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slideshow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2"/>
  </p:notesMasterIdLst>
  <p:sldIdLst>
    <p:sldId id="256" r:id="rId2"/>
    <p:sldId id="259" r:id="rId3"/>
    <p:sldId id="258" r:id="rId4"/>
    <p:sldId id="269" r:id="rId5"/>
    <p:sldId id="266" r:id="rId6"/>
    <p:sldId id="264" r:id="rId7"/>
    <p:sldId id="279" r:id="rId8"/>
    <p:sldId id="267" r:id="rId9"/>
    <p:sldId id="270" r:id="rId10"/>
    <p:sldId id="271" r:id="rId11"/>
    <p:sldId id="272" r:id="rId12"/>
    <p:sldId id="273" r:id="rId13"/>
    <p:sldId id="274" r:id="rId14"/>
    <p:sldId id="275" r:id="rId15"/>
    <p:sldId id="276" r:id="rId16"/>
    <p:sldId id="277" r:id="rId17"/>
    <p:sldId id="278" r:id="rId18"/>
    <p:sldId id="261" r:id="rId19"/>
    <p:sldId id="260" r:id="rId20"/>
    <p:sldId id="262" r:id="rId21"/>
  </p:sldIdLst>
  <p:sldSz cx="9144000" cy="6858000" type="screen4x3"/>
  <p:notesSz cx="6858000" cy="9144000"/>
  <p:defaultTextStyle>
    <a:defPPr>
      <a:defRPr lang="et-E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9E7"/>
    <a:srgbClr val="FFE38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Laadi ja ruudustikuta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C22544A-7EE6-4342-B048-85BDC9FD1C3A}" styleName="Keskmine laad 2 – rõhk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412" autoAdjust="0"/>
    <p:restoredTop sz="94660"/>
  </p:normalViewPr>
  <p:slideViewPr>
    <p:cSldViewPr>
      <p:cViewPr varScale="1">
        <p:scale>
          <a:sx n="106" d="100"/>
          <a:sy n="106" d="100"/>
        </p:scale>
        <p:origin x="-306" y="-8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>
      <p:cViewPr varScale="1">
        <p:scale>
          <a:sx n="95" d="100"/>
          <a:sy n="95" d="100"/>
        </p:scale>
        <p:origin x="-3192" y="-102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.xlsx"/><Relationship Id="rId1" Type="http://schemas.openxmlformats.org/officeDocument/2006/relationships/themeOverride" Target="../theme/themeOverrid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t-E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6824443666470856E-2"/>
          <c:y val="1.348376026640081E-2"/>
          <c:w val="0.93160165198328315"/>
          <c:h val="0.76948632299154107"/>
        </c:manualLayout>
      </c:layout>
      <c:scatterChart>
        <c:scatterStyle val="smoothMarker"/>
        <c:varyColors val="0"/>
        <c:ser>
          <c:idx val="4"/>
          <c:order val="0"/>
          <c:tx>
            <c:strRef>
              <c:f>Leht1!$H$1</c:f>
              <c:strCache>
                <c:ptCount val="1"/>
                <c:pt idx="0">
                  <c:v>välisRH(%)</c:v>
                </c:pt>
              </c:strCache>
            </c:strRef>
          </c:tx>
          <c:spPr>
            <a:ln w="6350">
              <a:solidFill>
                <a:schemeClr val="accent5">
                  <a:lumMod val="60000"/>
                  <a:lumOff val="40000"/>
                </a:schemeClr>
              </a:solidFill>
              <a:prstDash val="solid"/>
            </a:ln>
          </c:spPr>
          <c:marker>
            <c:symbol val="none"/>
          </c:marker>
          <c:xVal>
            <c:numRef>
              <c:f>Leht1!$F$2:$F$74904</c:f>
              <c:numCache>
                <c:formatCode>m/d/yyyy\ h:mm</c:formatCode>
                <c:ptCount val="74903"/>
                <c:pt idx="0">
                  <c:v>40179</c:v>
                </c:pt>
                <c:pt idx="1">
                  <c:v>40179.041666666664</c:v>
                </c:pt>
                <c:pt idx="2">
                  <c:v>40179.083333333336</c:v>
                </c:pt>
                <c:pt idx="3">
                  <c:v>40179.125</c:v>
                </c:pt>
                <c:pt idx="4">
                  <c:v>40179.166666666664</c:v>
                </c:pt>
                <c:pt idx="5">
                  <c:v>40179.208333333336</c:v>
                </c:pt>
                <c:pt idx="6">
                  <c:v>40179.25</c:v>
                </c:pt>
                <c:pt idx="7">
                  <c:v>40179.291666666664</c:v>
                </c:pt>
                <c:pt idx="8">
                  <c:v>40179.333333333336</c:v>
                </c:pt>
                <c:pt idx="9">
                  <c:v>40179.375</c:v>
                </c:pt>
                <c:pt idx="10">
                  <c:v>40179.416666666664</c:v>
                </c:pt>
                <c:pt idx="11">
                  <c:v>40179.458333333336</c:v>
                </c:pt>
                <c:pt idx="12">
                  <c:v>40179.5</c:v>
                </c:pt>
                <c:pt idx="13">
                  <c:v>40179.541666666664</c:v>
                </c:pt>
                <c:pt idx="14">
                  <c:v>40179.583333333336</c:v>
                </c:pt>
                <c:pt idx="15">
                  <c:v>40179.625</c:v>
                </c:pt>
                <c:pt idx="16">
                  <c:v>40179.666666666664</c:v>
                </c:pt>
                <c:pt idx="17">
                  <c:v>40179.708333333336</c:v>
                </c:pt>
                <c:pt idx="18">
                  <c:v>40179.75</c:v>
                </c:pt>
                <c:pt idx="19">
                  <c:v>40179.791666666664</c:v>
                </c:pt>
                <c:pt idx="20">
                  <c:v>40179.833333333336</c:v>
                </c:pt>
                <c:pt idx="21">
                  <c:v>40179.875</c:v>
                </c:pt>
                <c:pt idx="22">
                  <c:v>40179.916666666664</c:v>
                </c:pt>
                <c:pt idx="23">
                  <c:v>40179.958333333336</c:v>
                </c:pt>
                <c:pt idx="24">
                  <c:v>40180</c:v>
                </c:pt>
                <c:pt idx="25">
                  <c:v>40180.041666666664</c:v>
                </c:pt>
                <c:pt idx="26">
                  <c:v>40180.083333333336</c:v>
                </c:pt>
                <c:pt idx="27">
                  <c:v>40180.125</c:v>
                </c:pt>
                <c:pt idx="28">
                  <c:v>40180.166666666664</c:v>
                </c:pt>
                <c:pt idx="29">
                  <c:v>40180.208333333336</c:v>
                </c:pt>
                <c:pt idx="30">
                  <c:v>40180.25</c:v>
                </c:pt>
                <c:pt idx="31">
                  <c:v>40180.291666666664</c:v>
                </c:pt>
                <c:pt idx="32">
                  <c:v>40180.333333333336</c:v>
                </c:pt>
                <c:pt idx="33">
                  <c:v>40180.375</c:v>
                </c:pt>
                <c:pt idx="34">
                  <c:v>40180.416666666664</c:v>
                </c:pt>
                <c:pt idx="35">
                  <c:v>40180.458333333336</c:v>
                </c:pt>
                <c:pt idx="36">
                  <c:v>40180.5</c:v>
                </c:pt>
                <c:pt idx="37">
                  <c:v>40180.541666666664</c:v>
                </c:pt>
                <c:pt idx="38">
                  <c:v>40180.583333333336</c:v>
                </c:pt>
                <c:pt idx="39">
                  <c:v>40180.625</c:v>
                </c:pt>
                <c:pt idx="40">
                  <c:v>40180.666666666664</c:v>
                </c:pt>
                <c:pt idx="41">
                  <c:v>40180.708333333336</c:v>
                </c:pt>
                <c:pt idx="42">
                  <c:v>40180.75</c:v>
                </c:pt>
                <c:pt idx="43">
                  <c:v>40180.791666666664</c:v>
                </c:pt>
                <c:pt idx="44">
                  <c:v>40180.833333333336</c:v>
                </c:pt>
                <c:pt idx="45">
                  <c:v>40180.875</c:v>
                </c:pt>
                <c:pt idx="46">
                  <c:v>40180.916666666664</c:v>
                </c:pt>
                <c:pt idx="47">
                  <c:v>40180.958333333336</c:v>
                </c:pt>
                <c:pt idx="48">
                  <c:v>40181</c:v>
                </c:pt>
                <c:pt idx="49">
                  <c:v>40181.041666666664</c:v>
                </c:pt>
                <c:pt idx="50">
                  <c:v>40181.083333333336</c:v>
                </c:pt>
                <c:pt idx="51">
                  <c:v>40181.125</c:v>
                </c:pt>
                <c:pt idx="52">
                  <c:v>40181.166666666664</c:v>
                </c:pt>
                <c:pt idx="53">
                  <c:v>40181.208333333336</c:v>
                </c:pt>
                <c:pt idx="54">
                  <c:v>40181.25</c:v>
                </c:pt>
                <c:pt idx="55">
                  <c:v>40181.291666666664</c:v>
                </c:pt>
                <c:pt idx="56">
                  <c:v>40181.333333333336</c:v>
                </c:pt>
                <c:pt idx="57">
                  <c:v>40181.375</c:v>
                </c:pt>
                <c:pt idx="58">
                  <c:v>40181.416666666664</c:v>
                </c:pt>
                <c:pt idx="59">
                  <c:v>40181.458333333336</c:v>
                </c:pt>
                <c:pt idx="60">
                  <c:v>40181.5</c:v>
                </c:pt>
                <c:pt idx="61">
                  <c:v>40181.541666666664</c:v>
                </c:pt>
                <c:pt idx="62">
                  <c:v>40181.583333333336</c:v>
                </c:pt>
                <c:pt idx="63">
                  <c:v>40181.625</c:v>
                </c:pt>
                <c:pt idx="64">
                  <c:v>40181.666666666664</c:v>
                </c:pt>
                <c:pt idx="65">
                  <c:v>40181.708333333336</c:v>
                </c:pt>
                <c:pt idx="66">
                  <c:v>40181.75</c:v>
                </c:pt>
                <c:pt idx="67">
                  <c:v>40181.791666666664</c:v>
                </c:pt>
                <c:pt idx="68">
                  <c:v>40181.833333333336</c:v>
                </c:pt>
                <c:pt idx="69">
                  <c:v>40181.875</c:v>
                </c:pt>
                <c:pt idx="70">
                  <c:v>40181.916666666664</c:v>
                </c:pt>
                <c:pt idx="71">
                  <c:v>40181.958333333336</c:v>
                </c:pt>
                <c:pt idx="72">
                  <c:v>40182</c:v>
                </c:pt>
                <c:pt idx="73">
                  <c:v>40182.041666666664</c:v>
                </c:pt>
                <c:pt idx="74">
                  <c:v>40182.083333333336</c:v>
                </c:pt>
                <c:pt idx="75">
                  <c:v>40182.125</c:v>
                </c:pt>
                <c:pt idx="76">
                  <c:v>40182.166666666664</c:v>
                </c:pt>
                <c:pt idx="77">
                  <c:v>40182.208333333336</c:v>
                </c:pt>
                <c:pt idx="78">
                  <c:v>40182.25</c:v>
                </c:pt>
                <c:pt idx="79">
                  <c:v>40182.291666666664</c:v>
                </c:pt>
                <c:pt idx="80">
                  <c:v>40182.333333333336</c:v>
                </c:pt>
                <c:pt idx="81">
                  <c:v>40182.375</c:v>
                </c:pt>
                <c:pt idx="82">
                  <c:v>40182.416666666664</c:v>
                </c:pt>
                <c:pt idx="83">
                  <c:v>40182.458333333336</c:v>
                </c:pt>
                <c:pt idx="84">
                  <c:v>40182.5</c:v>
                </c:pt>
                <c:pt idx="85">
                  <c:v>40182.541666666664</c:v>
                </c:pt>
                <c:pt idx="86">
                  <c:v>40182.583333333336</c:v>
                </c:pt>
                <c:pt idx="87">
                  <c:v>40182.625</c:v>
                </c:pt>
                <c:pt idx="88">
                  <c:v>40182.666666666664</c:v>
                </c:pt>
                <c:pt idx="89">
                  <c:v>40182.708333333336</c:v>
                </c:pt>
                <c:pt idx="90">
                  <c:v>40182.75</c:v>
                </c:pt>
                <c:pt idx="91">
                  <c:v>40182.791666666664</c:v>
                </c:pt>
                <c:pt idx="92">
                  <c:v>40182.833333333336</c:v>
                </c:pt>
                <c:pt idx="93">
                  <c:v>40182.875</c:v>
                </c:pt>
                <c:pt idx="94">
                  <c:v>40182.916666666664</c:v>
                </c:pt>
                <c:pt idx="95">
                  <c:v>40182.958333333336</c:v>
                </c:pt>
                <c:pt idx="96">
                  <c:v>40183</c:v>
                </c:pt>
                <c:pt idx="97">
                  <c:v>40183.041666666664</c:v>
                </c:pt>
                <c:pt idx="98">
                  <c:v>40183.083333333336</c:v>
                </c:pt>
                <c:pt idx="99">
                  <c:v>40183.125</c:v>
                </c:pt>
                <c:pt idx="100">
                  <c:v>40183.166666666664</c:v>
                </c:pt>
                <c:pt idx="101">
                  <c:v>40183.208333333336</c:v>
                </c:pt>
                <c:pt idx="102">
                  <c:v>40183.25</c:v>
                </c:pt>
                <c:pt idx="103">
                  <c:v>40183.291666666664</c:v>
                </c:pt>
                <c:pt idx="104">
                  <c:v>40183.333333333336</c:v>
                </c:pt>
                <c:pt idx="105">
                  <c:v>40183.375</c:v>
                </c:pt>
                <c:pt idx="106">
                  <c:v>40183.416666666664</c:v>
                </c:pt>
                <c:pt idx="107">
                  <c:v>40183.458333333336</c:v>
                </c:pt>
                <c:pt idx="108">
                  <c:v>40183.5</c:v>
                </c:pt>
                <c:pt idx="109">
                  <c:v>40183.541666666664</c:v>
                </c:pt>
                <c:pt idx="110">
                  <c:v>40183.583333333336</c:v>
                </c:pt>
                <c:pt idx="111">
                  <c:v>40183.625</c:v>
                </c:pt>
                <c:pt idx="112">
                  <c:v>40183.666666666664</c:v>
                </c:pt>
                <c:pt idx="113">
                  <c:v>40183.708333333336</c:v>
                </c:pt>
                <c:pt idx="114">
                  <c:v>40183.75</c:v>
                </c:pt>
                <c:pt idx="115">
                  <c:v>40183.791666666664</c:v>
                </c:pt>
                <c:pt idx="116">
                  <c:v>40183.833333333336</c:v>
                </c:pt>
                <c:pt idx="117">
                  <c:v>40183.875</c:v>
                </c:pt>
                <c:pt idx="118">
                  <c:v>40183.916666666664</c:v>
                </c:pt>
                <c:pt idx="119">
                  <c:v>40183.958333333336</c:v>
                </c:pt>
                <c:pt idx="120">
                  <c:v>40184</c:v>
                </c:pt>
                <c:pt idx="121">
                  <c:v>40184.041666666664</c:v>
                </c:pt>
                <c:pt idx="122">
                  <c:v>40184.083333333336</c:v>
                </c:pt>
                <c:pt idx="123">
                  <c:v>40184.125</c:v>
                </c:pt>
                <c:pt idx="124">
                  <c:v>40184.166666666664</c:v>
                </c:pt>
                <c:pt idx="125">
                  <c:v>40184.208333333336</c:v>
                </c:pt>
                <c:pt idx="126">
                  <c:v>40184.25</c:v>
                </c:pt>
                <c:pt idx="127">
                  <c:v>40184.291666666664</c:v>
                </c:pt>
                <c:pt idx="128">
                  <c:v>40184.333333333336</c:v>
                </c:pt>
                <c:pt idx="129">
                  <c:v>40184.375</c:v>
                </c:pt>
                <c:pt idx="130">
                  <c:v>40184.416666666664</c:v>
                </c:pt>
                <c:pt idx="131">
                  <c:v>40184.458333333336</c:v>
                </c:pt>
                <c:pt idx="132">
                  <c:v>40184.5</c:v>
                </c:pt>
                <c:pt idx="133">
                  <c:v>40184.541666666664</c:v>
                </c:pt>
                <c:pt idx="134">
                  <c:v>40184.583333333336</c:v>
                </c:pt>
                <c:pt idx="135">
                  <c:v>40184.625</c:v>
                </c:pt>
                <c:pt idx="136">
                  <c:v>40184.666666666664</c:v>
                </c:pt>
                <c:pt idx="137">
                  <c:v>40184.708333333336</c:v>
                </c:pt>
                <c:pt idx="138">
                  <c:v>40184.75</c:v>
                </c:pt>
                <c:pt idx="139">
                  <c:v>40184.791666666664</c:v>
                </c:pt>
                <c:pt idx="140">
                  <c:v>40184.833333333336</c:v>
                </c:pt>
                <c:pt idx="141">
                  <c:v>40184.875</c:v>
                </c:pt>
                <c:pt idx="142">
                  <c:v>40184.916666666664</c:v>
                </c:pt>
                <c:pt idx="143">
                  <c:v>40184.958333333336</c:v>
                </c:pt>
                <c:pt idx="144">
                  <c:v>40185</c:v>
                </c:pt>
                <c:pt idx="145">
                  <c:v>40185.041666666664</c:v>
                </c:pt>
                <c:pt idx="146">
                  <c:v>40185.083333333336</c:v>
                </c:pt>
                <c:pt idx="147">
                  <c:v>40185.125</c:v>
                </c:pt>
                <c:pt idx="148">
                  <c:v>40185.166666666664</c:v>
                </c:pt>
                <c:pt idx="149">
                  <c:v>40185.208333333336</c:v>
                </c:pt>
                <c:pt idx="150">
                  <c:v>40185.25</c:v>
                </c:pt>
                <c:pt idx="151">
                  <c:v>40185.291666666664</c:v>
                </c:pt>
                <c:pt idx="152">
                  <c:v>40185.333333333336</c:v>
                </c:pt>
                <c:pt idx="153">
                  <c:v>40185.375</c:v>
                </c:pt>
                <c:pt idx="154">
                  <c:v>40185.416666666664</c:v>
                </c:pt>
                <c:pt idx="155">
                  <c:v>40185.458333333336</c:v>
                </c:pt>
                <c:pt idx="156">
                  <c:v>40185.5</c:v>
                </c:pt>
                <c:pt idx="157">
                  <c:v>40185.541666666664</c:v>
                </c:pt>
                <c:pt idx="158">
                  <c:v>40185.583333333336</c:v>
                </c:pt>
                <c:pt idx="159">
                  <c:v>40185.625</c:v>
                </c:pt>
                <c:pt idx="160">
                  <c:v>40185.666666666664</c:v>
                </c:pt>
                <c:pt idx="161">
                  <c:v>40185.708333333336</c:v>
                </c:pt>
                <c:pt idx="162">
                  <c:v>40185.75</c:v>
                </c:pt>
                <c:pt idx="163">
                  <c:v>40185.791666666664</c:v>
                </c:pt>
                <c:pt idx="164">
                  <c:v>40185.833333333336</c:v>
                </c:pt>
                <c:pt idx="165">
                  <c:v>40185.875</c:v>
                </c:pt>
                <c:pt idx="166">
                  <c:v>40185.916666666664</c:v>
                </c:pt>
                <c:pt idx="167">
                  <c:v>40185.958333333336</c:v>
                </c:pt>
                <c:pt idx="168">
                  <c:v>40186</c:v>
                </c:pt>
                <c:pt idx="169">
                  <c:v>40186.041666666664</c:v>
                </c:pt>
                <c:pt idx="170">
                  <c:v>40186.083333333336</c:v>
                </c:pt>
                <c:pt idx="171">
                  <c:v>40186.125</c:v>
                </c:pt>
                <c:pt idx="172">
                  <c:v>40186.166666666664</c:v>
                </c:pt>
                <c:pt idx="173">
                  <c:v>40186.208333333336</c:v>
                </c:pt>
                <c:pt idx="174">
                  <c:v>40186.25</c:v>
                </c:pt>
                <c:pt idx="175">
                  <c:v>40186.291666666664</c:v>
                </c:pt>
                <c:pt idx="176">
                  <c:v>40186.333333333336</c:v>
                </c:pt>
                <c:pt idx="177">
                  <c:v>40186.375</c:v>
                </c:pt>
                <c:pt idx="178">
                  <c:v>40186.416666666664</c:v>
                </c:pt>
                <c:pt idx="179">
                  <c:v>40186.458333333336</c:v>
                </c:pt>
                <c:pt idx="180">
                  <c:v>40186.5</c:v>
                </c:pt>
                <c:pt idx="181">
                  <c:v>40186.541666666664</c:v>
                </c:pt>
                <c:pt idx="182">
                  <c:v>40186.583333333336</c:v>
                </c:pt>
                <c:pt idx="183">
                  <c:v>40186.625</c:v>
                </c:pt>
                <c:pt idx="184">
                  <c:v>40186.666666666664</c:v>
                </c:pt>
                <c:pt idx="185">
                  <c:v>40186.708333333336</c:v>
                </c:pt>
                <c:pt idx="186">
                  <c:v>40186.75</c:v>
                </c:pt>
                <c:pt idx="187">
                  <c:v>40186.791666666664</c:v>
                </c:pt>
                <c:pt idx="188">
                  <c:v>40186.833333333336</c:v>
                </c:pt>
                <c:pt idx="189">
                  <c:v>40186.875</c:v>
                </c:pt>
                <c:pt idx="190">
                  <c:v>40186.916666666664</c:v>
                </c:pt>
                <c:pt idx="191">
                  <c:v>40186.958333333336</c:v>
                </c:pt>
                <c:pt idx="192">
                  <c:v>40187</c:v>
                </c:pt>
                <c:pt idx="193">
                  <c:v>40187.041666666664</c:v>
                </c:pt>
                <c:pt idx="194">
                  <c:v>40187.083333333336</c:v>
                </c:pt>
                <c:pt idx="195">
                  <c:v>40187.125</c:v>
                </c:pt>
                <c:pt idx="196">
                  <c:v>40187.166666666664</c:v>
                </c:pt>
                <c:pt idx="197">
                  <c:v>40187.208333333336</c:v>
                </c:pt>
                <c:pt idx="198">
                  <c:v>40187.25</c:v>
                </c:pt>
                <c:pt idx="199">
                  <c:v>40187.291666666664</c:v>
                </c:pt>
                <c:pt idx="200">
                  <c:v>40187.333333333336</c:v>
                </c:pt>
                <c:pt idx="201">
                  <c:v>40187.375</c:v>
                </c:pt>
                <c:pt idx="202">
                  <c:v>40187.416666666664</c:v>
                </c:pt>
                <c:pt idx="203">
                  <c:v>40187.458333333336</c:v>
                </c:pt>
                <c:pt idx="204">
                  <c:v>40187.5</c:v>
                </c:pt>
                <c:pt idx="205">
                  <c:v>40187.541666666664</c:v>
                </c:pt>
                <c:pt idx="206">
                  <c:v>40187.583333333336</c:v>
                </c:pt>
                <c:pt idx="207">
                  <c:v>40187.625</c:v>
                </c:pt>
                <c:pt idx="208">
                  <c:v>40187.666666666664</c:v>
                </c:pt>
                <c:pt idx="209">
                  <c:v>40187.708333333336</c:v>
                </c:pt>
                <c:pt idx="210">
                  <c:v>40187.75</c:v>
                </c:pt>
                <c:pt idx="211">
                  <c:v>40187.791666666664</c:v>
                </c:pt>
                <c:pt idx="212">
                  <c:v>40187.833333333336</c:v>
                </c:pt>
                <c:pt idx="213">
                  <c:v>40187.875</c:v>
                </c:pt>
                <c:pt idx="214">
                  <c:v>40187.916666666664</c:v>
                </c:pt>
                <c:pt idx="215">
                  <c:v>40187.958333333336</c:v>
                </c:pt>
                <c:pt idx="216">
                  <c:v>40188</c:v>
                </c:pt>
                <c:pt idx="217">
                  <c:v>40188.041666666664</c:v>
                </c:pt>
                <c:pt idx="218">
                  <c:v>40188.083333333336</c:v>
                </c:pt>
                <c:pt idx="219">
                  <c:v>40188.125</c:v>
                </c:pt>
                <c:pt idx="220">
                  <c:v>40188.166666666664</c:v>
                </c:pt>
                <c:pt idx="221">
                  <c:v>40188.208333333336</c:v>
                </c:pt>
                <c:pt idx="222">
                  <c:v>40188.25</c:v>
                </c:pt>
                <c:pt idx="223">
                  <c:v>40188.291666666664</c:v>
                </c:pt>
                <c:pt idx="224">
                  <c:v>40188.333333333336</c:v>
                </c:pt>
                <c:pt idx="225">
                  <c:v>40188.375</c:v>
                </c:pt>
                <c:pt idx="226">
                  <c:v>40188.416666666664</c:v>
                </c:pt>
                <c:pt idx="227">
                  <c:v>40188.458333333336</c:v>
                </c:pt>
                <c:pt idx="228">
                  <c:v>40188.5</c:v>
                </c:pt>
                <c:pt idx="229">
                  <c:v>40188.541666666664</c:v>
                </c:pt>
                <c:pt idx="230">
                  <c:v>40188.583333333336</c:v>
                </c:pt>
                <c:pt idx="231">
                  <c:v>40188.625</c:v>
                </c:pt>
                <c:pt idx="232">
                  <c:v>40188.666666666664</c:v>
                </c:pt>
                <c:pt idx="233">
                  <c:v>40188.708333333336</c:v>
                </c:pt>
                <c:pt idx="234">
                  <c:v>40188.75</c:v>
                </c:pt>
                <c:pt idx="235">
                  <c:v>40188.791666666664</c:v>
                </c:pt>
                <c:pt idx="236">
                  <c:v>40188.833333333336</c:v>
                </c:pt>
                <c:pt idx="237">
                  <c:v>40188.875</c:v>
                </c:pt>
                <c:pt idx="238">
                  <c:v>40188.916666666664</c:v>
                </c:pt>
                <c:pt idx="239">
                  <c:v>40188.958333333336</c:v>
                </c:pt>
                <c:pt idx="240">
                  <c:v>40189</c:v>
                </c:pt>
                <c:pt idx="241">
                  <c:v>40189.041666666664</c:v>
                </c:pt>
                <c:pt idx="242">
                  <c:v>40189.083333333336</c:v>
                </c:pt>
                <c:pt idx="243">
                  <c:v>40189.125</c:v>
                </c:pt>
                <c:pt idx="244">
                  <c:v>40189.166666666664</c:v>
                </c:pt>
                <c:pt idx="245">
                  <c:v>40189.208333333336</c:v>
                </c:pt>
                <c:pt idx="246">
                  <c:v>40189.25</c:v>
                </c:pt>
                <c:pt idx="247">
                  <c:v>40189.291666666664</c:v>
                </c:pt>
                <c:pt idx="248">
                  <c:v>40189.333333333336</c:v>
                </c:pt>
                <c:pt idx="249">
                  <c:v>40189.375</c:v>
                </c:pt>
                <c:pt idx="250">
                  <c:v>40189.416666666664</c:v>
                </c:pt>
                <c:pt idx="251">
                  <c:v>40189.458333333336</c:v>
                </c:pt>
                <c:pt idx="252">
                  <c:v>40189.5</c:v>
                </c:pt>
                <c:pt idx="253">
                  <c:v>40189.541666666664</c:v>
                </c:pt>
                <c:pt idx="254">
                  <c:v>40189.583333333336</c:v>
                </c:pt>
                <c:pt idx="255">
                  <c:v>40189.625</c:v>
                </c:pt>
                <c:pt idx="256">
                  <c:v>40189.666666666664</c:v>
                </c:pt>
                <c:pt idx="257">
                  <c:v>40189.708333333336</c:v>
                </c:pt>
                <c:pt idx="258">
                  <c:v>40189.75</c:v>
                </c:pt>
                <c:pt idx="259">
                  <c:v>40189.791666666664</c:v>
                </c:pt>
                <c:pt idx="260">
                  <c:v>40189.833333333336</c:v>
                </c:pt>
                <c:pt idx="261">
                  <c:v>40189.875</c:v>
                </c:pt>
                <c:pt idx="262">
                  <c:v>40189.916666666664</c:v>
                </c:pt>
                <c:pt idx="263">
                  <c:v>40189.958333333336</c:v>
                </c:pt>
                <c:pt idx="264">
                  <c:v>40190</c:v>
                </c:pt>
                <c:pt idx="265">
                  <c:v>40190.041666666664</c:v>
                </c:pt>
                <c:pt idx="266">
                  <c:v>40190.083333333336</c:v>
                </c:pt>
                <c:pt idx="267">
                  <c:v>40190.125</c:v>
                </c:pt>
                <c:pt idx="268">
                  <c:v>40190.166666666664</c:v>
                </c:pt>
                <c:pt idx="269">
                  <c:v>40190.208333333336</c:v>
                </c:pt>
                <c:pt idx="270">
                  <c:v>40190.25</c:v>
                </c:pt>
                <c:pt idx="271">
                  <c:v>40190.291666666664</c:v>
                </c:pt>
                <c:pt idx="272">
                  <c:v>40190.333333333336</c:v>
                </c:pt>
                <c:pt idx="273">
                  <c:v>40190.375</c:v>
                </c:pt>
                <c:pt idx="274">
                  <c:v>40190.416666666664</c:v>
                </c:pt>
                <c:pt idx="275">
                  <c:v>40190.458333333336</c:v>
                </c:pt>
                <c:pt idx="276">
                  <c:v>40190.5</c:v>
                </c:pt>
                <c:pt idx="277">
                  <c:v>40190.541666666664</c:v>
                </c:pt>
                <c:pt idx="278">
                  <c:v>40190.583333333336</c:v>
                </c:pt>
                <c:pt idx="279">
                  <c:v>40190.625</c:v>
                </c:pt>
                <c:pt idx="280">
                  <c:v>40190.666666666664</c:v>
                </c:pt>
                <c:pt idx="281">
                  <c:v>40190.708333333336</c:v>
                </c:pt>
                <c:pt idx="282">
                  <c:v>40190.75</c:v>
                </c:pt>
                <c:pt idx="283">
                  <c:v>40190.791666666664</c:v>
                </c:pt>
                <c:pt idx="284">
                  <c:v>40190.833333333336</c:v>
                </c:pt>
                <c:pt idx="285">
                  <c:v>40190.875</c:v>
                </c:pt>
                <c:pt idx="286">
                  <c:v>40190.916666666664</c:v>
                </c:pt>
                <c:pt idx="287">
                  <c:v>40190.958333333336</c:v>
                </c:pt>
                <c:pt idx="288">
                  <c:v>40191</c:v>
                </c:pt>
                <c:pt idx="289">
                  <c:v>40191.041666666664</c:v>
                </c:pt>
                <c:pt idx="290">
                  <c:v>40191.083333333336</c:v>
                </c:pt>
                <c:pt idx="291">
                  <c:v>40191.125</c:v>
                </c:pt>
                <c:pt idx="292">
                  <c:v>40191.166666666664</c:v>
                </c:pt>
                <c:pt idx="293">
                  <c:v>40191.208333333336</c:v>
                </c:pt>
                <c:pt idx="294">
                  <c:v>40191.25</c:v>
                </c:pt>
                <c:pt idx="295">
                  <c:v>40191.291666666664</c:v>
                </c:pt>
                <c:pt idx="296">
                  <c:v>40191.333333333336</c:v>
                </c:pt>
                <c:pt idx="297">
                  <c:v>40191.375</c:v>
                </c:pt>
                <c:pt idx="298">
                  <c:v>40191.416666666664</c:v>
                </c:pt>
                <c:pt idx="299">
                  <c:v>40191.458333333336</c:v>
                </c:pt>
                <c:pt idx="300">
                  <c:v>40191.5</c:v>
                </c:pt>
                <c:pt idx="301">
                  <c:v>40191.541666666664</c:v>
                </c:pt>
                <c:pt idx="302">
                  <c:v>40191.583333333336</c:v>
                </c:pt>
                <c:pt idx="303">
                  <c:v>40191.625</c:v>
                </c:pt>
                <c:pt idx="304">
                  <c:v>40191.666666666664</c:v>
                </c:pt>
                <c:pt idx="305">
                  <c:v>40191.708333333336</c:v>
                </c:pt>
                <c:pt idx="306">
                  <c:v>40191.75</c:v>
                </c:pt>
                <c:pt idx="307">
                  <c:v>40191.791666666664</c:v>
                </c:pt>
                <c:pt idx="308">
                  <c:v>40191.833333333336</c:v>
                </c:pt>
                <c:pt idx="309">
                  <c:v>40191.875</c:v>
                </c:pt>
                <c:pt idx="310">
                  <c:v>40191.916666666664</c:v>
                </c:pt>
                <c:pt idx="311">
                  <c:v>40191.958333333336</c:v>
                </c:pt>
                <c:pt idx="312">
                  <c:v>40192</c:v>
                </c:pt>
                <c:pt idx="313">
                  <c:v>40192.041666666664</c:v>
                </c:pt>
                <c:pt idx="314">
                  <c:v>40192.083333333336</c:v>
                </c:pt>
                <c:pt idx="315">
                  <c:v>40192.125</c:v>
                </c:pt>
                <c:pt idx="316">
                  <c:v>40192.166666666664</c:v>
                </c:pt>
                <c:pt idx="317">
                  <c:v>40192.208333333336</c:v>
                </c:pt>
                <c:pt idx="318">
                  <c:v>40192.25</c:v>
                </c:pt>
                <c:pt idx="319">
                  <c:v>40192.291666666664</c:v>
                </c:pt>
                <c:pt idx="320">
                  <c:v>40192.333333333336</c:v>
                </c:pt>
                <c:pt idx="321">
                  <c:v>40192.375</c:v>
                </c:pt>
                <c:pt idx="322">
                  <c:v>40192.416666666664</c:v>
                </c:pt>
                <c:pt idx="323">
                  <c:v>40192.458333333336</c:v>
                </c:pt>
                <c:pt idx="324">
                  <c:v>40192.5</c:v>
                </c:pt>
                <c:pt idx="325">
                  <c:v>40192.541666666664</c:v>
                </c:pt>
                <c:pt idx="326">
                  <c:v>40192.583333333336</c:v>
                </c:pt>
                <c:pt idx="327">
                  <c:v>40192.625</c:v>
                </c:pt>
                <c:pt idx="328">
                  <c:v>40192.666666666664</c:v>
                </c:pt>
                <c:pt idx="329">
                  <c:v>40192.708333333336</c:v>
                </c:pt>
                <c:pt idx="330">
                  <c:v>40192.75</c:v>
                </c:pt>
                <c:pt idx="331">
                  <c:v>40192.791666666664</c:v>
                </c:pt>
                <c:pt idx="332">
                  <c:v>40192.833333333336</c:v>
                </c:pt>
                <c:pt idx="333">
                  <c:v>40192.875</c:v>
                </c:pt>
                <c:pt idx="334">
                  <c:v>40192.916666666664</c:v>
                </c:pt>
                <c:pt idx="335">
                  <c:v>40192.958333333336</c:v>
                </c:pt>
                <c:pt idx="336">
                  <c:v>40193</c:v>
                </c:pt>
                <c:pt idx="337">
                  <c:v>40193.041666666664</c:v>
                </c:pt>
                <c:pt idx="338">
                  <c:v>40193.083333333336</c:v>
                </c:pt>
                <c:pt idx="339">
                  <c:v>40193.125</c:v>
                </c:pt>
                <c:pt idx="340">
                  <c:v>40193.166666666664</c:v>
                </c:pt>
                <c:pt idx="341">
                  <c:v>40193.208333333336</c:v>
                </c:pt>
                <c:pt idx="342">
                  <c:v>40193.25</c:v>
                </c:pt>
                <c:pt idx="343">
                  <c:v>40193.291666666664</c:v>
                </c:pt>
                <c:pt idx="344">
                  <c:v>40193.333333333336</c:v>
                </c:pt>
                <c:pt idx="345">
                  <c:v>40193.375</c:v>
                </c:pt>
                <c:pt idx="346">
                  <c:v>40193.416666666664</c:v>
                </c:pt>
                <c:pt idx="347">
                  <c:v>40193.458333333336</c:v>
                </c:pt>
                <c:pt idx="348">
                  <c:v>40193.5</c:v>
                </c:pt>
                <c:pt idx="349">
                  <c:v>40193.541666666664</c:v>
                </c:pt>
                <c:pt idx="350">
                  <c:v>40193.583333333336</c:v>
                </c:pt>
                <c:pt idx="351">
                  <c:v>40193.625</c:v>
                </c:pt>
                <c:pt idx="352">
                  <c:v>40193.666666666664</c:v>
                </c:pt>
                <c:pt idx="353">
                  <c:v>40193.708333333336</c:v>
                </c:pt>
                <c:pt idx="354">
                  <c:v>40193.75</c:v>
                </c:pt>
                <c:pt idx="355">
                  <c:v>40193.791666666664</c:v>
                </c:pt>
                <c:pt idx="356">
                  <c:v>40193.833333333336</c:v>
                </c:pt>
                <c:pt idx="357">
                  <c:v>40193.875</c:v>
                </c:pt>
                <c:pt idx="358">
                  <c:v>40193.916666666664</c:v>
                </c:pt>
                <c:pt idx="359">
                  <c:v>40193.958333333336</c:v>
                </c:pt>
                <c:pt idx="360">
                  <c:v>40194</c:v>
                </c:pt>
                <c:pt idx="361">
                  <c:v>40194.041666666664</c:v>
                </c:pt>
                <c:pt idx="362">
                  <c:v>40194.083333333336</c:v>
                </c:pt>
                <c:pt idx="363">
                  <c:v>40194.125</c:v>
                </c:pt>
                <c:pt idx="364">
                  <c:v>40194.166666666664</c:v>
                </c:pt>
                <c:pt idx="365">
                  <c:v>40194.208333333336</c:v>
                </c:pt>
                <c:pt idx="366">
                  <c:v>40194.25</c:v>
                </c:pt>
                <c:pt idx="367">
                  <c:v>40194.291666666664</c:v>
                </c:pt>
                <c:pt idx="368">
                  <c:v>40194.333333333336</c:v>
                </c:pt>
                <c:pt idx="369">
                  <c:v>40194.375</c:v>
                </c:pt>
                <c:pt idx="370">
                  <c:v>40194.416666666664</c:v>
                </c:pt>
                <c:pt idx="371">
                  <c:v>40194.458333333336</c:v>
                </c:pt>
                <c:pt idx="372">
                  <c:v>40194.5</c:v>
                </c:pt>
                <c:pt idx="373">
                  <c:v>40194.541666666664</c:v>
                </c:pt>
                <c:pt idx="374">
                  <c:v>40194.583333333336</c:v>
                </c:pt>
                <c:pt idx="375">
                  <c:v>40194.625</c:v>
                </c:pt>
                <c:pt idx="376">
                  <c:v>40194.666666666664</c:v>
                </c:pt>
                <c:pt idx="377">
                  <c:v>40194.708333333336</c:v>
                </c:pt>
                <c:pt idx="378">
                  <c:v>40194.75</c:v>
                </c:pt>
                <c:pt idx="379">
                  <c:v>40194.791666666664</c:v>
                </c:pt>
                <c:pt idx="380">
                  <c:v>40194.833333333336</c:v>
                </c:pt>
                <c:pt idx="381">
                  <c:v>40194.875</c:v>
                </c:pt>
                <c:pt idx="382">
                  <c:v>40194.916666666664</c:v>
                </c:pt>
                <c:pt idx="383">
                  <c:v>40194.958333333336</c:v>
                </c:pt>
                <c:pt idx="384">
                  <c:v>40195</c:v>
                </c:pt>
                <c:pt idx="385">
                  <c:v>40195.041666666664</c:v>
                </c:pt>
                <c:pt idx="386">
                  <c:v>40195.083333333336</c:v>
                </c:pt>
                <c:pt idx="387">
                  <c:v>40195.125</c:v>
                </c:pt>
                <c:pt idx="388">
                  <c:v>40195.166666666664</c:v>
                </c:pt>
                <c:pt idx="389">
                  <c:v>40195.208333333336</c:v>
                </c:pt>
                <c:pt idx="390">
                  <c:v>40195.25</c:v>
                </c:pt>
                <c:pt idx="391">
                  <c:v>40195.291666666664</c:v>
                </c:pt>
                <c:pt idx="392">
                  <c:v>40195.333333333336</c:v>
                </c:pt>
                <c:pt idx="393">
                  <c:v>40195.375</c:v>
                </c:pt>
                <c:pt idx="394">
                  <c:v>40195.416666666664</c:v>
                </c:pt>
                <c:pt idx="395">
                  <c:v>40195.458333333336</c:v>
                </c:pt>
                <c:pt idx="396">
                  <c:v>40195.5</c:v>
                </c:pt>
                <c:pt idx="397">
                  <c:v>40195.541666666664</c:v>
                </c:pt>
                <c:pt idx="398">
                  <c:v>40195.583333333336</c:v>
                </c:pt>
                <c:pt idx="399">
                  <c:v>40195.625</c:v>
                </c:pt>
                <c:pt idx="400">
                  <c:v>40195.666666666664</c:v>
                </c:pt>
                <c:pt idx="401">
                  <c:v>40195.708333333336</c:v>
                </c:pt>
                <c:pt idx="402">
                  <c:v>40195.75</c:v>
                </c:pt>
                <c:pt idx="403">
                  <c:v>40195.791666666664</c:v>
                </c:pt>
                <c:pt idx="404">
                  <c:v>40195.833333333336</c:v>
                </c:pt>
                <c:pt idx="405">
                  <c:v>40195.875</c:v>
                </c:pt>
                <c:pt idx="406">
                  <c:v>40195.916666666664</c:v>
                </c:pt>
                <c:pt idx="407">
                  <c:v>40195.958333333336</c:v>
                </c:pt>
                <c:pt idx="408">
                  <c:v>40196</c:v>
                </c:pt>
                <c:pt idx="409">
                  <c:v>40196.041666666664</c:v>
                </c:pt>
                <c:pt idx="410">
                  <c:v>40196.083333333336</c:v>
                </c:pt>
                <c:pt idx="411">
                  <c:v>40196.125</c:v>
                </c:pt>
                <c:pt idx="412">
                  <c:v>40196.166666666664</c:v>
                </c:pt>
                <c:pt idx="413">
                  <c:v>40196.208333333336</c:v>
                </c:pt>
                <c:pt idx="414">
                  <c:v>40196.25</c:v>
                </c:pt>
                <c:pt idx="415">
                  <c:v>40196.291666666664</c:v>
                </c:pt>
                <c:pt idx="416">
                  <c:v>40196.333333333336</c:v>
                </c:pt>
                <c:pt idx="417">
                  <c:v>40196.375</c:v>
                </c:pt>
                <c:pt idx="418">
                  <c:v>40196.416666666664</c:v>
                </c:pt>
                <c:pt idx="419">
                  <c:v>40196.458333333336</c:v>
                </c:pt>
                <c:pt idx="420">
                  <c:v>40196.5</c:v>
                </c:pt>
                <c:pt idx="421">
                  <c:v>40196.541666666664</c:v>
                </c:pt>
                <c:pt idx="422">
                  <c:v>40196.583333333336</c:v>
                </c:pt>
                <c:pt idx="423">
                  <c:v>40196.625</c:v>
                </c:pt>
                <c:pt idx="424">
                  <c:v>40196.666666666664</c:v>
                </c:pt>
                <c:pt idx="425">
                  <c:v>40196.708333333336</c:v>
                </c:pt>
                <c:pt idx="426">
                  <c:v>40196.75</c:v>
                </c:pt>
                <c:pt idx="427">
                  <c:v>40196.791666666664</c:v>
                </c:pt>
                <c:pt idx="428">
                  <c:v>40196.833333333336</c:v>
                </c:pt>
                <c:pt idx="429">
                  <c:v>40196.875</c:v>
                </c:pt>
                <c:pt idx="430">
                  <c:v>40196.916666666664</c:v>
                </c:pt>
                <c:pt idx="431">
                  <c:v>40196.958333333336</c:v>
                </c:pt>
                <c:pt idx="432">
                  <c:v>40197</c:v>
                </c:pt>
                <c:pt idx="433">
                  <c:v>40197.041666666664</c:v>
                </c:pt>
                <c:pt idx="434">
                  <c:v>40197.083333333336</c:v>
                </c:pt>
                <c:pt idx="435">
                  <c:v>40197.125</c:v>
                </c:pt>
                <c:pt idx="436">
                  <c:v>40197.166666666664</c:v>
                </c:pt>
                <c:pt idx="437">
                  <c:v>40197.208333333336</c:v>
                </c:pt>
                <c:pt idx="438">
                  <c:v>40197.25</c:v>
                </c:pt>
                <c:pt idx="439">
                  <c:v>40197.291666666664</c:v>
                </c:pt>
                <c:pt idx="440">
                  <c:v>40197.333333333336</c:v>
                </c:pt>
                <c:pt idx="441">
                  <c:v>40197.375</c:v>
                </c:pt>
                <c:pt idx="442">
                  <c:v>40197.416666666664</c:v>
                </c:pt>
                <c:pt idx="443">
                  <c:v>40197.458333333336</c:v>
                </c:pt>
                <c:pt idx="444">
                  <c:v>40197.5</c:v>
                </c:pt>
                <c:pt idx="445">
                  <c:v>40197.541666666664</c:v>
                </c:pt>
                <c:pt idx="446">
                  <c:v>40197.583333333336</c:v>
                </c:pt>
                <c:pt idx="447">
                  <c:v>40197.625</c:v>
                </c:pt>
                <c:pt idx="448">
                  <c:v>40197.666666666664</c:v>
                </c:pt>
                <c:pt idx="449">
                  <c:v>40197.708333333336</c:v>
                </c:pt>
                <c:pt idx="450">
                  <c:v>40197.75</c:v>
                </c:pt>
                <c:pt idx="451">
                  <c:v>40197.791666666664</c:v>
                </c:pt>
                <c:pt idx="452">
                  <c:v>40197.833333333336</c:v>
                </c:pt>
                <c:pt idx="453">
                  <c:v>40197.875</c:v>
                </c:pt>
                <c:pt idx="454">
                  <c:v>40197.916666666664</c:v>
                </c:pt>
                <c:pt idx="455">
                  <c:v>40197.958333333336</c:v>
                </c:pt>
                <c:pt idx="456">
                  <c:v>40198</c:v>
                </c:pt>
                <c:pt idx="457">
                  <c:v>40198.041666666664</c:v>
                </c:pt>
                <c:pt idx="458">
                  <c:v>40198.083333333336</c:v>
                </c:pt>
                <c:pt idx="459">
                  <c:v>40198.125</c:v>
                </c:pt>
                <c:pt idx="460">
                  <c:v>40198.166666666664</c:v>
                </c:pt>
                <c:pt idx="461">
                  <c:v>40198.208333333336</c:v>
                </c:pt>
                <c:pt idx="462">
                  <c:v>40198.25</c:v>
                </c:pt>
                <c:pt idx="463">
                  <c:v>40198.291666666664</c:v>
                </c:pt>
                <c:pt idx="464">
                  <c:v>40198.333333333336</c:v>
                </c:pt>
                <c:pt idx="465">
                  <c:v>40198.375</c:v>
                </c:pt>
                <c:pt idx="466">
                  <c:v>40198.416666666664</c:v>
                </c:pt>
                <c:pt idx="467">
                  <c:v>40198.458333333336</c:v>
                </c:pt>
                <c:pt idx="468">
                  <c:v>40198.5</c:v>
                </c:pt>
                <c:pt idx="469">
                  <c:v>40198.541666666664</c:v>
                </c:pt>
                <c:pt idx="470">
                  <c:v>40198.583333333336</c:v>
                </c:pt>
                <c:pt idx="471">
                  <c:v>40198.625</c:v>
                </c:pt>
                <c:pt idx="472">
                  <c:v>40198.666666666664</c:v>
                </c:pt>
                <c:pt idx="473">
                  <c:v>40198.708333333336</c:v>
                </c:pt>
                <c:pt idx="474">
                  <c:v>40198.75</c:v>
                </c:pt>
                <c:pt idx="475">
                  <c:v>40198.791666666664</c:v>
                </c:pt>
                <c:pt idx="476">
                  <c:v>40198.833333333336</c:v>
                </c:pt>
                <c:pt idx="477">
                  <c:v>40198.875</c:v>
                </c:pt>
                <c:pt idx="478">
                  <c:v>40198.916666666664</c:v>
                </c:pt>
                <c:pt idx="479">
                  <c:v>40198.958333333336</c:v>
                </c:pt>
                <c:pt idx="480">
                  <c:v>40199</c:v>
                </c:pt>
                <c:pt idx="481">
                  <c:v>40199.041666666664</c:v>
                </c:pt>
                <c:pt idx="482">
                  <c:v>40199.083333333336</c:v>
                </c:pt>
                <c:pt idx="483">
                  <c:v>40199.125</c:v>
                </c:pt>
                <c:pt idx="484">
                  <c:v>40199.166666666664</c:v>
                </c:pt>
                <c:pt idx="485">
                  <c:v>40199.208333333336</c:v>
                </c:pt>
                <c:pt idx="486">
                  <c:v>40199.25</c:v>
                </c:pt>
                <c:pt idx="487">
                  <c:v>40199.291666666664</c:v>
                </c:pt>
                <c:pt idx="488">
                  <c:v>40199.333333333336</c:v>
                </c:pt>
                <c:pt idx="489">
                  <c:v>40199.375</c:v>
                </c:pt>
                <c:pt idx="490">
                  <c:v>40199.416666666664</c:v>
                </c:pt>
                <c:pt idx="491">
                  <c:v>40199.458333333336</c:v>
                </c:pt>
                <c:pt idx="492">
                  <c:v>40199.5</c:v>
                </c:pt>
                <c:pt idx="493">
                  <c:v>40199.541666666664</c:v>
                </c:pt>
                <c:pt idx="494">
                  <c:v>40199.583333333336</c:v>
                </c:pt>
                <c:pt idx="495">
                  <c:v>40199.625</c:v>
                </c:pt>
                <c:pt idx="496">
                  <c:v>40199.666666666664</c:v>
                </c:pt>
                <c:pt idx="497">
                  <c:v>40199.708333333336</c:v>
                </c:pt>
                <c:pt idx="498">
                  <c:v>40199.75</c:v>
                </c:pt>
                <c:pt idx="499">
                  <c:v>40199.791666666664</c:v>
                </c:pt>
                <c:pt idx="500">
                  <c:v>40199.833333333336</c:v>
                </c:pt>
                <c:pt idx="501">
                  <c:v>40199.875</c:v>
                </c:pt>
                <c:pt idx="502">
                  <c:v>40199.916666666664</c:v>
                </c:pt>
                <c:pt idx="503">
                  <c:v>40199.958333333336</c:v>
                </c:pt>
                <c:pt idx="504">
                  <c:v>40200</c:v>
                </c:pt>
                <c:pt idx="505">
                  <c:v>40200.041666666664</c:v>
                </c:pt>
                <c:pt idx="506">
                  <c:v>40200.083333333336</c:v>
                </c:pt>
                <c:pt idx="507">
                  <c:v>40200.125</c:v>
                </c:pt>
                <c:pt idx="508">
                  <c:v>40200.166666666664</c:v>
                </c:pt>
                <c:pt idx="509">
                  <c:v>40200.208333333336</c:v>
                </c:pt>
                <c:pt idx="510">
                  <c:v>40200.25</c:v>
                </c:pt>
                <c:pt idx="511">
                  <c:v>40200.291666666664</c:v>
                </c:pt>
                <c:pt idx="512">
                  <c:v>40200.333333333336</c:v>
                </c:pt>
                <c:pt idx="513">
                  <c:v>40200.375</c:v>
                </c:pt>
                <c:pt idx="514">
                  <c:v>40200.416666666664</c:v>
                </c:pt>
                <c:pt idx="515">
                  <c:v>40200.458333333336</c:v>
                </c:pt>
                <c:pt idx="516">
                  <c:v>40200.5</c:v>
                </c:pt>
                <c:pt idx="517">
                  <c:v>40200.541666666664</c:v>
                </c:pt>
                <c:pt idx="518">
                  <c:v>40200.583333333336</c:v>
                </c:pt>
                <c:pt idx="519">
                  <c:v>40200.625</c:v>
                </c:pt>
                <c:pt idx="520">
                  <c:v>40200.666666666664</c:v>
                </c:pt>
                <c:pt idx="521">
                  <c:v>40200.708333333336</c:v>
                </c:pt>
                <c:pt idx="522">
                  <c:v>40200.75</c:v>
                </c:pt>
                <c:pt idx="523">
                  <c:v>40200.791666666664</c:v>
                </c:pt>
                <c:pt idx="524">
                  <c:v>40200.833333333336</c:v>
                </c:pt>
                <c:pt idx="525">
                  <c:v>40200.875</c:v>
                </c:pt>
                <c:pt idx="526">
                  <c:v>40200.916666666664</c:v>
                </c:pt>
                <c:pt idx="527">
                  <c:v>40200.958333333336</c:v>
                </c:pt>
                <c:pt idx="528">
                  <c:v>40201</c:v>
                </c:pt>
                <c:pt idx="529">
                  <c:v>40201.041666666664</c:v>
                </c:pt>
                <c:pt idx="530">
                  <c:v>40201.083333333336</c:v>
                </c:pt>
                <c:pt idx="531">
                  <c:v>40201.125</c:v>
                </c:pt>
                <c:pt idx="532">
                  <c:v>40201.166666666664</c:v>
                </c:pt>
                <c:pt idx="533">
                  <c:v>40201.208333333336</c:v>
                </c:pt>
                <c:pt idx="534">
                  <c:v>40201.25</c:v>
                </c:pt>
                <c:pt idx="535">
                  <c:v>40201.291666666664</c:v>
                </c:pt>
                <c:pt idx="536">
                  <c:v>40201.333333333336</c:v>
                </c:pt>
                <c:pt idx="537">
                  <c:v>40201.375</c:v>
                </c:pt>
                <c:pt idx="538">
                  <c:v>40201.416666666664</c:v>
                </c:pt>
                <c:pt idx="539">
                  <c:v>40201.458333333336</c:v>
                </c:pt>
                <c:pt idx="540">
                  <c:v>40201.5</c:v>
                </c:pt>
                <c:pt idx="541">
                  <c:v>40201.541666666664</c:v>
                </c:pt>
                <c:pt idx="542">
                  <c:v>40201.583333333336</c:v>
                </c:pt>
                <c:pt idx="543">
                  <c:v>40201.625</c:v>
                </c:pt>
                <c:pt idx="544">
                  <c:v>40201.666666666664</c:v>
                </c:pt>
                <c:pt idx="545">
                  <c:v>40201.708333333336</c:v>
                </c:pt>
                <c:pt idx="546">
                  <c:v>40201.75</c:v>
                </c:pt>
                <c:pt idx="547">
                  <c:v>40201.791666666664</c:v>
                </c:pt>
                <c:pt idx="548">
                  <c:v>40201.833333333336</c:v>
                </c:pt>
                <c:pt idx="549">
                  <c:v>40201.875</c:v>
                </c:pt>
                <c:pt idx="550">
                  <c:v>40201.916666666664</c:v>
                </c:pt>
                <c:pt idx="551">
                  <c:v>40201.958333333336</c:v>
                </c:pt>
                <c:pt idx="552">
                  <c:v>40202</c:v>
                </c:pt>
                <c:pt idx="553">
                  <c:v>40202.041666666664</c:v>
                </c:pt>
                <c:pt idx="554">
                  <c:v>40202.083333333336</c:v>
                </c:pt>
                <c:pt idx="555">
                  <c:v>40202.125</c:v>
                </c:pt>
                <c:pt idx="556">
                  <c:v>40202.166666666664</c:v>
                </c:pt>
                <c:pt idx="557">
                  <c:v>40202.208333333336</c:v>
                </c:pt>
                <c:pt idx="558">
                  <c:v>40202.25</c:v>
                </c:pt>
                <c:pt idx="559">
                  <c:v>40202.291666666664</c:v>
                </c:pt>
                <c:pt idx="560">
                  <c:v>40202.333333333336</c:v>
                </c:pt>
                <c:pt idx="561">
                  <c:v>40202.375</c:v>
                </c:pt>
                <c:pt idx="562">
                  <c:v>40202.416666666664</c:v>
                </c:pt>
                <c:pt idx="563">
                  <c:v>40202.458333333336</c:v>
                </c:pt>
                <c:pt idx="564">
                  <c:v>40202.5</c:v>
                </c:pt>
                <c:pt idx="565">
                  <c:v>40202.541666666664</c:v>
                </c:pt>
                <c:pt idx="566">
                  <c:v>40202.583333333336</c:v>
                </c:pt>
                <c:pt idx="567">
                  <c:v>40202.625</c:v>
                </c:pt>
                <c:pt idx="568">
                  <c:v>40202.666666666664</c:v>
                </c:pt>
                <c:pt idx="569">
                  <c:v>40202.708333333336</c:v>
                </c:pt>
                <c:pt idx="570">
                  <c:v>40202.75</c:v>
                </c:pt>
                <c:pt idx="571">
                  <c:v>40202.791666666664</c:v>
                </c:pt>
                <c:pt idx="572">
                  <c:v>40202.833333333336</c:v>
                </c:pt>
                <c:pt idx="573">
                  <c:v>40202.875</c:v>
                </c:pt>
                <c:pt idx="574">
                  <c:v>40202.916666666664</c:v>
                </c:pt>
                <c:pt idx="575">
                  <c:v>40202.958333333336</c:v>
                </c:pt>
                <c:pt idx="576">
                  <c:v>40203</c:v>
                </c:pt>
                <c:pt idx="577">
                  <c:v>40203.041666666664</c:v>
                </c:pt>
                <c:pt idx="578">
                  <c:v>40203.083333333336</c:v>
                </c:pt>
                <c:pt idx="579">
                  <c:v>40203.125</c:v>
                </c:pt>
                <c:pt idx="580">
                  <c:v>40203.166666666664</c:v>
                </c:pt>
                <c:pt idx="581">
                  <c:v>40203.208333333336</c:v>
                </c:pt>
                <c:pt idx="582">
                  <c:v>40203.25</c:v>
                </c:pt>
                <c:pt idx="583">
                  <c:v>40203.291666666664</c:v>
                </c:pt>
                <c:pt idx="584">
                  <c:v>40203.333333333336</c:v>
                </c:pt>
                <c:pt idx="585">
                  <c:v>40203.375</c:v>
                </c:pt>
                <c:pt idx="586">
                  <c:v>40203.416666666664</c:v>
                </c:pt>
                <c:pt idx="587">
                  <c:v>40203.458333333336</c:v>
                </c:pt>
                <c:pt idx="588">
                  <c:v>40203.5</c:v>
                </c:pt>
                <c:pt idx="589">
                  <c:v>40203.541666666664</c:v>
                </c:pt>
                <c:pt idx="590">
                  <c:v>40203.583333333336</c:v>
                </c:pt>
                <c:pt idx="591">
                  <c:v>40203.625</c:v>
                </c:pt>
                <c:pt idx="592">
                  <c:v>40203.666666666664</c:v>
                </c:pt>
                <c:pt idx="593">
                  <c:v>40203.708333333336</c:v>
                </c:pt>
                <c:pt idx="594">
                  <c:v>40203.75</c:v>
                </c:pt>
                <c:pt idx="595">
                  <c:v>40203.791666666664</c:v>
                </c:pt>
                <c:pt idx="596">
                  <c:v>40203.833333333336</c:v>
                </c:pt>
                <c:pt idx="597">
                  <c:v>40203.875</c:v>
                </c:pt>
                <c:pt idx="598">
                  <c:v>40203.916666666664</c:v>
                </c:pt>
                <c:pt idx="599">
                  <c:v>40203.958333333336</c:v>
                </c:pt>
                <c:pt idx="600">
                  <c:v>40204</c:v>
                </c:pt>
                <c:pt idx="601">
                  <c:v>40204.041666666664</c:v>
                </c:pt>
                <c:pt idx="602">
                  <c:v>40204.083333333336</c:v>
                </c:pt>
                <c:pt idx="603">
                  <c:v>40204.125</c:v>
                </c:pt>
                <c:pt idx="604">
                  <c:v>40204.166666666664</c:v>
                </c:pt>
                <c:pt idx="605">
                  <c:v>40204.208333333336</c:v>
                </c:pt>
                <c:pt idx="606">
                  <c:v>40204.25</c:v>
                </c:pt>
                <c:pt idx="607">
                  <c:v>40204.291666666664</c:v>
                </c:pt>
                <c:pt idx="608">
                  <c:v>40204.333333333336</c:v>
                </c:pt>
                <c:pt idx="609">
                  <c:v>40204.375</c:v>
                </c:pt>
                <c:pt idx="610">
                  <c:v>40204.416666666664</c:v>
                </c:pt>
                <c:pt idx="611">
                  <c:v>40204.458333333336</c:v>
                </c:pt>
                <c:pt idx="612">
                  <c:v>40204.5</c:v>
                </c:pt>
                <c:pt idx="613">
                  <c:v>40204.541666666664</c:v>
                </c:pt>
                <c:pt idx="614">
                  <c:v>40204.583333333336</c:v>
                </c:pt>
                <c:pt idx="615">
                  <c:v>40204.625</c:v>
                </c:pt>
                <c:pt idx="616">
                  <c:v>40204.666666666664</c:v>
                </c:pt>
                <c:pt idx="617">
                  <c:v>40204.708333333336</c:v>
                </c:pt>
                <c:pt idx="618">
                  <c:v>40204.75</c:v>
                </c:pt>
                <c:pt idx="619">
                  <c:v>40204.791666666664</c:v>
                </c:pt>
                <c:pt idx="620">
                  <c:v>40204.833333333336</c:v>
                </c:pt>
                <c:pt idx="621">
                  <c:v>40204.875</c:v>
                </c:pt>
                <c:pt idx="622">
                  <c:v>40204.916666666664</c:v>
                </c:pt>
                <c:pt idx="623">
                  <c:v>40204.958333333336</c:v>
                </c:pt>
                <c:pt idx="624">
                  <c:v>40205</c:v>
                </c:pt>
                <c:pt idx="625">
                  <c:v>40205.041666666664</c:v>
                </c:pt>
                <c:pt idx="626">
                  <c:v>40205.083333333336</c:v>
                </c:pt>
                <c:pt idx="627">
                  <c:v>40205.125</c:v>
                </c:pt>
                <c:pt idx="628">
                  <c:v>40205.166666666664</c:v>
                </c:pt>
                <c:pt idx="629">
                  <c:v>40205.208333333336</c:v>
                </c:pt>
                <c:pt idx="630">
                  <c:v>40205.25</c:v>
                </c:pt>
                <c:pt idx="631">
                  <c:v>40205.291666666664</c:v>
                </c:pt>
                <c:pt idx="632">
                  <c:v>40205.333333333336</c:v>
                </c:pt>
                <c:pt idx="633">
                  <c:v>40205.375</c:v>
                </c:pt>
                <c:pt idx="634">
                  <c:v>40205.416666666664</c:v>
                </c:pt>
                <c:pt idx="635">
                  <c:v>40205.458333333336</c:v>
                </c:pt>
                <c:pt idx="636">
                  <c:v>40205.5</c:v>
                </c:pt>
                <c:pt idx="637">
                  <c:v>40205.541666666664</c:v>
                </c:pt>
                <c:pt idx="638">
                  <c:v>40205.583333333336</c:v>
                </c:pt>
                <c:pt idx="639">
                  <c:v>40205.625</c:v>
                </c:pt>
                <c:pt idx="640">
                  <c:v>40205.666666666664</c:v>
                </c:pt>
                <c:pt idx="641">
                  <c:v>40205.708333333336</c:v>
                </c:pt>
                <c:pt idx="642">
                  <c:v>40205.75</c:v>
                </c:pt>
                <c:pt idx="643">
                  <c:v>40205.791666666664</c:v>
                </c:pt>
                <c:pt idx="644">
                  <c:v>40205.833333333336</c:v>
                </c:pt>
                <c:pt idx="645">
                  <c:v>40205.875</c:v>
                </c:pt>
                <c:pt idx="646">
                  <c:v>40205.916666666664</c:v>
                </c:pt>
                <c:pt idx="647">
                  <c:v>40205.958333333336</c:v>
                </c:pt>
                <c:pt idx="648">
                  <c:v>40206</c:v>
                </c:pt>
                <c:pt idx="649">
                  <c:v>40206.041666666664</c:v>
                </c:pt>
                <c:pt idx="650">
                  <c:v>40206.083333333336</c:v>
                </c:pt>
                <c:pt idx="651">
                  <c:v>40206.125</c:v>
                </c:pt>
                <c:pt idx="652">
                  <c:v>40206.166666666664</c:v>
                </c:pt>
                <c:pt idx="653">
                  <c:v>40206.208333333336</c:v>
                </c:pt>
                <c:pt idx="654">
                  <c:v>40206.25</c:v>
                </c:pt>
                <c:pt idx="655">
                  <c:v>40206.291666666664</c:v>
                </c:pt>
                <c:pt idx="656">
                  <c:v>40206.333333333336</c:v>
                </c:pt>
                <c:pt idx="657">
                  <c:v>40206.375</c:v>
                </c:pt>
                <c:pt idx="658">
                  <c:v>40206.416666666664</c:v>
                </c:pt>
                <c:pt idx="659">
                  <c:v>40206.458333333336</c:v>
                </c:pt>
                <c:pt idx="660">
                  <c:v>40206.5</c:v>
                </c:pt>
                <c:pt idx="661">
                  <c:v>40206.541666666664</c:v>
                </c:pt>
                <c:pt idx="662">
                  <c:v>40206.583333333336</c:v>
                </c:pt>
                <c:pt idx="663">
                  <c:v>40206.625</c:v>
                </c:pt>
                <c:pt idx="664">
                  <c:v>40206.666666666664</c:v>
                </c:pt>
                <c:pt idx="665">
                  <c:v>40206.708333333336</c:v>
                </c:pt>
                <c:pt idx="666">
                  <c:v>40206.75</c:v>
                </c:pt>
                <c:pt idx="667">
                  <c:v>40206.791666666664</c:v>
                </c:pt>
                <c:pt idx="668">
                  <c:v>40206.833333333336</c:v>
                </c:pt>
                <c:pt idx="669">
                  <c:v>40206.875</c:v>
                </c:pt>
                <c:pt idx="670">
                  <c:v>40206.916666666664</c:v>
                </c:pt>
                <c:pt idx="671">
                  <c:v>40206.958333333336</c:v>
                </c:pt>
                <c:pt idx="672">
                  <c:v>40207</c:v>
                </c:pt>
                <c:pt idx="673">
                  <c:v>40207.041666666664</c:v>
                </c:pt>
                <c:pt idx="674">
                  <c:v>40207.083333333336</c:v>
                </c:pt>
                <c:pt idx="675">
                  <c:v>40207.125</c:v>
                </c:pt>
                <c:pt idx="676">
                  <c:v>40207.166666666664</c:v>
                </c:pt>
                <c:pt idx="677">
                  <c:v>40207.208333333336</c:v>
                </c:pt>
                <c:pt idx="678">
                  <c:v>40207.25</c:v>
                </c:pt>
                <c:pt idx="679">
                  <c:v>40207.291666666664</c:v>
                </c:pt>
                <c:pt idx="680">
                  <c:v>40207.333333333336</c:v>
                </c:pt>
                <c:pt idx="681">
                  <c:v>40207.375</c:v>
                </c:pt>
                <c:pt idx="682">
                  <c:v>40207.416666666664</c:v>
                </c:pt>
                <c:pt idx="683">
                  <c:v>40207.458333333336</c:v>
                </c:pt>
                <c:pt idx="684">
                  <c:v>40207.5</c:v>
                </c:pt>
                <c:pt idx="685">
                  <c:v>40207.541666666664</c:v>
                </c:pt>
                <c:pt idx="686">
                  <c:v>40207.583333333336</c:v>
                </c:pt>
                <c:pt idx="687">
                  <c:v>40207.625</c:v>
                </c:pt>
                <c:pt idx="688">
                  <c:v>40207.666666666664</c:v>
                </c:pt>
                <c:pt idx="689">
                  <c:v>40207.708333333336</c:v>
                </c:pt>
                <c:pt idx="690">
                  <c:v>40207.75</c:v>
                </c:pt>
                <c:pt idx="691">
                  <c:v>40207.791666666664</c:v>
                </c:pt>
                <c:pt idx="692">
                  <c:v>40207.833333333336</c:v>
                </c:pt>
                <c:pt idx="693">
                  <c:v>40207.875</c:v>
                </c:pt>
                <c:pt idx="694">
                  <c:v>40207.916666666664</c:v>
                </c:pt>
                <c:pt idx="695">
                  <c:v>40207.958333333336</c:v>
                </c:pt>
                <c:pt idx="696">
                  <c:v>40208</c:v>
                </c:pt>
                <c:pt idx="697">
                  <c:v>40208.041666666664</c:v>
                </c:pt>
                <c:pt idx="698">
                  <c:v>40208.083333333336</c:v>
                </c:pt>
                <c:pt idx="699">
                  <c:v>40208.125</c:v>
                </c:pt>
                <c:pt idx="700">
                  <c:v>40208.166666666664</c:v>
                </c:pt>
                <c:pt idx="701">
                  <c:v>40208.208333333336</c:v>
                </c:pt>
                <c:pt idx="702">
                  <c:v>40208.25</c:v>
                </c:pt>
                <c:pt idx="703">
                  <c:v>40208.291666666664</c:v>
                </c:pt>
                <c:pt idx="704">
                  <c:v>40208.333333333336</c:v>
                </c:pt>
                <c:pt idx="705">
                  <c:v>40208.375</c:v>
                </c:pt>
                <c:pt idx="706">
                  <c:v>40208.416666666664</c:v>
                </c:pt>
                <c:pt idx="707">
                  <c:v>40208.458333333336</c:v>
                </c:pt>
                <c:pt idx="708">
                  <c:v>40208.5</c:v>
                </c:pt>
                <c:pt idx="709">
                  <c:v>40208.541666666664</c:v>
                </c:pt>
                <c:pt idx="710">
                  <c:v>40208.583333333336</c:v>
                </c:pt>
                <c:pt idx="711">
                  <c:v>40208.625</c:v>
                </c:pt>
                <c:pt idx="712">
                  <c:v>40208.666666666664</c:v>
                </c:pt>
                <c:pt idx="713">
                  <c:v>40208.708333333336</c:v>
                </c:pt>
                <c:pt idx="714">
                  <c:v>40208.75</c:v>
                </c:pt>
                <c:pt idx="715">
                  <c:v>40208.791666666664</c:v>
                </c:pt>
                <c:pt idx="716">
                  <c:v>40208.833333333336</c:v>
                </c:pt>
                <c:pt idx="717">
                  <c:v>40208.875</c:v>
                </c:pt>
                <c:pt idx="718">
                  <c:v>40208.916666666664</c:v>
                </c:pt>
                <c:pt idx="719">
                  <c:v>40208.958333333336</c:v>
                </c:pt>
                <c:pt idx="720">
                  <c:v>40209</c:v>
                </c:pt>
                <c:pt idx="721">
                  <c:v>40209.041666666664</c:v>
                </c:pt>
                <c:pt idx="722">
                  <c:v>40209.083333333336</c:v>
                </c:pt>
                <c:pt idx="723">
                  <c:v>40209.125</c:v>
                </c:pt>
                <c:pt idx="724">
                  <c:v>40209.166666666664</c:v>
                </c:pt>
                <c:pt idx="725">
                  <c:v>40209.208333333336</c:v>
                </c:pt>
                <c:pt idx="726">
                  <c:v>40209.25</c:v>
                </c:pt>
                <c:pt idx="727">
                  <c:v>40209.291666666664</c:v>
                </c:pt>
                <c:pt idx="728">
                  <c:v>40209.333333333336</c:v>
                </c:pt>
                <c:pt idx="729">
                  <c:v>40209.375</c:v>
                </c:pt>
                <c:pt idx="730">
                  <c:v>40209.416666666664</c:v>
                </c:pt>
                <c:pt idx="731">
                  <c:v>40209.458333333336</c:v>
                </c:pt>
                <c:pt idx="732">
                  <c:v>40209.5</c:v>
                </c:pt>
                <c:pt idx="733">
                  <c:v>40209.541666666664</c:v>
                </c:pt>
                <c:pt idx="734">
                  <c:v>40209.583333333336</c:v>
                </c:pt>
                <c:pt idx="735">
                  <c:v>40209.625</c:v>
                </c:pt>
                <c:pt idx="736">
                  <c:v>40209.666666666664</c:v>
                </c:pt>
                <c:pt idx="737">
                  <c:v>40209.708333333336</c:v>
                </c:pt>
                <c:pt idx="738">
                  <c:v>40209.75</c:v>
                </c:pt>
                <c:pt idx="739">
                  <c:v>40209.791666666664</c:v>
                </c:pt>
                <c:pt idx="740">
                  <c:v>40209.833333333336</c:v>
                </c:pt>
                <c:pt idx="741">
                  <c:v>40209.875</c:v>
                </c:pt>
                <c:pt idx="742">
                  <c:v>40209.916666666664</c:v>
                </c:pt>
                <c:pt idx="743">
                  <c:v>40209.958333333336</c:v>
                </c:pt>
                <c:pt idx="744">
                  <c:v>40210</c:v>
                </c:pt>
                <c:pt idx="745">
                  <c:v>40210.041666666664</c:v>
                </c:pt>
                <c:pt idx="746">
                  <c:v>40210.083333333336</c:v>
                </c:pt>
                <c:pt idx="747">
                  <c:v>40210.125</c:v>
                </c:pt>
                <c:pt idx="748">
                  <c:v>40210.166666666664</c:v>
                </c:pt>
                <c:pt idx="749">
                  <c:v>40210.208333333336</c:v>
                </c:pt>
                <c:pt idx="750">
                  <c:v>40210.25</c:v>
                </c:pt>
                <c:pt idx="751">
                  <c:v>40210.291666666664</c:v>
                </c:pt>
                <c:pt idx="752">
                  <c:v>40210.333333333336</c:v>
                </c:pt>
                <c:pt idx="753">
                  <c:v>40210.375</c:v>
                </c:pt>
                <c:pt idx="754">
                  <c:v>40210.416666666664</c:v>
                </c:pt>
                <c:pt idx="755">
                  <c:v>40210.458333333336</c:v>
                </c:pt>
                <c:pt idx="756">
                  <c:v>40210.5</c:v>
                </c:pt>
                <c:pt idx="757">
                  <c:v>40210.541666666664</c:v>
                </c:pt>
                <c:pt idx="758">
                  <c:v>40210.583333333336</c:v>
                </c:pt>
                <c:pt idx="759">
                  <c:v>40210.625</c:v>
                </c:pt>
                <c:pt idx="760">
                  <c:v>40210.666666666664</c:v>
                </c:pt>
                <c:pt idx="761">
                  <c:v>40210.708333333336</c:v>
                </c:pt>
                <c:pt idx="762">
                  <c:v>40210.75</c:v>
                </c:pt>
                <c:pt idx="763">
                  <c:v>40210.791666666664</c:v>
                </c:pt>
                <c:pt idx="764">
                  <c:v>40210.833333333336</c:v>
                </c:pt>
                <c:pt idx="765">
                  <c:v>40210.875</c:v>
                </c:pt>
                <c:pt idx="766">
                  <c:v>40210.916666666664</c:v>
                </c:pt>
                <c:pt idx="767">
                  <c:v>40210.958333333336</c:v>
                </c:pt>
                <c:pt idx="768">
                  <c:v>40211</c:v>
                </c:pt>
                <c:pt idx="769">
                  <c:v>40211.041666666664</c:v>
                </c:pt>
                <c:pt idx="770">
                  <c:v>40211.083333333336</c:v>
                </c:pt>
                <c:pt idx="771">
                  <c:v>40211.125</c:v>
                </c:pt>
                <c:pt idx="772">
                  <c:v>40211.166666666664</c:v>
                </c:pt>
                <c:pt idx="773">
                  <c:v>40211.208333333336</c:v>
                </c:pt>
                <c:pt idx="774">
                  <c:v>40211.25</c:v>
                </c:pt>
                <c:pt idx="775">
                  <c:v>40211.291666666664</c:v>
                </c:pt>
                <c:pt idx="776">
                  <c:v>40211.333333333336</c:v>
                </c:pt>
                <c:pt idx="777">
                  <c:v>40211.375</c:v>
                </c:pt>
                <c:pt idx="778">
                  <c:v>40211.416666666664</c:v>
                </c:pt>
                <c:pt idx="779">
                  <c:v>40211.458333333336</c:v>
                </c:pt>
                <c:pt idx="780">
                  <c:v>40211.5</c:v>
                </c:pt>
                <c:pt idx="781">
                  <c:v>40211.541666666664</c:v>
                </c:pt>
                <c:pt idx="782">
                  <c:v>40211.583333333336</c:v>
                </c:pt>
                <c:pt idx="783">
                  <c:v>40211.625</c:v>
                </c:pt>
                <c:pt idx="784">
                  <c:v>40211.666666666664</c:v>
                </c:pt>
                <c:pt idx="785">
                  <c:v>40211.708333333336</c:v>
                </c:pt>
                <c:pt idx="786">
                  <c:v>40211.75</c:v>
                </c:pt>
                <c:pt idx="787">
                  <c:v>40211.791666666664</c:v>
                </c:pt>
                <c:pt idx="788">
                  <c:v>40211.833333333336</c:v>
                </c:pt>
                <c:pt idx="789">
                  <c:v>40211.875</c:v>
                </c:pt>
                <c:pt idx="790">
                  <c:v>40211.916666666664</c:v>
                </c:pt>
                <c:pt idx="791">
                  <c:v>40211.958333333336</c:v>
                </c:pt>
                <c:pt idx="792">
                  <c:v>40212</c:v>
                </c:pt>
                <c:pt idx="793">
                  <c:v>40212.041666666664</c:v>
                </c:pt>
                <c:pt idx="794">
                  <c:v>40212.083333333336</c:v>
                </c:pt>
                <c:pt idx="795">
                  <c:v>40212.125</c:v>
                </c:pt>
                <c:pt idx="796">
                  <c:v>40212.166666666664</c:v>
                </c:pt>
                <c:pt idx="797">
                  <c:v>40212.208333333336</c:v>
                </c:pt>
                <c:pt idx="798">
                  <c:v>40212.25</c:v>
                </c:pt>
                <c:pt idx="799">
                  <c:v>40212.291666666664</c:v>
                </c:pt>
                <c:pt idx="800">
                  <c:v>40212.333333333336</c:v>
                </c:pt>
                <c:pt idx="801">
                  <c:v>40212.375</c:v>
                </c:pt>
                <c:pt idx="802">
                  <c:v>40212.416666666664</c:v>
                </c:pt>
                <c:pt idx="803">
                  <c:v>40212.458333333336</c:v>
                </c:pt>
                <c:pt idx="804">
                  <c:v>40212.5</c:v>
                </c:pt>
                <c:pt idx="805">
                  <c:v>40212.541666666664</c:v>
                </c:pt>
                <c:pt idx="806">
                  <c:v>40212.583333333336</c:v>
                </c:pt>
                <c:pt idx="807">
                  <c:v>40212.625</c:v>
                </c:pt>
                <c:pt idx="808">
                  <c:v>40212.666666666664</c:v>
                </c:pt>
                <c:pt idx="809">
                  <c:v>40212.708333333336</c:v>
                </c:pt>
                <c:pt idx="810">
                  <c:v>40212.75</c:v>
                </c:pt>
                <c:pt idx="811">
                  <c:v>40212.791666666664</c:v>
                </c:pt>
                <c:pt idx="812">
                  <c:v>40212.833333333336</c:v>
                </c:pt>
                <c:pt idx="813">
                  <c:v>40212.875</c:v>
                </c:pt>
                <c:pt idx="814">
                  <c:v>40212.916666666664</c:v>
                </c:pt>
                <c:pt idx="815">
                  <c:v>40212.958333333336</c:v>
                </c:pt>
                <c:pt idx="816">
                  <c:v>40213</c:v>
                </c:pt>
                <c:pt idx="817">
                  <c:v>40213.041666666664</c:v>
                </c:pt>
                <c:pt idx="818">
                  <c:v>40213.083333333336</c:v>
                </c:pt>
                <c:pt idx="819">
                  <c:v>40213.125</c:v>
                </c:pt>
                <c:pt idx="820">
                  <c:v>40213.166666666664</c:v>
                </c:pt>
                <c:pt idx="821">
                  <c:v>40213.208333333336</c:v>
                </c:pt>
                <c:pt idx="822">
                  <c:v>40213.25</c:v>
                </c:pt>
                <c:pt idx="823">
                  <c:v>40213.291666666664</c:v>
                </c:pt>
                <c:pt idx="824">
                  <c:v>40213.333333333336</c:v>
                </c:pt>
                <c:pt idx="825">
                  <c:v>40213.375</c:v>
                </c:pt>
                <c:pt idx="826">
                  <c:v>40213.416666666664</c:v>
                </c:pt>
                <c:pt idx="827">
                  <c:v>40213.458333333336</c:v>
                </c:pt>
                <c:pt idx="828">
                  <c:v>40213.5</c:v>
                </c:pt>
                <c:pt idx="829">
                  <c:v>40213.541666666664</c:v>
                </c:pt>
                <c:pt idx="830">
                  <c:v>40213.583333333336</c:v>
                </c:pt>
                <c:pt idx="831">
                  <c:v>40213.625</c:v>
                </c:pt>
                <c:pt idx="832">
                  <c:v>40213.666666666664</c:v>
                </c:pt>
                <c:pt idx="833">
                  <c:v>40213.708333333336</c:v>
                </c:pt>
                <c:pt idx="834">
                  <c:v>40213.75</c:v>
                </c:pt>
                <c:pt idx="835">
                  <c:v>40213.791666666664</c:v>
                </c:pt>
                <c:pt idx="836">
                  <c:v>40213.833333333336</c:v>
                </c:pt>
                <c:pt idx="837">
                  <c:v>40213.875</c:v>
                </c:pt>
                <c:pt idx="838">
                  <c:v>40213.916666666664</c:v>
                </c:pt>
                <c:pt idx="839">
                  <c:v>40213.958333333336</c:v>
                </c:pt>
                <c:pt idx="840">
                  <c:v>40214</c:v>
                </c:pt>
                <c:pt idx="841">
                  <c:v>40214.041666666664</c:v>
                </c:pt>
                <c:pt idx="842">
                  <c:v>40214.083333333336</c:v>
                </c:pt>
                <c:pt idx="843">
                  <c:v>40214.125</c:v>
                </c:pt>
                <c:pt idx="844">
                  <c:v>40214.166666666664</c:v>
                </c:pt>
                <c:pt idx="845">
                  <c:v>40214.208333333336</c:v>
                </c:pt>
                <c:pt idx="846">
                  <c:v>40214.25</c:v>
                </c:pt>
                <c:pt idx="847">
                  <c:v>40214.291666666664</c:v>
                </c:pt>
                <c:pt idx="848">
                  <c:v>40214.333333333336</c:v>
                </c:pt>
                <c:pt idx="849">
                  <c:v>40214.375</c:v>
                </c:pt>
                <c:pt idx="850">
                  <c:v>40214.416666666664</c:v>
                </c:pt>
                <c:pt idx="851">
                  <c:v>40214.458333333336</c:v>
                </c:pt>
                <c:pt idx="852">
                  <c:v>40214.5</c:v>
                </c:pt>
                <c:pt idx="853">
                  <c:v>40214.541666666664</c:v>
                </c:pt>
                <c:pt idx="854">
                  <c:v>40214.583333333336</c:v>
                </c:pt>
                <c:pt idx="855">
                  <c:v>40214.625</c:v>
                </c:pt>
                <c:pt idx="856">
                  <c:v>40214.666666666664</c:v>
                </c:pt>
                <c:pt idx="857">
                  <c:v>40214.708333333336</c:v>
                </c:pt>
                <c:pt idx="858">
                  <c:v>40214.75</c:v>
                </c:pt>
                <c:pt idx="859">
                  <c:v>40214.791666666664</c:v>
                </c:pt>
                <c:pt idx="860">
                  <c:v>40214.833333333336</c:v>
                </c:pt>
                <c:pt idx="861">
                  <c:v>40214.875</c:v>
                </c:pt>
                <c:pt idx="862">
                  <c:v>40214.916666666664</c:v>
                </c:pt>
                <c:pt idx="863">
                  <c:v>40214.958333333336</c:v>
                </c:pt>
                <c:pt idx="864">
                  <c:v>40215</c:v>
                </c:pt>
                <c:pt idx="865">
                  <c:v>40215.041666666664</c:v>
                </c:pt>
                <c:pt idx="866">
                  <c:v>40215.083333333336</c:v>
                </c:pt>
                <c:pt idx="867">
                  <c:v>40215.125</c:v>
                </c:pt>
                <c:pt idx="868">
                  <c:v>40215.166666666664</c:v>
                </c:pt>
                <c:pt idx="869">
                  <c:v>40215.208333333336</c:v>
                </c:pt>
                <c:pt idx="870">
                  <c:v>40215.25</c:v>
                </c:pt>
                <c:pt idx="871">
                  <c:v>40215.291666666664</c:v>
                </c:pt>
                <c:pt idx="872">
                  <c:v>40215.333333333336</c:v>
                </c:pt>
                <c:pt idx="873">
                  <c:v>40215.375</c:v>
                </c:pt>
                <c:pt idx="874">
                  <c:v>40215.416666666664</c:v>
                </c:pt>
                <c:pt idx="875">
                  <c:v>40215.458333333336</c:v>
                </c:pt>
                <c:pt idx="876">
                  <c:v>40215.5</c:v>
                </c:pt>
                <c:pt idx="877">
                  <c:v>40215.541666666664</c:v>
                </c:pt>
                <c:pt idx="878">
                  <c:v>40215.583333333336</c:v>
                </c:pt>
                <c:pt idx="879">
                  <c:v>40215.625</c:v>
                </c:pt>
                <c:pt idx="880">
                  <c:v>40215.666666666664</c:v>
                </c:pt>
                <c:pt idx="881">
                  <c:v>40215.708333333336</c:v>
                </c:pt>
                <c:pt idx="882">
                  <c:v>40215.75</c:v>
                </c:pt>
                <c:pt idx="883">
                  <c:v>40215.791666666664</c:v>
                </c:pt>
                <c:pt idx="884">
                  <c:v>40215.833333333336</c:v>
                </c:pt>
                <c:pt idx="885">
                  <c:v>40215.875</c:v>
                </c:pt>
                <c:pt idx="886">
                  <c:v>40215.916666666664</c:v>
                </c:pt>
                <c:pt idx="887">
                  <c:v>40215.958333333336</c:v>
                </c:pt>
                <c:pt idx="888">
                  <c:v>40216</c:v>
                </c:pt>
                <c:pt idx="889">
                  <c:v>40216.041666666664</c:v>
                </c:pt>
                <c:pt idx="890">
                  <c:v>40216.083333333336</c:v>
                </c:pt>
                <c:pt idx="891">
                  <c:v>40216.125</c:v>
                </c:pt>
                <c:pt idx="892">
                  <c:v>40216.166666666664</c:v>
                </c:pt>
                <c:pt idx="893">
                  <c:v>40216.208333333336</c:v>
                </c:pt>
                <c:pt idx="894">
                  <c:v>40216.25</c:v>
                </c:pt>
                <c:pt idx="895">
                  <c:v>40216.291666666664</c:v>
                </c:pt>
                <c:pt idx="896">
                  <c:v>40216.333333333336</c:v>
                </c:pt>
                <c:pt idx="897">
                  <c:v>40216.375</c:v>
                </c:pt>
                <c:pt idx="898">
                  <c:v>40216.416666666664</c:v>
                </c:pt>
                <c:pt idx="899">
                  <c:v>40216.458333333336</c:v>
                </c:pt>
                <c:pt idx="900">
                  <c:v>40216.5</c:v>
                </c:pt>
                <c:pt idx="901">
                  <c:v>40216.541666666664</c:v>
                </c:pt>
                <c:pt idx="902">
                  <c:v>40216.583333333336</c:v>
                </c:pt>
                <c:pt idx="903">
                  <c:v>40216.625</c:v>
                </c:pt>
                <c:pt idx="904">
                  <c:v>40216.666666666664</c:v>
                </c:pt>
                <c:pt idx="905">
                  <c:v>40216.708333333336</c:v>
                </c:pt>
                <c:pt idx="906">
                  <c:v>40216.75</c:v>
                </c:pt>
                <c:pt idx="907">
                  <c:v>40216.791666666664</c:v>
                </c:pt>
                <c:pt idx="908">
                  <c:v>40216.833333333336</c:v>
                </c:pt>
                <c:pt idx="909">
                  <c:v>40216.875</c:v>
                </c:pt>
                <c:pt idx="910">
                  <c:v>40216.916666666664</c:v>
                </c:pt>
                <c:pt idx="911">
                  <c:v>40216.958333333336</c:v>
                </c:pt>
                <c:pt idx="912">
                  <c:v>40217</c:v>
                </c:pt>
                <c:pt idx="913">
                  <c:v>40217.041666666664</c:v>
                </c:pt>
                <c:pt idx="914">
                  <c:v>40217.083333333336</c:v>
                </c:pt>
                <c:pt idx="915">
                  <c:v>40217.125</c:v>
                </c:pt>
                <c:pt idx="916">
                  <c:v>40217.166666666664</c:v>
                </c:pt>
                <c:pt idx="917">
                  <c:v>40217.208333333336</c:v>
                </c:pt>
                <c:pt idx="918">
                  <c:v>40217.25</c:v>
                </c:pt>
                <c:pt idx="919">
                  <c:v>40217.291666666664</c:v>
                </c:pt>
                <c:pt idx="920">
                  <c:v>40217.333333333336</c:v>
                </c:pt>
                <c:pt idx="921">
                  <c:v>40217.375</c:v>
                </c:pt>
                <c:pt idx="922">
                  <c:v>40217.416666666664</c:v>
                </c:pt>
                <c:pt idx="923">
                  <c:v>40217.458333333336</c:v>
                </c:pt>
                <c:pt idx="924">
                  <c:v>40217.5</c:v>
                </c:pt>
                <c:pt idx="925">
                  <c:v>40217.541666666664</c:v>
                </c:pt>
                <c:pt idx="926">
                  <c:v>40217.583333333336</c:v>
                </c:pt>
                <c:pt idx="927">
                  <c:v>40217.625</c:v>
                </c:pt>
                <c:pt idx="928">
                  <c:v>40217.666666666664</c:v>
                </c:pt>
                <c:pt idx="929">
                  <c:v>40217.708333333336</c:v>
                </c:pt>
                <c:pt idx="930">
                  <c:v>40217.75</c:v>
                </c:pt>
                <c:pt idx="931">
                  <c:v>40217.791666666664</c:v>
                </c:pt>
                <c:pt idx="932">
                  <c:v>40217.833333333336</c:v>
                </c:pt>
                <c:pt idx="933">
                  <c:v>40217.875</c:v>
                </c:pt>
                <c:pt idx="934">
                  <c:v>40217.916666666664</c:v>
                </c:pt>
                <c:pt idx="935">
                  <c:v>40217.958333333336</c:v>
                </c:pt>
                <c:pt idx="936">
                  <c:v>40218</c:v>
                </c:pt>
                <c:pt idx="937">
                  <c:v>40218.041666666664</c:v>
                </c:pt>
                <c:pt idx="938">
                  <c:v>40218.083333333336</c:v>
                </c:pt>
                <c:pt idx="939">
                  <c:v>40218.125</c:v>
                </c:pt>
                <c:pt idx="940">
                  <c:v>40218.166666666664</c:v>
                </c:pt>
                <c:pt idx="941">
                  <c:v>40218.208333333336</c:v>
                </c:pt>
                <c:pt idx="942">
                  <c:v>40218.25</c:v>
                </c:pt>
                <c:pt idx="943">
                  <c:v>40218.291666666664</c:v>
                </c:pt>
                <c:pt idx="944">
                  <c:v>40218.333333333336</c:v>
                </c:pt>
                <c:pt idx="945">
                  <c:v>40218.375</c:v>
                </c:pt>
                <c:pt idx="946">
                  <c:v>40218.416666666664</c:v>
                </c:pt>
                <c:pt idx="947">
                  <c:v>40218.458333333336</c:v>
                </c:pt>
                <c:pt idx="948">
                  <c:v>40218.5</c:v>
                </c:pt>
                <c:pt idx="949">
                  <c:v>40218.541666666664</c:v>
                </c:pt>
                <c:pt idx="950">
                  <c:v>40218.583333333336</c:v>
                </c:pt>
                <c:pt idx="951">
                  <c:v>40218.625</c:v>
                </c:pt>
                <c:pt idx="952">
                  <c:v>40218.666666666664</c:v>
                </c:pt>
                <c:pt idx="953">
                  <c:v>40218.708333333336</c:v>
                </c:pt>
                <c:pt idx="954">
                  <c:v>40218.75</c:v>
                </c:pt>
                <c:pt idx="955">
                  <c:v>40218.791666666664</c:v>
                </c:pt>
                <c:pt idx="956">
                  <c:v>40218.833333333336</c:v>
                </c:pt>
                <c:pt idx="957">
                  <c:v>40218.875</c:v>
                </c:pt>
                <c:pt idx="958">
                  <c:v>40218.916666666664</c:v>
                </c:pt>
                <c:pt idx="959">
                  <c:v>40218.958333333336</c:v>
                </c:pt>
                <c:pt idx="960">
                  <c:v>40219</c:v>
                </c:pt>
                <c:pt idx="961">
                  <c:v>40219.041666666664</c:v>
                </c:pt>
                <c:pt idx="962">
                  <c:v>40219.083333333336</c:v>
                </c:pt>
                <c:pt idx="963">
                  <c:v>40219.125</c:v>
                </c:pt>
                <c:pt idx="964">
                  <c:v>40219.166666666664</c:v>
                </c:pt>
                <c:pt idx="965">
                  <c:v>40219.208333333336</c:v>
                </c:pt>
                <c:pt idx="966">
                  <c:v>40219.25</c:v>
                </c:pt>
                <c:pt idx="967">
                  <c:v>40219.291666666664</c:v>
                </c:pt>
                <c:pt idx="968">
                  <c:v>40219.333333333336</c:v>
                </c:pt>
                <c:pt idx="969">
                  <c:v>40219.375</c:v>
                </c:pt>
                <c:pt idx="970">
                  <c:v>40219.416666666664</c:v>
                </c:pt>
                <c:pt idx="971">
                  <c:v>40219.458333333336</c:v>
                </c:pt>
                <c:pt idx="972">
                  <c:v>40219.5</c:v>
                </c:pt>
                <c:pt idx="973">
                  <c:v>40219.541666666664</c:v>
                </c:pt>
                <c:pt idx="974">
                  <c:v>40219.583333333336</c:v>
                </c:pt>
                <c:pt idx="975">
                  <c:v>40219.625</c:v>
                </c:pt>
                <c:pt idx="976">
                  <c:v>40219.666666666664</c:v>
                </c:pt>
                <c:pt idx="977">
                  <c:v>40219.708333333336</c:v>
                </c:pt>
                <c:pt idx="978">
                  <c:v>40219.75</c:v>
                </c:pt>
                <c:pt idx="979">
                  <c:v>40219.791666666664</c:v>
                </c:pt>
                <c:pt idx="980">
                  <c:v>40219.833333333336</c:v>
                </c:pt>
                <c:pt idx="981">
                  <c:v>40219.875</c:v>
                </c:pt>
                <c:pt idx="982">
                  <c:v>40219.916666666664</c:v>
                </c:pt>
                <c:pt idx="983">
                  <c:v>40219.958333333336</c:v>
                </c:pt>
                <c:pt idx="984">
                  <c:v>40220</c:v>
                </c:pt>
                <c:pt idx="985">
                  <c:v>40220.041666666664</c:v>
                </c:pt>
                <c:pt idx="986">
                  <c:v>40220.083333333336</c:v>
                </c:pt>
                <c:pt idx="987">
                  <c:v>40220.125</c:v>
                </c:pt>
                <c:pt idx="988">
                  <c:v>40220.166666666664</c:v>
                </c:pt>
                <c:pt idx="989">
                  <c:v>40220.208333333336</c:v>
                </c:pt>
                <c:pt idx="990">
                  <c:v>40220.25</c:v>
                </c:pt>
                <c:pt idx="991">
                  <c:v>40220.291666666664</c:v>
                </c:pt>
                <c:pt idx="992">
                  <c:v>40220.333333333336</c:v>
                </c:pt>
                <c:pt idx="993">
                  <c:v>40220.375</c:v>
                </c:pt>
                <c:pt idx="994">
                  <c:v>40220.416666666664</c:v>
                </c:pt>
                <c:pt idx="995">
                  <c:v>40220.458333333336</c:v>
                </c:pt>
                <c:pt idx="996">
                  <c:v>40220.5</c:v>
                </c:pt>
                <c:pt idx="997">
                  <c:v>40220.541666666664</c:v>
                </c:pt>
                <c:pt idx="998">
                  <c:v>40220.583333333336</c:v>
                </c:pt>
                <c:pt idx="999">
                  <c:v>40220.625</c:v>
                </c:pt>
                <c:pt idx="1000">
                  <c:v>40220.666666666664</c:v>
                </c:pt>
                <c:pt idx="1001">
                  <c:v>40220.708333333336</c:v>
                </c:pt>
                <c:pt idx="1002">
                  <c:v>40220.75</c:v>
                </c:pt>
                <c:pt idx="1003">
                  <c:v>40220.791666666664</c:v>
                </c:pt>
                <c:pt idx="1004">
                  <c:v>40220.833333333336</c:v>
                </c:pt>
                <c:pt idx="1005">
                  <c:v>40220.875</c:v>
                </c:pt>
                <c:pt idx="1006">
                  <c:v>40220.916666666664</c:v>
                </c:pt>
                <c:pt idx="1007">
                  <c:v>40220.958333333336</c:v>
                </c:pt>
                <c:pt idx="1008">
                  <c:v>40221</c:v>
                </c:pt>
                <c:pt idx="1009">
                  <c:v>40221.041666666664</c:v>
                </c:pt>
                <c:pt idx="1010">
                  <c:v>40221.083333333336</c:v>
                </c:pt>
                <c:pt idx="1011">
                  <c:v>40221.125</c:v>
                </c:pt>
                <c:pt idx="1012">
                  <c:v>40221.166666666664</c:v>
                </c:pt>
                <c:pt idx="1013">
                  <c:v>40221.208333333336</c:v>
                </c:pt>
                <c:pt idx="1014">
                  <c:v>40221.25</c:v>
                </c:pt>
                <c:pt idx="1015">
                  <c:v>40221.291666666664</c:v>
                </c:pt>
                <c:pt idx="1016">
                  <c:v>40221.333333333336</c:v>
                </c:pt>
                <c:pt idx="1017">
                  <c:v>40221.375</c:v>
                </c:pt>
                <c:pt idx="1018">
                  <c:v>40221.416666666664</c:v>
                </c:pt>
                <c:pt idx="1019">
                  <c:v>40221.458333333336</c:v>
                </c:pt>
                <c:pt idx="1020">
                  <c:v>40221.5</c:v>
                </c:pt>
                <c:pt idx="1021">
                  <c:v>40221.541666666664</c:v>
                </c:pt>
                <c:pt idx="1022">
                  <c:v>40221.583333333336</c:v>
                </c:pt>
                <c:pt idx="1023">
                  <c:v>40221.625</c:v>
                </c:pt>
                <c:pt idx="1024">
                  <c:v>40221.666666666664</c:v>
                </c:pt>
                <c:pt idx="1025">
                  <c:v>40221.708333333336</c:v>
                </c:pt>
                <c:pt idx="1026">
                  <c:v>40221.75</c:v>
                </c:pt>
                <c:pt idx="1027">
                  <c:v>40221.791666666664</c:v>
                </c:pt>
                <c:pt idx="1028">
                  <c:v>40221.833333333336</c:v>
                </c:pt>
                <c:pt idx="1029">
                  <c:v>40221.875</c:v>
                </c:pt>
                <c:pt idx="1030">
                  <c:v>40221.916666666664</c:v>
                </c:pt>
                <c:pt idx="1031">
                  <c:v>40221.958333333336</c:v>
                </c:pt>
                <c:pt idx="1032">
                  <c:v>40222</c:v>
                </c:pt>
                <c:pt idx="1033">
                  <c:v>40222.041666666664</c:v>
                </c:pt>
                <c:pt idx="1034">
                  <c:v>40222.083333333336</c:v>
                </c:pt>
                <c:pt idx="1035">
                  <c:v>40222.125</c:v>
                </c:pt>
                <c:pt idx="1036">
                  <c:v>40222.166666666664</c:v>
                </c:pt>
                <c:pt idx="1037">
                  <c:v>40222.208333333336</c:v>
                </c:pt>
                <c:pt idx="1038">
                  <c:v>40222.25</c:v>
                </c:pt>
                <c:pt idx="1039">
                  <c:v>40222.291666666664</c:v>
                </c:pt>
                <c:pt idx="1040">
                  <c:v>40222.333333333336</c:v>
                </c:pt>
                <c:pt idx="1041">
                  <c:v>40222.375</c:v>
                </c:pt>
                <c:pt idx="1042">
                  <c:v>40222.416666666664</c:v>
                </c:pt>
                <c:pt idx="1043">
                  <c:v>40222.458333333336</c:v>
                </c:pt>
                <c:pt idx="1044">
                  <c:v>40222.5</c:v>
                </c:pt>
                <c:pt idx="1045">
                  <c:v>40222.541666666664</c:v>
                </c:pt>
                <c:pt idx="1046">
                  <c:v>40222.583333333336</c:v>
                </c:pt>
                <c:pt idx="1047">
                  <c:v>40222.625</c:v>
                </c:pt>
                <c:pt idx="1048">
                  <c:v>40222.666666666664</c:v>
                </c:pt>
                <c:pt idx="1049">
                  <c:v>40222.708333333336</c:v>
                </c:pt>
                <c:pt idx="1050">
                  <c:v>40222.75</c:v>
                </c:pt>
                <c:pt idx="1051">
                  <c:v>40222.791666666664</c:v>
                </c:pt>
                <c:pt idx="1052">
                  <c:v>40222.833333333336</c:v>
                </c:pt>
                <c:pt idx="1053">
                  <c:v>40222.875</c:v>
                </c:pt>
                <c:pt idx="1054">
                  <c:v>40222.916666666664</c:v>
                </c:pt>
                <c:pt idx="1055">
                  <c:v>40222.958333333336</c:v>
                </c:pt>
                <c:pt idx="1056">
                  <c:v>40223</c:v>
                </c:pt>
                <c:pt idx="1057">
                  <c:v>40223.041666666664</c:v>
                </c:pt>
                <c:pt idx="1058">
                  <c:v>40223.083333333336</c:v>
                </c:pt>
                <c:pt idx="1059">
                  <c:v>40223.125</c:v>
                </c:pt>
                <c:pt idx="1060">
                  <c:v>40223.166666666664</c:v>
                </c:pt>
                <c:pt idx="1061">
                  <c:v>40223.208333333336</c:v>
                </c:pt>
                <c:pt idx="1062">
                  <c:v>40223.25</c:v>
                </c:pt>
                <c:pt idx="1063">
                  <c:v>40223.291666666664</c:v>
                </c:pt>
                <c:pt idx="1064">
                  <c:v>40223.333333333336</c:v>
                </c:pt>
                <c:pt idx="1065">
                  <c:v>40223.375</c:v>
                </c:pt>
                <c:pt idx="1066">
                  <c:v>40223.416666666664</c:v>
                </c:pt>
                <c:pt idx="1067">
                  <c:v>40223.458333333336</c:v>
                </c:pt>
                <c:pt idx="1068">
                  <c:v>40223.5</c:v>
                </c:pt>
                <c:pt idx="1069">
                  <c:v>40223.541666666664</c:v>
                </c:pt>
                <c:pt idx="1070">
                  <c:v>40223.583333333336</c:v>
                </c:pt>
                <c:pt idx="1071">
                  <c:v>40223.625</c:v>
                </c:pt>
                <c:pt idx="1072">
                  <c:v>40223.666666666664</c:v>
                </c:pt>
                <c:pt idx="1073">
                  <c:v>40223.708333333336</c:v>
                </c:pt>
                <c:pt idx="1074">
                  <c:v>40223.75</c:v>
                </c:pt>
                <c:pt idx="1075">
                  <c:v>40223.791666666664</c:v>
                </c:pt>
                <c:pt idx="1076">
                  <c:v>40223.833333333336</c:v>
                </c:pt>
                <c:pt idx="1077">
                  <c:v>40223.875</c:v>
                </c:pt>
                <c:pt idx="1078">
                  <c:v>40223.916666666664</c:v>
                </c:pt>
                <c:pt idx="1079">
                  <c:v>40223.958333333336</c:v>
                </c:pt>
                <c:pt idx="1080">
                  <c:v>40224</c:v>
                </c:pt>
                <c:pt idx="1081">
                  <c:v>40224.041666666664</c:v>
                </c:pt>
                <c:pt idx="1082">
                  <c:v>40224.083333333336</c:v>
                </c:pt>
                <c:pt idx="1083">
                  <c:v>40224.125</c:v>
                </c:pt>
                <c:pt idx="1084">
                  <c:v>40224.166666666664</c:v>
                </c:pt>
                <c:pt idx="1085">
                  <c:v>40224.208333333336</c:v>
                </c:pt>
                <c:pt idx="1086">
                  <c:v>40224.25</c:v>
                </c:pt>
                <c:pt idx="1087">
                  <c:v>40224.291666666664</c:v>
                </c:pt>
                <c:pt idx="1088">
                  <c:v>40224.333333333336</c:v>
                </c:pt>
                <c:pt idx="1089">
                  <c:v>40224.375</c:v>
                </c:pt>
                <c:pt idx="1090">
                  <c:v>40224.416666666664</c:v>
                </c:pt>
                <c:pt idx="1091">
                  <c:v>40224.458333333336</c:v>
                </c:pt>
                <c:pt idx="1092">
                  <c:v>40224.5</c:v>
                </c:pt>
                <c:pt idx="1093">
                  <c:v>40224.541666666664</c:v>
                </c:pt>
                <c:pt idx="1094">
                  <c:v>40224.583333333336</c:v>
                </c:pt>
                <c:pt idx="1095">
                  <c:v>40224.625</c:v>
                </c:pt>
                <c:pt idx="1096">
                  <c:v>40224.666666666664</c:v>
                </c:pt>
                <c:pt idx="1097">
                  <c:v>40224.708333333336</c:v>
                </c:pt>
                <c:pt idx="1098">
                  <c:v>40224.75</c:v>
                </c:pt>
                <c:pt idx="1099">
                  <c:v>40224.791666666664</c:v>
                </c:pt>
                <c:pt idx="1100">
                  <c:v>40224.833333333336</c:v>
                </c:pt>
                <c:pt idx="1101">
                  <c:v>40224.875</c:v>
                </c:pt>
                <c:pt idx="1102">
                  <c:v>40224.916666666664</c:v>
                </c:pt>
                <c:pt idx="1103">
                  <c:v>40224.958333333336</c:v>
                </c:pt>
                <c:pt idx="1104">
                  <c:v>40225</c:v>
                </c:pt>
                <c:pt idx="1105">
                  <c:v>40225.041666666664</c:v>
                </c:pt>
                <c:pt idx="1106">
                  <c:v>40225.083333333336</c:v>
                </c:pt>
                <c:pt idx="1107">
                  <c:v>40225.125</c:v>
                </c:pt>
                <c:pt idx="1108">
                  <c:v>40225.166666666664</c:v>
                </c:pt>
                <c:pt idx="1109">
                  <c:v>40225.208333333336</c:v>
                </c:pt>
                <c:pt idx="1110">
                  <c:v>40225.25</c:v>
                </c:pt>
                <c:pt idx="1111">
                  <c:v>40225.291666666664</c:v>
                </c:pt>
                <c:pt idx="1112">
                  <c:v>40225.333333333336</c:v>
                </c:pt>
                <c:pt idx="1113">
                  <c:v>40225.375</c:v>
                </c:pt>
                <c:pt idx="1114">
                  <c:v>40225.416666666664</c:v>
                </c:pt>
                <c:pt idx="1115">
                  <c:v>40225.458333333336</c:v>
                </c:pt>
                <c:pt idx="1116">
                  <c:v>40225.5</c:v>
                </c:pt>
                <c:pt idx="1117">
                  <c:v>40225.541666666664</c:v>
                </c:pt>
                <c:pt idx="1118">
                  <c:v>40225.583333333336</c:v>
                </c:pt>
                <c:pt idx="1119">
                  <c:v>40225.625</c:v>
                </c:pt>
                <c:pt idx="1120">
                  <c:v>40225.666666666664</c:v>
                </c:pt>
                <c:pt idx="1121">
                  <c:v>40225.708333333336</c:v>
                </c:pt>
                <c:pt idx="1122">
                  <c:v>40225.75</c:v>
                </c:pt>
                <c:pt idx="1123">
                  <c:v>40225.791666666664</c:v>
                </c:pt>
                <c:pt idx="1124">
                  <c:v>40225.833333333336</c:v>
                </c:pt>
                <c:pt idx="1125">
                  <c:v>40225.875</c:v>
                </c:pt>
                <c:pt idx="1126">
                  <c:v>40225.916666666664</c:v>
                </c:pt>
                <c:pt idx="1127">
                  <c:v>40225.958333333336</c:v>
                </c:pt>
                <c:pt idx="1128">
                  <c:v>40226</c:v>
                </c:pt>
                <c:pt idx="1129">
                  <c:v>40226.041666666664</c:v>
                </c:pt>
                <c:pt idx="1130">
                  <c:v>40226.083333333336</c:v>
                </c:pt>
                <c:pt idx="1131">
                  <c:v>40226.125</c:v>
                </c:pt>
                <c:pt idx="1132">
                  <c:v>40226.166666666664</c:v>
                </c:pt>
                <c:pt idx="1133">
                  <c:v>40226.208333333336</c:v>
                </c:pt>
                <c:pt idx="1134">
                  <c:v>40226.25</c:v>
                </c:pt>
                <c:pt idx="1135">
                  <c:v>40226.291666666664</c:v>
                </c:pt>
                <c:pt idx="1136">
                  <c:v>40226.333333333336</c:v>
                </c:pt>
                <c:pt idx="1137">
                  <c:v>40226.375</c:v>
                </c:pt>
                <c:pt idx="1138">
                  <c:v>40226.416666666664</c:v>
                </c:pt>
                <c:pt idx="1139">
                  <c:v>40226.458333333336</c:v>
                </c:pt>
                <c:pt idx="1140">
                  <c:v>40226.5</c:v>
                </c:pt>
                <c:pt idx="1141">
                  <c:v>40226.541666666664</c:v>
                </c:pt>
                <c:pt idx="1142">
                  <c:v>40226.583333333336</c:v>
                </c:pt>
                <c:pt idx="1143">
                  <c:v>40226.625</c:v>
                </c:pt>
                <c:pt idx="1144">
                  <c:v>40226.666666666664</c:v>
                </c:pt>
                <c:pt idx="1145">
                  <c:v>40226.708333333336</c:v>
                </c:pt>
                <c:pt idx="1146">
                  <c:v>40226.75</c:v>
                </c:pt>
                <c:pt idx="1147">
                  <c:v>40226.791666666664</c:v>
                </c:pt>
                <c:pt idx="1148">
                  <c:v>40226.833333333336</c:v>
                </c:pt>
                <c:pt idx="1149">
                  <c:v>40226.875</c:v>
                </c:pt>
                <c:pt idx="1150">
                  <c:v>40226.916666666664</c:v>
                </c:pt>
                <c:pt idx="1151">
                  <c:v>40226.958333333336</c:v>
                </c:pt>
                <c:pt idx="1152">
                  <c:v>40227</c:v>
                </c:pt>
                <c:pt idx="1153">
                  <c:v>40227.041666666664</c:v>
                </c:pt>
                <c:pt idx="1154">
                  <c:v>40227.083333333336</c:v>
                </c:pt>
                <c:pt idx="1155">
                  <c:v>40227.125</c:v>
                </c:pt>
                <c:pt idx="1156">
                  <c:v>40227.166666666664</c:v>
                </c:pt>
                <c:pt idx="1157">
                  <c:v>40227.208333333336</c:v>
                </c:pt>
                <c:pt idx="1158">
                  <c:v>40227.25</c:v>
                </c:pt>
                <c:pt idx="1159">
                  <c:v>40227.291666666664</c:v>
                </c:pt>
                <c:pt idx="1160">
                  <c:v>40227.333333333336</c:v>
                </c:pt>
                <c:pt idx="1161">
                  <c:v>40227.375</c:v>
                </c:pt>
                <c:pt idx="1162">
                  <c:v>40227.416666666664</c:v>
                </c:pt>
                <c:pt idx="1163">
                  <c:v>40227.458333333336</c:v>
                </c:pt>
                <c:pt idx="1164">
                  <c:v>40227.5</c:v>
                </c:pt>
                <c:pt idx="1165">
                  <c:v>40227.541666666664</c:v>
                </c:pt>
                <c:pt idx="1166">
                  <c:v>40227.583333333336</c:v>
                </c:pt>
                <c:pt idx="1167">
                  <c:v>40227.625</c:v>
                </c:pt>
                <c:pt idx="1168">
                  <c:v>40227.666666666664</c:v>
                </c:pt>
                <c:pt idx="1169">
                  <c:v>40227.708333333336</c:v>
                </c:pt>
                <c:pt idx="1170">
                  <c:v>40227.75</c:v>
                </c:pt>
                <c:pt idx="1171">
                  <c:v>40227.791666666664</c:v>
                </c:pt>
                <c:pt idx="1172">
                  <c:v>40227.833333333336</c:v>
                </c:pt>
                <c:pt idx="1173">
                  <c:v>40227.875</c:v>
                </c:pt>
                <c:pt idx="1174">
                  <c:v>40227.916666666664</c:v>
                </c:pt>
                <c:pt idx="1175">
                  <c:v>40227.958333333336</c:v>
                </c:pt>
                <c:pt idx="1176">
                  <c:v>40228</c:v>
                </c:pt>
                <c:pt idx="1177">
                  <c:v>40228.041666666664</c:v>
                </c:pt>
                <c:pt idx="1178">
                  <c:v>40228.083333333336</c:v>
                </c:pt>
                <c:pt idx="1179">
                  <c:v>40228.125</c:v>
                </c:pt>
                <c:pt idx="1180">
                  <c:v>40228.166666666664</c:v>
                </c:pt>
                <c:pt idx="1181">
                  <c:v>40228.208333333336</c:v>
                </c:pt>
                <c:pt idx="1182">
                  <c:v>40228.25</c:v>
                </c:pt>
                <c:pt idx="1183">
                  <c:v>40228.291666666664</c:v>
                </c:pt>
                <c:pt idx="1184">
                  <c:v>40228.333333333336</c:v>
                </c:pt>
                <c:pt idx="1185">
                  <c:v>40228.375</c:v>
                </c:pt>
                <c:pt idx="1186">
                  <c:v>40228.416666666664</c:v>
                </c:pt>
                <c:pt idx="1187">
                  <c:v>40228.458333333336</c:v>
                </c:pt>
                <c:pt idx="1188">
                  <c:v>40228.5</c:v>
                </c:pt>
                <c:pt idx="1189">
                  <c:v>40228.541666666664</c:v>
                </c:pt>
                <c:pt idx="1190">
                  <c:v>40228.583333333336</c:v>
                </c:pt>
                <c:pt idx="1191">
                  <c:v>40228.625</c:v>
                </c:pt>
                <c:pt idx="1192">
                  <c:v>40228.666666666664</c:v>
                </c:pt>
                <c:pt idx="1193">
                  <c:v>40228.708333333336</c:v>
                </c:pt>
                <c:pt idx="1194">
                  <c:v>40228.75</c:v>
                </c:pt>
                <c:pt idx="1195">
                  <c:v>40228.791666666664</c:v>
                </c:pt>
                <c:pt idx="1196">
                  <c:v>40228.833333333336</c:v>
                </c:pt>
                <c:pt idx="1197">
                  <c:v>40228.875</c:v>
                </c:pt>
                <c:pt idx="1198">
                  <c:v>40228.916666666664</c:v>
                </c:pt>
                <c:pt idx="1199">
                  <c:v>40228.958333333336</c:v>
                </c:pt>
                <c:pt idx="1200">
                  <c:v>40229</c:v>
                </c:pt>
                <c:pt idx="1201">
                  <c:v>40229.041666666664</c:v>
                </c:pt>
                <c:pt idx="1202">
                  <c:v>40229.083333333336</c:v>
                </c:pt>
                <c:pt idx="1203">
                  <c:v>40229.125</c:v>
                </c:pt>
                <c:pt idx="1204">
                  <c:v>40229.166666666664</c:v>
                </c:pt>
                <c:pt idx="1205">
                  <c:v>40229.208333333336</c:v>
                </c:pt>
                <c:pt idx="1206">
                  <c:v>40229.25</c:v>
                </c:pt>
                <c:pt idx="1207">
                  <c:v>40229.291666666664</c:v>
                </c:pt>
                <c:pt idx="1208">
                  <c:v>40229.333333333336</c:v>
                </c:pt>
                <c:pt idx="1209">
                  <c:v>40229.375</c:v>
                </c:pt>
                <c:pt idx="1210">
                  <c:v>40229.416666666664</c:v>
                </c:pt>
                <c:pt idx="1211">
                  <c:v>40229.458333333336</c:v>
                </c:pt>
                <c:pt idx="1212">
                  <c:v>40229.5</c:v>
                </c:pt>
                <c:pt idx="1213">
                  <c:v>40229.541666666664</c:v>
                </c:pt>
                <c:pt idx="1214">
                  <c:v>40229.583333333336</c:v>
                </c:pt>
                <c:pt idx="1215">
                  <c:v>40229.625</c:v>
                </c:pt>
                <c:pt idx="1216">
                  <c:v>40229.666666666664</c:v>
                </c:pt>
                <c:pt idx="1217">
                  <c:v>40229.708333333336</c:v>
                </c:pt>
                <c:pt idx="1218">
                  <c:v>40229.75</c:v>
                </c:pt>
                <c:pt idx="1219">
                  <c:v>40229.791666666664</c:v>
                </c:pt>
                <c:pt idx="1220">
                  <c:v>40229.833333333336</c:v>
                </c:pt>
                <c:pt idx="1221">
                  <c:v>40229.875</c:v>
                </c:pt>
                <c:pt idx="1222">
                  <c:v>40229.916666666664</c:v>
                </c:pt>
                <c:pt idx="1223">
                  <c:v>40229.958333333336</c:v>
                </c:pt>
                <c:pt idx="1224">
                  <c:v>40230</c:v>
                </c:pt>
                <c:pt idx="1225">
                  <c:v>40230.041666666664</c:v>
                </c:pt>
                <c:pt idx="1226">
                  <c:v>40230.083333333336</c:v>
                </c:pt>
                <c:pt idx="1227">
                  <c:v>40230.125</c:v>
                </c:pt>
                <c:pt idx="1228">
                  <c:v>40230.166666666664</c:v>
                </c:pt>
                <c:pt idx="1229">
                  <c:v>40230.208333333336</c:v>
                </c:pt>
                <c:pt idx="1230">
                  <c:v>40230.25</c:v>
                </c:pt>
                <c:pt idx="1231">
                  <c:v>40230.291666666664</c:v>
                </c:pt>
                <c:pt idx="1232">
                  <c:v>40230.333333333336</c:v>
                </c:pt>
                <c:pt idx="1233">
                  <c:v>40230.375</c:v>
                </c:pt>
                <c:pt idx="1234">
                  <c:v>40230.416666666664</c:v>
                </c:pt>
                <c:pt idx="1235">
                  <c:v>40230.458333333336</c:v>
                </c:pt>
                <c:pt idx="1236">
                  <c:v>40230.5</c:v>
                </c:pt>
                <c:pt idx="1237">
                  <c:v>40230.541666666664</c:v>
                </c:pt>
                <c:pt idx="1238">
                  <c:v>40230.583333333336</c:v>
                </c:pt>
                <c:pt idx="1239">
                  <c:v>40230.625</c:v>
                </c:pt>
                <c:pt idx="1240">
                  <c:v>40230.666666666664</c:v>
                </c:pt>
                <c:pt idx="1241">
                  <c:v>40230.708333333336</c:v>
                </c:pt>
                <c:pt idx="1242">
                  <c:v>40230.75</c:v>
                </c:pt>
                <c:pt idx="1243">
                  <c:v>40230.791666666664</c:v>
                </c:pt>
                <c:pt idx="1244">
                  <c:v>40230.833333333336</c:v>
                </c:pt>
                <c:pt idx="1245">
                  <c:v>40230.875</c:v>
                </c:pt>
                <c:pt idx="1246">
                  <c:v>40230.916666666664</c:v>
                </c:pt>
                <c:pt idx="1247">
                  <c:v>40230.958333333336</c:v>
                </c:pt>
                <c:pt idx="1248">
                  <c:v>40231</c:v>
                </c:pt>
                <c:pt idx="1249">
                  <c:v>40231.041666666664</c:v>
                </c:pt>
                <c:pt idx="1250">
                  <c:v>40231.083333333336</c:v>
                </c:pt>
                <c:pt idx="1251">
                  <c:v>40231.125</c:v>
                </c:pt>
                <c:pt idx="1252">
                  <c:v>40231.166666666664</c:v>
                </c:pt>
                <c:pt idx="1253">
                  <c:v>40231.208333333336</c:v>
                </c:pt>
                <c:pt idx="1254">
                  <c:v>40231.25</c:v>
                </c:pt>
                <c:pt idx="1255">
                  <c:v>40231.291666666664</c:v>
                </c:pt>
                <c:pt idx="1256">
                  <c:v>40231.333333333336</c:v>
                </c:pt>
                <c:pt idx="1257">
                  <c:v>40231.375</c:v>
                </c:pt>
                <c:pt idx="1258">
                  <c:v>40231.416666666664</c:v>
                </c:pt>
                <c:pt idx="1259">
                  <c:v>40231.458333333336</c:v>
                </c:pt>
                <c:pt idx="1260">
                  <c:v>40231.5</c:v>
                </c:pt>
                <c:pt idx="1261">
                  <c:v>40231.541666666664</c:v>
                </c:pt>
                <c:pt idx="1262">
                  <c:v>40231.583333333336</c:v>
                </c:pt>
                <c:pt idx="1263">
                  <c:v>40231.625</c:v>
                </c:pt>
                <c:pt idx="1264">
                  <c:v>40231.666666666664</c:v>
                </c:pt>
                <c:pt idx="1265">
                  <c:v>40231.708333333336</c:v>
                </c:pt>
                <c:pt idx="1266">
                  <c:v>40231.75</c:v>
                </c:pt>
                <c:pt idx="1267">
                  <c:v>40231.791666666664</c:v>
                </c:pt>
                <c:pt idx="1268">
                  <c:v>40231.833333333336</c:v>
                </c:pt>
                <c:pt idx="1269">
                  <c:v>40231.875</c:v>
                </c:pt>
                <c:pt idx="1270">
                  <c:v>40231.916666666664</c:v>
                </c:pt>
                <c:pt idx="1271">
                  <c:v>40231.958333333336</c:v>
                </c:pt>
                <c:pt idx="1272">
                  <c:v>40232</c:v>
                </c:pt>
                <c:pt idx="1273">
                  <c:v>40232.041666666664</c:v>
                </c:pt>
                <c:pt idx="1274">
                  <c:v>40232.083333333336</c:v>
                </c:pt>
                <c:pt idx="1275">
                  <c:v>40232.125</c:v>
                </c:pt>
                <c:pt idx="1276">
                  <c:v>40232.166666666664</c:v>
                </c:pt>
                <c:pt idx="1277">
                  <c:v>40232.208333333336</c:v>
                </c:pt>
                <c:pt idx="1278">
                  <c:v>40232.25</c:v>
                </c:pt>
                <c:pt idx="1279">
                  <c:v>40232.291666666664</c:v>
                </c:pt>
                <c:pt idx="1280">
                  <c:v>40232.333333333336</c:v>
                </c:pt>
                <c:pt idx="1281">
                  <c:v>40232.375</c:v>
                </c:pt>
                <c:pt idx="1282">
                  <c:v>40232.416666666664</c:v>
                </c:pt>
                <c:pt idx="1283">
                  <c:v>40232.458333333336</c:v>
                </c:pt>
                <c:pt idx="1284">
                  <c:v>40232.5</c:v>
                </c:pt>
                <c:pt idx="1285">
                  <c:v>40232.541666666664</c:v>
                </c:pt>
                <c:pt idx="1286">
                  <c:v>40232.583333333336</c:v>
                </c:pt>
                <c:pt idx="1287">
                  <c:v>40232.625</c:v>
                </c:pt>
                <c:pt idx="1288">
                  <c:v>40232.666666666664</c:v>
                </c:pt>
                <c:pt idx="1289">
                  <c:v>40232.708333333336</c:v>
                </c:pt>
                <c:pt idx="1290">
                  <c:v>40232.75</c:v>
                </c:pt>
                <c:pt idx="1291">
                  <c:v>40232.791666666664</c:v>
                </c:pt>
                <c:pt idx="1292">
                  <c:v>40232.833333333336</c:v>
                </c:pt>
                <c:pt idx="1293">
                  <c:v>40232.875</c:v>
                </c:pt>
                <c:pt idx="1294">
                  <c:v>40232.916666666664</c:v>
                </c:pt>
                <c:pt idx="1295">
                  <c:v>40232.958333333336</c:v>
                </c:pt>
                <c:pt idx="1296">
                  <c:v>40233</c:v>
                </c:pt>
                <c:pt idx="1297">
                  <c:v>40233.041666666664</c:v>
                </c:pt>
                <c:pt idx="1298">
                  <c:v>40233.083333333336</c:v>
                </c:pt>
                <c:pt idx="1299">
                  <c:v>40233.125</c:v>
                </c:pt>
                <c:pt idx="1300">
                  <c:v>40233.166666666664</c:v>
                </c:pt>
                <c:pt idx="1301">
                  <c:v>40233.208333333336</c:v>
                </c:pt>
                <c:pt idx="1302">
                  <c:v>40233.25</c:v>
                </c:pt>
                <c:pt idx="1303">
                  <c:v>40233.291666666664</c:v>
                </c:pt>
                <c:pt idx="1304">
                  <c:v>40233.333333333336</c:v>
                </c:pt>
                <c:pt idx="1305">
                  <c:v>40233.375</c:v>
                </c:pt>
                <c:pt idx="1306">
                  <c:v>40233.416666666664</c:v>
                </c:pt>
                <c:pt idx="1307">
                  <c:v>40233.458333333336</c:v>
                </c:pt>
                <c:pt idx="1308">
                  <c:v>40233.5</c:v>
                </c:pt>
                <c:pt idx="1309">
                  <c:v>40233.541666666664</c:v>
                </c:pt>
                <c:pt idx="1310">
                  <c:v>40233.583333333336</c:v>
                </c:pt>
                <c:pt idx="1311">
                  <c:v>40233.625</c:v>
                </c:pt>
                <c:pt idx="1312">
                  <c:v>40233.666666666664</c:v>
                </c:pt>
                <c:pt idx="1313">
                  <c:v>40233.708333333336</c:v>
                </c:pt>
                <c:pt idx="1314">
                  <c:v>40233.75</c:v>
                </c:pt>
                <c:pt idx="1315">
                  <c:v>40233.791666666664</c:v>
                </c:pt>
                <c:pt idx="1316">
                  <c:v>40233.833333333336</c:v>
                </c:pt>
                <c:pt idx="1317">
                  <c:v>40233.875</c:v>
                </c:pt>
                <c:pt idx="1318">
                  <c:v>40233.916666666664</c:v>
                </c:pt>
                <c:pt idx="1319">
                  <c:v>40233.958333333336</c:v>
                </c:pt>
                <c:pt idx="1320">
                  <c:v>40234</c:v>
                </c:pt>
                <c:pt idx="1321">
                  <c:v>40234.041666666664</c:v>
                </c:pt>
                <c:pt idx="1322">
                  <c:v>40234.083333333336</c:v>
                </c:pt>
                <c:pt idx="1323">
                  <c:v>40234.125</c:v>
                </c:pt>
                <c:pt idx="1324">
                  <c:v>40234.166666666664</c:v>
                </c:pt>
                <c:pt idx="1325">
                  <c:v>40234.208333333336</c:v>
                </c:pt>
                <c:pt idx="1326">
                  <c:v>40234.25</c:v>
                </c:pt>
                <c:pt idx="1327">
                  <c:v>40234.291666666664</c:v>
                </c:pt>
                <c:pt idx="1328">
                  <c:v>40234.333333333336</c:v>
                </c:pt>
                <c:pt idx="1329">
                  <c:v>40234.375</c:v>
                </c:pt>
                <c:pt idx="1330">
                  <c:v>40234.416666666664</c:v>
                </c:pt>
                <c:pt idx="1331">
                  <c:v>40234.458333333336</c:v>
                </c:pt>
                <c:pt idx="1332">
                  <c:v>40234.5</c:v>
                </c:pt>
                <c:pt idx="1333">
                  <c:v>40234.541666666664</c:v>
                </c:pt>
                <c:pt idx="1334">
                  <c:v>40234.583333333336</c:v>
                </c:pt>
                <c:pt idx="1335">
                  <c:v>40234.625</c:v>
                </c:pt>
                <c:pt idx="1336">
                  <c:v>40234.666666666664</c:v>
                </c:pt>
                <c:pt idx="1337">
                  <c:v>40234.708333333336</c:v>
                </c:pt>
                <c:pt idx="1338">
                  <c:v>40234.75</c:v>
                </c:pt>
                <c:pt idx="1339">
                  <c:v>40234.791666666664</c:v>
                </c:pt>
                <c:pt idx="1340">
                  <c:v>40234.833333333336</c:v>
                </c:pt>
                <c:pt idx="1341">
                  <c:v>40234.875</c:v>
                </c:pt>
                <c:pt idx="1342">
                  <c:v>40234.916666666664</c:v>
                </c:pt>
                <c:pt idx="1343">
                  <c:v>40234.958333333336</c:v>
                </c:pt>
                <c:pt idx="1344">
                  <c:v>40235</c:v>
                </c:pt>
                <c:pt idx="1345">
                  <c:v>40235.041666666664</c:v>
                </c:pt>
                <c:pt idx="1346">
                  <c:v>40235.083333333336</c:v>
                </c:pt>
                <c:pt idx="1347">
                  <c:v>40235.125</c:v>
                </c:pt>
                <c:pt idx="1348">
                  <c:v>40235.166666666664</c:v>
                </c:pt>
                <c:pt idx="1349">
                  <c:v>40235.208333333336</c:v>
                </c:pt>
                <c:pt idx="1350">
                  <c:v>40235.25</c:v>
                </c:pt>
                <c:pt idx="1351">
                  <c:v>40235.291666666664</c:v>
                </c:pt>
                <c:pt idx="1352">
                  <c:v>40235.333333333336</c:v>
                </c:pt>
                <c:pt idx="1353">
                  <c:v>40235.375</c:v>
                </c:pt>
                <c:pt idx="1354">
                  <c:v>40235.416666666664</c:v>
                </c:pt>
                <c:pt idx="1355">
                  <c:v>40235.458333333336</c:v>
                </c:pt>
                <c:pt idx="1356">
                  <c:v>40235.5</c:v>
                </c:pt>
                <c:pt idx="1357">
                  <c:v>40235.541666666664</c:v>
                </c:pt>
                <c:pt idx="1358">
                  <c:v>40235.583333333336</c:v>
                </c:pt>
                <c:pt idx="1359">
                  <c:v>40235.625</c:v>
                </c:pt>
                <c:pt idx="1360">
                  <c:v>40235.666666666664</c:v>
                </c:pt>
                <c:pt idx="1361">
                  <c:v>40235.708333333336</c:v>
                </c:pt>
                <c:pt idx="1362">
                  <c:v>40235.75</c:v>
                </c:pt>
                <c:pt idx="1363">
                  <c:v>40235.791666666664</c:v>
                </c:pt>
                <c:pt idx="1364">
                  <c:v>40235.833333333336</c:v>
                </c:pt>
                <c:pt idx="1365">
                  <c:v>40235.875</c:v>
                </c:pt>
                <c:pt idx="1366">
                  <c:v>40235.916666666664</c:v>
                </c:pt>
                <c:pt idx="1367">
                  <c:v>40235.958333333336</c:v>
                </c:pt>
                <c:pt idx="1368">
                  <c:v>40236</c:v>
                </c:pt>
                <c:pt idx="1369">
                  <c:v>40236.041666666664</c:v>
                </c:pt>
                <c:pt idx="1370">
                  <c:v>40236.083333333336</c:v>
                </c:pt>
                <c:pt idx="1371">
                  <c:v>40236.125</c:v>
                </c:pt>
                <c:pt idx="1372">
                  <c:v>40236.166666666664</c:v>
                </c:pt>
                <c:pt idx="1373">
                  <c:v>40236.208333333336</c:v>
                </c:pt>
                <c:pt idx="1374">
                  <c:v>40236.25</c:v>
                </c:pt>
                <c:pt idx="1375">
                  <c:v>40236.291666666664</c:v>
                </c:pt>
                <c:pt idx="1376">
                  <c:v>40236.333333333336</c:v>
                </c:pt>
                <c:pt idx="1377">
                  <c:v>40236.375</c:v>
                </c:pt>
                <c:pt idx="1378">
                  <c:v>40236.416666666664</c:v>
                </c:pt>
                <c:pt idx="1379">
                  <c:v>40236.458333333336</c:v>
                </c:pt>
                <c:pt idx="1380">
                  <c:v>40236.5</c:v>
                </c:pt>
                <c:pt idx="1381">
                  <c:v>40236.541666666664</c:v>
                </c:pt>
                <c:pt idx="1382">
                  <c:v>40236.583333333336</c:v>
                </c:pt>
                <c:pt idx="1383">
                  <c:v>40236.625</c:v>
                </c:pt>
                <c:pt idx="1384">
                  <c:v>40236.666666666664</c:v>
                </c:pt>
                <c:pt idx="1385">
                  <c:v>40236.708333333336</c:v>
                </c:pt>
                <c:pt idx="1386">
                  <c:v>40236.75</c:v>
                </c:pt>
                <c:pt idx="1387">
                  <c:v>40236.791666666664</c:v>
                </c:pt>
                <c:pt idx="1388">
                  <c:v>40236.833333333336</c:v>
                </c:pt>
                <c:pt idx="1389">
                  <c:v>40236.875</c:v>
                </c:pt>
                <c:pt idx="1390">
                  <c:v>40236.916666666664</c:v>
                </c:pt>
                <c:pt idx="1391">
                  <c:v>40236.958333333336</c:v>
                </c:pt>
                <c:pt idx="1392">
                  <c:v>40237</c:v>
                </c:pt>
                <c:pt idx="1393">
                  <c:v>40237.041666666664</c:v>
                </c:pt>
                <c:pt idx="1394">
                  <c:v>40237.083333333336</c:v>
                </c:pt>
                <c:pt idx="1395">
                  <c:v>40237.125</c:v>
                </c:pt>
                <c:pt idx="1396">
                  <c:v>40237.166666666664</c:v>
                </c:pt>
                <c:pt idx="1397">
                  <c:v>40237.208333333336</c:v>
                </c:pt>
                <c:pt idx="1398">
                  <c:v>40237.25</c:v>
                </c:pt>
                <c:pt idx="1399">
                  <c:v>40237.291666666664</c:v>
                </c:pt>
                <c:pt idx="1400">
                  <c:v>40237.333333333336</c:v>
                </c:pt>
                <c:pt idx="1401">
                  <c:v>40237.375</c:v>
                </c:pt>
                <c:pt idx="1402">
                  <c:v>40237.416666666664</c:v>
                </c:pt>
                <c:pt idx="1403">
                  <c:v>40237.458333333336</c:v>
                </c:pt>
                <c:pt idx="1404">
                  <c:v>40237.5</c:v>
                </c:pt>
                <c:pt idx="1405">
                  <c:v>40237.541666666664</c:v>
                </c:pt>
                <c:pt idx="1406">
                  <c:v>40237.583333333336</c:v>
                </c:pt>
                <c:pt idx="1407">
                  <c:v>40237.625</c:v>
                </c:pt>
                <c:pt idx="1408">
                  <c:v>40237.666666666664</c:v>
                </c:pt>
                <c:pt idx="1409">
                  <c:v>40237.708333333336</c:v>
                </c:pt>
                <c:pt idx="1410">
                  <c:v>40237.75</c:v>
                </c:pt>
                <c:pt idx="1411">
                  <c:v>40237.791666666664</c:v>
                </c:pt>
                <c:pt idx="1412">
                  <c:v>40237.833333333336</c:v>
                </c:pt>
                <c:pt idx="1413">
                  <c:v>40237.875</c:v>
                </c:pt>
                <c:pt idx="1414">
                  <c:v>40237.916666666664</c:v>
                </c:pt>
                <c:pt idx="1415">
                  <c:v>40237.958333333336</c:v>
                </c:pt>
                <c:pt idx="1416">
                  <c:v>40238</c:v>
                </c:pt>
                <c:pt idx="1417">
                  <c:v>40238.041666666664</c:v>
                </c:pt>
                <c:pt idx="1418">
                  <c:v>40238.083333333336</c:v>
                </c:pt>
                <c:pt idx="1419">
                  <c:v>40238.125</c:v>
                </c:pt>
                <c:pt idx="1420">
                  <c:v>40238.166666666664</c:v>
                </c:pt>
                <c:pt idx="1421">
                  <c:v>40238.208333333336</c:v>
                </c:pt>
                <c:pt idx="1422">
                  <c:v>40238.25</c:v>
                </c:pt>
                <c:pt idx="1423">
                  <c:v>40238.291666666664</c:v>
                </c:pt>
                <c:pt idx="1424">
                  <c:v>40238.333333333336</c:v>
                </c:pt>
                <c:pt idx="1425">
                  <c:v>40238.375</c:v>
                </c:pt>
                <c:pt idx="1426">
                  <c:v>40238.416666666664</c:v>
                </c:pt>
                <c:pt idx="1427">
                  <c:v>40238.458333333336</c:v>
                </c:pt>
                <c:pt idx="1428">
                  <c:v>40238.5</c:v>
                </c:pt>
                <c:pt idx="1429">
                  <c:v>40238.541666666664</c:v>
                </c:pt>
                <c:pt idx="1430">
                  <c:v>40238.583333333336</c:v>
                </c:pt>
                <c:pt idx="1431">
                  <c:v>40238.625</c:v>
                </c:pt>
                <c:pt idx="1432">
                  <c:v>40238.666666666664</c:v>
                </c:pt>
                <c:pt idx="1433">
                  <c:v>40238.708333333336</c:v>
                </c:pt>
                <c:pt idx="1434">
                  <c:v>40238.75</c:v>
                </c:pt>
                <c:pt idx="1435">
                  <c:v>40238.791666666664</c:v>
                </c:pt>
                <c:pt idx="1436">
                  <c:v>40238.833333333336</c:v>
                </c:pt>
                <c:pt idx="1437">
                  <c:v>40238.875</c:v>
                </c:pt>
                <c:pt idx="1438">
                  <c:v>40238.916666666664</c:v>
                </c:pt>
                <c:pt idx="1439">
                  <c:v>40238.958333333336</c:v>
                </c:pt>
                <c:pt idx="1440">
                  <c:v>40239</c:v>
                </c:pt>
                <c:pt idx="1441">
                  <c:v>40239.041666666664</c:v>
                </c:pt>
                <c:pt idx="1442">
                  <c:v>40239.083333333336</c:v>
                </c:pt>
                <c:pt idx="1443">
                  <c:v>40239.125</c:v>
                </c:pt>
                <c:pt idx="1444">
                  <c:v>40239.166666666664</c:v>
                </c:pt>
                <c:pt idx="1445">
                  <c:v>40239.208333333336</c:v>
                </c:pt>
                <c:pt idx="1446">
                  <c:v>40239.25</c:v>
                </c:pt>
                <c:pt idx="1447">
                  <c:v>40239.291666666664</c:v>
                </c:pt>
                <c:pt idx="1448">
                  <c:v>40239.333333333336</c:v>
                </c:pt>
                <c:pt idx="1449">
                  <c:v>40239.375</c:v>
                </c:pt>
                <c:pt idx="1450">
                  <c:v>40239.416666666664</c:v>
                </c:pt>
                <c:pt idx="1451">
                  <c:v>40239.458333333336</c:v>
                </c:pt>
                <c:pt idx="1452">
                  <c:v>40239.5</c:v>
                </c:pt>
                <c:pt idx="1453">
                  <c:v>40239.541666666664</c:v>
                </c:pt>
                <c:pt idx="1454">
                  <c:v>40239.583333333336</c:v>
                </c:pt>
                <c:pt idx="1455">
                  <c:v>40239.625</c:v>
                </c:pt>
                <c:pt idx="1456">
                  <c:v>40239.666666666664</c:v>
                </c:pt>
                <c:pt idx="1457">
                  <c:v>40239.708333333336</c:v>
                </c:pt>
                <c:pt idx="1458">
                  <c:v>40239.75</c:v>
                </c:pt>
                <c:pt idx="1459">
                  <c:v>40239.791666666664</c:v>
                </c:pt>
                <c:pt idx="1460">
                  <c:v>40239.833333333336</c:v>
                </c:pt>
                <c:pt idx="1461">
                  <c:v>40239.875</c:v>
                </c:pt>
                <c:pt idx="1462">
                  <c:v>40239.916666666664</c:v>
                </c:pt>
                <c:pt idx="1463">
                  <c:v>40239.958333333336</c:v>
                </c:pt>
                <c:pt idx="1464">
                  <c:v>40240</c:v>
                </c:pt>
                <c:pt idx="1465">
                  <c:v>40240.041666666664</c:v>
                </c:pt>
                <c:pt idx="1466">
                  <c:v>40240.083333333336</c:v>
                </c:pt>
                <c:pt idx="1467">
                  <c:v>40240.125</c:v>
                </c:pt>
                <c:pt idx="1468">
                  <c:v>40240.166666666664</c:v>
                </c:pt>
                <c:pt idx="1469">
                  <c:v>40240.208333333336</c:v>
                </c:pt>
                <c:pt idx="1470">
                  <c:v>40240.25</c:v>
                </c:pt>
                <c:pt idx="1471">
                  <c:v>40240.291666666664</c:v>
                </c:pt>
                <c:pt idx="1472">
                  <c:v>40240.333333333336</c:v>
                </c:pt>
                <c:pt idx="1473">
                  <c:v>40240.375</c:v>
                </c:pt>
                <c:pt idx="1474">
                  <c:v>40240.416666666664</c:v>
                </c:pt>
                <c:pt idx="1475">
                  <c:v>40240.458333333336</c:v>
                </c:pt>
                <c:pt idx="1476">
                  <c:v>40240.5</c:v>
                </c:pt>
                <c:pt idx="1477">
                  <c:v>40240.541666666664</c:v>
                </c:pt>
                <c:pt idx="1478">
                  <c:v>40240.583333333336</c:v>
                </c:pt>
                <c:pt idx="1479">
                  <c:v>40240.625</c:v>
                </c:pt>
                <c:pt idx="1480">
                  <c:v>40240.666666666664</c:v>
                </c:pt>
                <c:pt idx="1481">
                  <c:v>40240.708333333336</c:v>
                </c:pt>
                <c:pt idx="1482">
                  <c:v>40240.75</c:v>
                </c:pt>
                <c:pt idx="1483">
                  <c:v>40240.791666666664</c:v>
                </c:pt>
                <c:pt idx="1484">
                  <c:v>40240.833333333336</c:v>
                </c:pt>
                <c:pt idx="1485">
                  <c:v>40240.875</c:v>
                </c:pt>
                <c:pt idx="1486">
                  <c:v>40240.916666666664</c:v>
                </c:pt>
                <c:pt idx="1487">
                  <c:v>40240.958333333336</c:v>
                </c:pt>
                <c:pt idx="1488">
                  <c:v>40241</c:v>
                </c:pt>
                <c:pt idx="1489">
                  <c:v>40241.041666666664</c:v>
                </c:pt>
                <c:pt idx="1490">
                  <c:v>40241.083333333336</c:v>
                </c:pt>
                <c:pt idx="1491">
                  <c:v>40241.125</c:v>
                </c:pt>
                <c:pt idx="1492">
                  <c:v>40241.166666666664</c:v>
                </c:pt>
                <c:pt idx="1493">
                  <c:v>40241.208333333336</c:v>
                </c:pt>
                <c:pt idx="1494">
                  <c:v>40241.25</c:v>
                </c:pt>
                <c:pt idx="1495">
                  <c:v>40241.291666666664</c:v>
                </c:pt>
                <c:pt idx="1496">
                  <c:v>40241.333333333336</c:v>
                </c:pt>
                <c:pt idx="1497">
                  <c:v>40241.375</c:v>
                </c:pt>
                <c:pt idx="1498">
                  <c:v>40241.416666666664</c:v>
                </c:pt>
                <c:pt idx="1499">
                  <c:v>40241.458333333336</c:v>
                </c:pt>
                <c:pt idx="1500">
                  <c:v>40241.5</c:v>
                </c:pt>
                <c:pt idx="1501">
                  <c:v>40241.541666666664</c:v>
                </c:pt>
                <c:pt idx="1502">
                  <c:v>40241.583333333336</c:v>
                </c:pt>
                <c:pt idx="1503">
                  <c:v>40241.625</c:v>
                </c:pt>
                <c:pt idx="1504">
                  <c:v>40241.666666666664</c:v>
                </c:pt>
                <c:pt idx="1505">
                  <c:v>40241.708333333336</c:v>
                </c:pt>
                <c:pt idx="1506">
                  <c:v>40241.75</c:v>
                </c:pt>
                <c:pt idx="1507">
                  <c:v>40241.791666666664</c:v>
                </c:pt>
                <c:pt idx="1508">
                  <c:v>40241.833333333336</c:v>
                </c:pt>
                <c:pt idx="1509">
                  <c:v>40241.875</c:v>
                </c:pt>
                <c:pt idx="1510">
                  <c:v>40241.916666666664</c:v>
                </c:pt>
                <c:pt idx="1511">
                  <c:v>40241.958333333336</c:v>
                </c:pt>
                <c:pt idx="1512">
                  <c:v>40242</c:v>
                </c:pt>
                <c:pt idx="1513">
                  <c:v>40242.041666666664</c:v>
                </c:pt>
                <c:pt idx="1514">
                  <c:v>40242.083333333336</c:v>
                </c:pt>
                <c:pt idx="1515">
                  <c:v>40242.125</c:v>
                </c:pt>
                <c:pt idx="1516">
                  <c:v>40242.166666666664</c:v>
                </c:pt>
                <c:pt idx="1517">
                  <c:v>40242.208333333336</c:v>
                </c:pt>
                <c:pt idx="1518">
                  <c:v>40242.25</c:v>
                </c:pt>
                <c:pt idx="1519">
                  <c:v>40242.291666666664</c:v>
                </c:pt>
                <c:pt idx="1520">
                  <c:v>40242.333333333336</c:v>
                </c:pt>
                <c:pt idx="1521">
                  <c:v>40242.375</c:v>
                </c:pt>
                <c:pt idx="1522">
                  <c:v>40242.416666666664</c:v>
                </c:pt>
                <c:pt idx="1523">
                  <c:v>40242.458333333336</c:v>
                </c:pt>
                <c:pt idx="1524">
                  <c:v>40242.5</c:v>
                </c:pt>
                <c:pt idx="1525">
                  <c:v>40242.541666666664</c:v>
                </c:pt>
                <c:pt idx="1526">
                  <c:v>40242.583333333336</c:v>
                </c:pt>
                <c:pt idx="1527">
                  <c:v>40242.625</c:v>
                </c:pt>
                <c:pt idx="1528">
                  <c:v>40242.666666666664</c:v>
                </c:pt>
                <c:pt idx="1529">
                  <c:v>40242.708333333336</c:v>
                </c:pt>
                <c:pt idx="1530">
                  <c:v>40242.75</c:v>
                </c:pt>
                <c:pt idx="1531">
                  <c:v>40242.791666666664</c:v>
                </c:pt>
                <c:pt idx="1532">
                  <c:v>40242.833333333336</c:v>
                </c:pt>
                <c:pt idx="1533">
                  <c:v>40242.875</c:v>
                </c:pt>
                <c:pt idx="1534">
                  <c:v>40242.916666666664</c:v>
                </c:pt>
                <c:pt idx="1535">
                  <c:v>40242.958333333336</c:v>
                </c:pt>
                <c:pt idx="1536">
                  <c:v>40243</c:v>
                </c:pt>
                <c:pt idx="1537">
                  <c:v>40243.041666666664</c:v>
                </c:pt>
                <c:pt idx="1538">
                  <c:v>40243.083333333336</c:v>
                </c:pt>
                <c:pt idx="1539">
                  <c:v>40243.125</c:v>
                </c:pt>
                <c:pt idx="1540">
                  <c:v>40243.166666666664</c:v>
                </c:pt>
                <c:pt idx="1541">
                  <c:v>40243.208333333336</c:v>
                </c:pt>
                <c:pt idx="1542">
                  <c:v>40243.25</c:v>
                </c:pt>
                <c:pt idx="1543">
                  <c:v>40243.291666666664</c:v>
                </c:pt>
                <c:pt idx="1544">
                  <c:v>40243.333333333336</c:v>
                </c:pt>
                <c:pt idx="1545">
                  <c:v>40243.375</c:v>
                </c:pt>
                <c:pt idx="1546">
                  <c:v>40243.416666666664</c:v>
                </c:pt>
                <c:pt idx="1547">
                  <c:v>40243.458333333336</c:v>
                </c:pt>
                <c:pt idx="1548">
                  <c:v>40243.5</c:v>
                </c:pt>
                <c:pt idx="1549">
                  <c:v>40243.541666666664</c:v>
                </c:pt>
                <c:pt idx="1550">
                  <c:v>40243.583333333336</c:v>
                </c:pt>
                <c:pt idx="1551">
                  <c:v>40243.625</c:v>
                </c:pt>
                <c:pt idx="1552">
                  <c:v>40243.666666666664</c:v>
                </c:pt>
                <c:pt idx="1553">
                  <c:v>40243.708333333336</c:v>
                </c:pt>
                <c:pt idx="1554">
                  <c:v>40243.75</c:v>
                </c:pt>
                <c:pt idx="1555">
                  <c:v>40243.791666666664</c:v>
                </c:pt>
                <c:pt idx="1556">
                  <c:v>40243.833333333336</c:v>
                </c:pt>
                <c:pt idx="1557">
                  <c:v>40243.875</c:v>
                </c:pt>
                <c:pt idx="1558">
                  <c:v>40243.916666666664</c:v>
                </c:pt>
                <c:pt idx="1559">
                  <c:v>40243.958333333336</c:v>
                </c:pt>
                <c:pt idx="1560">
                  <c:v>40244</c:v>
                </c:pt>
                <c:pt idx="1561">
                  <c:v>40244.041666666664</c:v>
                </c:pt>
                <c:pt idx="1562">
                  <c:v>40244.083333333336</c:v>
                </c:pt>
                <c:pt idx="1563">
                  <c:v>40244.125</c:v>
                </c:pt>
                <c:pt idx="1564">
                  <c:v>40244.166666666664</c:v>
                </c:pt>
                <c:pt idx="1565">
                  <c:v>40244.208333333336</c:v>
                </c:pt>
                <c:pt idx="1566">
                  <c:v>40244.25</c:v>
                </c:pt>
                <c:pt idx="1567">
                  <c:v>40244.291666666664</c:v>
                </c:pt>
                <c:pt idx="1568">
                  <c:v>40244.333333333336</c:v>
                </c:pt>
                <c:pt idx="1569">
                  <c:v>40244.375</c:v>
                </c:pt>
                <c:pt idx="1570">
                  <c:v>40244.416666666664</c:v>
                </c:pt>
                <c:pt idx="1571">
                  <c:v>40244.458333333336</c:v>
                </c:pt>
                <c:pt idx="1572">
                  <c:v>40244.5</c:v>
                </c:pt>
                <c:pt idx="1573">
                  <c:v>40244.541666666664</c:v>
                </c:pt>
                <c:pt idx="1574">
                  <c:v>40244.583333333336</c:v>
                </c:pt>
                <c:pt idx="1575">
                  <c:v>40244.625</c:v>
                </c:pt>
                <c:pt idx="1576">
                  <c:v>40244.666666666664</c:v>
                </c:pt>
                <c:pt idx="1577">
                  <c:v>40244.708333333336</c:v>
                </c:pt>
                <c:pt idx="1578">
                  <c:v>40244.75</c:v>
                </c:pt>
                <c:pt idx="1579">
                  <c:v>40244.791666666664</c:v>
                </c:pt>
                <c:pt idx="1580">
                  <c:v>40244.833333333336</c:v>
                </c:pt>
                <c:pt idx="1581">
                  <c:v>40244.875</c:v>
                </c:pt>
                <c:pt idx="1582">
                  <c:v>40244.916666666664</c:v>
                </c:pt>
                <c:pt idx="1583">
                  <c:v>40244.958333333336</c:v>
                </c:pt>
                <c:pt idx="1584">
                  <c:v>40245</c:v>
                </c:pt>
                <c:pt idx="1585">
                  <c:v>40245.041666666664</c:v>
                </c:pt>
                <c:pt idx="1586">
                  <c:v>40245.083333333336</c:v>
                </c:pt>
                <c:pt idx="1587">
                  <c:v>40245.125</c:v>
                </c:pt>
                <c:pt idx="1588">
                  <c:v>40245.166666666664</c:v>
                </c:pt>
                <c:pt idx="1589">
                  <c:v>40245.208333333336</c:v>
                </c:pt>
                <c:pt idx="1590">
                  <c:v>40245.25</c:v>
                </c:pt>
                <c:pt idx="1591">
                  <c:v>40245.291666666664</c:v>
                </c:pt>
                <c:pt idx="1592">
                  <c:v>40245.333333333336</c:v>
                </c:pt>
                <c:pt idx="1593">
                  <c:v>40245.375</c:v>
                </c:pt>
                <c:pt idx="1594">
                  <c:v>40245.416666666664</c:v>
                </c:pt>
                <c:pt idx="1595">
                  <c:v>40245.458333333336</c:v>
                </c:pt>
                <c:pt idx="1596">
                  <c:v>40245.5</c:v>
                </c:pt>
                <c:pt idx="1597">
                  <c:v>40245.541666666664</c:v>
                </c:pt>
                <c:pt idx="1598">
                  <c:v>40245.583333333336</c:v>
                </c:pt>
                <c:pt idx="1599">
                  <c:v>40245.625</c:v>
                </c:pt>
                <c:pt idx="1600">
                  <c:v>40245.666666666664</c:v>
                </c:pt>
                <c:pt idx="1601">
                  <c:v>40245.708333333336</c:v>
                </c:pt>
                <c:pt idx="1602">
                  <c:v>40245.75</c:v>
                </c:pt>
                <c:pt idx="1603">
                  <c:v>40245.791666666664</c:v>
                </c:pt>
                <c:pt idx="1604">
                  <c:v>40245.833333333336</c:v>
                </c:pt>
                <c:pt idx="1605">
                  <c:v>40245.875</c:v>
                </c:pt>
                <c:pt idx="1606">
                  <c:v>40245.916666666664</c:v>
                </c:pt>
                <c:pt idx="1607">
                  <c:v>40245.958333333336</c:v>
                </c:pt>
                <c:pt idx="1608">
                  <c:v>40246</c:v>
                </c:pt>
                <c:pt idx="1609">
                  <c:v>40246.041666666664</c:v>
                </c:pt>
                <c:pt idx="1610">
                  <c:v>40246.083333333336</c:v>
                </c:pt>
                <c:pt idx="1611">
                  <c:v>40246.125</c:v>
                </c:pt>
                <c:pt idx="1612">
                  <c:v>40246.166666666664</c:v>
                </c:pt>
                <c:pt idx="1613">
                  <c:v>40246.208333333336</c:v>
                </c:pt>
                <c:pt idx="1614">
                  <c:v>40246.25</c:v>
                </c:pt>
                <c:pt idx="1615">
                  <c:v>40246.291666666664</c:v>
                </c:pt>
                <c:pt idx="1616">
                  <c:v>40246.333333333336</c:v>
                </c:pt>
                <c:pt idx="1617">
                  <c:v>40246.375</c:v>
                </c:pt>
                <c:pt idx="1618">
                  <c:v>40246.416666666664</c:v>
                </c:pt>
                <c:pt idx="1619">
                  <c:v>40246.458333333336</c:v>
                </c:pt>
                <c:pt idx="1620">
                  <c:v>40246.5</c:v>
                </c:pt>
                <c:pt idx="1621">
                  <c:v>40246.541666666664</c:v>
                </c:pt>
                <c:pt idx="1622">
                  <c:v>40246.583333333336</c:v>
                </c:pt>
                <c:pt idx="1623">
                  <c:v>40246.625</c:v>
                </c:pt>
                <c:pt idx="1624">
                  <c:v>40246.666666666664</c:v>
                </c:pt>
                <c:pt idx="1625">
                  <c:v>40246.708333333336</c:v>
                </c:pt>
                <c:pt idx="1626">
                  <c:v>40246.75</c:v>
                </c:pt>
                <c:pt idx="1627">
                  <c:v>40246.791666666664</c:v>
                </c:pt>
                <c:pt idx="1628">
                  <c:v>40246.833333333336</c:v>
                </c:pt>
                <c:pt idx="1629">
                  <c:v>40246.875</c:v>
                </c:pt>
                <c:pt idx="1630">
                  <c:v>40246.916666666664</c:v>
                </c:pt>
                <c:pt idx="1631">
                  <c:v>40246.958333333336</c:v>
                </c:pt>
                <c:pt idx="1632">
                  <c:v>40247</c:v>
                </c:pt>
                <c:pt idx="1633">
                  <c:v>40247.041666666664</c:v>
                </c:pt>
                <c:pt idx="1634">
                  <c:v>40247.083333333336</c:v>
                </c:pt>
                <c:pt idx="1635">
                  <c:v>40247.125</c:v>
                </c:pt>
                <c:pt idx="1636">
                  <c:v>40247.166666666664</c:v>
                </c:pt>
                <c:pt idx="1637">
                  <c:v>40247.208333333336</c:v>
                </c:pt>
                <c:pt idx="1638">
                  <c:v>40247.25</c:v>
                </c:pt>
                <c:pt idx="1639">
                  <c:v>40247.291666666664</c:v>
                </c:pt>
                <c:pt idx="1640">
                  <c:v>40247.333333333336</c:v>
                </c:pt>
                <c:pt idx="1641">
                  <c:v>40247.375</c:v>
                </c:pt>
                <c:pt idx="1642">
                  <c:v>40247.416666666664</c:v>
                </c:pt>
                <c:pt idx="1643">
                  <c:v>40247.458333333336</c:v>
                </c:pt>
                <c:pt idx="1644">
                  <c:v>40247.5</c:v>
                </c:pt>
                <c:pt idx="1645">
                  <c:v>40247.541666666664</c:v>
                </c:pt>
                <c:pt idx="1646">
                  <c:v>40247.583333333336</c:v>
                </c:pt>
                <c:pt idx="1647">
                  <c:v>40247.625</c:v>
                </c:pt>
                <c:pt idx="1648">
                  <c:v>40247.666666666664</c:v>
                </c:pt>
                <c:pt idx="1649">
                  <c:v>40247.708333333336</c:v>
                </c:pt>
                <c:pt idx="1650">
                  <c:v>40247.75</c:v>
                </c:pt>
                <c:pt idx="1651">
                  <c:v>40247.791666666664</c:v>
                </c:pt>
                <c:pt idx="1652">
                  <c:v>40247.833333333336</c:v>
                </c:pt>
                <c:pt idx="1653">
                  <c:v>40247.875</c:v>
                </c:pt>
                <c:pt idx="1654">
                  <c:v>40247.916666666664</c:v>
                </c:pt>
                <c:pt idx="1655">
                  <c:v>40247.958333333336</c:v>
                </c:pt>
                <c:pt idx="1656">
                  <c:v>40248</c:v>
                </c:pt>
                <c:pt idx="1657">
                  <c:v>40248.041666666664</c:v>
                </c:pt>
                <c:pt idx="1658">
                  <c:v>40248.083333333336</c:v>
                </c:pt>
                <c:pt idx="1659">
                  <c:v>40248.125</c:v>
                </c:pt>
                <c:pt idx="1660">
                  <c:v>40248.166666666664</c:v>
                </c:pt>
                <c:pt idx="1661">
                  <c:v>40248.208333333336</c:v>
                </c:pt>
                <c:pt idx="1662">
                  <c:v>40248.25</c:v>
                </c:pt>
                <c:pt idx="1663">
                  <c:v>40248.291666666664</c:v>
                </c:pt>
                <c:pt idx="1664">
                  <c:v>40248.333333333336</c:v>
                </c:pt>
                <c:pt idx="1665">
                  <c:v>40248.375</c:v>
                </c:pt>
                <c:pt idx="1666">
                  <c:v>40248.416666666664</c:v>
                </c:pt>
                <c:pt idx="1667">
                  <c:v>40248.458333333336</c:v>
                </c:pt>
                <c:pt idx="1668">
                  <c:v>40248.5</c:v>
                </c:pt>
                <c:pt idx="1669">
                  <c:v>40248.541666666664</c:v>
                </c:pt>
                <c:pt idx="1670">
                  <c:v>40248.583333333336</c:v>
                </c:pt>
                <c:pt idx="1671">
                  <c:v>40248.625</c:v>
                </c:pt>
                <c:pt idx="1672">
                  <c:v>40248.666666666664</c:v>
                </c:pt>
                <c:pt idx="1673">
                  <c:v>40248.708333333336</c:v>
                </c:pt>
                <c:pt idx="1674">
                  <c:v>40248.75</c:v>
                </c:pt>
                <c:pt idx="1675">
                  <c:v>40248.791666666664</c:v>
                </c:pt>
                <c:pt idx="1676">
                  <c:v>40248.833333333336</c:v>
                </c:pt>
                <c:pt idx="1677">
                  <c:v>40248.875</c:v>
                </c:pt>
                <c:pt idx="1678">
                  <c:v>40248.916666666664</c:v>
                </c:pt>
                <c:pt idx="1679">
                  <c:v>40248.958333333336</c:v>
                </c:pt>
                <c:pt idx="1680">
                  <c:v>40249</c:v>
                </c:pt>
                <c:pt idx="1681">
                  <c:v>40249.041666666664</c:v>
                </c:pt>
                <c:pt idx="1682">
                  <c:v>40249.083333333336</c:v>
                </c:pt>
                <c:pt idx="1683">
                  <c:v>40249.125</c:v>
                </c:pt>
                <c:pt idx="1684">
                  <c:v>40249.166666666664</c:v>
                </c:pt>
                <c:pt idx="1685">
                  <c:v>40249.208333333336</c:v>
                </c:pt>
                <c:pt idx="1686">
                  <c:v>40249.25</c:v>
                </c:pt>
                <c:pt idx="1687">
                  <c:v>40249.291666666664</c:v>
                </c:pt>
                <c:pt idx="1688">
                  <c:v>40249.333333333336</c:v>
                </c:pt>
                <c:pt idx="1689">
                  <c:v>40249.375</c:v>
                </c:pt>
                <c:pt idx="1690">
                  <c:v>40249.416666666664</c:v>
                </c:pt>
                <c:pt idx="1691">
                  <c:v>40249.458333333336</c:v>
                </c:pt>
                <c:pt idx="1692">
                  <c:v>40249.5</c:v>
                </c:pt>
                <c:pt idx="1693">
                  <c:v>40249.541666666664</c:v>
                </c:pt>
                <c:pt idx="1694">
                  <c:v>40249.583333333336</c:v>
                </c:pt>
                <c:pt idx="1695">
                  <c:v>40249.625</c:v>
                </c:pt>
                <c:pt idx="1696">
                  <c:v>40249.666666666664</c:v>
                </c:pt>
                <c:pt idx="1697">
                  <c:v>40249.708333333336</c:v>
                </c:pt>
                <c:pt idx="1698">
                  <c:v>40249.75</c:v>
                </c:pt>
                <c:pt idx="1699">
                  <c:v>40249.791666666664</c:v>
                </c:pt>
                <c:pt idx="1700">
                  <c:v>40249.833333333336</c:v>
                </c:pt>
                <c:pt idx="1701">
                  <c:v>40249.875</c:v>
                </c:pt>
                <c:pt idx="1702">
                  <c:v>40249.916666666664</c:v>
                </c:pt>
                <c:pt idx="1703">
                  <c:v>40249.958333333336</c:v>
                </c:pt>
                <c:pt idx="1704">
                  <c:v>40250</c:v>
                </c:pt>
                <c:pt idx="1705">
                  <c:v>40250.041666666664</c:v>
                </c:pt>
                <c:pt idx="1706">
                  <c:v>40250.083333333336</c:v>
                </c:pt>
                <c:pt idx="1707">
                  <c:v>40250.125</c:v>
                </c:pt>
                <c:pt idx="1708">
                  <c:v>40250.166666666664</c:v>
                </c:pt>
                <c:pt idx="1709">
                  <c:v>40250.208333333336</c:v>
                </c:pt>
                <c:pt idx="1710">
                  <c:v>40250.25</c:v>
                </c:pt>
                <c:pt idx="1711">
                  <c:v>40250.291666666664</c:v>
                </c:pt>
                <c:pt idx="1712">
                  <c:v>40250.333333333336</c:v>
                </c:pt>
                <c:pt idx="1713">
                  <c:v>40250.375</c:v>
                </c:pt>
                <c:pt idx="1714">
                  <c:v>40250.416666666664</c:v>
                </c:pt>
                <c:pt idx="1715">
                  <c:v>40250.458333333336</c:v>
                </c:pt>
                <c:pt idx="1716">
                  <c:v>40250.5</c:v>
                </c:pt>
                <c:pt idx="1717">
                  <c:v>40250.541666666664</c:v>
                </c:pt>
                <c:pt idx="1718">
                  <c:v>40250.583333333336</c:v>
                </c:pt>
                <c:pt idx="1719">
                  <c:v>40250.625</c:v>
                </c:pt>
                <c:pt idx="1720">
                  <c:v>40250.666666666664</c:v>
                </c:pt>
                <c:pt idx="1721">
                  <c:v>40250.708333333336</c:v>
                </c:pt>
                <c:pt idx="1722">
                  <c:v>40250.75</c:v>
                </c:pt>
                <c:pt idx="1723">
                  <c:v>40250.791666666664</c:v>
                </c:pt>
                <c:pt idx="1724">
                  <c:v>40250.833333333336</c:v>
                </c:pt>
                <c:pt idx="1725">
                  <c:v>40250.875</c:v>
                </c:pt>
                <c:pt idx="1726">
                  <c:v>40250.916666666664</c:v>
                </c:pt>
                <c:pt idx="1727">
                  <c:v>40250.958333333336</c:v>
                </c:pt>
                <c:pt idx="1728">
                  <c:v>40251</c:v>
                </c:pt>
                <c:pt idx="1729">
                  <c:v>40251.041666666664</c:v>
                </c:pt>
                <c:pt idx="1730">
                  <c:v>40251.083333333336</c:v>
                </c:pt>
                <c:pt idx="1731">
                  <c:v>40251.125</c:v>
                </c:pt>
                <c:pt idx="1732">
                  <c:v>40251.166666666664</c:v>
                </c:pt>
                <c:pt idx="1733">
                  <c:v>40251.208333333336</c:v>
                </c:pt>
                <c:pt idx="1734">
                  <c:v>40251.25</c:v>
                </c:pt>
                <c:pt idx="1735">
                  <c:v>40251.291666666664</c:v>
                </c:pt>
                <c:pt idx="1736">
                  <c:v>40251.333333333336</c:v>
                </c:pt>
                <c:pt idx="1737">
                  <c:v>40251.375</c:v>
                </c:pt>
                <c:pt idx="1738">
                  <c:v>40251.416666666664</c:v>
                </c:pt>
                <c:pt idx="1739">
                  <c:v>40251.458333333336</c:v>
                </c:pt>
                <c:pt idx="1740">
                  <c:v>40251.5</c:v>
                </c:pt>
                <c:pt idx="1741">
                  <c:v>40251.541666666664</c:v>
                </c:pt>
                <c:pt idx="1742">
                  <c:v>40251.583333333336</c:v>
                </c:pt>
                <c:pt idx="1743">
                  <c:v>40251.625</c:v>
                </c:pt>
                <c:pt idx="1744">
                  <c:v>40251.666666666664</c:v>
                </c:pt>
                <c:pt idx="1745">
                  <c:v>40251.708333333336</c:v>
                </c:pt>
                <c:pt idx="1746">
                  <c:v>40251.75</c:v>
                </c:pt>
                <c:pt idx="1747">
                  <c:v>40251.791666666664</c:v>
                </c:pt>
                <c:pt idx="1748">
                  <c:v>40251.833333333336</c:v>
                </c:pt>
                <c:pt idx="1749">
                  <c:v>40251.875</c:v>
                </c:pt>
                <c:pt idx="1750">
                  <c:v>40251.916666666664</c:v>
                </c:pt>
                <c:pt idx="1751">
                  <c:v>40251.958333333336</c:v>
                </c:pt>
                <c:pt idx="1752">
                  <c:v>40252</c:v>
                </c:pt>
                <c:pt idx="1753">
                  <c:v>40252.041666666664</c:v>
                </c:pt>
                <c:pt idx="1754">
                  <c:v>40252.083333333336</c:v>
                </c:pt>
                <c:pt idx="1755">
                  <c:v>40252.125</c:v>
                </c:pt>
                <c:pt idx="1756">
                  <c:v>40252.166666666664</c:v>
                </c:pt>
                <c:pt idx="1757">
                  <c:v>40252.208333333336</c:v>
                </c:pt>
                <c:pt idx="1758">
                  <c:v>40252.25</c:v>
                </c:pt>
                <c:pt idx="1759">
                  <c:v>40252.291666666664</c:v>
                </c:pt>
                <c:pt idx="1760">
                  <c:v>40252.333333333336</c:v>
                </c:pt>
                <c:pt idx="1761">
                  <c:v>40252.375</c:v>
                </c:pt>
                <c:pt idx="1762">
                  <c:v>40252.416666666664</c:v>
                </c:pt>
                <c:pt idx="1763">
                  <c:v>40252.458333333336</c:v>
                </c:pt>
                <c:pt idx="1764">
                  <c:v>40252.5</c:v>
                </c:pt>
                <c:pt idx="1765">
                  <c:v>40252.541666666664</c:v>
                </c:pt>
                <c:pt idx="1766">
                  <c:v>40252.583333333336</c:v>
                </c:pt>
                <c:pt idx="1767">
                  <c:v>40252.625</c:v>
                </c:pt>
                <c:pt idx="1768">
                  <c:v>40252.666666666664</c:v>
                </c:pt>
                <c:pt idx="1769">
                  <c:v>40252.708333333336</c:v>
                </c:pt>
                <c:pt idx="1770">
                  <c:v>40252.75</c:v>
                </c:pt>
                <c:pt idx="1771">
                  <c:v>40252.791666666664</c:v>
                </c:pt>
                <c:pt idx="1772">
                  <c:v>40252.833333333336</c:v>
                </c:pt>
                <c:pt idx="1773">
                  <c:v>40252.875</c:v>
                </c:pt>
                <c:pt idx="1774">
                  <c:v>40252.916666666664</c:v>
                </c:pt>
                <c:pt idx="1775">
                  <c:v>40252.958333333336</c:v>
                </c:pt>
                <c:pt idx="1776">
                  <c:v>40253</c:v>
                </c:pt>
                <c:pt idx="1777">
                  <c:v>40253.041666666664</c:v>
                </c:pt>
                <c:pt idx="1778">
                  <c:v>40253.083333333336</c:v>
                </c:pt>
                <c:pt idx="1779">
                  <c:v>40253.125</c:v>
                </c:pt>
                <c:pt idx="1780">
                  <c:v>40253.166666666664</c:v>
                </c:pt>
                <c:pt idx="1781">
                  <c:v>40253.208333333336</c:v>
                </c:pt>
                <c:pt idx="1782">
                  <c:v>40253.25</c:v>
                </c:pt>
                <c:pt idx="1783">
                  <c:v>40253.291666666664</c:v>
                </c:pt>
                <c:pt idx="1784">
                  <c:v>40253.333333333336</c:v>
                </c:pt>
                <c:pt idx="1785">
                  <c:v>40253.375</c:v>
                </c:pt>
                <c:pt idx="1786">
                  <c:v>40253.416666666664</c:v>
                </c:pt>
                <c:pt idx="1787">
                  <c:v>40253.458333333336</c:v>
                </c:pt>
                <c:pt idx="1788">
                  <c:v>40253.5</c:v>
                </c:pt>
                <c:pt idx="1789">
                  <c:v>40253.541666666664</c:v>
                </c:pt>
                <c:pt idx="1790">
                  <c:v>40253.583333333336</c:v>
                </c:pt>
                <c:pt idx="1791">
                  <c:v>40253.625</c:v>
                </c:pt>
                <c:pt idx="1792">
                  <c:v>40253.666666666664</c:v>
                </c:pt>
                <c:pt idx="1793">
                  <c:v>40253.708333333336</c:v>
                </c:pt>
                <c:pt idx="1794">
                  <c:v>40253.75</c:v>
                </c:pt>
                <c:pt idx="1795">
                  <c:v>40253.791666666664</c:v>
                </c:pt>
                <c:pt idx="1796">
                  <c:v>40253.833333333336</c:v>
                </c:pt>
                <c:pt idx="1797">
                  <c:v>40253.875</c:v>
                </c:pt>
                <c:pt idx="1798">
                  <c:v>40253.916666666664</c:v>
                </c:pt>
                <c:pt idx="1799">
                  <c:v>40253.958333333336</c:v>
                </c:pt>
                <c:pt idx="1800">
                  <c:v>40254</c:v>
                </c:pt>
                <c:pt idx="1801">
                  <c:v>40254.041666666664</c:v>
                </c:pt>
                <c:pt idx="1802">
                  <c:v>40254.083333333336</c:v>
                </c:pt>
                <c:pt idx="1803">
                  <c:v>40254.125</c:v>
                </c:pt>
                <c:pt idx="1804">
                  <c:v>40254.166666666664</c:v>
                </c:pt>
                <c:pt idx="1805">
                  <c:v>40254.208333333336</c:v>
                </c:pt>
                <c:pt idx="1806">
                  <c:v>40254.25</c:v>
                </c:pt>
                <c:pt idx="1807">
                  <c:v>40254.291666666664</c:v>
                </c:pt>
                <c:pt idx="1808">
                  <c:v>40254.333333333336</c:v>
                </c:pt>
                <c:pt idx="1809">
                  <c:v>40254.375</c:v>
                </c:pt>
                <c:pt idx="1810">
                  <c:v>40254.416666666664</c:v>
                </c:pt>
                <c:pt idx="1811">
                  <c:v>40254.458333333336</c:v>
                </c:pt>
                <c:pt idx="1812">
                  <c:v>40254.5</c:v>
                </c:pt>
                <c:pt idx="1813">
                  <c:v>40254.541666666664</c:v>
                </c:pt>
                <c:pt idx="1814">
                  <c:v>40254.583333333336</c:v>
                </c:pt>
                <c:pt idx="1815">
                  <c:v>40254.625</c:v>
                </c:pt>
                <c:pt idx="1816">
                  <c:v>40254.666666666664</c:v>
                </c:pt>
                <c:pt idx="1817">
                  <c:v>40254.708333333336</c:v>
                </c:pt>
                <c:pt idx="1818">
                  <c:v>40254.75</c:v>
                </c:pt>
                <c:pt idx="1819">
                  <c:v>40254.791666666664</c:v>
                </c:pt>
                <c:pt idx="1820">
                  <c:v>40254.833333333336</c:v>
                </c:pt>
                <c:pt idx="1821">
                  <c:v>40254.875</c:v>
                </c:pt>
                <c:pt idx="1822">
                  <c:v>40254.916666666664</c:v>
                </c:pt>
                <c:pt idx="1823">
                  <c:v>40254.958333333336</c:v>
                </c:pt>
                <c:pt idx="1824">
                  <c:v>40255</c:v>
                </c:pt>
                <c:pt idx="1825">
                  <c:v>40255.041666666664</c:v>
                </c:pt>
                <c:pt idx="1826">
                  <c:v>40255.083333333336</c:v>
                </c:pt>
                <c:pt idx="1827">
                  <c:v>40255.125</c:v>
                </c:pt>
                <c:pt idx="1828">
                  <c:v>40255.166666666664</c:v>
                </c:pt>
                <c:pt idx="1829">
                  <c:v>40255.208333333336</c:v>
                </c:pt>
                <c:pt idx="1830">
                  <c:v>40255.25</c:v>
                </c:pt>
                <c:pt idx="1831">
                  <c:v>40255.291666666664</c:v>
                </c:pt>
                <c:pt idx="1832">
                  <c:v>40255.333333333336</c:v>
                </c:pt>
                <c:pt idx="1833">
                  <c:v>40255.375</c:v>
                </c:pt>
                <c:pt idx="1834">
                  <c:v>40255.416666666664</c:v>
                </c:pt>
                <c:pt idx="1835">
                  <c:v>40255.458333333336</c:v>
                </c:pt>
                <c:pt idx="1836">
                  <c:v>40255.5</c:v>
                </c:pt>
                <c:pt idx="1837">
                  <c:v>40255.541666666664</c:v>
                </c:pt>
                <c:pt idx="1838">
                  <c:v>40255.583333333336</c:v>
                </c:pt>
                <c:pt idx="1839">
                  <c:v>40255.625</c:v>
                </c:pt>
                <c:pt idx="1840">
                  <c:v>40255.666666666664</c:v>
                </c:pt>
                <c:pt idx="1841">
                  <c:v>40255.708333333336</c:v>
                </c:pt>
                <c:pt idx="1842">
                  <c:v>40255.75</c:v>
                </c:pt>
                <c:pt idx="1843">
                  <c:v>40255.791666666664</c:v>
                </c:pt>
                <c:pt idx="1844">
                  <c:v>40255.833333333336</c:v>
                </c:pt>
                <c:pt idx="1845">
                  <c:v>40255.875</c:v>
                </c:pt>
                <c:pt idx="1846">
                  <c:v>40255.916666666664</c:v>
                </c:pt>
                <c:pt idx="1847">
                  <c:v>40255.958333333336</c:v>
                </c:pt>
                <c:pt idx="1848">
                  <c:v>40256</c:v>
                </c:pt>
                <c:pt idx="1849">
                  <c:v>40256.041666666664</c:v>
                </c:pt>
                <c:pt idx="1850">
                  <c:v>40256.083333333336</c:v>
                </c:pt>
                <c:pt idx="1851">
                  <c:v>40256.125</c:v>
                </c:pt>
                <c:pt idx="1852">
                  <c:v>40256.166666666664</c:v>
                </c:pt>
                <c:pt idx="1853">
                  <c:v>40256.208333333336</c:v>
                </c:pt>
                <c:pt idx="1854">
                  <c:v>40256.25</c:v>
                </c:pt>
                <c:pt idx="1855">
                  <c:v>40256.291666666664</c:v>
                </c:pt>
                <c:pt idx="1856">
                  <c:v>40256.333333333336</c:v>
                </c:pt>
                <c:pt idx="1857">
                  <c:v>40256.375</c:v>
                </c:pt>
                <c:pt idx="1858">
                  <c:v>40256.416666666664</c:v>
                </c:pt>
                <c:pt idx="1859">
                  <c:v>40256.458333333336</c:v>
                </c:pt>
                <c:pt idx="1860">
                  <c:v>40256.5</c:v>
                </c:pt>
                <c:pt idx="1861">
                  <c:v>40256.541666666664</c:v>
                </c:pt>
                <c:pt idx="1862">
                  <c:v>40256.583333333336</c:v>
                </c:pt>
                <c:pt idx="1863">
                  <c:v>40256.625</c:v>
                </c:pt>
                <c:pt idx="1864">
                  <c:v>40256.666666666664</c:v>
                </c:pt>
                <c:pt idx="1865">
                  <c:v>40256.708333333336</c:v>
                </c:pt>
                <c:pt idx="1866">
                  <c:v>40256.75</c:v>
                </c:pt>
                <c:pt idx="1867">
                  <c:v>40256.791666666664</c:v>
                </c:pt>
                <c:pt idx="1868">
                  <c:v>40256.833333333336</c:v>
                </c:pt>
                <c:pt idx="1869">
                  <c:v>40256.875</c:v>
                </c:pt>
                <c:pt idx="1870">
                  <c:v>40256.916666666664</c:v>
                </c:pt>
                <c:pt idx="1871">
                  <c:v>40256.958333333336</c:v>
                </c:pt>
                <c:pt idx="1872">
                  <c:v>40257</c:v>
                </c:pt>
                <c:pt idx="1873">
                  <c:v>40257.041666666664</c:v>
                </c:pt>
                <c:pt idx="1874">
                  <c:v>40257.083333333336</c:v>
                </c:pt>
                <c:pt idx="1875">
                  <c:v>40257.125</c:v>
                </c:pt>
                <c:pt idx="1876">
                  <c:v>40257.166666666664</c:v>
                </c:pt>
                <c:pt idx="1877">
                  <c:v>40257.208333333336</c:v>
                </c:pt>
                <c:pt idx="1878">
                  <c:v>40257.25</c:v>
                </c:pt>
                <c:pt idx="1879">
                  <c:v>40257.291666666664</c:v>
                </c:pt>
                <c:pt idx="1880">
                  <c:v>40257.333333333336</c:v>
                </c:pt>
                <c:pt idx="1881">
                  <c:v>40257.375</c:v>
                </c:pt>
                <c:pt idx="1882">
                  <c:v>40257.416666666664</c:v>
                </c:pt>
                <c:pt idx="1883">
                  <c:v>40257.458333333336</c:v>
                </c:pt>
                <c:pt idx="1884">
                  <c:v>40257.5</c:v>
                </c:pt>
                <c:pt idx="1885">
                  <c:v>40257.541666666664</c:v>
                </c:pt>
                <c:pt idx="1886">
                  <c:v>40257.583333333336</c:v>
                </c:pt>
                <c:pt idx="1887">
                  <c:v>40257.625</c:v>
                </c:pt>
                <c:pt idx="1888">
                  <c:v>40257.666666666664</c:v>
                </c:pt>
                <c:pt idx="1889">
                  <c:v>40257.708333333336</c:v>
                </c:pt>
                <c:pt idx="1890">
                  <c:v>40257.75</c:v>
                </c:pt>
                <c:pt idx="1891">
                  <c:v>40257.791666666664</c:v>
                </c:pt>
                <c:pt idx="1892">
                  <c:v>40257.833333333336</c:v>
                </c:pt>
                <c:pt idx="1893">
                  <c:v>40257.875</c:v>
                </c:pt>
                <c:pt idx="1894">
                  <c:v>40257.916666666664</c:v>
                </c:pt>
                <c:pt idx="1895">
                  <c:v>40257.958333333336</c:v>
                </c:pt>
                <c:pt idx="1896">
                  <c:v>40258</c:v>
                </c:pt>
                <c:pt idx="1897">
                  <c:v>40258.041666666664</c:v>
                </c:pt>
                <c:pt idx="1898">
                  <c:v>40258.083333333336</c:v>
                </c:pt>
                <c:pt idx="1899">
                  <c:v>40258.125</c:v>
                </c:pt>
                <c:pt idx="1900">
                  <c:v>40258.166666666664</c:v>
                </c:pt>
                <c:pt idx="1901">
                  <c:v>40258.208333333336</c:v>
                </c:pt>
                <c:pt idx="1902">
                  <c:v>40258.25</c:v>
                </c:pt>
                <c:pt idx="1903">
                  <c:v>40258.291666666664</c:v>
                </c:pt>
                <c:pt idx="1904">
                  <c:v>40258.333333333336</c:v>
                </c:pt>
                <c:pt idx="1905">
                  <c:v>40258.375</c:v>
                </c:pt>
                <c:pt idx="1906">
                  <c:v>40258.416666666664</c:v>
                </c:pt>
                <c:pt idx="1907">
                  <c:v>40258.458333333336</c:v>
                </c:pt>
                <c:pt idx="1908">
                  <c:v>40258.5</c:v>
                </c:pt>
                <c:pt idx="1909">
                  <c:v>40258.541666666664</c:v>
                </c:pt>
                <c:pt idx="1910">
                  <c:v>40258.583333333336</c:v>
                </c:pt>
                <c:pt idx="1911">
                  <c:v>40258.625</c:v>
                </c:pt>
                <c:pt idx="1912">
                  <c:v>40258.666666666664</c:v>
                </c:pt>
                <c:pt idx="1913">
                  <c:v>40258.708333333336</c:v>
                </c:pt>
                <c:pt idx="1914">
                  <c:v>40258.75</c:v>
                </c:pt>
                <c:pt idx="1915">
                  <c:v>40258.791666666664</c:v>
                </c:pt>
                <c:pt idx="1916">
                  <c:v>40258.833333333336</c:v>
                </c:pt>
                <c:pt idx="1917">
                  <c:v>40258.875</c:v>
                </c:pt>
                <c:pt idx="1918">
                  <c:v>40258.916666666664</c:v>
                </c:pt>
                <c:pt idx="1919">
                  <c:v>40258.958333333336</c:v>
                </c:pt>
                <c:pt idx="1920">
                  <c:v>40259</c:v>
                </c:pt>
                <c:pt idx="1921">
                  <c:v>40259.041666666664</c:v>
                </c:pt>
                <c:pt idx="1922">
                  <c:v>40259.083333333336</c:v>
                </c:pt>
                <c:pt idx="1923">
                  <c:v>40259.125</c:v>
                </c:pt>
                <c:pt idx="1924">
                  <c:v>40259.166666666664</c:v>
                </c:pt>
                <c:pt idx="1925">
                  <c:v>40259.208333333336</c:v>
                </c:pt>
                <c:pt idx="1926">
                  <c:v>40259.25</c:v>
                </c:pt>
                <c:pt idx="1927">
                  <c:v>40259.291666666664</c:v>
                </c:pt>
                <c:pt idx="1928">
                  <c:v>40259.333333333336</c:v>
                </c:pt>
                <c:pt idx="1929">
                  <c:v>40259.375</c:v>
                </c:pt>
                <c:pt idx="1930">
                  <c:v>40259.416666666664</c:v>
                </c:pt>
                <c:pt idx="1931">
                  <c:v>40259.458333333336</c:v>
                </c:pt>
                <c:pt idx="1932">
                  <c:v>40259.5</c:v>
                </c:pt>
                <c:pt idx="1933">
                  <c:v>40259.541666666664</c:v>
                </c:pt>
                <c:pt idx="1934">
                  <c:v>40259.583333333336</c:v>
                </c:pt>
                <c:pt idx="1935">
                  <c:v>40259.625</c:v>
                </c:pt>
                <c:pt idx="1936">
                  <c:v>40259.666666666664</c:v>
                </c:pt>
                <c:pt idx="1937">
                  <c:v>40259.708333333336</c:v>
                </c:pt>
                <c:pt idx="1938">
                  <c:v>40259.75</c:v>
                </c:pt>
                <c:pt idx="1939">
                  <c:v>40259.791666666664</c:v>
                </c:pt>
                <c:pt idx="1940">
                  <c:v>40259.833333333336</c:v>
                </c:pt>
                <c:pt idx="1941">
                  <c:v>40259.875</c:v>
                </c:pt>
                <c:pt idx="1942">
                  <c:v>40259.916666666664</c:v>
                </c:pt>
                <c:pt idx="1943">
                  <c:v>40259.958333333336</c:v>
                </c:pt>
                <c:pt idx="1944">
                  <c:v>40260</c:v>
                </c:pt>
                <c:pt idx="1945">
                  <c:v>40260.041666666664</c:v>
                </c:pt>
                <c:pt idx="1946">
                  <c:v>40260.083333333336</c:v>
                </c:pt>
                <c:pt idx="1947">
                  <c:v>40260.125</c:v>
                </c:pt>
                <c:pt idx="1948">
                  <c:v>40260.166666666664</c:v>
                </c:pt>
                <c:pt idx="1949">
                  <c:v>40260.208333333336</c:v>
                </c:pt>
                <c:pt idx="1950">
                  <c:v>40260.25</c:v>
                </c:pt>
                <c:pt idx="1951">
                  <c:v>40260.291666666664</c:v>
                </c:pt>
                <c:pt idx="1952">
                  <c:v>40260.333333333336</c:v>
                </c:pt>
                <c:pt idx="1953">
                  <c:v>40260.375</c:v>
                </c:pt>
                <c:pt idx="1954">
                  <c:v>40260.416666666664</c:v>
                </c:pt>
                <c:pt idx="1955">
                  <c:v>40260.458333333336</c:v>
                </c:pt>
                <c:pt idx="1956">
                  <c:v>40260.5</c:v>
                </c:pt>
                <c:pt idx="1957">
                  <c:v>40260.541666666664</c:v>
                </c:pt>
                <c:pt idx="1958">
                  <c:v>40260.583333333336</c:v>
                </c:pt>
                <c:pt idx="1959">
                  <c:v>40260.625</c:v>
                </c:pt>
                <c:pt idx="1960">
                  <c:v>40260.666666666664</c:v>
                </c:pt>
                <c:pt idx="1961">
                  <c:v>40260.708333333336</c:v>
                </c:pt>
                <c:pt idx="1962">
                  <c:v>40260.75</c:v>
                </c:pt>
                <c:pt idx="1963">
                  <c:v>40260.791666666664</c:v>
                </c:pt>
                <c:pt idx="1964">
                  <c:v>40260.833333333336</c:v>
                </c:pt>
                <c:pt idx="1965">
                  <c:v>40260.875</c:v>
                </c:pt>
                <c:pt idx="1966">
                  <c:v>40260.916666666664</c:v>
                </c:pt>
                <c:pt idx="1967">
                  <c:v>40260.958333333336</c:v>
                </c:pt>
                <c:pt idx="1968">
                  <c:v>40261</c:v>
                </c:pt>
                <c:pt idx="1969">
                  <c:v>40261.041666666664</c:v>
                </c:pt>
                <c:pt idx="1970">
                  <c:v>40261.083333333336</c:v>
                </c:pt>
                <c:pt idx="1971">
                  <c:v>40261.125</c:v>
                </c:pt>
                <c:pt idx="1972">
                  <c:v>40261.166666666664</c:v>
                </c:pt>
                <c:pt idx="1973">
                  <c:v>40261.208333333336</c:v>
                </c:pt>
                <c:pt idx="1974">
                  <c:v>40261.25</c:v>
                </c:pt>
                <c:pt idx="1975">
                  <c:v>40261.291666666664</c:v>
                </c:pt>
                <c:pt idx="1976">
                  <c:v>40261.333333333336</c:v>
                </c:pt>
                <c:pt idx="1977">
                  <c:v>40261.375</c:v>
                </c:pt>
                <c:pt idx="1978">
                  <c:v>40261.416666666664</c:v>
                </c:pt>
                <c:pt idx="1979">
                  <c:v>40261.458333333336</c:v>
                </c:pt>
                <c:pt idx="1980">
                  <c:v>40261.5</c:v>
                </c:pt>
                <c:pt idx="1981">
                  <c:v>40261.541666666664</c:v>
                </c:pt>
                <c:pt idx="1982">
                  <c:v>40261.583333333336</c:v>
                </c:pt>
                <c:pt idx="1983">
                  <c:v>40261.625</c:v>
                </c:pt>
                <c:pt idx="1984">
                  <c:v>40261.666666666664</c:v>
                </c:pt>
                <c:pt idx="1985">
                  <c:v>40261.708333333336</c:v>
                </c:pt>
                <c:pt idx="1986">
                  <c:v>40261.75</c:v>
                </c:pt>
                <c:pt idx="1987">
                  <c:v>40261.791666666664</c:v>
                </c:pt>
                <c:pt idx="1988">
                  <c:v>40261.833333333336</c:v>
                </c:pt>
                <c:pt idx="1989">
                  <c:v>40261.875</c:v>
                </c:pt>
                <c:pt idx="1990">
                  <c:v>40261.916666666664</c:v>
                </c:pt>
                <c:pt idx="1991">
                  <c:v>40261.958333333336</c:v>
                </c:pt>
                <c:pt idx="1992">
                  <c:v>40262</c:v>
                </c:pt>
                <c:pt idx="1993">
                  <c:v>40262.041666666664</c:v>
                </c:pt>
                <c:pt idx="1994">
                  <c:v>40262.083333333336</c:v>
                </c:pt>
                <c:pt idx="1995">
                  <c:v>40262.125</c:v>
                </c:pt>
                <c:pt idx="1996">
                  <c:v>40262.166666666664</c:v>
                </c:pt>
                <c:pt idx="1997">
                  <c:v>40262.208333333336</c:v>
                </c:pt>
                <c:pt idx="1998">
                  <c:v>40262.25</c:v>
                </c:pt>
                <c:pt idx="1999">
                  <c:v>40262.291666666664</c:v>
                </c:pt>
                <c:pt idx="2000">
                  <c:v>40262.333333333336</c:v>
                </c:pt>
                <c:pt idx="2001">
                  <c:v>40262.375</c:v>
                </c:pt>
                <c:pt idx="2002">
                  <c:v>40262.416666666664</c:v>
                </c:pt>
                <c:pt idx="2003">
                  <c:v>40262.458333333336</c:v>
                </c:pt>
                <c:pt idx="2004">
                  <c:v>40262.5</c:v>
                </c:pt>
                <c:pt idx="2005">
                  <c:v>40262.541666666664</c:v>
                </c:pt>
                <c:pt idx="2006">
                  <c:v>40262.583333333336</c:v>
                </c:pt>
                <c:pt idx="2007">
                  <c:v>40262.625</c:v>
                </c:pt>
                <c:pt idx="2008">
                  <c:v>40262.666666666664</c:v>
                </c:pt>
                <c:pt idx="2009">
                  <c:v>40262.708333333336</c:v>
                </c:pt>
                <c:pt idx="2010">
                  <c:v>40262.75</c:v>
                </c:pt>
                <c:pt idx="2011">
                  <c:v>40262.791666666664</c:v>
                </c:pt>
                <c:pt idx="2012">
                  <c:v>40262.833333333336</c:v>
                </c:pt>
                <c:pt idx="2013">
                  <c:v>40262.875</c:v>
                </c:pt>
                <c:pt idx="2014">
                  <c:v>40262.916666666664</c:v>
                </c:pt>
                <c:pt idx="2015">
                  <c:v>40262.958333333336</c:v>
                </c:pt>
                <c:pt idx="2016">
                  <c:v>40263</c:v>
                </c:pt>
                <c:pt idx="2017">
                  <c:v>40263.041666666664</c:v>
                </c:pt>
                <c:pt idx="2018">
                  <c:v>40263.083333333336</c:v>
                </c:pt>
                <c:pt idx="2019">
                  <c:v>40263.125</c:v>
                </c:pt>
                <c:pt idx="2020">
                  <c:v>40263.166666666664</c:v>
                </c:pt>
                <c:pt idx="2021">
                  <c:v>40263.208333333336</c:v>
                </c:pt>
                <c:pt idx="2022">
                  <c:v>40263.25</c:v>
                </c:pt>
                <c:pt idx="2023">
                  <c:v>40263.291666666664</c:v>
                </c:pt>
                <c:pt idx="2024">
                  <c:v>40263.333333333336</c:v>
                </c:pt>
                <c:pt idx="2025">
                  <c:v>40263.375</c:v>
                </c:pt>
                <c:pt idx="2026">
                  <c:v>40263.416666666664</c:v>
                </c:pt>
                <c:pt idx="2027">
                  <c:v>40263.458333333336</c:v>
                </c:pt>
                <c:pt idx="2028">
                  <c:v>40263.5</c:v>
                </c:pt>
                <c:pt idx="2029">
                  <c:v>40263.541666666664</c:v>
                </c:pt>
                <c:pt idx="2030">
                  <c:v>40263.583333333336</c:v>
                </c:pt>
                <c:pt idx="2031">
                  <c:v>40263.625</c:v>
                </c:pt>
                <c:pt idx="2032">
                  <c:v>40263.666666666664</c:v>
                </c:pt>
                <c:pt idx="2033">
                  <c:v>40263.708333333336</c:v>
                </c:pt>
                <c:pt idx="2034">
                  <c:v>40263.75</c:v>
                </c:pt>
                <c:pt idx="2035">
                  <c:v>40263.791666666664</c:v>
                </c:pt>
                <c:pt idx="2036">
                  <c:v>40263.833333333336</c:v>
                </c:pt>
                <c:pt idx="2037">
                  <c:v>40263.875</c:v>
                </c:pt>
                <c:pt idx="2038">
                  <c:v>40263.916666666664</c:v>
                </c:pt>
                <c:pt idx="2039">
                  <c:v>40263.958333333336</c:v>
                </c:pt>
                <c:pt idx="2040">
                  <c:v>40264</c:v>
                </c:pt>
                <c:pt idx="2041">
                  <c:v>40264.041666666664</c:v>
                </c:pt>
                <c:pt idx="2042">
                  <c:v>40264.083333333336</c:v>
                </c:pt>
                <c:pt idx="2043">
                  <c:v>40264.125</c:v>
                </c:pt>
                <c:pt idx="2044">
                  <c:v>40264.166666666664</c:v>
                </c:pt>
                <c:pt idx="2045">
                  <c:v>40264.208333333336</c:v>
                </c:pt>
                <c:pt idx="2046">
                  <c:v>40264.25</c:v>
                </c:pt>
                <c:pt idx="2047">
                  <c:v>40264.291666666664</c:v>
                </c:pt>
                <c:pt idx="2048">
                  <c:v>40264.333333333336</c:v>
                </c:pt>
                <c:pt idx="2049">
                  <c:v>40264.375</c:v>
                </c:pt>
                <c:pt idx="2050">
                  <c:v>40264.416666666664</c:v>
                </c:pt>
                <c:pt idx="2051">
                  <c:v>40264.458333333336</c:v>
                </c:pt>
                <c:pt idx="2052">
                  <c:v>40264.5</c:v>
                </c:pt>
                <c:pt idx="2053">
                  <c:v>40264.541666666664</c:v>
                </c:pt>
                <c:pt idx="2054">
                  <c:v>40264.583333333336</c:v>
                </c:pt>
                <c:pt idx="2055">
                  <c:v>40264.625</c:v>
                </c:pt>
                <c:pt idx="2056">
                  <c:v>40264.666666666664</c:v>
                </c:pt>
                <c:pt idx="2057">
                  <c:v>40264.708333333336</c:v>
                </c:pt>
                <c:pt idx="2058">
                  <c:v>40264.75</c:v>
                </c:pt>
                <c:pt idx="2059">
                  <c:v>40264.791666666664</c:v>
                </c:pt>
                <c:pt idx="2060">
                  <c:v>40264.833333333336</c:v>
                </c:pt>
                <c:pt idx="2061">
                  <c:v>40264.875</c:v>
                </c:pt>
                <c:pt idx="2062">
                  <c:v>40264.916666666664</c:v>
                </c:pt>
                <c:pt idx="2063">
                  <c:v>40264.958333333336</c:v>
                </c:pt>
                <c:pt idx="2064">
                  <c:v>40265</c:v>
                </c:pt>
                <c:pt idx="2065">
                  <c:v>40265.041666666664</c:v>
                </c:pt>
                <c:pt idx="2066">
                  <c:v>40265.083333333336</c:v>
                </c:pt>
                <c:pt idx="2067">
                  <c:v>40265.166666666664</c:v>
                </c:pt>
                <c:pt idx="2068">
                  <c:v>40265.208333333336</c:v>
                </c:pt>
                <c:pt idx="2069">
                  <c:v>40265.25</c:v>
                </c:pt>
                <c:pt idx="2070">
                  <c:v>40265.291666666664</c:v>
                </c:pt>
                <c:pt idx="2071">
                  <c:v>40265.333333333336</c:v>
                </c:pt>
                <c:pt idx="2072">
                  <c:v>40265.375</c:v>
                </c:pt>
                <c:pt idx="2073">
                  <c:v>40265.416666666664</c:v>
                </c:pt>
                <c:pt idx="2074">
                  <c:v>40265.458333333336</c:v>
                </c:pt>
                <c:pt idx="2075">
                  <c:v>40265.5</c:v>
                </c:pt>
                <c:pt idx="2076">
                  <c:v>40265.541666666664</c:v>
                </c:pt>
                <c:pt idx="2077">
                  <c:v>40265.583333333336</c:v>
                </c:pt>
                <c:pt idx="2078">
                  <c:v>40265.625</c:v>
                </c:pt>
                <c:pt idx="2079">
                  <c:v>40265.666666666664</c:v>
                </c:pt>
                <c:pt idx="2080">
                  <c:v>40265.708333333336</c:v>
                </c:pt>
                <c:pt idx="2081">
                  <c:v>40265.75</c:v>
                </c:pt>
                <c:pt idx="2082">
                  <c:v>40265.791666666664</c:v>
                </c:pt>
                <c:pt idx="2083">
                  <c:v>40265.833333333336</c:v>
                </c:pt>
                <c:pt idx="2084">
                  <c:v>40265.875</c:v>
                </c:pt>
                <c:pt idx="2085">
                  <c:v>40265.916666666664</c:v>
                </c:pt>
                <c:pt idx="2086">
                  <c:v>40265.958333333336</c:v>
                </c:pt>
                <c:pt idx="2087">
                  <c:v>40266</c:v>
                </c:pt>
                <c:pt idx="2088">
                  <c:v>40266.041666666664</c:v>
                </c:pt>
                <c:pt idx="2089">
                  <c:v>40266.083333333336</c:v>
                </c:pt>
                <c:pt idx="2090">
                  <c:v>40266.125</c:v>
                </c:pt>
                <c:pt idx="2091">
                  <c:v>40266.166666666664</c:v>
                </c:pt>
                <c:pt idx="2092">
                  <c:v>40266.208333333336</c:v>
                </c:pt>
                <c:pt idx="2093">
                  <c:v>40266.25</c:v>
                </c:pt>
                <c:pt idx="2094">
                  <c:v>40266.291666666664</c:v>
                </c:pt>
                <c:pt idx="2095">
                  <c:v>40266.333333333336</c:v>
                </c:pt>
                <c:pt idx="2096">
                  <c:v>40266.375</c:v>
                </c:pt>
                <c:pt idx="2097">
                  <c:v>40266.416666666664</c:v>
                </c:pt>
                <c:pt idx="2098">
                  <c:v>40266.458333333336</c:v>
                </c:pt>
                <c:pt idx="2099">
                  <c:v>40266.5</c:v>
                </c:pt>
                <c:pt idx="2100">
                  <c:v>40266.541666666664</c:v>
                </c:pt>
                <c:pt idx="2101">
                  <c:v>40266.583333333336</c:v>
                </c:pt>
                <c:pt idx="2102">
                  <c:v>40266.625</c:v>
                </c:pt>
                <c:pt idx="2103">
                  <c:v>40266.666666666664</c:v>
                </c:pt>
                <c:pt idx="2104">
                  <c:v>40266.708333333336</c:v>
                </c:pt>
                <c:pt idx="2105">
                  <c:v>40266.75</c:v>
                </c:pt>
                <c:pt idx="2106">
                  <c:v>40266.791666666664</c:v>
                </c:pt>
                <c:pt idx="2107">
                  <c:v>40266.833333333336</c:v>
                </c:pt>
                <c:pt idx="2108">
                  <c:v>40266.875</c:v>
                </c:pt>
                <c:pt idx="2109">
                  <c:v>40266.916666666664</c:v>
                </c:pt>
                <c:pt idx="2110">
                  <c:v>40266.958333333336</c:v>
                </c:pt>
                <c:pt idx="2111">
                  <c:v>40267</c:v>
                </c:pt>
                <c:pt idx="2112">
                  <c:v>40267.041666666664</c:v>
                </c:pt>
                <c:pt idx="2113">
                  <c:v>40267.083333333336</c:v>
                </c:pt>
                <c:pt idx="2114">
                  <c:v>40267.125</c:v>
                </c:pt>
                <c:pt idx="2115">
                  <c:v>40267.166666666664</c:v>
                </c:pt>
                <c:pt idx="2116">
                  <c:v>40267.208333333336</c:v>
                </c:pt>
                <c:pt idx="2117">
                  <c:v>40267.25</c:v>
                </c:pt>
                <c:pt idx="2118">
                  <c:v>40267.291666666664</c:v>
                </c:pt>
                <c:pt idx="2119">
                  <c:v>40267.333333333336</c:v>
                </c:pt>
                <c:pt idx="2120">
                  <c:v>40267.375</c:v>
                </c:pt>
                <c:pt idx="2121">
                  <c:v>40267.416666666664</c:v>
                </c:pt>
                <c:pt idx="2122">
                  <c:v>40267.458333333336</c:v>
                </c:pt>
                <c:pt idx="2123">
                  <c:v>40267.5</c:v>
                </c:pt>
                <c:pt idx="2124">
                  <c:v>40267.541666666664</c:v>
                </c:pt>
                <c:pt idx="2125">
                  <c:v>40267.583333333336</c:v>
                </c:pt>
                <c:pt idx="2126">
                  <c:v>40267.625</c:v>
                </c:pt>
                <c:pt idx="2127">
                  <c:v>40267.666666666664</c:v>
                </c:pt>
                <c:pt idx="2128">
                  <c:v>40267.708333333336</c:v>
                </c:pt>
                <c:pt idx="2129">
                  <c:v>40267.75</c:v>
                </c:pt>
                <c:pt idx="2130">
                  <c:v>40267.791666666664</c:v>
                </c:pt>
                <c:pt idx="2131">
                  <c:v>40267.833333333336</c:v>
                </c:pt>
                <c:pt idx="2132">
                  <c:v>40267.875</c:v>
                </c:pt>
                <c:pt idx="2133">
                  <c:v>40267.916666666664</c:v>
                </c:pt>
                <c:pt idx="2134">
                  <c:v>40267.958333333336</c:v>
                </c:pt>
                <c:pt idx="2135">
                  <c:v>40268</c:v>
                </c:pt>
                <c:pt idx="2136">
                  <c:v>40268.041666666664</c:v>
                </c:pt>
                <c:pt idx="2137">
                  <c:v>40268.083333333336</c:v>
                </c:pt>
                <c:pt idx="2138">
                  <c:v>40268.125</c:v>
                </c:pt>
                <c:pt idx="2139">
                  <c:v>40268.166666666664</c:v>
                </c:pt>
                <c:pt idx="2140">
                  <c:v>40268.208333333336</c:v>
                </c:pt>
                <c:pt idx="2141">
                  <c:v>40268.25</c:v>
                </c:pt>
                <c:pt idx="2142">
                  <c:v>40268.291666666664</c:v>
                </c:pt>
                <c:pt idx="2143">
                  <c:v>40268.333333333336</c:v>
                </c:pt>
                <c:pt idx="2144">
                  <c:v>40268.375</c:v>
                </c:pt>
                <c:pt idx="2145">
                  <c:v>40268.416666666664</c:v>
                </c:pt>
                <c:pt idx="2146">
                  <c:v>40268.458333333336</c:v>
                </c:pt>
                <c:pt idx="2147">
                  <c:v>40268.5</c:v>
                </c:pt>
                <c:pt idx="2148">
                  <c:v>40268.541666666664</c:v>
                </c:pt>
                <c:pt idx="2149">
                  <c:v>40268.583333333336</c:v>
                </c:pt>
                <c:pt idx="2150">
                  <c:v>40268.625</c:v>
                </c:pt>
                <c:pt idx="2151">
                  <c:v>40268.666666666664</c:v>
                </c:pt>
                <c:pt idx="2152">
                  <c:v>40268.708333333336</c:v>
                </c:pt>
                <c:pt idx="2153">
                  <c:v>40268.75</c:v>
                </c:pt>
                <c:pt idx="2154">
                  <c:v>40268.791666666664</c:v>
                </c:pt>
                <c:pt idx="2155">
                  <c:v>40268.833333333336</c:v>
                </c:pt>
                <c:pt idx="2156">
                  <c:v>40268.875</c:v>
                </c:pt>
                <c:pt idx="2157">
                  <c:v>40268.916666666664</c:v>
                </c:pt>
                <c:pt idx="2158">
                  <c:v>40268.958333333336</c:v>
                </c:pt>
                <c:pt idx="2159">
                  <c:v>40269</c:v>
                </c:pt>
                <c:pt idx="2160">
                  <c:v>40269.041666666664</c:v>
                </c:pt>
                <c:pt idx="2161">
                  <c:v>40269.083333333336</c:v>
                </c:pt>
                <c:pt idx="2162">
                  <c:v>40269.125</c:v>
                </c:pt>
                <c:pt idx="2163">
                  <c:v>40269.166666666664</c:v>
                </c:pt>
                <c:pt idx="2164">
                  <c:v>40269.208333333336</c:v>
                </c:pt>
                <c:pt idx="2165">
                  <c:v>40269.25</c:v>
                </c:pt>
                <c:pt idx="2166">
                  <c:v>40269.291666666664</c:v>
                </c:pt>
                <c:pt idx="2167">
                  <c:v>40269.333333333336</c:v>
                </c:pt>
                <c:pt idx="2168">
                  <c:v>40269.375</c:v>
                </c:pt>
                <c:pt idx="2169">
                  <c:v>40269.416666666664</c:v>
                </c:pt>
                <c:pt idx="2170">
                  <c:v>40269.458333333336</c:v>
                </c:pt>
                <c:pt idx="2171">
                  <c:v>40269.5</c:v>
                </c:pt>
                <c:pt idx="2172">
                  <c:v>40269.541666666664</c:v>
                </c:pt>
                <c:pt idx="2173">
                  <c:v>40269.583333333336</c:v>
                </c:pt>
                <c:pt idx="2174">
                  <c:v>40269.625</c:v>
                </c:pt>
                <c:pt idx="2175">
                  <c:v>40269.666666666664</c:v>
                </c:pt>
                <c:pt idx="2176">
                  <c:v>40269.708333333336</c:v>
                </c:pt>
                <c:pt idx="2177">
                  <c:v>40269.75</c:v>
                </c:pt>
                <c:pt idx="2178">
                  <c:v>40269.791666666664</c:v>
                </c:pt>
                <c:pt idx="2179">
                  <c:v>40269.833333333336</c:v>
                </c:pt>
                <c:pt idx="2180">
                  <c:v>40269.875</c:v>
                </c:pt>
                <c:pt idx="2181">
                  <c:v>40269.916666666664</c:v>
                </c:pt>
                <c:pt idx="2182">
                  <c:v>40269.958333333336</c:v>
                </c:pt>
                <c:pt idx="2183">
                  <c:v>40270</c:v>
                </c:pt>
                <c:pt idx="2184">
                  <c:v>40270.041666666664</c:v>
                </c:pt>
                <c:pt idx="2185">
                  <c:v>40270.083333333336</c:v>
                </c:pt>
                <c:pt idx="2186">
                  <c:v>40270.125</c:v>
                </c:pt>
                <c:pt idx="2187">
                  <c:v>40270.166666666664</c:v>
                </c:pt>
                <c:pt idx="2188">
                  <c:v>40270.208333333336</c:v>
                </c:pt>
                <c:pt idx="2189">
                  <c:v>40270.25</c:v>
                </c:pt>
                <c:pt idx="2190">
                  <c:v>40270.291666666664</c:v>
                </c:pt>
                <c:pt idx="2191">
                  <c:v>40270.333333333336</c:v>
                </c:pt>
                <c:pt idx="2192">
                  <c:v>40270.375</c:v>
                </c:pt>
                <c:pt idx="2193">
                  <c:v>40270.416666666664</c:v>
                </c:pt>
                <c:pt idx="2194">
                  <c:v>40270.458333333336</c:v>
                </c:pt>
                <c:pt idx="2195">
                  <c:v>40270.5</c:v>
                </c:pt>
                <c:pt idx="2196">
                  <c:v>40270.541666666664</c:v>
                </c:pt>
                <c:pt idx="2197">
                  <c:v>40270.583333333336</c:v>
                </c:pt>
                <c:pt idx="2198">
                  <c:v>40270.625</c:v>
                </c:pt>
                <c:pt idx="2199">
                  <c:v>40270.666666666664</c:v>
                </c:pt>
                <c:pt idx="2200">
                  <c:v>40270.708333333336</c:v>
                </c:pt>
                <c:pt idx="2201">
                  <c:v>40270.75</c:v>
                </c:pt>
                <c:pt idx="2202">
                  <c:v>40270.791666666664</c:v>
                </c:pt>
                <c:pt idx="2203">
                  <c:v>40270.833333333336</c:v>
                </c:pt>
                <c:pt idx="2204">
                  <c:v>40270.875</c:v>
                </c:pt>
                <c:pt idx="2205">
                  <c:v>40270.916666666664</c:v>
                </c:pt>
                <c:pt idx="2206">
                  <c:v>40270.958333333336</c:v>
                </c:pt>
                <c:pt idx="2207">
                  <c:v>40271</c:v>
                </c:pt>
                <c:pt idx="2208">
                  <c:v>40271.041666666664</c:v>
                </c:pt>
                <c:pt idx="2209">
                  <c:v>40271.083333333336</c:v>
                </c:pt>
                <c:pt idx="2210">
                  <c:v>40271.125</c:v>
                </c:pt>
                <c:pt idx="2211">
                  <c:v>40271.166666666664</c:v>
                </c:pt>
                <c:pt idx="2212">
                  <c:v>40271.208333333336</c:v>
                </c:pt>
                <c:pt idx="2213">
                  <c:v>40271.25</c:v>
                </c:pt>
                <c:pt idx="2214">
                  <c:v>40271.291666666664</c:v>
                </c:pt>
                <c:pt idx="2215">
                  <c:v>40271.333333333336</c:v>
                </c:pt>
                <c:pt idx="2216">
                  <c:v>40271.375</c:v>
                </c:pt>
                <c:pt idx="2217">
                  <c:v>40271.416666666664</c:v>
                </c:pt>
                <c:pt idx="2218">
                  <c:v>40271.458333333336</c:v>
                </c:pt>
                <c:pt idx="2219">
                  <c:v>40271.5</c:v>
                </c:pt>
                <c:pt idx="2220">
                  <c:v>40271.541666666664</c:v>
                </c:pt>
                <c:pt idx="2221">
                  <c:v>40271.583333333336</c:v>
                </c:pt>
                <c:pt idx="2222">
                  <c:v>40271.625</c:v>
                </c:pt>
                <c:pt idx="2223">
                  <c:v>40271.666666666664</c:v>
                </c:pt>
                <c:pt idx="2224">
                  <c:v>40271.708333333336</c:v>
                </c:pt>
                <c:pt idx="2225">
                  <c:v>40271.75</c:v>
                </c:pt>
                <c:pt idx="2226">
                  <c:v>40271.791666666664</c:v>
                </c:pt>
                <c:pt idx="2227">
                  <c:v>40271.833333333336</c:v>
                </c:pt>
                <c:pt idx="2228">
                  <c:v>40271.875</c:v>
                </c:pt>
                <c:pt idx="2229">
                  <c:v>40271.916666666664</c:v>
                </c:pt>
                <c:pt idx="2230">
                  <c:v>40271.958333333336</c:v>
                </c:pt>
                <c:pt idx="2231">
                  <c:v>40272</c:v>
                </c:pt>
                <c:pt idx="2232">
                  <c:v>40272.041666666664</c:v>
                </c:pt>
                <c:pt idx="2233">
                  <c:v>40272.083333333336</c:v>
                </c:pt>
                <c:pt idx="2234">
                  <c:v>40272.125</c:v>
                </c:pt>
                <c:pt idx="2235">
                  <c:v>40272.166666666664</c:v>
                </c:pt>
                <c:pt idx="2236">
                  <c:v>40272.208333333336</c:v>
                </c:pt>
                <c:pt idx="2237">
                  <c:v>40272.25</c:v>
                </c:pt>
                <c:pt idx="2238">
                  <c:v>40272.291666666664</c:v>
                </c:pt>
                <c:pt idx="2239">
                  <c:v>40272.333333333336</c:v>
                </c:pt>
                <c:pt idx="2240">
                  <c:v>40272.375</c:v>
                </c:pt>
                <c:pt idx="2241">
                  <c:v>40272.416666666664</c:v>
                </c:pt>
                <c:pt idx="2242">
                  <c:v>40272.458333333336</c:v>
                </c:pt>
                <c:pt idx="2243">
                  <c:v>40272.5</c:v>
                </c:pt>
                <c:pt idx="2244">
                  <c:v>40272.541666666664</c:v>
                </c:pt>
                <c:pt idx="2245">
                  <c:v>40272.583333333336</c:v>
                </c:pt>
                <c:pt idx="2246">
                  <c:v>40272.625</c:v>
                </c:pt>
                <c:pt idx="2247">
                  <c:v>40272.666666666664</c:v>
                </c:pt>
                <c:pt idx="2248">
                  <c:v>40272.708333333336</c:v>
                </c:pt>
                <c:pt idx="2249">
                  <c:v>40272.75</c:v>
                </c:pt>
                <c:pt idx="2250">
                  <c:v>40272.791666666664</c:v>
                </c:pt>
                <c:pt idx="2251">
                  <c:v>40272.833333333336</c:v>
                </c:pt>
                <c:pt idx="2252">
                  <c:v>40272.875</c:v>
                </c:pt>
                <c:pt idx="2253">
                  <c:v>40272.916666666664</c:v>
                </c:pt>
                <c:pt idx="2254">
                  <c:v>40272.958333333336</c:v>
                </c:pt>
                <c:pt idx="2255">
                  <c:v>40273</c:v>
                </c:pt>
                <c:pt idx="2256">
                  <c:v>40273.041666666664</c:v>
                </c:pt>
                <c:pt idx="2257">
                  <c:v>40273.083333333336</c:v>
                </c:pt>
                <c:pt idx="2258">
                  <c:v>40273.125</c:v>
                </c:pt>
                <c:pt idx="2259">
                  <c:v>40273.166666666664</c:v>
                </c:pt>
                <c:pt idx="2260">
                  <c:v>40273.208333333336</c:v>
                </c:pt>
                <c:pt idx="2261">
                  <c:v>40273.25</c:v>
                </c:pt>
                <c:pt idx="2262">
                  <c:v>40273.291666666664</c:v>
                </c:pt>
                <c:pt idx="2263">
                  <c:v>40273.333333333336</c:v>
                </c:pt>
                <c:pt idx="2264">
                  <c:v>40273.375</c:v>
                </c:pt>
                <c:pt idx="2265">
                  <c:v>40273.416666666664</c:v>
                </c:pt>
                <c:pt idx="2266">
                  <c:v>40273.458333333336</c:v>
                </c:pt>
                <c:pt idx="2267">
                  <c:v>40273.5</c:v>
                </c:pt>
                <c:pt idx="2268">
                  <c:v>40273.541666666664</c:v>
                </c:pt>
                <c:pt idx="2269">
                  <c:v>40273.583333333336</c:v>
                </c:pt>
                <c:pt idx="2270">
                  <c:v>40273.625</c:v>
                </c:pt>
                <c:pt idx="2271">
                  <c:v>40273.666666666664</c:v>
                </c:pt>
                <c:pt idx="2272">
                  <c:v>40273.708333333336</c:v>
                </c:pt>
                <c:pt idx="2273">
                  <c:v>40273.75</c:v>
                </c:pt>
                <c:pt idx="2274">
                  <c:v>40273.791666666664</c:v>
                </c:pt>
                <c:pt idx="2275">
                  <c:v>40273.833333333336</c:v>
                </c:pt>
                <c:pt idx="2276">
                  <c:v>40273.875</c:v>
                </c:pt>
                <c:pt idx="2277">
                  <c:v>40273.916666666664</c:v>
                </c:pt>
                <c:pt idx="2278">
                  <c:v>40273.958333333336</c:v>
                </c:pt>
                <c:pt idx="2279">
                  <c:v>40274</c:v>
                </c:pt>
                <c:pt idx="2280">
                  <c:v>40274.041666666664</c:v>
                </c:pt>
                <c:pt idx="2281">
                  <c:v>40274.083333333336</c:v>
                </c:pt>
                <c:pt idx="2282">
                  <c:v>40274.125</c:v>
                </c:pt>
                <c:pt idx="2283">
                  <c:v>40274.166666666664</c:v>
                </c:pt>
                <c:pt idx="2284">
                  <c:v>40274.208333333336</c:v>
                </c:pt>
                <c:pt idx="2285">
                  <c:v>40274.25</c:v>
                </c:pt>
                <c:pt idx="2286">
                  <c:v>40274.291666666664</c:v>
                </c:pt>
                <c:pt idx="2287">
                  <c:v>40274.333333333336</c:v>
                </c:pt>
                <c:pt idx="2288">
                  <c:v>40274.375</c:v>
                </c:pt>
                <c:pt idx="2289">
                  <c:v>40274.416666666664</c:v>
                </c:pt>
                <c:pt idx="2290">
                  <c:v>40274.458333333336</c:v>
                </c:pt>
                <c:pt idx="2291">
                  <c:v>40274.5</c:v>
                </c:pt>
                <c:pt idx="2292">
                  <c:v>40274.541666666664</c:v>
                </c:pt>
                <c:pt idx="2293">
                  <c:v>40274.583333333336</c:v>
                </c:pt>
                <c:pt idx="2294">
                  <c:v>40274.625</c:v>
                </c:pt>
                <c:pt idx="2295">
                  <c:v>40274.666666666664</c:v>
                </c:pt>
                <c:pt idx="2296">
                  <c:v>40274.708333333336</c:v>
                </c:pt>
                <c:pt idx="2297">
                  <c:v>40274.75</c:v>
                </c:pt>
                <c:pt idx="2298">
                  <c:v>40274.791666666664</c:v>
                </c:pt>
                <c:pt idx="2299">
                  <c:v>40274.833333333336</c:v>
                </c:pt>
                <c:pt idx="2300">
                  <c:v>40274.875</c:v>
                </c:pt>
                <c:pt idx="2301">
                  <c:v>40274.916666666664</c:v>
                </c:pt>
                <c:pt idx="2302">
                  <c:v>40274.958333333336</c:v>
                </c:pt>
                <c:pt idx="2303">
                  <c:v>40275</c:v>
                </c:pt>
                <c:pt idx="2304">
                  <c:v>40275.041666666664</c:v>
                </c:pt>
                <c:pt idx="2305">
                  <c:v>40275.083333333336</c:v>
                </c:pt>
                <c:pt idx="2306">
                  <c:v>40275.125</c:v>
                </c:pt>
                <c:pt idx="2307">
                  <c:v>40275.166666666664</c:v>
                </c:pt>
                <c:pt idx="2308">
                  <c:v>40275.208333333336</c:v>
                </c:pt>
                <c:pt idx="2309">
                  <c:v>40275.25</c:v>
                </c:pt>
                <c:pt idx="2310">
                  <c:v>40275.291666666664</c:v>
                </c:pt>
                <c:pt idx="2311">
                  <c:v>40275.333333333336</c:v>
                </c:pt>
                <c:pt idx="2312">
                  <c:v>40275.375</c:v>
                </c:pt>
                <c:pt idx="2313">
                  <c:v>40275.416666666664</c:v>
                </c:pt>
                <c:pt idx="2314">
                  <c:v>40275.458333333336</c:v>
                </c:pt>
                <c:pt idx="2315">
                  <c:v>40275.5</c:v>
                </c:pt>
                <c:pt idx="2316">
                  <c:v>40275.541666666664</c:v>
                </c:pt>
                <c:pt idx="2317">
                  <c:v>40275.583333333336</c:v>
                </c:pt>
                <c:pt idx="2318">
                  <c:v>40275.625</c:v>
                </c:pt>
                <c:pt idx="2319">
                  <c:v>40275.666666666664</c:v>
                </c:pt>
                <c:pt idx="2320">
                  <c:v>40275.708333333336</c:v>
                </c:pt>
                <c:pt idx="2321">
                  <c:v>40275.75</c:v>
                </c:pt>
                <c:pt idx="2322">
                  <c:v>40275.791666666664</c:v>
                </c:pt>
                <c:pt idx="2323">
                  <c:v>40275.833333333336</c:v>
                </c:pt>
                <c:pt idx="2324">
                  <c:v>40275.875</c:v>
                </c:pt>
                <c:pt idx="2325">
                  <c:v>40275.916666666664</c:v>
                </c:pt>
                <c:pt idx="2326">
                  <c:v>40275.958333333336</c:v>
                </c:pt>
                <c:pt idx="2327">
                  <c:v>40276</c:v>
                </c:pt>
                <c:pt idx="2328">
                  <c:v>40276.041666666664</c:v>
                </c:pt>
                <c:pt idx="2329">
                  <c:v>40276.083333333336</c:v>
                </c:pt>
                <c:pt idx="2330">
                  <c:v>40276.125</c:v>
                </c:pt>
                <c:pt idx="2331">
                  <c:v>40276.166666666664</c:v>
                </c:pt>
                <c:pt idx="2332">
                  <c:v>40276.208333333336</c:v>
                </c:pt>
                <c:pt idx="2333">
                  <c:v>40276.25</c:v>
                </c:pt>
                <c:pt idx="2334">
                  <c:v>40276.291666666664</c:v>
                </c:pt>
                <c:pt idx="2335">
                  <c:v>40276.333333333336</c:v>
                </c:pt>
                <c:pt idx="2336">
                  <c:v>40276.375</c:v>
                </c:pt>
                <c:pt idx="2337">
                  <c:v>40276.416666666664</c:v>
                </c:pt>
                <c:pt idx="2338">
                  <c:v>40276.458333333336</c:v>
                </c:pt>
                <c:pt idx="2339">
                  <c:v>40276.5</c:v>
                </c:pt>
                <c:pt idx="2340">
                  <c:v>40276.541666666664</c:v>
                </c:pt>
                <c:pt idx="2341">
                  <c:v>40276.583333333336</c:v>
                </c:pt>
                <c:pt idx="2342">
                  <c:v>40276.625</c:v>
                </c:pt>
                <c:pt idx="2343">
                  <c:v>40276.666666666664</c:v>
                </c:pt>
                <c:pt idx="2344">
                  <c:v>40276.708333333336</c:v>
                </c:pt>
                <c:pt idx="2345">
                  <c:v>40276.75</c:v>
                </c:pt>
                <c:pt idx="2346">
                  <c:v>40276.791666666664</c:v>
                </c:pt>
                <c:pt idx="2347">
                  <c:v>40276.833333333336</c:v>
                </c:pt>
                <c:pt idx="2348">
                  <c:v>40276.875</c:v>
                </c:pt>
                <c:pt idx="2349">
                  <c:v>40276.916666666664</c:v>
                </c:pt>
                <c:pt idx="2350">
                  <c:v>40276.958333333336</c:v>
                </c:pt>
                <c:pt idx="2351">
                  <c:v>40277</c:v>
                </c:pt>
                <c:pt idx="2352">
                  <c:v>40277.041666666664</c:v>
                </c:pt>
                <c:pt idx="2353">
                  <c:v>40277.083333333336</c:v>
                </c:pt>
                <c:pt idx="2354">
                  <c:v>40277.125</c:v>
                </c:pt>
                <c:pt idx="2355">
                  <c:v>40277.166666666664</c:v>
                </c:pt>
                <c:pt idx="2356">
                  <c:v>40277.208333333336</c:v>
                </c:pt>
                <c:pt idx="2357">
                  <c:v>40277.25</c:v>
                </c:pt>
                <c:pt idx="2358">
                  <c:v>40277.291666666664</c:v>
                </c:pt>
                <c:pt idx="2359">
                  <c:v>40277.333333333336</c:v>
                </c:pt>
                <c:pt idx="2360">
                  <c:v>40277.375</c:v>
                </c:pt>
                <c:pt idx="2361">
                  <c:v>40277.416666666664</c:v>
                </c:pt>
                <c:pt idx="2362">
                  <c:v>40277.458333333336</c:v>
                </c:pt>
                <c:pt idx="2363">
                  <c:v>40277.5</c:v>
                </c:pt>
                <c:pt idx="2364">
                  <c:v>40277.541666666664</c:v>
                </c:pt>
                <c:pt idx="2365">
                  <c:v>40277.583333333336</c:v>
                </c:pt>
                <c:pt idx="2366">
                  <c:v>40277.625</c:v>
                </c:pt>
                <c:pt idx="2367">
                  <c:v>40277.666666666664</c:v>
                </c:pt>
                <c:pt idx="2368">
                  <c:v>40277.708333333336</c:v>
                </c:pt>
                <c:pt idx="2369">
                  <c:v>40277.75</c:v>
                </c:pt>
                <c:pt idx="2370">
                  <c:v>40277.791666666664</c:v>
                </c:pt>
                <c:pt idx="2371">
                  <c:v>40277.833333333336</c:v>
                </c:pt>
                <c:pt idx="2372">
                  <c:v>40277.875</c:v>
                </c:pt>
                <c:pt idx="2373">
                  <c:v>40277.916666666664</c:v>
                </c:pt>
                <c:pt idx="2374">
                  <c:v>40277.958333333336</c:v>
                </c:pt>
                <c:pt idx="2375">
                  <c:v>40278</c:v>
                </c:pt>
                <c:pt idx="2376">
                  <c:v>40278.041666666664</c:v>
                </c:pt>
                <c:pt idx="2377">
                  <c:v>40278.083333333336</c:v>
                </c:pt>
                <c:pt idx="2378">
                  <c:v>40278.125</c:v>
                </c:pt>
                <c:pt idx="2379">
                  <c:v>40278.166666666664</c:v>
                </c:pt>
                <c:pt idx="2380">
                  <c:v>40278.208333333336</c:v>
                </c:pt>
                <c:pt idx="2381">
                  <c:v>40278.25</c:v>
                </c:pt>
                <c:pt idx="2382">
                  <c:v>40278.291666666664</c:v>
                </c:pt>
                <c:pt idx="2383">
                  <c:v>40278.333333333336</c:v>
                </c:pt>
                <c:pt idx="2384">
                  <c:v>40278.375</c:v>
                </c:pt>
                <c:pt idx="2385">
                  <c:v>40278.416666666664</c:v>
                </c:pt>
                <c:pt idx="2386">
                  <c:v>40278.458333333336</c:v>
                </c:pt>
                <c:pt idx="2387">
                  <c:v>40278.5</c:v>
                </c:pt>
                <c:pt idx="2388">
                  <c:v>40278.541666666664</c:v>
                </c:pt>
                <c:pt idx="2389">
                  <c:v>40278.583333333336</c:v>
                </c:pt>
                <c:pt idx="2390">
                  <c:v>40278.625</c:v>
                </c:pt>
                <c:pt idx="2391">
                  <c:v>40278.666666666664</c:v>
                </c:pt>
                <c:pt idx="2392">
                  <c:v>40278.708333333336</c:v>
                </c:pt>
                <c:pt idx="2393">
                  <c:v>40278.75</c:v>
                </c:pt>
                <c:pt idx="2394">
                  <c:v>40278.791666666664</c:v>
                </c:pt>
                <c:pt idx="2395">
                  <c:v>40278.833333333336</c:v>
                </c:pt>
                <c:pt idx="2396">
                  <c:v>40278.875</c:v>
                </c:pt>
                <c:pt idx="2397">
                  <c:v>40278.916666666664</c:v>
                </c:pt>
                <c:pt idx="2398">
                  <c:v>40278.958333333336</c:v>
                </c:pt>
                <c:pt idx="2399">
                  <c:v>40279</c:v>
                </c:pt>
                <c:pt idx="2400">
                  <c:v>40279.041666666664</c:v>
                </c:pt>
                <c:pt idx="2401">
                  <c:v>40279.083333333336</c:v>
                </c:pt>
                <c:pt idx="2402">
                  <c:v>40279.125</c:v>
                </c:pt>
                <c:pt idx="2403">
                  <c:v>40279.166666666664</c:v>
                </c:pt>
                <c:pt idx="2404">
                  <c:v>40279.208333333336</c:v>
                </c:pt>
                <c:pt idx="2405">
                  <c:v>40279.25</c:v>
                </c:pt>
                <c:pt idx="2406">
                  <c:v>40279.291666666664</c:v>
                </c:pt>
                <c:pt idx="2407">
                  <c:v>40279.333333333336</c:v>
                </c:pt>
                <c:pt idx="2408">
                  <c:v>40279.375</c:v>
                </c:pt>
                <c:pt idx="2409">
                  <c:v>40279.416666666664</c:v>
                </c:pt>
                <c:pt idx="2410">
                  <c:v>40279.458333333336</c:v>
                </c:pt>
                <c:pt idx="2411">
                  <c:v>40279.5</c:v>
                </c:pt>
                <c:pt idx="2412">
                  <c:v>40279.541666666664</c:v>
                </c:pt>
                <c:pt idx="2413">
                  <c:v>40279.583333333336</c:v>
                </c:pt>
                <c:pt idx="2414">
                  <c:v>40279.625</c:v>
                </c:pt>
                <c:pt idx="2415">
                  <c:v>40279.666666666664</c:v>
                </c:pt>
                <c:pt idx="2416">
                  <c:v>40279.708333333336</c:v>
                </c:pt>
                <c:pt idx="2417">
                  <c:v>40279.75</c:v>
                </c:pt>
                <c:pt idx="2418">
                  <c:v>40279.791666666664</c:v>
                </c:pt>
                <c:pt idx="2419">
                  <c:v>40279.833333333336</c:v>
                </c:pt>
                <c:pt idx="2420">
                  <c:v>40279.875</c:v>
                </c:pt>
                <c:pt idx="2421">
                  <c:v>40279.916666666664</c:v>
                </c:pt>
                <c:pt idx="2422">
                  <c:v>40279.958333333336</c:v>
                </c:pt>
                <c:pt idx="2423">
                  <c:v>40280</c:v>
                </c:pt>
                <c:pt idx="2424">
                  <c:v>40280.041666666664</c:v>
                </c:pt>
                <c:pt idx="2425">
                  <c:v>40280.083333333336</c:v>
                </c:pt>
                <c:pt idx="2426">
                  <c:v>40280.125</c:v>
                </c:pt>
                <c:pt idx="2427">
                  <c:v>40280.166666666664</c:v>
                </c:pt>
                <c:pt idx="2428">
                  <c:v>40280.208333333336</c:v>
                </c:pt>
                <c:pt idx="2429">
                  <c:v>40280.25</c:v>
                </c:pt>
                <c:pt idx="2430">
                  <c:v>40280.291666666664</c:v>
                </c:pt>
                <c:pt idx="2431">
                  <c:v>40280.333333333336</c:v>
                </c:pt>
                <c:pt idx="2432">
                  <c:v>40280.375</c:v>
                </c:pt>
                <c:pt idx="2433">
                  <c:v>40280.416666666664</c:v>
                </c:pt>
                <c:pt idx="2434">
                  <c:v>40280.458333333336</c:v>
                </c:pt>
                <c:pt idx="2435">
                  <c:v>40280.5</c:v>
                </c:pt>
                <c:pt idx="2436">
                  <c:v>40280.541666666664</c:v>
                </c:pt>
                <c:pt idx="2437">
                  <c:v>40280.583333333336</c:v>
                </c:pt>
                <c:pt idx="2438">
                  <c:v>40280.625</c:v>
                </c:pt>
                <c:pt idx="2439">
                  <c:v>40280.666666666664</c:v>
                </c:pt>
                <c:pt idx="2440">
                  <c:v>40280.708333333336</c:v>
                </c:pt>
                <c:pt idx="2441">
                  <c:v>40280.75</c:v>
                </c:pt>
                <c:pt idx="2442">
                  <c:v>40280.791666666664</c:v>
                </c:pt>
                <c:pt idx="2443">
                  <c:v>40280.833333333336</c:v>
                </c:pt>
                <c:pt idx="2444">
                  <c:v>40280.875</c:v>
                </c:pt>
                <c:pt idx="2445">
                  <c:v>40280.916666666664</c:v>
                </c:pt>
                <c:pt idx="2446">
                  <c:v>40280.958333333336</c:v>
                </c:pt>
                <c:pt idx="2447">
                  <c:v>40281</c:v>
                </c:pt>
                <c:pt idx="2448">
                  <c:v>40281.041666666664</c:v>
                </c:pt>
                <c:pt idx="2449">
                  <c:v>40281.083333333336</c:v>
                </c:pt>
                <c:pt idx="2450">
                  <c:v>40281.125</c:v>
                </c:pt>
                <c:pt idx="2451">
                  <c:v>40281.166666666664</c:v>
                </c:pt>
                <c:pt idx="2452">
                  <c:v>40281.208333333336</c:v>
                </c:pt>
                <c:pt idx="2453">
                  <c:v>40281.25</c:v>
                </c:pt>
                <c:pt idx="2454">
                  <c:v>40281.291666666664</c:v>
                </c:pt>
                <c:pt idx="2455">
                  <c:v>40281.333333333336</c:v>
                </c:pt>
                <c:pt idx="2456">
                  <c:v>40281.375</c:v>
                </c:pt>
                <c:pt idx="2457">
                  <c:v>40281.416666666664</c:v>
                </c:pt>
                <c:pt idx="2458">
                  <c:v>40281.458333333336</c:v>
                </c:pt>
                <c:pt idx="2459">
                  <c:v>40281.5</c:v>
                </c:pt>
                <c:pt idx="2460">
                  <c:v>40281.541666666664</c:v>
                </c:pt>
                <c:pt idx="2461">
                  <c:v>40281.583333333336</c:v>
                </c:pt>
                <c:pt idx="2462">
                  <c:v>40281.625</c:v>
                </c:pt>
                <c:pt idx="2463">
                  <c:v>40281.666666666664</c:v>
                </c:pt>
                <c:pt idx="2464">
                  <c:v>40281.708333333336</c:v>
                </c:pt>
                <c:pt idx="2465">
                  <c:v>40281.75</c:v>
                </c:pt>
                <c:pt idx="2466">
                  <c:v>40281.791666666664</c:v>
                </c:pt>
                <c:pt idx="2467">
                  <c:v>40281.833333333336</c:v>
                </c:pt>
                <c:pt idx="2468">
                  <c:v>40281.875</c:v>
                </c:pt>
                <c:pt idx="2469">
                  <c:v>40281.916666666664</c:v>
                </c:pt>
                <c:pt idx="2470">
                  <c:v>40281.958333333336</c:v>
                </c:pt>
                <c:pt idx="2471">
                  <c:v>40282</c:v>
                </c:pt>
                <c:pt idx="2472">
                  <c:v>40282.041666666664</c:v>
                </c:pt>
                <c:pt idx="2473">
                  <c:v>40282.083333333336</c:v>
                </c:pt>
                <c:pt idx="2474">
                  <c:v>40282.125</c:v>
                </c:pt>
                <c:pt idx="2475">
                  <c:v>40282.166666666664</c:v>
                </c:pt>
                <c:pt idx="2476">
                  <c:v>40282.208333333336</c:v>
                </c:pt>
                <c:pt idx="2477">
                  <c:v>40282.25</c:v>
                </c:pt>
                <c:pt idx="2478">
                  <c:v>40282.291666666664</c:v>
                </c:pt>
                <c:pt idx="2479">
                  <c:v>40282.333333333336</c:v>
                </c:pt>
                <c:pt idx="2480">
                  <c:v>40282.375</c:v>
                </c:pt>
                <c:pt idx="2481">
                  <c:v>40282.416666666664</c:v>
                </c:pt>
                <c:pt idx="2482">
                  <c:v>40282.458333333336</c:v>
                </c:pt>
                <c:pt idx="2483">
                  <c:v>40282.5</c:v>
                </c:pt>
                <c:pt idx="2484">
                  <c:v>40282.541666666664</c:v>
                </c:pt>
                <c:pt idx="2485">
                  <c:v>40282.583333333336</c:v>
                </c:pt>
                <c:pt idx="2486">
                  <c:v>40282.625</c:v>
                </c:pt>
                <c:pt idx="2487">
                  <c:v>40282.666666666664</c:v>
                </c:pt>
                <c:pt idx="2488">
                  <c:v>40282.708333333336</c:v>
                </c:pt>
                <c:pt idx="2489">
                  <c:v>40282.75</c:v>
                </c:pt>
                <c:pt idx="2490">
                  <c:v>40282.791666666664</c:v>
                </c:pt>
                <c:pt idx="2491">
                  <c:v>40282.833333333336</c:v>
                </c:pt>
                <c:pt idx="2492">
                  <c:v>40282.875</c:v>
                </c:pt>
                <c:pt idx="2493">
                  <c:v>40282.916666666664</c:v>
                </c:pt>
                <c:pt idx="2494">
                  <c:v>40282.958333333336</c:v>
                </c:pt>
                <c:pt idx="2495">
                  <c:v>40283</c:v>
                </c:pt>
                <c:pt idx="2496">
                  <c:v>40283.041666666664</c:v>
                </c:pt>
                <c:pt idx="2497">
                  <c:v>40283.083333333336</c:v>
                </c:pt>
                <c:pt idx="2498">
                  <c:v>40283.125</c:v>
                </c:pt>
                <c:pt idx="2499">
                  <c:v>40283.166666666664</c:v>
                </c:pt>
                <c:pt idx="2500">
                  <c:v>40283.208333333336</c:v>
                </c:pt>
                <c:pt idx="2501">
                  <c:v>40283.25</c:v>
                </c:pt>
                <c:pt idx="2502">
                  <c:v>40283.291666666664</c:v>
                </c:pt>
                <c:pt idx="2503">
                  <c:v>40283.333333333336</c:v>
                </c:pt>
                <c:pt idx="2504">
                  <c:v>40283.375</c:v>
                </c:pt>
                <c:pt idx="2505">
                  <c:v>40283.416666666664</c:v>
                </c:pt>
                <c:pt idx="2506">
                  <c:v>40283.458333333336</c:v>
                </c:pt>
                <c:pt idx="2507">
                  <c:v>40283.5</c:v>
                </c:pt>
                <c:pt idx="2508">
                  <c:v>40283.541666666664</c:v>
                </c:pt>
                <c:pt idx="2509">
                  <c:v>40283.583333333336</c:v>
                </c:pt>
                <c:pt idx="2510">
                  <c:v>40283.625</c:v>
                </c:pt>
                <c:pt idx="2511">
                  <c:v>40283.666666666664</c:v>
                </c:pt>
                <c:pt idx="2512">
                  <c:v>40283.708333333336</c:v>
                </c:pt>
                <c:pt idx="2513">
                  <c:v>40283.75</c:v>
                </c:pt>
                <c:pt idx="2514">
                  <c:v>40283.791666666664</c:v>
                </c:pt>
                <c:pt idx="2515">
                  <c:v>40283.833333333336</c:v>
                </c:pt>
                <c:pt idx="2516">
                  <c:v>40283.875</c:v>
                </c:pt>
                <c:pt idx="2517">
                  <c:v>40283.916666666664</c:v>
                </c:pt>
                <c:pt idx="2518">
                  <c:v>40283.958333333336</c:v>
                </c:pt>
                <c:pt idx="2519">
                  <c:v>40284</c:v>
                </c:pt>
                <c:pt idx="2520">
                  <c:v>40284.041666666664</c:v>
                </c:pt>
                <c:pt idx="2521">
                  <c:v>40284.083333333336</c:v>
                </c:pt>
                <c:pt idx="2522">
                  <c:v>40284.125</c:v>
                </c:pt>
                <c:pt idx="2523">
                  <c:v>40284.166666666664</c:v>
                </c:pt>
                <c:pt idx="2524">
                  <c:v>40284.208333333336</c:v>
                </c:pt>
                <c:pt idx="2525">
                  <c:v>40284.25</c:v>
                </c:pt>
                <c:pt idx="2526">
                  <c:v>40284.291666666664</c:v>
                </c:pt>
                <c:pt idx="2527">
                  <c:v>40284.333333333336</c:v>
                </c:pt>
                <c:pt idx="2528">
                  <c:v>40284.375</c:v>
                </c:pt>
                <c:pt idx="2529">
                  <c:v>40284.416666666664</c:v>
                </c:pt>
                <c:pt idx="2530">
                  <c:v>40284.458333333336</c:v>
                </c:pt>
                <c:pt idx="2531">
                  <c:v>40284.5</c:v>
                </c:pt>
                <c:pt idx="2532">
                  <c:v>40284.541666666664</c:v>
                </c:pt>
                <c:pt idx="2533">
                  <c:v>40284.583333333336</c:v>
                </c:pt>
                <c:pt idx="2534">
                  <c:v>40284.625</c:v>
                </c:pt>
                <c:pt idx="2535">
                  <c:v>40284.666666666664</c:v>
                </c:pt>
                <c:pt idx="2536">
                  <c:v>40284.708333333336</c:v>
                </c:pt>
                <c:pt idx="2537">
                  <c:v>40284.75</c:v>
                </c:pt>
                <c:pt idx="2538">
                  <c:v>40284.791666666664</c:v>
                </c:pt>
                <c:pt idx="2539">
                  <c:v>40284.833333333336</c:v>
                </c:pt>
                <c:pt idx="2540">
                  <c:v>40284.875</c:v>
                </c:pt>
                <c:pt idx="2541">
                  <c:v>40284.916666666664</c:v>
                </c:pt>
                <c:pt idx="2542">
                  <c:v>40284.958333333336</c:v>
                </c:pt>
                <c:pt idx="2543">
                  <c:v>40285</c:v>
                </c:pt>
                <c:pt idx="2544">
                  <c:v>40285.041666666664</c:v>
                </c:pt>
                <c:pt idx="2545">
                  <c:v>40285.083333333336</c:v>
                </c:pt>
                <c:pt idx="2546">
                  <c:v>40285.125</c:v>
                </c:pt>
                <c:pt idx="2547">
                  <c:v>40285.166666666664</c:v>
                </c:pt>
                <c:pt idx="2548">
                  <c:v>40285.208333333336</c:v>
                </c:pt>
                <c:pt idx="2549">
                  <c:v>40285.25</c:v>
                </c:pt>
                <c:pt idx="2550">
                  <c:v>40285.291666666664</c:v>
                </c:pt>
                <c:pt idx="2551">
                  <c:v>40285.333333333336</c:v>
                </c:pt>
                <c:pt idx="2552">
                  <c:v>40285.375</c:v>
                </c:pt>
                <c:pt idx="2553">
                  <c:v>40285.416666666664</c:v>
                </c:pt>
                <c:pt idx="2554">
                  <c:v>40285.458333333336</c:v>
                </c:pt>
                <c:pt idx="2555">
                  <c:v>40285.5</c:v>
                </c:pt>
                <c:pt idx="2556">
                  <c:v>40285.541666666664</c:v>
                </c:pt>
                <c:pt idx="2557">
                  <c:v>40285.583333333336</c:v>
                </c:pt>
                <c:pt idx="2558">
                  <c:v>40285.625</c:v>
                </c:pt>
                <c:pt idx="2559">
                  <c:v>40285.666666666664</c:v>
                </c:pt>
                <c:pt idx="2560">
                  <c:v>40285.708333333336</c:v>
                </c:pt>
                <c:pt idx="2561">
                  <c:v>40285.75</c:v>
                </c:pt>
                <c:pt idx="2562">
                  <c:v>40285.791666666664</c:v>
                </c:pt>
                <c:pt idx="2563">
                  <c:v>40285.833333333336</c:v>
                </c:pt>
                <c:pt idx="2564">
                  <c:v>40285.875</c:v>
                </c:pt>
                <c:pt idx="2565">
                  <c:v>40285.916666666664</c:v>
                </c:pt>
                <c:pt idx="2566">
                  <c:v>40285.958333333336</c:v>
                </c:pt>
                <c:pt idx="2567">
                  <c:v>40286</c:v>
                </c:pt>
                <c:pt idx="2568">
                  <c:v>40286.041666666664</c:v>
                </c:pt>
                <c:pt idx="2569">
                  <c:v>40286.083333333336</c:v>
                </c:pt>
                <c:pt idx="2570">
                  <c:v>40286.125</c:v>
                </c:pt>
                <c:pt idx="2571">
                  <c:v>40286.166666666664</c:v>
                </c:pt>
                <c:pt idx="2572">
                  <c:v>40286.208333333336</c:v>
                </c:pt>
                <c:pt idx="2573">
                  <c:v>40286.25</c:v>
                </c:pt>
                <c:pt idx="2574">
                  <c:v>40286.291666666664</c:v>
                </c:pt>
                <c:pt idx="2575">
                  <c:v>40286.333333333336</c:v>
                </c:pt>
                <c:pt idx="2576">
                  <c:v>40286.375</c:v>
                </c:pt>
                <c:pt idx="2577">
                  <c:v>40286.416666666664</c:v>
                </c:pt>
                <c:pt idx="2578">
                  <c:v>40286.458333333336</c:v>
                </c:pt>
                <c:pt idx="2579">
                  <c:v>40286.5</c:v>
                </c:pt>
                <c:pt idx="2580">
                  <c:v>40286.541666666664</c:v>
                </c:pt>
                <c:pt idx="2581">
                  <c:v>40286.583333333336</c:v>
                </c:pt>
                <c:pt idx="2582">
                  <c:v>40286.625</c:v>
                </c:pt>
                <c:pt idx="2583">
                  <c:v>40286.666666666664</c:v>
                </c:pt>
                <c:pt idx="2584">
                  <c:v>40286.708333333336</c:v>
                </c:pt>
                <c:pt idx="2585">
                  <c:v>40286.75</c:v>
                </c:pt>
                <c:pt idx="2586">
                  <c:v>40286.791666666664</c:v>
                </c:pt>
                <c:pt idx="2587">
                  <c:v>40286.833333333336</c:v>
                </c:pt>
                <c:pt idx="2588">
                  <c:v>40286.875</c:v>
                </c:pt>
                <c:pt idx="2589">
                  <c:v>40286.916666666664</c:v>
                </c:pt>
                <c:pt idx="2590">
                  <c:v>40286.958333333336</c:v>
                </c:pt>
                <c:pt idx="2591">
                  <c:v>40287</c:v>
                </c:pt>
                <c:pt idx="2592">
                  <c:v>40287.041666666664</c:v>
                </c:pt>
                <c:pt idx="2593">
                  <c:v>40287.083333333336</c:v>
                </c:pt>
                <c:pt idx="2594">
                  <c:v>40287.125</c:v>
                </c:pt>
                <c:pt idx="2595">
                  <c:v>40287.166666666664</c:v>
                </c:pt>
                <c:pt idx="2596">
                  <c:v>40287.208333333336</c:v>
                </c:pt>
                <c:pt idx="2597">
                  <c:v>40287.25</c:v>
                </c:pt>
                <c:pt idx="2598">
                  <c:v>40287.291666666664</c:v>
                </c:pt>
                <c:pt idx="2599">
                  <c:v>40287.333333333336</c:v>
                </c:pt>
                <c:pt idx="2600">
                  <c:v>40287.375</c:v>
                </c:pt>
                <c:pt idx="2601">
                  <c:v>40287.416666666664</c:v>
                </c:pt>
                <c:pt idx="2602">
                  <c:v>40287.458333333336</c:v>
                </c:pt>
                <c:pt idx="2603">
                  <c:v>40287.5</c:v>
                </c:pt>
                <c:pt idx="2604">
                  <c:v>40287.541666666664</c:v>
                </c:pt>
                <c:pt idx="2605">
                  <c:v>40287.583333333336</c:v>
                </c:pt>
                <c:pt idx="2606">
                  <c:v>40287.625</c:v>
                </c:pt>
                <c:pt idx="2607">
                  <c:v>40287.666666666664</c:v>
                </c:pt>
                <c:pt idx="2608">
                  <c:v>40287.708333333336</c:v>
                </c:pt>
                <c:pt idx="2609">
                  <c:v>40287.75</c:v>
                </c:pt>
                <c:pt idx="2610">
                  <c:v>40287.791666666664</c:v>
                </c:pt>
                <c:pt idx="2611">
                  <c:v>40287.833333333336</c:v>
                </c:pt>
                <c:pt idx="2612">
                  <c:v>40287.875</c:v>
                </c:pt>
                <c:pt idx="2613">
                  <c:v>40287.916666666664</c:v>
                </c:pt>
                <c:pt idx="2614">
                  <c:v>40287.958333333336</c:v>
                </c:pt>
                <c:pt idx="2615">
                  <c:v>40288</c:v>
                </c:pt>
                <c:pt idx="2616">
                  <c:v>40288.041666666664</c:v>
                </c:pt>
                <c:pt idx="2617">
                  <c:v>40288.083333333336</c:v>
                </c:pt>
                <c:pt idx="2618">
                  <c:v>40288.125</c:v>
                </c:pt>
                <c:pt idx="2619">
                  <c:v>40288.166666666664</c:v>
                </c:pt>
                <c:pt idx="2620">
                  <c:v>40288.208333333336</c:v>
                </c:pt>
                <c:pt idx="2621">
                  <c:v>40288.25</c:v>
                </c:pt>
                <c:pt idx="2622">
                  <c:v>40288.291666666664</c:v>
                </c:pt>
                <c:pt idx="2623">
                  <c:v>40288.333333333336</c:v>
                </c:pt>
                <c:pt idx="2624">
                  <c:v>40288.375</c:v>
                </c:pt>
                <c:pt idx="2625">
                  <c:v>40288.416666666664</c:v>
                </c:pt>
                <c:pt idx="2626">
                  <c:v>40288.458333333336</c:v>
                </c:pt>
                <c:pt idx="2627">
                  <c:v>40288.5</c:v>
                </c:pt>
                <c:pt idx="2628">
                  <c:v>40288.541666666664</c:v>
                </c:pt>
                <c:pt idx="2629">
                  <c:v>40288.583333333336</c:v>
                </c:pt>
                <c:pt idx="2630">
                  <c:v>40288.625</c:v>
                </c:pt>
                <c:pt idx="2631">
                  <c:v>40288.666666666664</c:v>
                </c:pt>
                <c:pt idx="2632">
                  <c:v>40288.708333333336</c:v>
                </c:pt>
                <c:pt idx="2633">
                  <c:v>40288.75</c:v>
                </c:pt>
                <c:pt idx="2634">
                  <c:v>40288.791666666664</c:v>
                </c:pt>
                <c:pt idx="2635">
                  <c:v>40288.833333333336</c:v>
                </c:pt>
                <c:pt idx="2636">
                  <c:v>40288.875</c:v>
                </c:pt>
                <c:pt idx="2637">
                  <c:v>40288.916666666664</c:v>
                </c:pt>
                <c:pt idx="2638">
                  <c:v>40288.958333333336</c:v>
                </c:pt>
                <c:pt idx="2639">
                  <c:v>40289</c:v>
                </c:pt>
                <c:pt idx="2640">
                  <c:v>40289.041666666664</c:v>
                </c:pt>
                <c:pt idx="2641">
                  <c:v>40289.083333333336</c:v>
                </c:pt>
                <c:pt idx="2642">
                  <c:v>40289.125</c:v>
                </c:pt>
                <c:pt idx="2643">
                  <c:v>40289.166666666664</c:v>
                </c:pt>
                <c:pt idx="2644">
                  <c:v>40289.208333333336</c:v>
                </c:pt>
                <c:pt idx="2645">
                  <c:v>40289.25</c:v>
                </c:pt>
                <c:pt idx="2646">
                  <c:v>40289.291666666664</c:v>
                </c:pt>
                <c:pt idx="2647">
                  <c:v>40289.333333333336</c:v>
                </c:pt>
                <c:pt idx="2648">
                  <c:v>40289.375</c:v>
                </c:pt>
                <c:pt idx="2649">
                  <c:v>40289.416666666664</c:v>
                </c:pt>
                <c:pt idx="2650">
                  <c:v>40289.458333333336</c:v>
                </c:pt>
                <c:pt idx="2651">
                  <c:v>40289.5</c:v>
                </c:pt>
                <c:pt idx="2652">
                  <c:v>40289.541666666664</c:v>
                </c:pt>
                <c:pt idx="2653">
                  <c:v>40289.583333333336</c:v>
                </c:pt>
                <c:pt idx="2654">
                  <c:v>40289.625</c:v>
                </c:pt>
                <c:pt idx="2655">
                  <c:v>40289.666666666664</c:v>
                </c:pt>
                <c:pt idx="2656">
                  <c:v>40289.708333333336</c:v>
                </c:pt>
                <c:pt idx="2657">
                  <c:v>40289.75</c:v>
                </c:pt>
                <c:pt idx="2658">
                  <c:v>40289.791666666664</c:v>
                </c:pt>
                <c:pt idx="2659">
                  <c:v>40289.833333333336</c:v>
                </c:pt>
                <c:pt idx="2660">
                  <c:v>40289.875</c:v>
                </c:pt>
                <c:pt idx="2661">
                  <c:v>40289.916666666664</c:v>
                </c:pt>
                <c:pt idx="2662">
                  <c:v>40289.958333333336</c:v>
                </c:pt>
                <c:pt idx="2663">
                  <c:v>40290</c:v>
                </c:pt>
                <c:pt idx="2664">
                  <c:v>40290.041666666664</c:v>
                </c:pt>
                <c:pt idx="2665">
                  <c:v>40290.083333333336</c:v>
                </c:pt>
                <c:pt idx="2666">
                  <c:v>40290.125</c:v>
                </c:pt>
                <c:pt idx="2667">
                  <c:v>40290.166666666664</c:v>
                </c:pt>
                <c:pt idx="2668">
                  <c:v>40290.208333333336</c:v>
                </c:pt>
                <c:pt idx="2669">
                  <c:v>40290.25</c:v>
                </c:pt>
                <c:pt idx="2670">
                  <c:v>40290.291666666664</c:v>
                </c:pt>
                <c:pt idx="2671">
                  <c:v>40290.333333333336</c:v>
                </c:pt>
                <c:pt idx="2672">
                  <c:v>40290.375</c:v>
                </c:pt>
                <c:pt idx="2673">
                  <c:v>40290.416666666664</c:v>
                </c:pt>
                <c:pt idx="2674">
                  <c:v>40290.458333333336</c:v>
                </c:pt>
                <c:pt idx="2675">
                  <c:v>40290.5</c:v>
                </c:pt>
                <c:pt idx="2676">
                  <c:v>40290.541666666664</c:v>
                </c:pt>
                <c:pt idx="2677">
                  <c:v>40290.583333333336</c:v>
                </c:pt>
                <c:pt idx="2678">
                  <c:v>40290.625</c:v>
                </c:pt>
                <c:pt idx="2679">
                  <c:v>40290.666666666664</c:v>
                </c:pt>
                <c:pt idx="2680">
                  <c:v>40290.708333333336</c:v>
                </c:pt>
                <c:pt idx="2681">
                  <c:v>40290.75</c:v>
                </c:pt>
                <c:pt idx="2682">
                  <c:v>40290.791666666664</c:v>
                </c:pt>
                <c:pt idx="2683">
                  <c:v>40290.833333333336</c:v>
                </c:pt>
                <c:pt idx="2684">
                  <c:v>40290.875</c:v>
                </c:pt>
                <c:pt idx="2685">
                  <c:v>40290.916666666664</c:v>
                </c:pt>
                <c:pt idx="2686">
                  <c:v>40290.958333333336</c:v>
                </c:pt>
                <c:pt idx="2687">
                  <c:v>40291</c:v>
                </c:pt>
                <c:pt idx="2688">
                  <c:v>40291.041666666664</c:v>
                </c:pt>
                <c:pt idx="2689">
                  <c:v>40291.083333333336</c:v>
                </c:pt>
                <c:pt idx="2690">
                  <c:v>40291.125</c:v>
                </c:pt>
                <c:pt idx="2691">
                  <c:v>40291.166666666664</c:v>
                </c:pt>
                <c:pt idx="2692">
                  <c:v>40291.208333333336</c:v>
                </c:pt>
                <c:pt idx="2693">
                  <c:v>40291.25</c:v>
                </c:pt>
                <c:pt idx="2694">
                  <c:v>40291.291666666664</c:v>
                </c:pt>
                <c:pt idx="2695">
                  <c:v>40291.333333333336</c:v>
                </c:pt>
                <c:pt idx="2696">
                  <c:v>40291.375</c:v>
                </c:pt>
                <c:pt idx="2697">
                  <c:v>40291.416666666664</c:v>
                </c:pt>
                <c:pt idx="2698">
                  <c:v>40291.458333333336</c:v>
                </c:pt>
                <c:pt idx="2699">
                  <c:v>40291.5</c:v>
                </c:pt>
                <c:pt idx="2700">
                  <c:v>40291.541666666664</c:v>
                </c:pt>
                <c:pt idx="2701">
                  <c:v>40291.583333333336</c:v>
                </c:pt>
                <c:pt idx="2702">
                  <c:v>40291.625</c:v>
                </c:pt>
                <c:pt idx="2703">
                  <c:v>40291.666666666664</c:v>
                </c:pt>
                <c:pt idx="2704">
                  <c:v>40291.708333333336</c:v>
                </c:pt>
                <c:pt idx="2705">
                  <c:v>40291.75</c:v>
                </c:pt>
                <c:pt idx="2706">
                  <c:v>40291.791666666664</c:v>
                </c:pt>
                <c:pt idx="2707">
                  <c:v>40291.833333333336</c:v>
                </c:pt>
                <c:pt idx="2708">
                  <c:v>40291.875</c:v>
                </c:pt>
                <c:pt idx="2709">
                  <c:v>40291.916666666664</c:v>
                </c:pt>
                <c:pt idx="2710">
                  <c:v>40291.958333333336</c:v>
                </c:pt>
                <c:pt idx="2711">
                  <c:v>40292</c:v>
                </c:pt>
                <c:pt idx="2712">
                  <c:v>40292.041666666664</c:v>
                </c:pt>
                <c:pt idx="2713">
                  <c:v>40292.083333333336</c:v>
                </c:pt>
                <c:pt idx="2714">
                  <c:v>40292.125</c:v>
                </c:pt>
                <c:pt idx="2715">
                  <c:v>40292.166666666664</c:v>
                </c:pt>
                <c:pt idx="2716">
                  <c:v>40292.208333333336</c:v>
                </c:pt>
                <c:pt idx="2717">
                  <c:v>40292.25</c:v>
                </c:pt>
                <c:pt idx="2718">
                  <c:v>40292.291666666664</c:v>
                </c:pt>
                <c:pt idx="2719">
                  <c:v>40292.333333333336</c:v>
                </c:pt>
                <c:pt idx="2720">
                  <c:v>40292.375</c:v>
                </c:pt>
                <c:pt idx="2721">
                  <c:v>40292.416666666664</c:v>
                </c:pt>
                <c:pt idx="2722">
                  <c:v>40292.458333333336</c:v>
                </c:pt>
                <c:pt idx="2723">
                  <c:v>40292.5</c:v>
                </c:pt>
                <c:pt idx="2724">
                  <c:v>40292.541666666664</c:v>
                </c:pt>
                <c:pt idx="2725">
                  <c:v>40292.583333333336</c:v>
                </c:pt>
                <c:pt idx="2726">
                  <c:v>40292.625</c:v>
                </c:pt>
                <c:pt idx="2727">
                  <c:v>40292.666666666664</c:v>
                </c:pt>
                <c:pt idx="2728">
                  <c:v>40292.708333333336</c:v>
                </c:pt>
                <c:pt idx="2729">
                  <c:v>40292.75</c:v>
                </c:pt>
                <c:pt idx="2730">
                  <c:v>40292.791666666664</c:v>
                </c:pt>
                <c:pt idx="2731">
                  <c:v>40292.833333333336</c:v>
                </c:pt>
                <c:pt idx="2732">
                  <c:v>40292.875</c:v>
                </c:pt>
                <c:pt idx="2733">
                  <c:v>40292.916666666664</c:v>
                </c:pt>
                <c:pt idx="2734">
                  <c:v>40292.958333333336</c:v>
                </c:pt>
                <c:pt idx="2735">
                  <c:v>40293</c:v>
                </c:pt>
                <c:pt idx="2736">
                  <c:v>40293.041666666664</c:v>
                </c:pt>
                <c:pt idx="2737">
                  <c:v>40293.083333333336</c:v>
                </c:pt>
                <c:pt idx="2738">
                  <c:v>40293.125</c:v>
                </c:pt>
                <c:pt idx="2739">
                  <c:v>40293.166666666664</c:v>
                </c:pt>
                <c:pt idx="2740">
                  <c:v>40293.208333333336</c:v>
                </c:pt>
                <c:pt idx="2741">
                  <c:v>40293.25</c:v>
                </c:pt>
                <c:pt idx="2742">
                  <c:v>40293.291666666664</c:v>
                </c:pt>
                <c:pt idx="2743">
                  <c:v>40293.333333333336</c:v>
                </c:pt>
                <c:pt idx="2744">
                  <c:v>40293.375</c:v>
                </c:pt>
                <c:pt idx="2745">
                  <c:v>40293.416666666664</c:v>
                </c:pt>
                <c:pt idx="2746">
                  <c:v>40293.458333333336</c:v>
                </c:pt>
                <c:pt idx="2747">
                  <c:v>40293.5</c:v>
                </c:pt>
                <c:pt idx="2748">
                  <c:v>40293.541666666664</c:v>
                </c:pt>
                <c:pt idx="2749">
                  <c:v>40293.583333333336</c:v>
                </c:pt>
                <c:pt idx="2750">
                  <c:v>40293.625</c:v>
                </c:pt>
                <c:pt idx="2751">
                  <c:v>40293.666666666664</c:v>
                </c:pt>
                <c:pt idx="2752">
                  <c:v>40293.708333333336</c:v>
                </c:pt>
                <c:pt idx="2753">
                  <c:v>40293.75</c:v>
                </c:pt>
                <c:pt idx="2754">
                  <c:v>40293.791666666664</c:v>
                </c:pt>
                <c:pt idx="2755">
                  <c:v>40293.833333333336</c:v>
                </c:pt>
                <c:pt idx="2756">
                  <c:v>40293.875</c:v>
                </c:pt>
                <c:pt idx="2757">
                  <c:v>40293.916666666664</c:v>
                </c:pt>
                <c:pt idx="2758">
                  <c:v>40293.958333333336</c:v>
                </c:pt>
                <c:pt idx="2759">
                  <c:v>40294</c:v>
                </c:pt>
                <c:pt idx="2760">
                  <c:v>40294.041666666664</c:v>
                </c:pt>
                <c:pt idx="2761">
                  <c:v>40294.083333333336</c:v>
                </c:pt>
                <c:pt idx="2762">
                  <c:v>40294.125</c:v>
                </c:pt>
                <c:pt idx="2763">
                  <c:v>40294.166666666664</c:v>
                </c:pt>
                <c:pt idx="2764">
                  <c:v>40294.208333333336</c:v>
                </c:pt>
                <c:pt idx="2765">
                  <c:v>40294.25</c:v>
                </c:pt>
                <c:pt idx="2766">
                  <c:v>40294.291666666664</c:v>
                </c:pt>
                <c:pt idx="2767">
                  <c:v>40294.333333333336</c:v>
                </c:pt>
                <c:pt idx="2768">
                  <c:v>40294.375</c:v>
                </c:pt>
                <c:pt idx="2769">
                  <c:v>40294.416666666664</c:v>
                </c:pt>
                <c:pt idx="2770">
                  <c:v>40294.458333333336</c:v>
                </c:pt>
                <c:pt idx="2771">
                  <c:v>40294.5</c:v>
                </c:pt>
                <c:pt idx="2772">
                  <c:v>40294.541666666664</c:v>
                </c:pt>
                <c:pt idx="2773">
                  <c:v>40294.583333333336</c:v>
                </c:pt>
                <c:pt idx="2774">
                  <c:v>40294.625</c:v>
                </c:pt>
                <c:pt idx="2775">
                  <c:v>40294.666666666664</c:v>
                </c:pt>
                <c:pt idx="2776">
                  <c:v>40294.708333333336</c:v>
                </c:pt>
                <c:pt idx="2777">
                  <c:v>40294.75</c:v>
                </c:pt>
                <c:pt idx="2778">
                  <c:v>40294.791666666664</c:v>
                </c:pt>
                <c:pt idx="2779">
                  <c:v>40294.833333333336</c:v>
                </c:pt>
                <c:pt idx="2780">
                  <c:v>40294.875</c:v>
                </c:pt>
                <c:pt idx="2781">
                  <c:v>40294.916666666664</c:v>
                </c:pt>
                <c:pt idx="2782">
                  <c:v>40294.958333333336</c:v>
                </c:pt>
                <c:pt idx="2783">
                  <c:v>40295</c:v>
                </c:pt>
                <c:pt idx="2784">
                  <c:v>40295.041666666664</c:v>
                </c:pt>
                <c:pt idx="2785">
                  <c:v>40295.083333333336</c:v>
                </c:pt>
                <c:pt idx="2786">
                  <c:v>40295.125</c:v>
                </c:pt>
                <c:pt idx="2787">
                  <c:v>40295.166666666664</c:v>
                </c:pt>
                <c:pt idx="2788">
                  <c:v>40295.208333333336</c:v>
                </c:pt>
                <c:pt idx="2789">
                  <c:v>40295.25</c:v>
                </c:pt>
                <c:pt idx="2790">
                  <c:v>40295.291666666664</c:v>
                </c:pt>
                <c:pt idx="2791">
                  <c:v>40295.333333333336</c:v>
                </c:pt>
                <c:pt idx="2792">
                  <c:v>40295.375</c:v>
                </c:pt>
                <c:pt idx="2793">
                  <c:v>40295.416666666664</c:v>
                </c:pt>
                <c:pt idx="2794">
                  <c:v>40295.458333333336</c:v>
                </c:pt>
                <c:pt idx="2795">
                  <c:v>40295.5</c:v>
                </c:pt>
                <c:pt idx="2796">
                  <c:v>40295.541666666664</c:v>
                </c:pt>
                <c:pt idx="2797">
                  <c:v>40295.583333333336</c:v>
                </c:pt>
                <c:pt idx="2798">
                  <c:v>40295.625</c:v>
                </c:pt>
                <c:pt idx="2799">
                  <c:v>40295.666666666664</c:v>
                </c:pt>
                <c:pt idx="2800">
                  <c:v>40295.708333333336</c:v>
                </c:pt>
                <c:pt idx="2801">
                  <c:v>40295.75</c:v>
                </c:pt>
                <c:pt idx="2802">
                  <c:v>40295.791666666664</c:v>
                </c:pt>
                <c:pt idx="2803">
                  <c:v>40295.833333333336</c:v>
                </c:pt>
                <c:pt idx="2804">
                  <c:v>40295.875</c:v>
                </c:pt>
                <c:pt idx="2805">
                  <c:v>40295.916666666664</c:v>
                </c:pt>
                <c:pt idx="2806">
                  <c:v>40295.958333333336</c:v>
                </c:pt>
                <c:pt idx="2807">
                  <c:v>40296</c:v>
                </c:pt>
                <c:pt idx="2808">
                  <c:v>40296.041666666664</c:v>
                </c:pt>
                <c:pt idx="2809">
                  <c:v>40296.083333333336</c:v>
                </c:pt>
                <c:pt idx="2810">
                  <c:v>40296.125</c:v>
                </c:pt>
                <c:pt idx="2811">
                  <c:v>40296.166666666664</c:v>
                </c:pt>
                <c:pt idx="2812">
                  <c:v>40296.208333333336</c:v>
                </c:pt>
                <c:pt idx="2813">
                  <c:v>40296.25</c:v>
                </c:pt>
                <c:pt idx="2814">
                  <c:v>40296.291666666664</c:v>
                </c:pt>
                <c:pt idx="2815">
                  <c:v>40296.333333333336</c:v>
                </c:pt>
                <c:pt idx="2816">
                  <c:v>40296.375</c:v>
                </c:pt>
                <c:pt idx="2817">
                  <c:v>40296.416666666664</c:v>
                </c:pt>
                <c:pt idx="2818">
                  <c:v>40296.458333333336</c:v>
                </c:pt>
                <c:pt idx="2819">
                  <c:v>40296.5</c:v>
                </c:pt>
                <c:pt idx="2820">
                  <c:v>40296.541666666664</c:v>
                </c:pt>
                <c:pt idx="2821">
                  <c:v>40296.583333333336</c:v>
                </c:pt>
                <c:pt idx="2822">
                  <c:v>40296.625</c:v>
                </c:pt>
                <c:pt idx="2823">
                  <c:v>40296.666666666664</c:v>
                </c:pt>
                <c:pt idx="2824">
                  <c:v>40296.708333333336</c:v>
                </c:pt>
                <c:pt idx="2825">
                  <c:v>40296.75</c:v>
                </c:pt>
                <c:pt idx="2826">
                  <c:v>40296.791666666664</c:v>
                </c:pt>
                <c:pt idx="2827">
                  <c:v>40296.833333333336</c:v>
                </c:pt>
                <c:pt idx="2828">
                  <c:v>40296.875</c:v>
                </c:pt>
                <c:pt idx="2829">
                  <c:v>40296.916666666664</c:v>
                </c:pt>
                <c:pt idx="2830">
                  <c:v>40296.958333333336</c:v>
                </c:pt>
                <c:pt idx="2831">
                  <c:v>40297</c:v>
                </c:pt>
                <c:pt idx="2832">
                  <c:v>40297.041666666664</c:v>
                </c:pt>
                <c:pt idx="2833">
                  <c:v>40297.083333333336</c:v>
                </c:pt>
                <c:pt idx="2834">
                  <c:v>40297.125</c:v>
                </c:pt>
                <c:pt idx="2835">
                  <c:v>40297.166666666664</c:v>
                </c:pt>
                <c:pt idx="2836">
                  <c:v>40297.208333333336</c:v>
                </c:pt>
                <c:pt idx="2837">
                  <c:v>40297.25</c:v>
                </c:pt>
                <c:pt idx="2838">
                  <c:v>40297.291666666664</c:v>
                </c:pt>
                <c:pt idx="2839">
                  <c:v>40297.333333333336</c:v>
                </c:pt>
                <c:pt idx="2840">
                  <c:v>40297.375</c:v>
                </c:pt>
                <c:pt idx="2841">
                  <c:v>40297.416666666664</c:v>
                </c:pt>
                <c:pt idx="2842">
                  <c:v>40297.458333333336</c:v>
                </c:pt>
                <c:pt idx="2843">
                  <c:v>40297.5</c:v>
                </c:pt>
                <c:pt idx="2844">
                  <c:v>40297.541666666664</c:v>
                </c:pt>
                <c:pt idx="2845">
                  <c:v>40297.583333333336</c:v>
                </c:pt>
                <c:pt idx="2846">
                  <c:v>40297.625</c:v>
                </c:pt>
                <c:pt idx="2847">
                  <c:v>40297.666666666664</c:v>
                </c:pt>
                <c:pt idx="2848">
                  <c:v>40297.708333333336</c:v>
                </c:pt>
                <c:pt idx="2849">
                  <c:v>40297.75</c:v>
                </c:pt>
                <c:pt idx="2850">
                  <c:v>40297.791666666664</c:v>
                </c:pt>
                <c:pt idx="2851">
                  <c:v>40297.833333333336</c:v>
                </c:pt>
                <c:pt idx="2852">
                  <c:v>40297.875</c:v>
                </c:pt>
                <c:pt idx="2853">
                  <c:v>40297.916666666664</c:v>
                </c:pt>
                <c:pt idx="2854">
                  <c:v>40297.958333333336</c:v>
                </c:pt>
                <c:pt idx="2855">
                  <c:v>40298</c:v>
                </c:pt>
                <c:pt idx="2856">
                  <c:v>40298.041666666664</c:v>
                </c:pt>
                <c:pt idx="2857">
                  <c:v>40298.083333333336</c:v>
                </c:pt>
                <c:pt idx="2858">
                  <c:v>40298.125</c:v>
                </c:pt>
                <c:pt idx="2859">
                  <c:v>40298.166666666664</c:v>
                </c:pt>
                <c:pt idx="2860">
                  <c:v>40298.208333333336</c:v>
                </c:pt>
                <c:pt idx="2861">
                  <c:v>40298.25</c:v>
                </c:pt>
                <c:pt idx="2862">
                  <c:v>40298.291666666664</c:v>
                </c:pt>
                <c:pt idx="2863">
                  <c:v>40298.333333333336</c:v>
                </c:pt>
                <c:pt idx="2864">
                  <c:v>40298.375</c:v>
                </c:pt>
                <c:pt idx="2865">
                  <c:v>40298.416666666664</c:v>
                </c:pt>
                <c:pt idx="2866">
                  <c:v>40298.458333333336</c:v>
                </c:pt>
                <c:pt idx="2867">
                  <c:v>40298.5</c:v>
                </c:pt>
                <c:pt idx="2868">
                  <c:v>40298.541666666664</c:v>
                </c:pt>
                <c:pt idx="2869">
                  <c:v>40298.583333333336</c:v>
                </c:pt>
                <c:pt idx="2870">
                  <c:v>40298.625</c:v>
                </c:pt>
                <c:pt idx="2871">
                  <c:v>40298.666666666664</c:v>
                </c:pt>
                <c:pt idx="2872">
                  <c:v>40298.708333333336</c:v>
                </c:pt>
                <c:pt idx="2873">
                  <c:v>40298.75</c:v>
                </c:pt>
                <c:pt idx="2874">
                  <c:v>40298.791666666664</c:v>
                </c:pt>
                <c:pt idx="2875">
                  <c:v>40298.833333333336</c:v>
                </c:pt>
                <c:pt idx="2876">
                  <c:v>40298.875</c:v>
                </c:pt>
                <c:pt idx="2877">
                  <c:v>40298.916666666664</c:v>
                </c:pt>
                <c:pt idx="2878">
                  <c:v>40298.958333333336</c:v>
                </c:pt>
                <c:pt idx="2879">
                  <c:v>40299</c:v>
                </c:pt>
                <c:pt idx="2880">
                  <c:v>40299.041666666664</c:v>
                </c:pt>
                <c:pt idx="2881">
                  <c:v>40299.083333333336</c:v>
                </c:pt>
                <c:pt idx="2882">
                  <c:v>40299.125</c:v>
                </c:pt>
                <c:pt idx="2883">
                  <c:v>40299.166666666664</c:v>
                </c:pt>
                <c:pt idx="2884">
                  <c:v>40299.208333333336</c:v>
                </c:pt>
                <c:pt idx="2885">
                  <c:v>40299.25</c:v>
                </c:pt>
                <c:pt idx="2886">
                  <c:v>40299.291666666664</c:v>
                </c:pt>
                <c:pt idx="2887">
                  <c:v>40299.333333333336</c:v>
                </c:pt>
                <c:pt idx="2888">
                  <c:v>40299.375</c:v>
                </c:pt>
                <c:pt idx="2889">
                  <c:v>40299.416666666664</c:v>
                </c:pt>
                <c:pt idx="2890">
                  <c:v>40299.458333333336</c:v>
                </c:pt>
                <c:pt idx="2891">
                  <c:v>40299.5</c:v>
                </c:pt>
                <c:pt idx="2892">
                  <c:v>40299.541666666664</c:v>
                </c:pt>
                <c:pt idx="2893">
                  <c:v>40299.583333333336</c:v>
                </c:pt>
                <c:pt idx="2894">
                  <c:v>40299.625</c:v>
                </c:pt>
                <c:pt idx="2895">
                  <c:v>40299.666666666664</c:v>
                </c:pt>
                <c:pt idx="2896">
                  <c:v>40299.708333333336</c:v>
                </c:pt>
                <c:pt idx="2897">
                  <c:v>40299.75</c:v>
                </c:pt>
                <c:pt idx="2898">
                  <c:v>40299.791666666664</c:v>
                </c:pt>
                <c:pt idx="2899">
                  <c:v>40299.833333333336</c:v>
                </c:pt>
                <c:pt idx="2900">
                  <c:v>40299.875</c:v>
                </c:pt>
                <c:pt idx="2901">
                  <c:v>40299.916666666664</c:v>
                </c:pt>
                <c:pt idx="2902">
                  <c:v>40299.958333333336</c:v>
                </c:pt>
                <c:pt idx="2903">
                  <c:v>40300</c:v>
                </c:pt>
                <c:pt idx="2904">
                  <c:v>40300.041666666664</c:v>
                </c:pt>
                <c:pt idx="2905">
                  <c:v>40300.083333333336</c:v>
                </c:pt>
                <c:pt idx="2906">
                  <c:v>40300.125</c:v>
                </c:pt>
                <c:pt idx="2907">
                  <c:v>40300.166666666664</c:v>
                </c:pt>
                <c:pt idx="2908">
                  <c:v>40300.208333333336</c:v>
                </c:pt>
                <c:pt idx="2909">
                  <c:v>40300.25</c:v>
                </c:pt>
                <c:pt idx="2910">
                  <c:v>40300.291666666664</c:v>
                </c:pt>
                <c:pt idx="2911">
                  <c:v>40300.333333333336</c:v>
                </c:pt>
                <c:pt idx="2912">
                  <c:v>40300.375</c:v>
                </c:pt>
                <c:pt idx="2913">
                  <c:v>40300.416666666664</c:v>
                </c:pt>
                <c:pt idx="2914">
                  <c:v>40300.458333333336</c:v>
                </c:pt>
                <c:pt idx="2915">
                  <c:v>40300.5</c:v>
                </c:pt>
                <c:pt idx="2916">
                  <c:v>40300.541666666664</c:v>
                </c:pt>
                <c:pt idx="2917">
                  <c:v>40300.583333333336</c:v>
                </c:pt>
                <c:pt idx="2918">
                  <c:v>40300.625</c:v>
                </c:pt>
                <c:pt idx="2919">
                  <c:v>40300.666666666664</c:v>
                </c:pt>
                <c:pt idx="2920">
                  <c:v>40300.708333333336</c:v>
                </c:pt>
                <c:pt idx="2921">
                  <c:v>40300.75</c:v>
                </c:pt>
                <c:pt idx="2922">
                  <c:v>40300.791666666664</c:v>
                </c:pt>
                <c:pt idx="2923">
                  <c:v>40300.833333333336</c:v>
                </c:pt>
                <c:pt idx="2924">
                  <c:v>40300.875</c:v>
                </c:pt>
                <c:pt idx="2925">
                  <c:v>40300.916666666664</c:v>
                </c:pt>
                <c:pt idx="2926">
                  <c:v>40300.958333333336</c:v>
                </c:pt>
                <c:pt idx="2927">
                  <c:v>40301</c:v>
                </c:pt>
                <c:pt idx="2928">
                  <c:v>40301.041666666664</c:v>
                </c:pt>
                <c:pt idx="2929">
                  <c:v>40301.083333333336</c:v>
                </c:pt>
                <c:pt idx="2930">
                  <c:v>40301.125</c:v>
                </c:pt>
                <c:pt idx="2931">
                  <c:v>40301.166666666664</c:v>
                </c:pt>
                <c:pt idx="2932">
                  <c:v>40301.208333333336</c:v>
                </c:pt>
                <c:pt idx="2933">
                  <c:v>40301.25</c:v>
                </c:pt>
                <c:pt idx="2934">
                  <c:v>40301.291666666664</c:v>
                </c:pt>
                <c:pt idx="2935">
                  <c:v>40301.333333333336</c:v>
                </c:pt>
                <c:pt idx="2936">
                  <c:v>40301.375</c:v>
                </c:pt>
                <c:pt idx="2937">
                  <c:v>40301.416666666664</c:v>
                </c:pt>
                <c:pt idx="2938">
                  <c:v>40301.458333333336</c:v>
                </c:pt>
                <c:pt idx="2939">
                  <c:v>40301.5</c:v>
                </c:pt>
                <c:pt idx="2940">
                  <c:v>40301.541666666664</c:v>
                </c:pt>
                <c:pt idx="2941">
                  <c:v>40301.583333333336</c:v>
                </c:pt>
                <c:pt idx="2942">
                  <c:v>40301.625</c:v>
                </c:pt>
                <c:pt idx="2943">
                  <c:v>40301.666666666664</c:v>
                </c:pt>
                <c:pt idx="2944">
                  <c:v>40301.708333333336</c:v>
                </c:pt>
                <c:pt idx="2945">
                  <c:v>40301.75</c:v>
                </c:pt>
                <c:pt idx="2946">
                  <c:v>40301.791666666664</c:v>
                </c:pt>
                <c:pt idx="2947">
                  <c:v>40301.833333333336</c:v>
                </c:pt>
                <c:pt idx="2948">
                  <c:v>40301.875</c:v>
                </c:pt>
                <c:pt idx="2949">
                  <c:v>40301.916666666664</c:v>
                </c:pt>
                <c:pt idx="2950">
                  <c:v>40301.958333333336</c:v>
                </c:pt>
                <c:pt idx="2951">
                  <c:v>40302</c:v>
                </c:pt>
                <c:pt idx="2952">
                  <c:v>40302.041666666664</c:v>
                </c:pt>
                <c:pt idx="2953">
                  <c:v>40302.083333333336</c:v>
                </c:pt>
                <c:pt idx="2954">
                  <c:v>40302.125</c:v>
                </c:pt>
                <c:pt idx="2955">
                  <c:v>40302.166666666664</c:v>
                </c:pt>
                <c:pt idx="2956">
                  <c:v>40302.208333333336</c:v>
                </c:pt>
                <c:pt idx="2957">
                  <c:v>40302.25</c:v>
                </c:pt>
                <c:pt idx="2958">
                  <c:v>40302.291666666664</c:v>
                </c:pt>
                <c:pt idx="2959">
                  <c:v>40302.333333333336</c:v>
                </c:pt>
                <c:pt idx="2960">
                  <c:v>40302.375</c:v>
                </c:pt>
                <c:pt idx="2961">
                  <c:v>40302.416666666664</c:v>
                </c:pt>
                <c:pt idx="2962">
                  <c:v>40302.458333333336</c:v>
                </c:pt>
                <c:pt idx="2963">
                  <c:v>40302.5</c:v>
                </c:pt>
                <c:pt idx="2964">
                  <c:v>40302.541666666664</c:v>
                </c:pt>
                <c:pt idx="2965">
                  <c:v>40302.583333333336</c:v>
                </c:pt>
                <c:pt idx="2966">
                  <c:v>40302.625</c:v>
                </c:pt>
                <c:pt idx="2967">
                  <c:v>40302.666666666664</c:v>
                </c:pt>
                <c:pt idx="2968">
                  <c:v>40302.708333333336</c:v>
                </c:pt>
                <c:pt idx="2969">
                  <c:v>40302.75</c:v>
                </c:pt>
                <c:pt idx="2970">
                  <c:v>40302.791666666664</c:v>
                </c:pt>
                <c:pt idx="2971">
                  <c:v>40302.833333333336</c:v>
                </c:pt>
                <c:pt idx="2972">
                  <c:v>40302.875</c:v>
                </c:pt>
                <c:pt idx="2973">
                  <c:v>40302.916666666664</c:v>
                </c:pt>
                <c:pt idx="2974">
                  <c:v>40302.958333333336</c:v>
                </c:pt>
                <c:pt idx="2975">
                  <c:v>40303</c:v>
                </c:pt>
                <c:pt idx="2976">
                  <c:v>40303.041666666664</c:v>
                </c:pt>
                <c:pt idx="2977">
                  <c:v>40303.083333333336</c:v>
                </c:pt>
                <c:pt idx="2978">
                  <c:v>40303.125</c:v>
                </c:pt>
                <c:pt idx="2979">
                  <c:v>40303.166666666664</c:v>
                </c:pt>
                <c:pt idx="2980">
                  <c:v>40303.208333333336</c:v>
                </c:pt>
                <c:pt idx="2981">
                  <c:v>40303.25</c:v>
                </c:pt>
                <c:pt idx="2982">
                  <c:v>40303.291666666664</c:v>
                </c:pt>
                <c:pt idx="2983">
                  <c:v>40303.333333333336</c:v>
                </c:pt>
                <c:pt idx="2984">
                  <c:v>40303.375</c:v>
                </c:pt>
                <c:pt idx="2985">
                  <c:v>40303.416666666664</c:v>
                </c:pt>
                <c:pt idx="2986">
                  <c:v>40303.458333333336</c:v>
                </c:pt>
                <c:pt idx="2987">
                  <c:v>40303.5</c:v>
                </c:pt>
                <c:pt idx="2988">
                  <c:v>40303.541666666664</c:v>
                </c:pt>
                <c:pt idx="2989">
                  <c:v>40303.583333333336</c:v>
                </c:pt>
                <c:pt idx="2990">
                  <c:v>40303.625</c:v>
                </c:pt>
                <c:pt idx="2991">
                  <c:v>40303.666666666664</c:v>
                </c:pt>
                <c:pt idx="2992">
                  <c:v>40303.708333333336</c:v>
                </c:pt>
                <c:pt idx="2993">
                  <c:v>40303.75</c:v>
                </c:pt>
                <c:pt idx="2994">
                  <c:v>40303.791666666664</c:v>
                </c:pt>
                <c:pt idx="2995">
                  <c:v>40303.833333333336</c:v>
                </c:pt>
                <c:pt idx="2996">
                  <c:v>40303.875</c:v>
                </c:pt>
                <c:pt idx="2997">
                  <c:v>40303.916666666664</c:v>
                </c:pt>
                <c:pt idx="2998">
                  <c:v>40303.958333333336</c:v>
                </c:pt>
                <c:pt idx="2999">
                  <c:v>40304</c:v>
                </c:pt>
                <c:pt idx="3000">
                  <c:v>40304.041666666664</c:v>
                </c:pt>
                <c:pt idx="3001">
                  <c:v>40304.083333333336</c:v>
                </c:pt>
                <c:pt idx="3002">
                  <c:v>40304.125</c:v>
                </c:pt>
                <c:pt idx="3003">
                  <c:v>40304.166666666664</c:v>
                </c:pt>
                <c:pt idx="3004">
                  <c:v>40304.208333333336</c:v>
                </c:pt>
                <c:pt idx="3005">
                  <c:v>40304.25</c:v>
                </c:pt>
                <c:pt idx="3006">
                  <c:v>40304.291666666664</c:v>
                </c:pt>
                <c:pt idx="3007">
                  <c:v>40304.333333333336</c:v>
                </c:pt>
                <c:pt idx="3008">
                  <c:v>40304.375</c:v>
                </c:pt>
                <c:pt idx="3009">
                  <c:v>40304.416666666664</c:v>
                </c:pt>
                <c:pt idx="3010">
                  <c:v>40304.458333333336</c:v>
                </c:pt>
                <c:pt idx="3011">
                  <c:v>40304.5</c:v>
                </c:pt>
                <c:pt idx="3012">
                  <c:v>40304.541666666664</c:v>
                </c:pt>
                <c:pt idx="3013">
                  <c:v>40304.583333333336</c:v>
                </c:pt>
                <c:pt idx="3014">
                  <c:v>40304.625</c:v>
                </c:pt>
                <c:pt idx="3015">
                  <c:v>40304.666666666664</c:v>
                </c:pt>
                <c:pt idx="3016">
                  <c:v>40304.708333333336</c:v>
                </c:pt>
                <c:pt idx="3017">
                  <c:v>40304.75</c:v>
                </c:pt>
                <c:pt idx="3018">
                  <c:v>40304.791666666664</c:v>
                </c:pt>
                <c:pt idx="3019">
                  <c:v>40304.833333333336</c:v>
                </c:pt>
                <c:pt idx="3020">
                  <c:v>40304.875</c:v>
                </c:pt>
                <c:pt idx="3021">
                  <c:v>40304.916666666664</c:v>
                </c:pt>
                <c:pt idx="3022">
                  <c:v>40304.958333333336</c:v>
                </c:pt>
                <c:pt idx="3023">
                  <c:v>40305</c:v>
                </c:pt>
                <c:pt idx="3024">
                  <c:v>40305.041666666664</c:v>
                </c:pt>
                <c:pt idx="3025">
                  <c:v>40305.083333333336</c:v>
                </c:pt>
                <c:pt idx="3026">
                  <c:v>40305.125</c:v>
                </c:pt>
                <c:pt idx="3027">
                  <c:v>40305.166666666664</c:v>
                </c:pt>
                <c:pt idx="3028">
                  <c:v>40305.208333333336</c:v>
                </c:pt>
                <c:pt idx="3029">
                  <c:v>40305.25</c:v>
                </c:pt>
                <c:pt idx="3030">
                  <c:v>40305.291666666664</c:v>
                </c:pt>
                <c:pt idx="3031">
                  <c:v>40305.333333333336</c:v>
                </c:pt>
                <c:pt idx="3032">
                  <c:v>40305.375</c:v>
                </c:pt>
                <c:pt idx="3033">
                  <c:v>40305.416666666664</c:v>
                </c:pt>
                <c:pt idx="3034">
                  <c:v>40305.458333333336</c:v>
                </c:pt>
                <c:pt idx="3035">
                  <c:v>40305.5</c:v>
                </c:pt>
                <c:pt idx="3036">
                  <c:v>40305.541666666664</c:v>
                </c:pt>
                <c:pt idx="3037">
                  <c:v>40305.583333333336</c:v>
                </c:pt>
                <c:pt idx="3038">
                  <c:v>40305.625</c:v>
                </c:pt>
                <c:pt idx="3039">
                  <c:v>40305.666666666664</c:v>
                </c:pt>
                <c:pt idx="3040">
                  <c:v>40305.708333333336</c:v>
                </c:pt>
                <c:pt idx="3041">
                  <c:v>40305.75</c:v>
                </c:pt>
                <c:pt idx="3042">
                  <c:v>40305.791666666664</c:v>
                </c:pt>
                <c:pt idx="3043">
                  <c:v>40305.833333333336</c:v>
                </c:pt>
                <c:pt idx="3044">
                  <c:v>40305.875</c:v>
                </c:pt>
                <c:pt idx="3045">
                  <c:v>40305.916666666664</c:v>
                </c:pt>
                <c:pt idx="3046">
                  <c:v>40305.958333333336</c:v>
                </c:pt>
                <c:pt idx="3047">
                  <c:v>40306</c:v>
                </c:pt>
                <c:pt idx="3048">
                  <c:v>40306.041666666664</c:v>
                </c:pt>
                <c:pt idx="3049">
                  <c:v>40306.083333333336</c:v>
                </c:pt>
                <c:pt idx="3050">
                  <c:v>40306.125</c:v>
                </c:pt>
                <c:pt idx="3051">
                  <c:v>40306.166666666664</c:v>
                </c:pt>
                <c:pt idx="3052">
                  <c:v>40306.208333333336</c:v>
                </c:pt>
                <c:pt idx="3053">
                  <c:v>40306.25</c:v>
                </c:pt>
                <c:pt idx="3054">
                  <c:v>40306.291666666664</c:v>
                </c:pt>
                <c:pt idx="3055">
                  <c:v>40306.333333333336</c:v>
                </c:pt>
                <c:pt idx="3056">
                  <c:v>40306.375</c:v>
                </c:pt>
                <c:pt idx="3057">
                  <c:v>40306.416666666664</c:v>
                </c:pt>
                <c:pt idx="3058">
                  <c:v>40306.458333333336</c:v>
                </c:pt>
                <c:pt idx="3059">
                  <c:v>40306.5</c:v>
                </c:pt>
                <c:pt idx="3060">
                  <c:v>40306.541666666664</c:v>
                </c:pt>
                <c:pt idx="3061">
                  <c:v>40306.583333333336</c:v>
                </c:pt>
                <c:pt idx="3062">
                  <c:v>40306.625</c:v>
                </c:pt>
                <c:pt idx="3063">
                  <c:v>40306.666666666664</c:v>
                </c:pt>
                <c:pt idx="3064">
                  <c:v>40306.708333333336</c:v>
                </c:pt>
                <c:pt idx="3065">
                  <c:v>40306.75</c:v>
                </c:pt>
                <c:pt idx="3066">
                  <c:v>40306.791666666664</c:v>
                </c:pt>
                <c:pt idx="3067">
                  <c:v>40306.833333333336</c:v>
                </c:pt>
                <c:pt idx="3068">
                  <c:v>40306.875</c:v>
                </c:pt>
                <c:pt idx="3069">
                  <c:v>40306.916666666664</c:v>
                </c:pt>
                <c:pt idx="3070">
                  <c:v>40306.958333333336</c:v>
                </c:pt>
                <c:pt idx="3071">
                  <c:v>40307</c:v>
                </c:pt>
                <c:pt idx="3072">
                  <c:v>40307.041666666664</c:v>
                </c:pt>
                <c:pt idx="3073">
                  <c:v>40307.083333333336</c:v>
                </c:pt>
                <c:pt idx="3074">
                  <c:v>40307.125</c:v>
                </c:pt>
                <c:pt idx="3075">
                  <c:v>40307.166666666664</c:v>
                </c:pt>
                <c:pt idx="3076">
                  <c:v>40307.208333333336</c:v>
                </c:pt>
                <c:pt idx="3077">
                  <c:v>40307.25</c:v>
                </c:pt>
                <c:pt idx="3078">
                  <c:v>40307.291666666664</c:v>
                </c:pt>
                <c:pt idx="3079">
                  <c:v>40307.333333333336</c:v>
                </c:pt>
                <c:pt idx="3080">
                  <c:v>40307.375</c:v>
                </c:pt>
                <c:pt idx="3081">
                  <c:v>40307.416666666664</c:v>
                </c:pt>
                <c:pt idx="3082">
                  <c:v>40307.458333333336</c:v>
                </c:pt>
                <c:pt idx="3083">
                  <c:v>40307.5</c:v>
                </c:pt>
                <c:pt idx="3084">
                  <c:v>40307.541666666664</c:v>
                </c:pt>
                <c:pt idx="3085">
                  <c:v>40307.583333333336</c:v>
                </c:pt>
                <c:pt idx="3086">
                  <c:v>40307.625</c:v>
                </c:pt>
                <c:pt idx="3087">
                  <c:v>40307.666666666664</c:v>
                </c:pt>
                <c:pt idx="3088">
                  <c:v>40307.708333333336</c:v>
                </c:pt>
                <c:pt idx="3089">
                  <c:v>40307.75</c:v>
                </c:pt>
                <c:pt idx="3090">
                  <c:v>40307.791666666664</c:v>
                </c:pt>
                <c:pt idx="3091">
                  <c:v>40307.833333333336</c:v>
                </c:pt>
                <c:pt idx="3092">
                  <c:v>40307.875</c:v>
                </c:pt>
                <c:pt idx="3093">
                  <c:v>40307.916666666664</c:v>
                </c:pt>
                <c:pt idx="3094">
                  <c:v>40307.958333333336</c:v>
                </c:pt>
                <c:pt idx="3095">
                  <c:v>40308</c:v>
                </c:pt>
                <c:pt idx="3096">
                  <c:v>40308.041666666664</c:v>
                </c:pt>
                <c:pt idx="3097">
                  <c:v>40308.083333333336</c:v>
                </c:pt>
                <c:pt idx="3098">
                  <c:v>40308.125</c:v>
                </c:pt>
                <c:pt idx="3099">
                  <c:v>40308.166666666664</c:v>
                </c:pt>
                <c:pt idx="3100">
                  <c:v>40308.208333333336</c:v>
                </c:pt>
                <c:pt idx="3101">
                  <c:v>40308.25</c:v>
                </c:pt>
                <c:pt idx="3102">
                  <c:v>40308.291666666664</c:v>
                </c:pt>
                <c:pt idx="3103">
                  <c:v>40308.333333333336</c:v>
                </c:pt>
                <c:pt idx="3104">
                  <c:v>40308.375</c:v>
                </c:pt>
                <c:pt idx="3105">
                  <c:v>40308.416666666664</c:v>
                </c:pt>
                <c:pt idx="3106">
                  <c:v>40308.458333333336</c:v>
                </c:pt>
                <c:pt idx="3107">
                  <c:v>40308.5</c:v>
                </c:pt>
                <c:pt idx="3108">
                  <c:v>40308.541666666664</c:v>
                </c:pt>
                <c:pt idx="3109">
                  <c:v>40308.583333333336</c:v>
                </c:pt>
                <c:pt idx="3110">
                  <c:v>40308.625</c:v>
                </c:pt>
                <c:pt idx="3111">
                  <c:v>40308.666666666664</c:v>
                </c:pt>
                <c:pt idx="3112">
                  <c:v>40308.708333333336</c:v>
                </c:pt>
                <c:pt idx="3113">
                  <c:v>40308.75</c:v>
                </c:pt>
                <c:pt idx="3114">
                  <c:v>40308.791666666664</c:v>
                </c:pt>
                <c:pt idx="3115">
                  <c:v>40308.833333333336</c:v>
                </c:pt>
                <c:pt idx="3116">
                  <c:v>40308.875</c:v>
                </c:pt>
                <c:pt idx="3117">
                  <c:v>40308.916666666664</c:v>
                </c:pt>
                <c:pt idx="3118">
                  <c:v>40308.958333333336</c:v>
                </c:pt>
                <c:pt idx="3119">
                  <c:v>40309</c:v>
                </c:pt>
                <c:pt idx="3120">
                  <c:v>40309.041666666664</c:v>
                </c:pt>
                <c:pt idx="3121">
                  <c:v>40309.083333333336</c:v>
                </c:pt>
                <c:pt idx="3122">
                  <c:v>40309.125</c:v>
                </c:pt>
                <c:pt idx="3123">
                  <c:v>40309.166666666664</c:v>
                </c:pt>
                <c:pt idx="3124">
                  <c:v>40309.208333333336</c:v>
                </c:pt>
                <c:pt idx="3125">
                  <c:v>40309.25</c:v>
                </c:pt>
                <c:pt idx="3126">
                  <c:v>40309.291666666664</c:v>
                </c:pt>
                <c:pt idx="3127">
                  <c:v>40309.333333333336</c:v>
                </c:pt>
                <c:pt idx="3128">
                  <c:v>40309.375</c:v>
                </c:pt>
                <c:pt idx="3129">
                  <c:v>40309.416666666664</c:v>
                </c:pt>
                <c:pt idx="3130">
                  <c:v>40309.458333333336</c:v>
                </c:pt>
                <c:pt idx="3131">
                  <c:v>40309.5</c:v>
                </c:pt>
                <c:pt idx="3132">
                  <c:v>40309.541666666664</c:v>
                </c:pt>
                <c:pt idx="3133">
                  <c:v>40309.583333333336</c:v>
                </c:pt>
                <c:pt idx="3134">
                  <c:v>40309.625</c:v>
                </c:pt>
                <c:pt idx="3135">
                  <c:v>40309.666666666664</c:v>
                </c:pt>
                <c:pt idx="3136">
                  <c:v>40309.708333333336</c:v>
                </c:pt>
                <c:pt idx="3137">
                  <c:v>40309.75</c:v>
                </c:pt>
                <c:pt idx="3138">
                  <c:v>40309.791666666664</c:v>
                </c:pt>
                <c:pt idx="3139">
                  <c:v>40309.833333333336</c:v>
                </c:pt>
                <c:pt idx="3140">
                  <c:v>40309.875</c:v>
                </c:pt>
                <c:pt idx="3141">
                  <c:v>40309.916666666664</c:v>
                </c:pt>
                <c:pt idx="3142">
                  <c:v>40309.958333333336</c:v>
                </c:pt>
                <c:pt idx="3143">
                  <c:v>40310</c:v>
                </c:pt>
                <c:pt idx="3144">
                  <c:v>40310.041666666664</c:v>
                </c:pt>
                <c:pt idx="3145">
                  <c:v>40310.083333333336</c:v>
                </c:pt>
                <c:pt idx="3146">
                  <c:v>40310.125</c:v>
                </c:pt>
                <c:pt idx="3147">
                  <c:v>40310.166666666664</c:v>
                </c:pt>
                <c:pt idx="3148">
                  <c:v>40310.208333333336</c:v>
                </c:pt>
                <c:pt idx="3149">
                  <c:v>40310.25</c:v>
                </c:pt>
                <c:pt idx="3150">
                  <c:v>40310.291666666664</c:v>
                </c:pt>
                <c:pt idx="3151">
                  <c:v>40310.333333333336</c:v>
                </c:pt>
                <c:pt idx="3152">
                  <c:v>40310.375</c:v>
                </c:pt>
                <c:pt idx="3153">
                  <c:v>40310.416666666664</c:v>
                </c:pt>
                <c:pt idx="3154">
                  <c:v>40310.458333333336</c:v>
                </c:pt>
                <c:pt idx="3155">
                  <c:v>40310.5</c:v>
                </c:pt>
                <c:pt idx="3156">
                  <c:v>40310.541666666664</c:v>
                </c:pt>
                <c:pt idx="3157">
                  <c:v>40310.583333333336</c:v>
                </c:pt>
                <c:pt idx="3158">
                  <c:v>40310.625</c:v>
                </c:pt>
                <c:pt idx="3159">
                  <c:v>40310.666666666664</c:v>
                </c:pt>
                <c:pt idx="3160">
                  <c:v>40310.708333333336</c:v>
                </c:pt>
                <c:pt idx="3161">
                  <c:v>40310.75</c:v>
                </c:pt>
                <c:pt idx="3162">
                  <c:v>40310.791666666664</c:v>
                </c:pt>
                <c:pt idx="3163">
                  <c:v>40310.833333333336</c:v>
                </c:pt>
                <c:pt idx="3164">
                  <c:v>40310.875</c:v>
                </c:pt>
                <c:pt idx="3165">
                  <c:v>40310.916666666664</c:v>
                </c:pt>
                <c:pt idx="3166">
                  <c:v>40310.958333333336</c:v>
                </c:pt>
                <c:pt idx="3167">
                  <c:v>40311</c:v>
                </c:pt>
                <c:pt idx="3168">
                  <c:v>40311.041666666664</c:v>
                </c:pt>
                <c:pt idx="3169">
                  <c:v>40311.083333333336</c:v>
                </c:pt>
                <c:pt idx="3170">
                  <c:v>40311.125</c:v>
                </c:pt>
                <c:pt idx="3171">
                  <c:v>40311.166666666664</c:v>
                </c:pt>
                <c:pt idx="3172">
                  <c:v>40311.208333333336</c:v>
                </c:pt>
                <c:pt idx="3173">
                  <c:v>40311.25</c:v>
                </c:pt>
                <c:pt idx="3174">
                  <c:v>40311.291666666664</c:v>
                </c:pt>
                <c:pt idx="3175">
                  <c:v>40311.333333333336</c:v>
                </c:pt>
                <c:pt idx="3176">
                  <c:v>40311.375</c:v>
                </c:pt>
                <c:pt idx="3177">
                  <c:v>40311.416666666664</c:v>
                </c:pt>
                <c:pt idx="3178">
                  <c:v>40311.458333333336</c:v>
                </c:pt>
                <c:pt idx="3179">
                  <c:v>40311.5</c:v>
                </c:pt>
                <c:pt idx="3180">
                  <c:v>40311.541666666664</c:v>
                </c:pt>
                <c:pt idx="3181">
                  <c:v>40311.583333333336</c:v>
                </c:pt>
                <c:pt idx="3182">
                  <c:v>40311.625</c:v>
                </c:pt>
                <c:pt idx="3183">
                  <c:v>40311.666666666664</c:v>
                </c:pt>
                <c:pt idx="3184">
                  <c:v>40311.708333333336</c:v>
                </c:pt>
                <c:pt idx="3185">
                  <c:v>40311.75</c:v>
                </c:pt>
                <c:pt idx="3186">
                  <c:v>40311.791666666664</c:v>
                </c:pt>
                <c:pt idx="3187">
                  <c:v>40311.833333333336</c:v>
                </c:pt>
                <c:pt idx="3188">
                  <c:v>40311.875</c:v>
                </c:pt>
                <c:pt idx="3189">
                  <c:v>40311.916666666664</c:v>
                </c:pt>
                <c:pt idx="3190">
                  <c:v>40311.958333333336</c:v>
                </c:pt>
                <c:pt idx="3191">
                  <c:v>40312</c:v>
                </c:pt>
                <c:pt idx="3192">
                  <c:v>40312.041666666664</c:v>
                </c:pt>
                <c:pt idx="3193">
                  <c:v>40312.083333333336</c:v>
                </c:pt>
                <c:pt idx="3194">
                  <c:v>40312.125</c:v>
                </c:pt>
                <c:pt idx="3195">
                  <c:v>40312.166666666664</c:v>
                </c:pt>
                <c:pt idx="3196">
                  <c:v>40312.208333333336</c:v>
                </c:pt>
                <c:pt idx="3197">
                  <c:v>40312.25</c:v>
                </c:pt>
                <c:pt idx="3198">
                  <c:v>40312.291666666664</c:v>
                </c:pt>
                <c:pt idx="3199">
                  <c:v>40312.333333333336</c:v>
                </c:pt>
                <c:pt idx="3200">
                  <c:v>40312.375</c:v>
                </c:pt>
                <c:pt idx="3201">
                  <c:v>40312.416666666664</c:v>
                </c:pt>
                <c:pt idx="3202">
                  <c:v>40312.458333333336</c:v>
                </c:pt>
                <c:pt idx="3203">
                  <c:v>40312.5</c:v>
                </c:pt>
                <c:pt idx="3204">
                  <c:v>40312.541666666664</c:v>
                </c:pt>
                <c:pt idx="3205">
                  <c:v>40312.583333333336</c:v>
                </c:pt>
                <c:pt idx="3206">
                  <c:v>40312.625</c:v>
                </c:pt>
                <c:pt idx="3207">
                  <c:v>40312.666666666664</c:v>
                </c:pt>
                <c:pt idx="3208">
                  <c:v>40312.708333333336</c:v>
                </c:pt>
                <c:pt idx="3209">
                  <c:v>40312.75</c:v>
                </c:pt>
                <c:pt idx="3210">
                  <c:v>40312.791666666664</c:v>
                </c:pt>
                <c:pt idx="3211">
                  <c:v>40312.833333333336</c:v>
                </c:pt>
                <c:pt idx="3212">
                  <c:v>40312.875</c:v>
                </c:pt>
                <c:pt idx="3213">
                  <c:v>40312.916666666664</c:v>
                </c:pt>
                <c:pt idx="3214">
                  <c:v>40312.958333333336</c:v>
                </c:pt>
                <c:pt idx="3215">
                  <c:v>40313</c:v>
                </c:pt>
                <c:pt idx="3216">
                  <c:v>40313.041666666664</c:v>
                </c:pt>
                <c:pt idx="3217">
                  <c:v>40313.083333333336</c:v>
                </c:pt>
                <c:pt idx="3218">
                  <c:v>40313.125</c:v>
                </c:pt>
                <c:pt idx="3219">
                  <c:v>40313.166666666664</c:v>
                </c:pt>
                <c:pt idx="3220">
                  <c:v>40313.208333333336</c:v>
                </c:pt>
                <c:pt idx="3221">
                  <c:v>40313.25</c:v>
                </c:pt>
                <c:pt idx="3222">
                  <c:v>40313.291666666664</c:v>
                </c:pt>
                <c:pt idx="3223">
                  <c:v>40313.333333333336</c:v>
                </c:pt>
                <c:pt idx="3224">
                  <c:v>40313.375</c:v>
                </c:pt>
                <c:pt idx="3225">
                  <c:v>40313.416666666664</c:v>
                </c:pt>
                <c:pt idx="3226">
                  <c:v>40313.458333333336</c:v>
                </c:pt>
                <c:pt idx="3227">
                  <c:v>40313.5</c:v>
                </c:pt>
                <c:pt idx="3228">
                  <c:v>40313.541666666664</c:v>
                </c:pt>
                <c:pt idx="3229">
                  <c:v>40313.583333333336</c:v>
                </c:pt>
                <c:pt idx="3230">
                  <c:v>40313.625</c:v>
                </c:pt>
                <c:pt idx="3231">
                  <c:v>40313.666666666664</c:v>
                </c:pt>
                <c:pt idx="3232">
                  <c:v>40313.708333333336</c:v>
                </c:pt>
                <c:pt idx="3233">
                  <c:v>40313.75</c:v>
                </c:pt>
                <c:pt idx="3234">
                  <c:v>40313.791666666664</c:v>
                </c:pt>
                <c:pt idx="3235">
                  <c:v>40313.833333333336</c:v>
                </c:pt>
                <c:pt idx="3236">
                  <c:v>40313.875</c:v>
                </c:pt>
                <c:pt idx="3237">
                  <c:v>40313.916666666664</c:v>
                </c:pt>
                <c:pt idx="3238">
                  <c:v>40313.958333333336</c:v>
                </c:pt>
                <c:pt idx="3239">
                  <c:v>40314</c:v>
                </c:pt>
                <c:pt idx="3240">
                  <c:v>40314.041666666664</c:v>
                </c:pt>
                <c:pt idx="3241">
                  <c:v>40314.083333333336</c:v>
                </c:pt>
                <c:pt idx="3242">
                  <c:v>40314.125</c:v>
                </c:pt>
                <c:pt idx="3243">
                  <c:v>40314.166666666664</c:v>
                </c:pt>
                <c:pt idx="3244">
                  <c:v>40314.208333333336</c:v>
                </c:pt>
                <c:pt idx="3245">
                  <c:v>40314.25</c:v>
                </c:pt>
                <c:pt idx="3246">
                  <c:v>40314.291666666664</c:v>
                </c:pt>
                <c:pt idx="3247">
                  <c:v>40314.333333333336</c:v>
                </c:pt>
                <c:pt idx="3248">
                  <c:v>40314.375</c:v>
                </c:pt>
                <c:pt idx="3249">
                  <c:v>40314.416666666664</c:v>
                </c:pt>
                <c:pt idx="3250">
                  <c:v>40314.458333333336</c:v>
                </c:pt>
                <c:pt idx="3251">
                  <c:v>40314.5</c:v>
                </c:pt>
                <c:pt idx="3252">
                  <c:v>40314.541666666664</c:v>
                </c:pt>
                <c:pt idx="3253">
                  <c:v>40314.583333333336</c:v>
                </c:pt>
                <c:pt idx="3254">
                  <c:v>40314.625</c:v>
                </c:pt>
                <c:pt idx="3255">
                  <c:v>40314.666666666664</c:v>
                </c:pt>
                <c:pt idx="3256">
                  <c:v>40314.708333333336</c:v>
                </c:pt>
                <c:pt idx="3257">
                  <c:v>40314.75</c:v>
                </c:pt>
                <c:pt idx="3258">
                  <c:v>40314.791666666664</c:v>
                </c:pt>
                <c:pt idx="3259">
                  <c:v>40314.833333333336</c:v>
                </c:pt>
                <c:pt idx="3260">
                  <c:v>40314.875</c:v>
                </c:pt>
                <c:pt idx="3261">
                  <c:v>40314.916666666664</c:v>
                </c:pt>
                <c:pt idx="3262">
                  <c:v>40314.958333333336</c:v>
                </c:pt>
                <c:pt idx="3263">
                  <c:v>40315</c:v>
                </c:pt>
                <c:pt idx="3264">
                  <c:v>40315.041666666664</c:v>
                </c:pt>
                <c:pt idx="3265">
                  <c:v>40315.083333333336</c:v>
                </c:pt>
                <c:pt idx="3266">
                  <c:v>40315.125</c:v>
                </c:pt>
                <c:pt idx="3267">
                  <c:v>40315.166666666664</c:v>
                </c:pt>
                <c:pt idx="3268">
                  <c:v>40315.208333333336</c:v>
                </c:pt>
                <c:pt idx="3269">
                  <c:v>40315.25</c:v>
                </c:pt>
                <c:pt idx="3270">
                  <c:v>40315.291666666664</c:v>
                </c:pt>
                <c:pt idx="3271">
                  <c:v>40315.333333333336</c:v>
                </c:pt>
                <c:pt idx="3272">
                  <c:v>40315.375</c:v>
                </c:pt>
                <c:pt idx="3273">
                  <c:v>40315.416666666664</c:v>
                </c:pt>
                <c:pt idx="3274">
                  <c:v>40315.458333333336</c:v>
                </c:pt>
                <c:pt idx="3275">
                  <c:v>40315.5</c:v>
                </c:pt>
                <c:pt idx="3276">
                  <c:v>40315.541666666664</c:v>
                </c:pt>
                <c:pt idx="3277">
                  <c:v>40315.583333333336</c:v>
                </c:pt>
                <c:pt idx="3278">
                  <c:v>40315.625</c:v>
                </c:pt>
                <c:pt idx="3279">
                  <c:v>40315.666666666664</c:v>
                </c:pt>
                <c:pt idx="3280">
                  <c:v>40315.708333333336</c:v>
                </c:pt>
                <c:pt idx="3281">
                  <c:v>40315.75</c:v>
                </c:pt>
                <c:pt idx="3282">
                  <c:v>40315.791666666664</c:v>
                </c:pt>
                <c:pt idx="3283">
                  <c:v>40315.833333333336</c:v>
                </c:pt>
                <c:pt idx="3284">
                  <c:v>40315.875</c:v>
                </c:pt>
                <c:pt idx="3285">
                  <c:v>40315.916666666664</c:v>
                </c:pt>
                <c:pt idx="3286">
                  <c:v>40315.958333333336</c:v>
                </c:pt>
                <c:pt idx="3287">
                  <c:v>40316</c:v>
                </c:pt>
                <c:pt idx="3288">
                  <c:v>40316.041666666664</c:v>
                </c:pt>
                <c:pt idx="3289">
                  <c:v>40316.083333333336</c:v>
                </c:pt>
                <c:pt idx="3290">
                  <c:v>40316.125</c:v>
                </c:pt>
                <c:pt idx="3291">
                  <c:v>40316.166666666664</c:v>
                </c:pt>
                <c:pt idx="3292">
                  <c:v>40316.208333333336</c:v>
                </c:pt>
                <c:pt idx="3293">
                  <c:v>40316.25</c:v>
                </c:pt>
                <c:pt idx="3294">
                  <c:v>40316.291666666664</c:v>
                </c:pt>
                <c:pt idx="3295">
                  <c:v>40316.333333333336</c:v>
                </c:pt>
                <c:pt idx="3296">
                  <c:v>40316.375</c:v>
                </c:pt>
                <c:pt idx="3297">
                  <c:v>40316.416666666664</c:v>
                </c:pt>
                <c:pt idx="3298">
                  <c:v>40316.458333333336</c:v>
                </c:pt>
                <c:pt idx="3299">
                  <c:v>40316.5</c:v>
                </c:pt>
                <c:pt idx="3300">
                  <c:v>40316.541666666664</c:v>
                </c:pt>
                <c:pt idx="3301">
                  <c:v>40316.583333333336</c:v>
                </c:pt>
                <c:pt idx="3302">
                  <c:v>40316.625</c:v>
                </c:pt>
                <c:pt idx="3303">
                  <c:v>40316.666666666664</c:v>
                </c:pt>
                <c:pt idx="3304">
                  <c:v>40316.708333333336</c:v>
                </c:pt>
                <c:pt idx="3305">
                  <c:v>40316.75</c:v>
                </c:pt>
                <c:pt idx="3306">
                  <c:v>40316.791666666664</c:v>
                </c:pt>
                <c:pt idx="3307">
                  <c:v>40316.833333333336</c:v>
                </c:pt>
                <c:pt idx="3308">
                  <c:v>40316.875</c:v>
                </c:pt>
                <c:pt idx="3309">
                  <c:v>40316.916666666664</c:v>
                </c:pt>
                <c:pt idx="3310">
                  <c:v>40316.958333333336</c:v>
                </c:pt>
                <c:pt idx="3311">
                  <c:v>40317</c:v>
                </c:pt>
                <c:pt idx="3312">
                  <c:v>40317.041666666664</c:v>
                </c:pt>
                <c:pt idx="3313">
                  <c:v>40317.083333333336</c:v>
                </c:pt>
                <c:pt idx="3314">
                  <c:v>40317.125</c:v>
                </c:pt>
                <c:pt idx="3315">
                  <c:v>40317.166666666664</c:v>
                </c:pt>
                <c:pt idx="3316">
                  <c:v>40317.208333333336</c:v>
                </c:pt>
                <c:pt idx="3317">
                  <c:v>40317.25</c:v>
                </c:pt>
                <c:pt idx="3318">
                  <c:v>40317.291666666664</c:v>
                </c:pt>
                <c:pt idx="3319">
                  <c:v>40317.333333333336</c:v>
                </c:pt>
                <c:pt idx="3320">
                  <c:v>40317.375</c:v>
                </c:pt>
                <c:pt idx="3321">
                  <c:v>40317.416666666664</c:v>
                </c:pt>
                <c:pt idx="3322">
                  <c:v>40317.458333333336</c:v>
                </c:pt>
                <c:pt idx="3323">
                  <c:v>40317.5</c:v>
                </c:pt>
                <c:pt idx="3324">
                  <c:v>40317.541666666664</c:v>
                </c:pt>
                <c:pt idx="3325">
                  <c:v>40317.583333333336</c:v>
                </c:pt>
                <c:pt idx="3326">
                  <c:v>40317.625</c:v>
                </c:pt>
                <c:pt idx="3327">
                  <c:v>40317.666666666664</c:v>
                </c:pt>
                <c:pt idx="3328">
                  <c:v>40317.708333333336</c:v>
                </c:pt>
                <c:pt idx="3329">
                  <c:v>40317.75</c:v>
                </c:pt>
                <c:pt idx="3330">
                  <c:v>40317.791666666664</c:v>
                </c:pt>
                <c:pt idx="3331">
                  <c:v>40317.833333333336</c:v>
                </c:pt>
                <c:pt idx="3332">
                  <c:v>40317.875</c:v>
                </c:pt>
                <c:pt idx="3333">
                  <c:v>40317.916666666664</c:v>
                </c:pt>
                <c:pt idx="3334">
                  <c:v>40317.958333333336</c:v>
                </c:pt>
                <c:pt idx="3335">
                  <c:v>40318</c:v>
                </c:pt>
                <c:pt idx="3336">
                  <c:v>40318.041666666664</c:v>
                </c:pt>
                <c:pt idx="3337">
                  <c:v>40318.083333333336</c:v>
                </c:pt>
                <c:pt idx="3338">
                  <c:v>40318.125</c:v>
                </c:pt>
                <c:pt idx="3339">
                  <c:v>40318.166666666664</c:v>
                </c:pt>
                <c:pt idx="3340">
                  <c:v>40318.208333333336</c:v>
                </c:pt>
                <c:pt idx="3341">
                  <c:v>40318.25</c:v>
                </c:pt>
                <c:pt idx="3342">
                  <c:v>40318.291666666664</c:v>
                </c:pt>
                <c:pt idx="3343">
                  <c:v>40318.333333333336</c:v>
                </c:pt>
                <c:pt idx="3344">
                  <c:v>40318.375</c:v>
                </c:pt>
                <c:pt idx="3345">
                  <c:v>40318.416666666664</c:v>
                </c:pt>
                <c:pt idx="3346">
                  <c:v>40318.458333333336</c:v>
                </c:pt>
                <c:pt idx="3347">
                  <c:v>40318.5</c:v>
                </c:pt>
                <c:pt idx="3348">
                  <c:v>40318.541666666664</c:v>
                </c:pt>
                <c:pt idx="3349">
                  <c:v>40318.583333333336</c:v>
                </c:pt>
                <c:pt idx="3350">
                  <c:v>40318.625</c:v>
                </c:pt>
                <c:pt idx="3351">
                  <c:v>40318.666666666664</c:v>
                </c:pt>
                <c:pt idx="3352">
                  <c:v>40318.708333333336</c:v>
                </c:pt>
                <c:pt idx="3353">
                  <c:v>40318.75</c:v>
                </c:pt>
                <c:pt idx="3354">
                  <c:v>40318.791666666664</c:v>
                </c:pt>
                <c:pt idx="3355">
                  <c:v>40318.833333333336</c:v>
                </c:pt>
                <c:pt idx="3356">
                  <c:v>40318.875</c:v>
                </c:pt>
                <c:pt idx="3357">
                  <c:v>40318.916666666664</c:v>
                </c:pt>
                <c:pt idx="3358">
                  <c:v>40318.958333333336</c:v>
                </c:pt>
                <c:pt idx="3359">
                  <c:v>40319</c:v>
                </c:pt>
                <c:pt idx="3360">
                  <c:v>40319.041666666664</c:v>
                </c:pt>
                <c:pt idx="3361">
                  <c:v>40319.083333333336</c:v>
                </c:pt>
                <c:pt idx="3362">
                  <c:v>40319.125</c:v>
                </c:pt>
                <c:pt idx="3363">
                  <c:v>40319.166666666664</c:v>
                </c:pt>
                <c:pt idx="3364">
                  <c:v>40319.208333333336</c:v>
                </c:pt>
                <c:pt idx="3365">
                  <c:v>40319.25</c:v>
                </c:pt>
                <c:pt idx="3366">
                  <c:v>40319.291666666664</c:v>
                </c:pt>
                <c:pt idx="3367">
                  <c:v>40319.333333333336</c:v>
                </c:pt>
                <c:pt idx="3368">
                  <c:v>40319.375</c:v>
                </c:pt>
                <c:pt idx="3369">
                  <c:v>40319.416666666664</c:v>
                </c:pt>
                <c:pt idx="3370">
                  <c:v>40319.458333333336</c:v>
                </c:pt>
                <c:pt idx="3371">
                  <c:v>40319.5</c:v>
                </c:pt>
                <c:pt idx="3372">
                  <c:v>40319.541666666664</c:v>
                </c:pt>
                <c:pt idx="3373">
                  <c:v>40319.583333333336</c:v>
                </c:pt>
                <c:pt idx="3374">
                  <c:v>40319.625</c:v>
                </c:pt>
                <c:pt idx="3375">
                  <c:v>40319.666666666664</c:v>
                </c:pt>
                <c:pt idx="3376">
                  <c:v>40319.708333333336</c:v>
                </c:pt>
                <c:pt idx="3377">
                  <c:v>40319.75</c:v>
                </c:pt>
                <c:pt idx="3378">
                  <c:v>40319.791666666664</c:v>
                </c:pt>
                <c:pt idx="3379">
                  <c:v>40319.833333333336</c:v>
                </c:pt>
                <c:pt idx="3380">
                  <c:v>40319.875</c:v>
                </c:pt>
                <c:pt idx="3381">
                  <c:v>40319.916666666664</c:v>
                </c:pt>
                <c:pt idx="3382">
                  <c:v>40319.958333333336</c:v>
                </c:pt>
                <c:pt idx="3383">
                  <c:v>40320</c:v>
                </c:pt>
                <c:pt idx="3384">
                  <c:v>40320.041666666664</c:v>
                </c:pt>
                <c:pt idx="3385">
                  <c:v>40320.083333333336</c:v>
                </c:pt>
                <c:pt idx="3386">
                  <c:v>40320.125</c:v>
                </c:pt>
                <c:pt idx="3387">
                  <c:v>40320.166666666664</c:v>
                </c:pt>
                <c:pt idx="3388">
                  <c:v>40320.208333333336</c:v>
                </c:pt>
                <c:pt idx="3389">
                  <c:v>40320.25</c:v>
                </c:pt>
                <c:pt idx="3390">
                  <c:v>40320.291666666664</c:v>
                </c:pt>
                <c:pt idx="3391">
                  <c:v>40320.333333333336</c:v>
                </c:pt>
                <c:pt idx="3392">
                  <c:v>40320.375</c:v>
                </c:pt>
                <c:pt idx="3393">
                  <c:v>40320.416666666664</c:v>
                </c:pt>
                <c:pt idx="3394">
                  <c:v>40320.458333333336</c:v>
                </c:pt>
                <c:pt idx="3395">
                  <c:v>40320.5</c:v>
                </c:pt>
                <c:pt idx="3396">
                  <c:v>40320.541666666664</c:v>
                </c:pt>
                <c:pt idx="3397">
                  <c:v>40320.583333333336</c:v>
                </c:pt>
                <c:pt idx="3398">
                  <c:v>40320.625</c:v>
                </c:pt>
                <c:pt idx="3399">
                  <c:v>40320.666666666664</c:v>
                </c:pt>
                <c:pt idx="3400">
                  <c:v>40320.708333333336</c:v>
                </c:pt>
                <c:pt idx="3401">
                  <c:v>40320.75</c:v>
                </c:pt>
                <c:pt idx="3402">
                  <c:v>40320.791666666664</c:v>
                </c:pt>
                <c:pt idx="3403">
                  <c:v>40320.833333333336</c:v>
                </c:pt>
                <c:pt idx="3404">
                  <c:v>40320.875</c:v>
                </c:pt>
                <c:pt idx="3405">
                  <c:v>40320.916666666664</c:v>
                </c:pt>
                <c:pt idx="3406">
                  <c:v>40320.958333333336</c:v>
                </c:pt>
                <c:pt idx="3407">
                  <c:v>40321</c:v>
                </c:pt>
                <c:pt idx="3408">
                  <c:v>40321.041666666664</c:v>
                </c:pt>
                <c:pt idx="3409">
                  <c:v>40321.083333333336</c:v>
                </c:pt>
                <c:pt idx="3410">
                  <c:v>40321.125</c:v>
                </c:pt>
                <c:pt idx="3411">
                  <c:v>40321.166666666664</c:v>
                </c:pt>
                <c:pt idx="3412">
                  <c:v>40321.208333333336</c:v>
                </c:pt>
                <c:pt idx="3413">
                  <c:v>40321.25</c:v>
                </c:pt>
                <c:pt idx="3414">
                  <c:v>40321.291666666664</c:v>
                </c:pt>
                <c:pt idx="3415">
                  <c:v>40321.333333333336</c:v>
                </c:pt>
                <c:pt idx="3416">
                  <c:v>40321.375</c:v>
                </c:pt>
                <c:pt idx="3417">
                  <c:v>40321.416666666664</c:v>
                </c:pt>
                <c:pt idx="3418">
                  <c:v>40321.458333333336</c:v>
                </c:pt>
                <c:pt idx="3419">
                  <c:v>40321.5</c:v>
                </c:pt>
                <c:pt idx="3420">
                  <c:v>40321.541666666664</c:v>
                </c:pt>
                <c:pt idx="3421">
                  <c:v>40321.583333333336</c:v>
                </c:pt>
                <c:pt idx="3422">
                  <c:v>40321.625</c:v>
                </c:pt>
                <c:pt idx="3423">
                  <c:v>40321.666666666664</c:v>
                </c:pt>
                <c:pt idx="3424">
                  <c:v>40321.708333333336</c:v>
                </c:pt>
                <c:pt idx="3425">
                  <c:v>40321.75</c:v>
                </c:pt>
                <c:pt idx="3426">
                  <c:v>40321.791666666664</c:v>
                </c:pt>
                <c:pt idx="3427">
                  <c:v>40321.833333333336</c:v>
                </c:pt>
                <c:pt idx="3428">
                  <c:v>40321.875</c:v>
                </c:pt>
                <c:pt idx="3429">
                  <c:v>40321.916666666664</c:v>
                </c:pt>
                <c:pt idx="3430">
                  <c:v>40321.958333333336</c:v>
                </c:pt>
                <c:pt idx="3431">
                  <c:v>40322</c:v>
                </c:pt>
                <c:pt idx="3432">
                  <c:v>40322.041666666664</c:v>
                </c:pt>
                <c:pt idx="3433">
                  <c:v>40322.083333333336</c:v>
                </c:pt>
                <c:pt idx="3434">
                  <c:v>40322.125</c:v>
                </c:pt>
                <c:pt idx="3435">
                  <c:v>40322.166666666664</c:v>
                </c:pt>
                <c:pt idx="3436">
                  <c:v>40322.208333333336</c:v>
                </c:pt>
                <c:pt idx="3437">
                  <c:v>40322.25</c:v>
                </c:pt>
                <c:pt idx="3438">
                  <c:v>40322.291666666664</c:v>
                </c:pt>
                <c:pt idx="3439">
                  <c:v>40322.333333333336</c:v>
                </c:pt>
                <c:pt idx="3440">
                  <c:v>40322.375</c:v>
                </c:pt>
                <c:pt idx="3441">
                  <c:v>40322.416666666664</c:v>
                </c:pt>
                <c:pt idx="3442">
                  <c:v>40322.458333333336</c:v>
                </c:pt>
                <c:pt idx="3443">
                  <c:v>40322.5</c:v>
                </c:pt>
                <c:pt idx="3444">
                  <c:v>40322.541666666664</c:v>
                </c:pt>
                <c:pt idx="3445">
                  <c:v>40322.583333333336</c:v>
                </c:pt>
                <c:pt idx="3446">
                  <c:v>40322.625</c:v>
                </c:pt>
                <c:pt idx="3447">
                  <c:v>40322.666666666664</c:v>
                </c:pt>
                <c:pt idx="3448">
                  <c:v>40322.708333333336</c:v>
                </c:pt>
                <c:pt idx="3449">
                  <c:v>40322.75</c:v>
                </c:pt>
                <c:pt idx="3450">
                  <c:v>40322.791666666664</c:v>
                </c:pt>
                <c:pt idx="3451">
                  <c:v>40322.833333333336</c:v>
                </c:pt>
                <c:pt idx="3452">
                  <c:v>40322.875</c:v>
                </c:pt>
                <c:pt idx="3453">
                  <c:v>40322.916666666664</c:v>
                </c:pt>
                <c:pt idx="3454">
                  <c:v>40322.958333333336</c:v>
                </c:pt>
                <c:pt idx="3455">
                  <c:v>40323</c:v>
                </c:pt>
                <c:pt idx="3456">
                  <c:v>40323.041666666664</c:v>
                </c:pt>
                <c:pt idx="3457">
                  <c:v>40323.083333333336</c:v>
                </c:pt>
                <c:pt idx="3458">
                  <c:v>40323.125</c:v>
                </c:pt>
                <c:pt idx="3459">
                  <c:v>40323.166666666664</c:v>
                </c:pt>
                <c:pt idx="3460">
                  <c:v>40323.208333333336</c:v>
                </c:pt>
                <c:pt idx="3461">
                  <c:v>40323.25</c:v>
                </c:pt>
                <c:pt idx="3462">
                  <c:v>40323.291666666664</c:v>
                </c:pt>
                <c:pt idx="3463">
                  <c:v>40323.333333333336</c:v>
                </c:pt>
                <c:pt idx="3464">
                  <c:v>40323.375</c:v>
                </c:pt>
                <c:pt idx="3465">
                  <c:v>40323.416666666664</c:v>
                </c:pt>
                <c:pt idx="3466">
                  <c:v>40323.458333333336</c:v>
                </c:pt>
                <c:pt idx="3467">
                  <c:v>40323.5</c:v>
                </c:pt>
                <c:pt idx="3468">
                  <c:v>40323.541666666664</c:v>
                </c:pt>
                <c:pt idx="3469">
                  <c:v>40323.583333333336</c:v>
                </c:pt>
                <c:pt idx="3470">
                  <c:v>40323.625</c:v>
                </c:pt>
                <c:pt idx="3471">
                  <c:v>40323.666666666664</c:v>
                </c:pt>
                <c:pt idx="3472">
                  <c:v>40323.708333333336</c:v>
                </c:pt>
                <c:pt idx="3473">
                  <c:v>40323.75</c:v>
                </c:pt>
                <c:pt idx="3474">
                  <c:v>40323.791666666664</c:v>
                </c:pt>
                <c:pt idx="3475">
                  <c:v>40323.833333333336</c:v>
                </c:pt>
                <c:pt idx="3476">
                  <c:v>40323.875</c:v>
                </c:pt>
                <c:pt idx="3477">
                  <c:v>40323.916666666664</c:v>
                </c:pt>
                <c:pt idx="3478">
                  <c:v>40323.958333333336</c:v>
                </c:pt>
                <c:pt idx="3479">
                  <c:v>40324</c:v>
                </c:pt>
                <c:pt idx="3480">
                  <c:v>40324.041666666664</c:v>
                </c:pt>
                <c:pt idx="3481">
                  <c:v>40324.083333333336</c:v>
                </c:pt>
                <c:pt idx="3482">
                  <c:v>40324.125</c:v>
                </c:pt>
                <c:pt idx="3483">
                  <c:v>40324.166666666664</c:v>
                </c:pt>
                <c:pt idx="3484">
                  <c:v>40324.208333333336</c:v>
                </c:pt>
                <c:pt idx="3485">
                  <c:v>40324.25</c:v>
                </c:pt>
                <c:pt idx="3486">
                  <c:v>40324.291666666664</c:v>
                </c:pt>
                <c:pt idx="3487">
                  <c:v>40324.333333333336</c:v>
                </c:pt>
                <c:pt idx="3488">
                  <c:v>40324.375</c:v>
                </c:pt>
                <c:pt idx="3489">
                  <c:v>40324.416666666664</c:v>
                </c:pt>
                <c:pt idx="3490">
                  <c:v>40324.458333333336</c:v>
                </c:pt>
                <c:pt idx="3491">
                  <c:v>40324.5</c:v>
                </c:pt>
                <c:pt idx="3492">
                  <c:v>40324.541666666664</c:v>
                </c:pt>
                <c:pt idx="3493">
                  <c:v>40324.583333333336</c:v>
                </c:pt>
                <c:pt idx="3494">
                  <c:v>40324.625</c:v>
                </c:pt>
                <c:pt idx="3495">
                  <c:v>40324.666666666664</c:v>
                </c:pt>
                <c:pt idx="3496">
                  <c:v>40324.708333333336</c:v>
                </c:pt>
                <c:pt idx="3497">
                  <c:v>40324.75</c:v>
                </c:pt>
                <c:pt idx="3498">
                  <c:v>40324.791666666664</c:v>
                </c:pt>
                <c:pt idx="3499">
                  <c:v>40324.833333333336</c:v>
                </c:pt>
                <c:pt idx="3500">
                  <c:v>40324.875</c:v>
                </c:pt>
                <c:pt idx="3501">
                  <c:v>40324.916666666664</c:v>
                </c:pt>
                <c:pt idx="3502">
                  <c:v>40324.958333333336</c:v>
                </c:pt>
                <c:pt idx="3503">
                  <c:v>40325</c:v>
                </c:pt>
                <c:pt idx="3504">
                  <c:v>40325.041666666664</c:v>
                </c:pt>
                <c:pt idx="3505">
                  <c:v>40325.083333333336</c:v>
                </c:pt>
                <c:pt idx="3506">
                  <c:v>40325.125</c:v>
                </c:pt>
                <c:pt idx="3507">
                  <c:v>40325.166666666664</c:v>
                </c:pt>
                <c:pt idx="3508">
                  <c:v>40325.208333333336</c:v>
                </c:pt>
                <c:pt idx="3509">
                  <c:v>40325.25</c:v>
                </c:pt>
                <c:pt idx="3510">
                  <c:v>40325.291666666664</c:v>
                </c:pt>
                <c:pt idx="3511">
                  <c:v>40325.333333333336</c:v>
                </c:pt>
                <c:pt idx="3512">
                  <c:v>40325.375</c:v>
                </c:pt>
                <c:pt idx="3513">
                  <c:v>40325.416666666664</c:v>
                </c:pt>
                <c:pt idx="3514">
                  <c:v>40325.458333333336</c:v>
                </c:pt>
                <c:pt idx="3515">
                  <c:v>40325.5</c:v>
                </c:pt>
                <c:pt idx="3516">
                  <c:v>40325.541666666664</c:v>
                </c:pt>
                <c:pt idx="3517">
                  <c:v>40325.583333333336</c:v>
                </c:pt>
                <c:pt idx="3518">
                  <c:v>40325.625</c:v>
                </c:pt>
                <c:pt idx="3519">
                  <c:v>40325.666666666664</c:v>
                </c:pt>
                <c:pt idx="3520">
                  <c:v>40325.708333333336</c:v>
                </c:pt>
                <c:pt idx="3521">
                  <c:v>40325.75</c:v>
                </c:pt>
                <c:pt idx="3522">
                  <c:v>40325.791666666664</c:v>
                </c:pt>
                <c:pt idx="3523">
                  <c:v>40325.833333333336</c:v>
                </c:pt>
                <c:pt idx="3524">
                  <c:v>40325.875</c:v>
                </c:pt>
                <c:pt idx="3525">
                  <c:v>40325.916666666664</c:v>
                </c:pt>
                <c:pt idx="3526">
                  <c:v>40325.958333333336</c:v>
                </c:pt>
                <c:pt idx="3527">
                  <c:v>40326</c:v>
                </c:pt>
                <c:pt idx="3528">
                  <c:v>40326.041666666664</c:v>
                </c:pt>
                <c:pt idx="3529">
                  <c:v>40326.083333333336</c:v>
                </c:pt>
                <c:pt idx="3530">
                  <c:v>40326.125</c:v>
                </c:pt>
                <c:pt idx="3531">
                  <c:v>40326.166666666664</c:v>
                </c:pt>
                <c:pt idx="3532">
                  <c:v>40326.208333333336</c:v>
                </c:pt>
                <c:pt idx="3533">
                  <c:v>40326.25</c:v>
                </c:pt>
                <c:pt idx="3534">
                  <c:v>40326.291666666664</c:v>
                </c:pt>
                <c:pt idx="3535">
                  <c:v>40326.333333333336</c:v>
                </c:pt>
                <c:pt idx="3536">
                  <c:v>40326.375</c:v>
                </c:pt>
                <c:pt idx="3537">
                  <c:v>40326.416666666664</c:v>
                </c:pt>
                <c:pt idx="3538">
                  <c:v>40326.458333333336</c:v>
                </c:pt>
                <c:pt idx="3539">
                  <c:v>40326.5</c:v>
                </c:pt>
                <c:pt idx="3540">
                  <c:v>40326.541666666664</c:v>
                </c:pt>
                <c:pt idx="3541">
                  <c:v>40326.583333333336</c:v>
                </c:pt>
                <c:pt idx="3542">
                  <c:v>40326.625</c:v>
                </c:pt>
                <c:pt idx="3543">
                  <c:v>40326.666666666664</c:v>
                </c:pt>
                <c:pt idx="3544">
                  <c:v>40326.708333333336</c:v>
                </c:pt>
                <c:pt idx="3545">
                  <c:v>40326.75</c:v>
                </c:pt>
                <c:pt idx="3546">
                  <c:v>40326.791666666664</c:v>
                </c:pt>
                <c:pt idx="3547">
                  <c:v>40326.833333333336</c:v>
                </c:pt>
                <c:pt idx="3548">
                  <c:v>40326.875</c:v>
                </c:pt>
                <c:pt idx="3549">
                  <c:v>40326.916666666664</c:v>
                </c:pt>
                <c:pt idx="3550">
                  <c:v>40326.958333333336</c:v>
                </c:pt>
                <c:pt idx="3551">
                  <c:v>40327</c:v>
                </c:pt>
                <c:pt idx="3552">
                  <c:v>40327.041666666664</c:v>
                </c:pt>
                <c:pt idx="3553">
                  <c:v>40327.083333333336</c:v>
                </c:pt>
                <c:pt idx="3554">
                  <c:v>40327.125</c:v>
                </c:pt>
                <c:pt idx="3555">
                  <c:v>40327.166666666664</c:v>
                </c:pt>
                <c:pt idx="3556">
                  <c:v>40327.208333333336</c:v>
                </c:pt>
                <c:pt idx="3557">
                  <c:v>40327.25</c:v>
                </c:pt>
                <c:pt idx="3558">
                  <c:v>40327.291666666664</c:v>
                </c:pt>
                <c:pt idx="3559">
                  <c:v>40327.333333333336</c:v>
                </c:pt>
                <c:pt idx="3560">
                  <c:v>40327.375</c:v>
                </c:pt>
                <c:pt idx="3561">
                  <c:v>40327.416666666664</c:v>
                </c:pt>
                <c:pt idx="3562">
                  <c:v>40327.458333333336</c:v>
                </c:pt>
                <c:pt idx="3563">
                  <c:v>40327.5</c:v>
                </c:pt>
                <c:pt idx="3564">
                  <c:v>40327.541666666664</c:v>
                </c:pt>
                <c:pt idx="3565">
                  <c:v>40327.583333333336</c:v>
                </c:pt>
                <c:pt idx="3566">
                  <c:v>40327.625</c:v>
                </c:pt>
                <c:pt idx="3567">
                  <c:v>40327.666666666664</c:v>
                </c:pt>
                <c:pt idx="3568">
                  <c:v>40327.708333333336</c:v>
                </c:pt>
                <c:pt idx="3569">
                  <c:v>40327.75</c:v>
                </c:pt>
                <c:pt idx="3570">
                  <c:v>40327.791666666664</c:v>
                </c:pt>
                <c:pt idx="3571">
                  <c:v>40327.833333333336</c:v>
                </c:pt>
                <c:pt idx="3572">
                  <c:v>40327.875</c:v>
                </c:pt>
                <c:pt idx="3573">
                  <c:v>40327.916666666664</c:v>
                </c:pt>
                <c:pt idx="3574">
                  <c:v>40327.958333333336</c:v>
                </c:pt>
                <c:pt idx="3575">
                  <c:v>40328</c:v>
                </c:pt>
                <c:pt idx="3576">
                  <c:v>40328.041666666664</c:v>
                </c:pt>
                <c:pt idx="3577">
                  <c:v>40328.083333333336</c:v>
                </c:pt>
                <c:pt idx="3578">
                  <c:v>40328.125</c:v>
                </c:pt>
                <c:pt idx="3579">
                  <c:v>40328.166666666664</c:v>
                </c:pt>
                <c:pt idx="3580">
                  <c:v>40328.208333333336</c:v>
                </c:pt>
                <c:pt idx="3581">
                  <c:v>40328.25</c:v>
                </c:pt>
                <c:pt idx="3582">
                  <c:v>40328.291666666664</c:v>
                </c:pt>
                <c:pt idx="3583">
                  <c:v>40328.333333333336</c:v>
                </c:pt>
                <c:pt idx="3584">
                  <c:v>40328.375</c:v>
                </c:pt>
                <c:pt idx="3585">
                  <c:v>40328.416666666664</c:v>
                </c:pt>
                <c:pt idx="3586">
                  <c:v>40328.458333333336</c:v>
                </c:pt>
                <c:pt idx="3587">
                  <c:v>40328.5</c:v>
                </c:pt>
                <c:pt idx="3588">
                  <c:v>40328.541666666664</c:v>
                </c:pt>
                <c:pt idx="3589">
                  <c:v>40328.583333333336</c:v>
                </c:pt>
                <c:pt idx="3590">
                  <c:v>40328.625</c:v>
                </c:pt>
                <c:pt idx="3591">
                  <c:v>40328.666666666664</c:v>
                </c:pt>
                <c:pt idx="3592">
                  <c:v>40328.708333333336</c:v>
                </c:pt>
                <c:pt idx="3593">
                  <c:v>40328.75</c:v>
                </c:pt>
                <c:pt idx="3594">
                  <c:v>40328.791666666664</c:v>
                </c:pt>
                <c:pt idx="3595">
                  <c:v>40328.833333333336</c:v>
                </c:pt>
                <c:pt idx="3596">
                  <c:v>40328.875</c:v>
                </c:pt>
                <c:pt idx="3597">
                  <c:v>40328.916666666664</c:v>
                </c:pt>
                <c:pt idx="3598">
                  <c:v>40328.958333333336</c:v>
                </c:pt>
                <c:pt idx="3599">
                  <c:v>40329</c:v>
                </c:pt>
                <c:pt idx="3600">
                  <c:v>40329.041666666664</c:v>
                </c:pt>
                <c:pt idx="3601">
                  <c:v>40329.083333333336</c:v>
                </c:pt>
                <c:pt idx="3602">
                  <c:v>40329.125</c:v>
                </c:pt>
                <c:pt idx="3603">
                  <c:v>40329.166666666664</c:v>
                </c:pt>
                <c:pt idx="3604">
                  <c:v>40329.208333333336</c:v>
                </c:pt>
                <c:pt idx="3605">
                  <c:v>40329.25</c:v>
                </c:pt>
                <c:pt idx="3606">
                  <c:v>40329.291666666664</c:v>
                </c:pt>
                <c:pt idx="3607">
                  <c:v>40329.333333333336</c:v>
                </c:pt>
                <c:pt idx="3608">
                  <c:v>40329.375</c:v>
                </c:pt>
                <c:pt idx="3609">
                  <c:v>40329.416666666664</c:v>
                </c:pt>
                <c:pt idx="3610">
                  <c:v>40329.458333333336</c:v>
                </c:pt>
                <c:pt idx="3611">
                  <c:v>40329.5</c:v>
                </c:pt>
                <c:pt idx="3612">
                  <c:v>40329.541666666664</c:v>
                </c:pt>
                <c:pt idx="3613">
                  <c:v>40329.583333333336</c:v>
                </c:pt>
                <c:pt idx="3614">
                  <c:v>40329.625</c:v>
                </c:pt>
                <c:pt idx="3615">
                  <c:v>40329.666666666664</c:v>
                </c:pt>
                <c:pt idx="3616">
                  <c:v>40329.708333333336</c:v>
                </c:pt>
                <c:pt idx="3617">
                  <c:v>40329.75</c:v>
                </c:pt>
                <c:pt idx="3618">
                  <c:v>40329.791666666664</c:v>
                </c:pt>
                <c:pt idx="3619">
                  <c:v>40329.833333333336</c:v>
                </c:pt>
                <c:pt idx="3620">
                  <c:v>40329.875</c:v>
                </c:pt>
                <c:pt idx="3621">
                  <c:v>40329.916666666664</c:v>
                </c:pt>
                <c:pt idx="3622">
                  <c:v>40329.958333333336</c:v>
                </c:pt>
                <c:pt idx="3623">
                  <c:v>40330</c:v>
                </c:pt>
                <c:pt idx="3624">
                  <c:v>40330.041666666664</c:v>
                </c:pt>
                <c:pt idx="3625">
                  <c:v>40330.083333333336</c:v>
                </c:pt>
                <c:pt idx="3626">
                  <c:v>40330.125</c:v>
                </c:pt>
                <c:pt idx="3627">
                  <c:v>40330.166666666664</c:v>
                </c:pt>
                <c:pt idx="3628">
                  <c:v>40330.208333333336</c:v>
                </c:pt>
                <c:pt idx="3629">
                  <c:v>40330.25</c:v>
                </c:pt>
                <c:pt idx="3630">
                  <c:v>40330.291666666664</c:v>
                </c:pt>
                <c:pt idx="3631">
                  <c:v>40330.333333333336</c:v>
                </c:pt>
                <c:pt idx="3632">
                  <c:v>40330.375</c:v>
                </c:pt>
                <c:pt idx="3633">
                  <c:v>40330.416666666664</c:v>
                </c:pt>
                <c:pt idx="3634">
                  <c:v>40330.458333333336</c:v>
                </c:pt>
                <c:pt idx="3635">
                  <c:v>40330.5</c:v>
                </c:pt>
                <c:pt idx="3636">
                  <c:v>40330.541666666664</c:v>
                </c:pt>
                <c:pt idx="3637">
                  <c:v>40330.583333333336</c:v>
                </c:pt>
                <c:pt idx="3638">
                  <c:v>40330.625</c:v>
                </c:pt>
                <c:pt idx="3639">
                  <c:v>40330.666666666664</c:v>
                </c:pt>
                <c:pt idx="3640">
                  <c:v>40330.708333333336</c:v>
                </c:pt>
                <c:pt idx="3641">
                  <c:v>40330.75</c:v>
                </c:pt>
                <c:pt idx="3642">
                  <c:v>40330.791666666664</c:v>
                </c:pt>
                <c:pt idx="3643">
                  <c:v>40330.833333333336</c:v>
                </c:pt>
                <c:pt idx="3644">
                  <c:v>40330.875</c:v>
                </c:pt>
                <c:pt idx="3645">
                  <c:v>40330.916666666664</c:v>
                </c:pt>
                <c:pt idx="3646">
                  <c:v>40330.958333333336</c:v>
                </c:pt>
                <c:pt idx="3647">
                  <c:v>40331</c:v>
                </c:pt>
                <c:pt idx="3648">
                  <c:v>40331.041666666664</c:v>
                </c:pt>
                <c:pt idx="3649">
                  <c:v>40331.083333333336</c:v>
                </c:pt>
                <c:pt idx="3650">
                  <c:v>40331.125</c:v>
                </c:pt>
                <c:pt idx="3651">
                  <c:v>40331.166666666664</c:v>
                </c:pt>
                <c:pt idx="3652">
                  <c:v>40331.208333333336</c:v>
                </c:pt>
                <c:pt idx="3653">
                  <c:v>40331.25</c:v>
                </c:pt>
                <c:pt idx="3654">
                  <c:v>40331.291666666664</c:v>
                </c:pt>
                <c:pt idx="3655">
                  <c:v>40331.333333333336</c:v>
                </c:pt>
                <c:pt idx="3656">
                  <c:v>40331.375</c:v>
                </c:pt>
                <c:pt idx="3657">
                  <c:v>40331.416666666664</c:v>
                </c:pt>
                <c:pt idx="3658">
                  <c:v>40331.458333333336</c:v>
                </c:pt>
                <c:pt idx="3659">
                  <c:v>40331.5</c:v>
                </c:pt>
                <c:pt idx="3660">
                  <c:v>40331.541666666664</c:v>
                </c:pt>
                <c:pt idx="3661">
                  <c:v>40331.583333333336</c:v>
                </c:pt>
                <c:pt idx="3662">
                  <c:v>40331.625</c:v>
                </c:pt>
                <c:pt idx="3663">
                  <c:v>40331.666666666664</c:v>
                </c:pt>
                <c:pt idx="3664">
                  <c:v>40331.708333333336</c:v>
                </c:pt>
                <c:pt idx="3665">
                  <c:v>40331.75</c:v>
                </c:pt>
                <c:pt idx="3666">
                  <c:v>40331.791666666664</c:v>
                </c:pt>
                <c:pt idx="3667">
                  <c:v>40331.833333333336</c:v>
                </c:pt>
                <c:pt idx="3668">
                  <c:v>40331.875</c:v>
                </c:pt>
                <c:pt idx="3669">
                  <c:v>40331.916666666664</c:v>
                </c:pt>
                <c:pt idx="3670">
                  <c:v>40331.958333333336</c:v>
                </c:pt>
                <c:pt idx="3671">
                  <c:v>40332</c:v>
                </c:pt>
                <c:pt idx="3672">
                  <c:v>40332.041666666664</c:v>
                </c:pt>
                <c:pt idx="3673">
                  <c:v>40332.083333333336</c:v>
                </c:pt>
                <c:pt idx="3674">
                  <c:v>40332.125</c:v>
                </c:pt>
                <c:pt idx="3675">
                  <c:v>40332.166666666664</c:v>
                </c:pt>
                <c:pt idx="3676">
                  <c:v>40332.208333333336</c:v>
                </c:pt>
                <c:pt idx="3677">
                  <c:v>40332.25</c:v>
                </c:pt>
                <c:pt idx="3678">
                  <c:v>40332.291666666664</c:v>
                </c:pt>
                <c:pt idx="3679">
                  <c:v>40332.333333333336</c:v>
                </c:pt>
                <c:pt idx="3680">
                  <c:v>40332.375</c:v>
                </c:pt>
                <c:pt idx="3681">
                  <c:v>40332.416666666664</c:v>
                </c:pt>
                <c:pt idx="3682">
                  <c:v>40332.458333333336</c:v>
                </c:pt>
                <c:pt idx="3683">
                  <c:v>40332.5</c:v>
                </c:pt>
                <c:pt idx="3684">
                  <c:v>40332.541666666664</c:v>
                </c:pt>
                <c:pt idx="3685">
                  <c:v>40332.583333333336</c:v>
                </c:pt>
                <c:pt idx="3686">
                  <c:v>40332.625</c:v>
                </c:pt>
                <c:pt idx="3687">
                  <c:v>40332.666666666664</c:v>
                </c:pt>
                <c:pt idx="3688">
                  <c:v>40332.708333333336</c:v>
                </c:pt>
                <c:pt idx="3689">
                  <c:v>40332.75</c:v>
                </c:pt>
                <c:pt idx="3690">
                  <c:v>40332.791666666664</c:v>
                </c:pt>
                <c:pt idx="3691">
                  <c:v>40332.833333333336</c:v>
                </c:pt>
                <c:pt idx="3692">
                  <c:v>40332.875</c:v>
                </c:pt>
                <c:pt idx="3693">
                  <c:v>40332.916666666664</c:v>
                </c:pt>
                <c:pt idx="3694">
                  <c:v>40332.958333333336</c:v>
                </c:pt>
                <c:pt idx="3695">
                  <c:v>40333</c:v>
                </c:pt>
                <c:pt idx="3696">
                  <c:v>40333.041666666664</c:v>
                </c:pt>
                <c:pt idx="3697">
                  <c:v>40333.083333333336</c:v>
                </c:pt>
                <c:pt idx="3698">
                  <c:v>40333.125</c:v>
                </c:pt>
                <c:pt idx="3699">
                  <c:v>40333.166666666664</c:v>
                </c:pt>
                <c:pt idx="3700">
                  <c:v>40333.208333333336</c:v>
                </c:pt>
                <c:pt idx="3701">
                  <c:v>40333.25</c:v>
                </c:pt>
                <c:pt idx="3702">
                  <c:v>40333.291666666664</c:v>
                </c:pt>
                <c:pt idx="3703">
                  <c:v>40333.333333333336</c:v>
                </c:pt>
                <c:pt idx="3704">
                  <c:v>40333.375</c:v>
                </c:pt>
                <c:pt idx="3705">
                  <c:v>40333.416666666664</c:v>
                </c:pt>
                <c:pt idx="3706">
                  <c:v>40333.458333333336</c:v>
                </c:pt>
                <c:pt idx="3707">
                  <c:v>40333.5</c:v>
                </c:pt>
                <c:pt idx="3708">
                  <c:v>40333.541666666664</c:v>
                </c:pt>
                <c:pt idx="3709">
                  <c:v>40333.583333333336</c:v>
                </c:pt>
                <c:pt idx="3710">
                  <c:v>40333.625</c:v>
                </c:pt>
                <c:pt idx="3711">
                  <c:v>40333.666666666664</c:v>
                </c:pt>
                <c:pt idx="3712">
                  <c:v>40333.708333333336</c:v>
                </c:pt>
                <c:pt idx="3713">
                  <c:v>40333.75</c:v>
                </c:pt>
                <c:pt idx="3714">
                  <c:v>40333.791666666664</c:v>
                </c:pt>
                <c:pt idx="3715">
                  <c:v>40333.833333333336</c:v>
                </c:pt>
                <c:pt idx="3716">
                  <c:v>40333.875</c:v>
                </c:pt>
                <c:pt idx="3717">
                  <c:v>40333.916666666664</c:v>
                </c:pt>
                <c:pt idx="3718">
                  <c:v>40333.958333333336</c:v>
                </c:pt>
                <c:pt idx="3719">
                  <c:v>40334</c:v>
                </c:pt>
                <c:pt idx="3720">
                  <c:v>40334.041666666664</c:v>
                </c:pt>
                <c:pt idx="3721">
                  <c:v>40334.083333333336</c:v>
                </c:pt>
                <c:pt idx="3722">
                  <c:v>40334.125</c:v>
                </c:pt>
                <c:pt idx="3723">
                  <c:v>40334.166666666664</c:v>
                </c:pt>
                <c:pt idx="3724">
                  <c:v>40334.208333333336</c:v>
                </c:pt>
                <c:pt idx="3725">
                  <c:v>40334.25</c:v>
                </c:pt>
                <c:pt idx="3726">
                  <c:v>40334.291666666664</c:v>
                </c:pt>
                <c:pt idx="3727">
                  <c:v>40334.333333333336</c:v>
                </c:pt>
                <c:pt idx="3728">
                  <c:v>40334.375</c:v>
                </c:pt>
                <c:pt idx="3729">
                  <c:v>40334.416666666664</c:v>
                </c:pt>
                <c:pt idx="3730">
                  <c:v>40334.458333333336</c:v>
                </c:pt>
                <c:pt idx="3731">
                  <c:v>40334.5</c:v>
                </c:pt>
                <c:pt idx="3732">
                  <c:v>40334.541666666664</c:v>
                </c:pt>
                <c:pt idx="3733">
                  <c:v>40334.583333333336</c:v>
                </c:pt>
                <c:pt idx="3734">
                  <c:v>40334.625</c:v>
                </c:pt>
                <c:pt idx="3735">
                  <c:v>40334.666666666664</c:v>
                </c:pt>
                <c:pt idx="3736">
                  <c:v>40334.708333333336</c:v>
                </c:pt>
                <c:pt idx="3737">
                  <c:v>40334.75</c:v>
                </c:pt>
                <c:pt idx="3738">
                  <c:v>40334.791666666664</c:v>
                </c:pt>
                <c:pt idx="3739">
                  <c:v>40334.833333333336</c:v>
                </c:pt>
                <c:pt idx="3740">
                  <c:v>40334.875</c:v>
                </c:pt>
                <c:pt idx="3741">
                  <c:v>40334.916666666664</c:v>
                </c:pt>
                <c:pt idx="3742">
                  <c:v>40334.958333333336</c:v>
                </c:pt>
                <c:pt idx="3743">
                  <c:v>40335</c:v>
                </c:pt>
                <c:pt idx="3744">
                  <c:v>40335.041666666664</c:v>
                </c:pt>
                <c:pt idx="3745">
                  <c:v>40335.083333333336</c:v>
                </c:pt>
                <c:pt idx="3746">
                  <c:v>40335.125</c:v>
                </c:pt>
                <c:pt idx="3747">
                  <c:v>40335.166666666664</c:v>
                </c:pt>
                <c:pt idx="3748">
                  <c:v>40335.208333333336</c:v>
                </c:pt>
                <c:pt idx="3749">
                  <c:v>40335.25</c:v>
                </c:pt>
                <c:pt idx="3750">
                  <c:v>40335.291666666664</c:v>
                </c:pt>
                <c:pt idx="3751">
                  <c:v>40335.333333333336</c:v>
                </c:pt>
                <c:pt idx="3752">
                  <c:v>40335.375</c:v>
                </c:pt>
                <c:pt idx="3753">
                  <c:v>40335.416666666664</c:v>
                </c:pt>
                <c:pt idx="3754">
                  <c:v>40335.458333333336</c:v>
                </c:pt>
                <c:pt idx="3755">
                  <c:v>40335.5</c:v>
                </c:pt>
                <c:pt idx="3756">
                  <c:v>40335.541666666664</c:v>
                </c:pt>
                <c:pt idx="3757">
                  <c:v>40335.583333333336</c:v>
                </c:pt>
                <c:pt idx="3758">
                  <c:v>40335.625</c:v>
                </c:pt>
                <c:pt idx="3759">
                  <c:v>40335.666666666664</c:v>
                </c:pt>
                <c:pt idx="3760">
                  <c:v>40335.708333333336</c:v>
                </c:pt>
                <c:pt idx="3761">
                  <c:v>40335.75</c:v>
                </c:pt>
                <c:pt idx="3762">
                  <c:v>40335.791666666664</c:v>
                </c:pt>
                <c:pt idx="3763">
                  <c:v>40335.833333333336</c:v>
                </c:pt>
                <c:pt idx="3764">
                  <c:v>40335.875</c:v>
                </c:pt>
                <c:pt idx="3765">
                  <c:v>40335.916666666664</c:v>
                </c:pt>
                <c:pt idx="3766">
                  <c:v>40335.958333333336</c:v>
                </c:pt>
                <c:pt idx="3767">
                  <c:v>40336</c:v>
                </c:pt>
                <c:pt idx="3768">
                  <c:v>40336.041666666664</c:v>
                </c:pt>
                <c:pt idx="3769">
                  <c:v>40336.083333333336</c:v>
                </c:pt>
                <c:pt idx="3770">
                  <c:v>40336.125</c:v>
                </c:pt>
                <c:pt idx="3771">
                  <c:v>40336.166666666664</c:v>
                </c:pt>
                <c:pt idx="3772">
                  <c:v>40336.208333333336</c:v>
                </c:pt>
                <c:pt idx="3773">
                  <c:v>40336.25</c:v>
                </c:pt>
                <c:pt idx="3774">
                  <c:v>40336.291666666664</c:v>
                </c:pt>
                <c:pt idx="3775">
                  <c:v>40336.333333333336</c:v>
                </c:pt>
                <c:pt idx="3776">
                  <c:v>40336.375</c:v>
                </c:pt>
                <c:pt idx="3777">
                  <c:v>40336.416666666664</c:v>
                </c:pt>
                <c:pt idx="3778">
                  <c:v>40336.458333333336</c:v>
                </c:pt>
                <c:pt idx="3779">
                  <c:v>40336.5</c:v>
                </c:pt>
                <c:pt idx="3780">
                  <c:v>40336.541666666664</c:v>
                </c:pt>
                <c:pt idx="3781">
                  <c:v>40336.583333333336</c:v>
                </c:pt>
                <c:pt idx="3782">
                  <c:v>40336.625</c:v>
                </c:pt>
                <c:pt idx="3783">
                  <c:v>40336.666666666664</c:v>
                </c:pt>
                <c:pt idx="3784">
                  <c:v>40336.708333333336</c:v>
                </c:pt>
                <c:pt idx="3785">
                  <c:v>40336.75</c:v>
                </c:pt>
                <c:pt idx="3786">
                  <c:v>40336.791666666664</c:v>
                </c:pt>
                <c:pt idx="3787">
                  <c:v>40336.833333333336</c:v>
                </c:pt>
                <c:pt idx="3788">
                  <c:v>40336.875</c:v>
                </c:pt>
                <c:pt idx="3789">
                  <c:v>40336.916666666664</c:v>
                </c:pt>
                <c:pt idx="3790">
                  <c:v>40336.958333333336</c:v>
                </c:pt>
                <c:pt idx="3791">
                  <c:v>40337</c:v>
                </c:pt>
                <c:pt idx="3792">
                  <c:v>40337.041666666664</c:v>
                </c:pt>
                <c:pt idx="3793">
                  <c:v>40337.083333333336</c:v>
                </c:pt>
                <c:pt idx="3794">
                  <c:v>40337.125</c:v>
                </c:pt>
                <c:pt idx="3795">
                  <c:v>40337.166666666664</c:v>
                </c:pt>
                <c:pt idx="3796">
                  <c:v>40337.208333333336</c:v>
                </c:pt>
                <c:pt idx="3797">
                  <c:v>40337.25</c:v>
                </c:pt>
                <c:pt idx="3798">
                  <c:v>40337.291666666664</c:v>
                </c:pt>
                <c:pt idx="3799">
                  <c:v>40337.333333333336</c:v>
                </c:pt>
                <c:pt idx="3800">
                  <c:v>40337.375</c:v>
                </c:pt>
                <c:pt idx="3801">
                  <c:v>40337.416666666664</c:v>
                </c:pt>
                <c:pt idx="3802">
                  <c:v>40337.458333333336</c:v>
                </c:pt>
                <c:pt idx="3803">
                  <c:v>40337.5</c:v>
                </c:pt>
                <c:pt idx="3804">
                  <c:v>40337.541666666664</c:v>
                </c:pt>
                <c:pt idx="3805">
                  <c:v>40337.583333333336</c:v>
                </c:pt>
                <c:pt idx="3806">
                  <c:v>40337.625</c:v>
                </c:pt>
                <c:pt idx="3807">
                  <c:v>40337.666666666664</c:v>
                </c:pt>
                <c:pt idx="3808">
                  <c:v>40337.708333333336</c:v>
                </c:pt>
                <c:pt idx="3809">
                  <c:v>40337.75</c:v>
                </c:pt>
                <c:pt idx="3810">
                  <c:v>40337.791666666664</c:v>
                </c:pt>
                <c:pt idx="3811">
                  <c:v>40337.833333333336</c:v>
                </c:pt>
                <c:pt idx="3812">
                  <c:v>40337.875</c:v>
                </c:pt>
                <c:pt idx="3813">
                  <c:v>40337.916666666664</c:v>
                </c:pt>
                <c:pt idx="3814">
                  <c:v>40337.958333333336</c:v>
                </c:pt>
                <c:pt idx="3815">
                  <c:v>40338</c:v>
                </c:pt>
                <c:pt idx="3816">
                  <c:v>40338.041666666664</c:v>
                </c:pt>
                <c:pt idx="3817">
                  <c:v>40338.083333333336</c:v>
                </c:pt>
                <c:pt idx="3818">
                  <c:v>40338.125</c:v>
                </c:pt>
                <c:pt idx="3819">
                  <c:v>40338.166666666664</c:v>
                </c:pt>
                <c:pt idx="3820">
                  <c:v>40338.208333333336</c:v>
                </c:pt>
                <c:pt idx="3821">
                  <c:v>40338.25</c:v>
                </c:pt>
                <c:pt idx="3822">
                  <c:v>40338.291666666664</c:v>
                </c:pt>
                <c:pt idx="3823">
                  <c:v>40338.333333333336</c:v>
                </c:pt>
                <c:pt idx="3824">
                  <c:v>40338.375</c:v>
                </c:pt>
                <c:pt idx="3825">
                  <c:v>40338.416666666664</c:v>
                </c:pt>
                <c:pt idx="3826">
                  <c:v>40338.458333333336</c:v>
                </c:pt>
                <c:pt idx="3827">
                  <c:v>40338.5</c:v>
                </c:pt>
                <c:pt idx="3828">
                  <c:v>40338.541666666664</c:v>
                </c:pt>
                <c:pt idx="3829">
                  <c:v>40338.583333333336</c:v>
                </c:pt>
                <c:pt idx="3830">
                  <c:v>40338.625</c:v>
                </c:pt>
                <c:pt idx="3831">
                  <c:v>40338.666666666664</c:v>
                </c:pt>
                <c:pt idx="3832">
                  <c:v>40338.708333333336</c:v>
                </c:pt>
                <c:pt idx="3833">
                  <c:v>40338.75</c:v>
                </c:pt>
                <c:pt idx="3834">
                  <c:v>40338.791666666664</c:v>
                </c:pt>
                <c:pt idx="3835">
                  <c:v>40338.833333333336</c:v>
                </c:pt>
                <c:pt idx="3836">
                  <c:v>40338.875</c:v>
                </c:pt>
                <c:pt idx="3837">
                  <c:v>40338.916666666664</c:v>
                </c:pt>
                <c:pt idx="3838">
                  <c:v>40338.958333333336</c:v>
                </c:pt>
                <c:pt idx="3839">
                  <c:v>40339</c:v>
                </c:pt>
                <c:pt idx="3840">
                  <c:v>40339.041666666664</c:v>
                </c:pt>
                <c:pt idx="3841">
                  <c:v>40339.083333333336</c:v>
                </c:pt>
                <c:pt idx="3842">
                  <c:v>40339.125</c:v>
                </c:pt>
                <c:pt idx="3843">
                  <c:v>40339.166666666664</c:v>
                </c:pt>
                <c:pt idx="3844">
                  <c:v>40339.208333333336</c:v>
                </c:pt>
                <c:pt idx="3845">
                  <c:v>40339.25</c:v>
                </c:pt>
                <c:pt idx="3846">
                  <c:v>40339.291666666664</c:v>
                </c:pt>
                <c:pt idx="3847">
                  <c:v>40339.333333333336</c:v>
                </c:pt>
                <c:pt idx="3848">
                  <c:v>40339.375</c:v>
                </c:pt>
                <c:pt idx="3849">
                  <c:v>40339.416666666664</c:v>
                </c:pt>
                <c:pt idx="3850">
                  <c:v>40339.458333333336</c:v>
                </c:pt>
                <c:pt idx="3851">
                  <c:v>40339.5</c:v>
                </c:pt>
                <c:pt idx="3852">
                  <c:v>40339.541666666664</c:v>
                </c:pt>
                <c:pt idx="3853">
                  <c:v>40339.583333333336</c:v>
                </c:pt>
                <c:pt idx="3854">
                  <c:v>40339.625</c:v>
                </c:pt>
                <c:pt idx="3855">
                  <c:v>40339.666666666664</c:v>
                </c:pt>
                <c:pt idx="3856">
                  <c:v>40339.708333333336</c:v>
                </c:pt>
                <c:pt idx="3857">
                  <c:v>40339.75</c:v>
                </c:pt>
                <c:pt idx="3858">
                  <c:v>40339.791666666664</c:v>
                </c:pt>
                <c:pt idx="3859">
                  <c:v>40339.833333333336</c:v>
                </c:pt>
                <c:pt idx="3860">
                  <c:v>40339.875</c:v>
                </c:pt>
                <c:pt idx="3861">
                  <c:v>40339.916666666664</c:v>
                </c:pt>
                <c:pt idx="3862">
                  <c:v>40339.958333333336</c:v>
                </c:pt>
                <c:pt idx="3863">
                  <c:v>40340</c:v>
                </c:pt>
                <c:pt idx="3864">
                  <c:v>40340.041666666664</c:v>
                </c:pt>
                <c:pt idx="3865">
                  <c:v>40340.083333333336</c:v>
                </c:pt>
                <c:pt idx="3866">
                  <c:v>40340.125</c:v>
                </c:pt>
                <c:pt idx="3867">
                  <c:v>40340.166666666664</c:v>
                </c:pt>
                <c:pt idx="3868">
                  <c:v>40340.208333333336</c:v>
                </c:pt>
                <c:pt idx="3869">
                  <c:v>40340.25</c:v>
                </c:pt>
                <c:pt idx="3870">
                  <c:v>40340.291666666664</c:v>
                </c:pt>
                <c:pt idx="3871">
                  <c:v>40340.333333333336</c:v>
                </c:pt>
                <c:pt idx="3872">
                  <c:v>40340.375</c:v>
                </c:pt>
                <c:pt idx="3873">
                  <c:v>40340.416666666664</c:v>
                </c:pt>
                <c:pt idx="3874">
                  <c:v>40340.458333333336</c:v>
                </c:pt>
                <c:pt idx="3875">
                  <c:v>40340.5</c:v>
                </c:pt>
                <c:pt idx="3876">
                  <c:v>40340.541666666664</c:v>
                </c:pt>
                <c:pt idx="3877">
                  <c:v>40340.583333333336</c:v>
                </c:pt>
                <c:pt idx="3878">
                  <c:v>40340.625</c:v>
                </c:pt>
                <c:pt idx="3879">
                  <c:v>40340.666666666664</c:v>
                </c:pt>
                <c:pt idx="3880">
                  <c:v>40340.708333333336</c:v>
                </c:pt>
                <c:pt idx="3881">
                  <c:v>40340.75</c:v>
                </c:pt>
                <c:pt idx="3882">
                  <c:v>40340.791666666664</c:v>
                </c:pt>
                <c:pt idx="3883">
                  <c:v>40340.833333333336</c:v>
                </c:pt>
                <c:pt idx="3884">
                  <c:v>40340.875</c:v>
                </c:pt>
                <c:pt idx="3885">
                  <c:v>40340.916666666664</c:v>
                </c:pt>
                <c:pt idx="3886">
                  <c:v>40340.958333333336</c:v>
                </c:pt>
                <c:pt idx="3887">
                  <c:v>40341</c:v>
                </c:pt>
                <c:pt idx="3888">
                  <c:v>40341.041666666664</c:v>
                </c:pt>
                <c:pt idx="3889">
                  <c:v>40341.083333333336</c:v>
                </c:pt>
                <c:pt idx="3890">
                  <c:v>40341.125</c:v>
                </c:pt>
                <c:pt idx="3891">
                  <c:v>40341.166666666664</c:v>
                </c:pt>
                <c:pt idx="3892">
                  <c:v>40341.208333333336</c:v>
                </c:pt>
                <c:pt idx="3893">
                  <c:v>40341.25</c:v>
                </c:pt>
                <c:pt idx="3894">
                  <c:v>40341.291666666664</c:v>
                </c:pt>
                <c:pt idx="3895">
                  <c:v>40341.333333333336</c:v>
                </c:pt>
                <c:pt idx="3896">
                  <c:v>40341.375</c:v>
                </c:pt>
                <c:pt idx="3897">
                  <c:v>40341.416666666664</c:v>
                </c:pt>
                <c:pt idx="3898">
                  <c:v>40341.458333333336</c:v>
                </c:pt>
                <c:pt idx="3899">
                  <c:v>40341.5</c:v>
                </c:pt>
                <c:pt idx="3900">
                  <c:v>40341.541666666664</c:v>
                </c:pt>
                <c:pt idx="3901">
                  <c:v>40341.583333333336</c:v>
                </c:pt>
                <c:pt idx="3902">
                  <c:v>40341.625</c:v>
                </c:pt>
                <c:pt idx="3903">
                  <c:v>40341.666666666664</c:v>
                </c:pt>
                <c:pt idx="3904">
                  <c:v>40341.708333333336</c:v>
                </c:pt>
                <c:pt idx="3905">
                  <c:v>40341.75</c:v>
                </c:pt>
                <c:pt idx="3906">
                  <c:v>40341.791666666664</c:v>
                </c:pt>
                <c:pt idx="3907">
                  <c:v>40341.833333333336</c:v>
                </c:pt>
                <c:pt idx="3908">
                  <c:v>40341.875</c:v>
                </c:pt>
                <c:pt idx="3909">
                  <c:v>40341.916666666664</c:v>
                </c:pt>
                <c:pt idx="3910">
                  <c:v>40341.958333333336</c:v>
                </c:pt>
                <c:pt idx="3911">
                  <c:v>40342</c:v>
                </c:pt>
                <c:pt idx="3912">
                  <c:v>40342.041666666664</c:v>
                </c:pt>
                <c:pt idx="3913">
                  <c:v>40342.083333333336</c:v>
                </c:pt>
                <c:pt idx="3914">
                  <c:v>40342.125</c:v>
                </c:pt>
                <c:pt idx="3915">
                  <c:v>40342.166666666664</c:v>
                </c:pt>
                <c:pt idx="3916">
                  <c:v>40342.208333333336</c:v>
                </c:pt>
                <c:pt idx="3917">
                  <c:v>40342.25</c:v>
                </c:pt>
                <c:pt idx="3918">
                  <c:v>40342.291666666664</c:v>
                </c:pt>
                <c:pt idx="3919">
                  <c:v>40342.333333333336</c:v>
                </c:pt>
                <c:pt idx="3920">
                  <c:v>40342.375</c:v>
                </c:pt>
                <c:pt idx="3921">
                  <c:v>40342.416666666664</c:v>
                </c:pt>
                <c:pt idx="3922">
                  <c:v>40342.458333333336</c:v>
                </c:pt>
                <c:pt idx="3923">
                  <c:v>40342.5</c:v>
                </c:pt>
                <c:pt idx="3924">
                  <c:v>40342.541666666664</c:v>
                </c:pt>
                <c:pt idx="3925">
                  <c:v>40342.583333333336</c:v>
                </c:pt>
                <c:pt idx="3926">
                  <c:v>40342.625</c:v>
                </c:pt>
                <c:pt idx="3927">
                  <c:v>40342.666666666664</c:v>
                </c:pt>
                <c:pt idx="3928">
                  <c:v>40342.708333333336</c:v>
                </c:pt>
                <c:pt idx="3929">
                  <c:v>40342.75</c:v>
                </c:pt>
                <c:pt idx="3930">
                  <c:v>40342.791666666664</c:v>
                </c:pt>
                <c:pt idx="3931">
                  <c:v>40342.833333333336</c:v>
                </c:pt>
                <c:pt idx="3932">
                  <c:v>40342.875</c:v>
                </c:pt>
                <c:pt idx="3933">
                  <c:v>40342.916666666664</c:v>
                </c:pt>
                <c:pt idx="3934">
                  <c:v>40342.958333333336</c:v>
                </c:pt>
                <c:pt idx="3935">
                  <c:v>40343</c:v>
                </c:pt>
                <c:pt idx="3936">
                  <c:v>40343.041666666664</c:v>
                </c:pt>
                <c:pt idx="3937">
                  <c:v>40343.083333333336</c:v>
                </c:pt>
                <c:pt idx="3938">
                  <c:v>40343.125</c:v>
                </c:pt>
                <c:pt idx="3939">
                  <c:v>40343.166666666664</c:v>
                </c:pt>
                <c:pt idx="3940">
                  <c:v>40343.208333333336</c:v>
                </c:pt>
                <c:pt idx="3941">
                  <c:v>40343.25</c:v>
                </c:pt>
                <c:pt idx="3942">
                  <c:v>40343.291666666664</c:v>
                </c:pt>
                <c:pt idx="3943">
                  <c:v>40343.333333333336</c:v>
                </c:pt>
                <c:pt idx="3944">
                  <c:v>40343.375</c:v>
                </c:pt>
                <c:pt idx="3945">
                  <c:v>40343.416666666664</c:v>
                </c:pt>
                <c:pt idx="3946">
                  <c:v>40343.458333333336</c:v>
                </c:pt>
                <c:pt idx="3947">
                  <c:v>40343.5</c:v>
                </c:pt>
                <c:pt idx="3948">
                  <c:v>40343.541666666664</c:v>
                </c:pt>
                <c:pt idx="3949">
                  <c:v>40343.583333333336</c:v>
                </c:pt>
                <c:pt idx="3950">
                  <c:v>40343.625</c:v>
                </c:pt>
                <c:pt idx="3951">
                  <c:v>40343.666666666664</c:v>
                </c:pt>
                <c:pt idx="3952">
                  <c:v>40343.708333333336</c:v>
                </c:pt>
                <c:pt idx="3953">
                  <c:v>40343.75</c:v>
                </c:pt>
                <c:pt idx="3954">
                  <c:v>40343.791666666664</c:v>
                </c:pt>
                <c:pt idx="3955">
                  <c:v>40343.833333333336</c:v>
                </c:pt>
                <c:pt idx="3956">
                  <c:v>40343.875</c:v>
                </c:pt>
                <c:pt idx="3957">
                  <c:v>40343.916666666664</c:v>
                </c:pt>
                <c:pt idx="3958">
                  <c:v>40343.958333333336</c:v>
                </c:pt>
                <c:pt idx="3959">
                  <c:v>40344</c:v>
                </c:pt>
                <c:pt idx="3960">
                  <c:v>40344.041666666664</c:v>
                </c:pt>
                <c:pt idx="3961">
                  <c:v>40344.083333333336</c:v>
                </c:pt>
                <c:pt idx="3962">
                  <c:v>40344.125</c:v>
                </c:pt>
                <c:pt idx="3963">
                  <c:v>40344.166666666664</c:v>
                </c:pt>
                <c:pt idx="3964">
                  <c:v>40344.208333333336</c:v>
                </c:pt>
                <c:pt idx="3965">
                  <c:v>40344.25</c:v>
                </c:pt>
                <c:pt idx="3966">
                  <c:v>40344.291666666664</c:v>
                </c:pt>
                <c:pt idx="3967">
                  <c:v>40344.333333333336</c:v>
                </c:pt>
                <c:pt idx="3968">
                  <c:v>40344.375</c:v>
                </c:pt>
                <c:pt idx="3969">
                  <c:v>40344.416666666664</c:v>
                </c:pt>
                <c:pt idx="3970">
                  <c:v>40344.458333333336</c:v>
                </c:pt>
                <c:pt idx="3971">
                  <c:v>40344.5</c:v>
                </c:pt>
                <c:pt idx="3972">
                  <c:v>40344.541666666664</c:v>
                </c:pt>
                <c:pt idx="3973">
                  <c:v>40344.583333333336</c:v>
                </c:pt>
                <c:pt idx="3974">
                  <c:v>40344.625</c:v>
                </c:pt>
                <c:pt idx="3975">
                  <c:v>40344.666666666664</c:v>
                </c:pt>
                <c:pt idx="3976">
                  <c:v>40344.708333333336</c:v>
                </c:pt>
                <c:pt idx="3977">
                  <c:v>40344.75</c:v>
                </c:pt>
                <c:pt idx="3978">
                  <c:v>40344.791666666664</c:v>
                </c:pt>
                <c:pt idx="3979">
                  <c:v>40344.833333333336</c:v>
                </c:pt>
                <c:pt idx="3980">
                  <c:v>40344.875</c:v>
                </c:pt>
                <c:pt idx="3981">
                  <c:v>40344.916666666664</c:v>
                </c:pt>
                <c:pt idx="3982">
                  <c:v>40344.958333333336</c:v>
                </c:pt>
                <c:pt idx="3983">
                  <c:v>40345</c:v>
                </c:pt>
                <c:pt idx="3984">
                  <c:v>40345.041666666664</c:v>
                </c:pt>
                <c:pt idx="3985">
                  <c:v>40345.083333333336</c:v>
                </c:pt>
                <c:pt idx="3986">
                  <c:v>40345.125</c:v>
                </c:pt>
                <c:pt idx="3987">
                  <c:v>40345.166666666664</c:v>
                </c:pt>
                <c:pt idx="3988">
                  <c:v>40345.208333333336</c:v>
                </c:pt>
                <c:pt idx="3989">
                  <c:v>40345.25</c:v>
                </c:pt>
                <c:pt idx="3990">
                  <c:v>40345.291666666664</c:v>
                </c:pt>
                <c:pt idx="3991">
                  <c:v>40345.333333333336</c:v>
                </c:pt>
                <c:pt idx="3992">
                  <c:v>40345.375</c:v>
                </c:pt>
                <c:pt idx="3993">
                  <c:v>40345.416666666664</c:v>
                </c:pt>
                <c:pt idx="3994">
                  <c:v>40345.458333333336</c:v>
                </c:pt>
                <c:pt idx="3995">
                  <c:v>40345.5</c:v>
                </c:pt>
                <c:pt idx="3996">
                  <c:v>40345.541666666664</c:v>
                </c:pt>
                <c:pt idx="3997">
                  <c:v>40345.583333333336</c:v>
                </c:pt>
                <c:pt idx="3998">
                  <c:v>40345.625</c:v>
                </c:pt>
                <c:pt idx="3999">
                  <c:v>40345.666666666664</c:v>
                </c:pt>
                <c:pt idx="4000">
                  <c:v>40345.708333333336</c:v>
                </c:pt>
                <c:pt idx="4001">
                  <c:v>40345.75</c:v>
                </c:pt>
                <c:pt idx="4002">
                  <c:v>40345.791666666664</c:v>
                </c:pt>
                <c:pt idx="4003">
                  <c:v>40345.833333333336</c:v>
                </c:pt>
                <c:pt idx="4004">
                  <c:v>40345.875</c:v>
                </c:pt>
                <c:pt idx="4005">
                  <c:v>40345.916666666664</c:v>
                </c:pt>
                <c:pt idx="4006">
                  <c:v>40345.958333333336</c:v>
                </c:pt>
                <c:pt idx="4007">
                  <c:v>40346</c:v>
                </c:pt>
                <c:pt idx="4008">
                  <c:v>40346.041666666664</c:v>
                </c:pt>
                <c:pt idx="4009">
                  <c:v>40346.083333333336</c:v>
                </c:pt>
                <c:pt idx="4010">
                  <c:v>40346.125</c:v>
                </c:pt>
                <c:pt idx="4011">
                  <c:v>40346.166666666664</c:v>
                </c:pt>
                <c:pt idx="4012">
                  <c:v>40346.208333333336</c:v>
                </c:pt>
                <c:pt idx="4013">
                  <c:v>40346.25</c:v>
                </c:pt>
                <c:pt idx="4014">
                  <c:v>40346.291666666664</c:v>
                </c:pt>
                <c:pt idx="4015">
                  <c:v>40346.333333333336</c:v>
                </c:pt>
                <c:pt idx="4016">
                  <c:v>40346.375</c:v>
                </c:pt>
                <c:pt idx="4017">
                  <c:v>40346.416666666664</c:v>
                </c:pt>
                <c:pt idx="4018">
                  <c:v>40346.458333333336</c:v>
                </c:pt>
                <c:pt idx="4019">
                  <c:v>40346.5</c:v>
                </c:pt>
                <c:pt idx="4020">
                  <c:v>40346.541666666664</c:v>
                </c:pt>
                <c:pt idx="4021">
                  <c:v>40346.583333333336</c:v>
                </c:pt>
                <c:pt idx="4022">
                  <c:v>40346.625</c:v>
                </c:pt>
                <c:pt idx="4023">
                  <c:v>40346.666666666664</c:v>
                </c:pt>
                <c:pt idx="4024">
                  <c:v>40346.708333333336</c:v>
                </c:pt>
                <c:pt idx="4025">
                  <c:v>40346.75</c:v>
                </c:pt>
                <c:pt idx="4026">
                  <c:v>40346.791666666664</c:v>
                </c:pt>
                <c:pt idx="4027">
                  <c:v>40346.833333333336</c:v>
                </c:pt>
                <c:pt idx="4028">
                  <c:v>40346.875</c:v>
                </c:pt>
                <c:pt idx="4029">
                  <c:v>40346.916666666664</c:v>
                </c:pt>
                <c:pt idx="4030">
                  <c:v>40346.958333333336</c:v>
                </c:pt>
                <c:pt idx="4031">
                  <c:v>40347</c:v>
                </c:pt>
                <c:pt idx="4032">
                  <c:v>40347.041666666664</c:v>
                </c:pt>
                <c:pt idx="4033">
                  <c:v>40347.083333333336</c:v>
                </c:pt>
                <c:pt idx="4034">
                  <c:v>40347.125</c:v>
                </c:pt>
                <c:pt idx="4035">
                  <c:v>40347.166666666664</c:v>
                </c:pt>
                <c:pt idx="4036">
                  <c:v>40347.208333333336</c:v>
                </c:pt>
                <c:pt idx="4037">
                  <c:v>40347.25</c:v>
                </c:pt>
                <c:pt idx="4038">
                  <c:v>40347.291666666664</c:v>
                </c:pt>
                <c:pt idx="4039">
                  <c:v>40347.333333333336</c:v>
                </c:pt>
                <c:pt idx="4040">
                  <c:v>40347.375</c:v>
                </c:pt>
                <c:pt idx="4041">
                  <c:v>40347.416666666664</c:v>
                </c:pt>
                <c:pt idx="4042">
                  <c:v>40347.458333333336</c:v>
                </c:pt>
                <c:pt idx="4043">
                  <c:v>40347.5</c:v>
                </c:pt>
                <c:pt idx="4044">
                  <c:v>40347.541666666664</c:v>
                </c:pt>
                <c:pt idx="4045">
                  <c:v>40347.583333333336</c:v>
                </c:pt>
                <c:pt idx="4046">
                  <c:v>40347.625</c:v>
                </c:pt>
                <c:pt idx="4047">
                  <c:v>40347.666666666664</c:v>
                </c:pt>
                <c:pt idx="4048">
                  <c:v>40347.708333333336</c:v>
                </c:pt>
                <c:pt idx="4049">
                  <c:v>40347.75</c:v>
                </c:pt>
                <c:pt idx="4050">
                  <c:v>40347.791666666664</c:v>
                </c:pt>
                <c:pt idx="4051">
                  <c:v>40347.833333333336</c:v>
                </c:pt>
                <c:pt idx="4052">
                  <c:v>40347.875</c:v>
                </c:pt>
                <c:pt idx="4053">
                  <c:v>40347.916666666664</c:v>
                </c:pt>
                <c:pt idx="4054">
                  <c:v>40347.958333333336</c:v>
                </c:pt>
                <c:pt idx="4055">
                  <c:v>40348</c:v>
                </c:pt>
                <c:pt idx="4056">
                  <c:v>40348.041666666664</c:v>
                </c:pt>
                <c:pt idx="4057">
                  <c:v>40348.083333333336</c:v>
                </c:pt>
                <c:pt idx="4058">
                  <c:v>40348.125</c:v>
                </c:pt>
                <c:pt idx="4059">
                  <c:v>40348.166666666664</c:v>
                </c:pt>
                <c:pt idx="4060">
                  <c:v>40348.208333333336</c:v>
                </c:pt>
                <c:pt idx="4061">
                  <c:v>40348.25</c:v>
                </c:pt>
                <c:pt idx="4062">
                  <c:v>40348.291666666664</c:v>
                </c:pt>
                <c:pt idx="4063">
                  <c:v>40348.333333333336</c:v>
                </c:pt>
                <c:pt idx="4064">
                  <c:v>40348.375</c:v>
                </c:pt>
                <c:pt idx="4065">
                  <c:v>40348.416666666664</c:v>
                </c:pt>
                <c:pt idx="4066">
                  <c:v>40348.458333333336</c:v>
                </c:pt>
                <c:pt idx="4067">
                  <c:v>40348.5</c:v>
                </c:pt>
                <c:pt idx="4068">
                  <c:v>40348.541666666664</c:v>
                </c:pt>
                <c:pt idx="4069">
                  <c:v>40348.583333333336</c:v>
                </c:pt>
                <c:pt idx="4070">
                  <c:v>40348.625</c:v>
                </c:pt>
                <c:pt idx="4071">
                  <c:v>40348.666666666664</c:v>
                </c:pt>
                <c:pt idx="4072">
                  <c:v>40348.708333333336</c:v>
                </c:pt>
                <c:pt idx="4073">
                  <c:v>40348.75</c:v>
                </c:pt>
                <c:pt idx="4074">
                  <c:v>40348.791666666664</c:v>
                </c:pt>
                <c:pt idx="4075">
                  <c:v>40348.833333333336</c:v>
                </c:pt>
                <c:pt idx="4076">
                  <c:v>40348.875</c:v>
                </c:pt>
                <c:pt idx="4077">
                  <c:v>40348.916666666664</c:v>
                </c:pt>
                <c:pt idx="4078">
                  <c:v>40348.958333333336</c:v>
                </c:pt>
                <c:pt idx="4079">
                  <c:v>40349</c:v>
                </c:pt>
                <c:pt idx="4080">
                  <c:v>40349.041666666664</c:v>
                </c:pt>
                <c:pt idx="4081">
                  <c:v>40349.083333333336</c:v>
                </c:pt>
                <c:pt idx="4082">
                  <c:v>40349.125</c:v>
                </c:pt>
                <c:pt idx="4083">
                  <c:v>40349.166666666664</c:v>
                </c:pt>
                <c:pt idx="4084">
                  <c:v>40349.208333333336</c:v>
                </c:pt>
                <c:pt idx="4085">
                  <c:v>40349.25</c:v>
                </c:pt>
                <c:pt idx="4086">
                  <c:v>40349.291666666664</c:v>
                </c:pt>
                <c:pt idx="4087">
                  <c:v>40349.333333333336</c:v>
                </c:pt>
                <c:pt idx="4088">
                  <c:v>40349.375</c:v>
                </c:pt>
                <c:pt idx="4089">
                  <c:v>40349.416666666664</c:v>
                </c:pt>
                <c:pt idx="4090">
                  <c:v>40349.458333333336</c:v>
                </c:pt>
                <c:pt idx="4091">
                  <c:v>40349.5</c:v>
                </c:pt>
                <c:pt idx="4092">
                  <c:v>40349.541666666664</c:v>
                </c:pt>
                <c:pt idx="4093">
                  <c:v>40349.583333333336</c:v>
                </c:pt>
                <c:pt idx="4094">
                  <c:v>40349.625</c:v>
                </c:pt>
                <c:pt idx="4095">
                  <c:v>40349.666666666664</c:v>
                </c:pt>
                <c:pt idx="4096">
                  <c:v>40349.708333333336</c:v>
                </c:pt>
                <c:pt idx="4097">
                  <c:v>40349.75</c:v>
                </c:pt>
                <c:pt idx="4098">
                  <c:v>40349.791666666664</c:v>
                </c:pt>
                <c:pt idx="4099">
                  <c:v>40349.833333333336</c:v>
                </c:pt>
                <c:pt idx="4100">
                  <c:v>40349.875</c:v>
                </c:pt>
                <c:pt idx="4101">
                  <c:v>40349.916666666664</c:v>
                </c:pt>
                <c:pt idx="4102">
                  <c:v>40349.958333333336</c:v>
                </c:pt>
                <c:pt idx="4103">
                  <c:v>40350</c:v>
                </c:pt>
                <c:pt idx="4104">
                  <c:v>40350.041666666664</c:v>
                </c:pt>
                <c:pt idx="4105">
                  <c:v>40350.083333333336</c:v>
                </c:pt>
                <c:pt idx="4106">
                  <c:v>40350.125</c:v>
                </c:pt>
                <c:pt idx="4107">
                  <c:v>40350.166666666664</c:v>
                </c:pt>
                <c:pt idx="4108">
                  <c:v>40350.208333333336</c:v>
                </c:pt>
                <c:pt idx="4109">
                  <c:v>40350.25</c:v>
                </c:pt>
                <c:pt idx="4110">
                  <c:v>40350.291666666664</c:v>
                </c:pt>
                <c:pt idx="4111">
                  <c:v>40350.333333333336</c:v>
                </c:pt>
                <c:pt idx="4112">
                  <c:v>40350.375</c:v>
                </c:pt>
                <c:pt idx="4113">
                  <c:v>40350.416666666664</c:v>
                </c:pt>
                <c:pt idx="4114">
                  <c:v>40350.458333333336</c:v>
                </c:pt>
                <c:pt idx="4115">
                  <c:v>40350.5</c:v>
                </c:pt>
                <c:pt idx="4116">
                  <c:v>40350.541666666664</c:v>
                </c:pt>
                <c:pt idx="4117">
                  <c:v>40350.583333333336</c:v>
                </c:pt>
                <c:pt idx="4118">
                  <c:v>40350.625</c:v>
                </c:pt>
                <c:pt idx="4119">
                  <c:v>40350.666666666664</c:v>
                </c:pt>
                <c:pt idx="4120">
                  <c:v>40350.708333333336</c:v>
                </c:pt>
                <c:pt idx="4121">
                  <c:v>40350.75</c:v>
                </c:pt>
                <c:pt idx="4122">
                  <c:v>40350.791666666664</c:v>
                </c:pt>
                <c:pt idx="4123">
                  <c:v>40350.833333333336</c:v>
                </c:pt>
                <c:pt idx="4124">
                  <c:v>40350.875</c:v>
                </c:pt>
                <c:pt idx="4125">
                  <c:v>40350.916666666664</c:v>
                </c:pt>
                <c:pt idx="4126">
                  <c:v>40350.958333333336</c:v>
                </c:pt>
                <c:pt idx="4127">
                  <c:v>40351</c:v>
                </c:pt>
                <c:pt idx="4128">
                  <c:v>40351.041666666664</c:v>
                </c:pt>
                <c:pt idx="4129">
                  <c:v>40351.083333333336</c:v>
                </c:pt>
                <c:pt idx="4130">
                  <c:v>40351.125</c:v>
                </c:pt>
                <c:pt idx="4131">
                  <c:v>40351.166666666664</c:v>
                </c:pt>
                <c:pt idx="4132">
                  <c:v>40351.208333333336</c:v>
                </c:pt>
                <c:pt idx="4133">
                  <c:v>40351.25</c:v>
                </c:pt>
                <c:pt idx="4134">
                  <c:v>40351.291666666664</c:v>
                </c:pt>
                <c:pt idx="4135">
                  <c:v>40351.333333333336</c:v>
                </c:pt>
                <c:pt idx="4136">
                  <c:v>40351.375</c:v>
                </c:pt>
                <c:pt idx="4137">
                  <c:v>40351.416666666664</c:v>
                </c:pt>
                <c:pt idx="4138">
                  <c:v>40351.458333333336</c:v>
                </c:pt>
                <c:pt idx="4139">
                  <c:v>40351.5</c:v>
                </c:pt>
                <c:pt idx="4140">
                  <c:v>40351.541666666664</c:v>
                </c:pt>
                <c:pt idx="4141">
                  <c:v>40351.583333333336</c:v>
                </c:pt>
                <c:pt idx="4142">
                  <c:v>40351.625</c:v>
                </c:pt>
                <c:pt idx="4143">
                  <c:v>40351.666666666664</c:v>
                </c:pt>
                <c:pt idx="4144">
                  <c:v>40351.708333333336</c:v>
                </c:pt>
                <c:pt idx="4145">
                  <c:v>40351.75</c:v>
                </c:pt>
                <c:pt idx="4146">
                  <c:v>40351.791666666664</c:v>
                </c:pt>
                <c:pt idx="4147">
                  <c:v>40351.833333333336</c:v>
                </c:pt>
                <c:pt idx="4148">
                  <c:v>40351.875</c:v>
                </c:pt>
                <c:pt idx="4149">
                  <c:v>40351.916666666664</c:v>
                </c:pt>
                <c:pt idx="4150">
                  <c:v>40351.958333333336</c:v>
                </c:pt>
                <c:pt idx="4151">
                  <c:v>40352</c:v>
                </c:pt>
                <c:pt idx="4152">
                  <c:v>40352.041666666664</c:v>
                </c:pt>
                <c:pt idx="4153">
                  <c:v>40352.083333333336</c:v>
                </c:pt>
                <c:pt idx="4154">
                  <c:v>40352.125</c:v>
                </c:pt>
                <c:pt idx="4155">
                  <c:v>40352.166666666664</c:v>
                </c:pt>
                <c:pt idx="4156">
                  <c:v>40352.208333333336</c:v>
                </c:pt>
                <c:pt idx="4157">
                  <c:v>40352.25</c:v>
                </c:pt>
                <c:pt idx="4158">
                  <c:v>40352.291666666664</c:v>
                </c:pt>
                <c:pt idx="4159">
                  <c:v>40352.333333333336</c:v>
                </c:pt>
                <c:pt idx="4160">
                  <c:v>40352.375</c:v>
                </c:pt>
                <c:pt idx="4161">
                  <c:v>40352.416666666664</c:v>
                </c:pt>
                <c:pt idx="4162">
                  <c:v>40352.458333333336</c:v>
                </c:pt>
                <c:pt idx="4163">
                  <c:v>40352.5</c:v>
                </c:pt>
                <c:pt idx="4164">
                  <c:v>40352.541666666664</c:v>
                </c:pt>
                <c:pt idx="4165">
                  <c:v>40352.583333333336</c:v>
                </c:pt>
                <c:pt idx="4166">
                  <c:v>40352.625</c:v>
                </c:pt>
                <c:pt idx="4167">
                  <c:v>40352.666666666664</c:v>
                </c:pt>
                <c:pt idx="4168">
                  <c:v>40352.708333333336</c:v>
                </c:pt>
                <c:pt idx="4169">
                  <c:v>40352.75</c:v>
                </c:pt>
                <c:pt idx="4170">
                  <c:v>40352.791666666664</c:v>
                </c:pt>
                <c:pt idx="4171">
                  <c:v>40352.833333333336</c:v>
                </c:pt>
                <c:pt idx="4172">
                  <c:v>40352.875</c:v>
                </c:pt>
                <c:pt idx="4173">
                  <c:v>40352.916666666664</c:v>
                </c:pt>
                <c:pt idx="4174">
                  <c:v>40352.958333333336</c:v>
                </c:pt>
                <c:pt idx="4175">
                  <c:v>40353</c:v>
                </c:pt>
                <c:pt idx="4176">
                  <c:v>40353.041666666664</c:v>
                </c:pt>
                <c:pt idx="4177">
                  <c:v>40353.083333333336</c:v>
                </c:pt>
                <c:pt idx="4178">
                  <c:v>40353.125</c:v>
                </c:pt>
                <c:pt idx="4179">
                  <c:v>40353.166666666664</c:v>
                </c:pt>
                <c:pt idx="4180">
                  <c:v>40353.208333333336</c:v>
                </c:pt>
                <c:pt idx="4181">
                  <c:v>40353.25</c:v>
                </c:pt>
                <c:pt idx="4182">
                  <c:v>40353.291666666664</c:v>
                </c:pt>
                <c:pt idx="4183">
                  <c:v>40353.333333333336</c:v>
                </c:pt>
                <c:pt idx="4184">
                  <c:v>40353.375</c:v>
                </c:pt>
                <c:pt idx="4185">
                  <c:v>40353.416666666664</c:v>
                </c:pt>
                <c:pt idx="4186">
                  <c:v>40353.458333333336</c:v>
                </c:pt>
                <c:pt idx="4187">
                  <c:v>40353.5</c:v>
                </c:pt>
                <c:pt idx="4188">
                  <c:v>40353.541666666664</c:v>
                </c:pt>
                <c:pt idx="4189">
                  <c:v>40353.583333333336</c:v>
                </c:pt>
                <c:pt idx="4190">
                  <c:v>40353.625</c:v>
                </c:pt>
                <c:pt idx="4191">
                  <c:v>40353.666666666664</c:v>
                </c:pt>
                <c:pt idx="4192">
                  <c:v>40353.708333333336</c:v>
                </c:pt>
                <c:pt idx="4193">
                  <c:v>40353.75</c:v>
                </c:pt>
                <c:pt idx="4194">
                  <c:v>40353.791666666664</c:v>
                </c:pt>
                <c:pt idx="4195">
                  <c:v>40353.833333333336</c:v>
                </c:pt>
                <c:pt idx="4196">
                  <c:v>40353.875</c:v>
                </c:pt>
                <c:pt idx="4197">
                  <c:v>40353.916666666664</c:v>
                </c:pt>
                <c:pt idx="4198">
                  <c:v>40353.958333333336</c:v>
                </c:pt>
                <c:pt idx="4199">
                  <c:v>40354</c:v>
                </c:pt>
                <c:pt idx="4200">
                  <c:v>40354.041666666664</c:v>
                </c:pt>
                <c:pt idx="4201">
                  <c:v>40354.083333333336</c:v>
                </c:pt>
                <c:pt idx="4202">
                  <c:v>40354.125</c:v>
                </c:pt>
                <c:pt idx="4203">
                  <c:v>40354.166666666664</c:v>
                </c:pt>
                <c:pt idx="4204">
                  <c:v>40354.208333333336</c:v>
                </c:pt>
                <c:pt idx="4205">
                  <c:v>40354.25</c:v>
                </c:pt>
                <c:pt idx="4206">
                  <c:v>40354.291666666664</c:v>
                </c:pt>
                <c:pt idx="4207">
                  <c:v>40354.333333333336</c:v>
                </c:pt>
                <c:pt idx="4208">
                  <c:v>40354.375</c:v>
                </c:pt>
                <c:pt idx="4209">
                  <c:v>40354.416666666664</c:v>
                </c:pt>
                <c:pt idx="4210">
                  <c:v>40354.458333333336</c:v>
                </c:pt>
                <c:pt idx="4211">
                  <c:v>40354.5</c:v>
                </c:pt>
                <c:pt idx="4212">
                  <c:v>40354.541666666664</c:v>
                </c:pt>
                <c:pt idx="4213">
                  <c:v>40354.583333333336</c:v>
                </c:pt>
                <c:pt idx="4214">
                  <c:v>40354.625</c:v>
                </c:pt>
                <c:pt idx="4215">
                  <c:v>40354.666666666664</c:v>
                </c:pt>
                <c:pt idx="4216">
                  <c:v>40354.708333333336</c:v>
                </c:pt>
                <c:pt idx="4217">
                  <c:v>40354.75</c:v>
                </c:pt>
                <c:pt idx="4218">
                  <c:v>40354.791666666664</c:v>
                </c:pt>
                <c:pt idx="4219">
                  <c:v>40354.833333333336</c:v>
                </c:pt>
                <c:pt idx="4220">
                  <c:v>40354.875</c:v>
                </c:pt>
                <c:pt idx="4221">
                  <c:v>40354.916666666664</c:v>
                </c:pt>
                <c:pt idx="4222">
                  <c:v>40354.958333333336</c:v>
                </c:pt>
                <c:pt idx="4223">
                  <c:v>40355</c:v>
                </c:pt>
                <c:pt idx="4224">
                  <c:v>40355.041666666664</c:v>
                </c:pt>
                <c:pt idx="4225">
                  <c:v>40355.083333333336</c:v>
                </c:pt>
                <c:pt idx="4226">
                  <c:v>40355.125</c:v>
                </c:pt>
                <c:pt idx="4227">
                  <c:v>40355.166666666664</c:v>
                </c:pt>
                <c:pt idx="4228">
                  <c:v>40355.208333333336</c:v>
                </c:pt>
                <c:pt idx="4229">
                  <c:v>40355.25</c:v>
                </c:pt>
                <c:pt idx="4230">
                  <c:v>40355.291666666664</c:v>
                </c:pt>
                <c:pt idx="4231">
                  <c:v>40355.333333333336</c:v>
                </c:pt>
                <c:pt idx="4232">
                  <c:v>40355.375</c:v>
                </c:pt>
                <c:pt idx="4233">
                  <c:v>40355.416666666664</c:v>
                </c:pt>
                <c:pt idx="4234">
                  <c:v>40355.458333333336</c:v>
                </c:pt>
                <c:pt idx="4235">
                  <c:v>40355.5</c:v>
                </c:pt>
                <c:pt idx="4236">
                  <c:v>40355.541666666664</c:v>
                </c:pt>
                <c:pt idx="4237">
                  <c:v>40355.583333333336</c:v>
                </c:pt>
                <c:pt idx="4238">
                  <c:v>40355.625</c:v>
                </c:pt>
                <c:pt idx="4239">
                  <c:v>40355.666666666664</c:v>
                </c:pt>
                <c:pt idx="4240">
                  <c:v>40355.708333333336</c:v>
                </c:pt>
                <c:pt idx="4241">
                  <c:v>40355.75</c:v>
                </c:pt>
                <c:pt idx="4242">
                  <c:v>40355.791666666664</c:v>
                </c:pt>
                <c:pt idx="4243">
                  <c:v>40355.833333333336</c:v>
                </c:pt>
                <c:pt idx="4244">
                  <c:v>40355.875</c:v>
                </c:pt>
                <c:pt idx="4245">
                  <c:v>40355.916666666664</c:v>
                </c:pt>
                <c:pt idx="4246">
                  <c:v>40355.958333333336</c:v>
                </c:pt>
                <c:pt idx="4247">
                  <c:v>40356</c:v>
                </c:pt>
                <c:pt idx="4248">
                  <c:v>40356.041666666664</c:v>
                </c:pt>
                <c:pt idx="4249">
                  <c:v>40356.083333333336</c:v>
                </c:pt>
                <c:pt idx="4250">
                  <c:v>40356.125</c:v>
                </c:pt>
                <c:pt idx="4251">
                  <c:v>40356.166666666664</c:v>
                </c:pt>
                <c:pt idx="4252">
                  <c:v>40356.208333333336</c:v>
                </c:pt>
                <c:pt idx="4253">
                  <c:v>40356.25</c:v>
                </c:pt>
                <c:pt idx="4254">
                  <c:v>40356.291666666664</c:v>
                </c:pt>
                <c:pt idx="4255">
                  <c:v>40356.333333333336</c:v>
                </c:pt>
                <c:pt idx="4256">
                  <c:v>40356.375</c:v>
                </c:pt>
                <c:pt idx="4257">
                  <c:v>40356.416666666664</c:v>
                </c:pt>
                <c:pt idx="4258">
                  <c:v>40356.458333333336</c:v>
                </c:pt>
                <c:pt idx="4259">
                  <c:v>40356.5</c:v>
                </c:pt>
                <c:pt idx="4260">
                  <c:v>40356.541666666664</c:v>
                </c:pt>
                <c:pt idx="4261">
                  <c:v>40356.583333333336</c:v>
                </c:pt>
                <c:pt idx="4262">
                  <c:v>40356.625</c:v>
                </c:pt>
                <c:pt idx="4263">
                  <c:v>40356.666666666664</c:v>
                </c:pt>
                <c:pt idx="4264">
                  <c:v>40356.708333333336</c:v>
                </c:pt>
                <c:pt idx="4265">
                  <c:v>40356.75</c:v>
                </c:pt>
                <c:pt idx="4266">
                  <c:v>40356.791666666664</c:v>
                </c:pt>
                <c:pt idx="4267">
                  <c:v>40356.833333333336</c:v>
                </c:pt>
                <c:pt idx="4268">
                  <c:v>40356.875</c:v>
                </c:pt>
                <c:pt idx="4269">
                  <c:v>40356.916666666664</c:v>
                </c:pt>
                <c:pt idx="4270">
                  <c:v>40356.958333333336</c:v>
                </c:pt>
                <c:pt idx="4271">
                  <c:v>40357</c:v>
                </c:pt>
                <c:pt idx="4272">
                  <c:v>40357.041666666664</c:v>
                </c:pt>
                <c:pt idx="4273">
                  <c:v>40357.083333333336</c:v>
                </c:pt>
                <c:pt idx="4274">
                  <c:v>40357.125</c:v>
                </c:pt>
                <c:pt idx="4275">
                  <c:v>40357.166666666664</c:v>
                </c:pt>
                <c:pt idx="4276">
                  <c:v>40357.208333333336</c:v>
                </c:pt>
                <c:pt idx="4277">
                  <c:v>40357.25</c:v>
                </c:pt>
                <c:pt idx="4278">
                  <c:v>40357.291666666664</c:v>
                </c:pt>
                <c:pt idx="4279">
                  <c:v>40357.333333333336</c:v>
                </c:pt>
                <c:pt idx="4280">
                  <c:v>40357.375</c:v>
                </c:pt>
                <c:pt idx="4281">
                  <c:v>40357.416666666664</c:v>
                </c:pt>
                <c:pt idx="4282">
                  <c:v>40357.458333333336</c:v>
                </c:pt>
                <c:pt idx="4283">
                  <c:v>40357.5</c:v>
                </c:pt>
                <c:pt idx="4284">
                  <c:v>40357.541666666664</c:v>
                </c:pt>
                <c:pt idx="4285">
                  <c:v>40357.583333333336</c:v>
                </c:pt>
                <c:pt idx="4286">
                  <c:v>40357.625</c:v>
                </c:pt>
                <c:pt idx="4287">
                  <c:v>40357.666666666664</c:v>
                </c:pt>
                <c:pt idx="4288">
                  <c:v>40357.708333333336</c:v>
                </c:pt>
                <c:pt idx="4289">
                  <c:v>40357.75</c:v>
                </c:pt>
                <c:pt idx="4290">
                  <c:v>40357.791666666664</c:v>
                </c:pt>
                <c:pt idx="4291">
                  <c:v>40357.833333333336</c:v>
                </c:pt>
                <c:pt idx="4292">
                  <c:v>40357.875</c:v>
                </c:pt>
                <c:pt idx="4293">
                  <c:v>40357.916666666664</c:v>
                </c:pt>
                <c:pt idx="4294">
                  <c:v>40357.958333333336</c:v>
                </c:pt>
                <c:pt idx="4295">
                  <c:v>40358</c:v>
                </c:pt>
                <c:pt idx="4296">
                  <c:v>40358.041666666664</c:v>
                </c:pt>
                <c:pt idx="4297">
                  <c:v>40358.083333333336</c:v>
                </c:pt>
                <c:pt idx="4298">
                  <c:v>40358.125</c:v>
                </c:pt>
                <c:pt idx="4299">
                  <c:v>40358.166666666664</c:v>
                </c:pt>
                <c:pt idx="4300">
                  <c:v>40358.208333333336</c:v>
                </c:pt>
                <c:pt idx="4301">
                  <c:v>40358.25</c:v>
                </c:pt>
                <c:pt idx="4302">
                  <c:v>40358.291666666664</c:v>
                </c:pt>
                <c:pt idx="4303">
                  <c:v>40358.333333333336</c:v>
                </c:pt>
                <c:pt idx="4304">
                  <c:v>40358.375</c:v>
                </c:pt>
                <c:pt idx="4305">
                  <c:v>40358.416666666664</c:v>
                </c:pt>
                <c:pt idx="4306">
                  <c:v>40358.458333333336</c:v>
                </c:pt>
                <c:pt idx="4307">
                  <c:v>40358.5</c:v>
                </c:pt>
                <c:pt idx="4308">
                  <c:v>40358.541666666664</c:v>
                </c:pt>
                <c:pt idx="4309">
                  <c:v>40358.583333333336</c:v>
                </c:pt>
                <c:pt idx="4310">
                  <c:v>40358.625</c:v>
                </c:pt>
                <c:pt idx="4311">
                  <c:v>40358.666666666664</c:v>
                </c:pt>
                <c:pt idx="4312">
                  <c:v>40358.708333333336</c:v>
                </c:pt>
                <c:pt idx="4313">
                  <c:v>40358.75</c:v>
                </c:pt>
                <c:pt idx="4314">
                  <c:v>40358.791666666664</c:v>
                </c:pt>
                <c:pt idx="4315">
                  <c:v>40358.833333333336</c:v>
                </c:pt>
                <c:pt idx="4316">
                  <c:v>40358.875</c:v>
                </c:pt>
                <c:pt idx="4317">
                  <c:v>40358.916666666664</c:v>
                </c:pt>
                <c:pt idx="4318">
                  <c:v>40358.958333333336</c:v>
                </c:pt>
                <c:pt idx="4319">
                  <c:v>40359</c:v>
                </c:pt>
                <c:pt idx="4320">
                  <c:v>40359.041666666664</c:v>
                </c:pt>
                <c:pt idx="4321">
                  <c:v>40359.083333333336</c:v>
                </c:pt>
                <c:pt idx="4322">
                  <c:v>40359.125</c:v>
                </c:pt>
                <c:pt idx="4323">
                  <c:v>40359.166666666664</c:v>
                </c:pt>
                <c:pt idx="4324">
                  <c:v>40359.208333333336</c:v>
                </c:pt>
                <c:pt idx="4325">
                  <c:v>40359.25</c:v>
                </c:pt>
                <c:pt idx="4326">
                  <c:v>40359.291666666664</c:v>
                </c:pt>
                <c:pt idx="4327">
                  <c:v>40359.333333333336</c:v>
                </c:pt>
                <c:pt idx="4328">
                  <c:v>40359.375</c:v>
                </c:pt>
                <c:pt idx="4329">
                  <c:v>40359.416666666664</c:v>
                </c:pt>
                <c:pt idx="4330">
                  <c:v>40359.458333333336</c:v>
                </c:pt>
                <c:pt idx="4331">
                  <c:v>40359.5</c:v>
                </c:pt>
                <c:pt idx="4332">
                  <c:v>40359.541666666664</c:v>
                </c:pt>
                <c:pt idx="4333">
                  <c:v>40359.583333333336</c:v>
                </c:pt>
                <c:pt idx="4334">
                  <c:v>40359.625</c:v>
                </c:pt>
                <c:pt idx="4335">
                  <c:v>40359.666666666664</c:v>
                </c:pt>
                <c:pt idx="4336">
                  <c:v>40359.708333333336</c:v>
                </c:pt>
                <c:pt idx="4337">
                  <c:v>40359.75</c:v>
                </c:pt>
                <c:pt idx="4338">
                  <c:v>40359.791666666664</c:v>
                </c:pt>
                <c:pt idx="4339">
                  <c:v>40359.833333333336</c:v>
                </c:pt>
                <c:pt idx="4340">
                  <c:v>40359.875</c:v>
                </c:pt>
                <c:pt idx="4341">
                  <c:v>40359.916666666664</c:v>
                </c:pt>
                <c:pt idx="4342">
                  <c:v>40359.958333333336</c:v>
                </c:pt>
                <c:pt idx="4343">
                  <c:v>40360</c:v>
                </c:pt>
                <c:pt idx="4344">
                  <c:v>40360.041666666664</c:v>
                </c:pt>
                <c:pt idx="4345">
                  <c:v>40360.083333333336</c:v>
                </c:pt>
                <c:pt idx="4346">
                  <c:v>40360.125</c:v>
                </c:pt>
                <c:pt idx="4347">
                  <c:v>40360.166666666664</c:v>
                </c:pt>
                <c:pt idx="4348">
                  <c:v>40360.208333333336</c:v>
                </c:pt>
                <c:pt idx="4349">
                  <c:v>40360.25</c:v>
                </c:pt>
                <c:pt idx="4350">
                  <c:v>40360.291666666664</c:v>
                </c:pt>
                <c:pt idx="4351">
                  <c:v>40360.333333333336</c:v>
                </c:pt>
                <c:pt idx="4352">
                  <c:v>40360.375</c:v>
                </c:pt>
                <c:pt idx="4353">
                  <c:v>40360.416666666664</c:v>
                </c:pt>
                <c:pt idx="4354">
                  <c:v>40360.458333333336</c:v>
                </c:pt>
                <c:pt idx="4355">
                  <c:v>40360.5</c:v>
                </c:pt>
                <c:pt idx="4356">
                  <c:v>40360.541666666664</c:v>
                </c:pt>
                <c:pt idx="4357">
                  <c:v>40360.583333333336</c:v>
                </c:pt>
                <c:pt idx="4358">
                  <c:v>40360.625</c:v>
                </c:pt>
                <c:pt idx="4359">
                  <c:v>40360.666666666664</c:v>
                </c:pt>
                <c:pt idx="4360">
                  <c:v>40360.708333333336</c:v>
                </c:pt>
                <c:pt idx="4361">
                  <c:v>40360.75</c:v>
                </c:pt>
                <c:pt idx="4362">
                  <c:v>40360.791666666664</c:v>
                </c:pt>
                <c:pt idx="4363">
                  <c:v>40360.833333333336</c:v>
                </c:pt>
                <c:pt idx="4364">
                  <c:v>40360.875</c:v>
                </c:pt>
                <c:pt idx="4365">
                  <c:v>40360.916666666664</c:v>
                </c:pt>
                <c:pt idx="4366">
                  <c:v>40360.958333333336</c:v>
                </c:pt>
                <c:pt idx="4367">
                  <c:v>40361</c:v>
                </c:pt>
                <c:pt idx="4368">
                  <c:v>40361.041666666664</c:v>
                </c:pt>
                <c:pt idx="4369">
                  <c:v>40361.083333333336</c:v>
                </c:pt>
                <c:pt idx="4370">
                  <c:v>40361.125</c:v>
                </c:pt>
                <c:pt idx="4371">
                  <c:v>40361.166666666664</c:v>
                </c:pt>
                <c:pt idx="4372">
                  <c:v>40361.208333333336</c:v>
                </c:pt>
                <c:pt idx="4373">
                  <c:v>40361.25</c:v>
                </c:pt>
                <c:pt idx="4374">
                  <c:v>40361.291666666664</c:v>
                </c:pt>
                <c:pt idx="4375">
                  <c:v>40361.333333333336</c:v>
                </c:pt>
                <c:pt idx="4376">
                  <c:v>40361.375</c:v>
                </c:pt>
                <c:pt idx="4377">
                  <c:v>40361.416666666664</c:v>
                </c:pt>
                <c:pt idx="4378">
                  <c:v>40361.458333333336</c:v>
                </c:pt>
                <c:pt idx="4379">
                  <c:v>40361.5</c:v>
                </c:pt>
                <c:pt idx="4380">
                  <c:v>40361.541666666664</c:v>
                </c:pt>
                <c:pt idx="4381">
                  <c:v>40361.583333333336</c:v>
                </c:pt>
                <c:pt idx="4382">
                  <c:v>40361.625</c:v>
                </c:pt>
                <c:pt idx="4383">
                  <c:v>40361.666666666664</c:v>
                </c:pt>
                <c:pt idx="4384">
                  <c:v>40361.708333333336</c:v>
                </c:pt>
                <c:pt idx="4385">
                  <c:v>40361.75</c:v>
                </c:pt>
                <c:pt idx="4386">
                  <c:v>40361.791666666664</c:v>
                </c:pt>
                <c:pt idx="4387">
                  <c:v>40361.833333333336</c:v>
                </c:pt>
                <c:pt idx="4388">
                  <c:v>40361.875</c:v>
                </c:pt>
                <c:pt idx="4389">
                  <c:v>40361.916666666664</c:v>
                </c:pt>
                <c:pt idx="4390">
                  <c:v>40361.958333333336</c:v>
                </c:pt>
                <c:pt idx="4391">
                  <c:v>40362</c:v>
                </c:pt>
                <c:pt idx="4392">
                  <c:v>40362.041666666664</c:v>
                </c:pt>
                <c:pt idx="4393">
                  <c:v>40362.083333333336</c:v>
                </c:pt>
                <c:pt idx="4394">
                  <c:v>40362.125</c:v>
                </c:pt>
                <c:pt idx="4395">
                  <c:v>40362.166666666664</c:v>
                </c:pt>
                <c:pt idx="4396">
                  <c:v>40362.208333333336</c:v>
                </c:pt>
                <c:pt idx="4397">
                  <c:v>40362.25</c:v>
                </c:pt>
                <c:pt idx="4398">
                  <c:v>40362.291666666664</c:v>
                </c:pt>
                <c:pt idx="4399">
                  <c:v>40362.333333333336</c:v>
                </c:pt>
                <c:pt idx="4400">
                  <c:v>40362.375</c:v>
                </c:pt>
                <c:pt idx="4401">
                  <c:v>40362.416666666664</c:v>
                </c:pt>
                <c:pt idx="4402">
                  <c:v>40362.458333333336</c:v>
                </c:pt>
                <c:pt idx="4403">
                  <c:v>40362.5</c:v>
                </c:pt>
                <c:pt idx="4404">
                  <c:v>40362.541666666664</c:v>
                </c:pt>
                <c:pt idx="4405">
                  <c:v>40362.583333333336</c:v>
                </c:pt>
                <c:pt idx="4406">
                  <c:v>40362.625</c:v>
                </c:pt>
                <c:pt idx="4407">
                  <c:v>40362.666666666664</c:v>
                </c:pt>
                <c:pt idx="4408">
                  <c:v>40362.708333333336</c:v>
                </c:pt>
                <c:pt idx="4409">
                  <c:v>40362.75</c:v>
                </c:pt>
                <c:pt idx="4410">
                  <c:v>40362.791666666664</c:v>
                </c:pt>
                <c:pt idx="4411">
                  <c:v>40362.833333333336</c:v>
                </c:pt>
                <c:pt idx="4412">
                  <c:v>40362.875</c:v>
                </c:pt>
                <c:pt idx="4413">
                  <c:v>40362.916666666664</c:v>
                </c:pt>
                <c:pt idx="4414">
                  <c:v>40362.958333333336</c:v>
                </c:pt>
                <c:pt idx="4415">
                  <c:v>40363</c:v>
                </c:pt>
                <c:pt idx="4416">
                  <c:v>40363.041666666664</c:v>
                </c:pt>
                <c:pt idx="4417">
                  <c:v>40363.083333333336</c:v>
                </c:pt>
                <c:pt idx="4418">
                  <c:v>40363.125</c:v>
                </c:pt>
                <c:pt idx="4419">
                  <c:v>40363.166666666664</c:v>
                </c:pt>
                <c:pt idx="4420">
                  <c:v>40363.208333333336</c:v>
                </c:pt>
                <c:pt idx="4421">
                  <c:v>40363.25</c:v>
                </c:pt>
                <c:pt idx="4422">
                  <c:v>40363.291666666664</c:v>
                </c:pt>
                <c:pt idx="4423">
                  <c:v>40363.333333333336</c:v>
                </c:pt>
                <c:pt idx="4424">
                  <c:v>40363.375</c:v>
                </c:pt>
                <c:pt idx="4425">
                  <c:v>40363.416666666664</c:v>
                </c:pt>
                <c:pt idx="4426">
                  <c:v>40363.458333333336</c:v>
                </c:pt>
                <c:pt idx="4427">
                  <c:v>40363.5</c:v>
                </c:pt>
                <c:pt idx="4428">
                  <c:v>40363.541666666664</c:v>
                </c:pt>
                <c:pt idx="4429">
                  <c:v>40363.583333333336</c:v>
                </c:pt>
                <c:pt idx="4430">
                  <c:v>40363.625</c:v>
                </c:pt>
                <c:pt idx="4431">
                  <c:v>40363.666666666664</c:v>
                </c:pt>
                <c:pt idx="4432">
                  <c:v>40363.708333333336</c:v>
                </c:pt>
                <c:pt idx="4433">
                  <c:v>40363.75</c:v>
                </c:pt>
                <c:pt idx="4434">
                  <c:v>40363.791666666664</c:v>
                </c:pt>
                <c:pt idx="4435">
                  <c:v>40363.833333333336</c:v>
                </c:pt>
                <c:pt idx="4436">
                  <c:v>40363.875</c:v>
                </c:pt>
                <c:pt idx="4437">
                  <c:v>40363.916666666664</c:v>
                </c:pt>
                <c:pt idx="4438">
                  <c:v>40363.958333333336</c:v>
                </c:pt>
                <c:pt idx="4439">
                  <c:v>40364</c:v>
                </c:pt>
                <c:pt idx="4440">
                  <c:v>40364.041666666664</c:v>
                </c:pt>
                <c:pt idx="4441">
                  <c:v>40364.083333333336</c:v>
                </c:pt>
                <c:pt idx="4442">
                  <c:v>40364.125</c:v>
                </c:pt>
                <c:pt idx="4443">
                  <c:v>40364.166666666664</c:v>
                </c:pt>
                <c:pt idx="4444">
                  <c:v>40364.208333333336</c:v>
                </c:pt>
                <c:pt idx="4445">
                  <c:v>40364.25</c:v>
                </c:pt>
                <c:pt idx="4446">
                  <c:v>40364.291666666664</c:v>
                </c:pt>
                <c:pt idx="4447">
                  <c:v>40364.333333333336</c:v>
                </c:pt>
                <c:pt idx="4448">
                  <c:v>40364.375</c:v>
                </c:pt>
                <c:pt idx="4449">
                  <c:v>40364.416666666664</c:v>
                </c:pt>
                <c:pt idx="4450">
                  <c:v>40364.458333333336</c:v>
                </c:pt>
                <c:pt idx="4451">
                  <c:v>40364.5</c:v>
                </c:pt>
                <c:pt idx="4452">
                  <c:v>40364.541666666664</c:v>
                </c:pt>
                <c:pt idx="4453">
                  <c:v>40364.583333333336</c:v>
                </c:pt>
                <c:pt idx="4454">
                  <c:v>40364.625</c:v>
                </c:pt>
                <c:pt idx="4455">
                  <c:v>40364.666666666664</c:v>
                </c:pt>
                <c:pt idx="4456">
                  <c:v>40364.708333333336</c:v>
                </c:pt>
                <c:pt idx="4457">
                  <c:v>40364.75</c:v>
                </c:pt>
                <c:pt idx="4458">
                  <c:v>40364.791666666664</c:v>
                </c:pt>
                <c:pt idx="4459">
                  <c:v>40364.833333333336</c:v>
                </c:pt>
                <c:pt idx="4460">
                  <c:v>40364.875</c:v>
                </c:pt>
                <c:pt idx="4461">
                  <c:v>40364.916666666664</c:v>
                </c:pt>
                <c:pt idx="4462">
                  <c:v>40364.958333333336</c:v>
                </c:pt>
                <c:pt idx="4463">
                  <c:v>40365</c:v>
                </c:pt>
                <c:pt idx="4464">
                  <c:v>40365.041666666664</c:v>
                </c:pt>
                <c:pt idx="4465">
                  <c:v>40365.083333333336</c:v>
                </c:pt>
                <c:pt idx="4466">
                  <c:v>40365.125</c:v>
                </c:pt>
                <c:pt idx="4467">
                  <c:v>40365.166666666664</c:v>
                </c:pt>
                <c:pt idx="4468">
                  <c:v>40365.208333333336</c:v>
                </c:pt>
                <c:pt idx="4469">
                  <c:v>40365.25</c:v>
                </c:pt>
                <c:pt idx="4470">
                  <c:v>40365.291666666664</c:v>
                </c:pt>
                <c:pt idx="4471">
                  <c:v>40365.333333333336</c:v>
                </c:pt>
                <c:pt idx="4472">
                  <c:v>40365.375</c:v>
                </c:pt>
                <c:pt idx="4473">
                  <c:v>40365.416666666664</c:v>
                </c:pt>
                <c:pt idx="4474">
                  <c:v>40365.458333333336</c:v>
                </c:pt>
                <c:pt idx="4475">
                  <c:v>40365.5</c:v>
                </c:pt>
                <c:pt idx="4476">
                  <c:v>40365.541666666664</c:v>
                </c:pt>
                <c:pt idx="4477">
                  <c:v>40365.583333333336</c:v>
                </c:pt>
                <c:pt idx="4478">
                  <c:v>40365.625</c:v>
                </c:pt>
                <c:pt idx="4479">
                  <c:v>40365.666666666664</c:v>
                </c:pt>
                <c:pt idx="4480">
                  <c:v>40365.708333333336</c:v>
                </c:pt>
                <c:pt idx="4481">
                  <c:v>40365.75</c:v>
                </c:pt>
                <c:pt idx="4482">
                  <c:v>40365.791666666664</c:v>
                </c:pt>
                <c:pt idx="4483">
                  <c:v>40365.833333333336</c:v>
                </c:pt>
                <c:pt idx="4484">
                  <c:v>40365.875</c:v>
                </c:pt>
                <c:pt idx="4485">
                  <c:v>40365.916666666664</c:v>
                </c:pt>
                <c:pt idx="4486">
                  <c:v>40365.958333333336</c:v>
                </c:pt>
                <c:pt idx="4487">
                  <c:v>40366</c:v>
                </c:pt>
                <c:pt idx="4488">
                  <c:v>40366.041666666664</c:v>
                </c:pt>
                <c:pt idx="4489">
                  <c:v>40366.083333333336</c:v>
                </c:pt>
                <c:pt idx="4490">
                  <c:v>40366.125</c:v>
                </c:pt>
                <c:pt idx="4491">
                  <c:v>40366.166666666664</c:v>
                </c:pt>
                <c:pt idx="4492">
                  <c:v>40366.208333333336</c:v>
                </c:pt>
                <c:pt idx="4493">
                  <c:v>40366.25</c:v>
                </c:pt>
                <c:pt idx="4494">
                  <c:v>40366.291666666664</c:v>
                </c:pt>
                <c:pt idx="4495">
                  <c:v>40366.333333333336</c:v>
                </c:pt>
                <c:pt idx="4496">
                  <c:v>40366.375</c:v>
                </c:pt>
                <c:pt idx="4497">
                  <c:v>40366.416666666664</c:v>
                </c:pt>
                <c:pt idx="4498">
                  <c:v>40366.458333333336</c:v>
                </c:pt>
                <c:pt idx="4499">
                  <c:v>40366.5</c:v>
                </c:pt>
                <c:pt idx="4500">
                  <c:v>40366.541666666664</c:v>
                </c:pt>
                <c:pt idx="4501">
                  <c:v>40366.583333333336</c:v>
                </c:pt>
                <c:pt idx="4502">
                  <c:v>40366.625</c:v>
                </c:pt>
                <c:pt idx="4503">
                  <c:v>40366.666666666664</c:v>
                </c:pt>
                <c:pt idx="4504">
                  <c:v>40366.708333333336</c:v>
                </c:pt>
                <c:pt idx="4505">
                  <c:v>40366.75</c:v>
                </c:pt>
                <c:pt idx="4506">
                  <c:v>40366.791666666664</c:v>
                </c:pt>
                <c:pt idx="4507">
                  <c:v>40366.833333333336</c:v>
                </c:pt>
                <c:pt idx="4508">
                  <c:v>40366.875</c:v>
                </c:pt>
                <c:pt idx="4509">
                  <c:v>40366.916666666664</c:v>
                </c:pt>
                <c:pt idx="4510">
                  <c:v>40366.958333333336</c:v>
                </c:pt>
                <c:pt idx="4511">
                  <c:v>40367</c:v>
                </c:pt>
                <c:pt idx="4512">
                  <c:v>40367.041666666664</c:v>
                </c:pt>
                <c:pt idx="4513">
                  <c:v>40367.083333333336</c:v>
                </c:pt>
                <c:pt idx="4514">
                  <c:v>40367.125</c:v>
                </c:pt>
                <c:pt idx="4515">
                  <c:v>40367.166666666664</c:v>
                </c:pt>
                <c:pt idx="4516">
                  <c:v>40367.208333333336</c:v>
                </c:pt>
                <c:pt idx="4517">
                  <c:v>40367.25</c:v>
                </c:pt>
                <c:pt idx="4518">
                  <c:v>40367.291666666664</c:v>
                </c:pt>
                <c:pt idx="4519">
                  <c:v>40367.333333333336</c:v>
                </c:pt>
                <c:pt idx="4520">
                  <c:v>40367.375</c:v>
                </c:pt>
                <c:pt idx="4521">
                  <c:v>40367.416666666664</c:v>
                </c:pt>
                <c:pt idx="4522">
                  <c:v>40367.458333333336</c:v>
                </c:pt>
                <c:pt idx="4523">
                  <c:v>40367.5</c:v>
                </c:pt>
                <c:pt idx="4524">
                  <c:v>40367.541666666664</c:v>
                </c:pt>
                <c:pt idx="4525">
                  <c:v>40367.583333333336</c:v>
                </c:pt>
                <c:pt idx="4526">
                  <c:v>40367.625</c:v>
                </c:pt>
                <c:pt idx="4527">
                  <c:v>40367.666666666664</c:v>
                </c:pt>
                <c:pt idx="4528">
                  <c:v>40367.708333333336</c:v>
                </c:pt>
                <c:pt idx="4529">
                  <c:v>40367.75</c:v>
                </c:pt>
                <c:pt idx="4530">
                  <c:v>40367.791666666664</c:v>
                </c:pt>
                <c:pt idx="4531">
                  <c:v>40367.833333333336</c:v>
                </c:pt>
                <c:pt idx="4532">
                  <c:v>40367.875</c:v>
                </c:pt>
                <c:pt idx="4533">
                  <c:v>40367.916666666664</c:v>
                </c:pt>
                <c:pt idx="4534">
                  <c:v>40367.958333333336</c:v>
                </c:pt>
                <c:pt idx="4535">
                  <c:v>40368</c:v>
                </c:pt>
                <c:pt idx="4536">
                  <c:v>40368.041666666664</c:v>
                </c:pt>
                <c:pt idx="4537">
                  <c:v>40368.083333333336</c:v>
                </c:pt>
                <c:pt idx="4538">
                  <c:v>40368.125</c:v>
                </c:pt>
                <c:pt idx="4539">
                  <c:v>40368.166666666664</c:v>
                </c:pt>
                <c:pt idx="4540">
                  <c:v>40368.208333333336</c:v>
                </c:pt>
                <c:pt idx="4541">
                  <c:v>40368.25</c:v>
                </c:pt>
                <c:pt idx="4542">
                  <c:v>40368.291666666664</c:v>
                </c:pt>
                <c:pt idx="4543">
                  <c:v>40368.333333333336</c:v>
                </c:pt>
                <c:pt idx="4544">
                  <c:v>40368.375</c:v>
                </c:pt>
                <c:pt idx="4545">
                  <c:v>40368.416666666664</c:v>
                </c:pt>
                <c:pt idx="4546">
                  <c:v>40368.458333333336</c:v>
                </c:pt>
                <c:pt idx="4547">
                  <c:v>40368.5</c:v>
                </c:pt>
                <c:pt idx="4548">
                  <c:v>40368.541666666664</c:v>
                </c:pt>
                <c:pt idx="4549">
                  <c:v>40368.583333333336</c:v>
                </c:pt>
                <c:pt idx="4550">
                  <c:v>40368.625</c:v>
                </c:pt>
                <c:pt idx="4551">
                  <c:v>40368.666666666664</c:v>
                </c:pt>
                <c:pt idx="4552">
                  <c:v>40368.708333333336</c:v>
                </c:pt>
                <c:pt idx="4553">
                  <c:v>40368.75</c:v>
                </c:pt>
                <c:pt idx="4554">
                  <c:v>40368.791666666664</c:v>
                </c:pt>
                <c:pt idx="4555">
                  <c:v>40368.833333333336</c:v>
                </c:pt>
                <c:pt idx="4556">
                  <c:v>40368.875</c:v>
                </c:pt>
                <c:pt idx="4557">
                  <c:v>40368.916666666664</c:v>
                </c:pt>
                <c:pt idx="4558">
                  <c:v>40368.958333333336</c:v>
                </c:pt>
                <c:pt idx="4559">
                  <c:v>40369</c:v>
                </c:pt>
                <c:pt idx="4560">
                  <c:v>40369.041666666664</c:v>
                </c:pt>
                <c:pt idx="4561">
                  <c:v>40369.083333333336</c:v>
                </c:pt>
                <c:pt idx="4562">
                  <c:v>40369.125</c:v>
                </c:pt>
                <c:pt idx="4563">
                  <c:v>40369.166666666664</c:v>
                </c:pt>
                <c:pt idx="4564">
                  <c:v>40369.208333333336</c:v>
                </c:pt>
                <c:pt idx="4565">
                  <c:v>40369.25</c:v>
                </c:pt>
                <c:pt idx="4566">
                  <c:v>40369.291666666664</c:v>
                </c:pt>
                <c:pt idx="4567">
                  <c:v>40369.333333333336</c:v>
                </c:pt>
                <c:pt idx="4568">
                  <c:v>40369.375</c:v>
                </c:pt>
                <c:pt idx="4569">
                  <c:v>40369.416666666664</c:v>
                </c:pt>
                <c:pt idx="4570">
                  <c:v>40369.458333333336</c:v>
                </c:pt>
                <c:pt idx="4571">
                  <c:v>40369.5</c:v>
                </c:pt>
                <c:pt idx="4572">
                  <c:v>40369.541666666664</c:v>
                </c:pt>
                <c:pt idx="4573">
                  <c:v>40369.583333333336</c:v>
                </c:pt>
                <c:pt idx="4574">
                  <c:v>40369.625</c:v>
                </c:pt>
                <c:pt idx="4575">
                  <c:v>40369.666666666664</c:v>
                </c:pt>
                <c:pt idx="4576">
                  <c:v>40369.708333333336</c:v>
                </c:pt>
                <c:pt idx="4577">
                  <c:v>40369.75</c:v>
                </c:pt>
                <c:pt idx="4578">
                  <c:v>40369.791666666664</c:v>
                </c:pt>
                <c:pt idx="4579">
                  <c:v>40369.833333333336</c:v>
                </c:pt>
                <c:pt idx="4580">
                  <c:v>40369.875</c:v>
                </c:pt>
                <c:pt idx="4581">
                  <c:v>40369.916666666664</c:v>
                </c:pt>
                <c:pt idx="4582">
                  <c:v>40369.958333333336</c:v>
                </c:pt>
                <c:pt idx="4583">
                  <c:v>40370</c:v>
                </c:pt>
                <c:pt idx="4584">
                  <c:v>40370.041666666664</c:v>
                </c:pt>
                <c:pt idx="4585">
                  <c:v>40370.083333333336</c:v>
                </c:pt>
                <c:pt idx="4586">
                  <c:v>40370.125</c:v>
                </c:pt>
                <c:pt idx="4587">
                  <c:v>40370.166666666664</c:v>
                </c:pt>
                <c:pt idx="4588">
                  <c:v>40370.208333333336</c:v>
                </c:pt>
                <c:pt idx="4589">
                  <c:v>40370.25</c:v>
                </c:pt>
                <c:pt idx="4590">
                  <c:v>40370.291666666664</c:v>
                </c:pt>
                <c:pt idx="4591">
                  <c:v>40370.333333333336</c:v>
                </c:pt>
                <c:pt idx="4592">
                  <c:v>40370.375</c:v>
                </c:pt>
                <c:pt idx="4593">
                  <c:v>40370.416666666664</c:v>
                </c:pt>
                <c:pt idx="4594">
                  <c:v>40370.458333333336</c:v>
                </c:pt>
                <c:pt idx="4595">
                  <c:v>40370.5</c:v>
                </c:pt>
                <c:pt idx="4596">
                  <c:v>40370.541666666664</c:v>
                </c:pt>
                <c:pt idx="4597">
                  <c:v>40370.583333333336</c:v>
                </c:pt>
                <c:pt idx="4598">
                  <c:v>40370.625</c:v>
                </c:pt>
                <c:pt idx="4599">
                  <c:v>40370.666666666664</c:v>
                </c:pt>
                <c:pt idx="4600">
                  <c:v>40370.708333333336</c:v>
                </c:pt>
                <c:pt idx="4601">
                  <c:v>40370.75</c:v>
                </c:pt>
                <c:pt idx="4602">
                  <c:v>40370.791666666664</c:v>
                </c:pt>
                <c:pt idx="4603">
                  <c:v>40370.833333333336</c:v>
                </c:pt>
                <c:pt idx="4604">
                  <c:v>40370.875</c:v>
                </c:pt>
                <c:pt idx="4605">
                  <c:v>40370.916666666664</c:v>
                </c:pt>
                <c:pt idx="4606">
                  <c:v>40370.958333333336</c:v>
                </c:pt>
                <c:pt idx="4607">
                  <c:v>40371</c:v>
                </c:pt>
                <c:pt idx="4608">
                  <c:v>40371.041666666664</c:v>
                </c:pt>
                <c:pt idx="4609">
                  <c:v>40371.083333333336</c:v>
                </c:pt>
                <c:pt idx="4610">
                  <c:v>40371.125</c:v>
                </c:pt>
                <c:pt idx="4611">
                  <c:v>40371.166666666664</c:v>
                </c:pt>
                <c:pt idx="4612">
                  <c:v>40371.208333333336</c:v>
                </c:pt>
                <c:pt idx="4613">
                  <c:v>40371.25</c:v>
                </c:pt>
                <c:pt idx="4614">
                  <c:v>40371.291666666664</c:v>
                </c:pt>
                <c:pt idx="4615">
                  <c:v>40371.333333333336</c:v>
                </c:pt>
                <c:pt idx="4616">
                  <c:v>40371.375</c:v>
                </c:pt>
                <c:pt idx="4617">
                  <c:v>40371.416666666664</c:v>
                </c:pt>
                <c:pt idx="4618">
                  <c:v>40371.458333333336</c:v>
                </c:pt>
                <c:pt idx="4619">
                  <c:v>40371.5</c:v>
                </c:pt>
                <c:pt idx="4620">
                  <c:v>40371.541666666664</c:v>
                </c:pt>
                <c:pt idx="4621">
                  <c:v>40371.583333333336</c:v>
                </c:pt>
                <c:pt idx="4622">
                  <c:v>40371.625</c:v>
                </c:pt>
                <c:pt idx="4623">
                  <c:v>40371.666666666664</c:v>
                </c:pt>
                <c:pt idx="4624">
                  <c:v>40371.708333333336</c:v>
                </c:pt>
                <c:pt idx="4625">
                  <c:v>40371.75</c:v>
                </c:pt>
                <c:pt idx="4626">
                  <c:v>40371.791666666664</c:v>
                </c:pt>
                <c:pt idx="4627">
                  <c:v>40371.833333333336</c:v>
                </c:pt>
                <c:pt idx="4628">
                  <c:v>40371.875</c:v>
                </c:pt>
                <c:pt idx="4629">
                  <c:v>40371.916666666664</c:v>
                </c:pt>
                <c:pt idx="4630">
                  <c:v>40371.958333333336</c:v>
                </c:pt>
                <c:pt idx="4631">
                  <c:v>40372</c:v>
                </c:pt>
                <c:pt idx="4632">
                  <c:v>40372.041666666664</c:v>
                </c:pt>
                <c:pt idx="4633">
                  <c:v>40372.083333333336</c:v>
                </c:pt>
                <c:pt idx="4634">
                  <c:v>40372.125</c:v>
                </c:pt>
                <c:pt idx="4635">
                  <c:v>40372.166666666664</c:v>
                </c:pt>
                <c:pt idx="4636">
                  <c:v>40372.208333333336</c:v>
                </c:pt>
                <c:pt idx="4637">
                  <c:v>40372.25</c:v>
                </c:pt>
                <c:pt idx="4638">
                  <c:v>40372.291666666664</c:v>
                </c:pt>
                <c:pt idx="4639">
                  <c:v>40372.333333333336</c:v>
                </c:pt>
                <c:pt idx="4640">
                  <c:v>40372.375</c:v>
                </c:pt>
                <c:pt idx="4641">
                  <c:v>40372.416666666664</c:v>
                </c:pt>
                <c:pt idx="4642">
                  <c:v>40372.458333333336</c:v>
                </c:pt>
                <c:pt idx="4643">
                  <c:v>40372.5</c:v>
                </c:pt>
                <c:pt idx="4644">
                  <c:v>40372.541666666664</c:v>
                </c:pt>
                <c:pt idx="4645">
                  <c:v>40372.583333333336</c:v>
                </c:pt>
                <c:pt idx="4646">
                  <c:v>40372.625</c:v>
                </c:pt>
                <c:pt idx="4647">
                  <c:v>40372.666666666664</c:v>
                </c:pt>
                <c:pt idx="4648">
                  <c:v>40372.708333333336</c:v>
                </c:pt>
                <c:pt idx="4649">
                  <c:v>40372.75</c:v>
                </c:pt>
                <c:pt idx="4650">
                  <c:v>40372.791666666664</c:v>
                </c:pt>
                <c:pt idx="4651">
                  <c:v>40372.833333333336</c:v>
                </c:pt>
                <c:pt idx="4652">
                  <c:v>40372.875</c:v>
                </c:pt>
                <c:pt idx="4653">
                  <c:v>40372.916666666664</c:v>
                </c:pt>
                <c:pt idx="4654">
                  <c:v>40372.958333333336</c:v>
                </c:pt>
                <c:pt idx="4655">
                  <c:v>40373</c:v>
                </c:pt>
                <c:pt idx="4656">
                  <c:v>40373.041666666664</c:v>
                </c:pt>
                <c:pt idx="4657">
                  <c:v>40373.083333333336</c:v>
                </c:pt>
                <c:pt idx="4658">
                  <c:v>40373.125</c:v>
                </c:pt>
                <c:pt idx="4659">
                  <c:v>40373.166666666664</c:v>
                </c:pt>
                <c:pt idx="4660">
                  <c:v>40373.208333333336</c:v>
                </c:pt>
                <c:pt idx="4661">
                  <c:v>40373.25</c:v>
                </c:pt>
                <c:pt idx="4662">
                  <c:v>40373.291666666664</c:v>
                </c:pt>
                <c:pt idx="4663">
                  <c:v>40373.333333333336</c:v>
                </c:pt>
                <c:pt idx="4664">
                  <c:v>40373.375</c:v>
                </c:pt>
                <c:pt idx="4665">
                  <c:v>40373.416666666664</c:v>
                </c:pt>
                <c:pt idx="4666">
                  <c:v>40373.458333333336</c:v>
                </c:pt>
                <c:pt idx="4667">
                  <c:v>40373.5</c:v>
                </c:pt>
                <c:pt idx="4668">
                  <c:v>40373.541666666664</c:v>
                </c:pt>
                <c:pt idx="4669">
                  <c:v>40373.583333333336</c:v>
                </c:pt>
                <c:pt idx="4670">
                  <c:v>40373.625</c:v>
                </c:pt>
                <c:pt idx="4671">
                  <c:v>40373.666666666664</c:v>
                </c:pt>
                <c:pt idx="4672">
                  <c:v>40373.708333333336</c:v>
                </c:pt>
                <c:pt idx="4673">
                  <c:v>40373.75</c:v>
                </c:pt>
                <c:pt idx="4674">
                  <c:v>40373.791666666664</c:v>
                </c:pt>
                <c:pt idx="4675">
                  <c:v>40373.833333333336</c:v>
                </c:pt>
                <c:pt idx="4676">
                  <c:v>40373.875</c:v>
                </c:pt>
                <c:pt idx="4677">
                  <c:v>40373.916666666664</c:v>
                </c:pt>
                <c:pt idx="4678">
                  <c:v>40373.958333333336</c:v>
                </c:pt>
                <c:pt idx="4679">
                  <c:v>40374</c:v>
                </c:pt>
                <c:pt idx="4680">
                  <c:v>40374.041666666664</c:v>
                </c:pt>
                <c:pt idx="4681">
                  <c:v>40374.083333333336</c:v>
                </c:pt>
                <c:pt idx="4682">
                  <c:v>40374.125</c:v>
                </c:pt>
                <c:pt idx="4683">
                  <c:v>40374.166666666664</c:v>
                </c:pt>
                <c:pt idx="4684">
                  <c:v>40374.208333333336</c:v>
                </c:pt>
                <c:pt idx="4685">
                  <c:v>40374.25</c:v>
                </c:pt>
                <c:pt idx="4686">
                  <c:v>40374.291666666664</c:v>
                </c:pt>
                <c:pt idx="4687">
                  <c:v>40374.333333333336</c:v>
                </c:pt>
                <c:pt idx="4688">
                  <c:v>40374.375</c:v>
                </c:pt>
                <c:pt idx="4689">
                  <c:v>40374.416666666664</c:v>
                </c:pt>
                <c:pt idx="4690">
                  <c:v>40374.458333333336</c:v>
                </c:pt>
                <c:pt idx="4691">
                  <c:v>40374.5</c:v>
                </c:pt>
                <c:pt idx="4692">
                  <c:v>40374.541666666664</c:v>
                </c:pt>
                <c:pt idx="4693">
                  <c:v>40374.583333333336</c:v>
                </c:pt>
                <c:pt idx="4694">
                  <c:v>40374.625</c:v>
                </c:pt>
                <c:pt idx="4695">
                  <c:v>40374.666666666664</c:v>
                </c:pt>
                <c:pt idx="4696">
                  <c:v>40374.708333333336</c:v>
                </c:pt>
                <c:pt idx="4697">
                  <c:v>40374.75</c:v>
                </c:pt>
                <c:pt idx="4698">
                  <c:v>40374.791666666664</c:v>
                </c:pt>
                <c:pt idx="4699">
                  <c:v>40374.833333333336</c:v>
                </c:pt>
                <c:pt idx="4700">
                  <c:v>40374.875</c:v>
                </c:pt>
                <c:pt idx="4701">
                  <c:v>40374.916666666664</c:v>
                </c:pt>
                <c:pt idx="4702">
                  <c:v>40374.958333333336</c:v>
                </c:pt>
                <c:pt idx="4703">
                  <c:v>40375</c:v>
                </c:pt>
                <c:pt idx="4704">
                  <c:v>40375.041666666664</c:v>
                </c:pt>
                <c:pt idx="4705">
                  <c:v>40375.083333333336</c:v>
                </c:pt>
                <c:pt idx="4706">
                  <c:v>40375.125</c:v>
                </c:pt>
                <c:pt idx="4707">
                  <c:v>40375.166666666664</c:v>
                </c:pt>
                <c:pt idx="4708">
                  <c:v>40375.208333333336</c:v>
                </c:pt>
                <c:pt idx="4709">
                  <c:v>40375.25</c:v>
                </c:pt>
                <c:pt idx="4710">
                  <c:v>40375.291666666664</c:v>
                </c:pt>
                <c:pt idx="4711">
                  <c:v>40375.333333333336</c:v>
                </c:pt>
                <c:pt idx="4712">
                  <c:v>40375.375</c:v>
                </c:pt>
                <c:pt idx="4713">
                  <c:v>40375.416666666664</c:v>
                </c:pt>
                <c:pt idx="4714">
                  <c:v>40375.458333333336</c:v>
                </c:pt>
                <c:pt idx="4715">
                  <c:v>40375.5</c:v>
                </c:pt>
                <c:pt idx="4716">
                  <c:v>40375.541666666664</c:v>
                </c:pt>
                <c:pt idx="4717">
                  <c:v>40375.583333333336</c:v>
                </c:pt>
                <c:pt idx="4718">
                  <c:v>40375.625</c:v>
                </c:pt>
                <c:pt idx="4719">
                  <c:v>40375.666666666664</c:v>
                </c:pt>
                <c:pt idx="4720">
                  <c:v>40375.708333333336</c:v>
                </c:pt>
                <c:pt idx="4721">
                  <c:v>40375.75</c:v>
                </c:pt>
                <c:pt idx="4722">
                  <c:v>40375.791666666664</c:v>
                </c:pt>
                <c:pt idx="4723">
                  <c:v>40375.833333333336</c:v>
                </c:pt>
                <c:pt idx="4724">
                  <c:v>40375.875</c:v>
                </c:pt>
                <c:pt idx="4725">
                  <c:v>40375.916666666664</c:v>
                </c:pt>
                <c:pt idx="4726">
                  <c:v>40375.958333333336</c:v>
                </c:pt>
                <c:pt idx="4727">
                  <c:v>40376</c:v>
                </c:pt>
                <c:pt idx="4728">
                  <c:v>40376.041666666664</c:v>
                </c:pt>
                <c:pt idx="4729">
                  <c:v>40376.083333333336</c:v>
                </c:pt>
                <c:pt idx="4730">
                  <c:v>40376.125</c:v>
                </c:pt>
                <c:pt idx="4731">
                  <c:v>40376.166666666664</c:v>
                </c:pt>
                <c:pt idx="4732">
                  <c:v>40376.208333333336</c:v>
                </c:pt>
                <c:pt idx="4733">
                  <c:v>40376.25</c:v>
                </c:pt>
                <c:pt idx="4734">
                  <c:v>40376.291666666664</c:v>
                </c:pt>
                <c:pt idx="4735">
                  <c:v>40376.333333333336</c:v>
                </c:pt>
                <c:pt idx="4736">
                  <c:v>40376.375</c:v>
                </c:pt>
                <c:pt idx="4737">
                  <c:v>40376.416666666664</c:v>
                </c:pt>
                <c:pt idx="4738">
                  <c:v>40376.458333333336</c:v>
                </c:pt>
                <c:pt idx="4739">
                  <c:v>40376.5</c:v>
                </c:pt>
                <c:pt idx="4740">
                  <c:v>40376.541666666664</c:v>
                </c:pt>
                <c:pt idx="4741">
                  <c:v>40376.583333333336</c:v>
                </c:pt>
                <c:pt idx="4742">
                  <c:v>40376.625</c:v>
                </c:pt>
                <c:pt idx="4743">
                  <c:v>40376.666666666664</c:v>
                </c:pt>
                <c:pt idx="4744">
                  <c:v>40376.708333333336</c:v>
                </c:pt>
                <c:pt idx="4745">
                  <c:v>40376.75</c:v>
                </c:pt>
                <c:pt idx="4746">
                  <c:v>40376.791666666664</c:v>
                </c:pt>
                <c:pt idx="4747">
                  <c:v>40376.833333333336</c:v>
                </c:pt>
                <c:pt idx="4748">
                  <c:v>40376.875</c:v>
                </c:pt>
                <c:pt idx="4749">
                  <c:v>40376.916666666664</c:v>
                </c:pt>
                <c:pt idx="4750">
                  <c:v>40376.958333333336</c:v>
                </c:pt>
                <c:pt idx="4751">
                  <c:v>40377</c:v>
                </c:pt>
                <c:pt idx="4752">
                  <c:v>40377.041666666664</c:v>
                </c:pt>
                <c:pt idx="4753">
                  <c:v>40377.083333333336</c:v>
                </c:pt>
                <c:pt idx="4754">
                  <c:v>40377.125</c:v>
                </c:pt>
                <c:pt idx="4755">
                  <c:v>40377.166666666664</c:v>
                </c:pt>
                <c:pt idx="4756">
                  <c:v>40377.208333333336</c:v>
                </c:pt>
                <c:pt idx="4757">
                  <c:v>40377.25</c:v>
                </c:pt>
                <c:pt idx="4758">
                  <c:v>40377.291666666664</c:v>
                </c:pt>
                <c:pt idx="4759">
                  <c:v>40377.333333333336</c:v>
                </c:pt>
                <c:pt idx="4760">
                  <c:v>40377.375</c:v>
                </c:pt>
                <c:pt idx="4761">
                  <c:v>40377.416666666664</c:v>
                </c:pt>
                <c:pt idx="4762">
                  <c:v>40377.458333333336</c:v>
                </c:pt>
                <c:pt idx="4763">
                  <c:v>40377.5</c:v>
                </c:pt>
                <c:pt idx="4764">
                  <c:v>40377.541666666664</c:v>
                </c:pt>
                <c:pt idx="4765">
                  <c:v>40377.583333333336</c:v>
                </c:pt>
                <c:pt idx="4766">
                  <c:v>40377.625</c:v>
                </c:pt>
                <c:pt idx="4767">
                  <c:v>40377.666666666664</c:v>
                </c:pt>
                <c:pt idx="4768">
                  <c:v>40377.708333333336</c:v>
                </c:pt>
                <c:pt idx="4769">
                  <c:v>40377.75</c:v>
                </c:pt>
                <c:pt idx="4770">
                  <c:v>40377.791666666664</c:v>
                </c:pt>
                <c:pt idx="4771">
                  <c:v>40377.833333333336</c:v>
                </c:pt>
                <c:pt idx="4772">
                  <c:v>40377.875</c:v>
                </c:pt>
                <c:pt idx="4773">
                  <c:v>40377.916666666664</c:v>
                </c:pt>
                <c:pt idx="4774">
                  <c:v>40377.958333333336</c:v>
                </c:pt>
                <c:pt idx="4775">
                  <c:v>40378</c:v>
                </c:pt>
                <c:pt idx="4776">
                  <c:v>40378.041666666664</c:v>
                </c:pt>
                <c:pt idx="4777">
                  <c:v>40378.083333333336</c:v>
                </c:pt>
                <c:pt idx="4778">
                  <c:v>40378.125</c:v>
                </c:pt>
                <c:pt idx="4779">
                  <c:v>40378.166666666664</c:v>
                </c:pt>
                <c:pt idx="4780">
                  <c:v>40378.208333333336</c:v>
                </c:pt>
                <c:pt idx="4781">
                  <c:v>40378.25</c:v>
                </c:pt>
                <c:pt idx="4782">
                  <c:v>40378.291666666664</c:v>
                </c:pt>
                <c:pt idx="4783">
                  <c:v>40378.333333333336</c:v>
                </c:pt>
                <c:pt idx="4784">
                  <c:v>40378.375</c:v>
                </c:pt>
                <c:pt idx="4785">
                  <c:v>40378.416666666664</c:v>
                </c:pt>
                <c:pt idx="4786">
                  <c:v>40378.458333333336</c:v>
                </c:pt>
                <c:pt idx="4787">
                  <c:v>40378.5</c:v>
                </c:pt>
                <c:pt idx="4788">
                  <c:v>40378.541666666664</c:v>
                </c:pt>
                <c:pt idx="4789">
                  <c:v>40378.583333333336</c:v>
                </c:pt>
                <c:pt idx="4790">
                  <c:v>40378.625</c:v>
                </c:pt>
                <c:pt idx="4791">
                  <c:v>40378.666666666664</c:v>
                </c:pt>
                <c:pt idx="4792">
                  <c:v>40378.708333333336</c:v>
                </c:pt>
                <c:pt idx="4793">
                  <c:v>40378.75</c:v>
                </c:pt>
                <c:pt idx="4794">
                  <c:v>40378.791666666664</c:v>
                </c:pt>
                <c:pt idx="4795">
                  <c:v>40378.833333333336</c:v>
                </c:pt>
                <c:pt idx="4796">
                  <c:v>40378.875</c:v>
                </c:pt>
                <c:pt idx="4797">
                  <c:v>40378.916666666664</c:v>
                </c:pt>
                <c:pt idx="4798">
                  <c:v>40378.958333333336</c:v>
                </c:pt>
                <c:pt idx="4799">
                  <c:v>40379</c:v>
                </c:pt>
                <c:pt idx="4800">
                  <c:v>40379.041666666664</c:v>
                </c:pt>
                <c:pt idx="4801">
                  <c:v>40379.083333333336</c:v>
                </c:pt>
                <c:pt idx="4802">
                  <c:v>40379.125</c:v>
                </c:pt>
                <c:pt idx="4803">
                  <c:v>40379.166666666664</c:v>
                </c:pt>
                <c:pt idx="4804">
                  <c:v>40379.208333333336</c:v>
                </c:pt>
                <c:pt idx="4805">
                  <c:v>40379.25</c:v>
                </c:pt>
                <c:pt idx="4806">
                  <c:v>40379.291666666664</c:v>
                </c:pt>
                <c:pt idx="4807">
                  <c:v>40379.333333333336</c:v>
                </c:pt>
                <c:pt idx="4808">
                  <c:v>40379.375</c:v>
                </c:pt>
                <c:pt idx="4809">
                  <c:v>40379.416666666664</c:v>
                </c:pt>
                <c:pt idx="4810">
                  <c:v>40379.458333333336</c:v>
                </c:pt>
                <c:pt idx="4811">
                  <c:v>40379.5</c:v>
                </c:pt>
                <c:pt idx="4812">
                  <c:v>40379.541666666664</c:v>
                </c:pt>
                <c:pt idx="4813">
                  <c:v>40379.583333333336</c:v>
                </c:pt>
                <c:pt idx="4814">
                  <c:v>40379.625</c:v>
                </c:pt>
                <c:pt idx="4815">
                  <c:v>40379.666666666664</c:v>
                </c:pt>
                <c:pt idx="4816">
                  <c:v>40379.708333333336</c:v>
                </c:pt>
                <c:pt idx="4817">
                  <c:v>40379.75</c:v>
                </c:pt>
                <c:pt idx="4818">
                  <c:v>40379.791666666664</c:v>
                </c:pt>
                <c:pt idx="4819">
                  <c:v>40379.833333333336</c:v>
                </c:pt>
                <c:pt idx="4820">
                  <c:v>40379.875</c:v>
                </c:pt>
                <c:pt idx="4821">
                  <c:v>40379.916666666664</c:v>
                </c:pt>
                <c:pt idx="4822">
                  <c:v>40379.958333333336</c:v>
                </c:pt>
                <c:pt idx="4823">
                  <c:v>40380</c:v>
                </c:pt>
                <c:pt idx="4824">
                  <c:v>40380.041666666664</c:v>
                </c:pt>
                <c:pt idx="4825">
                  <c:v>40380.083333333336</c:v>
                </c:pt>
                <c:pt idx="4826">
                  <c:v>40380.125</c:v>
                </c:pt>
                <c:pt idx="4827">
                  <c:v>40380.166666666664</c:v>
                </c:pt>
                <c:pt idx="4828">
                  <c:v>40380.208333333336</c:v>
                </c:pt>
                <c:pt idx="4829">
                  <c:v>40380.25</c:v>
                </c:pt>
                <c:pt idx="4830">
                  <c:v>40380.291666666664</c:v>
                </c:pt>
                <c:pt idx="4831">
                  <c:v>40380.333333333336</c:v>
                </c:pt>
                <c:pt idx="4832">
                  <c:v>40380.375</c:v>
                </c:pt>
                <c:pt idx="4833">
                  <c:v>40380.416666666664</c:v>
                </c:pt>
                <c:pt idx="4834">
                  <c:v>40380.458333333336</c:v>
                </c:pt>
                <c:pt idx="4835">
                  <c:v>40380.5</c:v>
                </c:pt>
                <c:pt idx="4836">
                  <c:v>40380.541666666664</c:v>
                </c:pt>
                <c:pt idx="4837">
                  <c:v>40380.583333333336</c:v>
                </c:pt>
                <c:pt idx="4838">
                  <c:v>40380.625</c:v>
                </c:pt>
                <c:pt idx="4839">
                  <c:v>40380.666666666664</c:v>
                </c:pt>
                <c:pt idx="4840">
                  <c:v>40380.708333333336</c:v>
                </c:pt>
                <c:pt idx="4841">
                  <c:v>40380.75</c:v>
                </c:pt>
                <c:pt idx="4842">
                  <c:v>40380.791666666664</c:v>
                </c:pt>
                <c:pt idx="4843">
                  <c:v>40380.833333333336</c:v>
                </c:pt>
                <c:pt idx="4844">
                  <c:v>40380.875</c:v>
                </c:pt>
                <c:pt idx="4845">
                  <c:v>40380.916666666664</c:v>
                </c:pt>
                <c:pt idx="4846">
                  <c:v>40380.958333333336</c:v>
                </c:pt>
                <c:pt idx="4847">
                  <c:v>40381</c:v>
                </c:pt>
                <c:pt idx="4848">
                  <c:v>40381.041666666664</c:v>
                </c:pt>
                <c:pt idx="4849">
                  <c:v>40381.083333333336</c:v>
                </c:pt>
                <c:pt idx="4850">
                  <c:v>40381.125</c:v>
                </c:pt>
                <c:pt idx="4851">
                  <c:v>40381.166666666664</c:v>
                </c:pt>
                <c:pt idx="4852">
                  <c:v>40381.208333333336</c:v>
                </c:pt>
                <c:pt idx="4853">
                  <c:v>40381.25</c:v>
                </c:pt>
                <c:pt idx="4854">
                  <c:v>40381.291666666664</c:v>
                </c:pt>
                <c:pt idx="4855">
                  <c:v>40381.333333333336</c:v>
                </c:pt>
                <c:pt idx="4856">
                  <c:v>40381.375</c:v>
                </c:pt>
                <c:pt idx="4857">
                  <c:v>40381.416666666664</c:v>
                </c:pt>
                <c:pt idx="4858">
                  <c:v>40381.458333333336</c:v>
                </c:pt>
                <c:pt idx="4859">
                  <c:v>40381.5</c:v>
                </c:pt>
                <c:pt idx="4860">
                  <c:v>40381.541666666664</c:v>
                </c:pt>
                <c:pt idx="4861">
                  <c:v>40381.583333333336</c:v>
                </c:pt>
                <c:pt idx="4862">
                  <c:v>40381.625</c:v>
                </c:pt>
                <c:pt idx="4863">
                  <c:v>40381.666666666664</c:v>
                </c:pt>
                <c:pt idx="4864">
                  <c:v>40381.708333333336</c:v>
                </c:pt>
                <c:pt idx="4865">
                  <c:v>40381.75</c:v>
                </c:pt>
                <c:pt idx="4866">
                  <c:v>40381.791666666664</c:v>
                </c:pt>
                <c:pt idx="4867">
                  <c:v>40381.833333333336</c:v>
                </c:pt>
                <c:pt idx="4868">
                  <c:v>40381.875</c:v>
                </c:pt>
                <c:pt idx="4869">
                  <c:v>40381.916666666664</c:v>
                </c:pt>
                <c:pt idx="4870">
                  <c:v>40381.958333333336</c:v>
                </c:pt>
                <c:pt idx="4871">
                  <c:v>40382</c:v>
                </c:pt>
                <c:pt idx="4872">
                  <c:v>40382.041666666664</c:v>
                </c:pt>
                <c:pt idx="4873">
                  <c:v>40382.083333333336</c:v>
                </c:pt>
                <c:pt idx="4874">
                  <c:v>40382.125</c:v>
                </c:pt>
                <c:pt idx="4875">
                  <c:v>40382.166666666664</c:v>
                </c:pt>
                <c:pt idx="4876">
                  <c:v>40382.208333333336</c:v>
                </c:pt>
                <c:pt idx="4877">
                  <c:v>40382.25</c:v>
                </c:pt>
                <c:pt idx="4878">
                  <c:v>40382.291666666664</c:v>
                </c:pt>
                <c:pt idx="4879">
                  <c:v>40382.333333333336</c:v>
                </c:pt>
                <c:pt idx="4880">
                  <c:v>40382.375</c:v>
                </c:pt>
                <c:pt idx="4881">
                  <c:v>40382.416666666664</c:v>
                </c:pt>
                <c:pt idx="4882">
                  <c:v>40382.458333333336</c:v>
                </c:pt>
                <c:pt idx="4883">
                  <c:v>40382.5</c:v>
                </c:pt>
                <c:pt idx="4884">
                  <c:v>40382.541666666664</c:v>
                </c:pt>
                <c:pt idx="4885">
                  <c:v>40382.583333333336</c:v>
                </c:pt>
                <c:pt idx="4886">
                  <c:v>40382.625</c:v>
                </c:pt>
                <c:pt idx="4887">
                  <c:v>40382.666666666664</c:v>
                </c:pt>
                <c:pt idx="4888">
                  <c:v>40382.708333333336</c:v>
                </c:pt>
                <c:pt idx="4889">
                  <c:v>40382.75</c:v>
                </c:pt>
                <c:pt idx="4890">
                  <c:v>40382.791666666664</c:v>
                </c:pt>
                <c:pt idx="4891">
                  <c:v>40382.833333333336</c:v>
                </c:pt>
                <c:pt idx="4892">
                  <c:v>40382.875</c:v>
                </c:pt>
                <c:pt idx="4893">
                  <c:v>40382.916666666664</c:v>
                </c:pt>
                <c:pt idx="4894">
                  <c:v>40382.958333333336</c:v>
                </c:pt>
                <c:pt idx="4895">
                  <c:v>40383</c:v>
                </c:pt>
                <c:pt idx="4896">
                  <c:v>40383.041666666664</c:v>
                </c:pt>
                <c:pt idx="4897">
                  <c:v>40383.083333333336</c:v>
                </c:pt>
                <c:pt idx="4898">
                  <c:v>40383.125</c:v>
                </c:pt>
                <c:pt idx="4899">
                  <c:v>40383.166666666664</c:v>
                </c:pt>
                <c:pt idx="4900">
                  <c:v>40383.208333333336</c:v>
                </c:pt>
                <c:pt idx="4901">
                  <c:v>40383.25</c:v>
                </c:pt>
                <c:pt idx="4902">
                  <c:v>40383.291666666664</c:v>
                </c:pt>
                <c:pt idx="4903">
                  <c:v>40383.333333333336</c:v>
                </c:pt>
                <c:pt idx="4904">
                  <c:v>40383.375</c:v>
                </c:pt>
                <c:pt idx="4905">
                  <c:v>40383.416666666664</c:v>
                </c:pt>
                <c:pt idx="4906">
                  <c:v>40383.458333333336</c:v>
                </c:pt>
                <c:pt idx="4907">
                  <c:v>40383.5</c:v>
                </c:pt>
                <c:pt idx="4908">
                  <c:v>40383.541666666664</c:v>
                </c:pt>
                <c:pt idx="4909">
                  <c:v>40383.583333333336</c:v>
                </c:pt>
                <c:pt idx="4910">
                  <c:v>40383.625</c:v>
                </c:pt>
                <c:pt idx="4911">
                  <c:v>40383.666666666664</c:v>
                </c:pt>
                <c:pt idx="4912">
                  <c:v>40383.708333333336</c:v>
                </c:pt>
                <c:pt idx="4913">
                  <c:v>40383.75</c:v>
                </c:pt>
                <c:pt idx="4914">
                  <c:v>40383.791666666664</c:v>
                </c:pt>
                <c:pt idx="4915">
                  <c:v>40383.833333333336</c:v>
                </c:pt>
                <c:pt idx="4916">
                  <c:v>40383.875</c:v>
                </c:pt>
                <c:pt idx="4917">
                  <c:v>40383.916666666664</c:v>
                </c:pt>
                <c:pt idx="4918">
                  <c:v>40383.958333333336</c:v>
                </c:pt>
                <c:pt idx="4919">
                  <c:v>40384</c:v>
                </c:pt>
                <c:pt idx="4920">
                  <c:v>40384.041666666664</c:v>
                </c:pt>
                <c:pt idx="4921">
                  <c:v>40384.083333333336</c:v>
                </c:pt>
                <c:pt idx="4922">
                  <c:v>40384.125</c:v>
                </c:pt>
                <c:pt idx="4923">
                  <c:v>40384.166666666664</c:v>
                </c:pt>
                <c:pt idx="4924">
                  <c:v>40384.208333333336</c:v>
                </c:pt>
                <c:pt idx="4925">
                  <c:v>40384.25</c:v>
                </c:pt>
                <c:pt idx="4926">
                  <c:v>40384.291666666664</c:v>
                </c:pt>
                <c:pt idx="4927">
                  <c:v>40384.333333333336</c:v>
                </c:pt>
                <c:pt idx="4928">
                  <c:v>40384.375</c:v>
                </c:pt>
                <c:pt idx="4929">
                  <c:v>40384.416666666664</c:v>
                </c:pt>
                <c:pt idx="4930">
                  <c:v>40384.458333333336</c:v>
                </c:pt>
                <c:pt idx="4931">
                  <c:v>40384.5</c:v>
                </c:pt>
                <c:pt idx="4932">
                  <c:v>40384.541666666664</c:v>
                </c:pt>
                <c:pt idx="4933">
                  <c:v>40384.583333333336</c:v>
                </c:pt>
                <c:pt idx="4934">
                  <c:v>40384.625</c:v>
                </c:pt>
                <c:pt idx="4935">
                  <c:v>40384.666666666664</c:v>
                </c:pt>
                <c:pt idx="4936">
                  <c:v>40384.708333333336</c:v>
                </c:pt>
                <c:pt idx="4937">
                  <c:v>40384.75</c:v>
                </c:pt>
                <c:pt idx="4938">
                  <c:v>40384.791666666664</c:v>
                </c:pt>
                <c:pt idx="4939">
                  <c:v>40384.833333333336</c:v>
                </c:pt>
                <c:pt idx="4940">
                  <c:v>40384.875</c:v>
                </c:pt>
                <c:pt idx="4941">
                  <c:v>40384.916666666664</c:v>
                </c:pt>
                <c:pt idx="4942">
                  <c:v>40384.958333333336</c:v>
                </c:pt>
                <c:pt idx="4943">
                  <c:v>40385</c:v>
                </c:pt>
                <c:pt idx="4944">
                  <c:v>40385.041666666664</c:v>
                </c:pt>
                <c:pt idx="4945">
                  <c:v>40385.083333333336</c:v>
                </c:pt>
                <c:pt idx="4946">
                  <c:v>40385.125</c:v>
                </c:pt>
                <c:pt idx="4947">
                  <c:v>40385.166666666664</c:v>
                </c:pt>
                <c:pt idx="4948">
                  <c:v>40385.208333333336</c:v>
                </c:pt>
                <c:pt idx="4949">
                  <c:v>40385.25</c:v>
                </c:pt>
                <c:pt idx="4950">
                  <c:v>40385.291666666664</c:v>
                </c:pt>
                <c:pt idx="4951">
                  <c:v>40385.333333333336</c:v>
                </c:pt>
                <c:pt idx="4952">
                  <c:v>40385.375</c:v>
                </c:pt>
                <c:pt idx="4953">
                  <c:v>40385.416666666664</c:v>
                </c:pt>
                <c:pt idx="4954">
                  <c:v>40385.458333333336</c:v>
                </c:pt>
                <c:pt idx="4955">
                  <c:v>40385.5</c:v>
                </c:pt>
                <c:pt idx="4956">
                  <c:v>40385.541666666664</c:v>
                </c:pt>
                <c:pt idx="4957">
                  <c:v>40385.583333333336</c:v>
                </c:pt>
                <c:pt idx="4958">
                  <c:v>40385.625</c:v>
                </c:pt>
                <c:pt idx="4959">
                  <c:v>40385.666666666664</c:v>
                </c:pt>
                <c:pt idx="4960">
                  <c:v>40385.708333333336</c:v>
                </c:pt>
                <c:pt idx="4961">
                  <c:v>40385.75</c:v>
                </c:pt>
                <c:pt idx="4962">
                  <c:v>40385.791666666664</c:v>
                </c:pt>
                <c:pt idx="4963">
                  <c:v>40385.833333333336</c:v>
                </c:pt>
                <c:pt idx="4964">
                  <c:v>40385.875</c:v>
                </c:pt>
                <c:pt idx="4965">
                  <c:v>40385.916666666664</c:v>
                </c:pt>
                <c:pt idx="4966">
                  <c:v>40385.958333333336</c:v>
                </c:pt>
                <c:pt idx="4967">
                  <c:v>40386</c:v>
                </c:pt>
                <c:pt idx="4968">
                  <c:v>40386.041666666664</c:v>
                </c:pt>
                <c:pt idx="4969">
                  <c:v>40386.083333333336</c:v>
                </c:pt>
                <c:pt idx="4970">
                  <c:v>40386.125</c:v>
                </c:pt>
                <c:pt idx="4971">
                  <c:v>40386.166666666664</c:v>
                </c:pt>
                <c:pt idx="4972">
                  <c:v>40386.208333333336</c:v>
                </c:pt>
                <c:pt idx="4973">
                  <c:v>40386.25</c:v>
                </c:pt>
                <c:pt idx="4974">
                  <c:v>40386.291666666664</c:v>
                </c:pt>
                <c:pt idx="4975">
                  <c:v>40386.333333333336</c:v>
                </c:pt>
                <c:pt idx="4976">
                  <c:v>40386.375</c:v>
                </c:pt>
                <c:pt idx="4977">
                  <c:v>40386.416666666664</c:v>
                </c:pt>
                <c:pt idx="4978">
                  <c:v>40386.458333333336</c:v>
                </c:pt>
                <c:pt idx="4979">
                  <c:v>40386.5</c:v>
                </c:pt>
                <c:pt idx="4980">
                  <c:v>40386.541666666664</c:v>
                </c:pt>
                <c:pt idx="4981">
                  <c:v>40386.583333333336</c:v>
                </c:pt>
                <c:pt idx="4982">
                  <c:v>40386.625</c:v>
                </c:pt>
                <c:pt idx="4983">
                  <c:v>40386.666666666664</c:v>
                </c:pt>
                <c:pt idx="4984">
                  <c:v>40386.708333333336</c:v>
                </c:pt>
                <c:pt idx="4985">
                  <c:v>40386.75</c:v>
                </c:pt>
                <c:pt idx="4986">
                  <c:v>40386.791666666664</c:v>
                </c:pt>
                <c:pt idx="4987">
                  <c:v>40386.833333333336</c:v>
                </c:pt>
                <c:pt idx="4988">
                  <c:v>40386.875</c:v>
                </c:pt>
                <c:pt idx="4989">
                  <c:v>40386.916666666664</c:v>
                </c:pt>
                <c:pt idx="4990">
                  <c:v>40386.958333333336</c:v>
                </c:pt>
                <c:pt idx="4991">
                  <c:v>40387</c:v>
                </c:pt>
                <c:pt idx="4992">
                  <c:v>40387.041666666664</c:v>
                </c:pt>
                <c:pt idx="4993">
                  <c:v>40387.083333333336</c:v>
                </c:pt>
                <c:pt idx="4994">
                  <c:v>40387.125</c:v>
                </c:pt>
                <c:pt idx="4995">
                  <c:v>40387.166666666664</c:v>
                </c:pt>
                <c:pt idx="4996">
                  <c:v>40387.208333333336</c:v>
                </c:pt>
                <c:pt idx="4997">
                  <c:v>40387.25</c:v>
                </c:pt>
                <c:pt idx="4998">
                  <c:v>40387.291666666664</c:v>
                </c:pt>
                <c:pt idx="4999">
                  <c:v>40387.333333333336</c:v>
                </c:pt>
                <c:pt idx="5000">
                  <c:v>40387.375</c:v>
                </c:pt>
                <c:pt idx="5001">
                  <c:v>40387.416666666664</c:v>
                </c:pt>
                <c:pt idx="5002">
                  <c:v>40387.458333333336</c:v>
                </c:pt>
                <c:pt idx="5003">
                  <c:v>40387.5</c:v>
                </c:pt>
                <c:pt idx="5004">
                  <c:v>40387.541666666664</c:v>
                </c:pt>
                <c:pt idx="5005">
                  <c:v>40387.583333333336</c:v>
                </c:pt>
                <c:pt idx="5006">
                  <c:v>40387.625</c:v>
                </c:pt>
                <c:pt idx="5007">
                  <c:v>40387.666666666664</c:v>
                </c:pt>
                <c:pt idx="5008">
                  <c:v>40387.708333333336</c:v>
                </c:pt>
                <c:pt idx="5009">
                  <c:v>40387.75</c:v>
                </c:pt>
                <c:pt idx="5010">
                  <c:v>40387.791666666664</c:v>
                </c:pt>
                <c:pt idx="5011">
                  <c:v>40387.833333333336</c:v>
                </c:pt>
                <c:pt idx="5012">
                  <c:v>40387.875</c:v>
                </c:pt>
                <c:pt idx="5013">
                  <c:v>40387.916666666664</c:v>
                </c:pt>
                <c:pt idx="5014">
                  <c:v>40387.958333333336</c:v>
                </c:pt>
                <c:pt idx="5015">
                  <c:v>40388</c:v>
                </c:pt>
                <c:pt idx="5016">
                  <c:v>40388.041666666664</c:v>
                </c:pt>
                <c:pt idx="5017">
                  <c:v>40388.083333333336</c:v>
                </c:pt>
                <c:pt idx="5018">
                  <c:v>40388.125</c:v>
                </c:pt>
                <c:pt idx="5019">
                  <c:v>40388.166666666664</c:v>
                </c:pt>
                <c:pt idx="5020">
                  <c:v>40388.208333333336</c:v>
                </c:pt>
                <c:pt idx="5021">
                  <c:v>40388.25</c:v>
                </c:pt>
                <c:pt idx="5022">
                  <c:v>40388.291666666664</c:v>
                </c:pt>
                <c:pt idx="5023">
                  <c:v>40388.333333333336</c:v>
                </c:pt>
                <c:pt idx="5024">
                  <c:v>40388.375</c:v>
                </c:pt>
                <c:pt idx="5025">
                  <c:v>40388.416666666664</c:v>
                </c:pt>
                <c:pt idx="5026">
                  <c:v>40388.458333333336</c:v>
                </c:pt>
                <c:pt idx="5027">
                  <c:v>40388.5</c:v>
                </c:pt>
                <c:pt idx="5028">
                  <c:v>40388.541666666664</c:v>
                </c:pt>
                <c:pt idx="5029">
                  <c:v>40388.583333333336</c:v>
                </c:pt>
                <c:pt idx="5030">
                  <c:v>40388.625</c:v>
                </c:pt>
                <c:pt idx="5031">
                  <c:v>40388.666666666664</c:v>
                </c:pt>
                <c:pt idx="5032">
                  <c:v>40388.708333333336</c:v>
                </c:pt>
                <c:pt idx="5033">
                  <c:v>40388.75</c:v>
                </c:pt>
                <c:pt idx="5034">
                  <c:v>40388.791666666664</c:v>
                </c:pt>
                <c:pt idx="5035">
                  <c:v>40388.833333333336</c:v>
                </c:pt>
                <c:pt idx="5036">
                  <c:v>40388.875</c:v>
                </c:pt>
                <c:pt idx="5037">
                  <c:v>40388.916666666664</c:v>
                </c:pt>
                <c:pt idx="5038">
                  <c:v>40388.958333333336</c:v>
                </c:pt>
                <c:pt idx="5039">
                  <c:v>40389</c:v>
                </c:pt>
                <c:pt idx="5040">
                  <c:v>40389.041666666664</c:v>
                </c:pt>
                <c:pt idx="5041">
                  <c:v>40389.083333333336</c:v>
                </c:pt>
                <c:pt idx="5042">
                  <c:v>40389.125</c:v>
                </c:pt>
                <c:pt idx="5043">
                  <c:v>40389.166666666664</c:v>
                </c:pt>
                <c:pt idx="5044">
                  <c:v>40389.208333333336</c:v>
                </c:pt>
                <c:pt idx="5045">
                  <c:v>40389.25</c:v>
                </c:pt>
                <c:pt idx="5046">
                  <c:v>40389.291666666664</c:v>
                </c:pt>
                <c:pt idx="5047">
                  <c:v>40389.333333333336</c:v>
                </c:pt>
                <c:pt idx="5048">
                  <c:v>40389.375</c:v>
                </c:pt>
                <c:pt idx="5049">
                  <c:v>40389.416666666664</c:v>
                </c:pt>
                <c:pt idx="5050">
                  <c:v>40389.458333333336</c:v>
                </c:pt>
                <c:pt idx="5051">
                  <c:v>40389.5</c:v>
                </c:pt>
                <c:pt idx="5052">
                  <c:v>40389.541666666664</c:v>
                </c:pt>
                <c:pt idx="5053">
                  <c:v>40389.583333333336</c:v>
                </c:pt>
                <c:pt idx="5054">
                  <c:v>40389.625</c:v>
                </c:pt>
                <c:pt idx="5055">
                  <c:v>40389.666666666664</c:v>
                </c:pt>
                <c:pt idx="5056">
                  <c:v>40389.708333333336</c:v>
                </c:pt>
                <c:pt idx="5057">
                  <c:v>40389.75</c:v>
                </c:pt>
                <c:pt idx="5058">
                  <c:v>40389.791666666664</c:v>
                </c:pt>
                <c:pt idx="5059">
                  <c:v>40389.833333333336</c:v>
                </c:pt>
                <c:pt idx="5060">
                  <c:v>40389.875</c:v>
                </c:pt>
                <c:pt idx="5061">
                  <c:v>40389.916666666664</c:v>
                </c:pt>
                <c:pt idx="5062">
                  <c:v>40389.958333333336</c:v>
                </c:pt>
                <c:pt idx="5063">
                  <c:v>40390</c:v>
                </c:pt>
                <c:pt idx="5064">
                  <c:v>40390.041666666664</c:v>
                </c:pt>
                <c:pt idx="5065">
                  <c:v>40390.083333333336</c:v>
                </c:pt>
                <c:pt idx="5066">
                  <c:v>40390.125</c:v>
                </c:pt>
                <c:pt idx="5067">
                  <c:v>40390.166666666664</c:v>
                </c:pt>
                <c:pt idx="5068">
                  <c:v>40390.208333333336</c:v>
                </c:pt>
                <c:pt idx="5069">
                  <c:v>40390.25</c:v>
                </c:pt>
                <c:pt idx="5070">
                  <c:v>40390.291666666664</c:v>
                </c:pt>
                <c:pt idx="5071">
                  <c:v>40390.333333333336</c:v>
                </c:pt>
                <c:pt idx="5072">
                  <c:v>40390.375</c:v>
                </c:pt>
                <c:pt idx="5073">
                  <c:v>40390.416666666664</c:v>
                </c:pt>
                <c:pt idx="5074">
                  <c:v>40390.458333333336</c:v>
                </c:pt>
                <c:pt idx="5075">
                  <c:v>40390.5</c:v>
                </c:pt>
                <c:pt idx="5076">
                  <c:v>40390.541666666664</c:v>
                </c:pt>
                <c:pt idx="5077">
                  <c:v>40390.583333333336</c:v>
                </c:pt>
                <c:pt idx="5078">
                  <c:v>40390.625</c:v>
                </c:pt>
                <c:pt idx="5079">
                  <c:v>40390.666666666664</c:v>
                </c:pt>
                <c:pt idx="5080">
                  <c:v>40390.708333333336</c:v>
                </c:pt>
                <c:pt idx="5081">
                  <c:v>40390.75</c:v>
                </c:pt>
                <c:pt idx="5082">
                  <c:v>40390.791666666664</c:v>
                </c:pt>
                <c:pt idx="5083">
                  <c:v>40390.833333333336</c:v>
                </c:pt>
                <c:pt idx="5084">
                  <c:v>40390.875</c:v>
                </c:pt>
                <c:pt idx="5085">
                  <c:v>40390.916666666664</c:v>
                </c:pt>
                <c:pt idx="5086">
                  <c:v>40390.958333333336</c:v>
                </c:pt>
                <c:pt idx="5087">
                  <c:v>40391</c:v>
                </c:pt>
                <c:pt idx="5088">
                  <c:v>40391.041666666664</c:v>
                </c:pt>
                <c:pt idx="5089">
                  <c:v>40391.083333333336</c:v>
                </c:pt>
                <c:pt idx="5090">
                  <c:v>40391.125</c:v>
                </c:pt>
                <c:pt idx="5091">
                  <c:v>40391.166666666664</c:v>
                </c:pt>
                <c:pt idx="5092">
                  <c:v>40391.208333333336</c:v>
                </c:pt>
                <c:pt idx="5093">
                  <c:v>40391.25</c:v>
                </c:pt>
                <c:pt idx="5094">
                  <c:v>40391.291666666664</c:v>
                </c:pt>
                <c:pt idx="5095">
                  <c:v>40391.333333333336</c:v>
                </c:pt>
                <c:pt idx="5096">
                  <c:v>40391.375</c:v>
                </c:pt>
                <c:pt idx="5097">
                  <c:v>40391.416666666664</c:v>
                </c:pt>
                <c:pt idx="5098">
                  <c:v>40391.458333333336</c:v>
                </c:pt>
                <c:pt idx="5099">
                  <c:v>40391.5</c:v>
                </c:pt>
                <c:pt idx="5100">
                  <c:v>40391.541666666664</c:v>
                </c:pt>
                <c:pt idx="5101">
                  <c:v>40391.583333333336</c:v>
                </c:pt>
                <c:pt idx="5102">
                  <c:v>40391.625</c:v>
                </c:pt>
                <c:pt idx="5103">
                  <c:v>40391.666666666664</c:v>
                </c:pt>
                <c:pt idx="5104">
                  <c:v>40391.708333333336</c:v>
                </c:pt>
                <c:pt idx="5105">
                  <c:v>40391.75</c:v>
                </c:pt>
                <c:pt idx="5106">
                  <c:v>40391.791666666664</c:v>
                </c:pt>
                <c:pt idx="5107">
                  <c:v>40391.833333333336</c:v>
                </c:pt>
                <c:pt idx="5108">
                  <c:v>40391.875</c:v>
                </c:pt>
                <c:pt idx="5109">
                  <c:v>40391.916666666664</c:v>
                </c:pt>
                <c:pt idx="5110">
                  <c:v>40391.958333333336</c:v>
                </c:pt>
                <c:pt idx="5111">
                  <c:v>40392</c:v>
                </c:pt>
                <c:pt idx="5112">
                  <c:v>40392.041666666664</c:v>
                </c:pt>
                <c:pt idx="5113">
                  <c:v>40392.083333333336</c:v>
                </c:pt>
                <c:pt idx="5114">
                  <c:v>40392.125</c:v>
                </c:pt>
                <c:pt idx="5115">
                  <c:v>40392.166666666664</c:v>
                </c:pt>
                <c:pt idx="5116">
                  <c:v>40392.208333333336</c:v>
                </c:pt>
                <c:pt idx="5117">
                  <c:v>40392.25</c:v>
                </c:pt>
                <c:pt idx="5118">
                  <c:v>40392.291666666664</c:v>
                </c:pt>
                <c:pt idx="5119">
                  <c:v>40392.333333333336</c:v>
                </c:pt>
                <c:pt idx="5120">
                  <c:v>40392.375</c:v>
                </c:pt>
                <c:pt idx="5121">
                  <c:v>40392.416666666664</c:v>
                </c:pt>
                <c:pt idx="5122">
                  <c:v>40392.458333333336</c:v>
                </c:pt>
                <c:pt idx="5123">
                  <c:v>40392.5</c:v>
                </c:pt>
                <c:pt idx="5124">
                  <c:v>40392.541666666664</c:v>
                </c:pt>
                <c:pt idx="5125">
                  <c:v>40392.583333333336</c:v>
                </c:pt>
                <c:pt idx="5126">
                  <c:v>40392.625</c:v>
                </c:pt>
                <c:pt idx="5127">
                  <c:v>40392.666666666664</c:v>
                </c:pt>
                <c:pt idx="5128">
                  <c:v>40392.708333333336</c:v>
                </c:pt>
                <c:pt idx="5129">
                  <c:v>40392.75</c:v>
                </c:pt>
                <c:pt idx="5130">
                  <c:v>40392.791666666664</c:v>
                </c:pt>
                <c:pt idx="5131">
                  <c:v>40392.833333333336</c:v>
                </c:pt>
                <c:pt idx="5132">
                  <c:v>40392.875</c:v>
                </c:pt>
                <c:pt idx="5133">
                  <c:v>40392.916666666664</c:v>
                </c:pt>
                <c:pt idx="5134">
                  <c:v>40392.958333333336</c:v>
                </c:pt>
                <c:pt idx="5135">
                  <c:v>40393</c:v>
                </c:pt>
                <c:pt idx="5136">
                  <c:v>40393.041666666664</c:v>
                </c:pt>
                <c:pt idx="5137">
                  <c:v>40393.083333333336</c:v>
                </c:pt>
                <c:pt idx="5138">
                  <c:v>40393.125</c:v>
                </c:pt>
                <c:pt idx="5139">
                  <c:v>40393.166666666664</c:v>
                </c:pt>
                <c:pt idx="5140">
                  <c:v>40393.208333333336</c:v>
                </c:pt>
                <c:pt idx="5141">
                  <c:v>40393.25</c:v>
                </c:pt>
                <c:pt idx="5142">
                  <c:v>40393.291666666664</c:v>
                </c:pt>
                <c:pt idx="5143">
                  <c:v>40393.333333333336</c:v>
                </c:pt>
                <c:pt idx="5144">
                  <c:v>40393.375</c:v>
                </c:pt>
                <c:pt idx="5145">
                  <c:v>40393.416666666664</c:v>
                </c:pt>
                <c:pt idx="5146">
                  <c:v>40393.458333333336</c:v>
                </c:pt>
                <c:pt idx="5147">
                  <c:v>40393.5</c:v>
                </c:pt>
                <c:pt idx="5148">
                  <c:v>40393.541666666664</c:v>
                </c:pt>
                <c:pt idx="5149">
                  <c:v>40393.583333333336</c:v>
                </c:pt>
                <c:pt idx="5150">
                  <c:v>40393.625</c:v>
                </c:pt>
                <c:pt idx="5151">
                  <c:v>40393.666666666664</c:v>
                </c:pt>
                <c:pt idx="5152">
                  <c:v>40393.708333333336</c:v>
                </c:pt>
                <c:pt idx="5153">
                  <c:v>40393.75</c:v>
                </c:pt>
                <c:pt idx="5154">
                  <c:v>40393.791666666664</c:v>
                </c:pt>
                <c:pt idx="5155">
                  <c:v>40393.833333333336</c:v>
                </c:pt>
                <c:pt idx="5156">
                  <c:v>40393.875</c:v>
                </c:pt>
                <c:pt idx="5157">
                  <c:v>40393.916666666664</c:v>
                </c:pt>
                <c:pt idx="5158">
                  <c:v>40393.958333333336</c:v>
                </c:pt>
                <c:pt idx="5159">
                  <c:v>40394</c:v>
                </c:pt>
                <c:pt idx="5160">
                  <c:v>40394.041666666664</c:v>
                </c:pt>
                <c:pt idx="5161">
                  <c:v>40394.083333333336</c:v>
                </c:pt>
                <c:pt idx="5162">
                  <c:v>40394.125</c:v>
                </c:pt>
                <c:pt idx="5163">
                  <c:v>40394.166666666664</c:v>
                </c:pt>
                <c:pt idx="5164">
                  <c:v>40394.208333333336</c:v>
                </c:pt>
                <c:pt idx="5165">
                  <c:v>40394.25</c:v>
                </c:pt>
                <c:pt idx="5166">
                  <c:v>40394.291666666664</c:v>
                </c:pt>
                <c:pt idx="5167">
                  <c:v>40394.333333333336</c:v>
                </c:pt>
                <c:pt idx="5168">
                  <c:v>40394.375</c:v>
                </c:pt>
                <c:pt idx="5169">
                  <c:v>40394.416666666664</c:v>
                </c:pt>
                <c:pt idx="5170">
                  <c:v>40394.458333333336</c:v>
                </c:pt>
                <c:pt idx="5171">
                  <c:v>40394.5</c:v>
                </c:pt>
                <c:pt idx="5172">
                  <c:v>40394.541666666664</c:v>
                </c:pt>
                <c:pt idx="5173">
                  <c:v>40394.583333333336</c:v>
                </c:pt>
                <c:pt idx="5174">
                  <c:v>40394.625</c:v>
                </c:pt>
                <c:pt idx="5175">
                  <c:v>40394.666666666664</c:v>
                </c:pt>
                <c:pt idx="5176">
                  <c:v>40394.708333333336</c:v>
                </c:pt>
                <c:pt idx="5177">
                  <c:v>40394.75</c:v>
                </c:pt>
                <c:pt idx="5178">
                  <c:v>40394.791666666664</c:v>
                </c:pt>
                <c:pt idx="5179">
                  <c:v>40394.833333333336</c:v>
                </c:pt>
                <c:pt idx="5180">
                  <c:v>40394.875</c:v>
                </c:pt>
                <c:pt idx="5181">
                  <c:v>40394.916666666664</c:v>
                </c:pt>
                <c:pt idx="5182">
                  <c:v>40394.958333333336</c:v>
                </c:pt>
                <c:pt idx="5183">
                  <c:v>40395</c:v>
                </c:pt>
                <c:pt idx="5184">
                  <c:v>40395.041666666664</c:v>
                </c:pt>
                <c:pt idx="5185">
                  <c:v>40395.083333333336</c:v>
                </c:pt>
                <c:pt idx="5186">
                  <c:v>40395.125</c:v>
                </c:pt>
                <c:pt idx="5187">
                  <c:v>40395.166666666664</c:v>
                </c:pt>
                <c:pt idx="5188">
                  <c:v>40395.208333333336</c:v>
                </c:pt>
                <c:pt idx="5189">
                  <c:v>40395.25</c:v>
                </c:pt>
                <c:pt idx="5190">
                  <c:v>40395.291666666664</c:v>
                </c:pt>
                <c:pt idx="5191">
                  <c:v>40395.333333333336</c:v>
                </c:pt>
                <c:pt idx="5192">
                  <c:v>40395.375</c:v>
                </c:pt>
                <c:pt idx="5193">
                  <c:v>40395.416666666664</c:v>
                </c:pt>
                <c:pt idx="5194">
                  <c:v>40395.458333333336</c:v>
                </c:pt>
                <c:pt idx="5195">
                  <c:v>40395.5</c:v>
                </c:pt>
                <c:pt idx="5196">
                  <c:v>40395.541666666664</c:v>
                </c:pt>
                <c:pt idx="5197">
                  <c:v>40395.583333333336</c:v>
                </c:pt>
                <c:pt idx="5198">
                  <c:v>40395.625</c:v>
                </c:pt>
                <c:pt idx="5199">
                  <c:v>40395.666666666664</c:v>
                </c:pt>
                <c:pt idx="5200">
                  <c:v>40395.708333333336</c:v>
                </c:pt>
                <c:pt idx="5201">
                  <c:v>40395.75</c:v>
                </c:pt>
                <c:pt idx="5202">
                  <c:v>40395.791666666664</c:v>
                </c:pt>
                <c:pt idx="5203">
                  <c:v>40395.833333333336</c:v>
                </c:pt>
                <c:pt idx="5204">
                  <c:v>40395.875</c:v>
                </c:pt>
                <c:pt idx="5205">
                  <c:v>40395.916666666664</c:v>
                </c:pt>
                <c:pt idx="5206">
                  <c:v>40395.958333333336</c:v>
                </c:pt>
                <c:pt idx="5207">
                  <c:v>40396</c:v>
                </c:pt>
                <c:pt idx="5208">
                  <c:v>40396.041666666664</c:v>
                </c:pt>
                <c:pt idx="5209">
                  <c:v>40396.083333333336</c:v>
                </c:pt>
                <c:pt idx="5210">
                  <c:v>40396.125</c:v>
                </c:pt>
                <c:pt idx="5211">
                  <c:v>40396.166666666664</c:v>
                </c:pt>
                <c:pt idx="5212">
                  <c:v>40396.208333333336</c:v>
                </c:pt>
                <c:pt idx="5213">
                  <c:v>40396.25</c:v>
                </c:pt>
                <c:pt idx="5214">
                  <c:v>40396.291666666664</c:v>
                </c:pt>
                <c:pt idx="5215">
                  <c:v>40396.333333333336</c:v>
                </c:pt>
                <c:pt idx="5216">
                  <c:v>40396.375</c:v>
                </c:pt>
                <c:pt idx="5217">
                  <c:v>40396.416666666664</c:v>
                </c:pt>
                <c:pt idx="5218">
                  <c:v>40396.458333333336</c:v>
                </c:pt>
                <c:pt idx="5219">
                  <c:v>40396.5</c:v>
                </c:pt>
                <c:pt idx="5220">
                  <c:v>40396.541666666664</c:v>
                </c:pt>
                <c:pt idx="5221">
                  <c:v>40396.583333333336</c:v>
                </c:pt>
                <c:pt idx="5222">
                  <c:v>40396.625</c:v>
                </c:pt>
                <c:pt idx="5223">
                  <c:v>40396.666666666664</c:v>
                </c:pt>
                <c:pt idx="5224">
                  <c:v>40396.708333333336</c:v>
                </c:pt>
                <c:pt idx="5225">
                  <c:v>40396.75</c:v>
                </c:pt>
                <c:pt idx="5226">
                  <c:v>40396.791666666664</c:v>
                </c:pt>
                <c:pt idx="5227">
                  <c:v>40396.833333333336</c:v>
                </c:pt>
                <c:pt idx="5228">
                  <c:v>40396.875</c:v>
                </c:pt>
                <c:pt idx="5229">
                  <c:v>40396.916666666664</c:v>
                </c:pt>
                <c:pt idx="5230">
                  <c:v>40396.958333333336</c:v>
                </c:pt>
                <c:pt idx="5231">
                  <c:v>40397</c:v>
                </c:pt>
                <c:pt idx="5232">
                  <c:v>40397.041666666664</c:v>
                </c:pt>
                <c:pt idx="5233">
                  <c:v>40397.083333333336</c:v>
                </c:pt>
                <c:pt idx="5234">
                  <c:v>40397.125</c:v>
                </c:pt>
                <c:pt idx="5235">
                  <c:v>40397.166666666664</c:v>
                </c:pt>
                <c:pt idx="5236">
                  <c:v>40397.208333333336</c:v>
                </c:pt>
                <c:pt idx="5237">
                  <c:v>40397.25</c:v>
                </c:pt>
                <c:pt idx="5238">
                  <c:v>40397.291666666664</c:v>
                </c:pt>
                <c:pt idx="5239">
                  <c:v>40397.333333333336</c:v>
                </c:pt>
                <c:pt idx="5240">
                  <c:v>40397.375</c:v>
                </c:pt>
                <c:pt idx="5241">
                  <c:v>40397.416666666664</c:v>
                </c:pt>
                <c:pt idx="5242">
                  <c:v>40397.458333333336</c:v>
                </c:pt>
                <c:pt idx="5243">
                  <c:v>40397.5</c:v>
                </c:pt>
                <c:pt idx="5244">
                  <c:v>40397.541666666664</c:v>
                </c:pt>
                <c:pt idx="5245">
                  <c:v>40397.583333333336</c:v>
                </c:pt>
                <c:pt idx="5246">
                  <c:v>40397.625</c:v>
                </c:pt>
                <c:pt idx="5247">
                  <c:v>40397.666666666664</c:v>
                </c:pt>
                <c:pt idx="5248">
                  <c:v>40397.708333333336</c:v>
                </c:pt>
                <c:pt idx="5249">
                  <c:v>40397.75</c:v>
                </c:pt>
                <c:pt idx="5250">
                  <c:v>40397.791666666664</c:v>
                </c:pt>
                <c:pt idx="5251">
                  <c:v>40397.833333333336</c:v>
                </c:pt>
                <c:pt idx="5252">
                  <c:v>40397.875</c:v>
                </c:pt>
                <c:pt idx="5253">
                  <c:v>40397.916666666664</c:v>
                </c:pt>
                <c:pt idx="5254">
                  <c:v>40397.958333333336</c:v>
                </c:pt>
                <c:pt idx="5255">
                  <c:v>40398</c:v>
                </c:pt>
                <c:pt idx="5256">
                  <c:v>40398.041666666664</c:v>
                </c:pt>
                <c:pt idx="5257">
                  <c:v>40398.083333333336</c:v>
                </c:pt>
                <c:pt idx="5258">
                  <c:v>40398.125</c:v>
                </c:pt>
                <c:pt idx="5259">
                  <c:v>40398.166666666664</c:v>
                </c:pt>
                <c:pt idx="5260">
                  <c:v>40398.208333333336</c:v>
                </c:pt>
                <c:pt idx="5261">
                  <c:v>40398.25</c:v>
                </c:pt>
                <c:pt idx="5262">
                  <c:v>40398.291666666664</c:v>
                </c:pt>
                <c:pt idx="5263">
                  <c:v>40398.333333333336</c:v>
                </c:pt>
                <c:pt idx="5264">
                  <c:v>40398.375</c:v>
                </c:pt>
                <c:pt idx="5265">
                  <c:v>40398.416666666664</c:v>
                </c:pt>
                <c:pt idx="5266">
                  <c:v>40398.458333333336</c:v>
                </c:pt>
                <c:pt idx="5267">
                  <c:v>40398.5</c:v>
                </c:pt>
                <c:pt idx="5268">
                  <c:v>40398.541666666664</c:v>
                </c:pt>
                <c:pt idx="5269">
                  <c:v>40398.583333333336</c:v>
                </c:pt>
                <c:pt idx="5270">
                  <c:v>40398.625</c:v>
                </c:pt>
                <c:pt idx="5271">
                  <c:v>40398.666666666664</c:v>
                </c:pt>
                <c:pt idx="5272">
                  <c:v>40398.708333333336</c:v>
                </c:pt>
                <c:pt idx="5273">
                  <c:v>40398.75</c:v>
                </c:pt>
                <c:pt idx="5274">
                  <c:v>40398.791666666664</c:v>
                </c:pt>
                <c:pt idx="5275">
                  <c:v>40398.833333333336</c:v>
                </c:pt>
                <c:pt idx="5276">
                  <c:v>40398.875</c:v>
                </c:pt>
                <c:pt idx="5277">
                  <c:v>40398.916666666664</c:v>
                </c:pt>
                <c:pt idx="5278">
                  <c:v>40398.958333333336</c:v>
                </c:pt>
                <c:pt idx="5279">
                  <c:v>40399</c:v>
                </c:pt>
                <c:pt idx="5280">
                  <c:v>40399.041666666664</c:v>
                </c:pt>
                <c:pt idx="5281">
                  <c:v>40399.083333333336</c:v>
                </c:pt>
                <c:pt idx="5282">
                  <c:v>40399.125</c:v>
                </c:pt>
                <c:pt idx="5283">
                  <c:v>40399.166666666664</c:v>
                </c:pt>
                <c:pt idx="5284">
                  <c:v>40399.208333333336</c:v>
                </c:pt>
                <c:pt idx="5285">
                  <c:v>40399.25</c:v>
                </c:pt>
                <c:pt idx="5286">
                  <c:v>40399.291666666664</c:v>
                </c:pt>
                <c:pt idx="5287">
                  <c:v>40399.333333333336</c:v>
                </c:pt>
                <c:pt idx="5288">
                  <c:v>40399.375</c:v>
                </c:pt>
                <c:pt idx="5289">
                  <c:v>40399.416666666664</c:v>
                </c:pt>
                <c:pt idx="5290">
                  <c:v>40399.458333333336</c:v>
                </c:pt>
                <c:pt idx="5291">
                  <c:v>40399.5</c:v>
                </c:pt>
                <c:pt idx="5292">
                  <c:v>40399.541666666664</c:v>
                </c:pt>
                <c:pt idx="5293">
                  <c:v>40399.583333333336</c:v>
                </c:pt>
                <c:pt idx="5294">
                  <c:v>40399.625</c:v>
                </c:pt>
                <c:pt idx="5295">
                  <c:v>40399.666666666664</c:v>
                </c:pt>
                <c:pt idx="5296">
                  <c:v>40399.708333333336</c:v>
                </c:pt>
                <c:pt idx="5297">
                  <c:v>40399.75</c:v>
                </c:pt>
                <c:pt idx="5298">
                  <c:v>40399.791666666664</c:v>
                </c:pt>
                <c:pt idx="5299">
                  <c:v>40399.833333333336</c:v>
                </c:pt>
                <c:pt idx="5300">
                  <c:v>40399.875</c:v>
                </c:pt>
                <c:pt idx="5301">
                  <c:v>40399.916666666664</c:v>
                </c:pt>
                <c:pt idx="5302">
                  <c:v>40399.958333333336</c:v>
                </c:pt>
                <c:pt idx="5303">
                  <c:v>40400</c:v>
                </c:pt>
                <c:pt idx="5304">
                  <c:v>40400.041666666664</c:v>
                </c:pt>
                <c:pt idx="5305">
                  <c:v>40400.083333333336</c:v>
                </c:pt>
                <c:pt idx="5306">
                  <c:v>40400.125</c:v>
                </c:pt>
                <c:pt idx="5307">
                  <c:v>40400.166666666664</c:v>
                </c:pt>
                <c:pt idx="5308">
                  <c:v>40400.208333333336</c:v>
                </c:pt>
                <c:pt idx="5309">
                  <c:v>40400.25</c:v>
                </c:pt>
                <c:pt idx="5310">
                  <c:v>40400.291666666664</c:v>
                </c:pt>
                <c:pt idx="5311">
                  <c:v>40400.333333333336</c:v>
                </c:pt>
                <c:pt idx="5312">
                  <c:v>40400.375</c:v>
                </c:pt>
                <c:pt idx="5313">
                  <c:v>40400.416666666664</c:v>
                </c:pt>
                <c:pt idx="5314">
                  <c:v>40400.458333333336</c:v>
                </c:pt>
                <c:pt idx="5315">
                  <c:v>40400.5</c:v>
                </c:pt>
                <c:pt idx="5316">
                  <c:v>40400.541666666664</c:v>
                </c:pt>
                <c:pt idx="5317">
                  <c:v>40400.583333333336</c:v>
                </c:pt>
                <c:pt idx="5318">
                  <c:v>40400.625</c:v>
                </c:pt>
                <c:pt idx="5319">
                  <c:v>40400.666666666664</c:v>
                </c:pt>
                <c:pt idx="5320">
                  <c:v>40400.708333333336</c:v>
                </c:pt>
                <c:pt idx="5321">
                  <c:v>40400.75</c:v>
                </c:pt>
                <c:pt idx="5322">
                  <c:v>40400.791666666664</c:v>
                </c:pt>
                <c:pt idx="5323">
                  <c:v>40400.833333333336</c:v>
                </c:pt>
                <c:pt idx="5324">
                  <c:v>40400.875</c:v>
                </c:pt>
                <c:pt idx="5325">
                  <c:v>40400.916666666664</c:v>
                </c:pt>
                <c:pt idx="5326">
                  <c:v>40400.958333333336</c:v>
                </c:pt>
                <c:pt idx="5327">
                  <c:v>40401</c:v>
                </c:pt>
                <c:pt idx="5328">
                  <c:v>40401.041666666664</c:v>
                </c:pt>
                <c:pt idx="5329">
                  <c:v>40401.083333333336</c:v>
                </c:pt>
                <c:pt idx="5330">
                  <c:v>40401.125</c:v>
                </c:pt>
                <c:pt idx="5331">
                  <c:v>40401.166666666664</c:v>
                </c:pt>
                <c:pt idx="5332">
                  <c:v>40401.208333333336</c:v>
                </c:pt>
                <c:pt idx="5333">
                  <c:v>40401.25</c:v>
                </c:pt>
                <c:pt idx="5334">
                  <c:v>40401.291666666664</c:v>
                </c:pt>
                <c:pt idx="5335">
                  <c:v>40401.333333333336</c:v>
                </c:pt>
                <c:pt idx="5336">
                  <c:v>40401.375</c:v>
                </c:pt>
                <c:pt idx="5337">
                  <c:v>40401.416666666664</c:v>
                </c:pt>
                <c:pt idx="5338">
                  <c:v>40401.458333333336</c:v>
                </c:pt>
                <c:pt idx="5339">
                  <c:v>40401.5</c:v>
                </c:pt>
                <c:pt idx="5340">
                  <c:v>40401.541666666664</c:v>
                </c:pt>
                <c:pt idx="5341">
                  <c:v>40401.583333333336</c:v>
                </c:pt>
                <c:pt idx="5342">
                  <c:v>40401.625</c:v>
                </c:pt>
                <c:pt idx="5343">
                  <c:v>40401.666666666664</c:v>
                </c:pt>
                <c:pt idx="5344">
                  <c:v>40401.708333333336</c:v>
                </c:pt>
                <c:pt idx="5345">
                  <c:v>40401.75</c:v>
                </c:pt>
                <c:pt idx="5346">
                  <c:v>40401.791666666664</c:v>
                </c:pt>
                <c:pt idx="5347">
                  <c:v>40401.833333333336</c:v>
                </c:pt>
                <c:pt idx="5348">
                  <c:v>40401.875</c:v>
                </c:pt>
                <c:pt idx="5349">
                  <c:v>40401.916666666664</c:v>
                </c:pt>
                <c:pt idx="5350">
                  <c:v>40401.958333333336</c:v>
                </c:pt>
                <c:pt idx="5351">
                  <c:v>40402</c:v>
                </c:pt>
                <c:pt idx="5352">
                  <c:v>40402.041666666664</c:v>
                </c:pt>
                <c:pt idx="5353">
                  <c:v>40402.083333333336</c:v>
                </c:pt>
                <c:pt idx="5354">
                  <c:v>40402.125</c:v>
                </c:pt>
                <c:pt idx="5355">
                  <c:v>40402.166666666664</c:v>
                </c:pt>
                <c:pt idx="5356">
                  <c:v>40402.208333333336</c:v>
                </c:pt>
                <c:pt idx="5357">
                  <c:v>40402.25</c:v>
                </c:pt>
                <c:pt idx="5358">
                  <c:v>40402.291666666664</c:v>
                </c:pt>
                <c:pt idx="5359">
                  <c:v>40402.333333333336</c:v>
                </c:pt>
                <c:pt idx="5360">
                  <c:v>40402.375</c:v>
                </c:pt>
                <c:pt idx="5361">
                  <c:v>40402.416666666664</c:v>
                </c:pt>
                <c:pt idx="5362">
                  <c:v>40402.458333333336</c:v>
                </c:pt>
                <c:pt idx="5363">
                  <c:v>40402.5</c:v>
                </c:pt>
                <c:pt idx="5364">
                  <c:v>40402.541666666664</c:v>
                </c:pt>
                <c:pt idx="5365">
                  <c:v>40402.583333333336</c:v>
                </c:pt>
                <c:pt idx="5366">
                  <c:v>40402.625</c:v>
                </c:pt>
                <c:pt idx="5367">
                  <c:v>40402.666666666664</c:v>
                </c:pt>
                <c:pt idx="5368">
                  <c:v>40402.708333333336</c:v>
                </c:pt>
                <c:pt idx="5369">
                  <c:v>40402.75</c:v>
                </c:pt>
                <c:pt idx="5370">
                  <c:v>40402.791666666664</c:v>
                </c:pt>
                <c:pt idx="5371">
                  <c:v>40402.833333333336</c:v>
                </c:pt>
                <c:pt idx="5372">
                  <c:v>40402.875</c:v>
                </c:pt>
                <c:pt idx="5373">
                  <c:v>40402.916666666664</c:v>
                </c:pt>
                <c:pt idx="5374">
                  <c:v>40402.958333333336</c:v>
                </c:pt>
                <c:pt idx="5375">
                  <c:v>40403</c:v>
                </c:pt>
                <c:pt idx="5376">
                  <c:v>40403.041666666664</c:v>
                </c:pt>
                <c:pt idx="5377">
                  <c:v>40403.083333333336</c:v>
                </c:pt>
                <c:pt idx="5378">
                  <c:v>40403.125</c:v>
                </c:pt>
                <c:pt idx="5379">
                  <c:v>40403.166666666664</c:v>
                </c:pt>
                <c:pt idx="5380">
                  <c:v>40403.208333333336</c:v>
                </c:pt>
                <c:pt idx="5381">
                  <c:v>40403.25</c:v>
                </c:pt>
                <c:pt idx="5382">
                  <c:v>40403.291666666664</c:v>
                </c:pt>
                <c:pt idx="5383">
                  <c:v>40403.333333333336</c:v>
                </c:pt>
                <c:pt idx="5384">
                  <c:v>40403.375</c:v>
                </c:pt>
                <c:pt idx="5385">
                  <c:v>40403.416666666664</c:v>
                </c:pt>
                <c:pt idx="5386">
                  <c:v>40403.458333333336</c:v>
                </c:pt>
                <c:pt idx="5387">
                  <c:v>40403.5</c:v>
                </c:pt>
                <c:pt idx="5388">
                  <c:v>40403.541666666664</c:v>
                </c:pt>
                <c:pt idx="5389">
                  <c:v>40403.583333333336</c:v>
                </c:pt>
                <c:pt idx="5390">
                  <c:v>40403.625</c:v>
                </c:pt>
                <c:pt idx="5391">
                  <c:v>40403.666666666664</c:v>
                </c:pt>
                <c:pt idx="5392">
                  <c:v>40403.708333333336</c:v>
                </c:pt>
                <c:pt idx="5393">
                  <c:v>40403.75</c:v>
                </c:pt>
                <c:pt idx="5394">
                  <c:v>40403.791666666664</c:v>
                </c:pt>
                <c:pt idx="5395">
                  <c:v>40403.833333333336</c:v>
                </c:pt>
                <c:pt idx="5396">
                  <c:v>40403.875</c:v>
                </c:pt>
                <c:pt idx="5397">
                  <c:v>40403.916666666664</c:v>
                </c:pt>
                <c:pt idx="5398">
                  <c:v>40403.958333333336</c:v>
                </c:pt>
                <c:pt idx="5399">
                  <c:v>40404</c:v>
                </c:pt>
                <c:pt idx="5400">
                  <c:v>40404.041666666664</c:v>
                </c:pt>
                <c:pt idx="5401">
                  <c:v>40404.083333333336</c:v>
                </c:pt>
                <c:pt idx="5402">
                  <c:v>40404.125</c:v>
                </c:pt>
                <c:pt idx="5403">
                  <c:v>40404.166666666664</c:v>
                </c:pt>
                <c:pt idx="5404">
                  <c:v>40404.208333333336</c:v>
                </c:pt>
                <c:pt idx="5405">
                  <c:v>40404.25</c:v>
                </c:pt>
                <c:pt idx="5406">
                  <c:v>40404.291666666664</c:v>
                </c:pt>
                <c:pt idx="5407">
                  <c:v>40404.333333333336</c:v>
                </c:pt>
                <c:pt idx="5408">
                  <c:v>40404.375</c:v>
                </c:pt>
                <c:pt idx="5409">
                  <c:v>40404.416666666664</c:v>
                </c:pt>
                <c:pt idx="5410">
                  <c:v>40404.458333333336</c:v>
                </c:pt>
                <c:pt idx="5411">
                  <c:v>40404.5</c:v>
                </c:pt>
                <c:pt idx="5412">
                  <c:v>40404.541666666664</c:v>
                </c:pt>
                <c:pt idx="5413">
                  <c:v>40404.583333333336</c:v>
                </c:pt>
                <c:pt idx="5414">
                  <c:v>40404.625</c:v>
                </c:pt>
                <c:pt idx="5415">
                  <c:v>40404.666666666664</c:v>
                </c:pt>
                <c:pt idx="5416">
                  <c:v>40404.708333333336</c:v>
                </c:pt>
                <c:pt idx="5417">
                  <c:v>40404.75</c:v>
                </c:pt>
                <c:pt idx="5418">
                  <c:v>40404.791666666664</c:v>
                </c:pt>
                <c:pt idx="5419">
                  <c:v>40404.833333333336</c:v>
                </c:pt>
                <c:pt idx="5420">
                  <c:v>40404.875</c:v>
                </c:pt>
                <c:pt idx="5421">
                  <c:v>40404.916666666664</c:v>
                </c:pt>
                <c:pt idx="5422">
                  <c:v>40404.958333333336</c:v>
                </c:pt>
                <c:pt idx="5423">
                  <c:v>40405</c:v>
                </c:pt>
                <c:pt idx="5424">
                  <c:v>40405.041666666664</c:v>
                </c:pt>
                <c:pt idx="5425">
                  <c:v>40405.083333333336</c:v>
                </c:pt>
                <c:pt idx="5426">
                  <c:v>40405.125</c:v>
                </c:pt>
                <c:pt idx="5427">
                  <c:v>40405.166666666664</c:v>
                </c:pt>
                <c:pt idx="5428">
                  <c:v>40405.208333333336</c:v>
                </c:pt>
                <c:pt idx="5429">
                  <c:v>40405.25</c:v>
                </c:pt>
                <c:pt idx="5430">
                  <c:v>40405.291666666664</c:v>
                </c:pt>
                <c:pt idx="5431">
                  <c:v>40405.333333333336</c:v>
                </c:pt>
                <c:pt idx="5432">
                  <c:v>40405.375</c:v>
                </c:pt>
                <c:pt idx="5433">
                  <c:v>40405.416666666664</c:v>
                </c:pt>
                <c:pt idx="5434">
                  <c:v>40405.458333333336</c:v>
                </c:pt>
                <c:pt idx="5435">
                  <c:v>40405.5</c:v>
                </c:pt>
                <c:pt idx="5436">
                  <c:v>40405.541666666664</c:v>
                </c:pt>
                <c:pt idx="5437">
                  <c:v>40405.583333333336</c:v>
                </c:pt>
                <c:pt idx="5438">
                  <c:v>40405.625</c:v>
                </c:pt>
                <c:pt idx="5439">
                  <c:v>40405.666666666664</c:v>
                </c:pt>
                <c:pt idx="5440">
                  <c:v>40405.708333333336</c:v>
                </c:pt>
                <c:pt idx="5441">
                  <c:v>40405.75</c:v>
                </c:pt>
                <c:pt idx="5442">
                  <c:v>40405.791666666664</c:v>
                </c:pt>
                <c:pt idx="5443">
                  <c:v>40405.833333333336</c:v>
                </c:pt>
                <c:pt idx="5444">
                  <c:v>40405.875</c:v>
                </c:pt>
                <c:pt idx="5445">
                  <c:v>40405.916666666664</c:v>
                </c:pt>
                <c:pt idx="5446">
                  <c:v>40405.958333333336</c:v>
                </c:pt>
                <c:pt idx="5447">
                  <c:v>40406</c:v>
                </c:pt>
                <c:pt idx="5448">
                  <c:v>40406.041666666664</c:v>
                </c:pt>
                <c:pt idx="5449">
                  <c:v>40406.083333333336</c:v>
                </c:pt>
                <c:pt idx="5450">
                  <c:v>40406.125</c:v>
                </c:pt>
                <c:pt idx="5451">
                  <c:v>40406.166666666664</c:v>
                </c:pt>
                <c:pt idx="5452">
                  <c:v>40406.208333333336</c:v>
                </c:pt>
                <c:pt idx="5453">
                  <c:v>40406.25</c:v>
                </c:pt>
                <c:pt idx="5454">
                  <c:v>40406.291666666664</c:v>
                </c:pt>
                <c:pt idx="5455">
                  <c:v>40406.333333333336</c:v>
                </c:pt>
                <c:pt idx="5456">
                  <c:v>40406.375</c:v>
                </c:pt>
                <c:pt idx="5457">
                  <c:v>40406.416666666664</c:v>
                </c:pt>
                <c:pt idx="5458">
                  <c:v>40406.458333333336</c:v>
                </c:pt>
                <c:pt idx="5459">
                  <c:v>40406.5</c:v>
                </c:pt>
                <c:pt idx="5460">
                  <c:v>40406.541666666664</c:v>
                </c:pt>
                <c:pt idx="5461">
                  <c:v>40406.583333333336</c:v>
                </c:pt>
                <c:pt idx="5462">
                  <c:v>40406.625</c:v>
                </c:pt>
                <c:pt idx="5463">
                  <c:v>40406.666666666664</c:v>
                </c:pt>
                <c:pt idx="5464">
                  <c:v>40406.708333333336</c:v>
                </c:pt>
                <c:pt idx="5465">
                  <c:v>40406.75</c:v>
                </c:pt>
                <c:pt idx="5466">
                  <c:v>40406.791666666664</c:v>
                </c:pt>
                <c:pt idx="5467">
                  <c:v>40406.833333333336</c:v>
                </c:pt>
                <c:pt idx="5468">
                  <c:v>40406.875</c:v>
                </c:pt>
                <c:pt idx="5469">
                  <c:v>40406.916666666664</c:v>
                </c:pt>
                <c:pt idx="5470">
                  <c:v>40406.958333333336</c:v>
                </c:pt>
                <c:pt idx="5471">
                  <c:v>40407</c:v>
                </c:pt>
                <c:pt idx="5472">
                  <c:v>40407.041666666664</c:v>
                </c:pt>
                <c:pt idx="5473">
                  <c:v>40407.083333333336</c:v>
                </c:pt>
                <c:pt idx="5474">
                  <c:v>40407.125</c:v>
                </c:pt>
                <c:pt idx="5475">
                  <c:v>40407.166666666664</c:v>
                </c:pt>
                <c:pt idx="5476">
                  <c:v>40407.208333333336</c:v>
                </c:pt>
                <c:pt idx="5477">
                  <c:v>40407.25</c:v>
                </c:pt>
                <c:pt idx="5478">
                  <c:v>40407.291666666664</c:v>
                </c:pt>
                <c:pt idx="5479">
                  <c:v>40407.333333333336</c:v>
                </c:pt>
                <c:pt idx="5480">
                  <c:v>40407.375</c:v>
                </c:pt>
                <c:pt idx="5481">
                  <c:v>40407.416666666664</c:v>
                </c:pt>
                <c:pt idx="5482">
                  <c:v>40407.458333333336</c:v>
                </c:pt>
                <c:pt idx="5483">
                  <c:v>40407.5</c:v>
                </c:pt>
                <c:pt idx="5484">
                  <c:v>40407.541666666664</c:v>
                </c:pt>
                <c:pt idx="5485">
                  <c:v>40407.583333333336</c:v>
                </c:pt>
                <c:pt idx="5486">
                  <c:v>40407.625</c:v>
                </c:pt>
                <c:pt idx="5487">
                  <c:v>40407.666666666664</c:v>
                </c:pt>
                <c:pt idx="5488">
                  <c:v>40407.708333333336</c:v>
                </c:pt>
                <c:pt idx="5489">
                  <c:v>40407.75</c:v>
                </c:pt>
                <c:pt idx="5490">
                  <c:v>40407.791666666664</c:v>
                </c:pt>
                <c:pt idx="5491">
                  <c:v>40407.833333333336</c:v>
                </c:pt>
                <c:pt idx="5492">
                  <c:v>40407.875</c:v>
                </c:pt>
                <c:pt idx="5493">
                  <c:v>40407.916666666664</c:v>
                </c:pt>
                <c:pt idx="5494">
                  <c:v>40407.958333333336</c:v>
                </c:pt>
                <c:pt idx="5495">
                  <c:v>40408</c:v>
                </c:pt>
                <c:pt idx="5496">
                  <c:v>40408.041666666664</c:v>
                </c:pt>
                <c:pt idx="5497">
                  <c:v>40408.083333333336</c:v>
                </c:pt>
                <c:pt idx="5498">
                  <c:v>40408.125</c:v>
                </c:pt>
                <c:pt idx="5499">
                  <c:v>40408.166666666664</c:v>
                </c:pt>
                <c:pt idx="5500">
                  <c:v>40408.208333333336</c:v>
                </c:pt>
                <c:pt idx="5501">
                  <c:v>40408.25</c:v>
                </c:pt>
                <c:pt idx="5502">
                  <c:v>40408.291666666664</c:v>
                </c:pt>
                <c:pt idx="5503">
                  <c:v>40408.333333333336</c:v>
                </c:pt>
                <c:pt idx="5504">
                  <c:v>40408.375</c:v>
                </c:pt>
                <c:pt idx="5505">
                  <c:v>40408.416666666664</c:v>
                </c:pt>
                <c:pt idx="5506">
                  <c:v>40408.458333333336</c:v>
                </c:pt>
                <c:pt idx="5507">
                  <c:v>40408.5</c:v>
                </c:pt>
                <c:pt idx="5508">
                  <c:v>40408.541666666664</c:v>
                </c:pt>
                <c:pt idx="5509">
                  <c:v>40408.583333333336</c:v>
                </c:pt>
                <c:pt idx="5510">
                  <c:v>40408.625</c:v>
                </c:pt>
                <c:pt idx="5511">
                  <c:v>40408.666666666664</c:v>
                </c:pt>
                <c:pt idx="5512">
                  <c:v>40408.708333333336</c:v>
                </c:pt>
                <c:pt idx="5513">
                  <c:v>40408.75</c:v>
                </c:pt>
                <c:pt idx="5514">
                  <c:v>40408.791666666664</c:v>
                </c:pt>
                <c:pt idx="5515">
                  <c:v>40408.833333333336</c:v>
                </c:pt>
                <c:pt idx="5516">
                  <c:v>40408.875</c:v>
                </c:pt>
                <c:pt idx="5517">
                  <c:v>40408.916666666664</c:v>
                </c:pt>
                <c:pt idx="5518">
                  <c:v>40408.958333333336</c:v>
                </c:pt>
                <c:pt idx="5519">
                  <c:v>40409</c:v>
                </c:pt>
                <c:pt idx="5520">
                  <c:v>40409.041666666664</c:v>
                </c:pt>
                <c:pt idx="5521">
                  <c:v>40409.083333333336</c:v>
                </c:pt>
                <c:pt idx="5522">
                  <c:v>40409.125</c:v>
                </c:pt>
                <c:pt idx="5523">
                  <c:v>40409.166666666664</c:v>
                </c:pt>
                <c:pt idx="5524">
                  <c:v>40409.208333333336</c:v>
                </c:pt>
                <c:pt idx="5525">
                  <c:v>40409.25</c:v>
                </c:pt>
                <c:pt idx="5526">
                  <c:v>40409.291666666664</c:v>
                </c:pt>
                <c:pt idx="5527">
                  <c:v>40409.333333333336</c:v>
                </c:pt>
                <c:pt idx="5528">
                  <c:v>40409.375</c:v>
                </c:pt>
                <c:pt idx="5529">
                  <c:v>40409.416666666664</c:v>
                </c:pt>
                <c:pt idx="5530">
                  <c:v>40409.458333333336</c:v>
                </c:pt>
                <c:pt idx="5531">
                  <c:v>40409.5</c:v>
                </c:pt>
                <c:pt idx="5532">
                  <c:v>40409.541666666664</c:v>
                </c:pt>
                <c:pt idx="5533">
                  <c:v>40409.583333333336</c:v>
                </c:pt>
                <c:pt idx="5534">
                  <c:v>40409.625</c:v>
                </c:pt>
                <c:pt idx="5535">
                  <c:v>40409.666666666664</c:v>
                </c:pt>
                <c:pt idx="5536">
                  <c:v>40409.708333333336</c:v>
                </c:pt>
                <c:pt idx="5537">
                  <c:v>40409.75</c:v>
                </c:pt>
                <c:pt idx="5538">
                  <c:v>40409.791666666664</c:v>
                </c:pt>
                <c:pt idx="5539">
                  <c:v>40409.833333333336</c:v>
                </c:pt>
                <c:pt idx="5540">
                  <c:v>40409.875</c:v>
                </c:pt>
                <c:pt idx="5541">
                  <c:v>40409.916666666664</c:v>
                </c:pt>
                <c:pt idx="5542">
                  <c:v>40409.958333333336</c:v>
                </c:pt>
                <c:pt idx="5543">
                  <c:v>40410</c:v>
                </c:pt>
                <c:pt idx="5544">
                  <c:v>40410.041666666664</c:v>
                </c:pt>
                <c:pt idx="5545">
                  <c:v>40410.083333333336</c:v>
                </c:pt>
                <c:pt idx="5546">
                  <c:v>40410.125</c:v>
                </c:pt>
                <c:pt idx="5547">
                  <c:v>40410.166666666664</c:v>
                </c:pt>
                <c:pt idx="5548">
                  <c:v>40410.208333333336</c:v>
                </c:pt>
                <c:pt idx="5549">
                  <c:v>40410.25</c:v>
                </c:pt>
                <c:pt idx="5550">
                  <c:v>40410.291666666664</c:v>
                </c:pt>
                <c:pt idx="5551">
                  <c:v>40410.333333333336</c:v>
                </c:pt>
                <c:pt idx="5552">
                  <c:v>40410.375</c:v>
                </c:pt>
                <c:pt idx="5553">
                  <c:v>40410.416666666664</c:v>
                </c:pt>
                <c:pt idx="5554">
                  <c:v>40410.458333333336</c:v>
                </c:pt>
                <c:pt idx="5555">
                  <c:v>40410.5</c:v>
                </c:pt>
                <c:pt idx="5556">
                  <c:v>40410.541666666664</c:v>
                </c:pt>
                <c:pt idx="5557">
                  <c:v>40410.583333333336</c:v>
                </c:pt>
                <c:pt idx="5558">
                  <c:v>40410.625</c:v>
                </c:pt>
                <c:pt idx="5559">
                  <c:v>40410.666666666664</c:v>
                </c:pt>
                <c:pt idx="5560">
                  <c:v>40410.708333333336</c:v>
                </c:pt>
                <c:pt idx="5561">
                  <c:v>40410.75</c:v>
                </c:pt>
                <c:pt idx="5562">
                  <c:v>40410.791666666664</c:v>
                </c:pt>
                <c:pt idx="5563">
                  <c:v>40410.833333333336</c:v>
                </c:pt>
                <c:pt idx="5564">
                  <c:v>40410.875</c:v>
                </c:pt>
                <c:pt idx="5565">
                  <c:v>40410.916666666664</c:v>
                </c:pt>
                <c:pt idx="5566">
                  <c:v>40410.958333333336</c:v>
                </c:pt>
                <c:pt idx="5567">
                  <c:v>40411</c:v>
                </c:pt>
                <c:pt idx="5568">
                  <c:v>40411.041666666664</c:v>
                </c:pt>
                <c:pt idx="5569">
                  <c:v>40411.083333333336</c:v>
                </c:pt>
                <c:pt idx="5570">
                  <c:v>40411.125</c:v>
                </c:pt>
                <c:pt idx="5571">
                  <c:v>40411.166666666664</c:v>
                </c:pt>
                <c:pt idx="5572">
                  <c:v>40411.208333333336</c:v>
                </c:pt>
                <c:pt idx="5573">
                  <c:v>40411.25</c:v>
                </c:pt>
                <c:pt idx="5574">
                  <c:v>40411.291666666664</c:v>
                </c:pt>
                <c:pt idx="5575">
                  <c:v>40411.333333333336</c:v>
                </c:pt>
                <c:pt idx="5576">
                  <c:v>40411.375</c:v>
                </c:pt>
                <c:pt idx="5577">
                  <c:v>40411.416666666664</c:v>
                </c:pt>
                <c:pt idx="5578">
                  <c:v>40411.458333333336</c:v>
                </c:pt>
                <c:pt idx="5579">
                  <c:v>40411.5</c:v>
                </c:pt>
                <c:pt idx="5580">
                  <c:v>40411.541666666664</c:v>
                </c:pt>
                <c:pt idx="5581">
                  <c:v>40411.583333333336</c:v>
                </c:pt>
                <c:pt idx="5582">
                  <c:v>40411.625</c:v>
                </c:pt>
                <c:pt idx="5583">
                  <c:v>40411.666666666664</c:v>
                </c:pt>
                <c:pt idx="5584">
                  <c:v>40411.708333333336</c:v>
                </c:pt>
                <c:pt idx="5585">
                  <c:v>40411.75</c:v>
                </c:pt>
                <c:pt idx="5586">
                  <c:v>40411.791666666664</c:v>
                </c:pt>
                <c:pt idx="5587">
                  <c:v>40411.833333333336</c:v>
                </c:pt>
                <c:pt idx="5588">
                  <c:v>40411.875</c:v>
                </c:pt>
                <c:pt idx="5589">
                  <c:v>40411.916666666664</c:v>
                </c:pt>
                <c:pt idx="5590">
                  <c:v>40411.958333333336</c:v>
                </c:pt>
                <c:pt idx="5591">
                  <c:v>40412</c:v>
                </c:pt>
                <c:pt idx="5592">
                  <c:v>40412.041666666664</c:v>
                </c:pt>
                <c:pt idx="5593">
                  <c:v>40412.083333333336</c:v>
                </c:pt>
                <c:pt idx="5594">
                  <c:v>40412.125</c:v>
                </c:pt>
                <c:pt idx="5595">
                  <c:v>40412.166666666664</c:v>
                </c:pt>
                <c:pt idx="5596">
                  <c:v>40412.208333333336</c:v>
                </c:pt>
                <c:pt idx="5597">
                  <c:v>40412.25</c:v>
                </c:pt>
                <c:pt idx="5598">
                  <c:v>40412.291666666664</c:v>
                </c:pt>
                <c:pt idx="5599">
                  <c:v>40412.333333333336</c:v>
                </c:pt>
                <c:pt idx="5600">
                  <c:v>40412.375</c:v>
                </c:pt>
                <c:pt idx="5601">
                  <c:v>40412.416666666664</c:v>
                </c:pt>
                <c:pt idx="5602">
                  <c:v>40412.458333333336</c:v>
                </c:pt>
                <c:pt idx="5603">
                  <c:v>40412.5</c:v>
                </c:pt>
                <c:pt idx="5604">
                  <c:v>40412.541666666664</c:v>
                </c:pt>
                <c:pt idx="5605">
                  <c:v>40412.583333333336</c:v>
                </c:pt>
                <c:pt idx="5606">
                  <c:v>40412.625</c:v>
                </c:pt>
                <c:pt idx="5607">
                  <c:v>40412.666666666664</c:v>
                </c:pt>
                <c:pt idx="5608">
                  <c:v>40412.708333333336</c:v>
                </c:pt>
                <c:pt idx="5609">
                  <c:v>40412.75</c:v>
                </c:pt>
                <c:pt idx="5610">
                  <c:v>40412.791666666664</c:v>
                </c:pt>
                <c:pt idx="5611">
                  <c:v>40412.833333333336</c:v>
                </c:pt>
                <c:pt idx="5612">
                  <c:v>40412.875</c:v>
                </c:pt>
                <c:pt idx="5613">
                  <c:v>40412.916666666664</c:v>
                </c:pt>
                <c:pt idx="5614">
                  <c:v>40412.958333333336</c:v>
                </c:pt>
                <c:pt idx="5615">
                  <c:v>40413</c:v>
                </c:pt>
                <c:pt idx="5616">
                  <c:v>40413.041666666664</c:v>
                </c:pt>
                <c:pt idx="5617">
                  <c:v>40413.083333333336</c:v>
                </c:pt>
                <c:pt idx="5618">
                  <c:v>40413.125</c:v>
                </c:pt>
                <c:pt idx="5619">
                  <c:v>40413.166666666664</c:v>
                </c:pt>
                <c:pt idx="5620">
                  <c:v>40413.208333333336</c:v>
                </c:pt>
                <c:pt idx="5621">
                  <c:v>40413.25</c:v>
                </c:pt>
                <c:pt idx="5622">
                  <c:v>40413.291666666664</c:v>
                </c:pt>
                <c:pt idx="5623">
                  <c:v>40413.333333333336</c:v>
                </c:pt>
                <c:pt idx="5624">
                  <c:v>40413.375</c:v>
                </c:pt>
                <c:pt idx="5625">
                  <c:v>40413.416666666664</c:v>
                </c:pt>
                <c:pt idx="5626">
                  <c:v>40413.458333333336</c:v>
                </c:pt>
                <c:pt idx="5627">
                  <c:v>40413.5</c:v>
                </c:pt>
                <c:pt idx="5628">
                  <c:v>40413.541666666664</c:v>
                </c:pt>
                <c:pt idx="5629">
                  <c:v>40413.583333333336</c:v>
                </c:pt>
                <c:pt idx="5630">
                  <c:v>40413.625</c:v>
                </c:pt>
                <c:pt idx="5631">
                  <c:v>40413.666666666664</c:v>
                </c:pt>
                <c:pt idx="5632">
                  <c:v>40413.708333333336</c:v>
                </c:pt>
                <c:pt idx="5633">
                  <c:v>40413.75</c:v>
                </c:pt>
                <c:pt idx="5634">
                  <c:v>40413.791666666664</c:v>
                </c:pt>
                <c:pt idx="5635">
                  <c:v>40413.833333333336</c:v>
                </c:pt>
                <c:pt idx="5636">
                  <c:v>40413.875</c:v>
                </c:pt>
                <c:pt idx="5637">
                  <c:v>40413.916666666664</c:v>
                </c:pt>
                <c:pt idx="5638">
                  <c:v>40413.958333333336</c:v>
                </c:pt>
                <c:pt idx="5639">
                  <c:v>40414</c:v>
                </c:pt>
                <c:pt idx="5640">
                  <c:v>40414.041666666664</c:v>
                </c:pt>
                <c:pt idx="5641">
                  <c:v>40414.083333333336</c:v>
                </c:pt>
                <c:pt idx="5642">
                  <c:v>40414.125</c:v>
                </c:pt>
                <c:pt idx="5643">
                  <c:v>40414.166666666664</c:v>
                </c:pt>
                <c:pt idx="5644">
                  <c:v>40414.208333333336</c:v>
                </c:pt>
                <c:pt idx="5645">
                  <c:v>40414.25</c:v>
                </c:pt>
                <c:pt idx="5646">
                  <c:v>40414.291666666664</c:v>
                </c:pt>
                <c:pt idx="5647">
                  <c:v>40414.333333333336</c:v>
                </c:pt>
                <c:pt idx="5648">
                  <c:v>40414.375</c:v>
                </c:pt>
                <c:pt idx="5649">
                  <c:v>40414.416666666664</c:v>
                </c:pt>
                <c:pt idx="5650">
                  <c:v>40414.458333333336</c:v>
                </c:pt>
                <c:pt idx="5651">
                  <c:v>40414.5</c:v>
                </c:pt>
                <c:pt idx="5652">
                  <c:v>40414.541666666664</c:v>
                </c:pt>
                <c:pt idx="5653">
                  <c:v>40414.583333333336</c:v>
                </c:pt>
                <c:pt idx="5654">
                  <c:v>40414.625</c:v>
                </c:pt>
                <c:pt idx="5655">
                  <c:v>40414.666666666664</c:v>
                </c:pt>
                <c:pt idx="5656">
                  <c:v>40414.708333333336</c:v>
                </c:pt>
                <c:pt idx="5657">
                  <c:v>40414.75</c:v>
                </c:pt>
                <c:pt idx="5658">
                  <c:v>40414.791666666664</c:v>
                </c:pt>
                <c:pt idx="5659">
                  <c:v>40414.833333333336</c:v>
                </c:pt>
                <c:pt idx="5660">
                  <c:v>40414.875</c:v>
                </c:pt>
                <c:pt idx="5661">
                  <c:v>40414.916666666664</c:v>
                </c:pt>
                <c:pt idx="5662">
                  <c:v>40414.958333333336</c:v>
                </c:pt>
                <c:pt idx="5663">
                  <c:v>40415</c:v>
                </c:pt>
                <c:pt idx="5664">
                  <c:v>40415.041666666664</c:v>
                </c:pt>
                <c:pt idx="5665">
                  <c:v>40415.083333333336</c:v>
                </c:pt>
                <c:pt idx="5666">
                  <c:v>40415.125</c:v>
                </c:pt>
                <c:pt idx="5667">
                  <c:v>40415.166666666664</c:v>
                </c:pt>
                <c:pt idx="5668">
                  <c:v>40415.208333333336</c:v>
                </c:pt>
                <c:pt idx="5669">
                  <c:v>40415.25</c:v>
                </c:pt>
                <c:pt idx="5670">
                  <c:v>40415.291666666664</c:v>
                </c:pt>
                <c:pt idx="5671">
                  <c:v>40415.333333333336</c:v>
                </c:pt>
                <c:pt idx="5672">
                  <c:v>40415.375</c:v>
                </c:pt>
                <c:pt idx="5673">
                  <c:v>40415.416666666664</c:v>
                </c:pt>
                <c:pt idx="5674">
                  <c:v>40415.458333333336</c:v>
                </c:pt>
                <c:pt idx="5675">
                  <c:v>40415.5</c:v>
                </c:pt>
                <c:pt idx="5676">
                  <c:v>40415.541666666664</c:v>
                </c:pt>
                <c:pt idx="5677">
                  <c:v>40415.583333333336</c:v>
                </c:pt>
                <c:pt idx="5678">
                  <c:v>40415.625</c:v>
                </c:pt>
                <c:pt idx="5679">
                  <c:v>40415.666666666664</c:v>
                </c:pt>
                <c:pt idx="5680">
                  <c:v>40415.708333333336</c:v>
                </c:pt>
                <c:pt idx="5681">
                  <c:v>40415.75</c:v>
                </c:pt>
                <c:pt idx="5682">
                  <c:v>40415.791666666664</c:v>
                </c:pt>
                <c:pt idx="5683">
                  <c:v>40415.833333333336</c:v>
                </c:pt>
                <c:pt idx="5684">
                  <c:v>40415.875</c:v>
                </c:pt>
                <c:pt idx="5685">
                  <c:v>40415.916666666664</c:v>
                </c:pt>
                <c:pt idx="5686">
                  <c:v>40415.958333333336</c:v>
                </c:pt>
                <c:pt idx="5687">
                  <c:v>40416</c:v>
                </c:pt>
                <c:pt idx="5688">
                  <c:v>40416.041666666664</c:v>
                </c:pt>
                <c:pt idx="5689">
                  <c:v>40416.083333333336</c:v>
                </c:pt>
                <c:pt idx="5690">
                  <c:v>40416.125</c:v>
                </c:pt>
                <c:pt idx="5691">
                  <c:v>40416.166666666664</c:v>
                </c:pt>
                <c:pt idx="5692">
                  <c:v>40416.208333333336</c:v>
                </c:pt>
                <c:pt idx="5693">
                  <c:v>40416.25</c:v>
                </c:pt>
                <c:pt idx="5694">
                  <c:v>40416.291666666664</c:v>
                </c:pt>
                <c:pt idx="5695">
                  <c:v>40416.333333333336</c:v>
                </c:pt>
                <c:pt idx="5696">
                  <c:v>40416.375</c:v>
                </c:pt>
                <c:pt idx="5697">
                  <c:v>40416.416666666664</c:v>
                </c:pt>
                <c:pt idx="5698">
                  <c:v>40416.458333333336</c:v>
                </c:pt>
                <c:pt idx="5699">
                  <c:v>40416.5</c:v>
                </c:pt>
                <c:pt idx="5700">
                  <c:v>40416.541666666664</c:v>
                </c:pt>
                <c:pt idx="5701">
                  <c:v>40416.583333333336</c:v>
                </c:pt>
                <c:pt idx="5702">
                  <c:v>40416.625</c:v>
                </c:pt>
                <c:pt idx="5703">
                  <c:v>40416.666666666664</c:v>
                </c:pt>
                <c:pt idx="5704">
                  <c:v>40416.708333333336</c:v>
                </c:pt>
                <c:pt idx="5705">
                  <c:v>40416.75</c:v>
                </c:pt>
                <c:pt idx="5706">
                  <c:v>40416.791666666664</c:v>
                </c:pt>
                <c:pt idx="5707">
                  <c:v>40416.833333333336</c:v>
                </c:pt>
                <c:pt idx="5708">
                  <c:v>40416.875</c:v>
                </c:pt>
                <c:pt idx="5709">
                  <c:v>40416.916666666664</c:v>
                </c:pt>
                <c:pt idx="5710">
                  <c:v>40416.958333333336</c:v>
                </c:pt>
                <c:pt idx="5711">
                  <c:v>40417</c:v>
                </c:pt>
                <c:pt idx="5712">
                  <c:v>40417.041666666664</c:v>
                </c:pt>
                <c:pt idx="5713">
                  <c:v>40417.083333333336</c:v>
                </c:pt>
                <c:pt idx="5714">
                  <c:v>40417.125</c:v>
                </c:pt>
                <c:pt idx="5715">
                  <c:v>40417.166666666664</c:v>
                </c:pt>
                <c:pt idx="5716">
                  <c:v>40417.208333333336</c:v>
                </c:pt>
                <c:pt idx="5717">
                  <c:v>40417.25</c:v>
                </c:pt>
                <c:pt idx="5718">
                  <c:v>40417.291666666664</c:v>
                </c:pt>
                <c:pt idx="5719">
                  <c:v>40417.333333333336</c:v>
                </c:pt>
                <c:pt idx="5720">
                  <c:v>40417.375</c:v>
                </c:pt>
                <c:pt idx="5721">
                  <c:v>40417.416666666664</c:v>
                </c:pt>
                <c:pt idx="5722">
                  <c:v>40417.458333333336</c:v>
                </c:pt>
                <c:pt idx="5723">
                  <c:v>40417.5</c:v>
                </c:pt>
                <c:pt idx="5724">
                  <c:v>40417.541666666664</c:v>
                </c:pt>
                <c:pt idx="5725">
                  <c:v>40417.583333333336</c:v>
                </c:pt>
                <c:pt idx="5726">
                  <c:v>40417.625</c:v>
                </c:pt>
                <c:pt idx="5727">
                  <c:v>40417.666666666664</c:v>
                </c:pt>
                <c:pt idx="5728">
                  <c:v>40417.708333333336</c:v>
                </c:pt>
                <c:pt idx="5729">
                  <c:v>40417.75</c:v>
                </c:pt>
                <c:pt idx="5730">
                  <c:v>40417.791666666664</c:v>
                </c:pt>
                <c:pt idx="5731">
                  <c:v>40417.833333333336</c:v>
                </c:pt>
                <c:pt idx="5732">
                  <c:v>40417.875</c:v>
                </c:pt>
                <c:pt idx="5733">
                  <c:v>40417.916666666664</c:v>
                </c:pt>
                <c:pt idx="5734">
                  <c:v>40417.958333333336</c:v>
                </c:pt>
                <c:pt idx="5735">
                  <c:v>40418</c:v>
                </c:pt>
                <c:pt idx="5736">
                  <c:v>40418.041666666664</c:v>
                </c:pt>
                <c:pt idx="5737">
                  <c:v>40418.083333333336</c:v>
                </c:pt>
                <c:pt idx="5738">
                  <c:v>40418.125</c:v>
                </c:pt>
                <c:pt idx="5739">
                  <c:v>40418.166666666664</c:v>
                </c:pt>
                <c:pt idx="5740">
                  <c:v>40418.208333333336</c:v>
                </c:pt>
                <c:pt idx="5741">
                  <c:v>40418.25</c:v>
                </c:pt>
                <c:pt idx="5742">
                  <c:v>40418.291666666664</c:v>
                </c:pt>
                <c:pt idx="5743">
                  <c:v>40418.333333333336</c:v>
                </c:pt>
                <c:pt idx="5744">
                  <c:v>40418.375</c:v>
                </c:pt>
                <c:pt idx="5745">
                  <c:v>40418.416666666664</c:v>
                </c:pt>
                <c:pt idx="5746">
                  <c:v>40418.458333333336</c:v>
                </c:pt>
                <c:pt idx="5747">
                  <c:v>40418.5</c:v>
                </c:pt>
                <c:pt idx="5748">
                  <c:v>40418.541666666664</c:v>
                </c:pt>
                <c:pt idx="5749">
                  <c:v>40418.583333333336</c:v>
                </c:pt>
                <c:pt idx="5750">
                  <c:v>40418.625</c:v>
                </c:pt>
                <c:pt idx="5751">
                  <c:v>40418.666666666664</c:v>
                </c:pt>
                <c:pt idx="5752">
                  <c:v>40418.708333333336</c:v>
                </c:pt>
                <c:pt idx="5753">
                  <c:v>40418.75</c:v>
                </c:pt>
                <c:pt idx="5754">
                  <c:v>40418.791666666664</c:v>
                </c:pt>
                <c:pt idx="5755">
                  <c:v>40418.833333333336</c:v>
                </c:pt>
                <c:pt idx="5756">
                  <c:v>40418.875</c:v>
                </c:pt>
                <c:pt idx="5757">
                  <c:v>40418.916666666664</c:v>
                </c:pt>
                <c:pt idx="5758">
                  <c:v>40418.958333333336</c:v>
                </c:pt>
                <c:pt idx="5759">
                  <c:v>40419</c:v>
                </c:pt>
                <c:pt idx="5760">
                  <c:v>40419.041666666664</c:v>
                </c:pt>
                <c:pt idx="5761">
                  <c:v>40419.083333333336</c:v>
                </c:pt>
                <c:pt idx="5762">
                  <c:v>40419.125</c:v>
                </c:pt>
                <c:pt idx="5763">
                  <c:v>40419.166666666664</c:v>
                </c:pt>
                <c:pt idx="5764">
                  <c:v>40419.208333333336</c:v>
                </c:pt>
                <c:pt idx="5765">
                  <c:v>40419.25</c:v>
                </c:pt>
                <c:pt idx="5766">
                  <c:v>40419.291666666664</c:v>
                </c:pt>
                <c:pt idx="5767">
                  <c:v>40419.333333333336</c:v>
                </c:pt>
                <c:pt idx="5768">
                  <c:v>40419.375</c:v>
                </c:pt>
                <c:pt idx="5769">
                  <c:v>40419.416666666664</c:v>
                </c:pt>
                <c:pt idx="5770">
                  <c:v>40419.458333333336</c:v>
                </c:pt>
                <c:pt idx="5771">
                  <c:v>40419.5</c:v>
                </c:pt>
                <c:pt idx="5772">
                  <c:v>40419.541666666664</c:v>
                </c:pt>
                <c:pt idx="5773">
                  <c:v>40419.583333333336</c:v>
                </c:pt>
                <c:pt idx="5774">
                  <c:v>40419.625</c:v>
                </c:pt>
                <c:pt idx="5775">
                  <c:v>40419.666666666664</c:v>
                </c:pt>
                <c:pt idx="5776">
                  <c:v>40419.708333333336</c:v>
                </c:pt>
                <c:pt idx="5777">
                  <c:v>40419.75</c:v>
                </c:pt>
                <c:pt idx="5778">
                  <c:v>40419.791666666664</c:v>
                </c:pt>
                <c:pt idx="5779">
                  <c:v>40419.833333333336</c:v>
                </c:pt>
                <c:pt idx="5780">
                  <c:v>40419.875</c:v>
                </c:pt>
                <c:pt idx="5781">
                  <c:v>40419.916666666664</c:v>
                </c:pt>
                <c:pt idx="5782">
                  <c:v>40419.958333333336</c:v>
                </c:pt>
                <c:pt idx="5783">
                  <c:v>40420</c:v>
                </c:pt>
                <c:pt idx="5784">
                  <c:v>40420.041666666664</c:v>
                </c:pt>
                <c:pt idx="5785">
                  <c:v>40420.083333333336</c:v>
                </c:pt>
                <c:pt idx="5786">
                  <c:v>40420.125</c:v>
                </c:pt>
                <c:pt idx="5787">
                  <c:v>40420.166666666664</c:v>
                </c:pt>
                <c:pt idx="5788">
                  <c:v>40420.208333333336</c:v>
                </c:pt>
                <c:pt idx="5789">
                  <c:v>40420.25</c:v>
                </c:pt>
                <c:pt idx="5790">
                  <c:v>40420.291666666664</c:v>
                </c:pt>
                <c:pt idx="5791">
                  <c:v>40420.333333333336</c:v>
                </c:pt>
                <c:pt idx="5792">
                  <c:v>40420.375</c:v>
                </c:pt>
                <c:pt idx="5793">
                  <c:v>40420.416666666664</c:v>
                </c:pt>
                <c:pt idx="5794">
                  <c:v>40420.458333333336</c:v>
                </c:pt>
                <c:pt idx="5795">
                  <c:v>40420.5</c:v>
                </c:pt>
                <c:pt idx="5796">
                  <c:v>40420.541666666664</c:v>
                </c:pt>
                <c:pt idx="5797">
                  <c:v>40420.583333333336</c:v>
                </c:pt>
                <c:pt idx="5798">
                  <c:v>40420.625</c:v>
                </c:pt>
                <c:pt idx="5799">
                  <c:v>40420.666666666664</c:v>
                </c:pt>
                <c:pt idx="5800">
                  <c:v>40420.708333333336</c:v>
                </c:pt>
                <c:pt idx="5801">
                  <c:v>40420.75</c:v>
                </c:pt>
                <c:pt idx="5802">
                  <c:v>40420.791666666664</c:v>
                </c:pt>
                <c:pt idx="5803">
                  <c:v>40420.833333333336</c:v>
                </c:pt>
                <c:pt idx="5804">
                  <c:v>40420.875</c:v>
                </c:pt>
                <c:pt idx="5805">
                  <c:v>40420.916666666664</c:v>
                </c:pt>
                <c:pt idx="5806">
                  <c:v>40420.958333333336</c:v>
                </c:pt>
                <c:pt idx="5807">
                  <c:v>40421</c:v>
                </c:pt>
                <c:pt idx="5808">
                  <c:v>40421.041666666664</c:v>
                </c:pt>
                <c:pt idx="5809">
                  <c:v>40421.083333333336</c:v>
                </c:pt>
                <c:pt idx="5810">
                  <c:v>40421.125</c:v>
                </c:pt>
                <c:pt idx="5811">
                  <c:v>40421.166666666664</c:v>
                </c:pt>
                <c:pt idx="5812">
                  <c:v>40421.208333333336</c:v>
                </c:pt>
                <c:pt idx="5813">
                  <c:v>40421.25</c:v>
                </c:pt>
                <c:pt idx="5814">
                  <c:v>40421.291666666664</c:v>
                </c:pt>
                <c:pt idx="5815">
                  <c:v>40421.333333333336</c:v>
                </c:pt>
                <c:pt idx="5816">
                  <c:v>40421.375</c:v>
                </c:pt>
                <c:pt idx="5817">
                  <c:v>40421.416666666664</c:v>
                </c:pt>
                <c:pt idx="5818">
                  <c:v>40421.458333333336</c:v>
                </c:pt>
                <c:pt idx="5819">
                  <c:v>40421.5</c:v>
                </c:pt>
                <c:pt idx="5820">
                  <c:v>40421.541666666664</c:v>
                </c:pt>
                <c:pt idx="5821">
                  <c:v>40421.583333333336</c:v>
                </c:pt>
                <c:pt idx="5822">
                  <c:v>40421.625</c:v>
                </c:pt>
                <c:pt idx="5823">
                  <c:v>40421.666666666664</c:v>
                </c:pt>
                <c:pt idx="5824">
                  <c:v>40421.708333333336</c:v>
                </c:pt>
                <c:pt idx="5825">
                  <c:v>40421.75</c:v>
                </c:pt>
                <c:pt idx="5826">
                  <c:v>40421.791666666664</c:v>
                </c:pt>
                <c:pt idx="5827">
                  <c:v>40421.833333333336</c:v>
                </c:pt>
                <c:pt idx="5828">
                  <c:v>40421.875</c:v>
                </c:pt>
                <c:pt idx="5829">
                  <c:v>40421.916666666664</c:v>
                </c:pt>
                <c:pt idx="5830">
                  <c:v>40421.958333333336</c:v>
                </c:pt>
                <c:pt idx="5831">
                  <c:v>40422</c:v>
                </c:pt>
                <c:pt idx="5832">
                  <c:v>40422.041666666664</c:v>
                </c:pt>
                <c:pt idx="5833">
                  <c:v>40422.083333333336</c:v>
                </c:pt>
                <c:pt idx="5834">
                  <c:v>40422.125</c:v>
                </c:pt>
                <c:pt idx="5835">
                  <c:v>40422.166666666664</c:v>
                </c:pt>
                <c:pt idx="5836">
                  <c:v>40422.208333333336</c:v>
                </c:pt>
                <c:pt idx="5837">
                  <c:v>40422.25</c:v>
                </c:pt>
                <c:pt idx="5838">
                  <c:v>40422.291666666664</c:v>
                </c:pt>
                <c:pt idx="5839">
                  <c:v>40422.333333333336</c:v>
                </c:pt>
                <c:pt idx="5840">
                  <c:v>40422.375</c:v>
                </c:pt>
                <c:pt idx="5841">
                  <c:v>40422.416666666664</c:v>
                </c:pt>
                <c:pt idx="5842">
                  <c:v>40422.458333333336</c:v>
                </c:pt>
                <c:pt idx="5843">
                  <c:v>40422.5</c:v>
                </c:pt>
                <c:pt idx="5844">
                  <c:v>40422.541666666664</c:v>
                </c:pt>
                <c:pt idx="5845">
                  <c:v>40422.583333333336</c:v>
                </c:pt>
                <c:pt idx="5846">
                  <c:v>40422.625</c:v>
                </c:pt>
                <c:pt idx="5847">
                  <c:v>40422.666666666664</c:v>
                </c:pt>
                <c:pt idx="5848">
                  <c:v>40422.708333333336</c:v>
                </c:pt>
                <c:pt idx="5849">
                  <c:v>40422.75</c:v>
                </c:pt>
                <c:pt idx="5850">
                  <c:v>40422.791666666664</c:v>
                </c:pt>
                <c:pt idx="5851">
                  <c:v>40422.833333333336</c:v>
                </c:pt>
                <c:pt idx="5852">
                  <c:v>40422.875</c:v>
                </c:pt>
                <c:pt idx="5853">
                  <c:v>40422.916666666664</c:v>
                </c:pt>
                <c:pt idx="5854">
                  <c:v>40422.958333333336</c:v>
                </c:pt>
                <c:pt idx="5855">
                  <c:v>40423</c:v>
                </c:pt>
                <c:pt idx="5856">
                  <c:v>40423.041666666664</c:v>
                </c:pt>
                <c:pt idx="5857">
                  <c:v>40423.083333333336</c:v>
                </c:pt>
                <c:pt idx="5858">
                  <c:v>40423.125</c:v>
                </c:pt>
                <c:pt idx="5859">
                  <c:v>40423.166666666664</c:v>
                </c:pt>
                <c:pt idx="5860">
                  <c:v>40423.208333333336</c:v>
                </c:pt>
                <c:pt idx="5861">
                  <c:v>40423.25</c:v>
                </c:pt>
                <c:pt idx="5862">
                  <c:v>40423.291666666664</c:v>
                </c:pt>
                <c:pt idx="5863">
                  <c:v>40423.333333333336</c:v>
                </c:pt>
                <c:pt idx="5864">
                  <c:v>40423.375</c:v>
                </c:pt>
                <c:pt idx="5865">
                  <c:v>40423.416666666664</c:v>
                </c:pt>
                <c:pt idx="5866">
                  <c:v>40423.458333333336</c:v>
                </c:pt>
                <c:pt idx="5867">
                  <c:v>40423.5</c:v>
                </c:pt>
                <c:pt idx="5868">
                  <c:v>40423.541666666664</c:v>
                </c:pt>
                <c:pt idx="5869">
                  <c:v>40423.583333333336</c:v>
                </c:pt>
                <c:pt idx="5870">
                  <c:v>40423.625</c:v>
                </c:pt>
                <c:pt idx="5871">
                  <c:v>40423.666666666664</c:v>
                </c:pt>
                <c:pt idx="5872">
                  <c:v>40423.708333333336</c:v>
                </c:pt>
                <c:pt idx="5873">
                  <c:v>40423.75</c:v>
                </c:pt>
                <c:pt idx="5874">
                  <c:v>40423.791666666664</c:v>
                </c:pt>
                <c:pt idx="5875">
                  <c:v>40423.833333333336</c:v>
                </c:pt>
                <c:pt idx="5876">
                  <c:v>40423.875</c:v>
                </c:pt>
                <c:pt idx="5877">
                  <c:v>40423.916666666664</c:v>
                </c:pt>
                <c:pt idx="5878">
                  <c:v>40423.958333333336</c:v>
                </c:pt>
                <c:pt idx="5879">
                  <c:v>40424</c:v>
                </c:pt>
                <c:pt idx="5880">
                  <c:v>40424.041666666664</c:v>
                </c:pt>
                <c:pt idx="5881">
                  <c:v>40424.083333333336</c:v>
                </c:pt>
                <c:pt idx="5882">
                  <c:v>40424.125</c:v>
                </c:pt>
                <c:pt idx="5883">
                  <c:v>40424.166666666664</c:v>
                </c:pt>
                <c:pt idx="5884">
                  <c:v>40424.208333333336</c:v>
                </c:pt>
                <c:pt idx="5885">
                  <c:v>40424.25</c:v>
                </c:pt>
                <c:pt idx="5886">
                  <c:v>40424.291666666664</c:v>
                </c:pt>
                <c:pt idx="5887">
                  <c:v>40424.333333333336</c:v>
                </c:pt>
                <c:pt idx="5888">
                  <c:v>40424.375</c:v>
                </c:pt>
                <c:pt idx="5889">
                  <c:v>40424.416666666664</c:v>
                </c:pt>
                <c:pt idx="5890">
                  <c:v>40424.458333333336</c:v>
                </c:pt>
                <c:pt idx="5891">
                  <c:v>40424.5</c:v>
                </c:pt>
                <c:pt idx="5892">
                  <c:v>40424.541666666664</c:v>
                </c:pt>
                <c:pt idx="5893">
                  <c:v>40424.583333333336</c:v>
                </c:pt>
                <c:pt idx="5894">
                  <c:v>40424.625</c:v>
                </c:pt>
                <c:pt idx="5895">
                  <c:v>40424.666666666664</c:v>
                </c:pt>
                <c:pt idx="5896">
                  <c:v>40424.708333333336</c:v>
                </c:pt>
                <c:pt idx="5897">
                  <c:v>40424.75</c:v>
                </c:pt>
                <c:pt idx="5898">
                  <c:v>40424.791666666664</c:v>
                </c:pt>
                <c:pt idx="5899">
                  <c:v>40424.833333333336</c:v>
                </c:pt>
                <c:pt idx="5900">
                  <c:v>40424.875</c:v>
                </c:pt>
                <c:pt idx="5901">
                  <c:v>40424.916666666664</c:v>
                </c:pt>
                <c:pt idx="5902">
                  <c:v>40424.958333333336</c:v>
                </c:pt>
                <c:pt idx="5903">
                  <c:v>40425</c:v>
                </c:pt>
                <c:pt idx="5904">
                  <c:v>40425.041666666664</c:v>
                </c:pt>
                <c:pt idx="5905">
                  <c:v>40425.083333333336</c:v>
                </c:pt>
                <c:pt idx="5906">
                  <c:v>40425.125</c:v>
                </c:pt>
                <c:pt idx="5907">
                  <c:v>40425.166666666664</c:v>
                </c:pt>
                <c:pt idx="5908">
                  <c:v>40425.208333333336</c:v>
                </c:pt>
                <c:pt idx="5909">
                  <c:v>40425.25</c:v>
                </c:pt>
                <c:pt idx="5910">
                  <c:v>40425.291666666664</c:v>
                </c:pt>
                <c:pt idx="5911">
                  <c:v>40425.333333333336</c:v>
                </c:pt>
                <c:pt idx="5912">
                  <c:v>40425.375</c:v>
                </c:pt>
                <c:pt idx="5913">
                  <c:v>40425.416666666664</c:v>
                </c:pt>
                <c:pt idx="5914">
                  <c:v>40425.458333333336</c:v>
                </c:pt>
                <c:pt idx="5915">
                  <c:v>40425.5</c:v>
                </c:pt>
                <c:pt idx="5916">
                  <c:v>40425.541666666664</c:v>
                </c:pt>
                <c:pt idx="5917">
                  <c:v>40425.583333333336</c:v>
                </c:pt>
                <c:pt idx="5918">
                  <c:v>40425.625</c:v>
                </c:pt>
                <c:pt idx="5919">
                  <c:v>40425.666666666664</c:v>
                </c:pt>
                <c:pt idx="5920">
                  <c:v>40425.708333333336</c:v>
                </c:pt>
                <c:pt idx="5921">
                  <c:v>40425.75</c:v>
                </c:pt>
                <c:pt idx="5922">
                  <c:v>40425.791666666664</c:v>
                </c:pt>
                <c:pt idx="5923">
                  <c:v>40425.833333333336</c:v>
                </c:pt>
                <c:pt idx="5924">
                  <c:v>40425.875</c:v>
                </c:pt>
                <c:pt idx="5925">
                  <c:v>40425.916666666664</c:v>
                </c:pt>
                <c:pt idx="5926">
                  <c:v>40425.958333333336</c:v>
                </c:pt>
                <c:pt idx="5927">
                  <c:v>40426</c:v>
                </c:pt>
                <c:pt idx="5928">
                  <c:v>40426.041666666664</c:v>
                </c:pt>
                <c:pt idx="5929">
                  <c:v>40426.083333333336</c:v>
                </c:pt>
                <c:pt idx="5930">
                  <c:v>40426.125</c:v>
                </c:pt>
                <c:pt idx="5931">
                  <c:v>40426.166666666664</c:v>
                </c:pt>
                <c:pt idx="5932">
                  <c:v>40426.208333333336</c:v>
                </c:pt>
                <c:pt idx="5933">
                  <c:v>40426.25</c:v>
                </c:pt>
                <c:pt idx="5934">
                  <c:v>40426.291666666664</c:v>
                </c:pt>
                <c:pt idx="5935">
                  <c:v>40426.333333333336</c:v>
                </c:pt>
                <c:pt idx="5936">
                  <c:v>40426.375</c:v>
                </c:pt>
                <c:pt idx="5937">
                  <c:v>40426.416666666664</c:v>
                </c:pt>
                <c:pt idx="5938">
                  <c:v>40426.458333333336</c:v>
                </c:pt>
                <c:pt idx="5939">
                  <c:v>40426.5</c:v>
                </c:pt>
                <c:pt idx="5940">
                  <c:v>40426.541666666664</c:v>
                </c:pt>
                <c:pt idx="5941">
                  <c:v>40426.583333333336</c:v>
                </c:pt>
                <c:pt idx="5942">
                  <c:v>40426.625</c:v>
                </c:pt>
                <c:pt idx="5943">
                  <c:v>40426.666666666664</c:v>
                </c:pt>
                <c:pt idx="5944">
                  <c:v>40426.708333333336</c:v>
                </c:pt>
                <c:pt idx="5945">
                  <c:v>40426.75</c:v>
                </c:pt>
                <c:pt idx="5946">
                  <c:v>40426.791666666664</c:v>
                </c:pt>
                <c:pt idx="5947">
                  <c:v>40426.833333333336</c:v>
                </c:pt>
                <c:pt idx="5948">
                  <c:v>40426.875</c:v>
                </c:pt>
                <c:pt idx="5949">
                  <c:v>40426.916666666664</c:v>
                </c:pt>
                <c:pt idx="5950">
                  <c:v>40426.958333333336</c:v>
                </c:pt>
                <c:pt idx="5951">
                  <c:v>40427</c:v>
                </c:pt>
                <c:pt idx="5952">
                  <c:v>40427.041666666664</c:v>
                </c:pt>
                <c:pt idx="5953">
                  <c:v>40427.083333333336</c:v>
                </c:pt>
                <c:pt idx="5954">
                  <c:v>40427.125</c:v>
                </c:pt>
                <c:pt idx="5955">
                  <c:v>40427.166666666664</c:v>
                </c:pt>
                <c:pt idx="5956">
                  <c:v>40427.208333333336</c:v>
                </c:pt>
                <c:pt idx="5957">
                  <c:v>40427.25</c:v>
                </c:pt>
                <c:pt idx="5958">
                  <c:v>40427.291666666664</c:v>
                </c:pt>
                <c:pt idx="5959">
                  <c:v>40427.333333333336</c:v>
                </c:pt>
                <c:pt idx="5960">
                  <c:v>40427.375</c:v>
                </c:pt>
                <c:pt idx="5961">
                  <c:v>40427.416666666664</c:v>
                </c:pt>
                <c:pt idx="5962">
                  <c:v>40427.458333333336</c:v>
                </c:pt>
                <c:pt idx="5963">
                  <c:v>40427.5</c:v>
                </c:pt>
                <c:pt idx="5964">
                  <c:v>40427.541666666664</c:v>
                </c:pt>
                <c:pt idx="5965">
                  <c:v>40427.583333333336</c:v>
                </c:pt>
                <c:pt idx="5966">
                  <c:v>40427.625</c:v>
                </c:pt>
                <c:pt idx="5967">
                  <c:v>40427.666666666664</c:v>
                </c:pt>
                <c:pt idx="5968">
                  <c:v>40427.708333333336</c:v>
                </c:pt>
                <c:pt idx="5969">
                  <c:v>40427.75</c:v>
                </c:pt>
                <c:pt idx="5970">
                  <c:v>40427.791666666664</c:v>
                </c:pt>
                <c:pt idx="5971">
                  <c:v>40427.833333333336</c:v>
                </c:pt>
                <c:pt idx="5972">
                  <c:v>40427.875</c:v>
                </c:pt>
                <c:pt idx="5973">
                  <c:v>40427.916666666664</c:v>
                </c:pt>
                <c:pt idx="5974">
                  <c:v>40427.958333333336</c:v>
                </c:pt>
                <c:pt idx="5975">
                  <c:v>40428</c:v>
                </c:pt>
                <c:pt idx="5976">
                  <c:v>40428.041666666664</c:v>
                </c:pt>
                <c:pt idx="5977">
                  <c:v>40428.083333333336</c:v>
                </c:pt>
                <c:pt idx="5978">
                  <c:v>40428.125</c:v>
                </c:pt>
                <c:pt idx="5979">
                  <c:v>40428.166666666664</c:v>
                </c:pt>
                <c:pt idx="5980">
                  <c:v>40428.208333333336</c:v>
                </c:pt>
                <c:pt idx="5981">
                  <c:v>40428.25</c:v>
                </c:pt>
                <c:pt idx="5982">
                  <c:v>40428.291666666664</c:v>
                </c:pt>
                <c:pt idx="5983">
                  <c:v>40428.333333333336</c:v>
                </c:pt>
                <c:pt idx="5984">
                  <c:v>40428.375</c:v>
                </c:pt>
                <c:pt idx="5985">
                  <c:v>40428.416666666664</c:v>
                </c:pt>
                <c:pt idx="5986">
                  <c:v>40428.458333333336</c:v>
                </c:pt>
                <c:pt idx="5987">
                  <c:v>40428.5</c:v>
                </c:pt>
                <c:pt idx="5988">
                  <c:v>40428.541666666664</c:v>
                </c:pt>
                <c:pt idx="5989">
                  <c:v>40428.583333333336</c:v>
                </c:pt>
                <c:pt idx="5990">
                  <c:v>40428.625</c:v>
                </c:pt>
                <c:pt idx="5991">
                  <c:v>40428.666666666664</c:v>
                </c:pt>
                <c:pt idx="5992">
                  <c:v>40428.708333333336</c:v>
                </c:pt>
                <c:pt idx="5993">
                  <c:v>40428.75</c:v>
                </c:pt>
                <c:pt idx="5994">
                  <c:v>40428.791666666664</c:v>
                </c:pt>
                <c:pt idx="5995">
                  <c:v>40428.833333333336</c:v>
                </c:pt>
                <c:pt idx="5996">
                  <c:v>40428.875</c:v>
                </c:pt>
                <c:pt idx="5997">
                  <c:v>40428.916666666664</c:v>
                </c:pt>
                <c:pt idx="5998">
                  <c:v>40428.958333333336</c:v>
                </c:pt>
                <c:pt idx="5999">
                  <c:v>40429</c:v>
                </c:pt>
                <c:pt idx="6000">
                  <c:v>40429.041666666664</c:v>
                </c:pt>
                <c:pt idx="6001">
                  <c:v>40429.083333333336</c:v>
                </c:pt>
                <c:pt idx="6002">
                  <c:v>40429.125</c:v>
                </c:pt>
                <c:pt idx="6003">
                  <c:v>40429.166666666664</c:v>
                </c:pt>
                <c:pt idx="6004">
                  <c:v>40429.208333333336</c:v>
                </c:pt>
                <c:pt idx="6005">
                  <c:v>40429.25</c:v>
                </c:pt>
                <c:pt idx="6006">
                  <c:v>40429.291666666664</c:v>
                </c:pt>
                <c:pt idx="6007">
                  <c:v>40429.333333333336</c:v>
                </c:pt>
                <c:pt idx="6008">
                  <c:v>40429.375</c:v>
                </c:pt>
                <c:pt idx="6009">
                  <c:v>40429.416666666664</c:v>
                </c:pt>
                <c:pt idx="6010">
                  <c:v>40429.458333333336</c:v>
                </c:pt>
                <c:pt idx="6011">
                  <c:v>40429.5</c:v>
                </c:pt>
                <c:pt idx="6012">
                  <c:v>40429.541666666664</c:v>
                </c:pt>
                <c:pt idx="6013">
                  <c:v>40429.583333333336</c:v>
                </c:pt>
                <c:pt idx="6014">
                  <c:v>40429.625</c:v>
                </c:pt>
                <c:pt idx="6015">
                  <c:v>40429.666666666664</c:v>
                </c:pt>
                <c:pt idx="6016">
                  <c:v>40429.708333333336</c:v>
                </c:pt>
                <c:pt idx="6017">
                  <c:v>40429.75</c:v>
                </c:pt>
                <c:pt idx="6018">
                  <c:v>40429.791666666664</c:v>
                </c:pt>
                <c:pt idx="6019">
                  <c:v>40429.833333333336</c:v>
                </c:pt>
                <c:pt idx="6020">
                  <c:v>40429.875</c:v>
                </c:pt>
                <c:pt idx="6021">
                  <c:v>40429.916666666664</c:v>
                </c:pt>
                <c:pt idx="6022">
                  <c:v>40429.958333333336</c:v>
                </c:pt>
                <c:pt idx="6023">
                  <c:v>40430</c:v>
                </c:pt>
                <c:pt idx="6024">
                  <c:v>40430.041666666664</c:v>
                </c:pt>
                <c:pt idx="6025">
                  <c:v>40430.083333333336</c:v>
                </c:pt>
                <c:pt idx="6026">
                  <c:v>40430.125</c:v>
                </c:pt>
                <c:pt idx="6027">
                  <c:v>40430.166666666664</c:v>
                </c:pt>
                <c:pt idx="6028">
                  <c:v>40430.208333333336</c:v>
                </c:pt>
                <c:pt idx="6029">
                  <c:v>40430.25</c:v>
                </c:pt>
                <c:pt idx="6030">
                  <c:v>40430.291666666664</c:v>
                </c:pt>
                <c:pt idx="6031">
                  <c:v>40430.333333333336</c:v>
                </c:pt>
                <c:pt idx="6032">
                  <c:v>40430.375</c:v>
                </c:pt>
                <c:pt idx="6033">
                  <c:v>40430.416666666664</c:v>
                </c:pt>
                <c:pt idx="6034">
                  <c:v>40430.458333333336</c:v>
                </c:pt>
                <c:pt idx="6035">
                  <c:v>40430.5</c:v>
                </c:pt>
                <c:pt idx="6036">
                  <c:v>40430.541666666664</c:v>
                </c:pt>
                <c:pt idx="6037">
                  <c:v>40430.583333333336</c:v>
                </c:pt>
                <c:pt idx="6038">
                  <c:v>40430.625</c:v>
                </c:pt>
                <c:pt idx="6039">
                  <c:v>40430.666666666664</c:v>
                </c:pt>
                <c:pt idx="6040">
                  <c:v>40430.708333333336</c:v>
                </c:pt>
                <c:pt idx="6041">
                  <c:v>40430.75</c:v>
                </c:pt>
                <c:pt idx="6042">
                  <c:v>40430.791666666664</c:v>
                </c:pt>
                <c:pt idx="6043">
                  <c:v>40430.833333333336</c:v>
                </c:pt>
                <c:pt idx="6044">
                  <c:v>40430.875</c:v>
                </c:pt>
                <c:pt idx="6045">
                  <c:v>40430.916666666664</c:v>
                </c:pt>
                <c:pt idx="6046">
                  <c:v>40430.958333333336</c:v>
                </c:pt>
                <c:pt idx="6047">
                  <c:v>40431</c:v>
                </c:pt>
                <c:pt idx="6048">
                  <c:v>40431.041666666664</c:v>
                </c:pt>
                <c:pt idx="6049">
                  <c:v>40431.083333333336</c:v>
                </c:pt>
                <c:pt idx="6050">
                  <c:v>40431.125</c:v>
                </c:pt>
                <c:pt idx="6051">
                  <c:v>40431.166666666664</c:v>
                </c:pt>
                <c:pt idx="6052">
                  <c:v>40431.208333333336</c:v>
                </c:pt>
                <c:pt idx="6053">
                  <c:v>40431.25</c:v>
                </c:pt>
                <c:pt idx="6054">
                  <c:v>40431.291666666664</c:v>
                </c:pt>
                <c:pt idx="6055">
                  <c:v>40431.333333333336</c:v>
                </c:pt>
                <c:pt idx="6056">
                  <c:v>40431.375</c:v>
                </c:pt>
                <c:pt idx="6057">
                  <c:v>40431.416666666664</c:v>
                </c:pt>
                <c:pt idx="6058">
                  <c:v>40431.458333333336</c:v>
                </c:pt>
                <c:pt idx="6059">
                  <c:v>40431.5</c:v>
                </c:pt>
                <c:pt idx="6060">
                  <c:v>40431.541666666664</c:v>
                </c:pt>
                <c:pt idx="6061">
                  <c:v>40431.583333333336</c:v>
                </c:pt>
                <c:pt idx="6062">
                  <c:v>40431.625</c:v>
                </c:pt>
                <c:pt idx="6063">
                  <c:v>40431.666666666664</c:v>
                </c:pt>
                <c:pt idx="6064">
                  <c:v>40431.708333333336</c:v>
                </c:pt>
                <c:pt idx="6065">
                  <c:v>40431.75</c:v>
                </c:pt>
                <c:pt idx="6066">
                  <c:v>40431.791666666664</c:v>
                </c:pt>
                <c:pt idx="6067">
                  <c:v>40431.833333333336</c:v>
                </c:pt>
                <c:pt idx="6068">
                  <c:v>40431.875</c:v>
                </c:pt>
                <c:pt idx="6069">
                  <c:v>40431.916666666664</c:v>
                </c:pt>
                <c:pt idx="6070">
                  <c:v>40431.958333333336</c:v>
                </c:pt>
                <c:pt idx="6071">
                  <c:v>40432</c:v>
                </c:pt>
                <c:pt idx="6072">
                  <c:v>40432.041666666664</c:v>
                </c:pt>
                <c:pt idx="6073">
                  <c:v>40432.083333333336</c:v>
                </c:pt>
                <c:pt idx="6074">
                  <c:v>40432.125</c:v>
                </c:pt>
                <c:pt idx="6075">
                  <c:v>40432.166666666664</c:v>
                </c:pt>
                <c:pt idx="6076">
                  <c:v>40432.208333333336</c:v>
                </c:pt>
                <c:pt idx="6077">
                  <c:v>40432.25</c:v>
                </c:pt>
                <c:pt idx="6078">
                  <c:v>40432.291666666664</c:v>
                </c:pt>
                <c:pt idx="6079">
                  <c:v>40432.333333333336</c:v>
                </c:pt>
                <c:pt idx="6080">
                  <c:v>40432.375</c:v>
                </c:pt>
                <c:pt idx="6081">
                  <c:v>40432.416666666664</c:v>
                </c:pt>
                <c:pt idx="6082">
                  <c:v>40432.458333333336</c:v>
                </c:pt>
                <c:pt idx="6083">
                  <c:v>40432.5</c:v>
                </c:pt>
                <c:pt idx="6084">
                  <c:v>40432.541666666664</c:v>
                </c:pt>
                <c:pt idx="6085">
                  <c:v>40432.583333333336</c:v>
                </c:pt>
                <c:pt idx="6086">
                  <c:v>40432.625</c:v>
                </c:pt>
                <c:pt idx="6087">
                  <c:v>40432.666666666664</c:v>
                </c:pt>
                <c:pt idx="6088">
                  <c:v>40432.708333333336</c:v>
                </c:pt>
                <c:pt idx="6089">
                  <c:v>40432.75</c:v>
                </c:pt>
                <c:pt idx="6090">
                  <c:v>40432.791666666664</c:v>
                </c:pt>
                <c:pt idx="6091">
                  <c:v>40432.833333333336</c:v>
                </c:pt>
                <c:pt idx="6092">
                  <c:v>40432.875</c:v>
                </c:pt>
                <c:pt idx="6093">
                  <c:v>40432.916666666664</c:v>
                </c:pt>
                <c:pt idx="6094">
                  <c:v>40432.958333333336</c:v>
                </c:pt>
                <c:pt idx="6095">
                  <c:v>40433</c:v>
                </c:pt>
                <c:pt idx="6096">
                  <c:v>40433.041666666664</c:v>
                </c:pt>
                <c:pt idx="6097">
                  <c:v>40433.083333333336</c:v>
                </c:pt>
                <c:pt idx="6098">
                  <c:v>40433.125</c:v>
                </c:pt>
                <c:pt idx="6099">
                  <c:v>40433.166666666664</c:v>
                </c:pt>
                <c:pt idx="6100">
                  <c:v>40433.208333333336</c:v>
                </c:pt>
                <c:pt idx="6101">
                  <c:v>40433.25</c:v>
                </c:pt>
                <c:pt idx="6102">
                  <c:v>40433.291666666664</c:v>
                </c:pt>
                <c:pt idx="6103">
                  <c:v>40433.333333333336</c:v>
                </c:pt>
                <c:pt idx="6104">
                  <c:v>40433.375</c:v>
                </c:pt>
                <c:pt idx="6105">
                  <c:v>40433.416666666664</c:v>
                </c:pt>
                <c:pt idx="6106">
                  <c:v>40433.458333333336</c:v>
                </c:pt>
                <c:pt idx="6107">
                  <c:v>40433.5</c:v>
                </c:pt>
                <c:pt idx="6108">
                  <c:v>40433.541666666664</c:v>
                </c:pt>
                <c:pt idx="6109">
                  <c:v>40433.583333333336</c:v>
                </c:pt>
                <c:pt idx="6110">
                  <c:v>40433.625</c:v>
                </c:pt>
                <c:pt idx="6111">
                  <c:v>40433.666666666664</c:v>
                </c:pt>
                <c:pt idx="6112">
                  <c:v>40433.708333333336</c:v>
                </c:pt>
                <c:pt idx="6113">
                  <c:v>40433.75</c:v>
                </c:pt>
                <c:pt idx="6114">
                  <c:v>40433.791666666664</c:v>
                </c:pt>
                <c:pt idx="6115">
                  <c:v>40433.833333333336</c:v>
                </c:pt>
                <c:pt idx="6116">
                  <c:v>40433.875</c:v>
                </c:pt>
                <c:pt idx="6117">
                  <c:v>40433.916666666664</c:v>
                </c:pt>
                <c:pt idx="6118">
                  <c:v>40433.958333333336</c:v>
                </c:pt>
                <c:pt idx="6119">
                  <c:v>40434</c:v>
                </c:pt>
                <c:pt idx="6120">
                  <c:v>40434.041666666664</c:v>
                </c:pt>
                <c:pt idx="6121">
                  <c:v>40434.083333333336</c:v>
                </c:pt>
                <c:pt idx="6122">
                  <c:v>40434.125</c:v>
                </c:pt>
                <c:pt idx="6123">
                  <c:v>40434.166666666664</c:v>
                </c:pt>
                <c:pt idx="6124">
                  <c:v>40434.208333333336</c:v>
                </c:pt>
                <c:pt idx="6125">
                  <c:v>40434.25</c:v>
                </c:pt>
                <c:pt idx="6126">
                  <c:v>40434.291666666664</c:v>
                </c:pt>
                <c:pt idx="6127">
                  <c:v>40434.333333333336</c:v>
                </c:pt>
                <c:pt idx="6128">
                  <c:v>40434.375</c:v>
                </c:pt>
                <c:pt idx="6129">
                  <c:v>40434.416666666664</c:v>
                </c:pt>
                <c:pt idx="6130">
                  <c:v>40434.458333333336</c:v>
                </c:pt>
                <c:pt idx="6131">
                  <c:v>40434.5</c:v>
                </c:pt>
                <c:pt idx="6132">
                  <c:v>40434.541666666664</c:v>
                </c:pt>
                <c:pt idx="6133">
                  <c:v>40434.583333333336</c:v>
                </c:pt>
                <c:pt idx="6134">
                  <c:v>40434.625</c:v>
                </c:pt>
                <c:pt idx="6135">
                  <c:v>40434.666666666664</c:v>
                </c:pt>
                <c:pt idx="6136">
                  <c:v>40434.708333333336</c:v>
                </c:pt>
                <c:pt idx="6137">
                  <c:v>40434.75</c:v>
                </c:pt>
                <c:pt idx="6138">
                  <c:v>40434.791666666664</c:v>
                </c:pt>
                <c:pt idx="6139">
                  <c:v>40434.833333333336</c:v>
                </c:pt>
                <c:pt idx="6140">
                  <c:v>40434.875</c:v>
                </c:pt>
                <c:pt idx="6141">
                  <c:v>40434.916666666664</c:v>
                </c:pt>
                <c:pt idx="6142">
                  <c:v>40434.958333333336</c:v>
                </c:pt>
                <c:pt idx="6143">
                  <c:v>40435</c:v>
                </c:pt>
                <c:pt idx="6144">
                  <c:v>40435.041666666664</c:v>
                </c:pt>
                <c:pt idx="6145">
                  <c:v>40435.083333333336</c:v>
                </c:pt>
                <c:pt idx="6146">
                  <c:v>40435.125</c:v>
                </c:pt>
                <c:pt idx="6147">
                  <c:v>40435.166666666664</c:v>
                </c:pt>
                <c:pt idx="6148">
                  <c:v>40435.208333333336</c:v>
                </c:pt>
                <c:pt idx="6149">
                  <c:v>40435.25</c:v>
                </c:pt>
                <c:pt idx="6150">
                  <c:v>40435.291666666664</c:v>
                </c:pt>
                <c:pt idx="6151">
                  <c:v>40435.333333333336</c:v>
                </c:pt>
                <c:pt idx="6152">
                  <c:v>40435.375</c:v>
                </c:pt>
                <c:pt idx="6153">
                  <c:v>40435.416666666664</c:v>
                </c:pt>
                <c:pt idx="6154">
                  <c:v>40435.458333333336</c:v>
                </c:pt>
                <c:pt idx="6155">
                  <c:v>40435.5</c:v>
                </c:pt>
                <c:pt idx="6156">
                  <c:v>40435.541666666664</c:v>
                </c:pt>
                <c:pt idx="6157">
                  <c:v>40435.583333333336</c:v>
                </c:pt>
                <c:pt idx="6158">
                  <c:v>40435.625</c:v>
                </c:pt>
                <c:pt idx="6159">
                  <c:v>40435.666666666664</c:v>
                </c:pt>
                <c:pt idx="6160">
                  <c:v>40435.708333333336</c:v>
                </c:pt>
                <c:pt idx="6161">
                  <c:v>40435.75</c:v>
                </c:pt>
                <c:pt idx="6162">
                  <c:v>40435.791666666664</c:v>
                </c:pt>
                <c:pt idx="6163">
                  <c:v>40435.833333333336</c:v>
                </c:pt>
                <c:pt idx="6164">
                  <c:v>40435.875</c:v>
                </c:pt>
                <c:pt idx="6165">
                  <c:v>40435.916666666664</c:v>
                </c:pt>
                <c:pt idx="6166">
                  <c:v>40435.958333333336</c:v>
                </c:pt>
                <c:pt idx="6167">
                  <c:v>40436</c:v>
                </c:pt>
                <c:pt idx="6168">
                  <c:v>40436.041666666664</c:v>
                </c:pt>
                <c:pt idx="6169">
                  <c:v>40436.083333333336</c:v>
                </c:pt>
                <c:pt idx="6170">
                  <c:v>40436.125</c:v>
                </c:pt>
                <c:pt idx="6171">
                  <c:v>40436.166666666664</c:v>
                </c:pt>
                <c:pt idx="6172">
                  <c:v>40436.208333333336</c:v>
                </c:pt>
                <c:pt idx="6173">
                  <c:v>40436.25</c:v>
                </c:pt>
                <c:pt idx="6174">
                  <c:v>40436.291666666664</c:v>
                </c:pt>
                <c:pt idx="6175">
                  <c:v>40436.333333333336</c:v>
                </c:pt>
                <c:pt idx="6176">
                  <c:v>40436.375</c:v>
                </c:pt>
                <c:pt idx="6177">
                  <c:v>40436.416666666664</c:v>
                </c:pt>
                <c:pt idx="6178">
                  <c:v>40436.458333333336</c:v>
                </c:pt>
                <c:pt idx="6179">
                  <c:v>40436.5</c:v>
                </c:pt>
                <c:pt idx="6180">
                  <c:v>40436.541666666664</c:v>
                </c:pt>
                <c:pt idx="6181">
                  <c:v>40436.583333333336</c:v>
                </c:pt>
                <c:pt idx="6182">
                  <c:v>40436.625</c:v>
                </c:pt>
                <c:pt idx="6183">
                  <c:v>40436.666666666664</c:v>
                </c:pt>
                <c:pt idx="6184">
                  <c:v>40436.708333333336</c:v>
                </c:pt>
                <c:pt idx="6185">
                  <c:v>40436.75</c:v>
                </c:pt>
                <c:pt idx="6186">
                  <c:v>40436.791666666664</c:v>
                </c:pt>
                <c:pt idx="6187">
                  <c:v>40437.333333333336</c:v>
                </c:pt>
                <c:pt idx="6188">
                  <c:v>40437.375</c:v>
                </c:pt>
                <c:pt idx="6189">
                  <c:v>40437.416666666664</c:v>
                </c:pt>
                <c:pt idx="6190">
                  <c:v>40437.458333333336</c:v>
                </c:pt>
                <c:pt idx="6191">
                  <c:v>40437.5</c:v>
                </c:pt>
                <c:pt idx="6192">
                  <c:v>40437.541666666664</c:v>
                </c:pt>
                <c:pt idx="6193">
                  <c:v>40437.583333333336</c:v>
                </c:pt>
                <c:pt idx="6194">
                  <c:v>40437.625</c:v>
                </c:pt>
                <c:pt idx="6195">
                  <c:v>40437.666666666664</c:v>
                </c:pt>
                <c:pt idx="6196">
                  <c:v>40437.708333333336</c:v>
                </c:pt>
                <c:pt idx="6197">
                  <c:v>40437.75</c:v>
                </c:pt>
                <c:pt idx="6198">
                  <c:v>40437.791666666664</c:v>
                </c:pt>
                <c:pt idx="6199">
                  <c:v>40437.833333333336</c:v>
                </c:pt>
                <c:pt idx="6200">
                  <c:v>40437.875</c:v>
                </c:pt>
                <c:pt idx="6201">
                  <c:v>40437.916666666664</c:v>
                </c:pt>
                <c:pt idx="6202">
                  <c:v>40437.958333333336</c:v>
                </c:pt>
                <c:pt idx="6203">
                  <c:v>40438</c:v>
                </c:pt>
                <c:pt idx="6204">
                  <c:v>40438.041666666664</c:v>
                </c:pt>
                <c:pt idx="6205">
                  <c:v>40438.083333333336</c:v>
                </c:pt>
                <c:pt idx="6206">
                  <c:v>40438.125</c:v>
                </c:pt>
                <c:pt idx="6207">
                  <c:v>40438.166666666664</c:v>
                </c:pt>
                <c:pt idx="6208">
                  <c:v>40438.208333333336</c:v>
                </c:pt>
                <c:pt idx="6209">
                  <c:v>40438.25</c:v>
                </c:pt>
                <c:pt idx="6210">
                  <c:v>40438.291666666664</c:v>
                </c:pt>
                <c:pt idx="6211">
                  <c:v>40438.333333333336</c:v>
                </c:pt>
                <c:pt idx="6212">
                  <c:v>40438.375</c:v>
                </c:pt>
                <c:pt idx="6213">
                  <c:v>40438.416666666664</c:v>
                </c:pt>
                <c:pt idx="6214">
                  <c:v>40438.458333333336</c:v>
                </c:pt>
                <c:pt idx="6215">
                  <c:v>40438.5</c:v>
                </c:pt>
                <c:pt idx="6216">
                  <c:v>40438.541666666664</c:v>
                </c:pt>
                <c:pt idx="6217">
                  <c:v>40438.583333333336</c:v>
                </c:pt>
                <c:pt idx="6218">
                  <c:v>40438.625</c:v>
                </c:pt>
                <c:pt idx="6219">
                  <c:v>40438.666666666664</c:v>
                </c:pt>
                <c:pt idx="6220">
                  <c:v>40438.708333333336</c:v>
                </c:pt>
                <c:pt idx="6221">
                  <c:v>40438.75</c:v>
                </c:pt>
                <c:pt idx="6222">
                  <c:v>40438.791666666664</c:v>
                </c:pt>
                <c:pt idx="6223">
                  <c:v>40438.833333333336</c:v>
                </c:pt>
                <c:pt idx="6224">
                  <c:v>40438.875</c:v>
                </c:pt>
                <c:pt idx="6225">
                  <c:v>40438.916666666664</c:v>
                </c:pt>
                <c:pt idx="6226">
                  <c:v>40438.958333333336</c:v>
                </c:pt>
                <c:pt idx="6227">
                  <c:v>40439</c:v>
                </c:pt>
                <c:pt idx="6228">
                  <c:v>40439.041666666664</c:v>
                </c:pt>
                <c:pt idx="6229">
                  <c:v>40439.083333333336</c:v>
                </c:pt>
                <c:pt idx="6230">
                  <c:v>40439.125</c:v>
                </c:pt>
                <c:pt idx="6231">
                  <c:v>40439.166666666664</c:v>
                </c:pt>
                <c:pt idx="6232">
                  <c:v>40439.208333333336</c:v>
                </c:pt>
                <c:pt idx="6233">
                  <c:v>40439.25</c:v>
                </c:pt>
                <c:pt idx="6234">
                  <c:v>40439.291666666664</c:v>
                </c:pt>
                <c:pt idx="6235">
                  <c:v>40439.333333333336</c:v>
                </c:pt>
                <c:pt idx="6236">
                  <c:v>40439.375</c:v>
                </c:pt>
                <c:pt idx="6237">
                  <c:v>40439.416666666664</c:v>
                </c:pt>
                <c:pt idx="6238">
                  <c:v>40439.458333333336</c:v>
                </c:pt>
                <c:pt idx="6239">
                  <c:v>40439.5</c:v>
                </c:pt>
                <c:pt idx="6240">
                  <c:v>40439.541666666664</c:v>
                </c:pt>
                <c:pt idx="6241">
                  <c:v>40439.583333333336</c:v>
                </c:pt>
                <c:pt idx="6242">
                  <c:v>40439.625</c:v>
                </c:pt>
                <c:pt idx="6243">
                  <c:v>40439.666666666664</c:v>
                </c:pt>
                <c:pt idx="6244">
                  <c:v>40439.708333333336</c:v>
                </c:pt>
                <c:pt idx="6245">
                  <c:v>40439.75</c:v>
                </c:pt>
                <c:pt idx="6246">
                  <c:v>40439.791666666664</c:v>
                </c:pt>
                <c:pt idx="6247">
                  <c:v>40439.833333333336</c:v>
                </c:pt>
                <c:pt idx="6248">
                  <c:v>40439.875</c:v>
                </c:pt>
                <c:pt idx="6249">
                  <c:v>40439.916666666664</c:v>
                </c:pt>
                <c:pt idx="6250">
                  <c:v>40439.958333333336</c:v>
                </c:pt>
                <c:pt idx="6251">
                  <c:v>40440</c:v>
                </c:pt>
                <c:pt idx="6252">
                  <c:v>40440.041666666664</c:v>
                </c:pt>
                <c:pt idx="6253">
                  <c:v>40440.083333333336</c:v>
                </c:pt>
                <c:pt idx="6254">
                  <c:v>40440.125</c:v>
                </c:pt>
                <c:pt idx="6255">
                  <c:v>40440.166666666664</c:v>
                </c:pt>
                <c:pt idx="6256">
                  <c:v>40440.208333333336</c:v>
                </c:pt>
                <c:pt idx="6257">
                  <c:v>40440.25</c:v>
                </c:pt>
                <c:pt idx="6258">
                  <c:v>40440.291666666664</c:v>
                </c:pt>
                <c:pt idx="6259">
                  <c:v>40440.333333333336</c:v>
                </c:pt>
                <c:pt idx="6260">
                  <c:v>40440.375</c:v>
                </c:pt>
                <c:pt idx="6261">
                  <c:v>40440.416666666664</c:v>
                </c:pt>
                <c:pt idx="6262">
                  <c:v>40440.458333333336</c:v>
                </c:pt>
                <c:pt idx="6263">
                  <c:v>40440.5</c:v>
                </c:pt>
                <c:pt idx="6264">
                  <c:v>40440.541666666664</c:v>
                </c:pt>
                <c:pt idx="6265">
                  <c:v>40440.583333333336</c:v>
                </c:pt>
                <c:pt idx="6266">
                  <c:v>40440.625</c:v>
                </c:pt>
                <c:pt idx="6267">
                  <c:v>40440.666666666664</c:v>
                </c:pt>
                <c:pt idx="6268">
                  <c:v>40440.708333333336</c:v>
                </c:pt>
                <c:pt idx="6269">
                  <c:v>40440.75</c:v>
                </c:pt>
                <c:pt idx="6270">
                  <c:v>40440.791666666664</c:v>
                </c:pt>
                <c:pt idx="6271">
                  <c:v>40440.833333333336</c:v>
                </c:pt>
                <c:pt idx="6272">
                  <c:v>40440.875</c:v>
                </c:pt>
                <c:pt idx="6273">
                  <c:v>40440.916666666664</c:v>
                </c:pt>
                <c:pt idx="6274">
                  <c:v>40440.958333333336</c:v>
                </c:pt>
                <c:pt idx="6275">
                  <c:v>40441</c:v>
                </c:pt>
                <c:pt idx="6276">
                  <c:v>40441.041666666664</c:v>
                </c:pt>
                <c:pt idx="6277">
                  <c:v>40441.083333333336</c:v>
                </c:pt>
                <c:pt idx="6278">
                  <c:v>40441.125</c:v>
                </c:pt>
                <c:pt idx="6279">
                  <c:v>40441.166666666664</c:v>
                </c:pt>
                <c:pt idx="6280">
                  <c:v>40441.208333333336</c:v>
                </c:pt>
                <c:pt idx="6281">
                  <c:v>40441.25</c:v>
                </c:pt>
                <c:pt idx="6282">
                  <c:v>40441.291666666664</c:v>
                </c:pt>
                <c:pt idx="6283">
                  <c:v>40441.333333333336</c:v>
                </c:pt>
                <c:pt idx="6284">
                  <c:v>40441.375</c:v>
                </c:pt>
                <c:pt idx="6285">
                  <c:v>40441.416666666664</c:v>
                </c:pt>
                <c:pt idx="6286">
                  <c:v>40441.458333333336</c:v>
                </c:pt>
                <c:pt idx="6287">
                  <c:v>40441.5</c:v>
                </c:pt>
                <c:pt idx="6288">
                  <c:v>40441.541666666664</c:v>
                </c:pt>
                <c:pt idx="6289">
                  <c:v>40441.583333333336</c:v>
                </c:pt>
                <c:pt idx="6290">
                  <c:v>40441.625</c:v>
                </c:pt>
                <c:pt idx="6291">
                  <c:v>40441.666666666664</c:v>
                </c:pt>
                <c:pt idx="6292">
                  <c:v>40441.708333333336</c:v>
                </c:pt>
                <c:pt idx="6293">
                  <c:v>40441.75</c:v>
                </c:pt>
                <c:pt idx="6294">
                  <c:v>40441.791666666664</c:v>
                </c:pt>
                <c:pt idx="6295">
                  <c:v>40441.833333333336</c:v>
                </c:pt>
                <c:pt idx="6296">
                  <c:v>40441.875</c:v>
                </c:pt>
                <c:pt idx="6297">
                  <c:v>40441.916666666664</c:v>
                </c:pt>
                <c:pt idx="6298">
                  <c:v>40441.958333333336</c:v>
                </c:pt>
                <c:pt idx="6299">
                  <c:v>40442</c:v>
                </c:pt>
                <c:pt idx="6300">
                  <c:v>40442.041666666664</c:v>
                </c:pt>
                <c:pt idx="6301">
                  <c:v>40442.083333333336</c:v>
                </c:pt>
                <c:pt idx="6302">
                  <c:v>40442.125</c:v>
                </c:pt>
                <c:pt idx="6303">
                  <c:v>40442.166666666664</c:v>
                </c:pt>
                <c:pt idx="6304">
                  <c:v>40442.208333333336</c:v>
                </c:pt>
                <c:pt idx="6305">
                  <c:v>40442.25</c:v>
                </c:pt>
                <c:pt idx="6306">
                  <c:v>40442.291666666664</c:v>
                </c:pt>
                <c:pt idx="6307">
                  <c:v>40442.333333333336</c:v>
                </c:pt>
                <c:pt idx="6308">
                  <c:v>40442.375</c:v>
                </c:pt>
                <c:pt idx="6309">
                  <c:v>40442.416666666664</c:v>
                </c:pt>
                <c:pt idx="6310">
                  <c:v>40442.458333333336</c:v>
                </c:pt>
                <c:pt idx="6311">
                  <c:v>40442.5</c:v>
                </c:pt>
                <c:pt idx="6312">
                  <c:v>40442.541666666664</c:v>
                </c:pt>
                <c:pt idx="6313">
                  <c:v>40442.583333333336</c:v>
                </c:pt>
                <c:pt idx="6314">
                  <c:v>40442.625</c:v>
                </c:pt>
                <c:pt idx="6315">
                  <c:v>40442.666666666664</c:v>
                </c:pt>
                <c:pt idx="6316">
                  <c:v>40442.708333333336</c:v>
                </c:pt>
                <c:pt idx="6317">
                  <c:v>40442.75</c:v>
                </c:pt>
                <c:pt idx="6318">
                  <c:v>40442.791666666664</c:v>
                </c:pt>
                <c:pt idx="6319">
                  <c:v>40442.833333333336</c:v>
                </c:pt>
                <c:pt idx="6320">
                  <c:v>40442.875</c:v>
                </c:pt>
                <c:pt idx="6321">
                  <c:v>40442.916666666664</c:v>
                </c:pt>
                <c:pt idx="6322">
                  <c:v>40442.958333333336</c:v>
                </c:pt>
                <c:pt idx="6323">
                  <c:v>40443</c:v>
                </c:pt>
                <c:pt idx="6324">
                  <c:v>40443.041666666664</c:v>
                </c:pt>
                <c:pt idx="6325">
                  <c:v>40443.083333333336</c:v>
                </c:pt>
                <c:pt idx="6326">
                  <c:v>40443.125</c:v>
                </c:pt>
                <c:pt idx="6327">
                  <c:v>40443.166666666664</c:v>
                </c:pt>
                <c:pt idx="6328">
                  <c:v>40443.208333333336</c:v>
                </c:pt>
                <c:pt idx="6329">
                  <c:v>40443.25</c:v>
                </c:pt>
                <c:pt idx="6330">
                  <c:v>40443.291666666664</c:v>
                </c:pt>
                <c:pt idx="6331">
                  <c:v>40443.333333333336</c:v>
                </c:pt>
                <c:pt idx="6332">
                  <c:v>40443.375</c:v>
                </c:pt>
                <c:pt idx="6333">
                  <c:v>40443.416666666664</c:v>
                </c:pt>
                <c:pt idx="6334">
                  <c:v>40443.458333333336</c:v>
                </c:pt>
                <c:pt idx="6335">
                  <c:v>40443.5</c:v>
                </c:pt>
                <c:pt idx="6336">
                  <c:v>40443.541666666664</c:v>
                </c:pt>
                <c:pt idx="6337">
                  <c:v>40443.583333333336</c:v>
                </c:pt>
                <c:pt idx="6338">
                  <c:v>40443.625</c:v>
                </c:pt>
                <c:pt idx="6339">
                  <c:v>40443.666666666664</c:v>
                </c:pt>
                <c:pt idx="6340">
                  <c:v>40443.708333333336</c:v>
                </c:pt>
                <c:pt idx="6341">
                  <c:v>40443.75</c:v>
                </c:pt>
                <c:pt idx="6342">
                  <c:v>40443.791666666664</c:v>
                </c:pt>
                <c:pt idx="6343">
                  <c:v>40443.833333333336</c:v>
                </c:pt>
                <c:pt idx="6344">
                  <c:v>40443.875</c:v>
                </c:pt>
                <c:pt idx="6345">
                  <c:v>40443.916666666664</c:v>
                </c:pt>
                <c:pt idx="6346">
                  <c:v>40443.958333333336</c:v>
                </c:pt>
                <c:pt idx="6347">
                  <c:v>40444</c:v>
                </c:pt>
                <c:pt idx="6348">
                  <c:v>40444.041666666664</c:v>
                </c:pt>
                <c:pt idx="6349">
                  <c:v>40444.083333333336</c:v>
                </c:pt>
                <c:pt idx="6350">
                  <c:v>40444.125</c:v>
                </c:pt>
                <c:pt idx="6351">
                  <c:v>40444.166666666664</c:v>
                </c:pt>
                <c:pt idx="6352">
                  <c:v>40444.208333333336</c:v>
                </c:pt>
                <c:pt idx="6353">
                  <c:v>40444.25</c:v>
                </c:pt>
                <c:pt idx="6354">
                  <c:v>40444.291666666664</c:v>
                </c:pt>
                <c:pt idx="6355">
                  <c:v>40444.333333333336</c:v>
                </c:pt>
                <c:pt idx="6356">
                  <c:v>40444.375</c:v>
                </c:pt>
                <c:pt idx="6357">
                  <c:v>40444.416666666664</c:v>
                </c:pt>
                <c:pt idx="6358">
                  <c:v>40444.458333333336</c:v>
                </c:pt>
                <c:pt idx="6359">
                  <c:v>40444.5</c:v>
                </c:pt>
                <c:pt idx="6360">
                  <c:v>40444.541666666664</c:v>
                </c:pt>
                <c:pt idx="6361">
                  <c:v>40444.583333333336</c:v>
                </c:pt>
                <c:pt idx="6362">
                  <c:v>40444.625</c:v>
                </c:pt>
                <c:pt idx="6363">
                  <c:v>40444.666666666664</c:v>
                </c:pt>
                <c:pt idx="6364">
                  <c:v>40444.708333333336</c:v>
                </c:pt>
                <c:pt idx="6365">
                  <c:v>40444.75</c:v>
                </c:pt>
                <c:pt idx="6366">
                  <c:v>40444.791666666664</c:v>
                </c:pt>
                <c:pt idx="6367">
                  <c:v>40444.833333333336</c:v>
                </c:pt>
                <c:pt idx="6368">
                  <c:v>40444.875</c:v>
                </c:pt>
                <c:pt idx="6369">
                  <c:v>40444.916666666664</c:v>
                </c:pt>
                <c:pt idx="6370">
                  <c:v>40444.958333333336</c:v>
                </c:pt>
                <c:pt idx="6371">
                  <c:v>40445</c:v>
                </c:pt>
                <c:pt idx="6372">
                  <c:v>40445.041666666664</c:v>
                </c:pt>
                <c:pt idx="6373">
                  <c:v>40445.083333333336</c:v>
                </c:pt>
                <c:pt idx="6374">
                  <c:v>40445.125</c:v>
                </c:pt>
                <c:pt idx="6375">
                  <c:v>40445.166666666664</c:v>
                </c:pt>
                <c:pt idx="6376">
                  <c:v>40445.208333333336</c:v>
                </c:pt>
                <c:pt idx="6377">
                  <c:v>40445.25</c:v>
                </c:pt>
                <c:pt idx="6378">
                  <c:v>40445.291666666664</c:v>
                </c:pt>
                <c:pt idx="6379">
                  <c:v>40445.333333333336</c:v>
                </c:pt>
                <c:pt idx="6380">
                  <c:v>40445.375</c:v>
                </c:pt>
                <c:pt idx="6381">
                  <c:v>40445.416666666664</c:v>
                </c:pt>
                <c:pt idx="6382">
                  <c:v>40445.458333333336</c:v>
                </c:pt>
                <c:pt idx="6383">
                  <c:v>40445.5</c:v>
                </c:pt>
                <c:pt idx="6384">
                  <c:v>40445.541666666664</c:v>
                </c:pt>
                <c:pt idx="6385">
                  <c:v>40445.583333333336</c:v>
                </c:pt>
                <c:pt idx="6386">
                  <c:v>40445.625</c:v>
                </c:pt>
                <c:pt idx="6387">
                  <c:v>40445.666666666664</c:v>
                </c:pt>
                <c:pt idx="6388">
                  <c:v>40445.708333333336</c:v>
                </c:pt>
                <c:pt idx="6389">
                  <c:v>40445.75</c:v>
                </c:pt>
                <c:pt idx="6390">
                  <c:v>40445.791666666664</c:v>
                </c:pt>
                <c:pt idx="6391">
                  <c:v>40445.833333333336</c:v>
                </c:pt>
                <c:pt idx="6392">
                  <c:v>40445.875</c:v>
                </c:pt>
                <c:pt idx="6393">
                  <c:v>40445.916666666664</c:v>
                </c:pt>
                <c:pt idx="6394">
                  <c:v>40445.958333333336</c:v>
                </c:pt>
                <c:pt idx="6395">
                  <c:v>40446</c:v>
                </c:pt>
                <c:pt idx="6396">
                  <c:v>40446.041666666664</c:v>
                </c:pt>
                <c:pt idx="6397">
                  <c:v>40446.083333333336</c:v>
                </c:pt>
                <c:pt idx="6398">
                  <c:v>40446.125</c:v>
                </c:pt>
                <c:pt idx="6399">
                  <c:v>40446.166666666664</c:v>
                </c:pt>
                <c:pt idx="6400">
                  <c:v>40446.208333333336</c:v>
                </c:pt>
                <c:pt idx="6401">
                  <c:v>40446.25</c:v>
                </c:pt>
                <c:pt idx="6402">
                  <c:v>40446.291666666664</c:v>
                </c:pt>
                <c:pt idx="6403">
                  <c:v>40446.333333333336</c:v>
                </c:pt>
                <c:pt idx="6404">
                  <c:v>40446.375</c:v>
                </c:pt>
                <c:pt idx="6405">
                  <c:v>40446.416666666664</c:v>
                </c:pt>
                <c:pt idx="6406">
                  <c:v>40446.458333333336</c:v>
                </c:pt>
                <c:pt idx="6407">
                  <c:v>40446.5</c:v>
                </c:pt>
                <c:pt idx="6408">
                  <c:v>40446.541666666664</c:v>
                </c:pt>
                <c:pt idx="6409">
                  <c:v>40446.583333333336</c:v>
                </c:pt>
                <c:pt idx="6410">
                  <c:v>40446.625</c:v>
                </c:pt>
                <c:pt idx="6411">
                  <c:v>40446.666666666664</c:v>
                </c:pt>
                <c:pt idx="6412">
                  <c:v>40446.708333333336</c:v>
                </c:pt>
                <c:pt idx="6413">
                  <c:v>40446.75</c:v>
                </c:pt>
                <c:pt idx="6414">
                  <c:v>40446.791666666664</c:v>
                </c:pt>
                <c:pt idx="6415">
                  <c:v>40446.833333333336</c:v>
                </c:pt>
                <c:pt idx="6416">
                  <c:v>40446.875</c:v>
                </c:pt>
                <c:pt idx="6417">
                  <c:v>40446.916666666664</c:v>
                </c:pt>
                <c:pt idx="6418">
                  <c:v>40446.958333333336</c:v>
                </c:pt>
                <c:pt idx="6419">
                  <c:v>40447</c:v>
                </c:pt>
                <c:pt idx="6420">
                  <c:v>40447.041666666664</c:v>
                </c:pt>
                <c:pt idx="6421">
                  <c:v>40447.083333333336</c:v>
                </c:pt>
                <c:pt idx="6422">
                  <c:v>40447.125</c:v>
                </c:pt>
                <c:pt idx="6423">
                  <c:v>40447.166666666664</c:v>
                </c:pt>
                <c:pt idx="6424">
                  <c:v>40447.208333333336</c:v>
                </c:pt>
                <c:pt idx="6425">
                  <c:v>40447.25</c:v>
                </c:pt>
                <c:pt idx="6426">
                  <c:v>40447.291666666664</c:v>
                </c:pt>
                <c:pt idx="6427">
                  <c:v>40447.333333333336</c:v>
                </c:pt>
                <c:pt idx="6428">
                  <c:v>40447.375</c:v>
                </c:pt>
                <c:pt idx="6429">
                  <c:v>40447.416666666664</c:v>
                </c:pt>
                <c:pt idx="6430">
                  <c:v>40447.458333333336</c:v>
                </c:pt>
                <c:pt idx="6431">
                  <c:v>40447.5</c:v>
                </c:pt>
                <c:pt idx="6432">
                  <c:v>40447.541666666664</c:v>
                </c:pt>
                <c:pt idx="6433">
                  <c:v>40447.583333333336</c:v>
                </c:pt>
                <c:pt idx="6434">
                  <c:v>40447.625</c:v>
                </c:pt>
                <c:pt idx="6435">
                  <c:v>40447.666666666664</c:v>
                </c:pt>
                <c:pt idx="6436">
                  <c:v>40447.708333333336</c:v>
                </c:pt>
                <c:pt idx="6437">
                  <c:v>40447.75</c:v>
                </c:pt>
                <c:pt idx="6438">
                  <c:v>40447.791666666664</c:v>
                </c:pt>
                <c:pt idx="6439">
                  <c:v>40447.833333333336</c:v>
                </c:pt>
                <c:pt idx="6440">
                  <c:v>40447.875</c:v>
                </c:pt>
                <c:pt idx="6441">
                  <c:v>40447.916666666664</c:v>
                </c:pt>
                <c:pt idx="6442">
                  <c:v>40447.958333333336</c:v>
                </c:pt>
                <c:pt idx="6443">
                  <c:v>40448</c:v>
                </c:pt>
                <c:pt idx="6444">
                  <c:v>40448.041666666664</c:v>
                </c:pt>
                <c:pt idx="6445">
                  <c:v>40448.083333333336</c:v>
                </c:pt>
                <c:pt idx="6446">
                  <c:v>40448.125</c:v>
                </c:pt>
                <c:pt idx="6447">
                  <c:v>40448.166666666664</c:v>
                </c:pt>
                <c:pt idx="6448">
                  <c:v>40448.208333333336</c:v>
                </c:pt>
                <c:pt idx="6449">
                  <c:v>40448.25</c:v>
                </c:pt>
                <c:pt idx="6450">
                  <c:v>40448.291666666664</c:v>
                </c:pt>
                <c:pt idx="6451">
                  <c:v>40448.333333333336</c:v>
                </c:pt>
                <c:pt idx="6452">
                  <c:v>40448.375</c:v>
                </c:pt>
                <c:pt idx="6453">
                  <c:v>40448.416666666664</c:v>
                </c:pt>
                <c:pt idx="6454">
                  <c:v>40448.458333333336</c:v>
                </c:pt>
                <c:pt idx="6455">
                  <c:v>40448.5</c:v>
                </c:pt>
                <c:pt idx="6456">
                  <c:v>40448.541666666664</c:v>
                </c:pt>
                <c:pt idx="6457">
                  <c:v>40448.583333333336</c:v>
                </c:pt>
                <c:pt idx="6458">
                  <c:v>40448.625</c:v>
                </c:pt>
                <c:pt idx="6459">
                  <c:v>40448.666666666664</c:v>
                </c:pt>
                <c:pt idx="6460">
                  <c:v>40448.708333333336</c:v>
                </c:pt>
                <c:pt idx="6461">
                  <c:v>40448.75</c:v>
                </c:pt>
                <c:pt idx="6462">
                  <c:v>40448.791666666664</c:v>
                </c:pt>
                <c:pt idx="6463">
                  <c:v>40448.833333333336</c:v>
                </c:pt>
                <c:pt idx="6464">
                  <c:v>40448.875</c:v>
                </c:pt>
                <c:pt idx="6465">
                  <c:v>40448.916666666664</c:v>
                </c:pt>
                <c:pt idx="6466">
                  <c:v>40448.958333333336</c:v>
                </c:pt>
                <c:pt idx="6467">
                  <c:v>40449</c:v>
                </c:pt>
                <c:pt idx="6468">
                  <c:v>40449.041666666664</c:v>
                </c:pt>
                <c:pt idx="6469">
                  <c:v>40449.083333333336</c:v>
                </c:pt>
                <c:pt idx="6470">
                  <c:v>40449.125</c:v>
                </c:pt>
                <c:pt idx="6471">
                  <c:v>40449.166666666664</c:v>
                </c:pt>
                <c:pt idx="6472">
                  <c:v>40449.208333333336</c:v>
                </c:pt>
                <c:pt idx="6473">
                  <c:v>40449.25</c:v>
                </c:pt>
                <c:pt idx="6474">
                  <c:v>40449.291666666664</c:v>
                </c:pt>
                <c:pt idx="6475">
                  <c:v>40449.333333333336</c:v>
                </c:pt>
                <c:pt idx="6476">
                  <c:v>40449.375</c:v>
                </c:pt>
                <c:pt idx="6477">
                  <c:v>40449.416666666664</c:v>
                </c:pt>
                <c:pt idx="6478">
                  <c:v>40449.458333333336</c:v>
                </c:pt>
                <c:pt idx="6479">
                  <c:v>40449.5</c:v>
                </c:pt>
                <c:pt idx="6480">
                  <c:v>40449.541666666664</c:v>
                </c:pt>
                <c:pt idx="6481">
                  <c:v>40449.583333333336</c:v>
                </c:pt>
                <c:pt idx="6482">
                  <c:v>40449.625</c:v>
                </c:pt>
                <c:pt idx="6483">
                  <c:v>40449.666666666664</c:v>
                </c:pt>
                <c:pt idx="6484">
                  <c:v>40449.708333333336</c:v>
                </c:pt>
                <c:pt idx="6485">
                  <c:v>40449.75</c:v>
                </c:pt>
                <c:pt idx="6486">
                  <c:v>40449.791666666664</c:v>
                </c:pt>
                <c:pt idx="6487">
                  <c:v>40449.833333333336</c:v>
                </c:pt>
                <c:pt idx="6488">
                  <c:v>40449.875</c:v>
                </c:pt>
                <c:pt idx="6489">
                  <c:v>40449.916666666664</c:v>
                </c:pt>
                <c:pt idx="6490">
                  <c:v>40449.958333333336</c:v>
                </c:pt>
                <c:pt idx="6491">
                  <c:v>40450</c:v>
                </c:pt>
                <c:pt idx="6492">
                  <c:v>40450.041666666664</c:v>
                </c:pt>
                <c:pt idx="6493">
                  <c:v>40450.083333333336</c:v>
                </c:pt>
                <c:pt idx="6494">
                  <c:v>40450.125</c:v>
                </c:pt>
                <c:pt idx="6495">
                  <c:v>40450.166666666664</c:v>
                </c:pt>
                <c:pt idx="6496">
                  <c:v>40450.208333333336</c:v>
                </c:pt>
                <c:pt idx="6497">
                  <c:v>40450.25</c:v>
                </c:pt>
                <c:pt idx="6498">
                  <c:v>40450.291666666664</c:v>
                </c:pt>
                <c:pt idx="6499">
                  <c:v>40450.333333333336</c:v>
                </c:pt>
                <c:pt idx="6500">
                  <c:v>40450.375</c:v>
                </c:pt>
                <c:pt idx="6501">
                  <c:v>40450.416666666664</c:v>
                </c:pt>
                <c:pt idx="6502">
                  <c:v>40450.458333333336</c:v>
                </c:pt>
                <c:pt idx="6503">
                  <c:v>40450.5</c:v>
                </c:pt>
                <c:pt idx="6504">
                  <c:v>40450.541666666664</c:v>
                </c:pt>
                <c:pt idx="6505">
                  <c:v>40450.583333333336</c:v>
                </c:pt>
                <c:pt idx="6506">
                  <c:v>40450.625</c:v>
                </c:pt>
                <c:pt idx="6507">
                  <c:v>40450.666666666664</c:v>
                </c:pt>
                <c:pt idx="6508">
                  <c:v>40450.708333333336</c:v>
                </c:pt>
                <c:pt idx="6509">
                  <c:v>40450.75</c:v>
                </c:pt>
                <c:pt idx="6510">
                  <c:v>40450.791666666664</c:v>
                </c:pt>
                <c:pt idx="6511">
                  <c:v>40450.833333333336</c:v>
                </c:pt>
                <c:pt idx="6512">
                  <c:v>40450.875</c:v>
                </c:pt>
                <c:pt idx="6513">
                  <c:v>40450.916666666664</c:v>
                </c:pt>
                <c:pt idx="6514">
                  <c:v>40450.958333333336</c:v>
                </c:pt>
                <c:pt idx="6515">
                  <c:v>40451</c:v>
                </c:pt>
                <c:pt idx="6516">
                  <c:v>40451.041666666664</c:v>
                </c:pt>
                <c:pt idx="6517">
                  <c:v>40451.083333333336</c:v>
                </c:pt>
                <c:pt idx="6518">
                  <c:v>40451.125</c:v>
                </c:pt>
                <c:pt idx="6519">
                  <c:v>40451.166666666664</c:v>
                </c:pt>
                <c:pt idx="6520">
                  <c:v>40451.208333333336</c:v>
                </c:pt>
                <c:pt idx="6521">
                  <c:v>40451.25</c:v>
                </c:pt>
                <c:pt idx="6522">
                  <c:v>40451.291666666664</c:v>
                </c:pt>
                <c:pt idx="6523">
                  <c:v>40451.333333333336</c:v>
                </c:pt>
                <c:pt idx="6524">
                  <c:v>40451.375</c:v>
                </c:pt>
                <c:pt idx="6525">
                  <c:v>40451.416666666664</c:v>
                </c:pt>
                <c:pt idx="6526">
                  <c:v>40451.458333333336</c:v>
                </c:pt>
                <c:pt idx="6527">
                  <c:v>40451.5</c:v>
                </c:pt>
                <c:pt idx="6528">
                  <c:v>40451.541666666664</c:v>
                </c:pt>
                <c:pt idx="6529">
                  <c:v>40451.583333333336</c:v>
                </c:pt>
                <c:pt idx="6530">
                  <c:v>40451.625</c:v>
                </c:pt>
                <c:pt idx="6531">
                  <c:v>40451.666666666664</c:v>
                </c:pt>
                <c:pt idx="6532">
                  <c:v>40451.708333333336</c:v>
                </c:pt>
                <c:pt idx="6533">
                  <c:v>40451.75</c:v>
                </c:pt>
                <c:pt idx="6534">
                  <c:v>40451.791666666664</c:v>
                </c:pt>
                <c:pt idx="6535">
                  <c:v>40451.833333333336</c:v>
                </c:pt>
                <c:pt idx="6536">
                  <c:v>40451.875</c:v>
                </c:pt>
                <c:pt idx="6537">
                  <c:v>40451.916666666664</c:v>
                </c:pt>
                <c:pt idx="6538">
                  <c:v>40451.958333333336</c:v>
                </c:pt>
                <c:pt idx="6539">
                  <c:v>40452</c:v>
                </c:pt>
                <c:pt idx="6540">
                  <c:v>40452.041666666664</c:v>
                </c:pt>
                <c:pt idx="6541">
                  <c:v>40452.083333333336</c:v>
                </c:pt>
                <c:pt idx="6542">
                  <c:v>40452.125</c:v>
                </c:pt>
                <c:pt idx="6543">
                  <c:v>40452.166666666664</c:v>
                </c:pt>
                <c:pt idx="6544">
                  <c:v>40452.208333333336</c:v>
                </c:pt>
                <c:pt idx="6545">
                  <c:v>40452.25</c:v>
                </c:pt>
                <c:pt idx="6546">
                  <c:v>40452.291666666664</c:v>
                </c:pt>
                <c:pt idx="6547">
                  <c:v>40452.333333333336</c:v>
                </c:pt>
                <c:pt idx="6548">
                  <c:v>40452.375</c:v>
                </c:pt>
                <c:pt idx="6549">
                  <c:v>40452.416666666664</c:v>
                </c:pt>
                <c:pt idx="6550">
                  <c:v>40452.458333333336</c:v>
                </c:pt>
                <c:pt idx="6551">
                  <c:v>40452.5</c:v>
                </c:pt>
                <c:pt idx="6552">
                  <c:v>40452.541666666664</c:v>
                </c:pt>
                <c:pt idx="6553">
                  <c:v>40452.583333333336</c:v>
                </c:pt>
                <c:pt idx="6554">
                  <c:v>40452.625</c:v>
                </c:pt>
                <c:pt idx="6555">
                  <c:v>40452.666666666664</c:v>
                </c:pt>
                <c:pt idx="6556">
                  <c:v>40452.708333333336</c:v>
                </c:pt>
                <c:pt idx="6557">
                  <c:v>40452.75</c:v>
                </c:pt>
                <c:pt idx="6558">
                  <c:v>40452.791666666664</c:v>
                </c:pt>
                <c:pt idx="6559">
                  <c:v>40452.833333333336</c:v>
                </c:pt>
                <c:pt idx="6560">
                  <c:v>40452.875</c:v>
                </c:pt>
                <c:pt idx="6561">
                  <c:v>40452.916666666664</c:v>
                </c:pt>
                <c:pt idx="6562">
                  <c:v>40452.958333333336</c:v>
                </c:pt>
                <c:pt idx="6563">
                  <c:v>40453</c:v>
                </c:pt>
                <c:pt idx="6564">
                  <c:v>40453.041666666664</c:v>
                </c:pt>
                <c:pt idx="6565">
                  <c:v>40453.083333333336</c:v>
                </c:pt>
                <c:pt idx="6566">
                  <c:v>40453.125</c:v>
                </c:pt>
                <c:pt idx="6567">
                  <c:v>40453.166666666664</c:v>
                </c:pt>
                <c:pt idx="6568">
                  <c:v>40453.208333333336</c:v>
                </c:pt>
                <c:pt idx="6569">
                  <c:v>40453.25</c:v>
                </c:pt>
                <c:pt idx="6570">
                  <c:v>40453.291666666664</c:v>
                </c:pt>
                <c:pt idx="6571">
                  <c:v>40453.333333333336</c:v>
                </c:pt>
                <c:pt idx="6572">
                  <c:v>40453.375</c:v>
                </c:pt>
                <c:pt idx="6573">
                  <c:v>40453.416666666664</c:v>
                </c:pt>
                <c:pt idx="6574">
                  <c:v>40453.458333333336</c:v>
                </c:pt>
                <c:pt idx="6575">
                  <c:v>40453.5</c:v>
                </c:pt>
                <c:pt idx="6576">
                  <c:v>40453.541666666664</c:v>
                </c:pt>
                <c:pt idx="6577">
                  <c:v>40453.583333333336</c:v>
                </c:pt>
                <c:pt idx="6578">
                  <c:v>40453.625</c:v>
                </c:pt>
                <c:pt idx="6579">
                  <c:v>40453.666666666664</c:v>
                </c:pt>
                <c:pt idx="6580">
                  <c:v>40453.708333333336</c:v>
                </c:pt>
                <c:pt idx="6581">
                  <c:v>40453.75</c:v>
                </c:pt>
                <c:pt idx="6582">
                  <c:v>40453.791666666664</c:v>
                </c:pt>
                <c:pt idx="6583">
                  <c:v>40453.833333333336</c:v>
                </c:pt>
                <c:pt idx="6584">
                  <c:v>40453.875</c:v>
                </c:pt>
                <c:pt idx="6585">
                  <c:v>40453.916666666664</c:v>
                </c:pt>
                <c:pt idx="6586">
                  <c:v>40453.958333333336</c:v>
                </c:pt>
                <c:pt idx="6587">
                  <c:v>40454</c:v>
                </c:pt>
                <c:pt idx="6588">
                  <c:v>40454.041666666664</c:v>
                </c:pt>
                <c:pt idx="6589">
                  <c:v>40454.083333333336</c:v>
                </c:pt>
                <c:pt idx="6590">
                  <c:v>40454.125</c:v>
                </c:pt>
                <c:pt idx="6591">
                  <c:v>40454.166666666664</c:v>
                </c:pt>
                <c:pt idx="6592">
                  <c:v>40454.208333333336</c:v>
                </c:pt>
                <c:pt idx="6593">
                  <c:v>40454.25</c:v>
                </c:pt>
                <c:pt idx="6594">
                  <c:v>40454.291666666664</c:v>
                </c:pt>
                <c:pt idx="6595">
                  <c:v>40454.333333333336</c:v>
                </c:pt>
                <c:pt idx="6596">
                  <c:v>40454.375</c:v>
                </c:pt>
                <c:pt idx="6597">
                  <c:v>40454.416666666664</c:v>
                </c:pt>
                <c:pt idx="6598">
                  <c:v>40454.458333333336</c:v>
                </c:pt>
                <c:pt idx="6599">
                  <c:v>40454.5</c:v>
                </c:pt>
                <c:pt idx="6600">
                  <c:v>40454.541666666664</c:v>
                </c:pt>
                <c:pt idx="6601">
                  <c:v>40454.583333333336</c:v>
                </c:pt>
                <c:pt idx="6602">
                  <c:v>40454.625</c:v>
                </c:pt>
                <c:pt idx="6603">
                  <c:v>40454.666666666664</c:v>
                </c:pt>
                <c:pt idx="6604">
                  <c:v>40454.708333333336</c:v>
                </c:pt>
                <c:pt idx="6605">
                  <c:v>40454.75</c:v>
                </c:pt>
                <c:pt idx="6606">
                  <c:v>40454.791666666664</c:v>
                </c:pt>
                <c:pt idx="6607">
                  <c:v>40454.833333333336</c:v>
                </c:pt>
                <c:pt idx="6608">
                  <c:v>40454.875</c:v>
                </c:pt>
                <c:pt idx="6609">
                  <c:v>40454.916666666664</c:v>
                </c:pt>
                <c:pt idx="6610">
                  <c:v>40454.958333333336</c:v>
                </c:pt>
                <c:pt idx="6611">
                  <c:v>40455</c:v>
                </c:pt>
                <c:pt idx="6612">
                  <c:v>40455.041666666664</c:v>
                </c:pt>
                <c:pt idx="6613">
                  <c:v>40455.083333333336</c:v>
                </c:pt>
                <c:pt idx="6614">
                  <c:v>40455.125</c:v>
                </c:pt>
                <c:pt idx="6615">
                  <c:v>40455.166666666664</c:v>
                </c:pt>
                <c:pt idx="6616">
                  <c:v>40455.208333333336</c:v>
                </c:pt>
                <c:pt idx="6617">
                  <c:v>40455.25</c:v>
                </c:pt>
                <c:pt idx="6618">
                  <c:v>40455.291666666664</c:v>
                </c:pt>
                <c:pt idx="6619">
                  <c:v>40455.333333333336</c:v>
                </c:pt>
                <c:pt idx="6620">
                  <c:v>40455.375</c:v>
                </c:pt>
                <c:pt idx="6621">
                  <c:v>40455.416666666664</c:v>
                </c:pt>
                <c:pt idx="6622">
                  <c:v>40455.458333333336</c:v>
                </c:pt>
                <c:pt idx="6623">
                  <c:v>40455.5</c:v>
                </c:pt>
                <c:pt idx="6624">
                  <c:v>40455.541666666664</c:v>
                </c:pt>
                <c:pt idx="6625">
                  <c:v>40455.583333333336</c:v>
                </c:pt>
                <c:pt idx="6626">
                  <c:v>40455.625</c:v>
                </c:pt>
                <c:pt idx="6627">
                  <c:v>40455.666666666664</c:v>
                </c:pt>
                <c:pt idx="6628">
                  <c:v>40455.708333333336</c:v>
                </c:pt>
                <c:pt idx="6629">
                  <c:v>40455.75</c:v>
                </c:pt>
                <c:pt idx="6630">
                  <c:v>40455.791666666664</c:v>
                </c:pt>
                <c:pt idx="6631">
                  <c:v>40455.833333333336</c:v>
                </c:pt>
                <c:pt idx="6632">
                  <c:v>40455.875</c:v>
                </c:pt>
                <c:pt idx="6633">
                  <c:v>40455.916666666664</c:v>
                </c:pt>
                <c:pt idx="6634">
                  <c:v>40455.958333333336</c:v>
                </c:pt>
                <c:pt idx="6635">
                  <c:v>40456</c:v>
                </c:pt>
                <c:pt idx="6636">
                  <c:v>40456.041666666664</c:v>
                </c:pt>
                <c:pt idx="6637">
                  <c:v>40456.083333333336</c:v>
                </c:pt>
                <c:pt idx="6638">
                  <c:v>40456.125</c:v>
                </c:pt>
                <c:pt idx="6639">
                  <c:v>40456.166666666664</c:v>
                </c:pt>
                <c:pt idx="6640">
                  <c:v>40456.208333333336</c:v>
                </c:pt>
                <c:pt idx="6641">
                  <c:v>40456.25</c:v>
                </c:pt>
                <c:pt idx="6642">
                  <c:v>40456.291666666664</c:v>
                </c:pt>
                <c:pt idx="6643">
                  <c:v>40456.333333333336</c:v>
                </c:pt>
                <c:pt idx="6644">
                  <c:v>40456.375</c:v>
                </c:pt>
                <c:pt idx="6645">
                  <c:v>40456.416666666664</c:v>
                </c:pt>
                <c:pt idx="6646">
                  <c:v>40456.458333333336</c:v>
                </c:pt>
                <c:pt idx="6647">
                  <c:v>40456.5</c:v>
                </c:pt>
                <c:pt idx="6648">
                  <c:v>40456.541666666664</c:v>
                </c:pt>
                <c:pt idx="6649">
                  <c:v>40456.583333333336</c:v>
                </c:pt>
                <c:pt idx="6650">
                  <c:v>40456.625</c:v>
                </c:pt>
                <c:pt idx="6651">
                  <c:v>40456.666666666664</c:v>
                </c:pt>
                <c:pt idx="6652">
                  <c:v>40456.708333333336</c:v>
                </c:pt>
                <c:pt idx="6653">
                  <c:v>40456.75</c:v>
                </c:pt>
                <c:pt idx="6654">
                  <c:v>40456.791666666664</c:v>
                </c:pt>
                <c:pt idx="6655">
                  <c:v>40456.833333333336</c:v>
                </c:pt>
                <c:pt idx="6656">
                  <c:v>40456.875</c:v>
                </c:pt>
                <c:pt idx="6657">
                  <c:v>40456.916666666664</c:v>
                </c:pt>
                <c:pt idx="6658">
                  <c:v>40456.958333333336</c:v>
                </c:pt>
                <c:pt idx="6659">
                  <c:v>40457</c:v>
                </c:pt>
                <c:pt idx="6660">
                  <c:v>40457.041666666664</c:v>
                </c:pt>
                <c:pt idx="6661">
                  <c:v>40457.083333333336</c:v>
                </c:pt>
                <c:pt idx="6662">
                  <c:v>40457.125</c:v>
                </c:pt>
                <c:pt idx="6663">
                  <c:v>40457.166666666664</c:v>
                </c:pt>
                <c:pt idx="6664">
                  <c:v>40457.208333333336</c:v>
                </c:pt>
                <c:pt idx="6665">
                  <c:v>40457.25</c:v>
                </c:pt>
                <c:pt idx="6666">
                  <c:v>40457.291666666664</c:v>
                </c:pt>
                <c:pt idx="6667">
                  <c:v>40457.333333333336</c:v>
                </c:pt>
                <c:pt idx="6668">
                  <c:v>40457.375</c:v>
                </c:pt>
                <c:pt idx="6669">
                  <c:v>40457.416666666664</c:v>
                </c:pt>
                <c:pt idx="6670">
                  <c:v>40457.458333333336</c:v>
                </c:pt>
                <c:pt idx="6671">
                  <c:v>40457.5</c:v>
                </c:pt>
                <c:pt idx="6672">
                  <c:v>40457.541666666664</c:v>
                </c:pt>
                <c:pt idx="6673">
                  <c:v>40457.583333333336</c:v>
                </c:pt>
                <c:pt idx="6674">
                  <c:v>40457.625</c:v>
                </c:pt>
                <c:pt idx="6675">
                  <c:v>40457.666666666664</c:v>
                </c:pt>
                <c:pt idx="6676">
                  <c:v>40457.708333333336</c:v>
                </c:pt>
                <c:pt idx="6677">
                  <c:v>40457.75</c:v>
                </c:pt>
                <c:pt idx="6678">
                  <c:v>40457.791666666664</c:v>
                </c:pt>
                <c:pt idx="6679">
                  <c:v>40457.833333333336</c:v>
                </c:pt>
                <c:pt idx="6680">
                  <c:v>40457.875</c:v>
                </c:pt>
                <c:pt idx="6681">
                  <c:v>40457.916666666664</c:v>
                </c:pt>
                <c:pt idx="6682">
                  <c:v>40457.958333333336</c:v>
                </c:pt>
                <c:pt idx="6683">
                  <c:v>40458</c:v>
                </c:pt>
                <c:pt idx="6684">
                  <c:v>40458.041666666664</c:v>
                </c:pt>
                <c:pt idx="6685">
                  <c:v>40458.083333333336</c:v>
                </c:pt>
                <c:pt idx="6686">
                  <c:v>40458.125</c:v>
                </c:pt>
                <c:pt idx="6687">
                  <c:v>40458.166666666664</c:v>
                </c:pt>
                <c:pt idx="6688">
                  <c:v>40458.208333333336</c:v>
                </c:pt>
                <c:pt idx="6689">
                  <c:v>40458.25</c:v>
                </c:pt>
                <c:pt idx="6690">
                  <c:v>40458.291666666664</c:v>
                </c:pt>
                <c:pt idx="6691">
                  <c:v>40458.333333333336</c:v>
                </c:pt>
                <c:pt idx="6692">
                  <c:v>40458.375</c:v>
                </c:pt>
                <c:pt idx="6693">
                  <c:v>40458.416666666664</c:v>
                </c:pt>
                <c:pt idx="6694">
                  <c:v>40458.458333333336</c:v>
                </c:pt>
                <c:pt idx="6695">
                  <c:v>40458.5</c:v>
                </c:pt>
                <c:pt idx="6696">
                  <c:v>40458.541666666664</c:v>
                </c:pt>
                <c:pt idx="6697">
                  <c:v>40458.583333333336</c:v>
                </c:pt>
                <c:pt idx="6698">
                  <c:v>40458.625</c:v>
                </c:pt>
                <c:pt idx="6699">
                  <c:v>40458.666666666664</c:v>
                </c:pt>
                <c:pt idx="6700">
                  <c:v>40458.708333333336</c:v>
                </c:pt>
                <c:pt idx="6701">
                  <c:v>40458.75</c:v>
                </c:pt>
                <c:pt idx="6702">
                  <c:v>40458.791666666664</c:v>
                </c:pt>
                <c:pt idx="6703">
                  <c:v>40458.833333333336</c:v>
                </c:pt>
                <c:pt idx="6704">
                  <c:v>40458.875</c:v>
                </c:pt>
                <c:pt idx="6705">
                  <c:v>40458.916666666664</c:v>
                </c:pt>
                <c:pt idx="6706">
                  <c:v>40458.958333333336</c:v>
                </c:pt>
                <c:pt idx="6707">
                  <c:v>40459</c:v>
                </c:pt>
                <c:pt idx="6708">
                  <c:v>40459.041666666664</c:v>
                </c:pt>
                <c:pt idx="6709">
                  <c:v>40459.083333333336</c:v>
                </c:pt>
                <c:pt idx="6710">
                  <c:v>40459.125</c:v>
                </c:pt>
                <c:pt idx="6711">
                  <c:v>40459.166666666664</c:v>
                </c:pt>
                <c:pt idx="6712">
                  <c:v>40459.208333333336</c:v>
                </c:pt>
                <c:pt idx="6713">
                  <c:v>40459.25</c:v>
                </c:pt>
                <c:pt idx="6714">
                  <c:v>40459.291666666664</c:v>
                </c:pt>
                <c:pt idx="6715">
                  <c:v>40459.333333333336</c:v>
                </c:pt>
                <c:pt idx="6716">
                  <c:v>40459.375</c:v>
                </c:pt>
                <c:pt idx="6717">
                  <c:v>40459.416666666664</c:v>
                </c:pt>
                <c:pt idx="6718">
                  <c:v>40459.458333333336</c:v>
                </c:pt>
                <c:pt idx="6719">
                  <c:v>40459.5</c:v>
                </c:pt>
                <c:pt idx="6720">
                  <c:v>40459.541666666664</c:v>
                </c:pt>
                <c:pt idx="6721">
                  <c:v>40459.583333333336</c:v>
                </c:pt>
                <c:pt idx="6722">
                  <c:v>40459.625</c:v>
                </c:pt>
                <c:pt idx="6723">
                  <c:v>40459.666666666664</c:v>
                </c:pt>
                <c:pt idx="6724">
                  <c:v>40459.708333333336</c:v>
                </c:pt>
                <c:pt idx="6725">
                  <c:v>40459.75</c:v>
                </c:pt>
                <c:pt idx="6726">
                  <c:v>40459.791666666664</c:v>
                </c:pt>
                <c:pt idx="6727">
                  <c:v>40459.833333333336</c:v>
                </c:pt>
                <c:pt idx="6728">
                  <c:v>40459.875</c:v>
                </c:pt>
                <c:pt idx="6729">
                  <c:v>40459.916666666664</c:v>
                </c:pt>
                <c:pt idx="6730">
                  <c:v>40459.958333333336</c:v>
                </c:pt>
                <c:pt idx="6731">
                  <c:v>40460</c:v>
                </c:pt>
                <c:pt idx="6732">
                  <c:v>40460.041666666664</c:v>
                </c:pt>
                <c:pt idx="6733">
                  <c:v>40460.083333333336</c:v>
                </c:pt>
                <c:pt idx="6734">
                  <c:v>40460.125</c:v>
                </c:pt>
                <c:pt idx="6735">
                  <c:v>40460.166666666664</c:v>
                </c:pt>
                <c:pt idx="6736">
                  <c:v>40460.208333333336</c:v>
                </c:pt>
                <c:pt idx="6737">
                  <c:v>40460.25</c:v>
                </c:pt>
                <c:pt idx="6738">
                  <c:v>40460.291666666664</c:v>
                </c:pt>
                <c:pt idx="6739">
                  <c:v>40460.333333333336</c:v>
                </c:pt>
                <c:pt idx="6740">
                  <c:v>40460.375</c:v>
                </c:pt>
                <c:pt idx="6741">
                  <c:v>40460.416666666664</c:v>
                </c:pt>
                <c:pt idx="6742">
                  <c:v>40460.458333333336</c:v>
                </c:pt>
                <c:pt idx="6743">
                  <c:v>40460.5</c:v>
                </c:pt>
                <c:pt idx="6744">
                  <c:v>40460.541666666664</c:v>
                </c:pt>
                <c:pt idx="6745">
                  <c:v>40460.583333333336</c:v>
                </c:pt>
                <c:pt idx="6746">
                  <c:v>40460.625</c:v>
                </c:pt>
                <c:pt idx="6747">
                  <c:v>40460.666666666664</c:v>
                </c:pt>
                <c:pt idx="6748">
                  <c:v>40460.708333333336</c:v>
                </c:pt>
                <c:pt idx="6749">
                  <c:v>40460.75</c:v>
                </c:pt>
                <c:pt idx="6750">
                  <c:v>40460.791666666664</c:v>
                </c:pt>
                <c:pt idx="6751">
                  <c:v>40460.833333333336</c:v>
                </c:pt>
                <c:pt idx="6752">
                  <c:v>40460.875</c:v>
                </c:pt>
                <c:pt idx="6753">
                  <c:v>40460.916666666664</c:v>
                </c:pt>
                <c:pt idx="6754">
                  <c:v>40460.958333333336</c:v>
                </c:pt>
                <c:pt idx="6755">
                  <c:v>40461</c:v>
                </c:pt>
                <c:pt idx="6756">
                  <c:v>40461.041666666664</c:v>
                </c:pt>
                <c:pt idx="6757">
                  <c:v>40461.083333333336</c:v>
                </c:pt>
                <c:pt idx="6758">
                  <c:v>40461.125</c:v>
                </c:pt>
                <c:pt idx="6759">
                  <c:v>40461.166666666664</c:v>
                </c:pt>
                <c:pt idx="6760">
                  <c:v>40461.208333333336</c:v>
                </c:pt>
                <c:pt idx="6761">
                  <c:v>40461.25</c:v>
                </c:pt>
                <c:pt idx="6762">
                  <c:v>40461.291666666664</c:v>
                </c:pt>
                <c:pt idx="6763">
                  <c:v>40461.333333333336</c:v>
                </c:pt>
                <c:pt idx="6764">
                  <c:v>40461.375</c:v>
                </c:pt>
                <c:pt idx="6765">
                  <c:v>40461.416666666664</c:v>
                </c:pt>
                <c:pt idx="6766">
                  <c:v>40461.458333333336</c:v>
                </c:pt>
                <c:pt idx="6767">
                  <c:v>40461.5</c:v>
                </c:pt>
                <c:pt idx="6768">
                  <c:v>40461.541666666664</c:v>
                </c:pt>
                <c:pt idx="6769">
                  <c:v>40461.583333333336</c:v>
                </c:pt>
                <c:pt idx="6770">
                  <c:v>40461.625</c:v>
                </c:pt>
                <c:pt idx="6771">
                  <c:v>40461.666666666664</c:v>
                </c:pt>
                <c:pt idx="6772">
                  <c:v>40461.708333333336</c:v>
                </c:pt>
                <c:pt idx="6773">
                  <c:v>40461.75</c:v>
                </c:pt>
                <c:pt idx="6774">
                  <c:v>40461.791666666664</c:v>
                </c:pt>
                <c:pt idx="6775">
                  <c:v>40461.833333333336</c:v>
                </c:pt>
                <c:pt idx="6776">
                  <c:v>40461.875</c:v>
                </c:pt>
                <c:pt idx="6777">
                  <c:v>40461.916666666664</c:v>
                </c:pt>
                <c:pt idx="6778">
                  <c:v>40461.958333333336</c:v>
                </c:pt>
                <c:pt idx="6779">
                  <c:v>40462</c:v>
                </c:pt>
                <c:pt idx="6780">
                  <c:v>40462.041666666664</c:v>
                </c:pt>
                <c:pt idx="6781">
                  <c:v>40462.083333333336</c:v>
                </c:pt>
                <c:pt idx="6782">
                  <c:v>40462.125</c:v>
                </c:pt>
                <c:pt idx="6783">
                  <c:v>40462.166666666664</c:v>
                </c:pt>
                <c:pt idx="6784">
                  <c:v>40462.208333333336</c:v>
                </c:pt>
                <c:pt idx="6785">
                  <c:v>40462.25</c:v>
                </c:pt>
                <c:pt idx="6786">
                  <c:v>40462.291666666664</c:v>
                </c:pt>
                <c:pt idx="6787">
                  <c:v>40462.333333333336</c:v>
                </c:pt>
                <c:pt idx="6788">
                  <c:v>40462.375</c:v>
                </c:pt>
                <c:pt idx="6789">
                  <c:v>40462.416666666664</c:v>
                </c:pt>
                <c:pt idx="6790">
                  <c:v>40462.458333333336</c:v>
                </c:pt>
                <c:pt idx="6791">
                  <c:v>40462.5</c:v>
                </c:pt>
                <c:pt idx="6792">
                  <c:v>40462.541666666664</c:v>
                </c:pt>
                <c:pt idx="6793">
                  <c:v>40462.583333333336</c:v>
                </c:pt>
                <c:pt idx="6794">
                  <c:v>40462.625</c:v>
                </c:pt>
                <c:pt idx="6795">
                  <c:v>40462.666666666664</c:v>
                </c:pt>
                <c:pt idx="6796">
                  <c:v>40462.708333333336</c:v>
                </c:pt>
                <c:pt idx="6797">
                  <c:v>40462.75</c:v>
                </c:pt>
                <c:pt idx="6798">
                  <c:v>40462.791666666664</c:v>
                </c:pt>
                <c:pt idx="6799">
                  <c:v>40462.833333333336</c:v>
                </c:pt>
                <c:pt idx="6800">
                  <c:v>40462.875</c:v>
                </c:pt>
                <c:pt idx="6801">
                  <c:v>40462.916666666664</c:v>
                </c:pt>
                <c:pt idx="6802">
                  <c:v>40462.958333333336</c:v>
                </c:pt>
                <c:pt idx="6803">
                  <c:v>40463</c:v>
                </c:pt>
                <c:pt idx="6804">
                  <c:v>40463.041666666664</c:v>
                </c:pt>
                <c:pt idx="6805">
                  <c:v>40463.083333333336</c:v>
                </c:pt>
                <c:pt idx="6806">
                  <c:v>40463.125</c:v>
                </c:pt>
                <c:pt idx="6807">
                  <c:v>40463.166666666664</c:v>
                </c:pt>
                <c:pt idx="6808">
                  <c:v>40463.208333333336</c:v>
                </c:pt>
                <c:pt idx="6809">
                  <c:v>40463.25</c:v>
                </c:pt>
                <c:pt idx="6810">
                  <c:v>40463.291666666664</c:v>
                </c:pt>
                <c:pt idx="6811">
                  <c:v>40463.333333333336</c:v>
                </c:pt>
                <c:pt idx="6812">
                  <c:v>40463.375</c:v>
                </c:pt>
                <c:pt idx="6813">
                  <c:v>40463.416666666664</c:v>
                </c:pt>
                <c:pt idx="6814">
                  <c:v>40463.458333333336</c:v>
                </c:pt>
                <c:pt idx="6815">
                  <c:v>40463.5</c:v>
                </c:pt>
                <c:pt idx="6816">
                  <c:v>40463.541666666664</c:v>
                </c:pt>
                <c:pt idx="6817">
                  <c:v>40463.583333333336</c:v>
                </c:pt>
                <c:pt idx="6818">
                  <c:v>40463.625</c:v>
                </c:pt>
                <c:pt idx="6819">
                  <c:v>40463.666666666664</c:v>
                </c:pt>
                <c:pt idx="6820">
                  <c:v>40463.708333333336</c:v>
                </c:pt>
                <c:pt idx="6821">
                  <c:v>40463.75</c:v>
                </c:pt>
                <c:pt idx="6822">
                  <c:v>40463.791666666664</c:v>
                </c:pt>
                <c:pt idx="6823">
                  <c:v>40463.833333333336</c:v>
                </c:pt>
                <c:pt idx="6824">
                  <c:v>40463.875</c:v>
                </c:pt>
                <c:pt idx="6825">
                  <c:v>40463.916666666664</c:v>
                </c:pt>
                <c:pt idx="6826">
                  <c:v>40463.958333333336</c:v>
                </c:pt>
                <c:pt idx="6827">
                  <c:v>40464</c:v>
                </c:pt>
                <c:pt idx="6828">
                  <c:v>40464.041666666664</c:v>
                </c:pt>
                <c:pt idx="6829">
                  <c:v>40464.083333333336</c:v>
                </c:pt>
                <c:pt idx="6830">
                  <c:v>40464.125</c:v>
                </c:pt>
                <c:pt idx="6831">
                  <c:v>40464.166666666664</c:v>
                </c:pt>
                <c:pt idx="6832">
                  <c:v>40464.208333333336</c:v>
                </c:pt>
                <c:pt idx="6833">
                  <c:v>40464.25</c:v>
                </c:pt>
                <c:pt idx="6834">
                  <c:v>40464.291666666664</c:v>
                </c:pt>
                <c:pt idx="6835">
                  <c:v>40464.333333333336</c:v>
                </c:pt>
                <c:pt idx="6836">
                  <c:v>40464.375</c:v>
                </c:pt>
                <c:pt idx="6837">
                  <c:v>40464.416666666664</c:v>
                </c:pt>
                <c:pt idx="6838">
                  <c:v>40464.458333333336</c:v>
                </c:pt>
                <c:pt idx="6839">
                  <c:v>40464.5</c:v>
                </c:pt>
                <c:pt idx="6840">
                  <c:v>40464.541666666664</c:v>
                </c:pt>
                <c:pt idx="6841">
                  <c:v>40464.583333333336</c:v>
                </c:pt>
                <c:pt idx="6842">
                  <c:v>40464.625</c:v>
                </c:pt>
                <c:pt idx="6843">
                  <c:v>40464.666666666664</c:v>
                </c:pt>
                <c:pt idx="6844">
                  <c:v>40464.708333333336</c:v>
                </c:pt>
                <c:pt idx="6845">
                  <c:v>40464.75</c:v>
                </c:pt>
                <c:pt idx="6846">
                  <c:v>40464.791666666664</c:v>
                </c:pt>
                <c:pt idx="6847">
                  <c:v>40464.833333333336</c:v>
                </c:pt>
                <c:pt idx="6848">
                  <c:v>40464.875</c:v>
                </c:pt>
                <c:pt idx="6849">
                  <c:v>40464.916666666664</c:v>
                </c:pt>
                <c:pt idx="6850">
                  <c:v>40464.958333333336</c:v>
                </c:pt>
                <c:pt idx="6851">
                  <c:v>40465</c:v>
                </c:pt>
                <c:pt idx="6852">
                  <c:v>40465.041666666664</c:v>
                </c:pt>
                <c:pt idx="6853">
                  <c:v>40465.083333333336</c:v>
                </c:pt>
                <c:pt idx="6854">
                  <c:v>40465.125</c:v>
                </c:pt>
                <c:pt idx="6855">
                  <c:v>40465.166666666664</c:v>
                </c:pt>
                <c:pt idx="6856">
                  <c:v>40465.208333333336</c:v>
                </c:pt>
                <c:pt idx="6857">
                  <c:v>40465.25</c:v>
                </c:pt>
                <c:pt idx="6858">
                  <c:v>40465.291666666664</c:v>
                </c:pt>
                <c:pt idx="6859">
                  <c:v>40465.333333333336</c:v>
                </c:pt>
                <c:pt idx="6860">
                  <c:v>40465.375</c:v>
                </c:pt>
                <c:pt idx="6861">
                  <c:v>40465.416666666664</c:v>
                </c:pt>
                <c:pt idx="6862">
                  <c:v>40465.458333333336</c:v>
                </c:pt>
                <c:pt idx="6863">
                  <c:v>40465.5</c:v>
                </c:pt>
                <c:pt idx="6864">
                  <c:v>40465.541666666664</c:v>
                </c:pt>
                <c:pt idx="6865">
                  <c:v>40465.583333333336</c:v>
                </c:pt>
                <c:pt idx="6866">
                  <c:v>40465.625</c:v>
                </c:pt>
                <c:pt idx="6867">
                  <c:v>40465.666666666664</c:v>
                </c:pt>
                <c:pt idx="6868">
                  <c:v>40465.708333333336</c:v>
                </c:pt>
                <c:pt idx="6869">
                  <c:v>40465.75</c:v>
                </c:pt>
                <c:pt idx="6870">
                  <c:v>40465.791666666664</c:v>
                </c:pt>
                <c:pt idx="6871">
                  <c:v>40465.833333333336</c:v>
                </c:pt>
                <c:pt idx="6872">
                  <c:v>40465.875</c:v>
                </c:pt>
                <c:pt idx="6873">
                  <c:v>40465.916666666664</c:v>
                </c:pt>
                <c:pt idx="6874">
                  <c:v>40465.958333333336</c:v>
                </c:pt>
                <c:pt idx="6875">
                  <c:v>40466</c:v>
                </c:pt>
                <c:pt idx="6876">
                  <c:v>40466.041666666664</c:v>
                </c:pt>
                <c:pt idx="6877">
                  <c:v>40466.083333333336</c:v>
                </c:pt>
                <c:pt idx="6878">
                  <c:v>40466.125</c:v>
                </c:pt>
                <c:pt idx="6879">
                  <c:v>40466.166666666664</c:v>
                </c:pt>
                <c:pt idx="6880">
                  <c:v>40466.208333333336</c:v>
                </c:pt>
                <c:pt idx="6881">
                  <c:v>40466.25</c:v>
                </c:pt>
                <c:pt idx="6882">
                  <c:v>40466.291666666664</c:v>
                </c:pt>
                <c:pt idx="6883">
                  <c:v>40466.333333333336</c:v>
                </c:pt>
                <c:pt idx="6884">
                  <c:v>40466.375</c:v>
                </c:pt>
                <c:pt idx="6885">
                  <c:v>40466.416666666664</c:v>
                </c:pt>
                <c:pt idx="6886">
                  <c:v>40466.458333333336</c:v>
                </c:pt>
                <c:pt idx="6887">
                  <c:v>40466.5</c:v>
                </c:pt>
                <c:pt idx="6888">
                  <c:v>40466.541666666664</c:v>
                </c:pt>
                <c:pt idx="6889">
                  <c:v>40466.583333333336</c:v>
                </c:pt>
                <c:pt idx="6890">
                  <c:v>40466.625</c:v>
                </c:pt>
                <c:pt idx="6891">
                  <c:v>40466.666666666664</c:v>
                </c:pt>
                <c:pt idx="6892">
                  <c:v>40466.708333333336</c:v>
                </c:pt>
                <c:pt idx="6893">
                  <c:v>40466.75</c:v>
                </c:pt>
                <c:pt idx="6894">
                  <c:v>40466.791666666664</c:v>
                </c:pt>
                <c:pt idx="6895">
                  <c:v>40466.833333333336</c:v>
                </c:pt>
                <c:pt idx="6896">
                  <c:v>40466.875</c:v>
                </c:pt>
                <c:pt idx="6897">
                  <c:v>40466.916666666664</c:v>
                </c:pt>
                <c:pt idx="6898">
                  <c:v>40466.958333333336</c:v>
                </c:pt>
                <c:pt idx="6899">
                  <c:v>40467</c:v>
                </c:pt>
                <c:pt idx="6900">
                  <c:v>40467.041666666664</c:v>
                </c:pt>
                <c:pt idx="6901">
                  <c:v>40467.083333333336</c:v>
                </c:pt>
                <c:pt idx="6902">
                  <c:v>40467.125</c:v>
                </c:pt>
                <c:pt idx="6903">
                  <c:v>40467.166666666664</c:v>
                </c:pt>
                <c:pt idx="6904">
                  <c:v>40467.208333333336</c:v>
                </c:pt>
                <c:pt idx="6905">
                  <c:v>40467.25</c:v>
                </c:pt>
                <c:pt idx="6906">
                  <c:v>40467.291666666664</c:v>
                </c:pt>
                <c:pt idx="6907">
                  <c:v>40467.333333333336</c:v>
                </c:pt>
                <c:pt idx="6908">
                  <c:v>40467.375</c:v>
                </c:pt>
                <c:pt idx="6909">
                  <c:v>40467.416666666664</c:v>
                </c:pt>
                <c:pt idx="6910">
                  <c:v>40467.458333333336</c:v>
                </c:pt>
                <c:pt idx="6911">
                  <c:v>40467.5</c:v>
                </c:pt>
                <c:pt idx="6912">
                  <c:v>40467.541666666664</c:v>
                </c:pt>
                <c:pt idx="6913">
                  <c:v>40467.583333333336</c:v>
                </c:pt>
                <c:pt idx="6914">
                  <c:v>40467.625</c:v>
                </c:pt>
                <c:pt idx="6915">
                  <c:v>40467.666666666664</c:v>
                </c:pt>
                <c:pt idx="6916">
                  <c:v>40467.708333333336</c:v>
                </c:pt>
                <c:pt idx="6917">
                  <c:v>40467.75</c:v>
                </c:pt>
                <c:pt idx="6918">
                  <c:v>40467.791666666664</c:v>
                </c:pt>
                <c:pt idx="6919">
                  <c:v>40467.833333333336</c:v>
                </c:pt>
                <c:pt idx="6920">
                  <c:v>40467.875</c:v>
                </c:pt>
                <c:pt idx="6921">
                  <c:v>40467.916666666664</c:v>
                </c:pt>
                <c:pt idx="6922">
                  <c:v>40467.958333333336</c:v>
                </c:pt>
                <c:pt idx="6923">
                  <c:v>40468</c:v>
                </c:pt>
                <c:pt idx="6924">
                  <c:v>40468.041666666664</c:v>
                </c:pt>
                <c:pt idx="6925">
                  <c:v>40468.083333333336</c:v>
                </c:pt>
                <c:pt idx="6926">
                  <c:v>40468.125</c:v>
                </c:pt>
                <c:pt idx="6927">
                  <c:v>40468.166666666664</c:v>
                </c:pt>
                <c:pt idx="6928">
                  <c:v>40468.208333333336</c:v>
                </c:pt>
                <c:pt idx="6929">
                  <c:v>40468.25</c:v>
                </c:pt>
                <c:pt idx="6930">
                  <c:v>40468.291666666664</c:v>
                </c:pt>
                <c:pt idx="6931">
                  <c:v>40468.333333333336</c:v>
                </c:pt>
                <c:pt idx="6932">
                  <c:v>40468.375</c:v>
                </c:pt>
                <c:pt idx="6933">
                  <c:v>40468.416666666664</c:v>
                </c:pt>
                <c:pt idx="6934">
                  <c:v>40468.458333333336</c:v>
                </c:pt>
                <c:pt idx="6935">
                  <c:v>40468.5</c:v>
                </c:pt>
                <c:pt idx="6936">
                  <c:v>40468.541666666664</c:v>
                </c:pt>
                <c:pt idx="6937">
                  <c:v>40468.583333333336</c:v>
                </c:pt>
                <c:pt idx="6938">
                  <c:v>40468.625</c:v>
                </c:pt>
                <c:pt idx="6939">
                  <c:v>40468.666666666664</c:v>
                </c:pt>
                <c:pt idx="6940">
                  <c:v>40468.708333333336</c:v>
                </c:pt>
                <c:pt idx="6941">
                  <c:v>40468.75</c:v>
                </c:pt>
                <c:pt idx="6942">
                  <c:v>40468.791666666664</c:v>
                </c:pt>
                <c:pt idx="6943">
                  <c:v>40468.833333333336</c:v>
                </c:pt>
                <c:pt idx="6944">
                  <c:v>40468.875</c:v>
                </c:pt>
                <c:pt idx="6945">
                  <c:v>40468.916666666664</c:v>
                </c:pt>
                <c:pt idx="6946">
                  <c:v>40468.958333333336</c:v>
                </c:pt>
                <c:pt idx="6947">
                  <c:v>40469</c:v>
                </c:pt>
                <c:pt idx="6948">
                  <c:v>40469.041666666664</c:v>
                </c:pt>
                <c:pt idx="6949">
                  <c:v>40469.083333333336</c:v>
                </c:pt>
                <c:pt idx="6950">
                  <c:v>40469.125</c:v>
                </c:pt>
                <c:pt idx="6951">
                  <c:v>40469.166666666664</c:v>
                </c:pt>
                <c:pt idx="6952">
                  <c:v>40469.208333333336</c:v>
                </c:pt>
                <c:pt idx="6953">
                  <c:v>40469.25</c:v>
                </c:pt>
                <c:pt idx="6954">
                  <c:v>40469.291666666664</c:v>
                </c:pt>
                <c:pt idx="6955">
                  <c:v>40469.333333333336</c:v>
                </c:pt>
                <c:pt idx="6956">
                  <c:v>40469.375</c:v>
                </c:pt>
                <c:pt idx="6957">
                  <c:v>40469.416666666664</c:v>
                </c:pt>
                <c:pt idx="6958">
                  <c:v>40469.458333333336</c:v>
                </c:pt>
                <c:pt idx="6959">
                  <c:v>40469.5</c:v>
                </c:pt>
                <c:pt idx="6960">
                  <c:v>40469.541666666664</c:v>
                </c:pt>
                <c:pt idx="6961">
                  <c:v>40469.583333333336</c:v>
                </c:pt>
                <c:pt idx="6962">
                  <c:v>40469.625</c:v>
                </c:pt>
                <c:pt idx="6963">
                  <c:v>40469.666666666664</c:v>
                </c:pt>
                <c:pt idx="6964">
                  <c:v>40469.708333333336</c:v>
                </c:pt>
                <c:pt idx="6965">
                  <c:v>40469.75</c:v>
                </c:pt>
                <c:pt idx="6966">
                  <c:v>40469.791666666664</c:v>
                </c:pt>
                <c:pt idx="6967">
                  <c:v>40469.833333333336</c:v>
                </c:pt>
                <c:pt idx="6968">
                  <c:v>40469.875</c:v>
                </c:pt>
                <c:pt idx="6969">
                  <c:v>40469.916666666664</c:v>
                </c:pt>
                <c:pt idx="6970">
                  <c:v>40469.958333333336</c:v>
                </c:pt>
                <c:pt idx="6971">
                  <c:v>40470</c:v>
                </c:pt>
                <c:pt idx="6972">
                  <c:v>40470.041666666664</c:v>
                </c:pt>
                <c:pt idx="6973">
                  <c:v>40470.083333333336</c:v>
                </c:pt>
                <c:pt idx="6974">
                  <c:v>40470.125</c:v>
                </c:pt>
                <c:pt idx="6975">
                  <c:v>40470.166666666664</c:v>
                </c:pt>
                <c:pt idx="6976">
                  <c:v>40470.208333333336</c:v>
                </c:pt>
                <c:pt idx="6977">
                  <c:v>40470.25</c:v>
                </c:pt>
                <c:pt idx="6978">
                  <c:v>40470.291666666664</c:v>
                </c:pt>
                <c:pt idx="6979">
                  <c:v>40470.333333333336</c:v>
                </c:pt>
                <c:pt idx="6980">
                  <c:v>40470.375</c:v>
                </c:pt>
                <c:pt idx="6981">
                  <c:v>40470.416666666664</c:v>
                </c:pt>
                <c:pt idx="6982">
                  <c:v>40470.458333333336</c:v>
                </c:pt>
                <c:pt idx="6983">
                  <c:v>40470.5</c:v>
                </c:pt>
                <c:pt idx="6984">
                  <c:v>40470.541666666664</c:v>
                </c:pt>
                <c:pt idx="6985">
                  <c:v>40470.583333333336</c:v>
                </c:pt>
                <c:pt idx="6986">
                  <c:v>40470.625</c:v>
                </c:pt>
                <c:pt idx="6987">
                  <c:v>40470.666666666664</c:v>
                </c:pt>
                <c:pt idx="6988">
                  <c:v>40470.708333333336</c:v>
                </c:pt>
                <c:pt idx="6989">
                  <c:v>40470.75</c:v>
                </c:pt>
                <c:pt idx="6990">
                  <c:v>40470.791666666664</c:v>
                </c:pt>
                <c:pt idx="6991">
                  <c:v>40470.833333333336</c:v>
                </c:pt>
                <c:pt idx="6992">
                  <c:v>40470.875</c:v>
                </c:pt>
                <c:pt idx="6993">
                  <c:v>40470.916666666664</c:v>
                </c:pt>
                <c:pt idx="6994">
                  <c:v>40470.958333333336</c:v>
                </c:pt>
                <c:pt idx="6995">
                  <c:v>40471</c:v>
                </c:pt>
                <c:pt idx="6996">
                  <c:v>40471.041666666664</c:v>
                </c:pt>
                <c:pt idx="6997">
                  <c:v>40471.083333333336</c:v>
                </c:pt>
                <c:pt idx="6998">
                  <c:v>40471.125</c:v>
                </c:pt>
                <c:pt idx="6999">
                  <c:v>40471.166666666664</c:v>
                </c:pt>
                <c:pt idx="7000">
                  <c:v>40471.208333333336</c:v>
                </c:pt>
                <c:pt idx="7001">
                  <c:v>40471.25</c:v>
                </c:pt>
                <c:pt idx="7002">
                  <c:v>40471.291666666664</c:v>
                </c:pt>
                <c:pt idx="7003">
                  <c:v>40471.333333333336</c:v>
                </c:pt>
                <c:pt idx="7004">
                  <c:v>40471.375</c:v>
                </c:pt>
                <c:pt idx="7005">
                  <c:v>40471.416666666664</c:v>
                </c:pt>
                <c:pt idx="7006">
                  <c:v>40471.458333333336</c:v>
                </c:pt>
                <c:pt idx="7007">
                  <c:v>40471.5</c:v>
                </c:pt>
                <c:pt idx="7008">
                  <c:v>40471.541666666664</c:v>
                </c:pt>
                <c:pt idx="7009">
                  <c:v>40471.583333333336</c:v>
                </c:pt>
                <c:pt idx="7010">
                  <c:v>40471.625</c:v>
                </c:pt>
                <c:pt idx="7011">
                  <c:v>40471.666666666664</c:v>
                </c:pt>
                <c:pt idx="7012">
                  <c:v>40471.708333333336</c:v>
                </c:pt>
                <c:pt idx="7013">
                  <c:v>40471.75</c:v>
                </c:pt>
                <c:pt idx="7014">
                  <c:v>40471.791666666664</c:v>
                </c:pt>
                <c:pt idx="7015">
                  <c:v>40471.833333333336</c:v>
                </c:pt>
                <c:pt idx="7016">
                  <c:v>40471.875</c:v>
                </c:pt>
                <c:pt idx="7017">
                  <c:v>40471.916666666664</c:v>
                </c:pt>
                <c:pt idx="7018">
                  <c:v>40471.958333333336</c:v>
                </c:pt>
                <c:pt idx="7019">
                  <c:v>40472</c:v>
                </c:pt>
                <c:pt idx="7020">
                  <c:v>40472.041666666664</c:v>
                </c:pt>
                <c:pt idx="7021">
                  <c:v>40472.083333333336</c:v>
                </c:pt>
                <c:pt idx="7022">
                  <c:v>40472.125</c:v>
                </c:pt>
                <c:pt idx="7023">
                  <c:v>40472.166666666664</c:v>
                </c:pt>
                <c:pt idx="7024">
                  <c:v>40472.208333333336</c:v>
                </c:pt>
                <c:pt idx="7025">
                  <c:v>40472.25</c:v>
                </c:pt>
                <c:pt idx="7026">
                  <c:v>40472.291666666664</c:v>
                </c:pt>
                <c:pt idx="7027">
                  <c:v>40472.333333333336</c:v>
                </c:pt>
                <c:pt idx="7028">
                  <c:v>40472.375</c:v>
                </c:pt>
                <c:pt idx="7029">
                  <c:v>40472.416666666664</c:v>
                </c:pt>
                <c:pt idx="7030">
                  <c:v>40472.458333333336</c:v>
                </c:pt>
                <c:pt idx="7031">
                  <c:v>40472.5</c:v>
                </c:pt>
                <c:pt idx="7032">
                  <c:v>40472.541666666664</c:v>
                </c:pt>
                <c:pt idx="7033">
                  <c:v>40472.583333333336</c:v>
                </c:pt>
                <c:pt idx="7034">
                  <c:v>40472.625</c:v>
                </c:pt>
                <c:pt idx="7035">
                  <c:v>40472.666666666664</c:v>
                </c:pt>
                <c:pt idx="7036">
                  <c:v>40472.708333333336</c:v>
                </c:pt>
                <c:pt idx="7037">
                  <c:v>40472.75</c:v>
                </c:pt>
                <c:pt idx="7038">
                  <c:v>40472.791666666664</c:v>
                </c:pt>
                <c:pt idx="7039">
                  <c:v>40472.833333333336</c:v>
                </c:pt>
                <c:pt idx="7040">
                  <c:v>40472.875</c:v>
                </c:pt>
                <c:pt idx="7041">
                  <c:v>40472.916666666664</c:v>
                </c:pt>
                <c:pt idx="7042">
                  <c:v>40472.958333333336</c:v>
                </c:pt>
                <c:pt idx="7043">
                  <c:v>40473</c:v>
                </c:pt>
                <c:pt idx="7044">
                  <c:v>40473.041666666664</c:v>
                </c:pt>
                <c:pt idx="7045">
                  <c:v>40473.083333333336</c:v>
                </c:pt>
                <c:pt idx="7046">
                  <c:v>40473.125</c:v>
                </c:pt>
                <c:pt idx="7047">
                  <c:v>40473.166666666664</c:v>
                </c:pt>
                <c:pt idx="7048">
                  <c:v>40473.208333333336</c:v>
                </c:pt>
                <c:pt idx="7049">
                  <c:v>40473.25</c:v>
                </c:pt>
                <c:pt idx="7050">
                  <c:v>40473.291666666664</c:v>
                </c:pt>
                <c:pt idx="7051">
                  <c:v>40473.333333333336</c:v>
                </c:pt>
                <c:pt idx="7052">
                  <c:v>40473.375</c:v>
                </c:pt>
                <c:pt idx="7053">
                  <c:v>40473.416666666664</c:v>
                </c:pt>
                <c:pt idx="7054">
                  <c:v>40473.458333333336</c:v>
                </c:pt>
                <c:pt idx="7055">
                  <c:v>40473.5</c:v>
                </c:pt>
                <c:pt idx="7056">
                  <c:v>40473.541666666664</c:v>
                </c:pt>
                <c:pt idx="7057">
                  <c:v>40473.583333333336</c:v>
                </c:pt>
                <c:pt idx="7058">
                  <c:v>40473.625</c:v>
                </c:pt>
                <c:pt idx="7059">
                  <c:v>40473.666666666664</c:v>
                </c:pt>
                <c:pt idx="7060">
                  <c:v>40473.708333333336</c:v>
                </c:pt>
                <c:pt idx="7061">
                  <c:v>40473.75</c:v>
                </c:pt>
                <c:pt idx="7062">
                  <c:v>40473.791666666664</c:v>
                </c:pt>
                <c:pt idx="7063">
                  <c:v>40473.833333333336</c:v>
                </c:pt>
                <c:pt idx="7064">
                  <c:v>40473.875</c:v>
                </c:pt>
                <c:pt idx="7065">
                  <c:v>40473.916666666664</c:v>
                </c:pt>
                <c:pt idx="7066">
                  <c:v>40473.958333333336</c:v>
                </c:pt>
                <c:pt idx="7067">
                  <c:v>40474</c:v>
                </c:pt>
                <c:pt idx="7068">
                  <c:v>40474.041666666664</c:v>
                </c:pt>
                <c:pt idx="7069">
                  <c:v>40474.083333333336</c:v>
                </c:pt>
                <c:pt idx="7070">
                  <c:v>40474.125</c:v>
                </c:pt>
                <c:pt idx="7071">
                  <c:v>40474.166666666664</c:v>
                </c:pt>
                <c:pt idx="7072">
                  <c:v>40474.208333333336</c:v>
                </c:pt>
                <c:pt idx="7073">
                  <c:v>40474.25</c:v>
                </c:pt>
                <c:pt idx="7074">
                  <c:v>40474.291666666664</c:v>
                </c:pt>
                <c:pt idx="7075">
                  <c:v>40474.333333333336</c:v>
                </c:pt>
                <c:pt idx="7076">
                  <c:v>40474.375</c:v>
                </c:pt>
                <c:pt idx="7077">
                  <c:v>40474.416666666664</c:v>
                </c:pt>
                <c:pt idx="7078">
                  <c:v>40474.458333333336</c:v>
                </c:pt>
                <c:pt idx="7079">
                  <c:v>40474.5</c:v>
                </c:pt>
                <c:pt idx="7080">
                  <c:v>40474.541666666664</c:v>
                </c:pt>
                <c:pt idx="7081">
                  <c:v>40474.583333333336</c:v>
                </c:pt>
                <c:pt idx="7082">
                  <c:v>40474.625</c:v>
                </c:pt>
                <c:pt idx="7083">
                  <c:v>40474.666666666664</c:v>
                </c:pt>
                <c:pt idx="7084">
                  <c:v>40474.708333333336</c:v>
                </c:pt>
                <c:pt idx="7085">
                  <c:v>40474.75</c:v>
                </c:pt>
                <c:pt idx="7086">
                  <c:v>40474.791666666664</c:v>
                </c:pt>
                <c:pt idx="7087">
                  <c:v>40474.833333333336</c:v>
                </c:pt>
                <c:pt idx="7088">
                  <c:v>40474.875</c:v>
                </c:pt>
                <c:pt idx="7089">
                  <c:v>40474.916666666664</c:v>
                </c:pt>
                <c:pt idx="7090">
                  <c:v>40474.958333333336</c:v>
                </c:pt>
                <c:pt idx="7091">
                  <c:v>40475</c:v>
                </c:pt>
                <c:pt idx="7092">
                  <c:v>40475.041666666664</c:v>
                </c:pt>
                <c:pt idx="7093">
                  <c:v>40475.083333333336</c:v>
                </c:pt>
                <c:pt idx="7094">
                  <c:v>40475.125</c:v>
                </c:pt>
                <c:pt idx="7095">
                  <c:v>40475.166666666664</c:v>
                </c:pt>
                <c:pt idx="7096">
                  <c:v>40475.208333333336</c:v>
                </c:pt>
                <c:pt idx="7097">
                  <c:v>40475.25</c:v>
                </c:pt>
                <c:pt idx="7098">
                  <c:v>40475.291666666664</c:v>
                </c:pt>
                <c:pt idx="7099">
                  <c:v>40475.333333333336</c:v>
                </c:pt>
                <c:pt idx="7100">
                  <c:v>40475.375</c:v>
                </c:pt>
                <c:pt idx="7101">
                  <c:v>40475.416666666664</c:v>
                </c:pt>
                <c:pt idx="7102">
                  <c:v>40475.458333333336</c:v>
                </c:pt>
                <c:pt idx="7103">
                  <c:v>40475.5</c:v>
                </c:pt>
                <c:pt idx="7104">
                  <c:v>40475.541666666664</c:v>
                </c:pt>
                <c:pt idx="7105">
                  <c:v>40475.583333333336</c:v>
                </c:pt>
                <c:pt idx="7106">
                  <c:v>40475.625</c:v>
                </c:pt>
                <c:pt idx="7107">
                  <c:v>40475.666666666664</c:v>
                </c:pt>
                <c:pt idx="7108">
                  <c:v>40475.708333333336</c:v>
                </c:pt>
                <c:pt idx="7109">
                  <c:v>40475.75</c:v>
                </c:pt>
                <c:pt idx="7110">
                  <c:v>40475.791666666664</c:v>
                </c:pt>
                <c:pt idx="7111">
                  <c:v>40475.833333333336</c:v>
                </c:pt>
                <c:pt idx="7112">
                  <c:v>40475.875</c:v>
                </c:pt>
                <c:pt idx="7113">
                  <c:v>40475.916666666664</c:v>
                </c:pt>
                <c:pt idx="7114">
                  <c:v>40475.958333333336</c:v>
                </c:pt>
                <c:pt idx="7115">
                  <c:v>40476</c:v>
                </c:pt>
                <c:pt idx="7116">
                  <c:v>40476.041666666664</c:v>
                </c:pt>
                <c:pt idx="7117">
                  <c:v>40476.083333333336</c:v>
                </c:pt>
                <c:pt idx="7118">
                  <c:v>40476.125</c:v>
                </c:pt>
                <c:pt idx="7119">
                  <c:v>40476.166666666664</c:v>
                </c:pt>
                <c:pt idx="7120">
                  <c:v>40476.208333333336</c:v>
                </c:pt>
                <c:pt idx="7121">
                  <c:v>40476.25</c:v>
                </c:pt>
                <c:pt idx="7122">
                  <c:v>40476.291666666664</c:v>
                </c:pt>
                <c:pt idx="7123">
                  <c:v>40476.333333333336</c:v>
                </c:pt>
                <c:pt idx="7124">
                  <c:v>40476.375</c:v>
                </c:pt>
                <c:pt idx="7125">
                  <c:v>40476.416666666664</c:v>
                </c:pt>
                <c:pt idx="7126">
                  <c:v>40476.458333333336</c:v>
                </c:pt>
                <c:pt idx="7127">
                  <c:v>40476.5</c:v>
                </c:pt>
                <c:pt idx="7128">
                  <c:v>40476.541666666664</c:v>
                </c:pt>
                <c:pt idx="7129">
                  <c:v>40476.583333333336</c:v>
                </c:pt>
                <c:pt idx="7130">
                  <c:v>40476.625</c:v>
                </c:pt>
                <c:pt idx="7131">
                  <c:v>40476.666666666664</c:v>
                </c:pt>
                <c:pt idx="7132">
                  <c:v>40476.708333333336</c:v>
                </c:pt>
                <c:pt idx="7133">
                  <c:v>40476.75</c:v>
                </c:pt>
                <c:pt idx="7134">
                  <c:v>40476.791666666664</c:v>
                </c:pt>
                <c:pt idx="7135">
                  <c:v>40476.833333333336</c:v>
                </c:pt>
                <c:pt idx="7136">
                  <c:v>40476.875</c:v>
                </c:pt>
                <c:pt idx="7137">
                  <c:v>40476.916666666664</c:v>
                </c:pt>
                <c:pt idx="7138">
                  <c:v>40476.958333333336</c:v>
                </c:pt>
                <c:pt idx="7139">
                  <c:v>40477</c:v>
                </c:pt>
                <c:pt idx="7140">
                  <c:v>40477.041666666664</c:v>
                </c:pt>
                <c:pt idx="7141">
                  <c:v>40477.083333333336</c:v>
                </c:pt>
                <c:pt idx="7142">
                  <c:v>40477.125</c:v>
                </c:pt>
                <c:pt idx="7143">
                  <c:v>40477.166666666664</c:v>
                </c:pt>
                <c:pt idx="7144">
                  <c:v>40477.208333333336</c:v>
                </c:pt>
                <c:pt idx="7145">
                  <c:v>40477.25</c:v>
                </c:pt>
                <c:pt idx="7146">
                  <c:v>40477.291666666664</c:v>
                </c:pt>
                <c:pt idx="7147">
                  <c:v>40477.333333333336</c:v>
                </c:pt>
                <c:pt idx="7148">
                  <c:v>40477.375</c:v>
                </c:pt>
                <c:pt idx="7149">
                  <c:v>40477.416666666664</c:v>
                </c:pt>
                <c:pt idx="7150">
                  <c:v>40477.458333333336</c:v>
                </c:pt>
                <c:pt idx="7151">
                  <c:v>40477.5</c:v>
                </c:pt>
                <c:pt idx="7152">
                  <c:v>40477.541666666664</c:v>
                </c:pt>
                <c:pt idx="7153">
                  <c:v>40477.583333333336</c:v>
                </c:pt>
                <c:pt idx="7154">
                  <c:v>40477.625</c:v>
                </c:pt>
                <c:pt idx="7155">
                  <c:v>40477.666666666664</c:v>
                </c:pt>
                <c:pt idx="7156">
                  <c:v>40477.708333333336</c:v>
                </c:pt>
                <c:pt idx="7157">
                  <c:v>40477.75</c:v>
                </c:pt>
                <c:pt idx="7158">
                  <c:v>40477.791666666664</c:v>
                </c:pt>
                <c:pt idx="7159">
                  <c:v>40477.833333333336</c:v>
                </c:pt>
                <c:pt idx="7160">
                  <c:v>40477.875</c:v>
                </c:pt>
                <c:pt idx="7161">
                  <c:v>40477.916666666664</c:v>
                </c:pt>
                <c:pt idx="7162">
                  <c:v>40477.958333333336</c:v>
                </c:pt>
                <c:pt idx="7163">
                  <c:v>40478</c:v>
                </c:pt>
                <c:pt idx="7164">
                  <c:v>40478.041666666664</c:v>
                </c:pt>
                <c:pt idx="7165">
                  <c:v>40478.083333333336</c:v>
                </c:pt>
                <c:pt idx="7166">
                  <c:v>40478.125</c:v>
                </c:pt>
                <c:pt idx="7167">
                  <c:v>40478.166666666664</c:v>
                </c:pt>
                <c:pt idx="7168">
                  <c:v>40478.208333333336</c:v>
                </c:pt>
                <c:pt idx="7169">
                  <c:v>40478.25</c:v>
                </c:pt>
                <c:pt idx="7170">
                  <c:v>40478.291666666664</c:v>
                </c:pt>
                <c:pt idx="7171">
                  <c:v>40478.333333333336</c:v>
                </c:pt>
                <c:pt idx="7172">
                  <c:v>40478.375</c:v>
                </c:pt>
                <c:pt idx="7173">
                  <c:v>40478.416666666664</c:v>
                </c:pt>
                <c:pt idx="7174">
                  <c:v>40478.458333333336</c:v>
                </c:pt>
                <c:pt idx="7175">
                  <c:v>40478.5</c:v>
                </c:pt>
                <c:pt idx="7176">
                  <c:v>40478.541666666664</c:v>
                </c:pt>
                <c:pt idx="7177">
                  <c:v>40478.583333333336</c:v>
                </c:pt>
                <c:pt idx="7178">
                  <c:v>40478.625</c:v>
                </c:pt>
                <c:pt idx="7179">
                  <c:v>40478.666666666664</c:v>
                </c:pt>
                <c:pt idx="7180">
                  <c:v>40478.708333333336</c:v>
                </c:pt>
                <c:pt idx="7181">
                  <c:v>40478.75</c:v>
                </c:pt>
                <c:pt idx="7182">
                  <c:v>40478.791666666664</c:v>
                </c:pt>
                <c:pt idx="7183">
                  <c:v>40478.833333333336</c:v>
                </c:pt>
                <c:pt idx="7184">
                  <c:v>40478.875</c:v>
                </c:pt>
                <c:pt idx="7185">
                  <c:v>40478.916666666664</c:v>
                </c:pt>
                <c:pt idx="7186">
                  <c:v>40478.958333333336</c:v>
                </c:pt>
                <c:pt idx="7187">
                  <c:v>40479</c:v>
                </c:pt>
                <c:pt idx="7188">
                  <c:v>40479.041666666664</c:v>
                </c:pt>
                <c:pt idx="7189">
                  <c:v>40479.083333333336</c:v>
                </c:pt>
                <c:pt idx="7190">
                  <c:v>40479.125</c:v>
                </c:pt>
                <c:pt idx="7191">
                  <c:v>40479.166666666664</c:v>
                </c:pt>
                <c:pt idx="7192">
                  <c:v>40479.208333333336</c:v>
                </c:pt>
                <c:pt idx="7193">
                  <c:v>40479.25</c:v>
                </c:pt>
                <c:pt idx="7194">
                  <c:v>40479.291666666664</c:v>
                </c:pt>
                <c:pt idx="7195">
                  <c:v>40479.333333333336</c:v>
                </c:pt>
                <c:pt idx="7196">
                  <c:v>40479.375</c:v>
                </c:pt>
                <c:pt idx="7197">
                  <c:v>40479.416666666664</c:v>
                </c:pt>
                <c:pt idx="7198">
                  <c:v>40479.458333333336</c:v>
                </c:pt>
                <c:pt idx="7199">
                  <c:v>40479.5</c:v>
                </c:pt>
                <c:pt idx="7200">
                  <c:v>40479.541666666664</c:v>
                </c:pt>
                <c:pt idx="7201">
                  <c:v>40479.583333333336</c:v>
                </c:pt>
                <c:pt idx="7202">
                  <c:v>40479.625</c:v>
                </c:pt>
                <c:pt idx="7203">
                  <c:v>40479.666666666664</c:v>
                </c:pt>
                <c:pt idx="7204">
                  <c:v>40479.708333333336</c:v>
                </c:pt>
                <c:pt idx="7205">
                  <c:v>40479.75</c:v>
                </c:pt>
                <c:pt idx="7206">
                  <c:v>40479.791666666664</c:v>
                </c:pt>
                <c:pt idx="7207">
                  <c:v>40479.833333333336</c:v>
                </c:pt>
                <c:pt idx="7208">
                  <c:v>40479.875</c:v>
                </c:pt>
                <c:pt idx="7209">
                  <c:v>40479.916666666664</c:v>
                </c:pt>
                <c:pt idx="7210">
                  <c:v>40479.958333333336</c:v>
                </c:pt>
                <c:pt idx="7211">
                  <c:v>40480</c:v>
                </c:pt>
                <c:pt idx="7212">
                  <c:v>40480.041666666664</c:v>
                </c:pt>
                <c:pt idx="7213">
                  <c:v>40480.083333333336</c:v>
                </c:pt>
                <c:pt idx="7214">
                  <c:v>40480.125</c:v>
                </c:pt>
                <c:pt idx="7215">
                  <c:v>40480.166666666664</c:v>
                </c:pt>
                <c:pt idx="7216">
                  <c:v>40480.208333333336</c:v>
                </c:pt>
                <c:pt idx="7217">
                  <c:v>40480.25</c:v>
                </c:pt>
                <c:pt idx="7218">
                  <c:v>40480.291666666664</c:v>
                </c:pt>
                <c:pt idx="7219">
                  <c:v>40480.333333333336</c:v>
                </c:pt>
                <c:pt idx="7220">
                  <c:v>40480.375</c:v>
                </c:pt>
                <c:pt idx="7221">
                  <c:v>40480.416666666664</c:v>
                </c:pt>
                <c:pt idx="7222">
                  <c:v>40480.458333333336</c:v>
                </c:pt>
                <c:pt idx="7223">
                  <c:v>40480.5</c:v>
                </c:pt>
                <c:pt idx="7224">
                  <c:v>40480.541666666664</c:v>
                </c:pt>
                <c:pt idx="7225">
                  <c:v>40480.583333333336</c:v>
                </c:pt>
                <c:pt idx="7226">
                  <c:v>40480.625</c:v>
                </c:pt>
                <c:pt idx="7227">
                  <c:v>40480.666666666664</c:v>
                </c:pt>
                <c:pt idx="7228">
                  <c:v>40480.708333333336</c:v>
                </c:pt>
                <c:pt idx="7229">
                  <c:v>40480.75</c:v>
                </c:pt>
                <c:pt idx="7230">
                  <c:v>40480.791666666664</c:v>
                </c:pt>
                <c:pt idx="7231">
                  <c:v>40480.833333333336</c:v>
                </c:pt>
                <c:pt idx="7232">
                  <c:v>40480.875</c:v>
                </c:pt>
                <c:pt idx="7233">
                  <c:v>40480.916666666664</c:v>
                </c:pt>
                <c:pt idx="7234">
                  <c:v>40480.958333333336</c:v>
                </c:pt>
                <c:pt idx="7235">
                  <c:v>40481</c:v>
                </c:pt>
                <c:pt idx="7236">
                  <c:v>40481.041666666664</c:v>
                </c:pt>
                <c:pt idx="7237">
                  <c:v>40481.083333333336</c:v>
                </c:pt>
                <c:pt idx="7238">
                  <c:v>40481.125</c:v>
                </c:pt>
                <c:pt idx="7239">
                  <c:v>40481.166666666664</c:v>
                </c:pt>
                <c:pt idx="7240">
                  <c:v>40481.208333333336</c:v>
                </c:pt>
                <c:pt idx="7241">
                  <c:v>40481.25</c:v>
                </c:pt>
                <c:pt idx="7242">
                  <c:v>40481.291666666664</c:v>
                </c:pt>
                <c:pt idx="7243">
                  <c:v>40481.333333333336</c:v>
                </c:pt>
                <c:pt idx="7244">
                  <c:v>40481.375</c:v>
                </c:pt>
                <c:pt idx="7245">
                  <c:v>40481.416666666664</c:v>
                </c:pt>
                <c:pt idx="7246">
                  <c:v>40481.458333333336</c:v>
                </c:pt>
                <c:pt idx="7247">
                  <c:v>40481.5</c:v>
                </c:pt>
                <c:pt idx="7248">
                  <c:v>40481.541666666664</c:v>
                </c:pt>
                <c:pt idx="7249">
                  <c:v>40481.583333333336</c:v>
                </c:pt>
                <c:pt idx="7250">
                  <c:v>40481.625</c:v>
                </c:pt>
                <c:pt idx="7251">
                  <c:v>40481.666666666664</c:v>
                </c:pt>
                <c:pt idx="7252">
                  <c:v>40481.708333333336</c:v>
                </c:pt>
                <c:pt idx="7253">
                  <c:v>40481.75</c:v>
                </c:pt>
                <c:pt idx="7254">
                  <c:v>40481.791666666664</c:v>
                </c:pt>
                <c:pt idx="7255">
                  <c:v>40481.833333333336</c:v>
                </c:pt>
                <c:pt idx="7256">
                  <c:v>40481.875</c:v>
                </c:pt>
                <c:pt idx="7257">
                  <c:v>40481.916666666664</c:v>
                </c:pt>
                <c:pt idx="7258">
                  <c:v>40481.958333333336</c:v>
                </c:pt>
                <c:pt idx="7259">
                  <c:v>40482</c:v>
                </c:pt>
                <c:pt idx="7260">
                  <c:v>40482.041666666664</c:v>
                </c:pt>
                <c:pt idx="7261">
                  <c:v>40482.083333333336</c:v>
                </c:pt>
                <c:pt idx="7262">
                  <c:v>40482.125</c:v>
                </c:pt>
                <c:pt idx="7263">
                  <c:v>40482.166666666664</c:v>
                </c:pt>
                <c:pt idx="7264">
                  <c:v>40482.208333333336</c:v>
                </c:pt>
                <c:pt idx="7265">
                  <c:v>40482.25</c:v>
                </c:pt>
                <c:pt idx="7266">
                  <c:v>40482.291666666664</c:v>
                </c:pt>
                <c:pt idx="7267">
                  <c:v>40482.333333333336</c:v>
                </c:pt>
                <c:pt idx="7268">
                  <c:v>40482.375</c:v>
                </c:pt>
                <c:pt idx="7269">
                  <c:v>40482.416666666664</c:v>
                </c:pt>
                <c:pt idx="7270">
                  <c:v>40482.458333333336</c:v>
                </c:pt>
                <c:pt idx="7271">
                  <c:v>40482.5</c:v>
                </c:pt>
                <c:pt idx="7272">
                  <c:v>40482.541666666664</c:v>
                </c:pt>
                <c:pt idx="7273">
                  <c:v>40482.583333333336</c:v>
                </c:pt>
                <c:pt idx="7274">
                  <c:v>40482.625</c:v>
                </c:pt>
                <c:pt idx="7275">
                  <c:v>40482.666666666664</c:v>
                </c:pt>
                <c:pt idx="7276">
                  <c:v>40482.708333333336</c:v>
                </c:pt>
                <c:pt idx="7277">
                  <c:v>40482.75</c:v>
                </c:pt>
                <c:pt idx="7278">
                  <c:v>40482.791666666664</c:v>
                </c:pt>
                <c:pt idx="7279">
                  <c:v>40482.833333333336</c:v>
                </c:pt>
                <c:pt idx="7280">
                  <c:v>40482.875</c:v>
                </c:pt>
                <c:pt idx="7281">
                  <c:v>40482.916666666664</c:v>
                </c:pt>
                <c:pt idx="7282">
                  <c:v>40482.958333333336</c:v>
                </c:pt>
                <c:pt idx="7283">
                  <c:v>40483</c:v>
                </c:pt>
                <c:pt idx="7284">
                  <c:v>40483.041666666664</c:v>
                </c:pt>
                <c:pt idx="7285">
                  <c:v>40483.083333333336</c:v>
                </c:pt>
                <c:pt idx="7286">
                  <c:v>40483.125</c:v>
                </c:pt>
                <c:pt idx="7287">
                  <c:v>40483.166666666664</c:v>
                </c:pt>
                <c:pt idx="7288">
                  <c:v>40483.208333333336</c:v>
                </c:pt>
                <c:pt idx="7289">
                  <c:v>40483.25</c:v>
                </c:pt>
                <c:pt idx="7290">
                  <c:v>40483.291666666664</c:v>
                </c:pt>
                <c:pt idx="7291">
                  <c:v>40483.333333333336</c:v>
                </c:pt>
                <c:pt idx="7292">
                  <c:v>40483.375</c:v>
                </c:pt>
                <c:pt idx="7293">
                  <c:v>40483.416666666664</c:v>
                </c:pt>
                <c:pt idx="7294">
                  <c:v>40483.458333333336</c:v>
                </c:pt>
                <c:pt idx="7295">
                  <c:v>40483.5</c:v>
                </c:pt>
                <c:pt idx="7296">
                  <c:v>40483.541666666664</c:v>
                </c:pt>
                <c:pt idx="7297">
                  <c:v>40483.583333333336</c:v>
                </c:pt>
                <c:pt idx="7298">
                  <c:v>40483.625</c:v>
                </c:pt>
                <c:pt idx="7299">
                  <c:v>40483.666666666664</c:v>
                </c:pt>
                <c:pt idx="7300">
                  <c:v>40483.708333333336</c:v>
                </c:pt>
                <c:pt idx="7301">
                  <c:v>40483.75</c:v>
                </c:pt>
                <c:pt idx="7302">
                  <c:v>40483.791666666664</c:v>
                </c:pt>
                <c:pt idx="7303">
                  <c:v>40483.833333333336</c:v>
                </c:pt>
                <c:pt idx="7304">
                  <c:v>40483.875</c:v>
                </c:pt>
                <c:pt idx="7305">
                  <c:v>40483.916666666664</c:v>
                </c:pt>
                <c:pt idx="7306">
                  <c:v>40483.958333333336</c:v>
                </c:pt>
                <c:pt idx="7307">
                  <c:v>40484</c:v>
                </c:pt>
                <c:pt idx="7308">
                  <c:v>40484.041666666664</c:v>
                </c:pt>
                <c:pt idx="7309">
                  <c:v>40484.083333333336</c:v>
                </c:pt>
                <c:pt idx="7310">
                  <c:v>40484.125</c:v>
                </c:pt>
                <c:pt idx="7311">
                  <c:v>40484.166666666664</c:v>
                </c:pt>
                <c:pt idx="7312">
                  <c:v>40484.208333333336</c:v>
                </c:pt>
                <c:pt idx="7313">
                  <c:v>40484.25</c:v>
                </c:pt>
                <c:pt idx="7314">
                  <c:v>40484.291666666664</c:v>
                </c:pt>
                <c:pt idx="7315">
                  <c:v>40484.333333333336</c:v>
                </c:pt>
                <c:pt idx="7316">
                  <c:v>40484.375</c:v>
                </c:pt>
                <c:pt idx="7317">
                  <c:v>40484.416666666664</c:v>
                </c:pt>
                <c:pt idx="7318">
                  <c:v>40484.458333333336</c:v>
                </c:pt>
                <c:pt idx="7319">
                  <c:v>40484.5</c:v>
                </c:pt>
                <c:pt idx="7320">
                  <c:v>40484.541666666664</c:v>
                </c:pt>
                <c:pt idx="7321">
                  <c:v>40484.583333333336</c:v>
                </c:pt>
                <c:pt idx="7322">
                  <c:v>40484.625</c:v>
                </c:pt>
                <c:pt idx="7323">
                  <c:v>40484.666666666664</c:v>
                </c:pt>
                <c:pt idx="7324">
                  <c:v>40484.708333333336</c:v>
                </c:pt>
                <c:pt idx="7325">
                  <c:v>40484.75</c:v>
                </c:pt>
                <c:pt idx="7326">
                  <c:v>40484.791666666664</c:v>
                </c:pt>
                <c:pt idx="7327">
                  <c:v>40484.833333333336</c:v>
                </c:pt>
                <c:pt idx="7328">
                  <c:v>40484.875</c:v>
                </c:pt>
                <c:pt idx="7329">
                  <c:v>40484.916666666664</c:v>
                </c:pt>
                <c:pt idx="7330">
                  <c:v>40484.958333333336</c:v>
                </c:pt>
                <c:pt idx="7331">
                  <c:v>40485</c:v>
                </c:pt>
                <c:pt idx="7332">
                  <c:v>40485.041666666664</c:v>
                </c:pt>
                <c:pt idx="7333">
                  <c:v>40485.083333333336</c:v>
                </c:pt>
                <c:pt idx="7334">
                  <c:v>40485.125</c:v>
                </c:pt>
                <c:pt idx="7335">
                  <c:v>40485.166666666664</c:v>
                </c:pt>
                <c:pt idx="7336">
                  <c:v>40485.208333333336</c:v>
                </c:pt>
                <c:pt idx="7337">
                  <c:v>40485.25</c:v>
                </c:pt>
                <c:pt idx="7338">
                  <c:v>40485.291666666664</c:v>
                </c:pt>
                <c:pt idx="7339">
                  <c:v>40485.333333333336</c:v>
                </c:pt>
                <c:pt idx="7340">
                  <c:v>40485.375</c:v>
                </c:pt>
                <c:pt idx="7341">
                  <c:v>40485.416666666664</c:v>
                </c:pt>
                <c:pt idx="7342">
                  <c:v>40485.458333333336</c:v>
                </c:pt>
                <c:pt idx="7343">
                  <c:v>40485.5</c:v>
                </c:pt>
                <c:pt idx="7344">
                  <c:v>40485.541666666664</c:v>
                </c:pt>
                <c:pt idx="7345">
                  <c:v>40485.583333333336</c:v>
                </c:pt>
                <c:pt idx="7346">
                  <c:v>40485.625</c:v>
                </c:pt>
                <c:pt idx="7347">
                  <c:v>40485.666666666664</c:v>
                </c:pt>
                <c:pt idx="7348">
                  <c:v>40485.708333333336</c:v>
                </c:pt>
                <c:pt idx="7349">
                  <c:v>40485.75</c:v>
                </c:pt>
                <c:pt idx="7350">
                  <c:v>40485.791666666664</c:v>
                </c:pt>
                <c:pt idx="7351">
                  <c:v>40485.833333333336</c:v>
                </c:pt>
                <c:pt idx="7352">
                  <c:v>40485.875</c:v>
                </c:pt>
                <c:pt idx="7353">
                  <c:v>40485.916666666664</c:v>
                </c:pt>
                <c:pt idx="7354">
                  <c:v>40485.958333333336</c:v>
                </c:pt>
                <c:pt idx="7355">
                  <c:v>40486</c:v>
                </c:pt>
                <c:pt idx="7356">
                  <c:v>40486.041666666664</c:v>
                </c:pt>
                <c:pt idx="7357">
                  <c:v>40486.083333333336</c:v>
                </c:pt>
                <c:pt idx="7358">
                  <c:v>40486.125</c:v>
                </c:pt>
                <c:pt idx="7359">
                  <c:v>40486.166666666664</c:v>
                </c:pt>
                <c:pt idx="7360">
                  <c:v>40486.208333333336</c:v>
                </c:pt>
                <c:pt idx="7361">
                  <c:v>40486.25</c:v>
                </c:pt>
                <c:pt idx="7362">
                  <c:v>40486.291666666664</c:v>
                </c:pt>
                <c:pt idx="7363">
                  <c:v>40486.333333333336</c:v>
                </c:pt>
                <c:pt idx="7364">
                  <c:v>40486.375</c:v>
                </c:pt>
                <c:pt idx="7365">
                  <c:v>40486.416666666664</c:v>
                </c:pt>
                <c:pt idx="7366">
                  <c:v>40486.458333333336</c:v>
                </c:pt>
                <c:pt idx="7367">
                  <c:v>40486.5</c:v>
                </c:pt>
                <c:pt idx="7368">
                  <c:v>40486.541666666664</c:v>
                </c:pt>
                <c:pt idx="7369">
                  <c:v>40486.583333333336</c:v>
                </c:pt>
                <c:pt idx="7370">
                  <c:v>40486.625</c:v>
                </c:pt>
                <c:pt idx="7371">
                  <c:v>40486.666666666664</c:v>
                </c:pt>
                <c:pt idx="7372">
                  <c:v>40486.708333333336</c:v>
                </c:pt>
                <c:pt idx="7373">
                  <c:v>40486.75</c:v>
                </c:pt>
                <c:pt idx="7374">
                  <c:v>40486.791666666664</c:v>
                </c:pt>
                <c:pt idx="7375">
                  <c:v>40486.833333333336</c:v>
                </c:pt>
                <c:pt idx="7376">
                  <c:v>40486.875</c:v>
                </c:pt>
                <c:pt idx="7377">
                  <c:v>40486.916666666664</c:v>
                </c:pt>
                <c:pt idx="7378">
                  <c:v>40486.958333333336</c:v>
                </c:pt>
                <c:pt idx="7379">
                  <c:v>40487</c:v>
                </c:pt>
                <c:pt idx="7380">
                  <c:v>40487.041666666664</c:v>
                </c:pt>
                <c:pt idx="7381">
                  <c:v>40487.083333333336</c:v>
                </c:pt>
                <c:pt idx="7382">
                  <c:v>40487.125</c:v>
                </c:pt>
                <c:pt idx="7383">
                  <c:v>40487.166666666664</c:v>
                </c:pt>
                <c:pt idx="7384">
                  <c:v>40487.208333333336</c:v>
                </c:pt>
                <c:pt idx="7385">
                  <c:v>40487.25</c:v>
                </c:pt>
                <c:pt idx="7386">
                  <c:v>40487.291666666664</c:v>
                </c:pt>
                <c:pt idx="7387">
                  <c:v>40487.333333333336</c:v>
                </c:pt>
                <c:pt idx="7388">
                  <c:v>40487.375</c:v>
                </c:pt>
                <c:pt idx="7389">
                  <c:v>40487.416666666664</c:v>
                </c:pt>
                <c:pt idx="7390">
                  <c:v>40487.458333333336</c:v>
                </c:pt>
                <c:pt idx="7391">
                  <c:v>40487.5</c:v>
                </c:pt>
                <c:pt idx="7392">
                  <c:v>40487.541666666664</c:v>
                </c:pt>
                <c:pt idx="7393">
                  <c:v>40487.583333333336</c:v>
                </c:pt>
                <c:pt idx="7394">
                  <c:v>40487.625</c:v>
                </c:pt>
                <c:pt idx="7395">
                  <c:v>40487.666666666664</c:v>
                </c:pt>
                <c:pt idx="7396">
                  <c:v>40487.708333333336</c:v>
                </c:pt>
                <c:pt idx="7397">
                  <c:v>40487.75</c:v>
                </c:pt>
                <c:pt idx="7398">
                  <c:v>40487.791666666664</c:v>
                </c:pt>
                <c:pt idx="7399">
                  <c:v>40487.833333333336</c:v>
                </c:pt>
                <c:pt idx="7400">
                  <c:v>40487.875</c:v>
                </c:pt>
                <c:pt idx="7401">
                  <c:v>40487.916666666664</c:v>
                </c:pt>
                <c:pt idx="7402">
                  <c:v>40487.958333333336</c:v>
                </c:pt>
                <c:pt idx="7403">
                  <c:v>40488</c:v>
                </c:pt>
                <c:pt idx="7404">
                  <c:v>40488.041666666664</c:v>
                </c:pt>
                <c:pt idx="7405">
                  <c:v>40488.083333333336</c:v>
                </c:pt>
                <c:pt idx="7406">
                  <c:v>40488.125</c:v>
                </c:pt>
                <c:pt idx="7407">
                  <c:v>40488.166666666664</c:v>
                </c:pt>
                <c:pt idx="7408">
                  <c:v>40488.208333333336</c:v>
                </c:pt>
                <c:pt idx="7409">
                  <c:v>40488.25</c:v>
                </c:pt>
                <c:pt idx="7410">
                  <c:v>40488.291666666664</c:v>
                </c:pt>
                <c:pt idx="7411">
                  <c:v>40488.333333333336</c:v>
                </c:pt>
                <c:pt idx="7412">
                  <c:v>40488.375</c:v>
                </c:pt>
                <c:pt idx="7413">
                  <c:v>40488.416666666664</c:v>
                </c:pt>
                <c:pt idx="7414">
                  <c:v>40488.458333333336</c:v>
                </c:pt>
                <c:pt idx="7415">
                  <c:v>40488.5</c:v>
                </c:pt>
                <c:pt idx="7416">
                  <c:v>40488.541666666664</c:v>
                </c:pt>
                <c:pt idx="7417">
                  <c:v>40488.583333333336</c:v>
                </c:pt>
                <c:pt idx="7418">
                  <c:v>40488.625</c:v>
                </c:pt>
                <c:pt idx="7419">
                  <c:v>40488.666666666664</c:v>
                </c:pt>
                <c:pt idx="7420">
                  <c:v>40488.708333333336</c:v>
                </c:pt>
                <c:pt idx="7421">
                  <c:v>40488.75</c:v>
                </c:pt>
                <c:pt idx="7422">
                  <c:v>40488.791666666664</c:v>
                </c:pt>
                <c:pt idx="7423">
                  <c:v>40488.833333333336</c:v>
                </c:pt>
                <c:pt idx="7424">
                  <c:v>40488.875</c:v>
                </c:pt>
                <c:pt idx="7425">
                  <c:v>40488.916666666664</c:v>
                </c:pt>
                <c:pt idx="7426">
                  <c:v>40488.958333333336</c:v>
                </c:pt>
                <c:pt idx="7427">
                  <c:v>40489</c:v>
                </c:pt>
                <c:pt idx="7428">
                  <c:v>40489.041666666664</c:v>
                </c:pt>
                <c:pt idx="7429">
                  <c:v>40489.083333333336</c:v>
                </c:pt>
                <c:pt idx="7430">
                  <c:v>40489.125</c:v>
                </c:pt>
                <c:pt idx="7431">
                  <c:v>40489.166666666664</c:v>
                </c:pt>
                <c:pt idx="7432">
                  <c:v>40489.208333333336</c:v>
                </c:pt>
                <c:pt idx="7433">
                  <c:v>40489.25</c:v>
                </c:pt>
                <c:pt idx="7434">
                  <c:v>40489.291666666664</c:v>
                </c:pt>
                <c:pt idx="7435">
                  <c:v>40489.333333333336</c:v>
                </c:pt>
                <c:pt idx="7436">
                  <c:v>40489.375</c:v>
                </c:pt>
                <c:pt idx="7437">
                  <c:v>40489.416666666664</c:v>
                </c:pt>
                <c:pt idx="7438">
                  <c:v>40489.458333333336</c:v>
                </c:pt>
                <c:pt idx="7439">
                  <c:v>40489.5</c:v>
                </c:pt>
                <c:pt idx="7440">
                  <c:v>40489.541666666664</c:v>
                </c:pt>
                <c:pt idx="7441">
                  <c:v>40489.583333333336</c:v>
                </c:pt>
                <c:pt idx="7442">
                  <c:v>40489.625</c:v>
                </c:pt>
                <c:pt idx="7443">
                  <c:v>40489.666666666664</c:v>
                </c:pt>
                <c:pt idx="7444">
                  <c:v>40489.708333333336</c:v>
                </c:pt>
                <c:pt idx="7445">
                  <c:v>40489.75</c:v>
                </c:pt>
                <c:pt idx="7446">
                  <c:v>40489.791666666664</c:v>
                </c:pt>
                <c:pt idx="7447">
                  <c:v>40489.833333333336</c:v>
                </c:pt>
                <c:pt idx="7448">
                  <c:v>40489.875</c:v>
                </c:pt>
                <c:pt idx="7449">
                  <c:v>40489.916666666664</c:v>
                </c:pt>
                <c:pt idx="7450">
                  <c:v>40489.958333333336</c:v>
                </c:pt>
                <c:pt idx="7451">
                  <c:v>40490</c:v>
                </c:pt>
                <c:pt idx="7452">
                  <c:v>40490.041666666664</c:v>
                </c:pt>
                <c:pt idx="7453">
                  <c:v>40490.083333333336</c:v>
                </c:pt>
                <c:pt idx="7454">
                  <c:v>40490.125</c:v>
                </c:pt>
                <c:pt idx="7455">
                  <c:v>40490.166666666664</c:v>
                </c:pt>
                <c:pt idx="7456">
                  <c:v>40490.208333333336</c:v>
                </c:pt>
                <c:pt idx="7457">
                  <c:v>40490.25</c:v>
                </c:pt>
                <c:pt idx="7458">
                  <c:v>40490.291666666664</c:v>
                </c:pt>
                <c:pt idx="7459">
                  <c:v>40490.333333333336</c:v>
                </c:pt>
                <c:pt idx="7460">
                  <c:v>40490.375</c:v>
                </c:pt>
                <c:pt idx="7461">
                  <c:v>40490.416666666664</c:v>
                </c:pt>
                <c:pt idx="7462">
                  <c:v>40490.458333333336</c:v>
                </c:pt>
                <c:pt idx="7463">
                  <c:v>40490.5</c:v>
                </c:pt>
                <c:pt idx="7464">
                  <c:v>40490.541666666664</c:v>
                </c:pt>
                <c:pt idx="7465">
                  <c:v>40490.583333333336</c:v>
                </c:pt>
                <c:pt idx="7466">
                  <c:v>40490.625</c:v>
                </c:pt>
                <c:pt idx="7467">
                  <c:v>40490.666666666664</c:v>
                </c:pt>
                <c:pt idx="7468">
                  <c:v>40490.708333333336</c:v>
                </c:pt>
                <c:pt idx="7469">
                  <c:v>40490.75</c:v>
                </c:pt>
                <c:pt idx="7470">
                  <c:v>40490.791666666664</c:v>
                </c:pt>
                <c:pt idx="7471">
                  <c:v>40490.833333333336</c:v>
                </c:pt>
                <c:pt idx="7472">
                  <c:v>40490.875</c:v>
                </c:pt>
                <c:pt idx="7473">
                  <c:v>40490.916666666664</c:v>
                </c:pt>
                <c:pt idx="7474">
                  <c:v>40490.958333333336</c:v>
                </c:pt>
                <c:pt idx="7475">
                  <c:v>40491</c:v>
                </c:pt>
                <c:pt idx="7476">
                  <c:v>40491.041666666664</c:v>
                </c:pt>
                <c:pt idx="7477">
                  <c:v>40491.083333333336</c:v>
                </c:pt>
                <c:pt idx="7478">
                  <c:v>40491.125</c:v>
                </c:pt>
                <c:pt idx="7479">
                  <c:v>40491.166666666664</c:v>
                </c:pt>
                <c:pt idx="7480">
                  <c:v>40491.208333333336</c:v>
                </c:pt>
                <c:pt idx="7481">
                  <c:v>40491.25</c:v>
                </c:pt>
                <c:pt idx="7482">
                  <c:v>40491.291666666664</c:v>
                </c:pt>
                <c:pt idx="7483">
                  <c:v>40491.333333333336</c:v>
                </c:pt>
                <c:pt idx="7484">
                  <c:v>40491.375</c:v>
                </c:pt>
                <c:pt idx="7485">
                  <c:v>40491.416666666664</c:v>
                </c:pt>
                <c:pt idx="7486">
                  <c:v>40491.458333333336</c:v>
                </c:pt>
                <c:pt idx="7487">
                  <c:v>40491.5</c:v>
                </c:pt>
                <c:pt idx="7488">
                  <c:v>40491.541666666664</c:v>
                </c:pt>
                <c:pt idx="7489">
                  <c:v>40491.583333333336</c:v>
                </c:pt>
                <c:pt idx="7490">
                  <c:v>40491.625</c:v>
                </c:pt>
                <c:pt idx="7491">
                  <c:v>40491.666666666664</c:v>
                </c:pt>
                <c:pt idx="7492">
                  <c:v>40491.708333333336</c:v>
                </c:pt>
                <c:pt idx="7493">
                  <c:v>40491.75</c:v>
                </c:pt>
                <c:pt idx="7494">
                  <c:v>40491.791666666664</c:v>
                </c:pt>
                <c:pt idx="7495">
                  <c:v>40491.833333333336</c:v>
                </c:pt>
                <c:pt idx="7496">
                  <c:v>40491.875</c:v>
                </c:pt>
                <c:pt idx="7497">
                  <c:v>40491.916666666664</c:v>
                </c:pt>
                <c:pt idx="7498">
                  <c:v>40491.958333333336</c:v>
                </c:pt>
                <c:pt idx="7499">
                  <c:v>40492</c:v>
                </c:pt>
                <c:pt idx="7500">
                  <c:v>40492.041666666664</c:v>
                </c:pt>
                <c:pt idx="7501">
                  <c:v>40492.083333333336</c:v>
                </c:pt>
                <c:pt idx="7502">
                  <c:v>40492.125</c:v>
                </c:pt>
                <c:pt idx="7503">
                  <c:v>40492.166666666664</c:v>
                </c:pt>
                <c:pt idx="7504">
                  <c:v>40492.208333333336</c:v>
                </c:pt>
                <c:pt idx="7505">
                  <c:v>40492.25</c:v>
                </c:pt>
                <c:pt idx="7506">
                  <c:v>40492.291666666664</c:v>
                </c:pt>
                <c:pt idx="7507">
                  <c:v>40492.333333333336</c:v>
                </c:pt>
                <c:pt idx="7508">
                  <c:v>40492.375</c:v>
                </c:pt>
                <c:pt idx="7509">
                  <c:v>40492.416666666664</c:v>
                </c:pt>
                <c:pt idx="7510">
                  <c:v>40492.458333333336</c:v>
                </c:pt>
                <c:pt idx="7511">
                  <c:v>40492.5</c:v>
                </c:pt>
                <c:pt idx="7512">
                  <c:v>40492.541666666664</c:v>
                </c:pt>
                <c:pt idx="7513">
                  <c:v>40492.583333333336</c:v>
                </c:pt>
                <c:pt idx="7514">
                  <c:v>40492.625</c:v>
                </c:pt>
                <c:pt idx="7515">
                  <c:v>40492.666666666664</c:v>
                </c:pt>
                <c:pt idx="7516">
                  <c:v>40492.708333333336</c:v>
                </c:pt>
                <c:pt idx="7517">
                  <c:v>40492.75</c:v>
                </c:pt>
                <c:pt idx="7518">
                  <c:v>40492.791666666664</c:v>
                </c:pt>
                <c:pt idx="7519">
                  <c:v>40492.833333333336</c:v>
                </c:pt>
                <c:pt idx="7520">
                  <c:v>40492.875</c:v>
                </c:pt>
                <c:pt idx="7521">
                  <c:v>40492.916666666664</c:v>
                </c:pt>
                <c:pt idx="7522">
                  <c:v>40492.958333333336</c:v>
                </c:pt>
                <c:pt idx="7523">
                  <c:v>40493</c:v>
                </c:pt>
                <c:pt idx="7524">
                  <c:v>40493.041666666664</c:v>
                </c:pt>
                <c:pt idx="7525">
                  <c:v>40493.083333333336</c:v>
                </c:pt>
                <c:pt idx="7526">
                  <c:v>40493.125</c:v>
                </c:pt>
                <c:pt idx="7527">
                  <c:v>40493.166666666664</c:v>
                </c:pt>
                <c:pt idx="7528">
                  <c:v>40493.208333333336</c:v>
                </c:pt>
                <c:pt idx="7529">
                  <c:v>40493.25</c:v>
                </c:pt>
                <c:pt idx="7530">
                  <c:v>40493.291666666664</c:v>
                </c:pt>
                <c:pt idx="7531">
                  <c:v>40493.333333333336</c:v>
                </c:pt>
                <c:pt idx="7532">
                  <c:v>40493.375</c:v>
                </c:pt>
                <c:pt idx="7533">
                  <c:v>40493.416666666664</c:v>
                </c:pt>
                <c:pt idx="7534">
                  <c:v>40493.458333333336</c:v>
                </c:pt>
                <c:pt idx="7535">
                  <c:v>40493.5</c:v>
                </c:pt>
                <c:pt idx="7536">
                  <c:v>40493.541666666664</c:v>
                </c:pt>
                <c:pt idx="7537">
                  <c:v>40493.583333333336</c:v>
                </c:pt>
                <c:pt idx="7538">
                  <c:v>40493.625</c:v>
                </c:pt>
                <c:pt idx="7539">
                  <c:v>40493.666666666664</c:v>
                </c:pt>
                <c:pt idx="7540">
                  <c:v>40493.708333333336</c:v>
                </c:pt>
                <c:pt idx="7541">
                  <c:v>40493.75</c:v>
                </c:pt>
                <c:pt idx="7542">
                  <c:v>40493.791666666664</c:v>
                </c:pt>
                <c:pt idx="7543">
                  <c:v>40493.833333333336</c:v>
                </c:pt>
                <c:pt idx="7544">
                  <c:v>40493.875</c:v>
                </c:pt>
                <c:pt idx="7545">
                  <c:v>40493.916666666664</c:v>
                </c:pt>
                <c:pt idx="7546">
                  <c:v>40493.958333333336</c:v>
                </c:pt>
                <c:pt idx="7547">
                  <c:v>40494</c:v>
                </c:pt>
                <c:pt idx="7548">
                  <c:v>40494.041666666664</c:v>
                </c:pt>
                <c:pt idx="7549">
                  <c:v>40494.083333333336</c:v>
                </c:pt>
                <c:pt idx="7550">
                  <c:v>40494.125</c:v>
                </c:pt>
                <c:pt idx="7551">
                  <c:v>40494.166666666664</c:v>
                </c:pt>
                <c:pt idx="7552">
                  <c:v>40494.208333333336</c:v>
                </c:pt>
                <c:pt idx="7553">
                  <c:v>40494.25</c:v>
                </c:pt>
                <c:pt idx="7554">
                  <c:v>40494.291666666664</c:v>
                </c:pt>
                <c:pt idx="7555">
                  <c:v>40494.333333333336</c:v>
                </c:pt>
                <c:pt idx="7556">
                  <c:v>40494.375</c:v>
                </c:pt>
                <c:pt idx="7557">
                  <c:v>40494.416666666664</c:v>
                </c:pt>
                <c:pt idx="7558">
                  <c:v>40494.458333333336</c:v>
                </c:pt>
                <c:pt idx="7559">
                  <c:v>40494.5</c:v>
                </c:pt>
                <c:pt idx="7560">
                  <c:v>40494.541666666664</c:v>
                </c:pt>
                <c:pt idx="7561">
                  <c:v>40494.583333333336</c:v>
                </c:pt>
                <c:pt idx="7562">
                  <c:v>40494.625</c:v>
                </c:pt>
                <c:pt idx="7563">
                  <c:v>40494.666666666664</c:v>
                </c:pt>
                <c:pt idx="7564">
                  <c:v>40494.708333333336</c:v>
                </c:pt>
                <c:pt idx="7565">
                  <c:v>40494.75</c:v>
                </c:pt>
                <c:pt idx="7566">
                  <c:v>40494.791666666664</c:v>
                </c:pt>
                <c:pt idx="7567">
                  <c:v>40494.833333333336</c:v>
                </c:pt>
                <c:pt idx="7568">
                  <c:v>40494.875</c:v>
                </c:pt>
                <c:pt idx="7569">
                  <c:v>40494.916666666664</c:v>
                </c:pt>
                <c:pt idx="7570">
                  <c:v>40494.958333333336</c:v>
                </c:pt>
                <c:pt idx="7571">
                  <c:v>40495</c:v>
                </c:pt>
                <c:pt idx="7572">
                  <c:v>40495.041666666664</c:v>
                </c:pt>
                <c:pt idx="7573">
                  <c:v>40495.083333333336</c:v>
                </c:pt>
                <c:pt idx="7574">
                  <c:v>40495.125</c:v>
                </c:pt>
                <c:pt idx="7575">
                  <c:v>40495.166666666664</c:v>
                </c:pt>
                <c:pt idx="7576">
                  <c:v>40495.208333333336</c:v>
                </c:pt>
                <c:pt idx="7577">
                  <c:v>40495.25</c:v>
                </c:pt>
                <c:pt idx="7578">
                  <c:v>40495.291666666664</c:v>
                </c:pt>
                <c:pt idx="7579">
                  <c:v>40495.333333333336</c:v>
                </c:pt>
                <c:pt idx="7580">
                  <c:v>40495.375</c:v>
                </c:pt>
                <c:pt idx="7581">
                  <c:v>40495.416666666664</c:v>
                </c:pt>
                <c:pt idx="7582">
                  <c:v>40495.458333333336</c:v>
                </c:pt>
                <c:pt idx="7583">
                  <c:v>40495.5</c:v>
                </c:pt>
                <c:pt idx="7584">
                  <c:v>40495.541666666664</c:v>
                </c:pt>
                <c:pt idx="7585">
                  <c:v>40495.583333333336</c:v>
                </c:pt>
                <c:pt idx="7586">
                  <c:v>40495.625</c:v>
                </c:pt>
                <c:pt idx="7587">
                  <c:v>40495.666666666664</c:v>
                </c:pt>
                <c:pt idx="7588">
                  <c:v>40495.708333333336</c:v>
                </c:pt>
                <c:pt idx="7589">
                  <c:v>40495.75</c:v>
                </c:pt>
                <c:pt idx="7590">
                  <c:v>40495.791666666664</c:v>
                </c:pt>
                <c:pt idx="7591">
                  <c:v>40495.833333333336</c:v>
                </c:pt>
                <c:pt idx="7592">
                  <c:v>40495.875</c:v>
                </c:pt>
                <c:pt idx="7593">
                  <c:v>40495.916666666664</c:v>
                </c:pt>
                <c:pt idx="7594">
                  <c:v>40495.958333333336</c:v>
                </c:pt>
                <c:pt idx="7595">
                  <c:v>40496</c:v>
                </c:pt>
                <c:pt idx="7596">
                  <c:v>40496.041666666664</c:v>
                </c:pt>
                <c:pt idx="7597">
                  <c:v>40496.083333333336</c:v>
                </c:pt>
                <c:pt idx="7598">
                  <c:v>40496.125</c:v>
                </c:pt>
                <c:pt idx="7599">
                  <c:v>40496.166666666664</c:v>
                </c:pt>
                <c:pt idx="7600">
                  <c:v>40496.208333333336</c:v>
                </c:pt>
                <c:pt idx="7601">
                  <c:v>40496.25</c:v>
                </c:pt>
                <c:pt idx="7602">
                  <c:v>40496.291666666664</c:v>
                </c:pt>
                <c:pt idx="7603">
                  <c:v>40496.333333333336</c:v>
                </c:pt>
                <c:pt idx="7604">
                  <c:v>40496.375</c:v>
                </c:pt>
                <c:pt idx="7605">
                  <c:v>40496.416666666664</c:v>
                </c:pt>
                <c:pt idx="7606">
                  <c:v>40496.458333333336</c:v>
                </c:pt>
                <c:pt idx="7607">
                  <c:v>40496.5</c:v>
                </c:pt>
                <c:pt idx="7608">
                  <c:v>40496.541666666664</c:v>
                </c:pt>
                <c:pt idx="7609">
                  <c:v>40496.583333333336</c:v>
                </c:pt>
                <c:pt idx="7610">
                  <c:v>40496.625</c:v>
                </c:pt>
                <c:pt idx="7611">
                  <c:v>40496.666666666664</c:v>
                </c:pt>
                <c:pt idx="7612">
                  <c:v>40496.708333333336</c:v>
                </c:pt>
                <c:pt idx="7613">
                  <c:v>40496.75</c:v>
                </c:pt>
                <c:pt idx="7614">
                  <c:v>40496.791666666664</c:v>
                </c:pt>
                <c:pt idx="7615">
                  <c:v>40496.833333333336</c:v>
                </c:pt>
                <c:pt idx="7616">
                  <c:v>40496.875</c:v>
                </c:pt>
                <c:pt idx="7617">
                  <c:v>40496.916666666664</c:v>
                </c:pt>
                <c:pt idx="7618">
                  <c:v>40496.958333333336</c:v>
                </c:pt>
                <c:pt idx="7619">
                  <c:v>40497</c:v>
                </c:pt>
                <c:pt idx="7620">
                  <c:v>40497.041666666664</c:v>
                </c:pt>
                <c:pt idx="7621">
                  <c:v>40497.083333333336</c:v>
                </c:pt>
                <c:pt idx="7622">
                  <c:v>40497.125</c:v>
                </c:pt>
                <c:pt idx="7623">
                  <c:v>40497.166666666664</c:v>
                </c:pt>
                <c:pt idx="7624">
                  <c:v>40497.208333333336</c:v>
                </c:pt>
                <c:pt idx="7625">
                  <c:v>40497.25</c:v>
                </c:pt>
                <c:pt idx="7626">
                  <c:v>40497.291666666664</c:v>
                </c:pt>
                <c:pt idx="7627">
                  <c:v>40497.333333333336</c:v>
                </c:pt>
                <c:pt idx="7628">
                  <c:v>40497.375</c:v>
                </c:pt>
                <c:pt idx="7629">
                  <c:v>40497.416666666664</c:v>
                </c:pt>
                <c:pt idx="7630">
                  <c:v>40497.458333333336</c:v>
                </c:pt>
                <c:pt idx="7631">
                  <c:v>40497.5</c:v>
                </c:pt>
                <c:pt idx="7632">
                  <c:v>40497.541666666664</c:v>
                </c:pt>
                <c:pt idx="7633">
                  <c:v>40497.583333333336</c:v>
                </c:pt>
                <c:pt idx="7634">
                  <c:v>40497.625</c:v>
                </c:pt>
                <c:pt idx="7635">
                  <c:v>40497.666666666664</c:v>
                </c:pt>
                <c:pt idx="7636">
                  <c:v>40497.708333333336</c:v>
                </c:pt>
                <c:pt idx="7637">
                  <c:v>40497.75</c:v>
                </c:pt>
                <c:pt idx="7638">
                  <c:v>40497.791666666664</c:v>
                </c:pt>
                <c:pt idx="7639">
                  <c:v>40497.833333333336</c:v>
                </c:pt>
                <c:pt idx="7640">
                  <c:v>40497.875</c:v>
                </c:pt>
                <c:pt idx="7641">
                  <c:v>40497.916666666664</c:v>
                </c:pt>
                <c:pt idx="7642">
                  <c:v>40497.958333333336</c:v>
                </c:pt>
                <c:pt idx="7643">
                  <c:v>40498</c:v>
                </c:pt>
                <c:pt idx="7644">
                  <c:v>40498.041666666664</c:v>
                </c:pt>
                <c:pt idx="7645">
                  <c:v>40498.083333333336</c:v>
                </c:pt>
                <c:pt idx="7646">
                  <c:v>40498.125</c:v>
                </c:pt>
                <c:pt idx="7647">
                  <c:v>40498.166666666664</c:v>
                </c:pt>
                <c:pt idx="7648">
                  <c:v>40498.208333333336</c:v>
                </c:pt>
                <c:pt idx="7649">
                  <c:v>40498.25</c:v>
                </c:pt>
                <c:pt idx="7650">
                  <c:v>40498.291666666664</c:v>
                </c:pt>
                <c:pt idx="7651">
                  <c:v>40498.333333333336</c:v>
                </c:pt>
                <c:pt idx="7652">
                  <c:v>40498.375</c:v>
                </c:pt>
                <c:pt idx="7653">
                  <c:v>40498.416666666664</c:v>
                </c:pt>
                <c:pt idx="7654">
                  <c:v>40498.458333333336</c:v>
                </c:pt>
                <c:pt idx="7655">
                  <c:v>40498.5</c:v>
                </c:pt>
                <c:pt idx="7656">
                  <c:v>40498.541666666664</c:v>
                </c:pt>
                <c:pt idx="7657">
                  <c:v>40498.583333333336</c:v>
                </c:pt>
                <c:pt idx="7658">
                  <c:v>40498.625</c:v>
                </c:pt>
                <c:pt idx="7659">
                  <c:v>40498.666666666664</c:v>
                </c:pt>
                <c:pt idx="7660">
                  <c:v>40498.708333333336</c:v>
                </c:pt>
                <c:pt idx="7661">
                  <c:v>40498.75</c:v>
                </c:pt>
                <c:pt idx="7662">
                  <c:v>40498.791666666664</c:v>
                </c:pt>
                <c:pt idx="7663">
                  <c:v>40498.833333333336</c:v>
                </c:pt>
                <c:pt idx="7664">
                  <c:v>40498.875</c:v>
                </c:pt>
                <c:pt idx="7665">
                  <c:v>40498.916666666664</c:v>
                </c:pt>
                <c:pt idx="7666">
                  <c:v>40498.958333333336</c:v>
                </c:pt>
                <c:pt idx="7667">
                  <c:v>40499</c:v>
                </c:pt>
                <c:pt idx="7668">
                  <c:v>40499.041666666664</c:v>
                </c:pt>
                <c:pt idx="7669">
                  <c:v>40499.083333333336</c:v>
                </c:pt>
                <c:pt idx="7670">
                  <c:v>40499.125</c:v>
                </c:pt>
                <c:pt idx="7671">
                  <c:v>40499.166666666664</c:v>
                </c:pt>
                <c:pt idx="7672">
                  <c:v>40499.208333333336</c:v>
                </c:pt>
                <c:pt idx="7673">
                  <c:v>40499.25</c:v>
                </c:pt>
                <c:pt idx="7674">
                  <c:v>40499.291666666664</c:v>
                </c:pt>
                <c:pt idx="7675">
                  <c:v>40499.333333333336</c:v>
                </c:pt>
                <c:pt idx="7676">
                  <c:v>40499.375</c:v>
                </c:pt>
                <c:pt idx="7677">
                  <c:v>40499.416666666664</c:v>
                </c:pt>
                <c:pt idx="7678">
                  <c:v>40499.458333333336</c:v>
                </c:pt>
                <c:pt idx="7679">
                  <c:v>40499.5</c:v>
                </c:pt>
                <c:pt idx="7680">
                  <c:v>40499.541666666664</c:v>
                </c:pt>
                <c:pt idx="7681">
                  <c:v>40499.583333333336</c:v>
                </c:pt>
                <c:pt idx="7682">
                  <c:v>40499.625</c:v>
                </c:pt>
                <c:pt idx="7683">
                  <c:v>40499.666666666664</c:v>
                </c:pt>
                <c:pt idx="7684">
                  <c:v>40499.708333333336</c:v>
                </c:pt>
                <c:pt idx="7685">
                  <c:v>40499.75</c:v>
                </c:pt>
                <c:pt idx="7686">
                  <c:v>40499.791666666664</c:v>
                </c:pt>
                <c:pt idx="7687">
                  <c:v>40499.833333333336</c:v>
                </c:pt>
                <c:pt idx="7688">
                  <c:v>40499.875</c:v>
                </c:pt>
                <c:pt idx="7689">
                  <c:v>40499.916666666664</c:v>
                </c:pt>
                <c:pt idx="7690">
                  <c:v>40499.958333333336</c:v>
                </c:pt>
                <c:pt idx="7691">
                  <c:v>40500</c:v>
                </c:pt>
                <c:pt idx="7692">
                  <c:v>40500.041666666664</c:v>
                </c:pt>
                <c:pt idx="7693">
                  <c:v>40500.083333333336</c:v>
                </c:pt>
                <c:pt idx="7694">
                  <c:v>40500.125</c:v>
                </c:pt>
                <c:pt idx="7695">
                  <c:v>40500.166666666664</c:v>
                </c:pt>
                <c:pt idx="7696">
                  <c:v>40500.208333333336</c:v>
                </c:pt>
                <c:pt idx="7697">
                  <c:v>40500.25</c:v>
                </c:pt>
                <c:pt idx="7698">
                  <c:v>40500.291666666664</c:v>
                </c:pt>
                <c:pt idx="7699">
                  <c:v>40500.333333333336</c:v>
                </c:pt>
                <c:pt idx="7700">
                  <c:v>40500.375</c:v>
                </c:pt>
                <c:pt idx="7701">
                  <c:v>40500.416666666664</c:v>
                </c:pt>
                <c:pt idx="7702">
                  <c:v>40500.458333333336</c:v>
                </c:pt>
                <c:pt idx="7703">
                  <c:v>40500.5</c:v>
                </c:pt>
                <c:pt idx="7704">
                  <c:v>40500.541666666664</c:v>
                </c:pt>
                <c:pt idx="7705">
                  <c:v>40500.583333333336</c:v>
                </c:pt>
                <c:pt idx="7706">
                  <c:v>40500.625</c:v>
                </c:pt>
                <c:pt idx="7707">
                  <c:v>40500.666666666664</c:v>
                </c:pt>
                <c:pt idx="7708">
                  <c:v>40500.708333333336</c:v>
                </c:pt>
                <c:pt idx="7709">
                  <c:v>40500.75</c:v>
                </c:pt>
                <c:pt idx="7710">
                  <c:v>40500.791666666664</c:v>
                </c:pt>
                <c:pt idx="7711">
                  <c:v>40500.833333333336</c:v>
                </c:pt>
                <c:pt idx="7712">
                  <c:v>40500.875</c:v>
                </c:pt>
                <c:pt idx="7713">
                  <c:v>40500.916666666664</c:v>
                </c:pt>
                <c:pt idx="7714">
                  <c:v>40500.958333333336</c:v>
                </c:pt>
                <c:pt idx="7715">
                  <c:v>40501</c:v>
                </c:pt>
                <c:pt idx="7716">
                  <c:v>40501.041666666664</c:v>
                </c:pt>
                <c:pt idx="7717">
                  <c:v>40501.083333333336</c:v>
                </c:pt>
                <c:pt idx="7718">
                  <c:v>40501.125</c:v>
                </c:pt>
                <c:pt idx="7719">
                  <c:v>40501.166666666664</c:v>
                </c:pt>
                <c:pt idx="7720">
                  <c:v>40501.208333333336</c:v>
                </c:pt>
                <c:pt idx="7721">
                  <c:v>40501.25</c:v>
                </c:pt>
                <c:pt idx="7722">
                  <c:v>40501.291666666664</c:v>
                </c:pt>
                <c:pt idx="7723">
                  <c:v>40501.333333333336</c:v>
                </c:pt>
                <c:pt idx="7724">
                  <c:v>40501.375</c:v>
                </c:pt>
                <c:pt idx="7725">
                  <c:v>40501.416666666664</c:v>
                </c:pt>
                <c:pt idx="7726">
                  <c:v>40501.458333333336</c:v>
                </c:pt>
                <c:pt idx="7727">
                  <c:v>40501.5</c:v>
                </c:pt>
                <c:pt idx="7728">
                  <c:v>40501.541666666664</c:v>
                </c:pt>
                <c:pt idx="7729">
                  <c:v>40501.583333333336</c:v>
                </c:pt>
                <c:pt idx="7730">
                  <c:v>40501.625</c:v>
                </c:pt>
                <c:pt idx="7731">
                  <c:v>40501.666666666664</c:v>
                </c:pt>
                <c:pt idx="7732">
                  <c:v>40501.708333333336</c:v>
                </c:pt>
                <c:pt idx="7733">
                  <c:v>40501.75</c:v>
                </c:pt>
                <c:pt idx="7734">
                  <c:v>40501.791666666664</c:v>
                </c:pt>
                <c:pt idx="7735">
                  <c:v>40501.833333333336</c:v>
                </c:pt>
                <c:pt idx="7736">
                  <c:v>40501.875</c:v>
                </c:pt>
                <c:pt idx="7737">
                  <c:v>40501.916666666664</c:v>
                </c:pt>
                <c:pt idx="7738">
                  <c:v>40501.958333333336</c:v>
                </c:pt>
                <c:pt idx="7739">
                  <c:v>40502</c:v>
                </c:pt>
                <c:pt idx="7740">
                  <c:v>40502.041666666664</c:v>
                </c:pt>
                <c:pt idx="7741">
                  <c:v>40502.083333333336</c:v>
                </c:pt>
                <c:pt idx="7742">
                  <c:v>40502.125</c:v>
                </c:pt>
                <c:pt idx="7743">
                  <c:v>40502.166666666664</c:v>
                </c:pt>
                <c:pt idx="7744">
                  <c:v>40502.208333333336</c:v>
                </c:pt>
                <c:pt idx="7745">
                  <c:v>40502.25</c:v>
                </c:pt>
                <c:pt idx="7746">
                  <c:v>40502.291666666664</c:v>
                </c:pt>
                <c:pt idx="7747">
                  <c:v>40502.333333333336</c:v>
                </c:pt>
                <c:pt idx="7748">
                  <c:v>40502.375</c:v>
                </c:pt>
                <c:pt idx="7749">
                  <c:v>40502.416666666664</c:v>
                </c:pt>
                <c:pt idx="7750">
                  <c:v>40502.458333333336</c:v>
                </c:pt>
                <c:pt idx="7751">
                  <c:v>40502.5</c:v>
                </c:pt>
                <c:pt idx="7752">
                  <c:v>40502.541666666664</c:v>
                </c:pt>
                <c:pt idx="7753">
                  <c:v>40502.583333333336</c:v>
                </c:pt>
                <c:pt idx="7754">
                  <c:v>40502.625</c:v>
                </c:pt>
                <c:pt idx="7755">
                  <c:v>40502.666666666664</c:v>
                </c:pt>
                <c:pt idx="7756">
                  <c:v>40502.708333333336</c:v>
                </c:pt>
                <c:pt idx="7757">
                  <c:v>40502.75</c:v>
                </c:pt>
                <c:pt idx="7758">
                  <c:v>40502.791666666664</c:v>
                </c:pt>
                <c:pt idx="7759">
                  <c:v>40502.833333333336</c:v>
                </c:pt>
                <c:pt idx="7760">
                  <c:v>40502.875</c:v>
                </c:pt>
                <c:pt idx="7761">
                  <c:v>40502.916666666664</c:v>
                </c:pt>
                <c:pt idx="7762">
                  <c:v>40502.958333333336</c:v>
                </c:pt>
                <c:pt idx="7763">
                  <c:v>40503</c:v>
                </c:pt>
                <c:pt idx="7764">
                  <c:v>40503.041666666664</c:v>
                </c:pt>
                <c:pt idx="7765">
                  <c:v>40503.083333333336</c:v>
                </c:pt>
                <c:pt idx="7766">
                  <c:v>40503.125</c:v>
                </c:pt>
                <c:pt idx="7767">
                  <c:v>40503.166666666664</c:v>
                </c:pt>
                <c:pt idx="7768">
                  <c:v>40503.208333333336</c:v>
                </c:pt>
                <c:pt idx="7769">
                  <c:v>40503.25</c:v>
                </c:pt>
                <c:pt idx="7770">
                  <c:v>40503.291666666664</c:v>
                </c:pt>
                <c:pt idx="7771">
                  <c:v>40503.333333333336</c:v>
                </c:pt>
                <c:pt idx="7772">
                  <c:v>40503.375</c:v>
                </c:pt>
                <c:pt idx="7773">
                  <c:v>40503.416666666664</c:v>
                </c:pt>
                <c:pt idx="7774">
                  <c:v>40503.458333333336</c:v>
                </c:pt>
                <c:pt idx="7775">
                  <c:v>40503.5</c:v>
                </c:pt>
                <c:pt idx="7776">
                  <c:v>40503.541666666664</c:v>
                </c:pt>
                <c:pt idx="7777">
                  <c:v>40503.583333333336</c:v>
                </c:pt>
                <c:pt idx="7778">
                  <c:v>40503.625</c:v>
                </c:pt>
                <c:pt idx="7779">
                  <c:v>40503.666666666664</c:v>
                </c:pt>
                <c:pt idx="7780">
                  <c:v>40503.708333333336</c:v>
                </c:pt>
                <c:pt idx="7781">
                  <c:v>40503.75</c:v>
                </c:pt>
                <c:pt idx="7782">
                  <c:v>40503.791666666664</c:v>
                </c:pt>
                <c:pt idx="7783">
                  <c:v>40503.833333333336</c:v>
                </c:pt>
                <c:pt idx="7784">
                  <c:v>40503.875</c:v>
                </c:pt>
                <c:pt idx="7785">
                  <c:v>40503.916666666664</c:v>
                </c:pt>
                <c:pt idx="7786">
                  <c:v>40503.958333333336</c:v>
                </c:pt>
                <c:pt idx="7787">
                  <c:v>40504</c:v>
                </c:pt>
                <c:pt idx="7788">
                  <c:v>40504.041666666664</c:v>
                </c:pt>
                <c:pt idx="7789">
                  <c:v>40504.083333333336</c:v>
                </c:pt>
                <c:pt idx="7790">
                  <c:v>40504.125</c:v>
                </c:pt>
                <c:pt idx="7791">
                  <c:v>40504.166666666664</c:v>
                </c:pt>
                <c:pt idx="7792">
                  <c:v>40504.208333333336</c:v>
                </c:pt>
                <c:pt idx="7793">
                  <c:v>40504.25</c:v>
                </c:pt>
                <c:pt idx="7794">
                  <c:v>40504.291666666664</c:v>
                </c:pt>
                <c:pt idx="7795">
                  <c:v>40504.333333333336</c:v>
                </c:pt>
                <c:pt idx="7796">
                  <c:v>40504.375</c:v>
                </c:pt>
                <c:pt idx="7797">
                  <c:v>40504.416666666664</c:v>
                </c:pt>
                <c:pt idx="7798">
                  <c:v>40504.458333333336</c:v>
                </c:pt>
                <c:pt idx="7799">
                  <c:v>40504.5</c:v>
                </c:pt>
                <c:pt idx="7800">
                  <c:v>40504.541666666664</c:v>
                </c:pt>
                <c:pt idx="7801">
                  <c:v>40504.583333333336</c:v>
                </c:pt>
                <c:pt idx="7802">
                  <c:v>40504.625</c:v>
                </c:pt>
                <c:pt idx="7803">
                  <c:v>40504.666666666664</c:v>
                </c:pt>
                <c:pt idx="7804">
                  <c:v>40504.708333333336</c:v>
                </c:pt>
                <c:pt idx="7805">
                  <c:v>40504.75</c:v>
                </c:pt>
                <c:pt idx="7806">
                  <c:v>40504.791666666664</c:v>
                </c:pt>
                <c:pt idx="7807">
                  <c:v>40504.833333333336</c:v>
                </c:pt>
                <c:pt idx="7808">
                  <c:v>40504.875</c:v>
                </c:pt>
                <c:pt idx="7809">
                  <c:v>40504.916666666664</c:v>
                </c:pt>
                <c:pt idx="7810">
                  <c:v>40504.958333333336</c:v>
                </c:pt>
                <c:pt idx="7811">
                  <c:v>40505</c:v>
                </c:pt>
                <c:pt idx="7812">
                  <c:v>40505.041666666664</c:v>
                </c:pt>
                <c:pt idx="7813">
                  <c:v>40505.083333333336</c:v>
                </c:pt>
                <c:pt idx="7814">
                  <c:v>40505.125</c:v>
                </c:pt>
                <c:pt idx="7815">
                  <c:v>40505.166666666664</c:v>
                </c:pt>
                <c:pt idx="7816">
                  <c:v>40505.208333333336</c:v>
                </c:pt>
                <c:pt idx="7817">
                  <c:v>40505.25</c:v>
                </c:pt>
                <c:pt idx="7818">
                  <c:v>40505.291666666664</c:v>
                </c:pt>
                <c:pt idx="7819">
                  <c:v>40505.333333333336</c:v>
                </c:pt>
                <c:pt idx="7820">
                  <c:v>40505.375</c:v>
                </c:pt>
                <c:pt idx="7821">
                  <c:v>40505.416666666664</c:v>
                </c:pt>
                <c:pt idx="7822">
                  <c:v>40505.458333333336</c:v>
                </c:pt>
                <c:pt idx="7823">
                  <c:v>40505.5</c:v>
                </c:pt>
                <c:pt idx="7824">
                  <c:v>40505.541666666664</c:v>
                </c:pt>
                <c:pt idx="7825">
                  <c:v>40505.583333333336</c:v>
                </c:pt>
                <c:pt idx="7826">
                  <c:v>40505.625</c:v>
                </c:pt>
                <c:pt idx="7827">
                  <c:v>40505.666666666664</c:v>
                </c:pt>
                <c:pt idx="7828">
                  <c:v>40505.708333333336</c:v>
                </c:pt>
                <c:pt idx="7829">
                  <c:v>40505.75</c:v>
                </c:pt>
                <c:pt idx="7830">
                  <c:v>40505.791666666664</c:v>
                </c:pt>
                <c:pt idx="7831">
                  <c:v>40505.833333333336</c:v>
                </c:pt>
                <c:pt idx="7832">
                  <c:v>40505.875</c:v>
                </c:pt>
                <c:pt idx="7833">
                  <c:v>40505.916666666664</c:v>
                </c:pt>
                <c:pt idx="7834">
                  <c:v>40505.958333333336</c:v>
                </c:pt>
                <c:pt idx="7835">
                  <c:v>40506</c:v>
                </c:pt>
                <c:pt idx="7836">
                  <c:v>40506.041666666664</c:v>
                </c:pt>
                <c:pt idx="7837">
                  <c:v>40506.083333333336</c:v>
                </c:pt>
                <c:pt idx="7838">
                  <c:v>40506.125</c:v>
                </c:pt>
                <c:pt idx="7839">
                  <c:v>40506.166666666664</c:v>
                </c:pt>
                <c:pt idx="7840">
                  <c:v>40506.208333333336</c:v>
                </c:pt>
                <c:pt idx="7841">
                  <c:v>40506.25</c:v>
                </c:pt>
                <c:pt idx="7842">
                  <c:v>40506.291666666664</c:v>
                </c:pt>
                <c:pt idx="7843">
                  <c:v>40506.333333333336</c:v>
                </c:pt>
                <c:pt idx="7844">
                  <c:v>40506.375</c:v>
                </c:pt>
                <c:pt idx="7845">
                  <c:v>40506.416666666664</c:v>
                </c:pt>
                <c:pt idx="7846">
                  <c:v>40506.458333333336</c:v>
                </c:pt>
                <c:pt idx="7847">
                  <c:v>40506.5</c:v>
                </c:pt>
                <c:pt idx="7848">
                  <c:v>40506.541666666664</c:v>
                </c:pt>
                <c:pt idx="7849">
                  <c:v>40506.583333333336</c:v>
                </c:pt>
                <c:pt idx="7850">
                  <c:v>40506.625</c:v>
                </c:pt>
                <c:pt idx="7851">
                  <c:v>40506.666666666664</c:v>
                </c:pt>
                <c:pt idx="7852">
                  <c:v>40506.708333333336</c:v>
                </c:pt>
                <c:pt idx="7853">
                  <c:v>40506.75</c:v>
                </c:pt>
                <c:pt idx="7854">
                  <c:v>40506.791666666664</c:v>
                </c:pt>
                <c:pt idx="7855">
                  <c:v>40506.833333333336</c:v>
                </c:pt>
                <c:pt idx="7856">
                  <c:v>40506.875</c:v>
                </c:pt>
                <c:pt idx="7857">
                  <c:v>40506.916666666664</c:v>
                </c:pt>
                <c:pt idx="7858">
                  <c:v>40506.958333333336</c:v>
                </c:pt>
                <c:pt idx="7859">
                  <c:v>40507</c:v>
                </c:pt>
                <c:pt idx="7860">
                  <c:v>40507.041666666664</c:v>
                </c:pt>
                <c:pt idx="7861">
                  <c:v>40507.083333333336</c:v>
                </c:pt>
                <c:pt idx="7862">
                  <c:v>40507.125</c:v>
                </c:pt>
                <c:pt idx="7863">
                  <c:v>40507.166666666664</c:v>
                </c:pt>
                <c:pt idx="7864">
                  <c:v>40507.208333333336</c:v>
                </c:pt>
                <c:pt idx="7865">
                  <c:v>40507.25</c:v>
                </c:pt>
                <c:pt idx="7866">
                  <c:v>40507.291666666664</c:v>
                </c:pt>
                <c:pt idx="7867">
                  <c:v>40507.333333333336</c:v>
                </c:pt>
                <c:pt idx="7868">
                  <c:v>40507.375</c:v>
                </c:pt>
                <c:pt idx="7869">
                  <c:v>40507.416666666664</c:v>
                </c:pt>
                <c:pt idx="7870">
                  <c:v>40507.458333333336</c:v>
                </c:pt>
                <c:pt idx="7871">
                  <c:v>40507.5</c:v>
                </c:pt>
                <c:pt idx="7872">
                  <c:v>40507.541666666664</c:v>
                </c:pt>
                <c:pt idx="7873">
                  <c:v>40507.583333333336</c:v>
                </c:pt>
                <c:pt idx="7874">
                  <c:v>40507.625</c:v>
                </c:pt>
                <c:pt idx="7875">
                  <c:v>40507.666666666664</c:v>
                </c:pt>
                <c:pt idx="7876">
                  <c:v>40507.708333333336</c:v>
                </c:pt>
                <c:pt idx="7877">
                  <c:v>40507.75</c:v>
                </c:pt>
                <c:pt idx="7878">
                  <c:v>40507.791666666664</c:v>
                </c:pt>
                <c:pt idx="7879">
                  <c:v>40507.833333333336</c:v>
                </c:pt>
                <c:pt idx="7880">
                  <c:v>40507.875</c:v>
                </c:pt>
                <c:pt idx="7881">
                  <c:v>40507.916666666664</c:v>
                </c:pt>
                <c:pt idx="7882">
                  <c:v>40507.958333333336</c:v>
                </c:pt>
                <c:pt idx="7883">
                  <c:v>40508</c:v>
                </c:pt>
                <c:pt idx="7884">
                  <c:v>40508.041666666664</c:v>
                </c:pt>
                <c:pt idx="7885">
                  <c:v>40508.083333333336</c:v>
                </c:pt>
                <c:pt idx="7886">
                  <c:v>40508.125</c:v>
                </c:pt>
                <c:pt idx="7887">
                  <c:v>40508.166666666664</c:v>
                </c:pt>
                <c:pt idx="7888">
                  <c:v>40508.208333333336</c:v>
                </c:pt>
                <c:pt idx="7889">
                  <c:v>40508.25</c:v>
                </c:pt>
                <c:pt idx="7890">
                  <c:v>40508.291666666664</c:v>
                </c:pt>
                <c:pt idx="7891">
                  <c:v>40508.333333333336</c:v>
                </c:pt>
                <c:pt idx="7892">
                  <c:v>40508.375</c:v>
                </c:pt>
                <c:pt idx="7893">
                  <c:v>40508.416666666664</c:v>
                </c:pt>
                <c:pt idx="7894">
                  <c:v>40508.458333333336</c:v>
                </c:pt>
                <c:pt idx="7895">
                  <c:v>40508.5</c:v>
                </c:pt>
                <c:pt idx="7896">
                  <c:v>40508.541666666664</c:v>
                </c:pt>
                <c:pt idx="7897">
                  <c:v>40508.583333333336</c:v>
                </c:pt>
                <c:pt idx="7898">
                  <c:v>40508.625</c:v>
                </c:pt>
                <c:pt idx="7899">
                  <c:v>40508.666666666664</c:v>
                </c:pt>
                <c:pt idx="7900">
                  <c:v>40508.708333333336</c:v>
                </c:pt>
                <c:pt idx="7901">
                  <c:v>40508.75</c:v>
                </c:pt>
                <c:pt idx="7902">
                  <c:v>40508.791666666664</c:v>
                </c:pt>
                <c:pt idx="7903">
                  <c:v>40508.833333333336</c:v>
                </c:pt>
                <c:pt idx="7904">
                  <c:v>40508.875</c:v>
                </c:pt>
                <c:pt idx="7905">
                  <c:v>40508.916666666664</c:v>
                </c:pt>
                <c:pt idx="7906">
                  <c:v>40508.958333333336</c:v>
                </c:pt>
                <c:pt idx="7907">
                  <c:v>40509</c:v>
                </c:pt>
                <c:pt idx="7908">
                  <c:v>40509.041666666664</c:v>
                </c:pt>
                <c:pt idx="7909">
                  <c:v>40509.083333333336</c:v>
                </c:pt>
                <c:pt idx="7910">
                  <c:v>40509.125</c:v>
                </c:pt>
                <c:pt idx="7911">
                  <c:v>40509.166666666664</c:v>
                </c:pt>
                <c:pt idx="7912">
                  <c:v>40509.208333333336</c:v>
                </c:pt>
                <c:pt idx="7913">
                  <c:v>40509.25</c:v>
                </c:pt>
                <c:pt idx="7914">
                  <c:v>40509.291666666664</c:v>
                </c:pt>
                <c:pt idx="7915">
                  <c:v>40509.333333333336</c:v>
                </c:pt>
                <c:pt idx="7916">
                  <c:v>40509.375</c:v>
                </c:pt>
                <c:pt idx="7917">
                  <c:v>40509.416666666664</c:v>
                </c:pt>
                <c:pt idx="7918">
                  <c:v>40509.458333333336</c:v>
                </c:pt>
                <c:pt idx="7919">
                  <c:v>40509.5</c:v>
                </c:pt>
                <c:pt idx="7920">
                  <c:v>40509.541666666664</c:v>
                </c:pt>
                <c:pt idx="7921">
                  <c:v>40509.583333333336</c:v>
                </c:pt>
                <c:pt idx="7922">
                  <c:v>40509.625</c:v>
                </c:pt>
                <c:pt idx="7923">
                  <c:v>40509.666666666664</c:v>
                </c:pt>
                <c:pt idx="7924">
                  <c:v>40509.708333333336</c:v>
                </c:pt>
                <c:pt idx="7925">
                  <c:v>40509.75</c:v>
                </c:pt>
                <c:pt idx="7926">
                  <c:v>40509.791666666664</c:v>
                </c:pt>
                <c:pt idx="7927">
                  <c:v>40509.833333333336</c:v>
                </c:pt>
                <c:pt idx="7928">
                  <c:v>40509.875</c:v>
                </c:pt>
                <c:pt idx="7929">
                  <c:v>40509.916666666664</c:v>
                </c:pt>
                <c:pt idx="7930">
                  <c:v>40509.958333333336</c:v>
                </c:pt>
                <c:pt idx="7931">
                  <c:v>40510</c:v>
                </c:pt>
                <c:pt idx="7932">
                  <c:v>40510.041666666664</c:v>
                </c:pt>
                <c:pt idx="7933">
                  <c:v>40510.083333333336</c:v>
                </c:pt>
                <c:pt idx="7934">
                  <c:v>40510.125</c:v>
                </c:pt>
                <c:pt idx="7935">
                  <c:v>40510.166666666664</c:v>
                </c:pt>
                <c:pt idx="7936">
                  <c:v>40510.208333333336</c:v>
                </c:pt>
                <c:pt idx="7937">
                  <c:v>40510.25</c:v>
                </c:pt>
                <c:pt idx="7938">
                  <c:v>40510.291666666664</c:v>
                </c:pt>
                <c:pt idx="7939">
                  <c:v>40510.333333333336</c:v>
                </c:pt>
                <c:pt idx="7940">
                  <c:v>40510.375</c:v>
                </c:pt>
                <c:pt idx="7941">
                  <c:v>40510.416666666664</c:v>
                </c:pt>
                <c:pt idx="7942">
                  <c:v>40510.458333333336</c:v>
                </c:pt>
                <c:pt idx="7943">
                  <c:v>40510.5</c:v>
                </c:pt>
                <c:pt idx="7944">
                  <c:v>40510.541666666664</c:v>
                </c:pt>
                <c:pt idx="7945">
                  <c:v>40510.583333333336</c:v>
                </c:pt>
                <c:pt idx="7946">
                  <c:v>40510.625</c:v>
                </c:pt>
                <c:pt idx="7947">
                  <c:v>40510.666666666664</c:v>
                </c:pt>
                <c:pt idx="7948">
                  <c:v>40510.708333333336</c:v>
                </c:pt>
                <c:pt idx="7949">
                  <c:v>40510.75</c:v>
                </c:pt>
                <c:pt idx="7950">
                  <c:v>40510.791666666664</c:v>
                </c:pt>
                <c:pt idx="7951">
                  <c:v>40510.833333333336</c:v>
                </c:pt>
                <c:pt idx="7952">
                  <c:v>40510.875</c:v>
                </c:pt>
                <c:pt idx="7953">
                  <c:v>40510.916666666664</c:v>
                </c:pt>
                <c:pt idx="7954">
                  <c:v>40510.958333333336</c:v>
                </c:pt>
                <c:pt idx="7955">
                  <c:v>40511</c:v>
                </c:pt>
                <c:pt idx="7956">
                  <c:v>40511.041666666664</c:v>
                </c:pt>
                <c:pt idx="7957">
                  <c:v>40511.083333333336</c:v>
                </c:pt>
                <c:pt idx="7958">
                  <c:v>40511.125</c:v>
                </c:pt>
                <c:pt idx="7959">
                  <c:v>40511.166666666664</c:v>
                </c:pt>
                <c:pt idx="7960">
                  <c:v>40511.208333333336</c:v>
                </c:pt>
                <c:pt idx="7961">
                  <c:v>40511.25</c:v>
                </c:pt>
                <c:pt idx="7962">
                  <c:v>40511.291666666664</c:v>
                </c:pt>
                <c:pt idx="7963">
                  <c:v>40511.333333333336</c:v>
                </c:pt>
                <c:pt idx="7964">
                  <c:v>40511.375</c:v>
                </c:pt>
                <c:pt idx="7965">
                  <c:v>40511.416666666664</c:v>
                </c:pt>
                <c:pt idx="7966">
                  <c:v>40511.458333333336</c:v>
                </c:pt>
                <c:pt idx="7967">
                  <c:v>40511.5</c:v>
                </c:pt>
                <c:pt idx="7968">
                  <c:v>40511.541666666664</c:v>
                </c:pt>
                <c:pt idx="7969">
                  <c:v>40511.583333333336</c:v>
                </c:pt>
                <c:pt idx="7970">
                  <c:v>40511.625</c:v>
                </c:pt>
                <c:pt idx="7971">
                  <c:v>40511.666666666664</c:v>
                </c:pt>
                <c:pt idx="7972">
                  <c:v>40511.708333333336</c:v>
                </c:pt>
                <c:pt idx="7973">
                  <c:v>40511.75</c:v>
                </c:pt>
                <c:pt idx="7974">
                  <c:v>40511.791666666664</c:v>
                </c:pt>
                <c:pt idx="7975">
                  <c:v>40511.833333333336</c:v>
                </c:pt>
                <c:pt idx="7976">
                  <c:v>40511.875</c:v>
                </c:pt>
                <c:pt idx="7977">
                  <c:v>40511.916666666664</c:v>
                </c:pt>
                <c:pt idx="7978">
                  <c:v>40511.958333333336</c:v>
                </c:pt>
                <c:pt idx="7979">
                  <c:v>40512</c:v>
                </c:pt>
                <c:pt idx="7980">
                  <c:v>40512.041666666664</c:v>
                </c:pt>
                <c:pt idx="7981">
                  <c:v>40512.083333333336</c:v>
                </c:pt>
                <c:pt idx="7982">
                  <c:v>40512.125</c:v>
                </c:pt>
                <c:pt idx="7983">
                  <c:v>40512.166666666664</c:v>
                </c:pt>
                <c:pt idx="7984">
                  <c:v>40512.208333333336</c:v>
                </c:pt>
                <c:pt idx="7985">
                  <c:v>40512.25</c:v>
                </c:pt>
                <c:pt idx="7986">
                  <c:v>40512.291666666664</c:v>
                </c:pt>
                <c:pt idx="7987">
                  <c:v>40512.333333333336</c:v>
                </c:pt>
                <c:pt idx="7988">
                  <c:v>40512.375</c:v>
                </c:pt>
                <c:pt idx="7989">
                  <c:v>40512.416666666664</c:v>
                </c:pt>
                <c:pt idx="7990">
                  <c:v>40512.458333333336</c:v>
                </c:pt>
                <c:pt idx="7991">
                  <c:v>40512.5</c:v>
                </c:pt>
                <c:pt idx="7992">
                  <c:v>40512.541666666664</c:v>
                </c:pt>
                <c:pt idx="7993">
                  <c:v>40512.583333333336</c:v>
                </c:pt>
                <c:pt idx="7994">
                  <c:v>40512.625</c:v>
                </c:pt>
                <c:pt idx="7995">
                  <c:v>40512.666666666664</c:v>
                </c:pt>
                <c:pt idx="7996">
                  <c:v>40512.708333333336</c:v>
                </c:pt>
                <c:pt idx="7997">
                  <c:v>40512.75</c:v>
                </c:pt>
                <c:pt idx="7998">
                  <c:v>40512.791666666664</c:v>
                </c:pt>
                <c:pt idx="7999">
                  <c:v>40512.833333333336</c:v>
                </c:pt>
                <c:pt idx="8000">
                  <c:v>40512.875</c:v>
                </c:pt>
                <c:pt idx="8001">
                  <c:v>40512.916666666664</c:v>
                </c:pt>
                <c:pt idx="8002">
                  <c:v>40512.958333333336</c:v>
                </c:pt>
                <c:pt idx="8003">
                  <c:v>40513</c:v>
                </c:pt>
                <c:pt idx="8004">
                  <c:v>40513.041666666664</c:v>
                </c:pt>
                <c:pt idx="8005">
                  <c:v>40513.083333333336</c:v>
                </c:pt>
                <c:pt idx="8006">
                  <c:v>40513.125</c:v>
                </c:pt>
                <c:pt idx="8007">
                  <c:v>40513.166666666664</c:v>
                </c:pt>
                <c:pt idx="8008">
                  <c:v>40513.208333333336</c:v>
                </c:pt>
                <c:pt idx="8009">
                  <c:v>40513.25</c:v>
                </c:pt>
                <c:pt idx="8010">
                  <c:v>40513.291666666664</c:v>
                </c:pt>
                <c:pt idx="8011">
                  <c:v>40513.333333333336</c:v>
                </c:pt>
                <c:pt idx="8012">
                  <c:v>40513.375</c:v>
                </c:pt>
                <c:pt idx="8013">
                  <c:v>40513.416666666664</c:v>
                </c:pt>
                <c:pt idx="8014">
                  <c:v>40513.458333333336</c:v>
                </c:pt>
                <c:pt idx="8015">
                  <c:v>40513.5</c:v>
                </c:pt>
                <c:pt idx="8016">
                  <c:v>40513.541666666664</c:v>
                </c:pt>
                <c:pt idx="8017">
                  <c:v>40513.583333333336</c:v>
                </c:pt>
                <c:pt idx="8018">
                  <c:v>40513.625</c:v>
                </c:pt>
                <c:pt idx="8019">
                  <c:v>40513.666666666664</c:v>
                </c:pt>
                <c:pt idx="8020">
                  <c:v>40513.708333333336</c:v>
                </c:pt>
                <c:pt idx="8021">
                  <c:v>40513.75</c:v>
                </c:pt>
                <c:pt idx="8022">
                  <c:v>40513.791666666664</c:v>
                </c:pt>
                <c:pt idx="8023">
                  <c:v>40513.833333333336</c:v>
                </c:pt>
                <c:pt idx="8024">
                  <c:v>40513.875</c:v>
                </c:pt>
                <c:pt idx="8025">
                  <c:v>40513.916666666664</c:v>
                </c:pt>
                <c:pt idx="8026">
                  <c:v>40513.958333333336</c:v>
                </c:pt>
                <c:pt idx="8027">
                  <c:v>40514</c:v>
                </c:pt>
                <c:pt idx="8028">
                  <c:v>40514.041666666664</c:v>
                </c:pt>
                <c:pt idx="8029">
                  <c:v>40514.083333333336</c:v>
                </c:pt>
                <c:pt idx="8030">
                  <c:v>40514.125</c:v>
                </c:pt>
                <c:pt idx="8031">
                  <c:v>40514.166666666664</c:v>
                </c:pt>
                <c:pt idx="8032">
                  <c:v>40514.208333333336</c:v>
                </c:pt>
                <c:pt idx="8033">
                  <c:v>40514.25</c:v>
                </c:pt>
                <c:pt idx="8034">
                  <c:v>40514.291666666664</c:v>
                </c:pt>
                <c:pt idx="8035">
                  <c:v>40514.333333333336</c:v>
                </c:pt>
                <c:pt idx="8036">
                  <c:v>40514.375</c:v>
                </c:pt>
                <c:pt idx="8037">
                  <c:v>40514.416666666664</c:v>
                </c:pt>
                <c:pt idx="8038">
                  <c:v>40514.458333333336</c:v>
                </c:pt>
                <c:pt idx="8039">
                  <c:v>40514.5</c:v>
                </c:pt>
                <c:pt idx="8040">
                  <c:v>40514.541666666664</c:v>
                </c:pt>
                <c:pt idx="8041">
                  <c:v>40514.583333333336</c:v>
                </c:pt>
                <c:pt idx="8042">
                  <c:v>40514.625</c:v>
                </c:pt>
                <c:pt idx="8043">
                  <c:v>40514.666666666664</c:v>
                </c:pt>
                <c:pt idx="8044">
                  <c:v>40514.708333333336</c:v>
                </c:pt>
                <c:pt idx="8045">
                  <c:v>40514.75</c:v>
                </c:pt>
                <c:pt idx="8046">
                  <c:v>40514.791666666664</c:v>
                </c:pt>
                <c:pt idx="8047">
                  <c:v>40514.833333333336</c:v>
                </c:pt>
                <c:pt idx="8048">
                  <c:v>40514.875</c:v>
                </c:pt>
                <c:pt idx="8049">
                  <c:v>40514.916666666664</c:v>
                </c:pt>
                <c:pt idx="8050">
                  <c:v>40514.958333333336</c:v>
                </c:pt>
                <c:pt idx="8051">
                  <c:v>40515</c:v>
                </c:pt>
                <c:pt idx="8052">
                  <c:v>40515.041666666664</c:v>
                </c:pt>
                <c:pt idx="8053">
                  <c:v>40515.083333333336</c:v>
                </c:pt>
                <c:pt idx="8054">
                  <c:v>40515.125</c:v>
                </c:pt>
                <c:pt idx="8055">
                  <c:v>40515.166666666664</c:v>
                </c:pt>
                <c:pt idx="8056">
                  <c:v>40515.208333333336</c:v>
                </c:pt>
                <c:pt idx="8057">
                  <c:v>40515.25</c:v>
                </c:pt>
                <c:pt idx="8058">
                  <c:v>40515.291666666664</c:v>
                </c:pt>
                <c:pt idx="8059">
                  <c:v>40515.333333333336</c:v>
                </c:pt>
                <c:pt idx="8060">
                  <c:v>40515.375</c:v>
                </c:pt>
                <c:pt idx="8061">
                  <c:v>40515.416666666664</c:v>
                </c:pt>
                <c:pt idx="8062">
                  <c:v>40515.458333333336</c:v>
                </c:pt>
                <c:pt idx="8063">
                  <c:v>40515.5</c:v>
                </c:pt>
                <c:pt idx="8064">
                  <c:v>40515.541666666664</c:v>
                </c:pt>
                <c:pt idx="8065">
                  <c:v>40515.583333333336</c:v>
                </c:pt>
                <c:pt idx="8066">
                  <c:v>40515.625</c:v>
                </c:pt>
                <c:pt idx="8067">
                  <c:v>40515.666666666664</c:v>
                </c:pt>
                <c:pt idx="8068">
                  <c:v>40515.708333333336</c:v>
                </c:pt>
                <c:pt idx="8069">
                  <c:v>40515.75</c:v>
                </c:pt>
                <c:pt idx="8070">
                  <c:v>40515.791666666664</c:v>
                </c:pt>
                <c:pt idx="8071">
                  <c:v>40515.833333333336</c:v>
                </c:pt>
                <c:pt idx="8072">
                  <c:v>40515.875</c:v>
                </c:pt>
                <c:pt idx="8073">
                  <c:v>40515.916666666664</c:v>
                </c:pt>
                <c:pt idx="8074">
                  <c:v>40515.958333333336</c:v>
                </c:pt>
                <c:pt idx="8075">
                  <c:v>40516</c:v>
                </c:pt>
                <c:pt idx="8076">
                  <c:v>40516.041666666664</c:v>
                </c:pt>
                <c:pt idx="8077">
                  <c:v>40516.083333333336</c:v>
                </c:pt>
                <c:pt idx="8078">
                  <c:v>40516.125</c:v>
                </c:pt>
                <c:pt idx="8079">
                  <c:v>40516.166666666664</c:v>
                </c:pt>
                <c:pt idx="8080">
                  <c:v>40516.208333333336</c:v>
                </c:pt>
                <c:pt idx="8081">
                  <c:v>40516.25</c:v>
                </c:pt>
                <c:pt idx="8082">
                  <c:v>40516.291666666664</c:v>
                </c:pt>
                <c:pt idx="8083">
                  <c:v>40516.333333333336</c:v>
                </c:pt>
                <c:pt idx="8084">
                  <c:v>40516.375</c:v>
                </c:pt>
                <c:pt idx="8085">
                  <c:v>40516.416666666664</c:v>
                </c:pt>
                <c:pt idx="8086">
                  <c:v>40516.458333333336</c:v>
                </c:pt>
                <c:pt idx="8087">
                  <c:v>40516.5</c:v>
                </c:pt>
                <c:pt idx="8088">
                  <c:v>40516.541666666664</c:v>
                </c:pt>
                <c:pt idx="8089">
                  <c:v>40516.583333333336</c:v>
                </c:pt>
                <c:pt idx="8090">
                  <c:v>40516.625</c:v>
                </c:pt>
                <c:pt idx="8091">
                  <c:v>40516.666666666664</c:v>
                </c:pt>
                <c:pt idx="8092">
                  <c:v>40516.708333333336</c:v>
                </c:pt>
                <c:pt idx="8093">
                  <c:v>40516.75</c:v>
                </c:pt>
                <c:pt idx="8094">
                  <c:v>40516.791666666664</c:v>
                </c:pt>
                <c:pt idx="8095">
                  <c:v>40516.833333333336</c:v>
                </c:pt>
                <c:pt idx="8096">
                  <c:v>40516.875</c:v>
                </c:pt>
                <c:pt idx="8097">
                  <c:v>40516.916666666664</c:v>
                </c:pt>
                <c:pt idx="8098">
                  <c:v>40516.958333333336</c:v>
                </c:pt>
                <c:pt idx="8099">
                  <c:v>40517</c:v>
                </c:pt>
                <c:pt idx="8100">
                  <c:v>40517.041666666664</c:v>
                </c:pt>
                <c:pt idx="8101">
                  <c:v>40517.083333333336</c:v>
                </c:pt>
                <c:pt idx="8102">
                  <c:v>40517.125</c:v>
                </c:pt>
                <c:pt idx="8103">
                  <c:v>40517.166666666664</c:v>
                </c:pt>
                <c:pt idx="8104">
                  <c:v>40517.208333333336</c:v>
                </c:pt>
                <c:pt idx="8105">
                  <c:v>40517.25</c:v>
                </c:pt>
                <c:pt idx="8106">
                  <c:v>40517.291666666664</c:v>
                </c:pt>
                <c:pt idx="8107">
                  <c:v>40517.333333333336</c:v>
                </c:pt>
                <c:pt idx="8108">
                  <c:v>40517.375</c:v>
                </c:pt>
                <c:pt idx="8109">
                  <c:v>40517.416666666664</c:v>
                </c:pt>
                <c:pt idx="8110">
                  <c:v>40517.458333333336</c:v>
                </c:pt>
                <c:pt idx="8111">
                  <c:v>40517.5</c:v>
                </c:pt>
                <c:pt idx="8112">
                  <c:v>40517.541666666664</c:v>
                </c:pt>
                <c:pt idx="8113">
                  <c:v>40517.583333333336</c:v>
                </c:pt>
                <c:pt idx="8114">
                  <c:v>40517.625</c:v>
                </c:pt>
                <c:pt idx="8115">
                  <c:v>40517.666666666664</c:v>
                </c:pt>
                <c:pt idx="8116">
                  <c:v>40517.708333333336</c:v>
                </c:pt>
                <c:pt idx="8117">
                  <c:v>40517.75</c:v>
                </c:pt>
                <c:pt idx="8118">
                  <c:v>40517.791666666664</c:v>
                </c:pt>
                <c:pt idx="8119">
                  <c:v>40517.833333333336</c:v>
                </c:pt>
                <c:pt idx="8120">
                  <c:v>40517.875</c:v>
                </c:pt>
                <c:pt idx="8121">
                  <c:v>40517.916666666664</c:v>
                </c:pt>
                <c:pt idx="8122">
                  <c:v>40517.958333333336</c:v>
                </c:pt>
                <c:pt idx="8123">
                  <c:v>40518</c:v>
                </c:pt>
                <c:pt idx="8124">
                  <c:v>40518.041666666664</c:v>
                </c:pt>
                <c:pt idx="8125">
                  <c:v>40518.083333333336</c:v>
                </c:pt>
                <c:pt idx="8126">
                  <c:v>40518.125</c:v>
                </c:pt>
                <c:pt idx="8127">
                  <c:v>40518.166666666664</c:v>
                </c:pt>
                <c:pt idx="8128">
                  <c:v>40518.208333333336</c:v>
                </c:pt>
                <c:pt idx="8129">
                  <c:v>40518.25</c:v>
                </c:pt>
                <c:pt idx="8130">
                  <c:v>40518.291666666664</c:v>
                </c:pt>
                <c:pt idx="8131">
                  <c:v>40518.333333333336</c:v>
                </c:pt>
                <c:pt idx="8132">
                  <c:v>40518.375</c:v>
                </c:pt>
                <c:pt idx="8133">
                  <c:v>40518.416666666664</c:v>
                </c:pt>
                <c:pt idx="8134">
                  <c:v>40518.458333333336</c:v>
                </c:pt>
                <c:pt idx="8135">
                  <c:v>40518.5</c:v>
                </c:pt>
                <c:pt idx="8136">
                  <c:v>40518.541666666664</c:v>
                </c:pt>
                <c:pt idx="8137">
                  <c:v>40518.583333333336</c:v>
                </c:pt>
                <c:pt idx="8138">
                  <c:v>40518.625</c:v>
                </c:pt>
                <c:pt idx="8139">
                  <c:v>40518.666666666664</c:v>
                </c:pt>
                <c:pt idx="8140">
                  <c:v>40518.708333333336</c:v>
                </c:pt>
                <c:pt idx="8141">
                  <c:v>40518.75</c:v>
                </c:pt>
                <c:pt idx="8142">
                  <c:v>40518.791666666664</c:v>
                </c:pt>
                <c:pt idx="8143">
                  <c:v>40518.833333333336</c:v>
                </c:pt>
                <c:pt idx="8144">
                  <c:v>40518.875</c:v>
                </c:pt>
                <c:pt idx="8145">
                  <c:v>40518.916666666664</c:v>
                </c:pt>
                <c:pt idx="8146">
                  <c:v>40518.958333333336</c:v>
                </c:pt>
                <c:pt idx="8147">
                  <c:v>40519</c:v>
                </c:pt>
                <c:pt idx="8148">
                  <c:v>40519.041666666664</c:v>
                </c:pt>
                <c:pt idx="8149">
                  <c:v>40519.083333333336</c:v>
                </c:pt>
                <c:pt idx="8150">
                  <c:v>40519.125</c:v>
                </c:pt>
                <c:pt idx="8151">
                  <c:v>40519.166666666664</c:v>
                </c:pt>
                <c:pt idx="8152">
                  <c:v>40519.208333333336</c:v>
                </c:pt>
                <c:pt idx="8153">
                  <c:v>40519.25</c:v>
                </c:pt>
                <c:pt idx="8154">
                  <c:v>40519.291666666664</c:v>
                </c:pt>
                <c:pt idx="8155">
                  <c:v>40519.333333333336</c:v>
                </c:pt>
                <c:pt idx="8156">
                  <c:v>40519.375</c:v>
                </c:pt>
                <c:pt idx="8157">
                  <c:v>40519.416666666664</c:v>
                </c:pt>
                <c:pt idx="8158">
                  <c:v>40519.458333333336</c:v>
                </c:pt>
                <c:pt idx="8159">
                  <c:v>40519.5</c:v>
                </c:pt>
                <c:pt idx="8160">
                  <c:v>40519.541666666664</c:v>
                </c:pt>
                <c:pt idx="8161">
                  <c:v>40519.583333333336</c:v>
                </c:pt>
                <c:pt idx="8162">
                  <c:v>40519.625</c:v>
                </c:pt>
                <c:pt idx="8163">
                  <c:v>40519.666666666664</c:v>
                </c:pt>
                <c:pt idx="8164">
                  <c:v>40519.708333333336</c:v>
                </c:pt>
                <c:pt idx="8165">
                  <c:v>40519.75</c:v>
                </c:pt>
                <c:pt idx="8166">
                  <c:v>40519.791666666664</c:v>
                </c:pt>
                <c:pt idx="8167">
                  <c:v>40519.833333333336</c:v>
                </c:pt>
                <c:pt idx="8168">
                  <c:v>40519.875</c:v>
                </c:pt>
                <c:pt idx="8169">
                  <c:v>40519.916666666664</c:v>
                </c:pt>
                <c:pt idx="8170">
                  <c:v>40519.958333333336</c:v>
                </c:pt>
                <c:pt idx="8171">
                  <c:v>40520</c:v>
                </c:pt>
                <c:pt idx="8172">
                  <c:v>40520.041666666664</c:v>
                </c:pt>
                <c:pt idx="8173">
                  <c:v>40520.083333333336</c:v>
                </c:pt>
                <c:pt idx="8174">
                  <c:v>40520.125</c:v>
                </c:pt>
                <c:pt idx="8175">
                  <c:v>40520.166666666664</c:v>
                </c:pt>
                <c:pt idx="8176">
                  <c:v>40520.208333333336</c:v>
                </c:pt>
                <c:pt idx="8177">
                  <c:v>40520.25</c:v>
                </c:pt>
                <c:pt idx="8178">
                  <c:v>40520.291666666664</c:v>
                </c:pt>
                <c:pt idx="8179">
                  <c:v>40520.333333333336</c:v>
                </c:pt>
                <c:pt idx="8180">
                  <c:v>40520.375</c:v>
                </c:pt>
                <c:pt idx="8181">
                  <c:v>40520.416666666664</c:v>
                </c:pt>
                <c:pt idx="8182">
                  <c:v>40520.458333333336</c:v>
                </c:pt>
                <c:pt idx="8183">
                  <c:v>40520.5</c:v>
                </c:pt>
                <c:pt idx="8184">
                  <c:v>40520.541666666664</c:v>
                </c:pt>
                <c:pt idx="8185">
                  <c:v>40520.583333333336</c:v>
                </c:pt>
                <c:pt idx="8186">
                  <c:v>40520.625</c:v>
                </c:pt>
                <c:pt idx="8187">
                  <c:v>40520.666666666664</c:v>
                </c:pt>
                <c:pt idx="8188">
                  <c:v>40520.708333333336</c:v>
                </c:pt>
                <c:pt idx="8189">
                  <c:v>40520.75</c:v>
                </c:pt>
                <c:pt idx="8190">
                  <c:v>40520.791666666664</c:v>
                </c:pt>
                <c:pt idx="8191">
                  <c:v>40520.833333333336</c:v>
                </c:pt>
                <c:pt idx="8192">
                  <c:v>40520.875</c:v>
                </c:pt>
                <c:pt idx="8193">
                  <c:v>40520.916666666664</c:v>
                </c:pt>
                <c:pt idx="8194">
                  <c:v>40520.958333333336</c:v>
                </c:pt>
                <c:pt idx="8195">
                  <c:v>40521</c:v>
                </c:pt>
                <c:pt idx="8196">
                  <c:v>40521.041666666664</c:v>
                </c:pt>
                <c:pt idx="8197">
                  <c:v>40521.083333333336</c:v>
                </c:pt>
                <c:pt idx="8198">
                  <c:v>40521.125</c:v>
                </c:pt>
                <c:pt idx="8199">
                  <c:v>40521.166666666664</c:v>
                </c:pt>
                <c:pt idx="8200">
                  <c:v>40521.208333333336</c:v>
                </c:pt>
                <c:pt idx="8201">
                  <c:v>40521.25</c:v>
                </c:pt>
                <c:pt idx="8202">
                  <c:v>40521.291666666664</c:v>
                </c:pt>
                <c:pt idx="8203">
                  <c:v>40521.333333333336</c:v>
                </c:pt>
                <c:pt idx="8204">
                  <c:v>40521.375</c:v>
                </c:pt>
                <c:pt idx="8205">
                  <c:v>40521.416666666664</c:v>
                </c:pt>
                <c:pt idx="8206">
                  <c:v>40521.458333333336</c:v>
                </c:pt>
                <c:pt idx="8207">
                  <c:v>40521.5</c:v>
                </c:pt>
                <c:pt idx="8208">
                  <c:v>40521.541666666664</c:v>
                </c:pt>
                <c:pt idx="8209">
                  <c:v>40521.583333333336</c:v>
                </c:pt>
                <c:pt idx="8210">
                  <c:v>40521.625</c:v>
                </c:pt>
                <c:pt idx="8211">
                  <c:v>40521.666666666664</c:v>
                </c:pt>
                <c:pt idx="8212">
                  <c:v>40521.708333333336</c:v>
                </c:pt>
                <c:pt idx="8213">
                  <c:v>40521.75</c:v>
                </c:pt>
                <c:pt idx="8214">
                  <c:v>40521.791666666664</c:v>
                </c:pt>
                <c:pt idx="8215">
                  <c:v>40521.833333333336</c:v>
                </c:pt>
                <c:pt idx="8216">
                  <c:v>40521.875</c:v>
                </c:pt>
                <c:pt idx="8217">
                  <c:v>40521.916666666664</c:v>
                </c:pt>
                <c:pt idx="8218">
                  <c:v>40521.958333333336</c:v>
                </c:pt>
                <c:pt idx="8219">
                  <c:v>40522</c:v>
                </c:pt>
                <c:pt idx="8220">
                  <c:v>40522.041666666664</c:v>
                </c:pt>
                <c:pt idx="8221">
                  <c:v>40522.083333333336</c:v>
                </c:pt>
                <c:pt idx="8222">
                  <c:v>40522.125</c:v>
                </c:pt>
                <c:pt idx="8223">
                  <c:v>40522.166666666664</c:v>
                </c:pt>
                <c:pt idx="8224">
                  <c:v>40522.208333333336</c:v>
                </c:pt>
                <c:pt idx="8225">
                  <c:v>40522.25</c:v>
                </c:pt>
                <c:pt idx="8226">
                  <c:v>40522.291666666664</c:v>
                </c:pt>
                <c:pt idx="8227">
                  <c:v>40522.333333333336</c:v>
                </c:pt>
                <c:pt idx="8228">
                  <c:v>40522.375</c:v>
                </c:pt>
                <c:pt idx="8229">
                  <c:v>40522.416666666664</c:v>
                </c:pt>
                <c:pt idx="8230">
                  <c:v>40522.458333333336</c:v>
                </c:pt>
                <c:pt idx="8231">
                  <c:v>40522.5</c:v>
                </c:pt>
                <c:pt idx="8232">
                  <c:v>40522.541666666664</c:v>
                </c:pt>
                <c:pt idx="8233">
                  <c:v>40522.583333333336</c:v>
                </c:pt>
                <c:pt idx="8234">
                  <c:v>40522.625</c:v>
                </c:pt>
                <c:pt idx="8235">
                  <c:v>40522.666666666664</c:v>
                </c:pt>
                <c:pt idx="8236">
                  <c:v>40522.708333333336</c:v>
                </c:pt>
                <c:pt idx="8237">
                  <c:v>40522.75</c:v>
                </c:pt>
                <c:pt idx="8238">
                  <c:v>40522.791666666664</c:v>
                </c:pt>
                <c:pt idx="8239">
                  <c:v>40522.833333333336</c:v>
                </c:pt>
                <c:pt idx="8240">
                  <c:v>40522.875</c:v>
                </c:pt>
                <c:pt idx="8241">
                  <c:v>40522.916666666664</c:v>
                </c:pt>
                <c:pt idx="8242">
                  <c:v>40522.958333333336</c:v>
                </c:pt>
                <c:pt idx="8243">
                  <c:v>40523</c:v>
                </c:pt>
                <c:pt idx="8244">
                  <c:v>40523.041666666664</c:v>
                </c:pt>
                <c:pt idx="8245">
                  <c:v>40523.083333333336</c:v>
                </c:pt>
                <c:pt idx="8246">
                  <c:v>40523.125</c:v>
                </c:pt>
                <c:pt idx="8247">
                  <c:v>40523.166666666664</c:v>
                </c:pt>
                <c:pt idx="8248">
                  <c:v>40523.208333333336</c:v>
                </c:pt>
                <c:pt idx="8249">
                  <c:v>40523.25</c:v>
                </c:pt>
                <c:pt idx="8250">
                  <c:v>40523.291666666664</c:v>
                </c:pt>
                <c:pt idx="8251">
                  <c:v>40523.333333333336</c:v>
                </c:pt>
                <c:pt idx="8252">
                  <c:v>40523.375</c:v>
                </c:pt>
                <c:pt idx="8253">
                  <c:v>40523.416666666664</c:v>
                </c:pt>
                <c:pt idx="8254">
                  <c:v>40523.458333333336</c:v>
                </c:pt>
                <c:pt idx="8255">
                  <c:v>40523.5</c:v>
                </c:pt>
                <c:pt idx="8256">
                  <c:v>40523.541666666664</c:v>
                </c:pt>
                <c:pt idx="8257">
                  <c:v>40523.583333333336</c:v>
                </c:pt>
                <c:pt idx="8258">
                  <c:v>40523.625</c:v>
                </c:pt>
                <c:pt idx="8259">
                  <c:v>40523.666666666664</c:v>
                </c:pt>
                <c:pt idx="8260">
                  <c:v>40523.708333333336</c:v>
                </c:pt>
                <c:pt idx="8261">
                  <c:v>40523.75</c:v>
                </c:pt>
                <c:pt idx="8262">
                  <c:v>40523.791666666664</c:v>
                </c:pt>
                <c:pt idx="8263">
                  <c:v>40523.833333333336</c:v>
                </c:pt>
                <c:pt idx="8264">
                  <c:v>40523.875</c:v>
                </c:pt>
                <c:pt idx="8265">
                  <c:v>40523.916666666664</c:v>
                </c:pt>
                <c:pt idx="8266">
                  <c:v>40523.958333333336</c:v>
                </c:pt>
                <c:pt idx="8267">
                  <c:v>40524</c:v>
                </c:pt>
                <c:pt idx="8268">
                  <c:v>40524.041666666664</c:v>
                </c:pt>
                <c:pt idx="8269">
                  <c:v>40524.083333333336</c:v>
                </c:pt>
                <c:pt idx="8270">
                  <c:v>40524.125</c:v>
                </c:pt>
                <c:pt idx="8271">
                  <c:v>40524.166666666664</c:v>
                </c:pt>
                <c:pt idx="8272">
                  <c:v>40524.208333333336</c:v>
                </c:pt>
                <c:pt idx="8273">
                  <c:v>40524.25</c:v>
                </c:pt>
                <c:pt idx="8274">
                  <c:v>40524.291666666664</c:v>
                </c:pt>
                <c:pt idx="8275">
                  <c:v>40524.333333333336</c:v>
                </c:pt>
                <c:pt idx="8276">
                  <c:v>40524.375</c:v>
                </c:pt>
                <c:pt idx="8277">
                  <c:v>40524.416666666664</c:v>
                </c:pt>
                <c:pt idx="8278">
                  <c:v>40524.458333333336</c:v>
                </c:pt>
                <c:pt idx="8279">
                  <c:v>40524.5</c:v>
                </c:pt>
                <c:pt idx="8280">
                  <c:v>40524.541666666664</c:v>
                </c:pt>
                <c:pt idx="8281">
                  <c:v>40524.583333333336</c:v>
                </c:pt>
                <c:pt idx="8282">
                  <c:v>40524.625</c:v>
                </c:pt>
                <c:pt idx="8283">
                  <c:v>40524.666666666664</c:v>
                </c:pt>
                <c:pt idx="8284">
                  <c:v>40524.708333333336</c:v>
                </c:pt>
                <c:pt idx="8285">
                  <c:v>40524.75</c:v>
                </c:pt>
                <c:pt idx="8286">
                  <c:v>40524.791666666664</c:v>
                </c:pt>
                <c:pt idx="8287">
                  <c:v>40524.833333333336</c:v>
                </c:pt>
                <c:pt idx="8288">
                  <c:v>40524.875</c:v>
                </c:pt>
                <c:pt idx="8289">
                  <c:v>40524.916666666664</c:v>
                </c:pt>
                <c:pt idx="8290">
                  <c:v>40524.958333333336</c:v>
                </c:pt>
                <c:pt idx="8291">
                  <c:v>40525</c:v>
                </c:pt>
                <c:pt idx="8292">
                  <c:v>40525.041666666664</c:v>
                </c:pt>
                <c:pt idx="8293">
                  <c:v>40525.083333333336</c:v>
                </c:pt>
                <c:pt idx="8294">
                  <c:v>40525.125</c:v>
                </c:pt>
                <c:pt idx="8295">
                  <c:v>40525.166666666664</c:v>
                </c:pt>
                <c:pt idx="8296">
                  <c:v>40525.208333333336</c:v>
                </c:pt>
                <c:pt idx="8297">
                  <c:v>40525.25</c:v>
                </c:pt>
                <c:pt idx="8298">
                  <c:v>40525.291666666664</c:v>
                </c:pt>
                <c:pt idx="8299">
                  <c:v>40525.333333333336</c:v>
                </c:pt>
                <c:pt idx="8300">
                  <c:v>40525.375</c:v>
                </c:pt>
                <c:pt idx="8301">
                  <c:v>40525.416666666664</c:v>
                </c:pt>
                <c:pt idx="8302">
                  <c:v>40525.458333333336</c:v>
                </c:pt>
                <c:pt idx="8303">
                  <c:v>40525.5</c:v>
                </c:pt>
                <c:pt idx="8304">
                  <c:v>40525.541666666664</c:v>
                </c:pt>
                <c:pt idx="8305">
                  <c:v>40525.583333333336</c:v>
                </c:pt>
                <c:pt idx="8306">
                  <c:v>40525.625</c:v>
                </c:pt>
                <c:pt idx="8307">
                  <c:v>40525.666666666664</c:v>
                </c:pt>
                <c:pt idx="8308">
                  <c:v>40525.708333333336</c:v>
                </c:pt>
                <c:pt idx="8309">
                  <c:v>40525.75</c:v>
                </c:pt>
                <c:pt idx="8310">
                  <c:v>40525.791666666664</c:v>
                </c:pt>
                <c:pt idx="8311">
                  <c:v>40525.833333333336</c:v>
                </c:pt>
                <c:pt idx="8312">
                  <c:v>40525.875</c:v>
                </c:pt>
                <c:pt idx="8313">
                  <c:v>40525.916666666664</c:v>
                </c:pt>
                <c:pt idx="8314">
                  <c:v>40525.958333333336</c:v>
                </c:pt>
                <c:pt idx="8315">
                  <c:v>40526</c:v>
                </c:pt>
                <c:pt idx="8316">
                  <c:v>40526.041666666664</c:v>
                </c:pt>
                <c:pt idx="8317">
                  <c:v>40526.083333333336</c:v>
                </c:pt>
                <c:pt idx="8318">
                  <c:v>40526.125</c:v>
                </c:pt>
                <c:pt idx="8319">
                  <c:v>40526.166666666664</c:v>
                </c:pt>
                <c:pt idx="8320">
                  <c:v>40526.208333333336</c:v>
                </c:pt>
                <c:pt idx="8321">
                  <c:v>40526.25</c:v>
                </c:pt>
                <c:pt idx="8322">
                  <c:v>40526.291666666664</c:v>
                </c:pt>
                <c:pt idx="8323">
                  <c:v>40526.333333333336</c:v>
                </c:pt>
                <c:pt idx="8324">
                  <c:v>40526.375</c:v>
                </c:pt>
                <c:pt idx="8325">
                  <c:v>40526.416666666664</c:v>
                </c:pt>
                <c:pt idx="8326">
                  <c:v>40526.458333333336</c:v>
                </c:pt>
                <c:pt idx="8327">
                  <c:v>40526.5</c:v>
                </c:pt>
                <c:pt idx="8328">
                  <c:v>40526.541666666664</c:v>
                </c:pt>
                <c:pt idx="8329">
                  <c:v>40526.583333333336</c:v>
                </c:pt>
                <c:pt idx="8330">
                  <c:v>40526.625</c:v>
                </c:pt>
                <c:pt idx="8331">
                  <c:v>40526.666666666664</c:v>
                </c:pt>
                <c:pt idx="8332">
                  <c:v>40526.708333333336</c:v>
                </c:pt>
                <c:pt idx="8333">
                  <c:v>40526.75</c:v>
                </c:pt>
                <c:pt idx="8334">
                  <c:v>40526.791666666664</c:v>
                </c:pt>
                <c:pt idx="8335">
                  <c:v>40526.833333333336</c:v>
                </c:pt>
                <c:pt idx="8336">
                  <c:v>40526.875</c:v>
                </c:pt>
                <c:pt idx="8337">
                  <c:v>40526.916666666664</c:v>
                </c:pt>
                <c:pt idx="8338">
                  <c:v>40526.958333333336</c:v>
                </c:pt>
                <c:pt idx="8339">
                  <c:v>40527</c:v>
                </c:pt>
                <c:pt idx="8340">
                  <c:v>40527.041666666664</c:v>
                </c:pt>
                <c:pt idx="8341">
                  <c:v>40527.083333333336</c:v>
                </c:pt>
                <c:pt idx="8342">
                  <c:v>40527.125</c:v>
                </c:pt>
                <c:pt idx="8343">
                  <c:v>40527.166666666664</c:v>
                </c:pt>
                <c:pt idx="8344">
                  <c:v>40527.208333333336</c:v>
                </c:pt>
                <c:pt idx="8345">
                  <c:v>40527.25</c:v>
                </c:pt>
                <c:pt idx="8346">
                  <c:v>40527.291666666664</c:v>
                </c:pt>
                <c:pt idx="8347">
                  <c:v>40527.333333333336</c:v>
                </c:pt>
                <c:pt idx="8348">
                  <c:v>40527.375</c:v>
                </c:pt>
                <c:pt idx="8349">
                  <c:v>40527.416666666664</c:v>
                </c:pt>
                <c:pt idx="8350">
                  <c:v>40527.458333333336</c:v>
                </c:pt>
                <c:pt idx="8351">
                  <c:v>40527.5</c:v>
                </c:pt>
                <c:pt idx="8352">
                  <c:v>40527.541666666664</c:v>
                </c:pt>
                <c:pt idx="8353">
                  <c:v>40527.583333333336</c:v>
                </c:pt>
                <c:pt idx="8354">
                  <c:v>40527.625</c:v>
                </c:pt>
                <c:pt idx="8355">
                  <c:v>40527.666666666664</c:v>
                </c:pt>
                <c:pt idx="8356">
                  <c:v>40527.708333333336</c:v>
                </c:pt>
                <c:pt idx="8357">
                  <c:v>40527.75</c:v>
                </c:pt>
                <c:pt idx="8358">
                  <c:v>40527.791666666664</c:v>
                </c:pt>
                <c:pt idx="8359">
                  <c:v>40527.833333333336</c:v>
                </c:pt>
                <c:pt idx="8360">
                  <c:v>40527.875</c:v>
                </c:pt>
                <c:pt idx="8361">
                  <c:v>40527.916666666664</c:v>
                </c:pt>
                <c:pt idx="8362">
                  <c:v>40527.958333333336</c:v>
                </c:pt>
                <c:pt idx="8363">
                  <c:v>40528</c:v>
                </c:pt>
                <c:pt idx="8364">
                  <c:v>40528.041666666664</c:v>
                </c:pt>
                <c:pt idx="8365">
                  <c:v>40528.083333333336</c:v>
                </c:pt>
                <c:pt idx="8366">
                  <c:v>40528.125</c:v>
                </c:pt>
                <c:pt idx="8367">
                  <c:v>40528.166666666664</c:v>
                </c:pt>
                <c:pt idx="8368">
                  <c:v>40528.208333333336</c:v>
                </c:pt>
                <c:pt idx="8369">
                  <c:v>40528.25</c:v>
                </c:pt>
                <c:pt idx="8370">
                  <c:v>40528.291666666664</c:v>
                </c:pt>
                <c:pt idx="8371">
                  <c:v>40528.333333333336</c:v>
                </c:pt>
                <c:pt idx="8372">
                  <c:v>40528.375</c:v>
                </c:pt>
                <c:pt idx="8373">
                  <c:v>40528.416666666664</c:v>
                </c:pt>
                <c:pt idx="8374">
                  <c:v>40528.458333333336</c:v>
                </c:pt>
                <c:pt idx="8375">
                  <c:v>40528.5</c:v>
                </c:pt>
                <c:pt idx="8376">
                  <c:v>40528.541666666664</c:v>
                </c:pt>
                <c:pt idx="8377">
                  <c:v>40528.583333333336</c:v>
                </c:pt>
                <c:pt idx="8378">
                  <c:v>40528.625</c:v>
                </c:pt>
                <c:pt idx="8379">
                  <c:v>40528.666666666664</c:v>
                </c:pt>
                <c:pt idx="8380">
                  <c:v>40528.708333333336</c:v>
                </c:pt>
                <c:pt idx="8381">
                  <c:v>40528.75</c:v>
                </c:pt>
                <c:pt idx="8382">
                  <c:v>40528.791666666664</c:v>
                </c:pt>
                <c:pt idx="8383">
                  <c:v>40528.833333333336</c:v>
                </c:pt>
                <c:pt idx="8384">
                  <c:v>40528.875</c:v>
                </c:pt>
                <c:pt idx="8385">
                  <c:v>40528.916666666664</c:v>
                </c:pt>
                <c:pt idx="8386">
                  <c:v>40528.958333333336</c:v>
                </c:pt>
                <c:pt idx="8387">
                  <c:v>40529</c:v>
                </c:pt>
                <c:pt idx="8388">
                  <c:v>40529.041666666664</c:v>
                </c:pt>
                <c:pt idx="8389">
                  <c:v>40529.083333333336</c:v>
                </c:pt>
                <c:pt idx="8390">
                  <c:v>40529.125</c:v>
                </c:pt>
                <c:pt idx="8391">
                  <c:v>40529.166666666664</c:v>
                </c:pt>
                <c:pt idx="8392">
                  <c:v>40529.208333333336</c:v>
                </c:pt>
                <c:pt idx="8393">
                  <c:v>40529.25</c:v>
                </c:pt>
                <c:pt idx="8394">
                  <c:v>40529.291666666664</c:v>
                </c:pt>
                <c:pt idx="8395">
                  <c:v>40529.333333333336</c:v>
                </c:pt>
                <c:pt idx="8396">
                  <c:v>40529.375</c:v>
                </c:pt>
                <c:pt idx="8397">
                  <c:v>40529.416666666664</c:v>
                </c:pt>
                <c:pt idx="8398">
                  <c:v>40529.458333333336</c:v>
                </c:pt>
                <c:pt idx="8399">
                  <c:v>40529.5</c:v>
                </c:pt>
                <c:pt idx="8400">
                  <c:v>40529.541666666664</c:v>
                </c:pt>
                <c:pt idx="8401">
                  <c:v>40529.583333333336</c:v>
                </c:pt>
                <c:pt idx="8402">
                  <c:v>40529.625</c:v>
                </c:pt>
                <c:pt idx="8403">
                  <c:v>40529.666666666664</c:v>
                </c:pt>
                <c:pt idx="8404">
                  <c:v>40529.708333333336</c:v>
                </c:pt>
                <c:pt idx="8405">
                  <c:v>40529.75</c:v>
                </c:pt>
                <c:pt idx="8406">
                  <c:v>40529.791666666664</c:v>
                </c:pt>
                <c:pt idx="8407">
                  <c:v>40529.833333333336</c:v>
                </c:pt>
                <c:pt idx="8408">
                  <c:v>40529.875</c:v>
                </c:pt>
                <c:pt idx="8409">
                  <c:v>40529.916666666664</c:v>
                </c:pt>
                <c:pt idx="8410">
                  <c:v>40529.958333333336</c:v>
                </c:pt>
                <c:pt idx="8411">
                  <c:v>40530</c:v>
                </c:pt>
                <c:pt idx="8412">
                  <c:v>40530.041666666664</c:v>
                </c:pt>
                <c:pt idx="8413">
                  <c:v>40530.083333333336</c:v>
                </c:pt>
                <c:pt idx="8414">
                  <c:v>40530.125</c:v>
                </c:pt>
                <c:pt idx="8415">
                  <c:v>40530.166666666664</c:v>
                </c:pt>
                <c:pt idx="8416">
                  <c:v>40530.208333333336</c:v>
                </c:pt>
                <c:pt idx="8417">
                  <c:v>40530.25</c:v>
                </c:pt>
                <c:pt idx="8418">
                  <c:v>40530.291666666664</c:v>
                </c:pt>
                <c:pt idx="8419">
                  <c:v>40530.333333333336</c:v>
                </c:pt>
                <c:pt idx="8420">
                  <c:v>40530.375</c:v>
                </c:pt>
                <c:pt idx="8421">
                  <c:v>40530.416666666664</c:v>
                </c:pt>
                <c:pt idx="8422">
                  <c:v>40530.458333333336</c:v>
                </c:pt>
                <c:pt idx="8423">
                  <c:v>40530.5</c:v>
                </c:pt>
                <c:pt idx="8424">
                  <c:v>40530.541666666664</c:v>
                </c:pt>
                <c:pt idx="8425">
                  <c:v>40530.583333333336</c:v>
                </c:pt>
                <c:pt idx="8426">
                  <c:v>40530.625</c:v>
                </c:pt>
                <c:pt idx="8427">
                  <c:v>40530.666666666664</c:v>
                </c:pt>
                <c:pt idx="8428">
                  <c:v>40530.708333333336</c:v>
                </c:pt>
                <c:pt idx="8429">
                  <c:v>40530.75</c:v>
                </c:pt>
                <c:pt idx="8430">
                  <c:v>40530.791666666664</c:v>
                </c:pt>
                <c:pt idx="8431">
                  <c:v>40530.833333333336</c:v>
                </c:pt>
                <c:pt idx="8432">
                  <c:v>40530.875</c:v>
                </c:pt>
                <c:pt idx="8433">
                  <c:v>40530.916666666664</c:v>
                </c:pt>
                <c:pt idx="8434">
                  <c:v>40530.958333333336</c:v>
                </c:pt>
                <c:pt idx="8435">
                  <c:v>40531</c:v>
                </c:pt>
                <c:pt idx="8436">
                  <c:v>40531.041666666664</c:v>
                </c:pt>
                <c:pt idx="8437">
                  <c:v>40531.083333333336</c:v>
                </c:pt>
                <c:pt idx="8438">
                  <c:v>40531.125</c:v>
                </c:pt>
                <c:pt idx="8439">
                  <c:v>40531.166666666664</c:v>
                </c:pt>
                <c:pt idx="8440">
                  <c:v>40531.208333333336</c:v>
                </c:pt>
                <c:pt idx="8441">
                  <c:v>40531.25</c:v>
                </c:pt>
                <c:pt idx="8442">
                  <c:v>40531.291666666664</c:v>
                </c:pt>
                <c:pt idx="8443">
                  <c:v>40531.333333333336</c:v>
                </c:pt>
                <c:pt idx="8444">
                  <c:v>40531.375</c:v>
                </c:pt>
                <c:pt idx="8445">
                  <c:v>40531.416666666664</c:v>
                </c:pt>
                <c:pt idx="8446">
                  <c:v>40531.458333333336</c:v>
                </c:pt>
                <c:pt idx="8447">
                  <c:v>40531.5</c:v>
                </c:pt>
                <c:pt idx="8448">
                  <c:v>40531.541666666664</c:v>
                </c:pt>
                <c:pt idx="8449">
                  <c:v>40531.583333333336</c:v>
                </c:pt>
                <c:pt idx="8450">
                  <c:v>40531.625</c:v>
                </c:pt>
                <c:pt idx="8451">
                  <c:v>40531.666666666664</c:v>
                </c:pt>
                <c:pt idx="8452">
                  <c:v>40531.708333333336</c:v>
                </c:pt>
                <c:pt idx="8453">
                  <c:v>40531.75</c:v>
                </c:pt>
                <c:pt idx="8454">
                  <c:v>40531.791666666664</c:v>
                </c:pt>
                <c:pt idx="8455">
                  <c:v>40531.833333333336</c:v>
                </c:pt>
                <c:pt idx="8456">
                  <c:v>40531.875</c:v>
                </c:pt>
                <c:pt idx="8457">
                  <c:v>40531.916666666664</c:v>
                </c:pt>
                <c:pt idx="8458">
                  <c:v>40531.958333333336</c:v>
                </c:pt>
                <c:pt idx="8459">
                  <c:v>40532</c:v>
                </c:pt>
                <c:pt idx="8460">
                  <c:v>40532.041666666664</c:v>
                </c:pt>
                <c:pt idx="8461">
                  <c:v>40532.083333333336</c:v>
                </c:pt>
                <c:pt idx="8462">
                  <c:v>40532.125</c:v>
                </c:pt>
                <c:pt idx="8463">
                  <c:v>40532.166666666664</c:v>
                </c:pt>
                <c:pt idx="8464">
                  <c:v>40532.208333333336</c:v>
                </c:pt>
                <c:pt idx="8465">
                  <c:v>40532.25</c:v>
                </c:pt>
                <c:pt idx="8466">
                  <c:v>40532.291666666664</c:v>
                </c:pt>
                <c:pt idx="8467">
                  <c:v>40532.333333333336</c:v>
                </c:pt>
                <c:pt idx="8468">
                  <c:v>40532.375</c:v>
                </c:pt>
                <c:pt idx="8469">
                  <c:v>40532.416666666664</c:v>
                </c:pt>
                <c:pt idx="8470">
                  <c:v>40532.458333333336</c:v>
                </c:pt>
                <c:pt idx="8471">
                  <c:v>40532.5</c:v>
                </c:pt>
                <c:pt idx="8472">
                  <c:v>40532.541666666664</c:v>
                </c:pt>
                <c:pt idx="8473">
                  <c:v>40532.583333333336</c:v>
                </c:pt>
                <c:pt idx="8474">
                  <c:v>40532.625</c:v>
                </c:pt>
                <c:pt idx="8475">
                  <c:v>40532.666666666664</c:v>
                </c:pt>
                <c:pt idx="8476">
                  <c:v>40532.708333333336</c:v>
                </c:pt>
                <c:pt idx="8477">
                  <c:v>40532.75</c:v>
                </c:pt>
                <c:pt idx="8478">
                  <c:v>40532.791666666664</c:v>
                </c:pt>
                <c:pt idx="8479">
                  <c:v>40532.833333333336</c:v>
                </c:pt>
                <c:pt idx="8480">
                  <c:v>40532.875</c:v>
                </c:pt>
                <c:pt idx="8481">
                  <c:v>40532.916666666664</c:v>
                </c:pt>
                <c:pt idx="8482">
                  <c:v>40532.958333333336</c:v>
                </c:pt>
                <c:pt idx="8483">
                  <c:v>40533</c:v>
                </c:pt>
                <c:pt idx="8484">
                  <c:v>40533.041666666664</c:v>
                </c:pt>
                <c:pt idx="8485">
                  <c:v>40533.083333333336</c:v>
                </c:pt>
                <c:pt idx="8486">
                  <c:v>40533.125</c:v>
                </c:pt>
                <c:pt idx="8487">
                  <c:v>40533.166666666664</c:v>
                </c:pt>
                <c:pt idx="8488">
                  <c:v>40533.208333333336</c:v>
                </c:pt>
                <c:pt idx="8489">
                  <c:v>40533.25</c:v>
                </c:pt>
                <c:pt idx="8490">
                  <c:v>40533.291666666664</c:v>
                </c:pt>
                <c:pt idx="8491">
                  <c:v>40533.333333333336</c:v>
                </c:pt>
                <c:pt idx="8492">
                  <c:v>40533.375</c:v>
                </c:pt>
                <c:pt idx="8493">
                  <c:v>40533.416666666664</c:v>
                </c:pt>
                <c:pt idx="8494">
                  <c:v>40533.458333333336</c:v>
                </c:pt>
                <c:pt idx="8495">
                  <c:v>40533.5</c:v>
                </c:pt>
                <c:pt idx="8496">
                  <c:v>40533.541666666664</c:v>
                </c:pt>
                <c:pt idx="8497">
                  <c:v>40533.583333333336</c:v>
                </c:pt>
                <c:pt idx="8498">
                  <c:v>40533.625</c:v>
                </c:pt>
                <c:pt idx="8499">
                  <c:v>40533.666666666664</c:v>
                </c:pt>
                <c:pt idx="8500">
                  <c:v>40533.708333333336</c:v>
                </c:pt>
                <c:pt idx="8501">
                  <c:v>40533.75</c:v>
                </c:pt>
                <c:pt idx="8502">
                  <c:v>40533.791666666664</c:v>
                </c:pt>
                <c:pt idx="8503">
                  <c:v>40533.833333333336</c:v>
                </c:pt>
                <c:pt idx="8504">
                  <c:v>40533.875</c:v>
                </c:pt>
                <c:pt idx="8505">
                  <c:v>40533.916666666664</c:v>
                </c:pt>
                <c:pt idx="8506">
                  <c:v>40533.958333333336</c:v>
                </c:pt>
                <c:pt idx="8507">
                  <c:v>40534</c:v>
                </c:pt>
                <c:pt idx="8508">
                  <c:v>40534.041666666664</c:v>
                </c:pt>
                <c:pt idx="8509">
                  <c:v>40534.083333333336</c:v>
                </c:pt>
                <c:pt idx="8510">
                  <c:v>40534.125</c:v>
                </c:pt>
                <c:pt idx="8511">
                  <c:v>40534.166666666664</c:v>
                </c:pt>
                <c:pt idx="8512">
                  <c:v>40534.208333333336</c:v>
                </c:pt>
                <c:pt idx="8513">
                  <c:v>40534.25</c:v>
                </c:pt>
                <c:pt idx="8514">
                  <c:v>40534.291666666664</c:v>
                </c:pt>
                <c:pt idx="8515">
                  <c:v>40534.333333333336</c:v>
                </c:pt>
                <c:pt idx="8516">
                  <c:v>40534.375</c:v>
                </c:pt>
                <c:pt idx="8517">
                  <c:v>40534.416666666664</c:v>
                </c:pt>
                <c:pt idx="8518">
                  <c:v>40534.458333333336</c:v>
                </c:pt>
                <c:pt idx="8519">
                  <c:v>40534.5</c:v>
                </c:pt>
                <c:pt idx="8520">
                  <c:v>40534.541666666664</c:v>
                </c:pt>
                <c:pt idx="8521">
                  <c:v>40534.583333333336</c:v>
                </c:pt>
                <c:pt idx="8522">
                  <c:v>40534.625</c:v>
                </c:pt>
                <c:pt idx="8523">
                  <c:v>40534.666666666664</c:v>
                </c:pt>
                <c:pt idx="8524">
                  <c:v>40534.708333333336</c:v>
                </c:pt>
                <c:pt idx="8525">
                  <c:v>40534.75</c:v>
                </c:pt>
                <c:pt idx="8526">
                  <c:v>40534.791666666664</c:v>
                </c:pt>
                <c:pt idx="8527">
                  <c:v>40534.833333333336</c:v>
                </c:pt>
                <c:pt idx="8528">
                  <c:v>40534.875</c:v>
                </c:pt>
                <c:pt idx="8529">
                  <c:v>40534.916666666664</c:v>
                </c:pt>
                <c:pt idx="8530">
                  <c:v>40534.958333333336</c:v>
                </c:pt>
                <c:pt idx="8531">
                  <c:v>40535</c:v>
                </c:pt>
                <c:pt idx="8532">
                  <c:v>40535.041666666664</c:v>
                </c:pt>
                <c:pt idx="8533">
                  <c:v>40535.083333333336</c:v>
                </c:pt>
                <c:pt idx="8534">
                  <c:v>40535.125</c:v>
                </c:pt>
                <c:pt idx="8535">
                  <c:v>40535.166666666664</c:v>
                </c:pt>
                <c:pt idx="8536">
                  <c:v>40535.208333333336</c:v>
                </c:pt>
                <c:pt idx="8537">
                  <c:v>40535.25</c:v>
                </c:pt>
                <c:pt idx="8538">
                  <c:v>40535.291666666664</c:v>
                </c:pt>
                <c:pt idx="8539">
                  <c:v>40535.333333333336</c:v>
                </c:pt>
                <c:pt idx="8540">
                  <c:v>40535.375</c:v>
                </c:pt>
                <c:pt idx="8541">
                  <c:v>40535.416666666664</c:v>
                </c:pt>
                <c:pt idx="8542">
                  <c:v>40535.458333333336</c:v>
                </c:pt>
                <c:pt idx="8543">
                  <c:v>40535.5</c:v>
                </c:pt>
                <c:pt idx="8544">
                  <c:v>40535.541666666664</c:v>
                </c:pt>
                <c:pt idx="8545">
                  <c:v>40535.583333333336</c:v>
                </c:pt>
                <c:pt idx="8546">
                  <c:v>40535.625</c:v>
                </c:pt>
                <c:pt idx="8547">
                  <c:v>40535.666666666664</c:v>
                </c:pt>
                <c:pt idx="8548">
                  <c:v>40535.708333333336</c:v>
                </c:pt>
                <c:pt idx="8549">
                  <c:v>40535.75</c:v>
                </c:pt>
                <c:pt idx="8550">
                  <c:v>40535.791666666664</c:v>
                </c:pt>
                <c:pt idx="8551">
                  <c:v>40535.833333333336</c:v>
                </c:pt>
                <c:pt idx="8552">
                  <c:v>40535.875</c:v>
                </c:pt>
                <c:pt idx="8553">
                  <c:v>40535.916666666664</c:v>
                </c:pt>
                <c:pt idx="8554">
                  <c:v>40535.958333333336</c:v>
                </c:pt>
                <c:pt idx="8555">
                  <c:v>40536</c:v>
                </c:pt>
                <c:pt idx="8556">
                  <c:v>40536.041666666664</c:v>
                </c:pt>
                <c:pt idx="8557">
                  <c:v>40536.083333333336</c:v>
                </c:pt>
                <c:pt idx="8558">
                  <c:v>40536.125</c:v>
                </c:pt>
                <c:pt idx="8559">
                  <c:v>40536.166666666664</c:v>
                </c:pt>
                <c:pt idx="8560">
                  <c:v>40536.208333333336</c:v>
                </c:pt>
                <c:pt idx="8561">
                  <c:v>40536.25</c:v>
                </c:pt>
                <c:pt idx="8562">
                  <c:v>40536.291666666664</c:v>
                </c:pt>
                <c:pt idx="8563">
                  <c:v>40536.333333333336</c:v>
                </c:pt>
                <c:pt idx="8564">
                  <c:v>40536.375</c:v>
                </c:pt>
                <c:pt idx="8565">
                  <c:v>40536.416666666664</c:v>
                </c:pt>
                <c:pt idx="8566">
                  <c:v>40536.458333333336</c:v>
                </c:pt>
                <c:pt idx="8567">
                  <c:v>40536.5</c:v>
                </c:pt>
                <c:pt idx="8568">
                  <c:v>40536.541666666664</c:v>
                </c:pt>
                <c:pt idx="8569">
                  <c:v>40536.583333333336</c:v>
                </c:pt>
                <c:pt idx="8570">
                  <c:v>40536.625</c:v>
                </c:pt>
                <c:pt idx="8571">
                  <c:v>40536.666666666664</c:v>
                </c:pt>
                <c:pt idx="8572">
                  <c:v>40536.708333333336</c:v>
                </c:pt>
                <c:pt idx="8573">
                  <c:v>40536.75</c:v>
                </c:pt>
                <c:pt idx="8574">
                  <c:v>40536.791666666664</c:v>
                </c:pt>
                <c:pt idx="8575">
                  <c:v>40536.833333333336</c:v>
                </c:pt>
                <c:pt idx="8576">
                  <c:v>40536.875</c:v>
                </c:pt>
                <c:pt idx="8577">
                  <c:v>40536.916666666664</c:v>
                </c:pt>
                <c:pt idx="8578">
                  <c:v>40536.958333333336</c:v>
                </c:pt>
                <c:pt idx="8579">
                  <c:v>40537</c:v>
                </c:pt>
                <c:pt idx="8580">
                  <c:v>40537.041666666664</c:v>
                </c:pt>
                <c:pt idx="8581">
                  <c:v>40537.083333333336</c:v>
                </c:pt>
                <c:pt idx="8582">
                  <c:v>40537.125</c:v>
                </c:pt>
                <c:pt idx="8583">
                  <c:v>40537.166666666664</c:v>
                </c:pt>
                <c:pt idx="8584">
                  <c:v>40537.208333333336</c:v>
                </c:pt>
                <c:pt idx="8585">
                  <c:v>40537.25</c:v>
                </c:pt>
                <c:pt idx="8586">
                  <c:v>40537.291666666664</c:v>
                </c:pt>
                <c:pt idx="8587">
                  <c:v>40537.333333333336</c:v>
                </c:pt>
                <c:pt idx="8588">
                  <c:v>40537.375</c:v>
                </c:pt>
                <c:pt idx="8589">
                  <c:v>40537.416666666664</c:v>
                </c:pt>
                <c:pt idx="8590">
                  <c:v>40537.458333333336</c:v>
                </c:pt>
                <c:pt idx="8591">
                  <c:v>40537.5</c:v>
                </c:pt>
                <c:pt idx="8592">
                  <c:v>40537.541666666664</c:v>
                </c:pt>
                <c:pt idx="8593">
                  <c:v>40537.583333333336</c:v>
                </c:pt>
                <c:pt idx="8594">
                  <c:v>40537.625</c:v>
                </c:pt>
                <c:pt idx="8595">
                  <c:v>40537.666666666664</c:v>
                </c:pt>
                <c:pt idx="8596">
                  <c:v>40537.708333333336</c:v>
                </c:pt>
                <c:pt idx="8597">
                  <c:v>40537.75</c:v>
                </c:pt>
                <c:pt idx="8598">
                  <c:v>40537.791666666664</c:v>
                </c:pt>
                <c:pt idx="8599">
                  <c:v>40537.833333333336</c:v>
                </c:pt>
                <c:pt idx="8600">
                  <c:v>40537.875</c:v>
                </c:pt>
                <c:pt idx="8601">
                  <c:v>40537.916666666664</c:v>
                </c:pt>
                <c:pt idx="8602">
                  <c:v>40537.958333333336</c:v>
                </c:pt>
                <c:pt idx="8603">
                  <c:v>40538</c:v>
                </c:pt>
                <c:pt idx="8604">
                  <c:v>40538.041666666664</c:v>
                </c:pt>
                <c:pt idx="8605">
                  <c:v>40538.083333333336</c:v>
                </c:pt>
                <c:pt idx="8606">
                  <c:v>40538.125</c:v>
                </c:pt>
                <c:pt idx="8607">
                  <c:v>40538.166666666664</c:v>
                </c:pt>
                <c:pt idx="8608">
                  <c:v>40538.208333333336</c:v>
                </c:pt>
                <c:pt idx="8609">
                  <c:v>40538.25</c:v>
                </c:pt>
                <c:pt idx="8610">
                  <c:v>40538.291666666664</c:v>
                </c:pt>
                <c:pt idx="8611">
                  <c:v>40538.333333333336</c:v>
                </c:pt>
                <c:pt idx="8612">
                  <c:v>40538.375</c:v>
                </c:pt>
                <c:pt idx="8613">
                  <c:v>40538.416666666664</c:v>
                </c:pt>
                <c:pt idx="8614">
                  <c:v>40538.458333333336</c:v>
                </c:pt>
                <c:pt idx="8615">
                  <c:v>40538.5</c:v>
                </c:pt>
                <c:pt idx="8616">
                  <c:v>40538.541666666664</c:v>
                </c:pt>
                <c:pt idx="8617">
                  <c:v>40538.583333333336</c:v>
                </c:pt>
                <c:pt idx="8618">
                  <c:v>40538.625</c:v>
                </c:pt>
                <c:pt idx="8619">
                  <c:v>40538.666666666664</c:v>
                </c:pt>
                <c:pt idx="8620">
                  <c:v>40538.708333333336</c:v>
                </c:pt>
                <c:pt idx="8621">
                  <c:v>40538.75</c:v>
                </c:pt>
                <c:pt idx="8622">
                  <c:v>40538.791666666664</c:v>
                </c:pt>
                <c:pt idx="8623">
                  <c:v>40538.833333333336</c:v>
                </c:pt>
                <c:pt idx="8624">
                  <c:v>40538.875</c:v>
                </c:pt>
                <c:pt idx="8625">
                  <c:v>40538.916666666664</c:v>
                </c:pt>
                <c:pt idx="8626">
                  <c:v>40538.958333333336</c:v>
                </c:pt>
                <c:pt idx="8627">
                  <c:v>40539</c:v>
                </c:pt>
                <c:pt idx="8628">
                  <c:v>40539.041666666664</c:v>
                </c:pt>
                <c:pt idx="8629">
                  <c:v>40539.083333333336</c:v>
                </c:pt>
                <c:pt idx="8630">
                  <c:v>40539.125</c:v>
                </c:pt>
                <c:pt idx="8631">
                  <c:v>40539.166666666664</c:v>
                </c:pt>
                <c:pt idx="8632">
                  <c:v>40539.208333333336</c:v>
                </c:pt>
                <c:pt idx="8633">
                  <c:v>40539.25</c:v>
                </c:pt>
                <c:pt idx="8634">
                  <c:v>40539.291666666664</c:v>
                </c:pt>
                <c:pt idx="8635">
                  <c:v>40539.333333333336</c:v>
                </c:pt>
                <c:pt idx="8636">
                  <c:v>40539.375</c:v>
                </c:pt>
                <c:pt idx="8637">
                  <c:v>40539.416666666664</c:v>
                </c:pt>
                <c:pt idx="8638">
                  <c:v>40539.458333333336</c:v>
                </c:pt>
                <c:pt idx="8639">
                  <c:v>40539.5</c:v>
                </c:pt>
                <c:pt idx="8640">
                  <c:v>40539.541666666664</c:v>
                </c:pt>
                <c:pt idx="8641">
                  <c:v>40539.583333333336</c:v>
                </c:pt>
                <c:pt idx="8642">
                  <c:v>40539.625</c:v>
                </c:pt>
                <c:pt idx="8643">
                  <c:v>40539.666666666664</c:v>
                </c:pt>
                <c:pt idx="8644">
                  <c:v>40539.708333333336</c:v>
                </c:pt>
                <c:pt idx="8645">
                  <c:v>40539.75</c:v>
                </c:pt>
                <c:pt idx="8646">
                  <c:v>40539.791666666664</c:v>
                </c:pt>
                <c:pt idx="8647">
                  <c:v>40539.833333333336</c:v>
                </c:pt>
                <c:pt idx="8648">
                  <c:v>40539.875</c:v>
                </c:pt>
                <c:pt idx="8649">
                  <c:v>40539.916666666664</c:v>
                </c:pt>
                <c:pt idx="8650">
                  <c:v>40539.958333333336</c:v>
                </c:pt>
                <c:pt idx="8651">
                  <c:v>40540</c:v>
                </c:pt>
                <c:pt idx="8652">
                  <c:v>40540.041666666664</c:v>
                </c:pt>
                <c:pt idx="8653">
                  <c:v>40540.083333333336</c:v>
                </c:pt>
                <c:pt idx="8654">
                  <c:v>40540.125</c:v>
                </c:pt>
                <c:pt idx="8655">
                  <c:v>40540.166666666664</c:v>
                </c:pt>
                <c:pt idx="8656">
                  <c:v>40540.208333333336</c:v>
                </c:pt>
                <c:pt idx="8657">
                  <c:v>40540.25</c:v>
                </c:pt>
                <c:pt idx="8658">
                  <c:v>40540.291666666664</c:v>
                </c:pt>
                <c:pt idx="8659">
                  <c:v>40540.333333333336</c:v>
                </c:pt>
                <c:pt idx="8660">
                  <c:v>40540.375</c:v>
                </c:pt>
                <c:pt idx="8661">
                  <c:v>40540.416666666664</c:v>
                </c:pt>
                <c:pt idx="8662">
                  <c:v>40540.458333333336</c:v>
                </c:pt>
                <c:pt idx="8663">
                  <c:v>40540.5</c:v>
                </c:pt>
                <c:pt idx="8664">
                  <c:v>40540.541666666664</c:v>
                </c:pt>
                <c:pt idx="8665">
                  <c:v>40540.583333333336</c:v>
                </c:pt>
                <c:pt idx="8666">
                  <c:v>40540.625</c:v>
                </c:pt>
                <c:pt idx="8667">
                  <c:v>40540.666666666664</c:v>
                </c:pt>
                <c:pt idx="8668">
                  <c:v>40540.708333333336</c:v>
                </c:pt>
                <c:pt idx="8669">
                  <c:v>40540.75</c:v>
                </c:pt>
                <c:pt idx="8670">
                  <c:v>40540.791666666664</c:v>
                </c:pt>
                <c:pt idx="8671">
                  <c:v>40540.833333333336</c:v>
                </c:pt>
                <c:pt idx="8672">
                  <c:v>40540.875</c:v>
                </c:pt>
                <c:pt idx="8673">
                  <c:v>40540.916666666664</c:v>
                </c:pt>
                <c:pt idx="8674">
                  <c:v>40540.958333333336</c:v>
                </c:pt>
                <c:pt idx="8675">
                  <c:v>40541</c:v>
                </c:pt>
                <c:pt idx="8676">
                  <c:v>40541.041666666664</c:v>
                </c:pt>
                <c:pt idx="8677">
                  <c:v>40541.083333333336</c:v>
                </c:pt>
                <c:pt idx="8678">
                  <c:v>40541.125</c:v>
                </c:pt>
                <c:pt idx="8679">
                  <c:v>40541.166666666664</c:v>
                </c:pt>
                <c:pt idx="8680">
                  <c:v>40541.208333333336</c:v>
                </c:pt>
                <c:pt idx="8681">
                  <c:v>40541.25</c:v>
                </c:pt>
                <c:pt idx="8682">
                  <c:v>40541.291666666664</c:v>
                </c:pt>
                <c:pt idx="8683">
                  <c:v>40541.333333333336</c:v>
                </c:pt>
                <c:pt idx="8684">
                  <c:v>40541.375</c:v>
                </c:pt>
                <c:pt idx="8685">
                  <c:v>40541.416666666664</c:v>
                </c:pt>
                <c:pt idx="8686">
                  <c:v>40541.458333333336</c:v>
                </c:pt>
                <c:pt idx="8687">
                  <c:v>40541.5</c:v>
                </c:pt>
                <c:pt idx="8688">
                  <c:v>40541.541666666664</c:v>
                </c:pt>
                <c:pt idx="8689">
                  <c:v>40541.583333333336</c:v>
                </c:pt>
                <c:pt idx="8690">
                  <c:v>40541.625</c:v>
                </c:pt>
                <c:pt idx="8691">
                  <c:v>40541.666666666664</c:v>
                </c:pt>
                <c:pt idx="8692">
                  <c:v>40541.708333333336</c:v>
                </c:pt>
                <c:pt idx="8693">
                  <c:v>40541.75</c:v>
                </c:pt>
                <c:pt idx="8694">
                  <c:v>40541.791666666664</c:v>
                </c:pt>
                <c:pt idx="8695">
                  <c:v>40541.833333333336</c:v>
                </c:pt>
                <c:pt idx="8696">
                  <c:v>40541.875</c:v>
                </c:pt>
                <c:pt idx="8697">
                  <c:v>40541.916666666664</c:v>
                </c:pt>
                <c:pt idx="8698">
                  <c:v>40541.958333333336</c:v>
                </c:pt>
                <c:pt idx="8699">
                  <c:v>40542</c:v>
                </c:pt>
                <c:pt idx="8700">
                  <c:v>40542.041666666664</c:v>
                </c:pt>
                <c:pt idx="8701">
                  <c:v>40542.083333333336</c:v>
                </c:pt>
                <c:pt idx="8702">
                  <c:v>40542.125</c:v>
                </c:pt>
                <c:pt idx="8703">
                  <c:v>40542.166666666664</c:v>
                </c:pt>
                <c:pt idx="8704">
                  <c:v>40542.208333333336</c:v>
                </c:pt>
                <c:pt idx="8705">
                  <c:v>40542.25</c:v>
                </c:pt>
                <c:pt idx="8706">
                  <c:v>40542.291666666664</c:v>
                </c:pt>
                <c:pt idx="8707">
                  <c:v>40542.333333333336</c:v>
                </c:pt>
                <c:pt idx="8708">
                  <c:v>40542.375</c:v>
                </c:pt>
                <c:pt idx="8709">
                  <c:v>40542.416666666664</c:v>
                </c:pt>
                <c:pt idx="8710">
                  <c:v>40542.458333333336</c:v>
                </c:pt>
                <c:pt idx="8711">
                  <c:v>40542.5</c:v>
                </c:pt>
                <c:pt idx="8712">
                  <c:v>40542.541666666664</c:v>
                </c:pt>
                <c:pt idx="8713">
                  <c:v>40542.583333333336</c:v>
                </c:pt>
                <c:pt idx="8714">
                  <c:v>40542.625</c:v>
                </c:pt>
                <c:pt idx="8715">
                  <c:v>40542.666666666664</c:v>
                </c:pt>
                <c:pt idx="8716">
                  <c:v>40542.708333333336</c:v>
                </c:pt>
                <c:pt idx="8717">
                  <c:v>40542.75</c:v>
                </c:pt>
                <c:pt idx="8718">
                  <c:v>40542.791666666664</c:v>
                </c:pt>
                <c:pt idx="8719">
                  <c:v>40542.833333333336</c:v>
                </c:pt>
                <c:pt idx="8720">
                  <c:v>40542.875</c:v>
                </c:pt>
                <c:pt idx="8721">
                  <c:v>40542.916666666664</c:v>
                </c:pt>
                <c:pt idx="8722">
                  <c:v>40542.958333333336</c:v>
                </c:pt>
                <c:pt idx="8723">
                  <c:v>40543</c:v>
                </c:pt>
                <c:pt idx="8724">
                  <c:v>40543.041666666664</c:v>
                </c:pt>
                <c:pt idx="8725">
                  <c:v>40543.083333333336</c:v>
                </c:pt>
                <c:pt idx="8726">
                  <c:v>40543.125</c:v>
                </c:pt>
                <c:pt idx="8727">
                  <c:v>40543.166666666664</c:v>
                </c:pt>
                <c:pt idx="8728">
                  <c:v>40543.208333333336</c:v>
                </c:pt>
                <c:pt idx="8729">
                  <c:v>40543.25</c:v>
                </c:pt>
                <c:pt idx="8730">
                  <c:v>40543.291666666664</c:v>
                </c:pt>
                <c:pt idx="8731">
                  <c:v>40543.333333333336</c:v>
                </c:pt>
                <c:pt idx="8732">
                  <c:v>40543.375</c:v>
                </c:pt>
                <c:pt idx="8733">
                  <c:v>40543.416666666664</c:v>
                </c:pt>
                <c:pt idx="8734">
                  <c:v>40543.458333333336</c:v>
                </c:pt>
                <c:pt idx="8735">
                  <c:v>40543.5</c:v>
                </c:pt>
                <c:pt idx="8736">
                  <c:v>40543.541666666664</c:v>
                </c:pt>
                <c:pt idx="8737">
                  <c:v>40543.583333333336</c:v>
                </c:pt>
                <c:pt idx="8738">
                  <c:v>40543.625</c:v>
                </c:pt>
                <c:pt idx="8739">
                  <c:v>40543.666666666664</c:v>
                </c:pt>
                <c:pt idx="8740">
                  <c:v>40543.708333333336</c:v>
                </c:pt>
                <c:pt idx="8741">
                  <c:v>40543.75</c:v>
                </c:pt>
                <c:pt idx="8742">
                  <c:v>40543.791666666664</c:v>
                </c:pt>
                <c:pt idx="8743">
                  <c:v>40543.833333333336</c:v>
                </c:pt>
                <c:pt idx="8744">
                  <c:v>40543.875</c:v>
                </c:pt>
                <c:pt idx="8745">
                  <c:v>40543.916666666664</c:v>
                </c:pt>
                <c:pt idx="8746">
                  <c:v>40543.958333333336</c:v>
                </c:pt>
                <c:pt idx="8747">
                  <c:v>40544</c:v>
                </c:pt>
                <c:pt idx="8748">
                  <c:v>40544.041666666664</c:v>
                </c:pt>
                <c:pt idx="8749">
                  <c:v>40544.083333333336</c:v>
                </c:pt>
                <c:pt idx="8750">
                  <c:v>40544.125</c:v>
                </c:pt>
                <c:pt idx="8751">
                  <c:v>40544.166666666664</c:v>
                </c:pt>
                <c:pt idx="8752">
                  <c:v>40544.208333333336</c:v>
                </c:pt>
                <c:pt idx="8753">
                  <c:v>40544.25</c:v>
                </c:pt>
                <c:pt idx="8754">
                  <c:v>40544.291666666664</c:v>
                </c:pt>
                <c:pt idx="8755">
                  <c:v>40544.333333333336</c:v>
                </c:pt>
                <c:pt idx="8756">
                  <c:v>40544.375</c:v>
                </c:pt>
                <c:pt idx="8757">
                  <c:v>40544.416666666664</c:v>
                </c:pt>
                <c:pt idx="8758">
                  <c:v>40544.458333333336</c:v>
                </c:pt>
                <c:pt idx="8759">
                  <c:v>40544.5</c:v>
                </c:pt>
                <c:pt idx="8760">
                  <c:v>40544.541666666664</c:v>
                </c:pt>
                <c:pt idx="8761">
                  <c:v>40544.583333333336</c:v>
                </c:pt>
                <c:pt idx="8762">
                  <c:v>40544.625</c:v>
                </c:pt>
                <c:pt idx="8763">
                  <c:v>40544.666666666664</c:v>
                </c:pt>
                <c:pt idx="8764">
                  <c:v>40544.708333333336</c:v>
                </c:pt>
                <c:pt idx="8765">
                  <c:v>40544.75</c:v>
                </c:pt>
                <c:pt idx="8766">
                  <c:v>40544.791666666664</c:v>
                </c:pt>
                <c:pt idx="8767">
                  <c:v>40544.833333333336</c:v>
                </c:pt>
                <c:pt idx="8768">
                  <c:v>40544.875</c:v>
                </c:pt>
                <c:pt idx="8769">
                  <c:v>40544.916666666664</c:v>
                </c:pt>
                <c:pt idx="8770">
                  <c:v>40544.958333333336</c:v>
                </c:pt>
                <c:pt idx="8771">
                  <c:v>40545</c:v>
                </c:pt>
                <c:pt idx="8772">
                  <c:v>40545.041666666664</c:v>
                </c:pt>
                <c:pt idx="8773">
                  <c:v>40545.083333333336</c:v>
                </c:pt>
                <c:pt idx="8774">
                  <c:v>40545.125</c:v>
                </c:pt>
                <c:pt idx="8775">
                  <c:v>40545.166666666664</c:v>
                </c:pt>
                <c:pt idx="8776">
                  <c:v>40545.208333333336</c:v>
                </c:pt>
                <c:pt idx="8777">
                  <c:v>40545.25</c:v>
                </c:pt>
                <c:pt idx="8778">
                  <c:v>40545.291666666664</c:v>
                </c:pt>
                <c:pt idx="8779">
                  <c:v>40545.333333333336</c:v>
                </c:pt>
                <c:pt idx="8780">
                  <c:v>40545.375</c:v>
                </c:pt>
                <c:pt idx="8781">
                  <c:v>40545.416666666664</c:v>
                </c:pt>
                <c:pt idx="8782">
                  <c:v>40545.458333333336</c:v>
                </c:pt>
                <c:pt idx="8783">
                  <c:v>40545.5</c:v>
                </c:pt>
                <c:pt idx="8784">
                  <c:v>40545.541666666664</c:v>
                </c:pt>
                <c:pt idx="8785">
                  <c:v>40545.583333333336</c:v>
                </c:pt>
                <c:pt idx="8786">
                  <c:v>40545.625</c:v>
                </c:pt>
                <c:pt idx="8787">
                  <c:v>40545.666666666664</c:v>
                </c:pt>
                <c:pt idx="8788">
                  <c:v>40545.708333333336</c:v>
                </c:pt>
                <c:pt idx="8789">
                  <c:v>40545.75</c:v>
                </c:pt>
                <c:pt idx="8790">
                  <c:v>40545.791666666664</c:v>
                </c:pt>
                <c:pt idx="8791">
                  <c:v>40545.833333333336</c:v>
                </c:pt>
                <c:pt idx="8792">
                  <c:v>40545.875</c:v>
                </c:pt>
                <c:pt idx="8793">
                  <c:v>40545.916666666664</c:v>
                </c:pt>
                <c:pt idx="8794">
                  <c:v>40545.958333333336</c:v>
                </c:pt>
                <c:pt idx="8795">
                  <c:v>40546</c:v>
                </c:pt>
                <c:pt idx="8796">
                  <c:v>40546.041666666664</c:v>
                </c:pt>
                <c:pt idx="8797">
                  <c:v>40546.083333333336</c:v>
                </c:pt>
                <c:pt idx="8798">
                  <c:v>40546.125</c:v>
                </c:pt>
                <c:pt idx="8799">
                  <c:v>40546.166666666664</c:v>
                </c:pt>
                <c:pt idx="8800">
                  <c:v>40546.208333333336</c:v>
                </c:pt>
                <c:pt idx="8801">
                  <c:v>40546.25</c:v>
                </c:pt>
                <c:pt idx="8802">
                  <c:v>40546.291666666664</c:v>
                </c:pt>
                <c:pt idx="8803">
                  <c:v>40546.333333333336</c:v>
                </c:pt>
                <c:pt idx="8804">
                  <c:v>40546.375</c:v>
                </c:pt>
                <c:pt idx="8805">
                  <c:v>40546.416666666664</c:v>
                </c:pt>
                <c:pt idx="8806">
                  <c:v>40546.458333333336</c:v>
                </c:pt>
                <c:pt idx="8807">
                  <c:v>40546.5</c:v>
                </c:pt>
                <c:pt idx="8808">
                  <c:v>40546.541666666664</c:v>
                </c:pt>
                <c:pt idx="8809">
                  <c:v>40546.583333333336</c:v>
                </c:pt>
                <c:pt idx="8810">
                  <c:v>40546.625</c:v>
                </c:pt>
                <c:pt idx="8811">
                  <c:v>40546.666666666664</c:v>
                </c:pt>
                <c:pt idx="8812">
                  <c:v>40546.708333333336</c:v>
                </c:pt>
                <c:pt idx="8813">
                  <c:v>40546.75</c:v>
                </c:pt>
                <c:pt idx="8814">
                  <c:v>40546.791666666664</c:v>
                </c:pt>
                <c:pt idx="8815">
                  <c:v>40546.833333333336</c:v>
                </c:pt>
                <c:pt idx="8816">
                  <c:v>40546.875</c:v>
                </c:pt>
                <c:pt idx="8817">
                  <c:v>40546.916666666664</c:v>
                </c:pt>
                <c:pt idx="8818">
                  <c:v>40546.958333333336</c:v>
                </c:pt>
                <c:pt idx="8819">
                  <c:v>40547</c:v>
                </c:pt>
                <c:pt idx="8820">
                  <c:v>40547.041666666664</c:v>
                </c:pt>
                <c:pt idx="8821">
                  <c:v>40547.083333333336</c:v>
                </c:pt>
                <c:pt idx="8822">
                  <c:v>40547.125</c:v>
                </c:pt>
                <c:pt idx="8823">
                  <c:v>40547.166666666664</c:v>
                </c:pt>
                <c:pt idx="8824">
                  <c:v>40547.208333333336</c:v>
                </c:pt>
                <c:pt idx="8825">
                  <c:v>40547.25</c:v>
                </c:pt>
                <c:pt idx="8826">
                  <c:v>40547.291666666664</c:v>
                </c:pt>
                <c:pt idx="8827">
                  <c:v>40547.333333333336</c:v>
                </c:pt>
                <c:pt idx="8828">
                  <c:v>40547.375</c:v>
                </c:pt>
                <c:pt idx="8829">
                  <c:v>40547.416666666664</c:v>
                </c:pt>
                <c:pt idx="8830">
                  <c:v>40547.458333333336</c:v>
                </c:pt>
                <c:pt idx="8831">
                  <c:v>40547.5</c:v>
                </c:pt>
                <c:pt idx="8832">
                  <c:v>40547.541666666664</c:v>
                </c:pt>
                <c:pt idx="8833">
                  <c:v>40547.583333333336</c:v>
                </c:pt>
                <c:pt idx="8834">
                  <c:v>40547.625</c:v>
                </c:pt>
                <c:pt idx="8835">
                  <c:v>40547.666666666664</c:v>
                </c:pt>
                <c:pt idx="8836">
                  <c:v>40547.708333333336</c:v>
                </c:pt>
                <c:pt idx="8837">
                  <c:v>40547.75</c:v>
                </c:pt>
                <c:pt idx="8838">
                  <c:v>40547.791666666664</c:v>
                </c:pt>
                <c:pt idx="8839">
                  <c:v>40547.833333333336</c:v>
                </c:pt>
                <c:pt idx="8840">
                  <c:v>40547.875</c:v>
                </c:pt>
                <c:pt idx="8841">
                  <c:v>40547.916666666664</c:v>
                </c:pt>
                <c:pt idx="8842">
                  <c:v>40547.958333333336</c:v>
                </c:pt>
                <c:pt idx="8843">
                  <c:v>40548</c:v>
                </c:pt>
                <c:pt idx="8844">
                  <c:v>40548.041666666664</c:v>
                </c:pt>
                <c:pt idx="8845">
                  <c:v>40548.083333333336</c:v>
                </c:pt>
                <c:pt idx="8846">
                  <c:v>40548.125</c:v>
                </c:pt>
                <c:pt idx="8847">
                  <c:v>40548.166666666664</c:v>
                </c:pt>
                <c:pt idx="8848">
                  <c:v>40548.208333333336</c:v>
                </c:pt>
                <c:pt idx="8849">
                  <c:v>40548.25</c:v>
                </c:pt>
                <c:pt idx="8850">
                  <c:v>40548.291666666664</c:v>
                </c:pt>
                <c:pt idx="8851">
                  <c:v>40548.333333333336</c:v>
                </c:pt>
                <c:pt idx="8852">
                  <c:v>40548.375</c:v>
                </c:pt>
                <c:pt idx="8853">
                  <c:v>40548.416666666664</c:v>
                </c:pt>
                <c:pt idx="8854">
                  <c:v>40548.458333333336</c:v>
                </c:pt>
                <c:pt idx="8855">
                  <c:v>40548.5</c:v>
                </c:pt>
                <c:pt idx="8856">
                  <c:v>40548.541666666664</c:v>
                </c:pt>
                <c:pt idx="8857">
                  <c:v>40548.583333333336</c:v>
                </c:pt>
                <c:pt idx="8858">
                  <c:v>40548.625</c:v>
                </c:pt>
                <c:pt idx="8859">
                  <c:v>40548.666666666664</c:v>
                </c:pt>
                <c:pt idx="8860">
                  <c:v>40548.708333333336</c:v>
                </c:pt>
                <c:pt idx="8861">
                  <c:v>40548.75</c:v>
                </c:pt>
                <c:pt idx="8862">
                  <c:v>40548.791666666664</c:v>
                </c:pt>
                <c:pt idx="8863">
                  <c:v>40548.833333333336</c:v>
                </c:pt>
                <c:pt idx="8864">
                  <c:v>40548.875</c:v>
                </c:pt>
                <c:pt idx="8865">
                  <c:v>40548.916666666664</c:v>
                </c:pt>
                <c:pt idx="8866">
                  <c:v>40548.958333333336</c:v>
                </c:pt>
                <c:pt idx="8867">
                  <c:v>40549</c:v>
                </c:pt>
                <c:pt idx="8868">
                  <c:v>40549.041666666664</c:v>
                </c:pt>
                <c:pt idx="8869">
                  <c:v>40549.083333333336</c:v>
                </c:pt>
                <c:pt idx="8870">
                  <c:v>40549.125</c:v>
                </c:pt>
                <c:pt idx="8871">
                  <c:v>40549.166666666664</c:v>
                </c:pt>
                <c:pt idx="8872">
                  <c:v>40549.208333333336</c:v>
                </c:pt>
                <c:pt idx="8873">
                  <c:v>40549.25</c:v>
                </c:pt>
                <c:pt idx="8874">
                  <c:v>40549.291666666664</c:v>
                </c:pt>
                <c:pt idx="8875">
                  <c:v>40549.333333333336</c:v>
                </c:pt>
                <c:pt idx="8876">
                  <c:v>40549.375</c:v>
                </c:pt>
                <c:pt idx="8877">
                  <c:v>40549.416666666664</c:v>
                </c:pt>
                <c:pt idx="8878">
                  <c:v>40549.458333333336</c:v>
                </c:pt>
                <c:pt idx="8879">
                  <c:v>40549.5</c:v>
                </c:pt>
                <c:pt idx="8880">
                  <c:v>40549.541666666664</c:v>
                </c:pt>
                <c:pt idx="8881">
                  <c:v>40549.583333333336</c:v>
                </c:pt>
                <c:pt idx="8882">
                  <c:v>40549.625</c:v>
                </c:pt>
                <c:pt idx="8883">
                  <c:v>40549.666666666664</c:v>
                </c:pt>
                <c:pt idx="8884">
                  <c:v>40549.708333333336</c:v>
                </c:pt>
                <c:pt idx="8885">
                  <c:v>40549.75</c:v>
                </c:pt>
                <c:pt idx="8886">
                  <c:v>40549.791666666664</c:v>
                </c:pt>
                <c:pt idx="8887">
                  <c:v>40549.833333333336</c:v>
                </c:pt>
                <c:pt idx="8888">
                  <c:v>40549.875</c:v>
                </c:pt>
                <c:pt idx="8889">
                  <c:v>40549.916666666664</c:v>
                </c:pt>
                <c:pt idx="8890">
                  <c:v>40549.958333333336</c:v>
                </c:pt>
                <c:pt idx="8891">
                  <c:v>40550</c:v>
                </c:pt>
                <c:pt idx="8892">
                  <c:v>40550.041666666664</c:v>
                </c:pt>
                <c:pt idx="8893">
                  <c:v>40550.083333333336</c:v>
                </c:pt>
                <c:pt idx="8894">
                  <c:v>40550.125</c:v>
                </c:pt>
                <c:pt idx="8895">
                  <c:v>40550.166666666664</c:v>
                </c:pt>
                <c:pt idx="8896">
                  <c:v>40550.208333333336</c:v>
                </c:pt>
                <c:pt idx="8897">
                  <c:v>40550.25</c:v>
                </c:pt>
                <c:pt idx="8898">
                  <c:v>40550.291666666664</c:v>
                </c:pt>
                <c:pt idx="8899">
                  <c:v>40550.333333333336</c:v>
                </c:pt>
                <c:pt idx="8900">
                  <c:v>40550.375</c:v>
                </c:pt>
                <c:pt idx="8901">
                  <c:v>40550.416666666664</c:v>
                </c:pt>
                <c:pt idx="8902">
                  <c:v>40550.458333333336</c:v>
                </c:pt>
                <c:pt idx="8903">
                  <c:v>40550.5</c:v>
                </c:pt>
                <c:pt idx="8904">
                  <c:v>40550.541666666664</c:v>
                </c:pt>
                <c:pt idx="8905">
                  <c:v>40550.583333333336</c:v>
                </c:pt>
                <c:pt idx="8906">
                  <c:v>40550.625</c:v>
                </c:pt>
                <c:pt idx="8907">
                  <c:v>40550.666666666664</c:v>
                </c:pt>
                <c:pt idx="8908">
                  <c:v>40550.708333333336</c:v>
                </c:pt>
                <c:pt idx="8909">
                  <c:v>40550.75</c:v>
                </c:pt>
                <c:pt idx="8910">
                  <c:v>40550.791666666664</c:v>
                </c:pt>
                <c:pt idx="8911">
                  <c:v>40550.833333333336</c:v>
                </c:pt>
                <c:pt idx="8912">
                  <c:v>40550.875</c:v>
                </c:pt>
                <c:pt idx="8913">
                  <c:v>40550.916666666664</c:v>
                </c:pt>
                <c:pt idx="8914">
                  <c:v>40550.958333333336</c:v>
                </c:pt>
                <c:pt idx="8915">
                  <c:v>40551</c:v>
                </c:pt>
                <c:pt idx="8916">
                  <c:v>40551.041666666664</c:v>
                </c:pt>
                <c:pt idx="8917">
                  <c:v>40551.083333333336</c:v>
                </c:pt>
                <c:pt idx="8918">
                  <c:v>40551.125</c:v>
                </c:pt>
                <c:pt idx="8919">
                  <c:v>40551.166666666664</c:v>
                </c:pt>
                <c:pt idx="8920">
                  <c:v>40551.208333333336</c:v>
                </c:pt>
                <c:pt idx="8921">
                  <c:v>40551.25</c:v>
                </c:pt>
                <c:pt idx="8922">
                  <c:v>40551.291666666664</c:v>
                </c:pt>
                <c:pt idx="8923">
                  <c:v>40551.333333333336</c:v>
                </c:pt>
                <c:pt idx="8924">
                  <c:v>40551.375</c:v>
                </c:pt>
                <c:pt idx="8925">
                  <c:v>40551.416666666664</c:v>
                </c:pt>
                <c:pt idx="8926">
                  <c:v>40551.458333333336</c:v>
                </c:pt>
                <c:pt idx="8927">
                  <c:v>40551.5</c:v>
                </c:pt>
                <c:pt idx="8928">
                  <c:v>40551.541666666664</c:v>
                </c:pt>
                <c:pt idx="8929">
                  <c:v>40551.583333333336</c:v>
                </c:pt>
                <c:pt idx="8930">
                  <c:v>40551.625</c:v>
                </c:pt>
                <c:pt idx="8931">
                  <c:v>40551.666666666664</c:v>
                </c:pt>
                <c:pt idx="8932">
                  <c:v>40551.708333333336</c:v>
                </c:pt>
                <c:pt idx="8933">
                  <c:v>40551.75</c:v>
                </c:pt>
                <c:pt idx="8934">
                  <c:v>40551.791666666664</c:v>
                </c:pt>
                <c:pt idx="8935">
                  <c:v>40551.833333333336</c:v>
                </c:pt>
                <c:pt idx="8936">
                  <c:v>40551.875</c:v>
                </c:pt>
                <c:pt idx="8937">
                  <c:v>40551.916666666664</c:v>
                </c:pt>
                <c:pt idx="8938">
                  <c:v>40551.958333333336</c:v>
                </c:pt>
                <c:pt idx="8939">
                  <c:v>40552</c:v>
                </c:pt>
                <c:pt idx="8940">
                  <c:v>40552.041666666664</c:v>
                </c:pt>
                <c:pt idx="8941">
                  <c:v>40552.083333333336</c:v>
                </c:pt>
                <c:pt idx="8942">
                  <c:v>40552.125</c:v>
                </c:pt>
                <c:pt idx="8943">
                  <c:v>40552.166666666664</c:v>
                </c:pt>
                <c:pt idx="8944">
                  <c:v>40552.208333333336</c:v>
                </c:pt>
                <c:pt idx="8945">
                  <c:v>40552.25</c:v>
                </c:pt>
                <c:pt idx="8946">
                  <c:v>40552.291666666664</c:v>
                </c:pt>
                <c:pt idx="8947">
                  <c:v>40552.333333333336</c:v>
                </c:pt>
                <c:pt idx="8948">
                  <c:v>40552.375</c:v>
                </c:pt>
                <c:pt idx="8949">
                  <c:v>40552.416666666664</c:v>
                </c:pt>
                <c:pt idx="8950">
                  <c:v>40552.458333333336</c:v>
                </c:pt>
                <c:pt idx="8951">
                  <c:v>40552.5</c:v>
                </c:pt>
                <c:pt idx="8952">
                  <c:v>40552.541666666664</c:v>
                </c:pt>
                <c:pt idx="8953">
                  <c:v>40552.583333333336</c:v>
                </c:pt>
                <c:pt idx="8954">
                  <c:v>40552.625</c:v>
                </c:pt>
                <c:pt idx="8955">
                  <c:v>40552.666666666664</c:v>
                </c:pt>
                <c:pt idx="8956">
                  <c:v>40552.708333333336</c:v>
                </c:pt>
                <c:pt idx="8957">
                  <c:v>40552.75</c:v>
                </c:pt>
                <c:pt idx="8958">
                  <c:v>40552.791666666664</c:v>
                </c:pt>
                <c:pt idx="8959">
                  <c:v>40552.833333333336</c:v>
                </c:pt>
                <c:pt idx="8960">
                  <c:v>40552.875</c:v>
                </c:pt>
                <c:pt idx="8961">
                  <c:v>40552.916666666664</c:v>
                </c:pt>
                <c:pt idx="8962">
                  <c:v>40552.958333333336</c:v>
                </c:pt>
                <c:pt idx="8963">
                  <c:v>40553</c:v>
                </c:pt>
                <c:pt idx="8964">
                  <c:v>40553.041666666664</c:v>
                </c:pt>
                <c:pt idx="8965">
                  <c:v>40553.083333333336</c:v>
                </c:pt>
                <c:pt idx="8966">
                  <c:v>40553.125</c:v>
                </c:pt>
                <c:pt idx="8967">
                  <c:v>40553.166666666664</c:v>
                </c:pt>
                <c:pt idx="8968">
                  <c:v>40553.208333333336</c:v>
                </c:pt>
                <c:pt idx="8969">
                  <c:v>40553.25</c:v>
                </c:pt>
                <c:pt idx="8970">
                  <c:v>40553.291666666664</c:v>
                </c:pt>
                <c:pt idx="8971">
                  <c:v>40553.333333333336</c:v>
                </c:pt>
                <c:pt idx="8972">
                  <c:v>40553.375</c:v>
                </c:pt>
                <c:pt idx="8973">
                  <c:v>40553.416666666664</c:v>
                </c:pt>
                <c:pt idx="8974">
                  <c:v>40553.458333333336</c:v>
                </c:pt>
                <c:pt idx="8975">
                  <c:v>40553.5</c:v>
                </c:pt>
                <c:pt idx="8976">
                  <c:v>40553.541666666664</c:v>
                </c:pt>
                <c:pt idx="8977">
                  <c:v>40553.583333333336</c:v>
                </c:pt>
                <c:pt idx="8978">
                  <c:v>40553.625</c:v>
                </c:pt>
                <c:pt idx="8979">
                  <c:v>40553.666666666664</c:v>
                </c:pt>
                <c:pt idx="8980">
                  <c:v>40553.708333333336</c:v>
                </c:pt>
                <c:pt idx="8981">
                  <c:v>40553.75</c:v>
                </c:pt>
                <c:pt idx="8982">
                  <c:v>40553.791666666664</c:v>
                </c:pt>
                <c:pt idx="8983">
                  <c:v>40553.833333333336</c:v>
                </c:pt>
                <c:pt idx="8984">
                  <c:v>40553.875</c:v>
                </c:pt>
                <c:pt idx="8985">
                  <c:v>40553.916666666664</c:v>
                </c:pt>
                <c:pt idx="8986">
                  <c:v>40553.958333333336</c:v>
                </c:pt>
                <c:pt idx="8987">
                  <c:v>40554</c:v>
                </c:pt>
                <c:pt idx="8988">
                  <c:v>40554.041666666664</c:v>
                </c:pt>
                <c:pt idx="8989">
                  <c:v>40554.083333333336</c:v>
                </c:pt>
                <c:pt idx="8990">
                  <c:v>40554.125</c:v>
                </c:pt>
                <c:pt idx="8991">
                  <c:v>40554.166666666664</c:v>
                </c:pt>
                <c:pt idx="8992">
                  <c:v>40554.208333333336</c:v>
                </c:pt>
                <c:pt idx="8993">
                  <c:v>40554.25</c:v>
                </c:pt>
                <c:pt idx="8994">
                  <c:v>40554.291666666664</c:v>
                </c:pt>
                <c:pt idx="8995">
                  <c:v>40554.333333333336</c:v>
                </c:pt>
                <c:pt idx="8996">
                  <c:v>40554.375</c:v>
                </c:pt>
                <c:pt idx="8997">
                  <c:v>40554.416666666664</c:v>
                </c:pt>
                <c:pt idx="8998">
                  <c:v>40554.458333333336</c:v>
                </c:pt>
                <c:pt idx="8999">
                  <c:v>40554.5</c:v>
                </c:pt>
                <c:pt idx="9000">
                  <c:v>40554.541666666664</c:v>
                </c:pt>
                <c:pt idx="9001">
                  <c:v>40554.583333333336</c:v>
                </c:pt>
                <c:pt idx="9002">
                  <c:v>40554.625</c:v>
                </c:pt>
                <c:pt idx="9003">
                  <c:v>40554.666666666664</c:v>
                </c:pt>
                <c:pt idx="9004">
                  <c:v>40554.708333333336</c:v>
                </c:pt>
                <c:pt idx="9005">
                  <c:v>40554.75</c:v>
                </c:pt>
                <c:pt idx="9006">
                  <c:v>40554.791666666664</c:v>
                </c:pt>
                <c:pt idx="9007">
                  <c:v>40554.833333333336</c:v>
                </c:pt>
                <c:pt idx="9008">
                  <c:v>40554.875</c:v>
                </c:pt>
                <c:pt idx="9009">
                  <c:v>40554.916666666664</c:v>
                </c:pt>
                <c:pt idx="9010">
                  <c:v>40554.958333333336</c:v>
                </c:pt>
                <c:pt idx="9011">
                  <c:v>40555</c:v>
                </c:pt>
                <c:pt idx="9012">
                  <c:v>40555.041666666664</c:v>
                </c:pt>
                <c:pt idx="9013">
                  <c:v>40555.083333333336</c:v>
                </c:pt>
                <c:pt idx="9014">
                  <c:v>40555.125</c:v>
                </c:pt>
                <c:pt idx="9015">
                  <c:v>40555.166666666664</c:v>
                </c:pt>
                <c:pt idx="9016">
                  <c:v>40555.208333333336</c:v>
                </c:pt>
                <c:pt idx="9017">
                  <c:v>40555.25</c:v>
                </c:pt>
                <c:pt idx="9018">
                  <c:v>40555.291666666664</c:v>
                </c:pt>
                <c:pt idx="9019">
                  <c:v>40555.333333333336</c:v>
                </c:pt>
                <c:pt idx="9020">
                  <c:v>40555.375</c:v>
                </c:pt>
                <c:pt idx="9021">
                  <c:v>40555.416666666664</c:v>
                </c:pt>
                <c:pt idx="9022">
                  <c:v>40555.458333333336</c:v>
                </c:pt>
                <c:pt idx="9023">
                  <c:v>40555.5</c:v>
                </c:pt>
                <c:pt idx="9024">
                  <c:v>40555.541666666664</c:v>
                </c:pt>
                <c:pt idx="9025">
                  <c:v>40555.583333333336</c:v>
                </c:pt>
                <c:pt idx="9026">
                  <c:v>40555.625</c:v>
                </c:pt>
                <c:pt idx="9027">
                  <c:v>40555.666666666664</c:v>
                </c:pt>
                <c:pt idx="9028">
                  <c:v>40555.708333333336</c:v>
                </c:pt>
                <c:pt idx="9029">
                  <c:v>40555.75</c:v>
                </c:pt>
                <c:pt idx="9030">
                  <c:v>40555.791666666664</c:v>
                </c:pt>
                <c:pt idx="9031">
                  <c:v>40555.833333333336</c:v>
                </c:pt>
                <c:pt idx="9032">
                  <c:v>40555.875</c:v>
                </c:pt>
                <c:pt idx="9033">
                  <c:v>40555.916666666664</c:v>
                </c:pt>
                <c:pt idx="9034">
                  <c:v>40555.958333333336</c:v>
                </c:pt>
                <c:pt idx="9035">
                  <c:v>40556</c:v>
                </c:pt>
                <c:pt idx="9036">
                  <c:v>40556.041666666664</c:v>
                </c:pt>
                <c:pt idx="9037">
                  <c:v>40556.083333333336</c:v>
                </c:pt>
                <c:pt idx="9038">
                  <c:v>40556.125</c:v>
                </c:pt>
                <c:pt idx="9039">
                  <c:v>40556.166666666664</c:v>
                </c:pt>
                <c:pt idx="9040">
                  <c:v>40556.208333333336</c:v>
                </c:pt>
                <c:pt idx="9041">
                  <c:v>40556.25</c:v>
                </c:pt>
                <c:pt idx="9042">
                  <c:v>40556.291666666664</c:v>
                </c:pt>
                <c:pt idx="9043">
                  <c:v>40556.333333333336</c:v>
                </c:pt>
                <c:pt idx="9044">
                  <c:v>40556.375</c:v>
                </c:pt>
                <c:pt idx="9045">
                  <c:v>40556.416666666664</c:v>
                </c:pt>
                <c:pt idx="9046">
                  <c:v>40556.458333333336</c:v>
                </c:pt>
                <c:pt idx="9047">
                  <c:v>40556.5</c:v>
                </c:pt>
                <c:pt idx="9048">
                  <c:v>40556.541666666664</c:v>
                </c:pt>
                <c:pt idx="9049">
                  <c:v>40556.583333333336</c:v>
                </c:pt>
                <c:pt idx="9050">
                  <c:v>40556.625</c:v>
                </c:pt>
                <c:pt idx="9051">
                  <c:v>40556.666666666664</c:v>
                </c:pt>
                <c:pt idx="9052">
                  <c:v>40556.708333333336</c:v>
                </c:pt>
                <c:pt idx="9053">
                  <c:v>40556.75</c:v>
                </c:pt>
                <c:pt idx="9054">
                  <c:v>40556.791666666664</c:v>
                </c:pt>
                <c:pt idx="9055">
                  <c:v>40556.833333333336</c:v>
                </c:pt>
                <c:pt idx="9056">
                  <c:v>40556.875</c:v>
                </c:pt>
                <c:pt idx="9057">
                  <c:v>40556.916666666664</c:v>
                </c:pt>
                <c:pt idx="9058">
                  <c:v>40556.958333333336</c:v>
                </c:pt>
                <c:pt idx="9059">
                  <c:v>40557</c:v>
                </c:pt>
                <c:pt idx="9060">
                  <c:v>40557.041666666664</c:v>
                </c:pt>
                <c:pt idx="9061">
                  <c:v>40557.083333333336</c:v>
                </c:pt>
                <c:pt idx="9062">
                  <c:v>40557.125</c:v>
                </c:pt>
                <c:pt idx="9063">
                  <c:v>40557.166666666664</c:v>
                </c:pt>
                <c:pt idx="9064">
                  <c:v>40557.208333333336</c:v>
                </c:pt>
                <c:pt idx="9065">
                  <c:v>40557.25</c:v>
                </c:pt>
                <c:pt idx="9066">
                  <c:v>40557.291666666664</c:v>
                </c:pt>
                <c:pt idx="9067">
                  <c:v>40557.333333333336</c:v>
                </c:pt>
                <c:pt idx="9068">
                  <c:v>40557.375</c:v>
                </c:pt>
                <c:pt idx="9069">
                  <c:v>40557.416666666664</c:v>
                </c:pt>
                <c:pt idx="9070">
                  <c:v>40557.458333333336</c:v>
                </c:pt>
                <c:pt idx="9071">
                  <c:v>40557.5</c:v>
                </c:pt>
                <c:pt idx="9072">
                  <c:v>40557.541666666664</c:v>
                </c:pt>
                <c:pt idx="9073">
                  <c:v>40557.583333333336</c:v>
                </c:pt>
                <c:pt idx="9074">
                  <c:v>40557.625</c:v>
                </c:pt>
                <c:pt idx="9075">
                  <c:v>40557.666666666664</c:v>
                </c:pt>
                <c:pt idx="9076">
                  <c:v>40557.708333333336</c:v>
                </c:pt>
                <c:pt idx="9077">
                  <c:v>40557.75</c:v>
                </c:pt>
                <c:pt idx="9078">
                  <c:v>40557.791666666664</c:v>
                </c:pt>
                <c:pt idx="9079">
                  <c:v>40557.833333333336</c:v>
                </c:pt>
                <c:pt idx="9080">
                  <c:v>40557.875</c:v>
                </c:pt>
                <c:pt idx="9081">
                  <c:v>40557.916666666664</c:v>
                </c:pt>
                <c:pt idx="9082">
                  <c:v>40557.958333333336</c:v>
                </c:pt>
                <c:pt idx="9083">
                  <c:v>40558</c:v>
                </c:pt>
                <c:pt idx="9084">
                  <c:v>40558.041666666664</c:v>
                </c:pt>
                <c:pt idx="9085">
                  <c:v>40558.083333333336</c:v>
                </c:pt>
                <c:pt idx="9086">
                  <c:v>40558.125</c:v>
                </c:pt>
                <c:pt idx="9087">
                  <c:v>40558.166666666664</c:v>
                </c:pt>
                <c:pt idx="9088">
                  <c:v>40558.208333333336</c:v>
                </c:pt>
                <c:pt idx="9089">
                  <c:v>40558.25</c:v>
                </c:pt>
                <c:pt idx="9090">
                  <c:v>40558.291666666664</c:v>
                </c:pt>
                <c:pt idx="9091">
                  <c:v>40558.333333333336</c:v>
                </c:pt>
                <c:pt idx="9092">
                  <c:v>40558.375</c:v>
                </c:pt>
                <c:pt idx="9093">
                  <c:v>40558.416666666664</c:v>
                </c:pt>
                <c:pt idx="9094">
                  <c:v>40558.458333333336</c:v>
                </c:pt>
                <c:pt idx="9095">
                  <c:v>40558.5</c:v>
                </c:pt>
                <c:pt idx="9096">
                  <c:v>40558.541666666664</c:v>
                </c:pt>
                <c:pt idx="9097">
                  <c:v>40558.583333333336</c:v>
                </c:pt>
                <c:pt idx="9098">
                  <c:v>40558.625</c:v>
                </c:pt>
                <c:pt idx="9099">
                  <c:v>40558.666666666664</c:v>
                </c:pt>
                <c:pt idx="9100">
                  <c:v>40558.708333333336</c:v>
                </c:pt>
                <c:pt idx="9101">
                  <c:v>40558.75</c:v>
                </c:pt>
                <c:pt idx="9102">
                  <c:v>40558.791666666664</c:v>
                </c:pt>
                <c:pt idx="9103">
                  <c:v>40558.833333333336</c:v>
                </c:pt>
                <c:pt idx="9104">
                  <c:v>40558.875</c:v>
                </c:pt>
                <c:pt idx="9105">
                  <c:v>40558.916666666664</c:v>
                </c:pt>
                <c:pt idx="9106">
                  <c:v>40558.958333333336</c:v>
                </c:pt>
                <c:pt idx="9107">
                  <c:v>40559</c:v>
                </c:pt>
                <c:pt idx="9108">
                  <c:v>40559.041666666664</c:v>
                </c:pt>
                <c:pt idx="9109">
                  <c:v>40559.083333333336</c:v>
                </c:pt>
                <c:pt idx="9110">
                  <c:v>40559.125</c:v>
                </c:pt>
                <c:pt idx="9111">
                  <c:v>40559.166666666664</c:v>
                </c:pt>
                <c:pt idx="9112">
                  <c:v>40559.208333333336</c:v>
                </c:pt>
                <c:pt idx="9113">
                  <c:v>40559.25</c:v>
                </c:pt>
                <c:pt idx="9114">
                  <c:v>40559.291666666664</c:v>
                </c:pt>
                <c:pt idx="9115">
                  <c:v>40559.333333333336</c:v>
                </c:pt>
                <c:pt idx="9116">
                  <c:v>40559.375</c:v>
                </c:pt>
                <c:pt idx="9117">
                  <c:v>40559.416666666664</c:v>
                </c:pt>
                <c:pt idx="9118">
                  <c:v>40559.458333333336</c:v>
                </c:pt>
                <c:pt idx="9119">
                  <c:v>40559.5</c:v>
                </c:pt>
                <c:pt idx="9120">
                  <c:v>40559.541666666664</c:v>
                </c:pt>
                <c:pt idx="9121">
                  <c:v>40559.583333333336</c:v>
                </c:pt>
                <c:pt idx="9122">
                  <c:v>40559.625</c:v>
                </c:pt>
                <c:pt idx="9123">
                  <c:v>40559.666666666664</c:v>
                </c:pt>
                <c:pt idx="9124">
                  <c:v>40559.708333333336</c:v>
                </c:pt>
                <c:pt idx="9125">
                  <c:v>40559.75</c:v>
                </c:pt>
                <c:pt idx="9126">
                  <c:v>40559.791666666664</c:v>
                </c:pt>
                <c:pt idx="9127">
                  <c:v>40559.833333333336</c:v>
                </c:pt>
                <c:pt idx="9128">
                  <c:v>40559.875</c:v>
                </c:pt>
                <c:pt idx="9129">
                  <c:v>40559.916666666664</c:v>
                </c:pt>
                <c:pt idx="9130">
                  <c:v>40559.958333333336</c:v>
                </c:pt>
                <c:pt idx="9131">
                  <c:v>40560</c:v>
                </c:pt>
                <c:pt idx="9132">
                  <c:v>40560.041666666664</c:v>
                </c:pt>
                <c:pt idx="9133">
                  <c:v>40560.083333333336</c:v>
                </c:pt>
                <c:pt idx="9134">
                  <c:v>40560.125</c:v>
                </c:pt>
                <c:pt idx="9135">
                  <c:v>40560.166666666664</c:v>
                </c:pt>
                <c:pt idx="9136">
                  <c:v>40560.208333333336</c:v>
                </c:pt>
                <c:pt idx="9137">
                  <c:v>40560.25</c:v>
                </c:pt>
                <c:pt idx="9138">
                  <c:v>40560.291666666664</c:v>
                </c:pt>
                <c:pt idx="9139">
                  <c:v>40560.333333333336</c:v>
                </c:pt>
                <c:pt idx="9140">
                  <c:v>40560.375</c:v>
                </c:pt>
                <c:pt idx="9141">
                  <c:v>40560.416666666664</c:v>
                </c:pt>
                <c:pt idx="9142">
                  <c:v>40560.458333333336</c:v>
                </c:pt>
                <c:pt idx="9143">
                  <c:v>40560.5</c:v>
                </c:pt>
                <c:pt idx="9144">
                  <c:v>40560.541666666664</c:v>
                </c:pt>
                <c:pt idx="9145">
                  <c:v>40560.583333333336</c:v>
                </c:pt>
                <c:pt idx="9146">
                  <c:v>40560.625</c:v>
                </c:pt>
                <c:pt idx="9147">
                  <c:v>40560.666666666664</c:v>
                </c:pt>
                <c:pt idx="9148">
                  <c:v>40560.708333333336</c:v>
                </c:pt>
                <c:pt idx="9149">
                  <c:v>40560.75</c:v>
                </c:pt>
                <c:pt idx="9150">
                  <c:v>40560.791666666664</c:v>
                </c:pt>
                <c:pt idx="9151">
                  <c:v>40560.833333333336</c:v>
                </c:pt>
                <c:pt idx="9152">
                  <c:v>40560.875</c:v>
                </c:pt>
                <c:pt idx="9153">
                  <c:v>40560.916666666664</c:v>
                </c:pt>
                <c:pt idx="9154">
                  <c:v>40560.958333333336</c:v>
                </c:pt>
                <c:pt idx="9155">
                  <c:v>40561</c:v>
                </c:pt>
                <c:pt idx="9156">
                  <c:v>40561.041666666664</c:v>
                </c:pt>
                <c:pt idx="9157">
                  <c:v>40561.083333333336</c:v>
                </c:pt>
                <c:pt idx="9158">
                  <c:v>40561.125</c:v>
                </c:pt>
                <c:pt idx="9159">
                  <c:v>40561.166666666664</c:v>
                </c:pt>
                <c:pt idx="9160">
                  <c:v>40561.208333333336</c:v>
                </c:pt>
                <c:pt idx="9161">
                  <c:v>40561.25</c:v>
                </c:pt>
                <c:pt idx="9162">
                  <c:v>40561.291666666664</c:v>
                </c:pt>
                <c:pt idx="9163">
                  <c:v>40561.333333333336</c:v>
                </c:pt>
                <c:pt idx="9164">
                  <c:v>40561.375</c:v>
                </c:pt>
                <c:pt idx="9165">
                  <c:v>40561.416666666664</c:v>
                </c:pt>
                <c:pt idx="9166">
                  <c:v>40561.458333333336</c:v>
                </c:pt>
                <c:pt idx="9167">
                  <c:v>40561.5</c:v>
                </c:pt>
                <c:pt idx="9168">
                  <c:v>40561.541666666664</c:v>
                </c:pt>
                <c:pt idx="9169">
                  <c:v>40561.583333333336</c:v>
                </c:pt>
                <c:pt idx="9170">
                  <c:v>40561.625</c:v>
                </c:pt>
                <c:pt idx="9171">
                  <c:v>40561.666666666664</c:v>
                </c:pt>
                <c:pt idx="9172">
                  <c:v>40561.708333333336</c:v>
                </c:pt>
                <c:pt idx="9173">
                  <c:v>40561.75</c:v>
                </c:pt>
                <c:pt idx="9174">
                  <c:v>40561.791666666664</c:v>
                </c:pt>
                <c:pt idx="9175">
                  <c:v>40561.833333333336</c:v>
                </c:pt>
                <c:pt idx="9176">
                  <c:v>40561.875</c:v>
                </c:pt>
                <c:pt idx="9177">
                  <c:v>40561.916666666664</c:v>
                </c:pt>
                <c:pt idx="9178">
                  <c:v>40561.958333333336</c:v>
                </c:pt>
                <c:pt idx="9179">
                  <c:v>40562</c:v>
                </c:pt>
                <c:pt idx="9180">
                  <c:v>40562.041666666664</c:v>
                </c:pt>
                <c:pt idx="9181">
                  <c:v>40562.083333333336</c:v>
                </c:pt>
                <c:pt idx="9182">
                  <c:v>40562.125</c:v>
                </c:pt>
                <c:pt idx="9183">
                  <c:v>40562.166666666664</c:v>
                </c:pt>
                <c:pt idx="9184">
                  <c:v>40562.208333333336</c:v>
                </c:pt>
                <c:pt idx="9185">
                  <c:v>40562.25</c:v>
                </c:pt>
                <c:pt idx="9186">
                  <c:v>40562.291666666664</c:v>
                </c:pt>
                <c:pt idx="9187">
                  <c:v>40562.333333333336</c:v>
                </c:pt>
                <c:pt idx="9188">
                  <c:v>40562.375</c:v>
                </c:pt>
                <c:pt idx="9189">
                  <c:v>40562.416666666664</c:v>
                </c:pt>
                <c:pt idx="9190">
                  <c:v>40562.458333333336</c:v>
                </c:pt>
                <c:pt idx="9191">
                  <c:v>40562.5</c:v>
                </c:pt>
                <c:pt idx="9192">
                  <c:v>40562.541666666664</c:v>
                </c:pt>
                <c:pt idx="9193">
                  <c:v>40562.583333333336</c:v>
                </c:pt>
                <c:pt idx="9194">
                  <c:v>40562.625</c:v>
                </c:pt>
                <c:pt idx="9195">
                  <c:v>40562.666666666664</c:v>
                </c:pt>
                <c:pt idx="9196">
                  <c:v>40562.708333333336</c:v>
                </c:pt>
                <c:pt idx="9197">
                  <c:v>40562.75</c:v>
                </c:pt>
                <c:pt idx="9198">
                  <c:v>40562.791666666664</c:v>
                </c:pt>
                <c:pt idx="9199">
                  <c:v>40562.833333333336</c:v>
                </c:pt>
                <c:pt idx="9200">
                  <c:v>40562.875</c:v>
                </c:pt>
                <c:pt idx="9201">
                  <c:v>40562.916666666664</c:v>
                </c:pt>
                <c:pt idx="9202">
                  <c:v>40562.958333333336</c:v>
                </c:pt>
                <c:pt idx="9203">
                  <c:v>40563</c:v>
                </c:pt>
                <c:pt idx="9204">
                  <c:v>40563.041666666664</c:v>
                </c:pt>
                <c:pt idx="9205">
                  <c:v>40563.083333333336</c:v>
                </c:pt>
                <c:pt idx="9206">
                  <c:v>40563.125</c:v>
                </c:pt>
                <c:pt idx="9207">
                  <c:v>40563.166666666664</c:v>
                </c:pt>
                <c:pt idx="9208">
                  <c:v>40563.208333333336</c:v>
                </c:pt>
                <c:pt idx="9209">
                  <c:v>40563.25</c:v>
                </c:pt>
                <c:pt idx="9210">
                  <c:v>40563.291666666664</c:v>
                </c:pt>
                <c:pt idx="9211">
                  <c:v>40563.333333333336</c:v>
                </c:pt>
                <c:pt idx="9212">
                  <c:v>40563.375</c:v>
                </c:pt>
                <c:pt idx="9213">
                  <c:v>40563.416666666664</c:v>
                </c:pt>
                <c:pt idx="9214">
                  <c:v>40563.458333333336</c:v>
                </c:pt>
                <c:pt idx="9215">
                  <c:v>40563.5</c:v>
                </c:pt>
                <c:pt idx="9216">
                  <c:v>40563.541666666664</c:v>
                </c:pt>
                <c:pt idx="9217">
                  <c:v>40563.583333333336</c:v>
                </c:pt>
                <c:pt idx="9218">
                  <c:v>40563.625</c:v>
                </c:pt>
                <c:pt idx="9219">
                  <c:v>40563.666666666664</c:v>
                </c:pt>
                <c:pt idx="9220">
                  <c:v>40563.708333333336</c:v>
                </c:pt>
                <c:pt idx="9221">
                  <c:v>40563.75</c:v>
                </c:pt>
                <c:pt idx="9222">
                  <c:v>40563.791666666664</c:v>
                </c:pt>
                <c:pt idx="9223">
                  <c:v>40563.833333333336</c:v>
                </c:pt>
                <c:pt idx="9224">
                  <c:v>40563.875</c:v>
                </c:pt>
                <c:pt idx="9225">
                  <c:v>40563.916666666664</c:v>
                </c:pt>
                <c:pt idx="9226">
                  <c:v>40563.958333333336</c:v>
                </c:pt>
                <c:pt idx="9227">
                  <c:v>40564</c:v>
                </c:pt>
                <c:pt idx="9228">
                  <c:v>40564.041666666664</c:v>
                </c:pt>
                <c:pt idx="9229">
                  <c:v>40564.083333333336</c:v>
                </c:pt>
                <c:pt idx="9230">
                  <c:v>40564.125</c:v>
                </c:pt>
                <c:pt idx="9231">
                  <c:v>40564.166666666664</c:v>
                </c:pt>
                <c:pt idx="9232">
                  <c:v>40564.208333333336</c:v>
                </c:pt>
                <c:pt idx="9233">
                  <c:v>40564.25</c:v>
                </c:pt>
                <c:pt idx="9234">
                  <c:v>40564.291666666664</c:v>
                </c:pt>
                <c:pt idx="9235">
                  <c:v>40564.333333333336</c:v>
                </c:pt>
                <c:pt idx="9236">
                  <c:v>40564.375</c:v>
                </c:pt>
                <c:pt idx="9237">
                  <c:v>40564.416666666664</c:v>
                </c:pt>
                <c:pt idx="9238">
                  <c:v>40564.458333333336</c:v>
                </c:pt>
                <c:pt idx="9239">
                  <c:v>40564.5</c:v>
                </c:pt>
                <c:pt idx="9240">
                  <c:v>40564.541666666664</c:v>
                </c:pt>
                <c:pt idx="9241">
                  <c:v>40564.583333333336</c:v>
                </c:pt>
                <c:pt idx="9242">
                  <c:v>40564.625</c:v>
                </c:pt>
                <c:pt idx="9243">
                  <c:v>40564.666666666664</c:v>
                </c:pt>
                <c:pt idx="9244">
                  <c:v>40564.708333333336</c:v>
                </c:pt>
                <c:pt idx="9245">
                  <c:v>40564.75</c:v>
                </c:pt>
                <c:pt idx="9246">
                  <c:v>40564.791666666664</c:v>
                </c:pt>
                <c:pt idx="9247">
                  <c:v>40564.833333333336</c:v>
                </c:pt>
                <c:pt idx="9248">
                  <c:v>40564.875</c:v>
                </c:pt>
                <c:pt idx="9249">
                  <c:v>40564.916666666664</c:v>
                </c:pt>
                <c:pt idx="9250">
                  <c:v>40564.958333333336</c:v>
                </c:pt>
                <c:pt idx="9251">
                  <c:v>40565</c:v>
                </c:pt>
                <c:pt idx="9252">
                  <c:v>40565.041666666664</c:v>
                </c:pt>
                <c:pt idx="9253">
                  <c:v>40565.083333333336</c:v>
                </c:pt>
                <c:pt idx="9254">
                  <c:v>40565.125</c:v>
                </c:pt>
                <c:pt idx="9255">
                  <c:v>40565.166666666664</c:v>
                </c:pt>
                <c:pt idx="9256">
                  <c:v>40565.208333333336</c:v>
                </c:pt>
                <c:pt idx="9257">
                  <c:v>40565.25</c:v>
                </c:pt>
                <c:pt idx="9258">
                  <c:v>40565.291666666664</c:v>
                </c:pt>
                <c:pt idx="9259">
                  <c:v>40565.333333333336</c:v>
                </c:pt>
                <c:pt idx="9260">
                  <c:v>40565.375</c:v>
                </c:pt>
                <c:pt idx="9261">
                  <c:v>40565.416666666664</c:v>
                </c:pt>
                <c:pt idx="9262">
                  <c:v>40565.458333333336</c:v>
                </c:pt>
                <c:pt idx="9263">
                  <c:v>40565.5</c:v>
                </c:pt>
                <c:pt idx="9264">
                  <c:v>40565.541666666664</c:v>
                </c:pt>
                <c:pt idx="9265">
                  <c:v>40565.583333333336</c:v>
                </c:pt>
                <c:pt idx="9266">
                  <c:v>40565.625</c:v>
                </c:pt>
                <c:pt idx="9267">
                  <c:v>40565.666666666664</c:v>
                </c:pt>
                <c:pt idx="9268">
                  <c:v>40565.708333333336</c:v>
                </c:pt>
                <c:pt idx="9269">
                  <c:v>40565.75</c:v>
                </c:pt>
                <c:pt idx="9270">
                  <c:v>40565.791666666664</c:v>
                </c:pt>
                <c:pt idx="9271">
                  <c:v>40565.833333333336</c:v>
                </c:pt>
                <c:pt idx="9272">
                  <c:v>40565.875</c:v>
                </c:pt>
                <c:pt idx="9273">
                  <c:v>40565.916666666664</c:v>
                </c:pt>
                <c:pt idx="9274">
                  <c:v>40565.958333333336</c:v>
                </c:pt>
                <c:pt idx="9275">
                  <c:v>40566</c:v>
                </c:pt>
                <c:pt idx="9276">
                  <c:v>40566.041666666664</c:v>
                </c:pt>
                <c:pt idx="9277">
                  <c:v>40566.083333333336</c:v>
                </c:pt>
                <c:pt idx="9278">
                  <c:v>40566.125</c:v>
                </c:pt>
                <c:pt idx="9279">
                  <c:v>40566.166666666664</c:v>
                </c:pt>
                <c:pt idx="9280">
                  <c:v>40566.208333333336</c:v>
                </c:pt>
                <c:pt idx="9281">
                  <c:v>40566.25</c:v>
                </c:pt>
                <c:pt idx="9282">
                  <c:v>40566.291666666664</c:v>
                </c:pt>
                <c:pt idx="9283">
                  <c:v>40566.333333333336</c:v>
                </c:pt>
                <c:pt idx="9284">
                  <c:v>40566.375</c:v>
                </c:pt>
                <c:pt idx="9285">
                  <c:v>40566.416666666664</c:v>
                </c:pt>
                <c:pt idx="9286">
                  <c:v>40566.458333333336</c:v>
                </c:pt>
                <c:pt idx="9287">
                  <c:v>40566.5</c:v>
                </c:pt>
                <c:pt idx="9288">
                  <c:v>40566.541666666664</c:v>
                </c:pt>
                <c:pt idx="9289">
                  <c:v>40566.583333333336</c:v>
                </c:pt>
                <c:pt idx="9290">
                  <c:v>40566.625</c:v>
                </c:pt>
                <c:pt idx="9291">
                  <c:v>40566.666666666664</c:v>
                </c:pt>
                <c:pt idx="9292">
                  <c:v>40566.708333333336</c:v>
                </c:pt>
                <c:pt idx="9293">
                  <c:v>40566.75</c:v>
                </c:pt>
                <c:pt idx="9294">
                  <c:v>40566.791666666664</c:v>
                </c:pt>
                <c:pt idx="9295">
                  <c:v>40566.833333333336</c:v>
                </c:pt>
                <c:pt idx="9296">
                  <c:v>40566.875</c:v>
                </c:pt>
                <c:pt idx="9297">
                  <c:v>40566.916666666664</c:v>
                </c:pt>
                <c:pt idx="9298">
                  <c:v>40566.958333333336</c:v>
                </c:pt>
                <c:pt idx="9299">
                  <c:v>40567</c:v>
                </c:pt>
                <c:pt idx="9300">
                  <c:v>40567.041666666664</c:v>
                </c:pt>
                <c:pt idx="9301">
                  <c:v>40567.083333333336</c:v>
                </c:pt>
                <c:pt idx="9302">
                  <c:v>40567.125</c:v>
                </c:pt>
                <c:pt idx="9303">
                  <c:v>40567.166666666664</c:v>
                </c:pt>
                <c:pt idx="9304">
                  <c:v>40567.208333333336</c:v>
                </c:pt>
                <c:pt idx="9305">
                  <c:v>40567.25</c:v>
                </c:pt>
                <c:pt idx="9306">
                  <c:v>40567.291666666664</c:v>
                </c:pt>
                <c:pt idx="9307">
                  <c:v>40567.333333333336</c:v>
                </c:pt>
                <c:pt idx="9308">
                  <c:v>40567.375</c:v>
                </c:pt>
                <c:pt idx="9309">
                  <c:v>40567.416666666664</c:v>
                </c:pt>
                <c:pt idx="9310">
                  <c:v>40567.458333333336</c:v>
                </c:pt>
                <c:pt idx="9311">
                  <c:v>40567.5</c:v>
                </c:pt>
                <c:pt idx="9312">
                  <c:v>40567.541666666664</c:v>
                </c:pt>
                <c:pt idx="9313">
                  <c:v>40567.583333333336</c:v>
                </c:pt>
                <c:pt idx="9314">
                  <c:v>40567.625</c:v>
                </c:pt>
                <c:pt idx="9315">
                  <c:v>40567.666666666664</c:v>
                </c:pt>
                <c:pt idx="9316">
                  <c:v>40567.708333333336</c:v>
                </c:pt>
                <c:pt idx="9317">
                  <c:v>40567.75</c:v>
                </c:pt>
                <c:pt idx="9318">
                  <c:v>40567.791666666664</c:v>
                </c:pt>
                <c:pt idx="9319">
                  <c:v>40567.833333333336</c:v>
                </c:pt>
                <c:pt idx="9320">
                  <c:v>40567.875</c:v>
                </c:pt>
                <c:pt idx="9321">
                  <c:v>40567.916666666664</c:v>
                </c:pt>
                <c:pt idx="9322">
                  <c:v>40567.958333333336</c:v>
                </c:pt>
                <c:pt idx="9323">
                  <c:v>40568</c:v>
                </c:pt>
                <c:pt idx="9324">
                  <c:v>40568.041666666664</c:v>
                </c:pt>
                <c:pt idx="9325">
                  <c:v>40568.083333333336</c:v>
                </c:pt>
                <c:pt idx="9326">
                  <c:v>40568.125</c:v>
                </c:pt>
                <c:pt idx="9327">
                  <c:v>40568.166666666664</c:v>
                </c:pt>
                <c:pt idx="9328">
                  <c:v>40568.208333333336</c:v>
                </c:pt>
                <c:pt idx="9329">
                  <c:v>40568.25</c:v>
                </c:pt>
                <c:pt idx="9330">
                  <c:v>40568.291666666664</c:v>
                </c:pt>
                <c:pt idx="9331">
                  <c:v>40568.333333333336</c:v>
                </c:pt>
                <c:pt idx="9332">
                  <c:v>40568.375</c:v>
                </c:pt>
                <c:pt idx="9333">
                  <c:v>40568.416666666664</c:v>
                </c:pt>
                <c:pt idx="9334">
                  <c:v>40568.458333333336</c:v>
                </c:pt>
                <c:pt idx="9335">
                  <c:v>40568.5</c:v>
                </c:pt>
                <c:pt idx="9336">
                  <c:v>40568.541666666664</c:v>
                </c:pt>
                <c:pt idx="9337">
                  <c:v>40568.583333333336</c:v>
                </c:pt>
                <c:pt idx="9338">
                  <c:v>40568.625</c:v>
                </c:pt>
                <c:pt idx="9339">
                  <c:v>40568.666666666664</c:v>
                </c:pt>
                <c:pt idx="9340">
                  <c:v>40568.708333333336</c:v>
                </c:pt>
                <c:pt idx="9341">
                  <c:v>40568.75</c:v>
                </c:pt>
                <c:pt idx="9342">
                  <c:v>40568.791666666664</c:v>
                </c:pt>
                <c:pt idx="9343">
                  <c:v>40568.833333333336</c:v>
                </c:pt>
                <c:pt idx="9344">
                  <c:v>40568.875</c:v>
                </c:pt>
                <c:pt idx="9345">
                  <c:v>40568.916666666664</c:v>
                </c:pt>
                <c:pt idx="9346">
                  <c:v>40568.958333333336</c:v>
                </c:pt>
                <c:pt idx="9347">
                  <c:v>40569</c:v>
                </c:pt>
                <c:pt idx="9348">
                  <c:v>40569.041666666664</c:v>
                </c:pt>
                <c:pt idx="9349">
                  <c:v>40569.083333333336</c:v>
                </c:pt>
                <c:pt idx="9350">
                  <c:v>40569.125</c:v>
                </c:pt>
                <c:pt idx="9351">
                  <c:v>40569.166666666664</c:v>
                </c:pt>
                <c:pt idx="9352">
                  <c:v>40569.208333333336</c:v>
                </c:pt>
                <c:pt idx="9353">
                  <c:v>40569.25</c:v>
                </c:pt>
                <c:pt idx="9354">
                  <c:v>40569.291666666664</c:v>
                </c:pt>
                <c:pt idx="9355">
                  <c:v>40569.333333333336</c:v>
                </c:pt>
                <c:pt idx="9356">
                  <c:v>40569.375</c:v>
                </c:pt>
                <c:pt idx="9357">
                  <c:v>40569.416666666664</c:v>
                </c:pt>
                <c:pt idx="9358">
                  <c:v>40569.458333333336</c:v>
                </c:pt>
                <c:pt idx="9359">
                  <c:v>40569.5</c:v>
                </c:pt>
                <c:pt idx="9360">
                  <c:v>40569.541666666664</c:v>
                </c:pt>
                <c:pt idx="9361">
                  <c:v>40569.583333333336</c:v>
                </c:pt>
                <c:pt idx="9362">
                  <c:v>40569.625</c:v>
                </c:pt>
                <c:pt idx="9363">
                  <c:v>40569.666666666664</c:v>
                </c:pt>
                <c:pt idx="9364">
                  <c:v>40569.708333333336</c:v>
                </c:pt>
                <c:pt idx="9365">
                  <c:v>40569.75</c:v>
                </c:pt>
                <c:pt idx="9366">
                  <c:v>40569.791666666664</c:v>
                </c:pt>
                <c:pt idx="9367">
                  <c:v>40569.833333333336</c:v>
                </c:pt>
                <c:pt idx="9368">
                  <c:v>40569.875</c:v>
                </c:pt>
                <c:pt idx="9369">
                  <c:v>40569.916666666664</c:v>
                </c:pt>
                <c:pt idx="9370">
                  <c:v>40569.958333333336</c:v>
                </c:pt>
                <c:pt idx="9371">
                  <c:v>40570</c:v>
                </c:pt>
                <c:pt idx="9372">
                  <c:v>40570.041666666664</c:v>
                </c:pt>
                <c:pt idx="9373">
                  <c:v>40570.083333333336</c:v>
                </c:pt>
                <c:pt idx="9374">
                  <c:v>40570.125</c:v>
                </c:pt>
                <c:pt idx="9375">
                  <c:v>40570.166666666664</c:v>
                </c:pt>
                <c:pt idx="9376">
                  <c:v>40570.208333333336</c:v>
                </c:pt>
                <c:pt idx="9377">
                  <c:v>40570.25</c:v>
                </c:pt>
                <c:pt idx="9378">
                  <c:v>40570.291666666664</c:v>
                </c:pt>
                <c:pt idx="9379">
                  <c:v>40570.333333333336</c:v>
                </c:pt>
                <c:pt idx="9380">
                  <c:v>40570.375</c:v>
                </c:pt>
                <c:pt idx="9381">
                  <c:v>40570.416666666664</c:v>
                </c:pt>
                <c:pt idx="9382">
                  <c:v>40570.458333333336</c:v>
                </c:pt>
                <c:pt idx="9383">
                  <c:v>40570.5</c:v>
                </c:pt>
                <c:pt idx="9384">
                  <c:v>40570.541666666664</c:v>
                </c:pt>
                <c:pt idx="9385">
                  <c:v>40570.583333333336</c:v>
                </c:pt>
                <c:pt idx="9386">
                  <c:v>40570.625</c:v>
                </c:pt>
                <c:pt idx="9387">
                  <c:v>40570.666666666664</c:v>
                </c:pt>
                <c:pt idx="9388">
                  <c:v>40570.708333333336</c:v>
                </c:pt>
                <c:pt idx="9389">
                  <c:v>40570.75</c:v>
                </c:pt>
                <c:pt idx="9390">
                  <c:v>40570.791666666664</c:v>
                </c:pt>
                <c:pt idx="9391">
                  <c:v>40570.833333333336</c:v>
                </c:pt>
                <c:pt idx="9392">
                  <c:v>40570.875</c:v>
                </c:pt>
                <c:pt idx="9393">
                  <c:v>40570.916666666664</c:v>
                </c:pt>
                <c:pt idx="9394">
                  <c:v>40570.958333333336</c:v>
                </c:pt>
                <c:pt idx="9395">
                  <c:v>40571</c:v>
                </c:pt>
                <c:pt idx="9396">
                  <c:v>40571.041666666664</c:v>
                </c:pt>
                <c:pt idx="9397">
                  <c:v>40571.083333333336</c:v>
                </c:pt>
                <c:pt idx="9398">
                  <c:v>40571.125</c:v>
                </c:pt>
                <c:pt idx="9399">
                  <c:v>40571.166666666664</c:v>
                </c:pt>
                <c:pt idx="9400">
                  <c:v>40571.208333333336</c:v>
                </c:pt>
                <c:pt idx="9401">
                  <c:v>40571.25</c:v>
                </c:pt>
                <c:pt idx="9402">
                  <c:v>40571.291666666664</c:v>
                </c:pt>
                <c:pt idx="9403">
                  <c:v>40571.333333333336</c:v>
                </c:pt>
                <c:pt idx="9404">
                  <c:v>40571.375</c:v>
                </c:pt>
                <c:pt idx="9405">
                  <c:v>40571.416666666664</c:v>
                </c:pt>
                <c:pt idx="9406">
                  <c:v>40571.458333333336</c:v>
                </c:pt>
                <c:pt idx="9407">
                  <c:v>40571.5</c:v>
                </c:pt>
                <c:pt idx="9408">
                  <c:v>40571.541666666664</c:v>
                </c:pt>
                <c:pt idx="9409">
                  <c:v>40571.583333333336</c:v>
                </c:pt>
                <c:pt idx="9410">
                  <c:v>40571.625</c:v>
                </c:pt>
                <c:pt idx="9411">
                  <c:v>40571.666666666664</c:v>
                </c:pt>
                <c:pt idx="9412">
                  <c:v>40571.708333333336</c:v>
                </c:pt>
                <c:pt idx="9413">
                  <c:v>40571.75</c:v>
                </c:pt>
                <c:pt idx="9414">
                  <c:v>40571.791666666664</c:v>
                </c:pt>
                <c:pt idx="9415">
                  <c:v>40571.833333333336</c:v>
                </c:pt>
                <c:pt idx="9416">
                  <c:v>40571.875</c:v>
                </c:pt>
                <c:pt idx="9417">
                  <c:v>40571.916666666664</c:v>
                </c:pt>
                <c:pt idx="9418">
                  <c:v>40571.958333333336</c:v>
                </c:pt>
                <c:pt idx="9419">
                  <c:v>40572</c:v>
                </c:pt>
                <c:pt idx="9420">
                  <c:v>40572.041666666664</c:v>
                </c:pt>
                <c:pt idx="9421">
                  <c:v>40572.083333333336</c:v>
                </c:pt>
                <c:pt idx="9422">
                  <c:v>40572.125</c:v>
                </c:pt>
                <c:pt idx="9423">
                  <c:v>40572.166666666664</c:v>
                </c:pt>
                <c:pt idx="9424">
                  <c:v>40572.208333333336</c:v>
                </c:pt>
                <c:pt idx="9425">
                  <c:v>40572.25</c:v>
                </c:pt>
                <c:pt idx="9426">
                  <c:v>40572.291666666664</c:v>
                </c:pt>
                <c:pt idx="9427">
                  <c:v>40572.333333333336</c:v>
                </c:pt>
                <c:pt idx="9428">
                  <c:v>40572.375</c:v>
                </c:pt>
                <c:pt idx="9429">
                  <c:v>40572.416666666664</c:v>
                </c:pt>
                <c:pt idx="9430">
                  <c:v>40572.458333333336</c:v>
                </c:pt>
                <c:pt idx="9431">
                  <c:v>40572.5</c:v>
                </c:pt>
                <c:pt idx="9432">
                  <c:v>40572.541666666664</c:v>
                </c:pt>
                <c:pt idx="9433">
                  <c:v>40572.583333333336</c:v>
                </c:pt>
                <c:pt idx="9434">
                  <c:v>40572.625</c:v>
                </c:pt>
                <c:pt idx="9435">
                  <c:v>40572.666666666664</c:v>
                </c:pt>
                <c:pt idx="9436">
                  <c:v>40572.708333333336</c:v>
                </c:pt>
                <c:pt idx="9437">
                  <c:v>40572.75</c:v>
                </c:pt>
                <c:pt idx="9438">
                  <c:v>40572.791666666664</c:v>
                </c:pt>
                <c:pt idx="9439">
                  <c:v>40572.833333333336</c:v>
                </c:pt>
                <c:pt idx="9440">
                  <c:v>40572.875</c:v>
                </c:pt>
                <c:pt idx="9441">
                  <c:v>40572.916666666664</c:v>
                </c:pt>
                <c:pt idx="9442">
                  <c:v>40572.958333333336</c:v>
                </c:pt>
                <c:pt idx="9443">
                  <c:v>40573</c:v>
                </c:pt>
                <c:pt idx="9444">
                  <c:v>40573.041666666664</c:v>
                </c:pt>
                <c:pt idx="9445">
                  <c:v>40573.083333333336</c:v>
                </c:pt>
                <c:pt idx="9446">
                  <c:v>40573.125</c:v>
                </c:pt>
                <c:pt idx="9447">
                  <c:v>40573.166666666664</c:v>
                </c:pt>
                <c:pt idx="9448">
                  <c:v>40573.208333333336</c:v>
                </c:pt>
                <c:pt idx="9449">
                  <c:v>40573.25</c:v>
                </c:pt>
                <c:pt idx="9450">
                  <c:v>40573.291666666664</c:v>
                </c:pt>
                <c:pt idx="9451">
                  <c:v>40573.333333333336</c:v>
                </c:pt>
                <c:pt idx="9452">
                  <c:v>40573.375</c:v>
                </c:pt>
                <c:pt idx="9453">
                  <c:v>40573.416666666664</c:v>
                </c:pt>
                <c:pt idx="9454">
                  <c:v>40573.458333333336</c:v>
                </c:pt>
                <c:pt idx="9455">
                  <c:v>40573.5</c:v>
                </c:pt>
                <c:pt idx="9456">
                  <c:v>40573.541666666664</c:v>
                </c:pt>
                <c:pt idx="9457">
                  <c:v>40573.583333333336</c:v>
                </c:pt>
                <c:pt idx="9458">
                  <c:v>40573.625</c:v>
                </c:pt>
                <c:pt idx="9459">
                  <c:v>40573.666666666664</c:v>
                </c:pt>
                <c:pt idx="9460">
                  <c:v>40573.708333333336</c:v>
                </c:pt>
                <c:pt idx="9461">
                  <c:v>40573.75</c:v>
                </c:pt>
                <c:pt idx="9462">
                  <c:v>40573.791666666664</c:v>
                </c:pt>
                <c:pt idx="9463">
                  <c:v>40573.833333333336</c:v>
                </c:pt>
                <c:pt idx="9464">
                  <c:v>40573.875</c:v>
                </c:pt>
                <c:pt idx="9465">
                  <c:v>40573.916666666664</c:v>
                </c:pt>
                <c:pt idx="9466">
                  <c:v>40573.958333333336</c:v>
                </c:pt>
                <c:pt idx="9467">
                  <c:v>40574</c:v>
                </c:pt>
                <c:pt idx="9468">
                  <c:v>40574.041666666664</c:v>
                </c:pt>
                <c:pt idx="9469">
                  <c:v>40574.083333333336</c:v>
                </c:pt>
                <c:pt idx="9470">
                  <c:v>40574.125</c:v>
                </c:pt>
                <c:pt idx="9471">
                  <c:v>40574.166666666664</c:v>
                </c:pt>
                <c:pt idx="9472">
                  <c:v>40574.208333333336</c:v>
                </c:pt>
                <c:pt idx="9473">
                  <c:v>40574.25</c:v>
                </c:pt>
                <c:pt idx="9474">
                  <c:v>40574.291666666664</c:v>
                </c:pt>
                <c:pt idx="9475">
                  <c:v>40574.333333333336</c:v>
                </c:pt>
                <c:pt idx="9476">
                  <c:v>40574.375</c:v>
                </c:pt>
                <c:pt idx="9477">
                  <c:v>40574.416666666664</c:v>
                </c:pt>
                <c:pt idx="9478">
                  <c:v>40574.458333333336</c:v>
                </c:pt>
                <c:pt idx="9479">
                  <c:v>40574.5</c:v>
                </c:pt>
                <c:pt idx="9480">
                  <c:v>40574.541666666664</c:v>
                </c:pt>
                <c:pt idx="9481">
                  <c:v>40574.583333333336</c:v>
                </c:pt>
                <c:pt idx="9482">
                  <c:v>40574.625</c:v>
                </c:pt>
                <c:pt idx="9483">
                  <c:v>40574.666666666664</c:v>
                </c:pt>
                <c:pt idx="9484">
                  <c:v>40574.708333333336</c:v>
                </c:pt>
                <c:pt idx="9485">
                  <c:v>40574.75</c:v>
                </c:pt>
                <c:pt idx="9486">
                  <c:v>40574.791666666664</c:v>
                </c:pt>
                <c:pt idx="9487">
                  <c:v>40574.833333333336</c:v>
                </c:pt>
                <c:pt idx="9488">
                  <c:v>40574.875</c:v>
                </c:pt>
                <c:pt idx="9489">
                  <c:v>40574.916666666664</c:v>
                </c:pt>
                <c:pt idx="9490">
                  <c:v>40574.958333333336</c:v>
                </c:pt>
                <c:pt idx="9491">
                  <c:v>40575</c:v>
                </c:pt>
                <c:pt idx="9492">
                  <c:v>40575.041666666664</c:v>
                </c:pt>
                <c:pt idx="9493">
                  <c:v>40575.083333333336</c:v>
                </c:pt>
                <c:pt idx="9494">
                  <c:v>40575.125</c:v>
                </c:pt>
                <c:pt idx="9495">
                  <c:v>40575.166666666664</c:v>
                </c:pt>
                <c:pt idx="9496">
                  <c:v>40575.208333333336</c:v>
                </c:pt>
                <c:pt idx="9497">
                  <c:v>40575.25</c:v>
                </c:pt>
                <c:pt idx="9498">
                  <c:v>40575.291666666664</c:v>
                </c:pt>
                <c:pt idx="9499">
                  <c:v>40575.333333333336</c:v>
                </c:pt>
                <c:pt idx="9500">
                  <c:v>40575.375</c:v>
                </c:pt>
                <c:pt idx="9501">
                  <c:v>40575.416666666664</c:v>
                </c:pt>
                <c:pt idx="9502">
                  <c:v>40575.458333333336</c:v>
                </c:pt>
                <c:pt idx="9503">
                  <c:v>40575.5</c:v>
                </c:pt>
                <c:pt idx="9504">
                  <c:v>40575.541666666664</c:v>
                </c:pt>
                <c:pt idx="9505">
                  <c:v>40575.583333333336</c:v>
                </c:pt>
                <c:pt idx="9506">
                  <c:v>40575.625</c:v>
                </c:pt>
                <c:pt idx="9507">
                  <c:v>40575.666666666664</c:v>
                </c:pt>
                <c:pt idx="9508">
                  <c:v>40575.708333333336</c:v>
                </c:pt>
                <c:pt idx="9509">
                  <c:v>40575.75</c:v>
                </c:pt>
                <c:pt idx="9510">
                  <c:v>40575.791666666664</c:v>
                </c:pt>
                <c:pt idx="9511">
                  <c:v>40575.833333333336</c:v>
                </c:pt>
                <c:pt idx="9512">
                  <c:v>40575.875</c:v>
                </c:pt>
                <c:pt idx="9513">
                  <c:v>40575.916666666664</c:v>
                </c:pt>
                <c:pt idx="9514">
                  <c:v>40575.958333333336</c:v>
                </c:pt>
                <c:pt idx="9515">
                  <c:v>40576</c:v>
                </c:pt>
                <c:pt idx="9516">
                  <c:v>40576.041666666664</c:v>
                </c:pt>
                <c:pt idx="9517">
                  <c:v>40576.083333333336</c:v>
                </c:pt>
                <c:pt idx="9518">
                  <c:v>40576.125</c:v>
                </c:pt>
                <c:pt idx="9519">
                  <c:v>40576.166666666664</c:v>
                </c:pt>
                <c:pt idx="9520">
                  <c:v>40576.208333333336</c:v>
                </c:pt>
                <c:pt idx="9521">
                  <c:v>40576.25</c:v>
                </c:pt>
                <c:pt idx="9522">
                  <c:v>40576.291666666664</c:v>
                </c:pt>
                <c:pt idx="9523">
                  <c:v>40576.333333333336</c:v>
                </c:pt>
                <c:pt idx="9524">
                  <c:v>40576.375</c:v>
                </c:pt>
                <c:pt idx="9525">
                  <c:v>40576.416666666664</c:v>
                </c:pt>
                <c:pt idx="9526">
                  <c:v>40576.458333333336</c:v>
                </c:pt>
                <c:pt idx="9527">
                  <c:v>40576.5</c:v>
                </c:pt>
                <c:pt idx="9528">
                  <c:v>40576.541666666664</c:v>
                </c:pt>
                <c:pt idx="9529">
                  <c:v>40576.583333333336</c:v>
                </c:pt>
                <c:pt idx="9530">
                  <c:v>40576.625</c:v>
                </c:pt>
                <c:pt idx="9531">
                  <c:v>40576.666666666664</c:v>
                </c:pt>
                <c:pt idx="9532">
                  <c:v>40576.708333333336</c:v>
                </c:pt>
                <c:pt idx="9533">
                  <c:v>40576.75</c:v>
                </c:pt>
                <c:pt idx="9534">
                  <c:v>40576.791666666664</c:v>
                </c:pt>
                <c:pt idx="9535">
                  <c:v>40576.833333333336</c:v>
                </c:pt>
                <c:pt idx="9536">
                  <c:v>40576.875</c:v>
                </c:pt>
                <c:pt idx="9537">
                  <c:v>40576.916666666664</c:v>
                </c:pt>
                <c:pt idx="9538">
                  <c:v>40576.958333333336</c:v>
                </c:pt>
                <c:pt idx="9539">
                  <c:v>40577</c:v>
                </c:pt>
                <c:pt idx="9540">
                  <c:v>40577.041666666664</c:v>
                </c:pt>
                <c:pt idx="9541">
                  <c:v>40577.083333333336</c:v>
                </c:pt>
                <c:pt idx="9542">
                  <c:v>40577.125</c:v>
                </c:pt>
                <c:pt idx="9543">
                  <c:v>40577.166666666664</c:v>
                </c:pt>
                <c:pt idx="9544">
                  <c:v>40577.208333333336</c:v>
                </c:pt>
                <c:pt idx="9545">
                  <c:v>40577.25</c:v>
                </c:pt>
                <c:pt idx="9546">
                  <c:v>40577.291666666664</c:v>
                </c:pt>
                <c:pt idx="9547">
                  <c:v>40577.333333333336</c:v>
                </c:pt>
                <c:pt idx="9548">
                  <c:v>40577.375</c:v>
                </c:pt>
                <c:pt idx="9549">
                  <c:v>40577.416666666664</c:v>
                </c:pt>
                <c:pt idx="9550">
                  <c:v>40577.458333333336</c:v>
                </c:pt>
                <c:pt idx="9551">
                  <c:v>40577.5</c:v>
                </c:pt>
                <c:pt idx="9552">
                  <c:v>40577.541666666664</c:v>
                </c:pt>
                <c:pt idx="9553">
                  <c:v>40577.583333333336</c:v>
                </c:pt>
                <c:pt idx="9554">
                  <c:v>40577.625</c:v>
                </c:pt>
                <c:pt idx="9555">
                  <c:v>40577.666666666664</c:v>
                </c:pt>
                <c:pt idx="9556">
                  <c:v>40577.708333333336</c:v>
                </c:pt>
                <c:pt idx="9557">
                  <c:v>40577.75</c:v>
                </c:pt>
                <c:pt idx="9558">
                  <c:v>40577.791666666664</c:v>
                </c:pt>
                <c:pt idx="9559">
                  <c:v>40577.833333333336</c:v>
                </c:pt>
                <c:pt idx="9560">
                  <c:v>40577.875</c:v>
                </c:pt>
                <c:pt idx="9561">
                  <c:v>40577.916666666664</c:v>
                </c:pt>
                <c:pt idx="9562">
                  <c:v>40577.958333333336</c:v>
                </c:pt>
                <c:pt idx="9563">
                  <c:v>40578</c:v>
                </c:pt>
                <c:pt idx="9564">
                  <c:v>40578.041666666664</c:v>
                </c:pt>
                <c:pt idx="9565">
                  <c:v>40578.083333333336</c:v>
                </c:pt>
                <c:pt idx="9566">
                  <c:v>40578.125</c:v>
                </c:pt>
                <c:pt idx="9567">
                  <c:v>40578.166666666664</c:v>
                </c:pt>
                <c:pt idx="9568">
                  <c:v>40578.208333333336</c:v>
                </c:pt>
                <c:pt idx="9569">
                  <c:v>40578.25</c:v>
                </c:pt>
                <c:pt idx="9570">
                  <c:v>40578.291666666664</c:v>
                </c:pt>
                <c:pt idx="9571">
                  <c:v>40578.333333333336</c:v>
                </c:pt>
                <c:pt idx="9572">
                  <c:v>40578.375</c:v>
                </c:pt>
                <c:pt idx="9573">
                  <c:v>40578.416666666664</c:v>
                </c:pt>
                <c:pt idx="9574">
                  <c:v>40578.458333333336</c:v>
                </c:pt>
                <c:pt idx="9575">
                  <c:v>40578.5</c:v>
                </c:pt>
                <c:pt idx="9576">
                  <c:v>40578.541666666664</c:v>
                </c:pt>
                <c:pt idx="9577">
                  <c:v>40578.583333333336</c:v>
                </c:pt>
                <c:pt idx="9578">
                  <c:v>40578.625</c:v>
                </c:pt>
                <c:pt idx="9579">
                  <c:v>40578.666666666664</c:v>
                </c:pt>
                <c:pt idx="9580">
                  <c:v>40578.708333333336</c:v>
                </c:pt>
                <c:pt idx="9581">
                  <c:v>40578.75</c:v>
                </c:pt>
                <c:pt idx="9582">
                  <c:v>40578.791666666664</c:v>
                </c:pt>
                <c:pt idx="9583">
                  <c:v>40578.833333333336</c:v>
                </c:pt>
                <c:pt idx="9584">
                  <c:v>40578.875</c:v>
                </c:pt>
                <c:pt idx="9585">
                  <c:v>40578.916666666664</c:v>
                </c:pt>
                <c:pt idx="9586">
                  <c:v>40578.958333333336</c:v>
                </c:pt>
                <c:pt idx="9587">
                  <c:v>40579</c:v>
                </c:pt>
                <c:pt idx="9588">
                  <c:v>40579.041666666664</c:v>
                </c:pt>
                <c:pt idx="9589">
                  <c:v>40579.083333333336</c:v>
                </c:pt>
                <c:pt idx="9590">
                  <c:v>40579.125</c:v>
                </c:pt>
                <c:pt idx="9591">
                  <c:v>40579.166666666664</c:v>
                </c:pt>
                <c:pt idx="9592">
                  <c:v>40579.208333333336</c:v>
                </c:pt>
                <c:pt idx="9593">
                  <c:v>40579.25</c:v>
                </c:pt>
                <c:pt idx="9594">
                  <c:v>40579.291666666664</c:v>
                </c:pt>
                <c:pt idx="9595">
                  <c:v>40579.333333333336</c:v>
                </c:pt>
                <c:pt idx="9596">
                  <c:v>40579.375</c:v>
                </c:pt>
                <c:pt idx="9597">
                  <c:v>40579.416666666664</c:v>
                </c:pt>
                <c:pt idx="9598">
                  <c:v>40579.458333333336</c:v>
                </c:pt>
                <c:pt idx="9599">
                  <c:v>40579.5</c:v>
                </c:pt>
                <c:pt idx="9600">
                  <c:v>40579.541666666664</c:v>
                </c:pt>
                <c:pt idx="9601">
                  <c:v>40579.583333333336</c:v>
                </c:pt>
                <c:pt idx="9602">
                  <c:v>40579.625</c:v>
                </c:pt>
                <c:pt idx="9603">
                  <c:v>40579.666666666664</c:v>
                </c:pt>
                <c:pt idx="9604">
                  <c:v>40579.708333333336</c:v>
                </c:pt>
                <c:pt idx="9605">
                  <c:v>40579.75</c:v>
                </c:pt>
                <c:pt idx="9606">
                  <c:v>40579.791666666664</c:v>
                </c:pt>
                <c:pt idx="9607">
                  <c:v>40579.833333333336</c:v>
                </c:pt>
                <c:pt idx="9608">
                  <c:v>40579.875</c:v>
                </c:pt>
                <c:pt idx="9609">
                  <c:v>40579.916666666664</c:v>
                </c:pt>
                <c:pt idx="9610">
                  <c:v>40579.958333333336</c:v>
                </c:pt>
                <c:pt idx="9611">
                  <c:v>40580</c:v>
                </c:pt>
                <c:pt idx="9612">
                  <c:v>40580.041666666664</c:v>
                </c:pt>
                <c:pt idx="9613">
                  <c:v>40580.083333333336</c:v>
                </c:pt>
                <c:pt idx="9614">
                  <c:v>40580.125</c:v>
                </c:pt>
                <c:pt idx="9615">
                  <c:v>40580.166666666664</c:v>
                </c:pt>
                <c:pt idx="9616">
                  <c:v>40580.208333333336</c:v>
                </c:pt>
                <c:pt idx="9617">
                  <c:v>40580.25</c:v>
                </c:pt>
                <c:pt idx="9618">
                  <c:v>40580.291666666664</c:v>
                </c:pt>
                <c:pt idx="9619">
                  <c:v>40580.333333333336</c:v>
                </c:pt>
                <c:pt idx="9620">
                  <c:v>40580.375</c:v>
                </c:pt>
                <c:pt idx="9621">
                  <c:v>40580.416666666664</c:v>
                </c:pt>
                <c:pt idx="9622">
                  <c:v>40580.458333333336</c:v>
                </c:pt>
                <c:pt idx="9623">
                  <c:v>40580.5</c:v>
                </c:pt>
                <c:pt idx="9624">
                  <c:v>40580.541666666664</c:v>
                </c:pt>
                <c:pt idx="9625">
                  <c:v>40580.583333333336</c:v>
                </c:pt>
                <c:pt idx="9626">
                  <c:v>40580.625</c:v>
                </c:pt>
                <c:pt idx="9627">
                  <c:v>40580.666666666664</c:v>
                </c:pt>
                <c:pt idx="9628">
                  <c:v>40580.708333333336</c:v>
                </c:pt>
                <c:pt idx="9629">
                  <c:v>40580.75</c:v>
                </c:pt>
                <c:pt idx="9630">
                  <c:v>40580.791666666664</c:v>
                </c:pt>
                <c:pt idx="9631">
                  <c:v>40580.833333333336</c:v>
                </c:pt>
                <c:pt idx="9632">
                  <c:v>40580.875</c:v>
                </c:pt>
                <c:pt idx="9633">
                  <c:v>40580.916666666664</c:v>
                </c:pt>
                <c:pt idx="9634">
                  <c:v>40580.958333333336</c:v>
                </c:pt>
                <c:pt idx="9635">
                  <c:v>40581</c:v>
                </c:pt>
                <c:pt idx="9636">
                  <c:v>40581.041666666664</c:v>
                </c:pt>
                <c:pt idx="9637">
                  <c:v>40581.083333333336</c:v>
                </c:pt>
                <c:pt idx="9638">
                  <c:v>40581.125</c:v>
                </c:pt>
                <c:pt idx="9639">
                  <c:v>40581.166666666664</c:v>
                </c:pt>
                <c:pt idx="9640">
                  <c:v>40581.208333333336</c:v>
                </c:pt>
                <c:pt idx="9641">
                  <c:v>40581.25</c:v>
                </c:pt>
                <c:pt idx="9642">
                  <c:v>40581.291666666664</c:v>
                </c:pt>
                <c:pt idx="9643">
                  <c:v>40581.333333333336</c:v>
                </c:pt>
                <c:pt idx="9644">
                  <c:v>40581.375</c:v>
                </c:pt>
                <c:pt idx="9645">
                  <c:v>40581.416666666664</c:v>
                </c:pt>
                <c:pt idx="9646">
                  <c:v>40581.458333333336</c:v>
                </c:pt>
                <c:pt idx="9647">
                  <c:v>40581.5</c:v>
                </c:pt>
                <c:pt idx="9648">
                  <c:v>40581.541666666664</c:v>
                </c:pt>
                <c:pt idx="9649">
                  <c:v>40581.583333333336</c:v>
                </c:pt>
                <c:pt idx="9650">
                  <c:v>40581.625</c:v>
                </c:pt>
                <c:pt idx="9651">
                  <c:v>40581.666666666664</c:v>
                </c:pt>
                <c:pt idx="9652">
                  <c:v>40581.708333333336</c:v>
                </c:pt>
                <c:pt idx="9653">
                  <c:v>40581.75</c:v>
                </c:pt>
                <c:pt idx="9654">
                  <c:v>40581.791666666664</c:v>
                </c:pt>
                <c:pt idx="9655">
                  <c:v>40581.833333333336</c:v>
                </c:pt>
                <c:pt idx="9656">
                  <c:v>40581.875</c:v>
                </c:pt>
                <c:pt idx="9657">
                  <c:v>40581.916666666664</c:v>
                </c:pt>
                <c:pt idx="9658">
                  <c:v>40581.958333333336</c:v>
                </c:pt>
                <c:pt idx="9659">
                  <c:v>40582</c:v>
                </c:pt>
                <c:pt idx="9660">
                  <c:v>40582.041666666664</c:v>
                </c:pt>
                <c:pt idx="9661">
                  <c:v>40582.083333333336</c:v>
                </c:pt>
                <c:pt idx="9662">
                  <c:v>40582.125</c:v>
                </c:pt>
                <c:pt idx="9663">
                  <c:v>40582.166666666664</c:v>
                </c:pt>
                <c:pt idx="9664">
                  <c:v>40582.208333333336</c:v>
                </c:pt>
                <c:pt idx="9665">
                  <c:v>40582.25</c:v>
                </c:pt>
                <c:pt idx="9666">
                  <c:v>40582.291666666664</c:v>
                </c:pt>
                <c:pt idx="9667">
                  <c:v>40582.333333333336</c:v>
                </c:pt>
                <c:pt idx="9668">
                  <c:v>40582.375</c:v>
                </c:pt>
                <c:pt idx="9669">
                  <c:v>40582.416666666664</c:v>
                </c:pt>
                <c:pt idx="9670">
                  <c:v>40582.458333333336</c:v>
                </c:pt>
                <c:pt idx="9671">
                  <c:v>40582.5</c:v>
                </c:pt>
                <c:pt idx="9672">
                  <c:v>40582.541666666664</c:v>
                </c:pt>
                <c:pt idx="9673">
                  <c:v>40582.583333333336</c:v>
                </c:pt>
                <c:pt idx="9674">
                  <c:v>40582.625</c:v>
                </c:pt>
                <c:pt idx="9675">
                  <c:v>40582.666666666664</c:v>
                </c:pt>
                <c:pt idx="9676">
                  <c:v>40582.708333333336</c:v>
                </c:pt>
                <c:pt idx="9677">
                  <c:v>40582.75</c:v>
                </c:pt>
                <c:pt idx="9678">
                  <c:v>40582.791666666664</c:v>
                </c:pt>
                <c:pt idx="9679">
                  <c:v>40582.833333333336</c:v>
                </c:pt>
                <c:pt idx="9680">
                  <c:v>40582.875</c:v>
                </c:pt>
                <c:pt idx="9681">
                  <c:v>40582.916666666664</c:v>
                </c:pt>
                <c:pt idx="9682">
                  <c:v>40582.958333333336</c:v>
                </c:pt>
                <c:pt idx="9683">
                  <c:v>40583</c:v>
                </c:pt>
                <c:pt idx="9684">
                  <c:v>40583.041666666664</c:v>
                </c:pt>
                <c:pt idx="9685">
                  <c:v>40583.083333333336</c:v>
                </c:pt>
                <c:pt idx="9686">
                  <c:v>40583.125</c:v>
                </c:pt>
                <c:pt idx="9687">
                  <c:v>40583.166666666664</c:v>
                </c:pt>
                <c:pt idx="9688">
                  <c:v>40583.208333333336</c:v>
                </c:pt>
                <c:pt idx="9689">
                  <c:v>40583.25</c:v>
                </c:pt>
                <c:pt idx="9690">
                  <c:v>40583.291666666664</c:v>
                </c:pt>
                <c:pt idx="9691">
                  <c:v>40583.333333333336</c:v>
                </c:pt>
                <c:pt idx="9692">
                  <c:v>40583.375</c:v>
                </c:pt>
                <c:pt idx="9693">
                  <c:v>40583.416666666664</c:v>
                </c:pt>
                <c:pt idx="9694">
                  <c:v>40583.458333333336</c:v>
                </c:pt>
                <c:pt idx="9695">
                  <c:v>40583.5</c:v>
                </c:pt>
                <c:pt idx="9696">
                  <c:v>40583.541666666664</c:v>
                </c:pt>
                <c:pt idx="9697">
                  <c:v>40583.583333333336</c:v>
                </c:pt>
                <c:pt idx="9698">
                  <c:v>40583.625</c:v>
                </c:pt>
                <c:pt idx="9699">
                  <c:v>40583.666666666664</c:v>
                </c:pt>
                <c:pt idx="9700">
                  <c:v>40583.708333333336</c:v>
                </c:pt>
                <c:pt idx="9701">
                  <c:v>40583.75</c:v>
                </c:pt>
                <c:pt idx="9702">
                  <c:v>40583.791666666664</c:v>
                </c:pt>
                <c:pt idx="9703">
                  <c:v>40583.833333333336</c:v>
                </c:pt>
                <c:pt idx="9704">
                  <c:v>40583.875</c:v>
                </c:pt>
                <c:pt idx="9705">
                  <c:v>40583.916666666664</c:v>
                </c:pt>
                <c:pt idx="9706">
                  <c:v>40583.958333333336</c:v>
                </c:pt>
                <c:pt idx="9707">
                  <c:v>40584</c:v>
                </c:pt>
                <c:pt idx="9708">
                  <c:v>40584.041666666664</c:v>
                </c:pt>
                <c:pt idx="9709">
                  <c:v>40584.083333333336</c:v>
                </c:pt>
                <c:pt idx="9710">
                  <c:v>40584.125</c:v>
                </c:pt>
                <c:pt idx="9711">
                  <c:v>40584.166666666664</c:v>
                </c:pt>
                <c:pt idx="9712">
                  <c:v>40584.208333333336</c:v>
                </c:pt>
                <c:pt idx="9713">
                  <c:v>40584.25</c:v>
                </c:pt>
                <c:pt idx="9714">
                  <c:v>40584.291666666664</c:v>
                </c:pt>
                <c:pt idx="9715">
                  <c:v>40584.333333333336</c:v>
                </c:pt>
                <c:pt idx="9716">
                  <c:v>40584.375</c:v>
                </c:pt>
                <c:pt idx="9717">
                  <c:v>40584.416666666664</c:v>
                </c:pt>
                <c:pt idx="9718">
                  <c:v>40584.458333333336</c:v>
                </c:pt>
                <c:pt idx="9719">
                  <c:v>40584.5</c:v>
                </c:pt>
                <c:pt idx="9720">
                  <c:v>40584.541666666664</c:v>
                </c:pt>
                <c:pt idx="9721">
                  <c:v>40584.583333333336</c:v>
                </c:pt>
                <c:pt idx="9722">
                  <c:v>40584.625</c:v>
                </c:pt>
                <c:pt idx="9723">
                  <c:v>40584.666666666664</c:v>
                </c:pt>
                <c:pt idx="9724">
                  <c:v>40584.708333333336</c:v>
                </c:pt>
                <c:pt idx="9725">
                  <c:v>40584.75</c:v>
                </c:pt>
                <c:pt idx="9726">
                  <c:v>40584.791666666664</c:v>
                </c:pt>
                <c:pt idx="9727">
                  <c:v>40584.833333333336</c:v>
                </c:pt>
                <c:pt idx="9728">
                  <c:v>40584.875</c:v>
                </c:pt>
                <c:pt idx="9729">
                  <c:v>40584.916666666664</c:v>
                </c:pt>
                <c:pt idx="9730">
                  <c:v>40584.958333333336</c:v>
                </c:pt>
                <c:pt idx="9731">
                  <c:v>40585</c:v>
                </c:pt>
                <c:pt idx="9732">
                  <c:v>40585.041666666664</c:v>
                </c:pt>
                <c:pt idx="9733">
                  <c:v>40585.083333333336</c:v>
                </c:pt>
                <c:pt idx="9734">
                  <c:v>40585.125</c:v>
                </c:pt>
                <c:pt idx="9735">
                  <c:v>40585.166666666664</c:v>
                </c:pt>
                <c:pt idx="9736">
                  <c:v>40585.208333333336</c:v>
                </c:pt>
                <c:pt idx="9737">
                  <c:v>40585.25</c:v>
                </c:pt>
                <c:pt idx="9738">
                  <c:v>40585.291666666664</c:v>
                </c:pt>
                <c:pt idx="9739">
                  <c:v>40585.333333333336</c:v>
                </c:pt>
                <c:pt idx="9740">
                  <c:v>40585.375</c:v>
                </c:pt>
                <c:pt idx="9741">
                  <c:v>40585.416666666664</c:v>
                </c:pt>
                <c:pt idx="9742">
                  <c:v>40585.458333333336</c:v>
                </c:pt>
                <c:pt idx="9743">
                  <c:v>40585.5</c:v>
                </c:pt>
                <c:pt idx="9744">
                  <c:v>40585.541666666664</c:v>
                </c:pt>
                <c:pt idx="9745">
                  <c:v>40585.583333333336</c:v>
                </c:pt>
                <c:pt idx="9746">
                  <c:v>40585.625</c:v>
                </c:pt>
                <c:pt idx="9747">
                  <c:v>40585.666666666664</c:v>
                </c:pt>
                <c:pt idx="9748">
                  <c:v>40585.708333333336</c:v>
                </c:pt>
                <c:pt idx="9749">
                  <c:v>40585.75</c:v>
                </c:pt>
                <c:pt idx="9750">
                  <c:v>40585.791666666664</c:v>
                </c:pt>
                <c:pt idx="9751">
                  <c:v>40585.833333333336</c:v>
                </c:pt>
                <c:pt idx="9752">
                  <c:v>40585.875</c:v>
                </c:pt>
                <c:pt idx="9753">
                  <c:v>40585.916666666664</c:v>
                </c:pt>
                <c:pt idx="9754">
                  <c:v>40585.958333333336</c:v>
                </c:pt>
                <c:pt idx="9755">
                  <c:v>40586</c:v>
                </c:pt>
                <c:pt idx="9756">
                  <c:v>40586.041666666664</c:v>
                </c:pt>
                <c:pt idx="9757">
                  <c:v>40586.083333333336</c:v>
                </c:pt>
                <c:pt idx="9758">
                  <c:v>40586.125</c:v>
                </c:pt>
                <c:pt idx="9759">
                  <c:v>40586.166666666664</c:v>
                </c:pt>
                <c:pt idx="9760">
                  <c:v>40586.208333333336</c:v>
                </c:pt>
                <c:pt idx="9761">
                  <c:v>40586.25</c:v>
                </c:pt>
                <c:pt idx="9762">
                  <c:v>40586.291666666664</c:v>
                </c:pt>
                <c:pt idx="9763">
                  <c:v>40586.333333333336</c:v>
                </c:pt>
                <c:pt idx="9764">
                  <c:v>40586.375</c:v>
                </c:pt>
                <c:pt idx="9765">
                  <c:v>40586.416666666664</c:v>
                </c:pt>
                <c:pt idx="9766">
                  <c:v>40586.458333333336</c:v>
                </c:pt>
                <c:pt idx="9767">
                  <c:v>40586.5</c:v>
                </c:pt>
                <c:pt idx="9768">
                  <c:v>40586.541666666664</c:v>
                </c:pt>
                <c:pt idx="9769">
                  <c:v>40586.583333333336</c:v>
                </c:pt>
                <c:pt idx="9770">
                  <c:v>40586.625</c:v>
                </c:pt>
                <c:pt idx="9771">
                  <c:v>40586.666666666664</c:v>
                </c:pt>
                <c:pt idx="9772">
                  <c:v>40586.708333333336</c:v>
                </c:pt>
                <c:pt idx="9773">
                  <c:v>40586.75</c:v>
                </c:pt>
                <c:pt idx="9774">
                  <c:v>40586.791666666664</c:v>
                </c:pt>
                <c:pt idx="9775">
                  <c:v>40586.833333333336</c:v>
                </c:pt>
                <c:pt idx="9776">
                  <c:v>40586.875</c:v>
                </c:pt>
                <c:pt idx="9777">
                  <c:v>40586.916666666664</c:v>
                </c:pt>
                <c:pt idx="9778">
                  <c:v>40586.958333333336</c:v>
                </c:pt>
                <c:pt idx="9779">
                  <c:v>40587</c:v>
                </c:pt>
                <c:pt idx="9780">
                  <c:v>40587.041666666664</c:v>
                </c:pt>
                <c:pt idx="9781">
                  <c:v>40587.083333333336</c:v>
                </c:pt>
                <c:pt idx="9782">
                  <c:v>40587.125</c:v>
                </c:pt>
                <c:pt idx="9783">
                  <c:v>40587.166666666664</c:v>
                </c:pt>
                <c:pt idx="9784">
                  <c:v>40587.208333333336</c:v>
                </c:pt>
                <c:pt idx="9785">
                  <c:v>40587.25</c:v>
                </c:pt>
                <c:pt idx="9786">
                  <c:v>40587.291666666664</c:v>
                </c:pt>
                <c:pt idx="9787">
                  <c:v>40587.333333333336</c:v>
                </c:pt>
                <c:pt idx="9788">
                  <c:v>40587.375</c:v>
                </c:pt>
                <c:pt idx="9789">
                  <c:v>40587.416666666664</c:v>
                </c:pt>
                <c:pt idx="9790">
                  <c:v>40587.458333333336</c:v>
                </c:pt>
                <c:pt idx="9791">
                  <c:v>40587.5</c:v>
                </c:pt>
                <c:pt idx="9792">
                  <c:v>40587.541666666664</c:v>
                </c:pt>
                <c:pt idx="9793">
                  <c:v>40587.583333333336</c:v>
                </c:pt>
                <c:pt idx="9794">
                  <c:v>40587.625</c:v>
                </c:pt>
                <c:pt idx="9795">
                  <c:v>40587.666666666664</c:v>
                </c:pt>
                <c:pt idx="9796">
                  <c:v>40587.708333333336</c:v>
                </c:pt>
                <c:pt idx="9797">
                  <c:v>40587.75</c:v>
                </c:pt>
                <c:pt idx="9798">
                  <c:v>40587.791666666664</c:v>
                </c:pt>
                <c:pt idx="9799">
                  <c:v>40587.833333333336</c:v>
                </c:pt>
                <c:pt idx="9800">
                  <c:v>40587.875</c:v>
                </c:pt>
                <c:pt idx="9801">
                  <c:v>40587.916666666664</c:v>
                </c:pt>
                <c:pt idx="9802">
                  <c:v>40587.958333333336</c:v>
                </c:pt>
                <c:pt idx="9803">
                  <c:v>40588</c:v>
                </c:pt>
                <c:pt idx="9804">
                  <c:v>40588.041666666664</c:v>
                </c:pt>
                <c:pt idx="9805">
                  <c:v>40588.083333333336</c:v>
                </c:pt>
                <c:pt idx="9806">
                  <c:v>40588.125</c:v>
                </c:pt>
                <c:pt idx="9807">
                  <c:v>40588.166666666664</c:v>
                </c:pt>
                <c:pt idx="9808">
                  <c:v>40588.208333333336</c:v>
                </c:pt>
                <c:pt idx="9809">
                  <c:v>40588.25</c:v>
                </c:pt>
                <c:pt idx="9810">
                  <c:v>40588.291666666664</c:v>
                </c:pt>
                <c:pt idx="9811">
                  <c:v>40588.333333333336</c:v>
                </c:pt>
                <c:pt idx="9812">
                  <c:v>40588.375</c:v>
                </c:pt>
                <c:pt idx="9813">
                  <c:v>40588.416666666664</c:v>
                </c:pt>
                <c:pt idx="9814">
                  <c:v>40588.458333333336</c:v>
                </c:pt>
                <c:pt idx="9815">
                  <c:v>40588.5</c:v>
                </c:pt>
                <c:pt idx="9816">
                  <c:v>40588.541666666664</c:v>
                </c:pt>
                <c:pt idx="9817">
                  <c:v>40588.583333333336</c:v>
                </c:pt>
                <c:pt idx="9818">
                  <c:v>40588.625</c:v>
                </c:pt>
                <c:pt idx="9819">
                  <c:v>40588.666666666664</c:v>
                </c:pt>
                <c:pt idx="9820">
                  <c:v>40588.708333333336</c:v>
                </c:pt>
                <c:pt idx="9821">
                  <c:v>40588.75</c:v>
                </c:pt>
                <c:pt idx="9822">
                  <c:v>40588.791666666664</c:v>
                </c:pt>
                <c:pt idx="9823">
                  <c:v>40588.833333333336</c:v>
                </c:pt>
                <c:pt idx="9824">
                  <c:v>40588.875</c:v>
                </c:pt>
                <c:pt idx="9825">
                  <c:v>40588.916666666664</c:v>
                </c:pt>
                <c:pt idx="9826">
                  <c:v>40588.958333333336</c:v>
                </c:pt>
                <c:pt idx="9827">
                  <c:v>40589</c:v>
                </c:pt>
                <c:pt idx="9828">
                  <c:v>40589.041666666664</c:v>
                </c:pt>
                <c:pt idx="9829">
                  <c:v>40589.083333333336</c:v>
                </c:pt>
                <c:pt idx="9830">
                  <c:v>40589.125</c:v>
                </c:pt>
                <c:pt idx="9831">
                  <c:v>40589.166666666664</c:v>
                </c:pt>
                <c:pt idx="9832">
                  <c:v>40589.208333333336</c:v>
                </c:pt>
                <c:pt idx="9833">
                  <c:v>40589.25</c:v>
                </c:pt>
                <c:pt idx="9834">
                  <c:v>40589.291666666664</c:v>
                </c:pt>
                <c:pt idx="9835">
                  <c:v>40589.333333333336</c:v>
                </c:pt>
                <c:pt idx="9836">
                  <c:v>40589.375</c:v>
                </c:pt>
                <c:pt idx="9837">
                  <c:v>40589.416666666664</c:v>
                </c:pt>
                <c:pt idx="9838">
                  <c:v>40589.458333333336</c:v>
                </c:pt>
                <c:pt idx="9839">
                  <c:v>40589.5</c:v>
                </c:pt>
                <c:pt idx="9840">
                  <c:v>40589.541666666664</c:v>
                </c:pt>
                <c:pt idx="9841">
                  <c:v>40589.583333333336</c:v>
                </c:pt>
                <c:pt idx="9842">
                  <c:v>40589.625</c:v>
                </c:pt>
                <c:pt idx="9843">
                  <c:v>40589.666666666664</c:v>
                </c:pt>
                <c:pt idx="9844">
                  <c:v>40589.708333333336</c:v>
                </c:pt>
                <c:pt idx="9845">
                  <c:v>40589.75</c:v>
                </c:pt>
                <c:pt idx="9846">
                  <c:v>40589.791666666664</c:v>
                </c:pt>
                <c:pt idx="9847">
                  <c:v>40589.833333333336</c:v>
                </c:pt>
                <c:pt idx="9848">
                  <c:v>40589.875</c:v>
                </c:pt>
                <c:pt idx="9849">
                  <c:v>40589.916666666664</c:v>
                </c:pt>
                <c:pt idx="9850">
                  <c:v>40589.958333333336</c:v>
                </c:pt>
                <c:pt idx="9851">
                  <c:v>40590</c:v>
                </c:pt>
                <c:pt idx="9852">
                  <c:v>40590.041666666664</c:v>
                </c:pt>
                <c:pt idx="9853">
                  <c:v>40590.083333333336</c:v>
                </c:pt>
                <c:pt idx="9854">
                  <c:v>40590.125</c:v>
                </c:pt>
                <c:pt idx="9855">
                  <c:v>40590.166666666664</c:v>
                </c:pt>
                <c:pt idx="9856">
                  <c:v>40590.208333333336</c:v>
                </c:pt>
                <c:pt idx="9857">
                  <c:v>40590.25</c:v>
                </c:pt>
                <c:pt idx="9858">
                  <c:v>40590.291666666664</c:v>
                </c:pt>
                <c:pt idx="9859">
                  <c:v>40590.333333333336</c:v>
                </c:pt>
                <c:pt idx="9860">
                  <c:v>40590.375</c:v>
                </c:pt>
                <c:pt idx="9861">
                  <c:v>40590.416666666664</c:v>
                </c:pt>
                <c:pt idx="9862">
                  <c:v>40590.458333333336</c:v>
                </c:pt>
                <c:pt idx="9863">
                  <c:v>40590.5</c:v>
                </c:pt>
                <c:pt idx="9864">
                  <c:v>40590.541666666664</c:v>
                </c:pt>
                <c:pt idx="9865">
                  <c:v>40590.583333333336</c:v>
                </c:pt>
                <c:pt idx="9866">
                  <c:v>40590.625</c:v>
                </c:pt>
                <c:pt idx="9867">
                  <c:v>40590.666666666664</c:v>
                </c:pt>
                <c:pt idx="9868">
                  <c:v>40590.708333333336</c:v>
                </c:pt>
                <c:pt idx="9869">
                  <c:v>40590.75</c:v>
                </c:pt>
                <c:pt idx="9870">
                  <c:v>40590.791666666664</c:v>
                </c:pt>
                <c:pt idx="9871">
                  <c:v>40590.833333333336</c:v>
                </c:pt>
                <c:pt idx="9872">
                  <c:v>40590.875</c:v>
                </c:pt>
                <c:pt idx="9873">
                  <c:v>40590.916666666664</c:v>
                </c:pt>
                <c:pt idx="9874">
                  <c:v>40590.958333333336</c:v>
                </c:pt>
                <c:pt idx="9875">
                  <c:v>40591</c:v>
                </c:pt>
                <c:pt idx="9876">
                  <c:v>40591.041666666664</c:v>
                </c:pt>
                <c:pt idx="9877">
                  <c:v>40591.083333333336</c:v>
                </c:pt>
                <c:pt idx="9878">
                  <c:v>40591.125</c:v>
                </c:pt>
                <c:pt idx="9879">
                  <c:v>40591.166666666664</c:v>
                </c:pt>
                <c:pt idx="9880">
                  <c:v>40591.208333333336</c:v>
                </c:pt>
                <c:pt idx="9881">
                  <c:v>40591.25</c:v>
                </c:pt>
                <c:pt idx="9882">
                  <c:v>40591.291666666664</c:v>
                </c:pt>
                <c:pt idx="9883">
                  <c:v>40591.333333333336</c:v>
                </c:pt>
                <c:pt idx="9884">
                  <c:v>40591.375</c:v>
                </c:pt>
                <c:pt idx="9885">
                  <c:v>40591.416666666664</c:v>
                </c:pt>
                <c:pt idx="9886">
                  <c:v>40591.458333333336</c:v>
                </c:pt>
                <c:pt idx="9887">
                  <c:v>40591.5</c:v>
                </c:pt>
                <c:pt idx="9888">
                  <c:v>40591.541666666664</c:v>
                </c:pt>
                <c:pt idx="9889">
                  <c:v>40591.583333333336</c:v>
                </c:pt>
                <c:pt idx="9890">
                  <c:v>40591.625</c:v>
                </c:pt>
                <c:pt idx="9891">
                  <c:v>40591.666666666664</c:v>
                </c:pt>
                <c:pt idx="9892">
                  <c:v>40591.708333333336</c:v>
                </c:pt>
                <c:pt idx="9893">
                  <c:v>40591.75</c:v>
                </c:pt>
                <c:pt idx="9894">
                  <c:v>40591.791666666664</c:v>
                </c:pt>
                <c:pt idx="9895">
                  <c:v>40591.833333333336</c:v>
                </c:pt>
                <c:pt idx="9896">
                  <c:v>40591.875</c:v>
                </c:pt>
                <c:pt idx="9897">
                  <c:v>40591.916666666664</c:v>
                </c:pt>
                <c:pt idx="9898">
                  <c:v>40591.958333333336</c:v>
                </c:pt>
                <c:pt idx="9899">
                  <c:v>40592</c:v>
                </c:pt>
                <c:pt idx="9900">
                  <c:v>40592.041666666664</c:v>
                </c:pt>
                <c:pt idx="9901">
                  <c:v>40592.083333333336</c:v>
                </c:pt>
                <c:pt idx="9902">
                  <c:v>40592.125</c:v>
                </c:pt>
                <c:pt idx="9903">
                  <c:v>40592.166666666664</c:v>
                </c:pt>
                <c:pt idx="9904">
                  <c:v>40592.208333333336</c:v>
                </c:pt>
                <c:pt idx="9905">
                  <c:v>40592.25</c:v>
                </c:pt>
                <c:pt idx="9906">
                  <c:v>40592.291666666664</c:v>
                </c:pt>
                <c:pt idx="9907">
                  <c:v>40592.333333333336</c:v>
                </c:pt>
                <c:pt idx="9908">
                  <c:v>40592.375</c:v>
                </c:pt>
                <c:pt idx="9909">
                  <c:v>40592.416666666664</c:v>
                </c:pt>
                <c:pt idx="9910">
                  <c:v>40592.458333333336</c:v>
                </c:pt>
                <c:pt idx="9911">
                  <c:v>40592.5</c:v>
                </c:pt>
                <c:pt idx="9912">
                  <c:v>40592.541666666664</c:v>
                </c:pt>
                <c:pt idx="9913">
                  <c:v>40592.583333333336</c:v>
                </c:pt>
                <c:pt idx="9914">
                  <c:v>40592.625</c:v>
                </c:pt>
                <c:pt idx="9915">
                  <c:v>40592.666666666664</c:v>
                </c:pt>
                <c:pt idx="9916">
                  <c:v>40592.708333333336</c:v>
                </c:pt>
                <c:pt idx="9917">
                  <c:v>40592.75</c:v>
                </c:pt>
                <c:pt idx="9918">
                  <c:v>40592.791666666664</c:v>
                </c:pt>
                <c:pt idx="9919">
                  <c:v>40592.833333333336</c:v>
                </c:pt>
                <c:pt idx="9920">
                  <c:v>40592.875</c:v>
                </c:pt>
                <c:pt idx="9921">
                  <c:v>40592.916666666664</c:v>
                </c:pt>
                <c:pt idx="9922">
                  <c:v>40592.958333333336</c:v>
                </c:pt>
                <c:pt idx="9923">
                  <c:v>40593</c:v>
                </c:pt>
                <c:pt idx="9924">
                  <c:v>40593.041666666664</c:v>
                </c:pt>
                <c:pt idx="9925">
                  <c:v>40593.083333333336</c:v>
                </c:pt>
                <c:pt idx="9926">
                  <c:v>40593.125</c:v>
                </c:pt>
                <c:pt idx="9927">
                  <c:v>40593.166666666664</c:v>
                </c:pt>
                <c:pt idx="9928">
                  <c:v>40593.208333333336</c:v>
                </c:pt>
                <c:pt idx="9929">
                  <c:v>40593.25</c:v>
                </c:pt>
                <c:pt idx="9930">
                  <c:v>40593.291666666664</c:v>
                </c:pt>
                <c:pt idx="9931">
                  <c:v>40593.333333333336</c:v>
                </c:pt>
                <c:pt idx="9932">
                  <c:v>40593.375</c:v>
                </c:pt>
                <c:pt idx="9933">
                  <c:v>40593.416666666664</c:v>
                </c:pt>
                <c:pt idx="9934">
                  <c:v>40593.458333333336</c:v>
                </c:pt>
                <c:pt idx="9935">
                  <c:v>40593.5</c:v>
                </c:pt>
                <c:pt idx="9936">
                  <c:v>40593.541666666664</c:v>
                </c:pt>
                <c:pt idx="9937">
                  <c:v>40593.583333333336</c:v>
                </c:pt>
                <c:pt idx="9938">
                  <c:v>40593.625</c:v>
                </c:pt>
                <c:pt idx="9939">
                  <c:v>40593.666666666664</c:v>
                </c:pt>
                <c:pt idx="9940">
                  <c:v>40593.708333333336</c:v>
                </c:pt>
                <c:pt idx="9941">
                  <c:v>40593.75</c:v>
                </c:pt>
                <c:pt idx="9942">
                  <c:v>40593.791666666664</c:v>
                </c:pt>
                <c:pt idx="9943">
                  <c:v>40593.833333333336</c:v>
                </c:pt>
                <c:pt idx="9944">
                  <c:v>40593.875</c:v>
                </c:pt>
                <c:pt idx="9945">
                  <c:v>40593.916666666664</c:v>
                </c:pt>
                <c:pt idx="9946">
                  <c:v>40593.958333333336</c:v>
                </c:pt>
                <c:pt idx="9947">
                  <c:v>40594</c:v>
                </c:pt>
                <c:pt idx="9948">
                  <c:v>40594.041666666664</c:v>
                </c:pt>
                <c:pt idx="9949">
                  <c:v>40594.083333333336</c:v>
                </c:pt>
                <c:pt idx="9950">
                  <c:v>40594.125</c:v>
                </c:pt>
                <c:pt idx="9951">
                  <c:v>40594.166666666664</c:v>
                </c:pt>
                <c:pt idx="9952">
                  <c:v>40594.208333333336</c:v>
                </c:pt>
                <c:pt idx="9953">
                  <c:v>40594.25</c:v>
                </c:pt>
                <c:pt idx="9954">
                  <c:v>40594.291666666664</c:v>
                </c:pt>
                <c:pt idx="9955">
                  <c:v>40594.333333333336</c:v>
                </c:pt>
                <c:pt idx="9956">
                  <c:v>40594.375</c:v>
                </c:pt>
                <c:pt idx="9957">
                  <c:v>40594.416666666664</c:v>
                </c:pt>
                <c:pt idx="9958">
                  <c:v>40594.458333333336</c:v>
                </c:pt>
                <c:pt idx="9959">
                  <c:v>40594.5</c:v>
                </c:pt>
                <c:pt idx="9960">
                  <c:v>40594.541666666664</c:v>
                </c:pt>
                <c:pt idx="9961">
                  <c:v>40594.583333333336</c:v>
                </c:pt>
                <c:pt idx="9962">
                  <c:v>40594.625</c:v>
                </c:pt>
                <c:pt idx="9963">
                  <c:v>40594.666666666664</c:v>
                </c:pt>
                <c:pt idx="9964">
                  <c:v>40594.708333333336</c:v>
                </c:pt>
                <c:pt idx="9965">
                  <c:v>40594.75</c:v>
                </c:pt>
                <c:pt idx="9966">
                  <c:v>40594.791666666664</c:v>
                </c:pt>
                <c:pt idx="9967">
                  <c:v>40594.833333333336</c:v>
                </c:pt>
                <c:pt idx="9968">
                  <c:v>40594.875</c:v>
                </c:pt>
                <c:pt idx="9969">
                  <c:v>40594.916666666664</c:v>
                </c:pt>
                <c:pt idx="9970">
                  <c:v>40594.958333333336</c:v>
                </c:pt>
                <c:pt idx="9971">
                  <c:v>40595</c:v>
                </c:pt>
                <c:pt idx="9972">
                  <c:v>40595.041666666664</c:v>
                </c:pt>
                <c:pt idx="9973">
                  <c:v>40595.083333333336</c:v>
                </c:pt>
                <c:pt idx="9974">
                  <c:v>40595.125</c:v>
                </c:pt>
                <c:pt idx="9975">
                  <c:v>40595.166666666664</c:v>
                </c:pt>
                <c:pt idx="9976">
                  <c:v>40595.208333333336</c:v>
                </c:pt>
                <c:pt idx="9977">
                  <c:v>40595.25</c:v>
                </c:pt>
                <c:pt idx="9978">
                  <c:v>40595.291666666664</c:v>
                </c:pt>
                <c:pt idx="9979">
                  <c:v>40595.333333333336</c:v>
                </c:pt>
                <c:pt idx="9980">
                  <c:v>40595.375</c:v>
                </c:pt>
                <c:pt idx="9981">
                  <c:v>40595.416666666664</c:v>
                </c:pt>
                <c:pt idx="9982">
                  <c:v>40595.458333333336</c:v>
                </c:pt>
                <c:pt idx="9983">
                  <c:v>40595.5</c:v>
                </c:pt>
                <c:pt idx="9984">
                  <c:v>40595.541666666664</c:v>
                </c:pt>
                <c:pt idx="9985">
                  <c:v>40595.583333333336</c:v>
                </c:pt>
                <c:pt idx="9986">
                  <c:v>40595.625</c:v>
                </c:pt>
                <c:pt idx="9987">
                  <c:v>40595.666666666664</c:v>
                </c:pt>
                <c:pt idx="9988">
                  <c:v>40595.708333333336</c:v>
                </c:pt>
                <c:pt idx="9989">
                  <c:v>40595.75</c:v>
                </c:pt>
                <c:pt idx="9990">
                  <c:v>40595.791666666664</c:v>
                </c:pt>
                <c:pt idx="9991">
                  <c:v>40595.833333333336</c:v>
                </c:pt>
                <c:pt idx="9992">
                  <c:v>40595.875</c:v>
                </c:pt>
                <c:pt idx="9993">
                  <c:v>40595.916666666664</c:v>
                </c:pt>
                <c:pt idx="9994">
                  <c:v>40595.958333333336</c:v>
                </c:pt>
                <c:pt idx="9995">
                  <c:v>40596</c:v>
                </c:pt>
                <c:pt idx="9996">
                  <c:v>40596.041666666664</c:v>
                </c:pt>
                <c:pt idx="9997">
                  <c:v>40596.083333333336</c:v>
                </c:pt>
                <c:pt idx="9998">
                  <c:v>40596.125</c:v>
                </c:pt>
                <c:pt idx="9999">
                  <c:v>40596.166666666664</c:v>
                </c:pt>
                <c:pt idx="10000">
                  <c:v>40596.208333333336</c:v>
                </c:pt>
                <c:pt idx="10001">
                  <c:v>40596.25</c:v>
                </c:pt>
                <c:pt idx="10002">
                  <c:v>40596.291666666664</c:v>
                </c:pt>
                <c:pt idx="10003">
                  <c:v>40596.333333333336</c:v>
                </c:pt>
                <c:pt idx="10004">
                  <c:v>40596.375</c:v>
                </c:pt>
                <c:pt idx="10005">
                  <c:v>40596.416666666664</c:v>
                </c:pt>
                <c:pt idx="10006">
                  <c:v>40596.458333333336</c:v>
                </c:pt>
                <c:pt idx="10007">
                  <c:v>40596.5</c:v>
                </c:pt>
                <c:pt idx="10008">
                  <c:v>40596.541666666664</c:v>
                </c:pt>
                <c:pt idx="10009">
                  <c:v>40596.583333333336</c:v>
                </c:pt>
                <c:pt idx="10010">
                  <c:v>40596.625</c:v>
                </c:pt>
                <c:pt idx="10011">
                  <c:v>40596.666666666664</c:v>
                </c:pt>
                <c:pt idx="10012">
                  <c:v>40596.708333333336</c:v>
                </c:pt>
                <c:pt idx="10013">
                  <c:v>40596.75</c:v>
                </c:pt>
                <c:pt idx="10014">
                  <c:v>40596.791666666664</c:v>
                </c:pt>
                <c:pt idx="10015">
                  <c:v>40596.833333333336</c:v>
                </c:pt>
                <c:pt idx="10016">
                  <c:v>40596.875</c:v>
                </c:pt>
                <c:pt idx="10017">
                  <c:v>40596.916666666664</c:v>
                </c:pt>
                <c:pt idx="10018">
                  <c:v>40596.958333333336</c:v>
                </c:pt>
                <c:pt idx="10019">
                  <c:v>40597</c:v>
                </c:pt>
                <c:pt idx="10020">
                  <c:v>40597.041666666664</c:v>
                </c:pt>
                <c:pt idx="10021">
                  <c:v>40597.083333333336</c:v>
                </c:pt>
                <c:pt idx="10022">
                  <c:v>40597.125</c:v>
                </c:pt>
                <c:pt idx="10023">
                  <c:v>40597.166666666664</c:v>
                </c:pt>
                <c:pt idx="10024">
                  <c:v>40597.208333333336</c:v>
                </c:pt>
                <c:pt idx="10025">
                  <c:v>40597.25</c:v>
                </c:pt>
                <c:pt idx="10026">
                  <c:v>40597.291666666664</c:v>
                </c:pt>
                <c:pt idx="10027">
                  <c:v>40597.333333333336</c:v>
                </c:pt>
                <c:pt idx="10028">
                  <c:v>40597.375</c:v>
                </c:pt>
                <c:pt idx="10029">
                  <c:v>40597.416666666664</c:v>
                </c:pt>
                <c:pt idx="10030">
                  <c:v>40597.458333333336</c:v>
                </c:pt>
                <c:pt idx="10031">
                  <c:v>40597.5</c:v>
                </c:pt>
                <c:pt idx="10032">
                  <c:v>40597.541666666664</c:v>
                </c:pt>
                <c:pt idx="10033">
                  <c:v>40597.583333333336</c:v>
                </c:pt>
                <c:pt idx="10034">
                  <c:v>40597.625</c:v>
                </c:pt>
                <c:pt idx="10035">
                  <c:v>40597.666666666664</c:v>
                </c:pt>
                <c:pt idx="10036">
                  <c:v>40597.708333333336</c:v>
                </c:pt>
                <c:pt idx="10037">
                  <c:v>40597.75</c:v>
                </c:pt>
                <c:pt idx="10038">
                  <c:v>40597.791666666664</c:v>
                </c:pt>
                <c:pt idx="10039">
                  <c:v>40597.833333333336</c:v>
                </c:pt>
                <c:pt idx="10040">
                  <c:v>40597.875</c:v>
                </c:pt>
                <c:pt idx="10041">
                  <c:v>40597.916666666664</c:v>
                </c:pt>
                <c:pt idx="10042">
                  <c:v>40597.958333333336</c:v>
                </c:pt>
                <c:pt idx="10043">
                  <c:v>40598</c:v>
                </c:pt>
                <c:pt idx="10044">
                  <c:v>40598.041666666664</c:v>
                </c:pt>
                <c:pt idx="10045">
                  <c:v>40598.083333333336</c:v>
                </c:pt>
                <c:pt idx="10046">
                  <c:v>40598.125</c:v>
                </c:pt>
                <c:pt idx="10047">
                  <c:v>40598.166666666664</c:v>
                </c:pt>
                <c:pt idx="10048">
                  <c:v>40598.208333333336</c:v>
                </c:pt>
                <c:pt idx="10049">
                  <c:v>40598.25</c:v>
                </c:pt>
                <c:pt idx="10050">
                  <c:v>40598.291666666664</c:v>
                </c:pt>
                <c:pt idx="10051">
                  <c:v>40598.333333333336</c:v>
                </c:pt>
                <c:pt idx="10052">
                  <c:v>40598.375</c:v>
                </c:pt>
                <c:pt idx="10053">
                  <c:v>40598.416666666664</c:v>
                </c:pt>
                <c:pt idx="10054">
                  <c:v>40598.458333333336</c:v>
                </c:pt>
                <c:pt idx="10055">
                  <c:v>40598.5</c:v>
                </c:pt>
                <c:pt idx="10056">
                  <c:v>40598.541666666664</c:v>
                </c:pt>
                <c:pt idx="10057">
                  <c:v>40598.583333333336</c:v>
                </c:pt>
                <c:pt idx="10058">
                  <c:v>40598.625</c:v>
                </c:pt>
                <c:pt idx="10059">
                  <c:v>40598.666666666664</c:v>
                </c:pt>
                <c:pt idx="10060">
                  <c:v>40598.708333333336</c:v>
                </c:pt>
                <c:pt idx="10061">
                  <c:v>40598.75</c:v>
                </c:pt>
                <c:pt idx="10062">
                  <c:v>40598.791666666664</c:v>
                </c:pt>
                <c:pt idx="10063">
                  <c:v>40598.833333333336</c:v>
                </c:pt>
                <c:pt idx="10064">
                  <c:v>40598.875</c:v>
                </c:pt>
                <c:pt idx="10065">
                  <c:v>40598.916666666664</c:v>
                </c:pt>
                <c:pt idx="10066">
                  <c:v>40598.958333333336</c:v>
                </c:pt>
                <c:pt idx="10067">
                  <c:v>40599</c:v>
                </c:pt>
                <c:pt idx="10068">
                  <c:v>40599.041666666664</c:v>
                </c:pt>
                <c:pt idx="10069">
                  <c:v>40599.083333333336</c:v>
                </c:pt>
                <c:pt idx="10070">
                  <c:v>40599.125</c:v>
                </c:pt>
                <c:pt idx="10071">
                  <c:v>40599.166666666664</c:v>
                </c:pt>
                <c:pt idx="10072">
                  <c:v>40599.208333333336</c:v>
                </c:pt>
                <c:pt idx="10073">
                  <c:v>40599.25</c:v>
                </c:pt>
                <c:pt idx="10074">
                  <c:v>40599.291666666664</c:v>
                </c:pt>
                <c:pt idx="10075">
                  <c:v>40599.333333333336</c:v>
                </c:pt>
                <c:pt idx="10076">
                  <c:v>40599.375</c:v>
                </c:pt>
                <c:pt idx="10077">
                  <c:v>40599.416666666664</c:v>
                </c:pt>
                <c:pt idx="10078">
                  <c:v>40599.458333333336</c:v>
                </c:pt>
                <c:pt idx="10079">
                  <c:v>40599.5</c:v>
                </c:pt>
                <c:pt idx="10080">
                  <c:v>40599.541666666664</c:v>
                </c:pt>
                <c:pt idx="10081">
                  <c:v>40599.583333333336</c:v>
                </c:pt>
                <c:pt idx="10082">
                  <c:v>40599.625</c:v>
                </c:pt>
                <c:pt idx="10083">
                  <c:v>40599.666666666664</c:v>
                </c:pt>
                <c:pt idx="10084">
                  <c:v>40599.708333333336</c:v>
                </c:pt>
                <c:pt idx="10085">
                  <c:v>40599.75</c:v>
                </c:pt>
                <c:pt idx="10086">
                  <c:v>40599.791666666664</c:v>
                </c:pt>
                <c:pt idx="10087">
                  <c:v>40599.833333333336</c:v>
                </c:pt>
                <c:pt idx="10088">
                  <c:v>40599.875</c:v>
                </c:pt>
                <c:pt idx="10089">
                  <c:v>40599.916666666664</c:v>
                </c:pt>
                <c:pt idx="10090">
                  <c:v>40599.958333333336</c:v>
                </c:pt>
                <c:pt idx="10091">
                  <c:v>40600</c:v>
                </c:pt>
                <c:pt idx="10092">
                  <c:v>40600.041666666664</c:v>
                </c:pt>
                <c:pt idx="10093">
                  <c:v>40600.083333333336</c:v>
                </c:pt>
                <c:pt idx="10094">
                  <c:v>40600.125</c:v>
                </c:pt>
                <c:pt idx="10095">
                  <c:v>40600.166666666664</c:v>
                </c:pt>
                <c:pt idx="10096">
                  <c:v>40600.208333333336</c:v>
                </c:pt>
                <c:pt idx="10097">
                  <c:v>40600.25</c:v>
                </c:pt>
                <c:pt idx="10098">
                  <c:v>40600.291666666664</c:v>
                </c:pt>
                <c:pt idx="10099">
                  <c:v>40600.333333333336</c:v>
                </c:pt>
                <c:pt idx="10100">
                  <c:v>40600.375</c:v>
                </c:pt>
                <c:pt idx="10101">
                  <c:v>40600.416666666664</c:v>
                </c:pt>
                <c:pt idx="10102">
                  <c:v>40600.458333333336</c:v>
                </c:pt>
                <c:pt idx="10103">
                  <c:v>40600.5</c:v>
                </c:pt>
                <c:pt idx="10104">
                  <c:v>40600.541666666664</c:v>
                </c:pt>
                <c:pt idx="10105">
                  <c:v>40600.583333333336</c:v>
                </c:pt>
                <c:pt idx="10106">
                  <c:v>40600.625</c:v>
                </c:pt>
                <c:pt idx="10107">
                  <c:v>40600.666666666664</c:v>
                </c:pt>
                <c:pt idx="10108">
                  <c:v>40600.708333333336</c:v>
                </c:pt>
                <c:pt idx="10109">
                  <c:v>40600.75</c:v>
                </c:pt>
                <c:pt idx="10110">
                  <c:v>40600.791666666664</c:v>
                </c:pt>
                <c:pt idx="10111">
                  <c:v>40600.833333333336</c:v>
                </c:pt>
                <c:pt idx="10112">
                  <c:v>40600.875</c:v>
                </c:pt>
                <c:pt idx="10113">
                  <c:v>40600.916666666664</c:v>
                </c:pt>
                <c:pt idx="10114">
                  <c:v>40600.958333333336</c:v>
                </c:pt>
                <c:pt idx="10115">
                  <c:v>40601</c:v>
                </c:pt>
                <c:pt idx="10116">
                  <c:v>40601.041666666664</c:v>
                </c:pt>
                <c:pt idx="10117">
                  <c:v>40601.083333333336</c:v>
                </c:pt>
                <c:pt idx="10118">
                  <c:v>40601.125</c:v>
                </c:pt>
                <c:pt idx="10119">
                  <c:v>40601.166666666664</c:v>
                </c:pt>
                <c:pt idx="10120">
                  <c:v>40601.208333333336</c:v>
                </c:pt>
                <c:pt idx="10121">
                  <c:v>40601.25</c:v>
                </c:pt>
                <c:pt idx="10122">
                  <c:v>40601.291666666664</c:v>
                </c:pt>
                <c:pt idx="10123">
                  <c:v>40601.333333333336</c:v>
                </c:pt>
                <c:pt idx="10124">
                  <c:v>40601.375</c:v>
                </c:pt>
                <c:pt idx="10125">
                  <c:v>40601.416666666664</c:v>
                </c:pt>
                <c:pt idx="10126">
                  <c:v>40601.458333333336</c:v>
                </c:pt>
                <c:pt idx="10127">
                  <c:v>40601.5</c:v>
                </c:pt>
                <c:pt idx="10128">
                  <c:v>40601.541666666664</c:v>
                </c:pt>
                <c:pt idx="10129">
                  <c:v>40601.583333333336</c:v>
                </c:pt>
                <c:pt idx="10130">
                  <c:v>40601.625</c:v>
                </c:pt>
                <c:pt idx="10131">
                  <c:v>40601.666666666664</c:v>
                </c:pt>
                <c:pt idx="10132">
                  <c:v>40601.708333333336</c:v>
                </c:pt>
                <c:pt idx="10133">
                  <c:v>40601.75</c:v>
                </c:pt>
                <c:pt idx="10134">
                  <c:v>40601.791666666664</c:v>
                </c:pt>
                <c:pt idx="10135">
                  <c:v>40601.833333333336</c:v>
                </c:pt>
                <c:pt idx="10136">
                  <c:v>40601.875</c:v>
                </c:pt>
                <c:pt idx="10137">
                  <c:v>40601.916666666664</c:v>
                </c:pt>
                <c:pt idx="10138">
                  <c:v>40601.958333333336</c:v>
                </c:pt>
                <c:pt idx="10139">
                  <c:v>40602</c:v>
                </c:pt>
                <c:pt idx="10140">
                  <c:v>40602.041666666664</c:v>
                </c:pt>
                <c:pt idx="10141">
                  <c:v>40602.083333333336</c:v>
                </c:pt>
                <c:pt idx="10142">
                  <c:v>40602.125</c:v>
                </c:pt>
                <c:pt idx="10143">
                  <c:v>40602.166666666664</c:v>
                </c:pt>
                <c:pt idx="10144">
                  <c:v>40602.208333333336</c:v>
                </c:pt>
                <c:pt idx="10145">
                  <c:v>40602.25</c:v>
                </c:pt>
                <c:pt idx="10146">
                  <c:v>40602.291666666664</c:v>
                </c:pt>
                <c:pt idx="10147">
                  <c:v>40602.333333333336</c:v>
                </c:pt>
                <c:pt idx="10148">
                  <c:v>40602.375</c:v>
                </c:pt>
                <c:pt idx="10149">
                  <c:v>40602.416666666664</c:v>
                </c:pt>
                <c:pt idx="10150">
                  <c:v>40602.458333333336</c:v>
                </c:pt>
                <c:pt idx="10151">
                  <c:v>40602.5</c:v>
                </c:pt>
                <c:pt idx="10152">
                  <c:v>40602.541666666664</c:v>
                </c:pt>
                <c:pt idx="10153">
                  <c:v>40602.583333333336</c:v>
                </c:pt>
                <c:pt idx="10154">
                  <c:v>40602.625</c:v>
                </c:pt>
                <c:pt idx="10155">
                  <c:v>40602.666666666664</c:v>
                </c:pt>
                <c:pt idx="10156">
                  <c:v>40602.708333333336</c:v>
                </c:pt>
                <c:pt idx="10157">
                  <c:v>40602.75</c:v>
                </c:pt>
                <c:pt idx="10158">
                  <c:v>40602.791666666664</c:v>
                </c:pt>
                <c:pt idx="10159">
                  <c:v>40602.833333333336</c:v>
                </c:pt>
                <c:pt idx="10160">
                  <c:v>40602.875</c:v>
                </c:pt>
                <c:pt idx="10161">
                  <c:v>40602.916666666664</c:v>
                </c:pt>
                <c:pt idx="10162">
                  <c:v>40602.958333333336</c:v>
                </c:pt>
                <c:pt idx="10163">
                  <c:v>40603</c:v>
                </c:pt>
                <c:pt idx="10164">
                  <c:v>40603.041666666664</c:v>
                </c:pt>
                <c:pt idx="10165">
                  <c:v>40603.083333333336</c:v>
                </c:pt>
                <c:pt idx="10166">
                  <c:v>40603.125</c:v>
                </c:pt>
                <c:pt idx="10167">
                  <c:v>40603.166666666664</c:v>
                </c:pt>
                <c:pt idx="10168">
                  <c:v>40603.208333333336</c:v>
                </c:pt>
                <c:pt idx="10169">
                  <c:v>40603.25</c:v>
                </c:pt>
                <c:pt idx="10170">
                  <c:v>40603.291666666664</c:v>
                </c:pt>
                <c:pt idx="10171">
                  <c:v>40603.333333333336</c:v>
                </c:pt>
                <c:pt idx="10172">
                  <c:v>40603.375</c:v>
                </c:pt>
                <c:pt idx="10173">
                  <c:v>40603.416666666664</c:v>
                </c:pt>
                <c:pt idx="10174">
                  <c:v>40603.458333333336</c:v>
                </c:pt>
                <c:pt idx="10175">
                  <c:v>40603.5</c:v>
                </c:pt>
                <c:pt idx="10176">
                  <c:v>40603.541666666664</c:v>
                </c:pt>
                <c:pt idx="10177">
                  <c:v>40603.583333333336</c:v>
                </c:pt>
                <c:pt idx="10178">
                  <c:v>40603.625</c:v>
                </c:pt>
                <c:pt idx="10179">
                  <c:v>40603.666666666664</c:v>
                </c:pt>
                <c:pt idx="10180">
                  <c:v>40603.708333333336</c:v>
                </c:pt>
                <c:pt idx="10181">
                  <c:v>40603.75</c:v>
                </c:pt>
                <c:pt idx="10182">
                  <c:v>40603.791666666664</c:v>
                </c:pt>
                <c:pt idx="10183">
                  <c:v>40603.833333333336</c:v>
                </c:pt>
                <c:pt idx="10184">
                  <c:v>40603.875</c:v>
                </c:pt>
                <c:pt idx="10185">
                  <c:v>40603.916666666664</c:v>
                </c:pt>
                <c:pt idx="10186">
                  <c:v>40603.958333333336</c:v>
                </c:pt>
                <c:pt idx="10187">
                  <c:v>40604</c:v>
                </c:pt>
                <c:pt idx="10188">
                  <c:v>40604.041666666664</c:v>
                </c:pt>
                <c:pt idx="10189">
                  <c:v>40604.083333333336</c:v>
                </c:pt>
                <c:pt idx="10190">
                  <c:v>40604.125</c:v>
                </c:pt>
                <c:pt idx="10191">
                  <c:v>40604.166666666664</c:v>
                </c:pt>
                <c:pt idx="10192">
                  <c:v>40604.208333333336</c:v>
                </c:pt>
                <c:pt idx="10193">
                  <c:v>40604.25</c:v>
                </c:pt>
                <c:pt idx="10194">
                  <c:v>40604.291666666664</c:v>
                </c:pt>
                <c:pt idx="10195">
                  <c:v>40604.333333333336</c:v>
                </c:pt>
                <c:pt idx="10196">
                  <c:v>40604.375</c:v>
                </c:pt>
                <c:pt idx="10197">
                  <c:v>40604.416666666664</c:v>
                </c:pt>
                <c:pt idx="10198">
                  <c:v>40604.458333333336</c:v>
                </c:pt>
                <c:pt idx="10199">
                  <c:v>40604.5</c:v>
                </c:pt>
                <c:pt idx="10200">
                  <c:v>40604.541666666664</c:v>
                </c:pt>
                <c:pt idx="10201">
                  <c:v>40604.583333333336</c:v>
                </c:pt>
                <c:pt idx="10202">
                  <c:v>40604.625</c:v>
                </c:pt>
                <c:pt idx="10203">
                  <c:v>40604.666666666664</c:v>
                </c:pt>
                <c:pt idx="10204">
                  <c:v>40604.708333333336</c:v>
                </c:pt>
                <c:pt idx="10205">
                  <c:v>40604.75</c:v>
                </c:pt>
                <c:pt idx="10206">
                  <c:v>40604.791666666664</c:v>
                </c:pt>
                <c:pt idx="10207">
                  <c:v>40604.833333333336</c:v>
                </c:pt>
                <c:pt idx="10208">
                  <c:v>40604.875</c:v>
                </c:pt>
                <c:pt idx="10209">
                  <c:v>40604.916666666664</c:v>
                </c:pt>
                <c:pt idx="10210">
                  <c:v>40604.958333333336</c:v>
                </c:pt>
                <c:pt idx="10211">
                  <c:v>40605</c:v>
                </c:pt>
                <c:pt idx="10212">
                  <c:v>40605.041666666664</c:v>
                </c:pt>
                <c:pt idx="10213">
                  <c:v>40605.083333333336</c:v>
                </c:pt>
                <c:pt idx="10214">
                  <c:v>40605.125</c:v>
                </c:pt>
                <c:pt idx="10215">
                  <c:v>40605.166666666664</c:v>
                </c:pt>
                <c:pt idx="10216">
                  <c:v>40605.208333333336</c:v>
                </c:pt>
                <c:pt idx="10217">
                  <c:v>40605.25</c:v>
                </c:pt>
                <c:pt idx="10218">
                  <c:v>40605.291666666664</c:v>
                </c:pt>
                <c:pt idx="10219">
                  <c:v>40605.333333333336</c:v>
                </c:pt>
                <c:pt idx="10220">
                  <c:v>40605.375</c:v>
                </c:pt>
                <c:pt idx="10221">
                  <c:v>40605.416666666664</c:v>
                </c:pt>
                <c:pt idx="10222">
                  <c:v>40605.458333333336</c:v>
                </c:pt>
                <c:pt idx="10223">
                  <c:v>40605.5</c:v>
                </c:pt>
                <c:pt idx="10224">
                  <c:v>40605.541666666664</c:v>
                </c:pt>
                <c:pt idx="10225">
                  <c:v>40605.583333333336</c:v>
                </c:pt>
                <c:pt idx="10226">
                  <c:v>40605.625</c:v>
                </c:pt>
                <c:pt idx="10227">
                  <c:v>40605.666666666664</c:v>
                </c:pt>
                <c:pt idx="10228">
                  <c:v>40605.708333333336</c:v>
                </c:pt>
                <c:pt idx="10229">
                  <c:v>40605.75</c:v>
                </c:pt>
                <c:pt idx="10230">
                  <c:v>40605.791666666664</c:v>
                </c:pt>
                <c:pt idx="10231">
                  <c:v>40605.833333333336</c:v>
                </c:pt>
                <c:pt idx="10232">
                  <c:v>40605.875</c:v>
                </c:pt>
                <c:pt idx="10233">
                  <c:v>40605.916666666664</c:v>
                </c:pt>
                <c:pt idx="10234">
                  <c:v>40605.958333333336</c:v>
                </c:pt>
                <c:pt idx="10235">
                  <c:v>40606</c:v>
                </c:pt>
                <c:pt idx="10236">
                  <c:v>40606.041666666664</c:v>
                </c:pt>
                <c:pt idx="10237">
                  <c:v>40606.083333333336</c:v>
                </c:pt>
                <c:pt idx="10238">
                  <c:v>40606.125</c:v>
                </c:pt>
                <c:pt idx="10239">
                  <c:v>40606.166666666664</c:v>
                </c:pt>
                <c:pt idx="10240">
                  <c:v>40606.208333333336</c:v>
                </c:pt>
                <c:pt idx="10241">
                  <c:v>40606.25</c:v>
                </c:pt>
                <c:pt idx="10242">
                  <c:v>40606.291666666664</c:v>
                </c:pt>
                <c:pt idx="10243">
                  <c:v>40606.333333333336</c:v>
                </c:pt>
                <c:pt idx="10244">
                  <c:v>40606.375</c:v>
                </c:pt>
                <c:pt idx="10245">
                  <c:v>40606.416666666664</c:v>
                </c:pt>
                <c:pt idx="10246">
                  <c:v>40606.458333333336</c:v>
                </c:pt>
                <c:pt idx="10247">
                  <c:v>40606.5</c:v>
                </c:pt>
                <c:pt idx="10248">
                  <c:v>40606.541666666664</c:v>
                </c:pt>
                <c:pt idx="10249">
                  <c:v>40606.583333333336</c:v>
                </c:pt>
                <c:pt idx="10250">
                  <c:v>40606.625</c:v>
                </c:pt>
                <c:pt idx="10251">
                  <c:v>40606.666666666664</c:v>
                </c:pt>
                <c:pt idx="10252">
                  <c:v>40606.708333333336</c:v>
                </c:pt>
                <c:pt idx="10253">
                  <c:v>40606.75</c:v>
                </c:pt>
                <c:pt idx="10254">
                  <c:v>40606.791666666664</c:v>
                </c:pt>
                <c:pt idx="10255">
                  <c:v>40606.833333333336</c:v>
                </c:pt>
                <c:pt idx="10256">
                  <c:v>40606.875</c:v>
                </c:pt>
                <c:pt idx="10257">
                  <c:v>40606.916666666664</c:v>
                </c:pt>
                <c:pt idx="10258">
                  <c:v>40606.958333333336</c:v>
                </c:pt>
                <c:pt idx="10259">
                  <c:v>40607</c:v>
                </c:pt>
                <c:pt idx="10260">
                  <c:v>40607.041666666664</c:v>
                </c:pt>
                <c:pt idx="10261">
                  <c:v>40607.083333333336</c:v>
                </c:pt>
                <c:pt idx="10262">
                  <c:v>40607.125</c:v>
                </c:pt>
                <c:pt idx="10263">
                  <c:v>40607.166666666664</c:v>
                </c:pt>
                <c:pt idx="10264">
                  <c:v>40607.208333333336</c:v>
                </c:pt>
                <c:pt idx="10265">
                  <c:v>40607.25</c:v>
                </c:pt>
                <c:pt idx="10266">
                  <c:v>40607.291666666664</c:v>
                </c:pt>
                <c:pt idx="10267">
                  <c:v>40607.333333333336</c:v>
                </c:pt>
                <c:pt idx="10268">
                  <c:v>40607.375</c:v>
                </c:pt>
                <c:pt idx="10269">
                  <c:v>40607.416666666664</c:v>
                </c:pt>
                <c:pt idx="10270">
                  <c:v>40607.458333333336</c:v>
                </c:pt>
                <c:pt idx="10271">
                  <c:v>40607.5</c:v>
                </c:pt>
                <c:pt idx="10272">
                  <c:v>40607.541666666664</c:v>
                </c:pt>
                <c:pt idx="10273">
                  <c:v>40607.583333333336</c:v>
                </c:pt>
                <c:pt idx="10274">
                  <c:v>40607.625</c:v>
                </c:pt>
                <c:pt idx="10275">
                  <c:v>40607.666666666664</c:v>
                </c:pt>
                <c:pt idx="10276">
                  <c:v>40607.708333333336</c:v>
                </c:pt>
                <c:pt idx="10277">
                  <c:v>40607.75</c:v>
                </c:pt>
                <c:pt idx="10278">
                  <c:v>40607.791666666664</c:v>
                </c:pt>
                <c:pt idx="10279">
                  <c:v>40607.833333333336</c:v>
                </c:pt>
                <c:pt idx="10280">
                  <c:v>40607.875</c:v>
                </c:pt>
                <c:pt idx="10281">
                  <c:v>40607.916666666664</c:v>
                </c:pt>
                <c:pt idx="10282">
                  <c:v>40607.958333333336</c:v>
                </c:pt>
                <c:pt idx="10283">
                  <c:v>40608</c:v>
                </c:pt>
                <c:pt idx="10284">
                  <c:v>40608.041666666664</c:v>
                </c:pt>
                <c:pt idx="10285">
                  <c:v>40608.083333333336</c:v>
                </c:pt>
                <c:pt idx="10286">
                  <c:v>40608.125</c:v>
                </c:pt>
                <c:pt idx="10287">
                  <c:v>40608.166666666664</c:v>
                </c:pt>
                <c:pt idx="10288">
                  <c:v>40608.208333333336</c:v>
                </c:pt>
                <c:pt idx="10289">
                  <c:v>40608.25</c:v>
                </c:pt>
                <c:pt idx="10290">
                  <c:v>40608.291666666664</c:v>
                </c:pt>
                <c:pt idx="10291">
                  <c:v>40608.333333333336</c:v>
                </c:pt>
                <c:pt idx="10292">
                  <c:v>40608.375</c:v>
                </c:pt>
                <c:pt idx="10293">
                  <c:v>40608.416666666664</c:v>
                </c:pt>
                <c:pt idx="10294">
                  <c:v>40608.458333333336</c:v>
                </c:pt>
                <c:pt idx="10295">
                  <c:v>40608.5</c:v>
                </c:pt>
                <c:pt idx="10296">
                  <c:v>40608.541666666664</c:v>
                </c:pt>
                <c:pt idx="10297">
                  <c:v>40608.583333333336</c:v>
                </c:pt>
                <c:pt idx="10298">
                  <c:v>40608.625</c:v>
                </c:pt>
                <c:pt idx="10299">
                  <c:v>40608.666666666664</c:v>
                </c:pt>
                <c:pt idx="10300">
                  <c:v>40608.708333333336</c:v>
                </c:pt>
                <c:pt idx="10301">
                  <c:v>40608.75</c:v>
                </c:pt>
                <c:pt idx="10302">
                  <c:v>40608.791666666664</c:v>
                </c:pt>
                <c:pt idx="10303">
                  <c:v>40608.833333333336</c:v>
                </c:pt>
                <c:pt idx="10304">
                  <c:v>40608.875</c:v>
                </c:pt>
                <c:pt idx="10305">
                  <c:v>40608.916666666664</c:v>
                </c:pt>
                <c:pt idx="10306">
                  <c:v>40608.958333333336</c:v>
                </c:pt>
                <c:pt idx="10307">
                  <c:v>40609</c:v>
                </c:pt>
                <c:pt idx="10308">
                  <c:v>40609.041666666664</c:v>
                </c:pt>
                <c:pt idx="10309">
                  <c:v>40609.083333333336</c:v>
                </c:pt>
                <c:pt idx="10310">
                  <c:v>40609.125</c:v>
                </c:pt>
                <c:pt idx="10311">
                  <c:v>40609.166666666664</c:v>
                </c:pt>
                <c:pt idx="10312">
                  <c:v>40609.208333333336</c:v>
                </c:pt>
                <c:pt idx="10313">
                  <c:v>40609.25</c:v>
                </c:pt>
                <c:pt idx="10314">
                  <c:v>40609.291666666664</c:v>
                </c:pt>
                <c:pt idx="10315">
                  <c:v>40609.333333333336</c:v>
                </c:pt>
                <c:pt idx="10316">
                  <c:v>40609.375</c:v>
                </c:pt>
                <c:pt idx="10317">
                  <c:v>40609.416666666664</c:v>
                </c:pt>
                <c:pt idx="10318">
                  <c:v>40609.458333333336</c:v>
                </c:pt>
                <c:pt idx="10319">
                  <c:v>40609.5</c:v>
                </c:pt>
                <c:pt idx="10320">
                  <c:v>40609.541666666664</c:v>
                </c:pt>
                <c:pt idx="10321">
                  <c:v>40609.583333333336</c:v>
                </c:pt>
                <c:pt idx="10322">
                  <c:v>40609.625</c:v>
                </c:pt>
                <c:pt idx="10323">
                  <c:v>40609.666666666664</c:v>
                </c:pt>
                <c:pt idx="10324">
                  <c:v>40609.708333333336</c:v>
                </c:pt>
                <c:pt idx="10325">
                  <c:v>40609.75</c:v>
                </c:pt>
                <c:pt idx="10326">
                  <c:v>40609.791666666664</c:v>
                </c:pt>
                <c:pt idx="10327">
                  <c:v>40609.833333333336</c:v>
                </c:pt>
                <c:pt idx="10328">
                  <c:v>40609.875</c:v>
                </c:pt>
                <c:pt idx="10329">
                  <c:v>40609.916666666664</c:v>
                </c:pt>
                <c:pt idx="10330">
                  <c:v>40609.958333333336</c:v>
                </c:pt>
                <c:pt idx="10331">
                  <c:v>40610</c:v>
                </c:pt>
                <c:pt idx="10332">
                  <c:v>40610.041666666664</c:v>
                </c:pt>
                <c:pt idx="10333">
                  <c:v>40610.083333333336</c:v>
                </c:pt>
                <c:pt idx="10334">
                  <c:v>40610.125</c:v>
                </c:pt>
                <c:pt idx="10335">
                  <c:v>40610.166666666664</c:v>
                </c:pt>
                <c:pt idx="10336">
                  <c:v>40610.208333333336</c:v>
                </c:pt>
                <c:pt idx="10337">
                  <c:v>40610.25</c:v>
                </c:pt>
                <c:pt idx="10338">
                  <c:v>40610.291666666664</c:v>
                </c:pt>
                <c:pt idx="10339">
                  <c:v>40610.333333333336</c:v>
                </c:pt>
                <c:pt idx="10340">
                  <c:v>40610.375</c:v>
                </c:pt>
                <c:pt idx="10341">
                  <c:v>40610.416666666664</c:v>
                </c:pt>
                <c:pt idx="10342">
                  <c:v>40610.458333333336</c:v>
                </c:pt>
                <c:pt idx="10343">
                  <c:v>40610.5</c:v>
                </c:pt>
                <c:pt idx="10344">
                  <c:v>40610.541666666664</c:v>
                </c:pt>
                <c:pt idx="10345">
                  <c:v>40610.583333333336</c:v>
                </c:pt>
                <c:pt idx="10346">
                  <c:v>40610.625</c:v>
                </c:pt>
                <c:pt idx="10347">
                  <c:v>40610.666666666664</c:v>
                </c:pt>
                <c:pt idx="10348">
                  <c:v>40610.708333333336</c:v>
                </c:pt>
                <c:pt idx="10349">
                  <c:v>40610.75</c:v>
                </c:pt>
                <c:pt idx="10350">
                  <c:v>40610.791666666664</c:v>
                </c:pt>
                <c:pt idx="10351">
                  <c:v>40610.833333333336</c:v>
                </c:pt>
                <c:pt idx="10352">
                  <c:v>40610.875</c:v>
                </c:pt>
                <c:pt idx="10353">
                  <c:v>40610.916666666664</c:v>
                </c:pt>
                <c:pt idx="10354">
                  <c:v>40610.958333333336</c:v>
                </c:pt>
                <c:pt idx="10355">
                  <c:v>40611</c:v>
                </c:pt>
                <c:pt idx="10356">
                  <c:v>40611.041666666664</c:v>
                </c:pt>
                <c:pt idx="10357">
                  <c:v>40611.083333333336</c:v>
                </c:pt>
                <c:pt idx="10358">
                  <c:v>40611.125</c:v>
                </c:pt>
                <c:pt idx="10359">
                  <c:v>40611.166666666664</c:v>
                </c:pt>
                <c:pt idx="10360">
                  <c:v>40611.208333333336</c:v>
                </c:pt>
                <c:pt idx="10361">
                  <c:v>40611.25</c:v>
                </c:pt>
                <c:pt idx="10362">
                  <c:v>40611.291666666664</c:v>
                </c:pt>
                <c:pt idx="10363">
                  <c:v>40611.333333333336</c:v>
                </c:pt>
                <c:pt idx="10364">
                  <c:v>40611.375</c:v>
                </c:pt>
                <c:pt idx="10365">
                  <c:v>40611.416666666664</c:v>
                </c:pt>
                <c:pt idx="10366">
                  <c:v>40611.458333333336</c:v>
                </c:pt>
                <c:pt idx="10367">
                  <c:v>40611.5</c:v>
                </c:pt>
                <c:pt idx="10368">
                  <c:v>40611.541666666664</c:v>
                </c:pt>
                <c:pt idx="10369">
                  <c:v>40611.583333333336</c:v>
                </c:pt>
                <c:pt idx="10370">
                  <c:v>40611.625</c:v>
                </c:pt>
                <c:pt idx="10371">
                  <c:v>40611.666666666664</c:v>
                </c:pt>
                <c:pt idx="10372">
                  <c:v>40611.708333333336</c:v>
                </c:pt>
                <c:pt idx="10373">
                  <c:v>40611.75</c:v>
                </c:pt>
                <c:pt idx="10374">
                  <c:v>40611.791666666664</c:v>
                </c:pt>
                <c:pt idx="10375">
                  <c:v>40611.833333333336</c:v>
                </c:pt>
                <c:pt idx="10376">
                  <c:v>40611.875</c:v>
                </c:pt>
                <c:pt idx="10377">
                  <c:v>40611.916666666664</c:v>
                </c:pt>
                <c:pt idx="10378">
                  <c:v>40611.958333333336</c:v>
                </c:pt>
                <c:pt idx="10379">
                  <c:v>40612</c:v>
                </c:pt>
                <c:pt idx="10380">
                  <c:v>40612.041666666664</c:v>
                </c:pt>
                <c:pt idx="10381">
                  <c:v>40612.083333333336</c:v>
                </c:pt>
                <c:pt idx="10382">
                  <c:v>40612.125</c:v>
                </c:pt>
                <c:pt idx="10383">
                  <c:v>40612.166666666664</c:v>
                </c:pt>
                <c:pt idx="10384">
                  <c:v>40612.208333333336</c:v>
                </c:pt>
                <c:pt idx="10385">
                  <c:v>40612.25</c:v>
                </c:pt>
                <c:pt idx="10386">
                  <c:v>40612.291666666664</c:v>
                </c:pt>
                <c:pt idx="10387">
                  <c:v>40612.333333333336</c:v>
                </c:pt>
                <c:pt idx="10388">
                  <c:v>40612.375</c:v>
                </c:pt>
                <c:pt idx="10389">
                  <c:v>40612.416666666664</c:v>
                </c:pt>
                <c:pt idx="10390">
                  <c:v>40612.458333333336</c:v>
                </c:pt>
                <c:pt idx="10391">
                  <c:v>40612.5</c:v>
                </c:pt>
                <c:pt idx="10392">
                  <c:v>40612.541666666664</c:v>
                </c:pt>
                <c:pt idx="10393">
                  <c:v>40612.583333333336</c:v>
                </c:pt>
                <c:pt idx="10394">
                  <c:v>40612.625</c:v>
                </c:pt>
                <c:pt idx="10395">
                  <c:v>40612.666666666664</c:v>
                </c:pt>
                <c:pt idx="10396">
                  <c:v>40612.708333333336</c:v>
                </c:pt>
                <c:pt idx="10397">
                  <c:v>40612.75</c:v>
                </c:pt>
                <c:pt idx="10398">
                  <c:v>40612.791666666664</c:v>
                </c:pt>
                <c:pt idx="10399">
                  <c:v>40612.833333333336</c:v>
                </c:pt>
                <c:pt idx="10400">
                  <c:v>40612.875</c:v>
                </c:pt>
                <c:pt idx="10401">
                  <c:v>40612.916666666664</c:v>
                </c:pt>
                <c:pt idx="10402">
                  <c:v>40612.958333333336</c:v>
                </c:pt>
                <c:pt idx="10403">
                  <c:v>40613</c:v>
                </c:pt>
                <c:pt idx="10404">
                  <c:v>40613.041666666664</c:v>
                </c:pt>
                <c:pt idx="10405">
                  <c:v>40613.083333333336</c:v>
                </c:pt>
                <c:pt idx="10406">
                  <c:v>40613.125</c:v>
                </c:pt>
                <c:pt idx="10407">
                  <c:v>40613.166666666664</c:v>
                </c:pt>
                <c:pt idx="10408">
                  <c:v>40613.208333333336</c:v>
                </c:pt>
                <c:pt idx="10409">
                  <c:v>40613.25</c:v>
                </c:pt>
                <c:pt idx="10410">
                  <c:v>40613.291666666664</c:v>
                </c:pt>
                <c:pt idx="10411">
                  <c:v>40613.333333333336</c:v>
                </c:pt>
                <c:pt idx="10412">
                  <c:v>40613.375</c:v>
                </c:pt>
                <c:pt idx="10413">
                  <c:v>40613.416666666664</c:v>
                </c:pt>
                <c:pt idx="10414">
                  <c:v>40613.458333333336</c:v>
                </c:pt>
                <c:pt idx="10415">
                  <c:v>40613.5</c:v>
                </c:pt>
                <c:pt idx="10416">
                  <c:v>40613.541666666664</c:v>
                </c:pt>
                <c:pt idx="10417">
                  <c:v>40613.583333333336</c:v>
                </c:pt>
                <c:pt idx="10418">
                  <c:v>40613.625</c:v>
                </c:pt>
                <c:pt idx="10419">
                  <c:v>40613.666666666664</c:v>
                </c:pt>
                <c:pt idx="10420">
                  <c:v>40613.708333333336</c:v>
                </c:pt>
                <c:pt idx="10421">
                  <c:v>40613.75</c:v>
                </c:pt>
                <c:pt idx="10422">
                  <c:v>40613.791666666664</c:v>
                </c:pt>
                <c:pt idx="10423">
                  <c:v>40613.833333333336</c:v>
                </c:pt>
                <c:pt idx="10424">
                  <c:v>40613.875</c:v>
                </c:pt>
                <c:pt idx="10425">
                  <c:v>40613.916666666664</c:v>
                </c:pt>
                <c:pt idx="10426">
                  <c:v>40613.958333333336</c:v>
                </c:pt>
                <c:pt idx="10427">
                  <c:v>40614</c:v>
                </c:pt>
                <c:pt idx="10428">
                  <c:v>40614.041666666664</c:v>
                </c:pt>
                <c:pt idx="10429">
                  <c:v>40614.083333333336</c:v>
                </c:pt>
                <c:pt idx="10430">
                  <c:v>40614.125</c:v>
                </c:pt>
                <c:pt idx="10431">
                  <c:v>40614.166666666664</c:v>
                </c:pt>
                <c:pt idx="10432">
                  <c:v>40614.208333333336</c:v>
                </c:pt>
                <c:pt idx="10433">
                  <c:v>40614.25</c:v>
                </c:pt>
                <c:pt idx="10434">
                  <c:v>40614.291666666664</c:v>
                </c:pt>
                <c:pt idx="10435">
                  <c:v>40614.333333333336</c:v>
                </c:pt>
                <c:pt idx="10436">
                  <c:v>40614.375</c:v>
                </c:pt>
                <c:pt idx="10437">
                  <c:v>40614.416666666664</c:v>
                </c:pt>
                <c:pt idx="10438">
                  <c:v>40614.458333333336</c:v>
                </c:pt>
                <c:pt idx="10439">
                  <c:v>40614.5</c:v>
                </c:pt>
                <c:pt idx="10440">
                  <c:v>40614.541666666664</c:v>
                </c:pt>
                <c:pt idx="10441">
                  <c:v>40614.583333333336</c:v>
                </c:pt>
                <c:pt idx="10442">
                  <c:v>40614.625</c:v>
                </c:pt>
                <c:pt idx="10443">
                  <c:v>40614.666666666664</c:v>
                </c:pt>
                <c:pt idx="10444">
                  <c:v>40614.708333333336</c:v>
                </c:pt>
                <c:pt idx="10445">
                  <c:v>40614.75</c:v>
                </c:pt>
                <c:pt idx="10446">
                  <c:v>40614.791666666664</c:v>
                </c:pt>
                <c:pt idx="10447">
                  <c:v>40614.833333333336</c:v>
                </c:pt>
                <c:pt idx="10448">
                  <c:v>40614.875</c:v>
                </c:pt>
                <c:pt idx="10449">
                  <c:v>40614.916666666664</c:v>
                </c:pt>
                <c:pt idx="10450">
                  <c:v>40614.958333333336</c:v>
                </c:pt>
                <c:pt idx="10451">
                  <c:v>40615</c:v>
                </c:pt>
                <c:pt idx="10452">
                  <c:v>40615.041666666664</c:v>
                </c:pt>
                <c:pt idx="10453">
                  <c:v>40615.083333333336</c:v>
                </c:pt>
                <c:pt idx="10454">
                  <c:v>40615.125</c:v>
                </c:pt>
                <c:pt idx="10455">
                  <c:v>40615.166666666664</c:v>
                </c:pt>
                <c:pt idx="10456">
                  <c:v>40615.208333333336</c:v>
                </c:pt>
                <c:pt idx="10457">
                  <c:v>40615.25</c:v>
                </c:pt>
                <c:pt idx="10458">
                  <c:v>40615.291666666664</c:v>
                </c:pt>
                <c:pt idx="10459">
                  <c:v>40615.333333333336</c:v>
                </c:pt>
                <c:pt idx="10460">
                  <c:v>40615.375</c:v>
                </c:pt>
                <c:pt idx="10461">
                  <c:v>40615.416666666664</c:v>
                </c:pt>
                <c:pt idx="10462">
                  <c:v>40615.458333333336</c:v>
                </c:pt>
                <c:pt idx="10463">
                  <c:v>40615.5</c:v>
                </c:pt>
                <c:pt idx="10464">
                  <c:v>40615.541666666664</c:v>
                </c:pt>
                <c:pt idx="10465">
                  <c:v>40615.583333333336</c:v>
                </c:pt>
                <c:pt idx="10466">
                  <c:v>40615.625</c:v>
                </c:pt>
                <c:pt idx="10467">
                  <c:v>40615.666666666664</c:v>
                </c:pt>
                <c:pt idx="10468">
                  <c:v>40615.708333333336</c:v>
                </c:pt>
                <c:pt idx="10469">
                  <c:v>40615.75</c:v>
                </c:pt>
                <c:pt idx="10470">
                  <c:v>40615.791666666664</c:v>
                </c:pt>
                <c:pt idx="10471">
                  <c:v>40615.833333333336</c:v>
                </c:pt>
                <c:pt idx="10472">
                  <c:v>40615.875</c:v>
                </c:pt>
                <c:pt idx="10473">
                  <c:v>40615.916666666664</c:v>
                </c:pt>
                <c:pt idx="10474">
                  <c:v>40615.958333333336</c:v>
                </c:pt>
                <c:pt idx="10475">
                  <c:v>40616</c:v>
                </c:pt>
                <c:pt idx="10476">
                  <c:v>40616.041666666664</c:v>
                </c:pt>
                <c:pt idx="10477">
                  <c:v>40616.083333333336</c:v>
                </c:pt>
                <c:pt idx="10478">
                  <c:v>40616.125</c:v>
                </c:pt>
                <c:pt idx="10479">
                  <c:v>40616.166666666664</c:v>
                </c:pt>
                <c:pt idx="10480">
                  <c:v>40616.208333333336</c:v>
                </c:pt>
                <c:pt idx="10481">
                  <c:v>40616.25</c:v>
                </c:pt>
                <c:pt idx="10482">
                  <c:v>40616.291666666664</c:v>
                </c:pt>
                <c:pt idx="10483">
                  <c:v>40616.333333333336</c:v>
                </c:pt>
                <c:pt idx="10484">
                  <c:v>40616.375</c:v>
                </c:pt>
                <c:pt idx="10485">
                  <c:v>40616.416666666664</c:v>
                </c:pt>
                <c:pt idx="10486">
                  <c:v>40616.458333333336</c:v>
                </c:pt>
                <c:pt idx="10487">
                  <c:v>40616.5</c:v>
                </c:pt>
                <c:pt idx="10488">
                  <c:v>40616.541666666664</c:v>
                </c:pt>
                <c:pt idx="10489">
                  <c:v>40616.583333333336</c:v>
                </c:pt>
                <c:pt idx="10490">
                  <c:v>40616.625</c:v>
                </c:pt>
                <c:pt idx="10491">
                  <c:v>40616.666666666664</c:v>
                </c:pt>
                <c:pt idx="10492">
                  <c:v>40616.708333333336</c:v>
                </c:pt>
                <c:pt idx="10493">
                  <c:v>40616.75</c:v>
                </c:pt>
                <c:pt idx="10494">
                  <c:v>40616.791666666664</c:v>
                </c:pt>
                <c:pt idx="10495">
                  <c:v>40616.833333333336</c:v>
                </c:pt>
                <c:pt idx="10496">
                  <c:v>40616.875</c:v>
                </c:pt>
                <c:pt idx="10497">
                  <c:v>40616.916666666664</c:v>
                </c:pt>
                <c:pt idx="10498">
                  <c:v>40616.958333333336</c:v>
                </c:pt>
                <c:pt idx="10499">
                  <c:v>40617</c:v>
                </c:pt>
                <c:pt idx="10500">
                  <c:v>40617.041666666664</c:v>
                </c:pt>
                <c:pt idx="10501">
                  <c:v>40617.083333333336</c:v>
                </c:pt>
                <c:pt idx="10502">
                  <c:v>40617.125</c:v>
                </c:pt>
                <c:pt idx="10503">
                  <c:v>40617.166666666664</c:v>
                </c:pt>
                <c:pt idx="10504">
                  <c:v>40617.208333333336</c:v>
                </c:pt>
                <c:pt idx="10505">
                  <c:v>40617.25</c:v>
                </c:pt>
                <c:pt idx="10506">
                  <c:v>40617.291666666664</c:v>
                </c:pt>
                <c:pt idx="10507">
                  <c:v>40617.333333333336</c:v>
                </c:pt>
                <c:pt idx="10508">
                  <c:v>40617.375</c:v>
                </c:pt>
                <c:pt idx="10509">
                  <c:v>40617.416666666664</c:v>
                </c:pt>
                <c:pt idx="10510">
                  <c:v>40617.458333333336</c:v>
                </c:pt>
                <c:pt idx="10511">
                  <c:v>40617.5</c:v>
                </c:pt>
                <c:pt idx="10512">
                  <c:v>40617.541666666664</c:v>
                </c:pt>
                <c:pt idx="10513">
                  <c:v>40617.583333333336</c:v>
                </c:pt>
                <c:pt idx="10514">
                  <c:v>40617.625</c:v>
                </c:pt>
                <c:pt idx="10515">
                  <c:v>40617.666666666664</c:v>
                </c:pt>
                <c:pt idx="10516">
                  <c:v>40617.708333333336</c:v>
                </c:pt>
                <c:pt idx="10517">
                  <c:v>40617.75</c:v>
                </c:pt>
                <c:pt idx="10518">
                  <c:v>40617.791666666664</c:v>
                </c:pt>
                <c:pt idx="10519">
                  <c:v>40617.833333333336</c:v>
                </c:pt>
                <c:pt idx="10520">
                  <c:v>40617.875</c:v>
                </c:pt>
                <c:pt idx="10521">
                  <c:v>40617.916666666664</c:v>
                </c:pt>
                <c:pt idx="10522">
                  <c:v>40617.958333333336</c:v>
                </c:pt>
                <c:pt idx="10523">
                  <c:v>40618</c:v>
                </c:pt>
                <c:pt idx="10524">
                  <c:v>40618.041666666664</c:v>
                </c:pt>
                <c:pt idx="10525">
                  <c:v>40618.083333333336</c:v>
                </c:pt>
                <c:pt idx="10526">
                  <c:v>40618.125</c:v>
                </c:pt>
                <c:pt idx="10527">
                  <c:v>40618.166666666664</c:v>
                </c:pt>
                <c:pt idx="10528">
                  <c:v>40618.208333333336</c:v>
                </c:pt>
                <c:pt idx="10529">
                  <c:v>40618.25</c:v>
                </c:pt>
                <c:pt idx="10530">
                  <c:v>40618.291666666664</c:v>
                </c:pt>
                <c:pt idx="10531">
                  <c:v>40618.333333333336</c:v>
                </c:pt>
                <c:pt idx="10532">
                  <c:v>40618.375</c:v>
                </c:pt>
                <c:pt idx="10533">
                  <c:v>40618.416666666664</c:v>
                </c:pt>
                <c:pt idx="10534">
                  <c:v>40618.458333333336</c:v>
                </c:pt>
                <c:pt idx="10535">
                  <c:v>40618.5</c:v>
                </c:pt>
                <c:pt idx="10536">
                  <c:v>40618.541666666664</c:v>
                </c:pt>
                <c:pt idx="10537">
                  <c:v>40618.583333333336</c:v>
                </c:pt>
                <c:pt idx="10538">
                  <c:v>40618.625</c:v>
                </c:pt>
                <c:pt idx="10539">
                  <c:v>40618.666666666664</c:v>
                </c:pt>
                <c:pt idx="10540">
                  <c:v>40618.708333333336</c:v>
                </c:pt>
                <c:pt idx="10541">
                  <c:v>40618.75</c:v>
                </c:pt>
                <c:pt idx="10542">
                  <c:v>40618.791666666664</c:v>
                </c:pt>
                <c:pt idx="10543">
                  <c:v>40618.833333333336</c:v>
                </c:pt>
                <c:pt idx="10544">
                  <c:v>40618.875</c:v>
                </c:pt>
                <c:pt idx="10545">
                  <c:v>40618.916666666664</c:v>
                </c:pt>
                <c:pt idx="10546">
                  <c:v>40618.958333333336</c:v>
                </c:pt>
                <c:pt idx="10547">
                  <c:v>40619</c:v>
                </c:pt>
                <c:pt idx="10548">
                  <c:v>40619.041666666664</c:v>
                </c:pt>
                <c:pt idx="10549">
                  <c:v>40619.083333333336</c:v>
                </c:pt>
                <c:pt idx="10550">
                  <c:v>40619.125</c:v>
                </c:pt>
                <c:pt idx="10551">
                  <c:v>40619.166666666664</c:v>
                </c:pt>
                <c:pt idx="10552">
                  <c:v>40619.208333333336</c:v>
                </c:pt>
                <c:pt idx="10553">
                  <c:v>40619.25</c:v>
                </c:pt>
                <c:pt idx="10554">
                  <c:v>40619.291666666664</c:v>
                </c:pt>
                <c:pt idx="10555">
                  <c:v>40619.333333333336</c:v>
                </c:pt>
                <c:pt idx="10556">
                  <c:v>40619.375</c:v>
                </c:pt>
                <c:pt idx="10557">
                  <c:v>40619.416666666664</c:v>
                </c:pt>
                <c:pt idx="10558">
                  <c:v>40619.458333333336</c:v>
                </c:pt>
                <c:pt idx="10559">
                  <c:v>40619.5</c:v>
                </c:pt>
                <c:pt idx="10560">
                  <c:v>40619.541666666664</c:v>
                </c:pt>
                <c:pt idx="10561">
                  <c:v>40619.583333333336</c:v>
                </c:pt>
                <c:pt idx="10562">
                  <c:v>40619.625</c:v>
                </c:pt>
                <c:pt idx="10563">
                  <c:v>40619.666666666664</c:v>
                </c:pt>
                <c:pt idx="10564">
                  <c:v>40619.708333333336</c:v>
                </c:pt>
                <c:pt idx="10565">
                  <c:v>40619.75</c:v>
                </c:pt>
                <c:pt idx="10566">
                  <c:v>40619.791666666664</c:v>
                </c:pt>
                <c:pt idx="10567">
                  <c:v>40619.833333333336</c:v>
                </c:pt>
                <c:pt idx="10568">
                  <c:v>40619.875</c:v>
                </c:pt>
                <c:pt idx="10569">
                  <c:v>40619.916666666664</c:v>
                </c:pt>
                <c:pt idx="10570">
                  <c:v>40619.958333333336</c:v>
                </c:pt>
                <c:pt idx="10571">
                  <c:v>40620</c:v>
                </c:pt>
                <c:pt idx="10572">
                  <c:v>40620.041666666664</c:v>
                </c:pt>
                <c:pt idx="10573">
                  <c:v>40620.083333333336</c:v>
                </c:pt>
                <c:pt idx="10574">
                  <c:v>40620.125</c:v>
                </c:pt>
                <c:pt idx="10575">
                  <c:v>40620.166666666664</c:v>
                </c:pt>
                <c:pt idx="10576">
                  <c:v>40620.208333333336</c:v>
                </c:pt>
                <c:pt idx="10577">
                  <c:v>40620.25</c:v>
                </c:pt>
                <c:pt idx="10578">
                  <c:v>40620.291666666664</c:v>
                </c:pt>
                <c:pt idx="10579">
                  <c:v>40620.333333333336</c:v>
                </c:pt>
                <c:pt idx="10580">
                  <c:v>40620.375</c:v>
                </c:pt>
                <c:pt idx="10581">
                  <c:v>40620.416666666664</c:v>
                </c:pt>
                <c:pt idx="10582">
                  <c:v>40620.458333333336</c:v>
                </c:pt>
                <c:pt idx="10583">
                  <c:v>40620.5</c:v>
                </c:pt>
                <c:pt idx="10584">
                  <c:v>40620.541666666664</c:v>
                </c:pt>
                <c:pt idx="10585">
                  <c:v>40620.583333333336</c:v>
                </c:pt>
                <c:pt idx="10586">
                  <c:v>40620.625</c:v>
                </c:pt>
                <c:pt idx="10587">
                  <c:v>40620.666666666664</c:v>
                </c:pt>
                <c:pt idx="10588">
                  <c:v>40620.708333333336</c:v>
                </c:pt>
                <c:pt idx="10589">
                  <c:v>40620.75</c:v>
                </c:pt>
                <c:pt idx="10590">
                  <c:v>40620.791666666664</c:v>
                </c:pt>
                <c:pt idx="10591">
                  <c:v>40620.833333333336</c:v>
                </c:pt>
                <c:pt idx="10592">
                  <c:v>40620.875</c:v>
                </c:pt>
                <c:pt idx="10593">
                  <c:v>40620.916666666664</c:v>
                </c:pt>
                <c:pt idx="10594">
                  <c:v>40620.958333333336</c:v>
                </c:pt>
                <c:pt idx="10595">
                  <c:v>40621</c:v>
                </c:pt>
                <c:pt idx="10596">
                  <c:v>40621.041666666664</c:v>
                </c:pt>
                <c:pt idx="10597">
                  <c:v>40621.083333333336</c:v>
                </c:pt>
                <c:pt idx="10598">
                  <c:v>40621.125</c:v>
                </c:pt>
                <c:pt idx="10599">
                  <c:v>40621.166666666664</c:v>
                </c:pt>
                <c:pt idx="10600">
                  <c:v>40621.208333333336</c:v>
                </c:pt>
                <c:pt idx="10601">
                  <c:v>40621.25</c:v>
                </c:pt>
                <c:pt idx="10602">
                  <c:v>40621.291666666664</c:v>
                </c:pt>
                <c:pt idx="10603">
                  <c:v>40621.333333333336</c:v>
                </c:pt>
                <c:pt idx="10604">
                  <c:v>40621.375</c:v>
                </c:pt>
                <c:pt idx="10605">
                  <c:v>40621.416666666664</c:v>
                </c:pt>
                <c:pt idx="10606">
                  <c:v>40621.458333333336</c:v>
                </c:pt>
                <c:pt idx="10607">
                  <c:v>40621.5</c:v>
                </c:pt>
                <c:pt idx="10608">
                  <c:v>40621.541666666664</c:v>
                </c:pt>
                <c:pt idx="10609">
                  <c:v>40621.583333333336</c:v>
                </c:pt>
                <c:pt idx="10610">
                  <c:v>40621.625</c:v>
                </c:pt>
                <c:pt idx="10611">
                  <c:v>40621.666666666664</c:v>
                </c:pt>
                <c:pt idx="10612">
                  <c:v>40621.708333333336</c:v>
                </c:pt>
                <c:pt idx="10613">
                  <c:v>40621.75</c:v>
                </c:pt>
                <c:pt idx="10614">
                  <c:v>40621.791666666664</c:v>
                </c:pt>
                <c:pt idx="10615">
                  <c:v>40621.833333333336</c:v>
                </c:pt>
                <c:pt idx="10616">
                  <c:v>40621.875</c:v>
                </c:pt>
                <c:pt idx="10617">
                  <c:v>40621.916666666664</c:v>
                </c:pt>
                <c:pt idx="10618">
                  <c:v>40621.958333333336</c:v>
                </c:pt>
                <c:pt idx="10619">
                  <c:v>40622</c:v>
                </c:pt>
                <c:pt idx="10620">
                  <c:v>40622.041666666664</c:v>
                </c:pt>
                <c:pt idx="10621">
                  <c:v>40622.083333333336</c:v>
                </c:pt>
                <c:pt idx="10622">
                  <c:v>40622.125</c:v>
                </c:pt>
                <c:pt idx="10623">
                  <c:v>40622.166666666664</c:v>
                </c:pt>
                <c:pt idx="10624">
                  <c:v>40622.208333333336</c:v>
                </c:pt>
                <c:pt idx="10625">
                  <c:v>40622.25</c:v>
                </c:pt>
                <c:pt idx="10626">
                  <c:v>40622.291666666664</c:v>
                </c:pt>
                <c:pt idx="10627">
                  <c:v>40622.333333333336</c:v>
                </c:pt>
                <c:pt idx="10628">
                  <c:v>40622.375</c:v>
                </c:pt>
                <c:pt idx="10629">
                  <c:v>40622.416666666664</c:v>
                </c:pt>
                <c:pt idx="10630">
                  <c:v>40622.458333333336</c:v>
                </c:pt>
                <c:pt idx="10631">
                  <c:v>40622.5</c:v>
                </c:pt>
                <c:pt idx="10632">
                  <c:v>40622.541666666664</c:v>
                </c:pt>
                <c:pt idx="10633">
                  <c:v>40622.583333333336</c:v>
                </c:pt>
                <c:pt idx="10634">
                  <c:v>40622.625</c:v>
                </c:pt>
                <c:pt idx="10635">
                  <c:v>40622.666666666664</c:v>
                </c:pt>
                <c:pt idx="10636">
                  <c:v>40622.708333333336</c:v>
                </c:pt>
                <c:pt idx="10637">
                  <c:v>40622.75</c:v>
                </c:pt>
                <c:pt idx="10638">
                  <c:v>40622.791666666664</c:v>
                </c:pt>
                <c:pt idx="10639">
                  <c:v>40622.833333333336</c:v>
                </c:pt>
                <c:pt idx="10640">
                  <c:v>40622.875</c:v>
                </c:pt>
                <c:pt idx="10641">
                  <c:v>40622.916666666664</c:v>
                </c:pt>
                <c:pt idx="10642">
                  <c:v>40622.958333333336</c:v>
                </c:pt>
                <c:pt idx="10643">
                  <c:v>40623</c:v>
                </c:pt>
                <c:pt idx="10644">
                  <c:v>40623.041666666664</c:v>
                </c:pt>
                <c:pt idx="10645">
                  <c:v>40623.083333333336</c:v>
                </c:pt>
                <c:pt idx="10646">
                  <c:v>40623.125</c:v>
                </c:pt>
                <c:pt idx="10647">
                  <c:v>40623.166666666664</c:v>
                </c:pt>
                <c:pt idx="10648">
                  <c:v>40623.208333333336</c:v>
                </c:pt>
                <c:pt idx="10649">
                  <c:v>40623.25</c:v>
                </c:pt>
                <c:pt idx="10650">
                  <c:v>40623.291666666664</c:v>
                </c:pt>
                <c:pt idx="10651">
                  <c:v>40623.333333333336</c:v>
                </c:pt>
                <c:pt idx="10652">
                  <c:v>40623.375</c:v>
                </c:pt>
                <c:pt idx="10653">
                  <c:v>40623.416666666664</c:v>
                </c:pt>
                <c:pt idx="10654">
                  <c:v>40623.458333333336</c:v>
                </c:pt>
                <c:pt idx="10655">
                  <c:v>40623.5</c:v>
                </c:pt>
                <c:pt idx="10656">
                  <c:v>40623.541666666664</c:v>
                </c:pt>
                <c:pt idx="10657">
                  <c:v>40623.583333333336</c:v>
                </c:pt>
                <c:pt idx="10658">
                  <c:v>40623.625</c:v>
                </c:pt>
                <c:pt idx="10659">
                  <c:v>40623.666666666664</c:v>
                </c:pt>
                <c:pt idx="10660">
                  <c:v>40623.708333333336</c:v>
                </c:pt>
                <c:pt idx="10661">
                  <c:v>40623.75</c:v>
                </c:pt>
                <c:pt idx="10662">
                  <c:v>40623.791666666664</c:v>
                </c:pt>
                <c:pt idx="10663">
                  <c:v>40623.833333333336</c:v>
                </c:pt>
                <c:pt idx="10664">
                  <c:v>40623.875</c:v>
                </c:pt>
                <c:pt idx="10665">
                  <c:v>40623.916666666664</c:v>
                </c:pt>
                <c:pt idx="10666">
                  <c:v>40623.958333333336</c:v>
                </c:pt>
                <c:pt idx="10667">
                  <c:v>40624</c:v>
                </c:pt>
                <c:pt idx="10668">
                  <c:v>40624.041666666664</c:v>
                </c:pt>
                <c:pt idx="10669">
                  <c:v>40624.083333333336</c:v>
                </c:pt>
                <c:pt idx="10670">
                  <c:v>40624.125</c:v>
                </c:pt>
                <c:pt idx="10671">
                  <c:v>40624.166666666664</c:v>
                </c:pt>
                <c:pt idx="10672">
                  <c:v>40624.208333333336</c:v>
                </c:pt>
                <c:pt idx="10673">
                  <c:v>40624.25</c:v>
                </c:pt>
                <c:pt idx="10674">
                  <c:v>40624.291666666664</c:v>
                </c:pt>
                <c:pt idx="10675">
                  <c:v>40624.333333333336</c:v>
                </c:pt>
                <c:pt idx="10676">
                  <c:v>40624.375</c:v>
                </c:pt>
                <c:pt idx="10677">
                  <c:v>40624.416666666664</c:v>
                </c:pt>
                <c:pt idx="10678">
                  <c:v>40624.458333333336</c:v>
                </c:pt>
                <c:pt idx="10679">
                  <c:v>40624.5</c:v>
                </c:pt>
                <c:pt idx="10680">
                  <c:v>40624.541666666664</c:v>
                </c:pt>
                <c:pt idx="10681">
                  <c:v>40624.583333333336</c:v>
                </c:pt>
                <c:pt idx="10682">
                  <c:v>40624.625</c:v>
                </c:pt>
                <c:pt idx="10683">
                  <c:v>40624.666666666664</c:v>
                </c:pt>
                <c:pt idx="10684">
                  <c:v>40624.708333333336</c:v>
                </c:pt>
                <c:pt idx="10685">
                  <c:v>40624.75</c:v>
                </c:pt>
                <c:pt idx="10686">
                  <c:v>40624.791666666664</c:v>
                </c:pt>
                <c:pt idx="10687">
                  <c:v>40624.833333333336</c:v>
                </c:pt>
                <c:pt idx="10688">
                  <c:v>40624.875</c:v>
                </c:pt>
                <c:pt idx="10689">
                  <c:v>40624.916666666664</c:v>
                </c:pt>
                <c:pt idx="10690">
                  <c:v>40624.958333333336</c:v>
                </c:pt>
                <c:pt idx="10691">
                  <c:v>40625</c:v>
                </c:pt>
                <c:pt idx="10692">
                  <c:v>40625.041666666664</c:v>
                </c:pt>
                <c:pt idx="10693">
                  <c:v>40625.083333333336</c:v>
                </c:pt>
                <c:pt idx="10694">
                  <c:v>40625.125</c:v>
                </c:pt>
                <c:pt idx="10695">
                  <c:v>40625.166666666664</c:v>
                </c:pt>
                <c:pt idx="10696">
                  <c:v>40625.208333333336</c:v>
                </c:pt>
                <c:pt idx="10697">
                  <c:v>40625.25</c:v>
                </c:pt>
                <c:pt idx="10698">
                  <c:v>40625.291666666664</c:v>
                </c:pt>
                <c:pt idx="10699">
                  <c:v>40625.333333333336</c:v>
                </c:pt>
                <c:pt idx="10700">
                  <c:v>40625.375</c:v>
                </c:pt>
                <c:pt idx="10701">
                  <c:v>40625.416666666664</c:v>
                </c:pt>
                <c:pt idx="10702">
                  <c:v>40625.458333333336</c:v>
                </c:pt>
                <c:pt idx="10703">
                  <c:v>40625.5</c:v>
                </c:pt>
                <c:pt idx="10704">
                  <c:v>40625.541666666664</c:v>
                </c:pt>
                <c:pt idx="10705">
                  <c:v>40625.583333333336</c:v>
                </c:pt>
                <c:pt idx="10706">
                  <c:v>40625.625</c:v>
                </c:pt>
                <c:pt idx="10707">
                  <c:v>40625.666666666664</c:v>
                </c:pt>
                <c:pt idx="10708">
                  <c:v>40625.708333333336</c:v>
                </c:pt>
                <c:pt idx="10709">
                  <c:v>40625.75</c:v>
                </c:pt>
                <c:pt idx="10710">
                  <c:v>40625.791666666664</c:v>
                </c:pt>
                <c:pt idx="10711">
                  <c:v>40625.833333333336</c:v>
                </c:pt>
                <c:pt idx="10712">
                  <c:v>40625.875</c:v>
                </c:pt>
                <c:pt idx="10713">
                  <c:v>40625.916666666664</c:v>
                </c:pt>
                <c:pt idx="10714">
                  <c:v>40625.958333333336</c:v>
                </c:pt>
                <c:pt idx="10715">
                  <c:v>40626</c:v>
                </c:pt>
                <c:pt idx="10716">
                  <c:v>40626.041666666664</c:v>
                </c:pt>
                <c:pt idx="10717">
                  <c:v>40626.083333333336</c:v>
                </c:pt>
                <c:pt idx="10718">
                  <c:v>40626.125</c:v>
                </c:pt>
                <c:pt idx="10719">
                  <c:v>40626.166666666664</c:v>
                </c:pt>
                <c:pt idx="10720">
                  <c:v>40626.208333333336</c:v>
                </c:pt>
                <c:pt idx="10721">
                  <c:v>40626.25</c:v>
                </c:pt>
                <c:pt idx="10722">
                  <c:v>40626.291666666664</c:v>
                </c:pt>
                <c:pt idx="10723">
                  <c:v>40626.333333333336</c:v>
                </c:pt>
                <c:pt idx="10724">
                  <c:v>40626.375</c:v>
                </c:pt>
                <c:pt idx="10725">
                  <c:v>40626.416666666664</c:v>
                </c:pt>
                <c:pt idx="10726">
                  <c:v>40626.458333333336</c:v>
                </c:pt>
                <c:pt idx="10727">
                  <c:v>40626.5</c:v>
                </c:pt>
                <c:pt idx="10728">
                  <c:v>40626.541666666664</c:v>
                </c:pt>
                <c:pt idx="10729">
                  <c:v>40626.583333333336</c:v>
                </c:pt>
                <c:pt idx="10730">
                  <c:v>40626.625</c:v>
                </c:pt>
                <c:pt idx="10731">
                  <c:v>40626.666666666664</c:v>
                </c:pt>
                <c:pt idx="10732">
                  <c:v>40626.708333333336</c:v>
                </c:pt>
                <c:pt idx="10733">
                  <c:v>40626.75</c:v>
                </c:pt>
                <c:pt idx="10734">
                  <c:v>40626.791666666664</c:v>
                </c:pt>
                <c:pt idx="10735">
                  <c:v>40626.833333333336</c:v>
                </c:pt>
                <c:pt idx="10736">
                  <c:v>40626.875</c:v>
                </c:pt>
                <c:pt idx="10737">
                  <c:v>40626.916666666664</c:v>
                </c:pt>
                <c:pt idx="10738">
                  <c:v>40626.958333333336</c:v>
                </c:pt>
                <c:pt idx="10739">
                  <c:v>40627</c:v>
                </c:pt>
                <c:pt idx="10740">
                  <c:v>40627.041666666664</c:v>
                </c:pt>
                <c:pt idx="10741">
                  <c:v>40627.083333333336</c:v>
                </c:pt>
                <c:pt idx="10742">
                  <c:v>40627.125</c:v>
                </c:pt>
                <c:pt idx="10743">
                  <c:v>40627.166666666664</c:v>
                </c:pt>
                <c:pt idx="10744">
                  <c:v>40627.208333333336</c:v>
                </c:pt>
                <c:pt idx="10745">
                  <c:v>40627.25</c:v>
                </c:pt>
                <c:pt idx="10746">
                  <c:v>40627.291666666664</c:v>
                </c:pt>
                <c:pt idx="10747">
                  <c:v>40627.333333333336</c:v>
                </c:pt>
                <c:pt idx="10748">
                  <c:v>40627.375</c:v>
                </c:pt>
                <c:pt idx="10749">
                  <c:v>40627.416666666664</c:v>
                </c:pt>
                <c:pt idx="10750">
                  <c:v>40627.458333333336</c:v>
                </c:pt>
                <c:pt idx="10751">
                  <c:v>40627.5</c:v>
                </c:pt>
                <c:pt idx="10752">
                  <c:v>40627.541666666664</c:v>
                </c:pt>
                <c:pt idx="10753">
                  <c:v>40627.583333333336</c:v>
                </c:pt>
                <c:pt idx="10754">
                  <c:v>40627.625</c:v>
                </c:pt>
                <c:pt idx="10755">
                  <c:v>40627.666666666664</c:v>
                </c:pt>
                <c:pt idx="10756">
                  <c:v>40627.708333333336</c:v>
                </c:pt>
                <c:pt idx="10757">
                  <c:v>40627.75</c:v>
                </c:pt>
                <c:pt idx="10758">
                  <c:v>40627.791666666664</c:v>
                </c:pt>
                <c:pt idx="10759">
                  <c:v>40627.833333333336</c:v>
                </c:pt>
                <c:pt idx="10760">
                  <c:v>40627.875</c:v>
                </c:pt>
                <c:pt idx="10761">
                  <c:v>40627.916666666664</c:v>
                </c:pt>
                <c:pt idx="10762">
                  <c:v>40627.958333333336</c:v>
                </c:pt>
                <c:pt idx="10763">
                  <c:v>40628</c:v>
                </c:pt>
                <c:pt idx="10764">
                  <c:v>40628.041666666664</c:v>
                </c:pt>
                <c:pt idx="10765">
                  <c:v>40628.083333333336</c:v>
                </c:pt>
                <c:pt idx="10766">
                  <c:v>40628.125</c:v>
                </c:pt>
                <c:pt idx="10767">
                  <c:v>40628.166666666664</c:v>
                </c:pt>
                <c:pt idx="10768">
                  <c:v>40628.208333333336</c:v>
                </c:pt>
                <c:pt idx="10769">
                  <c:v>40628.25</c:v>
                </c:pt>
                <c:pt idx="10770">
                  <c:v>40628.291666666664</c:v>
                </c:pt>
                <c:pt idx="10771">
                  <c:v>40628.333333333336</c:v>
                </c:pt>
                <c:pt idx="10772">
                  <c:v>40628.375</c:v>
                </c:pt>
                <c:pt idx="10773">
                  <c:v>40628.416666666664</c:v>
                </c:pt>
                <c:pt idx="10774">
                  <c:v>40628.458333333336</c:v>
                </c:pt>
                <c:pt idx="10775">
                  <c:v>40628.5</c:v>
                </c:pt>
                <c:pt idx="10776">
                  <c:v>40628.541666666664</c:v>
                </c:pt>
                <c:pt idx="10777">
                  <c:v>40628.583333333336</c:v>
                </c:pt>
                <c:pt idx="10778">
                  <c:v>40628.625</c:v>
                </c:pt>
                <c:pt idx="10779">
                  <c:v>40628.666666666664</c:v>
                </c:pt>
                <c:pt idx="10780">
                  <c:v>40628.708333333336</c:v>
                </c:pt>
                <c:pt idx="10781">
                  <c:v>40628.75</c:v>
                </c:pt>
                <c:pt idx="10782">
                  <c:v>40628.791666666664</c:v>
                </c:pt>
                <c:pt idx="10783">
                  <c:v>40628.833333333336</c:v>
                </c:pt>
                <c:pt idx="10784">
                  <c:v>40628.875</c:v>
                </c:pt>
                <c:pt idx="10785">
                  <c:v>40628.916666666664</c:v>
                </c:pt>
                <c:pt idx="10786">
                  <c:v>40628.958333333336</c:v>
                </c:pt>
                <c:pt idx="10787">
                  <c:v>40629</c:v>
                </c:pt>
                <c:pt idx="10788">
                  <c:v>40629.041666666664</c:v>
                </c:pt>
                <c:pt idx="10789">
                  <c:v>40629.083333333336</c:v>
                </c:pt>
                <c:pt idx="10790">
                  <c:v>40629.166666666664</c:v>
                </c:pt>
                <c:pt idx="10791">
                  <c:v>40629.208333333336</c:v>
                </c:pt>
                <c:pt idx="10792">
                  <c:v>40629.25</c:v>
                </c:pt>
                <c:pt idx="10793">
                  <c:v>40629.291666666664</c:v>
                </c:pt>
                <c:pt idx="10794">
                  <c:v>40629.333333333336</c:v>
                </c:pt>
                <c:pt idx="10795">
                  <c:v>40629.375</c:v>
                </c:pt>
                <c:pt idx="10796">
                  <c:v>40629.416666666664</c:v>
                </c:pt>
                <c:pt idx="10797">
                  <c:v>40629.458333333336</c:v>
                </c:pt>
                <c:pt idx="10798">
                  <c:v>40629.5</c:v>
                </c:pt>
                <c:pt idx="10799">
                  <c:v>40629.541666666664</c:v>
                </c:pt>
                <c:pt idx="10800">
                  <c:v>40629.583333333336</c:v>
                </c:pt>
                <c:pt idx="10801">
                  <c:v>40629.625</c:v>
                </c:pt>
                <c:pt idx="10802">
                  <c:v>40629.666666666664</c:v>
                </c:pt>
                <c:pt idx="10803">
                  <c:v>40629.708333333336</c:v>
                </c:pt>
                <c:pt idx="10804">
                  <c:v>40629.75</c:v>
                </c:pt>
                <c:pt idx="10805">
                  <c:v>40629.791666666664</c:v>
                </c:pt>
                <c:pt idx="10806">
                  <c:v>40629.833333333336</c:v>
                </c:pt>
                <c:pt idx="10807">
                  <c:v>40629.875</c:v>
                </c:pt>
                <c:pt idx="10808">
                  <c:v>40629.916666666664</c:v>
                </c:pt>
                <c:pt idx="10809">
                  <c:v>40629.958333333336</c:v>
                </c:pt>
                <c:pt idx="10810">
                  <c:v>40630</c:v>
                </c:pt>
                <c:pt idx="10811">
                  <c:v>40630.041666666664</c:v>
                </c:pt>
                <c:pt idx="10812">
                  <c:v>40630.083333333336</c:v>
                </c:pt>
                <c:pt idx="10813">
                  <c:v>40630.125</c:v>
                </c:pt>
                <c:pt idx="10814">
                  <c:v>40630.166666666664</c:v>
                </c:pt>
                <c:pt idx="10815">
                  <c:v>40630.208333333336</c:v>
                </c:pt>
                <c:pt idx="10816">
                  <c:v>40630.25</c:v>
                </c:pt>
                <c:pt idx="10817">
                  <c:v>40630.291666666664</c:v>
                </c:pt>
                <c:pt idx="10818">
                  <c:v>40630.333333333336</c:v>
                </c:pt>
                <c:pt idx="10819">
                  <c:v>40630.375</c:v>
                </c:pt>
                <c:pt idx="10820">
                  <c:v>40630.416666666664</c:v>
                </c:pt>
                <c:pt idx="10821">
                  <c:v>40630.458333333336</c:v>
                </c:pt>
                <c:pt idx="10822">
                  <c:v>40630.5</c:v>
                </c:pt>
                <c:pt idx="10823">
                  <c:v>40630.541666666664</c:v>
                </c:pt>
                <c:pt idx="10824">
                  <c:v>40630.583333333336</c:v>
                </c:pt>
                <c:pt idx="10825">
                  <c:v>40630.625</c:v>
                </c:pt>
                <c:pt idx="10826">
                  <c:v>40630.666666666664</c:v>
                </c:pt>
                <c:pt idx="10827">
                  <c:v>40630.708333333336</c:v>
                </c:pt>
                <c:pt idx="10828">
                  <c:v>40630.75</c:v>
                </c:pt>
                <c:pt idx="10829">
                  <c:v>40630.791666666664</c:v>
                </c:pt>
                <c:pt idx="10830">
                  <c:v>40630.833333333336</c:v>
                </c:pt>
                <c:pt idx="10831">
                  <c:v>40630.875</c:v>
                </c:pt>
                <c:pt idx="10832">
                  <c:v>40630.916666666664</c:v>
                </c:pt>
                <c:pt idx="10833">
                  <c:v>40630.958333333336</c:v>
                </c:pt>
                <c:pt idx="10834">
                  <c:v>40631</c:v>
                </c:pt>
                <c:pt idx="10835">
                  <c:v>40631.041666666664</c:v>
                </c:pt>
                <c:pt idx="10836">
                  <c:v>40631.083333333336</c:v>
                </c:pt>
                <c:pt idx="10837">
                  <c:v>40631.125</c:v>
                </c:pt>
                <c:pt idx="10838">
                  <c:v>40631.166666666664</c:v>
                </c:pt>
                <c:pt idx="10839">
                  <c:v>40631.208333333336</c:v>
                </c:pt>
                <c:pt idx="10840">
                  <c:v>40631.25</c:v>
                </c:pt>
                <c:pt idx="10841">
                  <c:v>40631.291666666664</c:v>
                </c:pt>
                <c:pt idx="10842">
                  <c:v>40631.333333333336</c:v>
                </c:pt>
                <c:pt idx="10843">
                  <c:v>40631.375</c:v>
                </c:pt>
                <c:pt idx="10844">
                  <c:v>40631.416666666664</c:v>
                </c:pt>
                <c:pt idx="10845">
                  <c:v>40631.458333333336</c:v>
                </c:pt>
                <c:pt idx="10846">
                  <c:v>40631.5</c:v>
                </c:pt>
                <c:pt idx="10847">
                  <c:v>40631.541666666664</c:v>
                </c:pt>
                <c:pt idx="10848">
                  <c:v>40631.583333333336</c:v>
                </c:pt>
                <c:pt idx="10849">
                  <c:v>40631.625</c:v>
                </c:pt>
                <c:pt idx="10850">
                  <c:v>40631.666666666664</c:v>
                </c:pt>
                <c:pt idx="10851">
                  <c:v>40631.708333333336</c:v>
                </c:pt>
                <c:pt idx="10852">
                  <c:v>40631.75</c:v>
                </c:pt>
                <c:pt idx="10853">
                  <c:v>40631.791666666664</c:v>
                </c:pt>
                <c:pt idx="10854">
                  <c:v>40631.833333333336</c:v>
                </c:pt>
                <c:pt idx="10855">
                  <c:v>40631.875</c:v>
                </c:pt>
                <c:pt idx="10856">
                  <c:v>40631.916666666664</c:v>
                </c:pt>
                <c:pt idx="10857">
                  <c:v>40631.958333333336</c:v>
                </c:pt>
                <c:pt idx="10858">
                  <c:v>40632</c:v>
                </c:pt>
                <c:pt idx="10859">
                  <c:v>40632.041666666664</c:v>
                </c:pt>
                <c:pt idx="10860">
                  <c:v>40632.083333333336</c:v>
                </c:pt>
                <c:pt idx="10861">
                  <c:v>40632.125</c:v>
                </c:pt>
                <c:pt idx="10862">
                  <c:v>40632.166666666664</c:v>
                </c:pt>
                <c:pt idx="10863">
                  <c:v>40632.208333333336</c:v>
                </c:pt>
                <c:pt idx="10864">
                  <c:v>40632.25</c:v>
                </c:pt>
                <c:pt idx="10865">
                  <c:v>40632.291666666664</c:v>
                </c:pt>
                <c:pt idx="10866">
                  <c:v>40632.333333333336</c:v>
                </c:pt>
                <c:pt idx="10867">
                  <c:v>40632.375</c:v>
                </c:pt>
                <c:pt idx="10868">
                  <c:v>40632.416666666664</c:v>
                </c:pt>
                <c:pt idx="10869">
                  <c:v>40632.458333333336</c:v>
                </c:pt>
                <c:pt idx="10870">
                  <c:v>40632.5</c:v>
                </c:pt>
                <c:pt idx="10871">
                  <c:v>40632.541666666664</c:v>
                </c:pt>
                <c:pt idx="10872">
                  <c:v>40632.583333333336</c:v>
                </c:pt>
                <c:pt idx="10873">
                  <c:v>40632.625</c:v>
                </c:pt>
                <c:pt idx="10874">
                  <c:v>40632.666666666664</c:v>
                </c:pt>
                <c:pt idx="10875">
                  <c:v>40632.708333333336</c:v>
                </c:pt>
                <c:pt idx="10876">
                  <c:v>40632.75</c:v>
                </c:pt>
                <c:pt idx="10877">
                  <c:v>40632.791666666664</c:v>
                </c:pt>
                <c:pt idx="10878">
                  <c:v>40632.833333333336</c:v>
                </c:pt>
                <c:pt idx="10879">
                  <c:v>40632.875</c:v>
                </c:pt>
                <c:pt idx="10880">
                  <c:v>40632.916666666664</c:v>
                </c:pt>
                <c:pt idx="10881">
                  <c:v>40632.958333333336</c:v>
                </c:pt>
                <c:pt idx="10882">
                  <c:v>40633</c:v>
                </c:pt>
                <c:pt idx="10883">
                  <c:v>40633.041666666664</c:v>
                </c:pt>
                <c:pt idx="10884">
                  <c:v>40633.083333333336</c:v>
                </c:pt>
                <c:pt idx="10885">
                  <c:v>40633.125</c:v>
                </c:pt>
                <c:pt idx="10886">
                  <c:v>40633.166666666664</c:v>
                </c:pt>
                <c:pt idx="10887">
                  <c:v>40633.208333333336</c:v>
                </c:pt>
                <c:pt idx="10888">
                  <c:v>40633.25</c:v>
                </c:pt>
                <c:pt idx="10889">
                  <c:v>40633.291666666664</c:v>
                </c:pt>
                <c:pt idx="10890">
                  <c:v>40633.333333333336</c:v>
                </c:pt>
                <c:pt idx="10891">
                  <c:v>40633.375</c:v>
                </c:pt>
                <c:pt idx="10892">
                  <c:v>40633.416666666664</c:v>
                </c:pt>
                <c:pt idx="10893">
                  <c:v>40633.458333333336</c:v>
                </c:pt>
                <c:pt idx="10894">
                  <c:v>40633.5</c:v>
                </c:pt>
                <c:pt idx="10895">
                  <c:v>40633.541666666664</c:v>
                </c:pt>
                <c:pt idx="10896">
                  <c:v>40633.583333333336</c:v>
                </c:pt>
                <c:pt idx="10897">
                  <c:v>40633.625</c:v>
                </c:pt>
                <c:pt idx="10898">
                  <c:v>40633.666666666664</c:v>
                </c:pt>
                <c:pt idx="10899">
                  <c:v>40633.708333333336</c:v>
                </c:pt>
                <c:pt idx="10900">
                  <c:v>40633.75</c:v>
                </c:pt>
                <c:pt idx="10901">
                  <c:v>40633.791666666664</c:v>
                </c:pt>
                <c:pt idx="10902">
                  <c:v>40633.833333333336</c:v>
                </c:pt>
                <c:pt idx="10903">
                  <c:v>40633.875</c:v>
                </c:pt>
                <c:pt idx="10904">
                  <c:v>40633.916666666664</c:v>
                </c:pt>
                <c:pt idx="10905">
                  <c:v>40633.958333333336</c:v>
                </c:pt>
                <c:pt idx="10906">
                  <c:v>40634</c:v>
                </c:pt>
                <c:pt idx="10907">
                  <c:v>40634.041666666664</c:v>
                </c:pt>
                <c:pt idx="10908">
                  <c:v>40634.083333333336</c:v>
                </c:pt>
                <c:pt idx="10909">
                  <c:v>40634.125</c:v>
                </c:pt>
                <c:pt idx="10910">
                  <c:v>40634.166666666664</c:v>
                </c:pt>
                <c:pt idx="10911">
                  <c:v>40634.208333333336</c:v>
                </c:pt>
                <c:pt idx="10912">
                  <c:v>40634.25</c:v>
                </c:pt>
                <c:pt idx="10913">
                  <c:v>40634.291666666664</c:v>
                </c:pt>
                <c:pt idx="10914">
                  <c:v>40634.333333333336</c:v>
                </c:pt>
                <c:pt idx="10915">
                  <c:v>40634.375</c:v>
                </c:pt>
                <c:pt idx="10916">
                  <c:v>40634.416666666664</c:v>
                </c:pt>
                <c:pt idx="10917">
                  <c:v>40634.458333333336</c:v>
                </c:pt>
                <c:pt idx="10918">
                  <c:v>40634.5</c:v>
                </c:pt>
                <c:pt idx="10919">
                  <c:v>40634.541666666664</c:v>
                </c:pt>
                <c:pt idx="10920">
                  <c:v>40634.583333333336</c:v>
                </c:pt>
                <c:pt idx="10921">
                  <c:v>40634.625</c:v>
                </c:pt>
                <c:pt idx="10922">
                  <c:v>40634.666666666664</c:v>
                </c:pt>
                <c:pt idx="10923">
                  <c:v>40634.708333333336</c:v>
                </c:pt>
                <c:pt idx="10924">
                  <c:v>40634.75</c:v>
                </c:pt>
                <c:pt idx="10925">
                  <c:v>40634.791666666664</c:v>
                </c:pt>
                <c:pt idx="10926">
                  <c:v>40634.833333333336</c:v>
                </c:pt>
                <c:pt idx="10927">
                  <c:v>40634.875</c:v>
                </c:pt>
                <c:pt idx="10928">
                  <c:v>40634.916666666664</c:v>
                </c:pt>
                <c:pt idx="10929">
                  <c:v>40634.958333333336</c:v>
                </c:pt>
                <c:pt idx="10930">
                  <c:v>40635</c:v>
                </c:pt>
                <c:pt idx="10931">
                  <c:v>40635.041666666664</c:v>
                </c:pt>
                <c:pt idx="10932">
                  <c:v>40635.083333333336</c:v>
                </c:pt>
                <c:pt idx="10933">
                  <c:v>40635.125</c:v>
                </c:pt>
                <c:pt idx="10934">
                  <c:v>40635.166666666664</c:v>
                </c:pt>
                <c:pt idx="10935">
                  <c:v>40635.208333333336</c:v>
                </c:pt>
                <c:pt idx="10936">
                  <c:v>40635.25</c:v>
                </c:pt>
                <c:pt idx="10937">
                  <c:v>40635.291666666664</c:v>
                </c:pt>
                <c:pt idx="10938">
                  <c:v>40635.333333333336</c:v>
                </c:pt>
                <c:pt idx="10939">
                  <c:v>40635.375</c:v>
                </c:pt>
                <c:pt idx="10940">
                  <c:v>40635.416666666664</c:v>
                </c:pt>
                <c:pt idx="10941">
                  <c:v>40635.458333333336</c:v>
                </c:pt>
                <c:pt idx="10942">
                  <c:v>40635.5</c:v>
                </c:pt>
                <c:pt idx="10943">
                  <c:v>40635.541666666664</c:v>
                </c:pt>
                <c:pt idx="10944">
                  <c:v>40635.583333333336</c:v>
                </c:pt>
                <c:pt idx="10945">
                  <c:v>40635.625</c:v>
                </c:pt>
                <c:pt idx="10946">
                  <c:v>40635.666666666664</c:v>
                </c:pt>
                <c:pt idx="10947">
                  <c:v>40635.708333333336</c:v>
                </c:pt>
                <c:pt idx="10948">
                  <c:v>40635.75</c:v>
                </c:pt>
                <c:pt idx="10949">
                  <c:v>40635.791666666664</c:v>
                </c:pt>
                <c:pt idx="10950">
                  <c:v>40635.833333333336</c:v>
                </c:pt>
                <c:pt idx="10951">
                  <c:v>40635.875</c:v>
                </c:pt>
                <c:pt idx="10952">
                  <c:v>40635.916666666664</c:v>
                </c:pt>
                <c:pt idx="10953">
                  <c:v>40635.958333333336</c:v>
                </c:pt>
                <c:pt idx="10954">
                  <c:v>40636</c:v>
                </c:pt>
                <c:pt idx="10955">
                  <c:v>40636.041666666664</c:v>
                </c:pt>
                <c:pt idx="10956">
                  <c:v>40636.083333333336</c:v>
                </c:pt>
                <c:pt idx="10957">
                  <c:v>40636.125</c:v>
                </c:pt>
                <c:pt idx="10958">
                  <c:v>40636.166666666664</c:v>
                </c:pt>
                <c:pt idx="10959">
                  <c:v>40636.208333333336</c:v>
                </c:pt>
                <c:pt idx="10960">
                  <c:v>40636.25</c:v>
                </c:pt>
                <c:pt idx="10961">
                  <c:v>40636.291666666664</c:v>
                </c:pt>
                <c:pt idx="10962">
                  <c:v>40636.333333333336</c:v>
                </c:pt>
                <c:pt idx="10963">
                  <c:v>40636.375</c:v>
                </c:pt>
                <c:pt idx="10964">
                  <c:v>40636.416666666664</c:v>
                </c:pt>
                <c:pt idx="10965">
                  <c:v>40636.458333333336</c:v>
                </c:pt>
                <c:pt idx="10966">
                  <c:v>40636.5</c:v>
                </c:pt>
                <c:pt idx="10967">
                  <c:v>40636.541666666664</c:v>
                </c:pt>
                <c:pt idx="10968">
                  <c:v>40636.583333333336</c:v>
                </c:pt>
                <c:pt idx="10969">
                  <c:v>40636.625</c:v>
                </c:pt>
                <c:pt idx="10970">
                  <c:v>40636.666666666664</c:v>
                </c:pt>
                <c:pt idx="10971">
                  <c:v>40636.708333333336</c:v>
                </c:pt>
                <c:pt idx="10972">
                  <c:v>40636.75</c:v>
                </c:pt>
                <c:pt idx="10973">
                  <c:v>40636.791666666664</c:v>
                </c:pt>
                <c:pt idx="10974">
                  <c:v>40636.833333333336</c:v>
                </c:pt>
                <c:pt idx="10975">
                  <c:v>40636.875</c:v>
                </c:pt>
                <c:pt idx="10976">
                  <c:v>40636.916666666664</c:v>
                </c:pt>
                <c:pt idx="10977">
                  <c:v>40636.958333333336</c:v>
                </c:pt>
                <c:pt idx="10978">
                  <c:v>40637</c:v>
                </c:pt>
                <c:pt idx="10979">
                  <c:v>40637.041666666664</c:v>
                </c:pt>
                <c:pt idx="10980">
                  <c:v>40637.083333333336</c:v>
                </c:pt>
                <c:pt idx="10981">
                  <c:v>40637.125</c:v>
                </c:pt>
                <c:pt idx="10982">
                  <c:v>40637.166666666664</c:v>
                </c:pt>
                <c:pt idx="10983">
                  <c:v>40637.208333333336</c:v>
                </c:pt>
                <c:pt idx="10984">
                  <c:v>40637.25</c:v>
                </c:pt>
                <c:pt idx="10985">
                  <c:v>40637.291666666664</c:v>
                </c:pt>
                <c:pt idx="10986">
                  <c:v>40637.333333333336</c:v>
                </c:pt>
                <c:pt idx="10987">
                  <c:v>40637.375</c:v>
                </c:pt>
                <c:pt idx="10988">
                  <c:v>40637.416666666664</c:v>
                </c:pt>
                <c:pt idx="10989">
                  <c:v>40637.458333333336</c:v>
                </c:pt>
                <c:pt idx="10990">
                  <c:v>40637.5</c:v>
                </c:pt>
                <c:pt idx="10991">
                  <c:v>40637.541666666664</c:v>
                </c:pt>
                <c:pt idx="10992">
                  <c:v>40637.583333333336</c:v>
                </c:pt>
                <c:pt idx="10993">
                  <c:v>40637.625</c:v>
                </c:pt>
                <c:pt idx="10994">
                  <c:v>40637.666666666664</c:v>
                </c:pt>
                <c:pt idx="10995">
                  <c:v>40637.708333333336</c:v>
                </c:pt>
                <c:pt idx="10996">
                  <c:v>40637.75</c:v>
                </c:pt>
                <c:pt idx="10997">
                  <c:v>40637.791666666664</c:v>
                </c:pt>
                <c:pt idx="10998">
                  <c:v>40637.833333333336</c:v>
                </c:pt>
                <c:pt idx="10999">
                  <c:v>40637.875</c:v>
                </c:pt>
                <c:pt idx="11000">
                  <c:v>40637.916666666664</c:v>
                </c:pt>
                <c:pt idx="11001">
                  <c:v>40637.958333333336</c:v>
                </c:pt>
                <c:pt idx="11002">
                  <c:v>40638</c:v>
                </c:pt>
                <c:pt idx="11003">
                  <c:v>40638.041666666664</c:v>
                </c:pt>
                <c:pt idx="11004">
                  <c:v>40638.083333333336</c:v>
                </c:pt>
                <c:pt idx="11005">
                  <c:v>40638.125</c:v>
                </c:pt>
                <c:pt idx="11006">
                  <c:v>40638.166666666664</c:v>
                </c:pt>
                <c:pt idx="11007">
                  <c:v>40638.208333333336</c:v>
                </c:pt>
                <c:pt idx="11008">
                  <c:v>40638.25</c:v>
                </c:pt>
                <c:pt idx="11009">
                  <c:v>40638.291666666664</c:v>
                </c:pt>
                <c:pt idx="11010">
                  <c:v>40638.333333333336</c:v>
                </c:pt>
                <c:pt idx="11011">
                  <c:v>40638.375</c:v>
                </c:pt>
                <c:pt idx="11012">
                  <c:v>40638.416666666664</c:v>
                </c:pt>
                <c:pt idx="11013">
                  <c:v>40638.458333333336</c:v>
                </c:pt>
                <c:pt idx="11014">
                  <c:v>40638.5</c:v>
                </c:pt>
                <c:pt idx="11015">
                  <c:v>40638.541666666664</c:v>
                </c:pt>
                <c:pt idx="11016">
                  <c:v>40638.583333333336</c:v>
                </c:pt>
                <c:pt idx="11017">
                  <c:v>40638.625</c:v>
                </c:pt>
                <c:pt idx="11018">
                  <c:v>40638.666666666664</c:v>
                </c:pt>
                <c:pt idx="11019">
                  <c:v>40638.708333333336</c:v>
                </c:pt>
                <c:pt idx="11020">
                  <c:v>40638.75</c:v>
                </c:pt>
                <c:pt idx="11021">
                  <c:v>40638.791666666664</c:v>
                </c:pt>
                <c:pt idx="11022">
                  <c:v>40638.833333333336</c:v>
                </c:pt>
                <c:pt idx="11023">
                  <c:v>40638.875</c:v>
                </c:pt>
                <c:pt idx="11024">
                  <c:v>40638.916666666664</c:v>
                </c:pt>
                <c:pt idx="11025">
                  <c:v>40638.958333333336</c:v>
                </c:pt>
                <c:pt idx="11026">
                  <c:v>40639</c:v>
                </c:pt>
                <c:pt idx="11027">
                  <c:v>40639.041666666664</c:v>
                </c:pt>
                <c:pt idx="11028">
                  <c:v>40639.083333333336</c:v>
                </c:pt>
                <c:pt idx="11029">
                  <c:v>40639.125</c:v>
                </c:pt>
                <c:pt idx="11030">
                  <c:v>40639.166666666664</c:v>
                </c:pt>
                <c:pt idx="11031">
                  <c:v>40639.208333333336</c:v>
                </c:pt>
                <c:pt idx="11032">
                  <c:v>40639.25</c:v>
                </c:pt>
                <c:pt idx="11033">
                  <c:v>40639.291666666664</c:v>
                </c:pt>
                <c:pt idx="11034">
                  <c:v>40639.333333333336</c:v>
                </c:pt>
                <c:pt idx="11035">
                  <c:v>40639.375</c:v>
                </c:pt>
                <c:pt idx="11036">
                  <c:v>40639.416666666664</c:v>
                </c:pt>
                <c:pt idx="11037">
                  <c:v>40639.458333333336</c:v>
                </c:pt>
                <c:pt idx="11038">
                  <c:v>40639.5</c:v>
                </c:pt>
                <c:pt idx="11039">
                  <c:v>40639.541666666664</c:v>
                </c:pt>
                <c:pt idx="11040">
                  <c:v>40639.583333333336</c:v>
                </c:pt>
                <c:pt idx="11041">
                  <c:v>40639.625</c:v>
                </c:pt>
                <c:pt idx="11042">
                  <c:v>40639.666666666664</c:v>
                </c:pt>
                <c:pt idx="11043">
                  <c:v>40639.708333333336</c:v>
                </c:pt>
                <c:pt idx="11044">
                  <c:v>40639.75</c:v>
                </c:pt>
                <c:pt idx="11045">
                  <c:v>40639.791666666664</c:v>
                </c:pt>
                <c:pt idx="11046">
                  <c:v>40639.833333333336</c:v>
                </c:pt>
                <c:pt idx="11047">
                  <c:v>40639.875</c:v>
                </c:pt>
                <c:pt idx="11048">
                  <c:v>40639.916666666664</c:v>
                </c:pt>
                <c:pt idx="11049">
                  <c:v>40639.958333333336</c:v>
                </c:pt>
                <c:pt idx="11050">
                  <c:v>40640</c:v>
                </c:pt>
                <c:pt idx="11051">
                  <c:v>40640.041666666664</c:v>
                </c:pt>
                <c:pt idx="11052">
                  <c:v>40640.083333333336</c:v>
                </c:pt>
                <c:pt idx="11053">
                  <c:v>40640.125</c:v>
                </c:pt>
                <c:pt idx="11054">
                  <c:v>40640.166666666664</c:v>
                </c:pt>
                <c:pt idx="11055">
                  <c:v>40640.208333333336</c:v>
                </c:pt>
                <c:pt idx="11056">
                  <c:v>40640.25</c:v>
                </c:pt>
                <c:pt idx="11057">
                  <c:v>40640.291666666664</c:v>
                </c:pt>
                <c:pt idx="11058">
                  <c:v>40640.333333333336</c:v>
                </c:pt>
                <c:pt idx="11059">
                  <c:v>40640.375</c:v>
                </c:pt>
                <c:pt idx="11060">
                  <c:v>40640.416666666664</c:v>
                </c:pt>
                <c:pt idx="11061">
                  <c:v>40640.458333333336</c:v>
                </c:pt>
                <c:pt idx="11062">
                  <c:v>40640.5</c:v>
                </c:pt>
                <c:pt idx="11063">
                  <c:v>40640.541666666664</c:v>
                </c:pt>
                <c:pt idx="11064">
                  <c:v>40640.583333333336</c:v>
                </c:pt>
                <c:pt idx="11065">
                  <c:v>40640.625</c:v>
                </c:pt>
                <c:pt idx="11066">
                  <c:v>40640.666666666664</c:v>
                </c:pt>
                <c:pt idx="11067">
                  <c:v>40640.708333333336</c:v>
                </c:pt>
                <c:pt idx="11068">
                  <c:v>40640.75</c:v>
                </c:pt>
                <c:pt idx="11069">
                  <c:v>40640.791666666664</c:v>
                </c:pt>
                <c:pt idx="11070">
                  <c:v>40640.833333333336</c:v>
                </c:pt>
                <c:pt idx="11071">
                  <c:v>40640.875</c:v>
                </c:pt>
                <c:pt idx="11072">
                  <c:v>40640.916666666664</c:v>
                </c:pt>
                <c:pt idx="11073">
                  <c:v>40640.958333333336</c:v>
                </c:pt>
                <c:pt idx="11074">
                  <c:v>40641</c:v>
                </c:pt>
                <c:pt idx="11075">
                  <c:v>40641.041666666664</c:v>
                </c:pt>
                <c:pt idx="11076">
                  <c:v>40641.083333333336</c:v>
                </c:pt>
                <c:pt idx="11077">
                  <c:v>40641.125</c:v>
                </c:pt>
                <c:pt idx="11078">
                  <c:v>40641.166666666664</c:v>
                </c:pt>
                <c:pt idx="11079">
                  <c:v>40641.208333333336</c:v>
                </c:pt>
                <c:pt idx="11080">
                  <c:v>40641.25</c:v>
                </c:pt>
                <c:pt idx="11081">
                  <c:v>40641.291666666664</c:v>
                </c:pt>
                <c:pt idx="11082">
                  <c:v>40641.333333333336</c:v>
                </c:pt>
                <c:pt idx="11083">
                  <c:v>40641.375</c:v>
                </c:pt>
                <c:pt idx="11084">
                  <c:v>40641.416666666664</c:v>
                </c:pt>
                <c:pt idx="11085">
                  <c:v>40641.458333333336</c:v>
                </c:pt>
                <c:pt idx="11086">
                  <c:v>40641.5</c:v>
                </c:pt>
                <c:pt idx="11087">
                  <c:v>40641.541666666664</c:v>
                </c:pt>
                <c:pt idx="11088">
                  <c:v>40641.583333333336</c:v>
                </c:pt>
                <c:pt idx="11089">
                  <c:v>40641.625</c:v>
                </c:pt>
                <c:pt idx="11090">
                  <c:v>40641.666666666664</c:v>
                </c:pt>
                <c:pt idx="11091">
                  <c:v>40641.708333333336</c:v>
                </c:pt>
                <c:pt idx="11092">
                  <c:v>40641.75</c:v>
                </c:pt>
                <c:pt idx="11093">
                  <c:v>40641.791666666664</c:v>
                </c:pt>
                <c:pt idx="11094">
                  <c:v>40641.833333333336</c:v>
                </c:pt>
                <c:pt idx="11095">
                  <c:v>40641.875</c:v>
                </c:pt>
                <c:pt idx="11096">
                  <c:v>40641.916666666664</c:v>
                </c:pt>
                <c:pt idx="11097">
                  <c:v>40641.958333333336</c:v>
                </c:pt>
                <c:pt idx="11098">
                  <c:v>40642</c:v>
                </c:pt>
                <c:pt idx="11099">
                  <c:v>40642.041666666664</c:v>
                </c:pt>
                <c:pt idx="11100">
                  <c:v>40642.083333333336</c:v>
                </c:pt>
                <c:pt idx="11101">
                  <c:v>40642.125</c:v>
                </c:pt>
                <c:pt idx="11102">
                  <c:v>40642.166666666664</c:v>
                </c:pt>
                <c:pt idx="11103">
                  <c:v>40642.208333333336</c:v>
                </c:pt>
                <c:pt idx="11104">
                  <c:v>40642.25</c:v>
                </c:pt>
                <c:pt idx="11105">
                  <c:v>40642.291666666664</c:v>
                </c:pt>
                <c:pt idx="11106">
                  <c:v>40642.333333333336</c:v>
                </c:pt>
                <c:pt idx="11107">
                  <c:v>40642.375</c:v>
                </c:pt>
                <c:pt idx="11108">
                  <c:v>40642.416666666664</c:v>
                </c:pt>
                <c:pt idx="11109">
                  <c:v>40642.458333333336</c:v>
                </c:pt>
                <c:pt idx="11110">
                  <c:v>40642.5</c:v>
                </c:pt>
                <c:pt idx="11111">
                  <c:v>40642.541666666664</c:v>
                </c:pt>
                <c:pt idx="11112">
                  <c:v>40642.583333333336</c:v>
                </c:pt>
                <c:pt idx="11113">
                  <c:v>40642.625</c:v>
                </c:pt>
                <c:pt idx="11114">
                  <c:v>40642.666666666664</c:v>
                </c:pt>
                <c:pt idx="11115">
                  <c:v>40642.708333333336</c:v>
                </c:pt>
                <c:pt idx="11116">
                  <c:v>40642.75</c:v>
                </c:pt>
                <c:pt idx="11117">
                  <c:v>40642.791666666664</c:v>
                </c:pt>
                <c:pt idx="11118">
                  <c:v>40642.833333333336</c:v>
                </c:pt>
                <c:pt idx="11119">
                  <c:v>40642.875</c:v>
                </c:pt>
                <c:pt idx="11120">
                  <c:v>40642.916666666664</c:v>
                </c:pt>
                <c:pt idx="11121">
                  <c:v>40642.958333333336</c:v>
                </c:pt>
                <c:pt idx="11122">
                  <c:v>40643</c:v>
                </c:pt>
                <c:pt idx="11123">
                  <c:v>40643.041666666664</c:v>
                </c:pt>
                <c:pt idx="11124">
                  <c:v>40643.083333333336</c:v>
                </c:pt>
                <c:pt idx="11125">
                  <c:v>40643.125</c:v>
                </c:pt>
                <c:pt idx="11126">
                  <c:v>40643.166666666664</c:v>
                </c:pt>
                <c:pt idx="11127">
                  <c:v>40643.208333333336</c:v>
                </c:pt>
                <c:pt idx="11128">
                  <c:v>40643.25</c:v>
                </c:pt>
                <c:pt idx="11129">
                  <c:v>40643.291666666664</c:v>
                </c:pt>
                <c:pt idx="11130">
                  <c:v>40643.333333333336</c:v>
                </c:pt>
                <c:pt idx="11131">
                  <c:v>40643.375</c:v>
                </c:pt>
                <c:pt idx="11132">
                  <c:v>40643.416666666664</c:v>
                </c:pt>
                <c:pt idx="11133">
                  <c:v>40643.458333333336</c:v>
                </c:pt>
                <c:pt idx="11134">
                  <c:v>40643.5</c:v>
                </c:pt>
                <c:pt idx="11135">
                  <c:v>40643.541666666664</c:v>
                </c:pt>
                <c:pt idx="11136">
                  <c:v>40643.583333333336</c:v>
                </c:pt>
                <c:pt idx="11137">
                  <c:v>40643.625</c:v>
                </c:pt>
                <c:pt idx="11138">
                  <c:v>40643.666666666664</c:v>
                </c:pt>
                <c:pt idx="11139">
                  <c:v>40643.708333333336</c:v>
                </c:pt>
                <c:pt idx="11140">
                  <c:v>40643.75</c:v>
                </c:pt>
                <c:pt idx="11141">
                  <c:v>40643.791666666664</c:v>
                </c:pt>
                <c:pt idx="11142">
                  <c:v>40643.833333333336</c:v>
                </c:pt>
                <c:pt idx="11143">
                  <c:v>40643.875</c:v>
                </c:pt>
                <c:pt idx="11144">
                  <c:v>40643.916666666664</c:v>
                </c:pt>
                <c:pt idx="11145">
                  <c:v>40643.958333333336</c:v>
                </c:pt>
                <c:pt idx="11146">
                  <c:v>40644</c:v>
                </c:pt>
                <c:pt idx="11147">
                  <c:v>40644.041666666664</c:v>
                </c:pt>
                <c:pt idx="11148">
                  <c:v>40644.083333333336</c:v>
                </c:pt>
                <c:pt idx="11149">
                  <c:v>40644.125</c:v>
                </c:pt>
                <c:pt idx="11150">
                  <c:v>40644.166666666664</c:v>
                </c:pt>
                <c:pt idx="11151">
                  <c:v>40644.208333333336</c:v>
                </c:pt>
                <c:pt idx="11152">
                  <c:v>40644.25</c:v>
                </c:pt>
                <c:pt idx="11153">
                  <c:v>40644.291666666664</c:v>
                </c:pt>
                <c:pt idx="11154">
                  <c:v>40644.333333333336</c:v>
                </c:pt>
                <c:pt idx="11155">
                  <c:v>40644.375</c:v>
                </c:pt>
                <c:pt idx="11156">
                  <c:v>40644.416666666664</c:v>
                </c:pt>
                <c:pt idx="11157">
                  <c:v>40644.458333333336</c:v>
                </c:pt>
                <c:pt idx="11158">
                  <c:v>40644.5</c:v>
                </c:pt>
                <c:pt idx="11159">
                  <c:v>40644.541666666664</c:v>
                </c:pt>
                <c:pt idx="11160">
                  <c:v>40644.583333333336</c:v>
                </c:pt>
                <c:pt idx="11161">
                  <c:v>40644.625</c:v>
                </c:pt>
                <c:pt idx="11162">
                  <c:v>40644.666666666664</c:v>
                </c:pt>
                <c:pt idx="11163">
                  <c:v>40644.708333333336</c:v>
                </c:pt>
                <c:pt idx="11164">
                  <c:v>40644.75</c:v>
                </c:pt>
                <c:pt idx="11165">
                  <c:v>40644.791666666664</c:v>
                </c:pt>
                <c:pt idx="11166">
                  <c:v>40644.833333333336</c:v>
                </c:pt>
                <c:pt idx="11167">
                  <c:v>40644.875</c:v>
                </c:pt>
                <c:pt idx="11168">
                  <c:v>40644.916666666664</c:v>
                </c:pt>
                <c:pt idx="11169">
                  <c:v>40644.958333333336</c:v>
                </c:pt>
                <c:pt idx="11170">
                  <c:v>40645</c:v>
                </c:pt>
                <c:pt idx="11171">
                  <c:v>40645.041666666664</c:v>
                </c:pt>
                <c:pt idx="11172">
                  <c:v>40645.083333333336</c:v>
                </c:pt>
                <c:pt idx="11173">
                  <c:v>40645.125</c:v>
                </c:pt>
                <c:pt idx="11174">
                  <c:v>40645.166666666664</c:v>
                </c:pt>
                <c:pt idx="11175">
                  <c:v>40645.208333333336</c:v>
                </c:pt>
                <c:pt idx="11176">
                  <c:v>40645.25</c:v>
                </c:pt>
                <c:pt idx="11177">
                  <c:v>40645.291666666664</c:v>
                </c:pt>
                <c:pt idx="11178">
                  <c:v>40645.333333333336</c:v>
                </c:pt>
                <c:pt idx="11179">
                  <c:v>40645.375</c:v>
                </c:pt>
                <c:pt idx="11180">
                  <c:v>40645.416666666664</c:v>
                </c:pt>
                <c:pt idx="11181">
                  <c:v>40645.458333333336</c:v>
                </c:pt>
                <c:pt idx="11182">
                  <c:v>40645.5</c:v>
                </c:pt>
                <c:pt idx="11183">
                  <c:v>40645.541666666664</c:v>
                </c:pt>
                <c:pt idx="11184">
                  <c:v>40645.583333333336</c:v>
                </c:pt>
                <c:pt idx="11185">
                  <c:v>40645.625</c:v>
                </c:pt>
                <c:pt idx="11186">
                  <c:v>40645.666666666664</c:v>
                </c:pt>
                <c:pt idx="11187">
                  <c:v>40645.708333333336</c:v>
                </c:pt>
                <c:pt idx="11188">
                  <c:v>40645.75</c:v>
                </c:pt>
                <c:pt idx="11189">
                  <c:v>40645.791666666664</c:v>
                </c:pt>
                <c:pt idx="11190">
                  <c:v>40645.833333333336</c:v>
                </c:pt>
                <c:pt idx="11191">
                  <c:v>40645.875</c:v>
                </c:pt>
                <c:pt idx="11192">
                  <c:v>40645.916666666664</c:v>
                </c:pt>
                <c:pt idx="11193">
                  <c:v>40645.958333333336</c:v>
                </c:pt>
                <c:pt idx="11194">
                  <c:v>40646</c:v>
                </c:pt>
                <c:pt idx="11195">
                  <c:v>40646.041666666664</c:v>
                </c:pt>
                <c:pt idx="11196">
                  <c:v>40646.083333333336</c:v>
                </c:pt>
                <c:pt idx="11197">
                  <c:v>40646.125</c:v>
                </c:pt>
                <c:pt idx="11198">
                  <c:v>40646.166666666664</c:v>
                </c:pt>
                <c:pt idx="11199">
                  <c:v>40646.208333333336</c:v>
                </c:pt>
                <c:pt idx="11200">
                  <c:v>40646.25</c:v>
                </c:pt>
                <c:pt idx="11201">
                  <c:v>40646.291666666664</c:v>
                </c:pt>
                <c:pt idx="11202">
                  <c:v>40646.333333333336</c:v>
                </c:pt>
                <c:pt idx="11203">
                  <c:v>40646.375</c:v>
                </c:pt>
                <c:pt idx="11204">
                  <c:v>40646.416666666664</c:v>
                </c:pt>
                <c:pt idx="11205">
                  <c:v>40646.458333333336</c:v>
                </c:pt>
                <c:pt idx="11206">
                  <c:v>40646.5</c:v>
                </c:pt>
                <c:pt idx="11207">
                  <c:v>40646.541666666664</c:v>
                </c:pt>
                <c:pt idx="11208">
                  <c:v>40646.583333333336</c:v>
                </c:pt>
                <c:pt idx="11209">
                  <c:v>40646.625</c:v>
                </c:pt>
                <c:pt idx="11210">
                  <c:v>40646.666666666664</c:v>
                </c:pt>
                <c:pt idx="11211">
                  <c:v>40646.708333333336</c:v>
                </c:pt>
                <c:pt idx="11212">
                  <c:v>40646.75</c:v>
                </c:pt>
                <c:pt idx="11213">
                  <c:v>40646.791666666664</c:v>
                </c:pt>
                <c:pt idx="11214">
                  <c:v>40646.833333333336</c:v>
                </c:pt>
                <c:pt idx="11215">
                  <c:v>40646.875</c:v>
                </c:pt>
                <c:pt idx="11216">
                  <c:v>40646.916666666664</c:v>
                </c:pt>
                <c:pt idx="11217">
                  <c:v>40646.958333333336</c:v>
                </c:pt>
                <c:pt idx="11218">
                  <c:v>40647</c:v>
                </c:pt>
                <c:pt idx="11219">
                  <c:v>40647.041666666664</c:v>
                </c:pt>
                <c:pt idx="11220">
                  <c:v>40647.083333333336</c:v>
                </c:pt>
                <c:pt idx="11221">
                  <c:v>40647.125</c:v>
                </c:pt>
                <c:pt idx="11222">
                  <c:v>40647.166666666664</c:v>
                </c:pt>
                <c:pt idx="11223">
                  <c:v>40647.208333333336</c:v>
                </c:pt>
                <c:pt idx="11224">
                  <c:v>40647.25</c:v>
                </c:pt>
                <c:pt idx="11225">
                  <c:v>40647.291666666664</c:v>
                </c:pt>
                <c:pt idx="11226">
                  <c:v>40647.333333333336</c:v>
                </c:pt>
                <c:pt idx="11227">
                  <c:v>40647.375</c:v>
                </c:pt>
                <c:pt idx="11228">
                  <c:v>40647.416666666664</c:v>
                </c:pt>
                <c:pt idx="11229">
                  <c:v>40647.458333333336</c:v>
                </c:pt>
                <c:pt idx="11230">
                  <c:v>40647.5</c:v>
                </c:pt>
                <c:pt idx="11231">
                  <c:v>40647.541666666664</c:v>
                </c:pt>
                <c:pt idx="11232">
                  <c:v>40647.583333333336</c:v>
                </c:pt>
                <c:pt idx="11233">
                  <c:v>40647.625</c:v>
                </c:pt>
                <c:pt idx="11234">
                  <c:v>40647.666666666664</c:v>
                </c:pt>
                <c:pt idx="11235">
                  <c:v>40647.708333333336</c:v>
                </c:pt>
                <c:pt idx="11236">
                  <c:v>40647.75</c:v>
                </c:pt>
                <c:pt idx="11237">
                  <c:v>40647.791666666664</c:v>
                </c:pt>
                <c:pt idx="11238">
                  <c:v>40647.833333333336</c:v>
                </c:pt>
                <c:pt idx="11239">
                  <c:v>40647.875</c:v>
                </c:pt>
                <c:pt idx="11240">
                  <c:v>40647.916666666664</c:v>
                </c:pt>
                <c:pt idx="11241">
                  <c:v>40647.958333333336</c:v>
                </c:pt>
                <c:pt idx="11242">
                  <c:v>40648</c:v>
                </c:pt>
                <c:pt idx="11243">
                  <c:v>40648.041666666664</c:v>
                </c:pt>
                <c:pt idx="11244">
                  <c:v>40648.083333333336</c:v>
                </c:pt>
                <c:pt idx="11245">
                  <c:v>40648.125</c:v>
                </c:pt>
                <c:pt idx="11246">
                  <c:v>40648.166666666664</c:v>
                </c:pt>
                <c:pt idx="11247">
                  <c:v>40648.208333333336</c:v>
                </c:pt>
                <c:pt idx="11248">
                  <c:v>40648.25</c:v>
                </c:pt>
                <c:pt idx="11249">
                  <c:v>40648.291666666664</c:v>
                </c:pt>
                <c:pt idx="11250">
                  <c:v>40648.333333333336</c:v>
                </c:pt>
                <c:pt idx="11251">
                  <c:v>40648.375</c:v>
                </c:pt>
                <c:pt idx="11252">
                  <c:v>40648.416666666664</c:v>
                </c:pt>
                <c:pt idx="11253">
                  <c:v>40648.458333333336</c:v>
                </c:pt>
                <c:pt idx="11254">
                  <c:v>40648.5</c:v>
                </c:pt>
                <c:pt idx="11255">
                  <c:v>40648.541666666664</c:v>
                </c:pt>
                <c:pt idx="11256">
                  <c:v>40648.583333333336</c:v>
                </c:pt>
                <c:pt idx="11257">
                  <c:v>40648.625</c:v>
                </c:pt>
                <c:pt idx="11258">
                  <c:v>40648.666666666664</c:v>
                </c:pt>
                <c:pt idx="11259">
                  <c:v>40648.708333333336</c:v>
                </c:pt>
                <c:pt idx="11260">
                  <c:v>40648.75</c:v>
                </c:pt>
                <c:pt idx="11261">
                  <c:v>40648.791666666664</c:v>
                </c:pt>
                <c:pt idx="11262">
                  <c:v>40648.833333333336</c:v>
                </c:pt>
                <c:pt idx="11263">
                  <c:v>40648.875</c:v>
                </c:pt>
                <c:pt idx="11264">
                  <c:v>40648.916666666664</c:v>
                </c:pt>
                <c:pt idx="11265">
                  <c:v>40648.958333333336</c:v>
                </c:pt>
                <c:pt idx="11266">
                  <c:v>40649</c:v>
                </c:pt>
                <c:pt idx="11267">
                  <c:v>40649.041666666664</c:v>
                </c:pt>
                <c:pt idx="11268">
                  <c:v>40649.083333333336</c:v>
                </c:pt>
                <c:pt idx="11269">
                  <c:v>40649.125</c:v>
                </c:pt>
                <c:pt idx="11270">
                  <c:v>40649.166666666664</c:v>
                </c:pt>
                <c:pt idx="11271">
                  <c:v>40649.208333333336</c:v>
                </c:pt>
                <c:pt idx="11272">
                  <c:v>40649.25</c:v>
                </c:pt>
                <c:pt idx="11273">
                  <c:v>40649.291666666664</c:v>
                </c:pt>
                <c:pt idx="11274">
                  <c:v>40649.333333333336</c:v>
                </c:pt>
                <c:pt idx="11275">
                  <c:v>40649.375</c:v>
                </c:pt>
                <c:pt idx="11276">
                  <c:v>40649.416666666664</c:v>
                </c:pt>
                <c:pt idx="11277">
                  <c:v>40649.458333333336</c:v>
                </c:pt>
                <c:pt idx="11278">
                  <c:v>40649.5</c:v>
                </c:pt>
                <c:pt idx="11279">
                  <c:v>40649.541666666664</c:v>
                </c:pt>
                <c:pt idx="11280">
                  <c:v>40649.583333333336</c:v>
                </c:pt>
                <c:pt idx="11281">
                  <c:v>40649.625</c:v>
                </c:pt>
                <c:pt idx="11282">
                  <c:v>40649.666666666664</c:v>
                </c:pt>
                <c:pt idx="11283">
                  <c:v>40649.708333333336</c:v>
                </c:pt>
                <c:pt idx="11284">
                  <c:v>40649.75</c:v>
                </c:pt>
                <c:pt idx="11285">
                  <c:v>40649.791666666664</c:v>
                </c:pt>
                <c:pt idx="11286">
                  <c:v>40649.833333333336</c:v>
                </c:pt>
                <c:pt idx="11287">
                  <c:v>40649.875</c:v>
                </c:pt>
                <c:pt idx="11288">
                  <c:v>40649.916666666664</c:v>
                </c:pt>
                <c:pt idx="11289">
                  <c:v>40649.958333333336</c:v>
                </c:pt>
                <c:pt idx="11290">
                  <c:v>40650</c:v>
                </c:pt>
                <c:pt idx="11291">
                  <c:v>40650.041666666664</c:v>
                </c:pt>
                <c:pt idx="11292">
                  <c:v>40650.083333333336</c:v>
                </c:pt>
                <c:pt idx="11293">
                  <c:v>40650.125</c:v>
                </c:pt>
                <c:pt idx="11294">
                  <c:v>40650.166666666664</c:v>
                </c:pt>
                <c:pt idx="11295">
                  <c:v>40650.208333333336</c:v>
                </c:pt>
                <c:pt idx="11296">
                  <c:v>40650.25</c:v>
                </c:pt>
                <c:pt idx="11297">
                  <c:v>40650.291666666664</c:v>
                </c:pt>
                <c:pt idx="11298">
                  <c:v>40650.333333333336</c:v>
                </c:pt>
                <c:pt idx="11299">
                  <c:v>40650.375</c:v>
                </c:pt>
                <c:pt idx="11300">
                  <c:v>40650.416666666664</c:v>
                </c:pt>
                <c:pt idx="11301">
                  <c:v>40650.458333333336</c:v>
                </c:pt>
                <c:pt idx="11302">
                  <c:v>40650.5</c:v>
                </c:pt>
                <c:pt idx="11303">
                  <c:v>40650.541666666664</c:v>
                </c:pt>
                <c:pt idx="11304">
                  <c:v>40650.583333333336</c:v>
                </c:pt>
                <c:pt idx="11305">
                  <c:v>40650.625</c:v>
                </c:pt>
                <c:pt idx="11306">
                  <c:v>40650.666666666664</c:v>
                </c:pt>
                <c:pt idx="11307">
                  <c:v>40650.708333333336</c:v>
                </c:pt>
                <c:pt idx="11308">
                  <c:v>40650.75</c:v>
                </c:pt>
                <c:pt idx="11309">
                  <c:v>40650.791666666664</c:v>
                </c:pt>
                <c:pt idx="11310">
                  <c:v>40650.833333333336</c:v>
                </c:pt>
                <c:pt idx="11311">
                  <c:v>40650.875</c:v>
                </c:pt>
                <c:pt idx="11312">
                  <c:v>40650.916666666664</c:v>
                </c:pt>
                <c:pt idx="11313">
                  <c:v>40650.958333333336</c:v>
                </c:pt>
                <c:pt idx="11314">
                  <c:v>40651</c:v>
                </c:pt>
                <c:pt idx="11315">
                  <c:v>40651.041666666664</c:v>
                </c:pt>
                <c:pt idx="11316">
                  <c:v>40651.083333333336</c:v>
                </c:pt>
                <c:pt idx="11317">
                  <c:v>40651.125</c:v>
                </c:pt>
                <c:pt idx="11318">
                  <c:v>40651.166666666664</c:v>
                </c:pt>
                <c:pt idx="11319">
                  <c:v>40651.208333333336</c:v>
                </c:pt>
                <c:pt idx="11320">
                  <c:v>40651.25</c:v>
                </c:pt>
                <c:pt idx="11321">
                  <c:v>40651.291666666664</c:v>
                </c:pt>
                <c:pt idx="11322">
                  <c:v>40651.333333333336</c:v>
                </c:pt>
                <c:pt idx="11323">
                  <c:v>40651.375</c:v>
                </c:pt>
                <c:pt idx="11324">
                  <c:v>40651.416666666664</c:v>
                </c:pt>
                <c:pt idx="11325">
                  <c:v>40651.458333333336</c:v>
                </c:pt>
                <c:pt idx="11326">
                  <c:v>40651.5</c:v>
                </c:pt>
                <c:pt idx="11327">
                  <c:v>40651.541666666664</c:v>
                </c:pt>
                <c:pt idx="11328">
                  <c:v>40651.583333333336</c:v>
                </c:pt>
                <c:pt idx="11329">
                  <c:v>40651.625</c:v>
                </c:pt>
                <c:pt idx="11330">
                  <c:v>40651.666666666664</c:v>
                </c:pt>
                <c:pt idx="11331">
                  <c:v>40651.708333333336</c:v>
                </c:pt>
                <c:pt idx="11332">
                  <c:v>40651.75</c:v>
                </c:pt>
                <c:pt idx="11333">
                  <c:v>40651.791666666664</c:v>
                </c:pt>
                <c:pt idx="11334">
                  <c:v>40651.833333333336</c:v>
                </c:pt>
                <c:pt idx="11335">
                  <c:v>40651.875</c:v>
                </c:pt>
                <c:pt idx="11336">
                  <c:v>40651.916666666664</c:v>
                </c:pt>
                <c:pt idx="11337">
                  <c:v>40651.958333333336</c:v>
                </c:pt>
                <c:pt idx="11338">
                  <c:v>40652</c:v>
                </c:pt>
                <c:pt idx="11339">
                  <c:v>40652.041666666664</c:v>
                </c:pt>
                <c:pt idx="11340">
                  <c:v>40652.083333333336</c:v>
                </c:pt>
                <c:pt idx="11341">
                  <c:v>40652.125</c:v>
                </c:pt>
                <c:pt idx="11342">
                  <c:v>40652.166666666664</c:v>
                </c:pt>
                <c:pt idx="11343">
                  <c:v>40652.208333333336</c:v>
                </c:pt>
                <c:pt idx="11344">
                  <c:v>40652.25</c:v>
                </c:pt>
                <c:pt idx="11345">
                  <c:v>40652.291666666664</c:v>
                </c:pt>
                <c:pt idx="11346">
                  <c:v>40652.333333333336</c:v>
                </c:pt>
                <c:pt idx="11347">
                  <c:v>40652.375</c:v>
                </c:pt>
                <c:pt idx="11348">
                  <c:v>40652.416666666664</c:v>
                </c:pt>
                <c:pt idx="11349">
                  <c:v>40652.458333333336</c:v>
                </c:pt>
                <c:pt idx="11350">
                  <c:v>40652.5</c:v>
                </c:pt>
                <c:pt idx="11351">
                  <c:v>40652.541666666664</c:v>
                </c:pt>
                <c:pt idx="11352">
                  <c:v>40652.583333333336</c:v>
                </c:pt>
                <c:pt idx="11353">
                  <c:v>40652.625</c:v>
                </c:pt>
                <c:pt idx="11354">
                  <c:v>40652.666666666664</c:v>
                </c:pt>
                <c:pt idx="11355">
                  <c:v>40652.708333333336</c:v>
                </c:pt>
                <c:pt idx="11356">
                  <c:v>40652.75</c:v>
                </c:pt>
                <c:pt idx="11357">
                  <c:v>40652.791666666664</c:v>
                </c:pt>
                <c:pt idx="11358">
                  <c:v>40652.833333333336</c:v>
                </c:pt>
                <c:pt idx="11359">
                  <c:v>40652.875</c:v>
                </c:pt>
                <c:pt idx="11360">
                  <c:v>40652.916666666664</c:v>
                </c:pt>
                <c:pt idx="11361">
                  <c:v>40652.958333333336</c:v>
                </c:pt>
                <c:pt idx="11362">
                  <c:v>40653</c:v>
                </c:pt>
                <c:pt idx="11363">
                  <c:v>40653.041666666664</c:v>
                </c:pt>
                <c:pt idx="11364">
                  <c:v>40653.083333333336</c:v>
                </c:pt>
                <c:pt idx="11365">
                  <c:v>40653.125</c:v>
                </c:pt>
                <c:pt idx="11366">
                  <c:v>40653.166666666664</c:v>
                </c:pt>
                <c:pt idx="11367">
                  <c:v>40653.208333333336</c:v>
                </c:pt>
                <c:pt idx="11368">
                  <c:v>40653.25</c:v>
                </c:pt>
                <c:pt idx="11369">
                  <c:v>40653.291666666664</c:v>
                </c:pt>
                <c:pt idx="11370">
                  <c:v>40653.333333333336</c:v>
                </c:pt>
                <c:pt idx="11371">
                  <c:v>40653.375</c:v>
                </c:pt>
                <c:pt idx="11372">
                  <c:v>40653.416666666664</c:v>
                </c:pt>
                <c:pt idx="11373">
                  <c:v>40653.458333333336</c:v>
                </c:pt>
                <c:pt idx="11374">
                  <c:v>40653.5</c:v>
                </c:pt>
                <c:pt idx="11375">
                  <c:v>40653.541666666664</c:v>
                </c:pt>
                <c:pt idx="11376">
                  <c:v>40653.583333333336</c:v>
                </c:pt>
                <c:pt idx="11377">
                  <c:v>40653.625</c:v>
                </c:pt>
                <c:pt idx="11378">
                  <c:v>40653.666666666664</c:v>
                </c:pt>
                <c:pt idx="11379">
                  <c:v>40653.708333333336</c:v>
                </c:pt>
                <c:pt idx="11380">
                  <c:v>40653.75</c:v>
                </c:pt>
                <c:pt idx="11381">
                  <c:v>40653.791666666664</c:v>
                </c:pt>
                <c:pt idx="11382">
                  <c:v>40653.833333333336</c:v>
                </c:pt>
                <c:pt idx="11383">
                  <c:v>40653.875</c:v>
                </c:pt>
                <c:pt idx="11384">
                  <c:v>40653.916666666664</c:v>
                </c:pt>
                <c:pt idx="11385">
                  <c:v>40653.958333333336</c:v>
                </c:pt>
                <c:pt idx="11386">
                  <c:v>40654</c:v>
                </c:pt>
                <c:pt idx="11387">
                  <c:v>40654.041666666664</c:v>
                </c:pt>
                <c:pt idx="11388">
                  <c:v>40654.083333333336</c:v>
                </c:pt>
                <c:pt idx="11389">
                  <c:v>40654.125</c:v>
                </c:pt>
                <c:pt idx="11390">
                  <c:v>40654.166666666664</c:v>
                </c:pt>
                <c:pt idx="11391">
                  <c:v>40654.208333333336</c:v>
                </c:pt>
                <c:pt idx="11392">
                  <c:v>40654.25</c:v>
                </c:pt>
                <c:pt idx="11393">
                  <c:v>40654.291666666664</c:v>
                </c:pt>
                <c:pt idx="11394">
                  <c:v>40654.333333333336</c:v>
                </c:pt>
                <c:pt idx="11395">
                  <c:v>40654.375</c:v>
                </c:pt>
                <c:pt idx="11396">
                  <c:v>40654.416666666664</c:v>
                </c:pt>
                <c:pt idx="11397">
                  <c:v>40654.458333333336</c:v>
                </c:pt>
                <c:pt idx="11398">
                  <c:v>40654.5</c:v>
                </c:pt>
                <c:pt idx="11399">
                  <c:v>40654.541666666664</c:v>
                </c:pt>
                <c:pt idx="11400">
                  <c:v>40654.583333333336</c:v>
                </c:pt>
                <c:pt idx="11401">
                  <c:v>40654.625</c:v>
                </c:pt>
                <c:pt idx="11402">
                  <c:v>40654.666666666664</c:v>
                </c:pt>
                <c:pt idx="11403">
                  <c:v>40654.708333333336</c:v>
                </c:pt>
                <c:pt idx="11404">
                  <c:v>40654.75</c:v>
                </c:pt>
                <c:pt idx="11405">
                  <c:v>40654.791666666664</c:v>
                </c:pt>
                <c:pt idx="11406">
                  <c:v>40654.833333333336</c:v>
                </c:pt>
                <c:pt idx="11407">
                  <c:v>40654.875</c:v>
                </c:pt>
                <c:pt idx="11408">
                  <c:v>40654.916666666664</c:v>
                </c:pt>
                <c:pt idx="11409">
                  <c:v>40654.958333333336</c:v>
                </c:pt>
                <c:pt idx="11410">
                  <c:v>40655</c:v>
                </c:pt>
                <c:pt idx="11411">
                  <c:v>40655.041666666664</c:v>
                </c:pt>
                <c:pt idx="11412">
                  <c:v>40655.083333333336</c:v>
                </c:pt>
                <c:pt idx="11413">
                  <c:v>40655.125</c:v>
                </c:pt>
                <c:pt idx="11414">
                  <c:v>40655.166666666664</c:v>
                </c:pt>
                <c:pt idx="11415">
                  <c:v>40655.208333333336</c:v>
                </c:pt>
                <c:pt idx="11416">
                  <c:v>40655.25</c:v>
                </c:pt>
                <c:pt idx="11417">
                  <c:v>40655.291666666664</c:v>
                </c:pt>
                <c:pt idx="11418">
                  <c:v>40655.333333333336</c:v>
                </c:pt>
                <c:pt idx="11419">
                  <c:v>40655.375</c:v>
                </c:pt>
                <c:pt idx="11420">
                  <c:v>40655.416666666664</c:v>
                </c:pt>
                <c:pt idx="11421">
                  <c:v>40655.458333333336</c:v>
                </c:pt>
                <c:pt idx="11422">
                  <c:v>40655.5</c:v>
                </c:pt>
                <c:pt idx="11423">
                  <c:v>40655.541666666664</c:v>
                </c:pt>
                <c:pt idx="11424">
                  <c:v>40655.583333333336</c:v>
                </c:pt>
                <c:pt idx="11425">
                  <c:v>40655.625</c:v>
                </c:pt>
                <c:pt idx="11426">
                  <c:v>40655.666666666664</c:v>
                </c:pt>
                <c:pt idx="11427">
                  <c:v>40655.708333333336</c:v>
                </c:pt>
                <c:pt idx="11428">
                  <c:v>40655.75</c:v>
                </c:pt>
                <c:pt idx="11429">
                  <c:v>40655.791666666664</c:v>
                </c:pt>
                <c:pt idx="11430">
                  <c:v>40655.833333333336</c:v>
                </c:pt>
                <c:pt idx="11431">
                  <c:v>40655.875</c:v>
                </c:pt>
                <c:pt idx="11432">
                  <c:v>40655.916666666664</c:v>
                </c:pt>
                <c:pt idx="11433">
                  <c:v>40655.958333333336</c:v>
                </c:pt>
                <c:pt idx="11434">
                  <c:v>40656</c:v>
                </c:pt>
                <c:pt idx="11435">
                  <c:v>40656.041666666664</c:v>
                </c:pt>
                <c:pt idx="11436">
                  <c:v>40656.083333333336</c:v>
                </c:pt>
                <c:pt idx="11437">
                  <c:v>40656.125</c:v>
                </c:pt>
                <c:pt idx="11438">
                  <c:v>40656.166666666664</c:v>
                </c:pt>
                <c:pt idx="11439">
                  <c:v>40656.208333333336</c:v>
                </c:pt>
                <c:pt idx="11440">
                  <c:v>40656.25</c:v>
                </c:pt>
                <c:pt idx="11441">
                  <c:v>40656.291666666664</c:v>
                </c:pt>
                <c:pt idx="11442">
                  <c:v>40656.333333333336</c:v>
                </c:pt>
                <c:pt idx="11443">
                  <c:v>40656.375</c:v>
                </c:pt>
                <c:pt idx="11444">
                  <c:v>40656.416666666664</c:v>
                </c:pt>
                <c:pt idx="11445">
                  <c:v>40656.458333333336</c:v>
                </c:pt>
                <c:pt idx="11446">
                  <c:v>40656.5</c:v>
                </c:pt>
                <c:pt idx="11447">
                  <c:v>40656.541666666664</c:v>
                </c:pt>
                <c:pt idx="11448">
                  <c:v>40656.583333333336</c:v>
                </c:pt>
                <c:pt idx="11449">
                  <c:v>40656.625</c:v>
                </c:pt>
                <c:pt idx="11450">
                  <c:v>40656.666666666664</c:v>
                </c:pt>
                <c:pt idx="11451">
                  <c:v>40656.708333333336</c:v>
                </c:pt>
                <c:pt idx="11452">
                  <c:v>40656.75</c:v>
                </c:pt>
                <c:pt idx="11453">
                  <c:v>40656.791666666664</c:v>
                </c:pt>
                <c:pt idx="11454">
                  <c:v>40656.833333333336</c:v>
                </c:pt>
                <c:pt idx="11455">
                  <c:v>40656.875</c:v>
                </c:pt>
                <c:pt idx="11456">
                  <c:v>40656.916666666664</c:v>
                </c:pt>
                <c:pt idx="11457">
                  <c:v>40656.958333333336</c:v>
                </c:pt>
                <c:pt idx="11458">
                  <c:v>40657</c:v>
                </c:pt>
                <c:pt idx="11459">
                  <c:v>40657.041666666664</c:v>
                </c:pt>
                <c:pt idx="11460">
                  <c:v>40657.083333333336</c:v>
                </c:pt>
                <c:pt idx="11461">
                  <c:v>40657.125</c:v>
                </c:pt>
                <c:pt idx="11462">
                  <c:v>40657.166666666664</c:v>
                </c:pt>
                <c:pt idx="11463">
                  <c:v>40657.208333333336</c:v>
                </c:pt>
                <c:pt idx="11464">
                  <c:v>40657.25</c:v>
                </c:pt>
                <c:pt idx="11465">
                  <c:v>40657.291666666664</c:v>
                </c:pt>
                <c:pt idx="11466">
                  <c:v>40657.333333333336</c:v>
                </c:pt>
                <c:pt idx="11467">
                  <c:v>40657.375</c:v>
                </c:pt>
                <c:pt idx="11468">
                  <c:v>40657.416666666664</c:v>
                </c:pt>
                <c:pt idx="11469">
                  <c:v>40657.458333333336</c:v>
                </c:pt>
                <c:pt idx="11470">
                  <c:v>40657.5</c:v>
                </c:pt>
                <c:pt idx="11471">
                  <c:v>40657.541666666664</c:v>
                </c:pt>
                <c:pt idx="11472">
                  <c:v>40657.583333333336</c:v>
                </c:pt>
                <c:pt idx="11473">
                  <c:v>40657.625</c:v>
                </c:pt>
                <c:pt idx="11474">
                  <c:v>40657.666666666664</c:v>
                </c:pt>
                <c:pt idx="11475">
                  <c:v>40657.708333333336</c:v>
                </c:pt>
                <c:pt idx="11476">
                  <c:v>40657.75</c:v>
                </c:pt>
                <c:pt idx="11477">
                  <c:v>40657.791666666664</c:v>
                </c:pt>
                <c:pt idx="11478">
                  <c:v>40657.833333333336</c:v>
                </c:pt>
                <c:pt idx="11479">
                  <c:v>40657.875</c:v>
                </c:pt>
                <c:pt idx="11480">
                  <c:v>40657.916666666664</c:v>
                </c:pt>
                <c:pt idx="11481">
                  <c:v>40657.958333333336</c:v>
                </c:pt>
                <c:pt idx="11482">
                  <c:v>40658</c:v>
                </c:pt>
                <c:pt idx="11483">
                  <c:v>40658.041666666664</c:v>
                </c:pt>
                <c:pt idx="11484">
                  <c:v>40658.083333333336</c:v>
                </c:pt>
                <c:pt idx="11485">
                  <c:v>40658.125</c:v>
                </c:pt>
                <c:pt idx="11486">
                  <c:v>40658.166666666664</c:v>
                </c:pt>
                <c:pt idx="11487">
                  <c:v>40658.208333333336</c:v>
                </c:pt>
                <c:pt idx="11488">
                  <c:v>40658.25</c:v>
                </c:pt>
                <c:pt idx="11489">
                  <c:v>40658.291666666664</c:v>
                </c:pt>
                <c:pt idx="11490">
                  <c:v>40658.333333333336</c:v>
                </c:pt>
                <c:pt idx="11491">
                  <c:v>40658.375</c:v>
                </c:pt>
                <c:pt idx="11492">
                  <c:v>40658.416666666664</c:v>
                </c:pt>
                <c:pt idx="11493">
                  <c:v>40658.458333333336</c:v>
                </c:pt>
                <c:pt idx="11494">
                  <c:v>40658.5</c:v>
                </c:pt>
                <c:pt idx="11495">
                  <c:v>40658.541666666664</c:v>
                </c:pt>
                <c:pt idx="11496">
                  <c:v>40658.583333333336</c:v>
                </c:pt>
                <c:pt idx="11497">
                  <c:v>40658.625</c:v>
                </c:pt>
                <c:pt idx="11498">
                  <c:v>40658.666666666664</c:v>
                </c:pt>
                <c:pt idx="11499">
                  <c:v>40658.708333333336</c:v>
                </c:pt>
                <c:pt idx="11500">
                  <c:v>40658.75</c:v>
                </c:pt>
                <c:pt idx="11501">
                  <c:v>40658.791666666664</c:v>
                </c:pt>
                <c:pt idx="11502">
                  <c:v>40658.833333333336</c:v>
                </c:pt>
                <c:pt idx="11503">
                  <c:v>40658.875</c:v>
                </c:pt>
                <c:pt idx="11504">
                  <c:v>40658.916666666664</c:v>
                </c:pt>
                <c:pt idx="11505">
                  <c:v>40658.958333333336</c:v>
                </c:pt>
                <c:pt idx="11506">
                  <c:v>40659</c:v>
                </c:pt>
                <c:pt idx="11507">
                  <c:v>40659.041666666664</c:v>
                </c:pt>
                <c:pt idx="11508">
                  <c:v>40659.083333333336</c:v>
                </c:pt>
                <c:pt idx="11509">
                  <c:v>40659.125</c:v>
                </c:pt>
                <c:pt idx="11510">
                  <c:v>40659.166666666664</c:v>
                </c:pt>
                <c:pt idx="11511">
                  <c:v>40659.208333333336</c:v>
                </c:pt>
                <c:pt idx="11512">
                  <c:v>40659.25</c:v>
                </c:pt>
                <c:pt idx="11513">
                  <c:v>40659.291666666664</c:v>
                </c:pt>
                <c:pt idx="11514">
                  <c:v>40659.333333333336</c:v>
                </c:pt>
                <c:pt idx="11515">
                  <c:v>40659.375</c:v>
                </c:pt>
                <c:pt idx="11516">
                  <c:v>40659.416666666664</c:v>
                </c:pt>
                <c:pt idx="11517">
                  <c:v>40659.458333333336</c:v>
                </c:pt>
                <c:pt idx="11518">
                  <c:v>40659.5</c:v>
                </c:pt>
                <c:pt idx="11519">
                  <c:v>40659.541666666664</c:v>
                </c:pt>
                <c:pt idx="11520">
                  <c:v>40659.583333333336</c:v>
                </c:pt>
                <c:pt idx="11521">
                  <c:v>40659.625</c:v>
                </c:pt>
                <c:pt idx="11522">
                  <c:v>40659.666666666664</c:v>
                </c:pt>
                <c:pt idx="11523">
                  <c:v>40659.708333333336</c:v>
                </c:pt>
                <c:pt idx="11524">
                  <c:v>40659.75</c:v>
                </c:pt>
                <c:pt idx="11525">
                  <c:v>40659.791666666664</c:v>
                </c:pt>
                <c:pt idx="11526">
                  <c:v>40659.833333333336</c:v>
                </c:pt>
                <c:pt idx="11527">
                  <c:v>40659.875</c:v>
                </c:pt>
                <c:pt idx="11528">
                  <c:v>40659.916666666664</c:v>
                </c:pt>
                <c:pt idx="11529">
                  <c:v>40659.958333333336</c:v>
                </c:pt>
                <c:pt idx="11530">
                  <c:v>40660</c:v>
                </c:pt>
                <c:pt idx="11531">
                  <c:v>40660.041666666664</c:v>
                </c:pt>
                <c:pt idx="11532">
                  <c:v>40660.083333333336</c:v>
                </c:pt>
                <c:pt idx="11533">
                  <c:v>40660.125</c:v>
                </c:pt>
                <c:pt idx="11534">
                  <c:v>40660.166666666664</c:v>
                </c:pt>
                <c:pt idx="11535">
                  <c:v>40660.208333333336</c:v>
                </c:pt>
                <c:pt idx="11536">
                  <c:v>40660.25</c:v>
                </c:pt>
                <c:pt idx="11537">
                  <c:v>40660.291666666664</c:v>
                </c:pt>
                <c:pt idx="11538">
                  <c:v>40660.333333333336</c:v>
                </c:pt>
                <c:pt idx="11539">
                  <c:v>40660.375</c:v>
                </c:pt>
                <c:pt idx="11540">
                  <c:v>40660.416666666664</c:v>
                </c:pt>
                <c:pt idx="11541">
                  <c:v>40660.458333333336</c:v>
                </c:pt>
                <c:pt idx="11542">
                  <c:v>40660.5</c:v>
                </c:pt>
                <c:pt idx="11543">
                  <c:v>40660.541666666664</c:v>
                </c:pt>
                <c:pt idx="11544">
                  <c:v>40660.583333333336</c:v>
                </c:pt>
                <c:pt idx="11545">
                  <c:v>40660.625</c:v>
                </c:pt>
                <c:pt idx="11546">
                  <c:v>40660.666666666664</c:v>
                </c:pt>
                <c:pt idx="11547">
                  <c:v>40660.708333333336</c:v>
                </c:pt>
                <c:pt idx="11548">
                  <c:v>40660.75</c:v>
                </c:pt>
                <c:pt idx="11549">
                  <c:v>40660.791666666664</c:v>
                </c:pt>
                <c:pt idx="11550">
                  <c:v>40660.833333333336</c:v>
                </c:pt>
                <c:pt idx="11551">
                  <c:v>40660.875</c:v>
                </c:pt>
                <c:pt idx="11552">
                  <c:v>40660.916666666664</c:v>
                </c:pt>
                <c:pt idx="11553">
                  <c:v>40660.958333333336</c:v>
                </c:pt>
                <c:pt idx="11554">
                  <c:v>40661</c:v>
                </c:pt>
                <c:pt idx="11555">
                  <c:v>40661.041666666664</c:v>
                </c:pt>
                <c:pt idx="11556">
                  <c:v>40661.083333333336</c:v>
                </c:pt>
                <c:pt idx="11557">
                  <c:v>40661.125</c:v>
                </c:pt>
                <c:pt idx="11558">
                  <c:v>40661.166666666664</c:v>
                </c:pt>
                <c:pt idx="11559">
                  <c:v>40661.208333333336</c:v>
                </c:pt>
                <c:pt idx="11560">
                  <c:v>40661.25</c:v>
                </c:pt>
                <c:pt idx="11561">
                  <c:v>40661.291666666664</c:v>
                </c:pt>
                <c:pt idx="11562">
                  <c:v>40661.333333333336</c:v>
                </c:pt>
                <c:pt idx="11563">
                  <c:v>40661.375</c:v>
                </c:pt>
                <c:pt idx="11564">
                  <c:v>40661.416666666664</c:v>
                </c:pt>
                <c:pt idx="11565">
                  <c:v>40661.458333333336</c:v>
                </c:pt>
                <c:pt idx="11566">
                  <c:v>40661.5</c:v>
                </c:pt>
                <c:pt idx="11567">
                  <c:v>40661.541666666664</c:v>
                </c:pt>
                <c:pt idx="11568">
                  <c:v>40661.583333333336</c:v>
                </c:pt>
                <c:pt idx="11569">
                  <c:v>40661.625</c:v>
                </c:pt>
                <c:pt idx="11570">
                  <c:v>40661.666666666664</c:v>
                </c:pt>
                <c:pt idx="11571">
                  <c:v>40661.708333333336</c:v>
                </c:pt>
                <c:pt idx="11572">
                  <c:v>40661.75</c:v>
                </c:pt>
                <c:pt idx="11573">
                  <c:v>40661.791666666664</c:v>
                </c:pt>
                <c:pt idx="11574">
                  <c:v>40661.833333333336</c:v>
                </c:pt>
                <c:pt idx="11575">
                  <c:v>40661.875</c:v>
                </c:pt>
                <c:pt idx="11576">
                  <c:v>40661.916666666664</c:v>
                </c:pt>
                <c:pt idx="11577">
                  <c:v>40661.958333333336</c:v>
                </c:pt>
                <c:pt idx="11578">
                  <c:v>40662</c:v>
                </c:pt>
                <c:pt idx="11579">
                  <c:v>40662.041666666664</c:v>
                </c:pt>
                <c:pt idx="11580">
                  <c:v>40662.083333333336</c:v>
                </c:pt>
                <c:pt idx="11581">
                  <c:v>40662.125</c:v>
                </c:pt>
                <c:pt idx="11582">
                  <c:v>40662.166666666664</c:v>
                </c:pt>
                <c:pt idx="11583">
                  <c:v>40662.208333333336</c:v>
                </c:pt>
                <c:pt idx="11584">
                  <c:v>40662.25</c:v>
                </c:pt>
                <c:pt idx="11585">
                  <c:v>40662.291666666664</c:v>
                </c:pt>
                <c:pt idx="11586">
                  <c:v>40662.333333333336</c:v>
                </c:pt>
                <c:pt idx="11587">
                  <c:v>40662.375</c:v>
                </c:pt>
                <c:pt idx="11588">
                  <c:v>40662.416666666664</c:v>
                </c:pt>
                <c:pt idx="11589">
                  <c:v>40662.458333333336</c:v>
                </c:pt>
                <c:pt idx="11590">
                  <c:v>40662.5</c:v>
                </c:pt>
                <c:pt idx="11591">
                  <c:v>40662.541666666664</c:v>
                </c:pt>
                <c:pt idx="11592">
                  <c:v>40662.583333333336</c:v>
                </c:pt>
                <c:pt idx="11593">
                  <c:v>40662.625</c:v>
                </c:pt>
                <c:pt idx="11594">
                  <c:v>40662.666666666664</c:v>
                </c:pt>
                <c:pt idx="11595">
                  <c:v>40662.708333333336</c:v>
                </c:pt>
                <c:pt idx="11596">
                  <c:v>40662.75</c:v>
                </c:pt>
                <c:pt idx="11597">
                  <c:v>40662.791666666664</c:v>
                </c:pt>
                <c:pt idx="11598">
                  <c:v>40662.833333333336</c:v>
                </c:pt>
                <c:pt idx="11599">
                  <c:v>40662.875</c:v>
                </c:pt>
                <c:pt idx="11600">
                  <c:v>40662.916666666664</c:v>
                </c:pt>
                <c:pt idx="11601">
                  <c:v>40662.958333333336</c:v>
                </c:pt>
                <c:pt idx="11602">
                  <c:v>40663</c:v>
                </c:pt>
                <c:pt idx="11603">
                  <c:v>40663.041666666664</c:v>
                </c:pt>
                <c:pt idx="11604">
                  <c:v>40663.083333333336</c:v>
                </c:pt>
                <c:pt idx="11605">
                  <c:v>40663.125</c:v>
                </c:pt>
                <c:pt idx="11606">
                  <c:v>40663.166666666664</c:v>
                </c:pt>
                <c:pt idx="11607">
                  <c:v>40663.208333333336</c:v>
                </c:pt>
                <c:pt idx="11608">
                  <c:v>40663.25</c:v>
                </c:pt>
                <c:pt idx="11609">
                  <c:v>40663.291666666664</c:v>
                </c:pt>
                <c:pt idx="11610">
                  <c:v>40663.333333333336</c:v>
                </c:pt>
                <c:pt idx="11611">
                  <c:v>40663.375</c:v>
                </c:pt>
                <c:pt idx="11612">
                  <c:v>40663.416666666664</c:v>
                </c:pt>
                <c:pt idx="11613">
                  <c:v>40663.458333333336</c:v>
                </c:pt>
                <c:pt idx="11614">
                  <c:v>40663.5</c:v>
                </c:pt>
                <c:pt idx="11615">
                  <c:v>40663.541666666664</c:v>
                </c:pt>
                <c:pt idx="11616">
                  <c:v>40663.583333333336</c:v>
                </c:pt>
                <c:pt idx="11617">
                  <c:v>40663.625</c:v>
                </c:pt>
                <c:pt idx="11618">
                  <c:v>40663.666666666664</c:v>
                </c:pt>
                <c:pt idx="11619">
                  <c:v>40663.708333333336</c:v>
                </c:pt>
                <c:pt idx="11620">
                  <c:v>40663.75</c:v>
                </c:pt>
                <c:pt idx="11621">
                  <c:v>40663.791666666664</c:v>
                </c:pt>
                <c:pt idx="11622">
                  <c:v>40663.833333333336</c:v>
                </c:pt>
                <c:pt idx="11623">
                  <c:v>40663.875</c:v>
                </c:pt>
                <c:pt idx="11624">
                  <c:v>40663.916666666664</c:v>
                </c:pt>
                <c:pt idx="11625">
                  <c:v>40663.958333333336</c:v>
                </c:pt>
                <c:pt idx="11626">
                  <c:v>40664</c:v>
                </c:pt>
                <c:pt idx="11627">
                  <c:v>40664.041666666664</c:v>
                </c:pt>
                <c:pt idx="11628">
                  <c:v>40664.083333333336</c:v>
                </c:pt>
                <c:pt idx="11629">
                  <c:v>40664.125</c:v>
                </c:pt>
                <c:pt idx="11630">
                  <c:v>40664.166666666664</c:v>
                </c:pt>
                <c:pt idx="11631">
                  <c:v>40664.208333333336</c:v>
                </c:pt>
                <c:pt idx="11632">
                  <c:v>40664.25</c:v>
                </c:pt>
                <c:pt idx="11633">
                  <c:v>40664.291666666664</c:v>
                </c:pt>
                <c:pt idx="11634">
                  <c:v>40664.333333333336</c:v>
                </c:pt>
                <c:pt idx="11635">
                  <c:v>40664.375</c:v>
                </c:pt>
                <c:pt idx="11636">
                  <c:v>40664.416666666664</c:v>
                </c:pt>
                <c:pt idx="11637">
                  <c:v>40664.458333333336</c:v>
                </c:pt>
                <c:pt idx="11638">
                  <c:v>40664.5</c:v>
                </c:pt>
                <c:pt idx="11639">
                  <c:v>40664.541666666664</c:v>
                </c:pt>
                <c:pt idx="11640">
                  <c:v>40664.583333333336</c:v>
                </c:pt>
                <c:pt idx="11641">
                  <c:v>40664.625</c:v>
                </c:pt>
                <c:pt idx="11642">
                  <c:v>40664.666666666664</c:v>
                </c:pt>
                <c:pt idx="11643">
                  <c:v>40664.708333333336</c:v>
                </c:pt>
                <c:pt idx="11644">
                  <c:v>40664.75</c:v>
                </c:pt>
                <c:pt idx="11645">
                  <c:v>40664.791666666664</c:v>
                </c:pt>
                <c:pt idx="11646">
                  <c:v>40664.833333333336</c:v>
                </c:pt>
                <c:pt idx="11647">
                  <c:v>40664.875</c:v>
                </c:pt>
                <c:pt idx="11648">
                  <c:v>40664.916666666664</c:v>
                </c:pt>
                <c:pt idx="11649">
                  <c:v>40664.958333333336</c:v>
                </c:pt>
                <c:pt idx="11650">
                  <c:v>40665</c:v>
                </c:pt>
                <c:pt idx="11651">
                  <c:v>40665.041666666664</c:v>
                </c:pt>
                <c:pt idx="11652">
                  <c:v>40665.083333333336</c:v>
                </c:pt>
                <c:pt idx="11653">
                  <c:v>40665.125</c:v>
                </c:pt>
                <c:pt idx="11654">
                  <c:v>40665.166666666664</c:v>
                </c:pt>
                <c:pt idx="11655">
                  <c:v>40665.208333333336</c:v>
                </c:pt>
                <c:pt idx="11656">
                  <c:v>40665.25</c:v>
                </c:pt>
                <c:pt idx="11657">
                  <c:v>40665.291666666664</c:v>
                </c:pt>
                <c:pt idx="11658">
                  <c:v>40665.333333333336</c:v>
                </c:pt>
                <c:pt idx="11659">
                  <c:v>40665.375</c:v>
                </c:pt>
                <c:pt idx="11660">
                  <c:v>40665.416666666664</c:v>
                </c:pt>
                <c:pt idx="11661">
                  <c:v>40665.458333333336</c:v>
                </c:pt>
                <c:pt idx="11662">
                  <c:v>40665.5</c:v>
                </c:pt>
                <c:pt idx="11663">
                  <c:v>40665.541666666664</c:v>
                </c:pt>
                <c:pt idx="11664">
                  <c:v>40665.583333333336</c:v>
                </c:pt>
                <c:pt idx="11665">
                  <c:v>40665.625</c:v>
                </c:pt>
                <c:pt idx="11666">
                  <c:v>40665.666666666664</c:v>
                </c:pt>
                <c:pt idx="11667">
                  <c:v>40665.708333333336</c:v>
                </c:pt>
                <c:pt idx="11668">
                  <c:v>40665.75</c:v>
                </c:pt>
                <c:pt idx="11669">
                  <c:v>40665.791666666664</c:v>
                </c:pt>
                <c:pt idx="11670">
                  <c:v>40665.833333333336</c:v>
                </c:pt>
                <c:pt idx="11671">
                  <c:v>40665.875</c:v>
                </c:pt>
                <c:pt idx="11672">
                  <c:v>40665.916666666664</c:v>
                </c:pt>
                <c:pt idx="11673">
                  <c:v>40665.958333333336</c:v>
                </c:pt>
                <c:pt idx="11674">
                  <c:v>40666</c:v>
                </c:pt>
                <c:pt idx="11675">
                  <c:v>40666.041666666664</c:v>
                </c:pt>
                <c:pt idx="11676">
                  <c:v>40666.083333333336</c:v>
                </c:pt>
                <c:pt idx="11677">
                  <c:v>40666.125</c:v>
                </c:pt>
                <c:pt idx="11678">
                  <c:v>40666.166666666664</c:v>
                </c:pt>
                <c:pt idx="11679">
                  <c:v>40666.208333333336</c:v>
                </c:pt>
                <c:pt idx="11680">
                  <c:v>40666.25</c:v>
                </c:pt>
                <c:pt idx="11681">
                  <c:v>40666.291666666664</c:v>
                </c:pt>
                <c:pt idx="11682">
                  <c:v>40666.333333333336</c:v>
                </c:pt>
                <c:pt idx="11683">
                  <c:v>40666.375</c:v>
                </c:pt>
                <c:pt idx="11684">
                  <c:v>40666.416666666664</c:v>
                </c:pt>
                <c:pt idx="11685">
                  <c:v>40666.458333333336</c:v>
                </c:pt>
                <c:pt idx="11686">
                  <c:v>40666.5</c:v>
                </c:pt>
                <c:pt idx="11687">
                  <c:v>40666.541666666664</c:v>
                </c:pt>
                <c:pt idx="11688">
                  <c:v>40666.583333333336</c:v>
                </c:pt>
                <c:pt idx="11689">
                  <c:v>40666.625</c:v>
                </c:pt>
                <c:pt idx="11690">
                  <c:v>40666.666666666664</c:v>
                </c:pt>
                <c:pt idx="11691">
                  <c:v>40666.708333333336</c:v>
                </c:pt>
                <c:pt idx="11692">
                  <c:v>40666.75</c:v>
                </c:pt>
                <c:pt idx="11693">
                  <c:v>40666.791666666664</c:v>
                </c:pt>
                <c:pt idx="11694">
                  <c:v>40666.833333333336</c:v>
                </c:pt>
                <c:pt idx="11695">
                  <c:v>40666.875</c:v>
                </c:pt>
                <c:pt idx="11696">
                  <c:v>40666.916666666664</c:v>
                </c:pt>
                <c:pt idx="11697">
                  <c:v>40666.958333333336</c:v>
                </c:pt>
                <c:pt idx="11698">
                  <c:v>40667</c:v>
                </c:pt>
                <c:pt idx="11699">
                  <c:v>40667.041666666664</c:v>
                </c:pt>
                <c:pt idx="11700">
                  <c:v>40667.083333333336</c:v>
                </c:pt>
                <c:pt idx="11701">
                  <c:v>40667.125</c:v>
                </c:pt>
                <c:pt idx="11702">
                  <c:v>40667.166666666664</c:v>
                </c:pt>
                <c:pt idx="11703">
                  <c:v>40667.208333333336</c:v>
                </c:pt>
                <c:pt idx="11704">
                  <c:v>40667.25</c:v>
                </c:pt>
                <c:pt idx="11705">
                  <c:v>40667.291666666664</c:v>
                </c:pt>
                <c:pt idx="11706">
                  <c:v>40667.333333333336</c:v>
                </c:pt>
                <c:pt idx="11707">
                  <c:v>40667.375</c:v>
                </c:pt>
                <c:pt idx="11708">
                  <c:v>40667.416666666664</c:v>
                </c:pt>
                <c:pt idx="11709">
                  <c:v>40667.458333333336</c:v>
                </c:pt>
                <c:pt idx="11710">
                  <c:v>40667.5</c:v>
                </c:pt>
                <c:pt idx="11711">
                  <c:v>40667.541666666664</c:v>
                </c:pt>
                <c:pt idx="11712">
                  <c:v>40667.583333333336</c:v>
                </c:pt>
                <c:pt idx="11713">
                  <c:v>40667.625</c:v>
                </c:pt>
                <c:pt idx="11714">
                  <c:v>40667.666666666664</c:v>
                </c:pt>
                <c:pt idx="11715">
                  <c:v>40667.708333333336</c:v>
                </c:pt>
                <c:pt idx="11716">
                  <c:v>40667.75</c:v>
                </c:pt>
                <c:pt idx="11717">
                  <c:v>40667.791666666664</c:v>
                </c:pt>
                <c:pt idx="11718">
                  <c:v>40667.833333333336</c:v>
                </c:pt>
                <c:pt idx="11719">
                  <c:v>40667.875</c:v>
                </c:pt>
                <c:pt idx="11720">
                  <c:v>40667.916666666664</c:v>
                </c:pt>
                <c:pt idx="11721">
                  <c:v>40667.958333333336</c:v>
                </c:pt>
                <c:pt idx="11722">
                  <c:v>40668</c:v>
                </c:pt>
                <c:pt idx="11723">
                  <c:v>40668.041666666664</c:v>
                </c:pt>
                <c:pt idx="11724">
                  <c:v>40668.083333333336</c:v>
                </c:pt>
                <c:pt idx="11725">
                  <c:v>40668.125</c:v>
                </c:pt>
                <c:pt idx="11726">
                  <c:v>40668.166666666664</c:v>
                </c:pt>
                <c:pt idx="11727">
                  <c:v>40668.208333333336</c:v>
                </c:pt>
                <c:pt idx="11728">
                  <c:v>40668.25</c:v>
                </c:pt>
                <c:pt idx="11729">
                  <c:v>40668.291666666664</c:v>
                </c:pt>
                <c:pt idx="11730">
                  <c:v>40668.333333333336</c:v>
                </c:pt>
                <c:pt idx="11731">
                  <c:v>40668.375</c:v>
                </c:pt>
                <c:pt idx="11732">
                  <c:v>40668.416666666664</c:v>
                </c:pt>
                <c:pt idx="11733">
                  <c:v>40668.458333333336</c:v>
                </c:pt>
                <c:pt idx="11734">
                  <c:v>40668.5</c:v>
                </c:pt>
                <c:pt idx="11735">
                  <c:v>40668.541666666664</c:v>
                </c:pt>
                <c:pt idx="11736">
                  <c:v>40668.583333333336</c:v>
                </c:pt>
                <c:pt idx="11737">
                  <c:v>40668.625</c:v>
                </c:pt>
                <c:pt idx="11738">
                  <c:v>40668.666666666664</c:v>
                </c:pt>
                <c:pt idx="11739">
                  <c:v>40668.708333333336</c:v>
                </c:pt>
                <c:pt idx="11740">
                  <c:v>40668.75</c:v>
                </c:pt>
                <c:pt idx="11741">
                  <c:v>40668.791666666664</c:v>
                </c:pt>
                <c:pt idx="11742">
                  <c:v>40668.833333333336</c:v>
                </c:pt>
                <c:pt idx="11743">
                  <c:v>40668.875</c:v>
                </c:pt>
                <c:pt idx="11744">
                  <c:v>40668.916666666664</c:v>
                </c:pt>
                <c:pt idx="11745">
                  <c:v>40668.958333333336</c:v>
                </c:pt>
                <c:pt idx="11746">
                  <c:v>40669</c:v>
                </c:pt>
                <c:pt idx="11747">
                  <c:v>40669.041666666664</c:v>
                </c:pt>
                <c:pt idx="11748">
                  <c:v>40669.083333333336</c:v>
                </c:pt>
                <c:pt idx="11749">
                  <c:v>40669.125</c:v>
                </c:pt>
                <c:pt idx="11750">
                  <c:v>40669.166666666664</c:v>
                </c:pt>
                <c:pt idx="11751">
                  <c:v>40669.208333333336</c:v>
                </c:pt>
                <c:pt idx="11752">
                  <c:v>40669.25</c:v>
                </c:pt>
                <c:pt idx="11753">
                  <c:v>40669.291666666664</c:v>
                </c:pt>
                <c:pt idx="11754">
                  <c:v>40669.333333333336</c:v>
                </c:pt>
                <c:pt idx="11755">
                  <c:v>40669.375</c:v>
                </c:pt>
                <c:pt idx="11756">
                  <c:v>40669.416666666664</c:v>
                </c:pt>
                <c:pt idx="11757">
                  <c:v>40669.458333333336</c:v>
                </c:pt>
                <c:pt idx="11758">
                  <c:v>40669.5</c:v>
                </c:pt>
                <c:pt idx="11759">
                  <c:v>40669.541666666664</c:v>
                </c:pt>
                <c:pt idx="11760">
                  <c:v>40669.583333333336</c:v>
                </c:pt>
                <c:pt idx="11761">
                  <c:v>40669.625</c:v>
                </c:pt>
                <c:pt idx="11762">
                  <c:v>40669.666666666664</c:v>
                </c:pt>
                <c:pt idx="11763">
                  <c:v>40669.708333333336</c:v>
                </c:pt>
                <c:pt idx="11764">
                  <c:v>40669.75</c:v>
                </c:pt>
                <c:pt idx="11765">
                  <c:v>40669.791666666664</c:v>
                </c:pt>
                <c:pt idx="11766">
                  <c:v>40669.833333333336</c:v>
                </c:pt>
                <c:pt idx="11767">
                  <c:v>40669.875</c:v>
                </c:pt>
                <c:pt idx="11768">
                  <c:v>40669.916666666664</c:v>
                </c:pt>
                <c:pt idx="11769">
                  <c:v>40669.958333333336</c:v>
                </c:pt>
                <c:pt idx="11770">
                  <c:v>40670</c:v>
                </c:pt>
                <c:pt idx="11771">
                  <c:v>40670.041666666664</c:v>
                </c:pt>
                <c:pt idx="11772">
                  <c:v>40670.083333333336</c:v>
                </c:pt>
                <c:pt idx="11773">
                  <c:v>40670.125</c:v>
                </c:pt>
                <c:pt idx="11774">
                  <c:v>40670.166666666664</c:v>
                </c:pt>
                <c:pt idx="11775">
                  <c:v>40670.208333333336</c:v>
                </c:pt>
                <c:pt idx="11776">
                  <c:v>40670.25</c:v>
                </c:pt>
                <c:pt idx="11777">
                  <c:v>40670.291666666664</c:v>
                </c:pt>
                <c:pt idx="11778">
                  <c:v>40670.333333333336</c:v>
                </c:pt>
                <c:pt idx="11779">
                  <c:v>40670.375</c:v>
                </c:pt>
                <c:pt idx="11780">
                  <c:v>40670.416666666664</c:v>
                </c:pt>
                <c:pt idx="11781">
                  <c:v>40670.458333333336</c:v>
                </c:pt>
                <c:pt idx="11782">
                  <c:v>40670.5</c:v>
                </c:pt>
                <c:pt idx="11783">
                  <c:v>40670.541666666664</c:v>
                </c:pt>
                <c:pt idx="11784">
                  <c:v>40670.583333333336</c:v>
                </c:pt>
                <c:pt idx="11785">
                  <c:v>40670.625</c:v>
                </c:pt>
                <c:pt idx="11786">
                  <c:v>40670.666666666664</c:v>
                </c:pt>
                <c:pt idx="11787">
                  <c:v>40670.708333333336</c:v>
                </c:pt>
                <c:pt idx="11788">
                  <c:v>40670.75</c:v>
                </c:pt>
                <c:pt idx="11789">
                  <c:v>40670.791666666664</c:v>
                </c:pt>
                <c:pt idx="11790">
                  <c:v>40670.833333333336</c:v>
                </c:pt>
                <c:pt idx="11791">
                  <c:v>40670.875</c:v>
                </c:pt>
                <c:pt idx="11792">
                  <c:v>40670.916666666664</c:v>
                </c:pt>
                <c:pt idx="11793">
                  <c:v>40670.958333333336</c:v>
                </c:pt>
                <c:pt idx="11794">
                  <c:v>40671</c:v>
                </c:pt>
                <c:pt idx="11795">
                  <c:v>40671.041666666664</c:v>
                </c:pt>
                <c:pt idx="11796">
                  <c:v>40671.083333333336</c:v>
                </c:pt>
                <c:pt idx="11797">
                  <c:v>40671.125</c:v>
                </c:pt>
                <c:pt idx="11798">
                  <c:v>40671.166666666664</c:v>
                </c:pt>
                <c:pt idx="11799">
                  <c:v>40671.208333333336</c:v>
                </c:pt>
                <c:pt idx="11800">
                  <c:v>40671.25</c:v>
                </c:pt>
                <c:pt idx="11801">
                  <c:v>40671.291666666664</c:v>
                </c:pt>
                <c:pt idx="11802">
                  <c:v>40671.333333333336</c:v>
                </c:pt>
                <c:pt idx="11803">
                  <c:v>40671.375</c:v>
                </c:pt>
                <c:pt idx="11804">
                  <c:v>40671.416666666664</c:v>
                </c:pt>
                <c:pt idx="11805">
                  <c:v>40671.458333333336</c:v>
                </c:pt>
                <c:pt idx="11806">
                  <c:v>40671.5</c:v>
                </c:pt>
                <c:pt idx="11807">
                  <c:v>40671.541666666664</c:v>
                </c:pt>
                <c:pt idx="11808">
                  <c:v>40671.583333333336</c:v>
                </c:pt>
                <c:pt idx="11809">
                  <c:v>40671.625</c:v>
                </c:pt>
                <c:pt idx="11810">
                  <c:v>40671.666666666664</c:v>
                </c:pt>
                <c:pt idx="11811">
                  <c:v>40671.708333333336</c:v>
                </c:pt>
                <c:pt idx="11812">
                  <c:v>40671.75</c:v>
                </c:pt>
                <c:pt idx="11813">
                  <c:v>40671.791666666664</c:v>
                </c:pt>
                <c:pt idx="11814">
                  <c:v>40671.833333333336</c:v>
                </c:pt>
                <c:pt idx="11815">
                  <c:v>40671.875</c:v>
                </c:pt>
                <c:pt idx="11816">
                  <c:v>40671.916666666664</c:v>
                </c:pt>
                <c:pt idx="11817">
                  <c:v>40671.958333333336</c:v>
                </c:pt>
                <c:pt idx="11818">
                  <c:v>40672</c:v>
                </c:pt>
                <c:pt idx="11819">
                  <c:v>40672.041666666664</c:v>
                </c:pt>
                <c:pt idx="11820">
                  <c:v>40672.083333333336</c:v>
                </c:pt>
                <c:pt idx="11821">
                  <c:v>40672.125</c:v>
                </c:pt>
                <c:pt idx="11822">
                  <c:v>40672.166666666664</c:v>
                </c:pt>
                <c:pt idx="11823">
                  <c:v>40672.208333333336</c:v>
                </c:pt>
                <c:pt idx="11824">
                  <c:v>40672.25</c:v>
                </c:pt>
                <c:pt idx="11825">
                  <c:v>40672.291666666664</c:v>
                </c:pt>
                <c:pt idx="11826">
                  <c:v>40672.333333333336</c:v>
                </c:pt>
                <c:pt idx="11827">
                  <c:v>40672.375</c:v>
                </c:pt>
                <c:pt idx="11828">
                  <c:v>40672.416666666664</c:v>
                </c:pt>
                <c:pt idx="11829">
                  <c:v>40672.458333333336</c:v>
                </c:pt>
                <c:pt idx="11830">
                  <c:v>40672.5</c:v>
                </c:pt>
                <c:pt idx="11831">
                  <c:v>40672.541666666664</c:v>
                </c:pt>
                <c:pt idx="11832">
                  <c:v>40672.583333333336</c:v>
                </c:pt>
                <c:pt idx="11833">
                  <c:v>40672.625</c:v>
                </c:pt>
                <c:pt idx="11834">
                  <c:v>40672.666666666664</c:v>
                </c:pt>
                <c:pt idx="11835">
                  <c:v>40672.708333333336</c:v>
                </c:pt>
                <c:pt idx="11836">
                  <c:v>40672.75</c:v>
                </c:pt>
                <c:pt idx="11837">
                  <c:v>40672.791666666664</c:v>
                </c:pt>
                <c:pt idx="11838">
                  <c:v>40672.833333333336</c:v>
                </c:pt>
                <c:pt idx="11839">
                  <c:v>40672.875</c:v>
                </c:pt>
                <c:pt idx="11840">
                  <c:v>40672.916666666664</c:v>
                </c:pt>
                <c:pt idx="11841">
                  <c:v>40672.958333333336</c:v>
                </c:pt>
                <c:pt idx="11842">
                  <c:v>40673</c:v>
                </c:pt>
                <c:pt idx="11843">
                  <c:v>40673.041666666664</c:v>
                </c:pt>
                <c:pt idx="11844">
                  <c:v>40673.083333333336</c:v>
                </c:pt>
                <c:pt idx="11845">
                  <c:v>40673.125</c:v>
                </c:pt>
                <c:pt idx="11846">
                  <c:v>40673.166666666664</c:v>
                </c:pt>
                <c:pt idx="11847">
                  <c:v>40673.208333333336</c:v>
                </c:pt>
                <c:pt idx="11848">
                  <c:v>40673.25</c:v>
                </c:pt>
                <c:pt idx="11849">
                  <c:v>40673.291666666664</c:v>
                </c:pt>
                <c:pt idx="11850">
                  <c:v>40673.333333333336</c:v>
                </c:pt>
                <c:pt idx="11851">
                  <c:v>40673.375</c:v>
                </c:pt>
                <c:pt idx="11852">
                  <c:v>40673.416666666664</c:v>
                </c:pt>
                <c:pt idx="11853">
                  <c:v>40673.458333333336</c:v>
                </c:pt>
                <c:pt idx="11854">
                  <c:v>40673.5</c:v>
                </c:pt>
                <c:pt idx="11855">
                  <c:v>40673.541666666664</c:v>
                </c:pt>
                <c:pt idx="11856">
                  <c:v>40673.583333333336</c:v>
                </c:pt>
                <c:pt idx="11857">
                  <c:v>40673.625</c:v>
                </c:pt>
                <c:pt idx="11858">
                  <c:v>40673.666666666664</c:v>
                </c:pt>
                <c:pt idx="11859">
                  <c:v>40673.708333333336</c:v>
                </c:pt>
                <c:pt idx="11860">
                  <c:v>40673.75</c:v>
                </c:pt>
                <c:pt idx="11861">
                  <c:v>40673.791666666664</c:v>
                </c:pt>
                <c:pt idx="11862">
                  <c:v>40673.833333333336</c:v>
                </c:pt>
                <c:pt idx="11863">
                  <c:v>40673.875</c:v>
                </c:pt>
                <c:pt idx="11864">
                  <c:v>40673.916666666664</c:v>
                </c:pt>
                <c:pt idx="11865">
                  <c:v>40673.958333333336</c:v>
                </c:pt>
                <c:pt idx="11866">
                  <c:v>40674</c:v>
                </c:pt>
                <c:pt idx="11867">
                  <c:v>40674.041666666664</c:v>
                </c:pt>
                <c:pt idx="11868">
                  <c:v>40674.083333333336</c:v>
                </c:pt>
                <c:pt idx="11869">
                  <c:v>40674.125</c:v>
                </c:pt>
                <c:pt idx="11870">
                  <c:v>40674.166666666664</c:v>
                </c:pt>
                <c:pt idx="11871">
                  <c:v>40674.208333333336</c:v>
                </c:pt>
                <c:pt idx="11872">
                  <c:v>40674.25</c:v>
                </c:pt>
                <c:pt idx="11873">
                  <c:v>40674.291666666664</c:v>
                </c:pt>
                <c:pt idx="11874">
                  <c:v>40674.333333333336</c:v>
                </c:pt>
                <c:pt idx="11875">
                  <c:v>40674.375</c:v>
                </c:pt>
                <c:pt idx="11876">
                  <c:v>40674.416666666664</c:v>
                </c:pt>
                <c:pt idx="11877">
                  <c:v>40674.458333333336</c:v>
                </c:pt>
                <c:pt idx="11878">
                  <c:v>40674.5</c:v>
                </c:pt>
                <c:pt idx="11879">
                  <c:v>40674.541666666664</c:v>
                </c:pt>
                <c:pt idx="11880">
                  <c:v>40674.583333333336</c:v>
                </c:pt>
                <c:pt idx="11881">
                  <c:v>40674.625</c:v>
                </c:pt>
                <c:pt idx="11882">
                  <c:v>40674.666666666664</c:v>
                </c:pt>
                <c:pt idx="11883">
                  <c:v>40674.708333333336</c:v>
                </c:pt>
                <c:pt idx="11884">
                  <c:v>40674.75</c:v>
                </c:pt>
                <c:pt idx="11885">
                  <c:v>40674.791666666664</c:v>
                </c:pt>
                <c:pt idx="11886">
                  <c:v>40674.833333333336</c:v>
                </c:pt>
                <c:pt idx="11887">
                  <c:v>40674.875</c:v>
                </c:pt>
                <c:pt idx="11888">
                  <c:v>40674.916666666664</c:v>
                </c:pt>
                <c:pt idx="11889">
                  <c:v>40674.958333333336</c:v>
                </c:pt>
                <c:pt idx="11890">
                  <c:v>40675</c:v>
                </c:pt>
                <c:pt idx="11891">
                  <c:v>40675.041666666664</c:v>
                </c:pt>
                <c:pt idx="11892">
                  <c:v>40675.083333333336</c:v>
                </c:pt>
                <c:pt idx="11893">
                  <c:v>40675.125</c:v>
                </c:pt>
                <c:pt idx="11894">
                  <c:v>40675.166666666664</c:v>
                </c:pt>
                <c:pt idx="11895">
                  <c:v>40675.208333333336</c:v>
                </c:pt>
                <c:pt idx="11896">
                  <c:v>40675.25</c:v>
                </c:pt>
                <c:pt idx="11897">
                  <c:v>40675.291666666664</c:v>
                </c:pt>
                <c:pt idx="11898">
                  <c:v>40675.333333333336</c:v>
                </c:pt>
                <c:pt idx="11899">
                  <c:v>40675.375</c:v>
                </c:pt>
                <c:pt idx="11900">
                  <c:v>40675.416666666664</c:v>
                </c:pt>
                <c:pt idx="11901">
                  <c:v>40675.458333333336</c:v>
                </c:pt>
                <c:pt idx="11902">
                  <c:v>40675.5</c:v>
                </c:pt>
                <c:pt idx="11903">
                  <c:v>40675.541666666664</c:v>
                </c:pt>
                <c:pt idx="11904">
                  <c:v>40675.583333333336</c:v>
                </c:pt>
                <c:pt idx="11905">
                  <c:v>40675.625</c:v>
                </c:pt>
                <c:pt idx="11906">
                  <c:v>40675.666666666664</c:v>
                </c:pt>
                <c:pt idx="11907">
                  <c:v>40675.708333333336</c:v>
                </c:pt>
                <c:pt idx="11908">
                  <c:v>40675.75</c:v>
                </c:pt>
                <c:pt idx="11909">
                  <c:v>40675.791666666664</c:v>
                </c:pt>
                <c:pt idx="11910">
                  <c:v>40675.833333333336</c:v>
                </c:pt>
                <c:pt idx="11911">
                  <c:v>40675.875</c:v>
                </c:pt>
                <c:pt idx="11912">
                  <c:v>40675.916666666664</c:v>
                </c:pt>
                <c:pt idx="11913">
                  <c:v>40675.958333333336</c:v>
                </c:pt>
                <c:pt idx="11914">
                  <c:v>40676</c:v>
                </c:pt>
                <c:pt idx="11915">
                  <c:v>40676.041666666664</c:v>
                </c:pt>
                <c:pt idx="11916">
                  <c:v>40676.083333333336</c:v>
                </c:pt>
                <c:pt idx="11917">
                  <c:v>40676.125</c:v>
                </c:pt>
                <c:pt idx="11918">
                  <c:v>40676.166666666664</c:v>
                </c:pt>
                <c:pt idx="11919">
                  <c:v>40676.208333333336</c:v>
                </c:pt>
                <c:pt idx="11920">
                  <c:v>40676.25</c:v>
                </c:pt>
                <c:pt idx="11921">
                  <c:v>40676.291666666664</c:v>
                </c:pt>
                <c:pt idx="11922">
                  <c:v>40676.333333333336</c:v>
                </c:pt>
                <c:pt idx="11923">
                  <c:v>40676.375</c:v>
                </c:pt>
                <c:pt idx="11924">
                  <c:v>40676.416666666664</c:v>
                </c:pt>
                <c:pt idx="11925">
                  <c:v>40676.458333333336</c:v>
                </c:pt>
                <c:pt idx="11926">
                  <c:v>40676.5</c:v>
                </c:pt>
                <c:pt idx="11927">
                  <c:v>40676.541666666664</c:v>
                </c:pt>
                <c:pt idx="11928">
                  <c:v>40676.583333333336</c:v>
                </c:pt>
                <c:pt idx="11929">
                  <c:v>40676.625</c:v>
                </c:pt>
                <c:pt idx="11930">
                  <c:v>40676.666666666664</c:v>
                </c:pt>
                <c:pt idx="11931">
                  <c:v>40676.708333333336</c:v>
                </c:pt>
                <c:pt idx="11932">
                  <c:v>40676.75</c:v>
                </c:pt>
                <c:pt idx="11933">
                  <c:v>40676.791666666664</c:v>
                </c:pt>
                <c:pt idx="11934">
                  <c:v>40676.833333333336</c:v>
                </c:pt>
                <c:pt idx="11935">
                  <c:v>40676.875</c:v>
                </c:pt>
                <c:pt idx="11936">
                  <c:v>40676.916666666664</c:v>
                </c:pt>
                <c:pt idx="11937">
                  <c:v>40676.958333333336</c:v>
                </c:pt>
                <c:pt idx="11938">
                  <c:v>40677</c:v>
                </c:pt>
                <c:pt idx="11939">
                  <c:v>40677.041666666664</c:v>
                </c:pt>
                <c:pt idx="11940">
                  <c:v>40677.083333333336</c:v>
                </c:pt>
                <c:pt idx="11941">
                  <c:v>40677.125</c:v>
                </c:pt>
                <c:pt idx="11942">
                  <c:v>40677.166666666664</c:v>
                </c:pt>
                <c:pt idx="11943">
                  <c:v>40677.208333333336</c:v>
                </c:pt>
                <c:pt idx="11944">
                  <c:v>40677.25</c:v>
                </c:pt>
                <c:pt idx="11945">
                  <c:v>40677.291666666664</c:v>
                </c:pt>
                <c:pt idx="11946">
                  <c:v>40677.333333333336</c:v>
                </c:pt>
                <c:pt idx="11947">
                  <c:v>40677.375</c:v>
                </c:pt>
                <c:pt idx="11948">
                  <c:v>40677.416666666664</c:v>
                </c:pt>
                <c:pt idx="11949">
                  <c:v>40677.458333333336</c:v>
                </c:pt>
                <c:pt idx="11950">
                  <c:v>40677.5</c:v>
                </c:pt>
                <c:pt idx="11951">
                  <c:v>40677.541666666664</c:v>
                </c:pt>
                <c:pt idx="11952">
                  <c:v>40677.583333333336</c:v>
                </c:pt>
                <c:pt idx="11953">
                  <c:v>40677.625</c:v>
                </c:pt>
                <c:pt idx="11954">
                  <c:v>40677.666666666664</c:v>
                </c:pt>
                <c:pt idx="11955">
                  <c:v>40677.708333333336</c:v>
                </c:pt>
                <c:pt idx="11956">
                  <c:v>40677.75</c:v>
                </c:pt>
                <c:pt idx="11957">
                  <c:v>40677.791666666664</c:v>
                </c:pt>
                <c:pt idx="11958">
                  <c:v>40677.833333333336</c:v>
                </c:pt>
                <c:pt idx="11959">
                  <c:v>40677.875</c:v>
                </c:pt>
                <c:pt idx="11960">
                  <c:v>40677.916666666664</c:v>
                </c:pt>
                <c:pt idx="11961">
                  <c:v>40677.958333333336</c:v>
                </c:pt>
                <c:pt idx="11962">
                  <c:v>40678</c:v>
                </c:pt>
                <c:pt idx="11963">
                  <c:v>40678.041666666664</c:v>
                </c:pt>
                <c:pt idx="11964">
                  <c:v>40678.083333333336</c:v>
                </c:pt>
                <c:pt idx="11965">
                  <c:v>40678.125</c:v>
                </c:pt>
                <c:pt idx="11966">
                  <c:v>40678.166666666664</c:v>
                </c:pt>
                <c:pt idx="11967">
                  <c:v>40678.208333333336</c:v>
                </c:pt>
                <c:pt idx="11968">
                  <c:v>40678.25</c:v>
                </c:pt>
                <c:pt idx="11969">
                  <c:v>40678.291666666664</c:v>
                </c:pt>
                <c:pt idx="11970">
                  <c:v>40678.333333333336</c:v>
                </c:pt>
                <c:pt idx="11971">
                  <c:v>40678.375</c:v>
                </c:pt>
                <c:pt idx="11972">
                  <c:v>40678.416666666664</c:v>
                </c:pt>
                <c:pt idx="11973">
                  <c:v>40678.458333333336</c:v>
                </c:pt>
                <c:pt idx="11974">
                  <c:v>40678.5</c:v>
                </c:pt>
                <c:pt idx="11975">
                  <c:v>40678.541666666664</c:v>
                </c:pt>
                <c:pt idx="11976">
                  <c:v>40678.583333333336</c:v>
                </c:pt>
                <c:pt idx="11977">
                  <c:v>40678.625</c:v>
                </c:pt>
                <c:pt idx="11978">
                  <c:v>40678.666666666664</c:v>
                </c:pt>
                <c:pt idx="11979">
                  <c:v>40678.708333333336</c:v>
                </c:pt>
                <c:pt idx="11980">
                  <c:v>40678.75</c:v>
                </c:pt>
                <c:pt idx="11981">
                  <c:v>40678.791666666664</c:v>
                </c:pt>
                <c:pt idx="11982">
                  <c:v>40678.833333333336</c:v>
                </c:pt>
                <c:pt idx="11983">
                  <c:v>40678.875</c:v>
                </c:pt>
                <c:pt idx="11984">
                  <c:v>40678.916666666664</c:v>
                </c:pt>
                <c:pt idx="11985">
                  <c:v>40678.958333333336</c:v>
                </c:pt>
                <c:pt idx="11986">
                  <c:v>40679</c:v>
                </c:pt>
                <c:pt idx="11987">
                  <c:v>40679.041666666664</c:v>
                </c:pt>
                <c:pt idx="11988">
                  <c:v>40679.083333333336</c:v>
                </c:pt>
                <c:pt idx="11989">
                  <c:v>40679.125</c:v>
                </c:pt>
                <c:pt idx="11990">
                  <c:v>40679.166666666664</c:v>
                </c:pt>
                <c:pt idx="11991">
                  <c:v>40679.208333333336</c:v>
                </c:pt>
                <c:pt idx="11992">
                  <c:v>40679.25</c:v>
                </c:pt>
                <c:pt idx="11993">
                  <c:v>40679.291666666664</c:v>
                </c:pt>
                <c:pt idx="11994">
                  <c:v>40679.333333333336</c:v>
                </c:pt>
                <c:pt idx="11995">
                  <c:v>40679.375</c:v>
                </c:pt>
                <c:pt idx="11996">
                  <c:v>40679.416666666664</c:v>
                </c:pt>
                <c:pt idx="11997">
                  <c:v>40679.458333333336</c:v>
                </c:pt>
                <c:pt idx="11998">
                  <c:v>40679.5</c:v>
                </c:pt>
                <c:pt idx="11999">
                  <c:v>40679.541666666664</c:v>
                </c:pt>
                <c:pt idx="12000">
                  <c:v>40679.583333333336</c:v>
                </c:pt>
                <c:pt idx="12001">
                  <c:v>40679.625</c:v>
                </c:pt>
                <c:pt idx="12002">
                  <c:v>40679.666666666664</c:v>
                </c:pt>
                <c:pt idx="12003">
                  <c:v>40679.708333333336</c:v>
                </c:pt>
                <c:pt idx="12004">
                  <c:v>40679.75</c:v>
                </c:pt>
                <c:pt idx="12005">
                  <c:v>40679.791666666664</c:v>
                </c:pt>
                <c:pt idx="12006">
                  <c:v>40679.833333333336</c:v>
                </c:pt>
                <c:pt idx="12007">
                  <c:v>40679.875</c:v>
                </c:pt>
                <c:pt idx="12008">
                  <c:v>40679.916666666664</c:v>
                </c:pt>
                <c:pt idx="12009">
                  <c:v>40679.958333333336</c:v>
                </c:pt>
                <c:pt idx="12010">
                  <c:v>40680</c:v>
                </c:pt>
                <c:pt idx="12011">
                  <c:v>40680.041666666664</c:v>
                </c:pt>
                <c:pt idx="12012">
                  <c:v>40680.083333333336</c:v>
                </c:pt>
                <c:pt idx="12013">
                  <c:v>40680.125</c:v>
                </c:pt>
                <c:pt idx="12014">
                  <c:v>40680.166666666664</c:v>
                </c:pt>
                <c:pt idx="12015">
                  <c:v>40680.208333333336</c:v>
                </c:pt>
                <c:pt idx="12016">
                  <c:v>40680.25</c:v>
                </c:pt>
                <c:pt idx="12017">
                  <c:v>40680.291666666664</c:v>
                </c:pt>
                <c:pt idx="12018">
                  <c:v>40680.333333333336</c:v>
                </c:pt>
                <c:pt idx="12019">
                  <c:v>40680.375</c:v>
                </c:pt>
                <c:pt idx="12020">
                  <c:v>40680.416666666664</c:v>
                </c:pt>
                <c:pt idx="12021">
                  <c:v>40680.458333333336</c:v>
                </c:pt>
                <c:pt idx="12022">
                  <c:v>40680.5</c:v>
                </c:pt>
                <c:pt idx="12023">
                  <c:v>40680.541666666664</c:v>
                </c:pt>
                <c:pt idx="12024">
                  <c:v>40680.583333333336</c:v>
                </c:pt>
                <c:pt idx="12025">
                  <c:v>40680.625</c:v>
                </c:pt>
                <c:pt idx="12026">
                  <c:v>40680.666666666664</c:v>
                </c:pt>
                <c:pt idx="12027">
                  <c:v>40680.708333333336</c:v>
                </c:pt>
                <c:pt idx="12028">
                  <c:v>40680.75</c:v>
                </c:pt>
                <c:pt idx="12029">
                  <c:v>40680.791666666664</c:v>
                </c:pt>
                <c:pt idx="12030">
                  <c:v>40680.833333333336</c:v>
                </c:pt>
                <c:pt idx="12031">
                  <c:v>40680.875</c:v>
                </c:pt>
                <c:pt idx="12032">
                  <c:v>40680.916666666664</c:v>
                </c:pt>
                <c:pt idx="12033">
                  <c:v>40680.958333333336</c:v>
                </c:pt>
                <c:pt idx="12034">
                  <c:v>40681</c:v>
                </c:pt>
                <c:pt idx="12035">
                  <c:v>40681.041666666664</c:v>
                </c:pt>
                <c:pt idx="12036">
                  <c:v>40681.083333333336</c:v>
                </c:pt>
                <c:pt idx="12037">
                  <c:v>40681.125</c:v>
                </c:pt>
                <c:pt idx="12038">
                  <c:v>40681.166666666664</c:v>
                </c:pt>
                <c:pt idx="12039">
                  <c:v>40681.208333333336</c:v>
                </c:pt>
                <c:pt idx="12040">
                  <c:v>40681.25</c:v>
                </c:pt>
                <c:pt idx="12041">
                  <c:v>40681.291666666664</c:v>
                </c:pt>
                <c:pt idx="12042">
                  <c:v>40681.333333333336</c:v>
                </c:pt>
                <c:pt idx="12043">
                  <c:v>40681.375</c:v>
                </c:pt>
                <c:pt idx="12044">
                  <c:v>40681.416666666664</c:v>
                </c:pt>
                <c:pt idx="12045">
                  <c:v>40681.458333333336</c:v>
                </c:pt>
                <c:pt idx="12046">
                  <c:v>40681.5</c:v>
                </c:pt>
                <c:pt idx="12047">
                  <c:v>40681.541666666664</c:v>
                </c:pt>
                <c:pt idx="12048">
                  <c:v>40681.583333333336</c:v>
                </c:pt>
                <c:pt idx="12049">
                  <c:v>40681.625</c:v>
                </c:pt>
                <c:pt idx="12050">
                  <c:v>40681.666666666664</c:v>
                </c:pt>
                <c:pt idx="12051">
                  <c:v>40681.708333333336</c:v>
                </c:pt>
                <c:pt idx="12052">
                  <c:v>40681.75</c:v>
                </c:pt>
                <c:pt idx="12053">
                  <c:v>40681.791666666664</c:v>
                </c:pt>
                <c:pt idx="12054">
                  <c:v>40681.833333333336</c:v>
                </c:pt>
                <c:pt idx="12055">
                  <c:v>40681.875</c:v>
                </c:pt>
                <c:pt idx="12056">
                  <c:v>40681.916666666664</c:v>
                </c:pt>
                <c:pt idx="12057">
                  <c:v>40681.958333333336</c:v>
                </c:pt>
                <c:pt idx="12058">
                  <c:v>40682</c:v>
                </c:pt>
                <c:pt idx="12059">
                  <c:v>40682.041666666664</c:v>
                </c:pt>
                <c:pt idx="12060">
                  <c:v>40682.083333333336</c:v>
                </c:pt>
                <c:pt idx="12061">
                  <c:v>40682.125</c:v>
                </c:pt>
                <c:pt idx="12062">
                  <c:v>40682.166666666664</c:v>
                </c:pt>
                <c:pt idx="12063">
                  <c:v>40682.208333333336</c:v>
                </c:pt>
                <c:pt idx="12064">
                  <c:v>40682.25</c:v>
                </c:pt>
                <c:pt idx="12065">
                  <c:v>40682.291666666664</c:v>
                </c:pt>
                <c:pt idx="12066">
                  <c:v>40682.333333333336</c:v>
                </c:pt>
                <c:pt idx="12067">
                  <c:v>40682.375</c:v>
                </c:pt>
                <c:pt idx="12068">
                  <c:v>40682.416666666664</c:v>
                </c:pt>
                <c:pt idx="12069">
                  <c:v>40682.458333333336</c:v>
                </c:pt>
                <c:pt idx="12070">
                  <c:v>40682.5</c:v>
                </c:pt>
                <c:pt idx="12071">
                  <c:v>40682.541666666664</c:v>
                </c:pt>
                <c:pt idx="12072">
                  <c:v>40682.583333333336</c:v>
                </c:pt>
                <c:pt idx="12073">
                  <c:v>40682.625</c:v>
                </c:pt>
                <c:pt idx="12074">
                  <c:v>40682.666666666664</c:v>
                </c:pt>
                <c:pt idx="12075">
                  <c:v>40682.708333333336</c:v>
                </c:pt>
                <c:pt idx="12076">
                  <c:v>40682.75</c:v>
                </c:pt>
                <c:pt idx="12077">
                  <c:v>40682.791666666664</c:v>
                </c:pt>
                <c:pt idx="12078">
                  <c:v>40682.833333333336</c:v>
                </c:pt>
                <c:pt idx="12079">
                  <c:v>40682.875</c:v>
                </c:pt>
                <c:pt idx="12080">
                  <c:v>40682.916666666664</c:v>
                </c:pt>
                <c:pt idx="12081">
                  <c:v>40682.958333333336</c:v>
                </c:pt>
                <c:pt idx="12082">
                  <c:v>40683</c:v>
                </c:pt>
                <c:pt idx="12083">
                  <c:v>40683.041666666664</c:v>
                </c:pt>
                <c:pt idx="12084">
                  <c:v>40683.083333333336</c:v>
                </c:pt>
                <c:pt idx="12085">
                  <c:v>40683.125</c:v>
                </c:pt>
                <c:pt idx="12086">
                  <c:v>40683.166666666664</c:v>
                </c:pt>
                <c:pt idx="12087">
                  <c:v>40683.208333333336</c:v>
                </c:pt>
                <c:pt idx="12088">
                  <c:v>40683.25</c:v>
                </c:pt>
                <c:pt idx="12089">
                  <c:v>40683.291666666664</c:v>
                </c:pt>
                <c:pt idx="12090">
                  <c:v>40683.333333333336</c:v>
                </c:pt>
                <c:pt idx="12091">
                  <c:v>40683.375</c:v>
                </c:pt>
                <c:pt idx="12092">
                  <c:v>40683.416666666664</c:v>
                </c:pt>
                <c:pt idx="12093">
                  <c:v>40683.458333333336</c:v>
                </c:pt>
                <c:pt idx="12094">
                  <c:v>40683.5</c:v>
                </c:pt>
                <c:pt idx="12095">
                  <c:v>40683.541666666664</c:v>
                </c:pt>
                <c:pt idx="12096">
                  <c:v>40683.583333333336</c:v>
                </c:pt>
                <c:pt idx="12097">
                  <c:v>40683.625</c:v>
                </c:pt>
                <c:pt idx="12098">
                  <c:v>40683.666666666664</c:v>
                </c:pt>
                <c:pt idx="12099">
                  <c:v>40683.708333333336</c:v>
                </c:pt>
                <c:pt idx="12100">
                  <c:v>40683.75</c:v>
                </c:pt>
                <c:pt idx="12101">
                  <c:v>40683.791666666664</c:v>
                </c:pt>
                <c:pt idx="12102">
                  <c:v>40683.833333333336</c:v>
                </c:pt>
                <c:pt idx="12103">
                  <c:v>40683.875</c:v>
                </c:pt>
                <c:pt idx="12104">
                  <c:v>40683.916666666664</c:v>
                </c:pt>
                <c:pt idx="12105">
                  <c:v>40683.958333333336</c:v>
                </c:pt>
                <c:pt idx="12106">
                  <c:v>40684</c:v>
                </c:pt>
                <c:pt idx="12107">
                  <c:v>40684.041666666664</c:v>
                </c:pt>
                <c:pt idx="12108">
                  <c:v>40684.083333333336</c:v>
                </c:pt>
                <c:pt idx="12109">
                  <c:v>40684.125</c:v>
                </c:pt>
                <c:pt idx="12110">
                  <c:v>40684.166666666664</c:v>
                </c:pt>
                <c:pt idx="12111">
                  <c:v>40684.208333333336</c:v>
                </c:pt>
                <c:pt idx="12112">
                  <c:v>40684.25</c:v>
                </c:pt>
                <c:pt idx="12113">
                  <c:v>40684.291666666664</c:v>
                </c:pt>
                <c:pt idx="12114">
                  <c:v>40684.333333333336</c:v>
                </c:pt>
                <c:pt idx="12115">
                  <c:v>40684.375</c:v>
                </c:pt>
                <c:pt idx="12116">
                  <c:v>40684.416666666664</c:v>
                </c:pt>
                <c:pt idx="12117">
                  <c:v>40684.458333333336</c:v>
                </c:pt>
                <c:pt idx="12118">
                  <c:v>40684.5</c:v>
                </c:pt>
                <c:pt idx="12119">
                  <c:v>40684.541666666664</c:v>
                </c:pt>
                <c:pt idx="12120">
                  <c:v>40684.583333333336</c:v>
                </c:pt>
                <c:pt idx="12121">
                  <c:v>40684.625</c:v>
                </c:pt>
                <c:pt idx="12122">
                  <c:v>40684.666666666664</c:v>
                </c:pt>
                <c:pt idx="12123">
                  <c:v>40684.708333333336</c:v>
                </c:pt>
                <c:pt idx="12124">
                  <c:v>40684.75</c:v>
                </c:pt>
                <c:pt idx="12125">
                  <c:v>40684.791666666664</c:v>
                </c:pt>
                <c:pt idx="12126">
                  <c:v>40684.833333333336</c:v>
                </c:pt>
                <c:pt idx="12127">
                  <c:v>40684.875</c:v>
                </c:pt>
                <c:pt idx="12128">
                  <c:v>40684.916666666664</c:v>
                </c:pt>
                <c:pt idx="12129">
                  <c:v>40684.958333333336</c:v>
                </c:pt>
                <c:pt idx="12130">
                  <c:v>40685</c:v>
                </c:pt>
                <c:pt idx="12131">
                  <c:v>40685.041666666664</c:v>
                </c:pt>
                <c:pt idx="12132">
                  <c:v>40685.083333333336</c:v>
                </c:pt>
                <c:pt idx="12133">
                  <c:v>40685.125</c:v>
                </c:pt>
                <c:pt idx="12134">
                  <c:v>40685.166666666664</c:v>
                </c:pt>
                <c:pt idx="12135">
                  <c:v>40685.208333333336</c:v>
                </c:pt>
                <c:pt idx="12136">
                  <c:v>40685.25</c:v>
                </c:pt>
                <c:pt idx="12137">
                  <c:v>40685.291666666664</c:v>
                </c:pt>
                <c:pt idx="12138">
                  <c:v>40685.333333333336</c:v>
                </c:pt>
                <c:pt idx="12139">
                  <c:v>40685.375</c:v>
                </c:pt>
                <c:pt idx="12140">
                  <c:v>40685.416666666664</c:v>
                </c:pt>
                <c:pt idx="12141">
                  <c:v>40685.458333333336</c:v>
                </c:pt>
                <c:pt idx="12142">
                  <c:v>40685.5</c:v>
                </c:pt>
                <c:pt idx="12143">
                  <c:v>40685.541666666664</c:v>
                </c:pt>
                <c:pt idx="12144">
                  <c:v>40685.583333333336</c:v>
                </c:pt>
                <c:pt idx="12145">
                  <c:v>40685.625</c:v>
                </c:pt>
                <c:pt idx="12146">
                  <c:v>40685.666666666664</c:v>
                </c:pt>
                <c:pt idx="12147">
                  <c:v>40685.708333333336</c:v>
                </c:pt>
                <c:pt idx="12148">
                  <c:v>40685.75</c:v>
                </c:pt>
                <c:pt idx="12149">
                  <c:v>40685.791666666664</c:v>
                </c:pt>
                <c:pt idx="12150">
                  <c:v>40685.833333333336</c:v>
                </c:pt>
                <c:pt idx="12151">
                  <c:v>40685.875</c:v>
                </c:pt>
                <c:pt idx="12152">
                  <c:v>40685.916666666664</c:v>
                </c:pt>
                <c:pt idx="12153">
                  <c:v>40685.958333333336</c:v>
                </c:pt>
                <c:pt idx="12154">
                  <c:v>40686</c:v>
                </c:pt>
                <c:pt idx="12155">
                  <c:v>40686.041666666664</c:v>
                </c:pt>
                <c:pt idx="12156">
                  <c:v>40686.083333333336</c:v>
                </c:pt>
                <c:pt idx="12157">
                  <c:v>40686.125</c:v>
                </c:pt>
                <c:pt idx="12158">
                  <c:v>40686.166666666664</c:v>
                </c:pt>
                <c:pt idx="12159">
                  <c:v>40686.208333333336</c:v>
                </c:pt>
                <c:pt idx="12160">
                  <c:v>40686.25</c:v>
                </c:pt>
                <c:pt idx="12161">
                  <c:v>40686.291666666664</c:v>
                </c:pt>
                <c:pt idx="12162">
                  <c:v>40686.333333333336</c:v>
                </c:pt>
                <c:pt idx="12163">
                  <c:v>40686.375</c:v>
                </c:pt>
                <c:pt idx="12164">
                  <c:v>40686.416666666664</c:v>
                </c:pt>
                <c:pt idx="12165">
                  <c:v>40686.458333333336</c:v>
                </c:pt>
                <c:pt idx="12166">
                  <c:v>40686.5</c:v>
                </c:pt>
                <c:pt idx="12167">
                  <c:v>40686.541666666664</c:v>
                </c:pt>
                <c:pt idx="12168">
                  <c:v>40686.583333333336</c:v>
                </c:pt>
                <c:pt idx="12169">
                  <c:v>40686.625</c:v>
                </c:pt>
                <c:pt idx="12170">
                  <c:v>40686.666666666664</c:v>
                </c:pt>
                <c:pt idx="12171">
                  <c:v>40686.708333333336</c:v>
                </c:pt>
                <c:pt idx="12172">
                  <c:v>40686.75</c:v>
                </c:pt>
                <c:pt idx="12173">
                  <c:v>40686.791666666664</c:v>
                </c:pt>
                <c:pt idx="12174">
                  <c:v>40686.833333333336</c:v>
                </c:pt>
                <c:pt idx="12175">
                  <c:v>40686.875</c:v>
                </c:pt>
                <c:pt idx="12176">
                  <c:v>40686.916666666664</c:v>
                </c:pt>
                <c:pt idx="12177">
                  <c:v>40686.958333333336</c:v>
                </c:pt>
                <c:pt idx="12178">
                  <c:v>40687</c:v>
                </c:pt>
                <c:pt idx="12179">
                  <c:v>40687.041666666664</c:v>
                </c:pt>
                <c:pt idx="12180">
                  <c:v>40687.083333333336</c:v>
                </c:pt>
                <c:pt idx="12181">
                  <c:v>40687.125</c:v>
                </c:pt>
                <c:pt idx="12182">
                  <c:v>40687.166666666664</c:v>
                </c:pt>
                <c:pt idx="12183">
                  <c:v>40687.208333333336</c:v>
                </c:pt>
                <c:pt idx="12184">
                  <c:v>40687.25</c:v>
                </c:pt>
                <c:pt idx="12185">
                  <c:v>40687.291666666664</c:v>
                </c:pt>
                <c:pt idx="12186">
                  <c:v>40687.333333333336</c:v>
                </c:pt>
                <c:pt idx="12187">
                  <c:v>40687.375</c:v>
                </c:pt>
                <c:pt idx="12188">
                  <c:v>40687.416666666664</c:v>
                </c:pt>
                <c:pt idx="12189">
                  <c:v>40687.458333333336</c:v>
                </c:pt>
                <c:pt idx="12190">
                  <c:v>40687.5</c:v>
                </c:pt>
                <c:pt idx="12191">
                  <c:v>40687.541666666664</c:v>
                </c:pt>
                <c:pt idx="12192">
                  <c:v>40687.583333333336</c:v>
                </c:pt>
                <c:pt idx="12193">
                  <c:v>40687.625</c:v>
                </c:pt>
                <c:pt idx="12194">
                  <c:v>40687.666666666664</c:v>
                </c:pt>
                <c:pt idx="12195">
                  <c:v>40687.708333333336</c:v>
                </c:pt>
                <c:pt idx="12196">
                  <c:v>40687.75</c:v>
                </c:pt>
                <c:pt idx="12197">
                  <c:v>40687.791666666664</c:v>
                </c:pt>
                <c:pt idx="12198">
                  <c:v>40687.833333333336</c:v>
                </c:pt>
                <c:pt idx="12199">
                  <c:v>40687.875</c:v>
                </c:pt>
                <c:pt idx="12200">
                  <c:v>40687.916666666664</c:v>
                </c:pt>
                <c:pt idx="12201">
                  <c:v>40687.958333333336</c:v>
                </c:pt>
                <c:pt idx="12202">
                  <c:v>40688</c:v>
                </c:pt>
                <c:pt idx="12203">
                  <c:v>40688.041666666664</c:v>
                </c:pt>
                <c:pt idx="12204">
                  <c:v>40688.083333333336</c:v>
                </c:pt>
                <c:pt idx="12205">
                  <c:v>40688.125</c:v>
                </c:pt>
                <c:pt idx="12206">
                  <c:v>40688.166666666664</c:v>
                </c:pt>
                <c:pt idx="12207">
                  <c:v>40688.208333333336</c:v>
                </c:pt>
                <c:pt idx="12208">
                  <c:v>40688.25</c:v>
                </c:pt>
                <c:pt idx="12209">
                  <c:v>40688.291666666664</c:v>
                </c:pt>
                <c:pt idx="12210">
                  <c:v>40688.333333333336</c:v>
                </c:pt>
                <c:pt idx="12211">
                  <c:v>40688.375</c:v>
                </c:pt>
                <c:pt idx="12212">
                  <c:v>40688.416666666664</c:v>
                </c:pt>
                <c:pt idx="12213">
                  <c:v>40688.458333333336</c:v>
                </c:pt>
                <c:pt idx="12214">
                  <c:v>40688.5</c:v>
                </c:pt>
                <c:pt idx="12215">
                  <c:v>40688.541666666664</c:v>
                </c:pt>
                <c:pt idx="12216">
                  <c:v>40688.583333333336</c:v>
                </c:pt>
                <c:pt idx="12217">
                  <c:v>40688.625</c:v>
                </c:pt>
                <c:pt idx="12218">
                  <c:v>40688.666666666664</c:v>
                </c:pt>
                <c:pt idx="12219">
                  <c:v>40688.708333333336</c:v>
                </c:pt>
                <c:pt idx="12220">
                  <c:v>40688.75</c:v>
                </c:pt>
                <c:pt idx="12221">
                  <c:v>40688.791666666664</c:v>
                </c:pt>
                <c:pt idx="12222">
                  <c:v>40688.833333333336</c:v>
                </c:pt>
                <c:pt idx="12223">
                  <c:v>40688.875</c:v>
                </c:pt>
                <c:pt idx="12224">
                  <c:v>40688.916666666664</c:v>
                </c:pt>
                <c:pt idx="12225">
                  <c:v>40688.958333333336</c:v>
                </c:pt>
                <c:pt idx="12226">
                  <c:v>40689</c:v>
                </c:pt>
                <c:pt idx="12227">
                  <c:v>40689.041666666664</c:v>
                </c:pt>
                <c:pt idx="12228">
                  <c:v>40689.083333333336</c:v>
                </c:pt>
                <c:pt idx="12229">
                  <c:v>40689.125</c:v>
                </c:pt>
                <c:pt idx="12230">
                  <c:v>40689.166666666664</c:v>
                </c:pt>
                <c:pt idx="12231">
                  <c:v>40689.208333333336</c:v>
                </c:pt>
                <c:pt idx="12232">
                  <c:v>40689.25</c:v>
                </c:pt>
                <c:pt idx="12233">
                  <c:v>40689.291666666664</c:v>
                </c:pt>
                <c:pt idx="12234">
                  <c:v>40689.333333333336</c:v>
                </c:pt>
                <c:pt idx="12235">
                  <c:v>40689.375</c:v>
                </c:pt>
                <c:pt idx="12236">
                  <c:v>40689.416666666664</c:v>
                </c:pt>
                <c:pt idx="12237">
                  <c:v>40689.458333333336</c:v>
                </c:pt>
                <c:pt idx="12238">
                  <c:v>40689.5</c:v>
                </c:pt>
                <c:pt idx="12239">
                  <c:v>40689.541666666664</c:v>
                </c:pt>
                <c:pt idx="12240">
                  <c:v>40689.583333333336</c:v>
                </c:pt>
                <c:pt idx="12241">
                  <c:v>40689.625</c:v>
                </c:pt>
                <c:pt idx="12242">
                  <c:v>40689.666666666664</c:v>
                </c:pt>
                <c:pt idx="12243">
                  <c:v>40689.708333333336</c:v>
                </c:pt>
                <c:pt idx="12244">
                  <c:v>40689.75</c:v>
                </c:pt>
                <c:pt idx="12245">
                  <c:v>40689.791666666664</c:v>
                </c:pt>
                <c:pt idx="12246">
                  <c:v>40689.833333333336</c:v>
                </c:pt>
                <c:pt idx="12247">
                  <c:v>40689.875</c:v>
                </c:pt>
                <c:pt idx="12248">
                  <c:v>40689.916666666664</c:v>
                </c:pt>
                <c:pt idx="12249">
                  <c:v>40689.958333333336</c:v>
                </c:pt>
                <c:pt idx="12250">
                  <c:v>40690</c:v>
                </c:pt>
                <c:pt idx="12251">
                  <c:v>40690.041666666664</c:v>
                </c:pt>
                <c:pt idx="12252">
                  <c:v>40690.083333333336</c:v>
                </c:pt>
                <c:pt idx="12253">
                  <c:v>40690.125</c:v>
                </c:pt>
                <c:pt idx="12254">
                  <c:v>40690.166666666664</c:v>
                </c:pt>
                <c:pt idx="12255">
                  <c:v>40690.208333333336</c:v>
                </c:pt>
                <c:pt idx="12256">
                  <c:v>40690.25</c:v>
                </c:pt>
                <c:pt idx="12257">
                  <c:v>40690.291666666664</c:v>
                </c:pt>
                <c:pt idx="12258">
                  <c:v>40690.333333333336</c:v>
                </c:pt>
                <c:pt idx="12259">
                  <c:v>40690.375</c:v>
                </c:pt>
                <c:pt idx="12260">
                  <c:v>40690.416666666664</c:v>
                </c:pt>
                <c:pt idx="12261">
                  <c:v>40690.458333333336</c:v>
                </c:pt>
                <c:pt idx="12262">
                  <c:v>40690.5</c:v>
                </c:pt>
                <c:pt idx="12263">
                  <c:v>40690.541666666664</c:v>
                </c:pt>
                <c:pt idx="12264">
                  <c:v>40690.583333333336</c:v>
                </c:pt>
                <c:pt idx="12265">
                  <c:v>40690.625</c:v>
                </c:pt>
                <c:pt idx="12266">
                  <c:v>40690.666666666664</c:v>
                </c:pt>
                <c:pt idx="12267">
                  <c:v>40690.708333333336</c:v>
                </c:pt>
                <c:pt idx="12268">
                  <c:v>40690.75</c:v>
                </c:pt>
                <c:pt idx="12269">
                  <c:v>40690.791666666664</c:v>
                </c:pt>
                <c:pt idx="12270">
                  <c:v>40690.833333333336</c:v>
                </c:pt>
                <c:pt idx="12271">
                  <c:v>40690.875</c:v>
                </c:pt>
                <c:pt idx="12272">
                  <c:v>40690.916666666664</c:v>
                </c:pt>
                <c:pt idx="12273">
                  <c:v>40690.958333333336</c:v>
                </c:pt>
                <c:pt idx="12274">
                  <c:v>40691</c:v>
                </c:pt>
                <c:pt idx="12275">
                  <c:v>40691.041666666664</c:v>
                </c:pt>
                <c:pt idx="12276">
                  <c:v>40691.083333333336</c:v>
                </c:pt>
                <c:pt idx="12277">
                  <c:v>40691.125</c:v>
                </c:pt>
                <c:pt idx="12278">
                  <c:v>40691.166666666664</c:v>
                </c:pt>
                <c:pt idx="12279">
                  <c:v>40691.208333333336</c:v>
                </c:pt>
                <c:pt idx="12280">
                  <c:v>40691.25</c:v>
                </c:pt>
                <c:pt idx="12281">
                  <c:v>40691.291666666664</c:v>
                </c:pt>
                <c:pt idx="12282">
                  <c:v>40691.333333333336</c:v>
                </c:pt>
                <c:pt idx="12283">
                  <c:v>40691.375</c:v>
                </c:pt>
                <c:pt idx="12284">
                  <c:v>40691.416666666664</c:v>
                </c:pt>
                <c:pt idx="12285">
                  <c:v>40691.458333333336</c:v>
                </c:pt>
                <c:pt idx="12286">
                  <c:v>40691.5</c:v>
                </c:pt>
                <c:pt idx="12287">
                  <c:v>40691.541666666664</c:v>
                </c:pt>
                <c:pt idx="12288">
                  <c:v>40691.583333333336</c:v>
                </c:pt>
                <c:pt idx="12289">
                  <c:v>40691.625</c:v>
                </c:pt>
                <c:pt idx="12290">
                  <c:v>40691.666666666664</c:v>
                </c:pt>
                <c:pt idx="12291">
                  <c:v>40691.708333333336</c:v>
                </c:pt>
                <c:pt idx="12292">
                  <c:v>40691.75</c:v>
                </c:pt>
                <c:pt idx="12293">
                  <c:v>40691.791666666664</c:v>
                </c:pt>
                <c:pt idx="12294">
                  <c:v>40691.833333333336</c:v>
                </c:pt>
                <c:pt idx="12295">
                  <c:v>40691.875</c:v>
                </c:pt>
                <c:pt idx="12296">
                  <c:v>40691.916666666664</c:v>
                </c:pt>
                <c:pt idx="12297">
                  <c:v>40691.958333333336</c:v>
                </c:pt>
                <c:pt idx="12298">
                  <c:v>40692</c:v>
                </c:pt>
                <c:pt idx="12299">
                  <c:v>40692.041666666664</c:v>
                </c:pt>
                <c:pt idx="12300">
                  <c:v>40692.083333333336</c:v>
                </c:pt>
                <c:pt idx="12301">
                  <c:v>40692.125</c:v>
                </c:pt>
                <c:pt idx="12302">
                  <c:v>40692.166666666664</c:v>
                </c:pt>
                <c:pt idx="12303">
                  <c:v>40692.208333333336</c:v>
                </c:pt>
                <c:pt idx="12304">
                  <c:v>40692.25</c:v>
                </c:pt>
                <c:pt idx="12305">
                  <c:v>40692.291666666664</c:v>
                </c:pt>
                <c:pt idx="12306">
                  <c:v>40692.333333333336</c:v>
                </c:pt>
                <c:pt idx="12307">
                  <c:v>40692.375</c:v>
                </c:pt>
                <c:pt idx="12308">
                  <c:v>40692.416666666664</c:v>
                </c:pt>
                <c:pt idx="12309">
                  <c:v>40692.458333333336</c:v>
                </c:pt>
                <c:pt idx="12310">
                  <c:v>40692.5</c:v>
                </c:pt>
                <c:pt idx="12311">
                  <c:v>40692.541666666664</c:v>
                </c:pt>
                <c:pt idx="12312">
                  <c:v>40692.583333333336</c:v>
                </c:pt>
                <c:pt idx="12313">
                  <c:v>40692.625</c:v>
                </c:pt>
                <c:pt idx="12314">
                  <c:v>40692.666666666664</c:v>
                </c:pt>
                <c:pt idx="12315">
                  <c:v>40692.708333333336</c:v>
                </c:pt>
                <c:pt idx="12316">
                  <c:v>40692.75</c:v>
                </c:pt>
                <c:pt idx="12317">
                  <c:v>40692.791666666664</c:v>
                </c:pt>
                <c:pt idx="12318">
                  <c:v>40692.833333333336</c:v>
                </c:pt>
                <c:pt idx="12319">
                  <c:v>40692.875</c:v>
                </c:pt>
                <c:pt idx="12320">
                  <c:v>40692.916666666664</c:v>
                </c:pt>
                <c:pt idx="12321">
                  <c:v>40692.958333333336</c:v>
                </c:pt>
                <c:pt idx="12322">
                  <c:v>40693</c:v>
                </c:pt>
                <c:pt idx="12323">
                  <c:v>40693.041666666664</c:v>
                </c:pt>
                <c:pt idx="12324">
                  <c:v>40693.083333333336</c:v>
                </c:pt>
                <c:pt idx="12325">
                  <c:v>40693.125</c:v>
                </c:pt>
                <c:pt idx="12326">
                  <c:v>40693.166666666664</c:v>
                </c:pt>
                <c:pt idx="12327">
                  <c:v>40693.208333333336</c:v>
                </c:pt>
                <c:pt idx="12328">
                  <c:v>40693.25</c:v>
                </c:pt>
                <c:pt idx="12329">
                  <c:v>40693.291666666664</c:v>
                </c:pt>
                <c:pt idx="12330">
                  <c:v>40693.333333333336</c:v>
                </c:pt>
                <c:pt idx="12331">
                  <c:v>40693.375</c:v>
                </c:pt>
                <c:pt idx="12332">
                  <c:v>40693.416666666664</c:v>
                </c:pt>
                <c:pt idx="12333">
                  <c:v>40693.458333333336</c:v>
                </c:pt>
                <c:pt idx="12334">
                  <c:v>40693.5</c:v>
                </c:pt>
                <c:pt idx="12335">
                  <c:v>40693.541666666664</c:v>
                </c:pt>
                <c:pt idx="12336">
                  <c:v>40693.583333333336</c:v>
                </c:pt>
                <c:pt idx="12337">
                  <c:v>40693.625</c:v>
                </c:pt>
                <c:pt idx="12338">
                  <c:v>40693.666666666664</c:v>
                </c:pt>
                <c:pt idx="12339">
                  <c:v>40693.708333333336</c:v>
                </c:pt>
                <c:pt idx="12340">
                  <c:v>40693.75</c:v>
                </c:pt>
                <c:pt idx="12341">
                  <c:v>40693.791666666664</c:v>
                </c:pt>
                <c:pt idx="12342">
                  <c:v>40693.833333333336</c:v>
                </c:pt>
                <c:pt idx="12343">
                  <c:v>40693.875</c:v>
                </c:pt>
                <c:pt idx="12344">
                  <c:v>40693.916666666664</c:v>
                </c:pt>
                <c:pt idx="12345">
                  <c:v>40693.958333333336</c:v>
                </c:pt>
                <c:pt idx="12346">
                  <c:v>40694</c:v>
                </c:pt>
                <c:pt idx="12347">
                  <c:v>40694.041666666664</c:v>
                </c:pt>
                <c:pt idx="12348">
                  <c:v>40694.083333333336</c:v>
                </c:pt>
                <c:pt idx="12349">
                  <c:v>40694.125</c:v>
                </c:pt>
                <c:pt idx="12350">
                  <c:v>40694.166666666664</c:v>
                </c:pt>
                <c:pt idx="12351">
                  <c:v>40694.208333333336</c:v>
                </c:pt>
                <c:pt idx="12352">
                  <c:v>40694.25</c:v>
                </c:pt>
                <c:pt idx="12353">
                  <c:v>40694.291666666664</c:v>
                </c:pt>
                <c:pt idx="12354">
                  <c:v>40694.333333333336</c:v>
                </c:pt>
                <c:pt idx="12355">
                  <c:v>40694.375</c:v>
                </c:pt>
                <c:pt idx="12356">
                  <c:v>40694.416666666664</c:v>
                </c:pt>
                <c:pt idx="12357">
                  <c:v>40694.458333333336</c:v>
                </c:pt>
                <c:pt idx="12358">
                  <c:v>40694.5</c:v>
                </c:pt>
                <c:pt idx="12359">
                  <c:v>40694.541666666664</c:v>
                </c:pt>
                <c:pt idx="12360">
                  <c:v>40694.583333333336</c:v>
                </c:pt>
                <c:pt idx="12361">
                  <c:v>40694.625</c:v>
                </c:pt>
                <c:pt idx="12362">
                  <c:v>40694.666666666664</c:v>
                </c:pt>
                <c:pt idx="12363">
                  <c:v>40694.708333333336</c:v>
                </c:pt>
                <c:pt idx="12364">
                  <c:v>40694.75</c:v>
                </c:pt>
                <c:pt idx="12365">
                  <c:v>40694.791666666664</c:v>
                </c:pt>
                <c:pt idx="12366">
                  <c:v>40694.833333333336</c:v>
                </c:pt>
                <c:pt idx="12367">
                  <c:v>40694.875</c:v>
                </c:pt>
                <c:pt idx="12368">
                  <c:v>40694.916666666664</c:v>
                </c:pt>
                <c:pt idx="12369">
                  <c:v>40694.958333333336</c:v>
                </c:pt>
                <c:pt idx="12370">
                  <c:v>40695</c:v>
                </c:pt>
                <c:pt idx="12371">
                  <c:v>40695.041666666664</c:v>
                </c:pt>
                <c:pt idx="12372">
                  <c:v>40695.083333333336</c:v>
                </c:pt>
                <c:pt idx="12373">
                  <c:v>40695.125</c:v>
                </c:pt>
                <c:pt idx="12374">
                  <c:v>40695.166666666664</c:v>
                </c:pt>
                <c:pt idx="12375">
                  <c:v>40695.208333333336</c:v>
                </c:pt>
                <c:pt idx="12376">
                  <c:v>40695.25</c:v>
                </c:pt>
                <c:pt idx="12377">
                  <c:v>40695.291666666664</c:v>
                </c:pt>
                <c:pt idx="12378">
                  <c:v>40695.333333333336</c:v>
                </c:pt>
                <c:pt idx="12379">
                  <c:v>40695.375</c:v>
                </c:pt>
                <c:pt idx="12380">
                  <c:v>40695.416666666664</c:v>
                </c:pt>
                <c:pt idx="12381">
                  <c:v>40695.458333333336</c:v>
                </c:pt>
                <c:pt idx="12382">
                  <c:v>40695.5</c:v>
                </c:pt>
                <c:pt idx="12383">
                  <c:v>40695.541666666664</c:v>
                </c:pt>
                <c:pt idx="12384">
                  <c:v>40695.583333333336</c:v>
                </c:pt>
                <c:pt idx="12385">
                  <c:v>40695.625</c:v>
                </c:pt>
                <c:pt idx="12386">
                  <c:v>40695.666666666664</c:v>
                </c:pt>
                <c:pt idx="12387">
                  <c:v>40695.708333333336</c:v>
                </c:pt>
                <c:pt idx="12388">
                  <c:v>40695.75</c:v>
                </c:pt>
                <c:pt idx="12389">
                  <c:v>40695.791666666664</c:v>
                </c:pt>
                <c:pt idx="12390">
                  <c:v>40695.833333333336</c:v>
                </c:pt>
                <c:pt idx="12391">
                  <c:v>40695.875</c:v>
                </c:pt>
                <c:pt idx="12392">
                  <c:v>40695.916666666664</c:v>
                </c:pt>
                <c:pt idx="12393">
                  <c:v>40695.958333333336</c:v>
                </c:pt>
                <c:pt idx="12394">
                  <c:v>40696</c:v>
                </c:pt>
                <c:pt idx="12395">
                  <c:v>40696.041666666664</c:v>
                </c:pt>
                <c:pt idx="12396">
                  <c:v>40696.083333333336</c:v>
                </c:pt>
                <c:pt idx="12397">
                  <c:v>40696.125</c:v>
                </c:pt>
                <c:pt idx="12398">
                  <c:v>40696.166666666664</c:v>
                </c:pt>
                <c:pt idx="12399">
                  <c:v>40696.208333333336</c:v>
                </c:pt>
                <c:pt idx="12400">
                  <c:v>40696.25</c:v>
                </c:pt>
                <c:pt idx="12401">
                  <c:v>40696.291666666664</c:v>
                </c:pt>
                <c:pt idx="12402">
                  <c:v>40696.333333333336</c:v>
                </c:pt>
                <c:pt idx="12403">
                  <c:v>40696.375</c:v>
                </c:pt>
                <c:pt idx="12404">
                  <c:v>40696.416666666664</c:v>
                </c:pt>
                <c:pt idx="12405">
                  <c:v>40696.458333333336</c:v>
                </c:pt>
                <c:pt idx="12406">
                  <c:v>40696.5</c:v>
                </c:pt>
                <c:pt idx="12407">
                  <c:v>40696.541666666664</c:v>
                </c:pt>
                <c:pt idx="12408">
                  <c:v>40696.583333333336</c:v>
                </c:pt>
                <c:pt idx="12409">
                  <c:v>40696.625</c:v>
                </c:pt>
                <c:pt idx="12410">
                  <c:v>40696.666666666664</c:v>
                </c:pt>
                <c:pt idx="12411">
                  <c:v>40696.708333333336</c:v>
                </c:pt>
                <c:pt idx="12412">
                  <c:v>40696.75</c:v>
                </c:pt>
                <c:pt idx="12413">
                  <c:v>40696.791666666664</c:v>
                </c:pt>
                <c:pt idx="12414">
                  <c:v>40696.833333333336</c:v>
                </c:pt>
                <c:pt idx="12415">
                  <c:v>40696.875</c:v>
                </c:pt>
                <c:pt idx="12416">
                  <c:v>40696.916666666664</c:v>
                </c:pt>
                <c:pt idx="12417">
                  <c:v>40696.958333333336</c:v>
                </c:pt>
                <c:pt idx="12418">
                  <c:v>40697</c:v>
                </c:pt>
                <c:pt idx="12419">
                  <c:v>40697.041666666664</c:v>
                </c:pt>
                <c:pt idx="12420">
                  <c:v>40697.083333333336</c:v>
                </c:pt>
                <c:pt idx="12421">
                  <c:v>40697.125</c:v>
                </c:pt>
                <c:pt idx="12422">
                  <c:v>40697.166666666664</c:v>
                </c:pt>
                <c:pt idx="12423">
                  <c:v>40697.208333333336</c:v>
                </c:pt>
                <c:pt idx="12424">
                  <c:v>40697.25</c:v>
                </c:pt>
                <c:pt idx="12425">
                  <c:v>40697.291666666664</c:v>
                </c:pt>
                <c:pt idx="12426">
                  <c:v>40697.333333333336</c:v>
                </c:pt>
                <c:pt idx="12427">
                  <c:v>40697.375</c:v>
                </c:pt>
                <c:pt idx="12428">
                  <c:v>40697.416666666664</c:v>
                </c:pt>
                <c:pt idx="12429">
                  <c:v>40697.458333333336</c:v>
                </c:pt>
                <c:pt idx="12430">
                  <c:v>40697.5</c:v>
                </c:pt>
                <c:pt idx="12431">
                  <c:v>40697.541666666664</c:v>
                </c:pt>
                <c:pt idx="12432">
                  <c:v>40697.583333333336</c:v>
                </c:pt>
                <c:pt idx="12433">
                  <c:v>40697.625</c:v>
                </c:pt>
                <c:pt idx="12434">
                  <c:v>40697.666666666664</c:v>
                </c:pt>
                <c:pt idx="12435">
                  <c:v>40697.708333333336</c:v>
                </c:pt>
                <c:pt idx="12436">
                  <c:v>40697.75</c:v>
                </c:pt>
                <c:pt idx="12437">
                  <c:v>40697.791666666664</c:v>
                </c:pt>
                <c:pt idx="12438">
                  <c:v>40697.833333333336</c:v>
                </c:pt>
                <c:pt idx="12439">
                  <c:v>40697.875</c:v>
                </c:pt>
                <c:pt idx="12440">
                  <c:v>40697.916666666664</c:v>
                </c:pt>
                <c:pt idx="12441">
                  <c:v>40697.958333333336</c:v>
                </c:pt>
                <c:pt idx="12442">
                  <c:v>40698</c:v>
                </c:pt>
                <c:pt idx="12443">
                  <c:v>40698.041666666664</c:v>
                </c:pt>
                <c:pt idx="12444">
                  <c:v>40698.083333333336</c:v>
                </c:pt>
                <c:pt idx="12445">
                  <c:v>40698.125</c:v>
                </c:pt>
                <c:pt idx="12446">
                  <c:v>40698.166666666664</c:v>
                </c:pt>
                <c:pt idx="12447">
                  <c:v>40698.208333333336</c:v>
                </c:pt>
                <c:pt idx="12448">
                  <c:v>40698.25</c:v>
                </c:pt>
                <c:pt idx="12449">
                  <c:v>40698.291666666664</c:v>
                </c:pt>
                <c:pt idx="12450">
                  <c:v>40698.333333333336</c:v>
                </c:pt>
                <c:pt idx="12451">
                  <c:v>40698.375</c:v>
                </c:pt>
                <c:pt idx="12452">
                  <c:v>40698.416666666664</c:v>
                </c:pt>
                <c:pt idx="12453">
                  <c:v>40698.458333333336</c:v>
                </c:pt>
                <c:pt idx="12454">
                  <c:v>40698.5</c:v>
                </c:pt>
                <c:pt idx="12455">
                  <c:v>40698.541666666664</c:v>
                </c:pt>
                <c:pt idx="12456">
                  <c:v>40698.583333333336</c:v>
                </c:pt>
                <c:pt idx="12457">
                  <c:v>40698.625</c:v>
                </c:pt>
                <c:pt idx="12458">
                  <c:v>40698.666666666664</c:v>
                </c:pt>
                <c:pt idx="12459">
                  <c:v>40698.708333333336</c:v>
                </c:pt>
                <c:pt idx="12460">
                  <c:v>40698.75</c:v>
                </c:pt>
                <c:pt idx="12461">
                  <c:v>40698.791666666664</c:v>
                </c:pt>
                <c:pt idx="12462">
                  <c:v>40698.833333333336</c:v>
                </c:pt>
                <c:pt idx="12463">
                  <c:v>40698.875</c:v>
                </c:pt>
                <c:pt idx="12464">
                  <c:v>40698.916666666664</c:v>
                </c:pt>
                <c:pt idx="12465">
                  <c:v>40698.958333333336</c:v>
                </c:pt>
                <c:pt idx="12466">
                  <c:v>40699</c:v>
                </c:pt>
                <c:pt idx="12467">
                  <c:v>40699.041666666664</c:v>
                </c:pt>
                <c:pt idx="12468">
                  <c:v>40699.083333333336</c:v>
                </c:pt>
                <c:pt idx="12469">
                  <c:v>40699.125</c:v>
                </c:pt>
                <c:pt idx="12470">
                  <c:v>40699.166666666664</c:v>
                </c:pt>
                <c:pt idx="12471">
                  <c:v>40699.208333333336</c:v>
                </c:pt>
                <c:pt idx="12472">
                  <c:v>40699.25</c:v>
                </c:pt>
                <c:pt idx="12473">
                  <c:v>40699.291666666664</c:v>
                </c:pt>
                <c:pt idx="12474">
                  <c:v>40699.333333333336</c:v>
                </c:pt>
                <c:pt idx="12475">
                  <c:v>40699.375</c:v>
                </c:pt>
                <c:pt idx="12476">
                  <c:v>40699.416666666664</c:v>
                </c:pt>
                <c:pt idx="12477">
                  <c:v>40699.458333333336</c:v>
                </c:pt>
                <c:pt idx="12478">
                  <c:v>40699.5</c:v>
                </c:pt>
                <c:pt idx="12479">
                  <c:v>40699.541666666664</c:v>
                </c:pt>
                <c:pt idx="12480">
                  <c:v>40699.583333333336</c:v>
                </c:pt>
                <c:pt idx="12481">
                  <c:v>40699.625</c:v>
                </c:pt>
                <c:pt idx="12482">
                  <c:v>40699.666666666664</c:v>
                </c:pt>
                <c:pt idx="12483">
                  <c:v>40699.708333333336</c:v>
                </c:pt>
                <c:pt idx="12484">
                  <c:v>40699.75</c:v>
                </c:pt>
                <c:pt idx="12485">
                  <c:v>40699.791666666664</c:v>
                </c:pt>
                <c:pt idx="12486">
                  <c:v>40699.833333333336</c:v>
                </c:pt>
                <c:pt idx="12487">
                  <c:v>40699.875</c:v>
                </c:pt>
                <c:pt idx="12488">
                  <c:v>40699.916666666664</c:v>
                </c:pt>
                <c:pt idx="12489">
                  <c:v>40699.958333333336</c:v>
                </c:pt>
                <c:pt idx="12490">
                  <c:v>40700</c:v>
                </c:pt>
                <c:pt idx="12491">
                  <c:v>40700.041666666664</c:v>
                </c:pt>
                <c:pt idx="12492">
                  <c:v>40700.083333333336</c:v>
                </c:pt>
                <c:pt idx="12493">
                  <c:v>40700.125</c:v>
                </c:pt>
                <c:pt idx="12494">
                  <c:v>40700.166666666664</c:v>
                </c:pt>
                <c:pt idx="12495">
                  <c:v>40700.208333333336</c:v>
                </c:pt>
                <c:pt idx="12496">
                  <c:v>40700.25</c:v>
                </c:pt>
                <c:pt idx="12497">
                  <c:v>40700.291666666664</c:v>
                </c:pt>
                <c:pt idx="12498">
                  <c:v>40700.333333333336</c:v>
                </c:pt>
                <c:pt idx="12499">
                  <c:v>40700.375</c:v>
                </c:pt>
                <c:pt idx="12500">
                  <c:v>40700.416666666664</c:v>
                </c:pt>
                <c:pt idx="12501">
                  <c:v>40700.458333333336</c:v>
                </c:pt>
                <c:pt idx="12502">
                  <c:v>40700.5</c:v>
                </c:pt>
                <c:pt idx="12503">
                  <c:v>40700.541666666664</c:v>
                </c:pt>
                <c:pt idx="12504">
                  <c:v>40700.583333333336</c:v>
                </c:pt>
                <c:pt idx="12505">
                  <c:v>40700.625</c:v>
                </c:pt>
                <c:pt idx="12506">
                  <c:v>40700.666666666664</c:v>
                </c:pt>
                <c:pt idx="12507">
                  <c:v>40700.708333333336</c:v>
                </c:pt>
                <c:pt idx="12508">
                  <c:v>40700.75</c:v>
                </c:pt>
                <c:pt idx="12509">
                  <c:v>40700.791666666664</c:v>
                </c:pt>
                <c:pt idx="12510">
                  <c:v>40700.833333333336</c:v>
                </c:pt>
                <c:pt idx="12511">
                  <c:v>40700.875</c:v>
                </c:pt>
                <c:pt idx="12512">
                  <c:v>40700.916666666664</c:v>
                </c:pt>
                <c:pt idx="12513">
                  <c:v>40700.958333333336</c:v>
                </c:pt>
                <c:pt idx="12514">
                  <c:v>40701</c:v>
                </c:pt>
                <c:pt idx="12515">
                  <c:v>40701.041666666664</c:v>
                </c:pt>
                <c:pt idx="12516">
                  <c:v>40701.083333333336</c:v>
                </c:pt>
                <c:pt idx="12517">
                  <c:v>40701.125</c:v>
                </c:pt>
                <c:pt idx="12518">
                  <c:v>40701.166666666664</c:v>
                </c:pt>
                <c:pt idx="12519">
                  <c:v>40701.208333333336</c:v>
                </c:pt>
                <c:pt idx="12520">
                  <c:v>40701.25</c:v>
                </c:pt>
                <c:pt idx="12521">
                  <c:v>40701.291666666664</c:v>
                </c:pt>
                <c:pt idx="12522">
                  <c:v>40701.333333333336</c:v>
                </c:pt>
                <c:pt idx="12523">
                  <c:v>40701.375</c:v>
                </c:pt>
                <c:pt idx="12524">
                  <c:v>40701.416666666664</c:v>
                </c:pt>
                <c:pt idx="12525">
                  <c:v>40701.458333333336</c:v>
                </c:pt>
                <c:pt idx="12526">
                  <c:v>40701.5</c:v>
                </c:pt>
                <c:pt idx="12527">
                  <c:v>40701.541666666664</c:v>
                </c:pt>
                <c:pt idx="12528">
                  <c:v>40701.583333333336</c:v>
                </c:pt>
                <c:pt idx="12529">
                  <c:v>40701.625</c:v>
                </c:pt>
                <c:pt idx="12530">
                  <c:v>40701.666666666664</c:v>
                </c:pt>
                <c:pt idx="12531">
                  <c:v>40701.708333333336</c:v>
                </c:pt>
                <c:pt idx="12532">
                  <c:v>40701.75</c:v>
                </c:pt>
                <c:pt idx="12533">
                  <c:v>40701.791666666664</c:v>
                </c:pt>
                <c:pt idx="12534">
                  <c:v>40701.833333333336</c:v>
                </c:pt>
                <c:pt idx="12535">
                  <c:v>40701.875</c:v>
                </c:pt>
                <c:pt idx="12536">
                  <c:v>40701.916666666664</c:v>
                </c:pt>
                <c:pt idx="12537">
                  <c:v>40701.958333333336</c:v>
                </c:pt>
                <c:pt idx="12538">
                  <c:v>40702</c:v>
                </c:pt>
                <c:pt idx="12539">
                  <c:v>40702.041666666664</c:v>
                </c:pt>
                <c:pt idx="12540">
                  <c:v>40702.083333333336</c:v>
                </c:pt>
                <c:pt idx="12541">
                  <c:v>40702.125</c:v>
                </c:pt>
                <c:pt idx="12542">
                  <c:v>40702.166666666664</c:v>
                </c:pt>
                <c:pt idx="12543">
                  <c:v>40702.208333333336</c:v>
                </c:pt>
                <c:pt idx="12544">
                  <c:v>40702.25</c:v>
                </c:pt>
                <c:pt idx="12545">
                  <c:v>40702.291666666664</c:v>
                </c:pt>
                <c:pt idx="12546">
                  <c:v>40702.333333333336</c:v>
                </c:pt>
                <c:pt idx="12547">
                  <c:v>40702.375</c:v>
                </c:pt>
                <c:pt idx="12548">
                  <c:v>40702.416666666664</c:v>
                </c:pt>
                <c:pt idx="12549">
                  <c:v>40702.458333333336</c:v>
                </c:pt>
                <c:pt idx="12550">
                  <c:v>40702.5</c:v>
                </c:pt>
                <c:pt idx="12551">
                  <c:v>40702.541666666664</c:v>
                </c:pt>
                <c:pt idx="12552">
                  <c:v>40702.583333333336</c:v>
                </c:pt>
                <c:pt idx="12553">
                  <c:v>40702.625</c:v>
                </c:pt>
                <c:pt idx="12554">
                  <c:v>40702.666666666664</c:v>
                </c:pt>
                <c:pt idx="12555">
                  <c:v>40702.708333333336</c:v>
                </c:pt>
                <c:pt idx="12556">
                  <c:v>40702.75</c:v>
                </c:pt>
                <c:pt idx="12557">
                  <c:v>40702.791666666664</c:v>
                </c:pt>
                <c:pt idx="12558">
                  <c:v>40702.833333333336</c:v>
                </c:pt>
                <c:pt idx="12559">
                  <c:v>40702.875</c:v>
                </c:pt>
                <c:pt idx="12560">
                  <c:v>40702.916666666664</c:v>
                </c:pt>
                <c:pt idx="12561">
                  <c:v>40702.958333333336</c:v>
                </c:pt>
                <c:pt idx="12562">
                  <c:v>40703</c:v>
                </c:pt>
                <c:pt idx="12563">
                  <c:v>40703.041666666664</c:v>
                </c:pt>
                <c:pt idx="12564">
                  <c:v>40703.083333333336</c:v>
                </c:pt>
                <c:pt idx="12565">
                  <c:v>40703.125</c:v>
                </c:pt>
                <c:pt idx="12566">
                  <c:v>40703.166666666664</c:v>
                </c:pt>
                <c:pt idx="12567">
                  <c:v>40703.208333333336</c:v>
                </c:pt>
                <c:pt idx="12568">
                  <c:v>40703.25</c:v>
                </c:pt>
                <c:pt idx="12569">
                  <c:v>40703.291666666664</c:v>
                </c:pt>
                <c:pt idx="12570">
                  <c:v>40703.333333333336</c:v>
                </c:pt>
                <c:pt idx="12571">
                  <c:v>40703.375</c:v>
                </c:pt>
                <c:pt idx="12572">
                  <c:v>40703.416666666664</c:v>
                </c:pt>
                <c:pt idx="12573">
                  <c:v>40703.458333333336</c:v>
                </c:pt>
                <c:pt idx="12574">
                  <c:v>40703.5</c:v>
                </c:pt>
                <c:pt idx="12575">
                  <c:v>40703.541666666664</c:v>
                </c:pt>
                <c:pt idx="12576">
                  <c:v>40703.583333333336</c:v>
                </c:pt>
                <c:pt idx="12577">
                  <c:v>40703.625</c:v>
                </c:pt>
                <c:pt idx="12578">
                  <c:v>40703.666666666664</c:v>
                </c:pt>
                <c:pt idx="12579">
                  <c:v>40703.708333333336</c:v>
                </c:pt>
                <c:pt idx="12580">
                  <c:v>40703.75</c:v>
                </c:pt>
                <c:pt idx="12581">
                  <c:v>40703.791666666664</c:v>
                </c:pt>
                <c:pt idx="12582">
                  <c:v>40703.833333333336</c:v>
                </c:pt>
                <c:pt idx="12583">
                  <c:v>40703.875</c:v>
                </c:pt>
                <c:pt idx="12584">
                  <c:v>40703.916666666664</c:v>
                </c:pt>
                <c:pt idx="12585">
                  <c:v>40703.958333333336</c:v>
                </c:pt>
                <c:pt idx="12586">
                  <c:v>40704</c:v>
                </c:pt>
                <c:pt idx="12587">
                  <c:v>40704.041666666664</c:v>
                </c:pt>
                <c:pt idx="12588">
                  <c:v>40704.083333333336</c:v>
                </c:pt>
                <c:pt idx="12589">
                  <c:v>40704.125</c:v>
                </c:pt>
                <c:pt idx="12590">
                  <c:v>40704.166666666664</c:v>
                </c:pt>
                <c:pt idx="12591">
                  <c:v>40704.208333333336</c:v>
                </c:pt>
                <c:pt idx="12592">
                  <c:v>40704.25</c:v>
                </c:pt>
                <c:pt idx="12593">
                  <c:v>40704.291666666664</c:v>
                </c:pt>
                <c:pt idx="12594">
                  <c:v>40704.333333333336</c:v>
                </c:pt>
                <c:pt idx="12595">
                  <c:v>40704.375</c:v>
                </c:pt>
                <c:pt idx="12596">
                  <c:v>40704.416666666664</c:v>
                </c:pt>
                <c:pt idx="12597">
                  <c:v>40704.458333333336</c:v>
                </c:pt>
                <c:pt idx="12598">
                  <c:v>40704.5</c:v>
                </c:pt>
                <c:pt idx="12599">
                  <c:v>40704.541666666664</c:v>
                </c:pt>
                <c:pt idx="12600">
                  <c:v>40704.583333333336</c:v>
                </c:pt>
                <c:pt idx="12601">
                  <c:v>40704.625</c:v>
                </c:pt>
                <c:pt idx="12602">
                  <c:v>40704.666666666664</c:v>
                </c:pt>
                <c:pt idx="12603">
                  <c:v>40704.708333333336</c:v>
                </c:pt>
                <c:pt idx="12604">
                  <c:v>40704.75</c:v>
                </c:pt>
                <c:pt idx="12605">
                  <c:v>40704.791666666664</c:v>
                </c:pt>
                <c:pt idx="12606">
                  <c:v>40704.833333333336</c:v>
                </c:pt>
                <c:pt idx="12607">
                  <c:v>40704.875</c:v>
                </c:pt>
                <c:pt idx="12608">
                  <c:v>40704.916666666664</c:v>
                </c:pt>
                <c:pt idx="12609">
                  <c:v>40704.958333333336</c:v>
                </c:pt>
                <c:pt idx="12610">
                  <c:v>40705</c:v>
                </c:pt>
                <c:pt idx="12611">
                  <c:v>40705.041666666664</c:v>
                </c:pt>
                <c:pt idx="12612">
                  <c:v>40705.083333333336</c:v>
                </c:pt>
                <c:pt idx="12613">
                  <c:v>40705.125</c:v>
                </c:pt>
                <c:pt idx="12614">
                  <c:v>40705.166666666664</c:v>
                </c:pt>
                <c:pt idx="12615">
                  <c:v>40705.208333333336</c:v>
                </c:pt>
                <c:pt idx="12616">
                  <c:v>40705.25</c:v>
                </c:pt>
                <c:pt idx="12617">
                  <c:v>40705.291666666664</c:v>
                </c:pt>
                <c:pt idx="12618">
                  <c:v>40705.333333333336</c:v>
                </c:pt>
                <c:pt idx="12619">
                  <c:v>40705.375</c:v>
                </c:pt>
                <c:pt idx="12620">
                  <c:v>40705.416666666664</c:v>
                </c:pt>
                <c:pt idx="12621">
                  <c:v>40705.458333333336</c:v>
                </c:pt>
                <c:pt idx="12622">
                  <c:v>40705.5</c:v>
                </c:pt>
                <c:pt idx="12623">
                  <c:v>40705.541666666664</c:v>
                </c:pt>
                <c:pt idx="12624">
                  <c:v>40705.583333333336</c:v>
                </c:pt>
                <c:pt idx="12625">
                  <c:v>40705.625</c:v>
                </c:pt>
                <c:pt idx="12626">
                  <c:v>40705.666666666664</c:v>
                </c:pt>
                <c:pt idx="12627">
                  <c:v>40705.708333333336</c:v>
                </c:pt>
                <c:pt idx="12628">
                  <c:v>40705.75</c:v>
                </c:pt>
                <c:pt idx="12629">
                  <c:v>40705.791666666664</c:v>
                </c:pt>
                <c:pt idx="12630">
                  <c:v>40705.833333333336</c:v>
                </c:pt>
                <c:pt idx="12631">
                  <c:v>40705.875</c:v>
                </c:pt>
                <c:pt idx="12632">
                  <c:v>40705.916666666664</c:v>
                </c:pt>
                <c:pt idx="12633">
                  <c:v>40705.958333333336</c:v>
                </c:pt>
                <c:pt idx="12634">
                  <c:v>40706</c:v>
                </c:pt>
                <c:pt idx="12635">
                  <c:v>40706.041666666664</c:v>
                </c:pt>
                <c:pt idx="12636">
                  <c:v>40706.083333333336</c:v>
                </c:pt>
                <c:pt idx="12637">
                  <c:v>40706.125</c:v>
                </c:pt>
                <c:pt idx="12638">
                  <c:v>40706.166666666664</c:v>
                </c:pt>
                <c:pt idx="12639">
                  <c:v>40706.208333333336</c:v>
                </c:pt>
                <c:pt idx="12640">
                  <c:v>40706.25</c:v>
                </c:pt>
                <c:pt idx="12641">
                  <c:v>40706.291666666664</c:v>
                </c:pt>
                <c:pt idx="12642">
                  <c:v>40706.333333333336</c:v>
                </c:pt>
                <c:pt idx="12643">
                  <c:v>40706.375</c:v>
                </c:pt>
                <c:pt idx="12644">
                  <c:v>40706.416666666664</c:v>
                </c:pt>
                <c:pt idx="12645">
                  <c:v>40706.458333333336</c:v>
                </c:pt>
                <c:pt idx="12646">
                  <c:v>40706.5</c:v>
                </c:pt>
                <c:pt idx="12647">
                  <c:v>40706.541666666664</c:v>
                </c:pt>
                <c:pt idx="12648">
                  <c:v>40706.583333333336</c:v>
                </c:pt>
                <c:pt idx="12649">
                  <c:v>40706.625</c:v>
                </c:pt>
                <c:pt idx="12650">
                  <c:v>40706.666666666664</c:v>
                </c:pt>
                <c:pt idx="12651">
                  <c:v>40706.708333333336</c:v>
                </c:pt>
                <c:pt idx="12652">
                  <c:v>40706.75</c:v>
                </c:pt>
                <c:pt idx="12653">
                  <c:v>40706.791666666664</c:v>
                </c:pt>
                <c:pt idx="12654">
                  <c:v>40706.833333333336</c:v>
                </c:pt>
                <c:pt idx="12655">
                  <c:v>40706.875</c:v>
                </c:pt>
                <c:pt idx="12656">
                  <c:v>40706.916666666664</c:v>
                </c:pt>
                <c:pt idx="12657">
                  <c:v>40706.958333333336</c:v>
                </c:pt>
                <c:pt idx="12658">
                  <c:v>40707</c:v>
                </c:pt>
                <c:pt idx="12659">
                  <c:v>40707.041666666664</c:v>
                </c:pt>
                <c:pt idx="12660">
                  <c:v>40707.083333333336</c:v>
                </c:pt>
                <c:pt idx="12661">
                  <c:v>40707.125</c:v>
                </c:pt>
                <c:pt idx="12662">
                  <c:v>40707.166666666664</c:v>
                </c:pt>
                <c:pt idx="12663">
                  <c:v>40707.208333333336</c:v>
                </c:pt>
                <c:pt idx="12664">
                  <c:v>40707.25</c:v>
                </c:pt>
                <c:pt idx="12665">
                  <c:v>40707.291666666664</c:v>
                </c:pt>
                <c:pt idx="12666">
                  <c:v>40707.333333333336</c:v>
                </c:pt>
                <c:pt idx="12667">
                  <c:v>40707.375</c:v>
                </c:pt>
                <c:pt idx="12668">
                  <c:v>40707.416666666664</c:v>
                </c:pt>
                <c:pt idx="12669">
                  <c:v>40707.458333333336</c:v>
                </c:pt>
                <c:pt idx="12670">
                  <c:v>40707.5</c:v>
                </c:pt>
                <c:pt idx="12671">
                  <c:v>40707.541666666664</c:v>
                </c:pt>
                <c:pt idx="12672">
                  <c:v>40707.583333333336</c:v>
                </c:pt>
                <c:pt idx="12673">
                  <c:v>40707.625</c:v>
                </c:pt>
                <c:pt idx="12674">
                  <c:v>40707.666666666664</c:v>
                </c:pt>
                <c:pt idx="12675">
                  <c:v>40707.708333333336</c:v>
                </c:pt>
                <c:pt idx="12676">
                  <c:v>40707.75</c:v>
                </c:pt>
                <c:pt idx="12677">
                  <c:v>40707.791666666664</c:v>
                </c:pt>
                <c:pt idx="12678">
                  <c:v>40707.833333333336</c:v>
                </c:pt>
                <c:pt idx="12679">
                  <c:v>40707.875</c:v>
                </c:pt>
                <c:pt idx="12680">
                  <c:v>40707.916666666664</c:v>
                </c:pt>
                <c:pt idx="12681">
                  <c:v>40707.958333333336</c:v>
                </c:pt>
                <c:pt idx="12682">
                  <c:v>40708</c:v>
                </c:pt>
                <c:pt idx="12683">
                  <c:v>40708.041666666664</c:v>
                </c:pt>
                <c:pt idx="12684">
                  <c:v>40708.083333333336</c:v>
                </c:pt>
                <c:pt idx="12685">
                  <c:v>40708.125</c:v>
                </c:pt>
                <c:pt idx="12686">
                  <c:v>40708.166666666664</c:v>
                </c:pt>
                <c:pt idx="12687">
                  <c:v>40708.208333333336</c:v>
                </c:pt>
                <c:pt idx="12688">
                  <c:v>40708.25</c:v>
                </c:pt>
                <c:pt idx="12689">
                  <c:v>40708.291666666664</c:v>
                </c:pt>
                <c:pt idx="12690">
                  <c:v>40708.333333333336</c:v>
                </c:pt>
                <c:pt idx="12691">
                  <c:v>40708.375</c:v>
                </c:pt>
                <c:pt idx="12692">
                  <c:v>40708.416666666664</c:v>
                </c:pt>
                <c:pt idx="12693">
                  <c:v>40708.458333333336</c:v>
                </c:pt>
                <c:pt idx="12694">
                  <c:v>40708.5</c:v>
                </c:pt>
                <c:pt idx="12695">
                  <c:v>40708.541666666664</c:v>
                </c:pt>
                <c:pt idx="12696">
                  <c:v>40708.583333333336</c:v>
                </c:pt>
                <c:pt idx="12697">
                  <c:v>40708.625</c:v>
                </c:pt>
                <c:pt idx="12698">
                  <c:v>40708.666666666664</c:v>
                </c:pt>
                <c:pt idx="12699">
                  <c:v>40708.708333333336</c:v>
                </c:pt>
                <c:pt idx="12700">
                  <c:v>40708.75</c:v>
                </c:pt>
                <c:pt idx="12701">
                  <c:v>40708.791666666664</c:v>
                </c:pt>
                <c:pt idx="12702">
                  <c:v>40708.833333333336</c:v>
                </c:pt>
                <c:pt idx="12703">
                  <c:v>40708.875</c:v>
                </c:pt>
                <c:pt idx="12704">
                  <c:v>40708.916666666664</c:v>
                </c:pt>
                <c:pt idx="12705">
                  <c:v>40708.958333333336</c:v>
                </c:pt>
                <c:pt idx="12706">
                  <c:v>40709</c:v>
                </c:pt>
                <c:pt idx="12707">
                  <c:v>40709.041666666664</c:v>
                </c:pt>
                <c:pt idx="12708">
                  <c:v>40709.083333333336</c:v>
                </c:pt>
                <c:pt idx="12709">
                  <c:v>40709.125</c:v>
                </c:pt>
                <c:pt idx="12710">
                  <c:v>40709.166666666664</c:v>
                </c:pt>
                <c:pt idx="12711">
                  <c:v>40709.208333333336</c:v>
                </c:pt>
                <c:pt idx="12712">
                  <c:v>40709.25</c:v>
                </c:pt>
                <c:pt idx="12713">
                  <c:v>40709.291666666664</c:v>
                </c:pt>
                <c:pt idx="12714">
                  <c:v>40709.333333333336</c:v>
                </c:pt>
                <c:pt idx="12715">
                  <c:v>40709.375</c:v>
                </c:pt>
                <c:pt idx="12716">
                  <c:v>40709.416666666664</c:v>
                </c:pt>
                <c:pt idx="12717">
                  <c:v>40709.458333333336</c:v>
                </c:pt>
                <c:pt idx="12718">
                  <c:v>40709.5</c:v>
                </c:pt>
                <c:pt idx="12719">
                  <c:v>40709.541666666664</c:v>
                </c:pt>
                <c:pt idx="12720">
                  <c:v>40709.583333333336</c:v>
                </c:pt>
                <c:pt idx="12721">
                  <c:v>40709.625</c:v>
                </c:pt>
                <c:pt idx="12722">
                  <c:v>40709.666666666664</c:v>
                </c:pt>
                <c:pt idx="12723">
                  <c:v>40709.708333333336</c:v>
                </c:pt>
                <c:pt idx="12724">
                  <c:v>40709.75</c:v>
                </c:pt>
                <c:pt idx="12725">
                  <c:v>40709.791666666664</c:v>
                </c:pt>
                <c:pt idx="12726">
                  <c:v>40709.833333333336</c:v>
                </c:pt>
                <c:pt idx="12727">
                  <c:v>40709.875</c:v>
                </c:pt>
                <c:pt idx="12728">
                  <c:v>40709.916666666664</c:v>
                </c:pt>
                <c:pt idx="12729">
                  <c:v>40709.958333333336</c:v>
                </c:pt>
                <c:pt idx="12730">
                  <c:v>40710</c:v>
                </c:pt>
                <c:pt idx="12731">
                  <c:v>40710.041666666664</c:v>
                </c:pt>
                <c:pt idx="12732">
                  <c:v>40710.083333333336</c:v>
                </c:pt>
                <c:pt idx="12733">
                  <c:v>40710.125</c:v>
                </c:pt>
                <c:pt idx="12734">
                  <c:v>40710.166666666664</c:v>
                </c:pt>
                <c:pt idx="12735">
                  <c:v>40710.208333333336</c:v>
                </c:pt>
                <c:pt idx="12736">
                  <c:v>40710.25</c:v>
                </c:pt>
                <c:pt idx="12737">
                  <c:v>40710.291666666664</c:v>
                </c:pt>
                <c:pt idx="12738">
                  <c:v>40710.333333333336</c:v>
                </c:pt>
                <c:pt idx="12739">
                  <c:v>40710.375</c:v>
                </c:pt>
                <c:pt idx="12740">
                  <c:v>40710.416666666664</c:v>
                </c:pt>
                <c:pt idx="12741">
                  <c:v>40710.458333333336</c:v>
                </c:pt>
                <c:pt idx="12742">
                  <c:v>40710.5</c:v>
                </c:pt>
                <c:pt idx="12743">
                  <c:v>40710.541666666664</c:v>
                </c:pt>
                <c:pt idx="12744">
                  <c:v>40710.583333333336</c:v>
                </c:pt>
                <c:pt idx="12745">
                  <c:v>40710.625</c:v>
                </c:pt>
                <c:pt idx="12746">
                  <c:v>40710.666666666664</c:v>
                </c:pt>
                <c:pt idx="12747">
                  <c:v>40710.708333333336</c:v>
                </c:pt>
                <c:pt idx="12748">
                  <c:v>40710.75</c:v>
                </c:pt>
                <c:pt idx="12749">
                  <c:v>40710.791666666664</c:v>
                </c:pt>
                <c:pt idx="12750">
                  <c:v>40710.833333333336</c:v>
                </c:pt>
                <c:pt idx="12751">
                  <c:v>40710.875</c:v>
                </c:pt>
                <c:pt idx="12752">
                  <c:v>40710.916666666664</c:v>
                </c:pt>
                <c:pt idx="12753">
                  <c:v>40710.958333333336</c:v>
                </c:pt>
                <c:pt idx="12754">
                  <c:v>40711</c:v>
                </c:pt>
                <c:pt idx="12755">
                  <c:v>40711.041666666664</c:v>
                </c:pt>
                <c:pt idx="12756">
                  <c:v>40711.083333333336</c:v>
                </c:pt>
                <c:pt idx="12757">
                  <c:v>40711.125</c:v>
                </c:pt>
                <c:pt idx="12758">
                  <c:v>40711.166666666664</c:v>
                </c:pt>
                <c:pt idx="12759">
                  <c:v>40711.208333333336</c:v>
                </c:pt>
                <c:pt idx="12760">
                  <c:v>40711.25</c:v>
                </c:pt>
                <c:pt idx="12761">
                  <c:v>40711.291666666664</c:v>
                </c:pt>
                <c:pt idx="12762">
                  <c:v>40711.333333333336</c:v>
                </c:pt>
                <c:pt idx="12763">
                  <c:v>40711.375</c:v>
                </c:pt>
                <c:pt idx="12764">
                  <c:v>40711.416666666664</c:v>
                </c:pt>
                <c:pt idx="12765">
                  <c:v>40711.458333333336</c:v>
                </c:pt>
                <c:pt idx="12766">
                  <c:v>40711.5</c:v>
                </c:pt>
                <c:pt idx="12767">
                  <c:v>40711.541666666664</c:v>
                </c:pt>
                <c:pt idx="12768">
                  <c:v>40711.583333333336</c:v>
                </c:pt>
                <c:pt idx="12769">
                  <c:v>40711.625</c:v>
                </c:pt>
                <c:pt idx="12770">
                  <c:v>40711.666666666664</c:v>
                </c:pt>
                <c:pt idx="12771">
                  <c:v>40711.708333333336</c:v>
                </c:pt>
                <c:pt idx="12772">
                  <c:v>40711.75</c:v>
                </c:pt>
                <c:pt idx="12773">
                  <c:v>40711.791666666664</c:v>
                </c:pt>
                <c:pt idx="12774">
                  <c:v>40711.833333333336</c:v>
                </c:pt>
                <c:pt idx="12775">
                  <c:v>40711.875</c:v>
                </c:pt>
                <c:pt idx="12776">
                  <c:v>40711.916666666664</c:v>
                </c:pt>
                <c:pt idx="12777">
                  <c:v>40711.958333333336</c:v>
                </c:pt>
                <c:pt idx="12778">
                  <c:v>40712</c:v>
                </c:pt>
                <c:pt idx="12779">
                  <c:v>40712.041666666664</c:v>
                </c:pt>
                <c:pt idx="12780">
                  <c:v>40712.083333333336</c:v>
                </c:pt>
                <c:pt idx="12781">
                  <c:v>40712.125</c:v>
                </c:pt>
                <c:pt idx="12782">
                  <c:v>40712.166666666664</c:v>
                </c:pt>
                <c:pt idx="12783">
                  <c:v>40712.208333333336</c:v>
                </c:pt>
                <c:pt idx="12784">
                  <c:v>40712.25</c:v>
                </c:pt>
                <c:pt idx="12785">
                  <c:v>40712.291666666664</c:v>
                </c:pt>
                <c:pt idx="12786">
                  <c:v>40712.333333333336</c:v>
                </c:pt>
                <c:pt idx="12787">
                  <c:v>40712.375</c:v>
                </c:pt>
                <c:pt idx="12788">
                  <c:v>40712.416666666664</c:v>
                </c:pt>
                <c:pt idx="12789">
                  <c:v>40712.458333333336</c:v>
                </c:pt>
                <c:pt idx="12790">
                  <c:v>40712.5</c:v>
                </c:pt>
                <c:pt idx="12791">
                  <c:v>40712.541666666664</c:v>
                </c:pt>
                <c:pt idx="12792">
                  <c:v>40712.583333333336</c:v>
                </c:pt>
                <c:pt idx="12793">
                  <c:v>40712.625</c:v>
                </c:pt>
                <c:pt idx="12794">
                  <c:v>40712.666666666664</c:v>
                </c:pt>
                <c:pt idx="12795">
                  <c:v>40712.708333333336</c:v>
                </c:pt>
                <c:pt idx="12796">
                  <c:v>40712.75</c:v>
                </c:pt>
                <c:pt idx="12797">
                  <c:v>40712.791666666664</c:v>
                </c:pt>
                <c:pt idx="12798">
                  <c:v>40712.833333333336</c:v>
                </c:pt>
                <c:pt idx="12799">
                  <c:v>40712.875</c:v>
                </c:pt>
                <c:pt idx="12800">
                  <c:v>40712.916666666664</c:v>
                </c:pt>
                <c:pt idx="12801">
                  <c:v>40712.958333333336</c:v>
                </c:pt>
                <c:pt idx="12802">
                  <c:v>40713</c:v>
                </c:pt>
                <c:pt idx="12803">
                  <c:v>40713.041666666664</c:v>
                </c:pt>
                <c:pt idx="12804">
                  <c:v>40713.083333333336</c:v>
                </c:pt>
                <c:pt idx="12805">
                  <c:v>40713.125</c:v>
                </c:pt>
                <c:pt idx="12806">
                  <c:v>40713.166666666664</c:v>
                </c:pt>
                <c:pt idx="12807">
                  <c:v>40713.208333333336</c:v>
                </c:pt>
                <c:pt idx="12808">
                  <c:v>40713.25</c:v>
                </c:pt>
                <c:pt idx="12809">
                  <c:v>40713.291666666664</c:v>
                </c:pt>
                <c:pt idx="12810">
                  <c:v>40713.333333333336</c:v>
                </c:pt>
                <c:pt idx="12811">
                  <c:v>40713.375</c:v>
                </c:pt>
                <c:pt idx="12812">
                  <c:v>40713.416666666664</c:v>
                </c:pt>
                <c:pt idx="12813">
                  <c:v>40713.458333333336</c:v>
                </c:pt>
                <c:pt idx="12814">
                  <c:v>40713.5</c:v>
                </c:pt>
                <c:pt idx="12815">
                  <c:v>40713.541666666664</c:v>
                </c:pt>
                <c:pt idx="12816">
                  <c:v>40713.583333333336</c:v>
                </c:pt>
                <c:pt idx="12817">
                  <c:v>40713.625</c:v>
                </c:pt>
                <c:pt idx="12818">
                  <c:v>40713.666666666664</c:v>
                </c:pt>
                <c:pt idx="12819">
                  <c:v>40713.708333333336</c:v>
                </c:pt>
                <c:pt idx="12820">
                  <c:v>40713.75</c:v>
                </c:pt>
                <c:pt idx="12821">
                  <c:v>40713.791666666664</c:v>
                </c:pt>
                <c:pt idx="12822">
                  <c:v>40713.833333333336</c:v>
                </c:pt>
                <c:pt idx="12823">
                  <c:v>40713.875</c:v>
                </c:pt>
                <c:pt idx="12824">
                  <c:v>40713.916666666664</c:v>
                </c:pt>
                <c:pt idx="12825">
                  <c:v>40713.958333333336</c:v>
                </c:pt>
                <c:pt idx="12826">
                  <c:v>40714</c:v>
                </c:pt>
                <c:pt idx="12827">
                  <c:v>40714.041666666664</c:v>
                </c:pt>
                <c:pt idx="12828">
                  <c:v>40714.083333333336</c:v>
                </c:pt>
                <c:pt idx="12829">
                  <c:v>40714.125</c:v>
                </c:pt>
                <c:pt idx="12830">
                  <c:v>40714.166666666664</c:v>
                </c:pt>
                <c:pt idx="12831">
                  <c:v>40714.208333333336</c:v>
                </c:pt>
                <c:pt idx="12832">
                  <c:v>40714.25</c:v>
                </c:pt>
                <c:pt idx="12833">
                  <c:v>40714.291666666664</c:v>
                </c:pt>
                <c:pt idx="12834">
                  <c:v>40714.333333333336</c:v>
                </c:pt>
                <c:pt idx="12835">
                  <c:v>40714.375</c:v>
                </c:pt>
                <c:pt idx="12836">
                  <c:v>40714.416666666664</c:v>
                </c:pt>
                <c:pt idx="12837">
                  <c:v>40714.458333333336</c:v>
                </c:pt>
                <c:pt idx="12838">
                  <c:v>40714.5</c:v>
                </c:pt>
                <c:pt idx="12839">
                  <c:v>40714.541666666664</c:v>
                </c:pt>
                <c:pt idx="12840">
                  <c:v>40714.583333333336</c:v>
                </c:pt>
                <c:pt idx="12841">
                  <c:v>40714.625</c:v>
                </c:pt>
                <c:pt idx="12842">
                  <c:v>40714.666666666664</c:v>
                </c:pt>
                <c:pt idx="12843">
                  <c:v>40714.708333333336</c:v>
                </c:pt>
                <c:pt idx="12844">
                  <c:v>40714.75</c:v>
                </c:pt>
                <c:pt idx="12845">
                  <c:v>40714.791666666664</c:v>
                </c:pt>
                <c:pt idx="12846">
                  <c:v>40714.833333333336</c:v>
                </c:pt>
                <c:pt idx="12847">
                  <c:v>40714.875</c:v>
                </c:pt>
                <c:pt idx="12848">
                  <c:v>40714.916666666664</c:v>
                </c:pt>
                <c:pt idx="12849">
                  <c:v>40714.958333333336</c:v>
                </c:pt>
                <c:pt idx="12850">
                  <c:v>40715</c:v>
                </c:pt>
                <c:pt idx="12851">
                  <c:v>40715.041666666664</c:v>
                </c:pt>
                <c:pt idx="12852">
                  <c:v>40715.083333333336</c:v>
                </c:pt>
                <c:pt idx="12853">
                  <c:v>40715.125</c:v>
                </c:pt>
                <c:pt idx="12854">
                  <c:v>40715.166666666664</c:v>
                </c:pt>
                <c:pt idx="12855">
                  <c:v>40715.208333333336</c:v>
                </c:pt>
                <c:pt idx="12856">
                  <c:v>40715.25</c:v>
                </c:pt>
                <c:pt idx="12857">
                  <c:v>40715.291666666664</c:v>
                </c:pt>
                <c:pt idx="12858">
                  <c:v>40715.333333333336</c:v>
                </c:pt>
                <c:pt idx="12859">
                  <c:v>40715.375</c:v>
                </c:pt>
                <c:pt idx="12860">
                  <c:v>40715.416666666664</c:v>
                </c:pt>
                <c:pt idx="12861">
                  <c:v>40715.458333333336</c:v>
                </c:pt>
                <c:pt idx="12862">
                  <c:v>40715.5</c:v>
                </c:pt>
                <c:pt idx="12863">
                  <c:v>40715.541666666664</c:v>
                </c:pt>
                <c:pt idx="12864">
                  <c:v>40715.583333333336</c:v>
                </c:pt>
                <c:pt idx="12865">
                  <c:v>40715.625</c:v>
                </c:pt>
                <c:pt idx="12866">
                  <c:v>40715.666666666664</c:v>
                </c:pt>
                <c:pt idx="12867">
                  <c:v>40715.708333333336</c:v>
                </c:pt>
                <c:pt idx="12868">
                  <c:v>40715.75</c:v>
                </c:pt>
                <c:pt idx="12869">
                  <c:v>40715.791666666664</c:v>
                </c:pt>
                <c:pt idx="12870">
                  <c:v>40715.833333333336</c:v>
                </c:pt>
                <c:pt idx="12871">
                  <c:v>40715.875</c:v>
                </c:pt>
                <c:pt idx="12872">
                  <c:v>40715.916666666664</c:v>
                </c:pt>
                <c:pt idx="12873">
                  <c:v>40715.958333333336</c:v>
                </c:pt>
                <c:pt idx="12874">
                  <c:v>40716</c:v>
                </c:pt>
                <c:pt idx="12875">
                  <c:v>40716.041666666664</c:v>
                </c:pt>
                <c:pt idx="12876">
                  <c:v>40716.083333333336</c:v>
                </c:pt>
                <c:pt idx="12877">
                  <c:v>40716.125</c:v>
                </c:pt>
                <c:pt idx="12878">
                  <c:v>40716.166666666664</c:v>
                </c:pt>
                <c:pt idx="12879">
                  <c:v>40716.208333333336</c:v>
                </c:pt>
                <c:pt idx="12880">
                  <c:v>40716.25</c:v>
                </c:pt>
                <c:pt idx="12881">
                  <c:v>40716.291666666664</c:v>
                </c:pt>
                <c:pt idx="12882">
                  <c:v>40716.333333333336</c:v>
                </c:pt>
                <c:pt idx="12883">
                  <c:v>40716.375</c:v>
                </c:pt>
                <c:pt idx="12884">
                  <c:v>40716.416666666664</c:v>
                </c:pt>
                <c:pt idx="12885">
                  <c:v>40716.458333333336</c:v>
                </c:pt>
                <c:pt idx="12886">
                  <c:v>40716.5</c:v>
                </c:pt>
                <c:pt idx="12887">
                  <c:v>40716.541666666664</c:v>
                </c:pt>
                <c:pt idx="12888">
                  <c:v>40716.583333333336</c:v>
                </c:pt>
                <c:pt idx="12889">
                  <c:v>40716.625</c:v>
                </c:pt>
                <c:pt idx="12890">
                  <c:v>40716.666666666664</c:v>
                </c:pt>
                <c:pt idx="12891">
                  <c:v>40716.708333333336</c:v>
                </c:pt>
                <c:pt idx="12892">
                  <c:v>40716.75</c:v>
                </c:pt>
                <c:pt idx="12893">
                  <c:v>40716.791666666664</c:v>
                </c:pt>
                <c:pt idx="12894">
                  <c:v>40716.833333333336</c:v>
                </c:pt>
                <c:pt idx="12895">
                  <c:v>40716.875</c:v>
                </c:pt>
                <c:pt idx="12896">
                  <c:v>40716.916666666664</c:v>
                </c:pt>
                <c:pt idx="12897">
                  <c:v>40716.958333333336</c:v>
                </c:pt>
                <c:pt idx="12898">
                  <c:v>40717</c:v>
                </c:pt>
                <c:pt idx="12899">
                  <c:v>40717.041666666664</c:v>
                </c:pt>
                <c:pt idx="12900">
                  <c:v>40717.083333333336</c:v>
                </c:pt>
                <c:pt idx="12901">
                  <c:v>40717.125</c:v>
                </c:pt>
                <c:pt idx="12902">
                  <c:v>40717.166666666664</c:v>
                </c:pt>
                <c:pt idx="12903">
                  <c:v>40717.208333333336</c:v>
                </c:pt>
                <c:pt idx="12904">
                  <c:v>40717.25</c:v>
                </c:pt>
                <c:pt idx="12905">
                  <c:v>40717.291666666664</c:v>
                </c:pt>
                <c:pt idx="12906">
                  <c:v>40717.333333333336</c:v>
                </c:pt>
                <c:pt idx="12907">
                  <c:v>40717.375</c:v>
                </c:pt>
                <c:pt idx="12908">
                  <c:v>40717.416666666664</c:v>
                </c:pt>
                <c:pt idx="12909">
                  <c:v>40717.458333333336</c:v>
                </c:pt>
                <c:pt idx="12910">
                  <c:v>40717.5</c:v>
                </c:pt>
                <c:pt idx="12911">
                  <c:v>40717.541666666664</c:v>
                </c:pt>
                <c:pt idx="12912">
                  <c:v>40717.583333333336</c:v>
                </c:pt>
                <c:pt idx="12913">
                  <c:v>40717.625</c:v>
                </c:pt>
                <c:pt idx="12914">
                  <c:v>40717.666666666664</c:v>
                </c:pt>
                <c:pt idx="12915">
                  <c:v>40717.708333333336</c:v>
                </c:pt>
                <c:pt idx="12916">
                  <c:v>40717.75</c:v>
                </c:pt>
                <c:pt idx="12917">
                  <c:v>40717.791666666664</c:v>
                </c:pt>
                <c:pt idx="12918">
                  <c:v>40717.833333333336</c:v>
                </c:pt>
                <c:pt idx="12919">
                  <c:v>40717.875</c:v>
                </c:pt>
                <c:pt idx="12920">
                  <c:v>40717.916666666664</c:v>
                </c:pt>
                <c:pt idx="12921">
                  <c:v>40717.958333333336</c:v>
                </c:pt>
                <c:pt idx="12922">
                  <c:v>40718</c:v>
                </c:pt>
                <c:pt idx="12923">
                  <c:v>40718.041666666664</c:v>
                </c:pt>
                <c:pt idx="12924">
                  <c:v>40718.083333333336</c:v>
                </c:pt>
                <c:pt idx="12925">
                  <c:v>40718.125</c:v>
                </c:pt>
                <c:pt idx="12926">
                  <c:v>40718.166666666664</c:v>
                </c:pt>
                <c:pt idx="12927">
                  <c:v>40718.208333333336</c:v>
                </c:pt>
                <c:pt idx="12928">
                  <c:v>40718.25</c:v>
                </c:pt>
                <c:pt idx="12929">
                  <c:v>40718.291666666664</c:v>
                </c:pt>
                <c:pt idx="12930">
                  <c:v>40718.333333333336</c:v>
                </c:pt>
                <c:pt idx="12931">
                  <c:v>40718.375</c:v>
                </c:pt>
                <c:pt idx="12932">
                  <c:v>40718.416666666664</c:v>
                </c:pt>
                <c:pt idx="12933">
                  <c:v>40718.458333333336</c:v>
                </c:pt>
                <c:pt idx="12934">
                  <c:v>40718.5</c:v>
                </c:pt>
                <c:pt idx="12935">
                  <c:v>40718.541666666664</c:v>
                </c:pt>
                <c:pt idx="12936">
                  <c:v>40718.583333333336</c:v>
                </c:pt>
                <c:pt idx="12937">
                  <c:v>40718.625</c:v>
                </c:pt>
                <c:pt idx="12938">
                  <c:v>40718.666666666664</c:v>
                </c:pt>
                <c:pt idx="12939">
                  <c:v>40718.708333333336</c:v>
                </c:pt>
                <c:pt idx="12940">
                  <c:v>40718.75</c:v>
                </c:pt>
                <c:pt idx="12941">
                  <c:v>40718.791666666664</c:v>
                </c:pt>
                <c:pt idx="12942">
                  <c:v>40718.833333333336</c:v>
                </c:pt>
                <c:pt idx="12943">
                  <c:v>40718.875</c:v>
                </c:pt>
                <c:pt idx="12944">
                  <c:v>40718.916666666664</c:v>
                </c:pt>
                <c:pt idx="12945">
                  <c:v>40718.958333333336</c:v>
                </c:pt>
                <c:pt idx="12946">
                  <c:v>40719</c:v>
                </c:pt>
                <c:pt idx="12947">
                  <c:v>40719.041666666664</c:v>
                </c:pt>
                <c:pt idx="12948">
                  <c:v>40719.083333333336</c:v>
                </c:pt>
                <c:pt idx="12949">
                  <c:v>40719.125</c:v>
                </c:pt>
                <c:pt idx="12950">
                  <c:v>40719.166666666664</c:v>
                </c:pt>
                <c:pt idx="12951">
                  <c:v>40719.208333333336</c:v>
                </c:pt>
                <c:pt idx="12952">
                  <c:v>40719.25</c:v>
                </c:pt>
                <c:pt idx="12953">
                  <c:v>40719.291666666664</c:v>
                </c:pt>
                <c:pt idx="12954">
                  <c:v>40719.333333333336</c:v>
                </c:pt>
                <c:pt idx="12955">
                  <c:v>40719.375</c:v>
                </c:pt>
                <c:pt idx="12956">
                  <c:v>40719.416666666664</c:v>
                </c:pt>
                <c:pt idx="12957">
                  <c:v>40719.458333333336</c:v>
                </c:pt>
                <c:pt idx="12958">
                  <c:v>40719.5</c:v>
                </c:pt>
                <c:pt idx="12959">
                  <c:v>40719.541666666664</c:v>
                </c:pt>
                <c:pt idx="12960">
                  <c:v>40719.583333333336</c:v>
                </c:pt>
                <c:pt idx="12961">
                  <c:v>40719.625</c:v>
                </c:pt>
                <c:pt idx="12962">
                  <c:v>40719.666666666664</c:v>
                </c:pt>
                <c:pt idx="12963">
                  <c:v>40719.708333333336</c:v>
                </c:pt>
                <c:pt idx="12964">
                  <c:v>40719.75</c:v>
                </c:pt>
                <c:pt idx="12965">
                  <c:v>40719.791666666664</c:v>
                </c:pt>
                <c:pt idx="12966">
                  <c:v>40719.833333333336</c:v>
                </c:pt>
                <c:pt idx="12967">
                  <c:v>40719.875</c:v>
                </c:pt>
                <c:pt idx="12968">
                  <c:v>40719.916666666664</c:v>
                </c:pt>
                <c:pt idx="12969">
                  <c:v>40719.958333333336</c:v>
                </c:pt>
                <c:pt idx="12970">
                  <c:v>40720</c:v>
                </c:pt>
                <c:pt idx="12971">
                  <c:v>40720.041666666664</c:v>
                </c:pt>
                <c:pt idx="12972">
                  <c:v>40720.083333333336</c:v>
                </c:pt>
                <c:pt idx="12973">
                  <c:v>40720.125</c:v>
                </c:pt>
                <c:pt idx="12974">
                  <c:v>40720.166666666664</c:v>
                </c:pt>
                <c:pt idx="12975">
                  <c:v>40720.208333333336</c:v>
                </c:pt>
                <c:pt idx="12976">
                  <c:v>40720.25</c:v>
                </c:pt>
                <c:pt idx="12977">
                  <c:v>40720.291666666664</c:v>
                </c:pt>
                <c:pt idx="12978">
                  <c:v>40720.333333333336</c:v>
                </c:pt>
                <c:pt idx="12979">
                  <c:v>40720.375</c:v>
                </c:pt>
                <c:pt idx="12980">
                  <c:v>40720.416666666664</c:v>
                </c:pt>
                <c:pt idx="12981">
                  <c:v>40720.458333333336</c:v>
                </c:pt>
                <c:pt idx="12982">
                  <c:v>40720.5</c:v>
                </c:pt>
                <c:pt idx="12983">
                  <c:v>40720.541666666664</c:v>
                </c:pt>
                <c:pt idx="12984">
                  <c:v>40720.583333333336</c:v>
                </c:pt>
                <c:pt idx="12985">
                  <c:v>40720.625</c:v>
                </c:pt>
                <c:pt idx="12986">
                  <c:v>40720.666666666664</c:v>
                </c:pt>
                <c:pt idx="12987">
                  <c:v>40720.708333333336</c:v>
                </c:pt>
                <c:pt idx="12988">
                  <c:v>40720.75</c:v>
                </c:pt>
                <c:pt idx="12989">
                  <c:v>40720.791666666664</c:v>
                </c:pt>
                <c:pt idx="12990">
                  <c:v>40720.833333333336</c:v>
                </c:pt>
                <c:pt idx="12991">
                  <c:v>40720.875</c:v>
                </c:pt>
                <c:pt idx="12992">
                  <c:v>40720.916666666664</c:v>
                </c:pt>
                <c:pt idx="12993">
                  <c:v>40720.958333333336</c:v>
                </c:pt>
                <c:pt idx="12994">
                  <c:v>40721</c:v>
                </c:pt>
                <c:pt idx="12995">
                  <c:v>40721.041666666664</c:v>
                </c:pt>
                <c:pt idx="12996">
                  <c:v>40721.083333333336</c:v>
                </c:pt>
                <c:pt idx="12997">
                  <c:v>40721.125</c:v>
                </c:pt>
                <c:pt idx="12998">
                  <c:v>40721.166666666664</c:v>
                </c:pt>
                <c:pt idx="12999">
                  <c:v>40721.416666666664</c:v>
                </c:pt>
                <c:pt idx="13000">
                  <c:v>40721.458333333336</c:v>
                </c:pt>
                <c:pt idx="13001">
                  <c:v>40721.5</c:v>
                </c:pt>
                <c:pt idx="13002">
                  <c:v>40721.541666666664</c:v>
                </c:pt>
                <c:pt idx="13003">
                  <c:v>40721.583333333336</c:v>
                </c:pt>
                <c:pt idx="13004">
                  <c:v>40721.625</c:v>
                </c:pt>
                <c:pt idx="13005">
                  <c:v>40721.666666666664</c:v>
                </c:pt>
                <c:pt idx="13006">
                  <c:v>40721.708333333336</c:v>
                </c:pt>
                <c:pt idx="13007">
                  <c:v>40721.75</c:v>
                </c:pt>
                <c:pt idx="13008">
                  <c:v>40721.791666666664</c:v>
                </c:pt>
                <c:pt idx="13009">
                  <c:v>40721.833333333336</c:v>
                </c:pt>
                <c:pt idx="13010">
                  <c:v>40721.875</c:v>
                </c:pt>
                <c:pt idx="13011">
                  <c:v>40721.916666666664</c:v>
                </c:pt>
                <c:pt idx="13012">
                  <c:v>40721.958333333336</c:v>
                </c:pt>
                <c:pt idx="13013">
                  <c:v>40722</c:v>
                </c:pt>
                <c:pt idx="13014">
                  <c:v>40722.041666666664</c:v>
                </c:pt>
                <c:pt idx="13015">
                  <c:v>40722.083333333336</c:v>
                </c:pt>
                <c:pt idx="13016">
                  <c:v>40722.125</c:v>
                </c:pt>
                <c:pt idx="13017">
                  <c:v>40722.166666666664</c:v>
                </c:pt>
                <c:pt idx="13018">
                  <c:v>40722.208333333336</c:v>
                </c:pt>
                <c:pt idx="13019">
                  <c:v>40722.25</c:v>
                </c:pt>
                <c:pt idx="13020">
                  <c:v>40722.291666666664</c:v>
                </c:pt>
                <c:pt idx="13021">
                  <c:v>40722.333333333336</c:v>
                </c:pt>
                <c:pt idx="13022">
                  <c:v>40722.375</c:v>
                </c:pt>
                <c:pt idx="13023">
                  <c:v>40722.416666666664</c:v>
                </c:pt>
                <c:pt idx="13024">
                  <c:v>40722.458333333336</c:v>
                </c:pt>
                <c:pt idx="13025">
                  <c:v>40722.5</c:v>
                </c:pt>
                <c:pt idx="13026">
                  <c:v>40722.541666666664</c:v>
                </c:pt>
                <c:pt idx="13027">
                  <c:v>40722.583333333336</c:v>
                </c:pt>
                <c:pt idx="13028">
                  <c:v>40722.625</c:v>
                </c:pt>
                <c:pt idx="13029">
                  <c:v>40722.666666666664</c:v>
                </c:pt>
                <c:pt idx="13030">
                  <c:v>40722.708333333336</c:v>
                </c:pt>
                <c:pt idx="13031">
                  <c:v>40722.75</c:v>
                </c:pt>
                <c:pt idx="13032">
                  <c:v>40722.791666666664</c:v>
                </c:pt>
                <c:pt idx="13033">
                  <c:v>40722.833333333336</c:v>
                </c:pt>
                <c:pt idx="13034">
                  <c:v>40722.875</c:v>
                </c:pt>
                <c:pt idx="13035">
                  <c:v>40722.916666666664</c:v>
                </c:pt>
                <c:pt idx="13036">
                  <c:v>40722.958333333336</c:v>
                </c:pt>
                <c:pt idx="13037">
                  <c:v>40723</c:v>
                </c:pt>
                <c:pt idx="13038">
                  <c:v>40723.041666666664</c:v>
                </c:pt>
                <c:pt idx="13039">
                  <c:v>40723.083333333336</c:v>
                </c:pt>
                <c:pt idx="13040">
                  <c:v>40723.125</c:v>
                </c:pt>
                <c:pt idx="13041">
                  <c:v>40723.166666666664</c:v>
                </c:pt>
                <c:pt idx="13042">
                  <c:v>40723.208333333336</c:v>
                </c:pt>
                <c:pt idx="13043">
                  <c:v>40723.25</c:v>
                </c:pt>
                <c:pt idx="13044">
                  <c:v>40723.291666666664</c:v>
                </c:pt>
                <c:pt idx="13045">
                  <c:v>40723.333333333336</c:v>
                </c:pt>
                <c:pt idx="13046">
                  <c:v>40723.375</c:v>
                </c:pt>
                <c:pt idx="13047">
                  <c:v>40723.416666666664</c:v>
                </c:pt>
                <c:pt idx="13048">
                  <c:v>40723.458333333336</c:v>
                </c:pt>
                <c:pt idx="13049">
                  <c:v>40723.5</c:v>
                </c:pt>
                <c:pt idx="13050">
                  <c:v>40723.541666666664</c:v>
                </c:pt>
                <c:pt idx="13051">
                  <c:v>40723.583333333336</c:v>
                </c:pt>
                <c:pt idx="13052">
                  <c:v>40723.625</c:v>
                </c:pt>
                <c:pt idx="13053">
                  <c:v>40723.666666666664</c:v>
                </c:pt>
                <c:pt idx="13054">
                  <c:v>40723.708333333336</c:v>
                </c:pt>
                <c:pt idx="13055">
                  <c:v>40723.75</c:v>
                </c:pt>
                <c:pt idx="13056">
                  <c:v>40723.791666666664</c:v>
                </c:pt>
                <c:pt idx="13057">
                  <c:v>40723.833333333336</c:v>
                </c:pt>
                <c:pt idx="13058">
                  <c:v>40723.875</c:v>
                </c:pt>
                <c:pt idx="13059">
                  <c:v>40723.916666666664</c:v>
                </c:pt>
                <c:pt idx="13060">
                  <c:v>40723.958333333336</c:v>
                </c:pt>
                <c:pt idx="13061">
                  <c:v>40724</c:v>
                </c:pt>
                <c:pt idx="13062">
                  <c:v>40724.041666666664</c:v>
                </c:pt>
                <c:pt idx="13063">
                  <c:v>40724.083333333336</c:v>
                </c:pt>
                <c:pt idx="13064">
                  <c:v>40724.125</c:v>
                </c:pt>
                <c:pt idx="13065">
                  <c:v>40724.166666666664</c:v>
                </c:pt>
                <c:pt idx="13066">
                  <c:v>40724.208333333336</c:v>
                </c:pt>
                <c:pt idx="13067">
                  <c:v>40724.25</c:v>
                </c:pt>
                <c:pt idx="13068">
                  <c:v>40724.291666666664</c:v>
                </c:pt>
                <c:pt idx="13069">
                  <c:v>40724.333333333336</c:v>
                </c:pt>
                <c:pt idx="13070">
                  <c:v>40724.375</c:v>
                </c:pt>
                <c:pt idx="13071">
                  <c:v>40724.416666666664</c:v>
                </c:pt>
                <c:pt idx="13072">
                  <c:v>40724.458333333336</c:v>
                </c:pt>
                <c:pt idx="13073">
                  <c:v>40724.5</c:v>
                </c:pt>
                <c:pt idx="13074">
                  <c:v>40724.541666666664</c:v>
                </c:pt>
                <c:pt idx="13075">
                  <c:v>40724.583333333336</c:v>
                </c:pt>
                <c:pt idx="13076">
                  <c:v>40724.625</c:v>
                </c:pt>
                <c:pt idx="13077">
                  <c:v>40724.666666666664</c:v>
                </c:pt>
                <c:pt idx="13078">
                  <c:v>40724.708333333336</c:v>
                </c:pt>
                <c:pt idx="13079">
                  <c:v>40724.75</c:v>
                </c:pt>
                <c:pt idx="13080">
                  <c:v>40724.791666666664</c:v>
                </c:pt>
                <c:pt idx="13081">
                  <c:v>40724.833333333336</c:v>
                </c:pt>
                <c:pt idx="13082">
                  <c:v>40724.875</c:v>
                </c:pt>
                <c:pt idx="13083">
                  <c:v>40724.916666666664</c:v>
                </c:pt>
                <c:pt idx="13084">
                  <c:v>40724.958333333336</c:v>
                </c:pt>
                <c:pt idx="13085">
                  <c:v>40725</c:v>
                </c:pt>
                <c:pt idx="13086">
                  <c:v>40725.041666666664</c:v>
                </c:pt>
                <c:pt idx="13087">
                  <c:v>40725.083333333336</c:v>
                </c:pt>
                <c:pt idx="13088">
                  <c:v>40725.125</c:v>
                </c:pt>
                <c:pt idx="13089">
                  <c:v>40725.166666666664</c:v>
                </c:pt>
                <c:pt idx="13090">
                  <c:v>40725.208333333336</c:v>
                </c:pt>
                <c:pt idx="13091">
                  <c:v>40725.25</c:v>
                </c:pt>
                <c:pt idx="13092">
                  <c:v>40725.291666666664</c:v>
                </c:pt>
                <c:pt idx="13093">
                  <c:v>40725.333333333336</c:v>
                </c:pt>
                <c:pt idx="13094">
                  <c:v>40725.375</c:v>
                </c:pt>
                <c:pt idx="13095">
                  <c:v>40725.416666666664</c:v>
                </c:pt>
                <c:pt idx="13096">
                  <c:v>40725.458333333336</c:v>
                </c:pt>
                <c:pt idx="13097">
                  <c:v>40725.5</c:v>
                </c:pt>
                <c:pt idx="13098">
                  <c:v>40725.541666666664</c:v>
                </c:pt>
                <c:pt idx="13099">
                  <c:v>40725.583333333336</c:v>
                </c:pt>
                <c:pt idx="13100">
                  <c:v>40725.625</c:v>
                </c:pt>
                <c:pt idx="13101">
                  <c:v>40725.666666666664</c:v>
                </c:pt>
                <c:pt idx="13102">
                  <c:v>40725.708333333336</c:v>
                </c:pt>
                <c:pt idx="13103">
                  <c:v>40725.75</c:v>
                </c:pt>
                <c:pt idx="13104">
                  <c:v>40725.791666666664</c:v>
                </c:pt>
                <c:pt idx="13105">
                  <c:v>40725.833333333336</c:v>
                </c:pt>
                <c:pt idx="13106">
                  <c:v>40725.875</c:v>
                </c:pt>
                <c:pt idx="13107">
                  <c:v>40725.916666666664</c:v>
                </c:pt>
                <c:pt idx="13108">
                  <c:v>40725.958333333336</c:v>
                </c:pt>
                <c:pt idx="13109">
                  <c:v>40726</c:v>
                </c:pt>
                <c:pt idx="13110">
                  <c:v>40726.041666666664</c:v>
                </c:pt>
                <c:pt idx="13111">
                  <c:v>40726.083333333336</c:v>
                </c:pt>
                <c:pt idx="13112">
                  <c:v>40726.125</c:v>
                </c:pt>
                <c:pt idx="13113">
                  <c:v>40726.166666666664</c:v>
                </c:pt>
                <c:pt idx="13114">
                  <c:v>40726.208333333336</c:v>
                </c:pt>
                <c:pt idx="13115">
                  <c:v>40726.25</c:v>
                </c:pt>
                <c:pt idx="13116">
                  <c:v>40726.291666666664</c:v>
                </c:pt>
                <c:pt idx="13117">
                  <c:v>40726.333333333336</c:v>
                </c:pt>
                <c:pt idx="13118">
                  <c:v>40726.375</c:v>
                </c:pt>
                <c:pt idx="13119">
                  <c:v>40726.416666666664</c:v>
                </c:pt>
                <c:pt idx="13120">
                  <c:v>40726.458333333336</c:v>
                </c:pt>
                <c:pt idx="13121">
                  <c:v>40726.5</c:v>
                </c:pt>
                <c:pt idx="13122">
                  <c:v>40726.541666666664</c:v>
                </c:pt>
                <c:pt idx="13123">
                  <c:v>40726.583333333336</c:v>
                </c:pt>
                <c:pt idx="13124">
                  <c:v>40726.625</c:v>
                </c:pt>
                <c:pt idx="13125">
                  <c:v>40726.666666666664</c:v>
                </c:pt>
                <c:pt idx="13126">
                  <c:v>40726.708333333336</c:v>
                </c:pt>
                <c:pt idx="13127">
                  <c:v>40726.75</c:v>
                </c:pt>
                <c:pt idx="13128">
                  <c:v>40726.791666666664</c:v>
                </c:pt>
                <c:pt idx="13129">
                  <c:v>40726.833333333336</c:v>
                </c:pt>
                <c:pt idx="13130">
                  <c:v>40726.875</c:v>
                </c:pt>
                <c:pt idx="13131">
                  <c:v>40726.916666666664</c:v>
                </c:pt>
                <c:pt idx="13132">
                  <c:v>40726.958333333336</c:v>
                </c:pt>
                <c:pt idx="13133">
                  <c:v>40727</c:v>
                </c:pt>
                <c:pt idx="13134">
                  <c:v>40727.041666666664</c:v>
                </c:pt>
                <c:pt idx="13135">
                  <c:v>40727.083333333336</c:v>
                </c:pt>
                <c:pt idx="13136">
                  <c:v>40727.125</c:v>
                </c:pt>
                <c:pt idx="13137">
                  <c:v>40727.166666666664</c:v>
                </c:pt>
                <c:pt idx="13138">
                  <c:v>40727.208333333336</c:v>
                </c:pt>
                <c:pt idx="13139">
                  <c:v>40727.25</c:v>
                </c:pt>
                <c:pt idx="13140">
                  <c:v>40727.291666666664</c:v>
                </c:pt>
                <c:pt idx="13141">
                  <c:v>40727.333333333336</c:v>
                </c:pt>
                <c:pt idx="13142">
                  <c:v>40727.375</c:v>
                </c:pt>
                <c:pt idx="13143">
                  <c:v>40727.416666666664</c:v>
                </c:pt>
                <c:pt idx="13144">
                  <c:v>40727.458333333336</c:v>
                </c:pt>
                <c:pt idx="13145">
                  <c:v>40727.5</c:v>
                </c:pt>
                <c:pt idx="13146">
                  <c:v>40727.541666666664</c:v>
                </c:pt>
                <c:pt idx="13147">
                  <c:v>40727.583333333336</c:v>
                </c:pt>
                <c:pt idx="13148">
                  <c:v>40727.625</c:v>
                </c:pt>
                <c:pt idx="13149">
                  <c:v>40727.666666666664</c:v>
                </c:pt>
                <c:pt idx="13150">
                  <c:v>40727.708333333336</c:v>
                </c:pt>
                <c:pt idx="13151">
                  <c:v>40727.75</c:v>
                </c:pt>
                <c:pt idx="13152">
                  <c:v>40727.791666666664</c:v>
                </c:pt>
                <c:pt idx="13153">
                  <c:v>40727.833333333336</c:v>
                </c:pt>
                <c:pt idx="13154">
                  <c:v>40727.875</c:v>
                </c:pt>
                <c:pt idx="13155">
                  <c:v>40728.25</c:v>
                </c:pt>
                <c:pt idx="13156">
                  <c:v>40728.291666666664</c:v>
                </c:pt>
                <c:pt idx="13157">
                  <c:v>40728.333333333336</c:v>
                </c:pt>
                <c:pt idx="13158">
                  <c:v>40728.375</c:v>
                </c:pt>
                <c:pt idx="13159">
                  <c:v>40728.416666666664</c:v>
                </c:pt>
                <c:pt idx="13160">
                  <c:v>40728.458333333336</c:v>
                </c:pt>
                <c:pt idx="13161">
                  <c:v>40728.5</c:v>
                </c:pt>
                <c:pt idx="13162">
                  <c:v>40728.541666666664</c:v>
                </c:pt>
                <c:pt idx="13163">
                  <c:v>40728.583333333336</c:v>
                </c:pt>
                <c:pt idx="13164">
                  <c:v>40728.625</c:v>
                </c:pt>
                <c:pt idx="13165">
                  <c:v>40728.666666666664</c:v>
                </c:pt>
                <c:pt idx="13166">
                  <c:v>40728.708333333336</c:v>
                </c:pt>
                <c:pt idx="13167">
                  <c:v>40728.75</c:v>
                </c:pt>
                <c:pt idx="13168">
                  <c:v>40728.791666666664</c:v>
                </c:pt>
                <c:pt idx="13169">
                  <c:v>40728.833333333336</c:v>
                </c:pt>
                <c:pt idx="13170">
                  <c:v>40728.875</c:v>
                </c:pt>
                <c:pt idx="13171">
                  <c:v>40728.916666666664</c:v>
                </c:pt>
                <c:pt idx="13172">
                  <c:v>40728.958333333336</c:v>
                </c:pt>
                <c:pt idx="13173">
                  <c:v>40729</c:v>
                </c:pt>
                <c:pt idx="13174">
                  <c:v>40729.041666666664</c:v>
                </c:pt>
                <c:pt idx="13175">
                  <c:v>40729.083333333336</c:v>
                </c:pt>
                <c:pt idx="13176">
                  <c:v>40729.125</c:v>
                </c:pt>
                <c:pt idx="13177">
                  <c:v>40729.166666666664</c:v>
                </c:pt>
                <c:pt idx="13178">
                  <c:v>40729.208333333336</c:v>
                </c:pt>
                <c:pt idx="13179">
                  <c:v>40729.25</c:v>
                </c:pt>
                <c:pt idx="13180">
                  <c:v>40729.291666666664</c:v>
                </c:pt>
                <c:pt idx="13181">
                  <c:v>40729.333333333336</c:v>
                </c:pt>
                <c:pt idx="13182">
                  <c:v>40729.375</c:v>
                </c:pt>
                <c:pt idx="13183">
                  <c:v>40729.416666666664</c:v>
                </c:pt>
                <c:pt idx="13184">
                  <c:v>40729.458333333336</c:v>
                </c:pt>
                <c:pt idx="13185">
                  <c:v>40729.5</c:v>
                </c:pt>
                <c:pt idx="13186">
                  <c:v>40729.541666666664</c:v>
                </c:pt>
                <c:pt idx="13187">
                  <c:v>40729.583333333336</c:v>
                </c:pt>
                <c:pt idx="13188">
                  <c:v>40729.625</c:v>
                </c:pt>
                <c:pt idx="13189">
                  <c:v>40729.666666666664</c:v>
                </c:pt>
                <c:pt idx="13190">
                  <c:v>40729.708333333336</c:v>
                </c:pt>
                <c:pt idx="13191">
                  <c:v>40729.75</c:v>
                </c:pt>
                <c:pt idx="13192">
                  <c:v>40729.791666666664</c:v>
                </c:pt>
                <c:pt idx="13193">
                  <c:v>40729.833333333336</c:v>
                </c:pt>
                <c:pt idx="13194">
                  <c:v>40729.875</c:v>
                </c:pt>
                <c:pt idx="13195">
                  <c:v>40729.916666666664</c:v>
                </c:pt>
                <c:pt idx="13196">
                  <c:v>40729.958333333336</c:v>
                </c:pt>
                <c:pt idx="13197">
                  <c:v>40730</c:v>
                </c:pt>
                <c:pt idx="13198">
                  <c:v>40730.041666666664</c:v>
                </c:pt>
                <c:pt idx="13199">
                  <c:v>40730.083333333336</c:v>
                </c:pt>
                <c:pt idx="13200">
                  <c:v>40730.125</c:v>
                </c:pt>
                <c:pt idx="13201">
                  <c:v>40730.166666666664</c:v>
                </c:pt>
                <c:pt idx="13202">
                  <c:v>40730.208333333336</c:v>
                </c:pt>
                <c:pt idx="13203">
                  <c:v>40730.25</c:v>
                </c:pt>
                <c:pt idx="13204">
                  <c:v>40730.291666666664</c:v>
                </c:pt>
                <c:pt idx="13205">
                  <c:v>40730.333333333336</c:v>
                </c:pt>
                <c:pt idx="13206">
                  <c:v>40730.375</c:v>
                </c:pt>
                <c:pt idx="13207">
                  <c:v>40730.416666666664</c:v>
                </c:pt>
                <c:pt idx="13208">
                  <c:v>40730.458333333336</c:v>
                </c:pt>
                <c:pt idx="13209">
                  <c:v>40730.5</c:v>
                </c:pt>
                <c:pt idx="13210">
                  <c:v>40730.541666666664</c:v>
                </c:pt>
                <c:pt idx="13211">
                  <c:v>40730.583333333336</c:v>
                </c:pt>
                <c:pt idx="13212">
                  <c:v>40730.625</c:v>
                </c:pt>
                <c:pt idx="13213">
                  <c:v>40730.666666666664</c:v>
                </c:pt>
                <c:pt idx="13214">
                  <c:v>40730.708333333336</c:v>
                </c:pt>
                <c:pt idx="13215">
                  <c:v>40730.75</c:v>
                </c:pt>
                <c:pt idx="13216">
                  <c:v>40730.791666666664</c:v>
                </c:pt>
                <c:pt idx="13217">
                  <c:v>40730.833333333336</c:v>
                </c:pt>
                <c:pt idx="13218">
                  <c:v>40730.875</c:v>
                </c:pt>
                <c:pt idx="13219">
                  <c:v>40730.916666666664</c:v>
                </c:pt>
                <c:pt idx="13220">
                  <c:v>40730.958333333336</c:v>
                </c:pt>
                <c:pt idx="13221">
                  <c:v>40731</c:v>
                </c:pt>
                <c:pt idx="13222">
                  <c:v>40731.041666666664</c:v>
                </c:pt>
                <c:pt idx="13223">
                  <c:v>40731.083333333336</c:v>
                </c:pt>
                <c:pt idx="13224">
                  <c:v>40731.125</c:v>
                </c:pt>
                <c:pt idx="13225">
                  <c:v>40731.166666666664</c:v>
                </c:pt>
                <c:pt idx="13226">
                  <c:v>40731.208333333336</c:v>
                </c:pt>
                <c:pt idx="13227">
                  <c:v>40731.25</c:v>
                </c:pt>
                <c:pt idx="13228">
                  <c:v>40731.291666666664</c:v>
                </c:pt>
                <c:pt idx="13229">
                  <c:v>40731.333333333336</c:v>
                </c:pt>
                <c:pt idx="13230">
                  <c:v>40731.375</c:v>
                </c:pt>
                <c:pt idx="13231">
                  <c:v>40731.416666666664</c:v>
                </c:pt>
                <c:pt idx="13232">
                  <c:v>40731.458333333336</c:v>
                </c:pt>
                <c:pt idx="13233">
                  <c:v>40731.5</c:v>
                </c:pt>
                <c:pt idx="13234">
                  <c:v>40731.541666666664</c:v>
                </c:pt>
                <c:pt idx="13235">
                  <c:v>40731.583333333336</c:v>
                </c:pt>
                <c:pt idx="13236">
                  <c:v>40731.625</c:v>
                </c:pt>
                <c:pt idx="13237">
                  <c:v>40731.666666666664</c:v>
                </c:pt>
                <c:pt idx="13238">
                  <c:v>40731.708333333336</c:v>
                </c:pt>
                <c:pt idx="13239">
                  <c:v>40731.75</c:v>
                </c:pt>
                <c:pt idx="13240">
                  <c:v>40731.791666666664</c:v>
                </c:pt>
                <c:pt idx="13241">
                  <c:v>40731.833333333336</c:v>
                </c:pt>
                <c:pt idx="13242">
                  <c:v>40731.875</c:v>
                </c:pt>
                <c:pt idx="13243">
                  <c:v>40731.916666666664</c:v>
                </c:pt>
                <c:pt idx="13244">
                  <c:v>40731.958333333336</c:v>
                </c:pt>
                <c:pt idx="13245">
                  <c:v>40732</c:v>
                </c:pt>
                <c:pt idx="13246">
                  <c:v>40732.041666666664</c:v>
                </c:pt>
                <c:pt idx="13247">
                  <c:v>40732.083333333336</c:v>
                </c:pt>
                <c:pt idx="13248">
                  <c:v>40732.125</c:v>
                </c:pt>
                <c:pt idx="13249">
                  <c:v>40732.166666666664</c:v>
                </c:pt>
                <c:pt idx="13250">
                  <c:v>40732.208333333336</c:v>
                </c:pt>
                <c:pt idx="13251">
                  <c:v>40732.25</c:v>
                </c:pt>
                <c:pt idx="13252">
                  <c:v>40732.291666666664</c:v>
                </c:pt>
                <c:pt idx="13253">
                  <c:v>40732.333333333336</c:v>
                </c:pt>
                <c:pt idx="13254">
                  <c:v>40732.375</c:v>
                </c:pt>
                <c:pt idx="13255">
                  <c:v>40732.416666666664</c:v>
                </c:pt>
                <c:pt idx="13256">
                  <c:v>40732.458333333336</c:v>
                </c:pt>
                <c:pt idx="13257">
                  <c:v>40732.5</c:v>
                </c:pt>
                <c:pt idx="13258">
                  <c:v>40732.541666666664</c:v>
                </c:pt>
                <c:pt idx="13259">
                  <c:v>40732.583333333336</c:v>
                </c:pt>
                <c:pt idx="13260">
                  <c:v>40732.625</c:v>
                </c:pt>
                <c:pt idx="13261">
                  <c:v>40732.666666666664</c:v>
                </c:pt>
                <c:pt idx="13262">
                  <c:v>40732.708333333336</c:v>
                </c:pt>
                <c:pt idx="13263">
                  <c:v>40732.75</c:v>
                </c:pt>
                <c:pt idx="13264">
                  <c:v>40732.791666666664</c:v>
                </c:pt>
                <c:pt idx="13265">
                  <c:v>40732.833333333336</c:v>
                </c:pt>
                <c:pt idx="13266">
                  <c:v>40732.875</c:v>
                </c:pt>
                <c:pt idx="13267">
                  <c:v>40732.916666666664</c:v>
                </c:pt>
                <c:pt idx="13268">
                  <c:v>40732.958333333336</c:v>
                </c:pt>
                <c:pt idx="13269">
                  <c:v>40733</c:v>
                </c:pt>
                <c:pt idx="13270">
                  <c:v>40733.041666666664</c:v>
                </c:pt>
                <c:pt idx="13271">
                  <c:v>40733.083333333336</c:v>
                </c:pt>
                <c:pt idx="13272">
                  <c:v>40733.125</c:v>
                </c:pt>
                <c:pt idx="13273">
                  <c:v>40733.166666666664</c:v>
                </c:pt>
                <c:pt idx="13274">
                  <c:v>40733.208333333336</c:v>
                </c:pt>
                <c:pt idx="13275">
                  <c:v>40733.25</c:v>
                </c:pt>
                <c:pt idx="13276">
                  <c:v>40733.291666666664</c:v>
                </c:pt>
                <c:pt idx="13277">
                  <c:v>40733.333333333336</c:v>
                </c:pt>
                <c:pt idx="13278">
                  <c:v>40733.375</c:v>
                </c:pt>
                <c:pt idx="13279">
                  <c:v>40733.416666666664</c:v>
                </c:pt>
                <c:pt idx="13280">
                  <c:v>40733.458333333336</c:v>
                </c:pt>
                <c:pt idx="13281">
                  <c:v>40733.5</c:v>
                </c:pt>
                <c:pt idx="13282">
                  <c:v>40733.541666666664</c:v>
                </c:pt>
                <c:pt idx="13283">
                  <c:v>40733.583333333336</c:v>
                </c:pt>
                <c:pt idx="13284">
                  <c:v>40733.625</c:v>
                </c:pt>
                <c:pt idx="13285">
                  <c:v>40733.666666666664</c:v>
                </c:pt>
                <c:pt idx="13286">
                  <c:v>40733.708333333336</c:v>
                </c:pt>
                <c:pt idx="13287">
                  <c:v>40733.75</c:v>
                </c:pt>
                <c:pt idx="13288">
                  <c:v>40733.791666666664</c:v>
                </c:pt>
                <c:pt idx="13289">
                  <c:v>40733.833333333336</c:v>
                </c:pt>
                <c:pt idx="13290">
                  <c:v>40733.875</c:v>
                </c:pt>
                <c:pt idx="13291">
                  <c:v>40733.916666666664</c:v>
                </c:pt>
                <c:pt idx="13292">
                  <c:v>40733.958333333336</c:v>
                </c:pt>
                <c:pt idx="13293">
                  <c:v>40734</c:v>
                </c:pt>
                <c:pt idx="13294">
                  <c:v>40734.041666666664</c:v>
                </c:pt>
                <c:pt idx="13295">
                  <c:v>40734.083333333336</c:v>
                </c:pt>
                <c:pt idx="13296">
                  <c:v>40734.125</c:v>
                </c:pt>
                <c:pt idx="13297">
                  <c:v>40734.166666666664</c:v>
                </c:pt>
                <c:pt idx="13298">
                  <c:v>40734.208333333336</c:v>
                </c:pt>
                <c:pt idx="13299">
                  <c:v>40734.25</c:v>
                </c:pt>
                <c:pt idx="13300">
                  <c:v>40734.291666666664</c:v>
                </c:pt>
                <c:pt idx="13301">
                  <c:v>40734.333333333336</c:v>
                </c:pt>
                <c:pt idx="13302">
                  <c:v>40734.375</c:v>
                </c:pt>
                <c:pt idx="13303">
                  <c:v>40734.416666666664</c:v>
                </c:pt>
                <c:pt idx="13304">
                  <c:v>40734.458333333336</c:v>
                </c:pt>
                <c:pt idx="13305">
                  <c:v>40734.5</c:v>
                </c:pt>
                <c:pt idx="13306">
                  <c:v>40734.541666666664</c:v>
                </c:pt>
                <c:pt idx="13307">
                  <c:v>40734.583333333336</c:v>
                </c:pt>
                <c:pt idx="13308">
                  <c:v>40734.625</c:v>
                </c:pt>
                <c:pt idx="13309">
                  <c:v>40734.666666666664</c:v>
                </c:pt>
                <c:pt idx="13310">
                  <c:v>40734.708333333336</c:v>
                </c:pt>
                <c:pt idx="13311">
                  <c:v>40734.75</c:v>
                </c:pt>
                <c:pt idx="13312">
                  <c:v>40734.791666666664</c:v>
                </c:pt>
                <c:pt idx="13313">
                  <c:v>40734.833333333336</c:v>
                </c:pt>
                <c:pt idx="13314">
                  <c:v>40734.875</c:v>
                </c:pt>
                <c:pt idx="13315">
                  <c:v>40734.916666666664</c:v>
                </c:pt>
                <c:pt idx="13316">
                  <c:v>40734.958333333336</c:v>
                </c:pt>
                <c:pt idx="13317">
                  <c:v>40735</c:v>
                </c:pt>
                <c:pt idx="13318">
                  <c:v>40735.041666666664</c:v>
                </c:pt>
                <c:pt idx="13319">
                  <c:v>40735.083333333336</c:v>
                </c:pt>
                <c:pt idx="13320">
                  <c:v>40735.125</c:v>
                </c:pt>
                <c:pt idx="13321">
                  <c:v>40735.166666666664</c:v>
                </c:pt>
                <c:pt idx="13322">
                  <c:v>40735.208333333336</c:v>
                </c:pt>
                <c:pt idx="13323">
                  <c:v>40735.25</c:v>
                </c:pt>
                <c:pt idx="13324">
                  <c:v>40735.291666666664</c:v>
                </c:pt>
                <c:pt idx="13325">
                  <c:v>40735.333333333336</c:v>
                </c:pt>
                <c:pt idx="13326">
                  <c:v>40735.375</c:v>
                </c:pt>
                <c:pt idx="13327">
                  <c:v>40735.416666666664</c:v>
                </c:pt>
                <c:pt idx="13328">
                  <c:v>40735.458333333336</c:v>
                </c:pt>
                <c:pt idx="13329">
                  <c:v>40735.5</c:v>
                </c:pt>
                <c:pt idx="13330">
                  <c:v>40735.541666666664</c:v>
                </c:pt>
                <c:pt idx="13331">
                  <c:v>40735.583333333336</c:v>
                </c:pt>
                <c:pt idx="13332">
                  <c:v>40735.625</c:v>
                </c:pt>
                <c:pt idx="13333">
                  <c:v>40735.666666666664</c:v>
                </c:pt>
                <c:pt idx="13334">
                  <c:v>40735.708333333336</c:v>
                </c:pt>
                <c:pt idx="13335">
                  <c:v>40735.75</c:v>
                </c:pt>
                <c:pt idx="13336">
                  <c:v>40735.791666666664</c:v>
                </c:pt>
                <c:pt idx="13337">
                  <c:v>40735.833333333336</c:v>
                </c:pt>
                <c:pt idx="13338">
                  <c:v>40735.875</c:v>
                </c:pt>
                <c:pt idx="13339">
                  <c:v>40735.916666666664</c:v>
                </c:pt>
                <c:pt idx="13340">
                  <c:v>40735.958333333336</c:v>
                </c:pt>
                <c:pt idx="13341">
                  <c:v>40736</c:v>
                </c:pt>
                <c:pt idx="13342">
                  <c:v>40736.041666666664</c:v>
                </c:pt>
                <c:pt idx="13343">
                  <c:v>40736.083333333336</c:v>
                </c:pt>
                <c:pt idx="13344">
                  <c:v>40736.125</c:v>
                </c:pt>
                <c:pt idx="13345">
                  <c:v>40736.166666666664</c:v>
                </c:pt>
                <c:pt idx="13346">
                  <c:v>40736.208333333336</c:v>
                </c:pt>
                <c:pt idx="13347">
                  <c:v>40736.25</c:v>
                </c:pt>
                <c:pt idx="13348">
                  <c:v>40736.291666666664</c:v>
                </c:pt>
                <c:pt idx="13349">
                  <c:v>40736.333333333336</c:v>
                </c:pt>
                <c:pt idx="13350">
                  <c:v>40736.375</c:v>
                </c:pt>
                <c:pt idx="13351">
                  <c:v>40736.416666666664</c:v>
                </c:pt>
                <c:pt idx="13352">
                  <c:v>40736.458333333336</c:v>
                </c:pt>
                <c:pt idx="13353">
                  <c:v>40736.5</c:v>
                </c:pt>
                <c:pt idx="13354">
                  <c:v>40736.541666666664</c:v>
                </c:pt>
                <c:pt idx="13355">
                  <c:v>40736.583333333336</c:v>
                </c:pt>
                <c:pt idx="13356">
                  <c:v>40736.625</c:v>
                </c:pt>
                <c:pt idx="13357">
                  <c:v>40736.666666666664</c:v>
                </c:pt>
                <c:pt idx="13358">
                  <c:v>40736.708333333336</c:v>
                </c:pt>
                <c:pt idx="13359">
                  <c:v>40736.75</c:v>
                </c:pt>
                <c:pt idx="13360">
                  <c:v>40736.791666666664</c:v>
                </c:pt>
                <c:pt idx="13361">
                  <c:v>40736.833333333336</c:v>
                </c:pt>
                <c:pt idx="13362">
                  <c:v>40736.875</c:v>
                </c:pt>
                <c:pt idx="13363">
                  <c:v>40736.916666666664</c:v>
                </c:pt>
                <c:pt idx="13364">
                  <c:v>40736.958333333336</c:v>
                </c:pt>
                <c:pt idx="13365">
                  <c:v>40737</c:v>
                </c:pt>
                <c:pt idx="13366">
                  <c:v>40737.041666666664</c:v>
                </c:pt>
                <c:pt idx="13367">
                  <c:v>40737.083333333336</c:v>
                </c:pt>
                <c:pt idx="13368">
                  <c:v>40737.125</c:v>
                </c:pt>
                <c:pt idx="13369">
                  <c:v>40737.166666666664</c:v>
                </c:pt>
                <c:pt idx="13370">
                  <c:v>40737.208333333336</c:v>
                </c:pt>
                <c:pt idx="13371">
                  <c:v>40737.25</c:v>
                </c:pt>
                <c:pt idx="13372">
                  <c:v>40737.291666666664</c:v>
                </c:pt>
                <c:pt idx="13373">
                  <c:v>40737.333333333336</c:v>
                </c:pt>
                <c:pt idx="13374">
                  <c:v>40737.375</c:v>
                </c:pt>
                <c:pt idx="13375">
                  <c:v>40737.416666666664</c:v>
                </c:pt>
                <c:pt idx="13376">
                  <c:v>40737.458333333336</c:v>
                </c:pt>
                <c:pt idx="13377">
                  <c:v>40737.5</c:v>
                </c:pt>
                <c:pt idx="13378">
                  <c:v>40737.541666666664</c:v>
                </c:pt>
                <c:pt idx="13379">
                  <c:v>40737.583333333336</c:v>
                </c:pt>
                <c:pt idx="13380">
                  <c:v>40737.625</c:v>
                </c:pt>
                <c:pt idx="13381">
                  <c:v>40737.666666666664</c:v>
                </c:pt>
                <c:pt idx="13382">
                  <c:v>40737.708333333336</c:v>
                </c:pt>
                <c:pt idx="13383">
                  <c:v>40737.75</c:v>
                </c:pt>
                <c:pt idx="13384">
                  <c:v>40737.791666666664</c:v>
                </c:pt>
                <c:pt idx="13385">
                  <c:v>40737.833333333336</c:v>
                </c:pt>
                <c:pt idx="13386">
                  <c:v>40737.875</c:v>
                </c:pt>
                <c:pt idx="13387">
                  <c:v>40737.916666666664</c:v>
                </c:pt>
                <c:pt idx="13388">
                  <c:v>40737.958333333336</c:v>
                </c:pt>
                <c:pt idx="13389">
                  <c:v>40738</c:v>
                </c:pt>
                <c:pt idx="13390">
                  <c:v>40738.041666666664</c:v>
                </c:pt>
                <c:pt idx="13391">
                  <c:v>40738.083333333336</c:v>
                </c:pt>
                <c:pt idx="13392">
                  <c:v>40738.125</c:v>
                </c:pt>
                <c:pt idx="13393">
                  <c:v>40738.166666666664</c:v>
                </c:pt>
                <c:pt idx="13394">
                  <c:v>40738.208333333336</c:v>
                </c:pt>
                <c:pt idx="13395">
                  <c:v>40738.25</c:v>
                </c:pt>
                <c:pt idx="13396">
                  <c:v>40738.291666666664</c:v>
                </c:pt>
                <c:pt idx="13397">
                  <c:v>40738.333333333336</c:v>
                </c:pt>
                <c:pt idx="13398">
                  <c:v>40738.375</c:v>
                </c:pt>
                <c:pt idx="13399">
                  <c:v>40738.416666666664</c:v>
                </c:pt>
                <c:pt idx="13400">
                  <c:v>40738.458333333336</c:v>
                </c:pt>
                <c:pt idx="13401">
                  <c:v>40738.5</c:v>
                </c:pt>
                <c:pt idx="13402">
                  <c:v>40738.541666666664</c:v>
                </c:pt>
                <c:pt idx="13403">
                  <c:v>40738.583333333336</c:v>
                </c:pt>
                <c:pt idx="13404">
                  <c:v>40738.625</c:v>
                </c:pt>
                <c:pt idx="13405">
                  <c:v>40738.666666666664</c:v>
                </c:pt>
                <c:pt idx="13406">
                  <c:v>40738.708333333336</c:v>
                </c:pt>
                <c:pt idx="13407">
                  <c:v>40738.75</c:v>
                </c:pt>
                <c:pt idx="13408">
                  <c:v>40738.791666666664</c:v>
                </c:pt>
                <c:pt idx="13409">
                  <c:v>40738.833333333336</c:v>
                </c:pt>
                <c:pt idx="13410">
                  <c:v>40738.875</c:v>
                </c:pt>
                <c:pt idx="13411">
                  <c:v>40738.916666666664</c:v>
                </c:pt>
                <c:pt idx="13412">
                  <c:v>40738.958333333336</c:v>
                </c:pt>
                <c:pt idx="13413">
                  <c:v>40739</c:v>
                </c:pt>
                <c:pt idx="13414">
                  <c:v>40739.041666666664</c:v>
                </c:pt>
                <c:pt idx="13415">
                  <c:v>40739.083333333336</c:v>
                </c:pt>
                <c:pt idx="13416">
                  <c:v>40739.125</c:v>
                </c:pt>
                <c:pt idx="13417">
                  <c:v>40739.166666666664</c:v>
                </c:pt>
                <c:pt idx="13418">
                  <c:v>40739.208333333336</c:v>
                </c:pt>
                <c:pt idx="13419">
                  <c:v>40739.25</c:v>
                </c:pt>
                <c:pt idx="13420">
                  <c:v>40739.291666666664</c:v>
                </c:pt>
                <c:pt idx="13421">
                  <c:v>40739.333333333336</c:v>
                </c:pt>
                <c:pt idx="13422">
                  <c:v>40739.375</c:v>
                </c:pt>
                <c:pt idx="13423">
                  <c:v>40739.416666666664</c:v>
                </c:pt>
                <c:pt idx="13424">
                  <c:v>40739.458333333336</c:v>
                </c:pt>
                <c:pt idx="13425">
                  <c:v>40739.5</c:v>
                </c:pt>
                <c:pt idx="13426">
                  <c:v>40739.541666666664</c:v>
                </c:pt>
                <c:pt idx="13427">
                  <c:v>40739.583333333336</c:v>
                </c:pt>
                <c:pt idx="13428">
                  <c:v>40739.625</c:v>
                </c:pt>
                <c:pt idx="13429">
                  <c:v>40739.666666666664</c:v>
                </c:pt>
                <c:pt idx="13430">
                  <c:v>40739.708333333336</c:v>
                </c:pt>
                <c:pt idx="13431">
                  <c:v>40739.75</c:v>
                </c:pt>
                <c:pt idx="13432">
                  <c:v>40739.791666666664</c:v>
                </c:pt>
                <c:pt idx="13433">
                  <c:v>40739.833333333336</c:v>
                </c:pt>
                <c:pt idx="13434">
                  <c:v>40739.875</c:v>
                </c:pt>
                <c:pt idx="13435">
                  <c:v>40739.916666666664</c:v>
                </c:pt>
                <c:pt idx="13436">
                  <c:v>40739.958333333336</c:v>
                </c:pt>
                <c:pt idx="13437">
                  <c:v>40740</c:v>
                </c:pt>
                <c:pt idx="13438">
                  <c:v>40740.041666666664</c:v>
                </c:pt>
                <c:pt idx="13439">
                  <c:v>40740.083333333336</c:v>
                </c:pt>
                <c:pt idx="13440">
                  <c:v>40740.125</c:v>
                </c:pt>
                <c:pt idx="13441">
                  <c:v>40740.166666666664</c:v>
                </c:pt>
                <c:pt idx="13442">
                  <c:v>40740.208333333336</c:v>
                </c:pt>
                <c:pt idx="13443">
                  <c:v>40740.25</c:v>
                </c:pt>
                <c:pt idx="13444">
                  <c:v>40740.291666666664</c:v>
                </c:pt>
                <c:pt idx="13445">
                  <c:v>40740.333333333336</c:v>
                </c:pt>
                <c:pt idx="13446">
                  <c:v>40740.375</c:v>
                </c:pt>
                <c:pt idx="13447">
                  <c:v>40740.416666666664</c:v>
                </c:pt>
                <c:pt idx="13448">
                  <c:v>40740.458333333336</c:v>
                </c:pt>
                <c:pt idx="13449">
                  <c:v>40740.5</c:v>
                </c:pt>
                <c:pt idx="13450">
                  <c:v>40740.541666666664</c:v>
                </c:pt>
                <c:pt idx="13451">
                  <c:v>40740.583333333336</c:v>
                </c:pt>
                <c:pt idx="13452">
                  <c:v>40740.625</c:v>
                </c:pt>
                <c:pt idx="13453">
                  <c:v>40740.666666666664</c:v>
                </c:pt>
                <c:pt idx="13454">
                  <c:v>40740.708333333336</c:v>
                </c:pt>
                <c:pt idx="13455">
                  <c:v>40740.75</c:v>
                </c:pt>
                <c:pt idx="13456">
                  <c:v>40740.791666666664</c:v>
                </c:pt>
                <c:pt idx="13457">
                  <c:v>40740.833333333336</c:v>
                </c:pt>
                <c:pt idx="13458">
                  <c:v>40740.875</c:v>
                </c:pt>
                <c:pt idx="13459">
                  <c:v>40740.916666666664</c:v>
                </c:pt>
                <c:pt idx="13460">
                  <c:v>40740.958333333336</c:v>
                </c:pt>
                <c:pt idx="13461">
                  <c:v>40741</c:v>
                </c:pt>
                <c:pt idx="13462">
                  <c:v>40741.041666666664</c:v>
                </c:pt>
                <c:pt idx="13463">
                  <c:v>40741.083333333336</c:v>
                </c:pt>
                <c:pt idx="13464">
                  <c:v>40741.125</c:v>
                </c:pt>
                <c:pt idx="13465">
                  <c:v>40741.166666666664</c:v>
                </c:pt>
                <c:pt idx="13466">
                  <c:v>40741.208333333336</c:v>
                </c:pt>
                <c:pt idx="13467">
                  <c:v>40741.25</c:v>
                </c:pt>
                <c:pt idx="13468">
                  <c:v>40741.291666666664</c:v>
                </c:pt>
                <c:pt idx="13469">
                  <c:v>40741.333333333336</c:v>
                </c:pt>
                <c:pt idx="13470">
                  <c:v>40741.375</c:v>
                </c:pt>
                <c:pt idx="13471">
                  <c:v>40741.416666666664</c:v>
                </c:pt>
                <c:pt idx="13472">
                  <c:v>40741.458333333336</c:v>
                </c:pt>
                <c:pt idx="13473">
                  <c:v>40741.5</c:v>
                </c:pt>
                <c:pt idx="13474">
                  <c:v>40741.541666666664</c:v>
                </c:pt>
                <c:pt idx="13475">
                  <c:v>40741.583333333336</c:v>
                </c:pt>
                <c:pt idx="13476">
                  <c:v>40741.625</c:v>
                </c:pt>
                <c:pt idx="13477">
                  <c:v>40741.666666666664</c:v>
                </c:pt>
                <c:pt idx="13478">
                  <c:v>40741.708333333336</c:v>
                </c:pt>
                <c:pt idx="13479">
                  <c:v>40741.75</c:v>
                </c:pt>
                <c:pt idx="13480">
                  <c:v>40741.791666666664</c:v>
                </c:pt>
                <c:pt idx="13481">
                  <c:v>40741.833333333336</c:v>
                </c:pt>
                <c:pt idx="13482">
                  <c:v>40741.875</c:v>
                </c:pt>
                <c:pt idx="13483">
                  <c:v>40741.916666666664</c:v>
                </c:pt>
                <c:pt idx="13484">
                  <c:v>40741.958333333336</c:v>
                </c:pt>
                <c:pt idx="13485">
                  <c:v>40742</c:v>
                </c:pt>
                <c:pt idx="13486">
                  <c:v>40742.041666666664</c:v>
                </c:pt>
                <c:pt idx="13487">
                  <c:v>40742.083333333336</c:v>
                </c:pt>
                <c:pt idx="13488">
                  <c:v>40742.125</c:v>
                </c:pt>
                <c:pt idx="13489">
                  <c:v>40742.166666666664</c:v>
                </c:pt>
                <c:pt idx="13490">
                  <c:v>40742.208333333336</c:v>
                </c:pt>
                <c:pt idx="13491">
                  <c:v>40742.25</c:v>
                </c:pt>
                <c:pt idx="13492">
                  <c:v>40742.291666666664</c:v>
                </c:pt>
                <c:pt idx="13493">
                  <c:v>40742.333333333336</c:v>
                </c:pt>
                <c:pt idx="13494">
                  <c:v>40742.375</c:v>
                </c:pt>
                <c:pt idx="13495">
                  <c:v>40742.416666666664</c:v>
                </c:pt>
                <c:pt idx="13496">
                  <c:v>40742.458333333336</c:v>
                </c:pt>
                <c:pt idx="13497">
                  <c:v>40742.5</c:v>
                </c:pt>
                <c:pt idx="13498">
                  <c:v>40742.541666666664</c:v>
                </c:pt>
                <c:pt idx="13499">
                  <c:v>40742.583333333336</c:v>
                </c:pt>
                <c:pt idx="13500">
                  <c:v>40742.625</c:v>
                </c:pt>
                <c:pt idx="13501">
                  <c:v>40742.666666666664</c:v>
                </c:pt>
                <c:pt idx="13502">
                  <c:v>40742.708333333336</c:v>
                </c:pt>
                <c:pt idx="13503">
                  <c:v>40742.75</c:v>
                </c:pt>
                <c:pt idx="13504">
                  <c:v>40742.791666666664</c:v>
                </c:pt>
                <c:pt idx="13505">
                  <c:v>40742.833333333336</c:v>
                </c:pt>
                <c:pt idx="13506">
                  <c:v>40742.875</c:v>
                </c:pt>
                <c:pt idx="13507">
                  <c:v>40742.916666666664</c:v>
                </c:pt>
                <c:pt idx="13508">
                  <c:v>40742.958333333336</c:v>
                </c:pt>
                <c:pt idx="13509">
                  <c:v>40743</c:v>
                </c:pt>
                <c:pt idx="13510">
                  <c:v>40743.041666666664</c:v>
                </c:pt>
                <c:pt idx="13511">
                  <c:v>40743.083333333336</c:v>
                </c:pt>
                <c:pt idx="13512">
                  <c:v>40743.125</c:v>
                </c:pt>
                <c:pt idx="13513">
                  <c:v>40743.166666666664</c:v>
                </c:pt>
                <c:pt idx="13514">
                  <c:v>40743.208333333336</c:v>
                </c:pt>
                <c:pt idx="13515">
                  <c:v>40743.25</c:v>
                </c:pt>
                <c:pt idx="13516">
                  <c:v>40743.291666666664</c:v>
                </c:pt>
                <c:pt idx="13517">
                  <c:v>40743.333333333336</c:v>
                </c:pt>
                <c:pt idx="13518">
                  <c:v>40743.375</c:v>
                </c:pt>
                <c:pt idx="13519">
                  <c:v>40743.416666666664</c:v>
                </c:pt>
                <c:pt idx="13520">
                  <c:v>40743.458333333336</c:v>
                </c:pt>
                <c:pt idx="13521">
                  <c:v>40743.5</c:v>
                </c:pt>
                <c:pt idx="13522">
                  <c:v>40743.541666666664</c:v>
                </c:pt>
                <c:pt idx="13523">
                  <c:v>40743.583333333336</c:v>
                </c:pt>
                <c:pt idx="13524">
                  <c:v>40743.625</c:v>
                </c:pt>
                <c:pt idx="13525">
                  <c:v>40743.666666666664</c:v>
                </c:pt>
                <c:pt idx="13526">
                  <c:v>40743.708333333336</c:v>
                </c:pt>
                <c:pt idx="13527">
                  <c:v>40743.75</c:v>
                </c:pt>
                <c:pt idx="13528">
                  <c:v>40743.791666666664</c:v>
                </c:pt>
                <c:pt idx="13529">
                  <c:v>40743.833333333336</c:v>
                </c:pt>
                <c:pt idx="13530">
                  <c:v>40743.875</c:v>
                </c:pt>
                <c:pt idx="13531">
                  <c:v>40743.916666666664</c:v>
                </c:pt>
                <c:pt idx="13532">
                  <c:v>40743.958333333336</c:v>
                </c:pt>
                <c:pt idx="13533">
                  <c:v>40744</c:v>
                </c:pt>
                <c:pt idx="13534">
                  <c:v>40744.041666666664</c:v>
                </c:pt>
                <c:pt idx="13535">
                  <c:v>40744.083333333336</c:v>
                </c:pt>
                <c:pt idx="13536">
                  <c:v>40744.125</c:v>
                </c:pt>
                <c:pt idx="13537">
                  <c:v>40744.166666666664</c:v>
                </c:pt>
                <c:pt idx="13538">
                  <c:v>40744.208333333336</c:v>
                </c:pt>
                <c:pt idx="13539">
                  <c:v>40744.25</c:v>
                </c:pt>
                <c:pt idx="13540">
                  <c:v>40744.291666666664</c:v>
                </c:pt>
                <c:pt idx="13541">
                  <c:v>40744.333333333336</c:v>
                </c:pt>
                <c:pt idx="13542">
                  <c:v>40744.375</c:v>
                </c:pt>
                <c:pt idx="13543">
                  <c:v>40744.416666666664</c:v>
                </c:pt>
                <c:pt idx="13544">
                  <c:v>40744.458333333336</c:v>
                </c:pt>
                <c:pt idx="13545">
                  <c:v>40744.5</c:v>
                </c:pt>
                <c:pt idx="13546">
                  <c:v>40744.541666666664</c:v>
                </c:pt>
                <c:pt idx="13547">
                  <c:v>40744.583333333336</c:v>
                </c:pt>
                <c:pt idx="13548">
                  <c:v>40744.625</c:v>
                </c:pt>
                <c:pt idx="13549">
                  <c:v>40744.666666666664</c:v>
                </c:pt>
                <c:pt idx="13550">
                  <c:v>40744.708333333336</c:v>
                </c:pt>
                <c:pt idx="13551">
                  <c:v>40744.75</c:v>
                </c:pt>
                <c:pt idx="13552">
                  <c:v>40744.791666666664</c:v>
                </c:pt>
                <c:pt idx="13553">
                  <c:v>40744.833333333336</c:v>
                </c:pt>
                <c:pt idx="13554">
                  <c:v>40744.875</c:v>
                </c:pt>
                <c:pt idx="13555">
                  <c:v>40744.916666666664</c:v>
                </c:pt>
                <c:pt idx="13556">
                  <c:v>40744.958333333336</c:v>
                </c:pt>
                <c:pt idx="13557">
                  <c:v>40745</c:v>
                </c:pt>
                <c:pt idx="13558">
                  <c:v>40745.041666666664</c:v>
                </c:pt>
                <c:pt idx="13559">
                  <c:v>40745.083333333336</c:v>
                </c:pt>
                <c:pt idx="13560">
                  <c:v>40745.125</c:v>
                </c:pt>
                <c:pt idx="13561">
                  <c:v>40745.166666666664</c:v>
                </c:pt>
                <c:pt idx="13562">
                  <c:v>40745.208333333336</c:v>
                </c:pt>
                <c:pt idx="13563">
                  <c:v>40745.25</c:v>
                </c:pt>
                <c:pt idx="13564">
                  <c:v>40745.291666666664</c:v>
                </c:pt>
                <c:pt idx="13565">
                  <c:v>40745.333333333336</c:v>
                </c:pt>
                <c:pt idx="13566">
                  <c:v>40745.375</c:v>
                </c:pt>
                <c:pt idx="13567">
                  <c:v>40745.416666666664</c:v>
                </c:pt>
                <c:pt idx="13568">
                  <c:v>40745.458333333336</c:v>
                </c:pt>
                <c:pt idx="13569">
                  <c:v>40745.5</c:v>
                </c:pt>
                <c:pt idx="13570">
                  <c:v>40745.541666666664</c:v>
                </c:pt>
                <c:pt idx="13571">
                  <c:v>40745.583333333336</c:v>
                </c:pt>
                <c:pt idx="13572">
                  <c:v>40745.625</c:v>
                </c:pt>
                <c:pt idx="13573">
                  <c:v>40745.666666666664</c:v>
                </c:pt>
                <c:pt idx="13574">
                  <c:v>40745.708333333336</c:v>
                </c:pt>
                <c:pt idx="13575">
                  <c:v>40745.75</c:v>
                </c:pt>
                <c:pt idx="13576">
                  <c:v>40745.791666666664</c:v>
                </c:pt>
                <c:pt idx="13577">
                  <c:v>40745.833333333336</c:v>
                </c:pt>
                <c:pt idx="13578">
                  <c:v>40745.875</c:v>
                </c:pt>
                <c:pt idx="13579">
                  <c:v>40745.916666666664</c:v>
                </c:pt>
                <c:pt idx="13580">
                  <c:v>40745.958333333336</c:v>
                </c:pt>
                <c:pt idx="13581">
                  <c:v>40746</c:v>
                </c:pt>
                <c:pt idx="13582">
                  <c:v>40746.041666666664</c:v>
                </c:pt>
                <c:pt idx="13583">
                  <c:v>40746.083333333336</c:v>
                </c:pt>
                <c:pt idx="13584">
                  <c:v>40746.125</c:v>
                </c:pt>
                <c:pt idx="13585">
                  <c:v>40746.166666666664</c:v>
                </c:pt>
                <c:pt idx="13586">
                  <c:v>40746.208333333336</c:v>
                </c:pt>
                <c:pt idx="13587">
                  <c:v>40746.25</c:v>
                </c:pt>
                <c:pt idx="13588">
                  <c:v>40746.291666666664</c:v>
                </c:pt>
                <c:pt idx="13589">
                  <c:v>40746.333333333336</c:v>
                </c:pt>
                <c:pt idx="13590">
                  <c:v>40746.375</c:v>
                </c:pt>
                <c:pt idx="13591">
                  <c:v>40746.416666666664</c:v>
                </c:pt>
                <c:pt idx="13592">
                  <c:v>40746.458333333336</c:v>
                </c:pt>
                <c:pt idx="13593">
                  <c:v>40746.5</c:v>
                </c:pt>
                <c:pt idx="13594">
                  <c:v>40746.541666666664</c:v>
                </c:pt>
                <c:pt idx="13595">
                  <c:v>40746.583333333336</c:v>
                </c:pt>
                <c:pt idx="13596">
                  <c:v>40746.625</c:v>
                </c:pt>
                <c:pt idx="13597">
                  <c:v>40746.666666666664</c:v>
                </c:pt>
                <c:pt idx="13598">
                  <c:v>40746.708333333336</c:v>
                </c:pt>
                <c:pt idx="13599">
                  <c:v>40746.75</c:v>
                </c:pt>
                <c:pt idx="13600">
                  <c:v>40746.791666666664</c:v>
                </c:pt>
                <c:pt idx="13601">
                  <c:v>40746.833333333336</c:v>
                </c:pt>
                <c:pt idx="13602">
                  <c:v>40746.875</c:v>
                </c:pt>
                <c:pt idx="13603">
                  <c:v>40746.916666666664</c:v>
                </c:pt>
                <c:pt idx="13604">
                  <c:v>40746.958333333336</c:v>
                </c:pt>
                <c:pt idx="13605">
                  <c:v>40747</c:v>
                </c:pt>
                <c:pt idx="13606">
                  <c:v>40747.041666666664</c:v>
                </c:pt>
                <c:pt idx="13607">
                  <c:v>40747.083333333336</c:v>
                </c:pt>
                <c:pt idx="13608">
                  <c:v>40747.125</c:v>
                </c:pt>
                <c:pt idx="13609">
                  <c:v>40747.166666666664</c:v>
                </c:pt>
                <c:pt idx="13610">
                  <c:v>40747.208333333336</c:v>
                </c:pt>
                <c:pt idx="13611">
                  <c:v>40747.25</c:v>
                </c:pt>
                <c:pt idx="13612">
                  <c:v>40747.291666666664</c:v>
                </c:pt>
                <c:pt idx="13613">
                  <c:v>40747.333333333336</c:v>
                </c:pt>
                <c:pt idx="13614">
                  <c:v>40747.375</c:v>
                </c:pt>
                <c:pt idx="13615">
                  <c:v>40747.416666666664</c:v>
                </c:pt>
                <c:pt idx="13616">
                  <c:v>40747.458333333336</c:v>
                </c:pt>
                <c:pt idx="13617">
                  <c:v>40747.5</c:v>
                </c:pt>
                <c:pt idx="13618">
                  <c:v>40747.541666666664</c:v>
                </c:pt>
                <c:pt idx="13619">
                  <c:v>40747.583333333336</c:v>
                </c:pt>
                <c:pt idx="13620">
                  <c:v>40747.625</c:v>
                </c:pt>
                <c:pt idx="13621">
                  <c:v>40747.666666666664</c:v>
                </c:pt>
                <c:pt idx="13622">
                  <c:v>40747.708333333336</c:v>
                </c:pt>
                <c:pt idx="13623">
                  <c:v>40747.75</c:v>
                </c:pt>
                <c:pt idx="13624">
                  <c:v>40747.791666666664</c:v>
                </c:pt>
                <c:pt idx="13625">
                  <c:v>40747.833333333336</c:v>
                </c:pt>
                <c:pt idx="13626">
                  <c:v>40747.875</c:v>
                </c:pt>
                <c:pt idx="13627">
                  <c:v>40747.916666666664</c:v>
                </c:pt>
                <c:pt idx="13628">
                  <c:v>40747.958333333336</c:v>
                </c:pt>
                <c:pt idx="13629">
                  <c:v>40748</c:v>
                </c:pt>
                <c:pt idx="13630">
                  <c:v>40748.041666666664</c:v>
                </c:pt>
                <c:pt idx="13631">
                  <c:v>40748.083333333336</c:v>
                </c:pt>
                <c:pt idx="13632">
                  <c:v>40748.125</c:v>
                </c:pt>
                <c:pt idx="13633">
                  <c:v>40748.166666666664</c:v>
                </c:pt>
                <c:pt idx="13634">
                  <c:v>40748.208333333336</c:v>
                </c:pt>
                <c:pt idx="13635">
                  <c:v>40748.25</c:v>
                </c:pt>
                <c:pt idx="13636">
                  <c:v>40748.291666666664</c:v>
                </c:pt>
                <c:pt idx="13637">
                  <c:v>40748.333333333336</c:v>
                </c:pt>
                <c:pt idx="13638">
                  <c:v>40748.375</c:v>
                </c:pt>
                <c:pt idx="13639">
                  <c:v>40748.416666666664</c:v>
                </c:pt>
                <c:pt idx="13640">
                  <c:v>40748.458333333336</c:v>
                </c:pt>
                <c:pt idx="13641">
                  <c:v>40748.5</c:v>
                </c:pt>
                <c:pt idx="13642">
                  <c:v>40748.541666666664</c:v>
                </c:pt>
                <c:pt idx="13643">
                  <c:v>40748.583333333336</c:v>
                </c:pt>
                <c:pt idx="13644">
                  <c:v>40748.625</c:v>
                </c:pt>
                <c:pt idx="13645">
                  <c:v>40748.666666666664</c:v>
                </c:pt>
                <c:pt idx="13646">
                  <c:v>40748.708333333336</c:v>
                </c:pt>
                <c:pt idx="13647">
                  <c:v>40748.75</c:v>
                </c:pt>
                <c:pt idx="13648">
                  <c:v>40748.791666666664</c:v>
                </c:pt>
                <c:pt idx="13649">
                  <c:v>40748.833333333336</c:v>
                </c:pt>
                <c:pt idx="13650">
                  <c:v>40748.875</c:v>
                </c:pt>
                <c:pt idx="13651">
                  <c:v>40748.916666666664</c:v>
                </c:pt>
                <c:pt idx="13652">
                  <c:v>40748.958333333336</c:v>
                </c:pt>
                <c:pt idx="13653">
                  <c:v>40749</c:v>
                </c:pt>
                <c:pt idx="13654">
                  <c:v>40749.041666666664</c:v>
                </c:pt>
                <c:pt idx="13655">
                  <c:v>40749.083333333336</c:v>
                </c:pt>
                <c:pt idx="13656">
                  <c:v>40749.125</c:v>
                </c:pt>
                <c:pt idx="13657">
                  <c:v>40749.166666666664</c:v>
                </c:pt>
                <c:pt idx="13658">
                  <c:v>40749.208333333336</c:v>
                </c:pt>
                <c:pt idx="13659">
                  <c:v>40749.25</c:v>
                </c:pt>
                <c:pt idx="13660">
                  <c:v>40749.291666666664</c:v>
                </c:pt>
                <c:pt idx="13661">
                  <c:v>40749.333333333336</c:v>
                </c:pt>
                <c:pt idx="13662">
                  <c:v>40749.375</c:v>
                </c:pt>
                <c:pt idx="13663">
                  <c:v>40749.416666666664</c:v>
                </c:pt>
                <c:pt idx="13664">
                  <c:v>40749.458333333336</c:v>
                </c:pt>
                <c:pt idx="13665">
                  <c:v>40749.5</c:v>
                </c:pt>
                <c:pt idx="13666">
                  <c:v>40749.541666666664</c:v>
                </c:pt>
                <c:pt idx="13667">
                  <c:v>40749.583333333336</c:v>
                </c:pt>
                <c:pt idx="13668">
                  <c:v>40749.625</c:v>
                </c:pt>
                <c:pt idx="13669">
                  <c:v>40749.666666666664</c:v>
                </c:pt>
                <c:pt idx="13670">
                  <c:v>40749.708333333336</c:v>
                </c:pt>
                <c:pt idx="13671">
                  <c:v>40749.75</c:v>
                </c:pt>
                <c:pt idx="13672">
                  <c:v>40749.791666666664</c:v>
                </c:pt>
                <c:pt idx="13673">
                  <c:v>40749.833333333336</c:v>
                </c:pt>
                <c:pt idx="13674">
                  <c:v>40749.875</c:v>
                </c:pt>
                <c:pt idx="13675">
                  <c:v>40749.916666666664</c:v>
                </c:pt>
                <c:pt idx="13676">
                  <c:v>40749.958333333336</c:v>
                </c:pt>
                <c:pt idx="13677">
                  <c:v>40750</c:v>
                </c:pt>
                <c:pt idx="13678">
                  <c:v>40750.041666666664</c:v>
                </c:pt>
                <c:pt idx="13679">
                  <c:v>40750.083333333336</c:v>
                </c:pt>
                <c:pt idx="13680">
                  <c:v>40750.125</c:v>
                </c:pt>
                <c:pt idx="13681">
                  <c:v>40750.166666666664</c:v>
                </c:pt>
                <c:pt idx="13682">
                  <c:v>40750.208333333336</c:v>
                </c:pt>
                <c:pt idx="13683">
                  <c:v>40750.25</c:v>
                </c:pt>
                <c:pt idx="13684">
                  <c:v>40750.291666666664</c:v>
                </c:pt>
                <c:pt idx="13685">
                  <c:v>40750.333333333336</c:v>
                </c:pt>
                <c:pt idx="13686">
                  <c:v>40750.375</c:v>
                </c:pt>
                <c:pt idx="13687">
                  <c:v>40750.416666666664</c:v>
                </c:pt>
                <c:pt idx="13688">
                  <c:v>40750.458333333336</c:v>
                </c:pt>
                <c:pt idx="13689">
                  <c:v>40750.5</c:v>
                </c:pt>
                <c:pt idx="13690">
                  <c:v>40750.541666666664</c:v>
                </c:pt>
                <c:pt idx="13691">
                  <c:v>40750.583333333336</c:v>
                </c:pt>
                <c:pt idx="13692">
                  <c:v>40750.625</c:v>
                </c:pt>
                <c:pt idx="13693">
                  <c:v>40750.666666666664</c:v>
                </c:pt>
                <c:pt idx="13694">
                  <c:v>40750.708333333336</c:v>
                </c:pt>
                <c:pt idx="13695">
                  <c:v>40750.75</c:v>
                </c:pt>
                <c:pt idx="13696">
                  <c:v>40750.791666666664</c:v>
                </c:pt>
                <c:pt idx="13697">
                  <c:v>40750.833333333336</c:v>
                </c:pt>
                <c:pt idx="13698">
                  <c:v>40750.875</c:v>
                </c:pt>
                <c:pt idx="13699">
                  <c:v>40750.916666666664</c:v>
                </c:pt>
                <c:pt idx="13700">
                  <c:v>40750.958333333336</c:v>
                </c:pt>
                <c:pt idx="13701">
                  <c:v>40751</c:v>
                </c:pt>
                <c:pt idx="13702">
                  <c:v>40751.041666666664</c:v>
                </c:pt>
                <c:pt idx="13703">
                  <c:v>40751.083333333336</c:v>
                </c:pt>
                <c:pt idx="13704">
                  <c:v>40751.125</c:v>
                </c:pt>
                <c:pt idx="13705">
                  <c:v>40751.166666666664</c:v>
                </c:pt>
                <c:pt idx="13706">
                  <c:v>40751.208333333336</c:v>
                </c:pt>
                <c:pt idx="13707">
                  <c:v>40751.25</c:v>
                </c:pt>
                <c:pt idx="13708">
                  <c:v>40751.291666666664</c:v>
                </c:pt>
                <c:pt idx="13709">
                  <c:v>40751.333333333336</c:v>
                </c:pt>
                <c:pt idx="13710">
                  <c:v>40751.375</c:v>
                </c:pt>
                <c:pt idx="13711">
                  <c:v>40751.416666666664</c:v>
                </c:pt>
                <c:pt idx="13712">
                  <c:v>40751.458333333336</c:v>
                </c:pt>
                <c:pt idx="13713">
                  <c:v>40751.5</c:v>
                </c:pt>
                <c:pt idx="13714">
                  <c:v>40751.541666666664</c:v>
                </c:pt>
                <c:pt idx="13715">
                  <c:v>40751.583333333336</c:v>
                </c:pt>
                <c:pt idx="13716">
                  <c:v>40751.625</c:v>
                </c:pt>
                <c:pt idx="13717">
                  <c:v>40751.666666666664</c:v>
                </c:pt>
                <c:pt idx="13718">
                  <c:v>40751.708333333336</c:v>
                </c:pt>
                <c:pt idx="13719">
                  <c:v>40751.75</c:v>
                </c:pt>
                <c:pt idx="13720">
                  <c:v>40751.791666666664</c:v>
                </c:pt>
                <c:pt idx="13721">
                  <c:v>40751.833333333336</c:v>
                </c:pt>
                <c:pt idx="13722">
                  <c:v>40751.875</c:v>
                </c:pt>
                <c:pt idx="13723">
                  <c:v>40751.916666666664</c:v>
                </c:pt>
                <c:pt idx="13724">
                  <c:v>40751.958333333336</c:v>
                </c:pt>
                <c:pt idx="13725">
                  <c:v>40752</c:v>
                </c:pt>
                <c:pt idx="13726">
                  <c:v>40752.041666666664</c:v>
                </c:pt>
                <c:pt idx="13727">
                  <c:v>40752.083333333336</c:v>
                </c:pt>
                <c:pt idx="13728">
                  <c:v>40752.125</c:v>
                </c:pt>
                <c:pt idx="13729">
                  <c:v>40752.166666666664</c:v>
                </c:pt>
                <c:pt idx="13730">
                  <c:v>40752.208333333336</c:v>
                </c:pt>
                <c:pt idx="13731">
                  <c:v>40752.25</c:v>
                </c:pt>
                <c:pt idx="13732">
                  <c:v>40752.291666666664</c:v>
                </c:pt>
                <c:pt idx="13733">
                  <c:v>40752.333333333336</c:v>
                </c:pt>
                <c:pt idx="13734">
                  <c:v>40752.375</c:v>
                </c:pt>
                <c:pt idx="13735">
                  <c:v>40752.416666666664</c:v>
                </c:pt>
                <c:pt idx="13736">
                  <c:v>40752.458333333336</c:v>
                </c:pt>
                <c:pt idx="13737">
                  <c:v>40752.5</c:v>
                </c:pt>
                <c:pt idx="13738">
                  <c:v>40752.541666666664</c:v>
                </c:pt>
                <c:pt idx="13739">
                  <c:v>40752.583333333336</c:v>
                </c:pt>
                <c:pt idx="13740">
                  <c:v>40752.625</c:v>
                </c:pt>
                <c:pt idx="13741">
                  <c:v>40752.666666666664</c:v>
                </c:pt>
                <c:pt idx="13742">
                  <c:v>40752.708333333336</c:v>
                </c:pt>
                <c:pt idx="13743">
                  <c:v>40752.75</c:v>
                </c:pt>
                <c:pt idx="13744">
                  <c:v>40752.791666666664</c:v>
                </c:pt>
                <c:pt idx="13745">
                  <c:v>40752.833333333336</c:v>
                </c:pt>
                <c:pt idx="13746">
                  <c:v>40752.875</c:v>
                </c:pt>
                <c:pt idx="13747">
                  <c:v>40752.916666666664</c:v>
                </c:pt>
                <c:pt idx="13748">
                  <c:v>40752.958333333336</c:v>
                </c:pt>
                <c:pt idx="13749">
                  <c:v>40753</c:v>
                </c:pt>
                <c:pt idx="13750">
                  <c:v>40753.041666666664</c:v>
                </c:pt>
                <c:pt idx="13751">
                  <c:v>40753.083333333336</c:v>
                </c:pt>
                <c:pt idx="13752">
                  <c:v>40753.125</c:v>
                </c:pt>
                <c:pt idx="13753">
                  <c:v>40753.166666666664</c:v>
                </c:pt>
                <c:pt idx="13754">
                  <c:v>40753.208333333336</c:v>
                </c:pt>
                <c:pt idx="13755">
                  <c:v>40753.25</c:v>
                </c:pt>
                <c:pt idx="13756">
                  <c:v>40753.291666666664</c:v>
                </c:pt>
                <c:pt idx="13757">
                  <c:v>40753.333333333336</c:v>
                </c:pt>
                <c:pt idx="13758">
                  <c:v>40753.375</c:v>
                </c:pt>
                <c:pt idx="13759">
                  <c:v>40753.416666666664</c:v>
                </c:pt>
                <c:pt idx="13760">
                  <c:v>40753.458333333336</c:v>
                </c:pt>
                <c:pt idx="13761">
                  <c:v>40753.5</c:v>
                </c:pt>
                <c:pt idx="13762">
                  <c:v>40753.541666666664</c:v>
                </c:pt>
                <c:pt idx="13763">
                  <c:v>40753.583333333336</c:v>
                </c:pt>
                <c:pt idx="13764">
                  <c:v>40753.625</c:v>
                </c:pt>
                <c:pt idx="13765">
                  <c:v>40753.666666666664</c:v>
                </c:pt>
                <c:pt idx="13766">
                  <c:v>40753.708333333336</c:v>
                </c:pt>
                <c:pt idx="13767">
                  <c:v>40753.75</c:v>
                </c:pt>
                <c:pt idx="13768">
                  <c:v>40753.791666666664</c:v>
                </c:pt>
                <c:pt idx="13769">
                  <c:v>40753.833333333336</c:v>
                </c:pt>
                <c:pt idx="13770">
                  <c:v>40753.875</c:v>
                </c:pt>
                <c:pt idx="13771">
                  <c:v>40753.916666666664</c:v>
                </c:pt>
                <c:pt idx="13772">
                  <c:v>40753.958333333336</c:v>
                </c:pt>
                <c:pt idx="13773">
                  <c:v>40754</c:v>
                </c:pt>
                <c:pt idx="13774">
                  <c:v>40754.041666666664</c:v>
                </c:pt>
                <c:pt idx="13775">
                  <c:v>40754.083333333336</c:v>
                </c:pt>
                <c:pt idx="13776">
                  <c:v>40754.125</c:v>
                </c:pt>
                <c:pt idx="13777">
                  <c:v>40754.166666666664</c:v>
                </c:pt>
                <c:pt idx="13778">
                  <c:v>40754.208333333336</c:v>
                </c:pt>
                <c:pt idx="13779">
                  <c:v>40754.25</c:v>
                </c:pt>
                <c:pt idx="13780">
                  <c:v>40754.291666666664</c:v>
                </c:pt>
                <c:pt idx="13781">
                  <c:v>40754.333333333336</c:v>
                </c:pt>
                <c:pt idx="13782">
                  <c:v>40754.375</c:v>
                </c:pt>
                <c:pt idx="13783">
                  <c:v>40754.416666666664</c:v>
                </c:pt>
                <c:pt idx="13784">
                  <c:v>40754.458333333336</c:v>
                </c:pt>
                <c:pt idx="13785">
                  <c:v>40754.5</c:v>
                </c:pt>
                <c:pt idx="13786">
                  <c:v>40754.541666666664</c:v>
                </c:pt>
                <c:pt idx="13787">
                  <c:v>40754.583333333336</c:v>
                </c:pt>
                <c:pt idx="13788">
                  <c:v>40754.625</c:v>
                </c:pt>
                <c:pt idx="13789">
                  <c:v>40754.666666666664</c:v>
                </c:pt>
                <c:pt idx="13790">
                  <c:v>40754.708333333336</c:v>
                </c:pt>
                <c:pt idx="13791">
                  <c:v>40754.75</c:v>
                </c:pt>
                <c:pt idx="13792">
                  <c:v>40754.791666666664</c:v>
                </c:pt>
                <c:pt idx="13793">
                  <c:v>40754.833333333336</c:v>
                </c:pt>
                <c:pt idx="13794">
                  <c:v>40754.875</c:v>
                </c:pt>
                <c:pt idx="13795">
                  <c:v>40754.916666666664</c:v>
                </c:pt>
                <c:pt idx="13796">
                  <c:v>40754.958333333336</c:v>
                </c:pt>
                <c:pt idx="13797">
                  <c:v>40755</c:v>
                </c:pt>
                <c:pt idx="13798">
                  <c:v>40755.041666666664</c:v>
                </c:pt>
                <c:pt idx="13799">
                  <c:v>40755.083333333336</c:v>
                </c:pt>
                <c:pt idx="13800">
                  <c:v>40755.125</c:v>
                </c:pt>
                <c:pt idx="13801">
                  <c:v>40755.166666666664</c:v>
                </c:pt>
                <c:pt idx="13802">
                  <c:v>40755.208333333336</c:v>
                </c:pt>
                <c:pt idx="13803">
                  <c:v>40755.25</c:v>
                </c:pt>
                <c:pt idx="13804">
                  <c:v>40755.291666666664</c:v>
                </c:pt>
                <c:pt idx="13805">
                  <c:v>40755.333333333336</c:v>
                </c:pt>
                <c:pt idx="13806">
                  <c:v>40755.375</c:v>
                </c:pt>
                <c:pt idx="13807">
                  <c:v>40755.416666666664</c:v>
                </c:pt>
                <c:pt idx="13808">
                  <c:v>40755.458333333336</c:v>
                </c:pt>
                <c:pt idx="13809">
                  <c:v>40755.5</c:v>
                </c:pt>
                <c:pt idx="13810">
                  <c:v>40755.541666666664</c:v>
                </c:pt>
                <c:pt idx="13811">
                  <c:v>40755.583333333336</c:v>
                </c:pt>
                <c:pt idx="13812">
                  <c:v>40755.625</c:v>
                </c:pt>
                <c:pt idx="13813">
                  <c:v>40755.666666666664</c:v>
                </c:pt>
                <c:pt idx="13814">
                  <c:v>40755.708333333336</c:v>
                </c:pt>
                <c:pt idx="13815">
                  <c:v>40755.75</c:v>
                </c:pt>
                <c:pt idx="13816">
                  <c:v>40755.791666666664</c:v>
                </c:pt>
                <c:pt idx="13817">
                  <c:v>40755.833333333336</c:v>
                </c:pt>
                <c:pt idx="13818">
                  <c:v>40755.875</c:v>
                </c:pt>
                <c:pt idx="13819">
                  <c:v>40755.916666666664</c:v>
                </c:pt>
                <c:pt idx="13820">
                  <c:v>40755.958333333336</c:v>
                </c:pt>
                <c:pt idx="13821">
                  <c:v>40756</c:v>
                </c:pt>
                <c:pt idx="13822">
                  <c:v>40756.041666666664</c:v>
                </c:pt>
                <c:pt idx="13823">
                  <c:v>40756.083333333336</c:v>
                </c:pt>
                <c:pt idx="13824">
                  <c:v>40756.125</c:v>
                </c:pt>
                <c:pt idx="13825">
                  <c:v>40756.166666666664</c:v>
                </c:pt>
                <c:pt idx="13826">
                  <c:v>40756.208333333336</c:v>
                </c:pt>
                <c:pt idx="13827">
                  <c:v>40756.25</c:v>
                </c:pt>
                <c:pt idx="13828">
                  <c:v>40756.291666666664</c:v>
                </c:pt>
                <c:pt idx="13829">
                  <c:v>40756.333333333336</c:v>
                </c:pt>
                <c:pt idx="13830">
                  <c:v>40756.375</c:v>
                </c:pt>
                <c:pt idx="13831">
                  <c:v>40756.416666666664</c:v>
                </c:pt>
                <c:pt idx="13832">
                  <c:v>40756.458333333336</c:v>
                </c:pt>
                <c:pt idx="13833">
                  <c:v>40756.5</c:v>
                </c:pt>
                <c:pt idx="13834">
                  <c:v>40756.541666666664</c:v>
                </c:pt>
                <c:pt idx="13835">
                  <c:v>40756.583333333336</c:v>
                </c:pt>
                <c:pt idx="13836">
                  <c:v>40756.625</c:v>
                </c:pt>
                <c:pt idx="13837">
                  <c:v>40756.666666666664</c:v>
                </c:pt>
                <c:pt idx="13838">
                  <c:v>40756.708333333336</c:v>
                </c:pt>
                <c:pt idx="13839">
                  <c:v>40756.75</c:v>
                </c:pt>
                <c:pt idx="13840">
                  <c:v>40756.791666666664</c:v>
                </c:pt>
                <c:pt idx="13841">
                  <c:v>40756.833333333336</c:v>
                </c:pt>
                <c:pt idx="13842">
                  <c:v>40756.875</c:v>
                </c:pt>
                <c:pt idx="13843">
                  <c:v>40756.916666666664</c:v>
                </c:pt>
                <c:pt idx="13844">
                  <c:v>40756.958333333336</c:v>
                </c:pt>
                <c:pt idx="13845">
                  <c:v>40757</c:v>
                </c:pt>
                <c:pt idx="13846">
                  <c:v>40757.041666666664</c:v>
                </c:pt>
                <c:pt idx="13847">
                  <c:v>40757.083333333336</c:v>
                </c:pt>
                <c:pt idx="13848">
                  <c:v>40757.125</c:v>
                </c:pt>
                <c:pt idx="13849">
                  <c:v>40757.166666666664</c:v>
                </c:pt>
                <c:pt idx="13850">
                  <c:v>40757.208333333336</c:v>
                </c:pt>
                <c:pt idx="13851">
                  <c:v>40757.25</c:v>
                </c:pt>
                <c:pt idx="13852">
                  <c:v>40757.291666666664</c:v>
                </c:pt>
                <c:pt idx="13853">
                  <c:v>40757.333333333336</c:v>
                </c:pt>
                <c:pt idx="13854">
                  <c:v>40757.375</c:v>
                </c:pt>
                <c:pt idx="13855">
                  <c:v>40757.416666666664</c:v>
                </c:pt>
                <c:pt idx="13856">
                  <c:v>40757.458333333336</c:v>
                </c:pt>
                <c:pt idx="13857">
                  <c:v>40757.5</c:v>
                </c:pt>
                <c:pt idx="13858">
                  <c:v>40757.541666666664</c:v>
                </c:pt>
                <c:pt idx="13859">
                  <c:v>40757.583333333336</c:v>
                </c:pt>
                <c:pt idx="13860">
                  <c:v>40757.625</c:v>
                </c:pt>
                <c:pt idx="13861">
                  <c:v>40757.666666666664</c:v>
                </c:pt>
                <c:pt idx="13862">
                  <c:v>40757.708333333336</c:v>
                </c:pt>
                <c:pt idx="13863">
                  <c:v>40757.75</c:v>
                </c:pt>
                <c:pt idx="13864">
                  <c:v>40757.791666666664</c:v>
                </c:pt>
                <c:pt idx="13865">
                  <c:v>40757.833333333336</c:v>
                </c:pt>
                <c:pt idx="13866">
                  <c:v>40757.875</c:v>
                </c:pt>
                <c:pt idx="13867">
                  <c:v>40757.916666666664</c:v>
                </c:pt>
                <c:pt idx="13868">
                  <c:v>40757.958333333336</c:v>
                </c:pt>
                <c:pt idx="13869">
                  <c:v>40758</c:v>
                </c:pt>
                <c:pt idx="13870">
                  <c:v>40758.041666666664</c:v>
                </c:pt>
                <c:pt idx="13871">
                  <c:v>40758.083333333336</c:v>
                </c:pt>
                <c:pt idx="13872">
                  <c:v>40758.125</c:v>
                </c:pt>
                <c:pt idx="13873">
                  <c:v>40758.166666666664</c:v>
                </c:pt>
                <c:pt idx="13874">
                  <c:v>40758.208333333336</c:v>
                </c:pt>
                <c:pt idx="13875">
                  <c:v>40758.25</c:v>
                </c:pt>
                <c:pt idx="13876">
                  <c:v>40758.291666666664</c:v>
                </c:pt>
                <c:pt idx="13877">
                  <c:v>40758.333333333336</c:v>
                </c:pt>
                <c:pt idx="13878">
                  <c:v>40758.375</c:v>
                </c:pt>
                <c:pt idx="13879">
                  <c:v>40758.416666666664</c:v>
                </c:pt>
                <c:pt idx="13880">
                  <c:v>40758.458333333336</c:v>
                </c:pt>
                <c:pt idx="13881">
                  <c:v>40758.5</c:v>
                </c:pt>
                <c:pt idx="13882">
                  <c:v>40758.541666666664</c:v>
                </c:pt>
                <c:pt idx="13883">
                  <c:v>40758.583333333336</c:v>
                </c:pt>
                <c:pt idx="13884">
                  <c:v>40758.625</c:v>
                </c:pt>
                <c:pt idx="13885">
                  <c:v>40758.666666666664</c:v>
                </c:pt>
                <c:pt idx="13886">
                  <c:v>40758.708333333336</c:v>
                </c:pt>
                <c:pt idx="13887">
                  <c:v>40758.75</c:v>
                </c:pt>
                <c:pt idx="13888">
                  <c:v>40758.791666666664</c:v>
                </c:pt>
                <c:pt idx="13889">
                  <c:v>40758.833333333336</c:v>
                </c:pt>
                <c:pt idx="13890">
                  <c:v>40758.875</c:v>
                </c:pt>
                <c:pt idx="13891">
                  <c:v>40758.916666666664</c:v>
                </c:pt>
                <c:pt idx="13892">
                  <c:v>40758.958333333336</c:v>
                </c:pt>
                <c:pt idx="13893">
                  <c:v>40759</c:v>
                </c:pt>
                <c:pt idx="13894">
                  <c:v>40759.041666666664</c:v>
                </c:pt>
                <c:pt idx="13895">
                  <c:v>40759.083333333336</c:v>
                </c:pt>
                <c:pt idx="13896">
                  <c:v>40759.125</c:v>
                </c:pt>
                <c:pt idx="13897">
                  <c:v>40759.166666666664</c:v>
                </c:pt>
                <c:pt idx="13898">
                  <c:v>40759.208333333336</c:v>
                </c:pt>
                <c:pt idx="13899">
                  <c:v>40759.25</c:v>
                </c:pt>
                <c:pt idx="13900">
                  <c:v>40759.291666666664</c:v>
                </c:pt>
                <c:pt idx="13901">
                  <c:v>40759.333333333336</c:v>
                </c:pt>
                <c:pt idx="13902">
                  <c:v>40759.375</c:v>
                </c:pt>
                <c:pt idx="13903">
                  <c:v>40759.416666666664</c:v>
                </c:pt>
                <c:pt idx="13904">
                  <c:v>40759.458333333336</c:v>
                </c:pt>
                <c:pt idx="13905">
                  <c:v>40759.5</c:v>
                </c:pt>
                <c:pt idx="13906">
                  <c:v>40759.541666666664</c:v>
                </c:pt>
                <c:pt idx="13907">
                  <c:v>40759.583333333336</c:v>
                </c:pt>
                <c:pt idx="13908">
                  <c:v>40759.625</c:v>
                </c:pt>
                <c:pt idx="13909">
                  <c:v>40759.666666666664</c:v>
                </c:pt>
                <c:pt idx="13910">
                  <c:v>40759.708333333336</c:v>
                </c:pt>
                <c:pt idx="13911">
                  <c:v>40759.75</c:v>
                </c:pt>
                <c:pt idx="13912">
                  <c:v>40759.791666666664</c:v>
                </c:pt>
                <c:pt idx="13913">
                  <c:v>40759.833333333336</c:v>
                </c:pt>
                <c:pt idx="13914">
                  <c:v>40759.875</c:v>
                </c:pt>
                <c:pt idx="13915">
                  <c:v>40759.916666666664</c:v>
                </c:pt>
                <c:pt idx="13916">
                  <c:v>40759.958333333336</c:v>
                </c:pt>
                <c:pt idx="13917">
                  <c:v>40760</c:v>
                </c:pt>
                <c:pt idx="13918">
                  <c:v>40760.041666666664</c:v>
                </c:pt>
                <c:pt idx="13919">
                  <c:v>40760.083333333336</c:v>
                </c:pt>
                <c:pt idx="13920">
                  <c:v>40760.125</c:v>
                </c:pt>
                <c:pt idx="13921">
                  <c:v>40760.166666666664</c:v>
                </c:pt>
                <c:pt idx="13922">
                  <c:v>40760.208333333336</c:v>
                </c:pt>
                <c:pt idx="13923">
                  <c:v>40760.25</c:v>
                </c:pt>
                <c:pt idx="13924">
                  <c:v>40760.291666666664</c:v>
                </c:pt>
                <c:pt idx="13925">
                  <c:v>40760.333333333336</c:v>
                </c:pt>
                <c:pt idx="13926">
                  <c:v>40760.375</c:v>
                </c:pt>
                <c:pt idx="13927">
                  <c:v>40760.416666666664</c:v>
                </c:pt>
                <c:pt idx="13928">
                  <c:v>40760.458333333336</c:v>
                </c:pt>
                <c:pt idx="13929">
                  <c:v>40760.5</c:v>
                </c:pt>
                <c:pt idx="13930">
                  <c:v>40760.541666666664</c:v>
                </c:pt>
                <c:pt idx="13931">
                  <c:v>40760.583333333336</c:v>
                </c:pt>
                <c:pt idx="13932">
                  <c:v>40760.625</c:v>
                </c:pt>
                <c:pt idx="13933">
                  <c:v>40760.666666666664</c:v>
                </c:pt>
                <c:pt idx="13934">
                  <c:v>40760.708333333336</c:v>
                </c:pt>
                <c:pt idx="13935">
                  <c:v>40760.75</c:v>
                </c:pt>
                <c:pt idx="13936">
                  <c:v>40760.791666666664</c:v>
                </c:pt>
                <c:pt idx="13937">
                  <c:v>40760.833333333336</c:v>
                </c:pt>
                <c:pt idx="13938">
                  <c:v>40760.875</c:v>
                </c:pt>
                <c:pt idx="13939">
                  <c:v>40760.916666666664</c:v>
                </c:pt>
                <c:pt idx="13940">
                  <c:v>40760.958333333336</c:v>
                </c:pt>
                <c:pt idx="13941">
                  <c:v>40761</c:v>
                </c:pt>
                <c:pt idx="13942">
                  <c:v>40761.041666666664</c:v>
                </c:pt>
                <c:pt idx="13943">
                  <c:v>40761.083333333336</c:v>
                </c:pt>
                <c:pt idx="13944">
                  <c:v>40761.125</c:v>
                </c:pt>
                <c:pt idx="13945">
                  <c:v>40761.166666666664</c:v>
                </c:pt>
                <c:pt idx="13946">
                  <c:v>40761.208333333336</c:v>
                </c:pt>
                <c:pt idx="13947">
                  <c:v>40761.25</c:v>
                </c:pt>
                <c:pt idx="13948">
                  <c:v>40761.291666666664</c:v>
                </c:pt>
                <c:pt idx="13949">
                  <c:v>40761.333333333336</c:v>
                </c:pt>
                <c:pt idx="13950">
                  <c:v>40761.375</c:v>
                </c:pt>
                <c:pt idx="13951">
                  <c:v>40761.416666666664</c:v>
                </c:pt>
                <c:pt idx="13952">
                  <c:v>40761.458333333336</c:v>
                </c:pt>
                <c:pt idx="13953">
                  <c:v>40761.5</c:v>
                </c:pt>
                <c:pt idx="13954">
                  <c:v>40761.541666666664</c:v>
                </c:pt>
                <c:pt idx="13955">
                  <c:v>40761.583333333336</c:v>
                </c:pt>
                <c:pt idx="13956">
                  <c:v>40761.625</c:v>
                </c:pt>
                <c:pt idx="13957">
                  <c:v>40761.666666666664</c:v>
                </c:pt>
                <c:pt idx="13958">
                  <c:v>40761.708333333336</c:v>
                </c:pt>
                <c:pt idx="13959">
                  <c:v>40761.75</c:v>
                </c:pt>
                <c:pt idx="13960">
                  <c:v>40761.791666666664</c:v>
                </c:pt>
                <c:pt idx="13961">
                  <c:v>40761.833333333336</c:v>
                </c:pt>
                <c:pt idx="13962">
                  <c:v>40761.875</c:v>
                </c:pt>
                <c:pt idx="13963">
                  <c:v>40761.916666666664</c:v>
                </c:pt>
                <c:pt idx="13964">
                  <c:v>40761.958333333336</c:v>
                </c:pt>
                <c:pt idx="13965">
                  <c:v>40762</c:v>
                </c:pt>
                <c:pt idx="13966">
                  <c:v>40762.041666666664</c:v>
                </c:pt>
                <c:pt idx="13967">
                  <c:v>40762.083333333336</c:v>
                </c:pt>
                <c:pt idx="13968">
                  <c:v>40762.125</c:v>
                </c:pt>
                <c:pt idx="13969">
                  <c:v>40762.166666666664</c:v>
                </c:pt>
                <c:pt idx="13970">
                  <c:v>40762.208333333336</c:v>
                </c:pt>
                <c:pt idx="13971">
                  <c:v>40762.25</c:v>
                </c:pt>
                <c:pt idx="13972">
                  <c:v>40762.291666666664</c:v>
                </c:pt>
                <c:pt idx="13973">
                  <c:v>40762.333333333336</c:v>
                </c:pt>
                <c:pt idx="13974">
                  <c:v>40762.375</c:v>
                </c:pt>
                <c:pt idx="13975">
                  <c:v>40762.416666666664</c:v>
                </c:pt>
                <c:pt idx="13976">
                  <c:v>40762.458333333336</c:v>
                </c:pt>
                <c:pt idx="13977">
                  <c:v>40762.5</c:v>
                </c:pt>
                <c:pt idx="13978">
                  <c:v>40762.541666666664</c:v>
                </c:pt>
                <c:pt idx="13979">
                  <c:v>40762.583333333336</c:v>
                </c:pt>
                <c:pt idx="13980">
                  <c:v>40762.625</c:v>
                </c:pt>
                <c:pt idx="13981">
                  <c:v>40762.666666666664</c:v>
                </c:pt>
                <c:pt idx="13982">
                  <c:v>40762.708333333336</c:v>
                </c:pt>
                <c:pt idx="13983">
                  <c:v>40762.75</c:v>
                </c:pt>
                <c:pt idx="13984">
                  <c:v>40762.791666666664</c:v>
                </c:pt>
                <c:pt idx="13985">
                  <c:v>40762.833333333336</c:v>
                </c:pt>
                <c:pt idx="13986">
                  <c:v>40762.875</c:v>
                </c:pt>
                <c:pt idx="13987">
                  <c:v>40762.916666666664</c:v>
                </c:pt>
                <c:pt idx="13988">
                  <c:v>40762.958333333336</c:v>
                </c:pt>
                <c:pt idx="13989">
                  <c:v>40763</c:v>
                </c:pt>
                <c:pt idx="13990">
                  <c:v>40763.041666666664</c:v>
                </c:pt>
                <c:pt idx="13991">
                  <c:v>40763.083333333336</c:v>
                </c:pt>
                <c:pt idx="13992">
                  <c:v>40763.125</c:v>
                </c:pt>
                <c:pt idx="13993">
                  <c:v>40763.166666666664</c:v>
                </c:pt>
                <c:pt idx="13994">
                  <c:v>40763.208333333336</c:v>
                </c:pt>
                <c:pt idx="13995">
                  <c:v>40763.25</c:v>
                </c:pt>
                <c:pt idx="13996">
                  <c:v>40763.291666666664</c:v>
                </c:pt>
                <c:pt idx="13997">
                  <c:v>40763.333333333336</c:v>
                </c:pt>
                <c:pt idx="13998">
                  <c:v>40763.375</c:v>
                </c:pt>
                <c:pt idx="13999">
                  <c:v>40763.416666666664</c:v>
                </c:pt>
                <c:pt idx="14000">
                  <c:v>40763.458333333336</c:v>
                </c:pt>
                <c:pt idx="14001">
                  <c:v>40763.5</c:v>
                </c:pt>
                <c:pt idx="14002">
                  <c:v>40763.541666666664</c:v>
                </c:pt>
                <c:pt idx="14003">
                  <c:v>40763.583333333336</c:v>
                </c:pt>
                <c:pt idx="14004">
                  <c:v>40763.625</c:v>
                </c:pt>
                <c:pt idx="14005">
                  <c:v>40763.666666666664</c:v>
                </c:pt>
                <c:pt idx="14006">
                  <c:v>40763.708333333336</c:v>
                </c:pt>
                <c:pt idx="14007">
                  <c:v>40763.75</c:v>
                </c:pt>
                <c:pt idx="14008">
                  <c:v>40763.791666666664</c:v>
                </c:pt>
                <c:pt idx="14009">
                  <c:v>40763.833333333336</c:v>
                </c:pt>
                <c:pt idx="14010">
                  <c:v>40763.875</c:v>
                </c:pt>
                <c:pt idx="14011">
                  <c:v>40763.916666666664</c:v>
                </c:pt>
                <c:pt idx="14012">
                  <c:v>40763.958333333336</c:v>
                </c:pt>
                <c:pt idx="14013">
                  <c:v>40764</c:v>
                </c:pt>
                <c:pt idx="14014">
                  <c:v>40764.041666666664</c:v>
                </c:pt>
                <c:pt idx="14015">
                  <c:v>40764.083333333336</c:v>
                </c:pt>
                <c:pt idx="14016">
                  <c:v>40764.125</c:v>
                </c:pt>
                <c:pt idx="14017">
                  <c:v>40764.166666666664</c:v>
                </c:pt>
                <c:pt idx="14018">
                  <c:v>40764.208333333336</c:v>
                </c:pt>
                <c:pt idx="14019">
                  <c:v>40764.25</c:v>
                </c:pt>
                <c:pt idx="14020">
                  <c:v>40764.291666666664</c:v>
                </c:pt>
                <c:pt idx="14021">
                  <c:v>40764.333333333336</c:v>
                </c:pt>
                <c:pt idx="14022">
                  <c:v>40764.375</c:v>
                </c:pt>
                <c:pt idx="14023">
                  <c:v>40764.416666666664</c:v>
                </c:pt>
                <c:pt idx="14024">
                  <c:v>40764.458333333336</c:v>
                </c:pt>
                <c:pt idx="14025">
                  <c:v>40764.5</c:v>
                </c:pt>
                <c:pt idx="14026">
                  <c:v>40764.541666666664</c:v>
                </c:pt>
                <c:pt idx="14027">
                  <c:v>40764.583333333336</c:v>
                </c:pt>
                <c:pt idx="14028">
                  <c:v>40764.625</c:v>
                </c:pt>
                <c:pt idx="14029">
                  <c:v>40764.666666666664</c:v>
                </c:pt>
                <c:pt idx="14030">
                  <c:v>40764.708333333336</c:v>
                </c:pt>
                <c:pt idx="14031">
                  <c:v>40764.75</c:v>
                </c:pt>
                <c:pt idx="14032">
                  <c:v>40764.791666666664</c:v>
                </c:pt>
                <c:pt idx="14033">
                  <c:v>40764.833333333336</c:v>
                </c:pt>
                <c:pt idx="14034">
                  <c:v>40764.875</c:v>
                </c:pt>
                <c:pt idx="14035">
                  <c:v>40764.916666666664</c:v>
                </c:pt>
                <c:pt idx="14036">
                  <c:v>40764.958333333336</c:v>
                </c:pt>
                <c:pt idx="14037">
                  <c:v>40765</c:v>
                </c:pt>
                <c:pt idx="14038">
                  <c:v>40765.041666666664</c:v>
                </c:pt>
                <c:pt idx="14039">
                  <c:v>40765.083333333336</c:v>
                </c:pt>
                <c:pt idx="14040">
                  <c:v>40765.125</c:v>
                </c:pt>
                <c:pt idx="14041">
                  <c:v>40765.166666666664</c:v>
                </c:pt>
                <c:pt idx="14042">
                  <c:v>40765.208333333336</c:v>
                </c:pt>
                <c:pt idx="14043">
                  <c:v>40765.25</c:v>
                </c:pt>
                <c:pt idx="14044">
                  <c:v>40765.291666666664</c:v>
                </c:pt>
                <c:pt idx="14045">
                  <c:v>40765.333333333336</c:v>
                </c:pt>
                <c:pt idx="14046">
                  <c:v>40765.375</c:v>
                </c:pt>
                <c:pt idx="14047">
                  <c:v>40765.416666666664</c:v>
                </c:pt>
                <c:pt idx="14048">
                  <c:v>40765.458333333336</c:v>
                </c:pt>
                <c:pt idx="14049">
                  <c:v>40765.5</c:v>
                </c:pt>
                <c:pt idx="14050">
                  <c:v>40765.541666666664</c:v>
                </c:pt>
                <c:pt idx="14051">
                  <c:v>40765.583333333336</c:v>
                </c:pt>
                <c:pt idx="14052">
                  <c:v>40765.625</c:v>
                </c:pt>
                <c:pt idx="14053">
                  <c:v>40765.666666666664</c:v>
                </c:pt>
                <c:pt idx="14054">
                  <c:v>40765.708333333336</c:v>
                </c:pt>
                <c:pt idx="14055">
                  <c:v>40765.75</c:v>
                </c:pt>
                <c:pt idx="14056">
                  <c:v>40765.791666666664</c:v>
                </c:pt>
                <c:pt idx="14057">
                  <c:v>40765.833333333336</c:v>
                </c:pt>
                <c:pt idx="14058">
                  <c:v>40765.875</c:v>
                </c:pt>
                <c:pt idx="14059">
                  <c:v>40765.916666666664</c:v>
                </c:pt>
                <c:pt idx="14060">
                  <c:v>40765.958333333336</c:v>
                </c:pt>
                <c:pt idx="14061">
                  <c:v>40766</c:v>
                </c:pt>
                <c:pt idx="14062">
                  <c:v>40766.041666666664</c:v>
                </c:pt>
                <c:pt idx="14063">
                  <c:v>40766.083333333336</c:v>
                </c:pt>
                <c:pt idx="14064">
                  <c:v>40766.125</c:v>
                </c:pt>
                <c:pt idx="14065">
                  <c:v>40766.166666666664</c:v>
                </c:pt>
                <c:pt idx="14066">
                  <c:v>40766.208333333336</c:v>
                </c:pt>
                <c:pt idx="14067">
                  <c:v>40766.25</c:v>
                </c:pt>
                <c:pt idx="14068">
                  <c:v>40766.291666666664</c:v>
                </c:pt>
                <c:pt idx="14069">
                  <c:v>40766.333333333336</c:v>
                </c:pt>
                <c:pt idx="14070">
                  <c:v>40766.375</c:v>
                </c:pt>
                <c:pt idx="14071">
                  <c:v>40766.416666666664</c:v>
                </c:pt>
                <c:pt idx="14072">
                  <c:v>40766.458333333336</c:v>
                </c:pt>
                <c:pt idx="14073">
                  <c:v>40766.5</c:v>
                </c:pt>
                <c:pt idx="14074">
                  <c:v>40766.541666666664</c:v>
                </c:pt>
                <c:pt idx="14075">
                  <c:v>40766.583333333336</c:v>
                </c:pt>
                <c:pt idx="14076">
                  <c:v>40766.625</c:v>
                </c:pt>
                <c:pt idx="14077">
                  <c:v>40766.666666666664</c:v>
                </c:pt>
                <c:pt idx="14078">
                  <c:v>40766.708333333336</c:v>
                </c:pt>
                <c:pt idx="14079">
                  <c:v>40766.75</c:v>
                </c:pt>
                <c:pt idx="14080">
                  <c:v>40766.791666666664</c:v>
                </c:pt>
                <c:pt idx="14081">
                  <c:v>40766.833333333336</c:v>
                </c:pt>
                <c:pt idx="14082">
                  <c:v>40766.875</c:v>
                </c:pt>
                <c:pt idx="14083">
                  <c:v>40766.916666666664</c:v>
                </c:pt>
                <c:pt idx="14084">
                  <c:v>40766.958333333336</c:v>
                </c:pt>
                <c:pt idx="14085">
                  <c:v>40767</c:v>
                </c:pt>
                <c:pt idx="14086">
                  <c:v>40767.041666666664</c:v>
                </c:pt>
                <c:pt idx="14087">
                  <c:v>40767.083333333336</c:v>
                </c:pt>
                <c:pt idx="14088">
                  <c:v>40767.125</c:v>
                </c:pt>
                <c:pt idx="14089">
                  <c:v>40767.166666666664</c:v>
                </c:pt>
                <c:pt idx="14090">
                  <c:v>40767.208333333336</c:v>
                </c:pt>
                <c:pt idx="14091">
                  <c:v>40767.25</c:v>
                </c:pt>
                <c:pt idx="14092">
                  <c:v>40767.291666666664</c:v>
                </c:pt>
                <c:pt idx="14093">
                  <c:v>40767.333333333336</c:v>
                </c:pt>
                <c:pt idx="14094">
                  <c:v>40767.375</c:v>
                </c:pt>
                <c:pt idx="14095">
                  <c:v>40767.416666666664</c:v>
                </c:pt>
                <c:pt idx="14096">
                  <c:v>40767.458333333336</c:v>
                </c:pt>
                <c:pt idx="14097">
                  <c:v>40767.5</c:v>
                </c:pt>
                <c:pt idx="14098">
                  <c:v>40767.541666666664</c:v>
                </c:pt>
                <c:pt idx="14099">
                  <c:v>40767.583333333336</c:v>
                </c:pt>
                <c:pt idx="14100">
                  <c:v>40767.625</c:v>
                </c:pt>
                <c:pt idx="14101">
                  <c:v>40767.666666666664</c:v>
                </c:pt>
                <c:pt idx="14102">
                  <c:v>40767.708333333336</c:v>
                </c:pt>
                <c:pt idx="14103">
                  <c:v>40767.75</c:v>
                </c:pt>
                <c:pt idx="14104">
                  <c:v>40767.791666666664</c:v>
                </c:pt>
                <c:pt idx="14105">
                  <c:v>40767.833333333336</c:v>
                </c:pt>
                <c:pt idx="14106">
                  <c:v>40767.875</c:v>
                </c:pt>
                <c:pt idx="14107">
                  <c:v>40767.916666666664</c:v>
                </c:pt>
                <c:pt idx="14108">
                  <c:v>40767.958333333336</c:v>
                </c:pt>
                <c:pt idx="14109">
                  <c:v>40768</c:v>
                </c:pt>
                <c:pt idx="14110">
                  <c:v>40768.041666666664</c:v>
                </c:pt>
                <c:pt idx="14111">
                  <c:v>40768.083333333336</c:v>
                </c:pt>
                <c:pt idx="14112">
                  <c:v>40768.125</c:v>
                </c:pt>
                <c:pt idx="14113">
                  <c:v>40768.166666666664</c:v>
                </c:pt>
                <c:pt idx="14114">
                  <c:v>40768.208333333336</c:v>
                </c:pt>
                <c:pt idx="14115">
                  <c:v>40768.25</c:v>
                </c:pt>
                <c:pt idx="14116">
                  <c:v>40768.291666666664</c:v>
                </c:pt>
                <c:pt idx="14117">
                  <c:v>40768.333333333336</c:v>
                </c:pt>
                <c:pt idx="14118">
                  <c:v>40768.375</c:v>
                </c:pt>
                <c:pt idx="14119">
                  <c:v>40768.416666666664</c:v>
                </c:pt>
                <c:pt idx="14120">
                  <c:v>40768.458333333336</c:v>
                </c:pt>
                <c:pt idx="14121">
                  <c:v>40768.5</c:v>
                </c:pt>
                <c:pt idx="14122">
                  <c:v>40768.541666666664</c:v>
                </c:pt>
                <c:pt idx="14123">
                  <c:v>40768.583333333336</c:v>
                </c:pt>
                <c:pt idx="14124">
                  <c:v>40768.625</c:v>
                </c:pt>
                <c:pt idx="14125">
                  <c:v>40768.666666666664</c:v>
                </c:pt>
                <c:pt idx="14126">
                  <c:v>40768.708333333336</c:v>
                </c:pt>
                <c:pt idx="14127">
                  <c:v>40768.75</c:v>
                </c:pt>
                <c:pt idx="14128">
                  <c:v>40768.791666666664</c:v>
                </c:pt>
                <c:pt idx="14129">
                  <c:v>40768.833333333336</c:v>
                </c:pt>
                <c:pt idx="14130">
                  <c:v>40768.875</c:v>
                </c:pt>
                <c:pt idx="14131">
                  <c:v>40768.916666666664</c:v>
                </c:pt>
                <c:pt idx="14132">
                  <c:v>40768.958333333336</c:v>
                </c:pt>
                <c:pt idx="14133">
                  <c:v>40769</c:v>
                </c:pt>
                <c:pt idx="14134">
                  <c:v>40769.041666666664</c:v>
                </c:pt>
                <c:pt idx="14135">
                  <c:v>40769.083333333336</c:v>
                </c:pt>
                <c:pt idx="14136">
                  <c:v>40769.125</c:v>
                </c:pt>
                <c:pt idx="14137">
                  <c:v>40769.166666666664</c:v>
                </c:pt>
                <c:pt idx="14138">
                  <c:v>40769.208333333336</c:v>
                </c:pt>
                <c:pt idx="14139">
                  <c:v>40769.25</c:v>
                </c:pt>
                <c:pt idx="14140">
                  <c:v>40769.291666666664</c:v>
                </c:pt>
                <c:pt idx="14141">
                  <c:v>40769.333333333336</c:v>
                </c:pt>
                <c:pt idx="14142">
                  <c:v>40769.375</c:v>
                </c:pt>
                <c:pt idx="14143">
                  <c:v>40769.416666666664</c:v>
                </c:pt>
                <c:pt idx="14144">
                  <c:v>40769.458333333336</c:v>
                </c:pt>
                <c:pt idx="14145">
                  <c:v>40769.5</c:v>
                </c:pt>
                <c:pt idx="14146">
                  <c:v>40769.541666666664</c:v>
                </c:pt>
                <c:pt idx="14147">
                  <c:v>40769.583333333336</c:v>
                </c:pt>
                <c:pt idx="14148">
                  <c:v>40769.625</c:v>
                </c:pt>
                <c:pt idx="14149">
                  <c:v>40769.666666666664</c:v>
                </c:pt>
                <c:pt idx="14150">
                  <c:v>40769.708333333336</c:v>
                </c:pt>
                <c:pt idx="14151">
                  <c:v>40769.75</c:v>
                </c:pt>
                <c:pt idx="14152">
                  <c:v>40769.791666666664</c:v>
                </c:pt>
                <c:pt idx="14153">
                  <c:v>40769.833333333336</c:v>
                </c:pt>
                <c:pt idx="14154">
                  <c:v>40769.875</c:v>
                </c:pt>
                <c:pt idx="14155">
                  <c:v>40769.916666666664</c:v>
                </c:pt>
                <c:pt idx="14156">
                  <c:v>40769.958333333336</c:v>
                </c:pt>
                <c:pt idx="14157">
                  <c:v>40770</c:v>
                </c:pt>
                <c:pt idx="14158">
                  <c:v>40770.041666666664</c:v>
                </c:pt>
                <c:pt idx="14159">
                  <c:v>40770.083333333336</c:v>
                </c:pt>
                <c:pt idx="14160">
                  <c:v>40770.125</c:v>
                </c:pt>
                <c:pt idx="14161">
                  <c:v>40770.166666666664</c:v>
                </c:pt>
                <c:pt idx="14162">
                  <c:v>40770.208333333336</c:v>
                </c:pt>
                <c:pt idx="14163">
                  <c:v>40770.25</c:v>
                </c:pt>
                <c:pt idx="14164">
                  <c:v>40770.291666666664</c:v>
                </c:pt>
                <c:pt idx="14165">
                  <c:v>40770.333333333336</c:v>
                </c:pt>
                <c:pt idx="14166">
                  <c:v>40770.375</c:v>
                </c:pt>
                <c:pt idx="14167">
                  <c:v>40770.416666666664</c:v>
                </c:pt>
                <c:pt idx="14168">
                  <c:v>40770.458333333336</c:v>
                </c:pt>
                <c:pt idx="14169">
                  <c:v>40770.5</c:v>
                </c:pt>
                <c:pt idx="14170">
                  <c:v>40770.541666666664</c:v>
                </c:pt>
                <c:pt idx="14171">
                  <c:v>40770.583333333336</c:v>
                </c:pt>
                <c:pt idx="14172">
                  <c:v>40770.625</c:v>
                </c:pt>
                <c:pt idx="14173">
                  <c:v>40770.666666666664</c:v>
                </c:pt>
                <c:pt idx="14174">
                  <c:v>40770.708333333336</c:v>
                </c:pt>
                <c:pt idx="14175">
                  <c:v>40770.75</c:v>
                </c:pt>
                <c:pt idx="14176">
                  <c:v>40770.791666666664</c:v>
                </c:pt>
                <c:pt idx="14177">
                  <c:v>40770.833333333336</c:v>
                </c:pt>
                <c:pt idx="14178">
                  <c:v>40770.875</c:v>
                </c:pt>
                <c:pt idx="14179">
                  <c:v>40770.916666666664</c:v>
                </c:pt>
                <c:pt idx="14180">
                  <c:v>40770.958333333336</c:v>
                </c:pt>
                <c:pt idx="14181">
                  <c:v>40771</c:v>
                </c:pt>
                <c:pt idx="14182">
                  <c:v>40771.041666666664</c:v>
                </c:pt>
                <c:pt idx="14183">
                  <c:v>40771.083333333336</c:v>
                </c:pt>
                <c:pt idx="14184">
                  <c:v>40771.125</c:v>
                </c:pt>
                <c:pt idx="14185">
                  <c:v>40771.166666666664</c:v>
                </c:pt>
                <c:pt idx="14186">
                  <c:v>40771.208333333336</c:v>
                </c:pt>
                <c:pt idx="14187">
                  <c:v>40771.25</c:v>
                </c:pt>
                <c:pt idx="14188">
                  <c:v>40771.291666666664</c:v>
                </c:pt>
                <c:pt idx="14189">
                  <c:v>40771.333333333336</c:v>
                </c:pt>
                <c:pt idx="14190">
                  <c:v>40771.375</c:v>
                </c:pt>
                <c:pt idx="14191">
                  <c:v>40771.416666666664</c:v>
                </c:pt>
                <c:pt idx="14192">
                  <c:v>40771.458333333336</c:v>
                </c:pt>
                <c:pt idx="14193">
                  <c:v>40771.5</c:v>
                </c:pt>
                <c:pt idx="14194">
                  <c:v>40771.541666666664</c:v>
                </c:pt>
                <c:pt idx="14195">
                  <c:v>40771.583333333336</c:v>
                </c:pt>
                <c:pt idx="14196">
                  <c:v>40771.625</c:v>
                </c:pt>
                <c:pt idx="14197">
                  <c:v>40771.666666666664</c:v>
                </c:pt>
                <c:pt idx="14198">
                  <c:v>40771.708333333336</c:v>
                </c:pt>
                <c:pt idx="14199">
                  <c:v>40771.75</c:v>
                </c:pt>
                <c:pt idx="14200">
                  <c:v>40771.791666666664</c:v>
                </c:pt>
                <c:pt idx="14201">
                  <c:v>40771.833333333336</c:v>
                </c:pt>
                <c:pt idx="14202">
                  <c:v>40771.875</c:v>
                </c:pt>
                <c:pt idx="14203">
                  <c:v>40771.916666666664</c:v>
                </c:pt>
                <c:pt idx="14204">
                  <c:v>40771.958333333336</c:v>
                </c:pt>
                <c:pt idx="14205">
                  <c:v>40772</c:v>
                </c:pt>
                <c:pt idx="14206">
                  <c:v>40772.041666666664</c:v>
                </c:pt>
                <c:pt idx="14207">
                  <c:v>40772.083333333336</c:v>
                </c:pt>
                <c:pt idx="14208">
                  <c:v>40772.125</c:v>
                </c:pt>
                <c:pt idx="14209">
                  <c:v>40772.166666666664</c:v>
                </c:pt>
                <c:pt idx="14210">
                  <c:v>40772.208333333336</c:v>
                </c:pt>
                <c:pt idx="14211">
                  <c:v>40772.25</c:v>
                </c:pt>
                <c:pt idx="14212">
                  <c:v>40772.291666666664</c:v>
                </c:pt>
                <c:pt idx="14213">
                  <c:v>40772.333333333336</c:v>
                </c:pt>
                <c:pt idx="14214">
                  <c:v>40772.375</c:v>
                </c:pt>
                <c:pt idx="14215">
                  <c:v>40772.416666666664</c:v>
                </c:pt>
                <c:pt idx="14216">
                  <c:v>40772.458333333336</c:v>
                </c:pt>
                <c:pt idx="14217">
                  <c:v>40772.5</c:v>
                </c:pt>
                <c:pt idx="14218">
                  <c:v>40772.541666666664</c:v>
                </c:pt>
                <c:pt idx="14219">
                  <c:v>40772.583333333336</c:v>
                </c:pt>
                <c:pt idx="14220">
                  <c:v>40772.625</c:v>
                </c:pt>
                <c:pt idx="14221">
                  <c:v>40772.666666666664</c:v>
                </c:pt>
                <c:pt idx="14222">
                  <c:v>40772.708333333336</c:v>
                </c:pt>
                <c:pt idx="14223">
                  <c:v>40772.75</c:v>
                </c:pt>
                <c:pt idx="14224">
                  <c:v>40772.791666666664</c:v>
                </c:pt>
                <c:pt idx="14225">
                  <c:v>40772.833333333336</c:v>
                </c:pt>
                <c:pt idx="14226">
                  <c:v>40772.875</c:v>
                </c:pt>
                <c:pt idx="14227">
                  <c:v>40772.916666666664</c:v>
                </c:pt>
                <c:pt idx="14228">
                  <c:v>40772.958333333336</c:v>
                </c:pt>
                <c:pt idx="14229">
                  <c:v>40773</c:v>
                </c:pt>
                <c:pt idx="14230">
                  <c:v>40773.041666666664</c:v>
                </c:pt>
                <c:pt idx="14231">
                  <c:v>40773.083333333336</c:v>
                </c:pt>
                <c:pt idx="14232">
                  <c:v>40773.125</c:v>
                </c:pt>
                <c:pt idx="14233">
                  <c:v>40773.166666666664</c:v>
                </c:pt>
                <c:pt idx="14234">
                  <c:v>40773.208333333336</c:v>
                </c:pt>
                <c:pt idx="14235">
                  <c:v>40773.25</c:v>
                </c:pt>
                <c:pt idx="14236">
                  <c:v>40773.291666666664</c:v>
                </c:pt>
                <c:pt idx="14237">
                  <c:v>40773.333333333336</c:v>
                </c:pt>
                <c:pt idx="14238">
                  <c:v>40773.375</c:v>
                </c:pt>
                <c:pt idx="14239">
                  <c:v>40773.416666666664</c:v>
                </c:pt>
                <c:pt idx="14240">
                  <c:v>40773.458333333336</c:v>
                </c:pt>
                <c:pt idx="14241">
                  <c:v>40773.5</c:v>
                </c:pt>
                <c:pt idx="14242">
                  <c:v>40773.541666666664</c:v>
                </c:pt>
                <c:pt idx="14243">
                  <c:v>40773.583333333336</c:v>
                </c:pt>
                <c:pt idx="14244">
                  <c:v>40773.625</c:v>
                </c:pt>
                <c:pt idx="14245">
                  <c:v>40773.666666666664</c:v>
                </c:pt>
                <c:pt idx="14246">
                  <c:v>40773.708333333336</c:v>
                </c:pt>
                <c:pt idx="14247">
                  <c:v>40773.75</c:v>
                </c:pt>
                <c:pt idx="14248">
                  <c:v>40773.791666666664</c:v>
                </c:pt>
                <c:pt idx="14249">
                  <c:v>40773.833333333336</c:v>
                </c:pt>
                <c:pt idx="14250">
                  <c:v>40773.875</c:v>
                </c:pt>
                <c:pt idx="14251">
                  <c:v>40773.916666666664</c:v>
                </c:pt>
                <c:pt idx="14252">
                  <c:v>40773.958333333336</c:v>
                </c:pt>
                <c:pt idx="14253">
                  <c:v>40774</c:v>
                </c:pt>
                <c:pt idx="14254">
                  <c:v>40774.041666666664</c:v>
                </c:pt>
                <c:pt idx="14255">
                  <c:v>40774.083333333336</c:v>
                </c:pt>
                <c:pt idx="14256">
                  <c:v>40774.125</c:v>
                </c:pt>
                <c:pt idx="14257">
                  <c:v>40774.166666666664</c:v>
                </c:pt>
                <c:pt idx="14258">
                  <c:v>40774.208333333336</c:v>
                </c:pt>
                <c:pt idx="14259">
                  <c:v>40774.25</c:v>
                </c:pt>
                <c:pt idx="14260">
                  <c:v>40774.291666666664</c:v>
                </c:pt>
                <c:pt idx="14261">
                  <c:v>40774.333333333336</c:v>
                </c:pt>
                <c:pt idx="14262">
                  <c:v>40774.375</c:v>
                </c:pt>
                <c:pt idx="14263">
                  <c:v>40774.416666666664</c:v>
                </c:pt>
                <c:pt idx="14264">
                  <c:v>40774.458333333336</c:v>
                </c:pt>
                <c:pt idx="14265">
                  <c:v>40774.5</c:v>
                </c:pt>
                <c:pt idx="14266">
                  <c:v>40774.541666666664</c:v>
                </c:pt>
                <c:pt idx="14267">
                  <c:v>40774.583333333336</c:v>
                </c:pt>
                <c:pt idx="14268">
                  <c:v>40774.625</c:v>
                </c:pt>
                <c:pt idx="14269">
                  <c:v>40774.666666666664</c:v>
                </c:pt>
                <c:pt idx="14270">
                  <c:v>40774.708333333336</c:v>
                </c:pt>
                <c:pt idx="14271">
                  <c:v>40774.75</c:v>
                </c:pt>
                <c:pt idx="14272">
                  <c:v>40774.791666666664</c:v>
                </c:pt>
                <c:pt idx="14273">
                  <c:v>40774.833333333336</c:v>
                </c:pt>
                <c:pt idx="14274">
                  <c:v>40774.875</c:v>
                </c:pt>
                <c:pt idx="14275">
                  <c:v>40774.916666666664</c:v>
                </c:pt>
                <c:pt idx="14276">
                  <c:v>40774.958333333336</c:v>
                </c:pt>
                <c:pt idx="14277">
                  <c:v>40775</c:v>
                </c:pt>
                <c:pt idx="14278">
                  <c:v>40775.041666666664</c:v>
                </c:pt>
                <c:pt idx="14279">
                  <c:v>40775.083333333336</c:v>
                </c:pt>
                <c:pt idx="14280">
                  <c:v>40775.125</c:v>
                </c:pt>
                <c:pt idx="14281">
                  <c:v>40775.166666666664</c:v>
                </c:pt>
                <c:pt idx="14282">
                  <c:v>40775.208333333336</c:v>
                </c:pt>
                <c:pt idx="14283">
                  <c:v>40775.25</c:v>
                </c:pt>
                <c:pt idx="14284">
                  <c:v>40775.291666666664</c:v>
                </c:pt>
                <c:pt idx="14285">
                  <c:v>40775.333333333336</c:v>
                </c:pt>
                <c:pt idx="14286">
                  <c:v>40775.375</c:v>
                </c:pt>
                <c:pt idx="14287">
                  <c:v>40775.416666666664</c:v>
                </c:pt>
                <c:pt idx="14288">
                  <c:v>40775.458333333336</c:v>
                </c:pt>
                <c:pt idx="14289">
                  <c:v>40775.5</c:v>
                </c:pt>
                <c:pt idx="14290">
                  <c:v>40775.541666666664</c:v>
                </c:pt>
                <c:pt idx="14291">
                  <c:v>40775.583333333336</c:v>
                </c:pt>
                <c:pt idx="14292">
                  <c:v>40775.625</c:v>
                </c:pt>
                <c:pt idx="14293">
                  <c:v>40775.666666666664</c:v>
                </c:pt>
                <c:pt idx="14294">
                  <c:v>40775.708333333336</c:v>
                </c:pt>
                <c:pt idx="14295">
                  <c:v>40775.75</c:v>
                </c:pt>
                <c:pt idx="14296">
                  <c:v>40775.791666666664</c:v>
                </c:pt>
                <c:pt idx="14297">
                  <c:v>40775.833333333336</c:v>
                </c:pt>
                <c:pt idx="14298">
                  <c:v>40775.875</c:v>
                </c:pt>
                <c:pt idx="14299">
                  <c:v>40775.916666666664</c:v>
                </c:pt>
                <c:pt idx="14300">
                  <c:v>40775.958333333336</c:v>
                </c:pt>
                <c:pt idx="14301">
                  <c:v>40776</c:v>
                </c:pt>
                <c:pt idx="14302">
                  <c:v>40776.041666666664</c:v>
                </c:pt>
                <c:pt idx="14303">
                  <c:v>40776.083333333336</c:v>
                </c:pt>
                <c:pt idx="14304">
                  <c:v>40776.125</c:v>
                </c:pt>
                <c:pt idx="14305">
                  <c:v>40776.166666666664</c:v>
                </c:pt>
                <c:pt idx="14306">
                  <c:v>40776.208333333336</c:v>
                </c:pt>
                <c:pt idx="14307">
                  <c:v>40776.25</c:v>
                </c:pt>
                <c:pt idx="14308">
                  <c:v>40776.291666666664</c:v>
                </c:pt>
                <c:pt idx="14309">
                  <c:v>40776.333333333336</c:v>
                </c:pt>
                <c:pt idx="14310">
                  <c:v>40776.375</c:v>
                </c:pt>
                <c:pt idx="14311">
                  <c:v>40776.416666666664</c:v>
                </c:pt>
                <c:pt idx="14312">
                  <c:v>40776.458333333336</c:v>
                </c:pt>
                <c:pt idx="14313">
                  <c:v>40776.5</c:v>
                </c:pt>
                <c:pt idx="14314">
                  <c:v>40776.541666666664</c:v>
                </c:pt>
                <c:pt idx="14315">
                  <c:v>40776.583333333336</c:v>
                </c:pt>
                <c:pt idx="14316">
                  <c:v>40776.625</c:v>
                </c:pt>
                <c:pt idx="14317">
                  <c:v>40776.666666666664</c:v>
                </c:pt>
                <c:pt idx="14318">
                  <c:v>40776.708333333336</c:v>
                </c:pt>
                <c:pt idx="14319">
                  <c:v>40776.75</c:v>
                </c:pt>
                <c:pt idx="14320">
                  <c:v>40776.791666666664</c:v>
                </c:pt>
                <c:pt idx="14321">
                  <c:v>40776.833333333336</c:v>
                </c:pt>
                <c:pt idx="14322">
                  <c:v>40776.875</c:v>
                </c:pt>
                <c:pt idx="14323">
                  <c:v>40776.916666666664</c:v>
                </c:pt>
                <c:pt idx="14324">
                  <c:v>40776.958333333336</c:v>
                </c:pt>
                <c:pt idx="14325">
                  <c:v>40777</c:v>
                </c:pt>
                <c:pt idx="14326">
                  <c:v>40777.041666666664</c:v>
                </c:pt>
                <c:pt idx="14327">
                  <c:v>40777.083333333336</c:v>
                </c:pt>
                <c:pt idx="14328">
                  <c:v>40777.125</c:v>
                </c:pt>
                <c:pt idx="14329">
                  <c:v>40777.166666666664</c:v>
                </c:pt>
                <c:pt idx="14330">
                  <c:v>40777.208333333336</c:v>
                </c:pt>
                <c:pt idx="14331">
                  <c:v>40777.25</c:v>
                </c:pt>
                <c:pt idx="14332">
                  <c:v>40777.291666666664</c:v>
                </c:pt>
                <c:pt idx="14333">
                  <c:v>40777.333333333336</c:v>
                </c:pt>
                <c:pt idx="14334">
                  <c:v>40777.375</c:v>
                </c:pt>
                <c:pt idx="14335">
                  <c:v>40777.416666666664</c:v>
                </c:pt>
                <c:pt idx="14336">
                  <c:v>40777.458333333336</c:v>
                </c:pt>
                <c:pt idx="14337">
                  <c:v>40777.5</c:v>
                </c:pt>
                <c:pt idx="14338">
                  <c:v>40777.541666666664</c:v>
                </c:pt>
                <c:pt idx="14339">
                  <c:v>40777.583333333336</c:v>
                </c:pt>
                <c:pt idx="14340">
                  <c:v>40777.625</c:v>
                </c:pt>
                <c:pt idx="14341">
                  <c:v>40777.666666666664</c:v>
                </c:pt>
                <c:pt idx="14342">
                  <c:v>40777.708333333336</c:v>
                </c:pt>
                <c:pt idx="14343">
                  <c:v>40777.75</c:v>
                </c:pt>
                <c:pt idx="14344">
                  <c:v>40777.791666666664</c:v>
                </c:pt>
                <c:pt idx="14345">
                  <c:v>40777.833333333336</c:v>
                </c:pt>
                <c:pt idx="14346">
                  <c:v>40777.875</c:v>
                </c:pt>
                <c:pt idx="14347">
                  <c:v>40777.916666666664</c:v>
                </c:pt>
                <c:pt idx="14348">
                  <c:v>40777.958333333336</c:v>
                </c:pt>
                <c:pt idx="14349">
                  <c:v>40778</c:v>
                </c:pt>
                <c:pt idx="14350">
                  <c:v>40778.041666666664</c:v>
                </c:pt>
                <c:pt idx="14351">
                  <c:v>40778.083333333336</c:v>
                </c:pt>
                <c:pt idx="14352">
                  <c:v>40778.125</c:v>
                </c:pt>
                <c:pt idx="14353">
                  <c:v>40778.166666666664</c:v>
                </c:pt>
                <c:pt idx="14354">
                  <c:v>40778.208333333336</c:v>
                </c:pt>
                <c:pt idx="14355">
                  <c:v>40778.25</c:v>
                </c:pt>
                <c:pt idx="14356">
                  <c:v>40778.291666666664</c:v>
                </c:pt>
                <c:pt idx="14357">
                  <c:v>40778.333333333336</c:v>
                </c:pt>
                <c:pt idx="14358">
                  <c:v>40778.375</c:v>
                </c:pt>
                <c:pt idx="14359">
                  <c:v>40778.416666666664</c:v>
                </c:pt>
                <c:pt idx="14360">
                  <c:v>40778.458333333336</c:v>
                </c:pt>
                <c:pt idx="14361">
                  <c:v>40778.5</c:v>
                </c:pt>
                <c:pt idx="14362">
                  <c:v>40778.541666666664</c:v>
                </c:pt>
                <c:pt idx="14363">
                  <c:v>40778.583333333336</c:v>
                </c:pt>
                <c:pt idx="14364">
                  <c:v>40778.625</c:v>
                </c:pt>
                <c:pt idx="14365">
                  <c:v>40778.666666666664</c:v>
                </c:pt>
                <c:pt idx="14366">
                  <c:v>40778.708333333336</c:v>
                </c:pt>
                <c:pt idx="14367">
                  <c:v>40778.75</c:v>
                </c:pt>
                <c:pt idx="14368">
                  <c:v>40778.791666666664</c:v>
                </c:pt>
                <c:pt idx="14369">
                  <c:v>40778.833333333336</c:v>
                </c:pt>
                <c:pt idx="14370">
                  <c:v>40778.875</c:v>
                </c:pt>
                <c:pt idx="14371">
                  <c:v>40778.916666666664</c:v>
                </c:pt>
                <c:pt idx="14372">
                  <c:v>40778.958333333336</c:v>
                </c:pt>
                <c:pt idx="14373">
                  <c:v>40779</c:v>
                </c:pt>
                <c:pt idx="14374">
                  <c:v>40779.041666666664</c:v>
                </c:pt>
                <c:pt idx="14375">
                  <c:v>40779.083333333336</c:v>
                </c:pt>
                <c:pt idx="14376">
                  <c:v>40779.125</c:v>
                </c:pt>
                <c:pt idx="14377">
                  <c:v>40779.166666666664</c:v>
                </c:pt>
                <c:pt idx="14378">
                  <c:v>40779.208333333336</c:v>
                </c:pt>
                <c:pt idx="14379">
                  <c:v>40779.25</c:v>
                </c:pt>
                <c:pt idx="14380">
                  <c:v>40779.291666666664</c:v>
                </c:pt>
                <c:pt idx="14381">
                  <c:v>40779.333333333336</c:v>
                </c:pt>
                <c:pt idx="14382">
                  <c:v>40779.375</c:v>
                </c:pt>
                <c:pt idx="14383">
                  <c:v>40779.416666666664</c:v>
                </c:pt>
                <c:pt idx="14384">
                  <c:v>40779.458333333336</c:v>
                </c:pt>
                <c:pt idx="14385">
                  <c:v>40779.5</c:v>
                </c:pt>
                <c:pt idx="14386">
                  <c:v>40779.541666666664</c:v>
                </c:pt>
                <c:pt idx="14387">
                  <c:v>40779.583333333336</c:v>
                </c:pt>
                <c:pt idx="14388">
                  <c:v>40779.625</c:v>
                </c:pt>
                <c:pt idx="14389">
                  <c:v>40779.666666666664</c:v>
                </c:pt>
                <c:pt idx="14390">
                  <c:v>40779.708333333336</c:v>
                </c:pt>
                <c:pt idx="14391">
                  <c:v>40779.75</c:v>
                </c:pt>
                <c:pt idx="14392">
                  <c:v>40779.791666666664</c:v>
                </c:pt>
                <c:pt idx="14393">
                  <c:v>40779.833333333336</c:v>
                </c:pt>
                <c:pt idx="14394">
                  <c:v>40779.875</c:v>
                </c:pt>
                <c:pt idx="14395">
                  <c:v>40779.916666666664</c:v>
                </c:pt>
                <c:pt idx="14396">
                  <c:v>40779.958333333336</c:v>
                </c:pt>
                <c:pt idx="14397">
                  <c:v>40780</c:v>
                </c:pt>
                <c:pt idx="14398">
                  <c:v>40780.041666666664</c:v>
                </c:pt>
                <c:pt idx="14399">
                  <c:v>40780.083333333336</c:v>
                </c:pt>
                <c:pt idx="14400">
                  <c:v>40780.125</c:v>
                </c:pt>
                <c:pt idx="14401">
                  <c:v>40780.166666666664</c:v>
                </c:pt>
                <c:pt idx="14402">
                  <c:v>40780.208333333336</c:v>
                </c:pt>
                <c:pt idx="14403">
                  <c:v>40780.25</c:v>
                </c:pt>
                <c:pt idx="14404">
                  <c:v>40780.291666666664</c:v>
                </c:pt>
                <c:pt idx="14405">
                  <c:v>40780.333333333336</c:v>
                </c:pt>
                <c:pt idx="14406">
                  <c:v>40780.375</c:v>
                </c:pt>
                <c:pt idx="14407">
                  <c:v>40780.416666666664</c:v>
                </c:pt>
                <c:pt idx="14408">
                  <c:v>40780.458333333336</c:v>
                </c:pt>
                <c:pt idx="14409">
                  <c:v>40780.5</c:v>
                </c:pt>
                <c:pt idx="14410">
                  <c:v>40780.541666666664</c:v>
                </c:pt>
                <c:pt idx="14411">
                  <c:v>40780.583333333336</c:v>
                </c:pt>
                <c:pt idx="14412">
                  <c:v>40780.625</c:v>
                </c:pt>
                <c:pt idx="14413">
                  <c:v>40780.666666666664</c:v>
                </c:pt>
                <c:pt idx="14414">
                  <c:v>40780.708333333336</c:v>
                </c:pt>
                <c:pt idx="14415">
                  <c:v>40780.75</c:v>
                </c:pt>
                <c:pt idx="14416">
                  <c:v>40780.791666666664</c:v>
                </c:pt>
                <c:pt idx="14417">
                  <c:v>40780.833333333336</c:v>
                </c:pt>
                <c:pt idx="14418">
                  <c:v>40780.875</c:v>
                </c:pt>
                <c:pt idx="14419">
                  <c:v>40780.916666666664</c:v>
                </c:pt>
                <c:pt idx="14420">
                  <c:v>40780.958333333336</c:v>
                </c:pt>
                <c:pt idx="14421">
                  <c:v>40781</c:v>
                </c:pt>
                <c:pt idx="14422">
                  <c:v>40781.041666666664</c:v>
                </c:pt>
                <c:pt idx="14423">
                  <c:v>40781.083333333336</c:v>
                </c:pt>
                <c:pt idx="14424">
                  <c:v>40781.125</c:v>
                </c:pt>
                <c:pt idx="14425">
                  <c:v>40781.166666666664</c:v>
                </c:pt>
                <c:pt idx="14426">
                  <c:v>40781.208333333336</c:v>
                </c:pt>
                <c:pt idx="14427">
                  <c:v>40781.25</c:v>
                </c:pt>
                <c:pt idx="14428">
                  <c:v>40781.291666666664</c:v>
                </c:pt>
                <c:pt idx="14429">
                  <c:v>40781.333333333336</c:v>
                </c:pt>
                <c:pt idx="14430">
                  <c:v>40781.375</c:v>
                </c:pt>
                <c:pt idx="14431">
                  <c:v>40781.416666666664</c:v>
                </c:pt>
                <c:pt idx="14432">
                  <c:v>40781.458333333336</c:v>
                </c:pt>
                <c:pt idx="14433">
                  <c:v>40781.5</c:v>
                </c:pt>
                <c:pt idx="14434">
                  <c:v>40781.541666666664</c:v>
                </c:pt>
                <c:pt idx="14435">
                  <c:v>40781.583333333336</c:v>
                </c:pt>
                <c:pt idx="14436">
                  <c:v>40781.625</c:v>
                </c:pt>
                <c:pt idx="14437">
                  <c:v>40781.666666666664</c:v>
                </c:pt>
                <c:pt idx="14438">
                  <c:v>40781.708333333336</c:v>
                </c:pt>
                <c:pt idx="14439">
                  <c:v>40781.75</c:v>
                </c:pt>
                <c:pt idx="14440">
                  <c:v>40781.791666666664</c:v>
                </c:pt>
                <c:pt idx="14441">
                  <c:v>40781.833333333336</c:v>
                </c:pt>
                <c:pt idx="14442">
                  <c:v>40781.875</c:v>
                </c:pt>
                <c:pt idx="14443">
                  <c:v>40781.916666666664</c:v>
                </c:pt>
                <c:pt idx="14444">
                  <c:v>40781.958333333336</c:v>
                </c:pt>
                <c:pt idx="14445">
                  <c:v>40782</c:v>
                </c:pt>
                <c:pt idx="14446">
                  <c:v>40782.041666666664</c:v>
                </c:pt>
                <c:pt idx="14447">
                  <c:v>40782.083333333336</c:v>
                </c:pt>
                <c:pt idx="14448">
                  <c:v>40782.125</c:v>
                </c:pt>
                <c:pt idx="14449">
                  <c:v>40782.166666666664</c:v>
                </c:pt>
                <c:pt idx="14450">
                  <c:v>40782.208333333336</c:v>
                </c:pt>
                <c:pt idx="14451">
                  <c:v>40782.25</c:v>
                </c:pt>
                <c:pt idx="14452">
                  <c:v>40782.291666666664</c:v>
                </c:pt>
                <c:pt idx="14453">
                  <c:v>40782.333333333336</c:v>
                </c:pt>
                <c:pt idx="14454">
                  <c:v>40782.375</c:v>
                </c:pt>
                <c:pt idx="14455">
                  <c:v>40782.416666666664</c:v>
                </c:pt>
                <c:pt idx="14456">
                  <c:v>40782.458333333336</c:v>
                </c:pt>
                <c:pt idx="14457">
                  <c:v>40782.5</c:v>
                </c:pt>
                <c:pt idx="14458">
                  <c:v>40782.541666666664</c:v>
                </c:pt>
                <c:pt idx="14459">
                  <c:v>40782.583333333336</c:v>
                </c:pt>
                <c:pt idx="14460">
                  <c:v>40782.625</c:v>
                </c:pt>
                <c:pt idx="14461">
                  <c:v>40782.666666666664</c:v>
                </c:pt>
                <c:pt idx="14462">
                  <c:v>40782.708333333336</c:v>
                </c:pt>
                <c:pt idx="14463">
                  <c:v>40782.75</c:v>
                </c:pt>
                <c:pt idx="14464">
                  <c:v>40782.791666666664</c:v>
                </c:pt>
                <c:pt idx="14465">
                  <c:v>40782.833333333336</c:v>
                </c:pt>
                <c:pt idx="14466">
                  <c:v>40782.875</c:v>
                </c:pt>
                <c:pt idx="14467">
                  <c:v>40782.916666666664</c:v>
                </c:pt>
                <c:pt idx="14468">
                  <c:v>40782.958333333336</c:v>
                </c:pt>
                <c:pt idx="14469">
                  <c:v>40783</c:v>
                </c:pt>
                <c:pt idx="14470">
                  <c:v>40783.041666666664</c:v>
                </c:pt>
                <c:pt idx="14471">
                  <c:v>40783.083333333336</c:v>
                </c:pt>
                <c:pt idx="14472">
                  <c:v>40783.125</c:v>
                </c:pt>
                <c:pt idx="14473">
                  <c:v>40783.166666666664</c:v>
                </c:pt>
                <c:pt idx="14474">
                  <c:v>40783.208333333336</c:v>
                </c:pt>
                <c:pt idx="14475">
                  <c:v>40783.25</c:v>
                </c:pt>
                <c:pt idx="14476">
                  <c:v>40783.291666666664</c:v>
                </c:pt>
                <c:pt idx="14477">
                  <c:v>40783.333333333336</c:v>
                </c:pt>
                <c:pt idx="14478">
                  <c:v>40783.375</c:v>
                </c:pt>
                <c:pt idx="14479">
                  <c:v>40783.416666666664</c:v>
                </c:pt>
                <c:pt idx="14480">
                  <c:v>40783.458333333336</c:v>
                </c:pt>
                <c:pt idx="14481">
                  <c:v>40783.5</c:v>
                </c:pt>
                <c:pt idx="14482">
                  <c:v>40783.541666666664</c:v>
                </c:pt>
                <c:pt idx="14483">
                  <c:v>40783.583333333336</c:v>
                </c:pt>
                <c:pt idx="14484">
                  <c:v>40783.625</c:v>
                </c:pt>
                <c:pt idx="14485">
                  <c:v>40783.666666666664</c:v>
                </c:pt>
                <c:pt idx="14486">
                  <c:v>40783.708333333336</c:v>
                </c:pt>
                <c:pt idx="14487">
                  <c:v>40783.75</c:v>
                </c:pt>
                <c:pt idx="14488">
                  <c:v>40783.791666666664</c:v>
                </c:pt>
                <c:pt idx="14489">
                  <c:v>40783.833333333336</c:v>
                </c:pt>
                <c:pt idx="14490">
                  <c:v>40783.875</c:v>
                </c:pt>
                <c:pt idx="14491">
                  <c:v>40783.916666666664</c:v>
                </c:pt>
                <c:pt idx="14492">
                  <c:v>40783.958333333336</c:v>
                </c:pt>
                <c:pt idx="14493">
                  <c:v>40784</c:v>
                </c:pt>
                <c:pt idx="14494">
                  <c:v>40784.041666666664</c:v>
                </c:pt>
                <c:pt idx="14495">
                  <c:v>40784.083333333336</c:v>
                </c:pt>
                <c:pt idx="14496">
                  <c:v>40784.125</c:v>
                </c:pt>
                <c:pt idx="14497">
                  <c:v>40784.166666666664</c:v>
                </c:pt>
                <c:pt idx="14498">
                  <c:v>40784.208333333336</c:v>
                </c:pt>
                <c:pt idx="14499">
                  <c:v>40784.25</c:v>
                </c:pt>
                <c:pt idx="14500">
                  <c:v>40784.291666666664</c:v>
                </c:pt>
                <c:pt idx="14501">
                  <c:v>40784.333333333336</c:v>
                </c:pt>
                <c:pt idx="14502">
                  <c:v>40784.375</c:v>
                </c:pt>
                <c:pt idx="14503">
                  <c:v>40784.416666666664</c:v>
                </c:pt>
                <c:pt idx="14504">
                  <c:v>40784.458333333336</c:v>
                </c:pt>
                <c:pt idx="14505">
                  <c:v>40784.5</c:v>
                </c:pt>
                <c:pt idx="14506">
                  <c:v>40784.541666666664</c:v>
                </c:pt>
                <c:pt idx="14507">
                  <c:v>40784.583333333336</c:v>
                </c:pt>
                <c:pt idx="14508">
                  <c:v>40784.625</c:v>
                </c:pt>
                <c:pt idx="14509">
                  <c:v>40784.666666666664</c:v>
                </c:pt>
                <c:pt idx="14510">
                  <c:v>40784.708333333336</c:v>
                </c:pt>
                <c:pt idx="14511">
                  <c:v>40784.75</c:v>
                </c:pt>
                <c:pt idx="14512">
                  <c:v>40784.791666666664</c:v>
                </c:pt>
                <c:pt idx="14513">
                  <c:v>40784.833333333336</c:v>
                </c:pt>
                <c:pt idx="14514">
                  <c:v>40784.875</c:v>
                </c:pt>
                <c:pt idx="14515">
                  <c:v>40784.916666666664</c:v>
                </c:pt>
                <c:pt idx="14516">
                  <c:v>40784.958333333336</c:v>
                </c:pt>
                <c:pt idx="14517">
                  <c:v>40785</c:v>
                </c:pt>
                <c:pt idx="14518">
                  <c:v>40785.041666666664</c:v>
                </c:pt>
                <c:pt idx="14519">
                  <c:v>40785.083333333336</c:v>
                </c:pt>
                <c:pt idx="14520">
                  <c:v>40785.125</c:v>
                </c:pt>
                <c:pt idx="14521">
                  <c:v>40785.166666666664</c:v>
                </c:pt>
                <c:pt idx="14522">
                  <c:v>40785.208333333336</c:v>
                </c:pt>
                <c:pt idx="14523">
                  <c:v>40785.25</c:v>
                </c:pt>
                <c:pt idx="14524">
                  <c:v>40785.291666666664</c:v>
                </c:pt>
                <c:pt idx="14525">
                  <c:v>40785.333333333336</c:v>
                </c:pt>
                <c:pt idx="14526">
                  <c:v>40785.375</c:v>
                </c:pt>
                <c:pt idx="14527">
                  <c:v>40785.416666666664</c:v>
                </c:pt>
                <c:pt idx="14528">
                  <c:v>40785.458333333336</c:v>
                </c:pt>
                <c:pt idx="14529">
                  <c:v>40785.5</c:v>
                </c:pt>
                <c:pt idx="14530">
                  <c:v>40785.541666666664</c:v>
                </c:pt>
                <c:pt idx="14531">
                  <c:v>40785.583333333336</c:v>
                </c:pt>
                <c:pt idx="14532">
                  <c:v>40785.625</c:v>
                </c:pt>
                <c:pt idx="14533">
                  <c:v>40785.666666666664</c:v>
                </c:pt>
                <c:pt idx="14534">
                  <c:v>40785.708333333336</c:v>
                </c:pt>
                <c:pt idx="14535">
                  <c:v>40785.75</c:v>
                </c:pt>
                <c:pt idx="14536">
                  <c:v>40785.791666666664</c:v>
                </c:pt>
                <c:pt idx="14537">
                  <c:v>40785.833333333336</c:v>
                </c:pt>
                <c:pt idx="14538">
                  <c:v>40785.875</c:v>
                </c:pt>
                <c:pt idx="14539">
                  <c:v>40785.916666666664</c:v>
                </c:pt>
                <c:pt idx="14540">
                  <c:v>40785.958333333336</c:v>
                </c:pt>
                <c:pt idx="14541">
                  <c:v>40786</c:v>
                </c:pt>
                <c:pt idx="14542">
                  <c:v>40786.041666666664</c:v>
                </c:pt>
                <c:pt idx="14543">
                  <c:v>40786.083333333336</c:v>
                </c:pt>
                <c:pt idx="14544">
                  <c:v>40786.125</c:v>
                </c:pt>
                <c:pt idx="14545">
                  <c:v>40786.166666666664</c:v>
                </c:pt>
                <c:pt idx="14546">
                  <c:v>40786.208333333336</c:v>
                </c:pt>
                <c:pt idx="14547">
                  <c:v>40786.25</c:v>
                </c:pt>
                <c:pt idx="14548">
                  <c:v>40786.291666666664</c:v>
                </c:pt>
                <c:pt idx="14549">
                  <c:v>40786.333333333336</c:v>
                </c:pt>
                <c:pt idx="14550">
                  <c:v>40786.375</c:v>
                </c:pt>
                <c:pt idx="14551">
                  <c:v>40786.416666666664</c:v>
                </c:pt>
                <c:pt idx="14552">
                  <c:v>40786.458333333336</c:v>
                </c:pt>
                <c:pt idx="14553">
                  <c:v>40786.5</c:v>
                </c:pt>
                <c:pt idx="14554">
                  <c:v>40786.541666666664</c:v>
                </c:pt>
                <c:pt idx="14555">
                  <c:v>40786.583333333336</c:v>
                </c:pt>
                <c:pt idx="14556">
                  <c:v>40786.625</c:v>
                </c:pt>
                <c:pt idx="14557">
                  <c:v>40786.666666666664</c:v>
                </c:pt>
                <c:pt idx="14558">
                  <c:v>40786.708333333336</c:v>
                </c:pt>
                <c:pt idx="14559">
                  <c:v>40786.75</c:v>
                </c:pt>
                <c:pt idx="14560">
                  <c:v>40786.791666666664</c:v>
                </c:pt>
                <c:pt idx="14561">
                  <c:v>40786.833333333336</c:v>
                </c:pt>
                <c:pt idx="14562">
                  <c:v>40786.875</c:v>
                </c:pt>
                <c:pt idx="14563">
                  <c:v>40786.916666666664</c:v>
                </c:pt>
                <c:pt idx="14564">
                  <c:v>40786.958333333336</c:v>
                </c:pt>
                <c:pt idx="14565">
                  <c:v>40787</c:v>
                </c:pt>
                <c:pt idx="14566">
                  <c:v>40787.041666666664</c:v>
                </c:pt>
                <c:pt idx="14567">
                  <c:v>40787.083333333336</c:v>
                </c:pt>
                <c:pt idx="14568">
                  <c:v>40787.125</c:v>
                </c:pt>
                <c:pt idx="14569">
                  <c:v>40787.166666666664</c:v>
                </c:pt>
                <c:pt idx="14570">
                  <c:v>40787.208333333336</c:v>
                </c:pt>
                <c:pt idx="14571">
                  <c:v>40787.25</c:v>
                </c:pt>
                <c:pt idx="14572">
                  <c:v>40787.291666666664</c:v>
                </c:pt>
                <c:pt idx="14573">
                  <c:v>40787.333333333336</c:v>
                </c:pt>
                <c:pt idx="14574">
                  <c:v>40787.375</c:v>
                </c:pt>
                <c:pt idx="14575">
                  <c:v>40787.416666666664</c:v>
                </c:pt>
                <c:pt idx="14576">
                  <c:v>40787.458333333336</c:v>
                </c:pt>
                <c:pt idx="14577">
                  <c:v>40787.5</c:v>
                </c:pt>
                <c:pt idx="14578">
                  <c:v>40787.541666666664</c:v>
                </c:pt>
                <c:pt idx="14579">
                  <c:v>40787.583333333336</c:v>
                </c:pt>
                <c:pt idx="14580">
                  <c:v>40787.625</c:v>
                </c:pt>
                <c:pt idx="14581">
                  <c:v>40787.666666666664</c:v>
                </c:pt>
                <c:pt idx="14582">
                  <c:v>40787.708333333336</c:v>
                </c:pt>
                <c:pt idx="14583">
                  <c:v>40787.75</c:v>
                </c:pt>
                <c:pt idx="14584">
                  <c:v>40787.791666666664</c:v>
                </c:pt>
                <c:pt idx="14585">
                  <c:v>40787.833333333336</c:v>
                </c:pt>
                <c:pt idx="14586">
                  <c:v>40787.875</c:v>
                </c:pt>
                <c:pt idx="14587">
                  <c:v>40787.916666666664</c:v>
                </c:pt>
                <c:pt idx="14588">
                  <c:v>40787.958333333336</c:v>
                </c:pt>
                <c:pt idx="14589">
                  <c:v>40788</c:v>
                </c:pt>
                <c:pt idx="14590">
                  <c:v>40788.041666666664</c:v>
                </c:pt>
                <c:pt idx="14591">
                  <c:v>40788.083333333336</c:v>
                </c:pt>
                <c:pt idx="14592">
                  <c:v>40788.125</c:v>
                </c:pt>
                <c:pt idx="14593">
                  <c:v>40788.166666666664</c:v>
                </c:pt>
                <c:pt idx="14594">
                  <c:v>40788.208333333336</c:v>
                </c:pt>
                <c:pt idx="14595">
                  <c:v>40788.25</c:v>
                </c:pt>
                <c:pt idx="14596">
                  <c:v>40788.291666666664</c:v>
                </c:pt>
                <c:pt idx="14597">
                  <c:v>40788.333333333336</c:v>
                </c:pt>
                <c:pt idx="14598">
                  <c:v>40788.375</c:v>
                </c:pt>
                <c:pt idx="14599">
                  <c:v>40788.416666666664</c:v>
                </c:pt>
                <c:pt idx="14600">
                  <c:v>40788.458333333336</c:v>
                </c:pt>
                <c:pt idx="14601">
                  <c:v>40788.5</c:v>
                </c:pt>
                <c:pt idx="14602">
                  <c:v>40788.541666666664</c:v>
                </c:pt>
                <c:pt idx="14603">
                  <c:v>40788.583333333336</c:v>
                </c:pt>
                <c:pt idx="14604">
                  <c:v>40788.625</c:v>
                </c:pt>
                <c:pt idx="14605">
                  <c:v>40788.666666666664</c:v>
                </c:pt>
                <c:pt idx="14606">
                  <c:v>40788.708333333336</c:v>
                </c:pt>
                <c:pt idx="14607">
                  <c:v>40788.75</c:v>
                </c:pt>
                <c:pt idx="14608">
                  <c:v>40788.791666666664</c:v>
                </c:pt>
                <c:pt idx="14609">
                  <c:v>40788.833333333336</c:v>
                </c:pt>
                <c:pt idx="14610">
                  <c:v>40788.875</c:v>
                </c:pt>
                <c:pt idx="14611">
                  <c:v>40788.916666666664</c:v>
                </c:pt>
                <c:pt idx="14612">
                  <c:v>40788.958333333336</c:v>
                </c:pt>
                <c:pt idx="14613">
                  <c:v>40789</c:v>
                </c:pt>
                <c:pt idx="14614">
                  <c:v>40789.041666666664</c:v>
                </c:pt>
                <c:pt idx="14615">
                  <c:v>40789.083333333336</c:v>
                </c:pt>
                <c:pt idx="14616">
                  <c:v>40789.125</c:v>
                </c:pt>
                <c:pt idx="14617">
                  <c:v>40789.166666666664</c:v>
                </c:pt>
                <c:pt idx="14618">
                  <c:v>40789.208333333336</c:v>
                </c:pt>
                <c:pt idx="14619">
                  <c:v>40789.25</c:v>
                </c:pt>
                <c:pt idx="14620">
                  <c:v>40789.291666666664</c:v>
                </c:pt>
                <c:pt idx="14621">
                  <c:v>40789.333333333336</c:v>
                </c:pt>
                <c:pt idx="14622">
                  <c:v>40789.375</c:v>
                </c:pt>
                <c:pt idx="14623">
                  <c:v>40789.416666666664</c:v>
                </c:pt>
                <c:pt idx="14624">
                  <c:v>40789.458333333336</c:v>
                </c:pt>
                <c:pt idx="14625">
                  <c:v>40789.5</c:v>
                </c:pt>
                <c:pt idx="14626">
                  <c:v>40789.541666666664</c:v>
                </c:pt>
                <c:pt idx="14627">
                  <c:v>40789.583333333336</c:v>
                </c:pt>
                <c:pt idx="14628">
                  <c:v>40789.625</c:v>
                </c:pt>
                <c:pt idx="14629">
                  <c:v>40789.666666666664</c:v>
                </c:pt>
                <c:pt idx="14630">
                  <c:v>40789.708333333336</c:v>
                </c:pt>
                <c:pt idx="14631">
                  <c:v>40789.75</c:v>
                </c:pt>
                <c:pt idx="14632">
                  <c:v>40789.791666666664</c:v>
                </c:pt>
                <c:pt idx="14633">
                  <c:v>40789.833333333336</c:v>
                </c:pt>
                <c:pt idx="14634">
                  <c:v>40789.875</c:v>
                </c:pt>
                <c:pt idx="14635">
                  <c:v>40789.916666666664</c:v>
                </c:pt>
                <c:pt idx="14636">
                  <c:v>40789.958333333336</c:v>
                </c:pt>
                <c:pt idx="14637">
                  <c:v>40790</c:v>
                </c:pt>
                <c:pt idx="14638">
                  <c:v>40790.041666666664</c:v>
                </c:pt>
                <c:pt idx="14639">
                  <c:v>40790.083333333336</c:v>
                </c:pt>
                <c:pt idx="14640">
                  <c:v>40790.125</c:v>
                </c:pt>
                <c:pt idx="14641">
                  <c:v>40790.166666666664</c:v>
                </c:pt>
                <c:pt idx="14642">
                  <c:v>40790.208333333336</c:v>
                </c:pt>
                <c:pt idx="14643">
                  <c:v>40790.25</c:v>
                </c:pt>
                <c:pt idx="14644">
                  <c:v>40790.291666666664</c:v>
                </c:pt>
                <c:pt idx="14645">
                  <c:v>40790.333333333336</c:v>
                </c:pt>
                <c:pt idx="14646">
                  <c:v>40790.375</c:v>
                </c:pt>
                <c:pt idx="14647">
                  <c:v>40790.416666666664</c:v>
                </c:pt>
                <c:pt idx="14648">
                  <c:v>40790.458333333336</c:v>
                </c:pt>
                <c:pt idx="14649">
                  <c:v>40790.5</c:v>
                </c:pt>
                <c:pt idx="14650">
                  <c:v>40790.541666666664</c:v>
                </c:pt>
                <c:pt idx="14651">
                  <c:v>40790.583333333336</c:v>
                </c:pt>
                <c:pt idx="14652">
                  <c:v>40790.625</c:v>
                </c:pt>
                <c:pt idx="14653">
                  <c:v>40790.666666666664</c:v>
                </c:pt>
                <c:pt idx="14654">
                  <c:v>40790.708333333336</c:v>
                </c:pt>
                <c:pt idx="14655">
                  <c:v>40790.75</c:v>
                </c:pt>
                <c:pt idx="14656">
                  <c:v>40790.791666666664</c:v>
                </c:pt>
                <c:pt idx="14657">
                  <c:v>40790.833333333336</c:v>
                </c:pt>
                <c:pt idx="14658">
                  <c:v>40790.875</c:v>
                </c:pt>
                <c:pt idx="14659">
                  <c:v>40790.916666666664</c:v>
                </c:pt>
                <c:pt idx="14660">
                  <c:v>40790.958333333336</c:v>
                </c:pt>
                <c:pt idx="14661">
                  <c:v>40791</c:v>
                </c:pt>
                <c:pt idx="14662">
                  <c:v>40791.041666666664</c:v>
                </c:pt>
                <c:pt idx="14663">
                  <c:v>40791.083333333336</c:v>
                </c:pt>
                <c:pt idx="14664">
                  <c:v>40791.125</c:v>
                </c:pt>
                <c:pt idx="14665">
                  <c:v>40791.166666666664</c:v>
                </c:pt>
                <c:pt idx="14666">
                  <c:v>40791.208333333336</c:v>
                </c:pt>
                <c:pt idx="14667">
                  <c:v>40791.25</c:v>
                </c:pt>
                <c:pt idx="14668">
                  <c:v>40791.291666666664</c:v>
                </c:pt>
                <c:pt idx="14669">
                  <c:v>40791.333333333336</c:v>
                </c:pt>
                <c:pt idx="14670">
                  <c:v>40791.375</c:v>
                </c:pt>
                <c:pt idx="14671">
                  <c:v>40791.416666666664</c:v>
                </c:pt>
                <c:pt idx="14672">
                  <c:v>40791.458333333336</c:v>
                </c:pt>
                <c:pt idx="14673">
                  <c:v>40791.5</c:v>
                </c:pt>
                <c:pt idx="14674">
                  <c:v>40791.541666666664</c:v>
                </c:pt>
                <c:pt idx="14675">
                  <c:v>40791.583333333336</c:v>
                </c:pt>
                <c:pt idx="14676">
                  <c:v>40791.625</c:v>
                </c:pt>
                <c:pt idx="14677">
                  <c:v>40791.666666666664</c:v>
                </c:pt>
                <c:pt idx="14678">
                  <c:v>40791.708333333336</c:v>
                </c:pt>
                <c:pt idx="14679">
                  <c:v>40791.75</c:v>
                </c:pt>
                <c:pt idx="14680">
                  <c:v>40791.791666666664</c:v>
                </c:pt>
                <c:pt idx="14681">
                  <c:v>40791.833333333336</c:v>
                </c:pt>
                <c:pt idx="14682">
                  <c:v>40791.875</c:v>
                </c:pt>
                <c:pt idx="14683">
                  <c:v>40791.916666666664</c:v>
                </c:pt>
                <c:pt idx="14684">
                  <c:v>40791.958333333336</c:v>
                </c:pt>
                <c:pt idx="14685">
                  <c:v>40792</c:v>
                </c:pt>
                <c:pt idx="14686">
                  <c:v>40792.041666666664</c:v>
                </c:pt>
                <c:pt idx="14687">
                  <c:v>40792.083333333336</c:v>
                </c:pt>
                <c:pt idx="14688">
                  <c:v>40792.125</c:v>
                </c:pt>
                <c:pt idx="14689">
                  <c:v>40792.166666666664</c:v>
                </c:pt>
                <c:pt idx="14690">
                  <c:v>40792.208333333336</c:v>
                </c:pt>
                <c:pt idx="14691">
                  <c:v>40792.25</c:v>
                </c:pt>
                <c:pt idx="14692">
                  <c:v>40792.291666666664</c:v>
                </c:pt>
                <c:pt idx="14693">
                  <c:v>40792.333333333336</c:v>
                </c:pt>
                <c:pt idx="14694">
                  <c:v>40792.375</c:v>
                </c:pt>
                <c:pt idx="14695">
                  <c:v>40792.416666666664</c:v>
                </c:pt>
                <c:pt idx="14696">
                  <c:v>40792.458333333336</c:v>
                </c:pt>
                <c:pt idx="14697">
                  <c:v>40792.5</c:v>
                </c:pt>
                <c:pt idx="14698">
                  <c:v>40792.541666666664</c:v>
                </c:pt>
                <c:pt idx="14699">
                  <c:v>40792.583333333336</c:v>
                </c:pt>
                <c:pt idx="14700">
                  <c:v>40792.625</c:v>
                </c:pt>
                <c:pt idx="14701">
                  <c:v>40792.666666666664</c:v>
                </c:pt>
                <c:pt idx="14702">
                  <c:v>40792.708333333336</c:v>
                </c:pt>
                <c:pt idx="14703">
                  <c:v>40792.75</c:v>
                </c:pt>
                <c:pt idx="14704">
                  <c:v>40792.791666666664</c:v>
                </c:pt>
                <c:pt idx="14705">
                  <c:v>40792.833333333336</c:v>
                </c:pt>
                <c:pt idx="14706">
                  <c:v>40792.875</c:v>
                </c:pt>
                <c:pt idx="14707">
                  <c:v>40792.916666666664</c:v>
                </c:pt>
                <c:pt idx="14708">
                  <c:v>40792.958333333336</c:v>
                </c:pt>
                <c:pt idx="14709">
                  <c:v>40793</c:v>
                </c:pt>
                <c:pt idx="14710">
                  <c:v>40793.041666666664</c:v>
                </c:pt>
                <c:pt idx="14711">
                  <c:v>40793.083333333336</c:v>
                </c:pt>
                <c:pt idx="14712">
                  <c:v>40793.125</c:v>
                </c:pt>
                <c:pt idx="14713">
                  <c:v>40793.166666666664</c:v>
                </c:pt>
                <c:pt idx="14714">
                  <c:v>40793.208333333336</c:v>
                </c:pt>
                <c:pt idx="14715">
                  <c:v>40793.25</c:v>
                </c:pt>
                <c:pt idx="14716">
                  <c:v>40793.291666666664</c:v>
                </c:pt>
                <c:pt idx="14717">
                  <c:v>40793.333333333336</c:v>
                </c:pt>
                <c:pt idx="14718">
                  <c:v>40793.375</c:v>
                </c:pt>
                <c:pt idx="14719">
                  <c:v>40793.416666666664</c:v>
                </c:pt>
                <c:pt idx="14720">
                  <c:v>40793.458333333336</c:v>
                </c:pt>
                <c:pt idx="14721">
                  <c:v>40793.5</c:v>
                </c:pt>
                <c:pt idx="14722">
                  <c:v>40793.541666666664</c:v>
                </c:pt>
                <c:pt idx="14723">
                  <c:v>40793.583333333336</c:v>
                </c:pt>
                <c:pt idx="14724">
                  <c:v>40793.625</c:v>
                </c:pt>
                <c:pt idx="14725">
                  <c:v>40793.666666666664</c:v>
                </c:pt>
                <c:pt idx="14726">
                  <c:v>40793.708333333336</c:v>
                </c:pt>
                <c:pt idx="14727">
                  <c:v>40793.75</c:v>
                </c:pt>
                <c:pt idx="14728">
                  <c:v>40793.791666666664</c:v>
                </c:pt>
                <c:pt idx="14729">
                  <c:v>40793.833333333336</c:v>
                </c:pt>
                <c:pt idx="14730">
                  <c:v>40793.875</c:v>
                </c:pt>
                <c:pt idx="14731">
                  <c:v>40793.916666666664</c:v>
                </c:pt>
                <c:pt idx="14732">
                  <c:v>40793.958333333336</c:v>
                </c:pt>
                <c:pt idx="14733">
                  <c:v>40794</c:v>
                </c:pt>
                <c:pt idx="14734">
                  <c:v>40794.041666666664</c:v>
                </c:pt>
                <c:pt idx="14735">
                  <c:v>40794.083333333336</c:v>
                </c:pt>
                <c:pt idx="14736">
                  <c:v>40794.125</c:v>
                </c:pt>
                <c:pt idx="14737">
                  <c:v>40794.166666666664</c:v>
                </c:pt>
                <c:pt idx="14738">
                  <c:v>40794.208333333336</c:v>
                </c:pt>
                <c:pt idx="14739">
                  <c:v>40794.25</c:v>
                </c:pt>
                <c:pt idx="14740">
                  <c:v>40794.291666666664</c:v>
                </c:pt>
                <c:pt idx="14741">
                  <c:v>40794.333333333336</c:v>
                </c:pt>
                <c:pt idx="14742">
                  <c:v>40794.375</c:v>
                </c:pt>
                <c:pt idx="14743">
                  <c:v>40794.416666666664</c:v>
                </c:pt>
                <c:pt idx="14744">
                  <c:v>40794.458333333336</c:v>
                </c:pt>
                <c:pt idx="14745">
                  <c:v>40794.5</c:v>
                </c:pt>
                <c:pt idx="14746">
                  <c:v>40794.541666666664</c:v>
                </c:pt>
                <c:pt idx="14747">
                  <c:v>40794.583333333336</c:v>
                </c:pt>
                <c:pt idx="14748">
                  <c:v>40794.625</c:v>
                </c:pt>
                <c:pt idx="14749">
                  <c:v>40794.666666666664</c:v>
                </c:pt>
                <c:pt idx="14750">
                  <c:v>40794.708333333336</c:v>
                </c:pt>
                <c:pt idx="14751">
                  <c:v>40794.75</c:v>
                </c:pt>
                <c:pt idx="14752">
                  <c:v>40794.791666666664</c:v>
                </c:pt>
                <c:pt idx="14753">
                  <c:v>40794.833333333336</c:v>
                </c:pt>
                <c:pt idx="14754">
                  <c:v>40794.875</c:v>
                </c:pt>
                <c:pt idx="14755">
                  <c:v>40794.916666666664</c:v>
                </c:pt>
                <c:pt idx="14756">
                  <c:v>40794.958333333336</c:v>
                </c:pt>
                <c:pt idx="14757">
                  <c:v>40795</c:v>
                </c:pt>
                <c:pt idx="14758">
                  <c:v>40795.041666666664</c:v>
                </c:pt>
                <c:pt idx="14759">
                  <c:v>40795.083333333336</c:v>
                </c:pt>
                <c:pt idx="14760">
                  <c:v>40795.125</c:v>
                </c:pt>
                <c:pt idx="14761">
                  <c:v>40795.166666666664</c:v>
                </c:pt>
                <c:pt idx="14762">
                  <c:v>40795.208333333336</c:v>
                </c:pt>
                <c:pt idx="14763">
                  <c:v>40795.25</c:v>
                </c:pt>
                <c:pt idx="14764">
                  <c:v>40795.291666666664</c:v>
                </c:pt>
                <c:pt idx="14765">
                  <c:v>40795.333333333336</c:v>
                </c:pt>
                <c:pt idx="14766">
                  <c:v>40795.375</c:v>
                </c:pt>
                <c:pt idx="14767">
                  <c:v>40795.416666666664</c:v>
                </c:pt>
                <c:pt idx="14768">
                  <c:v>40795.458333333336</c:v>
                </c:pt>
                <c:pt idx="14769">
                  <c:v>40795.5</c:v>
                </c:pt>
                <c:pt idx="14770">
                  <c:v>40795.541666666664</c:v>
                </c:pt>
                <c:pt idx="14771">
                  <c:v>40795.583333333336</c:v>
                </c:pt>
                <c:pt idx="14772">
                  <c:v>40795.625</c:v>
                </c:pt>
                <c:pt idx="14773">
                  <c:v>40795.666666666664</c:v>
                </c:pt>
                <c:pt idx="14774">
                  <c:v>40795.708333333336</c:v>
                </c:pt>
                <c:pt idx="14775">
                  <c:v>40795.75</c:v>
                </c:pt>
                <c:pt idx="14776">
                  <c:v>40795.791666666664</c:v>
                </c:pt>
                <c:pt idx="14777">
                  <c:v>40795.833333333336</c:v>
                </c:pt>
                <c:pt idx="14778">
                  <c:v>40795.875</c:v>
                </c:pt>
                <c:pt idx="14779">
                  <c:v>40795.916666666664</c:v>
                </c:pt>
                <c:pt idx="14780">
                  <c:v>40795.958333333336</c:v>
                </c:pt>
                <c:pt idx="14781">
                  <c:v>40796</c:v>
                </c:pt>
                <c:pt idx="14782">
                  <c:v>40796.041666666664</c:v>
                </c:pt>
                <c:pt idx="14783">
                  <c:v>40796.083333333336</c:v>
                </c:pt>
                <c:pt idx="14784">
                  <c:v>40796.125</c:v>
                </c:pt>
                <c:pt idx="14785">
                  <c:v>40796.166666666664</c:v>
                </c:pt>
                <c:pt idx="14786">
                  <c:v>40796.208333333336</c:v>
                </c:pt>
                <c:pt idx="14787">
                  <c:v>40796.25</c:v>
                </c:pt>
                <c:pt idx="14788">
                  <c:v>40796.291666666664</c:v>
                </c:pt>
                <c:pt idx="14789">
                  <c:v>40796.333333333336</c:v>
                </c:pt>
                <c:pt idx="14790">
                  <c:v>40796.375</c:v>
                </c:pt>
                <c:pt idx="14791">
                  <c:v>40796.416666666664</c:v>
                </c:pt>
                <c:pt idx="14792">
                  <c:v>40796.458333333336</c:v>
                </c:pt>
                <c:pt idx="14793">
                  <c:v>40796.5</c:v>
                </c:pt>
                <c:pt idx="14794">
                  <c:v>40796.541666666664</c:v>
                </c:pt>
                <c:pt idx="14795">
                  <c:v>40796.583333333336</c:v>
                </c:pt>
                <c:pt idx="14796">
                  <c:v>40796.625</c:v>
                </c:pt>
                <c:pt idx="14797">
                  <c:v>40796.666666666664</c:v>
                </c:pt>
                <c:pt idx="14798">
                  <c:v>40796.708333333336</c:v>
                </c:pt>
                <c:pt idx="14799">
                  <c:v>40796.75</c:v>
                </c:pt>
                <c:pt idx="14800">
                  <c:v>40796.791666666664</c:v>
                </c:pt>
                <c:pt idx="14801">
                  <c:v>40796.833333333336</c:v>
                </c:pt>
                <c:pt idx="14802">
                  <c:v>40796.875</c:v>
                </c:pt>
                <c:pt idx="14803">
                  <c:v>40796.916666666664</c:v>
                </c:pt>
                <c:pt idx="14804">
                  <c:v>40796.958333333336</c:v>
                </c:pt>
                <c:pt idx="14805">
                  <c:v>40797</c:v>
                </c:pt>
                <c:pt idx="14806">
                  <c:v>40797.041666666664</c:v>
                </c:pt>
                <c:pt idx="14807">
                  <c:v>40797.083333333336</c:v>
                </c:pt>
                <c:pt idx="14808">
                  <c:v>40797.125</c:v>
                </c:pt>
                <c:pt idx="14809">
                  <c:v>40797.166666666664</c:v>
                </c:pt>
                <c:pt idx="14810">
                  <c:v>40797.208333333336</c:v>
                </c:pt>
                <c:pt idx="14811">
                  <c:v>40797.25</c:v>
                </c:pt>
                <c:pt idx="14812">
                  <c:v>40797.291666666664</c:v>
                </c:pt>
                <c:pt idx="14813">
                  <c:v>40797.333333333336</c:v>
                </c:pt>
                <c:pt idx="14814">
                  <c:v>40797.375</c:v>
                </c:pt>
                <c:pt idx="14815">
                  <c:v>40797.416666666664</c:v>
                </c:pt>
                <c:pt idx="14816">
                  <c:v>40797.458333333336</c:v>
                </c:pt>
                <c:pt idx="14817">
                  <c:v>40797.5</c:v>
                </c:pt>
                <c:pt idx="14818">
                  <c:v>40797.541666666664</c:v>
                </c:pt>
                <c:pt idx="14819">
                  <c:v>40797.583333333336</c:v>
                </c:pt>
                <c:pt idx="14820">
                  <c:v>40797.625</c:v>
                </c:pt>
                <c:pt idx="14821">
                  <c:v>40797.666666666664</c:v>
                </c:pt>
                <c:pt idx="14822">
                  <c:v>40797.708333333336</c:v>
                </c:pt>
                <c:pt idx="14823">
                  <c:v>40797.75</c:v>
                </c:pt>
                <c:pt idx="14824">
                  <c:v>40797.791666666664</c:v>
                </c:pt>
                <c:pt idx="14825">
                  <c:v>40797.833333333336</c:v>
                </c:pt>
                <c:pt idx="14826">
                  <c:v>40797.875</c:v>
                </c:pt>
                <c:pt idx="14827">
                  <c:v>40797.916666666664</c:v>
                </c:pt>
                <c:pt idx="14828">
                  <c:v>40797.958333333336</c:v>
                </c:pt>
                <c:pt idx="14829">
                  <c:v>40798</c:v>
                </c:pt>
                <c:pt idx="14830">
                  <c:v>40798.041666666664</c:v>
                </c:pt>
                <c:pt idx="14831">
                  <c:v>40798.083333333336</c:v>
                </c:pt>
                <c:pt idx="14832">
                  <c:v>40798.125</c:v>
                </c:pt>
                <c:pt idx="14833">
                  <c:v>40798.166666666664</c:v>
                </c:pt>
                <c:pt idx="14834">
                  <c:v>40798.208333333336</c:v>
                </c:pt>
                <c:pt idx="14835">
                  <c:v>40798.25</c:v>
                </c:pt>
                <c:pt idx="14836">
                  <c:v>40798.291666666664</c:v>
                </c:pt>
                <c:pt idx="14837">
                  <c:v>40798.333333333336</c:v>
                </c:pt>
                <c:pt idx="14838">
                  <c:v>40798.375</c:v>
                </c:pt>
                <c:pt idx="14839">
                  <c:v>40798.416666666664</c:v>
                </c:pt>
                <c:pt idx="14840">
                  <c:v>40798.458333333336</c:v>
                </c:pt>
                <c:pt idx="14841">
                  <c:v>40798.5</c:v>
                </c:pt>
                <c:pt idx="14842">
                  <c:v>40798.541666666664</c:v>
                </c:pt>
                <c:pt idx="14843">
                  <c:v>40798.583333333336</c:v>
                </c:pt>
                <c:pt idx="14844">
                  <c:v>40798.625</c:v>
                </c:pt>
                <c:pt idx="14845">
                  <c:v>40798.666666666664</c:v>
                </c:pt>
                <c:pt idx="14846">
                  <c:v>40798.708333333336</c:v>
                </c:pt>
                <c:pt idx="14847">
                  <c:v>40798.75</c:v>
                </c:pt>
                <c:pt idx="14848">
                  <c:v>40798.791666666664</c:v>
                </c:pt>
                <c:pt idx="14849">
                  <c:v>40798.833333333336</c:v>
                </c:pt>
                <c:pt idx="14850">
                  <c:v>40798.875</c:v>
                </c:pt>
                <c:pt idx="14851">
                  <c:v>40798.916666666664</c:v>
                </c:pt>
                <c:pt idx="14852">
                  <c:v>40798.958333333336</c:v>
                </c:pt>
                <c:pt idx="14853">
                  <c:v>40799</c:v>
                </c:pt>
                <c:pt idx="14854">
                  <c:v>40799.041666666664</c:v>
                </c:pt>
                <c:pt idx="14855">
                  <c:v>40799.083333333336</c:v>
                </c:pt>
                <c:pt idx="14856">
                  <c:v>40799.125</c:v>
                </c:pt>
                <c:pt idx="14857">
                  <c:v>40799.166666666664</c:v>
                </c:pt>
                <c:pt idx="14858">
                  <c:v>40799.208333333336</c:v>
                </c:pt>
                <c:pt idx="14859">
                  <c:v>40799.25</c:v>
                </c:pt>
                <c:pt idx="14860">
                  <c:v>40799.291666666664</c:v>
                </c:pt>
                <c:pt idx="14861">
                  <c:v>40799.333333333336</c:v>
                </c:pt>
                <c:pt idx="14862">
                  <c:v>40799.375</c:v>
                </c:pt>
                <c:pt idx="14863">
                  <c:v>40799.416666666664</c:v>
                </c:pt>
                <c:pt idx="14864">
                  <c:v>40799.458333333336</c:v>
                </c:pt>
                <c:pt idx="14865">
                  <c:v>40799.5</c:v>
                </c:pt>
                <c:pt idx="14866">
                  <c:v>40799.541666666664</c:v>
                </c:pt>
                <c:pt idx="14867">
                  <c:v>40799.583333333336</c:v>
                </c:pt>
                <c:pt idx="14868">
                  <c:v>40799.625</c:v>
                </c:pt>
                <c:pt idx="14869">
                  <c:v>40799.666666666664</c:v>
                </c:pt>
                <c:pt idx="14870">
                  <c:v>40799.708333333336</c:v>
                </c:pt>
                <c:pt idx="14871">
                  <c:v>40799.75</c:v>
                </c:pt>
                <c:pt idx="14872">
                  <c:v>40799.791666666664</c:v>
                </c:pt>
                <c:pt idx="14873">
                  <c:v>40799.833333333336</c:v>
                </c:pt>
                <c:pt idx="14874">
                  <c:v>40799.875</c:v>
                </c:pt>
                <c:pt idx="14875">
                  <c:v>40799.916666666664</c:v>
                </c:pt>
                <c:pt idx="14876">
                  <c:v>40799.958333333336</c:v>
                </c:pt>
                <c:pt idx="14877">
                  <c:v>40800</c:v>
                </c:pt>
                <c:pt idx="14878">
                  <c:v>40800.041666666664</c:v>
                </c:pt>
                <c:pt idx="14879">
                  <c:v>40800.083333333336</c:v>
                </c:pt>
                <c:pt idx="14880">
                  <c:v>40800.125</c:v>
                </c:pt>
                <c:pt idx="14881">
                  <c:v>40800.166666666664</c:v>
                </c:pt>
                <c:pt idx="14882">
                  <c:v>40800.208333333336</c:v>
                </c:pt>
                <c:pt idx="14883">
                  <c:v>40800.25</c:v>
                </c:pt>
                <c:pt idx="14884">
                  <c:v>40800.291666666664</c:v>
                </c:pt>
                <c:pt idx="14885">
                  <c:v>40800.333333333336</c:v>
                </c:pt>
                <c:pt idx="14886">
                  <c:v>40800.375</c:v>
                </c:pt>
                <c:pt idx="14887">
                  <c:v>40800.416666666664</c:v>
                </c:pt>
                <c:pt idx="14888">
                  <c:v>40800.458333333336</c:v>
                </c:pt>
                <c:pt idx="14889">
                  <c:v>40800.5</c:v>
                </c:pt>
                <c:pt idx="14890">
                  <c:v>40800.541666666664</c:v>
                </c:pt>
                <c:pt idx="14891">
                  <c:v>40800.583333333336</c:v>
                </c:pt>
                <c:pt idx="14892">
                  <c:v>40800.625</c:v>
                </c:pt>
                <c:pt idx="14893">
                  <c:v>40800.666666666664</c:v>
                </c:pt>
                <c:pt idx="14894">
                  <c:v>40800.708333333336</c:v>
                </c:pt>
                <c:pt idx="14895">
                  <c:v>40800.75</c:v>
                </c:pt>
                <c:pt idx="14896">
                  <c:v>40800.791666666664</c:v>
                </c:pt>
                <c:pt idx="14897">
                  <c:v>40800.833333333336</c:v>
                </c:pt>
                <c:pt idx="14898">
                  <c:v>40800.875</c:v>
                </c:pt>
                <c:pt idx="14899">
                  <c:v>40800.916666666664</c:v>
                </c:pt>
                <c:pt idx="14900">
                  <c:v>40800.958333333336</c:v>
                </c:pt>
                <c:pt idx="14901">
                  <c:v>40801</c:v>
                </c:pt>
                <c:pt idx="14902">
                  <c:v>40801.041666666664</c:v>
                </c:pt>
                <c:pt idx="14903">
                  <c:v>40801.083333333336</c:v>
                </c:pt>
                <c:pt idx="14904">
                  <c:v>40801.125</c:v>
                </c:pt>
                <c:pt idx="14905">
                  <c:v>40801.166666666664</c:v>
                </c:pt>
                <c:pt idx="14906">
                  <c:v>40801.208333333336</c:v>
                </c:pt>
                <c:pt idx="14907">
                  <c:v>40801.25</c:v>
                </c:pt>
                <c:pt idx="14908">
                  <c:v>40801.291666666664</c:v>
                </c:pt>
                <c:pt idx="14909">
                  <c:v>40801.333333333336</c:v>
                </c:pt>
                <c:pt idx="14910">
                  <c:v>40801.375</c:v>
                </c:pt>
                <c:pt idx="14911">
                  <c:v>40801.416666666664</c:v>
                </c:pt>
                <c:pt idx="14912">
                  <c:v>40801.458333333336</c:v>
                </c:pt>
                <c:pt idx="14913">
                  <c:v>40801.5</c:v>
                </c:pt>
                <c:pt idx="14914">
                  <c:v>40801.541666666664</c:v>
                </c:pt>
                <c:pt idx="14915">
                  <c:v>40801.583333333336</c:v>
                </c:pt>
                <c:pt idx="14916">
                  <c:v>40801.625</c:v>
                </c:pt>
                <c:pt idx="14917">
                  <c:v>40801.666666666664</c:v>
                </c:pt>
                <c:pt idx="14918">
                  <c:v>40801.708333333336</c:v>
                </c:pt>
                <c:pt idx="14919">
                  <c:v>40801.75</c:v>
                </c:pt>
                <c:pt idx="14920">
                  <c:v>40801.791666666664</c:v>
                </c:pt>
                <c:pt idx="14921">
                  <c:v>40801.833333333336</c:v>
                </c:pt>
                <c:pt idx="14922">
                  <c:v>40801.875</c:v>
                </c:pt>
                <c:pt idx="14923">
                  <c:v>40801.916666666664</c:v>
                </c:pt>
                <c:pt idx="14924">
                  <c:v>40801.958333333336</c:v>
                </c:pt>
                <c:pt idx="14925">
                  <c:v>40802</c:v>
                </c:pt>
                <c:pt idx="14926">
                  <c:v>40802.041666666664</c:v>
                </c:pt>
                <c:pt idx="14927">
                  <c:v>40802.083333333336</c:v>
                </c:pt>
                <c:pt idx="14928">
                  <c:v>40802.125</c:v>
                </c:pt>
                <c:pt idx="14929">
                  <c:v>40802.166666666664</c:v>
                </c:pt>
                <c:pt idx="14930">
                  <c:v>40802.208333333336</c:v>
                </c:pt>
                <c:pt idx="14931">
                  <c:v>40802.25</c:v>
                </c:pt>
                <c:pt idx="14932">
                  <c:v>40802.291666666664</c:v>
                </c:pt>
                <c:pt idx="14933">
                  <c:v>40802.333333333336</c:v>
                </c:pt>
                <c:pt idx="14934">
                  <c:v>40802.375</c:v>
                </c:pt>
                <c:pt idx="14935">
                  <c:v>40802.416666666664</c:v>
                </c:pt>
                <c:pt idx="14936">
                  <c:v>40802.458333333336</c:v>
                </c:pt>
                <c:pt idx="14937">
                  <c:v>40802.5</c:v>
                </c:pt>
                <c:pt idx="14938">
                  <c:v>40802.541666666664</c:v>
                </c:pt>
                <c:pt idx="14939">
                  <c:v>40802.583333333336</c:v>
                </c:pt>
                <c:pt idx="14940">
                  <c:v>40802.625</c:v>
                </c:pt>
                <c:pt idx="14941">
                  <c:v>40802.666666666664</c:v>
                </c:pt>
                <c:pt idx="14942">
                  <c:v>40802.708333333336</c:v>
                </c:pt>
                <c:pt idx="14943">
                  <c:v>40802.75</c:v>
                </c:pt>
                <c:pt idx="14944">
                  <c:v>40802.791666666664</c:v>
                </c:pt>
                <c:pt idx="14945">
                  <c:v>40802.833333333336</c:v>
                </c:pt>
                <c:pt idx="14946">
                  <c:v>40802.875</c:v>
                </c:pt>
                <c:pt idx="14947">
                  <c:v>40802.916666666664</c:v>
                </c:pt>
                <c:pt idx="14948">
                  <c:v>40802.958333333336</c:v>
                </c:pt>
                <c:pt idx="14949">
                  <c:v>40803</c:v>
                </c:pt>
                <c:pt idx="14950">
                  <c:v>40803.041666666664</c:v>
                </c:pt>
                <c:pt idx="14951">
                  <c:v>40803.083333333336</c:v>
                </c:pt>
                <c:pt idx="14952">
                  <c:v>40803.125</c:v>
                </c:pt>
                <c:pt idx="14953">
                  <c:v>40803.166666666664</c:v>
                </c:pt>
                <c:pt idx="14954">
                  <c:v>40803.208333333336</c:v>
                </c:pt>
                <c:pt idx="14955">
                  <c:v>40803.25</c:v>
                </c:pt>
                <c:pt idx="14956">
                  <c:v>40803.291666666664</c:v>
                </c:pt>
                <c:pt idx="14957">
                  <c:v>40803.333333333336</c:v>
                </c:pt>
                <c:pt idx="14958">
                  <c:v>40803.375</c:v>
                </c:pt>
                <c:pt idx="14959">
                  <c:v>40803.416666666664</c:v>
                </c:pt>
                <c:pt idx="14960">
                  <c:v>40803.458333333336</c:v>
                </c:pt>
                <c:pt idx="14961">
                  <c:v>40803.5</c:v>
                </c:pt>
                <c:pt idx="14962">
                  <c:v>40803.541666666664</c:v>
                </c:pt>
                <c:pt idx="14963">
                  <c:v>40803.583333333336</c:v>
                </c:pt>
                <c:pt idx="14964">
                  <c:v>40803.625</c:v>
                </c:pt>
                <c:pt idx="14965">
                  <c:v>40803.666666666664</c:v>
                </c:pt>
                <c:pt idx="14966">
                  <c:v>40803.708333333336</c:v>
                </c:pt>
                <c:pt idx="14967">
                  <c:v>40803.75</c:v>
                </c:pt>
                <c:pt idx="14968">
                  <c:v>40803.791666666664</c:v>
                </c:pt>
                <c:pt idx="14969">
                  <c:v>40803.833333333336</c:v>
                </c:pt>
                <c:pt idx="14970">
                  <c:v>40803.875</c:v>
                </c:pt>
                <c:pt idx="14971">
                  <c:v>40803.916666666664</c:v>
                </c:pt>
                <c:pt idx="14972">
                  <c:v>40803.958333333336</c:v>
                </c:pt>
                <c:pt idx="14973">
                  <c:v>40804</c:v>
                </c:pt>
                <c:pt idx="14974">
                  <c:v>40804.041666666664</c:v>
                </c:pt>
                <c:pt idx="14975">
                  <c:v>40804.083333333336</c:v>
                </c:pt>
                <c:pt idx="14976">
                  <c:v>40804.125</c:v>
                </c:pt>
                <c:pt idx="14977">
                  <c:v>40804.166666666664</c:v>
                </c:pt>
                <c:pt idx="14978">
                  <c:v>40804.208333333336</c:v>
                </c:pt>
                <c:pt idx="14979">
                  <c:v>40804.25</c:v>
                </c:pt>
                <c:pt idx="14980">
                  <c:v>40804.291666666664</c:v>
                </c:pt>
                <c:pt idx="14981">
                  <c:v>40804.333333333336</c:v>
                </c:pt>
                <c:pt idx="14982">
                  <c:v>40804.375</c:v>
                </c:pt>
                <c:pt idx="14983">
                  <c:v>40804.416666666664</c:v>
                </c:pt>
                <c:pt idx="14984">
                  <c:v>40804.458333333336</c:v>
                </c:pt>
                <c:pt idx="14985">
                  <c:v>40804.5</c:v>
                </c:pt>
                <c:pt idx="14986">
                  <c:v>40804.541666666664</c:v>
                </c:pt>
                <c:pt idx="14987">
                  <c:v>40804.583333333336</c:v>
                </c:pt>
                <c:pt idx="14988">
                  <c:v>40804.625</c:v>
                </c:pt>
                <c:pt idx="14989">
                  <c:v>40804.666666666664</c:v>
                </c:pt>
                <c:pt idx="14990">
                  <c:v>40804.708333333336</c:v>
                </c:pt>
                <c:pt idx="14991">
                  <c:v>40804.75</c:v>
                </c:pt>
                <c:pt idx="14992">
                  <c:v>40804.791666666664</c:v>
                </c:pt>
                <c:pt idx="14993">
                  <c:v>40804.833333333336</c:v>
                </c:pt>
                <c:pt idx="14994">
                  <c:v>40804.875</c:v>
                </c:pt>
                <c:pt idx="14995">
                  <c:v>40804.916666666664</c:v>
                </c:pt>
                <c:pt idx="14996">
                  <c:v>40804.958333333336</c:v>
                </c:pt>
                <c:pt idx="14997">
                  <c:v>40805</c:v>
                </c:pt>
                <c:pt idx="14998">
                  <c:v>40805.041666666664</c:v>
                </c:pt>
                <c:pt idx="14999">
                  <c:v>40805.083333333336</c:v>
                </c:pt>
                <c:pt idx="15000">
                  <c:v>40805.125</c:v>
                </c:pt>
                <c:pt idx="15001">
                  <c:v>40805.166666666664</c:v>
                </c:pt>
                <c:pt idx="15002">
                  <c:v>40805.208333333336</c:v>
                </c:pt>
                <c:pt idx="15003">
                  <c:v>40805.25</c:v>
                </c:pt>
                <c:pt idx="15004">
                  <c:v>40805.291666666664</c:v>
                </c:pt>
                <c:pt idx="15005">
                  <c:v>40805.333333333336</c:v>
                </c:pt>
                <c:pt idx="15006">
                  <c:v>40805.375</c:v>
                </c:pt>
                <c:pt idx="15007">
                  <c:v>40805.416666666664</c:v>
                </c:pt>
                <c:pt idx="15008">
                  <c:v>40805.458333333336</c:v>
                </c:pt>
                <c:pt idx="15009">
                  <c:v>40805.5</c:v>
                </c:pt>
                <c:pt idx="15010">
                  <c:v>40805.541666666664</c:v>
                </c:pt>
                <c:pt idx="15011">
                  <c:v>40805.583333333336</c:v>
                </c:pt>
                <c:pt idx="15012">
                  <c:v>40805.625</c:v>
                </c:pt>
                <c:pt idx="15013">
                  <c:v>40805.666666666664</c:v>
                </c:pt>
                <c:pt idx="15014">
                  <c:v>40805.708333333336</c:v>
                </c:pt>
                <c:pt idx="15015">
                  <c:v>40805.75</c:v>
                </c:pt>
                <c:pt idx="15016">
                  <c:v>40805.791666666664</c:v>
                </c:pt>
                <c:pt idx="15017">
                  <c:v>40805.833333333336</c:v>
                </c:pt>
                <c:pt idx="15018">
                  <c:v>40805.875</c:v>
                </c:pt>
                <c:pt idx="15019">
                  <c:v>40805.916666666664</c:v>
                </c:pt>
                <c:pt idx="15020">
                  <c:v>40805.958333333336</c:v>
                </c:pt>
                <c:pt idx="15021">
                  <c:v>40806</c:v>
                </c:pt>
                <c:pt idx="15022">
                  <c:v>40806.041666666664</c:v>
                </c:pt>
                <c:pt idx="15023">
                  <c:v>40806.083333333336</c:v>
                </c:pt>
                <c:pt idx="15024">
                  <c:v>40806.125</c:v>
                </c:pt>
                <c:pt idx="15025">
                  <c:v>40806.166666666664</c:v>
                </c:pt>
                <c:pt idx="15026">
                  <c:v>40806.208333333336</c:v>
                </c:pt>
                <c:pt idx="15027">
                  <c:v>40806.25</c:v>
                </c:pt>
                <c:pt idx="15028">
                  <c:v>40806.291666666664</c:v>
                </c:pt>
                <c:pt idx="15029">
                  <c:v>40806.333333333336</c:v>
                </c:pt>
                <c:pt idx="15030">
                  <c:v>40806.375</c:v>
                </c:pt>
                <c:pt idx="15031">
                  <c:v>40806.416666666664</c:v>
                </c:pt>
                <c:pt idx="15032">
                  <c:v>40806.458333333336</c:v>
                </c:pt>
                <c:pt idx="15033">
                  <c:v>40806.5</c:v>
                </c:pt>
                <c:pt idx="15034">
                  <c:v>40806.541666666664</c:v>
                </c:pt>
                <c:pt idx="15035">
                  <c:v>40806.583333333336</c:v>
                </c:pt>
                <c:pt idx="15036">
                  <c:v>40806.625</c:v>
                </c:pt>
                <c:pt idx="15037">
                  <c:v>40806.666666666664</c:v>
                </c:pt>
                <c:pt idx="15038">
                  <c:v>40806.708333333336</c:v>
                </c:pt>
                <c:pt idx="15039">
                  <c:v>40806.75</c:v>
                </c:pt>
                <c:pt idx="15040">
                  <c:v>40806.791666666664</c:v>
                </c:pt>
                <c:pt idx="15041">
                  <c:v>40806.833333333336</c:v>
                </c:pt>
                <c:pt idx="15042">
                  <c:v>40806.875</c:v>
                </c:pt>
                <c:pt idx="15043">
                  <c:v>40806.916666666664</c:v>
                </c:pt>
                <c:pt idx="15044">
                  <c:v>40806.958333333336</c:v>
                </c:pt>
                <c:pt idx="15045">
                  <c:v>40807</c:v>
                </c:pt>
                <c:pt idx="15046">
                  <c:v>40807.041666666664</c:v>
                </c:pt>
                <c:pt idx="15047">
                  <c:v>40807.083333333336</c:v>
                </c:pt>
                <c:pt idx="15048">
                  <c:v>40807.125</c:v>
                </c:pt>
                <c:pt idx="15049">
                  <c:v>40807.166666666664</c:v>
                </c:pt>
                <c:pt idx="15050">
                  <c:v>40807.208333333336</c:v>
                </c:pt>
                <c:pt idx="15051">
                  <c:v>40807.25</c:v>
                </c:pt>
                <c:pt idx="15052">
                  <c:v>40807.291666666664</c:v>
                </c:pt>
                <c:pt idx="15053">
                  <c:v>40807.333333333336</c:v>
                </c:pt>
                <c:pt idx="15054">
                  <c:v>40807.375</c:v>
                </c:pt>
                <c:pt idx="15055">
                  <c:v>40807.416666666664</c:v>
                </c:pt>
                <c:pt idx="15056">
                  <c:v>40807.458333333336</c:v>
                </c:pt>
                <c:pt idx="15057">
                  <c:v>40807.5</c:v>
                </c:pt>
                <c:pt idx="15058">
                  <c:v>40807.541666666664</c:v>
                </c:pt>
                <c:pt idx="15059">
                  <c:v>40807.583333333336</c:v>
                </c:pt>
                <c:pt idx="15060">
                  <c:v>40807.625</c:v>
                </c:pt>
                <c:pt idx="15061">
                  <c:v>40807.666666666664</c:v>
                </c:pt>
                <c:pt idx="15062">
                  <c:v>40807.708333333336</c:v>
                </c:pt>
                <c:pt idx="15063">
                  <c:v>40807.75</c:v>
                </c:pt>
                <c:pt idx="15064">
                  <c:v>40807.791666666664</c:v>
                </c:pt>
                <c:pt idx="15065">
                  <c:v>40807.833333333336</c:v>
                </c:pt>
                <c:pt idx="15066">
                  <c:v>40807.875</c:v>
                </c:pt>
                <c:pt idx="15067">
                  <c:v>40807.916666666664</c:v>
                </c:pt>
                <c:pt idx="15068">
                  <c:v>40807.958333333336</c:v>
                </c:pt>
                <c:pt idx="15069">
                  <c:v>40808</c:v>
                </c:pt>
                <c:pt idx="15070">
                  <c:v>40808.041666666664</c:v>
                </c:pt>
                <c:pt idx="15071">
                  <c:v>40808.083333333336</c:v>
                </c:pt>
                <c:pt idx="15072">
                  <c:v>40808.125</c:v>
                </c:pt>
                <c:pt idx="15073">
                  <c:v>40808.166666666664</c:v>
                </c:pt>
                <c:pt idx="15074">
                  <c:v>40808.208333333336</c:v>
                </c:pt>
                <c:pt idx="15075">
                  <c:v>40808.25</c:v>
                </c:pt>
                <c:pt idx="15076">
                  <c:v>40808.291666666664</c:v>
                </c:pt>
                <c:pt idx="15077">
                  <c:v>40808.333333333336</c:v>
                </c:pt>
                <c:pt idx="15078">
                  <c:v>40808.375</c:v>
                </c:pt>
                <c:pt idx="15079">
                  <c:v>40808.416666666664</c:v>
                </c:pt>
                <c:pt idx="15080">
                  <c:v>40808.458333333336</c:v>
                </c:pt>
                <c:pt idx="15081">
                  <c:v>40808.5</c:v>
                </c:pt>
                <c:pt idx="15082">
                  <c:v>40808.541666666664</c:v>
                </c:pt>
                <c:pt idx="15083">
                  <c:v>40808.583333333336</c:v>
                </c:pt>
                <c:pt idx="15084">
                  <c:v>40808.625</c:v>
                </c:pt>
                <c:pt idx="15085">
                  <c:v>40808.666666666664</c:v>
                </c:pt>
                <c:pt idx="15086">
                  <c:v>40808.708333333336</c:v>
                </c:pt>
                <c:pt idx="15087">
                  <c:v>40808.75</c:v>
                </c:pt>
                <c:pt idx="15088">
                  <c:v>40808.791666666664</c:v>
                </c:pt>
                <c:pt idx="15089">
                  <c:v>40808.833333333336</c:v>
                </c:pt>
                <c:pt idx="15090">
                  <c:v>40808.875</c:v>
                </c:pt>
                <c:pt idx="15091">
                  <c:v>40808.916666666664</c:v>
                </c:pt>
                <c:pt idx="15092">
                  <c:v>40808.958333333336</c:v>
                </c:pt>
                <c:pt idx="15093">
                  <c:v>40809</c:v>
                </c:pt>
                <c:pt idx="15094">
                  <c:v>40809.041666666664</c:v>
                </c:pt>
                <c:pt idx="15095">
                  <c:v>40809.083333333336</c:v>
                </c:pt>
                <c:pt idx="15096">
                  <c:v>40809.125</c:v>
                </c:pt>
                <c:pt idx="15097">
                  <c:v>40809.166666666664</c:v>
                </c:pt>
                <c:pt idx="15098">
                  <c:v>40809.208333333336</c:v>
                </c:pt>
                <c:pt idx="15099">
                  <c:v>40809.25</c:v>
                </c:pt>
                <c:pt idx="15100">
                  <c:v>40809.291666666664</c:v>
                </c:pt>
                <c:pt idx="15101">
                  <c:v>40809.333333333336</c:v>
                </c:pt>
                <c:pt idx="15102">
                  <c:v>40809.375</c:v>
                </c:pt>
                <c:pt idx="15103">
                  <c:v>40809.416666666664</c:v>
                </c:pt>
                <c:pt idx="15104">
                  <c:v>40809.458333333336</c:v>
                </c:pt>
                <c:pt idx="15105">
                  <c:v>40809.5</c:v>
                </c:pt>
                <c:pt idx="15106">
                  <c:v>40809.541666666664</c:v>
                </c:pt>
                <c:pt idx="15107">
                  <c:v>40809.583333333336</c:v>
                </c:pt>
                <c:pt idx="15108">
                  <c:v>40809.625</c:v>
                </c:pt>
                <c:pt idx="15109">
                  <c:v>40809.666666666664</c:v>
                </c:pt>
                <c:pt idx="15110">
                  <c:v>40809.708333333336</c:v>
                </c:pt>
                <c:pt idx="15111">
                  <c:v>40809.75</c:v>
                </c:pt>
                <c:pt idx="15112">
                  <c:v>40809.791666666664</c:v>
                </c:pt>
                <c:pt idx="15113">
                  <c:v>40809.833333333336</c:v>
                </c:pt>
                <c:pt idx="15114">
                  <c:v>40809.875</c:v>
                </c:pt>
                <c:pt idx="15115">
                  <c:v>40809.916666666664</c:v>
                </c:pt>
                <c:pt idx="15116">
                  <c:v>40809.958333333336</c:v>
                </c:pt>
                <c:pt idx="15117">
                  <c:v>40810</c:v>
                </c:pt>
                <c:pt idx="15118">
                  <c:v>40810.041666666664</c:v>
                </c:pt>
                <c:pt idx="15119">
                  <c:v>40810.083333333336</c:v>
                </c:pt>
                <c:pt idx="15120">
                  <c:v>40810.125</c:v>
                </c:pt>
                <c:pt idx="15121">
                  <c:v>40810.166666666664</c:v>
                </c:pt>
                <c:pt idx="15122">
                  <c:v>40810.208333333336</c:v>
                </c:pt>
                <c:pt idx="15123">
                  <c:v>40810.25</c:v>
                </c:pt>
                <c:pt idx="15124">
                  <c:v>40810.291666666664</c:v>
                </c:pt>
                <c:pt idx="15125">
                  <c:v>40810.333333333336</c:v>
                </c:pt>
                <c:pt idx="15126">
                  <c:v>40810.375</c:v>
                </c:pt>
                <c:pt idx="15127">
                  <c:v>40810.416666666664</c:v>
                </c:pt>
                <c:pt idx="15128">
                  <c:v>40810.458333333336</c:v>
                </c:pt>
                <c:pt idx="15129">
                  <c:v>40810.5</c:v>
                </c:pt>
                <c:pt idx="15130">
                  <c:v>40810.541666666664</c:v>
                </c:pt>
                <c:pt idx="15131">
                  <c:v>40810.583333333336</c:v>
                </c:pt>
                <c:pt idx="15132">
                  <c:v>40810.625</c:v>
                </c:pt>
                <c:pt idx="15133">
                  <c:v>40810.666666666664</c:v>
                </c:pt>
                <c:pt idx="15134">
                  <c:v>40810.708333333336</c:v>
                </c:pt>
                <c:pt idx="15135">
                  <c:v>40810.75</c:v>
                </c:pt>
                <c:pt idx="15136">
                  <c:v>40810.791666666664</c:v>
                </c:pt>
                <c:pt idx="15137">
                  <c:v>40810.833333333336</c:v>
                </c:pt>
                <c:pt idx="15138">
                  <c:v>40810.875</c:v>
                </c:pt>
                <c:pt idx="15139">
                  <c:v>40810.916666666664</c:v>
                </c:pt>
                <c:pt idx="15140">
                  <c:v>40810.958333333336</c:v>
                </c:pt>
                <c:pt idx="15141">
                  <c:v>40811</c:v>
                </c:pt>
                <c:pt idx="15142">
                  <c:v>40811.041666666664</c:v>
                </c:pt>
                <c:pt idx="15143">
                  <c:v>40811.083333333336</c:v>
                </c:pt>
                <c:pt idx="15144">
                  <c:v>40811.125</c:v>
                </c:pt>
                <c:pt idx="15145">
                  <c:v>40811.166666666664</c:v>
                </c:pt>
                <c:pt idx="15146">
                  <c:v>40811.208333333336</c:v>
                </c:pt>
                <c:pt idx="15147">
                  <c:v>40811.25</c:v>
                </c:pt>
                <c:pt idx="15148">
                  <c:v>40811.291666666664</c:v>
                </c:pt>
                <c:pt idx="15149">
                  <c:v>40811.333333333336</c:v>
                </c:pt>
                <c:pt idx="15150">
                  <c:v>40811.375</c:v>
                </c:pt>
                <c:pt idx="15151">
                  <c:v>40811.416666666664</c:v>
                </c:pt>
                <c:pt idx="15152">
                  <c:v>40811.458333333336</c:v>
                </c:pt>
                <c:pt idx="15153">
                  <c:v>40811.5</c:v>
                </c:pt>
                <c:pt idx="15154">
                  <c:v>40811.541666666664</c:v>
                </c:pt>
                <c:pt idx="15155">
                  <c:v>40811.583333333336</c:v>
                </c:pt>
                <c:pt idx="15156">
                  <c:v>40811.625</c:v>
                </c:pt>
                <c:pt idx="15157">
                  <c:v>40811.666666666664</c:v>
                </c:pt>
                <c:pt idx="15158">
                  <c:v>40811.708333333336</c:v>
                </c:pt>
                <c:pt idx="15159">
                  <c:v>40811.75</c:v>
                </c:pt>
                <c:pt idx="15160">
                  <c:v>40811.791666666664</c:v>
                </c:pt>
                <c:pt idx="15161">
                  <c:v>40811.833333333336</c:v>
                </c:pt>
                <c:pt idx="15162">
                  <c:v>40811.875</c:v>
                </c:pt>
                <c:pt idx="15163">
                  <c:v>40811.916666666664</c:v>
                </c:pt>
                <c:pt idx="15164">
                  <c:v>40811.958333333336</c:v>
                </c:pt>
                <c:pt idx="15165">
                  <c:v>40812</c:v>
                </c:pt>
                <c:pt idx="15166">
                  <c:v>40812.041666666664</c:v>
                </c:pt>
                <c:pt idx="15167">
                  <c:v>40812.083333333336</c:v>
                </c:pt>
                <c:pt idx="15168">
                  <c:v>40812.125</c:v>
                </c:pt>
                <c:pt idx="15169">
                  <c:v>40812.166666666664</c:v>
                </c:pt>
                <c:pt idx="15170">
                  <c:v>40812.208333333336</c:v>
                </c:pt>
                <c:pt idx="15171">
                  <c:v>40812.25</c:v>
                </c:pt>
                <c:pt idx="15172">
                  <c:v>40812.291666666664</c:v>
                </c:pt>
                <c:pt idx="15173">
                  <c:v>40812.333333333336</c:v>
                </c:pt>
                <c:pt idx="15174">
                  <c:v>40812.375</c:v>
                </c:pt>
                <c:pt idx="15175">
                  <c:v>40812.416666666664</c:v>
                </c:pt>
                <c:pt idx="15176">
                  <c:v>40812.458333333336</c:v>
                </c:pt>
                <c:pt idx="15177">
                  <c:v>40812.5</c:v>
                </c:pt>
                <c:pt idx="15178">
                  <c:v>40812.541666666664</c:v>
                </c:pt>
                <c:pt idx="15179">
                  <c:v>40812.583333333336</c:v>
                </c:pt>
                <c:pt idx="15180">
                  <c:v>40812.625</c:v>
                </c:pt>
                <c:pt idx="15181">
                  <c:v>40812.666666666664</c:v>
                </c:pt>
                <c:pt idx="15182">
                  <c:v>40812.708333333336</c:v>
                </c:pt>
                <c:pt idx="15183">
                  <c:v>40812.75</c:v>
                </c:pt>
                <c:pt idx="15184">
                  <c:v>40812.791666666664</c:v>
                </c:pt>
                <c:pt idx="15185">
                  <c:v>40812.833333333336</c:v>
                </c:pt>
                <c:pt idx="15186">
                  <c:v>40812.875</c:v>
                </c:pt>
                <c:pt idx="15187">
                  <c:v>40812.916666666664</c:v>
                </c:pt>
                <c:pt idx="15188">
                  <c:v>40812.958333333336</c:v>
                </c:pt>
                <c:pt idx="15189">
                  <c:v>40813</c:v>
                </c:pt>
                <c:pt idx="15190">
                  <c:v>40813.041666666664</c:v>
                </c:pt>
                <c:pt idx="15191">
                  <c:v>40813.083333333336</c:v>
                </c:pt>
                <c:pt idx="15192">
                  <c:v>40813.125</c:v>
                </c:pt>
                <c:pt idx="15193">
                  <c:v>40813.166666666664</c:v>
                </c:pt>
                <c:pt idx="15194">
                  <c:v>40813.208333333336</c:v>
                </c:pt>
                <c:pt idx="15195">
                  <c:v>40813.25</c:v>
                </c:pt>
                <c:pt idx="15196">
                  <c:v>40813.291666666664</c:v>
                </c:pt>
                <c:pt idx="15197">
                  <c:v>40813.333333333336</c:v>
                </c:pt>
                <c:pt idx="15198">
                  <c:v>40813.375</c:v>
                </c:pt>
                <c:pt idx="15199">
                  <c:v>40813.416666666664</c:v>
                </c:pt>
                <c:pt idx="15200">
                  <c:v>40813.458333333336</c:v>
                </c:pt>
                <c:pt idx="15201">
                  <c:v>40813.5</c:v>
                </c:pt>
                <c:pt idx="15202">
                  <c:v>40813.541666666664</c:v>
                </c:pt>
                <c:pt idx="15203">
                  <c:v>40813.583333333336</c:v>
                </c:pt>
                <c:pt idx="15204">
                  <c:v>40813.625</c:v>
                </c:pt>
                <c:pt idx="15205">
                  <c:v>40813.666666666664</c:v>
                </c:pt>
                <c:pt idx="15206">
                  <c:v>40813.708333333336</c:v>
                </c:pt>
                <c:pt idx="15207">
                  <c:v>40813.75</c:v>
                </c:pt>
                <c:pt idx="15208">
                  <c:v>40813.791666666664</c:v>
                </c:pt>
                <c:pt idx="15209">
                  <c:v>40813.833333333336</c:v>
                </c:pt>
                <c:pt idx="15210">
                  <c:v>40813.875</c:v>
                </c:pt>
                <c:pt idx="15211">
                  <c:v>40813.916666666664</c:v>
                </c:pt>
                <c:pt idx="15212">
                  <c:v>40813.958333333336</c:v>
                </c:pt>
                <c:pt idx="15213">
                  <c:v>40814</c:v>
                </c:pt>
                <c:pt idx="15214">
                  <c:v>40814.041666666664</c:v>
                </c:pt>
                <c:pt idx="15215">
                  <c:v>40814.083333333336</c:v>
                </c:pt>
                <c:pt idx="15216">
                  <c:v>40814.125</c:v>
                </c:pt>
                <c:pt idx="15217">
                  <c:v>40814.166666666664</c:v>
                </c:pt>
                <c:pt idx="15218">
                  <c:v>40814.208333333336</c:v>
                </c:pt>
                <c:pt idx="15219">
                  <c:v>40814.25</c:v>
                </c:pt>
                <c:pt idx="15220">
                  <c:v>40814.291666666664</c:v>
                </c:pt>
                <c:pt idx="15221">
                  <c:v>40814.333333333336</c:v>
                </c:pt>
                <c:pt idx="15222">
                  <c:v>40814.375</c:v>
                </c:pt>
                <c:pt idx="15223">
                  <c:v>40814.416666666664</c:v>
                </c:pt>
                <c:pt idx="15224">
                  <c:v>40814.458333333336</c:v>
                </c:pt>
                <c:pt idx="15225">
                  <c:v>40814.5</c:v>
                </c:pt>
                <c:pt idx="15226">
                  <c:v>40814.541666666664</c:v>
                </c:pt>
                <c:pt idx="15227">
                  <c:v>40814.583333333336</c:v>
                </c:pt>
                <c:pt idx="15228">
                  <c:v>40814.625</c:v>
                </c:pt>
                <c:pt idx="15229">
                  <c:v>40814.666666666664</c:v>
                </c:pt>
                <c:pt idx="15230">
                  <c:v>40814.708333333336</c:v>
                </c:pt>
                <c:pt idx="15231">
                  <c:v>40814.75</c:v>
                </c:pt>
                <c:pt idx="15232">
                  <c:v>40814.791666666664</c:v>
                </c:pt>
                <c:pt idx="15233">
                  <c:v>40814.833333333336</c:v>
                </c:pt>
                <c:pt idx="15234">
                  <c:v>40814.875</c:v>
                </c:pt>
                <c:pt idx="15235">
                  <c:v>40814.916666666664</c:v>
                </c:pt>
                <c:pt idx="15236">
                  <c:v>40814.958333333336</c:v>
                </c:pt>
                <c:pt idx="15237">
                  <c:v>40815</c:v>
                </c:pt>
                <c:pt idx="15238">
                  <c:v>40815.041666666664</c:v>
                </c:pt>
                <c:pt idx="15239">
                  <c:v>40815.083333333336</c:v>
                </c:pt>
                <c:pt idx="15240">
                  <c:v>40815.125</c:v>
                </c:pt>
                <c:pt idx="15241">
                  <c:v>40815.166666666664</c:v>
                </c:pt>
                <c:pt idx="15242">
                  <c:v>40815.208333333336</c:v>
                </c:pt>
                <c:pt idx="15243">
                  <c:v>40815.25</c:v>
                </c:pt>
                <c:pt idx="15244">
                  <c:v>40815.291666666664</c:v>
                </c:pt>
                <c:pt idx="15245">
                  <c:v>40815.333333333336</c:v>
                </c:pt>
                <c:pt idx="15246">
                  <c:v>40815.375</c:v>
                </c:pt>
                <c:pt idx="15247">
                  <c:v>40815.416666666664</c:v>
                </c:pt>
                <c:pt idx="15248">
                  <c:v>40815.458333333336</c:v>
                </c:pt>
                <c:pt idx="15249">
                  <c:v>40815.5</c:v>
                </c:pt>
                <c:pt idx="15250">
                  <c:v>40815.541666666664</c:v>
                </c:pt>
                <c:pt idx="15251">
                  <c:v>40815.583333333336</c:v>
                </c:pt>
                <c:pt idx="15252">
                  <c:v>40815.625</c:v>
                </c:pt>
                <c:pt idx="15253">
                  <c:v>40815.666666666664</c:v>
                </c:pt>
                <c:pt idx="15254">
                  <c:v>40815.708333333336</c:v>
                </c:pt>
                <c:pt idx="15255">
                  <c:v>40815.75</c:v>
                </c:pt>
                <c:pt idx="15256">
                  <c:v>40815.791666666664</c:v>
                </c:pt>
                <c:pt idx="15257">
                  <c:v>40815.833333333336</c:v>
                </c:pt>
                <c:pt idx="15258">
                  <c:v>40815.875</c:v>
                </c:pt>
                <c:pt idx="15259">
                  <c:v>40815.916666666664</c:v>
                </c:pt>
                <c:pt idx="15260">
                  <c:v>40815.958333333336</c:v>
                </c:pt>
                <c:pt idx="15261">
                  <c:v>40816</c:v>
                </c:pt>
                <c:pt idx="15262">
                  <c:v>40816.041666666664</c:v>
                </c:pt>
                <c:pt idx="15263">
                  <c:v>40816.083333333336</c:v>
                </c:pt>
                <c:pt idx="15264">
                  <c:v>40816.125</c:v>
                </c:pt>
                <c:pt idx="15265">
                  <c:v>40816.166666666664</c:v>
                </c:pt>
                <c:pt idx="15266">
                  <c:v>40816.208333333336</c:v>
                </c:pt>
                <c:pt idx="15267">
                  <c:v>40816.25</c:v>
                </c:pt>
                <c:pt idx="15268">
                  <c:v>40816.291666666664</c:v>
                </c:pt>
                <c:pt idx="15269">
                  <c:v>40816.333333333336</c:v>
                </c:pt>
                <c:pt idx="15270">
                  <c:v>40816.375</c:v>
                </c:pt>
                <c:pt idx="15271">
                  <c:v>40816.416666666664</c:v>
                </c:pt>
                <c:pt idx="15272">
                  <c:v>40816.458333333336</c:v>
                </c:pt>
                <c:pt idx="15273">
                  <c:v>40816.5</c:v>
                </c:pt>
                <c:pt idx="15274">
                  <c:v>40816.541666666664</c:v>
                </c:pt>
                <c:pt idx="15275">
                  <c:v>40816.583333333336</c:v>
                </c:pt>
                <c:pt idx="15276">
                  <c:v>40816.625</c:v>
                </c:pt>
                <c:pt idx="15277">
                  <c:v>40816.666666666664</c:v>
                </c:pt>
                <c:pt idx="15278">
                  <c:v>40816.708333333336</c:v>
                </c:pt>
                <c:pt idx="15279">
                  <c:v>40816.75</c:v>
                </c:pt>
                <c:pt idx="15280">
                  <c:v>40816.791666666664</c:v>
                </c:pt>
                <c:pt idx="15281">
                  <c:v>40816.833333333336</c:v>
                </c:pt>
                <c:pt idx="15282">
                  <c:v>40816.875</c:v>
                </c:pt>
                <c:pt idx="15283">
                  <c:v>40816.916666666664</c:v>
                </c:pt>
                <c:pt idx="15284">
                  <c:v>40816.958333333336</c:v>
                </c:pt>
                <c:pt idx="15285">
                  <c:v>40817</c:v>
                </c:pt>
                <c:pt idx="15286">
                  <c:v>40817.041666666664</c:v>
                </c:pt>
                <c:pt idx="15287">
                  <c:v>40817.083333333336</c:v>
                </c:pt>
                <c:pt idx="15288">
                  <c:v>40817.125</c:v>
                </c:pt>
                <c:pt idx="15289">
                  <c:v>40817.166666666664</c:v>
                </c:pt>
                <c:pt idx="15290">
                  <c:v>40817.208333333336</c:v>
                </c:pt>
                <c:pt idx="15291">
                  <c:v>40817.25</c:v>
                </c:pt>
                <c:pt idx="15292">
                  <c:v>40817.291666666664</c:v>
                </c:pt>
                <c:pt idx="15293">
                  <c:v>40817.333333333336</c:v>
                </c:pt>
                <c:pt idx="15294">
                  <c:v>40817.375</c:v>
                </c:pt>
                <c:pt idx="15295">
                  <c:v>40817.416666666664</c:v>
                </c:pt>
                <c:pt idx="15296">
                  <c:v>40817.458333333336</c:v>
                </c:pt>
                <c:pt idx="15297">
                  <c:v>40817.5</c:v>
                </c:pt>
                <c:pt idx="15298">
                  <c:v>40817.541666666664</c:v>
                </c:pt>
                <c:pt idx="15299">
                  <c:v>40817.583333333336</c:v>
                </c:pt>
                <c:pt idx="15300">
                  <c:v>40817.625</c:v>
                </c:pt>
                <c:pt idx="15301">
                  <c:v>40817.666666666664</c:v>
                </c:pt>
                <c:pt idx="15302">
                  <c:v>40817.708333333336</c:v>
                </c:pt>
                <c:pt idx="15303">
                  <c:v>40817.75</c:v>
                </c:pt>
                <c:pt idx="15304">
                  <c:v>40817.791666666664</c:v>
                </c:pt>
                <c:pt idx="15305">
                  <c:v>40817.833333333336</c:v>
                </c:pt>
                <c:pt idx="15306">
                  <c:v>40817.875</c:v>
                </c:pt>
                <c:pt idx="15307">
                  <c:v>40817.916666666664</c:v>
                </c:pt>
                <c:pt idx="15308">
                  <c:v>40817.958333333336</c:v>
                </c:pt>
                <c:pt idx="15309">
                  <c:v>40818</c:v>
                </c:pt>
                <c:pt idx="15310">
                  <c:v>40818.041666666664</c:v>
                </c:pt>
                <c:pt idx="15311">
                  <c:v>40818.083333333336</c:v>
                </c:pt>
                <c:pt idx="15312">
                  <c:v>40818.125</c:v>
                </c:pt>
                <c:pt idx="15313">
                  <c:v>40818.166666666664</c:v>
                </c:pt>
                <c:pt idx="15314">
                  <c:v>40818.208333333336</c:v>
                </c:pt>
                <c:pt idx="15315">
                  <c:v>40818.25</c:v>
                </c:pt>
                <c:pt idx="15316">
                  <c:v>40818.291666666664</c:v>
                </c:pt>
                <c:pt idx="15317">
                  <c:v>40818.333333333336</c:v>
                </c:pt>
                <c:pt idx="15318">
                  <c:v>40818.375</c:v>
                </c:pt>
                <c:pt idx="15319">
                  <c:v>40818.416666666664</c:v>
                </c:pt>
                <c:pt idx="15320">
                  <c:v>40818.458333333336</c:v>
                </c:pt>
                <c:pt idx="15321">
                  <c:v>40818.5</c:v>
                </c:pt>
                <c:pt idx="15322">
                  <c:v>40818.541666666664</c:v>
                </c:pt>
                <c:pt idx="15323">
                  <c:v>40818.583333333336</c:v>
                </c:pt>
                <c:pt idx="15324">
                  <c:v>40818.625</c:v>
                </c:pt>
                <c:pt idx="15325">
                  <c:v>40818.666666666664</c:v>
                </c:pt>
                <c:pt idx="15326">
                  <c:v>40818.708333333336</c:v>
                </c:pt>
                <c:pt idx="15327">
                  <c:v>40818.75</c:v>
                </c:pt>
                <c:pt idx="15328">
                  <c:v>40818.791666666664</c:v>
                </c:pt>
                <c:pt idx="15329">
                  <c:v>40818.833333333336</c:v>
                </c:pt>
                <c:pt idx="15330">
                  <c:v>40818.875</c:v>
                </c:pt>
                <c:pt idx="15331">
                  <c:v>40818.916666666664</c:v>
                </c:pt>
                <c:pt idx="15332">
                  <c:v>40818.958333333336</c:v>
                </c:pt>
                <c:pt idx="15333">
                  <c:v>40819</c:v>
                </c:pt>
                <c:pt idx="15334">
                  <c:v>40819.041666666664</c:v>
                </c:pt>
                <c:pt idx="15335">
                  <c:v>40819.083333333336</c:v>
                </c:pt>
                <c:pt idx="15336">
                  <c:v>40819.125</c:v>
                </c:pt>
                <c:pt idx="15337">
                  <c:v>40819.166666666664</c:v>
                </c:pt>
                <c:pt idx="15338">
                  <c:v>40819.208333333336</c:v>
                </c:pt>
                <c:pt idx="15339">
                  <c:v>40819.25</c:v>
                </c:pt>
                <c:pt idx="15340">
                  <c:v>40819.291666666664</c:v>
                </c:pt>
                <c:pt idx="15341">
                  <c:v>40819.333333333336</c:v>
                </c:pt>
                <c:pt idx="15342">
                  <c:v>40819.375</c:v>
                </c:pt>
                <c:pt idx="15343">
                  <c:v>40819.416666666664</c:v>
                </c:pt>
                <c:pt idx="15344">
                  <c:v>40819.458333333336</c:v>
                </c:pt>
                <c:pt idx="15345">
                  <c:v>40819.5</c:v>
                </c:pt>
                <c:pt idx="15346">
                  <c:v>40819.541666666664</c:v>
                </c:pt>
                <c:pt idx="15347">
                  <c:v>40819.583333333336</c:v>
                </c:pt>
                <c:pt idx="15348">
                  <c:v>40819.625</c:v>
                </c:pt>
                <c:pt idx="15349">
                  <c:v>40819.666666666664</c:v>
                </c:pt>
                <c:pt idx="15350">
                  <c:v>40819.708333333336</c:v>
                </c:pt>
                <c:pt idx="15351">
                  <c:v>40819.75</c:v>
                </c:pt>
                <c:pt idx="15352">
                  <c:v>40819.791666666664</c:v>
                </c:pt>
                <c:pt idx="15353">
                  <c:v>40819.833333333336</c:v>
                </c:pt>
                <c:pt idx="15354">
                  <c:v>40819.875</c:v>
                </c:pt>
                <c:pt idx="15355">
                  <c:v>40819.916666666664</c:v>
                </c:pt>
                <c:pt idx="15356">
                  <c:v>40819.958333333336</c:v>
                </c:pt>
                <c:pt idx="15357">
                  <c:v>40820</c:v>
                </c:pt>
                <c:pt idx="15358">
                  <c:v>40820.041666666664</c:v>
                </c:pt>
                <c:pt idx="15359">
                  <c:v>40820.083333333336</c:v>
                </c:pt>
                <c:pt idx="15360">
                  <c:v>40820.125</c:v>
                </c:pt>
                <c:pt idx="15361">
                  <c:v>40820.166666666664</c:v>
                </c:pt>
                <c:pt idx="15362">
                  <c:v>40820.208333333336</c:v>
                </c:pt>
                <c:pt idx="15363">
                  <c:v>40820.25</c:v>
                </c:pt>
                <c:pt idx="15364">
                  <c:v>40820.291666666664</c:v>
                </c:pt>
                <c:pt idx="15365">
                  <c:v>40820.333333333336</c:v>
                </c:pt>
                <c:pt idx="15366">
                  <c:v>40820.375</c:v>
                </c:pt>
                <c:pt idx="15367">
                  <c:v>40820.416666666664</c:v>
                </c:pt>
                <c:pt idx="15368">
                  <c:v>40820.458333333336</c:v>
                </c:pt>
                <c:pt idx="15369">
                  <c:v>40820.5</c:v>
                </c:pt>
                <c:pt idx="15370">
                  <c:v>40820.541666666664</c:v>
                </c:pt>
                <c:pt idx="15371">
                  <c:v>40820.583333333336</c:v>
                </c:pt>
                <c:pt idx="15372">
                  <c:v>40820.625</c:v>
                </c:pt>
                <c:pt idx="15373">
                  <c:v>40820.666666666664</c:v>
                </c:pt>
                <c:pt idx="15374">
                  <c:v>40820.708333333336</c:v>
                </c:pt>
                <c:pt idx="15375">
                  <c:v>40820.75</c:v>
                </c:pt>
                <c:pt idx="15376">
                  <c:v>40820.791666666664</c:v>
                </c:pt>
                <c:pt idx="15377">
                  <c:v>40820.833333333336</c:v>
                </c:pt>
                <c:pt idx="15378">
                  <c:v>40820.875</c:v>
                </c:pt>
                <c:pt idx="15379">
                  <c:v>40820.916666666664</c:v>
                </c:pt>
                <c:pt idx="15380">
                  <c:v>40820.958333333336</c:v>
                </c:pt>
                <c:pt idx="15381">
                  <c:v>40821</c:v>
                </c:pt>
                <c:pt idx="15382">
                  <c:v>40821.041666666664</c:v>
                </c:pt>
                <c:pt idx="15383">
                  <c:v>40821.083333333336</c:v>
                </c:pt>
                <c:pt idx="15384">
                  <c:v>40821.125</c:v>
                </c:pt>
                <c:pt idx="15385">
                  <c:v>40821.166666666664</c:v>
                </c:pt>
                <c:pt idx="15386">
                  <c:v>40821.208333333336</c:v>
                </c:pt>
                <c:pt idx="15387">
                  <c:v>40821.25</c:v>
                </c:pt>
                <c:pt idx="15388">
                  <c:v>40821.291666666664</c:v>
                </c:pt>
                <c:pt idx="15389">
                  <c:v>40821.333333333336</c:v>
                </c:pt>
                <c:pt idx="15390">
                  <c:v>40821.375</c:v>
                </c:pt>
                <c:pt idx="15391">
                  <c:v>40821.416666666664</c:v>
                </c:pt>
                <c:pt idx="15392">
                  <c:v>40821.458333333336</c:v>
                </c:pt>
                <c:pt idx="15393">
                  <c:v>40821.5</c:v>
                </c:pt>
                <c:pt idx="15394">
                  <c:v>40821.541666666664</c:v>
                </c:pt>
                <c:pt idx="15395">
                  <c:v>40821.583333333336</c:v>
                </c:pt>
                <c:pt idx="15396">
                  <c:v>40821.625</c:v>
                </c:pt>
                <c:pt idx="15397">
                  <c:v>40821.666666666664</c:v>
                </c:pt>
                <c:pt idx="15398">
                  <c:v>40821.708333333336</c:v>
                </c:pt>
                <c:pt idx="15399">
                  <c:v>40821.75</c:v>
                </c:pt>
                <c:pt idx="15400">
                  <c:v>40821.791666666664</c:v>
                </c:pt>
                <c:pt idx="15401">
                  <c:v>40821.833333333336</c:v>
                </c:pt>
                <c:pt idx="15402">
                  <c:v>40821.875</c:v>
                </c:pt>
                <c:pt idx="15403">
                  <c:v>40821.916666666664</c:v>
                </c:pt>
                <c:pt idx="15404">
                  <c:v>40821.958333333336</c:v>
                </c:pt>
                <c:pt idx="15405">
                  <c:v>40822</c:v>
                </c:pt>
                <c:pt idx="15406">
                  <c:v>40822.041666666664</c:v>
                </c:pt>
                <c:pt idx="15407">
                  <c:v>40822.083333333336</c:v>
                </c:pt>
                <c:pt idx="15408">
                  <c:v>40822.125</c:v>
                </c:pt>
                <c:pt idx="15409">
                  <c:v>40822.166666666664</c:v>
                </c:pt>
                <c:pt idx="15410">
                  <c:v>40822.208333333336</c:v>
                </c:pt>
                <c:pt idx="15411">
                  <c:v>40822.25</c:v>
                </c:pt>
                <c:pt idx="15412">
                  <c:v>40822.291666666664</c:v>
                </c:pt>
                <c:pt idx="15413">
                  <c:v>40822.333333333336</c:v>
                </c:pt>
                <c:pt idx="15414">
                  <c:v>40822.375</c:v>
                </c:pt>
                <c:pt idx="15415">
                  <c:v>40822.416666666664</c:v>
                </c:pt>
                <c:pt idx="15416">
                  <c:v>40822.458333333336</c:v>
                </c:pt>
                <c:pt idx="15417">
                  <c:v>40822.5</c:v>
                </c:pt>
                <c:pt idx="15418">
                  <c:v>40822.541666666664</c:v>
                </c:pt>
                <c:pt idx="15419">
                  <c:v>40822.583333333336</c:v>
                </c:pt>
                <c:pt idx="15420">
                  <c:v>40822.625</c:v>
                </c:pt>
                <c:pt idx="15421">
                  <c:v>40822.666666666664</c:v>
                </c:pt>
                <c:pt idx="15422">
                  <c:v>40822.708333333336</c:v>
                </c:pt>
                <c:pt idx="15423">
                  <c:v>40822.75</c:v>
                </c:pt>
                <c:pt idx="15424">
                  <c:v>40822.791666666664</c:v>
                </c:pt>
                <c:pt idx="15425">
                  <c:v>40822.833333333336</c:v>
                </c:pt>
                <c:pt idx="15426">
                  <c:v>40822.875</c:v>
                </c:pt>
                <c:pt idx="15427">
                  <c:v>40822.916666666664</c:v>
                </c:pt>
                <c:pt idx="15428">
                  <c:v>40822.958333333336</c:v>
                </c:pt>
                <c:pt idx="15429">
                  <c:v>40823</c:v>
                </c:pt>
                <c:pt idx="15430">
                  <c:v>40823.041666666664</c:v>
                </c:pt>
                <c:pt idx="15431">
                  <c:v>40823.083333333336</c:v>
                </c:pt>
                <c:pt idx="15432">
                  <c:v>40823.125</c:v>
                </c:pt>
                <c:pt idx="15433">
                  <c:v>40823.166666666664</c:v>
                </c:pt>
                <c:pt idx="15434">
                  <c:v>40823.208333333336</c:v>
                </c:pt>
                <c:pt idx="15435">
                  <c:v>40823.25</c:v>
                </c:pt>
                <c:pt idx="15436">
                  <c:v>40823.291666666664</c:v>
                </c:pt>
                <c:pt idx="15437">
                  <c:v>40823.333333333336</c:v>
                </c:pt>
                <c:pt idx="15438">
                  <c:v>40823.375</c:v>
                </c:pt>
                <c:pt idx="15439">
                  <c:v>40823.416666666664</c:v>
                </c:pt>
                <c:pt idx="15440">
                  <c:v>40823.458333333336</c:v>
                </c:pt>
                <c:pt idx="15441">
                  <c:v>40823.5</c:v>
                </c:pt>
                <c:pt idx="15442">
                  <c:v>40823.541666666664</c:v>
                </c:pt>
                <c:pt idx="15443">
                  <c:v>40823.583333333336</c:v>
                </c:pt>
                <c:pt idx="15444">
                  <c:v>40823.625</c:v>
                </c:pt>
                <c:pt idx="15445">
                  <c:v>40823.666666666664</c:v>
                </c:pt>
                <c:pt idx="15446">
                  <c:v>40823.708333333336</c:v>
                </c:pt>
                <c:pt idx="15447">
                  <c:v>40823.75</c:v>
                </c:pt>
                <c:pt idx="15448">
                  <c:v>40823.791666666664</c:v>
                </c:pt>
                <c:pt idx="15449">
                  <c:v>40823.833333333336</c:v>
                </c:pt>
                <c:pt idx="15450">
                  <c:v>40823.875</c:v>
                </c:pt>
                <c:pt idx="15451">
                  <c:v>40823.916666666664</c:v>
                </c:pt>
                <c:pt idx="15452">
                  <c:v>40823.958333333336</c:v>
                </c:pt>
                <c:pt idx="15453">
                  <c:v>40824</c:v>
                </c:pt>
                <c:pt idx="15454">
                  <c:v>40824.041666666664</c:v>
                </c:pt>
                <c:pt idx="15455">
                  <c:v>40824.083333333336</c:v>
                </c:pt>
                <c:pt idx="15456">
                  <c:v>40824.125</c:v>
                </c:pt>
                <c:pt idx="15457">
                  <c:v>40824.166666666664</c:v>
                </c:pt>
                <c:pt idx="15458">
                  <c:v>40824.208333333336</c:v>
                </c:pt>
                <c:pt idx="15459">
                  <c:v>40824.25</c:v>
                </c:pt>
                <c:pt idx="15460">
                  <c:v>40824.291666666664</c:v>
                </c:pt>
                <c:pt idx="15461">
                  <c:v>40824.333333333336</c:v>
                </c:pt>
                <c:pt idx="15462">
                  <c:v>40824.375</c:v>
                </c:pt>
                <c:pt idx="15463">
                  <c:v>40824.416666666664</c:v>
                </c:pt>
                <c:pt idx="15464">
                  <c:v>40824.458333333336</c:v>
                </c:pt>
                <c:pt idx="15465">
                  <c:v>40824.5</c:v>
                </c:pt>
                <c:pt idx="15466">
                  <c:v>40824.541666666664</c:v>
                </c:pt>
                <c:pt idx="15467">
                  <c:v>40824.583333333336</c:v>
                </c:pt>
                <c:pt idx="15468">
                  <c:v>40824.625</c:v>
                </c:pt>
                <c:pt idx="15469">
                  <c:v>40824.666666666664</c:v>
                </c:pt>
                <c:pt idx="15470">
                  <c:v>40824.708333333336</c:v>
                </c:pt>
                <c:pt idx="15471">
                  <c:v>40824.75</c:v>
                </c:pt>
                <c:pt idx="15472">
                  <c:v>40824.791666666664</c:v>
                </c:pt>
                <c:pt idx="15473">
                  <c:v>40824.833333333336</c:v>
                </c:pt>
                <c:pt idx="15474">
                  <c:v>40824.875</c:v>
                </c:pt>
                <c:pt idx="15475">
                  <c:v>40824.916666666664</c:v>
                </c:pt>
                <c:pt idx="15476">
                  <c:v>40824.958333333336</c:v>
                </c:pt>
                <c:pt idx="15477">
                  <c:v>40825</c:v>
                </c:pt>
                <c:pt idx="15478">
                  <c:v>40825.041666666664</c:v>
                </c:pt>
                <c:pt idx="15479">
                  <c:v>40825.083333333336</c:v>
                </c:pt>
                <c:pt idx="15480">
                  <c:v>40825.125</c:v>
                </c:pt>
                <c:pt idx="15481">
                  <c:v>40825.166666666664</c:v>
                </c:pt>
                <c:pt idx="15482">
                  <c:v>40825.208333333336</c:v>
                </c:pt>
                <c:pt idx="15483">
                  <c:v>40825.25</c:v>
                </c:pt>
                <c:pt idx="15484">
                  <c:v>40825.291666666664</c:v>
                </c:pt>
                <c:pt idx="15485">
                  <c:v>40825.333333333336</c:v>
                </c:pt>
                <c:pt idx="15486">
                  <c:v>40825.375</c:v>
                </c:pt>
                <c:pt idx="15487">
                  <c:v>40825.416666666664</c:v>
                </c:pt>
                <c:pt idx="15488">
                  <c:v>40825.458333333336</c:v>
                </c:pt>
                <c:pt idx="15489">
                  <c:v>40825.5</c:v>
                </c:pt>
                <c:pt idx="15490">
                  <c:v>40825.541666666664</c:v>
                </c:pt>
                <c:pt idx="15491">
                  <c:v>40825.583333333336</c:v>
                </c:pt>
                <c:pt idx="15492">
                  <c:v>40825.625</c:v>
                </c:pt>
                <c:pt idx="15493">
                  <c:v>40825.666666666664</c:v>
                </c:pt>
                <c:pt idx="15494">
                  <c:v>40825.708333333336</c:v>
                </c:pt>
                <c:pt idx="15495">
                  <c:v>40825.75</c:v>
                </c:pt>
                <c:pt idx="15496">
                  <c:v>40825.791666666664</c:v>
                </c:pt>
                <c:pt idx="15497">
                  <c:v>40825.833333333336</c:v>
                </c:pt>
                <c:pt idx="15498">
                  <c:v>40825.875</c:v>
                </c:pt>
                <c:pt idx="15499">
                  <c:v>40825.916666666664</c:v>
                </c:pt>
                <c:pt idx="15500">
                  <c:v>40825.958333333336</c:v>
                </c:pt>
                <c:pt idx="15501">
                  <c:v>40826</c:v>
                </c:pt>
                <c:pt idx="15502">
                  <c:v>40826.041666666664</c:v>
                </c:pt>
                <c:pt idx="15503">
                  <c:v>40826.083333333336</c:v>
                </c:pt>
                <c:pt idx="15504">
                  <c:v>40826.125</c:v>
                </c:pt>
                <c:pt idx="15505">
                  <c:v>40826.166666666664</c:v>
                </c:pt>
                <c:pt idx="15506">
                  <c:v>40826.208333333336</c:v>
                </c:pt>
                <c:pt idx="15507">
                  <c:v>40826.25</c:v>
                </c:pt>
                <c:pt idx="15508">
                  <c:v>40826.291666666664</c:v>
                </c:pt>
                <c:pt idx="15509">
                  <c:v>40826.333333333336</c:v>
                </c:pt>
                <c:pt idx="15510">
                  <c:v>40826.375</c:v>
                </c:pt>
                <c:pt idx="15511">
                  <c:v>40826.416666666664</c:v>
                </c:pt>
                <c:pt idx="15512">
                  <c:v>40826.458333333336</c:v>
                </c:pt>
                <c:pt idx="15513">
                  <c:v>40826.5</c:v>
                </c:pt>
                <c:pt idx="15514">
                  <c:v>40826.541666666664</c:v>
                </c:pt>
                <c:pt idx="15515">
                  <c:v>40826.583333333336</c:v>
                </c:pt>
                <c:pt idx="15516">
                  <c:v>40826.625</c:v>
                </c:pt>
                <c:pt idx="15517">
                  <c:v>40826.666666666664</c:v>
                </c:pt>
                <c:pt idx="15518">
                  <c:v>40826.708333333336</c:v>
                </c:pt>
                <c:pt idx="15519">
                  <c:v>40826.75</c:v>
                </c:pt>
                <c:pt idx="15520">
                  <c:v>40826.791666666664</c:v>
                </c:pt>
                <c:pt idx="15521">
                  <c:v>40826.833333333336</c:v>
                </c:pt>
                <c:pt idx="15522">
                  <c:v>40826.875</c:v>
                </c:pt>
                <c:pt idx="15523">
                  <c:v>40826.916666666664</c:v>
                </c:pt>
                <c:pt idx="15524">
                  <c:v>40826.958333333336</c:v>
                </c:pt>
                <c:pt idx="15525">
                  <c:v>40827</c:v>
                </c:pt>
                <c:pt idx="15526">
                  <c:v>40827.041666666664</c:v>
                </c:pt>
                <c:pt idx="15527">
                  <c:v>40827.083333333336</c:v>
                </c:pt>
                <c:pt idx="15528">
                  <c:v>40827.125</c:v>
                </c:pt>
                <c:pt idx="15529">
                  <c:v>40827.166666666664</c:v>
                </c:pt>
                <c:pt idx="15530">
                  <c:v>40827.208333333336</c:v>
                </c:pt>
                <c:pt idx="15531">
                  <c:v>40827.25</c:v>
                </c:pt>
                <c:pt idx="15532">
                  <c:v>40827.291666666664</c:v>
                </c:pt>
                <c:pt idx="15533">
                  <c:v>40827.333333333336</c:v>
                </c:pt>
                <c:pt idx="15534">
                  <c:v>40827.375</c:v>
                </c:pt>
                <c:pt idx="15535">
                  <c:v>40827.416666666664</c:v>
                </c:pt>
                <c:pt idx="15536">
                  <c:v>40827.458333333336</c:v>
                </c:pt>
                <c:pt idx="15537">
                  <c:v>40827.5</c:v>
                </c:pt>
                <c:pt idx="15538">
                  <c:v>40827.541666666664</c:v>
                </c:pt>
                <c:pt idx="15539">
                  <c:v>40827.583333333336</c:v>
                </c:pt>
                <c:pt idx="15540">
                  <c:v>40827.625</c:v>
                </c:pt>
                <c:pt idx="15541">
                  <c:v>40827.666666666664</c:v>
                </c:pt>
                <c:pt idx="15542">
                  <c:v>40827.708333333336</c:v>
                </c:pt>
                <c:pt idx="15543">
                  <c:v>40827.75</c:v>
                </c:pt>
                <c:pt idx="15544">
                  <c:v>40827.791666666664</c:v>
                </c:pt>
                <c:pt idx="15545">
                  <c:v>40827.833333333336</c:v>
                </c:pt>
                <c:pt idx="15546">
                  <c:v>40827.875</c:v>
                </c:pt>
                <c:pt idx="15547">
                  <c:v>40827.916666666664</c:v>
                </c:pt>
                <c:pt idx="15548">
                  <c:v>40827.958333333336</c:v>
                </c:pt>
                <c:pt idx="15549">
                  <c:v>40828</c:v>
                </c:pt>
                <c:pt idx="15550">
                  <c:v>40828.041666666664</c:v>
                </c:pt>
                <c:pt idx="15551">
                  <c:v>40828.083333333336</c:v>
                </c:pt>
                <c:pt idx="15552">
                  <c:v>40828.125</c:v>
                </c:pt>
                <c:pt idx="15553">
                  <c:v>40828.166666666664</c:v>
                </c:pt>
                <c:pt idx="15554">
                  <c:v>40828.208333333336</c:v>
                </c:pt>
                <c:pt idx="15555">
                  <c:v>40828.25</c:v>
                </c:pt>
                <c:pt idx="15556">
                  <c:v>40828.291666666664</c:v>
                </c:pt>
                <c:pt idx="15557">
                  <c:v>40828.333333333336</c:v>
                </c:pt>
                <c:pt idx="15558">
                  <c:v>40828.375</c:v>
                </c:pt>
                <c:pt idx="15559">
                  <c:v>40828.416666666664</c:v>
                </c:pt>
                <c:pt idx="15560">
                  <c:v>40828.458333333336</c:v>
                </c:pt>
                <c:pt idx="15561">
                  <c:v>40828.5</c:v>
                </c:pt>
                <c:pt idx="15562">
                  <c:v>40828.541666666664</c:v>
                </c:pt>
                <c:pt idx="15563">
                  <c:v>40828.583333333336</c:v>
                </c:pt>
                <c:pt idx="15564">
                  <c:v>40828.625</c:v>
                </c:pt>
                <c:pt idx="15565">
                  <c:v>40828.666666666664</c:v>
                </c:pt>
                <c:pt idx="15566">
                  <c:v>40828.708333333336</c:v>
                </c:pt>
                <c:pt idx="15567">
                  <c:v>40828.75</c:v>
                </c:pt>
                <c:pt idx="15568">
                  <c:v>40828.791666666664</c:v>
                </c:pt>
                <c:pt idx="15569">
                  <c:v>40828.833333333336</c:v>
                </c:pt>
                <c:pt idx="15570">
                  <c:v>40828.875</c:v>
                </c:pt>
                <c:pt idx="15571">
                  <c:v>40828.916666666664</c:v>
                </c:pt>
                <c:pt idx="15572">
                  <c:v>40828.958333333336</c:v>
                </c:pt>
                <c:pt idx="15573">
                  <c:v>40829</c:v>
                </c:pt>
                <c:pt idx="15574">
                  <c:v>40829.041666666664</c:v>
                </c:pt>
                <c:pt idx="15575">
                  <c:v>40829.083333333336</c:v>
                </c:pt>
                <c:pt idx="15576">
                  <c:v>40829.125</c:v>
                </c:pt>
                <c:pt idx="15577">
                  <c:v>40829.166666666664</c:v>
                </c:pt>
                <c:pt idx="15578">
                  <c:v>40829.208333333336</c:v>
                </c:pt>
                <c:pt idx="15579">
                  <c:v>40829.25</c:v>
                </c:pt>
                <c:pt idx="15580">
                  <c:v>40829.291666666664</c:v>
                </c:pt>
                <c:pt idx="15581">
                  <c:v>40829.333333333336</c:v>
                </c:pt>
                <c:pt idx="15582">
                  <c:v>40829.375</c:v>
                </c:pt>
                <c:pt idx="15583">
                  <c:v>40829.416666666664</c:v>
                </c:pt>
                <c:pt idx="15584">
                  <c:v>40829.458333333336</c:v>
                </c:pt>
                <c:pt idx="15585">
                  <c:v>40829.5</c:v>
                </c:pt>
                <c:pt idx="15586">
                  <c:v>40829.541666666664</c:v>
                </c:pt>
                <c:pt idx="15587">
                  <c:v>40829.583333333336</c:v>
                </c:pt>
                <c:pt idx="15588">
                  <c:v>40829.625</c:v>
                </c:pt>
                <c:pt idx="15589">
                  <c:v>40829.666666666664</c:v>
                </c:pt>
                <c:pt idx="15590">
                  <c:v>40829.708333333336</c:v>
                </c:pt>
                <c:pt idx="15591">
                  <c:v>40829.75</c:v>
                </c:pt>
                <c:pt idx="15592">
                  <c:v>40829.791666666664</c:v>
                </c:pt>
                <c:pt idx="15593">
                  <c:v>40829.833333333336</c:v>
                </c:pt>
                <c:pt idx="15594">
                  <c:v>40829.875</c:v>
                </c:pt>
                <c:pt idx="15595">
                  <c:v>40829.916666666664</c:v>
                </c:pt>
                <c:pt idx="15596">
                  <c:v>40829.958333333336</c:v>
                </c:pt>
                <c:pt idx="15597">
                  <c:v>40830</c:v>
                </c:pt>
                <c:pt idx="15598">
                  <c:v>40830.041666666664</c:v>
                </c:pt>
                <c:pt idx="15599">
                  <c:v>40830.083333333336</c:v>
                </c:pt>
                <c:pt idx="15600">
                  <c:v>40830.125</c:v>
                </c:pt>
                <c:pt idx="15601">
                  <c:v>40830.166666666664</c:v>
                </c:pt>
                <c:pt idx="15602">
                  <c:v>40830.208333333336</c:v>
                </c:pt>
                <c:pt idx="15603">
                  <c:v>40830.25</c:v>
                </c:pt>
                <c:pt idx="15604">
                  <c:v>40830.291666666664</c:v>
                </c:pt>
                <c:pt idx="15605">
                  <c:v>40830.333333333336</c:v>
                </c:pt>
                <c:pt idx="15606">
                  <c:v>40830.375</c:v>
                </c:pt>
                <c:pt idx="15607">
                  <c:v>40830.416666666664</c:v>
                </c:pt>
                <c:pt idx="15608">
                  <c:v>40830.458333333336</c:v>
                </c:pt>
                <c:pt idx="15609">
                  <c:v>40830.5</c:v>
                </c:pt>
                <c:pt idx="15610">
                  <c:v>40830.541666666664</c:v>
                </c:pt>
                <c:pt idx="15611">
                  <c:v>40830.583333333336</c:v>
                </c:pt>
                <c:pt idx="15612">
                  <c:v>40830.625</c:v>
                </c:pt>
                <c:pt idx="15613">
                  <c:v>40830.666666666664</c:v>
                </c:pt>
                <c:pt idx="15614">
                  <c:v>40830.708333333336</c:v>
                </c:pt>
                <c:pt idx="15615">
                  <c:v>40830.75</c:v>
                </c:pt>
                <c:pt idx="15616">
                  <c:v>40830.791666666664</c:v>
                </c:pt>
                <c:pt idx="15617">
                  <c:v>40830.833333333336</c:v>
                </c:pt>
                <c:pt idx="15618">
                  <c:v>40830.875</c:v>
                </c:pt>
                <c:pt idx="15619">
                  <c:v>40830.916666666664</c:v>
                </c:pt>
                <c:pt idx="15620">
                  <c:v>40830.958333333336</c:v>
                </c:pt>
                <c:pt idx="15621">
                  <c:v>40831</c:v>
                </c:pt>
                <c:pt idx="15622">
                  <c:v>40831.041666666664</c:v>
                </c:pt>
                <c:pt idx="15623">
                  <c:v>40831.083333333336</c:v>
                </c:pt>
                <c:pt idx="15624">
                  <c:v>40831.125</c:v>
                </c:pt>
                <c:pt idx="15625">
                  <c:v>40831.166666666664</c:v>
                </c:pt>
                <c:pt idx="15626">
                  <c:v>40831.208333333336</c:v>
                </c:pt>
                <c:pt idx="15627">
                  <c:v>40831.25</c:v>
                </c:pt>
                <c:pt idx="15628">
                  <c:v>40831.291666666664</c:v>
                </c:pt>
                <c:pt idx="15629">
                  <c:v>40831.333333333336</c:v>
                </c:pt>
                <c:pt idx="15630">
                  <c:v>40831.375</c:v>
                </c:pt>
                <c:pt idx="15631">
                  <c:v>40831.416666666664</c:v>
                </c:pt>
                <c:pt idx="15632">
                  <c:v>40831.458333333336</c:v>
                </c:pt>
                <c:pt idx="15633">
                  <c:v>40831.5</c:v>
                </c:pt>
                <c:pt idx="15634">
                  <c:v>40831.541666666664</c:v>
                </c:pt>
                <c:pt idx="15635">
                  <c:v>40831.583333333336</c:v>
                </c:pt>
                <c:pt idx="15636">
                  <c:v>40831.625</c:v>
                </c:pt>
                <c:pt idx="15637">
                  <c:v>40831.666666666664</c:v>
                </c:pt>
                <c:pt idx="15638">
                  <c:v>40831.708333333336</c:v>
                </c:pt>
                <c:pt idx="15639">
                  <c:v>40831.75</c:v>
                </c:pt>
                <c:pt idx="15640">
                  <c:v>40831.791666666664</c:v>
                </c:pt>
                <c:pt idx="15641">
                  <c:v>40831.833333333336</c:v>
                </c:pt>
                <c:pt idx="15642">
                  <c:v>40831.875</c:v>
                </c:pt>
                <c:pt idx="15643">
                  <c:v>40831.916666666664</c:v>
                </c:pt>
                <c:pt idx="15644">
                  <c:v>40831.958333333336</c:v>
                </c:pt>
                <c:pt idx="15645">
                  <c:v>40832</c:v>
                </c:pt>
                <c:pt idx="15646">
                  <c:v>40832.041666666664</c:v>
                </c:pt>
                <c:pt idx="15647">
                  <c:v>40832.083333333336</c:v>
                </c:pt>
                <c:pt idx="15648">
                  <c:v>40832.125</c:v>
                </c:pt>
                <c:pt idx="15649">
                  <c:v>40832.166666666664</c:v>
                </c:pt>
                <c:pt idx="15650">
                  <c:v>40832.208333333336</c:v>
                </c:pt>
                <c:pt idx="15651">
                  <c:v>40832.25</c:v>
                </c:pt>
                <c:pt idx="15652">
                  <c:v>40832.291666666664</c:v>
                </c:pt>
                <c:pt idx="15653">
                  <c:v>40832.333333333336</c:v>
                </c:pt>
                <c:pt idx="15654">
                  <c:v>40832.375</c:v>
                </c:pt>
                <c:pt idx="15655">
                  <c:v>40832.416666666664</c:v>
                </c:pt>
                <c:pt idx="15656">
                  <c:v>40832.458333333336</c:v>
                </c:pt>
                <c:pt idx="15657">
                  <c:v>40832.5</c:v>
                </c:pt>
                <c:pt idx="15658">
                  <c:v>40832.541666666664</c:v>
                </c:pt>
                <c:pt idx="15659">
                  <c:v>40832.583333333336</c:v>
                </c:pt>
                <c:pt idx="15660">
                  <c:v>40832.625</c:v>
                </c:pt>
                <c:pt idx="15661">
                  <c:v>40832.666666666664</c:v>
                </c:pt>
                <c:pt idx="15662">
                  <c:v>40832.708333333336</c:v>
                </c:pt>
                <c:pt idx="15663">
                  <c:v>40832.75</c:v>
                </c:pt>
                <c:pt idx="15664">
                  <c:v>40832.791666666664</c:v>
                </c:pt>
                <c:pt idx="15665">
                  <c:v>40832.833333333336</c:v>
                </c:pt>
                <c:pt idx="15666">
                  <c:v>40832.875</c:v>
                </c:pt>
                <c:pt idx="15667">
                  <c:v>40832.916666666664</c:v>
                </c:pt>
                <c:pt idx="15668">
                  <c:v>40832.958333333336</c:v>
                </c:pt>
                <c:pt idx="15669">
                  <c:v>40833</c:v>
                </c:pt>
                <c:pt idx="15670">
                  <c:v>40833.041666666664</c:v>
                </c:pt>
                <c:pt idx="15671">
                  <c:v>40833.083333333336</c:v>
                </c:pt>
                <c:pt idx="15672">
                  <c:v>40833.125</c:v>
                </c:pt>
                <c:pt idx="15673">
                  <c:v>40833.166666666664</c:v>
                </c:pt>
                <c:pt idx="15674">
                  <c:v>40833.208333333336</c:v>
                </c:pt>
                <c:pt idx="15675">
                  <c:v>40833.25</c:v>
                </c:pt>
                <c:pt idx="15676">
                  <c:v>40833.291666666664</c:v>
                </c:pt>
                <c:pt idx="15677">
                  <c:v>40833.333333333336</c:v>
                </c:pt>
                <c:pt idx="15678">
                  <c:v>40833.375</c:v>
                </c:pt>
                <c:pt idx="15679">
                  <c:v>40833.416666666664</c:v>
                </c:pt>
                <c:pt idx="15680">
                  <c:v>40833.458333333336</c:v>
                </c:pt>
                <c:pt idx="15681">
                  <c:v>40833.5</c:v>
                </c:pt>
                <c:pt idx="15682">
                  <c:v>40833.541666666664</c:v>
                </c:pt>
                <c:pt idx="15683">
                  <c:v>40833.583333333336</c:v>
                </c:pt>
                <c:pt idx="15684">
                  <c:v>40833.625</c:v>
                </c:pt>
                <c:pt idx="15685">
                  <c:v>40833.666666666664</c:v>
                </c:pt>
                <c:pt idx="15686">
                  <c:v>40833.708333333336</c:v>
                </c:pt>
                <c:pt idx="15687">
                  <c:v>40833.75</c:v>
                </c:pt>
                <c:pt idx="15688">
                  <c:v>40833.791666666664</c:v>
                </c:pt>
                <c:pt idx="15689">
                  <c:v>40833.833333333336</c:v>
                </c:pt>
                <c:pt idx="15690">
                  <c:v>40833.875</c:v>
                </c:pt>
                <c:pt idx="15691">
                  <c:v>40833.916666666664</c:v>
                </c:pt>
                <c:pt idx="15692">
                  <c:v>40833.958333333336</c:v>
                </c:pt>
                <c:pt idx="15693">
                  <c:v>40834</c:v>
                </c:pt>
                <c:pt idx="15694">
                  <c:v>40834.041666666664</c:v>
                </c:pt>
                <c:pt idx="15695">
                  <c:v>40834.083333333336</c:v>
                </c:pt>
                <c:pt idx="15696">
                  <c:v>40834.125</c:v>
                </c:pt>
                <c:pt idx="15697">
                  <c:v>40834.166666666664</c:v>
                </c:pt>
                <c:pt idx="15698">
                  <c:v>40834.208333333336</c:v>
                </c:pt>
                <c:pt idx="15699">
                  <c:v>40834.25</c:v>
                </c:pt>
                <c:pt idx="15700">
                  <c:v>40834.291666666664</c:v>
                </c:pt>
                <c:pt idx="15701">
                  <c:v>40834.333333333336</c:v>
                </c:pt>
                <c:pt idx="15702">
                  <c:v>40834.375</c:v>
                </c:pt>
                <c:pt idx="15703">
                  <c:v>40834.416666666664</c:v>
                </c:pt>
                <c:pt idx="15704">
                  <c:v>40834.458333333336</c:v>
                </c:pt>
                <c:pt idx="15705">
                  <c:v>40834.5</c:v>
                </c:pt>
                <c:pt idx="15706">
                  <c:v>40834.541666666664</c:v>
                </c:pt>
                <c:pt idx="15707">
                  <c:v>40834.583333333336</c:v>
                </c:pt>
                <c:pt idx="15708">
                  <c:v>40834.625</c:v>
                </c:pt>
                <c:pt idx="15709">
                  <c:v>40834.666666666664</c:v>
                </c:pt>
                <c:pt idx="15710">
                  <c:v>40834.708333333336</c:v>
                </c:pt>
                <c:pt idx="15711">
                  <c:v>40834.75</c:v>
                </c:pt>
                <c:pt idx="15712">
                  <c:v>40834.791666666664</c:v>
                </c:pt>
                <c:pt idx="15713">
                  <c:v>40834.833333333336</c:v>
                </c:pt>
                <c:pt idx="15714">
                  <c:v>40834.875</c:v>
                </c:pt>
                <c:pt idx="15715">
                  <c:v>40834.916666666664</c:v>
                </c:pt>
                <c:pt idx="15716">
                  <c:v>40834.958333333336</c:v>
                </c:pt>
                <c:pt idx="15717">
                  <c:v>40835</c:v>
                </c:pt>
                <c:pt idx="15718">
                  <c:v>40835.041666666664</c:v>
                </c:pt>
                <c:pt idx="15719">
                  <c:v>40835.083333333336</c:v>
                </c:pt>
                <c:pt idx="15720">
                  <c:v>40835.125</c:v>
                </c:pt>
                <c:pt idx="15721">
                  <c:v>40835.166666666664</c:v>
                </c:pt>
                <c:pt idx="15722">
                  <c:v>40835.208333333336</c:v>
                </c:pt>
                <c:pt idx="15723">
                  <c:v>40835.25</c:v>
                </c:pt>
                <c:pt idx="15724">
                  <c:v>40835.291666666664</c:v>
                </c:pt>
                <c:pt idx="15725">
                  <c:v>40835.333333333336</c:v>
                </c:pt>
                <c:pt idx="15726">
                  <c:v>40835.375</c:v>
                </c:pt>
                <c:pt idx="15727">
                  <c:v>40835.416666666664</c:v>
                </c:pt>
                <c:pt idx="15728">
                  <c:v>40835.458333333336</c:v>
                </c:pt>
                <c:pt idx="15729">
                  <c:v>40835.5</c:v>
                </c:pt>
                <c:pt idx="15730">
                  <c:v>40835.541666666664</c:v>
                </c:pt>
                <c:pt idx="15731">
                  <c:v>40835.583333333336</c:v>
                </c:pt>
                <c:pt idx="15732">
                  <c:v>40835.625</c:v>
                </c:pt>
                <c:pt idx="15733">
                  <c:v>40835.666666666664</c:v>
                </c:pt>
                <c:pt idx="15734">
                  <c:v>40835.708333333336</c:v>
                </c:pt>
                <c:pt idx="15735">
                  <c:v>40835.75</c:v>
                </c:pt>
                <c:pt idx="15736">
                  <c:v>40835.791666666664</c:v>
                </c:pt>
                <c:pt idx="15737">
                  <c:v>40835.833333333336</c:v>
                </c:pt>
                <c:pt idx="15738">
                  <c:v>40835.875</c:v>
                </c:pt>
                <c:pt idx="15739">
                  <c:v>40835.916666666664</c:v>
                </c:pt>
                <c:pt idx="15740">
                  <c:v>40835.958333333336</c:v>
                </c:pt>
                <c:pt idx="15741">
                  <c:v>40836</c:v>
                </c:pt>
                <c:pt idx="15742">
                  <c:v>40836.041666666664</c:v>
                </c:pt>
                <c:pt idx="15743">
                  <c:v>40836.083333333336</c:v>
                </c:pt>
                <c:pt idx="15744">
                  <c:v>40836.125</c:v>
                </c:pt>
                <c:pt idx="15745">
                  <c:v>40836.166666666664</c:v>
                </c:pt>
                <c:pt idx="15746">
                  <c:v>40836.208333333336</c:v>
                </c:pt>
                <c:pt idx="15747">
                  <c:v>40836.25</c:v>
                </c:pt>
                <c:pt idx="15748">
                  <c:v>40836.291666666664</c:v>
                </c:pt>
                <c:pt idx="15749">
                  <c:v>40836.333333333336</c:v>
                </c:pt>
                <c:pt idx="15750">
                  <c:v>40836.375</c:v>
                </c:pt>
                <c:pt idx="15751">
                  <c:v>40836.416666666664</c:v>
                </c:pt>
                <c:pt idx="15752">
                  <c:v>40836.458333333336</c:v>
                </c:pt>
                <c:pt idx="15753">
                  <c:v>40836.5</c:v>
                </c:pt>
                <c:pt idx="15754">
                  <c:v>40836.541666666664</c:v>
                </c:pt>
                <c:pt idx="15755">
                  <c:v>40836.583333333336</c:v>
                </c:pt>
                <c:pt idx="15756">
                  <c:v>40836.625</c:v>
                </c:pt>
                <c:pt idx="15757">
                  <c:v>40836.666666666664</c:v>
                </c:pt>
                <c:pt idx="15758">
                  <c:v>40836.708333333336</c:v>
                </c:pt>
                <c:pt idx="15759">
                  <c:v>40836.75</c:v>
                </c:pt>
                <c:pt idx="15760">
                  <c:v>40836.791666666664</c:v>
                </c:pt>
                <c:pt idx="15761">
                  <c:v>40836.833333333336</c:v>
                </c:pt>
                <c:pt idx="15762">
                  <c:v>40836.875</c:v>
                </c:pt>
                <c:pt idx="15763">
                  <c:v>40836.916666666664</c:v>
                </c:pt>
                <c:pt idx="15764">
                  <c:v>40836.958333333336</c:v>
                </c:pt>
                <c:pt idx="15765">
                  <c:v>40837</c:v>
                </c:pt>
                <c:pt idx="15766">
                  <c:v>40837.041666666664</c:v>
                </c:pt>
                <c:pt idx="15767">
                  <c:v>40837.083333333336</c:v>
                </c:pt>
                <c:pt idx="15768">
                  <c:v>40837.125</c:v>
                </c:pt>
                <c:pt idx="15769">
                  <c:v>40837.166666666664</c:v>
                </c:pt>
                <c:pt idx="15770">
                  <c:v>40837.208333333336</c:v>
                </c:pt>
                <c:pt idx="15771">
                  <c:v>40837.25</c:v>
                </c:pt>
                <c:pt idx="15772">
                  <c:v>40837.291666666664</c:v>
                </c:pt>
                <c:pt idx="15773">
                  <c:v>40837.333333333336</c:v>
                </c:pt>
                <c:pt idx="15774">
                  <c:v>40837.375</c:v>
                </c:pt>
                <c:pt idx="15775">
                  <c:v>40837.416666666664</c:v>
                </c:pt>
                <c:pt idx="15776">
                  <c:v>40837.458333333336</c:v>
                </c:pt>
                <c:pt idx="15777">
                  <c:v>40837.5</c:v>
                </c:pt>
                <c:pt idx="15778">
                  <c:v>40837.541666666664</c:v>
                </c:pt>
                <c:pt idx="15779">
                  <c:v>40837.583333333336</c:v>
                </c:pt>
                <c:pt idx="15780">
                  <c:v>40837.625</c:v>
                </c:pt>
                <c:pt idx="15781">
                  <c:v>40837.666666666664</c:v>
                </c:pt>
                <c:pt idx="15782">
                  <c:v>40837.708333333336</c:v>
                </c:pt>
                <c:pt idx="15783">
                  <c:v>40837.75</c:v>
                </c:pt>
                <c:pt idx="15784">
                  <c:v>40837.791666666664</c:v>
                </c:pt>
                <c:pt idx="15785">
                  <c:v>40837.833333333336</c:v>
                </c:pt>
                <c:pt idx="15786">
                  <c:v>40837.875</c:v>
                </c:pt>
                <c:pt idx="15787">
                  <c:v>40837.916666666664</c:v>
                </c:pt>
                <c:pt idx="15788">
                  <c:v>40837.958333333336</c:v>
                </c:pt>
                <c:pt idx="15789">
                  <c:v>40838</c:v>
                </c:pt>
                <c:pt idx="15790">
                  <c:v>40838.041666666664</c:v>
                </c:pt>
                <c:pt idx="15791">
                  <c:v>40838.083333333336</c:v>
                </c:pt>
                <c:pt idx="15792">
                  <c:v>40838.125</c:v>
                </c:pt>
                <c:pt idx="15793">
                  <c:v>40838.166666666664</c:v>
                </c:pt>
                <c:pt idx="15794">
                  <c:v>40838.208333333336</c:v>
                </c:pt>
                <c:pt idx="15795">
                  <c:v>40838.25</c:v>
                </c:pt>
                <c:pt idx="15796">
                  <c:v>40838.291666666664</c:v>
                </c:pt>
                <c:pt idx="15797">
                  <c:v>40838.333333333336</c:v>
                </c:pt>
                <c:pt idx="15798">
                  <c:v>40838.375</c:v>
                </c:pt>
                <c:pt idx="15799">
                  <c:v>40838.416666666664</c:v>
                </c:pt>
                <c:pt idx="15800">
                  <c:v>40838.458333333336</c:v>
                </c:pt>
                <c:pt idx="15801">
                  <c:v>40838.5</c:v>
                </c:pt>
                <c:pt idx="15802">
                  <c:v>40838.541666666664</c:v>
                </c:pt>
                <c:pt idx="15803">
                  <c:v>40838.583333333336</c:v>
                </c:pt>
                <c:pt idx="15804">
                  <c:v>40838.625</c:v>
                </c:pt>
                <c:pt idx="15805">
                  <c:v>40838.666666666664</c:v>
                </c:pt>
                <c:pt idx="15806">
                  <c:v>40838.708333333336</c:v>
                </c:pt>
                <c:pt idx="15807">
                  <c:v>40838.75</c:v>
                </c:pt>
                <c:pt idx="15808">
                  <c:v>40838.791666666664</c:v>
                </c:pt>
                <c:pt idx="15809">
                  <c:v>40838.833333333336</c:v>
                </c:pt>
                <c:pt idx="15810">
                  <c:v>40838.875</c:v>
                </c:pt>
                <c:pt idx="15811">
                  <c:v>40838.916666666664</c:v>
                </c:pt>
                <c:pt idx="15812">
                  <c:v>40838.958333333336</c:v>
                </c:pt>
                <c:pt idx="15813">
                  <c:v>40839</c:v>
                </c:pt>
                <c:pt idx="15814">
                  <c:v>40839.041666666664</c:v>
                </c:pt>
                <c:pt idx="15815">
                  <c:v>40839.083333333336</c:v>
                </c:pt>
                <c:pt idx="15816">
                  <c:v>40839.125</c:v>
                </c:pt>
                <c:pt idx="15817">
                  <c:v>40839.166666666664</c:v>
                </c:pt>
                <c:pt idx="15818">
                  <c:v>40839.208333333336</c:v>
                </c:pt>
                <c:pt idx="15819">
                  <c:v>40839.25</c:v>
                </c:pt>
                <c:pt idx="15820">
                  <c:v>40839.291666666664</c:v>
                </c:pt>
                <c:pt idx="15821">
                  <c:v>40839.333333333336</c:v>
                </c:pt>
                <c:pt idx="15822">
                  <c:v>40839.375</c:v>
                </c:pt>
                <c:pt idx="15823">
                  <c:v>40839.416666666664</c:v>
                </c:pt>
                <c:pt idx="15824">
                  <c:v>40839.458333333336</c:v>
                </c:pt>
                <c:pt idx="15825">
                  <c:v>40839.5</c:v>
                </c:pt>
                <c:pt idx="15826">
                  <c:v>40839.541666666664</c:v>
                </c:pt>
                <c:pt idx="15827">
                  <c:v>40839.583333333336</c:v>
                </c:pt>
                <c:pt idx="15828">
                  <c:v>40839.625</c:v>
                </c:pt>
                <c:pt idx="15829">
                  <c:v>40839.666666666664</c:v>
                </c:pt>
                <c:pt idx="15830">
                  <c:v>40839.708333333336</c:v>
                </c:pt>
                <c:pt idx="15831">
                  <c:v>40839.75</c:v>
                </c:pt>
                <c:pt idx="15832">
                  <c:v>40839.791666666664</c:v>
                </c:pt>
                <c:pt idx="15833">
                  <c:v>40839.833333333336</c:v>
                </c:pt>
                <c:pt idx="15834">
                  <c:v>40839.875</c:v>
                </c:pt>
                <c:pt idx="15835">
                  <c:v>40839.916666666664</c:v>
                </c:pt>
                <c:pt idx="15836">
                  <c:v>40839.958333333336</c:v>
                </c:pt>
                <c:pt idx="15837">
                  <c:v>40840</c:v>
                </c:pt>
                <c:pt idx="15838">
                  <c:v>40840.041666666664</c:v>
                </c:pt>
                <c:pt idx="15839">
                  <c:v>40840.083333333336</c:v>
                </c:pt>
                <c:pt idx="15840">
                  <c:v>40840.125</c:v>
                </c:pt>
                <c:pt idx="15841">
                  <c:v>40840.166666666664</c:v>
                </c:pt>
                <c:pt idx="15842">
                  <c:v>40840.208333333336</c:v>
                </c:pt>
                <c:pt idx="15843">
                  <c:v>40840.25</c:v>
                </c:pt>
                <c:pt idx="15844">
                  <c:v>40840.291666666664</c:v>
                </c:pt>
                <c:pt idx="15845">
                  <c:v>40840.333333333336</c:v>
                </c:pt>
                <c:pt idx="15846">
                  <c:v>40840.375</c:v>
                </c:pt>
                <c:pt idx="15847">
                  <c:v>40840.416666666664</c:v>
                </c:pt>
                <c:pt idx="15848">
                  <c:v>40840.458333333336</c:v>
                </c:pt>
                <c:pt idx="15849">
                  <c:v>40840.5</c:v>
                </c:pt>
                <c:pt idx="15850">
                  <c:v>40840.541666666664</c:v>
                </c:pt>
                <c:pt idx="15851">
                  <c:v>40840.583333333336</c:v>
                </c:pt>
                <c:pt idx="15852">
                  <c:v>40840.625</c:v>
                </c:pt>
                <c:pt idx="15853">
                  <c:v>40840.666666666664</c:v>
                </c:pt>
                <c:pt idx="15854">
                  <c:v>40840.708333333336</c:v>
                </c:pt>
                <c:pt idx="15855">
                  <c:v>40840.75</c:v>
                </c:pt>
                <c:pt idx="15856">
                  <c:v>40840.791666666664</c:v>
                </c:pt>
                <c:pt idx="15857">
                  <c:v>40840.833333333336</c:v>
                </c:pt>
                <c:pt idx="15858">
                  <c:v>40840.875</c:v>
                </c:pt>
                <c:pt idx="15859">
                  <c:v>40840.916666666664</c:v>
                </c:pt>
                <c:pt idx="15860">
                  <c:v>40840.958333333336</c:v>
                </c:pt>
                <c:pt idx="15861">
                  <c:v>40841</c:v>
                </c:pt>
                <c:pt idx="15862">
                  <c:v>40841.041666666664</c:v>
                </c:pt>
                <c:pt idx="15863">
                  <c:v>40841.083333333336</c:v>
                </c:pt>
                <c:pt idx="15864">
                  <c:v>40841.125</c:v>
                </c:pt>
                <c:pt idx="15865">
                  <c:v>40841.166666666664</c:v>
                </c:pt>
                <c:pt idx="15866">
                  <c:v>40841.208333333336</c:v>
                </c:pt>
                <c:pt idx="15867">
                  <c:v>40841.25</c:v>
                </c:pt>
                <c:pt idx="15868">
                  <c:v>40841.291666666664</c:v>
                </c:pt>
                <c:pt idx="15869">
                  <c:v>40841.333333333336</c:v>
                </c:pt>
                <c:pt idx="15870">
                  <c:v>40841.375</c:v>
                </c:pt>
                <c:pt idx="15871">
                  <c:v>40841.416666666664</c:v>
                </c:pt>
                <c:pt idx="15872">
                  <c:v>40841.458333333336</c:v>
                </c:pt>
                <c:pt idx="15873">
                  <c:v>40841.5</c:v>
                </c:pt>
                <c:pt idx="15874">
                  <c:v>40841.541666666664</c:v>
                </c:pt>
                <c:pt idx="15875">
                  <c:v>40841.583333333336</c:v>
                </c:pt>
                <c:pt idx="15876">
                  <c:v>40841.625</c:v>
                </c:pt>
                <c:pt idx="15877">
                  <c:v>40841.666666666664</c:v>
                </c:pt>
                <c:pt idx="15878">
                  <c:v>40841.708333333336</c:v>
                </c:pt>
                <c:pt idx="15879">
                  <c:v>40841.75</c:v>
                </c:pt>
                <c:pt idx="15880">
                  <c:v>40841.791666666664</c:v>
                </c:pt>
                <c:pt idx="15881">
                  <c:v>40841.833333333336</c:v>
                </c:pt>
                <c:pt idx="15882">
                  <c:v>40841.875</c:v>
                </c:pt>
                <c:pt idx="15883">
                  <c:v>40841.916666666664</c:v>
                </c:pt>
                <c:pt idx="15884">
                  <c:v>40841.958333333336</c:v>
                </c:pt>
                <c:pt idx="15885">
                  <c:v>40842</c:v>
                </c:pt>
                <c:pt idx="15886">
                  <c:v>40842.041666666664</c:v>
                </c:pt>
                <c:pt idx="15887">
                  <c:v>40842.083333333336</c:v>
                </c:pt>
                <c:pt idx="15888">
                  <c:v>40842.125</c:v>
                </c:pt>
                <c:pt idx="15889">
                  <c:v>40842.166666666664</c:v>
                </c:pt>
                <c:pt idx="15890">
                  <c:v>40842.208333333336</c:v>
                </c:pt>
                <c:pt idx="15891">
                  <c:v>40842.25</c:v>
                </c:pt>
                <c:pt idx="15892">
                  <c:v>40842.291666666664</c:v>
                </c:pt>
                <c:pt idx="15893">
                  <c:v>40842.333333333336</c:v>
                </c:pt>
                <c:pt idx="15894">
                  <c:v>40842.375</c:v>
                </c:pt>
                <c:pt idx="15895">
                  <c:v>40842.416666666664</c:v>
                </c:pt>
                <c:pt idx="15896">
                  <c:v>40842.458333333336</c:v>
                </c:pt>
                <c:pt idx="15897">
                  <c:v>40842.5</c:v>
                </c:pt>
                <c:pt idx="15898">
                  <c:v>40842.541666666664</c:v>
                </c:pt>
                <c:pt idx="15899">
                  <c:v>40842.583333333336</c:v>
                </c:pt>
                <c:pt idx="15900">
                  <c:v>40842.625</c:v>
                </c:pt>
                <c:pt idx="15901">
                  <c:v>40842.666666666664</c:v>
                </c:pt>
                <c:pt idx="15902">
                  <c:v>40842.708333333336</c:v>
                </c:pt>
                <c:pt idx="15903">
                  <c:v>40842.75</c:v>
                </c:pt>
                <c:pt idx="15904">
                  <c:v>40842.791666666664</c:v>
                </c:pt>
                <c:pt idx="15905">
                  <c:v>40842.833333333336</c:v>
                </c:pt>
                <c:pt idx="15906">
                  <c:v>40842.875</c:v>
                </c:pt>
                <c:pt idx="15907">
                  <c:v>40842.916666666664</c:v>
                </c:pt>
                <c:pt idx="15908">
                  <c:v>40842.958333333336</c:v>
                </c:pt>
                <c:pt idx="15909">
                  <c:v>40843</c:v>
                </c:pt>
                <c:pt idx="15910">
                  <c:v>40843.041666666664</c:v>
                </c:pt>
                <c:pt idx="15911">
                  <c:v>40843.083333333336</c:v>
                </c:pt>
                <c:pt idx="15912">
                  <c:v>40843.125</c:v>
                </c:pt>
                <c:pt idx="15913">
                  <c:v>40843.166666666664</c:v>
                </c:pt>
                <c:pt idx="15914">
                  <c:v>40843.208333333336</c:v>
                </c:pt>
                <c:pt idx="15915">
                  <c:v>40843.25</c:v>
                </c:pt>
                <c:pt idx="15916">
                  <c:v>40843.291666666664</c:v>
                </c:pt>
                <c:pt idx="15917">
                  <c:v>40843.333333333336</c:v>
                </c:pt>
                <c:pt idx="15918">
                  <c:v>40843.375</c:v>
                </c:pt>
                <c:pt idx="15919">
                  <c:v>40843.416666666664</c:v>
                </c:pt>
                <c:pt idx="15920">
                  <c:v>40843.458333333336</c:v>
                </c:pt>
                <c:pt idx="15921">
                  <c:v>40843.5</c:v>
                </c:pt>
                <c:pt idx="15922">
                  <c:v>40843.541666666664</c:v>
                </c:pt>
                <c:pt idx="15923">
                  <c:v>40843.583333333336</c:v>
                </c:pt>
                <c:pt idx="15924">
                  <c:v>40843.625</c:v>
                </c:pt>
                <c:pt idx="15925">
                  <c:v>40843.666666666664</c:v>
                </c:pt>
                <c:pt idx="15926">
                  <c:v>40843.708333333336</c:v>
                </c:pt>
                <c:pt idx="15927">
                  <c:v>40843.75</c:v>
                </c:pt>
                <c:pt idx="15928">
                  <c:v>40843.791666666664</c:v>
                </c:pt>
                <c:pt idx="15929">
                  <c:v>40843.833333333336</c:v>
                </c:pt>
                <c:pt idx="15930">
                  <c:v>40843.875</c:v>
                </c:pt>
                <c:pt idx="15931">
                  <c:v>40843.916666666664</c:v>
                </c:pt>
                <c:pt idx="15932">
                  <c:v>40843.958333333336</c:v>
                </c:pt>
                <c:pt idx="15933">
                  <c:v>40844</c:v>
                </c:pt>
                <c:pt idx="15934">
                  <c:v>40844.041666666664</c:v>
                </c:pt>
                <c:pt idx="15935">
                  <c:v>40844.083333333336</c:v>
                </c:pt>
                <c:pt idx="15936">
                  <c:v>40844.125</c:v>
                </c:pt>
                <c:pt idx="15937">
                  <c:v>40844.166666666664</c:v>
                </c:pt>
                <c:pt idx="15938">
                  <c:v>40844.208333333336</c:v>
                </c:pt>
                <c:pt idx="15939">
                  <c:v>40844.25</c:v>
                </c:pt>
                <c:pt idx="15940">
                  <c:v>40844.291666666664</c:v>
                </c:pt>
                <c:pt idx="15941">
                  <c:v>40844.333333333336</c:v>
                </c:pt>
                <c:pt idx="15942">
                  <c:v>40844.375</c:v>
                </c:pt>
                <c:pt idx="15943">
                  <c:v>40844.416666666664</c:v>
                </c:pt>
                <c:pt idx="15944">
                  <c:v>40844.458333333336</c:v>
                </c:pt>
                <c:pt idx="15945">
                  <c:v>40844.5</c:v>
                </c:pt>
                <c:pt idx="15946">
                  <c:v>40844.541666666664</c:v>
                </c:pt>
                <c:pt idx="15947">
                  <c:v>40844.583333333336</c:v>
                </c:pt>
                <c:pt idx="15948">
                  <c:v>40844.625</c:v>
                </c:pt>
                <c:pt idx="15949">
                  <c:v>40844.666666666664</c:v>
                </c:pt>
                <c:pt idx="15950">
                  <c:v>40844.708333333336</c:v>
                </c:pt>
                <c:pt idx="15951">
                  <c:v>40844.75</c:v>
                </c:pt>
                <c:pt idx="15952">
                  <c:v>40844.791666666664</c:v>
                </c:pt>
                <c:pt idx="15953">
                  <c:v>40844.833333333336</c:v>
                </c:pt>
                <c:pt idx="15954">
                  <c:v>40844.875</c:v>
                </c:pt>
                <c:pt idx="15955">
                  <c:v>40844.916666666664</c:v>
                </c:pt>
                <c:pt idx="15956">
                  <c:v>40844.958333333336</c:v>
                </c:pt>
                <c:pt idx="15957">
                  <c:v>40845</c:v>
                </c:pt>
                <c:pt idx="15958">
                  <c:v>40845.041666666664</c:v>
                </c:pt>
                <c:pt idx="15959">
                  <c:v>40845.083333333336</c:v>
                </c:pt>
                <c:pt idx="15960">
                  <c:v>40845.125</c:v>
                </c:pt>
                <c:pt idx="15961">
                  <c:v>40845.166666666664</c:v>
                </c:pt>
                <c:pt idx="15962">
                  <c:v>40845.208333333336</c:v>
                </c:pt>
                <c:pt idx="15963">
                  <c:v>40845.25</c:v>
                </c:pt>
                <c:pt idx="15964">
                  <c:v>40845.291666666664</c:v>
                </c:pt>
                <c:pt idx="15965">
                  <c:v>40845.333333333336</c:v>
                </c:pt>
                <c:pt idx="15966">
                  <c:v>40845.375</c:v>
                </c:pt>
                <c:pt idx="15967">
                  <c:v>40845.416666666664</c:v>
                </c:pt>
                <c:pt idx="15968">
                  <c:v>40845.458333333336</c:v>
                </c:pt>
                <c:pt idx="15969">
                  <c:v>40845.5</c:v>
                </c:pt>
                <c:pt idx="15970">
                  <c:v>40845.541666666664</c:v>
                </c:pt>
                <c:pt idx="15971">
                  <c:v>40845.583333333336</c:v>
                </c:pt>
                <c:pt idx="15972">
                  <c:v>40845.625</c:v>
                </c:pt>
                <c:pt idx="15973">
                  <c:v>40845.666666666664</c:v>
                </c:pt>
                <c:pt idx="15974">
                  <c:v>40845.708333333336</c:v>
                </c:pt>
                <c:pt idx="15975">
                  <c:v>40845.75</c:v>
                </c:pt>
                <c:pt idx="15976">
                  <c:v>40845.791666666664</c:v>
                </c:pt>
                <c:pt idx="15977">
                  <c:v>40845.833333333336</c:v>
                </c:pt>
                <c:pt idx="15978">
                  <c:v>40845.875</c:v>
                </c:pt>
                <c:pt idx="15979">
                  <c:v>40845.916666666664</c:v>
                </c:pt>
                <c:pt idx="15980">
                  <c:v>40845.958333333336</c:v>
                </c:pt>
                <c:pt idx="15981">
                  <c:v>40846</c:v>
                </c:pt>
                <c:pt idx="15982">
                  <c:v>40846.041666666664</c:v>
                </c:pt>
                <c:pt idx="15983">
                  <c:v>40846.083333333336</c:v>
                </c:pt>
                <c:pt idx="15984">
                  <c:v>40846.125</c:v>
                </c:pt>
                <c:pt idx="15985">
                  <c:v>40846.166666666664</c:v>
                </c:pt>
                <c:pt idx="15986">
                  <c:v>40846.208333333336</c:v>
                </c:pt>
                <c:pt idx="15987">
                  <c:v>40846.25</c:v>
                </c:pt>
                <c:pt idx="15988">
                  <c:v>40846.291666666664</c:v>
                </c:pt>
                <c:pt idx="15989">
                  <c:v>40846.333333333336</c:v>
                </c:pt>
                <c:pt idx="15990">
                  <c:v>40846.375</c:v>
                </c:pt>
                <c:pt idx="15991">
                  <c:v>40846.416666666664</c:v>
                </c:pt>
                <c:pt idx="15992">
                  <c:v>40846.458333333336</c:v>
                </c:pt>
                <c:pt idx="15993">
                  <c:v>40846.5</c:v>
                </c:pt>
                <c:pt idx="15994">
                  <c:v>40846.541666666664</c:v>
                </c:pt>
                <c:pt idx="15995">
                  <c:v>40846.583333333336</c:v>
                </c:pt>
                <c:pt idx="15996">
                  <c:v>40846.625</c:v>
                </c:pt>
                <c:pt idx="15997">
                  <c:v>40846.666666666664</c:v>
                </c:pt>
                <c:pt idx="15998">
                  <c:v>40846.708333333336</c:v>
                </c:pt>
                <c:pt idx="15999">
                  <c:v>40846.75</c:v>
                </c:pt>
                <c:pt idx="16000">
                  <c:v>40846.791666666664</c:v>
                </c:pt>
                <c:pt idx="16001">
                  <c:v>40846.833333333336</c:v>
                </c:pt>
                <c:pt idx="16002">
                  <c:v>40846.875</c:v>
                </c:pt>
                <c:pt idx="16003">
                  <c:v>40846.916666666664</c:v>
                </c:pt>
                <c:pt idx="16004">
                  <c:v>40846.958333333336</c:v>
                </c:pt>
                <c:pt idx="16005">
                  <c:v>40847</c:v>
                </c:pt>
                <c:pt idx="16006">
                  <c:v>40847.041666666664</c:v>
                </c:pt>
                <c:pt idx="16007">
                  <c:v>40847.083333333336</c:v>
                </c:pt>
                <c:pt idx="16008">
                  <c:v>40847.125</c:v>
                </c:pt>
                <c:pt idx="16009">
                  <c:v>40847.166666666664</c:v>
                </c:pt>
                <c:pt idx="16010">
                  <c:v>40847.208333333336</c:v>
                </c:pt>
                <c:pt idx="16011">
                  <c:v>40847.25</c:v>
                </c:pt>
                <c:pt idx="16012">
                  <c:v>40847.291666666664</c:v>
                </c:pt>
                <c:pt idx="16013">
                  <c:v>40847.333333333336</c:v>
                </c:pt>
                <c:pt idx="16014">
                  <c:v>40847.375</c:v>
                </c:pt>
                <c:pt idx="16015">
                  <c:v>40847.416666666664</c:v>
                </c:pt>
                <c:pt idx="16016">
                  <c:v>40847.458333333336</c:v>
                </c:pt>
                <c:pt idx="16017">
                  <c:v>40847.5</c:v>
                </c:pt>
                <c:pt idx="16018">
                  <c:v>40847.541666666664</c:v>
                </c:pt>
                <c:pt idx="16019">
                  <c:v>40847.583333333336</c:v>
                </c:pt>
                <c:pt idx="16020">
                  <c:v>40847.625</c:v>
                </c:pt>
                <c:pt idx="16021">
                  <c:v>40847.666666666664</c:v>
                </c:pt>
                <c:pt idx="16022">
                  <c:v>40847.708333333336</c:v>
                </c:pt>
                <c:pt idx="16023">
                  <c:v>40847.75</c:v>
                </c:pt>
                <c:pt idx="16024">
                  <c:v>40847.791666666664</c:v>
                </c:pt>
                <c:pt idx="16025">
                  <c:v>40847.833333333336</c:v>
                </c:pt>
                <c:pt idx="16026">
                  <c:v>40847.875</c:v>
                </c:pt>
                <c:pt idx="16027">
                  <c:v>40847.916666666664</c:v>
                </c:pt>
                <c:pt idx="16028">
                  <c:v>40847.958333333336</c:v>
                </c:pt>
                <c:pt idx="16029">
                  <c:v>40848</c:v>
                </c:pt>
                <c:pt idx="16030">
                  <c:v>40848.041666666664</c:v>
                </c:pt>
                <c:pt idx="16031">
                  <c:v>40848.083333333336</c:v>
                </c:pt>
                <c:pt idx="16032">
                  <c:v>40848.125</c:v>
                </c:pt>
                <c:pt idx="16033">
                  <c:v>40848.166666666664</c:v>
                </c:pt>
                <c:pt idx="16034">
                  <c:v>40848.208333333336</c:v>
                </c:pt>
                <c:pt idx="16035">
                  <c:v>40848.25</c:v>
                </c:pt>
                <c:pt idx="16036">
                  <c:v>40848.291666666664</c:v>
                </c:pt>
                <c:pt idx="16037">
                  <c:v>40848.333333333336</c:v>
                </c:pt>
                <c:pt idx="16038">
                  <c:v>40848.375</c:v>
                </c:pt>
                <c:pt idx="16039">
                  <c:v>40848.416666666664</c:v>
                </c:pt>
                <c:pt idx="16040">
                  <c:v>40848.458333333336</c:v>
                </c:pt>
                <c:pt idx="16041">
                  <c:v>40848.5</c:v>
                </c:pt>
                <c:pt idx="16042">
                  <c:v>40848.541666666664</c:v>
                </c:pt>
                <c:pt idx="16043">
                  <c:v>40848.583333333336</c:v>
                </c:pt>
                <c:pt idx="16044">
                  <c:v>40848.625</c:v>
                </c:pt>
                <c:pt idx="16045">
                  <c:v>40848.666666666664</c:v>
                </c:pt>
                <c:pt idx="16046">
                  <c:v>40848.708333333336</c:v>
                </c:pt>
                <c:pt idx="16047">
                  <c:v>40848.75</c:v>
                </c:pt>
                <c:pt idx="16048">
                  <c:v>40848.791666666664</c:v>
                </c:pt>
                <c:pt idx="16049">
                  <c:v>40848.833333333336</c:v>
                </c:pt>
                <c:pt idx="16050">
                  <c:v>40848.875</c:v>
                </c:pt>
                <c:pt idx="16051">
                  <c:v>40848.916666666664</c:v>
                </c:pt>
                <c:pt idx="16052">
                  <c:v>40848.958333333336</c:v>
                </c:pt>
                <c:pt idx="16053">
                  <c:v>40849</c:v>
                </c:pt>
                <c:pt idx="16054">
                  <c:v>40849.041666666664</c:v>
                </c:pt>
                <c:pt idx="16055">
                  <c:v>40849.083333333336</c:v>
                </c:pt>
                <c:pt idx="16056">
                  <c:v>40849.125</c:v>
                </c:pt>
                <c:pt idx="16057">
                  <c:v>40849.166666666664</c:v>
                </c:pt>
                <c:pt idx="16058">
                  <c:v>40849.208333333336</c:v>
                </c:pt>
                <c:pt idx="16059">
                  <c:v>40849.25</c:v>
                </c:pt>
                <c:pt idx="16060">
                  <c:v>40849.291666666664</c:v>
                </c:pt>
                <c:pt idx="16061">
                  <c:v>40849.333333333336</c:v>
                </c:pt>
                <c:pt idx="16062">
                  <c:v>40849.375</c:v>
                </c:pt>
                <c:pt idx="16063">
                  <c:v>40849.416666666664</c:v>
                </c:pt>
                <c:pt idx="16064">
                  <c:v>40849.458333333336</c:v>
                </c:pt>
                <c:pt idx="16065">
                  <c:v>40849.5</c:v>
                </c:pt>
                <c:pt idx="16066">
                  <c:v>40849.541666666664</c:v>
                </c:pt>
                <c:pt idx="16067">
                  <c:v>40849.583333333336</c:v>
                </c:pt>
                <c:pt idx="16068">
                  <c:v>40849.625</c:v>
                </c:pt>
                <c:pt idx="16069">
                  <c:v>40849.666666666664</c:v>
                </c:pt>
                <c:pt idx="16070">
                  <c:v>40849.708333333336</c:v>
                </c:pt>
                <c:pt idx="16071">
                  <c:v>40849.75</c:v>
                </c:pt>
                <c:pt idx="16072">
                  <c:v>40849.791666666664</c:v>
                </c:pt>
                <c:pt idx="16073">
                  <c:v>40849.833333333336</c:v>
                </c:pt>
                <c:pt idx="16074">
                  <c:v>40849.875</c:v>
                </c:pt>
                <c:pt idx="16075">
                  <c:v>40849.916666666664</c:v>
                </c:pt>
                <c:pt idx="16076">
                  <c:v>40849.958333333336</c:v>
                </c:pt>
                <c:pt idx="16077">
                  <c:v>40850</c:v>
                </c:pt>
                <c:pt idx="16078">
                  <c:v>40850.041666666664</c:v>
                </c:pt>
                <c:pt idx="16079">
                  <c:v>40850.083333333336</c:v>
                </c:pt>
                <c:pt idx="16080">
                  <c:v>40850.125</c:v>
                </c:pt>
                <c:pt idx="16081">
                  <c:v>40850.166666666664</c:v>
                </c:pt>
                <c:pt idx="16082">
                  <c:v>40850.208333333336</c:v>
                </c:pt>
                <c:pt idx="16083">
                  <c:v>40850.25</c:v>
                </c:pt>
                <c:pt idx="16084">
                  <c:v>40850.291666666664</c:v>
                </c:pt>
                <c:pt idx="16085">
                  <c:v>40850.333333333336</c:v>
                </c:pt>
                <c:pt idx="16086">
                  <c:v>40850.375</c:v>
                </c:pt>
                <c:pt idx="16087">
                  <c:v>40850.416666666664</c:v>
                </c:pt>
                <c:pt idx="16088">
                  <c:v>40850.458333333336</c:v>
                </c:pt>
                <c:pt idx="16089">
                  <c:v>40850.5</c:v>
                </c:pt>
                <c:pt idx="16090">
                  <c:v>40850.541666666664</c:v>
                </c:pt>
                <c:pt idx="16091">
                  <c:v>40850.583333333336</c:v>
                </c:pt>
                <c:pt idx="16092">
                  <c:v>40850.625</c:v>
                </c:pt>
                <c:pt idx="16093">
                  <c:v>40850.666666666664</c:v>
                </c:pt>
                <c:pt idx="16094">
                  <c:v>40850.708333333336</c:v>
                </c:pt>
                <c:pt idx="16095">
                  <c:v>40850.75</c:v>
                </c:pt>
                <c:pt idx="16096">
                  <c:v>40850.791666666664</c:v>
                </c:pt>
                <c:pt idx="16097">
                  <c:v>40850.833333333336</c:v>
                </c:pt>
                <c:pt idx="16098">
                  <c:v>40850.875</c:v>
                </c:pt>
                <c:pt idx="16099">
                  <c:v>40850.916666666664</c:v>
                </c:pt>
                <c:pt idx="16100">
                  <c:v>40850.958333333336</c:v>
                </c:pt>
                <c:pt idx="16101">
                  <c:v>40851</c:v>
                </c:pt>
                <c:pt idx="16102">
                  <c:v>40851.041666666664</c:v>
                </c:pt>
                <c:pt idx="16103">
                  <c:v>40851.083333333336</c:v>
                </c:pt>
                <c:pt idx="16104">
                  <c:v>40851.125</c:v>
                </c:pt>
                <c:pt idx="16105">
                  <c:v>40851.166666666664</c:v>
                </c:pt>
                <c:pt idx="16106">
                  <c:v>40851.208333333336</c:v>
                </c:pt>
                <c:pt idx="16107">
                  <c:v>40851.25</c:v>
                </c:pt>
                <c:pt idx="16108">
                  <c:v>40851.291666666664</c:v>
                </c:pt>
                <c:pt idx="16109">
                  <c:v>40851.333333333336</c:v>
                </c:pt>
                <c:pt idx="16110">
                  <c:v>40851.375</c:v>
                </c:pt>
                <c:pt idx="16111">
                  <c:v>40851.416666666664</c:v>
                </c:pt>
                <c:pt idx="16112">
                  <c:v>40851.458333333336</c:v>
                </c:pt>
                <c:pt idx="16113">
                  <c:v>40851.5</c:v>
                </c:pt>
                <c:pt idx="16114">
                  <c:v>40851.541666666664</c:v>
                </c:pt>
                <c:pt idx="16115">
                  <c:v>40851.583333333336</c:v>
                </c:pt>
                <c:pt idx="16116">
                  <c:v>40851.625</c:v>
                </c:pt>
                <c:pt idx="16117">
                  <c:v>40851.666666666664</c:v>
                </c:pt>
                <c:pt idx="16118">
                  <c:v>40851.708333333336</c:v>
                </c:pt>
                <c:pt idx="16119">
                  <c:v>40851.75</c:v>
                </c:pt>
                <c:pt idx="16120">
                  <c:v>40851.791666666664</c:v>
                </c:pt>
                <c:pt idx="16121">
                  <c:v>40851.833333333336</c:v>
                </c:pt>
                <c:pt idx="16122">
                  <c:v>40851.875</c:v>
                </c:pt>
                <c:pt idx="16123">
                  <c:v>40851.916666666664</c:v>
                </c:pt>
                <c:pt idx="16124">
                  <c:v>40851.958333333336</c:v>
                </c:pt>
                <c:pt idx="16125">
                  <c:v>40852</c:v>
                </c:pt>
                <c:pt idx="16126">
                  <c:v>40852.041666666664</c:v>
                </c:pt>
                <c:pt idx="16127">
                  <c:v>40852.083333333336</c:v>
                </c:pt>
                <c:pt idx="16128">
                  <c:v>40852.125</c:v>
                </c:pt>
                <c:pt idx="16129">
                  <c:v>40852.166666666664</c:v>
                </c:pt>
                <c:pt idx="16130">
                  <c:v>40852.208333333336</c:v>
                </c:pt>
                <c:pt idx="16131">
                  <c:v>40852.25</c:v>
                </c:pt>
                <c:pt idx="16132">
                  <c:v>40852.291666666664</c:v>
                </c:pt>
                <c:pt idx="16133">
                  <c:v>40852.333333333336</c:v>
                </c:pt>
                <c:pt idx="16134">
                  <c:v>40852.375</c:v>
                </c:pt>
                <c:pt idx="16135">
                  <c:v>40852.416666666664</c:v>
                </c:pt>
                <c:pt idx="16136">
                  <c:v>40852.458333333336</c:v>
                </c:pt>
                <c:pt idx="16137">
                  <c:v>40852.5</c:v>
                </c:pt>
                <c:pt idx="16138">
                  <c:v>40852.541666666664</c:v>
                </c:pt>
                <c:pt idx="16139">
                  <c:v>40852.583333333336</c:v>
                </c:pt>
                <c:pt idx="16140">
                  <c:v>40852.625</c:v>
                </c:pt>
                <c:pt idx="16141">
                  <c:v>40852.666666666664</c:v>
                </c:pt>
                <c:pt idx="16142">
                  <c:v>40852.708333333336</c:v>
                </c:pt>
                <c:pt idx="16143">
                  <c:v>40852.75</c:v>
                </c:pt>
                <c:pt idx="16144">
                  <c:v>40852.791666666664</c:v>
                </c:pt>
                <c:pt idx="16145">
                  <c:v>40852.833333333336</c:v>
                </c:pt>
                <c:pt idx="16146">
                  <c:v>40852.875</c:v>
                </c:pt>
                <c:pt idx="16147">
                  <c:v>40852.916666666664</c:v>
                </c:pt>
                <c:pt idx="16148">
                  <c:v>40852.958333333336</c:v>
                </c:pt>
                <c:pt idx="16149">
                  <c:v>40853</c:v>
                </c:pt>
                <c:pt idx="16150">
                  <c:v>40853.041666666664</c:v>
                </c:pt>
                <c:pt idx="16151">
                  <c:v>40853.083333333336</c:v>
                </c:pt>
                <c:pt idx="16152">
                  <c:v>40853.125</c:v>
                </c:pt>
                <c:pt idx="16153">
                  <c:v>40853.166666666664</c:v>
                </c:pt>
                <c:pt idx="16154">
                  <c:v>40853.208333333336</c:v>
                </c:pt>
                <c:pt idx="16155">
                  <c:v>40853.25</c:v>
                </c:pt>
                <c:pt idx="16156">
                  <c:v>40853.291666666664</c:v>
                </c:pt>
                <c:pt idx="16157">
                  <c:v>40853.333333333336</c:v>
                </c:pt>
                <c:pt idx="16158">
                  <c:v>40853.375</c:v>
                </c:pt>
                <c:pt idx="16159">
                  <c:v>40853.416666666664</c:v>
                </c:pt>
                <c:pt idx="16160">
                  <c:v>40853.458333333336</c:v>
                </c:pt>
                <c:pt idx="16161">
                  <c:v>40853.5</c:v>
                </c:pt>
                <c:pt idx="16162">
                  <c:v>40853.541666666664</c:v>
                </c:pt>
                <c:pt idx="16163">
                  <c:v>40853.583333333336</c:v>
                </c:pt>
                <c:pt idx="16164">
                  <c:v>40853.625</c:v>
                </c:pt>
                <c:pt idx="16165">
                  <c:v>40853.666666666664</c:v>
                </c:pt>
                <c:pt idx="16166">
                  <c:v>40853.708333333336</c:v>
                </c:pt>
                <c:pt idx="16167">
                  <c:v>40853.75</c:v>
                </c:pt>
                <c:pt idx="16168">
                  <c:v>40853.791666666664</c:v>
                </c:pt>
                <c:pt idx="16169">
                  <c:v>40853.833333333336</c:v>
                </c:pt>
                <c:pt idx="16170">
                  <c:v>40853.875</c:v>
                </c:pt>
                <c:pt idx="16171">
                  <c:v>40853.916666666664</c:v>
                </c:pt>
                <c:pt idx="16172">
                  <c:v>40853.958333333336</c:v>
                </c:pt>
                <c:pt idx="16173">
                  <c:v>40854</c:v>
                </c:pt>
                <c:pt idx="16174">
                  <c:v>40854.041666666664</c:v>
                </c:pt>
                <c:pt idx="16175">
                  <c:v>40854.083333333336</c:v>
                </c:pt>
                <c:pt idx="16176">
                  <c:v>40854.125</c:v>
                </c:pt>
                <c:pt idx="16177">
                  <c:v>40854.166666666664</c:v>
                </c:pt>
                <c:pt idx="16178">
                  <c:v>40854.208333333336</c:v>
                </c:pt>
                <c:pt idx="16179">
                  <c:v>40854.25</c:v>
                </c:pt>
                <c:pt idx="16180">
                  <c:v>40854.291666666664</c:v>
                </c:pt>
                <c:pt idx="16181">
                  <c:v>40854.333333333336</c:v>
                </c:pt>
                <c:pt idx="16182">
                  <c:v>40854.375</c:v>
                </c:pt>
                <c:pt idx="16183">
                  <c:v>40854.416666666664</c:v>
                </c:pt>
                <c:pt idx="16184">
                  <c:v>40854.458333333336</c:v>
                </c:pt>
                <c:pt idx="16185">
                  <c:v>40854.5</c:v>
                </c:pt>
                <c:pt idx="16186">
                  <c:v>40854.541666666664</c:v>
                </c:pt>
                <c:pt idx="16187">
                  <c:v>40854.583333333336</c:v>
                </c:pt>
                <c:pt idx="16188">
                  <c:v>40854.625</c:v>
                </c:pt>
                <c:pt idx="16189">
                  <c:v>40854.666666666664</c:v>
                </c:pt>
                <c:pt idx="16190">
                  <c:v>40854.708333333336</c:v>
                </c:pt>
                <c:pt idx="16191">
                  <c:v>40854.75</c:v>
                </c:pt>
                <c:pt idx="16192">
                  <c:v>40854.791666666664</c:v>
                </c:pt>
                <c:pt idx="16193">
                  <c:v>40854.833333333336</c:v>
                </c:pt>
                <c:pt idx="16194">
                  <c:v>40854.875</c:v>
                </c:pt>
                <c:pt idx="16195">
                  <c:v>40854.916666666664</c:v>
                </c:pt>
                <c:pt idx="16196">
                  <c:v>40854.958333333336</c:v>
                </c:pt>
                <c:pt idx="16197">
                  <c:v>40855</c:v>
                </c:pt>
                <c:pt idx="16198">
                  <c:v>40855.041666666664</c:v>
                </c:pt>
                <c:pt idx="16199">
                  <c:v>40855.083333333336</c:v>
                </c:pt>
                <c:pt idx="16200">
                  <c:v>40855.125</c:v>
                </c:pt>
                <c:pt idx="16201">
                  <c:v>40855.166666666664</c:v>
                </c:pt>
                <c:pt idx="16202">
                  <c:v>40855.208333333336</c:v>
                </c:pt>
                <c:pt idx="16203">
                  <c:v>40855.25</c:v>
                </c:pt>
                <c:pt idx="16204">
                  <c:v>40855.291666666664</c:v>
                </c:pt>
                <c:pt idx="16205">
                  <c:v>40855.333333333336</c:v>
                </c:pt>
                <c:pt idx="16206">
                  <c:v>40855.375</c:v>
                </c:pt>
                <c:pt idx="16207">
                  <c:v>40855.416666666664</c:v>
                </c:pt>
                <c:pt idx="16208">
                  <c:v>40855.458333333336</c:v>
                </c:pt>
                <c:pt idx="16209">
                  <c:v>40855.5</c:v>
                </c:pt>
                <c:pt idx="16210">
                  <c:v>40855.541666666664</c:v>
                </c:pt>
                <c:pt idx="16211">
                  <c:v>40855.583333333336</c:v>
                </c:pt>
                <c:pt idx="16212">
                  <c:v>40855.625</c:v>
                </c:pt>
                <c:pt idx="16213">
                  <c:v>40855.666666666664</c:v>
                </c:pt>
                <c:pt idx="16214">
                  <c:v>40855.708333333336</c:v>
                </c:pt>
                <c:pt idx="16215">
                  <c:v>40855.75</c:v>
                </c:pt>
                <c:pt idx="16216">
                  <c:v>40855.791666666664</c:v>
                </c:pt>
                <c:pt idx="16217">
                  <c:v>40855.833333333336</c:v>
                </c:pt>
                <c:pt idx="16218">
                  <c:v>40855.875</c:v>
                </c:pt>
                <c:pt idx="16219">
                  <c:v>40855.916666666664</c:v>
                </c:pt>
                <c:pt idx="16220">
                  <c:v>40855.958333333336</c:v>
                </c:pt>
                <c:pt idx="16221">
                  <c:v>40856</c:v>
                </c:pt>
                <c:pt idx="16222">
                  <c:v>40856.041666666664</c:v>
                </c:pt>
                <c:pt idx="16223">
                  <c:v>40856.083333333336</c:v>
                </c:pt>
                <c:pt idx="16224">
                  <c:v>40856.125</c:v>
                </c:pt>
                <c:pt idx="16225">
                  <c:v>40856.166666666664</c:v>
                </c:pt>
                <c:pt idx="16226">
                  <c:v>40856.208333333336</c:v>
                </c:pt>
                <c:pt idx="16227">
                  <c:v>40856.25</c:v>
                </c:pt>
                <c:pt idx="16228">
                  <c:v>40856.291666666664</c:v>
                </c:pt>
                <c:pt idx="16229">
                  <c:v>40856.333333333336</c:v>
                </c:pt>
                <c:pt idx="16230">
                  <c:v>40856.375</c:v>
                </c:pt>
                <c:pt idx="16231">
                  <c:v>40856.416666666664</c:v>
                </c:pt>
                <c:pt idx="16232">
                  <c:v>40856.458333333336</c:v>
                </c:pt>
                <c:pt idx="16233">
                  <c:v>40856.5</c:v>
                </c:pt>
                <c:pt idx="16234">
                  <c:v>40856.541666666664</c:v>
                </c:pt>
                <c:pt idx="16235">
                  <c:v>40856.583333333336</c:v>
                </c:pt>
                <c:pt idx="16236">
                  <c:v>40856.625</c:v>
                </c:pt>
                <c:pt idx="16237">
                  <c:v>40856.666666666664</c:v>
                </c:pt>
                <c:pt idx="16238">
                  <c:v>40856.708333333336</c:v>
                </c:pt>
                <c:pt idx="16239">
                  <c:v>40856.75</c:v>
                </c:pt>
                <c:pt idx="16240">
                  <c:v>40856.791666666664</c:v>
                </c:pt>
                <c:pt idx="16241">
                  <c:v>40856.833333333336</c:v>
                </c:pt>
                <c:pt idx="16242">
                  <c:v>40856.875</c:v>
                </c:pt>
                <c:pt idx="16243">
                  <c:v>40856.916666666664</c:v>
                </c:pt>
                <c:pt idx="16244">
                  <c:v>40856.958333333336</c:v>
                </c:pt>
                <c:pt idx="16245">
                  <c:v>40857</c:v>
                </c:pt>
                <c:pt idx="16246">
                  <c:v>40857.041666666664</c:v>
                </c:pt>
                <c:pt idx="16247">
                  <c:v>40857.083333333336</c:v>
                </c:pt>
                <c:pt idx="16248">
                  <c:v>40857.125</c:v>
                </c:pt>
                <c:pt idx="16249">
                  <c:v>40857.166666666664</c:v>
                </c:pt>
                <c:pt idx="16250">
                  <c:v>40857.208333333336</c:v>
                </c:pt>
                <c:pt idx="16251">
                  <c:v>40857.25</c:v>
                </c:pt>
                <c:pt idx="16252">
                  <c:v>40857.291666666664</c:v>
                </c:pt>
                <c:pt idx="16253">
                  <c:v>40857.333333333336</c:v>
                </c:pt>
                <c:pt idx="16254">
                  <c:v>40857.375</c:v>
                </c:pt>
                <c:pt idx="16255">
                  <c:v>40857.416666666664</c:v>
                </c:pt>
                <c:pt idx="16256">
                  <c:v>40857.458333333336</c:v>
                </c:pt>
                <c:pt idx="16257">
                  <c:v>40857.5</c:v>
                </c:pt>
                <c:pt idx="16258">
                  <c:v>40857.541666666664</c:v>
                </c:pt>
                <c:pt idx="16259">
                  <c:v>40857.583333333336</c:v>
                </c:pt>
                <c:pt idx="16260">
                  <c:v>40857.625</c:v>
                </c:pt>
                <c:pt idx="16261">
                  <c:v>40857.666666666664</c:v>
                </c:pt>
                <c:pt idx="16262">
                  <c:v>40857.708333333336</c:v>
                </c:pt>
                <c:pt idx="16263">
                  <c:v>40857.75</c:v>
                </c:pt>
                <c:pt idx="16264">
                  <c:v>40857.791666666664</c:v>
                </c:pt>
                <c:pt idx="16265">
                  <c:v>40857.833333333336</c:v>
                </c:pt>
                <c:pt idx="16266">
                  <c:v>40857.875</c:v>
                </c:pt>
                <c:pt idx="16267">
                  <c:v>40857.916666666664</c:v>
                </c:pt>
                <c:pt idx="16268">
                  <c:v>40857.958333333336</c:v>
                </c:pt>
                <c:pt idx="16269">
                  <c:v>40858</c:v>
                </c:pt>
                <c:pt idx="16270">
                  <c:v>40858.041666666664</c:v>
                </c:pt>
                <c:pt idx="16271">
                  <c:v>40858.083333333336</c:v>
                </c:pt>
                <c:pt idx="16272">
                  <c:v>40858.125</c:v>
                </c:pt>
                <c:pt idx="16273">
                  <c:v>40858.166666666664</c:v>
                </c:pt>
                <c:pt idx="16274">
                  <c:v>40858.208333333336</c:v>
                </c:pt>
                <c:pt idx="16275">
                  <c:v>40858.25</c:v>
                </c:pt>
                <c:pt idx="16276">
                  <c:v>40858.291666666664</c:v>
                </c:pt>
                <c:pt idx="16277">
                  <c:v>40858.333333333336</c:v>
                </c:pt>
                <c:pt idx="16278">
                  <c:v>40858.375</c:v>
                </c:pt>
                <c:pt idx="16279">
                  <c:v>40858.416666666664</c:v>
                </c:pt>
                <c:pt idx="16280">
                  <c:v>40858.458333333336</c:v>
                </c:pt>
                <c:pt idx="16281">
                  <c:v>40858.5</c:v>
                </c:pt>
                <c:pt idx="16282">
                  <c:v>40858.541666666664</c:v>
                </c:pt>
                <c:pt idx="16283">
                  <c:v>40858.583333333336</c:v>
                </c:pt>
                <c:pt idx="16284">
                  <c:v>40858.625</c:v>
                </c:pt>
                <c:pt idx="16285">
                  <c:v>40858.666666666664</c:v>
                </c:pt>
                <c:pt idx="16286">
                  <c:v>40858.708333333336</c:v>
                </c:pt>
                <c:pt idx="16287">
                  <c:v>40858.75</c:v>
                </c:pt>
                <c:pt idx="16288">
                  <c:v>40858.791666666664</c:v>
                </c:pt>
                <c:pt idx="16289">
                  <c:v>40858.833333333336</c:v>
                </c:pt>
                <c:pt idx="16290">
                  <c:v>40858.875</c:v>
                </c:pt>
                <c:pt idx="16291">
                  <c:v>40858.916666666664</c:v>
                </c:pt>
                <c:pt idx="16292">
                  <c:v>40858.958333333336</c:v>
                </c:pt>
                <c:pt idx="16293">
                  <c:v>40859</c:v>
                </c:pt>
                <c:pt idx="16294">
                  <c:v>40859.041666666664</c:v>
                </c:pt>
                <c:pt idx="16295">
                  <c:v>40859.083333333336</c:v>
                </c:pt>
                <c:pt idx="16296">
                  <c:v>40859.125</c:v>
                </c:pt>
                <c:pt idx="16297">
                  <c:v>40859.166666666664</c:v>
                </c:pt>
                <c:pt idx="16298">
                  <c:v>40859.208333333336</c:v>
                </c:pt>
                <c:pt idx="16299">
                  <c:v>40859.25</c:v>
                </c:pt>
                <c:pt idx="16300">
                  <c:v>40859.291666666664</c:v>
                </c:pt>
                <c:pt idx="16301">
                  <c:v>40859.333333333336</c:v>
                </c:pt>
                <c:pt idx="16302">
                  <c:v>40859.375</c:v>
                </c:pt>
                <c:pt idx="16303">
                  <c:v>40859.416666666664</c:v>
                </c:pt>
                <c:pt idx="16304">
                  <c:v>40859.458333333336</c:v>
                </c:pt>
                <c:pt idx="16305">
                  <c:v>40859.5</c:v>
                </c:pt>
                <c:pt idx="16306">
                  <c:v>40859.541666666664</c:v>
                </c:pt>
                <c:pt idx="16307">
                  <c:v>40859.583333333336</c:v>
                </c:pt>
                <c:pt idx="16308">
                  <c:v>40859.625</c:v>
                </c:pt>
                <c:pt idx="16309">
                  <c:v>40859.666666666664</c:v>
                </c:pt>
                <c:pt idx="16310">
                  <c:v>40859.708333333336</c:v>
                </c:pt>
                <c:pt idx="16311">
                  <c:v>40859.75</c:v>
                </c:pt>
                <c:pt idx="16312">
                  <c:v>40859.791666666664</c:v>
                </c:pt>
                <c:pt idx="16313">
                  <c:v>40859.833333333336</c:v>
                </c:pt>
                <c:pt idx="16314">
                  <c:v>40859.875</c:v>
                </c:pt>
                <c:pt idx="16315">
                  <c:v>40859.916666666664</c:v>
                </c:pt>
                <c:pt idx="16316">
                  <c:v>40859.958333333336</c:v>
                </c:pt>
                <c:pt idx="16317">
                  <c:v>40860</c:v>
                </c:pt>
                <c:pt idx="16318">
                  <c:v>40860.041666666664</c:v>
                </c:pt>
                <c:pt idx="16319">
                  <c:v>40860.083333333336</c:v>
                </c:pt>
                <c:pt idx="16320">
                  <c:v>40860.125</c:v>
                </c:pt>
                <c:pt idx="16321">
                  <c:v>40860.166666666664</c:v>
                </c:pt>
                <c:pt idx="16322">
                  <c:v>40860.208333333336</c:v>
                </c:pt>
                <c:pt idx="16323">
                  <c:v>40860.25</c:v>
                </c:pt>
                <c:pt idx="16324">
                  <c:v>40860.291666666664</c:v>
                </c:pt>
                <c:pt idx="16325">
                  <c:v>40860.333333333336</c:v>
                </c:pt>
                <c:pt idx="16326">
                  <c:v>40860.375</c:v>
                </c:pt>
                <c:pt idx="16327">
                  <c:v>40860.416666666664</c:v>
                </c:pt>
                <c:pt idx="16328">
                  <c:v>40860.458333333336</c:v>
                </c:pt>
                <c:pt idx="16329">
                  <c:v>40860.5</c:v>
                </c:pt>
                <c:pt idx="16330">
                  <c:v>40860.541666666664</c:v>
                </c:pt>
                <c:pt idx="16331">
                  <c:v>40860.583333333336</c:v>
                </c:pt>
                <c:pt idx="16332">
                  <c:v>40860.625</c:v>
                </c:pt>
                <c:pt idx="16333">
                  <c:v>40860.666666666664</c:v>
                </c:pt>
                <c:pt idx="16334">
                  <c:v>40860.708333333336</c:v>
                </c:pt>
                <c:pt idx="16335">
                  <c:v>40860.75</c:v>
                </c:pt>
                <c:pt idx="16336">
                  <c:v>40860.791666666664</c:v>
                </c:pt>
                <c:pt idx="16337">
                  <c:v>40860.833333333336</c:v>
                </c:pt>
                <c:pt idx="16338">
                  <c:v>40860.875</c:v>
                </c:pt>
                <c:pt idx="16339">
                  <c:v>40860.916666666664</c:v>
                </c:pt>
                <c:pt idx="16340">
                  <c:v>40860.958333333336</c:v>
                </c:pt>
                <c:pt idx="16341">
                  <c:v>40861</c:v>
                </c:pt>
                <c:pt idx="16342">
                  <c:v>40861.041666666664</c:v>
                </c:pt>
                <c:pt idx="16343">
                  <c:v>40861.083333333336</c:v>
                </c:pt>
                <c:pt idx="16344">
                  <c:v>40861.125</c:v>
                </c:pt>
                <c:pt idx="16345">
                  <c:v>40861.166666666664</c:v>
                </c:pt>
                <c:pt idx="16346">
                  <c:v>40861.208333333336</c:v>
                </c:pt>
                <c:pt idx="16347">
                  <c:v>40861.25</c:v>
                </c:pt>
                <c:pt idx="16348">
                  <c:v>40861.291666666664</c:v>
                </c:pt>
                <c:pt idx="16349">
                  <c:v>40861.333333333336</c:v>
                </c:pt>
                <c:pt idx="16350">
                  <c:v>40861.375</c:v>
                </c:pt>
                <c:pt idx="16351">
                  <c:v>40861.416666666664</c:v>
                </c:pt>
                <c:pt idx="16352">
                  <c:v>40861.458333333336</c:v>
                </c:pt>
                <c:pt idx="16353">
                  <c:v>40861.5</c:v>
                </c:pt>
                <c:pt idx="16354">
                  <c:v>40861.541666666664</c:v>
                </c:pt>
                <c:pt idx="16355">
                  <c:v>40861.583333333336</c:v>
                </c:pt>
                <c:pt idx="16356">
                  <c:v>40861.625</c:v>
                </c:pt>
                <c:pt idx="16357">
                  <c:v>40861.666666666664</c:v>
                </c:pt>
                <c:pt idx="16358">
                  <c:v>40861.708333333336</c:v>
                </c:pt>
                <c:pt idx="16359">
                  <c:v>40861.75</c:v>
                </c:pt>
                <c:pt idx="16360">
                  <c:v>40861.791666666664</c:v>
                </c:pt>
                <c:pt idx="16361">
                  <c:v>40861.833333333336</c:v>
                </c:pt>
                <c:pt idx="16362">
                  <c:v>40861.875</c:v>
                </c:pt>
                <c:pt idx="16363">
                  <c:v>40861.916666666664</c:v>
                </c:pt>
                <c:pt idx="16364">
                  <c:v>40861.958333333336</c:v>
                </c:pt>
                <c:pt idx="16365">
                  <c:v>40861</c:v>
                </c:pt>
                <c:pt idx="16366">
                  <c:v>40861.041666666664</c:v>
                </c:pt>
                <c:pt idx="16367">
                  <c:v>40861.083333333336</c:v>
                </c:pt>
                <c:pt idx="16368">
                  <c:v>40861.125</c:v>
                </c:pt>
                <c:pt idx="16369">
                  <c:v>40861.166666666664</c:v>
                </c:pt>
                <c:pt idx="16370">
                  <c:v>40861.208333333336</c:v>
                </c:pt>
                <c:pt idx="16371">
                  <c:v>40861.25</c:v>
                </c:pt>
                <c:pt idx="16372">
                  <c:v>40861.291666666664</c:v>
                </c:pt>
                <c:pt idx="16373">
                  <c:v>40861.333333333336</c:v>
                </c:pt>
                <c:pt idx="16374">
                  <c:v>40861.375</c:v>
                </c:pt>
                <c:pt idx="16375">
                  <c:v>40861.416666666664</c:v>
                </c:pt>
                <c:pt idx="16376">
                  <c:v>40861.458333333336</c:v>
                </c:pt>
                <c:pt idx="16377">
                  <c:v>40861.5</c:v>
                </c:pt>
                <c:pt idx="16378">
                  <c:v>40861.541666666664</c:v>
                </c:pt>
                <c:pt idx="16379">
                  <c:v>40861.583333333336</c:v>
                </c:pt>
                <c:pt idx="16380">
                  <c:v>40861.625</c:v>
                </c:pt>
                <c:pt idx="16381">
                  <c:v>40861.666666666664</c:v>
                </c:pt>
                <c:pt idx="16382">
                  <c:v>40861.708333333336</c:v>
                </c:pt>
                <c:pt idx="16383">
                  <c:v>40861.75</c:v>
                </c:pt>
                <c:pt idx="16384">
                  <c:v>40861.791666666664</c:v>
                </c:pt>
                <c:pt idx="16385">
                  <c:v>40861.833333333336</c:v>
                </c:pt>
                <c:pt idx="16386">
                  <c:v>40861.875</c:v>
                </c:pt>
                <c:pt idx="16387">
                  <c:v>40861.916666666664</c:v>
                </c:pt>
                <c:pt idx="16388">
                  <c:v>40861.958333333336</c:v>
                </c:pt>
                <c:pt idx="16389">
                  <c:v>40862</c:v>
                </c:pt>
                <c:pt idx="16390">
                  <c:v>40862.041666666664</c:v>
                </c:pt>
                <c:pt idx="16391">
                  <c:v>40862.083333333336</c:v>
                </c:pt>
                <c:pt idx="16392">
                  <c:v>40862.125</c:v>
                </c:pt>
                <c:pt idx="16393">
                  <c:v>40862.166666666664</c:v>
                </c:pt>
                <c:pt idx="16394">
                  <c:v>40862.208333333336</c:v>
                </c:pt>
                <c:pt idx="16395">
                  <c:v>40862.25</c:v>
                </c:pt>
                <c:pt idx="16396">
                  <c:v>40862.291666666664</c:v>
                </c:pt>
                <c:pt idx="16397">
                  <c:v>40862.333333333336</c:v>
                </c:pt>
                <c:pt idx="16398">
                  <c:v>40862.375</c:v>
                </c:pt>
                <c:pt idx="16399">
                  <c:v>40862.416666666664</c:v>
                </c:pt>
                <c:pt idx="16400">
                  <c:v>40862.458333333336</c:v>
                </c:pt>
                <c:pt idx="16401">
                  <c:v>40862.5</c:v>
                </c:pt>
                <c:pt idx="16402">
                  <c:v>40862.541666666664</c:v>
                </c:pt>
                <c:pt idx="16403">
                  <c:v>40862.583333333336</c:v>
                </c:pt>
                <c:pt idx="16404">
                  <c:v>40862.625</c:v>
                </c:pt>
                <c:pt idx="16405">
                  <c:v>40862.666666666664</c:v>
                </c:pt>
                <c:pt idx="16406">
                  <c:v>40862.708333333336</c:v>
                </c:pt>
                <c:pt idx="16407">
                  <c:v>40862.75</c:v>
                </c:pt>
                <c:pt idx="16408">
                  <c:v>40862.791666666664</c:v>
                </c:pt>
                <c:pt idx="16409">
                  <c:v>40862.833333333336</c:v>
                </c:pt>
                <c:pt idx="16410">
                  <c:v>40862.875</c:v>
                </c:pt>
                <c:pt idx="16411">
                  <c:v>40862.916666666664</c:v>
                </c:pt>
                <c:pt idx="16412">
                  <c:v>40862.958333333336</c:v>
                </c:pt>
                <c:pt idx="16413">
                  <c:v>40863</c:v>
                </c:pt>
                <c:pt idx="16414">
                  <c:v>40863.041666666664</c:v>
                </c:pt>
                <c:pt idx="16415">
                  <c:v>40863.083333333336</c:v>
                </c:pt>
                <c:pt idx="16416">
                  <c:v>40863.125</c:v>
                </c:pt>
                <c:pt idx="16417">
                  <c:v>40863.166666666664</c:v>
                </c:pt>
                <c:pt idx="16418">
                  <c:v>40863.208333333336</c:v>
                </c:pt>
                <c:pt idx="16419">
                  <c:v>40863.25</c:v>
                </c:pt>
                <c:pt idx="16420">
                  <c:v>40863.291666666664</c:v>
                </c:pt>
                <c:pt idx="16421">
                  <c:v>40863.333333333336</c:v>
                </c:pt>
                <c:pt idx="16422">
                  <c:v>40863.375</c:v>
                </c:pt>
                <c:pt idx="16423">
                  <c:v>40863.416666666664</c:v>
                </c:pt>
                <c:pt idx="16424">
                  <c:v>40863.458333333336</c:v>
                </c:pt>
                <c:pt idx="16425">
                  <c:v>40863.5</c:v>
                </c:pt>
                <c:pt idx="16426">
                  <c:v>40863.541666666664</c:v>
                </c:pt>
                <c:pt idx="16427">
                  <c:v>40863.583333333336</c:v>
                </c:pt>
                <c:pt idx="16428">
                  <c:v>40863.625</c:v>
                </c:pt>
                <c:pt idx="16429">
                  <c:v>40863.666666666664</c:v>
                </c:pt>
                <c:pt idx="16430">
                  <c:v>40863.708333333336</c:v>
                </c:pt>
                <c:pt idx="16431">
                  <c:v>40863.75</c:v>
                </c:pt>
                <c:pt idx="16432">
                  <c:v>40863.791666666664</c:v>
                </c:pt>
                <c:pt idx="16433">
                  <c:v>40863.833333333336</c:v>
                </c:pt>
                <c:pt idx="16434">
                  <c:v>40863.875</c:v>
                </c:pt>
                <c:pt idx="16435">
                  <c:v>40863.916666666664</c:v>
                </c:pt>
                <c:pt idx="16436">
                  <c:v>40863.958333333336</c:v>
                </c:pt>
                <c:pt idx="16437">
                  <c:v>40864</c:v>
                </c:pt>
                <c:pt idx="16438">
                  <c:v>40864.041666666664</c:v>
                </c:pt>
                <c:pt idx="16439">
                  <c:v>40864.083333333336</c:v>
                </c:pt>
                <c:pt idx="16440">
                  <c:v>40864.125</c:v>
                </c:pt>
                <c:pt idx="16441">
                  <c:v>40864.166666666664</c:v>
                </c:pt>
                <c:pt idx="16442">
                  <c:v>40864.208333333336</c:v>
                </c:pt>
                <c:pt idx="16443">
                  <c:v>40864.25</c:v>
                </c:pt>
                <c:pt idx="16444">
                  <c:v>40864.291666666664</c:v>
                </c:pt>
                <c:pt idx="16445">
                  <c:v>40864.333333333336</c:v>
                </c:pt>
                <c:pt idx="16446">
                  <c:v>40864.375</c:v>
                </c:pt>
                <c:pt idx="16447">
                  <c:v>40864.416666666664</c:v>
                </c:pt>
                <c:pt idx="16448">
                  <c:v>40864.458333333336</c:v>
                </c:pt>
                <c:pt idx="16449">
                  <c:v>40864.5</c:v>
                </c:pt>
                <c:pt idx="16450">
                  <c:v>40864.541666666664</c:v>
                </c:pt>
                <c:pt idx="16451">
                  <c:v>40864.583333333336</c:v>
                </c:pt>
                <c:pt idx="16452">
                  <c:v>40864.625</c:v>
                </c:pt>
                <c:pt idx="16453">
                  <c:v>40864.666666666664</c:v>
                </c:pt>
                <c:pt idx="16454">
                  <c:v>40864.708333333336</c:v>
                </c:pt>
                <c:pt idx="16455">
                  <c:v>40864.75</c:v>
                </c:pt>
                <c:pt idx="16456">
                  <c:v>40864.791666666664</c:v>
                </c:pt>
                <c:pt idx="16457">
                  <c:v>40864.833333333336</c:v>
                </c:pt>
                <c:pt idx="16458">
                  <c:v>40864.875</c:v>
                </c:pt>
                <c:pt idx="16459">
                  <c:v>40864.916666666664</c:v>
                </c:pt>
                <c:pt idx="16460">
                  <c:v>40864.958333333336</c:v>
                </c:pt>
                <c:pt idx="16461">
                  <c:v>40865</c:v>
                </c:pt>
                <c:pt idx="16462">
                  <c:v>40865.041666666664</c:v>
                </c:pt>
                <c:pt idx="16463">
                  <c:v>40865.083333333336</c:v>
                </c:pt>
                <c:pt idx="16464">
                  <c:v>40865.125</c:v>
                </c:pt>
                <c:pt idx="16465">
                  <c:v>40865.166666666664</c:v>
                </c:pt>
                <c:pt idx="16466">
                  <c:v>40865.208333333336</c:v>
                </c:pt>
                <c:pt idx="16467">
                  <c:v>40865.25</c:v>
                </c:pt>
                <c:pt idx="16468">
                  <c:v>40865.291666666664</c:v>
                </c:pt>
                <c:pt idx="16469">
                  <c:v>40865.333333333336</c:v>
                </c:pt>
                <c:pt idx="16470">
                  <c:v>40865.375</c:v>
                </c:pt>
                <c:pt idx="16471">
                  <c:v>40865.416666666664</c:v>
                </c:pt>
                <c:pt idx="16472">
                  <c:v>40865.458333333336</c:v>
                </c:pt>
                <c:pt idx="16473">
                  <c:v>40865.5</c:v>
                </c:pt>
                <c:pt idx="16474">
                  <c:v>40865.541666666664</c:v>
                </c:pt>
                <c:pt idx="16475">
                  <c:v>40865.583333333336</c:v>
                </c:pt>
                <c:pt idx="16476">
                  <c:v>40865.625</c:v>
                </c:pt>
                <c:pt idx="16477">
                  <c:v>40865.666666666664</c:v>
                </c:pt>
                <c:pt idx="16478">
                  <c:v>40865.708333333336</c:v>
                </c:pt>
                <c:pt idx="16479">
                  <c:v>40865.75</c:v>
                </c:pt>
                <c:pt idx="16480">
                  <c:v>40865.791666666664</c:v>
                </c:pt>
                <c:pt idx="16481">
                  <c:v>40865.833333333336</c:v>
                </c:pt>
                <c:pt idx="16482">
                  <c:v>40865.875</c:v>
                </c:pt>
                <c:pt idx="16483">
                  <c:v>40865.916666666664</c:v>
                </c:pt>
                <c:pt idx="16484">
                  <c:v>40865.958333333336</c:v>
                </c:pt>
                <c:pt idx="16485">
                  <c:v>40866</c:v>
                </c:pt>
                <c:pt idx="16486">
                  <c:v>40866.041666666664</c:v>
                </c:pt>
                <c:pt idx="16487">
                  <c:v>40866.083333333336</c:v>
                </c:pt>
                <c:pt idx="16488">
                  <c:v>40866.125</c:v>
                </c:pt>
                <c:pt idx="16489">
                  <c:v>40866.166666666664</c:v>
                </c:pt>
                <c:pt idx="16490">
                  <c:v>40866.208333333336</c:v>
                </c:pt>
                <c:pt idx="16491">
                  <c:v>40866.25</c:v>
                </c:pt>
                <c:pt idx="16492">
                  <c:v>40866.291666666664</c:v>
                </c:pt>
                <c:pt idx="16493">
                  <c:v>40866.333333333336</c:v>
                </c:pt>
                <c:pt idx="16494">
                  <c:v>40866.375</c:v>
                </c:pt>
                <c:pt idx="16495">
                  <c:v>40866.416666666664</c:v>
                </c:pt>
                <c:pt idx="16496">
                  <c:v>40866.458333333336</c:v>
                </c:pt>
                <c:pt idx="16497">
                  <c:v>40866.5</c:v>
                </c:pt>
                <c:pt idx="16498">
                  <c:v>40866.541666666664</c:v>
                </c:pt>
                <c:pt idx="16499">
                  <c:v>40866.583333333336</c:v>
                </c:pt>
                <c:pt idx="16500">
                  <c:v>40866.625</c:v>
                </c:pt>
                <c:pt idx="16501">
                  <c:v>40866.666666666664</c:v>
                </c:pt>
                <c:pt idx="16502">
                  <c:v>40866.708333333336</c:v>
                </c:pt>
                <c:pt idx="16503">
                  <c:v>40866.75</c:v>
                </c:pt>
                <c:pt idx="16504">
                  <c:v>40866.791666666664</c:v>
                </c:pt>
                <c:pt idx="16505">
                  <c:v>40866.833333333336</c:v>
                </c:pt>
                <c:pt idx="16506">
                  <c:v>40866.875</c:v>
                </c:pt>
                <c:pt idx="16507">
                  <c:v>40866.916666666664</c:v>
                </c:pt>
                <c:pt idx="16508">
                  <c:v>40866.958333333336</c:v>
                </c:pt>
                <c:pt idx="16509">
                  <c:v>40867</c:v>
                </c:pt>
                <c:pt idx="16510">
                  <c:v>40867.041666666664</c:v>
                </c:pt>
                <c:pt idx="16511">
                  <c:v>40867.083333333336</c:v>
                </c:pt>
                <c:pt idx="16512">
                  <c:v>40867.125</c:v>
                </c:pt>
                <c:pt idx="16513">
                  <c:v>40867.166666666664</c:v>
                </c:pt>
                <c:pt idx="16514">
                  <c:v>40867.208333333336</c:v>
                </c:pt>
                <c:pt idx="16515">
                  <c:v>40867.25</c:v>
                </c:pt>
                <c:pt idx="16516">
                  <c:v>40867.291666666664</c:v>
                </c:pt>
                <c:pt idx="16517">
                  <c:v>40867.333333333336</c:v>
                </c:pt>
                <c:pt idx="16518">
                  <c:v>40867.375</c:v>
                </c:pt>
                <c:pt idx="16519">
                  <c:v>40867.416666666664</c:v>
                </c:pt>
                <c:pt idx="16520">
                  <c:v>40867.458333333336</c:v>
                </c:pt>
                <c:pt idx="16521">
                  <c:v>40867.5</c:v>
                </c:pt>
                <c:pt idx="16522">
                  <c:v>40867.541666666664</c:v>
                </c:pt>
                <c:pt idx="16523">
                  <c:v>40867.583333333336</c:v>
                </c:pt>
                <c:pt idx="16524">
                  <c:v>40867.625</c:v>
                </c:pt>
                <c:pt idx="16525">
                  <c:v>40867.666666666664</c:v>
                </c:pt>
                <c:pt idx="16526">
                  <c:v>40867.708333333336</c:v>
                </c:pt>
                <c:pt idx="16527">
                  <c:v>40867.75</c:v>
                </c:pt>
                <c:pt idx="16528">
                  <c:v>40867.791666666664</c:v>
                </c:pt>
                <c:pt idx="16529">
                  <c:v>40867.833333333336</c:v>
                </c:pt>
                <c:pt idx="16530">
                  <c:v>40867.875</c:v>
                </c:pt>
                <c:pt idx="16531">
                  <c:v>40867.916666666664</c:v>
                </c:pt>
                <c:pt idx="16532">
                  <c:v>40867.958333333336</c:v>
                </c:pt>
                <c:pt idx="16533">
                  <c:v>40868</c:v>
                </c:pt>
                <c:pt idx="16534">
                  <c:v>40868.041666666664</c:v>
                </c:pt>
                <c:pt idx="16535">
                  <c:v>40868.083333333336</c:v>
                </c:pt>
                <c:pt idx="16536">
                  <c:v>40868.125</c:v>
                </c:pt>
                <c:pt idx="16537">
                  <c:v>40868.166666666664</c:v>
                </c:pt>
                <c:pt idx="16538">
                  <c:v>40868.208333333336</c:v>
                </c:pt>
                <c:pt idx="16539">
                  <c:v>40868.25</c:v>
                </c:pt>
                <c:pt idx="16540">
                  <c:v>40868.291666666664</c:v>
                </c:pt>
                <c:pt idx="16541">
                  <c:v>40868.333333333336</c:v>
                </c:pt>
                <c:pt idx="16542">
                  <c:v>40868.375</c:v>
                </c:pt>
                <c:pt idx="16543">
                  <c:v>40868.416666666664</c:v>
                </c:pt>
                <c:pt idx="16544">
                  <c:v>40868.458333333336</c:v>
                </c:pt>
                <c:pt idx="16545">
                  <c:v>40868.5</c:v>
                </c:pt>
                <c:pt idx="16546">
                  <c:v>40868.541666666664</c:v>
                </c:pt>
                <c:pt idx="16547">
                  <c:v>40868.583333333336</c:v>
                </c:pt>
                <c:pt idx="16548">
                  <c:v>40868.625</c:v>
                </c:pt>
                <c:pt idx="16549">
                  <c:v>40868.666666666664</c:v>
                </c:pt>
                <c:pt idx="16550">
                  <c:v>40868.708333333336</c:v>
                </c:pt>
                <c:pt idx="16551">
                  <c:v>40868.75</c:v>
                </c:pt>
                <c:pt idx="16552">
                  <c:v>40868.791666666664</c:v>
                </c:pt>
                <c:pt idx="16553">
                  <c:v>40868.833333333336</c:v>
                </c:pt>
                <c:pt idx="16554">
                  <c:v>40868.875</c:v>
                </c:pt>
                <c:pt idx="16555">
                  <c:v>40868.916666666664</c:v>
                </c:pt>
                <c:pt idx="16556">
                  <c:v>40868.958333333336</c:v>
                </c:pt>
                <c:pt idx="16557">
                  <c:v>40869</c:v>
                </c:pt>
                <c:pt idx="16558">
                  <c:v>40869.041666666664</c:v>
                </c:pt>
                <c:pt idx="16559">
                  <c:v>40869.083333333336</c:v>
                </c:pt>
                <c:pt idx="16560">
                  <c:v>40869.125</c:v>
                </c:pt>
                <c:pt idx="16561">
                  <c:v>40869.166666666664</c:v>
                </c:pt>
                <c:pt idx="16562">
                  <c:v>40869.208333333336</c:v>
                </c:pt>
                <c:pt idx="16563">
                  <c:v>40869.25</c:v>
                </c:pt>
                <c:pt idx="16564">
                  <c:v>40869.291666666664</c:v>
                </c:pt>
                <c:pt idx="16565">
                  <c:v>40869.333333333336</c:v>
                </c:pt>
                <c:pt idx="16566">
                  <c:v>40869.375</c:v>
                </c:pt>
                <c:pt idx="16567">
                  <c:v>40869.416666666664</c:v>
                </c:pt>
                <c:pt idx="16568">
                  <c:v>40869.458333333336</c:v>
                </c:pt>
                <c:pt idx="16569">
                  <c:v>40869.5</c:v>
                </c:pt>
                <c:pt idx="16570">
                  <c:v>40869.541666666664</c:v>
                </c:pt>
                <c:pt idx="16571">
                  <c:v>40869.583333333336</c:v>
                </c:pt>
                <c:pt idx="16572">
                  <c:v>40869.625</c:v>
                </c:pt>
                <c:pt idx="16573">
                  <c:v>40869.666666666664</c:v>
                </c:pt>
                <c:pt idx="16574">
                  <c:v>40869.708333333336</c:v>
                </c:pt>
                <c:pt idx="16575">
                  <c:v>40869.75</c:v>
                </c:pt>
                <c:pt idx="16576">
                  <c:v>40869.791666666664</c:v>
                </c:pt>
                <c:pt idx="16577">
                  <c:v>40869.833333333336</c:v>
                </c:pt>
                <c:pt idx="16578">
                  <c:v>40869.875</c:v>
                </c:pt>
                <c:pt idx="16579">
                  <c:v>40869.916666666664</c:v>
                </c:pt>
                <c:pt idx="16580">
                  <c:v>40869.958333333336</c:v>
                </c:pt>
                <c:pt idx="16581">
                  <c:v>40870</c:v>
                </c:pt>
                <c:pt idx="16582">
                  <c:v>40870.041666666664</c:v>
                </c:pt>
                <c:pt idx="16583">
                  <c:v>40870.083333333336</c:v>
                </c:pt>
                <c:pt idx="16584">
                  <c:v>40870.125</c:v>
                </c:pt>
                <c:pt idx="16585">
                  <c:v>40870.166666666664</c:v>
                </c:pt>
                <c:pt idx="16586">
                  <c:v>40870.208333333336</c:v>
                </c:pt>
                <c:pt idx="16587">
                  <c:v>40870.25</c:v>
                </c:pt>
                <c:pt idx="16588">
                  <c:v>40870.291666666664</c:v>
                </c:pt>
                <c:pt idx="16589">
                  <c:v>40870.333333333336</c:v>
                </c:pt>
                <c:pt idx="16590">
                  <c:v>40870.375</c:v>
                </c:pt>
                <c:pt idx="16591">
                  <c:v>40870.416666666664</c:v>
                </c:pt>
                <c:pt idx="16592">
                  <c:v>40870.458333333336</c:v>
                </c:pt>
                <c:pt idx="16593">
                  <c:v>40870.5</c:v>
                </c:pt>
                <c:pt idx="16594">
                  <c:v>40870.541666666664</c:v>
                </c:pt>
                <c:pt idx="16595">
                  <c:v>40870.583333333336</c:v>
                </c:pt>
                <c:pt idx="16596">
                  <c:v>40870.625</c:v>
                </c:pt>
                <c:pt idx="16597">
                  <c:v>40870.666666666664</c:v>
                </c:pt>
                <c:pt idx="16598">
                  <c:v>40870.708333333336</c:v>
                </c:pt>
                <c:pt idx="16599">
                  <c:v>40870.75</c:v>
                </c:pt>
                <c:pt idx="16600">
                  <c:v>40870.791666666664</c:v>
                </c:pt>
                <c:pt idx="16601">
                  <c:v>40870.833333333336</c:v>
                </c:pt>
                <c:pt idx="16602">
                  <c:v>40870.875</c:v>
                </c:pt>
                <c:pt idx="16603">
                  <c:v>40870.916666666664</c:v>
                </c:pt>
                <c:pt idx="16604">
                  <c:v>40870.958333333336</c:v>
                </c:pt>
                <c:pt idx="16605">
                  <c:v>40871</c:v>
                </c:pt>
                <c:pt idx="16606">
                  <c:v>40871.041666666664</c:v>
                </c:pt>
                <c:pt idx="16607">
                  <c:v>40871.083333333336</c:v>
                </c:pt>
                <c:pt idx="16608">
                  <c:v>40871.125</c:v>
                </c:pt>
                <c:pt idx="16609">
                  <c:v>40871.166666666664</c:v>
                </c:pt>
                <c:pt idx="16610">
                  <c:v>40871.208333333336</c:v>
                </c:pt>
                <c:pt idx="16611">
                  <c:v>40871.25</c:v>
                </c:pt>
                <c:pt idx="16612">
                  <c:v>40871.291666666664</c:v>
                </c:pt>
                <c:pt idx="16613">
                  <c:v>40871.333333333336</c:v>
                </c:pt>
                <c:pt idx="16614">
                  <c:v>40871.375</c:v>
                </c:pt>
                <c:pt idx="16615">
                  <c:v>40871.416666666664</c:v>
                </c:pt>
                <c:pt idx="16616">
                  <c:v>40871.458333333336</c:v>
                </c:pt>
                <c:pt idx="16617">
                  <c:v>40871.5</c:v>
                </c:pt>
                <c:pt idx="16618">
                  <c:v>40871.541666666664</c:v>
                </c:pt>
                <c:pt idx="16619">
                  <c:v>40871.583333333336</c:v>
                </c:pt>
                <c:pt idx="16620">
                  <c:v>40871.625</c:v>
                </c:pt>
                <c:pt idx="16621">
                  <c:v>40871.666666666664</c:v>
                </c:pt>
                <c:pt idx="16622">
                  <c:v>40871.708333333336</c:v>
                </c:pt>
                <c:pt idx="16623">
                  <c:v>40871.75</c:v>
                </c:pt>
                <c:pt idx="16624">
                  <c:v>40871.791666666664</c:v>
                </c:pt>
                <c:pt idx="16625">
                  <c:v>40871.833333333336</c:v>
                </c:pt>
                <c:pt idx="16626">
                  <c:v>40871.875</c:v>
                </c:pt>
                <c:pt idx="16627">
                  <c:v>40871.916666666664</c:v>
                </c:pt>
                <c:pt idx="16628">
                  <c:v>40871.958333333336</c:v>
                </c:pt>
                <c:pt idx="16629">
                  <c:v>40872</c:v>
                </c:pt>
                <c:pt idx="16630">
                  <c:v>40872.041666666664</c:v>
                </c:pt>
                <c:pt idx="16631">
                  <c:v>40872.083333333336</c:v>
                </c:pt>
                <c:pt idx="16632">
                  <c:v>40872.125</c:v>
                </c:pt>
                <c:pt idx="16633">
                  <c:v>40872.166666666664</c:v>
                </c:pt>
                <c:pt idx="16634">
                  <c:v>40872.208333333336</c:v>
                </c:pt>
                <c:pt idx="16635">
                  <c:v>40872.25</c:v>
                </c:pt>
                <c:pt idx="16636">
                  <c:v>40872.291666666664</c:v>
                </c:pt>
                <c:pt idx="16637">
                  <c:v>40872.333333333336</c:v>
                </c:pt>
                <c:pt idx="16638">
                  <c:v>40872.375</c:v>
                </c:pt>
                <c:pt idx="16639">
                  <c:v>40872.416666666664</c:v>
                </c:pt>
                <c:pt idx="16640">
                  <c:v>40872.458333333336</c:v>
                </c:pt>
                <c:pt idx="16641">
                  <c:v>40872.5</c:v>
                </c:pt>
                <c:pt idx="16642">
                  <c:v>40872.541666666664</c:v>
                </c:pt>
                <c:pt idx="16643">
                  <c:v>40872.583333333336</c:v>
                </c:pt>
                <c:pt idx="16644">
                  <c:v>40872.625</c:v>
                </c:pt>
                <c:pt idx="16645">
                  <c:v>40872.666666666664</c:v>
                </c:pt>
                <c:pt idx="16646">
                  <c:v>40872.708333333336</c:v>
                </c:pt>
                <c:pt idx="16647">
                  <c:v>40872.75</c:v>
                </c:pt>
                <c:pt idx="16648">
                  <c:v>40872.791666666664</c:v>
                </c:pt>
                <c:pt idx="16649">
                  <c:v>40872.833333333336</c:v>
                </c:pt>
                <c:pt idx="16650">
                  <c:v>40872.875</c:v>
                </c:pt>
                <c:pt idx="16651">
                  <c:v>40872.916666666664</c:v>
                </c:pt>
                <c:pt idx="16652">
                  <c:v>40872.958333333336</c:v>
                </c:pt>
                <c:pt idx="16653">
                  <c:v>40873</c:v>
                </c:pt>
                <c:pt idx="16654">
                  <c:v>40873.041666666664</c:v>
                </c:pt>
                <c:pt idx="16655">
                  <c:v>40873.083333333336</c:v>
                </c:pt>
                <c:pt idx="16656">
                  <c:v>40873.125</c:v>
                </c:pt>
                <c:pt idx="16657">
                  <c:v>40873.166666666664</c:v>
                </c:pt>
                <c:pt idx="16658">
                  <c:v>40873.208333333336</c:v>
                </c:pt>
                <c:pt idx="16659">
                  <c:v>40873.25</c:v>
                </c:pt>
                <c:pt idx="16660">
                  <c:v>40873.291666666664</c:v>
                </c:pt>
                <c:pt idx="16661">
                  <c:v>40873.333333333336</c:v>
                </c:pt>
                <c:pt idx="16662">
                  <c:v>40873.375</c:v>
                </c:pt>
                <c:pt idx="16663">
                  <c:v>40873.416666666664</c:v>
                </c:pt>
                <c:pt idx="16664">
                  <c:v>40873.458333333336</c:v>
                </c:pt>
                <c:pt idx="16665">
                  <c:v>40873.5</c:v>
                </c:pt>
                <c:pt idx="16666">
                  <c:v>40873.541666666664</c:v>
                </c:pt>
                <c:pt idx="16667">
                  <c:v>40873.583333333336</c:v>
                </c:pt>
                <c:pt idx="16668">
                  <c:v>40873.625</c:v>
                </c:pt>
                <c:pt idx="16669">
                  <c:v>40873.666666666664</c:v>
                </c:pt>
                <c:pt idx="16670">
                  <c:v>40873.708333333336</c:v>
                </c:pt>
                <c:pt idx="16671">
                  <c:v>40873.75</c:v>
                </c:pt>
                <c:pt idx="16672">
                  <c:v>40873.791666666664</c:v>
                </c:pt>
                <c:pt idx="16673">
                  <c:v>40873.833333333336</c:v>
                </c:pt>
                <c:pt idx="16674">
                  <c:v>40873.875</c:v>
                </c:pt>
                <c:pt idx="16675">
                  <c:v>40873.916666666664</c:v>
                </c:pt>
                <c:pt idx="16676">
                  <c:v>40873.958333333336</c:v>
                </c:pt>
                <c:pt idx="16677">
                  <c:v>40874</c:v>
                </c:pt>
                <c:pt idx="16678">
                  <c:v>40874.041666666664</c:v>
                </c:pt>
                <c:pt idx="16679">
                  <c:v>40874.083333333336</c:v>
                </c:pt>
                <c:pt idx="16680">
                  <c:v>40874.125</c:v>
                </c:pt>
                <c:pt idx="16681">
                  <c:v>40874.166666666664</c:v>
                </c:pt>
                <c:pt idx="16682">
                  <c:v>40874.208333333336</c:v>
                </c:pt>
                <c:pt idx="16683">
                  <c:v>40874.25</c:v>
                </c:pt>
                <c:pt idx="16684">
                  <c:v>40874.291666666664</c:v>
                </c:pt>
                <c:pt idx="16685">
                  <c:v>40874.333333333336</c:v>
                </c:pt>
                <c:pt idx="16686">
                  <c:v>40874.375</c:v>
                </c:pt>
                <c:pt idx="16687">
                  <c:v>40874.416666666664</c:v>
                </c:pt>
                <c:pt idx="16688">
                  <c:v>40874.458333333336</c:v>
                </c:pt>
                <c:pt idx="16689">
                  <c:v>40874.5</c:v>
                </c:pt>
                <c:pt idx="16690">
                  <c:v>40874.541666666664</c:v>
                </c:pt>
                <c:pt idx="16691">
                  <c:v>40874.583333333336</c:v>
                </c:pt>
                <c:pt idx="16692">
                  <c:v>40874.625</c:v>
                </c:pt>
                <c:pt idx="16693">
                  <c:v>40874.666666666664</c:v>
                </c:pt>
                <c:pt idx="16694">
                  <c:v>40874.708333333336</c:v>
                </c:pt>
                <c:pt idx="16695">
                  <c:v>40874.75</c:v>
                </c:pt>
                <c:pt idx="16696">
                  <c:v>40874.791666666664</c:v>
                </c:pt>
                <c:pt idx="16697">
                  <c:v>40874.833333333336</c:v>
                </c:pt>
                <c:pt idx="16698">
                  <c:v>40874.875</c:v>
                </c:pt>
                <c:pt idx="16699">
                  <c:v>40874.916666666664</c:v>
                </c:pt>
                <c:pt idx="16700">
                  <c:v>40874.958333333336</c:v>
                </c:pt>
                <c:pt idx="16701">
                  <c:v>40875</c:v>
                </c:pt>
                <c:pt idx="16702">
                  <c:v>40875.041666666664</c:v>
                </c:pt>
                <c:pt idx="16703">
                  <c:v>40875.083333333336</c:v>
                </c:pt>
                <c:pt idx="16704">
                  <c:v>40875.125</c:v>
                </c:pt>
                <c:pt idx="16705">
                  <c:v>40875.166666666664</c:v>
                </c:pt>
                <c:pt idx="16706">
                  <c:v>40875.208333333336</c:v>
                </c:pt>
                <c:pt idx="16707">
                  <c:v>40875.25</c:v>
                </c:pt>
                <c:pt idx="16708">
                  <c:v>40875.291666666664</c:v>
                </c:pt>
                <c:pt idx="16709">
                  <c:v>40875.333333333336</c:v>
                </c:pt>
                <c:pt idx="16710">
                  <c:v>40875.375</c:v>
                </c:pt>
                <c:pt idx="16711">
                  <c:v>40875.416666666664</c:v>
                </c:pt>
                <c:pt idx="16712">
                  <c:v>40875.458333333336</c:v>
                </c:pt>
                <c:pt idx="16713">
                  <c:v>40875.5</c:v>
                </c:pt>
                <c:pt idx="16714">
                  <c:v>40875.541666666664</c:v>
                </c:pt>
                <c:pt idx="16715">
                  <c:v>40875.583333333336</c:v>
                </c:pt>
                <c:pt idx="16716">
                  <c:v>40875.625</c:v>
                </c:pt>
                <c:pt idx="16717">
                  <c:v>40875.666666666664</c:v>
                </c:pt>
                <c:pt idx="16718">
                  <c:v>40875.708333333336</c:v>
                </c:pt>
                <c:pt idx="16719">
                  <c:v>40875.75</c:v>
                </c:pt>
                <c:pt idx="16720">
                  <c:v>40875.791666666664</c:v>
                </c:pt>
                <c:pt idx="16721">
                  <c:v>40875.833333333336</c:v>
                </c:pt>
                <c:pt idx="16722">
                  <c:v>40875.875</c:v>
                </c:pt>
                <c:pt idx="16723">
                  <c:v>40875.916666666664</c:v>
                </c:pt>
                <c:pt idx="16724">
                  <c:v>40875.958333333336</c:v>
                </c:pt>
                <c:pt idx="16725">
                  <c:v>40876</c:v>
                </c:pt>
                <c:pt idx="16726">
                  <c:v>40876.041666666664</c:v>
                </c:pt>
                <c:pt idx="16727">
                  <c:v>40876.083333333336</c:v>
                </c:pt>
                <c:pt idx="16728">
                  <c:v>40876.125</c:v>
                </c:pt>
                <c:pt idx="16729">
                  <c:v>40876.166666666664</c:v>
                </c:pt>
                <c:pt idx="16730">
                  <c:v>40876.208333333336</c:v>
                </c:pt>
                <c:pt idx="16731">
                  <c:v>40876.25</c:v>
                </c:pt>
                <c:pt idx="16732">
                  <c:v>40876.291666666664</c:v>
                </c:pt>
                <c:pt idx="16733">
                  <c:v>40876.333333333336</c:v>
                </c:pt>
                <c:pt idx="16734">
                  <c:v>40876.375</c:v>
                </c:pt>
                <c:pt idx="16735">
                  <c:v>40876.416666666664</c:v>
                </c:pt>
                <c:pt idx="16736">
                  <c:v>40876.458333333336</c:v>
                </c:pt>
                <c:pt idx="16737">
                  <c:v>40876.5</c:v>
                </c:pt>
                <c:pt idx="16738">
                  <c:v>40876.541666666664</c:v>
                </c:pt>
                <c:pt idx="16739">
                  <c:v>40876.583333333336</c:v>
                </c:pt>
                <c:pt idx="16740">
                  <c:v>40876.625</c:v>
                </c:pt>
                <c:pt idx="16741">
                  <c:v>40876.666666666664</c:v>
                </c:pt>
                <c:pt idx="16742">
                  <c:v>40876.708333333336</c:v>
                </c:pt>
                <c:pt idx="16743">
                  <c:v>40876.75</c:v>
                </c:pt>
                <c:pt idx="16744">
                  <c:v>40876.791666666664</c:v>
                </c:pt>
                <c:pt idx="16745">
                  <c:v>40876.833333333336</c:v>
                </c:pt>
                <c:pt idx="16746">
                  <c:v>40876.875</c:v>
                </c:pt>
                <c:pt idx="16747">
                  <c:v>40876.916666666664</c:v>
                </c:pt>
                <c:pt idx="16748">
                  <c:v>40876.958333333336</c:v>
                </c:pt>
                <c:pt idx="16749">
                  <c:v>40877</c:v>
                </c:pt>
                <c:pt idx="16750">
                  <c:v>40877.041666666664</c:v>
                </c:pt>
                <c:pt idx="16751">
                  <c:v>40877.083333333336</c:v>
                </c:pt>
                <c:pt idx="16752">
                  <c:v>40877.125</c:v>
                </c:pt>
                <c:pt idx="16753">
                  <c:v>40877.166666666664</c:v>
                </c:pt>
                <c:pt idx="16754">
                  <c:v>40877.208333333336</c:v>
                </c:pt>
                <c:pt idx="16755">
                  <c:v>40877.25</c:v>
                </c:pt>
                <c:pt idx="16756">
                  <c:v>40877.291666666664</c:v>
                </c:pt>
                <c:pt idx="16757">
                  <c:v>40877.333333333336</c:v>
                </c:pt>
                <c:pt idx="16758">
                  <c:v>40877.375</c:v>
                </c:pt>
                <c:pt idx="16759">
                  <c:v>40877.416666666664</c:v>
                </c:pt>
                <c:pt idx="16760">
                  <c:v>40877.458333333336</c:v>
                </c:pt>
                <c:pt idx="16761">
                  <c:v>40877.5</c:v>
                </c:pt>
                <c:pt idx="16762">
                  <c:v>40877.541666666664</c:v>
                </c:pt>
                <c:pt idx="16763">
                  <c:v>40877.583333333336</c:v>
                </c:pt>
                <c:pt idx="16764">
                  <c:v>40877.625</c:v>
                </c:pt>
                <c:pt idx="16765">
                  <c:v>40877.666666666664</c:v>
                </c:pt>
                <c:pt idx="16766">
                  <c:v>40877.708333333336</c:v>
                </c:pt>
                <c:pt idx="16767">
                  <c:v>40877.75</c:v>
                </c:pt>
                <c:pt idx="16768">
                  <c:v>40877.791666666664</c:v>
                </c:pt>
                <c:pt idx="16769">
                  <c:v>40877.833333333336</c:v>
                </c:pt>
                <c:pt idx="16770">
                  <c:v>40877.875</c:v>
                </c:pt>
                <c:pt idx="16771">
                  <c:v>40877.916666666664</c:v>
                </c:pt>
                <c:pt idx="16772">
                  <c:v>40877.958333333336</c:v>
                </c:pt>
                <c:pt idx="16773">
                  <c:v>40878</c:v>
                </c:pt>
                <c:pt idx="16774">
                  <c:v>40878.041666666664</c:v>
                </c:pt>
                <c:pt idx="16775">
                  <c:v>40878.083333333336</c:v>
                </c:pt>
                <c:pt idx="16776">
                  <c:v>40878.125</c:v>
                </c:pt>
                <c:pt idx="16777">
                  <c:v>40878.166666666664</c:v>
                </c:pt>
                <c:pt idx="16778">
                  <c:v>40878.208333333336</c:v>
                </c:pt>
                <c:pt idx="16779">
                  <c:v>40878.25</c:v>
                </c:pt>
                <c:pt idx="16780">
                  <c:v>40878.291666666664</c:v>
                </c:pt>
                <c:pt idx="16781">
                  <c:v>40878.333333333336</c:v>
                </c:pt>
                <c:pt idx="16782">
                  <c:v>40878.375</c:v>
                </c:pt>
                <c:pt idx="16783">
                  <c:v>40878.416666666664</c:v>
                </c:pt>
                <c:pt idx="16784">
                  <c:v>40878.458333333336</c:v>
                </c:pt>
                <c:pt idx="16785">
                  <c:v>40878.5</c:v>
                </c:pt>
                <c:pt idx="16786">
                  <c:v>40878.541666666664</c:v>
                </c:pt>
                <c:pt idx="16787">
                  <c:v>40878.583333333336</c:v>
                </c:pt>
                <c:pt idx="16788">
                  <c:v>40878.625</c:v>
                </c:pt>
                <c:pt idx="16789">
                  <c:v>40878.666666666664</c:v>
                </c:pt>
                <c:pt idx="16790">
                  <c:v>40878.708333333336</c:v>
                </c:pt>
                <c:pt idx="16791">
                  <c:v>40878.75</c:v>
                </c:pt>
                <c:pt idx="16792">
                  <c:v>40878.791666666664</c:v>
                </c:pt>
                <c:pt idx="16793">
                  <c:v>40878.833333333336</c:v>
                </c:pt>
                <c:pt idx="16794">
                  <c:v>40878.875</c:v>
                </c:pt>
                <c:pt idx="16795">
                  <c:v>40878.916666666664</c:v>
                </c:pt>
                <c:pt idx="16796">
                  <c:v>40878.958333333336</c:v>
                </c:pt>
                <c:pt idx="16797">
                  <c:v>40879</c:v>
                </c:pt>
                <c:pt idx="16798">
                  <c:v>40879.041666666664</c:v>
                </c:pt>
                <c:pt idx="16799">
                  <c:v>40879.083333333336</c:v>
                </c:pt>
                <c:pt idx="16800">
                  <c:v>40879.125</c:v>
                </c:pt>
                <c:pt idx="16801">
                  <c:v>40879.166666666664</c:v>
                </c:pt>
                <c:pt idx="16802">
                  <c:v>40879.208333333336</c:v>
                </c:pt>
                <c:pt idx="16803">
                  <c:v>40879.25</c:v>
                </c:pt>
                <c:pt idx="16804">
                  <c:v>40879.291666666664</c:v>
                </c:pt>
                <c:pt idx="16805">
                  <c:v>40879.333333333336</c:v>
                </c:pt>
                <c:pt idx="16806">
                  <c:v>40879.375</c:v>
                </c:pt>
                <c:pt idx="16807">
                  <c:v>40879.416666666664</c:v>
                </c:pt>
                <c:pt idx="16808">
                  <c:v>40879.458333333336</c:v>
                </c:pt>
                <c:pt idx="16809">
                  <c:v>40879.5</c:v>
                </c:pt>
                <c:pt idx="16810">
                  <c:v>40879.541666666664</c:v>
                </c:pt>
                <c:pt idx="16811">
                  <c:v>40879.583333333336</c:v>
                </c:pt>
                <c:pt idx="16812">
                  <c:v>40879.625</c:v>
                </c:pt>
                <c:pt idx="16813">
                  <c:v>40879.666666666664</c:v>
                </c:pt>
                <c:pt idx="16814">
                  <c:v>40879.708333333336</c:v>
                </c:pt>
                <c:pt idx="16815">
                  <c:v>40879.75</c:v>
                </c:pt>
                <c:pt idx="16816">
                  <c:v>40879.791666666664</c:v>
                </c:pt>
                <c:pt idx="16817">
                  <c:v>40879.833333333336</c:v>
                </c:pt>
                <c:pt idx="16818">
                  <c:v>40879.875</c:v>
                </c:pt>
                <c:pt idx="16819">
                  <c:v>40879.916666666664</c:v>
                </c:pt>
                <c:pt idx="16820">
                  <c:v>40879.958333333336</c:v>
                </c:pt>
                <c:pt idx="16821">
                  <c:v>40880</c:v>
                </c:pt>
                <c:pt idx="16822">
                  <c:v>40880.041666666664</c:v>
                </c:pt>
                <c:pt idx="16823">
                  <c:v>40880.083333333336</c:v>
                </c:pt>
                <c:pt idx="16824">
                  <c:v>40880.125</c:v>
                </c:pt>
                <c:pt idx="16825">
                  <c:v>40880.166666666664</c:v>
                </c:pt>
                <c:pt idx="16826">
                  <c:v>40880.208333333336</c:v>
                </c:pt>
                <c:pt idx="16827">
                  <c:v>40880.25</c:v>
                </c:pt>
                <c:pt idx="16828">
                  <c:v>40880.291666666664</c:v>
                </c:pt>
                <c:pt idx="16829">
                  <c:v>40880.333333333336</c:v>
                </c:pt>
                <c:pt idx="16830">
                  <c:v>40880.375</c:v>
                </c:pt>
                <c:pt idx="16831">
                  <c:v>40880.416666666664</c:v>
                </c:pt>
                <c:pt idx="16832">
                  <c:v>40880.458333333336</c:v>
                </c:pt>
                <c:pt idx="16833">
                  <c:v>40880.5</c:v>
                </c:pt>
                <c:pt idx="16834">
                  <c:v>40880.541666666664</c:v>
                </c:pt>
                <c:pt idx="16835">
                  <c:v>40880.583333333336</c:v>
                </c:pt>
                <c:pt idx="16836">
                  <c:v>40880.625</c:v>
                </c:pt>
                <c:pt idx="16837">
                  <c:v>40880.666666666664</c:v>
                </c:pt>
                <c:pt idx="16838">
                  <c:v>40880.708333333336</c:v>
                </c:pt>
                <c:pt idx="16839">
                  <c:v>40880.75</c:v>
                </c:pt>
                <c:pt idx="16840">
                  <c:v>40880.791666666664</c:v>
                </c:pt>
                <c:pt idx="16841">
                  <c:v>40880.833333333336</c:v>
                </c:pt>
                <c:pt idx="16842">
                  <c:v>40880.875</c:v>
                </c:pt>
                <c:pt idx="16843">
                  <c:v>40880.916666666664</c:v>
                </c:pt>
                <c:pt idx="16844">
                  <c:v>40880.958333333336</c:v>
                </c:pt>
                <c:pt idx="16845">
                  <c:v>40881</c:v>
                </c:pt>
                <c:pt idx="16846">
                  <c:v>40881.041666666664</c:v>
                </c:pt>
                <c:pt idx="16847">
                  <c:v>40881.083333333336</c:v>
                </c:pt>
                <c:pt idx="16848">
                  <c:v>40881.125</c:v>
                </c:pt>
                <c:pt idx="16849">
                  <c:v>40881.166666666664</c:v>
                </c:pt>
                <c:pt idx="16850">
                  <c:v>40881.208333333336</c:v>
                </c:pt>
                <c:pt idx="16851">
                  <c:v>40881.25</c:v>
                </c:pt>
                <c:pt idx="16852">
                  <c:v>40881.291666666664</c:v>
                </c:pt>
                <c:pt idx="16853">
                  <c:v>40881.333333333336</c:v>
                </c:pt>
                <c:pt idx="16854">
                  <c:v>40881.375</c:v>
                </c:pt>
                <c:pt idx="16855">
                  <c:v>40881.416666666664</c:v>
                </c:pt>
                <c:pt idx="16856">
                  <c:v>40881.458333333336</c:v>
                </c:pt>
                <c:pt idx="16857">
                  <c:v>40881.5</c:v>
                </c:pt>
                <c:pt idx="16858">
                  <c:v>40881.541666666664</c:v>
                </c:pt>
                <c:pt idx="16859">
                  <c:v>40881.583333333336</c:v>
                </c:pt>
                <c:pt idx="16860">
                  <c:v>40881.625</c:v>
                </c:pt>
                <c:pt idx="16861">
                  <c:v>40881.666666666664</c:v>
                </c:pt>
                <c:pt idx="16862">
                  <c:v>40881.708333333336</c:v>
                </c:pt>
                <c:pt idx="16863">
                  <c:v>40881.75</c:v>
                </c:pt>
                <c:pt idx="16864">
                  <c:v>40881.791666666664</c:v>
                </c:pt>
                <c:pt idx="16865">
                  <c:v>40881.833333333336</c:v>
                </c:pt>
                <c:pt idx="16866">
                  <c:v>40881.875</c:v>
                </c:pt>
                <c:pt idx="16867">
                  <c:v>40881.916666666664</c:v>
                </c:pt>
                <c:pt idx="16868">
                  <c:v>40881.958333333336</c:v>
                </c:pt>
                <c:pt idx="16869">
                  <c:v>40882</c:v>
                </c:pt>
                <c:pt idx="16870">
                  <c:v>40882.041666666664</c:v>
                </c:pt>
                <c:pt idx="16871">
                  <c:v>40882.083333333336</c:v>
                </c:pt>
                <c:pt idx="16872">
                  <c:v>40882.125</c:v>
                </c:pt>
                <c:pt idx="16873">
                  <c:v>40882.166666666664</c:v>
                </c:pt>
                <c:pt idx="16874">
                  <c:v>40882.208333333336</c:v>
                </c:pt>
                <c:pt idx="16875">
                  <c:v>40882.25</c:v>
                </c:pt>
                <c:pt idx="16876">
                  <c:v>40882.291666666664</c:v>
                </c:pt>
                <c:pt idx="16877">
                  <c:v>40882.333333333336</c:v>
                </c:pt>
                <c:pt idx="16878">
                  <c:v>40882.375</c:v>
                </c:pt>
                <c:pt idx="16879">
                  <c:v>40882.416666666664</c:v>
                </c:pt>
                <c:pt idx="16880">
                  <c:v>40882.458333333336</c:v>
                </c:pt>
                <c:pt idx="16881">
                  <c:v>40882.5</c:v>
                </c:pt>
                <c:pt idx="16882">
                  <c:v>40882.541666666664</c:v>
                </c:pt>
                <c:pt idx="16883">
                  <c:v>40882.583333333336</c:v>
                </c:pt>
                <c:pt idx="16884">
                  <c:v>40882.625</c:v>
                </c:pt>
                <c:pt idx="16885">
                  <c:v>40882.666666666664</c:v>
                </c:pt>
                <c:pt idx="16886">
                  <c:v>40882.708333333336</c:v>
                </c:pt>
                <c:pt idx="16887">
                  <c:v>40882.75</c:v>
                </c:pt>
                <c:pt idx="16888">
                  <c:v>40882.791666666664</c:v>
                </c:pt>
                <c:pt idx="16889">
                  <c:v>40882.833333333336</c:v>
                </c:pt>
                <c:pt idx="16890">
                  <c:v>40882.875</c:v>
                </c:pt>
                <c:pt idx="16891">
                  <c:v>40882.916666666664</c:v>
                </c:pt>
                <c:pt idx="16892">
                  <c:v>40882.958333333336</c:v>
                </c:pt>
                <c:pt idx="16893">
                  <c:v>40883</c:v>
                </c:pt>
                <c:pt idx="16894">
                  <c:v>40883.041666666664</c:v>
                </c:pt>
                <c:pt idx="16895">
                  <c:v>40883.083333333336</c:v>
                </c:pt>
                <c:pt idx="16896">
                  <c:v>40883.125</c:v>
                </c:pt>
                <c:pt idx="16897">
                  <c:v>40883.166666666664</c:v>
                </c:pt>
                <c:pt idx="16898">
                  <c:v>40883.208333333336</c:v>
                </c:pt>
                <c:pt idx="16899">
                  <c:v>40883.25</c:v>
                </c:pt>
                <c:pt idx="16900">
                  <c:v>40883.291666666664</c:v>
                </c:pt>
                <c:pt idx="16901">
                  <c:v>40883.333333333336</c:v>
                </c:pt>
                <c:pt idx="16902">
                  <c:v>40883.375</c:v>
                </c:pt>
                <c:pt idx="16903">
                  <c:v>40883.416666666664</c:v>
                </c:pt>
                <c:pt idx="16904">
                  <c:v>40883.458333333336</c:v>
                </c:pt>
                <c:pt idx="16905">
                  <c:v>40883.5</c:v>
                </c:pt>
                <c:pt idx="16906">
                  <c:v>40883.541666666664</c:v>
                </c:pt>
                <c:pt idx="16907">
                  <c:v>40883.583333333336</c:v>
                </c:pt>
                <c:pt idx="16908">
                  <c:v>40883.625</c:v>
                </c:pt>
                <c:pt idx="16909">
                  <c:v>40883.666666666664</c:v>
                </c:pt>
                <c:pt idx="16910">
                  <c:v>40883.708333333336</c:v>
                </c:pt>
                <c:pt idx="16911">
                  <c:v>40883.75</c:v>
                </c:pt>
                <c:pt idx="16912">
                  <c:v>40883.791666666664</c:v>
                </c:pt>
                <c:pt idx="16913">
                  <c:v>40883.833333333336</c:v>
                </c:pt>
                <c:pt idx="16914">
                  <c:v>40883.875</c:v>
                </c:pt>
                <c:pt idx="16915">
                  <c:v>40883.916666666664</c:v>
                </c:pt>
                <c:pt idx="16916">
                  <c:v>40883.958333333336</c:v>
                </c:pt>
                <c:pt idx="16917">
                  <c:v>40884</c:v>
                </c:pt>
                <c:pt idx="16918">
                  <c:v>40884.041666666664</c:v>
                </c:pt>
                <c:pt idx="16919">
                  <c:v>40884.083333333336</c:v>
                </c:pt>
                <c:pt idx="16920">
                  <c:v>40884.125</c:v>
                </c:pt>
                <c:pt idx="16921">
                  <c:v>40884.166666666664</c:v>
                </c:pt>
                <c:pt idx="16922">
                  <c:v>40884.208333333336</c:v>
                </c:pt>
                <c:pt idx="16923">
                  <c:v>40884.25</c:v>
                </c:pt>
                <c:pt idx="16924">
                  <c:v>40884.291666666664</c:v>
                </c:pt>
                <c:pt idx="16925">
                  <c:v>40884.333333333336</c:v>
                </c:pt>
                <c:pt idx="16926">
                  <c:v>40884.375</c:v>
                </c:pt>
                <c:pt idx="16927">
                  <c:v>40884.416666666664</c:v>
                </c:pt>
                <c:pt idx="16928">
                  <c:v>40884.458333333336</c:v>
                </c:pt>
                <c:pt idx="16929">
                  <c:v>40884.5</c:v>
                </c:pt>
                <c:pt idx="16930">
                  <c:v>40884.541666666664</c:v>
                </c:pt>
                <c:pt idx="16931">
                  <c:v>40884.583333333336</c:v>
                </c:pt>
                <c:pt idx="16932">
                  <c:v>40884.625</c:v>
                </c:pt>
                <c:pt idx="16933">
                  <c:v>40884.666666666664</c:v>
                </c:pt>
                <c:pt idx="16934">
                  <c:v>40884.708333333336</c:v>
                </c:pt>
                <c:pt idx="16935">
                  <c:v>40884.75</c:v>
                </c:pt>
                <c:pt idx="16936">
                  <c:v>40884.791666666664</c:v>
                </c:pt>
                <c:pt idx="16937">
                  <c:v>40884.833333333336</c:v>
                </c:pt>
                <c:pt idx="16938">
                  <c:v>40884.875</c:v>
                </c:pt>
                <c:pt idx="16939">
                  <c:v>40884.916666666664</c:v>
                </c:pt>
                <c:pt idx="16940">
                  <c:v>40884.958333333336</c:v>
                </c:pt>
                <c:pt idx="16941">
                  <c:v>40885</c:v>
                </c:pt>
                <c:pt idx="16942">
                  <c:v>40885.041666666664</c:v>
                </c:pt>
                <c:pt idx="16943">
                  <c:v>40885.083333333336</c:v>
                </c:pt>
                <c:pt idx="16944">
                  <c:v>40885.125</c:v>
                </c:pt>
                <c:pt idx="16945">
                  <c:v>40885.166666666664</c:v>
                </c:pt>
                <c:pt idx="16946">
                  <c:v>40885.208333333336</c:v>
                </c:pt>
                <c:pt idx="16947">
                  <c:v>40885.25</c:v>
                </c:pt>
                <c:pt idx="16948">
                  <c:v>40885.291666666664</c:v>
                </c:pt>
                <c:pt idx="16949">
                  <c:v>40885.333333333336</c:v>
                </c:pt>
                <c:pt idx="16950">
                  <c:v>40885.375</c:v>
                </c:pt>
                <c:pt idx="16951">
                  <c:v>40885.416666666664</c:v>
                </c:pt>
                <c:pt idx="16952">
                  <c:v>40885.458333333336</c:v>
                </c:pt>
                <c:pt idx="16953">
                  <c:v>40885.5</c:v>
                </c:pt>
                <c:pt idx="16954">
                  <c:v>40885.541666666664</c:v>
                </c:pt>
                <c:pt idx="16955">
                  <c:v>40885.583333333336</c:v>
                </c:pt>
                <c:pt idx="16956">
                  <c:v>40885.625</c:v>
                </c:pt>
                <c:pt idx="16957">
                  <c:v>40885.666666666664</c:v>
                </c:pt>
                <c:pt idx="16958">
                  <c:v>40885.708333333336</c:v>
                </c:pt>
                <c:pt idx="16959">
                  <c:v>40885.75</c:v>
                </c:pt>
                <c:pt idx="16960">
                  <c:v>40885.791666666664</c:v>
                </c:pt>
                <c:pt idx="16961">
                  <c:v>40885.833333333336</c:v>
                </c:pt>
                <c:pt idx="16962">
                  <c:v>40885.875</c:v>
                </c:pt>
                <c:pt idx="16963">
                  <c:v>40885.916666666664</c:v>
                </c:pt>
                <c:pt idx="16964">
                  <c:v>40885.958333333336</c:v>
                </c:pt>
                <c:pt idx="16965">
                  <c:v>40886</c:v>
                </c:pt>
                <c:pt idx="16966">
                  <c:v>40886.041666666664</c:v>
                </c:pt>
                <c:pt idx="16967">
                  <c:v>40886.083333333336</c:v>
                </c:pt>
                <c:pt idx="16968">
                  <c:v>40886.125</c:v>
                </c:pt>
                <c:pt idx="16969">
                  <c:v>40886.166666666664</c:v>
                </c:pt>
                <c:pt idx="16970">
                  <c:v>40886.208333333336</c:v>
                </c:pt>
                <c:pt idx="16971">
                  <c:v>40886.25</c:v>
                </c:pt>
                <c:pt idx="16972">
                  <c:v>40886.291666666664</c:v>
                </c:pt>
                <c:pt idx="16973">
                  <c:v>40886.333333333336</c:v>
                </c:pt>
                <c:pt idx="16974">
                  <c:v>40886.375</c:v>
                </c:pt>
                <c:pt idx="16975">
                  <c:v>40886.416666666664</c:v>
                </c:pt>
                <c:pt idx="16976">
                  <c:v>40886.458333333336</c:v>
                </c:pt>
                <c:pt idx="16977">
                  <c:v>40886.5</c:v>
                </c:pt>
                <c:pt idx="16978">
                  <c:v>40886.541666666664</c:v>
                </c:pt>
                <c:pt idx="16979">
                  <c:v>40886.583333333336</c:v>
                </c:pt>
                <c:pt idx="16980">
                  <c:v>40886.625</c:v>
                </c:pt>
                <c:pt idx="16981">
                  <c:v>40886.666666666664</c:v>
                </c:pt>
                <c:pt idx="16982">
                  <c:v>40886.708333333336</c:v>
                </c:pt>
                <c:pt idx="16983">
                  <c:v>40886.75</c:v>
                </c:pt>
                <c:pt idx="16984">
                  <c:v>40886.791666666664</c:v>
                </c:pt>
                <c:pt idx="16985">
                  <c:v>40886.833333333336</c:v>
                </c:pt>
                <c:pt idx="16986">
                  <c:v>40886.875</c:v>
                </c:pt>
                <c:pt idx="16987">
                  <c:v>40886.916666666664</c:v>
                </c:pt>
                <c:pt idx="16988">
                  <c:v>40886.958333333336</c:v>
                </c:pt>
                <c:pt idx="16989">
                  <c:v>40887</c:v>
                </c:pt>
                <c:pt idx="16990">
                  <c:v>40887.041666666664</c:v>
                </c:pt>
                <c:pt idx="16991">
                  <c:v>40887.083333333336</c:v>
                </c:pt>
                <c:pt idx="16992">
                  <c:v>40887.125</c:v>
                </c:pt>
                <c:pt idx="16993">
                  <c:v>40887.166666666664</c:v>
                </c:pt>
                <c:pt idx="16994">
                  <c:v>40887.208333333336</c:v>
                </c:pt>
                <c:pt idx="16995">
                  <c:v>40887.25</c:v>
                </c:pt>
                <c:pt idx="16996">
                  <c:v>40887.291666666664</c:v>
                </c:pt>
                <c:pt idx="16997">
                  <c:v>40887.333333333336</c:v>
                </c:pt>
                <c:pt idx="16998">
                  <c:v>40887.375</c:v>
                </c:pt>
                <c:pt idx="16999">
                  <c:v>40887.416666666664</c:v>
                </c:pt>
                <c:pt idx="17000">
                  <c:v>40887.458333333336</c:v>
                </c:pt>
                <c:pt idx="17001">
                  <c:v>40887.5</c:v>
                </c:pt>
                <c:pt idx="17002">
                  <c:v>40887.541666666664</c:v>
                </c:pt>
                <c:pt idx="17003">
                  <c:v>40887.583333333336</c:v>
                </c:pt>
                <c:pt idx="17004">
                  <c:v>40887.625</c:v>
                </c:pt>
                <c:pt idx="17005">
                  <c:v>40887.666666666664</c:v>
                </c:pt>
                <c:pt idx="17006">
                  <c:v>40887.708333333336</c:v>
                </c:pt>
                <c:pt idx="17007">
                  <c:v>40887.75</c:v>
                </c:pt>
                <c:pt idx="17008">
                  <c:v>40887.791666666664</c:v>
                </c:pt>
                <c:pt idx="17009">
                  <c:v>40887.833333333336</c:v>
                </c:pt>
                <c:pt idx="17010">
                  <c:v>40887.875</c:v>
                </c:pt>
                <c:pt idx="17011">
                  <c:v>40887.916666666664</c:v>
                </c:pt>
                <c:pt idx="17012">
                  <c:v>40887.958333333336</c:v>
                </c:pt>
                <c:pt idx="17013">
                  <c:v>40888</c:v>
                </c:pt>
                <c:pt idx="17014">
                  <c:v>40888.041666666664</c:v>
                </c:pt>
                <c:pt idx="17015">
                  <c:v>40888.083333333336</c:v>
                </c:pt>
                <c:pt idx="17016">
                  <c:v>40888.125</c:v>
                </c:pt>
                <c:pt idx="17017">
                  <c:v>40888.166666666664</c:v>
                </c:pt>
                <c:pt idx="17018">
                  <c:v>40888.208333333336</c:v>
                </c:pt>
                <c:pt idx="17019">
                  <c:v>40888.25</c:v>
                </c:pt>
                <c:pt idx="17020">
                  <c:v>40888.291666666664</c:v>
                </c:pt>
                <c:pt idx="17021">
                  <c:v>40888.333333333336</c:v>
                </c:pt>
                <c:pt idx="17022">
                  <c:v>40888.375</c:v>
                </c:pt>
                <c:pt idx="17023">
                  <c:v>40888.416666666664</c:v>
                </c:pt>
                <c:pt idx="17024">
                  <c:v>40888.458333333336</c:v>
                </c:pt>
                <c:pt idx="17025">
                  <c:v>40888.5</c:v>
                </c:pt>
                <c:pt idx="17026">
                  <c:v>40888.541666666664</c:v>
                </c:pt>
                <c:pt idx="17027">
                  <c:v>40888.583333333336</c:v>
                </c:pt>
                <c:pt idx="17028">
                  <c:v>40888.625</c:v>
                </c:pt>
                <c:pt idx="17029">
                  <c:v>40888.666666666664</c:v>
                </c:pt>
                <c:pt idx="17030">
                  <c:v>40888.708333333336</c:v>
                </c:pt>
                <c:pt idx="17031">
                  <c:v>40888.75</c:v>
                </c:pt>
                <c:pt idx="17032">
                  <c:v>40888.791666666664</c:v>
                </c:pt>
                <c:pt idx="17033">
                  <c:v>40888.833333333336</c:v>
                </c:pt>
                <c:pt idx="17034">
                  <c:v>40888.875</c:v>
                </c:pt>
                <c:pt idx="17035">
                  <c:v>40888.916666666664</c:v>
                </c:pt>
                <c:pt idx="17036">
                  <c:v>40888.958333333336</c:v>
                </c:pt>
                <c:pt idx="17037">
                  <c:v>40889</c:v>
                </c:pt>
                <c:pt idx="17038">
                  <c:v>40889.041666666664</c:v>
                </c:pt>
                <c:pt idx="17039">
                  <c:v>40889.083333333336</c:v>
                </c:pt>
                <c:pt idx="17040">
                  <c:v>40889.125</c:v>
                </c:pt>
                <c:pt idx="17041">
                  <c:v>40889.166666666664</c:v>
                </c:pt>
                <c:pt idx="17042">
                  <c:v>40889.208333333336</c:v>
                </c:pt>
                <c:pt idx="17043">
                  <c:v>40889.25</c:v>
                </c:pt>
                <c:pt idx="17044">
                  <c:v>40889.291666666664</c:v>
                </c:pt>
                <c:pt idx="17045">
                  <c:v>40889.333333333336</c:v>
                </c:pt>
                <c:pt idx="17046">
                  <c:v>40889.375</c:v>
                </c:pt>
                <c:pt idx="17047">
                  <c:v>40889.416666666664</c:v>
                </c:pt>
                <c:pt idx="17048">
                  <c:v>40889.458333333336</c:v>
                </c:pt>
                <c:pt idx="17049">
                  <c:v>40889.5</c:v>
                </c:pt>
                <c:pt idx="17050">
                  <c:v>40889.541666666664</c:v>
                </c:pt>
                <c:pt idx="17051">
                  <c:v>40889.583333333336</c:v>
                </c:pt>
                <c:pt idx="17052">
                  <c:v>40889.625</c:v>
                </c:pt>
                <c:pt idx="17053">
                  <c:v>40889.666666666664</c:v>
                </c:pt>
                <c:pt idx="17054">
                  <c:v>40889.708333333336</c:v>
                </c:pt>
                <c:pt idx="17055">
                  <c:v>40889.75</c:v>
                </c:pt>
                <c:pt idx="17056">
                  <c:v>40889.791666666664</c:v>
                </c:pt>
                <c:pt idx="17057">
                  <c:v>40889.833333333336</c:v>
                </c:pt>
                <c:pt idx="17058">
                  <c:v>40889.875</c:v>
                </c:pt>
                <c:pt idx="17059">
                  <c:v>40889.916666666664</c:v>
                </c:pt>
                <c:pt idx="17060">
                  <c:v>40889.958333333336</c:v>
                </c:pt>
                <c:pt idx="17061">
                  <c:v>40890</c:v>
                </c:pt>
                <c:pt idx="17062">
                  <c:v>40890.041666666664</c:v>
                </c:pt>
                <c:pt idx="17063">
                  <c:v>40890.083333333336</c:v>
                </c:pt>
                <c:pt idx="17064">
                  <c:v>40890.125</c:v>
                </c:pt>
                <c:pt idx="17065">
                  <c:v>40890.166666666664</c:v>
                </c:pt>
                <c:pt idx="17066">
                  <c:v>40890.208333333336</c:v>
                </c:pt>
                <c:pt idx="17067">
                  <c:v>40890.25</c:v>
                </c:pt>
                <c:pt idx="17068">
                  <c:v>40890.291666666664</c:v>
                </c:pt>
                <c:pt idx="17069">
                  <c:v>40890.333333333336</c:v>
                </c:pt>
                <c:pt idx="17070">
                  <c:v>40890.375</c:v>
                </c:pt>
                <c:pt idx="17071">
                  <c:v>40890.416666666664</c:v>
                </c:pt>
                <c:pt idx="17072">
                  <c:v>40890.458333333336</c:v>
                </c:pt>
                <c:pt idx="17073">
                  <c:v>40890.5</c:v>
                </c:pt>
                <c:pt idx="17074">
                  <c:v>40890.541666666664</c:v>
                </c:pt>
                <c:pt idx="17075">
                  <c:v>40890.583333333336</c:v>
                </c:pt>
                <c:pt idx="17076">
                  <c:v>40890.625</c:v>
                </c:pt>
                <c:pt idx="17077">
                  <c:v>40890.666666666664</c:v>
                </c:pt>
                <c:pt idx="17078">
                  <c:v>40890.708333333336</c:v>
                </c:pt>
                <c:pt idx="17079">
                  <c:v>40890.75</c:v>
                </c:pt>
                <c:pt idx="17080">
                  <c:v>40890.791666666664</c:v>
                </c:pt>
                <c:pt idx="17081">
                  <c:v>40890.833333333336</c:v>
                </c:pt>
                <c:pt idx="17082">
                  <c:v>40890.875</c:v>
                </c:pt>
                <c:pt idx="17083">
                  <c:v>40890.916666666664</c:v>
                </c:pt>
                <c:pt idx="17084">
                  <c:v>40890.958333333336</c:v>
                </c:pt>
                <c:pt idx="17085">
                  <c:v>40891</c:v>
                </c:pt>
                <c:pt idx="17086">
                  <c:v>40891.041666666664</c:v>
                </c:pt>
                <c:pt idx="17087">
                  <c:v>40891.083333333336</c:v>
                </c:pt>
                <c:pt idx="17088">
                  <c:v>40891.125</c:v>
                </c:pt>
                <c:pt idx="17089">
                  <c:v>40891.166666666664</c:v>
                </c:pt>
                <c:pt idx="17090">
                  <c:v>40891.208333333336</c:v>
                </c:pt>
                <c:pt idx="17091">
                  <c:v>40891.25</c:v>
                </c:pt>
                <c:pt idx="17092">
                  <c:v>40891.291666666664</c:v>
                </c:pt>
                <c:pt idx="17093">
                  <c:v>40891.333333333336</c:v>
                </c:pt>
                <c:pt idx="17094">
                  <c:v>40891.375</c:v>
                </c:pt>
                <c:pt idx="17095">
                  <c:v>40891.416666666664</c:v>
                </c:pt>
                <c:pt idx="17096">
                  <c:v>40891.458333333336</c:v>
                </c:pt>
                <c:pt idx="17097">
                  <c:v>40891.5</c:v>
                </c:pt>
                <c:pt idx="17098">
                  <c:v>40891.541666666664</c:v>
                </c:pt>
                <c:pt idx="17099">
                  <c:v>40891.583333333336</c:v>
                </c:pt>
                <c:pt idx="17100">
                  <c:v>40891.625</c:v>
                </c:pt>
                <c:pt idx="17101">
                  <c:v>40891.666666666664</c:v>
                </c:pt>
                <c:pt idx="17102">
                  <c:v>40891.708333333336</c:v>
                </c:pt>
                <c:pt idx="17103">
                  <c:v>40891.75</c:v>
                </c:pt>
                <c:pt idx="17104">
                  <c:v>40891.791666666664</c:v>
                </c:pt>
                <c:pt idx="17105">
                  <c:v>40891.833333333336</c:v>
                </c:pt>
                <c:pt idx="17106">
                  <c:v>40891.875</c:v>
                </c:pt>
                <c:pt idx="17107">
                  <c:v>40891.916666666664</c:v>
                </c:pt>
                <c:pt idx="17108">
                  <c:v>40891.958333333336</c:v>
                </c:pt>
                <c:pt idx="17109">
                  <c:v>40892</c:v>
                </c:pt>
                <c:pt idx="17110">
                  <c:v>40892.041666666664</c:v>
                </c:pt>
                <c:pt idx="17111">
                  <c:v>40892.083333333336</c:v>
                </c:pt>
                <c:pt idx="17112">
                  <c:v>40892.125</c:v>
                </c:pt>
                <c:pt idx="17113">
                  <c:v>40892.166666666664</c:v>
                </c:pt>
                <c:pt idx="17114">
                  <c:v>40892.208333333336</c:v>
                </c:pt>
                <c:pt idx="17115">
                  <c:v>40892.25</c:v>
                </c:pt>
                <c:pt idx="17116">
                  <c:v>40892.291666666664</c:v>
                </c:pt>
                <c:pt idx="17117">
                  <c:v>40892.333333333336</c:v>
                </c:pt>
                <c:pt idx="17118">
                  <c:v>40892.375</c:v>
                </c:pt>
                <c:pt idx="17119">
                  <c:v>40892.416666666664</c:v>
                </c:pt>
                <c:pt idx="17120">
                  <c:v>40892.458333333336</c:v>
                </c:pt>
                <c:pt idx="17121">
                  <c:v>40892.5</c:v>
                </c:pt>
                <c:pt idx="17122">
                  <c:v>40892.541666666664</c:v>
                </c:pt>
                <c:pt idx="17123">
                  <c:v>40892.583333333336</c:v>
                </c:pt>
                <c:pt idx="17124">
                  <c:v>40892.625</c:v>
                </c:pt>
                <c:pt idx="17125">
                  <c:v>40892.666666666664</c:v>
                </c:pt>
                <c:pt idx="17126">
                  <c:v>40892.708333333336</c:v>
                </c:pt>
                <c:pt idx="17127">
                  <c:v>40892.75</c:v>
                </c:pt>
                <c:pt idx="17128">
                  <c:v>40892.791666666664</c:v>
                </c:pt>
                <c:pt idx="17129">
                  <c:v>40892.833333333336</c:v>
                </c:pt>
                <c:pt idx="17130">
                  <c:v>40892.875</c:v>
                </c:pt>
                <c:pt idx="17131">
                  <c:v>40892.916666666664</c:v>
                </c:pt>
                <c:pt idx="17132">
                  <c:v>40892.958333333336</c:v>
                </c:pt>
                <c:pt idx="17133">
                  <c:v>40893</c:v>
                </c:pt>
                <c:pt idx="17134">
                  <c:v>40893.041666666664</c:v>
                </c:pt>
                <c:pt idx="17135">
                  <c:v>40893.083333333336</c:v>
                </c:pt>
                <c:pt idx="17136">
                  <c:v>40893.125</c:v>
                </c:pt>
                <c:pt idx="17137">
                  <c:v>40893.166666666664</c:v>
                </c:pt>
                <c:pt idx="17138">
                  <c:v>40893.208333333336</c:v>
                </c:pt>
                <c:pt idx="17139">
                  <c:v>40893.25</c:v>
                </c:pt>
                <c:pt idx="17140">
                  <c:v>40893.291666666664</c:v>
                </c:pt>
                <c:pt idx="17141">
                  <c:v>40893.333333333336</c:v>
                </c:pt>
                <c:pt idx="17142">
                  <c:v>40893.375</c:v>
                </c:pt>
                <c:pt idx="17143">
                  <c:v>40893.416666666664</c:v>
                </c:pt>
                <c:pt idx="17144">
                  <c:v>40893.458333333336</c:v>
                </c:pt>
                <c:pt idx="17145">
                  <c:v>40893.5</c:v>
                </c:pt>
                <c:pt idx="17146">
                  <c:v>40893.541666666664</c:v>
                </c:pt>
                <c:pt idx="17147">
                  <c:v>40893.583333333336</c:v>
                </c:pt>
                <c:pt idx="17148">
                  <c:v>40893.625</c:v>
                </c:pt>
                <c:pt idx="17149">
                  <c:v>40893.666666666664</c:v>
                </c:pt>
                <c:pt idx="17150">
                  <c:v>40893.708333333336</c:v>
                </c:pt>
                <c:pt idx="17151">
                  <c:v>40893.75</c:v>
                </c:pt>
                <c:pt idx="17152">
                  <c:v>40893.791666666664</c:v>
                </c:pt>
                <c:pt idx="17153">
                  <c:v>40893.833333333336</c:v>
                </c:pt>
                <c:pt idx="17154">
                  <c:v>40893.875</c:v>
                </c:pt>
                <c:pt idx="17155">
                  <c:v>40893.916666666664</c:v>
                </c:pt>
                <c:pt idx="17156">
                  <c:v>40893.958333333336</c:v>
                </c:pt>
                <c:pt idx="17157">
                  <c:v>40894</c:v>
                </c:pt>
                <c:pt idx="17158">
                  <c:v>40894.041666666664</c:v>
                </c:pt>
                <c:pt idx="17159">
                  <c:v>40894.083333333336</c:v>
                </c:pt>
                <c:pt idx="17160">
                  <c:v>40894.125</c:v>
                </c:pt>
                <c:pt idx="17161">
                  <c:v>40894.166666666664</c:v>
                </c:pt>
                <c:pt idx="17162">
                  <c:v>40894.208333333336</c:v>
                </c:pt>
                <c:pt idx="17163">
                  <c:v>40894.25</c:v>
                </c:pt>
                <c:pt idx="17164">
                  <c:v>40894.291666666664</c:v>
                </c:pt>
                <c:pt idx="17165">
                  <c:v>40894.333333333336</c:v>
                </c:pt>
                <c:pt idx="17166">
                  <c:v>40894.375</c:v>
                </c:pt>
                <c:pt idx="17167">
                  <c:v>40894.416666666664</c:v>
                </c:pt>
                <c:pt idx="17168">
                  <c:v>40894.458333333336</c:v>
                </c:pt>
                <c:pt idx="17169">
                  <c:v>40894.5</c:v>
                </c:pt>
                <c:pt idx="17170">
                  <c:v>40894.541666666664</c:v>
                </c:pt>
                <c:pt idx="17171">
                  <c:v>40894.583333333336</c:v>
                </c:pt>
                <c:pt idx="17172">
                  <c:v>40894.625</c:v>
                </c:pt>
                <c:pt idx="17173">
                  <c:v>40894.666666666664</c:v>
                </c:pt>
                <c:pt idx="17174">
                  <c:v>40894.708333333336</c:v>
                </c:pt>
                <c:pt idx="17175">
                  <c:v>40894.75</c:v>
                </c:pt>
                <c:pt idx="17176">
                  <c:v>40894.791666666664</c:v>
                </c:pt>
                <c:pt idx="17177">
                  <c:v>40894.833333333336</c:v>
                </c:pt>
                <c:pt idx="17178">
                  <c:v>40894.875</c:v>
                </c:pt>
                <c:pt idx="17179">
                  <c:v>40894.916666666664</c:v>
                </c:pt>
                <c:pt idx="17180">
                  <c:v>40894.958333333336</c:v>
                </c:pt>
                <c:pt idx="17181">
                  <c:v>40895</c:v>
                </c:pt>
                <c:pt idx="17182">
                  <c:v>40895.041666666664</c:v>
                </c:pt>
                <c:pt idx="17183">
                  <c:v>40895.083333333336</c:v>
                </c:pt>
                <c:pt idx="17184">
                  <c:v>40895.125</c:v>
                </c:pt>
                <c:pt idx="17185">
                  <c:v>40895.166666666664</c:v>
                </c:pt>
                <c:pt idx="17186">
                  <c:v>40895.208333333336</c:v>
                </c:pt>
                <c:pt idx="17187">
                  <c:v>40895.25</c:v>
                </c:pt>
                <c:pt idx="17188">
                  <c:v>40895.291666666664</c:v>
                </c:pt>
                <c:pt idx="17189">
                  <c:v>40895.333333333336</c:v>
                </c:pt>
                <c:pt idx="17190">
                  <c:v>40895.375</c:v>
                </c:pt>
                <c:pt idx="17191">
                  <c:v>40895.416666666664</c:v>
                </c:pt>
                <c:pt idx="17192">
                  <c:v>40895.458333333336</c:v>
                </c:pt>
                <c:pt idx="17193">
                  <c:v>40895.5</c:v>
                </c:pt>
                <c:pt idx="17194">
                  <c:v>40895.541666666664</c:v>
                </c:pt>
                <c:pt idx="17195">
                  <c:v>40895.583333333336</c:v>
                </c:pt>
                <c:pt idx="17196">
                  <c:v>40895.625</c:v>
                </c:pt>
                <c:pt idx="17197">
                  <c:v>40895.666666666664</c:v>
                </c:pt>
                <c:pt idx="17198">
                  <c:v>40895.708333333336</c:v>
                </c:pt>
                <c:pt idx="17199">
                  <c:v>40895.75</c:v>
                </c:pt>
                <c:pt idx="17200">
                  <c:v>40895.791666666664</c:v>
                </c:pt>
                <c:pt idx="17201">
                  <c:v>40895.833333333336</c:v>
                </c:pt>
                <c:pt idx="17202">
                  <c:v>40895.875</c:v>
                </c:pt>
                <c:pt idx="17203">
                  <c:v>40895.916666666664</c:v>
                </c:pt>
                <c:pt idx="17204">
                  <c:v>40895.958333333336</c:v>
                </c:pt>
                <c:pt idx="17205">
                  <c:v>40896</c:v>
                </c:pt>
                <c:pt idx="17206">
                  <c:v>40896.041666666664</c:v>
                </c:pt>
                <c:pt idx="17207">
                  <c:v>40896.083333333336</c:v>
                </c:pt>
                <c:pt idx="17208">
                  <c:v>40896.125</c:v>
                </c:pt>
                <c:pt idx="17209">
                  <c:v>40896.166666666664</c:v>
                </c:pt>
                <c:pt idx="17210">
                  <c:v>40896.208333333336</c:v>
                </c:pt>
                <c:pt idx="17211">
                  <c:v>40896.25</c:v>
                </c:pt>
                <c:pt idx="17212">
                  <c:v>40896.291666666664</c:v>
                </c:pt>
                <c:pt idx="17213">
                  <c:v>40896.333333333336</c:v>
                </c:pt>
                <c:pt idx="17214">
                  <c:v>40896.375</c:v>
                </c:pt>
                <c:pt idx="17215">
                  <c:v>40896.416666666664</c:v>
                </c:pt>
                <c:pt idx="17216">
                  <c:v>40896.458333333336</c:v>
                </c:pt>
                <c:pt idx="17217">
                  <c:v>40896.5</c:v>
                </c:pt>
                <c:pt idx="17218">
                  <c:v>40896.541666666664</c:v>
                </c:pt>
                <c:pt idx="17219">
                  <c:v>40896.583333333336</c:v>
                </c:pt>
                <c:pt idx="17220">
                  <c:v>40896.625</c:v>
                </c:pt>
                <c:pt idx="17221">
                  <c:v>40896.666666666664</c:v>
                </c:pt>
                <c:pt idx="17222">
                  <c:v>40896.708333333336</c:v>
                </c:pt>
                <c:pt idx="17223">
                  <c:v>40896.75</c:v>
                </c:pt>
                <c:pt idx="17224">
                  <c:v>40896.791666666664</c:v>
                </c:pt>
                <c:pt idx="17225">
                  <c:v>40896.833333333336</c:v>
                </c:pt>
                <c:pt idx="17226">
                  <c:v>40896.875</c:v>
                </c:pt>
                <c:pt idx="17227">
                  <c:v>40896.916666666664</c:v>
                </c:pt>
                <c:pt idx="17228">
                  <c:v>40896.958333333336</c:v>
                </c:pt>
                <c:pt idx="17229">
                  <c:v>40897</c:v>
                </c:pt>
                <c:pt idx="17230">
                  <c:v>40897.041666666664</c:v>
                </c:pt>
                <c:pt idx="17231">
                  <c:v>40897.083333333336</c:v>
                </c:pt>
                <c:pt idx="17232">
                  <c:v>40897.125</c:v>
                </c:pt>
                <c:pt idx="17233">
                  <c:v>40897.166666666664</c:v>
                </c:pt>
                <c:pt idx="17234">
                  <c:v>40897.208333333336</c:v>
                </c:pt>
                <c:pt idx="17235">
                  <c:v>40897.25</c:v>
                </c:pt>
                <c:pt idx="17236">
                  <c:v>40897.291666666664</c:v>
                </c:pt>
                <c:pt idx="17237">
                  <c:v>40897.333333333336</c:v>
                </c:pt>
                <c:pt idx="17238">
                  <c:v>40897.375</c:v>
                </c:pt>
                <c:pt idx="17239">
                  <c:v>40897.416666666664</c:v>
                </c:pt>
                <c:pt idx="17240">
                  <c:v>40897.458333333336</c:v>
                </c:pt>
                <c:pt idx="17241">
                  <c:v>40897.5</c:v>
                </c:pt>
                <c:pt idx="17242">
                  <c:v>40897.541666666664</c:v>
                </c:pt>
                <c:pt idx="17243">
                  <c:v>40897.583333333336</c:v>
                </c:pt>
                <c:pt idx="17244">
                  <c:v>40897.625</c:v>
                </c:pt>
                <c:pt idx="17245">
                  <c:v>40897.666666666664</c:v>
                </c:pt>
                <c:pt idx="17246">
                  <c:v>40897.708333333336</c:v>
                </c:pt>
                <c:pt idx="17247">
                  <c:v>40897.75</c:v>
                </c:pt>
                <c:pt idx="17248">
                  <c:v>40897.791666666664</c:v>
                </c:pt>
                <c:pt idx="17249">
                  <c:v>40897.833333333336</c:v>
                </c:pt>
                <c:pt idx="17250">
                  <c:v>40897.875</c:v>
                </c:pt>
                <c:pt idx="17251">
                  <c:v>40897.916666666664</c:v>
                </c:pt>
                <c:pt idx="17252">
                  <c:v>40897.958333333336</c:v>
                </c:pt>
                <c:pt idx="17253">
                  <c:v>40898</c:v>
                </c:pt>
                <c:pt idx="17254">
                  <c:v>40898.041666666664</c:v>
                </c:pt>
                <c:pt idx="17255">
                  <c:v>40898.083333333336</c:v>
                </c:pt>
                <c:pt idx="17256">
                  <c:v>40898.125</c:v>
                </c:pt>
                <c:pt idx="17257">
                  <c:v>40898.166666666664</c:v>
                </c:pt>
                <c:pt idx="17258">
                  <c:v>40898.208333333336</c:v>
                </c:pt>
                <c:pt idx="17259">
                  <c:v>40898.25</c:v>
                </c:pt>
                <c:pt idx="17260">
                  <c:v>40898.291666666664</c:v>
                </c:pt>
                <c:pt idx="17261">
                  <c:v>40898.333333333336</c:v>
                </c:pt>
                <c:pt idx="17262">
                  <c:v>40898.375</c:v>
                </c:pt>
                <c:pt idx="17263">
                  <c:v>40898.416666666664</c:v>
                </c:pt>
                <c:pt idx="17264">
                  <c:v>40898.458333333336</c:v>
                </c:pt>
                <c:pt idx="17265">
                  <c:v>40898.5</c:v>
                </c:pt>
                <c:pt idx="17266">
                  <c:v>40898.541666666664</c:v>
                </c:pt>
                <c:pt idx="17267">
                  <c:v>40898.583333333336</c:v>
                </c:pt>
                <c:pt idx="17268">
                  <c:v>40898.625</c:v>
                </c:pt>
                <c:pt idx="17269">
                  <c:v>40898.666666666664</c:v>
                </c:pt>
                <c:pt idx="17270">
                  <c:v>40898.708333333336</c:v>
                </c:pt>
                <c:pt idx="17271">
                  <c:v>40898.75</c:v>
                </c:pt>
                <c:pt idx="17272">
                  <c:v>40898.791666666664</c:v>
                </c:pt>
                <c:pt idx="17273">
                  <c:v>40898.833333333336</c:v>
                </c:pt>
                <c:pt idx="17274">
                  <c:v>40898.875</c:v>
                </c:pt>
                <c:pt idx="17275">
                  <c:v>40898.916666666664</c:v>
                </c:pt>
                <c:pt idx="17276">
                  <c:v>40898.958333333336</c:v>
                </c:pt>
                <c:pt idx="17277">
                  <c:v>40899</c:v>
                </c:pt>
                <c:pt idx="17278">
                  <c:v>40899.041666666664</c:v>
                </c:pt>
                <c:pt idx="17279">
                  <c:v>40899.083333333336</c:v>
                </c:pt>
                <c:pt idx="17280">
                  <c:v>40899.125</c:v>
                </c:pt>
                <c:pt idx="17281">
                  <c:v>40899.166666666664</c:v>
                </c:pt>
                <c:pt idx="17282">
                  <c:v>40899.208333333336</c:v>
                </c:pt>
                <c:pt idx="17283">
                  <c:v>40899.25</c:v>
                </c:pt>
                <c:pt idx="17284">
                  <c:v>40899.291666666664</c:v>
                </c:pt>
                <c:pt idx="17285">
                  <c:v>40899.333333333336</c:v>
                </c:pt>
                <c:pt idx="17286">
                  <c:v>40899.375</c:v>
                </c:pt>
                <c:pt idx="17287">
                  <c:v>40899.416666666664</c:v>
                </c:pt>
                <c:pt idx="17288">
                  <c:v>40899.458333333336</c:v>
                </c:pt>
                <c:pt idx="17289">
                  <c:v>40899.5</c:v>
                </c:pt>
                <c:pt idx="17290">
                  <c:v>40899.541666666664</c:v>
                </c:pt>
                <c:pt idx="17291">
                  <c:v>40899.583333333336</c:v>
                </c:pt>
                <c:pt idx="17292">
                  <c:v>40899.625</c:v>
                </c:pt>
                <c:pt idx="17293">
                  <c:v>40899.666666666664</c:v>
                </c:pt>
                <c:pt idx="17294">
                  <c:v>40899.708333333336</c:v>
                </c:pt>
                <c:pt idx="17295">
                  <c:v>40899.75</c:v>
                </c:pt>
                <c:pt idx="17296">
                  <c:v>40899.791666666664</c:v>
                </c:pt>
                <c:pt idx="17297">
                  <c:v>40899.833333333336</c:v>
                </c:pt>
                <c:pt idx="17298">
                  <c:v>40899.875</c:v>
                </c:pt>
                <c:pt idx="17299">
                  <c:v>40899.916666666664</c:v>
                </c:pt>
                <c:pt idx="17300">
                  <c:v>40899.958333333336</c:v>
                </c:pt>
                <c:pt idx="17301">
                  <c:v>40900</c:v>
                </c:pt>
                <c:pt idx="17302">
                  <c:v>40900.041666666664</c:v>
                </c:pt>
                <c:pt idx="17303">
                  <c:v>40900.083333333336</c:v>
                </c:pt>
                <c:pt idx="17304">
                  <c:v>40900.125</c:v>
                </c:pt>
                <c:pt idx="17305">
                  <c:v>40900.166666666664</c:v>
                </c:pt>
                <c:pt idx="17306">
                  <c:v>40900.208333333336</c:v>
                </c:pt>
                <c:pt idx="17307">
                  <c:v>40900.25</c:v>
                </c:pt>
                <c:pt idx="17308">
                  <c:v>40900.291666666664</c:v>
                </c:pt>
                <c:pt idx="17309">
                  <c:v>40900.333333333336</c:v>
                </c:pt>
                <c:pt idx="17310">
                  <c:v>40900.375</c:v>
                </c:pt>
                <c:pt idx="17311">
                  <c:v>40900.416666666664</c:v>
                </c:pt>
                <c:pt idx="17312">
                  <c:v>40900.458333333336</c:v>
                </c:pt>
                <c:pt idx="17313">
                  <c:v>40900.5</c:v>
                </c:pt>
                <c:pt idx="17314">
                  <c:v>40900.541666666664</c:v>
                </c:pt>
                <c:pt idx="17315">
                  <c:v>40900.583333333336</c:v>
                </c:pt>
                <c:pt idx="17316">
                  <c:v>40900.625</c:v>
                </c:pt>
                <c:pt idx="17317">
                  <c:v>40900.666666666664</c:v>
                </c:pt>
                <c:pt idx="17318">
                  <c:v>40900.708333333336</c:v>
                </c:pt>
                <c:pt idx="17319">
                  <c:v>40900.75</c:v>
                </c:pt>
                <c:pt idx="17320">
                  <c:v>40900.791666666664</c:v>
                </c:pt>
                <c:pt idx="17321">
                  <c:v>40900.833333333336</c:v>
                </c:pt>
                <c:pt idx="17322">
                  <c:v>40900.875</c:v>
                </c:pt>
                <c:pt idx="17323">
                  <c:v>40900.916666666664</c:v>
                </c:pt>
                <c:pt idx="17324">
                  <c:v>40900.958333333336</c:v>
                </c:pt>
                <c:pt idx="17325">
                  <c:v>40901</c:v>
                </c:pt>
                <c:pt idx="17326">
                  <c:v>40901.041666666664</c:v>
                </c:pt>
                <c:pt idx="17327">
                  <c:v>40901.083333333336</c:v>
                </c:pt>
                <c:pt idx="17328">
                  <c:v>40901.125</c:v>
                </c:pt>
                <c:pt idx="17329">
                  <c:v>40901.166666666664</c:v>
                </c:pt>
                <c:pt idx="17330">
                  <c:v>40901.208333333336</c:v>
                </c:pt>
                <c:pt idx="17331">
                  <c:v>40901.25</c:v>
                </c:pt>
                <c:pt idx="17332">
                  <c:v>40901.291666666664</c:v>
                </c:pt>
                <c:pt idx="17333">
                  <c:v>40901.333333333336</c:v>
                </c:pt>
                <c:pt idx="17334">
                  <c:v>40901.375</c:v>
                </c:pt>
                <c:pt idx="17335">
                  <c:v>40901.416666666664</c:v>
                </c:pt>
                <c:pt idx="17336">
                  <c:v>40901.458333333336</c:v>
                </c:pt>
                <c:pt idx="17337">
                  <c:v>40901.5</c:v>
                </c:pt>
                <c:pt idx="17338">
                  <c:v>40901.541666666664</c:v>
                </c:pt>
                <c:pt idx="17339">
                  <c:v>40901.583333333336</c:v>
                </c:pt>
                <c:pt idx="17340">
                  <c:v>40901.625</c:v>
                </c:pt>
                <c:pt idx="17341">
                  <c:v>40901.666666666664</c:v>
                </c:pt>
                <c:pt idx="17342">
                  <c:v>40901.708333333336</c:v>
                </c:pt>
                <c:pt idx="17343">
                  <c:v>40901.75</c:v>
                </c:pt>
                <c:pt idx="17344">
                  <c:v>40901.791666666664</c:v>
                </c:pt>
                <c:pt idx="17345">
                  <c:v>40901.833333333336</c:v>
                </c:pt>
                <c:pt idx="17346">
                  <c:v>40901.875</c:v>
                </c:pt>
                <c:pt idx="17347">
                  <c:v>40901.916666666664</c:v>
                </c:pt>
                <c:pt idx="17348">
                  <c:v>40901.958333333336</c:v>
                </c:pt>
                <c:pt idx="17349">
                  <c:v>40902</c:v>
                </c:pt>
                <c:pt idx="17350">
                  <c:v>40902.041666666664</c:v>
                </c:pt>
                <c:pt idx="17351">
                  <c:v>40902.083333333336</c:v>
                </c:pt>
                <c:pt idx="17352">
                  <c:v>40902.125</c:v>
                </c:pt>
                <c:pt idx="17353">
                  <c:v>40902.166666666664</c:v>
                </c:pt>
                <c:pt idx="17354">
                  <c:v>40902.208333333336</c:v>
                </c:pt>
                <c:pt idx="17355">
                  <c:v>40902.25</c:v>
                </c:pt>
                <c:pt idx="17356">
                  <c:v>40902.291666666664</c:v>
                </c:pt>
                <c:pt idx="17357">
                  <c:v>40902.333333333336</c:v>
                </c:pt>
                <c:pt idx="17358">
                  <c:v>40902.375</c:v>
                </c:pt>
                <c:pt idx="17359">
                  <c:v>40902.416666666664</c:v>
                </c:pt>
                <c:pt idx="17360">
                  <c:v>40902.458333333336</c:v>
                </c:pt>
                <c:pt idx="17361">
                  <c:v>40902.5</c:v>
                </c:pt>
                <c:pt idx="17362">
                  <c:v>40902.541666666664</c:v>
                </c:pt>
                <c:pt idx="17363">
                  <c:v>40902.583333333336</c:v>
                </c:pt>
                <c:pt idx="17364">
                  <c:v>40902.625</c:v>
                </c:pt>
                <c:pt idx="17365">
                  <c:v>40902.666666666664</c:v>
                </c:pt>
                <c:pt idx="17366">
                  <c:v>40902.708333333336</c:v>
                </c:pt>
                <c:pt idx="17367">
                  <c:v>40902.75</c:v>
                </c:pt>
                <c:pt idx="17368">
                  <c:v>40902.791666666664</c:v>
                </c:pt>
                <c:pt idx="17369">
                  <c:v>40902.833333333336</c:v>
                </c:pt>
                <c:pt idx="17370">
                  <c:v>40902.875</c:v>
                </c:pt>
                <c:pt idx="17371">
                  <c:v>40902.916666666664</c:v>
                </c:pt>
                <c:pt idx="17372">
                  <c:v>40902.958333333336</c:v>
                </c:pt>
                <c:pt idx="17373">
                  <c:v>40903</c:v>
                </c:pt>
                <c:pt idx="17374">
                  <c:v>40903.041666666664</c:v>
                </c:pt>
                <c:pt idx="17375">
                  <c:v>40903.083333333336</c:v>
                </c:pt>
                <c:pt idx="17376">
                  <c:v>40903.125</c:v>
                </c:pt>
                <c:pt idx="17377">
                  <c:v>40903.166666666664</c:v>
                </c:pt>
                <c:pt idx="17378">
                  <c:v>40903.208333333336</c:v>
                </c:pt>
                <c:pt idx="17379">
                  <c:v>40903.25</c:v>
                </c:pt>
                <c:pt idx="17380">
                  <c:v>40903.291666666664</c:v>
                </c:pt>
                <c:pt idx="17381">
                  <c:v>40903.333333333336</c:v>
                </c:pt>
                <c:pt idx="17382">
                  <c:v>40903.375</c:v>
                </c:pt>
                <c:pt idx="17383">
                  <c:v>40903.416666666664</c:v>
                </c:pt>
                <c:pt idx="17384">
                  <c:v>40903.458333333336</c:v>
                </c:pt>
                <c:pt idx="17385">
                  <c:v>40903.5</c:v>
                </c:pt>
                <c:pt idx="17386">
                  <c:v>40903.541666666664</c:v>
                </c:pt>
                <c:pt idx="17387">
                  <c:v>40903.583333333336</c:v>
                </c:pt>
                <c:pt idx="17388">
                  <c:v>40903.625</c:v>
                </c:pt>
                <c:pt idx="17389">
                  <c:v>40903.666666666664</c:v>
                </c:pt>
                <c:pt idx="17390">
                  <c:v>40903.708333333336</c:v>
                </c:pt>
                <c:pt idx="17391">
                  <c:v>40903.75</c:v>
                </c:pt>
                <c:pt idx="17392">
                  <c:v>40903.791666666664</c:v>
                </c:pt>
                <c:pt idx="17393">
                  <c:v>40903.833333333336</c:v>
                </c:pt>
                <c:pt idx="17394">
                  <c:v>40903.875</c:v>
                </c:pt>
                <c:pt idx="17395">
                  <c:v>40903.916666666664</c:v>
                </c:pt>
                <c:pt idx="17396">
                  <c:v>40903.958333333336</c:v>
                </c:pt>
                <c:pt idx="17397">
                  <c:v>40904</c:v>
                </c:pt>
                <c:pt idx="17398">
                  <c:v>40904.041666666664</c:v>
                </c:pt>
                <c:pt idx="17399">
                  <c:v>40904.083333333336</c:v>
                </c:pt>
                <c:pt idx="17400">
                  <c:v>40904.125</c:v>
                </c:pt>
                <c:pt idx="17401">
                  <c:v>40904.166666666664</c:v>
                </c:pt>
                <c:pt idx="17402">
                  <c:v>40904.208333333336</c:v>
                </c:pt>
                <c:pt idx="17403">
                  <c:v>40904.25</c:v>
                </c:pt>
                <c:pt idx="17404">
                  <c:v>40904.291666666664</c:v>
                </c:pt>
                <c:pt idx="17405">
                  <c:v>40904.333333333336</c:v>
                </c:pt>
                <c:pt idx="17406">
                  <c:v>40904.375</c:v>
                </c:pt>
                <c:pt idx="17407">
                  <c:v>40904.416666666664</c:v>
                </c:pt>
                <c:pt idx="17408">
                  <c:v>40904.458333333336</c:v>
                </c:pt>
                <c:pt idx="17409">
                  <c:v>40904.5</c:v>
                </c:pt>
                <c:pt idx="17410">
                  <c:v>40904.541666666664</c:v>
                </c:pt>
                <c:pt idx="17411">
                  <c:v>40904.583333333336</c:v>
                </c:pt>
                <c:pt idx="17412">
                  <c:v>40904.625</c:v>
                </c:pt>
                <c:pt idx="17413">
                  <c:v>40904.666666666664</c:v>
                </c:pt>
                <c:pt idx="17414">
                  <c:v>40904.708333333336</c:v>
                </c:pt>
                <c:pt idx="17415">
                  <c:v>40904.75</c:v>
                </c:pt>
                <c:pt idx="17416">
                  <c:v>40904.791666666664</c:v>
                </c:pt>
                <c:pt idx="17417">
                  <c:v>40904.833333333336</c:v>
                </c:pt>
                <c:pt idx="17418">
                  <c:v>40904.875</c:v>
                </c:pt>
                <c:pt idx="17419">
                  <c:v>40904.916666666664</c:v>
                </c:pt>
                <c:pt idx="17420">
                  <c:v>40904.958333333336</c:v>
                </c:pt>
                <c:pt idx="17421">
                  <c:v>40905</c:v>
                </c:pt>
                <c:pt idx="17422">
                  <c:v>40905.041666666664</c:v>
                </c:pt>
                <c:pt idx="17423">
                  <c:v>40905.083333333336</c:v>
                </c:pt>
                <c:pt idx="17424">
                  <c:v>40905.125</c:v>
                </c:pt>
                <c:pt idx="17425">
                  <c:v>40905.166666666664</c:v>
                </c:pt>
                <c:pt idx="17426">
                  <c:v>40905.208333333336</c:v>
                </c:pt>
                <c:pt idx="17427">
                  <c:v>40905.25</c:v>
                </c:pt>
                <c:pt idx="17428">
                  <c:v>40905.291666666664</c:v>
                </c:pt>
                <c:pt idx="17429">
                  <c:v>40905.333333333336</c:v>
                </c:pt>
                <c:pt idx="17430">
                  <c:v>40905.375</c:v>
                </c:pt>
                <c:pt idx="17431">
                  <c:v>40905.416666666664</c:v>
                </c:pt>
                <c:pt idx="17432">
                  <c:v>40905.458333333336</c:v>
                </c:pt>
                <c:pt idx="17433">
                  <c:v>40905.5</c:v>
                </c:pt>
                <c:pt idx="17434">
                  <c:v>40905.541666666664</c:v>
                </c:pt>
                <c:pt idx="17435">
                  <c:v>40905.583333333336</c:v>
                </c:pt>
                <c:pt idx="17436">
                  <c:v>40905.625</c:v>
                </c:pt>
                <c:pt idx="17437">
                  <c:v>40905.666666666664</c:v>
                </c:pt>
                <c:pt idx="17438">
                  <c:v>40905.708333333336</c:v>
                </c:pt>
                <c:pt idx="17439">
                  <c:v>40905.75</c:v>
                </c:pt>
                <c:pt idx="17440">
                  <c:v>40905.791666666664</c:v>
                </c:pt>
                <c:pt idx="17441">
                  <c:v>40905.833333333336</c:v>
                </c:pt>
                <c:pt idx="17442">
                  <c:v>40905.875</c:v>
                </c:pt>
                <c:pt idx="17443">
                  <c:v>40905.916666666664</c:v>
                </c:pt>
                <c:pt idx="17444">
                  <c:v>40905.958333333336</c:v>
                </c:pt>
                <c:pt idx="17445">
                  <c:v>40906</c:v>
                </c:pt>
                <c:pt idx="17446">
                  <c:v>40906.041666666664</c:v>
                </c:pt>
                <c:pt idx="17447">
                  <c:v>40906.083333333336</c:v>
                </c:pt>
                <c:pt idx="17448">
                  <c:v>40906.125</c:v>
                </c:pt>
                <c:pt idx="17449">
                  <c:v>40906.166666666664</c:v>
                </c:pt>
                <c:pt idx="17450">
                  <c:v>40906.208333333336</c:v>
                </c:pt>
                <c:pt idx="17451">
                  <c:v>40906.25</c:v>
                </c:pt>
                <c:pt idx="17452">
                  <c:v>40906.291666666664</c:v>
                </c:pt>
                <c:pt idx="17453">
                  <c:v>40906.333333333336</c:v>
                </c:pt>
                <c:pt idx="17454">
                  <c:v>40906.375</c:v>
                </c:pt>
                <c:pt idx="17455">
                  <c:v>40906.416666666664</c:v>
                </c:pt>
                <c:pt idx="17456">
                  <c:v>40906.458333333336</c:v>
                </c:pt>
                <c:pt idx="17457">
                  <c:v>40906.5</c:v>
                </c:pt>
                <c:pt idx="17458">
                  <c:v>40906.541666666664</c:v>
                </c:pt>
                <c:pt idx="17459">
                  <c:v>40906.583333333336</c:v>
                </c:pt>
                <c:pt idx="17460">
                  <c:v>40906.625</c:v>
                </c:pt>
                <c:pt idx="17461">
                  <c:v>40906.666666666664</c:v>
                </c:pt>
                <c:pt idx="17462">
                  <c:v>40906.708333333336</c:v>
                </c:pt>
                <c:pt idx="17463">
                  <c:v>40906.75</c:v>
                </c:pt>
                <c:pt idx="17464">
                  <c:v>40906.791666666664</c:v>
                </c:pt>
                <c:pt idx="17465">
                  <c:v>40906.833333333336</c:v>
                </c:pt>
                <c:pt idx="17466">
                  <c:v>40906.875</c:v>
                </c:pt>
                <c:pt idx="17467">
                  <c:v>40906.916666666664</c:v>
                </c:pt>
                <c:pt idx="17468">
                  <c:v>40906.958333333336</c:v>
                </c:pt>
                <c:pt idx="17469">
                  <c:v>40907</c:v>
                </c:pt>
                <c:pt idx="17470">
                  <c:v>40907.041666666664</c:v>
                </c:pt>
                <c:pt idx="17471">
                  <c:v>40907.083333333336</c:v>
                </c:pt>
                <c:pt idx="17472">
                  <c:v>40907.125</c:v>
                </c:pt>
                <c:pt idx="17473">
                  <c:v>40907.166666666664</c:v>
                </c:pt>
                <c:pt idx="17474">
                  <c:v>40907.208333333336</c:v>
                </c:pt>
                <c:pt idx="17475">
                  <c:v>40907.25</c:v>
                </c:pt>
                <c:pt idx="17476">
                  <c:v>40907.291666666664</c:v>
                </c:pt>
                <c:pt idx="17477">
                  <c:v>40907.333333333336</c:v>
                </c:pt>
                <c:pt idx="17478">
                  <c:v>40907.375</c:v>
                </c:pt>
                <c:pt idx="17479">
                  <c:v>40907.416666666664</c:v>
                </c:pt>
                <c:pt idx="17480">
                  <c:v>40907.458333333336</c:v>
                </c:pt>
                <c:pt idx="17481">
                  <c:v>40907.5</c:v>
                </c:pt>
                <c:pt idx="17482">
                  <c:v>40907.541666666664</c:v>
                </c:pt>
                <c:pt idx="17483">
                  <c:v>40907.583333333336</c:v>
                </c:pt>
                <c:pt idx="17484">
                  <c:v>40907.625</c:v>
                </c:pt>
                <c:pt idx="17485">
                  <c:v>40907.666666666664</c:v>
                </c:pt>
                <c:pt idx="17486">
                  <c:v>40907.708333333336</c:v>
                </c:pt>
                <c:pt idx="17487">
                  <c:v>40907.75</c:v>
                </c:pt>
                <c:pt idx="17488">
                  <c:v>40907.791666666664</c:v>
                </c:pt>
                <c:pt idx="17489">
                  <c:v>40907.833333333336</c:v>
                </c:pt>
                <c:pt idx="17490">
                  <c:v>40907.875</c:v>
                </c:pt>
                <c:pt idx="17491">
                  <c:v>40907.916666666664</c:v>
                </c:pt>
                <c:pt idx="17492">
                  <c:v>40907.958333333336</c:v>
                </c:pt>
                <c:pt idx="17493">
                  <c:v>40908</c:v>
                </c:pt>
                <c:pt idx="17494">
                  <c:v>40908.041666666664</c:v>
                </c:pt>
                <c:pt idx="17495">
                  <c:v>40908.083333333336</c:v>
                </c:pt>
                <c:pt idx="17496">
                  <c:v>40908.125</c:v>
                </c:pt>
                <c:pt idx="17497">
                  <c:v>40908.166666666664</c:v>
                </c:pt>
                <c:pt idx="17498">
                  <c:v>40908.208333333336</c:v>
                </c:pt>
                <c:pt idx="17499">
                  <c:v>40908.25</c:v>
                </c:pt>
                <c:pt idx="17500">
                  <c:v>40908.291666666664</c:v>
                </c:pt>
                <c:pt idx="17501">
                  <c:v>40908.333333333336</c:v>
                </c:pt>
                <c:pt idx="17502">
                  <c:v>40908.375</c:v>
                </c:pt>
                <c:pt idx="17503">
                  <c:v>40908.416666666664</c:v>
                </c:pt>
                <c:pt idx="17504">
                  <c:v>40908.458333333336</c:v>
                </c:pt>
                <c:pt idx="17505">
                  <c:v>40908.5</c:v>
                </c:pt>
                <c:pt idx="17506">
                  <c:v>40908.541666666664</c:v>
                </c:pt>
                <c:pt idx="17507">
                  <c:v>40908.583333333336</c:v>
                </c:pt>
                <c:pt idx="17508">
                  <c:v>40908.625</c:v>
                </c:pt>
                <c:pt idx="17509">
                  <c:v>40908.666666666664</c:v>
                </c:pt>
                <c:pt idx="17510">
                  <c:v>40908.708333333336</c:v>
                </c:pt>
                <c:pt idx="17511">
                  <c:v>40908.75</c:v>
                </c:pt>
                <c:pt idx="17512">
                  <c:v>40908.791666666664</c:v>
                </c:pt>
                <c:pt idx="17513">
                  <c:v>40908.833333333336</c:v>
                </c:pt>
                <c:pt idx="17514">
                  <c:v>40908.875</c:v>
                </c:pt>
                <c:pt idx="17515">
                  <c:v>40908.916666666664</c:v>
                </c:pt>
                <c:pt idx="17516">
                  <c:v>40908.958333333336</c:v>
                </c:pt>
                <c:pt idx="17517">
                  <c:v>40909</c:v>
                </c:pt>
                <c:pt idx="17518">
                  <c:v>40909.041666666664</c:v>
                </c:pt>
                <c:pt idx="17519">
                  <c:v>40909.083333333336</c:v>
                </c:pt>
                <c:pt idx="17520">
                  <c:v>40909.125</c:v>
                </c:pt>
                <c:pt idx="17521">
                  <c:v>40909.166666666664</c:v>
                </c:pt>
                <c:pt idx="17522">
                  <c:v>40909.208333333336</c:v>
                </c:pt>
                <c:pt idx="17523">
                  <c:v>40909.25</c:v>
                </c:pt>
                <c:pt idx="17524">
                  <c:v>40909.291666666664</c:v>
                </c:pt>
                <c:pt idx="17525">
                  <c:v>40909.333333333336</c:v>
                </c:pt>
                <c:pt idx="17526">
                  <c:v>40909.375</c:v>
                </c:pt>
                <c:pt idx="17527">
                  <c:v>40909.416666666664</c:v>
                </c:pt>
                <c:pt idx="17528">
                  <c:v>40909.458333333336</c:v>
                </c:pt>
                <c:pt idx="17529">
                  <c:v>40909.5</c:v>
                </c:pt>
                <c:pt idx="17530">
                  <c:v>40909.541666666664</c:v>
                </c:pt>
                <c:pt idx="17531">
                  <c:v>40909.583333333336</c:v>
                </c:pt>
                <c:pt idx="17532">
                  <c:v>40909.625</c:v>
                </c:pt>
                <c:pt idx="17533">
                  <c:v>40909.666666666664</c:v>
                </c:pt>
                <c:pt idx="17534">
                  <c:v>40909.708333333336</c:v>
                </c:pt>
                <c:pt idx="17535">
                  <c:v>40909.75</c:v>
                </c:pt>
                <c:pt idx="17536">
                  <c:v>40909.791666666664</c:v>
                </c:pt>
                <c:pt idx="17537">
                  <c:v>40909.833333333336</c:v>
                </c:pt>
                <c:pt idx="17538">
                  <c:v>40909.875</c:v>
                </c:pt>
                <c:pt idx="17539">
                  <c:v>40909.916666666664</c:v>
                </c:pt>
                <c:pt idx="17540">
                  <c:v>40909.958333333336</c:v>
                </c:pt>
                <c:pt idx="17541">
                  <c:v>40910</c:v>
                </c:pt>
                <c:pt idx="17542">
                  <c:v>40910.041666666664</c:v>
                </c:pt>
                <c:pt idx="17543">
                  <c:v>40910.083333333336</c:v>
                </c:pt>
                <c:pt idx="17544">
                  <c:v>40910.125</c:v>
                </c:pt>
                <c:pt idx="17545">
                  <c:v>40910.166666666664</c:v>
                </c:pt>
                <c:pt idx="17546">
                  <c:v>40910.208333333336</c:v>
                </c:pt>
                <c:pt idx="17547">
                  <c:v>40910.25</c:v>
                </c:pt>
                <c:pt idx="17548">
                  <c:v>40910.291666666664</c:v>
                </c:pt>
                <c:pt idx="17549">
                  <c:v>40910.333333333336</c:v>
                </c:pt>
                <c:pt idx="17550">
                  <c:v>40910.375</c:v>
                </c:pt>
                <c:pt idx="17551">
                  <c:v>40910.416666666664</c:v>
                </c:pt>
                <c:pt idx="17552">
                  <c:v>40910.458333333336</c:v>
                </c:pt>
                <c:pt idx="17553">
                  <c:v>40910.5</c:v>
                </c:pt>
                <c:pt idx="17554">
                  <c:v>40910.541666666664</c:v>
                </c:pt>
                <c:pt idx="17555">
                  <c:v>40910.583333333336</c:v>
                </c:pt>
                <c:pt idx="17556">
                  <c:v>40910.625</c:v>
                </c:pt>
                <c:pt idx="17557">
                  <c:v>40910.666666666664</c:v>
                </c:pt>
                <c:pt idx="17558">
                  <c:v>40910.708333333336</c:v>
                </c:pt>
                <c:pt idx="17559">
                  <c:v>40910.75</c:v>
                </c:pt>
                <c:pt idx="17560">
                  <c:v>40910.791666666664</c:v>
                </c:pt>
                <c:pt idx="17561">
                  <c:v>40910.833333333336</c:v>
                </c:pt>
                <c:pt idx="17562">
                  <c:v>40910.875</c:v>
                </c:pt>
                <c:pt idx="17563">
                  <c:v>40910.916666666664</c:v>
                </c:pt>
                <c:pt idx="17564">
                  <c:v>40910.958333333336</c:v>
                </c:pt>
                <c:pt idx="17565">
                  <c:v>40911</c:v>
                </c:pt>
                <c:pt idx="17566">
                  <c:v>40911.041666666664</c:v>
                </c:pt>
                <c:pt idx="17567">
                  <c:v>40911.083333333336</c:v>
                </c:pt>
                <c:pt idx="17568">
                  <c:v>40911.125</c:v>
                </c:pt>
                <c:pt idx="17569">
                  <c:v>40911.166666666664</c:v>
                </c:pt>
                <c:pt idx="17570">
                  <c:v>40911.208333333336</c:v>
                </c:pt>
                <c:pt idx="17571">
                  <c:v>40911.25</c:v>
                </c:pt>
                <c:pt idx="17572">
                  <c:v>40911.291666666664</c:v>
                </c:pt>
                <c:pt idx="17573">
                  <c:v>40911.333333333336</c:v>
                </c:pt>
                <c:pt idx="17574">
                  <c:v>40911.375</c:v>
                </c:pt>
                <c:pt idx="17575">
                  <c:v>40911.416666666664</c:v>
                </c:pt>
                <c:pt idx="17576">
                  <c:v>40911.458333333336</c:v>
                </c:pt>
                <c:pt idx="17577">
                  <c:v>40911.5</c:v>
                </c:pt>
                <c:pt idx="17578">
                  <c:v>40911.541666666664</c:v>
                </c:pt>
                <c:pt idx="17579">
                  <c:v>40911.583333333336</c:v>
                </c:pt>
                <c:pt idx="17580">
                  <c:v>40911.625</c:v>
                </c:pt>
                <c:pt idx="17581">
                  <c:v>40911.666666666664</c:v>
                </c:pt>
                <c:pt idx="17582">
                  <c:v>40911.708333333336</c:v>
                </c:pt>
                <c:pt idx="17583">
                  <c:v>40911.75</c:v>
                </c:pt>
                <c:pt idx="17584">
                  <c:v>40911.791666666664</c:v>
                </c:pt>
                <c:pt idx="17585">
                  <c:v>40911.833333333336</c:v>
                </c:pt>
                <c:pt idx="17586">
                  <c:v>40911.875</c:v>
                </c:pt>
                <c:pt idx="17587">
                  <c:v>40911.916666666664</c:v>
                </c:pt>
                <c:pt idx="17588">
                  <c:v>40911.958333333336</c:v>
                </c:pt>
                <c:pt idx="17589">
                  <c:v>40912</c:v>
                </c:pt>
                <c:pt idx="17590">
                  <c:v>40912.041666666664</c:v>
                </c:pt>
                <c:pt idx="17591">
                  <c:v>40912.083333333336</c:v>
                </c:pt>
                <c:pt idx="17592">
                  <c:v>40912.125</c:v>
                </c:pt>
                <c:pt idx="17593">
                  <c:v>40912.166666666664</c:v>
                </c:pt>
                <c:pt idx="17594">
                  <c:v>40912.208333333336</c:v>
                </c:pt>
                <c:pt idx="17595">
                  <c:v>40912.25</c:v>
                </c:pt>
                <c:pt idx="17596">
                  <c:v>40912.291666666664</c:v>
                </c:pt>
                <c:pt idx="17597">
                  <c:v>40912.333333333336</c:v>
                </c:pt>
                <c:pt idx="17598">
                  <c:v>40912.375</c:v>
                </c:pt>
                <c:pt idx="17599">
                  <c:v>40912.416666666664</c:v>
                </c:pt>
                <c:pt idx="17600">
                  <c:v>40912.458333333336</c:v>
                </c:pt>
                <c:pt idx="17601">
                  <c:v>40912.5</c:v>
                </c:pt>
                <c:pt idx="17602">
                  <c:v>40912.541666666664</c:v>
                </c:pt>
                <c:pt idx="17603">
                  <c:v>40912.583333333336</c:v>
                </c:pt>
                <c:pt idx="17604">
                  <c:v>40912.625</c:v>
                </c:pt>
                <c:pt idx="17605">
                  <c:v>40912.666666666664</c:v>
                </c:pt>
                <c:pt idx="17606">
                  <c:v>40912.708333333336</c:v>
                </c:pt>
                <c:pt idx="17607">
                  <c:v>40912.75</c:v>
                </c:pt>
                <c:pt idx="17608">
                  <c:v>40912.791666666664</c:v>
                </c:pt>
                <c:pt idx="17609">
                  <c:v>40912.833333333336</c:v>
                </c:pt>
                <c:pt idx="17610">
                  <c:v>40912.875</c:v>
                </c:pt>
                <c:pt idx="17611">
                  <c:v>40912.916666666664</c:v>
                </c:pt>
                <c:pt idx="17612">
                  <c:v>40912.958333333336</c:v>
                </c:pt>
                <c:pt idx="17613">
                  <c:v>40913</c:v>
                </c:pt>
                <c:pt idx="17614">
                  <c:v>40913.041666666664</c:v>
                </c:pt>
                <c:pt idx="17615">
                  <c:v>40913.083333333336</c:v>
                </c:pt>
                <c:pt idx="17616">
                  <c:v>40913.125</c:v>
                </c:pt>
                <c:pt idx="17617">
                  <c:v>40913.166666666664</c:v>
                </c:pt>
                <c:pt idx="17618">
                  <c:v>40913.208333333336</c:v>
                </c:pt>
                <c:pt idx="17619">
                  <c:v>40913.25</c:v>
                </c:pt>
                <c:pt idx="17620">
                  <c:v>40913.291666666664</c:v>
                </c:pt>
                <c:pt idx="17621">
                  <c:v>40913.333333333336</c:v>
                </c:pt>
                <c:pt idx="17622">
                  <c:v>40913.375</c:v>
                </c:pt>
                <c:pt idx="17623">
                  <c:v>40913.416666666664</c:v>
                </c:pt>
                <c:pt idx="17624">
                  <c:v>40913.458333333336</c:v>
                </c:pt>
                <c:pt idx="17625">
                  <c:v>40913.5</c:v>
                </c:pt>
                <c:pt idx="17626">
                  <c:v>40913.541666666664</c:v>
                </c:pt>
                <c:pt idx="17627">
                  <c:v>40913.583333333336</c:v>
                </c:pt>
                <c:pt idx="17628">
                  <c:v>40913.625</c:v>
                </c:pt>
                <c:pt idx="17629">
                  <c:v>40913.666666666664</c:v>
                </c:pt>
                <c:pt idx="17630">
                  <c:v>40913.708333333336</c:v>
                </c:pt>
                <c:pt idx="17631">
                  <c:v>40913.75</c:v>
                </c:pt>
                <c:pt idx="17632">
                  <c:v>40913.791666666664</c:v>
                </c:pt>
                <c:pt idx="17633">
                  <c:v>40913.833333333336</c:v>
                </c:pt>
                <c:pt idx="17634">
                  <c:v>40913.875</c:v>
                </c:pt>
                <c:pt idx="17635">
                  <c:v>40913.916666666664</c:v>
                </c:pt>
                <c:pt idx="17636">
                  <c:v>40913.958333333336</c:v>
                </c:pt>
                <c:pt idx="17637">
                  <c:v>40914</c:v>
                </c:pt>
                <c:pt idx="17638">
                  <c:v>40914.041666666664</c:v>
                </c:pt>
                <c:pt idx="17639">
                  <c:v>40914.083333333336</c:v>
                </c:pt>
                <c:pt idx="17640">
                  <c:v>40914.125</c:v>
                </c:pt>
                <c:pt idx="17641">
                  <c:v>40914.166666666664</c:v>
                </c:pt>
                <c:pt idx="17642">
                  <c:v>40914.208333333336</c:v>
                </c:pt>
                <c:pt idx="17643">
                  <c:v>40914.25</c:v>
                </c:pt>
                <c:pt idx="17644">
                  <c:v>40914.291666666664</c:v>
                </c:pt>
                <c:pt idx="17645">
                  <c:v>40914.333333333336</c:v>
                </c:pt>
                <c:pt idx="17646">
                  <c:v>40914.375</c:v>
                </c:pt>
                <c:pt idx="17647">
                  <c:v>40914.416666666664</c:v>
                </c:pt>
                <c:pt idx="17648">
                  <c:v>40914.458333333336</c:v>
                </c:pt>
                <c:pt idx="17649">
                  <c:v>40914.5</c:v>
                </c:pt>
                <c:pt idx="17650">
                  <c:v>40914.541666666664</c:v>
                </c:pt>
                <c:pt idx="17651">
                  <c:v>40914.583333333336</c:v>
                </c:pt>
                <c:pt idx="17652">
                  <c:v>40914.625</c:v>
                </c:pt>
                <c:pt idx="17653">
                  <c:v>40914.666666666664</c:v>
                </c:pt>
                <c:pt idx="17654">
                  <c:v>40914.708333333336</c:v>
                </c:pt>
                <c:pt idx="17655">
                  <c:v>40914.75</c:v>
                </c:pt>
                <c:pt idx="17656">
                  <c:v>40914.791666666664</c:v>
                </c:pt>
                <c:pt idx="17657">
                  <c:v>40914.833333333336</c:v>
                </c:pt>
                <c:pt idx="17658">
                  <c:v>40914.875</c:v>
                </c:pt>
                <c:pt idx="17659">
                  <c:v>40914.916666666664</c:v>
                </c:pt>
                <c:pt idx="17660">
                  <c:v>40914.958333333336</c:v>
                </c:pt>
                <c:pt idx="17661">
                  <c:v>40915</c:v>
                </c:pt>
                <c:pt idx="17662">
                  <c:v>40915.041666666664</c:v>
                </c:pt>
                <c:pt idx="17663">
                  <c:v>40915.083333333336</c:v>
                </c:pt>
                <c:pt idx="17664">
                  <c:v>40915.125</c:v>
                </c:pt>
                <c:pt idx="17665">
                  <c:v>40915.166666666664</c:v>
                </c:pt>
                <c:pt idx="17666">
                  <c:v>40915.208333333336</c:v>
                </c:pt>
                <c:pt idx="17667">
                  <c:v>40915.25</c:v>
                </c:pt>
                <c:pt idx="17668">
                  <c:v>40915.291666666664</c:v>
                </c:pt>
                <c:pt idx="17669">
                  <c:v>40915.333333333336</c:v>
                </c:pt>
                <c:pt idx="17670">
                  <c:v>40915.375</c:v>
                </c:pt>
                <c:pt idx="17671">
                  <c:v>40915.416666666664</c:v>
                </c:pt>
                <c:pt idx="17672">
                  <c:v>40915.458333333336</c:v>
                </c:pt>
                <c:pt idx="17673">
                  <c:v>40915.5</c:v>
                </c:pt>
                <c:pt idx="17674">
                  <c:v>40915.541666666664</c:v>
                </c:pt>
                <c:pt idx="17675">
                  <c:v>40915.583333333336</c:v>
                </c:pt>
                <c:pt idx="17676">
                  <c:v>40915.625</c:v>
                </c:pt>
                <c:pt idx="17677">
                  <c:v>40915.666666666664</c:v>
                </c:pt>
                <c:pt idx="17678">
                  <c:v>40915.708333333336</c:v>
                </c:pt>
                <c:pt idx="17679">
                  <c:v>40915.75</c:v>
                </c:pt>
                <c:pt idx="17680">
                  <c:v>40915.791666666664</c:v>
                </c:pt>
                <c:pt idx="17681">
                  <c:v>40915.833333333336</c:v>
                </c:pt>
                <c:pt idx="17682">
                  <c:v>40915.875</c:v>
                </c:pt>
                <c:pt idx="17683">
                  <c:v>40915.916666666664</c:v>
                </c:pt>
                <c:pt idx="17684">
                  <c:v>40915.958333333336</c:v>
                </c:pt>
                <c:pt idx="17685">
                  <c:v>40916</c:v>
                </c:pt>
                <c:pt idx="17686">
                  <c:v>40916.041666666664</c:v>
                </c:pt>
                <c:pt idx="17687">
                  <c:v>40916.083333333336</c:v>
                </c:pt>
                <c:pt idx="17688">
                  <c:v>40916.125</c:v>
                </c:pt>
                <c:pt idx="17689">
                  <c:v>40916.166666666664</c:v>
                </c:pt>
                <c:pt idx="17690">
                  <c:v>40916.208333333336</c:v>
                </c:pt>
                <c:pt idx="17691">
                  <c:v>40916.25</c:v>
                </c:pt>
                <c:pt idx="17692">
                  <c:v>40916.291666666664</c:v>
                </c:pt>
                <c:pt idx="17693">
                  <c:v>40916.333333333336</c:v>
                </c:pt>
                <c:pt idx="17694">
                  <c:v>40916.375</c:v>
                </c:pt>
                <c:pt idx="17695">
                  <c:v>40916.416666666664</c:v>
                </c:pt>
                <c:pt idx="17696">
                  <c:v>40916.458333333336</c:v>
                </c:pt>
                <c:pt idx="17697">
                  <c:v>40916.5</c:v>
                </c:pt>
                <c:pt idx="17698">
                  <c:v>40916.541666666664</c:v>
                </c:pt>
                <c:pt idx="17699">
                  <c:v>40916.583333333336</c:v>
                </c:pt>
                <c:pt idx="17700">
                  <c:v>40916.625</c:v>
                </c:pt>
                <c:pt idx="17701">
                  <c:v>40916.666666666664</c:v>
                </c:pt>
                <c:pt idx="17702">
                  <c:v>40916.708333333336</c:v>
                </c:pt>
                <c:pt idx="17703">
                  <c:v>40916.75</c:v>
                </c:pt>
                <c:pt idx="17704">
                  <c:v>40916.791666666664</c:v>
                </c:pt>
                <c:pt idx="17705">
                  <c:v>40916.833333333336</c:v>
                </c:pt>
                <c:pt idx="17706">
                  <c:v>40916.875</c:v>
                </c:pt>
                <c:pt idx="17707">
                  <c:v>40916.916666666664</c:v>
                </c:pt>
                <c:pt idx="17708">
                  <c:v>40916.958333333336</c:v>
                </c:pt>
                <c:pt idx="17709">
                  <c:v>40917</c:v>
                </c:pt>
                <c:pt idx="17710">
                  <c:v>40917.041666666664</c:v>
                </c:pt>
                <c:pt idx="17711">
                  <c:v>40917.083333333336</c:v>
                </c:pt>
                <c:pt idx="17712">
                  <c:v>40917.125</c:v>
                </c:pt>
                <c:pt idx="17713">
                  <c:v>40917.166666666664</c:v>
                </c:pt>
                <c:pt idx="17714">
                  <c:v>40917.208333333336</c:v>
                </c:pt>
                <c:pt idx="17715">
                  <c:v>40917.25</c:v>
                </c:pt>
                <c:pt idx="17716">
                  <c:v>40917.291666666664</c:v>
                </c:pt>
                <c:pt idx="17717">
                  <c:v>40917.333333333336</c:v>
                </c:pt>
                <c:pt idx="17718">
                  <c:v>40917.375</c:v>
                </c:pt>
                <c:pt idx="17719">
                  <c:v>40917.416666666664</c:v>
                </c:pt>
                <c:pt idx="17720">
                  <c:v>40917.458333333336</c:v>
                </c:pt>
                <c:pt idx="17721">
                  <c:v>40917.5</c:v>
                </c:pt>
                <c:pt idx="17722">
                  <c:v>40917.541666666664</c:v>
                </c:pt>
                <c:pt idx="17723">
                  <c:v>40917.583333333336</c:v>
                </c:pt>
                <c:pt idx="17724">
                  <c:v>40917.625</c:v>
                </c:pt>
                <c:pt idx="17725">
                  <c:v>40917.666666666664</c:v>
                </c:pt>
                <c:pt idx="17726">
                  <c:v>40917.708333333336</c:v>
                </c:pt>
                <c:pt idx="17727">
                  <c:v>40917.75</c:v>
                </c:pt>
                <c:pt idx="17728">
                  <c:v>40917.791666666664</c:v>
                </c:pt>
                <c:pt idx="17729">
                  <c:v>40917.833333333336</c:v>
                </c:pt>
                <c:pt idx="17730">
                  <c:v>40917.875</c:v>
                </c:pt>
                <c:pt idx="17731">
                  <c:v>40917.916666666664</c:v>
                </c:pt>
                <c:pt idx="17732">
                  <c:v>40917.958333333336</c:v>
                </c:pt>
                <c:pt idx="17733">
                  <c:v>40918</c:v>
                </c:pt>
                <c:pt idx="17734">
                  <c:v>40918.041666666664</c:v>
                </c:pt>
                <c:pt idx="17735">
                  <c:v>40918.083333333336</c:v>
                </c:pt>
                <c:pt idx="17736">
                  <c:v>40918.125</c:v>
                </c:pt>
                <c:pt idx="17737">
                  <c:v>40918.166666666664</c:v>
                </c:pt>
                <c:pt idx="17738">
                  <c:v>40918.208333333336</c:v>
                </c:pt>
                <c:pt idx="17739">
                  <c:v>40918.25</c:v>
                </c:pt>
                <c:pt idx="17740">
                  <c:v>40918.291666666664</c:v>
                </c:pt>
                <c:pt idx="17741">
                  <c:v>40918.333333333336</c:v>
                </c:pt>
                <c:pt idx="17742">
                  <c:v>40918.375</c:v>
                </c:pt>
                <c:pt idx="17743">
                  <c:v>40918.416666666664</c:v>
                </c:pt>
                <c:pt idx="17744">
                  <c:v>40918.458333333336</c:v>
                </c:pt>
                <c:pt idx="17745">
                  <c:v>40918.5</c:v>
                </c:pt>
                <c:pt idx="17746">
                  <c:v>40918.541666666664</c:v>
                </c:pt>
                <c:pt idx="17747">
                  <c:v>40918.583333333336</c:v>
                </c:pt>
                <c:pt idx="17748">
                  <c:v>40918.625</c:v>
                </c:pt>
                <c:pt idx="17749">
                  <c:v>40918.666666666664</c:v>
                </c:pt>
                <c:pt idx="17750">
                  <c:v>40918.708333333336</c:v>
                </c:pt>
                <c:pt idx="17751">
                  <c:v>40918.75</c:v>
                </c:pt>
                <c:pt idx="17752">
                  <c:v>40918.791666666664</c:v>
                </c:pt>
                <c:pt idx="17753">
                  <c:v>40918.833333333336</c:v>
                </c:pt>
                <c:pt idx="17754">
                  <c:v>40918.875</c:v>
                </c:pt>
                <c:pt idx="17755">
                  <c:v>40918.916666666664</c:v>
                </c:pt>
                <c:pt idx="17756">
                  <c:v>40918.958333333336</c:v>
                </c:pt>
                <c:pt idx="17757">
                  <c:v>40919</c:v>
                </c:pt>
                <c:pt idx="17758">
                  <c:v>40919.041666666664</c:v>
                </c:pt>
                <c:pt idx="17759">
                  <c:v>40919.083333333336</c:v>
                </c:pt>
                <c:pt idx="17760">
                  <c:v>40919.125</c:v>
                </c:pt>
                <c:pt idx="17761">
                  <c:v>40919.166666666664</c:v>
                </c:pt>
                <c:pt idx="17762">
                  <c:v>40919.208333333336</c:v>
                </c:pt>
                <c:pt idx="17763">
                  <c:v>40919.25</c:v>
                </c:pt>
                <c:pt idx="17764">
                  <c:v>40919.291666666664</c:v>
                </c:pt>
                <c:pt idx="17765">
                  <c:v>40919.333333333336</c:v>
                </c:pt>
                <c:pt idx="17766">
                  <c:v>40919.375</c:v>
                </c:pt>
                <c:pt idx="17767">
                  <c:v>40919.416666666664</c:v>
                </c:pt>
                <c:pt idx="17768">
                  <c:v>40919.458333333336</c:v>
                </c:pt>
                <c:pt idx="17769">
                  <c:v>40919.5</c:v>
                </c:pt>
                <c:pt idx="17770">
                  <c:v>40919.541666666664</c:v>
                </c:pt>
                <c:pt idx="17771">
                  <c:v>40919.583333333336</c:v>
                </c:pt>
                <c:pt idx="17772">
                  <c:v>40919.625</c:v>
                </c:pt>
                <c:pt idx="17773">
                  <c:v>40919.666666666664</c:v>
                </c:pt>
                <c:pt idx="17774">
                  <c:v>40919.708333333336</c:v>
                </c:pt>
                <c:pt idx="17775">
                  <c:v>40919.75</c:v>
                </c:pt>
                <c:pt idx="17776">
                  <c:v>40919.791666666664</c:v>
                </c:pt>
                <c:pt idx="17777">
                  <c:v>40919.833333333336</c:v>
                </c:pt>
                <c:pt idx="17778">
                  <c:v>40919.875</c:v>
                </c:pt>
                <c:pt idx="17779">
                  <c:v>40919.916666666664</c:v>
                </c:pt>
                <c:pt idx="17780">
                  <c:v>40919.958333333336</c:v>
                </c:pt>
                <c:pt idx="17781">
                  <c:v>40920</c:v>
                </c:pt>
                <c:pt idx="17782">
                  <c:v>40920.041666666664</c:v>
                </c:pt>
                <c:pt idx="17783">
                  <c:v>40920.083333333336</c:v>
                </c:pt>
                <c:pt idx="17784">
                  <c:v>40920.125</c:v>
                </c:pt>
                <c:pt idx="17785">
                  <c:v>40920.166666666664</c:v>
                </c:pt>
                <c:pt idx="17786">
                  <c:v>40920.208333333336</c:v>
                </c:pt>
                <c:pt idx="17787">
                  <c:v>40920.25</c:v>
                </c:pt>
                <c:pt idx="17788">
                  <c:v>40920.291666666664</c:v>
                </c:pt>
                <c:pt idx="17789">
                  <c:v>40920.333333333336</c:v>
                </c:pt>
                <c:pt idx="17790">
                  <c:v>40920.375</c:v>
                </c:pt>
                <c:pt idx="17791">
                  <c:v>40920.416666666664</c:v>
                </c:pt>
                <c:pt idx="17792">
                  <c:v>40920.458333333336</c:v>
                </c:pt>
                <c:pt idx="17793">
                  <c:v>40920.5</c:v>
                </c:pt>
                <c:pt idx="17794">
                  <c:v>40920.541666666664</c:v>
                </c:pt>
                <c:pt idx="17795">
                  <c:v>40920.583333333336</c:v>
                </c:pt>
                <c:pt idx="17796">
                  <c:v>40920.625</c:v>
                </c:pt>
                <c:pt idx="17797">
                  <c:v>40920.666666666664</c:v>
                </c:pt>
                <c:pt idx="17798">
                  <c:v>40920.708333333336</c:v>
                </c:pt>
                <c:pt idx="17799">
                  <c:v>40920.75</c:v>
                </c:pt>
                <c:pt idx="17800">
                  <c:v>40920.791666666664</c:v>
                </c:pt>
                <c:pt idx="17801">
                  <c:v>40920.833333333336</c:v>
                </c:pt>
                <c:pt idx="17802">
                  <c:v>40920.875</c:v>
                </c:pt>
                <c:pt idx="17803">
                  <c:v>40920.916666666664</c:v>
                </c:pt>
                <c:pt idx="17804">
                  <c:v>40920.958333333336</c:v>
                </c:pt>
                <c:pt idx="17805">
                  <c:v>40921</c:v>
                </c:pt>
                <c:pt idx="17806">
                  <c:v>40921.041666666664</c:v>
                </c:pt>
                <c:pt idx="17807">
                  <c:v>40921.083333333336</c:v>
                </c:pt>
                <c:pt idx="17808">
                  <c:v>40921.125</c:v>
                </c:pt>
                <c:pt idx="17809">
                  <c:v>40921.166666666664</c:v>
                </c:pt>
                <c:pt idx="17810">
                  <c:v>40921.208333333336</c:v>
                </c:pt>
                <c:pt idx="17811">
                  <c:v>40921.25</c:v>
                </c:pt>
                <c:pt idx="17812">
                  <c:v>40921.291666666664</c:v>
                </c:pt>
                <c:pt idx="17813">
                  <c:v>40921.333333333336</c:v>
                </c:pt>
                <c:pt idx="17814">
                  <c:v>40921.375</c:v>
                </c:pt>
                <c:pt idx="17815">
                  <c:v>40921.416666666664</c:v>
                </c:pt>
                <c:pt idx="17816">
                  <c:v>40921.458333333336</c:v>
                </c:pt>
                <c:pt idx="17817">
                  <c:v>40921.5</c:v>
                </c:pt>
                <c:pt idx="17818">
                  <c:v>40921.541666666664</c:v>
                </c:pt>
                <c:pt idx="17819">
                  <c:v>40921.583333333336</c:v>
                </c:pt>
                <c:pt idx="17820">
                  <c:v>40921.625</c:v>
                </c:pt>
                <c:pt idx="17821">
                  <c:v>40921.666666666664</c:v>
                </c:pt>
                <c:pt idx="17822">
                  <c:v>40921.708333333336</c:v>
                </c:pt>
                <c:pt idx="17823">
                  <c:v>40921.75</c:v>
                </c:pt>
                <c:pt idx="17824">
                  <c:v>40921.791666666664</c:v>
                </c:pt>
                <c:pt idx="17825">
                  <c:v>40921.833333333336</c:v>
                </c:pt>
                <c:pt idx="17826">
                  <c:v>40921.875</c:v>
                </c:pt>
                <c:pt idx="17827">
                  <c:v>40921.916666666664</c:v>
                </c:pt>
                <c:pt idx="17828">
                  <c:v>40921.958333333336</c:v>
                </c:pt>
                <c:pt idx="17829">
                  <c:v>40922</c:v>
                </c:pt>
                <c:pt idx="17830">
                  <c:v>40922.041666666664</c:v>
                </c:pt>
                <c:pt idx="17831">
                  <c:v>40922.083333333336</c:v>
                </c:pt>
                <c:pt idx="17832">
                  <c:v>40922.125</c:v>
                </c:pt>
                <c:pt idx="17833">
                  <c:v>40922.166666666664</c:v>
                </c:pt>
                <c:pt idx="17834">
                  <c:v>40922.208333333336</c:v>
                </c:pt>
                <c:pt idx="17835">
                  <c:v>40922.25</c:v>
                </c:pt>
                <c:pt idx="17836">
                  <c:v>40922.291666666664</c:v>
                </c:pt>
                <c:pt idx="17837">
                  <c:v>40922.333333333336</c:v>
                </c:pt>
                <c:pt idx="17838">
                  <c:v>40922.375</c:v>
                </c:pt>
                <c:pt idx="17839">
                  <c:v>40922.416666666664</c:v>
                </c:pt>
                <c:pt idx="17840">
                  <c:v>40922.458333333336</c:v>
                </c:pt>
                <c:pt idx="17841">
                  <c:v>40922.5</c:v>
                </c:pt>
                <c:pt idx="17842">
                  <c:v>40922.541666666664</c:v>
                </c:pt>
                <c:pt idx="17843">
                  <c:v>40922.583333333336</c:v>
                </c:pt>
                <c:pt idx="17844">
                  <c:v>40922.625</c:v>
                </c:pt>
                <c:pt idx="17845">
                  <c:v>40922.666666666664</c:v>
                </c:pt>
                <c:pt idx="17846">
                  <c:v>40922.708333333336</c:v>
                </c:pt>
                <c:pt idx="17847">
                  <c:v>40922.75</c:v>
                </c:pt>
                <c:pt idx="17848">
                  <c:v>40922.791666666664</c:v>
                </c:pt>
                <c:pt idx="17849">
                  <c:v>40922.833333333336</c:v>
                </c:pt>
                <c:pt idx="17850">
                  <c:v>40922.875</c:v>
                </c:pt>
                <c:pt idx="17851">
                  <c:v>40922.916666666664</c:v>
                </c:pt>
                <c:pt idx="17852">
                  <c:v>40922.958333333336</c:v>
                </c:pt>
                <c:pt idx="17853">
                  <c:v>40923</c:v>
                </c:pt>
                <c:pt idx="17854">
                  <c:v>40923.041666666664</c:v>
                </c:pt>
                <c:pt idx="17855">
                  <c:v>40923.083333333336</c:v>
                </c:pt>
                <c:pt idx="17856">
                  <c:v>40923.125</c:v>
                </c:pt>
                <c:pt idx="17857">
                  <c:v>40923.166666666664</c:v>
                </c:pt>
                <c:pt idx="17858">
                  <c:v>40923.208333333336</c:v>
                </c:pt>
                <c:pt idx="17859">
                  <c:v>40923.25</c:v>
                </c:pt>
                <c:pt idx="17860">
                  <c:v>40923.291666666664</c:v>
                </c:pt>
                <c:pt idx="17861">
                  <c:v>40923.333333333336</c:v>
                </c:pt>
                <c:pt idx="17862">
                  <c:v>40923.375</c:v>
                </c:pt>
                <c:pt idx="17863">
                  <c:v>40923.416666666664</c:v>
                </c:pt>
                <c:pt idx="17864">
                  <c:v>40923.458333333336</c:v>
                </c:pt>
                <c:pt idx="17865">
                  <c:v>40923.5</c:v>
                </c:pt>
                <c:pt idx="17866">
                  <c:v>40923.541666666664</c:v>
                </c:pt>
                <c:pt idx="17867">
                  <c:v>40923.583333333336</c:v>
                </c:pt>
                <c:pt idx="17868">
                  <c:v>40923.625</c:v>
                </c:pt>
                <c:pt idx="17869">
                  <c:v>40923.666666666664</c:v>
                </c:pt>
                <c:pt idx="17870">
                  <c:v>40923.708333333336</c:v>
                </c:pt>
                <c:pt idx="17871">
                  <c:v>40923.75</c:v>
                </c:pt>
                <c:pt idx="17872">
                  <c:v>40923.791666666664</c:v>
                </c:pt>
                <c:pt idx="17873">
                  <c:v>40923.833333333336</c:v>
                </c:pt>
                <c:pt idx="17874">
                  <c:v>40923.875</c:v>
                </c:pt>
                <c:pt idx="17875">
                  <c:v>40923.916666666664</c:v>
                </c:pt>
                <c:pt idx="17876">
                  <c:v>40923.958333333336</c:v>
                </c:pt>
                <c:pt idx="17877">
                  <c:v>40924</c:v>
                </c:pt>
                <c:pt idx="17878">
                  <c:v>40924.041666666664</c:v>
                </c:pt>
                <c:pt idx="17879">
                  <c:v>40924.083333333336</c:v>
                </c:pt>
                <c:pt idx="17880">
                  <c:v>40924.125</c:v>
                </c:pt>
                <c:pt idx="17881">
                  <c:v>40924.166666666664</c:v>
                </c:pt>
                <c:pt idx="17882">
                  <c:v>40924.208333333336</c:v>
                </c:pt>
                <c:pt idx="17883">
                  <c:v>40924.25</c:v>
                </c:pt>
                <c:pt idx="17884">
                  <c:v>40924.291666666664</c:v>
                </c:pt>
                <c:pt idx="17885">
                  <c:v>40924.333333333336</c:v>
                </c:pt>
                <c:pt idx="17886">
                  <c:v>40924.375</c:v>
                </c:pt>
                <c:pt idx="17887">
                  <c:v>40924.416666666664</c:v>
                </c:pt>
                <c:pt idx="17888">
                  <c:v>40924.458333333336</c:v>
                </c:pt>
                <c:pt idx="17889">
                  <c:v>40924.5</c:v>
                </c:pt>
                <c:pt idx="17890">
                  <c:v>40924.541666666664</c:v>
                </c:pt>
                <c:pt idx="17891">
                  <c:v>40924.583333333336</c:v>
                </c:pt>
                <c:pt idx="17892">
                  <c:v>40924.625</c:v>
                </c:pt>
                <c:pt idx="17893">
                  <c:v>40924.666666666664</c:v>
                </c:pt>
                <c:pt idx="17894">
                  <c:v>40924.708333333336</c:v>
                </c:pt>
                <c:pt idx="17895">
                  <c:v>40924.75</c:v>
                </c:pt>
                <c:pt idx="17896">
                  <c:v>40924.791666666664</c:v>
                </c:pt>
                <c:pt idx="17897">
                  <c:v>40924.833333333336</c:v>
                </c:pt>
                <c:pt idx="17898">
                  <c:v>40924.875</c:v>
                </c:pt>
                <c:pt idx="17899">
                  <c:v>40924.916666666664</c:v>
                </c:pt>
                <c:pt idx="17900">
                  <c:v>40924.958333333336</c:v>
                </c:pt>
                <c:pt idx="17901">
                  <c:v>40925</c:v>
                </c:pt>
                <c:pt idx="17902">
                  <c:v>40925.041666666664</c:v>
                </c:pt>
                <c:pt idx="17903">
                  <c:v>40925.083333333336</c:v>
                </c:pt>
                <c:pt idx="17904">
                  <c:v>40925.125</c:v>
                </c:pt>
                <c:pt idx="17905">
                  <c:v>40925.166666666664</c:v>
                </c:pt>
                <c:pt idx="17906">
                  <c:v>40925.208333333336</c:v>
                </c:pt>
                <c:pt idx="17907">
                  <c:v>40925.25</c:v>
                </c:pt>
                <c:pt idx="17908">
                  <c:v>40925.291666666664</c:v>
                </c:pt>
                <c:pt idx="17909">
                  <c:v>40925.333333333336</c:v>
                </c:pt>
                <c:pt idx="17910">
                  <c:v>40925.375</c:v>
                </c:pt>
                <c:pt idx="17911">
                  <c:v>40925.416666666664</c:v>
                </c:pt>
                <c:pt idx="17912">
                  <c:v>40925.458333333336</c:v>
                </c:pt>
                <c:pt idx="17913">
                  <c:v>40925.5</c:v>
                </c:pt>
                <c:pt idx="17914">
                  <c:v>40925.541666666664</c:v>
                </c:pt>
                <c:pt idx="17915">
                  <c:v>40925.583333333336</c:v>
                </c:pt>
                <c:pt idx="17916">
                  <c:v>40925.625</c:v>
                </c:pt>
                <c:pt idx="17917">
                  <c:v>40925.666666666664</c:v>
                </c:pt>
                <c:pt idx="17918">
                  <c:v>40925.708333333336</c:v>
                </c:pt>
                <c:pt idx="17919">
                  <c:v>40925.75</c:v>
                </c:pt>
                <c:pt idx="17920">
                  <c:v>40925.791666666664</c:v>
                </c:pt>
                <c:pt idx="17921">
                  <c:v>40925.833333333336</c:v>
                </c:pt>
                <c:pt idx="17922">
                  <c:v>40925.875</c:v>
                </c:pt>
                <c:pt idx="17923">
                  <c:v>40925.916666666664</c:v>
                </c:pt>
                <c:pt idx="17924">
                  <c:v>40925.958333333336</c:v>
                </c:pt>
                <c:pt idx="17925">
                  <c:v>40926</c:v>
                </c:pt>
                <c:pt idx="17926">
                  <c:v>40926.041666666664</c:v>
                </c:pt>
                <c:pt idx="17927">
                  <c:v>40926.083333333336</c:v>
                </c:pt>
                <c:pt idx="17928">
                  <c:v>40926.125</c:v>
                </c:pt>
                <c:pt idx="17929">
                  <c:v>40926.166666666664</c:v>
                </c:pt>
                <c:pt idx="17930">
                  <c:v>40926.208333333336</c:v>
                </c:pt>
                <c:pt idx="17931">
                  <c:v>40926.25</c:v>
                </c:pt>
                <c:pt idx="17932">
                  <c:v>40926.291666666664</c:v>
                </c:pt>
                <c:pt idx="17933">
                  <c:v>40926.333333333336</c:v>
                </c:pt>
                <c:pt idx="17934">
                  <c:v>40926.375</c:v>
                </c:pt>
                <c:pt idx="17935">
                  <c:v>40926.416666666664</c:v>
                </c:pt>
                <c:pt idx="17936">
                  <c:v>40926.458333333336</c:v>
                </c:pt>
                <c:pt idx="17937">
                  <c:v>40926.5</c:v>
                </c:pt>
                <c:pt idx="17938">
                  <c:v>40926.541666666664</c:v>
                </c:pt>
                <c:pt idx="17939">
                  <c:v>40926.583333333336</c:v>
                </c:pt>
                <c:pt idx="17940">
                  <c:v>40926.625</c:v>
                </c:pt>
                <c:pt idx="17941">
                  <c:v>40926.666666666664</c:v>
                </c:pt>
                <c:pt idx="17942">
                  <c:v>40926.708333333336</c:v>
                </c:pt>
                <c:pt idx="17943">
                  <c:v>40926.75</c:v>
                </c:pt>
                <c:pt idx="17944">
                  <c:v>40926.791666666664</c:v>
                </c:pt>
                <c:pt idx="17945">
                  <c:v>40926.833333333336</c:v>
                </c:pt>
                <c:pt idx="17946">
                  <c:v>40926.875</c:v>
                </c:pt>
                <c:pt idx="17947">
                  <c:v>40926.916666666664</c:v>
                </c:pt>
                <c:pt idx="17948">
                  <c:v>40926.958333333336</c:v>
                </c:pt>
                <c:pt idx="17949">
                  <c:v>40927</c:v>
                </c:pt>
                <c:pt idx="17950">
                  <c:v>40927.041666666664</c:v>
                </c:pt>
                <c:pt idx="17951">
                  <c:v>40927.083333333336</c:v>
                </c:pt>
                <c:pt idx="17952">
                  <c:v>40927.125</c:v>
                </c:pt>
                <c:pt idx="17953">
                  <c:v>40927.166666666664</c:v>
                </c:pt>
                <c:pt idx="17954">
                  <c:v>40927.208333333336</c:v>
                </c:pt>
                <c:pt idx="17955">
                  <c:v>40927.25</c:v>
                </c:pt>
                <c:pt idx="17956">
                  <c:v>40927.291666666664</c:v>
                </c:pt>
                <c:pt idx="17957">
                  <c:v>40927.333333333336</c:v>
                </c:pt>
                <c:pt idx="17958">
                  <c:v>40927.375</c:v>
                </c:pt>
                <c:pt idx="17959">
                  <c:v>40927.416666666664</c:v>
                </c:pt>
                <c:pt idx="17960">
                  <c:v>40927.458333333336</c:v>
                </c:pt>
                <c:pt idx="17961">
                  <c:v>40927.5</c:v>
                </c:pt>
                <c:pt idx="17962">
                  <c:v>40927.541666666664</c:v>
                </c:pt>
                <c:pt idx="17963">
                  <c:v>40927.583333333336</c:v>
                </c:pt>
                <c:pt idx="17964">
                  <c:v>40927.625</c:v>
                </c:pt>
                <c:pt idx="17965">
                  <c:v>40927.666666666664</c:v>
                </c:pt>
                <c:pt idx="17966">
                  <c:v>40927.708333333336</c:v>
                </c:pt>
                <c:pt idx="17967">
                  <c:v>40927.75</c:v>
                </c:pt>
                <c:pt idx="17968">
                  <c:v>40927.791666666664</c:v>
                </c:pt>
                <c:pt idx="17969">
                  <c:v>40927.833333333336</c:v>
                </c:pt>
                <c:pt idx="17970">
                  <c:v>40927.875</c:v>
                </c:pt>
                <c:pt idx="17971">
                  <c:v>40927.916666666664</c:v>
                </c:pt>
                <c:pt idx="17972">
                  <c:v>40927.958333333336</c:v>
                </c:pt>
                <c:pt idx="17973">
                  <c:v>40928</c:v>
                </c:pt>
                <c:pt idx="17974">
                  <c:v>40928.041666666664</c:v>
                </c:pt>
                <c:pt idx="17975">
                  <c:v>40928.083333333336</c:v>
                </c:pt>
                <c:pt idx="17976">
                  <c:v>40928.125</c:v>
                </c:pt>
                <c:pt idx="17977">
                  <c:v>40928.166666666664</c:v>
                </c:pt>
                <c:pt idx="17978">
                  <c:v>40928.208333333336</c:v>
                </c:pt>
                <c:pt idx="17979">
                  <c:v>40928.25</c:v>
                </c:pt>
                <c:pt idx="17980">
                  <c:v>40928.291666666664</c:v>
                </c:pt>
                <c:pt idx="17981">
                  <c:v>40928.333333333336</c:v>
                </c:pt>
                <c:pt idx="17982">
                  <c:v>40928.375</c:v>
                </c:pt>
                <c:pt idx="17983">
                  <c:v>40928.416666666664</c:v>
                </c:pt>
                <c:pt idx="17984">
                  <c:v>40928.458333333336</c:v>
                </c:pt>
                <c:pt idx="17985">
                  <c:v>40928.5</c:v>
                </c:pt>
                <c:pt idx="17986">
                  <c:v>40928.541666666664</c:v>
                </c:pt>
                <c:pt idx="17987">
                  <c:v>40928.583333333336</c:v>
                </c:pt>
                <c:pt idx="17988">
                  <c:v>40928.625</c:v>
                </c:pt>
                <c:pt idx="17989">
                  <c:v>40928.666666666664</c:v>
                </c:pt>
                <c:pt idx="17990">
                  <c:v>40928.708333333336</c:v>
                </c:pt>
                <c:pt idx="17991">
                  <c:v>40928.75</c:v>
                </c:pt>
                <c:pt idx="17992">
                  <c:v>40928.791666666664</c:v>
                </c:pt>
                <c:pt idx="17993">
                  <c:v>40928.833333333336</c:v>
                </c:pt>
                <c:pt idx="17994">
                  <c:v>40928.875</c:v>
                </c:pt>
                <c:pt idx="17995">
                  <c:v>40928.916666666664</c:v>
                </c:pt>
                <c:pt idx="17996">
                  <c:v>40928.958333333336</c:v>
                </c:pt>
                <c:pt idx="17997">
                  <c:v>40929</c:v>
                </c:pt>
                <c:pt idx="17998">
                  <c:v>40929.041666666664</c:v>
                </c:pt>
                <c:pt idx="17999">
                  <c:v>40929.083333333336</c:v>
                </c:pt>
                <c:pt idx="18000">
                  <c:v>40929.125</c:v>
                </c:pt>
                <c:pt idx="18001">
                  <c:v>40929.166666666664</c:v>
                </c:pt>
                <c:pt idx="18002">
                  <c:v>40929.208333333336</c:v>
                </c:pt>
                <c:pt idx="18003">
                  <c:v>40929.25</c:v>
                </c:pt>
                <c:pt idx="18004">
                  <c:v>40929.291666666664</c:v>
                </c:pt>
                <c:pt idx="18005">
                  <c:v>40929.333333333336</c:v>
                </c:pt>
                <c:pt idx="18006">
                  <c:v>40929.375</c:v>
                </c:pt>
                <c:pt idx="18007">
                  <c:v>40929.416666666664</c:v>
                </c:pt>
                <c:pt idx="18008">
                  <c:v>40929.458333333336</c:v>
                </c:pt>
                <c:pt idx="18009">
                  <c:v>40929.5</c:v>
                </c:pt>
                <c:pt idx="18010">
                  <c:v>40929.541666666664</c:v>
                </c:pt>
                <c:pt idx="18011">
                  <c:v>40929.583333333336</c:v>
                </c:pt>
                <c:pt idx="18012">
                  <c:v>40929.625</c:v>
                </c:pt>
                <c:pt idx="18013">
                  <c:v>40929.666666666664</c:v>
                </c:pt>
                <c:pt idx="18014">
                  <c:v>40929.708333333336</c:v>
                </c:pt>
                <c:pt idx="18015">
                  <c:v>40929.75</c:v>
                </c:pt>
                <c:pt idx="18016">
                  <c:v>40929.791666666664</c:v>
                </c:pt>
                <c:pt idx="18017">
                  <c:v>40929.833333333336</c:v>
                </c:pt>
                <c:pt idx="18018">
                  <c:v>40929.875</c:v>
                </c:pt>
                <c:pt idx="18019">
                  <c:v>40929.916666666664</c:v>
                </c:pt>
                <c:pt idx="18020">
                  <c:v>40929.958333333336</c:v>
                </c:pt>
                <c:pt idx="18021">
                  <c:v>40930</c:v>
                </c:pt>
                <c:pt idx="18022">
                  <c:v>40930.041666666664</c:v>
                </c:pt>
                <c:pt idx="18023">
                  <c:v>40930.083333333336</c:v>
                </c:pt>
                <c:pt idx="18024">
                  <c:v>40930.125</c:v>
                </c:pt>
                <c:pt idx="18025">
                  <c:v>40930.166666666664</c:v>
                </c:pt>
                <c:pt idx="18026">
                  <c:v>40930.208333333336</c:v>
                </c:pt>
                <c:pt idx="18027">
                  <c:v>40930.25</c:v>
                </c:pt>
                <c:pt idx="18028">
                  <c:v>40930.291666666664</c:v>
                </c:pt>
                <c:pt idx="18029">
                  <c:v>40930.333333333336</c:v>
                </c:pt>
                <c:pt idx="18030">
                  <c:v>40930.375</c:v>
                </c:pt>
                <c:pt idx="18031">
                  <c:v>40930.416666666664</c:v>
                </c:pt>
                <c:pt idx="18032">
                  <c:v>40930.458333333336</c:v>
                </c:pt>
                <c:pt idx="18033">
                  <c:v>40930.5</c:v>
                </c:pt>
                <c:pt idx="18034">
                  <c:v>40930.541666666664</c:v>
                </c:pt>
                <c:pt idx="18035">
                  <c:v>40930.583333333336</c:v>
                </c:pt>
                <c:pt idx="18036">
                  <c:v>40930.625</c:v>
                </c:pt>
                <c:pt idx="18037">
                  <c:v>40930.666666666664</c:v>
                </c:pt>
                <c:pt idx="18038">
                  <c:v>40930.708333333336</c:v>
                </c:pt>
                <c:pt idx="18039">
                  <c:v>40930.75</c:v>
                </c:pt>
                <c:pt idx="18040">
                  <c:v>40930.791666666664</c:v>
                </c:pt>
                <c:pt idx="18041">
                  <c:v>40930.833333333336</c:v>
                </c:pt>
                <c:pt idx="18042">
                  <c:v>40930.875</c:v>
                </c:pt>
                <c:pt idx="18043">
                  <c:v>40930.916666666664</c:v>
                </c:pt>
                <c:pt idx="18044">
                  <c:v>40930.958333333336</c:v>
                </c:pt>
                <c:pt idx="18045">
                  <c:v>40931</c:v>
                </c:pt>
                <c:pt idx="18046">
                  <c:v>40931.041666666664</c:v>
                </c:pt>
                <c:pt idx="18047">
                  <c:v>40931.083333333336</c:v>
                </c:pt>
                <c:pt idx="18048">
                  <c:v>40931.125</c:v>
                </c:pt>
                <c:pt idx="18049">
                  <c:v>40931.166666666664</c:v>
                </c:pt>
                <c:pt idx="18050">
                  <c:v>40931.208333333336</c:v>
                </c:pt>
                <c:pt idx="18051">
                  <c:v>40931.25</c:v>
                </c:pt>
                <c:pt idx="18052">
                  <c:v>40931.291666666664</c:v>
                </c:pt>
                <c:pt idx="18053">
                  <c:v>40931.333333333336</c:v>
                </c:pt>
                <c:pt idx="18054">
                  <c:v>40931.375</c:v>
                </c:pt>
                <c:pt idx="18055">
                  <c:v>40931.416666666664</c:v>
                </c:pt>
                <c:pt idx="18056">
                  <c:v>40931.458333333336</c:v>
                </c:pt>
                <c:pt idx="18057">
                  <c:v>40931.5</c:v>
                </c:pt>
                <c:pt idx="18058">
                  <c:v>40931.541666666664</c:v>
                </c:pt>
                <c:pt idx="18059">
                  <c:v>40931.583333333336</c:v>
                </c:pt>
                <c:pt idx="18060">
                  <c:v>40931.625</c:v>
                </c:pt>
                <c:pt idx="18061">
                  <c:v>40931.666666666664</c:v>
                </c:pt>
                <c:pt idx="18062">
                  <c:v>40931.708333333336</c:v>
                </c:pt>
                <c:pt idx="18063">
                  <c:v>40931.75</c:v>
                </c:pt>
                <c:pt idx="18064">
                  <c:v>40931.791666666664</c:v>
                </c:pt>
                <c:pt idx="18065">
                  <c:v>40931.833333333336</c:v>
                </c:pt>
                <c:pt idx="18066">
                  <c:v>40931.875</c:v>
                </c:pt>
                <c:pt idx="18067">
                  <c:v>40931.916666666664</c:v>
                </c:pt>
                <c:pt idx="18068">
                  <c:v>40931.958333333336</c:v>
                </c:pt>
                <c:pt idx="18069">
                  <c:v>40932</c:v>
                </c:pt>
                <c:pt idx="18070">
                  <c:v>40932.041666666664</c:v>
                </c:pt>
                <c:pt idx="18071">
                  <c:v>40932.083333333336</c:v>
                </c:pt>
                <c:pt idx="18072">
                  <c:v>40932.125</c:v>
                </c:pt>
                <c:pt idx="18073">
                  <c:v>40932.166666666664</c:v>
                </c:pt>
                <c:pt idx="18074">
                  <c:v>40932.208333333336</c:v>
                </c:pt>
                <c:pt idx="18075">
                  <c:v>40932.25</c:v>
                </c:pt>
                <c:pt idx="18076">
                  <c:v>40932.291666666664</c:v>
                </c:pt>
                <c:pt idx="18077">
                  <c:v>40932.333333333336</c:v>
                </c:pt>
                <c:pt idx="18078">
                  <c:v>40932.375</c:v>
                </c:pt>
                <c:pt idx="18079">
                  <c:v>40932.416666666664</c:v>
                </c:pt>
                <c:pt idx="18080">
                  <c:v>40932.458333333336</c:v>
                </c:pt>
                <c:pt idx="18081">
                  <c:v>40932.5</c:v>
                </c:pt>
                <c:pt idx="18082">
                  <c:v>40932.541666666664</c:v>
                </c:pt>
                <c:pt idx="18083">
                  <c:v>40932.583333333336</c:v>
                </c:pt>
                <c:pt idx="18084">
                  <c:v>40932.625</c:v>
                </c:pt>
                <c:pt idx="18085">
                  <c:v>40932.666666666664</c:v>
                </c:pt>
                <c:pt idx="18086">
                  <c:v>40932.708333333336</c:v>
                </c:pt>
                <c:pt idx="18087">
                  <c:v>40932.75</c:v>
                </c:pt>
                <c:pt idx="18088">
                  <c:v>40932.791666666664</c:v>
                </c:pt>
                <c:pt idx="18089">
                  <c:v>40932.833333333336</c:v>
                </c:pt>
                <c:pt idx="18090">
                  <c:v>40932.875</c:v>
                </c:pt>
                <c:pt idx="18091">
                  <c:v>40932.916666666664</c:v>
                </c:pt>
                <c:pt idx="18092">
                  <c:v>40932.958333333336</c:v>
                </c:pt>
                <c:pt idx="18093">
                  <c:v>40933</c:v>
                </c:pt>
                <c:pt idx="18094">
                  <c:v>40933.041666666664</c:v>
                </c:pt>
                <c:pt idx="18095">
                  <c:v>40933.083333333336</c:v>
                </c:pt>
                <c:pt idx="18096">
                  <c:v>40933.125</c:v>
                </c:pt>
                <c:pt idx="18097">
                  <c:v>40933.166666666664</c:v>
                </c:pt>
                <c:pt idx="18098">
                  <c:v>40933.208333333336</c:v>
                </c:pt>
                <c:pt idx="18099">
                  <c:v>40933.25</c:v>
                </c:pt>
                <c:pt idx="18100">
                  <c:v>40933.291666666664</c:v>
                </c:pt>
                <c:pt idx="18101">
                  <c:v>40933.333333333336</c:v>
                </c:pt>
                <c:pt idx="18102">
                  <c:v>40933.375</c:v>
                </c:pt>
                <c:pt idx="18103">
                  <c:v>40933.416666666664</c:v>
                </c:pt>
                <c:pt idx="18104">
                  <c:v>40933.458333333336</c:v>
                </c:pt>
                <c:pt idx="18105">
                  <c:v>40933.5</c:v>
                </c:pt>
                <c:pt idx="18106">
                  <c:v>40933.541666666664</c:v>
                </c:pt>
                <c:pt idx="18107">
                  <c:v>40933.583333333336</c:v>
                </c:pt>
                <c:pt idx="18108">
                  <c:v>40933.625</c:v>
                </c:pt>
                <c:pt idx="18109">
                  <c:v>40933.666666666664</c:v>
                </c:pt>
                <c:pt idx="18110">
                  <c:v>40933.708333333336</c:v>
                </c:pt>
                <c:pt idx="18111">
                  <c:v>40933.75</c:v>
                </c:pt>
                <c:pt idx="18112">
                  <c:v>40933.791666666664</c:v>
                </c:pt>
                <c:pt idx="18113">
                  <c:v>40933.833333333336</c:v>
                </c:pt>
                <c:pt idx="18114">
                  <c:v>40933.875</c:v>
                </c:pt>
                <c:pt idx="18115">
                  <c:v>40933.916666666664</c:v>
                </c:pt>
                <c:pt idx="18116">
                  <c:v>40933.958333333336</c:v>
                </c:pt>
                <c:pt idx="18117">
                  <c:v>40934</c:v>
                </c:pt>
                <c:pt idx="18118">
                  <c:v>40934.041666666664</c:v>
                </c:pt>
                <c:pt idx="18119">
                  <c:v>40934.083333333336</c:v>
                </c:pt>
                <c:pt idx="18120">
                  <c:v>40934.125</c:v>
                </c:pt>
                <c:pt idx="18121">
                  <c:v>40934.166666666664</c:v>
                </c:pt>
                <c:pt idx="18122">
                  <c:v>40934.208333333336</c:v>
                </c:pt>
                <c:pt idx="18123">
                  <c:v>40934.25</c:v>
                </c:pt>
                <c:pt idx="18124">
                  <c:v>40934.291666666664</c:v>
                </c:pt>
                <c:pt idx="18125">
                  <c:v>40934.333333333336</c:v>
                </c:pt>
                <c:pt idx="18126">
                  <c:v>40934.375</c:v>
                </c:pt>
                <c:pt idx="18127">
                  <c:v>40934.416666666664</c:v>
                </c:pt>
                <c:pt idx="18128">
                  <c:v>40934.458333333336</c:v>
                </c:pt>
                <c:pt idx="18129">
                  <c:v>40934.5</c:v>
                </c:pt>
                <c:pt idx="18130">
                  <c:v>40934.541666666664</c:v>
                </c:pt>
                <c:pt idx="18131">
                  <c:v>40934.583333333336</c:v>
                </c:pt>
                <c:pt idx="18132">
                  <c:v>40934.625</c:v>
                </c:pt>
                <c:pt idx="18133">
                  <c:v>40934.666666666664</c:v>
                </c:pt>
                <c:pt idx="18134">
                  <c:v>40934.708333333336</c:v>
                </c:pt>
                <c:pt idx="18135">
                  <c:v>40934.75</c:v>
                </c:pt>
                <c:pt idx="18136">
                  <c:v>40934.791666666664</c:v>
                </c:pt>
                <c:pt idx="18137">
                  <c:v>40934.833333333336</c:v>
                </c:pt>
                <c:pt idx="18138">
                  <c:v>40934.875</c:v>
                </c:pt>
                <c:pt idx="18139">
                  <c:v>40934.916666666664</c:v>
                </c:pt>
                <c:pt idx="18140">
                  <c:v>40934.958333333336</c:v>
                </c:pt>
                <c:pt idx="18141">
                  <c:v>40935</c:v>
                </c:pt>
                <c:pt idx="18142">
                  <c:v>40935.041666666664</c:v>
                </c:pt>
                <c:pt idx="18143">
                  <c:v>40935.083333333336</c:v>
                </c:pt>
                <c:pt idx="18144">
                  <c:v>40935.125</c:v>
                </c:pt>
                <c:pt idx="18145">
                  <c:v>40935.166666666664</c:v>
                </c:pt>
                <c:pt idx="18146">
                  <c:v>40935.208333333336</c:v>
                </c:pt>
                <c:pt idx="18147">
                  <c:v>40935.25</c:v>
                </c:pt>
                <c:pt idx="18148">
                  <c:v>40935.291666666664</c:v>
                </c:pt>
                <c:pt idx="18149">
                  <c:v>40935.333333333336</c:v>
                </c:pt>
                <c:pt idx="18150">
                  <c:v>40935.375</c:v>
                </c:pt>
                <c:pt idx="18151">
                  <c:v>40935.416666666664</c:v>
                </c:pt>
                <c:pt idx="18152">
                  <c:v>40935.458333333336</c:v>
                </c:pt>
                <c:pt idx="18153">
                  <c:v>40935.5</c:v>
                </c:pt>
                <c:pt idx="18154">
                  <c:v>40935.541666666664</c:v>
                </c:pt>
                <c:pt idx="18155">
                  <c:v>40935.583333333336</c:v>
                </c:pt>
                <c:pt idx="18156">
                  <c:v>40935.625</c:v>
                </c:pt>
                <c:pt idx="18157">
                  <c:v>40935.666666666664</c:v>
                </c:pt>
                <c:pt idx="18158">
                  <c:v>40935.708333333336</c:v>
                </c:pt>
                <c:pt idx="18159">
                  <c:v>40935.75</c:v>
                </c:pt>
                <c:pt idx="18160">
                  <c:v>40935.791666666664</c:v>
                </c:pt>
                <c:pt idx="18161">
                  <c:v>40935.833333333336</c:v>
                </c:pt>
                <c:pt idx="18162">
                  <c:v>40935.875</c:v>
                </c:pt>
                <c:pt idx="18163">
                  <c:v>40935.916666666664</c:v>
                </c:pt>
                <c:pt idx="18164">
                  <c:v>40935.958333333336</c:v>
                </c:pt>
                <c:pt idx="18165">
                  <c:v>40936</c:v>
                </c:pt>
                <c:pt idx="18166">
                  <c:v>40936.041666666664</c:v>
                </c:pt>
                <c:pt idx="18167">
                  <c:v>40936.083333333336</c:v>
                </c:pt>
                <c:pt idx="18168">
                  <c:v>40936.125</c:v>
                </c:pt>
                <c:pt idx="18169">
                  <c:v>40936.166666666664</c:v>
                </c:pt>
                <c:pt idx="18170">
                  <c:v>40936.208333333336</c:v>
                </c:pt>
                <c:pt idx="18171">
                  <c:v>40936.25</c:v>
                </c:pt>
                <c:pt idx="18172">
                  <c:v>40936.291666666664</c:v>
                </c:pt>
                <c:pt idx="18173">
                  <c:v>40936.333333333336</c:v>
                </c:pt>
                <c:pt idx="18174">
                  <c:v>40936.375</c:v>
                </c:pt>
                <c:pt idx="18175">
                  <c:v>40936.416666666664</c:v>
                </c:pt>
                <c:pt idx="18176">
                  <c:v>40936.458333333336</c:v>
                </c:pt>
                <c:pt idx="18177">
                  <c:v>40936.5</c:v>
                </c:pt>
                <c:pt idx="18178">
                  <c:v>40936.541666666664</c:v>
                </c:pt>
                <c:pt idx="18179">
                  <c:v>40936.583333333336</c:v>
                </c:pt>
                <c:pt idx="18180">
                  <c:v>40936.625</c:v>
                </c:pt>
                <c:pt idx="18181">
                  <c:v>40936.666666666664</c:v>
                </c:pt>
                <c:pt idx="18182">
                  <c:v>40936.708333333336</c:v>
                </c:pt>
                <c:pt idx="18183">
                  <c:v>40936.75</c:v>
                </c:pt>
                <c:pt idx="18184">
                  <c:v>40936.791666666664</c:v>
                </c:pt>
                <c:pt idx="18185">
                  <c:v>40936.833333333336</c:v>
                </c:pt>
                <c:pt idx="18186">
                  <c:v>40936.875</c:v>
                </c:pt>
                <c:pt idx="18187">
                  <c:v>40936.916666666664</c:v>
                </c:pt>
                <c:pt idx="18188">
                  <c:v>40936.958333333336</c:v>
                </c:pt>
                <c:pt idx="18189">
                  <c:v>40937</c:v>
                </c:pt>
                <c:pt idx="18190">
                  <c:v>40937.041666666664</c:v>
                </c:pt>
                <c:pt idx="18191">
                  <c:v>40937.083333333336</c:v>
                </c:pt>
                <c:pt idx="18192">
                  <c:v>40937.125</c:v>
                </c:pt>
                <c:pt idx="18193">
                  <c:v>40937.166666666664</c:v>
                </c:pt>
                <c:pt idx="18194">
                  <c:v>40937.208333333336</c:v>
                </c:pt>
                <c:pt idx="18195">
                  <c:v>40937.25</c:v>
                </c:pt>
                <c:pt idx="18196">
                  <c:v>40937.291666666664</c:v>
                </c:pt>
                <c:pt idx="18197">
                  <c:v>40937.333333333336</c:v>
                </c:pt>
                <c:pt idx="18198">
                  <c:v>40937.375</c:v>
                </c:pt>
                <c:pt idx="18199">
                  <c:v>40937.416666666664</c:v>
                </c:pt>
                <c:pt idx="18200">
                  <c:v>40937.458333333336</c:v>
                </c:pt>
                <c:pt idx="18201">
                  <c:v>40937.5</c:v>
                </c:pt>
                <c:pt idx="18202">
                  <c:v>40937.541666666664</c:v>
                </c:pt>
                <c:pt idx="18203">
                  <c:v>40937.583333333336</c:v>
                </c:pt>
                <c:pt idx="18204">
                  <c:v>40937.625</c:v>
                </c:pt>
                <c:pt idx="18205">
                  <c:v>40937.666666666664</c:v>
                </c:pt>
                <c:pt idx="18206">
                  <c:v>40937.708333333336</c:v>
                </c:pt>
                <c:pt idx="18207">
                  <c:v>40937.75</c:v>
                </c:pt>
                <c:pt idx="18208">
                  <c:v>40937.791666666664</c:v>
                </c:pt>
                <c:pt idx="18209">
                  <c:v>40937.833333333336</c:v>
                </c:pt>
                <c:pt idx="18210">
                  <c:v>40937.875</c:v>
                </c:pt>
                <c:pt idx="18211">
                  <c:v>40937.916666666664</c:v>
                </c:pt>
                <c:pt idx="18212">
                  <c:v>40937.958333333336</c:v>
                </c:pt>
                <c:pt idx="18213">
                  <c:v>40938</c:v>
                </c:pt>
                <c:pt idx="18214">
                  <c:v>40938.041666666664</c:v>
                </c:pt>
                <c:pt idx="18215">
                  <c:v>40938.083333333336</c:v>
                </c:pt>
                <c:pt idx="18216">
                  <c:v>40938.125</c:v>
                </c:pt>
                <c:pt idx="18217">
                  <c:v>40938.166666666664</c:v>
                </c:pt>
                <c:pt idx="18218">
                  <c:v>40938.208333333336</c:v>
                </c:pt>
                <c:pt idx="18219">
                  <c:v>40938.25</c:v>
                </c:pt>
                <c:pt idx="18220">
                  <c:v>40938.291666666664</c:v>
                </c:pt>
                <c:pt idx="18221">
                  <c:v>40938.333333333336</c:v>
                </c:pt>
                <c:pt idx="18222">
                  <c:v>40938.375</c:v>
                </c:pt>
                <c:pt idx="18223">
                  <c:v>40938.416666666664</c:v>
                </c:pt>
                <c:pt idx="18224">
                  <c:v>40938.458333333336</c:v>
                </c:pt>
                <c:pt idx="18225">
                  <c:v>40938.5</c:v>
                </c:pt>
                <c:pt idx="18226">
                  <c:v>40938.541666666664</c:v>
                </c:pt>
                <c:pt idx="18227">
                  <c:v>40938.583333333336</c:v>
                </c:pt>
                <c:pt idx="18228">
                  <c:v>40938.625</c:v>
                </c:pt>
                <c:pt idx="18229">
                  <c:v>40938.666666666664</c:v>
                </c:pt>
                <c:pt idx="18230">
                  <c:v>40938.708333333336</c:v>
                </c:pt>
                <c:pt idx="18231">
                  <c:v>40938.75</c:v>
                </c:pt>
                <c:pt idx="18232">
                  <c:v>40938.791666666664</c:v>
                </c:pt>
                <c:pt idx="18233">
                  <c:v>40938.833333333336</c:v>
                </c:pt>
                <c:pt idx="18234">
                  <c:v>40938.875</c:v>
                </c:pt>
                <c:pt idx="18235">
                  <c:v>40938.916666666664</c:v>
                </c:pt>
                <c:pt idx="18236">
                  <c:v>40938.958333333336</c:v>
                </c:pt>
                <c:pt idx="18237">
                  <c:v>40939</c:v>
                </c:pt>
                <c:pt idx="18238">
                  <c:v>40939.041666666664</c:v>
                </c:pt>
                <c:pt idx="18239">
                  <c:v>40939.083333333336</c:v>
                </c:pt>
                <c:pt idx="18240">
                  <c:v>40939.125</c:v>
                </c:pt>
                <c:pt idx="18241">
                  <c:v>40939.166666666664</c:v>
                </c:pt>
                <c:pt idx="18242">
                  <c:v>40939.208333333336</c:v>
                </c:pt>
                <c:pt idx="18243">
                  <c:v>40939.25</c:v>
                </c:pt>
                <c:pt idx="18244">
                  <c:v>40939.291666666664</c:v>
                </c:pt>
                <c:pt idx="18245">
                  <c:v>40939.333333333336</c:v>
                </c:pt>
                <c:pt idx="18246">
                  <c:v>40939.375</c:v>
                </c:pt>
                <c:pt idx="18247">
                  <c:v>40939.416666666664</c:v>
                </c:pt>
                <c:pt idx="18248">
                  <c:v>40939.458333333336</c:v>
                </c:pt>
                <c:pt idx="18249">
                  <c:v>40939.5</c:v>
                </c:pt>
                <c:pt idx="18250">
                  <c:v>40939.541666666664</c:v>
                </c:pt>
                <c:pt idx="18251">
                  <c:v>40939.583333333336</c:v>
                </c:pt>
                <c:pt idx="18252">
                  <c:v>40939.625</c:v>
                </c:pt>
                <c:pt idx="18253">
                  <c:v>40939.666666666664</c:v>
                </c:pt>
                <c:pt idx="18254">
                  <c:v>40939.708333333336</c:v>
                </c:pt>
                <c:pt idx="18255">
                  <c:v>40939.75</c:v>
                </c:pt>
                <c:pt idx="18256">
                  <c:v>40939.791666666664</c:v>
                </c:pt>
                <c:pt idx="18257">
                  <c:v>40939.833333333336</c:v>
                </c:pt>
                <c:pt idx="18258">
                  <c:v>40939.875</c:v>
                </c:pt>
                <c:pt idx="18259">
                  <c:v>40939.916666666664</c:v>
                </c:pt>
                <c:pt idx="18260">
                  <c:v>40939.958333333336</c:v>
                </c:pt>
                <c:pt idx="18261">
                  <c:v>40940</c:v>
                </c:pt>
                <c:pt idx="18262">
                  <c:v>40940.041666666664</c:v>
                </c:pt>
                <c:pt idx="18263">
                  <c:v>40940.083333333336</c:v>
                </c:pt>
                <c:pt idx="18264">
                  <c:v>40940.125</c:v>
                </c:pt>
                <c:pt idx="18265">
                  <c:v>40940.166666666664</c:v>
                </c:pt>
                <c:pt idx="18266">
                  <c:v>40940.208333333336</c:v>
                </c:pt>
                <c:pt idx="18267">
                  <c:v>40940.25</c:v>
                </c:pt>
                <c:pt idx="18268">
                  <c:v>40940.291666666664</c:v>
                </c:pt>
                <c:pt idx="18269">
                  <c:v>40940.333333333336</c:v>
                </c:pt>
                <c:pt idx="18270">
                  <c:v>40940.375</c:v>
                </c:pt>
                <c:pt idx="18271">
                  <c:v>40940.416666666664</c:v>
                </c:pt>
                <c:pt idx="18272">
                  <c:v>40940.458333333336</c:v>
                </c:pt>
                <c:pt idx="18273">
                  <c:v>40940.5</c:v>
                </c:pt>
                <c:pt idx="18274">
                  <c:v>40940.541666666664</c:v>
                </c:pt>
                <c:pt idx="18275">
                  <c:v>40940.583333333336</c:v>
                </c:pt>
                <c:pt idx="18276">
                  <c:v>40940.625</c:v>
                </c:pt>
                <c:pt idx="18277">
                  <c:v>40940.666666666664</c:v>
                </c:pt>
                <c:pt idx="18278">
                  <c:v>40940.708333333336</c:v>
                </c:pt>
                <c:pt idx="18279">
                  <c:v>40940.75</c:v>
                </c:pt>
                <c:pt idx="18280">
                  <c:v>40940.791666666664</c:v>
                </c:pt>
                <c:pt idx="18281">
                  <c:v>40940.833333333336</c:v>
                </c:pt>
                <c:pt idx="18282">
                  <c:v>40940.875</c:v>
                </c:pt>
                <c:pt idx="18283">
                  <c:v>40940.916666666664</c:v>
                </c:pt>
                <c:pt idx="18284">
                  <c:v>40940.958333333336</c:v>
                </c:pt>
                <c:pt idx="18285">
                  <c:v>40941</c:v>
                </c:pt>
                <c:pt idx="18286">
                  <c:v>40941.041666666664</c:v>
                </c:pt>
                <c:pt idx="18287">
                  <c:v>40941.083333333336</c:v>
                </c:pt>
                <c:pt idx="18288">
                  <c:v>40941.125</c:v>
                </c:pt>
                <c:pt idx="18289">
                  <c:v>40941.166666666664</c:v>
                </c:pt>
                <c:pt idx="18290">
                  <c:v>40941.208333333336</c:v>
                </c:pt>
                <c:pt idx="18291">
                  <c:v>40941.25</c:v>
                </c:pt>
                <c:pt idx="18292">
                  <c:v>40941.291666666664</c:v>
                </c:pt>
                <c:pt idx="18293">
                  <c:v>40941.333333333336</c:v>
                </c:pt>
                <c:pt idx="18294">
                  <c:v>40941.375</c:v>
                </c:pt>
                <c:pt idx="18295">
                  <c:v>40941.416666666664</c:v>
                </c:pt>
                <c:pt idx="18296">
                  <c:v>40941.458333333336</c:v>
                </c:pt>
                <c:pt idx="18297">
                  <c:v>40941.5</c:v>
                </c:pt>
                <c:pt idx="18298">
                  <c:v>40941.541666666664</c:v>
                </c:pt>
                <c:pt idx="18299">
                  <c:v>40941.583333333336</c:v>
                </c:pt>
                <c:pt idx="18300">
                  <c:v>40941.625</c:v>
                </c:pt>
                <c:pt idx="18301">
                  <c:v>40941.666666666664</c:v>
                </c:pt>
                <c:pt idx="18302">
                  <c:v>40941.708333333336</c:v>
                </c:pt>
                <c:pt idx="18303">
                  <c:v>40941.75</c:v>
                </c:pt>
                <c:pt idx="18304">
                  <c:v>40941.791666666664</c:v>
                </c:pt>
                <c:pt idx="18305">
                  <c:v>40941.833333333336</c:v>
                </c:pt>
                <c:pt idx="18306">
                  <c:v>40941.875</c:v>
                </c:pt>
                <c:pt idx="18307">
                  <c:v>40941.916666666664</c:v>
                </c:pt>
                <c:pt idx="18308">
                  <c:v>40941.958333333336</c:v>
                </c:pt>
                <c:pt idx="18309">
                  <c:v>40942</c:v>
                </c:pt>
                <c:pt idx="18310">
                  <c:v>40942.041666666664</c:v>
                </c:pt>
                <c:pt idx="18311">
                  <c:v>40942.083333333336</c:v>
                </c:pt>
                <c:pt idx="18312">
                  <c:v>40942.125</c:v>
                </c:pt>
                <c:pt idx="18313">
                  <c:v>40942.166666666664</c:v>
                </c:pt>
                <c:pt idx="18314">
                  <c:v>40942.208333333336</c:v>
                </c:pt>
                <c:pt idx="18315">
                  <c:v>40942.25</c:v>
                </c:pt>
                <c:pt idx="18316">
                  <c:v>40942.291666666664</c:v>
                </c:pt>
                <c:pt idx="18317">
                  <c:v>40942.333333333336</c:v>
                </c:pt>
                <c:pt idx="18318">
                  <c:v>40942.375</c:v>
                </c:pt>
                <c:pt idx="18319">
                  <c:v>40942.416666666664</c:v>
                </c:pt>
                <c:pt idx="18320">
                  <c:v>40942.458333333336</c:v>
                </c:pt>
                <c:pt idx="18321">
                  <c:v>40942.5</c:v>
                </c:pt>
                <c:pt idx="18322">
                  <c:v>40942.541666666664</c:v>
                </c:pt>
                <c:pt idx="18323">
                  <c:v>40942.583333333336</c:v>
                </c:pt>
                <c:pt idx="18324">
                  <c:v>40942.625</c:v>
                </c:pt>
                <c:pt idx="18325">
                  <c:v>40942.666666666664</c:v>
                </c:pt>
                <c:pt idx="18326">
                  <c:v>40942.708333333336</c:v>
                </c:pt>
                <c:pt idx="18327">
                  <c:v>40942.75</c:v>
                </c:pt>
                <c:pt idx="18328">
                  <c:v>40942.791666666664</c:v>
                </c:pt>
                <c:pt idx="18329">
                  <c:v>40942.833333333336</c:v>
                </c:pt>
                <c:pt idx="18330">
                  <c:v>40942.875</c:v>
                </c:pt>
                <c:pt idx="18331">
                  <c:v>40942.916666666664</c:v>
                </c:pt>
                <c:pt idx="18332">
                  <c:v>40942.958333333336</c:v>
                </c:pt>
                <c:pt idx="18333">
                  <c:v>40943</c:v>
                </c:pt>
                <c:pt idx="18334">
                  <c:v>40943.041666666664</c:v>
                </c:pt>
                <c:pt idx="18335">
                  <c:v>40943.083333333336</c:v>
                </c:pt>
                <c:pt idx="18336">
                  <c:v>40943.125</c:v>
                </c:pt>
                <c:pt idx="18337">
                  <c:v>40943.166666666664</c:v>
                </c:pt>
                <c:pt idx="18338">
                  <c:v>40943.208333333336</c:v>
                </c:pt>
                <c:pt idx="18339">
                  <c:v>40943.25</c:v>
                </c:pt>
                <c:pt idx="18340">
                  <c:v>40943.291666666664</c:v>
                </c:pt>
                <c:pt idx="18341">
                  <c:v>40943.333333333336</c:v>
                </c:pt>
                <c:pt idx="18342">
                  <c:v>40943.375</c:v>
                </c:pt>
                <c:pt idx="18343">
                  <c:v>40943.416666666664</c:v>
                </c:pt>
                <c:pt idx="18344">
                  <c:v>40943.458333333336</c:v>
                </c:pt>
                <c:pt idx="18345">
                  <c:v>40943.5</c:v>
                </c:pt>
                <c:pt idx="18346">
                  <c:v>40943.541666666664</c:v>
                </c:pt>
                <c:pt idx="18347">
                  <c:v>40943.583333333336</c:v>
                </c:pt>
                <c:pt idx="18348">
                  <c:v>40943.625</c:v>
                </c:pt>
                <c:pt idx="18349">
                  <c:v>40943.666666666664</c:v>
                </c:pt>
                <c:pt idx="18350">
                  <c:v>40943.708333333336</c:v>
                </c:pt>
                <c:pt idx="18351">
                  <c:v>40943.75</c:v>
                </c:pt>
                <c:pt idx="18352">
                  <c:v>40943.791666666664</c:v>
                </c:pt>
                <c:pt idx="18353">
                  <c:v>40943.833333333336</c:v>
                </c:pt>
                <c:pt idx="18354">
                  <c:v>40943.875</c:v>
                </c:pt>
                <c:pt idx="18355">
                  <c:v>40943.916666666664</c:v>
                </c:pt>
                <c:pt idx="18356">
                  <c:v>40943.958333333336</c:v>
                </c:pt>
                <c:pt idx="18357">
                  <c:v>40944</c:v>
                </c:pt>
                <c:pt idx="18358">
                  <c:v>40944.041666666664</c:v>
                </c:pt>
                <c:pt idx="18359">
                  <c:v>40944.083333333336</c:v>
                </c:pt>
                <c:pt idx="18360">
                  <c:v>40944.125</c:v>
                </c:pt>
                <c:pt idx="18361">
                  <c:v>40944.166666666664</c:v>
                </c:pt>
                <c:pt idx="18362">
                  <c:v>40944.208333333336</c:v>
                </c:pt>
                <c:pt idx="18363">
                  <c:v>40944.25</c:v>
                </c:pt>
                <c:pt idx="18364">
                  <c:v>40944.291666666664</c:v>
                </c:pt>
                <c:pt idx="18365">
                  <c:v>40944.333333333336</c:v>
                </c:pt>
                <c:pt idx="18366">
                  <c:v>40944.375</c:v>
                </c:pt>
                <c:pt idx="18367">
                  <c:v>40944.416666666664</c:v>
                </c:pt>
                <c:pt idx="18368">
                  <c:v>40944.458333333336</c:v>
                </c:pt>
                <c:pt idx="18369">
                  <c:v>40944.5</c:v>
                </c:pt>
                <c:pt idx="18370">
                  <c:v>40944.541666666664</c:v>
                </c:pt>
                <c:pt idx="18371">
                  <c:v>40944.583333333336</c:v>
                </c:pt>
                <c:pt idx="18372">
                  <c:v>40944.625</c:v>
                </c:pt>
                <c:pt idx="18373">
                  <c:v>40944.666666666664</c:v>
                </c:pt>
                <c:pt idx="18374">
                  <c:v>40944.708333333336</c:v>
                </c:pt>
                <c:pt idx="18375">
                  <c:v>40944.75</c:v>
                </c:pt>
                <c:pt idx="18376">
                  <c:v>40944.791666666664</c:v>
                </c:pt>
                <c:pt idx="18377">
                  <c:v>40944.833333333336</c:v>
                </c:pt>
                <c:pt idx="18378">
                  <c:v>40944.875</c:v>
                </c:pt>
                <c:pt idx="18379">
                  <c:v>40944.916666666664</c:v>
                </c:pt>
                <c:pt idx="18380">
                  <c:v>40944.958333333336</c:v>
                </c:pt>
                <c:pt idx="18381">
                  <c:v>40945</c:v>
                </c:pt>
                <c:pt idx="18382">
                  <c:v>40945.041666666664</c:v>
                </c:pt>
                <c:pt idx="18383">
                  <c:v>40945.083333333336</c:v>
                </c:pt>
                <c:pt idx="18384">
                  <c:v>40945.125</c:v>
                </c:pt>
                <c:pt idx="18385">
                  <c:v>40945.166666666664</c:v>
                </c:pt>
                <c:pt idx="18386">
                  <c:v>40945.208333333336</c:v>
                </c:pt>
                <c:pt idx="18387">
                  <c:v>40945.25</c:v>
                </c:pt>
                <c:pt idx="18388">
                  <c:v>40945.291666666664</c:v>
                </c:pt>
                <c:pt idx="18389">
                  <c:v>40945.333333333336</c:v>
                </c:pt>
                <c:pt idx="18390">
                  <c:v>40945.375</c:v>
                </c:pt>
                <c:pt idx="18391">
                  <c:v>40945.416666666664</c:v>
                </c:pt>
                <c:pt idx="18392">
                  <c:v>40945.458333333336</c:v>
                </c:pt>
                <c:pt idx="18393">
                  <c:v>40945.5</c:v>
                </c:pt>
                <c:pt idx="18394">
                  <c:v>40945.541666666664</c:v>
                </c:pt>
                <c:pt idx="18395">
                  <c:v>40945.583333333336</c:v>
                </c:pt>
                <c:pt idx="18396">
                  <c:v>40945.625</c:v>
                </c:pt>
                <c:pt idx="18397">
                  <c:v>40945.666666666664</c:v>
                </c:pt>
                <c:pt idx="18398">
                  <c:v>40945.708333333336</c:v>
                </c:pt>
                <c:pt idx="18399">
                  <c:v>40945.75</c:v>
                </c:pt>
                <c:pt idx="18400">
                  <c:v>40945.791666666664</c:v>
                </c:pt>
                <c:pt idx="18401">
                  <c:v>40945.833333333336</c:v>
                </c:pt>
                <c:pt idx="18402">
                  <c:v>40945.875</c:v>
                </c:pt>
                <c:pt idx="18403">
                  <c:v>40945.916666666664</c:v>
                </c:pt>
                <c:pt idx="18404">
                  <c:v>40945.958333333336</c:v>
                </c:pt>
                <c:pt idx="18405">
                  <c:v>40946</c:v>
                </c:pt>
                <c:pt idx="18406">
                  <c:v>40946.041666666664</c:v>
                </c:pt>
                <c:pt idx="18407">
                  <c:v>40946.083333333336</c:v>
                </c:pt>
                <c:pt idx="18408">
                  <c:v>40946.125</c:v>
                </c:pt>
                <c:pt idx="18409">
                  <c:v>40946.166666666664</c:v>
                </c:pt>
                <c:pt idx="18410">
                  <c:v>40946.208333333336</c:v>
                </c:pt>
                <c:pt idx="18411">
                  <c:v>40946.25</c:v>
                </c:pt>
                <c:pt idx="18412">
                  <c:v>40946.291666666664</c:v>
                </c:pt>
                <c:pt idx="18413">
                  <c:v>40946.333333333336</c:v>
                </c:pt>
                <c:pt idx="18414">
                  <c:v>40946.375</c:v>
                </c:pt>
                <c:pt idx="18415">
                  <c:v>40946.416666666664</c:v>
                </c:pt>
                <c:pt idx="18416">
                  <c:v>40946.458333333336</c:v>
                </c:pt>
                <c:pt idx="18417">
                  <c:v>40946.5</c:v>
                </c:pt>
                <c:pt idx="18418">
                  <c:v>40946.541666666664</c:v>
                </c:pt>
                <c:pt idx="18419">
                  <c:v>40946.583333333336</c:v>
                </c:pt>
                <c:pt idx="18420">
                  <c:v>40946.625</c:v>
                </c:pt>
                <c:pt idx="18421">
                  <c:v>40946.666666666664</c:v>
                </c:pt>
                <c:pt idx="18422">
                  <c:v>40946.708333333336</c:v>
                </c:pt>
                <c:pt idx="18423">
                  <c:v>40946.75</c:v>
                </c:pt>
                <c:pt idx="18424">
                  <c:v>40946.791666666664</c:v>
                </c:pt>
                <c:pt idx="18425">
                  <c:v>40946.833333333336</c:v>
                </c:pt>
                <c:pt idx="18426">
                  <c:v>40946.875</c:v>
                </c:pt>
                <c:pt idx="18427">
                  <c:v>40946.916666666664</c:v>
                </c:pt>
                <c:pt idx="18428">
                  <c:v>40946.958333333336</c:v>
                </c:pt>
                <c:pt idx="18429">
                  <c:v>40947</c:v>
                </c:pt>
                <c:pt idx="18430">
                  <c:v>40947.041666666664</c:v>
                </c:pt>
                <c:pt idx="18431">
                  <c:v>40947.083333333336</c:v>
                </c:pt>
                <c:pt idx="18432">
                  <c:v>40947.125</c:v>
                </c:pt>
                <c:pt idx="18433">
                  <c:v>40947.166666666664</c:v>
                </c:pt>
                <c:pt idx="18434">
                  <c:v>40947.208333333336</c:v>
                </c:pt>
                <c:pt idx="18435">
                  <c:v>40947.25</c:v>
                </c:pt>
                <c:pt idx="18436">
                  <c:v>40947.291666666664</c:v>
                </c:pt>
                <c:pt idx="18437">
                  <c:v>40947.333333333336</c:v>
                </c:pt>
                <c:pt idx="18438">
                  <c:v>40947.375</c:v>
                </c:pt>
                <c:pt idx="18439">
                  <c:v>40947.416666666664</c:v>
                </c:pt>
                <c:pt idx="18440">
                  <c:v>40947.458333333336</c:v>
                </c:pt>
                <c:pt idx="18441">
                  <c:v>40947.5</c:v>
                </c:pt>
                <c:pt idx="18442">
                  <c:v>40947.541666666664</c:v>
                </c:pt>
                <c:pt idx="18443">
                  <c:v>40947.583333333336</c:v>
                </c:pt>
                <c:pt idx="18444">
                  <c:v>40947.625</c:v>
                </c:pt>
                <c:pt idx="18445">
                  <c:v>40947.666666666664</c:v>
                </c:pt>
                <c:pt idx="18446">
                  <c:v>40947.708333333336</c:v>
                </c:pt>
                <c:pt idx="18447">
                  <c:v>40947.75</c:v>
                </c:pt>
                <c:pt idx="18448">
                  <c:v>40947.791666666664</c:v>
                </c:pt>
                <c:pt idx="18449">
                  <c:v>40947.833333333336</c:v>
                </c:pt>
                <c:pt idx="18450">
                  <c:v>40947.875</c:v>
                </c:pt>
                <c:pt idx="18451">
                  <c:v>40947.916666666664</c:v>
                </c:pt>
                <c:pt idx="18452">
                  <c:v>40947.958333333336</c:v>
                </c:pt>
                <c:pt idx="18453">
                  <c:v>40948</c:v>
                </c:pt>
                <c:pt idx="18454">
                  <c:v>40948.041666666664</c:v>
                </c:pt>
                <c:pt idx="18455">
                  <c:v>40948.083333333336</c:v>
                </c:pt>
                <c:pt idx="18456">
                  <c:v>40948.125</c:v>
                </c:pt>
                <c:pt idx="18457">
                  <c:v>40948.166666666664</c:v>
                </c:pt>
                <c:pt idx="18458">
                  <c:v>40948.208333333336</c:v>
                </c:pt>
                <c:pt idx="18459">
                  <c:v>40948.25</c:v>
                </c:pt>
                <c:pt idx="18460">
                  <c:v>40948.291666666664</c:v>
                </c:pt>
                <c:pt idx="18461">
                  <c:v>40948.333333333336</c:v>
                </c:pt>
                <c:pt idx="18462">
                  <c:v>40948.375</c:v>
                </c:pt>
                <c:pt idx="18463">
                  <c:v>40948.416666666664</c:v>
                </c:pt>
                <c:pt idx="18464">
                  <c:v>40948.458333333336</c:v>
                </c:pt>
                <c:pt idx="18465">
                  <c:v>40948.5</c:v>
                </c:pt>
                <c:pt idx="18466">
                  <c:v>40948.541666666664</c:v>
                </c:pt>
                <c:pt idx="18467">
                  <c:v>40948.583333333336</c:v>
                </c:pt>
                <c:pt idx="18468">
                  <c:v>40948.625</c:v>
                </c:pt>
                <c:pt idx="18469">
                  <c:v>40948.666666666664</c:v>
                </c:pt>
                <c:pt idx="18470">
                  <c:v>40948.708333333336</c:v>
                </c:pt>
                <c:pt idx="18471">
                  <c:v>40948.75</c:v>
                </c:pt>
                <c:pt idx="18472">
                  <c:v>40948.791666666664</c:v>
                </c:pt>
                <c:pt idx="18473">
                  <c:v>40948.833333333336</c:v>
                </c:pt>
                <c:pt idx="18474">
                  <c:v>40948.875</c:v>
                </c:pt>
                <c:pt idx="18475">
                  <c:v>40948.916666666664</c:v>
                </c:pt>
                <c:pt idx="18476">
                  <c:v>40948.958333333336</c:v>
                </c:pt>
                <c:pt idx="18477">
                  <c:v>40949</c:v>
                </c:pt>
                <c:pt idx="18478">
                  <c:v>40949.041666666664</c:v>
                </c:pt>
                <c:pt idx="18479">
                  <c:v>40949.083333333336</c:v>
                </c:pt>
                <c:pt idx="18480">
                  <c:v>40949.125</c:v>
                </c:pt>
                <c:pt idx="18481">
                  <c:v>40949.166666666664</c:v>
                </c:pt>
                <c:pt idx="18482">
                  <c:v>40949.208333333336</c:v>
                </c:pt>
                <c:pt idx="18483">
                  <c:v>40949.25</c:v>
                </c:pt>
                <c:pt idx="18484">
                  <c:v>40949.291666666664</c:v>
                </c:pt>
                <c:pt idx="18485">
                  <c:v>40949.333333333336</c:v>
                </c:pt>
                <c:pt idx="18486">
                  <c:v>40949.375</c:v>
                </c:pt>
                <c:pt idx="18487">
                  <c:v>40949.416666666664</c:v>
                </c:pt>
                <c:pt idx="18488">
                  <c:v>40949.458333333336</c:v>
                </c:pt>
                <c:pt idx="18489">
                  <c:v>40949.5</c:v>
                </c:pt>
                <c:pt idx="18490">
                  <c:v>40949.541666666664</c:v>
                </c:pt>
                <c:pt idx="18491">
                  <c:v>40949.583333333336</c:v>
                </c:pt>
                <c:pt idx="18492">
                  <c:v>40949.625</c:v>
                </c:pt>
                <c:pt idx="18493">
                  <c:v>40949.666666666664</c:v>
                </c:pt>
                <c:pt idx="18494">
                  <c:v>40949.708333333336</c:v>
                </c:pt>
                <c:pt idx="18495">
                  <c:v>40949.75</c:v>
                </c:pt>
                <c:pt idx="18496">
                  <c:v>40949.791666666664</c:v>
                </c:pt>
                <c:pt idx="18497">
                  <c:v>40949.833333333336</c:v>
                </c:pt>
                <c:pt idx="18498">
                  <c:v>40949.875</c:v>
                </c:pt>
                <c:pt idx="18499">
                  <c:v>40949.916666666664</c:v>
                </c:pt>
                <c:pt idx="18500">
                  <c:v>40949.958333333336</c:v>
                </c:pt>
                <c:pt idx="18501">
                  <c:v>40950</c:v>
                </c:pt>
                <c:pt idx="18502">
                  <c:v>40950.041666666664</c:v>
                </c:pt>
                <c:pt idx="18503">
                  <c:v>40950.083333333336</c:v>
                </c:pt>
                <c:pt idx="18504">
                  <c:v>40950.125</c:v>
                </c:pt>
                <c:pt idx="18505">
                  <c:v>40950.166666666664</c:v>
                </c:pt>
                <c:pt idx="18506">
                  <c:v>40950.208333333336</c:v>
                </c:pt>
                <c:pt idx="18507">
                  <c:v>40950.25</c:v>
                </c:pt>
                <c:pt idx="18508">
                  <c:v>40950.291666666664</c:v>
                </c:pt>
                <c:pt idx="18509">
                  <c:v>40950.333333333336</c:v>
                </c:pt>
                <c:pt idx="18510">
                  <c:v>40950.375</c:v>
                </c:pt>
                <c:pt idx="18511">
                  <c:v>40950.416666666664</c:v>
                </c:pt>
                <c:pt idx="18512">
                  <c:v>40950.458333333336</c:v>
                </c:pt>
                <c:pt idx="18513">
                  <c:v>40950.5</c:v>
                </c:pt>
                <c:pt idx="18514">
                  <c:v>40950.541666666664</c:v>
                </c:pt>
                <c:pt idx="18515">
                  <c:v>40950.583333333336</c:v>
                </c:pt>
                <c:pt idx="18516">
                  <c:v>40950.625</c:v>
                </c:pt>
                <c:pt idx="18517">
                  <c:v>40950.666666666664</c:v>
                </c:pt>
                <c:pt idx="18518">
                  <c:v>40950.708333333336</c:v>
                </c:pt>
                <c:pt idx="18519">
                  <c:v>40950.75</c:v>
                </c:pt>
                <c:pt idx="18520">
                  <c:v>40950.791666666664</c:v>
                </c:pt>
                <c:pt idx="18521">
                  <c:v>40950.833333333336</c:v>
                </c:pt>
                <c:pt idx="18522">
                  <c:v>40950.875</c:v>
                </c:pt>
                <c:pt idx="18523">
                  <c:v>40950.916666666664</c:v>
                </c:pt>
                <c:pt idx="18524">
                  <c:v>40950.958333333336</c:v>
                </c:pt>
                <c:pt idx="18525">
                  <c:v>40951</c:v>
                </c:pt>
                <c:pt idx="18526">
                  <c:v>40951.041666666664</c:v>
                </c:pt>
                <c:pt idx="18527">
                  <c:v>40951.083333333336</c:v>
                </c:pt>
                <c:pt idx="18528">
                  <c:v>40951.125</c:v>
                </c:pt>
                <c:pt idx="18529">
                  <c:v>40951.166666666664</c:v>
                </c:pt>
                <c:pt idx="18530">
                  <c:v>40951.208333333336</c:v>
                </c:pt>
                <c:pt idx="18531">
                  <c:v>40951.25</c:v>
                </c:pt>
                <c:pt idx="18532">
                  <c:v>40951.291666666664</c:v>
                </c:pt>
                <c:pt idx="18533">
                  <c:v>40951.333333333336</c:v>
                </c:pt>
                <c:pt idx="18534">
                  <c:v>40951.375</c:v>
                </c:pt>
                <c:pt idx="18535">
                  <c:v>40951.416666666664</c:v>
                </c:pt>
                <c:pt idx="18536">
                  <c:v>40951.458333333336</c:v>
                </c:pt>
                <c:pt idx="18537">
                  <c:v>40951.5</c:v>
                </c:pt>
                <c:pt idx="18538">
                  <c:v>40951.541666666664</c:v>
                </c:pt>
                <c:pt idx="18539">
                  <c:v>40951.583333333336</c:v>
                </c:pt>
                <c:pt idx="18540">
                  <c:v>40951.625</c:v>
                </c:pt>
                <c:pt idx="18541">
                  <c:v>40951.666666666664</c:v>
                </c:pt>
                <c:pt idx="18542">
                  <c:v>40951.708333333336</c:v>
                </c:pt>
                <c:pt idx="18543">
                  <c:v>40951.75</c:v>
                </c:pt>
                <c:pt idx="18544">
                  <c:v>40951.791666666664</c:v>
                </c:pt>
                <c:pt idx="18545">
                  <c:v>40951.833333333336</c:v>
                </c:pt>
                <c:pt idx="18546">
                  <c:v>40951.875</c:v>
                </c:pt>
                <c:pt idx="18547">
                  <c:v>40951.916666666664</c:v>
                </c:pt>
                <c:pt idx="18548">
                  <c:v>40951.958333333336</c:v>
                </c:pt>
                <c:pt idx="18549">
                  <c:v>40952</c:v>
                </c:pt>
                <c:pt idx="18550">
                  <c:v>40952.041666666664</c:v>
                </c:pt>
                <c:pt idx="18551">
                  <c:v>40952.083333333336</c:v>
                </c:pt>
                <c:pt idx="18552">
                  <c:v>40952.125</c:v>
                </c:pt>
                <c:pt idx="18553">
                  <c:v>40952.166666666664</c:v>
                </c:pt>
                <c:pt idx="18554">
                  <c:v>40952.208333333336</c:v>
                </c:pt>
                <c:pt idx="18555">
                  <c:v>40952.25</c:v>
                </c:pt>
                <c:pt idx="18556">
                  <c:v>40952.291666666664</c:v>
                </c:pt>
                <c:pt idx="18557">
                  <c:v>40952.333333333336</c:v>
                </c:pt>
                <c:pt idx="18558">
                  <c:v>40952.375</c:v>
                </c:pt>
                <c:pt idx="18559">
                  <c:v>40952.416666666664</c:v>
                </c:pt>
                <c:pt idx="18560">
                  <c:v>40952.458333333336</c:v>
                </c:pt>
                <c:pt idx="18561">
                  <c:v>40952.5</c:v>
                </c:pt>
                <c:pt idx="18562">
                  <c:v>40952.541666666664</c:v>
                </c:pt>
                <c:pt idx="18563">
                  <c:v>40952.583333333336</c:v>
                </c:pt>
                <c:pt idx="18564">
                  <c:v>40952.625</c:v>
                </c:pt>
                <c:pt idx="18565">
                  <c:v>40952.666666666664</c:v>
                </c:pt>
                <c:pt idx="18566">
                  <c:v>40952.708333333336</c:v>
                </c:pt>
                <c:pt idx="18567">
                  <c:v>40952.75</c:v>
                </c:pt>
                <c:pt idx="18568">
                  <c:v>40952.791666666664</c:v>
                </c:pt>
                <c:pt idx="18569">
                  <c:v>40952.833333333336</c:v>
                </c:pt>
                <c:pt idx="18570">
                  <c:v>40952.875</c:v>
                </c:pt>
                <c:pt idx="18571">
                  <c:v>40952.916666666664</c:v>
                </c:pt>
                <c:pt idx="18572">
                  <c:v>40952.958333333336</c:v>
                </c:pt>
                <c:pt idx="18573">
                  <c:v>40953</c:v>
                </c:pt>
                <c:pt idx="18574">
                  <c:v>40953.041666666664</c:v>
                </c:pt>
                <c:pt idx="18575">
                  <c:v>40953.083333333336</c:v>
                </c:pt>
                <c:pt idx="18576">
                  <c:v>40953.125</c:v>
                </c:pt>
                <c:pt idx="18577">
                  <c:v>40953.166666666664</c:v>
                </c:pt>
                <c:pt idx="18578">
                  <c:v>40953.208333333336</c:v>
                </c:pt>
                <c:pt idx="18579">
                  <c:v>40953.25</c:v>
                </c:pt>
                <c:pt idx="18580">
                  <c:v>40953.291666666664</c:v>
                </c:pt>
                <c:pt idx="18581">
                  <c:v>40953.333333333336</c:v>
                </c:pt>
                <c:pt idx="18582">
                  <c:v>40953.375</c:v>
                </c:pt>
                <c:pt idx="18583">
                  <c:v>40953.416666666664</c:v>
                </c:pt>
                <c:pt idx="18584">
                  <c:v>40953.458333333336</c:v>
                </c:pt>
                <c:pt idx="18585">
                  <c:v>40953.5</c:v>
                </c:pt>
                <c:pt idx="18586">
                  <c:v>40953.541666666664</c:v>
                </c:pt>
                <c:pt idx="18587">
                  <c:v>40953.583333333336</c:v>
                </c:pt>
                <c:pt idx="18588">
                  <c:v>40953.625</c:v>
                </c:pt>
                <c:pt idx="18589">
                  <c:v>40953.666666666664</c:v>
                </c:pt>
                <c:pt idx="18590">
                  <c:v>40953.708333333336</c:v>
                </c:pt>
                <c:pt idx="18591">
                  <c:v>40953.75</c:v>
                </c:pt>
                <c:pt idx="18592">
                  <c:v>40953.791666666664</c:v>
                </c:pt>
                <c:pt idx="18593">
                  <c:v>40953.833333333336</c:v>
                </c:pt>
                <c:pt idx="18594">
                  <c:v>40953.875</c:v>
                </c:pt>
                <c:pt idx="18595">
                  <c:v>40953.916666666664</c:v>
                </c:pt>
                <c:pt idx="18596">
                  <c:v>40953.958333333336</c:v>
                </c:pt>
                <c:pt idx="18597">
                  <c:v>40954</c:v>
                </c:pt>
                <c:pt idx="18598">
                  <c:v>40954.041666666664</c:v>
                </c:pt>
                <c:pt idx="18599">
                  <c:v>40954.083333333336</c:v>
                </c:pt>
                <c:pt idx="18600">
                  <c:v>40954.125</c:v>
                </c:pt>
                <c:pt idx="18601">
                  <c:v>40954.166666666664</c:v>
                </c:pt>
                <c:pt idx="18602">
                  <c:v>40954.208333333336</c:v>
                </c:pt>
                <c:pt idx="18603">
                  <c:v>40954.25</c:v>
                </c:pt>
                <c:pt idx="18604">
                  <c:v>40954.291666666664</c:v>
                </c:pt>
                <c:pt idx="18605">
                  <c:v>40954.333333333336</c:v>
                </c:pt>
                <c:pt idx="18606">
                  <c:v>40954.375</c:v>
                </c:pt>
                <c:pt idx="18607">
                  <c:v>40954.416666666664</c:v>
                </c:pt>
                <c:pt idx="18608">
                  <c:v>40954.458333333336</c:v>
                </c:pt>
                <c:pt idx="18609">
                  <c:v>40954.5</c:v>
                </c:pt>
                <c:pt idx="18610">
                  <c:v>40954.541666666664</c:v>
                </c:pt>
                <c:pt idx="18611">
                  <c:v>40954.583333333336</c:v>
                </c:pt>
                <c:pt idx="18612">
                  <c:v>40954.625</c:v>
                </c:pt>
                <c:pt idx="18613">
                  <c:v>40954.666666666664</c:v>
                </c:pt>
                <c:pt idx="18614">
                  <c:v>40954.708333333336</c:v>
                </c:pt>
                <c:pt idx="18615">
                  <c:v>40954.75</c:v>
                </c:pt>
                <c:pt idx="18616">
                  <c:v>40954.791666666664</c:v>
                </c:pt>
                <c:pt idx="18617">
                  <c:v>40954.833333333336</c:v>
                </c:pt>
                <c:pt idx="18618">
                  <c:v>40954.875</c:v>
                </c:pt>
                <c:pt idx="18619">
                  <c:v>40954.916666666664</c:v>
                </c:pt>
                <c:pt idx="18620">
                  <c:v>40954.958333333336</c:v>
                </c:pt>
                <c:pt idx="18621">
                  <c:v>40955</c:v>
                </c:pt>
                <c:pt idx="18622">
                  <c:v>40955.041666666664</c:v>
                </c:pt>
                <c:pt idx="18623">
                  <c:v>40955.083333333336</c:v>
                </c:pt>
                <c:pt idx="18624">
                  <c:v>40955.125</c:v>
                </c:pt>
                <c:pt idx="18625">
                  <c:v>40955.166666666664</c:v>
                </c:pt>
                <c:pt idx="18626">
                  <c:v>40955.208333333336</c:v>
                </c:pt>
                <c:pt idx="18627">
                  <c:v>40955.25</c:v>
                </c:pt>
                <c:pt idx="18628">
                  <c:v>40955.291666666664</c:v>
                </c:pt>
                <c:pt idx="18629">
                  <c:v>40955.333333333336</c:v>
                </c:pt>
                <c:pt idx="18630">
                  <c:v>40955.375</c:v>
                </c:pt>
                <c:pt idx="18631">
                  <c:v>40955.416666666664</c:v>
                </c:pt>
                <c:pt idx="18632">
                  <c:v>40955.458333333336</c:v>
                </c:pt>
                <c:pt idx="18633">
                  <c:v>40955.5</c:v>
                </c:pt>
                <c:pt idx="18634">
                  <c:v>40955.541666666664</c:v>
                </c:pt>
                <c:pt idx="18635">
                  <c:v>40955.583333333336</c:v>
                </c:pt>
                <c:pt idx="18636">
                  <c:v>40955.625</c:v>
                </c:pt>
                <c:pt idx="18637">
                  <c:v>40955.666666666664</c:v>
                </c:pt>
                <c:pt idx="18638">
                  <c:v>40955.708333333336</c:v>
                </c:pt>
                <c:pt idx="18639">
                  <c:v>40955.75</c:v>
                </c:pt>
                <c:pt idx="18640">
                  <c:v>40955.791666666664</c:v>
                </c:pt>
                <c:pt idx="18641">
                  <c:v>40955.833333333336</c:v>
                </c:pt>
                <c:pt idx="18642">
                  <c:v>40955.875</c:v>
                </c:pt>
                <c:pt idx="18643">
                  <c:v>40955.916666666664</c:v>
                </c:pt>
                <c:pt idx="18644">
                  <c:v>40955.958333333336</c:v>
                </c:pt>
                <c:pt idx="18645">
                  <c:v>40956</c:v>
                </c:pt>
                <c:pt idx="18646">
                  <c:v>40956.041666666664</c:v>
                </c:pt>
                <c:pt idx="18647">
                  <c:v>40956.083333333336</c:v>
                </c:pt>
                <c:pt idx="18648">
                  <c:v>40956.125</c:v>
                </c:pt>
                <c:pt idx="18649">
                  <c:v>40956.166666666664</c:v>
                </c:pt>
                <c:pt idx="18650">
                  <c:v>40956.208333333336</c:v>
                </c:pt>
                <c:pt idx="18651">
                  <c:v>40956.25</c:v>
                </c:pt>
                <c:pt idx="18652">
                  <c:v>40956.291666666664</c:v>
                </c:pt>
                <c:pt idx="18653">
                  <c:v>40956.333333333336</c:v>
                </c:pt>
                <c:pt idx="18654">
                  <c:v>40956.375</c:v>
                </c:pt>
                <c:pt idx="18655">
                  <c:v>40956.416666666664</c:v>
                </c:pt>
                <c:pt idx="18656">
                  <c:v>40956.458333333336</c:v>
                </c:pt>
                <c:pt idx="18657">
                  <c:v>40956.5</c:v>
                </c:pt>
                <c:pt idx="18658">
                  <c:v>40956.541666666664</c:v>
                </c:pt>
                <c:pt idx="18659">
                  <c:v>40956.583333333336</c:v>
                </c:pt>
                <c:pt idx="18660">
                  <c:v>40956.625</c:v>
                </c:pt>
                <c:pt idx="18661">
                  <c:v>40956.666666666664</c:v>
                </c:pt>
                <c:pt idx="18662">
                  <c:v>40956.708333333336</c:v>
                </c:pt>
                <c:pt idx="18663">
                  <c:v>40956.75</c:v>
                </c:pt>
                <c:pt idx="18664">
                  <c:v>40956.791666666664</c:v>
                </c:pt>
                <c:pt idx="18665">
                  <c:v>40956.833333333336</c:v>
                </c:pt>
                <c:pt idx="18666">
                  <c:v>40956.875</c:v>
                </c:pt>
                <c:pt idx="18667">
                  <c:v>40956.916666666664</c:v>
                </c:pt>
                <c:pt idx="18668">
                  <c:v>40956.958333333336</c:v>
                </c:pt>
                <c:pt idx="18669">
                  <c:v>40957</c:v>
                </c:pt>
                <c:pt idx="18670">
                  <c:v>40957.041666666664</c:v>
                </c:pt>
                <c:pt idx="18671">
                  <c:v>40957.083333333336</c:v>
                </c:pt>
                <c:pt idx="18672">
                  <c:v>40957.125</c:v>
                </c:pt>
                <c:pt idx="18673">
                  <c:v>40957.166666666664</c:v>
                </c:pt>
                <c:pt idx="18674">
                  <c:v>40957.208333333336</c:v>
                </c:pt>
                <c:pt idx="18675">
                  <c:v>40957.25</c:v>
                </c:pt>
                <c:pt idx="18676">
                  <c:v>40957.291666666664</c:v>
                </c:pt>
                <c:pt idx="18677">
                  <c:v>40957.333333333336</c:v>
                </c:pt>
                <c:pt idx="18678">
                  <c:v>40957.375</c:v>
                </c:pt>
                <c:pt idx="18679">
                  <c:v>40957.416666666664</c:v>
                </c:pt>
                <c:pt idx="18680">
                  <c:v>40957.458333333336</c:v>
                </c:pt>
                <c:pt idx="18681">
                  <c:v>40957.5</c:v>
                </c:pt>
                <c:pt idx="18682">
                  <c:v>40957.541666666664</c:v>
                </c:pt>
                <c:pt idx="18683">
                  <c:v>40957.583333333336</c:v>
                </c:pt>
                <c:pt idx="18684">
                  <c:v>40957.625</c:v>
                </c:pt>
                <c:pt idx="18685">
                  <c:v>40957.666666666664</c:v>
                </c:pt>
                <c:pt idx="18686">
                  <c:v>40957.708333333336</c:v>
                </c:pt>
                <c:pt idx="18687">
                  <c:v>40957.75</c:v>
                </c:pt>
                <c:pt idx="18688">
                  <c:v>40957.791666666664</c:v>
                </c:pt>
                <c:pt idx="18689">
                  <c:v>40957.833333333336</c:v>
                </c:pt>
                <c:pt idx="18690">
                  <c:v>40957.875</c:v>
                </c:pt>
                <c:pt idx="18691">
                  <c:v>40957.916666666664</c:v>
                </c:pt>
                <c:pt idx="18692">
                  <c:v>40957.958333333336</c:v>
                </c:pt>
                <c:pt idx="18693">
                  <c:v>40958</c:v>
                </c:pt>
                <c:pt idx="18694">
                  <c:v>40958.041666666664</c:v>
                </c:pt>
                <c:pt idx="18695">
                  <c:v>40958.083333333336</c:v>
                </c:pt>
                <c:pt idx="18696">
                  <c:v>40958.125</c:v>
                </c:pt>
                <c:pt idx="18697">
                  <c:v>40958.166666666664</c:v>
                </c:pt>
                <c:pt idx="18698">
                  <c:v>40958.208333333336</c:v>
                </c:pt>
                <c:pt idx="18699">
                  <c:v>40958.25</c:v>
                </c:pt>
                <c:pt idx="18700">
                  <c:v>40958.291666666664</c:v>
                </c:pt>
                <c:pt idx="18701">
                  <c:v>40958.333333333336</c:v>
                </c:pt>
                <c:pt idx="18702">
                  <c:v>40958.375</c:v>
                </c:pt>
                <c:pt idx="18703">
                  <c:v>40958.416666666664</c:v>
                </c:pt>
                <c:pt idx="18704">
                  <c:v>40958.458333333336</c:v>
                </c:pt>
                <c:pt idx="18705">
                  <c:v>40958.5</c:v>
                </c:pt>
                <c:pt idx="18706">
                  <c:v>40958.541666666664</c:v>
                </c:pt>
                <c:pt idx="18707">
                  <c:v>40958.583333333336</c:v>
                </c:pt>
                <c:pt idx="18708">
                  <c:v>40958.625</c:v>
                </c:pt>
                <c:pt idx="18709">
                  <c:v>40958.666666666664</c:v>
                </c:pt>
                <c:pt idx="18710">
                  <c:v>40958.708333333336</c:v>
                </c:pt>
                <c:pt idx="18711">
                  <c:v>40958.75</c:v>
                </c:pt>
                <c:pt idx="18712">
                  <c:v>40958.791666666664</c:v>
                </c:pt>
                <c:pt idx="18713">
                  <c:v>40958.833333333336</c:v>
                </c:pt>
                <c:pt idx="18714">
                  <c:v>40958.875</c:v>
                </c:pt>
                <c:pt idx="18715">
                  <c:v>40958.916666666664</c:v>
                </c:pt>
                <c:pt idx="18716">
                  <c:v>40958.958333333336</c:v>
                </c:pt>
                <c:pt idx="18717">
                  <c:v>40959</c:v>
                </c:pt>
                <c:pt idx="18718">
                  <c:v>40959.041666666664</c:v>
                </c:pt>
                <c:pt idx="18719">
                  <c:v>40959.083333333336</c:v>
                </c:pt>
                <c:pt idx="18720">
                  <c:v>40959.125</c:v>
                </c:pt>
                <c:pt idx="18721">
                  <c:v>40959.166666666664</c:v>
                </c:pt>
                <c:pt idx="18722">
                  <c:v>40959.208333333336</c:v>
                </c:pt>
                <c:pt idx="18723">
                  <c:v>40959.25</c:v>
                </c:pt>
                <c:pt idx="18724">
                  <c:v>40959.291666666664</c:v>
                </c:pt>
                <c:pt idx="18725">
                  <c:v>40959.333333333336</c:v>
                </c:pt>
                <c:pt idx="18726">
                  <c:v>40959.375</c:v>
                </c:pt>
                <c:pt idx="18727">
                  <c:v>40959.416666666664</c:v>
                </c:pt>
                <c:pt idx="18728">
                  <c:v>40959.458333333336</c:v>
                </c:pt>
                <c:pt idx="18729">
                  <c:v>40959.5</c:v>
                </c:pt>
                <c:pt idx="18730">
                  <c:v>40959.541666666664</c:v>
                </c:pt>
                <c:pt idx="18731">
                  <c:v>40959.583333333336</c:v>
                </c:pt>
                <c:pt idx="18732">
                  <c:v>40959.625</c:v>
                </c:pt>
                <c:pt idx="18733">
                  <c:v>40959.666666666664</c:v>
                </c:pt>
                <c:pt idx="18734">
                  <c:v>40959.708333333336</c:v>
                </c:pt>
                <c:pt idx="18735">
                  <c:v>40959.75</c:v>
                </c:pt>
                <c:pt idx="18736">
                  <c:v>40959.791666666664</c:v>
                </c:pt>
                <c:pt idx="18737">
                  <c:v>40959.833333333336</c:v>
                </c:pt>
                <c:pt idx="18738">
                  <c:v>40959.875</c:v>
                </c:pt>
                <c:pt idx="18739">
                  <c:v>40959.916666666664</c:v>
                </c:pt>
                <c:pt idx="18740">
                  <c:v>40959.958333333336</c:v>
                </c:pt>
                <c:pt idx="18741">
                  <c:v>40960</c:v>
                </c:pt>
                <c:pt idx="18742">
                  <c:v>40960.041666666664</c:v>
                </c:pt>
                <c:pt idx="18743">
                  <c:v>40960.083333333336</c:v>
                </c:pt>
                <c:pt idx="18744">
                  <c:v>40960.125</c:v>
                </c:pt>
                <c:pt idx="18745">
                  <c:v>40960.166666666664</c:v>
                </c:pt>
                <c:pt idx="18746">
                  <c:v>40960.208333333336</c:v>
                </c:pt>
                <c:pt idx="18747">
                  <c:v>40960.25</c:v>
                </c:pt>
                <c:pt idx="18748">
                  <c:v>40960.291666666664</c:v>
                </c:pt>
                <c:pt idx="18749">
                  <c:v>40960.333333333336</c:v>
                </c:pt>
                <c:pt idx="18750">
                  <c:v>40960.375</c:v>
                </c:pt>
                <c:pt idx="18751">
                  <c:v>40960.416666666664</c:v>
                </c:pt>
                <c:pt idx="18752">
                  <c:v>40960.458333333336</c:v>
                </c:pt>
                <c:pt idx="18753">
                  <c:v>40960.5</c:v>
                </c:pt>
                <c:pt idx="18754">
                  <c:v>40960.541666666664</c:v>
                </c:pt>
                <c:pt idx="18755">
                  <c:v>40960.583333333336</c:v>
                </c:pt>
                <c:pt idx="18756">
                  <c:v>40960.625</c:v>
                </c:pt>
                <c:pt idx="18757">
                  <c:v>40960.666666666664</c:v>
                </c:pt>
                <c:pt idx="18758">
                  <c:v>40960.708333333336</c:v>
                </c:pt>
                <c:pt idx="18759">
                  <c:v>40960.75</c:v>
                </c:pt>
                <c:pt idx="18760">
                  <c:v>40960.791666666664</c:v>
                </c:pt>
                <c:pt idx="18761">
                  <c:v>40960.833333333336</c:v>
                </c:pt>
                <c:pt idx="18762">
                  <c:v>40960.875</c:v>
                </c:pt>
                <c:pt idx="18763">
                  <c:v>40960.916666666664</c:v>
                </c:pt>
                <c:pt idx="18764">
                  <c:v>40960.958333333336</c:v>
                </c:pt>
                <c:pt idx="18765">
                  <c:v>40961</c:v>
                </c:pt>
                <c:pt idx="18766">
                  <c:v>40961.041666666664</c:v>
                </c:pt>
                <c:pt idx="18767">
                  <c:v>40961.083333333336</c:v>
                </c:pt>
                <c:pt idx="18768">
                  <c:v>40961.125</c:v>
                </c:pt>
                <c:pt idx="18769">
                  <c:v>40961.166666666664</c:v>
                </c:pt>
                <c:pt idx="18770">
                  <c:v>40961.208333333336</c:v>
                </c:pt>
                <c:pt idx="18771">
                  <c:v>40961.25</c:v>
                </c:pt>
                <c:pt idx="18772">
                  <c:v>40961.291666666664</c:v>
                </c:pt>
                <c:pt idx="18773">
                  <c:v>40961.333333333336</c:v>
                </c:pt>
                <c:pt idx="18774">
                  <c:v>40961.375</c:v>
                </c:pt>
                <c:pt idx="18775">
                  <c:v>40961.416666666664</c:v>
                </c:pt>
                <c:pt idx="18776">
                  <c:v>40961.458333333336</c:v>
                </c:pt>
                <c:pt idx="18777">
                  <c:v>40961.5</c:v>
                </c:pt>
                <c:pt idx="18778">
                  <c:v>40961.541666666664</c:v>
                </c:pt>
                <c:pt idx="18779">
                  <c:v>40961.583333333336</c:v>
                </c:pt>
                <c:pt idx="18780">
                  <c:v>40961.625</c:v>
                </c:pt>
                <c:pt idx="18781">
                  <c:v>40961.666666666664</c:v>
                </c:pt>
                <c:pt idx="18782">
                  <c:v>40961.708333333336</c:v>
                </c:pt>
                <c:pt idx="18783">
                  <c:v>40961.75</c:v>
                </c:pt>
                <c:pt idx="18784">
                  <c:v>40961.791666666664</c:v>
                </c:pt>
                <c:pt idx="18785">
                  <c:v>40961.833333333336</c:v>
                </c:pt>
                <c:pt idx="18786">
                  <c:v>40961.875</c:v>
                </c:pt>
                <c:pt idx="18787">
                  <c:v>40961.916666666664</c:v>
                </c:pt>
                <c:pt idx="18788">
                  <c:v>40961.958333333336</c:v>
                </c:pt>
                <c:pt idx="18789">
                  <c:v>40962</c:v>
                </c:pt>
                <c:pt idx="18790">
                  <c:v>40962.041666666664</c:v>
                </c:pt>
                <c:pt idx="18791">
                  <c:v>40962.083333333336</c:v>
                </c:pt>
                <c:pt idx="18792">
                  <c:v>40962.125</c:v>
                </c:pt>
                <c:pt idx="18793">
                  <c:v>40962.166666666664</c:v>
                </c:pt>
                <c:pt idx="18794">
                  <c:v>40962.208333333336</c:v>
                </c:pt>
                <c:pt idx="18795">
                  <c:v>40962.25</c:v>
                </c:pt>
                <c:pt idx="18796">
                  <c:v>40962.291666666664</c:v>
                </c:pt>
                <c:pt idx="18797">
                  <c:v>40962.333333333336</c:v>
                </c:pt>
                <c:pt idx="18798">
                  <c:v>40962.375</c:v>
                </c:pt>
                <c:pt idx="18799">
                  <c:v>40962.416666666664</c:v>
                </c:pt>
                <c:pt idx="18800">
                  <c:v>40962.458333333336</c:v>
                </c:pt>
                <c:pt idx="18801">
                  <c:v>40962.5</c:v>
                </c:pt>
                <c:pt idx="18802">
                  <c:v>40962.541666666664</c:v>
                </c:pt>
                <c:pt idx="18803">
                  <c:v>40962.583333333336</c:v>
                </c:pt>
                <c:pt idx="18804">
                  <c:v>40962.625</c:v>
                </c:pt>
                <c:pt idx="18805">
                  <c:v>40962.666666666664</c:v>
                </c:pt>
                <c:pt idx="18806">
                  <c:v>40962.708333333336</c:v>
                </c:pt>
                <c:pt idx="18807">
                  <c:v>40962.75</c:v>
                </c:pt>
                <c:pt idx="18808">
                  <c:v>40962.791666666664</c:v>
                </c:pt>
                <c:pt idx="18809">
                  <c:v>40962.833333333336</c:v>
                </c:pt>
                <c:pt idx="18810">
                  <c:v>40962.875</c:v>
                </c:pt>
                <c:pt idx="18811">
                  <c:v>40962.916666666664</c:v>
                </c:pt>
                <c:pt idx="18812">
                  <c:v>40962.958333333336</c:v>
                </c:pt>
                <c:pt idx="18813">
                  <c:v>40963</c:v>
                </c:pt>
                <c:pt idx="18814">
                  <c:v>40963.041666666664</c:v>
                </c:pt>
                <c:pt idx="18815">
                  <c:v>40963.083333333336</c:v>
                </c:pt>
                <c:pt idx="18816">
                  <c:v>40963.125</c:v>
                </c:pt>
                <c:pt idx="18817">
                  <c:v>40963.166666666664</c:v>
                </c:pt>
                <c:pt idx="18818">
                  <c:v>40963.208333333336</c:v>
                </c:pt>
                <c:pt idx="18819">
                  <c:v>40963.25</c:v>
                </c:pt>
                <c:pt idx="18820">
                  <c:v>40963.291666666664</c:v>
                </c:pt>
                <c:pt idx="18821">
                  <c:v>40963.333333333336</c:v>
                </c:pt>
                <c:pt idx="18822">
                  <c:v>40963.375</c:v>
                </c:pt>
                <c:pt idx="18823">
                  <c:v>40963.416666666664</c:v>
                </c:pt>
                <c:pt idx="18824">
                  <c:v>40963.458333333336</c:v>
                </c:pt>
                <c:pt idx="18825">
                  <c:v>40963.5</c:v>
                </c:pt>
                <c:pt idx="18826">
                  <c:v>40963.541666666664</c:v>
                </c:pt>
                <c:pt idx="18827">
                  <c:v>40963.583333333336</c:v>
                </c:pt>
                <c:pt idx="18828">
                  <c:v>40963.625</c:v>
                </c:pt>
                <c:pt idx="18829">
                  <c:v>40963.666666666664</c:v>
                </c:pt>
                <c:pt idx="18830">
                  <c:v>40963.708333333336</c:v>
                </c:pt>
                <c:pt idx="18831">
                  <c:v>40963.75</c:v>
                </c:pt>
                <c:pt idx="18832">
                  <c:v>40963.791666666664</c:v>
                </c:pt>
                <c:pt idx="18833">
                  <c:v>40963.833333333336</c:v>
                </c:pt>
                <c:pt idx="18834">
                  <c:v>40963.875</c:v>
                </c:pt>
                <c:pt idx="18835">
                  <c:v>40963.916666666664</c:v>
                </c:pt>
                <c:pt idx="18836">
                  <c:v>40963.958333333336</c:v>
                </c:pt>
                <c:pt idx="18837">
                  <c:v>40964</c:v>
                </c:pt>
                <c:pt idx="18838">
                  <c:v>40964.041666666664</c:v>
                </c:pt>
                <c:pt idx="18839">
                  <c:v>40964.083333333336</c:v>
                </c:pt>
                <c:pt idx="18840">
                  <c:v>40964.125</c:v>
                </c:pt>
                <c:pt idx="18841">
                  <c:v>40964.166666666664</c:v>
                </c:pt>
                <c:pt idx="18842">
                  <c:v>40964.208333333336</c:v>
                </c:pt>
                <c:pt idx="18843">
                  <c:v>40964.25</c:v>
                </c:pt>
                <c:pt idx="18844">
                  <c:v>40964.291666666664</c:v>
                </c:pt>
                <c:pt idx="18845">
                  <c:v>40964.333333333336</c:v>
                </c:pt>
                <c:pt idx="18846">
                  <c:v>40964.375</c:v>
                </c:pt>
                <c:pt idx="18847">
                  <c:v>40964.416666666664</c:v>
                </c:pt>
                <c:pt idx="18848">
                  <c:v>40964.458333333336</c:v>
                </c:pt>
                <c:pt idx="18849">
                  <c:v>40964.5</c:v>
                </c:pt>
                <c:pt idx="18850">
                  <c:v>40964.541666666664</c:v>
                </c:pt>
                <c:pt idx="18851">
                  <c:v>40964.583333333336</c:v>
                </c:pt>
                <c:pt idx="18852">
                  <c:v>40964.625</c:v>
                </c:pt>
                <c:pt idx="18853">
                  <c:v>40964.666666666664</c:v>
                </c:pt>
                <c:pt idx="18854">
                  <c:v>40964.708333333336</c:v>
                </c:pt>
                <c:pt idx="18855">
                  <c:v>40964.75</c:v>
                </c:pt>
                <c:pt idx="18856">
                  <c:v>40964.791666666664</c:v>
                </c:pt>
                <c:pt idx="18857">
                  <c:v>40964.833333333336</c:v>
                </c:pt>
                <c:pt idx="18858">
                  <c:v>40964.875</c:v>
                </c:pt>
                <c:pt idx="18859">
                  <c:v>40964.916666666664</c:v>
                </c:pt>
                <c:pt idx="18860">
                  <c:v>40964.958333333336</c:v>
                </c:pt>
                <c:pt idx="18861">
                  <c:v>40965</c:v>
                </c:pt>
                <c:pt idx="18862">
                  <c:v>40965.041666666664</c:v>
                </c:pt>
                <c:pt idx="18863">
                  <c:v>40965.083333333336</c:v>
                </c:pt>
                <c:pt idx="18864">
                  <c:v>40965.125</c:v>
                </c:pt>
                <c:pt idx="18865">
                  <c:v>40965.166666666664</c:v>
                </c:pt>
                <c:pt idx="18866">
                  <c:v>40965.208333333336</c:v>
                </c:pt>
                <c:pt idx="18867">
                  <c:v>40965.25</c:v>
                </c:pt>
                <c:pt idx="18868">
                  <c:v>40965.291666666664</c:v>
                </c:pt>
                <c:pt idx="18869">
                  <c:v>40965.333333333336</c:v>
                </c:pt>
                <c:pt idx="18870">
                  <c:v>40965.375</c:v>
                </c:pt>
                <c:pt idx="18871">
                  <c:v>40965.416666666664</c:v>
                </c:pt>
                <c:pt idx="18872">
                  <c:v>40965.458333333336</c:v>
                </c:pt>
                <c:pt idx="18873">
                  <c:v>40965.5</c:v>
                </c:pt>
                <c:pt idx="18874">
                  <c:v>40965.541666666664</c:v>
                </c:pt>
                <c:pt idx="18875">
                  <c:v>40965.583333333336</c:v>
                </c:pt>
                <c:pt idx="18876">
                  <c:v>40965.625</c:v>
                </c:pt>
                <c:pt idx="18877">
                  <c:v>40965.666666666664</c:v>
                </c:pt>
                <c:pt idx="18878">
                  <c:v>40965.708333333336</c:v>
                </c:pt>
                <c:pt idx="18879">
                  <c:v>40965.75</c:v>
                </c:pt>
                <c:pt idx="18880">
                  <c:v>40965.791666666664</c:v>
                </c:pt>
                <c:pt idx="18881">
                  <c:v>40965.833333333336</c:v>
                </c:pt>
                <c:pt idx="18882">
                  <c:v>40965.875</c:v>
                </c:pt>
                <c:pt idx="18883">
                  <c:v>40965.916666666664</c:v>
                </c:pt>
                <c:pt idx="18884">
                  <c:v>40965.958333333336</c:v>
                </c:pt>
                <c:pt idx="18885">
                  <c:v>40966</c:v>
                </c:pt>
                <c:pt idx="18886">
                  <c:v>40966.041666666664</c:v>
                </c:pt>
                <c:pt idx="18887">
                  <c:v>40966.083333333336</c:v>
                </c:pt>
                <c:pt idx="18888">
                  <c:v>40966.125</c:v>
                </c:pt>
                <c:pt idx="18889">
                  <c:v>40966.166666666664</c:v>
                </c:pt>
                <c:pt idx="18890">
                  <c:v>40966.208333333336</c:v>
                </c:pt>
                <c:pt idx="18891">
                  <c:v>40966.25</c:v>
                </c:pt>
                <c:pt idx="18892">
                  <c:v>40966.291666666664</c:v>
                </c:pt>
                <c:pt idx="18893">
                  <c:v>40966.333333333336</c:v>
                </c:pt>
                <c:pt idx="18894">
                  <c:v>40966.375</c:v>
                </c:pt>
                <c:pt idx="18895">
                  <c:v>40966.416666666664</c:v>
                </c:pt>
                <c:pt idx="18896">
                  <c:v>40966.458333333336</c:v>
                </c:pt>
                <c:pt idx="18897">
                  <c:v>40966.5</c:v>
                </c:pt>
                <c:pt idx="18898">
                  <c:v>40966.541666666664</c:v>
                </c:pt>
                <c:pt idx="18899">
                  <c:v>40966.583333333336</c:v>
                </c:pt>
                <c:pt idx="18900">
                  <c:v>40966.625</c:v>
                </c:pt>
                <c:pt idx="18901">
                  <c:v>40966.666666666664</c:v>
                </c:pt>
                <c:pt idx="18902">
                  <c:v>40966.708333333336</c:v>
                </c:pt>
                <c:pt idx="18903">
                  <c:v>40966.75</c:v>
                </c:pt>
                <c:pt idx="18904">
                  <c:v>40966.791666666664</c:v>
                </c:pt>
                <c:pt idx="18905">
                  <c:v>40966.833333333336</c:v>
                </c:pt>
                <c:pt idx="18906">
                  <c:v>40966.875</c:v>
                </c:pt>
                <c:pt idx="18907">
                  <c:v>40966.916666666664</c:v>
                </c:pt>
                <c:pt idx="18908">
                  <c:v>40966.958333333336</c:v>
                </c:pt>
                <c:pt idx="18909">
                  <c:v>40967</c:v>
                </c:pt>
                <c:pt idx="18910">
                  <c:v>40967.041666666664</c:v>
                </c:pt>
                <c:pt idx="18911">
                  <c:v>40967.083333333336</c:v>
                </c:pt>
                <c:pt idx="18912">
                  <c:v>40967.125</c:v>
                </c:pt>
                <c:pt idx="18913">
                  <c:v>40967.166666666664</c:v>
                </c:pt>
                <c:pt idx="18914">
                  <c:v>40967.208333333336</c:v>
                </c:pt>
                <c:pt idx="18915">
                  <c:v>40967.25</c:v>
                </c:pt>
                <c:pt idx="18916">
                  <c:v>40967.291666666664</c:v>
                </c:pt>
                <c:pt idx="18917">
                  <c:v>40967.333333333336</c:v>
                </c:pt>
                <c:pt idx="18918">
                  <c:v>40967.375</c:v>
                </c:pt>
                <c:pt idx="18919">
                  <c:v>40967.416666666664</c:v>
                </c:pt>
                <c:pt idx="18920">
                  <c:v>40967.458333333336</c:v>
                </c:pt>
                <c:pt idx="18921">
                  <c:v>40967.5</c:v>
                </c:pt>
                <c:pt idx="18922">
                  <c:v>40967.541666666664</c:v>
                </c:pt>
                <c:pt idx="18923">
                  <c:v>40967.583333333336</c:v>
                </c:pt>
                <c:pt idx="18924">
                  <c:v>40967.625</c:v>
                </c:pt>
                <c:pt idx="18925">
                  <c:v>40967.666666666664</c:v>
                </c:pt>
                <c:pt idx="18926">
                  <c:v>40967.708333333336</c:v>
                </c:pt>
                <c:pt idx="18927">
                  <c:v>40967.75</c:v>
                </c:pt>
                <c:pt idx="18928">
                  <c:v>40967.791666666664</c:v>
                </c:pt>
                <c:pt idx="18929">
                  <c:v>40967.833333333336</c:v>
                </c:pt>
                <c:pt idx="18930">
                  <c:v>40967.875</c:v>
                </c:pt>
                <c:pt idx="18931">
                  <c:v>40967.916666666664</c:v>
                </c:pt>
                <c:pt idx="18932">
                  <c:v>40967.958333333336</c:v>
                </c:pt>
                <c:pt idx="18933">
                  <c:v>40968</c:v>
                </c:pt>
                <c:pt idx="18934">
                  <c:v>40968.041666666664</c:v>
                </c:pt>
                <c:pt idx="18935">
                  <c:v>40968.083333333336</c:v>
                </c:pt>
                <c:pt idx="18936">
                  <c:v>40968.125</c:v>
                </c:pt>
                <c:pt idx="18937">
                  <c:v>40968.166666666664</c:v>
                </c:pt>
                <c:pt idx="18938">
                  <c:v>40968.208333333336</c:v>
                </c:pt>
                <c:pt idx="18939">
                  <c:v>40968.25</c:v>
                </c:pt>
                <c:pt idx="18940">
                  <c:v>40968.291666666664</c:v>
                </c:pt>
                <c:pt idx="18941">
                  <c:v>40968.333333333336</c:v>
                </c:pt>
                <c:pt idx="18942">
                  <c:v>40968.375</c:v>
                </c:pt>
                <c:pt idx="18943">
                  <c:v>40968.416666666664</c:v>
                </c:pt>
                <c:pt idx="18944">
                  <c:v>40968.458333333336</c:v>
                </c:pt>
                <c:pt idx="18945">
                  <c:v>40968.5</c:v>
                </c:pt>
                <c:pt idx="18946">
                  <c:v>40968.541666666664</c:v>
                </c:pt>
                <c:pt idx="18947">
                  <c:v>40968.583333333336</c:v>
                </c:pt>
                <c:pt idx="18948">
                  <c:v>40968.625</c:v>
                </c:pt>
                <c:pt idx="18949">
                  <c:v>40968.666666666664</c:v>
                </c:pt>
                <c:pt idx="18950">
                  <c:v>40968.708333333336</c:v>
                </c:pt>
                <c:pt idx="18951">
                  <c:v>40968.75</c:v>
                </c:pt>
                <c:pt idx="18952">
                  <c:v>40968.791666666664</c:v>
                </c:pt>
                <c:pt idx="18953">
                  <c:v>40968.833333333336</c:v>
                </c:pt>
                <c:pt idx="18954">
                  <c:v>40968.875</c:v>
                </c:pt>
                <c:pt idx="18955">
                  <c:v>40968.916666666664</c:v>
                </c:pt>
                <c:pt idx="18956">
                  <c:v>40968.958333333336</c:v>
                </c:pt>
                <c:pt idx="18957">
                  <c:v>40969</c:v>
                </c:pt>
                <c:pt idx="18958">
                  <c:v>40969.041666666664</c:v>
                </c:pt>
                <c:pt idx="18959">
                  <c:v>40969.083333333336</c:v>
                </c:pt>
                <c:pt idx="18960">
                  <c:v>40969.125</c:v>
                </c:pt>
                <c:pt idx="18961">
                  <c:v>40969.166666666664</c:v>
                </c:pt>
                <c:pt idx="18962">
                  <c:v>40969.208333333336</c:v>
                </c:pt>
                <c:pt idx="18963">
                  <c:v>40969.25</c:v>
                </c:pt>
                <c:pt idx="18964">
                  <c:v>40969.291666666664</c:v>
                </c:pt>
                <c:pt idx="18965">
                  <c:v>40969.333333333336</c:v>
                </c:pt>
                <c:pt idx="18966">
                  <c:v>40969.375</c:v>
                </c:pt>
                <c:pt idx="18967">
                  <c:v>40969.416666666664</c:v>
                </c:pt>
                <c:pt idx="18968">
                  <c:v>40969.458333333336</c:v>
                </c:pt>
                <c:pt idx="18969">
                  <c:v>40969.5</c:v>
                </c:pt>
                <c:pt idx="18970">
                  <c:v>40969.541666666664</c:v>
                </c:pt>
                <c:pt idx="18971">
                  <c:v>40969.583333333336</c:v>
                </c:pt>
                <c:pt idx="18972">
                  <c:v>40969.625</c:v>
                </c:pt>
                <c:pt idx="18973">
                  <c:v>40969.666666666664</c:v>
                </c:pt>
                <c:pt idx="18974">
                  <c:v>40969.708333333336</c:v>
                </c:pt>
                <c:pt idx="18975">
                  <c:v>40969.75</c:v>
                </c:pt>
                <c:pt idx="18976">
                  <c:v>40969.791666666664</c:v>
                </c:pt>
                <c:pt idx="18977">
                  <c:v>40969.833333333336</c:v>
                </c:pt>
                <c:pt idx="18978">
                  <c:v>40969.875</c:v>
                </c:pt>
                <c:pt idx="18979">
                  <c:v>40969.916666666664</c:v>
                </c:pt>
                <c:pt idx="18980">
                  <c:v>40969.958333333336</c:v>
                </c:pt>
                <c:pt idx="18981">
                  <c:v>40970</c:v>
                </c:pt>
                <c:pt idx="18982">
                  <c:v>40970.041666666664</c:v>
                </c:pt>
                <c:pt idx="18983">
                  <c:v>40970.083333333336</c:v>
                </c:pt>
                <c:pt idx="18984">
                  <c:v>40970.125</c:v>
                </c:pt>
                <c:pt idx="18985">
                  <c:v>40970.166666666664</c:v>
                </c:pt>
                <c:pt idx="18986">
                  <c:v>40970.208333333336</c:v>
                </c:pt>
                <c:pt idx="18987">
                  <c:v>40970.25</c:v>
                </c:pt>
                <c:pt idx="18988">
                  <c:v>40970.291666666664</c:v>
                </c:pt>
                <c:pt idx="18989">
                  <c:v>40970.333333333336</c:v>
                </c:pt>
                <c:pt idx="18990">
                  <c:v>40970.375</c:v>
                </c:pt>
                <c:pt idx="18991">
                  <c:v>40970.416666666664</c:v>
                </c:pt>
                <c:pt idx="18992">
                  <c:v>40970.458333333336</c:v>
                </c:pt>
                <c:pt idx="18993">
                  <c:v>40970.5</c:v>
                </c:pt>
                <c:pt idx="18994">
                  <c:v>40970.541666666664</c:v>
                </c:pt>
                <c:pt idx="18995">
                  <c:v>40970.583333333336</c:v>
                </c:pt>
                <c:pt idx="18996">
                  <c:v>40970.625</c:v>
                </c:pt>
                <c:pt idx="18997">
                  <c:v>40970.666666666664</c:v>
                </c:pt>
                <c:pt idx="18998">
                  <c:v>40970.708333333336</c:v>
                </c:pt>
                <c:pt idx="18999">
                  <c:v>40970.75</c:v>
                </c:pt>
                <c:pt idx="19000">
                  <c:v>40970.791666666664</c:v>
                </c:pt>
                <c:pt idx="19001">
                  <c:v>40970.833333333336</c:v>
                </c:pt>
                <c:pt idx="19002">
                  <c:v>40970.875</c:v>
                </c:pt>
                <c:pt idx="19003">
                  <c:v>40970.916666666664</c:v>
                </c:pt>
                <c:pt idx="19004">
                  <c:v>40970.958333333336</c:v>
                </c:pt>
                <c:pt idx="19005">
                  <c:v>40971</c:v>
                </c:pt>
                <c:pt idx="19006">
                  <c:v>40971.041666666664</c:v>
                </c:pt>
                <c:pt idx="19007">
                  <c:v>40971.083333333336</c:v>
                </c:pt>
                <c:pt idx="19008">
                  <c:v>40971.125</c:v>
                </c:pt>
                <c:pt idx="19009">
                  <c:v>40971.166666666664</c:v>
                </c:pt>
                <c:pt idx="19010">
                  <c:v>40971.208333333336</c:v>
                </c:pt>
                <c:pt idx="19011">
                  <c:v>40971.25</c:v>
                </c:pt>
                <c:pt idx="19012">
                  <c:v>40971.291666666664</c:v>
                </c:pt>
                <c:pt idx="19013">
                  <c:v>40971.333333333336</c:v>
                </c:pt>
                <c:pt idx="19014">
                  <c:v>40971.375</c:v>
                </c:pt>
                <c:pt idx="19015">
                  <c:v>40971.416666666664</c:v>
                </c:pt>
                <c:pt idx="19016">
                  <c:v>40971.458333333336</c:v>
                </c:pt>
                <c:pt idx="19017">
                  <c:v>40971.5</c:v>
                </c:pt>
                <c:pt idx="19018">
                  <c:v>40971.541666666664</c:v>
                </c:pt>
                <c:pt idx="19019">
                  <c:v>40971.583333333336</c:v>
                </c:pt>
                <c:pt idx="19020">
                  <c:v>40971.625</c:v>
                </c:pt>
                <c:pt idx="19021">
                  <c:v>40971.666666666664</c:v>
                </c:pt>
                <c:pt idx="19022">
                  <c:v>40971.708333333336</c:v>
                </c:pt>
                <c:pt idx="19023">
                  <c:v>40971.75</c:v>
                </c:pt>
                <c:pt idx="19024">
                  <c:v>40971.791666666664</c:v>
                </c:pt>
                <c:pt idx="19025">
                  <c:v>40971.833333333336</c:v>
                </c:pt>
                <c:pt idx="19026">
                  <c:v>40971.875</c:v>
                </c:pt>
                <c:pt idx="19027">
                  <c:v>40971.916666666664</c:v>
                </c:pt>
                <c:pt idx="19028">
                  <c:v>40971.958333333336</c:v>
                </c:pt>
                <c:pt idx="19029">
                  <c:v>40972</c:v>
                </c:pt>
                <c:pt idx="19030">
                  <c:v>40972.041666666664</c:v>
                </c:pt>
                <c:pt idx="19031">
                  <c:v>40972.083333333336</c:v>
                </c:pt>
                <c:pt idx="19032">
                  <c:v>40972.125</c:v>
                </c:pt>
                <c:pt idx="19033">
                  <c:v>40972.166666666664</c:v>
                </c:pt>
                <c:pt idx="19034">
                  <c:v>40972.208333333336</c:v>
                </c:pt>
                <c:pt idx="19035">
                  <c:v>40972.25</c:v>
                </c:pt>
                <c:pt idx="19036">
                  <c:v>40972.291666666664</c:v>
                </c:pt>
                <c:pt idx="19037">
                  <c:v>40972.333333333336</c:v>
                </c:pt>
                <c:pt idx="19038">
                  <c:v>40972.375</c:v>
                </c:pt>
                <c:pt idx="19039">
                  <c:v>40972.416666666664</c:v>
                </c:pt>
                <c:pt idx="19040">
                  <c:v>40972.458333333336</c:v>
                </c:pt>
                <c:pt idx="19041">
                  <c:v>40972.5</c:v>
                </c:pt>
                <c:pt idx="19042">
                  <c:v>40972.541666666664</c:v>
                </c:pt>
                <c:pt idx="19043">
                  <c:v>40972.583333333336</c:v>
                </c:pt>
                <c:pt idx="19044">
                  <c:v>40972.625</c:v>
                </c:pt>
                <c:pt idx="19045">
                  <c:v>40972.666666666664</c:v>
                </c:pt>
                <c:pt idx="19046">
                  <c:v>40972.708333333336</c:v>
                </c:pt>
                <c:pt idx="19047">
                  <c:v>40972.75</c:v>
                </c:pt>
                <c:pt idx="19048">
                  <c:v>40972.791666666664</c:v>
                </c:pt>
                <c:pt idx="19049">
                  <c:v>40972.833333333336</c:v>
                </c:pt>
                <c:pt idx="19050">
                  <c:v>40972.875</c:v>
                </c:pt>
                <c:pt idx="19051">
                  <c:v>40972.916666666664</c:v>
                </c:pt>
                <c:pt idx="19052">
                  <c:v>40972.958333333336</c:v>
                </c:pt>
                <c:pt idx="19053">
                  <c:v>40973</c:v>
                </c:pt>
                <c:pt idx="19054">
                  <c:v>40973.041666666664</c:v>
                </c:pt>
                <c:pt idx="19055">
                  <c:v>40973.083333333336</c:v>
                </c:pt>
                <c:pt idx="19056">
                  <c:v>40973.125</c:v>
                </c:pt>
                <c:pt idx="19057">
                  <c:v>40973.166666666664</c:v>
                </c:pt>
                <c:pt idx="19058">
                  <c:v>40973.208333333336</c:v>
                </c:pt>
                <c:pt idx="19059">
                  <c:v>40973.25</c:v>
                </c:pt>
                <c:pt idx="19060">
                  <c:v>40973.291666666664</c:v>
                </c:pt>
                <c:pt idx="19061">
                  <c:v>40973.333333333336</c:v>
                </c:pt>
                <c:pt idx="19062">
                  <c:v>40973.375</c:v>
                </c:pt>
                <c:pt idx="19063">
                  <c:v>40973.416666666664</c:v>
                </c:pt>
                <c:pt idx="19064">
                  <c:v>40973.458333333336</c:v>
                </c:pt>
                <c:pt idx="19065">
                  <c:v>40973.5</c:v>
                </c:pt>
                <c:pt idx="19066">
                  <c:v>40973.541666666664</c:v>
                </c:pt>
                <c:pt idx="19067">
                  <c:v>40973.583333333336</c:v>
                </c:pt>
                <c:pt idx="19068">
                  <c:v>40973.625</c:v>
                </c:pt>
                <c:pt idx="19069">
                  <c:v>40973.666666666664</c:v>
                </c:pt>
                <c:pt idx="19070">
                  <c:v>40973.708333333336</c:v>
                </c:pt>
                <c:pt idx="19071">
                  <c:v>40973.75</c:v>
                </c:pt>
                <c:pt idx="19072">
                  <c:v>40973.791666666664</c:v>
                </c:pt>
                <c:pt idx="19073">
                  <c:v>40973.833333333336</c:v>
                </c:pt>
                <c:pt idx="19074">
                  <c:v>40973.875</c:v>
                </c:pt>
                <c:pt idx="19075">
                  <c:v>40973.916666666664</c:v>
                </c:pt>
                <c:pt idx="19076">
                  <c:v>40973.958333333336</c:v>
                </c:pt>
                <c:pt idx="19077">
                  <c:v>40974</c:v>
                </c:pt>
                <c:pt idx="19078">
                  <c:v>40974.041666666664</c:v>
                </c:pt>
                <c:pt idx="19079">
                  <c:v>40974.083333333336</c:v>
                </c:pt>
                <c:pt idx="19080">
                  <c:v>40974.125</c:v>
                </c:pt>
                <c:pt idx="19081">
                  <c:v>40974.166666666664</c:v>
                </c:pt>
                <c:pt idx="19082">
                  <c:v>40974.208333333336</c:v>
                </c:pt>
                <c:pt idx="19083">
                  <c:v>40974.25</c:v>
                </c:pt>
                <c:pt idx="19084">
                  <c:v>40974.291666666664</c:v>
                </c:pt>
                <c:pt idx="19085">
                  <c:v>40974.333333333336</c:v>
                </c:pt>
                <c:pt idx="19086">
                  <c:v>40974.375</c:v>
                </c:pt>
                <c:pt idx="19087">
                  <c:v>40974.416666666664</c:v>
                </c:pt>
                <c:pt idx="19088">
                  <c:v>40974.458333333336</c:v>
                </c:pt>
                <c:pt idx="19089">
                  <c:v>40974.5</c:v>
                </c:pt>
                <c:pt idx="19090">
                  <c:v>40974.541666666664</c:v>
                </c:pt>
                <c:pt idx="19091">
                  <c:v>40974.583333333336</c:v>
                </c:pt>
                <c:pt idx="19092">
                  <c:v>40974.625</c:v>
                </c:pt>
                <c:pt idx="19093">
                  <c:v>40974.666666666664</c:v>
                </c:pt>
                <c:pt idx="19094">
                  <c:v>40974.708333333336</c:v>
                </c:pt>
                <c:pt idx="19095">
                  <c:v>40974.75</c:v>
                </c:pt>
                <c:pt idx="19096">
                  <c:v>40974.791666666664</c:v>
                </c:pt>
                <c:pt idx="19097">
                  <c:v>40974.833333333336</c:v>
                </c:pt>
                <c:pt idx="19098">
                  <c:v>40974.875</c:v>
                </c:pt>
                <c:pt idx="19099">
                  <c:v>40974.916666666664</c:v>
                </c:pt>
                <c:pt idx="19100">
                  <c:v>40974.958333333336</c:v>
                </c:pt>
                <c:pt idx="19101">
                  <c:v>40975</c:v>
                </c:pt>
                <c:pt idx="19102">
                  <c:v>40975.041666666664</c:v>
                </c:pt>
                <c:pt idx="19103">
                  <c:v>40975.083333333336</c:v>
                </c:pt>
                <c:pt idx="19104">
                  <c:v>40975.125</c:v>
                </c:pt>
                <c:pt idx="19105">
                  <c:v>40975.166666666664</c:v>
                </c:pt>
                <c:pt idx="19106">
                  <c:v>40975.208333333336</c:v>
                </c:pt>
                <c:pt idx="19107">
                  <c:v>40975.25</c:v>
                </c:pt>
                <c:pt idx="19108">
                  <c:v>40975.291666666664</c:v>
                </c:pt>
                <c:pt idx="19109">
                  <c:v>40975.333333333336</c:v>
                </c:pt>
                <c:pt idx="19110">
                  <c:v>40975.375</c:v>
                </c:pt>
                <c:pt idx="19111">
                  <c:v>40975.416666666664</c:v>
                </c:pt>
                <c:pt idx="19112">
                  <c:v>40975.458333333336</c:v>
                </c:pt>
                <c:pt idx="19113">
                  <c:v>40975.5</c:v>
                </c:pt>
                <c:pt idx="19114">
                  <c:v>40975.541666666664</c:v>
                </c:pt>
                <c:pt idx="19115">
                  <c:v>40975.583333333336</c:v>
                </c:pt>
                <c:pt idx="19116">
                  <c:v>40975.625</c:v>
                </c:pt>
                <c:pt idx="19117">
                  <c:v>40975.666666666664</c:v>
                </c:pt>
                <c:pt idx="19118">
                  <c:v>40975.708333333336</c:v>
                </c:pt>
                <c:pt idx="19119">
                  <c:v>40975.75</c:v>
                </c:pt>
                <c:pt idx="19120">
                  <c:v>40975.791666666664</c:v>
                </c:pt>
                <c:pt idx="19121">
                  <c:v>40975.833333333336</c:v>
                </c:pt>
                <c:pt idx="19122">
                  <c:v>40975.875</c:v>
                </c:pt>
                <c:pt idx="19123">
                  <c:v>40975.916666666664</c:v>
                </c:pt>
                <c:pt idx="19124">
                  <c:v>40975.958333333336</c:v>
                </c:pt>
                <c:pt idx="19125">
                  <c:v>40976</c:v>
                </c:pt>
                <c:pt idx="19126">
                  <c:v>40976.041666666664</c:v>
                </c:pt>
                <c:pt idx="19127">
                  <c:v>40976.083333333336</c:v>
                </c:pt>
                <c:pt idx="19128">
                  <c:v>40976.125</c:v>
                </c:pt>
                <c:pt idx="19129">
                  <c:v>40976.166666666664</c:v>
                </c:pt>
                <c:pt idx="19130">
                  <c:v>40976.208333333336</c:v>
                </c:pt>
                <c:pt idx="19131">
                  <c:v>40976.25</c:v>
                </c:pt>
                <c:pt idx="19132">
                  <c:v>40976.291666666664</c:v>
                </c:pt>
                <c:pt idx="19133">
                  <c:v>40976.333333333336</c:v>
                </c:pt>
                <c:pt idx="19134">
                  <c:v>40976.375</c:v>
                </c:pt>
                <c:pt idx="19135">
                  <c:v>40976.416666666664</c:v>
                </c:pt>
                <c:pt idx="19136">
                  <c:v>40976.458333333336</c:v>
                </c:pt>
                <c:pt idx="19137">
                  <c:v>40976.5</c:v>
                </c:pt>
                <c:pt idx="19138">
                  <c:v>40976.541666666664</c:v>
                </c:pt>
                <c:pt idx="19139">
                  <c:v>40976.583333333336</c:v>
                </c:pt>
                <c:pt idx="19140">
                  <c:v>40976.625</c:v>
                </c:pt>
                <c:pt idx="19141">
                  <c:v>40976.666666666664</c:v>
                </c:pt>
                <c:pt idx="19142">
                  <c:v>40976.708333333336</c:v>
                </c:pt>
                <c:pt idx="19143">
                  <c:v>40976.75</c:v>
                </c:pt>
                <c:pt idx="19144">
                  <c:v>40976.791666666664</c:v>
                </c:pt>
                <c:pt idx="19145">
                  <c:v>40976.833333333336</c:v>
                </c:pt>
                <c:pt idx="19146">
                  <c:v>40976.875</c:v>
                </c:pt>
                <c:pt idx="19147">
                  <c:v>40976.916666666664</c:v>
                </c:pt>
                <c:pt idx="19148">
                  <c:v>40976.958333333336</c:v>
                </c:pt>
                <c:pt idx="19149">
                  <c:v>40977</c:v>
                </c:pt>
                <c:pt idx="19150">
                  <c:v>40977.041666666664</c:v>
                </c:pt>
                <c:pt idx="19151">
                  <c:v>40977.083333333336</c:v>
                </c:pt>
                <c:pt idx="19152">
                  <c:v>40977.125</c:v>
                </c:pt>
                <c:pt idx="19153">
                  <c:v>40977.166666666664</c:v>
                </c:pt>
                <c:pt idx="19154">
                  <c:v>40977.208333333336</c:v>
                </c:pt>
                <c:pt idx="19155">
                  <c:v>40977.25</c:v>
                </c:pt>
                <c:pt idx="19156">
                  <c:v>40977.291666666664</c:v>
                </c:pt>
                <c:pt idx="19157">
                  <c:v>40977.333333333336</c:v>
                </c:pt>
                <c:pt idx="19158">
                  <c:v>40977.375</c:v>
                </c:pt>
                <c:pt idx="19159">
                  <c:v>40977.416666666664</c:v>
                </c:pt>
                <c:pt idx="19160">
                  <c:v>40977.458333333336</c:v>
                </c:pt>
                <c:pt idx="19161">
                  <c:v>40977.5</c:v>
                </c:pt>
                <c:pt idx="19162">
                  <c:v>40977.541666666664</c:v>
                </c:pt>
                <c:pt idx="19163">
                  <c:v>40977.583333333336</c:v>
                </c:pt>
                <c:pt idx="19164">
                  <c:v>40977.625</c:v>
                </c:pt>
                <c:pt idx="19165">
                  <c:v>40977.666666666664</c:v>
                </c:pt>
                <c:pt idx="19166">
                  <c:v>40977.708333333336</c:v>
                </c:pt>
                <c:pt idx="19167">
                  <c:v>40977.75</c:v>
                </c:pt>
                <c:pt idx="19168">
                  <c:v>40977.791666666664</c:v>
                </c:pt>
                <c:pt idx="19169">
                  <c:v>40977.833333333336</c:v>
                </c:pt>
                <c:pt idx="19170">
                  <c:v>40977.875</c:v>
                </c:pt>
                <c:pt idx="19171">
                  <c:v>40977.916666666664</c:v>
                </c:pt>
                <c:pt idx="19172">
                  <c:v>40977.958333333336</c:v>
                </c:pt>
                <c:pt idx="19173">
                  <c:v>40978</c:v>
                </c:pt>
                <c:pt idx="19174">
                  <c:v>40978.041666666664</c:v>
                </c:pt>
                <c:pt idx="19175">
                  <c:v>40978.083333333336</c:v>
                </c:pt>
                <c:pt idx="19176">
                  <c:v>40978.125</c:v>
                </c:pt>
                <c:pt idx="19177">
                  <c:v>40978.166666666664</c:v>
                </c:pt>
                <c:pt idx="19178">
                  <c:v>40978.208333333336</c:v>
                </c:pt>
                <c:pt idx="19179">
                  <c:v>40978.25</c:v>
                </c:pt>
                <c:pt idx="19180">
                  <c:v>40978.291666666664</c:v>
                </c:pt>
                <c:pt idx="19181">
                  <c:v>40978.333333333336</c:v>
                </c:pt>
                <c:pt idx="19182">
                  <c:v>40978.375</c:v>
                </c:pt>
                <c:pt idx="19183">
                  <c:v>40978.416666666664</c:v>
                </c:pt>
                <c:pt idx="19184">
                  <c:v>40978.458333333336</c:v>
                </c:pt>
                <c:pt idx="19185">
                  <c:v>40978.5</c:v>
                </c:pt>
                <c:pt idx="19186">
                  <c:v>40978.541666666664</c:v>
                </c:pt>
                <c:pt idx="19187">
                  <c:v>40978.583333333336</c:v>
                </c:pt>
                <c:pt idx="19188">
                  <c:v>40978.625</c:v>
                </c:pt>
                <c:pt idx="19189">
                  <c:v>40978.666666666664</c:v>
                </c:pt>
                <c:pt idx="19190">
                  <c:v>40978.708333333336</c:v>
                </c:pt>
                <c:pt idx="19191">
                  <c:v>40978.75</c:v>
                </c:pt>
                <c:pt idx="19192">
                  <c:v>40978.791666666664</c:v>
                </c:pt>
                <c:pt idx="19193">
                  <c:v>40978.833333333336</c:v>
                </c:pt>
                <c:pt idx="19194">
                  <c:v>40978.875</c:v>
                </c:pt>
                <c:pt idx="19195">
                  <c:v>40978.916666666664</c:v>
                </c:pt>
                <c:pt idx="19196">
                  <c:v>40978.958333333336</c:v>
                </c:pt>
                <c:pt idx="19197">
                  <c:v>40979</c:v>
                </c:pt>
                <c:pt idx="19198">
                  <c:v>40979.041666666664</c:v>
                </c:pt>
                <c:pt idx="19199">
                  <c:v>40979.083333333336</c:v>
                </c:pt>
                <c:pt idx="19200">
                  <c:v>40979.125</c:v>
                </c:pt>
                <c:pt idx="19201">
                  <c:v>40979.166666666664</c:v>
                </c:pt>
                <c:pt idx="19202">
                  <c:v>40979.208333333336</c:v>
                </c:pt>
                <c:pt idx="19203">
                  <c:v>40979.25</c:v>
                </c:pt>
                <c:pt idx="19204">
                  <c:v>40979.291666666664</c:v>
                </c:pt>
                <c:pt idx="19205">
                  <c:v>40979.333333333336</c:v>
                </c:pt>
                <c:pt idx="19206">
                  <c:v>40979.375</c:v>
                </c:pt>
                <c:pt idx="19207">
                  <c:v>40979.416666666664</c:v>
                </c:pt>
                <c:pt idx="19208">
                  <c:v>40979.458333333336</c:v>
                </c:pt>
                <c:pt idx="19209">
                  <c:v>40979.5</c:v>
                </c:pt>
                <c:pt idx="19210">
                  <c:v>40979.541666666664</c:v>
                </c:pt>
                <c:pt idx="19211">
                  <c:v>40979.583333333336</c:v>
                </c:pt>
                <c:pt idx="19212">
                  <c:v>40979.625</c:v>
                </c:pt>
                <c:pt idx="19213">
                  <c:v>40979.666666666664</c:v>
                </c:pt>
                <c:pt idx="19214">
                  <c:v>40979.708333333336</c:v>
                </c:pt>
                <c:pt idx="19215">
                  <c:v>40979.75</c:v>
                </c:pt>
                <c:pt idx="19216">
                  <c:v>40979.791666666664</c:v>
                </c:pt>
                <c:pt idx="19217">
                  <c:v>40979.833333333336</c:v>
                </c:pt>
                <c:pt idx="19218">
                  <c:v>40979.875</c:v>
                </c:pt>
                <c:pt idx="19219">
                  <c:v>40979.916666666664</c:v>
                </c:pt>
                <c:pt idx="19220">
                  <c:v>40979.958333333336</c:v>
                </c:pt>
                <c:pt idx="19221">
                  <c:v>40980</c:v>
                </c:pt>
                <c:pt idx="19222">
                  <c:v>40980.041666666664</c:v>
                </c:pt>
                <c:pt idx="19223">
                  <c:v>40980.083333333336</c:v>
                </c:pt>
                <c:pt idx="19224">
                  <c:v>40980.125</c:v>
                </c:pt>
                <c:pt idx="19225">
                  <c:v>40980.166666666664</c:v>
                </c:pt>
                <c:pt idx="19226">
                  <c:v>40980.208333333336</c:v>
                </c:pt>
                <c:pt idx="19227">
                  <c:v>40980.25</c:v>
                </c:pt>
                <c:pt idx="19228">
                  <c:v>40980.291666666664</c:v>
                </c:pt>
                <c:pt idx="19229">
                  <c:v>40980.333333333336</c:v>
                </c:pt>
                <c:pt idx="19230">
                  <c:v>40980.375</c:v>
                </c:pt>
                <c:pt idx="19231">
                  <c:v>40980.416666666664</c:v>
                </c:pt>
                <c:pt idx="19232">
                  <c:v>40980.458333333336</c:v>
                </c:pt>
                <c:pt idx="19233">
                  <c:v>40980.5</c:v>
                </c:pt>
                <c:pt idx="19234">
                  <c:v>40980.541666666664</c:v>
                </c:pt>
                <c:pt idx="19235">
                  <c:v>40980.583333333336</c:v>
                </c:pt>
                <c:pt idx="19236">
                  <c:v>40980.625</c:v>
                </c:pt>
                <c:pt idx="19237">
                  <c:v>40980.666666666664</c:v>
                </c:pt>
                <c:pt idx="19238">
                  <c:v>40980.708333333336</c:v>
                </c:pt>
                <c:pt idx="19239">
                  <c:v>40980.75</c:v>
                </c:pt>
                <c:pt idx="19240">
                  <c:v>40980.791666666664</c:v>
                </c:pt>
                <c:pt idx="19241">
                  <c:v>40980.833333333336</c:v>
                </c:pt>
                <c:pt idx="19242">
                  <c:v>40980.875</c:v>
                </c:pt>
                <c:pt idx="19243">
                  <c:v>40980.916666666664</c:v>
                </c:pt>
                <c:pt idx="19244">
                  <c:v>40980.958333333336</c:v>
                </c:pt>
                <c:pt idx="19245">
                  <c:v>40981</c:v>
                </c:pt>
                <c:pt idx="19246">
                  <c:v>40981.041666666664</c:v>
                </c:pt>
                <c:pt idx="19247">
                  <c:v>40981.083333333336</c:v>
                </c:pt>
                <c:pt idx="19248">
                  <c:v>40981.125</c:v>
                </c:pt>
                <c:pt idx="19249">
                  <c:v>40981.166666666664</c:v>
                </c:pt>
                <c:pt idx="19250">
                  <c:v>40981.208333333336</c:v>
                </c:pt>
                <c:pt idx="19251">
                  <c:v>40981.25</c:v>
                </c:pt>
                <c:pt idx="19252">
                  <c:v>40981.291666666664</c:v>
                </c:pt>
                <c:pt idx="19253">
                  <c:v>40981.333333333336</c:v>
                </c:pt>
                <c:pt idx="19254">
                  <c:v>40981.375</c:v>
                </c:pt>
                <c:pt idx="19255">
                  <c:v>40981.416666666664</c:v>
                </c:pt>
                <c:pt idx="19256">
                  <c:v>40981.458333333336</c:v>
                </c:pt>
                <c:pt idx="19257">
                  <c:v>40981.5</c:v>
                </c:pt>
                <c:pt idx="19258">
                  <c:v>40981.541666666664</c:v>
                </c:pt>
                <c:pt idx="19259">
                  <c:v>40981.583333333336</c:v>
                </c:pt>
                <c:pt idx="19260">
                  <c:v>40981.625</c:v>
                </c:pt>
                <c:pt idx="19261">
                  <c:v>40981.666666666664</c:v>
                </c:pt>
                <c:pt idx="19262">
                  <c:v>40981.708333333336</c:v>
                </c:pt>
                <c:pt idx="19263">
                  <c:v>40981.75</c:v>
                </c:pt>
                <c:pt idx="19264">
                  <c:v>40981.791666666664</c:v>
                </c:pt>
                <c:pt idx="19265">
                  <c:v>40981.833333333336</c:v>
                </c:pt>
                <c:pt idx="19266">
                  <c:v>40981.875</c:v>
                </c:pt>
                <c:pt idx="19267">
                  <c:v>40981.916666666664</c:v>
                </c:pt>
                <c:pt idx="19268">
                  <c:v>40981.958333333336</c:v>
                </c:pt>
                <c:pt idx="19269">
                  <c:v>40982</c:v>
                </c:pt>
                <c:pt idx="19270">
                  <c:v>40982.041666666664</c:v>
                </c:pt>
                <c:pt idx="19271">
                  <c:v>40982.083333333336</c:v>
                </c:pt>
                <c:pt idx="19272">
                  <c:v>40982.125</c:v>
                </c:pt>
                <c:pt idx="19273">
                  <c:v>40982.166666666664</c:v>
                </c:pt>
                <c:pt idx="19274">
                  <c:v>40982.208333333336</c:v>
                </c:pt>
                <c:pt idx="19275">
                  <c:v>40982.25</c:v>
                </c:pt>
                <c:pt idx="19276">
                  <c:v>40982.291666666664</c:v>
                </c:pt>
                <c:pt idx="19277">
                  <c:v>40982.333333333336</c:v>
                </c:pt>
                <c:pt idx="19278">
                  <c:v>40982.375</c:v>
                </c:pt>
                <c:pt idx="19279">
                  <c:v>40982.416666666664</c:v>
                </c:pt>
                <c:pt idx="19280">
                  <c:v>40982.458333333336</c:v>
                </c:pt>
                <c:pt idx="19281">
                  <c:v>40982.5</c:v>
                </c:pt>
                <c:pt idx="19282">
                  <c:v>40982.541666666664</c:v>
                </c:pt>
                <c:pt idx="19283">
                  <c:v>40982.583333333336</c:v>
                </c:pt>
                <c:pt idx="19284">
                  <c:v>40982.625</c:v>
                </c:pt>
                <c:pt idx="19285">
                  <c:v>40982.666666666664</c:v>
                </c:pt>
                <c:pt idx="19286">
                  <c:v>40982.708333333336</c:v>
                </c:pt>
                <c:pt idx="19287">
                  <c:v>40982.75</c:v>
                </c:pt>
                <c:pt idx="19288">
                  <c:v>40982.791666666664</c:v>
                </c:pt>
                <c:pt idx="19289">
                  <c:v>40982.833333333336</c:v>
                </c:pt>
                <c:pt idx="19290">
                  <c:v>40982.875</c:v>
                </c:pt>
                <c:pt idx="19291">
                  <c:v>40982.916666666664</c:v>
                </c:pt>
                <c:pt idx="19292">
                  <c:v>40982.958333333336</c:v>
                </c:pt>
                <c:pt idx="19293">
                  <c:v>40983</c:v>
                </c:pt>
                <c:pt idx="19294">
                  <c:v>40983.041666666664</c:v>
                </c:pt>
                <c:pt idx="19295">
                  <c:v>40983.083333333336</c:v>
                </c:pt>
                <c:pt idx="19296">
                  <c:v>40983.125</c:v>
                </c:pt>
                <c:pt idx="19297">
                  <c:v>40983.166666666664</c:v>
                </c:pt>
                <c:pt idx="19298">
                  <c:v>40983.208333333336</c:v>
                </c:pt>
                <c:pt idx="19299">
                  <c:v>40983.25</c:v>
                </c:pt>
                <c:pt idx="19300">
                  <c:v>40983.291666666664</c:v>
                </c:pt>
                <c:pt idx="19301">
                  <c:v>40983.333333333336</c:v>
                </c:pt>
                <c:pt idx="19302">
                  <c:v>40983.375</c:v>
                </c:pt>
                <c:pt idx="19303">
                  <c:v>40983.416666666664</c:v>
                </c:pt>
                <c:pt idx="19304">
                  <c:v>40983.458333333336</c:v>
                </c:pt>
                <c:pt idx="19305">
                  <c:v>40983.5</c:v>
                </c:pt>
                <c:pt idx="19306">
                  <c:v>40983.541666666664</c:v>
                </c:pt>
                <c:pt idx="19307">
                  <c:v>40983.583333333336</c:v>
                </c:pt>
                <c:pt idx="19308">
                  <c:v>40983.625</c:v>
                </c:pt>
                <c:pt idx="19309">
                  <c:v>40983.666666666664</c:v>
                </c:pt>
                <c:pt idx="19310">
                  <c:v>40983.708333333336</c:v>
                </c:pt>
                <c:pt idx="19311">
                  <c:v>40983.75</c:v>
                </c:pt>
                <c:pt idx="19312">
                  <c:v>40983.791666666664</c:v>
                </c:pt>
                <c:pt idx="19313">
                  <c:v>40983.833333333336</c:v>
                </c:pt>
                <c:pt idx="19314">
                  <c:v>40983.875</c:v>
                </c:pt>
                <c:pt idx="19315">
                  <c:v>40983.916666666664</c:v>
                </c:pt>
                <c:pt idx="19316">
                  <c:v>40983.958333333336</c:v>
                </c:pt>
                <c:pt idx="19317">
                  <c:v>40984</c:v>
                </c:pt>
                <c:pt idx="19318">
                  <c:v>40984.041666666664</c:v>
                </c:pt>
                <c:pt idx="19319">
                  <c:v>40984.083333333336</c:v>
                </c:pt>
                <c:pt idx="19320">
                  <c:v>40984.125</c:v>
                </c:pt>
                <c:pt idx="19321">
                  <c:v>40984.166666666664</c:v>
                </c:pt>
                <c:pt idx="19322">
                  <c:v>40984.208333333336</c:v>
                </c:pt>
                <c:pt idx="19323">
                  <c:v>40984.25</c:v>
                </c:pt>
                <c:pt idx="19324">
                  <c:v>40984.291666666664</c:v>
                </c:pt>
                <c:pt idx="19325">
                  <c:v>40984.333333333336</c:v>
                </c:pt>
                <c:pt idx="19326">
                  <c:v>40984.375</c:v>
                </c:pt>
                <c:pt idx="19327">
                  <c:v>40984.416666666664</c:v>
                </c:pt>
                <c:pt idx="19328">
                  <c:v>40984.458333333336</c:v>
                </c:pt>
                <c:pt idx="19329">
                  <c:v>40984.5</c:v>
                </c:pt>
                <c:pt idx="19330">
                  <c:v>40984.541666666664</c:v>
                </c:pt>
                <c:pt idx="19331">
                  <c:v>40984.583333333336</c:v>
                </c:pt>
                <c:pt idx="19332">
                  <c:v>40984.625</c:v>
                </c:pt>
                <c:pt idx="19333">
                  <c:v>40984.666666666664</c:v>
                </c:pt>
                <c:pt idx="19334">
                  <c:v>40984.708333333336</c:v>
                </c:pt>
                <c:pt idx="19335">
                  <c:v>40984.75</c:v>
                </c:pt>
                <c:pt idx="19336">
                  <c:v>40984.791666666664</c:v>
                </c:pt>
                <c:pt idx="19337">
                  <c:v>40984.833333333336</c:v>
                </c:pt>
                <c:pt idx="19338">
                  <c:v>40984.875</c:v>
                </c:pt>
                <c:pt idx="19339">
                  <c:v>40984.916666666664</c:v>
                </c:pt>
                <c:pt idx="19340">
                  <c:v>40984.958333333336</c:v>
                </c:pt>
                <c:pt idx="19341">
                  <c:v>40985</c:v>
                </c:pt>
                <c:pt idx="19342">
                  <c:v>40985.041666666664</c:v>
                </c:pt>
                <c:pt idx="19343">
                  <c:v>40985.083333333336</c:v>
                </c:pt>
                <c:pt idx="19344">
                  <c:v>40985.125</c:v>
                </c:pt>
                <c:pt idx="19345">
                  <c:v>40985.166666666664</c:v>
                </c:pt>
                <c:pt idx="19346">
                  <c:v>40985.208333333336</c:v>
                </c:pt>
                <c:pt idx="19347">
                  <c:v>40985.25</c:v>
                </c:pt>
                <c:pt idx="19348">
                  <c:v>40985.291666666664</c:v>
                </c:pt>
                <c:pt idx="19349">
                  <c:v>40985.333333333336</c:v>
                </c:pt>
                <c:pt idx="19350">
                  <c:v>40985.375</c:v>
                </c:pt>
                <c:pt idx="19351">
                  <c:v>40985.416666666664</c:v>
                </c:pt>
                <c:pt idx="19352">
                  <c:v>40985.458333333336</c:v>
                </c:pt>
                <c:pt idx="19353">
                  <c:v>40985.5</c:v>
                </c:pt>
                <c:pt idx="19354">
                  <c:v>40985.541666666664</c:v>
                </c:pt>
                <c:pt idx="19355">
                  <c:v>40985.583333333336</c:v>
                </c:pt>
                <c:pt idx="19356">
                  <c:v>40985.625</c:v>
                </c:pt>
                <c:pt idx="19357">
                  <c:v>40985.666666666664</c:v>
                </c:pt>
                <c:pt idx="19358">
                  <c:v>40985.708333333336</c:v>
                </c:pt>
                <c:pt idx="19359">
                  <c:v>40985.75</c:v>
                </c:pt>
                <c:pt idx="19360">
                  <c:v>40985.791666666664</c:v>
                </c:pt>
                <c:pt idx="19361">
                  <c:v>40985.833333333336</c:v>
                </c:pt>
                <c:pt idx="19362">
                  <c:v>40985.875</c:v>
                </c:pt>
                <c:pt idx="19363">
                  <c:v>40985.916666666664</c:v>
                </c:pt>
                <c:pt idx="19364">
                  <c:v>40985.958333333336</c:v>
                </c:pt>
                <c:pt idx="19365">
                  <c:v>40986</c:v>
                </c:pt>
                <c:pt idx="19366">
                  <c:v>40986.041666666664</c:v>
                </c:pt>
                <c:pt idx="19367">
                  <c:v>40986.083333333336</c:v>
                </c:pt>
                <c:pt idx="19368">
                  <c:v>40986.125</c:v>
                </c:pt>
                <c:pt idx="19369">
                  <c:v>40986.166666666664</c:v>
                </c:pt>
                <c:pt idx="19370">
                  <c:v>40986.208333333336</c:v>
                </c:pt>
                <c:pt idx="19371">
                  <c:v>40986.25</c:v>
                </c:pt>
                <c:pt idx="19372">
                  <c:v>40986.291666666664</c:v>
                </c:pt>
                <c:pt idx="19373">
                  <c:v>40986.333333333336</c:v>
                </c:pt>
                <c:pt idx="19374">
                  <c:v>40986.375</c:v>
                </c:pt>
                <c:pt idx="19375">
                  <c:v>40986.416666666664</c:v>
                </c:pt>
                <c:pt idx="19376">
                  <c:v>40986.458333333336</c:v>
                </c:pt>
                <c:pt idx="19377">
                  <c:v>40986.5</c:v>
                </c:pt>
                <c:pt idx="19378">
                  <c:v>40986.541666666664</c:v>
                </c:pt>
                <c:pt idx="19379">
                  <c:v>40986.583333333336</c:v>
                </c:pt>
                <c:pt idx="19380">
                  <c:v>40986.625</c:v>
                </c:pt>
                <c:pt idx="19381">
                  <c:v>40986.666666666664</c:v>
                </c:pt>
                <c:pt idx="19382">
                  <c:v>40986.708333333336</c:v>
                </c:pt>
                <c:pt idx="19383">
                  <c:v>40986.75</c:v>
                </c:pt>
                <c:pt idx="19384">
                  <c:v>40986.791666666664</c:v>
                </c:pt>
                <c:pt idx="19385">
                  <c:v>40986.833333333336</c:v>
                </c:pt>
                <c:pt idx="19386">
                  <c:v>40986.875</c:v>
                </c:pt>
                <c:pt idx="19387">
                  <c:v>40986.916666666664</c:v>
                </c:pt>
                <c:pt idx="19388">
                  <c:v>40986.958333333336</c:v>
                </c:pt>
                <c:pt idx="19389">
                  <c:v>40987</c:v>
                </c:pt>
                <c:pt idx="19390">
                  <c:v>40987.041666666664</c:v>
                </c:pt>
                <c:pt idx="19391">
                  <c:v>40987.083333333336</c:v>
                </c:pt>
                <c:pt idx="19392">
                  <c:v>40987.125</c:v>
                </c:pt>
                <c:pt idx="19393">
                  <c:v>40987.166666666664</c:v>
                </c:pt>
                <c:pt idx="19394">
                  <c:v>40987.208333333336</c:v>
                </c:pt>
                <c:pt idx="19395">
                  <c:v>40987.25</c:v>
                </c:pt>
                <c:pt idx="19396">
                  <c:v>40987.291666666664</c:v>
                </c:pt>
                <c:pt idx="19397">
                  <c:v>40987.333333333336</c:v>
                </c:pt>
                <c:pt idx="19398">
                  <c:v>40987.375</c:v>
                </c:pt>
                <c:pt idx="19399">
                  <c:v>40987.416666666664</c:v>
                </c:pt>
                <c:pt idx="19400">
                  <c:v>40987.458333333336</c:v>
                </c:pt>
                <c:pt idx="19401">
                  <c:v>40987.5</c:v>
                </c:pt>
                <c:pt idx="19402">
                  <c:v>40987.541666666664</c:v>
                </c:pt>
                <c:pt idx="19403">
                  <c:v>40987.583333333336</c:v>
                </c:pt>
                <c:pt idx="19404">
                  <c:v>40987.625</c:v>
                </c:pt>
                <c:pt idx="19405">
                  <c:v>40987.666666666664</c:v>
                </c:pt>
                <c:pt idx="19406">
                  <c:v>40987.708333333336</c:v>
                </c:pt>
                <c:pt idx="19407">
                  <c:v>40987.75</c:v>
                </c:pt>
                <c:pt idx="19408">
                  <c:v>40987.791666666664</c:v>
                </c:pt>
                <c:pt idx="19409">
                  <c:v>40987.833333333336</c:v>
                </c:pt>
                <c:pt idx="19410">
                  <c:v>40987.875</c:v>
                </c:pt>
                <c:pt idx="19411">
                  <c:v>40987.916666666664</c:v>
                </c:pt>
                <c:pt idx="19412">
                  <c:v>40987.958333333336</c:v>
                </c:pt>
                <c:pt idx="19413">
                  <c:v>40988</c:v>
                </c:pt>
                <c:pt idx="19414">
                  <c:v>40988.041666666664</c:v>
                </c:pt>
                <c:pt idx="19415">
                  <c:v>40988.083333333336</c:v>
                </c:pt>
                <c:pt idx="19416">
                  <c:v>40988.125</c:v>
                </c:pt>
                <c:pt idx="19417">
                  <c:v>40988.166666666664</c:v>
                </c:pt>
                <c:pt idx="19418">
                  <c:v>40988.208333333336</c:v>
                </c:pt>
                <c:pt idx="19419">
                  <c:v>40988.25</c:v>
                </c:pt>
                <c:pt idx="19420">
                  <c:v>40988.291666666664</c:v>
                </c:pt>
                <c:pt idx="19421">
                  <c:v>40988.333333333336</c:v>
                </c:pt>
                <c:pt idx="19422">
                  <c:v>40988.375</c:v>
                </c:pt>
                <c:pt idx="19423">
                  <c:v>40988.416666666664</c:v>
                </c:pt>
                <c:pt idx="19424">
                  <c:v>40988.458333333336</c:v>
                </c:pt>
                <c:pt idx="19425">
                  <c:v>40988.5</c:v>
                </c:pt>
                <c:pt idx="19426">
                  <c:v>40988.541666666664</c:v>
                </c:pt>
                <c:pt idx="19427">
                  <c:v>40988.583333333336</c:v>
                </c:pt>
                <c:pt idx="19428">
                  <c:v>40988.625</c:v>
                </c:pt>
                <c:pt idx="19429">
                  <c:v>40988.666666666664</c:v>
                </c:pt>
                <c:pt idx="19430">
                  <c:v>40988.708333333336</c:v>
                </c:pt>
                <c:pt idx="19431">
                  <c:v>40988.75</c:v>
                </c:pt>
                <c:pt idx="19432">
                  <c:v>40988.791666666664</c:v>
                </c:pt>
                <c:pt idx="19433">
                  <c:v>40988.833333333336</c:v>
                </c:pt>
                <c:pt idx="19434">
                  <c:v>40988.875</c:v>
                </c:pt>
                <c:pt idx="19435">
                  <c:v>40988.916666666664</c:v>
                </c:pt>
                <c:pt idx="19436">
                  <c:v>40988.958333333336</c:v>
                </c:pt>
                <c:pt idx="19437">
                  <c:v>40989</c:v>
                </c:pt>
                <c:pt idx="19438">
                  <c:v>40989.041666666664</c:v>
                </c:pt>
                <c:pt idx="19439">
                  <c:v>40989.083333333336</c:v>
                </c:pt>
                <c:pt idx="19440">
                  <c:v>40989.125</c:v>
                </c:pt>
                <c:pt idx="19441">
                  <c:v>40989.166666666664</c:v>
                </c:pt>
                <c:pt idx="19442">
                  <c:v>40989.208333333336</c:v>
                </c:pt>
                <c:pt idx="19443">
                  <c:v>40989.25</c:v>
                </c:pt>
                <c:pt idx="19444">
                  <c:v>40989.291666666664</c:v>
                </c:pt>
                <c:pt idx="19445">
                  <c:v>40989.333333333336</c:v>
                </c:pt>
                <c:pt idx="19446">
                  <c:v>40989.375</c:v>
                </c:pt>
                <c:pt idx="19447">
                  <c:v>40989.416666666664</c:v>
                </c:pt>
                <c:pt idx="19448">
                  <c:v>40989.458333333336</c:v>
                </c:pt>
                <c:pt idx="19449">
                  <c:v>40989.5</c:v>
                </c:pt>
                <c:pt idx="19450">
                  <c:v>40989.541666666664</c:v>
                </c:pt>
                <c:pt idx="19451">
                  <c:v>40989.583333333336</c:v>
                </c:pt>
                <c:pt idx="19452">
                  <c:v>40989.625</c:v>
                </c:pt>
                <c:pt idx="19453">
                  <c:v>40989.666666666664</c:v>
                </c:pt>
                <c:pt idx="19454">
                  <c:v>40989.708333333336</c:v>
                </c:pt>
                <c:pt idx="19455">
                  <c:v>40989.75</c:v>
                </c:pt>
                <c:pt idx="19456">
                  <c:v>40989.791666666664</c:v>
                </c:pt>
                <c:pt idx="19457">
                  <c:v>40989.833333333336</c:v>
                </c:pt>
                <c:pt idx="19458">
                  <c:v>40989.875</c:v>
                </c:pt>
                <c:pt idx="19459">
                  <c:v>40989.916666666664</c:v>
                </c:pt>
                <c:pt idx="19460">
                  <c:v>40989.958333333336</c:v>
                </c:pt>
                <c:pt idx="19461">
                  <c:v>40990</c:v>
                </c:pt>
                <c:pt idx="19462">
                  <c:v>40990.041666666664</c:v>
                </c:pt>
                <c:pt idx="19463">
                  <c:v>40990.083333333336</c:v>
                </c:pt>
                <c:pt idx="19464">
                  <c:v>40990.125</c:v>
                </c:pt>
                <c:pt idx="19465">
                  <c:v>40990.166666666664</c:v>
                </c:pt>
                <c:pt idx="19466">
                  <c:v>40990.208333333336</c:v>
                </c:pt>
                <c:pt idx="19467">
                  <c:v>40990.25</c:v>
                </c:pt>
                <c:pt idx="19468">
                  <c:v>40990.291666666664</c:v>
                </c:pt>
                <c:pt idx="19469">
                  <c:v>40990.333333333336</c:v>
                </c:pt>
                <c:pt idx="19470">
                  <c:v>40990.375</c:v>
                </c:pt>
                <c:pt idx="19471">
                  <c:v>40990.416666666664</c:v>
                </c:pt>
                <c:pt idx="19472">
                  <c:v>40990.458333333336</c:v>
                </c:pt>
                <c:pt idx="19473">
                  <c:v>40990.5</c:v>
                </c:pt>
                <c:pt idx="19474">
                  <c:v>40990.541666666664</c:v>
                </c:pt>
                <c:pt idx="19475">
                  <c:v>40990.583333333336</c:v>
                </c:pt>
                <c:pt idx="19476">
                  <c:v>40990.625</c:v>
                </c:pt>
                <c:pt idx="19477">
                  <c:v>40990.666666666664</c:v>
                </c:pt>
                <c:pt idx="19478">
                  <c:v>40990.708333333336</c:v>
                </c:pt>
                <c:pt idx="19479">
                  <c:v>40990.75</c:v>
                </c:pt>
                <c:pt idx="19480">
                  <c:v>40990.791666666664</c:v>
                </c:pt>
                <c:pt idx="19481">
                  <c:v>40990.833333333336</c:v>
                </c:pt>
                <c:pt idx="19482">
                  <c:v>40990.875</c:v>
                </c:pt>
                <c:pt idx="19483">
                  <c:v>40990.916666666664</c:v>
                </c:pt>
                <c:pt idx="19484">
                  <c:v>40990.958333333336</c:v>
                </c:pt>
                <c:pt idx="19485">
                  <c:v>40991</c:v>
                </c:pt>
                <c:pt idx="19486">
                  <c:v>40991.041666666664</c:v>
                </c:pt>
                <c:pt idx="19487">
                  <c:v>40991.083333333336</c:v>
                </c:pt>
                <c:pt idx="19488">
                  <c:v>40991.125</c:v>
                </c:pt>
                <c:pt idx="19489">
                  <c:v>40991.166666666664</c:v>
                </c:pt>
                <c:pt idx="19490">
                  <c:v>40991.208333333336</c:v>
                </c:pt>
                <c:pt idx="19491">
                  <c:v>40991.25</c:v>
                </c:pt>
                <c:pt idx="19492">
                  <c:v>40991.291666666664</c:v>
                </c:pt>
                <c:pt idx="19493">
                  <c:v>40991.333333333336</c:v>
                </c:pt>
                <c:pt idx="19494">
                  <c:v>40991.375</c:v>
                </c:pt>
                <c:pt idx="19495">
                  <c:v>40991.416666666664</c:v>
                </c:pt>
                <c:pt idx="19496">
                  <c:v>40991.458333333336</c:v>
                </c:pt>
                <c:pt idx="19497">
                  <c:v>40991.5</c:v>
                </c:pt>
                <c:pt idx="19498">
                  <c:v>40991.541666666664</c:v>
                </c:pt>
                <c:pt idx="19499">
                  <c:v>40991.583333333336</c:v>
                </c:pt>
                <c:pt idx="19500">
                  <c:v>40991.625</c:v>
                </c:pt>
                <c:pt idx="19501">
                  <c:v>40991.666666666664</c:v>
                </c:pt>
                <c:pt idx="19502">
                  <c:v>40991.708333333336</c:v>
                </c:pt>
                <c:pt idx="19503">
                  <c:v>40991.75</c:v>
                </c:pt>
                <c:pt idx="19504">
                  <c:v>40991.791666666664</c:v>
                </c:pt>
                <c:pt idx="19505">
                  <c:v>40991.833333333336</c:v>
                </c:pt>
                <c:pt idx="19506">
                  <c:v>40991.875</c:v>
                </c:pt>
                <c:pt idx="19507">
                  <c:v>40991.916666666664</c:v>
                </c:pt>
                <c:pt idx="19508">
                  <c:v>40991.958333333336</c:v>
                </c:pt>
                <c:pt idx="19509">
                  <c:v>40992</c:v>
                </c:pt>
                <c:pt idx="19510">
                  <c:v>40992.041666666664</c:v>
                </c:pt>
                <c:pt idx="19511">
                  <c:v>40992.083333333336</c:v>
                </c:pt>
                <c:pt idx="19512">
                  <c:v>40992.125</c:v>
                </c:pt>
                <c:pt idx="19513">
                  <c:v>40992.166666666664</c:v>
                </c:pt>
                <c:pt idx="19514">
                  <c:v>40992.208333333336</c:v>
                </c:pt>
                <c:pt idx="19515">
                  <c:v>40992.25</c:v>
                </c:pt>
                <c:pt idx="19516">
                  <c:v>40992.291666666664</c:v>
                </c:pt>
                <c:pt idx="19517">
                  <c:v>40992.333333333336</c:v>
                </c:pt>
                <c:pt idx="19518">
                  <c:v>40992.375</c:v>
                </c:pt>
                <c:pt idx="19519">
                  <c:v>40992.416666666664</c:v>
                </c:pt>
                <c:pt idx="19520">
                  <c:v>40992.458333333336</c:v>
                </c:pt>
                <c:pt idx="19521">
                  <c:v>40992.5</c:v>
                </c:pt>
                <c:pt idx="19522">
                  <c:v>40992.541666666664</c:v>
                </c:pt>
                <c:pt idx="19523">
                  <c:v>40992.583333333336</c:v>
                </c:pt>
                <c:pt idx="19524">
                  <c:v>40992.625</c:v>
                </c:pt>
                <c:pt idx="19525">
                  <c:v>40992.666666666664</c:v>
                </c:pt>
                <c:pt idx="19526">
                  <c:v>40992.708333333336</c:v>
                </c:pt>
                <c:pt idx="19527">
                  <c:v>40992.75</c:v>
                </c:pt>
                <c:pt idx="19528">
                  <c:v>40992.791666666664</c:v>
                </c:pt>
                <c:pt idx="19529">
                  <c:v>40992.833333333336</c:v>
                </c:pt>
                <c:pt idx="19530">
                  <c:v>40992.875</c:v>
                </c:pt>
                <c:pt idx="19531">
                  <c:v>40992.916666666664</c:v>
                </c:pt>
                <c:pt idx="19532">
                  <c:v>40992.958333333336</c:v>
                </c:pt>
                <c:pt idx="19533">
                  <c:v>40993</c:v>
                </c:pt>
                <c:pt idx="19534">
                  <c:v>40993.041666666664</c:v>
                </c:pt>
                <c:pt idx="19535">
                  <c:v>40993.083333333336</c:v>
                </c:pt>
                <c:pt idx="19536">
                  <c:v>40993.166666666664</c:v>
                </c:pt>
                <c:pt idx="19537">
                  <c:v>40993.208333333336</c:v>
                </c:pt>
                <c:pt idx="19538">
                  <c:v>40993.25</c:v>
                </c:pt>
                <c:pt idx="19539">
                  <c:v>40993.291666666664</c:v>
                </c:pt>
                <c:pt idx="19540">
                  <c:v>40993.333333333336</c:v>
                </c:pt>
                <c:pt idx="19541">
                  <c:v>40993.375</c:v>
                </c:pt>
                <c:pt idx="19542">
                  <c:v>40993.416666666664</c:v>
                </c:pt>
                <c:pt idx="19543">
                  <c:v>40993.458333333336</c:v>
                </c:pt>
                <c:pt idx="19544">
                  <c:v>40993.5</c:v>
                </c:pt>
                <c:pt idx="19545">
                  <c:v>40993.541666666664</c:v>
                </c:pt>
                <c:pt idx="19546">
                  <c:v>40993.583333333336</c:v>
                </c:pt>
                <c:pt idx="19547">
                  <c:v>40993.625</c:v>
                </c:pt>
                <c:pt idx="19548">
                  <c:v>40993.666666666664</c:v>
                </c:pt>
                <c:pt idx="19549">
                  <c:v>40993.708333333336</c:v>
                </c:pt>
                <c:pt idx="19550">
                  <c:v>40993.75</c:v>
                </c:pt>
                <c:pt idx="19551">
                  <c:v>40993.791666666664</c:v>
                </c:pt>
                <c:pt idx="19552">
                  <c:v>40993.833333333336</c:v>
                </c:pt>
                <c:pt idx="19553">
                  <c:v>40993.875</c:v>
                </c:pt>
                <c:pt idx="19554">
                  <c:v>40993.916666666664</c:v>
                </c:pt>
                <c:pt idx="19555">
                  <c:v>40993.958333333336</c:v>
                </c:pt>
                <c:pt idx="19556">
                  <c:v>40994</c:v>
                </c:pt>
                <c:pt idx="19557">
                  <c:v>40994.041666666664</c:v>
                </c:pt>
                <c:pt idx="19558">
                  <c:v>40994.083333333336</c:v>
                </c:pt>
                <c:pt idx="19559">
                  <c:v>40994.125</c:v>
                </c:pt>
                <c:pt idx="19560">
                  <c:v>40994.166666666664</c:v>
                </c:pt>
                <c:pt idx="19561">
                  <c:v>40994.208333333336</c:v>
                </c:pt>
                <c:pt idx="19562">
                  <c:v>40994.25</c:v>
                </c:pt>
                <c:pt idx="19563">
                  <c:v>40994.291666666664</c:v>
                </c:pt>
                <c:pt idx="19564">
                  <c:v>40994.333333333336</c:v>
                </c:pt>
                <c:pt idx="19565">
                  <c:v>40994.375</c:v>
                </c:pt>
                <c:pt idx="19566">
                  <c:v>40994.416666666664</c:v>
                </c:pt>
                <c:pt idx="19567">
                  <c:v>40994.458333333336</c:v>
                </c:pt>
                <c:pt idx="19568">
                  <c:v>40994.5</c:v>
                </c:pt>
                <c:pt idx="19569">
                  <c:v>40994.541666666664</c:v>
                </c:pt>
                <c:pt idx="19570">
                  <c:v>40994.583333333336</c:v>
                </c:pt>
                <c:pt idx="19571">
                  <c:v>40994.625</c:v>
                </c:pt>
                <c:pt idx="19572">
                  <c:v>40994.666666666664</c:v>
                </c:pt>
                <c:pt idx="19573">
                  <c:v>40994.708333333336</c:v>
                </c:pt>
                <c:pt idx="19574">
                  <c:v>40994.75</c:v>
                </c:pt>
                <c:pt idx="19575">
                  <c:v>40994.791666666664</c:v>
                </c:pt>
                <c:pt idx="19576">
                  <c:v>40994.833333333336</c:v>
                </c:pt>
                <c:pt idx="19577">
                  <c:v>40994.875</c:v>
                </c:pt>
                <c:pt idx="19578">
                  <c:v>40994.916666666664</c:v>
                </c:pt>
                <c:pt idx="19579">
                  <c:v>40994.958333333336</c:v>
                </c:pt>
                <c:pt idx="19580">
                  <c:v>40995</c:v>
                </c:pt>
                <c:pt idx="19581">
                  <c:v>40995.041666666664</c:v>
                </c:pt>
                <c:pt idx="19582">
                  <c:v>40995.083333333336</c:v>
                </c:pt>
                <c:pt idx="19583">
                  <c:v>40995.125</c:v>
                </c:pt>
                <c:pt idx="19584">
                  <c:v>40995.166666666664</c:v>
                </c:pt>
                <c:pt idx="19585">
                  <c:v>40995.208333333336</c:v>
                </c:pt>
                <c:pt idx="19586">
                  <c:v>40995.25</c:v>
                </c:pt>
                <c:pt idx="19587">
                  <c:v>40995.291666666664</c:v>
                </c:pt>
                <c:pt idx="19588">
                  <c:v>40995.333333333336</c:v>
                </c:pt>
                <c:pt idx="19589">
                  <c:v>40995.375</c:v>
                </c:pt>
                <c:pt idx="19590">
                  <c:v>40995.416666666664</c:v>
                </c:pt>
                <c:pt idx="19591">
                  <c:v>40995.458333333336</c:v>
                </c:pt>
                <c:pt idx="19592">
                  <c:v>40995.5</c:v>
                </c:pt>
                <c:pt idx="19593">
                  <c:v>40995.541666666664</c:v>
                </c:pt>
                <c:pt idx="19594">
                  <c:v>40995.583333333336</c:v>
                </c:pt>
                <c:pt idx="19595">
                  <c:v>40995.625</c:v>
                </c:pt>
                <c:pt idx="19596">
                  <c:v>40995.666666666664</c:v>
                </c:pt>
                <c:pt idx="19597">
                  <c:v>40995.708333333336</c:v>
                </c:pt>
                <c:pt idx="19598">
                  <c:v>40995.75</c:v>
                </c:pt>
                <c:pt idx="19599">
                  <c:v>40995.791666666664</c:v>
                </c:pt>
                <c:pt idx="19600">
                  <c:v>40995.833333333336</c:v>
                </c:pt>
                <c:pt idx="19601">
                  <c:v>40995.875</c:v>
                </c:pt>
                <c:pt idx="19602">
                  <c:v>40995.916666666664</c:v>
                </c:pt>
                <c:pt idx="19603">
                  <c:v>40995.958333333336</c:v>
                </c:pt>
                <c:pt idx="19604">
                  <c:v>40996</c:v>
                </c:pt>
                <c:pt idx="19605">
                  <c:v>40996.041666666664</c:v>
                </c:pt>
                <c:pt idx="19606">
                  <c:v>40996.083333333336</c:v>
                </c:pt>
                <c:pt idx="19607">
                  <c:v>40996.125</c:v>
                </c:pt>
                <c:pt idx="19608">
                  <c:v>40996.166666666664</c:v>
                </c:pt>
                <c:pt idx="19609">
                  <c:v>40996.208333333336</c:v>
                </c:pt>
                <c:pt idx="19610">
                  <c:v>40996.25</c:v>
                </c:pt>
                <c:pt idx="19611">
                  <c:v>40996.291666666664</c:v>
                </c:pt>
                <c:pt idx="19612">
                  <c:v>40996.333333333336</c:v>
                </c:pt>
                <c:pt idx="19613">
                  <c:v>40996.375</c:v>
                </c:pt>
                <c:pt idx="19614">
                  <c:v>40996.416666666664</c:v>
                </c:pt>
                <c:pt idx="19615">
                  <c:v>40996.458333333336</c:v>
                </c:pt>
                <c:pt idx="19616">
                  <c:v>40996.5</c:v>
                </c:pt>
                <c:pt idx="19617">
                  <c:v>40996.541666666664</c:v>
                </c:pt>
                <c:pt idx="19618">
                  <c:v>40996.583333333336</c:v>
                </c:pt>
                <c:pt idx="19619">
                  <c:v>40996.625</c:v>
                </c:pt>
                <c:pt idx="19620">
                  <c:v>40996.666666666664</c:v>
                </c:pt>
                <c:pt idx="19621">
                  <c:v>40996.708333333336</c:v>
                </c:pt>
                <c:pt idx="19622">
                  <c:v>40996.75</c:v>
                </c:pt>
                <c:pt idx="19623">
                  <c:v>40996.791666666664</c:v>
                </c:pt>
                <c:pt idx="19624">
                  <c:v>40996.833333333336</c:v>
                </c:pt>
                <c:pt idx="19625">
                  <c:v>40996.875</c:v>
                </c:pt>
                <c:pt idx="19626">
                  <c:v>40996.916666666664</c:v>
                </c:pt>
                <c:pt idx="19627">
                  <c:v>40996.958333333336</c:v>
                </c:pt>
                <c:pt idx="19628">
                  <c:v>40997</c:v>
                </c:pt>
                <c:pt idx="19629">
                  <c:v>40997.041666666664</c:v>
                </c:pt>
                <c:pt idx="19630">
                  <c:v>40997.083333333336</c:v>
                </c:pt>
                <c:pt idx="19631">
                  <c:v>40997.125</c:v>
                </c:pt>
                <c:pt idx="19632">
                  <c:v>40997.166666666664</c:v>
                </c:pt>
                <c:pt idx="19633">
                  <c:v>40997.208333333336</c:v>
                </c:pt>
                <c:pt idx="19634">
                  <c:v>40997.25</c:v>
                </c:pt>
                <c:pt idx="19635">
                  <c:v>40997.291666666664</c:v>
                </c:pt>
                <c:pt idx="19636">
                  <c:v>40997.333333333336</c:v>
                </c:pt>
                <c:pt idx="19637">
                  <c:v>40997.375</c:v>
                </c:pt>
                <c:pt idx="19638">
                  <c:v>40997.416666666664</c:v>
                </c:pt>
                <c:pt idx="19639">
                  <c:v>40997.458333333336</c:v>
                </c:pt>
                <c:pt idx="19640">
                  <c:v>40997.5</c:v>
                </c:pt>
                <c:pt idx="19641">
                  <c:v>40997.541666666664</c:v>
                </c:pt>
                <c:pt idx="19642">
                  <c:v>40997.583333333336</c:v>
                </c:pt>
                <c:pt idx="19643">
                  <c:v>40997.625</c:v>
                </c:pt>
                <c:pt idx="19644">
                  <c:v>40997.666666666664</c:v>
                </c:pt>
                <c:pt idx="19645">
                  <c:v>40997.708333333336</c:v>
                </c:pt>
                <c:pt idx="19646">
                  <c:v>40997.75</c:v>
                </c:pt>
                <c:pt idx="19647">
                  <c:v>40997.791666666664</c:v>
                </c:pt>
                <c:pt idx="19648">
                  <c:v>40997.833333333336</c:v>
                </c:pt>
                <c:pt idx="19649">
                  <c:v>40997.875</c:v>
                </c:pt>
                <c:pt idx="19650">
                  <c:v>40997.916666666664</c:v>
                </c:pt>
                <c:pt idx="19651">
                  <c:v>40997.958333333336</c:v>
                </c:pt>
                <c:pt idx="19652">
                  <c:v>40998</c:v>
                </c:pt>
                <c:pt idx="19653">
                  <c:v>40998.041666666664</c:v>
                </c:pt>
                <c:pt idx="19654">
                  <c:v>40998.083333333336</c:v>
                </c:pt>
                <c:pt idx="19655">
                  <c:v>40998.125</c:v>
                </c:pt>
                <c:pt idx="19656">
                  <c:v>40998.166666666664</c:v>
                </c:pt>
                <c:pt idx="19657">
                  <c:v>40998.208333333336</c:v>
                </c:pt>
                <c:pt idx="19658">
                  <c:v>40998.25</c:v>
                </c:pt>
                <c:pt idx="19659">
                  <c:v>40998.291666666664</c:v>
                </c:pt>
                <c:pt idx="19660">
                  <c:v>40998.333333333336</c:v>
                </c:pt>
                <c:pt idx="19661">
                  <c:v>40998.375</c:v>
                </c:pt>
                <c:pt idx="19662">
                  <c:v>40998.416666666664</c:v>
                </c:pt>
                <c:pt idx="19663">
                  <c:v>40998.458333333336</c:v>
                </c:pt>
                <c:pt idx="19664">
                  <c:v>40998.5</c:v>
                </c:pt>
                <c:pt idx="19665">
                  <c:v>40998.541666666664</c:v>
                </c:pt>
                <c:pt idx="19666">
                  <c:v>40998.583333333336</c:v>
                </c:pt>
                <c:pt idx="19667">
                  <c:v>40998.625</c:v>
                </c:pt>
                <c:pt idx="19668">
                  <c:v>40998.666666666664</c:v>
                </c:pt>
                <c:pt idx="19669">
                  <c:v>40998.708333333336</c:v>
                </c:pt>
                <c:pt idx="19670">
                  <c:v>40998.75</c:v>
                </c:pt>
                <c:pt idx="19671">
                  <c:v>40998.791666666664</c:v>
                </c:pt>
                <c:pt idx="19672">
                  <c:v>40998.833333333336</c:v>
                </c:pt>
                <c:pt idx="19673">
                  <c:v>40998.875</c:v>
                </c:pt>
                <c:pt idx="19674">
                  <c:v>40998.916666666664</c:v>
                </c:pt>
                <c:pt idx="19675">
                  <c:v>40998.958333333336</c:v>
                </c:pt>
                <c:pt idx="19676">
                  <c:v>40999</c:v>
                </c:pt>
                <c:pt idx="19677">
                  <c:v>40999.041666666664</c:v>
                </c:pt>
                <c:pt idx="19678">
                  <c:v>40999.083333333336</c:v>
                </c:pt>
                <c:pt idx="19679">
                  <c:v>40999.125</c:v>
                </c:pt>
                <c:pt idx="19680">
                  <c:v>40999.166666666664</c:v>
                </c:pt>
                <c:pt idx="19681">
                  <c:v>40999.208333333336</c:v>
                </c:pt>
                <c:pt idx="19682">
                  <c:v>40999.25</c:v>
                </c:pt>
                <c:pt idx="19683">
                  <c:v>40999.291666666664</c:v>
                </c:pt>
                <c:pt idx="19684">
                  <c:v>40999.333333333336</c:v>
                </c:pt>
                <c:pt idx="19685">
                  <c:v>40999.375</c:v>
                </c:pt>
                <c:pt idx="19686">
                  <c:v>40999.416666666664</c:v>
                </c:pt>
                <c:pt idx="19687">
                  <c:v>40999.458333333336</c:v>
                </c:pt>
                <c:pt idx="19688">
                  <c:v>40999.5</c:v>
                </c:pt>
                <c:pt idx="19689">
                  <c:v>40999.541666666664</c:v>
                </c:pt>
                <c:pt idx="19690">
                  <c:v>40999.583333333336</c:v>
                </c:pt>
                <c:pt idx="19691">
                  <c:v>40999.625</c:v>
                </c:pt>
                <c:pt idx="19692">
                  <c:v>40999.666666666664</c:v>
                </c:pt>
                <c:pt idx="19693">
                  <c:v>40999.708333333336</c:v>
                </c:pt>
                <c:pt idx="19694">
                  <c:v>40999.75</c:v>
                </c:pt>
                <c:pt idx="19695">
                  <c:v>40999.791666666664</c:v>
                </c:pt>
                <c:pt idx="19696">
                  <c:v>40999.833333333336</c:v>
                </c:pt>
                <c:pt idx="19697">
                  <c:v>40999.875</c:v>
                </c:pt>
                <c:pt idx="19698">
                  <c:v>40999.916666666664</c:v>
                </c:pt>
                <c:pt idx="19699">
                  <c:v>40999.958333333336</c:v>
                </c:pt>
                <c:pt idx="19700">
                  <c:v>41000</c:v>
                </c:pt>
                <c:pt idx="19701">
                  <c:v>41000.041666666664</c:v>
                </c:pt>
                <c:pt idx="19702">
                  <c:v>41000.083333333336</c:v>
                </c:pt>
                <c:pt idx="19703">
                  <c:v>41000.125</c:v>
                </c:pt>
                <c:pt idx="19704">
                  <c:v>41000.166666666664</c:v>
                </c:pt>
                <c:pt idx="19705">
                  <c:v>41000.208333333336</c:v>
                </c:pt>
                <c:pt idx="19706">
                  <c:v>41000.25</c:v>
                </c:pt>
                <c:pt idx="19707">
                  <c:v>41000.291666666664</c:v>
                </c:pt>
                <c:pt idx="19708">
                  <c:v>41000.333333333336</c:v>
                </c:pt>
                <c:pt idx="19709">
                  <c:v>41000.375</c:v>
                </c:pt>
                <c:pt idx="19710">
                  <c:v>41000.416666666664</c:v>
                </c:pt>
                <c:pt idx="19711">
                  <c:v>41000.458333333336</c:v>
                </c:pt>
                <c:pt idx="19712">
                  <c:v>41000.5</c:v>
                </c:pt>
                <c:pt idx="19713">
                  <c:v>41000.541666666664</c:v>
                </c:pt>
                <c:pt idx="19714">
                  <c:v>41000.583333333336</c:v>
                </c:pt>
                <c:pt idx="19715">
                  <c:v>41000.625</c:v>
                </c:pt>
                <c:pt idx="19716">
                  <c:v>41000.666666666664</c:v>
                </c:pt>
                <c:pt idx="19717">
                  <c:v>41000.708333333336</c:v>
                </c:pt>
                <c:pt idx="19718">
                  <c:v>41000.75</c:v>
                </c:pt>
                <c:pt idx="19719">
                  <c:v>41000.791666666664</c:v>
                </c:pt>
                <c:pt idx="19720">
                  <c:v>41000.833333333336</c:v>
                </c:pt>
                <c:pt idx="19721">
                  <c:v>41000.875</c:v>
                </c:pt>
                <c:pt idx="19722">
                  <c:v>41000.916666666664</c:v>
                </c:pt>
                <c:pt idx="19723">
                  <c:v>41000.958333333336</c:v>
                </c:pt>
                <c:pt idx="19724">
                  <c:v>41001</c:v>
                </c:pt>
                <c:pt idx="19725">
                  <c:v>41001.041666666664</c:v>
                </c:pt>
                <c:pt idx="19726">
                  <c:v>41001.083333333336</c:v>
                </c:pt>
                <c:pt idx="19727">
                  <c:v>41001.125</c:v>
                </c:pt>
                <c:pt idx="19728">
                  <c:v>41001.166666666664</c:v>
                </c:pt>
                <c:pt idx="19729">
                  <c:v>41001.208333333336</c:v>
                </c:pt>
                <c:pt idx="19730">
                  <c:v>41001.25</c:v>
                </c:pt>
                <c:pt idx="19731">
                  <c:v>41001.291666666664</c:v>
                </c:pt>
                <c:pt idx="19732">
                  <c:v>41001.333333333336</c:v>
                </c:pt>
                <c:pt idx="19733">
                  <c:v>41001.375</c:v>
                </c:pt>
                <c:pt idx="19734">
                  <c:v>41001.416666666664</c:v>
                </c:pt>
                <c:pt idx="19735">
                  <c:v>41001.458333333336</c:v>
                </c:pt>
                <c:pt idx="19736">
                  <c:v>41001.5</c:v>
                </c:pt>
                <c:pt idx="19737">
                  <c:v>41001.541666666664</c:v>
                </c:pt>
                <c:pt idx="19738">
                  <c:v>41001.583333333336</c:v>
                </c:pt>
                <c:pt idx="19739">
                  <c:v>41001.625</c:v>
                </c:pt>
                <c:pt idx="19740">
                  <c:v>41001.666666666664</c:v>
                </c:pt>
                <c:pt idx="19741">
                  <c:v>41001.708333333336</c:v>
                </c:pt>
                <c:pt idx="19742">
                  <c:v>41001.75</c:v>
                </c:pt>
                <c:pt idx="19743">
                  <c:v>41001.791666666664</c:v>
                </c:pt>
                <c:pt idx="19744">
                  <c:v>41001.833333333336</c:v>
                </c:pt>
                <c:pt idx="19745">
                  <c:v>41001.875</c:v>
                </c:pt>
                <c:pt idx="19746">
                  <c:v>41001.916666666664</c:v>
                </c:pt>
                <c:pt idx="19747">
                  <c:v>41001.958333333336</c:v>
                </c:pt>
                <c:pt idx="19748">
                  <c:v>41002</c:v>
                </c:pt>
                <c:pt idx="19749">
                  <c:v>41002.041666666664</c:v>
                </c:pt>
                <c:pt idx="19750">
                  <c:v>41002.083333333336</c:v>
                </c:pt>
                <c:pt idx="19751">
                  <c:v>41002.125</c:v>
                </c:pt>
                <c:pt idx="19752">
                  <c:v>41002.166666666664</c:v>
                </c:pt>
                <c:pt idx="19753">
                  <c:v>41002.208333333336</c:v>
                </c:pt>
                <c:pt idx="19754">
                  <c:v>41002.25</c:v>
                </c:pt>
                <c:pt idx="19755">
                  <c:v>41002.291666666664</c:v>
                </c:pt>
                <c:pt idx="19756">
                  <c:v>41002.333333333336</c:v>
                </c:pt>
                <c:pt idx="19757">
                  <c:v>41002.375</c:v>
                </c:pt>
                <c:pt idx="19758">
                  <c:v>41002.416666666664</c:v>
                </c:pt>
                <c:pt idx="19759">
                  <c:v>41002.458333333336</c:v>
                </c:pt>
                <c:pt idx="19760">
                  <c:v>41002.5</c:v>
                </c:pt>
                <c:pt idx="19761">
                  <c:v>41002.541666666664</c:v>
                </c:pt>
                <c:pt idx="19762">
                  <c:v>41002.583333333336</c:v>
                </c:pt>
                <c:pt idx="19763">
                  <c:v>41002.625</c:v>
                </c:pt>
                <c:pt idx="19764">
                  <c:v>41002.666666666664</c:v>
                </c:pt>
                <c:pt idx="19765">
                  <c:v>41002.708333333336</c:v>
                </c:pt>
                <c:pt idx="19766">
                  <c:v>41002.75</c:v>
                </c:pt>
                <c:pt idx="19767">
                  <c:v>41002.791666666664</c:v>
                </c:pt>
                <c:pt idx="19768">
                  <c:v>41002.833333333336</c:v>
                </c:pt>
                <c:pt idx="19769">
                  <c:v>41002.875</c:v>
                </c:pt>
                <c:pt idx="19770">
                  <c:v>41002.916666666664</c:v>
                </c:pt>
                <c:pt idx="19771">
                  <c:v>41002.958333333336</c:v>
                </c:pt>
                <c:pt idx="19772">
                  <c:v>41003</c:v>
                </c:pt>
                <c:pt idx="19773">
                  <c:v>41003.041666666664</c:v>
                </c:pt>
                <c:pt idx="19774">
                  <c:v>41003.083333333336</c:v>
                </c:pt>
                <c:pt idx="19775">
                  <c:v>41003.125</c:v>
                </c:pt>
                <c:pt idx="19776">
                  <c:v>41003.166666666664</c:v>
                </c:pt>
                <c:pt idx="19777">
                  <c:v>41003.208333333336</c:v>
                </c:pt>
                <c:pt idx="19778">
                  <c:v>41003.25</c:v>
                </c:pt>
                <c:pt idx="19779">
                  <c:v>41003.291666666664</c:v>
                </c:pt>
                <c:pt idx="19780">
                  <c:v>41003.333333333336</c:v>
                </c:pt>
                <c:pt idx="19781">
                  <c:v>41003.375</c:v>
                </c:pt>
                <c:pt idx="19782">
                  <c:v>41003.416666666664</c:v>
                </c:pt>
                <c:pt idx="19783">
                  <c:v>41003.458333333336</c:v>
                </c:pt>
                <c:pt idx="19784">
                  <c:v>41003.5</c:v>
                </c:pt>
                <c:pt idx="19785">
                  <c:v>41003.541666666664</c:v>
                </c:pt>
                <c:pt idx="19786">
                  <c:v>41003.583333333336</c:v>
                </c:pt>
                <c:pt idx="19787">
                  <c:v>41003.625</c:v>
                </c:pt>
                <c:pt idx="19788">
                  <c:v>41003.666666666664</c:v>
                </c:pt>
                <c:pt idx="19789">
                  <c:v>41003.708333333336</c:v>
                </c:pt>
                <c:pt idx="19790">
                  <c:v>41003.75</c:v>
                </c:pt>
                <c:pt idx="19791">
                  <c:v>41003.791666666664</c:v>
                </c:pt>
                <c:pt idx="19792">
                  <c:v>41003.833333333336</c:v>
                </c:pt>
                <c:pt idx="19793">
                  <c:v>41003.875</c:v>
                </c:pt>
                <c:pt idx="19794">
                  <c:v>41003.916666666664</c:v>
                </c:pt>
                <c:pt idx="19795">
                  <c:v>41003.958333333336</c:v>
                </c:pt>
                <c:pt idx="19796">
                  <c:v>41004</c:v>
                </c:pt>
                <c:pt idx="19797">
                  <c:v>41004.041666666664</c:v>
                </c:pt>
                <c:pt idx="19798">
                  <c:v>41004.083333333336</c:v>
                </c:pt>
                <c:pt idx="19799">
                  <c:v>41004.125</c:v>
                </c:pt>
                <c:pt idx="19800">
                  <c:v>41004.166666666664</c:v>
                </c:pt>
                <c:pt idx="19801">
                  <c:v>41004.208333333336</c:v>
                </c:pt>
                <c:pt idx="19802">
                  <c:v>41004.25</c:v>
                </c:pt>
                <c:pt idx="19803">
                  <c:v>41004.291666666664</c:v>
                </c:pt>
                <c:pt idx="19804">
                  <c:v>41004.333333333336</c:v>
                </c:pt>
                <c:pt idx="19805">
                  <c:v>41004.375</c:v>
                </c:pt>
                <c:pt idx="19806">
                  <c:v>41004.416666666664</c:v>
                </c:pt>
                <c:pt idx="19807">
                  <c:v>41004.458333333336</c:v>
                </c:pt>
                <c:pt idx="19808">
                  <c:v>41004.5</c:v>
                </c:pt>
                <c:pt idx="19809">
                  <c:v>41004.541666666664</c:v>
                </c:pt>
                <c:pt idx="19810">
                  <c:v>41004.583333333336</c:v>
                </c:pt>
                <c:pt idx="19811">
                  <c:v>41004.625</c:v>
                </c:pt>
                <c:pt idx="19812">
                  <c:v>41004.666666666664</c:v>
                </c:pt>
                <c:pt idx="19813">
                  <c:v>41004.708333333336</c:v>
                </c:pt>
                <c:pt idx="19814">
                  <c:v>41004.75</c:v>
                </c:pt>
                <c:pt idx="19815">
                  <c:v>41004.791666666664</c:v>
                </c:pt>
                <c:pt idx="19816">
                  <c:v>41004.833333333336</c:v>
                </c:pt>
                <c:pt idx="19817">
                  <c:v>41004.875</c:v>
                </c:pt>
                <c:pt idx="19818">
                  <c:v>41004.916666666664</c:v>
                </c:pt>
                <c:pt idx="19819">
                  <c:v>41004.958333333336</c:v>
                </c:pt>
                <c:pt idx="19820">
                  <c:v>41005</c:v>
                </c:pt>
                <c:pt idx="19821">
                  <c:v>41005.041666666664</c:v>
                </c:pt>
                <c:pt idx="19822">
                  <c:v>41005.083333333336</c:v>
                </c:pt>
                <c:pt idx="19823">
                  <c:v>41005.125</c:v>
                </c:pt>
                <c:pt idx="19824">
                  <c:v>41005.166666666664</c:v>
                </c:pt>
                <c:pt idx="19825">
                  <c:v>41005.208333333336</c:v>
                </c:pt>
                <c:pt idx="19826">
                  <c:v>41005.25</c:v>
                </c:pt>
                <c:pt idx="19827">
                  <c:v>41005.291666666664</c:v>
                </c:pt>
                <c:pt idx="19828">
                  <c:v>41005.333333333336</c:v>
                </c:pt>
                <c:pt idx="19829">
                  <c:v>41005.375</c:v>
                </c:pt>
                <c:pt idx="19830">
                  <c:v>41005.416666666664</c:v>
                </c:pt>
                <c:pt idx="19831">
                  <c:v>41005.458333333336</c:v>
                </c:pt>
                <c:pt idx="19832">
                  <c:v>41005.5</c:v>
                </c:pt>
                <c:pt idx="19833">
                  <c:v>41005.541666666664</c:v>
                </c:pt>
                <c:pt idx="19834">
                  <c:v>41005.583333333336</c:v>
                </c:pt>
                <c:pt idx="19835">
                  <c:v>41005.625</c:v>
                </c:pt>
                <c:pt idx="19836">
                  <c:v>41005.666666666664</c:v>
                </c:pt>
                <c:pt idx="19837">
                  <c:v>41005.708333333336</c:v>
                </c:pt>
                <c:pt idx="19838">
                  <c:v>41005.75</c:v>
                </c:pt>
                <c:pt idx="19839">
                  <c:v>41005.791666666664</c:v>
                </c:pt>
                <c:pt idx="19840">
                  <c:v>41005.833333333336</c:v>
                </c:pt>
                <c:pt idx="19841">
                  <c:v>41005.875</c:v>
                </c:pt>
                <c:pt idx="19842">
                  <c:v>41005.916666666664</c:v>
                </c:pt>
                <c:pt idx="19843">
                  <c:v>41005.958333333336</c:v>
                </c:pt>
                <c:pt idx="19844">
                  <c:v>41006</c:v>
                </c:pt>
                <c:pt idx="19845">
                  <c:v>41006.041666666664</c:v>
                </c:pt>
                <c:pt idx="19846">
                  <c:v>41006.083333333336</c:v>
                </c:pt>
                <c:pt idx="19847">
                  <c:v>41006.125</c:v>
                </c:pt>
                <c:pt idx="19848">
                  <c:v>41006.166666666664</c:v>
                </c:pt>
                <c:pt idx="19849">
                  <c:v>41006.208333333336</c:v>
                </c:pt>
                <c:pt idx="19850">
                  <c:v>41006.25</c:v>
                </c:pt>
                <c:pt idx="19851">
                  <c:v>41006.291666666664</c:v>
                </c:pt>
                <c:pt idx="19852">
                  <c:v>41006.333333333336</c:v>
                </c:pt>
                <c:pt idx="19853">
                  <c:v>41006.375</c:v>
                </c:pt>
                <c:pt idx="19854">
                  <c:v>41006.416666666664</c:v>
                </c:pt>
                <c:pt idx="19855">
                  <c:v>41006.458333333336</c:v>
                </c:pt>
                <c:pt idx="19856">
                  <c:v>41006.5</c:v>
                </c:pt>
                <c:pt idx="19857">
                  <c:v>41006.541666666664</c:v>
                </c:pt>
                <c:pt idx="19858">
                  <c:v>41006.583333333336</c:v>
                </c:pt>
                <c:pt idx="19859">
                  <c:v>41006.625</c:v>
                </c:pt>
                <c:pt idx="19860">
                  <c:v>41006.666666666664</c:v>
                </c:pt>
                <c:pt idx="19861">
                  <c:v>41006.708333333336</c:v>
                </c:pt>
                <c:pt idx="19862">
                  <c:v>41006.75</c:v>
                </c:pt>
                <c:pt idx="19863">
                  <c:v>41006.791666666664</c:v>
                </c:pt>
                <c:pt idx="19864">
                  <c:v>41006.833333333336</c:v>
                </c:pt>
                <c:pt idx="19865">
                  <c:v>41006.875</c:v>
                </c:pt>
                <c:pt idx="19866">
                  <c:v>41006.916666666664</c:v>
                </c:pt>
                <c:pt idx="19867">
                  <c:v>41006.958333333336</c:v>
                </c:pt>
                <c:pt idx="19868">
                  <c:v>41007</c:v>
                </c:pt>
                <c:pt idx="19869">
                  <c:v>41007.041666666664</c:v>
                </c:pt>
                <c:pt idx="19870">
                  <c:v>41007.083333333336</c:v>
                </c:pt>
                <c:pt idx="19871">
                  <c:v>41007.125</c:v>
                </c:pt>
                <c:pt idx="19872">
                  <c:v>41007.166666666664</c:v>
                </c:pt>
                <c:pt idx="19873">
                  <c:v>41007.208333333336</c:v>
                </c:pt>
                <c:pt idx="19874">
                  <c:v>41007.25</c:v>
                </c:pt>
                <c:pt idx="19875">
                  <c:v>41007.291666666664</c:v>
                </c:pt>
                <c:pt idx="19876">
                  <c:v>41007.333333333336</c:v>
                </c:pt>
                <c:pt idx="19877">
                  <c:v>41007.375</c:v>
                </c:pt>
                <c:pt idx="19878">
                  <c:v>41007.416666666664</c:v>
                </c:pt>
                <c:pt idx="19879">
                  <c:v>41007.458333333336</c:v>
                </c:pt>
                <c:pt idx="19880">
                  <c:v>41007.5</c:v>
                </c:pt>
                <c:pt idx="19881">
                  <c:v>41007.541666666664</c:v>
                </c:pt>
                <c:pt idx="19882">
                  <c:v>41007.583333333336</c:v>
                </c:pt>
                <c:pt idx="19883">
                  <c:v>41007.625</c:v>
                </c:pt>
                <c:pt idx="19884">
                  <c:v>41007.666666666664</c:v>
                </c:pt>
                <c:pt idx="19885">
                  <c:v>41007.708333333336</c:v>
                </c:pt>
                <c:pt idx="19886">
                  <c:v>41007.75</c:v>
                </c:pt>
                <c:pt idx="19887">
                  <c:v>41007.791666666664</c:v>
                </c:pt>
                <c:pt idx="19888">
                  <c:v>41007.833333333336</c:v>
                </c:pt>
                <c:pt idx="19889">
                  <c:v>41007.875</c:v>
                </c:pt>
                <c:pt idx="19890">
                  <c:v>41007.916666666664</c:v>
                </c:pt>
                <c:pt idx="19891">
                  <c:v>41007.958333333336</c:v>
                </c:pt>
                <c:pt idx="19892">
                  <c:v>41008</c:v>
                </c:pt>
                <c:pt idx="19893">
                  <c:v>41008.041666666664</c:v>
                </c:pt>
                <c:pt idx="19894">
                  <c:v>41008.083333333336</c:v>
                </c:pt>
                <c:pt idx="19895">
                  <c:v>41008.125</c:v>
                </c:pt>
                <c:pt idx="19896">
                  <c:v>41008.166666666664</c:v>
                </c:pt>
                <c:pt idx="19897">
                  <c:v>41008.208333333336</c:v>
                </c:pt>
                <c:pt idx="19898">
                  <c:v>41008.25</c:v>
                </c:pt>
                <c:pt idx="19899">
                  <c:v>41008.291666666664</c:v>
                </c:pt>
                <c:pt idx="19900">
                  <c:v>41008.333333333336</c:v>
                </c:pt>
                <c:pt idx="19901">
                  <c:v>41008.375</c:v>
                </c:pt>
                <c:pt idx="19902">
                  <c:v>41008.416666666664</c:v>
                </c:pt>
                <c:pt idx="19903">
                  <c:v>41008.458333333336</c:v>
                </c:pt>
                <c:pt idx="19904">
                  <c:v>41008.5</c:v>
                </c:pt>
                <c:pt idx="19905">
                  <c:v>41008.541666666664</c:v>
                </c:pt>
                <c:pt idx="19906">
                  <c:v>41008.583333333336</c:v>
                </c:pt>
                <c:pt idx="19907">
                  <c:v>41008.625</c:v>
                </c:pt>
                <c:pt idx="19908">
                  <c:v>41008.666666666664</c:v>
                </c:pt>
                <c:pt idx="19909">
                  <c:v>41008.708333333336</c:v>
                </c:pt>
                <c:pt idx="19910">
                  <c:v>41008.75</c:v>
                </c:pt>
                <c:pt idx="19911">
                  <c:v>41008.791666666664</c:v>
                </c:pt>
                <c:pt idx="19912">
                  <c:v>41008.833333333336</c:v>
                </c:pt>
                <c:pt idx="19913">
                  <c:v>41008.875</c:v>
                </c:pt>
                <c:pt idx="19914">
                  <c:v>41008.916666666664</c:v>
                </c:pt>
                <c:pt idx="19915">
                  <c:v>41008.958333333336</c:v>
                </c:pt>
                <c:pt idx="19916">
                  <c:v>41009</c:v>
                </c:pt>
                <c:pt idx="19917">
                  <c:v>41009.041666666664</c:v>
                </c:pt>
                <c:pt idx="19918">
                  <c:v>41009.083333333336</c:v>
                </c:pt>
                <c:pt idx="19919">
                  <c:v>41009.125</c:v>
                </c:pt>
                <c:pt idx="19920">
                  <c:v>41009.166666666664</c:v>
                </c:pt>
                <c:pt idx="19921">
                  <c:v>41009.208333333336</c:v>
                </c:pt>
                <c:pt idx="19922">
                  <c:v>41009.25</c:v>
                </c:pt>
                <c:pt idx="19923">
                  <c:v>41009.291666666664</c:v>
                </c:pt>
                <c:pt idx="19924">
                  <c:v>41009.333333333336</c:v>
                </c:pt>
                <c:pt idx="19925">
                  <c:v>41009.375</c:v>
                </c:pt>
                <c:pt idx="19926">
                  <c:v>41009.416666666664</c:v>
                </c:pt>
                <c:pt idx="19927">
                  <c:v>41009.458333333336</c:v>
                </c:pt>
                <c:pt idx="19928">
                  <c:v>41009.5</c:v>
                </c:pt>
                <c:pt idx="19929">
                  <c:v>41009.541666666664</c:v>
                </c:pt>
                <c:pt idx="19930">
                  <c:v>41009.583333333336</c:v>
                </c:pt>
                <c:pt idx="19931">
                  <c:v>41009.625</c:v>
                </c:pt>
                <c:pt idx="19932">
                  <c:v>41009.666666666664</c:v>
                </c:pt>
                <c:pt idx="19933">
                  <c:v>41009.708333333336</c:v>
                </c:pt>
                <c:pt idx="19934">
                  <c:v>41009.75</c:v>
                </c:pt>
                <c:pt idx="19935">
                  <c:v>41009.791666666664</c:v>
                </c:pt>
                <c:pt idx="19936">
                  <c:v>41009.833333333336</c:v>
                </c:pt>
                <c:pt idx="19937">
                  <c:v>41009.875</c:v>
                </c:pt>
                <c:pt idx="19938">
                  <c:v>41009.916666666664</c:v>
                </c:pt>
                <c:pt idx="19939">
                  <c:v>41009.958333333336</c:v>
                </c:pt>
                <c:pt idx="19940">
                  <c:v>41010</c:v>
                </c:pt>
                <c:pt idx="19941">
                  <c:v>41010.041666666664</c:v>
                </c:pt>
                <c:pt idx="19942">
                  <c:v>41010.083333333336</c:v>
                </c:pt>
                <c:pt idx="19943">
                  <c:v>41010.125</c:v>
                </c:pt>
                <c:pt idx="19944">
                  <c:v>41010.166666666664</c:v>
                </c:pt>
                <c:pt idx="19945">
                  <c:v>41010.208333333336</c:v>
                </c:pt>
                <c:pt idx="19946">
                  <c:v>41010.25</c:v>
                </c:pt>
                <c:pt idx="19947">
                  <c:v>41010.291666666664</c:v>
                </c:pt>
                <c:pt idx="19948">
                  <c:v>41010.333333333336</c:v>
                </c:pt>
                <c:pt idx="19949">
                  <c:v>41010.375</c:v>
                </c:pt>
                <c:pt idx="19950">
                  <c:v>41010.416666666664</c:v>
                </c:pt>
                <c:pt idx="19951">
                  <c:v>41010.458333333336</c:v>
                </c:pt>
                <c:pt idx="19952">
                  <c:v>41010.5</c:v>
                </c:pt>
                <c:pt idx="19953">
                  <c:v>41010.541666666664</c:v>
                </c:pt>
                <c:pt idx="19954">
                  <c:v>41010.583333333336</c:v>
                </c:pt>
                <c:pt idx="19955">
                  <c:v>41010.625</c:v>
                </c:pt>
                <c:pt idx="19956">
                  <c:v>41010.666666666664</c:v>
                </c:pt>
                <c:pt idx="19957">
                  <c:v>41010.708333333336</c:v>
                </c:pt>
                <c:pt idx="19958">
                  <c:v>41010.75</c:v>
                </c:pt>
                <c:pt idx="19959">
                  <c:v>41010.791666666664</c:v>
                </c:pt>
                <c:pt idx="19960">
                  <c:v>41010.833333333336</c:v>
                </c:pt>
                <c:pt idx="19961">
                  <c:v>41010.875</c:v>
                </c:pt>
                <c:pt idx="19962">
                  <c:v>41010.916666666664</c:v>
                </c:pt>
                <c:pt idx="19963">
                  <c:v>41010.958333333336</c:v>
                </c:pt>
                <c:pt idx="19964">
                  <c:v>41011</c:v>
                </c:pt>
                <c:pt idx="19965">
                  <c:v>41011.041666666664</c:v>
                </c:pt>
                <c:pt idx="19966">
                  <c:v>41011.083333333336</c:v>
                </c:pt>
                <c:pt idx="19967">
                  <c:v>41011.125</c:v>
                </c:pt>
                <c:pt idx="19968">
                  <c:v>41011.166666666664</c:v>
                </c:pt>
                <c:pt idx="19969">
                  <c:v>41011.208333333336</c:v>
                </c:pt>
                <c:pt idx="19970">
                  <c:v>41011.25</c:v>
                </c:pt>
                <c:pt idx="19971">
                  <c:v>41011.291666666664</c:v>
                </c:pt>
                <c:pt idx="19972">
                  <c:v>41011.333333333336</c:v>
                </c:pt>
                <c:pt idx="19973">
                  <c:v>41011.375</c:v>
                </c:pt>
                <c:pt idx="19974">
                  <c:v>41011.416666666664</c:v>
                </c:pt>
                <c:pt idx="19975">
                  <c:v>41011.458333333336</c:v>
                </c:pt>
                <c:pt idx="19976">
                  <c:v>41011.5</c:v>
                </c:pt>
                <c:pt idx="19977">
                  <c:v>41011.541666666664</c:v>
                </c:pt>
                <c:pt idx="19978">
                  <c:v>41011.583333333336</c:v>
                </c:pt>
                <c:pt idx="19979">
                  <c:v>41011.625</c:v>
                </c:pt>
                <c:pt idx="19980">
                  <c:v>41011.666666666664</c:v>
                </c:pt>
                <c:pt idx="19981">
                  <c:v>41011.708333333336</c:v>
                </c:pt>
                <c:pt idx="19982">
                  <c:v>41011.75</c:v>
                </c:pt>
                <c:pt idx="19983">
                  <c:v>41011.791666666664</c:v>
                </c:pt>
                <c:pt idx="19984">
                  <c:v>41011.833333333336</c:v>
                </c:pt>
                <c:pt idx="19985">
                  <c:v>41011.875</c:v>
                </c:pt>
                <c:pt idx="19986">
                  <c:v>41011.916666666664</c:v>
                </c:pt>
                <c:pt idx="19987">
                  <c:v>41011.958333333336</c:v>
                </c:pt>
                <c:pt idx="19988">
                  <c:v>41012</c:v>
                </c:pt>
                <c:pt idx="19989">
                  <c:v>41012.041666666664</c:v>
                </c:pt>
                <c:pt idx="19990">
                  <c:v>41012.083333333336</c:v>
                </c:pt>
                <c:pt idx="19991">
                  <c:v>41012.125</c:v>
                </c:pt>
                <c:pt idx="19992">
                  <c:v>41012.166666666664</c:v>
                </c:pt>
                <c:pt idx="19993">
                  <c:v>41012.208333333336</c:v>
                </c:pt>
                <c:pt idx="19994">
                  <c:v>41012.25</c:v>
                </c:pt>
                <c:pt idx="19995">
                  <c:v>41012.291666666664</c:v>
                </c:pt>
                <c:pt idx="19996">
                  <c:v>41012.333333333336</c:v>
                </c:pt>
                <c:pt idx="19997">
                  <c:v>41012.375</c:v>
                </c:pt>
                <c:pt idx="19998">
                  <c:v>41012.416666666664</c:v>
                </c:pt>
                <c:pt idx="19999">
                  <c:v>41012.458333333336</c:v>
                </c:pt>
                <c:pt idx="20000">
                  <c:v>41012.5</c:v>
                </c:pt>
                <c:pt idx="20001">
                  <c:v>41012.541666666664</c:v>
                </c:pt>
                <c:pt idx="20002">
                  <c:v>41012.583333333336</c:v>
                </c:pt>
                <c:pt idx="20003">
                  <c:v>41012.625</c:v>
                </c:pt>
                <c:pt idx="20004">
                  <c:v>41012.666666666664</c:v>
                </c:pt>
                <c:pt idx="20005">
                  <c:v>41012.708333333336</c:v>
                </c:pt>
                <c:pt idx="20006">
                  <c:v>41012.75</c:v>
                </c:pt>
                <c:pt idx="20007">
                  <c:v>41012.791666666664</c:v>
                </c:pt>
                <c:pt idx="20008">
                  <c:v>41012.833333333336</c:v>
                </c:pt>
                <c:pt idx="20009">
                  <c:v>41012.875</c:v>
                </c:pt>
                <c:pt idx="20010">
                  <c:v>41012.916666666664</c:v>
                </c:pt>
                <c:pt idx="20011">
                  <c:v>41012.958333333336</c:v>
                </c:pt>
                <c:pt idx="20012">
                  <c:v>41013</c:v>
                </c:pt>
                <c:pt idx="20013">
                  <c:v>41013.041666666664</c:v>
                </c:pt>
                <c:pt idx="20014">
                  <c:v>41013.083333333336</c:v>
                </c:pt>
                <c:pt idx="20015">
                  <c:v>41013.125</c:v>
                </c:pt>
                <c:pt idx="20016">
                  <c:v>41013.166666666664</c:v>
                </c:pt>
                <c:pt idx="20017">
                  <c:v>41013.208333333336</c:v>
                </c:pt>
                <c:pt idx="20018">
                  <c:v>41013.25</c:v>
                </c:pt>
                <c:pt idx="20019">
                  <c:v>41013.291666666664</c:v>
                </c:pt>
                <c:pt idx="20020">
                  <c:v>41013.333333333336</c:v>
                </c:pt>
                <c:pt idx="20021">
                  <c:v>41013.375</c:v>
                </c:pt>
                <c:pt idx="20022">
                  <c:v>41013.416666666664</c:v>
                </c:pt>
                <c:pt idx="20023">
                  <c:v>41013.458333333336</c:v>
                </c:pt>
                <c:pt idx="20024">
                  <c:v>41013.5</c:v>
                </c:pt>
                <c:pt idx="20025">
                  <c:v>41013.541666666664</c:v>
                </c:pt>
                <c:pt idx="20026">
                  <c:v>41013.583333333336</c:v>
                </c:pt>
                <c:pt idx="20027">
                  <c:v>41013.625</c:v>
                </c:pt>
                <c:pt idx="20028">
                  <c:v>41013.666666666664</c:v>
                </c:pt>
                <c:pt idx="20029">
                  <c:v>41013.708333333336</c:v>
                </c:pt>
                <c:pt idx="20030">
                  <c:v>41013.75</c:v>
                </c:pt>
                <c:pt idx="20031">
                  <c:v>41013.791666666664</c:v>
                </c:pt>
                <c:pt idx="20032">
                  <c:v>41013.833333333336</c:v>
                </c:pt>
                <c:pt idx="20033">
                  <c:v>41013.875</c:v>
                </c:pt>
                <c:pt idx="20034">
                  <c:v>41013.916666666664</c:v>
                </c:pt>
                <c:pt idx="20035">
                  <c:v>41013.958333333336</c:v>
                </c:pt>
                <c:pt idx="20036">
                  <c:v>41014</c:v>
                </c:pt>
                <c:pt idx="20037">
                  <c:v>41014.041666666664</c:v>
                </c:pt>
                <c:pt idx="20038">
                  <c:v>41014.083333333336</c:v>
                </c:pt>
                <c:pt idx="20039">
                  <c:v>41014.125</c:v>
                </c:pt>
                <c:pt idx="20040">
                  <c:v>41014.166666666664</c:v>
                </c:pt>
                <c:pt idx="20041">
                  <c:v>41014.208333333336</c:v>
                </c:pt>
                <c:pt idx="20042">
                  <c:v>41014.25</c:v>
                </c:pt>
                <c:pt idx="20043">
                  <c:v>41014.291666666664</c:v>
                </c:pt>
                <c:pt idx="20044">
                  <c:v>41014.333333333336</c:v>
                </c:pt>
                <c:pt idx="20045">
                  <c:v>41014.375</c:v>
                </c:pt>
                <c:pt idx="20046">
                  <c:v>41014.416666666664</c:v>
                </c:pt>
                <c:pt idx="20047">
                  <c:v>41014.458333333336</c:v>
                </c:pt>
                <c:pt idx="20048">
                  <c:v>41014.5</c:v>
                </c:pt>
                <c:pt idx="20049">
                  <c:v>41014.541666666664</c:v>
                </c:pt>
                <c:pt idx="20050">
                  <c:v>41014.583333333336</c:v>
                </c:pt>
                <c:pt idx="20051">
                  <c:v>41014.625</c:v>
                </c:pt>
                <c:pt idx="20052">
                  <c:v>41014.666666666664</c:v>
                </c:pt>
                <c:pt idx="20053">
                  <c:v>41014.708333333336</c:v>
                </c:pt>
                <c:pt idx="20054">
                  <c:v>41014.75</c:v>
                </c:pt>
                <c:pt idx="20055">
                  <c:v>41014.791666666664</c:v>
                </c:pt>
                <c:pt idx="20056">
                  <c:v>41014.833333333336</c:v>
                </c:pt>
                <c:pt idx="20057">
                  <c:v>41014.875</c:v>
                </c:pt>
                <c:pt idx="20058">
                  <c:v>41014.916666666664</c:v>
                </c:pt>
                <c:pt idx="20059">
                  <c:v>41014.958333333336</c:v>
                </c:pt>
                <c:pt idx="20060">
                  <c:v>41015</c:v>
                </c:pt>
                <c:pt idx="20061">
                  <c:v>41015.041666666664</c:v>
                </c:pt>
                <c:pt idx="20062">
                  <c:v>41015.083333333336</c:v>
                </c:pt>
                <c:pt idx="20063">
                  <c:v>41015.125</c:v>
                </c:pt>
                <c:pt idx="20064">
                  <c:v>41015.166666666664</c:v>
                </c:pt>
                <c:pt idx="20065">
                  <c:v>41015.208333333336</c:v>
                </c:pt>
                <c:pt idx="20066">
                  <c:v>41015.25</c:v>
                </c:pt>
                <c:pt idx="20067">
                  <c:v>41015.291666666664</c:v>
                </c:pt>
                <c:pt idx="20068">
                  <c:v>41015.333333333336</c:v>
                </c:pt>
                <c:pt idx="20069">
                  <c:v>41015.375</c:v>
                </c:pt>
                <c:pt idx="20070">
                  <c:v>41015.416666666664</c:v>
                </c:pt>
                <c:pt idx="20071">
                  <c:v>41015.458333333336</c:v>
                </c:pt>
                <c:pt idx="20072">
                  <c:v>41015.5</c:v>
                </c:pt>
                <c:pt idx="20073">
                  <c:v>41015.541666666664</c:v>
                </c:pt>
                <c:pt idx="20074">
                  <c:v>41015.583333333336</c:v>
                </c:pt>
                <c:pt idx="20075">
                  <c:v>41015.625</c:v>
                </c:pt>
                <c:pt idx="20076">
                  <c:v>41015.666666666664</c:v>
                </c:pt>
                <c:pt idx="20077">
                  <c:v>41015.708333333336</c:v>
                </c:pt>
                <c:pt idx="20078">
                  <c:v>41015.75</c:v>
                </c:pt>
                <c:pt idx="20079">
                  <c:v>41015.791666666664</c:v>
                </c:pt>
                <c:pt idx="20080">
                  <c:v>41015.833333333336</c:v>
                </c:pt>
                <c:pt idx="20081">
                  <c:v>41015.875</c:v>
                </c:pt>
                <c:pt idx="20082">
                  <c:v>41015.916666666664</c:v>
                </c:pt>
                <c:pt idx="20083">
                  <c:v>41015.958333333336</c:v>
                </c:pt>
                <c:pt idx="20084">
                  <c:v>41016</c:v>
                </c:pt>
                <c:pt idx="20085">
                  <c:v>41016.041666666664</c:v>
                </c:pt>
                <c:pt idx="20086">
                  <c:v>41016.083333333336</c:v>
                </c:pt>
                <c:pt idx="20087">
                  <c:v>41016.125</c:v>
                </c:pt>
                <c:pt idx="20088">
                  <c:v>41016.166666666664</c:v>
                </c:pt>
                <c:pt idx="20089">
                  <c:v>41016.208333333336</c:v>
                </c:pt>
                <c:pt idx="20090">
                  <c:v>41016.25</c:v>
                </c:pt>
                <c:pt idx="20091">
                  <c:v>41016.291666666664</c:v>
                </c:pt>
                <c:pt idx="20092">
                  <c:v>41016.333333333336</c:v>
                </c:pt>
                <c:pt idx="20093">
                  <c:v>41016.375</c:v>
                </c:pt>
                <c:pt idx="20094">
                  <c:v>41016.416666666664</c:v>
                </c:pt>
                <c:pt idx="20095">
                  <c:v>41016.458333333336</c:v>
                </c:pt>
                <c:pt idx="20096">
                  <c:v>41016.5</c:v>
                </c:pt>
                <c:pt idx="20097">
                  <c:v>41016.541666666664</c:v>
                </c:pt>
                <c:pt idx="20098">
                  <c:v>41016.583333333336</c:v>
                </c:pt>
                <c:pt idx="20099">
                  <c:v>41016.625</c:v>
                </c:pt>
                <c:pt idx="20100">
                  <c:v>41016.666666666664</c:v>
                </c:pt>
                <c:pt idx="20101">
                  <c:v>41016.708333333336</c:v>
                </c:pt>
                <c:pt idx="20102">
                  <c:v>41016.75</c:v>
                </c:pt>
                <c:pt idx="20103">
                  <c:v>41016.791666666664</c:v>
                </c:pt>
                <c:pt idx="20104">
                  <c:v>41016.833333333336</c:v>
                </c:pt>
                <c:pt idx="20105">
                  <c:v>41016.875</c:v>
                </c:pt>
                <c:pt idx="20106">
                  <c:v>41016.916666666664</c:v>
                </c:pt>
                <c:pt idx="20107">
                  <c:v>41016.958333333336</c:v>
                </c:pt>
                <c:pt idx="20108">
                  <c:v>41017</c:v>
                </c:pt>
                <c:pt idx="20109">
                  <c:v>41017.041666666664</c:v>
                </c:pt>
                <c:pt idx="20110">
                  <c:v>41017.083333333336</c:v>
                </c:pt>
                <c:pt idx="20111">
                  <c:v>41017.125</c:v>
                </c:pt>
                <c:pt idx="20112">
                  <c:v>41017.166666666664</c:v>
                </c:pt>
                <c:pt idx="20113">
                  <c:v>41017.208333333336</c:v>
                </c:pt>
                <c:pt idx="20114">
                  <c:v>41017.25</c:v>
                </c:pt>
                <c:pt idx="20115">
                  <c:v>41017.291666666664</c:v>
                </c:pt>
                <c:pt idx="20116">
                  <c:v>41017.333333333336</c:v>
                </c:pt>
                <c:pt idx="20117">
                  <c:v>41017.375</c:v>
                </c:pt>
                <c:pt idx="20118">
                  <c:v>41017.416666666664</c:v>
                </c:pt>
                <c:pt idx="20119">
                  <c:v>41017.458333333336</c:v>
                </c:pt>
                <c:pt idx="20120">
                  <c:v>41017.5</c:v>
                </c:pt>
                <c:pt idx="20121">
                  <c:v>41017.541666666664</c:v>
                </c:pt>
                <c:pt idx="20122">
                  <c:v>41017.583333333336</c:v>
                </c:pt>
                <c:pt idx="20123">
                  <c:v>41017.625</c:v>
                </c:pt>
                <c:pt idx="20124">
                  <c:v>41017.666666666664</c:v>
                </c:pt>
                <c:pt idx="20125">
                  <c:v>41017.708333333336</c:v>
                </c:pt>
                <c:pt idx="20126">
                  <c:v>41017.75</c:v>
                </c:pt>
                <c:pt idx="20127">
                  <c:v>41017.791666666664</c:v>
                </c:pt>
                <c:pt idx="20128">
                  <c:v>41017.833333333336</c:v>
                </c:pt>
                <c:pt idx="20129">
                  <c:v>41017.875</c:v>
                </c:pt>
                <c:pt idx="20130">
                  <c:v>41017.916666666664</c:v>
                </c:pt>
                <c:pt idx="20131">
                  <c:v>41017.958333333336</c:v>
                </c:pt>
                <c:pt idx="20132">
                  <c:v>41018</c:v>
                </c:pt>
                <c:pt idx="20133">
                  <c:v>41018.041666666664</c:v>
                </c:pt>
                <c:pt idx="20134">
                  <c:v>41018.083333333336</c:v>
                </c:pt>
                <c:pt idx="20135">
                  <c:v>41018.125</c:v>
                </c:pt>
                <c:pt idx="20136">
                  <c:v>41018.166666666664</c:v>
                </c:pt>
                <c:pt idx="20137">
                  <c:v>41018.208333333336</c:v>
                </c:pt>
                <c:pt idx="20138">
                  <c:v>41018.25</c:v>
                </c:pt>
                <c:pt idx="20139">
                  <c:v>41018.291666666664</c:v>
                </c:pt>
                <c:pt idx="20140">
                  <c:v>41018.333333333336</c:v>
                </c:pt>
                <c:pt idx="20141">
                  <c:v>41018.375</c:v>
                </c:pt>
                <c:pt idx="20142">
                  <c:v>41018.416666666664</c:v>
                </c:pt>
                <c:pt idx="20143">
                  <c:v>41018.458333333336</c:v>
                </c:pt>
                <c:pt idx="20144">
                  <c:v>41018.5</c:v>
                </c:pt>
                <c:pt idx="20145">
                  <c:v>41018.541666666664</c:v>
                </c:pt>
                <c:pt idx="20146">
                  <c:v>41018.583333333336</c:v>
                </c:pt>
                <c:pt idx="20147">
                  <c:v>41018.625</c:v>
                </c:pt>
                <c:pt idx="20148">
                  <c:v>41018.666666666664</c:v>
                </c:pt>
                <c:pt idx="20149">
                  <c:v>41018.708333333336</c:v>
                </c:pt>
                <c:pt idx="20150">
                  <c:v>41018.75</c:v>
                </c:pt>
                <c:pt idx="20151">
                  <c:v>41018.791666666664</c:v>
                </c:pt>
                <c:pt idx="20152">
                  <c:v>41018.833333333336</c:v>
                </c:pt>
                <c:pt idx="20153">
                  <c:v>41018.875</c:v>
                </c:pt>
                <c:pt idx="20154">
                  <c:v>41018.916666666664</c:v>
                </c:pt>
                <c:pt idx="20155">
                  <c:v>41018.958333333336</c:v>
                </c:pt>
                <c:pt idx="20156">
                  <c:v>41019</c:v>
                </c:pt>
                <c:pt idx="20157">
                  <c:v>41019.041666666664</c:v>
                </c:pt>
                <c:pt idx="20158">
                  <c:v>41019.083333333336</c:v>
                </c:pt>
                <c:pt idx="20159">
                  <c:v>41019.125</c:v>
                </c:pt>
                <c:pt idx="20160">
                  <c:v>41019.166666666664</c:v>
                </c:pt>
                <c:pt idx="20161">
                  <c:v>41019.208333333336</c:v>
                </c:pt>
                <c:pt idx="20162">
                  <c:v>41019.25</c:v>
                </c:pt>
                <c:pt idx="20163">
                  <c:v>41019.291666666664</c:v>
                </c:pt>
                <c:pt idx="20164">
                  <c:v>41019.333333333336</c:v>
                </c:pt>
                <c:pt idx="20165">
                  <c:v>41019.375</c:v>
                </c:pt>
                <c:pt idx="20166">
                  <c:v>41019.416666666664</c:v>
                </c:pt>
                <c:pt idx="20167">
                  <c:v>41019.458333333336</c:v>
                </c:pt>
                <c:pt idx="20168">
                  <c:v>41019.5</c:v>
                </c:pt>
                <c:pt idx="20169">
                  <c:v>41019.541666666664</c:v>
                </c:pt>
                <c:pt idx="20170">
                  <c:v>41019.583333333336</c:v>
                </c:pt>
                <c:pt idx="20171">
                  <c:v>41019.625</c:v>
                </c:pt>
                <c:pt idx="20172">
                  <c:v>41019.666666666664</c:v>
                </c:pt>
                <c:pt idx="20173">
                  <c:v>41019.708333333336</c:v>
                </c:pt>
                <c:pt idx="20174">
                  <c:v>41019.75</c:v>
                </c:pt>
                <c:pt idx="20175">
                  <c:v>41019.791666666664</c:v>
                </c:pt>
                <c:pt idx="20176">
                  <c:v>41019.833333333336</c:v>
                </c:pt>
                <c:pt idx="20177">
                  <c:v>41019.875</c:v>
                </c:pt>
                <c:pt idx="20178">
                  <c:v>41019.916666666664</c:v>
                </c:pt>
                <c:pt idx="20179">
                  <c:v>41019.958333333336</c:v>
                </c:pt>
                <c:pt idx="20180">
                  <c:v>41020</c:v>
                </c:pt>
                <c:pt idx="20181">
                  <c:v>41020.041666666664</c:v>
                </c:pt>
                <c:pt idx="20182">
                  <c:v>41020.083333333336</c:v>
                </c:pt>
                <c:pt idx="20183">
                  <c:v>41020.125</c:v>
                </c:pt>
                <c:pt idx="20184">
                  <c:v>41020.166666666664</c:v>
                </c:pt>
                <c:pt idx="20185">
                  <c:v>41020.208333333336</c:v>
                </c:pt>
                <c:pt idx="20186">
                  <c:v>41020.25</c:v>
                </c:pt>
                <c:pt idx="20187">
                  <c:v>41020.291666666664</c:v>
                </c:pt>
                <c:pt idx="20188">
                  <c:v>41020.333333333336</c:v>
                </c:pt>
                <c:pt idx="20189">
                  <c:v>41020.375</c:v>
                </c:pt>
                <c:pt idx="20190">
                  <c:v>41020.416666666664</c:v>
                </c:pt>
                <c:pt idx="20191">
                  <c:v>41020.458333333336</c:v>
                </c:pt>
                <c:pt idx="20192">
                  <c:v>41020.5</c:v>
                </c:pt>
                <c:pt idx="20193">
                  <c:v>41020.541666666664</c:v>
                </c:pt>
                <c:pt idx="20194">
                  <c:v>41020.583333333336</c:v>
                </c:pt>
                <c:pt idx="20195">
                  <c:v>41020.625</c:v>
                </c:pt>
                <c:pt idx="20196">
                  <c:v>41020.666666666664</c:v>
                </c:pt>
                <c:pt idx="20197">
                  <c:v>41020.708333333336</c:v>
                </c:pt>
                <c:pt idx="20198">
                  <c:v>41020.75</c:v>
                </c:pt>
                <c:pt idx="20199">
                  <c:v>41020.791666666664</c:v>
                </c:pt>
                <c:pt idx="20200">
                  <c:v>41020.833333333336</c:v>
                </c:pt>
                <c:pt idx="20201">
                  <c:v>41020.875</c:v>
                </c:pt>
                <c:pt idx="20202">
                  <c:v>41020.916666666664</c:v>
                </c:pt>
                <c:pt idx="20203">
                  <c:v>41020.958333333336</c:v>
                </c:pt>
                <c:pt idx="20204">
                  <c:v>41021</c:v>
                </c:pt>
                <c:pt idx="20205">
                  <c:v>41021.041666666664</c:v>
                </c:pt>
                <c:pt idx="20206">
                  <c:v>41021.083333333336</c:v>
                </c:pt>
                <c:pt idx="20207">
                  <c:v>41021.125</c:v>
                </c:pt>
                <c:pt idx="20208">
                  <c:v>41021.166666666664</c:v>
                </c:pt>
                <c:pt idx="20209">
                  <c:v>41021.208333333336</c:v>
                </c:pt>
                <c:pt idx="20210">
                  <c:v>41021.25</c:v>
                </c:pt>
                <c:pt idx="20211">
                  <c:v>41021.291666666664</c:v>
                </c:pt>
                <c:pt idx="20212">
                  <c:v>41021.333333333336</c:v>
                </c:pt>
                <c:pt idx="20213">
                  <c:v>41021.375</c:v>
                </c:pt>
                <c:pt idx="20214">
                  <c:v>41021.416666666664</c:v>
                </c:pt>
                <c:pt idx="20215">
                  <c:v>41021.458333333336</c:v>
                </c:pt>
                <c:pt idx="20216">
                  <c:v>41021.5</c:v>
                </c:pt>
                <c:pt idx="20217">
                  <c:v>41021.541666666664</c:v>
                </c:pt>
                <c:pt idx="20218">
                  <c:v>41021.583333333336</c:v>
                </c:pt>
                <c:pt idx="20219">
                  <c:v>41021.625</c:v>
                </c:pt>
                <c:pt idx="20220">
                  <c:v>41021.666666666664</c:v>
                </c:pt>
                <c:pt idx="20221">
                  <c:v>41021.708333333336</c:v>
                </c:pt>
                <c:pt idx="20222">
                  <c:v>41021.75</c:v>
                </c:pt>
                <c:pt idx="20223">
                  <c:v>41021.791666666664</c:v>
                </c:pt>
                <c:pt idx="20224">
                  <c:v>41021.833333333336</c:v>
                </c:pt>
                <c:pt idx="20225">
                  <c:v>41021.875</c:v>
                </c:pt>
                <c:pt idx="20226">
                  <c:v>41021.916666666664</c:v>
                </c:pt>
                <c:pt idx="20227">
                  <c:v>41021.958333333336</c:v>
                </c:pt>
                <c:pt idx="20228">
                  <c:v>41022</c:v>
                </c:pt>
                <c:pt idx="20229">
                  <c:v>41022.041666666664</c:v>
                </c:pt>
                <c:pt idx="20230">
                  <c:v>41022.083333333336</c:v>
                </c:pt>
                <c:pt idx="20231">
                  <c:v>41022.125</c:v>
                </c:pt>
                <c:pt idx="20232">
                  <c:v>41022.166666666664</c:v>
                </c:pt>
                <c:pt idx="20233">
                  <c:v>41022.208333333336</c:v>
                </c:pt>
                <c:pt idx="20234">
                  <c:v>41022.25</c:v>
                </c:pt>
                <c:pt idx="20235">
                  <c:v>41022.291666666664</c:v>
                </c:pt>
                <c:pt idx="20236">
                  <c:v>41022.333333333336</c:v>
                </c:pt>
                <c:pt idx="20237">
                  <c:v>41022.375</c:v>
                </c:pt>
                <c:pt idx="20238">
                  <c:v>41022.416666666664</c:v>
                </c:pt>
                <c:pt idx="20239">
                  <c:v>41022.458333333336</c:v>
                </c:pt>
                <c:pt idx="20240">
                  <c:v>41022.5</c:v>
                </c:pt>
                <c:pt idx="20241">
                  <c:v>41022.541666666664</c:v>
                </c:pt>
                <c:pt idx="20242">
                  <c:v>41022.583333333336</c:v>
                </c:pt>
                <c:pt idx="20243">
                  <c:v>41022.625</c:v>
                </c:pt>
                <c:pt idx="20244">
                  <c:v>41022.666666666664</c:v>
                </c:pt>
                <c:pt idx="20245">
                  <c:v>41022.708333333336</c:v>
                </c:pt>
                <c:pt idx="20246">
                  <c:v>41022.75</c:v>
                </c:pt>
                <c:pt idx="20247">
                  <c:v>41022.791666666664</c:v>
                </c:pt>
                <c:pt idx="20248">
                  <c:v>41022.833333333336</c:v>
                </c:pt>
                <c:pt idx="20249">
                  <c:v>41022.875</c:v>
                </c:pt>
                <c:pt idx="20250">
                  <c:v>41022.916666666664</c:v>
                </c:pt>
                <c:pt idx="20251">
                  <c:v>41022.958333333336</c:v>
                </c:pt>
                <c:pt idx="20252">
                  <c:v>41023</c:v>
                </c:pt>
                <c:pt idx="20253">
                  <c:v>41023.041666666664</c:v>
                </c:pt>
                <c:pt idx="20254">
                  <c:v>41023.083333333336</c:v>
                </c:pt>
                <c:pt idx="20255">
                  <c:v>41023.125</c:v>
                </c:pt>
                <c:pt idx="20256">
                  <c:v>41023.166666666664</c:v>
                </c:pt>
                <c:pt idx="20257">
                  <c:v>41023.208333333336</c:v>
                </c:pt>
                <c:pt idx="20258">
                  <c:v>41023.25</c:v>
                </c:pt>
                <c:pt idx="20259">
                  <c:v>41023.291666666664</c:v>
                </c:pt>
                <c:pt idx="20260">
                  <c:v>41023.333333333336</c:v>
                </c:pt>
                <c:pt idx="20261">
                  <c:v>41023.375</c:v>
                </c:pt>
                <c:pt idx="20262">
                  <c:v>41023.416666666664</c:v>
                </c:pt>
                <c:pt idx="20263">
                  <c:v>41023.458333333336</c:v>
                </c:pt>
                <c:pt idx="20264">
                  <c:v>41023.5</c:v>
                </c:pt>
                <c:pt idx="20265">
                  <c:v>41023.541666666664</c:v>
                </c:pt>
                <c:pt idx="20266">
                  <c:v>41023.583333333336</c:v>
                </c:pt>
                <c:pt idx="20267">
                  <c:v>41023.625</c:v>
                </c:pt>
                <c:pt idx="20268">
                  <c:v>41023.666666666664</c:v>
                </c:pt>
                <c:pt idx="20269">
                  <c:v>41023.708333333336</c:v>
                </c:pt>
                <c:pt idx="20270">
                  <c:v>41023.75</c:v>
                </c:pt>
                <c:pt idx="20271">
                  <c:v>41023.791666666664</c:v>
                </c:pt>
                <c:pt idx="20272">
                  <c:v>41023.833333333336</c:v>
                </c:pt>
                <c:pt idx="20273">
                  <c:v>41023.875</c:v>
                </c:pt>
                <c:pt idx="20274">
                  <c:v>41023.916666666664</c:v>
                </c:pt>
                <c:pt idx="20275">
                  <c:v>41023.958333333336</c:v>
                </c:pt>
                <c:pt idx="20276">
                  <c:v>41024</c:v>
                </c:pt>
                <c:pt idx="20277">
                  <c:v>41024.041666666664</c:v>
                </c:pt>
                <c:pt idx="20278">
                  <c:v>41024.083333333336</c:v>
                </c:pt>
                <c:pt idx="20279">
                  <c:v>41024.125</c:v>
                </c:pt>
                <c:pt idx="20280">
                  <c:v>41024.166666666664</c:v>
                </c:pt>
                <c:pt idx="20281">
                  <c:v>41024.208333333336</c:v>
                </c:pt>
                <c:pt idx="20282">
                  <c:v>41024.25</c:v>
                </c:pt>
                <c:pt idx="20283">
                  <c:v>41024.291666666664</c:v>
                </c:pt>
                <c:pt idx="20284">
                  <c:v>41024.333333333336</c:v>
                </c:pt>
                <c:pt idx="20285">
                  <c:v>41024.375</c:v>
                </c:pt>
                <c:pt idx="20286">
                  <c:v>41024.416666666664</c:v>
                </c:pt>
                <c:pt idx="20287">
                  <c:v>41024.458333333336</c:v>
                </c:pt>
                <c:pt idx="20288">
                  <c:v>41024.5</c:v>
                </c:pt>
                <c:pt idx="20289">
                  <c:v>41024.541666666664</c:v>
                </c:pt>
                <c:pt idx="20290">
                  <c:v>41024.583333333336</c:v>
                </c:pt>
                <c:pt idx="20291">
                  <c:v>41024.625</c:v>
                </c:pt>
                <c:pt idx="20292">
                  <c:v>41024.666666666664</c:v>
                </c:pt>
                <c:pt idx="20293">
                  <c:v>41024.708333333336</c:v>
                </c:pt>
                <c:pt idx="20294">
                  <c:v>41024.75</c:v>
                </c:pt>
                <c:pt idx="20295">
                  <c:v>41024.791666666664</c:v>
                </c:pt>
                <c:pt idx="20296">
                  <c:v>41024.833333333336</c:v>
                </c:pt>
                <c:pt idx="20297">
                  <c:v>41024.875</c:v>
                </c:pt>
                <c:pt idx="20298">
                  <c:v>41024.916666666664</c:v>
                </c:pt>
                <c:pt idx="20299">
                  <c:v>41024.958333333336</c:v>
                </c:pt>
                <c:pt idx="20300">
                  <c:v>41025</c:v>
                </c:pt>
                <c:pt idx="20301">
                  <c:v>41025.041666666664</c:v>
                </c:pt>
                <c:pt idx="20302">
                  <c:v>41025.083333333336</c:v>
                </c:pt>
                <c:pt idx="20303">
                  <c:v>41025.125</c:v>
                </c:pt>
                <c:pt idx="20304">
                  <c:v>41025.166666666664</c:v>
                </c:pt>
                <c:pt idx="20305">
                  <c:v>41025.208333333336</c:v>
                </c:pt>
                <c:pt idx="20306">
                  <c:v>41025.25</c:v>
                </c:pt>
                <c:pt idx="20307">
                  <c:v>41025.291666666664</c:v>
                </c:pt>
                <c:pt idx="20308">
                  <c:v>41025.333333333336</c:v>
                </c:pt>
                <c:pt idx="20309">
                  <c:v>41025.375</c:v>
                </c:pt>
                <c:pt idx="20310">
                  <c:v>41025.416666666664</c:v>
                </c:pt>
                <c:pt idx="20311">
                  <c:v>41025.458333333336</c:v>
                </c:pt>
                <c:pt idx="20312">
                  <c:v>41025.5</c:v>
                </c:pt>
                <c:pt idx="20313">
                  <c:v>41025.541666666664</c:v>
                </c:pt>
                <c:pt idx="20314">
                  <c:v>41025.583333333336</c:v>
                </c:pt>
                <c:pt idx="20315">
                  <c:v>41025.625</c:v>
                </c:pt>
                <c:pt idx="20316">
                  <c:v>41025.666666666664</c:v>
                </c:pt>
                <c:pt idx="20317">
                  <c:v>41025.708333333336</c:v>
                </c:pt>
                <c:pt idx="20318">
                  <c:v>41025.75</c:v>
                </c:pt>
                <c:pt idx="20319">
                  <c:v>41025.791666666664</c:v>
                </c:pt>
                <c:pt idx="20320">
                  <c:v>41025.833333333336</c:v>
                </c:pt>
                <c:pt idx="20321">
                  <c:v>41025.875</c:v>
                </c:pt>
                <c:pt idx="20322">
                  <c:v>41025.916666666664</c:v>
                </c:pt>
                <c:pt idx="20323">
                  <c:v>41025.958333333336</c:v>
                </c:pt>
                <c:pt idx="20324">
                  <c:v>41026</c:v>
                </c:pt>
                <c:pt idx="20325">
                  <c:v>41026.041666666664</c:v>
                </c:pt>
                <c:pt idx="20326">
                  <c:v>41026.083333333336</c:v>
                </c:pt>
                <c:pt idx="20327">
                  <c:v>41026.125</c:v>
                </c:pt>
                <c:pt idx="20328">
                  <c:v>41026.166666666664</c:v>
                </c:pt>
                <c:pt idx="20329">
                  <c:v>41026.208333333336</c:v>
                </c:pt>
                <c:pt idx="20330">
                  <c:v>41026.25</c:v>
                </c:pt>
                <c:pt idx="20331">
                  <c:v>41026.291666666664</c:v>
                </c:pt>
                <c:pt idx="20332">
                  <c:v>41026.333333333336</c:v>
                </c:pt>
                <c:pt idx="20333">
                  <c:v>41026.375</c:v>
                </c:pt>
                <c:pt idx="20334">
                  <c:v>41026.416666666664</c:v>
                </c:pt>
                <c:pt idx="20335">
                  <c:v>41026.458333333336</c:v>
                </c:pt>
                <c:pt idx="20336">
                  <c:v>41026.5</c:v>
                </c:pt>
                <c:pt idx="20337">
                  <c:v>41026.541666666664</c:v>
                </c:pt>
                <c:pt idx="20338">
                  <c:v>41026.583333333336</c:v>
                </c:pt>
                <c:pt idx="20339">
                  <c:v>41026.625</c:v>
                </c:pt>
                <c:pt idx="20340">
                  <c:v>41026.666666666664</c:v>
                </c:pt>
                <c:pt idx="20341">
                  <c:v>41026.708333333336</c:v>
                </c:pt>
                <c:pt idx="20342">
                  <c:v>41026.75</c:v>
                </c:pt>
                <c:pt idx="20343">
                  <c:v>41026.791666666664</c:v>
                </c:pt>
                <c:pt idx="20344">
                  <c:v>41026.833333333336</c:v>
                </c:pt>
                <c:pt idx="20345">
                  <c:v>41026.875</c:v>
                </c:pt>
                <c:pt idx="20346">
                  <c:v>41026.916666666664</c:v>
                </c:pt>
                <c:pt idx="20347">
                  <c:v>41026.958333333336</c:v>
                </c:pt>
                <c:pt idx="20348">
                  <c:v>41027</c:v>
                </c:pt>
                <c:pt idx="20349">
                  <c:v>41027.041666666664</c:v>
                </c:pt>
                <c:pt idx="20350">
                  <c:v>41027.083333333336</c:v>
                </c:pt>
                <c:pt idx="20351">
                  <c:v>41027.125</c:v>
                </c:pt>
                <c:pt idx="20352">
                  <c:v>41027.166666666664</c:v>
                </c:pt>
                <c:pt idx="20353">
                  <c:v>41027.208333333336</c:v>
                </c:pt>
                <c:pt idx="20354">
                  <c:v>41027.25</c:v>
                </c:pt>
                <c:pt idx="20355">
                  <c:v>41027.291666666664</c:v>
                </c:pt>
                <c:pt idx="20356">
                  <c:v>41027.333333333336</c:v>
                </c:pt>
                <c:pt idx="20357">
                  <c:v>41027.375</c:v>
                </c:pt>
                <c:pt idx="20358">
                  <c:v>41027.416666666664</c:v>
                </c:pt>
                <c:pt idx="20359">
                  <c:v>41027.458333333336</c:v>
                </c:pt>
                <c:pt idx="20360">
                  <c:v>41027.5</c:v>
                </c:pt>
                <c:pt idx="20361">
                  <c:v>41027.541666666664</c:v>
                </c:pt>
                <c:pt idx="20362">
                  <c:v>41027.583333333336</c:v>
                </c:pt>
                <c:pt idx="20363">
                  <c:v>41027.625</c:v>
                </c:pt>
                <c:pt idx="20364">
                  <c:v>41027.666666666664</c:v>
                </c:pt>
                <c:pt idx="20365">
                  <c:v>41027.708333333336</c:v>
                </c:pt>
                <c:pt idx="20366">
                  <c:v>41027.75</c:v>
                </c:pt>
                <c:pt idx="20367">
                  <c:v>41027.791666666664</c:v>
                </c:pt>
                <c:pt idx="20368">
                  <c:v>41027.833333333336</c:v>
                </c:pt>
                <c:pt idx="20369">
                  <c:v>41027.875</c:v>
                </c:pt>
                <c:pt idx="20370">
                  <c:v>41027.916666666664</c:v>
                </c:pt>
                <c:pt idx="20371">
                  <c:v>41027.958333333336</c:v>
                </c:pt>
                <c:pt idx="20372">
                  <c:v>41028</c:v>
                </c:pt>
                <c:pt idx="20373">
                  <c:v>41028.041666666664</c:v>
                </c:pt>
                <c:pt idx="20374">
                  <c:v>41028.083333333336</c:v>
                </c:pt>
                <c:pt idx="20375">
                  <c:v>41028.125</c:v>
                </c:pt>
                <c:pt idx="20376">
                  <c:v>41028.166666666664</c:v>
                </c:pt>
                <c:pt idx="20377">
                  <c:v>41028.208333333336</c:v>
                </c:pt>
                <c:pt idx="20378">
                  <c:v>41028.25</c:v>
                </c:pt>
                <c:pt idx="20379">
                  <c:v>41028.291666666664</c:v>
                </c:pt>
                <c:pt idx="20380">
                  <c:v>41028.333333333336</c:v>
                </c:pt>
                <c:pt idx="20381">
                  <c:v>41028.375</c:v>
                </c:pt>
                <c:pt idx="20382">
                  <c:v>41028.416666666664</c:v>
                </c:pt>
                <c:pt idx="20383">
                  <c:v>41028.458333333336</c:v>
                </c:pt>
                <c:pt idx="20384">
                  <c:v>41028.5</c:v>
                </c:pt>
                <c:pt idx="20385">
                  <c:v>41028.541666666664</c:v>
                </c:pt>
                <c:pt idx="20386">
                  <c:v>41028.583333333336</c:v>
                </c:pt>
                <c:pt idx="20387">
                  <c:v>41028.625</c:v>
                </c:pt>
                <c:pt idx="20388">
                  <c:v>41028.666666666664</c:v>
                </c:pt>
                <c:pt idx="20389">
                  <c:v>41028.708333333336</c:v>
                </c:pt>
                <c:pt idx="20390">
                  <c:v>41028.75</c:v>
                </c:pt>
                <c:pt idx="20391">
                  <c:v>41028.791666666664</c:v>
                </c:pt>
                <c:pt idx="20392">
                  <c:v>41028.833333333336</c:v>
                </c:pt>
                <c:pt idx="20393">
                  <c:v>41028.875</c:v>
                </c:pt>
                <c:pt idx="20394">
                  <c:v>41028.916666666664</c:v>
                </c:pt>
                <c:pt idx="20395">
                  <c:v>41028.958333333336</c:v>
                </c:pt>
                <c:pt idx="20396">
                  <c:v>41029</c:v>
                </c:pt>
                <c:pt idx="20397">
                  <c:v>41029.041666666664</c:v>
                </c:pt>
                <c:pt idx="20398">
                  <c:v>41029.083333333336</c:v>
                </c:pt>
                <c:pt idx="20399">
                  <c:v>41029.125</c:v>
                </c:pt>
                <c:pt idx="20400">
                  <c:v>41029.166666666664</c:v>
                </c:pt>
                <c:pt idx="20401">
                  <c:v>41029.208333333336</c:v>
                </c:pt>
                <c:pt idx="20402">
                  <c:v>41029.25</c:v>
                </c:pt>
                <c:pt idx="20403">
                  <c:v>41029.291666666664</c:v>
                </c:pt>
                <c:pt idx="20404">
                  <c:v>41029.333333333336</c:v>
                </c:pt>
                <c:pt idx="20405">
                  <c:v>41029.375</c:v>
                </c:pt>
                <c:pt idx="20406">
                  <c:v>41029.416666666664</c:v>
                </c:pt>
                <c:pt idx="20407">
                  <c:v>41029.458333333336</c:v>
                </c:pt>
                <c:pt idx="20408">
                  <c:v>41029.5</c:v>
                </c:pt>
                <c:pt idx="20409">
                  <c:v>41029.541666666664</c:v>
                </c:pt>
                <c:pt idx="20410">
                  <c:v>41029.583333333336</c:v>
                </c:pt>
                <c:pt idx="20411">
                  <c:v>41029.625</c:v>
                </c:pt>
                <c:pt idx="20412">
                  <c:v>41029.666666666664</c:v>
                </c:pt>
                <c:pt idx="20413">
                  <c:v>41029.708333333336</c:v>
                </c:pt>
                <c:pt idx="20414">
                  <c:v>41029.75</c:v>
                </c:pt>
                <c:pt idx="20415">
                  <c:v>41029.791666666664</c:v>
                </c:pt>
                <c:pt idx="20416">
                  <c:v>41029.833333333336</c:v>
                </c:pt>
                <c:pt idx="20417">
                  <c:v>41029.875</c:v>
                </c:pt>
                <c:pt idx="20418">
                  <c:v>41029.916666666664</c:v>
                </c:pt>
                <c:pt idx="20419">
                  <c:v>41029.958333333336</c:v>
                </c:pt>
                <c:pt idx="20420">
                  <c:v>41030</c:v>
                </c:pt>
                <c:pt idx="20421">
                  <c:v>41030.041666666664</c:v>
                </c:pt>
                <c:pt idx="20422">
                  <c:v>41030.083333333336</c:v>
                </c:pt>
                <c:pt idx="20423">
                  <c:v>41030.125</c:v>
                </c:pt>
                <c:pt idx="20424">
                  <c:v>41030.166666666664</c:v>
                </c:pt>
                <c:pt idx="20425">
                  <c:v>41030.208333333336</c:v>
                </c:pt>
                <c:pt idx="20426">
                  <c:v>41030.25</c:v>
                </c:pt>
                <c:pt idx="20427">
                  <c:v>41030.291666666664</c:v>
                </c:pt>
                <c:pt idx="20428">
                  <c:v>41030.333333333336</c:v>
                </c:pt>
                <c:pt idx="20429">
                  <c:v>41030.375</c:v>
                </c:pt>
                <c:pt idx="20430">
                  <c:v>41030.416666666664</c:v>
                </c:pt>
                <c:pt idx="20431">
                  <c:v>41030.458333333336</c:v>
                </c:pt>
                <c:pt idx="20432">
                  <c:v>41030.5</c:v>
                </c:pt>
                <c:pt idx="20433">
                  <c:v>41030.541666666664</c:v>
                </c:pt>
                <c:pt idx="20434">
                  <c:v>41030.583333333336</c:v>
                </c:pt>
                <c:pt idx="20435">
                  <c:v>41030.625</c:v>
                </c:pt>
                <c:pt idx="20436">
                  <c:v>41030.666666666664</c:v>
                </c:pt>
                <c:pt idx="20437">
                  <c:v>41030.708333333336</c:v>
                </c:pt>
                <c:pt idx="20438">
                  <c:v>41030.75</c:v>
                </c:pt>
                <c:pt idx="20439">
                  <c:v>41030.791666666664</c:v>
                </c:pt>
                <c:pt idx="20440">
                  <c:v>41030.833333333336</c:v>
                </c:pt>
                <c:pt idx="20441">
                  <c:v>41030.875</c:v>
                </c:pt>
                <c:pt idx="20442">
                  <c:v>41030.916666666664</c:v>
                </c:pt>
                <c:pt idx="20443">
                  <c:v>41030.958333333336</c:v>
                </c:pt>
                <c:pt idx="20444">
                  <c:v>41031</c:v>
                </c:pt>
                <c:pt idx="20445">
                  <c:v>41031.041666666664</c:v>
                </c:pt>
                <c:pt idx="20446">
                  <c:v>41031.083333333336</c:v>
                </c:pt>
                <c:pt idx="20447">
                  <c:v>41031.125</c:v>
                </c:pt>
                <c:pt idx="20448">
                  <c:v>41031.166666666664</c:v>
                </c:pt>
                <c:pt idx="20449">
                  <c:v>41031.208333333336</c:v>
                </c:pt>
                <c:pt idx="20450">
                  <c:v>41031.25</c:v>
                </c:pt>
                <c:pt idx="20451">
                  <c:v>41031.291666666664</c:v>
                </c:pt>
                <c:pt idx="20452">
                  <c:v>41031.333333333336</c:v>
                </c:pt>
                <c:pt idx="20453">
                  <c:v>41031.375</c:v>
                </c:pt>
                <c:pt idx="20454">
                  <c:v>41031.416666666664</c:v>
                </c:pt>
                <c:pt idx="20455">
                  <c:v>41031.458333333336</c:v>
                </c:pt>
                <c:pt idx="20456">
                  <c:v>41031.5</c:v>
                </c:pt>
                <c:pt idx="20457">
                  <c:v>41031.541666666664</c:v>
                </c:pt>
                <c:pt idx="20458">
                  <c:v>41031.583333333336</c:v>
                </c:pt>
                <c:pt idx="20459">
                  <c:v>41031.625</c:v>
                </c:pt>
                <c:pt idx="20460">
                  <c:v>41031.666666666664</c:v>
                </c:pt>
                <c:pt idx="20461">
                  <c:v>41031.708333333336</c:v>
                </c:pt>
                <c:pt idx="20462">
                  <c:v>41031.75</c:v>
                </c:pt>
                <c:pt idx="20463">
                  <c:v>41031.791666666664</c:v>
                </c:pt>
                <c:pt idx="20464">
                  <c:v>41031.833333333336</c:v>
                </c:pt>
                <c:pt idx="20465">
                  <c:v>41031.875</c:v>
                </c:pt>
                <c:pt idx="20466">
                  <c:v>41031.916666666664</c:v>
                </c:pt>
                <c:pt idx="20467">
                  <c:v>41031.958333333336</c:v>
                </c:pt>
                <c:pt idx="20468">
                  <c:v>41032</c:v>
                </c:pt>
                <c:pt idx="20469">
                  <c:v>41032.041666666664</c:v>
                </c:pt>
                <c:pt idx="20470">
                  <c:v>41032.083333333336</c:v>
                </c:pt>
                <c:pt idx="20471">
                  <c:v>41032.125</c:v>
                </c:pt>
                <c:pt idx="20472">
                  <c:v>41032.166666666664</c:v>
                </c:pt>
                <c:pt idx="20473">
                  <c:v>41032.208333333336</c:v>
                </c:pt>
                <c:pt idx="20474">
                  <c:v>41032.25</c:v>
                </c:pt>
                <c:pt idx="20475">
                  <c:v>41032.291666666664</c:v>
                </c:pt>
                <c:pt idx="20476">
                  <c:v>41032.333333333336</c:v>
                </c:pt>
                <c:pt idx="20477">
                  <c:v>41032.375</c:v>
                </c:pt>
                <c:pt idx="20478">
                  <c:v>41032.416666666664</c:v>
                </c:pt>
                <c:pt idx="20479">
                  <c:v>41032.458333333336</c:v>
                </c:pt>
                <c:pt idx="20480">
                  <c:v>41032.5</c:v>
                </c:pt>
                <c:pt idx="20481">
                  <c:v>41032.541666666664</c:v>
                </c:pt>
                <c:pt idx="20482">
                  <c:v>41032.583333333336</c:v>
                </c:pt>
                <c:pt idx="20483">
                  <c:v>41032.625</c:v>
                </c:pt>
                <c:pt idx="20484">
                  <c:v>41032.666666666664</c:v>
                </c:pt>
                <c:pt idx="20485">
                  <c:v>41032.708333333336</c:v>
                </c:pt>
                <c:pt idx="20486">
                  <c:v>41032.75</c:v>
                </c:pt>
                <c:pt idx="20487">
                  <c:v>41032.791666666664</c:v>
                </c:pt>
                <c:pt idx="20488">
                  <c:v>41032.833333333336</c:v>
                </c:pt>
                <c:pt idx="20489">
                  <c:v>41032.875</c:v>
                </c:pt>
                <c:pt idx="20490">
                  <c:v>41032.916666666664</c:v>
                </c:pt>
                <c:pt idx="20491">
                  <c:v>41032.958333333336</c:v>
                </c:pt>
                <c:pt idx="20492">
                  <c:v>41033</c:v>
                </c:pt>
                <c:pt idx="20493">
                  <c:v>41033.041666666664</c:v>
                </c:pt>
                <c:pt idx="20494">
                  <c:v>41033.083333333336</c:v>
                </c:pt>
                <c:pt idx="20495">
                  <c:v>41033.125</c:v>
                </c:pt>
                <c:pt idx="20496">
                  <c:v>41033.166666666664</c:v>
                </c:pt>
                <c:pt idx="20497">
                  <c:v>41033.208333333336</c:v>
                </c:pt>
                <c:pt idx="20498">
                  <c:v>41033.25</c:v>
                </c:pt>
                <c:pt idx="20499">
                  <c:v>41033.291666666664</c:v>
                </c:pt>
                <c:pt idx="20500">
                  <c:v>41033.333333333336</c:v>
                </c:pt>
                <c:pt idx="20501">
                  <c:v>41033.375</c:v>
                </c:pt>
                <c:pt idx="20502">
                  <c:v>41033.416666666664</c:v>
                </c:pt>
                <c:pt idx="20503">
                  <c:v>41033.458333333336</c:v>
                </c:pt>
                <c:pt idx="20504">
                  <c:v>41033.5</c:v>
                </c:pt>
                <c:pt idx="20505">
                  <c:v>41033.541666666664</c:v>
                </c:pt>
                <c:pt idx="20506">
                  <c:v>41033.583333333336</c:v>
                </c:pt>
                <c:pt idx="20507">
                  <c:v>41033.625</c:v>
                </c:pt>
                <c:pt idx="20508">
                  <c:v>41033.666666666664</c:v>
                </c:pt>
                <c:pt idx="20509">
                  <c:v>41033.708333333336</c:v>
                </c:pt>
                <c:pt idx="20510">
                  <c:v>41033.75</c:v>
                </c:pt>
                <c:pt idx="20511">
                  <c:v>41033.791666666664</c:v>
                </c:pt>
                <c:pt idx="20512">
                  <c:v>41033.833333333336</c:v>
                </c:pt>
                <c:pt idx="20513">
                  <c:v>41033.875</c:v>
                </c:pt>
                <c:pt idx="20514">
                  <c:v>41033.916666666664</c:v>
                </c:pt>
                <c:pt idx="20515">
                  <c:v>41033.958333333336</c:v>
                </c:pt>
                <c:pt idx="20516">
                  <c:v>41034</c:v>
                </c:pt>
                <c:pt idx="20517">
                  <c:v>41034.041666666664</c:v>
                </c:pt>
                <c:pt idx="20518">
                  <c:v>41034.083333333336</c:v>
                </c:pt>
                <c:pt idx="20519">
                  <c:v>41034.125</c:v>
                </c:pt>
                <c:pt idx="20520">
                  <c:v>41034.166666666664</c:v>
                </c:pt>
                <c:pt idx="20521">
                  <c:v>41034.208333333336</c:v>
                </c:pt>
                <c:pt idx="20522">
                  <c:v>41034.25</c:v>
                </c:pt>
                <c:pt idx="20523">
                  <c:v>41034.291666666664</c:v>
                </c:pt>
                <c:pt idx="20524">
                  <c:v>41034.333333333336</c:v>
                </c:pt>
                <c:pt idx="20525">
                  <c:v>41034.375</c:v>
                </c:pt>
                <c:pt idx="20526">
                  <c:v>41034.416666666664</c:v>
                </c:pt>
                <c:pt idx="20527">
                  <c:v>41034.458333333336</c:v>
                </c:pt>
                <c:pt idx="20528">
                  <c:v>41034.5</c:v>
                </c:pt>
                <c:pt idx="20529">
                  <c:v>41034.541666666664</c:v>
                </c:pt>
                <c:pt idx="20530">
                  <c:v>41034.583333333336</c:v>
                </c:pt>
                <c:pt idx="20531">
                  <c:v>41034.625</c:v>
                </c:pt>
                <c:pt idx="20532">
                  <c:v>41034.666666666664</c:v>
                </c:pt>
                <c:pt idx="20533">
                  <c:v>41034.708333333336</c:v>
                </c:pt>
                <c:pt idx="20534">
                  <c:v>41034.75</c:v>
                </c:pt>
                <c:pt idx="20535">
                  <c:v>41034.791666666664</c:v>
                </c:pt>
                <c:pt idx="20536">
                  <c:v>41034.833333333336</c:v>
                </c:pt>
                <c:pt idx="20537">
                  <c:v>41034.875</c:v>
                </c:pt>
                <c:pt idx="20538">
                  <c:v>41034.916666666664</c:v>
                </c:pt>
                <c:pt idx="20539">
                  <c:v>41034.958333333336</c:v>
                </c:pt>
                <c:pt idx="20540">
                  <c:v>41035</c:v>
                </c:pt>
                <c:pt idx="20541">
                  <c:v>41035.041666666664</c:v>
                </c:pt>
                <c:pt idx="20542">
                  <c:v>41035.083333333336</c:v>
                </c:pt>
                <c:pt idx="20543">
                  <c:v>41035.125</c:v>
                </c:pt>
                <c:pt idx="20544">
                  <c:v>41035.166666666664</c:v>
                </c:pt>
                <c:pt idx="20545">
                  <c:v>41035.208333333336</c:v>
                </c:pt>
                <c:pt idx="20546">
                  <c:v>41035.25</c:v>
                </c:pt>
                <c:pt idx="20547">
                  <c:v>41035.291666666664</c:v>
                </c:pt>
                <c:pt idx="20548">
                  <c:v>41035.333333333336</c:v>
                </c:pt>
                <c:pt idx="20549">
                  <c:v>41035.375</c:v>
                </c:pt>
                <c:pt idx="20550">
                  <c:v>41035.416666666664</c:v>
                </c:pt>
                <c:pt idx="20551">
                  <c:v>41035.458333333336</c:v>
                </c:pt>
                <c:pt idx="20552">
                  <c:v>41035.5</c:v>
                </c:pt>
                <c:pt idx="20553">
                  <c:v>41035.541666666664</c:v>
                </c:pt>
                <c:pt idx="20554">
                  <c:v>41035.583333333336</c:v>
                </c:pt>
                <c:pt idx="20555">
                  <c:v>41035.625</c:v>
                </c:pt>
                <c:pt idx="20556">
                  <c:v>41035.666666666664</c:v>
                </c:pt>
                <c:pt idx="20557">
                  <c:v>41035.708333333336</c:v>
                </c:pt>
                <c:pt idx="20558">
                  <c:v>41035.75</c:v>
                </c:pt>
                <c:pt idx="20559">
                  <c:v>41035.791666666664</c:v>
                </c:pt>
                <c:pt idx="20560">
                  <c:v>41035.833333333336</c:v>
                </c:pt>
                <c:pt idx="20561">
                  <c:v>41035.875</c:v>
                </c:pt>
                <c:pt idx="20562">
                  <c:v>41035.916666666664</c:v>
                </c:pt>
                <c:pt idx="20563">
                  <c:v>41035.958333333336</c:v>
                </c:pt>
                <c:pt idx="20564">
                  <c:v>41036</c:v>
                </c:pt>
                <c:pt idx="20565">
                  <c:v>41036.041666666664</c:v>
                </c:pt>
                <c:pt idx="20566">
                  <c:v>41036.083333333336</c:v>
                </c:pt>
                <c:pt idx="20567">
                  <c:v>41036.125</c:v>
                </c:pt>
                <c:pt idx="20568">
                  <c:v>41036.166666666664</c:v>
                </c:pt>
                <c:pt idx="20569">
                  <c:v>41036.208333333336</c:v>
                </c:pt>
                <c:pt idx="20570">
                  <c:v>41036.25</c:v>
                </c:pt>
                <c:pt idx="20571">
                  <c:v>41036.291666666664</c:v>
                </c:pt>
                <c:pt idx="20572">
                  <c:v>41036.333333333336</c:v>
                </c:pt>
                <c:pt idx="20573">
                  <c:v>41036.375</c:v>
                </c:pt>
                <c:pt idx="20574">
                  <c:v>41036.416666666664</c:v>
                </c:pt>
                <c:pt idx="20575">
                  <c:v>41036.458333333336</c:v>
                </c:pt>
                <c:pt idx="20576">
                  <c:v>41036.5</c:v>
                </c:pt>
                <c:pt idx="20577">
                  <c:v>41036.541666666664</c:v>
                </c:pt>
                <c:pt idx="20578">
                  <c:v>41036.583333333336</c:v>
                </c:pt>
                <c:pt idx="20579">
                  <c:v>41036.625</c:v>
                </c:pt>
                <c:pt idx="20580">
                  <c:v>41036.666666666664</c:v>
                </c:pt>
                <c:pt idx="20581">
                  <c:v>41036.708333333336</c:v>
                </c:pt>
                <c:pt idx="20582">
                  <c:v>41036.75</c:v>
                </c:pt>
                <c:pt idx="20583">
                  <c:v>41036.791666666664</c:v>
                </c:pt>
                <c:pt idx="20584">
                  <c:v>41036.833333333336</c:v>
                </c:pt>
                <c:pt idx="20585">
                  <c:v>41036.875</c:v>
                </c:pt>
                <c:pt idx="20586">
                  <c:v>41036.916666666664</c:v>
                </c:pt>
                <c:pt idx="20587">
                  <c:v>41036.958333333336</c:v>
                </c:pt>
                <c:pt idx="20588">
                  <c:v>41037</c:v>
                </c:pt>
                <c:pt idx="20589">
                  <c:v>41037.041666666664</c:v>
                </c:pt>
                <c:pt idx="20590">
                  <c:v>41037.083333333336</c:v>
                </c:pt>
                <c:pt idx="20591">
                  <c:v>41037.125</c:v>
                </c:pt>
                <c:pt idx="20592">
                  <c:v>41037.166666666664</c:v>
                </c:pt>
                <c:pt idx="20593">
                  <c:v>41037.208333333336</c:v>
                </c:pt>
                <c:pt idx="20594">
                  <c:v>41037.25</c:v>
                </c:pt>
                <c:pt idx="20595">
                  <c:v>41037.291666666664</c:v>
                </c:pt>
                <c:pt idx="20596">
                  <c:v>41037.333333333336</c:v>
                </c:pt>
                <c:pt idx="20597">
                  <c:v>41037.375</c:v>
                </c:pt>
                <c:pt idx="20598">
                  <c:v>41037.416666666664</c:v>
                </c:pt>
                <c:pt idx="20599">
                  <c:v>41037.458333333336</c:v>
                </c:pt>
                <c:pt idx="20600">
                  <c:v>41037.5</c:v>
                </c:pt>
                <c:pt idx="20601">
                  <c:v>41037.541666666664</c:v>
                </c:pt>
                <c:pt idx="20602">
                  <c:v>41037.583333333336</c:v>
                </c:pt>
                <c:pt idx="20603">
                  <c:v>41037.625</c:v>
                </c:pt>
                <c:pt idx="20604">
                  <c:v>41037.666666666664</c:v>
                </c:pt>
                <c:pt idx="20605">
                  <c:v>41037.708333333336</c:v>
                </c:pt>
                <c:pt idx="20606">
                  <c:v>41037.75</c:v>
                </c:pt>
                <c:pt idx="20607">
                  <c:v>41037.791666666664</c:v>
                </c:pt>
                <c:pt idx="20608">
                  <c:v>41037.833333333336</c:v>
                </c:pt>
                <c:pt idx="20609">
                  <c:v>41037.875</c:v>
                </c:pt>
                <c:pt idx="20610">
                  <c:v>41037.916666666664</c:v>
                </c:pt>
                <c:pt idx="20611">
                  <c:v>41037.958333333336</c:v>
                </c:pt>
                <c:pt idx="20612">
                  <c:v>41038</c:v>
                </c:pt>
                <c:pt idx="20613">
                  <c:v>41038.041666666664</c:v>
                </c:pt>
                <c:pt idx="20614">
                  <c:v>41038.083333333336</c:v>
                </c:pt>
                <c:pt idx="20615">
                  <c:v>41038.125</c:v>
                </c:pt>
                <c:pt idx="20616">
                  <c:v>41038.166666666664</c:v>
                </c:pt>
                <c:pt idx="20617">
                  <c:v>41038.208333333336</c:v>
                </c:pt>
                <c:pt idx="20618">
                  <c:v>41038.25</c:v>
                </c:pt>
                <c:pt idx="20619">
                  <c:v>41038.291666666664</c:v>
                </c:pt>
                <c:pt idx="20620">
                  <c:v>41038.333333333336</c:v>
                </c:pt>
                <c:pt idx="20621">
                  <c:v>41038.375</c:v>
                </c:pt>
                <c:pt idx="20622">
                  <c:v>41038.416666666664</c:v>
                </c:pt>
                <c:pt idx="20623">
                  <c:v>41038.458333333336</c:v>
                </c:pt>
                <c:pt idx="20624">
                  <c:v>41038.5</c:v>
                </c:pt>
                <c:pt idx="20625">
                  <c:v>41038.541666666664</c:v>
                </c:pt>
                <c:pt idx="20626">
                  <c:v>41038.583333333336</c:v>
                </c:pt>
                <c:pt idx="20627">
                  <c:v>41038.625</c:v>
                </c:pt>
                <c:pt idx="20628">
                  <c:v>41038.666666666664</c:v>
                </c:pt>
                <c:pt idx="20629">
                  <c:v>41038.708333333336</c:v>
                </c:pt>
                <c:pt idx="20630">
                  <c:v>41038.75</c:v>
                </c:pt>
                <c:pt idx="20631">
                  <c:v>41038.791666666664</c:v>
                </c:pt>
                <c:pt idx="20632">
                  <c:v>41038.833333333336</c:v>
                </c:pt>
                <c:pt idx="20633">
                  <c:v>41038.875</c:v>
                </c:pt>
                <c:pt idx="20634">
                  <c:v>41038.916666666664</c:v>
                </c:pt>
                <c:pt idx="20635">
                  <c:v>41038.958333333336</c:v>
                </c:pt>
                <c:pt idx="20636">
                  <c:v>41039</c:v>
                </c:pt>
                <c:pt idx="20637">
                  <c:v>41039.041666666664</c:v>
                </c:pt>
                <c:pt idx="20638">
                  <c:v>41039.083333333336</c:v>
                </c:pt>
                <c:pt idx="20639">
                  <c:v>41039.125</c:v>
                </c:pt>
                <c:pt idx="20640">
                  <c:v>41039.166666666664</c:v>
                </c:pt>
                <c:pt idx="20641">
                  <c:v>41039.208333333336</c:v>
                </c:pt>
                <c:pt idx="20642">
                  <c:v>41039.25</c:v>
                </c:pt>
                <c:pt idx="20643">
                  <c:v>41039.291666666664</c:v>
                </c:pt>
                <c:pt idx="20644">
                  <c:v>41039.333333333336</c:v>
                </c:pt>
                <c:pt idx="20645">
                  <c:v>41039.375</c:v>
                </c:pt>
                <c:pt idx="20646">
                  <c:v>41039.416666666664</c:v>
                </c:pt>
                <c:pt idx="20647">
                  <c:v>41039.458333333336</c:v>
                </c:pt>
                <c:pt idx="20648">
                  <c:v>41039.5</c:v>
                </c:pt>
                <c:pt idx="20649">
                  <c:v>41039.541666666664</c:v>
                </c:pt>
                <c:pt idx="20650">
                  <c:v>41039.583333333336</c:v>
                </c:pt>
                <c:pt idx="20651">
                  <c:v>41039.625</c:v>
                </c:pt>
                <c:pt idx="20652">
                  <c:v>41039.666666666664</c:v>
                </c:pt>
                <c:pt idx="20653">
                  <c:v>41039.708333333336</c:v>
                </c:pt>
                <c:pt idx="20654">
                  <c:v>41039.75</c:v>
                </c:pt>
                <c:pt idx="20655">
                  <c:v>41039.791666666664</c:v>
                </c:pt>
                <c:pt idx="20656">
                  <c:v>41039.833333333336</c:v>
                </c:pt>
                <c:pt idx="20657">
                  <c:v>41039.875</c:v>
                </c:pt>
                <c:pt idx="20658">
                  <c:v>41039.916666666664</c:v>
                </c:pt>
                <c:pt idx="20659">
                  <c:v>41039.958333333336</c:v>
                </c:pt>
                <c:pt idx="20660">
                  <c:v>41040</c:v>
                </c:pt>
                <c:pt idx="20661">
                  <c:v>41040.041666666664</c:v>
                </c:pt>
                <c:pt idx="20662">
                  <c:v>41040.083333333336</c:v>
                </c:pt>
                <c:pt idx="20663">
                  <c:v>41040.125</c:v>
                </c:pt>
                <c:pt idx="20664">
                  <c:v>41040.166666666664</c:v>
                </c:pt>
                <c:pt idx="20665">
                  <c:v>41040.208333333336</c:v>
                </c:pt>
                <c:pt idx="20666">
                  <c:v>41040.25</c:v>
                </c:pt>
                <c:pt idx="20667">
                  <c:v>41040.291666666664</c:v>
                </c:pt>
                <c:pt idx="20668">
                  <c:v>41040.333333333336</c:v>
                </c:pt>
                <c:pt idx="20669">
                  <c:v>41040.375</c:v>
                </c:pt>
                <c:pt idx="20670">
                  <c:v>41040.416666666664</c:v>
                </c:pt>
                <c:pt idx="20671">
                  <c:v>41040.458333333336</c:v>
                </c:pt>
                <c:pt idx="20672">
                  <c:v>41040.5</c:v>
                </c:pt>
                <c:pt idx="20673">
                  <c:v>41040.541666666664</c:v>
                </c:pt>
                <c:pt idx="20674">
                  <c:v>41040.583333333336</c:v>
                </c:pt>
                <c:pt idx="20675">
                  <c:v>41040.625</c:v>
                </c:pt>
                <c:pt idx="20676">
                  <c:v>41040.666666666664</c:v>
                </c:pt>
                <c:pt idx="20677">
                  <c:v>41040.708333333336</c:v>
                </c:pt>
                <c:pt idx="20678">
                  <c:v>41040.75</c:v>
                </c:pt>
                <c:pt idx="20679">
                  <c:v>41040.791666666664</c:v>
                </c:pt>
                <c:pt idx="20680">
                  <c:v>41040.833333333336</c:v>
                </c:pt>
                <c:pt idx="20681">
                  <c:v>41040.875</c:v>
                </c:pt>
                <c:pt idx="20682">
                  <c:v>41040.916666666664</c:v>
                </c:pt>
                <c:pt idx="20683">
                  <c:v>41040.958333333336</c:v>
                </c:pt>
                <c:pt idx="20684">
                  <c:v>41041</c:v>
                </c:pt>
                <c:pt idx="20685">
                  <c:v>41041.041666666664</c:v>
                </c:pt>
                <c:pt idx="20686">
                  <c:v>41041.083333333336</c:v>
                </c:pt>
                <c:pt idx="20687">
                  <c:v>41041.125</c:v>
                </c:pt>
                <c:pt idx="20688">
                  <c:v>41041.166666666664</c:v>
                </c:pt>
                <c:pt idx="20689">
                  <c:v>41041.208333333336</c:v>
                </c:pt>
                <c:pt idx="20690">
                  <c:v>41041.25</c:v>
                </c:pt>
                <c:pt idx="20691">
                  <c:v>41041.291666666664</c:v>
                </c:pt>
                <c:pt idx="20692">
                  <c:v>41041.333333333336</c:v>
                </c:pt>
                <c:pt idx="20693">
                  <c:v>41041.375</c:v>
                </c:pt>
                <c:pt idx="20694">
                  <c:v>41041.416666666664</c:v>
                </c:pt>
                <c:pt idx="20695">
                  <c:v>41041.458333333336</c:v>
                </c:pt>
                <c:pt idx="20696">
                  <c:v>41041.5</c:v>
                </c:pt>
                <c:pt idx="20697">
                  <c:v>41041.541666666664</c:v>
                </c:pt>
                <c:pt idx="20698">
                  <c:v>41041.583333333336</c:v>
                </c:pt>
                <c:pt idx="20699">
                  <c:v>41041.625</c:v>
                </c:pt>
                <c:pt idx="20700">
                  <c:v>41041.666666666664</c:v>
                </c:pt>
                <c:pt idx="20701">
                  <c:v>41041.708333333336</c:v>
                </c:pt>
                <c:pt idx="20702">
                  <c:v>41041.75</c:v>
                </c:pt>
                <c:pt idx="20703">
                  <c:v>41041.791666666664</c:v>
                </c:pt>
                <c:pt idx="20704">
                  <c:v>41041.833333333336</c:v>
                </c:pt>
                <c:pt idx="20705">
                  <c:v>41041.875</c:v>
                </c:pt>
                <c:pt idx="20706">
                  <c:v>41041.916666666664</c:v>
                </c:pt>
                <c:pt idx="20707">
                  <c:v>41041.958333333336</c:v>
                </c:pt>
                <c:pt idx="20708">
                  <c:v>41042</c:v>
                </c:pt>
                <c:pt idx="20709">
                  <c:v>41042.041666666664</c:v>
                </c:pt>
                <c:pt idx="20710">
                  <c:v>41042.083333333336</c:v>
                </c:pt>
                <c:pt idx="20711">
                  <c:v>41042.125</c:v>
                </c:pt>
                <c:pt idx="20712">
                  <c:v>41042.166666666664</c:v>
                </c:pt>
                <c:pt idx="20713">
                  <c:v>41042.208333333336</c:v>
                </c:pt>
                <c:pt idx="20714">
                  <c:v>41042.25</c:v>
                </c:pt>
                <c:pt idx="20715">
                  <c:v>41042.291666666664</c:v>
                </c:pt>
                <c:pt idx="20716">
                  <c:v>41042.333333333336</c:v>
                </c:pt>
                <c:pt idx="20717">
                  <c:v>41042.375</c:v>
                </c:pt>
                <c:pt idx="20718">
                  <c:v>41042.416666666664</c:v>
                </c:pt>
                <c:pt idx="20719">
                  <c:v>41042.458333333336</c:v>
                </c:pt>
                <c:pt idx="20720">
                  <c:v>41042.5</c:v>
                </c:pt>
                <c:pt idx="20721">
                  <c:v>41042.541666666664</c:v>
                </c:pt>
                <c:pt idx="20722">
                  <c:v>41042.583333333336</c:v>
                </c:pt>
                <c:pt idx="20723">
                  <c:v>41042.625</c:v>
                </c:pt>
                <c:pt idx="20724">
                  <c:v>41042.666666666664</c:v>
                </c:pt>
                <c:pt idx="20725">
                  <c:v>41042.708333333336</c:v>
                </c:pt>
                <c:pt idx="20726">
                  <c:v>41042.75</c:v>
                </c:pt>
                <c:pt idx="20727">
                  <c:v>41042.791666666664</c:v>
                </c:pt>
                <c:pt idx="20728">
                  <c:v>41042.833333333336</c:v>
                </c:pt>
                <c:pt idx="20729">
                  <c:v>41042.875</c:v>
                </c:pt>
                <c:pt idx="20730">
                  <c:v>41042.916666666664</c:v>
                </c:pt>
                <c:pt idx="20731">
                  <c:v>41042.958333333336</c:v>
                </c:pt>
                <c:pt idx="20732">
                  <c:v>41043</c:v>
                </c:pt>
                <c:pt idx="20733">
                  <c:v>41043.041666666664</c:v>
                </c:pt>
                <c:pt idx="20734">
                  <c:v>41043.083333333336</c:v>
                </c:pt>
                <c:pt idx="20735">
                  <c:v>41043.125</c:v>
                </c:pt>
                <c:pt idx="20736">
                  <c:v>41043.166666666664</c:v>
                </c:pt>
                <c:pt idx="20737">
                  <c:v>41043.208333333336</c:v>
                </c:pt>
                <c:pt idx="20738">
                  <c:v>41043.25</c:v>
                </c:pt>
                <c:pt idx="20739">
                  <c:v>41043.291666666664</c:v>
                </c:pt>
                <c:pt idx="20740">
                  <c:v>41043.333333333336</c:v>
                </c:pt>
                <c:pt idx="20741">
                  <c:v>41043.375</c:v>
                </c:pt>
                <c:pt idx="20742">
                  <c:v>41043.416666666664</c:v>
                </c:pt>
                <c:pt idx="20743">
                  <c:v>41043.458333333336</c:v>
                </c:pt>
                <c:pt idx="20744">
                  <c:v>41043.5</c:v>
                </c:pt>
                <c:pt idx="20745">
                  <c:v>41043.541666666664</c:v>
                </c:pt>
                <c:pt idx="20746">
                  <c:v>41043.583333333336</c:v>
                </c:pt>
                <c:pt idx="20747">
                  <c:v>41043.625</c:v>
                </c:pt>
                <c:pt idx="20748">
                  <c:v>41043.666666666664</c:v>
                </c:pt>
                <c:pt idx="20749">
                  <c:v>41043.708333333336</c:v>
                </c:pt>
                <c:pt idx="20750">
                  <c:v>41043.75</c:v>
                </c:pt>
                <c:pt idx="20751">
                  <c:v>41043.791666666664</c:v>
                </c:pt>
                <c:pt idx="20752">
                  <c:v>41043.833333333336</c:v>
                </c:pt>
                <c:pt idx="20753">
                  <c:v>41043.875</c:v>
                </c:pt>
                <c:pt idx="20754">
                  <c:v>41043.916666666664</c:v>
                </c:pt>
                <c:pt idx="20755">
                  <c:v>41043.958333333336</c:v>
                </c:pt>
                <c:pt idx="20756">
                  <c:v>41044</c:v>
                </c:pt>
                <c:pt idx="20757">
                  <c:v>41044.041666666664</c:v>
                </c:pt>
                <c:pt idx="20758">
                  <c:v>41044.083333333336</c:v>
                </c:pt>
                <c:pt idx="20759">
                  <c:v>41044.125</c:v>
                </c:pt>
                <c:pt idx="20760">
                  <c:v>41044.166666666664</c:v>
                </c:pt>
                <c:pt idx="20761">
                  <c:v>41044.208333333336</c:v>
                </c:pt>
                <c:pt idx="20762">
                  <c:v>41044.25</c:v>
                </c:pt>
                <c:pt idx="20763">
                  <c:v>41044.291666666664</c:v>
                </c:pt>
                <c:pt idx="20764">
                  <c:v>41044.333333333336</c:v>
                </c:pt>
                <c:pt idx="20765">
                  <c:v>41044.375</c:v>
                </c:pt>
                <c:pt idx="20766">
                  <c:v>41044.416666666664</c:v>
                </c:pt>
                <c:pt idx="20767">
                  <c:v>41044.458333333336</c:v>
                </c:pt>
                <c:pt idx="20768">
                  <c:v>41044.5</c:v>
                </c:pt>
                <c:pt idx="20769">
                  <c:v>41044.541666666664</c:v>
                </c:pt>
                <c:pt idx="20770">
                  <c:v>41044.583333333336</c:v>
                </c:pt>
                <c:pt idx="20771">
                  <c:v>41044.625</c:v>
                </c:pt>
                <c:pt idx="20772">
                  <c:v>41044.666666666664</c:v>
                </c:pt>
                <c:pt idx="20773">
                  <c:v>41044.708333333336</c:v>
                </c:pt>
                <c:pt idx="20774">
                  <c:v>41044.75</c:v>
                </c:pt>
                <c:pt idx="20775">
                  <c:v>41044.791666666664</c:v>
                </c:pt>
                <c:pt idx="20776">
                  <c:v>41044.833333333336</c:v>
                </c:pt>
                <c:pt idx="20777">
                  <c:v>41044.875</c:v>
                </c:pt>
                <c:pt idx="20778">
                  <c:v>41044.916666666664</c:v>
                </c:pt>
                <c:pt idx="20779">
                  <c:v>41044.958333333336</c:v>
                </c:pt>
                <c:pt idx="20780">
                  <c:v>41045</c:v>
                </c:pt>
                <c:pt idx="20781">
                  <c:v>41045.041666666664</c:v>
                </c:pt>
                <c:pt idx="20782">
                  <c:v>41045.083333333336</c:v>
                </c:pt>
                <c:pt idx="20783">
                  <c:v>41045.125</c:v>
                </c:pt>
                <c:pt idx="20784">
                  <c:v>41045.166666666664</c:v>
                </c:pt>
                <c:pt idx="20785">
                  <c:v>41045.208333333336</c:v>
                </c:pt>
                <c:pt idx="20786">
                  <c:v>41045.25</c:v>
                </c:pt>
                <c:pt idx="20787">
                  <c:v>41045.291666666664</c:v>
                </c:pt>
                <c:pt idx="20788">
                  <c:v>41045.333333333336</c:v>
                </c:pt>
                <c:pt idx="20789">
                  <c:v>41045.375</c:v>
                </c:pt>
                <c:pt idx="20790">
                  <c:v>41045.416666666664</c:v>
                </c:pt>
                <c:pt idx="20791">
                  <c:v>41045.458333333336</c:v>
                </c:pt>
                <c:pt idx="20792">
                  <c:v>41045.5</c:v>
                </c:pt>
                <c:pt idx="20793">
                  <c:v>41045.541666666664</c:v>
                </c:pt>
                <c:pt idx="20794">
                  <c:v>41045.583333333336</c:v>
                </c:pt>
                <c:pt idx="20795">
                  <c:v>41045.625</c:v>
                </c:pt>
                <c:pt idx="20796">
                  <c:v>41045.666666666664</c:v>
                </c:pt>
                <c:pt idx="20797">
                  <c:v>41045.708333333336</c:v>
                </c:pt>
                <c:pt idx="20798">
                  <c:v>41045.75</c:v>
                </c:pt>
                <c:pt idx="20799">
                  <c:v>41045.791666666664</c:v>
                </c:pt>
                <c:pt idx="20800">
                  <c:v>41045.833333333336</c:v>
                </c:pt>
                <c:pt idx="20801">
                  <c:v>41045.875</c:v>
                </c:pt>
                <c:pt idx="20802">
                  <c:v>41045.916666666664</c:v>
                </c:pt>
                <c:pt idx="20803">
                  <c:v>41045.958333333336</c:v>
                </c:pt>
                <c:pt idx="20804">
                  <c:v>41046</c:v>
                </c:pt>
                <c:pt idx="20805">
                  <c:v>41046.041666666664</c:v>
                </c:pt>
                <c:pt idx="20806">
                  <c:v>41046.083333333336</c:v>
                </c:pt>
                <c:pt idx="20807">
                  <c:v>41046.125</c:v>
                </c:pt>
                <c:pt idx="20808">
                  <c:v>41046.166666666664</c:v>
                </c:pt>
                <c:pt idx="20809">
                  <c:v>41046.208333333336</c:v>
                </c:pt>
                <c:pt idx="20810">
                  <c:v>41046.25</c:v>
                </c:pt>
                <c:pt idx="20811">
                  <c:v>41046.291666666664</c:v>
                </c:pt>
                <c:pt idx="20812">
                  <c:v>41046.333333333336</c:v>
                </c:pt>
                <c:pt idx="20813">
                  <c:v>41046.375</c:v>
                </c:pt>
                <c:pt idx="20814">
                  <c:v>41046.416666666664</c:v>
                </c:pt>
                <c:pt idx="20815">
                  <c:v>41046.458333333336</c:v>
                </c:pt>
                <c:pt idx="20816">
                  <c:v>41046.5</c:v>
                </c:pt>
                <c:pt idx="20817">
                  <c:v>41046.541666666664</c:v>
                </c:pt>
                <c:pt idx="20818">
                  <c:v>41046.583333333336</c:v>
                </c:pt>
                <c:pt idx="20819">
                  <c:v>41046.625</c:v>
                </c:pt>
                <c:pt idx="20820">
                  <c:v>41046.666666666664</c:v>
                </c:pt>
                <c:pt idx="20821">
                  <c:v>41046.708333333336</c:v>
                </c:pt>
                <c:pt idx="20822">
                  <c:v>41046.75</c:v>
                </c:pt>
                <c:pt idx="20823">
                  <c:v>41046.791666666664</c:v>
                </c:pt>
                <c:pt idx="20824">
                  <c:v>41046.833333333336</c:v>
                </c:pt>
                <c:pt idx="20825">
                  <c:v>41046.875</c:v>
                </c:pt>
                <c:pt idx="20826">
                  <c:v>41046.916666666664</c:v>
                </c:pt>
                <c:pt idx="20827">
                  <c:v>41046.958333333336</c:v>
                </c:pt>
                <c:pt idx="20828">
                  <c:v>41047</c:v>
                </c:pt>
                <c:pt idx="20829">
                  <c:v>41047.041666666664</c:v>
                </c:pt>
                <c:pt idx="20830">
                  <c:v>41047.083333333336</c:v>
                </c:pt>
                <c:pt idx="20831">
                  <c:v>41047.125</c:v>
                </c:pt>
                <c:pt idx="20832">
                  <c:v>41047.166666666664</c:v>
                </c:pt>
                <c:pt idx="20833">
                  <c:v>41047.208333333336</c:v>
                </c:pt>
                <c:pt idx="20834">
                  <c:v>41047.25</c:v>
                </c:pt>
                <c:pt idx="20835">
                  <c:v>41047.291666666664</c:v>
                </c:pt>
                <c:pt idx="20836">
                  <c:v>41047.333333333336</c:v>
                </c:pt>
                <c:pt idx="20837">
                  <c:v>41047.375</c:v>
                </c:pt>
                <c:pt idx="20838">
                  <c:v>41047.416666666664</c:v>
                </c:pt>
                <c:pt idx="20839">
                  <c:v>41047.458333333336</c:v>
                </c:pt>
                <c:pt idx="20840">
                  <c:v>41047.5</c:v>
                </c:pt>
                <c:pt idx="20841">
                  <c:v>41047.541666666664</c:v>
                </c:pt>
                <c:pt idx="20842">
                  <c:v>41047.583333333336</c:v>
                </c:pt>
                <c:pt idx="20843">
                  <c:v>41047.625</c:v>
                </c:pt>
                <c:pt idx="20844">
                  <c:v>41047.666666666664</c:v>
                </c:pt>
                <c:pt idx="20845">
                  <c:v>41047.708333333336</c:v>
                </c:pt>
                <c:pt idx="20846">
                  <c:v>41047.75</c:v>
                </c:pt>
                <c:pt idx="20847">
                  <c:v>41047.791666666664</c:v>
                </c:pt>
                <c:pt idx="20848">
                  <c:v>41047.833333333336</c:v>
                </c:pt>
                <c:pt idx="20849">
                  <c:v>41047.875</c:v>
                </c:pt>
                <c:pt idx="20850">
                  <c:v>41047.916666666664</c:v>
                </c:pt>
                <c:pt idx="20851">
                  <c:v>41047.958333333336</c:v>
                </c:pt>
                <c:pt idx="20852">
                  <c:v>41048</c:v>
                </c:pt>
                <c:pt idx="20853">
                  <c:v>41048.041666666664</c:v>
                </c:pt>
                <c:pt idx="20854">
                  <c:v>41048.083333333336</c:v>
                </c:pt>
                <c:pt idx="20855">
                  <c:v>41048.125</c:v>
                </c:pt>
                <c:pt idx="20856">
                  <c:v>41048.166666666664</c:v>
                </c:pt>
                <c:pt idx="20857">
                  <c:v>41048.208333333336</c:v>
                </c:pt>
                <c:pt idx="20858">
                  <c:v>41048.25</c:v>
                </c:pt>
                <c:pt idx="20859">
                  <c:v>41048.291666666664</c:v>
                </c:pt>
                <c:pt idx="20860">
                  <c:v>41048.333333333336</c:v>
                </c:pt>
                <c:pt idx="20861">
                  <c:v>41048.375</c:v>
                </c:pt>
                <c:pt idx="20862">
                  <c:v>41048.416666666664</c:v>
                </c:pt>
                <c:pt idx="20863">
                  <c:v>41048.458333333336</c:v>
                </c:pt>
                <c:pt idx="20864">
                  <c:v>41048.5</c:v>
                </c:pt>
                <c:pt idx="20865">
                  <c:v>41048.541666666664</c:v>
                </c:pt>
                <c:pt idx="20866">
                  <c:v>41048.583333333336</c:v>
                </c:pt>
                <c:pt idx="20867">
                  <c:v>41048.625</c:v>
                </c:pt>
                <c:pt idx="20868">
                  <c:v>41048.666666666664</c:v>
                </c:pt>
                <c:pt idx="20869">
                  <c:v>41048.708333333336</c:v>
                </c:pt>
                <c:pt idx="20870">
                  <c:v>41048.75</c:v>
                </c:pt>
                <c:pt idx="20871">
                  <c:v>41048.791666666664</c:v>
                </c:pt>
                <c:pt idx="20872">
                  <c:v>41048.833333333336</c:v>
                </c:pt>
                <c:pt idx="20873">
                  <c:v>41048.875</c:v>
                </c:pt>
                <c:pt idx="20874">
                  <c:v>41048.916666666664</c:v>
                </c:pt>
                <c:pt idx="20875">
                  <c:v>41048.958333333336</c:v>
                </c:pt>
                <c:pt idx="20876">
                  <c:v>41049</c:v>
                </c:pt>
                <c:pt idx="20877">
                  <c:v>41049.041666666664</c:v>
                </c:pt>
                <c:pt idx="20878">
                  <c:v>41049.083333333336</c:v>
                </c:pt>
                <c:pt idx="20879">
                  <c:v>41049.125</c:v>
                </c:pt>
                <c:pt idx="20880">
                  <c:v>41049.166666666664</c:v>
                </c:pt>
                <c:pt idx="20881">
                  <c:v>41049.208333333336</c:v>
                </c:pt>
                <c:pt idx="20882">
                  <c:v>41049.25</c:v>
                </c:pt>
                <c:pt idx="20883">
                  <c:v>41049.291666666664</c:v>
                </c:pt>
                <c:pt idx="20884">
                  <c:v>41049.333333333336</c:v>
                </c:pt>
                <c:pt idx="20885">
                  <c:v>41049.375</c:v>
                </c:pt>
                <c:pt idx="20886">
                  <c:v>41049.416666666664</c:v>
                </c:pt>
                <c:pt idx="20887">
                  <c:v>41049.458333333336</c:v>
                </c:pt>
                <c:pt idx="20888">
                  <c:v>41049.5</c:v>
                </c:pt>
                <c:pt idx="20889">
                  <c:v>41049.541666666664</c:v>
                </c:pt>
                <c:pt idx="20890">
                  <c:v>41049.583333333336</c:v>
                </c:pt>
                <c:pt idx="20891">
                  <c:v>41049.625</c:v>
                </c:pt>
                <c:pt idx="20892">
                  <c:v>41049.666666666664</c:v>
                </c:pt>
                <c:pt idx="20893">
                  <c:v>41049.708333333336</c:v>
                </c:pt>
                <c:pt idx="20894">
                  <c:v>41049.75</c:v>
                </c:pt>
                <c:pt idx="20895">
                  <c:v>41049.791666666664</c:v>
                </c:pt>
                <c:pt idx="20896">
                  <c:v>41049.833333333336</c:v>
                </c:pt>
                <c:pt idx="20897">
                  <c:v>41049.875</c:v>
                </c:pt>
                <c:pt idx="20898">
                  <c:v>41049.916666666664</c:v>
                </c:pt>
                <c:pt idx="20899">
                  <c:v>41049.958333333336</c:v>
                </c:pt>
                <c:pt idx="20900">
                  <c:v>41050</c:v>
                </c:pt>
                <c:pt idx="20901">
                  <c:v>41050.041666666664</c:v>
                </c:pt>
                <c:pt idx="20902">
                  <c:v>41050.083333333336</c:v>
                </c:pt>
                <c:pt idx="20903">
                  <c:v>41050.125</c:v>
                </c:pt>
                <c:pt idx="20904">
                  <c:v>41050.166666666664</c:v>
                </c:pt>
                <c:pt idx="20905">
                  <c:v>41050.208333333336</c:v>
                </c:pt>
                <c:pt idx="20906">
                  <c:v>41050.25</c:v>
                </c:pt>
                <c:pt idx="20907">
                  <c:v>41050.291666666664</c:v>
                </c:pt>
                <c:pt idx="20908">
                  <c:v>41050.333333333336</c:v>
                </c:pt>
                <c:pt idx="20909">
                  <c:v>41050.375</c:v>
                </c:pt>
                <c:pt idx="20910">
                  <c:v>41050.416666666664</c:v>
                </c:pt>
                <c:pt idx="20911">
                  <c:v>41050.458333333336</c:v>
                </c:pt>
                <c:pt idx="20912">
                  <c:v>41050.5</c:v>
                </c:pt>
                <c:pt idx="20913">
                  <c:v>41050.541666666664</c:v>
                </c:pt>
                <c:pt idx="20914">
                  <c:v>41050.583333333336</c:v>
                </c:pt>
                <c:pt idx="20915">
                  <c:v>41050.625</c:v>
                </c:pt>
                <c:pt idx="20916">
                  <c:v>41050.666666666664</c:v>
                </c:pt>
                <c:pt idx="20917">
                  <c:v>41050.708333333336</c:v>
                </c:pt>
                <c:pt idx="20918">
                  <c:v>41050.75</c:v>
                </c:pt>
                <c:pt idx="20919">
                  <c:v>41050.791666666664</c:v>
                </c:pt>
                <c:pt idx="20920">
                  <c:v>41050.833333333336</c:v>
                </c:pt>
                <c:pt idx="20921">
                  <c:v>41050.875</c:v>
                </c:pt>
                <c:pt idx="20922">
                  <c:v>41050.916666666664</c:v>
                </c:pt>
                <c:pt idx="20923">
                  <c:v>41050.958333333336</c:v>
                </c:pt>
                <c:pt idx="20924">
                  <c:v>41051</c:v>
                </c:pt>
                <c:pt idx="20925">
                  <c:v>41051.041666666664</c:v>
                </c:pt>
                <c:pt idx="20926">
                  <c:v>41051.083333333336</c:v>
                </c:pt>
                <c:pt idx="20927">
                  <c:v>41051.125</c:v>
                </c:pt>
                <c:pt idx="20928">
                  <c:v>41051.166666666664</c:v>
                </c:pt>
                <c:pt idx="20929">
                  <c:v>41051.208333333336</c:v>
                </c:pt>
                <c:pt idx="20930">
                  <c:v>41051.25</c:v>
                </c:pt>
                <c:pt idx="20931">
                  <c:v>41051.291666666664</c:v>
                </c:pt>
                <c:pt idx="20932">
                  <c:v>41051.333333333336</c:v>
                </c:pt>
                <c:pt idx="20933">
                  <c:v>41051.375</c:v>
                </c:pt>
                <c:pt idx="20934">
                  <c:v>41051.416666666664</c:v>
                </c:pt>
                <c:pt idx="20935">
                  <c:v>41051.458333333336</c:v>
                </c:pt>
                <c:pt idx="20936">
                  <c:v>41051.5</c:v>
                </c:pt>
                <c:pt idx="20937">
                  <c:v>41051.541666666664</c:v>
                </c:pt>
                <c:pt idx="20938">
                  <c:v>41051.583333333336</c:v>
                </c:pt>
                <c:pt idx="20939">
                  <c:v>41051.625</c:v>
                </c:pt>
                <c:pt idx="20940">
                  <c:v>41051.666666666664</c:v>
                </c:pt>
                <c:pt idx="20941">
                  <c:v>41051.708333333336</c:v>
                </c:pt>
                <c:pt idx="20942">
                  <c:v>41051.75</c:v>
                </c:pt>
                <c:pt idx="20943">
                  <c:v>41051.791666666664</c:v>
                </c:pt>
                <c:pt idx="20944">
                  <c:v>41051.833333333336</c:v>
                </c:pt>
                <c:pt idx="20945">
                  <c:v>41051.875</c:v>
                </c:pt>
                <c:pt idx="20946">
                  <c:v>41051.916666666664</c:v>
                </c:pt>
                <c:pt idx="20947">
                  <c:v>41051.958333333336</c:v>
                </c:pt>
                <c:pt idx="20948">
                  <c:v>41052</c:v>
                </c:pt>
                <c:pt idx="20949">
                  <c:v>41052.041666666664</c:v>
                </c:pt>
                <c:pt idx="20950">
                  <c:v>41052.083333333336</c:v>
                </c:pt>
                <c:pt idx="20951">
                  <c:v>41052.125</c:v>
                </c:pt>
                <c:pt idx="20952">
                  <c:v>41052.166666666664</c:v>
                </c:pt>
                <c:pt idx="20953">
                  <c:v>41052.208333333336</c:v>
                </c:pt>
                <c:pt idx="20954">
                  <c:v>41052.25</c:v>
                </c:pt>
                <c:pt idx="20955">
                  <c:v>41052.291666666664</c:v>
                </c:pt>
                <c:pt idx="20956">
                  <c:v>41052.333333333336</c:v>
                </c:pt>
                <c:pt idx="20957">
                  <c:v>41052.375</c:v>
                </c:pt>
                <c:pt idx="20958">
                  <c:v>41052.416666666664</c:v>
                </c:pt>
                <c:pt idx="20959">
                  <c:v>41052.458333333336</c:v>
                </c:pt>
                <c:pt idx="20960">
                  <c:v>41052.5</c:v>
                </c:pt>
                <c:pt idx="20961">
                  <c:v>41052.541666666664</c:v>
                </c:pt>
                <c:pt idx="20962">
                  <c:v>41052.583333333336</c:v>
                </c:pt>
                <c:pt idx="20963">
                  <c:v>41052.625</c:v>
                </c:pt>
                <c:pt idx="20964">
                  <c:v>41052.666666666664</c:v>
                </c:pt>
                <c:pt idx="20965">
                  <c:v>41052.708333333336</c:v>
                </c:pt>
                <c:pt idx="20966">
                  <c:v>41052.75</c:v>
                </c:pt>
                <c:pt idx="20967">
                  <c:v>41052.791666666664</c:v>
                </c:pt>
                <c:pt idx="20968">
                  <c:v>41052.833333333336</c:v>
                </c:pt>
                <c:pt idx="20969">
                  <c:v>41052.875</c:v>
                </c:pt>
                <c:pt idx="20970">
                  <c:v>41052.916666666664</c:v>
                </c:pt>
                <c:pt idx="20971">
                  <c:v>41052.958333333336</c:v>
                </c:pt>
                <c:pt idx="20972">
                  <c:v>41053</c:v>
                </c:pt>
                <c:pt idx="20973">
                  <c:v>41053.041666666664</c:v>
                </c:pt>
                <c:pt idx="20974">
                  <c:v>41053.083333333336</c:v>
                </c:pt>
                <c:pt idx="20975">
                  <c:v>41053.125</c:v>
                </c:pt>
                <c:pt idx="20976">
                  <c:v>41053.166666666664</c:v>
                </c:pt>
                <c:pt idx="20977">
                  <c:v>41053.208333333336</c:v>
                </c:pt>
                <c:pt idx="20978">
                  <c:v>41053.25</c:v>
                </c:pt>
                <c:pt idx="20979">
                  <c:v>41053.291666666664</c:v>
                </c:pt>
                <c:pt idx="20980">
                  <c:v>41053.333333333336</c:v>
                </c:pt>
                <c:pt idx="20981">
                  <c:v>41053.375</c:v>
                </c:pt>
                <c:pt idx="20982">
                  <c:v>41053.416666666664</c:v>
                </c:pt>
                <c:pt idx="20983">
                  <c:v>41053.458333333336</c:v>
                </c:pt>
                <c:pt idx="20984">
                  <c:v>41053.5</c:v>
                </c:pt>
                <c:pt idx="20985">
                  <c:v>41053.541666666664</c:v>
                </c:pt>
                <c:pt idx="20986">
                  <c:v>41053.583333333336</c:v>
                </c:pt>
                <c:pt idx="20987">
                  <c:v>41053.625</c:v>
                </c:pt>
                <c:pt idx="20988">
                  <c:v>41053.666666666664</c:v>
                </c:pt>
                <c:pt idx="20989">
                  <c:v>41053.708333333336</c:v>
                </c:pt>
                <c:pt idx="20990">
                  <c:v>41053.75</c:v>
                </c:pt>
                <c:pt idx="20991">
                  <c:v>41053.791666666664</c:v>
                </c:pt>
                <c:pt idx="20992">
                  <c:v>41053.833333333336</c:v>
                </c:pt>
                <c:pt idx="20993">
                  <c:v>41053.875</c:v>
                </c:pt>
                <c:pt idx="20994">
                  <c:v>41053.916666666664</c:v>
                </c:pt>
                <c:pt idx="20995">
                  <c:v>41053.958333333336</c:v>
                </c:pt>
                <c:pt idx="20996">
                  <c:v>41054</c:v>
                </c:pt>
                <c:pt idx="20997">
                  <c:v>41054.041666666664</c:v>
                </c:pt>
                <c:pt idx="20998">
                  <c:v>41054.083333333336</c:v>
                </c:pt>
                <c:pt idx="20999">
                  <c:v>41054.125</c:v>
                </c:pt>
                <c:pt idx="21000">
                  <c:v>41054.166666666664</c:v>
                </c:pt>
                <c:pt idx="21001">
                  <c:v>41054.208333333336</c:v>
                </c:pt>
                <c:pt idx="21002">
                  <c:v>41054.25</c:v>
                </c:pt>
                <c:pt idx="21003">
                  <c:v>41054.291666666664</c:v>
                </c:pt>
                <c:pt idx="21004">
                  <c:v>41054.333333333336</c:v>
                </c:pt>
                <c:pt idx="21005">
                  <c:v>41054.375</c:v>
                </c:pt>
                <c:pt idx="21006">
                  <c:v>41054.416666666664</c:v>
                </c:pt>
                <c:pt idx="21007">
                  <c:v>41054.458333333336</c:v>
                </c:pt>
                <c:pt idx="21008">
                  <c:v>41054.5</c:v>
                </c:pt>
                <c:pt idx="21009">
                  <c:v>41054.541666666664</c:v>
                </c:pt>
                <c:pt idx="21010">
                  <c:v>41054.583333333336</c:v>
                </c:pt>
                <c:pt idx="21011">
                  <c:v>41054.625</c:v>
                </c:pt>
                <c:pt idx="21012">
                  <c:v>41054.666666666664</c:v>
                </c:pt>
                <c:pt idx="21013">
                  <c:v>41054.708333333336</c:v>
                </c:pt>
                <c:pt idx="21014">
                  <c:v>41054.75</c:v>
                </c:pt>
                <c:pt idx="21015">
                  <c:v>41054.791666666664</c:v>
                </c:pt>
                <c:pt idx="21016">
                  <c:v>41054.833333333336</c:v>
                </c:pt>
                <c:pt idx="21017">
                  <c:v>41054.875</c:v>
                </c:pt>
                <c:pt idx="21018">
                  <c:v>41054.916666666664</c:v>
                </c:pt>
                <c:pt idx="21019">
                  <c:v>41054.958333333336</c:v>
                </c:pt>
                <c:pt idx="21020">
                  <c:v>41055</c:v>
                </c:pt>
                <c:pt idx="21021">
                  <c:v>41055.041666666664</c:v>
                </c:pt>
                <c:pt idx="21022">
                  <c:v>41055.083333333336</c:v>
                </c:pt>
                <c:pt idx="21023">
                  <c:v>41055.125</c:v>
                </c:pt>
                <c:pt idx="21024">
                  <c:v>41055.166666666664</c:v>
                </c:pt>
                <c:pt idx="21025">
                  <c:v>41055.208333333336</c:v>
                </c:pt>
                <c:pt idx="21026">
                  <c:v>41055.25</c:v>
                </c:pt>
                <c:pt idx="21027">
                  <c:v>41055.291666666664</c:v>
                </c:pt>
                <c:pt idx="21028">
                  <c:v>41055.333333333336</c:v>
                </c:pt>
                <c:pt idx="21029">
                  <c:v>41055.375</c:v>
                </c:pt>
                <c:pt idx="21030">
                  <c:v>41055.416666666664</c:v>
                </c:pt>
                <c:pt idx="21031">
                  <c:v>41055.458333333336</c:v>
                </c:pt>
                <c:pt idx="21032">
                  <c:v>41055.5</c:v>
                </c:pt>
                <c:pt idx="21033">
                  <c:v>41055.541666666664</c:v>
                </c:pt>
                <c:pt idx="21034">
                  <c:v>41055.583333333336</c:v>
                </c:pt>
                <c:pt idx="21035">
                  <c:v>41055.625</c:v>
                </c:pt>
                <c:pt idx="21036">
                  <c:v>41055.666666666664</c:v>
                </c:pt>
                <c:pt idx="21037">
                  <c:v>41055.708333333336</c:v>
                </c:pt>
                <c:pt idx="21038">
                  <c:v>41055.75</c:v>
                </c:pt>
                <c:pt idx="21039">
                  <c:v>41055.791666666664</c:v>
                </c:pt>
                <c:pt idx="21040">
                  <c:v>41055.833333333336</c:v>
                </c:pt>
                <c:pt idx="21041">
                  <c:v>41055.875</c:v>
                </c:pt>
                <c:pt idx="21042">
                  <c:v>41055.916666666664</c:v>
                </c:pt>
                <c:pt idx="21043">
                  <c:v>41055.958333333336</c:v>
                </c:pt>
                <c:pt idx="21044">
                  <c:v>41056</c:v>
                </c:pt>
                <c:pt idx="21045">
                  <c:v>41056.041666666664</c:v>
                </c:pt>
                <c:pt idx="21046">
                  <c:v>41056.083333333336</c:v>
                </c:pt>
                <c:pt idx="21047">
                  <c:v>41056.125</c:v>
                </c:pt>
                <c:pt idx="21048">
                  <c:v>41056.166666666664</c:v>
                </c:pt>
                <c:pt idx="21049">
                  <c:v>41056.208333333336</c:v>
                </c:pt>
                <c:pt idx="21050">
                  <c:v>41056.25</c:v>
                </c:pt>
                <c:pt idx="21051">
                  <c:v>41056.291666666664</c:v>
                </c:pt>
                <c:pt idx="21052">
                  <c:v>41056.333333333336</c:v>
                </c:pt>
                <c:pt idx="21053">
                  <c:v>41056.375</c:v>
                </c:pt>
                <c:pt idx="21054">
                  <c:v>41056.416666666664</c:v>
                </c:pt>
                <c:pt idx="21055">
                  <c:v>41056.458333333336</c:v>
                </c:pt>
                <c:pt idx="21056">
                  <c:v>41056.5</c:v>
                </c:pt>
                <c:pt idx="21057">
                  <c:v>41056.541666666664</c:v>
                </c:pt>
                <c:pt idx="21058">
                  <c:v>41056.583333333336</c:v>
                </c:pt>
                <c:pt idx="21059">
                  <c:v>41056.625</c:v>
                </c:pt>
                <c:pt idx="21060">
                  <c:v>41056.666666666664</c:v>
                </c:pt>
                <c:pt idx="21061">
                  <c:v>41056.708333333336</c:v>
                </c:pt>
                <c:pt idx="21062">
                  <c:v>41056.75</c:v>
                </c:pt>
                <c:pt idx="21063">
                  <c:v>41056.791666666664</c:v>
                </c:pt>
                <c:pt idx="21064">
                  <c:v>41056.833333333336</c:v>
                </c:pt>
                <c:pt idx="21065">
                  <c:v>41056.875</c:v>
                </c:pt>
                <c:pt idx="21066">
                  <c:v>41056.916666666664</c:v>
                </c:pt>
                <c:pt idx="21067">
                  <c:v>41056.958333333336</c:v>
                </c:pt>
                <c:pt idx="21068">
                  <c:v>41057</c:v>
                </c:pt>
                <c:pt idx="21069">
                  <c:v>41057.041666666664</c:v>
                </c:pt>
                <c:pt idx="21070">
                  <c:v>41057.083333333336</c:v>
                </c:pt>
                <c:pt idx="21071">
                  <c:v>41057.125</c:v>
                </c:pt>
                <c:pt idx="21072">
                  <c:v>41057.166666666664</c:v>
                </c:pt>
                <c:pt idx="21073">
                  <c:v>41057.208333333336</c:v>
                </c:pt>
                <c:pt idx="21074">
                  <c:v>41057.25</c:v>
                </c:pt>
                <c:pt idx="21075">
                  <c:v>41057.291666666664</c:v>
                </c:pt>
                <c:pt idx="21076">
                  <c:v>41057.333333333336</c:v>
                </c:pt>
                <c:pt idx="21077">
                  <c:v>41057.375</c:v>
                </c:pt>
                <c:pt idx="21078">
                  <c:v>41057.416666666664</c:v>
                </c:pt>
                <c:pt idx="21079">
                  <c:v>41057.458333333336</c:v>
                </c:pt>
                <c:pt idx="21080">
                  <c:v>41057.5</c:v>
                </c:pt>
                <c:pt idx="21081">
                  <c:v>41057.541666666664</c:v>
                </c:pt>
                <c:pt idx="21082">
                  <c:v>41057.583333333336</c:v>
                </c:pt>
                <c:pt idx="21083">
                  <c:v>41057.625</c:v>
                </c:pt>
                <c:pt idx="21084">
                  <c:v>41057.666666666664</c:v>
                </c:pt>
                <c:pt idx="21085">
                  <c:v>41057.708333333336</c:v>
                </c:pt>
                <c:pt idx="21086">
                  <c:v>41057.75</c:v>
                </c:pt>
                <c:pt idx="21087">
                  <c:v>41057.791666666664</c:v>
                </c:pt>
                <c:pt idx="21088">
                  <c:v>41057.833333333336</c:v>
                </c:pt>
                <c:pt idx="21089">
                  <c:v>41057.875</c:v>
                </c:pt>
                <c:pt idx="21090">
                  <c:v>41057.916666666664</c:v>
                </c:pt>
                <c:pt idx="21091">
                  <c:v>41057.958333333336</c:v>
                </c:pt>
                <c:pt idx="21092">
                  <c:v>41058</c:v>
                </c:pt>
                <c:pt idx="21093">
                  <c:v>41058.041666666664</c:v>
                </c:pt>
                <c:pt idx="21094">
                  <c:v>41058.083333333336</c:v>
                </c:pt>
                <c:pt idx="21095">
                  <c:v>41058.125</c:v>
                </c:pt>
                <c:pt idx="21096">
                  <c:v>41058.166666666664</c:v>
                </c:pt>
                <c:pt idx="21097">
                  <c:v>41058.208333333336</c:v>
                </c:pt>
                <c:pt idx="21098">
                  <c:v>41058.25</c:v>
                </c:pt>
                <c:pt idx="21099">
                  <c:v>41058.291666666664</c:v>
                </c:pt>
                <c:pt idx="21100">
                  <c:v>41058.333333333336</c:v>
                </c:pt>
                <c:pt idx="21101">
                  <c:v>41058.375</c:v>
                </c:pt>
                <c:pt idx="21102">
                  <c:v>41058.416666666664</c:v>
                </c:pt>
                <c:pt idx="21103">
                  <c:v>41058.458333333336</c:v>
                </c:pt>
                <c:pt idx="21104">
                  <c:v>41058.5</c:v>
                </c:pt>
                <c:pt idx="21105">
                  <c:v>41058.541666666664</c:v>
                </c:pt>
                <c:pt idx="21106">
                  <c:v>41058.583333333336</c:v>
                </c:pt>
                <c:pt idx="21107">
                  <c:v>41058.625</c:v>
                </c:pt>
                <c:pt idx="21108">
                  <c:v>41058.666666666664</c:v>
                </c:pt>
                <c:pt idx="21109">
                  <c:v>41058.708333333336</c:v>
                </c:pt>
                <c:pt idx="21110">
                  <c:v>41058.75</c:v>
                </c:pt>
                <c:pt idx="21111">
                  <c:v>41058.791666666664</c:v>
                </c:pt>
                <c:pt idx="21112">
                  <c:v>41058.833333333336</c:v>
                </c:pt>
                <c:pt idx="21113">
                  <c:v>41058.875</c:v>
                </c:pt>
                <c:pt idx="21114">
                  <c:v>41058.916666666664</c:v>
                </c:pt>
                <c:pt idx="21115">
                  <c:v>41058.958333333336</c:v>
                </c:pt>
                <c:pt idx="21116">
                  <c:v>41059</c:v>
                </c:pt>
                <c:pt idx="21117">
                  <c:v>41059.041666666664</c:v>
                </c:pt>
                <c:pt idx="21118">
                  <c:v>41059.083333333336</c:v>
                </c:pt>
                <c:pt idx="21119">
                  <c:v>41059.125</c:v>
                </c:pt>
                <c:pt idx="21120">
                  <c:v>41059.166666666664</c:v>
                </c:pt>
                <c:pt idx="21121">
                  <c:v>41059.208333333336</c:v>
                </c:pt>
                <c:pt idx="21122">
                  <c:v>41059.25</c:v>
                </c:pt>
                <c:pt idx="21123">
                  <c:v>41059.291666666664</c:v>
                </c:pt>
                <c:pt idx="21124">
                  <c:v>41059.333333333336</c:v>
                </c:pt>
                <c:pt idx="21125">
                  <c:v>41059.375</c:v>
                </c:pt>
                <c:pt idx="21126">
                  <c:v>41059.416666666664</c:v>
                </c:pt>
                <c:pt idx="21127">
                  <c:v>41059.458333333336</c:v>
                </c:pt>
                <c:pt idx="21128">
                  <c:v>41059.5</c:v>
                </c:pt>
                <c:pt idx="21129">
                  <c:v>41059.541666666664</c:v>
                </c:pt>
                <c:pt idx="21130">
                  <c:v>41059.583333333336</c:v>
                </c:pt>
                <c:pt idx="21131">
                  <c:v>41059.625</c:v>
                </c:pt>
                <c:pt idx="21132">
                  <c:v>41059.666666666664</c:v>
                </c:pt>
                <c:pt idx="21133">
                  <c:v>41059.708333333336</c:v>
                </c:pt>
                <c:pt idx="21134">
                  <c:v>41059.75</c:v>
                </c:pt>
                <c:pt idx="21135">
                  <c:v>41059.791666666664</c:v>
                </c:pt>
                <c:pt idx="21136">
                  <c:v>41059.833333333336</c:v>
                </c:pt>
                <c:pt idx="21137">
                  <c:v>41059.875</c:v>
                </c:pt>
                <c:pt idx="21138">
                  <c:v>41059.916666666664</c:v>
                </c:pt>
                <c:pt idx="21139">
                  <c:v>41059.958333333336</c:v>
                </c:pt>
                <c:pt idx="21140">
                  <c:v>41060</c:v>
                </c:pt>
                <c:pt idx="21141">
                  <c:v>41060.041666666664</c:v>
                </c:pt>
                <c:pt idx="21142">
                  <c:v>41060.083333333336</c:v>
                </c:pt>
                <c:pt idx="21143">
                  <c:v>41060.125</c:v>
                </c:pt>
                <c:pt idx="21144">
                  <c:v>41060.166666666664</c:v>
                </c:pt>
                <c:pt idx="21145">
                  <c:v>41060.208333333336</c:v>
                </c:pt>
                <c:pt idx="21146">
                  <c:v>41060.25</c:v>
                </c:pt>
                <c:pt idx="21147">
                  <c:v>41060.291666666664</c:v>
                </c:pt>
                <c:pt idx="21148">
                  <c:v>41060.333333333336</c:v>
                </c:pt>
                <c:pt idx="21149">
                  <c:v>41060.375</c:v>
                </c:pt>
                <c:pt idx="21150">
                  <c:v>41060.416666666664</c:v>
                </c:pt>
                <c:pt idx="21151">
                  <c:v>41060.458333333336</c:v>
                </c:pt>
                <c:pt idx="21152">
                  <c:v>41060.5</c:v>
                </c:pt>
                <c:pt idx="21153">
                  <c:v>41060.541666666664</c:v>
                </c:pt>
                <c:pt idx="21154">
                  <c:v>41060.583333333336</c:v>
                </c:pt>
                <c:pt idx="21155">
                  <c:v>41060.625</c:v>
                </c:pt>
                <c:pt idx="21156">
                  <c:v>41060.666666666664</c:v>
                </c:pt>
                <c:pt idx="21157">
                  <c:v>41060.708333333336</c:v>
                </c:pt>
                <c:pt idx="21158">
                  <c:v>41060.75</c:v>
                </c:pt>
                <c:pt idx="21159">
                  <c:v>41060.791666666664</c:v>
                </c:pt>
                <c:pt idx="21160">
                  <c:v>41060.833333333336</c:v>
                </c:pt>
                <c:pt idx="21161">
                  <c:v>41060.875</c:v>
                </c:pt>
                <c:pt idx="21162">
                  <c:v>41060.916666666664</c:v>
                </c:pt>
                <c:pt idx="21163">
                  <c:v>41060.958333333336</c:v>
                </c:pt>
                <c:pt idx="21164">
                  <c:v>41061</c:v>
                </c:pt>
                <c:pt idx="21165">
                  <c:v>41061.041666666664</c:v>
                </c:pt>
                <c:pt idx="21166">
                  <c:v>41061.083333333336</c:v>
                </c:pt>
                <c:pt idx="21167">
                  <c:v>41061.125</c:v>
                </c:pt>
                <c:pt idx="21168">
                  <c:v>41061.166666666664</c:v>
                </c:pt>
                <c:pt idx="21169">
                  <c:v>41061.208333333336</c:v>
                </c:pt>
                <c:pt idx="21170">
                  <c:v>41061.25</c:v>
                </c:pt>
                <c:pt idx="21171">
                  <c:v>41061.291666666664</c:v>
                </c:pt>
                <c:pt idx="21172">
                  <c:v>41061.333333333336</c:v>
                </c:pt>
                <c:pt idx="21173">
                  <c:v>41061.375</c:v>
                </c:pt>
                <c:pt idx="21174">
                  <c:v>41061.416666666664</c:v>
                </c:pt>
                <c:pt idx="21175">
                  <c:v>41061.458333333336</c:v>
                </c:pt>
                <c:pt idx="21176">
                  <c:v>41061.5</c:v>
                </c:pt>
                <c:pt idx="21177">
                  <c:v>41061.541666666664</c:v>
                </c:pt>
                <c:pt idx="21178">
                  <c:v>41061.583333333336</c:v>
                </c:pt>
                <c:pt idx="21179">
                  <c:v>41061.625</c:v>
                </c:pt>
                <c:pt idx="21180">
                  <c:v>41061.666666666664</c:v>
                </c:pt>
                <c:pt idx="21181">
                  <c:v>41061.708333333336</c:v>
                </c:pt>
                <c:pt idx="21182">
                  <c:v>41061.75</c:v>
                </c:pt>
                <c:pt idx="21183">
                  <c:v>41061.791666666664</c:v>
                </c:pt>
                <c:pt idx="21184">
                  <c:v>41061.833333333336</c:v>
                </c:pt>
                <c:pt idx="21185">
                  <c:v>41061.875</c:v>
                </c:pt>
                <c:pt idx="21186">
                  <c:v>41061.916666666664</c:v>
                </c:pt>
                <c:pt idx="21187">
                  <c:v>41061.958333333336</c:v>
                </c:pt>
                <c:pt idx="21188">
                  <c:v>41062</c:v>
                </c:pt>
                <c:pt idx="21189">
                  <c:v>41062.041666666664</c:v>
                </c:pt>
                <c:pt idx="21190">
                  <c:v>41062.083333333336</c:v>
                </c:pt>
                <c:pt idx="21191">
                  <c:v>41062.125</c:v>
                </c:pt>
                <c:pt idx="21192">
                  <c:v>41062.166666666664</c:v>
                </c:pt>
                <c:pt idx="21193">
                  <c:v>41062.208333333336</c:v>
                </c:pt>
                <c:pt idx="21194">
                  <c:v>41062.25</c:v>
                </c:pt>
                <c:pt idx="21195">
                  <c:v>41062.291666666664</c:v>
                </c:pt>
                <c:pt idx="21196">
                  <c:v>41062.333333333336</c:v>
                </c:pt>
                <c:pt idx="21197">
                  <c:v>41062.375</c:v>
                </c:pt>
                <c:pt idx="21198">
                  <c:v>41062.416666666664</c:v>
                </c:pt>
                <c:pt idx="21199">
                  <c:v>41062.458333333336</c:v>
                </c:pt>
                <c:pt idx="21200">
                  <c:v>41062.5</c:v>
                </c:pt>
                <c:pt idx="21201">
                  <c:v>41062.541666666664</c:v>
                </c:pt>
                <c:pt idx="21202">
                  <c:v>41062.583333333336</c:v>
                </c:pt>
                <c:pt idx="21203">
                  <c:v>41062.625</c:v>
                </c:pt>
                <c:pt idx="21204">
                  <c:v>41062.666666666664</c:v>
                </c:pt>
                <c:pt idx="21205">
                  <c:v>41062.708333333336</c:v>
                </c:pt>
                <c:pt idx="21206">
                  <c:v>41062.75</c:v>
                </c:pt>
                <c:pt idx="21207">
                  <c:v>41062.791666666664</c:v>
                </c:pt>
                <c:pt idx="21208">
                  <c:v>41062.833333333336</c:v>
                </c:pt>
                <c:pt idx="21209">
                  <c:v>41062.875</c:v>
                </c:pt>
                <c:pt idx="21210">
                  <c:v>41062.916666666664</c:v>
                </c:pt>
                <c:pt idx="21211">
                  <c:v>41062.958333333336</c:v>
                </c:pt>
                <c:pt idx="21212">
                  <c:v>41063</c:v>
                </c:pt>
                <c:pt idx="21213">
                  <c:v>41063.041666666664</c:v>
                </c:pt>
                <c:pt idx="21214">
                  <c:v>41063.083333333336</c:v>
                </c:pt>
                <c:pt idx="21215">
                  <c:v>41063.125</c:v>
                </c:pt>
                <c:pt idx="21216">
                  <c:v>41063.166666666664</c:v>
                </c:pt>
                <c:pt idx="21217">
                  <c:v>41063.208333333336</c:v>
                </c:pt>
                <c:pt idx="21218">
                  <c:v>41063.25</c:v>
                </c:pt>
                <c:pt idx="21219">
                  <c:v>41063.291666666664</c:v>
                </c:pt>
                <c:pt idx="21220">
                  <c:v>41063.333333333336</c:v>
                </c:pt>
                <c:pt idx="21221">
                  <c:v>41063.375</c:v>
                </c:pt>
                <c:pt idx="21222">
                  <c:v>41063.416666666664</c:v>
                </c:pt>
                <c:pt idx="21223">
                  <c:v>41063.458333333336</c:v>
                </c:pt>
                <c:pt idx="21224">
                  <c:v>41063.5</c:v>
                </c:pt>
                <c:pt idx="21225">
                  <c:v>41063.541666666664</c:v>
                </c:pt>
                <c:pt idx="21226">
                  <c:v>41063.583333333336</c:v>
                </c:pt>
                <c:pt idx="21227">
                  <c:v>41063.625</c:v>
                </c:pt>
                <c:pt idx="21228">
                  <c:v>41063.666666666664</c:v>
                </c:pt>
                <c:pt idx="21229">
                  <c:v>41063.708333333336</c:v>
                </c:pt>
                <c:pt idx="21230">
                  <c:v>41063.75</c:v>
                </c:pt>
                <c:pt idx="21231">
                  <c:v>41063.791666666664</c:v>
                </c:pt>
                <c:pt idx="21232">
                  <c:v>41063.833333333336</c:v>
                </c:pt>
                <c:pt idx="21233">
                  <c:v>41063.875</c:v>
                </c:pt>
                <c:pt idx="21234">
                  <c:v>41063.916666666664</c:v>
                </c:pt>
                <c:pt idx="21235">
                  <c:v>41063.958333333336</c:v>
                </c:pt>
                <c:pt idx="21236">
                  <c:v>41064</c:v>
                </c:pt>
                <c:pt idx="21237">
                  <c:v>41064.041666666664</c:v>
                </c:pt>
                <c:pt idx="21238">
                  <c:v>41064.083333333336</c:v>
                </c:pt>
                <c:pt idx="21239">
                  <c:v>41064.125</c:v>
                </c:pt>
                <c:pt idx="21240">
                  <c:v>41064.166666666664</c:v>
                </c:pt>
                <c:pt idx="21241">
                  <c:v>41064.208333333336</c:v>
                </c:pt>
                <c:pt idx="21242">
                  <c:v>41064.25</c:v>
                </c:pt>
                <c:pt idx="21243">
                  <c:v>41064.291666666664</c:v>
                </c:pt>
                <c:pt idx="21244">
                  <c:v>41064.333333333336</c:v>
                </c:pt>
                <c:pt idx="21245">
                  <c:v>41064.375</c:v>
                </c:pt>
                <c:pt idx="21246">
                  <c:v>41064.416666666664</c:v>
                </c:pt>
                <c:pt idx="21247">
                  <c:v>41064.458333333336</c:v>
                </c:pt>
                <c:pt idx="21248">
                  <c:v>41064.5</c:v>
                </c:pt>
                <c:pt idx="21249">
                  <c:v>41064.541666666664</c:v>
                </c:pt>
                <c:pt idx="21250">
                  <c:v>41064.583333333336</c:v>
                </c:pt>
                <c:pt idx="21251">
                  <c:v>41064.625</c:v>
                </c:pt>
                <c:pt idx="21252">
                  <c:v>41064.666666666664</c:v>
                </c:pt>
                <c:pt idx="21253">
                  <c:v>41064.708333333336</c:v>
                </c:pt>
                <c:pt idx="21254">
                  <c:v>41064.75</c:v>
                </c:pt>
                <c:pt idx="21255">
                  <c:v>41064.791666666664</c:v>
                </c:pt>
                <c:pt idx="21256">
                  <c:v>41064.833333333336</c:v>
                </c:pt>
                <c:pt idx="21257">
                  <c:v>41064.875</c:v>
                </c:pt>
                <c:pt idx="21258">
                  <c:v>41064.916666666664</c:v>
                </c:pt>
                <c:pt idx="21259">
                  <c:v>41064.958333333336</c:v>
                </c:pt>
                <c:pt idx="21260">
                  <c:v>41065</c:v>
                </c:pt>
                <c:pt idx="21261">
                  <c:v>41065.041666666664</c:v>
                </c:pt>
                <c:pt idx="21262">
                  <c:v>41065.083333333336</c:v>
                </c:pt>
                <c:pt idx="21263">
                  <c:v>41065.125</c:v>
                </c:pt>
                <c:pt idx="21264">
                  <c:v>41065.166666666664</c:v>
                </c:pt>
                <c:pt idx="21265">
                  <c:v>41065.208333333336</c:v>
                </c:pt>
                <c:pt idx="21266">
                  <c:v>41065.25</c:v>
                </c:pt>
                <c:pt idx="21267">
                  <c:v>41065.291666666664</c:v>
                </c:pt>
                <c:pt idx="21268">
                  <c:v>41065.333333333336</c:v>
                </c:pt>
                <c:pt idx="21269">
                  <c:v>41065.375</c:v>
                </c:pt>
                <c:pt idx="21270">
                  <c:v>41065.416666666664</c:v>
                </c:pt>
                <c:pt idx="21271">
                  <c:v>41065.458333333336</c:v>
                </c:pt>
                <c:pt idx="21272">
                  <c:v>41065.5</c:v>
                </c:pt>
                <c:pt idx="21273">
                  <c:v>41065.541666666664</c:v>
                </c:pt>
                <c:pt idx="21274">
                  <c:v>41065.583333333336</c:v>
                </c:pt>
                <c:pt idx="21275">
                  <c:v>41065.625</c:v>
                </c:pt>
                <c:pt idx="21276">
                  <c:v>41065.666666666664</c:v>
                </c:pt>
                <c:pt idx="21277">
                  <c:v>41065.708333333336</c:v>
                </c:pt>
                <c:pt idx="21278">
                  <c:v>41065.75</c:v>
                </c:pt>
                <c:pt idx="21279">
                  <c:v>41065.791666666664</c:v>
                </c:pt>
                <c:pt idx="21280">
                  <c:v>41065.833333333336</c:v>
                </c:pt>
                <c:pt idx="21281">
                  <c:v>41065.875</c:v>
                </c:pt>
                <c:pt idx="21282">
                  <c:v>41065.916666666664</c:v>
                </c:pt>
                <c:pt idx="21283">
                  <c:v>41065.958333333336</c:v>
                </c:pt>
                <c:pt idx="21284">
                  <c:v>41066</c:v>
                </c:pt>
                <c:pt idx="21285">
                  <c:v>41066.041666666664</c:v>
                </c:pt>
                <c:pt idx="21286">
                  <c:v>41066.083333333336</c:v>
                </c:pt>
                <c:pt idx="21287">
                  <c:v>41066.125</c:v>
                </c:pt>
                <c:pt idx="21288">
                  <c:v>41066.166666666664</c:v>
                </c:pt>
                <c:pt idx="21289">
                  <c:v>41066.208333333336</c:v>
                </c:pt>
                <c:pt idx="21290">
                  <c:v>41066.25</c:v>
                </c:pt>
                <c:pt idx="21291">
                  <c:v>41066.291666666664</c:v>
                </c:pt>
                <c:pt idx="21292">
                  <c:v>41066.333333333336</c:v>
                </c:pt>
                <c:pt idx="21293">
                  <c:v>41066.375</c:v>
                </c:pt>
                <c:pt idx="21294">
                  <c:v>41066.416666666664</c:v>
                </c:pt>
                <c:pt idx="21295">
                  <c:v>41066.458333333336</c:v>
                </c:pt>
                <c:pt idx="21296">
                  <c:v>41066.5</c:v>
                </c:pt>
                <c:pt idx="21297">
                  <c:v>41066.541666666664</c:v>
                </c:pt>
                <c:pt idx="21298">
                  <c:v>41066.583333333336</c:v>
                </c:pt>
                <c:pt idx="21299">
                  <c:v>41066.625</c:v>
                </c:pt>
                <c:pt idx="21300">
                  <c:v>41066.666666666664</c:v>
                </c:pt>
                <c:pt idx="21301">
                  <c:v>41066.708333333336</c:v>
                </c:pt>
                <c:pt idx="21302">
                  <c:v>41066.75</c:v>
                </c:pt>
                <c:pt idx="21303">
                  <c:v>41066.791666666664</c:v>
                </c:pt>
                <c:pt idx="21304">
                  <c:v>41066.833333333336</c:v>
                </c:pt>
                <c:pt idx="21305">
                  <c:v>41066.875</c:v>
                </c:pt>
                <c:pt idx="21306">
                  <c:v>41066.916666666664</c:v>
                </c:pt>
                <c:pt idx="21307">
                  <c:v>41066.958333333336</c:v>
                </c:pt>
                <c:pt idx="21308">
                  <c:v>41067</c:v>
                </c:pt>
                <c:pt idx="21309">
                  <c:v>41067.041666666664</c:v>
                </c:pt>
                <c:pt idx="21310">
                  <c:v>41067.083333333336</c:v>
                </c:pt>
                <c:pt idx="21311">
                  <c:v>41067.125</c:v>
                </c:pt>
                <c:pt idx="21312">
                  <c:v>41067.166666666664</c:v>
                </c:pt>
                <c:pt idx="21313">
                  <c:v>41067.208333333336</c:v>
                </c:pt>
                <c:pt idx="21314">
                  <c:v>41067.25</c:v>
                </c:pt>
                <c:pt idx="21315">
                  <c:v>41067.291666666664</c:v>
                </c:pt>
                <c:pt idx="21316">
                  <c:v>41067.333333333336</c:v>
                </c:pt>
                <c:pt idx="21317">
                  <c:v>41067.375</c:v>
                </c:pt>
                <c:pt idx="21318">
                  <c:v>41067.416666666664</c:v>
                </c:pt>
                <c:pt idx="21319">
                  <c:v>41067.458333333336</c:v>
                </c:pt>
                <c:pt idx="21320">
                  <c:v>41067.5</c:v>
                </c:pt>
                <c:pt idx="21321">
                  <c:v>41067.541666666664</c:v>
                </c:pt>
                <c:pt idx="21322">
                  <c:v>41067.583333333336</c:v>
                </c:pt>
                <c:pt idx="21323">
                  <c:v>41067.625</c:v>
                </c:pt>
                <c:pt idx="21324">
                  <c:v>41067.666666666664</c:v>
                </c:pt>
                <c:pt idx="21325">
                  <c:v>41067.708333333336</c:v>
                </c:pt>
                <c:pt idx="21326">
                  <c:v>41067.75</c:v>
                </c:pt>
                <c:pt idx="21327">
                  <c:v>41067.791666666664</c:v>
                </c:pt>
                <c:pt idx="21328">
                  <c:v>41067.833333333336</c:v>
                </c:pt>
                <c:pt idx="21329">
                  <c:v>41067.875</c:v>
                </c:pt>
                <c:pt idx="21330">
                  <c:v>41067.916666666664</c:v>
                </c:pt>
                <c:pt idx="21331">
                  <c:v>41067.958333333336</c:v>
                </c:pt>
                <c:pt idx="21332">
                  <c:v>41068</c:v>
                </c:pt>
                <c:pt idx="21333">
                  <c:v>41068.041666666664</c:v>
                </c:pt>
                <c:pt idx="21334">
                  <c:v>41068.083333333336</c:v>
                </c:pt>
                <c:pt idx="21335">
                  <c:v>41068.125</c:v>
                </c:pt>
                <c:pt idx="21336">
                  <c:v>41068.166666666664</c:v>
                </c:pt>
                <c:pt idx="21337">
                  <c:v>41068.208333333336</c:v>
                </c:pt>
                <c:pt idx="21338">
                  <c:v>41068.25</c:v>
                </c:pt>
                <c:pt idx="21339">
                  <c:v>41068.291666666664</c:v>
                </c:pt>
                <c:pt idx="21340">
                  <c:v>41068.333333333336</c:v>
                </c:pt>
                <c:pt idx="21341">
                  <c:v>41068.375</c:v>
                </c:pt>
                <c:pt idx="21342">
                  <c:v>41068.416666666664</c:v>
                </c:pt>
                <c:pt idx="21343">
                  <c:v>41068.458333333336</c:v>
                </c:pt>
                <c:pt idx="21344">
                  <c:v>41068.5</c:v>
                </c:pt>
                <c:pt idx="21345">
                  <c:v>41068.541666666664</c:v>
                </c:pt>
                <c:pt idx="21346">
                  <c:v>41068.583333333336</c:v>
                </c:pt>
                <c:pt idx="21347">
                  <c:v>41068.625</c:v>
                </c:pt>
                <c:pt idx="21348">
                  <c:v>41068.666666666664</c:v>
                </c:pt>
                <c:pt idx="21349">
                  <c:v>41068.708333333336</c:v>
                </c:pt>
                <c:pt idx="21350">
                  <c:v>41068.75</c:v>
                </c:pt>
                <c:pt idx="21351">
                  <c:v>41068.791666666664</c:v>
                </c:pt>
                <c:pt idx="21352">
                  <c:v>41068.833333333336</c:v>
                </c:pt>
                <c:pt idx="21353">
                  <c:v>41068.875</c:v>
                </c:pt>
                <c:pt idx="21354">
                  <c:v>41068.916666666664</c:v>
                </c:pt>
                <c:pt idx="21355">
                  <c:v>41068.958333333336</c:v>
                </c:pt>
                <c:pt idx="21356">
                  <c:v>41069</c:v>
                </c:pt>
                <c:pt idx="21357">
                  <c:v>41069.041666666664</c:v>
                </c:pt>
                <c:pt idx="21358">
                  <c:v>41069.083333333336</c:v>
                </c:pt>
                <c:pt idx="21359">
                  <c:v>41069.125</c:v>
                </c:pt>
                <c:pt idx="21360">
                  <c:v>41069.166666666664</c:v>
                </c:pt>
                <c:pt idx="21361">
                  <c:v>41069.208333333336</c:v>
                </c:pt>
                <c:pt idx="21362">
                  <c:v>41069.25</c:v>
                </c:pt>
                <c:pt idx="21363">
                  <c:v>41069.291666666664</c:v>
                </c:pt>
                <c:pt idx="21364">
                  <c:v>41069.333333333336</c:v>
                </c:pt>
                <c:pt idx="21365">
                  <c:v>41069.375</c:v>
                </c:pt>
                <c:pt idx="21366">
                  <c:v>41069.416666666664</c:v>
                </c:pt>
                <c:pt idx="21367">
                  <c:v>41069.458333333336</c:v>
                </c:pt>
                <c:pt idx="21368">
                  <c:v>41069.5</c:v>
                </c:pt>
                <c:pt idx="21369">
                  <c:v>41069.541666666664</c:v>
                </c:pt>
                <c:pt idx="21370">
                  <c:v>41069.583333333336</c:v>
                </c:pt>
                <c:pt idx="21371">
                  <c:v>41069.625</c:v>
                </c:pt>
                <c:pt idx="21372">
                  <c:v>41069.666666666664</c:v>
                </c:pt>
                <c:pt idx="21373">
                  <c:v>41069.708333333336</c:v>
                </c:pt>
                <c:pt idx="21374">
                  <c:v>41069.75</c:v>
                </c:pt>
                <c:pt idx="21375">
                  <c:v>41069.791666666664</c:v>
                </c:pt>
                <c:pt idx="21376">
                  <c:v>41069.833333333336</c:v>
                </c:pt>
                <c:pt idx="21377">
                  <c:v>41069.875</c:v>
                </c:pt>
                <c:pt idx="21378">
                  <c:v>41069.916666666664</c:v>
                </c:pt>
                <c:pt idx="21379">
                  <c:v>41069.958333333336</c:v>
                </c:pt>
                <c:pt idx="21380">
                  <c:v>41070</c:v>
                </c:pt>
                <c:pt idx="21381">
                  <c:v>41070.041666666664</c:v>
                </c:pt>
                <c:pt idx="21382">
                  <c:v>41070.083333333336</c:v>
                </c:pt>
                <c:pt idx="21383">
                  <c:v>41070.125</c:v>
                </c:pt>
                <c:pt idx="21384">
                  <c:v>41070.166666666664</c:v>
                </c:pt>
                <c:pt idx="21385">
                  <c:v>41070.208333333336</c:v>
                </c:pt>
                <c:pt idx="21386">
                  <c:v>41070.25</c:v>
                </c:pt>
                <c:pt idx="21387">
                  <c:v>41070.291666666664</c:v>
                </c:pt>
                <c:pt idx="21388">
                  <c:v>41070.333333333336</c:v>
                </c:pt>
                <c:pt idx="21389">
                  <c:v>41070.375</c:v>
                </c:pt>
                <c:pt idx="21390">
                  <c:v>41070.416666666664</c:v>
                </c:pt>
                <c:pt idx="21391">
                  <c:v>41070.458333333336</c:v>
                </c:pt>
                <c:pt idx="21392">
                  <c:v>41070.5</c:v>
                </c:pt>
                <c:pt idx="21393">
                  <c:v>41070.541666666664</c:v>
                </c:pt>
                <c:pt idx="21394">
                  <c:v>41070.583333333336</c:v>
                </c:pt>
                <c:pt idx="21395">
                  <c:v>41070.625</c:v>
                </c:pt>
                <c:pt idx="21396">
                  <c:v>41070.666666666664</c:v>
                </c:pt>
                <c:pt idx="21397">
                  <c:v>41070.708333333336</c:v>
                </c:pt>
                <c:pt idx="21398">
                  <c:v>41070.75</c:v>
                </c:pt>
                <c:pt idx="21399">
                  <c:v>41070.791666666664</c:v>
                </c:pt>
                <c:pt idx="21400">
                  <c:v>41070.833333333336</c:v>
                </c:pt>
                <c:pt idx="21401">
                  <c:v>41070.875</c:v>
                </c:pt>
                <c:pt idx="21402">
                  <c:v>41070.916666666664</c:v>
                </c:pt>
                <c:pt idx="21403">
                  <c:v>41070.958333333336</c:v>
                </c:pt>
                <c:pt idx="21404">
                  <c:v>41071</c:v>
                </c:pt>
                <c:pt idx="21405">
                  <c:v>41071.041666666664</c:v>
                </c:pt>
                <c:pt idx="21406">
                  <c:v>41071.083333333336</c:v>
                </c:pt>
                <c:pt idx="21407">
                  <c:v>41071.125</c:v>
                </c:pt>
                <c:pt idx="21408">
                  <c:v>41071.166666666664</c:v>
                </c:pt>
                <c:pt idx="21409">
                  <c:v>41071.208333333336</c:v>
                </c:pt>
                <c:pt idx="21410">
                  <c:v>41071.25</c:v>
                </c:pt>
                <c:pt idx="21411">
                  <c:v>41071.291666666664</c:v>
                </c:pt>
                <c:pt idx="21412">
                  <c:v>41071.333333333336</c:v>
                </c:pt>
                <c:pt idx="21413">
                  <c:v>41071.375</c:v>
                </c:pt>
                <c:pt idx="21414">
                  <c:v>41071.416666666664</c:v>
                </c:pt>
                <c:pt idx="21415">
                  <c:v>41071.458333333336</c:v>
                </c:pt>
                <c:pt idx="21416">
                  <c:v>41071.5</c:v>
                </c:pt>
                <c:pt idx="21417">
                  <c:v>41071.541666666664</c:v>
                </c:pt>
                <c:pt idx="21418">
                  <c:v>41071.583333333336</c:v>
                </c:pt>
                <c:pt idx="21419">
                  <c:v>41071.625</c:v>
                </c:pt>
                <c:pt idx="21420">
                  <c:v>41071.666666666664</c:v>
                </c:pt>
                <c:pt idx="21421">
                  <c:v>41071.708333333336</c:v>
                </c:pt>
                <c:pt idx="21422">
                  <c:v>41072.125</c:v>
                </c:pt>
                <c:pt idx="21423">
                  <c:v>41072.166666666664</c:v>
                </c:pt>
                <c:pt idx="21424">
                  <c:v>41072.208333333336</c:v>
                </c:pt>
                <c:pt idx="21425">
                  <c:v>41072.25</c:v>
                </c:pt>
                <c:pt idx="21426">
                  <c:v>41072.291666666664</c:v>
                </c:pt>
                <c:pt idx="21427">
                  <c:v>41072.333333333336</c:v>
                </c:pt>
                <c:pt idx="21428">
                  <c:v>41072.375</c:v>
                </c:pt>
                <c:pt idx="21429">
                  <c:v>41072.416666666664</c:v>
                </c:pt>
                <c:pt idx="21430">
                  <c:v>41072.458333333336</c:v>
                </c:pt>
                <c:pt idx="21431">
                  <c:v>41072.5</c:v>
                </c:pt>
                <c:pt idx="21432">
                  <c:v>41072.541666666664</c:v>
                </c:pt>
                <c:pt idx="21433">
                  <c:v>41072.583333333336</c:v>
                </c:pt>
                <c:pt idx="21434">
                  <c:v>41072.625</c:v>
                </c:pt>
                <c:pt idx="21435">
                  <c:v>41072.666666666664</c:v>
                </c:pt>
                <c:pt idx="21436">
                  <c:v>41072.708333333336</c:v>
                </c:pt>
                <c:pt idx="21437">
                  <c:v>41072.75</c:v>
                </c:pt>
                <c:pt idx="21438">
                  <c:v>41072.791666666664</c:v>
                </c:pt>
                <c:pt idx="21439">
                  <c:v>41072.833333333336</c:v>
                </c:pt>
                <c:pt idx="21440">
                  <c:v>41072.875</c:v>
                </c:pt>
                <c:pt idx="21441">
                  <c:v>41072.916666666664</c:v>
                </c:pt>
                <c:pt idx="21442">
                  <c:v>41072.958333333336</c:v>
                </c:pt>
                <c:pt idx="21443">
                  <c:v>41073</c:v>
                </c:pt>
                <c:pt idx="21444">
                  <c:v>41073.041666666664</c:v>
                </c:pt>
                <c:pt idx="21445">
                  <c:v>41073.083333333336</c:v>
                </c:pt>
                <c:pt idx="21446">
                  <c:v>41073.125</c:v>
                </c:pt>
                <c:pt idx="21447">
                  <c:v>41073.166666666664</c:v>
                </c:pt>
                <c:pt idx="21448">
                  <c:v>41073.208333333336</c:v>
                </c:pt>
                <c:pt idx="21449">
                  <c:v>41073.25</c:v>
                </c:pt>
                <c:pt idx="21450">
                  <c:v>41073.291666666664</c:v>
                </c:pt>
                <c:pt idx="21451">
                  <c:v>41073.333333333336</c:v>
                </c:pt>
                <c:pt idx="21452">
                  <c:v>41073.375</c:v>
                </c:pt>
                <c:pt idx="21453">
                  <c:v>41073.416666666664</c:v>
                </c:pt>
                <c:pt idx="21454">
                  <c:v>41073.458333333336</c:v>
                </c:pt>
                <c:pt idx="21455">
                  <c:v>41073.5</c:v>
                </c:pt>
                <c:pt idx="21456">
                  <c:v>41073.541666666664</c:v>
                </c:pt>
                <c:pt idx="21457">
                  <c:v>41073.583333333336</c:v>
                </c:pt>
                <c:pt idx="21458">
                  <c:v>41073.625</c:v>
                </c:pt>
                <c:pt idx="21459">
                  <c:v>41073.666666666664</c:v>
                </c:pt>
                <c:pt idx="21460">
                  <c:v>41073.708333333336</c:v>
                </c:pt>
                <c:pt idx="21461">
                  <c:v>41073.75</c:v>
                </c:pt>
                <c:pt idx="21462">
                  <c:v>41073.791666666664</c:v>
                </c:pt>
                <c:pt idx="21463">
                  <c:v>41073.833333333336</c:v>
                </c:pt>
                <c:pt idx="21464">
                  <c:v>41073.875</c:v>
                </c:pt>
                <c:pt idx="21465">
                  <c:v>41073.916666666664</c:v>
                </c:pt>
                <c:pt idx="21466">
                  <c:v>41073.958333333336</c:v>
                </c:pt>
                <c:pt idx="21467">
                  <c:v>41074</c:v>
                </c:pt>
                <c:pt idx="21468">
                  <c:v>41074.041666666664</c:v>
                </c:pt>
                <c:pt idx="21469">
                  <c:v>41074.083333333336</c:v>
                </c:pt>
                <c:pt idx="21470">
                  <c:v>41074.125</c:v>
                </c:pt>
                <c:pt idx="21471">
                  <c:v>41074.166666666664</c:v>
                </c:pt>
                <c:pt idx="21472">
                  <c:v>41074.208333333336</c:v>
                </c:pt>
                <c:pt idx="21473">
                  <c:v>41074.25</c:v>
                </c:pt>
                <c:pt idx="21474">
                  <c:v>41074.291666666664</c:v>
                </c:pt>
                <c:pt idx="21475">
                  <c:v>41074.333333333336</c:v>
                </c:pt>
                <c:pt idx="21476">
                  <c:v>41074.375</c:v>
                </c:pt>
                <c:pt idx="21477">
                  <c:v>41074.416666666664</c:v>
                </c:pt>
                <c:pt idx="21478">
                  <c:v>41074.458333333336</c:v>
                </c:pt>
                <c:pt idx="21479">
                  <c:v>41074.5</c:v>
                </c:pt>
                <c:pt idx="21480">
                  <c:v>41074.541666666664</c:v>
                </c:pt>
                <c:pt idx="21481">
                  <c:v>41074.583333333336</c:v>
                </c:pt>
                <c:pt idx="21482">
                  <c:v>41074.625</c:v>
                </c:pt>
                <c:pt idx="21483">
                  <c:v>41074.666666666664</c:v>
                </c:pt>
                <c:pt idx="21484">
                  <c:v>41074.708333333336</c:v>
                </c:pt>
                <c:pt idx="21485">
                  <c:v>41074.75</c:v>
                </c:pt>
                <c:pt idx="21486">
                  <c:v>41074.791666666664</c:v>
                </c:pt>
                <c:pt idx="21487">
                  <c:v>41074.833333333336</c:v>
                </c:pt>
                <c:pt idx="21488">
                  <c:v>41074.875</c:v>
                </c:pt>
                <c:pt idx="21489">
                  <c:v>41074.916666666664</c:v>
                </c:pt>
                <c:pt idx="21490">
                  <c:v>41074.958333333336</c:v>
                </c:pt>
                <c:pt idx="21491">
                  <c:v>41075</c:v>
                </c:pt>
                <c:pt idx="21492">
                  <c:v>41075.041666666664</c:v>
                </c:pt>
                <c:pt idx="21493">
                  <c:v>41075.083333333336</c:v>
                </c:pt>
                <c:pt idx="21494">
                  <c:v>41075.125</c:v>
                </c:pt>
                <c:pt idx="21495">
                  <c:v>41075.166666666664</c:v>
                </c:pt>
                <c:pt idx="21496">
                  <c:v>41075.208333333336</c:v>
                </c:pt>
                <c:pt idx="21497">
                  <c:v>41075.25</c:v>
                </c:pt>
                <c:pt idx="21498">
                  <c:v>41075.291666666664</c:v>
                </c:pt>
                <c:pt idx="21499">
                  <c:v>41075.333333333336</c:v>
                </c:pt>
                <c:pt idx="21500">
                  <c:v>41075.375</c:v>
                </c:pt>
                <c:pt idx="21501">
                  <c:v>41075.416666666664</c:v>
                </c:pt>
                <c:pt idx="21502">
                  <c:v>41075.458333333336</c:v>
                </c:pt>
                <c:pt idx="21503">
                  <c:v>41075.5</c:v>
                </c:pt>
                <c:pt idx="21504">
                  <c:v>41075.541666666664</c:v>
                </c:pt>
                <c:pt idx="21505">
                  <c:v>41075.583333333336</c:v>
                </c:pt>
                <c:pt idx="21506">
                  <c:v>41075.625</c:v>
                </c:pt>
                <c:pt idx="21507">
                  <c:v>41075.666666666664</c:v>
                </c:pt>
                <c:pt idx="21508">
                  <c:v>41075.708333333336</c:v>
                </c:pt>
                <c:pt idx="21509">
                  <c:v>41075.75</c:v>
                </c:pt>
                <c:pt idx="21510">
                  <c:v>41075.791666666664</c:v>
                </c:pt>
                <c:pt idx="21511">
                  <c:v>41075.833333333336</c:v>
                </c:pt>
                <c:pt idx="21512">
                  <c:v>41075.875</c:v>
                </c:pt>
                <c:pt idx="21513">
                  <c:v>41075.916666666664</c:v>
                </c:pt>
                <c:pt idx="21514">
                  <c:v>41075.958333333336</c:v>
                </c:pt>
                <c:pt idx="21515">
                  <c:v>41076</c:v>
                </c:pt>
                <c:pt idx="21516">
                  <c:v>41076.041666666664</c:v>
                </c:pt>
                <c:pt idx="21517">
                  <c:v>41076.083333333336</c:v>
                </c:pt>
                <c:pt idx="21518">
                  <c:v>41076.125</c:v>
                </c:pt>
                <c:pt idx="21519">
                  <c:v>41076.166666666664</c:v>
                </c:pt>
                <c:pt idx="21520">
                  <c:v>41076.208333333336</c:v>
                </c:pt>
                <c:pt idx="21521">
                  <c:v>41076.25</c:v>
                </c:pt>
                <c:pt idx="21522">
                  <c:v>41076.291666666664</c:v>
                </c:pt>
                <c:pt idx="21523">
                  <c:v>41076.333333333336</c:v>
                </c:pt>
                <c:pt idx="21524">
                  <c:v>41076.375</c:v>
                </c:pt>
                <c:pt idx="21525">
                  <c:v>41076.416666666664</c:v>
                </c:pt>
                <c:pt idx="21526">
                  <c:v>41076.458333333336</c:v>
                </c:pt>
                <c:pt idx="21527">
                  <c:v>41076.5</c:v>
                </c:pt>
                <c:pt idx="21528">
                  <c:v>41076.541666666664</c:v>
                </c:pt>
                <c:pt idx="21529">
                  <c:v>41076.583333333336</c:v>
                </c:pt>
                <c:pt idx="21530">
                  <c:v>41076.625</c:v>
                </c:pt>
                <c:pt idx="21531">
                  <c:v>41076.666666666664</c:v>
                </c:pt>
                <c:pt idx="21532">
                  <c:v>41076.708333333336</c:v>
                </c:pt>
                <c:pt idx="21533">
                  <c:v>41076.75</c:v>
                </c:pt>
                <c:pt idx="21534">
                  <c:v>41076.791666666664</c:v>
                </c:pt>
                <c:pt idx="21535">
                  <c:v>41076.833333333336</c:v>
                </c:pt>
                <c:pt idx="21536">
                  <c:v>41076.875</c:v>
                </c:pt>
                <c:pt idx="21537">
                  <c:v>41076.916666666664</c:v>
                </c:pt>
                <c:pt idx="21538">
                  <c:v>41076.958333333336</c:v>
                </c:pt>
                <c:pt idx="21539">
                  <c:v>41077</c:v>
                </c:pt>
                <c:pt idx="21540">
                  <c:v>41077.041666666664</c:v>
                </c:pt>
                <c:pt idx="21541">
                  <c:v>41077.083333333336</c:v>
                </c:pt>
                <c:pt idx="21542">
                  <c:v>41077.125</c:v>
                </c:pt>
                <c:pt idx="21543">
                  <c:v>41077.166666666664</c:v>
                </c:pt>
                <c:pt idx="21544">
                  <c:v>41077.208333333336</c:v>
                </c:pt>
                <c:pt idx="21545">
                  <c:v>41077.25</c:v>
                </c:pt>
                <c:pt idx="21546">
                  <c:v>41077.291666666664</c:v>
                </c:pt>
                <c:pt idx="21547">
                  <c:v>41077.333333333336</c:v>
                </c:pt>
                <c:pt idx="21548">
                  <c:v>41077.375</c:v>
                </c:pt>
                <c:pt idx="21549">
                  <c:v>41077.416666666664</c:v>
                </c:pt>
                <c:pt idx="21550">
                  <c:v>41077.458333333336</c:v>
                </c:pt>
                <c:pt idx="21551">
                  <c:v>41077.5</c:v>
                </c:pt>
                <c:pt idx="21552">
                  <c:v>41077.541666666664</c:v>
                </c:pt>
                <c:pt idx="21553">
                  <c:v>41077.583333333336</c:v>
                </c:pt>
                <c:pt idx="21554">
                  <c:v>41077.625</c:v>
                </c:pt>
                <c:pt idx="21555">
                  <c:v>41077.666666666664</c:v>
                </c:pt>
                <c:pt idx="21556">
                  <c:v>41077.708333333336</c:v>
                </c:pt>
                <c:pt idx="21557">
                  <c:v>41077.75</c:v>
                </c:pt>
                <c:pt idx="21558">
                  <c:v>41077.791666666664</c:v>
                </c:pt>
                <c:pt idx="21559">
                  <c:v>41077.833333333336</c:v>
                </c:pt>
                <c:pt idx="21560">
                  <c:v>41077.875</c:v>
                </c:pt>
                <c:pt idx="21561">
                  <c:v>41077.916666666664</c:v>
                </c:pt>
                <c:pt idx="21562">
                  <c:v>41077.958333333336</c:v>
                </c:pt>
                <c:pt idx="21563">
                  <c:v>41078</c:v>
                </c:pt>
                <c:pt idx="21564">
                  <c:v>41078.041666666664</c:v>
                </c:pt>
                <c:pt idx="21565">
                  <c:v>41078.083333333336</c:v>
                </c:pt>
                <c:pt idx="21566">
                  <c:v>41078.125</c:v>
                </c:pt>
                <c:pt idx="21567">
                  <c:v>41078.166666666664</c:v>
                </c:pt>
                <c:pt idx="21568">
                  <c:v>41078.208333333336</c:v>
                </c:pt>
                <c:pt idx="21569">
                  <c:v>41078.25</c:v>
                </c:pt>
                <c:pt idx="21570">
                  <c:v>41078.291666666664</c:v>
                </c:pt>
                <c:pt idx="21571">
                  <c:v>41078.333333333336</c:v>
                </c:pt>
                <c:pt idx="21572">
                  <c:v>41078.375</c:v>
                </c:pt>
                <c:pt idx="21573">
                  <c:v>41078.416666666664</c:v>
                </c:pt>
                <c:pt idx="21574">
                  <c:v>41078.458333333336</c:v>
                </c:pt>
                <c:pt idx="21575">
                  <c:v>41078.5</c:v>
                </c:pt>
                <c:pt idx="21576">
                  <c:v>41078.541666666664</c:v>
                </c:pt>
                <c:pt idx="21577">
                  <c:v>41078.583333333336</c:v>
                </c:pt>
                <c:pt idx="21578">
                  <c:v>41078.625</c:v>
                </c:pt>
                <c:pt idx="21579">
                  <c:v>41078.666666666664</c:v>
                </c:pt>
                <c:pt idx="21580">
                  <c:v>41078.708333333336</c:v>
                </c:pt>
                <c:pt idx="21581">
                  <c:v>41078.75</c:v>
                </c:pt>
                <c:pt idx="21582">
                  <c:v>41078.791666666664</c:v>
                </c:pt>
                <c:pt idx="21583">
                  <c:v>41078.833333333336</c:v>
                </c:pt>
                <c:pt idx="21584">
                  <c:v>41078.875</c:v>
                </c:pt>
                <c:pt idx="21585">
                  <c:v>41078.916666666664</c:v>
                </c:pt>
                <c:pt idx="21586">
                  <c:v>41078.958333333336</c:v>
                </c:pt>
                <c:pt idx="21587">
                  <c:v>41079</c:v>
                </c:pt>
                <c:pt idx="21588">
                  <c:v>41079.041666666664</c:v>
                </c:pt>
                <c:pt idx="21589">
                  <c:v>41079.083333333336</c:v>
                </c:pt>
                <c:pt idx="21590">
                  <c:v>41079.125</c:v>
                </c:pt>
                <c:pt idx="21591">
                  <c:v>41079.166666666664</c:v>
                </c:pt>
                <c:pt idx="21592">
                  <c:v>41079.208333333336</c:v>
                </c:pt>
                <c:pt idx="21593">
                  <c:v>41079.25</c:v>
                </c:pt>
                <c:pt idx="21594">
                  <c:v>41079.291666666664</c:v>
                </c:pt>
                <c:pt idx="21595">
                  <c:v>41079.333333333336</c:v>
                </c:pt>
                <c:pt idx="21596">
                  <c:v>41079.375</c:v>
                </c:pt>
                <c:pt idx="21597">
                  <c:v>41079.416666666664</c:v>
                </c:pt>
                <c:pt idx="21598">
                  <c:v>41079.458333333336</c:v>
                </c:pt>
                <c:pt idx="21599">
                  <c:v>41079.5</c:v>
                </c:pt>
                <c:pt idx="21600">
                  <c:v>41079.541666666664</c:v>
                </c:pt>
                <c:pt idx="21601">
                  <c:v>41079.583333333336</c:v>
                </c:pt>
                <c:pt idx="21602">
                  <c:v>41079.625</c:v>
                </c:pt>
                <c:pt idx="21603">
                  <c:v>41079.666666666664</c:v>
                </c:pt>
                <c:pt idx="21604">
                  <c:v>41079.708333333336</c:v>
                </c:pt>
                <c:pt idx="21605">
                  <c:v>41079.75</c:v>
                </c:pt>
                <c:pt idx="21606">
                  <c:v>41079.791666666664</c:v>
                </c:pt>
                <c:pt idx="21607">
                  <c:v>41079.833333333336</c:v>
                </c:pt>
                <c:pt idx="21608">
                  <c:v>41079.875</c:v>
                </c:pt>
                <c:pt idx="21609">
                  <c:v>41079.916666666664</c:v>
                </c:pt>
                <c:pt idx="21610">
                  <c:v>41079.958333333336</c:v>
                </c:pt>
                <c:pt idx="21611">
                  <c:v>41080</c:v>
                </c:pt>
                <c:pt idx="21612">
                  <c:v>41080.041666666664</c:v>
                </c:pt>
                <c:pt idx="21613">
                  <c:v>41080.083333333336</c:v>
                </c:pt>
                <c:pt idx="21614">
                  <c:v>41080.125</c:v>
                </c:pt>
                <c:pt idx="21615">
                  <c:v>41080.166666666664</c:v>
                </c:pt>
                <c:pt idx="21616">
                  <c:v>41080.208333333336</c:v>
                </c:pt>
                <c:pt idx="21617">
                  <c:v>41080.25</c:v>
                </c:pt>
                <c:pt idx="21618">
                  <c:v>41080.291666666664</c:v>
                </c:pt>
                <c:pt idx="21619">
                  <c:v>41080.333333333336</c:v>
                </c:pt>
                <c:pt idx="21620">
                  <c:v>41080.375</c:v>
                </c:pt>
                <c:pt idx="21621">
                  <c:v>41080.416666666664</c:v>
                </c:pt>
                <c:pt idx="21622">
                  <c:v>41080.458333333336</c:v>
                </c:pt>
                <c:pt idx="21623">
                  <c:v>41080.5</c:v>
                </c:pt>
                <c:pt idx="21624">
                  <c:v>41080.541666666664</c:v>
                </c:pt>
                <c:pt idx="21625">
                  <c:v>41080.583333333336</c:v>
                </c:pt>
                <c:pt idx="21626">
                  <c:v>41080.625</c:v>
                </c:pt>
                <c:pt idx="21627">
                  <c:v>41080.666666666664</c:v>
                </c:pt>
                <c:pt idx="21628">
                  <c:v>41080.708333333336</c:v>
                </c:pt>
                <c:pt idx="21629">
                  <c:v>41080.75</c:v>
                </c:pt>
                <c:pt idx="21630">
                  <c:v>41080.791666666664</c:v>
                </c:pt>
                <c:pt idx="21631">
                  <c:v>41080.833333333336</c:v>
                </c:pt>
                <c:pt idx="21632">
                  <c:v>41080.875</c:v>
                </c:pt>
                <c:pt idx="21633">
                  <c:v>41080.916666666664</c:v>
                </c:pt>
                <c:pt idx="21634">
                  <c:v>41080.958333333336</c:v>
                </c:pt>
                <c:pt idx="21635">
                  <c:v>41081</c:v>
                </c:pt>
                <c:pt idx="21636">
                  <c:v>41081.041666666664</c:v>
                </c:pt>
                <c:pt idx="21637">
                  <c:v>41081.083333333336</c:v>
                </c:pt>
                <c:pt idx="21638">
                  <c:v>41081.125</c:v>
                </c:pt>
                <c:pt idx="21639">
                  <c:v>41081.166666666664</c:v>
                </c:pt>
                <c:pt idx="21640">
                  <c:v>41081.208333333336</c:v>
                </c:pt>
                <c:pt idx="21641">
                  <c:v>41081.25</c:v>
                </c:pt>
                <c:pt idx="21642">
                  <c:v>41081.291666666664</c:v>
                </c:pt>
                <c:pt idx="21643">
                  <c:v>41081.333333333336</c:v>
                </c:pt>
                <c:pt idx="21644">
                  <c:v>41081.375</c:v>
                </c:pt>
                <c:pt idx="21645">
                  <c:v>41081.416666666664</c:v>
                </c:pt>
                <c:pt idx="21646">
                  <c:v>41081.458333333336</c:v>
                </c:pt>
                <c:pt idx="21647">
                  <c:v>41081.5</c:v>
                </c:pt>
                <c:pt idx="21648">
                  <c:v>41081.541666666664</c:v>
                </c:pt>
                <c:pt idx="21649">
                  <c:v>41081.583333333336</c:v>
                </c:pt>
                <c:pt idx="21650">
                  <c:v>41081.625</c:v>
                </c:pt>
                <c:pt idx="21651">
                  <c:v>41081.666666666664</c:v>
                </c:pt>
                <c:pt idx="21652">
                  <c:v>41081.708333333336</c:v>
                </c:pt>
                <c:pt idx="21653">
                  <c:v>41081.75</c:v>
                </c:pt>
                <c:pt idx="21654">
                  <c:v>41081.791666666664</c:v>
                </c:pt>
                <c:pt idx="21655">
                  <c:v>41081.833333333336</c:v>
                </c:pt>
                <c:pt idx="21656">
                  <c:v>41081.875</c:v>
                </c:pt>
                <c:pt idx="21657">
                  <c:v>41081.916666666664</c:v>
                </c:pt>
                <c:pt idx="21658">
                  <c:v>41081.958333333336</c:v>
                </c:pt>
                <c:pt idx="21659">
                  <c:v>41082</c:v>
                </c:pt>
                <c:pt idx="21660">
                  <c:v>41082.041666666664</c:v>
                </c:pt>
                <c:pt idx="21661">
                  <c:v>41082.083333333336</c:v>
                </c:pt>
                <c:pt idx="21662">
                  <c:v>41082.125</c:v>
                </c:pt>
                <c:pt idx="21663">
                  <c:v>41082.166666666664</c:v>
                </c:pt>
                <c:pt idx="21664">
                  <c:v>41082.208333333336</c:v>
                </c:pt>
                <c:pt idx="21665">
                  <c:v>41082.25</c:v>
                </c:pt>
                <c:pt idx="21666">
                  <c:v>41082.291666666664</c:v>
                </c:pt>
                <c:pt idx="21667">
                  <c:v>41082.333333333336</c:v>
                </c:pt>
                <c:pt idx="21668">
                  <c:v>41082.375</c:v>
                </c:pt>
                <c:pt idx="21669">
                  <c:v>41082.416666666664</c:v>
                </c:pt>
                <c:pt idx="21670">
                  <c:v>41082.458333333336</c:v>
                </c:pt>
                <c:pt idx="21671">
                  <c:v>41082.5</c:v>
                </c:pt>
                <c:pt idx="21672">
                  <c:v>41082.541666666664</c:v>
                </c:pt>
                <c:pt idx="21673">
                  <c:v>41082.583333333336</c:v>
                </c:pt>
                <c:pt idx="21674">
                  <c:v>41082.625</c:v>
                </c:pt>
                <c:pt idx="21675">
                  <c:v>41082.666666666664</c:v>
                </c:pt>
                <c:pt idx="21676">
                  <c:v>41082.708333333336</c:v>
                </c:pt>
                <c:pt idx="21677">
                  <c:v>41082.75</c:v>
                </c:pt>
                <c:pt idx="21678">
                  <c:v>41082.791666666664</c:v>
                </c:pt>
                <c:pt idx="21679">
                  <c:v>41082.833333333336</c:v>
                </c:pt>
                <c:pt idx="21680">
                  <c:v>41082.875</c:v>
                </c:pt>
                <c:pt idx="21681">
                  <c:v>41082.916666666664</c:v>
                </c:pt>
                <c:pt idx="21682">
                  <c:v>41082.958333333336</c:v>
                </c:pt>
                <c:pt idx="21683">
                  <c:v>41083</c:v>
                </c:pt>
                <c:pt idx="21684">
                  <c:v>41083.041666666664</c:v>
                </c:pt>
                <c:pt idx="21685">
                  <c:v>41083.083333333336</c:v>
                </c:pt>
                <c:pt idx="21686">
                  <c:v>41083.125</c:v>
                </c:pt>
                <c:pt idx="21687">
                  <c:v>41083.166666666664</c:v>
                </c:pt>
                <c:pt idx="21688">
                  <c:v>41083.208333333336</c:v>
                </c:pt>
                <c:pt idx="21689">
                  <c:v>41083.25</c:v>
                </c:pt>
                <c:pt idx="21690">
                  <c:v>41083.291666666664</c:v>
                </c:pt>
                <c:pt idx="21691">
                  <c:v>41083.333333333336</c:v>
                </c:pt>
                <c:pt idx="21692">
                  <c:v>41083.375</c:v>
                </c:pt>
                <c:pt idx="21693">
                  <c:v>41083.416666666664</c:v>
                </c:pt>
                <c:pt idx="21694">
                  <c:v>41083.458333333336</c:v>
                </c:pt>
                <c:pt idx="21695">
                  <c:v>41083.5</c:v>
                </c:pt>
                <c:pt idx="21696">
                  <c:v>41083.541666666664</c:v>
                </c:pt>
                <c:pt idx="21697">
                  <c:v>41083.583333333336</c:v>
                </c:pt>
                <c:pt idx="21698">
                  <c:v>41083.625</c:v>
                </c:pt>
                <c:pt idx="21699">
                  <c:v>41083.666666666664</c:v>
                </c:pt>
                <c:pt idx="21700">
                  <c:v>41083.708333333336</c:v>
                </c:pt>
                <c:pt idx="21701">
                  <c:v>41083.75</c:v>
                </c:pt>
                <c:pt idx="21702">
                  <c:v>41083.791666666664</c:v>
                </c:pt>
                <c:pt idx="21703">
                  <c:v>41083.833333333336</c:v>
                </c:pt>
                <c:pt idx="21704">
                  <c:v>41083.875</c:v>
                </c:pt>
                <c:pt idx="21705">
                  <c:v>41083.916666666664</c:v>
                </c:pt>
                <c:pt idx="21706">
                  <c:v>41083.958333333336</c:v>
                </c:pt>
                <c:pt idx="21707">
                  <c:v>41084</c:v>
                </c:pt>
                <c:pt idx="21708">
                  <c:v>41084.041666666664</c:v>
                </c:pt>
                <c:pt idx="21709">
                  <c:v>41084.083333333336</c:v>
                </c:pt>
                <c:pt idx="21710">
                  <c:v>41084.125</c:v>
                </c:pt>
                <c:pt idx="21711">
                  <c:v>41084.166666666664</c:v>
                </c:pt>
                <c:pt idx="21712">
                  <c:v>41084.208333333336</c:v>
                </c:pt>
                <c:pt idx="21713">
                  <c:v>41084.25</c:v>
                </c:pt>
                <c:pt idx="21714">
                  <c:v>41084.291666666664</c:v>
                </c:pt>
                <c:pt idx="21715">
                  <c:v>41084.333333333336</c:v>
                </c:pt>
                <c:pt idx="21716">
                  <c:v>41084.375</c:v>
                </c:pt>
                <c:pt idx="21717">
                  <c:v>41084.416666666664</c:v>
                </c:pt>
                <c:pt idx="21718">
                  <c:v>41084.458333333336</c:v>
                </c:pt>
                <c:pt idx="21719">
                  <c:v>41084.5</c:v>
                </c:pt>
                <c:pt idx="21720">
                  <c:v>41084.541666666664</c:v>
                </c:pt>
                <c:pt idx="21721">
                  <c:v>41084.583333333336</c:v>
                </c:pt>
                <c:pt idx="21722">
                  <c:v>41084.625</c:v>
                </c:pt>
                <c:pt idx="21723">
                  <c:v>41084.666666666664</c:v>
                </c:pt>
                <c:pt idx="21724">
                  <c:v>41084.708333333336</c:v>
                </c:pt>
                <c:pt idx="21725">
                  <c:v>41084.75</c:v>
                </c:pt>
                <c:pt idx="21726">
                  <c:v>41084.791666666664</c:v>
                </c:pt>
                <c:pt idx="21727">
                  <c:v>41084.833333333336</c:v>
                </c:pt>
                <c:pt idx="21728">
                  <c:v>41084.875</c:v>
                </c:pt>
                <c:pt idx="21729">
                  <c:v>41084.916666666664</c:v>
                </c:pt>
                <c:pt idx="21730">
                  <c:v>41084.958333333336</c:v>
                </c:pt>
                <c:pt idx="21731">
                  <c:v>41085</c:v>
                </c:pt>
                <c:pt idx="21732">
                  <c:v>41085.041666666664</c:v>
                </c:pt>
                <c:pt idx="21733">
                  <c:v>41085.083333333336</c:v>
                </c:pt>
                <c:pt idx="21734">
                  <c:v>41085.125</c:v>
                </c:pt>
                <c:pt idx="21735">
                  <c:v>41085.166666666664</c:v>
                </c:pt>
                <c:pt idx="21736">
                  <c:v>41085.208333333336</c:v>
                </c:pt>
                <c:pt idx="21737">
                  <c:v>41085.25</c:v>
                </c:pt>
                <c:pt idx="21738">
                  <c:v>41085.291666666664</c:v>
                </c:pt>
                <c:pt idx="21739">
                  <c:v>41085.333333333336</c:v>
                </c:pt>
                <c:pt idx="21740">
                  <c:v>41085.375</c:v>
                </c:pt>
                <c:pt idx="21741">
                  <c:v>41085.416666666664</c:v>
                </c:pt>
                <c:pt idx="21742">
                  <c:v>41085.458333333336</c:v>
                </c:pt>
                <c:pt idx="21743">
                  <c:v>41085.5</c:v>
                </c:pt>
                <c:pt idx="21744">
                  <c:v>41085.541666666664</c:v>
                </c:pt>
                <c:pt idx="21745">
                  <c:v>41085.583333333336</c:v>
                </c:pt>
                <c:pt idx="21746">
                  <c:v>41085.625</c:v>
                </c:pt>
                <c:pt idx="21747">
                  <c:v>41085.666666666664</c:v>
                </c:pt>
                <c:pt idx="21748">
                  <c:v>41085.708333333336</c:v>
                </c:pt>
                <c:pt idx="21749">
                  <c:v>41085.75</c:v>
                </c:pt>
                <c:pt idx="21750">
                  <c:v>41085.791666666664</c:v>
                </c:pt>
                <c:pt idx="21751">
                  <c:v>41085.833333333336</c:v>
                </c:pt>
                <c:pt idx="21752">
                  <c:v>41085.875</c:v>
                </c:pt>
                <c:pt idx="21753">
                  <c:v>41085.916666666664</c:v>
                </c:pt>
                <c:pt idx="21754">
                  <c:v>41085.958333333336</c:v>
                </c:pt>
                <c:pt idx="21755">
                  <c:v>41086</c:v>
                </c:pt>
                <c:pt idx="21756">
                  <c:v>41086.041666666664</c:v>
                </c:pt>
                <c:pt idx="21757">
                  <c:v>41086.083333333336</c:v>
                </c:pt>
                <c:pt idx="21758">
                  <c:v>41086.125</c:v>
                </c:pt>
                <c:pt idx="21759">
                  <c:v>41086.166666666664</c:v>
                </c:pt>
                <c:pt idx="21760">
                  <c:v>41086.208333333336</c:v>
                </c:pt>
                <c:pt idx="21761">
                  <c:v>41086.25</c:v>
                </c:pt>
                <c:pt idx="21762">
                  <c:v>41086.291666666664</c:v>
                </c:pt>
                <c:pt idx="21763">
                  <c:v>41086.333333333336</c:v>
                </c:pt>
                <c:pt idx="21764">
                  <c:v>41086.375</c:v>
                </c:pt>
                <c:pt idx="21765">
                  <c:v>41086.416666666664</c:v>
                </c:pt>
                <c:pt idx="21766">
                  <c:v>41086.458333333336</c:v>
                </c:pt>
                <c:pt idx="21767">
                  <c:v>41086.5</c:v>
                </c:pt>
                <c:pt idx="21768">
                  <c:v>41086.541666666664</c:v>
                </c:pt>
                <c:pt idx="21769">
                  <c:v>41086.583333333336</c:v>
                </c:pt>
                <c:pt idx="21770">
                  <c:v>41086.625</c:v>
                </c:pt>
                <c:pt idx="21771">
                  <c:v>41086.666666666664</c:v>
                </c:pt>
                <c:pt idx="21772">
                  <c:v>41086.708333333336</c:v>
                </c:pt>
                <c:pt idx="21773">
                  <c:v>41086.75</c:v>
                </c:pt>
                <c:pt idx="21774">
                  <c:v>41086.791666666664</c:v>
                </c:pt>
                <c:pt idx="21775">
                  <c:v>41086.833333333336</c:v>
                </c:pt>
                <c:pt idx="21776">
                  <c:v>41086.875</c:v>
                </c:pt>
                <c:pt idx="21777">
                  <c:v>41086.916666666664</c:v>
                </c:pt>
                <c:pt idx="21778">
                  <c:v>41086.958333333336</c:v>
                </c:pt>
                <c:pt idx="21779">
                  <c:v>41087</c:v>
                </c:pt>
                <c:pt idx="21780">
                  <c:v>41087.041666666664</c:v>
                </c:pt>
                <c:pt idx="21781">
                  <c:v>41087.083333333336</c:v>
                </c:pt>
                <c:pt idx="21782">
                  <c:v>41087.125</c:v>
                </c:pt>
                <c:pt idx="21783">
                  <c:v>41087.166666666664</c:v>
                </c:pt>
                <c:pt idx="21784">
                  <c:v>41087.208333333336</c:v>
                </c:pt>
                <c:pt idx="21785">
                  <c:v>41087.25</c:v>
                </c:pt>
                <c:pt idx="21786">
                  <c:v>41087.291666666664</c:v>
                </c:pt>
                <c:pt idx="21787">
                  <c:v>41087.333333333336</c:v>
                </c:pt>
                <c:pt idx="21788">
                  <c:v>41087.375</c:v>
                </c:pt>
                <c:pt idx="21789">
                  <c:v>41087.416666666664</c:v>
                </c:pt>
                <c:pt idx="21790">
                  <c:v>41087.458333333336</c:v>
                </c:pt>
                <c:pt idx="21791">
                  <c:v>41087.5</c:v>
                </c:pt>
                <c:pt idx="21792">
                  <c:v>41087.541666666664</c:v>
                </c:pt>
                <c:pt idx="21793">
                  <c:v>41087.583333333336</c:v>
                </c:pt>
                <c:pt idx="21794">
                  <c:v>41087.625</c:v>
                </c:pt>
                <c:pt idx="21795">
                  <c:v>41087.666666666664</c:v>
                </c:pt>
                <c:pt idx="21796">
                  <c:v>41087.708333333336</c:v>
                </c:pt>
                <c:pt idx="21797">
                  <c:v>41087.75</c:v>
                </c:pt>
                <c:pt idx="21798">
                  <c:v>41087.791666666664</c:v>
                </c:pt>
                <c:pt idx="21799">
                  <c:v>41087.833333333336</c:v>
                </c:pt>
                <c:pt idx="21800">
                  <c:v>41087.875</c:v>
                </c:pt>
                <c:pt idx="21801">
                  <c:v>41087.916666666664</c:v>
                </c:pt>
                <c:pt idx="21802">
                  <c:v>41087.958333333336</c:v>
                </c:pt>
                <c:pt idx="21803">
                  <c:v>41088</c:v>
                </c:pt>
                <c:pt idx="21804">
                  <c:v>41088.041666666664</c:v>
                </c:pt>
                <c:pt idx="21805">
                  <c:v>41088.083333333336</c:v>
                </c:pt>
                <c:pt idx="21806">
                  <c:v>41088.125</c:v>
                </c:pt>
                <c:pt idx="21807">
                  <c:v>41088.166666666664</c:v>
                </c:pt>
                <c:pt idx="21808">
                  <c:v>41088.208333333336</c:v>
                </c:pt>
                <c:pt idx="21809">
                  <c:v>41088.25</c:v>
                </c:pt>
                <c:pt idx="21810">
                  <c:v>41088.291666666664</c:v>
                </c:pt>
                <c:pt idx="21811">
                  <c:v>41088.333333333336</c:v>
                </c:pt>
                <c:pt idx="21812">
                  <c:v>41088.375</c:v>
                </c:pt>
                <c:pt idx="21813">
                  <c:v>41088.416666666664</c:v>
                </c:pt>
                <c:pt idx="21814">
                  <c:v>41088.458333333336</c:v>
                </c:pt>
                <c:pt idx="21815">
                  <c:v>41088.5</c:v>
                </c:pt>
                <c:pt idx="21816">
                  <c:v>41088.541666666664</c:v>
                </c:pt>
                <c:pt idx="21817">
                  <c:v>41088.583333333336</c:v>
                </c:pt>
                <c:pt idx="21818">
                  <c:v>41088.625</c:v>
                </c:pt>
                <c:pt idx="21819">
                  <c:v>41088.666666666664</c:v>
                </c:pt>
                <c:pt idx="21820">
                  <c:v>41088.708333333336</c:v>
                </c:pt>
                <c:pt idx="21821">
                  <c:v>41088.75</c:v>
                </c:pt>
                <c:pt idx="21822">
                  <c:v>41088.791666666664</c:v>
                </c:pt>
                <c:pt idx="21823">
                  <c:v>41088.833333333336</c:v>
                </c:pt>
                <c:pt idx="21824">
                  <c:v>41088.875</c:v>
                </c:pt>
                <c:pt idx="21825">
                  <c:v>41088.916666666664</c:v>
                </c:pt>
                <c:pt idx="21826">
                  <c:v>41088.958333333336</c:v>
                </c:pt>
                <c:pt idx="21827">
                  <c:v>41089</c:v>
                </c:pt>
                <c:pt idx="21828">
                  <c:v>41089.041666666664</c:v>
                </c:pt>
                <c:pt idx="21829">
                  <c:v>41089.083333333336</c:v>
                </c:pt>
                <c:pt idx="21830">
                  <c:v>41089.125</c:v>
                </c:pt>
                <c:pt idx="21831">
                  <c:v>41089.166666666664</c:v>
                </c:pt>
                <c:pt idx="21832">
                  <c:v>41089.208333333336</c:v>
                </c:pt>
                <c:pt idx="21833">
                  <c:v>41089.25</c:v>
                </c:pt>
                <c:pt idx="21834">
                  <c:v>41089.291666666664</c:v>
                </c:pt>
                <c:pt idx="21835">
                  <c:v>41089.333333333336</c:v>
                </c:pt>
                <c:pt idx="21836">
                  <c:v>41089.375</c:v>
                </c:pt>
                <c:pt idx="21837">
                  <c:v>41089.416666666664</c:v>
                </c:pt>
                <c:pt idx="21838">
                  <c:v>41089.458333333336</c:v>
                </c:pt>
                <c:pt idx="21839">
                  <c:v>41089.5</c:v>
                </c:pt>
                <c:pt idx="21840">
                  <c:v>41089.541666666664</c:v>
                </c:pt>
                <c:pt idx="21841">
                  <c:v>41089.583333333336</c:v>
                </c:pt>
                <c:pt idx="21842">
                  <c:v>41089.625</c:v>
                </c:pt>
                <c:pt idx="21843">
                  <c:v>41089.666666666664</c:v>
                </c:pt>
                <c:pt idx="21844">
                  <c:v>41089.708333333336</c:v>
                </c:pt>
                <c:pt idx="21845">
                  <c:v>41089.75</c:v>
                </c:pt>
                <c:pt idx="21846">
                  <c:v>41089.791666666664</c:v>
                </c:pt>
                <c:pt idx="21847">
                  <c:v>41089.833333333336</c:v>
                </c:pt>
                <c:pt idx="21848">
                  <c:v>41089.875</c:v>
                </c:pt>
                <c:pt idx="21849">
                  <c:v>41089.916666666664</c:v>
                </c:pt>
                <c:pt idx="21850">
                  <c:v>41089.958333333336</c:v>
                </c:pt>
                <c:pt idx="21851">
                  <c:v>41090</c:v>
                </c:pt>
                <c:pt idx="21852">
                  <c:v>41090.041666666664</c:v>
                </c:pt>
                <c:pt idx="21853">
                  <c:v>41090.083333333336</c:v>
                </c:pt>
                <c:pt idx="21854">
                  <c:v>41090.125</c:v>
                </c:pt>
                <c:pt idx="21855">
                  <c:v>41090.166666666664</c:v>
                </c:pt>
                <c:pt idx="21856">
                  <c:v>41090.208333333336</c:v>
                </c:pt>
                <c:pt idx="21857">
                  <c:v>41090.25</c:v>
                </c:pt>
                <c:pt idx="21858">
                  <c:v>41090.291666666664</c:v>
                </c:pt>
                <c:pt idx="21859">
                  <c:v>41090.333333333336</c:v>
                </c:pt>
                <c:pt idx="21860">
                  <c:v>41090.375</c:v>
                </c:pt>
                <c:pt idx="21861">
                  <c:v>41090.416666666664</c:v>
                </c:pt>
                <c:pt idx="21862">
                  <c:v>41090.458333333336</c:v>
                </c:pt>
                <c:pt idx="21863">
                  <c:v>41090.5</c:v>
                </c:pt>
                <c:pt idx="21864">
                  <c:v>41090.541666666664</c:v>
                </c:pt>
                <c:pt idx="21865">
                  <c:v>41090.583333333336</c:v>
                </c:pt>
                <c:pt idx="21866">
                  <c:v>41090.625</c:v>
                </c:pt>
                <c:pt idx="21867">
                  <c:v>41090.666666666664</c:v>
                </c:pt>
                <c:pt idx="21868">
                  <c:v>41090.708333333336</c:v>
                </c:pt>
                <c:pt idx="21869">
                  <c:v>41090.75</c:v>
                </c:pt>
                <c:pt idx="21870">
                  <c:v>41090.791666666664</c:v>
                </c:pt>
                <c:pt idx="21871">
                  <c:v>41090.833333333336</c:v>
                </c:pt>
                <c:pt idx="21872">
                  <c:v>41090.875</c:v>
                </c:pt>
                <c:pt idx="21873">
                  <c:v>41090.916666666664</c:v>
                </c:pt>
                <c:pt idx="21874">
                  <c:v>41090.958333333336</c:v>
                </c:pt>
                <c:pt idx="21875">
                  <c:v>41091</c:v>
                </c:pt>
                <c:pt idx="21876">
                  <c:v>41091.041666666664</c:v>
                </c:pt>
                <c:pt idx="21877">
                  <c:v>41091.083333333336</c:v>
                </c:pt>
                <c:pt idx="21878">
                  <c:v>41091.125</c:v>
                </c:pt>
                <c:pt idx="21879">
                  <c:v>41091.166666666664</c:v>
                </c:pt>
                <c:pt idx="21880">
                  <c:v>41091.208333333336</c:v>
                </c:pt>
                <c:pt idx="21881">
                  <c:v>41091.25</c:v>
                </c:pt>
                <c:pt idx="21882">
                  <c:v>41091.291666666664</c:v>
                </c:pt>
                <c:pt idx="21883">
                  <c:v>41091.333333333336</c:v>
                </c:pt>
                <c:pt idx="21884">
                  <c:v>41091.375</c:v>
                </c:pt>
                <c:pt idx="21885">
                  <c:v>41091.416666666664</c:v>
                </c:pt>
                <c:pt idx="21886">
                  <c:v>41091.458333333336</c:v>
                </c:pt>
                <c:pt idx="21887">
                  <c:v>41091.5</c:v>
                </c:pt>
                <c:pt idx="21888">
                  <c:v>41091.541666666664</c:v>
                </c:pt>
                <c:pt idx="21889">
                  <c:v>41091.583333333336</c:v>
                </c:pt>
                <c:pt idx="21890">
                  <c:v>41091.625</c:v>
                </c:pt>
                <c:pt idx="21891">
                  <c:v>41091.666666666664</c:v>
                </c:pt>
                <c:pt idx="21892">
                  <c:v>41091.708333333336</c:v>
                </c:pt>
                <c:pt idx="21893">
                  <c:v>41091.75</c:v>
                </c:pt>
                <c:pt idx="21894">
                  <c:v>41091.791666666664</c:v>
                </c:pt>
                <c:pt idx="21895">
                  <c:v>41091.833333333336</c:v>
                </c:pt>
                <c:pt idx="21896">
                  <c:v>41091.875</c:v>
                </c:pt>
                <c:pt idx="21897">
                  <c:v>41091.916666666664</c:v>
                </c:pt>
                <c:pt idx="21898">
                  <c:v>41091.958333333336</c:v>
                </c:pt>
                <c:pt idx="21899">
                  <c:v>41092</c:v>
                </c:pt>
                <c:pt idx="21900">
                  <c:v>41092.041666666664</c:v>
                </c:pt>
                <c:pt idx="21901">
                  <c:v>41092.083333333336</c:v>
                </c:pt>
                <c:pt idx="21902">
                  <c:v>41092.125</c:v>
                </c:pt>
                <c:pt idx="21903">
                  <c:v>41092.166666666664</c:v>
                </c:pt>
                <c:pt idx="21904">
                  <c:v>41092.208333333336</c:v>
                </c:pt>
                <c:pt idx="21905">
                  <c:v>41092.25</c:v>
                </c:pt>
                <c:pt idx="21906">
                  <c:v>41092.291666666664</c:v>
                </c:pt>
                <c:pt idx="21907">
                  <c:v>41092.333333333336</c:v>
                </c:pt>
                <c:pt idx="21908">
                  <c:v>41092.375</c:v>
                </c:pt>
                <c:pt idx="21909">
                  <c:v>41092.416666666664</c:v>
                </c:pt>
                <c:pt idx="21910">
                  <c:v>41092.458333333336</c:v>
                </c:pt>
                <c:pt idx="21911">
                  <c:v>41092.5</c:v>
                </c:pt>
                <c:pt idx="21912">
                  <c:v>41092.541666666664</c:v>
                </c:pt>
                <c:pt idx="21913">
                  <c:v>41092.583333333336</c:v>
                </c:pt>
                <c:pt idx="21914">
                  <c:v>41092.625</c:v>
                </c:pt>
                <c:pt idx="21915">
                  <c:v>41092.666666666664</c:v>
                </c:pt>
                <c:pt idx="21916">
                  <c:v>41092.708333333336</c:v>
                </c:pt>
                <c:pt idx="21917">
                  <c:v>41092.75</c:v>
                </c:pt>
                <c:pt idx="21918">
                  <c:v>41092.791666666664</c:v>
                </c:pt>
                <c:pt idx="21919">
                  <c:v>41092.833333333336</c:v>
                </c:pt>
                <c:pt idx="21920">
                  <c:v>41092.875</c:v>
                </c:pt>
                <c:pt idx="21921">
                  <c:v>41092.916666666664</c:v>
                </c:pt>
                <c:pt idx="21922">
                  <c:v>41092.958333333336</c:v>
                </c:pt>
                <c:pt idx="21923">
                  <c:v>41093</c:v>
                </c:pt>
                <c:pt idx="21924">
                  <c:v>41093.041666666664</c:v>
                </c:pt>
                <c:pt idx="21925">
                  <c:v>41093.083333333336</c:v>
                </c:pt>
                <c:pt idx="21926">
                  <c:v>41093.125</c:v>
                </c:pt>
                <c:pt idx="21927">
                  <c:v>41093.166666666664</c:v>
                </c:pt>
                <c:pt idx="21928">
                  <c:v>41093.208333333336</c:v>
                </c:pt>
                <c:pt idx="21929">
                  <c:v>41093.25</c:v>
                </c:pt>
                <c:pt idx="21930">
                  <c:v>41093.291666666664</c:v>
                </c:pt>
                <c:pt idx="21931">
                  <c:v>41093.333333333336</c:v>
                </c:pt>
                <c:pt idx="21932">
                  <c:v>41093.375</c:v>
                </c:pt>
                <c:pt idx="21933">
                  <c:v>41093.416666666664</c:v>
                </c:pt>
                <c:pt idx="21934">
                  <c:v>41093.458333333336</c:v>
                </c:pt>
                <c:pt idx="21935">
                  <c:v>41093.5</c:v>
                </c:pt>
                <c:pt idx="21936">
                  <c:v>41093.541666666664</c:v>
                </c:pt>
                <c:pt idx="21937">
                  <c:v>41093.583333333336</c:v>
                </c:pt>
                <c:pt idx="21938">
                  <c:v>41093.625</c:v>
                </c:pt>
                <c:pt idx="21939">
                  <c:v>41093.666666666664</c:v>
                </c:pt>
                <c:pt idx="21940">
                  <c:v>41093.708333333336</c:v>
                </c:pt>
                <c:pt idx="21941">
                  <c:v>41093.75</c:v>
                </c:pt>
                <c:pt idx="21942">
                  <c:v>41093.791666666664</c:v>
                </c:pt>
                <c:pt idx="21943">
                  <c:v>41093.833333333336</c:v>
                </c:pt>
                <c:pt idx="21944">
                  <c:v>41093.875</c:v>
                </c:pt>
                <c:pt idx="21945">
                  <c:v>41093.916666666664</c:v>
                </c:pt>
                <c:pt idx="21946">
                  <c:v>41093.958333333336</c:v>
                </c:pt>
                <c:pt idx="21947">
                  <c:v>41094</c:v>
                </c:pt>
                <c:pt idx="21948">
                  <c:v>41094.041666666664</c:v>
                </c:pt>
                <c:pt idx="21949">
                  <c:v>41094.083333333336</c:v>
                </c:pt>
                <c:pt idx="21950">
                  <c:v>41094.125</c:v>
                </c:pt>
                <c:pt idx="21951">
                  <c:v>41094.166666666664</c:v>
                </c:pt>
                <c:pt idx="21952">
                  <c:v>41094.208333333336</c:v>
                </c:pt>
                <c:pt idx="21953">
                  <c:v>41094.25</c:v>
                </c:pt>
                <c:pt idx="21954">
                  <c:v>41094.291666666664</c:v>
                </c:pt>
                <c:pt idx="21955">
                  <c:v>41094.333333333336</c:v>
                </c:pt>
                <c:pt idx="21956">
                  <c:v>41094.375</c:v>
                </c:pt>
                <c:pt idx="21957">
                  <c:v>41094.416666666664</c:v>
                </c:pt>
                <c:pt idx="21958">
                  <c:v>41094.458333333336</c:v>
                </c:pt>
                <c:pt idx="21959">
                  <c:v>41094.5</c:v>
                </c:pt>
                <c:pt idx="21960">
                  <c:v>41094.541666666664</c:v>
                </c:pt>
                <c:pt idx="21961">
                  <c:v>41094.583333333336</c:v>
                </c:pt>
                <c:pt idx="21962">
                  <c:v>41094.625</c:v>
                </c:pt>
                <c:pt idx="21963">
                  <c:v>41094.666666666664</c:v>
                </c:pt>
                <c:pt idx="21964">
                  <c:v>41094.708333333336</c:v>
                </c:pt>
                <c:pt idx="21965">
                  <c:v>41094.75</c:v>
                </c:pt>
                <c:pt idx="21966">
                  <c:v>41094.791666666664</c:v>
                </c:pt>
                <c:pt idx="21967">
                  <c:v>41094.833333333336</c:v>
                </c:pt>
                <c:pt idx="21968">
                  <c:v>41094.875</c:v>
                </c:pt>
                <c:pt idx="21969">
                  <c:v>41094.916666666664</c:v>
                </c:pt>
                <c:pt idx="21970">
                  <c:v>41094.958333333336</c:v>
                </c:pt>
                <c:pt idx="21971">
                  <c:v>41095</c:v>
                </c:pt>
                <c:pt idx="21972">
                  <c:v>41095.041666666664</c:v>
                </c:pt>
                <c:pt idx="21973">
                  <c:v>41095.083333333336</c:v>
                </c:pt>
                <c:pt idx="21974">
                  <c:v>41095.125</c:v>
                </c:pt>
                <c:pt idx="21975">
                  <c:v>41095.166666666664</c:v>
                </c:pt>
                <c:pt idx="21976">
                  <c:v>41095.208333333336</c:v>
                </c:pt>
                <c:pt idx="21977">
                  <c:v>41095.25</c:v>
                </c:pt>
                <c:pt idx="21978">
                  <c:v>41095.291666666664</c:v>
                </c:pt>
                <c:pt idx="21979">
                  <c:v>41095.333333333336</c:v>
                </c:pt>
                <c:pt idx="21980">
                  <c:v>41095.375</c:v>
                </c:pt>
                <c:pt idx="21981">
                  <c:v>41095.416666666664</c:v>
                </c:pt>
                <c:pt idx="21982">
                  <c:v>41095.458333333336</c:v>
                </c:pt>
                <c:pt idx="21983">
                  <c:v>41095.5</c:v>
                </c:pt>
                <c:pt idx="21984">
                  <c:v>41095.541666666664</c:v>
                </c:pt>
                <c:pt idx="21985">
                  <c:v>41095.583333333336</c:v>
                </c:pt>
                <c:pt idx="21986">
                  <c:v>41095.625</c:v>
                </c:pt>
                <c:pt idx="21987">
                  <c:v>41095.666666666664</c:v>
                </c:pt>
                <c:pt idx="21988">
                  <c:v>41095.708333333336</c:v>
                </c:pt>
                <c:pt idx="21989">
                  <c:v>41095.75</c:v>
                </c:pt>
                <c:pt idx="21990">
                  <c:v>41095.791666666664</c:v>
                </c:pt>
                <c:pt idx="21991">
                  <c:v>41095.833333333336</c:v>
                </c:pt>
                <c:pt idx="21992">
                  <c:v>41095.875</c:v>
                </c:pt>
                <c:pt idx="21993">
                  <c:v>41095.916666666664</c:v>
                </c:pt>
                <c:pt idx="21994">
                  <c:v>41095.958333333336</c:v>
                </c:pt>
                <c:pt idx="21995">
                  <c:v>41096</c:v>
                </c:pt>
                <c:pt idx="21996">
                  <c:v>41096.041666666664</c:v>
                </c:pt>
                <c:pt idx="21997">
                  <c:v>41096.083333333336</c:v>
                </c:pt>
                <c:pt idx="21998">
                  <c:v>41096.125</c:v>
                </c:pt>
                <c:pt idx="21999">
                  <c:v>41096.166666666664</c:v>
                </c:pt>
                <c:pt idx="22000">
                  <c:v>41096.208333333336</c:v>
                </c:pt>
                <c:pt idx="22001">
                  <c:v>41096.25</c:v>
                </c:pt>
                <c:pt idx="22002">
                  <c:v>41096.291666666664</c:v>
                </c:pt>
                <c:pt idx="22003">
                  <c:v>41096.333333333336</c:v>
                </c:pt>
                <c:pt idx="22004">
                  <c:v>41096.375</c:v>
                </c:pt>
                <c:pt idx="22005">
                  <c:v>41096.416666666664</c:v>
                </c:pt>
                <c:pt idx="22006">
                  <c:v>41096.458333333336</c:v>
                </c:pt>
                <c:pt idx="22007">
                  <c:v>41096.5</c:v>
                </c:pt>
                <c:pt idx="22008">
                  <c:v>41096.541666666664</c:v>
                </c:pt>
                <c:pt idx="22009">
                  <c:v>41096.583333333336</c:v>
                </c:pt>
                <c:pt idx="22010">
                  <c:v>41096.625</c:v>
                </c:pt>
                <c:pt idx="22011">
                  <c:v>41096.666666666664</c:v>
                </c:pt>
                <c:pt idx="22012">
                  <c:v>41096.708333333336</c:v>
                </c:pt>
                <c:pt idx="22013">
                  <c:v>41096.75</c:v>
                </c:pt>
                <c:pt idx="22014">
                  <c:v>41096.791666666664</c:v>
                </c:pt>
                <c:pt idx="22015">
                  <c:v>41096.833333333336</c:v>
                </c:pt>
                <c:pt idx="22016">
                  <c:v>41096.875</c:v>
                </c:pt>
                <c:pt idx="22017">
                  <c:v>41096.916666666664</c:v>
                </c:pt>
                <c:pt idx="22018">
                  <c:v>41096.958333333336</c:v>
                </c:pt>
                <c:pt idx="22019">
                  <c:v>41097</c:v>
                </c:pt>
                <c:pt idx="22020">
                  <c:v>41097.041666666664</c:v>
                </c:pt>
                <c:pt idx="22021">
                  <c:v>41097.083333333336</c:v>
                </c:pt>
                <c:pt idx="22022">
                  <c:v>41097.125</c:v>
                </c:pt>
                <c:pt idx="22023">
                  <c:v>41097.166666666664</c:v>
                </c:pt>
                <c:pt idx="22024">
                  <c:v>41097.208333333336</c:v>
                </c:pt>
                <c:pt idx="22025">
                  <c:v>41097.25</c:v>
                </c:pt>
                <c:pt idx="22026">
                  <c:v>41097.291666666664</c:v>
                </c:pt>
                <c:pt idx="22027">
                  <c:v>41097.333333333336</c:v>
                </c:pt>
                <c:pt idx="22028">
                  <c:v>41097.375</c:v>
                </c:pt>
                <c:pt idx="22029">
                  <c:v>41097.416666666664</c:v>
                </c:pt>
                <c:pt idx="22030">
                  <c:v>41097.458333333336</c:v>
                </c:pt>
                <c:pt idx="22031">
                  <c:v>41097.5</c:v>
                </c:pt>
                <c:pt idx="22032">
                  <c:v>41097.541666666664</c:v>
                </c:pt>
                <c:pt idx="22033">
                  <c:v>41097.583333333336</c:v>
                </c:pt>
                <c:pt idx="22034">
                  <c:v>41097.625</c:v>
                </c:pt>
                <c:pt idx="22035">
                  <c:v>41097.666666666664</c:v>
                </c:pt>
                <c:pt idx="22036">
                  <c:v>41097.708333333336</c:v>
                </c:pt>
                <c:pt idx="22037">
                  <c:v>41097.75</c:v>
                </c:pt>
                <c:pt idx="22038">
                  <c:v>41097.791666666664</c:v>
                </c:pt>
                <c:pt idx="22039">
                  <c:v>41097.833333333336</c:v>
                </c:pt>
                <c:pt idx="22040">
                  <c:v>41097.875</c:v>
                </c:pt>
                <c:pt idx="22041">
                  <c:v>41097.916666666664</c:v>
                </c:pt>
                <c:pt idx="22042">
                  <c:v>41097.958333333336</c:v>
                </c:pt>
                <c:pt idx="22043">
                  <c:v>41098</c:v>
                </c:pt>
                <c:pt idx="22044">
                  <c:v>41098.041666666664</c:v>
                </c:pt>
                <c:pt idx="22045">
                  <c:v>41098.083333333336</c:v>
                </c:pt>
                <c:pt idx="22046">
                  <c:v>41098.125</c:v>
                </c:pt>
                <c:pt idx="22047">
                  <c:v>41098.166666666664</c:v>
                </c:pt>
                <c:pt idx="22048">
                  <c:v>41098.208333333336</c:v>
                </c:pt>
                <c:pt idx="22049">
                  <c:v>41098.25</c:v>
                </c:pt>
                <c:pt idx="22050">
                  <c:v>41098.291666666664</c:v>
                </c:pt>
                <c:pt idx="22051">
                  <c:v>41098.333333333336</c:v>
                </c:pt>
                <c:pt idx="22052">
                  <c:v>41098.375</c:v>
                </c:pt>
                <c:pt idx="22053">
                  <c:v>41098.416666666664</c:v>
                </c:pt>
                <c:pt idx="22054">
                  <c:v>41098.458333333336</c:v>
                </c:pt>
                <c:pt idx="22055">
                  <c:v>41098.5</c:v>
                </c:pt>
                <c:pt idx="22056">
                  <c:v>41098.541666666664</c:v>
                </c:pt>
                <c:pt idx="22057">
                  <c:v>41098.583333333336</c:v>
                </c:pt>
                <c:pt idx="22058">
                  <c:v>41098.625</c:v>
                </c:pt>
                <c:pt idx="22059">
                  <c:v>41098.666666666664</c:v>
                </c:pt>
                <c:pt idx="22060">
                  <c:v>41098.708333333336</c:v>
                </c:pt>
                <c:pt idx="22061">
                  <c:v>41098.75</c:v>
                </c:pt>
                <c:pt idx="22062">
                  <c:v>41098.791666666664</c:v>
                </c:pt>
                <c:pt idx="22063">
                  <c:v>41098.833333333336</c:v>
                </c:pt>
                <c:pt idx="22064">
                  <c:v>41098.875</c:v>
                </c:pt>
                <c:pt idx="22065">
                  <c:v>41098.916666666664</c:v>
                </c:pt>
                <c:pt idx="22066">
                  <c:v>41098.958333333336</c:v>
                </c:pt>
                <c:pt idx="22067">
                  <c:v>41099</c:v>
                </c:pt>
                <c:pt idx="22068">
                  <c:v>41099.041666666664</c:v>
                </c:pt>
                <c:pt idx="22069">
                  <c:v>41099.083333333336</c:v>
                </c:pt>
                <c:pt idx="22070">
                  <c:v>41099.125</c:v>
                </c:pt>
                <c:pt idx="22071">
                  <c:v>41099.166666666664</c:v>
                </c:pt>
                <c:pt idx="22072">
                  <c:v>41099.208333333336</c:v>
                </c:pt>
                <c:pt idx="22073">
                  <c:v>41099.25</c:v>
                </c:pt>
                <c:pt idx="22074">
                  <c:v>41099.291666666664</c:v>
                </c:pt>
                <c:pt idx="22075">
                  <c:v>41099.333333333336</c:v>
                </c:pt>
                <c:pt idx="22076">
                  <c:v>41099.375</c:v>
                </c:pt>
                <c:pt idx="22077">
                  <c:v>41099.416666666664</c:v>
                </c:pt>
                <c:pt idx="22078">
                  <c:v>41099.458333333336</c:v>
                </c:pt>
                <c:pt idx="22079">
                  <c:v>41099.5</c:v>
                </c:pt>
                <c:pt idx="22080">
                  <c:v>41099.541666666664</c:v>
                </c:pt>
                <c:pt idx="22081">
                  <c:v>41099.583333333336</c:v>
                </c:pt>
                <c:pt idx="22082">
                  <c:v>41099.625</c:v>
                </c:pt>
                <c:pt idx="22083">
                  <c:v>41099.666666666664</c:v>
                </c:pt>
                <c:pt idx="22084">
                  <c:v>41099.708333333336</c:v>
                </c:pt>
                <c:pt idx="22085">
                  <c:v>41099.75</c:v>
                </c:pt>
                <c:pt idx="22086">
                  <c:v>41099.791666666664</c:v>
                </c:pt>
                <c:pt idx="22087">
                  <c:v>41099.833333333336</c:v>
                </c:pt>
                <c:pt idx="22088">
                  <c:v>41099.875</c:v>
                </c:pt>
                <c:pt idx="22089">
                  <c:v>41099.916666666664</c:v>
                </c:pt>
                <c:pt idx="22090">
                  <c:v>41099.958333333336</c:v>
                </c:pt>
                <c:pt idx="22091">
                  <c:v>41100</c:v>
                </c:pt>
                <c:pt idx="22092">
                  <c:v>41100.041666666664</c:v>
                </c:pt>
                <c:pt idx="22093">
                  <c:v>41100.083333333336</c:v>
                </c:pt>
                <c:pt idx="22094">
                  <c:v>41100.125</c:v>
                </c:pt>
                <c:pt idx="22095">
                  <c:v>41100.166666666664</c:v>
                </c:pt>
                <c:pt idx="22096">
                  <c:v>41100.208333333336</c:v>
                </c:pt>
                <c:pt idx="22097">
                  <c:v>41100.25</c:v>
                </c:pt>
                <c:pt idx="22098">
                  <c:v>41100.291666666664</c:v>
                </c:pt>
                <c:pt idx="22099">
                  <c:v>41100.333333333336</c:v>
                </c:pt>
                <c:pt idx="22100">
                  <c:v>41100.375</c:v>
                </c:pt>
                <c:pt idx="22101">
                  <c:v>41100.416666666664</c:v>
                </c:pt>
                <c:pt idx="22102">
                  <c:v>41100.458333333336</c:v>
                </c:pt>
                <c:pt idx="22103">
                  <c:v>41100.5</c:v>
                </c:pt>
                <c:pt idx="22104">
                  <c:v>41100.541666666664</c:v>
                </c:pt>
                <c:pt idx="22105">
                  <c:v>41100.583333333336</c:v>
                </c:pt>
                <c:pt idx="22106">
                  <c:v>41100.625</c:v>
                </c:pt>
                <c:pt idx="22107">
                  <c:v>41100.666666666664</c:v>
                </c:pt>
                <c:pt idx="22108">
                  <c:v>41100.708333333336</c:v>
                </c:pt>
                <c:pt idx="22109">
                  <c:v>41100.75</c:v>
                </c:pt>
                <c:pt idx="22110">
                  <c:v>41100.791666666664</c:v>
                </c:pt>
                <c:pt idx="22111">
                  <c:v>41100.833333333336</c:v>
                </c:pt>
                <c:pt idx="22112">
                  <c:v>41100.875</c:v>
                </c:pt>
                <c:pt idx="22113">
                  <c:v>41100.916666666664</c:v>
                </c:pt>
                <c:pt idx="22114">
                  <c:v>41100.958333333336</c:v>
                </c:pt>
                <c:pt idx="22115">
                  <c:v>41101</c:v>
                </c:pt>
                <c:pt idx="22116">
                  <c:v>41101.041666666664</c:v>
                </c:pt>
                <c:pt idx="22117">
                  <c:v>41101.083333333336</c:v>
                </c:pt>
                <c:pt idx="22118">
                  <c:v>41101.125</c:v>
                </c:pt>
                <c:pt idx="22119">
                  <c:v>41101.166666666664</c:v>
                </c:pt>
                <c:pt idx="22120">
                  <c:v>41101.208333333336</c:v>
                </c:pt>
                <c:pt idx="22121">
                  <c:v>41101.25</c:v>
                </c:pt>
                <c:pt idx="22122">
                  <c:v>41101.291666666664</c:v>
                </c:pt>
                <c:pt idx="22123">
                  <c:v>41101.333333333336</c:v>
                </c:pt>
                <c:pt idx="22124">
                  <c:v>41101.375</c:v>
                </c:pt>
                <c:pt idx="22125">
                  <c:v>41101.416666666664</c:v>
                </c:pt>
                <c:pt idx="22126">
                  <c:v>41101.458333333336</c:v>
                </c:pt>
                <c:pt idx="22127">
                  <c:v>41101.5</c:v>
                </c:pt>
                <c:pt idx="22128">
                  <c:v>41101.541666666664</c:v>
                </c:pt>
                <c:pt idx="22129">
                  <c:v>41101.583333333336</c:v>
                </c:pt>
                <c:pt idx="22130">
                  <c:v>41101.625</c:v>
                </c:pt>
                <c:pt idx="22131">
                  <c:v>41101.666666666664</c:v>
                </c:pt>
                <c:pt idx="22132">
                  <c:v>41101.708333333336</c:v>
                </c:pt>
                <c:pt idx="22133">
                  <c:v>41101.75</c:v>
                </c:pt>
                <c:pt idx="22134">
                  <c:v>41101.791666666664</c:v>
                </c:pt>
                <c:pt idx="22135">
                  <c:v>41101.833333333336</c:v>
                </c:pt>
                <c:pt idx="22136">
                  <c:v>41101.875</c:v>
                </c:pt>
                <c:pt idx="22137">
                  <c:v>41101.916666666664</c:v>
                </c:pt>
                <c:pt idx="22138">
                  <c:v>41101.958333333336</c:v>
                </c:pt>
                <c:pt idx="22139">
                  <c:v>41102</c:v>
                </c:pt>
                <c:pt idx="22140">
                  <c:v>41102.041666666664</c:v>
                </c:pt>
                <c:pt idx="22141">
                  <c:v>41102.083333333336</c:v>
                </c:pt>
                <c:pt idx="22142">
                  <c:v>41102.125</c:v>
                </c:pt>
                <c:pt idx="22143">
                  <c:v>41102.166666666664</c:v>
                </c:pt>
                <c:pt idx="22144">
                  <c:v>41102.208333333336</c:v>
                </c:pt>
                <c:pt idx="22145">
                  <c:v>41102.25</c:v>
                </c:pt>
                <c:pt idx="22146">
                  <c:v>41102.291666666664</c:v>
                </c:pt>
                <c:pt idx="22147">
                  <c:v>41102.333333333336</c:v>
                </c:pt>
                <c:pt idx="22148">
                  <c:v>41102.375</c:v>
                </c:pt>
                <c:pt idx="22149">
                  <c:v>41102.416666666664</c:v>
                </c:pt>
                <c:pt idx="22150">
                  <c:v>41102.458333333336</c:v>
                </c:pt>
                <c:pt idx="22151">
                  <c:v>41102.5</c:v>
                </c:pt>
                <c:pt idx="22152">
                  <c:v>41102.541666666664</c:v>
                </c:pt>
                <c:pt idx="22153">
                  <c:v>41102.583333333336</c:v>
                </c:pt>
                <c:pt idx="22154">
                  <c:v>41102.625</c:v>
                </c:pt>
                <c:pt idx="22155">
                  <c:v>41102.666666666664</c:v>
                </c:pt>
                <c:pt idx="22156">
                  <c:v>41102.708333333336</c:v>
                </c:pt>
                <c:pt idx="22157">
                  <c:v>41102.75</c:v>
                </c:pt>
                <c:pt idx="22158">
                  <c:v>41102.791666666664</c:v>
                </c:pt>
                <c:pt idx="22159">
                  <c:v>41102.833333333336</c:v>
                </c:pt>
                <c:pt idx="22160">
                  <c:v>41102.875</c:v>
                </c:pt>
                <c:pt idx="22161">
                  <c:v>41102.916666666664</c:v>
                </c:pt>
                <c:pt idx="22162">
                  <c:v>41102.958333333336</c:v>
                </c:pt>
                <c:pt idx="22163">
                  <c:v>41103</c:v>
                </c:pt>
                <c:pt idx="22164">
                  <c:v>41103.041666666664</c:v>
                </c:pt>
                <c:pt idx="22165">
                  <c:v>41103.083333333336</c:v>
                </c:pt>
                <c:pt idx="22166">
                  <c:v>41103.125</c:v>
                </c:pt>
                <c:pt idx="22167">
                  <c:v>41103.166666666664</c:v>
                </c:pt>
                <c:pt idx="22168">
                  <c:v>41103.208333333336</c:v>
                </c:pt>
                <c:pt idx="22169">
                  <c:v>41103.25</c:v>
                </c:pt>
                <c:pt idx="22170">
                  <c:v>41103.291666666664</c:v>
                </c:pt>
                <c:pt idx="22171">
                  <c:v>41103.333333333336</c:v>
                </c:pt>
                <c:pt idx="22172">
                  <c:v>41103.375</c:v>
                </c:pt>
                <c:pt idx="22173">
                  <c:v>41103.416666666664</c:v>
                </c:pt>
                <c:pt idx="22174">
                  <c:v>41103.458333333336</c:v>
                </c:pt>
                <c:pt idx="22175">
                  <c:v>41103.5</c:v>
                </c:pt>
                <c:pt idx="22176">
                  <c:v>41103.541666666664</c:v>
                </c:pt>
                <c:pt idx="22177">
                  <c:v>41103.583333333336</c:v>
                </c:pt>
                <c:pt idx="22178">
                  <c:v>41103.625</c:v>
                </c:pt>
                <c:pt idx="22179">
                  <c:v>41103.666666666664</c:v>
                </c:pt>
                <c:pt idx="22180">
                  <c:v>41103.708333333336</c:v>
                </c:pt>
                <c:pt idx="22181">
                  <c:v>41103.75</c:v>
                </c:pt>
                <c:pt idx="22182">
                  <c:v>41103.791666666664</c:v>
                </c:pt>
                <c:pt idx="22183">
                  <c:v>41103.833333333336</c:v>
                </c:pt>
                <c:pt idx="22184">
                  <c:v>41103.875</c:v>
                </c:pt>
                <c:pt idx="22185">
                  <c:v>41103.916666666664</c:v>
                </c:pt>
                <c:pt idx="22186">
                  <c:v>41103.958333333336</c:v>
                </c:pt>
                <c:pt idx="22187">
                  <c:v>41104</c:v>
                </c:pt>
                <c:pt idx="22188">
                  <c:v>41104.041666666664</c:v>
                </c:pt>
                <c:pt idx="22189">
                  <c:v>41104.083333333336</c:v>
                </c:pt>
                <c:pt idx="22190">
                  <c:v>41104.125</c:v>
                </c:pt>
                <c:pt idx="22191">
                  <c:v>41104.166666666664</c:v>
                </c:pt>
                <c:pt idx="22192">
                  <c:v>41104.208333333336</c:v>
                </c:pt>
                <c:pt idx="22193">
                  <c:v>41104.25</c:v>
                </c:pt>
                <c:pt idx="22194">
                  <c:v>41104.291666666664</c:v>
                </c:pt>
                <c:pt idx="22195">
                  <c:v>41104.333333333336</c:v>
                </c:pt>
                <c:pt idx="22196">
                  <c:v>41104.375</c:v>
                </c:pt>
                <c:pt idx="22197">
                  <c:v>41104.416666666664</c:v>
                </c:pt>
                <c:pt idx="22198">
                  <c:v>41104.458333333336</c:v>
                </c:pt>
                <c:pt idx="22199">
                  <c:v>41104.5</c:v>
                </c:pt>
                <c:pt idx="22200">
                  <c:v>41104.541666666664</c:v>
                </c:pt>
                <c:pt idx="22201">
                  <c:v>41104.583333333336</c:v>
                </c:pt>
                <c:pt idx="22202">
                  <c:v>41104.625</c:v>
                </c:pt>
                <c:pt idx="22203">
                  <c:v>41104.666666666664</c:v>
                </c:pt>
                <c:pt idx="22204">
                  <c:v>41104.708333333336</c:v>
                </c:pt>
                <c:pt idx="22205">
                  <c:v>41104.75</c:v>
                </c:pt>
                <c:pt idx="22206">
                  <c:v>41104.791666666664</c:v>
                </c:pt>
                <c:pt idx="22207">
                  <c:v>41104.833333333336</c:v>
                </c:pt>
                <c:pt idx="22208">
                  <c:v>41104.875</c:v>
                </c:pt>
                <c:pt idx="22209">
                  <c:v>41104.916666666664</c:v>
                </c:pt>
                <c:pt idx="22210">
                  <c:v>41104.958333333336</c:v>
                </c:pt>
                <c:pt idx="22211">
                  <c:v>41105</c:v>
                </c:pt>
                <c:pt idx="22212">
                  <c:v>41105.041666666664</c:v>
                </c:pt>
                <c:pt idx="22213">
                  <c:v>41105.083333333336</c:v>
                </c:pt>
                <c:pt idx="22214">
                  <c:v>41105.125</c:v>
                </c:pt>
                <c:pt idx="22215">
                  <c:v>41105.166666666664</c:v>
                </c:pt>
                <c:pt idx="22216">
                  <c:v>41105.208333333336</c:v>
                </c:pt>
                <c:pt idx="22217">
                  <c:v>41105.25</c:v>
                </c:pt>
                <c:pt idx="22218">
                  <c:v>41105.291666666664</c:v>
                </c:pt>
                <c:pt idx="22219">
                  <c:v>41105.333333333336</c:v>
                </c:pt>
                <c:pt idx="22220">
                  <c:v>41105.375</c:v>
                </c:pt>
                <c:pt idx="22221">
                  <c:v>41105.416666666664</c:v>
                </c:pt>
                <c:pt idx="22222">
                  <c:v>41105.458333333336</c:v>
                </c:pt>
                <c:pt idx="22223">
                  <c:v>41105.5</c:v>
                </c:pt>
                <c:pt idx="22224">
                  <c:v>41105.541666666664</c:v>
                </c:pt>
                <c:pt idx="22225">
                  <c:v>41105.583333333336</c:v>
                </c:pt>
                <c:pt idx="22226">
                  <c:v>41105.625</c:v>
                </c:pt>
                <c:pt idx="22227">
                  <c:v>41105.666666666664</c:v>
                </c:pt>
                <c:pt idx="22228">
                  <c:v>41105.708333333336</c:v>
                </c:pt>
                <c:pt idx="22229">
                  <c:v>41105.75</c:v>
                </c:pt>
                <c:pt idx="22230">
                  <c:v>41105.791666666664</c:v>
                </c:pt>
                <c:pt idx="22231">
                  <c:v>41105.833333333336</c:v>
                </c:pt>
                <c:pt idx="22232">
                  <c:v>41105.875</c:v>
                </c:pt>
                <c:pt idx="22233">
                  <c:v>41105.916666666664</c:v>
                </c:pt>
                <c:pt idx="22234">
                  <c:v>41105.958333333336</c:v>
                </c:pt>
                <c:pt idx="22235">
                  <c:v>41106</c:v>
                </c:pt>
                <c:pt idx="22236">
                  <c:v>41106.041666666664</c:v>
                </c:pt>
                <c:pt idx="22237">
                  <c:v>41106.083333333336</c:v>
                </c:pt>
                <c:pt idx="22238">
                  <c:v>41106.125</c:v>
                </c:pt>
                <c:pt idx="22239">
                  <c:v>41106.166666666664</c:v>
                </c:pt>
                <c:pt idx="22240">
                  <c:v>41106.208333333336</c:v>
                </c:pt>
                <c:pt idx="22241">
                  <c:v>41106.25</c:v>
                </c:pt>
                <c:pt idx="22242">
                  <c:v>41106.291666666664</c:v>
                </c:pt>
                <c:pt idx="22243">
                  <c:v>41106.333333333336</c:v>
                </c:pt>
                <c:pt idx="22244">
                  <c:v>41106.375</c:v>
                </c:pt>
                <c:pt idx="22245">
                  <c:v>41106.416666666664</c:v>
                </c:pt>
                <c:pt idx="22246">
                  <c:v>41106.458333333336</c:v>
                </c:pt>
                <c:pt idx="22247">
                  <c:v>41106.5</c:v>
                </c:pt>
                <c:pt idx="22248">
                  <c:v>41106.541666666664</c:v>
                </c:pt>
                <c:pt idx="22249">
                  <c:v>41106.583333333336</c:v>
                </c:pt>
                <c:pt idx="22250">
                  <c:v>41106.625</c:v>
                </c:pt>
                <c:pt idx="22251">
                  <c:v>41106.666666666664</c:v>
                </c:pt>
                <c:pt idx="22252">
                  <c:v>41106.708333333336</c:v>
                </c:pt>
                <c:pt idx="22253">
                  <c:v>41106.75</c:v>
                </c:pt>
                <c:pt idx="22254">
                  <c:v>41106.791666666664</c:v>
                </c:pt>
                <c:pt idx="22255">
                  <c:v>41106.833333333336</c:v>
                </c:pt>
                <c:pt idx="22256">
                  <c:v>41106.875</c:v>
                </c:pt>
                <c:pt idx="22257">
                  <c:v>41106.916666666664</c:v>
                </c:pt>
                <c:pt idx="22258">
                  <c:v>41106.958333333336</c:v>
                </c:pt>
                <c:pt idx="22259">
                  <c:v>41107</c:v>
                </c:pt>
                <c:pt idx="22260">
                  <c:v>41107.041666666664</c:v>
                </c:pt>
                <c:pt idx="22261">
                  <c:v>41107.083333333336</c:v>
                </c:pt>
                <c:pt idx="22262">
                  <c:v>41107.125</c:v>
                </c:pt>
                <c:pt idx="22263">
                  <c:v>41107.166666666664</c:v>
                </c:pt>
                <c:pt idx="22264">
                  <c:v>41107.208333333336</c:v>
                </c:pt>
                <c:pt idx="22265">
                  <c:v>41107.25</c:v>
                </c:pt>
                <c:pt idx="22266">
                  <c:v>41107.291666666664</c:v>
                </c:pt>
                <c:pt idx="22267">
                  <c:v>41107.333333333336</c:v>
                </c:pt>
                <c:pt idx="22268">
                  <c:v>41107.375</c:v>
                </c:pt>
                <c:pt idx="22269">
                  <c:v>41107.416666666664</c:v>
                </c:pt>
                <c:pt idx="22270">
                  <c:v>41107.458333333336</c:v>
                </c:pt>
                <c:pt idx="22271">
                  <c:v>41107.5</c:v>
                </c:pt>
                <c:pt idx="22272">
                  <c:v>41107.541666666664</c:v>
                </c:pt>
                <c:pt idx="22273">
                  <c:v>41107.583333333336</c:v>
                </c:pt>
                <c:pt idx="22274">
                  <c:v>41107.625</c:v>
                </c:pt>
                <c:pt idx="22275">
                  <c:v>41107.666666666664</c:v>
                </c:pt>
                <c:pt idx="22276">
                  <c:v>41107.708333333336</c:v>
                </c:pt>
                <c:pt idx="22277">
                  <c:v>41107.75</c:v>
                </c:pt>
                <c:pt idx="22278">
                  <c:v>41107.791666666664</c:v>
                </c:pt>
                <c:pt idx="22279">
                  <c:v>41107.833333333336</c:v>
                </c:pt>
                <c:pt idx="22280">
                  <c:v>41107.875</c:v>
                </c:pt>
                <c:pt idx="22281">
                  <c:v>41107.916666666664</c:v>
                </c:pt>
                <c:pt idx="22282">
                  <c:v>41107.958333333336</c:v>
                </c:pt>
                <c:pt idx="22283">
                  <c:v>41108</c:v>
                </c:pt>
                <c:pt idx="22284">
                  <c:v>41108.041666666664</c:v>
                </c:pt>
                <c:pt idx="22285">
                  <c:v>41108.083333333336</c:v>
                </c:pt>
                <c:pt idx="22286">
                  <c:v>41108.125</c:v>
                </c:pt>
                <c:pt idx="22287">
                  <c:v>41108.166666666664</c:v>
                </c:pt>
                <c:pt idx="22288">
                  <c:v>41108.208333333336</c:v>
                </c:pt>
                <c:pt idx="22289">
                  <c:v>41108.25</c:v>
                </c:pt>
                <c:pt idx="22290">
                  <c:v>41108.291666666664</c:v>
                </c:pt>
                <c:pt idx="22291">
                  <c:v>41108.333333333336</c:v>
                </c:pt>
                <c:pt idx="22292">
                  <c:v>41108.375</c:v>
                </c:pt>
                <c:pt idx="22293">
                  <c:v>41108.416666666664</c:v>
                </c:pt>
                <c:pt idx="22294">
                  <c:v>41108.458333333336</c:v>
                </c:pt>
                <c:pt idx="22295">
                  <c:v>41108.5</c:v>
                </c:pt>
                <c:pt idx="22296">
                  <c:v>41108.541666666664</c:v>
                </c:pt>
                <c:pt idx="22297">
                  <c:v>41108.583333333336</c:v>
                </c:pt>
                <c:pt idx="22298">
                  <c:v>41108.625</c:v>
                </c:pt>
                <c:pt idx="22299">
                  <c:v>41108.666666666664</c:v>
                </c:pt>
                <c:pt idx="22300">
                  <c:v>41108.708333333336</c:v>
                </c:pt>
                <c:pt idx="22301">
                  <c:v>41108.75</c:v>
                </c:pt>
                <c:pt idx="22302">
                  <c:v>41108.791666666664</c:v>
                </c:pt>
                <c:pt idx="22303">
                  <c:v>41108.833333333336</c:v>
                </c:pt>
                <c:pt idx="22304">
                  <c:v>41108.875</c:v>
                </c:pt>
                <c:pt idx="22305">
                  <c:v>41108.916666666664</c:v>
                </c:pt>
                <c:pt idx="22306">
                  <c:v>41108.958333333336</c:v>
                </c:pt>
                <c:pt idx="22307">
                  <c:v>41109</c:v>
                </c:pt>
                <c:pt idx="22308">
                  <c:v>41109.041666666664</c:v>
                </c:pt>
                <c:pt idx="22309">
                  <c:v>41109.083333333336</c:v>
                </c:pt>
                <c:pt idx="22310">
                  <c:v>41109.125</c:v>
                </c:pt>
                <c:pt idx="22311">
                  <c:v>41109.166666666664</c:v>
                </c:pt>
                <c:pt idx="22312">
                  <c:v>41109.208333333336</c:v>
                </c:pt>
                <c:pt idx="22313">
                  <c:v>41109.25</c:v>
                </c:pt>
                <c:pt idx="22314">
                  <c:v>41109.291666666664</c:v>
                </c:pt>
                <c:pt idx="22315">
                  <c:v>41109.333333333336</c:v>
                </c:pt>
                <c:pt idx="22316">
                  <c:v>41109.375</c:v>
                </c:pt>
                <c:pt idx="22317">
                  <c:v>41109.416666666664</c:v>
                </c:pt>
                <c:pt idx="22318">
                  <c:v>41109.458333333336</c:v>
                </c:pt>
                <c:pt idx="22319">
                  <c:v>41109.5</c:v>
                </c:pt>
                <c:pt idx="22320">
                  <c:v>41109.541666666664</c:v>
                </c:pt>
                <c:pt idx="22321">
                  <c:v>41109.583333333336</c:v>
                </c:pt>
                <c:pt idx="22322">
                  <c:v>41109.625</c:v>
                </c:pt>
                <c:pt idx="22323">
                  <c:v>41109.666666666664</c:v>
                </c:pt>
                <c:pt idx="22324">
                  <c:v>41109.708333333336</c:v>
                </c:pt>
                <c:pt idx="22325">
                  <c:v>41109.75</c:v>
                </c:pt>
                <c:pt idx="22326">
                  <c:v>41109.791666666664</c:v>
                </c:pt>
                <c:pt idx="22327">
                  <c:v>41109.833333333336</c:v>
                </c:pt>
                <c:pt idx="22328">
                  <c:v>41109.875</c:v>
                </c:pt>
                <c:pt idx="22329">
                  <c:v>41109.916666666664</c:v>
                </c:pt>
                <c:pt idx="22330">
                  <c:v>41109.958333333336</c:v>
                </c:pt>
                <c:pt idx="22331">
                  <c:v>41110</c:v>
                </c:pt>
                <c:pt idx="22332">
                  <c:v>41110.041666666664</c:v>
                </c:pt>
                <c:pt idx="22333">
                  <c:v>41110.083333333336</c:v>
                </c:pt>
                <c:pt idx="22334">
                  <c:v>41110.125</c:v>
                </c:pt>
                <c:pt idx="22335">
                  <c:v>41110.166666666664</c:v>
                </c:pt>
                <c:pt idx="22336">
                  <c:v>41110.208333333336</c:v>
                </c:pt>
                <c:pt idx="22337">
                  <c:v>41110.25</c:v>
                </c:pt>
                <c:pt idx="22338">
                  <c:v>41110.291666666664</c:v>
                </c:pt>
                <c:pt idx="22339">
                  <c:v>41110.333333333336</c:v>
                </c:pt>
                <c:pt idx="22340">
                  <c:v>41110.375</c:v>
                </c:pt>
                <c:pt idx="22341">
                  <c:v>41110.416666666664</c:v>
                </c:pt>
                <c:pt idx="22342">
                  <c:v>41110.458333333336</c:v>
                </c:pt>
                <c:pt idx="22343">
                  <c:v>41110.5</c:v>
                </c:pt>
                <c:pt idx="22344">
                  <c:v>41110.541666666664</c:v>
                </c:pt>
                <c:pt idx="22345">
                  <c:v>41110.583333333336</c:v>
                </c:pt>
                <c:pt idx="22346">
                  <c:v>41110.625</c:v>
                </c:pt>
                <c:pt idx="22347">
                  <c:v>41110.666666666664</c:v>
                </c:pt>
                <c:pt idx="22348">
                  <c:v>41110.708333333336</c:v>
                </c:pt>
                <c:pt idx="22349">
                  <c:v>41110.75</c:v>
                </c:pt>
                <c:pt idx="22350">
                  <c:v>41110.791666666664</c:v>
                </c:pt>
                <c:pt idx="22351">
                  <c:v>41110.833333333336</c:v>
                </c:pt>
                <c:pt idx="22352">
                  <c:v>41110.875</c:v>
                </c:pt>
                <c:pt idx="22353">
                  <c:v>41110.916666666664</c:v>
                </c:pt>
                <c:pt idx="22354">
                  <c:v>41110.958333333336</c:v>
                </c:pt>
                <c:pt idx="22355">
                  <c:v>41111</c:v>
                </c:pt>
                <c:pt idx="22356">
                  <c:v>41111.041666666664</c:v>
                </c:pt>
                <c:pt idx="22357">
                  <c:v>41111.083333333336</c:v>
                </c:pt>
                <c:pt idx="22358">
                  <c:v>41111.125</c:v>
                </c:pt>
                <c:pt idx="22359">
                  <c:v>41111.166666666664</c:v>
                </c:pt>
                <c:pt idx="22360">
                  <c:v>41111.208333333336</c:v>
                </c:pt>
                <c:pt idx="22361">
                  <c:v>41111.25</c:v>
                </c:pt>
                <c:pt idx="22362">
                  <c:v>41111.291666666664</c:v>
                </c:pt>
                <c:pt idx="22363">
                  <c:v>41111.333333333336</c:v>
                </c:pt>
                <c:pt idx="22364">
                  <c:v>41111.375</c:v>
                </c:pt>
                <c:pt idx="22365">
                  <c:v>41111.416666666664</c:v>
                </c:pt>
                <c:pt idx="22366">
                  <c:v>41111.458333333336</c:v>
                </c:pt>
                <c:pt idx="22367">
                  <c:v>41111.5</c:v>
                </c:pt>
                <c:pt idx="22368">
                  <c:v>41111.541666666664</c:v>
                </c:pt>
                <c:pt idx="22369">
                  <c:v>41111.583333333336</c:v>
                </c:pt>
                <c:pt idx="22370">
                  <c:v>41111.625</c:v>
                </c:pt>
                <c:pt idx="22371">
                  <c:v>41111.666666666664</c:v>
                </c:pt>
                <c:pt idx="22372">
                  <c:v>41111.708333333336</c:v>
                </c:pt>
                <c:pt idx="22373">
                  <c:v>41111.75</c:v>
                </c:pt>
                <c:pt idx="22374">
                  <c:v>41111.791666666664</c:v>
                </c:pt>
                <c:pt idx="22375">
                  <c:v>41111.833333333336</c:v>
                </c:pt>
                <c:pt idx="22376">
                  <c:v>41111.875</c:v>
                </c:pt>
                <c:pt idx="22377">
                  <c:v>41111.916666666664</c:v>
                </c:pt>
                <c:pt idx="22378">
                  <c:v>41111.958333333336</c:v>
                </c:pt>
                <c:pt idx="22379">
                  <c:v>41112</c:v>
                </c:pt>
                <c:pt idx="22380">
                  <c:v>41112.041666666664</c:v>
                </c:pt>
                <c:pt idx="22381">
                  <c:v>41112.083333333336</c:v>
                </c:pt>
                <c:pt idx="22382">
                  <c:v>41112.125</c:v>
                </c:pt>
                <c:pt idx="22383">
                  <c:v>41112.166666666664</c:v>
                </c:pt>
                <c:pt idx="22384">
                  <c:v>41112.208333333336</c:v>
                </c:pt>
                <c:pt idx="22385">
                  <c:v>41112.25</c:v>
                </c:pt>
                <c:pt idx="22386">
                  <c:v>41112.291666666664</c:v>
                </c:pt>
                <c:pt idx="22387">
                  <c:v>41112.333333333336</c:v>
                </c:pt>
                <c:pt idx="22388">
                  <c:v>41112.375</c:v>
                </c:pt>
                <c:pt idx="22389">
                  <c:v>41112.416666666664</c:v>
                </c:pt>
                <c:pt idx="22390">
                  <c:v>41112.458333333336</c:v>
                </c:pt>
                <c:pt idx="22391">
                  <c:v>41112.5</c:v>
                </c:pt>
                <c:pt idx="22392">
                  <c:v>41112.541666666664</c:v>
                </c:pt>
                <c:pt idx="22393">
                  <c:v>41112.583333333336</c:v>
                </c:pt>
                <c:pt idx="22394">
                  <c:v>41112.625</c:v>
                </c:pt>
                <c:pt idx="22395">
                  <c:v>41112.666666666664</c:v>
                </c:pt>
                <c:pt idx="22396">
                  <c:v>41112.708333333336</c:v>
                </c:pt>
                <c:pt idx="22397">
                  <c:v>41112.75</c:v>
                </c:pt>
                <c:pt idx="22398">
                  <c:v>41112.791666666664</c:v>
                </c:pt>
                <c:pt idx="22399">
                  <c:v>41112.833333333336</c:v>
                </c:pt>
                <c:pt idx="22400">
                  <c:v>41112.875</c:v>
                </c:pt>
                <c:pt idx="22401">
                  <c:v>41112.916666666664</c:v>
                </c:pt>
                <c:pt idx="22402">
                  <c:v>41112.958333333336</c:v>
                </c:pt>
                <c:pt idx="22403">
                  <c:v>41113</c:v>
                </c:pt>
                <c:pt idx="22404">
                  <c:v>41113.041666666664</c:v>
                </c:pt>
                <c:pt idx="22405">
                  <c:v>41113.083333333336</c:v>
                </c:pt>
                <c:pt idx="22406">
                  <c:v>41113.125</c:v>
                </c:pt>
                <c:pt idx="22407">
                  <c:v>41113.166666666664</c:v>
                </c:pt>
                <c:pt idx="22408">
                  <c:v>41113.208333333336</c:v>
                </c:pt>
                <c:pt idx="22409">
                  <c:v>41113.25</c:v>
                </c:pt>
                <c:pt idx="22410">
                  <c:v>41113.291666666664</c:v>
                </c:pt>
                <c:pt idx="22411">
                  <c:v>41113.333333333336</c:v>
                </c:pt>
                <c:pt idx="22412">
                  <c:v>41113.375</c:v>
                </c:pt>
                <c:pt idx="22413">
                  <c:v>41113.416666666664</c:v>
                </c:pt>
                <c:pt idx="22414">
                  <c:v>41113.458333333336</c:v>
                </c:pt>
                <c:pt idx="22415">
                  <c:v>41113.5</c:v>
                </c:pt>
                <c:pt idx="22416">
                  <c:v>41113.541666666664</c:v>
                </c:pt>
                <c:pt idx="22417">
                  <c:v>41113.583333333336</c:v>
                </c:pt>
                <c:pt idx="22418">
                  <c:v>41113.625</c:v>
                </c:pt>
                <c:pt idx="22419">
                  <c:v>41113.666666666664</c:v>
                </c:pt>
                <c:pt idx="22420">
                  <c:v>41113.708333333336</c:v>
                </c:pt>
                <c:pt idx="22421">
                  <c:v>41113.75</c:v>
                </c:pt>
                <c:pt idx="22422">
                  <c:v>41113.791666666664</c:v>
                </c:pt>
                <c:pt idx="22423">
                  <c:v>41113.833333333336</c:v>
                </c:pt>
                <c:pt idx="22424">
                  <c:v>41113.875</c:v>
                </c:pt>
                <c:pt idx="22425">
                  <c:v>41113.916666666664</c:v>
                </c:pt>
                <c:pt idx="22426">
                  <c:v>41113.958333333336</c:v>
                </c:pt>
                <c:pt idx="22427">
                  <c:v>41114</c:v>
                </c:pt>
                <c:pt idx="22428">
                  <c:v>41114.041666666664</c:v>
                </c:pt>
                <c:pt idx="22429">
                  <c:v>41114.083333333336</c:v>
                </c:pt>
                <c:pt idx="22430">
                  <c:v>41114.125</c:v>
                </c:pt>
                <c:pt idx="22431">
                  <c:v>41114.166666666664</c:v>
                </c:pt>
                <c:pt idx="22432">
                  <c:v>41114.208333333336</c:v>
                </c:pt>
                <c:pt idx="22433">
                  <c:v>41114.25</c:v>
                </c:pt>
                <c:pt idx="22434">
                  <c:v>41114.291666666664</c:v>
                </c:pt>
                <c:pt idx="22435">
                  <c:v>41114.333333333336</c:v>
                </c:pt>
                <c:pt idx="22436">
                  <c:v>41114.375</c:v>
                </c:pt>
                <c:pt idx="22437">
                  <c:v>41114.416666666664</c:v>
                </c:pt>
                <c:pt idx="22438">
                  <c:v>41114.458333333336</c:v>
                </c:pt>
                <c:pt idx="22439">
                  <c:v>41114.5</c:v>
                </c:pt>
                <c:pt idx="22440">
                  <c:v>41114.541666666664</c:v>
                </c:pt>
                <c:pt idx="22441">
                  <c:v>41114.583333333336</c:v>
                </c:pt>
                <c:pt idx="22442">
                  <c:v>41114.625</c:v>
                </c:pt>
                <c:pt idx="22443">
                  <c:v>41114.666666666664</c:v>
                </c:pt>
                <c:pt idx="22444">
                  <c:v>41114.708333333336</c:v>
                </c:pt>
                <c:pt idx="22445">
                  <c:v>41114.75</c:v>
                </c:pt>
                <c:pt idx="22446">
                  <c:v>41114.791666666664</c:v>
                </c:pt>
                <c:pt idx="22447">
                  <c:v>41114.833333333336</c:v>
                </c:pt>
                <c:pt idx="22448">
                  <c:v>41114.875</c:v>
                </c:pt>
                <c:pt idx="22449">
                  <c:v>41114.916666666664</c:v>
                </c:pt>
                <c:pt idx="22450">
                  <c:v>41114.958333333336</c:v>
                </c:pt>
                <c:pt idx="22451">
                  <c:v>41115</c:v>
                </c:pt>
                <c:pt idx="22452">
                  <c:v>41115.041666666664</c:v>
                </c:pt>
                <c:pt idx="22453">
                  <c:v>41115.083333333336</c:v>
                </c:pt>
                <c:pt idx="22454">
                  <c:v>41115.125</c:v>
                </c:pt>
                <c:pt idx="22455">
                  <c:v>41115.166666666664</c:v>
                </c:pt>
                <c:pt idx="22456">
                  <c:v>41115.208333333336</c:v>
                </c:pt>
                <c:pt idx="22457">
                  <c:v>41115.25</c:v>
                </c:pt>
                <c:pt idx="22458">
                  <c:v>41115.291666666664</c:v>
                </c:pt>
                <c:pt idx="22459">
                  <c:v>41115.333333333336</c:v>
                </c:pt>
                <c:pt idx="22460">
                  <c:v>41115.375</c:v>
                </c:pt>
                <c:pt idx="22461">
                  <c:v>41115.416666666664</c:v>
                </c:pt>
                <c:pt idx="22462">
                  <c:v>41115.458333333336</c:v>
                </c:pt>
                <c:pt idx="22463">
                  <c:v>41115.5</c:v>
                </c:pt>
                <c:pt idx="22464">
                  <c:v>41115.541666666664</c:v>
                </c:pt>
                <c:pt idx="22465">
                  <c:v>41115.583333333336</c:v>
                </c:pt>
                <c:pt idx="22466">
                  <c:v>41115.625</c:v>
                </c:pt>
                <c:pt idx="22467">
                  <c:v>41115.666666666664</c:v>
                </c:pt>
                <c:pt idx="22468">
                  <c:v>41115.708333333336</c:v>
                </c:pt>
                <c:pt idx="22469">
                  <c:v>41115.75</c:v>
                </c:pt>
                <c:pt idx="22470">
                  <c:v>41115.791666666664</c:v>
                </c:pt>
                <c:pt idx="22471">
                  <c:v>41115.833333333336</c:v>
                </c:pt>
                <c:pt idx="22472">
                  <c:v>41115.875</c:v>
                </c:pt>
                <c:pt idx="22473">
                  <c:v>41115.916666666664</c:v>
                </c:pt>
                <c:pt idx="22474">
                  <c:v>41115.958333333336</c:v>
                </c:pt>
                <c:pt idx="22475">
                  <c:v>41116</c:v>
                </c:pt>
                <c:pt idx="22476">
                  <c:v>41116.041666666664</c:v>
                </c:pt>
                <c:pt idx="22477">
                  <c:v>41116.083333333336</c:v>
                </c:pt>
                <c:pt idx="22478">
                  <c:v>41116.125</c:v>
                </c:pt>
                <c:pt idx="22479">
                  <c:v>41116.166666666664</c:v>
                </c:pt>
                <c:pt idx="22480">
                  <c:v>41116.208333333336</c:v>
                </c:pt>
                <c:pt idx="22481">
                  <c:v>41116.25</c:v>
                </c:pt>
                <c:pt idx="22482">
                  <c:v>41116.291666666664</c:v>
                </c:pt>
                <c:pt idx="22483">
                  <c:v>41116.333333333336</c:v>
                </c:pt>
                <c:pt idx="22484">
                  <c:v>41116.375</c:v>
                </c:pt>
                <c:pt idx="22485">
                  <c:v>41116.416666666664</c:v>
                </c:pt>
                <c:pt idx="22486">
                  <c:v>41116.458333333336</c:v>
                </c:pt>
                <c:pt idx="22487">
                  <c:v>41116.5</c:v>
                </c:pt>
                <c:pt idx="22488">
                  <c:v>41116.541666666664</c:v>
                </c:pt>
                <c:pt idx="22489">
                  <c:v>41116.583333333336</c:v>
                </c:pt>
                <c:pt idx="22490">
                  <c:v>41116.625</c:v>
                </c:pt>
                <c:pt idx="22491">
                  <c:v>41116.666666666664</c:v>
                </c:pt>
                <c:pt idx="22492">
                  <c:v>41116.708333333336</c:v>
                </c:pt>
                <c:pt idx="22493">
                  <c:v>41116.75</c:v>
                </c:pt>
                <c:pt idx="22494">
                  <c:v>41116.791666666664</c:v>
                </c:pt>
                <c:pt idx="22495">
                  <c:v>41116.833333333336</c:v>
                </c:pt>
                <c:pt idx="22496">
                  <c:v>41116.875</c:v>
                </c:pt>
                <c:pt idx="22497">
                  <c:v>41116.916666666664</c:v>
                </c:pt>
                <c:pt idx="22498">
                  <c:v>41116.958333333336</c:v>
                </c:pt>
                <c:pt idx="22499">
                  <c:v>41117</c:v>
                </c:pt>
                <c:pt idx="22500">
                  <c:v>41117.041666666664</c:v>
                </c:pt>
                <c:pt idx="22501">
                  <c:v>41117.083333333336</c:v>
                </c:pt>
                <c:pt idx="22502">
                  <c:v>41117.125</c:v>
                </c:pt>
                <c:pt idx="22503">
                  <c:v>41117.166666666664</c:v>
                </c:pt>
                <c:pt idx="22504">
                  <c:v>41117.208333333336</c:v>
                </c:pt>
                <c:pt idx="22505">
                  <c:v>41117.25</c:v>
                </c:pt>
                <c:pt idx="22506">
                  <c:v>41117.291666666664</c:v>
                </c:pt>
                <c:pt idx="22507">
                  <c:v>41117.333333333336</c:v>
                </c:pt>
                <c:pt idx="22508">
                  <c:v>41117.375</c:v>
                </c:pt>
                <c:pt idx="22509">
                  <c:v>41117.416666666664</c:v>
                </c:pt>
                <c:pt idx="22510">
                  <c:v>41117.458333333336</c:v>
                </c:pt>
                <c:pt idx="22511">
                  <c:v>41117.5</c:v>
                </c:pt>
                <c:pt idx="22512">
                  <c:v>41117.541666666664</c:v>
                </c:pt>
                <c:pt idx="22513">
                  <c:v>41117.583333333336</c:v>
                </c:pt>
                <c:pt idx="22514">
                  <c:v>41117.625</c:v>
                </c:pt>
                <c:pt idx="22515">
                  <c:v>41117.666666666664</c:v>
                </c:pt>
                <c:pt idx="22516">
                  <c:v>41117.708333333336</c:v>
                </c:pt>
                <c:pt idx="22517">
                  <c:v>41117.75</c:v>
                </c:pt>
                <c:pt idx="22518">
                  <c:v>41117.791666666664</c:v>
                </c:pt>
                <c:pt idx="22519">
                  <c:v>41117.833333333336</c:v>
                </c:pt>
                <c:pt idx="22520">
                  <c:v>41117.875</c:v>
                </c:pt>
                <c:pt idx="22521">
                  <c:v>41117.916666666664</c:v>
                </c:pt>
                <c:pt idx="22522">
                  <c:v>41117.958333333336</c:v>
                </c:pt>
                <c:pt idx="22523">
                  <c:v>41118</c:v>
                </c:pt>
                <c:pt idx="22524">
                  <c:v>41118.041666666664</c:v>
                </c:pt>
                <c:pt idx="22525">
                  <c:v>41118.083333333336</c:v>
                </c:pt>
                <c:pt idx="22526">
                  <c:v>41118.125</c:v>
                </c:pt>
                <c:pt idx="22527">
                  <c:v>41118.166666666664</c:v>
                </c:pt>
                <c:pt idx="22528">
                  <c:v>41118.208333333336</c:v>
                </c:pt>
                <c:pt idx="22529">
                  <c:v>41118.25</c:v>
                </c:pt>
                <c:pt idx="22530">
                  <c:v>41118.291666666664</c:v>
                </c:pt>
                <c:pt idx="22531">
                  <c:v>41118.333333333336</c:v>
                </c:pt>
                <c:pt idx="22532">
                  <c:v>41118.375</c:v>
                </c:pt>
                <c:pt idx="22533">
                  <c:v>41118.416666666664</c:v>
                </c:pt>
                <c:pt idx="22534">
                  <c:v>41118.458333333336</c:v>
                </c:pt>
                <c:pt idx="22535">
                  <c:v>41118.5</c:v>
                </c:pt>
                <c:pt idx="22536">
                  <c:v>41118.541666666664</c:v>
                </c:pt>
                <c:pt idx="22537">
                  <c:v>41118.583333333336</c:v>
                </c:pt>
                <c:pt idx="22538">
                  <c:v>41118.625</c:v>
                </c:pt>
                <c:pt idx="22539">
                  <c:v>41118.666666666664</c:v>
                </c:pt>
                <c:pt idx="22540">
                  <c:v>41118.708333333336</c:v>
                </c:pt>
                <c:pt idx="22541">
                  <c:v>41118.75</c:v>
                </c:pt>
                <c:pt idx="22542">
                  <c:v>41118.791666666664</c:v>
                </c:pt>
                <c:pt idx="22543">
                  <c:v>41118.833333333336</c:v>
                </c:pt>
                <c:pt idx="22544">
                  <c:v>41118.875</c:v>
                </c:pt>
                <c:pt idx="22545">
                  <c:v>41118.916666666664</c:v>
                </c:pt>
                <c:pt idx="22546">
                  <c:v>41118.958333333336</c:v>
                </c:pt>
                <c:pt idx="22547">
                  <c:v>41119</c:v>
                </c:pt>
                <c:pt idx="22548">
                  <c:v>41119.041666666664</c:v>
                </c:pt>
                <c:pt idx="22549">
                  <c:v>41119.083333333336</c:v>
                </c:pt>
                <c:pt idx="22550">
                  <c:v>41119.125</c:v>
                </c:pt>
                <c:pt idx="22551">
                  <c:v>41119.166666666664</c:v>
                </c:pt>
                <c:pt idx="22552">
                  <c:v>41119.208333333336</c:v>
                </c:pt>
                <c:pt idx="22553">
                  <c:v>41119.25</c:v>
                </c:pt>
                <c:pt idx="22554">
                  <c:v>41119.291666666664</c:v>
                </c:pt>
                <c:pt idx="22555">
                  <c:v>41119.333333333336</c:v>
                </c:pt>
                <c:pt idx="22556">
                  <c:v>41119.375</c:v>
                </c:pt>
                <c:pt idx="22557">
                  <c:v>41119.416666666664</c:v>
                </c:pt>
                <c:pt idx="22558">
                  <c:v>41119.458333333336</c:v>
                </c:pt>
                <c:pt idx="22559">
                  <c:v>41119.5</c:v>
                </c:pt>
                <c:pt idx="22560">
                  <c:v>41119.541666666664</c:v>
                </c:pt>
                <c:pt idx="22561">
                  <c:v>41119.583333333336</c:v>
                </c:pt>
                <c:pt idx="22562">
                  <c:v>41119.625</c:v>
                </c:pt>
                <c:pt idx="22563">
                  <c:v>41119.666666666664</c:v>
                </c:pt>
                <c:pt idx="22564">
                  <c:v>41119.708333333336</c:v>
                </c:pt>
                <c:pt idx="22565">
                  <c:v>41119.75</c:v>
                </c:pt>
                <c:pt idx="22566">
                  <c:v>41119.791666666664</c:v>
                </c:pt>
                <c:pt idx="22567">
                  <c:v>41119.833333333336</c:v>
                </c:pt>
                <c:pt idx="22568">
                  <c:v>41119.875</c:v>
                </c:pt>
                <c:pt idx="22569">
                  <c:v>41119.916666666664</c:v>
                </c:pt>
                <c:pt idx="22570">
                  <c:v>41119.958333333336</c:v>
                </c:pt>
                <c:pt idx="22571">
                  <c:v>41120</c:v>
                </c:pt>
                <c:pt idx="22572">
                  <c:v>41120.041666666664</c:v>
                </c:pt>
                <c:pt idx="22573">
                  <c:v>41120.083333333336</c:v>
                </c:pt>
                <c:pt idx="22574">
                  <c:v>41120.125</c:v>
                </c:pt>
                <c:pt idx="22575">
                  <c:v>41120.166666666664</c:v>
                </c:pt>
                <c:pt idx="22576">
                  <c:v>41120.208333333336</c:v>
                </c:pt>
                <c:pt idx="22577">
                  <c:v>41120.25</c:v>
                </c:pt>
                <c:pt idx="22578">
                  <c:v>41120.291666666664</c:v>
                </c:pt>
                <c:pt idx="22579">
                  <c:v>41120.333333333336</c:v>
                </c:pt>
                <c:pt idx="22580">
                  <c:v>41120.375</c:v>
                </c:pt>
                <c:pt idx="22581">
                  <c:v>41120.416666666664</c:v>
                </c:pt>
                <c:pt idx="22582">
                  <c:v>41120.458333333336</c:v>
                </c:pt>
                <c:pt idx="22583">
                  <c:v>41120.5</c:v>
                </c:pt>
                <c:pt idx="22584">
                  <c:v>41120.541666666664</c:v>
                </c:pt>
                <c:pt idx="22585">
                  <c:v>41120.583333333336</c:v>
                </c:pt>
                <c:pt idx="22586">
                  <c:v>41120.625</c:v>
                </c:pt>
                <c:pt idx="22587">
                  <c:v>41120.666666666664</c:v>
                </c:pt>
                <c:pt idx="22588">
                  <c:v>41120.708333333336</c:v>
                </c:pt>
                <c:pt idx="22589">
                  <c:v>41120.75</c:v>
                </c:pt>
                <c:pt idx="22590">
                  <c:v>41120.791666666664</c:v>
                </c:pt>
                <c:pt idx="22591">
                  <c:v>41120.833333333336</c:v>
                </c:pt>
                <c:pt idx="22592">
                  <c:v>41120.875</c:v>
                </c:pt>
                <c:pt idx="22593">
                  <c:v>41120.916666666664</c:v>
                </c:pt>
                <c:pt idx="22594">
                  <c:v>41120.958333333336</c:v>
                </c:pt>
                <c:pt idx="22595">
                  <c:v>41121</c:v>
                </c:pt>
                <c:pt idx="22596">
                  <c:v>41121.041666666664</c:v>
                </c:pt>
                <c:pt idx="22597">
                  <c:v>41121.083333333336</c:v>
                </c:pt>
                <c:pt idx="22598">
                  <c:v>41121.125</c:v>
                </c:pt>
                <c:pt idx="22599">
                  <c:v>41121.166666666664</c:v>
                </c:pt>
                <c:pt idx="22600">
                  <c:v>41121.208333333336</c:v>
                </c:pt>
                <c:pt idx="22601">
                  <c:v>41121.25</c:v>
                </c:pt>
                <c:pt idx="22602">
                  <c:v>41121.291666666664</c:v>
                </c:pt>
                <c:pt idx="22603">
                  <c:v>41121.333333333336</c:v>
                </c:pt>
                <c:pt idx="22604">
                  <c:v>41121.375</c:v>
                </c:pt>
                <c:pt idx="22605">
                  <c:v>41121.416666666664</c:v>
                </c:pt>
                <c:pt idx="22606">
                  <c:v>41121.458333333336</c:v>
                </c:pt>
                <c:pt idx="22607">
                  <c:v>41121.5</c:v>
                </c:pt>
                <c:pt idx="22608">
                  <c:v>41121.541666666664</c:v>
                </c:pt>
                <c:pt idx="22609">
                  <c:v>41121.583333333336</c:v>
                </c:pt>
                <c:pt idx="22610">
                  <c:v>41121.625</c:v>
                </c:pt>
                <c:pt idx="22611">
                  <c:v>41121.666666666664</c:v>
                </c:pt>
                <c:pt idx="22612">
                  <c:v>41121.708333333336</c:v>
                </c:pt>
                <c:pt idx="22613">
                  <c:v>41121.75</c:v>
                </c:pt>
                <c:pt idx="22614">
                  <c:v>41121.791666666664</c:v>
                </c:pt>
                <c:pt idx="22615">
                  <c:v>41121.833333333336</c:v>
                </c:pt>
                <c:pt idx="22616">
                  <c:v>41121.875</c:v>
                </c:pt>
                <c:pt idx="22617">
                  <c:v>41121.916666666664</c:v>
                </c:pt>
                <c:pt idx="22618">
                  <c:v>41121.958333333336</c:v>
                </c:pt>
                <c:pt idx="22619">
                  <c:v>41122</c:v>
                </c:pt>
                <c:pt idx="22620">
                  <c:v>41122.041666666664</c:v>
                </c:pt>
                <c:pt idx="22621">
                  <c:v>41122.083333333336</c:v>
                </c:pt>
                <c:pt idx="22622">
                  <c:v>41122.125</c:v>
                </c:pt>
                <c:pt idx="22623">
                  <c:v>41122.166666666664</c:v>
                </c:pt>
                <c:pt idx="22624">
                  <c:v>41122.208333333336</c:v>
                </c:pt>
                <c:pt idx="22625">
                  <c:v>41122.25</c:v>
                </c:pt>
                <c:pt idx="22626">
                  <c:v>41122.291666666664</c:v>
                </c:pt>
                <c:pt idx="22627">
                  <c:v>41122.333333333336</c:v>
                </c:pt>
                <c:pt idx="22628">
                  <c:v>41122.375</c:v>
                </c:pt>
                <c:pt idx="22629">
                  <c:v>41122.416666666664</c:v>
                </c:pt>
                <c:pt idx="22630">
                  <c:v>41122.458333333336</c:v>
                </c:pt>
                <c:pt idx="22631">
                  <c:v>41122.5</c:v>
                </c:pt>
                <c:pt idx="22632">
                  <c:v>41122.541666666664</c:v>
                </c:pt>
                <c:pt idx="22633">
                  <c:v>41122.583333333336</c:v>
                </c:pt>
                <c:pt idx="22634">
                  <c:v>41122.625</c:v>
                </c:pt>
                <c:pt idx="22635">
                  <c:v>41122.666666666664</c:v>
                </c:pt>
                <c:pt idx="22636">
                  <c:v>41122.708333333336</c:v>
                </c:pt>
                <c:pt idx="22637">
                  <c:v>41122.75</c:v>
                </c:pt>
                <c:pt idx="22638">
                  <c:v>41122.791666666664</c:v>
                </c:pt>
                <c:pt idx="22639">
                  <c:v>41122.833333333336</c:v>
                </c:pt>
                <c:pt idx="22640">
                  <c:v>41122.875</c:v>
                </c:pt>
                <c:pt idx="22641">
                  <c:v>41122.916666666664</c:v>
                </c:pt>
                <c:pt idx="22642">
                  <c:v>41122.958333333336</c:v>
                </c:pt>
                <c:pt idx="22643">
                  <c:v>41123</c:v>
                </c:pt>
                <c:pt idx="22644">
                  <c:v>41123.041666666664</c:v>
                </c:pt>
                <c:pt idx="22645">
                  <c:v>41123.083333333336</c:v>
                </c:pt>
                <c:pt idx="22646">
                  <c:v>41123.125</c:v>
                </c:pt>
                <c:pt idx="22647">
                  <c:v>41123.166666666664</c:v>
                </c:pt>
                <c:pt idx="22648">
                  <c:v>41123.208333333336</c:v>
                </c:pt>
                <c:pt idx="22649">
                  <c:v>41123.25</c:v>
                </c:pt>
                <c:pt idx="22650">
                  <c:v>41123.291666666664</c:v>
                </c:pt>
                <c:pt idx="22651">
                  <c:v>41123.333333333336</c:v>
                </c:pt>
                <c:pt idx="22652">
                  <c:v>41123.375</c:v>
                </c:pt>
                <c:pt idx="22653">
                  <c:v>41123.416666666664</c:v>
                </c:pt>
                <c:pt idx="22654">
                  <c:v>41123.458333333336</c:v>
                </c:pt>
                <c:pt idx="22655">
                  <c:v>41123.5</c:v>
                </c:pt>
                <c:pt idx="22656">
                  <c:v>41123.541666666664</c:v>
                </c:pt>
                <c:pt idx="22657">
                  <c:v>41123.583333333336</c:v>
                </c:pt>
                <c:pt idx="22658">
                  <c:v>41123.625</c:v>
                </c:pt>
                <c:pt idx="22659">
                  <c:v>41123.666666666664</c:v>
                </c:pt>
                <c:pt idx="22660">
                  <c:v>41123.708333333336</c:v>
                </c:pt>
                <c:pt idx="22661">
                  <c:v>41123.75</c:v>
                </c:pt>
                <c:pt idx="22662">
                  <c:v>41123.791666666664</c:v>
                </c:pt>
                <c:pt idx="22663">
                  <c:v>41123.833333333336</c:v>
                </c:pt>
                <c:pt idx="22664">
                  <c:v>41123.875</c:v>
                </c:pt>
                <c:pt idx="22665">
                  <c:v>41123.916666666664</c:v>
                </c:pt>
                <c:pt idx="22666">
                  <c:v>41123.958333333336</c:v>
                </c:pt>
                <c:pt idx="22667">
                  <c:v>41124</c:v>
                </c:pt>
                <c:pt idx="22668">
                  <c:v>41124.041666666664</c:v>
                </c:pt>
                <c:pt idx="22669">
                  <c:v>41124.083333333336</c:v>
                </c:pt>
                <c:pt idx="22670">
                  <c:v>41124.125</c:v>
                </c:pt>
                <c:pt idx="22671">
                  <c:v>41124.166666666664</c:v>
                </c:pt>
                <c:pt idx="22672">
                  <c:v>41124.208333333336</c:v>
                </c:pt>
                <c:pt idx="22673">
                  <c:v>41124.25</c:v>
                </c:pt>
                <c:pt idx="22674">
                  <c:v>41124.291666666664</c:v>
                </c:pt>
                <c:pt idx="22675">
                  <c:v>41124.333333333336</c:v>
                </c:pt>
                <c:pt idx="22676">
                  <c:v>41124.375</c:v>
                </c:pt>
                <c:pt idx="22677">
                  <c:v>41124.416666666664</c:v>
                </c:pt>
                <c:pt idx="22678">
                  <c:v>41124.458333333336</c:v>
                </c:pt>
                <c:pt idx="22679">
                  <c:v>41124.5</c:v>
                </c:pt>
                <c:pt idx="22680">
                  <c:v>41124.541666666664</c:v>
                </c:pt>
                <c:pt idx="22681">
                  <c:v>41124.583333333336</c:v>
                </c:pt>
                <c:pt idx="22682">
                  <c:v>41124.625</c:v>
                </c:pt>
                <c:pt idx="22683">
                  <c:v>41124.666666666664</c:v>
                </c:pt>
                <c:pt idx="22684">
                  <c:v>41124.708333333336</c:v>
                </c:pt>
                <c:pt idx="22685">
                  <c:v>41124.75</c:v>
                </c:pt>
                <c:pt idx="22686">
                  <c:v>41124.791666666664</c:v>
                </c:pt>
                <c:pt idx="22687">
                  <c:v>41124.833333333336</c:v>
                </c:pt>
                <c:pt idx="22688">
                  <c:v>41124.875</c:v>
                </c:pt>
                <c:pt idx="22689">
                  <c:v>41124.916666666664</c:v>
                </c:pt>
                <c:pt idx="22690">
                  <c:v>41124.958333333336</c:v>
                </c:pt>
                <c:pt idx="22691">
                  <c:v>41125</c:v>
                </c:pt>
                <c:pt idx="22692">
                  <c:v>41125.041666666664</c:v>
                </c:pt>
                <c:pt idx="22693">
                  <c:v>41125.083333333336</c:v>
                </c:pt>
                <c:pt idx="22694">
                  <c:v>41125.125</c:v>
                </c:pt>
                <c:pt idx="22695">
                  <c:v>41125.166666666664</c:v>
                </c:pt>
                <c:pt idx="22696">
                  <c:v>41125.208333333336</c:v>
                </c:pt>
                <c:pt idx="22697">
                  <c:v>41125.25</c:v>
                </c:pt>
                <c:pt idx="22698">
                  <c:v>41125.291666666664</c:v>
                </c:pt>
                <c:pt idx="22699">
                  <c:v>41125.333333333336</c:v>
                </c:pt>
                <c:pt idx="22700">
                  <c:v>41125.375</c:v>
                </c:pt>
                <c:pt idx="22701">
                  <c:v>41125.416666666664</c:v>
                </c:pt>
                <c:pt idx="22702">
                  <c:v>41125.458333333336</c:v>
                </c:pt>
                <c:pt idx="22703">
                  <c:v>41125.5</c:v>
                </c:pt>
                <c:pt idx="22704">
                  <c:v>41125.541666666664</c:v>
                </c:pt>
                <c:pt idx="22705">
                  <c:v>41125.583333333336</c:v>
                </c:pt>
                <c:pt idx="22706">
                  <c:v>41125.625</c:v>
                </c:pt>
                <c:pt idx="22707">
                  <c:v>41125.666666666664</c:v>
                </c:pt>
                <c:pt idx="22708">
                  <c:v>41125.708333333336</c:v>
                </c:pt>
                <c:pt idx="22709">
                  <c:v>41125.75</c:v>
                </c:pt>
                <c:pt idx="22710">
                  <c:v>41125.791666666664</c:v>
                </c:pt>
                <c:pt idx="22711">
                  <c:v>41125.833333333336</c:v>
                </c:pt>
                <c:pt idx="22712">
                  <c:v>41125.875</c:v>
                </c:pt>
                <c:pt idx="22713">
                  <c:v>41125.916666666664</c:v>
                </c:pt>
                <c:pt idx="22714">
                  <c:v>41125.958333333336</c:v>
                </c:pt>
                <c:pt idx="22715">
                  <c:v>41126</c:v>
                </c:pt>
                <c:pt idx="22716">
                  <c:v>41126.041666666664</c:v>
                </c:pt>
                <c:pt idx="22717">
                  <c:v>41126.083333333336</c:v>
                </c:pt>
                <c:pt idx="22718">
                  <c:v>41126.125</c:v>
                </c:pt>
                <c:pt idx="22719">
                  <c:v>41126.166666666664</c:v>
                </c:pt>
                <c:pt idx="22720">
                  <c:v>41126.208333333336</c:v>
                </c:pt>
                <c:pt idx="22721">
                  <c:v>41126.25</c:v>
                </c:pt>
                <c:pt idx="22722">
                  <c:v>41126.291666666664</c:v>
                </c:pt>
                <c:pt idx="22723">
                  <c:v>41126.333333333336</c:v>
                </c:pt>
                <c:pt idx="22724">
                  <c:v>41126.375</c:v>
                </c:pt>
                <c:pt idx="22725">
                  <c:v>41126.416666666664</c:v>
                </c:pt>
                <c:pt idx="22726">
                  <c:v>41126.458333333336</c:v>
                </c:pt>
                <c:pt idx="22727">
                  <c:v>41126.5</c:v>
                </c:pt>
                <c:pt idx="22728">
                  <c:v>41126.541666666664</c:v>
                </c:pt>
                <c:pt idx="22729">
                  <c:v>41126.583333333336</c:v>
                </c:pt>
                <c:pt idx="22730">
                  <c:v>41126.625</c:v>
                </c:pt>
                <c:pt idx="22731">
                  <c:v>41126.666666666664</c:v>
                </c:pt>
                <c:pt idx="22732">
                  <c:v>41126.708333333336</c:v>
                </c:pt>
                <c:pt idx="22733">
                  <c:v>41126.75</c:v>
                </c:pt>
                <c:pt idx="22734">
                  <c:v>41126.791666666664</c:v>
                </c:pt>
                <c:pt idx="22735">
                  <c:v>41126.833333333336</c:v>
                </c:pt>
                <c:pt idx="22736">
                  <c:v>41126.875</c:v>
                </c:pt>
                <c:pt idx="22737">
                  <c:v>41126.916666666664</c:v>
                </c:pt>
                <c:pt idx="22738">
                  <c:v>41126.958333333336</c:v>
                </c:pt>
                <c:pt idx="22739">
                  <c:v>41127</c:v>
                </c:pt>
                <c:pt idx="22740">
                  <c:v>41127.041666666664</c:v>
                </c:pt>
                <c:pt idx="22741">
                  <c:v>41127.083333333336</c:v>
                </c:pt>
                <c:pt idx="22742">
                  <c:v>41127.125</c:v>
                </c:pt>
                <c:pt idx="22743">
                  <c:v>41127.166666666664</c:v>
                </c:pt>
                <c:pt idx="22744">
                  <c:v>41127.208333333336</c:v>
                </c:pt>
                <c:pt idx="22745">
                  <c:v>41127.25</c:v>
                </c:pt>
                <c:pt idx="22746">
                  <c:v>41127.291666666664</c:v>
                </c:pt>
                <c:pt idx="22747">
                  <c:v>41127.333333333336</c:v>
                </c:pt>
                <c:pt idx="22748">
                  <c:v>41127.375</c:v>
                </c:pt>
                <c:pt idx="22749">
                  <c:v>41127.416666666664</c:v>
                </c:pt>
                <c:pt idx="22750">
                  <c:v>41127.458333333336</c:v>
                </c:pt>
                <c:pt idx="22751">
                  <c:v>41127.5</c:v>
                </c:pt>
                <c:pt idx="22752">
                  <c:v>41127.541666666664</c:v>
                </c:pt>
                <c:pt idx="22753">
                  <c:v>41127.583333333336</c:v>
                </c:pt>
                <c:pt idx="22754">
                  <c:v>41127.625</c:v>
                </c:pt>
                <c:pt idx="22755">
                  <c:v>41127.666666666664</c:v>
                </c:pt>
                <c:pt idx="22756">
                  <c:v>41127.708333333336</c:v>
                </c:pt>
                <c:pt idx="22757">
                  <c:v>41127.75</c:v>
                </c:pt>
                <c:pt idx="22758">
                  <c:v>41127.791666666664</c:v>
                </c:pt>
                <c:pt idx="22759">
                  <c:v>41127.833333333336</c:v>
                </c:pt>
                <c:pt idx="22760">
                  <c:v>41127.875</c:v>
                </c:pt>
                <c:pt idx="22761">
                  <c:v>41127.916666666664</c:v>
                </c:pt>
                <c:pt idx="22762">
                  <c:v>41127.958333333336</c:v>
                </c:pt>
                <c:pt idx="22763">
                  <c:v>41128</c:v>
                </c:pt>
                <c:pt idx="22764">
                  <c:v>41128.041666666664</c:v>
                </c:pt>
                <c:pt idx="22765">
                  <c:v>41128.083333333336</c:v>
                </c:pt>
                <c:pt idx="22766">
                  <c:v>41128.125</c:v>
                </c:pt>
                <c:pt idx="22767">
                  <c:v>41128.166666666664</c:v>
                </c:pt>
                <c:pt idx="22768">
                  <c:v>41128.208333333336</c:v>
                </c:pt>
                <c:pt idx="22769">
                  <c:v>41128.25</c:v>
                </c:pt>
                <c:pt idx="22770">
                  <c:v>41128.291666666664</c:v>
                </c:pt>
                <c:pt idx="22771">
                  <c:v>41128.333333333336</c:v>
                </c:pt>
                <c:pt idx="22772">
                  <c:v>41128.375</c:v>
                </c:pt>
                <c:pt idx="22773">
                  <c:v>41128.416666666664</c:v>
                </c:pt>
                <c:pt idx="22774">
                  <c:v>41128.458333333336</c:v>
                </c:pt>
                <c:pt idx="22775">
                  <c:v>41128.5</c:v>
                </c:pt>
                <c:pt idx="22776">
                  <c:v>41128.541666666664</c:v>
                </c:pt>
                <c:pt idx="22777">
                  <c:v>41128.583333333336</c:v>
                </c:pt>
                <c:pt idx="22778">
                  <c:v>41128.625</c:v>
                </c:pt>
                <c:pt idx="22779">
                  <c:v>41128.666666666664</c:v>
                </c:pt>
                <c:pt idx="22780">
                  <c:v>41128.708333333336</c:v>
                </c:pt>
                <c:pt idx="22781">
                  <c:v>41128.75</c:v>
                </c:pt>
                <c:pt idx="22782">
                  <c:v>41128.791666666664</c:v>
                </c:pt>
                <c:pt idx="22783">
                  <c:v>41128.833333333336</c:v>
                </c:pt>
                <c:pt idx="22784">
                  <c:v>41128.875</c:v>
                </c:pt>
                <c:pt idx="22785">
                  <c:v>41128.916666666664</c:v>
                </c:pt>
                <c:pt idx="22786">
                  <c:v>41128.958333333336</c:v>
                </c:pt>
                <c:pt idx="22787">
                  <c:v>41129</c:v>
                </c:pt>
                <c:pt idx="22788">
                  <c:v>41129.041666666664</c:v>
                </c:pt>
                <c:pt idx="22789">
                  <c:v>41129.083333333336</c:v>
                </c:pt>
                <c:pt idx="22790">
                  <c:v>41129.125</c:v>
                </c:pt>
                <c:pt idx="22791">
                  <c:v>41129.166666666664</c:v>
                </c:pt>
                <c:pt idx="22792">
                  <c:v>41129.208333333336</c:v>
                </c:pt>
                <c:pt idx="22793">
                  <c:v>41129.25</c:v>
                </c:pt>
                <c:pt idx="22794">
                  <c:v>41129.291666666664</c:v>
                </c:pt>
                <c:pt idx="22795">
                  <c:v>41129.333333333336</c:v>
                </c:pt>
                <c:pt idx="22796">
                  <c:v>41129.375</c:v>
                </c:pt>
                <c:pt idx="22797">
                  <c:v>41129.416666666664</c:v>
                </c:pt>
                <c:pt idx="22798">
                  <c:v>41129.458333333336</c:v>
                </c:pt>
                <c:pt idx="22799">
                  <c:v>41129.5</c:v>
                </c:pt>
                <c:pt idx="22800">
                  <c:v>41129.541666666664</c:v>
                </c:pt>
                <c:pt idx="22801">
                  <c:v>41129.583333333336</c:v>
                </c:pt>
                <c:pt idx="22802">
                  <c:v>41129.625</c:v>
                </c:pt>
                <c:pt idx="22803">
                  <c:v>41129.666666666664</c:v>
                </c:pt>
                <c:pt idx="22804">
                  <c:v>41129.708333333336</c:v>
                </c:pt>
                <c:pt idx="22805">
                  <c:v>41129.75</c:v>
                </c:pt>
                <c:pt idx="22806">
                  <c:v>41129.791666666664</c:v>
                </c:pt>
                <c:pt idx="22807">
                  <c:v>41129.833333333336</c:v>
                </c:pt>
                <c:pt idx="22808">
                  <c:v>41129.875</c:v>
                </c:pt>
                <c:pt idx="22809">
                  <c:v>41129.916666666664</c:v>
                </c:pt>
                <c:pt idx="22810">
                  <c:v>41129.958333333336</c:v>
                </c:pt>
                <c:pt idx="22811">
                  <c:v>41130</c:v>
                </c:pt>
                <c:pt idx="22812">
                  <c:v>41130.041666666664</c:v>
                </c:pt>
                <c:pt idx="22813">
                  <c:v>41130.083333333336</c:v>
                </c:pt>
                <c:pt idx="22814">
                  <c:v>41130.125</c:v>
                </c:pt>
                <c:pt idx="22815">
                  <c:v>41130.166666666664</c:v>
                </c:pt>
                <c:pt idx="22816">
                  <c:v>41130.208333333336</c:v>
                </c:pt>
                <c:pt idx="22817">
                  <c:v>41130.25</c:v>
                </c:pt>
                <c:pt idx="22818">
                  <c:v>41130.291666666664</c:v>
                </c:pt>
                <c:pt idx="22819">
                  <c:v>41130.333333333336</c:v>
                </c:pt>
                <c:pt idx="22820">
                  <c:v>41130.375</c:v>
                </c:pt>
                <c:pt idx="22821">
                  <c:v>41130.416666666664</c:v>
                </c:pt>
                <c:pt idx="22822">
                  <c:v>41130.458333333336</c:v>
                </c:pt>
                <c:pt idx="22823">
                  <c:v>41130.5</c:v>
                </c:pt>
                <c:pt idx="22824">
                  <c:v>41130.541666666664</c:v>
                </c:pt>
                <c:pt idx="22825">
                  <c:v>41130.583333333336</c:v>
                </c:pt>
                <c:pt idx="22826">
                  <c:v>41130.625</c:v>
                </c:pt>
                <c:pt idx="22827">
                  <c:v>41130.666666666664</c:v>
                </c:pt>
                <c:pt idx="22828">
                  <c:v>41130.708333333336</c:v>
                </c:pt>
                <c:pt idx="22829">
                  <c:v>41130.75</c:v>
                </c:pt>
                <c:pt idx="22830">
                  <c:v>41130.791666666664</c:v>
                </c:pt>
                <c:pt idx="22831">
                  <c:v>41130.833333333336</c:v>
                </c:pt>
                <c:pt idx="22832">
                  <c:v>41130.875</c:v>
                </c:pt>
                <c:pt idx="22833">
                  <c:v>41130.916666666664</c:v>
                </c:pt>
                <c:pt idx="22834">
                  <c:v>41130.958333333336</c:v>
                </c:pt>
                <c:pt idx="22835">
                  <c:v>41131</c:v>
                </c:pt>
                <c:pt idx="22836">
                  <c:v>41131.041666666664</c:v>
                </c:pt>
                <c:pt idx="22837">
                  <c:v>41131.083333333336</c:v>
                </c:pt>
                <c:pt idx="22838">
                  <c:v>41131.125</c:v>
                </c:pt>
                <c:pt idx="22839">
                  <c:v>41131.166666666664</c:v>
                </c:pt>
                <c:pt idx="22840">
                  <c:v>41131.208333333336</c:v>
                </c:pt>
                <c:pt idx="22841">
                  <c:v>41131.25</c:v>
                </c:pt>
                <c:pt idx="22842">
                  <c:v>41131.291666666664</c:v>
                </c:pt>
                <c:pt idx="22843">
                  <c:v>41131.333333333336</c:v>
                </c:pt>
                <c:pt idx="22844">
                  <c:v>41131.375</c:v>
                </c:pt>
                <c:pt idx="22845">
                  <c:v>41131.416666666664</c:v>
                </c:pt>
                <c:pt idx="22846">
                  <c:v>41131.458333333336</c:v>
                </c:pt>
                <c:pt idx="22847">
                  <c:v>41131.5</c:v>
                </c:pt>
                <c:pt idx="22848">
                  <c:v>41131.541666666664</c:v>
                </c:pt>
                <c:pt idx="22849">
                  <c:v>41131.583333333336</c:v>
                </c:pt>
                <c:pt idx="22850">
                  <c:v>41131.625</c:v>
                </c:pt>
                <c:pt idx="22851">
                  <c:v>41131.666666666664</c:v>
                </c:pt>
                <c:pt idx="22852">
                  <c:v>41131.708333333336</c:v>
                </c:pt>
                <c:pt idx="22853">
                  <c:v>41131.75</c:v>
                </c:pt>
                <c:pt idx="22854">
                  <c:v>41131.791666666664</c:v>
                </c:pt>
                <c:pt idx="22855">
                  <c:v>41131.833333333336</c:v>
                </c:pt>
                <c:pt idx="22856">
                  <c:v>41131.875</c:v>
                </c:pt>
                <c:pt idx="22857">
                  <c:v>41131.916666666664</c:v>
                </c:pt>
                <c:pt idx="22858">
                  <c:v>41131.958333333336</c:v>
                </c:pt>
                <c:pt idx="22859">
                  <c:v>41132</c:v>
                </c:pt>
                <c:pt idx="22860">
                  <c:v>41132.041666666664</c:v>
                </c:pt>
                <c:pt idx="22861">
                  <c:v>41132.083333333336</c:v>
                </c:pt>
                <c:pt idx="22862">
                  <c:v>41132.125</c:v>
                </c:pt>
                <c:pt idx="22863">
                  <c:v>41132.166666666664</c:v>
                </c:pt>
                <c:pt idx="22864">
                  <c:v>41132.208333333336</c:v>
                </c:pt>
                <c:pt idx="22865">
                  <c:v>41132.25</c:v>
                </c:pt>
                <c:pt idx="22866">
                  <c:v>41132.291666666664</c:v>
                </c:pt>
                <c:pt idx="22867">
                  <c:v>41132.333333333336</c:v>
                </c:pt>
                <c:pt idx="22868">
                  <c:v>41132.375</c:v>
                </c:pt>
                <c:pt idx="22869">
                  <c:v>41132.416666666664</c:v>
                </c:pt>
                <c:pt idx="22870">
                  <c:v>41132.458333333336</c:v>
                </c:pt>
                <c:pt idx="22871">
                  <c:v>41132.5</c:v>
                </c:pt>
                <c:pt idx="22872">
                  <c:v>41132.541666666664</c:v>
                </c:pt>
                <c:pt idx="22873">
                  <c:v>41132.583333333336</c:v>
                </c:pt>
                <c:pt idx="22874">
                  <c:v>41132.625</c:v>
                </c:pt>
                <c:pt idx="22875">
                  <c:v>41132.666666666664</c:v>
                </c:pt>
                <c:pt idx="22876">
                  <c:v>41132.708333333336</c:v>
                </c:pt>
                <c:pt idx="22877">
                  <c:v>41132.75</c:v>
                </c:pt>
                <c:pt idx="22878">
                  <c:v>41132.791666666664</c:v>
                </c:pt>
                <c:pt idx="22879">
                  <c:v>41132.833333333336</c:v>
                </c:pt>
                <c:pt idx="22880">
                  <c:v>41132.875</c:v>
                </c:pt>
                <c:pt idx="22881">
                  <c:v>41132.916666666664</c:v>
                </c:pt>
                <c:pt idx="22882">
                  <c:v>41132.958333333336</c:v>
                </c:pt>
                <c:pt idx="22883">
                  <c:v>41133</c:v>
                </c:pt>
                <c:pt idx="22884">
                  <c:v>41133.041666666664</c:v>
                </c:pt>
                <c:pt idx="22885">
                  <c:v>41133.083333333336</c:v>
                </c:pt>
                <c:pt idx="22886">
                  <c:v>41133.125</c:v>
                </c:pt>
                <c:pt idx="22887">
                  <c:v>41133.166666666664</c:v>
                </c:pt>
                <c:pt idx="22888">
                  <c:v>41133.208333333336</c:v>
                </c:pt>
                <c:pt idx="22889">
                  <c:v>41133.25</c:v>
                </c:pt>
                <c:pt idx="22890">
                  <c:v>41133.291666666664</c:v>
                </c:pt>
                <c:pt idx="22891">
                  <c:v>41133.333333333336</c:v>
                </c:pt>
                <c:pt idx="22892">
                  <c:v>41133.375</c:v>
                </c:pt>
                <c:pt idx="22893">
                  <c:v>41133.416666666664</c:v>
                </c:pt>
                <c:pt idx="22894">
                  <c:v>41133.458333333336</c:v>
                </c:pt>
                <c:pt idx="22895">
                  <c:v>41133.5</c:v>
                </c:pt>
                <c:pt idx="22896">
                  <c:v>41133.541666666664</c:v>
                </c:pt>
                <c:pt idx="22897">
                  <c:v>41133.583333333336</c:v>
                </c:pt>
                <c:pt idx="22898">
                  <c:v>41133.625</c:v>
                </c:pt>
                <c:pt idx="22899">
                  <c:v>41133.666666666664</c:v>
                </c:pt>
                <c:pt idx="22900">
                  <c:v>41133.708333333336</c:v>
                </c:pt>
                <c:pt idx="22901">
                  <c:v>41133.75</c:v>
                </c:pt>
                <c:pt idx="22902">
                  <c:v>41133.791666666664</c:v>
                </c:pt>
                <c:pt idx="22903">
                  <c:v>41133.833333333336</c:v>
                </c:pt>
                <c:pt idx="22904">
                  <c:v>41133.875</c:v>
                </c:pt>
                <c:pt idx="22905">
                  <c:v>41133.916666666664</c:v>
                </c:pt>
                <c:pt idx="22906">
                  <c:v>41133.958333333336</c:v>
                </c:pt>
                <c:pt idx="22907">
                  <c:v>41134</c:v>
                </c:pt>
                <c:pt idx="22908">
                  <c:v>41134.041666666664</c:v>
                </c:pt>
                <c:pt idx="22909">
                  <c:v>41134.083333333336</c:v>
                </c:pt>
                <c:pt idx="22910">
                  <c:v>41134.125</c:v>
                </c:pt>
                <c:pt idx="22911">
                  <c:v>41134.166666666664</c:v>
                </c:pt>
                <c:pt idx="22912">
                  <c:v>41134.208333333336</c:v>
                </c:pt>
                <c:pt idx="22913">
                  <c:v>41134.25</c:v>
                </c:pt>
                <c:pt idx="22914">
                  <c:v>41134.291666666664</c:v>
                </c:pt>
                <c:pt idx="22915">
                  <c:v>41134.333333333336</c:v>
                </c:pt>
                <c:pt idx="22916">
                  <c:v>41134.375</c:v>
                </c:pt>
                <c:pt idx="22917">
                  <c:v>41134.416666666664</c:v>
                </c:pt>
                <c:pt idx="22918">
                  <c:v>41134.458333333336</c:v>
                </c:pt>
                <c:pt idx="22919">
                  <c:v>41134.5</c:v>
                </c:pt>
                <c:pt idx="22920">
                  <c:v>41134.541666666664</c:v>
                </c:pt>
                <c:pt idx="22921">
                  <c:v>41134.583333333336</c:v>
                </c:pt>
                <c:pt idx="22922">
                  <c:v>41134.625</c:v>
                </c:pt>
                <c:pt idx="22923">
                  <c:v>41134.666666666664</c:v>
                </c:pt>
                <c:pt idx="22924">
                  <c:v>41134.708333333336</c:v>
                </c:pt>
                <c:pt idx="22925">
                  <c:v>41134.75</c:v>
                </c:pt>
                <c:pt idx="22926">
                  <c:v>41134.791666666664</c:v>
                </c:pt>
                <c:pt idx="22927">
                  <c:v>41134.833333333336</c:v>
                </c:pt>
                <c:pt idx="22928">
                  <c:v>41134.875</c:v>
                </c:pt>
                <c:pt idx="22929">
                  <c:v>41134.916666666664</c:v>
                </c:pt>
                <c:pt idx="22930">
                  <c:v>41134.958333333336</c:v>
                </c:pt>
                <c:pt idx="22931">
                  <c:v>41135</c:v>
                </c:pt>
                <c:pt idx="22932">
                  <c:v>41135.041666666664</c:v>
                </c:pt>
                <c:pt idx="22933">
                  <c:v>41135.083333333336</c:v>
                </c:pt>
                <c:pt idx="22934">
                  <c:v>41135.125</c:v>
                </c:pt>
                <c:pt idx="22935">
                  <c:v>41135.166666666664</c:v>
                </c:pt>
                <c:pt idx="22936">
                  <c:v>41135.208333333336</c:v>
                </c:pt>
                <c:pt idx="22937">
                  <c:v>41135.25</c:v>
                </c:pt>
                <c:pt idx="22938">
                  <c:v>41135.291666666664</c:v>
                </c:pt>
                <c:pt idx="22939">
                  <c:v>41135.333333333336</c:v>
                </c:pt>
                <c:pt idx="22940">
                  <c:v>41135.375</c:v>
                </c:pt>
                <c:pt idx="22941">
                  <c:v>41135.416666666664</c:v>
                </c:pt>
                <c:pt idx="22942">
                  <c:v>41135.458333333336</c:v>
                </c:pt>
                <c:pt idx="22943">
                  <c:v>41135.5</c:v>
                </c:pt>
                <c:pt idx="22944">
                  <c:v>41135.541666666664</c:v>
                </c:pt>
                <c:pt idx="22945">
                  <c:v>41135.583333333336</c:v>
                </c:pt>
                <c:pt idx="22946">
                  <c:v>41135.625</c:v>
                </c:pt>
                <c:pt idx="22947">
                  <c:v>41135.666666666664</c:v>
                </c:pt>
                <c:pt idx="22948">
                  <c:v>41135.708333333336</c:v>
                </c:pt>
                <c:pt idx="22949">
                  <c:v>41135.75</c:v>
                </c:pt>
                <c:pt idx="22950">
                  <c:v>41135.791666666664</c:v>
                </c:pt>
                <c:pt idx="22951">
                  <c:v>41135.833333333336</c:v>
                </c:pt>
                <c:pt idx="22952">
                  <c:v>41135.875</c:v>
                </c:pt>
                <c:pt idx="22953">
                  <c:v>41135.916666666664</c:v>
                </c:pt>
                <c:pt idx="22954">
                  <c:v>41135.958333333336</c:v>
                </c:pt>
                <c:pt idx="22955">
                  <c:v>41136</c:v>
                </c:pt>
                <c:pt idx="22956">
                  <c:v>41136.041666666664</c:v>
                </c:pt>
                <c:pt idx="22957">
                  <c:v>41136.083333333336</c:v>
                </c:pt>
                <c:pt idx="22958">
                  <c:v>41136.125</c:v>
                </c:pt>
                <c:pt idx="22959">
                  <c:v>41136.166666666664</c:v>
                </c:pt>
                <c:pt idx="22960">
                  <c:v>41136.208333333336</c:v>
                </c:pt>
                <c:pt idx="22961">
                  <c:v>41136.25</c:v>
                </c:pt>
                <c:pt idx="22962">
                  <c:v>41136.291666666664</c:v>
                </c:pt>
                <c:pt idx="22963">
                  <c:v>41136.333333333336</c:v>
                </c:pt>
                <c:pt idx="22964">
                  <c:v>41136.375</c:v>
                </c:pt>
                <c:pt idx="22965">
                  <c:v>41136.416666666664</c:v>
                </c:pt>
                <c:pt idx="22966">
                  <c:v>41136.458333333336</c:v>
                </c:pt>
                <c:pt idx="22967">
                  <c:v>41136.5</c:v>
                </c:pt>
                <c:pt idx="22968">
                  <c:v>41136.541666666664</c:v>
                </c:pt>
                <c:pt idx="22969">
                  <c:v>41136.583333333336</c:v>
                </c:pt>
                <c:pt idx="22970">
                  <c:v>41136.625</c:v>
                </c:pt>
                <c:pt idx="22971">
                  <c:v>41136.666666666664</c:v>
                </c:pt>
                <c:pt idx="22972">
                  <c:v>41136.708333333336</c:v>
                </c:pt>
                <c:pt idx="22973">
                  <c:v>41136.75</c:v>
                </c:pt>
                <c:pt idx="22974">
                  <c:v>41136.791666666664</c:v>
                </c:pt>
                <c:pt idx="22975">
                  <c:v>41136.833333333336</c:v>
                </c:pt>
                <c:pt idx="22976">
                  <c:v>41136.875</c:v>
                </c:pt>
                <c:pt idx="22977">
                  <c:v>41136.916666666664</c:v>
                </c:pt>
                <c:pt idx="22978">
                  <c:v>41136.958333333336</c:v>
                </c:pt>
                <c:pt idx="22979">
                  <c:v>41137</c:v>
                </c:pt>
                <c:pt idx="22980">
                  <c:v>41137.041666666664</c:v>
                </c:pt>
                <c:pt idx="22981">
                  <c:v>41137.083333333336</c:v>
                </c:pt>
                <c:pt idx="22982">
                  <c:v>41137.125</c:v>
                </c:pt>
                <c:pt idx="22983">
                  <c:v>41137.166666666664</c:v>
                </c:pt>
                <c:pt idx="22984">
                  <c:v>41137.208333333336</c:v>
                </c:pt>
                <c:pt idx="22985">
                  <c:v>41137.25</c:v>
                </c:pt>
                <c:pt idx="22986">
                  <c:v>41137.291666666664</c:v>
                </c:pt>
                <c:pt idx="22987">
                  <c:v>41137.333333333336</c:v>
                </c:pt>
                <c:pt idx="22988">
                  <c:v>41137.375</c:v>
                </c:pt>
                <c:pt idx="22989">
                  <c:v>41137.416666666664</c:v>
                </c:pt>
                <c:pt idx="22990">
                  <c:v>41137.458333333336</c:v>
                </c:pt>
                <c:pt idx="22991">
                  <c:v>41137.5</c:v>
                </c:pt>
                <c:pt idx="22992">
                  <c:v>41137.541666666664</c:v>
                </c:pt>
                <c:pt idx="22993">
                  <c:v>41137.583333333336</c:v>
                </c:pt>
                <c:pt idx="22994">
                  <c:v>41137.625</c:v>
                </c:pt>
                <c:pt idx="22995">
                  <c:v>41137.666666666664</c:v>
                </c:pt>
                <c:pt idx="22996">
                  <c:v>41137.708333333336</c:v>
                </c:pt>
                <c:pt idx="22997">
                  <c:v>41137.75</c:v>
                </c:pt>
                <c:pt idx="22998">
                  <c:v>41137.791666666664</c:v>
                </c:pt>
                <c:pt idx="22999">
                  <c:v>41137.833333333336</c:v>
                </c:pt>
                <c:pt idx="23000">
                  <c:v>41137.875</c:v>
                </c:pt>
                <c:pt idx="23001">
                  <c:v>41137.916666666664</c:v>
                </c:pt>
                <c:pt idx="23002">
                  <c:v>41137.958333333336</c:v>
                </c:pt>
                <c:pt idx="23003">
                  <c:v>41138</c:v>
                </c:pt>
                <c:pt idx="23004">
                  <c:v>41138.041666666664</c:v>
                </c:pt>
                <c:pt idx="23005">
                  <c:v>41138.083333333336</c:v>
                </c:pt>
                <c:pt idx="23006">
                  <c:v>41138.125</c:v>
                </c:pt>
                <c:pt idx="23007">
                  <c:v>41138.166666666664</c:v>
                </c:pt>
                <c:pt idx="23008">
                  <c:v>41138.208333333336</c:v>
                </c:pt>
                <c:pt idx="23009">
                  <c:v>41138.25</c:v>
                </c:pt>
                <c:pt idx="23010">
                  <c:v>41138.291666666664</c:v>
                </c:pt>
                <c:pt idx="23011">
                  <c:v>41138.333333333336</c:v>
                </c:pt>
                <c:pt idx="23012">
                  <c:v>41138.375</c:v>
                </c:pt>
                <c:pt idx="23013">
                  <c:v>41138.416666666664</c:v>
                </c:pt>
                <c:pt idx="23014">
                  <c:v>41138.458333333336</c:v>
                </c:pt>
                <c:pt idx="23015">
                  <c:v>41138.5</c:v>
                </c:pt>
                <c:pt idx="23016">
                  <c:v>41138.541666666664</c:v>
                </c:pt>
                <c:pt idx="23017">
                  <c:v>41138.583333333336</c:v>
                </c:pt>
                <c:pt idx="23018">
                  <c:v>41138.625</c:v>
                </c:pt>
                <c:pt idx="23019">
                  <c:v>41138.666666666664</c:v>
                </c:pt>
                <c:pt idx="23020">
                  <c:v>41138.708333333336</c:v>
                </c:pt>
                <c:pt idx="23021">
                  <c:v>41138.75</c:v>
                </c:pt>
                <c:pt idx="23022">
                  <c:v>41138.791666666664</c:v>
                </c:pt>
                <c:pt idx="23023">
                  <c:v>41138.833333333336</c:v>
                </c:pt>
                <c:pt idx="23024">
                  <c:v>41138.875</c:v>
                </c:pt>
                <c:pt idx="23025">
                  <c:v>41138.916666666664</c:v>
                </c:pt>
                <c:pt idx="23026">
                  <c:v>41138.958333333336</c:v>
                </c:pt>
                <c:pt idx="23027">
                  <c:v>41139</c:v>
                </c:pt>
                <c:pt idx="23028">
                  <c:v>41139.041666666664</c:v>
                </c:pt>
                <c:pt idx="23029">
                  <c:v>41139.083333333336</c:v>
                </c:pt>
                <c:pt idx="23030">
                  <c:v>41139.125</c:v>
                </c:pt>
                <c:pt idx="23031">
                  <c:v>41139.166666666664</c:v>
                </c:pt>
                <c:pt idx="23032">
                  <c:v>41139.208333333336</c:v>
                </c:pt>
                <c:pt idx="23033">
                  <c:v>41139.25</c:v>
                </c:pt>
                <c:pt idx="23034">
                  <c:v>41139.291666666664</c:v>
                </c:pt>
                <c:pt idx="23035">
                  <c:v>41139.333333333336</c:v>
                </c:pt>
                <c:pt idx="23036">
                  <c:v>41139.375</c:v>
                </c:pt>
                <c:pt idx="23037">
                  <c:v>41139.416666666664</c:v>
                </c:pt>
                <c:pt idx="23038">
                  <c:v>41139.458333333336</c:v>
                </c:pt>
                <c:pt idx="23039">
                  <c:v>41139.5</c:v>
                </c:pt>
                <c:pt idx="23040">
                  <c:v>41139.541666666664</c:v>
                </c:pt>
                <c:pt idx="23041">
                  <c:v>41139.583333333336</c:v>
                </c:pt>
                <c:pt idx="23042">
                  <c:v>41139.625</c:v>
                </c:pt>
                <c:pt idx="23043">
                  <c:v>41139.666666666664</c:v>
                </c:pt>
                <c:pt idx="23044">
                  <c:v>41139.708333333336</c:v>
                </c:pt>
                <c:pt idx="23045">
                  <c:v>41139.75</c:v>
                </c:pt>
                <c:pt idx="23046">
                  <c:v>41139.791666666664</c:v>
                </c:pt>
                <c:pt idx="23047">
                  <c:v>41139.833333333336</c:v>
                </c:pt>
                <c:pt idx="23048">
                  <c:v>41139.875</c:v>
                </c:pt>
                <c:pt idx="23049">
                  <c:v>41139.916666666664</c:v>
                </c:pt>
                <c:pt idx="23050">
                  <c:v>41139.958333333336</c:v>
                </c:pt>
                <c:pt idx="23051">
                  <c:v>41140</c:v>
                </c:pt>
                <c:pt idx="23052">
                  <c:v>41140.041666666664</c:v>
                </c:pt>
                <c:pt idx="23053">
                  <c:v>41140.083333333336</c:v>
                </c:pt>
                <c:pt idx="23054">
                  <c:v>41140.125</c:v>
                </c:pt>
                <c:pt idx="23055">
                  <c:v>41140.166666666664</c:v>
                </c:pt>
                <c:pt idx="23056">
                  <c:v>41140.208333333336</c:v>
                </c:pt>
                <c:pt idx="23057">
                  <c:v>41140.25</c:v>
                </c:pt>
                <c:pt idx="23058">
                  <c:v>41140.291666666664</c:v>
                </c:pt>
                <c:pt idx="23059">
                  <c:v>41140.333333333336</c:v>
                </c:pt>
                <c:pt idx="23060">
                  <c:v>41140.375</c:v>
                </c:pt>
                <c:pt idx="23061">
                  <c:v>41140.416666666664</c:v>
                </c:pt>
                <c:pt idx="23062">
                  <c:v>41140.458333333336</c:v>
                </c:pt>
                <c:pt idx="23063">
                  <c:v>41140.5</c:v>
                </c:pt>
                <c:pt idx="23064">
                  <c:v>41140.541666666664</c:v>
                </c:pt>
                <c:pt idx="23065">
                  <c:v>41140.583333333336</c:v>
                </c:pt>
                <c:pt idx="23066">
                  <c:v>41140.625</c:v>
                </c:pt>
                <c:pt idx="23067">
                  <c:v>41140.666666666664</c:v>
                </c:pt>
                <c:pt idx="23068">
                  <c:v>41140.708333333336</c:v>
                </c:pt>
                <c:pt idx="23069">
                  <c:v>41140.75</c:v>
                </c:pt>
                <c:pt idx="23070">
                  <c:v>41140.791666666664</c:v>
                </c:pt>
                <c:pt idx="23071">
                  <c:v>41140.833333333336</c:v>
                </c:pt>
                <c:pt idx="23072">
                  <c:v>41140.875</c:v>
                </c:pt>
                <c:pt idx="23073">
                  <c:v>41140.916666666664</c:v>
                </c:pt>
                <c:pt idx="23074">
                  <c:v>41140.958333333336</c:v>
                </c:pt>
                <c:pt idx="23075">
                  <c:v>41141</c:v>
                </c:pt>
                <c:pt idx="23076">
                  <c:v>41141.041666666664</c:v>
                </c:pt>
                <c:pt idx="23077">
                  <c:v>41141.083333333336</c:v>
                </c:pt>
                <c:pt idx="23078">
                  <c:v>41141.125</c:v>
                </c:pt>
                <c:pt idx="23079">
                  <c:v>41141.166666666664</c:v>
                </c:pt>
                <c:pt idx="23080">
                  <c:v>41141.208333333336</c:v>
                </c:pt>
                <c:pt idx="23081">
                  <c:v>41141.25</c:v>
                </c:pt>
                <c:pt idx="23082">
                  <c:v>41141.291666666664</c:v>
                </c:pt>
                <c:pt idx="23083">
                  <c:v>41141.333333333336</c:v>
                </c:pt>
                <c:pt idx="23084">
                  <c:v>41141.375</c:v>
                </c:pt>
                <c:pt idx="23085">
                  <c:v>41141.416666666664</c:v>
                </c:pt>
                <c:pt idx="23086">
                  <c:v>41141.458333333336</c:v>
                </c:pt>
                <c:pt idx="23087">
                  <c:v>41141.5</c:v>
                </c:pt>
                <c:pt idx="23088">
                  <c:v>41141.541666666664</c:v>
                </c:pt>
                <c:pt idx="23089">
                  <c:v>41141.583333333336</c:v>
                </c:pt>
                <c:pt idx="23090">
                  <c:v>41141.625</c:v>
                </c:pt>
                <c:pt idx="23091">
                  <c:v>41141.666666666664</c:v>
                </c:pt>
                <c:pt idx="23092">
                  <c:v>41141.708333333336</c:v>
                </c:pt>
                <c:pt idx="23093">
                  <c:v>41141.75</c:v>
                </c:pt>
                <c:pt idx="23094">
                  <c:v>41141.791666666664</c:v>
                </c:pt>
                <c:pt idx="23095">
                  <c:v>41141.833333333336</c:v>
                </c:pt>
                <c:pt idx="23096">
                  <c:v>41141.875</c:v>
                </c:pt>
                <c:pt idx="23097">
                  <c:v>41141.916666666664</c:v>
                </c:pt>
                <c:pt idx="23098">
                  <c:v>41141.958333333336</c:v>
                </c:pt>
                <c:pt idx="23099">
                  <c:v>41142</c:v>
                </c:pt>
                <c:pt idx="23100">
                  <c:v>41142.041666666664</c:v>
                </c:pt>
                <c:pt idx="23101">
                  <c:v>41142.083333333336</c:v>
                </c:pt>
                <c:pt idx="23102">
                  <c:v>41142.125</c:v>
                </c:pt>
                <c:pt idx="23103">
                  <c:v>41142.166666666664</c:v>
                </c:pt>
                <c:pt idx="23104">
                  <c:v>41142.208333333336</c:v>
                </c:pt>
                <c:pt idx="23105">
                  <c:v>41142.25</c:v>
                </c:pt>
                <c:pt idx="23106">
                  <c:v>41142.291666666664</c:v>
                </c:pt>
                <c:pt idx="23107">
                  <c:v>41142.333333333336</c:v>
                </c:pt>
                <c:pt idx="23108">
                  <c:v>41142.375</c:v>
                </c:pt>
                <c:pt idx="23109">
                  <c:v>41142.416666666664</c:v>
                </c:pt>
                <c:pt idx="23110">
                  <c:v>41142.458333333336</c:v>
                </c:pt>
                <c:pt idx="23111">
                  <c:v>41142.5</c:v>
                </c:pt>
                <c:pt idx="23112">
                  <c:v>41142.541666666664</c:v>
                </c:pt>
                <c:pt idx="23113">
                  <c:v>41142.583333333336</c:v>
                </c:pt>
                <c:pt idx="23114">
                  <c:v>41142.625</c:v>
                </c:pt>
                <c:pt idx="23115">
                  <c:v>41142.666666666664</c:v>
                </c:pt>
                <c:pt idx="23116">
                  <c:v>41142.708333333336</c:v>
                </c:pt>
                <c:pt idx="23117">
                  <c:v>41142.75</c:v>
                </c:pt>
                <c:pt idx="23118">
                  <c:v>41142.791666666664</c:v>
                </c:pt>
                <c:pt idx="23119">
                  <c:v>41142.833333333336</c:v>
                </c:pt>
                <c:pt idx="23120">
                  <c:v>41142.875</c:v>
                </c:pt>
                <c:pt idx="23121">
                  <c:v>41142.916666666664</c:v>
                </c:pt>
                <c:pt idx="23122">
                  <c:v>41142.958333333336</c:v>
                </c:pt>
                <c:pt idx="23123">
                  <c:v>41143</c:v>
                </c:pt>
                <c:pt idx="23124">
                  <c:v>41143.041666666664</c:v>
                </c:pt>
                <c:pt idx="23125">
                  <c:v>41143.083333333336</c:v>
                </c:pt>
                <c:pt idx="23126">
                  <c:v>41143.125</c:v>
                </c:pt>
                <c:pt idx="23127">
                  <c:v>41143.166666666664</c:v>
                </c:pt>
                <c:pt idx="23128">
                  <c:v>41143.208333333336</c:v>
                </c:pt>
                <c:pt idx="23129">
                  <c:v>41143.25</c:v>
                </c:pt>
                <c:pt idx="23130">
                  <c:v>41143.291666666664</c:v>
                </c:pt>
                <c:pt idx="23131">
                  <c:v>41143.333333333336</c:v>
                </c:pt>
                <c:pt idx="23132">
                  <c:v>41143.375</c:v>
                </c:pt>
                <c:pt idx="23133">
                  <c:v>41143.416666666664</c:v>
                </c:pt>
                <c:pt idx="23134">
                  <c:v>41143.458333333336</c:v>
                </c:pt>
                <c:pt idx="23135">
                  <c:v>41143.5</c:v>
                </c:pt>
                <c:pt idx="23136">
                  <c:v>41143.541666666664</c:v>
                </c:pt>
                <c:pt idx="23137">
                  <c:v>41143.583333333336</c:v>
                </c:pt>
                <c:pt idx="23138">
                  <c:v>41143.625</c:v>
                </c:pt>
                <c:pt idx="23139">
                  <c:v>41143.666666666664</c:v>
                </c:pt>
                <c:pt idx="23140">
                  <c:v>41143.708333333336</c:v>
                </c:pt>
                <c:pt idx="23141">
                  <c:v>41143.75</c:v>
                </c:pt>
                <c:pt idx="23142">
                  <c:v>41143.791666666664</c:v>
                </c:pt>
                <c:pt idx="23143">
                  <c:v>41143.833333333336</c:v>
                </c:pt>
                <c:pt idx="23144">
                  <c:v>41143.875</c:v>
                </c:pt>
                <c:pt idx="23145">
                  <c:v>41143.916666666664</c:v>
                </c:pt>
                <c:pt idx="23146">
                  <c:v>41143.958333333336</c:v>
                </c:pt>
                <c:pt idx="23147">
                  <c:v>41144</c:v>
                </c:pt>
                <c:pt idx="23148">
                  <c:v>41144.041666666664</c:v>
                </c:pt>
                <c:pt idx="23149">
                  <c:v>41144.083333333336</c:v>
                </c:pt>
                <c:pt idx="23150">
                  <c:v>41144.125</c:v>
                </c:pt>
                <c:pt idx="23151">
                  <c:v>41144.166666666664</c:v>
                </c:pt>
                <c:pt idx="23152">
                  <c:v>41144.208333333336</c:v>
                </c:pt>
                <c:pt idx="23153">
                  <c:v>41144.25</c:v>
                </c:pt>
                <c:pt idx="23154">
                  <c:v>41144.291666666664</c:v>
                </c:pt>
                <c:pt idx="23155">
                  <c:v>41144.333333333336</c:v>
                </c:pt>
                <c:pt idx="23156">
                  <c:v>41144.375</c:v>
                </c:pt>
                <c:pt idx="23157">
                  <c:v>41144.416666666664</c:v>
                </c:pt>
                <c:pt idx="23158">
                  <c:v>41144.458333333336</c:v>
                </c:pt>
                <c:pt idx="23159">
                  <c:v>41144.5</c:v>
                </c:pt>
                <c:pt idx="23160">
                  <c:v>41144.541666666664</c:v>
                </c:pt>
                <c:pt idx="23161">
                  <c:v>41144.583333333336</c:v>
                </c:pt>
                <c:pt idx="23162">
                  <c:v>41144.625</c:v>
                </c:pt>
                <c:pt idx="23163">
                  <c:v>41144.666666666664</c:v>
                </c:pt>
                <c:pt idx="23164">
                  <c:v>41144.708333333336</c:v>
                </c:pt>
                <c:pt idx="23165">
                  <c:v>41144.75</c:v>
                </c:pt>
                <c:pt idx="23166">
                  <c:v>41144.791666666664</c:v>
                </c:pt>
                <c:pt idx="23167">
                  <c:v>41144.833333333336</c:v>
                </c:pt>
                <c:pt idx="23168">
                  <c:v>41144.875</c:v>
                </c:pt>
                <c:pt idx="23169">
                  <c:v>41144.916666666664</c:v>
                </c:pt>
                <c:pt idx="23170">
                  <c:v>41144.958333333336</c:v>
                </c:pt>
                <c:pt idx="23171">
                  <c:v>41145</c:v>
                </c:pt>
                <c:pt idx="23172">
                  <c:v>41145.041666666664</c:v>
                </c:pt>
                <c:pt idx="23173">
                  <c:v>41145.083333333336</c:v>
                </c:pt>
                <c:pt idx="23174">
                  <c:v>41145.125</c:v>
                </c:pt>
                <c:pt idx="23175">
                  <c:v>41145.166666666664</c:v>
                </c:pt>
                <c:pt idx="23176">
                  <c:v>41145.208333333336</c:v>
                </c:pt>
                <c:pt idx="23177">
                  <c:v>41145.25</c:v>
                </c:pt>
                <c:pt idx="23178">
                  <c:v>41145.291666666664</c:v>
                </c:pt>
                <c:pt idx="23179">
                  <c:v>41145.333333333336</c:v>
                </c:pt>
                <c:pt idx="23180">
                  <c:v>41145.375</c:v>
                </c:pt>
                <c:pt idx="23181">
                  <c:v>41145.416666666664</c:v>
                </c:pt>
                <c:pt idx="23182">
                  <c:v>41145.458333333336</c:v>
                </c:pt>
                <c:pt idx="23183">
                  <c:v>41145.5</c:v>
                </c:pt>
                <c:pt idx="23184">
                  <c:v>41145.541666666664</c:v>
                </c:pt>
                <c:pt idx="23185">
                  <c:v>41145.583333333336</c:v>
                </c:pt>
                <c:pt idx="23186">
                  <c:v>41145.625</c:v>
                </c:pt>
                <c:pt idx="23187">
                  <c:v>41145.666666666664</c:v>
                </c:pt>
                <c:pt idx="23188">
                  <c:v>41145.708333333336</c:v>
                </c:pt>
                <c:pt idx="23189">
                  <c:v>41145.75</c:v>
                </c:pt>
                <c:pt idx="23190">
                  <c:v>41145.791666666664</c:v>
                </c:pt>
                <c:pt idx="23191">
                  <c:v>41145.833333333336</c:v>
                </c:pt>
                <c:pt idx="23192">
                  <c:v>41145.875</c:v>
                </c:pt>
                <c:pt idx="23193">
                  <c:v>41145.916666666664</c:v>
                </c:pt>
                <c:pt idx="23194">
                  <c:v>41145.958333333336</c:v>
                </c:pt>
                <c:pt idx="23195">
                  <c:v>41146</c:v>
                </c:pt>
                <c:pt idx="23196">
                  <c:v>41146.041666666664</c:v>
                </c:pt>
                <c:pt idx="23197">
                  <c:v>41146.083333333336</c:v>
                </c:pt>
                <c:pt idx="23198">
                  <c:v>41146.125</c:v>
                </c:pt>
                <c:pt idx="23199">
                  <c:v>41146.166666666664</c:v>
                </c:pt>
                <c:pt idx="23200">
                  <c:v>41146.208333333336</c:v>
                </c:pt>
                <c:pt idx="23201">
                  <c:v>41146.25</c:v>
                </c:pt>
                <c:pt idx="23202">
                  <c:v>41146.291666666664</c:v>
                </c:pt>
                <c:pt idx="23203">
                  <c:v>41146.333333333336</c:v>
                </c:pt>
                <c:pt idx="23204">
                  <c:v>41146.375</c:v>
                </c:pt>
                <c:pt idx="23205">
                  <c:v>41146.416666666664</c:v>
                </c:pt>
                <c:pt idx="23206">
                  <c:v>41146.458333333336</c:v>
                </c:pt>
                <c:pt idx="23207">
                  <c:v>41146.5</c:v>
                </c:pt>
                <c:pt idx="23208">
                  <c:v>41146.541666666664</c:v>
                </c:pt>
                <c:pt idx="23209">
                  <c:v>41146.583333333336</c:v>
                </c:pt>
                <c:pt idx="23210">
                  <c:v>41146.625</c:v>
                </c:pt>
                <c:pt idx="23211">
                  <c:v>41146.666666666664</c:v>
                </c:pt>
                <c:pt idx="23212">
                  <c:v>41146.708333333336</c:v>
                </c:pt>
                <c:pt idx="23213">
                  <c:v>41146.75</c:v>
                </c:pt>
                <c:pt idx="23214">
                  <c:v>41146.791666666664</c:v>
                </c:pt>
                <c:pt idx="23215">
                  <c:v>41146.833333333336</c:v>
                </c:pt>
                <c:pt idx="23216">
                  <c:v>41146.875</c:v>
                </c:pt>
                <c:pt idx="23217">
                  <c:v>41146.916666666664</c:v>
                </c:pt>
                <c:pt idx="23218">
                  <c:v>41146.958333333336</c:v>
                </c:pt>
                <c:pt idx="23219">
                  <c:v>41147</c:v>
                </c:pt>
                <c:pt idx="23220">
                  <c:v>41147.041666666664</c:v>
                </c:pt>
                <c:pt idx="23221">
                  <c:v>41147.083333333336</c:v>
                </c:pt>
                <c:pt idx="23222">
                  <c:v>41147.125</c:v>
                </c:pt>
                <c:pt idx="23223">
                  <c:v>41147.166666666664</c:v>
                </c:pt>
                <c:pt idx="23224">
                  <c:v>41147.208333333336</c:v>
                </c:pt>
                <c:pt idx="23225">
                  <c:v>41147.25</c:v>
                </c:pt>
                <c:pt idx="23226">
                  <c:v>41147.291666666664</c:v>
                </c:pt>
                <c:pt idx="23227">
                  <c:v>41147.333333333336</c:v>
                </c:pt>
                <c:pt idx="23228">
                  <c:v>41147.375</c:v>
                </c:pt>
                <c:pt idx="23229">
                  <c:v>41147.416666666664</c:v>
                </c:pt>
                <c:pt idx="23230">
                  <c:v>41147.458333333336</c:v>
                </c:pt>
                <c:pt idx="23231">
                  <c:v>41147.5</c:v>
                </c:pt>
                <c:pt idx="23232">
                  <c:v>41147.541666666664</c:v>
                </c:pt>
                <c:pt idx="23233">
                  <c:v>41147.583333333336</c:v>
                </c:pt>
                <c:pt idx="23234">
                  <c:v>41147.625</c:v>
                </c:pt>
                <c:pt idx="23235">
                  <c:v>41147.666666666664</c:v>
                </c:pt>
                <c:pt idx="23236">
                  <c:v>41147.708333333336</c:v>
                </c:pt>
                <c:pt idx="23237">
                  <c:v>41147.75</c:v>
                </c:pt>
                <c:pt idx="23238">
                  <c:v>41147.791666666664</c:v>
                </c:pt>
                <c:pt idx="23239">
                  <c:v>41147.833333333336</c:v>
                </c:pt>
                <c:pt idx="23240">
                  <c:v>41147.875</c:v>
                </c:pt>
                <c:pt idx="23241">
                  <c:v>41147.916666666664</c:v>
                </c:pt>
                <c:pt idx="23242">
                  <c:v>41147.958333333336</c:v>
                </c:pt>
                <c:pt idx="23243">
                  <c:v>41148</c:v>
                </c:pt>
                <c:pt idx="23244">
                  <c:v>41148.041666666664</c:v>
                </c:pt>
                <c:pt idx="23245">
                  <c:v>41148.083333333336</c:v>
                </c:pt>
                <c:pt idx="23246">
                  <c:v>41148.125</c:v>
                </c:pt>
                <c:pt idx="23247">
                  <c:v>41148.166666666664</c:v>
                </c:pt>
                <c:pt idx="23248">
                  <c:v>41148.208333333336</c:v>
                </c:pt>
                <c:pt idx="23249">
                  <c:v>41148.25</c:v>
                </c:pt>
                <c:pt idx="23250">
                  <c:v>41148.291666666664</c:v>
                </c:pt>
                <c:pt idx="23251">
                  <c:v>41148.333333333336</c:v>
                </c:pt>
                <c:pt idx="23252">
                  <c:v>41148.375</c:v>
                </c:pt>
                <c:pt idx="23253">
                  <c:v>41148.416666666664</c:v>
                </c:pt>
                <c:pt idx="23254">
                  <c:v>41148.458333333336</c:v>
                </c:pt>
                <c:pt idx="23255">
                  <c:v>41148.5</c:v>
                </c:pt>
                <c:pt idx="23256">
                  <c:v>41148.541666666664</c:v>
                </c:pt>
                <c:pt idx="23257">
                  <c:v>41148.583333333336</c:v>
                </c:pt>
                <c:pt idx="23258">
                  <c:v>41148.625</c:v>
                </c:pt>
                <c:pt idx="23259">
                  <c:v>41148.666666666664</c:v>
                </c:pt>
                <c:pt idx="23260">
                  <c:v>41148.708333333336</c:v>
                </c:pt>
                <c:pt idx="23261">
                  <c:v>41148.75</c:v>
                </c:pt>
                <c:pt idx="23262">
                  <c:v>41148.791666666664</c:v>
                </c:pt>
                <c:pt idx="23263">
                  <c:v>41148.833333333336</c:v>
                </c:pt>
                <c:pt idx="23264">
                  <c:v>41148.875</c:v>
                </c:pt>
                <c:pt idx="23265">
                  <c:v>41148.916666666664</c:v>
                </c:pt>
                <c:pt idx="23266">
                  <c:v>41148.958333333336</c:v>
                </c:pt>
                <c:pt idx="23267">
                  <c:v>41149</c:v>
                </c:pt>
                <c:pt idx="23268">
                  <c:v>41149.041666666664</c:v>
                </c:pt>
                <c:pt idx="23269">
                  <c:v>41149.083333333336</c:v>
                </c:pt>
                <c:pt idx="23270">
                  <c:v>41149.125</c:v>
                </c:pt>
                <c:pt idx="23271">
                  <c:v>41149.166666666664</c:v>
                </c:pt>
                <c:pt idx="23272">
                  <c:v>41149.208333333336</c:v>
                </c:pt>
                <c:pt idx="23273">
                  <c:v>41149.25</c:v>
                </c:pt>
                <c:pt idx="23274">
                  <c:v>41149.291666666664</c:v>
                </c:pt>
                <c:pt idx="23275">
                  <c:v>41149.333333333336</c:v>
                </c:pt>
                <c:pt idx="23276">
                  <c:v>41149.375</c:v>
                </c:pt>
                <c:pt idx="23277">
                  <c:v>41149.416666666664</c:v>
                </c:pt>
                <c:pt idx="23278">
                  <c:v>41149.458333333336</c:v>
                </c:pt>
                <c:pt idx="23279">
                  <c:v>41149.5</c:v>
                </c:pt>
                <c:pt idx="23280">
                  <c:v>41149.541666666664</c:v>
                </c:pt>
                <c:pt idx="23281">
                  <c:v>41149.583333333336</c:v>
                </c:pt>
                <c:pt idx="23282">
                  <c:v>41149.625</c:v>
                </c:pt>
                <c:pt idx="23283">
                  <c:v>41149.666666666664</c:v>
                </c:pt>
                <c:pt idx="23284">
                  <c:v>41149.708333333336</c:v>
                </c:pt>
                <c:pt idx="23285">
                  <c:v>41149.75</c:v>
                </c:pt>
                <c:pt idx="23286">
                  <c:v>41149.791666666664</c:v>
                </c:pt>
                <c:pt idx="23287">
                  <c:v>41149.833333333336</c:v>
                </c:pt>
                <c:pt idx="23288">
                  <c:v>41149.875</c:v>
                </c:pt>
                <c:pt idx="23289">
                  <c:v>41149.916666666664</c:v>
                </c:pt>
                <c:pt idx="23290">
                  <c:v>41149.958333333336</c:v>
                </c:pt>
                <c:pt idx="23291">
                  <c:v>41150</c:v>
                </c:pt>
                <c:pt idx="23292">
                  <c:v>41150.041666666664</c:v>
                </c:pt>
                <c:pt idx="23293">
                  <c:v>41150.083333333336</c:v>
                </c:pt>
                <c:pt idx="23294">
                  <c:v>41150.125</c:v>
                </c:pt>
                <c:pt idx="23295">
                  <c:v>41150.166666666664</c:v>
                </c:pt>
                <c:pt idx="23296">
                  <c:v>41150.208333333336</c:v>
                </c:pt>
                <c:pt idx="23297">
                  <c:v>41150.25</c:v>
                </c:pt>
                <c:pt idx="23298">
                  <c:v>41150.291666666664</c:v>
                </c:pt>
                <c:pt idx="23299">
                  <c:v>41150.333333333336</c:v>
                </c:pt>
                <c:pt idx="23300">
                  <c:v>41150.375</c:v>
                </c:pt>
                <c:pt idx="23301">
                  <c:v>41150.416666666664</c:v>
                </c:pt>
                <c:pt idx="23302">
                  <c:v>41150.458333333336</c:v>
                </c:pt>
                <c:pt idx="23303">
                  <c:v>41150.5</c:v>
                </c:pt>
                <c:pt idx="23304">
                  <c:v>41150.541666666664</c:v>
                </c:pt>
                <c:pt idx="23305">
                  <c:v>41150.583333333336</c:v>
                </c:pt>
                <c:pt idx="23306">
                  <c:v>41150.625</c:v>
                </c:pt>
                <c:pt idx="23307">
                  <c:v>41150.666666666664</c:v>
                </c:pt>
                <c:pt idx="23308">
                  <c:v>41150.708333333336</c:v>
                </c:pt>
                <c:pt idx="23309">
                  <c:v>41150.75</c:v>
                </c:pt>
                <c:pt idx="23310">
                  <c:v>41150.791666666664</c:v>
                </c:pt>
                <c:pt idx="23311">
                  <c:v>41150.833333333336</c:v>
                </c:pt>
                <c:pt idx="23312">
                  <c:v>41150.875</c:v>
                </c:pt>
                <c:pt idx="23313">
                  <c:v>41150.916666666664</c:v>
                </c:pt>
                <c:pt idx="23314">
                  <c:v>41150.958333333336</c:v>
                </c:pt>
                <c:pt idx="23315">
                  <c:v>41151</c:v>
                </c:pt>
                <c:pt idx="23316">
                  <c:v>41151.041666666664</c:v>
                </c:pt>
                <c:pt idx="23317">
                  <c:v>41151.083333333336</c:v>
                </c:pt>
                <c:pt idx="23318">
                  <c:v>41151.125</c:v>
                </c:pt>
                <c:pt idx="23319">
                  <c:v>41151.166666666664</c:v>
                </c:pt>
                <c:pt idx="23320">
                  <c:v>41151.208333333336</c:v>
                </c:pt>
                <c:pt idx="23321">
                  <c:v>41151.25</c:v>
                </c:pt>
                <c:pt idx="23322">
                  <c:v>41151.291666666664</c:v>
                </c:pt>
                <c:pt idx="23323">
                  <c:v>41151.333333333336</c:v>
                </c:pt>
                <c:pt idx="23324">
                  <c:v>41151.375</c:v>
                </c:pt>
                <c:pt idx="23325">
                  <c:v>41151.416666666664</c:v>
                </c:pt>
                <c:pt idx="23326">
                  <c:v>41151.458333333336</c:v>
                </c:pt>
                <c:pt idx="23327">
                  <c:v>41151.5</c:v>
                </c:pt>
                <c:pt idx="23328">
                  <c:v>41151.541666666664</c:v>
                </c:pt>
                <c:pt idx="23329">
                  <c:v>41151.583333333336</c:v>
                </c:pt>
                <c:pt idx="23330">
                  <c:v>41151.625</c:v>
                </c:pt>
                <c:pt idx="23331">
                  <c:v>41151.666666666664</c:v>
                </c:pt>
                <c:pt idx="23332">
                  <c:v>41151.708333333336</c:v>
                </c:pt>
                <c:pt idx="23333">
                  <c:v>41151.75</c:v>
                </c:pt>
                <c:pt idx="23334">
                  <c:v>41151.791666666664</c:v>
                </c:pt>
                <c:pt idx="23335">
                  <c:v>41151.833333333336</c:v>
                </c:pt>
                <c:pt idx="23336">
                  <c:v>41151.875</c:v>
                </c:pt>
                <c:pt idx="23337">
                  <c:v>41151.916666666664</c:v>
                </c:pt>
                <c:pt idx="23338">
                  <c:v>41151.958333333336</c:v>
                </c:pt>
                <c:pt idx="23339">
                  <c:v>41152</c:v>
                </c:pt>
                <c:pt idx="23340">
                  <c:v>41152.041666666664</c:v>
                </c:pt>
                <c:pt idx="23341">
                  <c:v>41152.083333333336</c:v>
                </c:pt>
                <c:pt idx="23342">
                  <c:v>41152.125</c:v>
                </c:pt>
                <c:pt idx="23343">
                  <c:v>41152.166666666664</c:v>
                </c:pt>
                <c:pt idx="23344">
                  <c:v>41152.208333333336</c:v>
                </c:pt>
                <c:pt idx="23345">
                  <c:v>41152.25</c:v>
                </c:pt>
                <c:pt idx="23346">
                  <c:v>41152.291666666664</c:v>
                </c:pt>
                <c:pt idx="23347">
                  <c:v>41152.333333333336</c:v>
                </c:pt>
                <c:pt idx="23348">
                  <c:v>41152.375</c:v>
                </c:pt>
                <c:pt idx="23349">
                  <c:v>41152.416666666664</c:v>
                </c:pt>
                <c:pt idx="23350">
                  <c:v>41152.458333333336</c:v>
                </c:pt>
                <c:pt idx="23351">
                  <c:v>41152.5</c:v>
                </c:pt>
                <c:pt idx="23352">
                  <c:v>41152.541666666664</c:v>
                </c:pt>
                <c:pt idx="23353">
                  <c:v>41152.583333333336</c:v>
                </c:pt>
                <c:pt idx="23354">
                  <c:v>41152.625</c:v>
                </c:pt>
                <c:pt idx="23355">
                  <c:v>41152.666666666664</c:v>
                </c:pt>
                <c:pt idx="23356">
                  <c:v>41152.708333333336</c:v>
                </c:pt>
                <c:pt idx="23357">
                  <c:v>41152.75</c:v>
                </c:pt>
                <c:pt idx="23358">
                  <c:v>41152.791666666664</c:v>
                </c:pt>
                <c:pt idx="23359">
                  <c:v>41152.833333333336</c:v>
                </c:pt>
                <c:pt idx="23360">
                  <c:v>41152.875</c:v>
                </c:pt>
                <c:pt idx="23361">
                  <c:v>41152.916666666664</c:v>
                </c:pt>
                <c:pt idx="23362">
                  <c:v>41152.958333333336</c:v>
                </c:pt>
                <c:pt idx="23363">
                  <c:v>41153</c:v>
                </c:pt>
                <c:pt idx="23364">
                  <c:v>41153.041666666664</c:v>
                </c:pt>
                <c:pt idx="23365">
                  <c:v>41153.083333333336</c:v>
                </c:pt>
                <c:pt idx="23366">
                  <c:v>41153.125</c:v>
                </c:pt>
                <c:pt idx="23367">
                  <c:v>41153.166666666664</c:v>
                </c:pt>
                <c:pt idx="23368">
                  <c:v>41153.208333333336</c:v>
                </c:pt>
                <c:pt idx="23369">
                  <c:v>41153.25</c:v>
                </c:pt>
                <c:pt idx="23370">
                  <c:v>41153.291666666664</c:v>
                </c:pt>
                <c:pt idx="23371">
                  <c:v>41153.333333333336</c:v>
                </c:pt>
                <c:pt idx="23372">
                  <c:v>41153.375</c:v>
                </c:pt>
                <c:pt idx="23373">
                  <c:v>41153.416666666664</c:v>
                </c:pt>
                <c:pt idx="23374">
                  <c:v>41153.458333333336</c:v>
                </c:pt>
                <c:pt idx="23375">
                  <c:v>41153.5</c:v>
                </c:pt>
                <c:pt idx="23376">
                  <c:v>41153.541666666664</c:v>
                </c:pt>
                <c:pt idx="23377">
                  <c:v>41153.583333333336</c:v>
                </c:pt>
                <c:pt idx="23378">
                  <c:v>41153.625</c:v>
                </c:pt>
                <c:pt idx="23379">
                  <c:v>41153.666666666664</c:v>
                </c:pt>
                <c:pt idx="23380">
                  <c:v>41153.708333333336</c:v>
                </c:pt>
                <c:pt idx="23381">
                  <c:v>41153.75</c:v>
                </c:pt>
                <c:pt idx="23382">
                  <c:v>41153.791666666664</c:v>
                </c:pt>
                <c:pt idx="23383">
                  <c:v>41153.833333333336</c:v>
                </c:pt>
                <c:pt idx="23384">
                  <c:v>41153.875</c:v>
                </c:pt>
                <c:pt idx="23385">
                  <c:v>41153.916666666664</c:v>
                </c:pt>
                <c:pt idx="23386">
                  <c:v>41153.958333333336</c:v>
                </c:pt>
                <c:pt idx="23387">
                  <c:v>41154</c:v>
                </c:pt>
                <c:pt idx="23388">
                  <c:v>41154.041666666664</c:v>
                </c:pt>
                <c:pt idx="23389">
                  <c:v>41154.083333333336</c:v>
                </c:pt>
                <c:pt idx="23390">
                  <c:v>41154.125</c:v>
                </c:pt>
                <c:pt idx="23391">
                  <c:v>41154.166666666664</c:v>
                </c:pt>
                <c:pt idx="23392">
                  <c:v>41154.208333333336</c:v>
                </c:pt>
                <c:pt idx="23393">
                  <c:v>41154.25</c:v>
                </c:pt>
                <c:pt idx="23394">
                  <c:v>41154.291666666664</c:v>
                </c:pt>
                <c:pt idx="23395">
                  <c:v>41154.333333333336</c:v>
                </c:pt>
                <c:pt idx="23396">
                  <c:v>41154.375</c:v>
                </c:pt>
                <c:pt idx="23397">
                  <c:v>41154.416666666664</c:v>
                </c:pt>
                <c:pt idx="23398">
                  <c:v>41154.458333333336</c:v>
                </c:pt>
                <c:pt idx="23399">
                  <c:v>41154.5</c:v>
                </c:pt>
                <c:pt idx="23400">
                  <c:v>41154.541666666664</c:v>
                </c:pt>
                <c:pt idx="23401">
                  <c:v>41154.583333333336</c:v>
                </c:pt>
                <c:pt idx="23402">
                  <c:v>41154.625</c:v>
                </c:pt>
                <c:pt idx="23403">
                  <c:v>41154.666666666664</c:v>
                </c:pt>
                <c:pt idx="23404">
                  <c:v>41154.708333333336</c:v>
                </c:pt>
                <c:pt idx="23405">
                  <c:v>41154.75</c:v>
                </c:pt>
                <c:pt idx="23406">
                  <c:v>41154.791666666664</c:v>
                </c:pt>
                <c:pt idx="23407">
                  <c:v>41154.833333333336</c:v>
                </c:pt>
                <c:pt idx="23408">
                  <c:v>41154.875</c:v>
                </c:pt>
                <c:pt idx="23409">
                  <c:v>41154.916666666664</c:v>
                </c:pt>
                <c:pt idx="23410">
                  <c:v>41154.958333333336</c:v>
                </c:pt>
                <c:pt idx="23411">
                  <c:v>41155</c:v>
                </c:pt>
                <c:pt idx="23412">
                  <c:v>41155.041666666664</c:v>
                </c:pt>
                <c:pt idx="23413">
                  <c:v>41155.083333333336</c:v>
                </c:pt>
                <c:pt idx="23414">
                  <c:v>41155.125</c:v>
                </c:pt>
                <c:pt idx="23415">
                  <c:v>41155.166666666664</c:v>
                </c:pt>
                <c:pt idx="23416">
                  <c:v>41155.208333333336</c:v>
                </c:pt>
                <c:pt idx="23417">
                  <c:v>41155.25</c:v>
                </c:pt>
                <c:pt idx="23418">
                  <c:v>41155.291666666664</c:v>
                </c:pt>
                <c:pt idx="23419">
                  <c:v>41155.333333333336</c:v>
                </c:pt>
                <c:pt idx="23420">
                  <c:v>41155.375</c:v>
                </c:pt>
                <c:pt idx="23421">
                  <c:v>41155.416666666664</c:v>
                </c:pt>
                <c:pt idx="23422">
                  <c:v>41155.458333333336</c:v>
                </c:pt>
                <c:pt idx="23423">
                  <c:v>41155.5</c:v>
                </c:pt>
                <c:pt idx="23424">
                  <c:v>41155.541666666664</c:v>
                </c:pt>
                <c:pt idx="23425">
                  <c:v>41155.583333333336</c:v>
                </c:pt>
                <c:pt idx="23426">
                  <c:v>41155.625</c:v>
                </c:pt>
                <c:pt idx="23427">
                  <c:v>41155.666666666664</c:v>
                </c:pt>
                <c:pt idx="23428">
                  <c:v>41155.708333333336</c:v>
                </c:pt>
                <c:pt idx="23429">
                  <c:v>41155.75</c:v>
                </c:pt>
                <c:pt idx="23430">
                  <c:v>41155.791666666664</c:v>
                </c:pt>
                <c:pt idx="23431">
                  <c:v>41155.833333333336</c:v>
                </c:pt>
                <c:pt idx="23432">
                  <c:v>41155.875</c:v>
                </c:pt>
                <c:pt idx="23433">
                  <c:v>41155.916666666664</c:v>
                </c:pt>
                <c:pt idx="23434">
                  <c:v>41155.958333333336</c:v>
                </c:pt>
                <c:pt idx="23435">
                  <c:v>41156</c:v>
                </c:pt>
                <c:pt idx="23436">
                  <c:v>41156.041666666664</c:v>
                </c:pt>
                <c:pt idx="23437">
                  <c:v>41156.083333333336</c:v>
                </c:pt>
                <c:pt idx="23438">
                  <c:v>41156.125</c:v>
                </c:pt>
                <c:pt idx="23439">
                  <c:v>41156.166666666664</c:v>
                </c:pt>
                <c:pt idx="23440">
                  <c:v>41156.208333333336</c:v>
                </c:pt>
                <c:pt idx="23441">
                  <c:v>41156.25</c:v>
                </c:pt>
                <c:pt idx="23442">
                  <c:v>41156.291666666664</c:v>
                </c:pt>
                <c:pt idx="23443">
                  <c:v>41156.333333333336</c:v>
                </c:pt>
                <c:pt idx="23444">
                  <c:v>41156.375</c:v>
                </c:pt>
                <c:pt idx="23445">
                  <c:v>41156.416666666664</c:v>
                </c:pt>
                <c:pt idx="23446">
                  <c:v>41156.458333333336</c:v>
                </c:pt>
                <c:pt idx="23447">
                  <c:v>41156.5</c:v>
                </c:pt>
                <c:pt idx="23448">
                  <c:v>41156.541666666664</c:v>
                </c:pt>
                <c:pt idx="23449">
                  <c:v>41156.583333333336</c:v>
                </c:pt>
                <c:pt idx="23450">
                  <c:v>41156.625</c:v>
                </c:pt>
                <c:pt idx="23451">
                  <c:v>41156.666666666664</c:v>
                </c:pt>
                <c:pt idx="23452">
                  <c:v>41156.708333333336</c:v>
                </c:pt>
                <c:pt idx="23453">
                  <c:v>41156.75</c:v>
                </c:pt>
                <c:pt idx="23454">
                  <c:v>41156.791666666664</c:v>
                </c:pt>
                <c:pt idx="23455">
                  <c:v>41156.833333333336</c:v>
                </c:pt>
                <c:pt idx="23456">
                  <c:v>41156.875</c:v>
                </c:pt>
                <c:pt idx="23457">
                  <c:v>41156.916666666664</c:v>
                </c:pt>
                <c:pt idx="23458">
                  <c:v>41156.958333333336</c:v>
                </c:pt>
                <c:pt idx="23459">
                  <c:v>41157</c:v>
                </c:pt>
                <c:pt idx="23460">
                  <c:v>41157.041666666664</c:v>
                </c:pt>
                <c:pt idx="23461">
                  <c:v>41157.083333333336</c:v>
                </c:pt>
                <c:pt idx="23462">
                  <c:v>41157.125</c:v>
                </c:pt>
                <c:pt idx="23463">
                  <c:v>41157.166666666664</c:v>
                </c:pt>
                <c:pt idx="23464">
                  <c:v>41157.208333333336</c:v>
                </c:pt>
                <c:pt idx="23465">
                  <c:v>41157.25</c:v>
                </c:pt>
                <c:pt idx="23466">
                  <c:v>41157.291666666664</c:v>
                </c:pt>
                <c:pt idx="23467">
                  <c:v>41157.333333333336</c:v>
                </c:pt>
                <c:pt idx="23468">
                  <c:v>41157.375</c:v>
                </c:pt>
                <c:pt idx="23469">
                  <c:v>41157.416666666664</c:v>
                </c:pt>
                <c:pt idx="23470">
                  <c:v>41157.458333333336</c:v>
                </c:pt>
                <c:pt idx="23471">
                  <c:v>41157.5</c:v>
                </c:pt>
                <c:pt idx="23472">
                  <c:v>41157.541666666664</c:v>
                </c:pt>
                <c:pt idx="23473">
                  <c:v>41157.583333333336</c:v>
                </c:pt>
                <c:pt idx="23474">
                  <c:v>41157.625</c:v>
                </c:pt>
                <c:pt idx="23475">
                  <c:v>41157.666666666664</c:v>
                </c:pt>
                <c:pt idx="23476">
                  <c:v>41157.708333333336</c:v>
                </c:pt>
                <c:pt idx="23477">
                  <c:v>41157.75</c:v>
                </c:pt>
                <c:pt idx="23478">
                  <c:v>41157.791666666664</c:v>
                </c:pt>
                <c:pt idx="23479">
                  <c:v>41157.833333333336</c:v>
                </c:pt>
                <c:pt idx="23480">
                  <c:v>41157.875</c:v>
                </c:pt>
                <c:pt idx="23481">
                  <c:v>41157.916666666664</c:v>
                </c:pt>
                <c:pt idx="23482">
                  <c:v>41157.958333333336</c:v>
                </c:pt>
                <c:pt idx="23483">
                  <c:v>41158</c:v>
                </c:pt>
                <c:pt idx="23484">
                  <c:v>41158.041666666664</c:v>
                </c:pt>
                <c:pt idx="23485">
                  <c:v>41158.083333333336</c:v>
                </c:pt>
                <c:pt idx="23486">
                  <c:v>41158.125</c:v>
                </c:pt>
                <c:pt idx="23487">
                  <c:v>41158.166666666664</c:v>
                </c:pt>
                <c:pt idx="23488">
                  <c:v>41158.208333333336</c:v>
                </c:pt>
                <c:pt idx="23489">
                  <c:v>41158.25</c:v>
                </c:pt>
                <c:pt idx="23490">
                  <c:v>41158.291666666664</c:v>
                </c:pt>
                <c:pt idx="23491">
                  <c:v>41158.333333333336</c:v>
                </c:pt>
                <c:pt idx="23492">
                  <c:v>41158.375</c:v>
                </c:pt>
                <c:pt idx="23493">
                  <c:v>41158.416666666664</c:v>
                </c:pt>
                <c:pt idx="23494">
                  <c:v>41158.458333333336</c:v>
                </c:pt>
                <c:pt idx="23495">
                  <c:v>41158.5</c:v>
                </c:pt>
                <c:pt idx="23496">
                  <c:v>41158.541666666664</c:v>
                </c:pt>
                <c:pt idx="23497">
                  <c:v>41158.583333333336</c:v>
                </c:pt>
                <c:pt idx="23498">
                  <c:v>41158.625</c:v>
                </c:pt>
                <c:pt idx="23499">
                  <c:v>41158.666666666664</c:v>
                </c:pt>
                <c:pt idx="23500">
                  <c:v>41158.708333333336</c:v>
                </c:pt>
                <c:pt idx="23501">
                  <c:v>41158.75</c:v>
                </c:pt>
                <c:pt idx="23502">
                  <c:v>41158.791666666664</c:v>
                </c:pt>
                <c:pt idx="23503">
                  <c:v>41158.833333333336</c:v>
                </c:pt>
                <c:pt idx="23504">
                  <c:v>41158.875</c:v>
                </c:pt>
                <c:pt idx="23505">
                  <c:v>41158.916666666664</c:v>
                </c:pt>
                <c:pt idx="23506">
                  <c:v>41158.958333333336</c:v>
                </c:pt>
                <c:pt idx="23507">
                  <c:v>41159</c:v>
                </c:pt>
                <c:pt idx="23508">
                  <c:v>41159.041666666664</c:v>
                </c:pt>
                <c:pt idx="23509">
                  <c:v>41159.083333333336</c:v>
                </c:pt>
                <c:pt idx="23510">
                  <c:v>41159.125</c:v>
                </c:pt>
                <c:pt idx="23511">
                  <c:v>41159.166666666664</c:v>
                </c:pt>
                <c:pt idx="23512">
                  <c:v>41159.208333333336</c:v>
                </c:pt>
                <c:pt idx="23513">
                  <c:v>41159.25</c:v>
                </c:pt>
                <c:pt idx="23514">
                  <c:v>41159.291666666664</c:v>
                </c:pt>
                <c:pt idx="23515">
                  <c:v>41159.333333333336</c:v>
                </c:pt>
                <c:pt idx="23516">
                  <c:v>41159.375</c:v>
                </c:pt>
                <c:pt idx="23517">
                  <c:v>41159.416666666664</c:v>
                </c:pt>
                <c:pt idx="23518">
                  <c:v>41159.458333333336</c:v>
                </c:pt>
                <c:pt idx="23519">
                  <c:v>41159.5</c:v>
                </c:pt>
                <c:pt idx="23520">
                  <c:v>41159.541666666664</c:v>
                </c:pt>
                <c:pt idx="23521">
                  <c:v>41159.583333333336</c:v>
                </c:pt>
                <c:pt idx="23522">
                  <c:v>41159.625</c:v>
                </c:pt>
                <c:pt idx="23523">
                  <c:v>41159.666666666664</c:v>
                </c:pt>
                <c:pt idx="23524">
                  <c:v>41159.708333333336</c:v>
                </c:pt>
                <c:pt idx="23525">
                  <c:v>41159.75</c:v>
                </c:pt>
                <c:pt idx="23526">
                  <c:v>41159.791666666664</c:v>
                </c:pt>
                <c:pt idx="23527">
                  <c:v>41159.833333333336</c:v>
                </c:pt>
                <c:pt idx="23528">
                  <c:v>41159.875</c:v>
                </c:pt>
                <c:pt idx="23529">
                  <c:v>41159.916666666664</c:v>
                </c:pt>
                <c:pt idx="23530">
                  <c:v>41159.958333333336</c:v>
                </c:pt>
                <c:pt idx="23531">
                  <c:v>41160</c:v>
                </c:pt>
                <c:pt idx="23532">
                  <c:v>41160.041666666664</c:v>
                </c:pt>
                <c:pt idx="23533">
                  <c:v>41160.083333333336</c:v>
                </c:pt>
                <c:pt idx="23534">
                  <c:v>41160.125</c:v>
                </c:pt>
                <c:pt idx="23535">
                  <c:v>41160.166666666664</c:v>
                </c:pt>
                <c:pt idx="23536">
                  <c:v>41160.208333333336</c:v>
                </c:pt>
                <c:pt idx="23537">
                  <c:v>41160.25</c:v>
                </c:pt>
                <c:pt idx="23538">
                  <c:v>41160.291666666664</c:v>
                </c:pt>
                <c:pt idx="23539">
                  <c:v>41160.333333333336</c:v>
                </c:pt>
                <c:pt idx="23540">
                  <c:v>41160.375</c:v>
                </c:pt>
                <c:pt idx="23541">
                  <c:v>41160.416666666664</c:v>
                </c:pt>
                <c:pt idx="23542">
                  <c:v>41160.458333333336</c:v>
                </c:pt>
                <c:pt idx="23543">
                  <c:v>41160.5</c:v>
                </c:pt>
                <c:pt idx="23544">
                  <c:v>41160.541666666664</c:v>
                </c:pt>
                <c:pt idx="23545">
                  <c:v>41160.583333333336</c:v>
                </c:pt>
                <c:pt idx="23546">
                  <c:v>41160.625</c:v>
                </c:pt>
                <c:pt idx="23547">
                  <c:v>41160.666666666664</c:v>
                </c:pt>
                <c:pt idx="23548">
                  <c:v>41160.708333333336</c:v>
                </c:pt>
                <c:pt idx="23549">
                  <c:v>41160.75</c:v>
                </c:pt>
                <c:pt idx="23550">
                  <c:v>41160.791666666664</c:v>
                </c:pt>
                <c:pt idx="23551">
                  <c:v>41160.833333333336</c:v>
                </c:pt>
                <c:pt idx="23552">
                  <c:v>41160.875</c:v>
                </c:pt>
                <c:pt idx="23553">
                  <c:v>41160.916666666664</c:v>
                </c:pt>
                <c:pt idx="23554">
                  <c:v>41160.958333333336</c:v>
                </c:pt>
                <c:pt idx="23555">
                  <c:v>41161</c:v>
                </c:pt>
                <c:pt idx="23556">
                  <c:v>41161.041666666664</c:v>
                </c:pt>
                <c:pt idx="23557">
                  <c:v>41161.083333333336</c:v>
                </c:pt>
                <c:pt idx="23558">
                  <c:v>41161.125</c:v>
                </c:pt>
                <c:pt idx="23559">
                  <c:v>41161.166666666664</c:v>
                </c:pt>
                <c:pt idx="23560">
                  <c:v>41161.208333333336</c:v>
                </c:pt>
                <c:pt idx="23561">
                  <c:v>41161.25</c:v>
                </c:pt>
                <c:pt idx="23562">
                  <c:v>41161.291666666664</c:v>
                </c:pt>
                <c:pt idx="23563">
                  <c:v>41161.333333333336</c:v>
                </c:pt>
                <c:pt idx="23564">
                  <c:v>41161.375</c:v>
                </c:pt>
                <c:pt idx="23565">
                  <c:v>41161.416666666664</c:v>
                </c:pt>
                <c:pt idx="23566">
                  <c:v>41161.458333333336</c:v>
                </c:pt>
                <c:pt idx="23567">
                  <c:v>41161.5</c:v>
                </c:pt>
                <c:pt idx="23568">
                  <c:v>41161.541666666664</c:v>
                </c:pt>
                <c:pt idx="23569">
                  <c:v>41161.583333333336</c:v>
                </c:pt>
                <c:pt idx="23570">
                  <c:v>41161.625</c:v>
                </c:pt>
                <c:pt idx="23571">
                  <c:v>41161.666666666664</c:v>
                </c:pt>
                <c:pt idx="23572">
                  <c:v>41161.708333333336</c:v>
                </c:pt>
                <c:pt idx="23573">
                  <c:v>41161.75</c:v>
                </c:pt>
                <c:pt idx="23574">
                  <c:v>41161.791666666664</c:v>
                </c:pt>
                <c:pt idx="23575">
                  <c:v>41161.833333333336</c:v>
                </c:pt>
                <c:pt idx="23576">
                  <c:v>41161.875</c:v>
                </c:pt>
                <c:pt idx="23577">
                  <c:v>41161.916666666664</c:v>
                </c:pt>
                <c:pt idx="23578">
                  <c:v>41161.958333333336</c:v>
                </c:pt>
                <c:pt idx="23579">
                  <c:v>41162</c:v>
                </c:pt>
                <c:pt idx="23580">
                  <c:v>41162.041666666664</c:v>
                </c:pt>
                <c:pt idx="23581">
                  <c:v>41162.083333333336</c:v>
                </c:pt>
                <c:pt idx="23582">
                  <c:v>41162.125</c:v>
                </c:pt>
                <c:pt idx="23583">
                  <c:v>41162.166666666664</c:v>
                </c:pt>
                <c:pt idx="23584">
                  <c:v>41162.208333333336</c:v>
                </c:pt>
                <c:pt idx="23585">
                  <c:v>41162.25</c:v>
                </c:pt>
                <c:pt idx="23586">
                  <c:v>41162.291666666664</c:v>
                </c:pt>
                <c:pt idx="23587">
                  <c:v>41162.333333333336</c:v>
                </c:pt>
                <c:pt idx="23588">
                  <c:v>41162.375</c:v>
                </c:pt>
                <c:pt idx="23589">
                  <c:v>41162.416666666664</c:v>
                </c:pt>
                <c:pt idx="23590">
                  <c:v>41162.458333333336</c:v>
                </c:pt>
                <c:pt idx="23591">
                  <c:v>41162.5</c:v>
                </c:pt>
                <c:pt idx="23592">
                  <c:v>41162.541666666664</c:v>
                </c:pt>
                <c:pt idx="23593">
                  <c:v>41162.583333333336</c:v>
                </c:pt>
                <c:pt idx="23594">
                  <c:v>41162.625</c:v>
                </c:pt>
                <c:pt idx="23595">
                  <c:v>41162.666666666664</c:v>
                </c:pt>
                <c:pt idx="23596">
                  <c:v>41162.708333333336</c:v>
                </c:pt>
                <c:pt idx="23597">
                  <c:v>41162.75</c:v>
                </c:pt>
                <c:pt idx="23598">
                  <c:v>41162.791666666664</c:v>
                </c:pt>
                <c:pt idx="23599">
                  <c:v>41162.833333333336</c:v>
                </c:pt>
                <c:pt idx="23600">
                  <c:v>41162.875</c:v>
                </c:pt>
                <c:pt idx="23601">
                  <c:v>41162.916666666664</c:v>
                </c:pt>
                <c:pt idx="23602">
                  <c:v>41162.958333333336</c:v>
                </c:pt>
                <c:pt idx="23603">
                  <c:v>41163</c:v>
                </c:pt>
                <c:pt idx="23604">
                  <c:v>41163.041666666664</c:v>
                </c:pt>
                <c:pt idx="23605">
                  <c:v>41163.083333333336</c:v>
                </c:pt>
                <c:pt idx="23606">
                  <c:v>41163.125</c:v>
                </c:pt>
                <c:pt idx="23607">
                  <c:v>41163.166666666664</c:v>
                </c:pt>
                <c:pt idx="23608">
                  <c:v>41163.208333333336</c:v>
                </c:pt>
                <c:pt idx="23609">
                  <c:v>41163.25</c:v>
                </c:pt>
                <c:pt idx="23610">
                  <c:v>41163.291666666664</c:v>
                </c:pt>
                <c:pt idx="23611">
                  <c:v>41163.333333333336</c:v>
                </c:pt>
                <c:pt idx="23612">
                  <c:v>41163.375</c:v>
                </c:pt>
                <c:pt idx="23613">
                  <c:v>41163.416666666664</c:v>
                </c:pt>
                <c:pt idx="23614">
                  <c:v>41163.458333333336</c:v>
                </c:pt>
                <c:pt idx="23615">
                  <c:v>41163.5</c:v>
                </c:pt>
                <c:pt idx="23616">
                  <c:v>41163.541666666664</c:v>
                </c:pt>
                <c:pt idx="23617">
                  <c:v>41163.583333333336</c:v>
                </c:pt>
                <c:pt idx="23618">
                  <c:v>41163.625</c:v>
                </c:pt>
                <c:pt idx="23619">
                  <c:v>41163.666666666664</c:v>
                </c:pt>
                <c:pt idx="23620">
                  <c:v>41163.708333333336</c:v>
                </c:pt>
                <c:pt idx="23621">
                  <c:v>41163.75</c:v>
                </c:pt>
                <c:pt idx="23622">
                  <c:v>41163.791666666664</c:v>
                </c:pt>
                <c:pt idx="23623">
                  <c:v>41163.833333333336</c:v>
                </c:pt>
                <c:pt idx="23624">
                  <c:v>41163.875</c:v>
                </c:pt>
                <c:pt idx="23625">
                  <c:v>41163.916666666664</c:v>
                </c:pt>
                <c:pt idx="23626">
                  <c:v>41163.958333333336</c:v>
                </c:pt>
                <c:pt idx="23627">
                  <c:v>41164</c:v>
                </c:pt>
                <c:pt idx="23628">
                  <c:v>41164.041666666664</c:v>
                </c:pt>
                <c:pt idx="23629">
                  <c:v>41164.083333333336</c:v>
                </c:pt>
                <c:pt idx="23630">
                  <c:v>41164.125</c:v>
                </c:pt>
                <c:pt idx="23631">
                  <c:v>41164.166666666664</c:v>
                </c:pt>
                <c:pt idx="23632">
                  <c:v>41164.208333333336</c:v>
                </c:pt>
                <c:pt idx="23633">
                  <c:v>41164.25</c:v>
                </c:pt>
                <c:pt idx="23634">
                  <c:v>41164.291666666664</c:v>
                </c:pt>
                <c:pt idx="23635">
                  <c:v>41164.333333333336</c:v>
                </c:pt>
                <c:pt idx="23636">
                  <c:v>41164.375</c:v>
                </c:pt>
                <c:pt idx="23637">
                  <c:v>41164.416666666664</c:v>
                </c:pt>
                <c:pt idx="23638">
                  <c:v>41164.458333333336</c:v>
                </c:pt>
                <c:pt idx="23639">
                  <c:v>41164.5</c:v>
                </c:pt>
                <c:pt idx="23640">
                  <c:v>41164.541666666664</c:v>
                </c:pt>
                <c:pt idx="23641">
                  <c:v>41164.583333333336</c:v>
                </c:pt>
                <c:pt idx="23642">
                  <c:v>41164.625</c:v>
                </c:pt>
                <c:pt idx="23643">
                  <c:v>41164.666666666664</c:v>
                </c:pt>
                <c:pt idx="23644">
                  <c:v>41164.708333333336</c:v>
                </c:pt>
                <c:pt idx="23645">
                  <c:v>41164.75</c:v>
                </c:pt>
                <c:pt idx="23646">
                  <c:v>41164.791666666664</c:v>
                </c:pt>
                <c:pt idx="23647">
                  <c:v>41164.833333333336</c:v>
                </c:pt>
                <c:pt idx="23648">
                  <c:v>41164.875</c:v>
                </c:pt>
                <c:pt idx="23649">
                  <c:v>41164.916666666664</c:v>
                </c:pt>
                <c:pt idx="23650">
                  <c:v>41164.958333333336</c:v>
                </c:pt>
                <c:pt idx="23651">
                  <c:v>41165</c:v>
                </c:pt>
                <c:pt idx="23652">
                  <c:v>41165.041666666664</c:v>
                </c:pt>
                <c:pt idx="23653">
                  <c:v>41165.083333333336</c:v>
                </c:pt>
                <c:pt idx="23654">
                  <c:v>41165.125</c:v>
                </c:pt>
                <c:pt idx="23655">
                  <c:v>41165.166666666664</c:v>
                </c:pt>
                <c:pt idx="23656">
                  <c:v>41165.208333333336</c:v>
                </c:pt>
                <c:pt idx="23657">
                  <c:v>41165.25</c:v>
                </c:pt>
                <c:pt idx="23658">
                  <c:v>41165.291666666664</c:v>
                </c:pt>
                <c:pt idx="23659">
                  <c:v>41165.333333333336</c:v>
                </c:pt>
                <c:pt idx="23660">
                  <c:v>41165.375</c:v>
                </c:pt>
                <c:pt idx="23661">
                  <c:v>41165.416666666664</c:v>
                </c:pt>
                <c:pt idx="23662">
                  <c:v>41165.458333333336</c:v>
                </c:pt>
                <c:pt idx="23663">
                  <c:v>41165.5</c:v>
                </c:pt>
                <c:pt idx="23664">
                  <c:v>41165.541666666664</c:v>
                </c:pt>
                <c:pt idx="23665">
                  <c:v>41165.583333333336</c:v>
                </c:pt>
                <c:pt idx="23666">
                  <c:v>41165.625</c:v>
                </c:pt>
                <c:pt idx="23667">
                  <c:v>41165.666666666664</c:v>
                </c:pt>
                <c:pt idx="23668">
                  <c:v>41165.708333333336</c:v>
                </c:pt>
                <c:pt idx="23669">
                  <c:v>41165.75</c:v>
                </c:pt>
                <c:pt idx="23670">
                  <c:v>41165.791666666664</c:v>
                </c:pt>
                <c:pt idx="23671">
                  <c:v>41165.833333333336</c:v>
                </c:pt>
                <c:pt idx="23672">
                  <c:v>41165.875</c:v>
                </c:pt>
                <c:pt idx="23673">
                  <c:v>41165.916666666664</c:v>
                </c:pt>
                <c:pt idx="23674">
                  <c:v>41165.958333333336</c:v>
                </c:pt>
                <c:pt idx="23675">
                  <c:v>41166</c:v>
                </c:pt>
                <c:pt idx="23676">
                  <c:v>41166.041666666664</c:v>
                </c:pt>
                <c:pt idx="23677">
                  <c:v>41166.083333333336</c:v>
                </c:pt>
                <c:pt idx="23678">
                  <c:v>41166.125</c:v>
                </c:pt>
                <c:pt idx="23679">
                  <c:v>41166.166666666664</c:v>
                </c:pt>
                <c:pt idx="23680">
                  <c:v>41166.208333333336</c:v>
                </c:pt>
                <c:pt idx="23681">
                  <c:v>41166.25</c:v>
                </c:pt>
                <c:pt idx="23682">
                  <c:v>41166.291666666664</c:v>
                </c:pt>
                <c:pt idx="23683">
                  <c:v>41166.333333333336</c:v>
                </c:pt>
                <c:pt idx="23684">
                  <c:v>41166.375</c:v>
                </c:pt>
                <c:pt idx="23685">
                  <c:v>41166.416666666664</c:v>
                </c:pt>
                <c:pt idx="23686">
                  <c:v>41166.458333333336</c:v>
                </c:pt>
                <c:pt idx="23687">
                  <c:v>41166.5</c:v>
                </c:pt>
                <c:pt idx="23688">
                  <c:v>41166.541666666664</c:v>
                </c:pt>
                <c:pt idx="23689">
                  <c:v>41166.583333333336</c:v>
                </c:pt>
                <c:pt idx="23690">
                  <c:v>41166.625</c:v>
                </c:pt>
                <c:pt idx="23691">
                  <c:v>41166.666666666664</c:v>
                </c:pt>
                <c:pt idx="23692">
                  <c:v>41166.708333333336</c:v>
                </c:pt>
                <c:pt idx="23693">
                  <c:v>41166.75</c:v>
                </c:pt>
                <c:pt idx="23694">
                  <c:v>41166.791666666664</c:v>
                </c:pt>
                <c:pt idx="23695">
                  <c:v>41166.833333333336</c:v>
                </c:pt>
                <c:pt idx="23696">
                  <c:v>41166.875</c:v>
                </c:pt>
                <c:pt idx="23697">
                  <c:v>41166.916666666664</c:v>
                </c:pt>
                <c:pt idx="23698">
                  <c:v>41166.958333333336</c:v>
                </c:pt>
                <c:pt idx="23699">
                  <c:v>41167</c:v>
                </c:pt>
                <c:pt idx="23700">
                  <c:v>41167.041666666664</c:v>
                </c:pt>
                <c:pt idx="23701">
                  <c:v>41167.083333333336</c:v>
                </c:pt>
                <c:pt idx="23702">
                  <c:v>41167.125</c:v>
                </c:pt>
                <c:pt idx="23703">
                  <c:v>41167.166666666664</c:v>
                </c:pt>
                <c:pt idx="23704">
                  <c:v>41167.208333333336</c:v>
                </c:pt>
                <c:pt idx="23705">
                  <c:v>41167.25</c:v>
                </c:pt>
                <c:pt idx="23706">
                  <c:v>41167.291666666664</c:v>
                </c:pt>
                <c:pt idx="23707">
                  <c:v>41167.333333333336</c:v>
                </c:pt>
                <c:pt idx="23708">
                  <c:v>41167.375</c:v>
                </c:pt>
                <c:pt idx="23709">
                  <c:v>41167.416666666664</c:v>
                </c:pt>
                <c:pt idx="23710">
                  <c:v>41167.458333333336</c:v>
                </c:pt>
                <c:pt idx="23711">
                  <c:v>41167.5</c:v>
                </c:pt>
                <c:pt idx="23712">
                  <c:v>41167.541666666664</c:v>
                </c:pt>
                <c:pt idx="23713">
                  <c:v>41167.583333333336</c:v>
                </c:pt>
                <c:pt idx="23714">
                  <c:v>41167.625</c:v>
                </c:pt>
                <c:pt idx="23715">
                  <c:v>41167.666666666664</c:v>
                </c:pt>
                <c:pt idx="23716">
                  <c:v>41167.708333333336</c:v>
                </c:pt>
                <c:pt idx="23717">
                  <c:v>41167.75</c:v>
                </c:pt>
                <c:pt idx="23718">
                  <c:v>41167.791666666664</c:v>
                </c:pt>
                <c:pt idx="23719">
                  <c:v>41167.833333333336</c:v>
                </c:pt>
                <c:pt idx="23720">
                  <c:v>41167.875</c:v>
                </c:pt>
                <c:pt idx="23721">
                  <c:v>41167.916666666664</c:v>
                </c:pt>
                <c:pt idx="23722">
                  <c:v>41167.958333333336</c:v>
                </c:pt>
                <c:pt idx="23723">
                  <c:v>41168</c:v>
                </c:pt>
                <c:pt idx="23724">
                  <c:v>41168.041666666664</c:v>
                </c:pt>
                <c:pt idx="23725">
                  <c:v>41168.083333333336</c:v>
                </c:pt>
                <c:pt idx="23726">
                  <c:v>41168.125</c:v>
                </c:pt>
                <c:pt idx="23727">
                  <c:v>41168.166666666664</c:v>
                </c:pt>
                <c:pt idx="23728">
                  <c:v>41168.208333333336</c:v>
                </c:pt>
                <c:pt idx="23729">
                  <c:v>41168.25</c:v>
                </c:pt>
                <c:pt idx="23730">
                  <c:v>41168.291666666664</c:v>
                </c:pt>
                <c:pt idx="23731">
                  <c:v>41168.333333333336</c:v>
                </c:pt>
                <c:pt idx="23732">
                  <c:v>41168.375</c:v>
                </c:pt>
                <c:pt idx="23733">
                  <c:v>41168.416666666664</c:v>
                </c:pt>
                <c:pt idx="23734">
                  <c:v>41168.458333333336</c:v>
                </c:pt>
                <c:pt idx="23735">
                  <c:v>41168.5</c:v>
                </c:pt>
                <c:pt idx="23736">
                  <c:v>41168.541666666664</c:v>
                </c:pt>
                <c:pt idx="23737">
                  <c:v>41168.583333333336</c:v>
                </c:pt>
                <c:pt idx="23738">
                  <c:v>41168.625</c:v>
                </c:pt>
                <c:pt idx="23739">
                  <c:v>41168.666666666664</c:v>
                </c:pt>
                <c:pt idx="23740">
                  <c:v>41168.708333333336</c:v>
                </c:pt>
                <c:pt idx="23741">
                  <c:v>41168.75</c:v>
                </c:pt>
                <c:pt idx="23742">
                  <c:v>41168.791666666664</c:v>
                </c:pt>
                <c:pt idx="23743">
                  <c:v>41168.833333333336</c:v>
                </c:pt>
                <c:pt idx="23744">
                  <c:v>41168.875</c:v>
                </c:pt>
                <c:pt idx="23745">
                  <c:v>41168.916666666664</c:v>
                </c:pt>
                <c:pt idx="23746">
                  <c:v>41168.958333333336</c:v>
                </c:pt>
                <c:pt idx="23747">
                  <c:v>41169</c:v>
                </c:pt>
                <c:pt idx="23748">
                  <c:v>41169.041666666664</c:v>
                </c:pt>
                <c:pt idx="23749">
                  <c:v>41169.083333333336</c:v>
                </c:pt>
                <c:pt idx="23750">
                  <c:v>41169.125</c:v>
                </c:pt>
                <c:pt idx="23751">
                  <c:v>41169.166666666664</c:v>
                </c:pt>
                <c:pt idx="23752">
                  <c:v>41169.208333333336</c:v>
                </c:pt>
                <c:pt idx="23753">
                  <c:v>41169.25</c:v>
                </c:pt>
                <c:pt idx="23754">
                  <c:v>41169.291666666664</c:v>
                </c:pt>
                <c:pt idx="23755">
                  <c:v>41169.333333333336</c:v>
                </c:pt>
                <c:pt idx="23756">
                  <c:v>41169.375</c:v>
                </c:pt>
                <c:pt idx="23757">
                  <c:v>41169.416666666664</c:v>
                </c:pt>
                <c:pt idx="23758">
                  <c:v>41169.458333333336</c:v>
                </c:pt>
                <c:pt idx="23759">
                  <c:v>41169.5</c:v>
                </c:pt>
                <c:pt idx="23760">
                  <c:v>41169.541666666664</c:v>
                </c:pt>
                <c:pt idx="23761">
                  <c:v>41169.583333333336</c:v>
                </c:pt>
                <c:pt idx="23762">
                  <c:v>41169.625</c:v>
                </c:pt>
                <c:pt idx="23763">
                  <c:v>41169.666666666664</c:v>
                </c:pt>
                <c:pt idx="23764">
                  <c:v>41169.708333333336</c:v>
                </c:pt>
                <c:pt idx="23765">
                  <c:v>41169.75</c:v>
                </c:pt>
                <c:pt idx="23766">
                  <c:v>41169.791666666664</c:v>
                </c:pt>
                <c:pt idx="23767">
                  <c:v>41169.833333333336</c:v>
                </c:pt>
                <c:pt idx="23768">
                  <c:v>41169.875</c:v>
                </c:pt>
                <c:pt idx="23769">
                  <c:v>41169.916666666664</c:v>
                </c:pt>
                <c:pt idx="23770">
                  <c:v>41169.958333333336</c:v>
                </c:pt>
                <c:pt idx="23771">
                  <c:v>41170</c:v>
                </c:pt>
                <c:pt idx="23772">
                  <c:v>41170.041666666664</c:v>
                </c:pt>
                <c:pt idx="23773">
                  <c:v>41170.083333333336</c:v>
                </c:pt>
                <c:pt idx="23774">
                  <c:v>41170.125</c:v>
                </c:pt>
                <c:pt idx="23775">
                  <c:v>41170.166666666664</c:v>
                </c:pt>
                <c:pt idx="23776">
                  <c:v>41170.208333333336</c:v>
                </c:pt>
                <c:pt idx="23777">
                  <c:v>41170.25</c:v>
                </c:pt>
                <c:pt idx="23778">
                  <c:v>41170.291666666664</c:v>
                </c:pt>
                <c:pt idx="23779">
                  <c:v>41170.333333333336</c:v>
                </c:pt>
                <c:pt idx="23780">
                  <c:v>41170.375</c:v>
                </c:pt>
                <c:pt idx="23781">
                  <c:v>41170.416666666664</c:v>
                </c:pt>
                <c:pt idx="23782">
                  <c:v>41170.458333333336</c:v>
                </c:pt>
                <c:pt idx="23783">
                  <c:v>41170.5</c:v>
                </c:pt>
                <c:pt idx="23784">
                  <c:v>41170.541666666664</c:v>
                </c:pt>
                <c:pt idx="23785">
                  <c:v>41170.583333333336</c:v>
                </c:pt>
                <c:pt idx="23786">
                  <c:v>41170.625</c:v>
                </c:pt>
                <c:pt idx="23787">
                  <c:v>41170.666666666664</c:v>
                </c:pt>
                <c:pt idx="23788">
                  <c:v>41170.708333333336</c:v>
                </c:pt>
                <c:pt idx="23789">
                  <c:v>41170.75</c:v>
                </c:pt>
                <c:pt idx="23790">
                  <c:v>41170.791666666664</c:v>
                </c:pt>
                <c:pt idx="23791">
                  <c:v>41170.833333333336</c:v>
                </c:pt>
                <c:pt idx="23792">
                  <c:v>41170.875</c:v>
                </c:pt>
                <c:pt idx="23793">
                  <c:v>41170.916666666664</c:v>
                </c:pt>
                <c:pt idx="23794">
                  <c:v>41170.958333333336</c:v>
                </c:pt>
                <c:pt idx="23795">
                  <c:v>41171</c:v>
                </c:pt>
                <c:pt idx="23796">
                  <c:v>41171.041666666664</c:v>
                </c:pt>
                <c:pt idx="23797">
                  <c:v>41171.083333333336</c:v>
                </c:pt>
                <c:pt idx="23798">
                  <c:v>41171.125</c:v>
                </c:pt>
                <c:pt idx="23799">
                  <c:v>41171.166666666664</c:v>
                </c:pt>
                <c:pt idx="23800">
                  <c:v>41171.208333333336</c:v>
                </c:pt>
                <c:pt idx="23801">
                  <c:v>41171.25</c:v>
                </c:pt>
                <c:pt idx="23802">
                  <c:v>41171.291666666664</c:v>
                </c:pt>
                <c:pt idx="23803">
                  <c:v>41171.333333333336</c:v>
                </c:pt>
                <c:pt idx="23804">
                  <c:v>41171.375</c:v>
                </c:pt>
                <c:pt idx="23805">
                  <c:v>41171.416666666664</c:v>
                </c:pt>
                <c:pt idx="23806">
                  <c:v>41171.458333333336</c:v>
                </c:pt>
                <c:pt idx="23807">
                  <c:v>41171.5</c:v>
                </c:pt>
                <c:pt idx="23808">
                  <c:v>41171.541666666664</c:v>
                </c:pt>
                <c:pt idx="23809">
                  <c:v>41171.583333333336</c:v>
                </c:pt>
                <c:pt idx="23810">
                  <c:v>41171.625</c:v>
                </c:pt>
                <c:pt idx="23811">
                  <c:v>41171.666666666664</c:v>
                </c:pt>
                <c:pt idx="23812">
                  <c:v>41171.708333333336</c:v>
                </c:pt>
                <c:pt idx="23813">
                  <c:v>41171.75</c:v>
                </c:pt>
                <c:pt idx="23814">
                  <c:v>41171.791666666664</c:v>
                </c:pt>
                <c:pt idx="23815">
                  <c:v>41171.833333333336</c:v>
                </c:pt>
                <c:pt idx="23816">
                  <c:v>41171.875</c:v>
                </c:pt>
                <c:pt idx="23817">
                  <c:v>41171.916666666664</c:v>
                </c:pt>
                <c:pt idx="23818">
                  <c:v>41171.958333333336</c:v>
                </c:pt>
                <c:pt idx="23819">
                  <c:v>41172</c:v>
                </c:pt>
                <c:pt idx="23820">
                  <c:v>41172.041666666664</c:v>
                </c:pt>
                <c:pt idx="23821">
                  <c:v>41172.083333333336</c:v>
                </c:pt>
                <c:pt idx="23822">
                  <c:v>41172.125</c:v>
                </c:pt>
                <c:pt idx="23823">
                  <c:v>41172.166666666664</c:v>
                </c:pt>
                <c:pt idx="23824">
                  <c:v>41172.208333333336</c:v>
                </c:pt>
                <c:pt idx="23825">
                  <c:v>41172.25</c:v>
                </c:pt>
                <c:pt idx="23826">
                  <c:v>41172.291666666664</c:v>
                </c:pt>
                <c:pt idx="23827">
                  <c:v>41172.333333333336</c:v>
                </c:pt>
                <c:pt idx="23828">
                  <c:v>41172.375</c:v>
                </c:pt>
                <c:pt idx="23829">
                  <c:v>41172.416666666664</c:v>
                </c:pt>
                <c:pt idx="23830">
                  <c:v>41172.458333333336</c:v>
                </c:pt>
                <c:pt idx="23831">
                  <c:v>41172.5</c:v>
                </c:pt>
                <c:pt idx="23832">
                  <c:v>41172.541666666664</c:v>
                </c:pt>
                <c:pt idx="23833">
                  <c:v>41172.583333333336</c:v>
                </c:pt>
                <c:pt idx="23834">
                  <c:v>41172.625</c:v>
                </c:pt>
                <c:pt idx="23835">
                  <c:v>41172.666666666664</c:v>
                </c:pt>
                <c:pt idx="23836">
                  <c:v>41172.708333333336</c:v>
                </c:pt>
                <c:pt idx="23837">
                  <c:v>41172.75</c:v>
                </c:pt>
                <c:pt idx="23838">
                  <c:v>41172.791666666664</c:v>
                </c:pt>
                <c:pt idx="23839">
                  <c:v>41172.833333333336</c:v>
                </c:pt>
                <c:pt idx="23840">
                  <c:v>41172.875</c:v>
                </c:pt>
                <c:pt idx="23841">
                  <c:v>41172.916666666664</c:v>
                </c:pt>
                <c:pt idx="23842">
                  <c:v>41172.958333333336</c:v>
                </c:pt>
                <c:pt idx="23843">
                  <c:v>41173</c:v>
                </c:pt>
                <c:pt idx="23844">
                  <c:v>41173.041666666664</c:v>
                </c:pt>
                <c:pt idx="23845">
                  <c:v>41173.083333333336</c:v>
                </c:pt>
                <c:pt idx="23846">
                  <c:v>41173.125</c:v>
                </c:pt>
                <c:pt idx="23847">
                  <c:v>41173.166666666664</c:v>
                </c:pt>
                <c:pt idx="23848">
                  <c:v>41173.208333333336</c:v>
                </c:pt>
                <c:pt idx="23849">
                  <c:v>41173.25</c:v>
                </c:pt>
                <c:pt idx="23850">
                  <c:v>41173.291666666664</c:v>
                </c:pt>
                <c:pt idx="23851">
                  <c:v>41173.333333333336</c:v>
                </c:pt>
                <c:pt idx="23852">
                  <c:v>41173.375</c:v>
                </c:pt>
                <c:pt idx="23853">
                  <c:v>41173.416666666664</c:v>
                </c:pt>
                <c:pt idx="23854">
                  <c:v>41173.458333333336</c:v>
                </c:pt>
                <c:pt idx="23855">
                  <c:v>41173.5</c:v>
                </c:pt>
                <c:pt idx="23856">
                  <c:v>41173.541666666664</c:v>
                </c:pt>
                <c:pt idx="23857">
                  <c:v>41173.583333333336</c:v>
                </c:pt>
                <c:pt idx="23858">
                  <c:v>41173.625</c:v>
                </c:pt>
                <c:pt idx="23859">
                  <c:v>41173.666666666664</c:v>
                </c:pt>
                <c:pt idx="23860">
                  <c:v>41173.708333333336</c:v>
                </c:pt>
                <c:pt idx="23861">
                  <c:v>41173.75</c:v>
                </c:pt>
                <c:pt idx="23862">
                  <c:v>41173.791666666664</c:v>
                </c:pt>
                <c:pt idx="23863">
                  <c:v>41173.833333333336</c:v>
                </c:pt>
                <c:pt idx="23864">
                  <c:v>41173.875</c:v>
                </c:pt>
                <c:pt idx="23865">
                  <c:v>41173.916666666664</c:v>
                </c:pt>
                <c:pt idx="23866">
                  <c:v>41173.958333333336</c:v>
                </c:pt>
                <c:pt idx="23867">
                  <c:v>41174</c:v>
                </c:pt>
                <c:pt idx="23868">
                  <c:v>41174.041666666664</c:v>
                </c:pt>
                <c:pt idx="23869">
                  <c:v>41174.083333333336</c:v>
                </c:pt>
                <c:pt idx="23870">
                  <c:v>41174.125</c:v>
                </c:pt>
                <c:pt idx="23871">
                  <c:v>41174.166666666664</c:v>
                </c:pt>
                <c:pt idx="23872">
                  <c:v>41174.208333333336</c:v>
                </c:pt>
                <c:pt idx="23873">
                  <c:v>41174.25</c:v>
                </c:pt>
                <c:pt idx="23874">
                  <c:v>41174.291666666664</c:v>
                </c:pt>
                <c:pt idx="23875">
                  <c:v>41174.333333333336</c:v>
                </c:pt>
                <c:pt idx="23876">
                  <c:v>41174.375</c:v>
                </c:pt>
                <c:pt idx="23877">
                  <c:v>41174.416666666664</c:v>
                </c:pt>
                <c:pt idx="23878">
                  <c:v>41174.458333333336</c:v>
                </c:pt>
                <c:pt idx="23879">
                  <c:v>41174.5</c:v>
                </c:pt>
                <c:pt idx="23880">
                  <c:v>41174.541666666664</c:v>
                </c:pt>
                <c:pt idx="23881">
                  <c:v>41174.583333333336</c:v>
                </c:pt>
                <c:pt idx="23882">
                  <c:v>41174.625</c:v>
                </c:pt>
                <c:pt idx="23883">
                  <c:v>41174.666666666664</c:v>
                </c:pt>
                <c:pt idx="23884">
                  <c:v>41174.708333333336</c:v>
                </c:pt>
                <c:pt idx="23885">
                  <c:v>41174.75</c:v>
                </c:pt>
                <c:pt idx="23886">
                  <c:v>41174.791666666664</c:v>
                </c:pt>
                <c:pt idx="23887">
                  <c:v>41174.833333333336</c:v>
                </c:pt>
                <c:pt idx="23888">
                  <c:v>41174.875</c:v>
                </c:pt>
                <c:pt idx="23889">
                  <c:v>41174.916666666664</c:v>
                </c:pt>
                <c:pt idx="23890">
                  <c:v>41174.958333333336</c:v>
                </c:pt>
                <c:pt idx="23891">
                  <c:v>41175</c:v>
                </c:pt>
                <c:pt idx="23892">
                  <c:v>41175.041666666664</c:v>
                </c:pt>
                <c:pt idx="23893">
                  <c:v>41175.083333333336</c:v>
                </c:pt>
                <c:pt idx="23894">
                  <c:v>41175.125</c:v>
                </c:pt>
                <c:pt idx="23895">
                  <c:v>41175.166666666664</c:v>
                </c:pt>
                <c:pt idx="23896">
                  <c:v>41175.208333333336</c:v>
                </c:pt>
                <c:pt idx="23897">
                  <c:v>41175.25</c:v>
                </c:pt>
                <c:pt idx="23898">
                  <c:v>41175.291666666664</c:v>
                </c:pt>
                <c:pt idx="23899">
                  <c:v>41175.333333333336</c:v>
                </c:pt>
                <c:pt idx="23900">
                  <c:v>41175.375</c:v>
                </c:pt>
                <c:pt idx="23901">
                  <c:v>41175.416666666664</c:v>
                </c:pt>
                <c:pt idx="23902">
                  <c:v>41175.458333333336</c:v>
                </c:pt>
                <c:pt idx="23903">
                  <c:v>41175.5</c:v>
                </c:pt>
                <c:pt idx="23904">
                  <c:v>41175.541666666664</c:v>
                </c:pt>
                <c:pt idx="23905">
                  <c:v>41175.583333333336</c:v>
                </c:pt>
                <c:pt idx="23906">
                  <c:v>41175.625</c:v>
                </c:pt>
                <c:pt idx="23907">
                  <c:v>41175.666666666664</c:v>
                </c:pt>
                <c:pt idx="23908">
                  <c:v>41175.708333333336</c:v>
                </c:pt>
                <c:pt idx="23909">
                  <c:v>41175.75</c:v>
                </c:pt>
                <c:pt idx="23910">
                  <c:v>41175.791666666664</c:v>
                </c:pt>
                <c:pt idx="23911">
                  <c:v>41175.833333333336</c:v>
                </c:pt>
                <c:pt idx="23912">
                  <c:v>41175.875</c:v>
                </c:pt>
                <c:pt idx="23913">
                  <c:v>41175.916666666664</c:v>
                </c:pt>
                <c:pt idx="23914">
                  <c:v>41175.958333333336</c:v>
                </c:pt>
                <c:pt idx="23915">
                  <c:v>41176</c:v>
                </c:pt>
                <c:pt idx="23916">
                  <c:v>41176.041666666664</c:v>
                </c:pt>
                <c:pt idx="23917">
                  <c:v>41176.083333333336</c:v>
                </c:pt>
                <c:pt idx="23918">
                  <c:v>41176.125</c:v>
                </c:pt>
                <c:pt idx="23919">
                  <c:v>41176.166666666664</c:v>
                </c:pt>
                <c:pt idx="23920">
                  <c:v>41176.208333333336</c:v>
                </c:pt>
                <c:pt idx="23921">
                  <c:v>41176.25</c:v>
                </c:pt>
                <c:pt idx="23922">
                  <c:v>41176.291666666664</c:v>
                </c:pt>
                <c:pt idx="23923">
                  <c:v>41176.333333333336</c:v>
                </c:pt>
                <c:pt idx="23924">
                  <c:v>41176.375</c:v>
                </c:pt>
                <c:pt idx="23925">
                  <c:v>41176.416666666664</c:v>
                </c:pt>
                <c:pt idx="23926">
                  <c:v>41176.458333333336</c:v>
                </c:pt>
                <c:pt idx="23927">
                  <c:v>41176.5</c:v>
                </c:pt>
                <c:pt idx="23928">
                  <c:v>41176.541666666664</c:v>
                </c:pt>
                <c:pt idx="23929">
                  <c:v>41176.583333333336</c:v>
                </c:pt>
                <c:pt idx="23930">
                  <c:v>41176.625</c:v>
                </c:pt>
                <c:pt idx="23931">
                  <c:v>41176.666666666664</c:v>
                </c:pt>
                <c:pt idx="23932">
                  <c:v>41176.708333333336</c:v>
                </c:pt>
                <c:pt idx="23933">
                  <c:v>41176.75</c:v>
                </c:pt>
                <c:pt idx="23934">
                  <c:v>41176.791666666664</c:v>
                </c:pt>
                <c:pt idx="23935">
                  <c:v>41176.833333333336</c:v>
                </c:pt>
                <c:pt idx="23936">
                  <c:v>41176.875</c:v>
                </c:pt>
                <c:pt idx="23937">
                  <c:v>41176.916666666664</c:v>
                </c:pt>
                <c:pt idx="23938">
                  <c:v>41176.958333333336</c:v>
                </c:pt>
                <c:pt idx="23939">
                  <c:v>41177</c:v>
                </c:pt>
                <c:pt idx="23940">
                  <c:v>41177.041666666664</c:v>
                </c:pt>
                <c:pt idx="23941">
                  <c:v>41177.083333333336</c:v>
                </c:pt>
                <c:pt idx="23942">
                  <c:v>41177.125</c:v>
                </c:pt>
                <c:pt idx="23943">
                  <c:v>41177.166666666664</c:v>
                </c:pt>
                <c:pt idx="23944">
                  <c:v>41177.208333333336</c:v>
                </c:pt>
                <c:pt idx="23945">
                  <c:v>41177.25</c:v>
                </c:pt>
                <c:pt idx="23946">
                  <c:v>41177.291666666664</c:v>
                </c:pt>
                <c:pt idx="23947">
                  <c:v>41177.333333333336</c:v>
                </c:pt>
                <c:pt idx="23948">
                  <c:v>41177.375</c:v>
                </c:pt>
                <c:pt idx="23949">
                  <c:v>41177.416666666664</c:v>
                </c:pt>
                <c:pt idx="23950">
                  <c:v>41177.458333333336</c:v>
                </c:pt>
                <c:pt idx="23951">
                  <c:v>41177.5</c:v>
                </c:pt>
                <c:pt idx="23952">
                  <c:v>41177.541666666664</c:v>
                </c:pt>
                <c:pt idx="23953">
                  <c:v>41177.583333333336</c:v>
                </c:pt>
                <c:pt idx="23954">
                  <c:v>41177.625</c:v>
                </c:pt>
                <c:pt idx="23955">
                  <c:v>41177.666666666664</c:v>
                </c:pt>
                <c:pt idx="23956">
                  <c:v>41177.708333333336</c:v>
                </c:pt>
                <c:pt idx="23957">
                  <c:v>41177.75</c:v>
                </c:pt>
                <c:pt idx="23958">
                  <c:v>41177.791666666664</c:v>
                </c:pt>
                <c:pt idx="23959">
                  <c:v>41177.833333333336</c:v>
                </c:pt>
                <c:pt idx="23960">
                  <c:v>41177.875</c:v>
                </c:pt>
                <c:pt idx="23961">
                  <c:v>41177.916666666664</c:v>
                </c:pt>
                <c:pt idx="23962">
                  <c:v>41177.958333333336</c:v>
                </c:pt>
                <c:pt idx="23963">
                  <c:v>41178</c:v>
                </c:pt>
                <c:pt idx="23964">
                  <c:v>41178.041666666664</c:v>
                </c:pt>
                <c:pt idx="23965">
                  <c:v>41178.083333333336</c:v>
                </c:pt>
                <c:pt idx="23966">
                  <c:v>41178.125</c:v>
                </c:pt>
                <c:pt idx="23967">
                  <c:v>41178.166666666664</c:v>
                </c:pt>
                <c:pt idx="23968">
                  <c:v>41178.208333333336</c:v>
                </c:pt>
                <c:pt idx="23969">
                  <c:v>41178.25</c:v>
                </c:pt>
                <c:pt idx="23970">
                  <c:v>41178.291666666664</c:v>
                </c:pt>
                <c:pt idx="23971">
                  <c:v>41178.333333333336</c:v>
                </c:pt>
                <c:pt idx="23972">
                  <c:v>41178.375</c:v>
                </c:pt>
                <c:pt idx="23973">
                  <c:v>41178.416666666664</c:v>
                </c:pt>
                <c:pt idx="23974">
                  <c:v>41178.458333333336</c:v>
                </c:pt>
                <c:pt idx="23975">
                  <c:v>41178.5</c:v>
                </c:pt>
                <c:pt idx="23976">
                  <c:v>41178.541666666664</c:v>
                </c:pt>
                <c:pt idx="23977">
                  <c:v>41178.583333333336</c:v>
                </c:pt>
                <c:pt idx="23978">
                  <c:v>41178.625</c:v>
                </c:pt>
                <c:pt idx="23979">
                  <c:v>41178.666666666664</c:v>
                </c:pt>
                <c:pt idx="23980">
                  <c:v>41178.708333333336</c:v>
                </c:pt>
                <c:pt idx="23981">
                  <c:v>41178.75</c:v>
                </c:pt>
                <c:pt idx="23982">
                  <c:v>41178.791666666664</c:v>
                </c:pt>
                <c:pt idx="23983">
                  <c:v>41178.833333333336</c:v>
                </c:pt>
                <c:pt idx="23984">
                  <c:v>41178.875</c:v>
                </c:pt>
                <c:pt idx="23985">
                  <c:v>41178.916666666664</c:v>
                </c:pt>
                <c:pt idx="23986">
                  <c:v>41178.958333333336</c:v>
                </c:pt>
                <c:pt idx="23987">
                  <c:v>41179</c:v>
                </c:pt>
                <c:pt idx="23988">
                  <c:v>41179.041666666664</c:v>
                </c:pt>
                <c:pt idx="23989">
                  <c:v>41179.083333333336</c:v>
                </c:pt>
                <c:pt idx="23990">
                  <c:v>41179.125</c:v>
                </c:pt>
                <c:pt idx="23991">
                  <c:v>41179.166666666664</c:v>
                </c:pt>
                <c:pt idx="23992">
                  <c:v>41179.208333333336</c:v>
                </c:pt>
                <c:pt idx="23993">
                  <c:v>41179.25</c:v>
                </c:pt>
                <c:pt idx="23994">
                  <c:v>41179.291666666664</c:v>
                </c:pt>
                <c:pt idx="23995">
                  <c:v>41179.333333333336</c:v>
                </c:pt>
                <c:pt idx="23996">
                  <c:v>41179.375</c:v>
                </c:pt>
                <c:pt idx="23997">
                  <c:v>41179.416666666664</c:v>
                </c:pt>
                <c:pt idx="23998">
                  <c:v>41179.458333333336</c:v>
                </c:pt>
                <c:pt idx="23999">
                  <c:v>41179.5</c:v>
                </c:pt>
                <c:pt idx="24000">
                  <c:v>41179.541666666664</c:v>
                </c:pt>
                <c:pt idx="24001">
                  <c:v>41179.583333333336</c:v>
                </c:pt>
                <c:pt idx="24002">
                  <c:v>41179.625</c:v>
                </c:pt>
                <c:pt idx="24003">
                  <c:v>41179.666666666664</c:v>
                </c:pt>
                <c:pt idx="24004">
                  <c:v>41179.708333333336</c:v>
                </c:pt>
                <c:pt idx="24005">
                  <c:v>41179.75</c:v>
                </c:pt>
                <c:pt idx="24006">
                  <c:v>41179.791666666664</c:v>
                </c:pt>
                <c:pt idx="24007">
                  <c:v>41179.833333333336</c:v>
                </c:pt>
                <c:pt idx="24008">
                  <c:v>41179.875</c:v>
                </c:pt>
                <c:pt idx="24009">
                  <c:v>41179.916666666664</c:v>
                </c:pt>
                <c:pt idx="24010">
                  <c:v>41179.958333333336</c:v>
                </c:pt>
                <c:pt idx="24011">
                  <c:v>41180</c:v>
                </c:pt>
                <c:pt idx="24012">
                  <c:v>41180.041666666664</c:v>
                </c:pt>
                <c:pt idx="24013">
                  <c:v>41180.083333333336</c:v>
                </c:pt>
                <c:pt idx="24014">
                  <c:v>41180.125</c:v>
                </c:pt>
                <c:pt idx="24015">
                  <c:v>41180.166666666664</c:v>
                </c:pt>
                <c:pt idx="24016">
                  <c:v>41180.208333333336</c:v>
                </c:pt>
                <c:pt idx="24017">
                  <c:v>41180.25</c:v>
                </c:pt>
                <c:pt idx="24018">
                  <c:v>41180.291666666664</c:v>
                </c:pt>
                <c:pt idx="24019">
                  <c:v>41180.333333333336</c:v>
                </c:pt>
                <c:pt idx="24020">
                  <c:v>41180.375</c:v>
                </c:pt>
                <c:pt idx="24021">
                  <c:v>41180.416666666664</c:v>
                </c:pt>
                <c:pt idx="24022">
                  <c:v>41180.458333333336</c:v>
                </c:pt>
                <c:pt idx="24023">
                  <c:v>41180.5</c:v>
                </c:pt>
                <c:pt idx="24024">
                  <c:v>41180.541666666664</c:v>
                </c:pt>
                <c:pt idx="24025">
                  <c:v>41180.583333333336</c:v>
                </c:pt>
                <c:pt idx="24026">
                  <c:v>41180.625</c:v>
                </c:pt>
                <c:pt idx="24027">
                  <c:v>41180.666666666664</c:v>
                </c:pt>
                <c:pt idx="24028">
                  <c:v>41180.708333333336</c:v>
                </c:pt>
                <c:pt idx="24029">
                  <c:v>41180.75</c:v>
                </c:pt>
                <c:pt idx="24030">
                  <c:v>41180.791666666664</c:v>
                </c:pt>
                <c:pt idx="24031">
                  <c:v>41180.833333333336</c:v>
                </c:pt>
                <c:pt idx="24032">
                  <c:v>41180.875</c:v>
                </c:pt>
                <c:pt idx="24033">
                  <c:v>41180.916666666664</c:v>
                </c:pt>
                <c:pt idx="24034">
                  <c:v>41180.958333333336</c:v>
                </c:pt>
                <c:pt idx="24035">
                  <c:v>41181</c:v>
                </c:pt>
                <c:pt idx="24036">
                  <c:v>41181.041666666664</c:v>
                </c:pt>
                <c:pt idx="24037">
                  <c:v>41181.083333333336</c:v>
                </c:pt>
                <c:pt idx="24038">
                  <c:v>41181.125</c:v>
                </c:pt>
                <c:pt idx="24039">
                  <c:v>41181.166666666664</c:v>
                </c:pt>
                <c:pt idx="24040">
                  <c:v>41181.208333333336</c:v>
                </c:pt>
                <c:pt idx="24041">
                  <c:v>41181.25</c:v>
                </c:pt>
                <c:pt idx="24042">
                  <c:v>41181.291666666664</c:v>
                </c:pt>
                <c:pt idx="24043">
                  <c:v>41181.333333333336</c:v>
                </c:pt>
                <c:pt idx="24044">
                  <c:v>41181.375</c:v>
                </c:pt>
                <c:pt idx="24045">
                  <c:v>41181.416666666664</c:v>
                </c:pt>
                <c:pt idx="24046">
                  <c:v>41181.458333333336</c:v>
                </c:pt>
                <c:pt idx="24047">
                  <c:v>41181.5</c:v>
                </c:pt>
                <c:pt idx="24048">
                  <c:v>41181.541666666664</c:v>
                </c:pt>
                <c:pt idx="24049">
                  <c:v>41181.583333333336</c:v>
                </c:pt>
                <c:pt idx="24050">
                  <c:v>41181.625</c:v>
                </c:pt>
                <c:pt idx="24051">
                  <c:v>41181.666666666664</c:v>
                </c:pt>
                <c:pt idx="24052">
                  <c:v>41181.708333333336</c:v>
                </c:pt>
                <c:pt idx="24053">
                  <c:v>41181.75</c:v>
                </c:pt>
                <c:pt idx="24054">
                  <c:v>41181.791666666664</c:v>
                </c:pt>
                <c:pt idx="24055">
                  <c:v>41181.833333333336</c:v>
                </c:pt>
                <c:pt idx="24056">
                  <c:v>41181.875</c:v>
                </c:pt>
                <c:pt idx="24057">
                  <c:v>41181.916666666664</c:v>
                </c:pt>
                <c:pt idx="24058">
                  <c:v>41181.958333333336</c:v>
                </c:pt>
                <c:pt idx="24059">
                  <c:v>41182</c:v>
                </c:pt>
                <c:pt idx="24060">
                  <c:v>41182.041666666664</c:v>
                </c:pt>
                <c:pt idx="24061">
                  <c:v>41182.083333333336</c:v>
                </c:pt>
                <c:pt idx="24062">
                  <c:v>41182.125</c:v>
                </c:pt>
                <c:pt idx="24063">
                  <c:v>41182.166666666664</c:v>
                </c:pt>
                <c:pt idx="24064">
                  <c:v>41182.208333333336</c:v>
                </c:pt>
                <c:pt idx="24065">
                  <c:v>41182.25</c:v>
                </c:pt>
                <c:pt idx="24066">
                  <c:v>41182.291666666664</c:v>
                </c:pt>
                <c:pt idx="24067">
                  <c:v>41182.333333333336</c:v>
                </c:pt>
                <c:pt idx="24068">
                  <c:v>41182.375</c:v>
                </c:pt>
                <c:pt idx="24069">
                  <c:v>41182.416666666664</c:v>
                </c:pt>
                <c:pt idx="24070">
                  <c:v>41182.458333333336</c:v>
                </c:pt>
                <c:pt idx="24071">
                  <c:v>41182.5</c:v>
                </c:pt>
                <c:pt idx="24072">
                  <c:v>41182.541666666664</c:v>
                </c:pt>
                <c:pt idx="24073">
                  <c:v>41182.583333333336</c:v>
                </c:pt>
                <c:pt idx="24074">
                  <c:v>41182.625</c:v>
                </c:pt>
                <c:pt idx="24075">
                  <c:v>41182.666666666664</c:v>
                </c:pt>
                <c:pt idx="24076">
                  <c:v>41182.708333333336</c:v>
                </c:pt>
                <c:pt idx="24077">
                  <c:v>41182.75</c:v>
                </c:pt>
                <c:pt idx="24078">
                  <c:v>41182.791666666664</c:v>
                </c:pt>
                <c:pt idx="24079">
                  <c:v>41182.833333333336</c:v>
                </c:pt>
                <c:pt idx="24080">
                  <c:v>41182.875</c:v>
                </c:pt>
                <c:pt idx="24081">
                  <c:v>41182.916666666664</c:v>
                </c:pt>
                <c:pt idx="24082">
                  <c:v>41182.958333333336</c:v>
                </c:pt>
                <c:pt idx="24083">
                  <c:v>41183</c:v>
                </c:pt>
                <c:pt idx="24084">
                  <c:v>41183.041666666664</c:v>
                </c:pt>
                <c:pt idx="24085">
                  <c:v>41183.083333333336</c:v>
                </c:pt>
                <c:pt idx="24086">
                  <c:v>41183.125</c:v>
                </c:pt>
                <c:pt idx="24087">
                  <c:v>41183.166666666664</c:v>
                </c:pt>
                <c:pt idx="24088">
                  <c:v>41183.208333333336</c:v>
                </c:pt>
                <c:pt idx="24089">
                  <c:v>41183.25</c:v>
                </c:pt>
                <c:pt idx="24090">
                  <c:v>41183.291666666664</c:v>
                </c:pt>
                <c:pt idx="24091">
                  <c:v>41183.333333333336</c:v>
                </c:pt>
                <c:pt idx="24092">
                  <c:v>41183.375</c:v>
                </c:pt>
                <c:pt idx="24093">
                  <c:v>41183.416666666664</c:v>
                </c:pt>
                <c:pt idx="24094">
                  <c:v>41183.458333333336</c:v>
                </c:pt>
                <c:pt idx="24095">
                  <c:v>41183.5</c:v>
                </c:pt>
                <c:pt idx="24096">
                  <c:v>41183.541666666664</c:v>
                </c:pt>
                <c:pt idx="24097">
                  <c:v>41183.583333333336</c:v>
                </c:pt>
                <c:pt idx="24098">
                  <c:v>41183.625</c:v>
                </c:pt>
                <c:pt idx="24099">
                  <c:v>41183.666666666664</c:v>
                </c:pt>
                <c:pt idx="24100">
                  <c:v>41183.708333333336</c:v>
                </c:pt>
                <c:pt idx="24101">
                  <c:v>41183.75</c:v>
                </c:pt>
                <c:pt idx="24102">
                  <c:v>41183.791666666664</c:v>
                </c:pt>
                <c:pt idx="24103">
                  <c:v>41183.833333333336</c:v>
                </c:pt>
                <c:pt idx="24104">
                  <c:v>41183.875</c:v>
                </c:pt>
                <c:pt idx="24105">
                  <c:v>41183.916666666664</c:v>
                </c:pt>
                <c:pt idx="24106">
                  <c:v>41183.958333333336</c:v>
                </c:pt>
                <c:pt idx="24107">
                  <c:v>41184</c:v>
                </c:pt>
                <c:pt idx="24108">
                  <c:v>41184.041666666664</c:v>
                </c:pt>
                <c:pt idx="24109">
                  <c:v>41184.083333333336</c:v>
                </c:pt>
                <c:pt idx="24110">
                  <c:v>41184.125</c:v>
                </c:pt>
                <c:pt idx="24111">
                  <c:v>41184.166666666664</c:v>
                </c:pt>
                <c:pt idx="24112">
                  <c:v>41184.208333333336</c:v>
                </c:pt>
                <c:pt idx="24113">
                  <c:v>41184.25</c:v>
                </c:pt>
                <c:pt idx="24114">
                  <c:v>41184.291666666664</c:v>
                </c:pt>
                <c:pt idx="24115">
                  <c:v>41184.333333333336</c:v>
                </c:pt>
                <c:pt idx="24116">
                  <c:v>41184.375</c:v>
                </c:pt>
                <c:pt idx="24117">
                  <c:v>41184.416666666664</c:v>
                </c:pt>
                <c:pt idx="24118">
                  <c:v>41184.458333333336</c:v>
                </c:pt>
                <c:pt idx="24119">
                  <c:v>41184.5</c:v>
                </c:pt>
                <c:pt idx="24120">
                  <c:v>41184.541666666664</c:v>
                </c:pt>
                <c:pt idx="24121">
                  <c:v>41184.583333333336</c:v>
                </c:pt>
                <c:pt idx="24122">
                  <c:v>41184.625</c:v>
                </c:pt>
                <c:pt idx="24123">
                  <c:v>41184.666666666664</c:v>
                </c:pt>
                <c:pt idx="24124">
                  <c:v>41184.708333333336</c:v>
                </c:pt>
                <c:pt idx="24125">
                  <c:v>41184.75</c:v>
                </c:pt>
                <c:pt idx="24126">
                  <c:v>41184.791666666664</c:v>
                </c:pt>
                <c:pt idx="24127">
                  <c:v>41184.833333333336</c:v>
                </c:pt>
                <c:pt idx="24128">
                  <c:v>41184.875</c:v>
                </c:pt>
                <c:pt idx="24129">
                  <c:v>41184.916666666664</c:v>
                </c:pt>
                <c:pt idx="24130">
                  <c:v>41184.958333333336</c:v>
                </c:pt>
                <c:pt idx="24131">
                  <c:v>41185</c:v>
                </c:pt>
                <c:pt idx="24132">
                  <c:v>41185.041666666664</c:v>
                </c:pt>
                <c:pt idx="24133">
                  <c:v>41185.083333333336</c:v>
                </c:pt>
                <c:pt idx="24134">
                  <c:v>41185.125</c:v>
                </c:pt>
                <c:pt idx="24135">
                  <c:v>41185.166666666664</c:v>
                </c:pt>
                <c:pt idx="24136">
                  <c:v>41185.208333333336</c:v>
                </c:pt>
                <c:pt idx="24137">
                  <c:v>41185.25</c:v>
                </c:pt>
                <c:pt idx="24138">
                  <c:v>41185.291666666664</c:v>
                </c:pt>
                <c:pt idx="24139">
                  <c:v>41185.333333333336</c:v>
                </c:pt>
                <c:pt idx="24140">
                  <c:v>41185.375</c:v>
                </c:pt>
                <c:pt idx="24141">
                  <c:v>41185.416666666664</c:v>
                </c:pt>
                <c:pt idx="24142">
                  <c:v>41185.458333333336</c:v>
                </c:pt>
                <c:pt idx="24143">
                  <c:v>41185.5</c:v>
                </c:pt>
                <c:pt idx="24144">
                  <c:v>41185.541666666664</c:v>
                </c:pt>
                <c:pt idx="24145">
                  <c:v>41185.583333333336</c:v>
                </c:pt>
                <c:pt idx="24146">
                  <c:v>41185.625</c:v>
                </c:pt>
                <c:pt idx="24147">
                  <c:v>41185.666666666664</c:v>
                </c:pt>
                <c:pt idx="24148">
                  <c:v>41185.708333333336</c:v>
                </c:pt>
                <c:pt idx="24149">
                  <c:v>41185.75</c:v>
                </c:pt>
                <c:pt idx="24150">
                  <c:v>41185.791666666664</c:v>
                </c:pt>
                <c:pt idx="24151">
                  <c:v>41185.833333333336</c:v>
                </c:pt>
                <c:pt idx="24152">
                  <c:v>41185.875</c:v>
                </c:pt>
                <c:pt idx="24153">
                  <c:v>41185.916666666664</c:v>
                </c:pt>
                <c:pt idx="24154">
                  <c:v>41185.958333333336</c:v>
                </c:pt>
                <c:pt idx="24155">
                  <c:v>41186</c:v>
                </c:pt>
                <c:pt idx="24156">
                  <c:v>41186.041666666664</c:v>
                </c:pt>
                <c:pt idx="24157">
                  <c:v>41186.083333333336</c:v>
                </c:pt>
                <c:pt idx="24158">
                  <c:v>41186.125</c:v>
                </c:pt>
                <c:pt idx="24159">
                  <c:v>41186.166666666664</c:v>
                </c:pt>
                <c:pt idx="24160">
                  <c:v>41186.208333333336</c:v>
                </c:pt>
                <c:pt idx="24161">
                  <c:v>41186.25</c:v>
                </c:pt>
                <c:pt idx="24162">
                  <c:v>41186.291666666664</c:v>
                </c:pt>
                <c:pt idx="24163">
                  <c:v>41186.333333333336</c:v>
                </c:pt>
                <c:pt idx="24164">
                  <c:v>41186.375</c:v>
                </c:pt>
                <c:pt idx="24165">
                  <c:v>41186.416666666664</c:v>
                </c:pt>
                <c:pt idx="24166">
                  <c:v>41186.458333333336</c:v>
                </c:pt>
                <c:pt idx="24167">
                  <c:v>41186.5</c:v>
                </c:pt>
                <c:pt idx="24168">
                  <c:v>41186.541666666664</c:v>
                </c:pt>
                <c:pt idx="24169">
                  <c:v>41186.583333333336</c:v>
                </c:pt>
                <c:pt idx="24170">
                  <c:v>41186.625</c:v>
                </c:pt>
                <c:pt idx="24171">
                  <c:v>41186.666666666664</c:v>
                </c:pt>
                <c:pt idx="24172">
                  <c:v>41186.708333333336</c:v>
                </c:pt>
                <c:pt idx="24173">
                  <c:v>41186.75</c:v>
                </c:pt>
                <c:pt idx="24174">
                  <c:v>41186.791666666664</c:v>
                </c:pt>
                <c:pt idx="24175">
                  <c:v>41186.833333333336</c:v>
                </c:pt>
                <c:pt idx="24176">
                  <c:v>41186.875</c:v>
                </c:pt>
                <c:pt idx="24177">
                  <c:v>41186.916666666664</c:v>
                </c:pt>
                <c:pt idx="24178">
                  <c:v>41186.958333333336</c:v>
                </c:pt>
                <c:pt idx="24179">
                  <c:v>41187</c:v>
                </c:pt>
                <c:pt idx="24180">
                  <c:v>41187.041666666664</c:v>
                </c:pt>
                <c:pt idx="24181">
                  <c:v>41187.083333333336</c:v>
                </c:pt>
                <c:pt idx="24182">
                  <c:v>41187.125</c:v>
                </c:pt>
                <c:pt idx="24183">
                  <c:v>41187.166666666664</c:v>
                </c:pt>
                <c:pt idx="24184">
                  <c:v>41187.208333333336</c:v>
                </c:pt>
                <c:pt idx="24185">
                  <c:v>41187.25</c:v>
                </c:pt>
                <c:pt idx="24186">
                  <c:v>41187.291666666664</c:v>
                </c:pt>
                <c:pt idx="24187">
                  <c:v>41187.333333333336</c:v>
                </c:pt>
                <c:pt idx="24188">
                  <c:v>41187.375</c:v>
                </c:pt>
                <c:pt idx="24189">
                  <c:v>41187.416666666664</c:v>
                </c:pt>
                <c:pt idx="24190">
                  <c:v>41187.458333333336</c:v>
                </c:pt>
                <c:pt idx="24191">
                  <c:v>41187.5</c:v>
                </c:pt>
                <c:pt idx="24192">
                  <c:v>41187.541666666664</c:v>
                </c:pt>
                <c:pt idx="24193">
                  <c:v>41187.583333333336</c:v>
                </c:pt>
                <c:pt idx="24194">
                  <c:v>41187.625</c:v>
                </c:pt>
                <c:pt idx="24195">
                  <c:v>41187.666666666664</c:v>
                </c:pt>
                <c:pt idx="24196">
                  <c:v>41187.708333333336</c:v>
                </c:pt>
                <c:pt idx="24197">
                  <c:v>41187.75</c:v>
                </c:pt>
                <c:pt idx="24198">
                  <c:v>41187.791666666664</c:v>
                </c:pt>
                <c:pt idx="24199">
                  <c:v>41187.833333333336</c:v>
                </c:pt>
                <c:pt idx="24200">
                  <c:v>41187.875</c:v>
                </c:pt>
                <c:pt idx="24201">
                  <c:v>41187.916666666664</c:v>
                </c:pt>
                <c:pt idx="24202">
                  <c:v>41187.958333333336</c:v>
                </c:pt>
                <c:pt idx="24203">
                  <c:v>41188</c:v>
                </c:pt>
                <c:pt idx="24204">
                  <c:v>41188.041666666664</c:v>
                </c:pt>
                <c:pt idx="24205">
                  <c:v>41188.083333333336</c:v>
                </c:pt>
                <c:pt idx="24206">
                  <c:v>41188.125</c:v>
                </c:pt>
                <c:pt idx="24207">
                  <c:v>41188.166666666664</c:v>
                </c:pt>
                <c:pt idx="24208">
                  <c:v>41188.208333333336</c:v>
                </c:pt>
                <c:pt idx="24209">
                  <c:v>41188.25</c:v>
                </c:pt>
                <c:pt idx="24210">
                  <c:v>41188.291666666664</c:v>
                </c:pt>
                <c:pt idx="24211">
                  <c:v>41188.333333333336</c:v>
                </c:pt>
                <c:pt idx="24212">
                  <c:v>41188.375</c:v>
                </c:pt>
                <c:pt idx="24213">
                  <c:v>41188.416666666664</c:v>
                </c:pt>
                <c:pt idx="24214">
                  <c:v>41188.458333333336</c:v>
                </c:pt>
                <c:pt idx="24215">
                  <c:v>41188.5</c:v>
                </c:pt>
                <c:pt idx="24216">
                  <c:v>41188.541666666664</c:v>
                </c:pt>
                <c:pt idx="24217">
                  <c:v>41188.583333333336</c:v>
                </c:pt>
                <c:pt idx="24218">
                  <c:v>41188.625</c:v>
                </c:pt>
                <c:pt idx="24219">
                  <c:v>41188.666666666664</c:v>
                </c:pt>
                <c:pt idx="24220">
                  <c:v>41188.708333333336</c:v>
                </c:pt>
                <c:pt idx="24221">
                  <c:v>41188.75</c:v>
                </c:pt>
                <c:pt idx="24222">
                  <c:v>41188.791666666664</c:v>
                </c:pt>
                <c:pt idx="24223">
                  <c:v>41188.833333333336</c:v>
                </c:pt>
                <c:pt idx="24224">
                  <c:v>41188.875</c:v>
                </c:pt>
                <c:pt idx="24225">
                  <c:v>41188.916666666664</c:v>
                </c:pt>
                <c:pt idx="24226">
                  <c:v>41188.958333333336</c:v>
                </c:pt>
                <c:pt idx="24227">
                  <c:v>41189</c:v>
                </c:pt>
                <c:pt idx="24228">
                  <c:v>41189.041666666664</c:v>
                </c:pt>
                <c:pt idx="24229">
                  <c:v>41189.083333333336</c:v>
                </c:pt>
                <c:pt idx="24230">
                  <c:v>41189.125</c:v>
                </c:pt>
                <c:pt idx="24231">
                  <c:v>41189.166666666664</c:v>
                </c:pt>
                <c:pt idx="24232">
                  <c:v>41189.208333333336</c:v>
                </c:pt>
                <c:pt idx="24233">
                  <c:v>41189.25</c:v>
                </c:pt>
                <c:pt idx="24234">
                  <c:v>41189.291666666664</c:v>
                </c:pt>
                <c:pt idx="24235">
                  <c:v>41189.333333333336</c:v>
                </c:pt>
                <c:pt idx="24236">
                  <c:v>41189.375</c:v>
                </c:pt>
                <c:pt idx="24237">
                  <c:v>41189.416666666664</c:v>
                </c:pt>
                <c:pt idx="24238">
                  <c:v>41189.458333333336</c:v>
                </c:pt>
                <c:pt idx="24239">
                  <c:v>41189.5</c:v>
                </c:pt>
                <c:pt idx="24240">
                  <c:v>41189.541666666664</c:v>
                </c:pt>
                <c:pt idx="24241">
                  <c:v>41189.583333333336</c:v>
                </c:pt>
                <c:pt idx="24242">
                  <c:v>41189.625</c:v>
                </c:pt>
                <c:pt idx="24243">
                  <c:v>41189.666666666664</c:v>
                </c:pt>
                <c:pt idx="24244">
                  <c:v>41189.708333333336</c:v>
                </c:pt>
                <c:pt idx="24245">
                  <c:v>41189.75</c:v>
                </c:pt>
                <c:pt idx="24246">
                  <c:v>41189.791666666664</c:v>
                </c:pt>
                <c:pt idx="24247">
                  <c:v>41189.833333333336</c:v>
                </c:pt>
                <c:pt idx="24248">
                  <c:v>41189.875</c:v>
                </c:pt>
                <c:pt idx="24249">
                  <c:v>41189.916666666664</c:v>
                </c:pt>
                <c:pt idx="24250">
                  <c:v>41189.958333333336</c:v>
                </c:pt>
                <c:pt idx="24251">
                  <c:v>41190</c:v>
                </c:pt>
                <c:pt idx="24252">
                  <c:v>41190.041666666664</c:v>
                </c:pt>
                <c:pt idx="24253">
                  <c:v>41190.083333333336</c:v>
                </c:pt>
                <c:pt idx="24254">
                  <c:v>41190.125</c:v>
                </c:pt>
                <c:pt idx="24255">
                  <c:v>41190.166666666664</c:v>
                </c:pt>
                <c:pt idx="24256">
                  <c:v>41190.208333333336</c:v>
                </c:pt>
                <c:pt idx="24257">
                  <c:v>41190.25</c:v>
                </c:pt>
                <c:pt idx="24258">
                  <c:v>41190.291666666664</c:v>
                </c:pt>
                <c:pt idx="24259">
                  <c:v>41190.333333333336</c:v>
                </c:pt>
                <c:pt idx="24260">
                  <c:v>41190.375</c:v>
                </c:pt>
                <c:pt idx="24261">
                  <c:v>41190.416666666664</c:v>
                </c:pt>
                <c:pt idx="24262">
                  <c:v>41190.458333333336</c:v>
                </c:pt>
                <c:pt idx="24263">
                  <c:v>41190.5</c:v>
                </c:pt>
                <c:pt idx="24264">
                  <c:v>41190.541666666664</c:v>
                </c:pt>
                <c:pt idx="24265">
                  <c:v>41190.583333333336</c:v>
                </c:pt>
                <c:pt idx="24266">
                  <c:v>41190.625</c:v>
                </c:pt>
                <c:pt idx="24267">
                  <c:v>41190.666666666664</c:v>
                </c:pt>
                <c:pt idx="24268">
                  <c:v>41190.708333333336</c:v>
                </c:pt>
                <c:pt idx="24269">
                  <c:v>41190.75</c:v>
                </c:pt>
                <c:pt idx="24270">
                  <c:v>41190.791666666664</c:v>
                </c:pt>
                <c:pt idx="24271">
                  <c:v>41190.833333333336</c:v>
                </c:pt>
                <c:pt idx="24272">
                  <c:v>41190.875</c:v>
                </c:pt>
                <c:pt idx="24273">
                  <c:v>41190.916666666664</c:v>
                </c:pt>
                <c:pt idx="24274">
                  <c:v>41190.958333333336</c:v>
                </c:pt>
                <c:pt idx="24275">
                  <c:v>41191</c:v>
                </c:pt>
                <c:pt idx="24276">
                  <c:v>41191.041666666664</c:v>
                </c:pt>
                <c:pt idx="24277">
                  <c:v>41191.083333333336</c:v>
                </c:pt>
                <c:pt idx="24278">
                  <c:v>41191.125</c:v>
                </c:pt>
                <c:pt idx="24279">
                  <c:v>41191.166666666664</c:v>
                </c:pt>
                <c:pt idx="24280">
                  <c:v>41191.208333333336</c:v>
                </c:pt>
                <c:pt idx="24281">
                  <c:v>41191.25</c:v>
                </c:pt>
                <c:pt idx="24282">
                  <c:v>41191.291666666664</c:v>
                </c:pt>
                <c:pt idx="24283">
                  <c:v>41191.333333333336</c:v>
                </c:pt>
                <c:pt idx="24284">
                  <c:v>41191.375</c:v>
                </c:pt>
                <c:pt idx="24285">
                  <c:v>41191.416666666664</c:v>
                </c:pt>
                <c:pt idx="24286">
                  <c:v>41191.458333333336</c:v>
                </c:pt>
                <c:pt idx="24287">
                  <c:v>41191.5</c:v>
                </c:pt>
                <c:pt idx="24288">
                  <c:v>41191.541666666664</c:v>
                </c:pt>
                <c:pt idx="24289">
                  <c:v>41191.583333333336</c:v>
                </c:pt>
                <c:pt idx="24290">
                  <c:v>41191.625</c:v>
                </c:pt>
                <c:pt idx="24291">
                  <c:v>41191.666666666664</c:v>
                </c:pt>
                <c:pt idx="24292">
                  <c:v>41191.708333333336</c:v>
                </c:pt>
                <c:pt idx="24293">
                  <c:v>41191.75</c:v>
                </c:pt>
                <c:pt idx="24294">
                  <c:v>41191.791666666664</c:v>
                </c:pt>
                <c:pt idx="24295">
                  <c:v>41191.833333333336</c:v>
                </c:pt>
                <c:pt idx="24296">
                  <c:v>41191.875</c:v>
                </c:pt>
                <c:pt idx="24297">
                  <c:v>41191.916666666664</c:v>
                </c:pt>
                <c:pt idx="24298">
                  <c:v>41191.958333333336</c:v>
                </c:pt>
                <c:pt idx="24299">
                  <c:v>41192</c:v>
                </c:pt>
                <c:pt idx="24300">
                  <c:v>41192.041666666664</c:v>
                </c:pt>
                <c:pt idx="24301">
                  <c:v>41192.083333333336</c:v>
                </c:pt>
                <c:pt idx="24302">
                  <c:v>41192.125</c:v>
                </c:pt>
                <c:pt idx="24303">
                  <c:v>41192.166666666664</c:v>
                </c:pt>
                <c:pt idx="24304">
                  <c:v>41192.208333333336</c:v>
                </c:pt>
                <c:pt idx="24305">
                  <c:v>41192.25</c:v>
                </c:pt>
                <c:pt idx="24306">
                  <c:v>41192.291666666664</c:v>
                </c:pt>
                <c:pt idx="24307">
                  <c:v>41192.333333333336</c:v>
                </c:pt>
                <c:pt idx="24308">
                  <c:v>41192.375</c:v>
                </c:pt>
                <c:pt idx="24309">
                  <c:v>41192.416666666664</c:v>
                </c:pt>
                <c:pt idx="24310">
                  <c:v>41192.458333333336</c:v>
                </c:pt>
                <c:pt idx="24311">
                  <c:v>41192.5</c:v>
                </c:pt>
                <c:pt idx="24312">
                  <c:v>41192.541666666664</c:v>
                </c:pt>
                <c:pt idx="24313">
                  <c:v>41192.583333333336</c:v>
                </c:pt>
                <c:pt idx="24314">
                  <c:v>41192.625</c:v>
                </c:pt>
                <c:pt idx="24315">
                  <c:v>41192.666666666664</c:v>
                </c:pt>
                <c:pt idx="24316">
                  <c:v>41192.708333333336</c:v>
                </c:pt>
                <c:pt idx="24317">
                  <c:v>41192.75</c:v>
                </c:pt>
                <c:pt idx="24318">
                  <c:v>41192.791666666664</c:v>
                </c:pt>
                <c:pt idx="24319">
                  <c:v>41192.833333333336</c:v>
                </c:pt>
                <c:pt idx="24320">
                  <c:v>41192.875</c:v>
                </c:pt>
                <c:pt idx="24321">
                  <c:v>41192.916666666664</c:v>
                </c:pt>
                <c:pt idx="24322">
                  <c:v>41192.958333333336</c:v>
                </c:pt>
                <c:pt idx="24323">
                  <c:v>41193</c:v>
                </c:pt>
                <c:pt idx="24324">
                  <c:v>41193.041666666664</c:v>
                </c:pt>
                <c:pt idx="24325">
                  <c:v>41193.083333333336</c:v>
                </c:pt>
                <c:pt idx="24326">
                  <c:v>41193.125</c:v>
                </c:pt>
                <c:pt idx="24327">
                  <c:v>41193.166666666664</c:v>
                </c:pt>
                <c:pt idx="24328">
                  <c:v>41193.208333333336</c:v>
                </c:pt>
                <c:pt idx="24329">
                  <c:v>41193.25</c:v>
                </c:pt>
                <c:pt idx="24330">
                  <c:v>41193.291666666664</c:v>
                </c:pt>
                <c:pt idx="24331">
                  <c:v>41193.333333333336</c:v>
                </c:pt>
                <c:pt idx="24332">
                  <c:v>41193.375</c:v>
                </c:pt>
                <c:pt idx="24333">
                  <c:v>41193.416666666664</c:v>
                </c:pt>
                <c:pt idx="24334">
                  <c:v>41193.458333333336</c:v>
                </c:pt>
                <c:pt idx="24335">
                  <c:v>41193.5</c:v>
                </c:pt>
                <c:pt idx="24336">
                  <c:v>41193.541666666664</c:v>
                </c:pt>
                <c:pt idx="24337">
                  <c:v>41193.583333333336</c:v>
                </c:pt>
                <c:pt idx="24338">
                  <c:v>41193.625</c:v>
                </c:pt>
                <c:pt idx="24339">
                  <c:v>41193.666666666664</c:v>
                </c:pt>
                <c:pt idx="24340">
                  <c:v>41193.708333333336</c:v>
                </c:pt>
                <c:pt idx="24341">
                  <c:v>41193.75</c:v>
                </c:pt>
                <c:pt idx="24342">
                  <c:v>41193.791666666664</c:v>
                </c:pt>
                <c:pt idx="24343">
                  <c:v>41193.833333333336</c:v>
                </c:pt>
                <c:pt idx="24344">
                  <c:v>41193.875</c:v>
                </c:pt>
                <c:pt idx="24345">
                  <c:v>41193.916666666664</c:v>
                </c:pt>
                <c:pt idx="24346">
                  <c:v>41193.958333333336</c:v>
                </c:pt>
                <c:pt idx="24347">
                  <c:v>41194</c:v>
                </c:pt>
                <c:pt idx="24348">
                  <c:v>41194.041666666664</c:v>
                </c:pt>
                <c:pt idx="24349">
                  <c:v>41194.083333333336</c:v>
                </c:pt>
                <c:pt idx="24350">
                  <c:v>41194.125</c:v>
                </c:pt>
                <c:pt idx="24351">
                  <c:v>41194.166666666664</c:v>
                </c:pt>
                <c:pt idx="24352">
                  <c:v>41194.208333333336</c:v>
                </c:pt>
                <c:pt idx="24353">
                  <c:v>41194.25</c:v>
                </c:pt>
                <c:pt idx="24354">
                  <c:v>41194.291666666664</c:v>
                </c:pt>
                <c:pt idx="24355">
                  <c:v>41194.333333333336</c:v>
                </c:pt>
                <c:pt idx="24356">
                  <c:v>41194.375</c:v>
                </c:pt>
                <c:pt idx="24357">
                  <c:v>41194.416666666664</c:v>
                </c:pt>
                <c:pt idx="24358">
                  <c:v>41194.458333333336</c:v>
                </c:pt>
                <c:pt idx="24359">
                  <c:v>41194.5</c:v>
                </c:pt>
                <c:pt idx="24360">
                  <c:v>41194.541666666664</c:v>
                </c:pt>
                <c:pt idx="24361">
                  <c:v>41194.583333333336</c:v>
                </c:pt>
                <c:pt idx="24362">
                  <c:v>41194.625</c:v>
                </c:pt>
                <c:pt idx="24363">
                  <c:v>41194.666666666664</c:v>
                </c:pt>
                <c:pt idx="24364">
                  <c:v>41194.708333333336</c:v>
                </c:pt>
                <c:pt idx="24365">
                  <c:v>41194.75</c:v>
                </c:pt>
                <c:pt idx="24366">
                  <c:v>41194.791666666664</c:v>
                </c:pt>
                <c:pt idx="24367">
                  <c:v>41194.833333333336</c:v>
                </c:pt>
                <c:pt idx="24368">
                  <c:v>41194.875</c:v>
                </c:pt>
                <c:pt idx="24369">
                  <c:v>41194.916666666664</c:v>
                </c:pt>
                <c:pt idx="24370">
                  <c:v>41194.958333333336</c:v>
                </c:pt>
                <c:pt idx="24371">
                  <c:v>41195</c:v>
                </c:pt>
                <c:pt idx="24372">
                  <c:v>41195.041666666664</c:v>
                </c:pt>
                <c:pt idx="24373">
                  <c:v>41195.083333333336</c:v>
                </c:pt>
                <c:pt idx="24374">
                  <c:v>41195.125</c:v>
                </c:pt>
                <c:pt idx="24375">
                  <c:v>41195.166666666664</c:v>
                </c:pt>
                <c:pt idx="24376">
                  <c:v>41195.208333333336</c:v>
                </c:pt>
                <c:pt idx="24377">
                  <c:v>41195.25</c:v>
                </c:pt>
                <c:pt idx="24378">
                  <c:v>41195.291666666664</c:v>
                </c:pt>
                <c:pt idx="24379">
                  <c:v>41195.333333333336</c:v>
                </c:pt>
                <c:pt idx="24380">
                  <c:v>41195.375</c:v>
                </c:pt>
                <c:pt idx="24381">
                  <c:v>41195.416666666664</c:v>
                </c:pt>
                <c:pt idx="24382">
                  <c:v>41195.458333333336</c:v>
                </c:pt>
                <c:pt idx="24383">
                  <c:v>41195.5</c:v>
                </c:pt>
                <c:pt idx="24384">
                  <c:v>41195.541666666664</c:v>
                </c:pt>
                <c:pt idx="24385">
                  <c:v>41195.583333333336</c:v>
                </c:pt>
                <c:pt idx="24386">
                  <c:v>41195.625</c:v>
                </c:pt>
                <c:pt idx="24387">
                  <c:v>41195.666666666664</c:v>
                </c:pt>
                <c:pt idx="24388">
                  <c:v>41195.708333333336</c:v>
                </c:pt>
                <c:pt idx="24389">
                  <c:v>41195.75</c:v>
                </c:pt>
                <c:pt idx="24390">
                  <c:v>41195.791666666664</c:v>
                </c:pt>
                <c:pt idx="24391">
                  <c:v>41195.833333333336</c:v>
                </c:pt>
                <c:pt idx="24392">
                  <c:v>41195.875</c:v>
                </c:pt>
                <c:pt idx="24393">
                  <c:v>41195.916666666664</c:v>
                </c:pt>
                <c:pt idx="24394">
                  <c:v>41195.958333333336</c:v>
                </c:pt>
                <c:pt idx="24395">
                  <c:v>41196</c:v>
                </c:pt>
                <c:pt idx="24396">
                  <c:v>41196.041666666664</c:v>
                </c:pt>
                <c:pt idx="24397">
                  <c:v>41196.083333333336</c:v>
                </c:pt>
                <c:pt idx="24398">
                  <c:v>41196.125</c:v>
                </c:pt>
                <c:pt idx="24399">
                  <c:v>41196.166666666664</c:v>
                </c:pt>
                <c:pt idx="24400">
                  <c:v>41196.208333333336</c:v>
                </c:pt>
                <c:pt idx="24401">
                  <c:v>41196.25</c:v>
                </c:pt>
                <c:pt idx="24402">
                  <c:v>41196.291666666664</c:v>
                </c:pt>
                <c:pt idx="24403">
                  <c:v>41196.333333333336</c:v>
                </c:pt>
                <c:pt idx="24404">
                  <c:v>41196.375</c:v>
                </c:pt>
                <c:pt idx="24405">
                  <c:v>41196.416666666664</c:v>
                </c:pt>
                <c:pt idx="24406">
                  <c:v>41196.458333333336</c:v>
                </c:pt>
                <c:pt idx="24407">
                  <c:v>41196.5</c:v>
                </c:pt>
                <c:pt idx="24408">
                  <c:v>41196.541666666664</c:v>
                </c:pt>
                <c:pt idx="24409">
                  <c:v>41196.583333333336</c:v>
                </c:pt>
                <c:pt idx="24410">
                  <c:v>41196.625</c:v>
                </c:pt>
                <c:pt idx="24411">
                  <c:v>41196.666666666664</c:v>
                </c:pt>
                <c:pt idx="24412">
                  <c:v>41196.708333333336</c:v>
                </c:pt>
                <c:pt idx="24413">
                  <c:v>41196.75</c:v>
                </c:pt>
                <c:pt idx="24414">
                  <c:v>41196.791666666664</c:v>
                </c:pt>
                <c:pt idx="24415">
                  <c:v>41196.833333333336</c:v>
                </c:pt>
                <c:pt idx="24416">
                  <c:v>41196.875</c:v>
                </c:pt>
                <c:pt idx="24417">
                  <c:v>41196.916666666664</c:v>
                </c:pt>
                <c:pt idx="24418">
                  <c:v>41196.958333333336</c:v>
                </c:pt>
                <c:pt idx="24419">
                  <c:v>41197</c:v>
                </c:pt>
                <c:pt idx="24420">
                  <c:v>41197.041666666664</c:v>
                </c:pt>
                <c:pt idx="24421">
                  <c:v>41197.083333333336</c:v>
                </c:pt>
                <c:pt idx="24422">
                  <c:v>41197.125</c:v>
                </c:pt>
                <c:pt idx="24423">
                  <c:v>41197.166666666664</c:v>
                </c:pt>
                <c:pt idx="24424">
                  <c:v>41197.208333333336</c:v>
                </c:pt>
                <c:pt idx="24425">
                  <c:v>41197.25</c:v>
                </c:pt>
                <c:pt idx="24426">
                  <c:v>41197.291666666664</c:v>
                </c:pt>
                <c:pt idx="24427">
                  <c:v>41197.333333333336</c:v>
                </c:pt>
                <c:pt idx="24428">
                  <c:v>41197.375</c:v>
                </c:pt>
                <c:pt idx="24429">
                  <c:v>41197.416666666664</c:v>
                </c:pt>
                <c:pt idx="24430">
                  <c:v>41197.458333333336</c:v>
                </c:pt>
                <c:pt idx="24431">
                  <c:v>41197.5</c:v>
                </c:pt>
                <c:pt idx="24432">
                  <c:v>41197.541666666664</c:v>
                </c:pt>
                <c:pt idx="24433">
                  <c:v>41197.583333333336</c:v>
                </c:pt>
                <c:pt idx="24434">
                  <c:v>41197.625</c:v>
                </c:pt>
                <c:pt idx="24435">
                  <c:v>41197.666666666664</c:v>
                </c:pt>
                <c:pt idx="24436">
                  <c:v>41197.708333333336</c:v>
                </c:pt>
                <c:pt idx="24437">
                  <c:v>41197.75</c:v>
                </c:pt>
                <c:pt idx="24438">
                  <c:v>41197.791666666664</c:v>
                </c:pt>
                <c:pt idx="24439">
                  <c:v>41197.833333333336</c:v>
                </c:pt>
                <c:pt idx="24440">
                  <c:v>41197.875</c:v>
                </c:pt>
                <c:pt idx="24441">
                  <c:v>41197.916666666664</c:v>
                </c:pt>
                <c:pt idx="24442">
                  <c:v>41197.958333333336</c:v>
                </c:pt>
                <c:pt idx="24443">
                  <c:v>41198</c:v>
                </c:pt>
                <c:pt idx="24444">
                  <c:v>41198.041666666664</c:v>
                </c:pt>
                <c:pt idx="24445">
                  <c:v>41198.083333333336</c:v>
                </c:pt>
                <c:pt idx="24446">
                  <c:v>41198.125</c:v>
                </c:pt>
                <c:pt idx="24447">
                  <c:v>41198.166666666664</c:v>
                </c:pt>
                <c:pt idx="24448">
                  <c:v>41198.208333333336</c:v>
                </c:pt>
                <c:pt idx="24449">
                  <c:v>41198.25</c:v>
                </c:pt>
                <c:pt idx="24450">
                  <c:v>41198.291666666664</c:v>
                </c:pt>
                <c:pt idx="24451">
                  <c:v>41198.333333333336</c:v>
                </c:pt>
                <c:pt idx="24452">
                  <c:v>41198.375</c:v>
                </c:pt>
                <c:pt idx="24453">
                  <c:v>41198.416666666664</c:v>
                </c:pt>
                <c:pt idx="24454">
                  <c:v>41198.458333333336</c:v>
                </c:pt>
                <c:pt idx="24455">
                  <c:v>41198.5</c:v>
                </c:pt>
                <c:pt idx="24456">
                  <c:v>41198.541666666664</c:v>
                </c:pt>
                <c:pt idx="24457">
                  <c:v>41198.583333333336</c:v>
                </c:pt>
                <c:pt idx="24458">
                  <c:v>41198.625</c:v>
                </c:pt>
                <c:pt idx="24459">
                  <c:v>41198.666666666664</c:v>
                </c:pt>
                <c:pt idx="24460">
                  <c:v>41198.708333333336</c:v>
                </c:pt>
                <c:pt idx="24461">
                  <c:v>41198.75</c:v>
                </c:pt>
                <c:pt idx="24462">
                  <c:v>41198.791666666664</c:v>
                </c:pt>
                <c:pt idx="24463">
                  <c:v>41198.833333333336</c:v>
                </c:pt>
                <c:pt idx="24464">
                  <c:v>41198.875</c:v>
                </c:pt>
                <c:pt idx="24465">
                  <c:v>41198.916666666664</c:v>
                </c:pt>
                <c:pt idx="24466">
                  <c:v>41198.958333333336</c:v>
                </c:pt>
                <c:pt idx="24467">
                  <c:v>41199</c:v>
                </c:pt>
                <c:pt idx="24468">
                  <c:v>41199.041666666664</c:v>
                </c:pt>
                <c:pt idx="24469">
                  <c:v>41199.083333333336</c:v>
                </c:pt>
                <c:pt idx="24470">
                  <c:v>41199.125</c:v>
                </c:pt>
                <c:pt idx="24471">
                  <c:v>41199.166666666664</c:v>
                </c:pt>
                <c:pt idx="24472">
                  <c:v>41199.208333333336</c:v>
                </c:pt>
                <c:pt idx="24473">
                  <c:v>41199.25</c:v>
                </c:pt>
                <c:pt idx="24474">
                  <c:v>41199.291666666664</c:v>
                </c:pt>
                <c:pt idx="24475">
                  <c:v>41199.333333333336</c:v>
                </c:pt>
                <c:pt idx="24476">
                  <c:v>41199.375</c:v>
                </c:pt>
                <c:pt idx="24477">
                  <c:v>41199.416666666664</c:v>
                </c:pt>
                <c:pt idx="24478">
                  <c:v>41199.458333333336</c:v>
                </c:pt>
                <c:pt idx="24479">
                  <c:v>41199.5</c:v>
                </c:pt>
                <c:pt idx="24480">
                  <c:v>41199.541666666664</c:v>
                </c:pt>
                <c:pt idx="24481">
                  <c:v>41199.583333333336</c:v>
                </c:pt>
                <c:pt idx="24482">
                  <c:v>41199.625</c:v>
                </c:pt>
                <c:pt idx="24483">
                  <c:v>41199.666666666664</c:v>
                </c:pt>
                <c:pt idx="24484">
                  <c:v>41199.708333333336</c:v>
                </c:pt>
                <c:pt idx="24485">
                  <c:v>41199.75</c:v>
                </c:pt>
                <c:pt idx="24486">
                  <c:v>41199.791666666664</c:v>
                </c:pt>
                <c:pt idx="24487">
                  <c:v>41199.833333333336</c:v>
                </c:pt>
                <c:pt idx="24488">
                  <c:v>41199.875</c:v>
                </c:pt>
                <c:pt idx="24489">
                  <c:v>41199.916666666664</c:v>
                </c:pt>
                <c:pt idx="24490">
                  <c:v>41199.958333333336</c:v>
                </c:pt>
                <c:pt idx="24491">
                  <c:v>41200</c:v>
                </c:pt>
                <c:pt idx="24492">
                  <c:v>41200.041666666664</c:v>
                </c:pt>
                <c:pt idx="24493">
                  <c:v>41200.083333333336</c:v>
                </c:pt>
                <c:pt idx="24494">
                  <c:v>41200.125</c:v>
                </c:pt>
                <c:pt idx="24495">
                  <c:v>41200.166666666664</c:v>
                </c:pt>
                <c:pt idx="24496">
                  <c:v>41200.208333333336</c:v>
                </c:pt>
                <c:pt idx="24497">
                  <c:v>41200.25</c:v>
                </c:pt>
                <c:pt idx="24498">
                  <c:v>41200.291666666664</c:v>
                </c:pt>
                <c:pt idx="24499">
                  <c:v>41200.333333333336</c:v>
                </c:pt>
                <c:pt idx="24500">
                  <c:v>41200.375</c:v>
                </c:pt>
                <c:pt idx="24501">
                  <c:v>41200.416666666664</c:v>
                </c:pt>
                <c:pt idx="24502">
                  <c:v>41200.458333333336</c:v>
                </c:pt>
                <c:pt idx="24503">
                  <c:v>41200.5</c:v>
                </c:pt>
                <c:pt idx="24504">
                  <c:v>41200.541666666664</c:v>
                </c:pt>
                <c:pt idx="24505">
                  <c:v>41200.583333333336</c:v>
                </c:pt>
                <c:pt idx="24506">
                  <c:v>41200.625</c:v>
                </c:pt>
                <c:pt idx="24507">
                  <c:v>41200.666666666664</c:v>
                </c:pt>
                <c:pt idx="24508">
                  <c:v>41200.708333333336</c:v>
                </c:pt>
                <c:pt idx="24509">
                  <c:v>41200.75</c:v>
                </c:pt>
                <c:pt idx="24510">
                  <c:v>41200.791666666664</c:v>
                </c:pt>
                <c:pt idx="24511">
                  <c:v>41200.833333333336</c:v>
                </c:pt>
                <c:pt idx="24512">
                  <c:v>41200.875</c:v>
                </c:pt>
                <c:pt idx="24513">
                  <c:v>41200.916666666664</c:v>
                </c:pt>
                <c:pt idx="24514">
                  <c:v>41200.958333333336</c:v>
                </c:pt>
                <c:pt idx="24515">
                  <c:v>41201</c:v>
                </c:pt>
                <c:pt idx="24516">
                  <c:v>41201.041666666664</c:v>
                </c:pt>
                <c:pt idx="24517">
                  <c:v>41201.083333333336</c:v>
                </c:pt>
                <c:pt idx="24518">
                  <c:v>41201.125</c:v>
                </c:pt>
                <c:pt idx="24519">
                  <c:v>41201.166666666664</c:v>
                </c:pt>
                <c:pt idx="24520">
                  <c:v>41201.208333333336</c:v>
                </c:pt>
                <c:pt idx="24521">
                  <c:v>41201.25</c:v>
                </c:pt>
                <c:pt idx="24522">
                  <c:v>41201.291666666664</c:v>
                </c:pt>
                <c:pt idx="24523">
                  <c:v>41201.333333333336</c:v>
                </c:pt>
                <c:pt idx="24524">
                  <c:v>41201.375</c:v>
                </c:pt>
                <c:pt idx="24525">
                  <c:v>41201.416666666664</c:v>
                </c:pt>
                <c:pt idx="24526">
                  <c:v>41201.458333333336</c:v>
                </c:pt>
                <c:pt idx="24527">
                  <c:v>41201.5</c:v>
                </c:pt>
                <c:pt idx="24528">
                  <c:v>41201.541666666664</c:v>
                </c:pt>
                <c:pt idx="24529">
                  <c:v>41201.583333333336</c:v>
                </c:pt>
                <c:pt idx="24530">
                  <c:v>41201.625</c:v>
                </c:pt>
                <c:pt idx="24531">
                  <c:v>41201.666666666664</c:v>
                </c:pt>
                <c:pt idx="24532">
                  <c:v>41201.708333333336</c:v>
                </c:pt>
                <c:pt idx="24533">
                  <c:v>41201.75</c:v>
                </c:pt>
                <c:pt idx="24534">
                  <c:v>41201.791666666664</c:v>
                </c:pt>
                <c:pt idx="24535">
                  <c:v>41201.833333333336</c:v>
                </c:pt>
                <c:pt idx="24536">
                  <c:v>41201.875</c:v>
                </c:pt>
                <c:pt idx="24537">
                  <c:v>41201.916666666664</c:v>
                </c:pt>
                <c:pt idx="24538">
                  <c:v>41201.958333333336</c:v>
                </c:pt>
                <c:pt idx="24539">
                  <c:v>41202</c:v>
                </c:pt>
                <c:pt idx="24540">
                  <c:v>41202.041666666664</c:v>
                </c:pt>
                <c:pt idx="24541">
                  <c:v>41202.083333333336</c:v>
                </c:pt>
                <c:pt idx="24542">
                  <c:v>41202.125</c:v>
                </c:pt>
                <c:pt idx="24543">
                  <c:v>41202.166666666664</c:v>
                </c:pt>
                <c:pt idx="24544">
                  <c:v>41202.208333333336</c:v>
                </c:pt>
                <c:pt idx="24545">
                  <c:v>41202.25</c:v>
                </c:pt>
                <c:pt idx="24546">
                  <c:v>41202.291666666664</c:v>
                </c:pt>
                <c:pt idx="24547">
                  <c:v>41202.333333333336</c:v>
                </c:pt>
                <c:pt idx="24548">
                  <c:v>41202.375</c:v>
                </c:pt>
                <c:pt idx="24549">
                  <c:v>41202.416666666664</c:v>
                </c:pt>
                <c:pt idx="24550">
                  <c:v>41202.458333333336</c:v>
                </c:pt>
                <c:pt idx="24551">
                  <c:v>41202.5</c:v>
                </c:pt>
                <c:pt idx="24552">
                  <c:v>41202.541666666664</c:v>
                </c:pt>
                <c:pt idx="24553">
                  <c:v>41202.583333333336</c:v>
                </c:pt>
                <c:pt idx="24554">
                  <c:v>41202.625</c:v>
                </c:pt>
                <c:pt idx="24555">
                  <c:v>41202.666666666664</c:v>
                </c:pt>
                <c:pt idx="24556">
                  <c:v>41202.708333333336</c:v>
                </c:pt>
                <c:pt idx="24557">
                  <c:v>41202.75</c:v>
                </c:pt>
                <c:pt idx="24558">
                  <c:v>41202.791666666664</c:v>
                </c:pt>
                <c:pt idx="24559">
                  <c:v>41202.833333333336</c:v>
                </c:pt>
                <c:pt idx="24560">
                  <c:v>41202.875</c:v>
                </c:pt>
                <c:pt idx="24561">
                  <c:v>41202.916666666664</c:v>
                </c:pt>
                <c:pt idx="24562">
                  <c:v>41202.958333333336</c:v>
                </c:pt>
                <c:pt idx="24563">
                  <c:v>41203</c:v>
                </c:pt>
                <c:pt idx="24564">
                  <c:v>41203.041666666664</c:v>
                </c:pt>
                <c:pt idx="24565">
                  <c:v>41203.083333333336</c:v>
                </c:pt>
                <c:pt idx="24566">
                  <c:v>41203.125</c:v>
                </c:pt>
                <c:pt idx="24567">
                  <c:v>41203.166666666664</c:v>
                </c:pt>
                <c:pt idx="24568">
                  <c:v>41203.208333333336</c:v>
                </c:pt>
                <c:pt idx="24569">
                  <c:v>41203.25</c:v>
                </c:pt>
                <c:pt idx="24570">
                  <c:v>41203.291666666664</c:v>
                </c:pt>
                <c:pt idx="24571">
                  <c:v>41203.333333333336</c:v>
                </c:pt>
                <c:pt idx="24572">
                  <c:v>41203.375</c:v>
                </c:pt>
                <c:pt idx="24573">
                  <c:v>41203.416666666664</c:v>
                </c:pt>
                <c:pt idx="24574">
                  <c:v>41203.458333333336</c:v>
                </c:pt>
                <c:pt idx="24575">
                  <c:v>41203.5</c:v>
                </c:pt>
                <c:pt idx="24576">
                  <c:v>41203.541666666664</c:v>
                </c:pt>
                <c:pt idx="24577">
                  <c:v>41203.583333333336</c:v>
                </c:pt>
                <c:pt idx="24578">
                  <c:v>41203.625</c:v>
                </c:pt>
                <c:pt idx="24579">
                  <c:v>41203.666666666664</c:v>
                </c:pt>
                <c:pt idx="24580">
                  <c:v>41203.708333333336</c:v>
                </c:pt>
                <c:pt idx="24581">
                  <c:v>41203.75</c:v>
                </c:pt>
                <c:pt idx="24582">
                  <c:v>41203.791666666664</c:v>
                </c:pt>
                <c:pt idx="24583">
                  <c:v>41203.833333333336</c:v>
                </c:pt>
                <c:pt idx="24584">
                  <c:v>41203.875</c:v>
                </c:pt>
                <c:pt idx="24585">
                  <c:v>41203.916666666664</c:v>
                </c:pt>
                <c:pt idx="24586">
                  <c:v>41203.958333333336</c:v>
                </c:pt>
                <c:pt idx="24587">
                  <c:v>41204</c:v>
                </c:pt>
                <c:pt idx="24588">
                  <c:v>41204.041666666664</c:v>
                </c:pt>
                <c:pt idx="24589">
                  <c:v>41204.083333333336</c:v>
                </c:pt>
                <c:pt idx="24590">
                  <c:v>41204.125</c:v>
                </c:pt>
                <c:pt idx="24591">
                  <c:v>41204.166666666664</c:v>
                </c:pt>
                <c:pt idx="24592">
                  <c:v>41204.208333333336</c:v>
                </c:pt>
                <c:pt idx="24593">
                  <c:v>41204.25</c:v>
                </c:pt>
                <c:pt idx="24594">
                  <c:v>41204.291666666664</c:v>
                </c:pt>
                <c:pt idx="24595">
                  <c:v>41204.333333333336</c:v>
                </c:pt>
                <c:pt idx="24596">
                  <c:v>41204.375</c:v>
                </c:pt>
                <c:pt idx="24597">
                  <c:v>41204.416666666664</c:v>
                </c:pt>
                <c:pt idx="24598">
                  <c:v>41204.458333333336</c:v>
                </c:pt>
                <c:pt idx="24599">
                  <c:v>41204.5</c:v>
                </c:pt>
                <c:pt idx="24600">
                  <c:v>41204.541666666664</c:v>
                </c:pt>
                <c:pt idx="24601">
                  <c:v>41204.583333333336</c:v>
                </c:pt>
                <c:pt idx="24602">
                  <c:v>41204.625</c:v>
                </c:pt>
                <c:pt idx="24603">
                  <c:v>41204.666666666664</c:v>
                </c:pt>
                <c:pt idx="24604">
                  <c:v>41204.708333333336</c:v>
                </c:pt>
                <c:pt idx="24605">
                  <c:v>41204.75</c:v>
                </c:pt>
                <c:pt idx="24606">
                  <c:v>41204.791666666664</c:v>
                </c:pt>
                <c:pt idx="24607">
                  <c:v>41204.833333333336</c:v>
                </c:pt>
                <c:pt idx="24608">
                  <c:v>41204.875</c:v>
                </c:pt>
                <c:pt idx="24609">
                  <c:v>41204.916666666664</c:v>
                </c:pt>
                <c:pt idx="24610">
                  <c:v>41204.958333333336</c:v>
                </c:pt>
                <c:pt idx="24611">
                  <c:v>41205</c:v>
                </c:pt>
                <c:pt idx="24612">
                  <c:v>41205.041666666664</c:v>
                </c:pt>
                <c:pt idx="24613">
                  <c:v>41205.083333333336</c:v>
                </c:pt>
                <c:pt idx="24614">
                  <c:v>41205.125</c:v>
                </c:pt>
                <c:pt idx="24615">
                  <c:v>41205.166666666664</c:v>
                </c:pt>
                <c:pt idx="24616">
                  <c:v>41205.208333333336</c:v>
                </c:pt>
                <c:pt idx="24617">
                  <c:v>41205.25</c:v>
                </c:pt>
                <c:pt idx="24618">
                  <c:v>41205.291666666664</c:v>
                </c:pt>
                <c:pt idx="24619">
                  <c:v>41205.333333333336</c:v>
                </c:pt>
                <c:pt idx="24620">
                  <c:v>41205.375</c:v>
                </c:pt>
                <c:pt idx="24621">
                  <c:v>41205.416666666664</c:v>
                </c:pt>
                <c:pt idx="24622">
                  <c:v>41205.458333333336</c:v>
                </c:pt>
                <c:pt idx="24623">
                  <c:v>41205.5</c:v>
                </c:pt>
                <c:pt idx="24624">
                  <c:v>41205.541666666664</c:v>
                </c:pt>
                <c:pt idx="24625">
                  <c:v>41205.583333333336</c:v>
                </c:pt>
                <c:pt idx="24626">
                  <c:v>41205.625</c:v>
                </c:pt>
                <c:pt idx="24627">
                  <c:v>41205.666666666664</c:v>
                </c:pt>
                <c:pt idx="24628">
                  <c:v>41205.708333333336</c:v>
                </c:pt>
                <c:pt idx="24629">
                  <c:v>41205.75</c:v>
                </c:pt>
                <c:pt idx="24630">
                  <c:v>41205.791666666664</c:v>
                </c:pt>
                <c:pt idx="24631">
                  <c:v>41205.833333333336</c:v>
                </c:pt>
                <c:pt idx="24632">
                  <c:v>41205.875</c:v>
                </c:pt>
                <c:pt idx="24633">
                  <c:v>41205.916666666664</c:v>
                </c:pt>
                <c:pt idx="24634">
                  <c:v>41205.958333333336</c:v>
                </c:pt>
                <c:pt idx="24635">
                  <c:v>41206</c:v>
                </c:pt>
                <c:pt idx="24636">
                  <c:v>41206.041666666664</c:v>
                </c:pt>
                <c:pt idx="24637">
                  <c:v>41206.083333333336</c:v>
                </c:pt>
                <c:pt idx="24638">
                  <c:v>41206.125</c:v>
                </c:pt>
                <c:pt idx="24639">
                  <c:v>41206.166666666664</c:v>
                </c:pt>
                <c:pt idx="24640">
                  <c:v>41206.208333333336</c:v>
                </c:pt>
                <c:pt idx="24641">
                  <c:v>41206.25</c:v>
                </c:pt>
                <c:pt idx="24642">
                  <c:v>41206.291666666664</c:v>
                </c:pt>
                <c:pt idx="24643">
                  <c:v>41206.333333333336</c:v>
                </c:pt>
                <c:pt idx="24644">
                  <c:v>41206.375</c:v>
                </c:pt>
                <c:pt idx="24645">
                  <c:v>41206.416666666664</c:v>
                </c:pt>
                <c:pt idx="24646">
                  <c:v>41206.458333333336</c:v>
                </c:pt>
                <c:pt idx="24647">
                  <c:v>41206.5</c:v>
                </c:pt>
                <c:pt idx="24648">
                  <c:v>41206.541666666664</c:v>
                </c:pt>
                <c:pt idx="24649">
                  <c:v>41206.583333333336</c:v>
                </c:pt>
                <c:pt idx="24650">
                  <c:v>41206.625</c:v>
                </c:pt>
                <c:pt idx="24651">
                  <c:v>41206.666666666664</c:v>
                </c:pt>
                <c:pt idx="24652">
                  <c:v>41206.708333333336</c:v>
                </c:pt>
                <c:pt idx="24653">
                  <c:v>41206.75</c:v>
                </c:pt>
                <c:pt idx="24654">
                  <c:v>41206.791666666664</c:v>
                </c:pt>
                <c:pt idx="24655">
                  <c:v>41206.833333333336</c:v>
                </c:pt>
                <c:pt idx="24656">
                  <c:v>41206.875</c:v>
                </c:pt>
                <c:pt idx="24657">
                  <c:v>41206.916666666664</c:v>
                </c:pt>
                <c:pt idx="24658">
                  <c:v>41206.958333333336</c:v>
                </c:pt>
                <c:pt idx="24659">
                  <c:v>41207</c:v>
                </c:pt>
                <c:pt idx="24660">
                  <c:v>41207.041666666664</c:v>
                </c:pt>
                <c:pt idx="24661">
                  <c:v>41207.083333333336</c:v>
                </c:pt>
                <c:pt idx="24662">
                  <c:v>41207.125</c:v>
                </c:pt>
                <c:pt idx="24663">
                  <c:v>41207.166666666664</c:v>
                </c:pt>
                <c:pt idx="24664">
                  <c:v>41207.208333333336</c:v>
                </c:pt>
                <c:pt idx="24665">
                  <c:v>41207.25</c:v>
                </c:pt>
                <c:pt idx="24666">
                  <c:v>41207.291666666664</c:v>
                </c:pt>
                <c:pt idx="24667">
                  <c:v>41207.333333333336</c:v>
                </c:pt>
                <c:pt idx="24668">
                  <c:v>41207.375</c:v>
                </c:pt>
                <c:pt idx="24669">
                  <c:v>41207.416666666664</c:v>
                </c:pt>
                <c:pt idx="24670">
                  <c:v>41207.458333333336</c:v>
                </c:pt>
                <c:pt idx="24671">
                  <c:v>41207.5</c:v>
                </c:pt>
                <c:pt idx="24672">
                  <c:v>41207.541666666664</c:v>
                </c:pt>
                <c:pt idx="24673">
                  <c:v>41207.583333333336</c:v>
                </c:pt>
                <c:pt idx="24674">
                  <c:v>41207.625</c:v>
                </c:pt>
                <c:pt idx="24675">
                  <c:v>41207.666666666664</c:v>
                </c:pt>
                <c:pt idx="24676">
                  <c:v>41207.708333333336</c:v>
                </c:pt>
                <c:pt idx="24677">
                  <c:v>41207.75</c:v>
                </c:pt>
                <c:pt idx="24678">
                  <c:v>41207.791666666664</c:v>
                </c:pt>
                <c:pt idx="24679">
                  <c:v>41207.833333333336</c:v>
                </c:pt>
                <c:pt idx="24680">
                  <c:v>41207.875</c:v>
                </c:pt>
                <c:pt idx="24681">
                  <c:v>41207.916666666664</c:v>
                </c:pt>
                <c:pt idx="24682">
                  <c:v>41207.958333333336</c:v>
                </c:pt>
                <c:pt idx="24683">
                  <c:v>41208</c:v>
                </c:pt>
                <c:pt idx="24684">
                  <c:v>41208.041666666664</c:v>
                </c:pt>
                <c:pt idx="24685">
                  <c:v>41208.083333333336</c:v>
                </c:pt>
                <c:pt idx="24686">
                  <c:v>41208.125</c:v>
                </c:pt>
                <c:pt idx="24687">
                  <c:v>41208.166666666664</c:v>
                </c:pt>
                <c:pt idx="24688">
                  <c:v>41208.208333333336</c:v>
                </c:pt>
                <c:pt idx="24689">
                  <c:v>41208.25</c:v>
                </c:pt>
                <c:pt idx="24690">
                  <c:v>41208.291666666664</c:v>
                </c:pt>
                <c:pt idx="24691">
                  <c:v>41208.333333333336</c:v>
                </c:pt>
                <c:pt idx="24692">
                  <c:v>41208.375</c:v>
                </c:pt>
                <c:pt idx="24693">
                  <c:v>41208.416666666664</c:v>
                </c:pt>
                <c:pt idx="24694">
                  <c:v>41208.458333333336</c:v>
                </c:pt>
                <c:pt idx="24695">
                  <c:v>41208.5</c:v>
                </c:pt>
                <c:pt idx="24696">
                  <c:v>41208.541666666664</c:v>
                </c:pt>
                <c:pt idx="24697">
                  <c:v>41208.583333333336</c:v>
                </c:pt>
                <c:pt idx="24698">
                  <c:v>41208.625</c:v>
                </c:pt>
                <c:pt idx="24699">
                  <c:v>41208.666666666664</c:v>
                </c:pt>
                <c:pt idx="24700">
                  <c:v>41208.708333333336</c:v>
                </c:pt>
                <c:pt idx="24701">
                  <c:v>41208.75</c:v>
                </c:pt>
                <c:pt idx="24702">
                  <c:v>41208.791666666664</c:v>
                </c:pt>
                <c:pt idx="24703">
                  <c:v>41208.833333333336</c:v>
                </c:pt>
                <c:pt idx="24704">
                  <c:v>41208.875</c:v>
                </c:pt>
                <c:pt idx="24705">
                  <c:v>41208.916666666664</c:v>
                </c:pt>
                <c:pt idx="24706">
                  <c:v>41208.958333333336</c:v>
                </c:pt>
                <c:pt idx="24707">
                  <c:v>41209</c:v>
                </c:pt>
                <c:pt idx="24708">
                  <c:v>41209.041666666664</c:v>
                </c:pt>
                <c:pt idx="24709">
                  <c:v>41209.083333333336</c:v>
                </c:pt>
                <c:pt idx="24710">
                  <c:v>41209.125</c:v>
                </c:pt>
                <c:pt idx="24711">
                  <c:v>41209.166666666664</c:v>
                </c:pt>
                <c:pt idx="24712">
                  <c:v>41209.208333333336</c:v>
                </c:pt>
                <c:pt idx="24713">
                  <c:v>41209.25</c:v>
                </c:pt>
                <c:pt idx="24714">
                  <c:v>41209.291666666664</c:v>
                </c:pt>
                <c:pt idx="24715">
                  <c:v>41209.333333333336</c:v>
                </c:pt>
                <c:pt idx="24716">
                  <c:v>41209.375</c:v>
                </c:pt>
                <c:pt idx="24717">
                  <c:v>41209.416666666664</c:v>
                </c:pt>
                <c:pt idx="24718">
                  <c:v>41209.458333333336</c:v>
                </c:pt>
                <c:pt idx="24719">
                  <c:v>41209.5</c:v>
                </c:pt>
                <c:pt idx="24720">
                  <c:v>41209.541666666664</c:v>
                </c:pt>
                <c:pt idx="24721">
                  <c:v>41209.583333333336</c:v>
                </c:pt>
                <c:pt idx="24722">
                  <c:v>41209.625</c:v>
                </c:pt>
                <c:pt idx="24723">
                  <c:v>41209.666666666664</c:v>
                </c:pt>
                <c:pt idx="24724">
                  <c:v>41209.708333333336</c:v>
                </c:pt>
                <c:pt idx="24725">
                  <c:v>41209.75</c:v>
                </c:pt>
                <c:pt idx="24726">
                  <c:v>41209.791666666664</c:v>
                </c:pt>
                <c:pt idx="24727">
                  <c:v>41209.833333333336</c:v>
                </c:pt>
                <c:pt idx="24728">
                  <c:v>41209.875</c:v>
                </c:pt>
                <c:pt idx="24729">
                  <c:v>41209.916666666664</c:v>
                </c:pt>
                <c:pt idx="24730">
                  <c:v>41209.958333333336</c:v>
                </c:pt>
                <c:pt idx="24731">
                  <c:v>41210</c:v>
                </c:pt>
                <c:pt idx="24732">
                  <c:v>41210.041666666664</c:v>
                </c:pt>
                <c:pt idx="24733">
                  <c:v>41210.083333333336</c:v>
                </c:pt>
                <c:pt idx="24734">
                  <c:v>41210.125</c:v>
                </c:pt>
                <c:pt idx="24735">
                  <c:v>41210.166666666664</c:v>
                </c:pt>
                <c:pt idx="24736">
                  <c:v>41210.208333333336</c:v>
                </c:pt>
                <c:pt idx="24737">
                  <c:v>41210.25</c:v>
                </c:pt>
                <c:pt idx="24738">
                  <c:v>41210.291666666664</c:v>
                </c:pt>
                <c:pt idx="24739">
                  <c:v>41210.333333333336</c:v>
                </c:pt>
                <c:pt idx="24740">
                  <c:v>41210.375</c:v>
                </c:pt>
                <c:pt idx="24741">
                  <c:v>41210.416666666664</c:v>
                </c:pt>
                <c:pt idx="24742">
                  <c:v>41210.458333333336</c:v>
                </c:pt>
                <c:pt idx="24743">
                  <c:v>41210.5</c:v>
                </c:pt>
                <c:pt idx="24744">
                  <c:v>41210.541666666664</c:v>
                </c:pt>
                <c:pt idx="24745">
                  <c:v>41210.583333333336</c:v>
                </c:pt>
                <c:pt idx="24746">
                  <c:v>41210.625</c:v>
                </c:pt>
                <c:pt idx="24747">
                  <c:v>41210.666666666664</c:v>
                </c:pt>
                <c:pt idx="24748">
                  <c:v>41210.708333333336</c:v>
                </c:pt>
                <c:pt idx="24749">
                  <c:v>41210.75</c:v>
                </c:pt>
                <c:pt idx="24750">
                  <c:v>41210.791666666664</c:v>
                </c:pt>
                <c:pt idx="24751">
                  <c:v>41210.833333333336</c:v>
                </c:pt>
                <c:pt idx="24752">
                  <c:v>41210.875</c:v>
                </c:pt>
                <c:pt idx="24753">
                  <c:v>41210.916666666664</c:v>
                </c:pt>
                <c:pt idx="24754">
                  <c:v>41210.958333333336</c:v>
                </c:pt>
                <c:pt idx="24755">
                  <c:v>41211</c:v>
                </c:pt>
                <c:pt idx="24756">
                  <c:v>41211.041666666664</c:v>
                </c:pt>
                <c:pt idx="24757">
                  <c:v>41211.083333333336</c:v>
                </c:pt>
                <c:pt idx="24758">
                  <c:v>41211.125</c:v>
                </c:pt>
                <c:pt idx="24759">
                  <c:v>41211.166666666664</c:v>
                </c:pt>
                <c:pt idx="24760">
                  <c:v>41211.208333333336</c:v>
                </c:pt>
                <c:pt idx="24761">
                  <c:v>41211.25</c:v>
                </c:pt>
                <c:pt idx="24762">
                  <c:v>41211.291666666664</c:v>
                </c:pt>
                <c:pt idx="24763">
                  <c:v>41211.333333333336</c:v>
                </c:pt>
                <c:pt idx="24764">
                  <c:v>41211.375</c:v>
                </c:pt>
                <c:pt idx="24765">
                  <c:v>41211.416666666664</c:v>
                </c:pt>
                <c:pt idx="24766">
                  <c:v>41211.458333333336</c:v>
                </c:pt>
                <c:pt idx="24767">
                  <c:v>41211.5</c:v>
                </c:pt>
                <c:pt idx="24768">
                  <c:v>41211.541666666664</c:v>
                </c:pt>
                <c:pt idx="24769">
                  <c:v>41211.583333333336</c:v>
                </c:pt>
                <c:pt idx="24770">
                  <c:v>41211.625</c:v>
                </c:pt>
                <c:pt idx="24771">
                  <c:v>41211.666666666664</c:v>
                </c:pt>
                <c:pt idx="24772">
                  <c:v>41211.708333333336</c:v>
                </c:pt>
                <c:pt idx="24773">
                  <c:v>41211.75</c:v>
                </c:pt>
                <c:pt idx="24774">
                  <c:v>41211.791666666664</c:v>
                </c:pt>
                <c:pt idx="24775">
                  <c:v>41211.833333333336</c:v>
                </c:pt>
                <c:pt idx="24776">
                  <c:v>41211.875</c:v>
                </c:pt>
                <c:pt idx="24777">
                  <c:v>41211.916666666664</c:v>
                </c:pt>
                <c:pt idx="24778">
                  <c:v>41211.958333333336</c:v>
                </c:pt>
                <c:pt idx="24779">
                  <c:v>41212</c:v>
                </c:pt>
                <c:pt idx="24780">
                  <c:v>41212.041666666664</c:v>
                </c:pt>
                <c:pt idx="24781">
                  <c:v>41212.083333333336</c:v>
                </c:pt>
                <c:pt idx="24782">
                  <c:v>41212.125</c:v>
                </c:pt>
                <c:pt idx="24783">
                  <c:v>41212.166666666664</c:v>
                </c:pt>
                <c:pt idx="24784">
                  <c:v>41212.208333333336</c:v>
                </c:pt>
                <c:pt idx="24785">
                  <c:v>41212.25</c:v>
                </c:pt>
                <c:pt idx="24786">
                  <c:v>41212.291666666664</c:v>
                </c:pt>
                <c:pt idx="24787">
                  <c:v>41212.333333333336</c:v>
                </c:pt>
                <c:pt idx="24788">
                  <c:v>41212.375</c:v>
                </c:pt>
                <c:pt idx="24789">
                  <c:v>41212.416666666664</c:v>
                </c:pt>
                <c:pt idx="24790">
                  <c:v>41212.458333333336</c:v>
                </c:pt>
                <c:pt idx="24791">
                  <c:v>41212.5</c:v>
                </c:pt>
                <c:pt idx="24792">
                  <c:v>41212.541666666664</c:v>
                </c:pt>
                <c:pt idx="24793">
                  <c:v>41212.583333333336</c:v>
                </c:pt>
                <c:pt idx="24794">
                  <c:v>41212.625</c:v>
                </c:pt>
                <c:pt idx="24795">
                  <c:v>41212.666666666664</c:v>
                </c:pt>
                <c:pt idx="24796">
                  <c:v>41212.708333333336</c:v>
                </c:pt>
                <c:pt idx="24797">
                  <c:v>41212.75</c:v>
                </c:pt>
                <c:pt idx="24798">
                  <c:v>41212.791666666664</c:v>
                </c:pt>
                <c:pt idx="24799">
                  <c:v>41212.833333333336</c:v>
                </c:pt>
                <c:pt idx="24800">
                  <c:v>41212.875</c:v>
                </c:pt>
                <c:pt idx="24801">
                  <c:v>41212.916666666664</c:v>
                </c:pt>
                <c:pt idx="24802">
                  <c:v>41212.958333333336</c:v>
                </c:pt>
                <c:pt idx="24803">
                  <c:v>41213</c:v>
                </c:pt>
                <c:pt idx="24804">
                  <c:v>41213.041666666664</c:v>
                </c:pt>
                <c:pt idx="24805">
                  <c:v>41213.083333333336</c:v>
                </c:pt>
                <c:pt idx="24806">
                  <c:v>41213.125</c:v>
                </c:pt>
                <c:pt idx="24807">
                  <c:v>41213.166666666664</c:v>
                </c:pt>
                <c:pt idx="24808">
                  <c:v>41213.208333333336</c:v>
                </c:pt>
                <c:pt idx="24809">
                  <c:v>41213.25</c:v>
                </c:pt>
                <c:pt idx="24810">
                  <c:v>41213.291666666664</c:v>
                </c:pt>
                <c:pt idx="24811">
                  <c:v>41213.333333333336</c:v>
                </c:pt>
                <c:pt idx="24812">
                  <c:v>41213.375</c:v>
                </c:pt>
                <c:pt idx="24813">
                  <c:v>41213.416666666664</c:v>
                </c:pt>
                <c:pt idx="24814">
                  <c:v>41213.458333333336</c:v>
                </c:pt>
                <c:pt idx="24815">
                  <c:v>41213.5</c:v>
                </c:pt>
                <c:pt idx="24816">
                  <c:v>41213.541666666664</c:v>
                </c:pt>
                <c:pt idx="24817">
                  <c:v>41213.583333333336</c:v>
                </c:pt>
                <c:pt idx="24818">
                  <c:v>41213.625</c:v>
                </c:pt>
                <c:pt idx="24819">
                  <c:v>41213.666666666664</c:v>
                </c:pt>
                <c:pt idx="24820">
                  <c:v>41213.708333333336</c:v>
                </c:pt>
                <c:pt idx="24821">
                  <c:v>41213.75</c:v>
                </c:pt>
                <c:pt idx="24822">
                  <c:v>41213.791666666664</c:v>
                </c:pt>
                <c:pt idx="24823">
                  <c:v>41213.833333333336</c:v>
                </c:pt>
                <c:pt idx="24824">
                  <c:v>41213.875</c:v>
                </c:pt>
                <c:pt idx="24825">
                  <c:v>41213.916666666664</c:v>
                </c:pt>
                <c:pt idx="24826">
                  <c:v>41213.958333333336</c:v>
                </c:pt>
                <c:pt idx="24827">
                  <c:v>41214</c:v>
                </c:pt>
                <c:pt idx="24828">
                  <c:v>41214.041666666664</c:v>
                </c:pt>
                <c:pt idx="24829">
                  <c:v>41214.083333333336</c:v>
                </c:pt>
                <c:pt idx="24830">
                  <c:v>41214.125</c:v>
                </c:pt>
                <c:pt idx="24831">
                  <c:v>41214.166666666664</c:v>
                </c:pt>
                <c:pt idx="24832">
                  <c:v>41214.208333333336</c:v>
                </c:pt>
                <c:pt idx="24833">
                  <c:v>41214.25</c:v>
                </c:pt>
                <c:pt idx="24834">
                  <c:v>41214.291666666664</c:v>
                </c:pt>
                <c:pt idx="24835">
                  <c:v>41214.333333333336</c:v>
                </c:pt>
                <c:pt idx="24836">
                  <c:v>41214.375</c:v>
                </c:pt>
                <c:pt idx="24837">
                  <c:v>41214.416666666664</c:v>
                </c:pt>
                <c:pt idx="24838">
                  <c:v>41214.458333333336</c:v>
                </c:pt>
                <c:pt idx="24839">
                  <c:v>41214.5</c:v>
                </c:pt>
                <c:pt idx="24840">
                  <c:v>41214.541666666664</c:v>
                </c:pt>
                <c:pt idx="24841">
                  <c:v>41214.583333333336</c:v>
                </c:pt>
                <c:pt idx="24842">
                  <c:v>41214.625</c:v>
                </c:pt>
                <c:pt idx="24843">
                  <c:v>41214.666666666664</c:v>
                </c:pt>
                <c:pt idx="24844">
                  <c:v>41214.708333333336</c:v>
                </c:pt>
                <c:pt idx="24845">
                  <c:v>41214.75</c:v>
                </c:pt>
                <c:pt idx="24846">
                  <c:v>41214.791666666664</c:v>
                </c:pt>
                <c:pt idx="24847">
                  <c:v>41214.833333333336</c:v>
                </c:pt>
                <c:pt idx="24848">
                  <c:v>41214.875</c:v>
                </c:pt>
                <c:pt idx="24849">
                  <c:v>41214.916666666664</c:v>
                </c:pt>
                <c:pt idx="24850">
                  <c:v>41214.958333333336</c:v>
                </c:pt>
                <c:pt idx="24851">
                  <c:v>41215</c:v>
                </c:pt>
                <c:pt idx="24852">
                  <c:v>41215.041666666664</c:v>
                </c:pt>
                <c:pt idx="24853">
                  <c:v>41215.083333333336</c:v>
                </c:pt>
                <c:pt idx="24854">
                  <c:v>41215.125</c:v>
                </c:pt>
                <c:pt idx="24855">
                  <c:v>41215.166666666664</c:v>
                </c:pt>
                <c:pt idx="24856">
                  <c:v>41215.208333333336</c:v>
                </c:pt>
                <c:pt idx="24857">
                  <c:v>41215.25</c:v>
                </c:pt>
                <c:pt idx="24858">
                  <c:v>41215.291666666664</c:v>
                </c:pt>
                <c:pt idx="24859">
                  <c:v>41215.333333333336</c:v>
                </c:pt>
                <c:pt idx="24860">
                  <c:v>41215.375</c:v>
                </c:pt>
                <c:pt idx="24861">
                  <c:v>41215.416666666664</c:v>
                </c:pt>
                <c:pt idx="24862">
                  <c:v>41215.458333333336</c:v>
                </c:pt>
                <c:pt idx="24863">
                  <c:v>41215.5</c:v>
                </c:pt>
                <c:pt idx="24864">
                  <c:v>41215.541666666664</c:v>
                </c:pt>
                <c:pt idx="24865">
                  <c:v>41215.583333333336</c:v>
                </c:pt>
                <c:pt idx="24866">
                  <c:v>41215.625</c:v>
                </c:pt>
                <c:pt idx="24867">
                  <c:v>41215.666666666664</c:v>
                </c:pt>
                <c:pt idx="24868">
                  <c:v>41215.708333333336</c:v>
                </c:pt>
                <c:pt idx="24869">
                  <c:v>41215.75</c:v>
                </c:pt>
                <c:pt idx="24870">
                  <c:v>41215.791666666664</c:v>
                </c:pt>
                <c:pt idx="24871">
                  <c:v>41215.833333333336</c:v>
                </c:pt>
                <c:pt idx="24872">
                  <c:v>41215.875</c:v>
                </c:pt>
                <c:pt idx="24873">
                  <c:v>41215.916666666664</c:v>
                </c:pt>
                <c:pt idx="24874">
                  <c:v>41215.958333333336</c:v>
                </c:pt>
                <c:pt idx="24875">
                  <c:v>41216</c:v>
                </c:pt>
                <c:pt idx="24876">
                  <c:v>41216.041666666664</c:v>
                </c:pt>
                <c:pt idx="24877">
                  <c:v>41216.083333333336</c:v>
                </c:pt>
                <c:pt idx="24878">
                  <c:v>41216.125</c:v>
                </c:pt>
                <c:pt idx="24879">
                  <c:v>41216.166666666664</c:v>
                </c:pt>
                <c:pt idx="24880">
                  <c:v>41216.208333333336</c:v>
                </c:pt>
                <c:pt idx="24881">
                  <c:v>41216.25</c:v>
                </c:pt>
                <c:pt idx="24882">
                  <c:v>41216.291666666664</c:v>
                </c:pt>
                <c:pt idx="24883">
                  <c:v>41216.333333333336</c:v>
                </c:pt>
                <c:pt idx="24884">
                  <c:v>41216.375</c:v>
                </c:pt>
                <c:pt idx="24885">
                  <c:v>41216.416666666664</c:v>
                </c:pt>
                <c:pt idx="24886">
                  <c:v>41216.458333333336</c:v>
                </c:pt>
                <c:pt idx="24887">
                  <c:v>41216.5</c:v>
                </c:pt>
                <c:pt idx="24888">
                  <c:v>41216.541666666664</c:v>
                </c:pt>
                <c:pt idx="24889">
                  <c:v>41216.583333333336</c:v>
                </c:pt>
                <c:pt idx="24890">
                  <c:v>41216.625</c:v>
                </c:pt>
                <c:pt idx="24891">
                  <c:v>41216.666666666664</c:v>
                </c:pt>
                <c:pt idx="24892">
                  <c:v>41216.708333333336</c:v>
                </c:pt>
                <c:pt idx="24893">
                  <c:v>41216.75</c:v>
                </c:pt>
                <c:pt idx="24894">
                  <c:v>41216.791666666664</c:v>
                </c:pt>
                <c:pt idx="24895">
                  <c:v>41216.833333333336</c:v>
                </c:pt>
                <c:pt idx="24896">
                  <c:v>41216.875</c:v>
                </c:pt>
                <c:pt idx="24897">
                  <c:v>41216.916666666664</c:v>
                </c:pt>
                <c:pt idx="24898">
                  <c:v>41216.958333333336</c:v>
                </c:pt>
                <c:pt idx="24899">
                  <c:v>41217</c:v>
                </c:pt>
                <c:pt idx="24900">
                  <c:v>41217.041666666664</c:v>
                </c:pt>
                <c:pt idx="24901">
                  <c:v>41217.083333333336</c:v>
                </c:pt>
                <c:pt idx="24902">
                  <c:v>41217.125</c:v>
                </c:pt>
                <c:pt idx="24903">
                  <c:v>41217.166666666664</c:v>
                </c:pt>
                <c:pt idx="24904">
                  <c:v>41217.208333333336</c:v>
                </c:pt>
                <c:pt idx="24905">
                  <c:v>41217.25</c:v>
                </c:pt>
                <c:pt idx="24906">
                  <c:v>41217.291666666664</c:v>
                </c:pt>
                <c:pt idx="24907">
                  <c:v>41217.333333333336</c:v>
                </c:pt>
                <c:pt idx="24908">
                  <c:v>41217.375</c:v>
                </c:pt>
                <c:pt idx="24909">
                  <c:v>41217.416666666664</c:v>
                </c:pt>
                <c:pt idx="24910">
                  <c:v>41217.458333333336</c:v>
                </c:pt>
                <c:pt idx="24911">
                  <c:v>41217.5</c:v>
                </c:pt>
                <c:pt idx="24912">
                  <c:v>41217.541666666664</c:v>
                </c:pt>
                <c:pt idx="24913">
                  <c:v>41217.583333333336</c:v>
                </c:pt>
                <c:pt idx="24914">
                  <c:v>41217.625</c:v>
                </c:pt>
                <c:pt idx="24915">
                  <c:v>41217.666666666664</c:v>
                </c:pt>
                <c:pt idx="24916">
                  <c:v>41217.708333333336</c:v>
                </c:pt>
                <c:pt idx="24917">
                  <c:v>41217.75</c:v>
                </c:pt>
                <c:pt idx="24918">
                  <c:v>41217.791666666664</c:v>
                </c:pt>
                <c:pt idx="24919">
                  <c:v>41217.833333333336</c:v>
                </c:pt>
                <c:pt idx="24920">
                  <c:v>41217.875</c:v>
                </c:pt>
                <c:pt idx="24921">
                  <c:v>41217.916666666664</c:v>
                </c:pt>
                <c:pt idx="24922">
                  <c:v>41217.958333333336</c:v>
                </c:pt>
                <c:pt idx="24923">
                  <c:v>41218</c:v>
                </c:pt>
                <c:pt idx="24924">
                  <c:v>41218.041666666664</c:v>
                </c:pt>
                <c:pt idx="24925">
                  <c:v>41218.083333333336</c:v>
                </c:pt>
                <c:pt idx="24926">
                  <c:v>41218.125</c:v>
                </c:pt>
                <c:pt idx="24927">
                  <c:v>41218.166666666664</c:v>
                </c:pt>
                <c:pt idx="24928">
                  <c:v>41218.208333333336</c:v>
                </c:pt>
                <c:pt idx="24929">
                  <c:v>41218.25</c:v>
                </c:pt>
                <c:pt idx="24930">
                  <c:v>41218.291666666664</c:v>
                </c:pt>
                <c:pt idx="24931">
                  <c:v>41218.333333333336</c:v>
                </c:pt>
                <c:pt idx="24932">
                  <c:v>41218.375</c:v>
                </c:pt>
                <c:pt idx="24933">
                  <c:v>41218.416666666664</c:v>
                </c:pt>
                <c:pt idx="24934">
                  <c:v>41218.458333333336</c:v>
                </c:pt>
                <c:pt idx="24935">
                  <c:v>41218.5</c:v>
                </c:pt>
                <c:pt idx="24936">
                  <c:v>41218.541666666664</c:v>
                </c:pt>
                <c:pt idx="24937">
                  <c:v>41218.583333333336</c:v>
                </c:pt>
                <c:pt idx="24938">
                  <c:v>41218.625</c:v>
                </c:pt>
                <c:pt idx="24939">
                  <c:v>41218.666666666664</c:v>
                </c:pt>
                <c:pt idx="24940">
                  <c:v>41218.708333333336</c:v>
                </c:pt>
                <c:pt idx="24941">
                  <c:v>41218.75</c:v>
                </c:pt>
                <c:pt idx="24942">
                  <c:v>41218.791666666664</c:v>
                </c:pt>
                <c:pt idx="24943">
                  <c:v>41218.833333333336</c:v>
                </c:pt>
                <c:pt idx="24944">
                  <c:v>41218.875</c:v>
                </c:pt>
                <c:pt idx="24945">
                  <c:v>41218.916666666664</c:v>
                </c:pt>
                <c:pt idx="24946">
                  <c:v>41218.958333333336</c:v>
                </c:pt>
                <c:pt idx="24947">
                  <c:v>41219</c:v>
                </c:pt>
                <c:pt idx="24948">
                  <c:v>41219.041666666664</c:v>
                </c:pt>
                <c:pt idx="24949">
                  <c:v>41219.083333333336</c:v>
                </c:pt>
                <c:pt idx="24950">
                  <c:v>41219.125</c:v>
                </c:pt>
                <c:pt idx="24951">
                  <c:v>41219.166666666664</c:v>
                </c:pt>
                <c:pt idx="24952">
                  <c:v>41219.208333333336</c:v>
                </c:pt>
                <c:pt idx="24953">
                  <c:v>41219.25</c:v>
                </c:pt>
                <c:pt idx="24954">
                  <c:v>41219.291666666664</c:v>
                </c:pt>
                <c:pt idx="24955">
                  <c:v>41219.333333333336</c:v>
                </c:pt>
                <c:pt idx="24956">
                  <c:v>41219.375</c:v>
                </c:pt>
                <c:pt idx="24957">
                  <c:v>41219.416666666664</c:v>
                </c:pt>
                <c:pt idx="24958">
                  <c:v>41219.458333333336</c:v>
                </c:pt>
                <c:pt idx="24959">
                  <c:v>41219.5</c:v>
                </c:pt>
                <c:pt idx="24960">
                  <c:v>41219.541666666664</c:v>
                </c:pt>
                <c:pt idx="24961">
                  <c:v>41219.583333333336</c:v>
                </c:pt>
                <c:pt idx="24962">
                  <c:v>41219.625</c:v>
                </c:pt>
                <c:pt idx="24963">
                  <c:v>41219.666666666664</c:v>
                </c:pt>
                <c:pt idx="24964">
                  <c:v>41219.708333333336</c:v>
                </c:pt>
                <c:pt idx="24965">
                  <c:v>41219.75</c:v>
                </c:pt>
                <c:pt idx="24966">
                  <c:v>41219.791666666664</c:v>
                </c:pt>
                <c:pt idx="24967">
                  <c:v>41219.833333333336</c:v>
                </c:pt>
                <c:pt idx="24968">
                  <c:v>41219.875</c:v>
                </c:pt>
                <c:pt idx="24969">
                  <c:v>41219.916666666664</c:v>
                </c:pt>
                <c:pt idx="24970">
                  <c:v>41219.958333333336</c:v>
                </c:pt>
                <c:pt idx="24971">
                  <c:v>41220</c:v>
                </c:pt>
                <c:pt idx="24972">
                  <c:v>41220.041666666664</c:v>
                </c:pt>
                <c:pt idx="24973">
                  <c:v>41220.083333333336</c:v>
                </c:pt>
                <c:pt idx="24974">
                  <c:v>41220.125</c:v>
                </c:pt>
                <c:pt idx="24975">
                  <c:v>41220.166666666664</c:v>
                </c:pt>
                <c:pt idx="24976">
                  <c:v>41220.208333333336</c:v>
                </c:pt>
                <c:pt idx="24977">
                  <c:v>41220.25</c:v>
                </c:pt>
                <c:pt idx="24978">
                  <c:v>41220.291666666664</c:v>
                </c:pt>
                <c:pt idx="24979">
                  <c:v>41220.333333333336</c:v>
                </c:pt>
                <c:pt idx="24980">
                  <c:v>41220.375</c:v>
                </c:pt>
                <c:pt idx="24981">
                  <c:v>41220.416666666664</c:v>
                </c:pt>
                <c:pt idx="24982">
                  <c:v>41220.458333333336</c:v>
                </c:pt>
                <c:pt idx="24983">
                  <c:v>41220.5</c:v>
                </c:pt>
                <c:pt idx="24984">
                  <c:v>41220.541666666664</c:v>
                </c:pt>
                <c:pt idx="24985">
                  <c:v>41220.583333333336</c:v>
                </c:pt>
                <c:pt idx="24986">
                  <c:v>41220.625</c:v>
                </c:pt>
                <c:pt idx="24987">
                  <c:v>41220.666666666664</c:v>
                </c:pt>
                <c:pt idx="24988">
                  <c:v>41220.708333333336</c:v>
                </c:pt>
                <c:pt idx="24989">
                  <c:v>41220.75</c:v>
                </c:pt>
                <c:pt idx="24990">
                  <c:v>41220.791666666664</c:v>
                </c:pt>
                <c:pt idx="24991">
                  <c:v>41220.833333333336</c:v>
                </c:pt>
                <c:pt idx="24992">
                  <c:v>41220.875</c:v>
                </c:pt>
                <c:pt idx="24993">
                  <c:v>41220.916666666664</c:v>
                </c:pt>
                <c:pt idx="24994">
                  <c:v>41220.958333333336</c:v>
                </c:pt>
                <c:pt idx="24995">
                  <c:v>41221</c:v>
                </c:pt>
                <c:pt idx="24996">
                  <c:v>41221.041666666664</c:v>
                </c:pt>
                <c:pt idx="24997">
                  <c:v>41221.083333333336</c:v>
                </c:pt>
                <c:pt idx="24998">
                  <c:v>41221.125</c:v>
                </c:pt>
                <c:pt idx="24999">
                  <c:v>41221.166666666664</c:v>
                </c:pt>
                <c:pt idx="25000">
                  <c:v>41221.208333333336</c:v>
                </c:pt>
                <c:pt idx="25001">
                  <c:v>41221.25</c:v>
                </c:pt>
                <c:pt idx="25002">
                  <c:v>41221.291666666664</c:v>
                </c:pt>
                <c:pt idx="25003">
                  <c:v>41221.333333333336</c:v>
                </c:pt>
                <c:pt idx="25004">
                  <c:v>41221.375</c:v>
                </c:pt>
                <c:pt idx="25005">
                  <c:v>41221.416666666664</c:v>
                </c:pt>
                <c:pt idx="25006">
                  <c:v>41221.458333333336</c:v>
                </c:pt>
                <c:pt idx="25007">
                  <c:v>41221.5</c:v>
                </c:pt>
                <c:pt idx="25008">
                  <c:v>41221.541666666664</c:v>
                </c:pt>
                <c:pt idx="25009">
                  <c:v>41221.583333333336</c:v>
                </c:pt>
                <c:pt idx="25010">
                  <c:v>41221.625</c:v>
                </c:pt>
                <c:pt idx="25011">
                  <c:v>41221.666666666664</c:v>
                </c:pt>
                <c:pt idx="25012">
                  <c:v>41221.708333333336</c:v>
                </c:pt>
                <c:pt idx="25013">
                  <c:v>41221.75</c:v>
                </c:pt>
                <c:pt idx="25014">
                  <c:v>41221.791666666664</c:v>
                </c:pt>
                <c:pt idx="25015">
                  <c:v>41221.833333333336</c:v>
                </c:pt>
                <c:pt idx="25016">
                  <c:v>41221.875</c:v>
                </c:pt>
                <c:pt idx="25017">
                  <c:v>41221.916666666664</c:v>
                </c:pt>
                <c:pt idx="25018">
                  <c:v>41221.958333333336</c:v>
                </c:pt>
                <c:pt idx="25019">
                  <c:v>41222</c:v>
                </c:pt>
                <c:pt idx="25020">
                  <c:v>41222.041666666664</c:v>
                </c:pt>
                <c:pt idx="25021">
                  <c:v>41222.083333333336</c:v>
                </c:pt>
                <c:pt idx="25022">
                  <c:v>41222.125</c:v>
                </c:pt>
                <c:pt idx="25023">
                  <c:v>41222.166666666664</c:v>
                </c:pt>
                <c:pt idx="25024">
                  <c:v>41222.208333333336</c:v>
                </c:pt>
                <c:pt idx="25025">
                  <c:v>41222.25</c:v>
                </c:pt>
                <c:pt idx="25026">
                  <c:v>41222.291666666664</c:v>
                </c:pt>
                <c:pt idx="25027">
                  <c:v>41222.333333333336</c:v>
                </c:pt>
                <c:pt idx="25028">
                  <c:v>41222.375</c:v>
                </c:pt>
                <c:pt idx="25029">
                  <c:v>41222.416666666664</c:v>
                </c:pt>
                <c:pt idx="25030">
                  <c:v>41222.458333333336</c:v>
                </c:pt>
                <c:pt idx="25031">
                  <c:v>41222.5</c:v>
                </c:pt>
                <c:pt idx="25032">
                  <c:v>41222.541666666664</c:v>
                </c:pt>
                <c:pt idx="25033">
                  <c:v>41222.583333333336</c:v>
                </c:pt>
                <c:pt idx="25034">
                  <c:v>41222.625</c:v>
                </c:pt>
                <c:pt idx="25035">
                  <c:v>41222.666666666664</c:v>
                </c:pt>
                <c:pt idx="25036">
                  <c:v>41222.708333333336</c:v>
                </c:pt>
                <c:pt idx="25037">
                  <c:v>41222.75</c:v>
                </c:pt>
                <c:pt idx="25038">
                  <c:v>41222.791666666664</c:v>
                </c:pt>
                <c:pt idx="25039">
                  <c:v>41222.833333333336</c:v>
                </c:pt>
                <c:pt idx="25040">
                  <c:v>41222.875</c:v>
                </c:pt>
                <c:pt idx="25041">
                  <c:v>41222.916666666664</c:v>
                </c:pt>
                <c:pt idx="25042">
                  <c:v>41222.958333333336</c:v>
                </c:pt>
                <c:pt idx="25043">
                  <c:v>41223</c:v>
                </c:pt>
                <c:pt idx="25044">
                  <c:v>41223.041666666664</c:v>
                </c:pt>
                <c:pt idx="25045">
                  <c:v>41223.083333333336</c:v>
                </c:pt>
                <c:pt idx="25046">
                  <c:v>41223.125</c:v>
                </c:pt>
                <c:pt idx="25047">
                  <c:v>41223.166666666664</c:v>
                </c:pt>
                <c:pt idx="25048">
                  <c:v>41223.208333333336</c:v>
                </c:pt>
                <c:pt idx="25049">
                  <c:v>41223.25</c:v>
                </c:pt>
                <c:pt idx="25050">
                  <c:v>41223.291666666664</c:v>
                </c:pt>
                <c:pt idx="25051">
                  <c:v>41223.333333333336</c:v>
                </c:pt>
                <c:pt idx="25052">
                  <c:v>41223.375</c:v>
                </c:pt>
                <c:pt idx="25053">
                  <c:v>41223.416666666664</c:v>
                </c:pt>
                <c:pt idx="25054">
                  <c:v>41223.458333333336</c:v>
                </c:pt>
                <c:pt idx="25055">
                  <c:v>41223.5</c:v>
                </c:pt>
                <c:pt idx="25056">
                  <c:v>41223.541666666664</c:v>
                </c:pt>
                <c:pt idx="25057">
                  <c:v>41223.583333333336</c:v>
                </c:pt>
                <c:pt idx="25058">
                  <c:v>41223.625</c:v>
                </c:pt>
                <c:pt idx="25059">
                  <c:v>41223.666666666664</c:v>
                </c:pt>
                <c:pt idx="25060">
                  <c:v>41223.708333333336</c:v>
                </c:pt>
                <c:pt idx="25061">
                  <c:v>41223.75</c:v>
                </c:pt>
                <c:pt idx="25062">
                  <c:v>41223.791666666664</c:v>
                </c:pt>
                <c:pt idx="25063">
                  <c:v>41223.833333333336</c:v>
                </c:pt>
                <c:pt idx="25064">
                  <c:v>41223.875</c:v>
                </c:pt>
                <c:pt idx="25065">
                  <c:v>41223.916666666664</c:v>
                </c:pt>
                <c:pt idx="25066">
                  <c:v>41223.958333333336</c:v>
                </c:pt>
                <c:pt idx="25067">
                  <c:v>41224</c:v>
                </c:pt>
                <c:pt idx="25068">
                  <c:v>41224.041666666664</c:v>
                </c:pt>
                <c:pt idx="25069">
                  <c:v>41224.083333333336</c:v>
                </c:pt>
                <c:pt idx="25070">
                  <c:v>41224.125</c:v>
                </c:pt>
                <c:pt idx="25071">
                  <c:v>41224.166666666664</c:v>
                </c:pt>
                <c:pt idx="25072">
                  <c:v>41224.208333333336</c:v>
                </c:pt>
                <c:pt idx="25073">
                  <c:v>41224.25</c:v>
                </c:pt>
                <c:pt idx="25074">
                  <c:v>41224.291666666664</c:v>
                </c:pt>
                <c:pt idx="25075">
                  <c:v>41224.333333333336</c:v>
                </c:pt>
                <c:pt idx="25076">
                  <c:v>41224.375</c:v>
                </c:pt>
                <c:pt idx="25077">
                  <c:v>41224.416666666664</c:v>
                </c:pt>
                <c:pt idx="25078">
                  <c:v>41224.458333333336</c:v>
                </c:pt>
                <c:pt idx="25079">
                  <c:v>41224.5</c:v>
                </c:pt>
                <c:pt idx="25080">
                  <c:v>41224.541666666664</c:v>
                </c:pt>
                <c:pt idx="25081">
                  <c:v>41224.583333333336</c:v>
                </c:pt>
                <c:pt idx="25082">
                  <c:v>41224.625</c:v>
                </c:pt>
                <c:pt idx="25083">
                  <c:v>41224.666666666664</c:v>
                </c:pt>
                <c:pt idx="25084">
                  <c:v>41224.708333333336</c:v>
                </c:pt>
                <c:pt idx="25085">
                  <c:v>41224.75</c:v>
                </c:pt>
                <c:pt idx="25086">
                  <c:v>41224.791666666664</c:v>
                </c:pt>
                <c:pt idx="25087">
                  <c:v>41224.833333333336</c:v>
                </c:pt>
                <c:pt idx="25088">
                  <c:v>41224.875</c:v>
                </c:pt>
                <c:pt idx="25089">
                  <c:v>41224.916666666664</c:v>
                </c:pt>
                <c:pt idx="25090">
                  <c:v>41224.958333333336</c:v>
                </c:pt>
                <c:pt idx="25091">
                  <c:v>41225</c:v>
                </c:pt>
                <c:pt idx="25092">
                  <c:v>41225.041666666664</c:v>
                </c:pt>
                <c:pt idx="25093">
                  <c:v>41225.083333333336</c:v>
                </c:pt>
                <c:pt idx="25094">
                  <c:v>41225.125</c:v>
                </c:pt>
                <c:pt idx="25095">
                  <c:v>41225.166666666664</c:v>
                </c:pt>
                <c:pt idx="25096">
                  <c:v>41225.208333333336</c:v>
                </c:pt>
                <c:pt idx="25097">
                  <c:v>41225.25</c:v>
                </c:pt>
                <c:pt idx="25098">
                  <c:v>41225.291666666664</c:v>
                </c:pt>
                <c:pt idx="25099">
                  <c:v>41225.333333333336</c:v>
                </c:pt>
                <c:pt idx="25100">
                  <c:v>41225.375</c:v>
                </c:pt>
                <c:pt idx="25101">
                  <c:v>41225.416666666664</c:v>
                </c:pt>
                <c:pt idx="25102">
                  <c:v>41225.458333333336</c:v>
                </c:pt>
                <c:pt idx="25103">
                  <c:v>41225.5</c:v>
                </c:pt>
                <c:pt idx="25104">
                  <c:v>41225.541666666664</c:v>
                </c:pt>
                <c:pt idx="25105">
                  <c:v>41225.583333333336</c:v>
                </c:pt>
                <c:pt idx="25106">
                  <c:v>41225.625</c:v>
                </c:pt>
                <c:pt idx="25107">
                  <c:v>41225.666666666664</c:v>
                </c:pt>
                <c:pt idx="25108">
                  <c:v>41225.708333333336</c:v>
                </c:pt>
                <c:pt idx="25109">
                  <c:v>41225.75</c:v>
                </c:pt>
                <c:pt idx="25110">
                  <c:v>41225.791666666664</c:v>
                </c:pt>
                <c:pt idx="25111">
                  <c:v>41225.833333333336</c:v>
                </c:pt>
                <c:pt idx="25112">
                  <c:v>41225.875</c:v>
                </c:pt>
                <c:pt idx="25113">
                  <c:v>41225.916666666664</c:v>
                </c:pt>
                <c:pt idx="25114">
                  <c:v>41225.958333333336</c:v>
                </c:pt>
                <c:pt idx="25115">
                  <c:v>41226</c:v>
                </c:pt>
                <c:pt idx="25116">
                  <c:v>41226.041666666664</c:v>
                </c:pt>
                <c:pt idx="25117">
                  <c:v>41226.083333333336</c:v>
                </c:pt>
                <c:pt idx="25118">
                  <c:v>41226.125</c:v>
                </c:pt>
                <c:pt idx="25119">
                  <c:v>41226.166666666664</c:v>
                </c:pt>
                <c:pt idx="25120">
                  <c:v>41226.208333333336</c:v>
                </c:pt>
                <c:pt idx="25121">
                  <c:v>41226.25</c:v>
                </c:pt>
                <c:pt idx="25122">
                  <c:v>41226.291666666664</c:v>
                </c:pt>
                <c:pt idx="25123">
                  <c:v>41226.333333333336</c:v>
                </c:pt>
                <c:pt idx="25124">
                  <c:v>41226.375</c:v>
                </c:pt>
                <c:pt idx="25125">
                  <c:v>41226.416666666664</c:v>
                </c:pt>
                <c:pt idx="25126">
                  <c:v>41226.458333333336</c:v>
                </c:pt>
                <c:pt idx="25127">
                  <c:v>41226.5</c:v>
                </c:pt>
                <c:pt idx="25128">
                  <c:v>41226.541666666664</c:v>
                </c:pt>
                <c:pt idx="25129">
                  <c:v>41226.583333333336</c:v>
                </c:pt>
                <c:pt idx="25130">
                  <c:v>41226.625</c:v>
                </c:pt>
                <c:pt idx="25131">
                  <c:v>41226.666666666664</c:v>
                </c:pt>
                <c:pt idx="25132">
                  <c:v>41226.708333333336</c:v>
                </c:pt>
                <c:pt idx="25133">
                  <c:v>41226.75</c:v>
                </c:pt>
                <c:pt idx="25134">
                  <c:v>41226.791666666664</c:v>
                </c:pt>
                <c:pt idx="25135">
                  <c:v>41226.833333333336</c:v>
                </c:pt>
                <c:pt idx="25136">
                  <c:v>41226.875</c:v>
                </c:pt>
                <c:pt idx="25137">
                  <c:v>41226.916666666664</c:v>
                </c:pt>
                <c:pt idx="25138">
                  <c:v>41226.958333333336</c:v>
                </c:pt>
                <c:pt idx="25139">
                  <c:v>41227</c:v>
                </c:pt>
                <c:pt idx="25140">
                  <c:v>41227.041666666664</c:v>
                </c:pt>
                <c:pt idx="25141">
                  <c:v>41227.083333333336</c:v>
                </c:pt>
                <c:pt idx="25142">
                  <c:v>41227.125</c:v>
                </c:pt>
                <c:pt idx="25143">
                  <c:v>41227.166666666664</c:v>
                </c:pt>
                <c:pt idx="25144">
                  <c:v>41227.208333333336</c:v>
                </c:pt>
                <c:pt idx="25145">
                  <c:v>41227.25</c:v>
                </c:pt>
                <c:pt idx="25146">
                  <c:v>41227.291666666664</c:v>
                </c:pt>
                <c:pt idx="25147">
                  <c:v>41227.333333333336</c:v>
                </c:pt>
                <c:pt idx="25148">
                  <c:v>41227.375</c:v>
                </c:pt>
                <c:pt idx="25149">
                  <c:v>41227.416666666664</c:v>
                </c:pt>
                <c:pt idx="25150">
                  <c:v>41227.458333333336</c:v>
                </c:pt>
                <c:pt idx="25151">
                  <c:v>41227.5</c:v>
                </c:pt>
                <c:pt idx="25152">
                  <c:v>41227.541666666664</c:v>
                </c:pt>
                <c:pt idx="25153">
                  <c:v>41227.583333333336</c:v>
                </c:pt>
                <c:pt idx="25154">
                  <c:v>41227.625</c:v>
                </c:pt>
                <c:pt idx="25155">
                  <c:v>41227.666666666664</c:v>
                </c:pt>
                <c:pt idx="25156">
                  <c:v>41227.708333333336</c:v>
                </c:pt>
                <c:pt idx="25157">
                  <c:v>41227.75</c:v>
                </c:pt>
                <c:pt idx="25158">
                  <c:v>41227.791666666664</c:v>
                </c:pt>
                <c:pt idx="25159">
                  <c:v>41227.833333333336</c:v>
                </c:pt>
                <c:pt idx="25160">
                  <c:v>41227.875</c:v>
                </c:pt>
                <c:pt idx="25161">
                  <c:v>41227.916666666664</c:v>
                </c:pt>
                <c:pt idx="25162">
                  <c:v>41227.958333333336</c:v>
                </c:pt>
                <c:pt idx="25163">
                  <c:v>41228</c:v>
                </c:pt>
                <c:pt idx="25164">
                  <c:v>41228.041666666664</c:v>
                </c:pt>
                <c:pt idx="25165">
                  <c:v>41228.083333333336</c:v>
                </c:pt>
                <c:pt idx="25166">
                  <c:v>41228.125</c:v>
                </c:pt>
                <c:pt idx="25167">
                  <c:v>41228.166666666664</c:v>
                </c:pt>
                <c:pt idx="25168">
                  <c:v>41228.208333333336</c:v>
                </c:pt>
                <c:pt idx="25169">
                  <c:v>41228.25</c:v>
                </c:pt>
                <c:pt idx="25170">
                  <c:v>41228.291666666664</c:v>
                </c:pt>
                <c:pt idx="25171">
                  <c:v>41228.333333333336</c:v>
                </c:pt>
                <c:pt idx="25172">
                  <c:v>41228.375</c:v>
                </c:pt>
                <c:pt idx="25173">
                  <c:v>41228.416666666664</c:v>
                </c:pt>
                <c:pt idx="25174">
                  <c:v>41228.458333333336</c:v>
                </c:pt>
                <c:pt idx="25175">
                  <c:v>41228.5</c:v>
                </c:pt>
                <c:pt idx="25176">
                  <c:v>41228.541666666664</c:v>
                </c:pt>
                <c:pt idx="25177">
                  <c:v>41228.583333333336</c:v>
                </c:pt>
                <c:pt idx="25178">
                  <c:v>41228.625</c:v>
                </c:pt>
                <c:pt idx="25179">
                  <c:v>41228.666666666664</c:v>
                </c:pt>
                <c:pt idx="25180">
                  <c:v>41228.708333333336</c:v>
                </c:pt>
                <c:pt idx="25181">
                  <c:v>41228.75</c:v>
                </c:pt>
                <c:pt idx="25182">
                  <c:v>41228.791666666664</c:v>
                </c:pt>
                <c:pt idx="25183">
                  <c:v>41228.833333333336</c:v>
                </c:pt>
                <c:pt idx="25184">
                  <c:v>41228.875</c:v>
                </c:pt>
                <c:pt idx="25185">
                  <c:v>41228.916666666664</c:v>
                </c:pt>
                <c:pt idx="25186">
                  <c:v>41228.958333333336</c:v>
                </c:pt>
                <c:pt idx="25187">
                  <c:v>41229</c:v>
                </c:pt>
                <c:pt idx="25188">
                  <c:v>41229.041666666664</c:v>
                </c:pt>
                <c:pt idx="25189">
                  <c:v>41229.083333333336</c:v>
                </c:pt>
                <c:pt idx="25190">
                  <c:v>41229.125</c:v>
                </c:pt>
                <c:pt idx="25191">
                  <c:v>41229.166666666664</c:v>
                </c:pt>
                <c:pt idx="25192">
                  <c:v>41229.208333333336</c:v>
                </c:pt>
                <c:pt idx="25193">
                  <c:v>41229.25</c:v>
                </c:pt>
                <c:pt idx="25194">
                  <c:v>41229.291666666664</c:v>
                </c:pt>
                <c:pt idx="25195">
                  <c:v>41229.333333333336</c:v>
                </c:pt>
                <c:pt idx="25196">
                  <c:v>41229.375</c:v>
                </c:pt>
                <c:pt idx="25197">
                  <c:v>41229.416666666664</c:v>
                </c:pt>
                <c:pt idx="25198">
                  <c:v>41229.458333333336</c:v>
                </c:pt>
                <c:pt idx="25199">
                  <c:v>41229.5</c:v>
                </c:pt>
                <c:pt idx="25200">
                  <c:v>41229.541666666664</c:v>
                </c:pt>
                <c:pt idx="25201">
                  <c:v>41229.583333333336</c:v>
                </c:pt>
                <c:pt idx="25202">
                  <c:v>41229.625</c:v>
                </c:pt>
                <c:pt idx="25203">
                  <c:v>41229.666666666664</c:v>
                </c:pt>
                <c:pt idx="25204">
                  <c:v>41229.708333333336</c:v>
                </c:pt>
                <c:pt idx="25205">
                  <c:v>41229.75</c:v>
                </c:pt>
                <c:pt idx="25206">
                  <c:v>41229.791666666664</c:v>
                </c:pt>
                <c:pt idx="25207">
                  <c:v>41229.833333333336</c:v>
                </c:pt>
                <c:pt idx="25208">
                  <c:v>41229.875</c:v>
                </c:pt>
                <c:pt idx="25209">
                  <c:v>41229.916666666664</c:v>
                </c:pt>
                <c:pt idx="25210">
                  <c:v>41229.958333333336</c:v>
                </c:pt>
                <c:pt idx="25211">
                  <c:v>41230</c:v>
                </c:pt>
                <c:pt idx="25212">
                  <c:v>41230.041666666664</c:v>
                </c:pt>
                <c:pt idx="25213">
                  <c:v>41230.083333333336</c:v>
                </c:pt>
                <c:pt idx="25214">
                  <c:v>41230.125</c:v>
                </c:pt>
                <c:pt idx="25215">
                  <c:v>41230.166666666664</c:v>
                </c:pt>
                <c:pt idx="25216">
                  <c:v>41230.208333333336</c:v>
                </c:pt>
                <c:pt idx="25217">
                  <c:v>41230.25</c:v>
                </c:pt>
                <c:pt idx="25218">
                  <c:v>41230.291666666664</c:v>
                </c:pt>
                <c:pt idx="25219">
                  <c:v>41230.333333333336</c:v>
                </c:pt>
                <c:pt idx="25220">
                  <c:v>41230.375</c:v>
                </c:pt>
                <c:pt idx="25221">
                  <c:v>41230.416666666664</c:v>
                </c:pt>
                <c:pt idx="25222">
                  <c:v>41230.458333333336</c:v>
                </c:pt>
                <c:pt idx="25223">
                  <c:v>41230.5</c:v>
                </c:pt>
                <c:pt idx="25224">
                  <c:v>41230.541666666664</c:v>
                </c:pt>
                <c:pt idx="25225">
                  <c:v>41230.583333333336</c:v>
                </c:pt>
                <c:pt idx="25226">
                  <c:v>41230.625</c:v>
                </c:pt>
                <c:pt idx="25227">
                  <c:v>41230.666666666664</c:v>
                </c:pt>
                <c:pt idx="25228">
                  <c:v>41230.708333333336</c:v>
                </c:pt>
                <c:pt idx="25229">
                  <c:v>41230.75</c:v>
                </c:pt>
                <c:pt idx="25230">
                  <c:v>41230.791666666664</c:v>
                </c:pt>
                <c:pt idx="25231">
                  <c:v>41230.833333333336</c:v>
                </c:pt>
                <c:pt idx="25232">
                  <c:v>41230.875</c:v>
                </c:pt>
                <c:pt idx="25233">
                  <c:v>41230.916666666664</c:v>
                </c:pt>
                <c:pt idx="25234">
                  <c:v>41230.958333333336</c:v>
                </c:pt>
                <c:pt idx="25235">
                  <c:v>41231</c:v>
                </c:pt>
                <c:pt idx="25236">
                  <c:v>41231.041666666664</c:v>
                </c:pt>
                <c:pt idx="25237">
                  <c:v>41231.083333333336</c:v>
                </c:pt>
                <c:pt idx="25238">
                  <c:v>41231.125</c:v>
                </c:pt>
                <c:pt idx="25239">
                  <c:v>41231.166666666664</c:v>
                </c:pt>
                <c:pt idx="25240">
                  <c:v>41231.208333333336</c:v>
                </c:pt>
                <c:pt idx="25241">
                  <c:v>41231.25</c:v>
                </c:pt>
                <c:pt idx="25242">
                  <c:v>41231.291666666664</c:v>
                </c:pt>
                <c:pt idx="25243">
                  <c:v>41231.333333333336</c:v>
                </c:pt>
                <c:pt idx="25244">
                  <c:v>41231.375</c:v>
                </c:pt>
                <c:pt idx="25245">
                  <c:v>41231.416666666664</c:v>
                </c:pt>
                <c:pt idx="25246">
                  <c:v>41231.458333333336</c:v>
                </c:pt>
                <c:pt idx="25247">
                  <c:v>41231.5</c:v>
                </c:pt>
                <c:pt idx="25248">
                  <c:v>41231.541666666664</c:v>
                </c:pt>
                <c:pt idx="25249">
                  <c:v>41231.583333333336</c:v>
                </c:pt>
                <c:pt idx="25250">
                  <c:v>41231.625</c:v>
                </c:pt>
                <c:pt idx="25251">
                  <c:v>41231.666666666664</c:v>
                </c:pt>
                <c:pt idx="25252">
                  <c:v>41231.708333333336</c:v>
                </c:pt>
                <c:pt idx="25253">
                  <c:v>41231.75</c:v>
                </c:pt>
                <c:pt idx="25254">
                  <c:v>41231.791666666664</c:v>
                </c:pt>
                <c:pt idx="25255">
                  <c:v>41231.833333333336</c:v>
                </c:pt>
                <c:pt idx="25256">
                  <c:v>41231.875</c:v>
                </c:pt>
                <c:pt idx="25257">
                  <c:v>41231.916666666664</c:v>
                </c:pt>
                <c:pt idx="25258">
                  <c:v>41231.958333333336</c:v>
                </c:pt>
                <c:pt idx="25259">
                  <c:v>41232</c:v>
                </c:pt>
                <c:pt idx="25260">
                  <c:v>41232.041666666664</c:v>
                </c:pt>
                <c:pt idx="25261">
                  <c:v>41232.083333333336</c:v>
                </c:pt>
                <c:pt idx="25262">
                  <c:v>41232.125</c:v>
                </c:pt>
                <c:pt idx="25263">
                  <c:v>41232.166666666664</c:v>
                </c:pt>
                <c:pt idx="25264">
                  <c:v>41232.208333333336</c:v>
                </c:pt>
                <c:pt idx="25265">
                  <c:v>41232.25</c:v>
                </c:pt>
                <c:pt idx="25266">
                  <c:v>41232.291666666664</c:v>
                </c:pt>
                <c:pt idx="25267">
                  <c:v>41232.333333333336</c:v>
                </c:pt>
                <c:pt idx="25268">
                  <c:v>41232.375</c:v>
                </c:pt>
                <c:pt idx="25269">
                  <c:v>41232.416666666664</c:v>
                </c:pt>
                <c:pt idx="25270">
                  <c:v>41232.458333333336</c:v>
                </c:pt>
                <c:pt idx="25271">
                  <c:v>41232.5</c:v>
                </c:pt>
                <c:pt idx="25272">
                  <c:v>41232.541666666664</c:v>
                </c:pt>
                <c:pt idx="25273">
                  <c:v>41232.583333333336</c:v>
                </c:pt>
                <c:pt idx="25274">
                  <c:v>41232.625</c:v>
                </c:pt>
                <c:pt idx="25275">
                  <c:v>41232.666666666664</c:v>
                </c:pt>
                <c:pt idx="25276">
                  <c:v>41232.708333333336</c:v>
                </c:pt>
                <c:pt idx="25277">
                  <c:v>41232.75</c:v>
                </c:pt>
                <c:pt idx="25278">
                  <c:v>41232.791666666664</c:v>
                </c:pt>
                <c:pt idx="25279">
                  <c:v>41232.833333333336</c:v>
                </c:pt>
                <c:pt idx="25280">
                  <c:v>41232.875</c:v>
                </c:pt>
                <c:pt idx="25281">
                  <c:v>41232.916666666664</c:v>
                </c:pt>
                <c:pt idx="25282">
                  <c:v>41232.958333333336</c:v>
                </c:pt>
                <c:pt idx="25283">
                  <c:v>41233</c:v>
                </c:pt>
                <c:pt idx="25284">
                  <c:v>41233.041666666664</c:v>
                </c:pt>
                <c:pt idx="25285">
                  <c:v>41233.083333333336</c:v>
                </c:pt>
                <c:pt idx="25286">
                  <c:v>41233.125</c:v>
                </c:pt>
                <c:pt idx="25287">
                  <c:v>41233.166666666664</c:v>
                </c:pt>
                <c:pt idx="25288">
                  <c:v>41233.208333333336</c:v>
                </c:pt>
                <c:pt idx="25289">
                  <c:v>41233.25</c:v>
                </c:pt>
                <c:pt idx="25290">
                  <c:v>41233.291666666664</c:v>
                </c:pt>
                <c:pt idx="25291">
                  <c:v>41233.333333333336</c:v>
                </c:pt>
                <c:pt idx="25292">
                  <c:v>41233.375</c:v>
                </c:pt>
                <c:pt idx="25293">
                  <c:v>41233.416666666664</c:v>
                </c:pt>
                <c:pt idx="25294">
                  <c:v>41233.458333333336</c:v>
                </c:pt>
                <c:pt idx="25295">
                  <c:v>41233.5</c:v>
                </c:pt>
                <c:pt idx="25296">
                  <c:v>41233.541666666664</c:v>
                </c:pt>
                <c:pt idx="25297">
                  <c:v>41233.583333333336</c:v>
                </c:pt>
                <c:pt idx="25298">
                  <c:v>41233.625</c:v>
                </c:pt>
                <c:pt idx="25299">
                  <c:v>41233.666666666664</c:v>
                </c:pt>
                <c:pt idx="25300">
                  <c:v>41233.708333333336</c:v>
                </c:pt>
                <c:pt idx="25301">
                  <c:v>41233.75</c:v>
                </c:pt>
                <c:pt idx="25302">
                  <c:v>41233.791666666664</c:v>
                </c:pt>
                <c:pt idx="25303">
                  <c:v>41233.833333333336</c:v>
                </c:pt>
                <c:pt idx="25304">
                  <c:v>41233.875</c:v>
                </c:pt>
                <c:pt idx="25305">
                  <c:v>41233.916666666664</c:v>
                </c:pt>
                <c:pt idx="25306">
                  <c:v>41233.958333333336</c:v>
                </c:pt>
                <c:pt idx="25307">
                  <c:v>41234</c:v>
                </c:pt>
                <c:pt idx="25308">
                  <c:v>41234.041666666664</c:v>
                </c:pt>
                <c:pt idx="25309">
                  <c:v>41234.083333333336</c:v>
                </c:pt>
                <c:pt idx="25310">
                  <c:v>41234.125</c:v>
                </c:pt>
                <c:pt idx="25311">
                  <c:v>41234.166666666664</c:v>
                </c:pt>
                <c:pt idx="25312">
                  <c:v>41234.208333333336</c:v>
                </c:pt>
                <c:pt idx="25313">
                  <c:v>41234.25</c:v>
                </c:pt>
                <c:pt idx="25314">
                  <c:v>41234.291666666664</c:v>
                </c:pt>
                <c:pt idx="25315">
                  <c:v>41234.333333333336</c:v>
                </c:pt>
                <c:pt idx="25316">
                  <c:v>41234.375</c:v>
                </c:pt>
                <c:pt idx="25317">
                  <c:v>41234.416666666664</c:v>
                </c:pt>
                <c:pt idx="25318">
                  <c:v>41234.458333333336</c:v>
                </c:pt>
                <c:pt idx="25319">
                  <c:v>41234.5</c:v>
                </c:pt>
                <c:pt idx="25320">
                  <c:v>41234.541666666664</c:v>
                </c:pt>
                <c:pt idx="25321">
                  <c:v>41234.583333333336</c:v>
                </c:pt>
                <c:pt idx="25322">
                  <c:v>41234.625</c:v>
                </c:pt>
                <c:pt idx="25323">
                  <c:v>41234.666666666664</c:v>
                </c:pt>
                <c:pt idx="25324">
                  <c:v>41234.708333333336</c:v>
                </c:pt>
                <c:pt idx="25325">
                  <c:v>41234.75</c:v>
                </c:pt>
                <c:pt idx="25326">
                  <c:v>41234.791666666664</c:v>
                </c:pt>
                <c:pt idx="25327">
                  <c:v>41234.833333333336</c:v>
                </c:pt>
                <c:pt idx="25328">
                  <c:v>41234.875</c:v>
                </c:pt>
                <c:pt idx="25329">
                  <c:v>41234.916666666664</c:v>
                </c:pt>
                <c:pt idx="25330">
                  <c:v>41234.958333333336</c:v>
                </c:pt>
                <c:pt idx="25331">
                  <c:v>41235</c:v>
                </c:pt>
                <c:pt idx="25332">
                  <c:v>41235.041666666664</c:v>
                </c:pt>
                <c:pt idx="25333">
                  <c:v>41235.083333333336</c:v>
                </c:pt>
                <c:pt idx="25334">
                  <c:v>41235.125</c:v>
                </c:pt>
                <c:pt idx="25335">
                  <c:v>41235.166666666664</c:v>
                </c:pt>
                <c:pt idx="25336">
                  <c:v>41235.208333333336</c:v>
                </c:pt>
                <c:pt idx="25337">
                  <c:v>41235.25</c:v>
                </c:pt>
                <c:pt idx="25338">
                  <c:v>41235.291666666664</c:v>
                </c:pt>
                <c:pt idx="25339">
                  <c:v>41235.333333333336</c:v>
                </c:pt>
                <c:pt idx="25340">
                  <c:v>41235.375</c:v>
                </c:pt>
                <c:pt idx="25341">
                  <c:v>41235.416666666664</c:v>
                </c:pt>
                <c:pt idx="25342">
                  <c:v>41235.458333333336</c:v>
                </c:pt>
                <c:pt idx="25343">
                  <c:v>41235.5</c:v>
                </c:pt>
                <c:pt idx="25344">
                  <c:v>41235.541666666664</c:v>
                </c:pt>
                <c:pt idx="25345">
                  <c:v>41235.583333333336</c:v>
                </c:pt>
                <c:pt idx="25346">
                  <c:v>41235.625</c:v>
                </c:pt>
                <c:pt idx="25347">
                  <c:v>41235.666666666664</c:v>
                </c:pt>
                <c:pt idx="25348">
                  <c:v>41235.708333333336</c:v>
                </c:pt>
                <c:pt idx="25349">
                  <c:v>41235.75</c:v>
                </c:pt>
                <c:pt idx="25350">
                  <c:v>41235.791666666664</c:v>
                </c:pt>
                <c:pt idx="25351">
                  <c:v>41235.833333333336</c:v>
                </c:pt>
                <c:pt idx="25352">
                  <c:v>41235.875</c:v>
                </c:pt>
                <c:pt idx="25353">
                  <c:v>41235.916666666664</c:v>
                </c:pt>
                <c:pt idx="25354">
                  <c:v>41235.958333333336</c:v>
                </c:pt>
                <c:pt idx="25355">
                  <c:v>41236</c:v>
                </c:pt>
                <c:pt idx="25356">
                  <c:v>41236.041666666664</c:v>
                </c:pt>
                <c:pt idx="25357">
                  <c:v>41236.083333333336</c:v>
                </c:pt>
                <c:pt idx="25358">
                  <c:v>41236.125</c:v>
                </c:pt>
                <c:pt idx="25359">
                  <c:v>41236.166666666664</c:v>
                </c:pt>
                <c:pt idx="25360">
                  <c:v>41236.208333333336</c:v>
                </c:pt>
                <c:pt idx="25361">
                  <c:v>41236.25</c:v>
                </c:pt>
                <c:pt idx="25362">
                  <c:v>41236.291666666664</c:v>
                </c:pt>
                <c:pt idx="25363">
                  <c:v>41236.333333333336</c:v>
                </c:pt>
                <c:pt idx="25364">
                  <c:v>41236.375</c:v>
                </c:pt>
                <c:pt idx="25365">
                  <c:v>41236.416666666664</c:v>
                </c:pt>
                <c:pt idx="25366">
                  <c:v>41236.458333333336</c:v>
                </c:pt>
                <c:pt idx="25367">
                  <c:v>41236.5</c:v>
                </c:pt>
                <c:pt idx="25368">
                  <c:v>41236.541666666664</c:v>
                </c:pt>
                <c:pt idx="25369">
                  <c:v>41236.583333333336</c:v>
                </c:pt>
                <c:pt idx="25370">
                  <c:v>41236.625</c:v>
                </c:pt>
                <c:pt idx="25371">
                  <c:v>41236.666666666664</c:v>
                </c:pt>
                <c:pt idx="25372">
                  <c:v>41236.708333333336</c:v>
                </c:pt>
                <c:pt idx="25373">
                  <c:v>41236.75</c:v>
                </c:pt>
                <c:pt idx="25374">
                  <c:v>41236.791666666664</c:v>
                </c:pt>
                <c:pt idx="25375">
                  <c:v>41236.833333333336</c:v>
                </c:pt>
                <c:pt idx="25376">
                  <c:v>41236.875</c:v>
                </c:pt>
                <c:pt idx="25377">
                  <c:v>41236.916666666664</c:v>
                </c:pt>
                <c:pt idx="25378">
                  <c:v>41236.958333333336</c:v>
                </c:pt>
                <c:pt idx="25379">
                  <c:v>41237</c:v>
                </c:pt>
                <c:pt idx="25380">
                  <c:v>41237.041666666664</c:v>
                </c:pt>
                <c:pt idx="25381">
                  <c:v>41237.083333333336</c:v>
                </c:pt>
                <c:pt idx="25382">
                  <c:v>41237.125</c:v>
                </c:pt>
                <c:pt idx="25383">
                  <c:v>41237.166666666664</c:v>
                </c:pt>
                <c:pt idx="25384">
                  <c:v>41237.208333333336</c:v>
                </c:pt>
                <c:pt idx="25385">
                  <c:v>41237.25</c:v>
                </c:pt>
                <c:pt idx="25386">
                  <c:v>41237.291666666664</c:v>
                </c:pt>
                <c:pt idx="25387">
                  <c:v>41237.333333333336</c:v>
                </c:pt>
                <c:pt idx="25388">
                  <c:v>41237.375</c:v>
                </c:pt>
                <c:pt idx="25389">
                  <c:v>41237.416666666664</c:v>
                </c:pt>
                <c:pt idx="25390">
                  <c:v>41237.458333333336</c:v>
                </c:pt>
                <c:pt idx="25391">
                  <c:v>41237.5</c:v>
                </c:pt>
                <c:pt idx="25392">
                  <c:v>41237.541666666664</c:v>
                </c:pt>
                <c:pt idx="25393">
                  <c:v>41237.583333333336</c:v>
                </c:pt>
                <c:pt idx="25394">
                  <c:v>41237.625</c:v>
                </c:pt>
                <c:pt idx="25395">
                  <c:v>41237.666666666664</c:v>
                </c:pt>
                <c:pt idx="25396">
                  <c:v>41237.708333333336</c:v>
                </c:pt>
                <c:pt idx="25397">
                  <c:v>41237.75</c:v>
                </c:pt>
                <c:pt idx="25398">
                  <c:v>41237.791666666664</c:v>
                </c:pt>
                <c:pt idx="25399">
                  <c:v>41237.833333333336</c:v>
                </c:pt>
                <c:pt idx="25400">
                  <c:v>41237.875</c:v>
                </c:pt>
                <c:pt idx="25401">
                  <c:v>41237.916666666664</c:v>
                </c:pt>
                <c:pt idx="25402">
                  <c:v>41237.958333333336</c:v>
                </c:pt>
                <c:pt idx="25403">
                  <c:v>41238</c:v>
                </c:pt>
                <c:pt idx="25404">
                  <c:v>41238.041666666664</c:v>
                </c:pt>
                <c:pt idx="25405">
                  <c:v>41238.083333333336</c:v>
                </c:pt>
                <c:pt idx="25406">
                  <c:v>41238.125</c:v>
                </c:pt>
                <c:pt idx="25407">
                  <c:v>41238.166666666664</c:v>
                </c:pt>
                <c:pt idx="25408">
                  <c:v>41238.208333333336</c:v>
                </c:pt>
                <c:pt idx="25409">
                  <c:v>41238.25</c:v>
                </c:pt>
                <c:pt idx="25410">
                  <c:v>41238.291666666664</c:v>
                </c:pt>
                <c:pt idx="25411">
                  <c:v>41238.333333333336</c:v>
                </c:pt>
                <c:pt idx="25412">
                  <c:v>41238.375</c:v>
                </c:pt>
                <c:pt idx="25413">
                  <c:v>41238.416666666664</c:v>
                </c:pt>
                <c:pt idx="25414">
                  <c:v>41238.458333333336</c:v>
                </c:pt>
                <c:pt idx="25415">
                  <c:v>41238.5</c:v>
                </c:pt>
                <c:pt idx="25416">
                  <c:v>41238.541666666664</c:v>
                </c:pt>
                <c:pt idx="25417">
                  <c:v>41238.583333333336</c:v>
                </c:pt>
                <c:pt idx="25418">
                  <c:v>41238.625</c:v>
                </c:pt>
                <c:pt idx="25419">
                  <c:v>41238.666666666664</c:v>
                </c:pt>
                <c:pt idx="25420">
                  <c:v>41238.708333333336</c:v>
                </c:pt>
                <c:pt idx="25421">
                  <c:v>41238.75</c:v>
                </c:pt>
                <c:pt idx="25422">
                  <c:v>41238.791666666664</c:v>
                </c:pt>
                <c:pt idx="25423">
                  <c:v>41238.833333333336</c:v>
                </c:pt>
                <c:pt idx="25424">
                  <c:v>41238.875</c:v>
                </c:pt>
                <c:pt idx="25425">
                  <c:v>41238.916666666664</c:v>
                </c:pt>
                <c:pt idx="25426">
                  <c:v>41238.958333333336</c:v>
                </c:pt>
                <c:pt idx="25427">
                  <c:v>41239</c:v>
                </c:pt>
                <c:pt idx="25428">
                  <c:v>41239.041666666664</c:v>
                </c:pt>
                <c:pt idx="25429">
                  <c:v>41239.083333333336</c:v>
                </c:pt>
                <c:pt idx="25430">
                  <c:v>41239.125</c:v>
                </c:pt>
                <c:pt idx="25431">
                  <c:v>41239.166666666664</c:v>
                </c:pt>
                <c:pt idx="25432">
                  <c:v>41239.208333333336</c:v>
                </c:pt>
                <c:pt idx="25433">
                  <c:v>41239.25</c:v>
                </c:pt>
                <c:pt idx="25434">
                  <c:v>41239.291666666664</c:v>
                </c:pt>
                <c:pt idx="25435">
                  <c:v>41239.333333333336</c:v>
                </c:pt>
                <c:pt idx="25436">
                  <c:v>41239.375</c:v>
                </c:pt>
                <c:pt idx="25437">
                  <c:v>41239.416666666664</c:v>
                </c:pt>
                <c:pt idx="25438">
                  <c:v>41239.458333333336</c:v>
                </c:pt>
                <c:pt idx="25439">
                  <c:v>41239.5</c:v>
                </c:pt>
                <c:pt idx="25440">
                  <c:v>41239.541666666664</c:v>
                </c:pt>
                <c:pt idx="25441">
                  <c:v>41239.583333333336</c:v>
                </c:pt>
                <c:pt idx="25442">
                  <c:v>41239.625</c:v>
                </c:pt>
                <c:pt idx="25443">
                  <c:v>41239.666666666664</c:v>
                </c:pt>
                <c:pt idx="25444">
                  <c:v>41239.708333333336</c:v>
                </c:pt>
                <c:pt idx="25445">
                  <c:v>41239.75</c:v>
                </c:pt>
                <c:pt idx="25446">
                  <c:v>41239.791666666664</c:v>
                </c:pt>
                <c:pt idx="25447">
                  <c:v>41239.833333333336</c:v>
                </c:pt>
                <c:pt idx="25448">
                  <c:v>41239.875</c:v>
                </c:pt>
                <c:pt idx="25449">
                  <c:v>41239.916666666664</c:v>
                </c:pt>
                <c:pt idx="25450">
                  <c:v>41239.958333333336</c:v>
                </c:pt>
                <c:pt idx="25451">
                  <c:v>41240</c:v>
                </c:pt>
                <c:pt idx="25452">
                  <c:v>41240.041666666664</c:v>
                </c:pt>
                <c:pt idx="25453">
                  <c:v>41240.083333333336</c:v>
                </c:pt>
                <c:pt idx="25454">
                  <c:v>41240.125</c:v>
                </c:pt>
                <c:pt idx="25455">
                  <c:v>41240.166666666664</c:v>
                </c:pt>
                <c:pt idx="25456">
                  <c:v>41240.208333333336</c:v>
                </c:pt>
                <c:pt idx="25457">
                  <c:v>41240.25</c:v>
                </c:pt>
                <c:pt idx="25458">
                  <c:v>41240.291666666664</c:v>
                </c:pt>
                <c:pt idx="25459">
                  <c:v>41240.333333333336</c:v>
                </c:pt>
                <c:pt idx="25460">
                  <c:v>41240.375</c:v>
                </c:pt>
                <c:pt idx="25461">
                  <c:v>41240.416666666664</c:v>
                </c:pt>
                <c:pt idx="25462">
                  <c:v>41240.458333333336</c:v>
                </c:pt>
                <c:pt idx="25463">
                  <c:v>41240.5</c:v>
                </c:pt>
                <c:pt idx="25464">
                  <c:v>41240.541666666664</c:v>
                </c:pt>
                <c:pt idx="25465">
                  <c:v>41240.583333333336</c:v>
                </c:pt>
                <c:pt idx="25466">
                  <c:v>41240.625</c:v>
                </c:pt>
                <c:pt idx="25467">
                  <c:v>41240.666666666664</c:v>
                </c:pt>
                <c:pt idx="25468">
                  <c:v>41240.708333333336</c:v>
                </c:pt>
                <c:pt idx="25469">
                  <c:v>41240.75</c:v>
                </c:pt>
                <c:pt idx="25470">
                  <c:v>41240.791666666664</c:v>
                </c:pt>
                <c:pt idx="25471">
                  <c:v>41240.833333333336</c:v>
                </c:pt>
                <c:pt idx="25472">
                  <c:v>41240.875</c:v>
                </c:pt>
                <c:pt idx="25473">
                  <c:v>41240.916666666664</c:v>
                </c:pt>
                <c:pt idx="25474">
                  <c:v>41240.958333333336</c:v>
                </c:pt>
                <c:pt idx="25475">
                  <c:v>41241</c:v>
                </c:pt>
                <c:pt idx="25476">
                  <c:v>41241.041666666664</c:v>
                </c:pt>
                <c:pt idx="25477">
                  <c:v>41241.083333333336</c:v>
                </c:pt>
                <c:pt idx="25478">
                  <c:v>41241.125</c:v>
                </c:pt>
                <c:pt idx="25479">
                  <c:v>41241.166666666664</c:v>
                </c:pt>
                <c:pt idx="25480">
                  <c:v>41241.208333333336</c:v>
                </c:pt>
                <c:pt idx="25481">
                  <c:v>41241.25</c:v>
                </c:pt>
                <c:pt idx="25482">
                  <c:v>41241.291666666664</c:v>
                </c:pt>
                <c:pt idx="25483">
                  <c:v>41241.333333333336</c:v>
                </c:pt>
                <c:pt idx="25484">
                  <c:v>41241.375</c:v>
                </c:pt>
                <c:pt idx="25485">
                  <c:v>41241.416666666664</c:v>
                </c:pt>
                <c:pt idx="25486">
                  <c:v>41241.458333333336</c:v>
                </c:pt>
                <c:pt idx="25487">
                  <c:v>41241.5</c:v>
                </c:pt>
                <c:pt idx="25488">
                  <c:v>41241.541666666664</c:v>
                </c:pt>
                <c:pt idx="25489">
                  <c:v>41241.583333333336</c:v>
                </c:pt>
                <c:pt idx="25490">
                  <c:v>41241.625</c:v>
                </c:pt>
                <c:pt idx="25491">
                  <c:v>41241.666666666664</c:v>
                </c:pt>
                <c:pt idx="25492">
                  <c:v>41241.708333333336</c:v>
                </c:pt>
                <c:pt idx="25493">
                  <c:v>41241.75</c:v>
                </c:pt>
                <c:pt idx="25494">
                  <c:v>41241.791666666664</c:v>
                </c:pt>
                <c:pt idx="25495">
                  <c:v>41241.833333333336</c:v>
                </c:pt>
                <c:pt idx="25496">
                  <c:v>41241.875</c:v>
                </c:pt>
                <c:pt idx="25497">
                  <c:v>41241.916666666664</c:v>
                </c:pt>
                <c:pt idx="25498">
                  <c:v>41241.958333333336</c:v>
                </c:pt>
                <c:pt idx="25499">
                  <c:v>41242</c:v>
                </c:pt>
                <c:pt idx="25500">
                  <c:v>41242.041666666664</c:v>
                </c:pt>
                <c:pt idx="25501">
                  <c:v>41242.083333333336</c:v>
                </c:pt>
                <c:pt idx="25502">
                  <c:v>41242.125</c:v>
                </c:pt>
                <c:pt idx="25503">
                  <c:v>41242.166666666664</c:v>
                </c:pt>
                <c:pt idx="25504">
                  <c:v>41242.208333333336</c:v>
                </c:pt>
                <c:pt idx="25505">
                  <c:v>41242.25</c:v>
                </c:pt>
                <c:pt idx="25506">
                  <c:v>41242.291666666664</c:v>
                </c:pt>
                <c:pt idx="25507">
                  <c:v>41242.333333333336</c:v>
                </c:pt>
                <c:pt idx="25508">
                  <c:v>41242.375</c:v>
                </c:pt>
                <c:pt idx="25509">
                  <c:v>41242.416666666664</c:v>
                </c:pt>
                <c:pt idx="25510">
                  <c:v>41242.458333333336</c:v>
                </c:pt>
                <c:pt idx="25511">
                  <c:v>41242.5</c:v>
                </c:pt>
                <c:pt idx="25512">
                  <c:v>41242.541666666664</c:v>
                </c:pt>
                <c:pt idx="25513">
                  <c:v>41242.583333333336</c:v>
                </c:pt>
                <c:pt idx="25514">
                  <c:v>41242.625</c:v>
                </c:pt>
                <c:pt idx="25515">
                  <c:v>41242.666666666664</c:v>
                </c:pt>
                <c:pt idx="25516">
                  <c:v>41242.708333333336</c:v>
                </c:pt>
                <c:pt idx="25517">
                  <c:v>41242.75</c:v>
                </c:pt>
                <c:pt idx="25518">
                  <c:v>41242.791666666664</c:v>
                </c:pt>
                <c:pt idx="25519">
                  <c:v>41242.833333333336</c:v>
                </c:pt>
                <c:pt idx="25520">
                  <c:v>41242.875</c:v>
                </c:pt>
                <c:pt idx="25521">
                  <c:v>41242.916666666664</c:v>
                </c:pt>
                <c:pt idx="25522">
                  <c:v>41242.958333333336</c:v>
                </c:pt>
                <c:pt idx="25523">
                  <c:v>41243</c:v>
                </c:pt>
                <c:pt idx="25524">
                  <c:v>41243.041666666664</c:v>
                </c:pt>
                <c:pt idx="25525">
                  <c:v>41243.083333333336</c:v>
                </c:pt>
                <c:pt idx="25526">
                  <c:v>41243.125</c:v>
                </c:pt>
                <c:pt idx="25527">
                  <c:v>41243.166666666664</c:v>
                </c:pt>
                <c:pt idx="25528">
                  <c:v>41243.208333333336</c:v>
                </c:pt>
                <c:pt idx="25529">
                  <c:v>41243.25</c:v>
                </c:pt>
                <c:pt idx="25530">
                  <c:v>41243.291666666664</c:v>
                </c:pt>
                <c:pt idx="25531">
                  <c:v>41243.333333333336</c:v>
                </c:pt>
                <c:pt idx="25532">
                  <c:v>41243.375</c:v>
                </c:pt>
                <c:pt idx="25533">
                  <c:v>41243.416666666664</c:v>
                </c:pt>
                <c:pt idx="25534">
                  <c:v>41243.458333333336</c:v>
                </c:pt>
                <c:pt idx="25535">
                  <c:v>41243.5</c:v>
                </c:pt>
                <c:pt idx="25536">
                  <c:v>41243.541666666664</c:v>
                </c:pt>
                <c:pt idx="25537">
                  <c:v>41243.583333333336</c:v>
                </c:pt>
                <c:pt idx="25538">
                  <c:v>41243.625</c:v>
                </c:pt>
                <c:pt idx="25539">
                  <c:v>41243.666666666664</c:v>
                </c:pt>
                <c:pt idx="25540">
                  <c:v>41243.708333333336</c:v>
                </c:pt>
                <c:pt idx="25541">
                  <c:v>41243.75</c:v>
                </c:pt>
                <c:pt idx="25542">
                  <c:v>41243.791666666664</c:v>
                </c:pt>
                <c:pt idx="25543">
                  <c:v>41243.833333333336</c:v>
                </c:pt>
                <c:pt idx="25544">
                  <c:v>41243.875</c:v>
                </c:pt>
                <c:pt idx="25545">
                  <c:v>41243.916666666664</c:v>
                </c:pt>
                <c:pt idx="25546">
                  <c:v>41243.958333333336</c:v>
                </c:pt>
                <c:pt idx="25547">
                  <c:v>41244</c:v>
                </c:pt>
                <c:pt idx="25548">
                  <c:v>41244.041666666664</c:v>
                </c:pt>
                <c:pt idx="25549">
                  <c:v>41244.083333333336</c:v>
                </c:pt>
                <c:pt idx="25550">
                  <c:v>41244.125</c:v>
                </c:pt>
                <c:pt idx="25551">
                  <c:v>41244.166666666664</c:v>
                </c:pt>
                <c:pt idx="25552">
                  <c:v>41244.208333333336</c:v>
                </c:pt>
                <c:pt idx="25553">
                  <c:v>41244.25</c:v>
                </c:pt>
                <c:pt idx="25554">
                  <c:v>41244.291666666664</c:v>
                </c:pt>
                <c:pt idx="25555">
                  <c:v>41244.333333333336</c:v>
                </c:pt>
                <c:pt idx="25556">
                  <c:v>41244.375</c:v>
                </c:pt>
                <c:pt idx="25557">
                  <c:v>41244.416666666664</c:v>
                </c:pt>
                <c:pt idx="25558">
                  <c:v>41244.458333333336</c:v>
                </c:pt>
                <c:pt idx="25559">
                  <c:v>41244.5</c:v>
                </c:pt>
                <c:pt idx="25560">
                  <c:v>41244.541666666664</c:v>
                </c:pt>
                <c:pt idx="25561">
                  <c:v>41244.583333333336</c:v>
                </c:pt>
                <c:pt idx="25562">
                  <c:v>41244.625</c:v>
                </c:pt>
                <c:pt idx="25563">
                  <c:v>41244.666666666664</c:v>
                </c:pt>
                <c:pt idx="25564">
                  <c:v>41244.708333333336</c:v>
                </c:pt>
                <c:pt idx="25565">
                  <c:v>41244.75</c:v>
                </c:pt>
                <c:pt idx="25566">
                  <c:v>41244.791666666664</c:v>
                </c:pt>
                <c:pt idx="25567">
                  <c:v>41244.833333333336</c:v>
                </c:pt>
                <c:pt idx="25568">
                  <c:v>41244.875</c:v>
                </c:pt>
                <c:pt idx="25569">
                  <c:v>41244.916666666664</c:v>
                </c:pt>
                <c:pt idx="25570">
                  <c:v>41244.958333333336</c:v>
                </c:pt>
                <c:pt idx="25571">
                  <c:v>41245</c:v>
                </c:pt>
                <c:pt idx="25572">
                  <c:v>41245.041666666664</c:v>
                </c:pt>
                <c:pt idx="25573">
                  <c:v>41245.083333333336</c:v>
                </c:pt>
                <c:pt idx="25574">
                  <c:v>41245.125</c:v>
                </c:pt>
                <c:pt idx="25575">
                  <c:v>41245.166666666664</c:v>
                </c:pt>
                <c:pt idx="25576">
                  <c:v>41245.208333333336</c:v>
                </c:pt>
                <c:pt idx="25577">
                  <c:v>41245.25</c:v>
                </c:pt>
                <c:pt idx="25578">
                  <c:v>41245.291666666664</c:v>
                </c:pt>
                <c:pt idx="25579">
                  <c:v>41245.333333333336</c:v>
                </c:pt>
                <c:pt idx="25580">
                  <c:v>41245.375</c:v>
                </c:pt>
                <c:pt idx="25581">
                  <c:v>41245.416666666664</c:v>
                </c:pt>
                <c:pt idx="25582">
                  <c:v>41245.458333333336</c:v>
                </c:pt>
                <c:pt idx="25583">
                  <c:v>41245.5</c:v>
                </c:pt>
                <c:pt idx="25584">
                  <c:v>41245.541666666664</c:v>
                </c:pt>
                <c:pt idx="25585">
                  <c:v>41245.583333333336</c:v>
                </c:pt>
                <c:pt idx="25586">
                  <c:v>41245.625</c:v>
                </c:pt>
                <c:pt idx="25587">
                  <c:v>41245.666666666664</c:v>
                </c:pt>
                <c:pt idx="25588">
                  <c:v>41245.708333333336</c:v>
                </c:pt>
                <c:pt idx="25589">
                  <c:v>41245.75</c:v>
                </c:pt>
                <c:pt idx="25590">
                  <c:v>41245.791666666664</c:v>
                </c:pt>
                <c:pt idx="25591">
                  <c:v>41245.833333333336</c:v>
                </c:pt>
                <c:pt idx="25592">
                  <c:v>41245.875</c:v>
                </c:pt>
                <c:pt idx="25593">
                  <c:v>41245.916666666664</c:v>
                </c:pt>
                <c:pt idx="25594">
                  <c:v>41245.958333333336</c:v>
                </c:pt>
                <c:pt idx="25595">
                  <c:v>41246</c:v>
                </c:pt>
                <c:pt idx="25596">
                  <c:v>41246.041666666664</c:v>
                </c:pt>
                <c:pt idx="25597">
                  <c:v>41246.083333333336</c:v>
                </c:pt>
                <c:pt idx="25598">
                  <c:v>41246.125</c:v>
                </c:pt>
                <c:pt idx="25599">
                  <c:v>41246.166666666664</c:v>
                </c:pt>
                <c:pt idx="25600">
                  <c:v>41246.208333333336</c:v>
                </c:pt>
                <c:pt idx="25601">
                  <c:v>41246.25</c:v>
                </c:pt>
                <c:pt idx="25602">
                  <c:v>41246.291666666664</c:v>
                </c:pt>
                <c:pt idx="25603">
                  <c:v>41246.333333333336</c:v>
                </c:pt>
                <c:pt idx="25604">
                  <c:v>41246.375</c:v>
                </c:pt>
                <c:pt idx="25605">
                  <c:v>41246.416666666664</c:v>
                </c:pt>
                <c:pt idx="25606">
                  <c:v>41246.458333333336</c:v>
                </c:pt>
                <c:pt idx="25607">
                  <c:v>41246.5</c:v>
                </c:pt>
                <c:pt idx="25608">
                  <c:v>41246.541666666664</c:v>
                </c:pt>
                <c:pt idx="25609">
                  <c:v>41246.583333333336</c:v>
                </c:pt>
                <c:pt idx="25610">
                  <c:v>41246.625</c:v>
                </c:pt>
                <c:pt idx="25611">
                  <c:v>41246.666666666664</c:v>
                </c:pt>
                <c:pt idx="25612">
                  <c:v>41246.708333333336</c:v>
                </c:pt>
                <c:pt idx="25613">
                  <c:v>41246.75</c:v>
                </c:pt>
                <c:pt idx="25614">
                  <c:v>41246.791666666664</c:v>
                </c:pt>
                <c:pt idx="25615">
                  <c:v>41246.833333333336</c:v>
                </c:pt>
                <c:pt idx="25616">
                  <c:v>41246.875</c:v>
                </c:pt>
                <c:pt idx="25617">
                  <c:v>41246.916666666664</c:v>
                </c:pt>
                <c:pt idx="25618">
                  <c:v>41246.958333333336</c:v>
                </c:pt>
                <c:pt idx="25619">
                  <c:v>41247</c:v>
                </c:pt>
                <c:pt idx="25620">
                  <c:v>41247.041666666664</c:v>
                </c:pt>
                <c:pt idx="25621">
                  <c:v>41247.083333333336</c:v>
                </c:pt>
                <c:pt idx="25622">
                  <c:v>41247.125</c:v>
                </c:pt>
                <c:pt idx="25623">
                  <c:v>41247.166666666664</c:v>
                </c:pt>
                <c:pt idx="25624">
                  <c:v>41247.208333333336</c:v>
                </c:pt>
                <c:pt idx="25625">
                  <c:v>41247.25</c:v>
                </c:pt>
                <c:pt idx="25626">
                  <c:v>41247.291666666664</c:v>
                </c:pt>
                <c:pt idx="25627">
                  <c:v>41247.333333333336</c:v>
                </c:pt>
                <c:pt idx="25628">
                  <c:v>41247.375</c:v>
                </c:pt>
                <c:pt idx="25629">
                  <c:v>41247.416666666664</c:v>
                </c:pt>
                <c:pt idx="25630">
                  <c:v>41247.458333333336</c:v>
                </c:pt>
                <c:pt idx="25631">
                  <c:v>41247.5</c:v>
                </c:pt>
                <c:pt idx="25632">
                  <c:v>41247.541666666664</c:v>
                </c:pt>
                <c:pt idx="25633">
                  <c:v>41247.583333333336</c:v>
                </c:pt>
                <c:pt idx="25634">
                  <c:v>41247.625</c:v>
                </c:pt>
                <c:pt idx="25635">
                  <c:v>41247.666666666664</c:v>
                </c:pt>
                <c:pt idx="25636">
                  <c:v>41247.708333333336</c:v>
                </c:pt>
                <c:pt idx="25637">
                  <c:v>41247.75</c:v>
                </c:pt>
                <c:pt idx="25638">
                  <c:v>41247.791666666664</c:v>
                </c:pt>
                <c:pt idx="25639">
                  <c:v>41247.833333333336</c:v>
                </c:pt>
                <c:pt idx="25640">
                  <c:v>41247.875</c:v>
                </c:pt>
                <c:pt idx="25641">
                  <c:v>41247.916666666664</c:v>
                </c:pt>
                <c:pt idx="25642">
                  <c:v>41247.958333333336</c:v>
                </c:pt>
                <c:pt idx="25643">
                  <c:v>41248</c:v>
                </c:pt>
                <c:pt idx="25644">
                  <c:v>41248.041666666664</c:v>
                </c:pt>
                <c:pt idx="25645">
                  <c:v>41248.083333333336</c:v>
                </c:pt>
                <c:pt idx="25646">
                  <c:v>41248.125</c:v>
                </c:pt>
                <c:pt idx="25647">
                  <c:v>41248.166666666664</c:v>
                </c:pt>
                <c:pt idx="25648">
                  <c:v>41248.208333333336</c:v>
                </c:pt>
                <c:pt idx="25649">
                  <c:v>41248.25</c:v>
                </c:pt>
                <c:pt idx="25650">
                  <c:v>41248.291666666664</c:v>
                </c:pt>
                <c:pt idx="25651">
                  <c:v>41248.333333333336</c:v>
                </c:pt>
                <c:pt idx="25652">
                  <c:v>41248.375</c:v>
                </c:pt>
                <c:pt idx="25653">
                  <c:v>41248.416666666664</c:v>
                </c:pt>
                <c:pt idx="25654">
                  <c:v>41248.458333333336</c:v>
                </c:pt>
                <c:pt idx="25655">
                  <c:v>41248.5</c:v>
                </c:pt>
                <c:pt idx="25656">
                  <c:v>41248.541666666664</c:v>
                </c:pt>
                <c:pt idx="25657">
                  <c:v>41248.583333333336</c:v>
                </c:pt>
                <c:pt idx="25658">
                  <c:v>41248.625</c:v>
                </c:pt>
                <c:pt idx="25659">
                  <c:v>41248.666666666664</c:v>
                </c:pt>
                <c:pt idx="25660">
                  <c:v>41248.708333333336</c:v>
                </c:pt>
                <c:pt idx="25661">
                  <c:v>41248.75</c:v>
                </c:pt>
                <c:pt idx="25662">
                  <c:v>41248.791666666664</c:v>
                </c:pt>
                <c:pt idx="25663">
                  <c:v>41248.833333333336</c:v>
                </c:pt>
                <c:pt idx="25664">
                  <c:v>41248.875</c:v>
                </c:pt>
                <c:pt idx="25665">
                  <c:v>41248.916666666664</c:v>
                </c:pt>
                <c:pt idx="25666">
                  <c:v>41248.958333333336</c:v>
                </c:pt>
                <c:pt idx="25667">
                  <c:v>41249</c:v>
                </c:pt>
                <c:pt idx="25668">
                  <c:v>41249.041666666664</c:v>
                </c:pt>
                <c:pt idx="25669">
                  <c:v>41249.083333333336</c:v>
                </c:pt>
                <c:pt idx="25670">
                  <c:v>41249.125</c:v>
                </c:pt>
                <c:pt idx="25671">
                  <c:v>41249.166666666664</c:v>
                </c:pt>
                <c:pt idx="25672">
                  <c:v>41249.208333333336</c:v>
                </c:pt>
                <c:pt idx="25673">
                  <c:v>41249.25</c:v>
                </c:pt>
                <c:pt idx="25674">
                  <c:v>41249.291666666664</c:v>
                </c:pt>
                <c:pt idx="25675">
                  <c:v>41249.333333333336</c:v>
                </c:pt>
                <c:pt idx="25676">
                  <c:v>41249.375</c:v>
                </c:pt>
                <c:pt idx="25677">
                  <c:v>41249.416666666664</c:v>
                </c:pt>
                <c:pt idx="25678">
                  <c:v>41249.458333333336</c:v>
                </c:pt>
                <c:pt idx="25679">
                  <c:v>41249.5</c:v>
                </c:pt>
                <c:pt idx="25680">
                  <c:v>41249.541666666664</c:v>
                </c:pt>
                <c:pt idx="25681">
                  <c:v>41249.583333333336</c:v>
                </c:pt>
                <c:pt idx="25682">
                  <c:v>41249.625</c:v>
                </c:pt>
                <c:pt idx="25683">
                  <c:v>41249.666666666664</c:v>
                </c:pt>
                <c:pt idx="25684">
                  <c:v>41249.708333333336</c:v>
                </c:pt>
                <c:pt idx="25685">
                  <c:v>41249.75</c:v>
                </c:pt>
                <c:pt idx="25686">
                  <c:v>41249.791666666664</c:v>
                </c:pt>
                <c:pt idx="25687">
                  <c:v>41249.833333333336</c:v>
                </c:pt>
                <c:pt idx="25688">
                  <c:v>41249.875</c:v>
                </c:pt>
                <c:pt idx="25689">
                  <c:v>41249.916666666664</c:v>
                </c:pt>
                <c:pt idx="25690">
                  <c:v>41249.958333333336</c:v>
                </c:pt>
                <c:pt idx="25691">
                  <c:v>41250</c:v>
                </c:pt>
                <c:pt idx="25692">
                  <c:v>41250.041666666664</c:v>
                </c:pt>
                <c:pt idx="25693">
                  <c:v>41250.083333333336</c:v>
                </c:pt>
                <c:pt idx="25694">
                  <c:v>41250.125</c:v>
                </c:pt>
                <c:pt idx="25695">
                  <c:v>41250.166666666664</c:v>
                </c:pt>
                <c:pt idx="25696">
                  <c:v>41250.208333333336</c:v>
                </c:pt>
                <c:pt idx="25697">
                  <c:v>41250.25</c:v>
                </c:pt>
                <c:pt idx="25698">
                  <c:v>41250.291666666664</c:v>
                </c:pt>
                <c:pt idx="25699">
                  <c:v>41250.333333333336</c:v>
                </c:pt>
                <c:pt idx="25700">
                  <c:v>41250.375</c:v>
                </c:pt>
                <c:pt idx="25701">
                  <c:v>41250.416666666664</c:v>
                </c:pt>
                <c:pt idx="25702">
                  <c:v>41250.458333333336</c:v>
                </c:pt>
                <c:pt idx="25703">
                  <c:v>41250.5</c:v>
                </c:pt>
                <c:pt idx="25704">
                  <c:v>41250.541666666664</c:v>
                </c:pt>
                <c:pt idx="25705">
                  <c:v>41250.583333333336</c:v>
                </c:pt>
                <c:pt idx="25706">
                  <c:v>41250.625</c:v>
                </c:pt>
                <c:pt idx="25707">
                  <c:v>41250.666666666664</c:v>
                </c:pt>
                <c:pt idx="25708">
                  <c:v>41250.708333333336</c:v>
                </c:pt>
                <c:pt idx="25709">
                  <c:v>41250.75</c:v>
                </c:pt>
                <c:pt idx="25710">
                  <c:v>41250.791666666664</c:v>
                </c:pt>
                <c:pt idx="25711">
                  <c:v>41250.833333333336</c:v>
                </c:pt>
                <c:pt idx="25712">
                  <c:v>41250.875</c:v>
                </c:pt>
                <c:pt idx="25713">
                  <c:v>41250.916666666664</c:v>
                </c:pt>
                <c:pt idx="25714">
                  <c:v>41250.958333333336</c:v>
                </c:pt>
                <c:pt idx="25715">
                  <c:v>41251</c:v>
                </c:pt>
                <c:pt idx="25716">
                  <c:v>41251.041666666664</c:v>
                </c:pt>
                <c:pt idx="25717">
                  <c:v>41251.083333333336</c:v>
                </c:pt>
                <c:pt idx="25718">
                  <c:v>41251.125</c:v>
                </c:pt>
                <c:pt idx="25719">
                  <c:v>41251.166666666664</c:v>
                </c:pt>
                <c:pt idx="25720">
                  <c:v>41251.208333333336</c:v>
                </c:pt>
                <c:pt idx="25721">
                  <c:v>41251.25</c:v>
                </c:pt>
                <c:pt idx="25722">
                  <c:v>41251.291666666664</c:v>
                </c:pt>
                <c:pt idx="25723">
                  <c:v>41251.333333333336</c:v>
                </c:pt>
                <c:pt idx="25724">
                  <c:v>41251.375</c:v>
                </c:pt>
                <c:pt idx="25725">
                  <c:v>41251.416666666664</c:v>
                </c:pt>
                <c:pt idx="25726">
                  <c:v>41251.458333333336</c:v>
                </c:pt>
                <c:pt idx="25727">
                  <c:v>41251.5</c:v>
                </c:pt>
                <c:pt idx="25728">
                  <c:v>41251.541666666664</c:v>
                </c:pt>
                <c:pt idx="25729">
                  <c:v>41251.583333333336</c:v>
                </c:pt>
                <c:pt idx="25730">
                  <c:v>41251.625</c:v>
                </c:pt>
                <c:pt idx="25731">
                  <c:v>41251.666666666664</c:v>
                </c:pt>
                <c:pt idx="25732">
                  <c:v>41251.708333333336</c:v>
                </c:pt>
                <c:pt idx="25733">
                  <c:v>41251.75</c:v>
                </c:pt>
                <c:pt idx="25734">
                  <c:v>41251.791666666664</c:v>
                </c:pt>
                <c:pt idx="25735">
                  <c:v>41251.833333333336</c:v>
                </c:pt>
                <c:pt idx="25736">
                  <c:v>41251.875</c:v>
                </c:pt>
                <c:pt idx="25737">
                  <c:v>41251.916666666664</c:v>
                </c:pt>
                <c:pt idx="25738">
                  <c:v>41251.958333333336</c:v>
                </c:pt>
                <c:pt idx="25739">
                  <c:v>41252</c:v>
                </c:pt>
                <c:pt idx="25740">
                  <c:v>41252.041666666664</c:v>
                </c:pt>
                <c:pt idx="25741">
                  <c:v>41252.083333333336</c:v>
                </c:pt>
                <c:pt idx="25742">
                  <c:v>41252.125</c:v>
                </c:pt>
                <c:pt idx="25743">
                  <c:v>41252.166666666664</c:v>
                </c:pt>
                <c:pt idx="25744">
                  <c:v>41252.208333333336</c:v>
                </c:pt>
                <c:pt idx="25745">
                  <c:v>41252.25</c:v>
                </c:pt>
                <c:pt idx="25746">
                  <c:v>41252.291666666664</c:v>
                </c:pt>
                <c:pt idx="25747">
                  <c:v>41252.333333333336</c:v>
                </c:pt>
                <c:pt idx="25748">
                  <c:v>41252.375</c:v>
                </c:pt>
                <c:pt idx="25749">
                  <c:v>41252.416666666664</c:v>
                </c:pt>
                <c:pt idx="25750">
                  <c:v>41252.458333333336</c:v>
                </c:pt>
                <c:pt idx="25751">
                  <c:v>41252.5</c:v>
                </c:pt>
                <c:pt idx="25752">
                  <c:v>41252.541666666664</c:v>
                </c:pt>
                <c:pt idx="25753">
                  <c:v>41252.583333333336</c:v>
                </c:pt>
                <c:pt idx="25754">
                  <c:v>41252.625</c:v>
                </c:pt>
                <c:pt idx="25755">
                  <c:v>41252.666666666664</c:v>
                </c:pt>
                <c:pt idx="25756">
                  <c:v>41252.708333333336</c:v>
                </c:pt>
                <c:pt idx="25757">
                  <c:v>41252.75</c:v>
                </c:pt>
                <c:pt idx="25758">
                  <c:v>41252.791666666664</c:v>
                </c:pt>
                <c:pt idx="25759">
                  <c:v>41252.833333333336</c:v>
                </c:pt>
                <c:pt idx="25760">
                  <c:v>41252.875</c:v>
                </c:pt>
                <c:pt idx="25761">
                  <c:v>41252.916666666664</c:v>
                </c:pt>
                <c:pt idx="25762">
                  <c:v>41252.958333333336</c:v>
                </c:pt>
                <c:pt idx="25763">
                  <c:v>41253</c:v>
                </c:pt>
                <c:pt idx="25764">
                  <c:v>41253.041666666664</c:v>
                </c:pt>
                <c:pt idx="25765">
                  <c:v>41253.083333333336</c:v>
                </c:pt>
                <c:pt idx="25766">
                  <c:v>41253.125</c:v>
                </c:pt>
                <c:pt idx="25767">
                  <c:v>41253.166666666664</c:v>
                </c:pt>
                <c:pt idx="25768">
                  <c:v>41253.208333333336</c:v>
                </c:pt>
                <c:pt idx="25769">
                  <c:v>41253.25</c:v>
                </c:pt>
                <c:pt idx="25770">
                  <c:v>41253.291666666664</c:v>
                </c:pt>
                <c:pt idx="25771">
                  <c:v>41253.333333333336</c:v>
                </c:pt>
                <c:pt idx="25772">
                  <c:v>41253.375</c:v>
                </c:pt>
                <c:pt idx="25773">
                  <c:v>41253.416666666664</c:v>
                </c:pt>
                <c:pt idx="25774">
                  <c:v>41253.458333333336</c:v>
                </c:pt>
                <c:pt idx="25775">
                  <c:v>41253.5</c:v>
                </c:pt>
                <c:pt idx="25776">
                  <c:v>41253.541666666664</c:v>
                </c:pt>
                <c:pt idx="25777">
                  <c:v>41253.583333333336</c:v>
                </c:pt>
                <c:pt idx="25778">
                  <c:v>41253.625</c:v>
                </c:pt>
                <c:pt idx="25779">
                  <c:v>41253.666666666664</c:v>
                </c:pt>
                <c:pt idx="25780">
                  <c:v>41253.708333333336</c:v>
                </c:pt>
                <c:pt idx="25781">
                  <c:v>41253.75</c:v>
                </c:pt>
                <c:pt idx="25782">
                  <c:v>41253.791666666664</c:v>
                </c:pt>
                <c:pt idx="25783">
                  <c:v>41253.833333333336</c:v>
                </c:pt>
                <c:pt idx="25784">
                  <c:v>41253.875</c:v>
                </c:pt>
                <c:pt idx="25785">
                  <c:v>41253.916666666664</c:v>
                </c:pt>
                <c:pt idx="25786">
                  <c:v>41253.958333333336</c:v>
                </c:pt>
                <c:pt idx="25787">
                  <c:v>41254</c:v>
                </c:pt>
                <c:pt idx="25788">
                  <c:v>41254.041666666664</c:v>
                </c:pt>
                <c:pt idx="25789">
                  <c:v>41254.083333333336</c:v>
                </c:pt>
                <c:pt idx="25790">
                  <c:v>41254.125</c:v>
                </c:pt>
                <c:pt idx="25791">
                  <c:v>41254.166666666664</c:v>
                </c:pt>
                <c:pt idx="25792">
                  <c:v>41254.208333333336</c:v>
                </c:pt>
                <c:pt idx="25793">
                  <c:v>41254.25</c:v>
                </c:pt>
                <c:pt idx="25794">
                  <c:v>41254.291666666664</c:v>
                </c:pt>
                <c:pt idx="25795">
                  <c:v>41254.333333333336</c:v>
                </c:pt>
                <c:pt idx="25796">
                  <c:v>41254.375</c:v>
                </c:pt>
                <c:pt idx="25797">
                  <c:v>41254.416666666664</c:v>
                </c:pt>
                <c:pt idx="25798">
                  <c:v>41254.458333333336</c:v>
                </c:pt>
                <c:pt idx="25799">
                  <c:v>41254.5</c:v>
                </c:pt>
                <c:pt idx="25800">
                  <c:v>41254.541666666664</c:v>
                </c:pt>
                <c:pt idx="25801">
                  <c:v>41254.583333333336</c:v>
                </c:pt>
                <c:pt idx="25802">
                  <c:v>41254.625</c:v>
                </c:pt>
                <c:pt idx="25803">
                  <c:v>41254.666666666664</c:v>
                </c:pt>
                <c:pt idx="25804">
                  <c:v>41254.708333333336</c:v>
                </c:pt>
                <c:pt idx="25805">
                  <c:v>41254.75</c:v>
                </c:pt>
                <c:pt idx="25806">
                  <c:v>41254.791666666664</c:v>
                </c:pt>
                <c:pt idx="25807">
                  <c:v>41254.833333333336</c:v>
                </c:pt>
                <c:pt idx="25808">
                  <c:v>41254.875</c:v>
                </c:pt>
                <c:pt idx="25809">
                  <c:v>41254.916666666664</c:v>
                </c:pt>
                <c:pt idx="25810">
                  <c:v>41254.958333333336</c:v>
                </c:pt>
                <c:pt idx="25811">
                  <c:v>41255</c:v>
                </c:pt>
                <c:pt idx="25812">
                  <c:v>41255.041666666664</c:v>
                </c:pt>
                <c:pt idx="25813">
                  <c:v>41255.083333333336</c:v>
                </c:pt>
                <c:pt idx="25814">
                  <c:v>41255.125</c:v>
                </c:pt>
                <c:pt idx="25815">
                  <c:v>41255.166666666664</c:v>
                </c:pt>
                <c:pt idx="25816">
                  <c:v>41255.208333333336</c:v>
                </c:pt>
                <c:pt idx="25817">
                  <c:v>41255.25</c:v>
                </c:pt>
                <c:pt idx="25818">
                  <c:v>41255.291666666664</c:v>
                </c:pt>
                <c:pt idx="25819">
                  <c:v>41255.333333333336</c:v>
                </c:pt>
                <c:pt idx="25820">
                  <c:v>41255.375</c:v>
                </c:pt>
                <c:pt idx="25821">
                  <c:v>41255.416666666664</c:v>
                </c:pt>
                <c:pt idx="25822">
                  <c:v>41255.458333333336</c:v>
                </c:pt>
                <c:pt idx="25823">
                  <c:v>41255.5</c:v>
                </c:pt>
                <c:pt idx="25824">
                  <c:v>41255.541666666664</c:v>
                </c:pt>
                <c:pt idx="25825">
                  <c:v>41255.583333333336</c:v>
                </c:pt>
                <c:pt idx="25826">
                  <c:v>41255.625</c:v>
                </c:pt>
                <c:pt idx="25827">
                  <c:v>41255.666666666664</c:v>
                </c:pt>
                <c:pt idx="25828">
                  <c:v>41255.708333333336</c:v>
                </c:pt>
                <c:pt idx="25829">
                  <c:v>41255.75</c:v>
                </c:pt>
                <c:pt idx="25830">
                  <c:v>41255.791666666664</c:v>
                </c:pt>
                <c:pt idx="25831">
                  <c:v>41255.833333333336</c:v>
                </c:pt>
                <c:pt idx="25832">
                  <c:v>41255.875</c:v>
                </c:pt>
                <c:pt idx="25833">
                  <c:v>41255.916666666664</c:v>
                </c:pt>
                <c:pt idx="25834">
                  <c:v>41255.958333333336</c:v>
                </c:pt>
                <c:pt idx="25835">
                  <c:v>41256</c:v>
                </c:pt>
                <c:pt idx="25836">
                  <c:v>41256.041666666664</c:v>
                </c:pt>
                <c:pt idx="25837">
                  <c:v>41256.083333333336</c:v>
                </c:pt>
                <c:pt idx="25838">
                  <c:v>41256.125</c:v>
                </c:pt>
                <c:pt idx="25839">
                  <c:v>41256.166666666664</c:v>
                </c:pt>
                <c:pt idx="25840">
                  <c:v>41256.208333333336</c:v>
                </c:pt>
                <c:pt idx="25841">
                  <c:v>41256.25</c:v>
                </c:pt>
                <c:pt idx="25842">
                  <c:v>41256.291666666664</c:v>
                </c:pt>
                <c:pt idx="25843">
                  <c:v>41256.333333333336</c:v>
                </c:pt>
                <c:pt idx="25844">
                  <c:v>41256.375</c:v>
                </c:pt>
                <c:pt idx="25845">
                  <c:v>41256.416666666664</c:v>
                </c:pt>
                <c:pt idx="25846">
                  <c:v>41256.458333333336</c:v>
                </c:pt>
                <c:pt idx="25847">
                  <c:v>41256.5</c:v>
                </c:pt>
                <c:pt idx="25848">
                  <c:v>41256.541666666664</c:v>
                </c:pt>
                <c:pt idx="25849">
                  <c:v>41256.583333333336</c:v>
                </c:pt>
                <c:pt idx="25850">
                  <c:v>41256.625</c:v>
                </c:pt>
                <c:pt idx="25851">
                  <c:v>41256.666666666664</c:v>
                </c:pt>
                <c:pt idx="25852">
                  <c:v>41256.708333333336</c:v>
                </c:pt>
                <c:pt idx="25853">
                  <c:v>41256.75</c:v>
                </c:pt>
                <c:pt idx="25854">
                  <c:v>41256.791666666664</c:v>
                </c:pt>
                <c:pt idx="25855">
                  <c:v>41256.833333333336</c:v>
                </c:pt>
                <c:pt idx="25856">
                  <c:v>41256.875</c:v>
                </c:pt>
                <c:pt idx="25857">
                  <c:v>41256.916666666664</c:v>
                </c:pt>
                <c:pt idx="25858">
                  <c:v>41256.958333333336</c:v>
                </c:pt>
                <c:pt idx="25859">
                  <c:v>41257</c:v>
                </c:pt>
                <c:pt idx="25860">
                  <c:v>41257.041666666664</c:v>
                </c:pt>
                <c:pt idx="25861">
                  <c:v>41257.083333333336</c:v>
                </c:pt>
                <c:pt idx="25862">
                  <c:v>41257.125</c:v>
                </c:pt>
                <c:pt idx="25863">
                  <c:v>41257.166666666664</c:v>
                </c:pt>
                <c:pt idx="25864">
                  <c:v>41257.208333333336</c:v>
                </c:pt>
                <c:pt idx="25865">
                  <c:v>41257.25</c:v>
                </c:pt>
                <c:pt idx="25866">
                  <c:v>41257.291666666664</c:v>
                </c:pt>
                <c:pt idx="25867">
                  <c:v>41257.333333333336</c:v>
                </c:pt>
                <c:pt idx="25868">
                  <c:v>41257.375</c:v>
                </c:pt>
                <c:pt idx="25869">
                  <c:v>41257.416666666664</c:v>
                </c:pt>
                <c:pt idx="25870">
                  <c:v>41257.458333333336</c:v>
                </c:pt>
                <c:pt idx="25871">
                  <c:v>41257.5</c:v>
                </c:pt>
                <c:pt idx="25872">
                  <c:v>41257.541666666664</c:v>
                </c:pt>
                <c:pt idx="25873">
                  <c:v>41257.583333333336</c:v>
                </c:pt>
                <c:pt idx="25874">
                  <c:v>41257.625</c:v>
                </c:pt>
                <c:pt idx="25875">
                  <c:v>41257.666666666664</c:v>
                </c:pt>
                <c:pt idx="25876">
                  <c:v>41257.708333333336</c:v>
                </c:pt>
                <c:pt idx="25877">
                  <c:v>41257.75</c:v>
                </c:pt>
                <c:pt idx="25878">
                  <c:v>41257.791666666664</c:v>
                </c:pt>
                <c:pt idx="25879">
                  <c:v>41257.833333333336</c:v>
                </c:pt>
                <c:pt idx="25880">
                  <c:v>41257.875</c:v>
                </c:pt>
                <c:pt idx="25881">
                  <c:v>41257.916666666664</c:v>
                </c:pt>
                <c:pt idx="25882">
                  <c:v>41257.958333333336</c:v>
                </c:pt>
                <c:pt idx="25883">
                  <c:v>41258</c:v>
                </c:pt>
                <c:pt idx="25884">
                  <c:v>41258.041666666664</c:v>
                </c:pt>
                <c:pt idx="25885">
                  <c:v>41258.083333333336</c:v>
                </c:pt>
                <c:pt idx="25886">
                  <c:v>41258.125</c:v>
                </c:pt>
                <c:pt idx="25887">
                  <c:v>41258.166666666664</c:v>
                </c:pt>
                <c:pt idx="25888">
                  <c:v>41258.208333333336</c:v>
                </c:pt>
                <c:pt idx="25889">
                  <c:v>41258.25</c:v>
                </c:pt>
                <c:pt idx="25890">
                  <c:v>41258.291666666664</c:v>
                </c:pt>
                <c:pt idx="25891">
                  <c:v>41258.333333333336</c:v>
                </c:pt>
                <c:pt idx="25892">
                  <c:v>41258.375</c:v>
                </c:pt>
                <c:pt idx="25893">
                  <c:v>41258.416666666664</c:v>
                </c:pt>
                <c:pt idx="25894">
                  <c:v>41258.458333333336</c:v>
                </c:pt>
                <c:pt idx="25895">
                  <c:v>41258.5</c:v>
                </c:pt>
                <c:pt idx="25896">
                  <c:v>41258.541666666664</c:v>
                </c:pt>
                <c:pt idx="25897">
                  <c:v>41258.583333333336</c:v>
                </c:pt>
                <c:pt idx="25898">
                  <c:v>41258.625</c:v>
                </c:pt>
                <c:pt idx="25899">
                  <c:v>41258.666666666664</c:v>
                </c:pt>
                <c:pt idx="25900">
                  <c:v>41258.708333333336</c:v>
                </c:pt>
                <c:pt idx="25901">
                  <c:v>41258.75</c:v>
                </c:pt>
                <c:pt idx="25902">
                  <c:v>41258.791666666664</c:v>
                </c:pt>
                <c:pt idx="25903">
                  <c:v>41258.833333333336</c:v>
                </c:pt>
                <c:pt idx="25904">
                  <c:v>41258.875</c:v>
                </c:pt>
                <c:pt idx="25905">
                  <c:v>41258.916666666664</c:v>
                </c:pt>
                <c:pt idx="25906">
                  <c:v>41258.958333333336</c:v>
                </c:pt>
                <c:pt idx="25907">
                  <c:v>41259</c:v>
                </c:pt>
                <c:pt idx="25908">
                  <c:v>41259.041666666664</c:v>
                </c:pt>
                <c:pt idx="25909">
                  <c:v>41259.083333333336</c:v>
                </c:pt>
                <c:pt idx="25910">
                  <c:v>41259.125</c:v>
                </c:pt>
                <c:pt idx="25911">
                  <c:v>41259.166666666664</c:v>
                </c:pt>
                <c:pt idx="25912">
                  <c:v>41259.208333333336</c:v>
                </c:pt>
                <c:pt idx="25913">
                  <c:v>41259.25</c:v>
                </c:pt>
                <c:pt idx="25914">
                  <c:v>41259.291666666664</c:v>
                </c:pt>
                <c:pt idx="25915">
                  <c:v>41259.333333333336</c:v>
                </c:pt>
                <c:pt idx="25916">
                  <c:v>41259.375</c:v>
                </c:pt>
                <c:pt idx="25917">
                  <c:v>41259.416666666664</c:v>
                </c:pt>
                <c:pt idx="25918">
                  <c:v>41259.458333333336</c:v>
                </c:pt>
                <c:pt idx="25919">
                  <c:v>41259.5</c:v>
                </c:pt>
                <c:pt idx="25920">
                  <c:v>41259.541666666664</c:v>
                </c:pt>
                <c:pt idx="25921">
                  <c:v>41259.583333333336</c:v>
                </c:pt>
                <c:pt idx="25922">
                  <c:v>41259.625</c:v>
                </c:pt>
                <c:pt idx="25923">
                  <c:v>41259.666666666664</c:v>
                </c:pt>
                <c:pt idx="25924">
                  <c:v>41259.708333333336</c:v>
                </c:pt>
                <c:pt idx="25925">
                  <c:v>41259.75</c:v>
                </c:pt>
                <c:pt idx="25926">
                  <c:v>41259.791666666664</c:v>
                </c:pt>
                <c:pt idx="25927">
                  <c:v>41259.833333333336</c:v>
                </c:pt>
                <c:pt idx="25928">
                  <c:v>41259.875</c:v>
                </c:pt>
                <c:pt idx="25929">
                  <c:v>41259.916666666664</c:v>
                </c:pt>
                <c:pt idx="25930">
                  <c:v>41259.958333333336</c:v>
                </c:pt>
                <c:pt idx="25931">
                  <c:v>41260</c:v>
                </c:pt>
                <c:pt idx="25932">
                  <c:v>41260.041666666664</c:v>
                </c:pt>
                <c:pt idx="25933">
                  <c:v>41260.083333333336</c:v>
                </c:pt>
                <c:pt idx="25934">
                  <c:v>41260.125</c:v>
                </c:pt>
                <c:pt idx="25935">
                  <c:v>41260.166666666664</c:v>
                </c:pt>
                <c:pt idx="25936">
                  <c:v>41260.208333333336</c:v>
                </c:pt>
                <c:pt idx="25937">
                  <c:v>41260.25</c:v>
                </c:pt>
                <c:pt idx="25938">
                  <c:v>41260.291666666664</c:v>
                </c:pt>
                <c:pt idx="25939">
                  <c:v>41260.333333333336</c:v>
                </c:pt>
                <c:pt idx="25940">
                  <c:v>41260.375</c:v>
                </c:pt>
                <c:pt idx="25941">
                  <c:v>41260.416666666664</c:v>
                </c:pt>
                <c:pt idx="25942">
                  <c:v>41260.458333333336</c:v>
                </c:pt>
                <c:pt idx="25943">
                  <c:v>41260.5</c:v>
                </c:pt>
                <c:pt idx="25944">
                  <c:v>41260.541666666664</c:v>
                </c:pt>
                <c:pt idx="25945">
                  <c:v>41260.583333333336</c:v>
                </c:pt>
                <c:pt idx="25946">
                  <c:v>41260.625</c:v>
                </c:pt>
                <c:pt idx="25947">
                  <c:v>41260.666666666664</c:v>
                </c:pt>
                <c:pt idx="25948">
                  <c:v>41260.708333333336</c:v>
                </c:pt>
                <c:pt idx="25949">
                  <c:v>41260.75</c:v>
                </c:pt>
                <c:pt idx="25950">
                  <c:v>41260.791666666664</c:v>
                </c:pt>
                <c:pt idx="25951">
                  <c:v>41260.833333333336</c:v>
                </c:pt>
                <c:pt idx="25952">
                  <c:v>41260.875</c:v>
                </c:pt>
                <c:pt idx="25953">
                  <c:v>41260.916666666664</c:v>
                </c:pt>
                <c:pt idx="25954">
                  <c:v>41260.958333333336</c:v>
                </c:pt>
                <c:pt idx="25955">
                  <c:v>41261</c:v>
                </c:pt>
                <c:pt idx="25956">
                  <c:v>41261.041666666664</c:v>
                </c:pt>
                <c:pt idx="25957">
                  <c:v>41261.083333333336</c:v>
                </c:pt>
                <c:pt idx="25958">
                  <c:v>41261.125</c:v>
                </c:pt>
                <c:pt idx="25959">
                  <c:v>41261.166666666664</c:v>
                </c:pt>
                <c:pt idx="25960">
                  <c:v>41261.208333333336</c:v>
                </c:pt>
                <c:pt idx="25961">
                  <c:v>41261.25</c:v>
                </c:pt>
                <c:pt idx="25962">
                  <c:v>41261.291666666664</c:v>
                </c:pt>
                <c:pt idx="25963">
                  <c:v>41261.333333333336</c:v>
                </c:pt>
                <c:pt idx="25964">
                  <c:v>41261.375</c:v>
                </c:pt>
                <c:pt idx="25965">
                  <c:v>41261.416666666664</c:v>
                </c:pt>
                <c:pt idx="25966">
                  <c:v>41261.458333333336</c:v>
                </c:pt>
                <c:pt idx="25967">
                  <c:v>41261.5</c:v>
                </c:pt>
                <c:pt idx="25968">
                  <c:v>41261.541666666664</c:v>
                </c:pt>
                <c:pt idx="25969">
                  <c:v>41261.583333333336</c:v>
                </c:pt>
                <c:pt idx="25970">
                  <c:v>41261.625</c:v>
                </c:pt>
                <c:pt idx="25971">
                  <c:v>41261.666666666664</c:v>
                </c:pt>
                <c:pt idx="25972">
                  <c:v>41261.708333333336</c:v>
                </c:pt>
                <c:pt idx="25973">
                  <c:v>41261.75</c:v>
                </c:pt>
                <c:pt idx="25974">
                  <c:v>41261.791666666664</c:v>
                </c:pt>
                <c:pt idx="25975">
                  <c:v>41261.833333333336</c:v>
                </c:pt>
                <c:pt idx="25976">
                  <c:v>41261.875</c:v>
                </c:pt>
                <c:pt idx="25977">
                  <c:v>41261.916666666664</c:v>
                </c:pt>
                <c:pt idx="25978">
                  <c:v>41261.958333333336</c:v>
                </c:pt>
                <c:pt idx="25979">
                  <c:v>41262</c:v>
                </c:pt>
                <c:pt idx="25980">
                  <c:v>41262.041666666664</c:v>
                </c:pt>
                <c:pt idx="25981">
                  <c:v>41262.083333333336</c:v>
                </c:pt>
                <c:pt idx="25982">
                  <c:v>41262.125</c:v>
                </c:pt>
                <c:pt idx="25983">
                  <c:v>41262.166666666664</c:v>
                </c:pt>
                <c:pt idx="25984">
                  <c:v>41262.208333333336</c:v>
                </c:pt>
                <c:pt idx="25985">
                  <c:v>41262.25</c:v>
                </c:pt>
                <c:pt idx="25986">
                  <c:v>41262.291666666664</c:v>
                </c:pt>
                <c:pt idx="25987">
                  <c:v>41262.333333333336</c:v>
                </c:pt>
                <c:pt idx="25988">
                  <c:v>41262.375</c:v>
                </c:pt>
                <c:pt idx="25989">
                  <c:v>41262.416666666664</c:v>
                </c:pt>
                <c:pt idx="25990">
                  <c:v>41262.458333333336</c:v>
                </c:pt>
                <c:pt idx="25991">
                  <c:v>41262.5</c:v>
                </c:pt>
                <c:pt idx="25992">
                  <c:v>41262.541666666664</c:v>
                </c:pt>
                <c:pt idx="25993">
                  <c:v>41262.583333333336</c:v>
                </c:pt>
                <c:pt idx="25994">
                  <c:v>41262.625</c:v>
                </c:pt>
                <c:pt idx="25995">
                  <c:v>41262.666666666664</c:v>
                </c:pt>
                <c:pt idx="25996">
                  <c:v>41262.708333333336</c:v>
                </c:pt>
                <c:pt idx="25997">
                  <c:v>41262.75</c:v>
                </c:pt>
                <c:pt idx="25998">
                  <c:v>41262.791666666664</c:v>
                </c:pt>
                <c:pt idx="25999">
                  <c:v>41262.833333333336</c:v>
                </c:pt>
                <c:pt idx="26000">
                  <c:v>41262.875</c:v>
                </c:pt>
                <c:pt idx="26001">
                  <c:v>41262.916666666664</c:v>
                </c:pt>
                <c:pt idx="26002">
                  <c:v>41262.958333333336</c:v>
                </c:pt>
                <c:pt idx="26003">
                  <c:v>41263</c:v>
                </c:pt>
                <c:pt idx="26004">
                  <c:v>41263.041666666664</c:v>
                </c:pt>
                <c:pt idx="26005">
                  <c:v>41263.083333333336</c:v>
                </c:pt>
                <c:pt idx="26006">
                  <c:v>41263.125</c:v>
                </c:pt>
                <c:pt idx="26007">
                  <c:v>41263.166666666664</c:v>
                </c:pt>
                <c:pt idx="26008">
                  <c:v>41263.208333333336</c:v>
                </c:pt>
                <c:pt idx="26009">
                  <c:v>41263.25</c:v>
                </c:pt>
                <c:pt idx="26010">
                  <c:v>41263.291666666664</c:v>
                </c:pt>
                <c:pt idx="26011">
                  <c:v>41263.333333333336</c:v>
                </c:pt>
                <c:pt idx="26012">
                  <c:v>41263.375</c:v>
                </c:pt>
                <c:pt idx="26013">
                  <c:v>41263.416666666664</c:v>
                </c:pt>
                <c:pt idx="26014">
                  <c:v>41263.458333333336</c:v>
                </c:pt>
                <c:pt idx="26015">
                  <c:v>41263.5</c:v>
                </c:pt>
                <c:pt idx="26016">
                  <c:v>41263.541666666664</c:v>
                </c:pt>
                <c:pt idx="26017">
                  <c:v>41263.583333333336</c:v>
                </c:pt>
                <c:pt idx="26018">
                  <c:v>41263.625</c:v>
                </c:pt>
                <c:pt idx="26019">
                  <c:v>41263.666666666664</c:v>
                </c:pt>
                <c:pt idx="26020">
                  <c:v>41263.708333333336</c:v>
                </c:pt>
                <c:pt idx="26021">
                  <c:v>41263.75</c:v>
                </c:pt>
                <c:pt idx="26022">
                  <c:v>41263.791666666664</c:v>
                </c:pt>
                <c:pt idx="26023">
                  <c:v>41263.833333333336</c:v>
                </c:pt>
                <c:pt idx="26024">
                  <c:v>41263.875</c:v>
                </c:pt>
                <c:pt idx="26025">
                  <c:v>41263.916666666664</c:v>
                </c:pt>
                <c:pt idx="26026">
                  <c:v>41263.958333333336</c:v>
                </c:pt>
                <c:pt idx="26027">
                  <c:v>41264</c:v>
                </c:pt>
                <c:pt idx="26028">
                  <c:v>41264.041666666664</c:v>
                </c:pt>
                <c:pt idx="26029">
                  <c:v>41264.083333333336</c:v>
                </c:pt>
                <c:pt idx="26030">
                  <c:v>41264.125</c:v>
                </c:pt>
                <c:pt idx="26031">
                  <c:v>41264.166666666664</c:v>
                </c:pt>
                <c:pt idx="26032">
                  <c:v>41264.208333333336</c:v>
                </c:pt>
                <c:pt idx="26033">
                  <c:v>41264.25</c:v>
                </c:pt>
                <c:pt idx="26034">
                  <c:v>41264.291666666664</c:v>
                </c:pt>
                <c:pt idx="26035">
                  <c:v>41264.333333333336</c:v>
                </c:pt>
                <c:pt idx="26036">
                  <c:v>41264.375</c:v>
                </c:pt>
                <c:pt idx="26037">
                  <c:v>41264.416666666664</c:v>
                </c:pt>
                <c:pt idx="26038">
                  <c:v>41264.458333333336</c:v>
                </c:pt>
                <c:pt idx="26039">
                  <c:v>41264.5</c:v>
                </c:pt>
                <c:pt idx="26040">
                  <c:v>41264.541666666664</c:v>
                </c:pt>
                <c:pt idx="26041">
                  <c:v>41264.583333333336</c:v>
                </c:pt>
                <c:pt idx="26042">
                  <c:v>41264.625</c:v>
                </c:pt>
                <c:pt idx="26043">
                  <c:v>41264.666666666664</c:v>
                </c:pt>
                <c:pt idx="26044">
                  <c:v>41264.708333333336</c:v>
                </c:pt>
                <c:pt idx="26045">
                  <c:v>41264.75</c:v>
                </c:pt>
                <c:pt idx="26046">
                  <c:v>41264.791666666664</c:v>
                </c:pt>
                <c:pt idx="26047">
                  <c:v>41264.833333333336</c:v>
                </c:pt>
                <c:pt idx="26048">
                  <c:v>41264.875</c:v>
                </c:pt>
                <c:pt idx="26049">
                  <c:v>41264.916666666664</c:v>
                </c:pt>
                <c:pt idx="26050">
                  <c:v>41264.958333333336</c:v>
                </c:pt>
                <c:pt idx="26051">
                  <c:v>41265</c:v>
                </c:pt>
                <c:pt idx="26052">
                  <c:v>41265.041666666664</c:v>
                </c:pt>
                <c:pt idx="26053">
                  <c:v>41265.083333333336</c:v>
                </c:pt>
                <c:pt idx="26054">
                  <c:v>41265.125</c:v>
                </c:pt>
                <c:pt idx="26055">
                  <c:v>41265.166666666664</c:v>
                </c:pt>
                <c:pt idx="26056">
                  <c:v>41265.208333333336</c:v>
                </c:pt>
                <c:pt idx="26057">
                  <c:v>41265.25</c:v>
                </c:pt>
                <c:pt idx="26058">
                  <c:v>41265.291666666664</c:v>
                </c:pt>
                <c:pt idx="26059">
                  <c:v>41265.333333333336</c:v>
                </c:pt>
                <c:pt idx="26060">
                  <c:v>41265.375</c:v>
                </c:pt>
                <c:pt idx="26061">
                  <c:v>41265.416666666664</c:v>
                </c:pt>
                <c:pt idx="26062">
                  <c:v>41265.458333333336</c:v>
                </c:pt>
                <c:pt idx="26063">
                  <c:v>41265.5</c:v>
                </c:pt>
                <c:pt idx="26064">
                  <c:v>41265.541666666664</c:v>
                </c:pt>
                <c:pt idx="26065">
                  <c:v>41265.583333333336</c:v>
                </c:pt>
                <c:pt idx="26066">
                  <c:v>41265.625</c:v>
                </c:pt>
                <c:pt idx="26067">
                  <c:v>41265.666666666664</c:v>
                </c:pt>
                <c:pt idx="26068">
                  <c:v>41265.708333333336</c:v>
                </c:pt>
                <c:pt idx="26069">
                  <c:v>41265.75</c:v>
                </c:pt>
                <c:pt idx="26070">
                  <c:v>41265.791666666664</c:v>
                </c:pt>
                <c:pt idx="26071">
                  <c:v>41265.833333333336</c:v>
                </c:pt>
                <c:pt idx="26072">
                  <c:v>41265.875</c:v>
                </c:pt>
                <c:pt idx="26073">
                  <c:v>41265.916666666664</c:v>
                </c:pt>
                <c:pt idx="26074">
                  <c:v>41265.958333333336</c:v>
                </c:pt>
                <c:pt idx="26075">
                  <c:v>41266</c:v>
                </c:pt>
                <c:pt idx="26076">
                  <c:v>41266.041666666664</c:v>
                </c:pt>
                <c:pt idx="26077">
                  <c:v>41266.083333333336</c:v>
                </c:pt>
                <c:pt idx="26078">
                  <c:v>41266.125</c:v>
                </c:pt>
                <c:pt idx="26079">
                  <c:v>41266.166666666664</c:v>
                </c:pt>
                <c:pt idx="26080">
                  <c:v>41266.208333333336</c:v>
                </c:pt>
                <c:pt idx="26081">
                  <c:v>41266.25</c:v>
                </c:pt>
                <c:pt idx="26082">
                  <c:v>41266.291666666664</c:v>
                </c:pt>
                <c:pt idx="26083">
                  <c:v>41266.333333333336</c:v>
                </c:pt>
                <c:pt idx="26084">
                  <c:v>41266.375</c:v>
                </c:pt>
                <c:pt idx="26085">
                  <c:v>41266.416666666664</c:v>
                </c:pt>
                <c:pt idx="26086">
                  <c:v>41266.458333333336</c:v>
                </c:pt>
                <c:pt idx="26087">
                  <c:v>41266.5</c:v>
                </c:pt>
                <c:pt idx="26088">
                  <c:v>41266.541666666664</c:v>
                </c:pt>
                <c:pt idx="26089">
                  <c:v>41266.583333333336</c:v>
                </c:pt>
                <c:pt idx="26090">
                  <c:v>41266.625</c:v>
                </c:pt>
                <c:pt idx="26091">
                  <c:v>41266.666666666664</c:v>
                </c:pt>
                <c:pt idx="26092">
                  <c:v>41266.708333333336</c:v>
                </c:pt>
                <c:pt idx="26093">
                  <c:v>41266.75</c:v>
                </c:pt>
                <c:pt idx="26094">
                  <c:v>41266.791666666664</c:v>
                </c:pt>
                <c:pt idx="26095">
                  <c:v>41266.833333333336</c:v>
                </c:pt>
                <c:pt idx="26096">
                  <c:v>41266.875</c:v>
                </c:pt>
                <c:pt idx="26097">
                  <c:v>41266.916666666664</c:v>
                </c:pt>
                <c:pt idx="26098">
                  <c:v>41266.958333333336</c:v>
                </c:pt>
                <c:pt idx="26099">
                  <c:v>41267</c:v>
                </c:pt>
                <c:pt idx="26100">
                  <c:v>41267.041666666664</c:v>
                </c:pt>
                <c:pt idx="26101">
                  <c:v>41267.083333333336</c:v>
                </c:pt>
                <c:pt idx="26102">
                  <c:v>41267.125</c:v>
                </c:pt>
                <c:pt idx="26103">
                  <c:v>41267.166666666664</c:v>
                </c:pt>
                <c:pt idx="26104">
                  <c:v>41267.208333333336</c:v>
                </c:pt>
                <c:pt idx="26105">
                  <c:v>41267.25</c:v>
                </c:pt>
                <c:pt idx="26106">
                  <c:v>41267.291666666664</c:v>
                </c:pt>
                <c:pt idx="26107">
                  <c:v>41267.333333333336</c:v>
                </c:pt>
                <c:pt idx="26108">
                  <c:v>41267.375</c:v>
                </c:pt>
                <c:pt idx="26109">
                  <c:v>41267.416666666664</c:v>
                </c:pt>
                <c:pt idx="26110">
                  <c:v>41267.458333333336</c:v>
                </c:pt>
                <c:pt idx="26111">
                  <c:v>41267.5</c:v>
                </c:pt>
                <c:pt idx="26112">
                  <c:v>41267.541666666664</c:v>
                </c:pt>
                <c:pt idx="26113">
                  <c:v>41267.583333333336</c:v>
                </c:pt>
                <c:pt idx="26114">
                  <c:v>41267.625</c:v>
                </c:pt>
                <c:pt idx="26115">
                  <c:v>41267.666666666664</c:v>
                </c:pt>
                <c:pt idx="26116">
                  <c:v>41267.708333333336</c:v>
                </c:pt>
                <c:pt idx="26117">
                  <c:v>41267.75</c:v>
                </c:pt>
                <c:pt idx="26118">
                  <c:v>41267.791666666664</c:v>
                </c:pt>
                <c:pt idx="26119">
                  <c:v>41267.833333333336</c:v>
                </c:pt>
                <c:pt idx="26120">
                  <c:v>41267.875</c:v>
                </c:pt>
                <c:pt idx="26121">
                  <c:v>41267.916666666664</c:v>
                </c:pt>
                <c:pt idx="26122">
                  <c:v>41267.958333333336</c:v>
                </c:pt>
                <c:pt idx="26123">
                  <c:v>41268</c:v>
                </c:pt>
                <c:pt idx="26124">
                  <c:v>41268.041666666664</c:v>
                </c:pt>
                <c:pt idx="26125">
                  <c:v>41268.083333333336</c:v>
                </c:pt>
                <c:pt idx="26126">
                  <c:v>41268.125</c:v>
                </c:pt>
                <c:pt idx="26127">
                  <c:v>41268.166666666664</c:v>
                </c:pt>
                <c:pt idx="26128">
                  <c:v>41268.208333333336</c:v>
                </c:pt>
                <c:pt idx="26129">
                  <c:v>41268.25</c:v>
                </c:pt>
                <c:pt idx="26130">
                  <c:v>41268.291666666664</c:v>
                </c:pt>
                <c:pt idx="26131">
                  <c:v>41268.333333333336</c:v>
                </c:pt>
                <c:pt idx="26132">
                  <c:v>41268.375</c:v>
                </c:pt>
                <c:pt idx="26133">
                  <c:v>41268.416666666664</c:v>
                </c:pt>
                <c:pt idx="26134">
                  <c:v>41268.458333333336</c:v>
                </c:pt>
                <c:pt idx="26135">
                  <c:v>41268.5</c:v>
                </c:pt>
                <c:pt idx="26136">
                  <c:v>41268.541666666664</c:v>
                </c:pt>
                <c:pt idx="26137">
                  <c:v>41268.583333333336</c:v>
                </c:pt>
                <c:pt idx="26138">
                  <c:v>41268.625</c:v>
                </c:pt>
                <c:pt idx="26139">
                  <c:v>41268.666666666664</c:v>
                </c:pt>
                <c:pt idx="26140">
                  <c:v>41268.708333333336</c:v>
                </c:pt>
                <c:pt idx="26141">
                  <c:v>41268.75</c:v>
                </c:pt>
                <c:pt idx="26142">
                  <c:v>41268.791666666664</c:v>
                </c:pt>
                <c:pt idx="26143">
                  <c:v>41268.833333333336</c:v>
                </c:pt>
                <c:pt idx="26144">
                  <c:v>41268.875</c:v>
                </c:pt>
                <c:pt idx="26145">
                  <c:v>41268.916666666664</c:v>
                </c:pt>
                <c:pt idx="26146">
                  <c:v>41268.958333333336</c:v>
                </c:pt>
                <c:pt idx="26147">
                  <c:v>41269</c:v>
                </c:pt>
                <c:pt idx="26148">
                  <c:v>41269.041666666664</c:v>
                </c:pt>
                <c:pt idx="26149">
                  <c:v>41269.083333333336</c:v>
                </c:pt>
                <c:pt idx="26150">
                  <c:v>41269.125</c:v>
                </c:pt>
                <c:pt idx="26151">
                  <c:v>41269.166666666664</c:v>
                </c:pt>
                <c:pt idx="26152">
                  <c:v>41269.208333333336</c:v>
                </c:pt>
                <c:pt idx="26153">
                  <c:v>41269.25</c:v>
                </c:pt>
                <c:pt idx="26154">
                  <c:v>41269.291666666664</c:v>
                </c:pt>
                <c:pt idx="26155">
                  <c:v>41269.333333333336</c:v>
                </c:pt>
                <c:pt idx="26156">
                  <c:v>41269.375</c:v>
                </c:pt>
                <c:pt idx="26157">
                  <c:v>41269.416666666664</c:v>
                </c:pt>
                <c:pt idx="26158">
                  <c:v>41269.458333333336</c:v>
                </c:pt>
                <c:pt idx="26159">
                  <c:v>41269.5</c:v>
                </c:pt>
                <c:pt idx="26160">
                  <c:v>41269.541666666664</c:v>
                </c:pt>
                <c:pt idx="26161">
                  <c:v>41269.583333333336</c:v>
                </c:pt>
                <c:pt idx="26162">
                  <c:v>41269.625</c:v>
                </c:pt>
                <c:pt idx="26163">
                  <c:v>41269.666666666664</c:v>
                </c:pt>
                <c:pt idx="26164">
                  <c:v>41269.708333333336</c:v>
                </c:pt>
                <c:pt idx="26165">
                  <c:v>41269.75</c:v>
                </c:pt>
                <c:pt idx="26166">
                  <c:v>41269.791666666664</c:v>
                </c:pt>
                <c:pt idx="26167">
                  <c:v>41269.833333333336</c:v>
                </c:pt>
                <c:pt idx="26168">
                  <c:v>41269.875</c:v>
                </c:pt>
                <c:pt idx="26169">
                  <c:v>41269.916666666664</c:v>
                </c:pt>
                <c:pt idx="26170">
                  <c:v>41269.958333333336</c:v>
                </c:pt>
                <c:pt idx="26171">
                  <c:v>41270</c:v>
                </c:pt>
                <c:pt idx="26172">
                  <c:v>41270.041666666664</c:v>
                </c:pt>
                <c:pt idx="26173">
                  <c:v>41270.083333333336</c:v>
                </c:pt>
                <c:pt idx="26174">
                  <c:v>41270.125</c:v>
                </c:pt>
                <c:pt idx="26175">
                  <c:v>41270.166666666664</c:v>
                </c:pt>
                <c:pt idx="26176">
                  <c:v>41270.208333333336</c:v>
                </c:pt>
                <c:pt idx="26177">
                  <c:v>41270.25</c:v>
                </c:pt>
                <c:pt idx="26178">
                  <c:v>41270.291666666664</c:v>
                </c:pt>
                <c:pt idx="26179">
                  <c:v>41270.333333333336</c:v>
                </c:pt>
                <c:pt idx="26180">
                  <c:v>41270.375</c:v>
                </c:pt>
                <c:pt idx="26181">
                  <c:v>41270.416666666664</c:v>
                </c:pt>
                <c:pt idx="26182">
                  <c:v>41270.458333333336</c:v>
                </c:pt>
                <c:pt idx="26183">
                  <c:v>41270.5</c:v>
                </c:pt>
                <c:pt idx="26184">
                  <c:v>41270.541666666664</c:v>
                </c:pt>
                <c:pt idx="26185">
                  <c:v>41270.583333333336</c:v>
                </c:pt>
                <c:pt idx="26186">
                  <c:v>41270.625</c:v>
                </c:pt>
                <c:pt idx="26187">
                  <c:v>41270.666666666664</c:v>
                </c:pt>
                <c:pt idx="26188">
                  <c:v>41270.708333333336</c:v>
                </c:pt>
                <c:pt idx="26189">
                  <c:v>41270.75</c:v>
                </c:pt>
                <c:pt idx="26190">
                  <c:v>41270.791666666664</c:v>
                </c:pt>
                <c:pt idx="26191">
                  <c:v>41270.833333333336</c:v>
                </c:pt>
                <c:pt idx="26192">
                  <c:v>41270.875</c:v>
                </c:pt>
                <c:pt idx="26193">
                  <c:v>41270.916666666664</c:v>
                </c:pt>
                <c:pt idx="26194">
                  <c:v>41270.958333333336</c:v>
                </c:pt>
                <c:pt idx="26195">
                  <c:v>41271</c:v>
                </c:pt>
                <c:pt idx="26196">
                  <c:v>41271.041666666664</c:v>
                </c:pt>
                <c:pt idx="26197">
                  <c:v>41271.083333333336</c:v>
                </c:pt>
                <c:pt idx="26198">
                  <c:v>41271.125</c:v>
                </c:pt>
                <c:pt idx="26199">
                  <c:v>41271.166666666664</c:v>
                </c:pt>
                <c:pt idx="26200">
                  <c:v>41271.208333333336</c:v>
                </c:pt>
                <c:pt idx="26201">
                  <c:v>41271.25</c:v>
                </c:pt>
                <c:pt idx="26202">
                  <c:v>41271.291666666664</c:v>
                </c:pt>
                <c:pt idx="26203">
                  <c:v>41271.333333333336</c:v>
                </c:pt>
                <c:pt idx="26204">
                  <c:v>41271.375</c:v>
                </c:pt>
                <c:pt idx="26205">
                  <c:v>41271.416666666664</c:v>
                </c:pt>
                <c:pt idx="26206">
                  <c:v>41271.458333333336</c:v>
                </c:pt>
                <c:pt idx="26207">
                  <c:v>41271.5</c:v>
                </c:pt>
                <c:pt idx="26208">
                  <c:v>41271.541666666664</c:v>
                </c:pt>
                <c:pt idx="26209">
                  <c:v>41271.583333333336</c:v>
                </c:pt>
                <c:pt idx="26210">
                  <c:v>41271.625</c:v>
                </c:pt>
                <c:pt idx="26211">
                  <c:v>41271.666666666664</c:v>
                </c:pt>
                <c:pt idx="26212">
                  <c:v>41271.708333333336</c:v>
                </c:pt>
                <c:pt idx="26213">
                  <c:v>41271.75</c:v>
                </c:pt>
                <c:pt idx="26214">
                  <c:v>41271.791666666664</c:v>
                </c:pt>
                <c:pt idx="26215">
                  <c:v>41271.833333333336</c:v>
                </c:pt>
                <c:pt idx="26216">
                  <c:v>41271.875</c:v>
                </c:pt>
                <c:pt idx="26217">
                  <c:v>41271.916666666664</c:v>
                </c:pt>
                <c:pt idx="26218">
                  <c:v>41271.958333333336</c:v>
                </c:pt>
                <c:pt idx="26219">
                  <c:v>41272</c:v>
                </c:pt>
                <c:pt idx="26220">
                  <c:v>41272.041666666664</c:v>
                </c:pt>
                <c:pt idx="26221">
                  <c:v>41272.083333333336</c:v>
                </c:pt>
                <c:pt idx="26222">
                  <c:v>41272.125</c:v>
                </c:pt>
                <c:pt idx="26223">
                  <c:v>41272.166666666664</c:v>
                </c:pt>
                <c:pt idx="26224">
                  <c:v>41272.208333333336</c:v>
                </c:pt>
                <c:pt idx="26225">
                  <c:v>41272.25</c:v>
                </c:pt>
                <c:pt idx="26226">
                  <c:v>41272.291666666664</c:v>
                </c:pt>
                <c:pt idx="26227">
                  <c:v>41272.333333333336</c:v>
                </c:pt>
                <c:pt idx="26228">
                  <c:v>41272.375</c:v>
                </c:pt>
                <c:pt idx="26229">
                  <c:v>41272.416666666664</c:v>
                </c:pt>
                <c:pt idx="26230">
                  <c:v>41272.458333333336</c:v>
                </c:pt>
                <c:pt idx="26231">
                  <c:v>41272.5</c:v>
                </c:pt>
                <c:pt idx="26232">
                  <c:v>41272.541666666664</c:v>
                </c:pt>
                <c:pt idx="26233">
                  <c:v>41272.583333333336</c:v>
                </c:pt>
                <c:pt idx="26234">
                  <c:v>41272.625</c:v>
                </c:pt>
                <c:pt idx="26235">
                  <c:v>41272.666666666664</c:v>
                </c:pt>
                <c:pt idx="26236">
                  <c:v>41272.708333333336</c:v>
                </c:pt>
                <c:pt idx="26237">
                  <c:v>41272.75</c:v>
                </c:pt>
                <c:pt idx="26238">
                  <c:v>41272.791666666664</c:v>
                </c:pt>
                <c:pt idx="26239">
                  <c:v>41272.833333333336</c:v>
                </c:pt>
                <c:pt idx="26240">
                  <c:v>41272.875</c:v>
                </c:pt>
                <c:pt idx="26241">
                  <c:v>41272.916666666664</c:v>
                </c:pt>
                <c:pt idx="26242">
                  <c:v>41272.958333333336</c:v>
                </c:pt>
                <c:pt idx="26243">
                  <c:v>41273</c:v>
                </c:pt>
                <c:pt idx="26244">
                  <c:v>41273.041666666664</c:v>
                </c:pt>
                <c:pt idx="26245">
                  <c:v>41273.083333333336</c:v>
                </c:pt>
                <c:pt idx="26246">
                  <c:v>41273.125</c:v>
                </c:pt>
                <c:pt idx="26247">
                  <c:v>41273.166666666664</c:v>
                </c:pt>
                <c:pt idx="26248">
                  <c:v>41273.208333333336</c:v>
                </c:pt>
                <c:pt idx="26249">
                  <c:v>41273.25</c:v>
                </c:pt>
                <c:pt idx="26250">
                  <c:v>41273.291666666664</c:v>
                </c:pt>
                <c:pt idx="26251">
                  <c:v>41273.333333333336</c:v>
                </c:pt>
                <c:pt idx="26252">
                  <c:v>41273.375</c:v>
                </c:pt>
                <c:pt idx="26253">
                  <c:v>41273.416666666664</c:v>
                </c:pt>
                <c:pt idx="26254">
                  <c:v>41273.458333333336</c:v>
                </c:pt>
                <c:pt idx="26255">
                  <c:v>41273.5</c:v>
                </c:pt>
                <c:pt idx="26256">
                  <c:v>41273.541666666664</c:v>
                </c:pt>
                <c:pt idx="26257">
                  <c:v>41273.583333333336</c:v>
                </c:pt>
                <c:pt idx="26258">
                  <c:v>41273.625</c:v>
                </c:pt>
                <c:pt idx="26259">
                  <c:v>41273.666666666664</c:v>
                </c:pt>
                <c:pt idx="26260">
                  <c:v>41273.708333333336</c:v>
                </c:pt>
                <c:pt idx="26261">
                  <c:v>41273.75</c:v>
                </c:pt>
                <c:pt idx="26262">
                  <c:v>41273.791666666664</c:v>
                </c:pt>
                <c:pt idx="26263">
                  <c:v>41273.833333333336</c:v>
                </c:pt>
                <c:pt idx="26264">
                  <c:v>41273.875</c:v>
                </c:pt>
                <c:pt idx="26265">
                  <c:v>41273.916666666664</c:v>
                </c:pt>
                <c:pt idx="26266">
                  <c:v>41273.958333333336</c:v>
                </c:pt>
                <c:pt idx="26267">
                  <c:v>41274</c:v>
                </c:pt>
                <c:pt idx="26268">
                  <c:v>41274.041666666664</c:v>
                </c:pt>
                <c:pt idx="26269">
                  <c:v>41274.083333333336</c:v>
                </c:pt>
                <c:pt idx="26270">
                  <c:v>41274.125</c:v>
                </c:pt>
                <c:pt idx="26271">
                  <c:v>41274.166666666664</c:v>
                </c:pt>
                <c:pt idx="26272">
                  <c:v>41274.208333333336</c:v>
                </c:pt>
                <c:pt idx="26273">
                  <c:v>41274.25</c:v>
                </c:pt>
                <c:pt idx="26274">
                  <c:v>41274.291666666664</c:v>
                </c:pt>
                <c:pt idx="26275">
                  <c:v>41274.333333333336</c:v>
                </c:pt>
                <c:pt idx="26276">
                  <c:v>41274.375</c:v>
                </c:pt>
                <c:pt idx="26277">
                  <c:v>41274.416666666664</c:v>
                </c:pt>
                <c:pt idx="26278">
                  <c:v>41274.458333333336</c:v>
                </c:pt>
                <c:pt idx="26279">
                  <c:v>41274.5</c:v>
                </c:pt>
                <c:pt idx="26280">
                  <c:v>41274.541666666664</c:v>
                </c:pt>
                <c:pt idx="26281">
                  <c:v>41274.583333333336</c:v>
                </c:pt>
                <c:pt idx="26282">
                  <c:v>41274.625</c:v>
                </c:pt>
                <c:pt idx="26283">
                  <c:v>41274.666666666664</c:v>
                </c:pt>
                <c:pt idx="26284">
                  <c:v>41274.708333333336</c:v>
                </c:pt>
                <c:pt idx="26285">
                  <c:v>41274.75</c:v>
                </c:pt>
                <c:pt idx="26286">
                  <c:v>41274.791666666664</c:v>
                </c:pt>
                <c:pt idx="26287">
                  <c:v>41274.833333333336</c:v>
                </c:pt>
                <c:pt idx="26288">
                  <c:v>41274.875</c:v>
                </c:pt>
                <c:pt idx="26289">
                  <c:v>41274.916666666664</c:v>
                </c:pt>
                <c:pt idx="26290">
                  <c:v>41274.958333333336</c:v>
                </c:pt>
                <c:pt idx="26291">
                  <c:v>41275</c:v>
                </c:pt>
                <c:pt idx="26292">
                  <c:v>41275.041666666664</c:v>
                </c:pt>
                <c:pt idx="26293">
                  <c:v>41275.083333333336</c:v>
                </c:pt>
                <c:pt idx="26294">
                  <c:v>41275.125</c:v>
                </c:pt>
                <c:pt idx="26295">
                  <c:v>41275.166666666664</c:v>
                </c:pt>
                <c:pt idx="26296">
                  <c:v>41275.208333333336</c:v>
                </c:pt>
                <c:pt idx="26297">
                  <c:v>41275.25</c:v>
                </c:pt>
                <c:pt idx="26298">
                  <c:v>41275.291666666664</c:v>
                </c:pt>
                <c:pt idx="26299">
                  <c:v>41275.333333333336</c:v>
                </c:pt>
                <c:pt idx="26300">
                  <c:v>41275.375</c:v>
                </c:pt>
                <c:pt idx="26301">
                  <c:v>41275.416666666664</c:v>
                </c:pt>
                <c:pt idx="26302">
                  <c:v>41275.458333333336</c:v>
                </c:pt>
                <c:pt idx="26303">
                  <c:v>41275.5</c:v>
                </c:pt>
                <c:pt idx="26304">
                  <c:v>41275.541666666664</c:v>
                </c:pt>
                <c:pt idx="26305">
                  <c:v>41275.583333333336</c:v>
                </c:pt>
                <c:pt idx="26306">
                  <c:v>41275.625</c:v>
                </c:pt>
                <c:pt idx="26307">
                  <c:v>41275.666666666664</c:v>
                </c:pt>
                <c:pt idx="26308">
                  <c:v>41275.708333333336</c:v>
                </c:pt>
                <c:pt idx="26309">
                  <c:v>41275.75</c:v>
                </c:pt>
                <c:pt idx="26310">
                  <c:v>41275.791666666664</c:v>
                </c:pt>
                <c:pt idx="26311">
                  <c:v>41275.833333333336</c:v>
                </c:pt>
                <c:pt idx="26312">
                  <c:v>41275.875</c:v>
                </c:pt>
                <c:pt idx="26313">
                  <c:v>41275.916666666664</c:v>
                </c:pt>
                <c:pt idx="26314">
                  <c:v>41275.958333333336</c:v>
                </c:pt>
                <c:pt idx="26315">
                  <c:v>41276</c:v>
                </c:pt>
                <c:pt idx="26316">
                  <c:v>41276.041666666664</c:v>
                </c:pt>
                <c:pt idx="26317">
                  <c:v>41276.083333333336</c:v>
                </c:pt>
                <c:pt idx="26318">
                  <c:v>41276.125</c:v>
                </c:pt>
                <c:pt idx="26319">
                  <c:v>41276.166666666664</c:v>
                </c:pt>
                <c:pt idx="26320">
                  <c:v>41276.208333333336</c:v>
                </c:pt>
                <c:pt idx="26321">
                  <c:v>41276.25</c:v>
                </c:pt>
                <c:pt idx="26322">
                  <c:v>41276.291666666664</c:v>
                </c:pt>
                <c:pt idx="26323">
                  <c:v>41276.333333333336</c:v>
                </c:pt>
                <c:pt idx="26324">
                  <c:v>41276.375</c:v>
                </c:pt>
                <c:pt idx="26325">
                  <c:v>41276.416666666664</c:v>
                </c:pt>
                <c:pt idx="26326">
                  <c:v>41276.458333333336</c:v>
                </c:pt>
                <c:pt idx="26327">
                  <c:v>41276.5</c:v>
                </c:pt>
                <c:pt idx="26328">
                  <c:v>41276.541666666664</c:v>
                </c:pt>
                <c:pt idx="26329">
                  <c:v>41276.583333333336</c:v>
                </c:pt>
                <c:pt idx="26330">
                  <c:v>41276.625</c:v>
                </c:pt>
                <c:pt idx="26331">
                  <c:v>41276.666666666664</c:v>
                </c:pt>
                <c:pt idx="26332">
                  <c:v>41276.708333333336</c:v>
                </c:pt>
                <c:pt idx="26333">
                  <c:v>41276.75</c:v>
                </c:pt>
                <c:pt idx="26334">
                  <c:v>41276.791666666664</c:v>
                </c:pt>
                <c:pt idx="26335">
                  <c:v>41276.833333333336</c:v>
                </c:pt>
                <c:pt idx="26336">
                  <c:v>41276.875</c:v>
                </c:pt>
                <c:pt idx="26337">
                  <c:v>41276.916666666664</c:v>
                </c:pt>
                <c:pt idx="26338">
                  <c:v>41276.958333333336</c:v>
                </c:pt>
                <c:pt idx="26339">
                  <c:v>41277</c:v>
                </c:pt>
                <c:pt idx="26340">
                  <c:v>41277.041666666664</c:v>
                </c:pt>
                <c:pt idx="26341">
                  <c:v>41277.083333333336</c:v>
                </c:pt>
                <c:pt idx="26342">
                  <c:v>41277.125</c:v>
                </c:pt>
                <c:pt idx="26343">
                  <c:v>41277.166666666664</c:v>
                </c:pt>
                <c:pt idx="26344">
                  <c:v>41277.208333333336</c:v>
                </c:pt>
                <c:pt idx="26345">
                  <c:v>41277.25</c:v>
                </c:pt>
                <c:pt idx="26346">
                  <c:v>41277.291666666664</c:v>
                </c:pt>
                <c:pt idx="26347">
                  <c:v>41277.333333333336</c:v>
                </c:pt>
                <c:pt idx="26348">
                  <c:v>41277.375</c:v>
                </c:pt>
                <c:pt idx="26349">
                  <c:v>41277.416666666664</c:v>
                </c:pt>
                <c:pt idx="26350">
                  <c:v>41277.458333333336</c:v>
                </c:pt>
                <c:pt idx="26351">
                  <c:v>41277.5</c:v>
                </c:pt>
                <c:pt idx="26352">
                  <c:v>41277.541666666664</c:v>
                </c:pt>
                <c:pt idx="26353">
                  <c:v>41277.583333333336</c:v>
                </c:pt>
                <c:pt idx="26354">
                  <c:v>41277.625</c:v>
                </c:pt>
                <c:pt idx="26355">
                  <c:v>41277.666666666664</c:v>
                </c:pt>
                <c:pt idx="26356">
                  <c:v>41277.708333333336</c:v>
                </c:pt>
                <c:pt idx="26357">
                  <c:v>41277.75</c:v>
                </c:pt>
                <c:pt idx="26358">
                  <c:v>41277.791666666664</c:v>
                </c:pt>
                <c:pt idx="26359">
                  <c:v>41277.833333333336</c:v>
                </c:pt>
                <c:pt idx="26360">
                  <c:v>41277.875</c:v>
                </c:pt>
                <c:pt idx="26361">
                  <c:v>41277.916666666664</c:v>
                </c:pt>
                <c:pt idx="26362">
                  <c:v>41277.958333333336</c:v>
                </c:pt>
                <c:pt idx="26363">
                  <c:v>41278</c:v>
                </c:pt>
                <c:pt idx="26364">
                  <c:v>41278.041666666664</c:v>
                </c:pt>
                <c:pt idx="26365">
                  <c:v>41278.083333333336</c:v>
                </c:pt>
                <c:pt idx="26366">
                  <c:v>41278.125</c:v>
                </c:pt>
                <c:pt idx="26367">
                  <c:v>41278.166666666664</c:v>
                </c:pt>
                <c:pt idx="26368">
                  <c:v>41278.208333333336</c:v>
                </c:pt>
                <c:pt idx="26369">
                  <c:v>41278.25</c:v>
                </c:pt>
                <c:pt idx="26370">
                  <c:v>41278.291666666664</c:v>
                </c:pt>
                <c:pt idx="26371">
                  <c:v>41278.333333333336</c:v>
                </c:pt>
                <c:pt idx="26372">
                  <c:v>41278.375</c:v>
                </c:pt>
                <c:pt idx="26373">
                  <c:v>41278.416666666664</c:v>
                </c:pt>
                <c:pt idx="26374">
                  <c:v>41278.458333333336</c:v>
                </c:pt>
                <c:pt idx="26375">
                  <c:v>41278.5</c:v>
                </c:pt>
                <c:pt idx="26376">
                  <c:v>41278.541666666664</c:v>
                </c:pt>
                <c:pt idx="26377">
                  <c:v>41278.583333333336</c:v>
                </c:pt>
                <c:pt idx="26378">
                  <c:v>41278.625</c:v>
                </c:pt>
                <c:pt idx="26379">
                  <c:v>41278.666666666664</c:v>
                </c:pt>
                <c:pt idx="26380">
                  <c:v>41278.708333333336</c:v>
                </c:pt>
                <c:pt idx="26381">
                  <c:v>41278.75</c:v>
                </c:pt>
                <c:pt idx="26382">
                  <c:v>41278.791666666664</c:v>
                </c:pt>
                <c:pt idx="26383">
                  <c:v>41278.833333333336</c:v>
                </c:pt>
                <c:pt idx="26384">
                  <c:v>41278.875</c:v>
                </c:pt>
                <c:pt idx="26385">
                  <c:v>41278.916666666664</c:v>
                </c:pt>
                <c:pt idx="26386">
                  <c:v>41278.958333333336</c:v>
                </c:pt>
                <c:pt idx="26387">
                  <c:v>41279</c:v>
                </c:pt>
                <c:pt idx="26388">
                  <c:v>41279.041666666664</c:v>
                </c:pt>
                <c:pt idx="26389">
                  <c:v>41279.083333333336</c:v>
                </c:pt>
                <c:pt idx="26390">
                  <c:v>41279.125</c:v>
                </c:pt>
                <c:pt idx="26391">
                  <c:v>41279.166666666664</c:v>
                </c:pt>
                <c:pt idx="26392">
                  <c:v>41279.208333333336</c:v>
                </c:pt>
                <c:pt idx="26393">
                  <c:v>41279.25</c:v>
                </c:pt>
                <c:pt idx="26394">
                  <c:v>41279.291666666664</c:v>
                </c:pt>
                <c:pt idx="26395">
                  <c:v>41279.333333333336</c:v>
                </c:pt>
                <c:pt idx="26396">
                  <c:v>41279.375</c:v>
                </c:pt>
                <c:pt idx="26397">
                  <c:v>41279.416666666664</c:v>
                </c:pt>
                <c:pt idx="26398">
                  <c:v>41279.458333333336</c:v>
                </c:pt>
                <c:pt idx="26399">
                  <c:v>41279.5</c:v>
                </c:pt>
                <c:pt idx="26400">
                  <c:v>41279.541666666664</c:v>
                </c:pt>
                <c:pt idx="26401">
                  <c:v>41279.583333333336</c:v>
                </c:pt>
                <c:pt idx="26402">
                  <c:v>41279.625</c:v>
                </c:pt>
                <c:pt idx="26403">
                  <c:v>41279.666666666664</c:v>
                </c:pt>
                <c:pt idx="26404">
                  <c:v>41279.708333333336</c:v>
                </c:pt>
                <c:pt idx="26405">
                  <c:v>41279.75</c:v>
                </c:pt>
                <c:pt idx="26406">
                  <c:v>41279.791666666664</c:v>
                </c:pt>
                <c:pt idx="26407">
                  <c:v>41279.833333333336</c:v>
                </c:pt>
                <c:pt idx="26408">
                  <c:v>41279.875</c:v>
                </c:pt>
                <c:pt idx="26409">
                  <c:v>41279.916666666664</c:v>
                </c:pt>
                <c:pt idx="26410">
                  <c:v>41279.958333333336</c:v>
                </c:pt>
                <c:pt idx="26411">
                  <c:v>41280</c:v>
                </c:pt>
                <c:pt idx="26412">
                  <c:v>41280.041666666664</c:v>
                </c:pt>
                <c:pt idx="26413">
                  <c:v>41280.083333333336</c:v>
                </c:pt>
                <c:pt idx="26414">
                  <c:v>41280.125</c:v>
                </c:pt>
                <c:pt idx="26415">
                  <c:v>41280.166666666664</c:v>
                </c:pt>
                <c:pt idx="26416">
                  <c:v>41280.208333333336</c:v>
                </c:pt>
                <c:pt idx="26417">
                  <c:v>41280.25</c:v>
                </c:pt>
                <c:pt idx="26418">
                  <c:v>41280.291666666664</c:v>
                </c:pt>
                <c:pt idx="26419">
                  <c:v>41280.333333333336</c:v>
                </c:pt>
                <c:pt idx="26420">
                  <c:v>41280.375</c:v>
                </c:pt>
                <c:pt idx="26421">
                  <c:v>41280.416666666664</c:v>
                </c:pt>
                <c:pt idx="26422">
                  <c:v>41280.458333333336</c:v>
                </c:pt>
                <c:pt idx="26423">
                  <c:v>41280.5</c:v>
                </c:pt>
                <c:pt idx="26424">
                  <c:v>41280.541666666664</c:v>
                </c:pt>
                <c:pt idx="26425">
                  <c:v>41280.583333333336</c:v>
                </c:pt>
                <c:pt idx="26426">
                  <c:v>41280.625</c:v>
                </c:pt>
                <c:pt idx="26427">
                  <c:v>41280.666666666664</c:v>
                </c:pt>
                <c:pt idx="26428">
                  <c:v>41280.708333333336</c:v>
                </c:pt>
                <c:pt idx="26429">
                  <c:v>41280.75</c:v>
                </c:pt>
                <c:pt idx="26430">
                  <c:v>41280.791666666664</c:v>
                </c:pt>
                <c:pt idx="26431">
                  <c:v>41280.833333333336</c:v>
                </c:pt>
                <c:pt idx="26432">
                  <c:v>41280.875</c:v>
                </c:pt>
                <c:pt idx="26433">
                  <c:v>41280.916666666664</c:v>
                </c:pt>
                <c:pt idx="26434">
                  <c:v>41280.958333333336</c:v>
                </c:pt>
                <c:pt idx="26435">
                  <c:v>41281</c:v>
                </c:pt>
                <c:pt idx="26436">
                  <c:v>41281.041666666664</c:v>
                </c:pt>
                <c:pt idx="26437">
                  <c:v>41281.083333333336</c:v>
                </c:pt>
                <c:pt idx="26438">
                  <c:v>41281.125</c:v>
                </c:pt>
                <c:pt idx="26439">
                  <c:v>41281.166666666664</c:v>
                </c:pt>
                <c:pt idx="26440">
                  <c:v>41281.208333333336</c:v>
                </c:pt>
                <c:pt idx="26441">
                  <c:v>41281.25</c:v>
                </c:pt>
                <c:pt idx="26442">
                  <c:v>41281.291666666664</c:v>
                </c:pt>
                <c:pt idx="26443">
                  <c:v>41281.333333333336</c:v>
                </c:pt>
                <c:pt idx="26444">
                  <c:v>41281.375</c:v>
                </c:pt>
                <c:pt idx="26445">
                  <c:v>41281.416666666664</c:v>
                </c:pt>
                <c:pt idx="26446">
                  <c:v>41281.458333333336</c:v>
                </c:pt>
                <c:pt idx="26447">
                  <c:v>41281.5</c:v>
                </c:pt>
                <c:pt idx="26448">
                  <c:v>41281.541666666664</c:v>
                </c:pt>
                <c:pt idx="26449">
                  <c:v>41281.583333333336</c:v>
                </c:pt>
                <c:pt idx="26450">
                  <c:v>41281.625</c:v>
                </c:pt>
                <c:pt idx="26451">
                  <c:v>41281.666666666664</c:v>
                </c:pt>
                <c:pt idx="26452">
                  <c:v>41281.708333333336</c:v>
                </c:pt>
                <c:pt idx="26453">
                  <c:v>41281.75</c:v>
                </c:pt>
                <c:pt idx="26454">
                  <c:v>41281.791666666664</c:v>
                </c:pt>
                <c:pt idx="26455">
                  <c:v>41281.833333333336</c:v>
                </c:pt>
                <c:pt idx="26456">
                  <c:v>41281.875</c:v>
                </c:pt>
                <c:pt idx="26457">
                  <c:v>41281.916666666664</c:v>
                </c:pt>
                <c:pt idx="26458">
                  <c:v>41281.958333333336</c:v>
                </c:pt>
                <c:pt idx="26459">
                  <c:v>41282</c:v>
                </c:pt>
                <c:pt idx="26460">
                  <c:v>41282.041666666664</c:v>
                </c:pt>
                <c:pt idx="26461">
                  <c:v>41282.083333333336</c:v>
                </c:pt>
                <c:pt idx="26462">
                  <c:v>41282.125</c:v>
                </c:pt>
                <c:pt idx="26463">
                  <c:v>41282.166666666664</c:v>
                </c:pt>
                <c:pt idx="26464">
                  <c:v>41282.208333333336</c:v>
                </c:pt>
                <c:pt idx="26465">
                  <c:v>41282.25</c:v>
                </c:pt>
                <c:pt idx="26466">
                  <c:v>41282.291666666664</c:v>
                </c:pt>
                <c:pt idx="26467">
                  <c:v>41282.333333333336</c:v>
                </c:pt>
                <c:pt idx="26468">
                  <c:v>41282.375</c:v>
                </c:pt>
                <c:pt idx="26469">
                  <c:v>41282.416666666664</c:v>
                </c:pt>
                <c:pt idx="26470">
                  <c:v>41282.458333333336</c:v>
                </c:pt>
                <c:pt idx="26471">
                  <c:v>41282.5</c:v>
                </c:pt>
                <c:pt idx="26472">
                  <c:v>41282.541666666664</c:v>
                </c:pt>
                <c:pt idx="26473">
                  <c:v>41282.583333333336</c:v>
                </c:pt>
                <c:pt idx="26474">
                  <c:v>41282.625</c:v>
                </c:pt>
                <c:pt idx="26475">
                  <c:v>41282.666666666664</c:v>
                </c:pt>
                <c:pt idx="26476">
                  <c:v>41282.708333333336</c:v>
                </c:pt>
                <c:pt idx="26477">
                  <c:v>41282.75</c:v>
                </c:pt>
                <c:pt idx="26478">
                  <c:v>41282.791666666664</c:v>
                </c:pt>
                <c:pt idx="26479">
                  <c:v>41282.833333333336</c:v>
                </c:pt>
                <c:pt idx="26480">
                  <c:v>41282.875</c:v>
                </c:pt>
                <c:pt idx="26481">
                  <c:v>41282.916666666664</c:v>
                </c:pt>
                <c:pt idx="26482">
                  <c:v>41282.958333333336</c:v>
                </c:pt>
                <c:pt idx="26483">
                  <c:v>41283</c:v>
                </c:pt>
                <c:pt idx="26484">
                  <c:v>41283.041666666664</c:v>
                </c:pt>
                <c:pt idx="26485">
                  <c:v>41283.083333333336</c:v>
                </c:pt>
                <c:pt idx="26486">
                  <c:v>41283.125</c:v>
                </c:pt>
                <c:pt idx="26487">
                  <c:v>41283.166666666664</c:v>
                </c:pt>
                <c:pt idx="26488">
                  <c:v>41283.208333333336</c:v>
                </c:pt>
                <c:pt idx="26489">
                  <c:v>41283.25</c:v>
                </c:pt>
                <c:pt idx="26490">
                  <c:v>41283.291666666664</c:v>
                </c:pt>
                <c:pt idx="26491">
                  <c:v>41283.333333333336</c:v>
                </c:pt>
                <c:pt idx="26492">
                  <c:v>41283.375</c:v>
                </c:pt>
                <c:pt idx="26493">
                  <c:v>41283.416666666664</c:v>
                </c:pt>
                <c:pt idx="26494">
                  <c:v>41283.458333333336</c:v>
                </c:pt>
                <c:pt idx="26495">
                  <c:v>41283.5</c:v>
                </c:pt>
                <c:pt idx="26496">
                  <c:v>41283.541666666664</c:v>
                </c:pt>
                <c:pt idx="26497">
                  <c:v>41283.583333333336</c:v>
                </c:pt>
                <c:pt idx="26498">
                  <c:v>41283.625</c:v>
                </c:pt>
                <c:pt idx="26499">
                  <c:v>41283.666666666664</c:v>
                </c:pt>
                <c:pt idx="26500">
                  <c:v>41283.708333333336</c:v>
                </c:pt>
                <c:pt idx="26501">
                  <c:v>41283.75</c:v>
                </c:pt>
                <c:pt idx="26502">
                  <c:v>41283.791666666664</c:v>
                </c:pt>
                <c:pt idx="26503">
                  <c:v>41283.833333333336</c:v>
                </c:pt>
                <c:pt idx="26504">
                  <c:v>41283.875</c:v>
                </c:pt>
                <c:pt idx="26505">
                  <c:v>41283.916666666664</c:v>
                </c:pt>
                <c:pt idx="26506">
                  <c:v>41283.958333333336</c:v>
                </c:pt>
                <c:pt idx="26507">
                  <c:v>41284</c:v>
                </c:pt>
                <c:pt idx="26508">
                  <c:v>41284.041666666664</c:v>
                </c:pt>
                <c:pt idx="26509">
                  <c:v>41284.083333333336</c:v>
                </c:pt>
                <c:pt idx="26510">
                  <c:v>41284.125</c:v>
                </c:pt>
                <c:pt idx="26511">
                  <c:v>41284.166666666664</c:v>
                </c:pt>
                <c:pt idx="26512">
                  <c:v>41284.208333333336</c:v>
                </c:pt>
                <c:pt idx="26513">
                  <c:v>41284.25</c:v>
                </c:pt>
                <c:pt idx="26514">
                  <c:v>41284.291666666664</c:v>
                </c:pt>
                <c:pt idx="26515">
                  <c:v>41284.333333333336</c:v>
                </c:pt>
                <c:pt idx="26516">
                  <c:v>41284.375</c:v>
                </c:pt>
                <c:pt idx="26517">
                  <c:v>41284.416666666664</c:v>
                </c:pt>
                <c:pt idx="26518">
                  <c:v>41284.458333333336</c:v>
                </c:pt>
                <c:pt idx="26519">
                  <c:v>41284.5</c:v>
                </c:pt>
                <c:pt idx="26520">
                  <c:v>41284.541666666664</c:v>
                </c:pt>
                <c:pt idx="26521">
                  <c:v>41284.583333333336</c:v>
                </c:pt>
                <c:pt idx="26522">
                  <c:v>41284.625</c:v>
                </c:pt>
                <c:pt idx="26523">
                  <c:v>41284.666666666664</c:v>
                </c:pt>
                <c:pt idx="26524">
                  <c:v>41284.708333333336</c:v>
                </c:pt>
                <c:pt idx="26525">
                  <c:v>41284.75</c:v>
                </c:pt>
                <c:pt idx="26526">
                  <c:v>41284.791666666664</c:v>
                </c:pt>
                <c:pt idx="26527">
                  <c:v>41284.833333333336</c:v>
                </c:pt>
                <c:pt idx="26528">
                  <c:v>41284.875</c:v>
                </c:pt>
                <c:pt idx="26529">
                  <c:v>41284.916666666664</c:v>
                </c:pt>
                <c:pt idx="26530">
                  <c:v>41284.958333333336</c:v>
                </c:pt>
                <c:pt idx="26531">
                  <c:v>41285</c:v>
                </c:pt>
                <c:pt idx="26532">
                  <c:v>41285.041666666664</c:v>
                </c:pt>
                <c:pt idx="26533">
                  <c:v>41285.083333333336</c:v>
                </c:pt>
                <c:pt idx="26534">
                  <c:v>41285.125</c:v>
                </c:pt>
                <c:pt idx="26535">
                  <c:v>41285.166666666664</c:v>
                </c:pt>
                <c:pt idx="26536">
                  <c:v>41285.208333333336</c:v>
                </c:pt>
                <c:pt idx="26537">
                  <c:v>41285.25</c:v>
                </c:pt>
                <c:pt idx="26538">
                  <c:v>41285.291666666664</c:v>
                </c:pt>
                <c:pt idx="26539">
                  <c:v>41285.333333333336</c:v>
                </c:pt>
                <c:pt idx="26540">
                  <c:v>41285.375</c:v>
                </c:pt>
                <c:pt idx="26541">
                  <c:v>41285.416666666664</c:v>
                </c:pt>
                <c:pt idx="26542">
                  <c:v>41285.458333333336</c:v>
                </c:pt>
                <c:pt idx="26543">
                  <c:v>41285.5</c:v>
                </c:pt>
                <c:pt idx="26544">
                  <c:v>41285.541666666664</c:v>
                </c:pt>
                <c:pt idx="26545">
                  <c:v>41285.583333333336</c:v>
                </c:pt>
                <c:pt idx="26546">
                  <c:v>41285.625</c:v>
                </c:pt>
                <c:pt idx="26547">
                  <c:v>41285.666666666664</c:v>
                </c:pt>
                <c:pt idx="26548">
                  <c:v>41285.708333333336</c:v>
                </c:pt>
                <c:pt idx="26549">
                  <c:v>41285.75</c:v>
                </c:pt>
                <c:pt idx="26550">
                  <c:v>41285.791666666664</c:v>
                </c:pt>
                <c:pt idx="26551">
                  <c:v>41285.833333333336</c:v>
                </c:pt>
                <c:pt idx="26552">
                  <c:v>41285.875</c:v>
                </c:pt>
                <c:pt idx="26553">
                  <c:v>41285.916666666664</c:v>
                </c:pt>
                <c:pt idx="26554">
                  <c:v>41285.958333333336</c:v>
                </c:pt>
                <c:pt idx="26555">
                  <c:v>41286</c:v>
                </c:pt>
                <c:pt idx="26556">
                  <c:v>41286.041666666664</c:v>
                </c:pt>
                <c:pt idx="26557">
                  <c:v>41286.083333333336</c:v>
                </c:pt>
                <c:pt idx="26558">
                  <c:v>41286.125</c:v>
                </c:pt>
                <c:pt idx="26559">
                  <c:v>41286.166666666664</c:v>
                </c:pt>
                <c:pt idx="26560">
                  <c:v>41286.208333333336</c:v>
                </c:pt>
                <c:pt idx="26561">
                  <c:v>41286.25</c:v>
                </c:pt>
                <c:pt idx="26562">
                  <c:v>41286.291666666664</c:v>
                </c:pt>
                <c:pt idx="26563">
                  <c:v>41286.333333333336</c:v>
                </c:pt>
                <c:pt idx="26564">
                  <c:v>41286.375</c:v>
                </c:pt>
                <c:pt idx="26565">
                  <c:v>41286.416666666664</c:v>
                </c:pt>
                <c:pt idx="26566">
                  <c:v>41286.458333333336</c:v>
                </c:pt>
                <c:pt idx="26567">
                  <c:v>41286.5</c:v>
                </c:pt>
                <c:pt idx="26568">
                  <c:v>41286.541666666664</c:v>
                </c:pt>
                <c:pt idx="26569">
                  <c:v>41286.583333333336</c:v>
                </c:pt>
                <c:pt idx="26570">
                  <c:v>41286.625</c:v>
                </c:pt>
                <c:pt idx="26571">
                  <c:v>41286.666666666664</c:v>
                </c:pt>
                <c:pt idx="26572">
                  <c:v>41286.708333333336</c:v>
                </c:pt>
                <c:pt idx="26573">
                  <c:v>41286.75</c:v>
                </c:pt>
                <c:pt idx="26574">
                  <c:v>41286.791666666664</c:v>
                </c:pt>
                <c:pt idx="26575">
                  <c:v>41286.833333333336</c:v>
                </c:pt>
                <c:pt idx="26576">
                  <c:v>41286.875</c:v>
                </c:pt>
                <c:pt idx="26577">
                  <c:v>41286.916666666664</c:v>
                </c:pt>
                <c:pt idx="26578">
                  <c:v>41286.958333333336</c:v>
                </c:pt>
                <c:pt idx="26579">
                  <c:v>41287</c:v>
                </c:pt>
                <c:pt idx="26580">
                  <c:v>41287.041666666664</c:v>
                </c:pt>
                <c:pt idx="26581">
                  <c:v>41287.083333333336</c:v>
                </c:pt>
                <c:pt idx="26582">
                  <c:v>41287.125</c:v>
                </c:pt>
                <c:pt idx="26583">
                  <c:v>41287.166666666664</c:v>
                </c:pt>
                <c:pt idx="26584">
                  <c:v>41287.208333333336</c:v>
                </c:pt>
                <c:pt idx="26585">
                  <c:v>41287.25</c:v>
                </c:pt>
                <c:pt idx="26586">
                  <c:v>41287.291666666664</c:v>
                </c:pt>
                <c:pt idx="26587">
                  <c:v>41287.333333333336</c:v>
                </c:pt>
                <c:pt idx="26588">
                  <c:v>41287.375</c:v>
                </c:pt>
                <c:pt idx="26589">
                  <c:v>41287.416666666664</c:v>
                </c:pt>
                <c:pt idx="26590">
                  <c:v>41287.458333333336</c:v>
                </c:pt>
                <c:pt idx="26591">
                  <c:v>41287.5</c:v>
                </c:pt>
                <c:pt idx="26592">
                  <c:v>41287.541666666664</c:v>
                </c:pt>
                <c:pt idx="26593">
                  <c:v>41287.583333333336</c:v>
                </c:pt>
                <c:pt idx="26594">
                  <c:v>41287.625</c:v>
                </c:pt>
                <c:pt idx="26595">
                  <c:v>41287.666666666664</c:v>
                </c:pt>
                <c:pt idx="26596">
                  <c:v>41287.708333333336</c:v>
                </c:pt>
                <c:pt idx="26597">
                  <c:v>41287.75</c:v>
                </c:pt>
                <c:pt idx="26598">
                  <c:v>41287.791666666664</c:v>
                </c:pt>
                <c:pt idx="26599">
                  <c:v>41287.833333333336</c:v>
                </c:pt>
                <c:pt idx="26600">
                  <c:v>41287.875</c:v>
                </c:pt>
                <c:pt idx="26601">
                  <c:v>41287.916666666664</c:v>
                </c:pt>
                <c:pt idx="26602">
                  <c:v>41287.958333333336</c:v>
                </c:pt>
                <c:pt idx="26603">
                  <c:v>41288</c:v>
                </c:pt>
                <c:pt idx="26604">
                  <c:v>41288.041666666664</c:v>
                </c:pt>
                <c:pt idx="26605">
                  <c:v>41288.083333333336</c:v>
                </c:pt>
                <c:pt idx="26606">
                  <c:v>41288.125</c:v>
                </c:pt>
                <c:pt idx="26607">
                  <c:v>41288.166666666664</c:v>
                </c:pt>
                <c:pt idx="26608">
                  <c:v>41288.208333333336</c:v>
                </c:pt>
                <c:pt idx="26609">
                  <c:v>41288.25</c:v>
                </c:pt>
                <c:pt idx="26610">
                  <c:v>41288.291666666664</c:v>
                </c:pt>
                <c:pt idx="26611">
                  <c:v>41288.333333333336</c:v>
                </c:pt>
                <c:pt idx="26612">
                  <c:v>41288.375</c:v>
                </c:pt>
                <c:pt idx="26613">
                  <c:v>41288.416666666664</c:v>
                </c:pt>
                <c:pt idx="26614">
                  <c:v>41288.458333333336</c:v>
                </c:pt>
                <c:pt idx="26615">
                  <c:v>41288.5</c:v>
                </c:pt>
                <c:pt idx="26616">
                  <c:v>41288.541666666664</c:v>
                </c:pt>
                <c:pt idx="26617">
                  <c:v>41288.583333333336</c:v>
                </c:pt>
                <c:pt idx="26618">
                  <c:v>41288.625</c:v>
                </c:pt>
                <c:pt idx="26619">
                  <c:v>41288.666666666664</c:v>
                </c:pt>
                <c:pt idx="26620">
                  <c:v>41288.708333333336</c:v>
                </c:pt>
                <c:pt idx="26621">
                  <c:v>41288.75</c:v>
                </c:pt>
                <c:pt idx="26622">
                  <c:v>41288.791666666664</c:v>
                </c:pt>
                <c:pt idx="26623">
                  <c:v>41288.833333333336</c:v>
                </c:pt>
                <c:pt idx="26624">
                  <c:v>41288.875</c:v>
                </c:pt>
                <c:pt idx="26625">
                  <c:v>41288.916666666664</c:v>
                </c:pt>
                <c:pt idx="26626">
                  <c:v>41288.958333333336</c:v>
                </c:pt>
                <c:pt idx="26627">
                  <c:v>41289</c:v>
                </c:pt>
                <c:pt idx="26628">
                  <c:v>41289.041666666664</c:v>
                </c:pt>
                <c:pt idx="26629">
                  <c:v>41289.083333333336</c:v>
                </c:pt>
                <c:pt idx="26630">
                  <c:v>41289.125</c:v>
                </c:pt>
                <c:pt idx="26631">
                  <c:v>41289.166666666664</c:v>
                </c:pt>
                <c:pt idx="26632">
                  <c:v>41289.208333333336</c:v>
                </c:pt>
                <c:pt idx="26633">
                  <c:v>41289.25</c:v>
                </c:pt>
                <c:pt idx="26634">
                  <c:v>41289.291666666664</c:v>
                </c:pt>
                <c:pt idx="26635">
                  <c:v>41289.333333333336</c:v>
                </c:pt>
                <c:pt idx="26636">
                  <c:v>41289.375</c:v>
                </c:pt>
                <c:pt idx="26637">
                  <c:v>41289.416666666664</c:v>
                </c:pt>
                <c:pt idx="26638">
                  <c:v>41289.458333333336</c:v>
                </c:pt>
                <c:pt idx="26639">
                  <c:v>41289.5</c:v>
                </c:pt>
                <c:pt idx="26640">
                  <c:v>41289.541666666664</c:v>
                </c:pt>
                <c:pt idx="26641">
                  <c:v>41289.583333333336</c:v>
                </c:pt>
                <c:pt idx="26642">
                  <c:v>41289.625</c:v>
                </c:pt>
                <c:pt idx="26643">
                  <c:v>41289.666666666664</c:v>
                </c:pt>
                <c:pt idx="26644">
                  <c:v>41289.708333333336</c:v>
                </c:pt>
                <c:pt idx="26645">
                  <c:v>41289.75</c:v>
                </c:pt>
                <c:pt idx="26646">
                  <c:v>41289.791666666664</c:v>
                </c:pt>
                <c:pt idx="26647">
                  <c:v>41289.833333333336</c:v>
                </c:pt>
                <c:pt idx="26648">
                  <c:v>41289.875</c:v>
                </c:pt>
                <c:pt idx="26649">
                  <c:v>41289.916666666664</c:v>
                </c:pt>
                <c:pt idx="26650">
                  <c:v>41289.958333333336</c:v>
                </c:pt>
                <c:pt idx="26651">
                  <c:v>41290</c:v>
                </c:pt>
                <c:pt idx="26652">
                  <c:v>41290.041666666664</c:v>
                </c:pt>
                <c:pt idx="26653">
                  <c:v>41290.083333333336</c:v>
                </c:pt>
                <c:pt idx="26654">
                  <c:v>41290.125</c:v>
                </c:pt>
                <c:pt idx="26655">
                  <c:v>41290.166666666664</c:v>
                </c:pt>
                <c:pt idx="26656">
                  <c:v>41290.208333333336</c:v>
                </c:pt>
                <c:pt idx="26657">
                  <c:v>41290.25</c:v>
                </c:pt>
                <c:pt idx="26658">
                  <c:v>41290.291666666664</c:v>
                </c:pt>
                <c:pt idx="26659">
                  <c:v>41290.333333333336</c:v>
                </c:pt>
                <c:pt idx="26660">
                  <c:v>41290.375</c:v>
                </c:pt>
                <c:pt idx="26661">
                  <c:v>41290.416666666664</c:v>
                </c:pt>
                <c:pt idx="26662">
                  <c:v>41290.458333333336</c:v>
                </c:pt>
                <c:pt idx="26663">
                  <c:v>41290.5</c:v>
                </c:pt>
                <c:pt idx="26664">
                  <c:v>41290.541666666664</c:v>
                </c:pt>
                <c:pt idx="26665">
                  <c:v>41290.583333333336</c:v>
                </c:pt>
                <c:pt idx="26666">
                  <c:v>41290.625</c:v>
                </c:pt>
                <c:pt idx="26667">
                  <c:v>41290.666666666664</c:v>
                </c:pt>
                <c:pt idx="26668">
                  <c:v>41290.708333333336</c:v>
                </c:pt>
                <c:pt idx="26669">
                  <c:v>41290.75</c:v>
                </c:pt>
                <c:pt idx="26670">
                  <c:v>41290.791666666664</c:v>
                </c:pt>
                <c:pt idx="26671">
                  <c:v>41290.833333333336</c:v>
                </c:pt>
                <c:pt idx="26672">
                  <c:v>41290.875</c:v>
                </c:pt>
                <c:pt idx="26673">
                  <c:v>41290.916666666664</c:v>
                </c:pt>
                <c:pt idx="26674">
                  <c:v>41290.958333333336</c:v>
                </c:pt>
                <c:pt idx="26675">
                  <c:v>41291</c:v>
                </c:pt>
                <c:pt idx="26676">
                  <c:v>41291.041666666664</c:v>
                </c:pt>
                <c:pt idx="26677">
                  <c:v>41291.083333333336</c:v>
                </c:pt>
                <c:pt idx="26678">
                  <c:v>41291.125</c:v>
                </c:pt>
                <c:pt idx="26679">
                  <c:v>41291.166666666664</c:v>
                </c:pt>
                <c:pt idx="26680">
                  <c:v>41291.208333333336</c:v>
                </c:pt>
                <c:pt idx="26681">
                  <c:v>41291.25</c:v>
                </c:pt>
                <c:pt idx="26682">
                  <c:v>41291.291666666664</c:v>
                </c:pt>
                <c:pt idx="26683">
                  <c:v>41291.333333333336</c:v>
                </c:pt>
                <c:pt idx="26684">
                  <c:v>41291.375</c:v>
                </c:pt>
                <c:pt idx="26685">
                  <c:v>41291.416666666664</c:v>
                </c:pt>
                <c:pt idx="26686">
                  <c:v>41291.458333333336</c:v>
                </c:pt>
                <c:pt idx="26687">
                  <c:v>41291.5</c:v>
                </c:pt>
                <c:pt idx="26688">
                  <c:v>41291.541666666664</c:v>
                </c:pt>
                <c:pt idx="26689">
                  <c:v>41291.583333333336</c:v>
                </c:pt>
                <c:pt idx="26690">
                  <c:v>41291.625</c:v>
                </c:pt>
                <c:pt idx="26691">
                  <c:v>41291.666666666664</c:v>
                </c:pt>
                <c:pt idx="26692">
                  <c:v>41291.708333333336</c:v>
                </c:pt>
                <c:pt idx="26693">
                  <c:v>41291.75</c:v>
                </c:pt>
                <c:pt idx="26694">
                  <c:v>41291.791666666664</c:v>
                </c:pt>
                <c:pt idx="26695">
                  <c:v>41291.833333333336</c:v>
                </c:pt>
                <c:pt idx="26696">
                  <c:v>41291.875</c:v>
                </c:pt>
                <c:pt idx="26697">
                  <c:v>41291.916666666664</c:v>
                </c:pt>
                <c:pt idx="26698">
                  <c:v>41291.958333333336</c:v>
                </c:pt>
                <c:pt idx="26699">
                  <c:v>41292</c:v>
                </c:pt>
                <c:pt idx="26700">
                  <c:v>41292.041666666664</c:v>
                </c:pt>
                <c:pt idx="26701">
                  <c:v>41292.083333333336</c:v>
                </c:pt>
                <c:pt idx="26702">
                  <c:v>41292.125</c:v>
                </c:pt>
                <c:pt idx="26703">
                  <c:v>41292.166666666664</c:v>
                </c:pt>
                <c:pt idx="26704">
                  <c:v>41292.208333333336</c:v>
                </c:pt>
                <c:pt idx="26705">
                  <c:v>41292.25</c:v>
                </c:pt>
                <c:pt idx="26706">
                  <c:v>41292.291666666664</c:v>
                </c:pt>
                <c:pt idx="26707">
                  <c:v>41292.333333333336</c:v>
                </c:pt>
                <c:pt idx="26708">
                  <c:v>41292.375</c:v>
                </c:pt>
                <c:pt idx="26709">
                  <c:v>41292.416666666664</c:v>
                </c:pt>
                <c:pt idx="26710">
                  <c:v>41292.458333333336</c:v>
                </c:pt>
                <c:pt idx="26711">
                  <c:v>41292.5</c:v>
                </c:pt>
                <c:pt idx="26712">
                  <c:v>41292.541666666664</c:v>
                </c:pt>
                <c:pt idx="26713">
                  <c:v>41292.583333333336</c:v>
                </c:pt>
                <c:pt idx="26714">
                  <c:v>41292.625</c:v>
                </c:pt>
                <c:pt idx="26715">
                  <c:v>41292.666666666664</c:v>
                </c:pt>
                <c:pt idx="26716">
                  <c:v>41292.708333333336</c:v>
                </c:pt>
                <c:pt idx="26717">
                  <c:v>41292.75</c:v>
                </c:pt>
                <c:pt idx="26718">
                  <c:v>41292.791666666664</c:v>
                </c:pt>
                <c:pt idx="26719">
                  <c:v>41292.833333333336</c:v>
                </c:pt>
                <c:pt idx="26720">
                  <c:v>41292.875</c:v>
                </c:pt>
                <c:pt idx="26721">
                  <c:v>41292.916666666664</c:v>
                </c:pt>
                <c:pt idx="26722">
                  <c:v>41292.958333333336</c:v>
                </c:pt>
                <c:pt idx="26723">
                  <c:v>41293</c:v>
                </c:pt>
                <c:pt idx="26724">
                  <c:v>41293.041666666664</c:v>
                </c:pt>
                <c:pt idx="26725">
                  <c:v>41293.083333333336</c:v>
                </c:pt>
                <c:pt idx="26726">
                  <c:v>41293.125</c:v>
                </c:pt>
                <c:pt idx="26727">
                  <c:v>41293.166666666664</c:v>
                </c:pt>
                <c:pt idx="26728">
                  <c:v>41293.208333333336</c:v>
                </c:pt>
                <c:pt idx="26729">
                  <c:v>41293.25</c:v>
                </c:pt>
                <c:pt idx="26730">
                  <c:v>41293.291666666664</c:v>
                </c:pt>
                <c:pt idx="26731">
                  <c:v>41293.333333333336</c:v>
                </c:pt>
                <c:pt idx="26732">
                  <c:v>41293.375</c:v>
                </c:pt>
                <c:pt idx="26733">
                  <c:v>41293.416666666664</c:v>
                </c:pt>
                <c:pt idx="26734">
                  <c:v>41293.458333333336</c:v>
                </c:pt>
                <c:pt idx="26735">
                  <c:v>41293.5</c:v>
                </c:pt>
                <c:pt idx="26736">
                  <c:v>41293.541666666664</c:v>
                </c:pt>
                <c:pt idx="26737">
                  <c:v>41293.583333333336</c:v>
                </c:pt>
                <c:pt idx="26738">
                  <c:v>41293.625</c:v>
                </c:pt>
                <c:pt idx="26739">
                  <c:v>41293.666666666664</c:v>
                </c:pt>
                <c:pt idx="26740">
                  <c:v>41293.708333333336</c:v>
                </c:pt>
                <c:pt idx="26741">
                  <c:v>41293.75</c:v>
                </c:pt>
                <c:pt idx="26742">
                  <c:v>41293.791666666664</c:v>
                </c:pt>
                <c:pt idx="26743">
                  <c:v>41293.833333333336</c:v>
                </c:pt>
                <c:pt idx="26744">
                  <c:v>41293.875</c:v>
                </c:pt>
                <c:pt idx="26745">
                  <c:v>41293.916666666664</c:v>
                </c:pt>
                <c:pt idx="26746">
                  <c:v>41293.958333333336</c:v>
                </c:pt>
                <c:pt idx="26747">
                  <c:v>41294</c:v>
                </c:pt>
                <c:pt idx="26748">
                  <c:v>41294.041666666664</c:v>
                </c:pt>
                <c:pt idx="26749">
                  <c:v>41294.083333333336</c:v>
                </c:pt>
                <c:pt idx="26750">
                  <c:v>41294.125</c:v>
                </c:pt>
                <c:pt idx="26751">
                  <c:v>41294.166666666664</c:v>
                </c:pt>
                <c:pt idx="26752">
                  <c:v>41294.208333333336</c:v>
                </c:pt>
                <c:pt idx="26753">
                  <c:v>41294.25</c:v>
                </c:pt>
                <c:pt idx="26754">
                  <c:v>41294.291666666664</c:v>
                </c:pt>
                <c:pt idx="26755">
                  <c:v>41294.333333333336</c:v>
                </c:pt>
                <c:pt idx="26756">
                  <c:v>41294.375</c:v>
                </c:pt>
                <c:pt idx="26757">
                  <c:v>41294.416666666664</c:v>
                </c:pt>
                <c:pt idx="26758">
                  <c:v>41294.458333333336</c:v>
                </c:pt>
                <c:pt idx="26759">
                  <c:v>41294.5</c:v>
                </c:pt>
                <c:pt idx="26760">
                  <c:v>41294.541666666664</c:v>
                </c:pt>
                <c:pt idx="26761">
                  <c:v>41294.583333333336</c:v>
                </c:pt>
                <c:pt idx="26762">
                  <c:v>41294.625</c:v>
                </c:pt>
                <c:pt idx="26763">
                  <c:v>41294.666666666664</c:v>
                </c:pt>
                <c:pt idx="26764">
                  <c:v>41294.708333333336</c:v>
                </c:pt>
                <c:pt idx="26765">
                  <c:v>41294.75</c:v>
                </c:pt>
                <c:pt idx="26766">
                  <c:v>41294.791666666664</c:v>
                </c:pt>
                <c:pt idx="26767">
                  <c:v>41294.833333333336</c:v>
                </c:pt>
                <c:pt idx="26768">
                  <c:v>41294.875</c:v>
                </c:pt>
                <c:pt idx="26769">
                  <c:v>41294.916666666664</c:v>
                </c:pt>
                <c:pt idx="26770">
                  <c:v>41294.958333333336</c:v>
                </c:pt>
                <c:pt idx="26771">
                  <c:v>41295</c:v>
                </c:pt>
                <c:pt idx="26772">
                  <c:v>41295.041666666664</c:v>
                </c:pt>
                <c:pt idx="26773">
                  <c:v>41295.083333333336</c:v>
                </c:pt>
                <c:pt idx="26774">
                  <c:v>41295.125</c:v>
                </c:pt>
                <c:pt idx="26775">
                  <c:v>41295.166666666664</c:v>
                </c:pt>
                <c:pt idx="26776">
                  <c:v>41295.208333333336</c:v>
                </c:pt>
                <c:pt idx="26777">
                  <c:v>41295.25</c:v>
                </c:pt>
                <c:pt idx="26778">
                  <c:v>41295.291666666664</c:v>
                </c:pt>
                <c:pt idx="26779">
                  <c:v>41295.333333333336</c:v>
                </c:pt>
                <c:pt idx="26780">
                  <c:v>41295.375</c:v>
                </c:pt>
                <c:pt idx="26781">
                  <c:v>41295.416666666664</c:v>
                </c:pt>
                <c:pt idx="26782">
                  <c:v>41295.458333333336</c:v>
                </c:pt>
                <c:pt idx="26783">
                  <c:v>41295.5</c:v>
                </c:pt>
                <c:pt idx="26784">
                  <c:v>41295.541666666664</c:v>
                </c:pt>
                <c:pt idx="26785">
                  <c:v>41295.583333333336</c:v>
                </c:pt>
                <c:pt idx="26786">
                  <c:v>41295.625</c:v>
                </c:pt>
                <c:pt idx="26787">
                  <c:v>41295.666666666664</c:v>
                </c:pt>
                <c:pt idx="26788">
                  <c:v>41295.708333333336</c:v>
                </c:pt>
                <c:pt idx="26789">
                  <c:v>41295.75</c:v>
                </c:pt>
                <c:pt idx="26790">
                  <c:v>41295.791666666664</c:v>
                </c:pt>
                <c:pt idx="26791">
                  <c:v>41295.833333333336</c:v>
                </c:pt>
                <c:pt idx="26792">
                  <c:v>41295.875</c:v>
                </c:pt>
                <c:pt idx="26793">
                  <c:v>41295.916666666664</c:v>
                </c:pt>
                <c:pt idx="26794">
                  <c:v>41295.958333333336</c:v>
                </c:pt>
                <c:pt idx="26795">
                  <c:v>41296</c:v>
                </c:pt>
                <c:pt idx="26796">
                  <c:v>41296.041666666664</c:v>
                </c:pt>
                <c:pt idx="26797">
                  <c:v>41296.083333333336</c:v>
                </c:pt>
                <c:pt idx="26798">
                  <c:v>41296.125</c:v>
                </c:pt>
                <c:pt idx="26799">
                  <c:v>41296.166666666664</c:v>
                </c:pt>
                <c:pt idx="26800">
                  <c:v>41296.208333333336</c:v>
                </c:pt>
                <c:pt idx="26801">
                  <c:v>41296.25</c:v>
                </c:pt>
                <c:pt idx="26802">
                  <c:v>41296.291666666664</c:v>
                </c:pt>
                <c:pt idx="26803">
                  <c:v>41296.333333333336</c:v>
                </c:pt>
                <c:pt idx="26804">
                  <c:v>41296.375</c:v>
                </c:pt>
                <c:pt idx="26805">
                  <c:v>41296.416666666664</c:v>
                </c:pt>
                <c:pt idx="26806">
                  <c:v>41296.458333333336</c:v>
                </c:pt>
                <c:pt idx="26807">
                  <c:v>41296.5</c:v>
                </c:pt>
                <c:pt idx="26808">
                  <c:v>41296.541666666664</c:v>
                </c:pt>
                <c:pt idx="26809">
                  <c:v>41296.583333333336</c:v>
                </c:pt>
                <c:pt idx="26810">
                  <c:v>41296.625</c:v>
                </c:pt>
                <c:pt idx="26811">
                  <c:v>41296.666666666664</c:v>
                </c:pt>
                <c:pt idx="26812">
                  <c:v>41296.708333333336</c:v>
                </c:pt>
                <c:pt idx="26813">
                  <c:v>41296.75</c:v>
                </c:pt>
                <c:pt idx="26814">
                  <c:v>41296.791666666664</c:v>
                </c:pt>
                <c:pt idx="26815">
                  <c:v>41296.833333333336</c:v>
                </c:pt>
                <c:pt idx="26816">
                  <c:v>41296.875</c:v>
                </c:pt>
                <c:pt idx="26817">
                  <c:v>41296.916666666664</c:v>
                </c:pt>
                <c:pt idx="26818">
                  <c:v>41296.958333333336</c:v>
                </c:pt>
                <c:pt idx="26819">
                  <c:v>41297</c:v>
                </c:pt>
                <c:pt idx="26820">
                  <c:v>41297.041666666664</c:v>
                </c:pt>
                <c:pt idx="26821">
                  <c:v>41297.083333333336</c:v>
                </c:pt>
                <c:pt idx="26822">
                  <c:v>41297.125</c:v>
                </c:pt>
                <c:pt idx="26823">
                  <c:v>41297.166666666664</c:v>
                </c:pt>
                <c:pt idx="26824">
                  <c:v>41297.208333333336</c:v>
                </c:pt>
                <c:pt idx="26825">
                  <c:v>41297.25</c:v>
                </c:pt>
                <c:pt idx="26826">
                  <c:v>41297.291666666664</c:v>
                </c:pt>
                <c:pt idx="26827">
                  <c:v>41297.333333333336</c:v>
                </c:pt>
                <c:pt idx="26828">
                  <c:v>41297.375</c:v>
                </c:pt>
                <c:pt idx="26829">
                  <c:v>41297.416666666664</c:v>
                </c:pt>
                <c:pt idx="26830">
                  <c:v>41297.458333333336</c:v>
                </c:pt>
                <c:pt idx="26831">
                  <c:v>41297.5</c:v>
                </c:pt>
                <c:pt idx="26832">
                  <c:v>41297.541666666664</c:v>
                </c:pt>
                <c:pt idx="26833">
                  <c:v>41297.583333333336</c:v>
                </c:pt>
                <c:pt idx="26834">
                  <c:v>41297.625</c:v>
                </c:pt>
                <c:pt idx="26835">
                  <c:v>41297.666666666664</c:v>
                </c:pt>
                <c:pt idx="26836">
                  <c:v>41297.708333333336</c:v>
                </c:pt>
                <c:pt idx="26837">
                  <c:v>41297.75</c:v>
                </c:pt>
                <c:pt idx="26838">
                  <c:v>41297.791666666664</c:v>
                </c:pt>
                <c:pt idx="26839">
                  <c:v>41297.833333333336</c:v>
                </c:pt>
                <c:pt idx="26840">
                  <c:v>41297.875</c:v>
                </c:pt>
                <c:pt idx="26841">
                  <c:v>41297.916666666664</c:v>
                </c:pt>
                <c:pt idx="26842">
                  <c:v>41297.958333333336</c:v>
                </c:pt>
                <c:pt idx="26843">
                  <c:v>41298</c:v>
                </c:pt>
                <c:pt idx="26844">
                  <c:v>41298.041666666664</c:v>
                </c:pt>
                <c:pt idx="26845">
                  <c:v>41298.083333333336</c:v>
                </c:pt>
                <c:pt idx="26846">
                  <c:v>41298.125</c:v>
                </c:pt>
                <c:pt idx="26847">
                  <c:v>41298.166666666664</c:v>
                </c:pt>
                <c:pt idx="26848">
                  <c:v>41298.208333333336</c:v>
                </c:pt>
                <c:pt idx="26849">
                  <c:v>41298.25</c:v>
                </c:pt>
                <c:pt idx="26850">
                  <c:v>41298.291666666664</c:v>
                </c:pt>
                <c:pt idx="26851">
                  <c:v>41298.333333333336</c:v>
                </c:pt>
                <c:pt idx="26852">
                  <c:v>41298.375</c:v>
                </c:pt>
                <c:pt idx="26853">
                  <c:v>41298.416666666664</c:v>
                </c:pt>
                <c:pt idx="26854">
                  <c:v>41298.458333333336</c:v>
                </c:pt>
                <c:pt idx="26855">
                  <c:v>41298.5</c:v>
                </c:pt>
                <c:pt idx="26856">
                  <c:v>41298.541666666664</c:v>
                </c:pt>
                <c:pt idx="26857">
                  <c:v>41298.583333333336</c:v>
                </c:pt>
                <c:pt idx="26858">
                  <c:v>41298.625</c:v>
                </c:pt>
                <c:pt idx="26859">
                  <c:v>41298.666666666664</c:v>
                </c:pt>
                <c:pt idx="26860">
                  <c:v>41298.708333333336</c:v>
                </c:pt>
                <c:pt idx="26861">
                  <c:v>41298.75</c:v>
                </c:pt>
                <c:pt idx="26862">
                  <c:v>41298.791666666664</c:v>
                </c:pt>
                <c:pt idx="26863">
                  <c:v>41298.833333333336</c:v>
                </c:pt>
                <c:pt idx="26864">
                  <c:v>41298.875</c:v>
                </c:pt>
                <c:pt idx="26865">
                  <c:v>41298.916666666664</c:v>
                </c:pt>
                <c:pt idx="26866">
                  <c:v>41298.958333333336</c:v>
                </c:pt>
                <c:pt idx="26867">
                  <c:v>41299</c:v>
                </c:pt>
                <c:pt idx="26868">
                  <c:v>41299.041666666664</c:v>
                </c:pt>
                <c:pt idx="26869">
                  <c:v>41299.083333333336</c:v>
                </c:pt>
                <c:pt idx="26870">
                  <c:v>41299.125</c:v>
                </c:pt>
                <c:pt idx="26871">
                  <c:v>41299.166666666664</c:v>
                </c:pt>
                <c:pt idx="26872">
                  <c:v>41299.208333333336</c:v>
                </c:pt>
                <c:pt idx="26873">
                  <c:v>41299.25</c:v>
                </c:pt>
                <c:pt idx="26874">
                  <c:v>41299.291666666664</c:v>
                </c:pt>
                <c:pt idx="26875">
                  <c:v>41299.333333333336</c:v>
                </c:pt>
                <c:pt idx="26876">
                  <c:v>41299.375</c:v>
                </c:pt>
                <c:pt idx="26877">
                  <c:v>41299.416666666664</c:v>
                </c:pt>
                <c:pt idx="26878">
                  <c:v>41299.458333333336</c:v>
                </c:pt>
                <c:pt idx="26879">
                  <c:v>41299.5</c:v>
                </c:pt>
                <c:pt idx="26880">
                  <c:v>41299.541666666664</c:v>
                </c:pt>
                <c:pt idx="26881">
                  <c:v>41299.583333333336</c:v>
                </c:pt>
                <c:pt idx="26882">
                  <c:v>41299.625</c:v>
                </c:pt>
                <c:pt idx="26883">
                  <c:v>41299.666666666664</c:v>
                </c:pt>
                <c:pt idx="26884">
                  <c:v>41299.708333333336</c:v>
                </c:pt>
                <c:pt idx="26885">
                  <c:v>41299.75</c:v>
                </c:pt>
                <c:pt idx="26886">
                  <c:v>41299.791666666664</c:v>
                </c:pt>
                <c:pt idx="26887">
                  <c:v>41299.833333333336</c:v>
                </c:pt>
                <c:pt idx="26888">
                  <c:v>41299.875</c:v>
                </c:pt>
                <c:pt idx="26889">
                  <c:v>41299.916666666664</c:v>
                </c:pt>
                <c:pt idx="26890">
                  <c:v>41299.958333333336</c:v>
                </c:pt>
                <c:pt idx="26891">
                  <c:v>41300</c:v>
                </c:pt>
                <c:pt idx="26892">
                  <c:v>41300.041666666664</c:v>
                </c:pt>
                <c:pt idx="26893">
                  <c:v>41300.083333333336</c:v>
                </c:pt>
                <c:pt idx="26894">
                  <c:v>41300.125</c:v>
                </c:pt>
                <c:pt idx="26895">
                  <c:v>41300.166666666664</c:v>
                </c:pt>
                <c:pt idx="26896">
                  <c:v>41300.208333333336</c:v>
                </c:pt>
                <c:pt idx="26897">
                  <c:v>41300.25</c:v>
                </c:pt>
                <c:pt idx="26898">
                  <c:v>41300.291666666664</c:v>
                </c:pt>
                <c:pt idx="26899">
                  <c:v>41300.333333333336</c:v>
                </c:pt>
                <c:pt idx="26900">
                  <c:v>41300.375</c:v>
                </c:pt>
                <c:pt idx="26901">
                  <c:v>41300.416666666664</c:v>
                </c:pt>
                <c:pt idx="26902">
                  <c:v>41300.458333333336</c:v>
                </c:pt>
                <c:pt idx="26903">
                  <c:v>41300.5</c:v>
                </c:pt>
                <c:pt idx="26904">
                  <c:v>41300.541666666664</c:v>
                </c:pt>
                <c:pt idx="26905">
                  <c:v>41300.583333333336</c:v>
                </c:pt>
                <c:pt idx="26906">
                  <c:v>41300.625</c:v>
                </c:pt>
                <c:pt idx="26907">
                  <c:v>41300.666666666664</c:v>
                </c:pt>
                <c:pt idx="26908">
                  <c:v>41300.708333333336</c:v>
                </c:pt>
                <c:pt idx="26909">
                  <c:v>41300.75</c:v>
                </c:pt>
                <c:pt idx="26910">
                  <c:v>41300.791666666664</c:v>
                </c:pt>
                <c:pt idx="26911">
                  <c:v>41300.833333333336</c:v>
                </c:pt>
                <c:pt idx="26912">
                  <c:v>41300.875</c:v>
                </c:pt>
                <c:pt idx="26913">
                  <c:v>41300.916666666664</c:v>
                </c:pt>
                <c:pt idx="26914">
                  <c:v>41300.958333333336</c:v>
                </c:pt>
                <c:pt idx="26915">
                  <c:v>41301</c:v>
                </c:pt>
                <c:pt idx="26916">
                  <c:v>41301.041666666664</c:v>
                </c:pt>
                <c:pt idx="26917">
                  <c:v>41301.083333333336</c:v>
                </c:pt>
                <c:pt idx="26918">
                  <c:v>41301.125</c:v>
                </c:pt>
                <c:pt idx="26919">
                  <c:v>41301.166666666664</c:v>
                </c:pt>
                <c:pt idx="26920">
                  <c:v>41301.208333333336</c:v>
                </c:pt>
                <c:pt idx="26921">
                  <c:v>41301.25</c:v>
                </c:pt>
                <c:pt idx="26922">
                  <c:v>41301.291666666664</c:v>
                </c:pt>
                <c:pt idx="26923">
                  <c:v>41301.333333333336</c:v>
                </c:pt>
                <c:pt idx="26924">
                  <c:v>41301.375</c:v>
                </c:pt>
                <c:pt idx="26925">
                  <c:v>41301.416666666664</c:v>
                </c:pt>
                <c:pt idx="26926">
                  <c:v>41301.458333333336</c:v>
                </c:pt>
                <c:pt idx="26927">
                  <c:v>41301.5</c:v>
                </c:pt>
                <c:pt idx="26928">
                  <c:v>41301.541666666664</c:v>
                </c:pt>
                <c:pt idx="26929">
                  <c:v>41301.583333333336</c:v>
                </c:pt>
                <c:pt idx="26930">
                  <c:v>41301.625</c:v>
                </c:pt>
                <c:pt idx="26931">
                  <c:v>41301.666666666664</c:v>
                </c:pt>
                <c:pt idx="26932">
                  <c:v>41301.708333333336</c:v>
                </c:pt>
                <c:pt idx="26933">
                  <c:v>41301.75</c:v>
                </c:pt>
                <c:pt idx="26934">
                  <c:v>41301.791666666664</c:v>
                </c:pt>
                <c:pt idx="26935">
                  <c:v>41301.833333333336</c:v>
                </c:pt>
                <c:pt idx="26936">
                  <c:v>41301.875</c:v>
                </c:pt>
                <c:pt idx="26937">
                  <c:v>41301.916666666664</c:v>
                </c:pt>
                <c:pt idx="26938">
                  <c:v>41301.958333333336</c:v>
                </c:pt>
                <c:pt idx="26939">
                  <c:v>41302</c:v>
                </c:pt>
                <c:pt idx="26940">
                  <c:v>41302.041666666664</c:v>
                </c:pt>
                <c:pt idx="26941">
                  <c:v>41302.083333333336</c:v>
                </c:pt>
                <c:pt idx="26942">
                  <c:v>41302.125</c:v>
                </c:pt>
                <c:pt idx="26943">
                  <c:v>41302.166666666664</c:v>
                </c:pt>
                <c:pt idx="26944">
                  <c:v>41302.208333333336</c:v>
                </c:pt>
                <c:pt idx="26945">
                  <c:v>41302.25</c:v>
                </c:pt>
                <c:pt idx="26946">
                  <c:v>41302.291666666664</c:v>
                </c:pt>
                <c:pt idx="26947">
                  <c:v>41302.333333333336</c:v>
                </c:pt>
                <c:pt idx="26948">
                  <c:v>41302.375</c:v>
                </c:pt>
                <c:pt idx="26949">
                  <c:v>41302.416666666664</c:v>
                </c:pt>
                <c:pt idx="26950">
                  <c:v>41302.458333333336</c:v>
                </c:pt>
                <c:pt idx="26951">
                  <c:v>41302.5</c:v>
                </c:pt>
                <c:pt idx="26952">
                  <c:v>41302.541666666664</c:v>
                </c:pt>
                <c:pt idx="26953">
                  <c:v>41302.583333333336</c:v>
                </c:pt>
                <c:pt idx="26954">
                  <c:v>41302.625</c:v>
                </c:pt>
                <c:pt idx="26955">
                  <c:v>41302.666666666664</c:v>
                </c:pt>
                <c:pt idx="26956">
                  <c:v>41302.708333333336</c:v>
                </c:pt>
                <c:pt idx="26957">
                  <c:v>41302.75</c:v>
                </c:pt>
                <c:pt idx="26958">
                  <c:v>41302.791666666664</c:v>
                </c:pt>
                <c:pt idx="26959">
                  <c:v>41302.833333333336</c:v>
                </c:pt>
                <c:pt idx="26960">
                  <c:v>41302.875</c:v>
                </c:pt>
                <c:pt idx="26961">
                  <c:v>41302.916666666664</c:v>
                </c:pt>
                <c:pt idx="26962">
                  <c:v>41302.958333333336</c:v>
                </c:pt>
                <c:pt idx="26963">
                  <c:v>41303</c:v>
                </c:pt>
                <c:pt idx="26964">
                  <c:v>41303.041666666664</c:v>
                </c:pt>
                <c:pt idx="26965">
                  <c:v>41303.083333333336</c:v>
                </c:pt>
                <c:pt idx="26966">
                  <c:v>41303.125</c:v>
                </c:pt>
                <c:pt idx="26967">
                  <c:v>41303.166666666664</c:v>
                </c:pt>
                <c:pt idx="26968">
                  <c:v>41303.208333333336</c:v>
                </c:pt>
                <c:pt idx="26969">
                  <c:v>41303.25</c:v>
                </c:pt>
                <c:pt idx="26970">
                  <c:v>41303.291666666664</c:v>
                </c:pt>
                <c:pt idx="26971">
                  <c:v>41303.333333333336</c:v>
                </c:pt>
                <c:pt idx="26972">
                  <c:v>41303.375</c:v>
                </c:pt>
                <c:pt idx="26973">
                  <c:v>41303.416666666664</c:v>
                </c:pt>
                <c:pt idx="26974">
                  <c:v>41303.458333333336</c:v>
                </c:pt>
                <c:pt idx="26975">
                  <c:v>41303.5</c:v>
                </c:pt>
                <c:pt idx="26976">
                  <c:v>41303.541666666664</c:v>
                </c:pt>
                <c:pt idx="26977">
                  <c:v>41303.583333333336</c:v>
                </c:pt>
                <c:pt idx="26978">
                  <c:v>41303.625</c:v>
                </c:pt>
                <c:pt idx="26979">
                  <c:v>41303.666666666664</c:v>
                </c:pt>
                <c:pt idx="26980">
                  <c:v>41303.708333333336</c:v>
                </c:pt>
                <c:pt idx="26981">
                  <c:v>41303.75</c:v>
                </c:pt>
                <c:pt idx="26982">
                  <c:v>41303.791666666664</c:v>
                </c:pt>
                <c:pt idx="26983">
                  <c:v>41303.833333333336</c:v>
                </c:pt>
                <c:pt idx="26984">
                  <c:v>41303.875</c:v>
                </c:pt>
                <c:pt idx="26985">
                  <c:v>41303.916666666664</c:v>
                </c:pt>
                <c:pt idx="26986">
                  <c:v>41303.958333333336</c:v>
                </c:pt>
                <c:pt idx="26987">
                  <c:v>41304</c:v>
                </c:pt>
                <c:pt idx="26988">
                  <c:v>41304.041666666664</c:v>
                </c:pt>
                <c:pt idx="26989">
                  <c:v>41304.083333333336</c:v>
                </c:pt>
                <c:pt idx="26990">
                  <c:v>41304.125</c:v>
                </c:pt>
                <c:pt idx="26991">
                  <c:v>41304.166666666664</c:v>
                </c:pt>
                <c:pt idx="26992">
                  <c:v>41304.208333333336</c:v>
                </c:pt>
                <c:pt idx="26993">
                  <c:v>41304.25</c:v>
                </c:pt>
                <c:pt idx="26994">
                  <c:v>41304.291666666664</c:v>
                </c:pt>
                <c:pt idx="26995">
                  <c:v>41304.333333333336</c:v>
                </c:pt>
                <c:pt idx="26996">
                  <c:v>41304.375</c:v>
                </c:pt>
                <c:pt idx="26997">
                  <c:v>41304.416666666664</c:v>
                </c:pt>
                <c:pt idx="26998">
                  <c:v>41304.458333333336</c:v>
                </c:pt>
                <c:pt idx="26999">
                  <c:v>41304.5</c:v>
                </c:pt>
                <c:pt idx="27000">
                  <c:v>41304.541666666664</c:v>
                </c:pt>
                <c:pt idx="27001">
                  <c:v>41304.583333333336</c:v>
                </c:pt>
                <c:pt idx="27002">
                  <c:v>41304.625</c:v>
                </c:pt>
                <c:pt idx="27003">
                  <c:v>41304.666666666664</c:v>
                </c:pt>
                <c:pt idx="27004">
                  <c:v>41304.708333333336</c:v>
                </c:pt>
                <c:pt idx="27005">
                  <c:v>41304.75</c:v>
                </c:pt>
                <c:pt idx="27006">
                  <c:v>41304.791666666664</c:v>
                </c:pt>
                <c:pt idx="27007">
                  <c:v>41304.833333333336</c:v>
                </c:pt>
                <c:pt idx="27008">
                  <c:v>41304.875</c:v>
                </c:pt>
                <c:pt idx="27009">
                  <c:v>41304.916666666664</c:v>
                </c:pt>
                <c:pt idx="27010">
                  <c:v>41304.958333333336</c:v>
                </c:pt>
                <c:pt idx="27011">
                  <c:v>41305</c:v>
                </c:pt>
                <c:pt idx="27012">
                  <c:v>41305.041666666664</c:v>
                </c:pt>
                <c:pt idx="27013">
                  <c:v>41305.083333333336</c:v>
                </c:pt>
                <c:pt idx="27014">
                  <c:v>41305.125</c:v>
                </c:pt>
                <c:pt idx="27015">
                  <c:v>41305.166666666664</c:v>
                </c:pt>
                <c:pt idx="27016">
                  <c:v>41305.208333333336</c:v>
                </c:pt>
                <c:pt idx="27017">
                  <c:v>41305.25</c:v>
                </c:pt>
                <c:pt idx="27018">
                  <c:v>41305.291666666664</c:v>
                </c:pt>
                <c:pt idx="27019">
                  <c:v>41305.333333333336</c:v>
                </c:pt>
                <c:pt idx="27020">
                  <c:v>41305.375</c:v>
                </c:pt>
                <c:pt idx="27021">
                  <c:v>41305.416666666664</c:v>
                </c:pt>
                <c:pt idx="27022">
                  <c:v>41305.458333333336</c:v>
                </c:pt>
                <c:pt idx="27023">
                  <c:v>41305.5</c:v>
                </c:pt>
                <c:pt idx="27024">
                  <c:v>41305.541666666664</c:v>
                </c:pt>
                <c:pt idx="27025">
                  <c:v>41305.583333333336</c:v>
                </c:pt>
                <c:pt idx="27026">
                  <c:v>41305.625</c:v>
                </c:pt>
                <c:pt idx="27027">
                  <c:v>41305.666666666664</c:v>
                </c:pt>
                <c:pt idx="27028">
                  <c:v>41305.708333333336</c:v>
                </c:pt>
                <c:pt idx="27029">
                  <c:v>41305.75</c:v>
                </c:pt>
                <c:pt idx="27030">
                  <c:v>41305.791666666664</c:v>
                </c:pt>
                <c:pt idx="27031">
                  <c:v>41305.833333333336</c:v>
                </c:pt>
                <c:pt idx="27032">
                  <c:v>41305.875</c:v>
                </c:pt>
                <c:pt idx="27033">
                  <c:v>41305.916666666664</c:v>
                </c:pt>
                <c:pt idx="27034">
                  <c:v>41305.958333333336</c:v>
                </c:pt>
                <c:pt idx="27035">
                  <c:v>41306</c:v>
                </c:pt>
                <c:pt idx="27036">
                  <c:v>41306.041666666664</c:v>
                </c:pt>
                <c:pt idx="27037">
                  <c:v>41306.083333333336</c:v>
                </c:pt>
                <c:pt idx="27038">
                  <c:v>41306.125</c:v>
                </c:pt>
                <c:pt idx="27039">
                  <c:v>41306.166666666664</c:v>
                </c:pt>
                <c:pt idx="27040">
                  <c:v>41306.208333333336</c:v>
                </c:pt>
                <c:pt idx="27041">
                  <c:v>41306.25</c:v>
                </c:pt>
                <c:pt idx="27042">
                  <c:v>41306.291666666664</c:v>
                </c:pt>
                <c:pt idx="27043">
                  <c:v>41306.333333333336</c:v>
                </c:pt>
                <c:pt idx="27044">
                  <c:v>41306.375</c:v>
                </c:pt>
                <c:pt idx="27045">
                  <c:v>41306.416666666664</c:v>
                </c:pt>
                <c:pt idx="27046">
                  <c:v>41306.458333333336</c:v>
                </c:pt>
                <c:pt idx="27047">
                  <c:v>41306.5</c:v>
                </c:pt>
                <c:pt idx="27048">
                  <c:v>41306.541666666664</c:v>
                </c:pt>
                <c:pt idx="27049">
                  <c:v>41306.583333333336</c:v>
                </c:pt>
                <c:pt idx="27050">
                  <c:v>41306.625</c:v>
                </c:pt>
                <c:pt idx="27051">
                  <c:v>41306.666666666664</c:v>
                </c:pt>
                <c:pt idx="27052">
                  <c:v>41306.708333333336</c:v>
                </c:pt>
                <c:pt idx="27053">
                  <c:v>41306.75</c:v>
                </c:pt>
                <c:pt idx="27054">
                  <c:v>41306.791666666664</c:v>
                </c:pt>
                <c:pt idx="27055">
                  <c:v>41306.833333333336</c:v>
                </c:pt>
                <c:pt idx="27056">
                  <c:v>41306.875</c:v>
                </c:pt>
                <c:pt idx="27057">
                  <c:v>41306.916666666664</c:v>
                </c:pt>
                <c:pt idx="27058">
                  <c:v>41306.958333333336</c:v>
                </c:pt>
                <c:pt idx="27059">
                  <c:v>41307</c:v>
                </c:pt>
                <c:pt idx="27060">
                  <c:v>41307.041666666664</c:v>
                </c:pt>
                <c:pt idx="27061">
                  <c:v>41307.083333333336</c:v>
                </c:pt>
                <c:pt idx="27062">
                  <c:v>41307.125</c:v>
                </c:pt>
                <c:pt idx="27063">
                  <c:v>41307.166666666664</c:v>
                </c:pt>
                <c:pt idx="27064">
                  <c:v>41307.208333333336</c:v>
                </c:pt>
                <c:pt idx="27065">
                  <c:v>41307.25</c:v>
                </c:pt>
                <c:pt idx="27066">
                  <c:v>41307.291666666664</c:v>
                </c:pt>
                <c:pt idx="27067">
                  <c:v>41307.333333333336</c:v>
                </c:pt>
                <c:pt idx="27068">
                  <c:v>41307.375</c:v>
                </c:pt>
                <c:pt idx="27069">
                  <c:v>41307.416666666664</c:v>
                </c:pt>
                <c:pt idx="27070">
                  <c:v>41307.458333333336</c:v>
                </c:pt>
                <c:pt idx="27071">
                  <c:v>41307.5</c:v>
                </c:pt>
                <c:pt idx="27072">
                  <c:v>41307.541666666664</c:v>
                </c:pt>
                <c:pt idx="27073">
                  <c:v>41307.583333333336</c:v>
                </c:pt>
                <c:pt idx="27074">
                  <c:v>41307.625</c:v>
                </c:pt>
                <c:pt idx="27075">
                  <c:v>41307.666666666664</c:v>
                </c:pt>
                <c:pt idx="27076">
                  <c:v>41307.708333333336</c:v>
                </c:pt>
                <c:pt idx="27077">
                  <c:v>41307.75</c:v>
                </c:pt>
                <c:pt idx="27078">
                  <c:v>41307.791666666664</c:v>
                </c:pt>
                <c:pt idx="27079">
                  <c:v>41307.833333333336</c:v>
                </c:pt>
                <c:pt idx="27080">
                  <c:v>41307.875</c:v>
                </c:pt>
                <c:pt idx="27081">
                  <c:v>41307.916666666664</c:v>
                </c:pt>
                <c:pt idx="27082">
                  <c:v>41307.958333333336</c:v>
                </c:pt>
                <c:pt idx="27083">
                  <c:v>41308</c:v>
                </c:pt>
                <c:pt idx="27084">
                  <c:v>41308.041666666664</c:v>
                </c:pt>
                <c:pt idx="27085">
                  <c:v>41308.083333333336</c:v>
                </c:pt>
                <c:pt idx="27086">
                  <c:v>41308.125</c:v>
                </c:pt>
                <c:pt idx="27087">
                  <c:v>41308.166666666664</c:v>
                </c:pt>
                <c:pt idx="27088">
                  <c:v>41308.208333333336</c:v>
                </c:pt>
                <c:pt idx="27089">
                  <c:v>41308.25</c:v>
                </c:pt>
                <c:pt idx="27090">
                  <c:v>41308.291666666664</c:v>
                </c:pt>
                <c:pt idx="27091">
                  <c:v>41308.333333333336</c:v>
                </c:pt>
                <c:pt idx="27092">
                  <c:v>41308.375</c:v>
                </c:pt>
                <c:pt idx="27093">
                  <c:v>41308.416666666664</c:v>
                </c:pt>
                <c:pt idx="27094">
                  <c:v>41308.458333333336</c:v>
                </c:pt>
                <c:pt idx="27095">
                  <c:v>41308.5</c:v>
                </c:pt>
                <c:pt idx="27096">
                  <c:v>41308.541666666664</c:v>
                </c:pt>
                <c:pt idx="27097">
                  <c:v>41308.583333333336</c:v>
                </c:pt>
                <c:pt idx="27098">
                  <c:v>41308.625</c:v>
                </c:pt>
                <c:pt idx="27099">
                  <c:v>41308.666666666664</c:v>
                </c:pt>
                <c:pt idx="27100">
                  <c:v>41308.708333333336</c:v>
                </c:pt>
                <c:pt idx="27101">
                  <c:v>41308.75</c:v>
                </c:pt>
                <c:pt idx="27102">
                  <c:v>41308.791666666664</c:v>
                </c:pt>
                <c:pt idx="27103">
                  <c:v>41308.833333333336</c:v>
                </c:pt>
                <c:pt idx="27104">
                  <c:v>41308.875</c:v>
                </c:pt>
                <c:pt idx="27105">
                  <c:v>41308.916666666664</c:v>
                </c:pt>
                <c:pt idx="27106">
                  <c:v>41308.958333333336</c:v>
                </c:pt>
                <c:pt idx="27107">
                  <c:v>41309</c:v>
                </c:pt>
                <c:pt idx="27108">
                  <c:v>41309.041666666664</c:v>
                </c:pt>
                <c:pt idx="27109">
                  <c:v>41309.083333333336</c:v>
                </c:pt>
                <c:pt idx="27110">
                  <c:v>41309.125</c:v>
                </c:pt>
                <c:pt idx="27111">
                  <c:v>41309.166666666664</c:v>
                </c:pt>
                <c:pt idx="27112">
                  <c:v>41309.208333333336</c:v>
                </c:pt>
                <c:pt idx="27113">
                  <c:v>41309.25</c:v>
                </c:pt>
                <c:pt idx="27114">
                  <c:v>41309.291666666664</c:v>
                </c:pt>
                <c:pt idx="27115">
                  <c:v>41309.333333333336</c:v>
                </c:pt>
                <c:pt idx="27116">
                  <c:v>41309.375</c:v>
                </c:pt>
                <c:pt idx="27117">
                  <c:v>41309.416666666664</c:v>
                </c:pt>
                <c:pt idx="27118">
                  <c:v>41309.458333333336</c:v>
                </c:pt>
                <c:pt idx="27119">
                  <c:v>41309.5</c:v>
                </c:pt>
                <c:pt idx="27120">
                  <c:v>41309.541666666664</c:v>
                </c:pt>
                <c:pt idx="27121">
                  <c:v>41309.583333333336</c:v>
                </c:pt>
                <c:pt idx="27122">
                  <c:v>41309.625</c:v>
                </c:pt>
                <c:pt idx="27123">
                  <c:v>41309.666666666664</c:v>
                </c:pt>
                <c:pt idx="27124">
                  <c:v>41309.708333333336</c:v>
                </c:pt>
                <c:pt idx="27125">
                  <c:v>41309.75</c:v>
                </c:pt>
                <c:pt idx="27126">
                  <c:v>41309.791666666664</c:v>
                </c:pt>
                <c:pt idx="27127">
                  <c:v>41309.833333333336</c:v>
                </c:pt>
                <c:pt idx="27128">
                  <c:v>41309.875</c:v>
                </c:pt>
                <c:pt idx="27129">
                  <c:v>41309.916666666664</c:v>
                </c:pt>
                <c:pt idx="27130">
                  <c:v>41309.958333333336</c:v>
                </c:pt>
                <c:pt idx="27131">
                  <c:v>41310</c:v>
                </c:pt>
                <c:pt idx="27132">
                  <c:v>41310.041666666664</c:v>
                </c:pt>
                <c:pt idx="27133">
                  <c:v>41310.083333333336</c:v>
                </c:pt>
                <c:pt idx="27134">
                  <c:v>41310.125</c:v>
                </c:pt>
                <c:pt idx="27135">
                  <c:v>41310.166666666664</c:v>
                </c:pt>
                <c:pt idx="27136">
                  <c:v>41310.208333333336</c:v>
                </c:pt>
                <c:pt idx="27137">
                  <c:v>41310.25</c:v>
                </c:pt>
                <c:pt idx="27138">
                  <c:v>41310.291666666664</c:v>
                </c:pt>
                <c:pt idx="27139">
                  <c:v>41310.333333333336</c:v>
                </c:pt>
                <c:pt idx="27140">
                  <c:v>41310.375</c:v>
                </c:pt>
                <c:pt idx="27141">
                  <c:v>41310.416666666664</c:v>
                </c:pt>
                <c:pt idx="27142">
                  <c:v>41310.458333333336</c:v>
                </c:pt>
                <c:pt idx="27143">
                  <c:v>41310.5</c:v>
                </c:pt>
                <c:pt idx="27144">
                  <c:v>41310.541666666664</c:v>
                </c:pt>
                <c:pt idx="27145">
                  <c:v>41310.583333333336</c:v>
                </c:pt>
                <c:pt idx="27146">
                  <c:v>41310.625</c:v>
                </c:pt>
                <c:pt idx="27147">
                  <c:v>41310.666666666664</c:v>
                </c:pt>
                <c:pt idx="27148">
                  <c:v>41310.708333333336</c:v>
                </c:pt>
                <c:pt idx="27149">
                  <c:v>41310.75</c:v>
                </c:pt>
                <c:pt idx="27150">
                  <c:v>41310.791666666664</c:v>
                </c:pt>
                <c:pt idx="27151">
                  <c:v>41310.833333333336</c:v>
                </c:pt>
                <c:pt idx="27152">
                  <c:v>41310.875</c:v>
                </c:pt>
                <c:pt idx="27153">
                  <c:v>41310.916666666664</c:v>
                </c:pt>
                <c:pt idx="27154">
                  <c:v>41310.958333333336</c:v>
                </c:pt>
                <c:pt idx="27155">
                  <c:v>41311</c:v>
                </c:pt>
                <c:pt idx="27156">
                  <c:v>41311.041666666664</c:v>
                </c:pt>
                <c:pt idx="27157">
                  <c:v>41311.083333333336</c:v>
                </c:pt>
                <c:pt idx="27158">
                  <c:v>41311.125</c:v>
                </c:pt>
                <c:pt idx="27159">
                  <c:v>41311.166666666664</c:v>
                </c:pt>
                <c:pt idx="27160">
                  <c:v>41311.208333333336</c:v>
                </c:pt>
                <c:pt idx="27161">
                  <c:v>41311.25</c:v>
                </c:pt>
                <c:pt idx="27162">
                  <c:v>41311.291666666664</c:v>
                </c:pt>
                <c:pt idx="27163">
                  <c:v>41311.333333333336</c:v>
                </c:pt>
                <c:pt idx="27164">
                  <c:v>41311.375</c:v>
                </c:pt>
                <c:pt idx="27165">
                  <c:v>41311.416666666664</c:v>
                </c:pt>
                <c:pt idx="27166">
                  <c:v>41311.458333333336</c:v>
                </c:pt>
                <c:pt idx="27167">
                  <c:v>41311.5</c:v>
                </c:pt>
                <c:pt idx="27168">
                  <c:v>41311.541666666664</c:v>
                </c:pt>
                <c:pt idx="27169">
                  <c:v>41311.583333333336</c:v>
                </c:pt>
                <c:pt idx="27170">
                  <c:v>41311.625</c:v>
                </c:pt>
                <c:pt idx="27171">
                  <c:v>41311.666666666664</c:v>
                </c:pt>
                <c:pt idx="27172">
                  <c:v>41311.708333333336</c:v>
                </c:pt>
                <c:pt idx="27173">
                  <c:v>41311.75</c:v>
                </c:pt>
                <c:pt idx="27174">
                  <c:v>41311.791666666664</c:v>
                </c:pt>
                <c:pt idx="27175">
                  <c:v>41311.833333333336</c:v>
                </c:pt>
                <c:pt idx="27176">
                  <c:v>41311.875</c:v>
                </c:pt>
                <c:pt idx="27177">
                  <c:v>41311.916666666664</c:v>
                </c:pt>
                <c:pt idx="27178">
                  <c:v>41311.958333333336</c:v>
                </c:pt>
                <c:pt idx="27179">
                  <c:v>41312</c:v>
                </c:pt>
                <c:pt idx="27180">
                  <c:v>41312.041666666664</c:v>
                </c:pt>
                <c:pt idx="27181">
                  <c:v>41312.083333333336</c:v>
                </c:pt>
                <c:pt idx="27182">
                  <c:v>41312.125</c:v>
                </c:pt>
                <c:pt idx="27183">
                  <c:v>41312.166666666664</c:v>
                </c:pt>
                <c:pt idx="27184">
                  <c:v>41312.208333333336</c:v>
                </c:pt>
                <c:pt idx="27185">
                  <c:v>41312.25</c:v>
                </c:pt>
                <c:pt idx="27186">
                  <c:v>41312.291666666664</c:v>
                </c:pt>
                <c:pt idx="27187">
                  <c:v>41312.333333333336</c:v>
                </c:pt>
                <c:pt idx="27188">
                  <c:v>41312.375</c:v>
                </c:pt>
                <c:pt idx="27189">
                  <c:v>41312.416666666664</c:v>
                </c:pt>
                <c:pt idx="27190">
                  <c:v>41312.458333333336</c:v>
                </c:pt>
                <c:pt idx="27191">
                  <c:v>41312.5</c:v>
                </c:pt>
                <c:pt idx="27192">
                  <c:v>41312.541666666664</c:v>
                </c:pt>
                <c:pt idx="27193">
                  <c:v>41312.583333333336</c:v>
                </c:pt>
                <c:pt idx="27194">
                  <c:v>41312.625</c:v>
                </c:pt>
                <c:pt idx="27195">
                  <c:v>41312.708333333336</c:v>
                </c:pt>
                <c:pt idx="27196">
                  <c:v>41312.75</c:v>
                </c:pt>
                <c:pt idx="27197">
                  <c:v>41312.791666666664</c:v>
                </c:pt>
                <c:pt idx="27198">
                  <c:v>41312.833333333336</c:v>
                </c:pt>
                <c:pt idx="27199">
                  <c:v>41312.875</c:v>
                </c:pt>
                <c:pt idx="27200">
                  <c:v>41312.916666666664</c:v>
                </c:pt>
                <c:pt idx="27201">
                  <c:v>41312.958333333336</c:v>
                </c:pt>
                <c:pt idx="27202">
                  <c:v>41313</c:v>
                </c:pt>
                <c:pt idx="27203">
                  <c:v>41313.041666666664</c:v>
                </c:pt>
                <c:pt idx="27204">
                  <c:v>41313.083333333336</c:v>
                </c:pt>
                <c:pt idx="27205">
                  <c:v>41313.125</c:v>
                </c:pt>
                <c:pt idx="27206">
                  <c:v>41313.166666666664</c:v>
                </c:pt>
                <c:pt idx="27207">
                  <c:v>41313.208333333336</c:v>
                </c:pt>
                <c:pt idx="27208">
                  <c:v>41313.25</c:v>
                </c:pt>
                <c:pt idx="27209">
                  <c:v>41313.291666666664</c:v>
                </c:pt>
                <c:pt idx="27210">
                  <c:v>41313.333333333336</c:v>
                </c:pt>
                <c:pt idx="27211">
                  <c:v>41313.375</c:v>
                </c:pt>
                <c:pt idx="27212">
                  <c:v>41313.416666666664</c:v>
                </c:pt>
                <c:pt idx="27213">
                  <c:v>41313.458333333336</c:v>
                </c:pt>
                <c:pt idx="27214">
                  <c:v>41313.5</c:v>
                </c:pt>
                <c:pt idx="27215">
                  <c:v>41313.541666666664</c:v>
                </c:pt>
                <c:pt idx="27216">
                  <c:v>41313.583333333336</c:v>
                </c:pt>
                <c:pt idx="27217">
                  <c:v>41313.625</c:v>
                </c:pt>
                <c:pt idx="27218">
                  <c:v>41313.666666666664</c:v>
                </c:pt>
                <c:pt idx="27219">
                  <c:v>41313.708333333336</c:v>
                </c:pt>
                <c:pt idx="27220">
                  <c:v>41313.75</c:v>
                </c:pt>
                <c:pt idx="27221">
                  <c:v>41313.791666666664</c:v>
                </c:pt>
                <c:pt idx="27222">
                  <c:v>41313.833333333336</c:v>
                </c:pt>
                <c:pt idx="27223">
                  <c:v>41313.875</c:v>
                </c:pt>
                <c:pt idx="27224">
                  <c:v>41313.916666666664</c:v>
                </c:pt>
                <c:pt idx="27225">
                  <c:v>41313.958333333336</c:v>
                </c:pt>
                <c:pt idx="27226">
                  <c:v>41314</c:v>
                </c:pt>
                <c:pt idx="27227">
                  <c:v>41314.041666666664</c:v>
                </c:pt>
                <c:pt idx="27228">
                  <c:v>41314.083333333336</c:v>
                </c:pt>
                <c:pt idx="27229">
                  <c:v>41314.125</c:v>
                </c:pt>
                <c:pt idx="27230">
                  <c:v>41314.166666666664</c:v>
                </c:pt>
                <c:pt idx="27231">
                  <c:v>41314.208333333336</c:v>
                </c:pt>
                <c:pt idx="27232">
                  <c:v>41314.25</c:v>
                </c:pt>
                <c:pt idx="27233">
                  <c:v>41314.291666666664</c:v>
                </c:pt>
                <c:pt idx="27234">
                  <c:v>41314.333333333336</c:v>
                </c:pt>
                <c:pt idx="27235">
                  <c:v>41314.375</c:v>
                </c:pt>
                <c:pt idx="27236">
                  <c:v>41314.416666666664</c:v>
                </c:pt>
                <c:pt idx="27237">
                  <c:v>41314.458333333336</c:v>
                </c:pt>
                <c:pt idx="27238">
                  <c:v>41314.5</c:v>
                </c:pt>
                <c:pt idx="27239">
                  <c:v>41314.541666666664</c:v>
                </c:pt>
                <c:pt idx="27240">
                  <c:v>41314.583333333336</c:v>
                </c:pt>
                <c:pt idx="27241">
                  <c:v>41314.625</c:v>
                </c:pt>
                <c:pt idx="27242">
                  <c:v>41314.666666666664</c:v>
                </c:pt>
                <c:pt idx="27243">
                  <c:v>41314.708333333336</c:v>
                </c:pt>
                <c:pt idx="27244">
                  <c:v>41314.75</c:v>
                </c:pt>
                <c:pt idx="27245">
                  <c:v>41314.791666666664</c:v>
                </c:pt>
                <c:pt idx="27246">
                  <c:v>41314.833333333336</c:v>
                </c:pt>
                <c:pt idx="27247">
                  <c:v>41314.875</c:v>
                </c:pt>
                <c:pt idx="27248">
                  <c:v>41314.916666666664</c:v>
                </c:pt>
                <c:pt idx="27249">
                  <c:v>41314.958333333336</c:v>
                </c:pt>
                <c:pt idx="27250">
                  <c:v>41315</c:v>
                </c:pt>
                <c:pt idx="27251">
                  <c:v>41315.041666666664</c:v>
                </c:pt>
                <c:pt idx="27252">
                  <c:v>41315.083333333336</c:v>
                </c:pt>
                <c:pt idx="27253">
                  <c:v>41315.125</c:v>
                </c:pt>
                <c:pt idx="27254">
                  <c:v>41315.166666666664</c:v>
                </c:pt>
                <c:pt idx="27255">
                  <c:v>41315.208333333336</c:v>
                </c:pt>
                <c:pt idx="27256">
                  <c:v>41315.25</c:v>
                </c:pt>
                <c:pt idx="27257">
                  <c:v>41315.291666666664</c:v>
                </c:pt>
                <c:pt idx="27258">
                  <c:v>41315.333333333336</c:v>
                </c:pt>
                <c:pt idx="27259">
                  <c:v>41315.375</c:v>
                </c:pt>
                <c:pt idx="27260">
                  <c:v>41315.416666666664</c:v>
                </c:pt>
                <c:pt idx="27261">
                  <c:v>41315.458333333336</c:v>
                </c:pt>
                <c:pt idx="27262">
                  <c:v>41315.5</c:v>
                </c:pt>
                <c:pt idx="27263">
                  <c:v>41315.541666666664</c:v>
                </c:pt>
                <c:pt idx="27264">
                  <c:v>41315.583333333336</c:v>
                </c:pt>
                <c:pt idx="27265">
                  <c:v>41315.625</c:v>
                </c:pt>
                <c:pt idx="27266">
                  <c:v>41315.666666666664</c:v>
                </c:pt>
                <c:pt idx="27267">
                  <c:v>41315.708333333336</c:v>
                </c:pt>
                <c:pt idx="27268">
                  <c:v>41315.75</c:v>
                </c:pt>
                <c:pt idx="27269">
                  <c:v>41315.791666666664</c:v>
                </c:pt>
                <c:pt idx="27270">
                  <c:v>41315.833333333336</c:v>
                </c:pt>
                <c:pt idx="27271">
                  <c:v>41315.875</c:v>
                </c:pt>
                <c:pt idx="27272">
                  <c:v>41315.916666666664</c:v>
                </c:pt>
                <c:pt idx="27273">
                  <c:v>41315.958333333336</c:v>
                </c:pt>
                <c:pt idx="27274">
                  <c:v>41316</c:v>
                </c:pt>
                <c:pt idx="27275">
                  <c:v>41316.041666666664</c:v>
                </c:pt>
                <c:pt idx="27276">
                  <c:v>41316.083333333336</c:v>
                </c:pt>
                <c:pt idx="27277">
                  <c:v>41316.125</c:v>
                </c:pt>
                <c:pt idx="27278">
                  <c:v>41316.166666666664</c:v>
                </c:pt>
                <c:pt idx="27279">
                  <c:v>41316.208333333336</c:v>
                </c:pt>
                <c:pt idx="27280">
                  <c:v>41316.25</c:v>
                </c:pt>
                <c:pt idx="27281">
                  <c:v>41316.291666666664</c:v>
                </c:pt>
                <c:pt idx="27282">
                  <c:v>41316.333333333336</c:v>
                </c:pt>
                <c:pt idx="27283">
                  <c:v>41316.375</c:v>
                </c:pt>
                <c:pt idx="27284">
                  <c:v>41316.416666666664</c:v>
                </c:pt>
                <c:pt idx="27285">
                  <c:v>41316.458333333336</c:v>
                </c:pt>
                <c:pt idx="27286">
                  <c:v>41316.5</c:v>
                </c:pt>
                <c:pt idx="27287">
                  <c:v>41316.541666666664</c:v>
                </c:pt>
                <c:pt idx="27288">
                  <c:v>41316.583333333336</c:v>
                </c:pt>
                <c:pt idx="27289">
                  <c:v>41316.625</c:v>
                </c:pt>
                <c:pt idx="27290">
                  <c:v>41316.666666666664</c:v>
                </c:pt>
                <c:pt idx="27291">
                  <c:v>41316.708333333336</c:v>
                </c:pt>
                <c:pt idx="27292">
                  <c:v>41316.75</c:v>
                </c:pt>
                <c:pt idx="27293">
                  <c:v>41316.791666666664</c:v>
                </c:pt>
                <c:pt idx="27294">
                  <c:v>41316.833333333336</c:v>
                </c:pt>
                <c:pt idx="27295">
                  <c:v>41316.875</c:v>
                </c:pt>
                <c:pt idx="27296">
                  <c:v>41316.916666666664</c:v>
                </c:pt>
                <c:pt idx="27297">
                  <c:v>41316.958333333336</c:v>
                </c:pt>
                <c:pt idx="27298">
                  <c:v>41317</c:v>
                </c:pt>
                <c:pt idx="27299">
                  <c:v>41317.041666666664</c:v>
                </c:pt>
                <c:pt idx="27300">
                  <c:v>41317.083333333336</c:v>
                </c:pt>
                <c:pt idx="27301">
                  <c:v>41317.125</c:v>
                </c:pt>
                <c:pt idx="27302">
                  <c:v>41317.166666666664</c:v>
                </c:pt>
                <c:pt idx="27303">
                  <c:v>41317.208333333336</c:v>
                </c:pt>
                <c:pt idx="27304">
                  <c:v>41317.25</c:v>
                </c:pt>
                <c:pt idx="27305">
                  <c:v>41317.291666666664</c:v>
                </c:pt>
                <c:pt idx="27306">
                  <c:v>41317.333333333336</c:v>
                </c:pt>
                <c:pt idx="27307">
                  <c:v>41317.375</c:v>
                </c:pt>
                <c:pt idx="27308">
                  <c:v>41317.416666666664</c:v>
                </c:pt>
                <c:pt idx="27309">
                  <c:v>41317.458333333336</c:v>
                </c:pt>
                <c:pt idx="27310">
                  <c:v>41317.5</c:v>
                </c:pt>
                <c:pt idx="27311">
                  <c:v>41317.541666666664</c:v>
                </c:pt>
                <c:pt idx="27312">
                  <c:v>41317.583333333336</c:v>
                </c:pt>
                <c:pt idx="27313">
                  <c:v>41317.625</c:v>
                </c:pt>
                <c:pt idx="27314">
                  <c:v>41317.666666666664</c:v>
                </c:pt>
                <c:pt idx="27315">
                  <c:v>41317.708333333336</c:v>
                </c:pt>
                <c:pt idx="27316">
                  <c:v>41317.75</c:v>
                </c:pt>
                <c:pt idx="27317">
                  <c:v>41317.791666666664</c:v>
                </c:pt>
                <c:pt idx="27318">
                  <c:v>41317.833333333336</c:v>
                </c:pt>
                <c:pt idx="27319">
                  <c:v>41317.875</c:v>
                </c:pt>
                <c:pt idx="27320">
                  <c:v>41317.916666666664</c:v>
                </c:pt>
                <c:pt idx="27321">
                  <c:v>41317.958333333336</c:v>
                </c:pt>
                <c:pt idx="27322">
                  <c:v>41318</c:v>
                </c:pt>
                <c:pt idx="27323">
                  <c:v>41318.041666666664</c:v>
                </c:pt>
                <c:pt idx="27324">
                  <c:v>41318.083333333336</c:v>
                </c:pt>
                <c:pt idx="27325">
                  <c:v>41318.125</c:v>
                </c:pt>
                <c:pt idx="27326">
                  <c:v>41318.166666666664</c:v>
                </c:pt>
                <c:pt idx="27327">
                  <c:v>41318.208333333336</c:v>
                </c:pt>
                <c:pt idx="27328">
                  <c:v>41318.25</c:v>
                </c:pt>
                <c:pt idx="27329">
                  <c:v>41318.291666666664</c:v>
                </c:pt>
                <c:pt idx="27330">
                  <c:v>41318.333333333336</c:v>
                </c:pt>
                <c:pt idx="27331">
                  <c:v>41318.375</c:v>
                </c:pt>
                <c:pt idx="27332">
                  <c:v>41318.416666666664</c:v>
                </c:pt>
                <c:pt idx="27333">
                  <c:v>41318.458333333336</c:v>
                </c:pt>
                <c:pt idx="27334">
                  <c:v>41318.5</c:v>
                </c:pt>
                <c:pt idx="27335">
                  <c:v>41318.541666666664</c:v>
                </c:pt>
                <c:pt idx="27336">
                  <c:v>41318.583333333336</c:v>
                </c:pt>
                <c:pt idx="27337">
                  <c:v>41318.625</c:v>
                </c:pt>
                <c:pt idx="27338">
                  <c:v>41318.666666666664</c:v>
                </c:pt>
                <c:pt idx="27339">
                  <c:v>41318.708333333336</c:v>
                </c:pt>
                <c:pt idx="27340">
                  <c:v>41318.75</c:v>
                </c:pt>
                <c:pt idx="27341">
                  <c:v>41318.791666666664</c:v>
                </c:pt>
                <c:pt idx="27342">
                  <c:v>41318.833333333336</c:v>
                </c:pt>
                <c:pt idx="27343">
                  <c:v>41318.875</c:v>
                </c:pt>
                <c:pt idx="27344">
                  <c:v>41318.916666666664</c:v>
                </c:pt>
                <c:pt idx="27345">
                  <c:v>41318.958333333336</c:v>
                </c:pt>
                <c:pt idx="27346">
                  <c:v>41319</c:v>
                </c:pt>
                <c:pt idx="27347">
                  <c:v>41319.041666666664</c:v>
                </c:pt>
                <c:pt idx="27348">
                  <c:v>41319.083333333336</c:v>
                </c:pt>
                <c:pt idx="27349">
                  <c:v>41319.125</c:v>
                </c:pt>
                <c:pt idx="27350">
                  <c:v>41319.166666666664</c:v>
                </c:pt>
                <c:pt idx="27351">
                  <c:v>41319.208333333336</c:v>
                </c:pt>
                <c:pt idx="27352">
                  <c:v>41319.25</c:v>
                </c:pt>
                <c:pt idx="27353">
                  <c:v>41319.291666666664</c:v>
                </c:pt>
                <c:pt idx="27354">
                  <c:v>41319.333333333336</c:v>
                </c:pt>
                <c:pt idx="27355">
                  <c:v>41319.375</c:v>
                </c:pt>
                <c:pt idx="27356">
                  <c:v>41319.416666666664</c:v>
                </c:pt>
                <c:pt idx="27357">
                  <c:v>41319.458333333336</c:v>
                </c:pt>
                <c:pt idx="27358">
                  <c:v>41319.5</c:v>
                </c:pt>
                <c:pt idx="27359">
                  <c:v>41319.541666666664</c:v>
                </c:pt>
                <c:pt idx="27360">
                  <c:v>41319.583333333336</c:v>
                </c:pt>
                <c:pt idx="27361">
                  <c:v>41319.625</c:v>
                </c:pt>
                <c:pt idx="27362">
                  <c:v>41319.666666666664</c:v>
                </c:pt>
                <c:pt idx="27363">
                  <c:v>41319.708333333336</c:v>
                </c:pt>
                <c:pt idx="27364">
                  <c:v>41319.75</c:v>
                </c:pt>
                <c:pt idx="27365">
                  <c:v>41319.791666666664</c:v>
                </c:pt>
                <c:pt idx="27366">
                  <c:v>41319.833333333336</c:v>
                </c:pt>
                <c:pt idx="27367">
                  <c:v>41319.875</c:v>
                </c:pt>
                <c:pt idx="27368">
                  <c:v>41319.916666666664</c:v>
                </c:pt>
                <c:pt idx="27369">
                  <c:v>41319.958333333336</c:v>
                </c:pt>
                <c:pt idx="27370">
                  <c:v>41320</c:v>
                </c:pt>
                <c:pt idx="27371">
                  <c:v>41320.041666666664</c:v>
                </c:pt>
                <c:pt idx="27372">
                  <c:v>41320.083333333336</c:v>
                </c:pt>
                <c:pt idx="27373">
                  <c:v>41320.125</c:v>
                </c:pt>
                <c:pt idx="27374">
                  <c:v>41320.166666666664</c:v>
                </c:pt>
                <c:pt idx="27375">
                  <c:v>41320.208333333336</c:v>
                </c:pt>
                <c:pt idx="27376">
                  <c:v>41320.25</c:v>
                </c:pt>
                <c:pt idx="27377">
                  <c:v>41320.291666666664</c:v>
                </c:pt>
                <c:pt idx="27378">
                  <c:v>41320.333333333336</c:v>
                </c:pt>
                <c:pt idx="27379">
                  <c:v>41320.375</c:v>
                </c:pt>
                <c:pt idx="27380">
                  <c:v>41320.416666666664</c:v>
                </c:pt>
                <c:pt idx="27381">
                  <c:v>41320.458333333336</c:v>
                </c:pt>
                <c:pt idx="27382">
                  <c:v>41320.5</c:v>
                </c:pt>
                <c:pt idx="27383">
                  <c:v>41320.541666666664</c:v>
                </c:pt>
                <c:pt idx="27384">
                  <c:v>41320.583333333336</c:v>
                </c:pt>
                <c:pt idx="27385">
                  <c:v>41320.625</c:v>
                </c:pt>
                <c:pt idx="27386">
                  <c:v>41320.666666666664</c:v>
                </c:pt>
                <c:pt idx="27387">
                  <c:v>41320.708333333336</c:v>
                </c:pt>
                <c:pt idx="27388">
                  <c:v>41320.75</c:v>
                </c:pt>
                <c:pt idx="27389">
                  <c:v>41320.791666666664</c:v>
                </c:pt>
                <c:pt idx="27390">
                  <c:v>41320.833333333336</c:v>
                </c:pt>
                <c:pt idx="27391">
                  <c:v>41320.875</c:v>
                </c:pt>
                <c:pt idx="27392">
                  <c:v>41320.916666666664</c:v>
                </c:pt>
                <c:pt idx="27393">
                  <c:v>41320.958333333336</c:v>
                </c:pt>
                <c:pt idx="27394">
                  <c:v>41321</c:v>
                </c:pt>
                <c:pt idx="27395">
                  <c:v>41321.041666666664</c:v>
                </c:pt>
                <c:pt idx="27396">
                  <c:v>41321.083333333336</c:v>
                </c:pt>
                <c:pt idx="27397">
                  <c:v>41321.125</c:v>
                </c:pt>
                <c:pt idx="27398">
                  <c:v>41321.166666666664</c:v>
                </c:pt>
                <c:pt idx="27399">
                  <c:v>41321.208333333336</c:v>
                </c:pt>
                <c:pt idx="27400">
                  <c:v>41321.25</c:v>
                </c:pt>
                <c:pt idx="27401">
                  <c:v>41321.291666666664</c:v>
                </c:pt>
                <c:pt idx="27402">
                  <c:v>41321.333333333336</c:v>
                </c:pt>
                <c:pt idx="27403">
                  <c:v>41321.375</c:v>
                </c:pt>
                <c:pt idx="27404">
                  <c:v>41321.416666666664</c:v>
                </c:pt>
                <c:pt idx="27405">
                  <c:v>41321.458333333336</c:v>
                </c:pt>
                <c:pt idx="27406">
                  <c:v>41321.5</c:v>
                </c:pt>
                <c:pt idx="27407">
                  <c:v>41321.541666666664</c:v>
                </c:pt>
                <c:pt idx="27408">
                  <c:v>41321.583333333336</c:v>
                </c:pt>
                <c:pt idx="27409">
                  <c:v>41321.625</c:v>
                </c:pt>
                <c:pt idx="27410">
                  <c:v>41321.666666666664</c:v>
                </c:pt>
                <c:pt idx="27411">
                  <c:v>41321.708333333336</c:v>
                </c:pt>
                <c:pt idx="27412">
                  <c:v>41321.75</c:v>
                </c:pt>
                <c:pt idx="27413">
                  <c:v>41321.791666666664</c:v>
                </c:pt>
                <c:pt idx="27414">
                  <c:v>41321.833333333336</c:v>
                </c:pt>
                <c:pt idx="27415">
                  <c:v>41321.875</c:v>
                </c:pt>
                <c:pt idx="27416">
                  <c:v>41321.916666666664</c:v>
                </c:pt>
                <c:pt idx="27417">
                  <c:v>41321.958333333336</c:v>
                </c:pt>
                <c:pt idx="27418">
                  <c:v>41322</c:v>
                </c:pt>
                <c:pt idx="27419">
                  <c:v>41322.041666666664</c:v>
                </c:pt>
                <c:pt idx="27420">
                  <c:v>41322.083333333336</c:v>
                </c:pt>
                <c:pt idx="27421">
                  <c:v>41322.125</c:v>
                </c:pt>
                <c:pt idx="27422">
                  <c:v>41322.166666666664</c:v>
                </c:pt>
                <c:pt idx="27423">
                  <c:v>41322.208333333336</c:v>
                </c:pt>
                <c:pt idx="27424">
                  <c:v>41322.25</c:v>
                </c:pt>
                <c:pt idx="27425">
                  <c:v>41322.291666666664</c:v>
                </c:pt>
                <c:pt idx="27426">
                  <c:v>41322.333333333336</c:v>
                </c:pt>
                <c:pt idx="27427">
                  <c:v>41322.375</c:v>
                </c:pt>
                <c:pt idx="27428">
                  <c:v>41322.416666666664</c:v>
                </c:pt>
                <c:pt idx="27429">
                  <c:v>41322.458333333336</c:v>
                </c:pt>
                <c:pt idx="27430">
                  <c:v>41322.5</c:v>
                </c:pt>
                <c:pt idx="27431">
                  <c:v>41322.541666666664</c:v>
                </c:pt>
                <c:pt idx="27432">
                  <c:v>41322.583333333336</c:v>
                </c:pt>
                <c:pt idx="27433">
                  <c:v>41322.625</c:v>
                </c:pt>
                <c:pt idx="27434">
                  <c:v>41322.666666666664</c:v>
                </c:pt>
                <c:pt idx="27435">
                  <c:v>41322.708333333336</c:v>
                </c:pt>
                <c:pt idx="27436">
                  <c:v>41322.75</c:v>
                </c:pt>
                <c:pt idx="27437">
                  <c:v>41322.791666666664</c:v>
                </c:pt>
                <c:pt idx="27438">
                  <c:v>41322.833333333336</c:v>
                </c:pt>
                <c:pt idx="27439">
                  <c:v>41322.875</c:v>
                </c:pt>
                <c:pt idx="27440">
                  <c:v>41322.916666666664</c:v>
                </c:pt>
                <c:pt idx="27441">
                  <c:v>41322.958333333336</c:v>
                </c:pt>
                <c:pt idx="27442">
                  <c:v>41323</c:v>
                </c:pt>
                <c:pt idx="27443">
                  <c:v>41323.041666666664</c:v>
                </c:pt>
                <c:pt idx="27444">
                  <c:v>41323.083333333336</c:v>
                </c:pt>
                <c:pt idx="27445">
                  <c:v>41323.125</c:v>
                </c:pt>
                <c:pt idx="27446">
                  <c:v>41323.166666666664</c:v>
                </c:pt>
                <c:pt idx="27447">
                  <c:v>41323.208333333336</c:v>
                </c:pt>
                <c:pt idx="27448">
                  <c:v>41323.25</c:v>
                </c:pt>
                <c:pt idx="27449">
                  <c:v>41323.291666666664</c:v>
                </c:pt>
                <c:pt idx="27450">
                  <c:v>41323.333333333336</c:v>
                </c:pt>
                <c:pt idx="27451">
                  <c:v>41323.375</c:v>
                </c:pt>
                <c:pt idx="27452">
                  <c:v>41323.416666666664</c:v>
                </c:pt>
                <c:pt idx="27453">
                  <c:v>41323.458333333336</c:v>
                </c:pt>
                <c:pt idx="27454">
                  <c:v>41323.5</c:v>
                </c:pt>
                <c:pt idx="27455">
                  <c:v>41323.541666666664</c:v>
                </c:pt>
                <c:pt idx="27456">
                  <c:v>41323.583333333336</c:v>
                </c:pt>
                <c:pt idx="27457">
                  <c:v>41323.625</c:v>
                </c:pt>
                <c:pt idx="27458">
                  <c:v>41323.666666666664</c:v>
                </c:pt>
                <c:pt idx="27459">
                  <c:v>41323.708333333336</c:v>
                </c:pt>
                <c:pt idx="27460">
                  <c:v>41323.75</c:v>
                </c:pt>
                <c:pt idx="27461">
                  <c:v>41323.791666666664</c:v>
                </c:pt>
                <c:pt idx="27462">
                  <c:v>41323.833333333336</c:v>
                </c:pt>
                <c:pt idx="27463">
                  <c:v>41323.875</c:v>
                </c:pt>
                <c:pt idx="27464">
                  <c:v>41323.916666666664</c:v>
                </c:pt>
                <c:pt idx="27465">
                  <c:v>41323.958333333336</c:v>
                </c:pt>
                <c:pt idx="27466">
                  <c:v>41324</c:v>
                </c:pt>
                <c:pt idx="27467">
                  <c:v>41324.041666666664</c:v>
                </c:pt>
                <c:pt idx="27468">
                  <c:v>41324.083333333336</c:v>
                </c:pt>
                <c:pt idx="27469">
                  <c:v>41324.125</c:v>
                </c:pt>
                <c:pt idx="27470">
                  <c:v>41324.166666666664</c:v>
                </c:pt>
                <c:pt idx="27471">
                  <c:v>41324.208333333336</c:v>
                </c:pt>
                <c:pt idx="27472">
                  <c:v>41324.25</c:v>
                </c:pt>
                <c:pt idx="27473">
                  <c:v>41324.291666666664</c:v>
                </c:pt>
                <c:pt idx="27474">
                  <c:v>41324.333333333336</c:v>
                </c:pt>
                <c:pt idx="27475">
                  <c:v>41324.375</c:v>
                </c:pt>
                <c:pt idx="27476">
                  <c:v>41324.416666666664</c:v>
                </c:pt>
                <c:pt idx="27477">
                  <c:v>41324.458333333336</c:v>
                </c:pt>
                <c:pt idx="27478">
                  <c:v>41324.5</c:v>
                </c:pt>
                <c:pt idx="27479">
                  <c:v>41324.541666666664</c:v>
                </c:pt>
                <c:pt idx="27480">
                  <c:v>41324.583333333336</c:v>
                </c:pt>
                <c:pt idx="27481">
                  <c:v>41324.625</c:v>
                </c:pt>
                <c:pt idx="27482">
                  <c:v>41324.666666666664</c:v>
                </c:pt>
                <c:pt idx="27483">
                  <c:v>41324.708333333336</c:v>
                </c:pt>
                <c:pt idx="27484">
                  <c:v>41324.75</c:v>
                </c:pt>
                <c:pt idx="27485">
                  <c:v>41324.791666666664</c:v>
                </c:pt>
                <c:pt idx="27486">
                  <c:v>41324.833333333336</c:v>
                </c:pt>
                <c:pt idx="27487">
                  <c:v>41324.875</c:v>
                </c:pt>
                <c:pt idx="27488">
                  <c:v>41324.916666666664</c:v>
                </c:pt>
                <c:pt idx="27489">
                  <c:v>41324.958333333336</c:v>
                </c:pt>
                <c:pt idx="27490">
                  <c:v>41325</c:v>
                </c:pt>
                <c:pt idx="27491">
                  <c:v>41325.041666666664</c:v>
                </c:pt>
                <c:pt idx="27492">
                  <c:v>41325.083333333336</c:v>
                </c:pt>
                <c:pt idx="27493">
                  <c:v>41325.125</c:v>
                </c:pt>
                <c:pt idx="27494">
                  <c:v>41325.166666666664</c:v>
                </c:pt>
                <c:pt idx="27495">
                  <c:v>41325.208333333336</c:v>
                </c:pt>
                <c:pt idx="27496">
                  <c:v>41325.25</c:v>
                </c:pt>
                <c:pt idx="27497">
                  <c:v>41325.291666666664</c:v>
                </c:pt>
                <c:pt idx="27498">
                  <c:v>41325.333333333336</c:v>
                </c:pt>
                <c:pt idx="27499">
                  <c:v>41325.375</c:v>
                </c:pt>
                <c:pt idx="27500">
                  <c:v>41325.416666666664</c:v>
                </c:pt>
                <c:pt idx="27501">
                  <c:v>41325.458333333336</c:v>
                </c:pt>
                <c:pt idx="27502">
                  <c:v>41325.5</c:v>
                </c:pt>
                <c:pt idx="27503">
                  <c:v>41325.541666666664</c:v>
                </c:pt>
                <c:pt idx="27504">
                  <c:v>41325.583333333336</c:v>
                </c:pt>
                <c:pt idx="27505">
                  <c:v>41325.625</c:v>
                </c:pt>
                <c:pt idx="27506">
                  <c:v>41325.666666666664</c:v>
                </c:pt>
                <c:pt idx="27507">
                  <c:v>41325.708333333336</c:v>
                </c:pt>
                <c:pt idx="27508">
                  <c:v>41325.75</c:v>
                </c:pt>
                <c:pt idx="27509">
                  <c:v>41325.791666666664</c:v>
                </c:pt>
                <c:pt idx="27510">
                  <c:v>41325.833333333336</c:v>
                </c:pt>
                <c:pt idx="27511">
                  <c:v>41325.875</c:v>
                </c:pt>
                <c:pt idx="27512">
                  <c:v>41325.916666666664</c:v>
                </c:pt>
                <c:pt idx="27513">
                  <c:v>41325.958333333336</c:v>
                </c:pt>
                <c:pt idx="27514">
                  <c:v>41326</c:v>
                </c:pt>
                <c:pt idx="27515">
                  <c:v>41326.041666666664</c:v>
                </c:pt>
                <c:pt idx="27516">
                  <c:v>41326.083333333336</c:v>
                </c:pt>
                <c:pt idx="27517">
                  <c:v>41326.125</c:v>
                </c:pt>
                <c:pt idx="27518">
                  <c:v>41326.166666666664</c:v>
                </c:pt>
                <c:pt idx="27519">
                  <c:v>41326.208333333336</c:v>
                </c:pt>
                <c:pt idx="27520">
                  <c:v>41326.25</c:v>
                </c:pt>
                <c:pt idx="27521">
                  <c:v>41326.291666666664</c:v>
                </c:pt>
                <c:pt idx="27522">
                  <c:v>41326.333333333336</c:v>
                </c:pt>
                <c:pt idx="27523">
                  <c:v>41326.375</c:v>
                </c:pt>
                <c:pt idx="27524">
                  <c:v>41326.416666666664</c:v>
                </c:pt>
                <c:pt idx="27525">
                  <c:v>41326.458333333336</c:v>
                </c:pt>
                <c:pt idx="27526">
                  <c:v>41326.5</c:v>
                </c:pt>
                <c:pt idx="27527">
                  <c:v>41326.541666666664</c:v>
                </c:pt>
                <c:pt idx="27528">
                  <c:v>41326.583333333336</c:v>
                </c:pt>
                <c:pt idx="27529">
                  <c:v>41326.625</c:v>
                </c:pt>
                <c:pt idx="27530">
                  <c:v>41326.666666666664</c:v>
                </c:pt>
                <c:pt idx="27531">
                  <c:v>41326.708333333336</c:v>
                </c:pt>
                <c:pt idx="27532">
                  <c:v>41326.75</c:v>
                </c:pt>
                <c:pt idx="27533">
                  <c:v>41326.791666666664</c:v>
                </c:pt>
                <c:pt idx="27534">
                  <c:v>41326.833333333336</c:v>
                </c:pt>
                <c:pt idx="27535">
                  <c:v>41326.875</c:v>
                </c:pt>
                <c:pt idx="27536">
                  <c:v>41326.916666666664</c:v>
                </c:pt>
                <c:pt idx="27537">
                  <c:v>41326.958333333336</c:v>
                </c:pt>
                <c:pt idx="27538">
                  <c:v>41327</c:v>
                </c:pt>
                <c:pt idx="27539">
                  <c:v>41327.041666666664</c:v>
                </c:pt>
                <c:pt idx="27540">
                  <c:v>41327.083333333336</c:v>
                </c:pt>
                <c:pt idx="27541">
                  <c:v>41327.125</c:v>
                </c:pt>
                <c:pt idx="27542">
                  <c:v>41327.166666666664</c:v>
                </c:pt>
                <c:pt idx="27543">
                  <c:v>41327.208333333336</c:v>
                </c:pt>
                <c:pt idx="27544">
                  <c:v>41327.25</c:v>
                </c:pt>
                <c:pt idx="27545">
                  <c:v>41327.291666666664</c:v>
                </c:pt>
                <c:pt idx="27546">
                  <c:v>41327.333333333336</c:v>
                </c:pt>
                <c:pt idx="27547">
                  <c:v>41327.375</c:v>
                </c:pt>
                <c:pt idx="27548">
                  <c:v>41327.416666666664</c:v>
                </c:pt>
                <c:pt idx="27549">
                  <c:v>41327.458333333336</c:v>
                </c:pt>
                <c:pt idx="27550">
                  <c:v>41327.5</c:v>
                </c:pt>
                <c:pt idx="27551">
                  <c:v>41327.541666666664</c:v>
                </c:pt>
                <c:pt idx="27552">
                  <c:v>41327.583333333336</c:v>
                </c:pt>
                <c:pt idx="27553">
                  <c:v>41327.625</c:v>
                </c:pt>
                <c:pt idx="27554">
                  <c:v>41327.666666666664</c:v>
                </c:pt>
                <c:pt idx="27555">
                  <c:v>41327.708333333336</c:v>
                </c:pt>
                <c:pt idx="27556">
                  <c:v>41327.75</c:v>
                </c:pt>
                <c:pt idx="27557">
                  <c:v>41327.791666666664</c:v>
                </c:pt>
                <c:pt idx="27558">
                  <c:v>41327.833333333336</c:v>
                </c:pt>
                <c:pt idx="27559">
                  <c:v>41327.875</c:v>
                </c:pt>
                <c:pt idx="27560">
                  <c:v>41327.916666666664</c:v>
                </c:pt>
                <c:pt idx="27561">
                  <c:v>41327.958333333336</c:v>
                </c:pt>
                <c:pt idx="27562">
                  <c:v>41328</c:v>
                </c:pt>
                <c:pt idx="27563">
                  <c:v>41328.041666666664</c:v>
                </c:pt>
                <c:pt idx="27564">
                  <c:v>41328.083333333336</c:v>
                </c:pt>
                <c:pt idx="27565">
                  <c:v>41328.125</c:v>
                </c:pt>
                <c:pt idx="27566">
                  <c:v>41328.166666666664</c:v>
                </c:pt>
                <c:pt idx="27567">
                  <c:v>41328.208333333336</c:v>
                </c:pt>
                <c:pt idx="27568">
                  <c:v>41328.25</c:v>
                </c:pt>
                <c:pt idx="27569">
                  <c:v>41328.291666666664</c:v>
                </c:pt>
                <c:pt idx="27570">
                  <c:v>41328.333333333336</c:v>
                </c:pt>
                <c:pt idx="27571">
                  <c:v>41328.375</c:v>
                </c:pt>
                <c:pt idx="27572">
                  <c:v>41328.416666666664</c:v>
                </c:pt>
                <c:pt idx="27573">
                  <c:v>41328.458333333336</c:v>
                </c:pt>
                <c:pt idx="27574">
                  <c:v>41328.5</c:v>
                </c:pt>
                <c:pt idx="27575">
                  <c:v>41328.541666666664</c:v>
                </c:pt>
                <c:pt idx="27576">
                  <c:v>41328.583333333336</c:v>
                </c:pt>
                <c:pt idx="27577">
                  <c:v>41328.625</c:v>
                </c:pt>
                <c:pt idx="27578">
                  <c:v>41328.666666666664</c:v>
                </c:pt>
                <c:pt idx="27579">
                  <c:v>41328.708333333336</c:v>
                </c:pt>
                <c:pt idx="27580">
                  <c:v>41328.75</c:v>
                </c:pt>
                <c:pt idx="27581">
                  <c:v>41328.791666666664</c:v>
                </c:pt>
                <c:pt idx="27582">
                  <c:v>41328.833333333336</c:v>
                </c:pt>
                <c:pt idx="27583">
                  <c:v>41328.875</c:v>
                </c:pt>
                <c:pt idx="27584">
                  <c:v>41328.916666666664</c:v>
                </c:pt>
                <c:pt idx="27585">
                  <c:v>41328.958333333336</c:v>
                </c:pt>
                <c:pt idx="27586">
                  <c:v>41329</c:v>
                </c:pt>
                <c:pt idx="27587">
                  <c:v>41329.041666666664</c:v>
                </c:pt>
                <c:pt idx="27588">
                  <c:v>41329.083333333336</c:v>
                </c:pt>
                <c:pt idx="27589">
                  <c:v>41329.125</c:v>
                </c:pt>
                <c:pt idx="27590">
                  <c:v>41329.166666666664</c:v>
                </c:pt>
                <c:pt idx="27591">
                  <c:v>41329.208333333336</c:v>
                </c:pt>
                <c:pt idx="27592">
                  <c:v>41329.25</c:v>
                </c:pt>
                <c:pt idx="27593">
                  <c:v>41329.291666666664</c:v>
                </c:pt>
                <c:pt idx="27594">
                  <c:v>41329.333333333336</c:v>
                </c:pt>
                <c:pt idx="27595">
                  <c:v>41329.375</c:v>
                </c:pt>
                <c:pt idx="27596">
                  <c:v>41329.416666666664</c:v>
                </c:pt>
                <c:pt idx="27597">
                  <c:v>41329.458333333336</c:v>
                </c:pt>
                <c:pt idx="27598">
                  <c:v>41329.5</c:v>
                </c:pt>
                <c:pt idx="27599">
                  <c:v>41329.541666666664</c:v>
                </c:pt>
                <c:pt idx="27600">
                  <c:v>41329.583333333336</c:v>
                </c:pt>
                <c:pt idx="27601">
                  <c:v>41329.625</c:v>
                </c:pt>
                <c:pt idx="27602">
                  <c:v>41329.666666666664</c:v>
                </c:pt>
                <c:pt idx="27603">
                  <c:v>41329.708333333336</c:v>
                </c:pt>
                <c:pt idx="27604">
                  <c:v>41329.75</c:v>
                </c:pt>
                <c:pt idx="27605">
                  <c:v>41329.791666666664</c:v>
                </c:pt>
                <c:pt idx="27606">
                  <c:v>41329.833333333336</c:v>
                </c:pt>
                <c:pt idx="27607">
                  <c:v>41329.875</c:v>
                </c:pt>
                <c:pt idx="27608">
                  <c:v>41329.916666666664</c:v>
                </c:pt>
                <c:pt idx="27609">
                  <c:v>41329.958333333336</c:v>
                </c:pt>
                <c:pt idx="27610">
                  <c:v>41330</c:v>
                </c:pt>
                <c:pt idx="27611">
                  <c:v>41330.041666666664</c:v>
                </c:pt>
                <c:pt idx="27612">
                  <c:v>41330.083333333336</c:v>
                </c:pt>
                <c:pt idx="27613">
                  <c:v>41330.125</c:v>
                </c:pt>
                <c:pt idx="27614">
                  <c:v>41330.166666666664</c:v>
                </c:pt>
                <c:pt idx="27615">
                  <c:v>41330.208333333336</c:v>
                </c:pt>
                <c:pt idx="27616">
                  <c:v>41330.25</c:v>
                </c:pt>
                <c:pt idx="27617">
                  <c:v>41330.291666666664</c:v>
                </c:pt>
                <c:pt idx="27618">
                  <c:v>41330.333333333336</c:v>
                </c:pt>
                <c:pt idx="27619">
                  <c:v>41330.375</c:v>
                </c:pt>
                <c:pt idx="27620">
                  <c:v>41330.416666666664</c:v>
                </c:pt>
                <c:pt idx="27621">
                  <c:v>41330.458333333336</c:v>
                </c:pt>
                <c:pt idx="27622">
                  <c:v>41330.5</c:v>
                </c:pt>
                <c:pt idx="27623">
                  <c:v>41330.541666666664</c:v>
                </c:pt>
                <c:pt idx="27624">
                  <c:v>41330.583333333336</c:v>
                </c:pt>
                <c:pt idx="27625">
                  <c:v>41330.625</c:v>
                </c:pt>
                <c:pt idx="27626">
                  <c:v>41330.666666666664</c:v>
                </c:pt>
                <c:pt idx="27627">
                  <c:v>41330.708333333336</c:v>
                </c:pt>
                <c:pt idx="27628">
                  <c:v>41330.75</c:v>
                </c:pt>
                <c:pt idx="27629">
                  <c:v>41330.791666666664</c:v>
                </c:pt>
                <c:pt idx="27630">
                  <c:v>41330.833333333336</c:v>
                </c:pt>
                <c:pt idx="27631">
                  <c:v>41330.875</c:v>
                </c:pt>
                <c:pt idx="27632">
                  <c:v>41330.916666666664</c:v>
                </c:pt>
                <c:pt idx="27633">
                  <c:v>41330.958333333336</c:v>
                </c:pt>
                <c:pt idx="27634">
                  <c:v>41331</c:v>
                </c:pt>
                <c:pt idx="27635">
                  <c:v>41331.041666666664</c:v>
                </c:pt>
                <c:pt idx="27636">
                  <c:v>41331.083333333336</c:v>
                </c:pt>
                <c:pt idx="27637">
                  <c:v>41331.125</c:v>
                </c:pt>
                <c:pt idx="27638">
                  <c:v>41331.166666666664</c:v>
                </c:pt>
                <c:pt idx="27639">
                  <c:v>41331.208333333336</c:v>
                </c:pt>
                <c:pt idx="27640">
                  <c:v>41331.25</c:v>
                </c:pt>
                <c:pt idx="27641">
                  <c:v>41331.291666666664</c:v>
                </c:pt>
                <c:pt idx="27642">
                  <c:v>41331.333333333336</c:v>
                </c:pt>
                <c:pt idx="27643">
                  <c:v>41331.375</c:v>
                </c:pt>
                <c:pt idx="27644">
                  <c:v>41331.416666666664</c:v>
                </c:pt>
                <c:pt idx="27645">
                  <c:v>41331.458333333336</c:v>
                </c:pt>
                <c:pt idx="27646">
                  <c:v>41331.5</c:v>
                </c:pt>
                <c:pt idx="27647">
                  <c:v>41331.541666666664</c:v>
                </c:pt>
                <c:pt idx="27648">
                  <c:v>41331.583333333336</c:v>
                </c:pt>
                <c:pt idx="27649">
                  <c:v>41331.625</c:v>
                </c:pt>
                <c:pt idx="27650">
                  <c:v>41331.666666666664</c:v>
                </c:pt>
                <c:pt idx="27651">
                  <c:v>41331.708333333336</c:v>
                </c:pt>
                <c:pt idx="27652">
                  <c:v>41331.75</c:v>
                </c:pt>
                <c:pt idx="27653">
                  <c:v>41331.791666666664</c:v>
                </c:pt>
                <c:pt idx="27654">
                  <c:v>41331.833333333336</c:v>
                </c:pt>
                <c:pt idx="27655">
                  <c:v>41331.875</c:v>
                </c:pt>
                <c:pt idx="27656">
                  <c:v>41331.916666666664</c:v>
                </c:pt>
                <c:pt idx="27657">
                  <c:v>41331.958333333336</c:v>
                </c:pt>
                <c:pt idx="27658">
                  <c:v>41332</c:v>
                </c:pt>
                <c:pt idx="27659">
                  <c:v>41332.041666666664</c:v>
                </c:pt>
                <c:pt idx="27660">
                  <c:v>41332.083333333336</c:v>
                </c:pt>
                <c:pt idx="27661">
                  <c:v>41332.125</c:v>
                </c:pt>
                <c:pt idx="27662">
                  <c:v>41332.166666666664</c:v>
                </c:pt>
                <c:pt idx="27663">
                  <c:v>41332.208333333336</c:v>
                </c:pt>
                <c:pt idx="27664">
                  <c:v>41332.25</c:v>
                </c:pt>
                <c:pt idx="27665">
                  <c:v>41332.291666666664</c:v>
                </c:pt>
                <c:pt idx="27666">
                  <c:v>41332.333333333336</c:v>
                </c:pt>
                <c:pt idx="27667">
                  <c:v>41332.375</c:v>
                </c:pt>
                <c:pt idx="27668">
                  <c:v>41332.416666666664</c:v>
                </c:pt>
                <c:pt idx="27669">
                  <c:v>41332.458333333336</c:v>
                </c:pt>
                <c:pt idx="27670">
                  <c:v>41332.5</c:v>
                </c:pt>
                <c:pt idx="27671">
                  <c:v>41332.541666666664</c:v>
                </c:pt>
                <c:pt idx="27672">
                  <c:v>41332.583333333336</c:v>
                </c:pt>
                <c:pt idx="27673">
                  <c:v>41332.625</c:v>
                </c:pt>
                <c:pt idx="27674">
                  <c:v>41332.666666666664</c:v>
                </c:pt>
                <c:pt idx="27675">
                  <c:v>41332.708333333336</c:v>
                </c:pt>
                <c:pt idx="27676">
                  <c:v>41332.75</c:v>
                </c:pt>
                <c:pt idx="27677">
                  <c:v>41332.791666666664</c:v>
                </c:pt>
                <c:pt idx="27678">
                  <c:v>41332.833333333336</c:v>
                </c:pt>
                <c:pt idx="27679">
                  <c:v>41332.875</c:v>
                </c:pt>
                <c:pt idx="27680">
                  <c:v>41332.916666666664</c:v>
                </c:pt>
                <c:pt idx="27681">
                  <c:v>41332.958333333336</c:v>
                </c:pt>
                <c:pt idx="27682">
                  <c:v>41333</c:v>
                </c:pt>
                <c:pt idx="27683">
                  <c:v>41333.041666666664</c:v>
                </c:pt>
                <c:pt idx="27684">
                  <c:v>41333.083333333336</c:v>
                </c:pt>
                <c:pt idx="27685">
                  <c:v>41333.125</c:v>
                </c:pt>
                <c:pt idx="27686">
                  <c:v>41333.166666666664</c:v>
                </c:pt>
                <c:pt idx="27687">
                  <c:v>41333.208333333336</c:v>
                </c:pt>
                <c:pt idx="27688">
                  <c:v>41333.25</c:v>
                </c:pt>
                <c:pt idx="27689">
                  <c:v>41333.291666666664</c:v>
                </c:pt>
                <c:pt idx="27690">
                  <c:v>41333.333333333336</c:v>
                </c:pt>
                <c:pt idx="27691">
                  <c:v>41333.375</c:v>
                </c:pt>
                <c:pt idx="27692">
                  <c:v>41333.416666666664</c:v>
                </c:pt>
                <c:pt idx="27693">
                  <c:v>41333.458333333336</c:v>
                </c:pt>
                <c:pt idx="27694">
                  <c:v>41333.5</c:v>
                </c:pt>
                <c:pt idx="27695">
                  <c:v>41333.541666666664</c:v>
                </c:pt>
                <c:pt idx="27696">
                  <c:v>41333.583333333336</c:v>
                </c:pt>
                <c:pt idx="27697">
                  <c:v>41333.625</c:v>
                </c:pt>
                <c:pt idx="27698">
                  <c:v>41333.666666666664</c:v>
                </c:pt>
                <c:pt idx="27699">
                  <c:v>41333.708333333336</c:v>
                </c:pt>
                <c:pt idx="27700">
                  <c:v>41333.75</c:v>
                </c:pt>
                <c:pt idx="27701">
                  <c:v>41333.791666666664</c:v>
                </c:pt>
                <c:pt idx="27702">
                  <c:v>41333.833333333336</c:v>
                </c:pt>
                <c:pt idx="27703">
                  <c:v>41333.875</c:v>
                </c:pt>
                <c:pt idx="27704">
                  <c:v>41333.916666666664</c:v>
                </c:pt>
                <c:pt idx="27705">
                  <c:v>41333.958333333336</c:v>
                </c:pt>
                <c:pt idx="27706">
                  <c:v>41334</c:v>
                </c:pt>
                <c:pt idx="27707">
                  <c:v>41334.041666666664</c:v>
                </c:pt>
                <c:pt idx="27708">
                  <c:v>41334.083333333336</c:v>
                </c:pt>
                <c:pt idx="27709">
                  <c:v>41334.125</c:v>
                </c:pt>
                <c:pt idx="27710">
                  <c:v>41334.166666666664</c:v>
                </c:pt>
                <c:pt idx="27711">
                  <c:v>41334.208333333336</c:v>
                </c:pt>
                <c:pt idx="27712">
                  <c:v>41334.25</c:v>
                </c:pt>
                <c:pt idx="27713">
                  <c:v>41334.291666666664</c:v>
                </c:pt>
                <c:pt idx="27714">
                  <c:v>41334.333333333336</c:v>
                </c:pt>
                <c:pt idx="27715">
                  <c:v>41334.375</c:v>
                </c:pt>
                <c:pt idx="27716">
                  <c:v>41334.416666666664</c:v>
                </c:pt>
                <c:pt idx="27717">
                  <c:v>41334.458333333336</c:v>
                </c:pt>
                <c:pt idx="27718">
                  <c:v>41334.5</c:v>
                </c:pt>
                <c:pt idx="27719">
                  <c:v>41334.541666666664</c:v>
                </c:pt>
                <c:pt idx="27720">
                  <c:v>41334.583333333336</c:v>
                </c:pt>
                <c:pt idx="27721">
                  <c:v>41334.625</c:v>
                </c:pt>
                <c:pt idx="27722">
                  <c:v>41334.666666666664</c:v>
                </c:pt>
                <c:pt idx="27723">
                  <c:v>41334.708333333336</c:v>
                </c:pt>
                <c:pt idx="27724">
                  <c:v>41334.75</c:v>
                </c:pt>
                <c:pt idx="27725">
                  <c:v>41334.791666666664</c:v>
                </c:pt>
                <c:pt idx="27726">
                  <c:v>41334.833333333336</c:v>
                </c:pt>
                <c:pt idx="27727">
                  <c:v>41334.875</c:v>
                </c:pt>
                <c:pt idx="27728">
                  <c:v>41334.916666666664</c:v>
                </c:pt>
                <c:pt idx="27729">
                  <c:v>41334.958333333336</c:v>
                </c:pt>
                <c:pt idx="27730">
                  <c:v>41335</c:v>
                </c:pt>
                <c:pt idx="27731">
                  <c:v>41335.041666666664</c:v>
                </c:pt>
                <c:pt idx="27732">
                  <c:v>41335.083333333336</c:v>
                </c:pt>
                <c:pt idx="27733">
                  <c:v>41335.125</c:v>
                </c:pt>
                <c:pt idx="27734">
                  <c:v>41335.166666666664</c:v>
                </c:pt>
                <c:pt idx="27735">
                  <c:v>41335.208333333336</c:v>
                </c:pt>
                <c:pt idx="27736">
                  <c:v>41335.25</c:v>
                </c:pt>
                <c:pt idx="27737">
                  <c:v>41335.291666666664</c:v>
                </c:pt>
                <c:pt idx="27738">
                  <c:v>41335.333333333336</c:v>
                </c:pt>
                <c:pt idx="27739">
                  <c:v>41335.375</c:v>
                </c:pt>
                <c:pt idx="27740">
                  <c:v>41335.416666666664</c:v>
                </c:pt>
                <c:pt idx="27741">
                  <c:v>41335.458333333336</c:v>
                </c:pt>
                <c:pt idx="27742">
                  <c:v>41335.5</c:v>
                </c:pt>
                <c:pt idx="27743">
                  <c:v>41335.541666666664</c:v>
                </c:pt>
                <c:pt idx="27744">
                  <c:v>41335.583333333336</c:v>
                </c:pt>
                <c:pt idx="27745">
                  <c:v>41335.625</c:v>
                </c:pt>
                <c:pt idx="27746">
                  <c:v>41335.666666666664</c:v>
                </c:pt>
                <c:pt idx="27747">
                  <c:v>41335.708333333336</c:v>
                </c:pt>
                <c:pt idx="27748">
                  <c:v>41335.75</c:v>
                </c:pt>
                <c:pt idx="27749">
                  <c:v>41335.791666666664</c:v>
                </c:pt>
                <c:pt idx="27750">
                  <c:v>41335.833333333336</c:v>
                </c:pt>
                <c:pt idx="27751">
                  <c:v>41335.875</c:v>
                </c:pt>
                <c:pt idx="27752">
                  <c:v>41335.916666666664</c:v>
                </c:pt>
                <c:pt idx="27753">
                  <c:v>41335.958333333336</c:v>
                </c:pt>
                <c:pt idx="27754">
                  <c:v>41336</c:v>
                </c:pt>
                <c:pt idx="27755">
                  <c:v>41336.041666666664</c:v>
                </c:pt>
                <c:pt idx="27756">
                  <c:v>41336.083333333336</c:v>
                </c:pt>
                <c:pt idx="27757">
                  <c:v>41336.125</c:v>
                </c:pt>
                <c:pt idx="27758">
                  <c:v>41336.166666666664</c:v>
                </c:pt>
                <c:pt idx="27759">
                  <c:v>41336.208333333336</c:v>
                </c:pt>
                <c:pt idx="27760">
                  <c:v>41336.25</c:v>
                </c:pt>
                <c:pt idx="27761">
                  <c:v>41336.291666666664</c:v>
                </c:pt>
                <c:pt idx="27762">
                  <c:v>41336.333333333336</c:v>
                </c:pt>
                <c:pt idx="27763">
                  <c:v>41336.375</c:v>
                </c:pt>
                <c:pt idx="27764">
                  <c:v>41336.416666666664</c:v>
                </c:pt>
                <c:pt idx="27765">
                  <c:v>41336.458333333336</c:v>
                </c:pt>
                <c:pt idx="27766">
                  <c:v>41336.5</c:v>
                </c:pt>
                <c:pt idx="27767">
                  <c:v>41336.541666666664</c:v>
                </c:pt>
                <c:pt idx="27768">
                  <c:v>41336.583333333336</c:v>
                </c:pt>
                <c:pt idx="27769">
                  <c:v>41336.625</c:v>
                </c:pt>
                <c:pt idx="27770">
                  <c:v>41336.666666666664</c:v>
                </c:pt>
                <c:pt idx="27771">
                  <c:v>41336.708333333336</c:v>
                </c:pt>
                <c:pt idx="27772">
                  <c:v>41336.75</c:v>
                </c:pt>
                <c:pt idx="27773">
                  <c:v>41336.791666666664</c:v>
                </c:pt>
                <c:pt idx="27774">
                  <c:v>41336.833333333336</c:v>
                </c:pt>
                <c:pt idx="27775">
                  <c:v>41336.875</c:v>
                </c:pt>
                <c:pt idx="27776">
                  <c:v>41336.916666666664</c:v>
                </c:pt>
                <c:pt idx="27777">
                  <c:v>41336.958333333336</c:v>
                </c:pt>
                <c:pt idx="27778">
                  <c:v>41337</c:v>
                </c:pt>
                <c:pt idx="27779">
                  <c:v>41337.041666666664</c:v>
                </c:pt>
                <c:pt idx="27780">
                  <c:v>41337.083333333336</c:v>
                </c:pt>
                <c:pt idx="27781">
                  <c:v>41337.125</c:v>
                </c:pt>
                <c:pt idx="27782">
                  <c:v>41337.166666666664</c:v>
                </c:pt>
                <c:pt idx="27783">
                  <c:v>41337.208333333336</c:v>
                </c:pt>
                <c:pt idx="27784">
                  <c:v>41337.25</c:v>
                </c:pt>
                <c:pt idx="27785">
                  <c:v>41337.291666666664</c:v>
                </c:pt>
                <c:pt idx="27786">
                  <c:v>41337.333333333336</c:v>
                </c:pt>
                <c:pt idx="27787">
                  <c:v>41337.375</c:v>
                </c:pt>
                <c:pt idx="27788">
                  <c:v>41337.416666666664</c:v>
                </c:pt>
                <c:pt idx="27789">
                  <c:v>41337.458333333336</c:v>
                </c:pt>
                <c:pt idx="27790">
                  <c:v>41337.5</c:v>
                </c:pt>
                <c:pt idx="27791">
                  <c:v>41337.541666666664</c:v>
                </c:pt>
                <c:pt idx="27792">
                  <c:v>41337.583333333336</c:v>
                </c:pt>
                <c:pt idx="27793">
                  <c:v>41337.625</c:v>
                </c:pt>
                <c:pt idx="27794">
                  <c:v>41337.666666666664</c:v>
                </c:pt>
                <c:pt idx="27795">
                  <c:v>41337.708333333336</c:v>
                </c:pt>
                <c:pt idx="27796">
                  <c:v>41337.75</c:v>
                </c:pt>
                <c:pt idx="27797">
                  <c:v>41337.791666666664</c:v>
                </c:pt>
                <c:pt idx="27798">
                  <c:v>41337.833333333336</c:v>
                </c:pt>
                <c:pt idx="27799">
                  <c:v>41337.875</c:v>
                </c:pt>
                <c:pt idx="27800">
                  <c:v>41337.916666666664</c:v>
                </c:pt>
                <c:pt idx="27801">
                  <c:v>41337.958333333336</c:v>
                </c:pt>
                <c:pt idx="27802">
                  <c:v>41338</c:v>
                </c:pt>
                <c:pt idx="27803">
                  <c:v>41338.041666666664</c:v>
                </c:pt>
                <c:pt idx="27804">
                  <c:v>41338.083333333336</c:v>
                </c:pt>
                <c:pt idx="27805">
                  <c:v>41338.125</c:v>
                </c:pt>
                <c:pt idx="27806">
                  <c:v>41338.166666666664</c:v>
                </c:pt>
                <c:pt idx="27807">
                  <c:v>41338.208333333336</c:v>
                </c:pt>
                <c:pt idx="27808">
                  <c:v>41338.25</c:v>
                </c:pt>
                <c:pt idx="27809">
                  <c:v>41338.291666666664</c:v>
                </c:pt>
                <c:pt idx="27810">
                  <c:v>41338.333333333336</c:v>
                </c:pt>
                <c:pt idx="27811">
                  <c:v>41338.375</c:v>
                </c:pt>
                <c:pt idx="27812">
                  <c:v>41338.416666666664</c:v>
                </c:pt>
                <c:pt idx="27813">
                  <c:v>41338.458333333336</c:v>
                </c:pt>
                <c:pt idx="27814">
                  <c:v>41338.5</c:v>
                </c:pt>
                <c:pt idx="27815">
                  <c:v>41338.541666666664</c:v>
                </c:pt>
                <c:pt idx="27816">
                  <c:v>41338.583333333336</c:v>
                </c:pt>
                <c:pt idx="27817">
                  <c:v>41338.625</c:v>
                </c:pt>
                <c:pt idx="27818">
                  <c:v>41338.666666666664</c:v>
                </c:pt>
                <c:pt idx="27819">
                  <c:v>41338.708333333336</c:v>
                </c:pt>
                <c:pt idx="27820">
                  <c:v>41338.75</c:v>
                </c:pt>
                <c:pt idx="27821">
                  <c:v>41338.791666666664</c:v>
                </c:pt>
                <c:pt idx="27822">
                  <c:v>41338.833333333336</c:v>
                </c:pt>
                <c:pt idx="27823">
                  <c:v>41338.875</c:v>
                </c:pt>
                <c:pt idx="27824">
                  <c:v>41338.916666666664</c:v>
                </c:pt>
                <c:pt idx="27825">
                  <c:v>41338.958333333336</c:v>
                </c:pt>
                <c:pt idx="27826">
                  <c:v>41339</c:v>
                </c:pt>
                <c:pt idx="27827">
                  <c:v>41339.041666666664</c:v>
                </c:pt>
                <c:pt idx="27828">
                  <c:v>41339.083333333336</c:v>
                </c:pt>
                <c:pt idx="27829">
                  <c:v>41339.125</c:v>
                </c:pt>
                <c:pt idx="27830">
                  <c:v>41339.166666666664</c:v>
                </c:pt>
                <c:pt idx="27831">
                  <c:v>41339.208333333336</c:v>
                </c:pt>
                <c:pt idx="27832">
                  <c:v>41339.25</c:v>
                </c:pt>
                <c:pt idx="27833">
                  <c:v>41339.291666666664</c:v>
                </c:pt>
                <c:pt idx="27834">
                  <c:v>41339.333333333336</c:v>
                </c:pt>
                <c:pt idx="27835">
                  <c:v>41339.375</c:v>
                </c:pt>
                <c:pt idx="27836">
                  <c:v>41339.416666666664</c:v>
                </c:pt>
                <c:pt idx="27837">
                  <c:v>41339.458333333336</c:v>
                </c:pt>
                <c:pt idx="27838">
                  <c:v>41339.5</c:v>
                </c:pt>
                <c:pt idx="27839">
                  <c:v>41339.541666666664</c:v>
                </c:pt>
                <c:pt idx="27840">
                  <c:v>41339.583333333336</c:v>
                </c:pt>
                <c:pt idx="27841">
                  <c:v>41339.625</c:v>
                </c:pt>
                <c:pt idx="27842">
                  <c:v>41339.666666666664</c:v>
                </c:pt>
                <c:pt idx="27843">
                  <c:v>41339.708333333336</c:v>
                </c:pt>
                <c:pt idx="27844">
                  <c:v>41339.75</c:v>
                </c:pt>
                <c:pt idx="27845">
                  <c:v>41339.791666666664</c:v>
                </c:pt>
                <c:pt idx="27846">
                  <c:v>41339.833333333336</c:v>
                </c:pt>
                <c:pt idx="27847">
                  <c:v>41339.875</c:v>
                </c:pt>
                <c:pt idx="27848">
                  <c:v>41339.916666666664</c:v>
                </c:pt>
                <c:pt idx="27849">
                  <c:v>41339.958333333336</c:v>
                </c:pt>
                <c:pt idx="27850">
                  <c:v>41340</c:v>
                </c:pt>
                <c:pt idx="27851">
                  <c:v>41340.041666666664</c:v>
                </c:pt>
                <c:pt idx="27852">
                  <c:v>41340.083333333336</c:v>
                </c:pt>
                <c:pt idx="27853">
                  <c:v>41340.125</c:v>
                </c:pt>
                <c:pt idx="27854">
                  <c:v>41340.166666666664</c:v>
                </c:pt>
                <c:pt idx="27855">
                  <c:v>41340.208333333336</c:v>
                </c:pt>
                <c:pt idx="27856">
                  <c:v>41340.25</c:v>
                </c:pt>
                <c:pt idx="27857">
                  <c:v>41340.291666666664</c:v>
                </c:pt>
                <c:pt idx="27858">
                  <c:v>41340.333333333336</c:v>
                </c:pt>
                <c:pt idx="27859">
                  <c:v>41340.375</c:v>
                </c:pt>
                <c:pt idx="27860">
                  <c:v>41340.416666666664</c:v>
                </c:pt>
                <c:pt idx="27861">
                  <c:v>41340.458333333336</c:v>
                </c:pt>
                <c:pt idx="27862">
                  <c:v>41340.5</c:v>
                </c:pt>
                <c:pt idx="27863">
                  <c:v>41340.541666666664</c:v>
                </c:pt>
                <c:pt idx="27864">
                  <c:v>41340.583333333336</c:v>
                </c:pt>
                <c:pt idx="27865">
                  <c:v>41340.625</c:v>
                </c:pt>
                <c:pt idx="27866">
                  <c:v>41340.666666666664</c:v>
                </c:pt>
                <c:pt idx="27867">
                  <c:v>41340.708333333336</c:v>
                </c:pt>
                <c:pt idx="27868">
                  <c:v>41340.75</c:v>
                </c:pt>
                <c:pt idx="27869">
                  <c:v>41340.791666666664</c:v>
                </c:pt>
                <c:pt idx="27870">
                  <c:v>41340.833333333336</c:v>
                </c:pt>
                <c:pt idx="27871">
                  <c:v>41340.875</c:v>
                </c:pt>
                <c:pt idx="27872">
                  <c:v>41340.916666666664</c:v>
                </c:pt>
                <c:pt idx="27873">
                  <c:v>41340.958333333336</c:v>
                </c:pt>
                <c:pt idx="27874">
                  <c:v>41341</c:v>
                </c:pt>
                <c:pt idx="27875">
                  <c:v>41341.041666666664</c:v>
                </c:pt>
                <c:pt idx="27876">
                  <c:v>41341.083333333336</c:v>
                </c:pt>
                <c:pt idx="27877">
                  <c:v>41341.125</c:v>
                </c:pt>
                <c:pt idx="27878">
                  <c:v>41341.166666666664</c:v>
                </c:pt>
                <c:pt idx="27879">
                  <c:v>41341.208333333336</c:v>
                </c:pt>
                <c:pt idx="27880">
                  <c:v>41341.25</c:v>
                </c:pt>
                <c:pt idx="27881">
                  <c:v>41341.291666666664</c:v>
                </c:pt>
                <c:pt idx="27882">
                  <c:v>41341.333333333336</c:v>
                </c:pt>
                <c:pt idx="27883">
                  <c:v>41341.375</c:v>
                </c:pt>
                <c:pt idx="27884">
                  <c:v>41341.416666666664</c:v>
                </c:pt>
                <c:pt idx="27885">
                  <c:v>41341.458333333336</c:v>
                </c:pt>
                <c:pt idx="27886">
                  <c:v>41341.5</c:v>
                </c:pt>
                <c:pt idx="27887">
                  <c:v>41341.541666666664</c:v>
                </c:pt>
                <c:pt idx="27888">
                  <c:v>41341.583333333336</c:v>
                </c:pt>
                <c:pt idx="27889">
                  <c:v>41341.625</c:v>
                </c:pt>
                <c:pt idx="27890">
                  <c:v>41341.666666666664</c:v>
                </c:pt>
                <c:pt idx="27891">
                  <c:v>41341.708333333336</c:v>
                </c:pt>
                <c:pt idx="27892">
                  <c:v>41341.75</c:v>
                </c:pt>
                <c:pt idx="27893">
                  <c:v>41341.791666666664</c:v>
                </c:pt>
                <c:pt idx="27894">
                  <c:v>41341.833333333336</c:v>
                </c:pt>
                <c:pt idx="27895">
                  <c:v>41341.875</c:v>
                </c:pt>
                <c:pt idx="27896">
                  <c:v>41341.916666666664</c:v>
                </c:pt>
                <c:pt idx="27897">
                  <c:v>41341.958333333336</c:v>
                </c:pt>
                <c:pt idx="27898">
                  <c:v>41342</c:v>
                </c:pt>
                <c:pt idx="27899">
                  <c:v>41342.041666666664</c:v>
                </c:pt>
                <c:pt idx="27900">
                  <c:v>41342.083333333336</c:v>
                </c:pt>
                <c:pt idx="27901">
                  <c:v>41342.125</c:v>
                </c:pt>
                <c:pt idx="27902">
                  <c:v>41342.166666666664</c:v>
                </c:pt>
                <c:pt idx="27903">
                  <c:v>41342.208333333336</c:v>
                </c:pt>
                <c:pt idx="27904">
                  <c:v>41342.25</c:v>
                </c:pt>
                <c:pt idx="27905">
                  <c:v>41342.291666666664</c:v>
                </c:pt>
                <c:pt idx="27906">
                  <c:v>41342.333333333336</c:v>
                </c:pt>
                <c:pt idx="27907">
                  <c:v>41342.375</c:v>
                </c:pt>
                <c:pt idx="27908">
                  <c:v>41342.416666666664</c:v>
                </c:pt>
                <c:pt idx="27909">
                  <c:v>41342.458333333336</c:v>
                </c:pt>
                <c:pt idx="27910">
                  <c:v>41342.5</c:v>
                </c:pt>
                <c:pt idx="27911">
                  <c:v>41342.541666666664</c:v>
                </c:pt>
                <c:pt idx="27912">
                  <c:v>41342.583333333336</c:v>
                </c:pt>
                <c:pt idx="27913">
                  <c:v>41342.625</c:v>
                </c:pt>
                <c:pt idx="27914">
                  <c:v>41342.666666666664</c:v>
                </c:pt>
                <c:pt idx="27915">
                  <c:v>41342.708333333336</c:v>
                </c:pt>
                <c:pt idx="27916">
                  <c:v>41342.75</c:v>
                </c:pt>
                <c:pt idx="27917">
                  <c:v>41342.791666666664</c:v>
                </c:pt>
                <c:pt idx="27918">
                  <c:v>41342.833333333336</c:v>
                </c:pt>
                <c:pt idx="27919">
                  <c:v>41342.875</c:v>
                </c:pt>
                <c:pt idx="27920">
                  <c:v>41342.916666666664</c:v>
                </c:pt>
                <c:pt idx="27921">
                  <c:v>41342.958333333336</c:v>
                </c:pt>
                <c:pt idx="27922">
                  <c:v>41343</c:v>
                </c:pt>
                <c:pt idx="27923">
                  <c:v>41343.041666666664</c:v>
                </c:pt>
                <c:pt idx="27924">
                  <c:v>41343.083333333336</c:v>
                </c:pt>
                <c:pt idx="27925">
                  <c:v>41343.125</c:v>
                </c:pt>
                <c:pt idx="27926">
                  <c:v>41343.166666666664</c:v>
                </c:pt>
                <c:pt idx="27927">
                  <c:v>41343.208333333336</c:v>
                </c:pt>
                <c:pt idx="27928">
                  <c:v>41343.25</c:v>
                </c:pt>
                <c:pt idx="27929">
                  <c:v>41343.291666666664</c:v>
                </c:pt>
                <c:pt idx="27930">
                  <c:v>41343.333333333336</c:v>
                </c:pt>
                <c:pt idx="27931">
                  <c:v>41343.375</c:v>
                </c:pt>
                <c:pt idx="27932">
                  <c:v>41343.416666666664</c:v>
                </c:pt>
                <c:pt idx="27933">
                  <c:v>41343.458333333336</c:v>
                </c:pt>
                <c:pt idx="27934">
                  <c:v>41343.5</c:v>
                </c:pt>
                <c:pt idx="27935">
                  <c:v>41343.541666666664</c:v>
                </c:pt>
                <c:pt idx="27936">
                  <c:v>41343.583333333336</c:v>
                </c:pt>
                <c:pt idx="27937">
                  <c:v>41343.625</c:v>
                </c:pt>
                <c:pt idx="27938">
                  <c:v>41343.666666666664</c:v>
                </c:pt>
                <c:pt idx="27939">
                  <c:v>41343.708333333336</c:v>
                </c:pt>
                <c:pt idx="27940">
                  <c:v>41343.75</c:v>
                </c:pt>
                <c:pt idx="27941">
                  <c:v>41343.791666666664</c:v>
                </c:pt>
                <c:pt idx="27942">
                  <c:v>41343.833333333336</c:v>
                </c:pt>
                <c:pt idx="27943">
                  <c:v>41343.875</c:v>
                </c:pt>
                <c:pt idx="27944">
                  <c:v>41343.916666666664</c:v>
                </c:pt>
                <c:pt idx="27945">
                  <c:v>41343.958333333336</c:v>
                </c:pt>
                <c:pt idx="27946">
                  <c:v>41344</c:v>
                </c:pt>
                <c:pt idx="27947">
                  <c:v>41344.041666666664</c:v>
                </c:pt>
                <c:pt idx="27948">
                  <c:v>41344.083333333336</c:v>
                </c:pt>
                <c:pt idx="27949">
                  <c:v>41344.125</c:v>
                </c:pt>
                <c:pt idx="27950">
                  <c:v>41344.166666666664</c:v>
                </c:pt>
                <c:pt idx="27951">
                  <c:v>41344.208333333336</c:v>
                </c:pt>
                <c:pt idx="27952">
                  <c:v>41344.25</c:v>
                </c:pt>
                <c:pt idx="27953">
                  <c:v>41344.291666666664</c:v>
                </c:pt>
                <c:pt idx="27954">
                  <c:v>41344.333333333336</c:v>
                </c:pt>
                <c:pt idx="27955">
                  <c:v>41344.375</c:v>
                </c:pt>
                <c:pt idx="27956">
                  <c:v>41344.416666666664</c:v>
                </c:pt>
                <c:pt idx="27957">
                  <c:v>41344.458333333336</c:v>
                </c:pt>
                <c:pt idx="27958">
                  <c:v>41344.5</c:v>
                </c:pt>
                <c:pt idx="27959">
                  <c:v>41344.541666666664</c:v>
                </c:pt>
                <c:pt idx="27960">
                  <c:v>41344.583333333336</c:v>
                </c:pt>
                <c:pt idx="27961">
                  <c:v>41344.625</c:v>
                </c:pt>
                <c:pt idx="27962">
                  <c:v>41344.666666666664</c:v>
                </c:pt>
                <c:pt idx="27963">
                  <c:v>41344.708333333336</c:v>
                </c:pt>
                <c:pt idx="27964">
                  <c:v>41344.75</c:v>
                </c:pt>
                <c:pt idx="27965">
                  <c:v>41344.791666666664</c:v>
                </c:pt>
                <c:pt idx="27966">
                  <c:v>41344.833333333336</c:v>
                </c:pt>
                <c:pt idx="27967">
                  <c:v>41344.875</c:v>
                </c:pt>
                <c:pt idx="27968">
                  <c:v>41344.916666666664</c:v>
                </c:pt>
                <c:pt idx="27969">
                  <c:v>41344.958333333336</c:v>
                </c:pt>
                <c:pt idx="27970">
                  <c:v>41345</c:v>
                </c:pt>
                <c:pt idx="27971">
                  <c:v>41345.041666666664</c:v>
                </c:pt>
                <c:pt idx="27972">
                  <c:v>41345.083333333336</c:v>
                </c:pt>
                <c:pt idx="27973">
                  <c:v>41345.125</c:v>
                </c:pt>
                <c:pt idx="27974">
                  <c:v>41345.166666666664</c:v>
                </c:pt>
                <c:pt idx="27975">
                  <c:v>41345.208333333336</c:v>
                </c:pt>
                <c:pt idx="27976">
                  <c:v>41345.25</c:v>
                </c:pt>
                <c:pt idx="27977">
                  <c:v>41345.291666666664</c:v>
                </c:pt>
                <c:pt idx="27978">
                  <c:v>41345.333333333336</c:v>
                </c:pt>
                <c:pt idx="27979">
                  <c:v>41345.375</c:v>
                </c:pt>
                <c:pt idx="27980">
                  <c:v>41345.416666666664</c:v>
                </c:pt>
                <c:pt idx="27981">
                  <c:v>41345.458333333336</c:v>
                </c:pt>
                <c:pt idx="27982">
                  <c:v>41345.5</c:v>
                </c:pt>
                <c:pt idx="27983">
                  <c:v>41345.541666666664</c:v>
                </c:pt>
                <c:pt idx="27984">
                  <c:v>41345.583333333336</c:v>
                </c:pt>
                <c:pt idx="27985">
                  <c:v>41345.625</c:v>
                </c:pt>
                <c:pt idx="27986">
                  <c:v>41345.666666666664</c:v>
                </c:pt>
                <c:pt idx="27987">
                  <c:v>41345.708333333336</c:v>
                </c:pt>
                <c:pt idx="27988">
                  <c:v>41345.75</c:v>
                </c:pt>
                <c:pt idx="27989">
                  <c:v>41345.791666666664</c:v>
                </c:pt>
                <c:pt idx="27990">
                  <c:v>41345.833333333336</c:v>
                </c:pt>
                <c:pt idx="27991">
                  <c:v>41345.875</c:v>
                </c:pt>
                <c:pt idx="27992">
                  <c:v>41345.916666666664</c:v>
                </c:pt>
                <c:pt idx="27993">
                  <c:v>41345.958333333336</c:v>
                </c:pt>
                <c:pt idx="27994">
                  <c:v>41346</c:v>
                </c:pt>
                <c:pt idx="27995">
                  <c:v>41346.041666666664</c:v>
                </c:pt>
                <c:pt idx="27996">
                  <c:v>41346.083333333336</c:v>
                </c:pt>
                <c:pt idx="27997">
                  <c:v>41346.125</c:v>
                </c:pt>
                <c:pt idx="27998">
                  <c:v>41346.166666666664</c:v>
                </c:pt>
                <c:pt idx="27999">
                  <c:v>41346.208333333336</c:v>
                </c:pt>
                <c:pt idx="28000">
                  <c:v>41346.25</c:v>
                </c:pt>
                <c:pt idx="28001">
                  <c:v>41346.291666666664</c:v>
                </c:pt>
                <c:pt idx="28002">
                  <c:v>41346.333333333336</c:v>
                </c:pt>
                <c:pt idx="28003">
                  <c:v>41346.375</c:v>
                </c:pt>
                <c:pt idx="28004">
                  <c:v>41346.416666666664</c:v>
                </c:pt>
                <c:pt idx="28005">
                  <c:v>41346.458333333336</c:v>
                </c:pt>
                <c:pt idx="28006">
                  <c:v>41346.5</c:v>
                </c:pt>
                <c:pt idx="28007">
                  <c:v>41346.541666666664</c:v>
                </c:pt>
                <c:pt idx="28008">
                  <c:v>41346.583333333336</c:v>
                </c:pt>
                <c:pt idx="28009">
                  <c:v>41346.625</c:v>
                </c:pt>
                <c:pt idx="28010">
                  <c:v>41346.666666666664</c:v>
                </c:pt>
                <c:pt idx="28011">
                  <c:v>41346.708333333336</c:v>
                </c:pt>
                <c:pt idx="28012">
                  <c:v>41346.75</c:v>
                </c:pt>
                <c:pt idx="28013">
                  <c:v>41346.791666666664</c:v>
                </c:pt>
                <c:pt idx="28014">
                  <c:v>41346.833333333336</c:v>
                </c:pt>
                <c:pt idx="28015">
                  <c:v>41346.875</c:v>
                </c:pt>
                <c:pt idx="28016">
                  <c:v>41346.916666666664</c:v>
                </c:pt>
                <c:pt idx="28017">
                  <c:v>41346.958333333336</c:v>
                </c:pt>
                <c:pt idx="28018">
                  <c:v>41347</c:v>
                </c:pt>
                <c:pt idx="28019">
                  <c:v>41347.041666666664</c:v>
                </c:pt>
                <c:pt idx="28020">
                  <c:v>41347.083333333336</c:v>
                </c:pt>
                <c:pt idx="28021">
                  <c:v>41347.125</c:v>
                </c:pt>
                <c:pt idx="28022">
                  <c:v>41347.166666666664</c:v>
                </c:pt>
                <c:pt idx="28023">
                  <c:v>41347.208333333336</c:v>
                </c:pt>
                <c:pt idx="28024">
                  <c:v>41347.25</c:v>
                </c:pt>
                <c:pt idx="28025">
                  <c:v>41347.291666666664</c:v>
                </c:pt>
                <c:pt idx="28026">
                  <c:v>41347.333333333336</c:v>
                </c:pt>
                <c:pt idx="28027">
                  <c:v>41347.375</c:v>
                </c:pt>
                <c:pt idx="28028">
                  <c:v>41347.416666666664</c:v>
                </c:pt>
                <c:pt idx="28029">
                  <c:v>41347.458333333336</c:v>
                </c:pt>
                <c:pt idx="28030">
                  <c:v>41347.5</c:v>
                </c:pt>
                <c:pt idx="28031">
                  <c:v>41347.541666666664</c:v>
                </c:pt>
                <c:pt idx="28032">
                  <c:v>41347.583333333336</c:v>
                </c:pt>
                <c:pt idx="28033">
                  <c:v>41347.625</c:v>
                </c:pt>
                <c:pt idx="28034">
                  <c:v>41347.666666666664</c:v>
                </c:pt>
                <c:pt idx="28035">
                  <c:v>41347.708333333336</c:v>
                </c:pt>
                <c:pt idx="28036">
                  <c:v>41347.75</c:v>
                </c:pt>
                <c:pt idx="28037">
                  <c:v>41347.791666666664</c:v>
                </c:pt>
                <c:pt idx="28038">
                  <c:v>41347.833333333336</c:v>
                </c:pt>
                <c:pt idx="28039">
                  <c:v>41347.875</c:v>
                </c:pt>
                <c:pt idx="28040">
                  <c:v>41347.916666666664</c:v>
                </c:pt>
                <c:pt idx="28041">
                  <c:v>41347.958333333336</c:v>
                </c:pt>
                <c:pt idx="28042">
                  <c:v>41348</c:v>
                </c:pt>
                <c:pt idx="28043">
                  <c:v>41348.041666666664</c:v>
                </c:pt>
                <c:pt idx="28044">
                  <c:v>41348.083333333336</c:v>
                </c:pt>
                <c:pt idx="28045">
                  <c:v>41348.125</c:v>
                </c:pt>
                <c:pt idx="28046">
                  <c:v>41348.166666666664</c:v>
                </c:pt>
                <c:pt idx="28047">
                  <c:v>41348.208333333336</c:v>
                </c:pt>
                <c:pt idx="28048">
                  <c:v>41348.25</c:v>
                </c:pt>
                <c:pt idx="28049">
                  <c:v>41348.291666666664</c:v>
                </c:pt>
                <c:pt idx="28050">
                  <c:v>41348.333333333336</c:v>
                </c:pt>
                <c:pt idx="28051">
                  <c:v>41348.375</c:v>
                </c:pt>
                <c:pt idx="28052">
                  <c:v>41348.416666666664</c:v>
                </c:pt>
                <c:pt idx="28053">
                  <c:v>41348.458333333336</c:v>
                </c:pt>
                <c:pt idx="28054">
                  <c:v>41348.5</c:v>
                </c:pt>
                <c:pt idx="28055">
                  <c:v>41348.541666666664</c:v>
                </c:pt>
                <c:pt idx="28056">
                  <c:v>41348.583333333336</c:v>
                </c:pt>
                <c:pt idx="28057">
                  <c:v>41348.625</c:v>
                </c:pt>
                <c:pt idx="28058">
                  <c:v>41348.666666666664</c:v>
                </c:pt>
                <c:pt idx="28059">
                  <c:v>41348.708333333336</c:v>
                </c:pt>
                <c:pt idx="28060">
                  <c:v>41348.75</c:v>
                </c:pt>
                <c:pt idx="28061">
                  <c:v>41348.791666666664</c:v>
                </c:pt>
                <c:pt idx="28062">
                  <c:v>41348.833333333336</c:v>
                </c:pt>
                <c:pt idx="28063">
                  <c:v>41348.875</c:v>
                </c:pt>
                <c:pt idx="28064">
                  <c:v>41348.916666666664</c:v>
                </c:pt>
                <c:pt idx="28065">
                  <c:v>41348.958333333336</c:v>
                </c:pt>
                <c:pt idx="28066">
                  <c:v>41349</c:v>
                </c:pt>
                <c:pt idx="28067">
                  <c:v>41349.041666666664</c:v>
                </c:pt>
                <c:pt idx="28068">
                  <c:v>41349.083333333336</c:v>
                </c:pt>
                <c:pt idx="28069">
                  <c:v>41349.125</c:v>
                </c:pt>
                <c:pt idx="28070">
                  <c:v>41349.166666666664</c:v>
                </c:pt>
                <c:pt idx="28071">
                  <c:v>41349.208333333336</c:v>
                </c:pt>
                <c:pt idx="28072">
                  <c:v>41349.25</c:v>
                </c:pt>
                <c:pt idx="28073">
                  <c:v>41349.291666666664</c:v>
                </c:pt>
                <c:pt idx="28074">
                  <c:v>41349.333333333336</c:v>
                </c:pt>
                <c:pt idx="28075">
                  <c:v>41349.375</c:v>
                </c:pt>
                <c:pt idx="28076">
                  <c:v>41349.416666666664</c:v>
                </c:pt>
                <c:pt idx="28077">
                  <c:v>41349.458333333336</c:v>
                </c:pt>
                <c:pt idx="28078">
                  <c:v>41349.5</c:v>
                </c:pt>
                <c:pt idx="28079">
                  <c:v>41349.541666666664</c:v>
                </c:pt>
                <c:pt idx="28080">
                  <c:v>41349.583333333336</c:v>
                </c:pt>
                <c:pt idx="28081">
                  <c:v>41349.625</c:v>
                </c:pt>
                <c:pt idx="28082">
                  <c:v>41349.666666666664</c:v>
                </c:pt>
                <c:pt idx="28083">
                  <c:v>41349.708333333336</c:v>
                </c:pt>
                <c:pt idx="28084">
                  <c:v>41349.75</c:v>
                </c:pt>
                <c:pt idx="28085">
                  <c:v>41349.791666666664</c:v>
                </c:pt>
                <c:pt idx="28086">
                  <c:v>41349.833333333336</c:v>
                </c:pt>
                <c:pt idx="28087">
                  <c:v>41349.875</c:v>
                </c:pt>
                <c:pt idx="28088">
                  <c:v>41349.916666666664</c:v>
                </c:pt>
                <c:pt idx="28089">
                  <c:v>41349.958333333336</c:v>
                </c:pt>
                <c:pt idx="28090">
                  <c:v>41350</c:v>
                </c:pt>
                <c:pt idx="28091">
                  <c:v>41350.041666666664</c:v>
                </c:pt>
                <c:pt idx="28092">
                  <c:v>41350.083333333336</c:v>
                </c:pt>
                <c:pt idx="28093">
                  <c:v>41350.125</c:v>
                </c:pt>
                <c:pt idx="28094">
                  <c:v>41350.166666666664</c:v>
                </c:pt>
                <c:pt idx="28095">
                  <c:v>41350.208333333336</c:v>
                </c:pt>
                <c:pt idx="28096">
                  <c:v>41350.25</c:v>
                </c:pt>
                <c:pt idx="28097">
                  <c:v>41350.291666666664</c:v>
                </c:pt>
                <c:pt idx="28098">
                  <c:v>41350.333333333336</c:v>
                </c:pt>
                <c:pt idx="28099">
                  <c:v>41350.375</c:v>
                </c:pt>
                <c:pt idx="28100">
                  <c:v>41350.416666666664</c:v>
                </c:pt>
                <c:pt idx="28101">
                  <c:v>41350.458333333336</c:v>
                </c:pt>
                <c:pt idx="28102">
                  <c:v>41350.5</c:v>
                </c:pt>
                <c:pt idx="28103">
                  <c:v>41350.541666666664</c:v>
                </c:pt>
                <c:pt idx="28104">
                  <c:v>41350.583333333336</c:v>
                </c:pt>
                <c:pt idx="28105">
                  <c:v>41350.625</c:v>
                </c:pt>
                <c:pt idx="28106">
                  <c:v>41350.666666666664</c:v>
                </c:pt>
                <c:pt idx="28107">
                  <c:v>41350.708333333336</c:v>
                </c:pt>
                <c:pt idx="28108">
                  <c:v>41350.75</c:v>
                </c:pt>
                <c:pt idx="28109">
                  <c:v>41350.791666666664</c:v>
                </c:pt>
                <c:pt idx="28110">
                  <c:v>41350.833333333336</c:v>
                </c:pt>
                <c:pt idx="28111">
                  <c:v>41350.875</c:v>
                </c:pt>
                <c:pt idx="28112">
                  <c:v>41350.916666666664</c:v>
                </c:pt>
                <c:pt idx="28113">
                  <c:v>41350.958333333336</c:v>
                </c:pt>
                <c:pt idx="28114">
                  <c:v>41351</c:v>
                </c:pt>
                <c:pt idx="28115">
                  <c:v>41351.041666666664</c:v>
                </c:pt>
                <c:pt idx="28116">
                  <c:v>41351.083333333336</c:v>
                </c:pt>
                <c:pt idx="28117">
                  <c:v>41351.125</c:v>
                </c:pt>
                <c:pt idx="28118">
                  <c:v>41351.166666666664</c:v>
                </c:pt>
                <c:pt idx="28119">
                  <c:v>41351.208333333336</c:v>
                </c:pt>
                <c:pt idx="28120">
                  <c:v>41351.25</c:v>
                </c:pt>
                <c:pt idx="28121">
                  <c:v>41351.291666666664</c:v>
                </c:pt>
                <c:pt idx="28122">
                  <c:v>41351.333333333336</c:v>
                </c:pt>
                <c:pt idx="28123">
                  <c:v>41351.375</c:v>
                </c:pt>
                <c:pt idx="28124">
                  <c:v>41351.416666666664</c:v>
                </c:pt>
                <c:pt idx="28125">
                  <c:v>41351.458333333336</c:v>
                </c:pt>
                <c:pt idx="28126">
                  <c:v>41351.5</c:v>
                </c:pt>
                <c:pt idx="28127">
                  <c:v>41351.541666666664</c:v>
                </c:pt>
                <c:pt idx="28128">
                  <c:v>41351.583333333336</c:v>
                </c:pt>
                <c:pt idx="28129">
                  <c:v>41351.625</c:v>
                </c:pt>
                <c:pt idx="28130">
                  <c:v>41351.666666666664</c:v>
                </c:pt>
                <c:pt idx="28131">
                  <c:v>41351.708333333336</c:v>
                </c:pt>
                <c:pt idx="28132">
                  <c:v>41351.75</c:v>
                </c:pt>
                <c:pt idx="28133">
                  <c:v>41351.791666666664</c:v>
                </c:pt>
                <c:pt idx="28134">
                  <c:v>41351.833333333336</c:v>
                </c:pt>
                <c:pt idx="28135">
                  <c:v>41351.875</c:v>
                </c:pt>
                <c:pt idx="28136">
                  <c:v>41351.916666666664</c:v>
                </c:pt>
                <c:pt idx="28137">
                  <c:v>41351.958333333336</c:v>
                </c:pt>
                <c:pt idx="28138">
                  <c:v>41352</c:v>
                </c:pt>
                <c:pt idx="28139">
                  <c:v>41352.041666666664</c:v>
                </c:pt>
                <c:pt idx="28140">
                  <c:v>41352.083333333336</c:v>
                </c:pt>
                <c:pt idx="28141">
                  <c:v>41352.125</c:v>
                </c:pt>
                <c:pt idx="28142">
                  <c:v>41352.166666666664</c:v>
                </c:pt>
                <c:pt idx="28143">
                  <c:v>41352.208333333336</c:v>
                </c:pt>
                <c:pt idx="28144">
                  <c:v>41352.25</c:v>
                </c:pt>
                <c:pt idx="28145">
                  <c:v>41352.291666666664</c:v>
                </c:pt>
                <c:pt idx="28146">
                  <c:v>41352.333333333336</c:v>
                </c:pt>
                <c:pt idx="28147">
                  <c:v>41352.375</c:v>
                </c:pt>
                <c:pt idx="28148">
                  <c:v>41352.416666666664</c:v>
                </c:pt>
                <c:pt idx="28149">
                  <c:v>41352.458333333336</c:v>
                </c:pt>
                <c:pt idx="28150">
                  <c:v>41352.5</c:v>
                </c:pt>
                <c:pt idx="28151">
                  <c:v>41352.541666666664</c:v>
                </c:pt>
                <c:pt idx="28152">
                  <c:v>41352.583333333336</c:v>
                </c:pt>
                <c:pt idx="28153">
                  <c:v>41352.625</c:v>
                </c:pt>
                <c:pt idx="28154">
                  <c:v>41352.666666666664</c:v>
                </c:pt>
                <c:pt idx="28155">
                  <c:v>41352.708333333336</c:v>
                </c:pt>
                <c:pt idx="28156">
                  <c:v>41352.75</c:v>
                </c:pt>
                <c:pt idx="28157">
                  <c:v>41352.791666666664</c:v>
                </c:pt>
                <c:pt idx="28158">
                  <c:v>41352.833333333336</c:v>
                </c:pt>
                <c:pt idx="28159">
                  <c:v>41352.875</c:v>
                </c:pt>
                <c:pt idx="28160">
                  <c:v>41352.916666666664</c:v>
                </c:pt>
                <c:pt idx="28161">
                  <c:v>41352.958333333336</c:v>
                </c:pt>
                <c:pt idx="28162">
                  <c:v>41353</c:v>
                </c:pt>
                <c:pt idx="28163">
                  <c:v>41353.041666666664</c:v>
                </c:pt>
                <c:pt idx="28164">
                  <c:v>41353.083333333336</c:v>
                </c:pt>
                <c:pt idx="28165">
                  <c:v>41353.125</c:v>
                </c:pt>
                <c:pt idx="28166">
                  <c:v>41353.166666666664</c:v>
                </c:pt>
                <c:pt idx="28167">
                  <c:v>41353.208333333336</c:v>
                </c:pt>
                <c:pt idx="28168">
                  <c:v>41353.25</c:v>
                </c:pt>
                <c:pt idx="28169">
                  <c:v>41353.291666666664</c:v>
                </c:pt>
                <c:pt idx="28170">
                  <c:v>41353.333333333336</c:v>
                </c:pt>
                <c:pt idx="28171">
                  <c:v>41353.375</c:v>
                </c:pt>
                <c:pt idx="28172">
                  <c:v>41353.416666666664</c:v>
                </c:pt>
                <c:pt idx="28173">
                  <c:v>41353.458333333336</c:v>
                </c:pt>
                <c:pt idx="28174">
                  <c:v>41353.5</c:v>
                </c:pt>
                <c:pt idx="28175">
                  <c:v>41353.541666666664</c:v>
                </c:pt>
                <c:pt idx="28176">
                  <c:v>41353.583333333336</c:v>
                </c:pt>
                <c:pt idx="28177">
                  <c:v>41353.625</c:v>
                </c:pt>
                <c:pt idx="28178">
                  <c:v>41353.666666666664</c:v>
                </c:pt>
                <c:pt idx="28179">
                  <c:v>41353.708333333336</c:v>
                </c:pt>
                <c:pt idx="28180">
                  <c:v>41353.75</c:v>
                </c:pt>
                <c:pt idx="28181">
                  <c:v>41353.791666666664</c:v>
                </c:pt>
                <c:pt idx="28182">
                  <c:v>41353.833333333336</c:v>
                </c:pt>
                <c:pt idx="28183">
                  <c:v>41353.875</c:v>
                </c:pt>
                <c:pt idx="28184">
                  <c:v>41353.916666666664</c:v>
                </c:pt>
                <c:pt idx="28185">
                  <c:v>41353.958333333336</c:v>
                </c:pt>
                <c:pt idx="28186">
                  <c:v>41354</c:v>
                </c:pt>
                <c:pt idx="28187">
                  <c:v>41354.041666666664</c:v>
                </c:pt>
                <c:pt idx="28188">
                  <c:v>41354.083333333336</c:v>
                </c:pt>
                <c:pt idx="28189">
                  <c:v>41354.125</c:v>
                </c:pt>
                <c:pt idx="28190">
                  <c:v>41354.166666666664</c:v>
                </c:pt>
                <c:pt idx="28191">
                  <c:v>41354.208333333336</c:v>
                </c:pt>
                <c:pt idx="28192">
                  <c:v>41354.25</c:v>
                </c:pt>
                <c:pt idx="28193">
                  <c:v>41354.291666666664</c:v>
                </c:pt>
                <c:pt idx="28194">
                  <c:v>41354.333333333336</c:v>
                </c:pt>
                <c:pt idx="28195">
                  <c:v>41354.375</c:v>
                </c:pt>
                <c:pt idx="28196">
                  <c:v>41354.416666666664</c:v>
                </c:pt>
                <c:pt idx="28197">
                  <c:v>41354.458333333336</c:v>
                </c:pt>
                <c:pt idx="28198">
                  <c:v>41354.5</c:v>
                </c:pt>
                <c:pt idx="28199">
                  <c:v>41354.541666666664</c:v>
                </c:pt>
                <c:pt idx="28200">
                  <c:v>41354.583333333336</c:v>
                </c:pt>
                <c:pt idx="28201">
                  <c:v>41354.625</c:v>
                </c:pt>
                <c:pt idx="28202">
                  <c:v>41354.666666666664</c:v>
                </c:pt>
                <c:pt idx="28203">
                  <c:v>41354.708333333336</c:v>
                </c:pt>
                <c:pt idx="28204">
                  <c:v>41354.75</c:v>
                </c:pt>
                <c:pt idx="28205">
                  <c:v>41354.791666666664</c:v>
                </c:pt>
                <c:pt idx="28206">
                  <c:v>41354.833333333336</c:v>
                </c:pt>
                <c:pt idx="28207">
                  <c:v>41354.875</c:v>
                </c:pt>
                <c:pt idx="28208">
                  <c:v>41354.916666666664</c:v>
                </c:pt>
                <c:pt idx="28209">
                  <c:v>41354.958333333336</c:v>
                </c:pt>
                <c:pt idx="28210">
                  <c:v>41355</c:v>
                </c:pt>
                <c:pt idx="28211">
                  <c:v>41355.041666666664</c:v>
                </c:pt>
                <c:pt idx="28212">
                  <c:v>41355.083333333336</c:v>
                </c:pt>
                <c:pt idx="28213">
                  <c:v>41355.125</c:v>
                </c:pt>
                <c:pt idx="28214">
                  <c:v>41355.166666666664</c:v>
                </c:pt>
                <c:pt idx="28215">
                  <c:v>41355.208333333336</c:v>
                </c:pt>
                <c:pt idx="28216">
                  <c:v>41355.25</c:v>
                </c:pt>
                <c:pt idx="28217">
                  <c:v>41355.291666666664</c:v>
                </c:pt>
                <c:pt idx="28218">
                  <c:v>41355.333333333336</c:v>
                </c:pt>
                <c:pt idx="28219">
                  <c:v>41355.375</c:v>
                </c:pt>
                <c:pt idx="28220">
                  <c:v>41355.416666666664</c:v>
                </c:pt>
                <c:pt idx="28221">
                  <c:v>41355.458333333336</c:v>
                </c:pt>
                <c:pt idx="28222">
                  <c:v>41355.5</c:v>
                </c:pt>
                <c:pt idx="28223">
                  <c:v>41355.541666666664</c:v>
                </c:pt>
                <c:pt idx="28224">
                  <c:v>41355.583333333336</c:v>
                </c:pt>
                <c:pt idx="28225">
                  <c:v>41355.625</c:v>
                </c:pt>
                <c:pt idx="28226">
                  <c:v>41355.666666666664</c:v>
                </c:pt>
                <c:pt idx="28227">
                  <c:v>41355.708333333336</c:v>
                </c:pt>
                <c:pt idx="28228">
                  <c:v>41355.75</c:v>
                </c:pt>
                <c:pt idx="28229">
                  <c:v>41355.791666666664</c:v>
                </c:pt>
                <c:pt idx="28230">
                  <c:v>41355.833333333336</c:v>
                </c:pt>
                <c:pt idx="28231">
                  <c:v>41355.875</c:v>
                </c:pt>
                <c:pt idx="28232">
                  <c:v>41355.916666666664</c:v>
                </c:pt>
                <c:pt idx="28233">
                  <c:v>41355.958333333336</c:v>
                </c:pt>
                <c:pt idx="28234">
                  <c:v>41356</c:v>
                </c:pt>
                <c:pt idx="28235">
                  <c:v>41356.041666666664</c:v>
                </c:pt>
                <c:pt idx="28236">
                  <c:v>41356.083333333336</c:v>
                </c:pt>
                <c:pt idx="28237">
                  <c:v>41356.125</c:v>
                </c:pt>
                <c:pt idx="28238">
                  <c:v>41356.166666666664</c:v>
                </c:pt>
                <c:pt idx="28239">
                  <c:v>41356.208333333336</c:v>
                </c:pt>
                <c:pt idx="28240">
                  <c:v>41356.25</c:v>
                </c:pt>
                <c:pt idx="28241">
                  <c:v>41356.291666666664</c:v>
                </c:pt>
                <c:pt idx="28242">
                  <c:v>41356.333333333336</c:v>
                </c:pt>
                <c:pt idx="28243">
                  <c:v>41356.375</c:v>
                </c:pt>
                <c:pt idx="28244">
                  <c:v>41356.416666666664</c:v>
                </c:pt>
                <c:pt idx="28245">
                  <c:v>41356.458333333336</c:v>
                </c:pt>
                <c:pt idx="28246">
                  <c:v>41356.5</c:v>
                </c:pt>
                <c:pt idx="28247">
                  <c:v>41356.541666666664</c:v>
                </c:pt>
                <c:pt idx="28248">
                  <c:v>41356.583333333336</c:v>
                </c:pt>
                <c:pt idx="28249">
                  <c:v>41356.625</c:v>
                </c:pt>
                <c:pt idx="28250">
                  <c:v>41356.666666666664</c:v>
                </c:pt>
                <c:pt idx="28251">
                  <c:v>41356.708333333336</c:v>
                </c:pt>
                <c:pt idx="28252">
                  <c:v>41356.75</c:v>
                </c:pt>
                <c:pt idx="28253">
                  <c:v>41356.791666666664</c:v>
                </c:pt>
                <c:pt idx="28254">
                  <c:v>41356.833333333336</c:v>
                </c:pt>
                <c:pt idx="28255">
                  <c:v>41356.875</c:v>
                </c:pt>
                <c:pt idx="28256">
                  <c:v>41356.916666666664</c:v>
                </c:pt>
                <c:pt idx="28257">
                  <c:v>41356.958333333336</c:v>
                </c:pt>
                <c:pt idx="28258">
                  <c:v>41357</c:v>
                </c:pt>
                <c:pt idx="28259">
                  <c:v>41357.041666666664</c:v>
                </c:pt>
                <c:pt idx="28260">
                  <c:v>41357.083333333336</c:v>
                </c:pt>
                <c:pt idx="28261">
                  <c:v>41357.125</c:v>
                </c:pt>
                <c:pt idx="28262">
                  <c:v>41357.166666666664</c:v>
                </c:pt>
                <c:pt idx="28263">
                  <c:v>41357.208333333336</c:v>
                </c:pt>
                <c:pt idx="28264">
                  <c:v>41357.25</c:v>
                </c:pt>
                <c:pt idx="28265">
                  <c:v>41357.291666666664</c:v>
                </c:pt>
                <c:pt idx="28266">
                  <c:v>41357.333333333336</c:v>
                </c:pt>
                <c:pt idx="28267">
                  <c:v>41357.375</c:v>
                </c:pt>
                <c:pt idx="28268">
                  <c:v>41357.416666666664</c:v>
                </c:pt>
                <c:pt idx="28269">
                  <c:v>41357.458333333336</c:v>
                </c:pt>
                <c:pt idx="28270">
                  <c:v>41357.5</c:v>
                </c:pt>
                <c:pt idx="28271">
                  <c:v>41357.541666666664</c:v>
                </c:pt>
                <c:pt idx="28272">
                  <c:v>41357.583333333336</c:v>
                </c:pt>
                <c:pt idx="28273">
                  <c:v>41357.625</c:v>
                </c:pt>
                <c:pt idx="28274">
                  <c:v>41357.666666666664</c:v>
                </c:pt>
                <c:pt idx="28275">
                  <c:v>41357.708333333336</c:v>
                </c:pt>
                <c:pt idx="28276">
                  <c:v>41357.75</c:v>
                </c:pt>
                <c:pt idx="28277">
                  <c:v>41357.791666666664</c:v>
                </c:pt>
                <c:pt idx="28278">
                  <c:v>41357.833333333336</c:v>
                </c:pt>
                <c:pt idx="28279">
                  <c:v>41357.875</c:v>
                </c:pt>
                <c:pt idx="28280">
                  <c:v>41357.916666666664</c:v>
                </c:pt>
                <c:pt idx="28281">
                  <c:v>41357.958333333336</c:v>
                </c:pt>
                <c:pt idx="28282">
                  <c:v>41358</c:v>
                </c:pt>
                <c:pt idx="28283">
                  <c:v>41358.041666666664</c:v>
                </c:pt>
                <c:pt idx="28284">
                  <c:v>41358.083333333336</c:v>
                </c:pt>
                <c:pt idx="28285">
                  <c:v>41358.125</c:v>
                </c:pt>
                <c:pt idx="28286">
                  <c:v>41358.166666666664</c:v>
                </c:pt>
                <c:pt idx="28287">
                  <c:v>41358.208333333336</c:v>
                </c:pt>
                <c:pt idx="28288">
                  <c:v>41358.25</c:v>
                </c:pt>
                <c:pt idx="28289">
                  <c:v>41358.291666666664</c:v>
                </c:pt>
                <c:pt idx="28290">
                  <c:v>41358.333333333336</c:v>
                </c:pt>
                <c:pt idx="28291">
                  <c:v>41358.375</c:v>
                </c:pt>
                <c:pt idx="28292">
                  <c:v>41358.416666666664</c:v>
                </c:pt>
                <c:pt idx="28293">
                  <c:v>41358.458333333336</c:v>
                </c:pt>
                <c:pt idx="28294">
                  <c:v>41358.5</c:v>
                </c:pt>
                <c:pt idx="28295">
                  <c:v>41358.541666666664</c:v>
                </c:pt>
                <c:pt idx="28296">
                  <c:v>41358.583333333336</c:v>
                </c:pt>
                <c:pt idx="28297">
                  <c:v>41358.625</c:v>
                </c:pt>
                <c:pt idx="28298">
                  <c:v>41358.666666666664</c:v>
                </c:pt>
                <c:pt idx="28299">
                  <c:v>41358.708333333336</c:v>
                </c:pt>
                <c:pt idx="28300">
                  <c:v>41358.75</c:v>
                </c:pt>
                <c:pt idx="28301">
                  <c:v>41358.791666666664</c:v>
                </c:pt>
                <c:pt idx="28302">
                  <c:v>41358.833333333336</c:v>
                </c:pt>
                <c:pt idx="28303">
                  <c:v>41358.875</c:v>
                </c:pt>
                <c:pt idx="28304">
                  <c:v>41358.916666666664</c:v>
                </c:pt>
                <c:pt idx="28305">
                  <c:v>41358.958333333336</c:v>
                </c:pt>
                <c:pt idx="28306">
                  <c:v>41359</c:v>
                </c:pt>
                <c:pt idx="28307">
                  <c:v>41359.041666666664</c:v>
                </c:pt>
                <c:pt idx="28308">
                  <c:v>41359.083333333336</c:v>
                </c:pt>
                <c:pt idx="28309">
                  <c:v>41359.125</c:v>
                </c:pt>
                <c:pt idx="28310">
                  <c:v>41359.166666666664</c:v>
                </c:pt>
                <c:pt idx="28311">
                  <c:v>41359.208333333336</c:v>
                </c:pt>
                <c:pt idx="28312">
                  <c:v>41359.25</c:v>
                </c:pt>
                <c:pt idx="28313">
                  <c:v>41359.291666666664</c:v>
                </c:pt>
                <c:pt idx="28314">
                  <c:v>41359.333333333336</c:v>
                </c:pt>
                <c:pt idx="28315">
                  <c:v>41359.375</c:v>
                </c:pt>
                <c:pt idx="28316">
                  <c:v>41359.416666666664</c:v>
                </c:pt>
                <c:pt idx="28317">
                  <c:v>41359.458333333336</c:v>
                </c:pt>
                <c:pt idx="28318">
                  <c:v>41359.5</c:v>
                </c:pt>
                <c:pt idx="28319">
                  <c:v>41359.541666666664</c:v>
                </c:pt>
                <c:pt idx="28320">
                  <c:v>41359.583333333336</c:v>
                </c:pt>
                <c:pt idx="28321">
                  <c:v>41359.625</c:v>
                </c:pt>
                <c:pt idx="28322">
                  <c:v>41359.666666666664</c:v>
                </c:pt>
                <c:pt idx="28323">
                  <c:v>41359.708333333336</c:v>
                </c:pt>
                <c:pt idx="28324">
                  <c:v>41359.75</c:v>
                </c:pt>
                <c:pt idx="28325">
                  <c:v>41359.791666666664</c:v>
                </c:pt>
                <c:pt idx="28326">
                  <c:v>41359.833333333336</c:v>
                </c:pt>
                <c:pt idx="28327">
                  <c:v>41359.875</c:v>
                </c:pt>
                <c:pt idx="28328">
                  <c:v>41359.916666666664</c:v>
                </c:pt>
                <c:pt idx="28329">
                  <c:v>41359.958333333336</c:v>
                </c:pt>
                <c:pt idx="28330">
                  <c:v>41360</c:v>
                </c:pt>
                <c:pt idx="28331">
                  <c:v>41360.041666666664</c:v>
                </c:pt>
                <c:pt idx="28332">
                  <c:v>41360.083333333336</c:v>
                </c:pt>
                <c:pt idx="28333">
                  <c:v>41360.125</c:v>
                </c:pt>
                <c:pt idx="28334">
                  <c:v>41360.166666666664</c:v>
                </c:pt>
                <c:pt idx="28335">
                  <c:v>41360.208333333336</c:v>
                </c:pt>
                <c:pt idx="28336">
                  <c:v>41360.25</c:v>
                </c:pt>
                <c:pt idx="28337">
                  <c:v>41360.291666666664</c:v>
                </c:pt>
                <c:pt idx="28338">
                  <c:v>41360.333333333336</c:v>
                </c:pt>
                <c:pt idx="28339">
                  <c:v>41360.375</c:v>
                </c:pt>
                <c:pt idx="28340">
                  <c:v>41360.416666666664</c:v>
                </c:pt>
                <c:pt idx="28341">
                  <c:v>41360.458333333336</c:v>
                </c:pt>
                <c:pt idx="28342">
                  <c:v>41360.5</c:v>
                </c:pt>
                <c:pt idx="28343">
                  <c:v>41360.541666666664</c:v>
                </c:pt>
                <c:pt idx="28344">
                  <c:v>41360.583333333336</c:v>
                </c:pt>
                <c:pt idx="28345">
                  <c:v>41360.625</c:v>
                </c:pt>
                <c:pt idx="28346">
                  <c:v>41360.666666666664</c:v>
                </c:pt>
                <c:pt idx="28347">
                  <c:v>41360.708333333336</c:v>
                </c:pt>
                <c:pt idx="28348">
                  <c:v>41360.75</c:v>
                </c:pt>
                <c:pt idx="28349">
                  <c:v>41360.791666666664</c:v>
                </c:pt>
                <c:pt idx="28350">
                  <c:v>41360.833333333336</c:v>
                </c:pt>
                <c:pt idx="28351">
                  <c:v>41360.875</c:v>
                </c:pt>
                <c:pt idx="28352">
                  <c:v>41360.916666666664</c:v>
                </c:pt>
                <c:pt idx="28353">
                  <c:v>41360.958333333336</c:v>
                </c:pt>
                <c:pt idx="28354">
                  <c:v>41361</c:v>
                </c:pt>
                <c:pt idx="28355">
                  <c:v>41361.041666666664</c:v>
                </c:pt>
                <c:pt idx="28356">
                  <c:v>41361.083333333336</c:v>
                </c:pt>
                <c:pt idx="28357">
                  <c:v>41361.125</c:v>
                </c:pt>
                <c:pt idx="28358">
                  <c:v>41361.166666666664</c:v>
                </c:pt>
                <c:pt idx="28359">
                  <c:v>41361.208333333336</c:v>
                </c:pt>
                <c:pt idx="28360">
                  <c:v>41361.25</c:v>
                </c:pt>
                <c:pt idx="28361">
                  <c:v>41361.291666666664</c:v>
                </c:pt>
                <c:pt idx="28362">
                  <c:v>41361.333333333336</c:v>
                </c:pt>
                <c:pt idx="28363">
                  <c:v>41361.375</c:v>
                </c:pt>
                <c:pt idx="28364">
                  <c:v>41361.416666666664</c:v>
                </c:pt>
                <c:pt idx="28365">
                  <c:v>41361.458333333336</c:v>
                </c:pt>
                <c:pt idx="28366">
                  <c:v>41361.5</c:v>
                </c:pt>
                <c:pt idx="28367">
                  <c:v>41361.541666666664</c:v>
                </c:pt>
                <c:pt idx="28368">
                  <c:v>41361.583333333336</c:v>
                </c:pt>
                <c:pt idx="28369">
                  <c:v>41361.625</c:v>
                </c:pt>
                <c:pt idx="28370">
                  <c:v>41361.666666666664</c:v>
                </c:pt>
                <c:pt idx="28371">
                  <c:v>41361.708333333336</c:v>
                </c:pt>
                <c:pt idx="28372">
                  <c:v>41361.75</c:v>
                </c:pt>
                <c:pt idx="28373">
                  <c:v>41361.791666666664</c:v>
                </c:pt>
                <c:pt idx="28374">
                  <c:v>41361.833333333336</c:v>
                </c:pt>
                <c:pt idx="28375">
                  <c:v>41361.875</c:v>
                </c:pt>
                <c:pt idx="28376">
                  <c:v>41361.916666666664</c:v>
                </c:pt>
                <c:pt idx="28377">
                  <c:v>41361.958333333336</c:v>
                </c:pt>
                <c:pt idx="28378">
                  <c:v>41362</c:v>
                </c:pt>
                <c:pt idx="28379">
                  <c:v>41362.041666666664</c:v>
                </c:pt>
                <c:pt idx="28380">
                  <c:v>41362.083333333336</c:v>
                </c:pt>
                <c:pt idx="28381">
                  <c:v>41362.125</c:v>
                </c:pt>
                <c:pt idx="28382">
                  <c:v>41362.166666666664</c:v>
                </c:pt>
                <c:pt idx="28383">
                  <c:v>41362.208333333336</c:v>
                </c:pt>
                <c:pt idx="28384">
                  <c:v>41362.25</c:v>
                </c:pt>
                <c:pt idx="28385">
                  <c:v>41362.291666666664</c:v>
                </c:pt>
                <c:pt idx="28386">
                  <c:v>41362.333333333336</c:v>
                </c:pt>
                <c:pt idx="28387">
                  <c:v>41362.375</c:v>
                </c:pt>
                <c:pt idx="28388">
                  <c:v>41362.416666666664</c:v>
                </c:pt>
                <c:pt idx="28389">
                  <c:v>41362.458333333336</c:v>
                </c:pt>
                <c:pt idx="28390">
                  <c:v>41362.5</c:v>
                </c:pt>
                <c:pt idx="28391">
                  <c:v>41362.541666666664</c:v>
                </c:pt>
                <c:pt idx="28392">
                  <c:v>41362.583333333336</c:v>
                </c:pt>
                <c:pt idx="28393">
                  <c:v>41362.625</c:v>
                </c:pt>
                <c:pt idx="28394">
                  <c:v>41362.666666666664</c:v>
                </c:pt>
                <c:pt idx="28395">
                  <c:v>41362.708333333336</c:v>
                </c:pt>
                <c:pt idx="28396">
                  <c:v>41362.75</c:v>
                </c:pt>
                <c:pt idx="28397">
                  <c:v>41362.791666666664</c:v>
                </c:pt>
                <c:pt idx="28398">
                  <c:v>41362.833333333336</c:v>
                </c:pt>
                <c:pt idx="28399">
                  <c:v>41362.875</c:v>
                </c:pt>
                <c:pt idx="28400">
                  <c:v>41362.916666666664</c:v>
                </c:pt>
                <c:pt idx="28401">
                  <c:v>41362.958333333336</c:v>
                </c:pt>
                <c:pt idx="28402">
                  <c:v>41363</c:v>
                </c:pt>
                <c:pt idx="28403">
                  <c:v>41363.041666666664</c:v>
                </c:pt>
                <c:pt idx="28404">
                  <c:v>41363.083333333336</c:v>
                </c:pt>
                <c:pt idx="28405">
                  <c:v>41363.125</c:v>
                </c:pt>
                <c:pt idx="28406">
                  <c:v>41363.166666666664</c:v>
                </c:pt>
                <c:pt idx="28407">
                  <c:v>41363.208333333336</c:v>
                </c:pt>
                <c:pt idx="28408">
                  <c:v>41363.25</c:v>
                </c:pt>
                <c:pt idx="28409">
                  <c:v>41363.291666666664</c:v>
                </c:pt>
                <c:pt idx="28410">
                  <c:v>41363.333333333336</c:v>
                </c:pt>
                <c:pt idx="28411">
                  <c:v>41363.375</c:v>
                </c:pt>
                <c:pt idx="28412">
                  <c:v>41363.416666666664</c:v>
                </c:pt>
                <c:pt idx="28413">
                  <c:v>41363.458333333336</c:v>
                </c:pt>
                <c:pt idx="28414">
                  <c:v>41363.5</c:v>
                </c:pt>
                <c:pt idx="28415">
                  <c:v>41363.541666666664</c:v>
                </c:pt>
                <c:pt idx="28416">
                  <c:v>41363.583333333336</c:v>
                </c:pt>
                <c:pt idx="28417">
                  <c:v>41363.625</c:v>
                </c:pt>
                <c:pt idx="28418">
                  <c:v>41363.666666666664</c:v>
                </c:pt>
                <c:pt idx="28419">
                  <c:v>41363.708333333336</c:v>
                </c:pt>
                <c:pt idx="28420">
                  <c:v>41363.75</c:v>
                </c:pt>
                <c:pt idx="28421">
                  <c:v>41363.791666666664</c:v>
                </c:pt>
                <c:pt idx="28422">
                  <c:v>41363.833333333336</c:v>
                </c:pt>
                <c:pt idx="28423">
                  <c:v>41363.875</c:v>
                </c:pt>
                <c:pt idx="28424">
                  <c:v>41363.916666666664</c:v>
                </c:pt>
                <c:pt idx="28425">
                  <c:v>41363.958333333336</c:v>
                </c:pt>
                <c:pt idx="28426">
                  <c:v>41364</c:v>
                </c:pt>
                <c:pt idx="28427">
                  <c:v>41364.041666666664</c:v>
                </c:pt>
                <c:pt idx="28428">
                  <c:v>41364.083333333336</c:v>
                </c:pt>
                <c:pt idx="28429">
                  <c:v>41364.166666666664</c:v>
                </c:pt>
                <c:pt idx="28430">
                  <c:v>41364.208333333336</c:v>
                </c:pt>
                <c:pt idx="28431">
                  <c:v>41364.25</c:v>
                </c:pt>
                <c:pt idx="28432">
                  <c:v>41364.291666666664</c:v>
                </c:pt>
                <c:pt idx="28433">
                  <c:v>41364.333333333336</c:v>
                </c:pt>
                <c:pt idx="28434">
                  <c:v>41364.375</c:v>
                </c:pt>
                <c:pt idx="28435">
                  <c:v>41364.416666666664</c:v>
                </c:pt>
                <c:pt idx="28436">
                  <c:v>41364.458333333336</c:v>
                </c:pt>
                <c:pt idx="28437">
                  <c:v>41364.5</c:v>
                </c:pt>
                <c:pt idx="28438">
                  <c:v>41364.541666666664</c:v>
                </c:pt>
                <c:pt idx="28439">
                  <c:v>41364.583333333336</c:v>
                </c:pt>
                <c:pt idx="28440">
                  <c:v>41364.625</c:v>
                </c:pt>
                <c:pt idx="28441">
                  <c:v>41364.666666666664</c:v>
                </c:pt>
                <c:pt idx="28442">
                  <c:v>41364.708333333336</c:v>
                </c:pt>
                <c:pt idx="28443">
                  <c:v>41364.75</c:v>
                </c:pt>
                <c:pt idx="28444">
                  <c:v>41364.791666666664</c:v>
                </c:pt>
                <c:pt idx="28445">
                  <c:v>41364.833333333336</c:v>
                </c:pt>
                <c:pt idx="28446">
                  <c:v>41364.875</c:v>
                </c:pt>
                <c:pt idx="28447">
                  <c:v>41364.916666666664</c:v>
                </c:pt>
                <c:pt idx="28448">
                  <c:v>41364.958333333336</c:v>
                </c:pt>
                <c:pt idx="28449">
                  <c:v>41365</c:v>
                </c:pt>
                <c:pt idx="28450">
                  <c:v>41365.041666666664</c:v>
                </c:pt>
                <c:pt idx="28451">
                  <c:v>41365.083333333336</c:v>
                </c:pt>
                <c:pt idx="28452">
                  <c:v>41365.125</c:v>
                </c:pt>
                <c:pt idx="28453">
                  <c:v>41365.166666666664</c:v>
                </c:pt>
                <c:pt idx="28454">
                  <c:v>41365.208333333336</c:v>
                </c:pt>
                <c:pt idx="28455">
                  <c:v>41365.25</c:v>
                </c:pt>
                <c:pt idx="28456">
                  <c:v>41365.291666666664</c:v>
                </c:pt>
                <c:pt idx="28457">
                  <c:v>41365.333333333336</c:v>
                </c:pt>
                <c:pt idx="28458">
                  <c:v>41365.375</c:v>
                </c:pt>
                <c:pt idx="28459">
                  <c:v>41365.416666666664</c:v>
                </c:pt>
                <c:pt idx="28460">
                  <c:v>41365.458333333336</c:v>
                </c:pt>
                <c:pt idx="28461">
                  <c:v>41365.5</c:v>
                </c:pt>
                <c:pt idx="28462">
                  <c:v>41365.541666666664</c:v>
                </c:pt>
                <c:pt idx="28463">
                  <c:v>41365.583333333336</c:v>
                </c:pt>
                <c:pt idx="28464">
                  <c:v>41365.625</c:v>
                </c:pt>
                <c:pt idx="28465">
                  <c:v>41365.666666666664</c:v>
                </c:pt>
                <c:pt idx="28466">
                  <c:v>41365.708333333336</c:v>
                </c:pt>
                <c:pt idx="28467">
                  <c:v>41365.75</c:v>
                </c:pt>
                <c:pt idx="28468">
                  <c:v>41365.791666666664</c:v>
                </c:pt>
                <c:pt idx="28469">
                  <c:v>41365.833333333336</c:v>
                </c:pt>
                <c:pt idx="28470">
                  <c:v>41365.875</c:v>
                </c:pt>
                <c:pt idx="28471">
                  <c:v>41365.916666666664</c:v>
                </c:pt>
                <c:pt idx="28472">
                  <c:v>41365.958333333336</c:v>
                </c:pt>
                <c:pt idx="28473">
                  <c:v>41366</c:v>
                </c:pt>
                <c:pt idx="28474">
                  <c:v>41366.041666666664</c:v>
                </c:pt>
                <c:pt idx="28475">
                  <c:v>41366.083333333336</c:v>
                </c:pt>
                <c:pt idx="28476">
                  <c:v>41366.125</c:v>
                </c:pt>
                <c:pt idx="28477">
                  <c:v>41366.166666666664</c:v>
                </c:pt>
                <c:pt idx="28478">
                  <c:v>41366.208333333336</c:v>
                </c:pt>
                <c:pt idx="28479">
                  <c:v>41366.25</c:v>
                </c:pt>
                <c:pt idx="28480">
                  <c:v>41366.291666666664</c:v>
                </c:pt>
                <c:pt idx="28481">
                  <c:v>41366.333333333336</c:v>
                </c:pt>
                <c:pt idx="28482">
                  <c:v>41366.375</c:v>
                </c:pt>
                <c:pt idx="28483">
                  <c:v>41366.416666666664</c:v>
                </c:pt>
                <c:pt idx="28484">
                  <c:v>41366.458333333336</c:v>
                </c:pt>
                <c:pt idx="28485">
                  <c:v>41366.5</c:v>
                </c:pt>
                <c:pt idx="28486">
                  <c:v>41366.541666666664</c:v>
                </c:pt>
                <c:pt idx="28487">
                  <c:v>41366.583333333336</c:v>
                </c:pt>
                <c:pt idx="28488">
                  <c:v>41366.625</c:v>
                </c:pt>
                <c:pt idx="28489">
                  <c:v>41366.666666666664</c:v>
                </c:pt>
                <c:pt idx="28490">
                  <c:v>41366.708333333336</c:v>
                </c:pt>
                <c:pt idx="28491">
                  <c:v>41366.75</c:v>
                </c:pt>
                <c:pt idx="28492">
                  <c:v>41366.791666666664</c:v>
                </c:pt>
                <c:pt idx="28493">
                  <c:v>41366.833333333336</c:v>
                </c:pt>
                <c:pt idx="28494">
                  <c:v>41366.875</c:v>
                </c:pt>
                <c:pt idx="28495">
                  <c:v>41366.916666666664</c:v>
                </c:pt>
                <c:pt idx="28496">
                  <c:v>41366.958333333336</c:v>
                </c:pt>
                <c:pt idx="28497">
                  <c:v>41367</c:v>
                </c:pt>
                <c:pt idx="28498">
                  <c:v>41367.041666666664</c:v>
                </c:pt>
                <c:pt idx="28499">
                  <c:v>41367.083333333336</c:v>
                </c:pt>
                <c:pt idx="28500">
                  <c:v>41367.125</c:v>
                </c:pt>
                <c:pt idx="28501">
                  <c:v>41367.166666666664</c:v>
                </c:pt>
                <c:pt idx="28502">
                  <c:v>41367.208333333336</c:v>
                </c:pt>
                <c:pt idx="28503">
                  <c:v>41367.25</c:v>
                </c:pt>
                <c:pt idx="28504">
                  <c:v>41367.291666666664</c:v>
                </c:pt>
                <c:pt idx="28505">
                  <c:v>41367.333333333336</c:v>
                </c:pt>
                <c:pt idx="28506">
                  <c:v>41367.375</c:v>
                </c:pt>
                <c:pt idx="28507">
                  <c:v>41367.416666666664</c:v>
                </c:pt>
                <c:pt idx="28508">
                  <c:v>41367.458333333336</c:v>
                </c:pt>
                <c:pt idx="28509">
                  <c:v>41367.5</c:v>
                </c:pt>
                <c:pt idx="28510">
                  <c:v>41367.541666666664</c:v>
                </c:pt>
                <c:pt idx="28511">
                  <c:v>41367.583333333336</c:v>
                </c:pt>
                <c:pt idx="28512">
                  <c:v>41367.625</c:v>
                </c:pt>
                <c:pt idx="28513">
                  <c:v>41367.666666666664</c:v>
                </c:pt>
                <c:pt idx="28514">
                  <c:v>41367.708333333336</c:v>
                </c:pt>
                <c:pt idx="28515">
                  <c:v>41367.75</c:v>
                </c:pt>
                <c:pt idx="28516">
                  <c:v>41367.791666666664</c:v>
                </c:pt>
                <c:pt idx="28517">
                  <c:v>41367.833333333336</c:v>
                </c:pt>
                <c:pt idx="28518">
                  <c:v>41367.875</c:v>
                </c:pt>
                <c:pt idx="28519">
                  <c:v>41367.916666666664</c:v>
                </c:pt>
                <c:pt idx="28520">
                  <c:v>41367.958333333336</c:v>
                </c:pt>
                <c:pt idx="28521">
                  <c:v>41368</c:v>
                </c:pt>
                <c:pt idx="28522">
                  <c:v>41368.041666666664</c:v>
                </c:pt>
                <c:pt idx="28523">
                  <c:v>41368.083333333336</c:v>
                </c:pt>
                <c:pt idx="28524">
                  <c:v>41368.125</c:v>
                </c:pt>
                <c:pt idx="28525">
                  <c:v>41368.166666666664</c:v>
                </c:pt>
                <c:pt idx="28526">
                  <c:v>41368.208333333336</c:v>
                </c:pt>
                <c:pt idx="28527">
                  <c:v>41368.25</c:v>
                </c:pt>
                <c:pt idx="28528">
                  <c:v>41368.291666666664</c:v>
                </c:pt>
                <c:pt idx="28529">
                  <c:v>41368.333333333336</c:v>
                </c:pt>
                <c:pt idx="28530">
                  <c:v>41368.375</c:v>
                </c:pt>
                <c:pt idx="28531">
                  <c:v>41368.416666666664</c:v>
                </c:pt>
                <c:pt idx="28532">
                  <c:v>41368.458333333336</c:v>
                </c:pt>
                <c:pt idx="28533">
                  <c:v>41368.5</c:v>
                </c:pt>
                <c:pt idx="28534">
                  <c:v>41368.541666666664</c:v>
                </c:pt>
                <c:pt idx="28535">
                  <c:v>41368.583333333336</c:v>
                </c:pt>
                <c:pt idx="28536">
                  <c:v>41368.625</c:v>
                </c:pt>
                <c:pt idx="28537">
                  <c:v>41368.666666666664</c:v>
                </c:pt>
                <c:pt idx="28538">
                  <c:v>41368.708333333336</c:v>
                </c:pt>
                <c:pt idx="28539">
                  <c:v>41368.75</c:v>
                </c:pt>
                <c:pt idx="28540">
                  <c:v>41368.791666666664</c:v>
                </c:pt>
                <c:pt idx="28541">
                  <c:v>41368.833333333336</c:v>
                </c:pt>
                <c:pt idx="28542">
                  <c:v>41368.875</c:v>
                </c:pt>
                <c:pt idx="28543">
                  <c:v>41368.916666666664</c:v>
                </c:pt>
                <c:pt idx="28544">
                  <c:v>41368.958333333336</c:v>
                </c:pt>
                <c:pt idx="28545">
                  <c:v>41369</c:v>
                </c:pt>
                <c:pt idx="28546">
                  <c:v>41369.041666666664</c:v>
                </c:pt>
                <c:pt idx="28547">
                  <c:v>41369.083333333336</c:v>
                </c:pt>
                <c:pt idx="28548">
                  <c:v>41369.125</c:v>
                </c:pt>
                <c:pt idx="28549">
                  <c:v>41369.166666666664</c:v>
                </c:pt>
                <c:pt idx="28550">
                  <c:v>41369.208333333336</c:v>
                </c:pt>
                <c:pt idx="28551">
                  <c:v>41369.25</c:v>
                </c:pt>
                <c:pt idx="28552">
                  <c:v>41369.291666666664</c:v>
                </c:pt>
                <c:pt idx="28553">
                  <c:v>41369.333333333336</c:v>
                </c:pt>
                <c:pt idx="28554">
                  <c:v>41369.375</c:v>
                </c:pt>
                <c:pt idx="28555">
                  <c:v>41369.416666666664</c:v>
                </c:pt>
                <c:pt idx="28556">
                  <c:v>41369.458333333336</c:v>
                </c:pt>
                <c:pt idx="28557">
                  <c:v>41369.5</c:v>
                </c:pt>
                <c:pt idx="28558">
                  <c:v>41369.541666666664</c:v>
                </c:pt>
                <c:pt idx="28559">
                  <c:v>41369.583333333336</c:v>
                </c:pt>
                <c:pt idx="28560">
                  <c:v>41369.625</c:v>
                </c:pt>
                <c:pt idx="28561">
                  <c:v>41369.666666666664</c:v>
                </c:pt>
                <c:pt idx="28562">
                  <c:v>41369.708333333336</c:v>
                </c:pt>
                <c:pt idx="28563">
                  <c:v>41369.75</c:v>
                </c:pt>
                <c:pt idx="28564">
                  <c:v>41369.791666666664</c:v>
                </c:pt>
                <c:pt idx="28565">
                  <c:v>41369.833333333336</c:v>
                </c:pt>
                <c:pt idx="28566">
                  <c:v>41369.875</c:v>
                </c:pt>
                <c:pt idx="28567">
                  <c:v>41369.916666666664</c:v>
                </c:pt>
                <c:pt idx="28568">
                  <c:v>41369.958333333336</c:v>
                </c:pt>
                <c:pt idx="28569">
                  <c:v>41370</c:v>
                </c:pt>
                <c:pt idx="28570">
                  <c:v>41370.041666666664</c:v>
                </c:pt>
                <c:pt idx="28571">
                  <c:v>41370.083333333336</c:v>
                </c:pt>
                <c:pt idx="28572">
                  <c:v>41370.125</c:v>
                </c:pt>
                <c:pt idx="28573">
                  <c:v>41370.166666666664</c:v>
                </c:pt>
                <c:pt idx="28574">
                  <c:v>41370.208333333336</c:v>
                </c:pt>
                <c:pt idx="28575">
                  <c:v>41370.25</c:v>
                </c:pt>
                <c:pt idx="28576">
                  <c:v>41370.291666666664</c:v>
                </c:pt>
                <c:pt idx="28577">
                  <c:v>41370.333333333336</c:v>
                </c:pt>
                <c:pt idx="28578">
                  <c:v>41370.375</c:v>
                </c:pt>
                <c:pt idx="28579">
                  <c:v>41370.416666666664</c:v>
                </c:pt>
                <c:pt idx="28580">
                  <c:v>41370.458333333336</c:v>
                </c:pt>
                <c:pt idx="28581">
                  <c:v>41370.5</c:v>
                </c:pt>
                <c:pt idx="28582">
                  <c:v>41370.541666666664</c:v>
                </c:pt>
                <c:pt idx="28583">
                  <c:v>41370.583333333336</c:v>
                </c:pt>
                <c:pt idx="28584">
                  <c:v>41370.625</c:v>
                </c:pt>
                <c:pt idx="28585">
                  <c:v>41370.666666666664</c:v>
                </c:pt>
                <c:pt idx="28586">
                  <c:v>41370.708333333336</c:v>
                </c:pt>
                <c:pt idx="28587">
                  <c:v>41370.75</c:v>
                </c:pt>
                <c:pt idx="28588">
                  <c:v>41370.791666666664</c:v>
                </c:pt>
                <c:pt idx="28589">
                  <c:v>41370.833333333336</c:v>
                </c:pt>
                <c:pt idx="28590">
                  <c:v>41370.875</c:v>
                </c:pt>
                <c:pt idx="28591">
                  <c:v>41370.916666666664</c:v>
                </c:pt>
                <c:pt idx="28592">
                  <c:v>41370.958333333336</c:v>
                </c:pt>
                <c:pt idx="28593">
                  <c:v>41371</c:v>
                </c:pt>
                <c:pt idx="28594">
                  <c:v>41371.041666666664</c:v>
                </c:pt>
                <c:pt idx="28595">
                  <c:v>41371.083333333336</c:v>
                </c:pt>
                <c:pt idx="28596">
                  <c:v>41371.125</c:v>
                </c:pt>
                <c:pt idx="28597">
                  <c:v>41371.166666666664</c:v>
                </c:pt>
                <c:pt idx="28598">
                  <c:v>41371.208333333336</c:v>
                </c:pt>
                <c:pt idx="28599">
                  <c:v>41371.25</c:v>
                </c:pt>
                <c:pt idx="28600">
                  <c:v>41371.291666666664</c:v>
                </c:pt>
                <c:pt idx="28601">
                  <c:v>41371.333333333336</c:v>
                </c:pt>
                <c:pt idx="28602">
                  <c:v>41371.375</c:v>
                </c:pt>
                <c:pt idx="28603">
                  <c:v>41371.416666666664</c:v>
                </c:pt>
                <c:pt idx="28604">
                  <c:v>41371.458333333336</c:v>
                </c:pt>
                <c:pt idx="28605">
                  <c:v>41371.5</c:v>
                </c:pt>
                <c:pt idx="28606">
                  <c:v>41371.541666666664</c:v>
                </c:pt>
                <c:pt idx="28607">
                  <c:v>41371.583333333336</c:v>
                </c:pt>
                <c:pt idx="28608">
                  <c:v>41371.625</c:v>
                </c:pt>
                <c:pt idx="28609">
                  <c:v>41371.666666666664</c:v>
                </c:pt>
                <c:pt idx="28610">
                  <c:v>41371.708333333336</c:v>
                </c:pt>
                <c:pt idx="28611">
                  <c:v>41371.75</c:v>
                </c:pt>
                <c:pt idx="28612">
                  <c:v>41371.791666666664</c:v>
                </c:pt>
                <c:pt idx="28613">
                  <c:v>41371.833333333336</c:v>
                </c:pt>
                <c:pt idx="28614">
                  <c:v>41371.875</c:v>
                </c:pt>
                <c:pt idx="28615">
                  <c:v>41371.916666666664</c:v>
                </c:pt>
                <c:pt idx="28616">
                  <c:v>41371.958333333336</c:v>
                </c:pt>
                <c:pt idx="28617">
                  <c:v>41372</c:v>
                </c:pt>
                <c:pt idx="28618">
                  <c:v>41372.041666666664</c:v>
                </c:pt>
                <c:pt idx="28619">
                  <c:v>41372.083333333336</c:v>
                </c:pt>
                <c:pt idx="28620">
                  <c:v>41372.125</c:v>
                </c:pt>
                <c:pt idx="28621">
                  <c:v>41372.166666666664</c:v>
                </c:pt>
                <c:pt idx="28622">
                  <c:v>41372.208333333336</c:v>
                </c:pt>
                <c:pt idx="28623">
                  <c:v>41372.25</c:v>
                </c:pt>
                <c:pt idx="28624">
                  <c:v>41372.291666666664</c:v>
                </c:pt>
                <c:pt idx="28625">
                  <c:v>41372.333333333336</c:v>
                </c:pt>
                <c:pt idx="28626">
                  <c:v>41372.375</c:v>
                </c:pt>
                <c:pt idx="28627">
                  <c:v>41372.416666666664</c:v>
                </c:pt>
                <c:pt idx="28628">
                  <c:v>41372.458333333336</c:v>
                </c:pt>
                <c:pt idx="28629">
                  <c:v>41372.5</c:v>
                </c:pt>
                <c:pt idx="28630">
                  <c:v>41372.541666666664</c:v>
                </c:pt>
                <c:pt idx="28631">
                  <c:v>41372.583333333336</c:v>
                </c:pt>
                <c:pt idx="28632">
                  <c:v>41372.625</c:v>
                </c:pt>
                <c:pt idx="28633">
                  <c:v>41372.666666666664</c:v>
                </c:pt>
                <c:pt idx="28634">
                  <c:v>41372.708333333336</c:v>
                </c:pt>
                <c:pt idx="28635">
                  <c:v>41372.75</c:v>
                </c:pt>
                <c:pt idx="28636">
                  <c:v>41372.791666666664</c:v>
                </c:pt>
                <c:pt idx="28637">
                  <c:v>41372.833333333336</c:v>
                </c:pt>
                <c:pt idx="28638">
                  <c:v>41372.875</c:v>
                </c:pt>
                <c:pt idx="28639">
                  <c:v>41372.916666666664</c:v>
                </c:pt>
                <c:pt idx="28640">
                  <c:v>41372.958333333336</c:v>
                </c:pt>
                <c:pt idx="28641">
                  <c:v>41373</c:v>
                </c:pt>
                <c:pt idx="28642">
                  <c:v>41373.041666666664</c:v>
                </c:pt>
                <c:pt idx="28643">
                  <c:v>41373.083333333336</c:v>
                </c:pt>
                <c:pt idx="28644">
                  <c:v>41373.125</c:v>
                </c:pt>
                <c:pt idx="28645">
                  <c:v>41373.166666666664</c:v>
                </c:pt>
                <c:pt idx="28646">
                  <c:v>41373.208333333336</c:v>
                </c:pt>
                <c:pt idx="28647">
                  <c:v>41373.25</c:v>
                </c:pt>
                <c:pt idx="28648">
                  <c:v>41373.291666666664</c:v>
                </c:pt>
                <c:pt idx="28649">
                  <c:v>41373.333333333336</c:v>
                </c:pt>
                <c:pt idx="28650">
                  <c:v>41373.375</c:v>
                </c:pt>
                <c:pt idx="28651">
                  <c:v>41373.416666666664</c:v>
                </c:pt>
                <c:pt idx="28652">
                  <c:v>41373.458333333336</c:v>
                </c:pt>
                <c:pt idx="28653">
                  <c:v>41373.5</c:v>
                </c:pt>
                <c:pt idx="28654">
                  <c:v>41373.541666666664</c:v>
                </c:pt>
                <c:pt idx="28655">
                  <c:v>41373.583333333336</c:v>
                </c:pt>
                <c:pt idx="28656">
                  <c:v>41373.625</c:v>
                </c:pt>
                <c:pt idx="28657">
                  <c:v>41373.666666666664</c:v>
                </c:pt>
                <c:pt idx="28658">
                  <c:v>41373.708333333336</c:v>
                </c:pt>
                <c:pt idx="28659">
                  <c:v>41373.75</c:v>
                </c:pt>
                <c:pt idx="28660">
                  <c:v>41373.791666666664</c:v>
                </c:pt>
                <c:pt idx="28661">
                  <c:v>41373.833333333336</c:v>
                </c:pt>
                <c:pt idx="28662">
                  <c:v>41373.875</c:v>
                </c:pt>
                <c:pt idx="28663">
                  <c:v>41373.916666666664</c:v>
                </c:pt>
                <c:pt idx="28664">
                  <c:v>41373.958333333336</c:v>
                </c:pt>
                <c:pt idx="28665">
                  <c:v>41374</c:v>
                </c:pt>
                <c:pt idx="28666">
                  <c:v>41374.041666666664</c:v>
                </c:pt>
                <c:pt idx="28667">
                  <c:v>41374.083333333336</c:v>
                </c:pt>
                <c:pt idx="28668">
                  <c:v>41374.125</c:v>
                </c:pt>
                <c:pt idx="28669">
                  <c:v>41374.166666666664</c:v>
                </c:pt>
                <c:pt idx="28670">
                  <c:v>41374.208333333336</c:v>
                </c:pt>
                <c:pt idx="28671">
                  <c:v>41374.25</c:v>
                </c:pt>
                <c:pt idx="28672">
                  <c:v>41374.291666666664</c:v>
                </c:pt>
                <c:pt idx="28673">
                  <c:v>41374.333333333336</c:v>
                </c:pt>
                <c:pt idx="28674">
                  <c:v>41374.375</c:v>
                </c:pt>
                <c:pt idx="28675">
                  <c:v>41374.416666666664</c:v>
                </c:pt>
                <c:pt idx="28676">
                  <c:v>41374.458333333336</c:v>
                </c:pt>
                <c:pt idx="28677">
                  <c:v>41374.5</c:v>
                </c:pt>
                <c:pt idx="28678">
                  <c:v>41374.541666666664</c:v>
                </c:pt>
                <c:pt idx="28679">
                  <c:v>41374.583333333336</c:v>
                </c:pt>
                <c:pt idx="28680">
                  <c:v>41374.625</c:v>
                </c:pt>
                <c:pt idx="28681">
                  <c:v>41374.666666666664</c:v>
                </c:pt>
                <c:pt idx="28682">
                  <c:v>41374.708333333336</c:v>
                </c:pt>
                <c:pt idx="28683">
                  <c:v>41374.75</c:v>
                </c:pt>
                <c:pt idx="28684">
                  <c:v>41374.791666666664</c:v>
                </c:pt>
                <c:pt idx="28685">
                  <c:v>41374.833333333336</c:v>
                </c:pt>
                <c:pt idx="28686">
                  <c:v>41374.875</c:v>
                </c:pt>
                <c:pt idx="28687">
                  <c:v>41374.916666666664</c:v>
                </c:pt>
                <c:pt idx="28688">
                  <c:v>41374.958333333336</c:v>
                </c:pt>
                <c:pt idx="28689">
                  <c:v>41375</c:v>
                </c:pt>
                <c:pt idx="28690">
                  <c:v>41375.041666666664</c:v>
                </c:pt>
                <c:pt idx="28691">
                  <c:v>41375.083333333336</c:v>
                </c:pt>
                <c:pt idx="28692">
                  <c:v>41375.125</c:v>
                </c:pt>
                <c:pt idx="28693">
                  <c:v>41375.166666666664</c:v>
                </c:pt>
                <c:pt idx="28694">
                  <c:v>41375.208333333336</c:v>
                </c:pt>
                <c:pt idx="28695">
                  <c:v>41375.25</c:v>
                </c:pt>
                <c:pt idx="28696">
                  <c:v>41375.291666666664</c:v>
                </c:pt>
                <c:pt idx="28697">
                  <c:v>41375.333333333336</c:v>
                </c:pt>
                <c:pt idx="28698">
                  <c:v>41375.375</c:v>
                </c:pt>
                <c:pt idx="28699">
                  <c:v>41375.416666666664</c:v>
                </c:pt>
                <c:pt idx="28700">
                  <c:v>41375.458333333336</c:v>
                </c:pt>
                <c:pt idx="28701">
                  <c:v>41375.5</c:v>
                </c:pt>
                <c:pt idx="28702">
                  <c:v>41375.541666666664</c:v>
                </c:pt>
                <c:pt idx="28703">
                  <c:v>41375.583333333336</c:v>
                </c:pt>
                <c:pt idx="28704">
                  <c:v>41375.625</c:v>
                </c:pt>
                <c:pt idx="28705">
                  <c:v>41375.666666666664</c:v>
                </c:pt>
                <c:pt idx="28706">
                  <c:v>41375.708333333336</c:v>
                </c:pt>
                <c:pt idx="28707">
                  <c:v>41375.75</c:v>
                </c:pt>
                <c:pt idx="28708">
                  <c:v>41375.791666666664</c:v>
                </c:pt>
                <c:pt idx="28709">
                  <c:v>41375.833333333336</c:v>
                </c:pt>
                <c:pt idx="28710">
                  <c:v>41375.875</c:v>
                </c:pt>
                <c:pt idx="28711">
                  <c:v>41375.916666666664</c:v>
                </c:pt>
                <c:pt idx="28712">
                  <c:v>41375.958333333336</c:v>
                </c:pt>
                <c:pt idx="28713">
                  <c:v>41376</c:v>
                </c:pt>
                <c:pt idx="28714">
                  <c:v>41376.041666666664</c:v>
                </c:pt>
                <c:pt idx="28715">
                  <c:v>41376.083333333336</c:v>
                </c:pt>
                <c:pt idx="28716">
                  <c:v>41376.125</c:v>
                </c:pt>
                <c:pt idx="28717">
                  <c:v>41376.166666666664</c:v>
                </c:pt>
                <c:pt idx="28718">
                  <c:v>41376.208333333336</c:v>
                </c:pt>
                <c:pt idx="28719">
                  <c:v>41376.25</c:v>
                </c:pt>
                <c:pt idx="28720">
                  <c:v>41376.291666666664</c:v>
                </c:pt>
                <c:pt idx="28721">
                  <c:v>41376.333333333336</c:v>
                </c:pt>
                <c:pt idx="28722">
                  <c:v>41376.375</c:v>
                </c:pt>
                <c:pt idx="28723">
                  <c:v>41376.416666666664</c:v>
                </c:pt>
                <c:pt idx="28724">
                  <c:v>41376.458333333336</c:v>
                </c:pt>
                <c:pt idx="28725">
                  <c:v>41376.5</c:v>
                </c:pt>
                <c:pt idx="28726">
                  <c:v>41376.541666666664</c:v>
                </c:pt>
                <c:pt idx="28727">
                  <c:v>41376.583333333336</c:v>
                </c:pt>
                <c:pt idx="28728">
                  <c:v>41376.625</c:v>
                </c:pt>
                <c:pt idx="28729">
                  <c:v>41376.666666666664</c:v>
                </c:pt>
                <c:pt idx="28730">
                  <c:v>41376.708333333336</c:v>
                </c:pt>
                <c:pt idx="28731">
                  <c:v>41376.75</c:v>
                </c:pt>
                <c:pt idx="28732">
                  <c:v>41376.791666666664</c:v>
                </c:pt>
                <c:pt idx="28733">
                  <c:v>41376.833333333336</c:v>
                </c:pt>
                <c:pt idx="28734">
                  <c:v>41376.875</c:v>
                </c:pt>
                <c:pt idx="28735">
                  <c:v>41376.916666666664</c:v>
                </c:pt>
                <c:pt idx="28736">
                  <c:v>41376.958333333336</c:v>
                </c:pt>
                <c:pt idx="28737">
                  <c:v>41377</c:v>
                </c:pt>
                <c:pt idx="28738">
                  <c:v>41377.041666666664</c:v>
                </c:pt>
                <c:pt idx="28739">
                  <c:v>41377.083333333336</c:v>
                </c:pt>
                <c:pt idx="28740">
                  <c:v>41377.125</c:v>
                </c:pt>
                <c:pt idx="28741">
                  <c:v>41377.166666666664</c:v>
                </c:pt>
                <c:pt idx="28742">
                  <c:v>41377.208333333336</c:v>
                </c:pt>
                <c:pt idx="28743">
                  <c:v>41377.25</c:v>
                </c:pt>
                <c:pt idx="28744">
                  <c:v>41377.291666666664</c:v>
                </c:pt>
                <c:pt idx="28745">
                  <c:v>41377.333333333336</c:v>
                </c:pt>
                <c:pt idx="28746">
                  <c:v>41377.375</c:v>
                </c:pt>
                <c:pt idx="28747">
                  <c:v>41377.416666666664</c:v>
                </c:pt>
                <c:pt idx="28748">
                  <c:v>41377.458333333336</c:v>
                </c:pt>
                <c:pt idx="28749">
                  <c:v>41377.5</c:v>
                </c:pt>
                <c:pt idx="28750">
                  <c:v>41377.541666666664</c:v>
                </c:pt>
                <c:pt idx="28751">
                  <c:v>41377.583333333336</c:v>
                </c:pt>
                <c:pt idx="28752">
                  <c:v>41377.625</c:v>
                </c:pt>
                <c:pt idx="28753">
                  <c:v>41377.666666666664</c:v>
                </c:pt>
                <c:pt idx="28754">
                  <c:v>41377.708333333336</c:v>
                </c:pt>
                <c:pt idx="28755">
                  <c:v>41377.75</c:v>
                </c:pt>
                <c:pt idx="28756">
                  <c:v>41377.791666666664</c:v>
                </c:pt>
                <c:pt idx="28757">
                  <c:v>41377.833333333336</c:v>
                </c:pt>
                <c:pt idx="28758">
                  <c:v>41377.875</c:v>
                </c:pt>
                <c:pt idx="28759">
                  <c:v>41377.916666666664</c:v>
                </c:pt>
                <c:pt idx="28760">
                  <c:v>41377.958333333336</c:v>
                </c:pt>
                <c:pt idx="28761">
                  <c:v>41378</c:v>
                </c:pt>
                <c:pt idx="28762">
                  <c:v>41378.041666666664</c:v>
                </c:pt>
                <c:pt idx="28763">
                  <c:v>41378.083333333336</c:v>
                </c:pt>
                <c:pt idx="28764">
                  <c:v>41378.125</c:v>
                </c:pt>
                <c:pt idx="28765">
                  <c:v>41378.166666666664</c:v>
                </c:pt>
                <c:pt idx="28766">
                  <c:v>41378.208333333336</c:v>
                </c:pt>
                <c:pt idx="28767">
                  <c:v>41378.25</c:v>
                </c:pt>
                <c:pt idx="28768">
                  <c:v>41378.291666666664</c:v>
                </c:pt>
                <c:pt idx="28769">
                  <c:v>41378.333333333336</c:v>
                </c:pt>
                <c:pt idx="28770">
                  <c:v>41378.375</c:v>
                </c:pt>
                <c:pt idx="28771">
                  <c:v>41378.416666666664</c:v>
                </c:pt>
                <c:pt idx="28772">
                  <c:v>41378.458333333336</c:v>
                </c:pt>
                <c:pt idx="28773">
                  <c:v>41378.5</c:v>
                </c:pt>
                <c:pt idx="28774">
                  <c:v>41378.541666666664</c:v>
                </c:pt>
                <c:pt idx="28775">
                  <c:v>41378.583333333336</c:v>
                </c:pt>
                <c:pt idx="28776">
                  <c:v>41378.625</c:v>
                </c:pt>
                <c:pt idx="28777">
                  <c:v>41378.666666666664</c:v>
                </c:pt>
                <c:pt idx="28778">
                  <c:v>41378.708333333336</c:v>
                </c:pt>
                <c:pt idx="28779">
                  <c:v>41378.75</c:v>
                </c:pt>
                <c:pt idx="28780">
                  <c:v>41378.791666666664</c:v>
                </c:pt>
                <c:pt idx="28781">
                  <c:v>41378.833333333336</c:v>
                </c:pt>
                <c:pt idx="28782">
                  <c:v>41378.875</c:v>
                </c:pt>
                <c:pt idx="28783">
                  <c:v>41378.916666666664</c:v>
                </c:pt>
                <c:pt idx="28784">
                  <c:v>41378.958333333336</c:v>
                </c:pt>
                <c:pt idx="28785">
                  <c:v>41379</c:v>
                </c:pt>
                <c:pt idx="28786">
                  <c:v>41379.041666666664</c:v>
                </c:pt>
                <c:pt idx="28787">
                  <c:v>41379.083333333336</c:v>
                </c:pt>
                <c:pt idx="28788">
                  <c:v>41379.125</c:v>
                </c:pt>
                <c:pt idx="28789">
                  <c:v>41379.166666666664</c:v>
                </c:pt>
                <c:pt idx="28790">
                  <c:v>41379.208333333336</c:v>
                </c:pt>
                <c:pt idx="28791">
                  <c:v>41379.25</c:v>
                </c:pt>
                <c:pt idx="28792">
                  <c:v>41379.291666666664</c:v>
                </c:pt>
                <c:pt idx="28793">
                  <c:v>41379.333333333336</c:v>
                </c:pt>
                <c:pt idx="28794">
                  <c:v>41379.375</c:v>
                </c:pt>
                <c:pt idx="28795">
                  <c:v>41379.416666666664</c:v>
                </c:pt>
                <c:pt idx="28796">
                  <c:v>41379.458333333336</c:v>
                </c:pt>
                <c:pt idx="28797">
                  <c:v>41379.5</c:v>
                </c:pt>
                <c:pt idx="28798">
                  <c:v>41379.541666666664</c:v>
                </c:pt>
                <c:pt idx="28799">
                  <c:v>41379.583333333336</c:v>
                </c:pt>
                <c:pt idx="28800">
                  <c:v>41379.625</c:v>
                </c:pt>
                <c:pt idx="28801">
                  <c:v>41379.666666666664</c:v>
                </c:pt>
                <c:pt idx="28802">
                  <c:v>41379.708333333336</c:v>
                </c:pt>
                <c:pt idx="28803">
                  <c:v>41379.75</c:v>
                </c:pt>
                <c:pt idx="28804">
                  <c:v>41379.791666666664</c:v>
                </c:pt>
                <c:pt idx="28805">
                  <c:v>41379.833333333336</c:v>
                </c:pt>
                <c:pt idx="28806">
                  <c:v>41379.875</c:v>
                </c:pt>
                <c:pt idx="28807">
                  <c:v>41379.916666666664</c:v>
                </c:pt>
                <c:pt idx="28808">
                  <c:v>41379.958333333336</c:v>
                </c:pt>
                <c:pt idx="28809">
                  <c:v>41380</c:v>
                </c:pt>
                <c:pt idx="28810">
                  <c:v>41380.041666666664</c:v>
                </c:pt>
                <c:pt idx="28811">
                  <c:v>41380.083333333336</c:v>
                </c:pt>
                <c:pt idx="28812">
                  <c:v>41380.125</c:v>
                </c:pt>
                <c:pt idx="28813">
                  <c:v>41380.166666666664</c:v>
                </c:pt>
                <c:pt idx="28814">
                  <c:v>41380.208333333336</c:v>
                </c:pt>
                <c:pt idx="28815">
                  <c:v>41380.25</c:v>
                </c:pt>
                <c:pt idx="28816">
                  <c:v>41380.291666666664</c:v>
                </c:pt>
                <c:pt idx="28817">
                  <c:v>41380.333333333336</c:v>
                </c:pt>
                <c:pt idx="28818">
                  <c:v>41380.375</c:v>
                </c:pt>
                <c:pt idx="28819">
                  <c:v>41380.416666666664</c:v>
                </c:pt>
                <c:pt idx="28820">
                  <c:v>41380.458333333336</c:v>
                </c:pt>
                <c:pt idx="28821">
                  <c:v>41380.5</c:v>
                </c:pt>
                <c:pt idx="28822">
                  <c:v>41380.541666666664</c:v>
                </c:pt>
                <c:pt idx="28823">
                  <c:v>41380.583333333336</c:v>
                </c:pt>
                <c:pt idx="28824">
                  <c:v>41380.625</c:v>
                </c:pt>
                <c:pt idx="28825">
                  <c:v>41380.666666666664</c:v>
                </c:pt>
                <c:pt idx="28826">
                  <c:v>41380.708333333336</c:v>
                </c:pt>
                <c:pt idx="28827">
                  <c:v>41380.75</c:v>
                </c:pt>
                <c:pt idx="28828">
                  <c:v>41380.791666666664</c:v>
                </c:pt>
                <c:pt idx="28829">
                  <c:v>41380.833333333336</c:v>
                </c:pt>
                <c:pt idx="28830">
                  <c:v>41380.875</c:v>
                </c:pt>
                <c:pt idx="28831">
                  <c:v>41380.916666666664</c:v>
                </c:pt>
                <c:pt idx="28832">
                  <c:v>41380.958333333336</c:v>
                </c:pt>
                <c:pt idx="28833">
                  <c:v>41381</c:v>
                </c:pt>
                <c:pt idx="28834">
                  <c:v>41381.041666666664</c:v>
                </c:pt>
                <c:pt idx="28835">
                  <c:v>41381.083333333336</c:v>
                </c:pt>
                <c:pt idx="28836">
                  <c:v>41381.125</c:v>
                </c:pt>
                <c:pt idx="28837">
                  <c:v>41381.166666666664</c:v>
                </c:pt>
                <c:pt idx="28838">
                  <c:v>41381.208333333336</c:v>
                </c:pt>
                <c:pt idx="28839">
                  <c:v>41381.25</c:v>
                </c:pt>
                <c:pt idx="28840">
                  <c:v>41381.291666666664</c:v>
                </c:pt>
                <c:pt idx="28841">
                  <c:v>41381.333333333336</c:v>
                </c:pt>
                <c:pt idx="28842">
                  <c:v>41381.375</c:v>
                </c:pt>
                <c:pt idx="28843">
                  <c:v>41381.416666666664</c:v>
                </c:pt>
                <c:pt idx="28844">
                  <c:v>41381.458333333336</c:v>
                </c:pt>
                <c:pt idx="28845">
                  <c:v>41381.5</c:v>
                </c:pt>
                <c:pt idx="28846">
                  <c:v>41381.541666666664</c:v>
                </c:pt>
                <c:pt idx="28847">
                  <c:v>41381.583333333336</c:v>
                </c:pt>
                <c:pt idx="28848">
                  <c:v>41381.625</c:v>
                </c:pt>
                <c:pt idx="28849">
                  <c:v>41381.666666666664</c:v>
                </c:pt>
                <c:pt idx="28850">
                  <c:v>41381.708333333336</c:v>
                </c:pt>
                <c:pt idx="28851">
                  <c:v>41381.75</c:v>
                </c:pt>
                <c:pt idx="28852">
                  <c:v>41381.791666666664</c:v>
                </c:pt>
                <c:pt idx="28853">
                  <c:v>41381.833333333336</c:v>
                </c:pt>
                <c:pt idx="28854">
                  <c:v>41381.875</c:v>
                </c:pt>
                <c:pt idx="28855">
                  <c:v>41381.916666666664</c:v>
                </c:pt>
                <c:pt idx="28856">
                  <c:v>41381.958333333336</c:v>
                </c:pt>
                <c:pt idx="28857">
                  <c:v>41382</c:v>
                </c:pt>
                <c:pt idx="28858">
                  <c:v>41382.041666666664</c:v>
                </c:pt>
                <c:pt idx="28859">
                  <c:v>41382.083333333336</c:v>
                </c:pt>
                <c:pt idx="28860">
                  <c:v>41382.125</c:v>
                </c:pt>
                <c:pt idx="28861">
                  <c:v>41382.166666666664</c:v>
                </c:pt>
                <c:pt idx="28862">
                  <c:v>41382.208333333336</c:v>
                </c:pt>
                <c:pt idx="28863">
                  <c:v>41382.25</c:v>
                </c:pt>
                <c:pt idx="28864">
                  <c:v>41382.291666666664</c:v>
                </c:pt>
                <c:pt idx="28865">
                  <c:v>41382.333333333336</c:v>
                </c:pt>
                <c:pt idx="28866">
                  <c:v>41382.375</c:v>
                </c:pt>
                <c:pt idx="28867">
                  <c:v>41382.416666666664</c:v>
                </c:pt>
                <c:pt idx="28868">
                  <c:v>41382.458333333336</c:v>
                </c:pt>
                <c:pt idx="28869">
                  <c:v>41382.5</c:v>
                </c:pt>
                <c:pt idx="28870">
                  <c:v>41382.541666666664</c:v>
                </c:pt>
                <c:pt idx="28871">
                  <c:v>41382.583333333336</c:v>
                </c:pt>
                <c:pt idx="28872">
                  <c:v>41382.625</c:v>
                </c:pt>
                <c:pt idx="28873">
                  <c:v>41382.666666666664</c:v>
                </c:pt>
                <c:pt idx="28874">
                  <c:v>41382.708333333336</c:v>
                </c:pt>
                <c:pt idx="28875">
                  <c:v>41382.75</c:v>
                </c:pt>
                <c:pt idx="28876">
                  <c:v>41382.791666666664</c:v>
                </c:pt>
                <c:pt idx="28877">
                  <c:v>41382.833333333336</c:v>
                </c:pt>
                <c:pt idx="28878">
                  <c:v>41382.875</c:v>
                </c:pt>
                <c:pt idx="28879">
                  <c:v>41382.916666666664</c:v>
                </c:pt>
                <c:pt idx="28880">
                  <c:v>41382.958333333336</c:v>
                </c:pt>
                <c:pt idx="28881">
                  <c:v>41383</c:v>
                </c:pt>
                <c:pt idx="28882">
                  <c:v>41383.041666666664</c:v>
                </c:pt>
                <c:pt idx="28883">
                  <c:v>41383.083333333336</c:v>
                </c:pt>
                <c:pt idx="28884">
                  <c:v>41383.125</c:v>
                </c:pt>
                <c:pt idx="28885">
                  <c:v>41383.166666666664</c:v>
                </c:pt>
                <c:pt idx="28886">
                  <c:v>41383.208333333336</c:v>
                </c:pt>
                <c:pt idx="28887">
                  <c:v>41383.25</c:v>
                </c:pt>
                <c:pt idx="28888">
                  <c:v>41383.291666666664</c:v>
                </c:pt>
                <c:pt idx="28889">
                  <c:v>41383.333333333336</c:v>
                </c:pt>
                <c:pt idx="28890">
                  <c:v>41383.375</c:v>
                </c:pt>
                <c:pt idx="28891">
                  <c:v>41383.416666666664</c:v>
                </c:pt>
                <c:pt idx="28892">
                  <c:v>41383.458333333336</c:v>
                </c:pt>
                <c:pt idx="28893">
                  <c:v>41383.5</c:v>
                </c:pt>
                <c:pt idx="28894">
                  <c:v>41383.541666666664</c:v>
                </c:pt>
                <c:pt idx="28895">
                  <c:v>41383.583333333336</c:v>
                </c:pt>
                <c:pt idx="28896">
                  <c:v>41383.625</c:v>
                </c:pt>
                <c:pt idx="28897">
                  <c:v>41383.666666666664</c:v>
                </c:pt>
                <c:pt idx="28898">
                  <c:v>41383.708333333336</c:v>
                </c:pt>
                <c:pt idx="28899">
                  <c:v>41383.75</c:v>
                </c:pt>
                <c:pt idx="28900">
                  <c:v>41383.791666666664</c:v>
                </c:pt>
                <c:pt idx="28901">
                  <c:v>41383.833333333336</c:v>
                </c:pt>
                <c:pt idx="28902">
                  <c:v>41383.875</c:v>
                </c:pt>
                <c:pt idx="28903">
                  <c:v>41383.916666666664</c:v>
                </c:pt>
                <c:pt idx="28904">
                  <c:v>41383.958333333336</c:v>
                </c:pt>
                <c:pt idx="28905">
                  <c:v>41384</c:v>
                </c:pt>
                <c:pt idx="28906">
                  <c:v>41384.041666666664</c:v>
                </c:pt>
                <c:pt idx="28907">
                  <c:v>41384.083333333336</c:v>
                </c:pt>
                <c:pt idx="28908">
                  <c:v>41384.125</c:v>
                </c:pt>
                <c:pt idx="28909">
                  <c:v>41384.166666666664</c:v>
                </c:pt>
                <c:pt idx="28910">
                  <c:v>41384.208333333336</c:v>
                </c:pt>
                <c:pt idx="28911">
                  <c:v>41384.25</c:v>
                </c:pt>
                <c:pt idx="28912">
                  <c:v>41384.291666666664</c:v>
                </c:pt>
                <c:pt idx="28913">
                  <c:v>41384.333333333336</c:v>
                </c:pt>
                <c:pt idx="28914">
                  <c:v>41384.375</c:v>
                </c:pt>
                <c:pt idx="28915">
                  <c:v>41384.416666666664</c:v>
                </c:pt>
                <c:pt idx="28916">
                  <c:v>41384.458333333336</c:v>
                </c:pt>
                <c:pt idx="28917">
                  <c:v>41384.5</c:v>
                </c:pt>
                <c:pt idx="28918">
                  <c:v>41384.541666666664</c:v>
                </c:pt>
                <c:pt idx="28919">
                  <c:v>41384.583333333336</c:v>
                </c:pt>
                <c:pt idx="28920">
                  <c:v>41384.625</c:v>
                </c:pt>
                <c:pt idx="28921">
                  <c:v>41384.666666666664</c:v>
                </c:pt>
                <c:pt idx="28922">
                  <c:v>41384.708333333336</c:v>
                </c:pt>
                <c:pt idx="28923">
                  <c:v>41384.75</c:v>
                </c:pt>
                <c:pt idx="28924">
                  <c:v>41384.791666666664</c:v>
                </c:pt>
                <c:pt idx="28925">
                  <c:v>41384.833333333336</c:v>
                </c:pt>
                <c:pt idx="28926">
                  <c:v>41384.875</c:v>
                </c:pt>
                <c:pt idx="28927">
                  <c:v>41384.916666666664</c:v>
                </c:pt>
                <c:pt idx="28928">
                  <c:v>41384.958333333336</c:v>
                </c:pt>
                <c:pt idx="28929">
                  <c:v>41385</c:v>
                </c:pt>
                <c:pt idx="28930">
                  <c:v>41385.041666666664</c:v>
                </c:pt>
                <c:pt idx="28931">
                  <c:v>41385.083333333336</c:v>
                </c:pt>
                <c:pt idx="28932">
                  <c:v>41385.125</c:v>
                </c:pt>
                <c:pt idx="28933">
                  <c:v>41385.166666666664</c:v>
                </c:pt>
                <c:pt idx="28934">
                  <c:v>41385.208333333336</c:v>
                </c:pt>
                <c:pt idx="28935">
                  <c:v>41385.25</c:v>
                </c:pt>
                <c:pt idx="28936">
                  <c:v>41385.291666666664</c:v>
                </c:pt>
                <c:pt idx="28937">
                  <c:v>41385.333333333336</c:v>
                </c:pt>
                <c:pt idx="28938">
                  <c:v>41385.375</c:v>
                </c:pt>
                <c:pt idx="28939">
                  <c:v>41385.416666666664</c:v>
                </c:pt>
                <c:pt idx="28940">
                  <c:v>41385.458333333336</c:v>
                </c:pt>
                <c:pt idx="28941">
                  <c:v>41385.5</c:v>
                </c:pt>
                <c:pt idx="28942">
                  <c:v>41385.541666666664</c:v>
                </c:pt>
                <c:pt idx="28943">
                  <c:v>41385.583333333336</c:v>
                </c:pt>
                <c:pt idx="28944">
                  <c:v>41385.625</c:v>
                </c:pt>
                <c:pt idx="28945">
                  <c:v>41385.666666666664</c:v>
                </c:pt>
                <c:pt idx="28946">
                  <c:v>41385.708333333336</c:v>
                </c:pt>
                <c:pt idx="28947">
                  <c:v>41385.75</c:v>
                </c:pt>
                <c:pt idx="28948">
                  <c:v>41385.791666666664</c:v>
                </c:pt>
                <c:pt idx="28949">
                  <c:v>41385.833333333336</c:v>
                </c:pt>
                <c:pt idx="28950">
                  <c:v>41385.875</c:v>
                </c:pt>
                <c:pt idx="28951">
                  <c:v>41385.916666666664</c:v>
                </c:pt>
                <c:pt idx="28952">
                  <c:v>41385.958333333336</c:v>
                </c:pt>
                <c:pt idx="28953">
                  <c:v>41386</c:v>
                </c:pt>
                <c:pt idx="28954">
                  <c:v>41386.041666666664</c:v>
                </c:pt>
                <c:pt idx="28955">
                  <c:v>41386.083333333336</c:v>
                </c:pt>
                <c:pt idx="28956">
                  <c:v>41386.125</c:v>
                </c:pt>
                <c:pt idx="28957">
                  <c:v>41386.166666666664</c:v>
                </c:pt>
                <c:pt idx="28958">
                  <c:v>41386.208333333336</c:v>
                </c:pt>
                <c:pt idx="28959">
                  <c:v>41386.25</c:v>
                </c:pt>
                <c:pt idx="28960">
                  <c:v>41386.291666666664</c:v>
                </c:pt>
                <c:pt idx="28961">
                  <c:v>41386.333333333336</c:v>
                </c:pt>
                <c:pt idx="28962">
                  <c:v>41386.375</c:v>
                </c:pt>
                <c:pt idx="28963">
                  <c:v>41386.416666666664</c:v>
                </c:pt>
                <c:pt idx="28964">
                  <c:v>41386.458333333336</c:v>
                </c:pt>
                <c:pt idx="28965">
                  <c:v>41386.5</c:v>
                </c:pt>
                <c:pt idx="28966">
                  <c:v>41386.541666666664</c:v>
                </c:pt>
                <c:pt idx="28967">
                  <c:v>41386.583333333336</c:v>
                </c:pt>
                <c:pt idx="28968">
                  <c:v>41386.625</c:v>
                </c:pt>
                <c:pt idx="28969">
                  <c:v>41386.666666666664</c:v>
                </c:pt>
                <c:pt idx="28970">
                  <c:v>41386.708333333336</c:v>
                </c:pt>
                <c:pt idx="28971">
                  <c:v>41386.75</c:v>
                </c:pt>
                <c:pt idx="28972">
                  <c:v>41386.791666666664</c:v>
                </c:pt>
                <c:pt idx="28973">
                  <c:v>41386.833333333336</c:v>
                </c:pt>
                <c:pt idx="28974">
                  <c:v>41386.875</c:v>
                </c:pt>
                <c:pt idx="28975">
                  <c:v>41386.916666666664</c:v>
                </c:pt>
                <c:pt idx="28976">
                  <c:v>41386.958333333336</c:v>
                </c:pt>
                <c:pt idx="28977">
                  <c:v>41387</c:v>
                </c:pt>
                <c:pt idx="28978">
                  <c:v>41387.041666666664</c:v>
                </c:pt>
                <c:pt idx="28979">
                  <c:v>41387.083333333336</c:v>
                </c:pt>
                <c:pt idx="28980">
                  <c:v>41387.125</c:v>
                </c:pt>
                <c:pt idx="28981">
                  <c:v>41387.166666666664</c:v>
                </c:pt>
                <c:pt idx="28982">
                  <c:v>41387.208333333336</c:v>
                </c:pt>
                <c:pt idx="28983">
                  <c:v>41387.25</c:v>
                </c:pt>
                <c:pt idx="28984">
                  <c:v>41387.291666666664</c:v>
                </c:pt>
                <c:pt idx="28985">
                  <c:v>41387.333333333336</c:v>
                </c:pt>
                <c:pt idx="28986">
                  <c:v>41387.375</c:v>
                </c:pt>
                <c:pt idx="28987">
                  <c:v>41387.416666666664</c:v>
                </c:pt>
                <c:pt idx="28988">
                  <c:v>41387.458333333336</c:v>
                </c:pt>
                <c:pt idx="28989">
                  <c:v>41387.5</c:v>
                </c:pt>
                <c:pt idx="28990">
                  <c:v>41387.541666666664</c:v>
                </c:pt>
                <c:pt idx="28991">
                  <c:v>41387.583333333336</c:v>
                </c:pt>
                <c:pt idx="28992">
                  <c:v>41387.625</c:v>
                </c:pt>
                <c:pt idx="28993">
                  <c:v>41387.666666666664</c:v>
                </c:pt>
                <c:pt idx="28994">
                  <c:v>41387.708333333336</c:v>
                </c:pt>
                <c:pt idx="28995">
                  <c:v>41387.75</c:v>
                </c:pt>
                <c:pt idx="28996">
                  <c:v>41387.791666666664</c:v>
                </c:pt>
                <c:pt idx="28997">
                  <c:v>41387.833333333336</c:v>
                </c:pt>
                <c:pt idx="28998">
                  <c:v>41387.875</c:v>
                </c:pt>
                <c:pt idx="28999">
                  <c:v>41387.916666666664</c:v>
                </c:pt>
                <c:pt idx="29000">
                  <c:v>41387.958333333336</c:v>
                </c:pt>
                <c:pt idx="29001">
                  <c:v>41388</c:v>
                </c:pt>
                <c:pt idx="29002">
                  <c:v>41388.041666666664</c:v>
                </c:pt>
                <c:pt idx="29003">
                  <c:v>41388.083333333336</c:v>
                </c:pt>
                <c:pt idx="29004">
                  <c:v>41388.125</c:v>
                </c:pt>
                <c:pt idx="29005">
                  <c:v>41388.166666666664</c:v>
                </c:pt>
                <c:pt idx="29006">
                  <c:v>41388.208333333336</c:v>
                </c:pt>
                <c:pt idx="29007">
                  <c:v>41388.25</c:v>
                </c:pt>
                <c:pt idx="29008">
                  <c:v>41388.291666666664</c:v>
                </c:pt>
                <c:pt idx="29009">
                  <c:v>41388.333333333336</c:v>
                </c:pt>
                <c:pt idx="29010">
                  <c:v>41388.375</c:v>
                </c:pt>
                <c:pt idx="29011">
                  <c:v>41388.416666666664</c:v>
                </c:pt>
                <c:pt idx="29012">
                  <c:v>41388.458333333336</c:v>
                </c:pt>
                <c:pt idx="29013">
                  <c:v>41388.5</c:v>
                </c:pt>
                <c:pt idx="29014">
                  <c:v>41388.541666666664</c:v>
                </c:pt>
                <c:pt idx="29015">
                  <c:v>41388.583333333336</c:v>
                </c:pt>
                <c:pt idx="29016">
                  <c:v>41388.625</c:v>
                </c:pt>
                <c:pt idx="29017">
                  <c:v>41388.666666666664</c:v>
                </c:pt>
                <c:pt idx="29018">
                  <c:v>41388.708333333336</c:v>
                </c:pt>
                <c:pt idx="29019">
                  <c:v>41388.75</c:v>
                </c:pt>
                <c:pt idx="29020">
                  <c:v>41388.791666666664</c:v>
                </c:pt>
                <c:pt idx="29021">
                  <c:v>41388.833333333336</c:v>
                </c:pt>
                <c:pt idx="29022">
                  <c:v>41388.875</c:v>
                </c:pt>
                <c:pt idx="29023">
                  <c:v>41388.916666666664</c:v>
                </c:pt>
                <c:pt idx="29024">
                  <c:v>41388.958333333336</c:v>
                </c:pt>
                <c:pt idx="29025">
                  <c:v>41389</c:v>
                </c:pt>
                <c:pt idx="29026">
                  <c:v>41389.041666666664</c:v>
                </c:pt>
                <c:pt idx="29027">
                  <c:v>41389.083333333336</c:v>
                </c:pt>
                <c:pt idx="29028">
                  <c:v>41389.125</c:v>
                </c:pt>
                <c:pt idx="29029">
                  <c:v>41389.166666666664</c:v>
                </c:pt>
                <c:pt idx="29030">
                  <c:v>41389.208333333336</c:v>
                </c:pt>
                <c:pt idx="29031">
                  <c:v>41389.25</c:v>
                </c:pt>
                <c:pt idx="29032">
                  <c:v>41389.291666666664</c:v>
                </c:pt>
                <c:pt idx="29033">
                  <c:v>41389.333333333336</c:v>
                </c:pt>
                <c:pt idx="29034">
                  <c:v>41389.375</c:v>
                </c:pt>
                <c:pt idx="29035">
                  <c:v>41389.416666666664</c:v>
                </c:pt>
                <c:pt idx="29036">
                  <c:v>41389.458333333336</c:v>
                </c:pt>
                <c:pt idx="29037">
                  <c:v>41389.5</c:v>
                </c:pt>
                <c:pt idx="29038">
                  <c:v>41389.541666666664</c:v>
                </c:pt>
                <c:pt idx="29039">
                  <c:v>41389.583333333336</c:v>
                </c:pt>
                <c:pt idx="29040">
                  <c:v>41389.625</c:v>
                </c:pt>
                <c:pt idx="29041">
                  <c:v>41389.666666666664</c:v>
                </c:pt>
                <c:pt idx="29042">
                  <c:v>41389.708333333336</c:v>
                </c:pt>
                <c:pt idx="29043">
                  <c:v>41389.75</c:v>
                </c:pt>
                <c:pt idx="29044">
                  <c:v>41389.791666666664</c:v>
                </c:pt>
                <c:pt idx="29045">
                  <c:v>41389.833333333336</c:v>
                </c:pt>
                <c:pt idx="29046">
                  <c:v>41389.875</c:v>
                </c:pt>
                <c:pt idx="29047">
                  <c:v>41389.916666666664</c:v>
                </c:pt>
                <c:pt idx="29048">
                  <c:v>41389.958333333336</c:v>
                </c:pt>
                <c:pt idx="29049">
                  <c:v>41390</c:v>
                </c:pt>
                <c:pt idx="29050">
                  <c:v>41390.041666666664</c:v>
                </c:pt>
                <c:pt idx="29051">
                  <c:v>41390.083333333336</c:v>
                </c:pt>
                <c:pt idx="29052">
                  <c:v>41390.125</c:v>
                </c:pt>
                <c:pt idx="29053">
                  <c:v>41390.166666666664</c:v>
                </c:pt>
                <c:pt idx="29054">
                  <c:v>41390.208333333336</c:v>
                </c:pt>
                <c:pt idx="29055">
                  <c:v>41390.25</c:v>
                </c:pt>
                <c:pt idx="29056">
                  <c:v>41390.291666666664</c:v>
                </c:pt>
                <c:pt idx="29057">
                  <c:v>41390.333333333336</c:v>
                </c:pt>
                <c:pt idx="29058">
                  <c:v>41390.375</c:v>
                </c:pt>
                <c:pt idx="29059">
                  <c:v>41390.416666666664</c:v>
                </c:pt>
                <c:pt idx="29060">
                  <c:v>41390.458333333336</c:v>
                </c:pt>
                <c:pt idx="29061">
                  <c:v>41390.5</c:v>
                </c:pt>
                <c:pt idx="29062">
                  <c:v>41390.541666666664</c:v>
                </c:pt>
                <c:pt idx="29063">
                  <c:v>41390.583333333336</c:v>
                </c:pt>
                <c:pt idx="29064">
                  <c:v>41390.625</c:v>
                </c:pt>
                <c:pt idx="29065">
                  <c:v>41390.666666666664</c:v>
                </c:pt>
                <c:pt idx="29066">
                  <c:v>41390.708333333336</c:v>
                </c:pt>
                <c:pt idx="29067">
                  <c:v>41390.75</c:v>
                </c:pt>
                <c:pt idx="29068">
                  <c:v>41390.791666666664</c:v>
                </c:pt>
                <c:pt idx="29069">
                  <c:v>41390.833333333336</c:v>
                </c:pt>
                <c:pt idx="29070">
                  <c:v>41390.875</c:v>
                </c:pt>
                <c:pt idx="29071">
                  <c:v>41390.916666666664</c:v>
                </c:pt>
                <c:pt idx="29072">
                  <c:v>41390.958333333336</c:v>
                </c:pt>
                <c:pt idx="29073">
                  <c:v>41391</c:v>
                </c:pt>
                <c:pt idx="29074">
                  <c:v>41391.041666666664</c:v>
                </c:pt>
                <c:pt idx="29075">
                  <c:v>41391.083333333336</c:v>
                </c:pt>
                <c:pt idx="29076">
                  <c:v>41391.125</c:v>
                </c:pt>
                <c:pt idx="29077">
                  <c:v>41391.166666666664</c:v>
                </c:pt>
                <c:pt idx="29078">
                  <c:v>41391.208333333336</c:v>
                </c:pt>
                <c:pt idx="29079">
                  <c:v>41391.25</c:v>
                </c:pt>
                <c:pt idx="29080">
                  <c:v>41391.291666666664</c:v>
                </c:pt>
                <c:pt idx="29081">
                  <c:v>41391.333333333336</c:v>
                </c:pt>
                <c:pt idx="29082">
                  <c:v>41391.375</c:v>
                </c:pt>
                <c:pt idx="29083">
                  <c:v>41391.416666666664</c:v>
                </c:pt>
                <c:pt idx="29084">
                  <c:v>41391.458333333336</c:v>
                </c:pt>
                <c:pt idx="29085">
                  <c:v>41391.5</c:v>
                </c:pt>
                <c:pt idx="29086">
                  <c:v>41391.541666666664</c:v>
                </c:pt>
                <c:pt idx="29087">
                  <c:v>41391.583333333336</c:v>
                </c:pt>
                <c:pt idx="29088">
                  <c:v>41391.625</c:v>
                </c:pt>
                <c:pt idx="29089">
                  <c:v>41391.666666666664</c:v>
                </c:pt>
                <c:pt idx="29090">
                  <c:v>41391.708333333336</c:v>
                </c:pt>
                <c:pt idx="29091">
                  <c:v>41391.75</c:v>
                </c:pt>
                <c:pt idx="29092">
                  <c:v>41391.791666666664</c:v>
                </c:pt>
                <c:pt idx="29093">
                  <c:v>41391.833333333336</c:v>
                </c:pt>
                <c:pt idx="29094">
                  <c:v>41391.875</c:v>
                </c:pt>
                <c:pt idx="29095">
                  <c:v>41391.916666666664</c:v>
                </c:pt>
                <c:pt idx="29096">
                  <c:v>41391.958333333336</c:v>
                </c:pt>
                <c:pt idx="29097">
                  <c:v>41392</c:v>
                </c:pt>
                <c:pt idx="29098">
                  <c:v>41392.041666666664</c:v>
                </c:pt>
                <c:pt idx="29099">
                  <c:v>41392.083333333336</c:v>
                </c:pt>
                <c:pt idx="29100">
                  <c:v>41392.125</c:v>
                </c:pt>
                <c:pt idx="29101">
                  <c:v>41392.166666666664</c:v>
                </c:pt>
                <c:pt idx="29102">
                  <c:v>41392.208333333336</c:v>
                </c:pt>
                <c:pt idx="29103">
                  <c:v>41392.25</c:v>
                </c:pt>
                <c:pt idx="29104">
                  <c:v>41392.291666666664</c:v>
                </c:pt>
                <c:pt idx="29105">
                  <c:v>41392.333333333336</c:v>
                </c:pt>
                <c:pt idx="29106">
                  <c:v>41392.375</c:v>
                </c:pt>
                <c:pt idx="29107">
                  <c:v>41392.416666666664</c:v>
                </c:pt>
                <c:pt idx="29108">
                  <c:v>41392.458333333336</c:v>
                </c:pt>
                <c:pt idx="29109">
                  <c:v>41392.5</c:v>
                </c:pt>
                <c:pt idx="29110">
                  <c:v>41392.541666666664</c:v>
                </c:pt>
                <c:pt idx="29111">
                  <c:v>41392.583333333336</c:v>
                </c:pt>
                <c:pt idx="29112">
                  <c:v>41392.625</c:v>
                </c:pt>
                <c:pt idx="29113">
                  <c:v>41392.666666666664</c:v>
                </c:pt>
                <c:pt idx="29114">
                  <c:v>41392.708333333336</c:v>
                </c:pt>
                <c:pt idx="29115">
                  <c:v>41392.75</c:v>
                </c:pt>
                <c:pt idx="29116">
                  <c:v>41392.791666666664</c:v>
                </c:pt>
                <c:pt idx="29117">
                  <c:v>41392.833333333336</c:v>
                </c:pt>
                <c:pt idx="29118">
                  <c:v>41392.875</c:v>
                </c:pt>
                <c:pt idx="29119">
                  <c:v>41392.916666666664</c:v>
                </c:pt>
                <c:pt idx="29120">
                  <c:v>41392.958333333336</c:v>
                </c:pt>
                <c:pt idx="29121">
                  <c:v>41393</c:v>
                </c:pt>
                <c:pt idx="29122">
                  <c:v>41393.041666666664</c:v>
                </c:pt>
                <c:pt idx="29123">
                  <c:v>41393.083333333336</c:v>
                </c:pt>
                <c:pt idx="29124">
                  <c:v>41393.125</c:v>
                </c:pt>
                <c:pt idx="29125">
                  <c:v>41393.166666666664</c:v>
                </c:pt>
                <c:pt idx="29126">
                  <c:v>41393.208333333336</c:v>
                </c:pt>
                <c:pt idx="29127">
                  <c:v>41393.25</c:v>
                </c:pt>
                <c:pt idx="29128">
                  <c:v>41393.291666666664</c:v>
                </c:pt>
                <c:pt idx="29129">
                  <c:v>41393.333333333336</c:v>
                </c:pt>
                <c:pt idx="29130">
                  <c:v>41393.375</c:v>
                </c:pt>
                <c:pt idx="29131">
                  <c:v>41393.416666666664</c:v>
                </c:pt>
                <c:pt idx="29132">
                  <c:v>41393.458333333336</c:v>
                </c:pt>
                <c:pt idx="29133">
                  <c:v>41393.5</c:v>
                </c:pt>
                <c:pt idx="29134">
                  <c:v>41393.541666666664</c:v>
                </c:pt>
                <c:pt idx="29135">
                  <c:v>41393.583333333336</c:v>
                </c:pt>
                <c:pt idx="29136">
                  <c:v>41393.625</c:v>
                </c:pt>
                <c:pt idx="29137">
                  <c:v>41393.666666666664</c:v>
                </c:pt>
                <c:pt idx="29138">
                  <c:v>41393.708333333336</c:v>
                </c:pt>
                <c:pt idx="29139">
                  <c:v>41393.75</c:v>
                </c:pt>
                <c:pt idx="29140">
                  <c:v>41393.791666666664</c:v>
                </c:pt>
                <c:pt idx="29141">
                  <c:v>41393.833333333336</c:v>
                </c:pt>
                <c:pt idx="29142">
                  <c:v>41393.875</c:v>
                </c:pt>
                <c:pt idx="29143">
                  <c:v>41393.916666666664</c:v>
                </c:pt>
                <c:pt idx="29144">
                  <c:v>41393.958333333336</c:v>
                </c:pt>
                <c:pt idx="29145">
                  <c:v>41394</c:v>
                </c:pt>
                <c:pt idx="29146">
                  <c:v>41394.041666666664</c:v>
                </c:pt>
                <c:pt idx="29147">
                  <c:v>41394.083333333336</c:v>
                </c:pt>
                <c:pt idx="29148">
                  <c:v>41394.125</c:v>
                </c:pt>
                <c:pt idx="29149">
                  <c:v>41394.166666666664</c:v>
                </c:pt>
                <c:pt idx="29150">
                  <c:v>41394.208333333336</c:v>
                </c:pt>
                <c:pt idx="29151">
                  <c:v>41394.25</c:v>
                </c:pt>
                <c:pt idx="29152">
                  <c:v>41394.291666666664</c:v>
                </c:pt>
                <c:pt idx="29153">
                  <c:v>41394.333333333336</c:v>
                </c:pt>
                <c:pt idx="29154">
                  <c:v>41394.375</c:v>
                </c:pt>
                <c:pt idx="29155">
                  <c:v>41394.416666666664</c:v>
                </c:pt>
                <c:pt idx="29156">
                  <c:v>41394.458333333336</c:v>
                </c:pt>
                <c:pt idx="29157">
                  <c:v>41394.5</c:v>
                </c:pt>
                <c:pt idx="29158">
                  <c:v>41394.541666666664</c:v>
                </c:pt>
                <c:pt idx="29159">
                  <c:v>41394.583333333336</c:v>
                </c:pt>
                <c:pt idx="29160">
                  <c:v>41394.625</c:v>
                </c:pt>
                <c:pt idx="29161">
                  <c:v>41394.666666666664</c:v>
                </c:pt>
                <c:pt idx="29162">
                  <c:v>41394.708333333336</c:v>
                </c:pt>
                <c:pt idx="29163">
                  <c:v>41394.75</c:v>
                </c:pt>
                <c:pt idx="29164">
                  <c:v>41394.791666666664</c:v>
                </c:pt>
                <c:pt idx="29165">
                  <c:v>41394.833333333336</c:v>
                </c:pt>
                <c:pt idx="29166">
                  <c:v>41394.875</c:v>
                </c:pt>
                <c:pt idx="29167">
                  <c:v>41394.916666666664</c:v>
                </c:pt>
                <c:pt idx="29168">
                  <c:v>41394.958333333336</c:v>
                </c:pt>
                <c:pt idx="29169">
                  <c:v>41395</c:v>
                </c:pt>
                <c:pt idx="29170">
                  <c:v>41395.041666666664</c:v>
                </c:pt>
                <c:pt idx="29171">
                  <c:v>41395.083333333336</c:v>
                </c:pt>
                <c:pt idx="29172">
                  <c:v>41395.125</c:v>
                </c:pt>
                <c:pt idx="29173">
                  <c:v>41395.166666666664</c:v>
                </c:pt>
                <c:pt idx="29174">
                  <c:v>41395.208333333336</c:v>
                </c:pt>
                <c:pt idx="29175">
                  <c:v>41395.25</c:v>
                </c:pt>
                <c:pt idx="29176">
                  <c:v>41395.291666666664</c:v>
                </c:pt>
                <c:pt idx="29177">
                  <c:v>41395.333333333336</c:v>
                </c:pt>
                <c:pt idx="29178">
                  <c:v>41395.375</c:v>
                </c:pt>
                <c:pt idx="29179">
                  <c:v>41395.416666666664</c:v>
                </c:pt>
                <c:pt idx="29180">
                  <c:v>41395.458333333336</c:v>
                </c:pt>
                <c:pt idx="29181">
                  <c:v>41395.5</c:v>
                </c:pt>
                <c:pt idx="29182">
                  <c:v>41395.541666666664</c:v>
                </c:pt>
                <c:pt idx="29183">
                  <c:v>41395.583333333336</c:v>
                </c:pt>
                <c:pt idx="29184">
                  <c:v>41395.625</c:v>
                </c:pt>
                <c:pt idx="29185">
                  <c:v>41395.666666666664</c:v>
                </c:pt>
                <c:pt idx="29186">
                  <c:v>41395.708333333336</c:v>
                </c:pt>
                <c:pt idx="29187">
                  <c:v>41395.75</c:v>
                </c:pt>
                <c:pt idx="29188">
                  <c:v>41395.791666666664</c:v>
                </c:pt>
                <c:pt idx="29189">
                  <c:v>41395.833333333336</c:v>
                </c:pt>
                <c:pt idx="29190">
                  <c:v>41395.875</c:v>
                </c:pt>
                <c:pt idx="29191">
                  <c:v>41395.916666666664</c:v>
                </c:pt>
                <c:pt idx="29192">
                  <c:v>41395.958333333336</c:v>
                </c:pt>
                <c:pt idx="29193">
                  <c:v>41396</c:v>
                </c:pt>
                <c:pt idx="29194">
                  <c:v>41396.041666666664</c:v>
                </c:pt>
                <c:pt idx="29195">
                  <c:v>41396.083333333336</c:v>
                </c:pt>
                <c:pt idx="29196">
                  <c:v>41396.125</c:v>
                </c:pt>
                <c:pt idx="29197">
                  <c:v>41396.166666666664</c:v>
                </c:pt>
                <c:pt idx="29198">
                  <c:v>41396.208333333336</c:v>
                </c:pt>
                <c:pt idx="29199">
                  <c:v>41396.25</c:v>
                </c:pt>
                <c:pt idx="29200">
                  <c:v>41396.291666666664</c:v>
                </c:pt>
                <c:pt idx="29201">
                  <c:v>41396.333333333336</c:v>
                </c:pt>
                <c:pt idx="29202">
                  <c:v>41396.375</c:v>
                </c:pt>
                <c:pt idx="29203">
                  <c:v>41396.416666666664</c:v>
                </c:pt>
                <c:pt idx="29204">
                  <c:v>41396.458333333336</c:v>
                </c:pt>
                <c:pt idx="29205">
                  <c:v>41396.5</c:v>
                </c:pt>
                <c:pt idx="29206">
                  <c:v>41396.541666666664</c:v>
                </c:pt>
                <c:pt idx="29207">
                  <c:v>41396.583333333336</c:v>
                </c:pt>
                <c:pt idx="29208">
                  <c:v>41396.625</c:v>
                </c:pt>
                <c:pt idx="29209">
                  <c:v>41396.666666666664</c:v>
                </c:pt>
                <c:pt idx="29210">
                  <c:v>41396.708333333336</c:v>
                </c:pt>
                <c:pt idx="29211">
                  <c:v>41396.75</c:v>
                </c:pt>
                <c:pt idx="29212">
                  <c:v>41396.791666666664</c:v>
                </c:pt>
                <c:pt idx="29213">
                  <c:v>41396.833333333336</c:v>
                </c:pt>
                <c:pt idx="29214">
                  <c:v>41396.875</c:v>
                </c:pt>
                <c:pt idx="29215">
                  <c:v>41396.916666666664</c:v>
                </c:pt>
                <c:pt idx="29216">
                  <c:v>41396.958333333336</c:v>
                </c:pt>
                <c:pt idx="29217">
                  <c:v>41397</c:v>
                </c:pt>
                <c:pt idx="29218">
                  <c:v>41397.041666666664</c:v>
                </c:pt>
                <c:pt idx="29219">
                  <c:v>41397.083333333336</c:v>
                </c:pt>
                <c:pt idx="29220">
                  <c:v>41397.125</c:v>
                </c:pt>
                <c:pt idx="29221">
                  <c:v>41397.166666666664</c:v>
                </c:pt>
                <c:pt idx="29222">
                  <c:v>41397.208333333336</c:v>
                </c:pt>
                <c:pt idx="29223">
                  <c:v>41397.25</c:v>
                </c:pt>
                <c:pt idx="29224">
                  <c:v>41397.291666666664</c:v>
                </c:pt>
                <c:pt idx="29225">
                  <c:v>41397.333333333336</c:v>
                </c:pt>
                <c:pt idx="29226">
                  <c:v>41397.375</c:v>
                </c:pt>
                <c:pt idx="29227">
                  <c:v>41397.416666666664</c:v>
                </c:pt>
                <c:pt idx="29228">
                  <c:v>41397.458333333336</c:v>
                </c:pt>
                <c:pt idx="29229">
                  <c:v>41397.5</c:v>
                </c:pt>
                <c:pt idx="29230">
                  <c:v>41397.541666666664</c:v>
                </c:pt>
                <c:pt idx="29231">
                  <c:v>41397.583333333336</c:v>
                </c:pt>
                <c:pt idx="29232">
                  <c:v>41397.625</c:v>
                </c:pt>
                <c:pt idx="29233">
                  <c:v>41397.666666666664</c:v>
                </c:pt>
                <c:pt idx="29234">
                  <c:v>41397.708333333336</c:v>
                </c:pt>
                <c:pt idx="29235">
                  <c:v>41397.75</c:v>
                </c:pt>
                <c:pt idx="29236">
                  <c:v>41397.791666666664</c:v>
                </c:pt>
                <c:pt idx="29237">
                  <c:v>41397.833333333336</c:v>
                </c:pt>
                <c:pt idx="29238">
                  <c:v>41397.875</c:v>
                </c:pt>
                <c:pt idx="29239">
                  <c:v>41397.916666666664</c:v>
                </c:pt>
                <c:pt idx="29240">
                  <c:v>41397.958333333336</c:v>
                </c:pt>
                <c:pt idx="29241">
                  <c:v>41398</c:v>
                </c:pt>
                <c:pt idx="29242">
                  <c:v>41398.041666666664</c:v>
                </c:pt>
                <c:pt idx="29243">
                  <c:v>41398.083333333336</c:v>
                </c:pt>
                <c:pt idx="29244">
                  <c:v>41398.125</c:v>
                </c:pt>
                <c:pt idx="29245">
                  <c:v>41398.166666666664</c:v>
                </c:pt>
                <c:pt idx="29246">
                  <c:v>41398.208333333336</c:v>
                </c:pt>
                <c:pt idx="29247">
                  <c:v>41398.25</c:v>
                </c:pt>
                <c:pt idx="29248">
                  <c:v>41398.291666666664</c:v>
                </c:pt>
                <c:pt idx="29249">
                  <c:v>41398.333333333336</c:v>
                </c:pt>
                <c:pt idx="29250">
                  <c:v>41398.375</c:v>
                </c:pt>
                <c:pt idx="29251">
                  <c:v>41398.416666666664</c:v>
                </c:pt>
                <c:pt idx="29252">
                  <c:v>41398.458333333336</c:v>
                </c:pt>
                <c:pt idx="29253">
                  <c:v>41398.5</c:v>
                </c:pt>
                <c:pt idx="29254">
                  <c:v>41398.541666666664</c:v>
                </c:pt>
                <c:pt idx="29255">
                  <c:v>41398.583333333336</c:v>
                </c:pt>
                <c:pt idx="29256">
                  <c:v>41398.625</c:v>
                </c:pt>
                <c:pt idx="29257">
                  <c:v>41398.666666666664</c:v>
                </c:pt>
                <c:pt idx="29258">
                  <c:v>41398.708333333336</c:v>
                </c:pt>
                <c:pt idx="29259">
                  <c:v>41398.75</c:v>
                </c:pt>
                <c:pt idx="29260">
                  <c:v>41398.791666666664</c:v>
                </c:pt>
                <c:pt idx="29261">
                  <c:v>41398.833333333336</c:v>
                </c:pt>
                <c:pt idx="29262">
                  <c:v>41398.875</c:v>
                </c:pt>
                <c:pt idx="29263">
                  <c:v>41398.916666666664</c:v>
                </c:pt>
                <c:pt idx="29264">
                  <c:v>41398.958333333336</c:v>
                </c:pt>
                <c:pt idx="29265">
                  <c:v>41399</c:v>
                </c:pt>
                <c:pt idx="29266">
                  <c:v>41399.041666666664</c:v>
                </c:pt>
                <c:pt idx="29267">
                  <c:v>41399.083333333336</c:v>
                </c:pt>
                <c:pt idx="29268">
                  <c:v>41399.125</c:v>
                </c:pt>
                <c:pt idx="29269">
                  <c:v>41399.166666666664</c:v>
                </c:pt>
                <c:pt idx="29270">
                  <c:v>41399.208333333336</c:v>
                </c:pt>
                <c:pt idx="29271">
                  <c:v>41399.25</c:v>
                </c:pt>
                <c:pt idx="29272">
                  <c:v>41399.291666666664</c:v>
                </c:pt>
                <c:pt idx="29273">
                  <c:v>41399.333333333336</c:v>
                </c:pt>
                <c:pt idx="29274">
                  <c:v>41399.375</c:v>
                </c:pt>
                <c:pt idx="29275">
                  <c:v>41399.416666666664</c:v>
                </c:pt>
                <c:pt idx="29276">
                  <c:v>41399.458333333336</c:v>
                </c:pt>
                <c:pt idx="29277">
                  <c:v>41399.5</c:v>
                </c:pt>
                <c:pt idx="29278">
                  <c:v>41399.541666666664</c:v>
                </c:pt>
                <c:pt idx="29279">
                  <c:v>41399.583333333336</c:v>
                </c:pt>
                <c:pt idx="29280">
                  <c:v>41399.625</c:v>
                </c:pt>
                <c:pt idx="29281">
                  <c:v>41399.666666666664</c:v>
                </c:pt>
                <c:pt idx="29282">
                  <c:v>41399.708333333336</c:v>
                </c:pt>
                <c:pt idx="29283">
                  <c:v>41399.75</c:v>
                </c:pt>
                <c:pt idx="29284">
                  <c:v>41399.791666666664</c:v>
                </c:pt>
                <c:pt idx="29285">
                  <c:v>41399.833333333336</c:v>
                </c:pt>
                <c:pt idx="29286">
                  <c:v>41399.875</c:v>
                </c:pt>
                <c:pt idx="29287">
                  <c:v>41399.916666666664</c:v>
                </c:pt>
                <c:pt idx="29288">
                  <c:v>41399.958333333336</c:v>
                </c:pt>
                <c:pt idx="29289">
                  <c:v>41400</c:v>
                </c:pt>
                <c:pt idx="29290">
                  <c:v>41400.041666666664</c:v>
                </c:pt>
                <c:pt idx="29291">
                  <c:v>41400.083333333336</c:v>
                </c:pt>
                <c:pt idx="29292">
                  <c:v>41400.125</c:v>
                </c:pt>
                <c:pt idx="29293">
                  <c:v>41400.166666666664</c:v>
                </c:pt>
                <c:pt idx="29294">
                  <c:v>41400.208333333336</c:v>
                </c:pt>
                <c:pt idx="29295">
                  <c:v>41400.25</c:v>
                </c:pt>
                <c:pt idx="29296">
                  <c:v>41400.291666666664</c:v>
                </c:pt>
                <c:pt idx="29297">
                  <c:v>41400.333333333336</c:v>
                </c:pt>
                <c:pt idx="29298">
                  <c:v>41400.375</c:v>
                </c:pt>
                <c:pt idx="29299">
                  <c:v>41400.416666666664</c:v>
                </c:pt>
                <c:pt idx="29300">
                  <c:v>41400.458333333336</c:v>
                </c:pt>
                <c:pt idx="29301">
                  <c:v>41400.5</c:v>
                </c:pt>
                <c:pt idx="29302">
                  <c:v>41400.541666666664</c:v>
                </c:pt>
                <c:pt idx="29303">
                  <c:v>41400.583333333336</c:v>
                </c:pt>
                <c:pt idx="29304">
                  <c:v>41400.625</c:v>
                </c:pt>
                <c:pt idx="29305">
                  <c:v>41400.666666666664</c:v>
                </c:pt>
                <c:pt idx="29306">
                  <c:v>41400.708333333336</c:v>
                </c:pt>
                <c:pt idx="29307">
                  <c:v>41400.75</c:v>
                </c:pt>
                <c:pt idx="29308">
                  <c:v>41400.791666666664</c:v>
                </c:pt>
                <c:pt idx="29309">
                  <c:v>41400.833333333336</c:v>
                </c:pt>
                <c:pt idx="29310">
                  <c:v>41400.875</c:v>
                </c:pt>
                <c:pt idx="29311">
                  <c:v>41400.916666666664</c:v>
                </c:pt>
                <c:pt idx="29312">
                  <c:v>41400.958333333336</c:v>
                </c:pt>
                <c:pt idx="29313">
                  <c:v>41401</c:v>
                </c:pt>
                <c:pt idx="29314">
                  <c:v>41401.041666666664</c:v>
                </c:pt>
                <c:pt idx="29315">
                  <c:v>41401.083333333336</c:v>
                </c:pt>
                <c:pt idx="29316">
                  <c:v>41401.125</c:v>
                </c:pt>
                <c:pt idx="29317">
                  <c:v>41401.166666666664</c:v>
                </c:pt>
                <c:pt idx="29318">
                  <c:v>41401.208333333336</c:v>
                </c:pt>
                <c:pt idx="29319">
                  <c:v>41401.25</c:v>
                </c:pt>
                <c:pt idx="29320">
                  <c:v>41401.291666666664</c:v>
                </c:pt>
                <c:pt idx="29321">
                  <c:v>41401.333333333336</c:v>
                </c:pt>
                <c:pt idx="29322">
                  <c:v>41401.375</c:v>
                </c:pt>
                <c:pt idx="29323">
                  <c:v>41401.416666666664</c:v>
                </c:pt>
                <c:pt idx="29324">
                  <c:v>41401.458333333336</c:v>
                </c:pt>
                <c:pt idx="29325">
                  <c:v>41401.5</c:v>
                </c:pt>
                <c:pt idx="29326">
                  <c:v>41401.541666666664</c:v>
                </c:pt>
                <c:pt idx="29327">
                  <c:v>41401.583333333336</c:v>
                </c:pt>
                <c:pt idx="29328">
                  <c:v>41401.625</c:v>
                </c:pt>
                <c:pt idx="29329">
                  <c:v>41401.666666666664</c:v>
                </c:pt>
                <c:pt idx="29330">
                  <c:v>41401.708333333336</c:v>
                </c:pt>
                <c:pt idx="29331">
                  <c:v>41401.75</c:v>
                </c:pt>
                <c:pt idx="29332">
                  <c:v>41401.791666666664</c:v>
                </c:pt>
                <c:pt idx="29333">
                  <c:v>41401.833333333336</c:v>
                </c:pt>
                <c:pt idx="29334">
                  <c:v>41401.875</c:v>
                </c:pt>
                <c:pt idx="29335">
                  <c:v>41401.916666666664</c:v>
                </c:pt>
                <c:pt idx="29336">
                  <c:v>41401.958333333336</c:v>
                </c:pt>
                <c:pt idx="29337">
                  <c:v>41402</c:v>
                </c:pt>
                <c:pt idx="29338">
                  <c:v>41402.041666666664</c:v>
                </c:pt>
                <c:pt idx="29339">
                  <c:v>41402.083333333336</c:v>
                </c:pt>
                <c:pt idx="29340">
                  <c:v>41402.125</c:v>
                </c:pt>
                <c:pt idx="29341">
                  <c:v>41402.166666666664</c:v>
                </c:pt>
                <c:pt idx="29342">
                  <c:v>41402.208333333336</c:v>
                </c:pt>
                <c:pt idx="29343">
                  <c:v>41402.25</c:v>
                </c:pt>
                <c:pt idx="29344">
                  <c:v>41402.291666666664</c:v>
                </c:pt>
                <c:pt idx="29345">
                  <c:v>41402.333333333336</c:v>
                </c:pt>
                <c:pt idx="29346">
                  <c:v>41402.375</c:v>
                </c:pt>
                <c:pt idx="29347">
                  <c:v>41402.416666666664</c:v>
                </c:pt>
                <c:pt idx="29348">
                  <c:v>41402.458333333336</c:v>
                </c:pt>
                <c:pt idx="29349">
                  <c:v>41402.5</c:v>
                </c:pt>
                <c:pt idx="29350">
                  <c:v>41402.541666666664</c:v>
                </c:pt>
                <c:pt idx="29351">
                  <c:v>41402.583333333336</c:v>
                </c:pt>
                <c:pt idx="29352">
                  <c:v>41402.625</c:v>
                </c:pt>
                <c:pt idx="29353">
                  <c:v>41402.666666666664</c:v>
                </c:pt>
                <c:pt idx="29354">
                  <c:v>41402.708333333336</c:v>
                </c:pt>
                <c:pt idx="29355">
                  <c:v>41402.75</c:v>
                </c:pt>
                <c:pt idx="29356">
                  <c:v>41402.791666666664</c:v>
                </c:pt>
                <c:pt idx="29357">
                  <c:v>41402.833333333336</c:v>
                </c:pt>
                <c:pt idx="29358">
                  <c:v>41402.875</c:v>
                </c:pt>
                <c:pt idx="29359">
                  <c:v>41402.916666666664</c:v>
                </c:pt>
                <c:pt idx="29360">
                  <c:v>41402.958333333336</c:v>
                </c:pt>
                <c:pt idx="29361">
                  <c:v>41403</c:v>
                </c:pt>
                <c:pt idx="29362">
                  <c:v>41403.041666666664</c:v>
                </c:pt>
                <c:pt idx="29363">
                  <c:v>41403.083333333336</c:v>
                </c:pt>
                <c:pt idx="29364">
                  <c:v>41403.125</c:v>
                </c:pt>
                <c:pt idx="29365">
                  <c:v>41403.166666666664</c:v>
                </c:pt>
                <c:pt idx="29366">
                  <c:v>41403.208333333336</c:v>
                </c:pt>
                <c:pt idx="29367">
                  <c:v>41403.25</c:v>
                </c:pt>
                <c:pt idx="29368">
                  <c:v>41403.291666666664</c:v>
                </c:pt>
                <c:pt idx="29369">
                  <c:v>41403.333333333336</c:v>
                </c:pt>
                <c:pt idx="29370">
                  <c:v>41403.375</c:v>
                </c:pt>
                <c:pt idx="29371">
                  <c:v>41403.416666666664</c:v>
                </c:pt>
                <c:pt idx="29372">
                  <c:v>41403.458333333336</c:v>
                </c:pt>
                <c:pt idx="29373">
                  <c:v>41403.5</c:v>
                </c:pt>
                <c:pt idx="29374">
                  <c:v>41403.541666666664</c:v>
                </c:pt>
                <c:pt idx="29375">
                  <c:v>41403.583333333336</c:v>
                </c:pt>
                <c:pt idx="29376">
                  <c:v>41403.625</c:v>
                </c:pt>
                <c:pt idx="29377">
                  <c:v>41403.666666666664</c:v>
                </c:pt>
                <c:pt idx="29378">
                  <c:v>41403.708333333336</c:v>
                </c:pt>
                <c:pt idx="29379">
                  <c:v>41403.75</c:v>
                </c:pt>
                <c:pt idx="29380">
                  <c:v>41403.791666666664</c:v>
                </c:pt>
                <c:pt idx="29381">
                  <c:v>41403.833333333336</c:v>
                </c:pt>
                <c:pt idx="29382">
                  <c:v>41403.875</c:v>
                </c:pt>
                <c:pt idx="29383">
                  <c:v>41403.916666666664</c:v>
                </c:pt>
                <c:pt idx="29384">
                  <c:v>41403.958333333336</c:v>
                </c:pt>
                <c:pt idx="29385">
                  <c:v>41404</c:v>
                </c:pt>
                <c:pt idx="29386">
                  <c:v>41404.041666666664</c:v>
                </c:pt>
                <c:pt idx="29387">
                  <c:v>41404.083333333336</c:v>
                </c:pt>
                <c:pt idx="29388">
                  <c:v>41404.125</c:v>
                </c:pt>
                <c:pt idx="29389">
                  <c:v>41404.166666666664</c:v>
                </c:pt>
                <c:pt idx="29390">
                  <c:v>41404.208333333336</c:v>
                </c:pt>
                <c:pt idx="29391">
                  <c:v>41404.25</c:v>
                </c:pt>
                <c:pt idx="29392">
                  <c:v>41404.291666666664</c:v>
                </c:pt>
                <c:pt idx="29393">
                  <c:v>41404.333333333336</c:v>
                </c:pt>
                <c:pt idx="29394">
                  <c:v>41404.375</c:v>
                </c:pt>
                <c:pt idx="29395">
                  <c:v>41404.416666666664</c:v>
                </c:pt>
                <c:pt idx="29396">
                  <c:v>41404.458333333336</c:v>
                </c:pt>
                <c:pt idx="29397">
                  <c:v>41404.5</c:v>
                </c:pt>
                <c:pt idx="29398">
                  <c:v>41404.541666666664</c:v>
                </c:pt>
                <c:pt idx="29399">
                  <c:v>41404.583333333336</c:v>
                </c:pt>
                <c:pt idx="29400">
                  <c:v>41404.625</c:v>
                </c:pt>
                <c:pt idx="29401">
                  <c:v>41404.666666666664</c:v>
                </c:pt>
                <c:pt idx="29402">
                  <c:v>41404.708333333336</c:v>
                </c:pt>
                <c:pt idx="29403">
                  <c:v>41404.75</c:v>
                </c:pt>
                <c:pt idx="29404">
                  <c:v>41404.791666666664</c:v>
                </c:pt>
                <c:pt idx="29405">
                  <c:v>41404.833333333336</c:v>
                </c:pt>
                <c:pt idx="29406">
                  <c:v>41404.875</c:v>
                </c:pt>
                <c:pt idx="29407">
                  <c:v>41404.916666666664</c:v>
                </c:pt>
                <c:pt idx="29408">
                  <c:v>41404.958333333336</c:v>
                </c:pt>
                <c:pt idx="29409">
                  <c:v>41405</c:v>
                </c:pt>
                <c:pt idx="29410">
                  <c:v>41405.041666666664</c:v>
                </c:pt>
                <c:pt idx="29411">
                  <c:v>41405.083333333336</c:v>
                </c:pt>
                <c:pt idx="29412">
                  <c:v>41405.125</c:v>
                </c:pt>
                <c:pt idx="29413">
                  <c:v>41405.166666666664</c:v>
                </c:pt>
                <c:pt idx="29414">
                  <c:v>41405.208333333336</c:v>
                </c:pt>
                <c:pt idx="29415">
                  <c:v>41405.25</c:v>
                </c:pt>
                <c:pt idx="29416">
                  <c:v>41405.291666666664</c:v>
                </c:pt>
                <c:pt idx="29417">
                  <c:v>41405.333333333336</c:v>
                </c:pt>
                <c:pt idx="29418">
                  <c:v>41405.375</c:v>
                </c:pt>
                <c:pt idx="29419">
                  <c:v>41405.416666666664</c:v>
                </c:pt>
                <c:pt idx="29420">
                  <c:v>41405.458333333336</c:v>
                </c:pt>
                <c:pt idx="29421">
                  <c:v>41405.5</c:v>
                </c:pt>
                <c:pt idx="29422">
                  <c:v>41405.541666666664</c:v>
                </c:pt>
                <c:pt idx="29423">
                  <c:v>41405.583333333336</c:v>
                </c:pt>
                <c:pt idx="29424">
                  <c:v>41405.625</c:v>
                </c:pt>
                <c:pt idx="29425">
                  <c:v>41405.666666666664</c:v>
                </c:pt>
                <c:pt idx="29426">
                  <c:v>41405.708333333336</c:v>
                </c:pt>
                <c:pt idx="29427">
                  <c:v>41405.75</c:v>
                </c:pt>
                <c:pt idx="29428">
                  <c:v>41405.791666666664</c:v>
                </c:pt>
                <c:pt idx="29429">
                  <c:v>41405.833333333336</c:v>
                </c:pt>
                <c:pt idx="29430">
                  <c:v>41405.875</c:v>
                </c:pt>
                <c:pt idx="29431">
                  <c:v>41405.916666666664</c:v>
                </c:pt>
                <c:pt idx="29432">
                  <c:v>41405.958333333336</c:v>
                </c:pt>
                <c:pt idx="29433">
                  <c:v>41406</c:v>
                </c:pt>
                <c:pt idx="29434">
                  <c:v>41406.041666666664</c:v>
                </c:pt>
                <c:pt idx="29435">
                  <c:v>41406.083333333336</c:v>
                </c:pt>
                <c:pt idx="29436">
                  <c:v>41406.125</c:v>
                </c:pt>
                <c:pt idx="29437">
                  <c:v>41406.166666666664</c:v>
                </c:pt>
                <c:pt idx="29438">
                  <c:v>41406.208333333336</c:v>
                </c:pt>
                <c:pt idx="29439">
                  <c:v>41406.25</c:v>
                </c:pt>
                <c:pt idx="29440">
                  <c:v>41406.291666666664</c:v>
                </c:pt>
                <c:pt idx="29441">
                  <c:v>41406.333333333336</c:v>
                </c:pt>
                <c:pt idx="29442">
                  <c:v>41406.375</c:v>
                </c:pt>
                <c:pt idx="29443">
                  <c:v>41406.416666666664</c:v>
                </c:pt>
                <c:pt idx="29444">
                  <c:v>41406.458333333336</c:v>
                </c:pt>
                <c:pt idx="29445">
                  <c:v>41406.5</c:v>
                </c:pt>
                <c:pt idx="29446">
                  <c:v>41406.541666666664</c:v>
                </c:pt>
                <c:pt idx="29447">
                  <c:v>41406.583333333336</c:v>
                </c:pt>
                <c:pt idx="29448">
                  <c:v>41406.625</c:v>
                </c:pt>
                <c:pt idx="29449">
                  <c:v>41406.666666666664</c:v>
                </c:pt>
                <c:pt idx="29450">
                  <c:v>41406.708333333336</c:v>
                </c:pt>
                <c:pt idx="29451">
                  <c:v>41406.75</c:v>
                </c:pt>
                <c:pt idx="29452">
                  <c:v>41406.791666666664</c:v>
                </c:pt>
                <c:pt idx="29453">
                  <c:v>41406.833333333336</c:v>
                </c:pt>
                <c:pt idx="29454">
                  <c:v>41406.875</c:v>
                </c:pt>
                <c:pt idx="29455">
                  <c:v>41406.916666666664</c:v>
                </c:pt>
                <c:pt idx="29456">
                  <c:v>41406.958333333336</c:v>
                </c:pt>
                <c:pt idx="29457">
                  <c:v>41407</c:v>
                </c:pt>
                <c:pt idx="29458">
                  <c:v>41407.041666666664</c:v>
                </c:pt>
                <c:pt idx="29459">
                  <c:v>41407.083333333336</c:v>
                </c:pt>
                <c:pt idx="29460">
                  <c:v>41407.125</c:v>
                </c:pt>
                <c:pt idx="29461">
                  <c:v>41407.166666666664</c:v>
                </c:pt>
                <c:pt idx="29462">
                  <c:v>41407.208333333336</c:v>
                </c:pt>
                <c:pt idx="29463">
                  <c:v>41407.25</c:v>
                </c:pt>
                <c:pt idx="29464">
                  <c:v>41407.291666666664</c:v>
                </c:pt>
                <c:pt idx="29465">
                  <c:v>41407.333333333336</c:v>
                </c:pt>
                <c:pt idx="29466">
                  <c:v>41407.375</c:v>
                </c:pt>
                <c:pt idx="29467">
                  <c:v>41407.416666666664</c:v>
                </c:pt>
                <c:pt idx="29468">
                  <c:v>41407.458333333336</c:v>
                </c:pt>
                <c:pt idx="29469">
                  <c:v>41407.5</c:v>
                </c:pt>
                <c:pt idx="29470">
                  <c:v>41407.541666666664</c:v>
                </c:pt>
                <c:pt idx="29471">
                  <c:v>41407.583333333336</c:v>
                </c:pt>
                <c:pt idx="29472">
                  <c:v>41407.625</c:v>
                </c:pt>
                <c:pt idx="29473">
                  <c:v>41407.666666666664</c:v>
                </c:pt>
                <c:pt idx="29474">
                  <c:v>41407.708333333336</c:v>
                </c:pt>
                <c:pt idx="29475">
                  <c:v>41407.75</c:v>
                </c:pt>
                <c:pt idx="29476">
                  <c:v>41407.791666666664</c:v>
                </c:pt>
                <c:pt idx="29477">
                  <c:v>41407.833333333336</c:v>
                </c:pt>
                <c:pt idx="29478">
                  <c:v>41407.875</c:v>
                </c:pt>
                <c:pt idx="29479">
                  <c:v>41407.916666666664</c:v>
                </c:pt>
                <c:pt idx="29480">
                  <c:v>41407.958333333336</c:v>
                </c:pt>
                <c:pt idx="29481">
                  <c:v>41408</c:v>
                </c:pt>
                <c:pt idx="29482">
                  <c:v>41408.041666666664</c:v>
                </c:pt>
                <c:pt idx="29483">
                  <c:v>41408.083333333336</c:v>
                </c:pt>
                <c:pt idx="29484">
                  <c:v>41408.125</c:v>
                </c:pt>
                <c:pt idx="29485">
                  <c:v>41408.166666666664</c:v>
                </c:pt>
                <c:pt idx="29486">
                  <c:v>41408.208333333336</c:v>
                </c:pt>
                <c:pt idx="29487">
                  <c:v>41408.25</c:v>
                </c:pt>
                <c:pt idx="29488">
                  <c:v>41408.291666666664</c:v>
                </c:pt>
                <c:pt idx="29489">
                  <c:v>41408.333333333336</c:v>
                </c:pt>
                <c:pt idx="29490">
                  <c:v>41408.375</c:v>
                </c:pt>
                <c:pt idx="29491">
                  <c:v>41408.416666666664</c:v>
                </c:pt>
                <c:pt idx="29492">
                  <c:v>41408.458333333336</c:v>
                </c:pt>
                <c:pt idx="29493">
                  <c:v>41408.5</c:v>
                </c:pt>
                <c:pt idx="29494">
                  <c:v>41408.541666666664</c:v>
                </c:pt>
                <c:pt idx="29495">
                  <c:v>41408.583333333336</c:v>
                </c:pt>
                <c:pt idx="29496">
                  <c:v>41408.625</c:v>
                </c:pt>
                <c:pt idx="29497">
                  <c:v>41408.666666666664</c:v>
                </c:pt>
                <c:pt idx="29498">
                  <c:v>41408.708333333336</c:v>
                </c:pt>
                <c:pt idx="29499">
                  <c:v>41408.75</c:v>
                </c:pt>
                <c:pt idx="29500">
                  <c:v>41408.791666666664</c:v>
                </c:pt>
                <c:pt idx="29501">
                  <c:v>41408.833333333336</c:v>
                </c:pt>
                <c:pt idx="29502">
                  <c:v>41408.875</c:v>
                </c:pt>
                <c:pt idx="29503">
                  <c:v>41408.916666666664</c:v>
                </c:pt>
                <c:pt idx="29504">
                  <c:v>41408.958333333336</c:v>
                </c:pt>
                <c:pt idx="29505">
                  <c:v>41409</c:v>
                </c:pt>
                <c:pt idx="29506">
                  <c:v>41409.041666666664</c:v>
                </c:pt>
                <c:pt idx="29507">
                  <c:v>41409.083333333336</c:v>
                </c:pt>
                <c:pt idx="29508">
                  <c:v>41409.125</c:v>
                </c:pt>
                <c:pt idx="29509">
                  <c:v>41409.166666666664</c:v>
                </c:pt>
                <c:pt idx="29510">
                  <c:v>41409.208333333336</c:v>
                </c:pt>
                <c:pt idx="29511">
                  <c:v>41409.25</c:v>
                </c:pt>
                <c:pt idx="29512">
                  <c:v>41409.291666666664</c:v>
                </c:pt>
                <c:pt idx="29513">
                  <c:v>41409.333333333336</c:v>
                </c:pt>
                <c:pt idx="29514">
                  <c:v>41409.375</c:v>
                </c:pt>
                <c:pt idx="29515">
                  <c:v>41409.416666666664</c:v>
                </c:pt>
                <c:pt idx="29516">
                  <c:v>41409.458333333336</c:v>
                </c:pt>
                <c:pt idx="29517">
                  <c:v>41409.5</c:v>
                </c:pt>
                <c:pt idx="29518">
                  <c:v>41409.541666666664</c:v>
                </c:pt>
                <c:pt idx="29519">
                  <c:v>41409.583333333336</c:v>
                </c:pt>
                <c:pt idx="29520">
                  <c:v>41409.625</c:v>
                </c:pt>
                <c:pt idx="29521">
                  <c:v>41409.666666666664</c:v>
                </c:pt>
                <c:pt idx="29522">
                  <c:v>41409.708333333336</c:v>
                </c:pt>
                <c:pt idx="29523">
                  <c:v>41409.75</c:v>
                </c:pt>
                <c:pt idx="29524">
                  <c:v>41409.791666666664</c:v>
                </c:pt>
                <c:pt idx="29525">
                  <c:v>41409.833333333336</c:v>
                </c:pt>
                <c:pt idx="29526">
                  <c:v>41409.875</c:v>
                </c:pt>
                <c:pt idx="29527">
                  <c:v>41409.916666666664</c:v>
                </c:pt>
                <c:pt idx="29528">
                  <c:v>41409.958333333336</c:v>
                </c:pt>
                <c:pt idx="29529">
                  <c:v>41410</c:v>
                </c:pt>
                <c:pt idx="29530">
                  <c:v>41410.041666666664</c:v>
                </c:pt>
                <c:pt idx="29531">
                  <c:v>41410.083333333336</c:v>
                </c:pt>
                <c:pt idx="29532">
                  <c:v>41410.125</c:v>
                </c:pt>
                <c:pt idx="29533">
                  <c:v>41410.166666666664</c:v>
                </c:pt>
                <c:pt idx="29534">
                  <c:v>41410.208333333336</c:v>
                </c:pt>
                <c:pt idx="29535">
                  <c:v>41410.25</c:v>
                </c:pt>
                <c:pt idx="29536">
                  <c:v>41410.291666666664</c:v>
                </c:pt>
                <c:pt idx="29537">
                  <c:v>41410.333333333336</c:v>
                </c:pt>
                <c:pt idx="29538">
                  <c:v>41410.375</c:v>
                </c:pt>
                <c:pt idx="29539">
                  <c:v>41410.416666666664</c:v>
                </c:pt>
                <c:pt idx="29540">
                  <c:v>41410.458333333336</c:v>
                </c:pt>
                <c:pt idx="29541">
                  <c:v>41410.5</c:v>
                </c:pt>
                <c:pt idx="29542">
                  <c:v>41410.541666666664</c:v>
                </c:pt>
                <c:pt idx="29543">
                  <c:v>41410.583333333336</c:v>
                </c:pt>
                <c:pt idx="29544">
                  <c:v>41410.625</c:v>
                </c:pt>
                <c:pt idx="29545">
                  <c:v>41410.666666666664</c:v>
                </c:pt>
                <c:pt idx="29546">
                  <c:v>41410.708333333336</c:v>
                </c:pt>
                <c:pt idx="29547">
                  <c:v>41410.75</c:v>
                </c:pt>
                <c:pt idx="29548">
                  <c:v>41410.791666666664</c:v>
                </c:pt>
                <c:pt idx="29549">
                  <c:v>41410.833333333336</c:v>
                </c:pt>
                <c:pt idx="29550">
                  <c:v>41410.875</c:v>
                </c:pt>
                <c:pt idx="29551">
                  <c:v>41410.916666666664</c:v>
                </c:pt>
                <c:pt idx="29552">
                  <c:v>41410.958333333336</c:v>
                </c:pt>
                <c:pt idx="29553">
                  <c:v>41411</c:v>
                </c:pt>
                <c:pt idx="29554">
                  <c:v>41411.041666666664</c:v>
                </c:pt>
                <c:pt idx="29555">
                  <c:v>41411.083333333336</c:v>
                </c:pt>
                <c:pt idx="29556">
                  <c:v>41411.125</c:v>
                </c:pt>
                <c:pt idx="29557">
                  <c:v>41411.166666666664</c:v>
                </c:pt>
                <c:pt idx="29558">
                  <c:v>41411.208333333336</c:v>
                </c:pt>
                <c:pt idx="29559">
                  <c:v>41411.25</c:v>
                </c:pt>
                <c:pt idx="29560">
                  <c:v>41411.291666666664</c:v>
                </c:pt>
                <c:pt idx="29561">
                  <c:v>41411.333333333336</c:v>
                </c:pt>
                <c:pt idx="29562">
                  <c:v>41411.375</c:v>
                </c:pt>
                <c:pt idx="29563">
                  <c:v>41411.416666666664</c:v>
                </c:pt>
                <c:pt idx="29564">
                  <c:v>41411.458333333336</c:v>
                </c:pt>
                <c:pt idx="29565">
                  <c:v>41411.5</c:v>
                </c:pt>
                <c:pt idx="29566">
                  <c:v>41411.541666666664</c:v>
                </c:pt>
                <c:pt idx="29567">
                  <c:v>41411.583333333336</c:v>
                </c:pt>
                <c:pt idx="29568">
                  <c:v>41411.625</c:v>
                </c:pt>
                <c:pt idx="29569">
                  <c:v>41411.666666666664</c:v>
                </c:pt>
                <c:pt idx="29570">
                  <c:v>41411.708333333336</c:v>
                </c:pt>
                <c:pt idx="29571">
                  <c:v>41411.75</c:v>
                </c:pt>
                <c:pt idx="29572">
                  <c:v>41411.791666666664</c:v>
                </c:pt>
                <c:pt idx="29573">
                  <c:v>41411.833333333336</c:v>
                </c:pt>
                <c:pt idx="29574">
                  <c:v>41411.875</c:v>
                </c:pt>
                <c:pt idx="29575">
                  <c:v>41411.916666666664</c:v>
                </c:pt>
                <c:pt idx="29576">
                  <c:v>41411.958333333336</c:v>
                </c:pt>
                <c:pt idx="29577">
                  <c:v>41412</c:v>
                </c:pt>
                <c:pt idx="29578">
                  <c:v>41412.041666666664</c:v>
                </c:pt>
                <c:pt idx="29579">
                  <c:v>41412.083333333336</c:v>
                </c:pt>
                <c:pt idx="29580">
                  <c:v>41412.125</c:v>
                </c:pt>
                <c:pt idx="29581">
                  <c:v>41412.166666666664</c:v>
                </c:pt>
                <c:pt idx="29582">
                  <c:v>41412.208333333336</c:v>
                </c:pt>
                <c:pt idx="29583">
                  <c:v>41412.25</c:v>
                </c:pt>
                <c:pt idx="29584">
                  <c:v>41412.291666666664</c:v>
                </c:pt>
                <c:pt idx="29585">
                  <c:v>41412.333333333336</c:v>
                </c:pt>
                <c:pt idx="29586">
                  <c:v>41412.375</c:v>
                </c:pt>
                <c:pt idx="29587">
                  <c:v>41412.416666666664</c:v>
                </c:pt>
                <c:pt idx="29588">
                  <c:v>41412.458333333336</c:v>
                </c:pt>
                <c:pt idx="29589">
                  <c:v>41412.5</c:v>
                </c:pt>
                <c:pt idx="29590">
                  <c:v>41412.541666666664</c:v>
                </c:pt>
                <c:pt idx="29591">
                  <c:v>41412.583333333336</c:v>
                </c:pt>
                <c:pt idx="29592">
                  <c:v>41412.625</c:v>
                </c:pt>
                <c:pt idx="29593">
                  <c:v>41412.666666666664</c:v>
                </c:pt>
                <c:pt idx="29594">
                  <c:v>41412.708333333336</c:v>
                </c:pt>
                <c:pt idx="29595">
                  <c:v>41412.75</c:v>
                </c:pt>
                <c:pt idx="29596">
                  <c:v>41412.791666666664</c:v>
                </c:pt>
                <c:pt idx="29597">
                  <c:v>41412.833333333336</c:v>
                </c:pt>
                <c:pt idx="29598">
                  <c:v>41412.875</c:v>
                </c:pt>
                <c:pt idx="29599">
                  <c:v>41412.916666666664</c:v>
                </c:pt>
                <c:pt idx="29600">
                  <c:v>41412.958333333336</c:v>
                </c:pt>
                <c:pt idx="29601">
                  <c:v>41413</c:v>
                </c:pt>
                <c:pt idx="29602">
                  <c:v>41413.041666666664</c:v>
                </c:pt>
                <c:pt idx="29603">
                  <c:v>41413.083333333336</c:v>
                </c:pt>
                <c:pt idx="29604">
                  <c:v>41413.125</c:v>
                </c:pt>
                <c:pt idx="29605">
                  <c:v>41413.166666666664</c:v>
                </c:pt>
                <c:pt idx="29606">
                  <c:v>41413.208333333336</c:v>
                </c:pt>
                <c:pt idx="29607">
                  <c:v>41413.25</c:v>
                </c:pt>
                <c:pt idx="29608">
                  <c:v>41413.291666666664</c:v>
                </c:pt>
                <c:pt idx="29609">
                  <c:v>41413.333333333336</c:v>
                </c:pt>
                <c:pt idx="29610">
                  <c:v>41413.375</c:v>
                </c:pt>
                <c:pt idx="29611">
                  <c:v>41413.416666666664</c:v>
                </c:pt>
                <c:pt idx="29612">
                  <c:v>41413.458333333336</c:v>
                </c:pt>
                <c:pt idx="29613">
                  <c:v>41413.5</c:v>
                </c:pt>
                <c:pt idx="29614">
                  <c:v>41413.541666666664</c:v>
                </c:pt>
                <c:pt idx="29615">
                  <c:v>41413.583333333336</c:v>
                </c:pt>
                <c:pt idx="29616">
                  <c:v>41413.625</c:v>
                </c:pt>
                <c:pt idx="29617">
                  <c:v>41413.666666666664</c:v>
                </c:pt>
                <c:pt idx="29618">
                  <c:v>41413.708333333336</c:v>
                </c:pt>
                <c:pt idx="29619">
                  <c:v>41413.75</c:v>
                </c:pt>
                <c:pt idx="29620">
                  <c:v>41413.791666666664</c:v>
                </c:pt>
                <c:pt idx="29621">
                  <c:v>41413.833333333336</c:v>
                </c:pt>
                <c:pt idx="29622">
                  <c:v>41413.875</c:v>
                </c:pt>
                <c:pt idx="29623">
                  <c:v>41413.916666666664</c:v>
                </c:pt>
                <c:pt idx="29624">
                  <c:v>41413.958333333336</c:v>
                </c:pt>
                <c:pt idx="29625">
                  <c:v>41414</c:v>
                </c:pt>
                <c:pt idx="29626">
                  <c:v>41414.041666666664</c:v>
                </c:pt>
                <c:pt idx="29627">
                  <c:v>41414.083333333336</c:v>
                </c:pt>
                <c:pt idx="29628">
                  <c:v>41414.125</c:v>
                </c:pt>
                <c:pt idx="29629">
                  <c:v>41414.166666666664</c:v>
                </c:pt>
                <c:pt idx="29630">
                  <c:v>41414.208333333336</c:v>
                </c:pt>
                <c:pt idx="29631">
                  <c:v>41414.25</c:v>
                </c:pt>
                <c:pt idx="29632">
                  <c:v>41414.291666666664</c:v>
                </c:pt>
                <c:pt idx="29633">
                  <c:v>41414.333333333336</c:v>
                </c:pt>
                <c:pt idx="29634">
                  <c:v>41414.375</c:v>
                </c:pt>
                <c:pt idx="29635">
                  <c:v>41414.416666666664</c:v>
                </c:pt>
                <c:pt idx="29636">
                  <c:v>41414.458333333336</c:v>
                </c:pt>
                <c:pt idx="29637">
                  <c:v>41414.5</c:v>
                </c:pt>
                <c:pt idx="29638">
                  <c:v>41414.541666666664</c:v>
                </c:pt>
                <c:pt idx="29639">
                  <c:v>41414.583333333336</c:v>
                </c:pt>
                <c:pt idx="29640">
                  <c:v>41414.625</c:v>
                </c:pt>
                <c:pt idx="29641">
                  <c:v>41414.666666666664</c:v>
                </c:pt>
                <c:pt idx="29642">
                  <c:v>41414.708333333336</c:v>
                </c:pt>
                <c:pt idx="29643">
                  <c:v>41414.75</c:v>
                </c:pt>
                <c:pt idx="29644">
                  <c:v>41414.791666666664</c:v>
                </c:pt>
                <c:pt idx="29645">
                  <c:v>41414.833333333336</c:v>
                </c:pt>
                <c:pt idx="29646">
                  <c:v>41414.875</c:v>
                </c:pt>
                <c:pt idx="29647">
                  <c:v>41414.916666666664</c:v>
                </c:pt>
                <c:pt idx="29648">
                  <c:v>41414.958333333336</c:v>
                </c:pt>
                <c:pt idx="29649">
                  <c:v>41415</c:v>
                </c:pt>
                <c:pt idx="29650">
                  <c:v>41415.041666666664</c:v>
                </c:pt>
                <c:pt idx="29651">
                  <c:v>41415.083333333336</c:v>
                </c:pt>
                <c:pt idx="29652">
                  <c:v>41415.125</c:v>
                </c:pt>
                <c:pt idx="29653">
                  <c:v>41415.166666666664</c:v>
                </c:pt>
                <c:pt idx="29654">
                  <c:v>41415.208333333336</c:v>
                </c:pt>
                <c:pt idx="29655">
                  <c:v>41415.25</c:v>
                </c:pt>
                <c:pt idx="29656">
                  <c:v>41415.291666666664</c:v>
                </c:pt>
                <c:pt idx="29657">
                  <c:v>41415.333333333336</c:v>
                </c:pt>
                <c:pt idx="29658">
                  <c:v>41415.375</c:v>
                </c:pt>
                <c:pt idx="29659">
                  <c:v>41415.416666666664</c:v>
                </c:pt>
                <c:pt idx="29660">
                  <c:v>41415.458333333336</c:v>
                </c:pt>
                <c:pt idx="29661">
                  <c:v>41415.5</c:v>
                </c:pt>
                <c:pt idx="29662">
                  <c:v>41415.541666666664</c:v>
                </c:pt>
                <c:pt idx="29663">
                  <c:v>41415.583333333336</c:v>
                </c:pt>
                <c:pt idx="29664">
                  <c:v>41415.625</c:v>
                </c:pt>
                <c:pt idx="29665">
                  <c:v>41415.666666666664</c:v>
                </c:pt>
                <c:pt idx="29666">
                  <c:v>41415.708333333336</c:v>
                </c:pt>
                <c:pt idx="29667">
                  <c:v>41415.75</c:v>
                </c:pt>
                <c:pt idx="29668">
                  <c:v>41415.791666666664</c:v>
                </c:pt>
                <c:pt idx="29669">
                  <c:v>41415.833333333336</c:v>
                </c:pt>
                <c:pt idx="29670">
                  <c:v>41415.875</c:v>
                </c:pt>
                <c:pt idx="29671">
                  <c:v>41415.916666666664</c:v>
                </c:pt>
                <c:pt idx="29672">
                  <c:v>41415.958333333336</c:v>
                </c:pt>
                <c:pt idx="29673">
                  <c:v>41416</c:v>
                </c:pt>
                <c:pt idx="29674">
                  <c:v>41416.041666666664</c:v>
                </c:pt>
                <c:pt idx="29675">
                  <c:v>41416.083333333336</c:v>
                </c:pt>
                <c:pt idx="29676">
                  <c:v>41416.125</c:v>
                </c:pt>
                <c:pt idx="29677">
                  <c:v>41416.166666666664</c:v>
                </c:pt>
                <c:pt idx="29678">
                  <c:v>41416.208333333336</c:v>
                </c:pt>
                <c:pt idx="29679">
                  <c:v>41416.25</c:v>
                </c:pt>
                <c:pt idx="29680">
                  <c:v>41416.291666666664</c:v>
                </c:pt>
                <c:pt idx="29681">
                  <c:v>41416.333333333336</c:v>
                </c:pt>
                <c:pt idx="29682">
                  <c:v>41416.375</c:v>
                </c:pt>
                <c:pt idx="29683">
                  <c:v>41416.416666666664</c:v>
                </c:pt>
                <c:pt idx="29684">
                  <c:v>41416.458333333336</c:v>
                </c:pt>
                <c:pt idx="29685">
                  <c:v>41416.5</c:v>
                </c:pt>
                <c:pt idx="29686">
                  <c:v>41416.541666666664</c:v>
                </c:pt>
                <c:pt idx="29687">
                  <c:v>41416.583333333336</c:v>
                </c:pt>
                <c:pt idx="29688">
                  <c:v>41416.625</c:v>
                </c:pt>
                <c:pt idx="29689">
                  <c:v>41416.666666666664</c:v>
                </c:pt>
                <c:pt idx="29690">
                  <c:v>41416.708333333336</c:v>
                </c:pt>
                <c:pt idx="29691">
                  <c:v>41416.75</c:v>
                </c:pt>
                <c:pt idx="29692">
                  <c:v>41416.791666666664</c:v>
                </c:pt>
                <c:pt idx="29693">
                  <c:v>41416.833333333336</c:v>
                </c:pt>
                <c:pt idx="29694">
                  <c:v>41416.875</c:v>
                </c:pt>
                <c:pt idx="29695">
                  <c:v>41416.916666666664</c:v>
                </c:pt>
                <c:pt idx="29696">
                  <c:v>41416.958333333336</c:v>
                </c:pt>
                <c:pt idx="29697">
                  <c:v>41417</c:v>
                </c:pt>
                <c:pt idx="29698">
                  <c:v>41417.041666666664</c:v>
                </c:pt>
                <c:pt idx="29699">
                  <c:v>41417.083333333336</c:v>
                </c:pt>
                <c:pt idx="29700">
                  <c:v>41417.125</c:v>
                </c:pt>
                <c:pt idx="29701">
                  <c:v>41417.166666666664</c:v>
                </c:pt>
                <c:pt idx="29702">
                  <c:v>41417.208333333336</c:v>
                </c:pt>
                <c:pt idx="29703">
                  <c:v>41417.25</c:v>
                </c:pt>
                <c:pt idx="29704">
                  <c:v>41417.291666666664</c:v>
                </c:pt>
                <c:pt idx="29705">
                  <c:v>41417.333333333336</c:v>
                </c:pt>
                <c:pt idx="29706">
                  <c:v>41417.375</c:v>
                </c:pt>
                <c:pt idx="29707">
                  <c:v>41417.416666666664</c:v>
                </c:pt>
                <c:pt idx="29708">
                  <c:v>41417.458333333336</c:v>
                </c:pt>
                <c:pt idx="29709">
                  <c:v>41417.5</c:v>
                </c:pt>
                <c:pt idx="29710">
                  <c:v>41417.541666666664</c:v>
                </c:pt>
                <c:pt idx="29711">
                  <c:v>41417.583333333336</c:v>
                </c:pt>
                <c:pt idx="29712">
                  <c:v>41417.625</c:v>
                </c:pt>
                <c:pt idx="29713">
                  <c:v>41417.666666666664</c:v>
                </c:pt>
                <c:pt idx="29714">
                  <c:v>41417.708333333336</c:v>
                </c:pt>
                <c:pt idx="29715">
                  <c:v>41417.75</c:v>
                </c:pt>
                <c:pt idx="29716">
                  <c:v>41417.791666666664</c:v>
                </c:pt>
                <c:pt idx="29717">
                  <c:v>41417.833333333336</c:v>
                </c:pt>
                <c:pt idx="29718">
                  <c:v>41417.875</c:v>
                </c:pt>
                <c:pt idx="29719">
                  <c:v>41417.916666666664</c:v>
                </c:pt>
                <c:pt idx="29720">
                  <c:v>41417.958333333336</c:v>
                </c:pt>
                <c:pt idx="29721">
                  <c:v>41418</c:v>
                </c:pt>
                <c:pt idx="29722">
                  <c:v>41418.041666666664</c:v>
                </c:pt>
                <c:pt idx="29723">
                  <c:v>41418.083333333336</c:v>
                </c:pt>
                <c:pt idx="29724">
                  <c:v>41418.125</c:v>
                </c:pt>
                <c:pt idx="29725">
                  <c:v>41418.166666666664</c:v>
                </c:pt>
                <c:pt idx="29726">
                  <c:v>41418.208333333336</c:v>
                </c:pt>
                <c:pt idx="29727">
                  <c:v>41418.25</c:v>
                </c:pt>
                <c:pt idx="29728">
                  <c:v>41418.291666666664</c:v>
                </c:pt>
                <c:pt idx="29729">
                  <c:v>41418.333333333336</c:v>
                </c:pt>
                <c:pt idx="29730">
                  <c:v>41418.375</c:v>
                </c:pt>
                <c:pt idx="29731">
                  <c:v>41418.416666666664</c:v>
                </c:pt>
                <c:pt idx="29732">
                  <c:v>41418.458333333336</c:v>
                </c:pt>
                <c:pt idx="29733">
                  <c:v>41418.5</c:v>
                </c:pt>
                <c:pt idx="29734">
                  <c:v>41418.541666666664</c:v>
                </c:pt>
                <c:pt idx="29735">
                  <c:v>41418.583333333336</c:v>
                </c:pt>
                <c:pt idx="29736">
                  <c:v>41418.625</c:v>
                </c:pt>
                <c:pt idx="29737">
                  <c:v>41418.666666666664</c:v>
                </c:pt>
                <c:pt idx="29738">
                  <c:v>41418.708333333336</c:v>
                </c:pt>
                <c:pt idx="29739">
                  <c:v>41418.75</c:v>
                </c:pt>
                <c:pt idx="29740">
                  <c:v>41418.791666666664</c:v>
                </c:pt>
                <c:pt idx="29741">
                  <c:v>41418.833333333336</c:v>
                </c:pt>
                <c:pt idx="29742">
                  <c:v>41418.875</c:v>
                </c:pt>
                <c:pt idx="29743">
                  <c:v>41418.916666666664</c:v>
                </c:pt>
                <c:pt idx="29744">
                  <c:v>41418.958333333336</c:v>
                </c:pt>
                <c:pt idx="29745">
                  <c:v>41419</c:v>
                </c:pt>
                <c:pt idx="29746">
                  <c:v>41419.041666666664</c:v>
                </c:pt>
                <c:pt idx="29747">
                  <c:v>41419.083333333336</c:v>
                </c:pt>
                <c:pt idx="29748">
                  <c:v>41419.125</c:v>
                </c:pt>
                <c:pt idx="29749">
                  <c:v>41419.166666666664</c:v>
                </c:pt>
                <c:pt idx="29750">
                  <c:v>41419.208333333336</c:v>
                </c:pt>
                <c:pt idx="29751">
                  <c:v>41419.25</c:v>
                </c:pt>
                <c:pt idx="29752">
                  <c:v>41419.291666666664</c:v>
                </c:pt>
                <c:pt idx="29753">
                  <c:v>41419.333333333336</c:v>
                </c:pt>
                <c:pt idx="29754">
                  <c:v>41419.375</c:v>
                </c:pt>
                <c:pt idx="29755">
                  <c:v>41419.416666666664</c:v>
                </c:pt>
                <c:pt idx="29756">
                  <c:v>41419.458333333336</c:v>
                </c:pt>
                <c:pt idx="29757">
                  <c:v>41419.5</c:v>
                </c:pt>
                <c:pt idx="29758">
                  <c:v>41419.541666666664</c:v>
                </c:pt>
                <c:pt idx="29759">
                  <c:v>41419.583333333336</c:v>
                </c:pt>
                <c:pt idx="29760">
                  <c:v>41419.625</c:v>
                </c:pt>
                <c:pt idx="29761">
                  <c:v>41419.666666666664</c:v>
                </c:pt>
                <c:pt idx="29762">
                  <c:v>41419.708333333336</c:v>
                </c:pt>
                <c:pt idx="29763">
                  <c:v>41419.75</c:v>
                </c:pt>
                <c:pt idx="29764">
                  <c:v>41419.791666666664</c:v>
                </c:pt>
                <c:pt idx="29765">
                  <c:v>41419.833333333336</c:v>
                </c:pt>
                <c:pt idx="29766">
                  <c:v>41419.875</c:v>
                </c:pt>
                <c:pt idx="29767">
                  <c:v>41419.916666666664</c:v>
                </c:pt>
                <c:pt idx="29768">
                  <c:v>41419.958333333336</c:v>
                </c:pt>
                <c:pt idx="29769">
                  <c:v>41420</c:v>
                </c:pt>
                <c:pt idx="29770">
                  <c:v>41420.041666666664</c:v>
                </c:pt>
                <c:pt idx="29771">
                  <c:v>41420.083333333336</c:v>
                </c:pt>
                <c:pt idx="29772">
                  <c:v>41420.125</c:v>
                </c:pt>
                <c:pt idx="29773">
                  <c:v>41420.166666666664</c:v>
                </c:pt>
                <c:pt idx="29774">
                  <c:v>41420.208333333336</c:v>
                </c:pt>
                <c:pt idx="29775">
                  <c:v>41420.25</c:v>
                </c:pt>
                <c:pt idx="29776">
                  <c:v>41420.291666666664</c:v>
                </c:pt>
                <c:pt idx="29777">
                  <c:v>41420.333333333336</c:v>
                </c:pt>
                <c:pt idx="29778">
                  <c:v>41420.375</c:v>
                </c:pt>
                <c:pt idx="29779">
                  <c:v>41420.416666666664</c:v>
                </c:pt>
                <c:pt idx="29780">
                  <c:v>41420.458333333336</c:v>
                </c:pt>
                <c:pt idx="29781">
                  <c:v>41420.5</c:v>
                </c:pt>
                <c:pt idx="29782">
                  <c:v>41420.541666666664</c:v>
                </c:pt>
                <c:pt idx="29783">
                  <c:v>41420.583333333336</c:v>
                </c:pt>
                <c:pt idx="29784">
                  <c:v>41420.625</c:v>
                </c:pt>
                <c:pt idx="29785">
                  <c:v>41420.666666666664</c:v>
                </c:pt>
                <c:pt idx="29786">
                  <c:v>41420.708333333336</c:v>
                </c:pt>
                <c:pt idx="29787">
                  <c:v>41420.75</c:v>
                </c:pt>
                <c:pt idx="29788">
                  <c:v>41420.791666666664</c:v>
                </c:pt>
                <c:pt idx="29789">
                  <c:v>41420.833333333336</c:v>
                </c:pt>
                <c:pt idx="29790">
                  <c:v>41420.875</c:v>
                </c:pt>
                <c:pt idx="29791">
                  <c:v>41420.916666666664</c:v>
                </c:pt>
                <c:pt idx="29792">
                  <c:v>41420.958333333336</c:v>
                </c:pt>
                <c:pt idx="29793">
                  <c:v>41421</c:v>
                </c:pt>
                <c:pt idx="29794">
                  <c:v>41421.041666666664</c:v>
                </c:pt>
                <c:pt idx="29795">
                  <c:v>41421.083333333336</c:v>
                </c:pt>
                <c:pt idx="29796">
                  <c:v>41421.125</c:v>
                </c:pt>
                <c:pt idx="29797">
                  <c:v>41421.166666666664</c:v>
                </c:pt>
                <c:pt idx="29798">
                  <c:v>41421.208333333336</c:v>
                </c:pt>
                <c:pt idx="29799">
                  <c:v>41421.25</c:v>
                </c:pt>
                <c:pt idx="29800">
                  <c:v>41421.291666666664</c:v>
                </c:pt>
                <c:pt idx="29801">
                  <c:v>41421.333333333336</c:v>
                </c:pt>
                <c:pt idx="29802">
                  <c:v>41421.375</c:v>
                </c:pt>
                <c:pt idx="29803">
                  <c:v>41421.416666666664</c:v>
                </c:pt>
                <c:pt idx="29804">
                  <c:v>41421.458333333336</c:v>
                </c:pt>
                <c:pt idx="29805">
                  <c:v>41421.5</c:v>
                </c:pt>
                <c:pt idx="29806">
                  <c:v>41421.541666666664</c:v>
                </c:pt>
                <c:pt idx="29807">
                  <c:v>41421.583333333336</c:v>
                </c:pt>
                <c:pt idx="29808">
                  <c:v>41421.625</c:v>
                </c:pt>
                <c:pt idx="29809">
                  <c:v>41421.666666666664</c:v>
                </c:pt>
                <c:pt idx="29810">
                  <c:v>41421.708333333336</c:v>
                </c:pt>
                <c:pt idx="29811">
                  <c:v>41421.75</c:v>
                </c:pt>
                <c:pt idx="29812">
                  <c:v>41421.791666666664</c:v>
                </c:pt>
                <c:pt idx="29813">
                  <c:v>41421.833333333336</c:v>
                </c:pt>
                <c:pt idx="29814">
                  <c:v>41421.875</c:v>
                </c:pt>
                <c:pt idx="29815">
                  <c:v>41421.916666666664</c:v>
                </c:pt>
                <c:pt idx="29816">
                  <c:v>41421.958333333336</c:v>
                </c:pt>
                <c:pt idx="29817">
                  <c:v>41422</c:v>
                </c:pt>
                <c:pt idx="29818">
                  <c:v>41422.041666666664</c:v>
                </c:pt>
                <c:pt idx="29819">
                  <c:v>41422.083333333336</c:v>
                </c:pt>
                <c:pt idx="29820">
                  <c:v>41422.125</c:v>
                </c:pt>
                <c:pt idx="29821">
                  <c:v>41422.166666666664</c:v>
                </c:pt>
                <c:pt idx="29822">
                  <c:v>41422.208333333336</c:v>
                </c:pt>
                <c:pt idx="29823">
                  <c:v>41422.25</c:v>
                </c:pt>
                <c:pt idx="29824">
                  <c:v>41422.291666666664</c:v>
                </c:pt>
                <c:pt idx="29825">
                  <c:v>41422.333333333336</c:v>
                </c:pt>
                <c:pt idx="29826">
                  <c:v>41422.375</c:v>
                </c:pt>
                <c:pt idx="29827">
                  <c:v>41422.416666666664</c:v>
                </c:pt>
                <c:pt idx="29828">
                  <c:v>41422.458333333336</c:v>
                </c:pt>
                <c:pt idx="29829">
                  <c:v>41422.5</c:v>
                </c:pt>
                <c:pt idx="29830">
                  <c:v>41422.541666666664</c:v>
                </c:pt>
                <c:pt idx="29831">
                  <c:v>41422.583333333336</c:v>
                </c:pt>
                <c:pt idx="29832">
                  <c:v>41422.625</c:v>
                </c:pt>
                <c:pt idx="29833">
                  <c:v>41422.666666666664</c:v>
                </c:pt>
                <c:pt idx="29834">
                  <c:v>41422.708333333336</c:v>
                </c:pt>
                <c:pt idx="29835">
                  <c:v>41422.75</c:v>
                </c:pt>
                <c:pt idx="29836">
                  <c:v>41422.791666666664</c:v>
                </c:pt>
                <c:pt idx="29837">
                  <c:v>41422.833333333336</c:v>
                </c:pt>
                <c:pt idx="29838">
                  <c:v>41422.875</c:v>
                </c:pt>
                <c:pt idx="29839">
                  <c:v>41422.916666666664</c:v>
                </c:pt>
                <c:pt idx="29840">
                  <c:v>41422.958333333336</c:v>
                </c:pt>
                <c:pt idx="29841">
                  <c:v>41423</c:v>
                </c:pt>
                <c:pt idx="29842">
                  <c:v>41423.041666666664</c:v>
                </c:pt>
                <c:pt idx="29843">
                  <c:v>41423.083333333336</c:v>
                </c:pt>
                <c:pt idx="29844">
                  <c:v>41423.125</c:v>
                </c:pt>
                <c:pt idx="29845">
                  <c:v>41423.166666666664</c:v>
                </c:pt>
                <c:pt idx="29846">
                  <c:v>41423.208333333336</c:v>
                </c:pt>
                <c:pt idx="29847">
                  <c:v>41423.25</c:v>
                </c:pt>
                <c:pt idx="29848">
                  <c:v>41423.291666666664</c:v>
                </c:pt>
                <c:pt idx="29849">
                  <c:v>41423.333333333336</c:v>
                </c:pt>
                <c:pt idx="29850">
                  <c:v>41423.375</c:v>
                </c:pt>
                <c:pt idx="29851">
                  <c:v>41423.416666666664</c:v>
                </c:pt>
                <c:pt idx="29852">
                  <c:v>41423.458333333336</c:v>
                </c:pt>
                <c:pt idx="29853">
                  <c:v>41423.5</c:v>
                </c:pt>
                <c:pt idx="29854">
                  <c:v>41423.541666666664</c:v>
                </c:pt>
                <c:pt idx="29855">
                  <c:v>41423.583333333336</c:v>
                </c:pt>
                <c:pt idx="29856">
                  <c:v>41423.625</c:v>
                </c:pt>
                <c:pt idx="29857">
                  <c:v>41423.666666666664</c:v>
                </c:pt>
                <c:pt idx="29858">
                  <c:v>41423.708333333336</c:v>
                </c:pt>
                <c:pt idx="29859">
                  <c:v>41423.75</c:v>
                </c:pt>
                <c:pt idx="29860">
                  <c:v>41423.791666666664</c:v>
                </c:pt>
                <c:pt idx="29861">
                  <c:v>41423.833333333336</c:v>
                </c:pt>
                <c:pt idx="29862">
                  <c:v>41423.875</c:v>
                </c:pt>
                <c:pt idx="29863">
                  <c:v>41423.916666666664</c:v>
                </c:pt>
                <c:pt idx="29864">
                  <c:v>41423.958333333336</c:v>
                </c:pt>
                <c:pt idx="29865">
                  <c:v>41424</c:v>
                </c:pt>
                <c:pt idx="29866">
                  <c:v>41424.041666666664</c:v>
                </c:pt>
                <c:pt idx="29867">
                  <c:v>41424.083333333336</c:v>
                </c:pt>
                <c:pt idx="29868">
                  <c:v>41424.125</c:v>
                </c:pt>
                <c:pt idx="29869">
                  <c:v>41424.166666666664</c:v>
                </c:pt>
                <c:pt idx="29870">
                  <c:v>41424.208333333336</c:v>
                </c:pt>
                <c:pt idx="29871">
                  <c:v>41424.25</c:v>
                </c:pt>
                <c:pt idx="29872">
                  <c:v>41424.291666666664</c:v>
                </c:pt>
                <c:pt idx="29873">
                  <c:v>41424.333333333336</c:v>
                </c:pt>
                <c:pt idx="29874">
                  <c:v>41424.375</c:v>
                </c:pt>
                <c:pt idx="29875">
                  <c:v>41424.416666666664</c:v>
                </c:pt>
                <c:pt idx="29876">
                  <c:v>41424.458333333336</c:v>
                </c:pt>
                <c:pt idx="29877">
                  <c:v>41424.5</c:v>
                </c:pt>
                <c:pt idx="29878">
                  <c:v>41424.541666666664</c:v>
                </c:pt>
                <c:pt idx="29879">
                  <c:v>41424.583333333336</c:v>
                </c:pt>
                <c:pt idx="29880">
                  <c:v>41424.625</c:v>
                </c:pt>
                <c:pt idx="29881">
                  <c:v>41424.666666666664</c:v>
                </c:pt>
                <c:pt idx="29882">
                  <c:v>41424.708333333336</c:v>
                </c:pt>
                <c:pt idx="29883">
                  <c:v>41424.75</c:v>
                </c:pt>
                <c:pt idx="29884">
                  <c:v>41424.791666666664</c:v>
                </c:pt>
                <c:pt idx="29885">
                  <c:v>41424.833333333336</c:v>
                </c:pt>
                <c:pt idx="29886">
                  <c:v>41424.875</c:v>
                </c:pt>
                <c:pt idx="29887">
                  <c:v>41424.916666666664</c:v>
                </c:pt>
                <c:pt idx="29888">
                  <c:v>41424.958333333336</c:v>
                </c:pt>
                <c:pt idx="29889">
                  <c:v>41425</c:v>
                </c:pt>
                <c:pt idx="29890">
                  <c:v>41425.041666666664</c:v>
                </c:pt>
                <c:pt idx="29891">
                  <c:v>41425.083333333336</c:v>
                </c:pt>
                <c:pt idx="29892">
                  <c:v>41425.125</c:v>
                </c:pt>
                <c:pt idx="29893">
                  <c:v>41425.166666666664</c:v>
                </c:pt>
                <c:pt idx="29894">
                  <c:v>41425.208333333336</c:v>
                </c:pt>
                <c:pt idx="29895">
                  <c:v>41425.25</c:v>
                </c:pt>
                <c:pt idx="29896">
                  <c:v>41425.291666666664</c:v>
                </c:pt>
                <c:pt idx="29897">
                  <c:v>41425.333333333336</c:v>
                </c:pt>
                <c:pt idx="29898">
                  <c:v>41425.375</c:v>
                </c:pt>
                <c:pt idx="29899">
                  <c:v>41425.416666666664</c:v>
                </c:pt>
                <c:pt idx="29900">
                  <c:v>41425.458333333336</c:v>
                </c:pt>
                <c:pt idx="29901">
                  <c:v>41425.5</c:v>
                </c:pt>
                <c:pt idx="29902">
                  <c:v>41425.541666666664</c:v>
                </c:pt>
                <c:pt idx="29903">
                  <c:v>41425.583333333336</c:v>
                </c:pt>
                <c:pt idx="29904">
                  <c:v>41425.625</c:v>
                </c:pt>
                <c:pt idx="29905">
                  <c:v>41425.666666666664</c:v>
                </c:pt>
                <c:pt idx="29906">
                  <c:v>41425.708333333336</c:v>
                </c:pt>
                <c:pt idx="29907">
                  <c:v>41425.75</c:v>
                </c:pt>
                <c:pt idx="29908">
                  <c:v>41425.791666666664</c:v>
                </c:pt>
                <c:pt idx="29909">
                  <c:v>41425.833333333336</c:v>
                </c:pt>
                <c:pt idx="29910">
                  <c:v>41425.875</c:v>
                </c:pt>
                <c:pt idx="29911">
                  <c:v>41425.916666666664</c:v>
                </c:pt>
                <c:pt idx="29912">
                  <c:v>41425.958333333336</c:v>
                </c:pt>
                <c:pt idx="29913">
                  <c:v>41426</c:v>
                </c:pt>
                <c:pt idx="29914">
                  <c:v>41426.041666666664</c:v>
                </c:pt>
                <c:pt idx="29915">
                  <c:v>41426.083333333336</c:v>
                </c:pt>
                <c:pt idx="29916">
                  <c:v>41426.125</c:v>
                </c:pt>
                <c:pt idx="29917">
                  <c:v>41426.166666666664</c:v>
                </c:pt>
                <c:pt idx="29918">
                  <c:v>41426.208333333336</c:v>
                </c:pt>
                <c:pt idx="29919">
                  <c:v>41426.25</c:v>
                </c:pt>
                <c:pt idx="29920">
                  <c:v>41426.291666666664</c:v>
                </c:pt>
                <c:pt idx="29921">
                  <c:v>41426.333333333336</c:v>
                </c:pt>
                <c:pt idx="29922">
                  <c:v>41426.375</c:v>
                </c:pt>
                <c:pt idx="29923">
                  <c:v>41426.416666666664</c:v>
                </c:pt>
                <c:pt idx="29924">
                  <c:v>41426.458333333336</c:v>
                </c:pt>
                <c:pt idx="29925">
                  <c:v>41426.5</c:v>
                </c:pt>
                <c:pt idx="29926">
                  <c:v>41426.541666666664</c:v>
                </c:pt>
                <c:pt idx="29927">
                  <c:v>41426.583333333336</c:v>
                </c:pt>
                <c:pt idx="29928">
                  <c:v>41426.625</c:v>
                </c:pt>
                <c:pt idx="29929">
                  <c:v>41426.666666666664</c:v>
                </c:pt>
                <c:pt idx="29930">
                  <c:v>41426.708333333336</c:v>
                </c:pt>
                <c:pt idx="29931">
                  <c:v>41426.75</c:v>
                </c:pt>
                <c:pt idx="29932">
                  <c:v>41426.791666666664</c:v>
                </c:pt>
                <c:pt idx="29933">
                  <c:v>41426.833333333336</c:v>
                </c:pt>
                <c:pt idx="29934">
                  <c:v>41426.875</c:v>
                </c:pt>
                <c:pt idx="29935">
                  <c:v>41426.916666666664</c:v>
                </c:pt>
                <c:pt idx="29936">
                  <c:v>41426.958333333336</c:v>
                </c:pt>
                <c:pt idx="29937">
                  <c:v>41427</c:v>
                </c:pt>
                <c:pt idx="29938">
                  <c:v>41427.041666666664</c:v>
                </c:pt>
                <c:pt idx="29939">
                  <c:v>41427.083333333336</c:v>
                </c:pt>
                <c:pt idx="29940">
                  <c:v>41427.125</c:v>
                </c:pt>
                <c:pt idx="29941">
                  <c:v>41427.166666666664</c:v>
                </c:pt>
                <c:pt idx="29942">
                  <c:v>41427.208333333336</c:v>
                </c:pt>
                <c:pt idx="29943">
                  <c:v>41427.25</c:v>
                </c:pt>
                <c:pt idx="29944">
                  <c:v>41427.291666666664</c:v>
                </c:pt>
                <c:pt idx="29945">
                  <c:v>41427.333333333336</c:v>
                </c:pt>
                <c:pt idx="29946">
                  <c:v>41427.375</c:v>
                </c:pt>
                <c:pt idx="29947">
                  <c:v>41427.416666666664</c:v>
                </c:pt>
                <c:pt idx="29948">
                  <c:v>41427.458333333336</c:v>
                </c:pt>
                <c:pt idx="29949">
                  <c:v>41427.5</c:v>
                </c:pt>
                <c:pt idx="29950">
                  <c:v>41427.541666666664</c:v>
                </c:pt>
                <c:pt idx="29951">
                  <c:v>41427.583333333336</c:v>
                </c:pt>
                <c:pt idx="29952">
                  <c:v>41427.625</c:v>
                </c:pt>
                <c:pt idx="29953">
                  <c:v>41427.666666666664</c:v>
                </c:pt>
                <c:pt idx="29954">
                  <c:v>41427.708333333336</c:v>
                </c:pt>
                <c:pt idx="29955">
                  <c:v>41427.75</c:v>
                </c:pt>
                <c:pt idx="29956">
                  <c:v>41427.791666666664</c:v>
                </c:pt>
                <c:pt idx="29957">
                  <c:v>41427.833333333336</c:v>
                </c:pt>
                <c:pt idx="29958">
                  <c:v>41427.875</c:v>
                </c:pt>
                <c:pt idx="29959">
                  <c:v>41427.916666666664</c:v>
                </c:pt>
                <c:pt idx="29960">
                  <c:v>41427.958333333336</c:v>
                </c:pt>
                <c:pt idx="29961">
                  <c:v>41428</c:v>
                </c:pt>
                <c:pt idx="29962">
                  <c:v>41428.041666666664</c:v>
                </c:pt>
                <c:pt idx="29963">
                  <c:v>41428.083333333336</c:v>
                </c:pt>
                <c:pt idx="29964">
                  <c:v>41428.125</c:v>
                </c:pt>
                <c:pt idx="29965">
                  <c:v>41428.166666666664</c:v>
                </c:pt>
                <c:pt idx="29966">
                  <c:v>41428.208333333336</c:v>
                </c:pt>
                <c:pt idx="29967">
                  <c:v>41428.25</c:v>
                </c:pt>
                <c:pt idx="29968">
                  <c:v>41428.291666666664</c:v>
                </c:pt>
                <c:pt idx="29969">
                  <c:v>41428.333333333336</c:v>
                </c:pt>
                <c:pt idx="29970">
                  <c:v>41428.375</c:v>
                </c:pt>
                <c:pt idx="29971">
                  <c:v>41428.416666666664</c:v>
                </c:pt>
                <c:pt idx="29972">
                  <c:v>41428.458333333336</c:v>
                </c:pt>
                <c:pt idx="29973">
                  <c:v>41428.5</c:v>
                </c:pt>
                <c:pt idx="29974">
                  <c:v>41428.541666666664</c:v>
                </c:pt>
                <c:pt idx="29975">
                  <c:v>41428.583333333336</c:v>
                </c:pt>
                <c:pt idx="29976">
                  <c:v>41428.625</c:v>
                </c:pt>
                <c:pt idx="29977">
                  <c:v>41428.666666666664</c:v>
                </c:pt>
                <c:pt idx="29978">
                  <c:v>41428.708333333336</c:v>
                </c:pt>
                <c:pt idx="29979">
                  <c:v>41428.75</c:v>
                </c:pt>
                <c:pt idx="29980">
                  <c:v>41428.791666666664</c:v>
                </c:pt>
                <c:pt idx="29981">
                  <c:v>41428.833333333336</c:v>
                </c:pt>
                <c:pt idx="29982">
                  <c:v>41428.875</c:v>
                </c:pt>
                <c:pt idx="29983">
                  <c:v>41428.916666666664</c:v>
                </c:pt>
                <c:pt idx="29984">
                  <c:v>41428.958333333336</c:v>
                </c:pt>
                <c:pt idx="29985">
                  <c:v>41429</c:v>
                </c:pt>
                <c:pt idx="29986">
                  <c:v>41429.041666666664</c:v>
                </c:pt>
                <c:pt idx="29987">
                  <c:v>41429.083333333336</c:v>
                </c:pt>
                <c:pt idx="29988">
                  <c:v>41429.125</c:v>
                </c:pt>
                <c:pt idx="29989">
                  <c:v>41429.166666666664</c:v>
                </c:pt>
                <c:pt idx="29990">
                  <c:v>41429.208333333336</c:v>
                </c:pt>
                <c:pt idx="29991">
                  <c:v>41429.25</c:v>
                </c:pt>
                <c:pt idx="29992">
                  <c:v>41429.291666666664</c:v>
                </c:pt>
                <c:pt idx="29993">
                  <c:v>41429.333333333336</c:v>
                </c:pt>
                <c:pt idx="29994">
                  <c:v>41429.375</c:v>
                </c:pt>
                <c:pt idx="29995">
                  <c:v>41429.416666666664</c:v>
                </c:pt>
                <c:pt idx="29996">
                  <c:v>41429.458333333336</c:v>
                </c:pt>
                <c:pt idx="29997">
                  <c:v>41429.5</c:v>
                </c:pt>
                <c:pt idx="29998">
                  <c:v>41429.541666666664</c:v>
                </c:pt>
                <c:pt idx="29999">
                  <c:v>41429.583333333336</c:v>
                </c:pt>
                <c:pt idx="30000">
                  <c:v>41429.625</c:v>
                </c:pt>
                <c:pt idx="30001">
                  <c:v>41429.666666666664</c:v>
                </c:pt>
                <c:pt idx="30002">
                  <c:v>41429.708333333336</c:v>
                </c:pt>
                <c:pt idx="30003">
                  <c:v>41429.75</c:v>
                </c:pt>
                <c:pt idx="30004">
                  <c:v>41429.791666666664</c:v>
                </c:pt>
                <c:pt idx="30005">
                  <c:v>41429.833333333336</c:v>
                </c:pt>
                <c:pt idx="30006">
                  <c:v>41429.875</c:v>
                </c:pt>
                <c:pt idx="30007">
                  <c:v>41429.916666666664</c:v>
                </c:pt>
                <c:pt idx="30008">
                  <c:v>41429.958333333336</c:v>
                </c:pt>
                <c:pt idx="30009">
                  <c:v>41430</c:v>
                </c:pt>
                <c:pt idx="30010">
                  <c:v>41430.041666666664</c:v>
                </c:pt>
                <c:pt idx="30011">
                  <c:v>41430.083333333336</c:v>
                </c:pt>
                <c:pt idx="30012">
                  <c:v>41430.125</c:v>
                </c:pt>
                <c:pt idx="30013">
                  <c:v>41430.166666666664</c:v>
                </c:pt>
                <c:pt idx="30014">
                  <c:v>41430.208333333336</c:v>
                </c:pt>
                <c:pt idx="30015">
                  <c:v>41430.25</c:v>
                </c:pt>
                <c:pt idx="30016">
                  <c:v>41430.291666666664</c:v>
                </c:pt>
                <c:pt idx="30017">
                  <c:v>41430.333333333336</c:v>
                </c:pt>
                <c:pt idx="30018">
                  <c:v>41430.375</c:v>
                </c:pt>
                <c:pt idx="30019">
                  <c:v>41430.416666666664</c:v>
                </c:pt>
                <c:pt idx="30020">
                  <c:v>41430.458333333336</c:v>
                </c:pt>
                <c:pt idx="30021">
                  <c:v>41430.5</c:v>
                </c:pt>
                <c:pt idx="30022">
                  <c:v>41430.541666666664</c:v>
                </c:pt>
                <c:pt idx="30023">
                  <c:v>41430.583333333336</c:v>
                </c:pt>
                <c:pt idx="30024">
                  <c:v>41430.625</c:v>
                </c:pt>
                <c:pt idx="30025">
                  <c:v>41430.666666666664</c:v>
                </c:pt>
                <c:pt idx="30026">
                  <c:v>41430.708333333336</c:v>
                </c:pt>
                <c:pt idx="30027">
                  <c:v>41430.75</c:v>
                </c:pt>
                <c:pt idx="30028">
                  <c:v>41430.791666666664</c:v>
                </c:pt>
                <c:pt idx="30029">
                  <c:v>41430.833333333336</c:v>
                </c:pt>
                <c:pt idx="30030">
                  <c:v>41430.875</c:v>
                </c:pt>
                <c:pt idx="30031">
                  <c:v>41430.916666666664</c:v>
                </c:pt>
                <c:pt idx="30032">
                  <c:v>41430.958333333336</c:v>
                </c:pt>
                <c:pt idx="30033">
                  <c:v>41431</c:v>
                </c:pt>
                <c:pt idx="30034">
                  <c:v>41431.041666666664</c:v>
                </c:pt>
                <c:pt idx="30035">
                  <c:v>41431.083333333336</c:v>
                </c:pt>
                <c:pt idx="30036">
                  <c:v>41431.125</c:v>
                </c:pt>
                <c:pt idx="30037">
                  <c:v>41431.166666666664</c:v>
                </c:pt>
                <c:pt idx="30038">
                  <c:v>41431.208333333336</c:v>
                </c:pt>
                <c:pt idx="30039">
                  <c:v>41431.25</c:v>
                </c:pt>
                <c:pt idx="30040">
                  <c:v>41431.291666666664</c:v>
                </c:pt>
                <c:pt idx="30041">
                  <c:v>41431.333333333336</c:v>
                </c:pt>
                <c:pt idx="30042">
                  <c:v>41431.375</c:v>
                </c:pt>
                <c:pt idx="30043">
                  <c:v>41431.416666666664</c:v>
                </c:pt>
                <c:pt idx="30044">
                  <c:v>41431.458333333336</c:v>
                </c:pt>
                <c:pt idx="30045">
                  <c:v>41431.5</c:v>
                </c:pt>
                <c:pt idx="30046">
                  <c:v>41431.541666666664</c:v>
                </c:pt>
                <c:pt idx="30047">
                  <c:v>41431.583333333336</c:v>
                </c:pt>
                <c:pt idx="30048">
                  <c:v>41431.625</c:v>
                </c:pt>
                <c:pt idx="30049">
                  <c:v>41431.666666666664</c:v>
                </c:pt>
                <c:pt idx="30050">
                  <c:v>41431.708333333336</c:v>
                </c:pt>
                <c:pt idx="30051">
                  <c:v>41431.75</c:v>
                </c:pt>
                <c:pt idx="30052">
                  <c:v>41431.791666666664</c:v>
                </c:pt>
                <c:pt idx="30053">
                  <c:v>41431.833333333336</c:v>
                </c:pt>
                <c:pt idx="30054">
                  <c:v>41431.875</c:v>
                </c:pt>
                <c:pt idx="30055">
                  <c:v>41431.916666666664</c:v>
                </c:pt>
                <c:pt idx="30056">
                  <c:v>41431.958333333336</c:v>
                </c:pt>
                <c:pt idx="30057">
                  <c:v>41432</c:v>
                </c:pt>
                <c:pt idx="30058">
                  <c:v>41432.041666666664</c:v>
                </c:pt>
                <c:pt idx="30059">
                  <c:v>41432.083333333336</c:v>
                </c:pt>
                <c:pt idx="30060">
                  <c:v>41432.125</c:v>
                </c:pt>
                <c:pt idx="30061">
                  <c:v>41432.166666666664</c:v>
                </c:pt>
                <c:pt idx="30062">
                  <c:v>41432.208333333336</c:v>
                </c:pt>
                <c:pt idx="30063">
                  <c:v>41432.25</c:v>
                </c:pt>
                <c:pt idx="30064">
                  <c:v>41432.291666666664</c:v>
                </c:pt>
                <c:pt idx="30065">
                  <c:v>41432.333333333336</c:v>
                </c:pt>
                <c:pt idx="30066">
                  <c:v>41432.375</c:v>
                </c:pt>
                <c:pt idx="30067">
                  <c:v>41432.416666666664</c:v>
                </c:pt>
                <c:pt idx="30068">
                  <c:v>41432.458333333336</c:v>
                </c:pt>
                <c:pt idx="30069">
                  <c:v>41432.5</c:v>
                </c:pt>
                <c:pt idx="30070">
                  <c:v>41432.541666666664</c:v>
                </c:pt>
                <c:pt idx="30071">
                  <c:v>41432.583333333336</c:v>
                </c:pt>
                <c:pt idx="30072">
                  <c:v>41432.625</c:v>
                </c:pt>
                <c:pt idx="30073">
                  <c:v>41432.666666666664</c:v>
                </c:pt>
                <c:pt idx="30074">
                  <c:v>41432.708333333336</c:v>
                </c:pt>
                <c:pt idx="30075">
                  <c:v>41432.75</c:v>
                </c:pt>
                <c:pt idx="30076">
                  <c:v>41432.791666666664</c:v>
                </c:pt>
                <c:pt idx="30077">
                  <c:v>41432.833333333336</c:v>
                </c:pt>
                <c:pt idx="30078">
                  <c:v>41432.875</c:v>
                </c:pt>
                <c:pt idx="30079">
                  <c:v>41432.916666666664</c:v>
                </c:pt>
                <c:pt idx="30080">
                  <c:v>41432.958333333336</c:v>
                </c:pt>
                <c:pt idx="30081">
                  <c:v>41433</c:v>
                </c:pt>
                <c:pt idx="30082">
                  <c:v>41433.041666666664</c:v>
                </c:pt>
                <c:pt idx="30083">
                  <c:v>41433.083333333336</c:v>
                </c:pt>
                <c:pt idx="30084">
                  <c:v>41433.125</c:v>
                </c:pt>
                <c:pt idx="30085">
                  <c:v>41433.166666666664</c:v>
                </c:pt>
                <c:pt idx="30086">
                  <c:v>41433.208333333336</c:v>
                </c:pt>
                <c:pt idx="30087">
                  <c:v>41433.25</c:v>
                </c:pt>
                <c:pt idx="30088">
                  <c:v>41433.291666666664</c:v>
                </c:pt>
                <c:pt idx="30089">
                  <c:v>41433.333333333336</c:v>
                </c:pt>
                <c:pt idx="30090">
                  <c:v>41433.375</c:v>
                </c:pt>
                <c:pt idx="30091">
                  <c:v>41433.416666666664</c:v>
                </c:pt>
                <c:pt idx="30092">
                  <c:v>41433.458333333336</c:v>
                </c:pt>
                <c:pt idx="30093">
                  <c:v>41433.5</c:v>
                </c:pt>
                <c:pt idx="30094">
                  <c:v>41433.541666666664</c:v>
                </c:pt>
                <c:pt idx="30095">
                  <c:v>41433.583333333336</c:v>
                </c:pt>
                <c:pt idx="30096">
                  <c:v>41433.625</c:v>
                </c:pt>
                <c:pt idx="30097">
                  <c:v>41433.666666666664</c:v>
                </c:pt>
                <c:pt idx="30098">
                  <c:v>41433.708333333336</c:v>
                </c:pt>
                <c:pt idx="30099">
                  <c:v>41433.75</c:v>
                </c:pt>
                <c:pt idx="30100">
                  <c:v>41433.791666666664</c:v>
                </c:pt>
                <c:pt idx="30101">
                  <c:v>41433.833333333336</c:v>
                </c:pt>
                <c:pt idx="30102">
                  <c:v>41433.875</c:v>
                </c:pt>
                <c:pt idx="30103">
                  <c:v>41433.916666666664</c:v>
                </c:pt>
                <c:pt idx="30104">
                  <c:v>41433.958333333336</c:v>
                </c:pt>
                <c:pt idx="30105">
                  <c:v>41434</c:v>
                </c:pt>
                <c:pt idx="30106">
                  <c:v>41434.041666666664</c:v>
                </c:pt>
                <c:pt idx="30107">
                  <c:v>41434.083333333336</c:v>
                </c:pt>
                <c:pt idx="30108">
                  <c:v>41434.125</c:v>
                </c:pt>
                <c:pt idx="30109">
                  <c:v>41434.166666666664</c:v>
                </c:pt>
                <c:pt idx="30110">
                  <c:v>41434.208333333336</c:v>
                </c:pt>
                <c:pt idx="30111">
                  <c:v>41434.25</c:v>
                </c:pt>
                <c:pt idx="30112">
                  <c:v>41434.291666666664</c:v>
                </c:pt>
                <c:pt idx="30113">
                  <c:v>41434.333333333336</c:v>
                </c:pt>
                <c:pt idx="30114">
                  <c:v>41434.375</c:v>
                </c:pt>
                <c:pt idx="30115">
                  <c:v>41434.416666666664</c:v>
                </c:pt>
                <c:pt idx="30116">
                  <c:v>41434.458333333336</c:v>
                </c:pt>
                <c:pt idx="30117">
                  <c:v>41434.5</c:v>
                </c:pt>
                <c:pt idx="30118">
                  <c:v>41434.541666666664</c:v>
                </c:pt>
                <c:pt idx="30119">
                  <c:v>41434.583333333336</c:v>
                </c:pt>
                <c:pt idx="30120">
                  <c:v>41434.625</c:v>
                </c:pt>
                <c:pt idx="30121">
                  <c:v>41434.666666666664</c:v>
                </c:pt>
                <c:pt idx="30122">
                  <c:v>41434.708333333336</c:v>
                </c:pt>
                <c:pt idx="30123">
                  <c:v>41434.75</c:v>
                </c:pt>
                <c:pt idx="30124">
                  <c:v>41434.791666666664</c:v>
                </c:pt>
                <c:pt idx="30125">
                  <c:v>41434.833333333336</c:v>
                </c:pt>
                <c:pt idx="30126">
                  <c:v>41434.875</c:v>
                </c:pt>
                <c:pt idx="30127">
                  <c:v>41434.916666666664</c:v>
                </c:pt>
                <c:pt idx="30128">
                  <c:v>41434.958333333336</c:v>
                </c:pt>
                <c:pt idx="30129">
                  <c:v>41435</c:v>
                </c:pt>
                <c:pt idx="30130">
                  <c:v>41435.041666666664</c:v>
                </c:pt>
                <c:pt idx="30131">
                  <c:v>41435.083333333336</c:v>
                </c:pt>
                <c:pt idx="30132">
                  <c:v>41435.125</c:v>
                </c:pt>
                <c:pt idx="30133">
                  <c:v>41435.166666666664</c:v>
                </c:pt>
                <c:pt idx="30134">
                  <c:v>41435.208333333336</c:v>
                </c:pt>
                <c:pt idx="30135">
                  <c:v>41435.25</c:v>
                </c:pt>
                <c:pt idx="30136">
                  <c:v>41435.291666666664</c:v>
                </c:pt>
                <c:pt idx="30137">
                  <c:v>41435.333333333336</c:v>
                </c:pt>
                <c:pt idx="30138">
                  <c:v>41435.375</c:v>
                </c:pt>
                <c:pt idx="30139">
                  <c:v>41435.416666666664</c:v>
                </c:pt>
                <c:pt idx="30140">
                  <c:v>41435.458333333336</c:v>
                </c:pt>
                <c:pt idx="30141">
                  <c:v>41435.5</c:v>
                </c:pt>
                <c:pt idx="30142">
                  <c:v>41435.541666666664</c:v>
                </c:pt>
                <c:pt idx="30143">
                  <c:v>41435.583333333336</c:v>
                </c:pt>
                <c:pt idx="30144">
                  <c:v>41435.625</c:v>
                </c:pt>
                <c:pt idx="30145">
                  <c:v>41435.666666666664</c:v>
                </c:pt>
                <c:pt idx="30146">
                  <c:v>41435.708333333336</c:v>
                </c:pt>
                <c:pt idx="30147">
                  <c:v>41435.75</c:v>
                </c:pt>
                <c:pt idx="30148">
                  <c:v>41435.791666666664</c:v>
                </c:pt>
                <c:pt idx="30149">
                  <c:v>41435.833333333336</c:v>
                </c:pt>
                <c:pt idx="30150">
                  <c:v>41435.875</c:v>
                </c:pt>
                <c:pt idx="30151">
                  <c:v>41435.916666666664</c:v>
                </c:pt>
                <c:pt idx="30152">
                  <c:v>41435.958333333336</c:v>
                </c:pt>
                <c:pt idx="30153">
                  <c:v>41436</c:v>
                </c:pt>
                <c:pt idx="30154">
                  <c:v>41436.041666666664</c:v>
                </c:pt>
                <c:pt idx="30155">
                  <c:v>41436.083333333336</c:v>
                </c:pt>
                <c:pt idx="30156">
                  <c:v>41436.125</c:v>
                </c:pt>
                <c:pt idx="30157">
                  <c:v>41436.166666666664</c:v>
                </c:pt>
                <c:pt idx="30158">
                  <c:v>41436.208333333336</c:v>
                </c:pt>
                <c:pt idx="30159">
                  <c:v>41436.25</c:v>
                </c:pt>
                <c:pt idx="30160">
                  <c:v>41436.291666666664</c:v>
                </c:pt>
                <c:pt idx="30161">
                  <c:v>41436.333333333336</c:v>
                </c:pt>
                <c:pt idx="30162">
                  <c:v>41436.375</c:v>
                </c:pt>
                <c:pt idx="30163">
                  <c:v>41436.416666666664</c:v>
                </c:pt>
                <c:pt idx="30164">
                  <c:v>41436.458333333336</c:v>
                </c:pt>
                <c:pt idx="30165">
                  <c:v>41436.5</c:v>
                </c:pt>
                <c:pt idx="30166">
                  <c:v>41436.541666666664</c:v>
                </c:pt>
                <c:pt idx="30167">
                  <c:v>41436.583333333336</c:v>
                </c:pt>
                <c:pt idx="30168">
                  <c:v>41436.625</c:v>
                </c:pt>
                <c:pt idx="30169">
                  <c:v>41436.666666666664</c:v>
                </c:pt>
                <c:pt idx="30170">
                  <c:v>41436.708333333336</c:v>
                </c:pt>
                <c:pt idx="30171">
                  <c:v>41436.75</c:v>
                </c:pt>
                <c:pt idx="30172">
                  <c:v>41436.791666666664</c:v>
                </c:pt>
                <c:pt idx="30173">
                  <c:v>41436.833333333336</c:v>
                </c:pt>
                <c:pt idx="30174">
                  <c:v>41436.875</c:v>
                </c:pt>
                <c:pt idx="30175">
                  <c:v>41436.916666666664</c:v>
                </c:pt>
                <c:pt idx="30176">
                  <c:v>41436.958333333336</c:v>
                </c:pt>
                <c:pt idx="30177">
                  <c:v>41437</c:v>
                </c:pt>
                <c:pt idx="30178">
                  <c:v>41437.041666666664</c:v>
                </c:pt>
                <c:pt idx="30179">
                  <c:v>41437.083333333336</c:v>
                </c:pt>
                <c:pt idx="30180">
                  <c:v>41437.125</c:v>
                </c:pt>
                <c:pt idx="30181">
                  <c:v>41437.166666666664</c:v>
                </c:pt>
                <c:pt idx="30182">
                  <c:v>41437.208333333336</c:v>
                </c:pt>
                <c:pt idx="30183">
                  <c:v>41437.25</c:v>
                </c:pt>
                <c:pt idx="30184">
                  <c:v>41437.291666666664</c:v>
                </c:pt>
                <c:pt idx="30185">
                  <c:v>41437.333333333336</c:v>
                </c:pt>
                <c:pt idx="30186">
                  <c:v>41437.375</c:v>
                </c:pt>
                <c:pt idx="30187">
                  <c:v>41437.416666666664</c:v>
                </c:pt>
                <c:pt idx="30188">
                  <c:v>41437.458333333336</c:v>
                </c:pt>
                <c:pt idx="30189">
                  <c:v>41437.5</c:v>
                </c:pt>
                <c:pt idx="30190">
                  <c:v>41437.541666666664</c:v>
                </c:pt>
                <c:pt idx="30191">
                  <c:v>41437.583333333336</c:v>
                </c:pt>
                <c:pt idx="30192">
                  <c:v>41437.625</c:v>
                </c:pt>
                <c:pt idx="30193">
                  <c:v>41437.666666666664</c:v>
                </c:pt>
                <c:pt idx="30194">
                  <c:v>41437.708333333336</c:v>
                </c:pt>
                <c:pt idx="30195">
                  <c:v>41437.75</c:v>
                </c:pt>
                <c:pt idx="30196">
                  <c:v>41437.791666666664</c:v>
                </c:pt>
                <c:pt idx="30197">
                  <c:v>41437.833333333336</c:v>
                </c:pt>
                <c:pt idx="30198">
                  <c:v>41437.875</c:v>
                </c:pt>
                <c:pt idx="30199">
                  <c:v>41437.916666666664</c:v>
                </c:pt>
                <c:pt idx="30200">
                  <c:v>41437.958333333336</c:v>
                </c:pt>
                <c:pt idx="30201">
                  <c:v>41438</c:v>
                </c:pt>
                <c:pt idx="30202">
                  <c:v>41438.041666666664</c:v>
                </c:pt>
                <c:pt idx="30203">
                  <c:v>41438.083333333336</c:v>
                </c:pt>
                <c:pt idx="30204">
                  <c:v>41438.125</c:v>
                </c:pt>
                <c:pt idx="30205">
                  <c:v>41438.166666666664</c:v>
                </c:pt>
                <c:pt idx="30206">
                  <c:v>41438.208333333336</c:v>
                </c:pt>
                <c:pt idx="30207">
                  <c:v>41438.25</c:v>
                </c:pt>
                <c:pt idx="30208">
                  <c:v>41438.291666666664</c:v>
                </c:pt>
                <c:pt idx="30209">
                  <c:v>41438.333333333336</c:v>
                </c:pt>
                <c:pt idx="30210">
                  <c:v>41438.375</c:v>
                </c:pt>
                <c:pt idx="30211">
                  <c:v>41438.416666666664</c:v>
                </c:pt>
                <c:pt idx="30212">
                  <c:v>41438.458333333336</c:v>
                </c:pt>
                <c:pt idx="30213">
                  <c:v>41438.5</c:v>
                </c:pt>
                <c:pt idx="30214">
                  <c:v>41438.541666666664</c:v>
                </c:pt>
                <c:pt idx="30215">
                  <c:v>41438.583333333336</c:v>
                </c:pt>
                <c:pt idx="30216">
                  <c:v>41438.625</c:v>
                </c:pt>
                <c:pt idx="30217">
                  <c:v>41438.666666666664</c:v>
                </c:pt>
                <c:pt idx="30218">
                  <c:v>41438.708333333336</c:v>
                </c:pt>
                <c:pt idx="30219">
                  <c:v>41438.75</c:v>
                </c:pt>
                <c:pt idx="30220">
                  <c:v>41438.791666666664</c:v>
                </c:pt>
                <c:pt idx="30221">
                  <c:v>41438.833333333336</c:v>
                </c:pt>
                <c:pt idx="30222">
                  <c:v>41438.875</c:v>
                </c:pt>
                <c:pt idx="30223">
                  <c:v>41438.916666666664</c:v>
                </c:pt>
                <c:pt idx="30224">
                  <c:v>41438.958333333336</c:v>
                </c:pt>
                <c:pt idx="30225">
                  <c:v>41439</c:v>
                </c:pt>
                <c:pt idx="30226">
                  <c:v>41439.041666666664</c:v>
                </c:pt>
                <c:pt idx="30227">
                  <c:v>41439.083333333336</c:v>
                </c:pt>
                <c:pt idx="30228">
                  <c:v>41439.125</c:v>
                </c:pt>
                <c:pt idx="30229">
                  <c:v>41439.166666666664</c:v>
                </c:pt>
                <c:pt idx="30230">
                  <c:v>41439.208333333336</c:v>
                </c:pt>
                <c:pt idx="30231">
                  <c:v>41439.25</c:v>
                </c:pt>
                <c:pt idx="30232">
                  <c:v>41439.291666666664</c:v>
                </c:pt>
                <c:pt idx="30233">
                  <c:v>41439.333333333336</c:v>
                </c:pt>
                <c:pt idx="30234">
                  <c:v>41439.375</c:v>
                </c:pt>
                <c:pt idx="30235">
                  <c:v>41439.416666666664</c:v>
                </c:pt>
                <c:pt idx="30236">
                  <c:v>41439.458333333336</c:v>
                </c:pt>
                <c:pt idx="30237">
                  <c:v>41439.5</c:v>
                </c:pt>
                <c:pt idx="30238">
                  <c:v>41439.541666666664</c:v>
                </c:pt>
                <c:pt idx="30239">
                  <c:v>41439.583333333336</c:v>
                </c:pt>
                <c:pt idx="30240">
                  <c:v>41439.625</c:v>
                </c:pt>
                <c:pt idx="30241">
                  <c:v>41439.666666666664</c:v>
                </c:pt>
                <c:pt idx="30242">
                  <c:v>41439.708333333336</c:v>
                </c:pt>
                <c:pt idx="30243">
                  <c:v>41439.75</c:v>
                </c:pt>
                <c:pt idx="30244">
                  <c:v>41439.791666666664</c:v>
                </c:pt>
                <c:pt idx="30245">
                  <c:v>41439.833333333336</c:v>
                </c:pt>
                <c:pt idx="30246">
                  <c:v>41439.875</c:v>
                </c:pt>
                <c:pt idx="30247">
                  <c:v>41439.916666666664</c:v>
                </c:pt>
                <c:pt idx="30248">
                  <c:v>41439.958333333336</c:v>
                </c:pt>
                <c:pt idx="30249">
                  <c:v>41440</c:v>
                </c:pt>
                <c:pt idx="30250">
                  <c:v>41440.041666666664</c:v>
                </c:pt>
                <c:pt idx="30251">
                  <c:v>41440.083333333336</c:v>
                </c:pt>
                <c:pt idx="30252">
                  <c:v>41440.125</c:v>
                </c:pt>
                <c:pt idx="30253">
                  <c:v>41440.166666666664</c:v>
                </c:pt>
                <c:pt idx="30254">
                  <c:v>41440.208333333336</c:v>
                </c:pt>
                <c:pt idx="30255">
                  <c:v>41440.25</c:v>
                </c:pt>
                <c:pt idx="30256">
                  <c:v>41440.291666666664</c:v>
                </c:pt>
                <c:pt idx="30257">
                  <c:v>41440.333333333336</c:v>
                </c:pt>
                <c:pt idx="30258">
                  <c:v>41440.375</c:v>
                </c:pt>
                <c:pt idx="30259">
                  <c:v>41440.416666666664</c:v>
                </c:pt>
                <c:pt idx="30260">
                  <c:v>41440.458333333336</c:v>
                </c:pt>
                <c:pt idx="30261">
                  <c:v>41440.5</c:v>
                </c:pt>
                <c:pt idx="30262">
                  <c:v>41440.541666666664</c:v>
                </c:pt>
                <c:pt idx="30263">
                  <c:v>41440.583333333336</c:v>
                </c:pt>
                <c:pt idx="30264">
                  <c:v>41440.625</c:v>
                </c:pt>
                <c:pt idx="30265">
                  <c:v>41440.666666666664</c:v>
                </c:pt>
                <c:pt idx="30266">
                  <c:v>41440.708333333336</c:v>
                </c:pt>
                <c:pt idx="30267">
                  <c:v>41440.75</c:v>
                </c:pt>
                <c:pt idx="30268">
                  <c:v>41440.791666666664</c:v>
                </c:pt>
                <c:pt idx="30269">
                  <c:v>41440.833333333336</c:v>
                </c:pt>
                <c:pt idx="30270">
                  <c:v>41440.875</c:v>
                </c:pt>
                <c:pt idx="30271">
                  <c:v>41440.916666666664</c:v>
                </c:pt>
                <c:pt idx="30272">
                  <c:v>41440.958333333336</c:v>
                </c:pt>
                <c:pt idx="30273">
                  <c:v>41441</c:v>
                </c:pt>
                <c:pt idx="30274">
                  <c:v>41441.041666666664</c:v>
                </c:pt>
                <c:pt idx="30275">
                  <c:v>41441.083333333336</c:v>
                </c:pt>
                <c:pt idx="30276">
                  <c:v>41441.125</c:v>
                </c:pt>
                <c:pt idx="30277">
                  <c:v>41441.166666666664</c:v>
                </c:pt>
                <c:pt idx="30278">
                  <c:v>41441.208333333336</c:v>
                </c:pt>
                <c:pt idx="30279">
                  <c:v>41441.25</c:v>
                </c:pt>
                <c:pt idx="30280">
                  <c:v>41441.291666666664</c:v>
                </c:pt>
                <c:pt idx="30281">
                  <c:v>41441.333333333336</c:v>
                </c:pt>
                <c:pt idx="30282">
                  <c:v>41441.375</c:v>
                </c:pt>
                <c:pt idx="30283">
                  <c:v>41441.416666666664</c:v>
                </c:pt>
                <c:pt idx="30284">
                  <c:v>41441.458333333336</c:v>
                </c:pt>
                <c:pt idx="30285">
                  <c:v>41441.5</c:v>
                </c:pt>
                <c:pt idx="30286">
                  <c:v>41441.541666666664</c:v>
                </c:pt>
                <c:pt idx="30287">
                  <c:v>41441.583333333336</c:v>
                </c:pt>
                <c:pt idx="30288">
                  <c:v>41441.625</c:v>
                </c:pt>
                <c:pt idx="30289">
                  <c:v>41441.666666666664</c:v>
                </c:pt>
                <c:pt idx="30290">
                  <c:v>41441.708333333336</c:v>
                </c:pt>
                <c:pt idx="30291">
                  <c:v>41441.75</c:v>
                </c:pt>
                <c:pt idx="30292">
                  <c:v>41441.791666666664</c:v>
                </c:pt>
                <c:pt idx="30293">
                  <c:v>41441.833333333336</c:v>
                </c:pt>
                <c:pt idx="30294">
                  <c:v>41441.875</c:v>
                </c:pt>
                <c:pt idx="30295">
                  <c:v>41441.916666666664</c:v>
                </c:pt>
                <c:pt idx="30296">
                  <c:v>41441.958333333336</c:v>
                </c:pt>
                <c:pt idx="30297">
                  <c:v>41442</c:v>
                </c:pt>
                <c:pt idx="30298">
                  <c:v>41442.041666666664</c:v>
                </c:pt>
                <c:pt idx="30299">
                  <c:v>41442.083333333336</c:v>
                </c:pt>
                <c:pt idx="30300">
                  <c:v>41442.125</c:v>
                </c:pt>
                <c:pt idx="30301">
                  <c:v>41442.166666666664</c:v>
                </c:pt>
                <c:pt idx="30302">
                  <c:v>41442.208333333336</c:v>
                </c:pt>
                <c:pt idx="30303">
                  <c:v>41442.25</c:v>
                </c:pt>
                <c:pt idx="30304">
                  <c:v>41442.291666666664</c:v>
                </c:pt>
                <c:pt idx="30305">
                  <c:v>41442.333333333336</c:v>
                </c:pt>
                <c:pt idx="30306">
                  <c:v>41442.375</c:v>
                </c:pt>
                <c:pt idx="30307">
                  <c:v>41442.416666666664</c:v>
                </c:pt>
                <c:pt idx="30308">
                  <c:v>41442.458333333336</c:v>
                </c:pt>
                <c:pt idx="30309">
                  <c:v>41442.5</c:v>
                </c:pt>
                <c:pt idx="30310">
                  <c:v>41442.541666666664</c:v>
                </c:pt>
                <c:pt idx="30311">
                  <c:v>41442.583333333336</c:v>
                </c:pt>
                <c:pt idx="30312">
                  <c:v>41442.625</c:v>
                </c:pt>
                <c:pt idx="30313">
                  <c:v>41442.666666666664</c:v>
                </c:pt>
                <c:pt idx="30314">
                  <c:v>41442.708333333336</c:v>
                </c:pt>
                <c:pt idx="30315">
                  <c:v>41442.75</c:v>
                </c:pt>
                <c:pt idx="30316">
                  <c:v>41442.791666666664</c:v>
                </c:pt>
                <c:pt idx="30317">
                  <c:v>41442.833333333336</c:v>
                </c:pt>
                <c:pt idx="30318">
                  <c:v>41442.875</c:v>
                </c:pt>
                <c:pt idx="30319">
                  <c:v>41442.916666666664</c:v>
                </c:pt>
                <c:pt idx="30320">
                  <c:v>41442.958333333336</c:v>
                </c:pt>
                <c:pt idx="30321">
                  <c:v>41443</c:v>
                </c:pt>
                <c:pt idx="30322">
                  <c:v>41443.041666666664</c:v>
                </c:pt>
                <c:pt idx="30323">
                  <c:v>41443.083333333336</c:v>
                </c:pt>
                <c:pt idx="30324">
                  <c:v>41443.125</c:v>
                </c:pt>
                <c:pt idx="30325">
                  <c:v>41443.166666666664</c:v>
                </c:pt>
                <c:pt idx="30326">
                  <c:v>41443.208333333336</c:v>
                </c:pt>
                <c:pt idx="30327">
                  <c:v>41443.25</c:v>
                </c:pt>
                <c:pt idx="30328">
                  <c:v>41443.291666666664</c:v>
                </c:pt>
                <c:pt idx="30329">
                  <c:v>41443.333333333336</c:v>
                </c:pt>
                <c:pt idx="30330">
                  <c:v>41443.375</c:v>
                </c:pt>
                <c:pt idx="30331">
                  <c:v>41443.416666666664</c:v>
                </c:pt>
                <c:pt idx="30332">
                  <c:v>41443.458333333336</c:v>
                </c:pt>
                <c:pt idx="30333">
                  <c:v>41443.5</c:v>
                </c:pt>
                <c:pt idx="30334">
                  <c:v>41443.541666666664</c:v>
                </c:pt>
                <c:pt idx="30335">
                  <c:v>41443.583333333336</c:v>
                </c:pt>
                <c:pt idx="30336">
                  <c:v>41443.625</c:v>
                </c:pt>
                <c:pt idx="30337">
                  <c:v>41443.666666666664</c:v>
                </c:pt>
                <c:pt idx="30338">
                  <c:v>41443.708333333336</c:v>
                </c:pt>
                <c:pt idx="30339">
                  <c:v>41443.75</c:v>
                </c:pt>
                <c:pt idx="30340">
                  <c:v>41443.791666666664</c:v>
                </c:pt>
                <c:pt idx="30341">
                  <c:v>41443.833333333336</c:v>
                </c:pt>
                <c:pt idx="30342">
                  <c:v>41443.875</c:v>
                </c:pt>
                <c:pt idx="30343">
                  <c:v>41443.916666666664</c:v>
                </c:pt>
                <c:pt idx="30344">
                  <c:v>41443.958333333336</c:v>
                </c:pt>
                <c:pt idx="30345">
                  <c:v>41444</c:v>
                </c:pt>
                <c:pt idx="30346">
                  <c:v>41444.041666666664</c:v>
                </c:pt>
                <c:pt idx="30347">
                  <c:v>41444.083333333336</c:v>
                </c:pt>
                <c:pt idx="30348">
                  <c:v>41444.125</c:v>
                </c:pt>
                <c:pt idx="30349">
                  <c:v>41444.166666666664</c:v>
                </c:pt>
                <c:pt idx="30350">
                  <c:v>41444.208333333336</c:v>
                </c:pt>
                <c:pt idx="30351">
                  <c:v>41444.25</c:v>
                </c:pt>
                <c:pt idx="30352">
                  <c:v>41444.291666666664</c:v>
                </c:pt>
                <c:pt idx="30353">
                  <c:v>41444.333333333336</c:v>
                </c:pt>
                <c:pt idx="30354">
                  <c:v>41444.375</c:v>
                </c:pt>
                <c:pt idx="30355">
                  <c:v>41444.416666666664</c:v>
                </c:pt>
                <c:pt idx="30356">
                  <c:v>41444.458333333336</c:v>
                </c:pt>
                <c:pt idx="30357">
                  <c:v>41444.5</c:v>
                </c:pt>
                <c:pt idx="30358">
                  <c:v>41444.541666666664</c:v>
                </c:pt>
                <c:pt idx="30359">
                  <c:v>41444.583333333336</c:v>
                </c:pt>
                <c:pt idx="30360">
                  <c:v>41444.625</c:v>
                </c:pt>
                <c:pt idx="30361">
                  <c:v>41444.666666666664</c:v>
                </c:pt>
                <c:pt idx="30362">
                  <c:v>41444.708333333336</c:v>
                </c:pt>
                <c:pt idx="30363">
                  <c:v>41444.75</c:v>
                </c:pt>
                <c:pt idx="30364">
                  <c:v>41444.791666666664</c:v>
                </c:pt>
                <c:pt idx="30365">
                  <c:v>41444.833333333336</c:v>
                </c:pt>
                <c:pt idx="30366">
                  <c:v>41444.875</c:v>
                </c:pt>
                <c:pt idx="30367">
                  <c:v>41444.916666666664</c:v>
                </c:pt>
                <c:pt idx="30368">
                  <c:v>41444.958333333336</c:v>
                </c:pt>
                <c:pt idx="30369">
                  <c:v>41445</c:v>
                </c:pt>
                <c:pt idx="30370">
                  <c:v>41445.041666666664</c:v>
                </c:pt>
                <c:pt idx="30371">
                  <c:v>41445.083333333336</c:v>
                </c:pt>
                <c:pt idx="30372">
                  <c:v>41445.125</c:v>
                </c:pt>
                <c:pt idx="30373">
                  <c:v>41445.166666666664</c:v>
                </c:pt>
                <c:pt idx="30374">
                  <c:v>41445.208333333336</c:v>
                </c:pt>
                <c:pt idx="30375">
                  <c:v>41445.25</c:v>
                </c:pt>
                <c:pt idx="30376">
                  <c:v>41445.291666666664</c:v>
                </c:pt>
                <c:pt idx="30377">
                  <c:v>41445.333333333336</c:v>
                </c:pt>
                <c:pt idx="30378">
                  <c:v>41445.375</c:v>
                </c:pt>
                <c:pt idx="30379">
                  <c:v>41445.416666666664</c:v>
                </c:pt>
                <c:pt idx="30380">
                  <c:v>41445.458333333336</c:v>
                </c:pt>
                <c:pt idx="30381">
                  <c:v>41445.5</c:v>
                </c:pt>
                <c:pt idx="30382">
                  <c:v>41445.541666666664</c:v>
                </c:pt>
                <c:pt idx="30383">
                  <c:v>41445.583333333336</c:v>
                </c:pt>
                <c:pt idx="30384">
                  <c:v>41445.625</c:v>
                </c:pt>
                <c:pt idx="30385">
                  <c:v>41445.666666666664</c:v>
                </c:pt>
                <c:pt idx="30386">
                  <c:v>41445.708333333336</c:v>
                </c:pt>
                <c:pt idx="30387">
                  <c:v>41445.75</c:v>
                </c:pt>
                <c:pt idx="30388">
                  <c:v>41445.791666666664</c:v>
                </c:pt>
                <c:pt idx="30389">
                  <c:v>41445.833333333336</c:v>
                </c:pt>
                <c:pt idx="30390">
                  <c:v>41445.875</c:v>
                </c:pt>
                <c:pt idx="30391">
                  <c:v>41445.916666666664</c:v>
                </c:pt>
                <c:pt idx="30392">
                  <c:v>41445.958333333336</c:v>
                </c:pt>
                <c:pt idx="30393">
                  <c:v>41446</c:v>
                </c:pt>
                <c:pt idx="30394">
                  <c:v>41446.041666666664</c:v>
                </c:pt>
                <c:pt idx="30395">
                  <c:v>41446.083333333336</c:v>
                </c:pt>
                <c:pt idx="30396">
                  <c:v>41446.125</c:v>
                </c:pt>
                <c:pt idx="30397">
                  <c:v>41446.166666666664</c:v>
                </c:pt>
                <c:pt idx="30398">
                  <c:v>41446.208333333336</c:v>
                </c:pt>
                <c:pt idx="30399">
                  <c:v>41446.25</c:v>
                </c:pt>
                <c:pt idx="30400">
                  <c:v>41446.291666666664</c:v>
                </c:pt>
                <c:pt idx="30401">
                  <c:v>41446.333333333336</c:v>
                </c:pt>
                <c:pt idx="30402">
                  <c:v>41446.375</c:v>
                </c:pt>
                <c:pt idx="30403">
                  <c:v>41446.416666666664</c:v>
                </c:pt>
                <c:pt idx="30404">
                  <c:v>41446.458333333336</c:v>
                </c:pt>
                <c:pt idx="30405">
                  <c:v>41446.5</c:v>
                </c:pt>
                <c:pt idx="30406">
                  <c:v>41446.541666666664</c:v>
                </c:pt>
                <c:pt idx="30407">
                  <c:v>41446.583333333336</c:v>
                </c:pt>
                <c:pt idx="30408">
                  <c:v>41446.625</c:v>
                </c:pt>
                <c:pt idx="30409">
                  <c:v>41446.666666666664</c:v>
                </c:pt>
                <c:pt idx="30410">
                  <c:v>41446.708333333336</c:v>
                </c:pt>
                <c:pt idx="30411">
                  <c:v>41446.75</c:v>
                </c:pt>
                <c:pt idx="30412">
                  <c:v>41446.791666666664</c:v>
                </c:pt>
                <c:pt idx="30413">
                  <c:v>41446.833333333336</c:v>
                </c:pt>
                <c:pt idx="30414">
                  <c:v>41446.875</c:v>
                </c:pt>
                <c:pt idx="30415">
                  <c:v>41446.916666666664</c:v>
                </c:pt>
                <c:pt idx="30416">
                  <c:v>41446.958333333336</c:v>
                </c:pt>
                <c:pt idx="30417">
                  <c:v>41447</c:v>
                </c:pt>
                <c:pt idx="30418">
                  <c:v>41447.041666666664</c:v>
                </c:pt>
                <c:pt idx="30419">
                  <c:v>41447.083333333336</c:v>
                </c:pt>
                <c:pt idx="30420">
                  <c:v>41447.125</c:v>
                </c:pt>
                <c:pt idx="30421">
                  <c:v>41447.166666666664</c:v>
                </c:pt>
                <c:pt idx="30422">
                  <c:v>41447.208333333336</c:v>
                </c:pt>
                <c:pt idx="30423">
                  <c:v>41447.25</c:v>
                </c:pt>
                <c:pt idx="30424">
                  <c:v>41447.291666666664</c:v>
                </c:pt>
                <c:pt idx="30425">
                  <c:v>41447.333333333336</c:v>
                </c:pt>
                <c:pt idx="30426">
                  <c:v>41447.375</c:v>
                </c:pt>
                <c:pt idx="30427">
                  <c:v>41447.416666666664</c:v>
                </c:pt>
                <c:pt idx="30428">
                  <c:v>41447.458333333336</c:v>
                </c:pt>
                <c:pt idx="30429">
                  <c:v>41447.5</c:v>
                </c:pt>
                <c:pt idx="30430">
                  <c:v>41447.541666666664</c:v>
                </c:pt>
                <c:pt idx="30431">
                  <c:v>41447.583333333336</c:v>
                </c:pt>
                <c:pt idx="30432">
                  <c:v>41447.625</c:v>
                </c:pt>
                <c:pt idx="30433">
                  <c:v>41447.666666666664</c:v>
                </c:pt>
                <c:pt idx="30434">
                  <c:v>41447.708333333336</c:v>
                </c:pt>
                <c:pt idx="30435">
                  <c:v>41447.75</c:v>
                </c:pt>
                <c:pt idx="30436">
                  <c:v>41447.791666666664</c:v>
                </c:pt>
                <c:pt idx="30437">
                  <c:v>41447.833333333336</c:v>
                </c:pt>
                <c:pt idx="30438">
                  <c:v>41447.875</c:v>
                </c:pt>
                <c:pt idx="30439">
                  <c:v>41447.916666666664</c:v>
                </c:pt>
                <c:pt idx="30440">
                  <c:v>41447.958333333336</c:v>
                </c:pt>
                <c:pt idx="30441">
                  <c:v>41448</c:v>
                </c:pt>
                <c:pt idx="30442">
                  <c:v>41448.041666666664</c:v>
                </c:pt>
                <c:pt idx="30443">
                  <c:v>41448.083333333336</c:v>
                </c:pt>
                <c:pt idx="30444">
                  <c:v>41448.125</c:v>
                </c:pt>
                <c:pt idx="30445">
                  <c:v>41448.166666666664</c:v>
                </c:pt>
                <c:pt idx="30446">
                  <c:v>41448.208333333336</c:v>
                </c:pt>
                <c:pt idx="30447">
                  <c:v>41448.25</c:v>
                </c:pt>
                <c:pt idx="30448">
                  <c:v>41448.291666666664</c:v>
                </c:pt>
                <c:pt idx="30449">
                  <c:v>41448.333333333336</c:v>
                </c:pt>
                <c:pt idx="30450">
                  <c:v>41448.375</c:v>
                </c:pt>
                <c:pt idx="30451">
                  <c:v>41448.416666666664</c:v>
                </c:pt>
                <c:pt idx="30452">
                  <c:v>41448.458333333336</c:v>
                </c:pt>
                <c:pt idx="30453">
                  <c:v>41448.5</c:v>
                </c:pt>
                <c:pt idx="30454">
                  <c:v>41448.541666666664</c:v>
                </c:pt>
                <c:pt idx="30455">
                  <c:v>41448.583333333336</c:v>
                </c:pt>
                <c:pt idx="30456">
                  <c:v>41448.625</c:v>
                </c:pt>
                <c:pt idx="30457">
                  <c:v>41448.666666666664</c:v>
                </c:pt>
                <c:pt idx="30458">
                  <c:v>41448.708333333336</c:v>
                </c:pt>
                <c:pt idx="30459">
                  <c:v>41448.75</c:v>
                </c:pt>
                <c:pt idx="30460">
                  <c:v>41448.791666666664</c:v>
                </c:pt>
                <c:pt idx="30461">
                  <c:v>41448.833333333336</c:v>
                </c:pt>
                <c:pt idx="30462">
                  <c:v>41448.875</c:v>
                </c:pt>
                <c:pt idx="30463">
                  <c:v>41448.916666666664</c:v>
                </c:pt>
                <c:pt idx="30464">
                  <c:v>41448.958333333336</c:v>
                </c:pt>
                <c:pt idx="30465">
                  <c:v>41449</c:v>
                </c:pt>
                <c:pt idx="30466">
                  <c:v>41449.041666666664</c:v>
                </c:pt>
                <c:pt idx="30467">
                  <c:v>41449.083333333336</c:v>
                </c:pt>
                <c:pt idx="30468">
                  <c:v>41449.125</c:v>
                </c:pt>
                <c:pt idx="30469">
                  <c:v>41449.166666666664</c:v>
                </c:pt>
                <c:pt idx="30470">
                  <c:v>41449.208333333336</c:v>
                </c:pt>
                <c:pt idx="30471">
                  <c:v>41449.25</c:v>
                </c:pt>
                <c:pt idx="30472">
                  <c:v>41449.291666666664</c:v>
                </c:pt>
                <c:pt idx="30473">
                  <c:v>41449.333333333336</c:v>
                </c:pt>
                <c:pt idx="30474">
                  <c:v>41449.375</c:v>
                </c:pt>
                <c:pt idx="30475">
                  <c:v>41449.416666666664</c:v>
                </c:pt>
                <c:pt idx="30476">
                  <c:v>41449.458333333336</c:v>
                </c:pt>
                <c:pt idx="30477">
                  <c:v>41449.5</c:v>
                </c:pt>
                <c:pt idx="30478">
                  <c:v>41449.541666666664</c:v>
                </c:pt>
                <c:pt idx="30479">
                  <c:v>41449.583333333336</c:v>
                </c:pt>
                <c:pt idx="30480">
                  <c:v>41449.625</c:v>
                </c:pt>
                <c:pt idx="30481">
                  <c:v>41449.666666666664</c:v>
                </c:pt>
                <c:pt idx="30482">
                  <c:v>41449.708333333336</c:v>
                </c:pt>
                <c:pt idx="30483">
                  <c:v>41449.75</c:v>
                </c:pt>
                <c:pt idx="30484">
                  <c:v>41449.791666666664</c:v>
                </c:pt>
                <c:pt idx="30485">
                  <c:v>41449.833333333336</c:v>
                </c:pt>
                <c:pt idx="30486">
                  <c:v>41449.875</c:v>
                </c:pt>
                <c:pt idx="30487">
                  <c:v>41449.916666666664</c:v>
                </c:pt>
                <c:pt idx="30488">
                  <c:v>41449.958333333336</c:v>
                </c:pt>
                <c:pt idx="30489">
                  <c:v>41450</c:v>
                </c:pt>
                <c:pt idx="30490">
                  <c:v>41450.041666666664</c:v>
                </c:pt>
                <c:pt idx="30491">
                  <c:v>41450.083333333336</c:v>
                </c:pt>
                <c:pt idx="30492">
                  <c:v>41450.125</c:v>
                </c:pt>
                <c:pt idx="30493">
                  <c:v>41450.166666666664</c:v>
                </c:pt>
                <c:pt idx="30494">
                  <c:v>41450.208333333336</c:v>
                </c:pt>
                <c:pt idx="30495">
                  <c:v>41450.25</c:v>
                </c:pt>
                <c:pt idx="30496">
                  <c:v>41450.291666666664</c:v>
                </c:pt>
                <c:pt idx="30497">
                  <c:v>41450.333333333336</c:v>
                </c:pt>
                <c:pt idx="30498">
                  <c:v>41450.375</c:v>
                </c:pt>
                <c:pt idx="30499">
                  <c:v>41450.416666666664</c:v>
                </c:pt>
                <c:pt idx="30500">
                  <c:v>41450.458333333336</c:v>
                </c:pt>
                <c:pt idx="30501">
                  <c:v>41450.5</c:v>
                </c:pt>
                <c:pt idx="30502">
                  <c:v>41450.541666666664</c:v>
                </c:pt>
                <c:pt idx="30503">
                  <c:v>41450.583333333336</c:v>
                </c:pt>
                <c:pt idx="30504">
                  <c:v>41450.625</c:v>
                </c:pt>
                <c:pt idx="30505">
                  <c:v>41450.666666666664</c:v>
                </c:pt>
                <c:pt idx="30506">
                  <c:v>41450.708333333336</c:v>
                </c:pt>
                <c:pt idx="30507">
                  <c:v>41450.75</c:v>
                </c:pt>
                <c:pt idx="30508">
                  <c:v>41450.791666666664</c:v>
                </c:pt>
                <c:pt idx="30509">
                  <c:v>41450.833333333336</c:v>
                </c:pt>
                <c:pt idx="30510">
                  <c:v>41450.875</c:v>
                </c:pt>
                <c:pt idx="30511">
                  <c:v>41450.916666666664</c:v>
                </c:pt>
                <c:pt idx="30512">
                  <c:v>41450.958333333336</c:v>
                </c:pt>
                <c:pt idx="30513">
                  <c:v>41451</c:v>
                </c:pt>
                <c:pt idx="30514">
                  <c:v>41451.041666666664</c:v>
                </c:pt>
                <c:pt idx="30515">
                  <c:v>41451.083333333336</c:v>
                </c:pt>
                <c:pt idx="30516">
                  <c:v>41451.125</c:v>
                </c:pt>
                <c:pt idx="30517">
                  <c:v>41451.166666666664</c:v>
                </c:pt>
                <c:pt idx="30518">
                  <c:v>41451.208333333336</c:v>
                </c:pt>
                <c:pt idx="30519">
                  <c:v>41451.25</c:v>
                </c:pt>
                <c:pt idx="30520">
                  <c:v>41451.291666666664</c:v>
                </c:pt>
                <c:pt idx="30521">
                  <c:v>41451.333333333336</c:v>
                </c:pt>
                <c:pt idx="30522">
                  <c:v>41451.375</c:v>
                </c:pt>
                <c:pt idx="30523">
                  <c:v>41451.416666666664</c:v>
                </c:pt>
                <c:pt idx="30524">
                  <c:v>41451.458333333336</c:v>
                </c:pt>
                <c:pt idx="30525">
                  <c:v>41451.5</c:v>
                </c:pt>
                <c:pt idx="30526">
                  <c:v>41451.541666666664</c:v>
                </c:pt>
                <c:pt idx="30527">
                  <c:v>41451.583333333336</c:v>
                </c:pt>
                <c:pt idx="30528">
                  <c:v>41451.625</c:v>
                </c:pt>
                <c:pt idx="30529">
                  <c:v>41451.666666666664</c:v>
                </c:pt>
                <c:pt idx="30530">
                  <c:v>41451.708333333336</c:v>
                </c:pt>
                <c:pt idx="30531">
                  <c:v>41451.75</c:v>
                </c:pt>
                <c:pt idx="30532">
                  <c:v>41451.791666666664</c:v>
                </c:pt>
                <c:pt idx="30533">
                  <c:v>41451.833333333336</c:v>
                </c:pt>
                <c:pt idx="30534">
                  <c:v>41451.875</c:v>
                </c:pt>
                <c:pt idx="30535">
                  <c:v>41451.916666666664</c:v>
                </c:pt>
                <c:pt idx="30536">
                  <c:v>41451.958333333336</c:v>
                </c:pt>
                <c:pt idx="30537">
                  <c:v>41452</c:v>
                </c:pt>
                <c:pt idx="30538">
                  <c:v>41452.041666666664</c:v>
                </c:pt>
                <c:pt idx="30539">
                  <c:v>41452.083333333336</c:v>
                </c:pt>
                <c:pt idx="30540">
                  <c:v>41452.125</c:v>
                </c:pt>
                <c:pt idx="30541">
                  <c:v>41452.166666666664</c:v>
                </c:pt>
                <c:pt idx="30542">
                  <c:v>41452.208333333336</c:v>
                </c:pt>
                <c:pt idx="30543">
                  <c:v>41452.25</c:v>
                </c:pt>
                <c:pt idx="30544">
                  <c:v>41452.291666666664</c:v>
                </c:pt>
                <c:pt idx="30545">
                  <c:v>41452.333333333336</c:v>
                </c:pt>
                <c:pt idx="30546">
                  <c:v>41452.375</c:v>
                </c:pt>
                <c:pt idx="30547">
                  <c:v>41452.416666666664</c:v>
                </c:pt>
                <c:pt idx="30548">
                  <c:v>41452.458333333336</c:v>
                </c:pt>
                <c:pt idx="30549">
                  <c:v>41452.5</c:v>
                </c:pt>
                <c:pt idx="30550">
                  <c:v>41452.541666666664</c:v>
                </c:pt>
                <c:pt idx="30551">
                  <c:v>41452.583333333336</c:v>
                </c:pt>
                <c:pt idx="30552">
                  <c:v>41452.625</c:v>
                </c:pt>
                <c:pt idx="30553">
                  <c:v>41452.666666666664</c:v>
                </c:pt>
                <c:pt idx="30554">
                  <c:v>41452.708333333336</c:v>
                </c:pt>
                <c:pt idx="30555">
                  <c:v>41452.75</c:v>
                </c:pt>
                <c:pt idx="30556">
                  <c:v>41452.791666666664</c:v>
                </c:pt>
                <c:pt idx="30557">
                  <c:v>41452.833333333336</c:v>
                </c:pt>
                <c:pt idx="30558">
                  <c:v>41452.875</c:v>
                </c:pt>
                <c:pt idx="30559">
                  <c:v>41452.916666666664</c:v>
                </c:pt>
                <c:pt idx="30560">
                  <c:v>41452.958333333336</c:v>
                </c:pt>
                <c:pt idx="30561">
                  <c:v>41453</c:v>
                </c:pt>
                <c:pt idx="30562">
                  <c:v>41453.041666666664</c:v>
                </c:pt>
                <c:pt idx="30563">
                  <c:v>41453.083333333336</c:v>
                </c:pt>
                <c:pt idx="30564">
                  <c:v>41453.125</c:v>
                </c:pt>
                <c:pt idx="30565">
                  <c:v>41453.166666666664</c:v>
                </c:pt>
                <c:pt idx="30566">
                  <c:v>41453.208333333336</c:v>
                </c:pt>
                <c:pt idx="30567">
                  <c:v>41453.25</c:v>
                </c:pt>
                <c:pt idx="30568">
                  <c:v>41453.291666666664</c:v>
                </c:pt>
                <c:pt idx="30569">
                  <c:v>41453.333333333336</c:v>
                </c:pt>
                <c:pt idx="30570">
                  <c:v>41453.375</c:v>
                </c:pt>
                <c:pt idx="30571">
                  <c:v>41453.416666666664</c:v>
                </c:pt>
                <c:pt idx="30572">
                  <c:v>41453.458333333336</c:v>
                </c:pt>
                <c:pt idx="30573">
                  <c:v>41453.5</c:v>
                </c:pt>
                <c:pt idx="30574">
                  <c:v>41453.541666666664</c:v>
                </c:pt>
                <c:pt idx="30575">
                  <c:v>41453.583333333336</c:v>
                </c:pt>
                <c:pt idx="30576">
                  <c:v>41453.625</c:v>
                </c:pt>
                <c:pt idx="30577">
                  <c:v>41453.666666666664</c:v>
                </c:pt>
                <c:pt idx="30578">
                  <c:v>41453.708333333336</c:v>
                </c:pt>
                <c:pt idx="30579">
                  <c:v>41453.75</c:v>
                </c:pt>
                <c:pt idx="30580">
                  <c:v>41453.791666666664</c:v>
                </c:pt>
                <c:pt idx="30581">
                  <c:v>41453.833333333336</c:v>
                </c:pt>
                <c:pt idx="30582">
                  <c:v>41453.875</c:v>
                </c:pt>
                <c:pt idx="30583">
                  <c:v>41453.916666666664</c:v>
                </c:pt>
                <c:pt idx="30584">
                  <c:v>41453.958333333336</c:v>
                </c:pt>
                <c:pt idx="30585">
                  <c:v>41454</c:v>
                </c:pt>
                <c:pt idx="30586">
                  <c:v>41454.041666666664</c:v>
                </c:pt>
                <c:pt idx="30587">
                  <c:v>41454.083333333336</c:v>
                </c:pt>
                <c:pt idx="30588">
                  <c:v>41454.125</c:v>
                </c:pt>
                <c:pt idx="30589">
                  <c:v>41454.166666666664</c:v>
                </c:pt>
                <c:pt idx="30590">
                  <c:v>41454.208333333336</c:v>
                </c:pt>
                <c:pt idx="30591">
                  <c:v>41454.25</c:v>
                </c:pt>
                <c:pt idx="30592">
                  <c:v>41454.291666666664</c:v>
                </c:pt>
                <c:pt idx="30593">
                  <c:v>41454.333333333336</c:v>
                </c:pt>
                <c:pt idx="30594">
                  <c:v>41454.375</c:v>
                </c:pt>
                <c:pt idx="30595">
                  <c:v>41454.416666666664</c:v>
                </c:pt>
                <c:pt idx="30596">
                  <c:v>41454.458333333336</c:v>
                </c:pt>
                <c:pt idx="30597">
                  <c:v>41454.5</c:v>
                </c:pt>
                <c:pt idx="30598">
                  <c:v>41454.541666666664</c:v>
                </c:pt>
                <c:pt idx="30599">
                  <c:v>41454.583333333336</c:v>
                </c:pt>
                <c:pt idx="30600">
                  <c:v>41454.625</c:v>
                </c:pt>
                <c:pt idx="30601">
                  <c:v>41454.666666666664</c:v>
                </c:pt>
                <c:pt idx="30602">
                  <c:v>41454.708333333336</c:v>
                </c:pt>
                <c:pt idx="30603">
                  <c:v>41454.75</c:v>
                </c:pt>
                <c:pt idx="30604">
                  <c:v>41454.791666666664</c:v>
                </c:pt>
                <c:pt idx="30605">
                  <c:v>41454.833333333336</c:v>
                </c:pt>
                <c:pt idx="30606">
                  <c:v>41454.875</c:v>
                </c:pt>
                <c:pt idx="30607">
                  <c:v>41454.916666666664</c:v>
                </c:pt>
                <c:pt idx="30608">
                  <c:v>41454.958333333336</c:v>
                </c:pt>
                <c:pt idx="30609">
                  <c:v>41455</c:v>
                </c:pt>
                <c:pt idx="30610">
                  <c:v>41455.041666666664</c:v>
                </c:pt>
                <c:pt idx="30611">
                  <c:v>41455.083333333336</c:v>
                </c:pt>
                <c:pt idx="30612">
                  <c:v>41455.125</c:v>
                </c:pt>
                <c:pt idx="30613">
                  <c:v>41455.166666666664</c:v>
                </c:pt>
                <c:pt idx="30614">
                  <c:v>41455.208333333336</c:v>
                </c:pt>
                <c:pt idx="30615">
                  <c:v>41455.25</c:v>
                </c:pt>
                <c:pt idx="30616">
                  <c:v>41455.291666666664</c:v>
                </c:pt>
                <c:pt idx="30617">
                  <c:v>41455.333333333336</c:v>
                </c:pt>
                <c:pt idx="30618">
                  <c:v>41455.375</c:v>
                </c:pt>
                <c:pt idx="30619">
                  <c:v>41455.416666666664</c:v>
                </c:pt>
                <c:pt idx="30620">
                  <c:v>41455.458333333336</c:v>
                </c:pt>
                <c:pt idx="30621">
                  <c:v>41455.5</c:v>
                </c:pt>
                <c:pt idx="30622">
                  <c:v>41455.541666666664</c:v>
                </c:pt>
                <c:pt idx="30623">
                  <c:v>41455.583333333336</c:v>
                </c:pt>
                <c:pt idx="30624">
                  <c:v>41455.625</c:v>
                </c:pt>
                <c:pt idx="30625">
                  <c:v>41455.666666666664</c:v>
                </c:pt>
                <c:pt idx="30626">
                  <c:v>41455.708333333336</c:v>
                </c:pt>
                <c:pt idx="30627">
                  <c:v>41455.75</c:v>
                </c:pt>
                <c:pt idx="30628">
                  <c:v>41455.791666666664</c:v>
                </c:pt>
                <c:pt idx="30629">
                  <c:v>41455.833333333336</c:v>
                </c:pt>
                <c:pt idx="30630">
                  <c:v>41455.875</c:v>
                </c:pt>
                <c:pt idx="30631">
                  <c:v>41455.916666666664</c:v>
                </c:pt>
                <c:pt idx="30632">
                  <c:v>41455.958333333336</c:v>
                </c:pt>
                <c:pt idx="30633">
                  <c:v>41456</c:v>
                </c:pt>
                <c:pt idx="30634">
                  <c:v>41456.041666666664</c:v>
                </c:pt>
                <c:pt idx="30635">
                  <c:v>41456.083333333336</c:v>
                </c:pt>
                <c:pt idx="30636">
                  <c:v>41456.125</c:v>
                </c:pt>
                <c:pt idx="30637">
                  <c:v>41456.166666666664</c:v>
                </c:pt>
                <c:pt idx="30638">
                  <c:v>41456.208333333336</c:v>
                </c:pt>
                <c:pt idx="30639">
                  <c:v>41456.25</c:v>
                </c:pt>
                <c:pt idx="30640">
                  <c:v>41456.291666666664</c:v>
                </c:pt>
                <c:pt idx="30641">
                  <c:v>41456.333333333336</c:v>
                </c:pt>
                <c:pt idx="30642">
                  <c:v>41456.375</c:v>
                </c:pt>
                <c:pt idx="30643">
                  <c:v>41456.416666666664</c:v>
                </c:pt>
                <c:pt idx="30644">
                  <c:v>41456.458333333336</c:v>
                </c:pt>
                <c:pt idx="30645">
                  <c:v>41456.5</c:v>
                </c:pt>
                <c:pt idx="30646">
                  <c:v>41456.541666666664</c:v>
                </c:pt>
                <c:pt idx="30647">
                  <c:v>41456.583333333336</c:v>
                </c:pt>
                <c:pt idx="30648">
                  <c:v>41456.625</c:v>
                </c:pt>
                <c:pt idx="30649">
                  <c:v>41456.666666666664</c:v>
                </c:pt>
                <c:pt idx="30650">
                  <c:v>41456.708333333336</c:v>
                </c:pt>
                <c:pt idx="30651">
                  <c:v>41456.75</c:v>
                </c:pt>
                <c:pt idx="30652">
                  <c:v>41456.791666666664</c:v>
                </c:pt>
                <c:pt idx="30653">
                  <c:v>41456.833333333336</c:v>
                </c:pt>
                <c:pt idx="30654">
                  <c:v>41456.875</c:v>
                </c:pt>
                <c:pt idx="30655">
                  <c:v>41456.916666666664</c:v>
                </c:pt>
                <c:pt idx="30656">
                  <c:v>41456.958333333336</c:v>
                </c:pt>
                <c:pt idx="30657">
                  <c:v>41457</c:v>
                </c:pt>
                <c:pt idx="30658">
                  <c:v>41457.041666666664</c:v>
                </c:pt>
                <c:pt idx="30659">
                  <c:v>41457.083333333336</c:v>
                </c:pt>
                <c:pt idx="30660">
                  <c:v>41457.125</c:v>
                </c:pt>
                <c:pt idx="30661">
                  <c:v>41457.166666666664</c:v>
                </c:pt>
                <c:pt idx="30662">
                  <c:v>41457.208333333336</c:v>
                </c:pt>
                <c:pt idx="30663">
                  <c:v>41457.25</c:v>
                </c:pt>
                <c:pt idx="30664">
                  <c:v>41457.291666666664</c:v>
                </c:pt>
                <c:pt idx="30665">
                  <c:v>41457.333333333336</c:v>
                </c:pt>
                <c:pt idx="30666">
                  <c:v>41457.375</c:v>
                </c:pt>
                <c:pt idx="30667">
                  <c:v>41457.416666666664</c:v>
                </c:pt>
                <c:pt idx="30668">
                  <c:v>41457.458333333336</c:v>
                </c:pt>
                <c:pt idx="30669">
                  <c:v>41457.5</c:v>
                </c:pt>
                <c:pt idx="30670">
                  <c:v>41457.541666666664</c:v>
                </c:pt>
                <c:pt idx="30671">
                  <c:v>41457.583333333336</c:v>
                </c:pt>
                <c:pt idx="30672">
                  <c:v>41457.625</c:v>
                </c:pt>
                <c:pt idx="30673">
                  <c:v>41457.666666666664</c:v>
                </c:pt>
                <c:pt idx="30674">
                  <c:v>41457.708333333336</c:v>
                </c:pt>
                <c:pt idx="30675">
                  <c:v>41457.75</c:v>
                </c:pt>
                <c:pt idx="30676">
                  <c:v>41457.791666666664</c:v>
                </c:pt>
                <c:pt idx="30677">
                  <c:v>41457.833333333336</c:v>
                </c:pt>
                <c:pt idx="30678">
                  <c:v>41457.875</c:v>
                </c:pt>
                <c:pt idx="30679">
                  <c:v>41457.916666666664</c:v>
                </c:pt>
                <c:pt idx="30680">
                  <c:v>41457.958333333336</c:v>
                </c:pt>
                <c:pt idx="30681">
                  <c:v>41458</c:v>
                </c:pt>
                <c:pt idx="30682">
                  <c:v>41458.041666666664</c:v>
                </c:pt>
                <c:pt idx="30683">
                  <c:v>41458.083333333336</c:v>
                </c:pt>
                <c:pt idx="30684">
                  <c:v>41458.125</c:v>
                </c:pt>
                <c:pt idx="30685">
                  <c:v>41458.166666666664</c:v>
                </c:pt>
                <c:pt idx="30686">
                  <c:v>41458.208333333336</c:v>
                </c:pt>
                <c:pt idx="30687">
                  <c:v>41458.25</c:v>
                </c:pt>
                <c:pt idx="30688">
                  <c:v>41458.291666666664</c:v>
                </c:pt>
                <c:pt idx="30689">
                  <c:v>41458.333333333336</c:v>
                </c:pt>
                <c:pt idx="30690">
                  <c:v>41458.375</c:v>
                </c:pt>
                <c:pt idx="30691">
                  <c:v>41458.416666666664</c:v>
                </c:pt>
                <c:pt idx="30692">
                  <c:v>41458.458333333336</c:v>
                </c:pt>
                <c:pt idx="30693">
                  <c:v>41458.5</c:v>
                </c:pt>
                <c:pt idx="30694">
                  <c:v>41458.541666666664</c:v>
                </c:pt>
                <c:pt idx="30695">
                  <c:v>41458.583333333336</c:v>
                </c:pt>
                <c:pt idx="30696">
                  <c:v>41458.625</c:v>
                </c:pt>
                <c:pt idx="30697">
                  <c:v>41458.666666666664</c:v>
                </c:pt>
                <c:pt idx="30698">
                  <c:v>41458.708333333336</c:v>
                </c:pt>
                <c:pt idx="30699">
                  <c:v>41458.75</c:v>
                </c:pt>
                <c:pt idx="30700">
                  <c:v>41458.791666666664</c:v>
                </c:pt>
                <c:pt idx="30701">
                  <c:v>41458.833333333336</c:v>
                </c:pt>
                <c:pt idx="30702">
                  <c:v>41458.875</c:v>
                </c:pt>
                <c:pt idx="30703">
                  <c:v>41458.916666666664</c:v>
                </c:pt>
                <c:pt idx="30704">
                  <c:v>41458.958333333336</c:v>
                </c:pt>
                <c:pt idx="30705">
                  <c:v>41459</c:v>
                </c:pt>
                <c:pt idx="30706">
                  <c:v>41459.041666666664</c:v>
                </c:pt>
                <c:pt idx="30707">
                  <c:v>41459.083333333336</c:v>
                </c:pt>
                <c:pt idx="30708">
                  <c:v>41459.125</c:v>
                </c:pt>
                <c:pt idx="30709">
                  <c:v>41459.166666666664</c:v>
                </c:pt>
                <c:pt idx="30710">
                  <c:v>41459.208333333336</c:v>
                </c:pt>
                <c:pt idx="30711">
                  <c:v>41459.25</c:v>
                </c:pt>
                <c:pt idx="30712">
                  <c:v>41459.291666666664</c:v>
                </c:pt>
                <c:pt idx="30713">
                  <c:v>41459.333333333336</c:v>
                </c:pt>
                <c:pt idx="30714">
                  <c:v>41459.375</c:v>
                </c:pt>
                <c:pt idx="30715">
                  <c:v>41459.416666666664</c:v>
                </c:pt>
                <c:pt idx="30716">
                  <c:v>41459.458333333336</c:v>
                </c:pt>
                <c:pt idx="30717">
                  <c:v>41459.5</c:v>
                </c:pt>
                <c:pt idx="30718">
                  <c:v>41459.541666666664</c:v>
                </c:pt>
                <c:pt idx="30719">
                  <c:v>41459.583333333336</c:v>
                </c:pt>
                <c:pt idx="30720">
                  <c:v>41459.625</c:v>
                </c:pt>
                <c:pt idx="30721">
                  <c:v>41459.666666666664</c:v>
                </c:pt>
                <c:pt idx="30722">
                  <c:v>41459.708333333336</c:v>
                </c:pt>
                <c:pt idx="30723">
                  <c:v>41459.75</c:v>
                </c:pt>
                <c:pt idx="30724">
                  <c:v>41459.791666666664</c:v>
                </c:pt>
                <c:pt idx="30725">
                  <c:v>41459.833333333336</c:v>
                </c:pt>
                <c:pt idx="30726">
                  <c:v>41459.875</c:v>
                </c:pt>
                <c:pt idx="30727">
                  <c:v>41459.916666666664</c:v>
                </c:pt>
                <c:pt idx="30728">
                  <c:v>41459.958333333336</c:v>
                </c:pt>
                <c:pt idx="30729">
                  <c:v>41460</c:v>
                </c:pt>
                <c:pt idx="30730">
                  <c:v>41460.041666666664</c:v>
                </c:pt>
                <c:pt idx="30731">
                  <c:v>41460.083333333336</c:v>
                </c:pt>
                <c:pt idx="30732">
                  <c:v>41460.125</c:v>
                </c:pt>
                <c:pt idx="30733">
                  <c:v>41460.166666666664</c:v>
                </c:pt>
                <c:pt idx="30734">
                  <c:v>41460.208333333336</c:v>
                </c:pt>
                <c:pt idx="30735">
                  <c:v>41460.25</c:v>
                </c:pt>
                <c:pt idx="30736">
                  <c:v>41460.291666666664</c:v>
                </c:pt>
                <c:pt idx="30737">
                  <c:v>41460.333333333336</c:v>
                </c:pt>
                <c:pt idx="30738">
                  <c:v>41460.375</c:v>
                </c:pt>
                <c:pt idx="30739">
                  <c:v>41460.416666666664</c:v>
                </c:pt>
                <c:pt idx="30740">
                  <c:v>41460.458333333336</c:v>
                </c:pt>
                <c:pt idx="30741">
                  <c:v>41460.5</c:v>
                </c:pt>
                <c:pt idx="30742">
                  <c:v>41460.541666666664</c:v>
                </c:pt>
                <c:pt idx="30743">
                  <c:v>41460.583333333336</c:v>
                </c:pt>
                <c:pt idx="30744">
                  <c:v>41460.625</c:v>
                </c:pt>
                <c:pt idx="30745">
                  <c:v>41460.666666666664</c:v>
                </c:pt>
                <c:pt idx="30746">
                  <c:v>41460.708333333336</c:v>
                </c:pt>
                <c:pt idx="30747">
                  <c:v>41460.75</c:v>
                </c:pt>
                <c:pt idx="30748">
                  <c:v>41460.791666666664</c:v>
                </c:pt>
                <c:pt idx="30749">
                  <c:v>41460.833333333336</c:v>
                </c:pt>
                <c:pt idx="30750">
                  <c:v>41460.875</c:v>
                </c:pt>
                <c:pt idx="30751">
                  <c:v>41460.916666666664</c:v>
                </c:pt>
                <c:pt idx="30752">
                  <c:v>41460.958333333336</c:v>
                </c:pt>
                <c:pt idx="30753">
                  <c:v>41461</c:v>
                </c:pt>
                <c:pt idx="30754">
                  <c:v>41461.041666666664</c:v>
                </c:pt>
                <c:pt idx="30755">
                  <c:v>41461.083333333336</c:v>
                </c:pt>
                <c:pt idx="30756">
                  <c:v>41461.125</c:v>
                </c:pt>
                <c:pt idx="30757">
                  <c:v>41461.166666666664</c:v>
                </c:pt>
                <c:pt idx="30758">
                  <c:v>41461.208333333336</c:v>
                </c:pt>
                <c:pt idx="30759">
                  <c:v>41461.25</c:v>
                </c:pt>
                <c:pt idx="30760">
                  <c:v>41461.291666666664</c:v>
                </c:pt>
                <c:pt idx="30761">
                  <c:v>41461.333333333336</c:v>
                </c:pt>
                <c:pt idx="30762">
                  <c:v>41461.375</c:v>
                </c:pt>
                <c:pt idx="30763">
                  <c:v>41461.416666666664</c:v>
                </c:pt>
                <c:pt idx="30764">
                  <c:v>41461.458333333336</c:v>
                </c:pt>
                <c:pt idx="30765">
                  <c:v>41461.5</c:v>
                </c:pt>
                <c:pt idx="30766">
                  <c:v>41461.541666666664</c:v>
                </c:pt>
                <c:pt idx="30767">
                  <c:v>41461.583333333336</c:v>
                </c:pt>
                <c:pt idx="30768">
                  <c:v>41461.625</c:v>
                </c:pt>
                <c:pt idx="30769">
                  <c:v>41461.666666666664</c:v>
                </c:pt>
                <c:pt idx="30770">
                  <c:v>41461.708333333336</c:v>
                </c:pt>
                <c:pt idx="30771">
                  <c:v>41461.75</c:v>
                </c:pt>
                <c:pt idx="30772">
                  <c:v>41461.791666666664</c:v>
                </c:pt>
                <c:pt idx="30773">
                  <c:v>41461.833333333336</c:v>
                </c:pt>
                <c:pt idx="30774">
                  <c:v>41461.875</c:v>
                </c:pt>
                <c:pt idx="30775">
                  <c:v>41461.916666666664</c:v>
                </c:pt>
                <c:pt idx="30776">
                  <c:v>41461.958333333336</c:v>
                </c:pt>
                <c:pt idx="30777">
                  <c:v>41462</c:v>
                </c:pt>
                <c:pt idx="30778">
                  <c:v>41462.041666666664</c:v>
                </c:pt>
                <c:pt idx="30779">
                  <c:v>41462.083333333336</c:v>
                </c:pt>
                <c:pt idx="30780">
                  <c:v>41462.125</c:v>
                </c:pt>
                <c:pt idx="30781">
                  <c:v>41462.166666666664</c:v>
                </c:pt>
                <c:pt idx="30782">
                  <c:v>41462.208333333336</c:v>
                </c:pt>
                <c:pt idx="30783">
                  <c:v>41462.25</c:v>
                </c:pt>
                <c:pt idx="30784">
                  <c:v>41462.291666666664</c:v>
                </c:pt>
                <c:pt idx="30785">
                  <c:v>41462.333333333336</c:v>
                </c:pt>
                <c:pt idx="30786">
                  <c:v>41462.375</c:v>
                </c:pt>
                <c:pt idx="30787">
                  <c:v>41462.416666666664</c:v>
                </c:pt>
                <c:pt idx="30788">
                  <c:v>41462.458333333336</c:v>
                </c:pt>
                <c:pt idx="30789">
                  <c:v>41462.5</c:v>
                </c:pt>
                <c:pt idx="30790">
                  <c:v>41462.541666666664</c:v>
                </c:pt>
                <c:pt idx="30791">
                  <c:v>41462.583333333336</c:v>
                </c:pt>
                <c:pt idx="30792">
                  <c:v>41462.625</c:v>
                </c:pt>
                <c:pt idx="30793">
                  <c:v>41462.666666666664</c:v>
                </c:pt>
                <c:pt idx="30794">
                  <c:v>41462.708333333336</c:v>
                </c:pt>
                <c:pt idx="30795">
                  <c:v>41462.75</c:v>
                </c:pt>
                <c:pt idx="30796">
                  <c:v>41462.791666666664</c:v>
                </c:pt>
                <c:pt idx="30797">
                  <c:v>41462.833333333336</c:v>
                </c:pt>
                <c:pt idx="30798">
                  <c:v>41462.875</c:v>
                </c:pt>
                <c:pt idx="30799">
                  <c:v>41462.916666666664</c:v>
                </c:pt>
                <c:pt idx="30800">
                  <c:v>41462.958333333336</c:v>
                </c:pt>
                <c:pt idx="30801">
                  <c:v>41463</c:v>
                </c:pt>
                <c:pt idx="30802">
                  <c:v>41463.041666666664</c:v>
                </c:pt>
                <c:pt idx="30803">
                  <c:v>41463.083333333336</c:v>
                </c:pt>
                <c:pt idx="30804">
                  <c:v>41463.125</c:v>
                </c:pt>
                <c:pt idx="30805">
                  <c:v>41463.166666666664</c:v>
                </c:pt>
                <c:pt idx="30806">
                  <c:v>41463.208333333336</c:v>
                </c:pt>
                <c:pt idx="30807">
                  <c:v>41463.25</c:v>
                </c:pt>
                <c:pt idx="30808">
                  <c:v>41463.291666666664</c:v>
                </c:pt>
                <c:pt idx="30809">
                  <c:v>41463.333333333336</c:v>
                </c:pt>
                <c:pt idx="30810">
                  <c:v>41463.375</c:v>
                </c:pt>
                <c:pt idx="30811">
                  <c:v>41463.416666666664</c:v>
                </c:pt>
                <c:pt idx="30812">
                  <c:v>41463.458333333336</c:v>
                </c:pt>
                <c:pt idx="30813">
                  <c:v>41463.5</c:v>
                </c:pt>
                <c:pt idx="30814">
                  <c:v>41463.541666666664</c:v>
                </c:pt>
                <c:pt idx="30815">
                  <c:v>41463.583333333336</c:v>
                </c:pt>
                <c:pt idx="30816">
                  <c:v>41463.625</c:v>
                </c:pt>
                <c:pt idx="30817">
                  <c:v>41463.666666666664</c:v>
                </c:pt>
                <c:pt idx="30818">
                  <c:v>41463.708333333336</c:v>
                </c:pt>
                <c:pt idx="30819">
                  <c:v>41463.75</c:v>
                </c:pt>
                <c:pt idx="30820">
                  <c:v>41463.791666666664</c:v>
                </c:pt>
                <c:pt idx="30821">
                  <c:v>41463.833333333336</c:v>
                </c:pt>
                <c:pt idx="30822">
                  <c:v>41463.875</c:v>
                </c:pt>
                <c:pt idx="30823">
                  <c:v>41463.916666666664</c:v>
                </c:pt>
                <c:pt idx="30824">
                  <c:v>41463.958333333336</c:v>
                </c:pt>
                <c:pt idx="30825">
                  <c:v>41464</c:v>
                </c:pt>
                <c:pt idx="30826">
                  <c:v>41464.041666666664</c:v>
                </c:pt>
                <c:pt idx="30827">
                  <c:v>41464.083333333336</c:v>
                </c:pt>
                <c:pt idx="30828">
                  <c:v>41464.125</c:v>
                </c:pt>
                <c:pt idx="30829">
                  <c:v>41464.166666666664</c:v>
                </c:pt>
                <c:pt idx="30830">
                  <c:v>41464.208333333336</c:v>
                </c:pt>
                <c:pt idx="30831">
                  <c:v>41464.25</c:v>
                </c:pt>
                <c:pt idx="30832">
                  <c:v>41464.291666666664</c:v>
                </c:pt>
                <c:pt idx="30833">
                  <c:v>41464.333333333336</c:v>
                </c:pt>
                <c:pt idx="30834">
                  <c:v>41464.375</c:v>
                </c:pt>
                <c:pt idx="30835">
                  <c:v>41464.416666666664</c:v>
                </c:pt>
                <c:pt idx="30836">
                  <c:v>41464.458333333336</c:v>
                </c:pt>
                <c:pt idx="30837">
                  <c:v>41464.5</c:v>
                </c:pt>
                <c:pt idx="30838">
                  <c:v>41464.541666666664</c:v>
                </c:pt>
                <c:pt idx="30839">
                  <c:v>41464.583333333336</c:v>
                </c:pt>
                <c:pt idx="30840">
                  <c:v>41464.625</c:v>
                </c:pt>
                <c:pt idx="30841">
                  <c:v>41464.666666666664</c:v>
                </c:pt>
                <c:pt idx="30842">
                  <c:v>41464.708333333336</c:v>
                </c:pt>
                <c:pt idx="30843">
                  <c:v>41464.75</c:v>
                </c:pt>
                <c:pt idx="30844">
                  <c:v>41464.791666666664</c:v>
                </c:pt>
                <c:pt idx="30845">
                  <c:v>41464.833333333336</c:v>
                </c:pt>
                <c:pt idx="30846">
                  <c:v>41464.875</c:v>
                </c:pt>
                <c:pt idx="30847">
                  <c:v>41464.916666666664</c:v>
                </c:pt>
                <c:pt idx="30848">
                  <c:v>41464.958333333336</c:v>
                </c:pt>
                <c:pt idx="30849">
                  <c:v>41465</c:v>
                </c:pt>
                <c:pt idx="30850">
                  <c:v>41465.041666666664</c:v>
                </c:pt>
                <c:pt idx="30851">
                  <c:v>41465.083333333336</c:v>
                </c:pt>
                <c:pt idx="30852">
                  <c:v>41465.125</c:v>
                </c:pt>
                <c:pt idx="30853">
                  <c:v>41465.166666666664</c:v>
                </c:pt>
                <c:pt idx="30854">
                  <c:v>41465.208333333336</c:v>
                </c:pt>
                <c:pt idx="30855">
                  <c:v>41465.25</c:v>
                </c:pt>
                <c:pt idx="30856">
                  <c:v>41465.291666666664</c:v>
                </c:pt>
                <c:pt idx="30857">
                  <c:v>41465.333333333336</c:v>
                </c:pt>
                <c:pt idx="30858">
                  <c:v>41465.375</c:v>
                </c:pt>
                <c:pt idx="30859">
                  <c:v>41465.416666666664</c:v>
                </c:pt>
                <c:pt idx="30860">
                  <c:v>41465.458333333336</c:v>
                </c:pt>
                <c:pt idx="30861">
                  <c:v>41465.5</c:v>
                </c:pt>
                <c:pt idx="30862">
                  <c:v>41465.541666666664</c:v>
                </c:pt>
                <c:pt idx="30863">
                  <c:v>41465.583333333336</c:v>
                </c:pt>
                <c:pt idx="30864">
                  <c:v>41465.625</c:v>
                </c:pt>
                <c:pt idx="30865">
                  <c:v>41465.666666666664</c:v>
                </c:pt>
                <c:pt idx="30866">
                  <c:v>41465.708333333336</c:v>
                </c:pt>
                <c:pt idx="30867">
                  <c:v>41465.75</c:v>
                </c:pt>
                <c:pt idx="30868">
                  <c:v>41465.791666666664</c:v>
                </c:pt>
                <c:pt idx="30869">
                  <c:v>41465.833333333336</c:v>
                </c:pt>
                <c:pt idx="30870">
                  <c:v>41465.875</c:v>
                </c:pt>
                <c:pt idx="30871">
                  <c:v>41465.916666666664</c:v>
                </c:pt>
                <c:pt idx="30872">
                  <c:v>41465.958333333336</c:v>
                </c:pt>
                <c:pt idx="30873">
                  <c:v>41466</c:v>
                </c:pt>
                <c:pt idx="30874">
                  <c:v>41466.041666666664</c:v>
                </c:pt>
                <c:pt idx="30875">
                  <c:v>41466.083333333336</c:v>
                </c:pt>
                <c:pt idx="30876">
                  <c:v>41466.125</c:v>
                </c:pt>
                <c:pt idx="30877">
                  <c:v>41466.166666666664</c:v>
                </c:pt>
                <c:pt idx="30878">
                  <c:v>41466.208333333336</c:v>
                </c:pt>
                <c:pt idx="30879">
                  <c:v>41466.25</c:v>
                </c:pt>
                <c:pt idx="30880">
                  <c:v>41466.291666666664</c:v>
                </c:pt>
                <c:pt idx="30881">
                  <c:v>41466.333333333336</c:v>
                </c:pt>
                <c:pt idx="30882">
                  <c:v>41466.375</c:v>
                </c:pt>
                <c:pt idx="30883">
                  <c:v>41466.416666666664</c:v>
                </c:pt>
                <c:pt idx="30884">
                  <c:v>41466.458333333336</c:v>
                </c:pt>
                <c:pt idx="30885">
                  <c:v>41466.5</c:v>
                </c:pt>
                <c:pt idx="30886">
                  <c:v>41466.541666666664</c:v>
                </c:pt>
                <c:pt idx="30887">
                  <c:v>41466.583333333336</c:v>
                </c:pt>
                <c:pt idx="30888">
                  <c:v>41466.625</c:v>
                </c:pt>
                <c:pt idx="30889">
                  <c:v>41466.666666666664</c:v>
                </c:pt>
                <c:pt idx="30890">
                  <c:v>41466.708333333336</c:v>
                </c:pt>
                <c:pt idx="30891">
                  <c:v>41466.75</c:v>
                </c:pt>
                <c:pt idx="30892">
                  <c:v>41466.791666666664</c:v>
                </c:pt>
                <c:pt idx="30893">
                  <c:v>41466.833333333336</c:v>
                </c:pt>
                <c:pt idx="30894">
                  <c:v>41466.875</c:v>
                </c:pt>
                <c:pt idx="30895">
                  <c:v>41466.916666666664</c:v>
                </c:pt>
                <c:pt idx="30896">
                  <c:v>41466.958333333336</c:v>
                </c:pt>
                <c:pt idx="30897">
                  <c:v>41467</c:v>
                </c:pt>
                <c:pt idx="30898">
                  <c:v>41467.041666666664</c:v>
                </c:pt>
                <c:pt idx="30899">
                  <c:v>41467.083333333336</c:v>
                </c:pt>
                <c:pt idx="30900">
                  <c:v>41467.125</c:v>
                </c:pt>
                <c:pt idx="30901">
                  <c:v>41467.166666666664</c:v>
                </c:pt>
                <c:pt idx="30902">
                  <c:v>41467.208333333336</c:v>
                </c:pt>
                <c:pt idx="30903">
                  <c:v>41467.25</c:v>
                </c:pt>
                <c:pt idx="30904">
                  <c:v>41467.291666666664</c:v>
                </c:pt>
                <c:pt idx="30905">
                  <c:v>41467.333333333336</c:v>
                </c:pt>
                <c:pt idx="30906">
                  <c:v>41467.375</c:v>
                </c:pt>
                <c:pt idx="30907">
                  <c:v>41467.416666666664</c:v>
                </c:pt>
                <c:pt idx="30908">
                  <c:v>41467.458333333336</c:v>
                </c:pt>
                <c:pt idx="30909">
                  <c:v>41467.5</c:v>
                </c:pt>
                <c:pt idx="30910">
                  <c:v>41467.541666666664</c:v>
                </c:pt>
                <c:pt idx="30911">
                  <c:v>41467.583333333336</c:v>
                </c:pt>
                <c:pt idx="30912">
                  <c:v>41467.625</c:v>
                </c:pt>
                <c:pt idx="30913">
                  <c:v>41467.666666666664</c:v>
                </c:pt>
                <c:pt idx="30914">
                  <c:v>41467.708333333336</c:v>
                </c:pt>
                <c:pt idx="30915">
                  <c:v>41467.75</c:v>
                </c:pt>
                <c:pt idx="30916">
                  <c:v>41467.791666666664</c:v>
                </c:pt>
                <c:pt idx="30917">
                  <c:v>41467.833333333336</c:v>
                </c:pt>
                <c:pt idx="30918">
                  <c:v>41467.875</c:v>
                </c:pt>
                <c:pt idx="30919">
                  <c:v>41467.916666666664</c:v>
                </c:pt>
                <c:pt idx="30920">
                  <c:v>41467.958333333336</c:v>
                </c:pt>
                <c:pt idx="30921">
                  <c:v>41468</c:v>
                </c:pt>
                <c:pt idx="30922">
                  <c:v>41468.041666666664</c:v>
                </c:pt>
                <c:pt idx="30923">
                  <c:v>41468.083333333336</c:v>
                </c:pt>
                <c:pt idx="30924">
                  <c:v>41468.125</c:v>
                </c:pt>
                <c:pt idx="30925">
                  <c:v>41468.166666666664</c:v>
                </c:pt>
                <c:pt idx="30926">
                  <c:v>41468.208333333336</c:v>
                </c:pt>
                <c:pt idx="30927">
                  <c:v>41468.25</c:v>
                </c:pt>
                <c:pt idx="30928">
                  <c:v>41468.291666666664</c:v>
                </c:pt>
                <c:pt idx="30929">
                  <c:v>41468.333333333336</c:v>
                </c:pt>
                <c:pt idx="30930">
                  <c:v>41468.375</c:v>
                </c:pt>
                <c:pt idx="30931">
                  <c:v>41468.416666666664</c:v>
                </c:pt>
                <c:pt idx="30932">
                  <c:v>41468.458333333336</c:v>
                </c:pt>
                <c:pt idx="30933">
                  <c:v>41468.5</c:v>
                </c:pt>
                <c:pt idx="30934">
                  <c:v>41468.541666666664</c:v>
                </c:pt>
                <c:pt idx="30935">
                  <c:v>41468.583333333336</c:v>
                </c:pt>
                <c:pt idx="30936">
                  <c:v>41468.625</c:v>
                </c:pt>
                <c:pt idx="30937">
                  <c:v>41468.666666666664</c:v>
                </c:pt>
                <c:pt idx="30938">
                  <c:v>41468.708333333336</c:v>
                </c:pt>
                <c:pt idx="30939">
                  <c:v>41468.75</c:v>
                </c:pt>
                <c:pt idx="30940">
                  <c:v>41468.791666666664</c:v>
                </c:pt>
                <c:pt idx="30941">
                  <c:v>41468.833333333336</c:v>
                </c:pt>
                <c:pt idx="30942">
                  <c:v>41468.875</c:v>
                </c:pt>
                <c:pt idx="30943">
                  <c:v>41468.916666666664</c:v>
                </c:pt>
                <c:pt idx="30944">
                  <c:v>41468.958333333336</c:v>
                </c:pt>
                <c:pt idx="30945">
                  <c:v>41469</c:v>
                </c:pt>
                <c:pt idx="30946">
                  <c:v>41469.041666666664</c:v>
                </c:pt>
                <c:pt idx="30947">
                  <c:v>41469.083333333336</c:v>
                </c:pt>
                <c:pt idx="30948">
                  <c:v>41469.125</c:v>
                </c:pt>
                <c:pt idx="30949">
                  <c:v>41469.166666666664</c:v>
                </c:pt>
                <c:pt idx="30950">
                  <c:v>41469.208333333336</c:v>
                </c:pt>
                <c:pt idx="30951">
                  <c:v>41469.25</c:v>
                </c:pt>
                <c:pt idx="30952">
                  <c:v>41469.291666666664</c:v>
                </c:pt>
                <c:pt idx="30953">
                  <c:v>41469.333333333336</c:v>
                </c:pt>
                <c:pt idx="30954">
                  <c:v>41469.375</c:v>
                </c:pt>
                <c:pt idx="30955">
                  <c:v>41469.416666666664</c:v>
                </c:pt>
                <c:pt idx="30956">
                  <c:v>41469.458333333336</c:v>
                </c:pt>
                <c:pt idx="30957">
                  <c:v>41469.5</c:v>
                </c:pt>
                <c:pt idx="30958">
                  <c:v>41469.541666666664</c:v>
                </c:pt>
                <c:pt idx="30959">
                  <c:v>41469.583333333336</c:v>
                </c:pt>
                <c:pt idx="30960">
                  <c:v>41469.625</c:v>
                </c:pt>
                <c:pt idx="30961">
                  <c:v>41469.666666666664</c:v>
                </c:pt>
                <c:pt idx="30962">
                  <c:v>41469.708333333336</c:v>
                </c:pt>
                <c:pt idx="30963">
                  <c:v>41469.75</c:v>
                </c:pt>
                <c:pt idx="30964">
                  <c:v>41469.791666666664</c:v>
                </c:pt>
                <c:pt idx="30965">
                  <c:v>41469.833333333336</c:v>
                </c:pt>
                <c:pt idx="30966">
                  <c:v>41469.875</c:v>
                </c:pt>
                <c:pt idx="30967">
                  <c:v>41469.916666666664</c:v>
                </c:pt>
                <c:pt idx="30968">
                  <c:v>41469.958333333336</c:v>
                </c:pt>
                <c:pt idx="30969">
                  <c:v>41470</c:v>
                </c:pt>
                <c:pt idx="30970">
                  <c:v>41470.041666666664</c:v>
                </c:pt>
                <c:pt idx="30971">
                  <c:v>41470.083333333336</c:v>
                </c:pt>
                <c:pt idx="30972">
                  <c:v>41470.125</c:v>
                </c:pt>
                <c:pt idx="30973">
                  <c:v>41470.166666666664</c:v>
                </c:pt>
                <c:pt idx="30974">
                  <c:v>41470.208333333336</c:v>
                </c:pt>
                <c:pt idx="30975">
                  <c:v>41470.25</c:v>
                </c:pt>
                <c:pt idx="30976">
                  <c:v>41470.291666666664</c:v>
                </c:pt>
                <c:pt idx="30977">
                  <c:v>41470.333333333336</c:v>
                </c:pt>
                <c:pt idx="30978">
                  <c:v>41470.375</c:v>
                </c:pt>
                <c:pt idx="30979">
                  <c:v>41470.416666666664</c:v>
                </c:pt>
                <c:pt idx="30980">
                  <c:v>41470.458333333336</c:v>
                </c:pt>
                <c:pt idx="30981">
                  <c:v>41470.5</c:v>
                </c:pt>
                <c:pt idx="30982">
                  <c:v>41470.541666666664</c:v>
                </c:pt>
                <c:pt idx="30983">
                  <c:v>41470.583333333336</c:v>
                </c:pt>
                <c:pt idx="30984">
                  <c:v>41470.625</c:v>
                </c:pt>
                <c:pt idx="30985">
                  <c:v>41470.666666666664</c:v>
                </c:pt>
                <c:pt idx="30986">
                  <c:v>41470.708333333336</c:v>
                </c:pt>
                <c:pt idx="30987">
                  <c:v>41470.75</c:v>
                </c:pt>
                <c:pt idx="30988">
                  <c:v>41470.791666666664</c:v>
                </c:pt>
                <c:pt idx="30989">
                  <c:v>41470.833333333336</c:v>
                </c:pt>
                <c:pt idx="30990">
                  <c:v>41470.875</c:v>
                </c:pt>
                <c:pt idx="30991">
                  <c:v>41470.916666666664</c:v>
                </c:pt>
                <c:pt idx="30992">
                  <c:v>41470.958333333336</c:v>
                </c:pt>
                <c:pt idx="30993">
                  <c:v>41471</c:v>
                </c:pt>
                <c:pt idx="30994">
                  <c:v>41471.041666666664</c:v>
                </c:pt>
                <c:pt idx="30995">
                  <c:v>41471.083333333336</c:v>
                </c:pt>
                <c:pt idx="30996">
                  <c:v>41471.125</c:v>
                </c:pt>
                <c:pt idx="30997">
                  <c:v>41471.166666666664</c:v>
                </c:pt>
                <c:pt idx="30998">
                  <c:v>41471.208333333336</c:v>
                </c:pt>
                <c:pt idx="30999">
                  <c:v>41471.25</c:v>
                </c:pt>
                <c:pt idx="31000">
                  <c:v>41471.291666666664</c:v>
                </c:pt>
                <c:pt idx="31001">
                  <c:v>41471.333333333336</c:v>
                </c:pt>
                <c:pt idx="31002">
                  <c:v>41471.375</c:v>
                </c:pt>
                <c:pt idx="31003">
                  <c:v>41471.416666666664</c:v>
                </c:pt>
                <c:pt idx="31004">
                  <c:v>41471.458333333336</c:v>
                </c:pt>
                <c:pt idx="31005">
                  <c:v>41471.5</c:v>
                </c:pt>
                <c:pt idx="31006">
                  <c:v>41471.541666666664</c:v>
                </c:pt>
                <c:pt idx="31007">
                  <c:v>41471.583333333336</c:v>
                </c:pt>
                <c:pt idx="31008">
                  <c:v>41471.625</c:v>
                </c:pt>
                <c:pt idx="31009">
                  <c:v>41471.666666666664</c:v>
                </c:pt>
                <c:pt idx="31010">
                  <c:v>41471.708333333336</c:v>
                </c:pt>
                <c:pt idx="31011">
                  <c:v>41471.75</c:v>
                </c:pt>
                <c:pt idx="31012">
                  <c:v>41471.791666666664</c:v>
                </c:pt>
                <c:pt idx="31013">
                  <c:v>41471.833333333336</c:v>
                </c:pt>
                <c:pt idx="31014">
                  <c:v>41471.875</c:v>
                </c:pt>
                <c:pt idx="31015">
                  <c:v>41471.916666666664</c:v>
                </c:pt>
                <c:pt idx="31016">
                  <c:v>41471.958333333336</c:v>
                </c:pt>
                <c:pt idx="31017">
                  <c:v>41472</c:v>
                </c:pt>
                <c:pt idx="31018">
                  <c:v>41472.041666666664</c:v>
                </c:pt>
                <c:pt idx="31019">
                  <c:v>41472.083333333336</c:v>
                </c:pt>
                <c:pt idx="31020">
                  <c:v>41472.125</c:v>
                </c:pt>
                <c:pt idx="31021">
                  <c:v>41472.166666666664</c:v>
                </c:pt>
                <c:pt idx="31022">
                  <c:v>41472.208333333336</c:v>
                </c:pt>
                <c:pt idx="31023">
                  <c:v>41472.25</c:v>
                </c:pt>
                <c:pt idx="31024">
                  <c:v>41472.291666666664</c:v>
                </c:pt>
                <c:pt idx="31025">
                  <c:v>41472.333333333336</c:v>
                </c:pt>
                <c:pt idx="31026">
                  <c:v>41472.375</c:v>
                </c:pt>
                <c:pt idx="31027">
                  <c:v>41472.416666666664</c:v>
                </c:pt>
                <c:pt idx="31028">
                  <c:v>41472.458333333336</c:v>
                </c:pt>
                <c:pt idx="31029">
                  <c:v>41472.5</c:v>
                </c:pt>
                <c:pt idx="31030">
                  <c:v>41472.541666666664</c:v>
                </c:pt>
                <c:pt idx="31031">
                  <c:v>41472.583333333336</c:v>
                </c:pt>
                <c:pt idx="31032">
                  <c:v>41472.625</c:v>
                </c:pt>
                <c:pt idx="31033">
                  <c:v>41472.666666666664</c:v>
                </c:pt>
                <c:pt idx="31034">
                  <c:v>41472.708333333336</c:v>
                </c:pt>
                <c:pt idx="31035">
                  <c:v>41472.75</c:v>
                </c:pt>
                <c:pt idx="31036">
                  <c:v>41472.791666666664</c:v>
                </c:pt>
                <c:pt idx="31037">
                  <c:v>41472.833333333336</c:v>
                </c:pt>
                <c:pt idx="31038">
                  <c:v>41472.875</c:v>
                </c:pt>
                <c:pt idx="31039">
                  <c:v>41472.916666666664</c:v>
                </c:pt>
                <c:pt idx="31040">
                  <c:v>41472.958333333336</c:v>
                </c:pt>
                <c:pt idx="31041">
                  <c:v>41473</c:v>
                </c:pt>
                <c:pt idx="31042">
                  <c:v>41473.041666666664</c:v>
                </c:pt>
                <c:pt idx="31043">
                  <c:v>41473.083333333336</c:v>
                </c:pt>
                <c:pt idx="31044">
                  <c:v>41473.125</c:v>
                </c:pt>
                <c:pt idx="31045">
                  <c:v>41473.166666666664</c:v>
                </c:pt>
                <c:pt idx="31046">
                  <c:v>41473.208333333336</c:v>
                </c:pt>
                <c:pt idx="31047">
                  <c:v>41473.25</c:v>
                </c:pt>
                <c:pt idx="31048">
                  <c:v>41473.291666666664</c:v>
                </c:pt>
                <c:pt idx="31049">
                  <c:v>41473.333333333336</c:v>
                </c:pt>
                <c:pt idx="31050">
                  <c:v>41473.375</c:v>
                </c:pt>
                <c:pt idx="31051">
                  <c:v>41473.416666666664</c:v>
                </c:pt>
                <c:pt idx="31052">
                  <c:v>41473.458333333336</c:v>
                </c:pt>
                <c:pt idx="31053">
                  <c:v>41473.5</c:v>
                </c:pt>
                <c:pt idx="31054">
                  <c:v>41473.541666666664</c:v>
                </c:pt>
                <c:pt idx="31055">
                  <c:v>41473.583333333336</c:v>
                </c:pt>
                <c:pt idx="31056">
                  <c:v>41473.625</c:v>
                </c:pt>
                <c:pt idx="31057">
                  <c:v>41473.666666666664</c:v>
                </c:pt>
                <c:pt idx="31058">
                  <c:v>41473.708333333336</c:v>
                </c:pt>
                <c:pt idx="31059">
                  <c:v>41473.75</c:v>
                </c:pt>
                <c:pt idx="31060">
                  <c:v>41473.791666666664</c:v>
                </c:pt>
                <c:pt idx="31061">
                  <c:v>41473.833333333336</c:v>
                </c:pt>
                <c:pt idx="31062">
                  <c:v>41473.875</c:v>
                </c:pt>
                <c:pt idx="31063">
                  <c:v>41473.916666666664</c:v>
                </c:pt>
                <c:pt idx="31064">
                  <c:v>41473.958333333336</c:v>
                </c:pt>
                <c:pt idx="31065">
                  <c:v>41474</c:v>
                </c:pt>
                <c:pt idx="31066">
                  <c:v>41474.041666666664</c:v>
                </c:pt>
                <c:pt idx="31067">
                  <c:v>41474.083333333336</c:v>
                </c:pt>
                <c:pt idx="31068">
                  <c:v>41474.125</c:v>
                </c:pt>
                <c:pt idx="31069">
                  <c:v>41474.166666666664</c:v>
                </c:pt>
                <c:pt idx="31070">
                  <c:v>41474.208333333336</c:v>
                </c:pt>
                <c:pt idx="31071">
                  <c:v>41474.25</c:v>
                </c:pt>
                <c:pt idx="31072">
                  <c:v>41474.291666666664</c:v>
                </c:pt>
                <c:pt idx="31073">
                  <c:v>41474.333333333336</c:v>
                </c:pt>
                <c:pt idx="31074">
                  <c:v>41474.375</c:v>
                </c:pt>
                <c:pt idx="31075">
                  <c:v>41474.416666666664</c:v>
                </c:pt>
                <c:pt idx="31076">
                  <c:v>41474.458333333336</c:v>
                </c:pt>
                <c:pt idx="31077">
                  <c:v>41474.5</c:v>
                </c:pt>
                <c:pt idx="31078">
                  <c:v>41474.541666666664</c:v>
                </c:pt>
                <c:pt idx="31079">
                  <c:v>41474.583333333336</c:v>
                </c:pt>
                <c:pt idx="31080">
                  <c:v>41474.625</c:v>
                </c:pt>
                <c:pt idx="31081">
                  <c:v>41474.666666666664</c:v>
                </c:pt>
                <c:pt idx="31082">
                  <c:v>41474.708333333336</c:v>
                </c:pt>
                <c:pt idx="31083">
                  <c:v>41474.75</c:v>
                </c:pt>
                <c:pt idx="31084">
                  <c:v>41474.791666666664</c:v>
                </c:pt>
                <c:pt idx="31085">
                  <c:v>41474.833333333336</c:v>
                </c:pt>
                <c:pt idx="31086">
                  <c:v>41474.875</c:v>
                </c:pt>
                <c:pt idx="31087">
                  <c:v>41474.916666666664</c:v>
                </c:pt>
                <c:pt idx="31088">
                  <c:v>41474.958333333336</c:v>
                </c:pt>
                <c:pt idx="31089">
                  <c:v>41475</c:v>
                </c:pt>
                <c:pt idx="31090">
                  <c:v>41475.041666666664</c:v>
                </c:pt>
                <c:pt idx="31091">
                  <c:v>41475.083333333336</c:v>
                </c:pt>
                <c:pt idx="31092">
                  <c:v>41475.125</c:v>
                </c:pt>
                <c:pt idx="31093">
                  <c:v>41475.166666666664</c:v>
                </c:pt>
                <c:pt idx="31094">
                  <c:v>41475.208333333336</c:v>
                </c:pt>
                <c:pt idx="31095">
                  <c:v>41475.25</c:v>
                </c:pt>
                <c:pt idx="31096">
                  <c:v>41475.291666666664</c:v>
                </c:pt>
                <c:pt idx="31097">
                  <c:v>41475.333333333336</c:v>
                </c:pt>
                <c:pt idx="31098">
                  <c:v>41475.375</c:v>
                </c:pt>
                <c:pt idx="31099">
                  <c:v>41475.416666666664</c:v>
                </c:pt>
                <c:pt idx="31100">
                  <c:v>41475.458333333336</c:v>
                </c:pt>
                <c:pt idx="31101">
                  <c:v>41475.5</c:v>
                </c:pt>
                <c:pt idx="31102">
                  <c:v>41475.541666666664</c:v>
                </c:pt>
                <c:pt idx="31103">
                  <c:v>41475.583333333336</c:v>
                </c:pt>
                <c:pt idx="31104">
                  <c:v>41475.625</c:v>
                </c:pt>
                <c:pt idx="31105">
                  <c:v>41475.666666666664</c:v>
                </c:pt>
                <c:pt idx="31106">
                  <c:v>41475.708333333336</c:v>
                </c:pt>
                <c:pt idx="31107">
                  <c:v>41475.75</c:v>
                </c:pt>
                <c:pt idx="31108">
                  <c:v>41475.791666666664</c:v>
                </c:pt>
                <c:pt idx="31109">
                  <c:v>41475.833333333336</c:v>
                </c:pt>
                <c:pt idx="31110">
                  <c:v>41475.875</c:v>
                </c:pt>
                <c:pt idx="31111">
                  <c:v>41475.916666666664</c:v>
                </c:pt>
                <c:pt idx="31112">
                  <c:v>41475.958333333336</c:v>
                </c:pt>
                <c:pt idx="31113">
                  <c:v>41476</c:v>
                </c:pt>
                <c:pt idx="31114">
                  <c:v>41476.041666666664</c:v>
                </c:pt>
                <c:pt idx="31115">
                  <c:v>41476.083333333336</c:v>
                </c:pt>
                <c:pt idx="31116">
                  <c:v>41476.125</c:v>
                </c:pt>
                <c:pt idx="31117">
                  <c:v>41476.166666666664</c:v>
                </c:pt>
                <c:pt idx="31118">
                  <c:v>41476.208333333336</c:v>
                </c:pt>
                <c:pt idx="31119">
                  <c:v>41476.25</c:v>
                </c:pt>
                <c:pt idx="31120">
                  <c:v>41476.291666666664</c:v>
                </c:pt>
                <c:pt idx="31121">
                  <c:v>41476.333333333336</c:v>
                </c:pt>
                <c:pt idx="31122">
                  <c:v>41476.375</c:v>
                </c:pt>
                <c:pt idx="31123">
                  <c:v>41476.416666666664</c:v>
                </c:pt>
                <c:pt idx="31124">
                  <c:v>41476.458333333336</c:v>
                </c:pt>
                <c:pt idx="31125">
                  <c:v>41476.5</c:v>
                </c:pt>
                <c:pt idx="31126">
                  <c:v>41476.541666666664</c:v>
                </c:pt>
                <c:pt idx="31127">
                  <c:v>41476.583333333336</c:v>
                </c:pt>
                <c:pt idx="31128">
                  <c:v>41476.625</c:v>
                </c:pt>
                <c:pt idx="31129">
                  <c:v>41476.666666666664</c:v>
                </c:pt>
                <c:pt idx="31130">
                  <c:v>41476.708333333336</c:v>
                </c:pt>
                <c:pt idx="31131">
                  <c:v>41476.75</c:v>
                </c:pt>
                <c:pt idx="31132">
                  <c:v>41476.791666666664</c:v>
                </c:pt>
                <c:pt idx="31133">
                  <c:v>41476.833333333336</c:v>
                </c:pt>
                <c:pt idx="31134">
                  <c:v>41476.875</c:v>
                </c:pt>
                <c:pt idx="31135">
                  <c:v>41476.916666666664</c:v>
                </c:pt>
                <c:pt idx="31136">
                  <c:v>41476.958333333336</c:v>
                </c:pt>
                <c:pt idx="31137">
                  <c:v>41477</c:v>
                </c:pt>
                <c:pt idx="31138">
                  <c:v>41477.041666666664</c:v>
                </c:pt>
                <c:pt idx="31139">
                  <c:v>41477.083333333336</c:v>
                </c:pt>
                <c:pt idx="31140">
                  <c:v>41477.125</c:v>
                </c:pt>
                <c:pt idx="31141">
                  <c:v>41477.166666666664</c:v>
                </c:pt>
                <c:pt idx="31142">
                  <c:v>41477.208333333336</c:v>
                </c:pt>
                <c:pt idx="31143">
                  <c:v>41477.25</c:v>
                </c:pt>
                <c:pt idx="31144">
                  <c:v>41477.291666666664</c:v>
                </c:pt>
                <c:pt idx="31145">
                  <c:v>41477.333333333336</c:v>
                </c:pt>
                <c:pt idx="31146">
                  <c:v>41477.375</c:v>
                </c:pt>
                <c:pt idx="31147">
                  <c:v>41477.416666666664</c:v>
                </c:pt>
                <c:pt idx="31148">
                  <c:v>41477.458333333336</c:v>
                </c:pt>
                <c:pt idx="31149">
                  <c:v>41477.5</c:v>
                </c:pt>
                <c:pt idx="31150">
                  <c:v>41477.541666666664</c:v>
                </c:pt>
                <c:pt idx="31151">
                  <c:v>41477.583333333336</c:v>
                </c:pt>
                <c:pt idx="31152">
                  <c:v>41477.625</c:v>
                </c:pt>
                <c:pt idx="31153">
                  <c:v>41477.666666666664</c:v>
                </c:pt>
                <c:pt idx="31154">
                  <c:v>41477.708333333336</c:v>
                </c:pt>
                <c:pt idx="31155">
                  <c:v>41477.75</c:v>
                </c:pt>
                <c:pt idx="31156">
                  <c:v>41477.791666666664</c:v>
                </c:pt>
                <c:pt idx="31157">
                  <c:v>41477.833333333336</c:v>
                </c:pt>
                <c:pt idx="31158">
                  <c:v>41477.875</c:v>
                </c:pt>
                <c:pt idx="31159">
                  <c:v>41477.916666666664</c:v>
                </c:pt>
                <c:pt idx="31160">
                  <c:v>41477.958333333336</c:v>
                </c:pt>
                <c:pt idx="31161">
                  <c:v>41478</c:v>
                </c:pt>
                <c:pt idx="31162">
                  <c:v>41478.041666666664</c:v>
                </c:pt>
                <c:pt idx="31163">
                  <c:v>41478.083333333336</c:v>
                </c:pt>
                <c:pt idx="31164">
                  <c:v>41478.125</c:v>
                </c:pt>
                <c:pt idx="31165">
                  <c:v>41478.166666666664</c:v>
                </c:pt>
                <c:pt idx="31166">
                  <c:v>41478.208333333336</c:v>
                </c:pt>
                <c:pt idx="31167">
                  <c:v>41478.25</c:v>
                </c:pt>
                <c:pt idx="31168">
                  <c:v>41478.291666666664</c:v>
                </c:pt>
                <c:pt idx="31169">
                  <c:v>41478.333333333336</c:v>
                </c:pt>
                <c:pt idx="31170">
                  <c:v>41478.375</c:v>
                </c:pt>
                <c:pt idx="31171">
                  <c:v>41478.416666666664</c:v>
                </c:pt>
                <c:pt idx="31172">
                  <c:v>41478.458333333336</c:v>
                </c:pt>
                <c:pt idx="31173">
                  <c:v>41478.5</c:v>
                </c:pt>
                <c:pt idx="31174">
                  <c:v>41478.541666666664</c:v>
                </c:pt>
                <c:pt idx="31175">
                  <c:v>41478.583333333336</c:v>
                </c:pt>
                <c:pt idx="31176">
                  <c:v>41478.625</c:v>
                </c:pt>
                <c:pt idx="31177">
                  <c:v>41478.666666666664</c:v>
                </c:pt>
                <c:pt idx="31178">
                  <c:v>41478.708333333336</c:v>
                </c:pt>
                <c:pt idx="31179">
                  <c:v>41478.75</c:v>
                </c:pt>
                <c:pt idx="31180">
                  <c:v>41478.791666666664</c:v>
                </c:pt>
                <c:pt idx="31181">
                  <c:v>41478.833333333336</c:v>
                </c:pt>
                <c:pt idx="31182">
                  <c:v>41478.875</c:v>
                </c:pt>
                <c:pt idx="31183">
                  <c:v>41478.916666666664</c:v>
                </c:pt>
                <c:pt idx="31184">
                  <c:v>41478.958333333336</c:v>
                </c:pt>
                <c:pt idx="31185">
                  <c:v>41479</c:v>
                </c:pt>
                <c:pt idx="31186">
                  <c:v>41479.041666666664</c:v>
                </c:pt>
                <c:pt idx="31187">
                  <c:v>41479.083333333336</c:v>
                </c:pt>
                <c:pt idx="31188">
                  <c:v>41479.125</c:v>
                </c:pt>
                <c:pt idx="31189">
                  <c:v>41479.166666666664</c:v>
                </c:pt>
                <c:pt idx="31190">
                  <c:v>41479.208333333336</c:v>
                </c:pt>
                <c:pt idx="31191">
                  <c:v>41479.25</c:v>
                </c:pt>
                <c:pt idx="31192">
                  <c:v>41479.291666666664</c:v>
                </c:pt>
                <c:pt idx="31193">
                  <c:v>41479.333333333336</c:v>
                </c:pt>
                <c:pt idx="31194">
                  <c:v>41479.375</c:v>
                </c:pt>
                <c:pt idx="31195">
                  <c:v>41479.416666666664</c:v>
                </c:pt>
                <c:pt idx="31196">
                  <c:v>41479.458333333336</c:v>
                </c:pt>
                <c:pt idx="31197">
                  <c:v>41479.5</c:v>
                </c:pt>
                <c:pt idx="31198">
                  <c:v>41479.541666666664</c:v>
                </c:pt>
                <c:pt idx="31199">
                  <c:v>41479.583333333336</c:v>
                </c:pt>
                <c:pt idx="31200">
                  <c:v>41479.625</c:v>
                </c:pt>
                <c:pt idx="31201">
                  <c:v>41479.666666666664</c:v>
                </c:pt>
                <c:pt idx="31202">
                  <c:v>41479.708333333336</c:v>
                </c:pt>
                <c:pt idx="31203">
                  <c:v>41479.75</c:v>
                </c:pt>
                <c:pt idx="31204">
                  <c:v>41479.791666666664</c:v>
                </c:pt>
                <c:pt idx="31205">
                  <c:v>41479.833333333336</c:v>
                </c:pt>
                <c:pt idx="31206">
                  <c:v>41479.875</c:v>
                </c:pt>
                <c:pt idx="31207">
                  <c:v>41479.916666666664</c:v>
                </c:pt>
                <c:pt idx="31208">
                  <c:v>41479.958333333336</c:v>
                </c:pt>
                <c:pt idx="31209">
                  <c:v>41480</c:v>
                </c:pt>
                <c:pt idx="31210">
                  <c:v>41480.041666666664</c:v>
                </c:pt>
                <c:pt idx="31211">
                  <c:v>41480.083333333336</c:v>
                </c:pt>
                <c:pt idx="31212">
                  <c:v>41480.125</c:v>
                </c:pt>
                <c:pt idx="31213">
                  <c:v>41480.166666666664</c:v>
                </c:pt>
                <c:pt idx="31214">
                  <c:v>41480.208333333336</c:v>
                </c:pt>
                <c:pt idx="31215">
                  <c:v>41480.25</c:v>
                </c:pt>
                <c:pt idx="31216">
                  <c:v>41480.291666666664</c:v>
                </c:pt>
                <c:pt idx="31217">
                  <c:v>41480.333333333336</c:v>
                </c:pt>
                <c:pt idx="31218">
                  <c:v>41480.375</c:v>
                </c:pt>
                <c:pt idx="31219">
                  <c:v>41480.416666666664</c:v>
                </c:pt>
                <c:pt idx="31220">
                  <c:v>41480.458333333336</c:v>
                </c:pt>
                <c:pt idx="31221">
                  <c:v>41480.5</c:v>
                </c:pt>
                <c:pt idx="31222">
                  <c:v>41480.541666666664</c:v>
                </c:pt>
                <c:pt idx="31223">
                  <c:v>41480.583333333336</c:v>
                </c:pt>
                <c:pt idx="31224">
                  <c:v>41480.625</c:v>
                </c:pt>
                <c:pt idx="31225">
                  <c:v>41480.666666666664</c:v>
                </c:pt>
                <c:pt idx="31226">
                  <c:v>41480.708333333336</c:v>
                </c:pt>
                <c:pt idx="31227">
                  <c:v>41480.75</c:v>
                </c:pt>
                <c:pt idx="31228">
                  <c:v>41480.791666666664</c:v>
                </c:pt>
                <c:pt idx="31229">
                  <c:v>41480.833333333336</c:v>
                </c:pt>
                <c:pt idx="31230">
                  <c:v>41480.875</c:v>
                </c:pt>
                <c:pt idx="31231">
                  <c:v>41480.916666666664</c:v>
                </c:pt>
                <c:pt idx="31232">
                  <c:v>41480.958333333336</c:v>
                </c:pt>
                <c:pt idx="31233">
                  <c:v>41481</c:v>
                </c:pt>
                <c:pt idx="31234">
                  <c:v>41481.041666666664</c:v>
                </c:pt>
                <c:pt idx="31235">
                  <c:v>41481.083333333336</c:v>
                </c:pt>
                <c:pt idx="31236">
                  <c:v>41481.125</c:v>
                </c:pt>
                <c:pt idx="31237">
                  <c:v>41481.166666666664</c:v>
                </c:pt>
                <c:pt idx="31238">
                  <c:v>41481.208333333336</c:v>
                </c:pt>
                <c:pt idx="31239">
                  <c:v>41481.25</c:v>
                </c:pt>
                <c:pt idx="31240">
                  <c:v>41481.291666666664</c:v>
                </c:pt>
                <c:pt idx="31241">
                  <c:v>41481.333333333336</c:v>
                </c:pt>
                <c:pt idx="31242">
                  <c:v>41481.375</c:v>
                </c:pt>
                <c:pt idx="31243">
                  <c:v>41481.416666666664</c:v>
                </c:pt>
                <c:pt idx="31244">
                  <c:v>41481.458333333336</c:v>
                </c:pt>
                <c:pt idx="31245">
                  <c:v>41481.5</c:v>
                </c:pt>
                <c:pt idx="31246">
                  <c:v>41481.541666666664</c:v>
                </c:pt>
                <c:pt idx="31247">
                  <c:v>41481.583333333336</c:v>
                </c:pt>
                <c:pt idx="31248">
                  <c:v>41481.625</c:v>
                </c:pt>
                <c:pt idx="31249">
                  <c:v>41481.666666666664</c:v>
                </c:pt>
                <c:pt idx="31250">
                  <c:v>41481.708333333336</c:v>
                </c:pt>
                <c:pt idx="31251">
                  <c:v>41481.75</c:v>
                </c:pt>
                <c:pt idx="31252">
                  <c:v>41481.791666666664</c:v>
                </c:pt>
                <c:pt idx="31253">
                  <c:v>41481.833333333336</c:v>
                </c:pt>
                <c:pt idx="31254">
                  <c:v>41481.875</c:v>
                </c:pt>
                <c:pt idx="31255">
                  <c:v>41481.916666666664</c:v>
                </c:pt>
                <c:pt idx="31256">
                  <c:v>41481.958333333336</c:v>
                </c:pt>
                <c:pt idx="31257">
                  <c:v>41482</c:v>
                </c:pt>
                <c:pt idx="31258">
                  <c:v>41482.041666666664</c:v>
                </c:pt>
                <c:pt idx="31259">
                  <c:v>41482.083333333336</c:v>
                </c:pt>
                <c:pt idx="31260">
                  <c:v>41482.125</c:v>
                </c:pt>
                <c:pt idx="31261">
                  <c:v>41482.166666666664</c:v>
                </c:pt>
                <c:pt idx="31262">
                  <c:v>41482.208333333336</c:v>
                </c:pt>
                <c:pt idx="31263">
                  <c:v>41482.25</c:v>
                </c:pt>
                <c:pt idx="31264">
                  <c:v>41482.291666666664</c:v>
                </c:pt>
                <c:pt idx="31265">
                  <c:v>41482.333333333336</c:v>
                </c:pt>
                <c:pt idx="31266">
                  <c:v>41482.375</c:v>
                </c:pt>
                <c:pt idx="31267">
                  <c:v>41482.416666666664</c:v>
                </c:pt>
                <c:pt idx="31268">
                  <c:v>41482.458333333336</c:v>
                </c:pt>
                <c:pt idx="31269">
                  <c:v>41482.5</c:v>
                </c:pt>
                <c:pt idx="31270">
                  <c:v>41482.541666666664</c:v>
                </c:pt>
                <c:pt idx="31271">
                  <c:v>41482.583333333336</c:v>
                </c:pt>
                <c:pt idx="31272">
                  <c:v>41482.625</c:v>
                </c:pt>
                <c:pt idx="31273">
                  <c:v>41482.666666666664</c:v>
                </c:pt>
                <c:pt idx="31274">
                  <c:v>41482.708333333336</c:v>
                </c:pt>
                <c:pt idx="31275">
                  <c:v>41482.75</c:v>
                </c:pt>
                <c:pt idx="31276">
                  <c:v>41482.791666666664</c:v>
                </c:pt>
                <c:pt idx="31277">
                  <c:v>41482.833333333336</c:v>
                </c:pt>
                <c:pt idx="31278">
                  <c:v>41482.875</c:v>
                </c:pt>
                <c:pt idx="31279">
                  <c:v>41482.916666666664</c:v>
                </c:pt>
                <c:pt idx="31280">
                  <c:v>41482.958333333336</c:v>
                </c:pt>
                <c:pt idx="31281">
                  <c:v>41483</c:v>
                </c:pt>
                <c:pt idx="31282">
                  <c:v>41483.041666666664</c:v>
                </c:pt>
                <c:pt idx="31283">
                  <c:v>41483.083333333336</c:v>
                </c:pt>
                <c:pt idx="31284">
                  <c:v>41483.125</c:v>
                </c:pt>
                <c:pt idx="31285">
                  <c:v>41483.166666666664</c:v>
                </c:pt>
                <c:pt idx="31286">
                  <c:v>41483.208333333336</c:v>
                </c:pt>
                <c:pt idx="31287">
                  <c:v>41483.25</c:v>
                </c:pt>
                <c:pt idx="31288">
                  <c:v>41483.291666666664</c:v>
                </c:pt>
                <c:pt idx="31289">
                  <c:v>41483.333333333336</c:v>
                </c:pt>
                <c:pt idx="31290">
                  <c:v>41483.375</c:v>
                </c:pt>
                <c:pt idx="31291">
                  <c:v>41483.416666666664</c:v>
                </c:pt>
                <c:pt idx="31292">
                  <c:v>41483.458333333336</c:v>
                </c:pt>
                <c:pt idx="31293">
                  <c:v>41483.5</c:v>
                </c:pt>
                <c:pt idx="31294">
                  <c:v>41483.541666666664</c:v>
                </c:pt>
                <c:pt idx="31295">
                  <c:v>41483.583333333336</c:v>
                </c:pt>
                <c:pt idx="31296">
                  <c:v>41483.625</c:v>
                </c:pt>
                <c:pt idx="31297">
                  <c:v>41483.666666666664</c:v>
                </c:pt>
                <c:pt idx="31298">
                  <c:v>41483.708333333336</c:v>
                </c:pt>
                <c:pt idx="31299">
                  <c:v>41483.75</c:v>
                </c:pt>
                <c:pt idx="31300">
                  <c:v>41483.791666666664</c:v>
                </c:pt>
                <c:pt idx="31301">
                  <c:v>41483.833333333336</c:v>
                </c:pt>
                <c:pt idx="31302">
                  <c:v>41483.875</c:v>
                </c:pt>
                <c:pt idx="31303">
                  <c:v>41483.916666666664</c:v>
                </c:pt>
                <c:pt idx="31304">
                  <c:v>41483.958333333336</c:v>
                </c:pt>
                <c:pt idx="31305">
                  <c:v>41484</c:v>
                </c:pt>
                <c:pt idx="31306">
                  <c:v>41484.041666666664</c:v>
                </c:pt>
                <c:pt idx="31307">
                  <c:v>41484.083333333336</c:v>
                </c:pt>
                <c:pt idx="31308">
                  <c:v>41484.125</c:v>
                </c:pt>
                <c:pt idx="31309">
                  <c:v>41484.166666666664</c:v>
                </c:pt>
                <c:pt idx="31310">
                  <c:v>41484.208333333336</c:v>
                </c:pt>
                <c:pt idx="31311">
                  <c:v>41484.25</c:v>
                </c:pt>
                <c:pt idx="31312">
                  <c:v>41484.291666666664</c:v>
                </c:pt>
                <c:pt idx="31313">
                  <c:v>41484.333333333336</c:v>
                </c:pt>
                <c:pt idx="31314">
                  <c:v>41484.375</c:v>
                </c:pt>
                <c:pt idx="31315">
                  <c:v>41484.416666666664</c:v>
                </c:pt>
                <c:pt idx="31316">
                  <c:v>41484.458333333336</c:v>
                </c:pt>
                <c:pt idx="31317">
                  <c:v>41484.5</c:v>
                </c:pt>
                <c:pt idx="31318">
                  <c:v>41484.541666666664</c:v>
                </c:pt>
                <c:pt idx="31319">
                  <c:v>41484.583333333336</c:v>
                </c:pt>
                <c:pt idx="31320">
                  <c:v>41484.625</c:v>
                </c:pt>
                <c:pt idx="31321">
                  <c:v>41484.666666666664</c:v>
                </c:pt>
                <c:pt idx="31322">
                  <c:v>41484.708333333336</c:v>
                </c:pt>
                <c:pt idx="31323">
                  <c:v>41484.75</c:v>
                </c:pt>
                <c:pt idx="31324">
                  <c:v>41484.791666666664</c:v>
                </c:pt>
                <c:pt idx="31325">
                  <c:v>41484.833333333336</c:v>
                </c:pt>
                <c:pt idx="31326">
                  <c:v>41484.875</c:v>
                </c:pt>
                <c:pt idx="31327">
                  <c:v>41484.916666666664</c:v>
                </c:pt>
                <c:pt idx="31328">
                  <c:v>41484.958333333336</c:v>
                </c:pt>
                <c:pt idx="31329">
                  <c:v>41485</c:v>
                </c:pt>
                <c:pt idx="31330">
                  <c:v>41485.041666666664</c:v>
                </c:pt>
                <c:pt idx="31331">
                  <c:v>41485.083333333336</c:v>
                </c:pt>
                <c:pt idx="31332">
                  <c:v>41485.125</c:v>
                </c:pt>
                <c:pt idx="31333">
                  <c:v>41485.166666666664</c:v>
                </c:pt>
                <c:pt idx="31334">
                  <c:v>41485.208333333336</c:v>
                </c:pt>
                <c:pt idx="31335">
                  <c:v>41485.25</c:v>
                </c:pt>
                <c:pt idx="31336">
                  <c:v>41485.291666666664</c:v>
                </c:pt>
                <c:pt idx="31337">
                  <c:v>41485.333333333336</c:v>
                </c:pt>
                <c:pt idx="31338">
                  <c:v>41485.375</c:v>
                </c:pt>
                <c:pt idx="31339">
                  <c:v>41485.416666666664</c:v>
                </c:pt>
                <c:pt idx="31340">
                  <c:v>41485.458333333336</c:v>
                </c:pt>
                <c:pt idx="31341">
                  <c:v>41485.5</c:v>
                </c:pt>
                <c:pt idx="31342">
                  <c:v>41485.541666666664</c:v>
                </c:pt>
                <c:pt idx="31343">
                  <c:v>41485.583333333336</c:v>
                </c:pt>
                <c:pt idx="31344">
                  <c:v>41485.625</c:v>
                </c:pt>
                <c:pt idx="31345">
                  <c:v>41485.666666666664</c:v>
                </c:pt>
                <c:pt idx="31346">
                  <c:v>41485.708333333336</c:v>
                </c:pt>
                <c:pt idx="31347">
                  <c:v>41485.75</c:v>
                </c:pt>
                <c:pt idx="31348">
                  <c:v>41485.791666666664</c:v>
                </c:pt>
                <c:pt idx="31349">
                  <c:v>41485.833333333336</c:v>
                </c:pt>
                <c:pt idx="31350">
                  <c:v>41485.875</c:v>
                </c:pt>
                <c:pt idx="31351">
                  <c:v>41485.916666666664</c:v>
                </c:pt>
                <c:pt idx="31352">
                  <c:v>41485.958333333336</c:v>
                </c:pt>
                <c:pt idx="31353">
                  <c:v>41486</c:v>
                </c:pt>
                <c:pt idx="31354">
                  <c:v>41486.041666666664</c:v>
                </c:pt>
                <c:pt idx="31355">
                  <c:v>41486.083333333336</c:v>
                </c:pt>
                <c:pt idx="31356">
                  <c:v>41486.125</c:v>
                </c:pt>
                <c:pt idx="31357">
                  <c:v>41486.166666666664</c:v>
                </c:pt>
                <c:pt idx="31358">
                  <c:v>41486.208333333336</c:v>
                </c:pt>
                <c:pt idx="31359">
                  <c:v>41486.25</c:v>
                </c:pt>
                <c:pt idx="31360">
                  <c:v>41486.291666666664</c:v>
                </c:pt>
                <c:pt idx="31361">
                  <c:v>41486.333333333336</c:v>
                </c:pt>
                <c:pt idx="31362">
                  <c:v>41486.375</c:v>
                </c:pt>
                <c:pt idx="31363">
                  <c:v>41486.416666666664</c:v>
                </c:pt>
                <c:pt idx="31364">
                  <c:v>41486.458333333336</c:v>
                </c:pt>
                <c:pt idx="31365">
                  <c:v>41486.5</c:v>
                </c:pt>
                <c:pt idx="31366">
                  <c:v>41486.541666666664</c:v>
                </c:pt>
                <c:pt idx="31367">
                  <c:v>41486.583333333336</c:v>
                </c:pt>
                <c:pt idx="31368">
                  <c:v>41486.625</c:v>
                </c:pt>
                <c:pt idx="31369">
                  <c:v>41486.666666666664</c:v>
                </c:pt>
                <c:pt idx="31370">
                  <c:v>41486.708333333336</c:v>
                </c:pt>
                <c:pt idx="31371">
                  <c:v>41486.75</c:v>
                </c:pt>
                <c:pt idx="31372">
                  <c:v>41486.791666666664</c:v>
                </c:pt>
                <c:pt idx="31373">
                  <c:v>41486.833333333336</c:v>
                </c:pt>
                <c:pt idx="31374">
                  <c:v>41486.875</c:v>
                </c:pt>
                <c:pt idx="31375">
                  <c:v>41486.916666666664</c:v>
                </c:pt>
                <c:pt idx="31376">
                  <c:v>41486.958333333336</c:v>
                </c:pt>
                <c:pt idx="31377">
                  <c:v>41487</c:v>
                </c:pt>
                <c:pt idx="31378">
                  <c:v>41487.041666666664</c:v>
                </c:pt>
                <c:pt idx="31379">
                  <c:v>41487.083333333336</c:v>
                </c:pt>
                <c:pt idx="31380">
                  <c:v>41487.125</c:v>
                </c:pt>
                <c:pt idx="31381">
                  <c:v>41487.166666666664</c:v>
                </c:pt>
                <c:pt idx="31382">
                  <c:v>41487.208333333336</c:v>
                </c:pt>
                <c:pt idx="31383">
                  <c:v>41487.25</c:v>
                </c:pt>
                <c:pt idx="31384">
                  <c:v>41487.291666666664</c:v>
                </c:pt>
                <c:pt idx="31385">
                  <c:v>41487.333333333336</c:v>
                </c:pt>
                <c:pt idx="31386">
                  <c:v>41487.375</c:v>
                </c:pt>
                <c:pt idx="31387">
                  <c:v>41487.416666666664</c:v>
                </c:pt>
                <c:pt idx="31388">
                  <c:v>41487.458333333336</c:v>
                </c:pt>
                <c:pt idx="31389">
                  <c:v>41487.5</c:v>
                </c:pt>
                <c:pt idx="31390">
                  <c:v>41487.541666666664</c:v>
                </c:pt>
                <c:pt idx="31391">
                  <c:v>41487.583333333336</c:v>
                </c:pt>
                <c:pt idx="31392">
                  <c:v>41487.625</c:v>
                </c:pt>
                <c:pt idx="31393">
                  <c:v>41487.666666666664</c:v>
                </c:pt>
                <c:pt idx="31394">
                  <c:v>41487.708333333336</c:v>
                </c:pt>
                <c:pt idx="31395">
                  <c:v>41487.75</c:v>
                </c:pt>
                <c:pt idx="31396">
                  <c:v>41487.791666666664</c:v>
                </c:pt>
                <c:pt idx="31397">
                  <c:v>41487.833333333336</c:v>
                </c:pt>
                <c:pt idx="31398">
                  <c:v>41487.875</c:v>
                </c:pt>
                <c:pt idx="31399">
                  <c:v>41487.916666666664</c:v>
                </c:pt>
                <c:pt idx="31400">
                  <c:v>41487.958333333336</c:v>
                </c:pt>
                <c:pt idx="31401">
                  <c:v>41488</c:v>
                </c:pt>
                <c:pt idx="31402">
                  <c:v>41488.041666666664</c:v>
                </c:pt>
                <c:pt idx="31403">
                  <c:v>41488.083333333336</c:v>
                </c:pt>
                <c:pt idx="31404">
                  <c:v>41488.125</c:v>
                </c:pt>
                <c:pt idx="31405">
                  <c:v>41488.166666666664</c:v>
                </c:pt>
                <c:pt idx="31406">
                  <c:v>41488.208333333336</c:v>
                </c:pt>
                <c:pt idx="31407">
                  <c:v>41488.25</c:v>
                </c:pt>
                <c:pt idx="31408">
                  <c:v>41488.291666666664</c:v>
                </c:pt>
                <c:pt idx="31409">
                  <c:v>41488.333333333336</c:v>
                </c:pt>
                <c:pt idx="31410">
                  <c:v>41488.375</c:v>
                </c:pt>
                <c:pt idx="31411">
                  <c:v>41488.416666666664</c:v>
                </c:pt>
                <c:pt idx="31412">
                  <c:v>41488.458333333336</c:v>
                </c:pt>
                <c:pt idx="31413">
                  <c:v>41488.5</c:v>
                </c:pt>
                <c:pt idx="31414">
                  <c:v>41488.541666666664</c:v>
                </c:pt>
                <c:pt idx="31415">
                  <c:v>41488.583333333336</c:v>
                </c:pt>
                <c:pt idx="31416">
                  <c:v>41488.625</c:v>
                </c:pt>
                <c:pt idx="31417">
                  <c:v>41488.666666666664</c:v>
                </c:pt>
                <c:pt idx="31418">
                  <c:v>41488.708333333336</c:v>
                </c:pt>
                <c:pt idx="31419">
                  <c:v>41488.75</c:v>
                </c:pt>
                <c:pt idx="31420">
                  <c:v>41488.791666666664</c:v>
                </c:pt>
                <c:pt idx="31421">
                  <c:v>41488.833333333336</c:v>
                </c:pt>
                <c:pt idx="31422">
                  <c:v>41488.875</c:v>
                </c:pt>
                <c:pt idx="31423">
                  <c:v>41488.916666666664</c:v>
                </c:pt>
                <c:pt idx="31424">
                  <c:v>41488.958333333336</c:v>
                </c:pt>
                <c:pt idx="31425">
                  <c:v>41489</c:v>
                </c:pt>
                <c:pt idx="31426">
                  <c:v>41489.041666666664</c:v>
                </c:pt>
                <c:pt idx="31427">
                  <c:v>41489.083333333336</c:v>
                </c:pt>
                <c:pt idx="31428">
                  <c:v>41489.125</c:v>
                </c:pt>
                <c:pt idx="31429">
                  <c:v>41489.166666666664</c:v>
                </c:pt>
                <c:pt idx="31430">
                  <c:v>41489.208333333336</c:v>
                </c:pt>
                <c:pt idx="31431">
                  <c:v>41489.25</c:v>
                </c:pt>
                <c:pt idx="31432">
                  <c:v>41489.291666666664</c:v>
                </c:pt>
                <c:pt idx="31433">
                  <c:v>41489.333333333336</c:v>
                </c:pt>
                <c:pt idx="31434">
                  <c:v>41489.375</c:v>
                </c:pt>
                <c:pt idx="31435">
                  <c:v>41489.416666666664</c:v>
                </c:pt>
                <c:pt idx="31436">
                  <c:v>41489.458333333336</c:v>
                </c:pt>
                <c:pt idx="31437">
                  <c:v>41489.5</c:v>
                </c:pt>
                <c:pt idx="31438">
                  <c:v>41489.541666666664</c:v>
                </c:pt>
                <c:pt idx="31439">
                  <c:v>41489.583333333336</c:v>
                </c:pt>
                <c:pt idx="31440">
                  <c:v>41489.625</c:v>
                </c:pt>
                <c:pt idx="31441">
                  <c:v>41489.666666666664</c:v>
                </c:pt>
                <c:pt idx="31442">
                  <c:v>41489.708333333336</c:v>
                </c:pt>
                <c:pt idx="31443">
                  <c:v>41489.75</c:v>
                </c:pt>
                <c:pt idx="31444">
                  <c:v>41489.791666666664</c:v>
                </c:pt>
                <c:pt idx="31445">
                  <c:v>41489.833333333336</c:v>
                </c:pt>
                <c:pt idx="31446">
                  <c:v>41489.875</c:v>
                </c:pt>
                <c:pt idx="31447">
                  <c:v>41489.916666666664</c:v>
                </c:pt>
                <c:pt idx="31448">
                  <c:v>41489.958333333336</c:v>
                </c:pt>
                <c:pt idx="31449">
                  <c:v>41490</c:v>
                </c:pt>
                <c:pt idx="31450">
                  <c:v>41490.041666666664</c:v>
                </c:pt>
                <c:pt idx="31451">
                  <c:v>41490.083333333336</c:v>
                </c:pt>
                <c:pt idx="31452">
                  <c:v>41490.125</c:v>
                </c:pt>
                <c:pt idx="31453">
                  <c:v>41490.166666666664</c:v>
                </c:pt>
                <c:pt idx="31454">
                  <c:v>41490.208333333336</c:v>
                </c:pt>
                <c:pt idx="31455">
                  <c:v>41490.25</c:v>
                </c:pt>
                <c:pt idx="31456">
                  <c:v>41490.291666666664</c:v>
                </c:pt>
                <c:pt idx="31457">
                  <c:v>41490.333333333336</c:v>
                </c:pt>
                <c:pt idx="31458">
                  <c:v>41490.375</c:v>
                </c:pt>
                <c:pt idx="31459">
                  <c:v>41490.416666666664</c:v>
                </c:pt>
                <c:pt idx="31460">
                  <c:v>41490.458333333336</c:v>
                </c:pt>
                <c:pt idx="31461">
                  <c:v>41490.5</c:v>
                </c:pt>
                <c:pt idx="31462">
                  <c:v>41490.541666666664</c:v>
                </c:pt>
                <c:pt idx="31463">
                  <c:v>41490.583333333336</c:v>
                </c:pt>
                <c:pt idx="31464">
                  <c:v>41490.625</c:v>
                </c:pt>
                <c:pt idx="31465">
                  <c:v>41490.666666666664</c:v>
                </c:pt>
                <c:pt idx="31466">
                  <c:v>41490.708333333336</c:v>
                </c:pt>
                <c:pt idx="31467">
                  <c:v>41490.75</c:v>
                </c:pt>
                <c:pt idx="31468">
                  <c:v>41490.791666666664</c:v>
                </c:pt>
                <c:pt idx="31469">
                  <c:v>41490.833333333336</c:v>
                </c:pt>
                <c:pt idx="31470">
                  <c:v>41490.875</c:v>
                </c:pt>
                <c:pt idx="31471">
                  <c:v>41490.916666666664</c:v>
                </c:pt>
                <c:pt idx="31472">
                  <c:v>41490.958333333336</c:v>
                </c:pt>
                <c:pt idx="31473">
                  <c:v>41491</c:v>
                </c:pt>
                <c:pt idx="31474">
                  <c:v>41491.041666666664</c:v>
                </c:pt>
                <c:pt idx="31475">
                  <c:v>41491.083333333336</c:v>
                </c:pt>
                <c:pt idx="31476">
                  <c:v>41491.125</c:v>
                </c:pt>
                <c:pt idx="31477">
                  <c:v>41491.166666666664</c:v>
                </c:pt>
                <c:pt idx="31478">
                  <c:v>41491.208333333336</c:v>
                </c:pt>
                <c:pt idx="31479">
                  <c:v>41491.25</c:v>
                </c:pt>
                <c:pt idx="31480">
                  <c:v>41491.291666666664</c:v>
                </c:pt>
                <c:pt idx="31481">
                  <c:v>41491.333333333336</c:v>
                </c:pt>
                <c:pt idx="31482">
                  <c:v>41491.375</c:v>
                </c:pt>
                <c:pt idx="31483">
                  <c:v>41491.416666666664</c:v>
                </c:pt>
                <c:pt idx="31484">
                  <c:v>41491.458333333336</c:v>
                </c:pt>
                <c:pt idx="31485">
                  <c:v>41491.5</c:v>
                </c:pt>
                <c:pt idx="31486">
                  <c:v>41491.541666666664</c:v>
                </c:pt>
                <c:pt idx="31487">
                  <c:v>41491.583333333336</c:v>
                </c:pt>
                <c:pt idx="31488">
                  <c:v>41491.625</c:v>
                </c:pt>
                <c:pt idx="31489">
                  <c:v>41491.666666666664</c:v>
                </c:pt>
                <c:pt idx="31490">
                  <c:v>41491.708333333336</c:v>
                </c:pt>
                <c:pt idx="31491">
                  <c:v>41491.75</c:v>
                </c:pt>
                <c:pt idx="31492">
                  <c:v>41491.791666666664</c:v>
                </c:pt>
                <c:pt idx="31493">
                  <c:v>41491.833333333336</c:v>
                </c:pt>
                <c:pt idx="31494">
                  <c:v>41491.875</c:v>
                </c:pt>
                <c:pt idx="31495">
                  <c:v>41491.916666666664</c:v>
                </c:pt>
                <c:pt idx="31496">
                  <c:v>41491.958333333336</c:v>
                </c:pt>
                <c:pt idx="31497">
                  <c:v>41492</c:v>
                </c:pt>
                <c:pt idx="31498">
                  <c:v>41492.041666666664</c:v>
                </c:pt>
                <c:pt idx="31499">
                  <c:v>41492.083333333336</c:v>
                </c:pt>
                <c:pt idx="31500">
                  <c:v>41492.125</c:v>
                </c:pt>
                <c:pt idx="31501">
                  <c:v>41492.166666666664</c:v>
                </c:pt>
                <c:pt idx="31502">
                  <c:v>41492.208333333336</c:v>
                </c:pt>
                <c:pt idx="31503">
                  <c:v>41492.25</c:v>
                </c:pt>
                <c:pt idx="31504">
                  <c:v>41492.291666666664</c:v>
                </c:pt>
                <c:pt idx="31505">
                  <c:v>41492.333333333336</c:v>
                </c:pt>
                <c:pt idx="31506">
                  <c:v>41492.375</c:v>
                </c:pt>
                <c:pt idx="31507">
                  <c:v>41492.416666666664</c:v>
                </c:pt>
                <c:pt idx="31508">
                  <c:v>41492.458333333336</c:v>
                </c:pt>
                <c:pt idx="31509">
                  <c:v>41492.5</c:v>
                </c:pt>
                <c:pt idx="31510">
                  <c:v>41492.541666666664</c:v>
                </c:pt>
                <c:pt idx="31511">
                  <c:v>41492.583333333336</c:v>
                </c:pt>
                <c:pt idx="31512">
                  <c:v>41492.625</c:v>
                </c:pt>
                <c:pt idx="31513">
                  <c:v>41492.666666666664</c:v>
                </c:pt>
                <c:pt idx="31514">
                  <c:v>41492.708333333336</c:v>
                </c:pt>
                <c:pt idx="31515">
                  <c:v>41492.75</c:v>
                </c:pt>
                <c:pt idx="31516">
                  <c:v>41492.791666666664</c:v>
                </c:pt>
                <c:pt idx="31517">
                  <c:v>41492.833333333336</c:v>
                </c:pt>
                <c:pt idx="31518">
                  <c:v>41492.875</c:v>
                </c:pt>
                <c:pt idx="31519">
                  <c:v>41492.916666666664</c:v>
                </c:pt>
                <c:pt idx="31520">
                  <c:v>41492.958333333336</c:v>
                </c:pt>
                <c:pt idx="31521">
                  <c:v>41493</c:v>
                </c:pt>
                <c:pt idx="31522">
                  <c:v>41493.041666666664</c:v>
                </c:pt>
                <c:pt idx="31523">
                  <c:v>41493.083333333336</c:v>
                </c:pt>
                <c:pt idx="31524">
                  <c:v>41493.125</c:v>
                </c:pt>
                <c:pt idx="31525">
                  <c:v>41493.166666666664</c:v>
                </c:pt>
                <c:pt idx="31526">
                  <c:v>41493.208333333336</c:v>
                </c:pt>
                <c:pt idx="31527">
                  <c:v>41493.25</c:v>
                </c:pt>
                <c:pt idx="31528">
                  <c:v>41493.291666666664</c:v>
                </c:pt>
                <c:pt idx="31529">
                  <c:v>41493.333333333336</c:v>
                </c:pt>
                <c:pt idx="31530">
                  <c:v>41493.375</c:v>
                </c:pt>
                <c:pt idx="31531">
                  <c:v>41493.416666666664</c:v>
                </c:pt>
                <c:pt idx="31532">
                  <c:v>41493.458333333336</c:v>
                </c:pt>
                <c:pt idx="31533">
                  <c:v>41493.5</c:v>
                </c:pt>
                <c:pt idx="31534">
                  <c:v>41493.541666666664</c:v>
                </c:pt>
                <c:pt idx="31535">
                  <c:v>41493.583333333336</c:v>
                </c:pt>
                <c:pt idx="31536">
                  <c:v>41493.625</c:v>
                </c:pt>
                <c:pt idx="31537">
                  <c:v>41493.666666666664</c:v>
                </c:pt>
                <c:pt idx="31538">
                  <c:v>41493.708333333336</c:v>
                </c:pt>
                <c:pt idx="31539">
                  <c:v>41493.75</c:v>
                </c:pt>
                <c:pt idx="31540">
                  <c:v>41493.791666666664</c:v>
                </c:pt>
                <c:pt idx="31541">
                  <c:v>41493.833333333336</c:v>
                </c:pt>
                <c:pt idx="31542">
                  <c:v>41493.875</c:v>
                </c:pt>
                <c:pt idx="31543">
                  <c:v>41493.916666666664</c:v>
                </c:pt>
                <c:pt idx="31544">
                  <c:v>41493.958333333336</c:v>
                </c:pt>
                <c:pt idx="31545">
                  <c:v>41494</c:v>
                </c:pt>
                <c:pt idx="31546">
                  <c:v>41494.041666666664</c:v>
                </c:pt>
                <c:pt idx="31547">
                  <c:v>41494.083333333336</c:v>
                </c:pt>
                <c:pt idx="31548">
                  <c:v>41494.125</c:v>
                </c:pt>
                <c:pt idx="31549">
                  <c:v>41494.166666666664</c:v>
                </c:pt>
                <c:pt idx="31550">
                  <c:v>41494.208333333336</c:v>
                </c:pt>
                <c:pt idx="31551">
                  <c:v>41494.25</c:v>
                </c:pt>
                <c:pt idx="31552">
                  <c:v>41494.291666666664</c:v>
                </c:pt>
                <c:pt idx="31553">
                  <c:v>41494.333333333336</c:v>
                </c:pt>
                <c:pt idx="31554">
                  <c:v>41494.375</c:v>
                </c:pt>
                <c:pt idx="31555">
                  <c:v>41494.416666666664</c:v>
                </c:pt>
                <c:pt idx="31556">
                  <c:v>41494.458333333336</c:v>
                </c:pt>
                <c:pt idx="31557">
                  <c:v>41494.5</c:v>
                </c:pt>
                <c:pt idx="31558">
                  <c:v>41494.541666666664</c:v>
                </c:pt>
                <c:pt idx="31559">
                  <c:v>41494.583333333336</c:v>
                </c:pt>
                <c:pt idx="31560">
                  <c:v>41494.625</c:v>
                </c:pt>
                <c:pt idx="31561">
                  <c:v>41494.666666666664</c:v>
                </c:pt>
                <c:pt idx="31562">
                  <c:v>41494.708333333336</c:v>
                </c:pt>
                <c:pt idx="31563">
                  <c:v>41494.75</c:v>
                </c:pt>
                <c:pt idx="31564">
                  <c:v>41494.791666666664</c:v>
                </c:pt>
                <c:pt idx="31565">
                  <c:v>41494.833333333336</c:v>
                </c:pt>
                <c:pt idx="31566">
                  <c:v>41494.875</c:v>
                </c:pt>
                <c:pt idx="31567">
                  <c:v>41494.916666666664</c:v>
                </c:pt>
                <c:pt idx="31568">
                  <c:v>41494.958333333336</c:v>
                </c:pt>
                <c:pt idx="31569">
                  <c:v>41495</c:v>
                </c:pt>
                <c:pt idx="31570">
                  <c:v>41495.041666666664</c:v>
                </c:pt>
                <c:pt idx="31571">
                  <c:v>41495.083333333336</c:v>
                </c:pt>
                <c:pt idx="31572">
                  <c:v>41495.125</c:v>
                </c:pt>
                <c:pt idx="31573">
                  <c:v>41495.166666666664</c:v>
                </c:pt>
                <c:pt idx="31574">
                  <c:v>41495.208333333336</c:v>
                </c:pt>
                <c:pt idx="31575">
                  <c:v>41495.25</c:v>
                </c:pt>
                <c:pt idx="31576">
                  <c:v>41495.291666666664</c:v>
                </c:pt>
                <c:pt idx="31577">
                  <c:v>41495.333333333336</c:v>
                </c:pt>
                <c:pt idx="31578">
                  <c:v>41495.375</c:v>
                </c:pt>
                <c:pt idx="31579">
                  <c:v>41495.416666666664</c:v>
                </c:pt>
                <c:pt idx="31580">
                  <c:v>41495.458333333336</c:v>
                </c:pt>
                <c:pt idx="31581">
                  <c:v>41495.5</c:v>
                </c:pt>
                <c:pt idx="31582">
                  <c:v>41495.541666666664</c:v>
                </c:pt>
                <c:pt idx="31583">
                  <c:v>41495.583333333336</c:v>
                </c:pt>
                <c:pt idx="31584">
                  <c:v>41495.625</c:v>
                </c:pt>
                <c:pt idx="31585">
                  <c:v>41495.666666666664</c:v>
                </c:pt>
                <c:pt idx="31586">
                  <c:v>41495.708333333336</c:v>
                </c:pt>
                <c:pt idx="31587">
                  <c:v>41495.75</c:v>
                </c:pt>
                <c:pt idx="31588">
                  <c:v>41495.791666666664</c:v>
                </c:pt>
                <c:pt idx="31589">
                  <c:v>41495.833333333336</c:v>
                </c:pt>
                <c:pt idx="31590">
                  <c:v>41495.875</c:v>
                </c:pt>
                <c:pt idx="31591">
                  <c:v>41495.916666666664</c:v>
                </c:pt>
                <c:pt idx="31592">
                  <c:v>41495.958333333336</c:v>
                </c:pt>
                <c:pt idx="31593">
                  <c:v>41496</c:v>
                </c:pt>
                <c:pt idx="31594">
                  <c:v>41496.041666666664</c:v>
                </c:pt>
                <c:pt idx="31595">
                  <c:v>41496.083333333336</c:v>
                </c:pt>
                <c:pt idx="31596">
                  <c:v>41496.125</c:v>
                </c:pt>
                <c:pt idx="31597">
                  <c:v>41496.166666666664</c:v>
                </c:pt>
                <c:pt idx="31598">
                  <c:v>41496.208333333336</c:v>
                </c:pt>
                <c:pt idx="31599">
                  <c:v>41496.25</c:v>
                </c:pt>
                <c:pt idx="31600">
                  <c:v>41496.291666666664</c:v>
                </c:pt>
                <c:pt idx="31601">
                  <c:v>41496.333333333336</c:v>
                </c:pt>
                <c:pt idx="31602">
                  <c:v>41496.375</c:v>
                </c:pt>
                <c:pt idx="31603">
                  <c:v>41496.416666666664</c:v>
                </c:pt>
                <c:pt idx="31604">
                  <c:v>41496.458333333336</c:v>
                </c:pt>
                <c:pt idx="31605">
                  <c:v>41496.5</c:v>
                </c:pt>
                <c:pt idx="31606">
                  <c:v>41496.541666666664</c:v>
                </c:pt>
                <c:pt idx="31607">
                  <c:v>41496.583333333336</c:v>
                </c:pt>
                <c:pt idx="31608">
                  <c:v>41496.625</c:v>
                </c:pt>
                <c:pt idx="31609">
                  <c:v>41496.666666666664</c:v>
                </c:pt>
                <c:pt idx="31610">
                  <c:v>41496.708333333336</c:v>
                </c:pt>
                <c:pt idx="31611">
                  <c:v>41496.75</c:v>
                </c:pt>
                <c:pt idx="31612">
                  <c:v>41496.791666666664</c:v>
                </c:pt>
                <c:pt idx="31613">
                  <c:v>41496.833333333336</c:v>
                </c:pt>
                <c:pt idx="31614">
                  <c:v>41496.875</c:v>
                </c:pt>
                <c:pt idx="31615">
                  <c:v>41496.916666666664</c:v>
                </c:pt>
                <c:pt idx="31616">
                  <c:v>41496.958333333336</c:v>
                </c:pt>
                <c:pt idx="31617">
                  <c:v>41497</c:v>
                </c:pt>
                <c:pt idx="31618">
                  <c:v>41497.041666666664</c:v>
                </c:pt>
                <c:pt idx="31619">
                  <c:v>41497.083333333336</c:v>
                </c:pt>
                <c:pt idx="31620">
                  <c:v>41497.125</c:v>
                </c:pt>
                <c:pt idx="31621">
                  <c:v>41497.166666666664</c:v>
                </c:pt>
                <c:pt idx="31622">
                  <c:v>41497.208333333336</c:v>
                </c:pt>
                <c:pt idx="31623">
                  <c:v>41497.25</c:v>
                </c:pt>
                <c:pt idx="31624">
                  <c:v>41497.291666666664</c:v>
                </c:pt>
                <c:pt idx="31625">
                  <c:v>41497.333333333336</c:v>
                </c:pt>
                <c:pt idx="31626">
                  <c:v>41497.375</c:v>
                </c:pt>
                <c:pt idx="31627">
                  <c:v>41497.416666666664</c:v>
                </c:pt>
                <c:pt idx="31628">
                  <c:v>41497.458333333336</c:v>
                </c:pt>
                <c:pt idx="31629">
                  <c:v>41497.5</c:v>
                </c:pt>
                <c:pt idx="31630">
                  <c:v>41497.541666666664</c:v>
                </c:pt>
                <c:pt idx="31631">
                  <c:v>41497.583333333336</c:v>
                </c:pt>
                <c:pt idx="31632">
                  <c:v>41497.625</c:v>
                </c:pt>
                <c:pt idx="31633">
                  <c:v>41497.666666666664</c:v>
                </c:pt>
                <c:pt idx="31634">
                  <c:v>41497.708333333336</c:v>
                </c:pt>
                <c:pt idx="31635">
                  <c:v>41497.75</c:v>
                </c:pt>
                <c:pt idx="31636">
                  <c:v>41497.791666666664</c:v>
                </c:pt>
                <c:pt idx="31637">
                  <c:v>41497.833333333336</c:v>
                </c:pt>
                <c:pt idx="31638">
                  <c:v>41497.875</c:v>
                </c:pt>
                <c:pt idx="31639">
                  <c:v>41497.916666666664</c:v>
                </c:pt>
                <c:pt idx="31640">
                  <c:v>41497.958333333336</c:v>
                </c:pt>
                <c:pt idx="31641">
                  <c:v>41498</c:v>
                </c:pt>
                <c:pt idx="31642">
                  <c:v>41498.041666666664</c:v>
                </c:pt>
                <c:pt idx="31643">
                  <c:v>41498.083333333336</c:v>
                </c:pt>
                <c:pt idx="31644">
                  <c:v>41498.125</c:v>
                </c:pt>
                <c:pt idx="31645">
                  <c:v>41498.166666666664</c:v>
                </c:pt>
                <c:pt idx="31646">
                  <c:v>41498.208333333336</c:v>
                </c:pt>
                <c:pt idx="31647">
                  <c:v>41498.25</c:v>
                </c:pt>
                <c:pt idx="31648">
                  <c:v>41498.291666666664</c:v>
                </c:pt>
                <c:pt idx="31649">
                  <c:v>41498.333333333336</c:v>
                </c:pt>
                <c:pt idx="31650">
                  <c:v>41498.375</c:v>
                </c:pt>
                <c:pt idx="31651">
                  <c:v>41498.416666666664</c:v>
                </c:pt>
                <c:pt idx="31652">
                  <c:v>41498.458333333336</c:v>
                </c:pt>
                <c:pt idx="31653">
                  <c:v>41498.5</c:v>
                </c:pt>
                <c:pt idx="31654">
                  <c:v>41498.541666666664</c:v>
                </c:pt>
                <c:pt idx="31655">
                  <c:v>41498.583333333336</c:v>
                </c:pt>
                <c:pt idx="31656">
                  <c:v>41498.625</c:v>
                </c:pt>
                <c:pt idx="31657">
                  <c:v>41498.666666666664</c:v>
                </c:pt>
                <c:pt idx="31658">
                  <c:v>41498.708333333336</c:v>
                </c:pt>
                <c:pt idx="31659">
                  <c:v>41498.75</c:v>
                </c:pt>
                <c:pt idx="31660">
                  <c:v>41498.791666666664</c:v>
                </c:pt>
                <c:pt idx="31661">
                  <c:v>41498.833333333336</c:v>
                </c:pt>
                <c:pt idx="31662">
                  <c:v>41498.875</c:v>
                </c:pt>
                <c:pt idx="31663">
                  <c:v>41498.916666666664</c:v>
                </c:pt>
                <c:pt idx="31664">
                  <c:v>41498.958333333336</c:v>
                </c:pt>
                <c:pt idx="31665">
                  <c:v>41499</c:v>
                </c:pt>
                <c:pt idx="31666">
                  <c:v>41499.041666666664</c:v>
                </c:pt>
                <c:pt idx="31667">
                  <c:v>41499.083333333336</c:v>
                </c:pt>
                <c:pt idx="31668">
                  <c:v>41499.125</c:v>
                </c:pt>
                <c:pt idx="31669">
                  <c:v>41499.166666666664</c:v>
                </c:pt>
                <c:pt idx="31670">
                  <c:v>41499.208333333336</c:v>
                </c:pt>
                <c:pt idx="31671">
                  <c:v>41499.25</c:v>
                </c:pt>
                <c:pt idx="31672">
                  <c:v>41499.291666666664</c:v>
                </c:pt>
                <c:pt idx="31673">
                  <c:v>41499.333333333336</c:v>
                </c:pt>
                <c:pt idx="31674">
                  <c:v>41499.375</c:v>
                </c:pt>
                <c:pt idx="31675">
                  <c:v>41499.416666666664</c:v>
                </c:pt>
                <c:pt idx="31676">
                  <c:v>41499.458333333336</c:v>
                </c:pt>
                <c:pt idx="31677">
                  <c:v>41499.5</c:v>
                </c:pt>
                <c:pt idx="31678">
                  <c:v>41499.541666666664</c:v>
                </c:pt>
                <c:pt idx="31679">
                  <c:v>41499.583333333336</c:v>
                </c:pt>
                <c:pt idx="31680">
                  <c:v>41499.625</c:v>
                </c:pt>
                <c:pt idx="31681">
                  <c:v>41499.666666666664</c:v>
                </c:pt>
                <c:pt idx="31682">
                  <c:v>41499.708333333336</c:v>
                </c:pt>
                <c:pt idx="31683">
                  <c:v>41499.75</c:v>
                </c:pt>
                <c:pt idx="31684">
                  <c:v>41499.791666666664</c:v>
                </c:pt>
                <c:pt idx="31685">
                  <c:v>41499.833333333336</c:v>
                </c:pt>
                <c:pt idx="31686">
                  <c:v>41499.875</c:v>
                </c:pt>
                <c:pt idx="31687">
                  <c:v>41499.916666666664</c:v>
                </c:pt>
                <c:pt idx="31688">
                  <c:v>41499.958333333336</c:v>
                </c:pt>
                <c:pt idx="31689">
                  <c:v>41500</c:v>
                </c:pt>
                <c:pt idx="31690">
                  <c:v>41500.041666666664</c:v>
                </c:pt>
                <c:pt idx="31691">
                  <c:v>41500.083333333336</c:v>
                </c:pt>
                <c:pt idx="31692">
                  <c:v>41500.125</c:v>
                </c:pt>
                <c:pt idx="31693">
                  <c:v>41500.166666666664</c:v>
                </c:pt>
                <c:pt idx="31694">
                  <c:v>41500.208333333336</c:v>
                </c:pt>
                <c:pt idx="31695">
                  <c:v>41500.25</c:v>
                </c:pt>
                <c:pt idx="31696">
                  <c:v>41500.291666666664</c:v>
                </c:pt>
                <c:pt idx="31697">
                  <c:v>41500.333333333336</c:v>
                </c:pt>
                <c:pt idx="31698">
                  <c:v>41500.375</c:v>
                </c:pt>
                <c:pt idx="31699">
                  <c:v>41500.416666666664</c:v>
                </c:pt>
                <c:pt idx="31700">
                  <c:v>41500.458333333336</c:v>
                </c:pt>
                <c:pt idx="31701">
                  <c:v>41500.5</c:v>
                </c:pt>
                <c:pt idx="31702">
                  <c:v>41500.541666666664</c:v>
                </c:pt>
                <c:pt idx="31703">
                  <c:v>41500.583333333336</c:v>
                </c:pt>
                <c:pt idx="31704">
                  <c:v>41500.625</c:v>
                </c:pt>
                <c:pt idx="31705">
                  <c:v>41500.666666666664</c:v>
                </c:pt>
                <c:pt idx="31706">
                  <c:v>41500.708333333336</c:v>
                </c:pt>
                <c:pt idx="31707">
                  <c:v>41500.75</c:v>
                </c:pt>
                <c:pt idx="31708">
                  <c:v>41500.791666666664</c:v>
                </c:pt>
                <c:pt idx="31709">
                  <c:v>41500.833333333336</c:v>
                </c:pt>
                <c:pt idx="31710">
                  <c:v>41500.875</c:v>
                </c:pt>
                <c:pt idx="31711">
                  <c:v>41500.916666666664</c:v>
                </c:pt>
                <c:pt idx="31712">
                  <c:v>41500.958333333336</c:v>
                </c:pt>
                <c:pt idx="31713">
                  <c:v>41501</c:v>
                </c:pt>
                <c:pt idx="31714">
                  <c:v>41501.041666666664</c:v>
                </c:pt>
                <c:pt idx="31715">
                  <c:v>41501.083333333336</c:v>
                </c:pt>
                <c:pt idx="31716">
                  <c:v>41501.125</c:v>
                </c:pt>
                <c:pt idx="31717">
                  <c:v>41501.166666666664</c:v>
                </c:pt>
                <c:pt idx="31718">
                  <c:v>41501.208333333336</c:v>
                </c:pt>
                <c:pt idx="31719">
                  <c:v>41501.25</c:v>
                </c:pt>
                <c:pt idx="31720">
                  <c:v>41501.291666666664</c:v>
                </c:pt>
                <c:pt idx="31721">
                  <c:v>41501.333333333336</c:v>
                </c:pt>
                <c:pt idx="31722">
                  <c:v>41501.375</c:v>
                </c:pt>
                <c:pt idx="31723">
                  <c:v>41501.416666666664</c:v>
                </c:pt>
                <c:pt idx="31724">
                  <c:v>41501.458333333336</c:v>
                </c:pt>
                <c:pt idx="31725">
                  <c:v>41501.5</c:v>
                </c:pt>
                <c:pt idx="31726">
                  <c:v>41501.541666666664</c:v>
                </c:pt>
                <c:pt idx="31727">
                  <c:v>41501.583333333336</c:v>
                </c:pt>
                <c:pt idx="31728">
                  <c:v>41501.625</c:v>
                </c:pt>
                <c:pt idx="31729">
                  <c:v>41501.666666666664</c:v>
                </c:pt>
                <c:pt idx="31730">
                  <c:v>41501.708333333336</c:v>
                </c:pt>
                <c:pt idx="31731">
                  <c:v>41501.75</c:v>
                </c:pt>
                <c:pt idx="31732">
                  <c:v>41501.791666666664</c:v>
                </c:pt>
                <c:pt idx="31733">
                  <c:v>41501.833333333336</c:v>
                </c:pt>
                <c:pt idx="31734">
                  <c:v>41501.875</c:v>
                </c:pt>
                <c:pt idx="31735">
                  <c:v>41501.916666666664</c:v>
                </c:pt>
                <c:pt idx="31736">
                  <c:v>41501.958333333336</c:v>
                </c:pt>
                <c:pt idx="31737">
                  <c:v>41502</c:v>
                </c:pt>
                <c:pt idx="31738">
                  <c:v>41502.041666666664</c:v>
                </c:pt>
                <c:pt idx="31739">
                  <c:v>41502.083333333336</c:v>
                </c:pt>
                <c:pt idx="31740">
                  <c:v>41502.125</c:v>
                </c:pt>
                <c:pt idx="31741">
                  <c:v>41502.166666666664</c:v>
                </c:pt>
                <c:pt idx="31742">
                  <c:v>41502.208333333336</c:v>
                </c:pt>
                <c:pt idx="31743">
                  <c:v>41502.25</c:v>
                </c:pt>
                <c:pt idx="31744">
                  <c:v>41502.291666666664</c:v>
                </c:pt>
                <c:pt idx="31745">
                  <c:v>41502.333333333336</c:v>
                </c:pt>
                <c:pt idx="31746">
                  <c:v>41502.375</c:v>
                </c:pt>
                <c:pt idx="31747">
                  <c:v>41502.416666666664</c:v>
                </c:pt>
                <c:pt idx="31748">
                  <c:v>41502.458333333336</c:v>
                </c:pt>
                <c:pt idx="31749">
                  <c:v>41502.5</c:v>
                </c:pt>
                <c:pt idx="31750">
                  <c:v>41502.541666666664</c:v>
                </c:pt>
                <c:pt idx="31751">
                  <c:v>41502.583333333336</c:v>
                </c:pt>
                <c:pt idx="31752">
                  <c:v>41502.625</c:v>
                </c:pt>
                <c:pt idx="31753">
                  <c:v>41502.666666666664</c:v>
                </c:pt>
                <c:pt idx="31754">
                  <c:v>41502.708333333336</c:v>
                </c:pt>
                <c:pt idx="31755">
                  <c:v>41502.75</c:v>
                </c:pt>
                <c:pt idx="31756">
                  <c:v>41502.791666666664</c:v>
                </c:pt>
                <c:pt idx="31757">
                  <c:v>41502.833333333336</c:v>
                </c:pt>
                <c:pt idx="31758">
                  <c:v>41502.875</c:v>
                </c:pt>
                <c:pt idx="31759">
                  <c:v>41502.916666666664</c:v>
                </c:pt>
                <c:pt idx="31760">
                  <c:v>41502.958333333336</c:v>
                </c:pt>
                <c:pt idx="31761">
                  <c:v>41503</c:v>
                </c:pt>
                <c:pt idx="31762">
                  <c:v>41503.041666666664</c:v>
                </c:pt>
                <c:pt idx="31763">
                  <c:v>41503.083333333336</c:v>
                </c:pt>
                <c:pt idx="31764">
                  <c:v>41503.125</c:v>
                </c:pt>
                <c:pt idx="31765">
                  <c:v>41503.166666666664</c:v>
                </c:pt>
                <c:pt idx="31766">
                  <c:v>41503.208333333336</c:v>
                </c:pt>
                <c:pt idx="31767">
                  <c:v>41503.25</c:v>
                </c:pt>
                <c:pt idx="31768">
                  <c:v>41503.291666666664</c:v>
                </c:pt>
                <c:pt idx="31769">
                  <c:v>41503.333333333336</c:v>
                </c:pt>
                <c:pt idx="31770">
                  <c:v>41503.375</c:v>
                </c:pt>
                <c:pt idx="31771">
                  <c:v>41503.416666666664</c:v>
                </c:pt>
                <c:pt idx="31772">
                  <c:v>41503.458333333336</c:v>
                </c:pt>
                <c:pt idx="31773">
                  <c:v>41503.5</c:v>
                </c:pt>
                <c:pt idx="31774">
                  <c:v>41503.541666666664</c:v>
                </c:pt>
                <c:pt idx="31775">
                  <c:v>41503.583333333336</c:v>
                </c:pt>
                <c:pt idx="31776">
                  <c:v>41503.625</c:v>
                </c:pt>
                <c:pt idx="31777">
                  <c:v>41503.666666666664</c:v>
                </c:pt>
                <c:pt idx="31778">
                  <c:v>41503.708333333336</c:v>
                </c:pt>
                <c:pt idx="31779">
                  <c:v>41503.75</c:v>
                </c:pt>
                <c:pt idx="31780">
                  <c:v>41503.791666666664</c:v>
                </c:pt>
                <c:pt idx="31781">
                  <c:v>41503.833333333336</c:v>
                </c:pt>
                <c:pt idx="31782">
                  <c:v>41503.875</c:v>
                </c:pt>
                <c:pt idx="31783">
                  <c:v>41503.916666666664</c:v>
                </c:pt>
                <c:pt idx="31784">
                  <c:v>41503.958333333336</c:v>
                </c:pt>
                <c:pt idx="31785">
                  <c:v>41504</c:v>
                </c:pt>
                <c:pt idx="31786">
                  <c:v>41504.041666666664</c:v>
                </c:pt>
                <c:pt idx="31787">
                  <c:v>41504.083333333336</c:v>
                </c:pt>
                <c:pt idx="31788">
                  <c:v>41504.125</c:v>
                </c:pt>
                <c:pt idx="31789">
                  <c:v>41504.166666666664</c:v>
                </c:pt>
                <c:pt idx="31790">
                  <c:v>41504.208333333336</c:v>
                </c:pt>
                <c:pt idx="31791">
                  <c:v>41504.25</c:v>
                </c:pt>
                <c:pt idx="31792">
                  <c:v>41504.291666666664</c:v>
                </c:pt>
                <c:pt idx="31793">
                  <c:v>41504.333333333336</c:v>
                </c:pt>
                <c:pt idx="31794">
                  <c:v>41504.375</c:v>
                </c:pt>
                <c:pt idx="31795">
                  <c:v>41504.416666666664</c:v>
                </c:pt>
                <c:pt idx="31796">
                  <c:v>41504.458333333336</c:v>
                </c:pt>
                <c:pt idx="31797">
                  <c:v>41504.5</c:v>
                </c:pt>
                <c:pt idx="31798">
                  <c:v>41504.541666666664</c:v>
                </c:pt>
                <c:pt idx="31799">
                  <c:v>41504.583333333336</c:v>
                </c:pt>
                <c:pt idx="31800">
                  <c:v>41504.625</c:v>
                </c:pt>
                <c:pt idx="31801">
                  <c:v>41504.666666666664</c:v>
                </c:pt>
                <c:pt idx="31802">
                  <c:v>41504.708333333336</c:v>
                </c:pt>
                <c:pt idx="31803">
                  <c:v>41504.75</c:v>
                </c:pt>
                <c:pt idx="31804">
                  <c:v>41504.791666666664</c:v>
                </c:pt>
                <c:pt idx="31805">
                  <c:v>41504.833333333336</c:v>
                </c:pt>
                <c:pt idx="31806">
                  <c:v>41504.875</c:v>
                </c:pt>
                <c:pt idx="31807">
                  <c:v>41504.916666666664</c:v>
                </c:pt>
                <c:pt idx="31808">
                  <c:v>41504.958333333336</c:v>
                </c:pt>
                <c:pt idx="31809">
                  <c:v>41505</c:v>
                </c:pt>
                <c:pt idx="31810">
                  <c:v>41505.041666666664</c:v>
                </c:pt>
                <c:pt idx="31811">
                  <c:v>41505.083333333336</c:v>
                </c:pt>
                <c:pt idx="31812">
                  <c:v>41505.125</c:v>
                </c:pt>
                <c:pt idx="31813">
                  <c:v>41505.166666666664</c:v>
                </c:pt>
                <c:pt idx="31814">
                  <c:v>41505.208333333336</c:v>
                </c:pt>
                <c:pt idx="31815">
                  <c:v>41505.25</c:v>
                </c:pt>
                <c:pt idx="31816">
                  <c:v>41505.291666666664</c:v>
                </c:pt>
                <c:pt idx="31817">
                  <c:v>41505.333333333336</c:v>
                </c:pt>
                <c:pt idx="31818">
                  <c:v>41505.375</c:v>
                </c:pt>
                <c:pt idx="31819">
                  <c:v>41505.416666666664</c:v>
                </c:pt>
                <c:pt idx="31820">
                  <c:v>41505.458333333336</c:v>
                </c:pt>
                <c:pt idx="31821">
                  <c:v>41505.5</c:v>
                </c:pt>
                <c:pt idx="31822">
                  <c:v>41505.541666666664</c:v>
                </c:pt>
                <c:pt idx="31823">
                  <c:v>41505.583333333336</c:v>
                </c:pt>
                <c:pt idx="31824">
                  <c:v>41505.625</c:v>
                </c:pt>
                <c:pt idx="31825">
                  <c:v>41505.666666666664</c:v>
                </c:pt>
                <c:pt idx="31826">
                  <c:v>41505.708333333336</c:v>
                </c:pt>
                <c:pt idx="31827">
                  <c:v>41505.75</c:v>
                </c:pt>
                <c:pt idx="31828">
                  <c:v>41505.791666666664</c:v>
                </c:pt>
                <c:pt idx="31829">
                  <c:v>41505.833333333336</c:v>
                </c:pt>
                <c:pt idx="31830">
                  <c:v>41505.875</c:v>
                </c:pt>
                <c:pt idx="31831">
                  <c:v>41505.916666666664</c:v>
                </c:pt>
                <c:pt idx="31832">
                  <c:v>41505.958333333336</c:v>
                </c:pt>
                <c:pt idx="31833">
                  <c:v>41506</c:v>
                </c:pt>
                <c:pt idx="31834">
                  <c:v>41506.041666666664</c:v>
                </c:pt>
                <c:pt idx="31835">
                  <c:v>41506.083333333336</c:v>
                </c:pt>
                <c:pt idx="31836">
                  <c:v>41506.125</c:v>
                </c:pt>
                <c:pt idx="31837">
                  <c:v>41506.166666666664</c:v>
                </c:pt>
                <c:pt idx="31838">
                  <c:v>41506.208333333336</c:v>
                </c:pt>
                <c:pt idx="31839">
                  <c:v>41506.25</c:v>
                </c:pt>
                <c:pt idx="31840">
                  <c:v>41506.291666666664</c:v>
                </c:pt>
                <c:pt idx="31841">
                  <c:v>41506.333333333336</c:v>
                </c:pt>
                <c:pt idx="31842">
                  <c:v>41506.375</c:v>
                </c:pt>
                <c:pt idx="31843">
                  <c:v>41506.416666666664</c:v>
                </c:pt>
                <c:pt idx="31844">
                  <c:v>41506.458333333336</c:v>
                </c:pt>
                <c:pt idx="31845">
                  <c:v>41506.5</c:v>
                </c:pt>
                <c:pt idx="31846">
                  <c:v>41506.541666666664</c:v>
                </c:pt>
                <c:pt idx="31847">
                  <c:v>41506.583333333336</c:v>
                </c:pt>
                <c:pt idx="31848">
                  <c:v>41506.625</c:v>
                </c:pt>
                <c:pt idx="31849">
                  <c:v>41506.666666666664</c:v>
                </c:pt>
                <c:pt idx="31850">
                  <c:v>41506.708333333336</c:v>
                </c:pt>
                <c:pt idx="31851">
                  <c:v>41506.75</c:v>
                </c:pt>
                <c:pt idx="31852">
                  <c:v>41506.791666666664</c:v>
                </c:pt>
                <c:pt idx="31853">
                  <c:v>41506.833333333336</c:v>
                </c:pt>
                <c:pt idx="31854">
                  <c:v>41506.875</c:v>
                </c:pt>
                <c:pt idx="31855">
                  <c:v>41506.916666666664</c:v>
                </c:pt>
                <c:pt idx="31856">
                  <c:v>41506.958333333336</c:v>
                </c:pt>
                <c:pt idx="31857">
                  <c:v>41507</c:v>
                </c:pt>
                <c:pt idx="31858">
                  <c:v>41507.041666666664</c:v>
                </c:pt>
                <c:pt idx="31859">
                  <c:v>41507.083333333336</c:v>
                </c:pt>
                <c:pt idx="31860">
                  <c:v>41507.125</c:v>
                </c:pt>
                <c:pt idx="31861">
                  <c:v>41507.166666666664</c:v>
                </c:pt>
                <c:pt idx="31862">
                  <c:v>41507.208333333336</c:v>
                </c:pt>
                <c:pt idx="31863">
                  <c:v>41507.25</c:v>
                </c:pt>
                <c:pt idx="31864">
                  <c:v>41507.291666666664</c:v>
                </c:pt>
                <c:pt idx="31865">
                  <c:v>41507.333333333336</c:v>
                </c:pt>
                <c:pt idx="31866">
                  <c:v>41507.375</c:v>
                </c:pt>
                <c:pt idx="31867">
                  <c:v>41507.416666666664</c:v>
                </c:pt>
                <c:pt idx="31868">
                  <c:v>41507.458333333336</c:v>
                </c:pt>
                <c:pt idx="31869">
                  <c:v>41507.5</c:v>
                </c:pt>
                <c:pt idx="31870">
                  <c:v>41507.541666666664</c:v>
                </c:pt>
                <c:pt idx="31871">
                  <c:v>41507.583333333336</c:v>
                </c:pt>
                <c:pt idx="31872">
                  <c:v>41507.625</c:v>
                </c:pt>
                <c:pt idx="31873">
                  <c:v>41507.666666666664</c:v>
                </c:pt>
                <c:pt idx="31874">
                  <c:v>41507.708333333336</c:v>
                </c:pt>
                <c:pt idx="31875">
                  <c:v>41507.75</c:v>
                </c:pt>
                <c:pt idx="31876">
                  <c:v>41507.791666666664</c:v>
                </c:pt>
                <c:pt idx="31877">
                  <c:v>41507.833333333336</c:v>
                </c:pt>
                <c:pt idx="31878">
                  <c:v>41507.875</c:v>
                </c:pt>
                <c:pt idx="31879">
                  <c:v>41507.916666666664</c:v>
                </c:pt>
                <c:pt idx="31880">
                  <c:v>41507.958333333336</c:v>
                </c:pt>
                <c:pt idx="31881">
                  <c:v>41508</c:v>
                </c:pt>
                <c:pt idx="31882">
                  <c:v>41508.041666666664</c:v>
                </c:pt>
                <c:pt idx="31883">
                  <c:v>41508.083333333336</c:v>
                </c:pt>
                <c:pt idx="31884">
                  <c:v>41508.125</c:v>
                </c:pt>
                <c:pt idx="31885">
                  <c:v>41508.166666666664</c:v>
                </c:pt>
                <c:pt idx="31886">
                  <c:v>41508.208333333336</c:v>
                </c:pt>
                <c:pt idx="31887">
                  <c:v>41508.25</c:v>
                </c:pt>
                <c:pt idx="31888">
                  <c:v>41508.291666666664</c:v>
                </c:pt>
                <c:pt idx="31889">
                  <c:v>41508.333333333336</c:v>
                </c:pt>
                <c:pt idx="31890">
                  <c:v>41508.375</c:v>
                </c:pt>
                <c:pt idx="31891">
                  <c:v>41508.416666666664</c:v>
                </c:pt>
                <c:pt idx="31892">
                  <c:v>41508.458333333336</c:v>
                </c:pt>
                <c:pt idx="31893">
                  <c:v>41508.5</c:v>
                </c:pt>
                <c:pt idx="31894">
                  <c:v>41508.541666666664</c:v>
                </c:pt>
                <c:pt idx="31895">
                  <c:v>41508.583333333336</c:v>
                </c:pt>
                <c:pt idx="31896">
                  <c:v>41508.625</c:v>
                </c:pt>
                <c:pt idx="31897">
                  <c:v>41508.666666666664</c:v>
                </c:pt>
                <c:pt idx="31898">
                  <c:v>41508.708333333336</c:v>
                </c:pt>
                <c:pt idx="31899">
                  <c:v>41508.75</c:v>
                </c:pt>
                <c:pt idx="31900">
                  <c:v>41508.791666666664</c:v>
                </c:pt>
                <c:pt idx="31901">
                  <c:v>41508.833333333336</c:v>
                </c:pt>
                <c:pt idx="31902">
                  <c:v>41508.875</c:v>
                </c:pt>
                <c:pt idx="31903">
                  <c:v>41508.916666666664</c:v>
                </c:pt>
                <c:pt idx="31904">
                  <c:v>41508.958333333336</c:v>
                </c:pt>
                <c:pt idx="31905">
                  <c:v>41509</c:v>
                </c:pt>
                <c:pt idx="31906">
                  <c:v>41509.041666666664</c:v>
                </c:pt>
                <c:pt idx="31907">
                  <c:v>41509.083333333336</c:v>
                </c:pt>
                <c:pt idx="31908">
                  <c:v>41509.125</c:v>
                </c:pt>
                <c:pt idx="31909">
                  <c:v>41509.166666666664</c:v>
                </c:pt>
                <c:pt idx="31910">
                  <c:v>41509.208333333336</c:v>
                </c:pt>
                <c:pt idx="31911">
                  <c:v>41509.25</c:v>
                </c:pt>
                <c:pt idx="31912">
                  <c:v>41509.291666666664</c:v>
                </c:pt>
                <c:pt idx="31913">
                  <c:v>41509.333333333336</c:v>
                </c:pt>
                <c:pt idx="31914">
                  <c:v>41509.375</c:v>
                </c:pt>
                <c:pt idx="31915">
                  <c:v>41509.416666666664</c:v>
                </c:pt>
                <c:pt idx="31916">
                  <c:v>41509.458333333336</c:v>
                </c:pt>
                <c:pt idx="31917">
                  <c:v>41509.5</c:v>
                </c:pt>
                <c:pt idx="31918">
                  <c:v>41509.541666666664</c:v>
                </c:pt>
                <c:pt idx="31919">
                  <c:v>41509.583333333336</c:v>
                </c:pt>
                <c:pt idx="31920">
                  <c:v>41509.625</c:v>
                </c:pt>
                <c:pt idx="31921">
                  <c:v>41509.666666666664</c:v>
                </c:pt>
                <c:pt idx="31922">
                  <c:v>41509.708333333336</c:v>
                </c:pt>
                <c:pt idx="31923">
                  <c:v>41509.75</c:v>
                </c:pt>
                <c:pt idx="31924">
                  <c:v>41509.791666666664</c:v>
                </c:pt>
                <c:pt idx="31925">
                  <c:v>41509.833333333336</c:v>
                </c:pt>
                <c:pt idx="31926">
                  <c:v>41509.875</c:v>
                </c:pt>
                <c:pt idx="31927">
                  <c:v>41509.916666666664</c:v>
                </c:pt>
                <c:pt idx="31928">
                  <c:v>41509.958333333336</c:v>
                </c:pt>
                <c:pt idx="31929">
                  <c:v>41510</c:v>
                </c:pt>
                <c:pt idx="31930">
                  <c:v>41510.041666666664</c:v>
                </c:pt>
                <c:pt idx="31931">
                  <c:v>41510.083333333336</c:v>
                </c:pt>
                <c:pt idx="31932">
                  <c:v>41510.125</c:v>
                </c:pt>
                <c:pt idx="31933">
                  <c:v>41510.166666666664</c:v>
                </c:pt>
                <c:pt idx="31934">
                  <c:v>41510.208333333336</c:v>
                </c:pt>
                <c:pt idx="31935">
                  <c:v>41510.25</c:v>
                </c:pt>
                <c:pt idx="31936">
                  <c:v>41510.291666666664</c:v>
                </c:pt>
                <c:pt idx="31937">
                  <c:v>41510.333333333336</c:v>
                </c:pt>
                <c:pt idx="31938">
                  <c:v>41510.375</c:v>
                </c:pt>
                <c:pt idx="31939">
                  <c:v>41510.416666666664</c:v>
                </c:pt>
                <c:pt idx="31940">
                  <c:v>41510.458333333336</c:v>
                </c:pt>
                <c:pt idx="31941">
                  <c:v>41510.5</c:v>
                </c:pt>
                <c:pt idx="31942">
                  <c:v>41510.541666666664</c:v>
                </c:pt>
                <c:pt idx="31943">
                  <c:v>41510.583333333336</c:v>
                </c:pt>
                <c:pt idx="31944">
                  <c:v>41510.625</c:v>
                </c:pt>
                <c:pt idx="31945">
                  <c:v>41510.666666666664</c:v>
                </c:pt>
                <c:pt idx="31946">
                  <c:v>41510.708333333336</c:v>
                </c:pt>
                <c:pt idx="31947">
                  <c:v>41510.75</c:v>
                </c:pt>
                <c:pt idx="31948">
                  <c:v>41510.791666666664</c:v>
                </c:pt>
                <c:pt idx="31949">
                  <c:v>41510.833333333336</c:v>
                </c:pt>
                <c:pt idx="31950">
                  <c:v>41510.875</c:v>
                </c:pt>
                <c:pt idx="31951">
                  <c:v>41510.916666666664</c:v>
                </c:pt>
                <c:pt idx="31952">
                  <c:v>41510.958333333336</c:v>
                </c:pt>
                <c:pt idx="31953">
                  <c:v>41511</c:v>
                </c:pt>
                <c:pt idx="31954">
                  <c:v>41511.041666666664</c:v>
                </c:pt>
                <c:pt idx="31955">
                  <c:v>41511.083333333336</c:v>
                </c:pt>
                <c:pt idx="31956">
                  <c:v>41511.125</c:v>
                </c:pt>
                <c:pt idx="31957">
                  <c:v>41511.166666666664</c:v>
                </c:pt>
                <c:pt idx="31958">
                  <c:v>41511.208333333336</c:v>
                </c:pt>
                <c:pt idx="31959">
                  <c:v>41511.25</c:v>
                </c:pt>
                <c:pt idx="31960">
                  <c:v>41511.291666666664</c:v>
                </c:pt>
                <c:pt idx="31961">
                  <c:v>41511.333333333336</c:v>
                </c:pt>
                <c:pt idx="31962">
                  <c:v>41511.375</c:v>
                </c:pt>
                <c:pt idx="31963">
                  <c:v>41511.416666666664</c:v>
                </c:pt>
                <c:pt idx="31964">
                  <c:v>41511.458333333336</c:v>
                </c:pt>
                <c:pt idx="31965">
                  <c:v>41511.5</c:v>
                </c:pt>
                <c:pt idx="31966">
                  <c:v>41511.541666666664</c:v>
                </c:pt>
                <c:pt idx="31967">
                  <c:v>41511.583333333336</c:v>
                </c:pt>
                <c:pt idx="31968">
                  <c:v>41511.625</c:v>
                </c:pt>
                <c:pt idx="31969">
                  <c:v>41511.666666666664</c:v>
                </c:pt>
                <c:pt idx="31970">
                  <c:v>41511.708333333336</c:v>
                </c:pt>
                <c:pt idx="31971">
                  <c:v>41511.75</c:v>
                </c:pt>
                <c:pt idx="31972">
                  <c:v>41511.791666666664</c:v>
                </c:pt>
                <c:pt idx="31973">
                  <c:v>41511.833333333336</c:v>
                </c:pt>
                <c:pt idx="31974">
                  <c:v>41511.875</c:v>
                </c:pt>
                <c:pt idx="31975">
                  <c:v>41511.916666666664</c:v>
                </c:pt>
                <c:pt idx="31976">
                  <c:v>41511.958333333336</c:v>
                </c:pt>
                <c:pt idx="31977">
                  <c:v>41512</c:v>
                </c:pt>
                <c:pt idx="31978">
                  <c:v>41512.041666666664</c:v>
                </c:pt>
                <c:pt idx="31979">
                  <c:v>41512.083333333336</c:v>
                </c:pt>
                <c:pt idx="31980">
                  <c:v>41512.125</c:v>
                </c:pt>
                <c:pt idx="31981">
                  <c:v>41512.166666666664</c:v>
                </c:pt>
                <c:pt idx="31982">
                  <c:v>41512.208333333336</c:v>
                </c:pt>
                <c:pt idx="31983">
                  <c:v>41512.25</c:v>
                </c:pt>
                <c:pt idx="31984">
                  <c:v>41512.291666666664</c:v>
                </c:pt>
                <c:pt idx="31985">
                  <c:v>41512.333333333336</c:v>
                </c:pt>
                <c:pt idx="31986">
                  <c:v>41512.375</c:v>
                </c:pt>
                <c:pt idx="31987">
                  <c:v>41512.416666666664</c:v>
                </c:pt>
                <c:pt idx="31988">
                  <c:v>41512.458333333336</c:v>
                </c:pt>
                <c:pt idx="31989">
                  <c:v>41512.5</c:v>
                </c:pt>
                <c:pt idx="31990">
                  <c:v>41512.541666666664</c:v>
                </c:pt>
                <c:pt idx="31991">
                  <c:v>41512.583333333336</c:v>
                </c:pt>
                <c:pt idx="31992">
                  <c:v>41512.625</c:v>
                </c:pt>
                <c:pt idx="31993">
                  <c:v>41512.666666666664</c:v>
                </c:pt>
                <c:pt idx="31994">
                  <c:v>41512.708333333336</c:v>
                </c:pt>
                <c:pt idx="31995">
                  <c:v>41512.75</c:v>
                </c:pt>
                <c:pt idx="31996">
                  <c:v>41512.791666666664</c:v>
                </c:pt>
                <c:pt idx="31997">
                  <c:v>41512.833333333336</c:v>
                </c:pt>
                <c:pt idx="31998">
                  <c:v>41512.875</c:v>
                </c:pt>
                <c:pt idx="31999">
                  <c:v>41512.916666666664</c:v>
                </c:pt>
                <c:pt idx="32000">
                  <c:v>41512.958333333336</c:v>
                </c:pt>
                <c:pt idx="32001">
                  <c:v>41513</c:v>
                </c:pt>
                <c:pt idx="32002">
                  <c:v>41513.041666666664</c:v>
                </c:pt>
                <c:pt idx="32003">
                  <c:v>41513.083333333336</c:v>
                </c:pt>
                <c:pt idx="32004">
                  <c:v>41513.125</c:v>
                </c:pt>
                <c:pt idx="32005">
                  <c:v>41513.166666666664</c:v>
                </c:pt>
                <c:pt idx="32006">
                  <c:v>41513.208333333336</c:v>
                </c:pt>
                <c:pt idx="32007">
                  <c:v>41513.25</c:v>
                </c:pt>
                <c:pt idx="32008">
                  <c:v>41513.291666666664</c:v>
                </c:pt>
                <c:pt idx="32009">
                  <c:v>41513.333333333336</c:v>
                </c:pt>
                <c:pt idx="32010">
                  <c:v>41513.375</c:v>
                </c:pt>
                <c:pt idx="32011">
                  <c:v>41513.416666666664</c:v>
                </c:pt>
                <c:pt idx="32012">
                  <c:v>41513.458333333336</c:v>
                </c:pt>
                <c:pt idx="32013">
                  <c:v>41513.5</c:v>
                </c:pt>
                <c:pt idx="32014">
                  <c:v>41513.541666666664</c:v>
                </c:pt>
                <c:pt idx="32015">
                  <c:v>41513.583333333336</c:v>
                </c:pt>
                <c:pt idx="32016">
                  <c:v>41513.625</c:v>
                </c:pt>
                <c:pt idx="32017">
                  <c:v>41513.666666666664</c:v>
                </c:pt>
                <c:pt idx="32018">
                  <c:v>41513.708333333336</c:v>
                </c:pt>
                <c:pt idx="32019">
                  <c:v>41513.75</c:v>
                </c:pt>
                <c:pt idx="32020">
                  <c:v>41513.791666666664</c:v>
                </c:pt>
                <c:pt idx="32021">
                  <c:v>41513.833333333336</c:v>
                </c:pt>
                <c:pt idx="32022">
                  <c:v>41513.875</c:v>
                </c:pt>
                <c:pt idx="32023">
                  <c:v>41513.916666666664</c:v>
                </c:pt>
                <c:pt idx="32024">
                  <c:v>41513.958333333336</c:v>
                </c:pt>
                <c:pt idx="32025">
                  <c:v>41514</c:v>
                </c:pt>
                <c:pt idx="32026">
                  <c:v>41514.041666666664</c:v>
                </c:pt>
                <c:pt idx="32027">
                  <c:v>41514.083333333336</c:v>
                </c:pt>
                <c:pt idx="32028">
                  <c:v>41514.125</c:v>
                </c:pt>
                <c:pt idx="32029">
                  <c:v>41514.166666666664</c:v>
                </c:pt>
                <c:pt idx="32030">
                  <c:v>41514.208333333336</c:v>
                </c:pt>
                <c:pt idx="32031">
                  <c:v>41514.25</c:v>
                </c:pt>
                <c:pt idx="32032">
                  <c:v>41514.291666666664</c:v>
                </c:pt>
                <c:pt idx="32033">
                  <c:v>41514.333333333336</c:v>
                </c:pt>
                <c:pt idx="32034">
                  <c:v>41514.375</c:v>
                </c:pt>
                <c:pt idx="32035">
                  <c:v>41514.416666666664</c:v>
                </c:pt>
                <c:pt idx="32036">
                  <c:v>41514.458333333336</c:v>
                </c:pt>
                <c:pt idx="32037">
                  <c:v>41514.5</c:v>
                </c:pt>
                <c:pt idx="32038">
                  <c:v>41514.541666666664</c:v>
                </c:pt>
                <c:pt idx="32039">
                  <c:v>41514.583333333336</c:v>
                </c:pt>
                <c:pt idx="32040">
                  <c:v>41514.625</c:v>
                </c:pt>
                <c:pt idx="32041">
                  <c:v>41514.666666666664</c:v>
                </c:pt>
                <c:pt idx="32042">
                  <c:v>41514.708333333336</c:v>
                </c:pt>
                <c:pt idx="32043">
                  <c:v>41514.75</c:v>
                </c:pt>
                <c:pt idx="32044">
                  <c:v>41514.791666666664</c:v>
                </c:pt>
                <c:pt idx="32045">
                  <c:v>41514.833333333336</c:v>
                </c:pt>
                <c:pt idx="32046">
                  <c:v>41514.875</c:v>
                </c:pt>
                <c:pt idx="32047">
                  <c:v>41514.916666666664</c:v>
                </c:pt>
                <c:pt idx="32048">
                  <c:v>41514.958333333336</c:v>
                </c:pt>
                <c:pt idx="32049">
                  <c:v>41515</c:v>
                </c:pt>
                <c:pt idx="32050">
                  <c:v>41515.041666666664</c:v>
                </c:pt>
                <c:pt idx="32051">
                  <c:v>41515.083333333336</c:v>
                </c:pt>
                <c:pt idx="32052">
                  <c:v>41515.125</c:v>
                </c:pt>
                <c:pt idx="32053">
                  <c:v>41515.166666666664</c:v>
                </c:pt>
                <c:pt idx="32054">
                  <c:v>41515.208333333336</c:v>
                </c:pt>
                <c:pt idx="32055">
                  <c:v>41515.25</c:v>
                </c:pt>
                <c:pt idx="32056">
                  <c:v>41515.291666666664</c:v>
                </c:pt>
                <c:pt idx="32057">
                  <c:v>41515.333333333336</c:v>
                </c:pt>
                <c:pt idx="32058">
                  <c:v>41515.375</c:v>
                </c:pt>
                <c:pt idx="32059">
                  <c:v>41515.416666666664</c:v>
                </c:pt>
                <c:pt idx="32060">
                  <c:v>41515.458333333336</c:v>
                </c:pt>
                <c:pt idx="32061">
                  <c:v>41515.5</c:v>
                </c:pt>
                <c:pt idx="32062">
                  <c:v>41515.541666666664</c:v>
                </c:pt>
                <c:pt idx="32063">
                  <c:v>41515.583333333336</c:v>
                </c:pt>
                <c:pt idx="32064">
                  <c:v>41515.625</c:v>
                </c:pt>
                <c:pt idx="32065">
                  <c:v>41515.666666666664</c:v>
                </c:pt>
                <c:pt idx="32066">
                  <c:v>41515.708333333336</c:v>
                </c:pt>
                <c:pt idx="32067">
                  <c:v>41515.75</c:v>
                </c:pt>
                <c:pt idx="32068">
                  <c:v>41515.791666666664</c:v>
                </c:pt>
                <c:pt idx="32069">
                  <c:v>41515.833333333336</c:v>
                </c:pt>
                <c:pt idx="32070">
                  <c:v>41515.875</c:v>
                </c:pt>
                <c:pt idx="32071">
                  <c:v>41515.916666666664</c:v>
                </c:pt>
                <c:pt idx="32072">
                  <c:v>41515.958333333336</c:v>
                </c:pt>
                <c:pt idx="32073">
                  <c:v>41516</c:v>
                </c:pt>
                <c:pt idx="32074">
                  <c:v>41516.041666666664</c:v>
                </c:pt>
                <c:pt idx="32075">
                  <c:v>41516.083333333336</c:v>
                </c:pt>
                <c:pt idx="32076">
                  <c:v>41516.125</c:v>
                </c:pt>
                <c:pt idx="32077">
                  <c:v>41516.166666666664</c:v>
                </c:pt>
                <c:pt idx="32078">
                  <c:v>41516.208333333336</c:v>
                </c:pt>
                <c:pt idx="32079">
                  <c:v>41516.25</c:v>
                </c:pt>
                <c:pt idx="32080">
                  <c:v>41516.291666666664</c:v>
                </c:pt>
                <c:pt idx="32081">
                  <c:v>41516.333333333336</c:v>
                </c:pt>
                <c:pt idx="32082">
                  <c:v>41516.375</c:v>
                </c:pt>
                <c:pt idx="32083">
                  <c:v>41516.416666666664</c:v>
                </c:pt>
                <c:pt idx="32084">
                  <c:v>41516.458333333336</c:v>
                </c:pt>
                <c:pt idx="32085">
                  <c:v>41516.5</c:v>
                </c:pt>
                <c:pt idx="32086">
                  <c:v>41516.541666666664</c:v>
                </c:pt>
                <c:pt idx="32087">
                  <c:v>41516.583333333336</c:v>
                </c:pt>
                <c:pt idx="32088">
                  <c:v>41516.625</c:v>
                </c:pt>
                <c:pt idx="32089">
                  <c:v>41516.666666666664</c:v>
                </c:pt>
                <c:pt idx="32090">
                  <c:v>41516.708333333336</c:v>
                </c:pt>
                <c:pt idx="32091">
                  <c:v>41516.75</c:v>
                </c:pt>
                <c:pt idx="32092">
                  <c:v>41516.791666666664</c:v>
                </c:pt>
                <c:pt idx="32093">
                  <c:v>41516.833333333336</c:v>
                </c:pt>
                <c:pt idx="32094">
                  <c:v>41516.875</c:v>
                </c:pt>
                <c:pt idx="32095">
                  <c:v>41516.916666666664</c:v>
                </c:pt>
                <c:pt idx="32096">
                  <c:v>41516.958333333336</c:v>
                </c:pt>
                <c:pt idx="32097">
                  <c:v>41517</c:v>
                </c:pt>
                <c:pt idx="32098">
                  <c:v>41517.041666666664</c:v>
                </c:pt>
                <c:pt idx="32099">
                  <c:v>41517.083333333336</c:v>
                </c:pt>
                <c:pt idx="32100">
                  <c:v>41517.125</c:v>
                </c:pt>
                <c:pt idx="32101">
                  <c:v>41517.166666666664</c:v>
                </c:pt>
                <c:pt idx="32102">
                  <c:v>41517.208333333336</c:v>
                </c:pt>
                <c:pt idx="32103">
                  <c:v>41517.25</c:v>
                </c:pt>
                <c:pt idx="32104">
                  <c:v>41517.291666666664</c:v>
                </c:pt>
                <c:pt idx="32105">
                  <c:v>41517.333333333336</c:v>
                </c:pt>
                <c:pt idx="32106">
                  <c:v>41517.375</c:v>
                </c:pt>
                <c:pt idx="32107">
                  <c:v>41517.416666666664</c:v>
                </c:pt>
                <c:pt idx="32108">
                  <c:v>41517.458333333336</c:v>
                </c:pt>
                <c:pt idx="32109">
                  <c:v>41517.5</c:v>
                </c:pt>
                <c:pt idx="32110">
                  <c:v>41517.541666666664</c:v>
                </c:pt>
                <c:pt idx="32111">
                  <c:v>41517.583333333336</c:v>
                </c:pt>
                <c:pt idx="32112">
                  <c:v>41517.625</c:v>
                </c:pt>
                <c:pt idx="32113">
                  <c:v>41517.666666666664</c:v>
                </c:pt>
                <c:pt idx="32114">
                  <c:v>41517.708333333336</c:v>
                </c:pt>
                <c:pt idx="32115">
                  <c:v>41517.75</c:v>
                </c:pt>
                <c:pt idx="32116">
                  <c:v>41517.791666666664</c:v>
                </c:pt>
                <c:pt idx="32117">
                  <c:v>41517.833333333336</c:v>
                </c:pt>
                <c:pt idx="32118">
                  <c:v>41517.875</c:v>
                </c:pt>
                <c:pt idx="32119">
                  <c:v>41517.916666666664</c:v>
                </c:pt>
                <c:pt idx="32120">
                  <c:v>41517.958333333336</c:v>
                </c:pt>
                <c:pt idx="32121">
                  <c:v>41518</c:v>
                </c:pt>
                <c:pt idx="32122">
                  <c:v>41518.041666666664</c:v>
                </c:pt>
                <c:pt idx="32123">
                  <c:v>41518.083333333336</c:v>
                </c:pt>
                <c:pt idx="32124">
                  <c:v>41518.125</c:v>
                </c:pt>
                <c:pt idx="32125">
                  <c:v>41518.166666666664</c:v>
                </c:pt>
                <c:pt idx="32126">
                  <c:v>41518.208333333336</c:v>
                </c:pt>
                <c:pt idx="32127">
                  <c:v>41518.25</c:v>
                </c:pt>
                <c:pt idx="32128">
                  <c:v>41518.291666666664</c:v>
                </c:pt>
                <c:pt idx="32129">
                  <c:v>41518.333333333336</c:v>
                </c:pt>
                <c:pt idx="32130">
                  <c:v>41518.375</c:v>
                </c:pt>
                <c:pt idx="32131">
                  <c:v>41518.416666666664</c:v>
                </c:pt>
                <c:pt idx="32132">
                  <c:v>41518.458333333336</c:v>
                </c:pt>
                <c:pt idx="32133">
                  <c:v>41518.5</c:v>
                </c:pt>
                <c:pt idx="32134">
                  <c:v>41518.541666666664</c:v>
                </c:pt>
                <c:pt idx="32135">
                  <c:v>41518.583333333336</c:v>
                </c:pt>
                <c:pt idx="32136">
                  <c:v>41518.625</c:v>
                </c:pt>
                <c:pt idx="32137">
                  <c:v>41518.666666666664</c:v>
                </c:pt>
                <c:pt idx="32138">
                  <c:v>41518.708333333336</c:v>
                </c:pt>
                <c:pt idx="32139">
                  <c:v>41518.75</c:v>
                </c:pt>
                <c:pt idx="32140">
                  <c:v>41518.791666666664</c:v>
                </c:pt>
                <c:pt idx="32141">
                  <c:v>41518.833333333336</c:v>
                </c:pt>
                <c:pt idx="32142">
                  <c:v>41518.875</c:v>
                </c:pt>
                <c:pt idx="32143">
                  <c:v>41518.916666666664</c:v>
                </c:pt>
                <c:pt idx="32144">
                  <c:v>41518.958333333336</c:v>
                </c:pt>
                <c:pt idx="32145">
                  <c:v>41519</c:v>
                </c:pt>
                <c:pt idx="32146">
                  <c:v>41519.041666666664</c:v>
                </c:pt>
                <c:pt idx="32147">
                  <c:v>41519.083333333336</c:v>
                </c:pt>
                <c:pt idx="32148">
                  <c:v>41519.125</c:v>
                </c:pt>
                <c:pt idx="32149">
                  <c:v>41519.166666666664</c:v>
                </c:pt>
                <c:pt idx="32150">
                  <c:v>41519.208333333336</c:v>
                </c:pt>
                <c:pt idx="32151">
                  <c:v>41519.25</c:v>
                </c:pt>
                <c:pt idx="32152">
                  <c:v>41519.291666666664</c:v>
                </c:pt>
                <c:pt idx="32153">
                  <c:v>41519.333333333336</c:v>
                </c:pt>
                <c:pt idx="32154">
                  <c:v>41519.375</c:v>
                </c:pt>
                <c:pt idx="32155">
                  <c:v>41519.416666666664</c:v>
                </c:pt>
                <c:pt idx="32156">
                  <c:v>41519.458333333336</c:v>
                </c:pt>
                <c:pt idx="32157">
                  <c:v>41519.5</c:v>
                </c:pt>
                <c:pt idx="32158">
                  <c:v>41519.541666666664</c:v>
                </c:pt>
                <c:pt idx="32159">
                  <c:v>41519.583333333336</c:v>
                </c:pt>
                <c:pt idx="32160">
                  <c:v>41519.625</c:v>
                </c:pt>
                <c:pt idx="32161">
                  <c:v>41519.666666666664</c:v>
                </c:pt>
                <c:pt idx="32162">
                  <c:v>41519.708333333336</c:v>
                </c:pt>
                <c:pt idx="32163">
                  <c:v>41519.75</c:v>
                </c:pt>
                <c:pt idx="32164">
                  <c:v>41519.791666666664</c:v>
                </c:pt>
                <c:pt idx="32165">
                  <c:v>41519.833333333336</c:v>
                </c:pt>
                <c:pt idx="32166">
                  <c:v>41519.875</c:v>
                </c:pt>
                <c:pt idx="32167">
                  <c:v>41519.916666666664</c:v>
                </c:pt>
                <c:pt idx="32168">
                  <c:v>41519.958333333336</c:v>
                </c:pt>
                <c:pt idx="32169">
                  <c:v>41520</c:v>
                </c:pt>
                <c:pt idx="32170">
                  <c:v>41520.041666666664</c:v>
                </c:pt>
                <c:pt idx="32171">
                  <c:v>41520.083333333336</c:v>
                </c:pt>
                <c:pt idx="32172">
                  <c:v>41520.125</c:v>
                </c:pt>
                <c:pt idx="32173">
                  <c:v>41520.166666666664</c:v>
                </c:pt>
                <c:pt idx="32174">
                  <c:v>41520.208333333336</c:v>
                </c:pt>
                <c:pt idx="32175">
                  <c:v>41520.25</c:v>
                </c:pt>
                <c:pt idx="32176">
                  <c:v>41520.291666666664</c:v>
                </c:pt>
                <c:pt idx="32177">
                  <c:v>41520.333333333336</c:v>
                </c:pt>
                <c:pt idx="32178">
                  <c:v>41520.375</c:v>
                </c:pt>
                <c:pt idx="32179">
                  <c:v>41520.416666666664</c:v>
                </c:pt>
                <c:pt idx="32180">
                  <c:v>41520.458333333336</c:v>
                </c:pt>
                <c:pt idx="32181">
                  <c:v>41520.5</c:v>
                </c:pt>
                <c:pt idx="32182">
                  <c:v>41520.541666666664</c:v>
                </c:pt>
                <c:pt idx="32183">
                  <c:v>41520.583333333336</c:v>
                </c:pt>
                <c:pt idx="32184">
                  <c:v>41520.625</c:v>
                </c:pt>
                <c:pt idx="32185">
                  <c:v>41520.666666666664</c:v>
                </c:pt>
                <c:pt idx="32186">
                  <c:v>41520.708333333336</c:v>
                </c:pt>
                <c:pt idx="32187">
                  <c:v>41520.75</c:v>
                </c:pt>
                <c:pt idx="32188">
                  <c:v>41520.791666666664</c:v>
                </c:pt>
                <c:pt idx="32189">
                  <c:v>41520.833333333336</c:v>
                </c:pt>
                <c:pt idx="32190">
                  <c:v>41520.875</c:v>
                </c:pt>
                <c:pt idx="32191">
                  <c:v>41520.916666666664</c:v>
                </c:pt>
                <c:pt idx="32192">
                  <c:v>41520.958333333336</c:v>
                </c:pt>
                <c:pt idx="32193">
                  <c:v>41521</c:v>
                </c:pt>
                <c:pt idx="32194">
                  <c:v>41521.041666666664</c:v>
                </c:pt>
                <c:pt idx="32195">
                  <c:v>41521.083333333336</c:v>
                </c:pt>
                <c:pt idx="32196">
                  <c:v>41521.125</c:v>
                </c:pt>
                <c:pt idx="32197">
                  <c:v>41521.166666666664</c:v>
                </c:pt>
                <c:pt idx="32198">
                  <c:v>41521.208333333336</c:v>
                </c:pt>
                <c:pt idx="32199">
                  <c:v>41521.25</c:v>
                </c:pt>
                <c:pt idx="32200">
                  <c:v>41521.291666666664</c:v>
                </c:pt>
                <c:pt idx="32201">
                  <c:v>41521.333333333336</c:v>
                </c:pt>
                <c:pt idx="32202">
                  <c:v>41521.375</c:v>
                </c:pt>
                <c:pt idx="32203">
                  <c:v>41521.416666666664</c:v>
                </c:pt>
                <c:pt idx="32204">
                  <c:v>41521.458333333336</c:v>
                </c:pt>
                <c:pt idx="32205">
                  <c:v>41521.5</c:v>
                </c:pt>
                <c:pt idx="32206">
                  <c:v>41521.541666666664</c:v>
                </c:pt>
                <c:pt idx="32207">
                  <c:v>41521.583333333336</c:v>
                </c:pt>
                <c:pt idx="32208">
                  <c:v>41521.625</c:v>
                </c:pt>
                <c:pt idx="32209">
                  <c:v>41521.666666666664</c:v>
                </c:pt>
                <c:pt idx="32210">
                  <c:v>41521.708333333336</c:v>
                </c:pt>
                <c:pt idx="32211">
                  <c:v>41521.75</c:v>
                </c:pt>
                <c:pt idx="32212">
                  <c:v>41521.791666666664</c:v>
                </c:pt>
                <c:pt idx="32213">
                  <c:v>41521.833333333336</c:v>
                </c:pt>
                <c:pt idx="32214">
                  <c:v>41521.875</c:v>
                </c:pt>
                <c:pt idx="32215">
                  <c:v>41521.916666666664</c:v>
                </c:pt>
                <c:pt idx="32216">
                  <c:v>41521.958333333336</c:v>
                </c:pt>
                <c:pt idx="32217">
                  <c:v>41522</c:v>
                </c:pt>
                <c:pt idx="32218">
                  <c:v>41522.041666666664</c:v>
                </c:pt>
                <c:pt idx="32219">
                  <c:v>41522.083333333336</c:v>
                </c:pt>
                <c:pt idx="32220">
                  <c:v>41522.125</c:v>
                </c:pt>
                <c:pt idx="32221">
                  <c:v>41522.166666666664</c:v>
                </c:pt>
                <c:pt idx="32222">
                  <c:v>41522.208333333336</c:v>
                </c:pt>
                <c:pt idx="32223">
                  <c:v>41522.25</c:v>
                </c:pt>
                <c:pt idx="32224">
                  <c:v>41522.291666666664</c:v>
                </c:pt>
                <c:pt idx="32225">
                  <c:v>41522.333333333336</c:v>
                </c:pt>
                <c:pt idx="32226">
                  <c:v>41522.375</c:v>
                </c:pt>
                <c:pt idx="32227">
                  <c:v>41522.416666666664</c:v>
                </c:pt>
                <c:pt idx="32228">
                  <c:v>41522.458333333336</c:v>
                </c:pt>
                <c:pt idx="32229">
                  <c:v>41522.5</c:v>
                </c:pt>
                <c:pt idx="32230">
                  <c:v>41522.541666666664</c:v>
                </c:pt>
                <c:pt idx="32231">
                  <c:v>41522.583333333336</c:v>
                </c:pt>
                <c:pt idx="32232">
                  <c:v>41522.625</c:v>
                </c:pt>
                <c:pt idx="32233">
                  <c:v>41522.666666666664</c:v>
                </c:pt>
                <c:pt idx="32234">
                  <c:v>41522.708333333336</c:v>
                </c:pt>
                <c:pt idx="32235">
                  <c:v>41522.75</c:v>
                </c:pt>
                <c:pt idx="32236">
                  <c:v>41522.791666666664</c:v>
                </c:pt>
                <c:pt idx="32237">
                  <c:v>41522.833333333336</c:v>
                </c:pt>
                <c:pt idx="32238">
                  <c:v>41522.875</c:v>
                </c:pt>
                <c:pt idx="32239">
                  <c:v>41522.916666666664</c:v>
                </c:pt>
                <c:pt idx="32240">
                  <c:v>41522.958333333336</c:v>
                </c:pt>
                <c:pt idx="32241">
                  <c:v>41523</c:v>
                </c:pt>
                <c:pt idx="32242">
                  <c:v>41523.041666666664</c:v>
                </c:pt>
                <c:pt idx="32243">
                  <c:v>41523.083333333336</c:v>
                </c:pt>
                <c:pt idx="32244">
                  <c:v>41523.125</c:v>
                </c:pt>
                <c:pt idx="32245">
                  <c:v>41523.166666666664</c:v>
                </c:pt>
                <c:pt idx="32246">
                  <c:v>41523.208333333336</c:v>
                </c:pt>
                <c:pt idx="32247">
                  <c:v>41523.25</c:v>
                </c:pt>
                <c:pt idx="32248">
                  <c:v>41523.291666666664</c:v>
                </c:pt>
                <c:pt idx="32249">
                  <c:v>41523.333333333336</c:v>
                </c:pt>
                <c:pt idx="32250">
                  <c:v>41523.375</c:v>
                </c:pt>
                <c:pt idx="32251">
                  <c:v>41523.416666666664</c:v>
                </c:pt>
                <c:pt idx="32252">
                  <c:v>41523.458333333336</c:v>
                </c:pt>
                <c:pt idx="32253">
                  <c:v>41523.5</c:v>
                </c:pt>
                <c:pt idx="32254">
                  <c:v>41523.541666666664</c:v>
                </c:pt>
                <c:pt idx="32255">
                  <c:v>41523.583333333336</c:v>
                </c:pt>
                <c:pt idx="32256">
                  <c:v>41523.625</c:v>
                </c:pt>
                <c:pt idx="32257">
                  <c:v>41523.666666666664</c:v>
                </c:pt>
                <c:pt idx="32258">
                  <c:v>41523.708333333336</c:v>
                </c:pt>
                <c:pt idx="32259">
                  <c:v>41523.75</c:v>
                </c:pt>
                <c:pt idx="32260">
                  <c:v>41523.791666666664</c:v>
                </c:pt>
                <c:pt idx="32261">
                  <c:v>41523.833333333336</c:v>
                </c:pt>
                <c:pt idx="32262">
                  <c:v>41523.875</c:v>
                </c:pt>
                <c:pt idx="32263">
                  <c:v>41523.916666666664</c:v>
                </c:pt>
                <c:pt idx="32264">
                  <c:v>41523.958333333336</c:v>
                </c:pt>
                <c:pt idx="32265">
                  <c:v>41524</c:v>
                </c:pt>
                <c:pt idx="32266">
                  <c:v>41524.041666666664</c:v>
                </c:pt>
                <c:pt idx="32267">
                  <c:v>41524.083333333336</c:v>
                </c:pt>
                <c:pt idx="32268">
                  <c:v>41524.125</c:v>
                </c:pt>
                <c:pt idx="32269">
                  <c:v>41524.166666666664</c:v>
                </c:pt>
                <c:pt idx="32270">
                  <c:v>41524.208333333336</c:v>
                </c:pt>
                <c:pt idx="32271">
                  <c:v>41524.25</c:v>
                </c:pt>
                <c:pt idx="32272">
                  <c:v>41524.291666666664</c:v>
                </c:pt>
                <c:pt idx="32273">
                  <c:v>41524.333333333336</c:v>
                </c:pt>
                <c:pt idx="32274">
                  <c:v>41524.375</c:v>
                </c:pt>
                <c:pt idx="32275">
                  <c:v>41524.416666666664</c:v>
                </c:pt>
                <c:pt idx="32276">
                  <c:v>41524.458333333336</c:v>
                </c:pt>
                <c:pt idx="32277">
                  <c:v>41524.5</c:v>
                </c:pt>
                <c:pt idx="32278">
                  <c:v>41524.541666666664</c:v>
                </c:pt>
                <c:pt idx="32279">
                  <c:v>41524.583333333336</c:v>
                </c:pt>
                <c:pt idx="32280">
                  <c:v>41524.625</c:v>
                </c:pt>
                <c:pt idx="32281">
                  <c:v>41524.666666666664</c:v>
                </c:pt>
                <c:pt idx="32282">
                  <c:v>41524.708333333336</c:v>
                </c:pt>
                <c:pt idx="32283">
                  <c:v>41524.75</c:v>
                </c:pt>
                <c:pt idx="32284">
                  <c:v>41524.791666666664</c:v>
                </c:pt>
                <c:pt idx="32285">
                  <c:v>41524.833333333336</c:v>
                </c:pt>
                <c:pt idx="32286">
                  <c:v>41524.875</c:v>
                </c:pt>
                <c:pt idx="32287">
                  <c:v>41524.916666666664</c:v>
                </c:pt>
                <c:pt idx="32288">
                  <c:v>41524.958333333336</c:v>
                </c:pt>
                <c:pt idx="32289">
                  <c:v>41525</c:v>
                </c:pt>
                <c:pt idx="32290">
                  <c:v>41525.041666666664</c:v>
                </c:pt>
                <c:pt idx="32291">
                  <c:v>41525.083333333336</c:v>
                </c:pt>
                <c:pt idx="32292">
                  <c:v>41525.125</c:v>
                </c:pt>
                <c:pt idx="32293">
                  <c:v>41525.166666666664</c:v>
                </c:pt>
                <c:pt idx="32294">
                  <c:v>41525.208333333336</c:v>
                </c:pt>
                <c:pt idx="32295">
                  <c:v>41525.25</c:v>
                </c:pt>
                <c:pt idx="32296">
                  <c:v>41525.291666666664</c:v>
                </c:pt>
                <c:pt idx="32297">
                  <c:v>41525.333333333336</c:v>
                </c:pt>
                <c:pt idx="32298">
                  <c:v>41525.375</c:v>
                </c:pt>
                <c:pt idx="32299">
                  <c:v>41525.416666666664</c:v>
                </c:pt>
                <c:pt idx="32300">
                  <c:v>41525.458333333336</c:v>
                </c:pt>
                <c:pt idx="32301">
                  <c:v>41525.5</c:v>
                </c:pt>
                <c:pt idx="32302">
                  <c:v>41525.541666666664</c:v>
                </c:pt>
                <c:pt idx="32303">
                  <c:v>41525.583333333336</c:v>
                </c:pt>
                <c:pt idx="32304">
                  <c:v>41525.625</c:v>
                </c:pt>
                <c:pt idx="32305">
                  <c:v>41525.666666666664</c:v>
                </c:pt>
                <c:pt idx="32306">
                  <c:v>41525.708333333336</c:v>
                </c:pt>
                <c:pt idx="32307">
                  <c:v>41525.75</c:v>
                </c:pt>
                <c:pt idx="32308">
                  <c:v>41525.791666666664</c:v>
                </c:pt>
                <c:pt idx="32309">
                  <c:v>41525.833333333336</c:v>
                </c:pt>
                <c:pt idx="32310">
                  <c:v>41525.875</c:v>
                </c:pt>
                <c:pt idx="32311">
                  <c:v>41525.916666666664</c:v>
                </c:pt>
                <c:pt idx="32312">
                  <c:v>41525.958333333336</c:v>
                </c:pt>
                <c:pt idx="32313">
                  <c:v>41526</c:v>
                </c:pt>
                <c:pt idx="32314">
                  <c:v>41526.041666666664</c:v>
                </c:pt>
                <c:pt idx="32315">
                  <c:v>41526.083333333336</c:v>
                </c:pt>
                <c:pt idx="32316">
                  <c:v>41526.125</c:v>
                </c:pt>
                <c:pt idx="32317">
                  <c:v>41526.166666666664</c:v>
                </c:pt>
                <c:pt idx="32318">
                  <c:v>41526.208333333336</c:v>
                </c:pt>
                <c:pt idx="32319">
                  <c:v>41526.25</c:v>
                </c:pt>
                <c:pt idx="32320">
                  <c:v>41526.291666666664</c:v>
                </c:pt>
                <c:pt idx="32321">
                  <c:v>41526.333333333336</c:v>
                </c:pt>
                <c:pt idx="32322">
                  <c:v>41526.375</c:v>
                </c:pt>
                <c:pt idx="32323">
                  <c:v>41526.416666666664</c:v>
                </c:pt>
                <c:pt idx="32324">
                  <c:v>41526.458333333336</c:v>
                </c:pt>
                <c:pt idx="32325">
                  <c:v>41526.5</c:v>
                </c:pt>
                <c:pt idx="32326">
                  <c:v>41526.541666666664</c:v>
                </c:pt>
                <c:pt idx="32327">
                  <c:v>41526.583333333336</c:v>
                </c:pt>
                <c:pt idx="32328">
                  <c:v>41526.625</c:v>
                </c:pt>
                <c:pt idx="32329">
                  <c:v>41526.666666666664</c:v>
                </c:pt>
                <c:pt idx="32330">
                  <c:v>41526.708333333336</c:v>
                </c:pt>
                <c:pt idx="32331">
                  <c:v>41526.75</c:v>
                </c:pt>
                <c:pt idx="32332">
                  <c:v>41526.791666666664</c:v>
                </c:pt>
                <c:pt idx="32333">
                  <c:v>41526.833333333336</c:v>
                </c:pt>
                <c:pt idx="32334">
                  <c:v>41526.875</c:v>
                </c:pt>
                <c:pt idx="32335">
                  <c:v>41526.916666666664</c:v>
                </c:pt>
                <c:pt idx="32336">
                  <c:v>41526.958333333336</c:v>
                </c:pt>
                <c:pt idx="32337">
                  <c:v>41527</c:v>
                </c:pt>
                <c:pt idx="32338">
                  <c:v>41527.041666666664</c:v>
                </c:pt>
                <c:pt idx="32339">
                  <c:v>41527.083333333336</c:v>
                </c:pt>
                <c:pt idx="32340">
                  <c:v>41527.125</c:v>
                </c:pt>
                <c:pt idx="32341">
                  <c:v>41527.166666666664</c:v>
                </c:pt>
                <c:pt idx="32342">
                  <c:v>41527.208333333336</c:v>
                </c:pt>
                <c:pt idx="32343">
                  <c:v>41527.25</c:v>
                </c:pt>
                <c:pt idx="32344">
                  <c:v>41527.291666666664</c:v>
                </c:pt>
                <c:pt idx="32345">
                  <c:v>41527.333333333336</c:v>
                </c:pt>
                <c:pt idx="32346">
                  <c:v>41527.375</c:v>
                </c:pt>
                <c:pt idx="32347">
                  <c:v>41527.416666666664</c:v>
                </c:pt>
                <c:pt idx="32348">
                  <c:v>41527.458333333336</c:v>
                </c:pt>
                <c:pt idx="32349">
                  <c:v>41527.5</c:v>
                </c:pt>
                <c:pt idx="32350">
                  <c:v>41527.541666666664</c:v>
                </c:pt>
                <c:pt idx="32351">
                  <c:v>41527.583333333336</c:v>
                </c:pt>
                <c:pt idx="32352">
                  <c:v>41527.625</c:v>
                </c:pt>
                <c:pt idx="32353">
                  <c:v>41527.666666666664</c:v>
                </c:pt>
                <c:pt idx="32354">
                  <c:v>41527.708333333336</c:v>
                </c:pt>
                <c:pt idx="32355">
                  <c:v>41527.75</c:v>
                </c:pt>
                <c:pt idx="32356">
                  <c:v>41527.791666666664</c:v>
                </c:pt>
                <c:pt idx="32357">
                  <c:v>41527.833333333336</c:v>
                </c:pt>
                <c:pt idx="32358">
                  <c:v>41527.875</c:v>
                </c:pt>
                <c:pt idx="32359">
                  <c:v>41527.916666666664</c:v>
                </c:pt>
                <c:pt idx="32360">
                  <c:v>41527.958333333336</c:v>
                </c:pt>
                <c:pt idx="32361">
                  <c:v>41528</c:v>
                </c:pt>
                <c:pt idx="32362">
                  <c:v>41528.041666666664</c:v>
                </c:pt>
                <c:pt idx="32363">
                  <c:v>41528.083333333336</c:v>
                </c:pt>
                <c:pt idx="32364">
                  <c:v>41528.125</c:v>
                </c:pt>
                <c:pt idx="32365">
                  <c:v>41528.166666666664</c:v>
                </c:pt>
                <c:pt idx="32366">
                  <c:v>41528.208333333336</c:v>
                </c:pt>
                <c:pt idx="32367">
                  <c:v>41528.25</c:v>
                </c:pt>
                <c:pt idx="32368">
                  <c:v>41528.291666666664</c:v>
                </c:pt>
                <c:pt idx="32369">
                  <c:v>41528.333333333336</c:v>
                </c:pt>
                <c:pt idx="32370">
                  <c:v>41528.375</c:v>
                </c:pt>
                <c:pt idx="32371">
                  <c:v>41528.416666666664</c:v>
                </c:pt>
                <c:pt idx="32372">
                  <c:v>41528.458333333336</c:v>
                </c:pt>
                <c:pt idx="32373">
                  <c:v>41528.5</c:v>
                </c:pt>
                <c:pt idx="32374">
                  <c:v>41528.541666666664</c:v>
                </c:pt>
                <c:pt idx="32375">
                  <c:v>41528.583333333336</c:v>
                </c:pt>
                <c:pt idx="32376">
                  <c:v>41528.625</c:v>
                </c:pt>
                <c:pt idx="32377">
                  <c:v>41528.666666666664</c:v>
                </c:pt>
                <c:pt idx="32378">
                  <c:v>41528.708333333336</c:v>
                </c:pt>
                <c:pt idx="32379">
                  <c:v>41528.75</c:v>
                </c:pt>
                <c:pt idx="32380">
                  <c:v>41528.791666666664</c:v>
                </c:pt>
                <c:pt idx="32381">
                  <c:v>41528.833333333336</c:v>
                </c:pt>
                <c:pt idx="32382">
                  <c:v>41528.875</c:v>
                </c:pt>
                <c:pt idx="32383">
                  <c:v>41528.916666666664</c:v>
                </c:pt>
                <c:pt idx="32384">
                  <c:v>41528.958333333336</c:v>
                </c:pt>
                <c:pt idx="32385">
                  <c:v>41529</c:v>
                </c:pt>
                <c:pt idx="32386">
                  <c:v>41529.041666666664</c:v>
                </c:pt>
                <c:pt idx="32387">
                  <c:v>41529.083333333336</c:v>
                </c:pt>
                <c:pt idx="32388">
                  <c:v>41529.125</c:v>
                </c:pt>
                <c:pt idx="32389">
                  <c:v>41529.166666666664</c:v>
                </c:pt>
                <c:pt idx="32390">
                  <c:v>41529.208333333336</c:v>
                </c:pt>
                <c:pt idx="32391">
                  <c:v>41529.25</c:v>
                </c:pt>
                <c:pt idx="32392">
                  <c:v>41529.291666666664</c:v>
                </c:pt>
                <c:pt idx="32393">
                  <c:v>41529.333333333336</c:v>
                </c:pt>
                <c:pt idx="32394">
                  <c:v>41529.375</c:v>
                </c:pt>
                <c:pt idx="32395">
                  <c:v>41529.416666666664</c:v>
                </c:pt>
                <c:pt idx="32396">
                  <c:v>41529.458333333336</c:v>
                </c:pt>
                <c:pt idx="32397">
                  <c:v>41529.5</c:v>
                </c:pt>
                <c:pt idx="32398">
                  <c:v>41529.541666666664</c:v>
                </c:pt>
                <c:pt idx="32399">
                  <c:v>41529.583333333336</c:v>
                </c:pt>
                <c:pt idx="32400">
                  <c:v>41529.625</c:v>
                </c:pt>
                <c:pt idx="32401">
                  <c:v>41529.666666666664</c:v>
                </c:pt>
                <c:pt idx="32402">
                  <c:v>41529.708333333336</c:v>
                </c:pt>
                <c:pt idx="32403">
                  <c:v>41529.75</c:v>
                </c:pt>
                <c:pt idx="32404">
                  <c:v>41529.791666666664</c:v>
                </c:pt>
                <c:pt idx="32405">
                  <c:v>41529.833333333336</c:v>
                </c:pt>
                <c:pt idx="32406">
                  <c:v>41529.875</c:v>
                </c:pt>
                <c:pt idx="32407">
                  <c:v>41529.916666666664</c:v>
                </c:pt>
                <c:pt idx="32408">
                  <c:v>41529.958333333336</c:v>
                </c:pt>
                <c:pt idx="32409">
                  <c:v>41530</c:v>
                </c:pt>
                <c:pt idx="32410">
                  <c:v>41530.041666666664</c:v>
                </c:pt>
                <c:pt idx="32411">
                  <c:v>41530.083333333336</c:v>
                </c:pt>
                <c:pt idx="32412">
                  <c:v>41530.125</c:v>
                </c:pt>
                <c:pt idx="32413">
                  <c:v>41530.166666666664</c:v>
                </c:pt>
                <c:pt idx="32414">
                  <c:v>41530.208333333336</c:v>
                </c:pt>
                <c:pt idx="32415">
                  <c:v>41530.25</c:v>
                </c:pt>
                <c:pt idx="32416">
                  <c:v>41530.291666666664</c:v>
                </c:pt>
                <c:pt idx="32417">
                  <c:v>41530.333333333336</c:v>
                </c:pt>
                <c:pt idx="32418">
                  <c:v>41530.375</c:v>
                </c:pt>
                <c:pt idx="32419">
                  <c:v>41530.416666666664</c:v>
                </c:pt>
                <c:pt idx="32420">
                  <c:v>41530.458333333336</c:v>
                </c:pt>
                <c:pt idx="32421">
                  <c:v>41530.5</c:v>
                </c:pt>
                <c:pt idx="32422">
                  <c:v>41530.541666666664</c:v>
                </c:pt>
                <c:pt idx="32423">
                  <c:v>41530.583333333336</c:v>
                </c:pt>
                <c:pt idx="32424">
                  <c:v>41530.625</c:v>
                </c:pt>
                <c:pt idx="32425">
                  <c:v>41530.666666666664</c:v>
                </c:pt>
                <c:pt idx="32426">
                  <c:v>41530.708333333336</c:v>
                </c:pt>
                <c:pt idx="32427">
                  <c:v>41530.75</c:v>
                </c:pt>
                <c:pt idx="32428">
                  <c:v>41530.791666666664</c:v>
                </c:pt>
                <c:pt idx="32429">
                  <c:v>41530.833333333336</c:v>
                </c:pt>
                <c:pt idx="32430">
                  <c:v>41530.875</c:v>
                </c:pt>
                <c:pt idx="32431">
                  <c:v>41530.916666666664</c:v>
                </c:pt>
                <c:pt idx="32432">
                  <c:v>41530.958333333336</c:v>
                </c:pt>
                <c:pt idx="32433">
                  <c:v>41531</c:v>
                </c:pt>
                <c:pt idx="32434">
                  <c:v>41531.041666666664</c:v>
                </c:pt>
                <c:pt idx="32435">
                  <c:v>41531.083333333336</c:v>
                </c:pt>
                <c:pt idx="32436">
                  <c:v>41531.125</c:v>
                </c:pt>
                <c:pt idx="32437">
                  <c:v>41531.166666666664</c:v>
                </c:pt>
                <c:pt idx="32438">
                  <c:v>41531.208333333336</c:v>
                </c:pt>
                <c:pt idx="32439">
                  <c:v>41531.25</c:v>
                </c:pt>
                <c:pt idx="32440">
                  <c:v>41531.291666666664</c:v>
                </c:pt>
                <c:pt idx="32441">
                  <c:v>41531.333333333336</c:v>
                </c:pt>
                <c:pt idx="32442">
                  <c:v>41531.375</c:v>
                </c:pt>
                <c:pt idx="32443">
                  <c:v>41531.416666666664</c:v>
                </c:pt>
                <c:pt idx="32444">
                  <c:v>41531.458333333336</c:v>
                </c:pt>
                <c:pt idx="32445">
                  <c:v>41531.5</c:v>
                </c:pt>
                <c:pt idx="32446">
                  <c:v>41531.541666666664</c:v>
                </c:pt>
                <c:pt idx="32447">
                  <c:v>41531.583333333336</c:v>
                </c:pt>
                <c:pt idx="32448">
                  <c:v>41531.625</c:v>
                </c:pt>
                <c:pt idx="32449">
                  <c:v>41531.666666666664</c:v>
                </c:pt>
                <c:pt idx="32450">
                  <c:v>41531.708333333336</c:v>
                </c:pt>
                <c:pt idx="32451">
                  <c:v>41531.75</c:v>
                </c:pt>
                <c:pt idx="32452">
                  <c:v>41531.791666666664</c:v>
                </c:pt>
                <c:pt idx="32453">
                  <c:v>41531.833333333336</c:v>
                </c:pt>
                <c:pt idx="32454">
                  <c:v>41531.875</c:v>
                </c:pt>
                <c:pt idx="32455">
                  <c:v>41531.916666666664</c:v>
                </c:pt>
                <c:pt idx="32456">
                  <c:v>41531.958333333336</c:v>
                </c:pt>
                <c:pt idx="32457">
                  <c:v>41532</c:v>
                </c:pt>
                <c:pt idx="32458">
                  <c:v>41532.041666666664</c:v>
                </c:pt>
                <c:pt idx="32459">
                  <c:v>41532.083333333336</c:v>
                </c:pt>
                <c:pt idx="32460">
                  <c:v>41532.125</c:v>
                </c:pt>
                <c:pt idx="32461">
                  <c:v>41532.166666666664</c:v>
                </c:pt>
                <c:pt idx="32462">
                  <c:v>41532.208333333336</c:v>
                </c:pt>
                <c:pt idx="32463">
                  <c:v>41532.25</c:v>
                </c:pt>
                <c:pt idx="32464">
                  <c:v>41532.291666666664</c:v>
                </c:pt>
                <c:pt idx="32465">
                  <c:v>41532.333333333336</c:v>
                </c:pt>
                <c:pt idx="32466">
                  <c:v>41532.375</c:v>
                </c:pt>
                <c:pt idx="32467">
                  <c:v>41532.416666666664</c:v>
                </c:pt>
                <c:pt idx="32468">
                  <c:v>41532.458333333336</c:v>
                </c:pt>
                <c:pt idx="32469">
                  <c:v>41532.5</c:v>
                </c:pt>
                <c:pt idx="32470">
                  <c:v>41532.541666666664</c:v>
                </c:pt>
                <c:pt idx="32471">
                  <c:v>41532.583333333336</c:v>
                </c:pt>
                <c:pt idx="32472">
                  <c:v>41532.625</c:v>
                </c:pt>
                <c:pt idx="32473">
                  <c:v>41532.666666666664</c:v>
                </c:pt>
                <c:pt idx="32474">
                  <c:v>41532.708333333336</c:v>
                </c:pt>
                <c:pt idx="32475">
                  <c:v>41532.75</c:v>
                </c:pt>
                <c:pt idx="32476">
                  <c:v>41532.791666666664</c:v>
                </c:pt>
                <c:pt idx="32477">
                  <c:v>41532.833333333336</c:v>
                </c:pt>
                <c:pt idx="32478">
                  <c:v>41532.875</c:v>
                </c:pt>
                <c:pt idx="32479">
                  <c:v>41532.916666666664</c:v>
                </c:pt>
                <c:pt idx="32480">
                  <c:v>41532.958333333336</c:v>
                </c:pt>
                <c:pt idx="32481">
                  <c:v>41533</c:v>
                </c:pt>
                <c:pt idx="32482">
                  <c:v>41533.041666666664</c:v>
                </c:pt>
                <c:pt idx="32483">
                  <c:v>41533.083333333336</c:v>
                </c:pt>
                <c:pt idx="32484">
                  <c:v>41533.125</c:v>
                </c:pt>
                <c:pt idx="32485">
                  <c:v>41533.166666666664</c:v>
                </c:pt>
                <c:pt idx="32486">
                  <c:v>41533.208333333336</c:v>
                </c:pt>
                <c:pt idx="32487">
                  <c:v>41533.25</c:v>
                </c:pt>
                <c:pt idx="32488">
                  <c:v>41533.291666666664</c:v>
                </c:pt>
                <c:pt idx="32489">
                  <c:v>41533.333333333336</c:v>
                </c:pt>
                <c:pt idx="32490">
                  <c:v>41533.375</c:v>
                </c:pt>
                <c:pt idx="32491">
                  <c:v>41533.416666666664</c:v>
                </c:pt>
                <c:pt idx="32492">
                  <c:v>41533.458333333336</c:v>
                </c:pt>
                <c:pt idx="32493">
                  <c:v>41533.5</c:v>
                </c:pt>
                <c:pt idx="32494">
                  <c:v>41533.541666666664</c:v>
                </c:pt>
                <c:pt idx="32495">
                  <c:v>41533.583333333336</c:v>
                </c:pt>
                <c:pt idx="32496">
                  <c:v>41533.625</c:v>
                </c:pt>
                <c:pt idx="32497">
                  <c:v>41533.666666666664</c:v>
                </c:pt>
                <c:pt idx="32498">
                  <c:v>41533.708333333336</c:v>
                </c:pt>
                <c:pt idx="32499">
                  <c:v>41533.75</c:v>
                </c:pt>
                <c:pt idx="32500">
                  <c:v>41533.791666666664</c:v>
                </c:pt>
                <c:pt idx="32501">
                  <c:v>41533.833333333336</c:v>
                </c:pt>
                <c:pt idx="32502">
                  <c:v>41533.875</c:v>
                </c:pt>
                <c:pt idx="32503">
                  <c:v>41533.916666666664</c:v>
                </c:pt>
                <c:pt idx="32504">
                  <c:v>41533.958333333336</c:v>
                </c:pt>
                <c:pt idx="32505">
                  <c:v>41534</c:v>
                </c:pt>
                <c:pt idx="32506">
                  <c:v>41534.041666666664</c:v>
                </c:pt>
                <c:pt idx="32507">
                  <c:v>41534.083333333336</c:v>
                </c:pt>
                <c:pt idx="32508">
                  <c:v>41534.125</c:v>
                </c:pt>
                <c:pt idx="32509">
                  <c:v>41534.166666666664</c:v>
                </c:pt>
                <c:pt idx="32510">
                  <c:v>41534.208333333336</c:v>
                </c:pt>
                <c:pt idx="32511">
                  <c:v>41534.25</c:v>
                </c:pt>
                <c:pt idx="32512">
                  <c:v>41534.291666666664</c:v>
                </c:pt>
                <c:pt idx="32513">
                  <c:v>41534.333333333336</c:v>
                </c:pt>
                <c:pt idx="32514">
                  <c:v>41534.375</c:v>
                </c:pt>
                <c:pt idx="32515">
                  <c:v>41534.416666666664</c:v>
                </c:pt>
                <c:pt idx="32516">
                  <c:v>41534.458333333336</c:v>
                </c:pt>
                <c:pt idx="32517">
                  <c:v>41534.5</c:v>
                </c:pt>
                <c:pt idx="32518">
                  <c:v>41534.541666666664</c:v>
                </c:pt>
                <c:pt idx="32519">
                  <c:v>41534.583333333336</c:v>
                </c:pt>
                <c:pt idx="32520">
                  <c:v>41534.625</c:v>
                </c:pt>
                <c:pt idx="32521">
                  <c:v>41534.666666666664</c:v>
                </c:pt>
                <c:pt idx="32522">
                  <c:v>41534.708333333336</c:v>
                </c:pt>
                <c:pt idx="32523">
                  <c:v>41534.75</c:v>
                </c:pt>
                <c:pt idx="32524">
                  <c:v>41534.791666666664</c:v>
                </c:pt>
                <c:pt idx="32525">
                  <c:v>41534.833333333336</c:v>
                </c:pt>
                <c:pt idx="32526">
                  <c:v>41534.875</c:v>
                </c:pt>
                <c:pt idx="32527">
                  <c:v>41534.916666666664</c:v>
                </c:pt>
                <c:pt idx="32528">
                  <c:v>41534.958333333336</c:v>
                </c:pt>
                <c:pt idx="32529">
                  <c:v>41535</c:v>
                </c:pt>
                <c:pt idx="32530">
                  <c:v>41535.041666666664</c:v>
                </c:pt>
                <c:pt idx="32531">
                  <c:v>41535.083333333336</c:v>
                </c:pt>
                <c:pt idx="32532">
                  <c:v>41535.125</c:v>
                </c:pt>
                <c:pt idx="32533">
                  <c:v>41535.166666666664</c:v>
                </c:pt>
                <c:pt idx="32534">
                  <c:v>41535.208333333336</c:v>
                </c:pt>
                <c:pt idx="32535">
                  <c:v>41535.25</c:v>
                </c:pt>
                <c:pt idx="32536">
                  <c:v>41535.291666666664</c:v>
                </c:pt>
                <c:pt idx="32537">
                  <c:v>41535.333333333336</c:v>
                </c:pt>
                <c:pt idx="32538">
                  <c:v>41535.375</c:v>
                </c:pt>
                <c:pt idx="32539">
                  <c:v>41535.416666666664</c:v>
                </c:pt>
                <c:pt idx="32540">
                  <c:v>41535.458333333336</c:v>
                </c:pt>
                <c:pt idx="32541">
                  <c:v>41535.5</c:v>
                </c:pt>
                <c:pt idx="32542">
                  <c:v>41535.541666666664</c:v>
                </c:pt>
                <c:pt idx="32543">
                  <c:v>41535.583333333336</c:v>
                </c:pt>
                <c:pt idx="32544">
                  <c:v>41535.625</c:v>
                </c:pt>
                <c:pt idx="32545">
                  <c:v>41535.666666666664</c:v>
                </c:pt>
                <c:pt idx="32546">
                  <c:v>41535.708333333336</c:v>
                </c:pt>
                <c:pt idx="32547">
                  <c:v>41535.75</c:v>
                </c:pt>
                <c:pt idx="32548">
                  <c:v>41535.791666666664</c:v>
                </c:pt>
                <c:pt idx="32549">
                  <c:v>41535.833333333336</c:v>
                </c:pt>
                <c:pt idx="32550">
                  <c:v>41535.875</c:v>
                </c:pt>
                <c:pt idx="32551">
                  <c:v>41535.916666666664</c:v>
                </c:pt>
                <c:pt idx="32552">
                  <c:v>41535.958333333336</c:v>
                </c:pt>
                <c:pt idx="32553">
                  <c:v>41536</c:v>
                </c:pt>
                <c:pt idx="32554">
                  <c:v>41536.041666666664</c:v>
                </c:pt>
                <c:pt idx="32555">
                  <c:v>41536.083333333336</c:v>
                </c:pt>
                <c:pt idx="32556">
                  <c:v>41536.125</c:v>
                </c:pt>
                <c:pt idx="32557">
                  <c:v>41536.166666666664</c:v>
                </c:pt>
                <c:pt idx="32558">
                  <c:v>41536.208333333336</c:v>
                </c:pt>
                <c:pt idx="32559">
                  <c:v>41536.25</c:v>
                </c:pt>
                <c:pt idx="32560">
                  <c:v>41536.291666666664</c:v>
                </c:pt>
                <c:pt idx="32561">
                  <c:v>41536.333333333336</c:v>
                </c:pt>
                <c:pt idx="32562">
                  <c:v>41536.375</c:v>
                </c:pt>
                <c:pt idx="32563">
                  <c:v>41536.416666666664</c:v>
                </c:pt>
                <c:pt idx="32564">
                  <c:v>41536.458333333336</c:v>
                </c:pt>
                <c:pt idx="32565">
                  <c:v>41536.5</c:v>
                </c:pt>
                <c:pt idx="32566">
                  <c:v>41536.541666666664</c:v>
                </c:pt>
                <c:pt idx="32567">
                  <c:v>41536.583333333336</c:v>
                </c:pt>
                <c:pt idx="32568">
                  <c:v>41536.625</c:v>
                </c:pt>
                <c:pt idx="32569">
                  <c:v>41536.666666666664</c:v>
                </c:pt>
                <c:pt idx="32570">
                  <c:v>41536.708333333336</c:v>
                </c:pt>
                <c:pt idx="32571">
                  <c:v>41536.75</c:v>
                </c:pt>
                <c:pt idx="32572">
                  <c:v>41536.791666666664</c:v>
                </c:pt>
                <c:pt idx="32573">
                  <c:v>41536.833333333336</c:v>
                </c:pt>
                <c:pt idx="32574">
                  <c:v>41536.875</c:v>
                </c:pt>
                <c:pt idx="32575">
                  <c:v>41536.916666666664</c:v>
                </c:pt>
                <c:pt idx="32576">
                  <c:v>41536.958333333336</c:v>
                </c:pt>
                <c:pt idx="32577">
                  <c:v>41537</c:v>
                </c:pt>
                <c:pt idx="32578">
                  <c:v>41537.041666666664</c:v>
                </c:pt>
                <c:pt idx="32579">
                  <c:v>41537.083333333336</c:v>
                </c:pt>
                <c:pt idx="32580">
                  <c:v>41537.125</c:v>
                </c:pt>
                <c:pt idx="32581">
                  <c:v>41537.166666666664</c:v>
                </c:pt>
                <c:pt idx="32582">
                  <c:v>41537.208333333336</c:v>
                </c:pt>
                <c:pt idx="32583">
                  <c:v>41537.25</c:v>
                </c:pt>
                <c:pt idx="32584">
                  <c:v>41537.291666666664</c:v>
                </c:pt>
                <c:pt idx="32585">
                  <c:v>41537.333333333336</c:v>
                </c:pt>
                <c:pt idx="32586">
                  <c:v>41537.375</c:v>
                </c:pt>
                <c:pt idx="32587">
                  <c:v>41537.416666666664</c:v>
                </c:pt>
                <c:pt idx="32588">
                  <c:v>41537.458333333336</c:v>
                </c:pt>
                <c:pt idx="32589">
                  <c:v>41537.5</c:v>
                </c:pt>
                <c:pt idx="32590">
                  <c:v>41537.541666666664</c:v>
                </c:pt>
                <c:pt idx="32591">
                  <c:v>41537.583333333336</c:v>
                </c:pt>
                <c:pt idx="32592">
                  <c:v>41537.625</c:v>
                </c:pt>
                <c:pt idx="32593">
                  <c:v>41537.666666666664</c:v>
                </c:pt>
                <c:pt idx="32594">
                  <c:v>41537.708333333336</c:v>
                </c:pt>
                <c:pt idx="32595">
                  <c:v>41537.75</c:v>
                </c:pt>
                <c:pt idx="32596">
                  <c:v>41537.791666666664</c:v>
                </c:pt>
                <c:pt idx="32597">
                  <c:v>41537.833333333336</c:v>
                </c:pt>
                <c:pt idx="32598">
                  <c:v>41537.875</c:v>
                </c:pt>
                <c:pt idx="32599">
                  <c:v>41537.916666666664</c:v>
                </c:pt>
                <c:pt idx="32600">
                  <c:v>41537.958333333336</c:v>
                </c:pt>
                <c:pt idx="32601">
                  <c:v>41538</c:v>
                </c:pt>
                <c:pt idx="32602">
                  <c:v>41538.041666666664</c:v>
                </c:pt>
                <c:pt idx="32603">
                  <c:v>41538.083333333336</c:v>
                </c:pt>
                <c:pt idx="32604">
                  <c:v>41538.125</c:v>
                </c:pt>
                <c:pt idx="32605">
                  <c:v>41538.166666666664</c:v>
                </c:pt>
                <c:pt idx="32606">
                  <c:v>41538.208333333336</c:v>
                </c:pt>
                <c:pt idx="32607">
                  <c:v>41538.25</c:v>
                </c:pt>
                <c:pt idx="32608">
                  <c:v>41538.291666666664</c:v>
                </c:pt>
                <c:pt idx="32609">
                  <c:v>41538.333333333336</c:v>
                </c:pt>
                <c:pt idx="32610">
                  <c:v>41538.375</c:v>
                </c:pt>
                <c:pt idx="32611">
                  <c:v>41538.416666666664</c:v>
                </c:pt>
                <c:pt idx="32612">
                  <c:v>41538.458333333336</c:v>
                </c:pt>
                <c:pt idx="32613">
                  <c:v>41538.5</c:v>
                </c:pt>
                <c:pt idx="32614">
                  <c:v>41538.541666666664</c:v>
                </c:pt>
                <c:pt idx="32615">
                  <c:v>41538.583333333336</c:v>
                </c:pt>
                <c:pt idx="32616">
                  <c:v>41538.625</c:v>
                </c:pt>
                <c:pt idx="32617">
                  <c:v>41538.666666666664</c:v>
                </c:pt>
                <c:pt idx="32618">
                  <c:v>41538.708333333336</c:v>
                </c:pt>
                <c:pt idx="32619">
                  <c:v>41538.75</c:v>
                </c:pt>
                <c:pt idx="32620">
                  <c:v>41538.791666666664</c:v>
                </c:pt>
                <c:pt idx="32621">
                  <c:v>41538.833333333336</c:v>
                </c:pt>
                <c:pt idx="32622">
                  <c:v>41538.875</c:v>
                </c:pt>
                <c:pt idx="32623">
                  <c:v>41538.916666666664</c:v>
                </c:pt>
                <c:pt idx="32624">
                  <c:v>41538.958333333336</c:v>
                </c:pt>
                <c:pt idx="32625">
                  <c:v>41539</c:v>
                </c:pt>
                <c:pt idx="32626">
                  <c:v>41539.041666666664</c:v>
                </c:pt>
                <c:pt idx="32627">
                  <c:v>41539.083333333336</c:v>
                </c:pt>
                <c:pt idx="32628">
                  <c:v>41539.125</c:v>
                </c:pt>
                <c:pt idx="32629">
                  <c:v>41539.166666666664</c:v>
                </c:pt>
                <c:pt idx="32630">
                  <c:v>41539.208333333336</c:v>
                </c:pt>
                <c:pt idx="32631">
                  <c:v>41539.25</c:v>
                </c:pt>
                <c:pt idx="32632">
                  <c:v>41539.291666666664</c:v>
                </c:pt>
                <c:pt idx="32633">
                  <c:v>41539.333333333336</c:v>
                </c:pt>
                <c:pt idx="32634">
                  <c:v>41539.375</c:v>
                </c:pt>
                <c:pt idx="32635">
                  <c:v>41539.416666666664</c:v>
                </c:pt>
                <c:pt idx="32636">
                  <c:v>41539.458333333336</c:v>
                </c:pt>
                <c:pt idx="32637">
                  <c:v>41539.5</c:v>
                </c:pt>
                <c:pt idx="32638">
                  <c:v>41539.541666666664</c:v>
                </c:pt>
                <c:pt idx="32639">
                  <c:v>41539.583333333336</c:v>
                </c:pt>
                <c:pt idx="32640">
                  <c:v>41539.625</c:v>
                </c:pt>
                <c:pt idx="32641">
                  <c:v>41539.666666666664</c:v>
                </c:pt>
                <c:pt idx="32642">
                  <c:v>41539.708333333336</c:v>
                </c:pt>
                <c:pt idx="32643">
                  <c:v>41539.75</c:v>
                </c:pt>
                <c:pt idx="32644">
                  <c:v>41539.791666666664</c:v>
                </c:pt>
                <c:pt idx="32645">
                  <c:v>41539.833333333336</c:v>
                </c:pt>
                <c:pt idx="32646">
                  <c:v>41539.875</c:v>
                </c:pt>
                <c:pt idx="32647">
                  <c:v>41539.916666666664</c:v>
                </c:pt>
                <c:pt idx="32648">
                  <c:v>41539.958333333336</c:v>
                </c:pt>
                <c:pt idx="32649">
                  <c:v>41540</c:v>
                </c:pt>
                <c:pt idx="32650">
                  <c:v>41540.041666666664</c:v>
                </c:pt>
                <c:pt idx="32651">
                  <c:v>41540.083333333336</c:v>
                </c:pt>
                <c:pt idx="32652">
                  <c:v>41540.125</c:v>
                </c:pt>
                <c:pt idx="32653">
                  <c:v>41540.166666666664</c:v>
                </c:pt>
                <c:pt idx="32654">
                  <c:v>41540.208333333336</c:v>
                </c:pt>
                <c:pt idx="32655">
                  <c:v>41540.25</c:v>
                </c:pt>
                <c:pt idx="32656">
                  <c:v>41540.291666666664</c:v>
                </c:pt>
                <c:pt idx="32657">
                  <c:v>41540.333333333336</c:v>
                </c:pt>
                <c:pt idx="32658">
                  <c:v>41540.375</c:v>
                </c:pt>
                <c:pt idx="32659">
                  <c:v>41540.416666666664</c:v>
                </c:pt>
                <c:pt idx="32660">
                  <c:v>41540.458333333336</c:v>
                </c:pt>
                <c:pt idx="32661">
                  <c:v>41540.5</c:v>
                </c:pt>
                <c:pt idx="32662">
                  <c:v>41540.541666666664</c:v>
                </c:pt>
                <c:pt idx="32663">
                  <c:v>41540.583333333336</c:v>
                </c:pt>
                <c:pt idx="32664">
                  <c:v>41540.625</c:v>
                </c:pt>
                <c:pt idx="32665">
                  <c:v>41540.666666666664</c:v>
                </c:pt>
                <c:pt idx="32666">
                  <c:v>41540.708333333336</c:v>
                </c:pt>
                <c:pt idx="32667">
                  <c:v>41540.75</c:v>
                </c:pt>
                <c:pt idx="32668">
                  <c:v>41540.791666666664</c:v>
                </c:pt>
                <c:pt idx="32669">
                  <c:v>41540.833333333336</c:v>
                </c:pt>
                <c:pt idx="32670">
                  <c:v>41540.875</c:v>
                </c:pt>
                <c:pt idx="32671">
                  <c:v>41540.916666666664</c:v>
                </c:pt>
                <c:pt idx="32672">
                  <c:v>41540.958333333336</c:v>
                </c:pt>
                <c:pt idx="32673">
                  <c:v>41541</c:v>
                </c:pt>
                <c:pt idx="32674">
                  <c:v>41541.041666666664</c:v>
                </c:pt>
                <c:pt idx="32675">
                  <c:v>41541.083333333336</c:v>
                </c:pt>
                <c:pt idx="32676">
                  <c:v>41541.125</c:v>
                </c:pt>
                <c:pt idx="32677">
                  <c:v>41541.166666666664</c:v>
                </c:pt>
                <c:pt idx="32678">
                  <c:v>41541.208333333336</c:v>
                </c:pt>
                <c:pt idx="32679">
                  <c:v>41541.25</c:v>
                </c:pt>
                <c:pt idx="32680">
                  <c:v>41541.291666666664</c:v>
                </c:pt>
                <c:pt idx="32681">
                  <c:v>41541.333333333336</c:v>
                </c:pt>
                <c:pt idx="32682">
                  <c:v>41541.375</c:v>
                </c:pt>
                <c:pt idx="32683">
                  <c:v>41541.416666666664</c:v>
                </c:pt>
                <c:pt idx="32684">
                  <c:v>41541.458333333336</c:v>
                </c:pt>
                <c:pt idx="32685">
                  <c:v>41541.5</c:v>
                </c:pt>
                <c:pt idx="32686">
                  <c:v>41541.541666666664</c:v>
                </c:pt>
                <c:pt idx="32687">
                  <c:v>41541.583333333336</c:v>
                </c:pt>
                <c:pt idx="32688">
                  <c:v>41541.625</c:v>
                </c:pt>
                <c:pt idx="32689">
                  <c:v>41541.666666666664</c:v>
                </c:pt>
                <c:pt idx="32690">
                  <c:v>41541.708333333336</c:v>
                </c:pt>
                <c:pt idx="32691">
                  <c:v>41541.75</c:v>
                </c:pt>
                <c:pt idx="32692">
                  <c:v>41541.791666666664</c:v>
                </c:pt>
                <c:pt idx="32693">
                  <c:v>41541.833333333336</c:v>
                </c:pt>
                <c:pt idx="32694">
                  <c:v>41541.875</c:v>
                </c:pt>
                <c:pt idx="32695">
                  <c:v>41541.916666666664</c:v>
                </c:pt>
                <c:pt idx="32696">
                  <c:v>41541.958333333336</c:v>
                </c:pt>
                <c:pt idx="32697">
                  <c:v>41542</c:v>
                </c:pt>
                <c:pt idx="32698">
                  <c:v>41542.041666666664</c:v>
                </c:pt>
                <c:pt idx="32699">
                  <c:v>41542.083333333336</c:v>
                </c:pt>
                <c:pt idx="32700">
                  <c:v>41542.125</c:v>
                </c:pt>
                <c:pt idx="32701">
                  <c:v>41542.166666666664</c:v>
                </c:pt>
                <c:pt idx="32702">
                  <c:v>41542.208333333336</c:v>
                </c:pt>
                <c:pt idx="32703">
                  <c:v>41542.25</c:v>
                </c:pt>
                <c:pt idx="32704">
                  <c:v>41542.291666666664</c:v>
                </c:pt>
                <c:pt idx="32705">
                  <c:v>41542.333333333336</c:v>
                </c:pt>
                <c:pt idx="32706">
                  <c:v>41542.375</c:v>
                </c:pt>
                <c:pt idx="32707">
                  <c:v>41542.416666666664</c:v>
                </c:pt>
                <c:pt idx="32708">
                  <c:v>41542.458333333336</c:v>
                </c:pt>
                <c:pt idx="32709">
                  <c:v>41542.5</c:v>
                </c:pt>
                <c:pt idx="32710">
                  <c:v>41542.541666666664</c:v>
                </c:pt>
                <c:pt idx="32711">
                  <c:v>41542.583333333336</c:v>
                </c:pt>
                <c:pt idx="32712">
                  <c:v>41542.625</c:v>
                </c:pt>
                <c:pt idx="32713">
                  <c:v>41542.666666666664</c:v>
                </c:pt>
                <c:pt idx="32714">
                  <c:v>41542.708333333336</c:v>
                </c:pt>
                <c:pt idx="32715">
                  <c:v>41542.75</c:v>
                </c:pt>
                <c:pt idx="32716">
                  <c:v>41542.791666666664</c:v>
                </c:pt>
                <c:pt idx="32717">
                  <c:v>41542.833333333336</c:v>
                </c:pt>
                <c:pt idx="32718">
                  <c:v>41542.875</c:v>
                </c:pt>
                <c:pt idx="32719">
                  <c:v>41542.916666666664</c:v>
                </c:pt>
                <c:pt idx="32720">
                  <c:v>41542.958333333336</c:v>
                </c:pt>
                <c:pt idx="32721">
                  <c:v>41543</c:v>
                </c:pt>
                <c:pt idx="32722">
                  <c:v>41543.041666666664</c:v>
                </c:pt>
                <c:pt idx="32723">
                  <c:v>41543.083333333336</c:v>
                </c:pt>
                <c:pt idx="32724">
                  <c:v>41543.125</c:v>
                </c:pt>
                <c:pt idx="32725">
                  <c:v>41543.166666666664</c:v>
                </c:pt>
                <c:pt idx="32726">
                  <c:v>41543.208333333336</c:v>
                </c:pt>
                <c:pt idx="32727">
                  <c:v>41543.25</c:v>
                </c:pt>
                <c:pt idx="32728">
                  <c:v>41543.291666666664</c:v>
                </c:pt>
                <c:pt idx="32729">
                  <c:v>41543.333333333336</c:v>
                </c:pt>
                <c:pt idx="32730">
                  <c:v>41543.375</c:v>
                </c:pt>
                <c:pt idx="32731">
                  <c:v>41543.416666666664</c:v>
                </c:pt>
                <c:pt idx="32732">
                  <c:v>41543.458333333336</c:v>
                </c:pt>
                <c:pt idx="32733">
                  <c:v>41543.5</c:v>
                </c:pt>
                <c:pt idx="32734">
                  <c:v>41543.541666666664</c:v>
                </c:pt>
                <c:pt idx="32735">
                  <c:v>41543.583333333336</c:v>
                </c:pt>
                <c:pt idx="32736">
                  <c:v>41543.625</c:v>
                </c:pt>
                <c:pt idx="32737">
                  <c:v>41543.666666666664</c:v>
                </c:pt>
                <c:pt idx="32738">
                  <c:v>41543.708333333336</c:v>
                </c:pt>
                <c:pt idx="32739">
                  <c:v>41543.75</c:v>
                </c:pt>
                <c:pt idx="32740">
                  <c:v>41543.791666666664</c:v>
                </c:pt>
                <c:pt idx="32741">
                  <c:v>41543.833333333336</c:v>
                </c:pt>
                <c:pt idx="32742">
                  <c:v>41543.875</c:v>
                </c:pt>
                <c:pt idx="32743">
                  <c:v>41543.916666666664</c:v>
                </c:pt>
                <c:pt idx="32744">
                  <c:v>41543.958333333336</c:v>
                </c:pt>
                <c:pt idx="32745">
                  <c:v>41544</c:v>
                </c:pt>
                <c:pt idx="32746">
                  <c:v>41544.041666666664</c:v>
                </c:pt>
                <c:pt idx="32747">
                  <c:v>41544.083333333336</c:v>
                </c:pt>
                <c:pt idx="32748">
                  <c:v>41544.125</c:v>
                </c:pt>
                <c:pt idx="32749">
                  <c:v>41544.166666666664</c:v>
                </c:pt>
                <c:pt idx="32750">
                  <c:v>41544.208333333336</c:v>
                </c:pt>
                <c:pt idx="32751">
                  <c:v>41544.25</c:v>
                </c:pt>
                <c:pt idx="32752">
                  <c:v>41544.291666666664</c:v>
                </c:pt>
                <c:pt idx="32753">
                  <c:v>41544.333333333336</c:v>
                </c:pt>
                <c:pt idx="32754">
                  <c:v>41544.375</c:v>
                </c:pt>
                <c:pt idx="32755">
                  <c:v>41544.416666666664</c:v>
                </c:pt>
                <c:pt idx="32756">
                  <c:v>41544.458333333336</c:v>
                </c:pt>
                <c:pt idx="32757">
                  <c:v>41544.5</c:v>
                </c:pt>
                <c:pt idx="32758">
                  <c:v>41544.541666666664</c:v>
                </c:pt>
                <c:pt idx="32759">
                  <c:v>41544.583333333336</c:v>
                </c:pt>
                <c:pt idx="32760">
                  <c:v>41544.625</c:v>
                </c:pt>
                <c:pt idx="32761">
                  <c:v>41544.666666666664</c:v>
                </c:pt>
                <c:pt idx="32762">
                  <c:v>41544.708333333336</c:v>
                </c:pt>
                <c:pt idx="32763">
                  <c:v>41544.75</c:v>
                </c:pt>
                <c:pt idx="32764">
                  <c:v>41544.791666666664</c:v>
                </c:pt>
                <c:pt idx="32765">
                  <c:v>41544.833333333336</c:v>
                </c:pt>
                <c:pt idx="32766">
                  <c:v>41544.875</c:v>
                </c:pt>
                <c:pt idx="32767">
                  <c:v>41544.916666666664</c:v>
                </c:pt>
                <c:pt idx="32768">
                  <c:v>41544.958333333336</c:v>
                </c:pt>
                <c:pt idx="32769">
                  <c:v>41545</c:v>
                </c:pt>
                <c:pt idx="32770">
                  <c:v>41545.041666666664</c:v>
                </c:pt>
                <c:pt idx="32771">
                  <c:v>41545.083333333336</c:v>
                </c:pt>
                <c:pt idx="32772">
                  <c:v>41545.125</c:v>
                </c:pt>
                <c:pt idx="32773">
                  <c:v>41545.166666666664</c:v>
                </c:pt>
                <c:pt idx="32774">
                  <c:v>41545.208333333336</c:v>
                </c:pt>
                <c:pt idx="32775">
                  <c:v>41545.25</c:v>
                </c:pt>
                <c:pt idx="32776">
                  <c:v>41545.291666666664</c:v>
                </c:pt>
                <c:pt idx="32777">
                  <c:v>41545.333333333336</c:v>
                </c:pt>
                <c:pt idx="32778">
                  <c:v>41545.375</c:v>
                </c:pt>
                <c:pt idx="32779">
                  <c:v>41545.416666666664</c:v>
                </c:pt>
                <c:pt idx="32780">
                  <c:v>41545.458333333336</c:v>
                </c:pt>
                <c:pt idx="32781">
                  <c:v>41545.5</c:v>
                </c:pt>
                <c:pt idx="32782">
                  <c:v>41545.541666666664</c:v>
                </c:pt>
                <c:pt idx="32783">
                  <c:v>41545.583333333336</c:v>
                </c:pt>
                <c:pt idx="32784">
                  <c:v>41545.625</c:v>
                </c:pt>
                <c:pt idx="32785">
                  <c:v>41545.666666666664</c:v>
                </c:pt>
                <c:pt idx="32786">
                  <c:v>41545.708333333336</c:v>
                </c:pt>
                <c:pt idx="32787">
                  <c:v>41545.75</c:v>
                </c:pt>
                <c:pt idx="32788">
                  <c:v>41545.791666666664</c:v>
                </c:pt>
                <c:pt idx="32789">
                  <c:v>41545.833333333336</c:v>
                </c:pt>
                <c:pt idx="32790">
                  <c:v>41545.875</c:v>
                </c:pt>
                <c:pt idx="32791">
                  <c:v>41545.916666666664</c:v>
                </c:pt>
                <c:pt idx="32792">
                  <c:v>41545.958333333336</c:v>
                </c:pt>
                <c:pt idx="32793">
                  <c:v>41546</c:v>
                </c:pt>
                <c:pt idx="32794">
                  <c:v>41546.041666666664</c:v>
                </c:pt>
                <c:pt idx="32795">
                  <c:v>41546.083333333336</c:v>
                </c:pt>
                <c:pt idx="32796">
                  <c:v>41546.125</c:v>
                </c:pt>
                <c:pt idx="32797">
                  <c:v>41546.166666666664</c:v>
                </c:pt>
                <c:pt idx="32798">
                  <c:v>41546.208333333336</c:v>
                </c:pt>
                <c:pt idx="32799">
                  <c:v>41546.25</c:v>
                </c:pt>
                <c:pt idx="32800">
                  <c:v>41546.291666666664</c:v>
                </c:pt>
                <c:pt idx="32801">
                  <c:v>41546.333333333336</c:v>
                </c:pt>
                <c:pt idx="32802">
                  <c:v>41546.375</c:v>
                </c:pt>
                <c:pt idx="32803">
                  <c:v>41546.416666666664</c:v>
                </c:pt>
                <c:pt idx="32804">
                  <c:v>41546.458333333336</c:v>
                </c:pt>
                <c:pt idx="32805">
                  <c:v>41546.5</c:v>
                </c:pt>
                <c:pt idx="32806">
                  <c:v>41546.541666666664</c:v>
                </c:pt>
                <c:pt idx="32807">
                  <c:v>41546.583333333336</c:v>
                </c:pt>
                <c:pt idx="32808">
                  <c:v>41546.625</c:v>
                </c:pt>
                <c:pt idx="32809">
                  <c:v>41546.666666666664</c:v>
                </c:pt>
                <c:pt idx="32810">
                  <c:v>41546.708333333336</c:v>
                </c:pt>
                <c:pt idx="32811">
                  <c:v>41546.75</c:v>
                </c:pt>
                <c:pt idx="32812">
                  <c:v>41546.791666666664</c:v>
                </c:pt>
                <c:pt idx="32813">
                  <c:v>41546.833333333336</c:v>
                </c:pt>
                <c:pt idx="32814">
                  <c:v>41546.875</c:v>
                </c:pt>
                <c:pt idx="32815">
                  <c:v>41546.916666666664</c:v>
                </c:pt>
                <c:pt idx="32816">
                  <c:v>41546.958333333336</c:v>
                </c:pt>
                <c:pt idx="32817">
                  <c:v>41547</c:v>
                </c:pt>
                <c:pt idx="32818">
                  <c:v>41547.041666666664</c:v>
                </c:pt>
                <c:pt idx="32819">
                  <c:v>41547.083333333336</c:v>
                </c:pt>
                <c:pt idx="32820">
                  <c:v>41547.125</c:v>
                </c:pt>
                <c:pt idx="32821">
                  <c:v>41547.166666666664</c:v>
                </c:pt>
                <c:pt idx="32822">
                  <c:v>41547.208333333336</c:v>
                </c:pt>
                <c:pt idx="32823">
                  <c:v>41547.25</c:v>
                </c:pt>
                <c:pt idx="32824">
                  <c:v>41547.291666666664</c:v>
                </c:pt>
                <c:pt idx="32825">
                  <c:v>41547.333333333336</c:v>
                </c:pt>
                <c:pt idx="32826">
                  <c:v>41547.375</c:v>
                </c:pt>
                <c:pt idx="32827">
                  <c:v>41547.416666666664</c:v>
                </c:pt>
                <c:pt idx="32828">
                  <c:v>41547.458333333336</c:v>
                </c:pt>
                <c:pt idx="32829">
                  <c:v>41547.5</c:v>
                </c:pt>
                <c:pt idx="32830">
                  <c:v>41547.541666666664</c:v>
                </c:pt>
                <c:pt idx="32831">
                  <c:v>41547.583333333336</c:v>
                </c:pt>
                <c:pt idx="32832">
                  <c:v>41547.625</c:v>
                </c:pt>
                <c:pt idx="32833">
                  <c:v>41547.666666666664</c:v>
                </c:pt>
                <c:pt idx="32834">
                  <c:v>41547.708333333336</c:v>
                </c:pt>
                <c:pt idx="32835">
                  <c:v>41547.75</c:v>
                </c:pt>
                <c:pt idx="32836">
                  <c:v>41547.791666666664</c:v>
                </c:pt>
                <c:pt idx="32837">
                  <c:v>41547.833333333336</c:v>
                </c:pt>
                <c:pt idx="32838">
                  <c:v>41547.875</c:v>
                </c:pt>
                <c:pt idx="32839">
                  <c:v>41547.916666666664</c:v>
                </c:pt>
                <c:pt idx="32840">
                  <c:v>41547.958333333336</c:v>
                </c:pt>
                <c:pt idx="32841">
                  <c:v>41548</c:v>
                </c:pt>
                <c:pt idx="32842">
                  <c:v>41548.041666666664</c:v>
                </c:pt>
                <c:pt idx="32843">
                  <c:v>41548.083333333336</c:v>
                </c:pt>
                <c:pt idx="32844">
                  <c:v>41548.125</c:v>
                </c:pt>
                <c:pt idx="32845">
                  <c:v>41548.166666666664</c:v>
                </c:pt>
                <c:pt idx="32846">
                  <c:v>41548.208333333336</c:v>
                </c:pt>
                <c:pt idx="32847">
                  <c:v>41548.25</c:v>
                </c:pt>
                <c:pt idx="32848">
                  <c:v>41548.291666666664</c:v>
                </c:pt>
                <c:pt idx="32849">
                  <c:v>41548.333333333336</c:v>
                </c:pt>
                <c:pt idx="32850">
                  <c:v>41548.375</c:v>
                </c:pt>
                <c:pt idx="32851">
                  <c:v>41548.416666666664</c:v>
                </c:pt>
                <c:pt idx="32852">
                  <c:v>41548.458333333336</c:v>
                </c:pt>
                <c:pt idx="32853">
                  <c:v>41548.5</c:v>
                </c:pt>
                <c:pt idx="32854">
                  <c:v>41548.541666666664</c:v>
                </c:pt>
                <c:pt idx="32855">
                  <c:v>41548.583333333336</c:v>
                </c:pt>
                <c:pt idx="32856">
                  <c:v>41548.625</c:v>
                </c:pt>
                <c:pt idx="32857">
                  <c:v>41548.666666666664</c:v>
                </c:pt>
                <c:pt idx="32858">
                  <c:v>41548.708333333336</c:v>
                </c:pt>
                <c:pt idx="32859">
                  <c:v>41548.75</c:v>
                </c:pt>
                <c:pt idx="32860">
                  <c:v>41548.791666666664</c:v>
                </c:pt>
                <c:pt idx="32861">
                  <c:v>41548.833333333336</c:v>
                </c:pt>
                <c:pt idx="32862">
                  <c:v>41548.875</c:v>
                </c:pt>
                <c:pt idx="32863">
                  <c:v>41548.916666666664</c:v>
                </c:pt>
                <c:pt idx="32864">
                  <c:v>41548.958333333336</c:v>
                </c:pt>
                <c:pt idx="32865">
                  <c:v>41549</c:v>
                </c:pt>
                <c:pt idx="32866">
                  <c:v>41549.041666666664</c:v>
                </c:pt>
                <c:pt idx="32867">
                  <c:v>41549.083333333336</c:v>
                </c:pt>
                <c:pt idx="32868">
                  <c:v>41549.125</c:v>
                </c:pt>
                <c:pt idx="32869">
                  <c:v>41549.166666666664</c:v>
                </c:pt>
                <c:pt idx="32870">
                  <c:v>41549.208333333336</c:v>
                </c:pt>
                <c:pt idx="32871">
                  <c:v>41549.25</c:v>
                </c:pt>
                <c:pt idx="32872">
                  <c:v>41549.291666666664</c:v>
                </c:pt>
                <c:pt idx="32873">
                  <c:v>41549.333333333336</c:v>
                </c:pt>
                <c:pt idx="32874">
                  <c:v>41549.375</c:v>
                </c:pt>
                <c:pt idx="32875">
                  <c:v>41549.416666666664</c:v>
                </c:pt>
                <c:pt idx="32876">
                  <c:v>41549.458333333336</c:v>
                </c:pt>
                <c:pt idx="32877">
                  <c:v>41549.5</c:v>
                </c:pt>
                <c:pt idx="32878">
                  <c:v>41549.541666666664</c:v>
                </c:pt>
                <c:pt idx="32879">
                  <c:v>41549.583333333336</c:v>
                </c:pt>
                <c:pt idx="32880">
                  <c:v>41549.625</c:v>
                </c:pt>
                <c:pt idx="32881">
                  <c:v>41549.666666666664</c:v>
                </c:pt>
                <c:pt idx="32882">
                  <c:v>41549.708333333336</c:v>
                </c:pt>
                <c:pt idx="32883">
                  <c:v>41549.75</c:v>
                </c:pt>
                <c:pt idx="32884">
                  <c:v>41549.791666666664</c:v>
                </c:pt>
                <c:pt idx="32885">
                  <c:v>41549.833333333336</c:v>
                </c:pt>
                <c:pt idx="32886">
                  <c:v>41549.875</c:v>
                </c:pt>
                <c:pt idx="32887">
                  <c:v>41549.916666666664</c:v>
                </c:pt>
                <c:pt idx="32888">
                  <c:v>41549.958333333336</c:v>
                </c:pt>
                <c:pt idx="32889">
                  <c:v>41550</c:v>
                </c:pt>
                <c:pt idx="32890">
                  <c:v>41550.041666666664</c:v>
                </c:pt>
                <c:pt idx="32891">
                  <c:v>41550.083333333336</c:v>
                </c:pt>
                <c:pt idx="32892">
                  <c:v>41550.125</c:v>
                </c:pt>
                <c:pt idx="32893">
                  <c:v>41550.166666666664</c:v>
                </c:pt>
                <c:pt idx="32894">
                  <c:v>41550.208333333336</c:v>
                </c:pt>
                <c:pt idx="32895">
                  <c:v>41550.25</c:v>
                </c:pt>
                <c:pt idx="32896">
                  <c:v>41550.291666666664</c:v>
                </c:pt>
                <c:pt idx="32897">
                  <c:v>41550.333333333336</c:v>
                </c:pt>
                <c:pt idx="32898">
                  <c:v>41550.375</c:v>
                </c:pt>
                <c:pt idx="32899">
                  <c:v>41550.416666666664</c:v>
                </c:pt>
                <c:pt idx="32900">
                  <c:v>41550.458333333336</c:v>
                </c:pt>
                <c:pt idx="32901">
                  <c:v>41550.5</c:v>
                </c:pt>
                <c:pt idx="32902">
                  <c:v>41550.541666666664</c:v>
                </c:pt>
                <c:pt idx="32903">
                  <c:v>41550.583333333336</c:v>
                </c:pt>
                <c:pt idx="32904">
                  <c:v>41550.625</c:v>
                </c:pt>
                <c:pt idx="32905">
                  <c:v>41550.666666666664</c:v>
                </c:pt>
                <c:pt idx="32906">
                  <c:v>41550.708333333336</c:v>
                </c:pt>
                <c:pt idx="32907">
                  <c:v>41550.75</c:v>
                </c:pt>
                <c:pt idx="32908">
                  <c:v>41550.791666666664</c:v>
                </c:pt>
                <c:pt idx="32909">
                  <c:v>41550.833333333336</c:v>
                </c:pt>
                <c:pt idx="32910">
                  <c:v>41550.875</c:v>
                </c:pt>
                <c:pt idx="32911">
                  <c:v>41550.916666666664</c:v>
                </c:pt>
                <c:pt idx="32912">
                  <c:v>41550.958333333336</c:v>
                </c:pt>
                <c:pt idx="32913">
                  <c:v>41551</c:v>
                </c:pt>
                <c:pt idx="32914">
                  <c:v>41551.041666666664</c:v>
                </c:pt>
                <c:pt idx="32915">
                  <c:v>41551.083333333336</c:v>
                </c:pt>
                <c:pt idx="32916">
                  <c:v>41551.125</c:v>
                </c:pt>
                <c:pt idx="32917">
                  <c:v>41551.166666666664</c:v>
                </c:pt>
                <c:pt idx="32918">
                  <c:v>41551.208333333336</c:v>
                </c:pt>
                <c:pt idx="32919">
                  <c:v>41551.25</c:v>
                </c:pt>
                <c:pt idx="32920">
                  <c:v>41551.291666666664</c:v>
                </c:pt>
                <c:pt idx="32921">
                  <c:v>41551.333333333336</c:v>
                </c:pt>
                <c:pt idx="32922">
                  <c:v>41551.375</c:v>
                </c:pt>
                <c:pt idx="32923">
                  <c:v>41551.416666666664</c:v>
                </c:pt>
                <c:pt idx="32924">
                  <c:v>41551.458333333336</c:v>
                </c:pt>
                <c:pt idx="32925">
                  <c:v>41551.5</c:v>
                </c:pt>
                <c:pt idx="32926">
                  <c:v>41551.541666666664</c:v>
                </c:pt>
                <c:pt idx="32927">
                  <c:v>41551.583333333336</c:v>
                </c:pt>
                <c:pt idx="32928">
                  <c:v>41551.625</c:v>
                </c:pt>
                <c:pt idx="32929">
                  <c:v>41551.666666666664</c:v>
                </c:pt>
                <c:pt idx="32930">
                  <c:v>41551.708333333336</c:v>
                </c:pt>
                <c:pt idx="32931">
                  <c:v>41551.75</c:v>
                </c:pt>
                <c:pt idx="32932">
                  <c:v>41551.791666666664</c:v>
                </c:pt>
                <c:pt idx="32933">
                  <c:v>41551.833333333336</c:v>
                </c:pt>
                <c:pt idx="32934">
                  <c:v>41551.875</c:v>
                </c:pt>
                <c:pt idx="32935">
                  <c:v>41551.916666666664</c:v>
                </c:pt>
                <c:pt idx="32936">
                  <c:v>41551.958333333336</c:v>
                </c:pt>
                <c:pt idx="32937">
                  <c:v>41552</c:v>
                </c:pt>
                <c:pt idx="32938">
                  <c:v>41552.041666666664</c:v>
                </c:pt>
                <c:pt idx="32939">
                  <c:v>41552.083333333336</c:v>
                </c:pt>
                <c:pt idx="32940">
                  <c:v>41552.125</c:v>
                </c:pt>
                <c:pt idx="32941">
                  <c:v>41552.166666666664</c:v>
                </c:pt>
                <c:pt idx="32942">
                  <c:v>41552.208333333336</c:v>
                </c:pt>
                <c:pt idx="32943">
                  <c:v>41552.25</c:v>
                </c:pt>
                <c:pt idx="32944">
                  <c:v>41552.291666666664</c:v>
                </c:pt>
                <c:pt idx="32945">
                  <c:v>41552.333333333336</c:v>
                </c:pt>
                <c:pt idx="32946">
                  <c:v>41552.375</c:v>
                </c:pt>
                <c:pt idx="32947">
                  <c:v>41552.416666666664</c:v>
                </c:pt>
                <c:pt idx="32948">
                  <c:v>41552.458333333336</c:v>
                </c:pt>
                <c:pt idx="32949">
                  <c:v>41552.5</c:v>
                </c:pt>
                <c:pt idx="32950">
                  <c:v>41552.541666666664</c:v>
                </c:pt>
                <c:pt idx="32951">
                  <c:v>41552.583333333336</c:v>
                </c:pt>
                <c:pt idx="32952">
                  <c:v>41552.625</c:v>
                </c:pt>
                <c:pt idx="32953">
                  <c:v>41552.666666666664</c:v>
                </c:pt>
                <c:pt idx="32954">
                  <c:v>41552.708333333336</c:v>
                </c:pt>
                <c:pt idx="32955">
                  <c:v>41552.75</c:v>
                </c:pt>
                <c:pt idx="32956">
                  <c:v>41552.791666666664</c:v>
                </c:pt>
                <c:pt idx="32957">
                  <c:v>41552.833333333336</c:v>
                </c:pt>
                <c:pt idx="32958">
                  <c:v>41552.875</c:v>
                </c:pt>
                <c:pt idx="32959">
                  <c:v>41552.916666666664</c:v>
                </c:pt>
                <c:pt idx="32960">
                  <c:v>41552.958333333336</c:v>
                </c:pt>
                <c:pt idx="32961">
                  <c:v>41553</c:v>
                </c:pt>
                <c:pt idx="32962">
                  <c:v>41553.041666666664</c:v>
                </c:pt>
                <c:pt idx="32963">
                  <c:v>41553.083333333336</c:v>
                </c:pt>
                <c:pt idx="32964">
                  <c:v>41553.125</c:v>
                </c:pt>
                <c:pt idx="32965">
                  <c:v>41553.166666666664</c:v>
                </c:pt>
                <c:pt idx="32966">
                  <c:v>41553.208333333336</c:v>
                </c:pt>
                <c:pt idx="32967">
                  <c:v>41553.25</c:v>
                </c:pt>
                <c:pt idx="32968">
                  <c:v>41553.291666666664</c:v>
                </c:pt>
                <c:pt idx="32969">
                  <c:v>41553.333333333336</c:v>
                </c:pt>
                <c:pt idx="32970">
                  <c:v>41553.375</c:v>
                </c:pt>
                <c:pt idx="32971">
                  <c:v>41553.416666666664</c:v>
                </c:pt>
                <c:pt idx="32972">
                  <c:v>41553.458333333336</c:v>
                </c:pt>
                <c:pt idx="32973">
                  <c:v>41553.5</c:v>
                </c:pt>
                <c:pt idx="32974">
                  <c:v>41553.541666666664</c:v>
                </c:pt>
                <c:pt idx="32975">
                  <c:v>41553.583333333336</c:v>
                </c:pt>
                <c:pt idx="32976">
                  <c:v>41553.625</c:v>
                </c:pt>
                <c:pt idx="32977">
                  <c:v>41553.666666666664</c:v>
                </c:pt>
                <c:pt idx="32978">
                  <c:v>41553.708333333336</c:v>
                </c:pt>
                <c:pt idx="32979">
                  <c:v>41553.75</c:v>
                </c:pt>
                <c:pt idx="32980">
                  <c:v>41553.791666666664</c:v>
                </c:pt>
                <c:pt idx="32981">
                  <c:v>41553.833333333336</c:v>
                </c:pt>
                <c:pt idx="32982">
                  <c:v>41553.875</c:v>
                </c:pt>
                <c:pt idx="32983">
                  <c:v>41553.916666666664</c:v>
                </c:pt>
                <c:pt idx="32984">
                  <c:v>41553.958333333336</c:v>
                </c:pt>
                <c:pt idx="32985">
                  <c:v>41554</c:v>
                </c:pt>
                <c:pt idx="32986">
                  <c:v>41554.041666666664</c:v>
                </c:pt>
                <c:pt idx="32987">
                  <c:v>41554.083333333336</c:v>
                </c:pt>
                <c:pt idx="32988">
                  <c:v>41554.125</c:v>
                </c:pt>
                <c:pt idx="32989">
                  <c:v>41554.166666666664</c:v>
                </c:pt>
                <c:pt idx="32990">
                  <c:v>41554.208333333336</c:v>
                </c:pt>
                <c:pt idx="32991">
                  <c:v>41554.25</c:v>
                </c:pt>
                <c:pt idx="32992">
                  <c:v>41554.291666666664</c:v>
                </c:pt>
                <c:pt idx="32993">
                  <c:v>41554.333333333336</c:v>
                </c:pt>
                <c:pt idx="32994">
                  <c:v>41554.375</c:v>
                </c:pt>
                <c:pt idx="32995">
                  <c:v>41554.416666666664</c:v>
                </c:pt>
                <c:pt idx="32996">
                  <c:v>41554.458333333336</c:v>
                </c:pt>
                <c:pt idx="32997">
                  <c:v>41554.5</c:v>
                </c:pt>
                <c:pt idx="32998">
                  <c:v>41554.541666666664</c:v>
                </c:pt>
                <c:pt idx="32999">
                  <c:v>41554.583333333336</c:v>
                </c:pt>
                <c:pt idx="33000">
                  <c:v>41554.625</c:v>
                </c:pt>
                <c:pt idx="33001">
                  <c:v>41554.666666666664</c:v>
                </c:pt>
                <c:pt idx="33002">
                  <c:v>41554.708333333336</c:v>
                </c:pt>
                <c:pt idx="33003">
                  <c:v>41554.75</c:v>
                </c:pt>
                <c:pt idx="33004">
                  <c:v>41554.791666666664</c:v>
                </c:pt>
                <c:pt idx="33005">
                  <c:v>41554.833333333336</c:v>
                </c:pt>
                <c:pt idx="33006">
                  <c:v>41554.875</c:v>
                </c:pt>
                <c:pt idx="33007">
                  <c:v>41554.916666666664</c:v>
                </c:pt>
                <c:pt idx="33008">
                  <c:v>41554.958333333336</c:v>
                </c:pt>
                <c:pt idx="33009">
                  <c:v>41555</c:v>
                </c:pt>
                <c:pt idx="33010">
                  <c:v>41555.041666666664</c:v>
                </c:pt>
                <c:pt idx="33011">
                  <c:v>41555.083333333336</c:v>
                </c:pt>
                <c:pt idx="33012">
                  <c:v>41555.125</c:v>
                </c:pt>
                <c:pt idx="33013">
                  <c:v>41555.166666666664</c:v>
                </c:pt>
                <c:pt idx="33014">
                  <c:v>41555.208333333336</c:v>
                </c:pt>
                <c:pt idx="33015">
                  <c:v>41555.25</c:v>
                </c:pt>
                <c:pt idx="33016">
                  <c:v>41555.291666666664</c:v>
                </c:pt>
                <c:pt idx="33017">
                  <c:v>41555.333333333336</c:v>
                </c:pt>
                <c:pt idx="33018">
                  <c:v>41555.375</c:v>
                </c:pt>
                <c:pt idx="33019">
                  <c:v>41555.416666666664</c:v>
                </c:pt>
                <c:pt idx="33020">
                  <c:v>41555.458333333336</c:v>
                </c:pt>
                <c:pt idx="33021">
                  <c:v>41555.5</c:v>
                </c:pt>
                <c:pt idx="33022">
                  <c:v>41555.541666666664</c:v>
                </c:pt>
                <c:pt idx="33023">
                  <c:v>41555.583333333336</c:v>
                </c:pt>
                <c:pt idx="33024">
                  <c:v>41555.625</c:v>
                </c:pt>
                <c:pt idx="33025">
                  <c:v>41555.666666666664</c:v>
                </c:pt>
                <c:pt idx="33026">
                  <c:v>41555.708333333336</c:v>
                </c:pt>
                <c:pt idx="33027">
                  <c:v>41555.75</c:v>
                </c:pt>
                <c:pt idx="33028">
                  <c:v>41555.791666666664</c:v>
                </c:pt>
                <c:pt idx="33029">
                  <c:v>41555.833333333336</c:v>
                </c:pt>
                <c:pt idx="33030">
                  <c:v>41555.875</c:v>
                </c:pt>
                <c:pt idx="33031">
                  <c:v>41555.916666666664</c:v>
                </c:pt>
                <c:pt idx="33032">
                  <c:v>41555.958333333336</c:v>
                </c:pt>
                <c:pt idx="33033">
                  <c:v>41556</c:v>
                </c:pt>
                <c:pt idx="33034">
                  <c:v>41556.041666666664</c:v>
                </c:pt>
                <c:pt idx="33035">
                  <c:v>41556.083333333336</c:v>
                </c:pt>
                <c:pt idx="33036">
                  <c:v>41556.125</c:v>
                </c:pt>
                <c:pt idx="33037">
                  <c:v>41556.166666666664</c:v>
                </c:pt>
                <c:pt idx="33038">
                  <c:v>41556.208333333336</c:v>
                </c:pt>
                <c:pt idx="33039">
                  <c:v>41556.25</c:v>
                </c:pt>
                <c:pt idx="33040">
                  <c:v>41556.291666666664</c:v>
                </c:pt>
                <c:pt idx="33041">
                  <c:v>41556.333333333336</c:v>
                </c:pt>
                <c:pt idx="33042">
                  <c:v>41556.375</c:v>
                </c:pt>
                <c:pt idx="33043">
                  <c:v>41556.416666666664</c:v>
                </c:pt>
                <c:pt idx="33044">
                  <c:v>41556.458333333336</c:v>
                </c:pt>
                <c:pt idx="33045">
                  <c:v>41556.5</c:v>
                </c:pt>
                <c:pt idx="33046">
                  <c:v>41556.541666666664</c:v>
                </c:pt>
                <c:pt idx="33047">
                  <c:v>41556.583333333336</c:v>
                </c:pt>
                <c:pt idx="33048">
                  <c:v>41556.625</c:v>
                </c:pt>
                <c:pt idx="33049">
                  <c:v>41556.666666666664</c:v>
                </c:pt>
                <c:pt idx="33050">
                  <c:v>41556.708333333336</c:v>
                </c:pt>
                <c:pt idx="33051">
                  <c:v>41556.75</c:v>
                </c:pt>
                <c:pt idx="33052">
                  <c:v>41556.791666666664</c:v>
                </c:pt>
                <c:pt idx="33053">
                  <c:v>41556.833333333336</c:v>
                </c:pt>
                <c:pt idx="33054">
                  <c:v>41556.875</c:v>
                </c:pt>
                <c:pt idx="33055">
                  <c:v>41556.916666666664</c:v>
                </c:pt>
                <c:pt idx="33056">
                  <c:v>41556.958333333336</c:v>
                </c:pt>
                <c:pt idx="33057">
                  <c:v>41557</c:v>
                </c:pt>
                <c:pt idx="33058">
                  <c:v>41557.041666666664</c:v>
                </c:pt>
                <c:pt idx="33059">
                  <c:v>41557.083333333336</c:v>
                </c:pt>
                <c:pt idx="33060">
                  <c:v>41557.125</c:v>
                </c:pt>
                <c:pt idx="33061">
                  <c:v>41557.166666666664</c:v>
                </c:pt>
                <c:pt idx="33062">
                  <c:v>41557.208333333336</c:v>
                </c:pt>
                <c:pt idx="33063">
                  <c:v>41557.25</c:v>
                </c:pt>
                <c:pt idx="33064">
                  <c:v>41557.291666666664</c:v>
                </c:pt>
                <c:pt idx="33065">
                  <c:v>41557.333333333336</c:v>
                </c:pt>
                <c:pt idx="33066">
                  <c:v>41557.375</c:v>
                </c:pt>
                <c:pt idx="33067">
                  <c:v>41557.416666666664</c:v>
                </c:pt>
                <c:pt idx="33068">
                  <c:v>41557.458333333336</c:v>
                </c:pt>
                <c:pt idx="33069">
                  <c:v>41557.5</c:v>
                </c:pt>
                <c:pt idx="33070">
                  <c:v>41557.541666666664</c:v>
                </c:pt>
                <c:pt idx="33071">
                  <c:v>41557.583333333336</c:v>
                </c:pt>
                <c:pt idx="33072">
                  <c:v>41557.625</c:v>
                </c:pt>
                <c:pt idx="33073">
                  <c:v>41557.666666666664</c:v>
                </c:pt>
                <c:pt idx="33074">
                  <c:v>41557.708333333336</c:v>
                </c:pt>
                <c:pt idx="33075">
                  <c:v>41557.75</c:v>
                </c:pt>
                <c:pt idx="33076">
                  <c:v>41557.791666666664</c:v>
                </c:pt>
                <c:pt idx="33077">
                  <c:v>41557.833333333336</c:v>
                </c:pt>
                <c:pt idx="33078">
                  <c:v>41557.875</c:v>
                </c:pt>
                <c:pt idx="33079">
                  <c:v>41557.916666666664</c:v>
                </c:pt>
                <c:pt idx="33080">
                  <c:v>41557.958333333336</c:v>
                </c:pt>
                <c:pt idx="33081">
                  <c:v>41558</c:v>
                </c:pt>
                <c:pt idx="33082">
                  <c:v>41558.041666666664</c:v>
                </c:pt>
                <c:pt idx="33083">
                  <c:v>41558.083333333336</c:v>
                </c:pt>
                <c:pt idx="33084">
                  <c:v>41558.125</c:v>
                </c:pt>
                <c:pt idx="33085">
                  <c:v>41558.166666666664</c:v>
                </c:pt>
                <c:pt idx="33086">
                  <c:v>41558.208333333336</c:v>
                </c:pt>
                <c:pt idx="33087">
                  <c:v>41558.25</c:v>
                </c:pt>
                <c:pt idx="33088">
                  <c:v>41558.291666666664</c:v>
                </c:pt>
                <c:pt idx="33089">
                  <c:v>41558.333333333336</c:v>
                </c:pt>
                <c:pt idx="33090">
                  <c:v>41558.375</c:v>
                </c:pt>
                <c:pt idx="33091">
                  <c:v>41558.416666666664</c:v>
                </c:pt>
                <c:pt idx="33092">
                  <c:v>41558.458333333336</c:v>
                </c:pt>
                <c:pt idx="33093">
                  <c:v>41558.5</c:v>
                </c:pt>
                <c:pt idx="33094">
                  <c:v>41558.541666666664</c:v>
                </c:pt>
                <c:pt idx="33095">
                  <c:v>41558.583333333336</c:v>
                </c:pt>
                <c:pt idx="33096">
                  <c:v>41558.625</c:v>
                </c:pt>
                <c:pt idx="33097">
                  <c:v>41558.666666666664</c:v>
                </c:pt>
                <c:pt idx="33098">
                  <c:v>41558.708333333336</c:v>
                </c:pt>
                <c:pt idx="33099">
                  <c:v>41558.75</c:v>
                </c:pt>
                <c:pt idx="33100">
                  <c:v>41558.791666666664</c:v>
                </c:pt>
                <c:pt idx="33101">
                  <c:v>41558.833333333336</c:v>
                </c:pt>
                <c:pt idx="33102">
                  <c:v>41558.875</c:v>
                </c:pt>
                <c:pt idx="33103">
                  <c:v>41558.916666666664</c:v>
                </c:pt>
                <c:pt idx="33104">
                  <c:v>41558.958333333336</c:v>
                </c:pt>
                <c:pt idx="33105">
                  <c:v>41559</c:v>
                </c:pt>
                <c:pt idx="33106">
                  <c:v>41559.041666666664</c:v>
                </c:pt>
                <c:pt idx="33107">
                  <c:v>41559.083333333336</c:v>
                </c:pt>
                <c:pt idx="33108">
                  <c:v>41559.125</c:v>
                </c:pt>
                <c:pt idx="33109">
                  <c:v>41559.166666666664</c:v>
                </c:pt>
                <c:pt idx="33110">
                  <c:v>41559.208333333336</c:v>
                </c:pt>
                <c:pt idx="33111">
                  <c:v>41559.25</c:v>
                </c:pt>
                <c:pt idx="33112">
                  <c:v>41559.291666666664</c:v>
                </c:pt>
                <c:pt idx="33113">
                  <c:v>41559.333333333336</c:v>
                </c:pt>
                <c:pt idx="33114">
                  <c:v>41559.375</c:v>
                </c:pt>
                <c:pt idx="33115">
                  <c:v>41559.416666666664</c:v>
                </c:pt>
                <c:pt idx="33116">
                  <c:v>41559.458333333336</c:v>
                </c:pt>
                <c:pt idx="33117">
                  <c:v>41559.5</c:v>
                </c:pt>
                <c:pt idx="33118">
                  <c:v>41559.541666666664</c:v>
                </c:pt>
                <c:pt idx="33119">
                  <c:v>41559.583333333336</c:v>
                </c:pt>
                <c:pt idx="33120">
                  <c:v>41559.625</c:v>
                </c:pt>
                <c:pt idx="33121">
                  <c:v>41559.666666666664</c:v>
                </c:pt>
                <c:pt idx="33122">
                  <c:v>41559.708333333336</c:v>
                </c:pt>
                <c:pt idx="33123">
                  <c:v>41559.75</c:v>
                </c:pt>
                <c:pt idx="33124">
                  <c:v>41559.791666666664</c:v>
                </c:pt>
                <c:pt idx="33125">
                  <c:v>41559.833333333336</c:v>
                </c:pt>
                <c:pt idx="33126">
                  <c:v>41559.875</c:v>
                </c:pt>
                <c:pt idx="33127">
                  <c:v>41559.916666666664</c:v>
                </c:pt>
                <c:pt idx="33128">
                  <c:v>41559.958333333336</c:v>
                </c:pt>
                <c:pt idx="33129">
                  <c:v>41560</c:v>
                </c:pt>
                <c:pt idx="33130">
                  <c:v>41560.041666666664</c:v>
                </c:pt>
                <c:pt idx="33131">
                  <c:v>41560.083333333336</c:v>
                </c:pt>
                <c:pt idx="33132">
                  <c:v>41560.125</c:v>
                </c:pt>
                <c:pt idx="33133">
                  <c:v>41560.166666666664</c:v>
                </c:pt>
                <c:pt idx="33134">
                  <c:v>41560.208333333336</c:v>
                </c:pt>
                <c:pt idx="33135">
                  <c:v>41560.25</c:v>
                </c:pt>
                <c:pt idx="33136">
                  <c:v>41560.291666666664</c:v>
                </c:pt>
                <c:pt idx="33137">
                  <c:v>41560.333333333336</c:v>
                </c:pt>
                <c:pt idx="33138">
                  <c:v>41560.375</c:v>
                </c:pt>
                <c:pt idx="33139">
                  <c:v>41560.416666666664</c:v>
                </c:pt>
                <c:pt idx="33140">
                  <c:v>41560.458333333336</c:v>
                </c:pt>
                <c:pt idx="33141">
                  <c:v>41560.5</c:v>
                </c:pt>
                <c:pt idx="33142">
                  <c:v>41560.541666666664</c:v>
                </c:pt>
                <c:pt idx="33143">
                  <c:v>41560.583333333336</c:v>
                </c:pt>
                <c:pt idx="33144">
                  <c:v>41560.625</c:v>
                </c:pt>
                <c:pt idx="33145">
                  <c:v>41560.666666666664</c:v>
                </c:pt>
                <c:pt idx="33146">
                  <c:v>41560.708333333336</c:v>
                </c:pt>
                <c:pt idx="33147">
                  <c:v>41560.75</c:v>
                </c:pt>
                <c:pt idx="33148">
                  <c:v>41560.791666666664</c:v>
                </c:pt>
                <c:pt idx="33149">
                  <c:v>41560.833333333336</c:v>
                </c:pt>
                <c:pt idx="33150">
                  <c:v>41560.875</c:v>
                </c:pt>
                <c:pt idx="33151">
                  <c:v>41560.916666666664</c:v>
                </c:pt>
                <c:pt idx="33152">
                  <c:v>41560.958333333336</c:v>
                </c:pt>
                <c:pt idx="33153">
                  <c:v>41561</c:v>
                </c:pt>
                <c:pt idx="33154">
                  <c:v>41561.041666666664</c:v>
                </c:pt>
                <c:pt idx="33155">
                  <c:v>41561.083333333336</c:v>
                </c:pt>
                <c:pt idx="33156">
                  <c:v>41561.125</c:v>
                </c:pt>
                <c:pt idx="33157">
                  <c:v>41561.166666666664</c:v>
                </c:pt>
                <c:pt idx="33158">
                  <c:v>41561.208333333336</c:v>
                </c:pt>
                <c:pt idx="33159">
                  <c:v>41561.25</c:v>
                </c:pt>
                <c:pt idx="33160">
                  <c:v>41561.291666666664</c:v>
                </c:pt>
                <c:pt idx="33161">
                  <c:v>41561.333333333336</c:v>
                </c:pt>
                <c:pt idx="33162">
                  <c:v>41561.375</c:v>
                </c:pt>
                <c:pt idx="33163">
                  <c:v>41561.416666666664</c:v>
                </c:pt>
                <c:pt idx="33164">
                  <c:v>41561.458333333336</c:v>
                </c:pt>
                <c:pt idx="33165">
                  <c:v>41561.5</c:v>
                </c:pt>
                <c:pt idx="33166">
                  <c:v>41561.541666666664</c:v>
                </c:pt>
                <c:pt idx="33167">
                  <c:v>41561.583333333336</c:v>
                </c:pt>
                <c:pt idx="33168">
                  <c:v>41561.625</c:v>
                </c:pt>
                <c:pt idx="33169">
                  <c:v>41561.666666666664</c:v>
                </c:pt>
                <c:pt idx="33170">
                  <c:v>41561.708333333336</c:v>
                </c:pt>
                <c:pt idx="33171">
                  <c:v>41561.75</c:v>
                </c:pt>
                <c:pt idx="33172">
                  <c:v>41561.791666666664</c:v>
                </c:pt>
                <c:pt idx="33173">
                  <c:v>41561.833333333336</c:v>
                </c:pt>
                <c:pt idx="33174">
                  <c:v>41561.875</c:v>
                </c:pt>
                <c:pt idx="33175">
                  <c:v>41561.916666666664</c:v>
                </c:pt>
                <c:pt idx="33176">
                  <c:v>41561.958333333336</c:v>
                </c:pt>
                <c:pt idx="33177">
                  <c:v>41562</c:v>
                </c:pt>
                <c:pt idx="33178">
                  <c:v>41562.041666666664</c:v>
                </c:pt>
                <c:pt idx="33179">
                  <c:v>41562.083333333336</c:v>
                </c:pt>
                <c:pt idx="33180">
                  <c:v>41562.125</c:v>
                </c:pt>
                <c:pt idx="33181">
                  <c:v>41562.166666666664</c:v>
                </c:pt>
                <c:pt idx="33182">
                  <c:v>41562.208333333336</c:v>
                </c:pt>
                <c:pt idx="33183">
                  <c:v>41562.25</c:v>
                </c:pt>
                <c:pt idx="33184">
                  <c:v>41562.291666666664</c:v>
                </c:pt>
                <c:pt idx="33185">
                  <c:v>41562.333333333336</c:v>
                </c:pt>
                <c:pt idx="33186">
                  <c:v>41562.375</c:v>
                </c:pt>
                <c:pt idx="33187">
                  <c:v>41562.416666666664</c:v>
                </c:pt>
                <c:pt idx="33188">
                  <c:v>41562.458333333336</c:v>
                </c:pt>
                <c:pt idx="33189">
                  <c:v>41562.5</c:v>
                </c:pt>
                <c:pt idx="33190">
                  <c:v>41562.541666666664</c:v>
                </c:pt>
                <c:pt idx="33191">
                  <c:v>41562.583333333336</c:v>
                </c:pt>
                <c:pt idx="33192">
                  <c:v>41562.625</c:v>
                </c:pt>
                <c:pt idx="33193">
                  <c:v>41562.666666666664</c:v>
                </c:pt>
                <c:pt idx="33194">
                  <c:v>41562.708333333336</c:v>
                </c:pt>
                <c:pt idx="33195">
                  <c:v>41562.75</c:v>
                </c:pt>
                <c:pt idx="33196">
                  <c:v>41562.791666666664</c:v>
                </c:pt>
                <c:pt idx="33197">
                  <c:v>41562.833333333336</c:v>
                </c:pt>
                <c:pt idx="33198">
                  <c:v>41562.875</c:v>
                </c:pt>
                <c:pt idx="33199">
                  <c:v>41562.916666666664</c:v>
                </c:pt>
                <c:pt idx="33200">
                  <c:v>41562.958333333336</c:v>
                </c:pt>
                <c:pt idx="33201">
                  <c:v>41563</c:v>
                </c:pt>
                <c:pt idx="33202">
                  <c:v>41563.041666666664</c:v>
                </c:pt>
                <c:pt idx="33203">
                  <c:v>41563.083333333336</c:v>
                </c:pt>
                <c:pt idx="33204">
                  <c:v>41563.125</c:v>
                </c:pt>
                <c:pt idx="33205">
                  <c:v>41563.166666666664</c:v>
                </c:pt>
                <c:pt idx="33206">
                  <c:v>41563.208333333336</c:v>
                </c:pt>
                <c:pt idx="33207">
                  <c:v>41563.25</c:v>
                </c:pt>
                <c:pt idx="33208">
                  <c:v>41563.291666666664</c:v>
                </c:pt>
                <c:pt idx="33209">
                  <c:v>41563.333333333336</c:v>
                </c:pt>
                <c:pt idx="33210">
                  <c:v>41563.375</c:v>
                </c:pt>
                <c:pt idx="33211">
                  <c:v>41563.416666666664</c:v>
                </c:pt>
                <c:pt idx="33212">
                  <c:v>41563.458333333336</c:v>
                </c:pt>
                <c:pt idx="33213">
                  <c:v>41563.5</c:v>
                </c:pt>
                <c:pt idx="33214">
                  <c:v>41563.541666666664</c:v>
                </c:pt>
                <c:pt idx="33215">
                  <c:v>41563.583333333336</c:v>
                </c:pt>
                <c:pt idx="33216">
                  <c:v>41563.625</c:v>
                </c:pt>
                <c:pt idx="33217">
                  <c:v>41563.666666666664</c:v>
                </c:pt>
                <c:pt idx="33218">
                  <c:v>41563.708333333336</c:v>
                </c:pt>
                <c:pt idx="33219">
                  <c:v>41563.75</c:v>
                </c:pt>
                <c:pt idx="33220">
                  <c:v>41563.791666666664</c:v>
                </c:pt>
                <c:pt idx="33221">
                  <c:v>41563.833333333336</c:v>
                </c:pt>
                <c:pt idx="33222">
                  <c:v>41563.875</c:v>
                </c:pt>
                <c:pt idx="33223">
                  <c:v>41563.916666666664</c:v>
                </c:pt>
                <c:pt idx="33224">
                  <c:v>41563.958333333336</c:v>
                </c:pt>
                <c:pt idx="33225">
                  <c:v>41564</c:v>
                </c:pt>
                <c:pt idx="33226">
                  <c:v>41564.041666666664</c:v>
                </c:pt>
                <c:pt idx="33227">
                  <c:v>41564.083333333336</c:v>
                </c:pt>
                <c:pt idx="33228">
                  <c:v>41564.125</c:v>
                </c:pt>
                <c:pt idx="33229">
                  <c:v>41564.166666666664</c:v>
                </c:pt>
                <c:pt idx="33230">
                  <c:v>41564.208333333336</c:v>
                </c:pt>
                <c:pt idx="33231">
                  <c:v>41564.25</c:v>
                </c:pt>
                <c:pt idx="33232">
                  <c:v>41564.291666666664</c:v>
                </c:pt>
                <c:pt idx="33233">
                  <c:v>41564.333333333336</c:v>
                </c:pt>
                <c:pt idx="33234">
                  <c:v>41564.375</c:v>
                </c:pt>
                <c:pt idx="33235">
                  <c:v>41564.416666666664</c:v>
                </c:pt>
                <c:pt idx="33236">
                  <c:v>41564.458333333336</c:v>
                </c:pt>
                <c:pt idx="33237">
                  <c:v>41564.5</c:v>
                </c:pt>
                <c:pt idx="33238">
                  <c:v>41564.541666666664</c:v>
                </c:pt>
                <c:pt idx="33239">
                  <c:v>41564.583333333336</c:v>
                </c:pt>
                <c:pt idx="33240">
                  <c:v>41564.625</c:v>
                </c:pt>
                <c:pt idx="33241">
                  <c:v>41564.666666666664</c:v>
                </c:pt>
                <c:pt idx="33242">
                  <c:v>41564.708333333336</c:v>
                </c:pt>
                <c:pt idx="33243">
                  <c:v>41564.75</c:v>
                </c:pt>
                <c:pt idx="33244">
                  <c:v>41564.791666666664</c:v>
                </c:pt>
                <c:pt idx="33245">
                  <c:v>41564.833333333336</c:v>
                </c:pt>
                <c:pt idx="33246">
                  <c:v>41564.875</c:v>
                </c:pt>
                <c:pt idx="33247">
                  <c:v>41564.916666666664</c:v>
                </c:pt>
                <c:pt idx="33248">
                  <c:v>41564.958333333336</c:v>
                </c:pt>
                <c:pt idx="33249">
                  <c:v>41565</c:v>
                </c:pt>
                <c:pt idx="33250">
                  <c:v>41565.041666666664</c:v>
                </c:pt>
                <c:pt idx="33251">
                  <c:v>41565.083333333336</c:v>
                </c:pt>
                <c:pt idx="33252">
                  <c:v>41565.125</c:v>
                </c:pt>
                <c:pt idx="33253">
                  <c:v>41565.166666666664</c:v>
                </c:pt>
                <c:pt idx="33254">
                  <c:v>41565.208333333336</c:v>
                </c:pt>
                <c:pt idx="33255">
                  <c:v>41565.25</c:v>
                </c:pt>
                <c:pt idx="33256">
                  <c:v>41565.291666666664</c:v>
                </c:pt>
                <c:pt idx="33257">
                  <c:v>41565.333333333336</c:v>
                </c:pt>
                <c:pt idx="33258">
                  <c:v>41565.375</c:v>
                </c:pt>
                <c:pt idx="33259">
                  <c:v>41565.416666666664</c:v>
                </c:pt>
                <c:pt idx="33260">
                  <c:v>41565.458333333336</c:v>
                </c:pt>
                <c:pt idx="33261">
                  <c:v>41565.5</c:v>
                </c:pt>
                <c:pt idx="33262">
                  <c:v>41565.541666666664</c:v>
                </c:pt>
                <c:pt idx="33263">
                  <c:v>41565.583333333336</c:v>
                </c:pt>
                <c:pt idx="33264">
                  <c:v>41565.625</c:v>
                </c:pt>
                <c:pt idx="33265">
                  <c:v>41565.666666666664</c:v>
                </c:pt>
                <c:pt idx="33266">
                  <c:v>41565.708333333336</c:v>
                </c:pt>
                <c:pt idx="33267">
                  <c:v>41565.75</c:v>
                </c:pt>
                <c:pt idx="33268">
                  <c:v>41565.791666666664</c:v>
                </c:pt>
                <c:pt idx="33269">
                  <c:v>41565.833333333336</c:v>
                </c:pt>
                <c:pt idx="33270">
                  <c:v>41565.875</c:v>
                </c:pt>
                <c:pt idx="33271">
                  <c:v>41565.916666666664</c:v>
                </c:pt>
                <c:pt idx="33272">
                  <c:v>41565.958333333336</c:v>
                </c:pt>
                <c:pt idx="33273">
                  <c:v>41566</c:v>
                </c:pt>
                <c:pt idx="33274">
                  <c:v>41566.041666666664</c:v>
                </c:pt>
                <c:pt idx="33275">
                  <c:v>41566.083333333336</c:v>
                </c:pt>
                <c:pt idx="33276">
                  <c:v>41566.125</c:v>
                </c:pt>
                <c:pt idx="33277">
                  <c:v>41566.166666666664</c:v>
                </c:pt>
                <c:pt idx="33278">
                  <c:v>41566.208333333336</c:v>
                </c:pt>
                <c:pt idx="33279">
                  <c:v>41566.25</c:v>
                </c:pt>
                <c:pt idx="33280">
                  <c:v>41566.291666666664</c:v>
                </c:pt>
                <c:pt idx="33281">
                  <c:v>41566.333333333336</c:v>
                </c:pt>
                <c:pt idx="33282">
                  <c:v>41566.375</c:v>
                </c:pt>
                <c:pt idx="33283">
                  <c:v>41566.416666666664</c:v>
                </c:pt>
                <c:pt idx="33284">
                  <c:v>41566.458333333336</c:v>
                </c:pt>
                <c:pt idx="33285">
                  <c:v>41566.5</c:v>
                </c:pt>
                <c:pt idx="33286">
                  <c:v>41566.541666666664</c:v>
                </c:pt>
                <c:pt idx="33287">
                  <c:v>41566.583333333336</c:v>
                </c:pt>
                <c:pt idx="33288">
                  <c:v>41566.625</c:v>
                </c:pt>
                <c:pt idx="33289">
                  <c:v>41566.666666666664</c:v>
                </c:pt>
                <c:pt idx="33290">
                  <c:v>41566.708333333336</c:v>
                </c:pt>
                <c:pt idx="33291">
                  <c:v>41566.75</c:v>
                </c:pt>
                <c:pt idx="33292">
                  <c:v>41566.791666666664</c:v>
                </c:pt>
                <c:pt idx="33293">
                  <c:v>41566.833333333336</c:v>
                </c:pt>
                <c:pt idx="33294">
                  <c:v>41566.875</c:v>
                </c:pt>
                <c:pt idx="33295">
                  <c:v>41566.916666666664</c:v>
                </c:pt>
                <c:pt idx="33296">
                  <c:v>41566.958333333336</c:v>
                </c:pt>
                <c:pt idx="33297">
                  <c:v>41567</c:v>
                </c:pt>
                <c:pt idx="33298">
                  <c:v>41567.041666666664</c:v>
                </c:pt>
                <c:pt idx="33299">
                  <c:v>41567.083333333336</c:v>
                </c:pt>
                <c:pt idx="33300">
                  <c:v>41567.125</c:v>
                </c:pt>
                <c:pt idx="33301">
                  <c:v>41567.166666666664</c:v>
                </c:pt>
                <c:pt idx="33302">
                  <c:v>41567.208333333336</c:v>
                </c:pt>
                <c:pt idx="33303">
                  <c:v>41567.25</c:v>
                </c:pt>
                <c:pt idx="33304">
                  <c:v>41567.291666666664</c:v>
                </c:pt>
                <c:pt idx="33305">
                  <c:v>41567.333333333336</c:v>
                </c:pt>
                <c:pt idx="33306">
                  <c:v>41567.375</c:v>
                </c:pt>
                <c:pt idx="33307">
                  <c:v>41567.416666666664</c:v>
                </c:pt>
                <c:pt idx="33308">
                  <c:v>41567.458333333336</c:v>
                </c:pt>
                <c:pt idx="33309">
                  <c:v>41567.5</c:v>
                </c:pt>
                <c:pt idx="33310">
                  <c:v>41567.541666666664</c:v>
                </c:pt>
                <c:pt idx="33311">
                  <c:v>41567.583333333336</c:v>
                </c:pt>
                <c:pt idx="33312">
                  <c:v>41567.625</c:v>
                </c:pt>
                <c:pt idx="33313">
                  <c:v>41567.666666666664</c:v>
                </c:pt>
                <c:pt idx="33314">
                  <c:v>41567.708333333336</c:v>
                </c:pt>
                <c:pt idx="33315">
                  <c:v>41567.75</c:v>
                </c:pt>
                <c:pt idx="33316">
                  <c:v>41567.791666666664</c:v>
                </c:pt>
                <c:pt idx="33317">
                  <c:v>41567.833333333336</c:v>
                </c:pt>
                <c:pt idx="33318">
                  <c:v>41567.875</c:v>
                </c:pt>
                <c:pt idx="33319">
                  <c:v>41567.916666666664</c:v>
                </c:pt>
                <c:pt idx="33320">
                  <c:v>41567.958333333336</c:v>
                </c:pt>
                <c:pt idx="33321">
                  <c:v>41568</c:v>
                </c:pt>
                <c:pt idx="33322">
                  <c:v>41568.041666666664</c:v>
                </c:pt>
                <c:pt idx="33323">
                  <c:v>41568.083333333336</c:v>
                </c:pt>
                <c:pt idx="33324">
                  <c:v>41568.125</c:v>
                </c:pt>
                <c:pt idx="33325">
                  <c:v>41568.166666666664</c:v>
                </c:pt>
                <c:pt idx="33326">
                  <c:v>41568.208333333336</c:v>
                </c:pt>
                <c:pt idx="33327">
                  <c:v>41568.25</c:v>
                </c:pt>
                <c:pt idx="33328">
                  <c:v>41568.291666666664</c:v>
                </c:pt>
                <c:pt idx="33329">
                  <c:v>41568.333333333336</c:v>
                </c:pt>
                <c:pt idx="33330">
                  <c:v>41568.375</c:v>
                </c:pt>
                <c:pt idx="33331">
                  <c:v>41568.416666666664</c:v>
                </c:pt>
                <c:pt idx="33332">
                  <c:v>41568.458333333336</c:v>
                </c:pt>
                <c:pt idx="33333">
                  <c:v>41568.5</c:v>
                </c:pt>
                <c:pt idx="33334">
                  <c:v>41568.541666666664</c:v>
                </c:pt>
                <c:pt idx="33335">
                  <c:v>41568.583333333336</c:v>
                </c:pt>
                <c:pt idx="33336">
                  <c:v>41568.625</c:v>
                </c:pt>
                <c:pt idx="33337">
                  <c:v>41568.666666666664</c:v>
                </c:pt>
                <c:pt idx="33338">
                  <c:v>41568.708333333336</c:v>
                </c:pt>
                <c:pt idx="33339">
                  <c:v>41568.75</c:v>
                </c:pt>
                <c:pt idx="33340">
                  <c:v>41568.791666666664</c:v>
                </c:pt>
                <c:pt idx="33341">
                  <c:v>41568.833333333336</c:v>
                </c:pt>
                <c:pt idx="33342">
                  <c:v>41568.875</c:v>
                </c:pt>
                <c:pt idx="33343">
                  <c:v>41568.916666666664</c:v>
                </c:pt>
                <c:pt idx="33344">
                  <c:v>41568.958333333336</c:v>
                </c:pt>
                <c:pt idx="33345">
                  <c:v>41569</c:v>
                </c:pt>
                <c:pt idx="33346">
                  <c:v>41569.041666666664</c:v>
                </c:pt>
                <c:pt idx="33347">
                  <c:v>41569.083333333336</c:v>
                </c:pt>
                <c:pt idx="33348">
                  <c:v>41569.125</c:v>
                </c:pt>
                <c:pt idx="33349">
                  <c:v>41569.166666666664</c:v>
                </c:pt>
                <c:pt idx="33350">
                  <c:v>41569.208333333336</c:v>
                </c:pt>
                <c:pt idx="33351">
                  <c:v>41569.25</c:v>
                </c:pt>
                <c:pt idx="33352">
                  <c:v>41569.291666666664</c:v>
                </c:pt>
                <c:pt idx="33353">
                  <c:v>41569.333333333336</c:v>
                </c:pt>
                <c:pt idx="33354">
                  <c:v>41569.375</c:v>
                </c:pt>
                <c:pt idx="33355">
                  <c:v>41569.416666666664</c:v>
                </c:pt>
                <c:pt idx="33356">
                  <c:v>41569.458333333336</c:v>
                </c:pt>
                <c:pt idx="33357">
                  <c:v>41569.5</c:v>
                </c:pt>
                <c:pt idx="33358">
                  <c:v>41569.541666666664</c:v>
                </c:pt>
                <c:pt idx="33359">
                  <c:v>41569.583333333336</c:v>
                </c:pt>
                <c:pt idx="33360">
                  <c:v>41569.625</c:v>
                </c:pt>
                <c:pt idx="33361">
                  <c:v>41569.666666666664</c:v>
                </c:pt>
                <c:pt idx="33362">
                  <c:v>41569.708333333336</c:v>
                </c:pt>
                <c:pt idx="33363">
                  <c:v>41569.75</c:v>
                </c:pt>
                <c:pt idx="33364">
                  <c:v>41569.791666666664</c:v>
                </c:pt>
                <c:pt idx="33365">
                  <c:v>41569.833333333336</c:v>
                </c:pt>
                <c:pt idx="33366">
                  <c:v>41569.875</c:v>
                </c:pt>
                <c:pt idx="33367">
                  <c:v>41569.916666666664</c:v>
                </c:pt>
                <c:pt idx="33368">
                  <c:v>41569.958333333336</c:v>
                </c:pt>
                <c:pt idx="33369">
                  <c:v>41570</c:v>
                </c:pt>
                <c:pt idx="33370">
                  <c:v>41570.041666666664</c:v>
                </c:pt>
                <c:pt idx="33371">
                  <c:v>41570.083333333336</c:v>
                </c:pt>
                <c:pt idx="33372">
                  <c:v>41570.125</c:v>
                </c:pt>
                <c:pt idx="33373">
                  <c:v>41570.166666666664</c:v>
                </c:pt>
                <c:pt idx="33374">
                  <c:v>41570.208333333336</c:v>
                </c:pt>
                <c:pt idx="33375">
                  <c:v>41570.25</c:v>
                </c:pt>
                <c:pt idx="33376">
                  <c:v>41570.291666666664</c:v>
                </c:pt>
                <c:pt idx="33377">
                  <c:v>41570.333333333336</c:v>
                </c:pt>
                <c:pt idx="33378">
                  <c:v>41570.375</c:v>
                </c:pt>
                <c:pt idx="33379">
                  <c:v>41570.416666666664</c:v>
                </c:pt>
                <c:pt idx="33380">
                  <c:v>41570.458333333336</c:v>
                </c:pt>
                <c:pt idx="33381">
                  <c:v>41570.5</c:v>
                </c:pt>
                <c:pt idx="33382">
                  <c:v>41570.541666666664</c:v>
                </c:pt>
                <c:pt idx="33383">
                  <c:v>41570.583333333336</c:v>
                </c:pt>
                <c:pt idx="33384">
                  <c:v>41570.625</c:v>
                </c:pt>
                <c:pt idx="33385">
                  <c:v>41570.666666666664</c:v>
                </c:pt>
                <c:pt idx="33386">
                  <c:v>41570.708333333336</c:v>
                </c:pt>
                <c:pt idx="33387">
                  <c:v>41570.75</c:v>
                </c:pt>
                <c:pt idx="33388">
                  <c:v>41570.791666666664</c:v>
                </c:pt>
                <c:pt idx="33389">
                  <c:v>41570.833333333336</c:v>
                </c:pt>
                <c:pt idx="33390">
                  <c:v>41570.875</c:v>
                </c:pt>
                <c:pt idx="33391">
                  <c:v>41570.916666666664</c:v>
                </c:pt>
                <c:pt idx="33392">
                  <c:v>41570.958333333336</c:v>
                </c:pt>
                <c:pt idx="33393">
                  <c:v>41571</c:v>
                </c:pt>
                <c:pt idx="33394">
                  <c:v>41571.041666666664</c:v>
                </c:pt>
                <c:pt idx="33395">
                  <c:v>41571.083333333336</c:v>
                </c:pt>
                <c:pt idx="33396">
                  <c:v>41571.125</c:v>
                </c:pt>
                <c:pt idx="33397">
                  <c:v>41571.166666666664</c:v>
                </c:pt>
                <c:pt idx="33398">
                  <c:v>41571.208333333336</c:v>
                </c:pt>
                <c:pt idx="33399">
                  <c:v>41571.25</c:v>
                </c:pt>
                <c:pt idx="33400">
                  <c:v>41571.291666666664</c:v>
                </c:pt>
                <c:pt idx="33401">
                  <c:v>41571.333333333336</c:v>
                </c:pt>
                <c:pt idx="33402">
                  <c:v>41571.375</c:v>
                </c:pt>
                <c:pt idx="33403">
                  <c:v>41571.416666666664</c:v>
                </c:pt>
                <c:pt idx="33404">
                  <c:v>41571.458333333336</c:v>
                </c:pt>
                <c:pt idx="33405">
                  <c:v>41571.5</c:v>
                </c:pt>
                <c:pt idx="33406">
                  <c:v>41571.541666666664</c:v>
                </c:pt>
                <c:pt idx="33407">
                  <c:v>41571.583333333336</c:v>
                </c:pt>
                <c:pt idx="33408">
                  <c:v>41571.625</c:v>
                </c:pt>
                <c:pt idx="33409">
                  <c:v>41571.666666666664</c:v>
                </c:pt>
                <c:pt idx="33410">
                  <c:v>41571.708333333336</c:v>
                </c:pt>
                <c:pt idx="33411">
                  <c:v>41571.75</c:v>
                </c:pt>
                <c:pt idx="33412">
                  <c:v>41571.791666666664</c:v>
                </c:pt>
                <c:pt idx="33413">
                  <c:v>41571.833333333336</c:v>
                </c:pt>
                <c:pt idx="33414">
                  <c:v>41571.875</c:v>
                </c:pt>
                <c:pt idx="33415">
                  <c:v>41571.916666666664</c:v>
                </c:pt>
                <c:pt idx="33416">
                  <c:v>41571.958333333336</c:v>
                </c:pt>
                <c:pt idx="33417">
                  <c:v>41572</c:v>
                </c:pt>
                <c:pt idx="33418">
                  <c:v>41572.041666666664</c:v>
                </c:pt>
                <c:pt idx="33419">
                  <c:v>41572.083333333336</c:v>
                </c:pt>
                <c:pt idx="33420">
                  <c:v>41572.125</c:v>
                </c:pt>
                <c:pt idx="33421">
                  <c:v>41572.166666666664</c:v>
                </c:pt>
                <c:pt idx="33422">
                  <c:v>41572.208333333336</c:v>
                </c:pt>
                <c:pt idx="33423">
                  <c:v>41572.25</c:v>
                </c:pt>
                <c:pt idx="33424">
                  <c:v>41572.291666666664</c:v>
                </c:pt>
                <c:pt idx="33425">
                  <c:v>41572.333333333336</c:v>
                </c:pt>
                <c:pt idx="33426">
                  <c:v>41572.375</c:v>
                </c:pt>
                <c:pt idx="33427">
                  <c:v>41572.416666666664</c:v>
                </c:pt>
                <c:pt idx="33428">
                  <c:v>41572.458333333336</c:v>
                </c:pt>
                <c:pt idx="33429">
                  <c:v>41572.5</c:v>
                </c:pt>
                <c:pt idx="33430">
                  <c:v>41572.541666666664</c:v>
                </c:pt>
                <c:pt idx="33431">
                  <c:v>41572.583333333336</c:v>
                </c:pt>
                <c:pt idx="33432">
                  <c:v>41572.625</c:v>
                </c:pt>
                <c:pt idx="33433">
                  <c:v>41572.666666666664</c:v>
                </c:pt>
                <c:pt idx="33434">
                  <c:v>41572.708333333336</c:v>
                </c:pt>
                <c:pt idx="33435">
                  <c:v>41572.75</c:v>
                </c:pt>
                <c:pt idx="33436">
                  <c:v>41572.791666666664</c:v>
                </c:pt>
                <c:pt idx="33437">
                  <c:v>41572.833333333336</c:v>
                </c:pt>
                <c:pt idx="33438">
                  <c:v>41572.875</c:v>
                </c:pt>
                <c:pt idx="33439">
                  <c:v>41572.916666666664</c:v>
                </c:pt>
                <c:pt idx="33440">
                  <c:v>41572.958333333336</c:v>
                </c:pt>
                <c:pt idx="33441">
                  <c:v>41573</c:v>
                </c:pt>
                <c:pt idx="33442">
                  <c:v>41573.041666666664</c:v>
                </c:pt>
                <c:pt idx="33443">
                  <c:v>41573.083333333336</c:v>
                </c:pt>
                <c:pt idx="33444">
                  <c:v>41573.125</c:v>
                </c:pt>
                <c:pt idx="33445">
                  <c:v>41573.166666666664</c:v>
                </c:pt>
                <c:pt idx="33446">
                  <c:v>41573.208333333336</c:v>
                </c:pt>
                <c:pt idx="33447">
                  <c:v>41573.25</c:v>
                </c:pt>
                <c:pt idx="33448">
                  <c:v>41573.291666666664</c:v>
                </c:pt>
                <c:pt idx="33449">
                  <c:v>41573.333333333336</c:v>
                </c:pt>
                <c:pt idx="33450">
                  <c:v>41573.375</c:v>
                </c:pt>
                <c:pt idx="33451">
                  <c:v>41573.416666666664</c:v>
                </c:pt>
                <c:pt idx="33452">
                  <c:v>41573.458333333336</c:v>
                </c:pt>
                <c:pt idx="33453">
                  <c:v>41573.5</c:v>
                </c:pt>
                <c:pt idx="33454">
                  <c:v>41573.541666666664</c:v>
                </c:pt>
                <c:pt idx="33455">
                  <c:v>41573.583333333336</c:v>
                </c:pt>
                <c:pt idx="33456">
                  <c:v>41573.625</c:v>
                </c:pt>
                <c:pt idx="33457">
                  <c:v>41573.666666666664</c:v>
                </c:pt>
                <c:pt idx="33458">
                  <c:v>41573.708333333336</c:v>
                </c:pt>
                <c:pt idx="33459">
                  <c:v>41573.75</c:v>
                </c:pt>
                <c:pt idx="33460">
                  <c:v>41573.791666666664</c:v>
                </c:pt>
                <c:pt idx="33461">
                  <c:v>41573.833333333336</c:v>
                </c:pt>
                <c:pt idx="33462">
                  <c:v>41573.875</c:v>
                </c:pt>
                <c:pt idx="33463">
                  <c:v>41573.916666666664</c:v>
                </c:pt>
                <c:pt idx="33464">
                  <c:v>41573.958333333336</c:v>
                </c:pt>
                <c:pt idx="33465">
                  <c:v>41574</c:v>
                </c:pt>
                <c:pt idx="33466">
                  <c:v>41574.041666666664</c:v>
                </c:pt>
                <c:pt idx="33467">
                  <c:v>41574.083333333336</c:v>
                </c:pt>
                <c:pt idx="33468">
                  <c:v>41574.125</c:v>
                </c:pt>
                <c:pt idx="33469">
                  <c:v>41574.166666666664</c:v>
                </c:pt>
                <c:pt idx="33470">
                  <c:v>41574.208333333336</c:v>
                </c:pt>
                <c:pt idx="33471">
                  <c:v>41574.25</c:v>
                </c:pt>
                <c:pt idx="33472">
                  <c:v>41574.291666666664</c:v>
                </c:pt>
                <c:pt idx="33473">
                  <c:v>41574.333333333336</c:v>
                </c:pt>
                <c:pt idx="33474">
                  <c:v>41574.375</c:v>
                </c:pt>
                <c:pt idx="33475">
                  <c:v>41574.416666666664</c:v>
                </c:pt>
                <c:pt idx="33476">
                  <c:v>41574.458333333336</c:v>
                </c:pt>
                <c:pt idx="33477">
                  <c:v>41574.5</c:v>
                </c:pt>
                <c:pt idx="33478">
                  <c:v>41574.541666666664</c:v>
                </c:pt>
                <c:pt idx="33479">
                  <c:v>41574.583333333336</c:v>
                </c:pt>
                <c:pt idx="33480">
                  <c:v>41574.625</c:v>
                </c:pt>
                <c:pt idx="33481">
                  <c:v>41574.666666666664</c:v>
                </c:pt>
                <c:pt idx="33482">
                  <c:v>41574.708333333336</c:v>
                </c:pt>
                <c:pt idx="33483">
                  <c:v>41574.75</c:v>
                </c:pt>
                <c:pt idx="33484">
                  <c:v>41574.791666666664</c:v>
                </c:pt>
                <c:pt idx="33485">
                  <c:v>41574.833333333336</c:v>
                </c:pt>
                <c:pt idx="33486">
                  <c:v>41574.875</c:v>
                </c:pt>
                <c:pt idx="33487">
                  <c:v>41574.916666666664</c:v>
                </c:pt>
                <c:pt idx="33488">
                  <c:v>41574.958333333336</c:v>
                </c:pt>
                <c:pt idx="33489">
                  <c:v>41575</c:v>
                </c:pt>
                <c:pt idx="33490">
                  <c:v>41575.041666666664</c:v>
                </c:pt>
                <c:pt idx="33491">
                  <c:v>41575.083333333336</c:v>
                </c:pt>
                <c:pt idx="33492">
                  <c:v>41575.125</c:v>
                </c:pt>
                <c:pt idx="33493">
                  <c:v>41575.166666666664</c:v>
                </c:pt>
                <c:pt idx="33494">
                  <c:v>41575.208333333336</c:v>
                </c:pt>
                <c:pt idx="33495">
                  <c:v>41575.25</c:v>
                </c:pt>
                <c:pt idx="33496">
                  <c:v>41575.291666666664</c:v>
                </c:pt>
                <c:pt idx="33497">
                  <c:v>41575.333333333336</c:v>
                </c:pt>
                <c:pt idx="33498">
                  <c:v>41575.375</c:v>
                </c:pt>
                <c:pt idx="33499">
                  <c:v>41575.416666666664</c:v>
                </c:pt>
                <c:pt idx="33500">
                  <c:v>41575.458333333336</c:v>
                </c:pt>
                <c:pt idx="33501">
                  <c:v>41575.5</c:v>
                </c:pt>
                <c:pt idx="33502">
                  <c:v>41575.541666666664</c:v>
                </c:pt>
                <c:pt idx="33503">
                  <c:v>41575.583333333336</c:v>
                </c:pt>
                <c:pt idx="33504">
                  <c:v>41575.625</c:v>
                </c:pt>
                <c:pt idx="33505">
                  <c:v>41575.666666666664</c:v>
                </c:pt>
                <c:pt idx="33506">
                  <c:v>41575.708333333336</c:v>
                </c:pt>
                <c:pt idx="33507">
                  <c:v>41575.75</c:v>
                </c:pt>
                <c:pt idx="33508">
                  <c:v>41575.791666666664</c:v>
                </c:pt>
                <c:pt idx="33509">
                  <c:v>41575.833333333336</c:v>
                </c:pt>
                <c:pt idx="33510">
                  <c:v>41575.875</c:v>
                </c:pt>
                <c:pt idx="33511">
                  <c:v>41575.916666666664</c:v>
                </c:pt>
                <c:pt idx="33512">
                  <c:v>41575.958333333336</c:v>
                </c:pt>
                <c:pt idx="33513">
                  <c:v>41576</c:v>
                </c:pt>
                <c:pt idx="33514">
                  <c:v>41576.041666666664</c:v>
                </c:pt>
                <c:pt idx="33515">
                  <c:v>41576.083333333336</c:v>
                </c:pt>
                <c:pt idx="33516">
                  <c:v>41576.125</c:v>
                </c:pt>
                <c:pt idx="33517">
                  <c:v>41576.166666666664</c:v>
                </c:pt>
                <c:pt idx="33518">
                  <c:v>41576.208333333336</c:v>
                </c:pt>
                <c:pt idx="33519">
                  <c:v>41576.25</c:v>
                </c:pt>
                <c:pt idx="33520">
                  <c:v>41576.291666666664</c:v>
                </c:pt>
                <c:pt idx="33521">
                  <c:v>41576.333333333336</c:v>
                </c:pt>
                <c:pt idx="33522">
                  <c:v>41576.375</c:v>
                </c:pt>
                <c:pt idx="33523">
                  <c:v>41576.416666666664</c:v>
                </c:pt>
                <c:pt idx="33524">
                  <c:v>41576.458333333336</c:v>
                </c:pt>
                <c:pt idx="33525">
                  <c:v>41576.5</c:v>
                </c:pt>
                <c:pt idx="33526">
                  <c:v>41576.541666666664</c:v>
                </c:pt>
                <c:pt idx="33527">
                  <c:v>41576.583333333336</c:v>
                </c:pt>
                <c:pt idx="33528">
                  <c:v>41576.625</c:v>
                </c:pt>
                <c:pt idx="33529">
                  <c:v>41576.666666666664</c:v>
                </c:pt>
                <c:pt idx="33530">
                  <c:v>41576.708333333336</c:v>
                </c:pt>
                <c:pt idx="33531">
                  <c:v>41576.75</c:v>
                </c:pt>
                <c:pt idx="33532">
                  <c:v>41576.791666666664</c:v>
                </c:pt>
                <c:pt idx="33533">
                  <c:v>41576.833333333336</c:v>
                </c:pt>
                <c:pt idx="33534">
                  <c:v>41576.875</c:v>
                </c:pt>
                <c:pt idx="33535">
                  <c:v>41576.916666666664</c:v>
                </c:pt>
                <c:pt idx="33536">
                  <c:v>41576.958333333336</c:v>
                </c:pt>
                <c:pt idx="33537">
                  <c:v>41577</c:v>
                </c:pt>
                <c:pt idx="33538">
                  <c:v>41577.041666666664</c:v>
                </c:pt>
                <c:pt idx="33539">
                  <c:v>41577.083333333336</c:v>
                </c:pt>
                <c:pt idx="33540">
                  <c:v>41577.125</c:v>
                </c:pt>
                <c:pt idx="33541">
                  <c:v>41577.166666666664</c:v>
                </c:pt>
                <c:pt idx="33542">
                  <c:v>41577.208333333336</c:v>
                </c:pt>
                <c:pt idx="33543">
                  <c:v>41577.25</c:v>
                </c:pt>
                <c:pt idx="33544">
                  <c:v>41577.291666666664</c:v>
                </c:pt>
                <c:pt idx="33545">
                  <c:v>41577.333333333336</c:v>
                </c:pt>
                <c:pt idx="33546">
                  <c:v>41577.375</c:v>
                </c:pt>
                <c:pt idx="33547">
                  <c:v>41577.416666666664</c:v>
                </c:pt>
                <c:pt idx="33548">
                  <c:v>41577.458333333336</c:v>
                </c:pt>
                <c:pt idx="33549">
                  <c:v>41577.5</c:v>
                </c:pt>
                <c:pt idx="33550">
                  <c:v>41577.541666666664</c:v>
                </c:pt>
                <c:pt idx="33551">
                  <c:v>41577.583333333336</c:v>
                </c:pt>
                <c:pt idx="33552">
                  <c:v>41577.625</c:v>
                </c:pt>
                <c:pt idx="33553">
                  <c:v>41577.666666666664</c:v>
                </c:pt>
                <c:pt idx="33554">
                  <c:v>41577.708333333336</c:v>
                </c:pt>
                <c:pt idx="33555">
                  <c:v>41577.75</c:v>
                </c:pt>
                <c:pt idx="33556">
                  <c:v>41577.791666666664</c:v>
                </c:pt>
                <c:pt idx="33557">
                  <c:v>41577.833333333336</c:v>
                </c:pt>
                <c:pt idx="33558">
                  <c:v>41577.875</c:v>
                </c:pt>
                <c:pt idx="33559">
                  <c:v>41577.916666666664</c:v>
                </c:pt>
                <c:pt idx="33560">
                  <c:v>41577.958333333336</c:v>
                </c:pt>
                <c:pt idx="33561">
                  <c:v>41578</c:v>
                </c:pt>
                <c:pt idx="33562">
                  <c:v>41578.041666666664</c:v>
                </c:pt>
                <c:pt idx="33563">
                  <c:v>41578.083333333336</c:v>
                </c:pt>
                <c:pt idx="33564">
                  <c:v>41578.125</c:v>
                </c:pt>
                <c:pt idx="33565">
                  <c:v>41578.166666666664</c:v>
                </c:pt>
                <c:pt idx="33566">
                  <c:v>41578.208333333336</c:v>
                </c:pt>
                <c:pt idx="33567">
                  <c:v>41578.25</c:v>
                </c:pt>
                <c:pt idx="33568">
                  <c:v>41578.291666666664</c:v>
                </c:pt>
                <c:pt idx="33569">
                  <c:v>41578.333333333336</c:v>
                </c:pt>
                <c:pt idx="33570">
                  <c:v>41578.375</c:v>
                </c:pt>
                <c:pt idx="33571">
                  <c:v>41578.416666666664</c:v>
                </c:pt>
                <c:pt idx="33572">
                  <c:v>41578.458333333336</c:v>
                </c:pt>
                <c:pt idx="33573">
                  <c:v>41578.5</c:v>
                </c:pt>
                <c:pt idx="33574">
                  <c:v>41578.541666666664</c:v>
                </c:pt>
                <c:pt idx="33575">
                  <c:v>41578.583333333336</c:v>
                </c:pt>
                <c:pt idx="33576">
                  <c:v>41578.625</c:v>
                </c:pt>
                <c:pt idx="33577">
                  <c:v>41578.666666666664</c:v>
                </c:pt>
                <c:pt idx="33578">
                  <c:v>41578.708333333336</c:v>
                </c:pt>
                <c:pt idx="33579">
                  <c:v>41578.75</c:v>
                </c:pt>
                <c:pt idx="33580">
                  <c:v>41578.791666666664</c:v>
                </c:pt>
                <c:pt idx="33581">
                  <c:v>41578.833333333336</c:v>
                </c:pt>
                <c:pt idx="33582">
                  <c:v>41578.875</c:v>
                </c:pt>
                <c:pt idx="33583">
                  <c:v>41578.916666666664</c:v>
                </c:pt>
                <c:pt idx="33584">
                  <c:v>41578.958333333336</c:v>
                </c:pt>
                <c:pt idx="33585">
                  <c:v>41579</c:v>
                </c:pt>
                <c:pt idx="33586">
                  <c:v>41579.041666666664</c:v>
                </c:pt>
                <c:pt idx="33587">
                  <c:v>41579.083333333336</c:v>
                </c:pt>
                <c:pt idx="33588">
                  <c:v>41579.125</c:v>
                </c:pt>
                <c:pt idx="33589">
                  <c:v>41579.166666666664</c:v>
                </c:pt>
                <c:pt idx="33590">
                  <c:v>41579.208333333336</c:v>
                </c:pt>
                <c:pt idx="33591">
                  <c:v>41579.25</c:v>
                </c:pt>
                <c:pt idx="33592">
                  <c:v>41579.291666666664</c:v>
                </c:pt>
                <c:pt idx="33593">
                  <c:v>41579.333333333336</c:v>
                </c:pt>
                <c:pt idx="33594">
                  <c:v>41579.375</c:v>
                </c:pt>
                <c:pt idx="33595">
                  <c:v>41579.416666666664</c:v>
                </c:pt>
                <c:pt idx="33596">
                  <c:v>41579.458333333336</c:v>
                </c:pt>
                <c:pt idx="33597">
                  <c:v>41579.5</c:v>
                </c:pt>
                <c:pt idx="33598">
                  <c:v>41579.541666666664</c:v>
                </c:pt>
                <c:pt idx="33599">
                  <c:v>41579.583333333336</c:v>
                </c:pt>
                <c:pt idx="33600">
                  <c:v>41579.625</c:v>
                </c:pt>
                <c:pt idx="33601">
                  <c:v>41579.666666666664</c:v>
                </c:pt>
                <c:pt idx="33602">
                  <c:v>41579.708333333336</c:v>
                </c:pt>
                <c:pt idx="33603">
                  <c:v>41579.75</c:v>
                </c:pt>
                <c:pt idx="33604">
                  <c:v>41579.791666666664</c:v>
                </c:pt>
                <c:pt idx="33605">
                  <c:v>41579.833333333336</c:v>
                </c:pt>
                <c:pt idx="33606">
                  <c:v>41579.875</c:v>
                </c:pt>
                <c:pt idx="33607">
                  <c:v>41579.916666666664</c:v>
                </c:pt>
                <c:pt idx="33608">
                  <c:v>41579.958333333336</c:v>
                </c:pt>
                <c:pt idx="33609">
                  <c:v>41580</c:v>
                </c:pt>
                <c:pt idx="33610">
                  <c:v>41580.041666666664</c:v>
                </c:pt>
                <c:pt idx="33611">
                  <c:v>41580.083333333336</c:v>
                </c:pt>
                <c:pt idx="33612">
                  <c:v>41580.125</c:v>
                </c:pt>
                <c:pt idx="33613">
                  <c:v>41580.166666666664</c:v>
                </c:pt>
                <c:pt idx="33614">
                  <c:v>41580.208333333336</c:v>
                </c:pt>
                <c:pt idx="33615">
                  <c:v>41580.25</c:v>
                </c:pt>
                <c:pt idx="33616">
                  <c:v>41580.291666666664</c:v>
                </c:pt>
                <c:pt idx="33617">
                  <c:v>41580.333333333336</c:v>
                </c:pt>
                <c:pt idx="33618">
                  <c:v>41580.375</c:v>
                </c:pt>
                <c:pt idx="33619">
                  <c:v>41580.416666666664</c:v>
                </c:pt>
                <c:pt idx="33620">
                  <c:v>41580.458333333336</c:v>
                </c:pt>
                <c:pt idx="33621">
                  <c:v>41580.5</c:v>
                </c:pt>
                <c:pt idx="33622">
                  <c:v>41580.541666666664</c:v>
                </c:pt>
                <c:pt idx="33623">
                  <c:v>41580.583333333336</c:v>
                </c:pt>
                <c:pt idx="33624">
                  <c:v>41580.625</c:v>
                </c:pt>
                <c:pt idx="33625">
                  <c:v>41580.666666666664</c:v>
                </c:pt>
                <c:pt idx="33626">
                  <c:v>41580.708333333336</c:v>
                </c:pt>
                <c:pt idx="33627">
                  <c:v>41580.75</c:v>
                </c:pt>
                <c:pt idx="33628">
                  <c:v>41580.791666666664</c:v>
                </c:pt>
                <c:pt idx="33629">
                  <c:v>41580.833333333336</c:v>
                </c:pt>
                <c:pt idx="33630">
                  <c:v>41580.875</c:v>
                </c:pt>
                <c:pt idx="33631">
                  <c:v>41580.916666666664</c:v>
                </c:pt>
                <c:pt idx="33632">
                  <c:v>41580.958333333336</c:v>
                </c:pt>
                <c:pt idx="33633">
                  <c:v>41581</c:v>
                </c:pt>
                <c:pt idx="33634">
                  <c:v>41581.041666666664</c:v>
                </c:pt>
                <c:pt idx="33635">
                  <c:v>41581.083333333336</c:v>
                </c:pt>
                <c:pt idx="33636">
                  <c:v>41581.125</c:v>
                </c:pt>
                <c:pt idx="33637">
                  <c:v>41581.166666666664</c:v>
                </c:pt>
                <c:pt idx="33638">
                  <c:v>41581.208333333336</c:v>
                </c:pt>
                <c:pt idx="33639">
                  <c:v>41581.25</c:v>
                </c:pt>
                <c:pt idx="33640">
                  <c:v>41581.291666666664</c:v>
                </c:pt>
                <c:pt idx="33641">
                  <c:v>41581.333333333336</c:v>
                </c:pt>
                <c:pt idx="33642">
                  <c:v>41581.375</c:v>
                </c:pt>
                <c:pt idx="33643">
                  <c:v>41581.416666666664</c:v>
                </c:pt>
                <c:pt idx="33644">
                  <c:v>41581.458333333336</c:v>
                </c:pt>
                <c:pt idx="33645">
                  <c:v>41581.5</c:v>
                </c:pt>
                <c:pt idx="33646">
                  <c:v>41581.541666666664</c:v>
                </c:pt>
                <c:pt idx="33647">
                  <c:v>41581.583333333336</c:v>
                </c:pt>
                <c:pt idx="33648">
                  <c:v>41581.625</c:v>
                </c:pt>
                <c:pt idx="33649">
                  <c:v>41581.666666666664</c:v>
                </c:pt>
                <c:pt idx="33650">
                  <c:v>41581.708333333336</c:v>
                </c:pt>
                <c:pt idx="33651">
                  <c:v>41581.75</c:v>
                </c:pt>
                <c:pt idx="33652">
                  <c:v>41581.791666666664</c:v>
                </c:pt>
                <c:pt idx="33653">
                  <c:v>41581.833333333336</c:v>
                </c:pt>
                <c:pt idx="33654">
                  <c:v>41581.875</c:v>
                </c:pt>
                <c:pt idx="33655">
                  <c:v>41581.916666666664</c:v>
                </c:pt>
                <c:pt idx="33656">
                  <c:v>41581.958333333336</c:v>
                </c:pt>
                <c:pt idx="33657">
                  <c:v>41582</c:v>
                </c:pt>
                <c:pt idx="33658">
                  <c:v>41582.041666666664</c:v>
                </c:pt>
                <c:pt idx="33659">
                  <c:v>41582.083333333336</c:v>
                </c:pt>
                <c:pt idx="33660">
                  <c:v>41582.125</c:v>
                </c:pt>
                <c:pt idx="33661">
                  <c:v>41582.166666666664</c:v>
                </c:pt>
                <c:pt idx="33662">
                  <c:v>41582.208333333336</c:v>
                </c:pt>
                <c:pt idx="33663">
                  <c:v>41582.25</c:v>
                </c:pt>
                <c:pt idx="33664">
                  <c:v>41582.291666666664</c:v>
                </c:pt>
                <c:pt idx="33665">
                  <c:v>41582.333333333336</c:v>
                </c:pt>
                <c:pt idx="33666">
                  <c:v>41582.375</c:v>
                </c:pt>
                <c:pt idx="33667">
                  <c:v>41582.416666666664</c:v>
                </c:pt>
                <c:pt idx="33668">
                  <c:v>41582.458333333336</c:v>
                </c:pt>
                <c:pt idx="33669">
                  <c:v>41582.5</c:v>
                </c:pt>
                <c:pt idx="33670">
                  <c:v>41582.541666666664</c:v>
                </c:pt>
                <c:pt idx="33671">
                  <c:v>41582.583333333336</c:v>
                </c:pt>
                <c:pt idx="33672">
                  <c:v>41582.625</c:v>
                </c:pt>
                <c:pt idx="33673">
                  <c:v>41582.666666666664</c:v>
                </c:pt>
                <c:pt idx="33674">
                  <c:v>41582.708333333336</c:v>
                </c:pt>
                <c:pt idx="33675">
                  <c:v>41582.75</c:v>
                </c:pt>
                <c:pt idx="33676">
                  <c:v>41582.791666666664</c:v>
                </c:pt>
                <c:pt idx="33677">
                  <c:v>41582.833333333336</c:v>
                </c:pt>
                <c:pt idx="33678">
                  <c:v>41582.875</c:v>
                </c:pt>
                <c:pt idx="33679">
                  <c:v>41582.916666666664</c:v>
                </c:pt>
                <c:pt idx="33680">
                  <c:v>41582.958333333336</c:v>
                </c:pt>
                <c:pt idx="33681">
                  <c:v>41583</c:v>
                </c:pt>
                <c:pt idx="33682">
                  <c:v>41583.041666666664</c:v>
                </c:pt>
                <c:pt idx="33683">
                  <c:v>41583.083333333336</c:v>
                </c:pt>
                <c:pt idx="33684">
                  <c:v>41583.125</c:v>
                </c:pt>
                <c:pt idx="33685">
                  <c:v>41583.166666666664</c:v>
                </c:pt>
                <c:pt idx="33686">
                  <c:v>41583.208333333336</c:v>
                </c:pt>
                <c:pt idx="33687">
                  <c:v>41583.25</c:v>
                </c:pt>
                <c:pt idx="33688">
                  <c:v>41583.291666666664</c:v>
                </c:pt>
                <c:pt idx="33689">
                  <c:v>41583.333333333336</c:v>
                </c:pt>
                <c:pt idx="33690">
                  <c:v>41583.375</c:v>
                </c:pt>
                <c:pt idx="33691">
                  <c:v>41583.416666666664</c:v>
                </c:pt>
                <c:pt idx="33692">
                  <c:v>41583.458333333336</c:v>
                </c:pt>
                <c:pt idx="33693">
                  <c:v>41583.5</c:v>
                </c:pt>
                <c:pt idx="33694">
                  <c:v>41583.541666666664</c:v>
                </c:pt>
                <c:pt idx="33695">
                  <c:v>41583.583333333336</c:v>
                </c:pt>
                <c:pt idx="33696">
                  <c:v>41583.625</c:v>
                </c:pt>
                <c:pt idx="33697">
                  <c:v>41583.666666666664</c:v>
                </c:pt>
                <c:pt idx="33698">
                  <c:v>41583.708333333336</c:v>
                </c:pt>
                <c:pt idx="33699">
                  <c:v>41583.75</c:v>
                </c:pt>
                <c:pt idx="33700">
                  <c:v>41583.791666666664</c:v>
                </c:pt>
                <c:pt idx="33701">
                  <c:v>41583.833333333336</c:v>
                </c:pt>
                <c:pt idx="33702">
                  <c:v>41583.875</c:v>
                </c:pt>
                <c:pt idx="33703">
                  <c:v>41583.916666666664</c:v>
                </c:pt>
                <c:pt idx="33704">
                  <c:v>41583.958333333336</c:v>
                </c:pt>
                <c:pt idx="33705">
                  <c:v>41584</c:v>
                </c:pt>
                <c:pt idx="33706">
                  <c:v>41584.041666666664</c:v>
                </c:pt>
                <c:pt idx="33707">
                  <c:v>41584.083333333336</c:v>
                </c:pt>
                <c:pt idx="33708">
                  <c:v>41584.125</c:v>
                </c:pt>
                <c:pt idx="33709">
                  <c:v>41584.166666666664</c:v>
                </c:pt>
                <c:pt idx="33710">
                  <c:v>41584.208333333336</c:v>
                </c:pt>
                <c:pt idx="33711">
                  <c:v>41584.25</c:v>
                </c:pt>
                <c:pt idx="33712">
                  <c:v>41584.291666666664</c:v>
                </c:pt>
                <c:pt idx="33713">
                  <c:v>41584.333333333336</c:v>
                </c:pt>
                <c:pt idx="33714">
                  <c:v>41584.375</c:v>
                </c:pt>
                <c:pt idx="33715">
                  <c:v>41584.416666666664</c:v>
                </c:pt>
                <c:pt idx="33716">
                  <c:v>41584.458333333336</c:v>
                </c:pt>
                <c:pt idx="33717">
                  <c:v>41584.5</c:v>
                </c:pt>
                <c:pt idx="33718">
                  <c:v>41584.541666666664</c:v>
                </c:pt>
                <c:pt idx="33719">
                  <c:v>41584.583333333336</c:v>
                </c:pt>
                <c:pt idx="33720">
                  <c:v>41584.625</c:v>
                </c:pt>
                <c:pt idx="33721">
                  <c:v>41584.666666666664</c:v>
                </c:pt>
                <c:pt idx="33722">
                  <c:v>41584.708333333336</c:v>
                </c:pt>
                <c:pt idx="33723">
                  <c:v>41584.75</c:v>
                </c:pt>
                <c:pt idx="33724">
                  <c:v>41584.791666666664</c:v>
                </c:pt>
                <c:pt idx="33725">
                  <c:v>41584.833333333336</c:v>
                </c:pt>
                <c:pt idx="33726">
                  <c:v>41584.875</c:v>
                </c:pt>
                <c:pt idx="33727">
                  <c:v>41584.916666666664</c:v>
                </c:pt>
                <c:pt idx="33728">
                  <c:v>41584.958333333336</c:v>
                </c:pt>
                <c:pt idx="33729">
                  <c:v>41585</c:v>
                </c:pt>
                <c:pt idx="33730">
                  <c:v>41585.041666666664</c:v>
                </c:pt>
                <c:pt idx="33731">
                  <c:v>41585.083333333336</c:v>
                </c:pt>
                <c:pt idx="33732">
                  <c:v>41585.125</c:v>
                </c:pt>
                <c:pt idx="33733">
                  <c:v>41585.166666666664</c:v>
                </c:pt>
                <c:pt idx="33734">
                  <c:v>41585.208333333336</c:v>
                </c:pt>
                <c:pt idx="33735">
                  <c:v>41585.25</c:v>
                </c:pt>
                <c:pt idx="33736">
                  <c:v>41585.291666666664</c:v>
                </c:pt>
                <c:pt idx="33737">
                  <c:v>41585.333333333336</c:v>
                </c:pt>
                <c:pt idx="33738">
                  <c:v>41585.375</c:v>
                </c:pt>
                <c:pt idx="33739">
                  <c:v>41585.416666666664</c:v>
                </c:pt>
                <c:pt idx="33740">
                  <c:v>41585.458333333336</c:v>
                </c:pt>
                <c:pt idx="33741">
                  <c:v>41585.5</c:v>
                </c:pt>
                <c:pt idx="33742">
                  <c:v>41585.541666666664</c:v>
                </c:pt>
                <c:pt idx="33743">
                  <c:v>41585.583333333336</c:v>
                </c:pt>
                <c:pt idx="33744">
                  <c:v>41585.625</c:v>
                </c:pt>
                <c:pt idx="33745">
                  <c:v>41585.666666666664</c:v>
                </c:pt>
                <c:pt idx="33746">
                  <c:v>41585.708333333336</c:v>
                </c:pt>
                <c:pt idx="33747">
                  <c:v>41585.75</c:v>
                </c:pt>
                <c:pt idx="33748">
                  <c:v>41585.791666666664</c:v>
                </c:pt>
                <c:pt idx="33749">
                  <c:v>41585.833333333336</c:v>
                </c:pt>
                <c:pt idx="33750">
                  <c:v>41585.875</c:v>
                </c:pt>
                <c:pt idx="33751">
                  <c:v>41585.916666666664</c:v>
                </c:pt>
                <c:pt idx="33752">
                  <c:v>41585.958333333336</c:v>
                </c:pt>
                <c:pt idx="33753">
                  <c:v>41586</c:v>
                </c:pt>
                <c:pt idx="33754">
                  <c:v>41586.041666666664</c:v>
                </c:pt>
                <c:pt idx="33755">
                  <c:v>41586.083333333336</c:v>
                </c:pt>
                <c:pt idx="33756">
                  <c:v>41586.125</c:v>
                </c:pt>
                <c:pt idx="33757">
                  <c:v>41586.166666666664</c:v>
                </c:pt>
                <c:pt idx="33758">
                  <c:v>41586.208333333336</c:v>
                </c:pt>
                <c:pt idx="33759">
                  <c:v>41586.25</c:v>
                </c:pt>
                <c:pt idx="33760">
                  <c:v>41586.291666666664</c:v>
                </c:pt>
                <c:pt idx="33761">
                  <c:v>41586.333333333336</c:v>
                </c:pt>
                <c:pt idx="33762">
                  <c:v>41586.375</c:v>
                </c:pt>
                <c:pt idx="33763">
                  <c:v>41586.416666666664</c:v>
                </c:pt>
                <c:pt idx="33764">
                  <c:v>41586.458333333336</c:v>
                </c:pt>
                <c:pt idx="33765">
                  <c:v>41586.5</c:v>
                </c:pt>
                <c:pt idx="33766">
                  <c:v>41586.541666666664</c:v>
                </c:pt>
                <c:pt idx="33767">
                  <c:v>41586.583333333336</c:v>
                </c:pt>
                <c:pt idx="33768">
                  <c:v>41586.625</c:v>
                </c:pt>
                <c:pt idx="33769">
                  <c:v>41586.666666666664</c:v>
                </c:pt>
                <c:pt idx="33770">
                  <c:v>41586.708333333336</c:v>
                </c:pt>
                <c:pt idx="33771">
                  <c:v>41586.75</c:v>
                </c:pt>
                <c:pt idx="33772">
                  <c:v>41586.791666666664</c:v>
                </c:pt>
                <c:pt idx="33773">
                  <c:v>41586.833333333336</c:v>
                </c:pt>
                <c:pt idx="33774">
                  <c:v>41586.875</c:v>
                </c:pt>
                <c:pt idx="33775">
                  <c:v>41586.916666666664</c:v>
                </c:pt>
                <c:pt idx="33776">
                  <c:v>41586.958333333336</c:v>
                </c:pt>
                <c:pt idx="33777">
                  <c:v>41587</c:v>
                </c:pt>
                <c:pt idx="33778">
                  <c:v>41587.041666666664</c:v>
                </c:pt>
                <c:pt idx="33779">
                  <c:v>41587.083333333336</c:v>
                </c:pt>
                <c:pt idx="33780">
                  <c:v>41587.125</c:v>
                </c:pt>
                <c:pt idx="33781">
                  <c:v>41587.166666666664</c:v>
                </c:pt>
                <c:pt idx="33782">
                  <c:v>41587.208333333336</c:v>
                </c:pt>
                <c:pt idx="33783">
                  <c:v>41587.25</c:v>
                </c:pt>
                <c:pt idx="33784">
                  <c:v>41587.291666666664</c:v>
                </c:pt>
                <c:pt idx="33785">
                  <c:v>41587.333333333336</c:v>
                </c:pt>
                <c:pt idx="33786">
                  <c:v>41587.375</c:v>
                </c:pt>
                <c:pt idx="33787">
                  <c:v>41587.416666666664</c:v>
                </c:pt>
                <c:pt idx="33788">
                  <c:v>41587.458333333336</c:v>
                </c:pt>
                <c:pt idx="33789">
                  <c:v>41587.5</c:v>
                </c:pt>
                <c:pt idx="33790">
                  <c:v>41587.541666666664</c:v>
                </c:pt>
                <c:pt idx="33791">
                  <c:v>41587.583333333336</c:v>
                </c:pt>
                <c:pt idx="33792">
                  <c:v>41587.625</c:v>
                </c:pt>
                <c:pt idx="33793">
                  <c:v>41587.666666666664</c:v>
                </c:pt>
                <c:pt idx="33794">
                  <c:v>41587.708333333336</c:v>
                </c:pt>
                <c:pt idx="33795">
                  <c:v>41587.75</c:v>
                </c:pt>
                <c:pt idx="33796">
                  <c:v>41587.791666666664</c:v>
                </c:pt>
                <c:pt idx="33797">
                  <c:v>41587.833333333336</c:v>
                </c:pt>
                <c:pt idx="33798">
                  <c:v>41587.875</c:v>
                </c:pt>
                <c:pt idx="33799">
                  <c:v>41587.916666666664</c:v>
                </c:pt>
                <c:pt idx="33800">
                  <c:v>41587.958333333336</c:v>
                </c:pt>
                <c:pt idx="33801">
                  <c:v>41588</c:v>
                </c:pt>
                <c:pt idx="33802">
                  <c:v>41588.041666666664</c:v>
                </c:pt>
                <c:pt idx="33803">
                  <c:v>41588.083333333336</c:v>
                </c:pt>
                <c:pt idx="33804">
                  <c:v>41588.125</c:v>
                </c:pt>
                <c:pt idx="33805">
                  <c:v>41588.166666666664</c:v>
                </c:pt>
                <c:pt idx="33806">
                  <c:v>41588.208333333336</c:v>
                </c:pt>
                <c:pt idx="33807">
                  <c:v>41588.25</c:v>
                </c:pt>
                <c:pt idx="33808">
                  <c:v>41588.291666666664</c:v>
                </c:pt>
                <c:pt idx="33809">
                  <c:v>41588.333333333336</c:v>
                </c:pt>
                <c:pt idx="33810">
                  <c:v>41588.375</c:v>
                </c:pt>
                <c:pt idx="33811">
                  <c:v>41588.416666666664</c:v>
                </c:pt>
                <c:pt idx="33812">
                  <c:v>41588.458333333336</c:v>
                </c:pt>
                <c:pt idx="33813">
                  <c:v>41588.5</c:v>
                </c:pt>
                <c:pt idx="33814">
                  <c:v>41588.541666666664</c:v>
                </c:pt>
                <c:pt idx="33815">
                  <c:v>41588.583333333336</c:v>
                </c:pt>
                <c:pt idx="33816">
                  <c:v>41588.625</c:v>
                </c:pt>
                <c:pt idx="33817">
                  <c:v>41588.666666666664</c:v>
                </c:pt>
                <c:pt idx="33818">
                  <c:v>41588.708333333336</c:v>
                </c:pt>
                <c:pt idx="33819">
                  <c:v>41588.75</c:v>
                </c:pt>
                <c:pt idx="33820">
                  <c:v>41588.791666666664</c:v>
                </c:pt>
                <c:pt idx="33821">
                  <c:v>41588.833333333336</c:v>
                </c:pt>
                <c:pt idx="33822">
                  <c:v>41588.875</c:v>
                </c:pt>
                <c:pt idx="33823">
                  <c:v>41588.916666666664</c:v>
                </c:pt>
                <c:pt idx="33824">
                  <c:v>41588.958333333336</c:v>
                </c:pt>
                <c:pt idx="33825">
                  <c:v>41589</c:v>
                </c:pt>
                <c:pt idx="33826">
                  <c:v>41589.041666666664</c:v>
                </c:pt>
                <c:pt idx="33827">
                  <c:v>41589.083333333336</c:v>
                </c:pt>
                <c:pt idx="33828">
                  <c:v>41589.125</c:v>
                </c:pt>
                <c:pt idx="33829">
                  <c:v>41589.166666666664</c:v>
                </c:pt>
                <c:pt idx="33830">
                  <c:v>41589.208333333336</c:v>
                </c:pt>
                <c:pt idx="33831">
                  <c:v>41589.25</c:v>
                </c:pt>
                <c:pt idx="33832">
                  <c:v>41589.291666666664</c:v>
                </c:pt>
                <c:pt idx="33833">
                  <c:v>41589.333333333336</c:v>
                </c:pt>
                <c:pt idx="33834">
                  <c:v>41589.375</c:v>
                </c:pt>
                <c:pt idx="33835">
                  <c:v>41589.416666666664</c:v>
                </c:pt>
                <c:pt idx="33836">
                  <c:v>41589.458333333336</c:v>
                </c:pt>
                <c:pt idx="33837">
                  <c:v>41589.5</c:v>
                </c:pt>
                <c:pt idx="33838">
                  <c:v>41589.541666666664</c:v>
                </c:pt>
                <c:pt idx="33839">
                  <c:v>41589.583333333336</c:v>
                </c:pt>
                <c:pt idx="33840">
                  <c:v>41589.625</c:v>
                </c:pt>
                <c:pt idx="33841">
                  <c:v>41589.666666666664</c:v>
                </c:pt>
                <c:pt idx="33842">
                  <c:v>41589.708333333336</c:v>
                </c:pt>
                <c:pt idx="33843">
                  <c:v>41589.75</c:v>
                </c:pt>
                <c:pt idx="33844">
                  <c:v>41589.791666666664</c:v>
                </c:pt>
                <c:pt idx="33845">
                  <c:v>41589.833333333336</c:v>
                </c:pt>
                <c:pt idx="33846">
                  <c:v>41589.875</c:v>
                </c:pt>
                <c:pt idx="33847">
                  <c:v>41589.916666666664</c:v>
                </c:pt>
                <c:pt idx="33848">
                  <c:v>41589.958333333336</c:v>
                </c:pt>
                <c:pt idx="33849">
                  <c:v>41590</c:v>
                </c:pt>
                <c:pt idx="33850">
                  <c:v>41590.041666666664</c:v>
                </c:pt>
                <c:pt idx="33851">
                  <c:v>41590.083333333336</c:v>
                </c:pt>
                <c:pt idx="33852">
                  <c:v>41590.125</c:v>
                </c:pt>
                <c:pt idx="33853">
                  <c:v>41590.166666666664</c:v>
                </c:pt>
                <c:pt idx="33854">
                  <c:v>41590.208333333336</c:v>
                </c:pt>
                <c:pt idx="33855">
                  <c:v>41590.25</c:v>
                </c:pt>
                <c:pt idx="33856">
                  <c:v>41590.291666666664</c:v>
                </c:pt>
                <c:pt idx="33857">
                  <c:v>41590.333333333336</c:v>
                </c:pt>
                <c:pt idx="33858">
                  <c:v>41590.375</c:v>
                </c:pt>
                <c:pt idx="33859">
                  <c:v>41590.416666666664</c:v>
                </c:pt>
                <c:pt idx="33860">
                  <c:v>41590.458333333336</c:v>
                </c:pt>
                <c:pt idx="33861">
                  <c:v>41590.5</c:v>
                </c:pt>
                <c:pt idx="33862">
                  <c:v>41590.541666666664</c:v>
                </c:pt>
                <c:pt idx="33863">
                  <c:v>41590.583333333336</c:v>
                </c:pt>
                <c:pt idx="33864">
                  <c:v>41590.625</c:v>
                </c:pt>
                <c:pt idx="33865">
                  <c:v>41590.666666666664</c:v>
                </c:pt>
                <c:pt idx="33866">
                  <c:v>41590.708333333336</c:v>
                </c:pt>
                <c:pt idx="33867">
                  <c:v>41590.75</c:v>
                </c:pt>
                <c:pt idx="33868">
                  <c:v>41590.791666666664</c:v>
                </c:pt>
                <c:pt idx="33869">
                  <c:v>41590.833333333336</c:v>
                </c:pt>
                <c:pt idx="33870">
                  <c:v>41590.875</c:v>
                </c:pt>
                <c:pt idx="33871">
                  <c:v>41590.916666666664</c:v>
                </c:pt>
                <c:pt idx="33872">
                  <c:v>41590.958333333336</c:v>
                </c:pt>
                <c:pt idx="33873">
                  <c:v>41591</c:v>
                </c:pt>
                <c:pt idx="33874">
                  <c:v>41591.041666666664</c:v>
                </c:pt>
                <c:pt idx="33875">
                  <c:v>41591.083333333336</c:v>
                </c:pt>
                <c:pt idx="33876">
                  <c:v>41591.125</c:v>
                </c:pt>
                <c:pt idx="33877">
                  <c:v>41591.166666666664</c:v>
                </c:pt>
                <c:pt idx="33878">
                  <c:v>41591.208333333336</c:v>
                </c:pt>
                <c:pt idx="33879">
                  <c:v>41591.25</c:v>
                </c:pt>
                <c:pt idx="33880">
                  <c:v>41591.291666666664</c:v>
                </c:pt>
                <c:pt idx="33881">
                  <c:v>41591.333333333336</c:v>
                </c:pt>
                <c:pt idx="33882">
                  <c:v>41591.375</c:v>
                </c:pt>
                <c:pt idx="33883">
                  <c:v>41591.416666666664</c:v>
                </c:pt>
                <c:pt idx="33884">
                  <c:v>41591.458333333336</c:v>
                </c:pt>
                <c:pt idx="33885">
                  <c:v>41591.5</c:v>
                </c:pt>
                <c:pt idx="33886">
                  <c:v>41591.541666666664</c:v>
                </c:pt>
                <c:pt idx="33887">
                  <c:v>41591.583333333336</c:v>
                </c:pt>
                <c:pt idx="33888">
                  <c:v>41591.625</c:v>
                </c:pt>
                <c:pt idx="33889">
                  <c:v>41591.666666666664</c:v>
                </c:pt>
                <c:pt idx="33890">
                  <c:v>41591.708333333336</c:v>
                </c:pt>
                <c:pt idx="33891">
                  <c:v>41591.75</c:v>
                </c:pt>
                <c:pt idx="33892">
                  <c:v>41591.791666666664</c:v>
                </c:pt>
                <c:pt idx="33893">
                  <c:v>41591.833333333336</c:v>
                </c:pt>
                <c:pt idx="33894">
                  <c:v>41591.875</c:v>
                </c:pt>
                <c:pt idx="33895">
                  <c:v>41591.916666666664</c:v>
                </c:pt>
                <c:pt idx="33896">
                  <c:v>41591.958333333336</c:v>
                </c:pt>
                <c:pt idx="33897">
                  <c:v>41592</c:v>
                </c:pt>
                <c:pt idx="33898">
                  <c:v>41592.041666666664</c:v>
                </c:pt>
                <c:pt idx="33899">
                  <c:v>41592.083333333336</c:v>
                </c:pt>
                <c:pt idx="33900">
                  <c:v>41592.125</c:v>
                </c:pt>
                <c:pt idx="33901">
                  <c:v>41592.166666666664</c:v>
                </c:pt>
                <c:pt idx="33902">
                  <c:v>41592.208333333336</c:v>
                </c:pt>
                <c:pt idx="33903">
                  <c:v>41592.25</c:v>
                </c:pt>
                <c:pt idx="33904">
                  <c:v>41592.291666666664</c:v>
                </c:pt>
                <c:pt idx="33905">
                  <c:v>41592.333333333336</c:v>
                </c:pt>
                <c:pt idx="33906">
                  <c:v>41592.375</c:v>
                </c:pt>
                <c:pt idx="33907">
                  <c:v>41592.416666666664</c:v>
                </c:pt>
                <c:pt idx="33908">
                  <c:v>41592.458333333336</c:v>
                </c:pt>
                <c:pt idx="33909">
                  <c:v>41592.5</c:v>
                </c:pt>
                <c:pt idx="33910">
                  <c:v>41592.541666666664</c:v>
                </c:pt>
                <c:pt idx="33911">
                  <c:v>41592.583333333336</c:v>
                </c:pt>
                <c:pt idx="33912">
                  <c:v>41592.625</c:v>
                </c:pt>
                <c:pt idx="33913">
                  <c:v>41592.666666666664</c:v>
                </c:pt>
                <c:pt idx="33914">
                  <c:v>41592.708333333336</c:v>
                </c:pt>
                <c:pt idx="33915">
                  <c:v>41592.75</c:v>
                </c:pt>
                <c:pt idx="33916">
                  <c:v>41592.791666666664</c:v>
                </c:pt>
                <c:pt idx="33917">
                  <c:v>41592.833333333336</c:v>
                </c:pt>
                <c:pt idx="33918">
                  <c:v>41592.875</c:v>
                </c:pt>
                <c:pt idx="33919">
                  <c:v>41592.916666666664</c:v>
                </c:pt>
                <c:pt idx="33920">
                  <c:v>41592.958333333336</c:v>
                </c:pt>
                <c:pt idx="33921">
                  <c:v>41593</c:v>
                </c:pt>
                <c:pt idx="33922">
                  <c:v>41593.041666666664</c:v>
                </c:pt>
                <c:pt idx="33923">
                  <c:v>41593.083333333336</c:v>
                </c:pt>
                <c:pt idx="33924">
                  <c:v>41593.125</c:v>
                </c:pt>
                <c:pt idx="33925">
                  <c:v>41593.166666666664</c:v>
                </c:pt>
                <c:pt idx="33926">
                  <c:v>41593.208333333336</c:v>
                </c:pt>
                <c:pt idx="33927">
                  <c:v>41593.25</c:v>
                </c:pt>
                <c:pt idx="33928">
                  <c:v>41593.291666666664</c:v>
                </c:pt>
                <c:pt idx="33929">
                  <c:v>41593.333333333336</c:v>
                </c:pt>
                <c:pt idx="33930">
                  <c:v>41593.375</c:v>
                </c:pt>
                <c:pt idx="33931">
                  <c:v>41593.416666666664</c:v>
                </c:pt>
                <c:pt idx="33932">
                  <c:v>41593.458333333336</c:v>
                </c:pt>
                <c:pt idx="33933">
                  <c:v>41593.5</c:v>
                </c:pt>
                <c:pt idx="33934">
                  <c:v>41593.541666666664</c:v>
                </c:pt>
                <c:pt idx="33935">
                  <c:v>41593.583333333336</c:v>
                </c:pt>
                <c:pt idx="33936">
                  <c:v>41593.625</c:v>
                </c:pt>
                <c:pt idx="33937">
                  <c:v>41593.666666666664</c:v>
                </c:pt>
                <c:pt idx="33938">
                  <c:v>41593.708333333336</c:v>
                </c:pt>
                <c:pt idx="33939">
                  <c:v>41593.75</c:v>
                </c:pt>
                <c:pt idx="33940">
                  <c:v>41593.791666666664</c:v>
                </c:pt>
                <c:pt idx="33941">
                  <c:v>41593.833333333336</c:v>
                </c:pt>
                <c:pt idx="33942">
                  <c:v>41593.875</c:v>
                </c:pt>
                <c:pt idx="33943">
                  <c:v>41593.916666666664</c:v>
                </c:pt>
                <c:pt idx="33944">
                  <c:v>41593.958333333336</c:v>
                </c:pt>
                <c:pt idx="33945">
                  <c:v>41594</c:v>
                </c:pt>
                <c:pt idx="33946">
                  <c:v>41594.041666666664</c:v>
                </c:pt>
                <c:pt idx="33947">
                  <c:v>41594.083333333336</c:v>
                </c:pt>
                <c:pt idx="33948">
                  <c:v>41594.125</c:v>
                </c:pt>
                <c:pt idx="33949">
                  <c:v>41594.166666666664</c:v>
                </c:pt>
                <c:pt idx="33950">
                  <c:v>41594.208333333336</c:v>
                </c:pt>
                <c:pt idx="33951">
                  <c:v>41594.25</c:v>
                </c:pt>
                <c:pt idx="33952">
                  <c:v>41594.291666666664</c:v>
                </c:pt>
                <c:pt idx="33953">
                  <c:v>41594.333333333336</c:v>
                </c:pt>
                <c:pt idx="33954">
                  <c:v>41594.375</c:v>
                </c:pt>
                <c:pt idx="33955">
                  <c:v>41594.416666666664</c:v>
                </c:pt>
                <c:pt idx="33956">
                  <c:v>41594.458333333336</c:v>
                </c:pt>
                <c:pt idx="33957">
                  <c:v>41594.5</c:v>
                </c:pt>
                <c:pt idx="33958">
                  <c:v>41594.541666666664</c:v>
                </c:pt>
                <c:pt idx="33959">
                  <c:v>41594.583333333336</c:v>
                </c:pt>
                <c:pt idx="33960">
                  <c:v>41594.625</c:v>
                </c:pt>
                <c:pt idx="33961">
                  <c:v>41594.666666666664</c:v>
                </c:pt>
                <c:pt idx="33962">
                  <c:v>41594.708333333336</c:v>
                </c:pt>
                <c:pt idx="33963">
                  <c:v>41594.75</c:v>
                </c:pt>
                <c:pt idx="33964">
                  <c:v>41594.791666666664</c:v>
                </c:pt>
                <c:pt idx="33965">
                  <c:v>41594.833333333336</c:v>
                </c:pt>
                <c:pt idx="33966">
                  <c:v>41594.875</c:v>
                </c:pt>
                <c:pt idx="33967">
                  <c:v>41594.916666666664</c:v>
                </c:pt>
                <c:pt idx="33968">
                  <c:v>41594.958333333336</c:v>
                </c:pt>
                <c:pt idx="33969">
                  <c:v>41595</c:v>
                </c:pt>
                <c:pt idx="33970">
                  <c:v>41595.041666666664</c:v>
                </c:pt>
                <c:pt idx="33971">
                  <c:v>41595.083333333336</c:v>
                </c:pt>
                <c:pt idx="33972">
                  <c:v>41595.125</c:v>
                </c:pt>
                <c:pt idx="33973">
                  <c:v>41595.166666666664</c:v>
                </c:pt>
                <c:pt idx="33974">
                  <c:v>41595.208333333336</c:v>
                </c:pt>
                <c:pt idx="33975">
                  <c:v>41595.25</c:v>
                </c:pt>
                <c:pt idx="33976">
                  <c:v>41595.291666666664</c:v>
                </c:pt>
                <c:pt idx="33977">
                  <c:v>41595.333333333336</c:v>
                </c:pt>
                <c:pt idx="33978">
                  <c:v>41595.375</c:v>
                </c:pt>
                <c:pt idx="33979">
                  <c:v>41595.416666666664</c:v>
                </c:pt>
                <c:pt idx="33980">
                  <c:v>41595.458333333336</c:v>
                </c:pt>
                <c:pt idx="33981">
                  <c:v>41595.5</c:v>
                </c:pt>
                <c:pt idx="33982">
                  <c:v>41595.541666666664</c:v>
                </c:pt>
                <c:pt idx="33983">
                  <c:v>41595.583333333336</c:v>
                </c:pt>
                <c:pt idx="33984">
                  <c:v>41595.625</c:v>
                </c:pt>
                <c:pt idx="33985">
                  <c:v>41595.666666666664</c:v>
                </c:pt>
                <c:pt idx="33986">
                  <c:v>41595.708333333336</c:v>
                </c:pt>
                <c:pt idx="33987">
                  <c:v>41595.75</c:v>
                </c:pt>
                <c:pt idx="33988">
                  <c:v>41595.791666666664</c:v>
                </c:pt>
                <c:pt idx="33989">
                  <c:v>41595.833333333336</c:v>
                </c:pt>
                <c:pt idx="33990">
                  <c:v>41595.875</c:v>
                </c:pt>
                <c:pt idx="33991">
                  <c:v>41595.916666666664</c:v>
                </c:pt>
                <c:pt idx="33992">
                  <c:v>41595.958333333336</c:v>
                </c:pt>
                <c:pt idx="33993">
                  <c:v>41596</c:v>
                </c:pt>
                <c:pt idx="33994">
                  <c:v>41596.041666666664</c:v>
                </c:pt>
                <c:pt idx="33995">
                  <c:v>41596.083333333336</c:v>
                </c:pt>
                <c:pt idx="33996">
                  <c:v>41596.125</c:v>
                </c:pt>
                <c:pt idx="33997">
                  <c:v>41596.166666666664</c:v>
                </c:pt>
                <c:pt idx="33998">
                  <c:v>41596.208333333336</c:v>
                </c:pt>
                <c:pt idx="33999">
                  <c:v>41596.25</c:v>
                </c:pt>
                <c:pt idx="34000">
                  <c:v>41596.291666666664</c:v>
                </c:pt>
                <c:pt idx="34001">
                  <c:v>41596.333333333336</c:v>
                </c:pt>
                <c:pt idx="34002">
                  <c:v>41596.375</c:v>
                </c:pt>
                <c:pt idx="34003">
                  <c:v>41596.416666666664</c:v>
                </c:pt>
                <c:pt idx="34004">
                  <c:v>41596.458333333336</c:v>
                </c:pt>
                <c:pt idx="34005">
                  <c:v>41596.5</c:v>
                </c:pt>
                <c:pt idx="34006">
                  <c:v>41596.541666666664</c:v>
                </c:pt>
                <c:pt idx="34007">
                  <c:v>41596.583333333336</c:v>
                </c:pt>
                <c:pt idx="34008">
                  <c:v>41596.625</c:v>
                </c:pt>
                <c:pt idx="34009">
                  <c:v>41596.666666666664</c:v>
                </c:pt>
                <c:pt idx="34010">
                  <c:v>41596.708333333336</c:v>
                </c:pt>
                <c:pt idx="34011">
                  <c:v>41596.75</c:v>
                </c:pt>
                <c:pt idx="34012">
                  <c:v>41596.791666666664</c:v>
                </c:pt>
                <c:pt idx="34013">
                  <c:v>41596.833333333336</c:v>
                </c:pt>
                <c:pt idx="34014">
                  <c:v>41596.875</c:v>
                </c:pt>
                <c:pt idx="34015">
                  <c:v>41596.916666666664</c:v>
                </c:pt>
                <c:pt idx="34016">
                  <c:v>41596.958333333336</c:v>
                </c:pt>
                <c:pt idx="34017">
                  <c:v>41597</c:v>
                </c:pt>
                <c:pt idx="34018">
                  <c:v>41597.041666666664</c:v>
                </c:pt>
                <c:pt idx="34019">
                  <c:v>41597.083333333336</c:v>
                </c:pt>
                <c:pt idx="34020">
                  <c:v>41597.125</c:v>
                </c:pt>
                <c:pt idx="34021">
                  <c:v>41597.166666666664</c:v>
                </c:pt>
                <c:pt idx="34022">
                  <c:v>41597.208333333336</c:v>
                </c:pt>
                <c:pt idx="34023">
                  <c:v>41597.25</c:v>
                </c:pt>
                <c:pt idx="34024">
                  <c:v>41597.291666666664</c:v>
                </c:pt>
                <c:pt idx="34025">
                  <c:v>41597.333333333336</c:v>
                </c:pt>
                <c:pt idx="34026">
                  <c:v>41597.375</c:v>
                </c:pt>
                <c:pt idx="34027">
                  <c:v>41597.416666666664</c:v>
                </c:pt>
                <c:pt idx="34028">
                  <c:v>41597.458333333336</c:v>
                </c:pt>
                <c:pt idx="34029">
                  <c:v>41597.5</c:v>
                </c:pt>
                <c:pt idx="34030">
                  <c:v>41597.541666666664</c:v>
                </c:pt>
                <c:pt idx="34031">
                  <c:v>41597.583333333336</c:v>
                </c:pt>
                <c:pt idx="34032">
                  <c:v>41597.625</c:v>
                </c:pt>
                <c:pt idx="34033">
                  <c:v>41597.666666666664</c:v>
                </c:pt>
                <c:pt idx="34034">
                  <c:v>41597.708333333336</c:v>
                </c:pt>
                <c:pt idx="34035">
                  <c:v>41597.75</c:v>
                </c:pt>
                <c:pt idx="34036">
                  <c:v>41597.791666666664</c:v>
                </c:pt>
                <c:pt idx="34037">
                  <c:v>41597.833333333336</c:v>
                </c:pt>
                <c:pt idx="34038">
                  <c:v>41597.875</c:v>
                </c:pt>
                <c:pt idx="34039">
                  <c:v>41597.916666666664</c:v>
                </c:pt>
                <c:pt idx="34040">
                  <c:v>41597.958333333336</c:v>
                </c:pt>
                <c:pt idx="34041">
                  <c:v>41598</c:v>
                </c:pt>
                <c:pt idx="34042">
                  <c:v>41598.041666666664</c:v>
                </c:pt>
                <c:pt idx="34043">
                  <c:v>41598.083333333336</c:v>
                </c:pt>
                <c:pt idx="34044">
                  <c:v>41598.125</c:v>
                </c:pt>
                <c:pt idx="34045">
                  <c:v>41598.166666666664</c:v>
                </c:pt>
                <c:pt idx="34046">
                  <c:v>41598.208333333336</c:v>
                </c:pt>
                <c:pt idx="34047">
                  <c:v>41598.25</c:v>
                </c:pt>
                <c:pt idx="34048">
                  <c:v>41598.291666666664</c:v>
                </c:pt>
                <c:pt idx="34049">
                  <c:v>41598.333333333336</c:v>
                </c:pt>
                <c:pt idx="34050">
                  <c:v>41598.375</c:v>
                </c:pt>
                <c:pt idx="34051">
                  <c:v>41598.416666666664</c:v>
                </c:pt>
                <c:pt idx="34052">
                  <c:v>41598.458333333336</c:v>
                </c:pt>
                <c:pt idx="34053">
                  <c:v>41598.5</c:v>
                </c:pt>
                <c:pt idx="34054">
                  <c:v>41598.541666666664</c:v>
                </c:pt>
                <c:pt idx="34055">
                  <c:v>41598.583333333336</c:v>
                </c:pt>
                <c:pt idx="34056">
                  <c:v>41598.625</c:v>
                </c:pt>
                <c:pt idx="34057">
                  <c:v>41598.666666666664</c:v>
                </c:pt>
                <c:pt idx="34058">
                  <c:v>41598.708333333336</c:v>
                </c:pt>
                <c:pt idx="34059">
                  <c:v>41598.75</c:v>
                </c:pt>
                <c:pt idx="34060">
                  <c:v>41598.791666666664</c:v>
                </c:pt>
                <c:pt idx="34061">
                  <c:v>41598.833333333336</c:v>
                </c:pt>
                <c:pt idx="34062">
                  <c:v>41598.875</c:v>
                </c:pt>
                <c:pt idx="34063">
                  <c:v>41598.916666666664</c:v>
                </c:pt>
                <c:pt idx="34064">
                  <c:v>41598.958333333336</c:v>
                </c:pt>
                <c:pt idx="34065">
                  <c:v>41599</c:v>
                </c:pt>
                <c:pt idx="34066">
                  <c:v>41599.041666666664</c:v>
                </c:pt>
                <c:pt idx="34067">
                  <c:v>41599.083333333336</c:v>
                </c:pt>
                <c:pt idx="34068">
                  <c:v>41599.125</c:v>
                </c:pt>
                <c:pt idx="34069">
                  <c:v>41599.166666666664</c:v>
                </c:pt>
                <c:pt idx="34070">
                  <c:v>41599.208333333336</c:v>
                </c:pt>
                <c:pt idx="34071">
                  <c:v>41599.25</c:v>
                </c:pt>
                <c:pt idx="34072">
                  <c:v>41599.291666666664</c:v>
                </c:pt>
                <c:pt idx="34073">
                  <c:v>41599.333333333336</c:v>
                </c:pt>
                <c:pt idx="34074">
                  <c:v>41599.375</c:v>
                </c:pt>
                <c:pt idx="34075">
                  <c:v>41599.416666666664</c:v>
                </c:pt>
                <c:pt idx="34076">
                  <c:v>41599.458333333336</c:v>
                </c:pt>
                <c:pt idx="34077">
                  <c:v>41599.5</c:v>
                </c:pt>
                <c:pt idx="34078">
                  <c:v>41599.541666666664</c:v>
                </c:pt>
                <c:pt idx="34079">
                  <c:v>41599.583333333336</c:v>
                </c:pt>
                <c:pt idx="34080">
                  <c:v>41599.625</c:v>
                </c:pt>
                <c:pt idx="34081">
                  <c:v>41599.666666666664</c:v>
                </c:pt>
                <c:pt idx="34082">
                  <c:v>41599.708333333336</c:v>
                </c:pt>
                <c:pt idx="34083">
                  <c:v>41599.75</c:v>
                </c:pt>
                <c:pt idx="34084">
                  <c:v>41599.791666666664</c:v>
                </c:pt>
                <c:pt idx="34085">
                  <c:v>41599.833333333336</c:v>
                </c:pt>
                <c:pt idx="34086">
                  <c:v>41599.875</c:v>
                </c:pt>
                <c:pt idx="34087">
                  <c:v>41599.916666666664</c:v>
                </c:pt>
                <c:pt idx="34088">
                  <c:v>41599.958333333336</c:v>
                </c:pt>
                <c:pt idx="34089">
                  <c:v>41600</c:v>
                </c:pt>
                <c:pt idx="34090">
                  <c:v>41600.041666666664</c:v>
                </c:pt>
                <c:pt idx="34091">
                  <c:v>41600.083333333336</c:v>
                </c:pt>
                <c:pt idx="34092">
                  <c:v>41600.125</c:v>
                </c:pt>
                <c:pt idx="34093">
                  <c:v>41600.166666666664</c:v>
                </c:pt>
                <c:pt idx="34094">
                  <c:v>41600.208333333336</c:v>
                </c:pt>
                <c:pt idx="34095">
                  <c:v>41600.25</c:v>
                </c:pt>
                <c:pt idx="34096">
                  <c:v>41600.291666666664</c:v>
                </c:pt>
                <c:pt idx="34097">
                  <c:v>41600.333333333336</c:v>
                </c:pt>
                <c:pt idx="34098">
                  <c:v>41600.375</c:v>
                </c:pt>
                <c:pt idx="34099">
                  <c:v>41600.416666666664</c:v>
                </c:pt>
                <c:pt idx="34100">
                  <c:v>41600.458333333336</c:v>
                </c:pt>
                <c:pt idx="34101">
                  <c:v>41600.5</c:v>
                </c:pt>
                <c:pt idx="34102">
                  <c:v>41600.541666666664</c:v>
                </c:pt>
                <c:pt idx="34103">
                  <c:v>41600.583333333336</c:v>
                </c:pt>
                <c:pt idx="34104">
                  <c:v>41600.625</c:v>
                </c:pt>
                <c:pt idx="34105">
                  <c:v>41600.666666666664</c:v>
                </c:pt>
                <c:pt idx="34106">
                  <c:v>41600.708333333336</c:v>
                </c:pt>
                <c:pt idx="34107">
                  <c:v>41600.75</c:v>
                </c:pt>
                <c:pt idx="34108">
                  <c:v>41600.791666666664</c:v>
                </c:pt>
                <c:pt idx="34109">
                  <c:v>41600.833333333336</c:v>
                </c:pt>
                <c:pt idx="34110">
                  <c:v>41600.875</c:v>
                </c:pt>
                <c:pt idx="34111">
                  <c:v>41600.916666666664</c:v>
                </c:pt>
                <c:pt idx="34112">
                  <c:v>41600.958333333336</c:v>
                </c:pt>
                <c:pt idx="34113">
                  <c:v>41601</c:v>
                </c:pt>
                <c:pt idx="34114">
                  <c:v>41601.041666666664</c:v>
                </c:pt>
                <c:pt idx="34115">
                  <c:v>41601.083333333336</c:v>
                </c:pt>
                <c:pt idx="34116">
                  <c:v>41601.125</c:v>
                </c:pt>
                <c:pt idx="34117">
                  <c:v>41601.166666666664</c:v>
                </c:pt>
                <c:pt idx="34118">
                  <c:v>41601.208333333336</c:v>
                </c:pt>
                <c:pt idx="34119">
                  <c:v>41601.25</c:v>
                </c:pt>
                <c:pt idx="34120">
                  <c:v>41601.291666666664</c:v>
                </c:pt>
                <c:pt idx="34121">
                  <c:v>41601.333333333336</c:v>
                </c:pt>
                <c:pt idx="34122">
                  <c:v>41601.375</c:v>
                </c:pt>
                <c:pt idx="34123">
                  <c:v>41601.416666666664</c:v>
                </c:pt>
                <c:pt idx="34124">
                  <c:v>41601.458333333336</c:v>
                </c:pt>
                <c:pt idx="34125">
                  <c:v>41601.5</c:v>
                </c:pt>
                <c:pt idx="34126">
                  <c:v>41601.541666666664</c:v>
                </c:pt>
                <c:pt idx="34127">
                  <c:v>41601.583333333336</c:v>
                </c:pt>
                <c:pt idx="34128">
                  <c:v>41601.625</c:v>
                </c:pt>
                <c:pt idx="34129">
                  <c:v>41601.666666666664</c:v>
                </c:pt>
                <c:pt idx="34130">
                  <c:v>41601.708333333336</c:v>
                </c:pt>
                <c:pt idx="34131">
                  <c:v>41601.75</c:v>
                </c:pt>
                <c:pt idx="34132">
                  <c:v>41601.791666666664</c:v>
                </c:pt>
                <c:pt idx="34133">
                  <c:v>41601.833333333336</c:v>
                </c:pt>
                <c:pt idx="34134">
                  <c:v>41601.875</c:v>
                </c:pt>
                <c:pt idx="34135">
                  <c:v>41601.916666666664</c:v>
                </c:pt>
                <c:pt idx="34136">
                  <c:v>41601.958333333336</c:v>
                </c:pt>
                <c:pt idx="34137">
                  <c:v>41602</c:v>
                </c:pt>
                <c:pt idx="34138">
                  <c:v>41602.041666666664</c:v>
                </c:pt>
                <c:pt idx="34139">
                  <c:v>41602.083333333336</c:v>
                </c:pt>
                <c:pt idx="34140">
                  <c:v>41602.125</c:v>
                </c:pt>
                <c:pt idx="34141">
                  <c:v>41602.166666666664</c:v>
                </c:pt>
                <c:pt idx="34142">
                  <c:v>41602.208333333336</c:v>
                </c:pt>
                <c:pt idx="34143">
                  <c:v>41602.25</c:v>
                </c:pt>
                <c:pt idx="34144">
                  <c:v>41602.291666666664</c:v>
                </c:pt>
                <c:pt idx="34145">
                  <c:v>41602.333333333336</c:v>
                </c:pt>
                <c:pt idx="34146">
                  <c:v>41602.375</c:v>
                </c:pt>
                <c:pt idx="34147">
                  <c:v>41602.416666666664</c:v>
                </c:pt>
                <c:pt idx="34148">
                  <c:v>41602.458333333336</c:v>
                </c:pt>
                <c:pt idx="34149">
                  <c:v>41602.5</c:v>
                </c:pt>
                <c:pt idx="34150">
                  <c:v>41602.541666666664</c:v>
                </c:pt>
                <c:pt idx="34151">
                  <c:v>41602.583333333336</c:v>
                </c:pt>
                <c:pt idx="34152">
                  <c:v>41602.625</c:v>
                </c:pt>
                <c:pt idx="34153">
                  <c:v>41602.666666666664</c:v>
                </c:pt>
                <c:pt idx="34154">
                  <c:v>41602.708333333336</c:v>
                </c:pt>
                <c:pt idx="34155">
                  <c:v>41602.75</c:v>
                </c:pt>
                <c:pt idx="34156">
                  <c:v>41602.791666666664</c:v>
                </c:pt>
                <c:pt idx="34157">
                  <c:v>41602.833333333336</c:v>
                </c:pt>
                <c:pt idx="34158">
                  <c:v>41602.875</c:v>
                </c:pt>
                <c:pt idx="34159">
                  <c:v>41602.916666666664</c:v>
                </c:pt>
                <c:pt idx="34160">
                  <c:v>41602.958333333336</c:v>
                </c:pt>
                <c:pt idx="34161">
                  <c:v>41603</c:v>
                </c:pt>
                <c:pt idx="34162">
                  <c:v>41603.041666666664</c:v>
                </c:pt>
                <c:pt idx="34163">
                  <c:v>41603.083333333336</c:v>
                </c:pt>
                <c:pt idx="34164">
                  <c:v>41603.125</c:v>
                </c:pt>
                <c:pt idx="34165">
                  <c:v>41603.166666666664</c:v>
                </c:pt>
                <c:pt idx="34166">
                  <c:v>41603.208333333336</c:v>
                </c:pt>
                <c:pt idx="34167">
                  <c:v>41603.25</c:v>
                </c:pt>
                <c:pt idx="34168">
                  <c:v>41603.291666666664</c:v>
                </c:pt>
                <c:pt idx="34169">
                  <c:v>41603.333333333336</c:v>
                </c:pt>
                <c:pt idx="34170">
                  <c:v>41603.375</c:v>
                </c:pt>
                <c:pt idx="34171">
                  <c:v>41603.416666666664</c:v>
                </c:pt>
                <c:pt idx="34172">
                  <c:v>41603.458333333336</c:v>
                </c:pt>
                <c:pt idx="34173">
                  <c:v>41603.5</c:v>
                </c:pt>
                <c:pt idx="34174">
                  <c:v>41603.541666666664</c:v>
                </c:pt>
                <c:pt idx="34175">
                  <c:v>41603.583333333336</c:v>
                </c:pt>
                <c:pt idx="34176">
                  <c:v>41603.625</c:v>
                </c:pt>
                <c:pt idx="34177">
                  <c:v>41603.666666666664</c:v>
                </c:pt>
                <c:pt idx="34178">
                  <c:v>41603.708333333336</c:v>
                </c:pt>
                <c:pt idx="34179">
                  <c:v>41603.75</c:v>
                </c:pt>
                <c:pt idx="34180">
                  <c:v>41603.791666666664</c:v>
                </c:pt>
                <c:pt idx="34181">
                  <c:v>41603.833333333336</c:v>
                </c:pt>
                <c:pt idx="34182">
                  <c:v>41603.875</c:v>
                </c:pt>
                <c:pt idx="34183">
                  <c:v>41603.916666666664</c:v>
                </c:pt>
                <c:pt idx="34184">
                  <c:v>41603.958333333336</c:v>
                </c:pt>
                <c:pt idx="34185">
                  <c:v>41604</c:v>
                </c:pt>
                <c:pt idx="34186">
                  <c:v>41604.041666666664</c:v>
                </c:pt>
                <c:pt idx="34187">
                  <c:v>41604.083333333336</c:v>
                </c:pt>
                <c:pt idx="34188">
                  <c:v>41604.125</c:v>
                </c:pt>
                <c:pt idx="34189">
                  <c:v>41604.166666666664</c:v>
                </c:pt>
                <c:pt idx="34190">
                  <c:v>41604.208333333336</c:v>
                </c:pt>
                <c:pt idx="34191">
                  <c:v>41604.25</c:v>
                </c:pt>
                <c:pt idx="34192">
                  <c:v>41604.291666666664</c:v>
                </c:pt>
                <c:pt idx="34193">
                  <c:v>41604.333333333336</c:v>
                </c:pt>
                <c:pt idx="34194">
                  <c:v>41604.375</c:v>
                </c:pt>
                <c:pt idx="34195">
                  <c:v>41604.416666666664</c:v>
                </c:pt>
                <c:pt idx="34196">
                  <c:v>41604.458333333336</c:v>
                </c:pt>
                <c:pt idx="34197">
                  <c:v>41604.5</c:v>
                </c:pt>
                <c:pt idx="34198">
                  <c:v>41604.541666666664</c:v>
                </c:pt>
                <c:pt idx="34199">
                  <c:v>41604.583333333336</c:v>
                </c:pt>
                <c:pt idx="34200">
                  <c:v>41604.625</c:v>
                </c:pt>
                <c:pt idx="34201">
                  <c:v>41604.666666666664</c:v>
                </c:pt>
                <c:pt idx="34202">
                  <c:v>41604.708333333336</c:v>
                </c:pt>
                <c:pt idx="34203">
                  <c:v>41604.75</c:v>
                </c:pt>
                <c:pt idx="34204">
                  <c:v>41604.791666666664</c:v>
                </c:pt>
                <c:pt idx="34205">
                  <c:v>41604.833333333336</c:v>
                </c:pt>
                <c:pt idx="34206">
                  <c:v>41604.875</c:v>
                </c:pt>
                <c:pt idx="34207">
                  <c:v>41604.916666666664</c:v>
                </c:pt>
                <c:pt idx="34208">
                  <c:v>41604.958333333336</c:v>
                </c:pt>
                <c:pt idx="34209">
                  <c:v>41605</c:v>
                </c:pt>
                <c:pt idx="34210">
                  <c:v>41605.041666666664</c:v>
                </c:pt>
                <c:pt idx="34211">
                  <c:v>41605.083333333336</c:v>
                </c:pt>
                <c:pt idx="34212">
                  <c:v>41605.125</c:v>
                </c:pt>
                <c:pt idx="34213">
                  <c:v>41605.166666666664</c:v>
                </c:pt>
                <c:pt idx="34214">
                  <c:v>41605.208333333336</c:v>
                </c:pt>
                <c:pt idx="34215">
                  <c:v>41605.25</c:v>
                </c:pt>
                <c:pt idx="34216">
                  <c:v>41605.291666666664</c:v>
                </c:pt>
                <c:pt idx="34217">
                  <c:v>41605.333333333336</c:v>
                </c:pt>
                <c:pt idx="34218">
                  <c:v>41605.375</c:v>
                </c:pt>
                <c:pt idx="34219">
                  <c:v>41605.416666666664</c:v>
                </c:pt>
                <c:pt idx="34220">
                  <c:v>41605.458333333336</c:v>
                </c:pt>
                <c:pt idx="34221">
                  <c:v>41605.5</c:v>
                </c:pt>
                <c:pt idx="34222">
                  <c:v>41605.541666666664</c:v>
                </c:pt>
                <c:pt idx="34223">
                  <c:v>41605.583333333336</c:v>
                </c:pt>
                <c:pt idx="34224">
                  <c:v>41605.625</c:v>
                </c:pt>
                <c:pt idx="34225">
                  <c:v>41605.666666666664</c:v>
                </c:pt>
                <c:pt idx="34226">
                  <c:v>41605.708333333336</c:v>
                </c:pt>
                <c:pt idx="34227">
                  <c:v>41605.75</c:v>
                </c:pt>
                <c:pt idx="34228">
                  <c:v>41605.791666666664</c:v>
                </c:pt>
                <c:pt idx="34229">
                  <c:v>41605.833333333336</c:v>
                </c:pt>
                <c:pt idx="34230">
                  <c:v>41605.875</c:v>
                </c:pt>
                <c:pt idx="34231">
                  <c:v>41605.916666666664</c:v>
                </c:pt>
                <c:pt idx="34232">
                  <c:v>41605.958333333336</c:v>
                </c:pt>
                <c:pt idx="34233">
                  <c:v>41606</c:v>
                </c:pt>
                <c:pt idx="34234">
                  <c:v>41606.041666666664</c:v>
                </c:pt>
                <c:pt idx="34235">
                  <c:v>41606.083333333336</c:v>
                </c:pt>
                <c:pt idx="34236">
                  <c:v>41606.125</c:v>
                </c:pt>
                <c:pt idx="34237">
                  <c:v>41606.166666666664</c:v>
                </c:pt>
                <c:pt idx="34238">
                  <c:v>41606.208333333336</c:v>
                </c:pt>
                <c:pt idx="34239">
                  <c:v>41606.25</c:v>
                </c:pt>
                <c:pt idx="34240">
                  <c:v>41606.291666666664</c:v>
                </c:pt>
                <c:pt idx="34241">
                  <c:v>41606.333333333336</c:v>
                </c:pt>
                <c:pt idx="34242">
                  <c:v>41606.375</c:v>
                </c:pt>
                <c:pt idx="34243">
                  <c:v>41606.416666666664</c:v>
                </c:pt>
                <c:pt idx="34244">
                  <c:v>41606.458333333336</c:v>
                </c:pt>
                <c:pt idx="34245">
                  <c:v>41606.5</c:v>
                </c:pt>
                <c:pt idx="34246">
                  <c:v>41606.541666666664</c:v>
                </c:pt>
                <c:pt idx="34247">
                  <c:v>41606.583333333336</c:v>
                </c:pt>
                <c:pt idx="34248">
                  <c:v>41606.625</c:v>
                </c:pt>
                <c:pt idx="34249">
                  <c:v>41606.666666666664</c:v>
                </c:pt>
                <c:pt idx="34250">
                  <c:v>41606.708333333336</c:v>
                </c:pt>
                <c:pt idx="34251">
                  <c:v>41606.75</c:v>
                </c:pt>
                <c:pt idx="34252">
                  <c:v>41606.791666666664</c:v>
                </c:pt>
                <c:pt idx="34253">
                  <c:v>41606.833333333336</c:v>
                </c:pt>
                <c:pt idx="34254">
                  <c:v>41606.875</c:v>
                </c:pt>
                <c:pt idx="34255">
                  <c:v>41606.916666666664</c:v>
                </c:pt>
                <c:pt idx="34256">
                  <c:v>41606.958333333336</c:v>
                </c:pt>
                <c:pt idx="34257">
                  <c:v>41607</c:v>
                </c:pt>
                <c:pt idx="34258">
                  <c:v>41607.041666666664</c:v>
                </c:pt>
                <c:pt idx="34259">
                  <c:v>41607.083333333336</c:v>
                </c:pt>
                <c:pt idx="34260">
                  <c:v>41607.125</c:v>
                </c:pt>
                <c:pt idx="34261">
                  <c:v>41607.166666666664</c:v>
                </c:pt>
                <c:pt idx="34262">
                  <c:v>41607.208333333336</c:v>
                </c:pt>
                <c:pt idx="34263">
                  <c:v>41607.25</c:v>
                </c:pt>
                <c:pt idx="34264">
                  <c:v>41607.291666666664</c:v>
                </c:pt>
                <c:pt idx="34265">
                  <c:v>41607.333333333336</c:v>
                </c:pt>
                <c:pt idx="34266">
                  <c:v>41607.375</c:v>
                </c:pt>
                <c:pt idx="34267">
                  <c:v>41607.416666666664</c:v>
                </c:pt>
                <c:pt idx="34268">
                  <c:v>41607.458333333336</c:v>
                </c:pt>
                <c:pt idx="34269">
                  <c:v>41607.5</c:v>
                </c:pt>
                <c:pt idx="34270">
                  <c:v>41607.541666666664</c:v>
                </c:pt>
                <c:pt idx="34271">
                  <c:v>41607.583333333336</c:v>
                </c:pt>
                <c:pt idx="34272">
                  <c:v>41607.625</c:v>
                </c:pt>
                <c:pt idx="34273">
                  <c:v>41607.666666666664</c:v>
                </c:pt>
                <c:pt idx="34274">
                  <c:v>41607.708333333336</c:v>
                </c:pt>
                <c:pt idx="34275">
                  <c:v>41607.75</c:v>
                </c:pt>
                <c:pt idx="34276">
                  <c:v>41607.791666666664</c:v>
                </c:pt>
                <c:pt idx="34277">
                  <c:v>41607.833333333336</c:v>
                </c:pt>
                <c:pt idx="34278">
                  <c:v>41607.875</c:v>
                </c:pt>
                <c:pt idx="34279">
                  <c:v>41607.916666666664</c:v>
                </c:pt>
                <c:pt idx="34280">
                  <c:v>41607.958333333336</c:v>
                </c:pt>
                <c:pt idx="34281">
                  <c:v>41608</c:v>
                </c:pt>
                <c:pt idx="34282">
                  <c:v>41608.041666666664</c:v>
                </c:pt>
                <c:pt idx="34283">
                  <c:v>41608.083333333336</c:v>
                </c:pt>
                <c:pt idx="34284">
                  <c:v>41608.125</c:v>
                </c:pt>
                <c:pt idx="34285">
                  <c:v>41608.166666666664</c:v>
                </c:pt>
                <c:pt idx="34286">
                  <c:v>41608.208333333336</c:v>
                </c:pt>
                <c:pt idx="34287">
                  <c:v>41608.25</c:v>
                </c:pt>
                <c:pt idx="34288">
                  <c:v>41608.291666666664</c:v>
                </c:pt>
                <c:pt idx="34289">
                  <c:v>41608.333333333336</c:v>
                </c:pt>
                <c:pt idx="34290">
                  <c:v>41608.375</c:v>
                </c:pt>
                <c:pt idx="34291">
                  <c:v>41608.416666666664</c:v>
                </c:pt>
                <c:pt idx="34292">
                  <c:v>41608.458333333336</c:v>
                </c:pt>
                <c:pt idx="34293">
                  <c:v>41608.5</c:v>
                </c:pt>
                <c:pt idx="34294">
                  <c:v>41608.541666666664</c:v>
                </c:pt>
                <c:pt idx="34295">
                  <c:v>41608.583333333336</c:v>
                </c:pt>
                <c:pt idx="34296">
                  <c:v>41608.625</c:v>
                </c:pt>
                <c:pt idx="34297">
                  <c:v>41608.666666666664</c:v>
                </c:pt>
                <c:pt idx="34298">
                  <c:v>41608.708333333336</c:v>
                </c:pt>
                <c:pt idx="34299">
                  <c:v>41608.75</c:v>
                </c:pt>
                <c:pt idx="34300">
                  <c:v>41608.791666666664</c:v>
                </c:pt>
                <c:pt idx="34301">
                  <c:v>41608.833333333336</c:v>
                </c:pt>
                <c:pt idx="34302">
                  <c:v>41608.875</c:v>
                </c:pt>
                <c:pt idx="34303">
                  <c:v>41608.916666666664</c:v>
                </c:pt>
                <c:pt idx="34304">
                  <c:v>41608.958333333336</c:v>
                </c:pt>
                <c:pt idx="34305">
                  <c:v>41609</c:v>
                </c:pt>
                <c:pt idx="34306">
                  <c:v>41609.041666666664</c:v>
                </c:pt>
                <c:pt idx="34307">
                  <c:v>41609.083333333336</c:v>
                </c:pt>
                <c:pt idx="34308">
                  <c:v>41609.125</c:v>
                </c:pt>
                <c:pt idx="34309">
                  <c:v>41609.166666666664</c:v>
                </c:pt>
                <c:pt idx="34310">
                  <c:v>41609.208333333336</c:v>
                </c:pt>
                <c:pt idx="34311">
                  <c:v>41609.25</c:v>
                </c:pt>
                <c:pt idx="34312">
                  <c:v>41609.291666666664</c:v>
                </c:pt>
                <c:pt idx="34313">
                  <c:v>41609.333333333336</c:v>
                </c:pt>
                <c:pt idx="34314">
                  <c:v>41609.375</c:v>
                </c:pt>
                <c:pt idx="34315">
                  <c:v>41609.416666666664</c:v>
                </c:pt>
                <c:pt idx="34316">
                  <c:v>41609.458333333336</c:v>
                </c:pt>
                <c:pt idx="34317">
                  <c:v>41609.5</c:v>
                </c:pt>
                <c:pt idx="34318">
                  <c:v>41609.541666666664</c:v>
                </c:pt>
                <c:pt idx="34319">
                  <c:v>41609.583333333336</c:v>
                </c:pt>
                <c:pt idx="34320">
                  <c:v>41609.625</c:v>
                </c:pt>
                <c:pt idx="34321">
                  <c:v>41609.666666666664</c:v>
                </c:pt>
                <c:pt idx="34322">
                  <c:v>41609.708333333336</c:v>
                </c:pt>
                <c:pt idx="34323">
                  <c:v>41609.75</c:v>
                </c:pt>
                <c:pt idx="34324">
                  <c:v>41609.791666666664</c:v>
                </c:pt>
                <c:pt idx="34325">
                  <c:v>41609.833333333336</c:v>
                </c:pt>
                <c:pt idx="34326">
                  <c:v>41609.875</c:v>
                </c:pt>
                <c:pt idx="34327">
                  <c:v>41609.916666666664</c:v>
                </c:pt>
                <c:pt idx="34328">
                  <c:v>41609.958333333336</c:v>
                </c:pt>
                <c:pt idx="34329">
                  <c:v>41610</c:v>
                </c:pt>
                <c:pt idx="34330">
                  <c:v>41610.041666666664</c:v>
                </c:pt>
                <c:pt idx="34331">
                  <c:v>41610.083333333336</c:v>
                </c:pt>
                <c:pt idx="34332">
                  <c:v>41610.125</c:v>
                </c:pt>
                <c:pt idx="34333">
                  <c:v>41610.166666666664</c:v>
                </c:pt>
                <c:pt idx="34334">
                  <c:v>41610.208333333336</c:v>
                </c:pt>
                <c:pt idx="34335">
                  <c:v>41610.25</c:v>
                </c:pt>
                <c:pt idx="34336">
                  <c:v>41610.291666666664</c:v>
                </c:pt>
                <c:pt idx="34337">
                  <c:v>41610.333333333336</c:v>
                </c:pt>
                <c:pt idx="34338">
                  <c:v>41610.375</c:v>
                </c:pt>
                <c:pt idx="34339">
                  <c:v>41610.416666666664</c:v>
                </c:pt>
                <c:pt idx="34340">
                  <c:v>41610.458333333336</c:v>
                </c:pt>
                <c:pt idx="34341">
                  <c:v>41610.5</c:v>
                </c:pt>
                <c:pt idx="34342">
                  <c:v>41610.541666666664</c:v>
                </c:pt>
                <c:pt idx="34343">
                  <c:v>41610.583333333336</c:v>
                </c:pt>
                <c:pt idx="34344">
                  <c:v>41610.625</c:v>
                </c:pt>
                <c:pt idx="34345">
                  <c:v>41610.666666666664</c:v>
                </c:pt>
                <c:pt idx="34346">
                  <c:v>41610.708333333336</c:v>
                </c:pt>
                <c:pt idx="34347">
                  <c:v>41610.75</c:v>
                </c:pt>
                <c:pt idx="34348">
                  <c:v>41610.791666666664</c:v>
                </c:pt>
                <c:pt idx="34349">
                  <c:v>41610.833333333336</c:v>
                </c:pt>
                <c:pt idx="34350">
                  <c:v>41610.875</c:v>
                </c:pt>
                <c:pt idx="34351">
                  <c:v>41610.916666666664</c:v>
                </c:pt>
                <c:pt idx="34352">
                  <c:v>41610.958333333336</c:v>
                </c:pt>
                <c:pt idx="34353">
                  <c:v>41611</c:v>
                </c:pt>
                <c:pt idx="34354">
                  <c:v>41611.041666666664</c:v>
                </c:pt>
                <c:pt idx="34355">
                  <c:v>41611.083333333336</c:v>
                </c:pt>
                <c:pt idx="34356">
                  <c:v>41611.125</c:v>
                </c:pt>
                <c:pt idx="34357">
                  <c:v>41611.166666666664</c:v>
                </c:pt>
                <c:pt idx="34358">
                  <c:v>41611.208333333336</c:v>
                </c:pt>
                <c:pt idx="34359">
                  <c:v>41611.25</c:v>
                </c:pt>
                <c:pt idx="34360">
                  <c:v>41611.291666666664</c:v>
                </c:pt>
                <c:pt idx="34361">
                  <c:v>41611.333333333336</c:v>
                </c:pt>
                <c:pt idx="34362">
                  <c:v>41611.375</c:v>
                </c:pt>
                <c:pt idx="34363">
                  <c:v>41611.416666666664</c:v>
                </c:pt>
                <c:pt idx="34364">
                  <c:v>41611.458333333336</c:v>
                </c:pt>
                <c:pt idx="34365">
                  <c:v>41611.5</c:v>
                </c:pt>
                <c:pt idx="34366">
                  <c:v>41611.541666666664</c:v>
                </c:pt>
                <c:pt idx="34367">
                  <c:v>41611.583333333336</c:v>
                </c:pt>
                <c:pt idx="34368">
                  <c:v>41611.625</c:v>
                </c:pt>
                <c:pt idx="34369">
                  <c:v>41611.666666666664</c:v>
                </c:pt>
                <c:pt idx="34370">
                  <c:v>41611.708333333336</c:v>
                </c:pt>
                <c:pt idx="34371">
                  <c:v>41611.75</c:v>
                </c:pt>
                <c:pt idx="34372">
                  <c:v>41611.791666666664</c:v>
                </c:pt>
                <c:pt idx="34373">
                  <c:v>41611.833333333336</c:v>
                </c:pt>
                <c:pt idx="34374">
                  <c:v>41611.875</c:v>
                </c:pt>
                <c:pt idx="34375">
                  <c:v>41611.916666666664</c:v>
                </c:pt>
                <c:pt idx="34376">
                  <c:v>41611.958333333336</c:v>
                </c:pt>
                <c:pt idx="34377">
                  <c:v>41612</c:v>
                </c:pt>
                <c:pt idx="34378">
                  <c:v>41612.041666666664</c:v>
                </c:pt>
                <c:pt idx="34379">
                  <c:v>41612.083333333336</c:v>
                </c:pt>
                <c:pt idx="34380">
                  <c:v>41612.125</c:v>
                </c:pt>
                <c:pt idx="34381">
                  <c:v>41612.166666666664</c:v>
                </c:pt>
                <c:pt idx="34382">
                  <c:v>41612.208333333336</c:v>
                </c:pt>
                <c:pt idx="34383">
                  <c:v>41612.25</c:v>
                </c:pt>
                <c:pt idx="34384">
                  <c:v>41612.291666666664</c:v>
                </c:pt>
                <c:pt idx="34385">
                  <c:v>41612.333333333336</c:v>
                </c:pt>
                <c:pt idx="34386">
                  <c:v>41612.375</c:v>
                </c:pt>
                <c:pt idx="34387">
                  <c:v>41612.416666666664</c:v>
                </c:pt>
                <c:pt idx="34388">
                  <c:v>41612.458333333336</c:v>
                </c:pt>
                <c:pt idx="34389">
                  <c:v>41612.5</c:v>
                </c:pt>
                <c:pt idx="34390">
                  <c:v>41612.541666666664</c:v>
                </c:pt>
                <c:pt idx="34391">
                  <c:v>41612.583333333336</c:v>
                </c:pt>
                <c:pt idx="34392">
                  <c:v>41612.625</c:v>
                </c:pt>
                <c:pt idx="34393">
                  <c:v>41612.666666666664</c:v>
                </c:pt>
                <c:pt idx="34394">
                  <c:v>41612.708333333336</c:v>
                </c:pt>
                <c:pt idx="34395">
                  <c:v>41612.75</c:v>
                </c:pt>
                <c:pt idx="34396">
                  <c:v>41612.791666666664</c:v>
                </c:pt>
                <c:pt idx="34397">
                  <c:v>41612.833333333336</c:v>
                </c:pt>
                <c:pt idx="34398">
                  <c:v>41612.875</c:v>
                </c:pt>
                <c:pt idx="34399">
                  <c:v>41612.916666666664</c:v>
                </c:pt>
                <c:pt idx="34400">
                  <c:v>41612.958333333336</c:v>
                </c:pt>
                <c:pt idx="34401">
                  <c:v>41613</c:v>
                </c:pt>
                <c:pt idx="34402">
                  <c:v>41613.041666666664</c:v>
                </c:pt>
                <c:pt idx="34403">
                  <c:v>41613.083333333336</c:v>
                </c:pt>
                <c:pt idx="34404">
                  <c:v>41613.125</c:v>
                </c:pt>
                <c:pt idx="34405">
                  <c:v>41613.166666666664</c:v>
                </c:pt>
                <c:pt idx="34406">
                  <c:v>41613.208333333336</c:v>
                </c:pt>
                <c:pt idx="34407">
                  <c:v>41613.25</c:v>
                </c:pt>
                <c:pt idx="34408">
                  <c:v>41613.291666666664</c:v>
                </c:pt>
                <c:pt idx="34409">
                  <c:v>41613.333333333336</c:v>
                </c:pt>
                <c:pt idx="34410">
                  <c:v>41613.375</c:v>
                </c:pt>
                <c:pt idx="34411">
                  <c:v>41613.416666666664</c:v>
                </c:pt>
                <c:pt idx="34412">
                  <c:v>41613.458333333336</c:v>
                </c:pt>
                <c:pt idx="34413">
                  <c:v>41613.5</c:v>
                </c:pt>
                <c:pt idx="34414">
                  <c:v>41613.541666666664</c:v>
                </c:pt>
                <c:pt idx="34415">
                  <c:v>41613.583333333336</c:v>
                </c:pt>
                <c:pt idx="34416">
                  <c:v>41613.625</c:v>
                </c:pt>
                <c:pt idx="34417">
                  <c:v>41613.666666666664</c:v>
                </c:pt>
                <c:pt idx="34418">
                  <c:v>41613.708333333336</c:v>
                </c:pt>
                <c:pt idx="34419">
                  <c:v>41613.75</c:v>
                </c:pt>
                <c:pt idx="34420">
                  <c:v>41613.791666666664</c:v>
                </c:pt>
                <c:pt idx="34421">
                  <c:v>41613.833333333336</c:v>
                </c:pt>
                <c:pt idx="34422">
                  <c:v>41613.875</c:v>
                </c:pt>
                <c:pt idx="34423">
                  <c:v>41613.916666666664</c:v>
                </c:pt>
                <c:pt idx="34424">
                  <c:v>41613.958333333336</c:v>
                </c:pt>
                <c:pt idx="34425">
                  <c:v>41614</c:v>
                </c:pt>
                <c:pt idx="34426">
                  <c:v>41614.041666666664</c:v>
                </c:pt>
                <c:pt idx="34427">
                  <c:v>41614.083333333336</c:v>
                </c:pt>
                <c:pt idx="34428">
                  <c:v>41614.125</c:v>
                </c:pt>
                <c:pt idx="34429">
                  <c:v>41614.166666666664</c:v>
                </c:pt>
                <c:pt idx="34430">
                  <c:v>41614.208333333336</c:v>
                </c:pt>
                <c:pt idx="34431">
                  <c:v>41614.25</c:v>
                </c:pt>
                <c:pt idx="34432">
                  <c:v>41614.291666666664</c:v>
                </c:pt>
                <c:pt idx="34433">
                  <c:v>41614.333333333336</c:v>
                </c:pt>
                <c:pt idx="34434">
                  <c:v>41614.375</c:v>
                </c:pt>
                <c:pt idx="34435">
                  <c:v>41614.416666666664</c:v>
                </c:pt>
                <c:pt idx="34436">
                  <c:v>41614.458333333336</c:v>
                </c:pt>
                <c:pt idx="34437">
                  <c:v>41614.5</c:v>
                </c:pt>
                <c:pt idx="34438">
                  <c:v>41614.541666666664</c:v>
                </c:pt>
                <c:pt idx="34439">
                  <c:v>41614.583333333336</c:v>
                </c:pt>
                <c:pt idx="34440">
                  <c:v>41614.625</c:v>
                </c:pt>
                <c:pt idx="34441">
                  <c:v>41614.666666666664</c:v>
                </c:pt>
                <c:pt idx="34442">
                  <c:v>41614.708333333336</c:v>
                </c:pt>
                <c:pt idx="34443">
                  <c:v>41614.75</c:v>
                </c:pt>
                <c:pt idx="34444">
                  <c:v>41614.791666666664</c:v>
                </c:pt>
                <c:pt idx="34445">
                  <c:v>41614.833333333336</c:v>
                </c:pt>
                <c:pt idx="34446">
                  <c:v>41614.875</c:v>
                </c:pt>
                <c:pt idx="34447">
                  <c:v>41614.916666666664</c:v>
                </c:pt>
                <c:pt idx="34448">
                  <c:v>41614.958333333336</c:v>
                </c:pt>
                <c:pt idx="34449">
                  <c:v>41615</c:v>
                </c:pt>
                <c:pt idx="34450">
                  <c:v>41615.041666666664</c:v>
                </c:pt>
                <c:pt idx="34451">
                  <c:v>41615.083333333336</c:v>
                </c:pt>
                <c:pt idx="34452">
                  <c:v>41615.125</c:v>
                </c:pt>
                <c:pt idx="34453">
                  <c:v>41615.166666666664</c:v>
                </c:pt>
                <c:pt idx="34454">
                  <c:v>41615.208333333336</c:v>
                </c:pt>
                <c:pt idx="34455">
                  <c:v>41615.25</c:v>
                </c:pt>
                <c:pt idx="34456">
                  <c:v>41615.291666666664</c:v>
                </c:pt>
                <c:pt idx="34457">
                  <c:v>41615.333333333336</c:v>
                </c:pt>
                <c:pt idx="34458">
                  <c:v>41615.375</c:v>
                </c:pt>
                <c:pt idx="34459">
                  <c:v>41615.416666666664</c:v>
                </c:pt>
                <c:pt idx="34460">
                  <c:v>41615.458333333336</c:v>
                </c:pt>
                <c:pt idx="34461">
                  <c:v>41615.5</c:v>
                </c:pt>
                <c:pt idx="34462">
                  <c:v>41615.541666666664</c:v>
                </c:pt>
                <c:pt idx="34463">
                  <c:v>41615.583333333336</c:v>
                </c:pt>
                <c:pt idx="34464">
                  <c:v>41615.625</c:v>
                </c:pt>
                <c:pt idx="34465">
                  <c:v>41615.666666666664</c:v>
                </c:pt>
                <c:pt idx="34466">
                  <c:v>41615.708333333336</c:v>
                </c:pt>
                <c:pt idx="34467">
                  <c:v>41615.75</c:v>
                </c:pt>
                <c:pt idx="34468">
                  <c:v>41615.791666666664</c:v>
                </c:pt>
                <c:pt idx="34469">
                  <c:v>41615.833333333336</c:v>
                </c:pt>
                <c:pt idx="34470">
                  <c:v>41615.875</c:v>
                </c:pt>
                <c:pt idx="34471">
                  <c:v>41615.916666666664</c:v>
                </c:pt>
                <c:pt idx="34472">
                  <c:v>41615.958333333336</c:v>
                </c:pt>
                <c:pt idx="34473">
                  <c:v>41616</c:v>
                </c:pt>
                <c:pt idx="34474">
                  <c:v>41616.041666666664</c:v>
                </c:pt>
                <c:pt idx="34475">
                  <c:v>41616.083333333336</c:v>
                </c:pt>
                <c:pt idx="34476">
                  <c:v>41616.125</c:v>
                </c:pt>
                <c:pt idx="34477">
                  <c:v>41616.166666666664</c:v>
                </c:pt>
                <c:pt idx="34478">
                  <c:v>41616.208333333336</c:v>
                </c:pt>
                <c:pt idx="34479">
                  <c:v>41616.25</c:v>
                </c:pt>
                <c:pt idx="34480">
                  <c:v>41616.291666666664</c:v>
                </c:pt>
                <c:pt idx="34481">
                  <c:v>41616.333333333336</c:v>
                </c:pt>
                <c:pt idx="34482">
                  <c:v>41616.375</c:v>
                </c:pt>
                <c:pt idx="34483">
                  <c:v>41616.416666666664</c:v>
                </c:pt>
                <c:pt idx="34484">
                  <c:v>41616.458333333336</c:v>
                </c:pt>
                <c:pt idx="34485">
                  <c:v>41616.5</c:v>
                </c:pt>
                <c:pt idx="34486">
                  <c:v>41616.541666666664</c:v>
                </c:pt>
                <c:pt idx="34487">
                  <c:v>41616.583333333336</c:v>
                </c:pt>
                <c:pt idx="34488">
                  <c:v>41616.625</c:v>
                </c:pt>
                <c:pt idx="34489">
                  <c:v>41616.666666666664</c:v>
                </c:pt>
                <c:pt idx="34490">
                  <c:v>41616.708333333336</c:v>
                </c:pt>
                <c:pt idx="34491">
                  <c:v>41616.75</c:v>
                </c:pt>
                <c:pt idx="34492">
                  <c:v>41616.791666666664</c:v>
                </c:pt>
                <c:pt idx="34493">
                  <c:v>41616.833333333336</c:v>
                </c:pt>
                <c:pt idx="34494">
                  <c:v>41616.875</c:v>
                </c:pt>
                <c:pt idx="34495">
                  <c:v>41616.916666666664</c:v>
                </c:pt>
                <c:pt idx="34496">
                  <c:v>41616.958333333336</c:v>
                </c:pt>
                <c:pt idx="34497">
                  <c:v>41617</c:v>
                </c:pt>
                <c:pt idx="34498">
                  <c:v>41617.041666666664</c:v>
                </c:pt>
                <c:pt idx="34499">
                  <c:v>41617.083333333336</c:v>
                </c:pt>
                <c:pt idx="34500">
                  <c:v>41617.125</c:v>
                </c:pt>
                <c:pt idx="34501">
                  <c:v>41617.166666666664</c:v>
                </c:pt>
                <c:pt idx="34502">
                  <c:v>41617.208333333336</c:v>
                </c:pt>
                <c:pt idx="34503">
                  <c:v>41617.25</c:v>
                </c:pt>
                <c:pt idx="34504">
                  <c:v>41617.291666666664</c:v>
                </c:pt>
                <c:pt idx="34505">
                  <c:v>41617.333333333336</c:v>
                </c:pt>
                <c:pt idx="34506">
                  <c:v>41617.375</c:v>
                </c:pt>
                <c:pt idx="34507">
                  <c:v>41617.416666666664</c:v>
                </c:pt>
                <c:pt idx="34508">
                  <c:v>41617.458333333336</c:v>
                </c:pt>
                <c:pt idx="34509">
                  <c:v>41617.5</c:v>
                </c:pt>
                <c:pt idx="34510">
                  <c:v>41617.541666666664</c:v>
                </c:pt>
                <c:pt idx="34511">
                  <c:v>41617.583333333336</c:v>
                </c:pt>
                <c:pt idx="34512">
                  <c:v>41617.625</c:v>
                </c:pt>
                <c:pt idx="34513">
                  <c:v>41617.666666666664</c:v>
                </c:pt>
                <c:pt idx="34514">
                  <c:v>41617.708333333336</c:v>
                </c:pt>
                <c:pt idx="34515">
                  <c:v>41617.75</c:v>
                </c:pt>
                <c:pt idx="34516">
                  <c:v>41617.791666666664</c:v>
                </c:pt>
                <c:pt idx="34517">
                  <c:v>41617.833333333336</c:v>
                </c:pt>
                <c:pt idx="34518">
                  <c:v>41617.875</c:v>
                </c:pt>
                <c:pt idx="34519">
                  <c:v>41617.916666666664</c:v>
                </c:pt>
                <c:pt idx="34520">
                  <c:v>41617.958333333336</c:v>
                </c:pt>
                <c:pt idx="34521">
                  <c:v>41618</c:v>
                </c:pt>
                <c:pt idx="34522">
                  <c:v>41618.041666666664</c:v>
                </c:pt>
                <c:pt idx="34523">
                  <c:v>41618.083333333336</c:v>
                </c:pt>
                <c:pt idx="34524">
                  <c:v>41618.125</c:v>
                </c:pt>
                <c:pt idx="34525">
                  <c:v>41618.166666666664</c:v>
                </c:pt>
                <c:pt idx="34526">
                  <c:v>41618.208333333336</c:v>
                </c:pt>
                <c:pt idx="34527">
                  <c:v>41618.25</c:v>
                </c:pt>
                <c:pt idx="34528">
                  <c:v>41618.291666666664</c:v>
                </c:pt>
                <c:pt idx="34529">
                  <c:v>41618.333333333336</c:v>
                </c:pt>
                <c:pt idx="34530">
                  <c:v>41618.375</c:v>
                </c:pt>
                <c:pt idx="34531">
                  <c:v>41618.416666666664</c:v>
                </c:pt>
                <c:pt idx="34532">
                  <c:v>41618.458333333336</c:v>
                </c:pt>
                <c:pt idx="34533">
                  <c:v>41618.5</c:v>
                </c:pt>
                <c:pt idx="34534">
                  <c:v>41618.541666666664</c:v>
                </c:pt>
                <c:pt idx="34535">
                  <c:v>41618.583333333336</c:v>
                </c:pt>
                <c:pt idx="34536">
                  <c:v>41618.625</c:v>
                </c:pt>
                <c:pt idx="34537">
                  <c:v>41618.666666666664</c:v>
                </c:pt>
                <c:pt idx="34538">
                  <c:v>41618.708333333336</c:v>
                </c:pt>
                <c:pt idx="34539">
                  <c:v>41618.75</c:v>
                </c:pt>
                <c:pt idx="34540">
                  <c:v>41618.791666666664</c:v>
                </c:pt>
                <c:pt idx="34541">
                  <c:v>41618.833333333336</c:v>
                </c:pt>
                <c:pt idx="34542">
                  <c:v>41618.875</c:v>
                </c:pt>
                <c:pt idx="34543">
                  <c:v>41618.916666666664</c:v>
                </c:pt>
                <c:pt idx="34544">
                  <c:v>41618.958333333336</c:v>
                </c:pt>
                <c:pt idx="34545">
                  <c:v>41619</c:v>
                </c:pt>
                <c:pt idx="34546">
                  <c:v>41619.041666666664</c:v>
                </c:pt>
                <c:pt idx="34547">
                  <c:v>41619.083333333336</c:v>
                </c:pt>
                <c:pt idx="34548">
                  <c:v>41619.125</c:v>
                </c:pt>
                <c:pt idx="34549">
                  <c:v>41619.166666666664</c:v>
                </c:pt>
                <c:pt idx="34550">
                  <c:v>41619.208333333336</c:v>
                </c:pt>
                <c:pt idx="34551">
                  <c:v>41619.25</c:v>
                </c:pt>
                <c:pt idx="34552">
                  <c:v>41619.291666666664</c:v>
                </c:pt>
                <c:pt idx="34553">
                  <c:v>41619.333333333336</c:v>
                </c:pt>
                <c:pt idx="34554">
                  <c:v>41619.375</c:v>
                </c:pt>
                <c:pt idx="34555">
                  <c:v>41619.416666666664</c:v>
                </c:pt>
                <c:pt idx="34556">
                  <c:v>41619.458333333336</c:v>
                </c:pt>
                <c:pt idx="34557">
                  <c:v>41619.5</c:v>
                </c:pt>
                <c:pt idx="34558">
                  <c:v>41619.541666666664</c:v>
                </c:pt>
                <c:pt idx="34559">
                  <c:v>41619.583333333336</c:v>
                </c:pt>
                <c:pt idx="34560">
                  <c:v>41619.625</c:v>
                </c:pt>
                <c:pt idx="34561">
                  <c:v>41619.666666666664</c:v>
                </c:pt>
                <c:pt idx="34562">
                  <c:v>41619.708333333336</c:v>
                </c:pt>
                <c:pt idx="34563">
                  <c:v>41619.75</c:v>
                </c:pt>
                <c:pt idx="34564">
                  <c:v>41619.791666666664</c:v>
                </c:pt>
                <c:pt idx="34565">
                  <c:v>41619.833333333336</c:v>
                </c:pt>
                <c:pt idx="34566">
                  <c:v>41619.875</c:v>
                </c:pt>
                <c:pt idx="34567">
                  <c:v>41619.916666666664</c:v>
                </c:pt>
                <c:pt idx="34568">
                  <c:v>41619.958333333336</c:v>
                </c:pt>
                <c:pt idx="34569">
                  <c:v>41620</c:v>
                </c:pt>
                <c:pt idx="34570">
                  <c:v>41620.041666666664</c:v>
                </c:pt>
                <c:pt idx="34571">
                  <c:v>41620.083333333336</c:v>
                </c:pt>
                <c:pt idx="34572">
                  <c:v>41620.125</c:v>
                </c:pt>
                <c:pt idx="34573">
                  <c:v>41620.166666666664</c:v>
                </c:pt>
                <c:pt idx="34574">
                  <c:v>41620.208333333336</c:v>
                </c:pt>
                <c:pt idx="34575">
                  <c:v>41620.25</c:v>
                </c:pt>
                <c:pt idx="34576">
                  <c:v>41620.291666666664</c:v>
                </c:pt>
                <c:pt idx="34577">
                  <c:v>41620.333333333336</c:v>
                </c:pt>
                <c:pt idx="34578">
                  <c:v>41620.375</c:v>
                </c:pt>
                <c:pt idx="34579">
                  <c:v>41620.416666666664</c:v>
                </c:pt>
                <c:pt idx="34580">
                  <c:v>41620.458333333336</c:v>
                </c:pt>
                <c:pt idx="34581">
                  <c:v>41620.5</c:v>
                </c:pt>
                <c:pt idx="34582">
                  <c:v>41620.541666666664</c:v>
                </c:pt>
                <c:pt idx="34583">
                  <c:v>41620.583333333336</c:v>
                </c:pt>
                <c:pt idx="34584">
                  <c:v>41620.625</c:v>
                </c:pt>
                <c:pt idx="34585">
                  <c:v>41620.666666666664</c:v>
                </c:pt>
                <c:pt idx="34586">
                  <c:v>41620.708333333336</c:v>
                </c:pt>
                <c:pt idx="34587">
                  <c:v>41620.75</c:v>
                </c:pt>
                <c:pt idx="34588">
                  <c:v>41620.791666666664</c:v>
                </c:pt>
                <c:pt idx="34589">
                  <c:v>41620.833333333336</c:v>
                </c:pt>
                <c:pt idx="34590">
                  <c:v>41620.875</c:v>
                </c:pt>
                <c:pt idx="34591">
                  <c:v>41620.916666666664</c:v>
                </c:pt>
                <c:pt idx="34592">
                  <c:v>41620.958333333336</c:v>
                </c:pt>
                <c:pt idx="34593">
                  <c:v>41621</c:v>
                </c:pt>
                <c:pt idx="34594">
                  <c:v>41621.041666666664</c:v>
                </c:pt>
                <c:pt idx="34595">
                  <c:v>41621.083333333336</c:v>
                </c:pt>
                <c:pt idx="34596">
                  <c:v>41621.125</c:v>
                </c:pt>
                <c:pt idx="34597">
                  <c:v>41621.166666666664</c:v>
                </c:pt>
                <c:pt idx="34598">
                  <c:v>41621.208333333336</c:v>
                </c:pt>
                <c:pt idx="34599">
                  <c:v>41621.25</c:v>
                </c:pt>
                <c:pt idx="34600">
                  <c:v>41621.291666666664</c:v>
                </c:pt>
                <c:pt idx="34601">
                  <c:v>41621.333333333336</c:v>
                </c:pt>
                <c:pt idx="34602">
                  <c:v>41621.375</c:v>
                </c:pt>
                <c:pt idx="34603">
                  <c:v>41621.416666666664</c:v>
                </c:pt>
                <c:pt idx="34604">
                  <c:v>41621.458333333336</c:v>
                </c:pt>
                <c:pt idx="34605">
                  <c:v>41621.5</c:v>
                </c:pt>
                <c:pt idx="34606">
                  <c:v>41621.541666666664</c:v>
                </c:pt>
                <c:pt idx="34607">
                  <c:v>41621.583333333336</c:v>
                </c:pt>
                <c:pt idx="34608">
                  <c:v>41621.625</c:v>
                </c:pt>
                <c:pt idx="34609">
                  <c:v>41621.666666666664</c:v>
                </c:pt>
                <c:pt idx="34610">
                  <c:v>41621.708333333336</c:v>
                </c:pt>
                <c:pt idx="34611">
                  <c:v>41621.75</c:v>
                </c:pt>
                <c:pt idx="34612">
                  <c:v>41621.791666666664</c:v>
                </c:pt>
                <c:pt idx="34613">
                  <c:v>41621.833333333336</c:v>
                </c:pt>
                <c:pt idx="34614">
                  <c:v>41621.875</c:v>
                </c:pt>
                <c:pt idx="34615">
                  <c:v>41621.916666666664</c:v>
                </c:pt>
                <c:pt idx="34616">
                  <c:v>41621.958333333336</c:v>
                </c:pt>
                <c:pt idx="34617">
                  <c:v>41622</c:v>
                </c:pt>
                <c:pt idx="34618">
                  <c:v>41622.041666666664</c:v>
                </c:pt>
                <c:pt idx="34619">
                  <c:v>41622.083333333336</c:v>
                </c:pt>
                <c:pt idx="34620">
                  <c:v>41622.125</c:v>
                </c:pt>
                <c:pt idx="34621">
                  <c:v>41622.166666666664</c:v>
                </c:pt>
                <c:pt idx="34622">
                  <c:v>41622.208333333336</c:v>
                </c:pt>
                <c:pt idx="34623">
                  <c:v>41622.25</c:v>
                </c:pt>
                <c:pt idx="34624">
                  <c:v>41622.291666666664</c:v>
                </c:pt>
                <c:pt idx="34625">
                  <c:v>41622.333333333336</c:v>
                </c:pt>
                <c:pt idx="34626">
                  <c:v>41622.375</c:v>
                </c:pt>
                <c:pt idx="34627">
                  <c:v>41622.416666666664</c:v>
                </c:pt>
                <c:pt idx="34628">
                  <c:v>41622.458333333336</c:v>
                </c:pt>
                <c:pt idx="34629">
                  <c:v>41622.5</c:v>
                </c:pt>
                <c:pt idx="34630">
                  <c:v>41622.541666666664</c:v>
                </c:pt>
                <c:pt idx="34631">
                  <c:v>41622.583333333336</c:v>
                </c:pt>
                <c:pt idx="34632">
                  <c:v>41622.625</c:v>
                </c:pt>
                <c:pt idx="34633">
                  <c:v>41622.666666666664</c:v>
                </c:pt>
                <c:pt idx="34634">
                  <c:v>41622.708333333336</c:v>
                </c:pt>
                <c:pt idx="34635">
                  <c:v>41622.75</c:v>
                </c:pt>
                <c:pt idx="34636">
                  <c:v>41622.791666666664</c:v>
                </c:pt>
                <c:pt idx="34637">
                  <c:v>41622.833333333336</c:v>
                </c:pt>
                <c:pt idx="34638">
                  <c:v>41622.875</c:v>
                </c:pt>
                <c:pt idx="34639">
                  <c:v>41622.916666666664</c:v>
                </c:pt>
                <c:pt idx="34640">
                  <c:v>41622.958333333336</c:v>
                </c:pt>
                <c:pt idx="34641">
                  <c:v>41623</c:v>
                </c:pt>
                <c:pt idx="34642">
                  <c:v>41623.041666666664</c:v>
                </c:pt>
                <c:pt idx="34643">
                  <c:v>41623.083333333336</c:v>
                </c:pt>
                <c:pt idx="34644">
                  <c:v>41623.125</c:v>
                </c:pt>
                <c:pt idx="34645">
                  <c:v>41623.166666666664</c:v>
                </c:pt>
                <c:pt idx="34646">
                  <c:v>41623.208333333336</c:v>
                </c:pt>
                <c:pt idx="34647">
                  <c:v>41623.25</c:v>
                </c:pt>
                <c:pt idx="34648">
                  <c:v>41623.291666666664</c:v>
                </c:pt>
                <c:pt idx="34649">
                  <c:v>41623.333333333336</c:v>
                </c:pt>
                <c:pt idx="34650">
                  <c:v>41623.375</c:v>
                </c:pt>
                <c:pt idx="34651">
                  <c:v>41623.416666666664</c:v>
                </c:pt>
                <c:pt idx="34652">
                  <c:v>41623.458333333336</c:v>
                </c:pt>
                <c:pt idx="34653">
                  <c:v>41623.5</c:v>
                </c:pt>
                <c:pt idx="34654">
                  <c:v>41623.541666666664</c:v>
                </c:pt>
                <c:pt idx="34655">
                  <c:v>41623.583333333336</c:v>
                </c:pt>
                <c:pt idx="34656">
                  <c:v>41623.625</c:v>
                </c:pt>
                <c:pt idx="34657">
                  <c:v>41623.666666666664</c:v>
                </c:pt>
                <c:pt idx="34658">
                  <c:v>41623.708333333336</c:v>
                </c:pt>
                <c:pt idx="34659">
                  <c:v>41623.75</c:v>
                </c:pt>
                <c:pt idx="34660">
                  <c:v>41623.791666666664</c:v>
                </c:pt>
                <c:pt idx="34661">
                  <c:v>41623.833333333336</c:v>
                </c:pt>
                <c:pt idx="34662">
                  <c:v>41623.875</c:v>
                </c:pt>
                <c:pt idx="34663">
                  <c:v>41623.916666666664</c:v>
                </c:pt>
                <c:pt idx="34664">
                  <c:v>41623.958333333336</c:v>
                </c:pt>
                <c:pt idx="34665">
                  <c:v>41624</c:v>
                </c:pt>
                <c:pt idx="34666">
                  <c:v>41624.041666666664</c:v>
                </c:pt>
                <c:pt idx="34667">
                  <c:v>41624.083333333336</c:v>
                </c:pt>
                <c:pt idx="34668">
                  <c:v>41624.125</c:v>
                </c:pt>
                <c:pt idx="34669">
                  <c:v>41624.166666666664</c:v>
                </c:pt>
                <c:pt idx="34670">
                  <c:v>41624.208333333336</c:v>
                </c:pt>
                <c:pt idx="34671">
                  <c:v>41624.25</c:v>
                </c:pt>
                <c:pt idx="34672">
                  <c:v>41624.291666666664</c:v>
                </c:pt>
                <c:pt idx="34673">
                  <c:v>41624.333333333336</c:v>
                </c:pt>
                <c:pt idx="34674">
                  <c:v>41624.375</c:v>
                </c:pt>
                <c:pt idx="34675">
                  <c:v>41624.416666666664</c:v>
                </c:pt>
                <c:pt idx="34676">
                  <c:v>41624.458333333336</c:v>
                </c:pt>
                <c:pt idx="34677">
                  <c:v>41624.5</c:v>
                </c:pt>
                <c:pt idx="34678">
                  <c:v>41624.541666666664</c:v>
                </c:pt>
                <c:pt idx="34679">
                  <c:v>41624.583333333336</c:v>
                </c:pt>
                <c:pt idx="34680">
                  <c:v>41624.625</c:v>
                </c:pt>
                <c:pt idx="34681">
                  <c:v>41624.666666666664</c:v>
                </c:pt>
                <c:pt idx="34682">
                  <c:v>41624.708333333336</c:v>
                </c:pt>
                <c:pt idx="34683">
                  <c:v>41624.75</c:v>
                </c:pt>
                <c:pt idx="34684">
                  <c:v>41624.791666666664</c:v>
                </c:pt>
                <c:pt idx="34685">
                  <c:v>41624.833333333336</c:v>
                </c:pt>
                <c:pt idx="34686">
                  <c:v>41624.875</c:v>
                </c:pt>
                <c:pt idx="34687">
                  <c:v>41624.916666666664</c:v>
                </c:pt>
                <c:pt idx="34688">
                  <c:v>41624.958333333336</c:v>
                </c:pt>
                <c:pt idx="34689">
                  <c:v>41625</c:v>
                </c:pt>
                <c:pt idx="34690">
                  <c:v>41625.041666666664</c:v>
                </c:pt>
                <c:pt idx="34691">
                  <c:v>41625.083333333336</c:v>
                </c:pt>
                <c:pt idx="34692">
                  <c:v>41625.125</c:v>
                </c:pt>
                <c:pt idx="34693">
                  <c:v>41625.166666666664</c:v>
                </c:pt>
                <c:pt idx="34694">
                  <c:v>41625.208333333336</c:v>
                </c:pt>
                <c:pt idx="34695">
                  <c:v>41625.25</c:v>
                </c:pt>
                <c:pt idx="34696">
                  <c:v>41625.291666666664</c:v>
                </c:pt>
                <c:pt idx="34697">
                  <c:v>41625.333333333336</c:v>
                </c:pt>
                <c:pt idx="34698">
                  <c:v>41625.375</c:v>
                </c:pt>
                <c:pt idx="34699">
                  <c:v>41625.416666666664</c:v>
                </c:pt>
                <c:pt idx="34700">
                  <c:v>41625.458333333336</c:v>
                </c:pt>
                <c:pt idx="34701">
                  <c:v>41625.5</c:v>
                </c:pt>
                <c:pt idx="34702">
                  <c:v>41625.541666666664</c:v>
                </c:pt>
                <c:pt idx="34703">
                  <c:v>41625.583333333336</c:v>
                </c:pt>
                <c:pt idx="34704">
                  <c:v>41625.625</c:v>
                </c:pt>
                <c:pt idx="34705">
                  <c:v>41625.666666666664</c:v>
                </c:pt>
                <c:pt idx="34706">
                  <c:v>41625.708333333336</c:v>
                </c:pt>
                <c:pt idx="34707">
                  <c:v>41625.75</c:v>
                </c:pt>
                <c:pt idx="34708">
                  <c:v>41625.791666666664</c:v>
                </c:pt>
                <c:pt idx="34709">
                  <c:v>41625.833333333336</c:v>
                </c:pt>
                <c:pt idx="34710">
                  <c:v>41625.875</c:v>
                </c:pt>
                <c:pt idx="34711">
                  <c:v>41625.916666666664</c:v>
                </c:pt>
                <c:pt idx="34712">
                  <c:v>41625.958333333336</c:v>
                </c:pt>
                <c:pt idx="34713">
                  <c:v>41626</c:v>
                </c:pt>
                <c:pt idx="34714">
                  <c:v>41626.041666666664</c:v>
                </c:pt>
                <c:pt idx="34715">
                  <c:v>41626.083333333336</c:v>
                </c:pt>
                <c:pt idx="34716">
                  <c:v>41626.125</c:v>
                </c:pt>
                <c:pt idx="34717">
                  <c:v>41626.166666666664</c:v>
                </c:pt>
                <c:pt idx="34718">
                  <c:v>41626.208333333336</c:v>
                </c:pt>
                <c:pt idx="34719">
                  <c:v>41626.25</c:v>
                </c:pt>
                <c:pt idx="34720">
                  <c:v>41626.291666666664</c:v>
                </c:pt>
                <c:pt idx="34721">
                  <c:v>41626.333333333336</c:v>
                </c:pt>
                <c:pt idx="34722">
                  <c:v>41626.375</c:v>
                </c:pt>
                <c:pt idx="34723">
                  <c:v>41626.416666666664</c:v>
                </c:pt>
                <c:pt idx="34724">
                  <c:v>41626.458333333336</c:v>
                </c:pt>
                <c:pt idx="34725">
                  <c:v>41626.5</c:v>
                </c:pt>
                <c:pt idx="34726">
                  <c:v>41626.541666666664</c:v>
                </c:pt>
                <c:pt idx="34727">
                  <c:v>41626.583333333336</c:v>
                </c:pt>
                <c:pt idx="34728">
                  <c:v>41626.625</c:v>
                </c:pt>
                <c:pt idx="34729">
                  <c:v>41626.666666666664</c:v>
                </c:pt>
                <c:pt idx="34730">
                  <c:v>41626.708333333336</c:v>
                </c:pt>
                <c:pt idx="34731">
                  <c:v>41626.75</c:v>
                </c:pt>
                <c:pt idx="34732">
                  <c:v>41626.791666666664</c:v>
                </c:pt>
                <c:pt idx="34733">
                  <c:v>41626.833333333336</c:v>
                </c:pt>
                <c:pt idx="34734">
                  <c:v>41626.875</c:v>
                </c:pt>
                <c:pt idx="34735">
                  <c:v>41626.916666666664</c:v>
                </c:pt>
                <c:pt idx="34736">
                  <c:v>41626.958333333336</c:v>
                </c:pt>
                <c:pt idx="34737">
                  <c:v>41627</c:v>
                </c:pt>
                <c:pt idx="34738">
                  <c:v>41627.041666666664</c:v>
                </c:pt>
                <c:pt idx="34739">
                  <c:v>41627.083333333336</c:v>
                </c:pt>
                <c:pt idx="34740">
                  <c:v>41627.125</c:v>
                </c:pt>
                <c:pt idx="34741">
                  <c:v>41627.166666666664</c:v>
                </c:pt>
                <c:pt idx="34742">
                  <c:v>41627.208333333336</c:v>
                </c:pt>
                <c:pt idx="34743">
                  <c:v>41627.25</c:v>
                </c:pt>
                <c:pt idx="34744">
                  <c:v>41627.291666666664</c:v>
                </c:pt>
                <c:pt idx="34745">
                  <c:v>41627.333333333336</c:v>
                </c:pt>
                <c:pt idx="34746">
                  <c:v>41627.375</c:v>
                </c:pt>
                <c:pt idx="34747">
                  <c:v>41627.416666666664</c:v>
                </c:pt>
                <c:pt idx="34748">
                  <c:v>41627.458333333336</c:v>
                </c:pt>
                <c:pt idx="34749">
                  <c:v>41627.5</c:v>
                </c:pt>
                <c:pt idx="34750">
                  <c:v>41627.541666666664</c:v>
                </c:pt>
                <c:pt idx="34751">
                  <c:v>41627.583333333336</c:v>
                </c:pt>
                <c:pt idx="34752">
                  <c:v>41627.625</c:v>
                </c:pt>
                <c:pt idx="34753">
                  <c:v>41627.666666666664</c:v>
                </c:pt>
                <c:pt idx="34754">
                  <c:v>41627.708333333336</c:v>
                </c:pt>
                <c:pt idx="34755">
                  <c:v>41627.75</c:v>
                </c:pt>
                <c:pt idx="34756">
                  <c:v>41627.791666666664</c:v>
                </c:pt>
                <c:pt idx="34757">
                  <c:v>41627.833333333336</c:v>
                </c:pt>
                <c:pt idx="34758">
                  <c:v>41627.875</c:v>
                </c:pt>
                <c:pt idx="34759">
                  <c:v>41627.916666666664</c:v>
                </c:pt>
                <c:pt idx="34760">
                  <c:v>41627.958333333336</c:v>
                </c:pt>
                <c:pt idx="34761">
                  <c:v>41628</c:v>
                </c:pt>
                <c:pt idx="34762">
                  <c:v>41628.041666666664</c:v>
                </c:pt>
                <c:pt idx="34763">
                  <c:v>41628.083333333336</c:v>
                </c:pt>
                <c:pt idx="34764">
                  <c:v>41628.125</c:v>
                </c:pt>
                <c:pt idx="34765">
                  <c:v>41628.166666666664</c:v>
                </c:pt>
                <c:pt idx="34766">
                  <c:v>41628.208333333336</c:v>
                </c:pt>
                <c:pt idx="34767">
                  <c:v>41628.25</c:v>
                </c:pt>
                <c:pt idx="34768">
                  <c:v>41628.291666666664</c:v>
                </c:pt>
                <c:pt idx="34769">
                  <c:v>41628.333333333336</c:v>
                </c:pt>
                <c:pt idx="34770">
                  <c:v>41628.375</c:v>
                </c:pt>
                <c:pt idx="34771">
                  <c:v>41628.416666666664</c:v>
                </c:pt>
                <c:pt idx="34772">
                  <c:v>41628.458333333336</c:v>
                </c:pt>
                <c:pt idx="34773">
                  <c:v>41628.5</c:v>
                </c:pt>
                <c:pt idx="34774">
                  <c:v>41628.541666666664</c:v>
                </c:pt>
                <c:pt idx="34775">
                  <c:v>41628.583333333336</c:v>
                </c:pt>
                <c:pt idx="34776">
                  <c:v>41628.625</c:v>
                </c:pt>
                <c:pt idx="34777">
                  <c:v>41628.666666666664</c:v>
                </c:pt>
                <c:pt idx="34778">
                  <c:v>41628.708333333336</c:v>
                </c:pt>
                <c:pt idx="34779">
                  <c:v>41628.75</c:v>
                </c:pt>
                <c:pt idx="34780">
                  <c:v>41628.791666666664</c:v>
                </c:pt>
                <c:pt idx="34781">
                  <c:v>41628.833333333336</c:v>
                </c:pt>
                <c:pt idx="34782">
                  <c:v>41628.875</c:v>
                </c:pt>
                <c:pt idx="34783">
                  <c:v>41628.916666666664</c:v>
                </c:pt>
                <c:pt idx="34784">
                  <c:v>41628.958333333336</c:v>
                </c:pt>
                <c:pt idx="34785">
                  <c:v>41629</c:v>
                </c:pt>
                <c:pt idx="34786">
                  <c:v>41629.041666666664</c:v>
                </c:pt>
                <c:pt idx="34787">
                  <c:v>41629.083333333336</c:v>
                </c:pt>
                <c:pt idx="34788">
                  <c:v>41629.125</c:v>
                </c:pt>
                <c:pt idx="34789">
                  <c:v>41629.166666666664</c:v>
                </c:pt>
                <c:pt idx="34790">
                  <c:v>41629.208333333336</c:v>
                </c:pt>
                <c:pt idx="34791">
                  <c:v>41629.25</c:v>
                </c:pt>
                <c:pt idx="34792">
                  <c:v>41629.291666666664</c:v>
                </c:pt>
                <c:pt idx="34793">
                  <c:v>41629.333333333336</c:v>
                </c:pt>
                <c:pt idx="34794">
                  <c:v>41629.375</c:v>
                </c:pt>
                <c:pt idx="34795">
                  <c:v>41629.416666666664</c:v>
                </c:pt>
                <c:pt idx="34796">
                  <c:v>41629.458333333336</c:v>
                </c:pt>
                <c:pt idx="34797">
                  <c:v>41629.5</c:v>
                </c:pt>
                <c:pt idx="34798">
                  <c:v>41629.541666666664</c:v>
                </c:pt>
                <c:pt idx="34799">
                  <c:v>41629.583333333336</c:v>
                </c:pt>
                <c:pt idx="34800">
                  <c:v>41629.625</c:v>
                </c:pt>
                <c:pt idx="34801">
                  <c:v>41629.666666666664</c:v>
                </c:pt>
                <c:pt idx="34802">
                  <c:v>41629.708333333336</c:v>
                </c:pt>
                <c:pt idx="34803">
                  <c:v>41629.75</c:v>
                </c:pt>
                <c:pt idx="34804">
                  <c:v>41629.791666666664</c:v>
                </c:pt>
                <c:pt idx="34805">
                  <c:v>41629.833333333336</c:v>
                </c:pt>
                <c:pt idx="34806">
                  <c:v>41629.875</c:v>
                </c:pt>
                <c:pt idx="34807">
                  <c:v>41629.916666666664</c:v>
                </c:pt>
                <c:pt idx="34808">
                  <c:v>41629.958333333336</c:v>
                </c:pt>
                <c:pt idx="34809">
                  <c:v>41630</c:v>
                </c:pt>
                <c:pt idx="34810">
                  <c:v>41630.041666666664</c:v>
                </c:pt>
                <c:pt idx="34811">
                  <c:v>41630.083333333336</c:v>
                </c:pt>
                <c:pt idx="34812">
                  <c:v>41630.125</c:v>
                </c:pt>
                <c:pt idx="34813">
                  <c:v>41630.166666666664</c:v>
                </c:pt>
                <c:pt idx="34814">
                  <c:v>41630.208333333336</c:v>
                </c:pt>
                <c:pt idx="34815">
                  <c:v>41630.25</c:v>
                </c:pt>
                <c:pt idx="34816">
                  <c:v>41630.291666666664</c:v>
                </c:pt>
                <c:pt idx="34817">
                  <c:v>41630.333333333336</c:v>
                </c:pt>
                <c:pt idx="34818">
                  <c:v>41630.375</c:v>
                </c:pt>
                <c:pt idx="34819">
                  <c:v>41630.416666666664</c:v>
                </c:pt>
                <c:pt idx="34820">
                  <c:v>41630.458333333336</c:v>
                </c:pt>
                <c:pt idx="34821">
                  <c:v>41630.5</c:v>
                </c:pt>
                <c:pt idx="34822">
                  <c:v>41630.541666666664</c:v>
                </c:pt>
                <c:pt idx="34823">
                  <c:v>41630.583333333336</c:v>
                </c:pt>
                <c:pt idx="34824">
                  <c:v>41630.625</c:v>
                </c:pt>
                <c:pt idx="34825">
                  <c:v>41630.666666666664</c:v>
                </c:pt>
                <c:pt idx="34826">
                  <c:v>41630.708333333336</c:v>
                </c:pt>
                <c:pt idx="34827">
                  <c:v>41630.75</c:v>
                </c:pt>
                <c:pt idx="34828">
                  <c:v>41630.791666666664</c:v>
                </c:pt>
                <c:pt idx="34829">
                  <c:v>41630.833333333336</c:v>
                </c:pt>
                <c:pt idx="34830">
                  <c:v>41630.875</c:v>
                </c:pt>
                <c:pt idx="34831">
                  <c:v>41630.916666666664</c:v>
                </c:pt>
                <c:pt idx="34832">
                  <c:v>41630.958333333336</c:v>
                </c:pt>
                <c:pt idx="34833">
                  <c:v>41631</c:v>
                </c:pt>
                <c:pt idx="34834">
                  <c:v>41631.041666666664</c:v>
                </c:pt>
                <c:pt idx="34835">
                  <c:v>41631.083333333336</c:v>
                </c:pt>
                <c:pt idx="34836">
                  <c:v>41631.125</c:v>
                </c:pt>
                <c:pt idx="34837">
                  <c:v>41631.166666666664</c:v>
                </c:pt>
                <c:pt idx="34838">
                  <c:v>41631.208333333336</c:v>
                </c:pt>
                <c:pt idx="34839">
                  <c:v>41631.25</c:v>
                </c:pt>
                <c:pt idx="34840">
                  <c:v>41631.291666666664</c:v>
                </c:pt>
                <c:pt idx="34841">
                  <c:v>41631.333333333336</c:v>
                </c:pt>
                <c:pt idx="34842">
                  <c:v>41631.375</c:v>
                </c:pt>
                <c:pt idx="34843">
                  <c:v>41631.416666666664</c:v>
                </c:pt>
                <c:pt idx="34844">
                  <c:v>41631.458333333336</c:v>
                </c:pt>
                <c:pt idx="34845">
                  <c:v>41631.5</c:v>
                </c:pt>
                <c:pt idx="34846">
                  <c:v>41631.541666666664</c:v>
                </c:pt>
                <c:pt idx="34847">
                  <c:v>41631.583333333336</c:v>
                </c:pt>
                <c:pt idx="34848">
                  <c:v>41631.625</c:v>
                </c:pt>
                <c:pt idx="34849">
                  <c:v>41631.666666666664</c:v>
                </c:pt>
                <c:pt idx="34850">
                  <c:v>41631.708333333336</c:v>
                </c:pt>
                <c:pt idx="34851">
                  <c:v>41631.75</c:v>
                </c:pt>
                <c:pt idx="34852">
                  <c:v>41631.791666666664</c:v>
                </c:pt>
                <c:pt idx="34853">
                  <c:v>41631.833333333336</c:v>
                </c:pt>
                <c:pt idx="34854">
                  <c:v>41631.875</c:v>
                </c:pt>
                <c:pt idx="34855">
                  <c:v>41631.916666666664</c:v>
                </c:pt>
                <c:pt idx="34856">
                  <c:v>41631.958333333336</c:v>
                </c:pt>
                <c:pt idx="34857">
                  <c:v>41632</c:v>
                </c:pt>
                <c:pt idx="34858">
                  <c:v>41632.041666666664</c:v>
                </c:pt>
                <c:pt idx="34859">
                  <c:v>41632.083333333336</c:v>
                </c:pt>
                <c:pt idx="34860">
                  <c:v>41632.125</c:v>
                </c:pt>
                <c:pt idx="34861">
                  <c:v>41632.166666666664</c:v>
                </c:pt>
                <c:pt idx="34862">
                  <c:v>41632.208333333336</c:v>
                </c:pt>
                <c:pt idx="34863">
                  <c:v>41632.25</c:v>
                </c:pt>
                <c:pt idx="34864">
                  <c:v>41632.291666666664</c:v>
                </c:pt>
                <c:pt idx="34865">
                  <c:v>41632.333333333336</c:v>
                </c:pt>
                <c:pt idx="34866">
                  <c:v>41632.375</c:v>
                </c:pt>
                <c:pt idx="34867">
                  <c:v>41632.416666666664</c:v>
                </c:pt>
                <c:pt idx="34868">
                  <c:v>41632.458333333336</c:v>
                </c:pt>
                <c:pt idx="34869">
                  <c:v>41632.5</c:v>
                </c:pt>
                <c:pt idx="34870">
                  <c:v>41632.541666666664</c:v>
                </c:pt>
                <c:pt idx="34871">
                  <c:v>41632.583333333336</c:v>
                </c:pt>
                <c:pt idx="34872">
                  <c:v>41632.625</c:v>
                </c:pt>
                <c:pt idx="34873">
                  <c:v>41632.666666666664</c:v>
                </c:pt>
                <c:pt idx="34874">
                  <c:v>41632.708333333336</c:v>
                </c:pt>
                <c:pt idx="34875">
                  <c:v>41632.75</c:v>
                </c:pt>
                <c:pt idx="34876">
                  <c:v>41632.791666666664</c:v>
                </c:pt>
                <c:pt idx="34877">
                  <c:v>41632.833333333336</c:v>
                </c:pt>
                <c:pt idx="34878">
                  <c:v>41632.875</c:v>
                </c:pt>
                <c:pt idx="34879">
                  <c:v>41632.916666666664</c:v>
                </c:pt>
                <c:pt idx="34880">
                  <c:v>41632.958333333336</c:v>
                </c:pt>
                <c:pt idx="34881">
                  <c:v>41633</c:v>
                </c:pt>
                <c:pt idx="34882">
                  <c:v>41633.041666666664</c:v>
                </c:pt>
                <c:pt idx="34883">
                  <c:v>41633.083333333336</c:v>
                </c:pt>
                <c:pt idx="34884">
                  <c:v>41633.125</c:v>
                </c:pt>
                <c:pt idx="34885">
                  <c:v>41633.166666666664</c:v>
                </c:pt>
                <c:pt idx="34886">
                  <c:v>41633.208333333336</c:v>
                </c:pt>
                <c:pt idx="34887">
                  <c:v>41633.25</c:v>
                </c:pt>
                <c:pt idx="34888">
                  <c:v>41633.291666666664</c:v>
                </c:pt>
                <c:pt idx="34889">
                  <c:v>41633.333333333336</c:v>
                </c:pt>
                <c:pt idx="34890">
                  <c:v>41633.375</c:v>
                </c:pt>
                <c:pt idx="34891">
                  <c:v>41633.416666666664</c:v>
                </c:pt>
                <c:pt idx="34892">
                  <c:v>41633.458333333336</c:v>
                </c:pt>
                <c:pt idx="34893">
                  <c:v>41633.5</c:v>
                </c:pt>
                <c:pt idx="34894">
                  <c:v>41633.541666666664</c:v>
                </c:pt>
                <c:pt idx="34895">
                  <c:v>41633.583333333336</c:v>
                </c:pt>
                <c:pt idx="34896">
                  <c:v>41633.625</c:v>
                </c:pt>
                <c:pt idx="34897">
                  <c:v>41633.666666666664</c:v>
                </c:pt>
                <c:pt idx="34898">
                  <c:v>41633.708333333336</c:v>
                </c:pt>
                <c:pt idx="34899">
                  <c:v>41633.75</c:v>
                </c:pt>
                <c:pt idx="34900">
                  <c:v>41633.791666666664</c:v>
                </c:pt>
                <c:pt idx="34901">
                  <c:v>41633.833333333336</c:v>
                </c:pt>
                <c:pt idx="34902">
                  <c:v>41633.875</c:v>
                </c:pt>
                <c:pt idx="34903">
                  <c:v>41633.916666666664</c:v>
                </c:pt>
                <c:pt idx="34904">
                  <c:v>41633.958333333336</c:v>
                </c:pt>
                <c:pt idx="34905">
                  <c:v>41634</c:v>
                </c:pt>
                <c:pt idx="34906">
                  <c:v>41634.041666666664</c:v>
                </c:pt>
                <c:pt idx="34907">
                  <c:v>41634.083333333336</c:v>
                </c:pt>
                <c:pt idx="34908">
                  <c:v>41634.125</c:v>
                </c:pt>
                <c:pt idx="34909">
                  <c:v>41634.166666666664</c:v>
                </c:pt>
                <c:pt idx="34910">
                  <c:v>41634.208333333336</c:v>
                </c:pt>
                <c:pt idx="34911">
                  <c:v>41634.25</c:v>
                </c:pt>
                <c:pt idx="34912">
                  <c:v>41634.291666666664</c:v>
                </c:pt>
                <c:pt idx="34913">
                  <c:v>41634.333333333336</c:v>
                </c:pt>
                <c:pt idx="34914">
                  <c:v>41634.375</c:v>
                </c:pt>
                <c:pt idx="34915">
                  <c:v>41634.416666666664</c:v>
                </c:pt>
                <c:pt idx="34916">
                  <c:v>41634.458333333336</c:v>
                </c:pt>
                <c:pt idx="34917">
                  <c:v>41634.5</c:v>
                </c:pt>
                <c:pt idx="34918">
                  <c:v>41634.541666666664</c:v>
                </c:pt>
                <c:pt idx="34919">
                  <c:v>41634.583333333336</c:v>
                </c:pt>
                <c:pt idx="34920">
                  <c:v>41634.625</c:v>
                </c:pt>
                <c:pt idx="34921">
                  <c:v>41634.666666666664</c:v>
                </c:pt>
                <c:pt idx="34922">
                  <c:v>41634.708333333336</c:v>
                </c:pt>
                <c:pt idx="34923">
                  <c:v>41634.75</c:v>
                </c:pt>
                <c:pt idx="34924">
                  <c:v>41634.791666666664</c:v>
                </c:pt>
                <c:pt idx="34925">
                  <c:v>41634.833333333336</c:v>
                </c:pt>
                <c:pt idx="34926">
                  <c:v>41634.875</c:v>
                </c:pt>
                <c:pt idx="34927">
                  <c:v>41634.916666666664</c:v>
                </c:pt>
                <c:pt idx="34928">
                  <c:v>41634.958333333336</c:v>
                </c:pt>
                <c:pt idx="34929">
                  <c:v>41635</c:v>
                </c:pt>
                <c:pt idx="34930">
                  <c:v>41635.041666666664</c:v>
                </c:pt>
                <c:pt idx="34931">
                  <c:v>41635.083333333336</c:v>
                </c:pt>
                <c:pt idx="34932">
                  <c:v>41635.125</c:v>
                </c:pt>
                <c:pt idx="34933">
                  <c:v>41635.166666666664</c:v>
                </c:pt>
                <c:pt idx="34934">
                  <c:v>41635.208333333336</c:v>
                </c:pt>
                <c:pt idx="34935">
                  <c:v>41635.25</c:v>
                </c:pt>
                <c:pt idx="34936">
                  <c:v>41635.291666666664</c:v>
                </c:pt>
                <c:pt idx="34937">
                  <c:v>41635.333333333336</c:v>
                </c:pt>
                <c:pt idx="34938">
                  <c:v>41635.375</c:v>
                </c:pt>
                <c:pt idx="34939">
                  <c:v>41635.416666666664</c:v>
                </c:pt>
                <c:pt idx="34940">
                  <c:v>41635.458333333336</c:v>
                </c:pt>
                <c:pt idx="34941">
                  <c:v>41635.5</c:v>
                </c:pt>
                <c:pt idx="34942">
                  <c:v>41635.541666666664</c:v>
                </c:pt>
                <c:pt idx="34943">
                  <c:v>41635.583333333336</c:v>
                </c:pt>
                <c:pt idx="34944">
                  <c:v>41635.625</c:v>
                </c:pt>
                <c:pt idx="34945">
                  <c:v>41635.666666666664</c:v>
                </c:pt>
                <c:pt idx="34946">
                  <c:v>41635.708333333336</c:v>
                </c:pt>
                <c:pt idx="34947">
                  <c:v>41635.75</c:v>
                </c:pt>
                <c:pt idx="34948">
                  <c:v>41635.791666666664</c:v>
                </c:pt>
                <c:pt idx="34949">
                  <c:v>41635.833333333336</c:v>
                </c:pt>
                <c:pt idx="34950">
                  <c:v>41635.875</c:v>
                </c:pt>
                <c:pt idx="34951">
                  <c:v>41635.916666666664</c:v>
                </c:pt>
                <c:pt idx="34952">
                  <c:v>41635.958333333336</c:v>
                </c:pt>
                <c:pt idx="34953">
                  <c:v>41636</c:v>
                </c:pt>
                <c:pt idx="34954">
                  <c:v>41636.041666666664</c:v>
                </c:pt>
                <c:pt idx="34955">
                  <c:v>41636.083333333336</c:v>
                </c:pt>
                <c:pt idx="34956">
                  <c:v>41636.125</c:v>
                </c:pt>
                <c:pt idx="34957">
                  <c:v>41636.166666666664</c:v>
                </c:pt>
                <c:pt idx="34958">
                  <c:v>41636.208333333336</c:v>
                </c:pt>
                <c:pt idx="34959">
                  <c:v>41636.25</c:v>
                </c:pt>
                <c:pt idx="34960">
                  <c:v>41636.291666666664</c:v>
                </c:pt>
                <c:pt idx="34961">
                  <c:v>41636.333333333336</c:v>
                </c:pt>
                <c:pt idx="34962">
                  <c:v>41636.375</c:v>
                </c:pt>
                <c:pt idx="34963">
                  <c:v>41636.416666666664</c:v>
                </c:pt>
                <c:pt idx="34964">
                  <c:v>41636.458333333336</c:v>
                </c:pt>
                <c:pt idx="34965">
                  <c:v>41636.5</c:v>
                </c:pt>
                <c:pt idx="34966">
                  <c:v>41636.541666666664</c:v>
                </c:pt>
                <c:pt idx="34967">
                  <c:v>41636.583333333336</c:v>
                </c:pt>
                <c:pt idx="34968">
                  <c:v>41636.625</c:v>
                </c:pt>
                <c:pt idx="34969">
                  <c:v>41636.666666666664</c:v>
                </c:pt>
                <c:pt idx="34970">
                  <c:v>41636.708333333336</c:v>
                </c:pt>
                <c:pt idx="34971">
                  <c:v>41636.75</c:v>
                </c:pt>
                <c:pt idx="34972">
                  <c:v>41636.791666666664</c:v>
                </c:pt>
                <c:pt idx="34973">
                  <c:v>41636.833333333336</c:v>
                </c:pt>
                <c:pt idx="34974">
                  <c:v>41636.875</c:v>
                </c:pt>
                <c:pt idx="34975">
                  <c:v>41636.916666666664</c:v>
                </c:pt>
                <c:pt idx="34976">
                  <c:v>41636.958333333336</c:v>
                </c:pt>
                <c:pt idx="34977">
                  <c:v>41637</c:v>
                </c:pt>
                <c:pt idx="34978">
                  <c:v>41637.041666666664</c:v>
                </c:pt>
                <c:pt idx="34979">
                  <c:v>41637.083333333336</c:v>
                </c:pt>
                <c:pt idx="34980">
                  <c:v>41637.125</c:v>
                </c:pt>
                <c:pt idx="34981">
                  <c:v>41637.166666666664</c:v>
                </c:pt>
                <c:pt idx="34982">
                  <c:v>41637.208333333336</c:v>
                </c:pt>
                <c:pt idx="34983">
                  <c:v>41637.25</c:v>
                </c:pt>
                <c:pt idx="34984">
                  <c:v>41637.291666666664</c:v>
                </c:pt>
                <c:pt idx="34985">
                  <c:v>41637.333333333336</c:v>
                </c:pt>
                <c:pt idx="34986">
                  <c:v>41637.375</c:v>
                </c:pt>
                <c:pt idx="34987">
                  <c:v>41637.416666666664</c:v>
                </c:pt>
                <c:pt idx="34988">
                  <c:v>41637.458333333336</c:v>
                </c:pt>
                <c:pt idx="34989">
                  <c:v>41637.5</c:v>
                </c:pt>
                <c:pt idx="34990">
                  <c:v>41637.541666666664</c:v>
                </c:pt>
                <c:pt idx="34991">
                  <c:v>41637.583333333336</c:v>
                </c:pt>
                <c:pt idx="34992">
                  <c:v>41637.625</c:v>
                </c:pt>
                <c:pt idx="34993">
                  <c:v>41637.666666666664</c:v>
                </c:pt>
                <c:pt idx="34994">
                  <c:v>41637.708333333336</c:v>
                </c:pt>
                <c:pt idx="34995">
                  <c:v>41637.75</c:v>
                </c:pt>
                <c:pt idx="34996">
                  <c:v>41637.791666666664</c:v>
                </c:pt>
                <c:pt idx="34997">
                  <c:v>41637.833333333336</c:v>
                </c:pt>
                <c:pt idx="34998">
                  <c:v>41637.875</c:v>
                </c:pt>
                <c:pt idx="34999">
                  <c:v>41637.916666666664</c:v>
                </c:pt>
                <c:pt idx="35000">
                  <c:v>41637.958333333336</c:v>
                </c:pt>
                <c:pt idx="35001">
                  <c:v>41638</c:v>
                </c:pt>
                <c:pt idx="35002">
                  <c:v>41638.041666666664</c:v>
                </c:pt>
                <c:pt idx="35003">
                  <c:v>41638.083333333336</c:v>
                </c:pt>
                <c:pt idx="35004">
                  <c:v>41638.125</c:v>
                </c:pt>
                <c:pt idx="35005">
                  <c:v>41638.166666666664</c:v>
                </c:pt>
                <c:pt idx="35006">
                  <c:v>41638.208333333336</c:v>
                </c:pt>
                <c:pt idx="35007">
                  <c:v>41638.25</c:v>
                </c:pt>
                <c:pt idx="35008">
                  <c:v>41638.291666666664</c:v>
                </c:pt>
                <c:pt idx="35009">
                  <c:v>41638.333333333336</c:v>
                </c:pt>
                <c:pt idx="35010">
                  <c:v>41638.375</c:v>
                </c:pt>
                <c:pt idx="35011">
                  <c:v>41638.416666666664</c:v>
                </c:pt>
                <c:pt idx="35012">
                  <c:v>41638.458333333336</c:v>
                </c:pt>
                <c:pt idx="35013">
                  <c:v>41638.5</c:v>
                </c:pt>
                <c:pt idx="35014">
                  <c:v>41638.541666666664</c:v>
                </c:pt>
                <c:pt idx="35015">
                  <c:v>41638.583333333336</c:v>
                </c:pt>
                <c:pt idx="35016">
                  <c:v>41638.625</c:v>
                </c:pt>
                <c:pt idx="35017">
                  <c:v>41638.666666666664</c:v>
                </c:pt>
                <c:pt idx="35018">
                  <c:v>41638.708333333336</c:v>
                </c:pt>
                <c:pt idx="35019">
                  <c:v>41638.75</c:v>
                </c:pt>
                <c:pt idx="35020">
                  <c:v>41638.791666666664</c:v>
                </c:pt>
                <c:pt idx="35021">
                  <c:v>41638.833333333336</c:v>
                </c:pt>
                <c:pt idx="35022">
                  <c:v>41638.875</c:v>
                </c:pt>
                <c:pt idx="35023">
                  <c:v>41638.916666666664</c:v>
                </c:pt>
                <c:pt idx="35024">
                  <c:v>41638.958333333336</c:v>
                </c:pt>
                <c:pt idx="35025">
                  <c:v>41639</c:v>
                </c:pt>
                <c:pt idx="35026">
                  <c:v>41639.041666666664</c:v>
                </c:pt>
                <c:pt idx="35027">
                  <c:v>41639.083333333336</c:v>
                </c:pt>
                <c:pt idx="35028">
                  <c:v>41639.125</c:v>
                </c:pt>
                <c:pt idx="35029">
                  <c:v>41639.166666666664</c:v>
                </c:pt>
                <c:pt idx="35030">
                  <c:v>41639.208333333336</c:v>
                </c:pt>
                <c:pt idx="35031">
                  <c:v>41639.25</c:v>
                </c:pt>
                <c:pt idx="35032">
                  <c:v>41639.291666666664</c:v>
                </c:pt>
                <c:pt idx="35033">
                  <c:v>41639.333333333336</c:v>
                </c:pt>
                <c:pt idx="35034">
                  <c:v>41639.375</c:v>
                </c:pt>
                <c:pt idx="35035">
                  <c:v>41639.416666666664</c:v>
                </c:pt>
                <c:pt idx="35036">
                  <c:v>41639.458333333336</c:v>
                </c:pt>
                <c:pt idx="35037">
                  <c:v>41639.5</c:v>
                </c:pt>
                <c:pt idx="35038">
                  <c:v>41639.541666666664</c:v>
                </c:pt>
                <c:pt idx="35039">
                  <c:v>41639.583333333336</c:v>
                </c:pt>
                <c:pt idx="35040">
                  <c:v>41639.625</c:v>
                </c:pt>
                <c:pt idx="35041">
                  <c:v>41639.666666666664</c:v>
                </c:pt>
                <c:pt idx="35042">
                  <c:v>41639.708333333336</c:v>
                </c:pt>
                <c:pt idx="35043">
                  <c:v>41639.75</c:v>
                </c:pt>
                <c:pt idx="35044">
                  <c:v>41639.791666666664</c:v>
                </c:pt>
                <c:pt idx="35045">
                  <c:v>41639.833333333336</c:v>
                </c:pt>
                <c:pt idx="35046">
                  <c:v>41639.875</c:v>
                </c:pt>
                <c:pt idx="35047">
                  <c:v>41639.916666666664</c:v>
                </c:pt>
                <c:pt idx="35048">
                  <c:v>41639.958333333336</c:v>
                </c:pt>
                <c:pt idx="35049">
                  <c:v>41640</c:v>
                </c:pt>
                <c:pt idx="35050">
                  <c:v>41640.041666666664</c:v>
                </c:pt>
                <c:pt idx="35051">
                  <c:v>41640.083333333336</c:v>
                </c:pt>
                <c:pt idx="35052">
                  <c:v>41640.125</c:v>
                </c:pt>
                <c:pt idx="35053">
                  <c:v>41640.166666666664</c:v>
                </c:pt>
                <c:pt idx="35054">
                  <c:v>41640.208333333336</c:v>
                </c:pt>
                <c:pt idx="35055">
                  <c:v>41640.25</c:v>
                </c:pt>
                <c:pt idx="35056">
                  <c:v>41640.291666666664</c:v>
                </c:pt>
                <c:pt idx="35057">
                  <c:v>41640.333333333336</c:v>
                </c:pt>
                <c:pt idx="35058">
                  <c:v>41640.375</c:v>
                </c:pt>
                <c:pt idx="35059">
                  <c:v>41640.416666666664</c:v>
                </c:pt>
                <c:pt idx="35060">
                  <c:v>41640.458333333336</c:v>
                </c:pt>
                <c:pt idx="35061">
                  <c:v>41640.5</c:v>
                </c:pt>
                <c:pt idx="35062">
                  <c:v>41640.541666666664</c:v>
                </c:pt>
                <c:pt idx="35063">
                  <c:v>41640.583333333336</c:v>
                </c:pt>
                <c:pt idx="35064">
                  <c:v>41640.625</c:v>
                </c:pt>
                <c:pt idx="35065">
                  <c:v>41640.666666666664</c:v>
                </c:pt>
                <c:pt idx="35066">
                  <c:v>41640.708333333336</c:v>
                </c:pt>
                <c:pt idx="35067">
                  <c:v>41640.75</c:v>
                </c:pt>
                <c:pt idx="35068">
                  <c:v>41640.791666666664</c:v>
                </c:pt>
                <c:pt idx="35069">
                  <c:v>41640.833333333336</c:v>
                </c:pt>
                <c:pt idx="35070">
                  <c:v>41640.875</c:v>
                </c:pt>
                <c:pt idx="35071">
                  <c:v>41640.916666666664</c:v>
                </c:pt>
                <c:pt idx="35072">
                  <c:v>41640.958333333336</c:v>
                </c:pt>
                <c:pt idx="35073">
                  <c:v>41641</c:v>
                </c:pt>
                <c:pt idx="35074">
                  <c:v>41641.041666666664</c:v>
                </c:pt>
                <c:pt idx="35075">
                  <c:v>41641.083333333336</c:v>
                </c:pt>
                <c:pt idx="35076">
                  <c:v>41641.125</c:v>
                </c:pt>
                <c:pt idx="35077">
                  <c:v>41641.166666666664</c:v>
                </c:pt>
                <c:pt idx="35078">
                  <c:v>41641.208333333336</c:v>
                </c:pt>
                <c:pt idx="35079">
                  <c:v>41641.25</c:v>
                </c:pt>
                <c:pt idx="35080">
                  <c:v>41641.291666666664</c:v>
                </c:pt>
                <c:pt idx="35081">
                  <c:v>41641.333333333336</c:v>
                </c:pt>
                <c:pt idx="35082">
                  <c:v>41641.375</c:v>
                </c:pt>
                <c:pt idx="35083">
                  <c:v>41641.416666666664</c:v>
                </c:pt>
                <c:pt idx="35084">
                  <c:v>41641.458333333336</c:v>
                </c:pt>
                <c:pt idx="35085">
                  <c:v>41641.5</c:v>
                </c:pt>
                <c:pt idx="35086">
                  <c:v>41641.541666666664</c:v>
                </c:pt>
                <c:pt idx="35087">
                  <c:v>41641.583333333336</c:v>
                </c:pt>
                <c:pt idx="35088">
                  <c:v>41641.625</c:v>
                </c:pt>
                <c:pt idx="35089">
                  <c:v>41641.666666666664</c:v>
                </c:pt>
                <c:pt idx="35090">
                  <c:v>41641.708333333336</c:v>
                </c:pt>
                <c:pt idx="35091">
                  <c:v>41641.75</c:v>
                </c:pt>
                <c:pt idx="35092">
                  <c:v>41641.791666666664</c:v>
                </c:pt>
                <c:pt idx="35093">
                  <c:v>41641.833333333336</c:v>
                </c:pt>
                <c:pt idx="35094">
                  <c:v>41641.875</c:v>
                </c:pt>
                <c:pt idx="35095">
                  <c:v>41641.916666666664</c:v>
                </c:pt>
                <c:pt idx="35096">
                  <c:v>41641.958333333336</c:v>
                </c:pt>
                <c:pt idx="35097">
                  <c:v>41642</c:v>
                </c:pt>
                <c:pt idx="35098">
                  <c:v>41642.041666666664</c:v>
                </c:pt>
                <c:pt idx="35099">
                  <c:v>41642.083333333336</c:v>
                </c:pt>
                <c:pt idx="35100">
                  <c:v>41642.125</c:v>
                </c:pt>
                <c:pt idx="35101">
                  <c:v>41642.166666666664</c:v>
                </c:pt>
                <c:pt idx="35102">
                  <c:v>41642.208333333336</c:v>
                </c:pt>
                <c:pt idx="35103">
                  <c:v>41642.25</c:v>
                </c:pt>
                <c:pt idx="35104">
                  <c:v>41642.291666666664</c:v>
                </c:pt>
                <c:pt idx="35105">
                  <c:v>41642.333333333336</c:v>
                </c:pt>
                <c:pt idx="35106">
                  <c:v>41642.375</c:v>
                </c:pt>
                <c:pt idx="35107">
                  <c:v>41642.416666666664</c:v>
                </c:pt>
                <c:pt idx="35108">
                  <c:v>41642.458333333336</c:v>
                </c:pt>
                <c:pt idx="35109">
                  <c:v>41642.5</c:v>
                </c:pt>
                <c:pt idx="35110">
                  <c:v>41642.541666666664</c:v>
                </c:pt>
                <c:pt idx="35111">
                  <c:v>41642.583333333336</c:v>
                </c:pt>
                <c:pt idx="35112">
                  <c:v>41642.625</c:v>
                </c:pt>
                <c:pt idx="35113">
                  <c:v>41642.666666666664</c:v>
                </c:pt>
                <c:pt idx="35114">
                  <c:v>41642.708333333336</c:v>
                </c:pt>
                <c:pt idx="35115">
                  <c:v>41642.75</c:v>
                </c:pt>
                <c:pt idx="35116">
                  <c:v>41642.791666666664</c:v>
                </c:pt>
                <c:pt idx="35117">
                  <c:v>41642.833333333336</c:v>
                </c:pt>
                <c:pt idx="35118">
                  <c:v>41642.875</c:v>
                </c:pt>
                <c:pt idx="35119">
                  <c:v>41642.916666666664</c:v>
                </c:pt>
                <c:pt idx="35120">
                  <c:v>41642.958333333336</c:v>
                </c:pt>
                <c:pt idx="35121">
                  <c:v>41643</c:v>
                </c:pt>
                <c:pt idx="35122">
                  <c:v>41643.041666666664</c:v>
                </c:pt>
                <c:pt idx="35123">
                  <c:v>41643.083333333336</c:v>
                </c:pt>
                <c:pt idx="35124">
                  <c:v>41643.125</c:v>
                </c:pt>
                <c:pt idx="35125">
                  <c:v>41643.166666666664</c:v>
                </c:pt>
                <c:pt idx="35126">
                  <c:v>41643.208333333336</c:v>
                </c:pt>
                <c:pt idx="35127">
                  <c:v>41643.25</c:v>
                </c:pt>
                <c:pt idx="35128">
                  <c:v>41643.291666666664</c:v>
                </c:pt>
                <c:pt idx="35129">
                  <c:v>41643.333333333336</c:v>
                </c:pt>
                <c:pt idx="35130">
                  <c:v>41643.375</c:v>
                </c:pt>
                <c:pt idx="35131">
                  <c:v>41643.416666666664</c:v>
                </c:pt>
                <c:pt idx="35132">
                  <c:v>41643.458333333336</c:v>
                </c:pt>
                <c:pt idx="35133">
                  <c:v>41643.5</c:v>
                </c:pt>
                <c:pt idx="35134">
                  <c:v>41643.541666666664</c:v>
                </c:pt>
                <c:pt idx="35135">
                  <c:v>41643.583333333336</c:v>
                </c:pt>
                <c:pt idx="35136">
                  <c:v>41643.625</c:v>
                </c:pt>
                <c:pt idx="35137">
                  <c:v>41643.666666666664</c:v>
                </c:pt>
                <c:pt idx="35138">
                  <c:v>41643.708333333336</c:v>
                </c:pt>
                <c:pt idx="35139">
                  <c:v>41643.75</c:v>
                </c:pt>
                <c:pt idx="35140">
                  <c:v>41643.791666666664</c:v>
                </c:pt>
                <c:pt idx="35141">
                  <c:v>41643.833333333336</c:v>
                </c:pt>
                <c:pt idx="35142">
                  <c:v>41643.875</c:v>
                </c:pt>
                <c:pt idx="35143">
                  <c:v>41643.916666666664</c:v>
                </c:pt>
                <c:pt idx="35144">
                  <c:v>41643.958333333336</c:v>
                </c:pt>
                <c:pt idx="35145">
                  <c:v>41644</c:v>
                </c:pt>
                <c:pt idx="35146">
                  <c:v>41644.041666666664</c:v>
                </c:pt>
                <c:pt idx="35147">
                  <c:v>41644.083333333336</c:v>
                </c:pt>
                <c:pt idx="35148">
                  <c:v>41644.125</c:v>
                </c:pt>
                <c:pt idx="35149">
                  <c:v>41644.166666666664</c:v>
                </c:pt>
                <c:pt idx="35150">
                  <c:v>41644.208333333336</c:v>
                </c:pt>
                <c:pt idx="35151">
                  <c:v>41644.25</c:v>
                </c:pt>
                <c:pt idx="35152">
                  <c:v>41644.291666666664</c:v>
                </c:pt>
                <c:pt idx="35153">
                  <c:v>41644.333333333336</c:v>
                </c:pt>
                <c:pt idx="35154">
                  <c:v>41644.375</c:v>
                </c:pt>
                <c:pt idx="35155">
                  <c:v>41644.416666666664</c:v>
                </c:pt>
                <c:pt idx="35156">
                  <c:v>41644.458333333336</c:v>
                </c:pt>
                <c:pt idx="35157">
                  <c:v>41644.5</c:v>
                </c:pt>
                <c:pt idx="35158">
                  <c:v>41644.541666666664</c:v>
                </c:pt>
                <c:pt idx="35159">
                  <c:v>41644.583333333336</c:v>
                </c:pt>
                <c:pt idx="35160">
                  <c:v>41644.625</c:v>
                </c:pt>
                <c:pt idx="35161">
                  <c:v>41644.666666666664</c:v>
                </c:pt>
                <c:pt idx="35162">
                  <c:v>41644.708333333336</c:v>
                </c:pt>
                <c:pt idx="35163">
                  <c:v>41644.75</c:v>
                </c:pt>
                <c:pt idx="35164">
                  <c:v>41644.791666666664</c:v>
                </c:pt>
                <c:pt idx="35165">
                  <c:v>41644.833333333336</c:v>
                </c:pt>
                <c:pt idx="35166">
                  <c:v>41644.875</c:v>
                </c:pt>
                <c:pt idx="35167">
                  <c:v>41644.916666666664</c:v>
                </c:pt>
                <c:pt idx="35168">
                  <c:v>41644.958333333336</c:v>
                </c:pt>
                <c:pt idx="35169">
                  <c:v>41645</c:v>
                </c:pt>
                <c:pt idx="35170">
                  <c:v>41645.041666666664</c:v>
                </c:pt>
                <c:pt idx="35171">
                  <c:v>41645.083333333336</c:v>
                </c:pt>
                <c:pt idx="35172">
                  <c:v>41645.125</c:v>
                </c:pt>
                <c:pt idx="35173">
                  <c:v>41645.166666666664</c:v>
                </c:pt>
                <c:pt idx="35174">
                  <c:v>41645.208333333336</c:v>
                </c:pt>
                <c:pt idx="35175">
                  <c:v>41645.25</c:v>
                </c:pt>
                <c:pt idx="35176">
                  <c:v>41645.291666666664</c:v>
                </c:pt>
                <c:pt idx="35177">
                  <c:v>41645.333333333336</c:v>
                </c:pt>
                <c:pt idx="35178">
                  <c:v>41645.375</c:v>
                </c:pt>
                <c:pt idx="35179">
                  <c:v>41645.416666666664</c:v>
                </c:pt>
                <c:pt idx="35180">
                  <c:v>41645.458333333336</c:v>
                </c:pt>
                <c:pt idx="35181">
                  <c:v>41645.5</c:v>
                </c:pt>
                <c:pt idx="35182">
                  <c:v>41645.541666666664</c:v>
                </c:pt>
                <c:pt idx="35183">
                  <c:v>41645.583333333336</c:v>
                </c:pt>
                <c:pt idx="35184">
                  <c:v>41645.625</c:v>
                </c:pt>
                <c:pt idx="35185">
                  <c:v>41645.666666666664</c:v>
                </c:pt>
                <c:pt idx="35186">
                  <c:v>41645.708333333336</c:v>
                </c:pt>
                <c:pt idx="35187">
                  <c:v>41645.75</c:v>
                </c:pt>
                <c:pt idx="35188">
                  <c:v>41645.791666666664</c:v>
                </c:pt>
                <c:pt idx="35189">
                  <c:v>41645.833333333336</c:v>
                </c:pt>
                <c:pt idx="35190">
                  <c:v>41645.875</c:v>
                </c:pt>
                <c:pt idx="35191">
                  <c:v>41645.916666666664</c:v>
                </c:pt>
                <c:pt idx="35192">
                  <c:v>41645.958333333336</c:v>
                </c:pt>
                <c:pt idx="35193">
                  <c:v>41646</c:v>
                </c:pt>
                <c:pt idx="35194">
                  <c:v>41646.041666666664</c:v>
                </c:pt>
                <c:pt idx="35195">
                  <c:v>41646.083333333336</c:v>
                </c:pt>
                <c:pt idx="35196">
                  <c:v>41646.125</c:v>
                </c:pt>
                <c:pt idx="35197">
                  <c:v>41646.166666666664</c:v>
                </c:pt>
                <c:pt idx="35198">
                  <c:v>41646.208333333336</c:v>
                </c:pt>
                <c:pt idx="35199">
                  <c:v>41646.25</c:v>
                </c:pt>
                <c:pt idx="35200">
                  <c:v>41646.291666666664</c:v>
                </c:pt>
                <c:pt idx="35201">
                  <c:v>41646.333333333336</c:v>
                </c:pt>
                <c:pt idx="35202">
                  <c:v>41646.375</c:v>
                </c:pt>
                <c:pt idx="35203">
                  <c:v>41646.416666666664</c:v>
                </c:pt>
                <c:pt idx="35204">
                  <c:v>41646.458333333336</c:v>
                </c:pt>
                <c:pt idx="35205">
                  <c:v>41646.5</c:v>
                </c:pt>
                <c:pt idx="35206">
                  <c:v>41646.541666666664</c:v>
                </c:pt>
                <c:pt idx="35207">
                  <c:v>41646.583333333336</c:v>
                </c:pt>
                <c:pt idx="35208">
                  <c:v>41646.625</c:v>
                </c:pt>
                <c:pt idx="35209">
                  <c:v>41646.666666666664</c:v>
                </c:pt>
                <c:pt idx="35210">
                  <c:v>41646.708333333336</c:v>
                </c:pt>
                <c:pt idx="35211">
                  <c:v>41646.75</c:v>
                </c:pt>
                <c:pt idx="35212">
                  <c:v>41646.791666666664</c:v>
                </c:pt>
                <c:pt idx="35213">
                  <c:v>41646.833333333336</c:v>
                </c:pt>
                <c:pt idx="35214">
                  <c:v>41646.875</c:v>
                </c:pt>
                <c:pt idx="35215">
                  <c:v>41646.916666666664</c:v>
                </c:pt>
                <c:pt idx="35216">
                  <c:v>41646.958333333336</c:v>
                </c:pt>
                <c:pt idx="35217">
                  <c:v>41647</c:v>
                </c:pt>
                <c:pt idx="35218">
                  <c:v>41647.041666666664</c:v>
                </c:pt>
                <c:pt idx="35219">
                  <c:v>41647.083333333336</c:v>
                </c:pt>
                <c:pt idx="35220">
                  <c:v>41647.125</c:v>
                </c:pt>
                <c:pt idx="35221">
                  <c:v>41647.166666666664</c:v>
                </c:pt>
                <c:pt idx="35222">
                  <c:v>41647.208333333336</c:v>
                </c:pt>
                <c:pt idx="35223">
                  <c:v>41647.25</c:v>
                </c:pt>
                <c:pt idx="35224">
                  <c:v>41647.291666666664</c:v>
                </c:pt>
                <c:pt idx="35225">
                  <c:v>41647.333333333336</c:v>
                </c:pt>
                <c:pt idx="35226">
                  <c:v>41647.375</c:v>
                </c:pt>
                <c:pt idx="35227">
                  <c:v>41647.416666666664</c:v>
                </c:pt>
                <c:pt idx="35228">
                  <c:v>41647.458333333336</c:v>
                </c:pt>
                <c:pt idx="35229">
                  <c:v>41647.5</c:v>
                </c:pt>
                <c:pt idx="35230">
                  <c:v>41647.541666666664</c:v>
                </c:pt>
                <c:pt idx="35231">
                  <c:v>41647.583333333336</c:v>
                </c:pt>
                <c:pt idx="35232">
                  <c:v>41647.625</c:v>
                </c:pt>
                <c:pt idx="35233">
                  <c:v>41647.666666666664</c:v>
                </c:pt>
                <c:pt idx="35234">
                  <c:v>41647.708333333336</c:v>
                </c:pt>
                <c:pt idx="35235">
                  <c:v>41647.75</c:v>
                </c:pt>
                <c:pt idx="35236">
                  <c:v>41647.791666666664</c:v>
                </c:pt>
                <c:pt idx="35237">
                  <c:v>41647.833333333336</c:v>
                </c:pt>
                <c:pt idx="35238">
                  <c:v>41647.875</c:v>
                </c:pt>
                <c:pt idx="35239">
                  <c:v>41647.916666666664</c:v>
                </c:pt>
                <c:pt idx="35240">
                  <c:v>41647.958333333336</c:v>
                </c:pt>
                <c:pt idx="35241">
                  <c:v>41648</c:v>
                </c:pt>
                <c:pt idx="35242">
                  <c:v>41648.041666666664</c:v>
                </c:pt>
                <c:pt idx="35243">
                  <c:v>41648.083333333336</c:v>
                </c:pt>
                <c:pt idx="35244">
                  <c:v>41648.125</c:v>
                </c:pt>
                <c:pt idx="35245">
                  <c:v>41648.166666666664</c:v>
                </c:pt>
                <c:pt idx="35246">
                  <c:v>41648.208333333336</c:v>
                </c:pt>
                <c:pt idx="35247">
                  <c:v>41648.25</c:v>
                </c:pt>
                <c:pt idx="35248">
                  <c:v>41648.291666666664</c:v>
                </c:pt>
                <c:pt idx="35249">
                  <c:v>41648.333333333336</c:v>
                </c:pt>
                <c:pt idx="35250">
                  <c:v>41648.375</c:v>
                </c:pt>
                <c:pt idx="35251">
                  <c:v>41648.416666666664</c:v>
                </c:pt>
                <c:pt idx="35252">
                  <c:v>41648.458333333336</c:v>
                </c:pt>
                <c:pt idx="35253">
                  <c:v>41648.5</c:v>
                </c:pt>
                <c:pt idx="35254">
                  <c:v>41648.541666666664</c:v>
                </c:pt>
                <c:pt idx="35255">
                  <c:v>41648.583333333336</c:v>
                </c:pt>
                <c:pt idx="35256">
                  <c:v>41648.625</c:v>
                </c:pt>
                <c:pt idx="35257">
                  <c:v>41648.666666666664</c:v>
                </c:pt>
                <c:pt idx="35258">
                  <c:v>41648.708333333336</c:v>
                </c:pt>
                <c:pt idx="35259">
                  <c:v>41648.75</c:v>
                </c:pt>
                <c:pt idx="35260">
                  <c:v>41648.791666666664</c:v>
                </c:pt>
                <c:pt idx="35261">
                  <c:v>41648.833333333336</c:v>
                </c:pt>
                <c:pt idx="35262">
                  <c:v>41648.875</c:v>
                </c:pt>
                <c:pt idx="35263">
                  <c:v>41648.916666666664</c:v>
                </c:pt>
                <c:pt idx="35264">
                  <c:v>41648.958333333336</c:v>
                </c:pt>
                <c:pt idx="35265">
                  <c:v>41649</c:v>
                </c:pt>
                <c:pt idx="35266">
                  <c:v>41649.041666666664</c:v>
                </c:pt>
                <c:pt idx="35267">
                  <c:v>41649.083333333336</c:v>
                </c:pt>
                <c:pt idx="35268">
                  <c:v>41649.125</c:v>
                </c:pt>
                <c:pt idx="35269">
                  <c:v>41649.166666666664</c:v>
                </c:pt>
                <c:pt idx="35270">
                  <c:v>41649.208333333336</c:v>
                </c:pt>
                <c:pt idx="35271">
                  <c:v>41649.25</c:v>
                </c:pt>
                <c:pt idx="35272">
                  <c:v>41649.291666666664</c:v>
                </c:pt>
                <c:pt idx="35273">
                  <c:v>41649.333333333336</c:v>
                </c:pt>
                <c:pt idx="35274">
                  <c:v>41649.375</c:v>
                </c:pt>
                <c:pt idx="35275">
                  <c:v>41649.416666666664</c:v>
                </c:pt>
                <c:pt idx="35276">
                  <c:v>41649.458333333336</c:v>
                </c:pt>
                <c:pt idx="35277">
                  <c:v>41649.5</c:v>
                </c:pt>
                <c:pt idx="35278">
                  <c:v>41649.541666666664</c:v>
                </c:pt>
                <c:pt idx="35279">
                  <c:v>41649.583333333336</c:v>
                </c:pt>
                <c:pt idx="35280">
                  <c:v>41649.625</c:v>
                </c:pt>
                <c:pt idx="35281">
                  <c:v>41649.666666666664</c:v>
                </c:pt>
                <c:pt idx="35282">
                  <c:v>41649.708333333336</c:v>
                </c:pt>
                <c:pt idx="35283">
                  <c:v>41649.75</c:v>
                </c:pt>
                <c:pt idx="35284">
                  <c:v>41649.791666666664</c:v>
                </c:pt>
                <c:pt idx="35285">
                  <c:v>41649.833333333336</c:v>
                </c:pt>
                <c:pt idx="35286">
                  <c:v>41649.875</c:v>
                </c:pt>
                <c:pt idx="35287">
                  <c:v>41649.916666666664</c:v>
                </c:pt>
                <c:pt idx="35288">
                  <c:v>41649.958333333336</c:v>
                </c:pt>
                <c:pt idx="35289">
                  <c:v>41650</c:v>
                </c:pt>
                <c:pt idx="35290">
                  <c:v>41650.041666666664</c:v>
                </c:pt>
                <c:pt idx="35291">
                  <c:v>41650.083333333336</c:v>
                </c:pt>
                <c:pt idx="35292">
                  <c:v>41650.125</c:v>
                </c:pt>
                <c:pt idx="35293">
                  <c:v>41650.166666666664</c:v>
                </c:pt>
                <c:pt idx="35294">
                  <c:v>41650.208333333336</c:v>
                </c:pt>
                <c:pt idx="35295">
                  <c:v>41650.25</c:v>
                </c:pt>
                <c:pt idx="35296">
                  <c:v>41650.291666666664</c:v>
                </c:pt>
                <c:pt idx="35297">
                  <c:v>41650.333333333336</c:v>
                </c:pt>
                <c:pt idx="35298">
                  <c:v>41650.375</c:v>
                </c:pt>
                <c:pt idx="35299">
                  <c:v>41650.416666666664</c:v>
                </c:pt>
                <c:pt idx="35300">
                  <c:v>41650.458333333336</c:v>
                </c:pt>
                <c:pt idx="35301">
                  <c:v>41650.5</c:v>
                </c:pt>
                <c:pt idx="35302">
                  <c:v>41650.541666666664</c:v>
                </c:pt>
                <c:pt idx="35303">
                  <c:v>41650.583333333336</c:v>
                </c:pt>
                <c:pt idx="35304">
                  <c:v>41650.625</c:v>
                </c:pt>
                <c:pt idx="35305">
                  <c:v>41650.666666666664</c:v>
                </c:pt>
                <c:pt idx="35306">
                  <c:v>41650.708333333336</c:v>
                </c:pt>
                <c:pt idx="35307">
                  <c:v>41650.75</c:v>
                </c:pt>
                <c:pt idx="35308">
                  <c:v>41650.791666666664</c:v>
                </c:pt>
                <c:pt idx="35309">
                  <c:v>41650.833333333336</c:v>
                </c:pt>
                <c:pt idx="35310">
                  <c:v>41650.875</c:v>
                </c:pt>
                <c:pt idx="35311">
                  <c:v>41650.916666666664</c:v>
                </c:pt>
                <c:pt idx="35312">
                  <c:v>41650.958333333336</c:v>
                </c:pt>
                <c:pt idx="35313">
                  <c:v>41651</c:v>
                </c:pt>
                <c:pt idx="35314">
                  <c:v>41651.041666666664</c:v>
                </c:pt>
                <c:pt idx="35315">
                  <c:v>41651.083333333336</c:v>
                </c:pt>
                <c:pt idx="35316">
                  <c:v>41651.125</c:v>
                </c:pt>
                <c:pt idx="35317">
                  <c:v>41651.166666666664</c:v>
                </c:pt>
                <c:pt idx="35318">
                  <c:v>41651.208333333336</c:v>
                </c:pt>
                <c:pt idx="35319">
                  <c:v>41651.25</c:v>
                </c:pt>
                <c:pt idx="35320">
                  <c:v>41651.291666666664</c:v>
                </c:pt>
                <c:pt idx="35321">
                  <c:v>41651.333333333336</c:v>
                </c:pt>
                <c:pt idx="35322">
                  <c:v>41651.375</c:v>
                </c:pt>
                <c:pt idx="35323">
                  <c:v>41651.416666666664</c:v>
                </c:pt>
                <c:pt idx="35324">
                  <c:v>41651.458333333336</c:v>
                </c:pt>
                <c:pt idx="35325">
                  <c:v>41651.5</c:v>
                </c:pt>
                <c:pt idx="35326">
                  <c:v>41651.541666666664</c:v>
                </c:pt>
                <c:pt idx="35327">
                  <c:v>41651.583333333336</c:v>
                </c:pt>
                <c:pt idx="35328">
                  <c:v>41651.625</c:v>
                </c:pt>
                <c:pt idx="35329">
                  <c:v>41651.666666666664</c:v>
                </c:pt>
                <c:pt idx="35330">
                  <c:v>41651.708333333336</c:v>
                </c:pt>
                <c:pt idx="35331">
                  <c:v>41651.75</c:v>
                </c:pt>
                <c:pt idx="35332">
                  <c:v>41651.791666666664</c:v>
                </c:pt>
                <c:pt idx="35333">
                  <c:v>41651.833333333336</c:v>
                </c:pt>
                <c:pt idx="35334">
                  <c:v>41651.875</c:v>
                </c:pt>
                <c:pt idx="35335">
                  <c:v>41651.916666666664</c:v>
                </c:pt>
                <c:pt idx="35336">
                  <c:v>41651.958333333336</c:v>
                </c:pt>
                <c:pt idx="35337">
                  <c:v>41652</c:v>
                </c:pt>
                <c:pt idx="35338">
                  <c:v>41652.041666666664</c:v>
                </c:pt>
                <c:pt idx="35339">
                  <c:v>41652.083333333336</c:v>
                </c:pt>
                <c:pt idx="35340">
                  <c:v>41652.125</c:v>
                </c:pt>
                <c:pt idx="35341">
                  <c:v>41652.166666666664</c:v>
                </c:pt>
                <c:pt idx="35342">
                  <c:v>41652.208333333336</c:v>
                </c:pt>
                <c:pt idx="35343">
                  <c:v>41652.25</c:v>
                </c:pt>
                <c:pt idx="35344">
                  <c:v>41652.291666666664</c:v>
                </c:pt>
                <c:pt idx="35345">
                  <c:v>41652.333333333336</c:v>
                </c:pt>
                <c:pt idx="35346">
                  <c:v>41652.375</c:v>
                </c:pt>
                <c:pt idx="35347">
                  <c:v>41652.416666666664</c:v>
                </c:pt>
                <c:pt idx="35348">
                  <c:v>41652.458333333336</c:v>
                </c:pt>
                <c:pt idx="35349">
                  <c:v>41652.5</c:v>
                </c:pt>
                <c:pt idx="35350">
                  <c:v>41652.541666666664</c:v>
                </c:pt>
                <c:pt idx="35351">
                  <c:v>41652.583333333336</c:v>
                </c:pt>
                <c:pt idx="35352">
                  <c:v>41652.625</c:v>
                </c:pt>
                <c:pt idx="35353">
                  <c:v>41652.666666666664</c:v>
                </c:pt>
                <c:pt idx="35354">
                  <c:v>41652.708333333336</c:v>
                </c:pt>
                <c:pt idx="35355">
                  <c:v>41652.75</c:v>
                </c:pt>
                <c:pt idx="35356">
                  <c:v>41652.791666666664</c:v>
                </c:pt>
                <c:pt idx="35357">
                  <c:v>41652.833333333336</c:v>
                </c:pt>
                <c:pt idx="35358">
                  <c:v>41652.875</c:v>
                </c:pt>
                <c:pt idx="35359">
                  <c:v>41652.916666666664</c:v>
                </c:pt>
                <c:pt idx="35360">
                  <c:v>41652.958333333336</c:v>
                </c:pt>
                <c:pt idx="35361">
                  <c:v>41653</c:v>
                </c:pt>
                <c:pt idx="35362">
                  <c:v>41653.041666666664</c:v>
                </c:pt>
                <c:pt idx="35363">
                  <c:v>41653.083333333336</c:v>
                </c:pt>
                <c:pt idx="35364">
                  <c:v>41653.125</c:v>
                </c:pt>
                <c:pt idx="35365">
                  <c:v>41653.166666666664</c:v>
                </c:pt>
                <c:pt idx="35366">
                  <c:v>41653.208333333336</c:v>
                </c:pt>
                <c:pt idx="35367">
                  <c:v>41653.25</c:v>
                </c:pt>
                <c:pt idx="35368">
                  <c:v>41653.291666666664</c:v>
                </c:pt>
                <c:pt idx="35369">
                  <c:v>41653.333333333336</c:v>
                </c:pt>
                <c:pt idx="35370">
                  <c:v>41653.375</c:v>
                </c:pt>
                <c:pt idx="35371">
                  <c:v>41653.416666666664</c:v>
                </c:pt>
                <c:pt idx="35372">
                  <c:v>41653.458333333336</c:v>
                </c:pt>
                <c:pt idx="35373">
                  <c:v>41653.5</c:v>
                </c:pt>
                <c:pt idx="35374">
                  <c:v>41653.541666666664</c:v>
                </c:pt>
                <c:pt idx="35375">
                  <c:v>41653.583333333336</c:v>
                </c:pt>
                <c:pt idx="35376">
                  <c:v>41653.625</c:v>
                </c:pt>
                <c:pt idx="35377">
                  <c:v>41653.666666666664</c:v>
                </c:pt>
                <c:pt idx="35378">
                  <c:v>41653.708333333336</c:v>
                </c:pt>
                <c:pt idx="35379">
                  <c:v>41653.75</c:v>
                </c:pt>
                <c:pt idx="35380">
                  <c:v>41653.791666666664</c:v>
                </c:pt>
                <c:pt idx="35381">
                  <c:v>41653.833333333336</c:v>
                </c:pt>
                <c:pt idx="35382">
                  <c:v>41653.875</c:v>
                </c:pt>
                <c:pt idx="35383">
                  <c:v>41653.916666666664</c:v>
                </c:pt>
                <c:pt idx="35384">
                  <c:v>41653.958333333336</c:v>
                </c:pt>
                <c:pt idx="35385">
                  <c:v>41654</c:v>
                </c:pt>
                <c:pt idx="35386">
                  <c:v>41654.041666666664</c:v>
                </c:pt>
                <c:pt idx="35387">
                  <c:v>41654.083333333336</c:v>
                </c:pt>
                <c:pt idx="35388">
                  <c:v>41654.125</c:v>
                </c:pt>
                <c:pt idx="35389">
                  <c:v>41654.166666666664</c:v>
                </c:pt>
                <c:pt idx="35390">
                  <c:v>41654.208333333336</c:v>
                </c:pt>
                <c:pt idx="35391">
                  <c:v>41654.25</c:v>
                </c:pt>
                <c:pt idx="35392">
                  <c:v>41654.291666666664</c:v>
                </c:pt>
                <c:pt idx="35393">
                  <c:v>41654.333333333336</c:v>
                </c:pt>
                <c:pt idx="35394">
                  <c:v>41654.375</c:v>
                </c:pt>
                <c:pt idx="35395">
                  <c:v>41654.416666666664</c:v>
                </c:pt>
                <c:pt idx="35396">
                  <c:v>41654.458333333336</c:v>
                </c:pt>
                <c:pt idx="35397">
                  <c:v>41654.5</c:v>
                </c:pt>
                <c:pt idx="35398">
                  <c:v>41654.541666666664</c:v>
                </c:pt>
                <c:pt idx="35399">
                  <c:v>41654.583333333336</c:v>
                </c:pt>
                <c:pt idx="35400">
                  <c:v>41654.625</c:v>
                </c:pt>
                <c:pt idx="35401">
                  <c:v>41654.666666666664</c:v>
                </c:pt>
                <c:pt idx="35402">
                  <c:v>41654.708333333336</c:v>
                </c:pt>
                <c:pt idx="35403">
                  <c:v>41654.75</c:v>
                </c:pt>
                <c:pt idx="35404">
                  <c:v>41654.791666666664</c:v>
                </c:pt>
                <c:pt idx="35405">
                  <c:v>41654.833333333336</c:v>
                </c:pt>
                <c:pt idx="35406">
                  <c:v>41654.875</c:v>
                </c:pt>
                <c:pt idx="35407">
                  <c:v>41654.916666666664</c:v>
                </c:pt>
                <c:pt idx="35408">
                  <c:v>41654.958333333336</c:v>
                </c:pt>
                <c:pt idx="35409">
                  <c:v>41655</c:v>
                </c:pt>
                <c:pt idx="35410">
                  <c:v>41655.041666666664</c:v>
                </c:pt>
                <c:pt idx="35411">
                  <c:v>41655.083333333336</c:v>
                </c:pt>
                <c:pt idx="35412">
                  <c:v>41655.125</c:v>
                </c:pt>
                <c:pt idx="35413">
                  <c:v>41655.166666666664</c:v>
                </c:pt>
                <c:pt idx="35414">
                  <c:v>41655.208333333336</c:v>
                </c:pt>
                <c:pt idx="35415">
                  <c:v>41655.25</c:v>
                </c:pt>
                <c:pt idx="35416">
                  <c:v>41655.291666666664</c:v>
                </c:pt>
                <c:pt idx="35417">
                  <c:v>41655.333333333336</c:v>
                </c:pt>
                <c:pt idx="35418">
                  <c:v>41655.375</c:v>
                </c:pt>
                <c:pt idx="35419">
                  <c:v>41655.416666666664</c:v>
                </c:pt>
                <c:pt idx="35420">
                  <c:v>41655.458333333336</c:v>
                </c:pt>
                <c:pt idx="35421">
                  <c:v>41655.5</c:v>
                </c:pt>
                <c:pt idx="35422">
                  <c:v>41655.541666666664</c:v>
                </c:pt>
                <c:pt idx="35423">
                  <c:v>41655.583333333336</c:v>
                </c:pt>
                <c:pt idx="35424">
                  <c:v>41655.625</c:v>
                </c:pt>
                <c:pt idx="35425">
                  <c:v>41655.666666666664</c:v>
                </c:pt>
                <c:pt idx="35426">
                  <c:v>41655.708333333336</c:v>
                </c:pt>
                <c:pt idx="35427">
                  <c:v>41655.75</c:v>
                </c:pt>
                <c:pt idx="35428">
                  <c:v>41655.791666666664</c:v>
                </c:pt>
                <c:pt idx="35429">
                  <c:v>41655.833333333336</c:v>
                </c:pt>
                <c:pt idx="35430">
                  <c:v>41655.875</c:v>
                </c:pt>
                <c:pt idx="35431">
                  <c:v>41655.916666666664</c:v>
                </c:pt>
                <c:pt idx="35432">
                  <c:v>41655.958333333336</c:v>
                </c:pt>
                <c:pt idx="35433">
                  <c:v>41656</c:v>
                </c:pt>
                <c:pt idx="35434">
                  <c:v>41656.041666666664</c:v>
                </c:pt>
                <c:pt idx="35435">
                  <c:v>41656.083333333336</c:v>
                </c:pt>
                <c:pt idx="35436">
                  <c:v>41656.125</c:v>
                </c:pt>
                <c:pt idx="35437">
                  <c:v>41656.166666666664</c:v>
                </c:pt>
                <c:pt idx="35438">
                  <c:v>41656.208333333336</c:v>
                </c:pt>
                <c:pt idx="35439">
                  <c:v>41656.25</c:v>
                </c:pt>
                <c:pt idx="35440">
                  <c:v>41656.291666666664</c:v>
                </c:pt>
                <c:pt idx="35441">
                  <c:v>41656.333333333336</c:v>
                </c:pt>
                <c:pt idx="35442">
                  <c:v>41656.375</c:v>
                </c:pt>
                <c:pt idx="35443">
                  <c:v>41656.416666666664</c:v>
                </c:pt>
                <c:pt idx="35444">
                  <c:v>41656.458333333336</c:v>
                </c:pt>
                <c:pt idx="35445">
                  <c:v>41656.5</c:v>
                </c:pt>
                <c:pt idx="35446">
                  <c:v>41656.541666666664</c:v>
                </c:pt>
                <c:pt idx="35447">
                  <c:v>41656.583333333336</c:v>
                </c:pt>
                <c:pt idx="35448">
                  <c:v>41656.625</c:v>
                </c:pt>
                <c:pt idx="35449">
                  <c:v>41656.666666666664</c:v>
                </c:pt>
                <c:pt idx="35450">
                  <c:v>41656.708333333336</c:v>
                </c:pt>
                <c:pt idx="35451">
                  <c:v>41656.75</c:v>
                </c:pt>
                <c:pt idx="35452">
                  <c:v>41656.791666666664</c:v>
                </c:pt>
                <c:pt idx="35453">
                  <c:v>41656.833333333336</c:v>
                </c:pt>
                <c:pt idx="35454">
                  <c:v>41656.875</c:v>
                </c:pt>
                <c:pt idx="35455">
                  <c:v>41656.916666666664</c:v>
                </c:pt>
                <c:pt idx="35456">
                  <c:v>41656.958333333336</c:v>
                </c:pt>
                <c:pt idx="35457">
                  <c:v>41657</c:v>
                </c:pt>
                <c:pt idx="35458">
                  <c:v>41657.041666666664</c:v>
                </c:pt>
                <c:pt idx="35459">
                  <c:v>41657.083333333336</c:v>
                </c:pt>
                <c:pt idx="35460">
                  <c:v>41657.125</c:v>
                </c:pt>
                <c:pt idx="35461">
                  <c:v>41657.166666666664</c:v>
                </c:pt>
                <c:pt idx="35462">
                  <c:v>41657.208333333336</c:v>
                </c:pt>
                <c:pt idx="35463">
                  <c:v>41657.25</c:v>
                </c:pt>
                <c:pt idx="35464">
                  <c:v>41657.291666666664</c:v>
                </c:pt>
                <c:pt idx="35465">
                  <c:v>41657.333333333336</c:v>
                </c:pt>
                <c:pt idx="35466">
                  <c:v>41657.375</c:v>
                </c:pt>
                <c:pt idx="35467">
                  <c:v>41657.416666666664</c:v>
                </c:pt>
                <c:pt idx="35468">
                  <c:v>41657.458333333336</c:v>
                </c:pt>
                <c:pt idx="35469">
                  <c:v>41657.5</c:v>
                </c:pt>
                <c:pt idx="35470">
                  <c:v>41657.541666666664</c:v>
                </c:pt>
                <c:pt idx="35471">
                  <c:v>41657.583333333336</c:v>
                </c:pt>
                <c:pt idx="35472">
                  <c:v>41657.625</c:v>
                </c:pt>
                <c:pt idx="35473">
                  <c:v>41657.666666666664</c:v>
                </c:pt>
                <c:pt idx="35474">
                  <c:v>41657.708333333336</c:v>
                </c:pt>
                <c:pt idx="35475">
                  <c:v>41657.75</c:v>
                </c:pt>
                <c:pt idx="35476">
                  <c:v>41657.791666666664</c:v>
                </c:pt>
                <c:pt idx="35477">
                  <c:v>41657.833333333336</c:v>
                </c:pt>
                <c:pt idx="35478">
                  <c:v>41657.875</c:v>
                </c:pt>
                <c:pt idx="35479">
                  <c:v>41657.916666666664</c:v>
                </c:pt>
                <c:pt idx="35480">
                  <c:v>41657.958333333336</c:v>
                </c:pt>
                <c:pt idx="35481">
                  <c:v>41658</c:v>
                </c:pt>
                <c:pt idx="35482">
                  <c:v>41658.041666666664</c:v>
                </c:pt>
                <c:pt idx="35483">
                  <c:v>41658.083333333336</c:v>
                </c:pt>
                <c:pt idx="35484">
                  <c:v>41658.125</c:v>
                </c:pt>
                <c:pt idx="35485">
                  <c:v>41658.166666666664</c:v>
                </c:pt>
                <c:pt idx="35486">
                  <c:v>41658.208333333336</c:v>
                </c:pt>
                <c:pt idx="35487">
                  <c:v>41658.25</c:v>
                </c:pt>
                <c:pt idx="35488">
                  <c:v>41658.291666666664</c:v>
                </c:pt>
                <c:pt idx="35489">
                  <c:v>41658.333333333336</c:v>
                </c:pt>
                <c:pt idx="35490">
                  <c:v>41658.375</c:v>
                </c:pt>
                <c:pt idx="35491">
                  <c:v>41658.416666666664</c:v>
                </c:pt>
                <c:pt idx="35492">
                  <c:v>41658.458333333336</c:v>
                </c:pt>
                <c:pt idx="35493">
                  <c:v>41658.5</c:v>
                </c:pt>
                <c:pt idx="35494">
                  <c:v>41658.541666666664</c:v>
                </c:pt>
                <c:pt idx="35495">
                  <c:v>41658.583333333336</c:v>
                </c:pt>
                <c:pt idx="35496">
                  <c:v>41658.625</c:v>
                </c:pt>
                <c:pt idx="35497">
                  <c:v>41658.666666666664</c:v>
                </c:pt>
                <c:pt idx="35498">
                  <c:v>41658.708333333336</c:v>
                </c:pt>
                <c:pt idx="35499">
                  <c:v>41658.75</c:v>
                </c:pt>
                <c:pt idx="35500">
                  <c:v>41658.791666666664</c:v>
                </c:pt>
                <c:pt idx="35501">
                  <c:v>41658.833333333336</c:v>
                </c:pt>
                <c:pt idx="35502">
                  <c:v>41658.875</c:v>
                </c:pt>
                <c:pt idx="35503">
                  <c:v>41658.916666666664</c:v>
                </c:pt>
                <c:pt idx="35504">
                  <c:v>41658.958333333336</c:v>
                </c:pt>
                <c:pt idx="35505">
                  <c:v>41659</c:v>
                </c:pt>
                <c:pt idx="35506">
                  <c:v>41659.041666666664</c:v>
                </c:pt>
                <c:pt idx="35507">
                  <c:v>41659.083333333336</c:v>
                </c:pt>
                <c:pt idx="35508">
                  <c:v>41659.125</c:v>
                </c:pt>
                <c:pt idx="35509">
                  <c:v>41659.166666666664</c:v>
                </c:pt>
                <c:pt idx="35510">
                  <c:v>41659.208333333336</c:v>
                </c:pt>
                <c:pt idx="35511">
                  <c:v>41659.25</c:v>
                </c:pt>
                <c:pt idx="35512">
                  <c:v>41659.291666666664</c:v>
                </c:pt>
                <c:pt idx="35513">
                  <c:v>41659.333333333336</c:v>
                </c:pt>
                <c:pt idx="35514">
                  <c:v>41659.375</c:v>
                </c:pt>
                <c:pt idx="35515">
                  <c:v>41659.416666666664</c:v>
                </c:pt>
                <c:pt idx="35516">
                  <c:v>41659.458333333336</c:v>
                </c:pt>
                <c:pt idx="35517">
                  <c:v>41659.5</c:v>
                </c:pt>
                <c:pt idx="35518">
                  <c:v>41659.541666666664</c:v>
                </c:pt>
                <c:pt idx="35519">
                  <c:v>41659.583333333336</c:v>
                </c:pt>
                <c:pt idx="35520">
                  <c:v>41659.625</c:v>
                </c:pt>
                <c:pt idx="35521">
                  <c:v>41659.666666666664</c:v>
                </c:pt>
                <c:pt idx="35522">
                  <c:v>41659.708333333336</c:v>
                </c:pt>
                <c:pt idx="35523">
                  <c:v>41659.75</c:v>
                </c:pt>
                <c:pt idx="35524">
                  <c:v>41659.791666666664</c:v>
                </c:pt>
                <c:pt idx="35525">
                  <c:v>41659.833333333336</c:v>
                </c:pt>
                <c:pt idx="35526">
                  <c:v>41659.875</c:v>
                </c:pt>
                <c:pt idx="35527">
                  <c:v>41659.916666666664</c:v>
                </c:pt>
                <c:pt idx="35528">
                  <c:v>41659.958333333336</c:v>
                </c:pt>
                <c:pt idx="35529">
                  <c:v>41660</c:v>
                </c:pt>
                <c:pt idx="35530">
                  <c:v>41660.041666666664</c:v>
                </c:pt>
                <c:pt idx="35531">
                  <c:v>41660.083333333336</c:v>
                </c:pt>
                <c:pt idx="35532">
                  <c:v>41660.125</c:v>
                </c:pt>
                <c:pt idx="35533">
                  <c:v>41660.166666666664</c:v>
                </c:pt>
                <c:pt idx="35534">
                  <c:v>41660.208333333336</c:v>
                </c:pt>
                <c:pt idx="35535">
                  <c:v>41660.25</c:v>
                </c:pt>
                <c:pt idx="35536">
                  <c:v>41660.291666666664</c:v>
                </c:pt>
                <c:pt idx="35537">
                  <c:v>41660.333333333336</c:v>
                </c:pt>
                <c:pt idx="35538">
                  <c:v>41660.375</c:v>
                </c:pt>
                <c:pt idx="35539">
                  <c:v>41660.416666666664</c:v>
                </c:pt>
                <c:pt idx="35540">
                  <c:v>41660.458333333336</c:v>
                </c:pt>
                <c:pt idx="35541">
                  <c:v>41660.5</c:v>
                </c:pt>
                <c:pt idx="35542">
                  <c:v>41660.541666666664</c:v>
                </c:pt>
                <c:pt idx="35543">
                  <c:v>41660.583333333336</c:v>
                </c:pt>
                <c:pt idx="35544">
                  <c:v>41660.625</c:v>
                </c:pt>
                <c:pt idx="35545">
                  <c:v>41660.666666666664</c:v>
                </c:pt>
                <c:pt idx="35546">
                  <c:v>41660.708333333336</c:v>
                </c:pt>
                <c:pt idx="35547">
                  <c:v>41660.75</c:v>
                </c:pt>
                <c:pt idx="35548">
                  <c:v>41660.791666666664</c:v>
                </c:pt>
                <c:pt idx="35549">
                  <c:v>41660.833333333336</c:v>
                </c:pt>
                <c:pt idx="35550">
                  <c:v>41660.875</c:v>
                </c:pt>
                <c:pt idx="35551">
                  <c:v>41660.916666666664</c:v>
                </c:pt>
                <c:pt idx="35552">
                  <c:v>41660.958333333336</c:v>
                </c:pt>
              </c:numCache>
            </c:numRef>
          </c:xVal>
          <c:yVal>
            <c:numRef>
              <c:f>Leht1!$H$2:$H$74904</c:f>
              <c:numCache>
                <c:formatCode>General</c:formatCode>
                <c:ptCount val="74903"/>
                <c:pt idx="0">
                  <c:v>89.472915777708494</c:v>
                </c:pt>
                <c:pt idx="1">
                  <c:v>88.791975913750505</c:v>
                </c:pt>
                <c:pt idx="2">
                  <c:v>88.284062201302007</c:v>
                </c:pt>
                <c:pt idx="3">
                  <c:v>85.705098963514203</c:v>
                </c:pt>
                <c:pt idx="4">
                  <c:v>87.867935089028506</c:v>
                </c:pt>
                <c:pt idx="5">
                  <c:v>88.462738897177402</c:v>
                </c:pt>
                <c:pt idx="6">
                  <c:v>89.008276733599899</c:v>
                </c:pt>
                <c:pt idx="7">
                  <c:v>89.539530614424095</c:v>
                </c:pt>
                <c:pt idx="8">
                  <c:v>89.421070161264893</c:v>
                </c:pt>
                <c:pt idx="9">
                  <c:v>88.854128300998596</c:v>
                </c:pt>
                <c:pt idx="10">
                  <c:v>88.245283541392695</c:v>
                </c:pt>
                <c:pt idx="11">
                  <c:v>86.873226691327801</c:v>
                </c:pt>
                <c:pt idx="12">
                  <c:v>86.168901995566998</c:v>
                </c:pt>
                <c:pt idx="13">
                  <c:v>87.419216066528705</c:v>
                </c:pt>
                <c:pt idx="14">
                  <c:v>87.663050646387902</c:v>
                </c:pt>
                <c:pt idx="15">
                  <c:v>87.682945021674499</c:v>
                </c:pt>
                <c:pt idx="16">
                  <c:v>87.849764737875304</c:v>
                </c:pt>
                <c:pt idx="17">
                  <c:v>88.209552788586294</c:v>
                </c:pt>
                <c:pt idx="18">
                  <c:v>87.963139150503693</c:v>
                </c:pt>
                <c:pt idx="19">
                  <c:v>88.130287078190904</c:v>
                </c:pt>
                <c:pt idx="20">
                  <c:v>87.624325978654198</c:v>
                </c:pt>
                <c:pt idx="21">
                  <c:v>87.469797346800704</c:v>
                </c:pt>
                <c:pt idx="22">
                  <c:v>86.934522028878803</c:v>
                </c:pt>
                <c:pt idx="23">
                  <c:v>86.231848994216406</c:v>
                </c:pt>
                <c:pt idx="24">
                  <c:v>85.587227418074804</c:v>
                </c:pt>
                <c:pt idx="25">
                  <c:v>85.213402549212205</c:v>
                </c:pt>
                <c:pt idx="26">
                  <c:v>85.007123489723796</c:v>
                </c:pt>
                <c:pt idx="27">
                  <c:v>85.131229545493298</c:v>
                </c:pt>
                <c:pt idx="28">
                  <c:v>84.887715250053702</c:v>
                </c:pt>
                <c:pt idx="29">
                  <c:v>84.483805723514905</c:v>
                </c:pt>
                <c:pt idx="30">
                  <c:v>84.711773596553499</c:v>
                </c:pt>
                <c:pt idx="31">
                  <c:v>84.715550172557897</c:v>
                </c:pt>
                <c:pt idx="32">
                  <c:v>84.466993354940101</c:v>
                </c:pt>
                <c:pt idx="33">
                  <c:v>84.208067798668296</c:v>
                </c:pt>
                <c:pt idx="34">
                  <c:v>83.803178368345897</c:v>
                </c:pt>
                <c:pt idx="35">
                  <c:v>83.744601063984007</c:v>
                </c:pt>
                <c:pt idx="36">
                  <c:v>84.784144364505394</c:v>
                </c:pt>
                <c:pt idx="37">
                  <c:v>85.147167928304</c:v>
                </c:pt>
                <c:pt idx="38">
                  <c:v>86.165990493059695</c:v>
                </c:pt>
                <c:pt idx="39">
                  <c:v>86.744516304451807</c:v>
                </c:pt>
                <c:pt idx="40">
                  <c:v>87.788905150869596</c:v>
                </c:pt>
                <c:pt idx="41">
                  <c:v>87.984506287770301</c:v>
                </c:pt>
                <c:pt idx="42">
                  <c:v>88.455336780506499</c:v>
                </c:pt>
                <c:pt idx="43">
                  <c:v>88.558028167377202</c:v>
                </c:pt>
                <c:pt idx="44">
                  <c:v>88.233898031692306</c:v>
                </c:pt>
                <c:pt idx="45">
                  <c:v>88.7203631562015</c:v>
                </c:pt>
                <c:pt idx="46">
                  <c:v>88.636018914481298</c:v>
                </c:pt>
                <c:pt idx="47">
                  <c:v>88.673515101893301</c:v>
                </c:pt>
                <c:pt idx="48">
                  <c:v>88.774354748645493</c:v>
                </c:pt>
                <c:pt idx="49">
                  <c:v>88.647483278432304</c:v>
                </c:pt>
                <c:pt idx="50">
                  <c:v>88.861886058520795</c:v>
                </c:pt>
                <c:pt idx="51">
                  <c:v>89.169472991277303</c:v>
                </c:pt>
                <c:pt idx="52">
                  <c:v>89.425676528672795</c:v>
                </c:pt>
                <c:pt idx="53">
                  <c:v>88.746934800932095</c:v>
                </c:pt>
                <c:pt idx="54">
                  <c:v>88.497842823740001</c:v>
                </c:pt>
                <c:pt idx="55">
                  <c:v>88.556588625137096</c:v>
                </c:pt>
                <c:pt idx="56">
                  <c:v>88.435505708369405</c:v>
                </c:pt>
                <c:pt idx="57">
                  <c:v>87.426823962759599</c:v>
                </c:pt>
                <c:pt idx="58">
                  <c:v>86.641760954818395</c:v>
                </c:pt>
                <c:pt idx="59">
                  <c:v>84.513466212454603</c:v>
                </c:pt>
                <c:pt idx="60">
                  <c:v>80.454404631964294</c:v>
                </c:pt>
                <c:pt idx="61">
                  <c:v>80.162989244036794</c:v>
                </c:pt>
                <c:pt idx="62">
                  <c:v>82.251465809848895</c:v>
                </c:pt>
                <c:pt idx="63">
                  <c:v>83.538656428356504</c:v>
                </c:pt>
                <c:pt idx="64">
                  <c:v>84.432522393876596</c:v>
                </c:pt>
                <c:pt idx="65">
                  <c:v>85.848484664889298</c:v>
                </c:pt>
                <c:pt idx="66">
                  <c:v>87.347794434344294</c:v>
                </c:pt>
                <c:pt idx="67">
                  <c:v>88.807157792690205</c:v>
                </c:pt>
                <c:pt idx="68">
                  <c:v>88.549565899268103</c:v>
                </c:pt>
                <c:pt idx="69">
                  <c:v>89.813687238176698</c:v>
                </c:pt>
                <c:pt idx="70">
                  <c:v>90.204875766944198</c:v>
                </c:pt>
                <c:pt idx="71">
                  <c:v>90.216477392227205</c:v>
                </c:pt>
                <c:pt idx="72">
                  <c:v>91.753222386978806</c:v>
                </c:pt>
                <c:pt idx="73">
                  <c:v>93.271787414710005</c:v>
                </c:pt>
                <c:pt idx="74">
                  <c:v>93.336713979671302</c:v>
                </c:pt>
                <c:pt idx="75">
                  <c:v>93.529498342084096</c:v>
                </c:pt>
                <c:pt idx="76">
                  <c:v>91.973872420835903</c:v>
                </c:pt>
                <c:pt idx="77">
                  <c:v>91.593520728934806</c:v>
                </c:pt>
                <c:pt idx="78">
                  <c:v>91.840499799328697</c:v>
                </c:pt>
                <c:pt idx="79">
                  <c:v>92.546414846411594</c:v>
                </c:pt>
                <c:pt idx="80">
                  <c:v>92.907037525431605</c:v>
                </c:pt>
                <c:pt idx="81">
                  <c:v>93.433111742771501</c:v>
                </c:pt>
                <c:pt idx="82">
                  <c:v>93.676358150081498</c:v>
                </c:pt>
                <c:pt idx="83">
                  <c:v>95.490774982006002</c:v>
                </c:pt>
                <c:pt idx="84">
                  <c:v>98.762374648572006</c:v>
                </c:pt>
                <c:pt idx="85">
                  <c:v>99.952069810689906</c:v>
                </c:pt>
                <c:pt idx="86">
                  <c:v>99.112432987237895</c:v>
                </c:pt>
                <c:pt idx="87">
                  <c:v>96.865590840994997</c:v>
                </c:pt>
                <c:pt idx="88">
                  <c:v>98.188500000019602</c:v>
                </c:pt>
                <c:pt idx="89">
                  <c:v>97.243097682007203</c:v>
                </c:pt>
                <c:pt idx="90">
                  <c:v>97.007577808932595</c:v>
                </c:pt>
                <c:pt idx="91">
                  <c:v>98.418501882838001</c:v>
                </c:pt>
                <c:pt idx="92">
                  <c:v>97.582125444972505</c:v>
                </c:pt>
                <c:pt idx="93">
                  <c:v>96.007274045665</c:v>
                </c:pt>
                <c:pt idx="94">
                  <c:v>95.313257725192599</c:v>
                </c:pt>
                <c:pt idx="95">
                  <c:v>93.817246928030897</c:v>
                </c:pt>
                <c:pt idx="96">
                  <c:v>92.588413220138506</c:v>
                </c:pt>
                <c:pt idx="97">
                  <c:v>91.475514057796502</c:v>
                </c:pt>
                <c:pt idx="98">
                  <c:v>90.473823908582403</c:v>
                </c:pt>
                <c:pt idx="99">
                  <c:v>88.519176796611504</c:v>
                </c:pt>
                <c:pt idx="100">
                  <c:v>88.630120142778495</c:v>
                </c:pt>
                <c:pt idx="101">
                  <c:v>88.023282035327199</c:v>
                </c:pt>
                <c:pt idx="102">
                  <c:v>88.442845550917795</c:v>
                </c:pt>
                <c:pt idx="103">
                  <c:v>87.508204856306406</c:v>
                </c:pt>
                <c:pt idx="104">
                  <c:v>87.272635782274193</c:v>
                </c:pt>
                <c:pt idx="105">
                  <c:v>87.521829068215595</c:v>
                </c:pt>
                <c:pt idx="106">
                  <c:v>87.776290352557695</c:v>
                </c:pt>
                <c:pt idx="107">
                  <c:v>88.357540850987803</c:v>
                </c:pt>
                <c:pt idx="108">
                  <c:v>90.418383330482101</c:v>
                </c:pt>
                <c:pt idx="109">
                  <c:v>88.101278689912405</c:v>
                </c:pt>
                <c:pt idx="110">
                  <c:v>85.227435497563604</c:v>
                </c:pt>
                <c:pt idx="111">
                  <c:v>86.740833457630799</c:v>
                </c:pt>
                <c:pt idx="112">
                  <c:v>90.164158654418898</c:v>
                </c:pt>
                <c:pt idx="113">
                  <c:v>92.350069142007698</c:v>
                </c:pt>
                <c:pt idx="114">
                  <c:v>93.152604466394905</c:v>
                </c:pt>
                <c:pt idx="115">
                  <c:v>93.091881879975304</c:v>
                </c:pt>
                <c:pt idx="116">
                  <c:v>93.311631203683007</c:v>
                </c:pt>
                <c:pt idx="117">
                  <c:v>94.264254415827494</c:v>
                </c:pt>
                <c:pt idx="118">
                  <c:v>92.406753460112697</c:v>
                </c:pt>
                <c:pt idx="119">
                  <c:v>92.273560179359094</c:v>
                </c:pt>
                <c:pt idx="120">
                  <c:v>91.922178392952802</c:v>
                </c:pt>
                <c:pt idx="121">
                  <c:v>92.559200502267899</c:v>
                </c:pt>
                <c:pt idx="122">
                  <c:v>92.7395904076905</c:v>
                </c:pt>
                <c:pt idx="123">
                  <c:v>91.789597814016901</c:v>
                </c:pt>
                <c:pt idx="124">
                  <c:v>90.378331023427293</c:v>
                </c:pt>
                <c:pt idx="125">
                  <c:v>90.504240430946794</c:v>
                </c:pt>
                <c:pt idx="126">
                  <c:v>90.401598018777904</c:v>
                </c:pt>
                <c:pt idx="127">
                  <c:v>90.502013383665798</c:v>
                </c:pt>
                <c:pt idx="128">
                  <c:v>90.960083599813203</c:v>
                </c:pt>
                <c:pt idx="129">
                  <c:v>91.3917358774886</c:v>
                </c:pt>
                <c:pt idx="130">
                  <c:v>91.235456207238499</c:v>
                </c:pt>
                <c:pt idx="131">
                  <c:v>90.757655871764499</c:v>
                </c:pt>
                <c:pt idx="132">
                  <c:v>90.846266963519298</c:v>
                </c:pt>
                <c:pt idx="133">
                  <c:v>89.665830542042599</c:v>
                </c:pt>
                <c:pt idx="134">
                  <c:v>88.496125427082703</c:v>
                </c:pt>
                <c:pt idx="135">
                  <c:v>88.014696565470402</c:v>
                </c:pt>
                <c:pt idx="136">
                  <c:v>88.662354929074993</c:v>
                </c:pt>
                <c:pt idx="137">
                  <c:v>89.270226124195702</c:v>
                </c:pt>
                <c:pt idx="138">
                  <c:v>90.671290657559396</c:v>
                </c:pt>
                <c:pt idx="139">
                  <c:v>91.516891145784996</c:v>
                </c:pt>
                <c:pt idx="140">
                  <c:v>91.227720393760094</c:v>
                </c:pt>
                <c:pt idx="141">
                  <c:v>90.5996887119977</c:v>
                </c:pt>
                <c:pt idx="142">
                  <c:v>90.028945965655794</c:v>
                </c:pt>
                <c:pt idx="143">
                  <c:v>88.803984607529799</c:v>
                </c:pt>
                <c:pt idx="144">
                  <c:v>88.434201794005503</c:v>
                </c:pt>
                <c:pt idx="145">
                  <c:v>88.712222580931396</c:v>
                </c:pt>
                <c:pt idx="146">
                  <c:v>89.1205694687674</c:v>
                </c:pt>
                <c:pt idx="147">
                  <c:v>90.8258190438426</c:v>
                </c:pt>
                <c:pt idx="148">
                  <c:v>90.771480935274099</c:v>
                </c:pt>
                <c:pt idx="149">
                  <c:v>91.590619813538794</c:v>
                </c:pt>
                <c:pt idx="150">
                  <c:v>92.801574281347897</c:v>
                </c:pt>
                <c:pt idx="151">
                  <c:v>92.691676311018099</c:v>
                </c:pt>
                <c:pt idx="152">
                  <c:v>92.790738654397799</c:v>
                </c:pt>
                <c:pt idx="153">
                  <c:v>92.894989024444996</c:v>
                </c:pt>
                <c:pt idx="154">
                  <c:v>92.799789166635193</c:v>
                </c:pt>
                <c:pt idx="155">
                  <c:v>92.977946056592899</c:v>
                </c:pt>
                <c:pt idx="156">
                  <c:v>93.977162847464598</c:v>
                </c:pt>
                <c:pt idx="157">
                  <c:v>94.2054457484561</c:v>
                </c:pt>
                <c:pt idx="158">
                  <c:v>93.772675265440597</c:v>
                </c:pt>
                <c:pt idx="159">
                  <c:v>94.167685058472401</c:v>
                </c:pt>
                <c:pt idx="160">
                  <c:v>95.863263511579603</c:v>
                </c:pt>
                <c:pt idx="161">
                  <c:v>96.375231883464494</c:v>
                </c:pt>
                <c:pt idx="162">
                  <c:v>96.038262913555897</c:v>
                </c:pt>
                <c:pt idx="163">
                  <c:v>95.693548231481898</c:v>
                </c:pt>
                <c:pt idx="164">
                  <c:v>93.554810945578495</c:v>
                </c:pt>
                <c:pt idx="165">
                  <c:v>92.827406297571699</c:v>
                </c:pt>
                <c:pt idx="166">
                  <c:v>92.884855353047797</c:v>
                </c:pt>
                <c:pt idx="167">
                  <c:v>92.491511904281793</c:v>
                </c:pt>
                <c:pt idx="168">
                  <c:v>91.998681848206601</c:v>
                </c:pt>
                <c:pt idx="169">
                  <c:v>91.414906948699695</c:v>
                </c:pt>
                <c:pt idx="170">
                  <c:v>90.891459042695004</c:v>
                </c:pt>
                <c:pt idx="171">
                  <c:v>90.506192416136997</c:v>
                </c:pt>
                <c:pt idx="172">
                  <c:v>90.3557893528085</c:v>
                </c:pt>
                <c:pt idx="173">
                  <c:v>90.415789983498897</c:v>
                </c:pt>
                <c:pt idx="174">
                  <c:v>90.174648693720798</c:v>
                </c:pt>
                <c:pt idx="175">
                  <c:v>90.265188800193698</c:v>
                </c:pt>
                <c:pt idx="176">
                  <c:v>90.738604527818396</c:v>
                </c:pt>
                <c:pt idx="177">
                  <c:v>90.920945803126102</c:v>
                </c:pt>
                <c:pt idx="178">
                  <c:v>90.243553038086901</c:v>
                </c:pt>
                <c:pt idx="179">
                  <c:v>90.257071492011207</c:v>
                </c:pt>
                <c:pt idx="180">
                  <c:v>89.443465298206803</c:v>
                </c:pt>
                <c:pt idx="181">
                  <c:v>88.4219092610698</c:v>
                </c:pt>
                <c:pt idx="182">
                  <c:v>89.803423960892005</c:v>
                </c:pt>
                <c:pt idx="183">
                  <c:v>88.897109132163393</c:v>
                </c:pt>
                <c:pt idx="184">
                  <c:v>87.214000095663806</c:v>
                </c:pt>
                <c:pt idx="185">
                  <c:v>86.921471480021694</c:v>
                </c:pt>
                <c:pt idx="186">
                  <c:v>86.431071332916702</c:v>
                </c:pt>
                <c:pt idx="187">
                  <c:v>87.086820116145006</c:v>
                </c:pt>
                <c:pt idx="188">
                  <c:v>87.723222344162707</c:v>
                </c:pt>
                <c:pt idx="189">
                  <c:v>88.328565770583694</c:v>
                </c:pt>
                <c:pt idx="190">
                  <c:v>89.644229483973405</c:v>
                </c:pt>
                <c:pt idx="191">
                  <c:v>91.041630413287507</c:v>
                </c:pt>
                <c:pt idx="192">
                  <c:v>92.296059853332807</c:v>
                </c:pt>
                <c:pt idx="193">
                  <c:v>93.138366628330601</c:v>
                </c:pt>
                <c:pt idx="194">
                  <c:v>94.194679729624099</c:v>
                </c:pt>
                <c:pt idx="195">
                  <c:v>94.187338689575995</c:v>
                </c:pt>
                <c:pt idx="196">
                  <c:v>94.000085383686098</c:v>
                </c:pt>
                <c:pt idx="197">
                  <c:v>93.7580668688244</c:v>
                </c:pt>
                <c:pt idx="198">
                  <c:v>92.759990855058206</c:v>
                </c:pt>
                <c:pt idx="199">
                  <c:v>91.587297822487102</c:v>
                </c:pt>
                <c:pt idx="200">
                  <c:v>91.651331950807801</c:v>
                </c:pt>
                <c:pt idx="201">
                  <c:v>91.397381168307604</c:v>
                </c:pt>
                <c:pt idx="202">
                  <c:v>89.866428309843101</c:v>
                </c:pt>
                <c:pt idx="203">
                  <c:v>89.648036324436902</c:v>
                </c:pt>
                <c:pt idx="204">
                  <c:v>86.831494036986896</c:v>
                </c:pt>
                <c:pt idx="205">
                  <c:v>85.2133922904477</c:v>
                </c:pt>
                <c:pt idx="206">
                  <c:v>84.580993461154094</c:v>
                </c:pt>
                <c:pt idx="207">
                  <c:v>84.950166020285096</c:v>
                </c:pt>
                <c:pt idx="208">
                  <c:v>85.923556400280006</c:v>
                </c:pt>
                <c:pt idx="209">
                  <c:v>86.657259238559803</c:v>
                </c:pt>
                <c:pt idx="210">
                  <c:v>87.800209060899604</c:v>
                </c:pt>
                <c:pt idx="211">
                  <c:v>90.066794547701605</c:v>
                </c:pt>
                <c:pt idx="212">
                  <c:v>94.084923929271397</c:v>
                </c:pt>
                <c:pt idx="213">
                  <c:v>95.6931802003717</c:v>
                </c:pt>
                <c:pt idx="214">
                  <c:v>95.890142928904993</c:v>
                </c:pt>
                <c:pt idx="215">
                  <c:v>95.954750941015106</c:v>
                </c:pt>
                <c:pt idx="216">
                  <c:v>95.4522620221681</c:v>
                </c:pt>
                <c:pt idx="217">
                  <c:v>95.157254051027806</c:v>
                </c:pt>
                <c:pt idx="218">
                  <c:v>95.179010942711002</c:v>
                </c:pt>
                <c:pt idx="219">
                  <c:v>95.143178370700298</c:v>
                </c:pt>
                <c:pt idx="220">
                  <c:v>95.181131782254894</c:v>
                </c:pt>
                <c:pt idx="221">
                  <c:v>95.246780104281996</c:v>
                </c:pt>
                <c:pt idx="222">
                  <c:v>94.9239454783893</c:v>
                </c:pt>
                <c:pt idx="223">
                  <c:v>94.869156914034804</c:v>
                </c:pt>
                <c:pt idx="224">
                  <c:v>94.509964747721</c:v>
                </c:pt>
                <c:pt idx="225">
                  <c:v>94.493658191700504</c:v>
                </c:pt>
                <c:pt idx="226">
                  <c:v>94.092931881451406</c:v>
                </c:pt>
                <c:pt idx="227">
                  <c:v>94.007149938587204</c:v>
                </c:pt>
                <c:pt idx="228">
                  <c:v>93.650896973849697</c:v>
                </c:pt>
                <c:pt idx="229">
                  <c:v>93.610875065076101</c:v>
                </c:pt>
                <c:pt idx="230">
                  <c:v>92.985281696855594</c:v>
                </c:pt>
                <c:pt idx="231">
                  <c:v>92.424591311958096</c:v>
                </c:pt>
                <c:pt idx="232">
                  <c:v>92.025994794908399</c:v>
                </c:pt>
                <c:pt idx="233">
                  <c:v>91.064809131665399</c:v>
                </c:pt>
                <c:pt idx="234">
                  <c:v>90.785501010503907</c:v>
                </c:pt>
                <c:pt idx="235">
                  <c:v>90.167063329246602</c:v>
                </c:pt>
                <c:pt idx="236">
                  <c:v>89.713046401205304</c:v>
                </c:pt>
                <c:pt idx="237">
                  <c:v>89.488464116384804</c:v>
                </c:pt>
                <c:pt idx="238">
                  <c:v>88.555358812274704</c:v>
                </c:pt>
                <c:pt idx="239">
                  <c:v>88.270404263497298</c:v>
                </c:pt>
                <c:pt idx="240">
                  <c:v>87.930018489999995</c:v>
                </c:pt>
                <c:pt idx="241">
                  <c:v>87.183015209999994</c:v>
                </c:pt>
                <c:pt idx="242">
                  <c:v>86.463318119999997</c:v>
                </c:pt>
                <c:pt idx="243">
                  <c:v>85.985305319999995</c:v>
                </c:pt>
                <c:pt idx="244">
                  <c:v>85.465968820000001</c:v>
                </c:pt>
                <c:pt idx="245">
                  <c:v>84.848104309999997</c:v>
                </c:pt>
                <c:pt idx="246">
                  <c:v>84.520126500000003</c:v>
                </c:pt>
                <c:pt idx="247">
                  <c:v>84.143186700000001</c:v>
                </c:pt>
                <c:pt idx="248">
                  <c:v>84.473775270000004</c:v>
                </c:pt>
                <c:pt idx="249">
                  <c:v>85.313187979999995</c:v>
                </c:pt>
                <c:pt idx="250">
                  <c:v>86.577845740000001</c:v>
                </c:pt>
                <c:pt idx="251">
                  <c:v>87.491451159999997</c:v>
                </c:pt>
                <c:pt idx="252">
                  <c:v>89.801824139999994</c:v>
                </c:pt>
                <c:pt idx="253">
                  <c:v>89.539627109999998</c:v>
                </c:pt>
                <c:pt idx="254">
                  <c:v>89.314368279999997</c:v>
                </c:pt>
                <c:pt idx="255">
                  <c:v>89.423944250000005</c:v>
                </c:pt>
                <c:pt idx="256">
                  <c:v>88.265997429999999</c:v>
                </c:pt>
                <c:pt idx="257">
                  <c:v>88.177029079999997</c:v>
                </c:pt>
                <c:pt idx="258">
                  <c:v>88.25732103</c:v>
                </c:pt>
                <c:pt idx="259">
                  <c:v>87.952982270000007</c:v>
                </c:pt>
                <c:pt idx="260">
                  <c:v>86.976827029999995</c:v>
                </c:pt>
                <c:pt idx="261">
                  <c:v>87.124888440000007</c:v>
                </c:pt>
                <c:pt idx="262">
                  <c:v>86.970861869999993</c:v>
                </c:pt>
                <c:pt idx="263">
                  <c:v>86.321672899999996</c:v>
                </c:pt>
                <c:pt idx="264">
                  <c:v>86.171159930000002</c:v>
                </c:pt>
                <c:pt idx="265">
                  <c:v>86.858143130000002</c:v>
                </c:pt>
                <c:pt idx="266">
                  <c:v>84.64858074</c:v>
                </c:pt>
                <c:pt idx="267">
                  <c:v>85.132883430000007</c:v>
                </c:pt>
                <c:pt idx="268">
                  <c:v>84.937376090000001</c:v>
                </c:pt>
                <c:pt idx="269">
                  <c:v>84.511334750000003</c:v>
                </c:pt>
                <c:pt idx="270">
                  <c:v>86.029002270000007</c:v>
                </c:pt>
                <c:pt idx="271">
                  <c:v>85.519835189999995</c:v>
                </c:pt>
                <c:pt idx="272">
                  <c:v>86.697222800000006</c:v>
                </c:pt>
                <c:pt idx="273">
                  <c:v>86.766349419999997</c:v>
                </c:pt>
                <c:pt idx="274">
                  <c:v>90.200480310000003</c:v>
                </c:pt>
                <c:pt idx="275">
                  <c:v>89.346307449999998</c:v>
                </c:pt>
                <c:pt idx="276">
                  <c:v>93.00692798</c:v>
                </c:pt>
                <c:pt idx="277">
                  <c:v>93.997087399999998</c:v>
                </c:pt>
                <c:pt idx="278">
                  <c:v>94.902560489999999</c:v>
                </c:pt>
                <c:pt idx="279">
                  <c:v>95.121280260000006</c:v>
                </c:pt>
                <c:pt idx="280">
                  <c:v>95.77202484</c:v>
                </c:pt>
                <c:pt idx="281">
                  <c:v>96.122571570000005</c:v>
                </c:pt>
                <c:pt idx="282">
                  <c:v>95.813291969999995</c:v>
                </c:pt>
                <c:pt idx="283">
                  <c:v>95.659931959999994</c:v>
                </c:pt>
                <c:pt idx="284">
                  <c:v>95.48956149</c:v>
                </c:pt>
                <c:pt idx="285">
                  <c:v>95.152914210000006</c:v>
                </c:pt>
                <c:pt idx="286">
                  <c:v>95.206179739999996</c:v>
                </c:pt>
                <c:pt idx="287">
                  <c:v>95.246874939999998</c:v>
                </c:pt>
                <c:pt idx="288">
                  <c:v>95.996976480000001</c:v>
                </c:pt>
                <c:pt idx="289">
                  <c:v>95.997097830000001</c:v>
                </c:pt>
                <c:pt idx="290">
                  <c:v>96.697917390000001</c:v>
                </c:pt>
                <c:pt idx="291">
                  <c:v>96.496983380000003</c:v>
                </c:pt>
                <c:pt idx="292">
                  <c:v>97.203696100000002</c:v>
                </c:pt>
                <c:pt idx="293">
                  <c:v>97.328035420000006</c:v>
                </c:pt>
                <c:pt idx="294">
                  <c:v>97.292751960000004</c:v>
                </c:pt>
                <c:pt idx="295">
                  <c:v>97.445603610000006</c:v>
                </c:pt>
                <c:pt idx="296">
                  <c:v>97.922059509999997</c:v>
                </c:pt>
                <c:pt idx="297">
                  <c:v>97.803400789999998</c:v>
                </c:pt>
                <c:pt idx="298">
                  <c:v>98.14066502</c:v>
                </c:pt>
                <c:pt idx="299">
                  <c:v>98.459338630000005</c:v>
                </c:pt>
                <c:pt idx="300">
                  <c:v>99.278067980000003</c:v>
                </c:pt>
                <c:pt idx="301">
                  <c:v>99.052204709999998</c:v>
                </c:pt>
                <c:pt idx="302">
                  <c:v>99.107886660000005</c:v>
                </c:pt>
                <c:pt idx="303">
                  <c:v>99.425261669999998</c:v>
                </c:pt>
                <c:pt idx="304">
                  <c:v>99.825673910000006</c:v>
                </c:pt>
                <c:pt idx="305">
                  <c:v>99.975899440000006</c:v>
                </c:pt>
                <c:pt idx="306">
                  <c:v>99.999674089999999</c:v>
                </c:pt>
                <c:pt idx="307">
                  <c:v>100</c:v>
                </c:pt>
                <c:pt idx="308">
                  <c:v>99.999616570000001</c:v>
                </c:pt>
                <c:pt idx="309">
                  <c:v>99.98555451</c:v>
                </c:pt>
                <c:pt idx="310">
                  <c:v>99.965269210000002</c:v>
                </c:pt>
                <c:pt idx="311">
                  <c:v>99.90997496</c:v>
                </c:pt>
                <c:pt idx="312">
                  <c:v>99.792567349999999</c:v>
                </c:pt>
                <c:pt idx="313">
                  <c:v>99.666163429999997</c:v>
                </c:pt>
                <c:pt idx="314">
                  <c:v>99.294872319999996</c:v>
                </c:pt>
                <c:pt idx="315">
                  <c:v>98.692887529999993</c:v>
                </c:pt>
                <c:pt idx="316">
                  <c:v>98.715329530000005</c:v>
                </c:pt>
                <c:pt idx="317">
                  <c:v>98.309934279999993</c:v>
                </c:pt>
                <c:pt idx="318">
                  <c:v>97.762415110000006</c:v>
                </c:pt>
                <c:pt idx="319">
                  <c:v>97.435341960000002</c:v>
                </c:pt>
                <c:pt idx="320">
                  <c:v>97.547577759999996</c:v>
                </c:pt>
                <c:pt idx="321">
                  <c:v>97.260429560000006</c:v>
                </c:pt>
                <c:pt idx="322">
                  <c:v>96.289916820000002</c:v>
                </c:pt>
                <c:pt idx="323">
                  <c:v>96.229278199999996</c:v>
                </c:pt>
                <c:pt idx="324">
                  <c:v>96.443937770000005</c:v>
                </c:pt>
                <c:pt idx="325">
                  <c:v>96.490136329999999</c:v>
                </c:pt>
                <c:pt idx="326">
                  <c:v>96.365885000000006</c:v>
                </c:pt>
                <c:pt idx="327">
                  <c:v>96.401601139999997</c:v>
                </c:pt>
                <c:pt idx="328">
                  <c:v>96.206592299999997</c:v>
                </c:pt>
                <c:pt idx="329">
                  <c:v>96.207669659999993</c:v>
                </c:pt>
                <c:pt idx="330">
                  <c:v>95.942906820000005</c:v>
                </c:pt>
                <c:pt idx="331">
                  <c:v>95.836902030000005</c:v>
                </c:pt>
                <c:pt idx="332">
                  <c:v>95.414008960000004</c:v>
                </c:pt>
                <c:pt idx="333">
                  <c:v>94.730511550000003</c:v>
                </c:pt>
                <c:pt idx="334">
                  <c:v>94.559482840000001</c:v>
                </c:pt>
                <c:pt idx="335">
                  <c:v>94.167378319999997</c:v>
                </c:pt>
                <c:pt idx="336">
                  <c:v>94.601594520000006</c:v>
                </c:pt>
                <c:pt idx="337">
                  <c:v>94.710812880000006</c:v>
                </c:pt>
                <c:pt idx="338">
                  <c:v>95.243974210000005</c:v>
                </c:pt>
                <c:pt idx="339">
                  <c:v>95.402165370000006</c:v>
                </c:pt>
                <c:pt idx="340">
                  <c:v>95.617902020000002</c:v>
                </c:pt>
                <c:pt idx="341">
                  <c:v>95.870289900000003</c:v>
                </c:pt>
                <c:pt idx="342">
                  <c:v>96.067017969999995</c:v>
                </c:pt>
                <c:pt idx="343">
                  <c:v>95.900947110000004</c:v>
                </c:pt>
                <c:pt idx="344">
                  <c:v>95.279123279999993</c:v>
                </c:pt>
                <c:pt idx="345">
                  <c:v>95.61670393</c:v>
                </c:pt>
                <c:pt idx="346">
                  <c:v>96.538761769999994</c:v>
                </c:pt>
                <c:pt idx="347">
                  <c:v>96.487802329999994</c:v>
                </c:pt>
                <c:pt idx="348">
                  <c:v>96.95260639</c:v>
                </c:pt>
                <c:pt idx="349">
                  <c:v>97.681079940000004</c:v>
                </c:pt>
                <c:pt idx="350">
                  <c:v>97.817613309999999</c:v>
                </c:pt>
                <c:pt idx="351">
                  <c:v>98.249259449999997</c:v>
                </c:pt>
                <c:pt idx="352">
                  <c:v>98.506486890000005</c:v>
                </c:pt>
                <c:pt idx="353">
                  <c:v>98.73889638</c:v>
                </c:pt>
                <c:pt idx="354">
                  <c:v>98.36416328</c:v>
                </c:pt>
                <c:pt idx="355">
                  <c:v>98.882452110000003</c:v>
                </c:pt>
                <c:pt idx="356">
                  <c:v>98.164843149999996</c:v>
                </c:pt>
                <c:pt idx="357">
                  <c:v>97.995133429999996</c:v>
                </c:pt>
                <c:pt idx="358">
                  <c:v>97.840091740000005</c:v>
                </c:pt>
                <c:pt idx="359">
                  <c:v>97.743050640000007</c:v>
                </c:pt>
                <c:pt idx="360">
                  <c:v>97.585406370000001</c:v>
                </c:pt>
                <c:pt idx="361">
                  <c:v>97.332745650000007</c:v>
                </c:pt>
                <c:pt idx="362">
                  <c:v>97.237146289999998</c:v>
                </c:pt>
                <c:pt idx="363">
                  <c:v>97.254592270000003</c:v>
                </c:pt>
                <c:pt idx="364">
                  <c:v>97.061451629999993</c:v>
                </c:pt>
                <c:pt idx="365">
                  <c:v>96.852438410000005</c:v>
                </c:pt>
                <c:pt idx="366">
                  <c:v>96.89610012</c:v>
                </c:pt>
                <c:pt idx="367">
                  <c:v>96.597890949999993</c:v>
                </c:pt>
                <c:pt idx="368">
                  <c:v>96.501011270000006</c:v>
                </c:pt>
                <c:pt idx="369">
                  <c:v>96.3370812</c:v>
                </c:pt>
                <c:pt idx="370">
                  <c:v>96.257421649999998</c:v>
                </c:pt>
                <c:pt idx="371">
                  <c:v>96.502183700000003</c:v>
                </c:pt>
                <c:pt idx="372">
                  <c:v>97.204142009999998</c:v>
                </c:pt>
                <c:pt idx="373">
                  <c:v>96.652377200000004</c:v>
                </c:pt>
                <c:pt idx="374">
                  <c:v>96.715071140000006</c:v>
                </c:pt>
                <c:pt idx="375">
                  <c:v>96.675948129999995</c:v>
                </c:pt>
                <c:pt idx="376">
                  <c:v>96.766635160000007</c:v>
                </c:pt>
                <c:pt idx="377">
                  <c:v>96.957607820000007</c:v>
                </c:pt>
                <c:pt idx="378">
                  <c:v>97.072159189999994</c:v>
                </c:pt>
                <c:pt idx="379">
                  <c:v>96.308709989999997</c:v>
                </c:pt>
                <c:pt idx="380">
                  <c:v>95.896029189999993</c:v>
                </c:pt>
                <c:pt idx="381">
                  <c:v>96.132538650000001</c:v>
                </c:pt>
                <c:pt idx="382">
                  <c:v>96.360392349999998</c:v>
                </c:pt>
                <c:pt idx="383">
                  <c:v>96.584075549999994</c:v>
                </c:pt>
                <c:pt idx="384">
                  <c:v>96.703066840000005</c:v>
                </c:pt>
                <c:pt idx="385">
                  <c:v>96.154391489999995</c:v>
                </c:pt>
                <c:pt idx="386">
                  <c:v>94.868226430000007</c:v>
                </c:pt>
                <c:pt idx="387">
                  <c:v>93.733986479999999</c:v>
                </c:pt>
                <c:pt idx="388">
                  <c:v>92.221278510000005</c:v>
                </c:pt>
                <c:pt idx="389">
                  <c:v>92.375240759999997</c:v>
                </c:pt>
                <c:pt idx="390">
                  <c:v>93.259781590000003</c:v>
                </c:pt>
                <c:pt idx="391">
                  <c:v>94.240563210000005</c:v>
                </c:pt>
                <c:pt idx="392">
                  <c:v>96.246251369999996</c:v>
                </c:pt>
                <c:pt idx="393">
                  <c:v>96.569609170000007</c:v>
                </c:pt>
                <c:pt idx="394">
                  <c:v>96.448711489999994</c:v>
                </c:pt>
                <c:pt idx="395">
                  <c:v>96.513375460000006</c:v>
                </c:pt>
                <c:pt idx="396">
                  <c:v>96.073836360000001</c:v>
                </c:pt>
                <c:pt idx="397">
                  <c:v>95.935525310000003</c:v>
                </c:pt>
                <c:pt idx="398">
                  <c:v>93.729908699999996</c:v>
                </c:pt>
                <c:pt idx="399">
                  <c:v>91.632354239999998</c:v>
                </c:pt>
                <c:pt idx="400">
                  <c:v>91.958494930000001</c:v>
                </c:pt>
                <c:pt idx="401">
                  <c:v>91.621874770000005</c:v>
                </c:pt>
                <c:pt idx="402">
                  <c:v>90.041232710000003</c:v>
                </c:pt>
                <c:pt idx="403">
                  <c:v>89.336023019999999</c:v>
                </c:pt>
                <c:pt idx="404">
                  <c:v>90.247427619999996</c:v>
                </c:pt>
                <c:pt idx="405">
                  <c:v>91.382233900000003</c:v>
                </c:pt>
                <c:pt idx="406">
                  <c:v>91.637416029999997</c:v>
                </c:pt>
                <c:pt idx="407">
                  <c:v>92.143990900000006</c:v>
                </c:pt>
                <c:pt idx="408">
                  <c:v>92.543592419999996</c:v>
                </c:pt>
                <c:pt idx="409">
                  <c:v>92.938903260000004</c:v>
                </c:pt>
                <c:pt idx="410">
                  <c:v>93.676303219999994</c:v>
                </c:pt>
                <c:pt idx="411">
                  <c:v>93.282096800000005</c:v>
                </c:pt>
                <c:pt idx="412">
                  <c:v>91.965053769999997</c:v>
                </c:pt>
                <c:pt idx="413">
                  <c:v>90.704650079999993</c:v>
                </c:pt>
                <c:pt idx="414">
                  <c:v>88.091881529999995</c:v>
                </c:pt>
                <c:pt idx="415">
                  <c:v>86.936429430000004</c:v>
                </c:pt>
                <c:pt idx="416">
                  <c:v>85.857307329999998</c:v>
                </c:pt>
                <c:pt idx="417">
                  <c:v>84.292204920000003</c:v>
                </c:pt>
                <c:pt idx="418">
                  <c:v>81.400113619999999</c:v>
                </c:pt>
                <c:pt idx="419">
                  <c:v>78.946816330000004</c:v>
                </c:pt>
                <c:pt idx="420">
                  <c:v>77.206699299999997</c:v>
                </c:pt>
                <c:pt idx="421">
                  <c:v>77.054898620000003</c:v>
                </c:pt>
                <c:pt idx="422">
                  <c:v>78.220299089999997</c:v>
                </c:pt>
                <c:pt idx="423">
                  <c:v>79.204894640000006</c:v>
                </c:pt>
                <c:pt idx="424">
                  <c:v>80.556730450000003</c:v>
                </c:pt>
                <c:pt idx="425">
                  <c:v>79.61807202</c:v>
                </c:pt>
                <c:pt idx="426">
                  <c:v>79.858068860000003</c:v>
                </c:pt>
                <c:pt idx="427">
                  <c:v>81.159097110000005</c:v>
                </c:pt>
                <c:pt idx="428">
                  <c:v>81.909874840000001</c:v>
                </c:pt>
                <c:pt idx="429">
                  <c:v>80.620022230000004</c:v>
                </c:pt>
                <c:pt idx="430">
                  <c:v>82.4946889</c:v>
                </c:pt>
                <c:pt idx="431">
                  <c:v>87.148520469999994</c:v>
                </c:pt>
                <c:pt idx="432">
                  <c:v>89.019626200000005</c:v>
                </c:pt>
                <c:pt idx="433">
                  <c:v>87.336437219999993</c:v>
                </c:pt>
                <c:pt idx="434">
                  <c:v>83.365848209999996</c:v>
                </c:pt>
                <c:pt idx="435">
                  <c:v>81.617145480000005</c:v>
                </c:pt>
                <c:pt idx="436">
                  <c:v>81.535540310000002</c:v>
                </c:pt>
                <c:pt idx="437">
                  <c:v>81.700536810000003</c:v>
                </c:pt>
                <c:pt idx="438">
                  <c:v>81.642328019999994</c:v>
                </c:pt>
                <c:pt idx="439">
                  <c:v>81.168747640000007</c:v>
                </c:pt>
                <c:pt idx="440">
                  <c:v>80.961579740000005</c:v>
                </c:pt>
                <c:pt idx="441">
                  <c:v>79.60741969</c:v>
                </c:pt>
                <c:pt idx="442">
                  <c:v>77.478588490000007</c:v>
                </c:pt>
                <c:pt idx="443">
                  <c:v>74.919458019999993</c:v>
                </c:pt>
                <c:pt idx="444">
                  <c:v>73.607388490000005</c:v>
                </c:pt>
                <c:pt idx="445">
                  <c:v>73.056359819999997</c:v>
                </c:pt>
                <c:pt idx="446">
                  <c:v>74.126111289999997</c:v>
                </c:pt>
                <c:pt idx="447">
                  <c:v>76.377471900000003</c:v>
                </c:pt>
                <c:pt idx="448">
                  <c:v>78.592387939999995</c:v>
                </c:pt>
                <c:pt idx="449">
                  <c:v>77.836493590000003</c:v>
                </c:pt>
                <c:pt idx="450">
                  <c:v>76.324076450000007</c:v>
                </c:pt>
                <c:pt idx="451">
                  <c:v>79.747363669999999</c:v>
                </c:pt>
                <c:pt idx="452">
                  <c:v>80.415746589999998</c:v>
                </c:pt>
                <c:pt idx="453">
                  <c:v>78.733296300000006</c:v>
                </c:pt>
                <c:pt idx="454">
                  <c:v>76.816123140000002</c:v>
                </c:pt>
                <c:pt idx="455">
                  <c:v>76.840812580000005</c:v>
                </c:pt>
                <c:pt idx="456">
                  <c:v>76.863093770000006</c:v>
                </c:pt>
                <c:pt idx="457">
                  <c:v>76.970456740000003</c:v>
                </c:pt>
                <c:pt idx="458">
                  <c:v>77.989307190000005</c:v>
                </c:pt>
                <c:pt idx="459">
                  <c:v>78.314921799999993</c:v>
                </c:pt>
                <c:pt idx="460">
                  <c:v>78.887923430000001</c:v>
                </c:pt>
                <c:pt idx="461">
                  <c:v>79.391029099999997</c:v>
                </c:pt>
                <c:pt idx="462">
                  <c:v>79.462309719999993</c:v>
                </c:pt>
                <c:pt idx="463">
                  <c:v>79.771846019999998</c:v>
                </c:pt>
                <c:pt idx="464">
                  <c:v>80.258102989999998</c:v>
                </c:pt>
                <c:pt idx="465">
                  <c:v>79.945654640000001</c:v>
                </c:pt>
                <c:pt idx="466">
                  <c:v>78.417338720000004</c:v>
                </c:pt>
                <c:pt idx="467">
                  <c:v>74.096264469999994</c:v>
                </c:pt>
                <c:pt idx="468">
                  <c:v>71.970006100000006</c:v>
                </c:pt>
                <c:pt idx="469">
                  <c:v>70.418412489999994</c:v>
                </c:pt>
                <c:pt idx="470">
                  <c:v>71.007695440000006</c:v>
                </c:pt>
                <c:pt idx="471">
                  <c:v>71.928173169999994</c:v>
                </c:pt>
                <c:pt idx="472">
                  <c:v>73.005687219999999</c:v>
                </c:pt>
                <c:pt idx="473">
                  <c:v>73.177987700000003</c:v>
                </c:pt>
                <c:pt idx="474">
                  <c:v>74.525640199999998</c:v>
                </c:pt>
                <c:pt idx="475">
                  <c:v>78.017556949999999</c:v>
                </c:pt>
                <c:pt idx="476">
                  <c:v>80.204328239999995</c:v>
                </c:pt>
                <c:pt idx="477">
                  <c:v>78.148054000000002</c:v>
                </c:pt>
                <c:pt idx="478">
                  <c:v>76.976050349999994</c:v>
                </c:pt>
                <c:pt idx="479">
                  <c:v>77.683015600000004</c:v>
                </c:pt>
                <c:pt idx="480">
                  <c:v>78.131839709999994</c:v>
                </c:pt>
                <c:pt idx="481">
                  <c:v>77.517423440000002</c:v>
                </c:pt>
                <c:pt idx="482">
                  <c:v>76.712754860000004</c:v>
                </c:pt>
                <c:pt idx="483">
                  <c:v>78.756803000000005</c:v>
                </c:pt>
                <c:pt idx="484">
                  <c:v>79.730617969999997</c:v>
                </c:pt>
                <c:pt idx="485">
                  <c:v>80.420367229999997</c:v>
                </c:pt>
                <c:pt idx="486">
                  <c:v>80.633549239999994</c:v>
                </c:pt>
                <c:pt idx="487">
                  <c:v>80.785759540000001</c:v>
                </c:pt>
                <c:pt idx="488">
                  <c:v>80.734684360000003</c:v>
                </c:pt>
                <c:pt idx="489">
                  <c:v>80.796032690000004</c:v>
                </c:pt>
                <c:pt idx="490">
                  <c:v>79.999617279999995</c:v>
                </c:pt>
                <c:pt idx="491">
                  <c:v>78.082696979999994</c:v>
                </c:pt>
                <c:pt idx="492">
                  <c:v>78.317982830000005</c:v>
                </c:pt>
                <c:pt idx="493">
                  <c:v>77.158888070000003</c:v>
                </c:pt>
                <c:pt idx="494">
                  <c:v>76.918431909999995</c:v>
                </c:pt>
                <c:pt idx="495">
                  <c:v>77.136670550000005</c:v>
                </c:pt>
                <c:pt idx="496">
                  <c:v>78.137080699999999</c:v>
                </c:pt>
                <c:pt idx="497">
                  <c:v>79.565437009999997</c:v>
                </c:pt>
                <c:pt idx="498">
                  <c:v>80.236225020000006</c:v>
                </c:pt>
                <c:pt idx="499">
                  <c:v>80.970090949999999</c:v>
                </c:pt>
                <c:pt idx="500">
                  <c:v>81.644152480000002</c:v>
                </c:pt>
                <c:pt idx="501">
                  <c:v>83.457422190000003</c:v>
                </c:pt>
                <c:pt idx="502">
                  <c:v>82.336867870000006</c:v>
                </c:pt>
                <c:pt idx="503">
                  <c:v>83.240305370000002</c:v>
                </c:pt>
                <c:pt idx="504">
                  <c:v>83.997640619999999</c:v>
                </c:pt>
                <c:pt idx="505">
                  <c:v>82.636891239999997</c:v>
                </c:pt>
                <c:pt idx="506">
                  <c:v>82.886909579999994</c:v>
                </c:pt>
                <c:pt idx="507">
                  <c:v>82.554941749999998</c:v>
                </c:pt>
                <c:pt idx="508">
                  <c:v>83.751703329999998</c:v>
                </c:pt>
                <c:pt idx="509">
                  <c:v>84.244600640000002</c:v>
                </c:pt>
                <c:pt idx="510">
                  <c:v>83.70599953</c:v>
                </c:pt>
                <c:pt idx="511">
                  <c:v>83.261193070000004</c:v>
                </c:pt>
                <c:pt idx="512">
                  <c:v>82.444484369999998</c:v>
                </c:pt>
                <c:pt idx="513">
                  <c:v>82.213521209999996</c:v>
                </c:pt>
                <c:pt idx="514">
                  <c:v>82.187811159999995</c:v>
                </c:pt>
                <c:pt idx="515">
                  <c:v>82.136370279999994</c:v>
                </c:pt>
                <c:pt idx="516">
                  <c:v>81.322371939999996</c:v>
                </c:pt>
                <c:pt idx="517">
                  <c:v>79.19245196</c:v>
                </c:pt>
                <c:pt idx="518">
                  <c:v>77.557024830000003</c:v>
                </c:pt>
                <c:pt idx="519">
                  <c:v>78.535883429999998</c:v>
                </c:pt>
                <c:pt idx="520">
                  <c:v>81.793563030000001</c:v>
                </c:pt>
                <c:pt idx="521">
                  <c:v>83.001341190000005</c:v>
                </c:pt>
                <c:pt idx="522">
                  <c:v>83.268507439999993</c:v>
                </c:pt>
                <c:pt idx="523">
                  <c:v>83.558060089999998</c:v>
                </c:pt>
                <c:pt idx="524">
                  <c:v>83.476590740000006</c:v>
                </c:pt>
                <c:pt idx="525">
                  <c:v>83.683094530000005</c:v>
                </c:pt>
                <c:pt idx="526">
                  <c:v>83.913671710000003</c:v>
                </c:pt>
                <c:pt idx="527">
                  <c:v>83.705631220000001</c:v>
                </c:pt>
                <c:pt idx="528">
                  <c:v>83.075394070000002</c:v>
                </c:pt>
                <c:pt idx="529">
                  <c:v>82.60188617</c:v>
                </c:pt>
                <c:pt idx="530">
                  <c:v>82.118719350000006</c:v>
                </c:pt>
                <c:pt idx="531">
                  <c:v>81.199187319999993</c:v>
                </c:pt>
                <c:pt idx="532">
                  <c:v>80.895665949999994</c:v>
                </c:pt>
                <c:pt idx="533">
                  <c:v>80.843785699999998</c:v>
                </c:pt>
                <c:pt idx="534">
                  <c:v>80.714862010000004</c:v>
                </c:pt>
                <c:pt idx="535">
                  <c:v>80.327592620000004</c:v>
                </c:pt>
                <c:pt idx="536">
                  <c:v>80.105765980000001</c:v>
                </c:pt>
                <c:pt idx="537">
                  <c:v>80.281909729999995</c:v>
                </c:pt>
                <c:pt idx="538">
                  <c:v>80.179110929999993</c:v>
                </c:pt>
                <c:pt idx="539">
                  <c:v>81.451768799999996</c:v>
                </c:pt>
                <c:pt idx="540">
                  <c:v>81.356452160000003</c:v>
                </c:pt>
                <c:pt idx="541">
                  <c:v>80.672502600000001</c:v>
                </c:pt>
                <c:pt idx="542">
                  <c:v>80.291992309999998</c:v>
                </c:pt>
                <c:pt idx="543">
                  <c:v>79.716023579999998</c:v>
                </c:pt>
                <c:pt idx="544">
                  <c:v>80.616293690000006</c:v>
                </c:pt>
                <c:pt idx="545">
                  <c:v>81.007610459999995</c:v>
                </c:pt>
                <c:pt idx="546">
                  <c:v>82.023032880000002</c:v>
                </c:pt>
                <c:pt idx="547">
                  <c:v>82.930927429999997</c:v>
                </c:pt>
                <c:pt idx="548">
                  <c:v>82.758608409999994</c:v>
                </c:pt>
                <c:pt idx="549">
                  <c:v>82.232063240000002</c:v>
                </c:pt>
                <c:pt idx="550">
                  <c:v>81.815560399999995</c:v>
                </c:pt>
                <c:pt idx="551">
                  <c:v>80.772171799999995</c:v>
                </c:pt>
                <c:pt idx="552">
                  <c:v>78.978981790000006</c:v>
                </c:pt>
                <c:pt idx="553">
                  <c:v>79.027956209999999</c:v>
                </c:pt>
                <c:pt idx="554">
                  <c:v>80.017841230000002</c:v>
                </c:pt>
                <c:pt idx="555">
                  <c:v>77.298910100000001</c:v>
                </c:pt>
                <c:pt idx="556">
                  <c:v>77.32565941</c:v>
                </c:pt>
                <c:pt idx="557">
                  <c:v>76.590472140000003</c:v>
                </c:pt>
                <c:pt idx="558">
                  <c:v>77.867567260000001</c:v>
                </c:pt>
                <c:pt idx="559">
                  <c:v>77.753333889999993</c:v>
                </c:pt>
                <c:pt idx="560">
                  <c:v>75.27392408</c:v>
                </c:pt>
                <c:pt idx="561">
                  <c:v>76.862899749999997</c:v>
                </c:pt>
                <c:pt idx="562">
                  <c:v>77.18672488</c:v>
                </c:pt>
                <c:pt idx="563">
                  <c:v>79.333578979999999</c:v>
                </c:pt>
                <c:pt idx="564">
                  <c:v>79.529381760000007</c:v>
                </c:pt>
                <c:pt idx="565">
                  <c:v>80.466560999999999</c:v>
                </c:pt>
                <c:pt idx="566">
                  <c:v>81.047465669999994</c:v>
                </c:pt>
                <c:pt idx="567">
                  <c:v>79.986570200000003</c:v>
                </c:pt>
                <c:pt idx="568">
                  <c:v>80.137834299999994</c:v>
                </c:pt>
                <c:pt idx="569">
                  <c:v>80.072943749999993</c:v>
                </c:pt>
                <c:pt idx="570">
                  <c:v>80.431019160000005</c:v>
                </c:pt>
                <c:pt idx="571">
                  <c:v>80.31452453</c:v>
                </c:pt>
                <c:pt idx="572">
                  <c:v>80.476811470000001</c:v>
                </c:pt>
                <c:pt idx="573">
                  <c:v>81.084470269999997</c:v>
                </c:pt>
                <c:pt idx="574">
                  <c:v>81.912955249999996</c:v>
                </c:pt>
                <c:pt idx="575">
                  <c:v>83.109058790000006</c:v>
                </c:pt>
                <c:pt idx="576">
                  <c:v>83.086313050000001</c:v>
                </c:pt>
                <c:pt idx="577">
                  <c:v>82.973794240000004</c:v>
                </c:pt>
                <c:pt idx="578">
                  <c:v>83.262498199999996</c:v>
                </c:pt>
                <c:pt idx="579">
                  <c:v>82.929724359999994</c:v>
                </c:pt>
                <c:pt idx="580">
                  <c:v>83.373872969999994</c:v>
                </c:pt>
                <c:pt idx="581">
                  <c:v>83.858865120000004</c:v>
                </c:pt>
                <c:pt idx="582">
                  <c:v>84.293833090000007</c:v>
                </c:pt>
                <c:pt idx="583">
                  <c:v>84.722182200000006</c:v>
                </c:pt>
                <c:pt idx="584">
                  <c:v>85.264130589999994</c:v>
                </c:pt>
                <c:pt idx="585">
                  <c:v>85.739429509999994</c:v>
                </c:pt>
                <c:pt idx="586">
                  <c:v>86.554133590000006</c:v>
                </c:pt>
                <c:pt idx="587">
                  <c:v>88.156338930000004</c:v>
                </c:pt>
                <c:pt idx="588">
                  <c:v>89.486593229999997</c:v>
                </c:pt>
                <c:pt idx="589">
                  <c:v>90.419189500000002</c:v>
                </c:pt>
                <c:pt idx="590">
                  <c:v>90.90653666</c:v>
                </c:pt>
                <c:pt idx="591">
                  <c:v>91.272212159999995</c:v>
                </c:pt>
                <c:pt idx="592">
                  <c:v>91.844396919999994</c:v>
                </c:pt>
                <c:pt idx="593">
                  <c:v>92.183284639999997</c:v>
                </c:pt>
                <c:pt idx="594">
                  <c:v>92.470638399999999</c:v>
                </c:pt>
                <c:pt idx="595">
                  <c:v>91.872901100000007</c:v>
                </c:pt>
                <c:pt idx="596">
                  <c:v>88.516026969999999</c:v>
                </c:pt>
                <c:pt idx="597">
                  <c:v>87.034492589999999</c:v>
                </c:pt>
                <c:pt idx="598">
                  <c:v>87.869882529999998</c:v>
                </c:pt>
                <c:pt idx="599">
                  <c:v>89.184625080000004</c:v>
                </c:pt>
                <c:pt idx="600">
                  <c:v>88.320267479999998</c:v>
                </c:pt>
                <c:pt idx="601">
                  <c:v>86.390583100000001</c:v>
                </c:pt>
                <c:pt idx="602">
                  <c:v>86.41195037</c:v>
                </c:pt>
                <c:pt idx="603">
                  <c:v>86.219807349999996</c:v>
                </c:pt>
                <c:pt idx="604">
                  <c:v>86.178182849999999</c:v>
                </c:pt>
                <c:pt idx="605">
                  <c:v>86.009657189999999</c:v>
                </c:pt>
                <c:pt idx="606">
                  <c:v>85.544529690000005</c:v>
                </c:pt>
                <c:pt idx="607">
                  <c:v>85.158985470000005</c:v>
                </c:pt>
                <c:pt idx="608">
                  <c:v>84.072473029999998</c:v>
                </c:pt>
                <c:pt idx="609">
                  <c:v>83.39848739</c:v>
                </c:pt>
                <c:pt idx="610">
                  <c:v>81.202745050000004</c:v>
                </c:pt>
                <c:pt idx="611">
                  <c:v>79.325762839999996</c:v>
                </c:pt>
                <c:pt idx="612">
                  <c:v>75.581864319999994</c:v>
                </c:pt>
                <c:pt idx="613">
                  <c:v>72.485606820000001</c:v>
                </c:pt>
                <c:pt idx="614">
                  <c:v>72.056994200000005</c:v>
                </c:pt>
                <c:pt idx="615">
                  <c:v>73.490612810000002</c:v>
                </c:pt>
                <c:pt idx="616">
                  <c:v>75.186515689999993</c:v>
                </c:pt>
                <c:pt idx="617">
                  <c:v>76.266020190000006</c:v>
                </c:pt>
                <c:pt idx="618">
                  <c:v>78.119506169999994</c:v>
                </c:pt>
                <c:pt idx="619">
                  <c:v>79.393429760000004</c:v>
                </c:pt>
                <c:pt idx="620">
                  <c:v>79.234759150000002</c:v>
                </c:pt>
                <c:pt idx="621">
                  <c:v>80.132334189999995</c:v>
                </c:pt>
                <c:pt idx="622">
                  <c:v>80.496429939999999</c:v>
                </c:pt>
                <c:pt idx="623">
                  <c:v>80.382232169999995</c:v>
                </c:pt>
                <c:pt idx="624">
                  <c:v>79.944164749999999</c:v>
                </c:pt>
                <c:pt idx="625">
                  <c:v>79.51031562</c:v>
                </c:pt>
                <c:pt idx="626">
                  <c:v>77.724766630000005</c:v>
                </c:pt>
                <c:pt idx="627">
                  <c:v>77.962822709999998</c:v>
                </c:pt>
                <c:pt idx="628">
                  <c:v>78.025209799999999</c:v>
                </c:pt>
                <c:pt idx="629">
                  <c:v>76.890397140000005</c:v>
                </c:pt>
                <c:pt idx="630">
                  <c:v>76.796766329999997</c:v>
                </c:pt>
                <c:pt idx="631">
                  <c:v>76.895602089999997</c:v>
                </c:pt>
                <c:pt idx="632">
                  <c:v>76.867502000000002</c:v>
                </c:pt>
                <c:pt idx="633">
                  <c:v>75.904730659999998</c:v>
                </c:pt>
                <c:pt idx="634">
                  <c:v>75.640332999999998</c:v>
                </c:pt>
                <c:pt idx="635">
                  <c:v>75.570495949999994</c:v>
                </c:pt>
                <c:pt idx="636">
                  <c:v>75.876958520000002</c:v>
                </c:pt>
                <c:pt idx="637">
                  <c:v>76.319879060000005</c:v>
                </c:pt>
                <c:pt idx="638">
                  <c:v>75.398445839999994</c:v>
                </c:pt>
                <c:pt idx="639">
                  <c:v>75.134414120000002</c:v>
                </c:pt>
                <c:pt idx="640">
                  <c:v>76.363404310000007</c:v>
                </c:pt>
                <c:pt idx="641">
                  <c:v>78.514489350000005</c:v>
                </c:pt>
                <c:pt idx="642">
                  <c:v>79.282570939999999</c:v>
                </c:pt>
                <c:pt idx="643">
                  <c:v>78.533405329999994</c:v>
                </c:pt>
                <c:pt idx="644">
                  <c:v>78.101926199999994</c:v>
                </c:pt>
                <c:pt idx="645">
                  <c:v>77.696984999999998</c:v>
                </c:pt>
                <c:pt idx="646">
                  <c:v>77.681541789999997</c:v>
                </c:pt>
                <c:pt idx="647">
                  <c:v>77.511562530000006</c:v>
                </c:pt>
                <c:pt idx="648">
                  <c:v>77.552238770000002</c:v>
                </c:pt>
                <c:pt idx="649">
                  <c:v>77.646621969999998</c:v>
                </c:pt>
                <c:pt idx="650">
                  <c:v>77.581456290000006</c:v>
                </c:pt>
                <c:pt idx="651">
                  <c:v>77.455677370000004</c:v>
                </c:pt>
                <c:pt idx="652">
                  <c:v>77.871488510000006</c:v>
                </c:pt>
                <c:pt idx="653">
                  <c:v>78.618158199999996</c:v>
                </c:pt>
                <c:pt idx="654">
                  <c:v>78.569518250000002</c:v>
                </c:pt>
                <c:pt idx="655">
                  <c:v>78.463604169999996</c:v>
                </c:pt>
                <c:pt idx="656">
                  <c:v>78.047796219999995</c:v>
                </c:pt>
                <c:pt idx="657">
                  <c:v>78.035694640000003</c:v>
                </c:pt>
                <c:pt idx="658">
                  <c:v>77.741654010000005</c:v>
                </c:pt>
                <c:pt idx="659">
                  <c:v>77.256374539999996</c:v>
                </c:pt>
                <c:pt idx="660">
                  <c:v>78.330819020000007</c:v>
                </c:pt>
                <c:pt idx="661">
                  <c:v>79.051695539999997</c:v>
                </c:pt>
                <c:pt idx="662">
                  <c:v>80.732281080000007</c:v>
                </c:pt>
                <c:pt idx="663">
                  <c:v>81.983387379999996</c:v>
                </c:pt>
                <c:pt idx="664">
                  <c:v>82.08827805</c:v>
                </c:pt>
                <c:pt idx="665">
                  <c:v>81.642640259999993</c:v>
                </c:pt>
                <c:pt idx="666">
                  <c:v>82.289501860000001</c:v>
                </c:pt>
                <c:pt idx="667">
                  <c:v>82.58381172</c:v>
                </c:pt>
                <c:pt idx="668">
                  <c:v>82.858358280000004</c:v>
                </c:pt>
                <c:pt idx="669">
                  <c:v>82.989225250000004</c:v>
                </c:pt>
                <c:pt idx="670">
                  <c:v>84.007557520000006</c:v>
                </c:pt>
                <c:pt idx="671">
                  <c:v>83.114817090000003</c:v>
                </c:pt>
                <c:pt idx="672">
                  <c:v>83.706198290000003</c:v>
                </c:pt>
                <c:pt idx="673">
                  <c:v>82.903851799999998</c:v>
                </c:pt>
                <c:pt idx="674">
                  <c:v>83.091445440000001</c:v>
                </c:pt>
                <c:pt idx="675">
                  <c:v>83.242962219999995</c:v>
                </c:pt>
                <c:pt idx="676">
                  <c:v>83.640646390000001</c:v>
                </c:pt>
                <c:pt idx="677">
                  <c:v>84.471044000000006</c:v>
                </c:pt>
                <c:pt idx="678">
                  <c:v>85.758298089999997</c:v>
                </c:pt>
                <c:pt idx="679">
                  <c:v>87.130816920000001</c:v>
                </c:pt>
                <c:pt idx="680">
                  <c:v>86.559644340000006</c:v>
                </c:pt>
                <c:pt idx="681">
                  <c:v>86.204847979999997</c:v>
                </c:pt>
                <c:pt idx="682">
                  <c:v>85.090570369999995</c:v>
                </c:pt>
                <c:pt idx="683">
                  <c:v>84.785357079999997</c:v>
                </c:pt>
                <c:pt idx="684">
                  <c:v>83.974000610000004</c:v>
                </c:pt>
                <c:pt idx="685">
                  <c:v>84.549499740000002</c:v>
                </c:pt>
                <c:pt idx="686">
                  <c:v>87.097577349999995</c:v>
                </c:pt>
                <c:pt idx="687">
                  <c:v>87.008203379999998</c:v>
                </c:pt>
                <c:pt idx="688">
                  <c:v>88.504371860000006</c:v>
                </c:pt>
                <c:pt idx="689">
                  <c:v>89.172491140000005</c:v>
                </c:pt>
                <c:pt idx="690">
                  <c:v>90.295370419999998</c:v>
                </c:pt>
                <c:pt idx="691">
                  <c:v>90.425865779999995</c:v>
                </c:pt>
                <c:pt idx="692">
                  <c:v>90.979499020000006</c:v>
                </c:pt>
                <c:pt idx="693">
                  <c:v>91.680161290000001</c:v>
                </c:pt>
                <c:pt idx="694">
                  <c:v>93.011799150000002</c:v>
                </c:pt>
                <c:pt idx="695">
                  <c:v>94.310696129999997</c:v>
                </c:pt>
                <c:pt idx="696">
                  <c:v>94.591224199999999</c:v>
                </c:pt>
                <c:pt idx="697">
                  <c:v>92.607355960000007</c:v>
                </c:pt>
                <c:pt idx="698">
                  <c:v>90.327561320000001</c:v>
                </c:pt>
                <c:pt idx="699">
                  <c:v>89.951500370000005</c:v>
                </c:pt>
                <c:pt idx="700">
                  <c:v>90.550338150000002</c:v>
                </c:pt>
                <c:pt idx="701">
                  <c:v>88.876740240000004</c:v>
                </c:pt>
                <c:pt idx="702">
                  <c:v>87.739256310000002</c:v>
                </c:pt>
                <c:pt idx="703">
                  <c:v>88.271288319999996</c:v>
                </c:pt>
                <c:pt idx="704">
                  <c:v>88.694223519999994</c:v>
                </c:pt>
                <c:pt idx="705">
                  <c:v>87.958959680000007</c:v>
                </c:pt>
                <c:pt idx="706">
                  <c:v>87.57543751</c:v>
                </c:pt>
                <c:pt idx="707">
                  <c:v>85.800961650000005</c:v>
                </c:pt>
                <c:pt idx="708">
                  <c:v>83.880493680000001</c:v>
                </c:pt>
                <c:pt idx="709">
                  <c:v>85.570298719999997</c:v>
                </c:pt>
                <c:pt idx="710">
                  <c:v>87.209922730000002</c:v>
                </c:pt>
                <c:pt idx="711">
                  <c:v>90.032962280000007</c:v>
                </c:pt>
                <c:pt idx="712">
                  <c:v>91.96005418</c:v>
                </c:pt>
                <c:pt idx="713">
                  <c:v>91.354180880000001</c:v>
                </c:pt>
                <c:pt idx="714">
                  <c:v>92.785452640000003</c:v>
                </c:pt>
                <c:pt idx="715">
                  <c:v>94.139861260000004</c:v>
                </c:pt>
                <c:pt idx="716">
                  <c:v>92.98604091</c:v>
                </c:pt>
                <c:pt idx="717">
                  <c:v>93.692529289999996</c:v>
                </c:pt>
                <c:pt idx="718">
                  <c:v>95.433210239999994</c:v>
                </c:pt>
                <c:pt idx="719">
                  <c:v>98.987265399999998</c:v>
                </c:pt>
                <c:pt idx="720">
                  <c:v>97.400281879999994</c:v>
                </c:pt>
                <c:pt idx="721">
                  <c:v>95.550388810000001</c:v>
                </c:pt>
                <c:pt idx="722">
                  <c:v>94.010277819999999</c:v>
                </c:pt>
                <c:pt idx="723">
                  <c:v>90.877451919999999</c:v>
                </c:pt>
                <c:pt idx="724">
                  <c:v>88.985516959999998</c:v>
                </c:pt>
                <c:pt idx="725">
                  <c:v>88.711791439999999</c:v>
                </c:pt>
                <c:pt idx="726">
                  <c:v>89.533043759999998</c:v>
                </c:pt>
                <c:pt idx="727">
                  <c:v>93.016933309999999</c:v>
                </c:pt>
                <c:pt idx="728">
                  <c:v>95.025439800000001</c:v>
                </c:pt>
                <c:pt idx="729">
                  <c:v>86.950710520000001</c:v>
                </c:pt>
                <c:pt idx="730">
                  <c:v>84.778159389999999</c:v>
                </c:pt>
                <c:pt idx="731">
                  <c:v>86.936410440000003</c:v>
                </c:pt>
                <c:pt idx="732">
                  <c:v>85.946286499999999</c:v>
                </c:pt>
                <c:pt idx="733">
                  <c:v>85.304639660000007</c:v>
                </c:pt>
                <c:pt idx="734">
                  <c:v>89.333084549999995</c:v>
                </c:pt>
                <c:pt idx="735">
                  <c:v>90.292480889999993</c:v>
                </c:pt>
                <c:pt idx="736">
                  <c:v>83.664554140000007</c:v>
                </c:pt>
                <c:pt idx="737">
                  <c:v>85.183907930000004</c:v>
                </c:pt>
                <c:pt idx="738">
                  <c:v>87.142642350000003</c:v>
                </c:pt>
                <c:pt idx="739">
                  <c:v>87.268091010000006</c:v>
                </c:pt>
                <c:pt idx="740">
                  <c:v>88.077374559999996</c:v>
                </c:pt>
                <c:pt idx="741">
                  <c:v>85.485414899999995</c:v>
                </c:pt>
                <c:pt idx="742">
                  <c:v>85.855667359999998</c:v>
                </c:pt>
                <c:pt idx="743">
                  <c:v>89.720704609999999</c:v>
                </c:pt>
                <c:pt idx="744">
                  <c:v>94.209334459999994</c:v>
                </c:pt>
                <c:pt idx="745">
                  <c:v>95.596369109999998</c:v>
                </c:pt>
                <c:pt idx="746">
                  <c:v>96.102316549999998</c:v>
                </c:pt>
                <c:pt idx="747">
                  <c:v>96.655771060000006</c:v>
                </c:pt>
                <c:pt idx="748">
                  <c:v>96.813765410000002</c:v>
                </c:pt>
                <c:pt idx="749">
                  <c:v>96.527199780000004</c:v>
                </c:pt>
                <c:pt idx="750">
                  <c:v>96.312074679999995</c:v>
                </c:pt>
                <c:pt idx="751">
                  <c:v>96.960158149999998</c:v>
                </c:pt>
                <c:pt idx="752">
                  <c:v>97.026499709999996</c:v>
                </c:pt>
                <c:pt idx="753">
                  <c:v>95.868458189999998</c:v>
                </c:pt>
                <c:pt idx="754">
                  <c:v>96.725120469999993</c:v>
                </c:pt>
                <c:pt idx="755">
                  <c:v>97.337907490000006</c:v>
                </c:pt>
                <c:pt idx="756">
                  <c:v>96.135523320000004</c:v>
                </c:pt>
                <c:pt idx="757">
                  <c:v>95.562413719999995</c:v>
                </c:pt>
                <c:pt idx="758">
                  <c:v>97.116301649999997</c:v>
                </c:pt>
                <c:pt idx="759">
                  <c:v>97.882327140000001</c:v>
                </c:pt>
                <c:pt idx="760">
                  <c:v>97.99716703</c:v>
                </c:pt>
                <c:pt idx="761">
                  <c:v>96.891633749999997</c:v>
                </c:pt>
                <c:pt idx="762">
                  <c:v>96.428600130000007</c:v>
                </c:pt>
                <c:pt idx="763">
                  <c:v>95.971740670000003</c:v>
                </c:pt>
                <c:pt idx="764">
                  <c:v>94.306440640000005</c:v>
                </c:pt>
                <c:pt idx="765">
                  <c:v>94.634220909999996</c:v>
                </c:pt>
                <c:pt idx="766">
                  <c:v>95.636529609999997</c:v>
                </c:pt>
                <c:pt idx="767">
                  <c:v>96.57548113</c:v>
                </c:pt>
                <c:pt idx="768">
                  <c:v>96.945019599999995</c:v>
                </c:pt>
                <c:pt idx="769">
                  <c:v>95.248947869999995</c:v>
                </c:pt>
                <c:pt idx="770">
                  <c:v>94.598472560000005</c:v>
                </c:pt>
                <c:pt idx="771">
                  <c:v>94.211808419999997</c:v>
                </c:pt>
                <c:pt idx="772">
                  <c:v>92.46857627</c:v>
                </c:pt>
                <c:pt idx="773">
                  <c:v>90.822391379999999</c:v>
                </c:pt>
                <c:pt idx="774">
                  <c:v>90.420344330000006</c:v>
                </c:pt>
                <c:pt idx="775">
                  <c:v>88.846782279999999</c:v>
                </c:pt>
                <c:pt idx="776">
                  <c:v>87.203509280000006</c:v>
                </c:pt>
                <c:pt idx="777">
                  <c:v>87.007809899999998</c:v>
                </c:pt>
                <c:pt idx="778">
                  <c:v>87.398413489999996</c:v>
                </c:pt>
                <c:pt idx="779">
                  <c:v>84.445547559999994</c:v>
                </c:pt>
                <c:pt idx="780">
                  <c:v>81.888146599999999</c:v>
                </c:pt>
                <c:pt idx="781">
                  <c:v>81.175474750000006</c:v>
                </c:pt>
                <c:pt idx="782">
                  <c:v>78.398624990000002</c:v>
                </c:pt>
                <c:pt idx="783">
                  <c:v>76.220591870000007</c:v>
                </c:pt>
                <c:pt idx="784">
                  <c:v>75.968372259999995</c:v>
                </c:pt>
                <c:pt idx="785">
                  <c:v>77.061710419999997</c:v>
                </c:pt>
                <c:pt idx="786">
                  <c:v>79.699735919999995</c:v>
                </c:pt>
                <c:pt idx="787">
                  <c:v>81.084791449999997</c:v>
                </c:pt>
                <c:pt idx="788">
                  <c:v>84.231805929999993</c:v>
                </c:pt>
                <c:pt idx="789">
                  <c:v>86.840844989999994</c:v>
                </c:pt>
                <c:pt idx="790">
                  <c:v>84.583181280000005</c:v>
                </c:pt>
                <c:pt idx="791">
                  <c:v>87.796624559999998</c:v>
                </c:pt>
                <c:pt idx="792">
                  <c:v>89.338656279999995</c:v>
                </c:pt>
                <c:pt idx="793">
                  <c:v>86.023543889999999</c:v>
                </c:pt>
                <c:pt idx="794">
                  <c:v>85.526109410000004</c:v>
                </c:pt>
                <c:pt idx="795">
                  <c:v>82.792276560000005</c:v>
                </c:pt>
                <c:pt idx="796">
                  <c:v>80.470563380000002</c:v>
                </c:pt>
                <c:pt idx="797">
                  <c:v>78.157337749999996</c:v>
                </c:pt>
                <c:pt idx="798">
                  <c:v>79.818201450000004</c:v>
                </c:pt>
                <c:pt idx="799">
                  <c:v>82.417092580000002</c:v>
                </c:pt>
                <c:pt idx="800">
                  <c:v>85.59912482</c:v>
                </c:pt>
                <c:pt idx="801">
                  <c:v>85.978832729999993</c:v>
                </c:pt>
                <c:pt idx="802">
                  <c:v>83.314783379999994</c:v>
                </c:pt>
                <c:pt idx="803">
                  <c:v>80.357928250000001</c:v>
                </c:pt>
                <c:pt idx="804">
                  <c:v>84.65129082</c:v>
                </c:pt>
                <c:pt idx="805">
                  <c:v>82.171582180000001</c:v>
                </c:pt>
                <c:pt idx="806">
                  <c:v>76.637070649999998</c:v>
                </c:pt>
                <c:pt idx="807">
                  <c:v>72.916886099999999</c:v>
                </c:pt>
                <c:pt idx="808">
                  <c:v>76.584930999999997</c:v>
                </c:pt>
                <c:pt idx="809">
                  <c:v>76.682537060000001</c:v>
                </c:pt>
                <c:pt idx="810">
                  <c:v>76.382995550000004</c:v>
                </c:pt>
                <c:pt idx="811">
                  <c:v>76.948744259999998</c:v>
                </c:pt>
                <c:pt idx="812">
                  <c:v>75.145993720000007</c:v>
                </c:pt>
                <c:pt idx="813">
                  <c:v>73.116170010000005</c:v>
                </c:pt>
                <c:pt idx="814">
                  <c:v>72.071746860000005</c:v>
                </c:pt>
                <c:pt idx="815">
                  <c:v>72.353043249999999</c:v>
                </c:pt>
                <c:pt idx="816">
                  <c:v>77.050495690000005</c:v>
                </c:pt>
                <c:pt idx="817">
                  <c:v>81.172125440000002</c:v>
                </c:pt>
                <c:pt idx="818">
                  <c:v>81.410715249999996</c:v>
                </c:pt>
                <c:pt idx="819">
                  <c:v>81.677434739999995</c:v>
                </c:pt>
                <c:pt idx="820">
                  <c:v>81.495233670000005</c:v>
                </c:pt>
                <c:pt idx="821">
                  <c:v>81.520885870000001</c:v>
                </c:pt>
                <c:pt idx="822">
                  <c:v>82.89897517</c:v>
                </c:pt>
                <c:pt idx="823">
                  <c:v>84.075139649999997</c:v>
                </c:pt>
                <c:pt idx="824">
                  <c:v>85.563776340000004</c:v>
                </c:pt>
                <c:pt idx="825">
                  <c:v>85.987617659999998</c:v>
                </c:pt>
                <c:pt idx="826">
                  <c:v>85.131915129999996</c:v>
                </c:pt>
                <c:pt idx="827">
                  <c:v>82.892489769999997</c:v>
                </c:pt>
                <c:pt idx="828">
                  <c:v>81.349855649999995</c:v>
                </c:pt>
                <c:pt idx="829">
                  <c:v>79.093061640000002</c:v>
                </c:pt>
                <c:pt idx="830">
                  <c:v>77.536402159999994</c:v>
                </c:pt>
                <c:pt idx="831">
                  <c:v>78.237087549999998</c:v>
                </c:pt>
                <c:pt idx="832">
                  <c:v>79.796882220000001</c:v>
                </c:pt>
                <c:pt idx="833">
                  <c:v>81.015061250000002</c:v>
                </c:pt>
                <c:pt idx="834">
                  <c:v>80.948463579999995</c:v>
                </c:pt>
                <c:pt idx="835">
                  <c:v>81.095253299999996</c:v>
                </c:pt>
                <c:pt idx="836">
                  <c:v>80.591990210000006</c:v>
                </c:pt>
                <c:pt idx="837">
                  <c:v>79.728719929999997</c:v>
                </c:pt>
                <c:pt idx="838">
                  <c:v>79.775726039999995</c:v>
                </c:pt>
                <c:pt idx="839">
                  <c:v>79.783051409999999</c:v>
                </c:pt>
                <c:pt idx="840">
                  <c:v>78.632587799999996</c:v>
                </c:pt>
                <c:pt idx="841">
                  <c:v>78.873465929999995</c:v>
                </c:pt>
                <c:pt idx="842">
                  <c:v>80.336334690000001</c:v>
                </c:pt>
                <c:pt idx="843">
                  <c:v>80.643179720000006</c:v>
                </c:pt>
                <c:pt idx="844">
                  <c:v>80.820810379999998</c:v>
                </c:pt>
                <c:pt idx="845">
                  <c:v>81.509779739999999</c:v>
                </c:pt>
                <c:pt idx="846">
                  <c:v>81.702421599999994</c:v>
                </c:pt>
                <c:pt idx="847">
                  <c:v>82.551702199999994</c:v>
                </c:pt>
                <c:pt idx="848">
                  <c:v>82.985102589999997</c:v>
                </c:pt>
                <c:pt idx="849">
                  <c:v>81.991865770000004</c:v>
                </c:pt>
                <c:pt idx="850">
                  <c:v>80.307100820000002</c:v>
                </c:pt>
                <c:pt idx="851">
                  <c:v>78.87058777</c:v>
                </c:pt>
                <c:pt idx="852">
                  <c:v>77.5897413</c:v>
                </c:pt>
                <c:pt idx="853">
                  <c:v>77.257824790000001</c:v>
                </c:pt>
                <c:pt idx="854">
                  <c:v>77.438444779999998</c:v>
                </c:pt>
                <c:pt idx="855">
                  <c:v>77.133074500000006</c:v>
                </c:pt>
                <c:pt idx="856">
                  <c:v>77.242575909999999</c:v>
                </c:pt>
                <c:pt idx="857">
                  <c:v>78.047629139999998</c:v>
                </c:pt>
                <c:pt idx="858">
                  <c:v>80.125200899999996</c:v>
                </c:pt>
                <c:pt idx="859">
                  <c:v>82.350164539999994</c:v>
                </c:pt>
                <c:pt idx="860">
                  <c:v>83.608459429999996</c:v>
                </c:pt>
                <c:pt idx="861">
                  <c:v>84.082037360000001</c:v>
                </c:pt>
                <c:pt idx="862">
                  <c:v>83.266037690000005</c:v>
                </c:pt>
                <c:pt idx="863">
                  <c:v>82.377096539999997</c:v>
                </c:pt>
                <c:pt idx="864">
                  <c:v>82.962427550000001</c:v>
                </c:pt>
                <c:pt idx="865">
                  <c:v>84.520408579999994</c:v>
                </c:pt>
                <c:pt idx="866">
                  <c:v>87.887209639999995</c:v>
                </c:pt>
                <c:pt idx="867">
                  <c:v>90.043594799999994</c:v>
                </c:pt>
                <c:pt idx="868">
                  <c:v>89.054003929999993</c:v>
                </c:pt>
                <c:pt idx="869">
                  <c:v>88.118227009999998</c:v>
                </c:pt>
                <c:pt idx="870">
                  <c:v>87.231562409999995</c:v>
                </c:pt>
                <c:pt idx="871">
                  <c:v>86.196625460000007</c:v>
                </c:pt>
                <c:pt idx="872">
                  <c:v>85.821687819999994</c:v>
                </c:pt>
                <c:pt idx="873">
                  <c:v>85.257529869999999</c:v>
                </c:pt>
                <c:pt idx="874">
                  <c:v>83.188839939999994</c:v>
                </c:pt>
                <c:pt idx="875">
                  <c:v>79.47154707</c:v>
                </c:pt>
                <c:pt idx="876">
                  <c:v>75.207010120000007</c:v>
                </c:pt>
                <c:pt idx="877">
                  <c:v>71.263678999999996</c:v>
                </c:pt>
                <c:pt idx="878">
                  <c:v>69.232626100000004</c:v>
                </c:pt>
                <c:pt idx="879">
                  <c:v>69.120767240000006</c:v>
                </c:pt>
                <c:pt idx="880">
                  <c:v>71.080846469999997</c:v>
                </c:pt>
                <c:pt idx="881">
                  <c:v>73.934258749999998</c:v>
                </c:pt>
                <c:pt idx="882">
                  <c:v>77.016566699999998</c:v>
                </c:pt>
                <c:pt idx="883">
                  <c:v>80.577230520000001</c:v>
                </c:pt>
                <c:pt idx="884">
                  <c:v>82.554149379999998</c:v>
                </c:pt>
                <c:pt idx="885">
                  <c:v>83.192242820000004</c:v>
                </c:pt>
                <c:pt idx="886">
                  <c:v>83.002051460000004</c:v>
                </c:pt>
                <c:pt idx="887">
                  <c:v>80.288249680000007</c:v>
                </c:pt>
                <c:pt idx="888">
                  <c:v>78.667626240000004</c:v>
                </c:pt>
                <c:pt idx="889">
                  <c:v>79.059712680000004</c:v>
                </c:pt>
                <c:pt idx="890">
                  <c:v>79.516371469999996</c:v>
                </c:pt>
                <c:pt idx="891">
                  <c:v>78.584989770000007</c:v>
                </c:pt>
                <c:pt idx="892">
                  <c:v>77.279630139999995</c:v>
                </c:pt>
                <c:pt idx="893">
                  <c:v>77.579499470000002</c:v>
                </c:pt>
                <c:pt idx="894">
                  <c:v>75.176229609999993</c:v>
                </c:pt>
                <c:pt idx="895">
                  <c:v>73.355672670000004</c:v>
                </c:pt>
                <c:pt idx="896">
                  <c:v>72.946958269999996</c:v>
                </c:pt>
                <c:pt idx="897">
                  <c:v>73.805811070000004</c:v>
                </c:pt>
                <c:pt idx="898">
                  <c:v>73.039783610000001</c:v>
                </c:pt>
                <c:pt idx="899">
                  <c:v>71.658243049999996</c:v>
                </c:pt>
                <c:pt idx="900">
                  <c:v>72.648544740000006</c:v>
                </c:pt>
                <c:pt idx="901">
                  <c:v>74.527019800000005</c:v>
                </c:pt>
                <c:pt idx="902">
                  <c:v>75.239870580000002</c:v>
                </c:pt>
                <c:pt idx="903">
                  <c:v>77.221462860000003</c:v>
                </c:pt>
                <c:pt idx="904">
                  <c:v>77.781547619999998</c:v>
                </c:pt>
                <c:pt idx="905">
                  <c:v>77.265261190000004</c:v>
                </c:pt>
                <c:pt idx="906">
                  <c:v>77.670120150000002</c:v>
                </c:pt>
                <c:pt idx="907">
                  <c:v>77.419928100000007</c:v>
                </c:pt>
                <c:pt idx="908">
                  <c:v>77.940116970000005</c:v>
                </c:pt>
                <c:pt idx="909">
                  <c:v>77.564820119999993</c:v>
                </c:pt>
                <c:pt idx="910">
                  <c:v>78.076692800000004</c:v>
                </c:pt>
                <c:pt idx="911">
                  <c:v>78.360181539999999</c:v>
                </c:pt>
                <c:pt idx="912">
                  <c:v>75.864037249999996</c:v>
                </c:pt>
                <c:pt idx="913">
                  <c:v>75.066967399999996</c:v>
                </c:pt>
                <c:pt idx="914">
                  <c:v>74.709725539999994</c:v>
                </c:pt>
                <c:pt idx="915">
                  <c:v>74.994690140000003</c:v>
                </c:pt>
                <c:pt idx="916">
                  <c:v>76.654909709999998</c:v>
                </c:pt>
                <c:pt idx="917">
                  <c:v>77.156546930000005</c:v>
                </c:pt>
                <c:pt idx="918">
                  <c:v>78.372763809999995</c:v>
                </c:pt>
                <c:pt idx="919">
                  <c:v>77.109496989999997</c:v>
                </c:pt>
                <c:pt idx="920">
                  <c:v>77.145241549999994</c:v>
                </c:pt>
                <c:pt idx="921">
                  <c:v>76.944379870000006</c:v>
                </c:pt>
                <c:pt idx="922">
                  <c:v>77.019005309999997</c:v>
                </c:pt>
                <c:pt idx="923">
                  <c:v>75.19905163</c:v>
                </c:pt>
                <c:pt idx="924">
                  <c:v>72.728213460000006</c:v>
                </c:pt>
                <c:pt idx="925">
                  <c:v>66.048431640000004</c:v>
                </c:pt>
                <c:pt idx="926">
                  <c:v>60.391138759999997</c:v>
                </c:pt>
                <c:pt idx="927">
                  <c:v>50.808764170000003</c:v>
                </c:pt>
                <c:pt idx="928">
                  <c:v>52.9281522</c:v>
                </c:pt>
                <c:pt idx="929">
                  <c:v>60.569788869999996</c:v>
                </c:pt>
                <c:pt idx="930">
                  <c:v>68.461596700000001</c:v>
                </c:pt>
                <c:pt idx="931">
                  <c:v>71.0213416</c:v>
                </c:pt>
                <c:pt idx="932">
                  <c:v>73.522370309999999</c:v>
                </c:pt>
                <c:pt idx="933">
                  <c:v>72.657737130000001</c:v>
                </c:pt>
                <c:pt idx="934">
                  <c:v>73.617791740000001</c:v>
                </c:pt>
                <c:pt idx="935">
                  <c:v>74.846234440000003</c:v>
                </c:pt>
                <c:pt idx="936">
                  <c:v>76.808959819999998</c:v>
                </c:pt>
                <c:pt idx="937">
                  <c:v>78.013605299999995</c:v>
                </c:pt>
                <c:pt idx="938">
                  <c:v>75.050919059999998</c:v>
                </c:pt>
                <c:pt idx="939">
                  <c:v>74.698734029999997</c:v>
                </c:pt>
                <c:pt idx="940">
                  <c:v>77.206417790000003</c:v>
                </c:pt>
                <c:pt idx="941">
                  <c:v>79.272289279999995</c:v>
                </c:pt>
                <c:pt idx="942">
                  <c:v>79.969546070000007</c:v>
                </c:pt>
                <c:pt idx="943">
                  <c:v>81.344746420000007</c:v>
                </c:pt>
                <c:pt idx="944">
                  <c:v>81.405487800000003</c:v>
                </c:pt>
                <c:pt idx="945">
                  <c:v>79.869135689999993</c:v>
                </c:pt>
                <c:pt idx="946">
                  <c:v>75.235404290000005</c:v>
                </c:pt>
                <c:pt idx="947">
                  <c:v>71.964382639999997</c:v>
                </c:pt>
                <c:pt idx="948">
                  <c:v>71.775543529999993</c:v>
                </c:pt>
                <c:pt idx="949">
                  <c:v>73.271032300000002</c:v>
                </c:pt>
                <c:pt idx="950">
                  <c:v>73.018092749999994</c:v>
                </c:pt>
                <c:pt idx="951">
                  <c:v>71.485270450000002</c:v>
                </c:pt>
                <c:pt idx="952">
                  <c:v>71.542162210000001</c:v>
                </c:pt>
                <c:pt idx="953">
                  <c:v>73.679642999999999</c:v>
                </c:pt>
                <c:pt idx="954">
                  <c:v>75.2670545</c:v>
                </c:pt>
                <c:pt idx="955">
                  <c:v>76.573700849999994</c:v>
                </c:pt>
                <c:pt idx="956">
                  <c:v>77.875405119999996</c:v>
                </c:pt>
                <c:pt idx="957">
                  <c:v>77.502955869999994</c:v>
                </c:pt>
                <c:pt idx="958">
                  <c:v>77.682548530000005</c:v>
                </c:pt>
                <c:pt idx="959">
                  <c:v>77.724551320000003</c:v>
                </c:pt>
                <c:pt idx="960">
                  <c:v>78.487863779999998</c:v>
                </c:pt>
                <c:pt idx="961">
                  <c:v>78.73312593</c:v>
                </c:pt>
                <c:pt idx="962">
                  <c:v>78.856482499999998</c:v>
                </c:pt>
                <c:pt idx="963">
                  <c:v>79.813290890000005</c:v>
                </c:pt>
                <c:pt idx="964">
                  <c:v>81.005684830000007</c:v>
                </c:pt>
                <c:pt idx="965">
                  <c:v>82.458353939999995</c:v>
                </c:pt>
                <c:pt idx="966">
                  <c:v>84.474676459999998</c:v>
                </c:pt>
                <c:pt idx="967">
                  <c:v>84.914857310000002</c:v>
                </c:pt>
                <c:pt idx="968">
                  <c:v>83.745543940000005</c:v>
                </c:pt>
                <c:pt idx="969">
                  <c:v>82.79674009</c:v>
                </c:pt>
                <c:pt idx="970">
                  <c:v>81.209553260000007</c:v>
                </c:pt>
                <c:pt idx="971">
                  <c:v>78.551023450000002</c:v>
                </c:pt>
                <c:pt idx="972">
                  <c:v>73.722580750000006</c:v>
                </c:pt>
                <c:pt idx="973">
                  <c:v>74.087466539999994</c:v>
                </c:pt>
                <c:pt idx="974">
                  <c:v>74.427877609999996</c:v>
                </c:pt>
                <c:pt idx="975">
                  <c:v>75.324854680000001</c:v>
                </c:pt>
                <c:pt idx="976">
                  <c:v>75.202620429999996</c:v>
                </c:pt>
                <c:pt idx="977">
                  <c:v>76.611097839999999</c:v>
                </c:pt>
                <c:pt idx="978">
                  <c:v>78.505231460000005</c:v>
                </c:pt>
                <c:pt idx="979">
                  <c:v>78.419670510000003</c:v>
                </c:pt>
                <c:pt idx="980">
                  <c:v>78.746080969999994</c:v>
                </c:pt>
                <c:pt idx="981">
                  <c:v>78.942233419999994</c:v>
                </c:pt>
                <c:pt idx="982">
                  <c:v>80.734002820000001</c:v>
                </c:pt>
                <c:pt idx="983">
                  <c:v>81.607099160000004</c:v>
                </c:pt>
                <c:pt idx="984">
                  <c:v>82.609849569999994</c:v>
                </c:pt>
                <c:pt idx="985">
                  <c:v>82.240667279999997</c:v>
                </c:pt>
                <c:pt idx="986">
                  <c:v>84.693483909999998</c:v>
                </c:pt>
                <c:pt idx="987">
                  <c:v>87.800224409999998</c:v>
                </c:pt>
                <c:pt idx="988">
                  <c:v>88.222235080000004</c:v>
                </c:pt>
                <c:pt idx="989">
                  <c:v>86.459670099999997</c:v>
                </c:pt>
                <c:pt idx="990">
                  <c:v>85.670512970000004</c:v>
                </c:pt>
                <c:pt idx="991">
                  <c:v>85.530337230000001</c:v>
                </c:pt>
                <c:pt idx="992">
                  <c:v>85.118635999999995</c:v>
                </c:pt>
                <c:pt idx="993">
                  <c:v>84.2744833</c:v>
                </c:pt>
                <c:pt idx="994">
                  <c:v>82.434664150000003</c:v>
                </c:pt>
                <c:pt idx="995">
                  <c:v>81.118621619999999</c:v>
                </c:pt>
                <c:pt idx="996">
                  <c:v>80.580656079999997</c:v>
                </c:pt>
                <c:pt idx="997">
                  <c:v>78.362173139999996</c:v>
                </c:pt>
                <c:pt idx="998">
                  <c:v>78.007630390000003</c:v>
                </c:pt>
                <c:pt idx="999">
                  <c:v>79.100822129999997</c:v>
                </c:pt>
                <c:pt idx="1000">
                  <c:v>81.147094050000007</c:v>
                </c:pt>
                <c:pt idx="1001">
                  <c:v>82.767714999999995</c:v>
                </c:pt>
                <c:pt idx="1002">
                  <c:v>84.421718929999997</c:v>
                </c:pt>
                <c:pt idx="1003">
                  <c:v>85.796253530000001</c:v>
                </c:pt>
                <c:pt idx="1004">
                  <c:v>85.260958459999998</c:v>
                </c:pt>
                <c:pt idx="1005">
                  <c:v>86.15941651</c:v>
                </c:pt>
                <c:pt idx="1006">
                  <c:v>85.905984739999994</c:v>
                </c:pt>
                <c:pt idx="1007">
                  <c:v>86.624722640000002</c:v>
                </c:pt>
                <c:pt idx="1008">
                  <c:v>87.018473540000002</c:v>
                </c:pt>
                <c:pt idx="1009">
                  <c:v>86.939919939999996</c:v>
                </c:pt>
                <c:pt idx="1010">
                  <c:v>86.996943889999997</c:v>
                </c:pt>
                <c:pt idx="1011">
                  <c:v>86.429129610000004</c:v>
                </c:pt>
                <c:pt idx="1012">
                  <c:v>87.22221476</c:v>
                </c:pt>
                <c:pt idx="1013">
                  <c:v>87.204065589999999</c:v>
                </c:pt>
                <c:pt idx="1014">
                  <c:v>87.143438970000005</c:v>
                </c:pt>
                <c:pt idx="1015">
                  <c:v>86.796474610000004</c:v>
                </c:pt>
                <c:pt idx="1016">
                  <c:v>85.941683260000005</c:v>
                </c:pt>
                <c:pt idx="1017">
                  <c:v>80.519959490000005</c:v>
                </c:pt>
                <c:pt idx="1018">
                  <c:v>79.792124470000005</c:v>
                </c:pt>
                <c:pt idx="1019">
                  <c:v>79.67718945</c:v>
                </c:pt>
                <c:pt idx="1020">
                  <c:v>77.319599159999996</c:v>
                </c:pt>
                <c:pt idx="1021">
                  <c:v>76.20101142</c:v>
                </c:pt>
                <c:pt idx="1022">
                  <c:v>76.482777780000006</c:v>
                </c:pt>
                <c:pt idx="1023">
                  <c:v>76.505458079999997</c:v>
                </c:pt>
                <c:pt idx="1024">
                  <c:v>74.314289720000005</c:v>
                </c:pt>
                <c:pt idx="1025">
                  <c:v>72.793507829999996</c:v>
                </c:pt>
                <c:pt idx="1026">
                  <c:v>72.163482250000001</c:v>
                </c:pt>
                <c:pt idx="1027">
                  <c:v>71.204700380000006</c:v>
                </c:pt>
                <c:pt idx="1028">
                  <c:v>68.923680239999996</c:v>
                </c:pt>
                <c:pt idx="1029">
                  <c:v>69.097696339999999</c:v>
                </c:pt>
                <c:pt idx="1030">
                  <c:v>70.856858169999995</c:v>
                </c:pt>
                <c:pt idx="1031">
                  <c:v>71.73462945</c:v>
                </c:pt>
                <c:pt idx="1032">
                  <c:v>72.095446600000002</c:v>
                </c:pt>
                <c:pt idx="1033">
                  <c:v>72.73017256</c:v>
                </c:pt>
                <c:pt idx="1034">
                  <c:v>72.807286520000005</c:v>
                </c:pt>
                <c:pt idx="1035">
                  <c:v>73.907076900000007</c:v>
                </c:pt>
                <c:pt idx="1036">
                  <c:v>74.59221282</c:v>
                </c:pt>
                <c:pt idx="1037">
                  <c:v>74.053107960000006</c:v>
                </c:pt>
                <c:pt idx="1038">
                  <c:v>77.128424870000003</c:v>
                </c:pt>
                <c:pt idx="1039">
                  <c:v>82.212314860000006</c:v>
                </c:pt>
                <c:pt idx="1040">
                  <c:v>84.206415440000001</c:v>
                </c:pt>
                <c:pt idx="1041">
                  <c:v>84.476018330000002</c:v>
                </c:pt>
                <c:pt idx="1042">
                  <c:v>83.904499060000006</c:v>
                </c:pt>
                <c:pt idx="1043">
                  <c:v>83.569564869999994</c:v>
                </c:pt>
                <c:pt idx="1044">
                  <c:v>82.590164810000005</c:v>
                </c:pt>
                <c:pt idx="1045">
                  <c:v>80.862263979999994</c:v>
                </c:pt>
                <c:pt idx="1046">
                  <c:v>80.045294369999993</c:v>
                </c:pt>
                <c:pt idx="1047">
                  <c:v>78.90334661</c:v>
                </c:pt>
                <c:pt idx="1048">
                  <c:v>79.881908080000002</c:v>
                </c:pt>
                <c:pt idx="1049">
                  <c:v>80.822650569999993</c:v>
                </c:pt>
                <c:pt idx="1050">
                  <c:v>83.038144180000003</c:v>
                </c:pt>
                <c:pt idx="1051">
                  <c:v>83.691229879999995</c:v>
                </c:pt>
                <c:pt idx="1052">
                  <c:v>83.657808329999995</c:v>
                </c:pt>
                <c:pt idx="1053">
                  <c:v>84.08908993</c:v>
                </c:pt>
                <c:pt idx="1054">
                  <c:v>83.616249379999999</c:v>
                </c:pt>
                <c:pt idx="1055">
                  <c:v>84.435401659999997</c:v>
                </c:pt>
                <c:pt idx="1056">
                  <c:v>85.319152700000004</c:v>
                </c:pt>
                <c:pt idx="1057">
                  <c:v>85.53711672</c:v>
                </c:pt>
                <c:pt idx="1058">
                  <c:v>84.837885209999996</c:v>
                </c:pt>
                <c:pt idx="1059">
                  <c:v>85.193528009999994</c:v>
                </c:pt>
                <c:pt idx="1060">
                  <c:v>85.053929260000004</c:v>
                </c:pt>
                <c:pt idx="1061">
                  <c:v>85.806121200000007</c:v>
                </c:pt>
                <c:pt idx="1062">
                  <c:v>84.682152119999998</c:v>
                </c:pt>
                <c:pt idx="1063">
                  <c:v>85.621932419999993</c:v>
                </c:pt>
                <c:pt idx="1064">
                  <c:v>85.981478760000002</c:v>
                </c:pt>
                <c:pt idx="1065">
                  <c:v>85.074164039999999</c:v>
                </c:pt>
                <c:pt idx="1066">
                  <c:v>83.424608430000006</c:v>
                </c:pt>
                <c:pt idx="1067">
                  <c:v>80.913649000000007</c:v>
                </c:pt>
                <c:pt idx="1068">
                  <c:v>77.176292660000001</c:v>
                </c:pt>
                <c:pt idx="1069">
                  <c:v>75.76382418</c:v>
                </c:pt>
                <c:pt idx="1070">
                  <c:v>75.780397789999995</c:v>
                </c:pt>
                <c:pt idx="1071">
                  <c:v>75.981742019999999</c:v>
                </c:pt>
                <c:pt idx="1072">
                  <c:v>76.121548860000004</c:v>
                </c:pt>
                <c:pt idx="1073">
                  <c:v>77.636615649999996</c:v>
                </c:pt>
                <c:pt idx="1074">
                  <c:v>78.557935819999997</c:v>
                </c:pt>
                <c:pt idx="1075">
                  <c:v>80.973180409999998</c:v>
                </c:pt>
                <c:pt idx="1076">
                  <c:v>83.947014820000007</c:v>
                </c:pt>
                <c:pt idx="1077">
                  <c:v>83.752197890000005</c:v>
                </c:pt>
                <c:pt idx="1078">
                  <c:v>83.467968310000003</c:v>
                </c:pt>
                <c:pt idx="1079">
                  <c:v>85.023427350000006</c:v>
                </c:pt>
                <c:pt idx="1080">
                  <c:v>88.32138363</c:v>
                </c:pt>
                <c:pt idx="1081">
                  <c:v>89.783051819999997</c:v>
                </c:pt>
                <c:pt idx="1082">
                  <c:v>88.496383499999993</c:v>
                </c:pt>
                <c:pt idx="1083">
                  <c:v>87.69924202</c:v>
                </c:pt>
                <c:pt idx="1084">
                  <c:v>86.709770199999994</c:v>
                </c:pt>
                <c:pt idx="1085">
                  <c:v>86.097964849999997</c:v>
                </c:pt>
                <c:pt idx="1086">
                  <c:v>86.435574220000007</c:v>
                </c:pt>
                <c:pt idx="1087">
                  <c:v>85.885586529999998</c:v>
                </c:pt>
                <c:pt idx="1088">
                  <c:v>85.892887700000003</c:v>
                </c:pt>
                <c:pt idx="1089">
                  <c:v>85.719555200000002</c:v>
                </c:pt>
                <c:pt idx="1090">
                  <c:v>85.297018140000006</c:v>
                </c:pt>
                <c:pt idx="1091">
                  <c:v>84.912073860000007</c:v>
                </c:pt>
                <c:pt idx="1092">
                  <c:v>85.047536919999999</c:v>
                </c:pt>
                <c:pt idx="1093">
                  <c:v>85.272625129999994</c:v>
                </c:pt>
                <c:pt idx="1094">
                  <c:v>85.635957640000001</c:v>
                </c:pt>
                <c:pt idx="1095">
                  <c:v>86.621570430000006</c:v>
                </c:pt>
                <c:pt idx="1096">
                  <c:v>87.317563879999994</c:v>
                </c:pt>
                <c:pt idx="1097">
                  <c:v>87.622394779999993</c:v>
                </c:pt>
                <c:pt idx="1098">
                  <c:v>87.346799540000006</c:v>
                </c:pt>
                <c:pt idx="1099">
                  <c:v>87.124601929999997</c:v>
                </c:pt>
                <c:pt idx="1100">
                  <c:v>86.919713099999996</c:v>
                </c:pt>
                <c:pt idx="1101">
                  <c:v>86.678245669999995</c:v>
                </c:pt>
                <c:pt idx="1102">
                  <c:v>86.285449639999996</c:v>
                </c:pt>
                <c:pt idx="1103">
                  <c:v>86.155464159999994</c:v>
                </c:pt>
                <c:pt idx="1104">
                  <c:v>86.309921189999997</c:v>
                </c:pt>
                <c:pt idx="1105">
                  <c:v>86.006566289999995</c:v>
                </c:pt>
                <c:pt idx="1106">
                  <c:v>85.75172225</c:v>
                </c:pt>
                <c:pt idx="1107">
                  <c:v>85.042387869999999</c:v>
                </c:pt>
                <c:pt idx="1108">
                  <c:v>84.822438890000001</c:v>
                </c:pt>
                <c:pt idx="1109">
                  <c:v>83.665800290000007</c:v>
                </c:pt>
                <c:pt idx="1110">
                  <c:v>83.18297647</c:v>
                </c:pt>
                <c:pt idx="1111">
                  <c:v>82.422281119999994</c:v>
                </c:pt>
                <c:pt idx="1112">
                  <c:v>81.880506060000002</c:v>
                </c:pt>
                <c:pt idx="1113">
                  <c:v>81.244857999999994</c:v>
                </c:pt>
                <c:pt idx="1114">
                  <c:v>82.172809029999996</c:v>
                </c:pt>
                <c:pt idx="1115">
                  <c:v>81.478754629999997</c:v>
                </c:pt>
                <c:pt idx="1116">
                  <c:v>81.045347050000004</c:v>
                </c:pt>
                <c:pt idx="1117">
                  <c:v>79.270745399999996</c:v>
                </c:pt>
                <c:pt idx="1118">
                  <c:v>79.342357030000002</c:v>
                </c:pt>
                <c:pt idx="1119">
                  <c:v>80.474201919999999</c:v>
                </c:pt>
                <c:pt idx="1120">
                  <c:v>81.388341080000004</c:v>
                </c:pt>
                <c:pt idx="1121">
                  <c:v>83.342295640000003</c:v>
                </c:pt>
                <c:pt idx="1122">
                  <c:v>83.08299375</c:v>
                </c:pt>
                <c:pt idx="1123">
                  <c:v>83.359070290000005</c:v>
                </c:pt>
                <c:pt idx="1124">
                  <c:v>84.591351970000005</c:v>
                </c:pt>
                <c:pt idx="1125">
                  <c:v>83.440010369999996</c:v>
                </c:pt>
                <c:pt idx="1126">
                  <c:v>84.544413059999997</c:v>
                </c:pt>
                <c:pt idx="1127">
                  <c:v>84.244728170000002</c:v>
                </c:pt>
                <c:pt idx="1128">
                  <c:v>83.911131850000004</c:v>
                </c:pt>
                <c:pt idx="1129">
                  <c:v>82.784093519999999</c:v>
                </c:pt>
                <c:pt idx="1130">
                  <c:v>81.577445109999999</c:v>
                </c:pt>
                <c:pt idx="1131">
                  <c:v>82.320572839999997</c:v>
                </c:pt>
                <c:pt idx="1132">
                  <c:v>81.625202150000007</c:v>
                </c:pt>
                <c:pt idx="1133">
                  <c:v>80.594185469999999</c:v>
                </c:pt>
                <c:pt idx="1134">
                  <c:v>80.744522149999995</c:v>
                </c:pt>
                <c:pt idx="1135">
                  <c:v>80.455181679999995</c:v>
                </c:pt>
                <c:pt idx="1136">
                  <c:v>80.625022810000004</c:v>
                </c:pt>
                <c:pt idx="1137">
                  <c:v>81.057847460000005</c:v>
                </c:pt>
                <c:pt idx="1138">
                  <c:v>80.855748019999993</c:v>
                </c:pt>
                <c:pt idx="1139">
                  <c:v>80.85866987</c:v>
                </c:pt>
                <c:pt idx="1140">
                  <c:v>81.103965349999996</c:v>
                </c:pt>
                <c:pt idx="1141">
                  <c:v>80.269978850000001</c:v>
                </c:pt>
                <c:pt idx="1142">
                  <c:v>80.105829459999995</c:v>
                </c:pt>
                <c:pt idx="1143">
                  <c:v>80.418000250000006</c:v>
                </c:pt>
                <c:pt idx="1144">
                  <c:v>80.747786210000001</c:v>
                </c:pt>
                <c:pt idx="1145">
                  <c:v>81.657684169999996</c:v>
                </c:pt>
                <c:pt idx="1146">
                  <c:v>82.207158480000004</c:v>
                </c:pt>
                <c:pt idx="1147">
                  <c:v>82.312617110000005</c:v>
                </c:pt>
                <c:pt idx="1148">
                  <c:v>82.245889050000002</c:v>
                </c:pt>
                <c:pt idx="1149">
                  <c:v>83.506359709999998</c:v>
                </c:pt>
                <c:pt idx="1150">
                  <c:v>83.371159919999997</c:v>
                </c:pt>
                <c:pt idx="1151">
                  <c:v>82.952359939999994</c:v>
                </c:pt>
                <c:pt idx="1152">
                  <c:v>82.319431170000001</c:v>
                </c:pt>
                <c:pt idx="1153">
                  <c:v>82.169940679999996</c:v>
                </c:pt>
                <c:pt idx="1154">
                  <c:v>82.470840109999997</c:v>
                </c:pt>
                <c:pt idx="1155">
                  <c:v>82.301018330000005</c:v>
                </c:pt>
                <c:pt idx="1156">
                  <c:v>82.804848039999996</c:v>
                </c:pt>
                <c:pt idx="1157">
                  <c:v>82.899794810000003</c:v>
                </c:pt>
                <c:pt idx="1158">
                  <c:v>82.363380070000005</c:v>
                </c:pt>
                <c:pt idx="1159">
                  <c:v>82.421772439999998</c:v>
                </c:pt>
                <c:pt idx="1160">
                  <c:v>81.975388249999995</c:v>
                </c:pt>
                <c:pt idx="1161">
                  <c:v>81.096666389999996</c:v>
                </c:pt>
                <c:pt idx="1162">
                  <c:v>78.973921110000006</c:v>
                </c:pt>
                <c:pt idx="1163">
                  <c:v>77.413681769999997</c:v>
                </c:pt>
                <c:pt idx="1164">
                  <c:v>77.199627370000002</c:v>
                </c:pt>
                <c:pt idx="1165">
                  <c:v>77.316270529999997</c:v>
                </c:pt>
                <c:pt idx="1166">
                  <c:v>76.831266940000006</c:v>
                </c:pt>
                <c:pt idx="1167">
                  <c:v>77.873746609999998</c:v>
                </c:pt>
                <c:pt idx="1168">
                  <c:v>78.792039299999999</c:v>
                </c:pt>
                <c:pt idx="1169">
                  <c:v>78.839608429999998</c:v>
                </c:pt>
                <c:pt idx="1170">
                  <c:v>81.161142220000002</c:v>
                </c:pt>
                <c:pt idx="1171">
                  <c:v>85.025863749999999</c:v>
                </c:pt>
                <c:pt idx="1172">
                  <c:v>82.997059210000003</c:v>
                </c:pt>
                <c:pt idx="1173">
                  <c:v>83.587649189999993</c:v>
                </c:pt>
                <c:pt idx="1174">
                  <c:v>83.84809869</c:v>
                </c:pt>
                <c:pt idx="1175">
                  <c:v>83.816293209999998</c:v>
                </c:pt>
                <c:pt idx="1176">
                  <c:v>83.730222060000003</c:v>
                </c:pt>
                <c:pt idx="1177">
                  <c:v>84.17614983</c:v>
                </c:pt>
                <c:pt idx="1178">
                  <c:v>84.464070989999996</c:v>
                </c:pt>
                <c:pt idx="1179">
                  <c:v>85.0904101</c:v>
                </c:pt>
                <c:pt idx="1180">
                  <c:v>85.223714020000003</c:v>
                </c:pt>
                <c:pt idx="1181">
                  <c:v>84.821013489999999</c:v>
                </c:pt>
                <c:pt idx="1182">
                  <c:v>84.784169520000006</c:v>
                </c:pt>
                <c:pt idx="1183">
                  <c:v>82.480783540000004</c:v>
                </c:pt>
                <c:pt idx="1184">
                  <c:v>81.475745259999997</c:v>
                </c:pt>
                <c:pt idx="1185">
                  <c:v>84.646781290000007</c:v>
                </c:pt>
                <c:pt idx="1186">
                  <c:v>85.046781839999994</c:v>
                </c:pt>
                <c:pt idx="1187">
                  <c:v>85.502948540000006</c:v>
                </c:pt>
                <c:pt idx="1188">
                  <c:v>84.499169019999997</c:v>
                </c:pt>
                <c:pt idx="1189">
                  <c:v>83.572357719999999</c:v>
                </c:pt>
                <c:pt idx="1190">
                  <c:v>81.284317239999993</c:v>
                </c:pt>
                <c:pt idx="1191">
                  <c:v>81.134050520000002</c:v>
                </c:pt>
                <c:pt idx="1192">
                  <c:v>81.640905649999993</c:v>
                </c:pt>
                <c:pt idx="1193">
                  <c:v>81.567143830000006</c:v>
                </c:pt>
                <c:pt idx="1194">
                  <c:v>81.755952519999994</c:v>
                </c:pt>
                <c:pt idx="1195">
                  <c:v>80.769417899999993</c:v>
                </c:pt>
                <c:pt idx="1196">
                  <c:v>78.923688540000001</c:v>
                </c:pt>
                <c:pt idx="1197">
                  <c:v>79.172099720000006</c:v>
                </c:pt>
                <c:pt idx="1198">
                  <c:v>79.732020910000003</c:v>
                </c:pt>
                <c:pt idx="1199">
                  <c:v>79.4700177</c:v>
                </c:pt>
                <c:pt idx="1200">
                  <c:v>79.63264642</c:v>
                </c:pt>
                <c:pt idx="1201">
                  <c:v>79.2550636</c:v>
                </c:pt>
                <c:pt idx="1202">
                  <c:v>78.844815139999994</c:v>
                </c:pt>
                <c:pt idx="1203">
                  <c:v>78.407469860000006</c:v>
                </c:pt>
                <c:pt idx="1204">
                  <c:v>78.984425360000003</c:v>
                </c:pt>
                <c:pt idx="1205">
                  <c:v>78.484336319999997</c:v>
                </c:pt>
                <c:pt idx="1206">
                  <c:v>77.960937860000001</c:v>
                </c:pt>
                <c:pt idx="1207">
                  <c:v>77.505493889999997</c:v>
                </c:pt>
                <c:pt idx="1208">
                  <c:v>76.96225914</c:v>
                </c:pt>
                <c:pt idx="1209">
                  <c:v>76.858697250000006</c:v>
                </c:pt>
                <c:pt idx="1210">
                  <c:v>77.182707260000001</c:v>
                </c:pt>
                <c:pt idx="1211">
                  <c:v>76.773315769999996</c:v>
                </c:pt>
                <c:pt idx="1212">
                  <c:v>76.169865880000003</c:v>
                </c:pt>
                <c:pt idx="1213">
                  <c:v>75.35210069</c:v>
                </c:pt>
                <c:pt idx="1214">
                  <c:v>75.300353689999994</c:v>
                </c:pt>
                <c:pt idx="1215">
                  <c:v>75.622177289999996</c:v>
                </c:pt>
                <c:pt idx="1216">
                  <c:v>76.780902330000004</c:v>
                </c:pt>
                <c:pt idx="1217">
                  <c:v>76.667643799999993</c:v>
                </c:pt>
                <c:pt idx="1218">
                  <c:v>76.153399699999994</c:v>
                </c:pt>
                <c:pt idx="1219">
                  <c:v>77.755929429999995</c:v>
                </c:pt>
                <c:pt idx="1220">
                  <c:v>79.093135340000003</c:v>
                </c:pt>
                <c:pt idx="1221">
                  <c:v>79.621511670000004</c:v>
                </c:pt>
                <c:pt idx="1222">
                  <c:v>79.973618020000004</c:v>
                </c:pt>
                <c:pt idx="1223">
                  <c:v>79.650777199999993</c:v>
                </c:pt>
                <c:pt idx="1224">
                  <c:v>80.056992699999995</c:v>
                </c:pt>
                <c:pt idx="1225">
                  <c:v>80.274963769999999</c:v>
                </c:pt>
                <c:pt idx="1226">
                  <c:v>80.463753530000005</c:v>
                </c:pt>
                <c:pt idx="1227">
                  <c:v>80.916007550000003</c:v>
                </c:pt>
                <c:pt idx="1228">
                  <c:v>80.677551989999998</c:v>
                </c:pt>
                <c:pt idx="1229">
                  <c:v>80.793656319999997</c:v>
                </c:pt>
                <c:pt idx="1230">
                  <c:v>81.226288229999994</c:v>
                </c:pt>
                <c:pt idx="1231">
                  <c:v>80.978350620000001</c:v>
                </c:pt>
                <c:pt idx="1232">
                  <c:v>80.315089740000005</c:v>
                </c:pt>
                <c:pt idx="1233">
                  <c:v>78.321260019999997</c:v>
                </c:pt>
                <c:pt idx="1234">
                  <c:v>75.483032050000006</c:v>
                </c:pt>
                <c:pt idx="1235">
                  <c:v>74.080821029999996</c:v>
                </c:pt>
                <c:pt idx="1236">
                  <c:v>73.336821529999995</c:v>
                </c:pt>
                <c:pt idx="1237">
                  <c:v>73.2940349</c:v>
                </c:pt>
                <c:pt idx="1238">
                  <c:v>73.012481890000004</c:v>
                </c:pt>
                <c:pt idx="1239">
                  <c:v>73.715638100000007</c:v>
                </c:pt>
                <c:pt idx="1240">
                  <c:v>75.061786409999996</c:v>
                </c:pt>
                <c:pt idx="1241">
                  <c:v>76.833142800000005</c:v>
                </c:pt>
                <c:pt idx="1242">
                  <c:v>78.204425639999997</c:v>
                </c:pt>
                <c:pt idx="1243">
                  <c:v>78.697120179999999</c:v>
                </c:pt>
                <c:pt idx="1244">
                  <c:v>79.97556136</c:v>
                </c:pt>
                <c:pt idx="1245">
                  <c:v>79.869435730000006</c:v>
                </c:pt>
                <c:pt idx="1246">
                  <c:v>79.560786050000004</c:v>
                </c:pt>
                <c:pt idx="1247">
                  <c:v>80.057402249999996</c:v>
                </c:pt>
                <c:pt idx="1248">
                  <c:v>80.589219760000006</c:v>
                </c:pt>
                <c:pt idx="1249">
                  <c:v>80.929018029999995</c:v>
                </c:pt>
                <c:pt idx="1250">
                  <c:v>81.685924729999996</c:v>
                </c:pt>
                <c:pt idx="1251">
                  <c:v>82.121951080000002</c:v>
                </c:pt>
                <c:pt idx="1252">
                  <c:v>82.628001769999997</c:v>
                </c:pt>
                <c:pt idx="1253">
                  <c:v>83.153057079999996</c:v>
                </c:pt>
                <c:pt idx="1254">
                  <c:v>83.010578780000003</c:v>
                </c:pt>
                <c:pt idx="1255">
                  <c:v>82.870706819999995</c:v>
                </c:pt>
                <c:pt idx="1256">
                  <c:v>82.02269081</c:v>
                </c:pt>
                <c:pt idx="1257">
                  <c:v>79.947408190000004</c:v>
                </c:pt>
                <c:pt idx="1258">
                  <c:v>78.382889219999996</c:v>
                </c:pt>
                <c:pt idx="1259">
                  <c:v>74.654819149999994</c:v>
                </c:pt>
                <c:pt idx="1260">
                  <c:v>67.002652780000005</c:v>
                </c:pt>
                <c:pt idx="1261">
                  <c:v>67.332907469999995</c:v>
                </c:pt>
                <c:pt idx="1262">
                  <c:v>67.078929400000007</c:v>
                </c:pt>
                <c:pt idx="1263">
                  <c:v>66.071304409999996</c:v>
                </c:pt>
                <c:pt idx="1264">
                  <c:v>64.428218299999997</c:v>
                </c:pt>
                <c:pt idx="1265">
                  <c:v>67.301747550000002</c:v>
                </c:pt>
                <c:pt idx="1266">
                  <c:v>70.618398869999993</c:v>
                </c:pt>
                <c:pt idx="1267">
                  <c:v>72.489008630000001</c:v>
                </c:pt>
                <c:pt idx="1268">
                  <c:v>74.092950889999997</c:v>
                </c:pt>
                <c:pt idx="1269">
                  <c:v>74.033638210000007</c:v>
                </c:pt>
                <c:pt idx="1270">
                  <c:v>74.057554199999998</c:v>
                </c:pt>
                <c:pt idx="1271">
                  <c:v>74.949784840000007</c:v>
                </c:pt>
                <c:pt idx="1272">
                  <c:v>76.465277779999994</c:v>
                </c:pt>
                <c:pt idx="1273">
                  <c:v>78.307504840000007</c:v>
                </c:pt>
                <c:pt idx="1274">
                  <c:v>81.235670729999995</c:v>
                </c:pt>
                <c:pt idx="1275">
                  <c:v>82.757155580000003</c:v>
                </c:pt>
                <c:pt idx="1276">
                  <c:v>81.910636859999997</c:v>
                </c:pt>
                <c:pt idx="1277">
                  <c:v>80.920780649999998</c:v>
                </c:pt>
                <c:pt idx="1278">
                  <c:v>80.651117889999995</c:v>
                </c:pt>
                <c:pt idx="1279">
                  <c:v>83.967276420000005</c:v>
                </c:pt>
                <c:pt idx="1280">
                  <c:v>83.415785909999997</c:v>
                </c:pt>
                <c:pt idx="1281">
                  <c:v>81.830147530000005</c:v>
                </c:pt>
                <c:pt idx="1282">
                  <c:v>79.274291109999993</c:v>
                </c:pt>
                <c:pt idx="1283">
                  <c:v>79.985334320000007</c:v>
                </c:pt>
                <c:pt idx="1284">
                  <c:v>86.998953040000004</c:v>
                </c:pt>
                <c:pt idx="1285">
                  <c:v>87.878110590000006</c:v>
                </c:pt>
                <c:pt idx="1286">
                  <c:v>88.248673609999997</c:v>
                </c:pt>
                <c:pt idx="1287">
                  <c:v>91.208424170000001</c:v>
                </c:pt>
                <c:pt idx="1288">
                  <c:v>90.309003020000006</c:v>
                </c:pt>
                <c:pt idx="1289">
                  <c:v>87.154620080000001</c:v>
                </c:pt>
                <c:pt idx="1290">
                  <c:v>85.667740670000001</c:v>
                </c:pt>
                <c:pt idx="1291">
                  <c:v>87.619739170000003</c:v>
                </c:pt>
                <c:pt idx="1292">
                  <c:v>87.276771940000003</c:v>
                </c:pt>
                <c:pt idx="1293">
                  <c:v>84.838420529999993</c:v>
                </c:pt>
                <c:pt idx="1294">
                  <c:v>77.202913280000004</c:v>
                </c:pt>
                <c:pt idx="1295">
                  <c:v>74.61003968</c:v>
                </c:pt>
                <c:pt idx="1296">
                  <c:v>75.280527629999995</c:v>
                </c:pt>
                <c:pt idx="1297">
                  <c:v>76.022408330000005</c:v>
                </c:pt>
                <c:pt idx="1298">
                  <c:v>77.244641610000002</c:v>
                </c:pt>
                <c:pt idx="1299">
                  <c:v>77.691355150000007</c:v>
                </c:pt>
                <c:pt idx="1300">
                  <c:v>78.453184280000002</c:v>
                </c:pt>
                <c:pt idx="1301">
                  <c:v>78.569857310000003</c:v>
                </c:pt>
                <c:pt idx="1302">
                  <c:v>78.763693520000004</c:v>
                </c:pt>
                <c:pt idx="1303">
                  <c:v>78.891158540000006</c:v>
                </c:pt>
                <c:pt idx="1304">
                  <c:v>77.637219040000005</c:v>
                </c:pt>
                <c:pt idx="1305">
                  <c:v>77.275605749999997</c:v>
                </c:pt>
                <c:pt idx="1306">
                  <c:v>77.698809659999995</c:v>
                </c:pt>
                <c:pt idx="1307">
                  <c:v>77.229950220000006</c:v>
                </c:pt>
                <c:pt idx="1308">
                  <c:v>77.10841671</c:v>
                </c:pt>
                <c:pt idx="1309">
                  <c:v>76.202912589999997</c:v>
                </c:pt>
                <c:pt idx="1310">
                  <c:v>75.528149020000001</c:v>
                </c:pt>
                <c:pt idx="1311">
                  <c:v>72.701840050000001</c:v>
                </c:pt>
                <c:pt idx="1312">
                  <c:v>71.099437949999995</c:v>
                </c:pt>
                <c:pt idx="1313">
                  <c:v>74.151368840000004</c:v>
                </c:pt>
                <c:pt idx="1314">
                  <c:v>78.439920770000001</c:v>
                </c:pt>
                <c:pt idx="1315">
                  <c:v>81.456249650000004</c:v>
                </c:pt>
                <c:pt idx="1316">
                  <c:v>81.211674410000001</c:v>
                </c:pt>
                <c:pt idx="1317">
                  <c:v>81.153520549999996</c:v>
                </c:pt>
                <c:pt idx="1318">
                  <c:v>79.661862869999993</c:v>
                </c:pt>
                <c:pt idx="1319">
                  <c:v>78.11629653</c:v>
                </c:pt>
                <c:pt idx="1320">
                  <c:v>78.10795822</c:v>
                </c:pt>
                <c:pt idx="1321">
                  <c:v>78.534890219999994</c:v>
                </c:pt>
                <c:pt idx="1322">
                  <c:v>79.561252139999993</c:v>
                </c:pt>
                <c:pt idx="1323">
                  <c:v>81.261794839999993</c:v>
                </c:pt>
                <c:pt idx="1324">
                  <c:v>82.974853850000002</c:v>
                </c:pt>
                <c:pt idx="1325">
                  <c:v>83.258941980000003</c:v>
                </c:pt>
                <c:pt idx="1326">
                  <c:v>85.990834719999995</c:v>
                </c:pt>
                <c:pt idx="1327">
                  <c:v>86.150475080000007</c:v>
                </c:pt>
                <c:pt idx="1328">
                  <c:v>85.230589850000001</c:v>
                </c:pt>
                <c:pt idx="1329">
                  <c:v>81.940642389999994</c:v>
                </c:pt>
                <c:pt idx="1330">
                  <c:v>79.033248990000004</c:v>
                </c:pt>
                <c:pt idx="1331">
                  <c:v>72.78929608</c:v>
                </c:pt>
                <c:pt idx="1332">
                  <c:v>68.507957250000004</c:v>
                </c:pt>
                <c:pt idx="1333">
                  <c:v>66.727487280000005</c:v>
                </c:pt>
                <c:pt idx="1334">
                  <c:v>62.163279690000003</c:v>
                </c:pt>
                <c:pt idx="1335">
                  <c:v>60.33478195</c:v>
                </c:pt>
                <c:pt idx="1336">
                  <c:v>59.00635252</c:v>
                </c:pt>
                <c:pt idx="1337">
                  <c:v>58.428911290000002</c:v>
                </c:pt>
                <c:pt idx="1338">
                  <c:v>61.325306949999998</c:v>
                </c:pt>
                <c:pt idx="1339">
                  <c:v>63.740182930000003</c:v>
                </c:pt>
                <c:pt idx="1340">
                  <c:v>64.951373959999998</c:v>
                </c:pt>
                <c:pt idx="1341">
                  <c:v>66.505221359999993</c:v>
                </c:pt>
                <c:pt idx="1342">
                  <c:v>70.188507830000006</c:v>
                </c:pt>
                <c:pt idx="1343">
                  <c:v>72.491621870000003</c:v>
                </c:pt>
                <c:pt idx="1344">
                  <c:v>77.265862089999999</c:v>
                </c:pt>
                <c:pt idx="1345">
                  <c:v>81.849577460000006</c:v>
                </c:pt>
                <c:pt idx="1346">
                  <c:v>84.243612490000004</c:v>
                </c:pt>
                <c:pt idx="1347">
                  <c:v>85.303765970000001</c:v>
                </c:pt>
                <c:pt idx="1348">
                  <c:v>86.09627399</c:v>
                </c:pt>
                <c:pt idx="1349">
                  <c:v>86.625878959999994</c:v>
                </c:pt>
                <c:pt idx="1350">
                  <c:v>87.045573950000005</c:v>
                </c:pt>
                <c:pt idx="1351">
                  <c:v>87.483372189999997</c:v>
                </c:pt>
                <c:pt idx="1352">
                  <c:v>87.775147950000004</c:v>
                </c:pt>
                <c:pt idx="1353">
                  <c:v>87.735483099999996</c:v>
                </c:pt>
                <c:pt idx="1354">
                  <c:v>86.982939830000007</c:v>
                </c:pt>
                <c:pt idx="1355">
                  <c:v>85.440916709999996</c:v>
                </c:pt>
                <c:pt idx="1356">
                  <c:v>84.028786299999993</c:v>
                </c:pt>
                <c:pt idx="1357">
                  <c:v>82.616836039999995</c:v>
                </c:pt>
                <c:pt idx="1358">
                  <c:v>82.648238480000003</c:v>
                </c:pt>
                <c:pt idx="1359">
                  <c:v>82.76493902</c:v>
                </c:pt>
                <c:pt idx="1360">
                  <c:v>83.158536589999997</c:v>
                </c:pt>
                <c:pt idx="1361">
                  <c:v>84.843963000000002</c:v>
                </c:pt>
                <c:pt idx="1362">
                  <c:v>87.470968830000004</c:v>
                </c:pt>
                <c:pt idx="1363">
                  <c:v>91.113135060000005</c:v>
                </c:pt>
                <c:pt idx="1364">
                  <c:v>92.617378049999999</c:v>
                </c:pt>
                <c:pt idx="1365">
                  <c:v>92.932249319999997</c:v>
                </c:pt>
                <c:pt idx="1366">
                  <c:v>93.026592140000005</c:v>
                </c:pt>
                <c:pt idx="1367">
                  <c:v>93.127504700000003</c:v>
                </c:pt>
                <c:pt idx="1368">
                  <c:v>93.140006779999993</c:v>
                </c:pt>
                <c:pt idx="1369">
                  <c:v>93.072104820000007</c:v>
                </c:pt>
                <c:pt idx="1370">
                  <c:v>92.523644989999994</c:v>
                </c:pt>
                <c:pt idx="1371">
                  <c:v>92.116724129999994</c:v>
                </c:pt>
                <c:pt idx="1372">
                  <c:v>91.952157459999995</c:v>
                </c:pt>
                <c:pt idx="1373">
                  <c:v>91.712161109999997</c:v>
                </c:pt>
                <c:pt idx="1374">
                  <c:v>91.474017619999998</c:v>
                </c:pt>
                <c:pt idx="1375">
                  <c:v>91.417920050000006</c:v>
                </c:pt>
                <c:pt idx="1376">
                  <c:v>90.799390239999994</c:v>
                </c:pt>
                <c:pt idx="1377">
                  <c:v>89.602032519999995</c:v>
                </c:pt>
                <c:pt idx="1378">
                  <c:v>89.801928430000004</c:v>
                </c:pt>
                <c:pt idx="1379">
                  <c:v>89.273899670000006</c:v>
                </c:pt>
                <c:pt idx="1380">
                  <c:v>88.387179079999996</c:v>
                </c:pt>
                <c:pt idx="1381">
                  <c:v>86.996247109999999</c:v>
                </c:pt>
                <c:pt idx="1382">
                  <c:v>85.481237449999995</c:v>
                </c:pt>
                <c:pt idx="1383">
                  <c:v>85.742952279999997</c:v>
                </c:pt>
                <c:pt idx="1384">
                  <c:v>86.639641420000004</c:v>
                </c:pt>
                <c:pt idx="1385">
                  <c:v>86.964548429999994</c:v>
                </c:pt>
                <c:pt idx="1386">
                  <c:v>86.790383469999995</c:v>
                </c:pt>
                <c:pt idx="1387">
                  <c:v>84.671646339999995</c:v>
                </c:pt>
                <c:pt idx="1388">
                  <c:v>85.784891599999995</c:v>
                </c:pt>
                <c:pt idx="1389">
                  <c:v>86.723914620000002</c:v>
                </c:pt>
                <c:pt idx="1390">
                  <c:v>87.86476965</c:v>
                </c:pt>
                <c:pt idx="1391">
                  <c:v>88.25659795</c:v>
                </c:pt>
                <c:pt idx="1392">
                  <c:v>88.95883834</c:v>
                </c:pt>
                <c:pt idx="1393">
                  <c:v>89.173940680000001</c:v>
                </c:pt>
                <c:pt idx="1394">
                  <c:v>91.181131440000001</c:v>
                </c:pt>
                <c:pt idx="1395">
                  <c:v>90.565432619999996</c:v>
                </c:pt>
                <c:pt idx="1396">
                  <c:v>91.918191059999998</c:v>
                </c:pt>
                <c:pt idx="1397">
                  <c:v>92.181675089999999</c:v>
                </c:pt>
                <c:pt idx="1398">
                  <c:v>90.812455319999998</c:v>
                </c:pt>
                <c:pt idx="1399">
                  <c:v>90.03778131</c:v>
                </c:pt>
                <c:pt idx="1400">
                  <c:v>90.245562329999998</c:v>
                </c:pt>
                <c:pt idx="1401">
                  <c:v>89.744918699999999</c:v>
                </c:pt>
                <c:pt idx="1402">
                  <c:v>89.610747619999998</c:v>
                </c:pt>
                <c:pt idx="1403">
                  <c:v>87.778827910000004</c:v>
                </c:pt>
                <c:pt idx="1404">
                  <c:v>82.843902439999994</c:v>
                </c:pt>
                <c:pt idx="1405">
                  <c:v>80.508231710000004</c:v>
                </c:pt>
                <c:pt idx="1406">
                  <c:v>78.455589430000003</c:v>
                </c:pt>
                <c:pt idx="1407">
                  <c:v>79.371610689999997</c:v>
                </c:pt>
                <c:pt idx="1408">
                  <c:v>81.18292683</c:v>
                </c:pt>
                <c:pt idx="1409">
                  <c:v>81.543332320000005</c:v>
                </c:pt>
                <c:pt idx="1410">
                  <c:v>82.415853659999996</c:v>
                </c:pt>
                <c:pt idx="1411">
                  <c:v>83.685230349999998</c:v>
                </c:pt>
                <c:pt idx="1412">
                  <c:v>84.431876689999996</c:v>
                </c:pt>
                <c:pt idx="1413">
                  <c:v>83.964044959999995</c:v>
                </c:pt>
                <c:pt idx="1414">
                  <c:v>83.863855009999995</c:v>
                </c:pt>
                <c:pt idx="1415">
                  <c:v>83.560627670000002</c:v>
                </c:pt>
                <c:pt idx="1416">
                  <c:v>83.578827910000001</c:v>
                </c:pt>
                <c:pt idx="1417">
                  <c:v>83.728614919999998</c:v>
                </c:pt>
                <c:pt idx="1418">
                  <c:v>83.997008210000004</c:v>
                </c:pt>
                <c:pt idx="1419">
                  <c:v>83.542585000000003</c:v>
                </c:pt>
                <c:pt idx="1420">
                  <c:v>81.812414559999993</c:v>
                </c:pt>
                <c:pt idx="1421">
                  <c:v>82.620363060000003</c:v>
                </c:pt>
                <c:pt idx="1422">
                  <c:v>84.940754089999999</c:v>
                </c:pt>
                <c:pt idx="1423">
                  <c:v>87.128204580000002</c:v>
                </c:pt>
                <c:pt idx="1424">
                  <c:v>88.651559320000004</c:v>
                </c:pt>
                <c:pt idx="1425">
                  <c:v>87.795799459999998</c:v>
                </c:pt>
                <c:pt idx="1426">
                  <c:v>86.904458520000006</c:v>
                </c:pt>
                <c:pt idx="1427">
                  <c:v>86.367682930000001</c:v>
                </c:pt>
                <c:pt idx="1428">
                  <c:v>89.762098159999994</c:v>
                </c:pt>
                <c:pt idx="1429">
                  <c:v>87.630173189999994</c:v>
                </c:pt>
                <c:pt idx="1430">
                  <c:v>88.603346329999994</c:v>
                </c:pt>
                <c:pt idx="1431">
                  <c:v>91.267649050000003</c:v>
                </c:pt>
                <c:pt idx="1432">
                  <c:v>91.067344169999998</c:v>
                </c:pt>
                <c:pt idx="1433">
                  <c:v>91.443292679999999</c:v>
                </c:pt>
                <c:pt idx="1434">
                  <c:v>91.653368610000001</c:v>
                </c:pt>
                <c:pt idx="1435">
                  <c:v>91.411361540000001</c:v>
                </c:pt>
                <c:pt idx="1436">
                  <c:v>90.761289680000004</c:v>
                </c:pt>
                <c:pt idx="1437">
                  <c:v>91.478377109999997</c:v>
                </c:pt>
                <c:pt idx="1438">
                  <c:v>92.269006669999996</c:v>
                </c:pt>
                <c:pt idx="1439">
                  <c:v>92.709195840000007</c:v>
                </c:pt>
                <c:pt idx="1440">
                  <c:v>93.090955280000003</c:v>
                </c:pt>
                <c:pt idx="1441">
                  <c:v>93.34415808</c:v>
                </c:pt>
                <c:pt idx="1442">
                  <c:v>93.288075879999994</c:v>
                </c:pt>
                <c:pt idx="1443">
                  <c:v>92.950931089999997</c:v>
                </c:pt>
                <c:pt idx="1444">
                  <c:v>91.848272359999996</c:v>
                </c:pt>
                <c:pt idx="1445">
                  <c:v>92.085035050000002</c:v>
                </c:pt>
                <c:pt idx="1446">
                  <c:v>93.042547429999999</c:v>
                </c:pt>
                <c:pt idx="1447">
                  <c:v>93.166116299999999</c:v>
                </c:pt>
                <c:pt idx="1448">
                  <c:v>92.943256610000006</c:v>
                </c:pt>
                <c:pt idx="1449">
                  <c:v>92.187059619999999</c:v>
                </c:pt>
                <c:pt idx="1450">
                  <c:v>90.963174760000001</c:v>
                </c:pt>
                <c:pt idx="1451">
                  <c:v>90.938238400000003</c:v>
                </c:pt>
                <c:pt idx="1452">
                  <c:v>89.586052620000004</c:v>
                </c:pt>
                <c:pt idx="1453">
                  <c:v>89.326584949999997</c:v>
                </c:pt>
                <c:pt idx="1454">
                  <c:v>89.784451219999994</c:v>
                </c:pt>
                <c:pt idx="1455">
                  <c:v>90.127246420000006</c:v>
                </c:pt>
                <c:pt idx="1456">
                  <c:v>89.40630994</c:v>
                </c:pt>
                <c:pt idx="1457">
                  <c:v>86.700189559999998</c:v>
                </c:pt>
                <c:pt idx="1458">
                  <c:v>87.614910820000006</c:v>
                </c:pt>
                <c:pt idx="1459">
                  <c:v>84.902281119999998</c:v>
                </c:pt>
                <c:pt idx="1460">
                  <c:v>83.086097980000005</c:v>
                </c:pt>
                <c:pt idx="1461">
                  <c:v>82.872803770000004</c:v>
                </c:pt>
                <c:pt idx="1462">
                  <c:v>81.597303800000006</c:v>
                </c:pt>
                <c:pt idx="1463">
                  <c:v>79.269024810000005</c:v>
                </c:pt>
                <c:pt idx="1464">
                  <c:v>77.622698689231896</c:v>
                </c:pt>
                <c:pt idx="1465">
                  <c:v>78.687476218129603</c:v>
                </c:pt>
                <c:pt idx="1466">
                  <c:v>80.097628864553997</c:v>
                </c:pt>
                <c:pt idx="1467">
                  <c:v>79.728686189923096</c:v>
                </c:pt>
                <c:pt idx="1468">
                  <c:v>80.933183175709303</c:v>
                </c:pt>
                <c:pt idx="1469">
                  <c:v>81.653735551131007</c:v>
                </c:pt>
                <c:pt idx="1470">
                  <c:v>82.977832531386497</c:v>
                </c:pt>
                <c:pt idx="1471">
                  <c:v>83.088570045904504</c:v>
                </c:pt>
                <c:pt idx="1472">
                  <c:v>83.249524915657304</c:v>
                </c:pt>
                <c:pt idx="1473">
                  <c:v>81.738976411703007</c:v>
                </c:pt>
                <c:pt idx="1474">
                  <c:v>81.799005862507698</c:v>
                </c:pt>
                <c:pt idx="1475">
                  <c:v>76.322957109673197</c:v>
                </c:pt>
                <c:pt idx="1476">
                  <c:v>78.312824788452005</c:v>
                </c:pt>
                <c:pt idx="1477">
                  <c:v>77.749607599137306</c:v>
                </c:pt>
                <c:pt idx="1478">
                  <c:v>75.684472927382302</c:v>
                </c:pt>
                <c:pt idx="1479">
                  <c:v>75.209087439854002</c:v>
                </c:pt>
                <c:pt idx="1480">
                  <c:v>77.977762568442003</c:v>
                </c:pt>
                <c:pt idx="1481">
                  <c:v>80.737459626126807</c:v>
                </c:pt>
                <c:pt idx="1482">
                  <c:v>80.286425944361497</c:v>
                </c:pt>
                <c:pt idx="1483">
                  <c:v>82.759035175045597</c:v>
                </c:pt>
                <c:pt idx="1484">
                  <c:v>82.577233560090704</c:v>
                </c:pt>
                <c:pt idx="1485">
                  <c:v>82.787300481168103</c:v>
                </c:pt>
                <c:pt idx="1486">
                  <c:v>82.836424838227998</c:v>
                </c:pt>
                <c:pt idx="1487">
                  <c:v>80.927518251202997</c:v>
                </c:pt>
                <c:pt idx="1488">
                  <c:v>81.909614235938307</c:v>
                </c:pt>
                <c:pt idx="1489">
                  <c:v>82.090863613738193</c:v>
                </c:pt>
                <c:pt idx="1490">
                  <c:v>83.511101847242998</c:v>
                </c:pt>
                <c:pt idx="1491">
                  <c:v>82.864107488523899</c:v>
                </c:pt>
                <c:pt idx="1492">
                  <c:v>81.817027127924405</c:v>
                </c:pt>
                <c:pt idx="1493">
                  <c:v>82.733473674022505</c:v>
                </c:pt>
                <c:pt idx="1494">
                  <c:v>83.071786267352493</c:v>
                </c:pt>
                <c:pt idx="1495">
                  <c:v>82.775023781870502</c:v>
                </c:pt>
                <c:pt idx="1496">
                  <c:v>82.641228776063301</c:v>
                </c:pt>
                <c:pt idx="1497">
                  <c:v>82.104373098833094</c:v>
                </c:pt>
                <c:pt idx="1498">
                  <c:v>80.5273719650462</c:v>
                </c:pt>
                <c:pt idx="1499">
                  <c:v>78.212949781538597</c:v>
                </c:pt>
                <c:pt idx="1500">
                  <c:v>76.652593606548294</c:v>
                </c:pt>
                <c:pt idx="1501">
                  <c:v>75.508064128090197</c:v>
                </c:pt>
                <c:pt idx="1502">
                  <c:v>75.228215944914595</c:v>
                </c:pt>
                <c:pt idx="1503">
                  <c:v>79.513825009678698</c:v>
                </c:pt>
                <c:pt idx="1504">
                  <c:v>80.655463746474197</c:v>
                </c:pt>
                <c:pt idx="1505">
                  <c:v>83.458456390686393</c:v>
                </c:pt>
                <c:pt idx="1506">
                  <c:v>85.709435318843106</c:v>
                </c:pt>
                <c:pt idx="1507">
                  <c:v>86.637590702947804</c:v>
                </c:pt>
                <c:pt idx="1508">
                  <c:v>86.482824788452007</c:v>
                </c:pt>
                <c:pt idx="1509">
                  <c:v>82.379833250373295</c:v>
                </c:pt>
                <c:pt idx="1510">
                  <c:v>85.053182484375895</c:v>
                </c:pt>
                <c:pt idx="1511">
                  <c:v>86.587250566893402</c:v>
                </c:pt>
                <c:pt idx="1512">
                  <c:v>86.954771168630202</c:v>
                </c:pt>
                <c:pt idx="1513">
                  <c:v>86.358685222056295</c:v>
                </c:pt>
                <c:pt idx="1514">
                  <c:v>86.473490404291795</c:v>
                </c:pt>
                <c:pt idx="1515">
                  <c:v>84.474348763895804</c:v>
                </c:pt>
                <c:pt idx="1516">
                  <c:v>81.515726591449507</c:v>
                </c:pt>
                <c:pt idx="1517">
                  <c:v>80.1068101874896</c:v>
                </c:pt>
                <c:pt idx="1518">
                  <c:v>78.002602732149796</c:v>
                </c:pt>
                <c:pt idx="1519">
                  <c:v>79.160107018417094</c:v>
                </c:pt>
                <c:pt idx="1520">
                  <c:v>78.716980393783501</c:v>
                </c:pt>
                <c:pt idx="1521">
                  <c:v>75.510985011890895</c:v>
                </c:pt>
                <c:pt idx="1522">
                  <c:v>73.581838532160802</c:v>
                </c:pt>
                <c:pt idx="1523">
                  <c:v>73.645714147447606</c:v>
                </c:pt>
                <c:pt idx="1524">
                  <c:v>71.705240445771807</c:v>
                </c:pt>
                <c:pt idx="1525">
                  <c:v>73.049310049222896</c:v>
                </c:pt>
                <c:pt idx="1526">
                  <c:v>64.944156020131601</c:v>
                </c:pt>
                <c:pt idx="1527">
                  <c:v>60.647747773906403</c:v>
                </c:pt>
                <c:pt idx="1528">
                  <c:v>61.484604557270004</c:v>
                </c:pt>
                <c:pt idx="1529">
                  <c:v>65.235257590841201</c:v>
                </c:pt>
                <c:pt idx="1530">
                  <c:v>69.179749460759894</c:v>
                </c:pt>
                <c:pt idx="1531">
                  <c:v>72.786735246944303</c:v>
                </c:pt>
                <c:pt idx="1532">
                  <c:v>74.907660665892394</c:v>
                </c:pt>
                <c:pt idx="1533">
                  <c:v>73.999672446214305</c:v>
                </c:pt>
                <c:pt idx="1534">
                  <c:v>75.281314777943706</c:v>
                </c:pt>
                <c:pt idx="1535">
                  <c:v>77.157890741662499</c:v>
                </c:pt>
                <c:pt idx="1536">
                  <c:v>78.236419860627095</c:v>
                </c:pt>
                <c:pt idx="1537">
                  <c:v>79.030258420441299</c:v>
                </c:pt>
                <c:pt idx="1538">
                  <c:v>81.7855566616891</c:v>
                </c:pt>
                <c:pt idx="1539">
                  <c:v>84.986951634312206</c:v>
                </c:pt>
                <c:pt idx="1540">
                  <c:v>86.488192439577503</c:v>
                </c:pt>
                <c:pt idx="1541">
                  <c:v>86.464394530169798</c:v>
                </c:pt>
                <c:pt idx="1542">
                  <c:v>85.654648802610495</c:v>
                </c:pt>
                <c:pt idx="1543">
                  <c:v>84.682741690171994</c:v>
                </c:pt>
                <c:pt idx="1544">
                  <c:v>82.284414025772904</c:v>
                </c:pt>
                <c:pt idx="1545">
                  <c:v>77.856403130357805</c:v>
                </c:pt>
                <c:pt idx="1546">
                  <c:v>71.809965433327804</c:v>
                </c:pt>
                <c:pt idx="1547">
                  <c:v>74.527763536308896</c:v>
                </c:pt>
                <c:pt idx="1548">
                  <c:v>70.846570018251199</c:v>
                </c:pt>
                <c:pt idx="1549">
                  <c:v>63.917431202637601</c:v>
                </c:pt>
                <c:pt idx="1550">
                  <c:v>60.0595569935291</c:v>
                </c:pt>
                <c:pt idx="1551">
                  <c:v>53.9006766771749</c:v>
                </c:pt>
                <c:pt idx="1552">
                  <c:v>54.7069263315082</c:v>
                </c:pt>
                <c:pt idx="1553">
                  <c:v>53.393935484762999</c:v>
                </c:pt>
                <c:pt idx="1554">
                  <c:v>54.275489187544899</c:v>
                </c:pt>
                <c:pt idx="1555">
                  <c:v>54.407680023228799</c:v>
                </c:pt>
                <c:pt idx="1556">
                  <c:v>57.6448929815828</c:v>
                </c:pt>
                <c:pt idx="1557">
                  <c:v>61.919846523975401</c:v>
                </c:pt>
                <c:pt idx="1558">
                  <c:v>66.359614650738294</c:v>
                </c:pt>
                <c:pt idx="1559">
                  <c:v>67.801982191250502</c:v>
                </c:pt>
                <c:pt idx="1560">
                  <c:v>74.592531663071696</c:v>
                </c:pt>
                <c:pt idx="1561">
                  <c:v>82.846539461313</c:v>
                </c:pt>
                <c:pt idx="1562">
                  <c:v>81.037621536419493</c:v>
                </c:pt>
                <c:pt idx="1563">
                  <c:v>79.502407914385202</c:v>
                </c:pt>
                <c:pt idx="1564">
                  <c:v>80.502431419722399</c:v>
                </c:pt>
                <c:pt idx="1565">
                  <c:v>83.061469083568397</c:v>
                </c:pt>
                <c:pt idx="1566">
                  <c:v>84.409852884243094</c:v>
                </c:pt>
                <c:pt idx="1567">
                  <c:v>85.044622808472994</c:v>
                </c:pt>
                <c:pt idx="1568">
                  <c:v>84.600320640451201</c:v>
                </c:pt>
                <c:pt idx="1569">
                  <c:v>82.395387008461896</c:v>
                </c:pt>
                <c:pt idx="1570">
                  <c:v>78.574922985454293</c:v>
                </c:pt>
                <c:pt idx="1571">
                  <c:v>76.031974448315907</c:v>
                </c:pt>
                <c:pt idx="1572">
                  <c:v>72.826615784525103</c:v>
                </c:pt>
                <c:pt idx="1573">
                  <c:v>66.693458464686699</c:v>
                </c:pt>
                <c:pt idx="1574">
                  <c:v>65.530077567612395</c:v>
                </c:pt>
                <c:pt idx="1575">
                  <c:v>63.393361954537902</c:v>
                </c:pt>
                <c:pt idx="1576">
                  <c:v>55.8182420773188</c:v>
                </c:pt>
                <c:pt idx="1577">
                  <c:v>59.694760936895101</c:v>
                </c:pt>
                <c:pt idx="1578">
                  <c:v>67.708899673690595</c:v>
                </c:pt>
                <c:pt idx="1579">
                  <c:v>76.316117471378902</c:v>
                </c:pt>
                <c:pt idx="1580">
                  <c:v>80.514743515292196</c:v>
                </c:pt>
                <c:pt idx="1581">
                  <c:v>81.291435623029699</c:v>
                </c:pt>
                <c:pt idx="1582">
                  <c:v>78.421918865107102</c:v>
                </c:pt>
                <c:pt idx="1583">
                  <c:v>78.974647005143495</c:v>
                </c:pt>
                <c:pt idx="1584">
                  <c:v>80.481596980255503</c:v>
                </c:pt>
                <c:pt idx="1585">
                  <c:v>79.297341684641296</c:v>
                </c:pt>
                <c:pt idx="1586">
                  <c:v>77.938191471710695</c:v>
                </c:pt>
                <c:pt idx="1587">
                  <c:v>77.858200182511993</c:v>
                </c:pt>
                <c:pt idx="1588">
                  <c:v>76.165094712681807</c:v>
                </c:pt>
                <c:pt idx="1589">
                  <c:v>73.653060118356294</c:v>
                </c:pt>
                <c:pt idx="1590">
                  <c:v>80.412155162878193</c:v>
                </c:pt>
                <c:pt idx="1591">
                  <c:v>83.721622283059503</c:v>
                </c:pt>
                <c:pt idx="1592">
                  <c:v>83.136587578120597</c:v>
                </c:pt>
                <c:pt idx="1593">
                  <c:v>78.147952546872403</c:v>
                </c:pt>
                <c:pt idx="1594">
                  <c:v>72.406099358442503</c:v>
                </c:pt>
                <c:pt idx="1595">
                  <c:v>66.973459570820197</c:v>
                </c:pt>
                <c:pt idx="1596">
                  <c:v>66.497970106741903</c:v>
                </c:pt>
                <c:pt idx="1597">
                  <c:v>66.326633759194706</c:v>
                </c:pt>
                <c:pt idx="1598">
                  <c:v>65.569654056744696</c:v>
                </c:pt>
                <c:pt idx="1599">
                  <c:v>64.913954289032702</c:v>
                </c:pt>
                <c:pt idx="1600">
                  <c:v>64.083725872462793</c:v>
                </c:pt>
                <c:pt idx="1601">
                  <c:v>67.136923704441102</c:v>
                </c:pt>
                <c:pt idx="1602">
                  <c:v>71.038244151319105</c:v>
                </c:pt>
                <c:pt idx="1603">
                  <c:v>71.785336817653899</c:v>
                </c:pt>
                <c:pt idx="1604">
                  <c:v>71.7110299485648</c:v>
                </c:pt>
                <c:pt idx="1605">
                  <c:v>71.575847989602295</c:v>
                </c:pt>
                <c:pt idx="1606">
                  <c:v>72.484868231845596</c:v>
                </c:pt>
                <c:pt idx="1607">
                  <c:v>73.914426884574894</c:v>
                </c:pt>
                <c:pt idx="1608">
                  <c:v>75.066386676621903</c:v>
                </c:pt>
                <c:pt idx="1609">
                  <c:v>78.699030335711498</c:v>
                </c:pt>
                <c:pt idx="1610">
                  <c:v>85.006795807754003</c:v>
                </c:pt>
                <c:pt idx="1611">
                  <c:v>85.963327387865803</c:v>
                </c:pt>
                <c:pt idx="1612">
                  <c:v>86.281783363751998</c:v>
                </c:pt>
                <c:pt idx="1613">
                  <c:v>86.654028953044701</c:v>
                </c:pt>
                <c:pt idx="1614">
                  <c:v>87.679924921188103</c:v>
                </c:pt>
                <c:pt idx="1615">
                  <c:v>84.235030556938199</c:v>
                </c:pt>
                <c:pt idx="1616">
                  <c:v>77.511378518887199</c:v>
                </c:pt>
                <c:pt idx="1617">
                  <c:v>68.737482993197304</c:v>
                </c:pt>
                <c:pt idx="1618">
                  <c:v>62.321594353188402</c:v>
                </c:pt>
                <c:pt idx="1619">
                  <c:v>56.828144461036402</c:v>
                </c:pt>
                <c:pt idx="1620">
                  <c:v>47.644362867098103</c:v>
                </c:pt>
                <c:pt idx="1621">
                  <c:v>44.976316160610601</c:v>
                </c:pt>
                <c:pt idx="1622">
                  <c:v>43.399485924451099</c:v>
                </c:pt>
                <c:pt idx="1623">
                  <c:v>40.2983893313423</c:v>
                </c:pt>
                <c:pt idx="1624">
                  <c:v>38.091090371107803</c:v>
                </c:pt>
                <c:pt idx="1625">
                  <c:v>41.6141547757315</c:v>
                </c:pt>
                <c:pt idx="1626">
                  <c:v>49.851252143133699</c:v>
                </c:pt>
                <c:pt idx="1627">
                  <c:v>51.065989021624901</c:v>
                </c:pt>
                <c:pt idx="1628">
                  <c:v>56.509595708201999</c:v>
                </c:pt>
                <c:pt idx="1629">
                  <c:v>65.679526851391003</c:v>
                </c:pt>
                <c:pt idx="1630">
                  <c:v>72.004250871080103</c:v>
                </c:pt>
                <c:pt idx="1631">
                  <c:v>77.519662491012696</c:v>
                </c:pt>
                <c:pt idx="1632">
                  <c:v>80.632889912062396</c:v>
                </c:pt>
                <c:pt idx="1633">
                  <c:v>82.144597505668898</c:v>
                </c:pt>
                <c:pt idx="1634">
                  <c:v>82.469014020242298</c:v>
                </c:pt>
                <c:pt idx="1635">
                  <c:v>81.834120209059293</c:v>
                </c:pt>
                <c:pt idx="1636">
                  <c:v>78.783232122117198</c:v>
                </c:pt>
                <c:pt idx="1637">
                  <c:v>76.563859299817494</c:v>
                </c:pt>
                <c:pt idx="1638">
                  <c:v>74.201525911177498</c:v>
                </c:pt>
                <c:pt idx="1639">
                  <c:v>73.923962999834103</c:v>
                </c:pt>
                <c:pt idx="1640">
                  <c:v>73.963317985730797</c:v>
                </c:pt>
                <c:pt idx="1641">
                  <c:v>73.397764642442297</c:v>
                </c:pt>
                <c:pt idx="1642">
                  <c:v>70.857590426414504</c:v>
                </c:pt>
                <c:pt idx="1643">
                  <c:v>66.477981444610407</c:v>
                </c:pt>
                <c:pt idx="1644">
                  <c:v>64.765464576074393</c:v>
                </c:pt>
                <c:pt idx="1645">
                  <c:v>63.272261075161801</c:v>
                </c:pt>
                <c:pt idx="1646">
                  <c:v>62.002362009844603</c:v>
                </c:pt>
                <c:pt idx="1647">
                  <c:v>64.1945430285935</c:v>
                </c:pt>
                <c:pt idx="1648">
                  <c:v>67.062655273491501</c:v>
                </c:pt>
                <c:pt idx="1649">
                  <c:v>69.082720397101895</c:v>
                </c:pt>
                <c:pt idx="1650">
                  <c:v>72.544494220452407</c:v>
                </c:pt>
                <c:pt idx="1651">
                  <c:v>75.593809800342896</c:v>
                </c:pt>
                <c:pt idx="1652">
                  <c:v>77.810603119296402</c:v>
                </c:pt>
                <c:pt idx="1653">
                  <c:v>79.0776556882916</c:v>
                </c:pt>
                <c:pt idx="1654">
                  <c:v>80.550678336375299</c:v>
                </c:pt>
                <c:pt idx="1655">
                  <c:v>82.423423621481106</c:v>
                </c:pt>
                <c:pt idx="1656">
                  <c:v>82.566656158398402</c:v>
                </c:pt>
                <c:pt idx="1657">
                  <c:v>82.618979038770107</c:v>
                </c:pt>
                <c:pt idx="1658">
                  <c:v>82.330688429843505</c:v>
                </c:pt>
                <c:pt idx="1659">
                  <c:v>82.255346358055405</c:v>
                </c:pt>
                <c:pt idx="1660">
                  <c:v>82.908429290415299</c:v>
                </c:pt>
                <c:pt idx="1661">
                  <c:v>83.5781298047674</c:v>
                </c:pt>
                <c:pt idx="1662">
                  <c:v>83.392304214368707</c:v>
                </c:pt>
                <c:pt idx="1663">
                  <c:v>83.190451440738997</c:v>
                </c:pt>
                <c:pt idx="1664">
                  <c:v>82.393566450970596</c:v>
                </c:pt>
                <c:pt idx="1665">
                  <c:v>81.163588297107495</c:v>
                </c:pt>
                <c:pt idx="1666">
                  <c:v>80.256633620928</c:v>
                </c:pt>
                <c:pt idx="1667">
                  <c:v>78.450720092915205</c:v>
                </c:pt>
                <c:pt idx="1668">
                  <c:v>76.596155356451504</c:v>
                </c:pt>
                <c:pt idx="1669">
                  <c:v>74.779815413970397</c:v>
                </c:pt>
                <c:pt idx="1670">
                  <c:v>74.031001742160299</c:v>
                </c:pt>
                <c:pt idx="1671">
                  <c:v>74.273136994635294</c:v>
                </c:pt>
                <c:pt idx="1672">
                  <c:v>73.826386261821796</c:v>
                </c:pt>
                <c:pt idx="1673">
                  <c:v>71.975691195177205</c:v>
                </c:pt>
                <c:pt idx="1674">
                  <c:v>70.161540014379796</c:v>
                </c:pt>
                <c:pt idx="1675">
                  <c:v>67.935571456224807</c:v>
                </c:pt>
                <c:pt idx="1676">
                  <c:v>66.0719133344395</c:v>
                </c:pt>
                <c:pt idx="1677">
                  <c:v>65.845510618881704</c:v>
                </c:pt>
                <c:pt idx="1678">
                  <c:v>67.580895968143395</c:v>
                </c:pt>
                <c:pt idx="1679">
                  <c:v>70.0221114706045</c:v>
                </c:pt>
                <c:pt idx="1680">
                  <c:v>73.693370112272603</c:v>
                </c:pt>
                <c:pt idx="1681">
                  <c:v>78.4106325701012</c:v>
                </c:pt>
                <c:pt idx="1682">
                  <c:v>82.688691167523899</c:v>
                </c:pt>
                <c:pt idx="1683">
                  <c:v>85.209933078922603</c:v>
                </c:pt>
                <c:pt idx="1684">
                  <c:v>86.408674575521303</c:v>
                </c:pt>
                <c:pt idx="1685">
                  <c:v>87.730803744261905</c:v>
                </c:pt>
                <c:pt idx="1686">
                  <c:v>88.633072977158406</c:v>
                </c:pt>
                <c:pt idx="1687">
                  <c:v>88.329877772247102</c:v>
                </c:pt>
                <c:pt idx="1688">
                  <c:v>88.217642829489506</c:v>
                </c:pt>
                <c:pt idx="1689">
                  <c:v>87.810731015983606</c:v>
                </c:pt>
                <c:pt idx="1690">
                  <c:v>87.295494994745795</c:v>
                </c:pt>
                <c:pt idx="1691">
                  <c:v>84.783518472429705</c:v>
                </c:pt>
                <c:pt idx="1692">
                  <c:v>83.979500165920001</c:v>
                </c:pt>
                <c:pt idx="1693">
                  <c:v>82.211081383773006</c:v>
                </c:pt>
                <c:pt idx="1694">
                  <c:v>82.8144000608374</c:v>
                </c:pt>
                <c:pt idx="1695">
                  <c:v>87.350459598473606</c:v>
                </c:pt>
                <c:pt idx="1696">
                  <c:v>88.432452851059097</c:v>
                </c:pt>
                <c:pt idx="1697">
                  <c:v>82.663934102096107</c:v>
                </c:pt>
                <c:pt idx="1698">
                  <c:v>82.668539627232903</c:v>
                </c:pt>
                <c:pt idx="1699">
                  <c:v>81.970923206680993</c:v>
                </c:pt>
                <c:pt idx="1700">
                  <c:v>78.964402964437895</c:v>
                </c:pt>
                <c:pt idx="1701">
                  <c:v>74.998660472319003</c:v>
                </c:pt>
                <c:pt idx="1702">
                  <c:v>76.1940538410486</c:v>
                </c:pt>
                <c:pt idx="1703">
                  <c:v>82.377147973010395</c:v>
                </c:pt>
                <c:pt idx="1704">
                  <c:v>84.3017663569494</c:v>
                </c:pt>
                <c:pt idx="1705">
                  <c:v>86.825593855428394</c:v>
                </c:pt>
                <c:pt idx="1706">
                  <c:v>88.010354792323398</c:v>
                </c:pt>
                <c:pt idx="1707">
                  <c:v>87.631829683092803</c:v>
                </c:pt>
                <c:pt idx="1708">
                  <c:v>88.778989823571706</c:v>
                </c:pt>
                <c:pt idx="1709">
                  <c:v>84.538843952215103</c:v>
                </c:pt>
                <c:pt idx="1710">
                  <c:v>88.249591421934596</c:v>
                </c:pt>
                <c:pt idx="1711">
                  <c:v>89.896804656822198</c:v>
                </c:pt>
                <c:pt idx="1712">
                  <c:v>87.435134395221496</c:v>
                </c:pt>
                <c:pt idx="1713">
                  <c:v>85.764442370444101</c:v>
                </c:pt>
                <c:pt idx="1714">
                  <c:v>84.387338089707399</c:v>
                </c:pt>
                <c:pt idx="1715">
                  <c:v>81.161023035230301</c:v>
                </c:pt>
                <c:pt idx="1716">
                  <c:v>77.605977130689695</c:v>
                </c:pt>
                <c:pt idx="1717">
                  <c:v>73.849164592666298</c:v>
                </c:pt>
                <c:pt idx="1718">
                  <c:v>80.016972512582299</c:v>
                </c:pt>
                <c:pt idx="1719">
                  <c:v>81.401060920303095</c:v>
                </c:pt>
                <c:pt idx="1720">
                  <c:v>74.029096703722203</c:v>
                </c:pt>
                <c:pt idx="1721">
                  <c:v>76.353167828106805</c:v>
                </c:pt>
                <c:pt idx="1722">
                  <c:v>85.745928046015194</c:v>
                </c:pt>
                <c:pt idx="1723">
                  <c:v>88.504807532769206</c:v>
                </c:pt>
                <c:pt idx="1724">
                  <c:v>87.624042503180107</c:v>
                </c:pt>
                <c:pt idx="1725">
                  <c:v>86.667422017587597</c:v>
                </c:pt>
                <c:pt idx="1726">
                  <c:v>87.717490736131893</c:v>
                </c:pt>
                <c:pt idx="1727">
                  <c:v>87.416450279298701</c:v>
                </c:pt>
                <c:pt idx="1728">
                  <c:v>84.669906808251696</c:v>
                </c:pt>
                <c:pt idx="1729">
                  <c:v>84.181337591947297</c:v>
                </c:pt>
                <c:pt idx="1730">
                  <c:v>84.335368895525804</c:v>
                </c:pt>
                <c:pt idx="1731">
                  <c:v>84.165847160002201</c:v>
                </c:pt>
                <c:pt idx="1732">
                  <c:v>84.290909933078893</c:v>
                </c:pt>
                <c:pt idx="1733">
                  <c:v>82.717176870748304</c:v>
                </c:pt>
                <c:pt idx="1734">
                  <c:v>82.503035645152394</c:v>
                </c:pt>
                <c:pt idx="1735">
                  <c:v>85.299361069631203</c:v>
                </c:pt>
                <c:pt idx="1736">
                  <c:v>85.028886400088496</c:v>
                </c:pt>
                <c:pt idx="1737">
                  <c:v>82.778103810629901</c:v>
                </c:pt>
                <c:pt idx="1738">
                  <c:v>80.686301089541502</c:v>
                </c:pt>
                <c:pt idx="1739">
                  <c:v>79.6765505226481</c:v>
                </c:pt>
                <c:pt idx="1740">
                  <c:v>77.674546208727406</c:v>
                </c:pt>
                <c:pt idx="1741">
                  <c:v>73.894286129085799</c:v>
                </c:pt>
                <c:pt idx="1742">
                  <c:v>77.659366876831996</c:v>
                </c:pt>
                <c:pt idx="1743">
                  <c:v>85.1459280460152</c:v>
                </c:pt>
                <c:pt idx="1744">
                  <c:v>71.481805209888805</c:v>
                </c:pt>
                <c:pt idx="1745">
                  <c:v>64.111115812178596</c:v>
                </c:pt>
                <c:pt idx="1746">
                  <c:v>68.142412615452599</c:v>
                </c:pt>
                <c:pt idx="1747">
                  <c:v>72.952402936784495</c:v>
                </c:pt>
                <c:pt idx="1748">
                  <c:v>79.289372960566297</c:v>
                </c:pt>
                <c:pt idx="1749">
                  <c:v>85.257874011393199</c:v>
                </c:pt>
                <c:pt idx="1750">
                  <c:v>86.183749654333297</c:v>
                </c:pt>
                <c:pt idx="1751">
                  <c:v>84.605984320557496</c:v>
                </c:pt>
                <c:pt idx="1752">
                  <c:v>84.000516149549199</c:v>
                </c:pt>
                <c:pt idx="1753">
                  <c:v>81.660527210884496</c:v>
                </c:pt>
                <c:pt idx="1754">
                  <c:v>82.974432691775903</c:v>
                </c:pt>
                <c:pt idx="1755">
                  <c:v>84.924016232509203</c:v>
                </c:pt>
                <c:pt idx="1756">
                  <c:v>84.197481333997004</c:v>
                </c:pt>
                <c:pt idx="1757">
                  <c:v>83.823139068635598</c:v>
                </c:pt>
                <c:pt idx="1758">
                  <c:v>85.140374011393206</c:v>
                </c:pt>
                <c:pt idx="1759">
                  <c:v>84.337854654056699</c:v>
                </c:pt>
                <c:pt idx="1760">
                  <c:v>80.806752392013806</c:v>
                </c:pt>
                <c:pt idx="1761">
                  <c:v>75.298744814999196</c:v>
                </c:pt>
                <c:pt idx="1762">
                  <c:v>69.911717963608197</c:v>
                </c:pt>
                <c:pt idx="1763">
                  <c:v>65.309326364692197</c:v>
                </c:pt>
                <c:pt idx="1764">
                  <c:v>62.604861456777797</c:v>
                </c:pt>
                <c:pt idx="1765">
                  <c:v>59.577432802389197</c:v>
                </c:pt>
                <c:pt idx="1766">
                  <c:v>58.813939494496999</c:v>
                </c:pt>
                <c:pt idx="1767">
                  <c:v>58.104657375145202</c:v>
                </c:pt>
                <c:pt idx="1768">
                  <c:v>58.2466395663957</c:v>
                </c:pt>
                <c:pt idx="1769">
                  <c:v>59.496865770698498</c:v>
                </c:pt>
                <c:pt idx="1770">
                  <c:v>60.7085685249709</c:v>
                </c:pt>
                <c:pt idx="1771">
                  <c:v>63.261185498589597</c:v>
                </c:pt>
                <c:pt idx="1772">
                  <c:v>68.213869946352503</c:v>
                </c:pt>
                <c:pt idx="1773">
                  <c:v>71.323928709695295</c:v>
                </c:pt>
                <c:pt idx="1774">
                  <c:v>74.169514683922301</c:v>
                </c:pt>
                <c:pt idx="1775">
                  <c:v>76.3890065538409</c:v>
                </c:pt>
                <c:pt idx="1776">
                  <c:v>76.537560146009596</c:v>
                </c:pt>
                <c:pt idx="1777">
                  <c:v>77.417513135335398</c:v>
                </c:pt>
                <c:pt idx="1778">
                  <c:v>75.3018271942924</c:v>
                </c:pt>
                <c:pt idx="1779">
                  <c:v>77.583789336872997</c:v>
                </c:pt>
                <c:pt idx="1780">
                  <c:v>76.757137603008601</c:v>
                </c:pt>
                <c:pt idx="1781">
                  <c:v>74.415964133620903</c:v>
                </c:pt>
                <c:pt idx="1782">
                  <c:v>75.043833858746794</c:v>
                </c:pt>
                <c:pt idx="1783">
                  <c:v>72.6658360986671</c:v>
                </c:pt>
                <c:pt idx="1784">
                  <c:v>71.647509402134901</c:v>
                </c:pt>
                <c:pt idx="1785">
                  <c:v>73.147777916044504</c:v>
                </c:pt>
                <c:pt idx="1786">
                  <c:v>70.830140202422399</c:v>
                </c:pt>
                <c:pt idx="1787">
                  <c:v>65.128276505724301</c:v>
                </c:pt>
                <c:pt idx="1788">
                  <c:v>61.350180161495501</c:v>
                </c:pt>
                <c:pt idx="1789">
                  <c:v>56.350488496211497</c:v>
                </c:pt>
                <c:pt idx="1790">
                  <c:v>47.597164841546402</c:v>
                </c:pt>
                <c:pt idx="1791">
                  <c:v>45.276709114540097</c:v>
                </c:pt>
                <c:pt idx="1792">
                  <c:v>51.478270145456499</c:v>
                </c:pt>
                <c:pt idx="1793">
                  <c:v>61.986858995630698</c:v>
                </c:pt>
                <c:pt idx="1794">
                  <c:v>70.136610115590898</c:v>
                </c:pt>
                <c:pt idx="1795">
                  <c:v>73.169840716774502</c:v>
                </c:pt>
                <c:pt idx="1796">
                  <c:v>75.663322548531596</c:v>
                </c:pt>
                <c:pt idx="1797">
                  <c:v>79.704014296775597</c:v>
                </c:pt>
                <c:pt idx="1798">
                  <c:v>79.147399618383901</c:v>
                </c:pt>
                <c:pt idx="1799">
                  <c:v>79.820918367346906</c:v>
                </c:pt>
                <c:pt idx="1800">
                  <c:v>80.190571456224802</c:v>
                </c:pt>
                <c:pt idx="1801">
                  <c:v>81.574862701178105</c:v>
                </c:pt>
                <c:pt idx="1802">
                  <c:v>82.278350754936</c:v>
                </c:pt>
                <c:pt idx="1803">
                  <c:v>83.431997262319598</c:v>
                </c:pt>
                <c:pt idx="1804">
                  <c:v>83.810276533377504</c:v>
                </c:pt>
                <c:pt idx="1805">
                  <c:v>82.189655854211594</c:v>
                </c:pt>
                <c:pt idx="1806">
                  <c:v>77.555915187213202</c:v>
                </c:pt>
                <c:pt idx="1807">
                  <c:v>77.132655688291507</c:v>
                </c:pt>
                <c:pt idx="1808">
                  <c:v>74.722273242630294</c:v>
                </c:pt>
                <c:pt idx="1809">
                  <c:v>69.773030252751497</c:v>
                </c:pt>
                <c:pt idx="1810">
                  <c:v>65.716281593938405</c:v>
                </c:pt>
                <c:pt idx="1811">
                  <c:v>69.948836071013801</c:v>
                </c:pt>
                <c:pt idx="1812">
                  <c:v>73.306353769149894</c:v>
                </c:pt>
                <c:pt idx="1813">
                  <c:v>75.841738427078099</c:v>
                </c:pt>
                <c:pt idx="1814">
                  <c:v>69.524724019689202</c:v>
                </c:pt>
                <c:pt idx="1815">
                  <c:v>65.774620319672593</c:v>
                </c:pt>
                <c:pt idx="1816">
                  <c:v>62.218466484154597</c:v>
                </c:pt>
                <c:pt idx="1817">
                  <c:v>62.314384298434803</c:v>
                </c:pt>
                <c:pt idx="1818">
                  <c:v>64.004029920911506</c:v>
                </c:pt>
                <c:pt idx="1819">
                  <c:v>64.387783584978706</c:v>
                </c:pt>
                <c:pt idx="1820">
                  <c:v>67.448277335324406</c:v>
                </c:pt>
                <c:pt idx="1821">
                  <c:v>80.040419362867098</c:v>
                </c:pt>
                <c:pt idx="1822">
                  <c:v>84.545931364415594</c:v>
                </c:pt>
                <c:pt idx="1823">
                  <c:v>83.220634505834894</c:v>
                </c:pt>
                <c:pt idx="1824">
                  <c:v>84.129556716995694</c:v>
                </c:pt>
                <c:pt idx="1825">
                  <c:v>82.952792848846798</c:v>
                </c:pt>
                <c:pt idx="1826">
                  <c:v>84.154459377246795</c:v>
                </c:pt>
                <c:pt idx="1827">
                  <c:v>85.443715778994502</c:v>
                </c:pt>
                <c:pt idx="1828">
                  <c:v>86.478027625684504</c:v>
                </c:pt>
                <c:pt idx="1829">
                  <c:v>86.515299623914601</c:v>
                </c:pt>
                <c:pt idx="1830">
                  <c:v>86.4678036336486</c:v>
                </c:pt>
                <c:pt idx="1831">
                  <c:v>86.022378325313895</c:v>
                </c:pt>
                <c:pt idx="1832">
                  <c:v>82.330516011282597</c:v>
                </c:pt>
                <c:pt idx="1833">
                  <c:v>80.2952508157735</c:v>
                </c:pt>
                <c:pt idx="1834">
                  <c:v>78.163903683424607</c:v>
                </c:pt>
                <c:pt idx="1835">
                  <c:v>72.815099828549293</c:v>
                </c:pt>
                <c:pt idx="1836">
                  <c:v>69.961529920911502</c:v>
                </c:pt>
                <c:pt idx="1837">
                  <c:v>66.1170009955202</c:v>
                </c:pt>
                <c:pt idx="1838">
                  <c:v>69.142776256844201</c:v>
                </c:pt>
                <c:pt idx="1839">
                  <c:v>68.179950085725395</c:v>
                </c:pt>
                <c:pt idx="1840">
                  <c:v>67.795657458105197</c:v>
                </c:pt>
                <c:pt idx="1841">
                  <c:v>67.6299569990598</c:v>
                </c:pt>
                <c:pt idx="1842">
                  <c:v>65.639551739395003</c:v>
                </c:pt>
                <c:pt idx="1843">
                  <c:v>64.732435429456302</c:v>
                </c:pt>
                <c:pt idx="1844">
                  <c:v>73.389784995298996</c:v>
                </c:pt>
                <c:pt idx="1845">
                  <c:v>83.587351363309494</c:v>
                </c:pt>
                <c:pt idx="1846">
                  <c:v>87.901559648249503</c:v>
                </c:pt>
                <c:pt idx="1847">
                  <c:v>88.513416846413307</c:v>
                </c:pt>
                <c:pt idx="1848">
                  <c:v>88.324581743266407</c:v>
                </c:pt>
                <c:pt idx="1849">
                  <c:v>89.496306481942497</c:v>
                </c:pt>
                <c:pt idx="1850">
                  <c:v>90.509789972899597</c:v>
                </c:pt>
                <c:pt idx="1851">
                  <c:v>90.922853409656597</c:v>
                </c:pt>
                <c:pt idx="1852">
                  <c:v>90.880832503733103</c:v>
                </c:pt>
                <c:pt idx="1853">
                  <c:v>91.1411530059179</c:v>
                </c:pt>
                <c:pt idx="1854">
                  <c:v>91.663421547480695</c:v>
                </c:pt>
                <c:pt idx="1855">
                  <c:v>92.091700542005498</c:v>
                </c:pt>
                <c:pt idx="1856">
                  <c:v>92.483062330623198</c:v>
                </c:pt>
                <c:pt idx="1857">
                  <c:v>92.678650931917701</c:v>
                </c:pt>
                <c:pt idx="1858">
                  <c:v>92.090360876057701</c:v>
                </c:pt>
                <c:pt idx="1859">
                  <c:v>90.663651761517698</c:v>
                </c:pt>
                <c:pt idx="1860">
                  <c:v>91.781271638736797</c:v>
                </c:pt>
                <c:pt idx="1861">
                  <c:v>89.331233062330597</c:v>
                </c:pt>
                <c:pt idx="1862">
                  <c:v>88.431910569105696</c:v>
                </c:pt>
                <c:pt idx="1863">
                  <c:v>89.183818649410895</c:v>
                </c:pt>
                <c:pt idx="1864">
                  <c:v>88.3717648360157</c:v>
                </c:pt>
                <c:pt idx="1865">
                  <c:v>88.236144986449901</c:v>
                </c:pt>
                <c:pt idx="1866">
                  <c:v>88.152936231403103</c:v>
                </c:pt>
                <c:pt idx="1867">
                  <c:v>89.872425474254797</c:v>
                </c:pt>
                <c:pt idx="1868">
                  <c:v>92.236085116973598</c:v>
                </c:pt>
                <c:pt idx="1869">
                  <c:v>92.2151071566837</c:v>
                </c:pt>
                <c:pt idx="1870">
                  <c:v>91.786043360433595</c:v>
                </c:pt>
                <c:pt idx="1871">
                  <c:v>91.880797937061004</c:v>
                </c:pt>
                <c:pt idx="1872">
                  <c:v>89.010605331563397</c:v>
                </c:pt>
                <c:pt idx="1873">
                  <c:v>87.672445522924605</c:v>
                </c:pt>
                <c:pt idx="1874">
                  <c:v>91.073543360433504</c:v>
                </c:pt>
                <c:pt idx="1875">
                  <c:v>91.995432636469303</c:v>
                </c:pt>
                <c:pt idx="1876">
                  <c:v>91.683943089430997</c:v>
                </c:pt>
                <c:pt idx="1877">
                  <c:v>91.911758337481402</c:v>
                </c:pt>
                <c:pt idx="1878">
                  <c:v>89.972509540401504</c:v>
                </c:pt>
                <c:pt idx="1879">
                  <c:v>88.258773712737195</c:v>
                </c:pt>
                <c:pt idx="1880">
                  <c:v>87.2132791327913</c:v>
                </c:pt>
                <c:pt idx="1881">
                  <c:v>85.123792240473406</c:v>
                </c:pt>
                <c:pt idx="1882">
                  <c:v>82.429960455726999</c:v>
                </c:pt>
                <c:pt idx="1883">
                  <c:v>79.078421409214101</c:v>
                </c:pt>
                <c:pt idx="1884">
                  <c:v>73.521386400088602</c:v>
                </c:pt>
                <c:pt idx="1885">
                  <c:v>67.988348680935701</c:v>
                </c:pt>
                <c:pt idx="1886">
                  <c:v>67.072594850948505</c:v>
                </c:pt>
                <c:pt idx="1887">
                  <c:v>65.742679193628703</c:v>
                </c:pt>
                <c:pt idx="1888">
                  <c:v>64.924906531718307</c:v>
                </c:pt>
                <c:pt idx="1889">
                  <c:v>64.288143907969697</c:v>
                </c:pt>
                <c:pt idx="1890">
                  <c:v>63.915207123499798</c:v>
                </c:pt>
                <c:pt idx="1891">
                  <c:v>65.916768292682903</c:v>
                </c:pt>
                <c:pt idx="1892">
                  <c:v>68.393038548752898</c:v>
                </c:pt>
                <c:pt idx="1893">
                  <c:v>69.526029672031299</c:v>
                </c:pt>
                <c:pt idx="1894">
                  <c:v>70.537425750788103</c:v>
                </c:pt>
                <c:pt idx="1895">
                  <c:v>72.904539295393107</c:v>
                </c:pt>
                <c:pt idx="1896">
                  <c:v>77.115176843095</c:v>
                </c:pt>
                <c:pt idx="1897">
                  <c:v>82.156337591947306</c:v>
                </c:pt>
                <c:pt idx="1898">
                  <c:v>84.726490514905095</c:v>
                </c:pt>
                <c:pt idx="1899">
                  <c:v>86.984534456058896</c:v>
                </c:pt>
                <c:pt idx="1900">
                  <c:v>87.846717410541402</c:v>
                </c:pt>
                <c:pt idx="1901">
                  <c:v>88.043326558265704</c:v>
                </c:pt>
                <c:pt idx="1902">
                  <c:v>87.947440268790402</c:v>
                </c:pt>
                <c:pt idx="1903">
                  <c:v>87.828138100768797</c:v>
                </c:pt>
                <c:pt idx="1904">
                  <c:v>87.600474254742693</c:v>
                </c:pt>
                <c:pt idx="1905">
                  <c:v>87.923765278469006</c:v>
                </c:pt>
                <c:pt idx="1906">
                  <c:v>85.408240141585097</c:v>
                </c:pt>
                <c:pt idx="1907">
                  <c:v>83.362403904651302</c:v>
                </c:pt>
                <c:pt idx="1908">
                  <c:v>79.609451081245496</c:v>
                </c:pt>
                <c:pt idx="1909">
                  <c:v>72.509829655439404</c:v>
                </c:pt>
                <c:pt idx="1910">
                  <c:v>69.289634146341598</c:v>
                </c:pt>
                <c:pt idx="1911">
                  <c:v>69.573611111111106</c:v>
                </c:pt>
                <c:pt idx="1912">
                  <c:v>73.687330623306195</c:v>
                </c:pt>
                <c:pt idx="1913">
                  <c:v>80.760974227089207</c:v>
                </c:pt>
                <c:pt idx="1914">
                  <c:v>88.541404651291401</c:v>
                </c:pt>
                <c:pt idx="1915">
                  <c:v>90.924836292240499</c:v>
                </c:pt>
                <c:pt idx="1916">
                  <c:v>91.807350948509594</c:v>
                </c:pt>
                <c:pt idx="1917">
                  <c:v>92.485094850948499</c:v>
                </c:pt>
                <c:pt idx="1918">
                  <c:v>92.790074525745197</c:v>
                </c:pt>
                <c:pt idx="1919">
                  <c:v>92.959128505060505</c:v>
                </c:pt>
                <c:pt idx="1920">
                  <c:v>93.040018804269593</c:v>
                </c:pt>
                <c:pt idx="1921">
                  <c:v>92.626377412753698</c:v>
                </c:pt>
                <c:pt idx="1922">
                  <c:v>91.8052747359107</c:v>
                </c:pt>
                <c:pt idx="1923">
                  <c:v>92.343085974227094</c:v>
                </c:pt>
                <c:pt idx="1924">
                  <c:v>91.447256097560995</c:v>
                </c:pt>
                <c:pt idx="1925">
                  <c:v>87.302178529948506</c:v>
                </c:pt>
                <c:pt idx="1926">
                  <c:v>81.451547342514203</c:v>
                </c:pt>
                <c:pt idx="1927">
                  <c:v>83.3055858359605</c:v>
                </c:pt>
                <c:pt idx="1928">
                  <c:v>80.789282119351796</c:v>
                </c:pt>
                <c:pt idx="1929">
                  <c:v>72.455455588739596</c:v>
                </c:pt>
                <c:pt idx="1930">
                  <c:v>64.589855926110303</c:v>
                </c:pt>
                <c:pt idx="1931">
                  <c:v>58.6671369116752</c:v>
                </c:pt>
                <c:pt idx="1932">
                  <c:v>52.382805016315501</c:v>
                </c:pt>
                <c:pt idx="1933">
                  <c:v>47.376122448979601</c:v>
                </c:pt>
                <c:pt idx="1934">
                  <c:v>47.145773878657202</c:v>
                </c:pt>
                <c:pt idx="1935">
                  <c:v>45.651912090039197</c:v>
                </c:pt>
                <c:pt idx="1936">
                  <c:v>45.505001659200303</c:v>
                </c:pt>
                <c:pt idx="1937">
                  <c:v>46.316912643106001</c:v>
                </c:pt>
                <c:pt idx="1938">
                  <c:v>52.661051241634901</c:v>
                </c:pt>
                <c:pt idx="1939">
                  <c:v>59.585574359825202</c:v>
                </c:pt>
                <c:pt idx="1940">
                  <c:v>65.744070571317906</c:v>
                </c:pt>
                <c:pt idx="1941">
                  <c:v>69.321999198053206</c:v>
                </c:pt>
                <c:pt idx="1942">
                  <c:v>71.872227752889799</c:v>
                </c:pt>
                <c:pt idx="1943">
                  <c:v>73.092180189148806</c:v>
                </c:pt>
                <c:pt idx="1944">
                  <c:v>74.221915823239797</c:v>
                </c:pt>
                <c:pt idx="1945">
                  <c:v>74.5670170344561</c:v>
                </c:pt>
                <c:pt idx="1946">
                  <c:v>73.110767241856095</c:v>
                </c:pt>
                <c:pt idx="1947">
                  <c:v>74.380005668934302</c:v>
                </c:pt>
                <c:pt idx="1948">
                  <c:v>81.884896991316893</c:v>
                </c:pt>
                <c:pt idx="1949">
                  <c:v>84.783300287594798</c:v>
                </c:pt>
                <c:pt idx="1950">
                  <c:v>87.245307919915902</c:v>
                </c:pt>
                <c:pt idx="1951">
                  <c:v>85.073414219346304</c:v>
                </c:pt>
                <c:pt idx="1952">
                  <c:v>81.774241192411907</c:v>
                </c:pt>
                <c:pt idx="1953">
                  <c:v>75.493228112383207</c:v>
                </c:pt>
                <c:pt idx="1954">
                  <c:v>63.478977379569699</c:v>
                </c:pt>
                <c:pt idx="1955">
                  <c:v>47.316196006858</c:v>
                </c:pt>
                <c:pt idx="1956">
                  <c:v>48.5617850229523</c:v>
                </c:pt>
                <c:pt idx="1957">
                  <c:v>50.564554642995397</c:v>
                </c:pt>
                <c:pt idx="1958">
                  <c:v>58.249046374647399</c:v>
                </c:pt>
                <c:pt idx="1959">
                  <c:v>79.964071262651402</c:v>
                </c:pt>
                <c:pt idx="1960">
                  <c:v>87.350307366849094</c:v>
                </c:pt>
                <c:pt idx="1961">
                  <c:v>90.708750069133401</c:v>
                </c:pt>
                <c:pt idx="1962">
                  <c:v>91.814435595376395</c:v>
                </c:pt>
                <c:pt idx="1963">
                  <c:v>92.200609756097506</c:v>
                </c:pt>
                <c:pt idx="1964">
                  <c:v>92.580047425474405</c:v>
                </c:pt>
                <c:pt idx="1965">
                  <c:v>92.700711382114207</c:v>
                </c:pt>
                <c:pt idx="1966">
                  <c:v>92.690006775068099</c:v>
                </c:pt>
                <c:pt idx="1967">
                  <c:v>92.718438277750195</c:v>
                </c:pt>
                <c:pt idx="1968">
                  <c:v>92.810196476964606</c:v>
                </c:pt>
                <c:pt idx="1969">
                  <c:v>92.977337398374004</c:v>
                </c:pt>
                <c:pt idx="1970">
                  <c:v>93.062905812731501</c:v>
                </c:pt>
                <c:pt idx="1971">
                  <c:v>92.950917399480204</c:v>
                </c:pt>
                <c:pt idx="1972">
                  <c:v>92.8944151319063</c:v>
                </c:pt>
                <c:pt idx="1973">
                  <c:v>92.624711160887202</c:v>
                </c:pt>
                <c:pt idx="1974">
                  <c:v>92.640106465350499</c:v>
                </c:pt>
                <c:pt idx="1975">
                  <c:v>91.985485730877699</c:v>
                </c:pt>
                <c:pt idx="1976">
                  <c:v>89.851848349095803</c:v>
                </c:pt>
                <c:pt idx="1977">
                  <c:v>87.909544687793897</c:v>
                </c:pt>
                <c:pt idx="1978">
                  <c:v>87.061181765389094</c:v>
                </c:pt>
                <c:pt idx="1979">
                  <c:v>79.248625629113405</c:v>
                </c:pt>
                <c:pt idx="1980">
                  <c:v>71.697431281455593</c:v>
                </c:pt>
                <c:pt idx="1981">
                  <c:v>62.734988385598101</c:v>
                </c:pt>
                <c:pt idx="1982">
                  <c:v>52.198569492837798</c:v>
                </c:pt>
                <c:pt idx="1983">
                  <c:v>41.391190890990501</c:v>
                </c:pt>
                <c:pt idx="1984">
                  <c:v>36.779901139317502</c:v>
                </c:pt>
                <c:pt idx="1985">
                  <c:v>40.454395221503198</c:v>
                </c:pt>
                <c:pt idx="1986">
                  <c:v>44.645565372490502</c:v>
                </c:pt>
                <c:pt idx="1987">
                  <c:v>44.560888363475499</c:v>
                </c:pt>
                <c:pt idx="1988">
                  <c:v>41.883985952104403</c:v>
                </c:pt>
                <c:pt idx="1989">
                  <c:v>45.827268956363099</c:v>
                </c:pt>
                <c:pt idx="1990">
                  <c:v>53.115387008461902</c:v>
                </c:pt>
                <c:pt idx="1991">
                  <c:v>63.527552956141797</c:v>
                </c:pt>
                <c:pt idx="1992">
                  <c:v>66.663675681654794</c:v>
                </c:pt>
                <c:pt idx="1993">
                  <c:v>65.890665339306494</c:v>
                </c:pt>
                <c:pt idx="1994">
                  <c:v>79.056218129528105</c:v>
                </c:pt>
                <c:pt idx="1995">
                  <c:v>78.574133897461493</c:v>
                </c:pt>
                <c:pt idx="1996">
                  <c:v>79.360886289475104</c:v>
                </c:pt>
                <c:pt idx="1997">
                  <c:v>77.440963857087596</c:v>
                </c:pt>
                <c:pt idx="1998">
                  <c:v>77.115810104529601</c:v>
                </c:pt>
                <c:pt idx="1999">
                  <c:v>71.532027542724407</c:v>
                </c:pt>
                <c:pt idx="2000">
                  <c:v>62.192553232675202</c:v>
                </c:pt>
                <c:pt idx="2001">
                  <c:v>56.234541922460103</c:v>
                </c:pt>
                <c:pt idx="2002">
                  <c:v>56.3875883653903</c:v>
                </c:pt>
                <c:pt idx="2003">
                  <c:v>55.292144976403797</c:v>
                </c:pt>
                <c:pt idx="2004">
                  <c:v>53.648570881308899</c:v>
                </c:pt>
                <c:pt idx="2005">
                  <c:v>52.738313564165502</c:v>
                </c:pt>
                <c:pt idx="2006">
                  <c:v>54.5613569582789</c:v>
                </c:pt>
                <c:pt idx="2007">
                  <c:v>59.218319973025402</c:v>
                </c:pt>
                <c:pt idx="2008">
                  <c:v>60.511220663406</c:v>
                </c:pt>
                <c:pt idx="2009">
                  <c:v>61.754082189101602</c:v>
                </c:pt>
                <c:pt idx="2010">
                  <c:v>57.554870228878499</c:v>
                </c:pt>
                <c:pt idx="2011">
                  <c:v>60.396734590126897</c:v>
                </c:pt>
                <c:pt idx="2012">
                  <c:v>65.499006526246603</c:v>
                </c:pt>
                <c:pt idx="2013">
                  <c:v>70.545528415033601</c:v>
                </c:pt>
                <c:pt idx="2014">
                  <c:v>77.6671060815776</c:v>
                </c:pt>
                <c:pt idx="2015">
                  <c:v>82.819283020958395</c:v>
                </c:pt>
                <c:pt idx="2016">
                  <c:v>86.1397927699702</c:v>
                </c:pt>
                <c:pt idx="2017">
                  <c:v>89.195752993156503</c:v>
                </c:pt>
                <c:pt idx="2018">
                  <c:v>91.375883352744395</c:v>
                </c:pt>
                <c:pt idx="2019">
                  <c:v>94.390305986965103</c:v>
                </c:pt>
                <c:pt idx="2020">
                  <c:v>96.340542610565294</c:v>
                </c:pt>
                <c:pt idx="2021">
                  <c:v>96.651967828881993</c:v>
                </c:pt>
                <c:pt idx="2022">
                  <c:v>96.373654563110506</c:v>
                </c:pt>
                <c:pt idx="2023">
                  <c:v>95.049345280545296</c:v>
                </c:pt>
                <c:pt idx="2024">
                  <c:v>90.892616503967503</c:v>
                </c:pt>
                <c:pt idx="2025">
                  <c:v>85.296685152039402</c:v>
                </c:pt>
                <c:pt idx="2026">
                  <c:v>76.980286700226898</c:v>
                </c:pt>
                <c:pt idx="2027">
                  <c:v>69.281874309811499</c:v>
                </c:pt>
                <c:pt idx="2028">
                  <c:v>64.324165966781607</c:v>
                </c:pt>
                <c:pt idx="2029">
                  <c:v>61.926728263426099</c:v>
                </c:pt>
                <c:pt idx="2030">
                  <c:v>63.333910983152698</c:v>
                </c:pt>
                <c:pt idx="2031">
                  <c:v>70.8869541451229</c:v>
                </c:pt>
                <c:pt idx="2032">
                  <c:v>86.042899927451998</c:v>
                </c:pt>
                <c:pt idx="2033">
                  <c:v>98.374794655702999</c:v>
                </c:pt>
                <c:pt idx="2034">
                  <c:v>99.182964173081501</c:v>
                </c:pt>
                <c:pt idx="2035">
                  <c:v>99.399181902564806</c:v>
                </c:pt>
                <c:pt idx="2036">
                  <c:v>100</c:v>
                </c:pt>
                <c:pt idx="2037">
                  <c:v>96.398677341843495</c:v>
                </c:pt>
                <c:pt idx="2038">
                  <c:v>93.210968838319204</c:v>
                </c:pt>
                <c:pt idx="2039">
                  <c:v>92.102035024041896</c:v>
                </c:pt>
                <c:pt idx="2040">
                  <c:v>91.803705575056995</c:v>
                </c:pt>
                <c:pt idx="2041">
                  <c:v>92.924306468535207</c:v>
                </c:pt>
                <c:pt idx="2042">
                  <c:v>93.404741998266203</c:v>
                </c:pt>
                <c:pt idx="2043">
                  <c:v>93.959410034897601</c:v>
                </c:pt>
                <c:pt idx="2044">
                  <c:v>98.522757240221395</c:v>
                </c:pt>
                <c:pt idx="2045">
                  <c:v>99.930885176550206</c:v>
                </c:pt>
                <c:pt idx="2046">
                  <c:v>100</c:v>
                </c:pt>
                <c:pt idx="2047">
                  <c:v>100</c:v>
                </c:pt>
                <c:pt idx="2048">
                  <c:v>99.923621063123704</c:v>
                </c:pt>
                <c:pt idx="2049">
                  <c:v>95.999423341085006</c:v>
                </c:pt>
                <c:pt idx="2050">
                  <c:v>87.1774322313954</c:v>
                </c:pt>
                <c:pt idx="2051">
                  <c:v>78.955047647100997</c:v>
                </c:pt>
                <c:pt idx="2052">
                  <c:v>74.207581575247303</c:v>
                </c:pt>
                <c:pt idx="2053">
                  <c:v>70.715530178038193</c:v>
                </c:pt>
                <c:pt idx="2054">
                  <c:v>67.526736017875905</c:v>
                </c:pt>
                <c:pt idx="2055">
                  <c:v>69.5359141627779</c:v>
                </c:pt>
                <c:pt idx="2056">
                  <c:v>77.139174877870502</c:v>
                </c:pt>
                <c:pt idx="2057">
                  <c:v>77.605611445457598</c:v>
                </c:pt>
                <c:pt idx="2058">
                  <c:v>85.822698284563202</c:v>
                </c:pt>
                <c:pt idx="2059">
                  <c:v>93.928089267562797</c:v>
                </c:pt>
                <c:pt idx="2060">
                  <c:v>99.878999777385502</c:v>
                </c:pt>
                <c:pt idx="2061">
                  <c:v>100</c:v>
                </c:pt>
                <c:pt idx="2062">
                  <c:v>100</c:v>
                </c:pt>
                <c:pt idx="2063">
                  <c:v>100</c:v>
                </c:pt>
                <c:pt idx="2064">
                  <c:v>100</c:v>
                </c:pt>
                <c:pt idx="2065">
                  <c:v>100</c:v>
                </c:pt>
                <c:pt idx="2066">
                  <c:v>99.604358602469404</c:v>
                </c:pt>
                <c:pt idx="2067">
                  <c:v>95.8168721047752</c:v>
                </c:pt>
                <c:pt idx="2068">
                  <c:v>89.713641176685798</c:v>
                </c:pt>
                <c:pt idx="2069">
                  <c:v>85.490754153870597</c:v>
                </c:pt>
                <c:pt idx="2070">
                  <c:v>81.172889583320298</c:v>
                </c:pt>
                <c:pt idx="2071">
                  <c:v>86.673939216288602</c:v>
                </c:pt>
                <c:pt idx="2072">
                  <c:v>93.639223187745699</c:v>
                </c:pt>
                <c:pt idx="2073">
                  <c:v>93.694087395494407</c:v>
                </c:pt>
                <c:pt idx="2074">
                  <c:v>94.316189507726193</c:v>
                </c:pt>
                <c:pt idx="2075">
                  <c:v>95.090052749234303</c:v>
                </c:pt>
                <c:pt idx="2076">
                  <c:v>93.214665889338505</c:v>
                </c:pt>
                <c:pt idx="2077">
                  <c:v>91.692196519655397</c:v>
                </c:pt>
                <c:pt idx="2078">
                  <c:v>91.515291900874701</c:v>
                </c:pt>
                <c:pt idx="2079">
                  <c:v>91.931071118252703</c:v>
                </c:pt>
                <c:pt idx="2080">
                  <c:v>96.125819925961693</c:v>
                </c:pt>
                <c:pt idx="2081">
                  <c:v>98.184532984623402</c:v>
                </c:pt>
                <c:pt idx="2082">
                  <c:v>93.100732939730506</c:v>
                </c:pt>
                <c:pt idx="2083">
                  <c:v>94.735882534276101</c:v>
                </c:pt>
                <c:pt idx="2084">
                  <c:v>97.526376883757194</c:v>
                </c:pt>
                <c:pt idx="2085">
                  <c:v>99.633012746626704</c:v>
                </c:pt>
                <c:pt idx="2086">
                  <c:v>99.999998752657106</c:v>
                </c:pt>
                <c:pt idx="2087">
                  <c:v>100</c:v>
                </c:pt>
                <c:pt idx="2088">
                  <c:v>100</c:v>
                </c:pt>
                <c:pt idx="2089">
                  <c:v>100</c:v>
                </c:pt>
                <c:pt idx="2090">
                  <c:v>99.999965240211097</c:v>
                </c:pt>
                <c:pt idx="2091">
                  <c:v>99.178214176326804</c:v>
                </c:pt>
                <c:pt idx="2092">
                  <c:v>97.670101690224797</c:v>
                </c:pt>
                <c:pt idx="2093">
                  <c:v>97.636791682248202</c:v>
                </c:pt>
                <c:pt idx="2094">
                  <c:v>97.218104579056003</c:v>
                </c:pt>
                <c:pt idx="2095">
                  <c:v>98.751712681574105</c:v>
                </c:pt>
                <c:pt idx="2096">
                  <c:v>97.904444664213003</c:v>
                </c:pt>
                <c:pt idx="2097">
                  <c:v>92.648939390525101</c:v>
                </c:pt>
                <c:pt idx="2098">
                  <c:v>82.373928259719605</c:v>
                </c:pt>
                <c:pt idx="2099">
                  <c:v>73.079133548947894</c:v>
                </c:pt>
                <c:pt idx="2100">
                  <c:v>65.913820117191094</c:v>
                </c:pt>
                <c:pt idx="2101">
                  <c:v>64.5915968649592</c:v>
                </c:pt>
                <c:pt idx="2102">
                  <c:v>63.373884985937501</c:v>
                </c:pt>
                <c:pt idx="2103">
                  <c:v>60.433493648281299</c:v>
                </c:pt>
                <c:pt idx="2104">
                  <c:v>56.980797241650897</c:v>
                </c:pt>
                <c:pt idx="2105">
                  <c:v>58.1839842159646</c:v>
                </c:pt>
                <c:pt idx="2106">
                  <c:v>63.4301372883262</c:v>
                </c:pt>
                <c:pt idx="2107">
                  <c:v>74.550411197682905</c:v>
                </c:pt>
                <c:pt idx="2108">
                  <c:v>89.431591812742198</c:v>
                </c:pt>
                <c:pt idx="2109">
                  <c:v>90.886782754547497</c:v>
                </c:pt>
                <c:pt idx="2110">
                  <c:v>90.593185148142993</c:v>
                </c:pt>
                <c:pt idx="2111">
                  <c:v>93.461851260999794</c:v>
                </c:pt>
                <c:pt idx="2112">
                  <c:v>94.635451129595793</c:v>
                </c:pt>
                <c:pt idx="2113">
                  <c:v>95.1308177088235</c:v>
                </c:pt>
                <c:pt idx="2114">
                  <c:v>95.578122898095799</c:v>
                </c:pt>
                <c:pt idx="2115">
                  <c:v>94.437713847732795</c:v>
                </c:pt>
                <c:pt idx="2116">
                  <c:v>93.639746584853199</c:v>
                </c:pt>
                <c:pt idx="2117">
                  <c:v>90.210373838959796</c:v>
                </c:pt>
                <c:pt idx="2118">
                  <c:v>89.4977198576441</c:v>
                </c:pt>
                <c:pt idx="2119">
                  <c:v>85.920203965677203</c:v>
                </c:pt>
                <c:pt idx="2120">
                  <c:v>82.229065131703194</c:v>
                </c:pt>
                <c:pt idx="2121">
                  <c:v>78.919067752026706</c:v>
                </c:pt>
                <c:pt idx="2122">
                  <c:v>73.232137716912405</c:v>
                </c:pt>
                <c:pt idx="2123">
                  <c:v>68.160009271507505</c:v>
                </c:pt>
                <c:pt idx="2124">
                  <c:v>64.707227791866401</c:v>
                </c:pt>
                <c:pt idx="2125">
                  <c:v>65.059120153070893</c:v>
                </c:pt>
                <c:pt idx="2126">
                  <c:v>62.867949354763702</c:v>
                </c:pt>
                <c:pt idx="2127">
                  <c:v>62.612404544489003</c:v>
                </c:pt>
                <c:pt idx="2128">
                  <c:v>63.570557148220601</c:v>
                </c:pt>
                <c:pt idx="2129">
                  <c:v>63.546670644704399</c:v>
                </c:pt>
                <c:pt idx="2130">
                  <c:v>64.906649314925701</c:v>
                </c:pt>
                <c:pt idx="2131">
                  <c:v>69.876053851030605</c:v>
                </c:pt>
                <c:pt idx="2132">
                  <c:v>73.228708880005598</c:v>
                </c:pt>
                <c:pt idx="2133">
                  <c:v>77.702437265687394</c:v>
                </c:pt>
                <c:pt idx="2134">
                  <c:v>80.597776058826895</c:v>
                </c:pt>
                <c:pt idx="2135">
                  <c:v>81.696756360274605</c:v>
                </c:pt>
                <c:pt idx="2136">
                  <c:v>84.979414546352999</c:v>
                </c:pt>
                <c:pt idx="2137">
                  <c:v>88.241027722281601</c:v>
                </c:pt>
                <c:pt idx="2138">
                  <c:v>90.354847423829995</c:v>
                </c:pt>
                <c:pt idx="2139">
                  <c:v>93.121927531361294</c:v>
                </c:pt>
                <c:pt idx="2140">
                  <c:v>93.780130941442806</c:v>
                </c:pt>
                <c:pt idx="2141">
                  <c:v>97.004817684212597</c:v>
                </c:pt>
                <c:pt idx="2142">
                  <c:v>99.944922237936296</c:v>
                </c:pt>
                <c:pt idx="2143">
                  <c:v>100</c:v>
                </c:pt>
                <c:pt idx="2144">
                  <c:v>100</c:v>
                </c:pt>
                <c:pt idx="2145">
                  <c:v>99.822494661474906</c:v>
                </c:pt>
                <c:pt idx="2146">
                  <c:v>94.114136584056297</c:v>
                </c:pt>
                <c:pt idx="2147">
                  <c:v>88.8567617178402</c:v>
                </c:pt>
                <c:pt idx="2148">
                  <c:v>92.116068969935299</c:v>
                </c:pt>
                <c:pt idx="2149">
                  <c:v>90.225946723465896</c:v>
                </c:pt>
                <c:pt idx="2150">
                  <c:v>84.141937747662396</c:v>
                </c:pt>
                <c:pt idx="2151">
                  <c:v>76.980530683201295</c:v>
                </c:pt>
                <c:pt idx="2152">
                  <c:v>69.074096817215505</c:v>
                </c:pt>
                <c:pt idx="2153">
                  <c:v>64.459660768377503</c:v>
                </c:pt>
                <c:pt idx="2154">
                  <c:v>64.178813193305103</c:v>
                </c:pt>
                <c:pt idx="2155">
                  <c:v>60.797116876479897</c:v>
                </c:pt>
                <c:pt idx="2156">
                  <c:v>60.1095892079897</c:v>
                </c:pt>
                <c:pt idx="2157">
                  <c:v>61.9576851253603</c:v>
                </c:pt>
                <c:pt idx="2158">
                  <c:v>63.230205236773401</c:v>
                </c:pt>
                <c:pt idx="2159">
                  <c:v>68.679436843869993</c:v>
                </c:pt>
                <c:pt idx="2160">
                  <c:v>75.451625791327203</c:v>
                </c:pt>
                <c:pt idx="2161">
                  <c:v>81.756683040067102</c:v>
                </c:pt>
                <c:pt idx="2162">
                  <c:v>87.337726886970998</c:v>
                </c:pt>
                <c:pt idx="2163">
                  <c:v>91.281675350338205</c:v>
                </c:pt>
                <c:pt idx="2164">
                  <c:v>93.341119098620396</c:v>
                </c:pt>
                <c:pt idx="2165">
                  <c:v>94.535674566374098</c:v>
                </c:pt>
                <c:pt idx="2166">
                  <c:v>95.572169758934507</c:v>
                </c:pt>
                <c:pt idx="2167">
                  <c:v>94.365503619759195</c:v>
                </c:pt>
                <c:pt idx="2168">
                  <c:v>89.328022291666002</c:v>
                </c:pt>
                <c:pt idx="2169">
                  <c:v>84.528905307178604</c:v>
                </c:pt>
                <c:pt idx="2170">
                  <c:v>75.381871377240003</c:v>
                </c:pt>
                <c:pt idx="2171">
                  <c:v>69.405989272730395</c:v>
                </c:pt>
                <c:pt idx="2172">
                  <c:v>65.696726314897404</c:v>
                </c:pt>
                <c:pt idx="2173">
                  <c:v>58.302516538026097</c:v>
                </c:pt>
                <c:pt idx="2174">
                  <c:v>52.208285043600597</c:v>
                </c:pt>
                <c:pt idx="2175">
                  <c:v>50.437877912720502</c:v>
                </c:pt>
                <c:pt idx="2176">
                  <c:v>52.142510731790402</c:v>
                </c:pt>
                <c:pt idx="2177">
                  <c:v>56.547337954607301</c:v>
                </c:pt>
                <c:pt idx="2178">
                  <c:v>59.4475051061061</c:v>
                </c:pt>
                <c:pt idx="2179">
                  <c:v>66.678487609094503</c:v>
                </c:pt>
                <c:pt idx="2180">
                  <c:v>70.626170451119606</c:v>
                </c:pt>
                <c:pt idx="2181">
                  <c:v>73.473010016435694</c:v>
                </c:pt>
                <c:pt idx="2182">
                  <c:v>73.923825676807297</c:v>
                </c:pt>
                <c:pt idx="2183">
                  <c:v>82.678970560567194</c:v>
                </c:pt>
                <c:pt idx="2184">
                  <c:v>90.433155313932701</c:v>
                </c:pt>
                <c:pt idx="2185">
                  <c:v>91.573774414734999</c:v>
                </c:pt>
                <c:pt idx="2186">
                  <c:v>98.653742127095299</c:v>
                </c:pt>
                <c:pt idx="2187">
                  <c:v>100</c:v>
                </c:pt>
                <c:pt idx="2188">
                  <c:v>100</c:v>
                </c:pt>
                <c:pt idx="2189">
                  <c:v>100</c:v>
                </c:pt>
                <c:pt idx="2190">
                  <c:v>100</c:v>
                </c:pt>
                <c:pt idx="2191">
                  <c:v>100</c:v>
                </c:pt>
                <c:pt idx="2192">
                  <c:v>100</c:v>
                </c:pt>
                <c:pt idx="2193">
                  <c:v>100</c:v>
                </c:pt>
                <c:pt idx="2194">
                  <c:v>100</c:v>
                </c:pt>
                <c:pt idx="2195">
                  <c:v>100</c:v>
                </c:pt>
                <c:pt idx="2196">
                  <c:v>100</c:v>
                </c:pt>
                <c:pt idx="2197">
                  <c:v>100</c:v>
                </c:pt>
                <c:pt idx="2198">
                  <c:v>100</c:v>
                </c:pt>
                <c:pt idx="2199">
                  <c:v>100</c:v>
                </c:pt>
                <c:pt idx="2200">
                  <c:v>100</c:v>
                </c:pt>
                <c:pt idx="2201">
                  <c:v>100</c:v>
                </c:pt>
                <c:pt idx="2202">
                  <c:v>100</c:v>
                </c:pt>
                <c:pt idx="2203">
                  <c:v>100</c:v>
                </c:pt>
                <c:pt idx="2204">
                  <c:v>100</c:v>
                </c:pt>
                <c:pt idx="2205">
                  <c:v>100</c:v>
                </c:pt>
                <c:pt idx="2206">
                  <c:v>100</c:v>
                </c:pt>
                <c:pt idx="2207">
                  <c:v>100</c:v>
                </c:pt>
                <c:pt idx="2208">
                  <c:v>100</c:v>
                </c:pt>
                <c:pt idx="2209">
                  <c:v>100</c:v>
                </c:pt>
                <c:pt idx="2210">
                  <c:v>100</c:v>
                </c:pt>
                <c:pt idx="2211">
                  <c:v>100</c:v>
                </c:pt>
                <c:pt idx="2212">
                  <c:v>100</c:v>
                </c:pt>
                <c:pt idx="2213">
                  <c:v>100</c:v>
                </c:pt>
                <c:pt idx="2214">
                  <c:v>100</c:v>
                </c:pt>
                <c:pt idx="2215">
                  <c:v>100</c:v>
                </c:pt>
                <c:pt idx="2216">
                  <c:v>100</c:v>
                </c:pt>
                <c:pt idx="2217">
                  <c:v>100</c:v>
                </c:pt>
                <c:pt idx="2218">
                  <c:v>100</c:v>
                </c:pt>
                <c:pt idx="2219">
                  <c:v>100</c:v>
                </c:pt>
                <c:pt idx="2220">
                  <c:v>99.950736549271099</c:v>
                </c:pt>
                <c:pt idx="2221">
                  <c:v>92.237178327265795</c:v>
                </c:pt>
                <c:pt idx="2222">
                  <c:v>95.803226151197606</c:v>
                </c:pt>
                <c:pt idx="2223">
                  <c:v>91.440447572423196</c:v>
                </c:pt>
                <c:pt idx="2224">
                  <c:v>90.731676275579503</c:v>
                </c:pt>
                <c:pt idx="2225">
                  <c:v>96.579145361542899</c:v>
                </c:pt>
                <c:pt idx="2226">
                  <c:v>100</c:v>
                </c:pt>
                <c:pt idx="2227">
                  <c:v>100</c:v>
                </c:pt>
                <c:pt idx="2228">
                  <c:v>100</c:v>
                </c:pt>
                <c:pt idx="2229">
                  <c:v>100</c:v>
                </c:pt>
                <c:pt idx="2230">
                  <c:v>100</c:v>
                </c:pt>
                <c:pt idx="2231">
                  <c:v>100</c:v>
                </c:pt>
                <c:pt idx="2232">
                  <c:v>100</c:v>
                </c:pt>
                <c:pt idx="2233">
                  <c:v>100</c:v>
                </c:pt>
                <c:pt idx="2234">
                  <c:v>100</c:v>
                </c:pt>
                <c:pt idx="2235">
                  <c:v>100</c:v>
                </c:pt>
                <c:pt idx="2236">
                  <c:v>100</c:v>
                </c:pt>
                <c:pt idx="2237">
                  <c:v>100</c:v>
                </c:pt>
                <c:pt idx="2238">
                  <c:v>100</c:v>
                </c:pt>
                <c:pt idx="2239">
                  <c:v>100</c:v>
                </c:pt>
                <c:pt idx="2240">
                  <c:v>100</c:v>
                </c:pt>
                <c:pt idx="2241">
                  <c:v>100</c:v>
                </c:pt>
                <c:pt idx="2242">
                  <c:v>99.808942606235703</c:v>
                </c:pt>
                <c:pt idx="2243">
                  <c:v>95.719161194689505</c:v>
                </c:pt>
                <c:pt idx="2244">
                  <c:v>92.4113497223683</c:v>
                </c:pt>
                <c:pt idx="2245">
                  <c:v>88.457270030004494</c:v>
                </c:pt>
                <c:pt idx="2246">
                  <c:v>85.187071193068903</c:v>
                </c:pt>
                <c:pt idx="2247">
                  <c:v>83.418123530981504</c:v>
                </c:pt>
                <c:pt idx="2248">
                  <c:v>82.840194335007894</c:v>
                </c:pt>
                <c:pt idx="2249">
                  <c:v>82.650971735983106</c:v>
                </c:pt>
                <c:pt idx="2250">
                  <c:v>83.370370032787704</c:v>
                </c:pt>
                <c:pt idx="2251">
                  <c:v>84.622842381777502</c:v>
                </c:pt>
                <c:pt idx="2252">
                  <c:v>82.317204370371002</c:v>
                </c:pt>
                <c:pt idx="2253">
                  <c:v>83.462983367339007</c:v>
                </c:pt>
                <c:pt idx="2254">
                  <c:v>85.882751784323005</c:v>
                </c:pt>
                <c:pt idx="2255">
                  <c:v>87.331840250150094</c:v>
                </c:pt>
                <c:pt idx="2256">
                  <c:v>88.632827159516694</c:v>
                </c:pt>
                <c:pt idx="2257">
                  <c:v>86.283487910250301</c:v>
                </c:pt>
                <c:pt idx="2258">
                  <c:v>85.724309591401806</c:v>
                </c:pt>
                <c:pt idx="2259">
                  <c:v>86.428198083006393</c:v>
                </c:pt>
                <c:pt idx="2260">
                  <c:v>88.690380811583907</c:v>
                </c:pt>
                <c:pt idx="2261">
                  <c:v>89.8457870370233</c:v>
                </c:pt>
                <c:pt idx="2262">
                  <c:v>89.089542311934494</c:v>
                </c:pt>
                <c:pt idx="2263">
                  <c:v>83.931937267531197</c:v>
                </c:pt>
                <c:pt idx="2264">
                  <c:v>77.401380670089594</c:v>
                </c:pt>
                <c:pt idx="2265">
                  <c:v>59.426316831200097</c:v>
                </c:pt>
                <c:pt idx="2266">
                  <c:v>50.693617868657299</c:v>
                </c:pt>
                <c:pt idx="2267">
                  <c:v>45.642680062259402</c:v>
                </c:pt>
                <c:pt idx="2268">
                  <c:v>43.027783344787899</c:v>
                </c:pt>
                <c:pt idx="2269">
                  <c:v>41.317262202544001</c:v>
                </c:pt>
                <c:pt idx="2270">
                  <c:v>42.948288813114502</c:v>
                </c:pt>
                <c:pt idx="2271">
                  <c:v>44.497491151538</c:v>
                </c:pt>
                <c:pt idx="2272">
                  <c:v>44.904630823688997</c:v>
                </c:pt>
                <c:pt idx="2273">
                  <c:v>47.301781633898401</c:v>
                </c:pt>
                <c:pt idx="2274">
                  <c:v>50.319150460020602</c:v>
                </c:pt>
                <c:pt idx="2275">
                  <c:v>53.8634955593717</c:v>
                </c:pt>
                <c:pt idx="2276">
                  <c:v>57.126701833556901</c:v>
                </c:pt>
                <c:pt idx="2277">
                  <c:v>60.168658458711</c:v>
                </c:pt>
                <c:pt idx="2278">
                  <c:v>63.225230866219199</c:v>
                </c:pt>
                <c:pt idx="2279">
                  <c:v>65.777061383457607</c:v>
                </c:pt>
                <c:pt idx="2280">
                  <c:v>68.597347039981102</c:v>
                </c:pt>
                <c:pt idx="2281">
                  <c:v>71.123157350796504</c:v>
                </c:pt>
                <c:pt idx="2282">
                  <c:v>74.648571752284099</c:v>
                </c:pt>
                <c:pt idx="2283">
                  <c:v>76.782051379710794</c:v>
                </c:pt>
                <c:pt idx="2284">
                  <c:v>79.790102398997604</c:v>
                </c:pt>
                <c:pt idx="2285">
                  <c:v>80.463270424100699</c:v>
                </c:pt>
                <c:pt idx="2286">
                  <c:v>82.895065004647094</c:v>
                </c:pt>
                <c:pt idx="2287">
                  <c:v>88.485159770788002</c:v>
                </c:pt>
                <c:pt idx="2288">
                  <c:v>89.289678668767806</c:v>
                </c:pt>
                <c:pt idx="2289">
                  <c:v>92.290395242802006</c:v>
                </c:pt>
                <c:pt idx="2290">
                  <c:v>94.754994711448504</c:v>
                </c:pt>
                <c:pt idx="2291">
                  <c:v>94.436061294075998</c:v>
                </c:pt>
                <c:pt idx="2292">
                  <c:v>99.686982977851201</c:v>
                </c:pt>
                <c:pt idx="2293">
                  <c:v>99.583502681247793</c:v>
                </c:pt>
                <c:pt idx="2294">
                  <c:v>97.485050057760105</c:v>
                </c:pt>
                <c:pt idx="2295">
                  <c:v>97.768713746354607</c:v>
                </c:pt>
                <c:pt idx="2296">
                  <c:v>99.956985824756103</c:v>
                </c:pt>
                <c:pt idx="2297">
                  <c:v>100</c:v>
                </c:pt>
                <c:pt idx="2298">
                  <c:v>100</c:v>
                </c:pt>
                <c:pt idx="2299">
                  <c:v>100</c:v>
                </c:pt>
                <c:pt idx="2300">
                  <c:v>100</c:v>
                </c:pt>
                <c:pt idx="2301">
                  <c:v>100</c:v>
                </c:pt>
                <c:pt idx="2302">
                  <c:v>100</c:v>
                </c:pt>
                <c:pt idx="2303">
                  <c:v>100</c:v>
                </c:pt>
                <c:pt idx="2304">
                  <c:v>100</c:v>
                </c:pt>
                <c:pt idx="2305">
                  <c:v>100</c:v>
                </c:pt>
                <c:pt idx="2306">
                  <c:v>100</c:v>
                </c:pt>
                <c:pt idx="2307">
                  <c:v>100</c:v>
                </c:pt>
                <c:pt idx="2308">
                  <c:v>100</c:v>
                </c:pt>
                <c:pt idx="2309">
                  <c:v>100</c:v>
                </c:pt>
                <c:pt idx="2310">
                  <c:v>100</c:v>
                </c:pt>
                <c:pt idx="2311">
                  <c:v>100</c:v>
                </c:pt>
                <c:pt idx="2312">
                  <c:v>100</c:v>
                </c:pt>
                <c:pt idx="2313">
                  <c:v>99.987010069959894</c:v>
                </c:pt>
                <c:pt idx="2314">
                  <c:v>99.681828697904805</c:v>
                </c:pt>
                <c:pt idx="2315">
                  <c:v>98.811453362633401</c:v>
                </c:pt>
                <c:pt idx="2316">
                  <c:v>96.6669640530028</c:v>
                </c:pt>
                <c:pt idx="2317">
                  <c:v>93.081895554490202</c:v>
                </c:pt>
                <c:pt idx="2318">
                  <c:v>90.741505460130099</c:v>
                </c:pt>
                <c:pt idx="2319">
                  <c:v>88.531120779611101</c:v>
                </c:pt>
                <c:pt idx="2320">
                  <c:v>84.013456934419295</c:v>
                </c:pt>
                <c:pt idx="2321">
                  <c:v>83.111130545961501</c:v>
                </c:pt>
                <c:pt idx="2322">
                  <c:v>82.989304170456904</c:v>
                </c:pt>
                <c:pt idx="2323">
                  <c:v>86.601724554644704</c:v>
                </c:pt>
                <c:pt idx="2324">
                  <c:v>87.014901363684501</c:v>
                </c:pt>
                <c:pt idx="2325">
                  <c:v>88.7600800133457</c:v>
                </c:pt>
                <c:pt idx="2326">
                  <c:v>91.902791589663295</c:v>
                </c:pt>
                <c:pt idx="2327">
                  <c:v>94.479938035600696</c:v>
                </c:pt>
                <c:pt idx="2328">
                  <c:v>99.0513883836677</c:v>
                </c:pt>
                <c:pt idx="2329">
                  <c:v>97.450968960932201</c:v>
                </c:pt>
                <c:pt idx="2330">
                  <c:v>98.344083666015507</c:v>
                </c:pt>
                <c:pt idx="2331">
                  <c:v>99.998147337704097</c:v>
                </c:pt>
                <c:pt idx="2332">
                  <c:v>100</c:v>
                </c:pt>
                <c:pt idx="2333">
                  <c:v>99.999991413970506</c:v>
                </c:pt>
                <c:pt idx="2334">
                  <c:v>100</c:v>
                </c:pt>
                <c:pt idx="2335">
                  <c:v>100</c:v>
                </c:pt>
                <c:pt idx="2336">
                  <c:v>96.504995020215503</c:v>
                </c:pt>
                <c:pt idx="2337">
                  <c:v>94.7529697627254</c:v>
                </c:pt>
                <c:pt idx="2338">
                  <c:v>88.512156902114199</c:v>
                </c:pt>
                <c:pt idx="2339">
                  <c:v>80.520780268299305</c:v>
                </c:pt>
                <c:pt idx="2340">
                  <c:v>75.975609295989699</c:v>
                </c:pt>
                <c:pt idx="2341">
                  <c:v>72.650285823757599</c:v>
                </c:pt>
                <c:pt idx="2342">
                  <c:v>70.081529128933099</c:v>
                </c:pt>
                <c:pt idx="2343">
                  <c:v>69.237971018892793</c:v>
                </c:pt>
                <c:pt idx="2344">
                  <c:v>71.2192889057185</c:v>
                </c:pt>
                <c:pt idx="2345">
                  <c:v>73.631706331513001</c:v>
                </c:pt>
                <c:pt idx="2346">
                  <c:v>74.973181920336998</c:v>
                </c:pt>
                <c:pt idx="2347">
                  <c:v>77.600142748861401</c:v>
                </c:pt>
                <c:pt idx="2348">
                  <c:v>79.972106246912404</c:v>
                </c:pt>
                <c:pt idx="2349">
                  <c:v>83.642454995834896</c:v>
                </c:pt>
                <c:pt idx="2350">
                  <c:v>89.0635091355024</c:v>
                </c:pt>
                <c:pt idx="2351">
                  <c:v>93.576332412184698</c:v>
                </c:pt>
                <c:pt idx="2352">
                  <c:v>94.348694874044199</c:v>
                </c:pt>
                <c:pt idx="2353">
                  <c:v>95.233902977948603</c:v>
                </c:pt>
                <c:pt idx="2354">
                  <c:v>96.199003641153197</c:v>
                </c:pt>
                <c:pt idx="2355">
                  <c:v>96.055464384732105</c:v>
                </c:pt>
                <c:pt idx="2356">
                  <c:v>94.834270351194405</c:v>
                </c:pt>
                <c:pt idx="2357">
                  <c:v>93.960590855544893</c:v>
                </c:pt>
                <c:pt idx="2358">
                  <c:v>96.515516537372505</c:v>
                </c:pt>
                <c:pt idx="2359">
                  <c:v>95.206786849238995</c:v>
                </c:pt>
                <c:pt idx="2360">
                  <c:v>87.943653310327804</c:v>
                </c:pt>
                <c:pt idx="2361">
                  <c:v>79.760683966559</c:v>
                </c:pt>
                <c:pt idx="2362">
                  <c:v>69.315170386235195</c:v>
                </c:pt>
                <c:pt idx="2363">
                  <c:v>64.397167709092699</c:v>
                </c:pt>
                <c:pt idx="2364">
                  <c:v>62.725134302653899</c:v>
                </c:pt>
                <c:pt idx="2365">
                  <c:v>63.854472317871902</c:v>
                </c:pt>
                <c:pt idx="2366">
                  <c:v>64.141236925803298</c:v>
                </c:pt>
                <c:pt idx="2367">
                  <c:v>61.296424685089399</c:v>
                </c:pt>
                <c:pt idx="2368">
                  <c:v>66.083546338481696</c:v>
                </c:pt>
                <c:pt idx="2369">
                  <c:v>70.616585980052307</c:v>
                </c:pt>
                <c:pt idx="2370">
                  <c:v>73.711170147878306</c:v>
                </c:pt>
                <c:pt idx="2371">
                  <c:v>76.143218282753395</c:v>
                </c:pt>
                <c:pt idx="2372">
                  <c:v>78.674439756134007</c:v>
                </c:pt>
                <c:pt idx="2373">
                  <c:v>81.562718323112506</c:v>
                </c:pt>
                <c:pt idx="2374">
                  <c:v>85.695815053486996</c:v>
                </c:pt>
                <c:pt idx="2375">
                  <c:v>89.760123275185194</c:v>
                </c:pt>
                <c:pt idx="2376">
                  <c:v>93.076006846594098</c:v>
                </c:pt>
                <c:pt idx="2377">
                  <c:v>95.8721667351344</c:v>
                </c:pt>
                <c:pt idx="2378">
                  <c:v>97.893688100421201</c:v>
                </c:pt>
                <c:pt idx="2379">
                  <c:v>99.5180513581507</c:v>
                </c:pt>
                <c:pt idx="2380">
                  <c:v>99.999785610902904</c:v>
                </c:pt>
                <c:pt idx="2381">
                  <c:v>100</c:v>
                </c:pt>
                <c:pt idx="2382">
                  <c:v>100</c:v>
                </c:pt>
                <c:pt idx="2383">
                  <c:v>100</c:v>
                </c:pt>
                <c:pt idx="2384">
                  <c:v>100</c:v>
                </c:pt>
                <c:pt idx="2385">
                  <c:v>93.572783721306195</c:v>
                </c:pt>
                <c:pt idx="2386">
                  <c:v>73.419012836585395</c:v>
                </c:pt>
                <c:pt idx="2387">
                  <c:v>64.307053172705693</c:v>
                </c:pt>
                <c:pt idx="2388">
                  <c:v>59.958107361772697</c:v>
                </c:pt>
                <c:pt idx="2389">
                  <c:v>56.006094360695101</c:v>
                </c:pt>
                <c:pt idx="2390">
                  <c:v>56.563826507607097</c:v>
                </c:pt>
                <c:pt idx="2391">
                  <c:v>57.978706836994803</c:v>
                </c:pt>
                <c:pt idx="2392">
                  <c:v>56.089233869317397</c:v>
                </c:pt>
                <c:pt idx="2393">
                  <c:v>55.384996116194898</c:v>
                </c:pt>
                <c:pt idx="2394">
                  <c:v>57.300520137173301</c:v>
                </c:pt>
                <c:pt idx="2395">
                  <c:v>59.530898537452302</c:v>
                </c:pt>
                <c:pt idx="2396">
                  <c:v>62.804258207835801</c:v>
                </c:pt>
                <c:pt idx="2397">
                  <c:v>68.371621907837493</c:v>
                </c:pt>
                <c:pt idx="2398">
                  <c:v>74.114509942532393</c:v>
                </c:pt>
                <c:pt idx="2399">
                  <c:v>81.524783263919204</c:v>
                </c:pt>
                <c:pt idx="2400">
                  <c:v>87.478037448518904</c:v>
                </c:pt>
                <c:pt idx="2401">
                  <c:v>89.687458301558706</c:v>
                </c:pt>
                <c:pt idx="2402">
                  <c:v>91.908934951827007</c:v>
                </c:pt>
                <c:pt idx="2403">
                  <c:v>93.330540245452397</c:v>
                </c:pt>
                <c:pt idx="2404">
                  <c:v>94.165307520179894</c:v>
                </c:pt>
                <c:pt idx="2405">
                  <c:v>96.183856166315806</c:v>
                </c:pt>
                <c:pt idx="2406">
                  <c:v>95.763750031952299</c:v>
                </c:pt>
                <c:pt idx="2407">
                  <c:v>92.697212239408898</c:v>
                </c:pt>
                <c:pt idx="2408">
                  <c:v>84.007189413805605</c:v>
                </c:pt>
                <c:pt idx="2409">
                  <c:v>73.232254961615197</c:v>
                </c:pt>
                <c:pt idx="2410">
                  <c:v>67.898649559660697</c:v>
                </c:pt>
                <c:pt idx="2411">
                  <c:v>62.719331262390199</c:v>
                </c:pt>
                <c:pt idx="2412">
                  <c:v>58.321841804210798</c:v>
                </c:pt>
                <c:pt idx="2413">
                  <c:v>54.852837579497603</c:v>
                </c:pt>
                <c:pt idx="2414">
                  <c:v>52.095229019167697</c:v>
                </c:pt>
                <c:pt idx="2415">
                  <c:v>49.950611303381599</c:v>
                </c:pt>
                <c:pt idx="2416">
                  <c:v>50.174818028681401</c:v>
                </c:pt>
                <c:pt idx="2417">
                  <c:v>52.326424013215401</c:v>
                </c:pt>
                <c:pt idx="2418">
                  <c:v>56.510119923100802</c:v>
                </c:pt>
                <c:pt idx="2419">
                  <c:v>61.639876802128597</c:v>
                </c:pt>
                <c:pt idx="2420">
                  <c:v>65.138435773601799</c:v>
                </c:pt>
                <c:pt idx="2421">
                  <c:v>69.4493498237685</c:v>
                </c:pt>
                <c:pt idx="2422">
                  <c:v>74.504289748041401</c:v>
                </c:pt>
                <c:pt idx="2423">
                  <c:v>77.825073686510095</c:v>
                </c:pt>
                <c:pt idx="2424">
                  <c:v>80.836602557883495</c:v>
                </c:pt>
                <c:pt idx="2425">
                  <c:v>85.714174601902499</c:v>
                </c:pt>
                <c:pt idx="2426">
                  <c:v>89.697938980789701</c:v>
                </c:pt>
                <c:pt idx="2427">
                  <c:v>93.461915331649294</c:v>
                </c:pt>
                <c:pt idx="2428">
                  <c:v>95.591937208252304</c:v>
                </c:pt>
                <c:pt idx="2429">
                  <c:v>95.933898630411704</c:v>
                </c:pt>
                <c:pt idx="2430">
                  <c:v>93.502108328980398</c:v>
                </c:pt>
                <c:pt idx="2431">
                  <c:v>87.514624326546695</c:v>
                </c:pt>
                <c:pt idx="2432">
                  <c:v>77.065744452895004</c:v>
                </c:pt>
                <c:pt idx="2433">
                  <c:v>73.468749909281598</c:v>
                </c:pt>
                <c:pt idx="2434">
                  <c:v>62.777994435306802</c:v>
                </c:pt>
                <c:pt idx="2435">
                  <c:v>56.366799332701198</c:v>
                </c:pt>
                <c:pt idx="2436">
                  <c:v>53.4132136553824</c:v>
                </c:pt>
                <c:pt idx="2437">
                  <c:v>50.774419496099803</c:v>
                </c:pt>
                <c:pt idx="2438">
                  <c:v>47.150798298077802</c:v>
                </c:pt>
                <c:pt idx="2439">
                  <c:v>46.537126952212503</c:v>
                </c:pt>
                <c:pt idx="2440">
                  <c:v>47.294555992164497</c:v>
                </c:pt>
                <c:pt idx="2441">
                  <c:v>47.070651514135797</c:v>
                </c:pt>
                <c:pt idx="2442">
                  <c:v>50.044831619988599</c:v>
                </c:pt>
                <c:pt idx="2443">
                  <c:v>53.482500432612703</c:v>
                </c:pt>
                <c:pt idx="2444">
                  <c:v>57.574173187976903</c:v>
                </c:pt>
                <c:pt idx="2445">
                  <c:v>59.969646958180597</c:v>
                </c:pt>
                <c:pt idx="2446">
                  <c:v>64.591264860426307</c:v>
                </c:pt>
                <c:pt idx="2447">
                  <c:v>69.573955815641</c:v>
                </c:pt>
                <c:pt idx="2448">
                  <c:v>72.196671279749907</c:v>
                </c:pt>
                <c:pt idx="2449">
                  <c:v>73.993756533746193</c:v>
                </c:pt>
                <c:pt idx="2450">
                  <c:v>79.550526511778401</c:v>
                </c:pt>
                <c:pt idx="2451">
                  <c:v>78.393462305083105</c:v>
                </c:pt>
                <c:pt idx="2452">
                  <c:v>86.333852606235993</c:v>
                </c:pt>
                <c:pt idx="2453">
                  <c:v>88.505859590859501</c:v>
                </c:pt>
                <c:pt idx="2454">
                  <c:v>87.597534652721606</c:v>
                </c:pt>
                <c:pt idx="2455">
                  <c:v>74.594393694977995</c:v>
                </c:pt>
                <c:pt idx="2456">
                  <c:v>64.360185186419898</c:v>
                </c:pt>
                <c:pt idx="2457">
                  <c:v>56.0554086078224</c:v>
                </c:pt>
                <c:pt idx="2458">
                  <c:v>49.835547028959603</c:v>
                </c:pt>
                <c:pt idx="2459">
                  <c:v>42.140772883275702</c:v>
                </c:pt>
                <c:pt idx="2460">
                  <c:v>40.906388693994003</c:v>
                </c:pt>
                <c:pt idx="2461">
                  <c:v>40.180626273927103</c:v>
                </c:pt>
                <c:pt idx="2462">
                  <c:v>39.943060728417002</c:v>
                </c:pt>
                <c:pt idx="2463">
                  <c:v>40.535366501499198</c:v>
                </c:pt>
                <c:pt idx="2464">
                  <c:v>40.3420929870938</c:v>
                </c:pt>
                <c:pt idx="2465">
                  <c:v>36.944802387274997</c:v>
                </c:pt>
                <c:pt idx="2466">
                  <c:v>47.8636061027509</c:v>
                </c:pt>
                <c:pt idx="2467">
                  <c:v>49.898860626056397</c:v>
                </c:pt>
                <c:pt idx="2468">
                  <c:v>52.041725295941603</c:v>
                </c:pt>
                <c:pt idx="2469">
                  <c:v>54.853367186533902</c:v>
                </c:pt>
                <c:pt idx="2470">
                  <c:v>61.713026955672902</c:v>
                </c:pt>
                <c:pt idx="2471">
                  <c:v>62.707137285665503</c:v>
                </c:pt>
                <c:pt idx="2472">
                  <c:v>60.812376095597202</c:v>
                </c:pt>
                <c:pt idx="2473">
                  <c:v>64.728461492965295</c:v>
                </c:pt>
                <c:pt idx="2474">
                  <c:v>68.902613941499098</c:v>
                </c:pt>
                <c:pt idx="2475">
                  <c:v>69.660122809675599</c:v>
                </c:pt>
                <c:pt idx="2476">
                  <c:v>69.347774308141794</c:v>
                </c:pt>
                <c:pt idx="2477">
                  <c:v>73.199243814248206</c:v>
                </c:pt>
                <c:pt idx="2478">
                  <c:v>77.820215688167707</c:v>
                </c:pt>
                <c:pt idx="2479">
                  <c:v>74.9192316255305</c:v>
                </c:pt>
                <c:pt idx="2480">
                  <c:v>70.476224907668893</c:v>
                </c:pt>
                <c:pt idx="2481">
                  <c:v>63.138732284520003</c:v>
                </c:pt>
                <c:pt idx="2482">
                  <c:v>58.091310348220198</c:v>
                </c:pt>
                <c:pt idx="2483">
                  <c:v>54.4614445107904</c:v>
                </c:pt>
                <c:pt idx="2484">
                  <c:v>49.799403636984202</c:v>
                </c:pt>
                <c:pt idx="2485">
                  <c:v>50.132210813367301</c:v>
                </c:pt>
                <c:pt idx="2486">
                  <c:v>52.388548763637303</c:v>
                </c:pt>
                <c:pt idx="2487">
                  <c:v>53.470271873201497</c:v>
                </c:pt>
                <c:pt idx="2488">
                  <c:v>49.273673248620803</c:v>
                </c:pt>
                <c:pt idx="2489">
                  <c:v>45.801579041864798</c:v>
                </c:pt>
                <c:pt idx="2490">
                  <c:v>41.859141419691198</c:v>
                </c:pt>
                <c:pt idx="2491">
                  <c:v>41.979246794750999</c:v>
                </c:pt>
                <c:pt idx="2492">
                  <c:v>42.149317444915297</c:v>
                </c:pt>
                <c:pt idx="2493">
                  <c:v>44.674067505617103</c:v>
                </c:pt>
                <c:pt idx="2494">
                  <c:v>48.0734457076816</c:v>
                </c:pt>
                <c:pt idx="2495">
                  <c:v>51.331710668243602</c:v>
                </c:pt>
                <c:pt idx="2496">
                  <c:v>54.6261922165044</c:v>
                </c:pt>
                <c:pt idx="2497">
                  <c:v>67.1417919630792</c:v>
                </c:pt>
                <c:pt idx="2498">
                  <c:v>65.275215754964705</c:v>
                </c:pt>
                <c:pt idx="2499">
                  <c:v>64.890438070829703</c:v>
                </c:pt>
                <c:pt idx="2500">
                  <c:v>83.437591434248404</c:v>
                </c:pt>
                <c:pt idx="2501">
                  <c:v>84.871165913417798</c:v>
                </c:pt>
                <c:pt idx="2502">
                  <c:v>77.875916830325906</c:v>
                </c:pt>
                <c:pt idx="2503">
                  <c:v>66.194864353055394</c:v>
                </c:pt>
                <c:pt idx="2504">
                  <c:v>53.275176940191599</c:v>
                </c:pt>
                <c:pt idx="2505">
                  <c:v>44.340080767501703</c:v>
                </c:pt>
                <c:pt idx="2506">
                  <c:v>37.769985409756501</c:v>
                </c:pt>
                <c:pt idx="2507">
                  <c:v>37.648967860122802</c:v>
                </c:pt>
                <c:pt idx="2508">
                  <c:v>37.793983758653503</c:v>
                </c:pt>
                <c:pt idx="2509">
                  <c:v>36.837335130304197</c:v>
                </c:pt>
                <c:pt idx="2510">
                  <c:v>36.148126232872897</c:v>
                </c:pt>
                <c:pt idx="2511">
                  <c:v>37.0832458413959</c:v>
                </c:pt>
                <c:pt idx="2512">
                  <c:v>36.983161847600798</c:v>
                </c:pt>
                <c:pt idx="2513">
                  <c:v>36.720425568245901</c:v>
                </c:pt>
                <c:pt idx="2514">
                  <c:v>38.349551839126399</c:v>
                </c:pt>
                <c:pt idx="2515">
                  <c:v>41.383147865309603</c:v>
                </c:pt>
                <c:pt idx="2516">
                  <c:v>49.324038570601502</c:v>
                </c:pt>
                <c:pt idx="2517">
                  <c:v>52.339516701804797</c:v>
                </c:pt>
                <c:pt idx="2518">
                  <c:v>48.880678621258603</c:v>
                </c:pt>
                <c:pt idx="2519">
                  <c:v>50.584763450867399</c:v>
                </c:pt>
                <c:pt idx="2520">
                  <c:v>51.538042231873099</c:v>
                </c:pt>
                <c:pt idx="2521">
                  <c:v>53.651406398122802</c:v>
                </c:pt>
                <c:pt idx="2522">
                  <c:v>53.545816249776102</c:v>
                </c:pt>
                <c:pt idx="2523">
                  <c:v>54.993412305895802</c:v>
                </c:pt>
                <c:pt idx="2524">
                  <c:v>53.471100883218703</c:v>
                </c:pt>
                <c:pt idx="2525">
                  <c:v>51.807361390593101</c:v>
                </c:pt>
                <c:pt idx="2526">
                  <c:v>50.676212898997498</c:v>
                </c:pt>
                <c:pt idx="2527">
                  <c:v>46.854106053052199</c:v>
                </c:pt>
                <c:pt idx="2528">
                  <c:v>45.356522860472602</c:v>
                </c:pt>
                <c:pt idx="2529">
                  <c:v>44.691347399517497</c:v>
                </c:pt>
                <c:pt idx="2530">
                  <c:v>44.581348889819303</c:v>
                </c:pt>
                <c:pt idx="2531">
                  <c:v>42.213168757951898</c:v>
                </c:pt>
                <c:pt idx="2532">
                  <c:v>40.6637044295002</c:v>
                </c:pt>
                <c:pt idx="2533">
                  <c:v>43.623817989241601</c:v>
                </c:pt>
                <c:pt idx="2534">
                  <c:v>46.394676869094297</c:v>
                </c:pt>
                <c:pt idx="2535">
                  <c:v>44.026611551929598</c:v>
                </c:pt>
                <c:pt idx="2536">
                  <c:v>44.0962805102468</c:v>
                </c:pt>
                <c:pt idx="2537">
                  <c:v>46.358387179848599</c:v>
                </c:pt>
                <c:pt idx="2538">
                  <c:v>52.381316833391601</c:v>
                </c:pt>
                <c:pt idx="2539">
                  <c:v>55.489929476578403</c:v>
                </c:pt>
                <c:pt idx="2540">
                  <c:v>63.129208191510898</c:v>
                </c:pt>
                <c:pt idx="2541">
                  <c:v>71.709199789477495</c:v>
                </c:pt>
                <c:pt idx="2542">
                  <c:v>77.772262976223999</c:v>
                </c:pt>
                <c:pt idx="2543">
                  <c:v>81.002170577664401</c:v>
                </c:pt>
                <c:pt idx="2544">
                  <c:v>84.363660933307401</c:v>
                </c:pt>
                <c:pt idx="2545">
                  <c:v>87.154401614137299</c:v>
                </c:pt>
                <c:pt idx="2546">
                  <c:v>88.826703164411597</c:v>
                </c:pt>
                <c:pt idx="2547">
                  <c:v>88.209168340224394</c:v>
                </c:pt>
                <c:pt idx="2548">
                  <c:v>86.588208336886396</c:v>
                </c:pt>
                <c:pt idx="2549">
                  <c:v>85.372878458399697</c:v>
                </c:pt>
                <c:pt idx="2550">
                  <c:v>81.538125089134894</c:v>
                </c:pt>
                <c:pt idx="2551">
                  <c:v>73.047961945766104</c:v>
                </c:pt>
                <c:pt idx="2552">
                  <c:v>61.803509469892298</c:v>
                </c:pt>
                <c:pt idx="2553">
                  <c:v>51.972328632339597</c:v>
                </c:pt>
                <c:pt idx="2554">
                  <c:v>42.856776873500301</c:v>
                </c:pt>
                <c:pt idx="2555">
                  <c:v>38.341137877791603</c:v>
                </c:pt>
                <c:pt idx="2556">
                  <c:v>35.845638811912899</c:v>
                </c:pt>
                <c:pt idx="2557">
                  <c:v>33.409992219003598</c:v>
                </c:pt>
                <c:pt idx="2558">
                  <c:v>32.487335160488598</c:v>
                </c:pt>
                <c:pt idx="2559">
                  <c:v>31.6959161960168</c:v>
                </c:pt>
                <c:pt idx="2560">
                  <c:v>31.956664204144602</c:v>
                </c:pt>
                <c:pt idx="2561">
                  <c:v>32.224427890295701</c:v>
                </c:pt>
                <c:pt idx="2562">
                  <c:v>35.181770597685798</c:v>
                </c:pt>
                <c:pt idx="2563">
                  <c:v>38.790171762221803</c:v>
                </c:pt>
                <c:pt idx="2564">
                  <c:v>41.639409410887701</c:v>
                </c:pt>
                <c:pt idx="2565">
                  <c:v>43.930276041710798</c:v>
                </c:pt>
                <c:pt idx="2566">
                  <c:v>50.917061583825102</c:v>
                </c:pt>
                <c:pt idx="2567">
                  <c:v>65.991484525881404</c:v>
                </c:pt>
                <c:pt idx="2568">
                  <c:v>72.464518839549399</c:v>
                </c:pt>
                <c:pt idx="2569">
                  <c:v>73.260638978734704</c:v>
                </c:pt>
                <c:pt idx="2570">
                  <c:v>74.687637386323402</c:v>
                </c:pt>
                <c:pt idx="2571">
                  <c:v>80.458470921068695</c:v>
                </c:pt>
                <c:pt idx="2572">
                  <c:v>83.652727006182005</c:v>
                </c:pt>
                <c:pt idx="2573">
                  <c:v>86.935491271528804</c:v>
                </c:pt>
                <c:pt idx="2574">
                  <c:v>86.826336769305001</c:v>
                </c:pt>
                <c:pt idx="2575">
                  <c:v>85.365388342569602</c:v>
                </c:pt>
                <c:pt idx="2576">
                  <c:v>79.596958551444104</c:v>
                </c:pt>
                <c:pt idx="2577">
                  <c:v>71.047031758547504</c:v>
                </c:pt>
                <c:pt idx="2578">
                  <c:v>60.853423547020398</c:v>
                </c:pt>
                <c:pt idx="2579">
                  <c:v>57.963887242324397</c:v>
                </c:pt>
                <c:pt idx="2580">
                  <c:v>52.3495041613713</c:v>
                </c:pt>
                <c:pt idx="2581">
                  <c:v>47.9778465560507</c:v>
                </c:pt>
                <c:pt idx="2582">
                  <c:v>44.540220685028402</c:v>
                </c:pt>
                <c:pt idx="2583">
                  <c:v>56.4712561834002</c:v>
                </c:pt>
                <c:pt idx="2584">
                  <c:v>62.527409033803103</c:v>
                </c:pt>
                <c:pt idx="2585">
                  <c:v>58.766669053765099</c:v>
                </c:pt>
                <c:pt idx="2586">
                  <c:v>59.535587009451099</c:v>
                </c:pt>
                <c:pt idx="2587">
                  <c:v>63.528034230506002</c:v>
                </c:pt>
                <c:pt idx="2588">
                  <c:v>66.294645330599295</c:v>
                </c:pt>
                <c:pt idx="2589">
                  <c:v>65.228068504819802</c:v>
                </c:pt>
                <c:pt idx="2590">
                  <c:v>66.987652591782805</c:v>
                </c:pt>
                <c:pt idx="2591">
                  <c:v>79.794242826137506</c:v>
                </c:pt>
                <c:pt idx="2592">
                  <c:v>89.933262432830006</c:v>
                </c:pt>
                <c:pt idx="2593">
                  <c:v>92.327254883965196</c:v>
                </c:pt>
                <c:pt idx="2594">
                  <c:v>93.1234552848627</c:v>
                </c:pt>
                <c:pt idx="2595">
                  <c:v>94.669784916546703</c:v>
                </c:pt>
                <c:pt idx="2596">
                  <c:v>95.654869388845597</c:v>
                </c:pt>
                <c:pt idx="2597">
                  <c:v>96.352156225353696</c:v>
                </c:pt>
                <c:pt idx="2598">
                  <c:v>96.183959340556498</c:v>
                </c:pt>
                <c:pt idx="2599">
                  <c:v>94.800802686169604</c:v>
                </c:pt>
                <c:pt idx="2600">
                  <c:v>94.8329662261322</c:v>
                </c:pt>
                <c:pt idx="2601">
                  <c:v>90.007674549080605</c:v>
                </c:pt>
                <c:pt idx="2602">
                  <c:v>78.821049157040605</c:v>
                </c:pt>
                <c:pt idx="2603">
                  <c:v>63.954208379105502</c:v>
                </c:pt>
                <c:pt idx="2604">
                  <c:v>49.814001754034898</c:v>
                </c:pt>
                <c:pt idx="2605">
                  <c:v>42.332225646620103</c:v>
                </c:pt>
                <c:pt idx="2606">
                  <c:v>40.122799234411602</c:v>
                </c:pt>
                <c:pt idx="2607">
                  <c:v>37.546394661912601</c:v>
                </c:pt>
                <c:pt idx="2608">
                  <c:v>45.5410815439567</c:v>
                </c:pt>
                <c:pt idx="2609">
                  <c:v>44.714498735498402</c:v>
                </c:pt>
                <c:pt idx="2610">
                  <c:v>44.5654810123442</c:v>
                </c:pt>
                <c:pt idx="2611">
                  <c:v>50.376110031860598</c:v>
                </c:pt>
                <c:pt idx="2612">
                  <c:v>63.773122130593798</c:v>
                </c:pt>
                <c:pt idx="2613">
                  <c:v>66.898872719137799</c:v>
                </c:pt>
                <c:pt idx="2614">
                  <c:v>68.650130032587597</c:v>
                </c:pt>
                <c:pt idx="2615">
                  <c:v>69.456408468448601</c:v>
                </c:pt>
                <c:pt idx="2616">
                  <c:v>66.474093017552505</c:v>
                </c:pt>
                <c:pt idx="2617">
                  <c:v>64.2085406728838</c:v>
                </c:pt>
                <c:pt idx="2618">
                  <c:v>71.133416472846307</c:v>
                </c:pt>
                <c:pt idx="2619">
                  <c:v>76.379767527991604</c:v>
                </c:pt>
                <c:pt idx="2620">
                  <c:v>79.530245460268304</c:v>
                </c:pt>
                <c:pt idx="2621">
                  <c:v>80.536213087490793</c:v>
                </c:pt>
                <c:pt idx="2622">
                  <c:v>79.247446514440995</c:v>
                </c:pt>
                <c:pt idx="2623">
                  <c:v>71.844292326461897</c:v>
                </c:pt>
                <c:pt idx="2624">
                  <c:v>62.3841431945905</c:v>
                </c:pt>
                <c:pt idx="2625">
                  <c:v>54.317393587752598</c:v>
                </c:pt>
                <c:pt idx="2626">
                  <c:v>47.277308403489101</c:v>
                </c:pt>
                <c:pt idx="2627">
                  <c:v>44.202606503366702</c:v>
                </c:pt>
                <c:pt idx="2628">
                  <c:v>42.516280129831202</c:v>
                </c:pt>
                <c:pt idx="2629">
                  <c:v>42.595352940240602</c:v>
                </c:pt>
                <c:pt idx="2630">
                  <c:v>41.0094200513687</c:v>
                </c:pt>
                <c:pt idx="2631">
                  <c:v>36.832527230351197</c:v>
                </c:pt>
                <c:pt idx="2632">
                  <c:v>32.900821716612199</c:v>
                </c:pt>
                <c:pt idx="2633">
                  <c:v>29.985773499663399</c:v>
                </c:pt>
                <c:pt idx="2634">
                  <c:v>30.4826692076428</c:v>
                </c:pt>
                <c:pt idx="2635">
                  <c:v>37.390135588117502</c:v>
                </c:pt>
                <c:pt idx="2636">
                  <c:v>42.048680946738699</c:v>
                </c:pt>
                <c:pt idx="2637">
                  <c:v>49.079543095932102</c:v>
                </c:pt>
                <c:pt idx="2638">
                  <c:v>56.2352031279136</c:v>
                </c:pt>
                <c:pt idx="2639">
                  <c:v>60.288045202372203</c:v>
                </c:pt>
                <c:pt idx="2640">
                  <c:v>63.198049859522598</c:v>
                </c:pt>
                <c:pt idx="2641">
                  <c:v>66.001901307600505</c:v>
                </c:pt>
                <c:pt idx="2642">
                  <c:v>71.024331570845504</c:v>
                </c:pt>
                <c:pt idx="2643">
                  <c:v>75.915218121798603</c:v>
                </c:pt>
                <c:pt idx="2644">
                  <c:v>79.278160274225598</c:v>
                </c:pt>
                <c:pt idx="2645">
                  <c:v>80.056205490501597</c:v>
                </c:pt>
                <c:pt idx="2646">
                  <c:v>72.158046807446198</c:v>
                </c:pt>
                <c:pt idx="2647">
                  <c:v>57.522076423107499</c:v>
                </c:pt>
                <c:pt idx="2648">
                  <c:v>45.300886482493098</c:v>
                </c:pt>
                <c:pt idx="2649">
                  <c:v>39.559880932778498</c:v>
                </c:pt>
                <c:pt idx="2650">
                  <c:v>39.3686222209897</c:v>
                </c:pt>
                <c:pt idx="2651">
                  <c:v>39.934215666971298</c:v>
                </c:pt>
                <c:pt idx="2652">
                  <c:v>42.196795748135898</c:v>
                </c:pt>
                <c:pt idx="2653">
                  <c:v>41.426351297863398</c:v>
                </c:pt>
                <c:pt idx="2654">
                  <c:v>40.1470294826387</c:v>
                </c:pt>
                <c:pt idx="2655">
                  <c:v>43.085689025630202</c:v>
                </c:pt>
                <c:pt idx="2656">
                  <c:v>50.802252732516003</c:v>
                </c:pt>
                <c:pt idx="2657">
                  <c:v>58.9545275582282</c:v>
                </c:pt>
                <c:pt idx="2658">
                  <c:v>66.339750373424906</c:v>
                </c:pt>
                <c:pt idx="2659">
                  <c:v>77.684322283246601</c:v>
                </c:pt>
                <c:pt idx="2660">
                  <c:v>87.165103259323701</c:v>
                </c:pt>
                <c:pt idx="2661">
                  <c:v>95.867642127047006</c:v>
                </c:pt>
                <c:pt idx="2662">
                  <c:v>97.323254001924596</c:v>
                </c:pt>
                <c:pt idx="2663">
                  <c:v>99.1577909793359</c:v>
                </c:pt>
                <c:pt idx="2664">
                  <c:v>96.772078113571496</c:v>
                </c:pt>
                <c:pt idx="2665">
                  <c:v>95.137925428900303</c:v>
                </c:pt>
                <c:pt idx="2666">
                  <c:v>98.186468593885294</c:v>
                </c:pt>
                <c:pt idx="2667">
                  <c:v>98.702173302621304</c:v>
                </c:pt>
                <c:pt idx="2668">
                  <c:v>95.958986430159698</c:v>
                </c:pt>
                <c:pt idx="2669">
                  <c:v>97.767680472411499</c:v>
                </c:pt>
                <c:pt idx="2670">
                  <c:v>99.807210848842004</c:v>
                </c:pt>
                <c:pt idx="2671">
                  <c:v>98.966965865147401</c:v>
                </c:pt>
                <c:pt idx="2672">
                  <c:v>91.984010207398001</c:v>
                </c:pt>
                <c:pt idx="2673">
                  <c:v>84.339928919010703</c:v>
                </c:pt>
                <c:pt idx="2674">
                  <c:v>79.520801011285997</c:v>
                </c:pt>
                <c:pt idx="2675">
                  <c:v>72.065132460154501</c:v>
                </c:pt>
                <c:pt idx="2676">
                  <c:v>72.616497923921401</c:v>
                </c:pt>
                <c:pt idx="2677">
                  <c:v>71.9606649079862</c:v>
                </c:pt>
                <c:pt idx="2678">
                  <c:v>65.169977269058904</c:v>
                </c:pt>
                <c:pt idx="2679">
                  <c:v>57.899685585314401</c:v>
                </c:pt>
                <c:pt idx="2680">
                  <c:v>57.262554207557997</c:v>
                </c:pt>
                <c:pt idx="2681">
                  <c:v>55.261082727086901</c:v>
                </c:pt>
                <c:pt idx="2682">
                  <c:v>58.448480692434401</c:v>
                </c:pt>
                <c:pt idx="2683">
                  <c:v>56.718935603478002</c:v>
                </c:pt>
                <c:pt idx="2684">
                  <c:v>62.690590437564801</c:v>
                </c:pt>
                <c:pt idx="2685">
                  <c:v>68.485707553814393</c:v>
                </c:pt>
                <c:pt idx="2686">
                  <c:v>70.783876813117104</c:v>
                </c:pt>
                <c:pt idx="2687">
                  <c:v>72.547480132076004</c:v>
                </c:pt>
                <c:pt idx="2688">
                  <c:v>75.794400470159104</c:v>
                </c:pt>
                <c:pt idx="2689">
                  <c:v>82.112224888895895</c:v>
                </c:pt>
                <c:pt idx="2690">
                  <c:v>85.465572323847198</c:v>
                </c:pt>
                <c:pt idx="2691">
                  <c:v>87.285884457029397</c:v>
                </c:pt>
                <c:pt idx="2692">
                  <c:v>88.0813667513724</c:v>
                </c:pt>
                <c:pt idx="2693">
                  <c:v>90.4341235050249</c:v>
                </c:pt>
                <c:pt idx="2694">
                  <c:v>90.453540104761302</c:v>
                </c:pt>
                <c:pt idx="2695">
                  <c:v>92.0808003825654</c:v>
                </c:pt>
                <c:pt idx="2696">
                  <c:v>93.937756213531003</c:v>
                </c:pt>
                <c:pt idx="2697">
                  <c:v>88.253665521833298</c:v>
                </c:pt>
                <c:pt idx="2698">
                  <c:v>80.8105229068683</c:v>
                </c:pt>
                <c:pt idx="2699">
                  <c:v>73.427613137221599</c:v>
                </c:pt>
                <c:pt idx="2700">
                  <c:v>62.659542047391596</c:v>
                </c:pt>
                <c:pt idx="2701">
                  <c:v>64.059494264750697</c:v>
                </c:pt>
                <c:pt idx="2702">
                  <c:v>60.947019021297002</c:v>
                </c:pt>
                <c:pt idx="2703">
                  <c:v>72.104269859268996</c:v>
                </c:pt>
                <c:pt idx="2704">
                  <c:v>66.736035463106006</c:v>
                </c:pt>
                <c:pt idx="2705">
                  <c:v>59.977868786108402</c:v>
                </c:pt>
                <c:pt idx="2706">
                  <c:v>61.252806533300301</c:v>
                </c:pt>
                <c:pt idx="2707">
                  <c:v>68.136678953556498</c:v>
                </c:pt>
                <c:pt idx="2708">
                  <c:v>72.877533266569102</c:v>
                </c:pt>
                <c:pt idx="2709">
                  <c:v>78.115389177679006</c:v>
                </c:pt>
                <c:pt idx="2710">
                  <c:v>79.353150920742493</c:v>
                </c:pt>
                <c:pt idx="2711">
                  <c:v>83.454320768229906</c:v>
                </c:pt>
                <c:pt idx="2712">
                  <c:v>85.755182313777993</c:v>
                </c:pt>
                <c:pt idx="2713">
                  <c:v>86.201699135626299</c:v>
                </c:pt>
                <c:pt idx="2714">
                  <c:v>85.836265328786993</c:v>
                </c:pt>
                <c:pt idx="2715">
                  <c:v>88.292759917023503</c:v>
                </c:pt>
                <c:pt idx="2716">
                  <c:v>90.2975394380274</c:v>
                </c:pt>
                <c:pt idx="2717">
                  <c:v>93.9225948421563</c:v>
                </c:pt>
                <c:pt idx="2718">
                  <c:v>96.300195264027096</c:v>
                </c:pt>
                <c:pt idx="2719">
                  <c:v>95.023734009574895</c:v>
                </c:pt>
                <c:pt idx="2720">
                  <c:v>93.586652385943907</c:v>
                </c:pt>
                <c:pt idx="2721">
                  <c:v>89.930187331626797</c:v>
                </c:pt>
                <c:pt idx="2722">
                  <c:v>82.100377683759604</c:v>
                </c:pt>
                <c:pt idx="2723">
                  <c:v>72.131767450132102</c:v>
                </c:pt>
                <c:pt idx="2724">
                  <c:v>64.040957393467593</c:v>
                </c:pt>
                <c:pt idx="2725">
                  <c:v>58.589970345343197</c:v>
                </c:pt>
                <c:pt idx="2726">
                  <c:v>64.920983594431803</c:v>
                </c:pt>
                <c:pt idx="2727">
                  <c:v>85.177358696252895</c:v>
                </c:pt>
                <c:pt idx="2728">
                  <c:v>73.689523091967502</c:v>
                </c:pt>
                <c:pt idx="2729">
                  <c:v>61.034736066446001</c:v>
                </c:pt>
                <c:pt idx="2730">
                  <c:v>50.346170729113197</c:v>
                </c:pt>
                <c:pt idx="2731">
                  <c:v>43.117292483717897</c:v>
                </c:pt>
                <c:pt idx="2732">
                  <c:v>47.274939910872099</c:v>
                </c:pt>
                <c:pt idx="2733">
                  <c:v>53.520674857374097</c:v>
                </c:pt>
                <c:pt idx="2734">
                  <c:v>60.674361594922701</c:v>
                </c:pt>
                <c:pt idx="2735">
                  <c:v>65.885695924022897</c:v>
                </c:pt>
                <c:pt idx="2736">
                  <c:v>69.133229300260794</c:v>
                </c:pt>
                <c:pt idx="2737">
                  <c:v>68.955502711593795</c:v>
                </c:pt>
                <c:pt idx="2738">
                  <c:v>70.956714078634704</c:v>
                </c:pt>
                <c:pt idx="2739">
                  <c:v>70.8179485768012</c:v>
                </c:pt>
                <c:pt idx="2740">
                  <c:v>70.556375947546599</c:v>
                </c:pt>
                <c:pt idx="2741">
                  <c:v>71.784205175962896</c:v>
                </c:pt>
                <c:pt idx="2742">
                  <c:v>66.430603800844096</c:v>
                </c:pt>
                <c:pt idx="2743">
                  <c:v>56.824130949520701</c:v>
                </c:pt>
                <c:pt idx="2744">
                  <c:v>44.614052753255699</c:v>
                </c:pt>
                <c:pt idx="2745">
                  <c:v>39.578423868735399</c:v>
                </c:pt>
                <c:pt idx="2746">
                  <c:v>34.949635620589099</c:v>
                </c:pt>
                <c:pt idx="2747">
                  <c:v>32.864557340004602</c:v>
                </c:pt>
                <c:pt idx="2748">
                  <c:v>33.719734745877403</c:v>
                </c:pt>
                <c:pt idx="2749">
                  <c:v>34.874981245620504</c:v>
                </c:pt>
                <c:pt idx="2750">
                  <c:v>43.668609628142001</c:v>
                </c:pt>
                <c:pt idx="2751">
                  <c:v>36.270689138657701</c:v>
                </c:pt>
                <c:pt idx="2752">
                  <c:v>35.704275463209697</c:v>
                </c:pt>
                <c:pt idx="2753">
                  <c:v>37.613976889114397</c:v>
                </c:pt>
                <c:pt idx="2754">
                  <c:v>29.293506979249301</c:v>
                </c:pt>
                <c:pt idx="2755">
                  <c:v>34.9661367810752</c:v>
                </c:pt>
                <c:pt idx="2756">
                  <c:v>40.194791279420102</c:v>
                </c:pt>
                <c:pt idx="2757">
                  <c:v>47.2351917337174</c:v>
                </c:pt>
                <c:pt idx="2758">
                  <c:v>52.6479812375267</c:v>
                </c:pt>
                <c:pt idx="2759">
                  <c:v>59.576491339282597</c:v>
                </c:pt>
                <c:pt idx="2760">
                  <c:v>68.025103509578202</c:v>
                </c:pt>
                <c:pt idx="2761">
                  <c:v>72.554614916746104</c:v>
                </c:pt>
                <c:pt idx="2762">
                  <c:v>70.368617058015801</c:v>
                </c:pt>
                <c:pt idx="2763">
                  <c:v>70.748649085917094</c:v>
                </c:pt>
                <c:pt idx="2764">
                  <c:v>69.881999292267494</c:v>
                </c:pt>
                <c:pt idx="2765">
                  <c:v>65.818539363009506</c:v>
                </c:pt>
                <c:pt idx="2766">
                  <c:v>59.110215789586299</c:v>
                </c:pt>
                <c:pt idx="2767">
                  <c:v>55.710584041502898</c:v>
                </c:pt>
                <c:pt idx="2768">
                  <c:v>52.440105995519097</c:v>
                </c:pt>
                <c:pt idx="2769">
                  <c:v>48.366978250759203</c:v>
                </c:pt>
                <c:pt idx="2770">
                  <c:v>43.283221280249002</c:v>
                </c:pt>
                <c:pt idx="2771">
                  <c:v>35.767923584054202</c:v>
                </c:pt>
                <c:pt idx="2772">
                  <c:v>32.371402559342002</c:v>
                </c:pt>
                <c:pt idx="2773">
                  <c:v>30.670699042695698</c:v>
                </c:pt>
                <c:pt idx="2774">
                  <c:v>28.9155957437229</c:v>
                </c:pt>
                <c:pt idx="2775">
                  <c:v>27.846904755224301</c:v>
                </c:pt>
                <c:pt idx="2776">
                  <c:v>27.6089171920719</c:v>
                </c:pt>
                <c:pt idx="2777">
                  <c:v>27.8887536991943</c:v>
                </c:pt>
                <c:pt idx="2778">
                  <c:v>27.370968910112001</c:v>
                </c:pt>
                <c:pt idx="2779">
                  <c:v>28.307050407191301</c:v>
                </c:pt>
                <c:pt idx="2780">
                  <c:v>34.038873378846503</c:v>
                </c:pt>
                <c:pt idx="2781">
                  <c:v>43.181525516654801</c:v>
                </c:pt>
                <c:pt idx="2782">
                  <c:v>49.161672675029102</c:v>
                </c:pt>
                <c:pt idx="2783">
                  <c:v>48.332126461174298</c:v>
                </c:pt>
                <c:pt idx="2784">
                  <c:v>51.832288609574803</c:v>
                </c:pt>
                <c:pt idx="2785">
                  <c:v>51.1881851297018</c:v>
                </c:pt>
                <c:pt idx="2786">
                  <c:v>50.434093322245502</c:v>
                </c:pt>
                <c:pt idx="2787">
                  <c:v>48.8742253291989</c:v>
                </c:pt>
                <c:pt idx="2788">
                  <c:v>48.037989749730201</c:v>
                </c:pt>
                <c:pt idx="2789">
                  <c:v>48.130482773237098</c:v>
                </c:pt>
                <c:pt idx="2790">
                  <c:v>47.369909340518099</c:v>
                </c:pt>
                <c:pt idx="2791">
                  <c:v>40.127416549326</c:v>
                </c:pt>
                <c:pt idx="2792">
                  <c:v>31.303108761963198</c:v>
                </c:pt>
                <c:pt idx="2793">
                  <c:v>27.955784291760001</c:v>
                </c:pt>
                <c:pt idx="2794">
                  <c:v>25.766972460418799</c:v>
                </c:pt>
                <c:pt idx="2795">
                  <c:v>23.409337987392799</c:v>
                </c:pt>
                <c:pt idx="2796">
                  <c:v>21.464612885005799</c:v>
                </c:pt>
                <c:pt idx="2797">
                  <c:v>21.091114919291599</c:v>
                </c:pt>
                <c:pt idx="2798">
                  <c:v>21.785807260948001</c:v>
                </c:pt>
                <c:pt idx="2799">
                  <c:v>23.6088629893808</c:v>
                </c:pt>
                <c:pt idx="2800">
                  <c:v>25.387735849451399</c:v>
                </c:pt>
                <c:pt idx="2801">
                  <c:v>27.8966841360986</c:v>
                </c:pt>
                <c:pt idx="2802">
                  <c:v>30.810448600524801</c:v>
                </c:pt>
                <c:pt idx="2803">
                  <c:v>33.971057386793802</c:v>
                </c:pt>
                <c:pt idx="2804">
                  <c:v>41.243275132810098</c:v>
                </c:pt>
                <c:pt idx="2805">
                  <c:v>49.458485813280603</c:v>
                </c:pt>
                <c:pt idx="2806">
                  <c:v>60.967364385638703</c:v>
                </c:pt>
                <c:pt idx="2807">
                  <c:v>67.196488824902403</c:v>
                </c:pt>
                <c:pt idx="2808">
                  <c:v>70.706917815035695</c:v>
                </c:pt>
                <c:pt idx="2809">
                  <c:v>74.255929033883106</c:v>
                </c:pt>
                <c:pt idx="2810">
                  <c:v>79.793287428818005</c:v>
                </c:pt>
                <c:pt idx="2811">
                  <c:v>82.798156418075195</c:v>
                </c:pt>
                <c:pt idx="2812">
                  <c:v>83.341843878846007</c:v>
                </c:pt>
                <c:pt idx="2813">
                  <c:v>85.277076730877297</c:v>
                </c:pt>
                <c:pt idx="2814">
                  <c:v>84.216675494929405</c:v>
                </c:pt>
                <c:pt idx="2815">
                  <c:v>81.908679459704501</c:v>
                </c:pt>
                <c:pt idx="2816">
                  <c:v>79.445867396800395</c:v>
                </c:pt>
                <c:pt idx="2817">
                  <c:v>70.097353215641903</c:v>
                </c:pt>
                <c:pt idx="2818">
                  <c:v>58.271348158329999</c:v>
                </c:pt>
                <c:pt idx="2819">
                  <c:v>45.825864233626298</c:v>
                </c:pt>
                <c:pt idx="2820">
                  <c:v>33.408923868347301</c:v>
                </c:pt>
                <c:pt idx="2821">
                  <c:v>29.756815365977701</c:v>
                </c:pt>
                <c:pt idx="2822">
                  <c:v>25.858887914811199</c:v>
                </c:pt>
                <c:pt idx="2823">
                  <c:v>25.240772367990001</c:v>
                </c:pt>
                <c:pt idx="2824">
                  <c:v>24.6244473665814</c:v>
                </c:pt>
                <c:pt idx="2825">
                  <c:v>23.490682920412802</c:v>
                </c:pt>
                <c:pt idx="2826">
                  <c:v>23.592378161882898</c:v>
                </c:pt>
                <c:pt idx="2827">
                  <c:v>23.698465502681401</c:v>
                </c:pt>
                <c:pt idx="2828">
                  <c:v>25.892059136073701</c:v>
                </c:pt>
                <c:pt idx="2829">
                  <c:v>29.334982555705899</c:v>
                </c:pt>
                <c:pt idx="2830">
                  <c:v>32.757698505950898</c:v>
                </c:pt>
                <c:pt idx="2831">
                  <c:v>33.287260372099198</c:v>
                </c:pt>
                <c:pt idx="2832">
                  <c:v>36.425970640780399</c:v>
                </c:pt>
                <c:pt idx="2833">
                  <c:v>40.0008708259016</c:v>
                </c:pt>
                <c:pt idx="2834">
                  <c:v>44.220202488783102</c:v>
                </c:pt>
                <c:pt idx="2835">
                  <c:v>47.336031607615503</c:v>
                </c:pt>
                <c:pt idx="2836">
                  <c:v>44.807657391226599</c:v>
                </c:pt>
                <c:pt idx="2837">
                  <c:v>45.336632483916603</c:v>
                </c:pt>
                <c:pt idx="2838">
                  <c:v>56.619736003646999</c:v>
                </c:pt>
                <c:pt idx="2839">
                  <c:v>79.678290909164303</c:v>
                </c:pt>
                <c:pt idx="2840">
                  <c:v>87.937896102507693</c:v>
                </c:pt>
                <c:pt idx="2841">
                  <c:v>89.743456044903198</c:v>
                </c:pt>
                <c:pt idx="2842">
                  <c:v>95.767244627412097</c:v>
                </c:pt>
                <c:pt idx="2843">
                  <c:v>98.759201443563299</c:v>
                </c:pt>
                <c:pt idx="2844">
                  <c:v>99.670686924017105</c:v>
                </c:pt>
                <c:pt idx="2845">
                  <c:v>100</c:v>
                </c:pt>
                <c:pt idx="2846">
                  <c:v>99.809197637682104</c:v>
                </c:pt>
                <c:pt idx="2847">
                  <c:v>99.464104408946795</c:v>
                </c:pt>
                <c:pt idx="2848">
                  <c:v>99.797451891184295</c:v>
                </c:pt>
                <c:pt idx="2849">
                  <c:v>97.5576721382578</c:v>
                </c:pt>
                <c:pt idx="2850">
                  <c:v>99.881441513833394</c:v>
                </c:pt>
                <c:pt idx="2851">
                  <c:v>100</c:v>
                </c:pt>
                <c:pt idx="2852">
                  <c:v>100</c:v>
                </c:pt>
                <c:pt idx="2853">
                  <c:v>100</c:v>
                </c:pt>
                <c:pt idx="2854">
                  <c:v>100</c:v>
                </c:pt>
                <c:pt idx="2855">
                  <c:v>99.369198688639401</c:v>
                </c:pt>
                <c:pt idx="2856">
                  <c:v>95.293117107651099</c:v>
                </c:pt>
                <c:pt idx="2857">
                  <c:v>93.518442928273103</c:v>
                </c:pt>
                <c:pt idx="2858">
                  <c:v>93.905660573722002</c:v>
                </c:pt>
                <c:pt idx="2859">
                  <c:v>94.123277905991898</c:v>
                </c:pt>
                <c:pt idx="2860">
                  <c:v>94.3077096177269</c:v>
                </c:pt>
                <c:pt idx="2861">
                  <c:v>95.3315230619624</c:v>
                </c:pt>
                <c:pt idx="2862">
                  <c:v>94.705952190512093</c:v>
                </c:pt>
                <c:pt idx="2863">
                  <c:v>84.295362056668694</c:v>
                </c:pt>
                <c:pt idx="2864">
                  <c:v>75.049463815854693</c:v>
                </c:pt>
                <c:pt idx="2865">
                  <c:v>66.822841089861001</c:v>
                </c:pt>
                <c:pt idx="2866">
                  <c:v>61.046663662094403</c:v>
                </c:pt>
                <c:pt idx="2867">
                  <c:v>56.024481005619201</c:v>
                </c:pt>
                <c:pt idx="2868">
                  <c:v>53.9341137395392</c:v>
                </c:pt>
                <c:pt idx="2869">
                  <c:v>51.7062010259258</c:v>
                </c:pt>
                <c:pt idx="2870">
                  <c:v>49.339786621311099</c:v>
                </c:pt>
                <c:pt idx="2871">
                  <c:v>48.012200028360603</c:v>
                </c:pt>
                <c:pt idx="2872">
                  <c:v>49.655929531141403</c:v>
                </c:pt>
                <c:pt idx="2873">
                  <c:v>52.575552650451797</c:v>
                </c:pt>
                <c:pt idx="2874">
                  <c:v>63.908465346761297</c:v>
                </c:pt>
                <c:pt idx="2875">
                  <c:v>67.749727403112303</c:v>
                </c:pt>
                <c:pt idx="2876">
                  <c:v>69.3894800820472</c:v>
                </c:pt>
                <c:pt idx="2877">
                  <c:v>71.622095086639604</c:v>
                </c:pt>
                <c:pt idx="2878">
                  <c:v>77.227260110014598</c:v>
                </c:pt>
                <c:pt idx="2879">
                  <c:v>79.275785482879201</c:v>
                </c:pt>
                <c:pt idx="2880">
                  <c:v>86.663292650547703</c:v>
                </c:pt>
                <c:pt idx="2881">
                  <c:v>87.90903826169</c:v>
                </c:pt>
                <c:pt idx="2882">
                  <c:v>92.304485929888202</c:v>
                </c:pt>
                <c:pt idx="2883">
                  <c:v>96.282790374694002</c:v>
                </c:pt>
                <c:pt idx="2884">
                  <c:v>92.961686361482904</c:v>
                </c:pt>
                <c:pt idx="2885">
                  <c:v>93.589310523168905</c:v>
                </c:pt>
                <c:pt idx="2886">
                  <c:v>94.461217121758807</c:v>
                </c:pt>
                <c:pt idx="2887">
                  <c:v>96.411570432507204</c:v>
                </c:pt>
                <c:pt idx="2888">
                  <c:v>96.722967932536605</c:v>
                </c:pt>
                <c:pt idx="2889">
                  <c:v>99.509022498904699</c:v>
                </c:pt>
                <c:pt idx="2890">
                  <c:v>95.227681497765701</c:v>
                </c:pt>
                <c:pt idx="2891">
                  <c:v>81.457250170407903</c:v>
                </c:pt>
                <c:pt idx="2892">
                  <c:v>80.213208414051707</c:v>
                </c:pt>
                <c:pt idx="2893">
                  <c:v>80.9902389878349</c:v>
                </c:pt>
                <c:pt idx="2894">
                  <c:v>76.285930722909995</c:v>
                </c:pt>
                <c:pt idx="2895">
                  <c:v>71.736274551120601</c:v>
                </c:pt>
                <c:pt idx="2896">
                  <c:v>68.782812595085204</c:v>
                </c:pt>
                <c:pt idx="2897">
                  <c:v>64.276704315192006</c:v>
                </c:pt>
                <c:pt idx="2898">
                  <c:v>65.368932429924996</c:v>
                </c:pt>
                <c:pt idx="2899">
                  <c:v>67.816570546154693</c:v>
                </c:pt>
                <c:pt idx="2900">
                  <c:v>71.130264926839004</c:v>
                </c:pt>
                <c:pt idx="2901">
                  <c:v>73.859253963903001</c:v>
                </c:pt>
                <c:pt idx="2902">
                  <c:v>75.541600027934194</c:v>
                </c:pt>
                <c:pt idx="2903">
                  <c:v>79.443780009073507</c:v>
                </c:pt>
                <c:pt idx="2904">
                  <c:v>83.263162085472004</c:v>
                </c:pt>
                <c:pt idx="2905">
                  <c:v>86.343458208792597</c:v>
                </c:pt>
                <c:pt idx="2906">
                  <c:v>85.486166829938099</c:v>
                </c:pt>
                <c:pt idx="2907">
                  <c:v>86.305628773807598</c:v>
                </c:pt>
                <c:pt idx="2908">
                  <c:v>88.274715987796299</c:v>
                </c:pt>
                <c:pt idx="2909">
                  <c:v>86.201025610603907</c:v>
                </c:pt>
                <c:pt idx="2910">
                  <c:v>77.336133806237598</c:v>
                </c:pt>
                <c:pt idx="2911">
                  <c:v>68.469988830317305</c:v>
                </c:pt>
                <c:pt idx="2912">
                  <c:v>64.749645273725093</c:v>
                </c:pt>
                <c:pt idx="2913">
                  <c:v>59.721962866683597</c:v>
                </c:pt>
                <c:pt idx="2914">
                  <c:v>55.555366803593799</c:v>
                </c:pt>
                <c:pt idx="2915">
                  <c:v>62.307372218014699</c:v>
                </c:pt>
                <c:pt idx="2916">
                  <c:v>72.326691541878006</c:v>
                </c:pt>
                <c:pt idx="2917">
                  <c:v>87.055848039862596</c:v>
                </c:pt>
                <c:pt idx="2918">
                  <c:v>76.459381763223206</c:v>
                </c:pt>
                <c:pt idx="2919">
                  <c:v>62.964751416913202</c:v>
                </c:pt>
                <c:pt idx="2920">
                  <c:v>47.370537084801597</c:v>
                </c:pt>
                <c:pt idx="2921">
                  <c:v>41.770420232701703</c:v>
                </c:pt>
                <c:pt idx="2922">
                  <c:v>48.101028460191898</c:v>
                </c:pt>
                <c:pt idx="2923">
                  <c:v>49.477431682338903</c:v>
                </c:pt>
                <c:pt idx="2924">
                  <c:v>49.092518211280499</c:v>
                </c:pt>
                <c:pt idx="2925">
                  <c:v>45.405182861010601</c:v>
                </c:pt>
                <c:pt idx="2926">
                  <c:v>52.662700545566501</c:v>
                </c:pt>
                <c:pt idx="2927">
                  <c:v>60.490713048084302</c:v>
                </c:pt>
                <c:pt idx="2928">
                  <c:v>65.409170875350696</c:v>
                </c:pt>
                <c:pt idx="2929">
                  <c:v>69.446663724631904</c:v>
                </c:pt>
                <c:pt idx="2930">
                  <c:v>71.174444306524904</c:v>
                </c:pt>
                <c:pt idx="2931">
                  <c:v>73.3672915709476</c:v>
                </c:pt>
                <c:pt idx="2932">
                  <c:v>77.158150199943705</c:v>
                </c:pt>
                <c:pt idx="2933">
                  <c:v>78.645896950119393</c:v>
                </c:pt>
                <c:pt idx="2934">
                  <c:v>72.369831620127002</c:v>
                </c:pt>
                <c:pt idx="2935">
                  <c:v>60.639943182298097</c:v>
                </c:pt>
                <c:pt idx="2936">
                  <c:v>48.750279129361097</c:v>
                </c:pt>
                <c:pt idx="2937">
                  <c:v>43.794953279794697</c:v>
                </c:pt>
                <c:pt idx="2938">
                  <c:v>40.179989865428297</c:v>
                </c:pt>
                <c:pt idx="2939">
                  <c:v>37.329594232471699</c:v>
                </c:pt>
                <c:pt idx="2940">
                  <c:v>35.0651729986226</c:v>
                </c:pt>
                <c:pt idx="2941">
                  <c:v>38.124730599586201</c:v>
                </c:pt>
                <c:pt idx="2942">
                  <c:v>38.839730780357101</c:v>
                </c:pt>
                <c:pt idx="2943">
                  <c:v>37.473720756776402</c:v>
                </c:pt>
                <c:pt idx="2944">
                  <c:v>34.207321463565997</c:v>
                </c:pt>
                <c:pt idx="2945">
                  <c:v>30.8950718961874</c:v>
                </c:pt>
                <c:pt idx="2946">
                  <c:v>32.713708452388602</c:v>
                </c:pt>
                <c:pt idx="2947">
                  <c:v>32.046966573040201</c:v>
                </c:pt>
                <c:pt idx="2948">
                  <c:v>36.763605438544403</c:v>
                </c:pt>
                <c:pt idx="2949">
                  <c:v>39.128391990815501</c:v>
                </c:pt>
                <c:pt idx="2950">
                  <c:v>38.785144902478997</c:v>
                </c:pt>
                <c:pt idx="2951">
                  <c:v>46.058488198761196</c:v>
                </c:pt>
                <c:pt idx="2952">
                  <c:v>70.733328438813004</c:v>
                </c:pt>
                <c:pt idx="2953">
                  <c:v>85.3165618079463</c:v>
                </c:pt>
                <c:pt idx="2954">
                  <c:v>92.822820182013004</c:v>
                </c:pt>
                <c:pt idx="2955">
                  <c:v>96.764461571660505</c:v>
                </c:pt>
                <c:pt idx="2956">
                  <c:v>95.514927964463595</c:v>
                </c:pt>
                <c:pt idx="2957">
                  <c:v>98.362730027592804</c:v>
                </c:pt>
                <c:pt idx="2958">
                  <c:v>99.993297786974395</c:v>
                </c:pt>
                <c:pt idx="2959">
                  <c:v>100</c:v>
                </c:pt>
                <c:pt idx="2960">
                  <c:v>100</c:v>
                </c:pt>
                <c:pt idx="2961">
                  <c:v>100</c:v>
                </c:pt>
                <c:pt idx="2962">
                  <c:v>100</c:v>
                </c:pt>
                <c:pt idx="2963">
                  <c:v>100</c:v>
                </c:pt>
                <c:pt idx="2964">
                  <c:v>99.487412006147196</c:v>
                </c:pt>
                <c:pt idx="2965">
                  <c:v>99.926609691503202</c:v>
                </c:pt>
                <c:pt idx="2966">
                  <c:v>97.979955813439304</c:v>
                </c:pt>
                <c:pt idx="2967">
                  <c:v>94.676480357913803</c:v>
                </c:pt>
                <c:pt idx="2968">
                  <c:v>95.077724593813699</c:v>
                </c:pt>
                <c:pt idx="2969">
                  <c:v>96.187043935557199</c:v>
                </c:pt>
                <c:pt idx="2970">
                  <c:v>95.239806595069297</c:v>
                </c:pt>
                <c:pt idx="2971">
                  <c:v>93.234999891657594</c:v>
                </c:pt>
                <c:pt idx="2972">
                  <c:v>92.749522715126901</c:v>
                </c:pt>
                <c:pt idx="2973">
                  <c:v>94.205123971631906</c:v>
                </c:pt>
                <c:pt idx="2974">
                  <c:v>95.684598715940794</c:v>
                </c:pt>
                <c:pt idx="2975">
                  <c:v>97.920088717971595</c:v>
                </c:pt>
                <c:pt idx="2976">
                  <c:v>99.126952638809897</c:v>
                </c:pt>
                <c:pt idx="2977">
                  <c:v>99.947191525813494</c:v>
                </c:pt>
                <c:pt idx="2978">
                  <c:v>99.999963643148803</c:v>
                </c:pt>
                <c:pt idx="2979">
                  <c:v>100</c:v>
                </c:pt>
                <c:pt idx="2980">
                  <c:v>98.935256538474903</c:v>
                </c:pt>
                <c:pt idx="2981">
                  <c:v>93.488598479017497</c:v>
                </c:pt>
                <c:pt idx="2982">
                  <c:v>92.571190188582904</c:v>
                </c:pt>
                <c:pt idx="2983">
                  <c:v>86.062553532441797</c:v>
                </c:pt>
                <c:pt idx="2984">
                  <c:v>78.435906816911597</c:v>
                </c:pt>
                <c:pt idx="2985">
                  <c:v>74.1603487895201</c:v>
                </c:pt>
                <c:pt idx="2986">
                  <c:v>68.917668159686301</c:v>
                </c:pt>
                <c:pt idx="2987">
                  <c:v>66.243124026958199</c:v>
                </c:pt>
                <c:pt idx="2988">
                  <c:v>64.226435865952695</c:v>
                </c:pt>
                <c:pt idx="2989">
                  <c:v>65.674342415641107</c:v>
                </c:pt>
                <c:pt idx="2990">
                  <c:v>64.256331751473297</c:v>
                </c:pt>
                <c:pt idx="2991">
                  <c:v>60.808119153042199</c:v>
                </c:pt>
                <c:pt idx="2992">
                  <c:v>69.471173886844099</c:v>
                </c:pt>
                <c:pt idx="2993">
                  <c:v>79.236883215556205</c:v>
                </c:pt>
                <c:pt idx="2994">
                  <c:v>85.966232798200195</c:v>
                </c:pt>
                <c:pt idx="2995">
                  <c:v>90.922258567068994</c:v>
                </c:pt>
                <c:pt idx="2996">
                  <c:v>93.543187959137299</c:v>
                </c:pt>
                <c:pt idx="2997">
                  <c:v>94.577557306651798</c:v>
                </c:pt>
                <c:pt idx="2998">
                  <c:v>96.719528766761201</c:v>
                </c:pt>
                <c:pt idx="2999">
                  <c:v>98.060942689711396</c:v>
                </c:pt>
                <c:pt idx="3000">
                  <c:v>99.858354505121497</c:v>
                </c:pt>
                <c:pt idx="3001">
                  <c:v>99.998552920740707</c:v>
                </c:pt>
                <c:pt idx="3002">
                  <c:v>100</c:v>
                </c:pt>
                <c:pt idx="3003">
                  <c:v>100</c:v>
                </c:pt>
                <c:pt idx="3004">
                  <c:v>99.991360880629102</c:v>
                </c:pt>
                <c:pt idx="3005">
                  <c:v>100</c:v>
                </c:pt>
                <c:pt idx="3006">
                  <c:v>95.425087370192202</c:v>
                </c:pt>
                <c:pt idx="3007">
                  <c:v>80.2207054670709</c:v>
                </c:pt>
                <c:pt idx="3008">
                  <c:v>70.014957145639102</c:v>
                </c:pt>
                <c:pt idx="3009">
                  <c:v>61.666425581563303</c:v>
                </c:pt>
                <c:pt idx="3010">
                  <c:v>53.422999418497298</c:v>
                </c:pt>
                <c:pt idx="3011">
                  <c:v>47.372595060305898</c:v>
                </c:pt>
                <c:pt idx="3012">
                  <c:v>43.759857386745097</c:v>
                </c:pt>
                <c:pt idx="3013">
                  <c:v>41.121914638963602</c:v>
                </c:pt>
                <c:pt idx="3014">
                  <c:v>40.6300196748209</c:v>
                </c:pt>
                <c:pt idx="3015">
                  <c:v>40.691080674260398</c:v>
                </c:pt>
                <c:pt idx="3016">
                  <c:v>41.283280168055299</c:v>
                </c:pt>
                <c:pt idx="3017">
                  <c:v>42.854848315557902</c:v>
                </c:pt>
                <c:pt idx="3018">
                  <c:v>41.113736339854199</c:v>
                </c:pt>
                <c:pt idx="3019">
                  <c:v>45.6911398593165</c:v>
                </c:pt>
                <c:pt idx="3020">
                  <c:v>52.310310497484899</c:v>
                </c:pt>
                <c:pt idx="3021">
                  <c:v>56.663879509105001</c:v>
                </c:pt>
                <c:pt idx="3022">
                  <c:v>59.437903756715201</c:v>
                </c:pt>
                <c:pt idx="3023">
                  <c:v>60.163903377681301</c:v>
                </c:pt>
                <c:pt idx="3024">
                  <c:v>60.026917283082099</c:v>
                </c:pt>
                <c:pt idx="3025">
                  <c:v>69.895007301277403</c:v>
                </c:pt>
                <c:pt idx="3026">
                  <c:v>85.038139988807998</c:v>
                </c:pt>
                <c:pt idx="3027">
                  <c:v>89.880905324631996</c:v>
                </c:pt>
                <c:pt idx="3028">
                  <c:v>94.591214353638094</c:v>
                </c:pt>
                <c:pt idx="3029">
                  <c:v>98.868201531800906</c:v>
                </c:pt>
                <c:pt idx="3030">
                  <c:v>99.377377482546393</c:v>
                </c:pt>
                <c:pt idx="3031">
                  <c:v>98.835565405699995</c:v>
                </c:pt>
                <c:pt idx="3032">
                  <c:v>99.699678102415703</c:v>
                </c:pt>
                <c:pt idx="3033">
                  <c:v>97.6412261844348</c:v>
                </c:pt>
                <c:pt idx="3034">
                  <c:v>95.712289376433603</c:v>
                </c:pt>
                <c:pt idx="3035">
                  <c:v>93.375020918518004</c:v>
                </c:pt>
                <c:pt idx="3036">
                  <c:v>91.028384176665199</c:v>
                </c:pt>
                <c:pt idx="3037">
                  <c:v>89.353917825931006</c:v>
                </c:pt>
                <c:pt idx="3038">
                  <c:v>87.215298440822593</c:v>
                </c:pt>
                <c:pt idx="3039">
                  <c:v>86.839936510406901</c:v>
                </c:pt>
                <c:pt idx="3040">
                  <c:v>86.178512576341504</c:v>
                </c:pt>
                <c:pt idx="3041">
                  <c:v>84.262698338772907</c:v>
                </c:pt>
                <c:pt idx="3042">
                  <c:v>83.655322863856995</c:v>
                </c:pt>
                <c:pt idx="3043">
                  <c:v>86.685829684520399</c:v>
                </c:pt>
                <c:pt idx="3044">
                  <c:v>91.365574529176698</c:v>
                </c:pt>
                <c:pt idx="3045">
                  <c:v>91.902218578402497</c:v>
                </c:pt>
                <c:pt idx="3046">
                  <c:v>91.137092847863201</c:v>
                </c:pt>
                <c:pt idx="3047">
                  <c:v>90.957636262188799</c:v>
                </c:pt>
                <c:pt idx="3048">
                  <c:v>91.151229611211093</c:v>
                </c:pt>
                <c:pt idx="3049">
                  <c:v>91.272889289166102</c:v>
                </c:pt>
                <c:pt idx="3050">
                  <c:v>93.324668914506503</c:v>
                </c:pt>
                <c:pt idx="3051">
                  <c:v>96.405861410383807</c:v>
                </c:pt>
                <c:pt idx="3052">
                  <c:v>97.797155156611396</c:v>
                </c:pt>
                <c:pt idx="3053">
                  <c:v>97.485455788450196</c:v>
                </c:pt>
                <c:pt idx="3054">
                  <c:v>94.4199143709764</c:v>
                </c:pt>
                <c:pt idx="3055">
                  <c:v>88.681386318737495</c:v>
                </c:pt>
                <c:pt idx="3056">
                  <c:v>81.321523583485799</c:v>
                </c:pt>
                <c:pt idx="3057">
                  <c:v>79.486473072957295</c:v>
                </c:pt>
                <c:pt idx="3058">
                  <c:v>72.271667226450802</c:v>
                </c:pt>
                <c:pt idx="3059">
                  <c:v>65.232618282633595</c:v>
                </c:pt>
                <c:pt idx="3060">
                  <c:v>51.629042761609597</c:v>
                </c:pt>
                <c:pt idx="3061">
                  <c:v>47.246350893384196</c:v>
                </c:pt>
                <c:pt idx="3062">
                  <c:v>44.6554203591784</c:v>
                </c:pt>
                <c:pt idx="3063">
                  <c:v>42.632225207946497</c:v>
                </c:pt>
                <c:pt idx="3064">
                  <c:v>57.246153135988301</c:v>
                </c:pt>
                <c:pt idx="3065">
                  <c:v>80.720055597959004</c:v>
                </c:pt>
                <c:pt idx="3066">
                  <c:v>84.952846878261496</c:v>
                </c:pt>
                <c:pt idx="3067">
                  <c:v>84.0926861017536</c:v>
                </c:pt>
                <c:pt idx="3068">
                  <c:v>92.930086424026698</c:v>
                </c:pt>
                <c:pt idx="3069">
                  <c:v>99.605151932499595</c:v>
                </c:pt>
                <c:pt idx="3070">
                  <c:v>98.195571869002904</c:v>
                </c:pt>
                <c:pt idx="3071">
                  <c:v>99.814946336481398</c:v>
                </c:pt>
                <c:pt idx="3072">
                  <c:v>100</c:v>
                </c:pt>
                <c:pt idx="3073">
                  <c:v>100</c:v>
                </c:pt>
                <c:pt idx="3074">
                  <c:v>100</c:v>
                </c:pt>
                <c:pt idx="3075">
                  <c:v>100</c:v>
                </c:pt>
                <c:pt idx="3076">
                  <c:v>100</c:v>
                </c:pt>
                <c:pt idx="3077">
                  <c:v>100</c:v>
                </c:pt>
                <c:pt idx="3078">
                  <c:v>100</c:v>
                </c:pt>
                <c:pt idx="3079">
                  <c:v>96.471517487973699</c:v>
                </c:pt>
                <c:pt idx="3080">
                  <c:v>91.832572693267593</c:v>
                </c:pt>
                <c:pt idx="3081">
                  <c:v>88.389538719023193</c:v>
                </c:pt>
                <c:pt idx="3082">
                  <c:v>87.204228803309803</c:v>
                </c:pt>
                <c:pt idx="3083">
                  <c:v>86.6704282481805</c:v>
                </c:pt>
                <c:pt idx="3084">
                  <c:v>83.675243602079107</c:v>
                </c:pt>
                <c:pt idx="3085">
                  <c:v>87.035727165540706</c:v>
                </c:pt>
                <c:pt idx="3086">
                  <c:v>84.415349589536305</c:v>
                </c:pt>
                <c:pt idx="3087">
                  <c:v>81.756697166415194</c:v>
                </c:pt>
                <c:pt idx="3088">
                  <c:v>81.038098531764803</c:v>
                </c:pt>
                <c:pt idx="3089">
                  <c:v>80.285428234531196</c:v>
                </c:pt>
                <c:pt idx="3090">
                  <c:v>80.310789085303199</c:v>
                </c:pt>
                <c:pt idx="3091">
                  <c:v>81.612288490054297</c:v>
                </c:pt>
                <c:pt idx="3092">
                  <c:v>83.048468978507302</c:v>
                </c:pt>
                <c:pt idx="3093">
                  <c:v>84.197372638317006</c:v>
                </c:pt>
                <c:pt idx="3094">
                  <c:v>86.082957220823403</c:v>
                </c:pt>
                <c:pt idx="3095">
                  <c:v>87.419127308683898</c:v>
                </c:pt>
                <c:pt idx="3096">
                  <c:v>88.361929575002705</c:v>
                </c:pt>
                <c:pt idx="3097">
                  <c:v>89.301605893250994</c:v>
                </c:pt>
                <c:pt idx="3098">
                  <c:v>90.353566420422993</c:v>
                </c:pt>
                <c:pt idx="3099">
                  <c:v>90.484123212978105</c:v>
                </c:pt>
                <c:pt idx="3100">
                  <c:v>89.968469211493598</c:v>
                </c:pt>
                <c:pt idx="3101">
                  <c:v>90.353039782376698</c:v>
                </c:pt>
                <c:pt idx="3102">
                  <c:v>91.545279142799401</c:v>
                </c:pt>
                <c:pt idx="3103">
                  <c:v>94.880545782675</c:v>
                </c:pt>
                <c:pt idx="3104">
                  <c:v>97.619022968690203</c:v>
                </c:pt>
                <c:pt idx="3105">
                  <c:v>98.5410535526009</c:v>
                </c:pt>
                <c:pt idx="3106">
                  <c:v>93.779021877561107</c:v>
                </c:pt>
                <c:pt idx="3107">
                  <c:v>91.558251495182603</c:v>
                </c:pt>
                <c:pt idx="3108">
                  <c:v>89.0347471605712</c:v>
                </c:pt>
                <c:pt idx="3109">
                  <c:v>85.379013783728098</c:v>
                </c:pt>
                <c:pt idx="3110">
                  <c:v>81.122631673053704</c:v>
                </c:pt>
                <c:pt idx="3111">
                  <c:v>78.296629095522704</c:v>
                </c:pt>
                <c:pt idx="3112">
                  <c:v>77.203204961757095</c:v>
                </c:pt>
                <c:pt idx="3113">
                  <c:v>77.661093570393703</c:v>
                </c:pt>
                <c:pt idx="3114">
                  <c:v>77.149854931157293</c:v>
                </c:pt>
                <c:pt idx="3115">
                  <c:v>76.128987822872304</c:v>
                </c:pt>
                <c:pt idx="3116">
                  <c:v>78.179823571910703</c:v>
                </c:pt>
                <c:pt idx="3117">
                  <c:v>82.115436824040998</c:v>
                </c:pt>
                <c:pt idx="3118">
                  <c:v>88.232212917727196</c:v>
                </c:pt>
                <c:pt idx="3119">
                  <c:v>97.730241679141898</c:v>
                </c:pt>
                <c:pt idx="3120">
                  <c:v>99.851613284189497</c:v>
                </c:pt>
                <c:pt idx="3121">
                  <c:v>100</c:v>
                </c:pt>
                <c:pt idx="3122">
                  <c:v>99.595146677121605</c:v>
                </c:pt>
                <c:pt idx="3123">
                  <c:v>98.523272898413694</c:v>
                </c:pt>
                <c:pt idx="3124">
                  <c:v>100</c:v>
                </c:pt>
                <c:pt idx="3125">
                  <c:v>100</c:v>
                </c:pt>
                <c:pt idx="3126">
                  <c:v>100</c:v>
                </c:pt>
                <c:pt idx="3127">
                  <c:v>95.030984199927403</c:v>
                </c:pt>
                <c:pt idx="3128">
                  <c:v>80.299820749585805</c:v>
                </c:pt>
                <c:pt idx="3129">
                  <c:v>75.551870041190796</c:v>
                </c:pt>
                <c:pt idx="3130">
                  <c:v>72.088818746340195</c:v>
                </c:pt>
                <c:pt idx="3131">
                  <c:v>67.6971280348113</c:v>
                </c:pt>
                <c:pt idx="3132">
                  <c:v>61.638270657068801</c:v>
                </c:pt>
                <c:pt idx="3133">
                  <c:v>55.168534674179099</c:v>
                </c:pt>
                <c:pt idx="3134">
                  <c:v>56.810150098474402</c:v>
                </c:pt>
                <c:pt idx="3135">
                  <c:v>60.615632378750497</c:v>
                </c:pt>
                <c:pt idx="3136">
                  <c:v>63.240392563055899</c:v>
                </c:pt>
                <c:pt idx="3137">
                  <c:v>65.706248167038694</c:v>
                </c:pt>
                <c:pt idx="3138">
                  <c:v>69.967507819620806</c:v>
                </c:pt>
                <c:pt idx="3139">
                  <c:v>74.981365447613399</c:v>
                </c:pt>
                <c:pt idx="3140">
                  <c:v>80.6085954367949</c:v>
                </c:pt>
                <c:pt idx="3141">
                  <c:v>85.433004883166404</c:v>
                </c:pt>
                <c:pt idx="3142">
                  <c:v>90.926826328654599</c:v>
                </c:pt>
                <c:pt idx="3143">
                  <c:v>96.065023569475201</c:v>
                </c:pt>
                <c:pt idx="3144">
                  <c:v>98.793483090862097</c:v>
                </c:pt>
                <c:pt idx="3145">
                  <c:v>100</c:v>
                </c:pt>
                <c:pt idx="3146">
                  <c:v>100</c:v>
                </c:pt>
                <c:pt idx="3147">
                  <c:v>100</c:v>
                </c:pt>
                <c:pt idx="3148">
                  <c:v>100</c:v>
                </c:pt>
                <c:pt idx="3149">
                  <c:v>100</c:v>
                </c:pt>
                <c:pt idx="3150">
                  <c:v>100</c:v>
                </c:pt>
                <c:pt idx="3151">
                  <c:v>95.6868421738736</c:v>
                </c:pt>
                <c:pt idx="3152">
                  <c:v>84.946094241568602</c:v>
                </c:pt>
                <c:pt idx="3153">
                  <c:v>77.630890232054597</c:v>
                </c:pt>
                <c:pt idx="3154">
                  <c:v>67.903528260634602</c:v>
                </c:pt>
                <c:pt idx="3155">
                  <c:v>58.228190854136201</c:v>
                </c:pt>
                <c:pt idx="3156">
                  <c:v>54.337433640844601</c:v>
                </c:pt>
                <c:pt idx="3157">
                  <c:v>52.903211893823297</c:v>
                </c:pt>
                <c:pt idx="3158">
                  <c:v>53.595757624886403</c:v>
                </c:pt>
                <c:pt idx="3159">
                  <c:v>50.935577000926699</c:v>
                </c:pt>
                <c:pt idx="3160">
                  <c:v>49.791716000311403</c:v>
                </c:pt>
                <c:pt idx="3161">
                  <c:v>51.397747803818703</c:v>
                </c:pt>
                <c:pt idx="3162">
                  <c:v>53.2135681714973</c:v>
                </c:pt>
                <c:pt idx="3163">
                  <c:v>56.4524400822947</c:v>
                </c:pt>
                <c:pt idx="3164">
                  <c:v>62.204958744318198</c:v>
                </c:pt>
                <c:pt idx="3165">
                  <c:v>70.643133926657001</c:v>
                </c:pt>
                <c:pt idx="3166">
                  <c:v>82.406364192343204</c:v>
                </c:pt>
                <c:pt idx="3167">
                  <c:v>87.040370779854996</c:v>
                </c:pt>
                <c:pt idx="3168">
                  <c:v>91.039475154794005</c:v>
                </c:pt>
                <c:pt idx="3169">
                  <c:v>92.952987136818095</c:v>
                </c:pt>
                <c:pt idx="3170">
                  <c:v>96.910115093512303</c:v>
                </c:pt>
                <c:pt idx="3171">
                  <c:v>99.681284777953906</c:v>
                </c:pt>
                <c:pt idx="3172">
                  <c:v>100</c:v>
                </c:pt>
                <c:pt idx="3173">
                  <c:v>100</c:v>
                </c:pt>
                <c:pt idx="3174">
                  <c:v>100</c:v>
                </c:pt>
                <c:pt idx="3175">
                  <c:v>99.978098070540696</c:v>
                </c:pt>
                <c:pt idx="3176">
                  <c:v>95.078109627887201</c:v>
                </c:pt>
                <c:pt idx="3177">
                  <c:v>84.242813576783405</c:v>
                </c:pt>
                <c:pt idx="3178">
                  <c:v>74.6825375676829</c:v>
                </c:pt>
                <c:pt idx="3179">
                  <c:v>66.979244853005397</c:v>
                </c:pt>
                <c:pt idx="3180">
                  <c:v>63.1815418124283</c:v>
                </c:pt>
                <c:pt idx="3181">
                  <c:v>80.553186434517798</c:v>
                </c:pt>
                <c:pt idx="3182">
                  <c:v>80.716085276677404</c:v>
                </c:pt>
                <c:pt idx="3183">
                  <c:v>94.689705257295699</c:v>
                </c:pt>
                <c:pt idx="3184">
                  <c:v>86.522468361928404</c:v>
                </c:pt>
                <c:pt idx="3185">
                  <c:v>73.631223032828501</c:v>
                </c:pt>
                <c:pt idx="3186">
                  <c:v>88.286373681226294</c:v>
                </c:pt>
                <c:pt idx="3187">
                  <c:v>92.488247026370104</c:v>
                </c:pt>
                <c:pt idx="3188">
                  <c:v>94.926552278628606</c:v>
                </c:pt>
                <c:pt idx="3189">
                  <c:v>92.472221759600998</c:v>
                </c:pt>
                <c:pt idx="3190">
                  <c:v>94.791569754742895</c:v>
                </c:pt>
                <c:pt idx="3191">
                  <c:v>89.7192320275432</c:v>
                </c:pt>
                <c:pt idx="3192">
                  <c:v>84.390093345037997</c:v>
                </c:pt>
                <c:pt idx="3193">
                  <c:v>84.091780883161206</c:v>
                </c:pt>
                <c:pt idx="3194">
                  <c:v>88.021969419928297</c:v>
                </c:pt>
                <c:pt idx="3195">
                  <c:v>91.432224187105803</c:v>
                </c:pt>
                <c:pt idx="3196">
                  <c:v>93.835532348284403</c:v>
                </c:pt>
                <c:pt idx="3197">
                  <c:v>93.178518413370895</c:v>
                </c:pt>
                <c:pt idx="3198">
                  <c:v>87.546013322766598</c:v>
                </c:pt>
                <c:pt idx="3199">
                  <c:v>79.841276782249096</c:v>
                </c:pt>
                <c:pt idx="3200">
                  <c:v>71.352321687544404</c:v>
                </c:pt>
                <c:pt idx="3201">
                  <c:v>62.459154618050803</c:v>
                </c:pt>
                <c:pt idx="3202">
                  <c:v>52.787056590765701</c:v>
                </c:pt>
                <c:pt idx="3203">
                  <c:v>47.905185938075903</c:v>
                </c:pt>
                <c:pt idx="3204">
                  <c:v>44.930611305737202</c:v>
                </c:pt>
                <c:pt idx="3205">
                  <c:v>42.833220545004899</c:v>
                </c:pt>
                <c:pt idx="3206">
                  <c:v>39.468368918377401</c:v>
                </c:pt>
                <c:pt idx="3207">
                  <c:v>37.961192875813801</c:v>
                </c:pt>
                <c:pt idx="3208">
                  <c:v>38.049360446311098</c:v>
                </c:pt>
                <c:pt idx="3209">
                  <c:v>41.804056335651403</c:v>
                </c:pt>
                <c:pt idx="3210">
                  <c:v>43.713437577527898</c:v>
                </c:pt>
                <c:pt idx="3211">
                  <c:v>47.378239281400298</c:v>
                </c:pt>
                <c:pt idx="3212">
                  <c:v>50.998420346905</c:v>
                </c:pt>
                <c:pt idx="3213">
                  <c:v>51.813265986869702</c:v>
                </c:pt>
                <c:pt idx="3214">
                  <c:v>51.959055627806201</c:v>
                </c:pt>
                <c:pt idx="3215">
                  <c:v>56.401588932720102</c:v>
                </c:pt>
                <c:pt idx="3216">
                  <c:v>61.593518450319799</c:v>
                </c:pt>
                <c:pt idx="3217">
                  <c:v>66.244850466041001</c:v>
                </c:pt>
                <c:pt idx="3218">
                  <c:v>70.570345618146803</c:v>
                </c:pt>
                <c:pt idx="3219">
                  <c:v>75.275473868787799</c:v>
                </c:pt>
                <c:pt idx="3220">
                  <c:v>76.322692816863594</c:v>
                </c:pt>
                <c:pt idx="3221">
                  <c:v>79.300902274504907</c:v>
                </c:pt>
                <c:pt idx="3222">
                  <c:v>76.504440858529307</c:v>
                </c:pt>
                <c:pt idx="3223">
                  <c:v>77.798010486565403</c:v>
                </c:pt>
                <c:pt idx="3224">
                  <c:v>75.297978819126797</c:v>
                </c:pt>
                <c:pt idx="3225">
                  <c:v>69.642683148530807</c:v>
                </c:pt>
                <c:pt idx="3226">
                  <c:v>61.259334389408799</c:v>
                </c:pt>
                <c:pt idx="3227">
                  <c:v>53.860380393526697</c:v>
                </c:pt>
                <c:pt idx="3228">
                  <c:v>51.011991904012</c:v>
                </c:pt>
                <c:pt idx="3229">
                  <c:v>50.383696185310399</c:v>
                </c:pt>
                <c:pt idx="3230">
                  <c:v>52.082112026855</c:v>
                </c:pt>
                <c:pt idx="3231">
                  <c:v>53.762318033852097</c:v>
                </c:pt>
                <c:pt idx="3232">
                  <c:v>55.760480113680202</c:v>
                </c:pt>
                <c:pt idx="3233">
                  <c:v>59.490021849736202</c:v>
                </c:pt>
                <c:pt idx="3234">
                  <c:v>61.5904158773494</c:v>
                </c:pt>
                <c:pt idx="3235">
                  <c:v>69.273938737531395</c:v>
                </c:pt>
                <c:pt idx="3236">
                  <c:v>78.320990042385603</c:v>
                </c:pt>
                <c:pt idx="3237">
                  <c:v>81.412927864407493</c:v>
                </c:pt>
                <c:pt idx="3238">
                  <c:v>79.803413995020804</c:v>
                </c:pt>
                <c:pt idx="3239">
                  <c:v>80.239435776379096</c:v>
                </c:pt>
                <c:pt idx="3240">
                  <c:v>86.774689270439396</c:v>
                </c:pt>
                <c:pt idx="3241">
                  <c:v>91.287422589410298</c:v>
                </c:pt>
                <c:pt idx="3242">
                  <c:v>93.194014326497495</c:v>
                </c:pt>
                <c:pt idx="3243">
                  <c:v>97.938590360411197</c:v>
                </c:pt>
                <c:pt idx="3244">
                  <c:v>99.443225176807502</c:v>
                </c:pt>
                <c:pt idx="3245">
                  <c:v>99.902729861681195</c:v>
                </c:pt>
                <c:pt idx="3246">
                  <c:v>99.968574951893103</c:v>
                </c:pt>
                <c:pt idx="3247">
                  <c:v>99.763403445113894</c:v>
                </c:pt>
                <c:pt idx="3248">
                  <c:v>99.621682825031499</c:v>
                </c:pt>
                <c:pt idx="3249">
                  <c:v>97.300784459203498</c:v>
                </c:pt>
                <c:pt idx="3250">
                  <c:v>90.326791009081802</c:v>
                </c:pt>
                <c:pt idx="3251">
                  <c:v>80.979640834041604</c:v>
                </c:pt>
                <c:pt idx="3252">
                  <c:v>74.835212251714097</c:v>
                </c:pt>
                <c:pt idx="3253">
                  <c:v>76.238089680459098</c:v>
                </c:pt>
                <c:pt idx="3254">
                  <c:v>74.245276047351098</c:v>
                </c:pt>
                <c:pt idx="3255">
                  <c:v>72.084663178141497</c:v>
                </c:pt>
                <c:pt idx="3256">
                  <c:v>76.254389059113095</c:v>
                </c:pt>
                <c:pt idx="3257">
                  <c:v>90.724932684475704</c:v>
                </c:pt>
                <c:pt idx="3258">
                  <c:v>83.889366048478095</c:v>
                </c:pt>
                <c:pt idx="3259">
                  <c:v>83.778044072962103</c:v>
                </c:pt>
                <c:pt idx="3260">
                  <c:v>95.809018853620501</c:v>
                </c:pt>
                <c:pt idx="3261">
                  <c:v>99.335451966568996</c:v>
                </c:pt>
                <c:pt idx="3262">
                  <c:v>99.987520760609897</c:v>
                </c:pt>
                <c:pt idx="3263">
                  <c:v>100</c:v>
                </c:pt>
                <c:pt idx="3264">
                  <c:v>100</c:v>
                </c:pt>
                <c:pt idx="3265">
                  <c:v>100</c:v>
                </c:pt>
                <c:pt idx="3266">
                  <c:v>100</c:v>
                </c:pt>
                <c:pt idx="3267">
                  <c:v>100</c:v>
                </c:pt>
                <c:pt idx="3268">
                  <c:v>100</c:v>
                </c:pt>
                <c:pt idx="3269">
                  <c:v>100</c:v>
                </c:pt>
                <c:pt idx="3270">
                  <c:v>99.004540632108501</c:v>
                </c:pt>
                <c:pt idx="3271">
                  <c:v>93.415532799002307</c:v>
                </c:pt>
                <c:pt idx="3272">
                  <c:v>86.778067037502694</c:v>
                </c:pt>
                <c:pt idx="3273">
                  <c:v>82.532148656483898</c:v>
                </c:pt>
                <c:pt idx="3274">
                  <c:v>78.059784401372397</c:v>
                </c:pt>
                <c:pt idx="3275">
                  <c:v>78.991990361414494</c:v>
                </c:pt>
                <c:pt idx="3276">
                  <c:v>73.150496390447898</c:v>
                </c:pt>
                <c:pt idx="3277">
                  <c:v>69.421099605240201</c:v>
                </c:pt>
                <c:pt idx="3278">
                  <c:v>69.743139706272103</c:v>
                </c:pt>
                <c:pt idx="3279">
                  <c:v>69.011647572545002</c:v>
                </c:pt>
                <c:pt idx="3280">
                  <c:v>69.460424531690606</c:v>
                </c:pt>
                <c:pt idx="3281">
                  <c:v>71.866455461318196</c:v>
                </c:pt>
                <c:pt idx="3282">
                  <c:v>76.443933921870396</c:v>
                </c:pt>
                <c:pt idx="3283">
                  <c:v>84.790222073519303</c:v>
                </c:pt>
                <c:pt idx="3284">
                  <c:v>92.7271914382642</c:v>
                </c:pt>
                <c:pt idx="3285">
                  <c:v>98.495034559709197</c:v>
                </c:pt>
                <c:pt idx="3286">
                  <c:v>100</c:v>
                </c:pt>
                <c:pt idx="3287">
                  <c:v>100</c:v>
                </c:pt>
                <c:pt idx="3288">
                  <c:v>100</c:v>
                </c:pt>
                <c:pt idx="3289">
                  <c:v>100</c:v>
                </c:pt>
                <c:pt idx="3290">
                  <c:v>100</c:v>
                </c:pt>
                <c:pt idx="3291">
                  <c:v>100</c:v>
                </c:pt>
                <c:pt idx="3292">
                  <c:v>100</c:v>
                </c:pt>
                <c:pt idx="3293">
                  <c:v>100</c:v>
                </c:pt>
                <c:pt idx="3294">
                  <c:v>99.907711813535499</c:v>
                </c:pt>
                <c:pt idx="3295">
                  <c:v>95.125951803223003</c:v>
                </c:pt>
                <c:pt idx="3296">
                  <c:v>89.868896705551705</c:v>
                </c:pt>
                <c:pt idx="3297">
                  <c:v>84.420780833802795</c:v>
                </c:pt>
                <c:pt idx="3298">
                  <c:v>83.819639591403202</c:v>
                </c:pt>
                <c:pt idx="3299">
                  <c:v>81.315600262753904</c:v>
                </c:pt>
                <c:pt idx="3300">
                  <c:v>79.544535556207805</c:v>
                </c:pt>
                <c:pt idx="3301">
                  <c:v>74.640323494067601</c:v>
                </c:pt>
                <c:pt idx="3302">
                  <c:v>68.795829711657703</c:v>
                </c:pt>
                <c:pt idx="3303">
                  <c:v>62.2934522143089</c:v>
                </c:pt>
                <c:pt idx="3304">
                  <c:v>57.398715534226199</c:v>
                </c:pt>
                <c:pt idx="3305">
                  <c:v>55.207090487838997</c:v>
                </c:pt>
                <c:pt idx="3306">
                  <c:v>57.233192047051503</c:v>
                </c:pt>
                <c:pt idx="3307">
                  <c:v>89.719015877806598</c:v>
                </c:pt>
                <c:pt idx="3308">
                  <c:v>90.027488845073194</c:v>
                </c:pt>
                <c:pt idx="3309">
                  <c:v>92.585052796016996</c:v>
                </c:pt>
                <c:pt idx="3310">
                  <c:v>92.3593964166934</c:v>
                </c:pt>
                <c:pt idx="3311">
                  <c:v>90.049109772613306</c:v>
                </c:pt>
                <c:pt idx="3312">
                  <c:v>87.2548656686687</c:v>
                </c:pt>
                <c:pt idx="3313">
                  <c:v>89.487767506430998</c:v>
                </c:pt>
                <c:pt idx="3314">
                  <c:v>91.017793191346797</c:v>
                </c:pt>
                <c:pt idx="3315">
                  <c:v>91.188687866021098</c:v>
                </c:pt>
                <c:pt idx="3316">
                  <c:v>92.889897548323006</c:v>
                </c:pt>
                <c:pt idx="3317">
                  <c:v>91.771322031162796</c:v>
                </c:pt>
                <c:pt idx="3318">
                  <c:v>88.659942227887797</c:v>
                </c:pt>
                <c:pt idx="3319">
                  <c:v>84.302843282537594</c:v>
                </c:pt>
                <c:pt idx="3320">
                  <c:v>79.647565893932295</c:v>
                </c:pt>
                <c:pt idx="3321">
                  <c:v>76.167038598367398</c:v>
                </c:pt>
                <c:pt idx="3322">
                  <c:v>73.145818640692497</c:v>
                </c:pt>
                <c:pt idx="3323">
                  <c:v>67.677810506092598</c:v>
                </c:pt>
                <c:pt idx="3324">
                  <c:v>62.283220741299203</c:v>
                </c:pt>
                <c:pt idx="3325">
                  <c:v>54.041923043278402</c:v>
                </c:pt>
                <c:pt idx="3326">
                  <c:v>47.032422072207098</c:v>
                </c:pt>
                <c:pt idx="3327">
                  <c:v>44.911075052669197</c:v>
                </c:pt>
                <c:pt idx="3328">
                  <c:v>41.727531762933801</c:v>
                </c:pt>
                <c:pt idx="3329">
                  <c:v>41.080037505824997</c:v>
                </c:pt>
                <c:pt idx="3330">
                  <c:v>44.777900901206898</c:v>
                </c:pt>
                <c:pt idx="3331">
                  <c:v>47.230826734322697</c:v>
                </c:pt>
                <c:pt idx="3332">
                  <c:v>53.219899574555697</c:v>
                </c:pt>
                <c:pt idx="3333">
                  <c:v>55.678054002848697</c:v>
                </c:pt>
                <c:pt idx="3334">
                  <c:v>56.324706104293298</c:v>
                </c:pt>
                <c:pt idx="3335">
                  <c:v>59.020813489216799</c:v>
                </c:pt>
                <c:pt idx="3336">
                  <c:v>64.616265167353106</c:v>
                </c:pt>
                <c:pt idx="3337">
                  <c:v>70.043390305565495</c:v>
                </c:pt>
                <c:pt idx="3338">
                  <c:v>73.943763355675301</c:v>
                </c:pt>
                <c:pt idx="3339">
                  <c:v>78.564631517898604</c:v>
                </c:pt>
                <c:pt idx="3340">
                  <c:v>79.139649053263</c:v>
                </c:pt>
                <c:pt idx="3341">
                  <c:v>79.344610048965393</c:v>
                </c:pt>
                <c:pt idx="3342">
                  <c:v>73.114465820053397</c:v>
                </c:pt>
                <c:pt idx="3343">
                  <c:v>67.4675903750841</c:v>
                </c:pt>
                <c:pt idx="3344">
                  <c:v>59.116369661647603</c:v>
                </c:pt>
                <c:pt idx="3345">
                  <c:v>48.843307721527999</c:v>
                </c:pt>
                <c:pt idx="3346">
                  <c:v>38.3684924329296</c:v>
                </c:pt>
                <c:pt idx="3347">
                  <c:v>37.4470949612328</c:v>
                </c:pt>
                <c:pt idx="3348">
                  <c:v>37.212526685592898</c:v>
                </c:pt>
                <c:pt idx="3349">
                  <c:v>33.087879087229197</c:v>
                </c:pt>
                <c:pt idx="3350">
                  <c:v>30.416233785456502</c:v>
                </c:pt>
                <c:pt idx="3351">
                  <c:v>30.612766938049301</c:v>
                </c:pt>
                <c:pt idx="3352">
                  <c:v>29.300065596153399</c:v>
                </c:pt>
                <c:pt idx="3353">
                  <c:v>28.616984779403499</c:v>
                </c:pt>
                <c:pt idx="3354">
                  <c:v>33.233330919328601</c:v>
                </c:pt>
                <c:pt idx="3355">
                  <c:v>34.593452460466501</c:v>
                </c:pt>
                <c:pt idx="3356">
                  <c:v>36.837815287933701</c:v>
                </c:pt>
                <c:pt idx="3357">
                  <c:v>42.428469329451801</c:v>
                </c:pt>
                <c:pt idx="3358">
                  <c:v>52.7401983744682</c:v>
                </c:pt>
                <c:pt idx="3359">
                  <c:v>66.802646598792506</c:v>
                </c:pt>
                <c:pt idx="3360">
                  <c:v>71.658053877923393</c:v>
                </c:pt>
                <c:pt idx="3361">
                  <c:v>76.886472666409503</c:v>
                </c:pt>
                <c:pt idx="3362">
                  <c:v>80.580957400053805</c:v>
                </c:pt>
                <c:pt idx="3363">
                  <c:v>86.815599448893295</c:v>
                </c:pt>
                <c:pt idx="3364">
                  <c:v>89.611249331471498</c:v>
                </c:pt>
                <c:pt idx="3365">
                  <c:v>83.336708764884506</c:v>
                </c:pt>
                <c:pt idx="3366">
                  <c:v>63.667743626758003</c:v>
                </c:pt>
                <c:pt idx="3367">
                  <c:v>46.317473400537899</c:v>
                </c:pt>
                <c:pt idx="3368">
                  <c:v>46.000772378631297</c:v>
                </c:pt>
                <c:pt idx="3369">
                  <c:v>41.642019846455298</c:v>
                </c:pt>
                <c:pt idx="3370">
                  <c:v>32.649074357410903</c:v>
                </c:pt>
                <c:pt idx="3371">
                  <c:v>29.1964405959936</c:v>
                </c:pt>
                <c:pt idx="3372">
                  <c:v>30.007004011234201</c:v>
                </c:pt>
                <c:pt idx="3373">
                  <c:v>29.791902162017699</c:v>
                </c:pt>
                <c:pt idx="3374">
                  <c:v>28.511291053797098</c:v>
                </c:pt>
                <c:pt idx="3375">
                  <c:v>27.216391019554798</c:v>
                </c:pt>
                <c:pt idx="3376">
                  <c:v>26.193647525586901</c:v>
                </c:pt>
                <c:pt idx="3377">
                  <c:v>26.135193244522899</c:v>
                </c:pt>
                <c:pt idx="3378">
                  <c:v>34.085139996537599</c:v>
                </c:pt>
                <c:pt idx="3379">
                  <c:v>40.807443559785398</c:v>
                </c:pt>
                <c:pt idx="3380">
                  <c:v>44.199342058035498</c:v>
                </c:pt>
                <c:pt idx="3381">
                  <c:v>49.622523230715203</c:v>
                </c:pt>
                <c:pt idx="3382">
                  <c:v>56.881961259105303</c:v>
                </c:pt>
                <c:pt idx="3383">
                  <c:v>60.758187631814998</c:v>
                </c:pt>
                <c:pt idx="3384">
                  <c:v>57.3154813937035</c:v>
                </c:pt>
                <c:pt idx="3385">
                  <c:v>57.151117198517902</c:v>
                </c:pt>
                <c:pt idx="3386">
                  <c:v>57.5142802953904</c:v>
                </c:pt>
                <c:pt idx="3387">
                  <c:v>60.591943041531103</c:v>
                </c:pt>
                <c:pt idx="3388">
                  <c:v>60.461209703123899</c:v>
                </c:pt>
                <c:pt idx="3389">
                  <c:v>61.925965045216699</c:v>
                </c:pt>
                <c:pt idx="3390">
                  <c:v>65.987201562981497</c:v>
                </c:pt>
                <c:pt idx="3391">
                  <c:v>62.557967754545203</c:v>
                </c:pt>
                <c:pt idx="3392">
                  <c:v>56.395540973345298</c:v>
                </c:pt>
                <c:pt idx="3393">
                  <c:v>49.302558178960801</c:v>
                </c:pt>
                <c:pt idx="3394">
                  <c:v>42.877261895541601</c:v>
                </c:pt>
                <c:pt idx="3395">
                  <c:v>38.165360223298798</c:v>
                </c:pt>
                <c:pt idx="3396">
                  <c:v>36.832142297821001</c:v>
                </c:pt>
                <c:pt idx="3397">
                  <c:v>35.166723276383003</c:v>
                </c:pt>
                <c:pt idx="3398">
                  <c:v>34.974222501739497</c:v>
                </c:pt>
                <c:pt idx="3399">
                  <c:v>32.794368834382503</c:v>
                </c:pt>
                <c:pt idx="3400">
                  <c:v>30.932013336598398</c:v>
                </c:pt>
                <c:pt idx="3401">
                  <c:v>29.850452609974202</c:v>
                </c:pt>
                <c:pt idx="3402">
                  <c:v>30.306021299218202</c:v>
                </c:pt>
                <c:pt idx="3403">
                  <c:v>56.725012127312098</c:v>
                </c:pt>
                <c:pt idx="3404">
                  <c:v>66.855071484828997</c:v>
                </c:pt>
                <c:pt idx="3405">
                  <c:v>69.879308256382899</c:v>
                </c:pt>
                <c:pt idx="3406">
                  <c:v>72.892078987145695</c:v>
                </c:pt>
                <c:pt idx="3407">
                  <c:v>82.003153367674201</c:v>
                </c:pt>
                <c:pt idx="3408">
                  <c:v>89.498145590363706</c:v>
                </c:pt>
                <c:pt idx="3409">
                  <c:v>93.363762278341397</c:v>
                </c:pt>
                <c:pt idx="3410">
                  <c:v>93.930810732825407</c:v>
                </c:pt>
                <c:pt idx="3411">
                  <c:v>98.789073053292597</c:v>
                </c:pt>
                <c:pt idx="3412">
                  <c:v>99.046119036232596</c:v>
                </c:pt>
                <c:pt idx="3413">
                  <c:v>94.799166004441105</c:v>
                </c:pt>
                <c:pt idx="3414">
                  <c:v>93.972205945299606</c:v>
                </c:pt>
                <c:pt idx="3415">
                  <c:v>89.285398136446304</c:v>
                </c:pt>
                <c:pt idx="3416">
                  <c:v>82.630335703704006</c:v>
                </c:pt>
                <c:pt idx="3417">
                  <c:v>84.659585407809701</c:v>
                </c:pt>
                <c:pt idx="3418">
                  <c:v>93.283946696281603</c:v>
                </c:pt>
                <c:pt idx="3419">
                  <c:v>88.509151938675799</c:v>
                </c:pt>
                <c:pt idx="3420">
                  <c:v>78.660800775754097</c:v>
                </c:pt>
                <c:pt idx="3421">
                  <c:v>67.659851005876703</c:v>
                </c:pt>
                <c:pt idx="3422">
                  <c:v>64.333472237479</c:v>
                </c:pt>
                <c:pt idx="3423">
                  <c:v>62.126501529253197</c:v>
                </c:pt>
                <c:pt idx="3424">
                  <c:v>45.665027891983598</c:v>
                </c:pt>
                <c:pt idx="3425">
                  <c:v>50.510797514007997</c:v>
                </c:pt>
                <c:pt idx="3426">
                  <c:v>55.334186062090502</c:v>
                </c:pt>
                <c:pt idx="3427">
                  <c:v>59.180150516061303</c:v>
                </c:pt>
                <c:pt idx="3428">
                  <c:v>65.263018622723393</c:v>
                </c:pt>
                <c:pt idx="3429">
                  <c:v>70.0890938642099</c:v>
                </c:pt>
                <c:pt idx="3430">
                  <c:v>77.607846345639302</c:v>
                </c:pt>
                <c:pt idx="3431">
                  <c:v>91.870827893555798</c:v>
                </c:pt>
                <c:pt idx="3432">
                  <c:v>93.530798613162204</c:v>
                </c:pt>
                <c:pt idx="3433">
                  <c:v>98.414430005950706</c:v>
                </c:pt>
                <c:pt idx="3434">
                  <c:v>100</c:v>
                </c:pt>
                <c:pt idx="3435">
                  <c:v>99.793269029292603</c:v>
                </c:pt>
                <c:pt idx="3436">
                  <c:v>94.048148692967203</c:v>
                </c:pt>
                <c:pt idx="3437">
                  <c:v>93.668110989702001</c:v>
                </c:pt>
                <c:pt idx="3438">
                  <c:v>92.570969882626599</c:v>
                </c:pt>
                <c:pt idx="3439">
                  <c:v>89.089988898159106</c:v>
                </c:pt>
                <c:pt idx="3440">
                  <c:v>89.864157118071603</c:v>
                </c:pt>
                <c:pt idx="3441">
                  <c:v>91.882608049354303</c:v>
                </c:pt>
                <c:pt idx="3442">
                  <c:v>92.8196845767215</c:v>
                </c:pt>
                <c:pt idx="3443">
                  <c:v>92.833597561526702</c:v>
                </c:pt>
                <c:pt idx="3444">
                  <c:v>88.314455826865895</c:v>
                </c:pt>
                <c:pt idx="3445">
                  <c:v>84.088824645127602</c:v>
                </c:pt>
                <c:pt idx="3446">
                  <c:v>81.413666505384597</c:v>
                </c:pt>
                <c:pt idx="3447">
                  <c:v>77.243620838139194</c:v>
                </c:pt>
                <c:pt idx="3448">
                  <c:v>73.361984651708795</c:v>
                </c:pt>
                <c:pt idx="3449">
                  <c:v>71.575770343471007</c:v>
                </c:pt>
                <c:pt idx="3450">
                  <c:v>70.083441915123004</c:v>
                </c:pt>
                <c:pt idx="3451">
                  <c:v>70.891698103554404</c:v>
                </c:pt>
                <c:pt idx="3452">
                  <c:v>75.217195799804102</c:v>
                </c:pt>
                <c:pt idx="3453">
                  <c:v>80.166839478015802</c:v>
                </c:pt>
                <c:pt idx="3454">
                  <c:v>84.094586820594799</c:v>
                </c:pt>
                <c:pt idx="3455">
                  <c:v>87.966795349023201</c:v>
                </c:pt>
                <c:pt idx="3456">
                  <c:v>91.682950760198693</c:v>
                </c:pt>
                <c:pt idx="3457">
                  <c:v>93.9789220722039</c:v>
                </c:pt>
                <c:pt idx="3458">
                  <c:v>94.662093730260096</c:v>
                </c:pt>
                <c:pt idx="3459">
                  <c:v>95.944653416493196</c:v>
                </c:pt>
                <c:pt idx="3460">
                  <c:v>97.641400615991401</c:v>
                </c:pt>
                <c:pt idx="3461">
                  <c:v>96.228548849517594</c:v>
                </c:pt>
                <c:pt idx="3462">
                  <c:v>88.097787881254902</c:v>
                </c:pt>
                <c:pt idx="3463">
                  <c:v>82.189363152861006</c:v>
                </c:pt>
                <c:pt idx="3464">
                  <c:v>73.491322041913094</c:v>
                </c:pt>
                <c:pt idx="3465">
                  <c:v>67.409929612054</c:v>
                </c:pt>
                <c:pt idx="3466">
                  <c:v>59.389216195773599</c:v>
                </c:pt>
                <c:pt idx="3467">
                  <c:v>48.6695562318817</c:v>
                </c:pt>
                <c:pt idx="3468">
                  <c:v>45.154216729842297</c:v>
                </c:pt>
                <c:pt idx="3469">
                  <c:v>45.772321914505703</c:v>
                </c:pt>
                <c:pt idx="3470">
                  <c:v>46.492887035199701</c:v>
                </c:pt>
                <c:pt idx="3471">
                  <c:v>47.0529565910252</c:v>
                </c:pt>
                <c:pt idx="3472">
                  <c:v>50.060458676318397</c:v>
                </c:pt>
                <c:pt idx="3473">
                  <c:v>63.102757779651398</c:v>
                </c:pt>
                <c:pt idx="3474">
                  <c:v>64.948861305583804</c:v>
                </c:pt>
                <c:pt idx="3475">
                  <c:v>69.350101821623994</c:v>
                </c:pt>
                <c:pt idx="3476">
                  <c:v>75.453984302584701</c:v>
                </c:pt>
                <c:pt idx="3477">
                  <c:v>77.7625384941514</c:v>
                </c:pt>
                <c:pt idx="3478">
                  <c:v>80.292552956191699</c:v>
                </c:pt>
                <c:pt idx="3479">
                  <c:v>86.043952142115103</c:v>
                </c:pt>
                <c:pt idx="3480">
                  <c:v>88.807318795481706</c:v>
                </c:pt>
                <c:pt idx="3481">
                  <c:v>90.003092454700095</c:v>
                </c:pt>
                <c:pt idx="3482">
                  <c:v>92.289659785813299</c:v>
                </c:pt>
                <c:pt idx="3483">
                  <c:v>95.193271494728407</c:v>
                </c:pt>
                <c:pt idx="3484">
                  <c:v>95.719586342307196</c:v>
                </c:pt>
                <c:pt idx="3485">
                  <c:v>97.092327584536704</c:v>
                </c:pt>
                <c:pt idx="3486">
                  <c:v>97.999257247463404</c:v>
                </c:pt>
                <c:pt idx="3487">
                  <c:v>93.115707840728902</c:v>
                </c:pt>
                <c:pt idx="3488">
                  <c:v>88.502440991465505</c:v>
                </c:pt>
                <c:pt idx="3489">
                  <c:v>88.357727016464395</c:v>
                </c:pt>
                <c:pt idx="3490">
                  <c:v>76.684530963257302</c:v>
                </c:pt>
                <c:pt idx="3491">
                  <c:v>65.689681834148104</c:v>
                </c:pt>
                <c:pt idx="3492">
                  <c:v>72.551653788199005</c:v>
                </c:pt>
                <c:pt idx="3493">
                  <c:v>65.759334418261602</c:v>
                </c:pt>
                <c:pt idx="3494">
                  <c:v>66.865229147180202</c:v>
                </c:pt>
                <c:pt idx="3495">
                  <c:v>54.1889280869364</c:v>
                </c:pt>
                <c:pt idx="3496">
                  <c:v>49.6183615877842</c:v>
                </c:pt>
                <c:pt idx="3497">
                  <c:v>55.867762749920701</c:v>
                </c:pt>
                <c:pt idx="3498">
                  <c:v>62.031026377279602</c:v>
                </c:pt>
                <c:pt idx="3499">
                  <c:v>65.958824667827002</c:v>
                </c:pt>
                <c:pt idx="3500">
                  <c:v>69.382818916681501</c:v>
                </c:pt>
                <c:pt idx="3501">
                  <c:v>76.368779991397901</c:v>
                </c:pt>
                <c:pt idx="3502">
                  <c:v>84.707758357847396</c:v>
                </c:pt>
                <c:pt idx="3503">
                  <c:v>90.317046009050301</c:v>
                </c:pt>
                <c:pt idx="3504">
                  <c:v>94.798668607017504</c:v>
                </c:pt>
                <c:pt idx="3505">
                  <c:v>98.760485592878794</c:v>
                </c:pt>
                <c:pt idx="3506">
                  <c:v>100</c:v>
                </c:pt>
                <c:pt idx="3507">
                  <c:v>100</c:v>
                </c:pt>
                <c:pt idx="3508">
                  <c:v>100</c:v>
                </c:pt>
                <c:pt idx="3509">
                  <c:v>100</c:v>
                </c:pt>
                <c:pt idx="3510">
                  <c:v>100</c:v>
                </c:pt>
                <c:pt idx="3511">
                  <c:v>100</c:v>
                </c:pt>
                <c:pt idx="3512">
                  <c:v>100</c:v>
                </c:pt>
                <c:pt idx="3513">
                  <c:v>100</c:v>
                </c:pt>
                <c:pt idx="3514">
                  <c:v>99.124033641402804</c:v>
                </c:pt>
                <c:pt idx="3515">
                  <c:v>96.970716569391001</c:v>
                </c:pt>
                <c:pt idx="3516">
                  <c:v>93.724738441181898</c:v>
                </c:pt>
                <c:pt idx="3517">
                  <c:v>88.877269412814499</c:v>
                </c:pt>
                <c:pt idx="3518">
                  <c:v>84.519981957073199</c:v>
                </c:pt>
                <c:pt idx="3519">
                  <c:v>82.676919285426393</c:v>
                </c:pt>
                <c:pt idx="3520">
                  <c:v>78.696792243428007</c:v>
                </c:pt>
                <c:pt idx="3521">
                  <c:v>76.619293116452994</c:v>
                </c:pt>
                <c:pt idx="3522">
                  <c:v>77.241204848326603</c:v>
                </c:pt>
                <c:pt idx="3523">
                  <c:v>79.905536182659006</c:v>
                </c:pt>
                <c:pt idx="3524">
                  <c:v>83.575340039350195</c:v>
                </c:pt>
                <c:pt idx="3525">
                  <c:v>89.209124418799703</c:v>
                </c:pt>
                <c:pt idx="3526">
                  <c:v>89.069505376353504</c:v>
                </c:pt>
                <c:pt idx="3527">
                  <c:v>93.307489822097196</c:v>
                </c:pt>
                <c:pt idx="3528">
                  <c:v>96.778880922792496</c:v>
                </c:pt>
                <c:pt idx="3529">
                  <c:v>98.306067341848504</c:v>
                </c:pt>
                <c:pt idx="3530">
                  <c:v>99.132621616286897</c:v>
                </c:pt>
                <c:pt idx="3531">
                  <c:v>98.961187652669906</c:v>
                </c:pt>
                <c:pt idx="3532">
                  <c:v>98.728000712970001</c:v>
                </c:pt>
                <c:pt idx="3533">
                  <c:v>98.010203160922799</c:v>
                </c:pt>
                <c:pt idx="3534">
                  <c:v>96.635180015601705</c:v>
                </c:pt>
                <c:pt idx="3535">
                  <c:v>89.305564639163094</c:v>
                </c:pt>
                <c:pt idx="3536">
                  <c:v>87.513810427284298</c:v>
                </c:pt>
                <c:pt idx="3537">
                  <c:v>86.998353794221202</c:v>
                </c:pt>
                <c:pt idx="3538">
                  <c:v>82.223225066923007</c:v>
                </c:pt>
                <c:pt idx="3539">
                  <c:v>79.424387110415594</c:v>
                </c:pt>
                <c:pt idx="3540">
                  <c:v>80.700398867148607</c:v>
                </c:pt>
                <c:pt idx="3541">
                  <c:v>75.574799578260993</c:v>
                </c:pt>
                <c:pt idx="3542">
                  <c:v>69.733537665876995</c:v>
                </c:pt>
                <c:pt idx="3543">
                  <c:v>66.656414160500503</c:v>
                </c:pt>
                <c:pt idx="3544">
                  <c:v>64.871550883271993</c:v>
                </c:pt>
                <c:pt idx="3545">
                  <c:v>64.283393830379893</c:v>
                </c:pt>
                <c:pt idx="3546">
                  <c:v>66.207972303831497</c:v>
                </c:pt>
                <c:pt idx="3547">
                  <c:v>68.780441494646595</c:v>
                </c:pt>
                <c:pt idx="3548">
                  <c:v>74.8833640204044</c:v>
                </c:pt>
                <c:pt idx="3549">
                  <c:v>85.510143489212894</c:v>
                </c:pt>
                <c:pt idx="3550">
                  <c:v>86.028976248102296</c:v>
                </c:pt>
                <c:pt idx="3551">
                  <c:v>77.112954628011707</c:v>
                </c:pt>
                <c:pt idx="3552">
                  <c:v>79.950457256233605</c:v>
                </c:pt>
                <c:pt idx="3553">
                  <c:v>83.330964152146294</c:v>
                </c:pt>
                <c:pt idx="3554">
                  <c:v>86.671153294564206</c:v>
                </c:pt>
                <c:pt idx="3555">
                  <c:v>90.789884158221398</c:v>
                </c:pt>
                <c:pt idx="3556">
                  <c:v>92.693595206306597</c:v>
                </c:pt>
                <c:pt idx="3557">
                  <c:v>90.2578860816473</c:v>
                </c:pt>
                <c:pt idx="3558">
                  <c:v>90.591133264188301</c:v>
                </c:pt>
                <c:pt idx="3559">
                  <c:v>88.874528452002593</c:v>
                </c:pt>
                <c:pt idx="3560">
                  <c:v>82.294983936886197</c:v>
                </c:pt>
                <c:pt idx="3561">
                  <c:v>77.380803309175207</c:v>
                </c:pt>
                <c:pt idx="3562">
                  <c:v>76.5120551287403</c:v>
                </c:pt>
                <c:pt idx="3563">
                  <c:v>68.105755673088794</c:v>
                </c:pt>
                <c:pt idx="3564">
                  <c:v>56.904630524847903</c:v>
                </c:pt>
                <c:pt idx="3565">
                  <c:v>63.542181644935603</c:v>
                </c:pt>
                <c:pt idx="3566">
                  <c:v>53.341674864941702</c:v>
                </c:pt>
                <c:pt idx="3567">
                  <c:v>54.790333218859701</c:v>
                </c:pt>
                <c:pt idx="3568">
                  <c:v>61.866182937286801</c:v>
                </c:pt>
                <c:pt idx="3569">
                  <c:v>82.517548498024397</c:v>
                </c:pt>
                <c:pt idx="3570">
                  <c:v>67.0796624883383</c:v>
                </c:pt>
                <c:pt idx="3571">
                  <c:v>62.397532954134398</c:v>
                </c:pt>
                <c:pt idx="3572">
                  <c:v>65.464024151591303</c:v>
                </c:pt>
                <c:pt idx="3573">
                  <c:v>71.096990444084199</c:v>
                </c:pt>
                <c:pt idx="3574">
                  <c:v>76.617904928333502</c:v>
                </c:pt>
                <c:pt idx="3575">
                  <c:v>82.655672877457903</c:v>
                </c:pt>
                <c:pt idx="3576">
                  <c:v>89.009578770053196</c:v>
                </c:pt>
                <c:pt idx="3577">
                  <c:v>90.735927936597506</c:v>
                </c:pt>
                <c:pt idx="3578">
                  <c:v>90.639864694465302</c:v>
                </c:pt>
                <c:pt idx="3579">
                  <c:v>91.279711675183293</c:v>
                </c:pt>
                <c:pt idx="3580">
                  <c:v>92.503789382652002</c:v>
                </c:pt>
                <c:pt idx="3581">
                  <c:v>91.485263832162602</c:v>
                </c:pt>
                <c:pt idx="3582">
                  <c:v>88.504289203214199</c:v>
                </c:pt>
                <c:pt idx="3583">
                  <c:v>87.115622032158896</c:v>
                </c:pt>
                <c:pt idx="3584">
                  <c:v>80.436177457356806</c:v>
                </c:pt>
                <c:pt idx="3585">
                  <c:v>73.729262541368399</c:v>
                </c:pt>
                <c:pt idx="3586">
                  <c:v>66.427676241364694</c:v>
                </c:pt>
                <c:pt idx="3587">
                  <c:v>57.870946941165101</c:v>
                </c:pt>
                <c:pt idx="3588">
                  <c:v>52.465760564821998</c:v>
                </c:pt>
                <c:pt idx="3589">
                  <c:v>46.9268124905443</c:v>
                </c:pt>
                <c:pt idx="3590">
                  <c:v>47.570207339811397</c:v>
                </c:pt>
                <c:pt idx="3591">
                  <c:v>45.424142638233</c:v>
                </c:pt>
                <c:pt idx="3592">
                  <c:v>44.183938781103798</c:v>
                </c:pt>
                <c:pt idx="3593">
                  <c:v>45.678677666624203</c:v>
                </c:pt>
                <c:pt idx="3594">
                  <c:v>48.177123963676898</c:v>
                </c:pt>
                <c:pt idx="3595">
                  <c:v>48.623924096316998</c:v>
                </c:pt>
                <c:pt idx="3596">
                  <c:v>51.805011627981898</c:v>
                </c:pt>
                <c:pt idx="3597">
                  <c:v>55.870973709366197</c:v>
                </c:pt>
                <c:pt idx="3598">
                  <c:v>60.113559931318299</c:v>
                </c:pt>
                <c:pt idx="3599">
                  <c:v>63.518004685926101</c:v>
                </c:pt>
                <c:pt idx="3600">
                  <c:v>67.759028813875204</c:v>
                </c:pt>
                <c:pt idx="3601">
                  <c:v>77.672850478507002</c:v>
                </c:pt>
                <c:pt idx="3602">
                  <c:v>71.989604248656903</c:v>
                </c:pt>
                <c:pt idx="3603">
                  <c:v>74.501494443585699</c:v>
                </c:pt>
                <c:pt idx="3604">
                  <c:v>72.379226363436601</c:v>
                </c:pt>
                <c:pt idx="3605">
                  <c:v>69.986130719526699</c:v>
                </c:pt>
                <c:pt idx="3606">
                  <c:v>66.690300267591994</c:v>
                </c:pt>
                <c:pt idx="3607">
                  <c:v>60.668232171791999</c:v>
                </c:pt>
                <c:pt idx="3608">
                  <c:v>56.2517025817465</c:v>
                </c:pt>
                <c:pt idx="3609">
                  <c:v>54.399700652926803</c:v>
                </c:pt>
                <c:pt idx="3610">
                  <c:v>52.804122219839499</c:v>
                </c:pt>
                <c:pt idx="3611">
                  <c:v>48.494384981158298</c:v>
                </c:pt>
                <c:pt idx="3612">
                  <c:v>45.845482010091303</c:v>
                </c:pt>
                <c:pt idx="3613">
                  <c:v>43.563791305647598</c:v>
                </c:pt>
                <c:pt idx="3614">
                  <c:v>43.7268033858346</c:v>
                </c:pt>
                <c:pt idx="3615">
                  <c:v>41.876405361796202</c:v>
                </c:pt>
                <c:pt idx="3616">
                  <c:v>41.054825736062497</c:v>
                </c:pt>
                <c:pt idx="3617">
                  <c:v>42.4402995800925</c:v>
                </c:pt>
                <c:pt idx="3618">
                  <c:v>47.544728903062001</c:v>
                </c:pt>
                <c:pt idx="3619">
                  <c:v>52.692774262150401</c:v>
                </c:pt>
                <c:pt idx="3620">
                  <c:v>53.0139008525707</c:v>
                </c:pt>
                <c:pt idx="3621">
                  <c:v>50.840253314837902</c:v>
                </c:pt>
                <c:pt idx="3622">
                  <c:v>56.433817354121999</c:v>
                </c:pt>
                <c:pt idx="3623">
                  <c:v>62.1333707756664</c:v>
                </c:pt>
                <c:pt idx="3624">
                  <c:v>67.740030107508204</c:v>
                </c:pt>
                <c:pt idx="3625">
                  <c:v>71.674005084866707</c:v>
                </c:pt>
                <c:pt idx="3626">
                  <c:v>74.546833497060604</c:v>
                </c:pt>
                <c:pt idx="3627">
                  <c:v>76.480677646963599</c:v>
                </c:pt>
                <c:pt idx="3628">
                  <c:v>77.410231458049594</c:v>
                </c:pt>
                <c:pt idx="3629">
                  <c:v>75.645274352918605</c:v>
                </c:pt>
                <c:pt idx="3630">
                  <c:v>72.6163641700971</c:v>
                </c:pt>
                <c:pt idx="3631">
                  <c:v>71.591454246327501</c:v>
                </c:pt>
                <c:pt idx="3632">
                  <c:v>71.628922785171099</c:v>
                </c:pt>
                <c:pt idx="3633">
                  <c:v>68.1592438228936</c:v>
                </c:pt>
                <c:pt idx="3634">
                  <c:v>66.651561571568806</c:v>
                </c:pt>
                <c:pt idx="3635">
                  <c:v>64.078733459600599</c:v>
                </c:pt>
                <c:pt idx="3636">
                  <c:v>60.991820885245701</c:v>
                </c:pt>
                <c:pt idx="3637">
                  <c:v>55.336945075932597</c:v>
                </c:pt>
                <c:pt idx="3638">
                  <c:v>54.5037314019334</c:v>
                </c:pt>
                <c:pt idx="3639">
                  <c:v>56.646063221887204</c:v>
                </c:pt>
                <c:pt idx="3640">
                  <c:v>62.355098977581797</c:v>
                </c:pt>
                <c:pt idx="3641">
                  <c:v>98.357986123282203</c:v>
                </c:pt>
                <c:pt idx="3642">
                  <c:v>100</c:v>
                </c:pt>
                <c:pt idx="3643">
                  <c:v>100</c:v>
                </c:pt>
                <c:pt idx="3644">
                  <c:v>100</c:v>
                </c:pt>
                <c:pt idx="3645">
                  <c:v>100</c:v>
                </c:pt>
                <c:pt idx="3646">
                  <c:v>100</c:v>
                </c:pt>
                <c:pt idx="3647">
                  <c:v>100</c:v>
                </c:pt>
                <c:pt idx="3648">
                  <c:v>100</c:v>
                </c:pt>
                <c:pt idx="3649">
                  <c:v>100</c:v>
                </c:pt>
                <c:pt idx="3650">
                  <c:v>100</c:v>
                </c:pt>
                <c:pt idx="3651">
                  <c:v>100</c:v>
                </c:pt>
                <c:pt idx="3652">
                  <c:v>100</c:v>
                </c:pt>
                <c:pt idx="3653">
                  <c:v>100</c:v>
                </c:pt>
                <c:pt idx="3654">
                  <c:v>100</c:v>
                </c:pt>
                <c:pt idx="3655">
                  <c:v>100</c:v>
                </c:pt>
                <c:pt idx="3656">
                  <c:v>100</c:v>
                </c:pt>
                <c:pt idx="3657">
                  <c:v>100</c:v>
                </c:pt>
                <c:pt idx="3658">
                  <c:v>100</c:v>
                </c:pt>
                <c:pt idx="3659">
                  <c:v>99.854715700955296</c:v>
                </c:pt>
                <c:pt idx="3660">
                  <c:v>99.889482499492502</c:v>
                </c:pt>
                <c:pt idx="3661">
                  <c:v>99.045341600757794</c:v>
                </c:pt>
                <c:pt idx="3662">
                  <c:v>97.648367540668602</c:v>
                </c:pt>
                <c:pt idx="3663">
                  <c:v>95.508963844639794</c:v>
                </c:pt>
                <c:pt idx="3664">
                  <c:v>92.913892213266493</c:v>
                </c:pt>
                <c:pt idx="3665">
                  <c:v>94.578513158233307</c:v>
                </c:pt>
                <c:pt idx="3666">
                  <c:v>92.932310757626695</c:v>
                </c:pt>
                <c:pt idx="3667">
                  <c:v>94.133136108650106</c:v>
                </c:pt>
                <c:pt idx="3668">
                  <c:v>97.817884235632803</c:v>
                </c:pt>
                <c:pt idx="3669">
                  <c:v>100</c:v>
                </c:pt>
                <c:pt idx="3670">
                  <c:v>100</c:v>
                </c:pt>
                <c:pt idx="3671">
                  <c:v>100</c:v>
                </c:pt>
                <c:pt idx="3672">
                  <c:v>100</c:v>
                </c:pt>
                <c:pt idx="3673">
                  <c:v>100</c:v>
                </c:pt>
                <c:pt idx="3674">
                  <c:v>100</c:v>
                </c:pt>
                <c:pt idx="3675">
                  <c:v>100</c:v>
                </c:pt>
                <c:pt idx="3676">
                  <c:v>100</c:v>
                </c:pt>
                <c:pt idx="3677">
                  <c:v>100</c:v>
                </c:pt>
                <c:pt idx="3678">
                  <c:v>100</c:v>
                </c:pt>
                <c:pt idx="3679">
                  <c:v>100</c:v>
                </c:pt>
                <c:pt idx="3680">
                  <c:v>100</c:v>
                </c:pt>
                <c:pt idx="3681">
                  <c:v>100</c:v>
                </c:pt>
                <c:pt idx="3682">
                  <c:v>100</c:v>
                </c:pt>
                <c:pt idx="3683">
                  <c:v>99.360204478943402</c:v>
                </c:pt>
                <c:pt idx="3684">
                  <c:v>94.967652508917297</c:v>
                </c:pt>
                <c:pt idx="3685">
                  <c:v>90.506263262187801</c:v>
                </c:pt>
                <c:pt idx="3686">
                  <c:v>85.942789229149199</c:v>
                </c:pt>
                <c:pt idx="3687">
                  <c:v>82.499212464527005</c:v>
                </c:pt>
                <c:pt idx="3688">
                  <c:v>82.110323243202899</c:v>
                </c:pt>
                <c:pt idx="3689">
                  <c:v>84.951782161829598</c:v>
                </c:pt>
                <c:pt idx="3690">
                  <c:v>82.444869623705898</c:v>
                </c:pt>
                <c:pt idx="3691">
                  <c:v>79.668526098880903</c:v>
                </c:pt>
                <c:pt idx="3692">
                  <c:v>83.889847181108806</c:v>
                </c:pt>
                <c:pt idx="3693">
                  <c:v>89.796506355420803</c:v>
                </c:pt>
                <c:pt idx="3694">
                  <c:v>90.028729417783495</c:v>
                </c:pt>
                <c:pt idx="3695">
                  <c:v>87.574534649670696</c:v>
                </c:pt>
                <c:pt idx="3696">
                  <c:v>87.518894529570005</c:v>
                </c:pt>
                <c:pt idx="3697">
                  <c:v>78.901871871881895</c:v>
                </c:pt>
                <c:pt idx="3698">
                  <c:v>72.752545998025695</c:v>
                </c:pt>
                <c:pt idx="3699">
                  <c:v>79.0879572713161</c:v>
                </c:pt>
                <c:pt idx="3700">
                  <c:v>81.677979656697005</c:v>
                </c:pt>
                <c:pt idx="3701">
                  <c:v>78.715193946858093</c:v>
                </c:pt>
                <c:pt idx="3702">
                  <c:v>74.063549797793598</c:v>
                </c:pt>
                <c:pt idx="3703">
                  <c:v>67.605063531263099</c:v>
                </c:pt>
                <c:pt idx="3704">
                  <c:v>58.850893049036799</c:v>
                </c:pt>
                <c:pt idx="3705">
                  <c:v>51.405747471349102</c:v>
                </c:pt>
                <c:pt idx="3706">
                  <c:v>46.451688799284703</c:v>
                </c:pt>
                <c:pt idx="3707">
                  <c:v>46.2241143972945</c:v>
                </c:pt>
                <c:pt idx="3708">
                  <c:v>45.094288519775702</c:v>
                </c:pt>
                <c:pt idx="3709">
                  <c:v>45.991018165946301</c:v>
                </c:pt>
                <c:pt idx="3710">
                  <c:v>47.447396466565699</c:v>
                </c:pt>
                <c:pt idx="3711">
                  <c:v>47.801158859325703</c:v>
                </c:pt>
                <c:pt idx="3712">
                  <c:v>48.5819967560696</c:v>
                </c:pt>
                <c:pt idx="3713">
                  <c:v>48.071002153820501</c:v>
                </c:pt>
                <c:pt idx="3714">
                  <c:v>49.653042934789397</c:v>
                </c:pt>
                <c:pt idx="3715">
                  <c:v>51.615430853109302</c:v>
                </c:pt>
                <c:pt idx="3716">
                  <c:v>58.072115920384597</c:v>
                </c:pt>
                <c:pt idx="3717">
                  <c:v>61.643054761013403</c:v>
                </c:pt>
                <c:pt idx="3718">
                  <c:v>64.344265783461395</c:v>
                </c:pt>
                <c:pt idx="3719">
                  <c:v>68.368484860440603</c:v>
                </c:pt>
                <c:pt idx="3720">
                  <c:v>72.613464518061804</c:v>
                </c:pt>
                <c:pt idx="3721">
                  <c:v>74.514386927414407</c:v>
                </c:pt>
                <c:pt idx="3722">
                  <c:v>75.715344938591699</c:v>
                </c:pt>
                <c:pt idx="3723">
                  <c:v>76.103312363860297</c:v>
                </c:pt>
                <c:pt idx="3724">
                  <c:v>79.431186484973296</c:v>
                </c:pt>
                <c:pt idx="3725">
                  <c:v>78.892973385958697</c:v>
                </c:pt>
                <c:pt idx="3726">
                  <c:v>71.818675310740005</c:v>
                </c:pt>
                <c:pt idx="3727">
                  <c:v>62.905703765898203</c:v>
                </c:pt>
                <c:pt idx="3728">
                  <c:v>51.845917558798803</c:v>
                </c:pt>
                <c:pt idx="3729">
                  <c:v>43.045712002280602</c:v>
                </c:pt>
                <c:pt idx="3730">
                  <c:v>40.383343155672897</c:v>
                </c:pt>
                <c:pt idx="3731">
                  <c:v>39.0070522151644</c:v>
                </c:pt>
                <c:pt idx="3732">
                  <c:v>36.589003874826297</c:v>
                </c:pt>
                <c:pt idx="3733">
                  <c:v>36.7279635657763</c:v>
                </c:pt>
                <c:pt idx="3734">
                  <c:v>34.978079571670101</c:v>
                </c:pt>
                <c:pt idx="3735">
                  <c:v>33.088477257399198</c:v>
                </c:pt>
                <c:pt idx="3736">
                  <c:v>32.076822957221601</c:v>
                </c:pt>
                <c:pt idx="3737">
                  <c:v>31.003518614114</c:v>
                </c:pt>
                <c:pt idx="3738">
                  <c:v>32.749588448119702</c:v>
                </c:pt>
                <c:pt idx="3739">
                  <c:v>31.885612551455701</c:v>
                </c:pt>
                <c:pt idx="3740">
                  <c:v>37.587984769374103</c:v>
                </c:pt>
                <c:pt idx="3741">
                  <c:v>45.120119533029801</c:v>
                </c:pt>
                <c:pt idx="3742">
                  <c:v>51.382023395556601</c:v>
                </c:pt>
                <c:pt idx="3743">
                  <c:v>58.486728463878102</c:v>
                </c:pt>
                <c:pt idx="3744">
                  <c:v>64.683679490511594</c:v>
                </c:pt>
                <c:pt idx="3745">
                  <c:v>69.950092226048596</c:v>
                </c:pt>
                <c:pt idx="3746">
                  <c:v>73.366341892065506</c:v>
                </c:pt>
                <c:pt idx="3747">
                  <c:v>77.015051044390503</c:v>
                </c:pt>
                <c:pt idx="3748">
                  <c:v>80.372117534223605</c:v>
                </c:pt>
                <c:pt idx="3749">
                  <c:v>79.927728664990994</c:v>
                </c:pt>
                <c:pt idx="3750">
                  <c:v>67.601889436967696</c:v>
                </c:pt>
                <c:pt idx="3751">
                  <c:v>58.126845257242401</c:v>
                </c:pt>
                <c:pt idx="3752">
                  <c:v>56.452292431933301</c:v>
                </c:pt>
                <c:pt idx="3753">
                  <c:v>48.738776697949802</c:v>
                </c:pt>
                <c:pt idx="3754">
                  <c:v>46.6552612390566</c:v>
                </c:pt>
                <c:pt idx="3755">
                  <c:v>43.979896016811303</c:v>
                </c:pt>
                <c:pt idx="3756">
                  <c:v>45.022287660471001</c:v>
                </c:pt>
                <c:pt idx="3757">
                  <c:v>47.912245324960402</c:v>
                </c:pt>
                <c:pt idx="3758">
                  <c:v>47.479612128470102</c:v>
                </c:pt>
                <c:pt idx="3759">
                  <c:v>44.824469341326697</c:v>
                </c:pt>
                <c:pt idx="3760">
                  <c:v>40.981206866396803</c:v>
                </c:pt>
                <c:pt idx="3761">
                  <c:v>41.701108469680399</c:v>
                </c:pt>
                <c:pt idx="3762">
                  <c:v>48.651733013014699</c:v>
                </c:pt>
                <c:pt idx="3763">
                  <c:v>56.809824403750497</c:v>
                </c:pt>
                <c:pt idx="3764">
                  <c:v>65.880845378062602</c:v>
                </c:pt>
                <c:pt idx="3765">
                  <c:v>67.128619842087701</c:v>
                </c:pt>
                <c:pt idx="3766">
                  <c:v>69.128599198149999</c:v>
                </c:pt>
                <c:pt idx="3767">
                  <c:v>72.900378745777004</c:v>
                </c:pt>
                <c:pt idx="3768">
                  <c:v>77.716161489426398</c:v>
                </c:pt>
                <c:pt idx="3769">
                  <c:v>82.359083486750805</c:v>
                </c:pt>
                <c:pt idx="3770">
                  <c:v>87.460882012692693</c:v>
                </c:pt>
                <c:pt idx="3771">
                  <c:v>89.479336866204605</c:v>
                </c:pt>
                <c:pt idx="3772">
                  <c:v>90.967877963996401</c:v>
                </c:pt>
                <c:pt idx="3773">
                  <c:v>84.522194600454796</c:v>
                </c:pt>
                <c:pt idx="3774">
                  <c:v>81.422200251989494</c:v>
                </c:pt>
                <c:pt idx="3775">
                  <c:v>75.516476008281103</c:v>
                </c:pt>
                <c:pt idx="3776">
                  <c:v>67.444122144319095</c:v>
                </c:pt>
                <c:pt idx="3777">
                  <c:v>55.573071059848097</c:v>
                </c:pt>
                <c:pt idx="3778">
                  <c:v>54.975522073699601</c:v>
                </c:pt>
                <c:pt idx="3779">
                  <c:v>51.7021697850724</c:v>
                </c:pt>
                <c:pt idx="3780">
                  <c:v>49.814725839241</c:v>
                </c:pt>
                <c:pt idx="3781">
                  <c:v>46.314774757024097</c:v>
                </c:pt>
                <c:pt idx="3782">
                  <c:v>43.4023699021282</c:v>
                </c:pt>
                <c:pt idx="3783">
                  <c:v>41.326744316487897</c:v>
                </c:pt>
                <c:pt idx="3784">
                  <c:v>41.257479219185299</c:v>
                </c:pt>
                <c:pt idx="3785">
                  <c:v>47.567611973829401</c:v>
                </c:pt>
                <c:pt idx="3786">
                  <c:v>57.921829607931002</c:v>
                </c:pt>
                <c:pt idx="3787">
                  <c:v>57.888304731291797</c:v>
                </c:pt>
                <c:pt idx="3788">
                  <c:v>63.9575076461065</c:v>
                </c:pt>
                <c:pt idx="3789">
                  <c:v>72.235180268422397</c:v>
                </c:pt>
                <c:pt idx="3790">
                  <c:v>81.687194792041396</c:v>
                </c:pt>
                <c:pt idx="3791">
                  <c:v>91.408440291387905</c:v>
                </c:pt>
                <c:pt idx="3792">
                  <c:v>97.278197898099606</c:v>
                </c:pt>
                <c:pt idx="3793">
                  <c:v>95.471773633746494</c:v>
                </c:pt>
                <c:pt idx="3794">
                  <c:v>99.801639917194393</c:v>
                </c:pt>
                <c:pt idx="3795">
                  <c:v>100</c:v>
                </c:pt>
                <c:pt idx="3796">
                  <c:v>100</c:v>
                </c:pt>
                <c:pt idx="3797">
                  <c:v>100</c:v>
                </c:pt>
                <c:pt idx="3798">
                  <c:v>100</c:v>
                </c:pt>
                <c:pt idx="3799">
                  <c:v>100</c:v>
                </c:pt>
                <c:pt idx="3800">
                  <c:v>100</c:v>
                </c:pt>
                <c:pt idx="3801">
                  <c:v>100</c:v>
                </c:pt>
                <c:pt idx="3802">
                  <c:v>100</c:v>
                </c:pt>
                <c:pt idx="3803">
                  <c:v>100</c:v>
                </c:pt>
                <c:pt idx="3804">
                  <c:v>100</c:v>
                </c:pt>
                <c:pt idx="3805">
                  <c:v>100</c:v>
                </c:pt>
                <c:pt idx="3806">
                  <c:v>100</c:v>
                </c:pt>
                <c:pt idx="3807">
                  <c:v>100</c:v>
                </c:pt>
                <c:pt idx="3808">
                  <c:v>100</c:v>
                </c:pt>
                <c:pt idx="3809">
                  <c:v>99.999907036797296</c:v>
                </c:pt>
                <c:pt idx="3810">
                  <c:v>99.235089073816397</c:v>
                </c:pt>
                <c:pt idx="3811">
                  <c:v>98.090133848826099</c:v>
                </c:pt>
                <c:pt idx="3812">
                  <c:v>98.285510381826199</c:v>
                </c:pt>
                <c:pt idx="3813">
                  <c:v>98.361684139004296</c:v>
                </c:pt>
                <c:pt idx="3814">
                  <c:v>98.075750934524606</c:v>
                </c:pt>
                <c:pt idx="3815">
                  <c:v>97.882084905958294</c:v>
                </c:pt>
                <c:pt idx="3816">
                  <c:v>95.477588974478806</c:v>
                </c:pt>
                <c:pt idx="3817">
                  <c:v>96.097753455883904</c:v>
                </c:pt>
                <c:pt idx="3818">
                  <c:v>96.783415578655095</c:v>
                </c:pt>
                <c:pt idx="3819">
                  <c:v>97.990213334242895</c:v>
                </c:pt>
                <c:pt idx="3820">
                  <c:v>99.293848671611201</c:v>
                </c:pt>
                <c:pt idx="3821">
                  <c:v>93.3435764493357</c:v>
                </c:pt>
                <c:pt idx="3822">
                  <c:v>84.428201829802504</c:v>
                </c:pt>
                <c:pt idx="3823">
                  <c:v>81.375909534871994</c:v>
                </c:pt>
                <c:pt idx="3824">
                  <c:v>79.387120932337098</c:v>
                </c:pt>
                <c:pt idx="3825">
                  <c:v>75.038194015503294</c:v>
                </c:pt>
                <c:pt idx="3826">
                  <c:v>70.1903296421861</c:v>
                </c:pt>
                <c:pt idx="3827">
                  <c:v>68.948660780630803</c:v>
                </c:pt>
                <c:pt idx="3828">
                  <c:v>69.032562277898506</c:v>
                </c:pt>
                <c:pt idx="3829">
                  <c:v>70.371758215551395</c:v>
                </c:pt>
                <c:pt idx="3830">
                  <c:v>71.420634277907595</c:v>
                </c:pt>
                <c:pt idx="3831">
                  <c:v>73.530037644976602</c:v>
                </c:pt>
                <c:pt idx="3832">
                  <c:v>74.733131332171297</c:v>
                </c:pt>
                <c:pt idx="3833">
                  <c:v>75.135877942457</c:v>
                </c:pt>
                <c:pt idx="3834">
                  <c:v>78.066318216898907</c:v>
                </c:pt>
                <c:pt idx="3835">
                  <c:v>79.282559368910896</c:v>
                </c:pt>
                <c:pt idx="3836">
                  <c:v>82.729604035580905</c:v>
                </c:pt>
                <c:pt idx="3837">
                  <c:v>87.875180816845301</c:v>
                </c:pt>
                <c:pt idx="3838">
                  <c:v>91.849575913953899</c:v>
                </c:pt>
                <c:pt idx="3839">
                  <c:v>92.893328574827706</c:v>
                </c:pt>
                <c:pt idx="3840">
                  <c:v>95.789373335323901</c:v>
                </c:pt>
                <c:pt idx="3841">
                  <c:v>98.597061620222703</c:v>
                </c:pt>
                <c:pt idx="3842">
                  <c:v>99.980197248972402</c:v>
                </c:pt>
                <c:pt idx="3843">
                  <c:v>100</c:v>
                </c:pt>
                <c:pt idx="3844">
                  <c:v>100</c:v>
                </c:pt>
                <c:pt idx="3845">
                  <c:v>100</c:v>
                </c:pt>
                <c:pt idx="3846">
                  <c:v>100</c:v>
                </c:pt>
                <c:pt idx="3847">
                  <c:v>99.992367935940905</c:v>
                </c:pt>
                <c:pt idx="3848">
                  <c:v>100</c:v>
                </c:pt>
                <c:pt idx="3849">
                  <c:v>100</c:v>
                </c:pt>
                <c:pt idx="3850">
                  <c:v>99.237730297553</c:v>
                </c:pt>
                <c:pt idx="3851">
                  <c:v>92.622300589870903</c:v>
                </c:pt>
                <c:pt idx="3852">
                  <c:v>88.236349806939302</c:v>
                </c:pt>
                <c:pt idx="3853">
                  <c:v>82.320670283587404</c:v>
                </c:pt>
                <c:pt idx="3854">
                  <c:v>80.338107342420201</c:v>
                </c:pt>
                <c:pt idx="3855">
                  <c:v>73.414356861437795</c:v>
                </c:pt>
                <c:pt idx="3856">
                  <c:v>63.051164814805901</c:v>
                </c:pt>
                <c:pt idx="3857">
                  <c:v>60.9871650106952</c:v>
                </c:pt>
                <c:pt idx="3858">
                  <c:v>62.389230087540298</c:v>
                </c:pt>
                <c:pt idx="3859">
                  <c:v>69.889249635190794</c:v>
                </c:pt>
                <c:pt idx="3860">
                  <c:v>75.119235502688895</c:v>
                </c:pt>
                <c:pt idx="3861">
                  <c:v>78.975156087387504</c:v>
                </c:pt>
                <c:pt idx="3862">
                  <c:v>84.087864705188807</c:v>
                </c:pt>
                <c:pt idx="3863">
                  <c:v>87.660123213155103</c:v>
                </c:pt>
                <c:pt idx="3864">
                  <c:v>92.546477881197006</c:v>
                </c:pt>
                <c:pt idx="3865">
                  <c:v>98.344266285332395</c:v>
                </c:pt>
                <c:pt idx="3866">
                  <c:v>100</c:v>
                </c:pt>
                <c:pt idx="3867">
                  <c:v>100</c:v>
                </c:pt>
                <c:pt idx="3868">
                  <c:v>100</c:v>
                </c:pt>
                <c:pt idx="3869">
                  <c:v>99.899746013550001</c:v>
                </c:pt>
                <c:pt idx="3870">
                  <c:v>99.669802981682096</c:v>
                </c:pt>
                <c:pt idx="3871">
                  <c:v>94.989852347583493</c:v>
                </c:pt>
                <c:pt idx="3872">
                  <c:v>86.3215250816896</c:v>
                </c:pt>
                <c:pt idx="3873">
                  <c:v>82.541891904517001</c:v>
                </c:pt>
                <c:pt idx="3874">
                  <c:v>82.385744791096201</c:v>
                </c:pt>
                <c:pt idx="3875">
                  <c:v>87.6034668204816</c:v>
                </c:pt>
                <c:pt idx="3876">
                  <c:v>90.8866352163665</c:v>
                </c:pt>
                <c:pt idx="3877">
                  <c:v>90.737966234804503</c:v>
                </c:pt>
                <c:pt idx="3878">
                  <c:v>91.0337625730659</c:v>
                </c:pt>
                <c:pt idx="3879">
                  <c:v>90.892721657294501</c:v>
                </c:pt>
                <c:pt idx="3880">
                  <c:v>92.7279858911361</c:v>
                </c:pt>
                <c:pt idx="3881">
                  <c:v>94.498651456890798</c:v>
                </c:pt>
                <c:pt idx="3882">
                  <c:v>93.413224420197807</c:v>
                </c:pt>
                <c:pt idx="3883">
                  <c:v>96.065963755944793</c:v>
                </c:pt>
                <c:pt idx="3884">
                  <c:v>99.665194986931994</c:v>
                </c:pt>
                <c:pt idx="3885">
                  <c:v>100</c:v>
                </c:pt>
                <c:pt idx="3886">
                  <c:v>100</c:v>
                </c:pt>
                <c:pt idx="3887">
                  <c:v>100</c:v>
                </c:pt>
                <c:pt idx="3888">
                  <c:v>100</c:v>
                </c:pt>
                <c:pt idx="3889">
                  <c:v>100</c:v>
                </c:pt>
                <c:pt idx="3890">
                  <c:v>100</c:v>
                </c:pt>
                <c:pt idx="3891">
                  <c:v>100</c:v>
                </c:pt>
                <c:pt idx="3892">
                  <c:v>100</c:v>
                </c:pt>
                <c:pt idx="3893">
                  <c:v>100</c:v>
                </c:pt>
                <c:pt idx="3894">
                  <c:v>100</c:v>
                </c:pt>
                <c:pt idx="3895">
                  <c:v>99.649784170577504</c:v>
                </c:pt>
                <c:pt idx="3896">
                  <c:v>96.531435770300504</c:v>
                </c:pt>
                <c:pt idx="3897">
                  <c:v>93.638880647177302</c:v>
                </c:pt>
                <c:pt idx="3898">
                  <c:v>94.696711181481604</c:v>
                </c:pt>
                <c:pt idx="3899">
                  <c:v>90.350322184659206</c:v>
                </c:pt>
                <c:pt idx="3900">
                  <c:v>71.075296312511</c:v>
                </c:pt>
                <c:pt idx="3901">
                  <c:v>63.188137519757802</c:v>
                </c:pt>
                <c:pt idx="3902">
                  <c:v>61.910664995153702</c:v>
                </c:pt>
                <c:pt idx="3903">
                  <c:v>57.4698217814434</c:v>
                </c:pt>
                <c:pt idx="3904">
                  <c:v>58.6341276185385</c:v>
                </c:pt>
                <c:pt idx="3905">
                  <c:v>56.475630095632098</c:v>
                </c:pt>
                <c:pt idx="3906">
                  <c:v>56.039042242972002</c:v>
                </c:pt>
                <c:pt idx="3907">
                  <c:v>58.340962691082197</c:v>
                </c:pt>
                <c:pt idx="3908">
                  <c:v>60.176426369455001</c:v>
                </c:pt>
                <c:pt idx="3909">
                  <c:v>65.356662506364302</c:v>
                </c:pt>
                <c:pt idx="3910">
                  <c:v>70.047426494826894</c:v>
                </c:pt>
                <c:pt idx="3911">
                  <c:v>73.118054572579794</c:v>
                </c:pt>
                <c:pt idx="3912">
                  <c:v>73.615796692409205</c:v>
                </c:pt>
                <c:pt idx="3913">
                  <c:v>71.417715016245097</c:v>
                </c:pt>
                <c:pt idx="3914">
                  <c:v>72.961784097918198</c:v>
                </c:pt>
                <c:pt idx="3915">
                  <c:v>81.3302060288554</c:v>
                </c:pt>
                <c:pt idx="3916">
                  <c:v>80.000925388214597</c:v>
                </c:pt>
                <c:pt idx="3917">
                  <c:v>78.099528526846498</c:v>
                </c:pt>
                <c:pt idx="3918">
                  <c:v>75.232057062368796</c:v>
                </c:pt>
                <c:pt idx="3919">
                  <c:v>73.347571704653703</c:v>
                </c:pt>
                <c:pt idx="3920">
                  <c:v>77.188841331113593</c:v>
                </c:pt>
                <c:pt idx="3921">
                  <c:v>79.250476539842296</c:v>
                </c:pt>
                <c:pt idx="3922">
                  <c:v>77.346641571601495</c:v>
                </c:pt>
                <c:pt idx="3923">
                  <c:v>79.314188952599395</c:v>
                </c:pt>
                <c:pt idx="3924">
                  <c:v>80.811005927178797</c:v>
                </c:pt>
                <c:pt idx="3925">
                  <c:v>89.818673712262495</c:v>
                </c:pt>
                <c:pt idx="3926">
                  <c:v>86.253714307851396</c:v>
                </c:pt>
                <c:pt idx="3927">
                  <c:v>88.345422458201497</c:v>
                </c:pt>
                <c:pt idx="3928">
                  <c:v>85.716452348835801</c:v>
                </c:pt>
                <c:pt idx="3929">
                  <c:v>87.810482644621601</c:v>
                </c:pt>
                <c:pt idx="3930">
                  <c:v>89.213509528311207</c:v>
                </c:pt>
                <c:pt idx="3931">
                  <c:v>88.592695124114897</c:v>
                </c:pt>
                <c:pt idx="3932">
                  <c:v>87.681154312048506</c:v>
                </c:pt>
                <c:pt idx="3933">
                  <c:v>87.140829093108593</c:v>
                </c:pt>
                <c:pt idx="3934">
                  <c:v>86.666232561738795</c:v>
                </c:pt>
                <c:pt idx="3935">
                  <c:v>91.293655392700998</c:v>
                </c:pt>
                <c:pt idx="3936">
                  <c:v>95.980028022780701</c:v>
                </c:pt>
                <c:pt idx="3937">
                  <c:v>99.793679597724406</c:v>
                </c:pt>
                <c:pt idx="3938">
                  <c:v>100</c:v>
                </c:pt>
                <c:pt idx="3939">
                  <c:v>100</c:v>
                </c:pt>
                <c:pt idx="3940">
                  <c:v>100</c:v>
                </c:pt>
                <c:pt idx="3941">
                  <c:v>99.617962391643005</c:v>
                </c:pt>
                <c:pt idx="3942">
                  <c:v>96.047692643124904</c:v>
                </c:pt>
                <c:pt idx="3943">
                  <c:v>93.542993838334397</c:v>
                </c:pt>
                <c:pt idx="3944">
                  <c:v>93.351094187892002</c:v>
                </c:pt>
                <c:pt idx="3945">
                  <c:v>93.706441653625205</c:v>
                </c:pt>
                <c:pt idx="3946">
                  <c:v>90.052299228718994</c:v>
                </c:pt>
                <c:pt idx="3947">
                  <c:v>89.868766924167801</c:v>
                </c:pt>
                <c:pt idx="3948">
                  <c:v>87.162643458673898</c:v>
                </c:pt>
                <c:pt idx="3949">
                  <c:v>82.1310787920726</c:v>
                </c:pt>
                <c:pt idx="3950">
                  <c:v>80.597114718549904</c:v>
                </c:pt>
                <c:pt idx="3951">
                  <c:v>79.704957028963094</c:v>
                </c:pt>
                <c:pt idx="3952">
                  <c:v>78.796981502730603</c:v>
                </c:pt>
                <c:pt idx="3953">
                  <c:v>79.182248033639297</c:v>
                </c:pt>
                <c:pt idx="3954">
                  <c:v>83.532761541026602</c:v>
                </c:pt>
                <c:pt idx="3955">
                  <c:v>88.496062393639505</c:v>
                </c:pt>
                <c:pt idx="3956">
                  <c:v>90.579485004441096</c:v>
                </c:pt>
                <c:pt idx="3957">
                  <c:v>91.773998427501397</c:v>
                </c:pt>
                <c:pt idx="3958">
                  <c:v>92.739939250914603</c:v>
                </c:pt>
                <c:pt idx="3959">
                  <c:v>93.862865960285504</c:v>
                </c:pt>
                <c:pt idx="3960">
                  <c:v>96.436861361565704</c:v>
                </c:pt>
                <c:pt idx="3961">
                  <c:v>97.383511866272599</c:v>
                </c:pt>
                <c:pt idx="3962">
                  <c:v>98.248858277215106</c:v>
                </c:pt>
                <c:pt idx="3963">
                  <c:v>99.387778594899501</c:v>
                </c:pt>
                <c:pt idx="3964">
                  <c:v>98.888352402837</c:v>
                </c:pt>
                <c:pt idx="3965">
                  <c:v>95.200762032966693</c:v>
                </c:pt>
                <c:pt idx="3966">
                  <c:v>90.553824626094197</c:v>
                </c:pt>
                <c:pt idx="3967">
                  <c:v>86.775739093302803</c:v>
                </c:pt>
                <c:pt idx="3968">
                  <c:v>85.329363444707496</c:v>
                </c:pt>
                <c:pt idx="3969">
                  <c:v>85.133683473378198</c:v>
                </c:pt>
                <c:pt idx="3970">
                  <c:v>83.312162533167097</c:v>
                </c:pt>
                <c:pt idx="3971">
                  <c:v>74.410636811498406</c:v>
                </c:pt>
                <c:pt idx="3972">
                  <c:v>71.353801780936806</c:v>
                </c:pt>
                <c:pt idx="3973">
                  <c:v>63.774201782400603</c:v>
                </c:pt>
                <c:pt idx="3974">
                  <c:v>59.754712059224303</c:v>
                </c:pt>
                <c:pt idx="3975">
                  <c:v>53.300495516905301</c:v>
                </c:pt>
                <c:pt idx="3976">
                  <c:v>51.071642812099498</c:v>
                </c:pt>
                <c:pt idx="3977">
                  <c:v>48.769451893943597</c:v>
                </c:pt>
                <c:pt idx="3978">
                  <c:v>50.212590594900703</c:v>
                </c:pt>
                <c:pt idx="3979">
                  <c:v>49.998415620754898</c:v>
                </c:pt>
                <c:pt idx="3980">
                  <c:v>53.9623875961775</c:v>
                </c:pt>
                <c:pt idx="3981">
                  <c:v>64.223273754200704</c:v>
                </c:pt>
                <c:pt idx="3982">
                  <c:v>72.6185537209073</c:v>
                </c:pt>
                <c:pt idx="3983">
                  <c:v>78.803468719015896</c:v>
                </c:pt>
                <c:pt idx="3984">
                  <c:v>84.777840201480004</c:v>
                </c:pt>
                <c:pt idx="3985">
                  <c:v>91.890788274922102</c:v>
                </c:pt>
                <c:pt idx="3986">
                  <c:v>95.8192287547283</c:v>
                </c:pt>
                <c:pt idx="3987">
                  <c:v>89.8179625049859</c:v>
                </c:pt>
                <c:pt idx="3988">
                  <c:v>88.673946516570894</c:v>
                </c:pt>
                <c:pt idx="3989">
                  <c:v>89.369054495428301</c:v>
                </c:pt>
                <c:pt idx="3990">
                  <c:v>91.768453621081605</c:v>
                </c:pt>
                <c:pt idx="3991">
                  <c:v>99.029412576026203</c:v>
                </c:pt>
                <c:pt idx="3992">
                  <c:v>100</c:v>
                </c:pt>
                <c:pt idx="3993">
                  <c:v>100</c:v>
                </c:pt>
                <c:pt idx="3994">
                  <c:v>94.567515476862894</c:v>
                </c:pt>
                <c:pt idx="3995">
                  <c:v>78.937194545277606</c:v>
                </c:pt>
                <c:pt idx="3996">
                  <c:v>65.380549954412899</c:v>
                </c:pt>
                <c:pt idx="3997">
                  <c:v>52.495864827557497</c:v>
                </c:pt>
                <c:pt idx="3998">
                  <c:v>47.586968873761997</c:v>
                </c:pt>
                <c:pt idx="3999">
                  <c:v>44.8871735889782</c:v>
                </c:pt>
                <c:pt idx="4000">
                  <c:v>45.696391350198503</c:v>
                </c:pt>
                <c:pt idx="4001">
                  <c:v>47.313994279769503</c:v>
                </c:pt>
                <c:pt idx="4002">
                  <c:v>45.491677938799199</c:v>
                </c:pt>
                <c:pt idx="4003">
                  <c:v>47.319699316564702</c:v>
                </c:pt>
                <c:pt idx="4004">
                  <c:v>57.559052754188798</c:v>
                </c:pt>
                <c:pt idx="4005">
                  <c:v>68.079356372306293</c:v>
                </c:pt>
                <c:pt idx="4006">
                  <c:v>72.613619580791806</c:v>
                </c:pt>
                <c:pt idx="4007">
                  <c:v>77.858474333732204</c:v>
                </c:pt>
                <c:pt idx="4008">
                  <c:v>75.579847061228094</c:v>
                </c:pt>
                <c:pt idx="4009">
                  <c:v>75.792551336921306</c:v>
                </c:pt>
                <c:pt idx="4010">
                  <c:v>79.921554023923306</c:v>
                </c:pt>
                <c:pt idx="4011">
                  <c:v>84.357737894082106</c:v>
                </c:pt>
                <c:pt idx="4012">
                  <c:v>88.991701920857594</c:v>
                </c:pt>
                <c:pt idx="4013">
                  <c:v>91.876482414485395</c:v>
                </c:pt>
                <c:pt idx="4014">
                  <c:v>88.476800170446495</c:v>
                </c:pt>
                <c:pt idx="4015">
                  <c:v>82.797129010545106</c:v>
                </c:pt>
                <c:pt idx="4016">
                  <c:v>76.830435484396801</c:v>
                </c:pt>
                <c:pt idx="4017">
                  <c:v>70.861390140937203</c:v>
                </c:pt>
                <c:pt idx="4018">
                  <c:v>62.148513260547297</c:v>
                </c:pt>
                <c:pt idx="4019">
                  <c:v>53.932825171563003</c:v>
                </c:pt>
                <c:pt idx="4020">
                  <c:v>52.015692707423099</c:v>
                </c:pt>
                <c:pt idx="4021">
                  <c:v>48.475882303700303</c:v>
                </c:pt>
                <c:pt idx="4022">
                  <c:v>45.696160733327403</c:v>
                </c:pt>
                <c:pt idx="4023">
                  <c:v>43.953452888377001</c:v>
                </c:pt>
                <c:pt idx="4024">
                  <c:v>45.962456118892</c:v>
                </c:pt>
                <c:pt idx="4025">
                  <c:v>47.346126433650902</c:v>
                </c:pt>
                <c:pt idx="4026">
                  <c:v>47.335053663392799</c:v>
                </c:pt>
                <c:pt idx="4027">
                  <c:v>48.070599594835002</c:v>
                </c:pt>
                <c:pt idx="4028">
                  <c:v>51.705516792786199</c:v>
                </c:pt>
                <c:pt idx="4029">
                  <c:v>58.597571973576599</c:v>
                </c:pt>
                <c:pt idx="4030">
                  <c:v>60.806609053307099</c:v>
                </c:pt>
                <c:pt idx="4031">
                  <c:v>66.390588262012599</c:v>
                </c:pt>
                <c:pt idx="4032">
                  <c:v>69.4293058396768</c:v>
                </c:pt>
                <c:pt idx="4033">
                  <c:v>69.130104762352005</c:v>
                </c:pt>
                <c:pt idx="4034">
                  <c:v>75.080382299006502</c:v>
                </c:pt>
                <c:pt idx="4035">
                  <c:v>77.111063399945493</c:v>
                </c:pt>
                <c:pt idx="4036">
                  <c:v>77.532844818812805</c:v>
                </c:pt>
                <c:pt idx="4037">
                  <c:v>78.766996402404104</c:v>
                </c:pt>
                <c:pt idx="4038">
                  <c:v>69.235255496726694</c:v>
                </c:pt>
                <c:pt idx="4039">
                  <c:v>59.669984056101498</c:v>
                </c:pt>
                <c:pt idx="4040">
                  <c:v>53.406948725649599</c:v>
                </c:pt>
                <c:pt idx="4041">
                  <c:v>47.894405243483398</c:v>
                </c:pt>
                <c:pt idx="4042">
                  <c:v>45.012646663327303</c:v>
                </c:pt>
                <c:pt idx="4043">
                  <c:v>43.959828531498097</c:v>
                </c:pt>
                <c:pt idx="4044">
                  <c:v>43.211843809576003</c:v>
                </c:pt>
                <c:pt idx="4045">
                  <c:v>45.267945106687399</c:v>
                </c:pt>
                <c:pt idx="4046">
                  <c:v>45.628276435791904</c:v>
                </c:pt>
                <c:pt idx="4047">
                  <c:v>47.264114299267099</c:v>
                </c:pt>
                <c:pt idx="4048">
                  <c:v>47.980744330293</c:v>
                </c:pt>
                <c:pt idx="4049">
                  <c:v>46.426022408892003</c:v>
                </c:pt>
                <c:pt idx="4050">
                  <c:v>43.346126354606703</c:v>
                </c:pt>
                <c:pt idx="4051">
                  <c:v>46.324677774534798</c:v>
                </c:pt>
                <c:pt idx="4052">
                  <c:v>52.552506003841401</c:v>
                </c:pt>
                <c:pt idx="4053">
                  <c:v>57.859930502156097</c:v>
                </c:pt>
                <c:pt idx="4054">
                  <c:v>60.651078272307203</c:v>
                </c:pt>
                <c:pt idx="4055">
                  <c:v>63.070912457554897</c:v>
                </c:pt>
                <c:pt idx="4056">
                  <c:v>64.915434520437501</c:v>
                </c:pt>
                <c:pt idx="4057">
                  <c:v>69.655986278385697</c:v>
                </c:pt>
                <c:pt idx="4058">
                  <c:v>76.01794227405</c:v>
                </c:pt>
                <c:pt idx="4059">
                  <c:v>78.845600526903596</c:v>
                </c:pt>
                <c:pt idx="4060">
                  <c:v>79.399364429951206</c:v>
                </c:pt>
                <c:pt idx="4061">
                  <c:v>76.618579662412699</c:v>
                </c:pt>
                <c:pt idx="4062">
                  <c:v>72.527831499038399</c:v>
                </c:pt>
                <c:pt idx="4063">
                  <c:v>67.367253934916207</c:v>
                </c:pt>
                <c:pt idx="4064">
                  <c:v>61.232262001561303</c:v>
                </c:pt>
                <c:pt idx="4065">
                  <c:v>59.804221389691101</c:v>
                </c:pt>
                <c:pt idx="4066">
                  <c:v>57.006942956238703</c:v>
                </c:pt>
                <c:pt idx="4067">
                  <c:v>51.564862980165998</c:v>
                </c:pt>
                <c:pt idx="4068">
                  <c:v>50.138064852045297</c:v>
                </c:pt>
                <c:pt idx="4069">
                  <c:v>51.751744600343798</c:v>
                </c:pt>
                <c:pt idx="4070">
                  <c:v>52.082296564621103</c:v>
                </c:pt>
                <c:pt idx="4071">
                  <c:v>60.5505953944227</c:v>
                </c:pt>
                <c:pt idx="4072">
                  <c:v>60.813337729329703</c:v>
                </c:pt>
                <c:pt idx="4073">
                  <c:v>85.266675749445497</c:v>
                </c:pt>
                <c:pt idx="4074">
                  <c:v>99.497914240175206</c:v>
                </c:pt>
                <c:pt idx="4075">
                  <c:v>94.772090053725904</c:v>
                </c:pt>
                <c:pt idx="4076">
                  <c:v>92.511855089995095</c:v>
                </c:pt>
                <c:pt idx="4077">
                  <c:v>94.320685843671498</c:v>
                </c:pt>
                <c:pt idx="4078">
                  <c:v>99.351258548460095</c:v>
                </c:pt>
                <c:pt idx="4079">
                  <c:v>100</c:v>
                </c:pt>
                <c:pt idx="4080">
                  <c:v>100</c:v>
                </c:pt>
                <c:pt idx="4081">
                  <c:v>100</c:v>
                </c:pt>
                <c:pt idx="4082">
                  <c:v>100</c:v>
                </c:pt>
                <c:pt idx="4083">
                  <c:v>100</c:v>
                </c:pt>
                <c:pt idx="4084">
                  <c:v>100</c:v>
                </c:pt>
                <c:pt idx="4085">
                  <c:v>100</c:v>
                </c:pt>
                <c:pt idx="4086">
                  <c:v>99.149154462019297</c:v>
                </c:pt>
                <c:pt idx="4087">
                  <c:v>88.990563833792294</c:v>
                </c:pt>
                <c:pt idx="4088">
                  <c:v>80.449782825123805</c:v>
                </c:pt>
                <c:pt idx="4089">
                  <c:v>72.776621431117903</c:v>
                </c:pt>
                <c:pt idx="4090">
                  <c:v>64.825347979789399</c:v>
                </c:pt>
                <c:pt idx="4091">
                  <c:v>60.695249764077303</c:v>
                </c:pt>
                <c:pt idx="4092">
                  <c:v>57.141059275040298</c:v>
                </c:pt>
                <c:pt idx="4093">
                  <c:v>53.771026133996997</c:v>
                </c:pt>
                <c:pt idx="4094">
                  <c:v>53.8209203884796</c:v>
                </c:pt>
                <c:pt idx="4095">
                  <c:v>54.0399079802961</c:v>
                </c:pt>
                <c:pt idx="4096">
                  <c:v>53.780238520696102</c:v>
                </c:pt>
                <c:pt idx="4097">
                  <c:v>54.392918133845903</c:v>
                </c:pt>
                <c:pt idx="4098">
                  <c:v>54.6277065894404</c:v>
                </c:pt>
                <c:pt idx="4099">
                  <c:v>57.336571658074803</c:v>
                </c:pt>
                <c:pt idx="4100">
                  <c:v>60.3943761472554</c:v>
                </c:pt>
                <c:pt idx="4101">
                  <c:v>65.390656280155198</c:v>
                </c:pt>
                <c:pt idx="4102">
                  <c:v>75.1534222971774</c:v>
                </c:pt>
                <c:pt idx="4103">
                  <c:v>83.343445072020899</c:v>
                </c:pt>
                <c:pt idx="4104">
                  <c:v>94.559259156711093</c:v>
                </c:pt>
                <c:pt idx="4105">
                  <c:v>100</c:v>
                </c:pt>
                <c:pt idx="4106">
                  <c:v>100</c:v>
                </c:pt>
                <c:pt idx="4107">
                  <c:v>100</c:v>
                </c:pt>
                <c:pt idx="4108">
                  <c:v>100</c:v>
                </c:pt>
                <c:pt idx="4109">
                  <c:v>100</c:v>
                </c:pt>
                <c:pt idx="4110">
                  <c:v>100</c:v>
                </c:pt>
                <c:pt idx="4111">
                  <c:v>100</c:v>
                </c:pt>
                <c:pt idx="4112">
                  <c:v>100</c:v>
                </c:pt>
                <c:pt idx="4113">
                  <c:v>100</c:v>
                </c:pt>
                <c:pt idx="4114">
                  <c:v>100</c:v>
                </c:pt>
                <c:pt idx="4115">
                  <c:v>100</c:v>
                </c:pt>
                <c:pt idx="4116">
                  <c:v>100</c:v>
                </c:pt>
                <c:pt idx="4117">
                  <c:v>100</c:v>
                </c:pt>
                <c:pt idx="4118">
                  <c:v>100</c:v>
                </c:pt>
                <c:pt idx="4119">
                  <c:v>100</c:v>
                </c:pt>
                <c:pt idx="4120">
                  <c:v>100</c:v>
                </c:pt>
                <c:pt idx="4121">
                  <c:v>100</c:v>
                </c:pt>
                <c:pt idx="4122">
                  <c:v>100</c:v>
                </c:pt>
                <c:pt idx="4123">
                  <c:v>100</c:v>
                </c:pt>
                <c:pt idx="4124">
                  <c:v>100</c:v>
                </c:pt>
                <c:pt idx="4125">
                  <c:v>100</c:v>
                </c:pt>
                <c:pt idx="4126">
                  <c:v>100</c:v>
                </c:pt>
                <c:pt idx="4127">
                  <c:v>100</c:v>
                </c:pt>
                <c:pt idx="4128">
                  <c:v>100</c:v>
                </c:pt>
                <c:pt idx="4129">
                  <c:v>100</c:v>
                </c:pt>
                <c:pt idx="4130">
                  <c:v>100</c:v>
                </c:pt>
                <c:pt idx="4131">
                  <c:v>100</c:v>
                </c:pt>
                <c:pt idx="4132">
                  <c:v>100</c:v>
                </c:pt>
                <c:pt idx="4133">
                  <c:v>100</c:v>
                </c:pt>
                <c:pt idx="4134">
                  <c:v>100</c:v>
                </c:pt>
                <c:pt idx="4135">
                  <c:v>100</c:v>
                </c:pt>
                <c:pt idx="4136">
                  <c:v>100</c:v>
                </c:pt>
                <c:pt idx="4137">
                  <c:v>100</c:v>
                </c:pt>
                <c:pt idx="4138">
                  <c:v>100</c:v>
                </c:pt>
                <c:pt idx="4139">
                  <c:v>100</c:v>
                </c:pt>
                <c:pt idx="4140">
                  <c:v>100</c:v>
                </c:pt>
                <c:pt idx="4141">
                  <c:v>100</c:v>
                </c:pt>
                <c:pt idx="4142">
                  <c:v>100</c:v>
                </c:pt>
                <c:pt idx="4143">
                  <c:v>100</c:v>
                </c:pt>
                <c:pt idx="4144">
                  <c:v>100</c:v>
                </c:pt>
                <c:pt idx="4145">
                  <c:v>100</c:v>
                </c:pt>
                <c:pt idx="4146">
                  <c:v>100</c:v>
                </c:pt>
                <c:pt idx="4147">
                  <c:v>100</c:v>
                </c:pt>
                <c:pt idx="4148">
                  <c:v>100</c:v>
                </c:pt>
                <c:pt idx="4149">
                  <c:v>100</c:v>
                </c:pt>
                <c:pt idx="4150">
                  <c:v>100</c:v>
                </c:pt>
                <c:pt idx="4151">
                  <c:v>100</c:v>
                </c:pt>
                <c:pt idx="4152">
                  <c:v>100</c:v>
                </c:pt>
                <c:pt idx="4153">
                  <c:v>100</c:v>
                </c:pt>
                <c:pt idx="4154">
                  <c:v>99.588892092550907</c:v>
                </c:pt>
                <c:pt idx="4155">
                  <c:v>100</c:v>
                </c:pt>
                <c:pt idx="4156">
                  <c:v>99.982620430917706</c:v>
                </c:pt>
                <c:pt idx="4157">
                  <c:v>99.702465146881707</c:v>
                </c:pt>
                <c:pt idx="4158">
                  <c:v>98.092833754225694</c:v>
                </c:pt>
                <c:pt idx="4159">
                  <c:v>89.029816213851802</c:v>
                </c:pt>
                <c:pt idx="4160">
                  <c:v>80.366426225842801</c:v>
                </c:pt>
                <c:pt idx="4161">
                  <c:v>63.471656423655404</c:v>
                </c:pt>
                <c:pt idx="4162">
                  <c:v>60.204874172629602</c:v>
                </c:pt>
                <c:pt idx="4163">
                  <c:v>63.0061384619571</c:v>
                </c:pt>
                <c:pt idx="4164">
                  <c:v>55.960425871290902</c:v>
                </c:pt>
                <c:pt idx="4165">
                  <c:v>53.000995614199297</c:v>
                </c:pt>
                <c:pt idx="4166">
                  <c:v>52.160066798969098</c:v>
                </c:pt>
                <c:pt idx="4167">
                  <c:v>51.812429359462897</c:v>
                </c:pt>
                <c:pt idx="4168">
                  <c:v>54.273980772302998</c:v>
                </c:pt>
                <c:pt idx="4169">
                  <c:v>54.902917681718201</c:v>
                </c:pt>
                <c:pt idx="4170">
                  <c:v>55.348644481133398</c:v>
                </c:pt>
                <c:pt idx="4171">
                  <c:v>55.568442827413001</c:v>
                </c:pt>
                <c:pt idx="4172">
                  <c:v>59.356711160710397</c:v>
                </c:pt>
                <c:pt idx="4173">
                  <c:v>67.140785199538001</c:v>
                </c:pt>
                <c:pt idx="4174">
                  <c:v>73.608272907183405</c:v>
                </c:pt>
                <c:pt idx="4175">
                  <c:v>76.990236823063697</c:v>
                </c:pt>
                <c:pt idx="4176">
                  <c:v>80.521221646086303</c:v>
                </c:pt>
                <c:pt idx="4177">
                  <c:v>83.273328907868503</c:v>
                </c:pt>
                <c:pt idx="4178">
                  <c:v>86.177607240625505</c:v>
                </c:pt>
                <c:pt idx="4179">
                  <c:v>87.439324536403404</c:v>
                </c:pt>
                <c:pt idx="4180">
                  <c:v>89.485772599932801</c:v>
                </c:pt>
                <c:pt idx="4181">
                  <c:v>90.943133443833304</c:v>
                </c:pt>
                <c:pt idx="4182">
                  <c:v>92.559297839782403</c:v>
                </c:pt>
                <c:pt idx="4183">
                  <c:v>89.859195321590207</c:v>
                </c:pt>
                <c:pt idx="4184">
                  <c:v>86.686928598140895</c:v>
                </c:pt>
                <c:pt idx="4185">
                  <c:v>78.698817477449694</c:v>
                </c:pt>
                <c:pt idx="4186">
                  <c:v>64.483789432280503</c:v>
                </c:pt>
                <c:pt idx="4187">
                  <c:v>64.021387893412097</c:v>
                </c:pt>
                <c:pt idx="4188">
                  <c:v>69.826897509781901</c:v>
                </c:pt>
                <c:pt idx="4189">
                  <c:v>71.119439707173399</c:v>
                </c:pt>
                <c:pt idx="4190">
                  <c:v>71.704887476825107</c:v>
                </c:pt>
                <c:pt idx="4191">
                  <c:v>69.956393255880201</c:v>
                </c:pt>
                <c:pt idx="4192">
                  <c:v>68.426027256761998</c:v>
                </c:pt>
                <c:pt idx="4193">
                  <c:v>69.879288700089106</c:v>
                </c:pt>
                <c:pt idx="4194">
                  <c:v>71.394402068272996</c:v>
                </c:pt>
                <c:pt idx="4195">
                  <c:v>72.781811882470606</c:v>
                </c:pt>
                <c:pt idx="4196">
                  <c:v>77.563630390943302</c:v>
                </c:pt>
                <c:pt idx="4197">
                  <c:v>81.711754623917699</c:v>
                </c:pt>
                <c:pt idx="4198">
                  <c:v>85.093144747428198</c:v>
                </c:pt>
                <c:pt idx="4199">
                  <c:v>87.603295098392607</c:v>
                </c:pt>
                <c:pt idx="4200">
                  <c:v>89.554933924698503</c:v>
                </c:pt>
                <c:pt idx="4201">
                  <c:v>94.414341401142593</c:v>
                </c:pt>
                <c:pt idx="4202">
                  <c:v>99.479916771461603</c:v>
                </c:pt>
                <c:pt idx="4203">
                  <c:v>100</c:v>
                </c:pt>
                <c:pt idx="4204">
                  <c:v>100</c:v>
                </c:pt>
                <c:pt idx="4205">
                  <c:v>100</c:v>
                </c:pt>
                <c:pt idx="4206">
                  <c:v>100</c:v>
                </c:pt>
                <c:pt idx="4207">
                  <c:v>100</c:v>
                </c:pt>
                <c:pt idx="4208">
                  <c:v>100</c:v>
                </c:pt>
                <c:pt idx="4209">
                  <c:v>100</c:v>
                </c:pt>
                <c:pt idx="4210">
                  <c:v>99.529465974867506</c:v>
                </c:pt>
                <c:pt idx="4211">
                  <c:v>96.186458772789706</c:v>
                </c:pt>
                <c:pt idx="4212">
                  <c:v>92.539437040109803</c:v>
                </c:pt>
                <c:pt idx="4213">
                  <c:v>86.245772782213905</c:v>
                </c:pt>
                <c:pt idx="4214">
                  <c:v>83.318966924877401</c:v>
                </c:pt>
                <c:pt idx="4215">
                  <c:v>85.9318876461397</c:v>
                </c:pt>
                <c:pt idx="4216">
                  <c:v>81.890460146593995</c:v>
                </c:pt>
                <c:pt idx="4217">
                  <c:v>86.606613012958704</c:v>
                </c:pt>
                <c:pt idx="4218">
                  <c:v>85.674746364418894</c:v>
                </c:pt>
                <c:pt idx="4219">
                  <c:v>85.345586023580594</c:v>
                </c:pt>
                <c:pt idx="4220">
                  <c:v>89.797163149583398</c:v>
                </c:pt>
                <c:pt idx="4221">
                  <c:v>93.993003728251594</c:v>
                </c:pt>
                <c:pt idx="4222">
                  <c:v>97.625292316621795</c:v>
                </c:pt>
                <c:pt idx="4223">
                  <c:v>99.953189520359601</c:v>
                </c:pt>
                <c:pt idx="4224">
                  <c:v>100</c:v>
                </c:pt>
                <c:pt idx="4225">
                  <c:v>100</c:v>
                </c:pt>
                <c:pt idx="4226">
                  <c:v>100</c:v>
                </c:pt>
                <c:pt idx="4227">
                  <c:v>100</c:v>
                </c:pt>
                <c:pt idx="4228">
                  <c:v>100</c:v>
                </c:pt>
                <c:pt idx="4229">
                  <c:v>100</c:v>
                </c:pt>
                <c:pt idx="4230">
                  <c:v>99.243026306937693</c:v>
                </c:pt>
                <c:pt idx="4231">
                  <c:v>93.034243803831899</c:v>
                </c:pt>
                <c:pt idx="4232">
                  <c:v>93.222342388494695</c:v>
                </c:pt>
                <c:pt idx="4233">
                  <c:v>92.839881937395802</c:v>
                </c:pt>
                <c:pt idx="4234">
                  <c:v>87.4323283942649</c:v>
                </c:pt>
                <c:pt idx="4235">
                  <c:v>81.669207623396204</c:v>
                </c:pt>
                <c:pt idx="4236">
                  <c:v>72.581799389569895</c:v>
                </c:pt>
                <c:pt idx="4237">
                  <c:v>69.059285655474497</c:v>
                </c:pt>
                <c:pt idx="4238">
                  <c:v>80.9821628644209</c:v>
                </c:pt>
                <c:pt idx="4239">
                  <c:v>79.039896287149404</c:v>
                </c:pt>
                <c:pt idx="4240">
                  <c:v>75.141402966883007</c:v>
                </c:pt>
                <c:pt idx="4241">
                  <c:v>66.390824789380702</c:v>
                </c:pt>
                <c:pt idx="4242">
                  <c:v>61.566107328985098</c:v>
                </c:pt>
                <c:pt idx="4243">
                  <c:v>77.263737934296401</c:v>
                </c:pt>
                <c:pt idx="4244">
                  <c:v>72.536223157220505</c:v>
                </c:pt>
                <c:pt idx="4245">
                  <c:v>79.589516864367397</c:v>
                </c:pt>
                <c:pt idx="4246">
                  <c:v>77.962568773899406</c:v>
                </c:pt>
                <c:pt idx="4247">
                  <c:v>78.339663888874995</c:v>
                </c:pt>
                <c:pt idx="4248">
                  <c:v>86.893980232801397</c:v>
                </c:pt>
                <c:pt idx="4249">
                  <c:v>95.144609332291395</c:v>
                </c:pt>
                <c:pt idx="4250">
                  <c:v>98.627017585242299</c:v>
                </c:pt>
                <c:pt idx="4251">
                  <c:v>99.936247707885997</c:v>
                </c:pt>
                <c:pt idx="4252">
                  <c:v>99.794730397797196</c:v>
                </c:pt>
                <c:pt idx="4253">
                  <c:v>93.127002814403795</c:v>
                </c:pt>
                <c:pt idx="4254">
                  <c:v>83.078275696342303</c:v>
                </c:pt>
                <c:pt idx="4255">
                  <c:v>70.998002439537103</c:v>
                </c:pt>
                <c:pt idx="4256">
                  <c:v>59.974591464899902</c:v>
                </c:pt>
                <c:pt idx="4257">
                  <c:v>53.232446843028697</c:v>
                </c:pt>
                <c:pt idx="4258">
                  <c:v>50.226371816047397</c:v>
                </c:pt>
                <c:pt idx="4259">
                  <c:v>48.438341737643498</c:v>
                </c:pt>
                <c:pt idx="4260">
                  <c:v>47.5337074934857</c:v>
                </c:pt>
                <c:pt idx="4261">
                  <c:v>44.951340848111499</c:v>
                </c:pt>
                <c:pt idx="4262">
                  <c:v>43.445700536331998</c:v>
                </c:pt>
                <c:pt idx="4263">
                  <c:v>41.629344002467001</c:v>
                </c:pt>
                <c:pt idx="4264">
                  <c:v>38.986015940731903</c:v>
                </c:pt>
                <c:pt idx="4265">
                  <c:v>37.6949338852164</c:v>
                </c:pt>
                <c:pt idx="4266">
                  <c:v>38.355367955427802</c:v>
                </c:pt>
                <c:pt idx="4267">
                  <c:v>35.720312177933401</c:v>
                </c:pt>
                <c:pt idx="4268">
                  <c:v>36.203680568100999</c:v>
                </c:pt>
                <c:pt idx="4269">
                  <c:v>37.829118547880803</c:v>
                </c:pt>
                <c:pt idx="4270">
                  <c:v>46.585035525961999</c:v>
                </c:pt>
                <c:pt idx="4271">
                  <c:v>48.545217434786402</c:v>
                </c:pt>
                <c:pt idx="4272">
                  <c:v>52.758395460598003</c:v>
                </c:pt>
                <c:pt idx="4273">
                  <c:v>58.518712359407203</c:v>
                </c:pt>
                <c:pt idx="4274">
                  <c:v>67.925640513999994</c:v>
                </c:pt>
                <c:pt idx="4275">
                  <c:v>69.781031041453005</c:v>
                </c:pt>
                <c:pt idx="4276">
                  <c:v>66.804334132002893</c:v>
                </c:pt>
                <c:pt idx="4277">
                  <c:v>61.928306409532901</c:v>
                </c:pt>
                <c:pt idx="4278">
                  <c:v>56.568771242886797</c:v>
                </c:pt>
                <c:pt idx="4279">
                  <c:v>55.869393302992201</c:v>
                </c:pt>
                <c:pt idx="4280">
                  <c:v>56.6909403285077</c:v>
                </c:pt>
                <c:pt idx="4281">
                  <c:v>55.310674359654698</c:v>
                </c:pt>
                <c:pt idx="4282">
                  <c:v>51.086728763982101</c:v>
                </c:pt>
                <c:pt idx="4283">
                  <c:v>47.955939221216198</c:v>
                </c:pt>
                <c:pt idx="4284">
                  <c:v>46.582274706151701</c:v>
                </c:pt>
                <c:pt idx="4285">
                  <c:v>43.7948509046672</c:v>
                </c:pt>
                <c:pt idx="4286">
                  <c:v>41.153947463211303</c:v>
                </c:pt>
                <c:pt idx="4287">
                  <c:v>39.140506189205503</c:v>
                </c:pt>
                <c:pt idx="4288">
                  <c:v>38.787225175596198</c:v>
                </c:pt>
                <c:pt idx="4289">
                  <c:v>39.640773695135699</c:v>
                </c:pt>
                <c:pt idx="4290">
                  <c:v>41.206991296341599</c:v>
                </c:pt>
                <c:pt idx="4291">
                  <c:v>43.141934492685301</c:v>
                </c:pt>
                <c:pt idx="4292">
                  <c:v>50.181920681086801</c:v>
                </c:pt>
                <c:pt idx="4293">
                  <c:v>57.956679037569799</c:v>
                </c:pt>
                <c:pt idx="4294">
                  <c:v>61.892292338173199</c:v>
                </c:pt>
                <c:pt idx="4295">
                  <c:v>67.741395587014694</c:v>
                </c:pt>
                <c:pt idx="4296">
                  <c:v>75.327292456393096</c:v>
                </c:pt>
                <c:pt idx="4297">
                  <c:v>82.1552305679363</c:v>
                </c:pt>
                <c:pt idx="4298">
                  <c:v>88.322459301609797</c:v>
                </c:pt>
                <c:pt idx="4299">
                  <c:v>93.516375614085305</c:v>
                </c:pt>
                <c:pt idx="4300">
                  <c:v>94.844577478204698</c:v>
                </c:pt>
                <c:pt idx="4301">
                  <c:v>92.1076739906553</c:v>
                </c:pt>
                <c:pt idx="4302">
                  <c:v>87.639741758679094</c:v>
                </c:pt>
                <c:pt idx="4303">
                  <c:v>81.393522438775307</c:v>
                </c:pt>
                <c:pt idx="4304">
                  <c:v>72.837669045597295</c:v>
                </c:pt>
                <c:pt idx="4305">
                  <c:v>65.562571065190795</c:v>
                </c:pt>
                <c:pt idx="4306">
                  <c:v>58.243145843222699</c:v>
                </c:pt>
                <c:pt idx="4307">
                  <c:v>57.414574107279201</c:v>
                </c:pt>
                <c:pt idx="4308">
                  <c:v>53.6776527840534</c:v>
                </c:pt>
                <c:pt idx="4309">
                  <c:v>51.372473981599803</c:v>
                </c:pt>
                <c:pt idx="4310">
                  <c:v>49.990898250593901</c:v>
                </c:pt>
                <c:pt idx="4311">
                  <c:v>48.644268502218402</c:v>
                </c:pt>
                <c:pt idx="4312">
                  <c:v>50.5609984136766</c:v>
                </c:pt>
                <c:pt idx="4313">
                  <c:v>50.240534676912397</c:v>
                </c:pt>
                <c:pt idx="4314">
                  <c:v>49.364953937974299</c:v>
                </c:pt>
                <c:pt idx="4315">
                  <c:v>50.693169704156603</c:v>
                </c:pt>
                <c:pt idx="4316">
                  <c:v>63.467412700399599</c:v>
                </c:pt>
                <c:pt idx="4317">
                  <c:v>68.463302420175793</c:v>
                </c:pt>
                <c:pt idx="4318">
                  <c:v>73.687117714112802</c:v>
                </c:pt>
                <c:pt idx="4319">
                  <c:v>78.264997144963402</c:v>
                </c:pt>
                <c:pt idx="4320">
                  <c:v>80.618184306447205</c:v>
                </c:pt>
                <c:pt idx="4321">
                  <c:v>81.636364408330607</c:v>
                </c:pt>
                <c:pt idx="4322">
                  <c:v>89.768883987946396</c:v>
                </c:pt>
                <c:pt idx="4323">
                  <c:v>93.652995655281103</c:v>
                </c:pt>
                <c:pt idx="4324">
                  <c:v>88.060360218787395</c:v>
                </c:pt>
                <c:pt idx="4325">
                  <c:v>84.317964828436402</c:v>
                </c:pt>
                <c:pt idx="4326">
                  <c:v>79.896472715894404</c:v>
                </c:pt>
                <c:pt idx="4327">
                  <c:v>72.885088269838107</c:v>
                </c:pt>
                <c:pt idx="4328">
                  <c:v>64.830609778998394</c:v>
                </c:pt>
                <c:pt idx="4329">
                  <c:v>56.523485752021699</c:v>
                </c:pt>
                <c:pt idx="4330">
                  <c:v>52.252256056940297</c:v>
                </c:pt>
                <c:pt idx="4331">
                  <c:v>48.958814208980499</c:v>
                </c:pt>
                <c:pt idx="4332">
                  <c:v>45.651206054557697</c:v>
                </c:pt>
                <c:pt idx="4333">
                  <c:v>46.380122243468499</c:v>
                </c:pt>
                <c:pt idx="4334">
                  <c:v>44.5717381795858</c:v>
                </c:pt>
                <c:pt idx="4335">
                  <c:v>45.552003583735903</c:v>
                </c:pt>
                <c:pt idx="4336">
                  <c:v>43.7633209816142</c:v>
                </c:pt>
                <c:pt idx="4337">
                  <c:v>43.559088467404898</c:v>
                </c:pt>
                <c:pt idx="4338">
                  <c:v>47.280204939590597</c:v>
                </c:pt>
                <c:pt idx="4339">
                  <c:v>49.769130869971903</c:v>
                </c:pt>
                <c:pt idx="4340">
                  <c:v>56.165648719774701</c:v>
                </c:pt>
                <c:pt idx="4341">
                  <c:v>61.1513435734051</c:v>
                </c:pt>
                <c:pt idx="4342">
                  <c:v>65.244412595601204</c:v>
                </c:pt>
                <c:pt idx="4343">
                  <c:v>68.703515649346798</c:v>
                </c:pt>
                <c:pt idx="4344">
                  <c:v>72.130233702589194</c:v>
                </c:pt>
                <c:pt idx="4345">
                  <c:v>76.696858157059793</c:v>
                </c:pt>
                <c:pt idx="4346">
                  <c:v>81.861972079141793</c:v>
                </c:pt>
                <c:pt idx="4347">
                  <c:v>84.632317205371606</c:v>
                </c:pt>
                <c:pt idx="4348">
                  <c:v>86.322719254332796</c:v>
                </c:pt>
                <c:pt idx="4349">
                  <c:v>80.940369573077106</c:v>
                </c:pt>
                <c:pt idx="4350">
                  <c:v>71.092388126738101</c:v>
                </c:pt>
                <c:pt idx="4351">
                  <c:v>66.729953771154101</c:v>
                </c:pt>
                <c:pt idx="4352">
                  <c:v>61.996642534264801</c:v>
                </c:pt>
                <c:pt idx="4353">
                  <c:v>57.557890889282497</c:v>
                </c:pt>
                <c:pt idx="4354">
                  <c:v>55.799945205994199</c:v>
                </c:pt>
                <c:pt idx="4355">
                  <c:v>53.979555287381302</c:v>
                </c:pt>
                <c:pt idx="4356">
                  <c:v>61.3341298417904</c:v>
                </c:pt>
                <c:pt idx="4357">
                  <c:v>67.834887407859696</c:v>
                </c:pt>
                <c:pt idx="4358">
                  <c:v>61.760992831518003</c:v>
                </c:pt>
                <c:pt idx="4359">
                  <c:v>61.350092108800702</c:v>
                </c:pt>
                <c:pt idx="4360">
                  <c:v>56.406892962872199</c:v>
                </c:pt>
                <c:pt idx="4361">
                  <c:v>52.411155584983902</c:v>
                </c:pt>
                <c:pt idx="4362">
                  <c:v>56.606034685511801</c:v>
                </c:pt>
                <c:pt idx="4363">
                  <c:v>62.494839758070299</c:v>
                </c:pt>
                <c:pt idx="4364">
                  <c:v>64.809331551920707</c:v>
                </c:pt>
                <c:pt idx="4365">
                  <c:v>71.566636712859093</c:v>
                </c:pt>
                <c:pt idx="4366">
                  <c:v>78.737538879277494</c:v>
                </c:pt>
                <c:pt idx="4367">
                  <c:v>81.007371707794803</c:v>
                </c:pt>
                <c:pt idx="4368">
                  <c:v>86.0207596718855</c:v>
                </c:pt>
                <c:pt idx="4369">
                  <c:v>92.374926640445295</c:v>
                </c:pt>
                <c:pt idx="4370">
                  <c:v>97.507867235366007</c:v>
                </c:pt>
                <c:pt idx="4371">
                  <c:v>99.899604699242701</c:v>
                </c:pt>
                <c:pt idx="4372">
                  <c:v>100</c:v>
                </c:pt>
                <c:pt idx="4373">
                  <c:v>96.850512991257304</c:v>
                </c:pt>
                <c:pt idx="4374">
                  <c:v>92.876765651671406</c:v>
                </c:pt>
                <c:pt idx="4375">
                  <c:v>85.760355333681602</c:v>
                </c:pt>
                <c:pt idx="4376">
                  <c:v>78.118881794068599</c:v>
                </c:pt>
                <c:pt idx="4377">
                  <c:v>78.854851716518695</c:v>
                </c:pt>
                <c:pt idx="4378">
                  <c:v>86.086767562963999</c:v>
                </c:pt>
                <c:pt idx="4379">
                  <c:v>79.348135698691706</c:v>
                </c:pt>
                <c:pt idx="4380">
                  <c:v>67.851550598257404</c:v>
                </c:pt>
                <c:pt idx="4381">
                  <c:v>65.094940478276698</c:v>
                </c:pt>
                <c:pt idx="4382">
                  <c:v>65.891589966235699</c:v>
                </c:pt>
                <c:pt idx="4383">
                  <c:v>66.002539228148294</c:v>
                </c:pt>
                <c:pt idx="4384">
                  <c:v>66.310211573998302</c:v>
                </c:pt>
                <c:pt idx="4385">
                  <c:v>66.572640833226401</c:v>
                </c:pt>
                <c:pt idx="4386">
                  <c:v>67.567135223337303</c:v>
                </c:pt>
                <c:pt idx="4387">
                  <c:v>66.850633345095105</c:v>
                </c:pt>
                <c:pt idx="4388">
                  <c:v>70.184775354970398</c:v>
                </c:pt>
                <c:pt idx="4389">
                  <c:v>76.2753788955239</c:v>
                </c:pt>
                <c:pt idx="4390">
                  <c:v>79.776800694250994</c:v>
                </c:pt>
                <c:pt idx="4391">
                  <c:v>83.460686113518193</c:v>
                </c:pt>
                <c:pt idx="4392">
                  <c:v>87.555539236978206</c:v>
                </c:pt>
                <c:pt idx="4393">
                  <c:v>93.522514163565404</c:v>
                </c:pt>
                <c:pt idx="4394">
                  <c:v>91.545454436661302</c:v>
                </c:pt>
                <c:pt idx="4395">
                  <c:v>93.949409795059594</c:v>
                </c:pt>
                <c:pt idx="4396">
                  <c:v>96.058077731453807</c:v>
                </c:pt>
                <c:pt idx="4397">
                  <c:v>94.092126759831203</c:v>
                </c:pt>
                <c:pt idx="4398">
                  <c:v>87.017144706026002</c:v>
                </c:pt>
                <c:pt idx="4399">
                  <c:v>75.428259196490103</c:v>
                </c:pt>
                <c:pt idx="4400">
                  <c:v>59.24226131759</c:v>
                </c:pt>
                <c:pt idx="4401">
                  <c:v>59.927448205408403</c:v>
                </c:pt>
                <c:pt idx="4402">
                  <c:v>57.421636912569802</c:v>
                </c:pt>
                <c:pt idx="4403">
                  <c:v>53.603332697391998</c:v>
                </c:pt>
                <c:pt idx="4404">
                  <c:v>50.8953678760451</c:v>
                </c:pt>
                <c:pt idx="4405">
                  <c:v>47.873407784422497</c:v>
                </c:pt>
                <c:pt idx="4406">
                  <c:v>48.7046771688901</c:v>
                </c:pt>
                <c:pt idx="4407">
                  <c:v>51.461458767923403</c:v>
                </c:pt>
                <c:pt idx="4408">
                  <c:v>52.263441453688102</c:v>
                </c:pt>
                <c:pt idx="4409">
                  <c:v>51.130306462210001</c:v>
                </c:pt>
                <c:pt idx="4410">
                  <c:v>51.102987689893503</c:v>
                </c:pt>
                <c:pt idx="4411">
                  <c:v>48.832430471482297</c:v>
                </c:pt>
                <c:pt idx="4412">
                  <c:v>45.247946564549103</c:v>
                </c:pt>
                <c:pt idx="4413">
                  <c:v>48.144438293855103</c:v>
                </c:pt>
                <c:pt idx="4414">
                  <c:v>51.515069752612497</c:v>
                </c:pt>
                <c:pt idx="4415">
                  <c:v>56.719367864172803</c:v>
                </c:pt>
                <c:pt idx="4416">
                  <c:v>65.870609560480702</c:v>
                </c:pt>
                <c:pt idx="4417">
                  <c:v>73.051600568587602</c:v>
                </c:pt>
                <c:pt idx="4418">
                  <c:v>80.884333598328396</c:v>
                </c:pt>
                <c:pt idx="4419">
                  <c:v>87.016238249889597</c:v>
                </c:pt>
                <c:pt idx="4420">
                  <c:v>88.375266080645005</c:v>
                </c:pt>
                <c:pt idx="4421">
                  <c:v>86.409402384095699</c:v>
                </c:pt>
                <c:pt idx="4422">
                  <c:v>83.852089119259503</c:v>
                </c:pt>
                <c:pt idx="4423">
                  <c:v>70.088331842593007</c:v>
                </c:pt>
                <c:pt idx="4424">
                  <c:v>62.211785998999403</c:v>
                </c:pt>
                <c:pt idx="4425">
                  <c:v>56.625211574460202</c:v>
                </c:pt>
                <c:pt idx="4426">
                  <c:v>54.967700597335899</c:v>
                </c:pt>
                <c:pt idx="4427">
                  <c:v>54.730133351113402</c:v>
                </c:pt>
                <c:pt idx="4428">
                  <c:v>53.061467987542599</c:v>
                </c:pt>
                <c:pt idx="4429">
                  <c:v>47.636700266411303</c:v>
                </c:pt>
                <c:pt idx="4430">
                  <c:v>42.469866317944401</c:v>
                </c:pt>
                <c:pt idx="4431">
                  <c:v>41.446460286588099</c:v>
                </c:pt>
                <c:pt idx="4432">
                  <c:v>46.003091647536401</c:v>
                </c:pt>
                <c:pt idx="4433">
                  <c:v>48.669295725129601</c:v>
                </c:pt>
                <c:pt idx="4434">
                  <c:v>48.956087330015002</c:v>
                </c:pt>
                <c:pt idx="4435">
                  <c:v>50.384562468349898</c:v>
                </c:pt>
                <c:pt idx="4436">
                  <c:v>50.820336851459601</c:v>
                </c:pt>
                <c:pt idx="4437">
                  <c:v>55.611683841831798</c:v>
                </c:pt>
                <c:pt idx="4438">
                  <c:v>60.882417390244697</c:v>
                </c:pt>
                <c:pt idx="4439">
                  <c:v>67.349626556953694</c:v>
                </c:pt>
                <c:pt idx="4440">
                  <c:v>83.192617186894495</c:v>
                </c:pt>
                <c:pt idx="4441">
                  <c:v>86.235603861105204</c:v>
                </c:pt>
                <c:pt idx="4442">
                  <c:v>95.039884828524606</c:v>
                </c:pt>
                <c:pt idx="4443">
                  <c:v>97.202809735114997</c:v>
                </c:pt>
                <c:pt idx="4444">
                  <c:v>95.849231618137296</c:v>
                </c:pt>
                <c:pt idx="4445">
                  <c:v>89.4006538734684</c:v>
                </c:pt>
                <c:pt idx="4446">
                  <c:v>80.905026741580599</c:v>
                </c:pt>
                <c:pt idx="4447">
                  <c:v>69.164950041023104</c:v>
                </c:pt>
                <c:pt idx="4448">
                  <c:v>63.875779577772597</c:v>
                </c:pt>
                <c:pt idx="4449">
                  <c:v>55.5950220723876</c:v>
                </c:pt>
                <c:pt idx="4450">
                  <c:v>50.563660389935997</c:v>
                </c:pt>
                <c:pt idx="4451">
                  <c:v>49.336193047719803</c:v>
                </c:pt>
                <c:pt idx="4452">
                  <c:v>47.252985181117701</c:v>
                </c:pt>
                <c:pt idx="4453">
                  <c:v>46.149491329044402</c:v>
                </c:pt>
                <c:pt idx="4454">
                  <c:v>46.276838295724303</c:v>
                </c:pt>
                <c:pt idx="4455">
                  <c:v>47.444673519458803</c:v>
                </c:pt>
                <c:pt idx="4456">
                  <c:v>45.464288653397702</c:v>
                </c:pt>
                <c:pt idx="4457">
                  <c:v>47.819011487497903</c:v>
                </c:pt>
                <c:pt idx="4458">
                  <c:v>57.332696250590999</c:v>
                </c:pt>
                <c:pt idx="4459">
                  <c:v>63.649862470105703</c:v>
                </c:pt>
                <c:pt idx="4460">
                  <c:v>68.475782691938903</c:v>
                </c:pt>
                <c:pt idx="4461">
                  <c:v>73.6684339347986</c:v>
                </c:pt>
                <c:pt idx="4462">
                  <c:v>75.500720444298295</c:v>
                </c:pt>
                <c:pt idx="4463">
                  <c:v>75.126794993179402</c:v>
                </c:pt>
                <c:pt idx="4464">
                  <c:v>79.270100592877696</c:v>
                </c:pt>
                <c:pt idx="4465">
                  <c:v>82.958945707599497</c:v>
                </c:pt>
                <c:pt idx="4466">
                  <c:v>85.274582003301902</c:v>
                </c:pt>
                <c:pt idx="4467">
                  <c:v>85.712676796511303</c:v>
                </c:pt>
                <c:pt idx="4468">
                  <c:v>89.036636668607002</c:v>
                </c:pt>
                <c:pt idx="4469">
                  <c:v>89.021628070505102</c:v>
                </c:pt>
                <c:pt idx="4470">
                  <c:v>84.331693838544993</c:v>
                </c:pt>
                <c:pt idx="4471">
                  <c:v>74.545724600891702</c:v>
                </c:pt>
                <c:pt idx="4472">
                  <c:v>67.747208225719504</c:v>
                </c:pt>
                <c:pt idx="4473">
                  <c:v>60.698667202157097</c:v>
                </c:pt>
                <c:pt idx="4474">
                  <c:v>55.575330570517401</c:v>
                </c:pt>
                <c:pt idx="4475">
                  <c:v>56.709054610489702</c:v>
                </c:pt>
                <c:pt idx="4476">
                  <c:v>54.882640671477297</c:v>
                </c:pt>
                <c:pt idx="4477">
                  <c:v>52.341988857548003</c:v>
                </c:pt>
                <c:pt idx="4478">
                  <c:v>53.168920186007398</c:v>
                </c:pt>
                <c:pt idx="4479">
                  <c:v>52.212784956735298</c:v>
                </c:pt>
                <c:pt idx="4480">
                  <c:v>52.273009215395099</c:v>
                </c:pt>
                <c:pt idx="4481">
                  <c:v>57.788990996766003</c:v>
                </c:pt>
                <c:pt idx="4482">
                  <c:v>64.125686482301703</c:v>
                </c:pt>
                <c:pt idx="4483">
                  <c:v>66.423152405682899</c:v>
                </c:pt>
                <c:pt idx="4484">
                  <c:v>72.147914812931504</c:v>
                </c:pt>
                <c:pt idx="4485">
                  <c:v>74.8086235552896</c:v>
                </c:pt>
                <c:pt idx="4486">
                  <c:v>73.734879674709902</c:v>
                </c:pt>
                <c:pt idx="4487">
                  <c:v>73.351034595258199</c:v>
                </c:pt>
                <c:pt idx="4488">
                  <c:v>78.574694357824796</c:v>
                </c:pt>
                <c:pt idx="4489">
                  <c:v>97.293015106686298</c:v>
                </c:pt>
                <c:pt idx="4490">
                  <c:v>99.508676539447194</c:v>
                </c:pt>
                <c:pt idx="4491">
                  <c:v>100</c:v>
                </c:pt>
                <c:pt idx="4492">
                  <c:v>100</c:v>
                </c:pt>
                <c:pt idx="4493">
                  <c:v>100</c:v>
                </c:pt>
                <c:pt idx="4494">
                  <c:v>99.346499225891804</c:v>
                </c:pt>
                <c:pt idx="4495">
                  <c:v>98.391793746129693</c:v>
                </c:pt>
                <c:pt idx="4496">
                  <c:v>98.115716448981999</c:v>
                </c:pt>
                <c:pt idx="4497">
                  <c:v>95.756491463676198</c:v>
                </c:pt>
                <c:pt idx="4498">
                  <c:v>94.925075858110304</c:v>
                </c:pt>
                <c:pt idx="4499">
                  <c:v>96.394551777932605</c:v>
                </c:pt>
                <c:pt idx="4500">
                  <c:v>88.760378357774997</c:v>
                </c:pt>
                <c:pt idx="4501">
                  <c:v>81.063634380020503</c:v>
                </c:pt>
                <c:pt idx="4502">
                  <c:v>68.021740950594904</c:v>
                </c:pt>
                <c:pt idx="4503">
                  <c:v>60.597685262711998</c:v>
                </c:pt>
                <c:pt idx="4504">
                  <c:v>71.474548842520406</c:v>
                </c:pt>
                <c:pt idx="4505">
                  <c:v>73.964769974763897</c:v>
                </c:pt>
                <c:pt idx="4506">
                  <c:v>85.736395116472707</c:v>
                </c:pt>
                <c:pt idx="4507">
                  <c:v>89.030183107867998</c:v>
                </c:pt>
                <c:pt idx="4508">
                  <c:v>84.565588882571703</c:v>
                </c:pt>
                <c:pt idx="4509">
                  <c:v>92.618686334048704</c:v>
                </c:pt>
                <c:pt idx="4510">
                  <c:v>99.975629327107399</c:v>
                </c:pt>
                <c:pt idx="4511">
                  <c:v>100</c:v>
                </c:pt>
                <c:pt idx="4512">
                  <c:v>100</c:v>
                </c:pt>
                <c:pt idx="4513">
                  <c:v>100</c:v>
                </c:pt>
                <c:pt idx="4514">
                  <c:v>100</c:v>
                </c:pt>
                <c:pt idx="4515">
                  <c:v>100</c:v>
                </c:pt>
                <c:pt idx="4516">
                  <c:v>100</c:v>
                </c:pt>
                <c:pt idx="4517">
                  <c:v>100</c:v>
                </c:pt>
                <c:pt idx="4518">
                  <c:v>100</c:v>
                </c:pt>
                <c:pt idx="4519">
                  <c:v>100</c:v>
                </c:pt>
                <c:pt idx="4520">
                  <c:v>94.885562443641206</c:v>
                </c:pt>
                <c:pt idx="4521">
                  <c:v>92.4110607075865</c:v>
                </c:pt>
                <c:pt idx="4522">
                  <c:v>87.732300996401904</c:v>
                </c:pt>
                <c:pt idx="4523">
                  <c:v>76.8645430324149</c:v>
                </c:pt>
                <c:pt idx="4524">
                  <c:v>74.155762279935203</c:v>
                </c:pt>
                <c:pt idx="4525">
                  <c:v>72.300958794619902</c:v>
                </c:pt>
                <c:pt idx="4526">
                  <c:v>79.048745431412797</c:v>
                </c:pt>
                <c:pt idx="4527">
                  <c:v>79.878561242798099</c:v>
                </c:pt>
                <c:pt idx="4528">
                  <c:v>83.951932744786404</c:v>
                </c:pt>
                <c:pt idx="4529">
                  <c:v>85.7657204218998</c:v>
                </c:pt>
                <c:pt idx="4530">
                  <c:v>90.936543122330406</c:v>
                </c:pt>
                <c:pt idx="4531">
                  <c:v>95.397039859886405</c:v>
                </c:pt>
                <c:pt idx="4532">
                  <c:v>97.291173433513194</c:v>
                </c:pt>
                <c:pt idx="4533">
                  <c:v>100</c:v>
                </c:pt>
                <c:pt idx="4534">
                  <c:v>100</c:v>
                </c:pt>
                <c:pt idx="4535">
                  <c:v>100</c:v>
                </c:pt>
                <c:pt idx="4536">
                  <c:v>100</c:v>
                </c:pt>
                <c:pt idx="4537">
                  <c:v>99.862180122421904</c:v>
                </c:pt>
                <c:pt idx="4538">
                  <c:v>99.7140943882127</c:v>
                </c:pt>
                <c:pt idx="4539">
                  <c:v>99.424052743407898</c:v>
                </c:pt>
                <c:pt idx="4540">
                  <c:v>99.271529188881601</c:v>
                </c:pt>
                <c:pt idx="4541">
                  <c:v>99.040169570804693</c:v>
                </c:pt>
                <c:pt idx="4542">
                  <c:v>99.0567574504162</c:v>
                </c:pt>
                <c:pt idx="4543">
                  <c:v>96.380579559927497</c:v>
                </c:pt>
                <c:pt idx="4544">
                  <c:v>99.992972480377304</c:v>
                </c:pt>
                <c:pt idx="4545">
                  <c:v>100</c:v>
                </c:pt>
                <c:pt idx="4546">
                  <c:v>95.566876954532404</c:v>
                </c:pt>
                <c:pt idx="4547">
                  <c:v>83.0871370045584</c:v>
                </c:pt>
                <c:pt idx="4548">
                  <c:v>69.584853220024002</c:v>
                </c:pt>
                <c:pt idx="4549">
                  <c:v>61.161612057000497</c:v>
                </c:pt>
                <c:pt idx="4550">
                  <c:v>54.574552857856602</c:v>
                </c:pt>
                <c:pt idx="4551">
                  <c:v>58.734522103003997</c:v>
                </c:pt>
                <c:pt idx="4552">
                  <c:v>62.197191640017202</c:v>
                </c:pt>
                <c:pt idx="4553">
                  <c:v>64.781797701814995</c:v>
                </c:pt>
                <c:pt idx="4554">
                  <c:v>63.178669860483801</c:v>
                </c:pt>
                <c:pt idx="4555">
                  <c:v>58.288823865436001</c:v>
                </c:pt>
                <c:pt idx="4556">
                  <c:v>64.030010588103593</c:v>
                </c:pt>
                <c:pt idx="4557">
                  <c:v>70.573427092866496</c:v>
                </c:pt>
                <c:pt idx="4558">
                  <c:v>77.1028817298089</c:v>
                </c:pt>
                <c:pt idx="4559">
                  <c:v>85.054563918893393</c:v>
                </c:pt>
                <c:pt idx="4560">
                  <c:v>89.8657685429542</c:v>
                </c:pt>
                <c:pt idx="4561">
                  <c:v>92.999258254295896</c:v>
                </c:pt>
                <c:pt idx="4562">
                  <c:v>96.5542841648912</c:v>
                </c:pt>
                <c:pt idx="4563">
                  <c:v>99.806234140818503</c:v>
                </c:pt>
                <c:pt idx="4564">
                  <c:v>99.405929131541001</c:v>
                </c:pt>
                <c:pt idx="4565">
                  <c:v>92.783826811628998</c:v>
                </c:pt>
                <c:pt idx="4566">
                  <c:v>85.699317958818398</c:v>
                </c:pt>
                <c:pt idx="4567">
                  <c:v>78.569365548258901</c:v>
                </c:pt>
                <c:pt idx="4568">
                  <c:v>70.255837463219905</c:v>
                </c:pt>
                <c:pt idx="4569">
                  <c:v>61.281617744407797</c:v>
                </c:pt>
                <c:pt idx="4570">
                  <c:v>55.784441542715903</c:v>
                </c:pt>
                <c:pt idx="4571">
                  <c:v>55.815501229301702</c:v>
                </c:pt>
                <c:pt idx="4572">
                  <c:v>54.449513085296097</c:v>
                </c:pt>
                <c:pt idx="4573">
                  <c:v>51.610310070557702</c:v>
                </c:pt>
                <c:pt idx="4574">
                  <c:v>53.201405006414802</c:v>
                </c:pt>
                <c:pt idx="4575">
                  <c:v>51.025754371619598</c:v>
                </c:pt>
                <c:pt idx="4576">
                  <c:v>47.209050446535997</c:v>
                </c:pt>
                <c:pt idx="4577">
                  <c:v>45.475886375845597</c:v>
                </c:pt>
                <c:pt idx="4578">
                  <c:v>45.864422146205101</c:v>
                </c:pt>
                <c:pt idx="4579">
                  <c:v>48.238587881382003</c:v>
                </c:pt>
                <c:pt idx="4580">
                  <c:v>53.484329284251402</c:v>
                </c:pt>
                <c:pt idx="4581">
                  <c:v>57.077908895769902</c:v>
                </c:pt>
                <c:pt idx="4582">
                  <c:v>60.2863130891702</c:v>
                </c:pt>
                <c:pt idx="4583">
                  <c:v>67.624561034957495</c:v>
                </c:pt>
                <c:pt idx="4584">
                  <c:v>76.209570547307706</c:v>
                </c:pt>
                <c:pt idx="4585">
                  <c:v>82.106709597862704</c:v>
                </c:pt>
                <c:pt idx="4586">
                  <c:v>86.452996565005606</c:v>
                </c:pt>
                <c:pt idx="4587">
                  <c:v>88.687458230208406</c:v>
                </c:pt>
                <c:pt idx="4588">
                  <c:v>88.509561182971197</c:v>
                </c:pt>
                <c:pt idx="4589">
                  <c:v>85.494595007437894</c:v>
                </c:pt>
                <c:pt idx="4590">
                  <c:v>76.624910640148897</c:v>
                </c:pt>
                <c:pt idx="4591">
                  <c:v>67.237997364342405</c:v>
                </c:pt>
                <c:pt idx="4592">
                  <c:v>56.8904567290759</c:v>
                </c:pt>
                <c:pt idx="4593">
                  <c:v>55.224773947848099</c:v>
                </c:pt>
                <c:pt idx="4594">
                  <c:v>51.735309710687503</c:v>
                </c:pt>
                <c:pt idx="4595">
                  <c:v>49.434010529520897</c:v>
                </c:pt>
                <c:pt idx="4596">
                  <c:v>47.0193852623363</c:v>
                </c:pt>
                <c:pt idx="4597">
                  <c:v>46.259571561635802</c:v>
                </c:pt>
                <c:pt idx="4598">
                  <c:v>46.887185387661802</c:v>
                </c:pt>
                <c:pt idx="4599">
                  <c:v>46.354762395867603</c:v>
                </c:pt>
                <c:pt idx="4600">
                  <c:v>48.565457806309702</c:v>
                </c:pt>
                <c:pt idx="4601">
                  <c:v>48.065599238601997</c:v>
                </c:pt>
                <c:pt idx="4602">
                  <c:v>48.301772902015799</c:v>
                </c:pt>
                <c:pt idx="4603">
                  <c:v>49.9432883376899</c:v>
                </c:pt>
                <c:pt idx="4604">
                  <c:v>54.2692234034498</c:v>
                </c:pt>
                <c:pt idx="4605">
                  <c:v>60.892909448131597</c:v>
                </c:pt>
                <c:pt idx="4606">
                  <c:v>66.220994226340906</c:v>
                </c:pt>
                <c:pt idx="4607">
                  <c:v>67.739973898134195</c:v>
                </c:pt>
                <c:pt idx="4608">
                  <c:v>71.243277230384294</c:v>
                </c:pt>
                <c:pt idx="4609">
                  <c:v>75.876895210755094</c:v>
                </c:pt>
                <c:pt idx="4610">
                  <c:v>81.979731192720294</c:v>
                </c:pt>
                <c:pt idx="4611">
                  <c:v>85.125761810685006</c:v>
                </c:pt>
                <c:pt idx="4612">
                  <c:v>85.417854469475898</c:v>
                </c:pt>
                <c:pt idx="4613">
                  <c:v>84.246977053561395</c:v>
                </c:pt>
                <c:pt idx="4614">
                  <c:v>77.463774414477797</c:v>
                </c:pt>
                <c:pt idx="4615">
                  <c:v>76.348146008837304</c:v>
                </c:pt>
                <c:pt idx="4616">
                  <c:v>69.062670685188905</c:v>
                </c:pt>
                <c:pt idx="4617">
                  <c:v>59.866665134745404</c:v>
                </c:pt>
                <c:pt idx="4618">
                  <c:v>51.040760996175003</c:v>
                </c:pt>
                <c:pt idx="4619">
                  <c:v>53.027226079221698</c:v>
                </c:pt>
                <c:pt idx="4620">
                  <c:v>53.160849855818</c:v>
                </c:pt>
                <c:pt idx="4621">
                  <c:v>53.861629523382199</c:v>
                </c:pt>
                <c:pt idx="4622">
                  <c:v>48.2068875634546</c:v>
                </c:pt>
                <c:pt idx="4623">
                  <c:v>50.9762068332927</c:v>
                </c:pt>
                <c:pt idx="4624">
                  <c:v>47.156682832042499</c:v>
                </c:pt>
                <c:pt idx="4625">
                  <c:v>56.188787530313903</c:v>
                </c:pt>
                <c:pt idx="4626">
                  <c:v>58.563381137074899</c:v>
                </c:pt>
                <c:pt idx="4627">
                  <c:v>61.0814931000535</c:v>
                </c:pt>
                <c:pt idx="4628">
                  <c:v>62.9127062855598</c:v>
                </c:pt>
                <c:pt idx="4629">
                  <c:v>67.222296033723396</c:v>
                </c:pt>
                <c:pt idx="4630">
                  <c:v>74.836252505993102</c:v>
                </c:pt>
                <c:pt idx="4631">
                  <c:v>80.1988214152327</c:v>
                </c:pt>
                <c:pt idx="4632">
                  <c:v>91.636048343384502</c:v>
                </c:pt>
                <c:pt idx="4633">
                  <c:v>96.818601307541002</c:v>
                </c:pt>
                <c:pt idx="4634">
                  <c:v>92.798683460500399</c:v>
                </c:pt>
                <c:pt idx="4635">
                  <c:v>98.888215270847596</c:v>
                </c:pt>
                <c:pt idx="4636">
                  <c:v>100</c:v>
                </c:pt>
                <c:pt idx="4637">
                  <c:v>100</c:v>
                </c:pt>
                <c:pt idx="4638">
                  <c:v>96.570376389599801</c:v>
                </c:pt>
                <c:pt idx="4639">
                  <c:v>88.172649030079498</c:v>
                </c:pt>
                <c:pt idx="4640">
                  <c:v>65.396186428709598</c:v>
                </c:pt>
                <c:pt idx="4641">
                  <c:v>65.906909812209193</c:v>
                </c:pt>
                <c:pt idx="4642">
                  <c:v>62.951155279343098</c:v>
                </c:pt>
                <c:pt idx="4643">
                  <c:v>59.063012000114597</c:v>
                </c:pt>
                <c:pt idx="4644">
                  <c:v>55.919853143795699</c:v>
                </c:pt>
                <c:pt idx="4645">
                  <c:v>53.798477768462703</c:v>
                </c:pt>
                <c:pt idx="4646">
                  <c:v>53.188885188757503</c:v>
                </c:pt>
                <c:pt idx="4647">
                  <c:v>54.338542591528601</c:v>
                </c:pt>
                <c:pt idx="4648">
                  <c:v>54.869071407849901</c:v>
                </c:pt>
                <c:pt idx="4649">
                  <c:v>56.144036793801902</c:v>
                </c:pt>
                <c:pt idx="4650">
                  <c:v>56.0608604351401</c:v>
                </c:pt>
                <c:pt idx="4651">
                  <c:v>60.803586995371802</c:v>
                </c:pt>
                <c:pt idx="4652">
                  <c:v>64.799353029403704</c:v>
                </c:pt>
                <c:pt idx="4653">
                  <c:v>68.968896204013106</c:v>
                </c:pt>
                <c:pt idx="4654">
                  <c:v>71.921568242871302</c:v>
                </c:pt>
                <c:pt idx="4655">
                  <c:v>76.831529202680997</c:v>
                </c:pt>
                <c:pt idx="4656">
                  <c:v>81.105098378553507</c:v>
                </c:pt>
                <c:pt idx="4657">
                  <c:v>86.377178593949594</c:v>
                </c:pt>
                <c:pt idx="4658">
                  <c:v>87.4909591659314</c:v>
                </c:pt>
                <c:pt idx="4659">
                  <c:v>91.6496819542173</c:v>
                </c:pt>
                <c:pt idx="4660">
                  <c:v>94.836901859016905</c:v>
                </c:pt>
                <c:pt idx="4661">
                  <c:v>93.091251619350999</c:v>
                </c:pt>
                <c:pt idx="4662">
                  <c:v>89.499174337865199</c:v>
                </c:pt>
                <c:pt idx="4663">
                  <c:v>83.6727352900227</c:v>
                </c:pt>
                <c:pt idx="4664">
                  <c:v>77.032602169759897</c:v>
                </c:pt>
                <c:pt idx="4665">
                  <c:v>69.458959010639305</c:v>
                </c:pt>
                <c:pt idx="4666">
                  <c:v>55.474567835447303</c:v>
                </c:pt>
                <c:pt idx="4667">
                  <c:v>47.971216479928401</c:v>
                </c:pt>
                <c:pt idx="4668">
                  <c:v>44.428142589145601</c:v>
                </c:pt>
                <c:pt idx="4669">
                  <c:v>44.564375312493702</c:v>
                </c:pt>
                <c:pt idx="4670">
                  <c:v>44.785063688078203</c:v>
                </c:pt>
                <c:pt idx="4671">
                  <c:v>45.444878786247202</c:v>
                </c:pt>
                <c:pt idx="4672">
                  <c:v>49.026671095686403</c:v>
                </c:pt>
                <c:pt idx="4673">
                  <c:v>49.814547952284101</c:v>
                </c:pt>
                <c:pt idx="4674">
                  <c:v>58.904700219481697</c:v>
                </c:pt>
                <c:pt idx="4675">
                  <c:v>61.628097137078697</c:v>
                </c:pt>
                <c:pt idx="4676">
                  <c:v>64.865916906615098</c:v>
                </c:pt>
                <c:pt idx="4677">
                  <c:v>68.610789116108805</c:v>
                </c:pt>
                <c:pt idx="4678">
                  <c:v>69.926473250955098</c:v>
                </c:pt>
                <c:pt idx="4679">
                  <c:v>71.700368004113599</c:v>
                </c:pt>
                <c:pt idx="4680">
                  <c:v>74.406717047630593</c:v>
                </c:pt>
                <c:pt idx="4681">
                  <c:v>79.346000296457504</c:v>
                </c:pt>
                <c:pt idx="4682">
                  <c:v>85.897827068907105</c:v>
                </c:pt>
                <c:pt idx="4683">
                  <c:v>91.343171035746806</c:v>
                </c:pt>
                <c:pt idx="4684">
                  <c:v>92.534940993741301</c:v>
                </c:pt>
                <c:pt idx="4685">
                  <c:v>88.089178750713799</c:v>
                </c:pt>
                <c:pt idx="4686">
                  <c:v>84.738889893188102</c:v>
                </c:pt>
                <c:pt idx="4687">
                  <c:v>81.595710777071403</c:v>
                </c:pt>
                <c:pt idx="4688">
                  <c:v>74.888626409417995</c:v>
                </c:pt>
                <c:pt idx="4689">
                  <c:v>67.276389638983204</c:v>
                </c:pt>
                <c:pt idx="4690">
                  <c:v>61.8066876228499</c:v>
                </c:pt>
                <c:pt idx="4691">
                  <c:v>58.442940764583703</c:v>
                </c:pt>
                <c:pt idx="4692">
                  <c:v>56.059590037926299</c:v>
                </c:pt>
                <c:pt idx="4693">
                  <c:v>56.7803318217411</c:v>
                </c:pt>
                <c:pt idx="4694">
                  <c:v>57.290134504386401</c:v>
                </c:pt>
                <c:pt idx="4695">
                  <c:v>81.667654293858405</c:v>
                </c:pt>
                <c:pt idx="4696">
                  <c:v>100</c:v>
                </c:pt>
                <c:pt idx="4697">
                  <c:v>100</c:v>
                </c:pt>
                <c:pt idx="4698">
                  <c:v>99.147981999340502</c:v>
                </c:pt>
                <c:pt idx="4699">
                  <c:v>98.453179580242406</c:v>
                </c:pt>
                <c:pt idx="4700">
                  <c:v>99.9954843196616</c:v>
                </c:pt>
                <c:pt idx="4701">
                  <c:v>100</c:v>
                </c:pt>
                <c:pt idx="4702">
                  <c:v>100</c:v>
                </c:pt>
                <c:pt idx="4703">
                  <c:v>100</c:v>
                </c:pt>
                <c:pt idx="4704">
                  <c:v>100</c:v>
                </c:pt>
                <c:pt idx="4705">
                  <c:v>100</c:v>
                </c:pt>
                <c:pt idx="4706">
                  <c:v>100</c:v>
                </c:pt>
                <c:pt idx="4707">
                  <c:v>100</c:v>
                </c:pt>
                <c:pt idx="4708">
                  <c:v>100</c:v>
                </c:pt>
                <c:pt idx="4709">
                  <c:v>100</c:v>
                </c:pt>
                <c:pt idx="4710">
                  <c:v>100</c:v>
                </c:pt>
                <c:pt idx="4711">
                  <c:v>99.719193175618798</c:v>
                </c:pt>
                <c:pt idx="4712">
                  <c:v>95.825653465680006</c:v>
                </c:pt>
                <c:pt idx="4713">
                  <c:v>86.962167700316797</c:v>
                </c:pt>
                <c:pt idx="4714">
                  <c:v>78.810859171440597</c:v>
                </c:pt>
                <c:pt idx="4715">
                  <c:v>74.740445033719098</c:v>
                </c:pt>
                <c:pt idx="4716">
                  <c:v>69.635519439286199</c:v>
                </c:pt>
                <c:pt idx="4717">
                  <c:v>62.619528076481799</c:v>
                </c:pt>
                <c:pt idx="4718">
                  <c:v>63.841205353306101</c:v>
                </c:pt>
                <c:pt idx="4719">
                  <c:v>65.690266539883595</c:v>
                </c:pt>
                <c:pt idx="4720">
                  <c:v>64.699947427327402</c:v>
                </c:pt>
                <c:pt idx="4721">
                  <c:v>60.986265548530497</c:v>
                </c:pt>
                <c:pt idx="4722">
                  <c:v>61.283978748627703</c:v>
                </c:pt>
                <c:pt idx="4723">
                  <c:v>68.242547799906603</c:v>
                </c:pt>
                <c:pt idx="4724">
                  <c:v>76.674997730996793</c:v>
                </c:pt>
                <c:pt idx="4725">
                  <c:v>83.347269087522605</c:v>
                </c:pt>
                <c:pt idx="4726">
                  <c:v>88.444702519176801</c:v>
                </c:pt>
                <c:pt idx="4727">
                  <c:v>91.310676729851707</c:v>
                </c:pt>
                <c:pt idx="4728">
                  <c:v>91.983425050170496</c:v>
                </c:pt>
                <c:pt idx="4729">
                  <c:v>95.297131942447095</c:v>
                </c:pt>
                <c:pt idx="4730">
                  <c:v>99.646783505501304</c:v>
                </c:pt>
                <c:pt idx="4731">
                  <c:v>100</c:v>
                </c:pt>
                <c:pt idx="4732">
                  <c:v>100</c:v>
                </c:pt>
                <c:pt idx="4733">
                  <c:v>100</c:v>
                </c:pt>
                <c:pt idx="4734">
                  <c:v>99.766209959102198</c:v>
                </c:pt>
                <c:pt idx="4735">
                  <c:v>93.732379484153199</c:v>
                </c:pt>
                <c:pt idx="4736">
                  <c:v>82.190994432379199</c:v>
                </c:pt>
                <c:pt idx="4737">
                  <c:v>67.366517644190694</c:v>
                </c:pt>
                <c:pt idx="4738">
                  <c:v>60.525679435609902</c:v>
                </c:pt>
                <c:pt idx="4739">
                  <c:v>59.025099939743001</c:v>
                </c:pt>
                <c:pt idx="4740">
                  <c:v>56.959244993719999</c:v>
                </c:pt>
                <c:pt idx="4741">
                  <c:v>53.4184122418256</c:v>
                </c:pt>
                <c:pt idx="4742">
                  <c:v>51.414045389926102</c:v>
                </c:pt>
                <c:pt idx="4743">
                  <c:v>49.558991316369898</c:v>
                </c:pt>
                <c:pt idx="4744">
                  <c:v>50.352407224666997</c:v>
                </c:pt>
                <c:pt idx="4745">
                  <c:v>50.129760854136002</c:v>
                </c:pt>
                <c:pt idx="4746">
                  <c:v>48.958603719513697</c:v>
                </c:pt>
                <c:pt idx="4747">
                  <c:v>52.009819534161402</c:v>
                </c:pt>
                <c:pt idx="4748">
                  <c:v>67.234952739158004</c:v>
                </c:pt>
                <c:pt idx="4749">
                  <c:v>73.560329223695604</c:v>
                </c:pt>
                <c:pt idx="4750">
                  <c:v>76.780699841059601</c:v>
                </c:pt>
                <c:pt idx="4751">
                  <c:v>79.138132738124199</c:v>
                </c:pt>
                <c:pt idx="4752">
                  <c:v>87.408649251773198</c:v>
                </c:pt>
                <c:pt idx="4753">
                  <c:v>97.5807361176916</c:v>
                </c:pt>
                <c:pt idx="4754">
                  <c:v>100</c:v>
                </c:pt>
                <c:pt idx="4755">
                  <c:v>98.381000062323906</c:v>
                </c:pt>
                <c:pt idx="4756">
                  <c:v>91.524142073461505</c:v>
                </c:pt>
                <c:pt idx="4757">
                  <c:v>93.555204020911503</c:v>
                </c:pt>
                <c:pt idx="4758">
                  <c:v>90.704601434252496</c:v>
                </c:pt>
                <c:pt idx="4759">
                  <c:v>76.249780791224794</c:v>
                </c:pt>
                <c:pt idx="4760">
                  <c:v>69.188940706245702</c:v>
                </c:pt>
                <c:pt idx="4761">
                  <c:v>63.553071252074901</c:v>
                </c:pt>
                <c:pt idx="4762">
                  <c:v>60.5322964101534</c:v>
                </c:pt>
                <c:pt idx="4763">
                  <c:v>59.393139869340899</c:v>
                </c:pt>
                <c:pt idx="4764">
                  <c:v>56.625044907420197</c:v>
                </c:pt>
                <c:pt idx="4765">
                  <c:v>56.942849945084397</c:v>
                </c:pt>
                <c:pt idx="4766">
                  <c:v>57.3829900803307</c:v>
                </c:pt>
                <c:pt idx="4767">
                  <c:v>58.872934871028903</c:v>
                </c:pt>
                <c:pt idx="4768">
                  <c:v>58.402355501162397</c:v>
                </c:pt>
                <c:pt idx="4769">
                  <c:v>60.012911079020199</c:v>
                </c:pt>
                <c:pt idx="4770">
                  <c:v>63.304127605812603</c:v>
                </c:pt>
                <c:pt idx="4771">
                  <c:v>66.731004987272001</c:v>
                </c:pt>
                <c:pt idx="4772">
                  <c:v>79.087843674899602</c:v>
                </c:pt>
                <c:pt idx="4773">
                  <c:v>91.403794507653103</c:v>
                </c:pt>
                <c:pt idx="4774">
                  <c:v>95.664380876787504</c:v>
                </c:pt>
                <c:pt idx="4775">
                  <c:v>99.334037719345901</c:v>
                </c:pt>
                <c:pt idx="4776">
                  <c:v>100</c:v>
                </c:pt>
                <c:pt idx="4777">
                  <c:v>100</c:v>
                </c:pt>
                <c:pt idx="4778">
                  <c:v>100</c:v>
                </c:pt>
                <c:pt idx="4779">
                  <c:v>100</c:v>
                </c:pt>
                <c:pt idx="4780">
                  <c:v>100</c:v>
                </c:pt>
                <c:pt idx="4781">
                  <c:v>100</c:v>
                </c:pt>
                <c:pt idx="4782">
                  <c:v>100</c:v>
                </c:pt>
                <c:pt idx="4783">
                  <c:v>100</c:v>
                </c:pt>
                <c:pt idx="4784">
                  <c:v>99.781173687633597</c:v>
                </c:pt>
                <c:pt idx="4785">
                  <c:v>96.874362639405007</c:v>
                </c:pt>
                <c:pt idx="4786">
                  <c:v>86.931269403478197</c:v>
                </c:pt>
                <c:pt idx="4787">
                  <c:v>87.5785234078418</c:v>
                </c:pt>
                <c:pt idx="4788">
                  <c:v>87.467250774499902</c:v>
                </c:pt>
                <c:pt idx="4789">
                  <c:v>70.887090504028507</c:v>
                </c:pt>
                <c:pt idx="4790">
                  <c:v>59.6297611843422</c:v>
                </c:pt>
                <c:pt idx="4791">
                  <c:v>51.776882950952398</c:v>
                </c:pt>
                <c:pt idx="4792">
                  <c:v>48.938225302221802</c:v>
                </c:pt>
                <c:pt idx="4793">
                  <c:v>49.459134614266397</c:v>
                </c:pt>
                <c:pt idx="4794">
                  <c:v>62.640402158631296</c:v>
                </c:pt>
                <c:pt idx="4795">
                  <c:v>67.793468349403994</c:v>
                </c:pt>
                <c:pt idx="4796">
                  <c:v>70.410199567669494</c:v>
                </c:pt>
                <c:pt idx="4797">
                  <c:v>76.355965007534607</c:v>
                </c:pt>
                <c:pt idx="4798">
                  <c:v>82.808567025398901</c:v>
                </c:pt>
                <c:pt idx="4799">
                  <c:v>86.919824965319705</c:v>
                </c:pt>
                <c:pt idx="4800">
                  <c:v>88.790898068773899</c:v>
                </c:pt>
                <c:pt idx="4801">
                  <c:v>87.046436937583707</c:v>
                </c:pt>
                <c:pt idx="4802">
                  <c:v>88.526157339348202</c:v>
                </c:pt>
                <c:pt idx="4803">
                  <c:v>96.985429337596798</c:v>
                </c:pt>
                <c:pt idx="4804">
                  <c:v>96.1773327558803</c:v>
                </c:pt>
                <c:pt idx="4805">
                  <c:v>90.528565193452806</c:v>
                </c:pt>
                <c:pt idx="4806">
                  <c:v>84.410742776659006</c:v>
                </c:pt>
                <c:pt idx="4807">
                  <c:v>78.869477556011702</c:v>
                </c:pt>
                <c:pt idx="4808">
                  <c:v>73.131121347736993</c:v>
                </c:pt>
                <c:pt idx="4809">
                  <c:v>66.091988680107605</c:v>
                </c:pt>
                <c:pt idx="4810">
                  <c:v>62.590089650139703</c:v>
                </c:pt>
                <c:pt idx="4811">
                  <c:v>60.628027987446401</c:v>
                </c:pt>
                <c:pt idx="4812">
                  <c:v>58.2860501559434</c:v>
                </c:pt>
                <c:pt idx="4813">
                  <c:v>57.400939946869698</c:v>
                </c:pt>
                <c:pt idx="4814">
                  <c:v>56.537567777662403</c:v>
                </c:pt>
                <c:pt idx="4815">
                  <c:v>55.367480096112601</c:v>
                </c:pt>
                <c:pt idx="4816">
                  <c:v>56.267311600622001</c:v>
                </c:pt>
                <c:pt idx="4817">
                  <c:v>55.4955393247252</c:v>
                </c:pt>
                <c:pt idx="4818">
                  <c:v>54.462958190376</c:v>
                </c:pt>
                <c:pt idx="4819">
                  <c:v>57.541504869294002</c:v>
                </c:pt>
                <c:pt idx="4820">
                  <c:v>63.224090170195801</c:v>
                </c:pt>
                <c:pt idx="4821">
                  <c:v>73.454173389061793</c:v>
                </c:pt>
                <c:pt idx="4822">
                  <c:v>81.552150868008098</c:v>
                </c:pt>
                <c:pt idx="4823">
                  <c:v>86.647493804266702</c:v>
                </c:pt>
                <c:pt idx="4824">
                  <c:v>90.4281406195459</c:v>
                </c:pt>
                <c:pt idx="4825">
                  <c:v>94.564718742716494</c:v>
                </c:pt>
                <c:pt idx="4826">
                  <c:v>98.534072104389097</c:v>
                </c:pt>
                <c:pt idx="4827">
                  <c:v>99.978442286760298</c:v>
                </c:pt>
                <c:pt idx="4828">
                  <c:v>100</c:v>
                </c:pt>
                <c:pt idx="4829">
                  <c:v>100</c:v>
                </c:pt>
                <c:pt idx="4830">
                  <c:v>97.556335967427003</c:v>
                </c:pt>
                <c:pt idx="4831">
                  <c:v>87.730638608251297</c:v>
                </c:pt>
                <c:pt idx="4832">
                  <c:v>78.701612216497907</c:v>
                </c:pt>
                <c:pt idx="4833">
                  <c:v>67.888096529535503</c:v>
                </c:pt>
                <c:pt idx="4834">
                  <c:v>61.903584545099299</c:v>
                </c:pt>
                <c:pt idx="4835">
                  <c:v>58.0063666459301</c:v>
                </c:pt>
                <c:pt idx="4836">
                  <c:v>56.711139119396201</c:v>
                </c:pt>
                <c:pt idx="4837">
                  <c:v>54.503499220988203</c:v>
                </c:pt>
                <c:pt idx="4838">
                  <c:v>52.075904525017101</c:v>
                </c:pt>
                <c:pt idx="4839">
                  <c:v>50.666421108376802</c:v>
                </c:pt>
                <c:pt idx="4840">
                  <c:v>52.203361840563502</c:v>
                </c:pt>
                <c:pt idx="4841">
                  <c:v>54.905415585240902</c:v>
                </c:pt>
                <c:pt idx="4842">
                  <c:v>58.8909606907445</c:v>
                </c:pt>
                <c:pt idx="4843">
                  <c:v>63.444010091099997</c:v>
                </c:pt>
                <c:pt idx="4844">
                  <c:v>69.897224425470199</c:v>
                </c:pt>
                <c:pt idx="4845">
                  <c:v>74.339924947646793</c:v>
                </c:pt>
                <c:pt idx="4846">
                  <c:v>80.057393168833102</c:v>
                </c:pt>
                <c:pt idx="4847">
                  <c:v>80.917222704809802</c:v>
                </c:pt>
                <c:pt idx="4848">
                  <c:v>83.048258237227202</c:v>
                </c:pt>
                <c:pt idx="4849">
                  <c:v>84.327596472658797</c:v>
                </c:pt>
                <c:pt idx="4850">
                  <c:v>86.239897150689899</c:v>
                </c:pt>
                <c:pt idx="4851">
                  <c:v>87.916564903770507</c:v>
                </c:pt>
                <c:pt idx="4852">
                  <c:v>86.331785077235395</c:v>
                </c:pt>
                <c:pt idx="4853">
                  <c:v>83.415110146928996</c:v>
                </c:pt>
                <c:pt idx="4854">
                  <c:v>78.707580233298998</c:v>
                </c:pt>
                <c:pt idx="4855">
                  <c:v>73.216954539214598</c:v>
                </c:pt>
                <c:pt idx="4856">
                  <c:v>71.707519669281297</c:v>
                </c:pt>
                <c:pt idx="4857">
                  <c:v>58.1354103083561</c:v>
                </c:pt>
                <c:pt idx="4858">
                  <c:v>54.465233677394799</c:v>
                </c:pt>
                <c:pt idx="4859">
                  <c:v>54.019506653663299</c:v>
                </c:pt>
                <c:pt idx="4860">
                  <c:v>55.083596465731198</c:v>
                </c:pt>
                <c:pt idx="4861">
                  <c:v>53.0772477798917</c:v>
                </c:pt>
                <c:pt idx="4862">
                  <c:v>51.133467234634402</c:v>
                </c:pt>
                <c:pt idx="4863">
                  <c:v>50.492921229362402</c:v>
                </c:pt>
                <c:pt idx="4864">
                  <c:v>49.681243597576398</c:v>
                </c:pt>
                <c:pt idx="4865">
                  <c:v>49.975754315745299</c:v>
                </c:pt>
                <c:pt idx="4866">
                  <c:v>52.528890194432897</c:v>
                </c:pt>
                <c:pt idx="4867">
                  <c:v>57.107742954653403</c:v>
                </c:pt>
                <c:pt idx="4868">
                  <c:v>62.977017316369299</c:v>
                </c:pt>
                <c:pt idx="4869">
                  <c:v>69.255394989388705</c:v>
                </c:pt>
                <c:pt idx="4870">
                  <c:v>76.067896661710193</c:v>
                </c:pt>
                <c:pt idx="4871">
                  <c:v>80.103247226974005</c:v>
                </c:pt>
                <c:pt idx="4872">
                  <c:v>83.506079095385005</c:v>
                </c:pt>
                <c:pt idx="4873">
                  <c:v>83.372336420691198</c:v>
                </c:pt>
                <c:pt idx="4874">
                  <c:v>86.032376412587197</c:v>
                </c:pt>
                <c:pt idx="4875">
                  <c:v>90.896665255561601</c:v>
                </c:pt>
                <c:pt idx="4876">
                  <c:v>93.730265486599095</c:v>
                </c:pt>
                <c:pt idx="4877">
                  <c:v>95.0599559124759</c:v>
                </c:pt>
                <c:pt idx="4878">
                  <c:v>87.730717997325002</c:v>
                </c:pt>
                <c:pt idx="4879">
                  <c:v>80.7132238728245</c:v>
                </c:pt>
                <c:pt idx="4880">
                  <c:v>75.129998511464606</c:v>
                </c:pt>
                <c:pt idx="4881">
                  <c:v>69.205031654565005</c:v>
                </c:pt>
                <c:pt idx="4882">
                  <c:v>65.864337221837502</c:v>
                </c:pt>
                <c:pt idx="4883">
                  <c:v>68.047437588556903</c:v>
                </c:pt>
                <c:pt idx="4884">
                  <c:v>72.626833154233594</c:v>
                </c:pt>
                <c:pt idx="4885">
                  <c:v>85.023261216826597</c:v>
                </c:pt>
                <c:pt idx="4886">
                  <c:v>96.455015962242896</c:v>
                </c:pt>
                <c:pt idx="4887">
                  <c:v>98.048571045511594</c:v>
                </c:pt>
                <c:pt idx="4888">
                  <c:v>92.843355367415597</c:v>
                </c:pt>
                <c:pt idx="4889">
                  <c:v>93.995449757747096</c:v>
                </c:pt>
                <c:pt idx="4890">
                  <c:v>97.325060518684793</c:v>
                </c:pt>
                <c:pt idx="4891">
                  <c:v>95.7031507837427</c:v>
                </c:pt>
                <c:pt idx="4892">
                  <c:v>90.415048600776004</c:v>
                </c:pt>
                <c:pt idx="4893">
                  <c:v>89.040110473217197</c:v>
                </c:pt>
                <c:pt idx="4894">
                  <c:v>92.2231755013742</c:v>
                </c:pt>
                <c:pt idx="4895">
                  <c:v>92.325193124553394</c:v>
                </c:pt>
                <c:pt idx="4896">
                  <c:v>98.861718591309497</c:v>
                </c:pt>
                <c:pt idx="4897">
                  <c:v>100</c:v>
                </c:pt>
                <c:pt idx="4898">
                  <c:v>100</c:v>
                </c:pt>
                <c:pt idx="4899">
                  <c:v>100</c:v>
                </c:pt>
                <c:pt idx="4900">
                  <c:v>100</c:v>
                </c:pt>
                <c:pt idx="4901">
                  <c:v>100</c:v>
                </c:pt>
                <c:pt idx="4902">
                  <c:v>100</c:v>
                </c:pt>
                <c:pt idx="4903">
                  <c:v>100</c:v>
                </c:pt>
                <c:pt idx="4904">
                  <c:v>99.054826576406896</c:v>
                </c:pt>
                <c:pt idx="4905">
                  <c:v>92.762958541237296</c:v>
                </c:pt>
                <c:pt idx="4906">
                  <c:v>89.920598299239998</c:v>
                </c:pt>
                <c:pt idx="4907">
                  <c:v>85.296862034433104</c:v>
                </c:pt>
                <c:pt idx="4908">
                  <c:v>84.428704765620907</c:v>
                </c:pt>
                <c:pt idx="4909">
                  <c:v>77.455727473237999</c:v>
                </c:pt>
                <c:pt idx="4910">
                  <c:v>76.193561701830305</c:v>
                </c:pt>
                <c:pt idx="4911">
                  <c:v>76.956493356414796</c:v>
                </c:pt>
                <c:pt idx="4912">
                  <c:v>77.7377147250143</c:v>
                </c:pt>
                <c:pt idx="4913">
                  <c:v>81.536133523123894</c:v>
                </c:pt>
                <c:pt idx="4914">
                  <c:v>84.580326715634598</c:v>
                </c:pt>
                <c:pt idx="4915">
                  <c:v>90.448300636565804</c:v>
                </c:pt>
                <c:pt idx="4916">
                  <c:v>98.008621140450799</c:v>
                </c:pt>
                <c:pt idx="4917">
                  <c:v>100</c:v>
                </c:pt>
                <c:pt idx="4918">
                  <c:v>100</c:v>
                </c:pt>
                <c:pt idx="4919">
                  <c:v>100</c:v>
                </c:pt>
                <c:pt idx="4920">
                  <c:v>97.930816323380895</c:v>
                </c:pt>
                <c:pt idx="4921">
                  <c:v>87.102844117730996</c:v>
                </c:pt>
                <c:pt idx="4922">
                  <c:v>73.890218085718402</c:v>
                </c:pt>
                <c:pt idx="4923">
                  <c:v>72.356229056873403</c:v>
                </c:pt>
                <c:pt idx="4924">
                  <c:v>70.742577724128907</c:v>
                </c:pt>
                <c:pt idx="4925">
                  <c:v>74.369386757869705</c:v>
                </c:pt>
                <c:pt idx="4926">
                  <c:v>75.657235120755701</c:v>
                </c:pt>
                <c:pt idx="4927">
                  <c:v>71.674305706444898</c:v>
                </c:pt>
                <c:pt idx="4928">
                  <c:v>68.938613530489903</c:v>
                </c:pt>
                <c:pt idx="4929">
                  <c:v>68.699913003239104</c:v>
                </c:pt>
                <c:pt idx="4930">
                  <c:v>64.290966698053197</c:v>
                </c:pt>
                <c:pt idx="4931">
                  <c:v>60.260581822418203</c:v>
                </c:pt>
                <c:pt idx="4932">
                  <c:v>62.578357664110001</c:v>
                </c:pt>
                <c:pt idx="4933">
                  <c:v>62.882966503515497</c:v>
                </c:pt>
                <c:pt idx="4934">
                  <c:v>59.737030218303303</c:v>
                </c:pt>
                <c:pt idx="4935">
                  <c:v>59.954780884759103</c:v>
                </c:pt>
                <c:pt idx="4936">
                  <c:v>60.312954591573202</c:v>
                </c:pt>
                <c:pt idx="4937">
                  <c:v>60.298539867542203</c:v>
                </c:pt>
                <c:pt idx="4938">
                  <c:v>63.413374699801999</c:v>
                </c:pt>
                <c:pt idx="4939">
                  <c:v>62.431562183390596</c:v>
                </c:pt>
                <c:pt idx="4940">
                  <c:v>65.8378091319031</c:v>
                </c:pt>
                <c:pt idx="4941">
                  <c:v>76.6887079598675</c:v>
                </c:pt>
                <c:pt idx="4942">
                  <c:v>81.469694475151698</c:v>
                </c:pt>
                <c:pt idx="4943">
                  <c:v>84.675279459464406</c:v>
                </c:pt>
                <c:pt idx="4944">
                  <c:v>88.900719244586398</c:v>
                </c:pt>
                <c:pt idx="4945">
                  <c:v>91.443404099471806</c:v>
                </c:pt>
                <c:pt idx="4946">
                  <c:v>88.957381421670107</c:v>
                </c:pt>
                <c:pt idx="4947">
                  <c:v>88.134947158938601</c:v>
                </c:pt>
                <c:pt idx="4948">
                  <c:v>95.157251062316703</c:v>
                </c:pt>
                <c:pt idx="4949">
                  <c:v>91.683692029801193</c:v>
                </c:pt>
                <c:pt idx="4950">
                  <c:v>89.198113530526498</c:v>
                </c:pt>
                <c:pt idx="4951">
                  <c:v>83.918036438908302</c:v>
                </c:pt>
                <c:pt idx="4952">
                  <c:v>77.048302199133204</c:v>
                </c:pt>
                <c:pt idx="4953">
                  <c:v>67.138812980396693</c:v>
                </c:pt>
                <c:pt idx="4954">
                  <c:v>61.2494409141202</c:v>
                </c:pt>
                <c:pt idx="4955">
                  <c:v>55.506416594546202</c:v>
                </c:pt>
                <c:pt idx="4956">
                  <c:v>54.676064716968</c:v>
                </c:pt>
                <c:pt idx="4957">
                  <c:v>62.267489159446299</c:v>
                </c:pt>
                <c:pt idx="4958">
                  <c:v>60.521020961893001</c:v>
                </c:pt>
                <c:pt idx="4959">
                  <c:v>55.312647000019901</c:v>
                </c:pt>
                <c:pt idx="4960">
                  <c:v>49.786690107303002</c:v>
                </c:pt>
                <c:pt idx="4961">
                  <c:v>48.207600542873401</c:v>
                </c:pt>
                <c:pt idx="4962">
                  <c:v>52.199726344888902</c:v>
                </c:pt>
                <c:pt idx="4963">
                  <c:v>58.735711143014299</c:v>
                </c:pt>
                <c:pt idx="4964">
                  <c:v>66.964407750709597</c:v>
                </c:pt>
                <c:pt idx="4965">
                  <c:v>71.733586200978905</c:v>
                </c:pt>
                <c:pt idx="4966">
                  <c:v>77.249311632160897</c:v>
                </c:pt>
                <c:pt idx="4967">
                  <c:v>81.626206577973505</c:v>
                </c:pt>
                <c:pt idx="4968">
                  <c:v>86.095315251352901</c:v>
                </c:pt>
                <c:pt idx="4969">
                  <c:v>89.214717044635805</c:v>
                </c:pt>
                <c:pt idx="4970">
                  <c:v>90.504693192865005</c:v>
                </c:pt>
                <c:pt idx="4971">
                  <c:v>92.388349052427202</c:v>
                </c:pt>
                <c:pt idx="4972">
                  <c:v>93.837069749617996</c:v>
                </c:pt>
                <c:pt idx="4973">
                  <c:v>90.316306555346799</c:v>
                </c:pt>
                <c:pt idx="4974">
                  <c:v>90.318239224068805</c:v>
                </c:pt>
                <c:pt idx="4975">
                  <c:v>83.202137640794504</c:v>
                </c:pt>
                <c:pt idx="4976">
                  <c:v>82.297954403709596</c:v>
                </c:pt>
                <c:pt idx="4977">
                  <c:v>78.741565310668094</c:v>
                </c:pt>
                <c:pt idx="4978">
                  <c:v>65.037117732385596</c:v>
                </c:pt>
                <c:pt idx="4979">
                  <c:v>54.926527125261103</c:v>
                </c:pt>
                <c:pt idx="4980">
                  <c:v>56.143301355783798</c:v>
                </c:pt>
                <c:pt idx="4981">
                  <c:v>57.185255650337297</c:v>
                </c:pt>
                <c:pt idx="4982">
                  <c:v>57.050850426970399</c:v>
                </c:pt>
                <c:pt idx="4983">
                  <c:v>55.935515520816502</c:v>
                </c:pt>
                <c:pt idx="4984">
                  <c:v>58.199581363056502</c:v>
                </c:pt>
                <c:pt idx="4985">
                  <c:v>59.710525787746597</c:v>
                </c:pt>
                <c:pt idx="4986">
                  <c:v>61.152363734634903</c:v>
                </c:pt>
                <c:pt idx="4987">
                  <c:v>66.702991955547304</c:v>
                </c:pt>
                <c:pt idx="4988">
                  <c:v>74.658740774966105</c:v>
                </c:pt>
                <c:pt idx="4989">
                  <c:v>76.045447049991097</c:v>
                </c:pt>
                <c:pt idx="4990">
                  <c:v>78.772878894939396</c:v>
                </c:pt>
                <c:pt idx="4991">
                  <c:v>86.388590037250395</c:v>
                </c:pt>
                <c:pt idx="4992">
                  <c:v>93.852659534004502</c:v>
                </c:pt>
                <c:pt idx="4993">
                  <c:v>99.504334128334904</c:v>
                </c:pt>
                <c:pt idx="4994">
                  <c:v>100</c:v>
                </c:pt>
                <c:pt idx="4995">
                  <c:v>100</c:v>
                </c:pt>
                <c:pt idx="4996">
                  <c:v>100</c:v>
                </c:pt>
                <c:pt idx="4997">
                  <c:v>100</c:v>
                </c:pt>
                <c:pt idx="4998">
                  <c:v>94.488256840038005</c:v>
                </c:pt>
                <c:pt idx="4999">
                  <c:v>82.054672702776699</c:v>
                </c:pt>
                <c:pt idx="5000">
                  <c:v>76.681331786224703</c:v>
                </c:pt>
                <c:pt idx="5001">
                  <c:v>71.952881910931694</c:v>
                </c:pt>
                <c:pt idx="5002">
                  <c:v>67.081609754116599</c:v>
                </c:pt>
                <c:pt idx="5003">
                  <c:v>63.570667482626497</c:v>
                </c:pt>
                <c:pt idx="5004">
                  <c:v>59.590349093869797</c:v>
                </c:pt>
                <c:pt idx="5005">
                  <c:v>48.522817015934102</c:v>
                </c:pt>
                <c:pt idx="5006">
                  <c:v>49.386829056002497</c:v>
                </c:pt>
                <c:pt idx="5007">
                  <c:v>56.9926987670964</c:v>
                </c:pt>
                <c:pt idx="5008">
                  <c:v>64.674575875086006</c:v>
                </c:pt>
                <c:pt idx="5009">
                  <c:v>63.183368831749902</c:v>
                </c:pt>
                <c:pt idx="5010">
                  <c:v>63.685319432142101</c:v>
                </c:pt>
                <c:pt idx="5011">
                  <c:v>72.359239080900394</c:v>
                </c:pt>
                <c:pt idx="5012">
                  <c:v>79.577358207280597</c:v>
                </c:pt>
                <c:pt idx="5013">
                  <c:v>79.747509627431896</c:v>
                </c:pt>
                <c:pt idx="5014">
                  <c:v>81.305028487828807</c:v>
                </c:pt>
                <c:pt idx="5015">
                  <c:v>87.061888326116602</c:v>
                </c:pt>
                <c:pt idx="5016">
                  <c:v>85.946645148441803</c:v>
                </c:pt>
                <c:pt idx="5017">
                  <c:v>86.676588809975001</c:v>
                </c:pt>
                <c:pt idx="5018">
                  <c:v>89.496656420772297</c:v>
                </c:pt>
                <c:pt idx="5019">
                  <c:v>90.845558427655305</c:v>
                </c:pt>
                <c:pt idx="5020">
                  <c:v>91.897715776272804</c:v>
                </c:pt>
                <c:pt idx="5021">
                  <c:v>97.605997323705694</c:v>
                </c:pt>
                <c:pt idx="5022">
                  <c:v>98.601273912477595</c:v>
                </c:pt>
                <c:pt idx="5023">
                  <c:v>92.808869250471105</c:v>
                </c:pt>
                <c:pt idx="5024">
                  <c:v>84.243701435354694</c:v>
                </c:pt>
                <c:pt idx="5025">
                  <c:v>80.505341172537399</c:v>
                </c:pt>
                <c:pt idx="5026">
                  <c:v>79.3111977001155</c:v>
                </c:pt>
                <c:pt idx="5027">
                  <c:v>71.370414218643404</c:v>
                </c:pt>
                <c:pt idx="5028">
                  <c:v>67.080606160714296</c:v>
                </c:pt>
                <c:pt idx="5029">
                  <c:v>65.873557400481403</c:v>
                </c:pt>
                <c:pt idx="5030">
                  <c:v>65.918332456051502</c:v>
                </c:pt>
                <c:pt idx="5031">
                  <c:v>66.386661741935697</c:v>
                </c:pt>
                <c:pt idx="5032">
                  <c:v>73.286023966340593</c:v>
                </c:pt>
                <c:pt idx="5033">
                  <c:v>100</c:v>
                </c:pt>
                <c:pt idx="5034">
                  <c:v>100</c:v>
                </c:pt>
                <c:pt idx="5035">
                  <c:v>100</c:v>
                </c:pt>
                <c:pt idx="5036">
                  <c:v>100</c:v>
                </c:pt>
                <c:pt idx="5037">
                  <c:v>100</c:v>
                </c:pt>
                <c:pt idx="5038">
                  <c:v>100</c:v>
                </c:pt>
                <c:pt idx="5039">
                  <c:v>100</c:v>
                </c:pt>
                <c:pt idx="5040">
                  <c:v>100</c:v>
                </c:pt>
                <c:pt idx="5041">
                  <c:v>100</c:v>
                </c:pt>
                <c:pt idx="5042">
                  <c:v>100</c:v>
                </c:pt>
                <c:pt idx="5043">
                  <c:v>100</c:v>
                </c:pt>
                <c:pt idx="5044">
                  <c:v>100</c:v>
                </c:pt>
                <c:pt idx="5045">
                  <c:v>100</c:v>
                </c:pt>
                <c:pt idx="5046">
                  <c:v>100</c:v>
                </c:pt>
                <c:pt idx="5047">
                  <c:v>99.417458874176106</c:v>
                </c:pt>
                <c:pt idx="5048">
                  <c:v>93.538620884484303</c:v>
                </c:pt>
                <c:pt idx="5049">
                  <c:v>79.136457721768906</c:v>
                </c:pt>
                <c:pt idx="5050">
                  <c:v>71.665450661111294</c:v>
                </c:pt>
                <c:pt idx="5051">
                  <c:v>66.276109054001097</c:v>
                </c:pt>
                <c:pt idx="5052">
                  <c:v>60.778022289324603</c:v>
                </c:pt>
                <c:pt idx="5053">
                  <c:v>58.380070245513501</c:v>
                </c:pt>
                <c:pt idx="5054">
                  <c:v>53.727075330966301</c:v>
                </c:pt>
                <c:pt idx="5055">
                  <c:v>53.8067406181734</c:v>
                </c:pt>
                <c:pt idx="5056">
                  <c:v>54.5880838591548</c:v>
                </c:pt>
                <c:pt idx="5057">
                  <c:v>56.175740404755103</c:v>
                </c:pt>
                <c:pt idx="5058">
                  <c:v>58.929640573280899</c:v>
                </c:pt>
                <c:pt idx="5059">
                  <c:v>65.473110671965202</c:v>
                </c:pt>
                <c:pt idx="5060">
                  <c:v>73.230024889680394</c:v>
                </c:pt>
                <c:pt idx="5061">
                  <c:v>80.492322888510103</c:v>
                </c:pt>
                <c:pt idx="5062">
                  <c:v>86.210496691557296</c:v>
                </c:pt>
                <c:pt idx="5063">
                  <c:v>88.295853638847902</c:v>
                </c:pt>
                <c:pt idx="5064">
                  <c:v>90.822162206133896</c:v>
                </c:pt>
                <c:pt idx="5065">
                  <c:v>90.1036166647432</c:v>
                </c:pt>
                <c:pt idx="5066">
                  <c:v>90.686367149998006</c:v>
                </c:pt>
                <c:pt idx="5067">
                  <c:v>88.199210589610402</c:v>
                </c:pt>
                <c:pt idx="5068">
                  <c:v>91.142931942767106</c:v>
                </c:pt>
                <c:pt idx="5069">
                  <c:v>91.016787337949395</c:v>
                </c:pt>
                <c:pt idx="5070">
                  <c:v>90.849489306595203</c:v>
                </c:pt>
                <c:pt idx="5071">
                  <c:v>90.740733185716294</c:v>
                </c:pt>
                <c:pt idx="5072">
                  <c:v>88.810175192387106</c:v>
                </c:pt>
                <c:pt idx="5073">
                  <c:v>89.305066193822597</c:v>
                </c:pt>
                <c:pt idx="5074">
                  <c:v>92.263311493398902</c:v>
                </c:pt>
                <c:pt idx="5075">
                  <c:v>88.273965949699502</c:v>
                </c:pt>
                <c:pt idx="5076">
                  <c:v>85.807882217999605</c:v>
                </c:pt>
                <c:pt idx="5077">
                  <c:v>90.631898573296994</c:v>
                </c:pt>
                <c:pt idx="5078">
                  <c:v>100</c:v>
                </c:pt>
                <c:pt idx="5079">
                  <c:v>98.862986686066606</c:v>
                </c:pt>
                <c:pt idx="5080">
                  <c:v>84.635621012222003</c:v>
                </c:pt>
                <c:pt idx="5081">
                  <c:v>75.208161196183298</c:v>
                </c:pt>
                <c:pt idx="5082">
                  <c:v>73.647868567948507</c:v>
                </c:pt>
                <c:pt idx="5083">
                  <c:v>75.496566173249093</c:v>
                </c:pt>
                <c:pt idx="5084">
                  <c:v>78.998353915969005</c:v>
                </c:pt>
                <c:pt idx="5085">
                  <c:v>81.360311950090207</c:v>
                </c:pt>
                <c:pt idx="5086">
                  <c:v>81.973566848641298</c:v>
                </c:pt>
                <c:pt idx="5087">
                  <c:v>90.368273790237694</c:v>
                </c:pt>
                <c:pt idx="5088">
                  <c:v>93.497721519680297</c:v>
                </c:pt>
                <c:pt idx="5089">
                  <c:v>99.882812578158195</c:v>
                </c:pt>
                <c:pt idx="5090">
                  <c:v>100</c:v>
                </c:pt>
                <c:pt idx="5091">
                  <c:v>100</c:v>
                </c:pt>
                <c:pt idx="5092">
                  <c:v>100</c:v>
                </c:pt>
                <c:pt idx="5093">
                  <c:v>100</c:v>
                </c:pt>
                <c:pt idx="5094">
                  <c:v>99.170207722941299</c:v>
                </c:pt>
                <c:pt idx="5095">
                  <c:v>87.945062808773002</c:v>
                </c:pt>
                <c:pt idx="5096">
                  <c:v>79.970915853525995</c:v>
                </c:pt>
                <c:pt idx="5097">
                  <c:v>68.607082579453902</c:v>
                </c:pt>
                <c:pt idx="5098">
                  <c:v>60.886060049363898</c:v>
                </c:pt>
                <c:pt idx="5099">
                  <c:v>61.517176827439499</c:v>
                </c:pt>
                <c:pt idx="5100">
                  <c:v>59.511091425168999</c:v>
                </c:pt>
                <c:pt idx="5101">
                  <c:v>82.914578818837697</c:v>
                </c:pt>
                <c:pt idx="5102">
                  <c:v>79.745974504638696</c:v>
                </c:pt>
                <c:pt idx="5103">
                  <c:v>79.565740739575403</c:v>
                </c:pt>
                <c:pt idx="5104">
                  <c:v>78.856747156273599</c:v>
                </c:pt>
                <c:pt idx="5105">
                  <c:v>77.817725568304098</c:v>
                </c:pt>
                <c:pt idx="5106">
                  <c:v>72.100886825260204</c:v>
                </c:pt>
                <c:pt idx="5107">
                  <c:v>69.435994394364997</c:v>
                </c:pt>
                <c:pt idx="5108">
                  <c:v>73.242153436279693</c:v>
                </c:pt>
                <c:pt idx="5109">
                  <c:v>79.769994144126699</c:v>
                </c:pt>
                <c:pt idx="5110">
                  <c:v>84.762453264128396</c:v>
                </c:pt>
                <c:pt idx="5111">
                  <c:v>86.914012803522795</c:v>
                </c:pt>
                <c:pt idx="5112">
                  <c:v>89.639450038089805</c:v>
                </c:pt>
                <c:pt idx="5113">
                  <c:v>96.252225560194304</c:v>
                </c:pt>
                <c:pt idx="5114">
                  <c:v>96.793880903352601</c:v>
                </c:pt>
                <c:pt idx="5115">
                  <c:v>100</c:v>
                </c:pt>
                <c:pt idx="5116">
                  <c:v>100</c:v>
                </c:pt>
                <c:pt idx="5117">
                  <c:v>100</c:v>
                </c:pt>
                <c:pt idx="5118">
                  <c:v>100</c:v>
                </c:pt>
                <c:pt idx="5119">
                  <c:v>100</c:v>
                </c:pt>
                <c:pt idx="5120">
                  <c:v>100</c:v>
                </c:pt>
                <c:pt idx="5121">
                  <c:v>99.308226634135707</c:v>
                </c:pt>
                <c:pt idx="5122">
                  <c:v>92.540782822929899</c:v>
                </c:pt>
                <c:pt idx="5123">
                  <c:v>86.614440990253897</c:v>
                </c:pt>
                <c:pt idx="5124">
                  <c:v>79.080279333412406</c:v>
                </c:pt>
                <c:pt idx="5125">
                  <c:v>70.455023880190197</c:v>
                </c:pt>
                <c:pt idx="5126">
                  <c:v>74.199391095547497</c:v>
                </c:pt>
                <c:pt idx="5127">
                  <c:v>80.217568395122797</c:v>
                </c:pt>
                <c:pt idx="5128">
                  <c:v>77.179299462336601</c:v>
                </c:pt>
                <c:pt idx="5129">
                  <c:v>78.972935479187697</c:v>
                </c:pt>
                <c:pt idx="5130">
                  <c:v>80.051743628728303</c:v>
                </c:pt>
                <c:pt idx="5131">
                  <c:v>91.896931108036696</c:v>
                </c:pt>
                <c:pt idx="5132">
                  <c:v>98.732948164042398</c:v>
                </c:pt>
                <c:pt idx="5133">
                  <c:v>100</c:v>
                </c:pt>
                <c:pt idx="5134">
                  <c:v>100</c:v>
                </c:pt>
                <c:pt idx="5135">
                  <c:v>100</c:v>
                </c:pt>
                <c:pt idx="5136">
                  <c:v>100</c:v>
                </c:pt>
                <c:pt idx="5137">
                  <c:v>100</c:v>
                </c:pt>
                <c:pt idx="5138">
                  <c:v>100</c:v>
                </c:pt>
                <c:pt idx="5139">
                  <c:v>100</c:v>
                </c:pt>
                <c:pt idx="5140">
                  <c:v>100</c:v>
                </c:pt>
                <c:pt idx="5141">
                  <c:v>100</c:v>
                </c:pt>
                <c:pt idx="5142">
                  <c:v>100</c:v>
                </c:pt>
                <c:pt idx="5143">
                  <c:v>96.186340024463604</c:v>
                </c:pt>
                <c:pt idx="5144">
                  <c:v>86.291505007362005</c:v>
                </c:pt>
                <c:pt idx="5145">
                  <c:v>75.538397409313603</c:v>
                </c:pt>
                <c:pt idx="5146">
                  <c:v>65.310517135059996</c:v>
                </c:pt>
                <c:pt idx="5147">
                  <c:v>59.703516706522002</c:v>
                </c:pt>
                <c:pt idx="5148">
                  <c:v>60.958173499149801</c:v>
                </c:pt>
                <c:pt idx="5149">
                  <c:v>58.824558023862103</c:v>
                </c:pt>
                <c:pt idx="5150">
                  <c:v>56.393355863194401</c:v>
                </c:pt>
                <c:pt idx="5151">
                  <c:v>53.554621208934499</c:v>
                </c:pt>
                <c:pt idx="5152">
                  <c:v>59.829354817274996</c:v>
                </c:pt>
                <c:pt idx="5153">
                  <c:v>70.547647530927605</c:v>
                </c:pt>
                <c:pt idx="5154">
                  <c:v>75.676793627874105</c:v>
                </c:pt>
                <c:pt idx="5155">
                  <c:v>78.594063460506902</c:v>
                </c:pt>
                <c:pt idx="5156">
                  <c:v>84.616210911015699</c:v>
                </c:pt>
                <c:pt idx="5157">
                  <c:v>88.917284587241397</c:v>
                </c:pt>
                <c:pt idx="5158">
                  <c:v>96.456170493363501</c:v>
                </c:pt>
                <c:pt idx="5159">
                  <c:v>99.390530116064795</c:v>
                </c:pt>
                <c:pt idx="5160">
                  <c:v>100</c:v>
                </c:pt>
                <c:pt idx="5161">
                  <c:v>99.931458935549898</c:v>
                </c:pt>
                <c:pt idx="5162">
                  <c:v>99.955822474221605</c:v>
                </c:pt>
                <c:pt idx="5163">
                  <c:v>100</c:v>
                </c:pt>
                <c:pt idx="5164">
                  <c:v>100</c:v>
                </c:pt>
                <c:pt idx="5165">
                  <c:v>100</c:v>
                </c:pt>
                <c:pt idx="5166">
                  <c:v>99.054508145618399</c:v>
                </c:pt>
                <c:pt idx="5167">
                  <c:v>92.317095375462699</c:v>
                </c:pt>
                <c:pt idx="5168">
                  <c:v>85.144954190242203</c:v>
                </c:pt>
                <c:pt idx="5169">
                  <c:v>78.629320671939396</c:v>
                </c:pt>
                <c:pt idx="5170">
                  <c:v>74.630664702701793</c:v>
                </c:pt>
                <c:pt idx="5171">
                  <c:v>66.894312746482299</c:v>
                </c:pt>
                <c:pt idx="5172">
                  <c:v>63.067791801358801</c:v>
                </c:pt>
                <c:pt idx="5173">
                  <c:v>63.0659872610779</c:v>
                </c:pt>
                <c:pt idx="5174">
                  <c:v>61.976388854805798</c:v>
                </c:pt>
                <c:pt idx="5175">
                  <c:v>61.139502870585098</c:v>
                </c:pt>
                <c:pt idx="5176">
                  <c:v>69.719912094533598</c:v>
                </c:pt>
                <c:pt idx="5177">
                  <c:v>70.551095579178295</c:v>
                </c:pt>
                <c:pt idx="5178">
                  <c:v>70.367917185801502</c:v>
                </c:pt>
                <c:pt idx="5179">
                  <c:v>74.367330595258295</c:v>
                </c:pt>
                <c:pt idx="5180">
                  <c:v>80.506242972489005</c:v>
                </c:pt>
                <c:pt idx="5181">
                  <c:v>86.722940891285106</c:v>
                </c:pt>
                <c:pt idx="5182">
                  <c:v>89.683548885999201</c:v>
                </c:pt>
                <c:pt idx="5183">
                  <c:v>93.298298952372605</c:v>
                </c:pt>
                <c:pt idx="5184">
                  <c:v>96.007952161440798</c:v>
                </c:pt>
                <c:pt idx="5185">
                  <c:v>97.115511643995902</c:v>
                </c:pt>
                <c:pt idx="5186">
                  <c:v>99.296176672831194</c:v>
                </c:pt>
                <c:pt idx="5187">
                  <c:v>100</c:v>
                </c:pt>
                <c:pt idx="5188">
                  <c:v>100</c:v>
                </c:pt>
                <c:pt idx="5189">
                  <c:v>98.666114502166295</c:v>
                </c:pt>
                <c:pt idx="5190">
                  <c:v>94.010613438284693</c:v>
                </c:pt>
                <c:pt idx="5191">
                  <c:v>96.223331450416893</c:v>
                </c:pt>
                <c:pt idx="5192">
                  <c:v>99.511191202570004</c:v>
                </c:pt>
                <c:pt idx="5193">
                  <c:v>98.775810275826103</c:v>
                </c:pt>
                <c:pt idx="5194">
                  <c:v>95.880276045983095</c:v>
                </c:pt>
                <c:pt idx="5195">
                  <c:v>97.968381711998305</c:v>
                </c:pt>
                <c:pt idx="5196">
                  <c:v>100</c:v>
                </c:pt>
                <c:pt idx="5197">
                  <c:v>100</c:v>
                </c:pt>
                <c:pt idx="5198">
                  <c:v>100</c:v>
                </c:pt>
                <c:pt idx="5199">
                  <c:v>100</c:v>
                </c:pt>
                <c:pt idx="5200">
                  <c:v>100</c:v>
                </c:pt>
                <c:pt idx="5201">
                  <c:v>100</c:v>
                </c:pt>
                <c:pt idx="5202">
                  <c:v>100</c:v>
                </c:pt>
                <c:pt idx="5203">
                  <c:v>100</c:v>
                </c:pt>
                <c:pt idx="5204">
                  <c:v>100</c:v>
                </c:pt>
                <c:pt idx="5205">
                  <c:v>100</c:v>
                </c:pt>
                <c:pt idx="5206">
                  <c:v>100</c:v>
                </c:pt>
                <c:pt idx="5207">
                  <c:v>100</c:v>
                </c:pt>
                <c:pt idx="5208">
                  <c:v>100</c:v>
                </c:pt>
                <c:pt idx="5209">
                  <c:v>100</c:v>
                </c:pt>
                <c:pt idx="5210">
                  <c:v>100</c:v>
                </c:pt>
                <c:pt idx="5211">
                  <c:v>100</c:v>
                </c:pt>
                <c:pt idx="5212">
                  <c:v>100</c:v>
                </c:pt>
                <c:pt idx="5213">
                  <c:v>100</c:v>
                </c:pt>
                <c:pt idx="5214">
                  <c:v>100</c:v>
                </c:pt>
                <c:pt idx="5215">
                  <c:v>99.725739753108996</c:v>
                </c:pt>
                <c:pt idx="5216">
                  <c:v>97.947477719854504</c:v>
                </c:pt>
                <c:pt idx="5217">
                  <c:v>93.418946222161495</c:v>
                </c:pt>
                <c:pt idx="5218">
                  <c:v>87.129660627891596</c:v>
                </c:pt>
                <c:pt idx="5219">
                  <c:v>82.407119251638406</c:v>
                </c:pt>
                <c:pt idx="5220">
                  <c:v>78.175811883451999</c:v>
                </c:pt>
                <c:pt idx="5221">
                  <c:v>75.142158021457504</c:v>
                </c:pt>
                <c:pt idx="5222">
                  <c:v>73.5654798921734</c:v>
                </c:pt>
                <c:pt idx="5223">
                  <c:v>73.092724859524196</c:v>
                </c:pt>
                <c:pt idx="5224">
                  <c:v>69.659960052335094</c:v>
                </c:pt>
                <c:pt idx="5225">
                  <c:v>70.388395450584497</c:v>
                </c:pt>
                <c:pt idx="5226">
                  <c:v>72.592671161388694</c:v>
                </c:pt>
                <c:pt idx="5227">
                  <c:v>75.982719774876699</c:v>
                </c:pt>
                <c:pt idx="5228">
                  <c:v>84.098086093029593</c:v>
                </c:pt>
                <c:pt idx="5229">
                  <c:v>92.695004018156297</c:v>
                </c:pt>
                <c:pt idx="5230">
                  <c:v>95.779043461978702</c:v>
                </c:pt>
                <c:pt idx="5231">
                  <c:v>98.888527579728006</c:v>
                </c:pt>
                <c:pt idx="5232">
                  <c:v>100</c:v>
                </c:pt>
                <c:pt idx="5233">
                  <c:v>100</c:v>
                </c:pt>
                <c:pt idx="5234">
                  <c:v>100</c:v>
                </c:pt>
                <c:pt idx="5235">
                  <c:v>100</c:v>
                </c:pt>
                <c:pt idx="5236">
                  <c:v>100</c:v>
                </c:pt>
                <c:pt idx="5237">
                  <c:v>100</c:v>
                </c:pt>
                <c:pt idx="5238">
                  <c:v>100</c:v>
                </c:pt>
                <c:pt idx="5239">
                  <c:v>100</c:v>
                </c:pt>
                <c:pt idx="5240">
                  <c:v>99.632316251091694</c:v>
                </c:pt>
                <c:pt idx="5241">
                  <c:v>90.907201133039706</c:v>
                </c:pt>
                <c:pt idx="5242">
                  <c:v>82.903152944410905</c:v>
                </c:pt>
                <c:pt idx="5243">
                  <c:v>78.854199943441103</c:v>
                </c:pt>
                <c:pt idx="5244">
                  <c:v>69.747612510578406</c:v>
                </c:pt>
                <c:pt idx="5245">
                  <c:v>61.6980631953341</c:v>
                </c:pt>
                <c:pt idx="5246">
                  <c:v>58.261339182259398</c:v>
                </c:pt>
                <c:pt idx="5247">
                  <c:v>64.153268308283899</c:v>
                </c:pt>
                <c:pt idx="5248">
                  <c:v>73.244638124389397</c:v>
                </c:pt>
                <c:pt idx="5249">
                  <c:v>64.635908551201993</c:v>
                </c:pt>
                <c:pt idx="5250">
                  <c:v>75.640516085224505</c:v>
                </c:pt>
                <c:pt idx="5251">
                  <c:v>79.758926657600398</c:v>
                </c:pt>
                <c:pt idx="5252">
                  <c:v>87.390791340243595</c:v>
                </c:pt>
                <c:pt idx="5253">
                  <c:v>85.438174405146398</c:v>
                </c:pt>
                <c:pt idx="5254">
                  <c:v>88.339919946055005</c:v>
                </c:pt>
                <c:pt idx="5255">
                  <c:v>88.068570501814506</c:v>
                </c:pt>
                <c:pt idx="5256">
                  <c:v>86.468222832128703</c:v>
                </c:pt>
                <c:pt idx="5257">
                  <c:v>90.726457705480698</c:v>
                </c:pt>
                <c:pt idx="5258">
                  <c:v>95.956617276924007</c:v>
                </c:pt>
                <c:pt idx="5259">
                  <c:v>99.199026814280899</c:v>
                </c:pt>
                <c:pt idx="5260">
                  <c:v>100</c:v>
                </c:pt>
                <c:pt idx="5261">
                  <c:v>100</c:v>
                </c:pt>
                <c:pt idx="5262">
                  <c:v>99.7246337617553</c:v>
                </c:pt>
                <c:pt idx="5263">
                  <c:v>93.2324613167264</c:v>
                </c:pt>
                <c:pt idx="5264">
                  <c:v>82.630497574679893</c:v>
                </c:pt>
                <c:pt idx="5265">
                  <c:v>74.228362942260006</c:v>
                </c:pt>
                <c:pt idx="5266">
                  <c:v>72.311612718759605</c:v>
                </c:pt>
                <c:pt idx="5267">
                  <c:v>69.793370122237604</c:v>
                </c:pt>
                <c:pt idx="5268">
                  <c:v>67.364911342154002</c:v>
                </c:pt>
                <c:pt idx="5269">
                  <c:v>67.582836443805803</c:v>
                </c:pt>
                <c:pt idx="5270">
                  <c:v>66.493337883751806</c:v>
                </c:pt>
                <c:pt idx="5271">
                  <c:v>70.144094854394993</c:v>
                </c:pt>
                <c:pt idx="5272">
                  <c:v>72.431755947133595</c:v>
                </c:pt>
                <c:pt idx="5273">
                  <c:v>65.715065007462101</c:v>
                </c:pt>
                <c:pt idx="5274">
                  <c:v>94.589464024226402</c:v>
                </c:pt>
                <c:pt idx="5275">
                  <c:v>100</c:v>
                </c:pt>
                <c:pt idx="5276">
                  <c:v>100</c:v>
                </c:pt>
                <c:pt idx="5277">
                  <c:v>100</c:v>
                </c:pt>
                <c:pt idx="5278">
                  <c:v>100</c:v>
                </c:pt>
                <c:pt idx="5279">
                  <c:v>99.393462247737105</c:v>
                </c:pt>
                <c:pt idx="5280">
                  <c:v>98.019016393577203</c:v>
                </c:pt>
                <c:pt idx="5281">
                  <c:v>100</c:v>
                </c:pt>
                <c:pt idx="5282">
                  <c:v>100</c:v>
                </c:pt>
                <c:pt idx="5283">
                  <c:v>100</c:v>
                </c:pt>
                <c:pt idx="5284">
                  <c:v>100</c:v>
                </c:pt>
                <c:pt idx="5285">
                  <c:v>100</c:v>
                </c:pt>
                <c:pt idx="5286">
                  <c:v>100</c:v>
                </c:pt>
                <c:pt idx="5287">
                  <c:v>99.496039904843101</c:v>
                </c:pt>
                <c:pt idx="5288">
                  <c:v>94.300232605906004</c:v>
                </c:pt>
                <c:pt idx="5289">
                  <c:v>84.275030738583197</c:v>
                </c:pt>
                <c:pt idx="5290">
                  <c:v>77.050694237198599</c:v>
                </c:pt>
                <c:pt idx="5291">
                  <c:v>74.365304782329602</c:v>
                </c:pt>
                <c:pt idx="5292">
                  <c:v>69.831094416360102</c:v>
                </c:pt>
                <c:pt idx="5293">
                  <c:v>66.589362876857905</c:v>
                </c:pt>
                <c:pt idx="5294">
                  <c:v>64.096101139618895</c:v>
                </c:pt>
                <c:pt idx="5295">
                  <c:v>65.773286112276907</c:v>
                </c:pt>
                <c:pt idx="5296">
                  <c:v>64.071056421911095</c:v>
                </c:pt>
                <c:pt idx="5297">
                  <c:v>64.865794539807894</c:v>
                </c:pt>
                <c:pt idx="5298">
                  <c:v>65.451760719267398</c:v>
                </c:pt>
                <c:pt idx="5299">
                  <c:v>75.679688776890103</c:v>
                </c:pt>
                <c:pt idx="5300">
                  <c:v>88.198600910049095</c:v>
                </c:pt>
                <c:pt idx="5301">
                  <c:v>91.430720181254799</c:v>
                </c:pt>
                <c:pt idx="5302">
                  <c:v>98.326241723343799</c:v>
                </c:pt>
                <c:pt idx="5303">
                  <c:v>100</c:v>
                </c:pt>
                <c:pt idx="5304">
                  <c:v>100</c:v>
                </c:pt>
                <c:pt idx="5305">
                  <c:v>98.952772878223499</c:v>
                </c:pt>
                <c:pt idx="5306">
                  <c:v>98.033580740118893</c:v>
                </c:pt>
                <c:pt idx="5307">
                  <c:v>99.250690490594096</c:v>
                </c:pt>
                <c:pt idx="5308">
                  <c:v>100</c:v>
                </c:pt>
                <c:pt idx="5309">
                  <c:v>100</c:v>
                </c:pt>
                <c:pt idx="5310">
                  <c:v>98.872264912345699</c:v>
                </c:pt>
                <c:pt idx="5311">
                  <c:v>90.863376905856001</c:v>
                </c:pt>
                <c:pt idx="5312">
                  <c:v>82.248265765520699</c:v>
                </c:pt>
                <c:pt idx="5313">
                  <c:v>74.561022894844598</c:v>
                </c:pt>
                <c:pt idx="5314">
                  <c:v>68.969832065299897</c:v>
                </c:pt>
                <c:pt idx="5315">
                  <c:v>66.586612260883896</c:v>
                </c:pt>
                <c:pt idx="5316">
                  <c:v>61.8250037483756</c:v>
                </c:pt>
                <c:pt idx="5317">
                  <c:v>60.233729212862897</c:v>
                </c:pt>
                <c:pt idx="5318">
                  <c:v>59.474782273292497</c:v>
                </c:pt>
                <c:pt idx="5319">
                  <c:v>59.9465191274845</c:v>
                </c:pt>
                <c:pt idx="5320">
                  <c:v>62.593259025927701</c:v>
                </c:pt>
                <c:pt idx="5321">
                  <c:v>62.001552773336797</c:v>
                </c:pt>
                <c:pt idx="5322">
                  <c:v>60.277166318861298</c:v>
                </c:pt>
                <c:pt idx="5323">
                  <c:v>62.9333159789566</c:v>
                </c:pt>
                <c:pt idx="5324">
                  <c:v>68.876285511432101</c:v>
                </c:pt>
                <c:pt idx="5325">
                  <c:v>75.281279657555103</c:v>
                </c:pt>
                <c:pt idx="5326">
                  <c:v>81.698002762218195</c:v>
                </c:pt>
                <c:pt idx="5327">
                  <c:v>88.867651287586</c:v>
                </c:pt>
                <c:pt idx="5328">
                  <c:v>92.176839560277202</c:v>
                </c:pt>
                <c:pt idx="5329">
                  <c:v>93.753019388738196</c:v>
                </c:pt>
                <c:pt idx="5330">
                  <c:v>94.707219460805405</c:v>
                </c:pt>
                <c:pt idx="5331">
                  <c:v>96.233234272402996</c:v>
                </c:pt>
                <c:pt idx="5332">
                  <c:v>99.983838883490606</c:v>
                </c:pt>
                <c:pt idx="5333">
                  <c:v>99.9461827995177</c:v>
                </c:pt>
                <c:pt idx="5334">
                  <c:v>94.195557759678294</c:v>
                </c:pt>
                <c:pt idx="5335">
                  <c:v>86.438498428512702</c:v>
                </c:pt>
                <c:pt idx="5336">
                  <c:v>81.519511655207594</c:v>
                </c:pt>
                <c:pt idx="5337">
                  <c:v>73.908832874002002</c:v>
                </c:pt>
                <c:pt idx="5338">
                  <c:v>70.751610755837305</c:v>
                </c:pt>
                <c:pt idx="5339">
                  <c:v>63.092997919161</c:v>
                </c:pt>
                <c:pt idx="5340">
                  <c:v>59.426957488646003</c:v>
                </c:pt>
                <c:pt idx="5341">
                  <c:v>58.306528717184698</c:v>
                </c:pt>
                <c:pt idx="5342">
                  <c:v>56.4425980075263</c:v>
                </c:pt>
                <c:pt idx="5343">
                  <c:v>55.751363914645303</c:v>
                </c:pt>
                <c:pt idx="5344">
                  <c:v>55.890186055637002</c:v>
                </c:pt>
                <c:pt idx="5345">
                  <c:v>55.499762776542298</c:v>
                </c:pt>
                <c:pt idx="5346">
                  <c:v>56.0965032470884</c:v>
                </c:pt>
                <c:pt idx="5347">
                  <c:v>58.979627453526</c:v>
                </c:pt>
                <c:pt idx="5348">
                  <c:v>66.959956068818201</c:v>
                </c:pt>
                <c:pt idx="5349">
                  <c:v>72.300128525687796</c:v>
                </c:pt>
                <c:pt idx="5350">
                  <c:v>82.943923940056493</c:v>
                </c:pt>
                <c:pt idx="5351">
                  <c:v>94.095895062504397</c:v>
                </c:pt>
                <c:pt idx="5352">
                  <c:v>99.995391516577698</c:v>
                </c:pt>
                <c:pt idx="5353">
                  <c:v>99.958126238379407</c:v>
                </c:pt>
                <c:pt idx="5354">
                  <c:v>98.215049631634102</c:v>
                </c:pt>
                <c:pt idx="5355">
                  <c:v>99.055569540728797</c:v>
                </c:pt>
                <c:pt idx="5356">
                  <c:v>99.601338392201598</c:v>
                </c:pt>
                <c:pt idx="5357">
                  <c:v>95.254450981744498</c:v>
                </c:pt>
                <c:pt idx="5358">
                  <c:v>88.091801870991702</c:v>
                </c:pt>
                <c:pt idx="5359">
                  <c:v>79.730893363122505</c:v>
                </c:pt>
                <c:pt idx="5360">
                  <c:v>72.025293104483495</c:v>
                </c:pt>
                <c:pt idx="5361">
                  <c:v>66.575918014511004</c:v>
                </c:pt>
                <c:pt idx="5362">
                  <c:v>62.322850611588301</c:v>
                </c:pt>
                <c:pt idx="5363">
                  <c:v>59.449167785095099</c:v>
                </c:pt>
                <c:pt idx="5364">
                  <c:v>57.7673910566809</c:v>
                </c:pt>
                <c:pt idx="5365">
                  <c:v>58.6002591232184</c:v>
                </c:pt>
                <c:pt idx="5366">
                  <c:v>60.186607030220998</c:v>
                </c:pt>
                <c:pt idx="5367">
                  <c:v>81.470983008504206</c:v>
                </c:pt>
                <c:pt idx="5368">
                  <c:v>86.192063585020904</c:v>
                </c:pt>
                <c:pt idx="5369">
                  <c:v>85.675230214311497</c:v>
                </c:pt>
                <c:pt idx="5370">
                  <c:v>86.8195450281342</c:v>
                </c:pt>
                <c:pt idx="5371">
                  <c:v>89.261167769113896</c:v>
                </c:pt>
                <c:pt idx="5372">
                  <c:v>92.563600714035204</c:v>
                </c:pt>
                <c:pt idx="5373">
                  <c:v>92.695038891069103</c:v>
                </c:pt>
                <c:pt idx="5374">
                  <c:v>93.578328135800305</c:v>
                </c:pt>
                <c:pt idx="5375">
                  <c:v>90.881715750791599</c:v>
                </c:pt>
                <c:pt idx="5376">
                  <c:v>95.564256470983594</c:v>
                </c:pt>
                <c:pt idx="5377">
                  <c:v>97.963943805882806</c:v>
                </c:pt>
                <c:pt idx="5378">
                  <c:v>96.499153934343497</c:v>
                </c:pt>
                <c:pt idx="5379">
                  <c:v>93.723728164035407</c:v>
                </c:pt>
                <c:pt idx="5380">
                  <c:v>92.740390312236499</c:v>
                </c:pt>
                <c:pt idx="5381">
                  <c:v>95.228054401308498</c:v>
                </c:pt>
                <c:pt idx="5382">
                  <c:v>88.483608866547499</c:v>
                </c:pt>
                <c:pt idx="5383">
                  <c:v>83.457648578945495</c:v>
                </c:pt>
                <c:pt idx="5384">
                  <c:v>81.247670673365207</c:v>
                </c:pt>
                <c:pt idx="5385">
                  <c:v>74.482283195539097</c:v>
                </c:pt>
                <c:pt idx="5386">
                  <c:v>68.723273539303094</c:v>
                </c:pt>
                <c:pt idx="5387">
                  <c:v>70.204898791440399</c:v>
                </c:pt>
                <c:pt idx="5388">
                  <c:v>64.205638687024006</c:v>
                </c:pt>
                <c:pt idx="5389">
                  <c:v>60.038583838774599</c:v>
                </c:pt>
                <c:pt idx="5390">
                  <c:v>61.990730856764799</c:v>
                </c:pt>
                <c:pt idx="5391">
                  <c:v>62.310223884671203</c:v>
                </c:pt>
                <c:pt idx="5392">
                  <c:v>63.819960928578801</c:v>
                </c:pt>
                <c:pt idx="5393">
                  <c:v>65.546168258760403</c:v>
                </c:pt>
                <c:pt idx="5394">
                  <c:v>67.598783113566498</c:v>
                </c:pt>
                <c:pt idx="5395">
                  <c:v>70.528720907836799</c:v>
                </c:pt>
                <c:pt idx="5396">
                  <c:v>76.507496958288399</c:v>
                </c:pt>
                <c:pt idx="5397">
                  <c:v>82.694579846668901</c:v>
                </c:pt>
                <c:pt idx="5398">
                  <c:v>84.054425598187606</c:v>
                </c:pt>
                <c:pt idx="5399">
                  <c:v>85.597567399692807</c:v>
                </c:pt>
                <c:pt idx="5400">
                  <c:v>87.088392860238102</c:v>
                </c:pt>
                <c:pt idx="5401">
                  <c:v>87.858448820999598</c:v>
                </c:pt>
                <c:pt idx="5402">
                  <c:v>85.951571979153698</c:v>
                </c:pt>
                <c:pt idx="5403">
                  <c:v>85.312531402214802</c:v>
                </c:pt>
                <c:pt idx="5404">
                  <c:v>86.477782580544499</c:v>
                </c:pt>
                <c:pt idx="5405">
                  <c:v>86.891623677024498</c:v>
                </c:pt>
                <c:pt idx="5406">
                  <c:v>87.049300207904494</c:v>
                </c:pt>
                <c:pt idx="5407">
                  <c:v>83.631230119847402</c:v>
                </c:pt>
                <c:pt idx="5408">
                  <c:v>78.779344651744907</c:v>
                </c:pt>
                <c:pt idx="5409">
                  <c:v>70.633462410417394</c:v>
                </c:pt>
                <c:pt idx="5410">
                  <c:v>67.217819841925106</c:v>
                </c:pt>
                <c:pt idx="5411">
                  <c:v>64.884682032053405</c:v>
                </c:pt>
                <c:pt idx="5412">
                  <c:v>63.710931946793004</c:v>
                </c:pt>
                <c:pt idx="5413">
                  <c:v>65.426842639537099</c:v>
                </c:pt>
                <c:pt idx="5414">
                  <c:v>82.422463136025101</c:v>
                </c:pt>
                <c:pt idx="5415">
                  <c:v>86.417591505164594</c:v>
                </c:pt>
                <c:pt idx="5416">
                  <c:v>89.032891621079003</c:v>
                </c:pt>
                <c:pt idx="5417">
                  <c:v>94.6632974584072</c:v>
                </c:pt>
                <c:pt idx="5418">
                  <c:v>99.914136211486294</c:v>
                </c:pt>
                <c:pt idx="5419">
                  <c:v>99.916227882349304</c:v>
                </c:pt>
                <c:pt idx="5420">
                  <c:v>95.3732268387771</c:v>
                </c:pt>
                <c:pt idx="5421">
                  <c:v>94.008305186616397</c:v>
                </c:pt>
                <c:pt idx="5422">
                  <c:v>95.485180325712506</c:v>
                </c:pt>
                <c:pt idx="5423">
                  <c:v>95.457585617532601</c:v>
                </c:pt>
                <c:pt idx="5424">
                  <c:v>95.263233491854706</c:v>
                </c:pt>
                <c:pt idx="5425">
                  <c:v>99.693645167443094</c:v>
                </c:pt>
                <c:pt idx="5426">
                  <c:v>100</c:v>
                </c:pt>
                <c:pt idx="5427">
                  <c:v>100</c:v>
                </c:pt>
                <c:pt idx="5428">
                  <c:v>100</c:v>
                </c:pt>
                <c:pt idx="5429">
                  <c:v>100</c:v>
                </c:pt>
                <c:pt idx="5430">
                  <c:v>99.221715342396294</c:v>
                </c:pt>
                <c:pt idx="5431">
                  <c:v>90.587066375930803</c:v>
                </c:pt>
                <c:pt idx="5432">
                  <c:v>80.537224853452898</c:v>
                </c:pt>
                <c:pt idx="5433">
                  <c:v>80.283330831030298</c:v>
                </c:pt>
                <c:pt idx="5434">
                  <c:v>83.601968704698805</c:v>
                </c:pt>
                <c:pt idx="5435">
                  <c:v>67.2948980740683</c:v>
                </c:pt>
                <c:pt idx="5436">
                  <c:v>60.028445182002699</c:v>
                </c:pt>
                <c:pt idx="5437">
                  <c:v>64.860195951263293</c:v>
                </c:pt>
                <c:pt idx="5438">
                  <c:v>99.276210423680396</c:v>
                </c:pt>
                <c:pt idx="5439">
                  <c:v>100</c:v>
                </c:pt>
                <c:pt idx="5440">
                  <c:v>100</c:v>
                </c:pt>
                <c:pt idx="5441">
                  <c:v>100</c:v>
                </c:pt>
                <c:pt idx="5442">
                  <c:v>99.520306177949706</c:v>
                </c:pt>
                <c:pt idx="5443">
                  <c:v>98.421454359950204</c:v>
                </c:pt>
                <c:pt idx="5444">
                  <c:v>100</c:v>
                </c:pt>
                <c:pt idx="5445">
                  <c:v>100</c:v>
                </c:pt>
                <c:pt idx="5446">
                  <c:v>100</c:v>
                </c:pt>
                <c:pt idx="5447">
                  <c:v>100</c:v>
                </c:pt>
                <c:pt idx="5448">
                  <c:v>100</c:v>
                </c:pt>
                <c:pt idx="5449">
                  <c:v>100</c:v>
                </c:pt>
                <c:pt idx="5450">
                  <c:v>100</c:v>
                </c:pt>
                <c:pt idx="5451">
                  <c:v>100</c:v>
                </c:pt>
                <c:pt idx="5452">
                  <c:v>100</c:v>
                </c:pt>
                <c:pt idx="5453">
                  <c:v>100</c:v>
                </c:pt>
                <c:pt idx="5454">
                  <c:v>100</c:v>
                </c:pt>
                <c:pt idx="5455">
                  <c:v>100</c:v>
                </c:pt>
                <c:pt idx="5456">
                  <c:v>100</c:v>
                </c:pt>
                <c:pt idx="5457">
                  <c:v>99.152459038226397</c:v>
                </c:pt>
                <c:pt idx="5458">
                  <c:v>99.889761998048996</c:v>
                </c:pt>
                <c:pt idx="5459">
                  <c:v>100</c:v>
                </c:pt>
                <c:pt idx="5460">
                  <c:v>99.999615538436998</c:v>
                </c:pt>
                <c:pt idx="5461">
                  <c:v>96.9804984989145</c:v>
                </c:pt>
                <c:pt idx="5462">
                  <c:v>88.005135472748194</c:v>
                </c:pt>
                <c:pt idx="5463">
                  <c:v>82.987514730621299</c:v>
                </c:pt>
                <c:pt idx="5464">
                  <c:v>80.034888637310502</c:v>
                </c:pt>
                <c:pt idx="5465">
                  <c:v>77.879937318467</c:v>
                </c:pt>
                <c:pt idx="5466">
                  <c:v>78.570505850937494</c:v>
                </c:pt>
                <c:pt idx="5467">
                  <c:v>82.6027598592988</c:v>
                </c:pt>
                <c:pt idx="5468">
                  <c:v>86.265425437995702</c:v>
                </c:pt>
                <c:pt idx="5469">
                  <c:v>92.945372736719605</c:v>
                </c:pt>
                <c:pt idx="5470">
                  <c:v>96.846136512122797</c:v>
                </c:pt>
                <c:pt idx="5471">
                  <c:v>87.895706777857896</c:v>
                </c:pt>
                <c:pt idx="5472">
                  <c:v>81.077692934999902</c:v>
                </c:pt>
                <c:pt idx="5473">
                  <c:v>81.052445151130101</c:v>
                </c:pt>
                <c:pt idx="5474">
                  <c:v>82.436123321296506</c:v>
                </c:pt>
                <c:pt idx="5475">
                  <c:v>84.683826025119203</c:v>
                </c:pt>
                <c:pt idx="5476">
                  <c:v>85.992878900322594</c:v>
                </c:pt>
                <c:pt idx="5477">
                  <c:v>92.380929024666798</c:v>
                </c:pt>
                <c:pt idx="5478">
                  <c:v>100</c:v>
                </c:pt>
                <c:pt idx="5479">
                  <c:v>100</c:v>
                </c:pt>
                <c:pt idx="5480">
                  <c:v>99.737789346358795</c:v>
                </c:pt>
                <c:pt idx="5481">
                  <c:v>92.135673787470793</c:v>
                </c:pt>
                <c:pt idx="5482">
                  <c:v>92.478436499107801</c:v>
                </c:pt>
                <c:pt idx="5483">
                  <c:v>99.597825975454299</c:v>
                </c:pt>
                <c:pt idx="5484">
                  <c:v>90.170060314457601</c:v>
                </c:pt>
                <c:pt idx="5485">
                  <c:v>85.624477544014297</c:v>
                </c:pt>
                <c:pt idx="5486">
                  <c:v>86.462546329353501</c:v>
                </c:pt>
                <c:pt idx="5487">
                  <c:v>87.038549222074906</c:v>
                </c:pt>
                <c:pt idx="5488">
                  <c:v>88.937266197043201</c:v>
                </c:pt>
                <c:pt idx="5489">
                  <c:v>90.767548554152597</c:v>
                </c:pt>
                <c:pt idx="5490">
                  <c:v>94.2144270094295</c:v>
                </c:pt>
                <c:pt idx="5491">
                  <c:v>97.015946195733306</c:v>
                </c:pt>
                <c:pt idx="5492">
                  <c:v>98.590620862753696</c:v>
                </c:pt>
                <c:pt idx="5493">
                  <c:v>100</c:v>
                </c:pt>
                <c:pt idx="5494">
                  <c:v>99.049745521813605</c:v>
                </c:pt>
                <c:pt idx="5495">
                  <c:v>100</c:v>
                </c:pt>
                <c:pt idx="5496">
                  <c:v>100</c:v>
                </c:pt>
                <c:pt idx="5497">
                  <c:v>100</c:v>
                </c:pt>
                <c:pt idx="5498">
                  <c:v>100</c:v>
                </c:pt>
                <c:pt idx="5499">
                  <c:v>100</c:v>
                </c:pt>
                <c:pt idx="5500">
                  <c:v>100</c:v>
                </c:pt>
                <c:pt idx="5501">
                  <c:v>100</c:v>
                </c:pt>
                <c:pt idx="5502">
                  <c:v>100</c:v>
                </c:pt>
                <c:pt idx="5503">
                  <c:v>100</c:v>
                </c:pt>
                <c:pt idx="5504">
                  <c:v>100</c:v>
                </c:pt>
                <c:pt idx="5505">
                  <c:v>100</c:v>
                </c:pt>
                <c:pt idx="5506">
                  <c:v>100</c:v>
                </c:pt>
                <c:pt idx="5507">
                  <c:v>100</c:v>
                </c:pt>
                <c:pt idx="5508">
                  <c:v>100</c:v>
                </c:pt>
                <c:pt idx="5509">
                  <c:v>100</c:v>
                </c:pt>
                <c:pt idx="5510">
                  <c:v>99.992684429964797</c:v>
                </c:pt>
                <c:pt idx="5511">
                  <c:v>99.938927927496806</c:v>
                </c:pt>
                <c:pt idx="5512">
                  <c:v>100</c:v>
                </c:pt>
                <c:pt idx="5513">
                  <c:v>100</c:v>
                </c:pt>
                <c:pt idx="5514">
                  <c:v>100</c:v>
                </c:pt>
                <c:pt idx="5515">
                  <c:v>100</c:v>
                </c:pt>
                <c:pt idx="5516">
                  <c:v>100</c:v>
                </c:pt>
                <c:pt idx="5517">
                  <c:v>100</c:v>
                </c:pt>
                <c:pt idx="5518">
                  <c:v>100</c:v>
                </c:pt>
                <c:pt idx="5519">
                  <c:v>100</c:v>
                </c:pt>
                <c:pt idx="5520">
                  <c:v>100</c:v>
                </c:pt>
                <c:pt idx="5521">
                  <c:v>100</c:v>
                </c:pt>
                <c:pt idx="5522">
                  <c:v>100</c:v>
                </c:pt>
                <c:pt idx="5523">
                  <c:v>100</c:v>
                </c:pt>
                <c:pt idx="5524">
                  <c:v>100</c:v>
                </c:pt>
                <c:pt idx="5525">
                  <c:v>100</c:v>
                </c:pt>
                <c:pt idx="5526">
                  <c:v>100</c:v>
                </c:pt>
                <c:pt idx="5527">
                  <c:v>100</c:v>
                </c:pt>
                <c:pt idx="5528">
                  <c:v>100</c:v>
                </c:pt>
                <c:pt idx="5529">
                  <c:v>100</c:v>
                </c:pt>
                <c:pt idx="5530">
                  <c:v>100</c:v>
                </c:pt>
                <c:pt idx="5531">
                  <c:v>100</c:v>
                </c:pt>
                <c:pt idx="5532">
                  <c:v>100</c:v>
                </c:pt>
                <c:pt idx="5533">
                  <c:v>100</c:v>
                </c:pt>
                <c:pt idx="5534">
                  <c:v>100</c:v>
                </c:pt>
                <c:pt idx="5535">
                  <c:v>100</c:v>
                </c:pt>
                <c:pt idx="5536">
                  <c:v>100</c:v>
                </c:pt>
                <c:pt idx="5537">
                  <c:v>100</c:v>
                </c:pt>
                <c:pt idx="5538">
                  <c:v>99.971817762582702</c:v>
                </c:pt>
                <c:pt idx="5539">
                  <c:v>99.424195737116307</c:v>
                </c:pt>
                <c:pt idx="5540">
                  <c:v>99.760566291227207</c:v>
                </c:pt>
                <c:pt idx="5541">
                  <c:v>97.952875602331304</c:v>
                </c:pt>
                <c:pt idx="5542">
                  <c:v>99.884532188154793</c:v>
                </c:pt>
                <c:pt idx="5543">
                  <c:v>99.164229734481694</c:v>
                </c:pt>
                <c:pt idx="5544">
                  <c:v>97.187591327440103</c:v>
                </c:pt>
                <c:pt idx="5545">
                  <c:v>98.941910352151893</c:v>
                </c:pt>
                <c:pt idx="5546">
                  <c:v>100</c:v>
                </c:pt>
                <c:pt idx="5547">
                  <c:v>100</c:v>
                </c:pt>
                <c:pt idx="5548">
                  <c:v>100</c:v>
                </c:pt>
                <c:pt idx="5549">
                  <c:v>100</c:v>
                </c:pt>
                <c:pt idx="5550">
                  <c:v>100</c:v>
                </c:pt>
                <c:pt idx="5551">
                  <c:v>96.577346231991399</c:v>
                </c:pt>
                <c:pt idx="5552">
                  <c:v>82.1326020313101</c:v>
                </c:pt>
                <c:pt idx="5553">
                  <c:v>73.511208800993103</c:v>
                </c:pt>
                <c:pt idx="5554">
                  <c:v>62.416126126197902</c:v>
                </c:pt>
                <c:pt idx="5555">
                  <c:v>57.583281743500997</c:v>
                </c:pt>
                <c:pt idx="5556">
                  <c:v>54.2666272715933</c:v>
                </c:pt>
                <c:pt idx="5557">
                  <c:v>54.200265065904397</c:v>
                </c:pt>
                <c:pt idx="5558">
                  <c:v>53.114224537395899</c:v>
                </c:pt>
                <c:pt idx="5559">
                  <c:v>49.563315959259903</c:v>
                </c:pt>
                <c:pt idx="5560">
                  <c:v>50.767870714858603</c:v>
                </c:pt>
                <c:pt idx="5561">
                  <c:v>54.8650943294112</c:v>
                </c:pt>
                <c:pt idx="5562">
                  <c:v>57.373471042370497</c:v>
                </c:pt>
                <c:pt idx="5563">
                  <c:v>63.806383128140098</c:v>
                </c:pt>
                <c:pt idx="5564">
                  <c:v>71.365466712088804</c:v>
                </c:pt>
                <c:pt idx="5565">
                  <c:v>79.176095449127601</c:v>
                </c:pt>
                <c:pt idx="5566">
                  <c:v>85.807107999172899</c:v>
                </c:pt>
                <c:pt idx="5567">
                  <c:v>88.517683623097696</c:v>
                </c:pt>
                <c:pt idx="5568">
                  <c:v>92.071366432850397</c:v>
                </c:pt>
                <c:pt idx="5569">
                  <c:v>95.727382515727498</c:v>
                </c:pt>
                <c:pt idx="5570">
                  <c:v>98.630523986785704</c:v>
                </c:pt>
                <c:pt idx="5571">
                  <c:v>99.881677287838599</c:v>
                </c:pt>
                <c:pt idx="5572">
                  <c:v>99.748726126845199</c:v>
                </c:pt>
                <c:pt idx="5573">
                  <c:v>100</c:v>
                </c:pt>
                <c:pt idx="5574">
                  <c:v>100</c:v>
                </c:pt>
                <c:pt idx="5575">
                  <c:v>100</c:v>
                </c:pt>
                <c:pt idx="5576">
                  <c:v>95.620020976749402</c:v>
                </c:pt>
                <c:pt idx="5577">
                  <c:v>86.707385118015907</c:v>
                </c:pt>
                <c:pt idx="5578">
                  <c:v>84.090541773225695</c:v>
                </c:pt>
                <c:pt idx="5579">
                  <c:v>78.373913937902003</c:v>
                </c:pt>
                <c:pt idx="5580">
                  <c:v>75.756754148434894</c:v>
                </c:pt>
                <c:pt idx="5581">
                  <c:v>84.150309752263894</c:v>
                </c:pt>
                <c:pt idx="5582">
                  <c:v>100</c:v>
                </c:pt>
                <c:pt idx="5583">
                  <c:v>100</c:v>
                </c:pt>
                <c:pt idx="5584">
                  <c:v>100</c:v>
                </c:pt>
                <c:pt idx="5585">
                  <c:v>100</c:v>
                </c:pt>
                <c:pt idx="5586">
                  <c:v>100</c:v>
                </c:pt>
                <c:pt idx="5587">
                  <c:v>100</c:v>
                </c:pt>
                <c:pt idx="5588">
                  <c:v>100</c:v>
                </c:pt>
                <c:pt idx="5589">
                  <c:v>100</c:v>
                </c:pt>
                <c:pt idx="5590">
                  <c:v>100</c:v>
                </c:pt>
                <c:pt idx="5591">
                  <c:v>100</c:v>
                </c:pt>
                <c:pt idx="5592">
                  <c:v>100</c:v>
                </c:pt>
                <c:pt idx="5593">
                  <c:v>100</c:v>
                </c:pt>
                <c:pt idx="5594">
                  <c:v>100</c:v>
                </c:pt>
                <c:pt idx="5595">
                  <c:v>100</c:v>
                </c:pt>
                <c:pt idx="5596">
                  <c:v>100</c:v>
                </c:pt>
                <c:pt idx="5597">
                  <c:v>100</c:v>
                </c:pt>
                <c:pt idx="5598">
                  <c:v>100</c:v>
                </c:pt>
                <c:pt idx="5599">
                  <c:v>100</c:v>
                </c:pt>
                <c:pt idx="5600">
                  <c:v>100</c:v>
                </c:pt>
                <c:pt idx="5601">
                  <c:v>95.748527165566202</c:v>
                </c:pt>
                <c:pt idx="5602">
                  <c:v>86.801511618948496</c:v>
                </c:pt>
                <c:pt idx="5603">
                  <c:v>81.234527130711797</c:v>
                </c:pt>
                <c:pt idx="5604">
                  <c:v>78.238825151348493</c:v>
                </c:pt>
                <c:pt idx="5605">
                  <c:v>76.909535800789101</c:v>
                </c:pt>
                <c:pt idx="5606">
                  <c:v>80.042384364937405</c:v>
                </c:pt>
                <c:pt idx="5607">
                  <c:v>82.622588812163301</c:v>
                </c:pt>
                <c:pt idx="5608">
                  <c:v>89.897852550610807</c:v>
                </c:pt>
                <c:pt idx="5609">
                  <c:v>86.313540339452601</c:v>
                </c:pt>
                <c:pt idx="5610">
                  <c:v>84.307250616260006</c:v>
                </c:pt>
                <c:pt idx="5611">
                  <c:v>94.038442417380296</c:v>
                </c:pt>
                <c:pt idx="5612">
                  <c:v>99.396153320500403</c:v>
                </c:pt>
                <c:pt idx="5613">
                  <c:v>100</c:v>
                </c:pt>
                <c:pt idx="5614">
                  <c:v>100</c:v>
                </c:pt>
                <c:pt idx="5615">
                  <c:v>100</c:v>
                </c:pt>
                <c:pt idx="5616">
                  <c:v>100</c:v>
                </c:pt>
                <c:pt idx="5617">
                  <c:v>100</c:v>
                </c:pt>
                <c:pt idx="5618">
                  <c:v>100</c:v>
                </c:pt>
                <c:pt idx="5619">
                  <c:v>100</c:v>
                </c:pt>
                <c:pt idx="5620">
                  <c:v>100</c:v>
                </c:pt>
                <c:pt idx="5621">
                  <c:v>100</c:v>
                </c:pt>
                <c:pt idx="5622">
                  <c:v>100</c:v>
                </c:pt>
                <c:pt idx="5623">
                  <c:v>99.258671151012805</c:v>
                </c:pt>
                <c:pt idx="5624">
                  <c:v>88.752076007639502</c:v>
                </c:pt>
                <c:pt idx="5625">
                  <c:v>78.708988706740797</c:v>
                </c:pt>
                <c:pt idx="5626">
                  <c:v>73.688001176008896</c:v>
                </c:pt>
                <c:pt idx="5627">
                  <c:v>65.9959641592678</c:v>
                </c:pt>
                <c:pt idx="5628">
                  <c:v>63.266598703872504</c:v>
                </c:pt>
                <c:pt idx="5629">
                  <c:v>61.375172146758302</c:v>
                </c:pt>
                <c:pt idx="5630">
                  <c:v>60.377174658655797</c:v>
                </c:pt>
                <c:pt idx="5631">
                  <c:v>63.731847764257303</c:v>
                </c:pt>
                <c:pt idx="5632">
                  <c:v>64.651915076896699</c:v>
                </c:pt>
                <c:pt idx="5633">
                  <c:v>64.871857594556204</c:v>
                </c:pt>
                <c:pt idx="5634">
                  <c:v>68.9643268497408</c:v>
                </c:pt>
                <c:pt idx="5635">
                  <c:v>76.852945614021806</c:v>
                </c:pt>
                <c:pt idx="5636">
                  <c:v>84.435524601354601</c:v>
                </c:pt>
                <c:pt idx="5637">
                  <c:v>89.014525789106997</c:v>
                </c:pt>
                <c:pt idx="5638">
                  <c:v>93.5861206612757</c:v>
                </c:pt>
                <c:pt idx="5639">
                  <c:v>96.031038128022104</c:v>
                </c:pt>
                <c:pt idx="5640">
                  <c:v>97.944991338946906</c:v>
                </c:pt>
                <c:pt idx="5641">
                  <c:v>98.466212342537503</c:v>
                </c:pt>
                <c:pt idx="5642">
                  <c:v>99.940518710962095</c:v>
                </c:pt>
                <c:pt idx="5643">
                  <c:v>100</c:v>
                </c:pt>
                <c:pt idx="5644">
                  <c:v>100</c:v>
                </c:pt>
                <c:pt idx="5645">
                  <c:v>100</c:v>
                </c:pt>
                <c:pt idx="5646">
                  <c:v>100</c:v>
                </c:pt>
                <c:pt idx="5647">
                  <c:v>100</c:v>
                </c:pt>
                <c:pt idx="5648">
                  <c:v>100</c:v>
                </c:pt>
                <c:pt idx="5649">
                  <c:v>100</c:v>
                </c:pt>
                <c:pt idx="5650">
                  <c:v>100</c:v>
                </c:pt>
                <c:pt idx="5651">
                  <c:v>100</c:v>
                </c:pt>
                <c:pt idx="5652">
                  <c:v>100</c:v>
                </c:pt>
                <c:pt idx="5653">
                  <c:v>100</c:v>
                </c:pt>
                <c:pt idx="5654">
                  <c:v>97.636474238035007</c:v>
                </c:pt>
                <c:pt idx="5655">
                  <c:v>85.3133338517585</c:v>
                </c:pt>
                <c:pt idx="5656">
                  <c:v>77.847227778283994</c:v>
                </c:pt>
                <c:pt idx="5657">
                  <c:v>75.529261308620207</c:v>
                </c:pt>
                <c:pt idx="5658">
                  <c:v>78.391084615047106</c:v>
                </c:pt>
                <c:pt idx="5659">
                  <c:v>85.899872345851605</c:v>
                </c:pt>
                <c:pt idx="5660">
                  <c:v>87.925350637232995</c:v>
                </c:pt>
                <c:pt idx="5661">
                  <c:v>88.477677294313906</c:v>
                </c:pt>
                <c:pt idx="5662">
                  <c:v>92.404964781170904</c:v>
                </c:pt>
                <c:pt idx="5663">
                  <c:v>93.389954067591106</c:v>
                </c:pt>
                <c:pt idx="5664">
                  <c:v>95.361675568668602</c:v>
                </c:pt>
                <c:pt idx="5665">
                  <c:v>98.151310118930198</c:v>
                </c:pt>
                <c:pt idx="5666">
                  <c:v>99.743468827929306</c:v>
                </c:pt>
                <c:pt idx="5667">
                  <c:v>100</c:v>
                </c:pt>
                <c:pt idx="5668">
                  <c:v>100</c:v>
                </c:pt>
                <c:pt idx="5669">
                  <c:v>100</c:v>
                </c:pt>
                <c:pt idx="5670">
                  <c:v>100</c:v>
                </c:pt>
                <c:pt idx="5671">
                  <c:v>97.798416429086302</c:v>
                </c:pt>
                <c:pt idx="5672">
                  <c:v>87.855853169718998</c:v>
                </c:pt>
                <c:pt idx="5673">
                  <c:v>77.600943674965706</c:v>
                </c:pt>
                <c:pt idx="5674">
                  <c:v>72.368288990248004</c:v>
                </c:pt>
                <c:pt idx="5675">
                  <c:v>67.080200620835598</c:v>
                </c:pt>
                <c:pt idx="5676">
                  <c:v>67.201644528839907</c:v>
                </c:pt>
                <c:pt idx="5677">
                  <c:v>61.774414883822303</c:v>
                </c:pt>
                <c:pt idx="5678">
                  <c:v>72.837733063290699</c:v>
                </c:pt>
                <c:pt idx="5679">
                  <c:v>63.792570188985202</c:v>
                </c:pt>
                <c:pt idx="5680">
                  <c:v>67.069613279618196</c:v>
                </c:pt>
                <c:pt idx="5681">
                  <c:v>71.329638629135601</c:v>
                </c:pt>
                <c:pt idx="5682">
                  <c:v>81.211988263072001</c:v>
                </c:pt>
                <c:pt idx="5683">
                  <c:v>92.6935753933477</c:v>
                </c:pt>
                <c:pt idx="5684">
                  <c:v>100</c:v>
                </c:pt>
                <c:pt idx="5685">
                  <c:v>100</c:v>
                </c:pt>
                <c:pt idx="5686">
                  <c:v>100</c:v>
                </c:pt>
                <c:pt idx="5687">
                  <c:v>100</c:v>
                </c:pt>
                <c:pt idx="5688">
                  <c:v>100</c:v>
                </c:pt>
                <c:pt idx="5689">
                  <c:v>100</c:v>
                </c:pt>
                <c:pt idx="5690">
                  <c:v>100</c:v>
                </c:pt>
                <c:pt idx="5691">
                  <c:v>100</c:v>
                </c:pt>
                <c:pt idx="5692">
                  <c:v>100</c:v>
                </c:pt>
                <c:pt idx="5693">
                  <c:v>100</c:v>
                </c:pt>
                <c:pt idx="5694">
                  <c:v>100</c:v>
                </c:pt>
                <c:pt idx="5695">
                  <c:v>100</c:v>
                </c:pt>
                <c:pt idx="5696">
                  <c:v>100</c:v>
                </c:pt>
                <c:pt idx="5697">
                  <c:v>100</c:v>
                </c:pt>
                <c:pt idx="5698">
                  <c:v>97.344010565498607</c:v>
                </c:pt>
                <c:pt idx="5699">
                  <c:v>92.829225541129503</c:v>
                </c:pt>
                <c:pt idx="5700">
                  <c:v>79.168650119645804</c:v>
                </c:pt>
                <c:pt idx="5701">
                  <c:v>71.766440653830898</c:v>
                </c:pt>
                <c:pt idx="5702">
                  <c:v>75.764985706985698</c:v>
                </c:pt>
                <c:pt idx="5703">
                  <c:v>71.924041651989697</c:v>
                </c:pt>
                <c:pt idx="5704">
                  <c:v>77.446382794301897</c:v>
                </c:pt>
                <c:pt idx="5705">
                  <c:v>87.369873542100706</c:v>
                </c:pt>
                <c:pt idx="5706">
                  <c:v>90.619196270712393</c:v>
                </c:pt>
                <c:pt idx="5707">
                  <c:v>92.539142616056907</c:v>
                </c:pt>
                <c:pt idx="5708">
                  <c:v>98.0758441629835</c:v>
                </c:pt>
                <c:pt idx="5709">
                  <c:v>98.539235266133502</c:v>
                </c:pt>
                <c:pt idx="5710">
                  <c:v>100</c:v>
                </c:pt>
                <c:pt idx="5711">
                  <c:v>100</c:v>
                </c:pt>
                <c:pt idx="5712">
                  <c:v>100</c:v>
                </c:pt>
                <c:pt idx="5713">
                  <c:v>100</c:v>
                </c:pt>
                <c:pt idx="5714">
                  <c:v>100</c:v>
                </c:pt>
                <c:pt idx="5715">
                  <c:v>100</c:v>
                </c:pt>
                <c:pt idx="5716">
                  <c:v>100</c:v>
                </c:pt>
                <c:pt idx="5717">
                  <c:v>100</c:v>
                </c:pt>
                <c:pt idx="5718">
                  <c:v>100</c:v>
                </c:pt>
                <c:pt idx="5719">
                  <c:v>100</c:v>
                </c:pt>
                <c:pt idx="5720">
                  <c:v>97.011641026255106</c:v>
                </c:pt>
                <c:pt idx="5721">
                  <c:v>88.455025326533203</c:v>
                </c:pt>
                <c:pt idx="5722">
                  <c:v>80.178316415361195</c:v>
                </c:pt>
                <c:pt idx="5723">
                  <c:v>88.140304777228906</c:v>
                </c:pt>
                <c:pt idx="5724">
                  <c:v>76.401905049191498</c:v>
                </c:pt>
                <c:pt idx="5725">
                  <c:v>61.823357440878901</c:v>
                </c:pt>
                <c:pt idx="5726">
                  <c:v>68.325050374470194</c:v>
                </c:pt>
                <c:pt idx="5727">
                  <c:v>63.469006116908901</c:v>
                </c:pt>
                <c:pt idx="5728">
                  <c:v>60.849219620156497</c:v>
                </c:pt>
                <c:pt idx="5729">
                  <c:v>77.973382639786706</c:v>
                </c:pt>
                <c:pt idx="5730">
                  <c:v>92.963709432220696</c:v>
                </c:pt>
                <c:pt idx="5731">
                  <c:v>95.609115360038899</c:v>
                </c:pt>
                <c:pt idx="5732">
                  <c:v>96.804204842623605</c:v>
                </c:pt>
                <c:pt idx="5733">
                  <c:v>99.259196313287205</c:v>
                </c:pt>
                <c:pt idx="5734">
                  <c:v>99.992822339921304</c:v>
                </c:pt>
                <c:pt idx="5735">
                  <c:v>100</c:v>
                </c:pt>
                <c:pt idx="5736">
                  <c:v>100</c:v>
                </c:pt>
                <c:pt idx="5737">
                  <c:v>100</c:v>
                </c:pt>
                <c:pt idx="5738">
                  <c:v>100</c:v>
                </c:pt>
                <c:pt idx="5739">
                  <c:v>100</c:v>
                </c:pt>
                <c:pt idx="5740">
                  <c:v>100</c:v>
                </c:pt>
                <c:pt idx="5741">
                  <c:v>100</c:v>
                </c:pt>
                <c:pt idx="5742">
                  <c:v>100</c:v>
                </c:pt>
                <c:pt idx="5743">
                  <c:v>100</c:v>
                </c:pt>
                <c:pt idx="5744">
                  <c:v>100</c:v>
                </c:pt>
                <c:pt idx="5745">
                  <c:v>99.997385178855595</c:v>
                </c:pt>
                <c:pt idx="5746">
                  <c:v>100</c:v>
                </c:pt>
                <c:pt idx="5747">
                  <c:v>99.009923242962898</c:v>
                </c:pt>
                <c:pt idx="5748">
                  <c:v>98.756682104390705</c:v>
                </c:pt>
                <c:pt idx="5749">
                  <c:v>100</c:v>
                </c:pt>
                <c:pt idx="5750">
                  <c:v>100</c:v>
                </c:pt>
                <c:pt idx="5751">
                  <c:v>100</c:v>
                </c:pt>
                <c:pt idx="5752">
                  <c:v>100</c:v>
                </c:pt>
                <c:pt idx="5753">
                  <c:v>100</c:v>
                </c:pt>
                <c:pt idx="5754">
                  <c:v>100</c:v>
                </c:pt>
                <c:pt idx="5755">
                  <c:v>100</c:v>
                </c:pt>
                <c:pt idx="5756">
                  <c:v>100</c:v>
                </c:pt>
                <c:pt idx="5757">
                  <c:v>100</c:v>
                </c:pt>
                <c:pt idx="5758">
                  <c:v>100</c:v>
                </c:pt>
                <c:pt idx="5759">
                  <c:v>100</c:v>
                </c:pt>
                <c:pt idx="5760">
                  <c:v>100</c:v>
                </c:pt>
                <c:pt idx="5761">
                  <c:v>100</c:v>
                </c:pt>
                <c:pt idx="5762">
                  <c:v>100</c:v>
                </c:pt>
                <c:pt idx="5763">
                  <c:v>100</c:v>
                </c:pt>
                <c:pt idx="5764">
                  <c:v>100</c:v>
                </c:pt>
                <c:pt idx="5765">
                  <c:v>100</c:v>
                </c:pt>
                <c:pt idx="5766">
                  <c:v>100</c:v>
                </c:pt>
                <c:pt idx="5767">
                  <c:v>100</c:v>
                </c:pt>
                <c:pt idx="5768">
                  <c:v>100</c:v>
                </c:pt>
                <c:pt idx="5769">
                  <c:v>98.659550201430704</c:v>
                </c:pt>
                <c:pt idx="5770">
                  <c:v>88.127384565251504</c:v>
                </c:pt>
                <c:pt idx="5771">
                  <c:v>81.491540697219705</c:v>
                </c:pt>
                <c:pt idx="5772">
                  <c:v>77.666443295418105</c:v>
                </c:pt>
                <c:pt idx="5773">
                  <c:v>73.815520317655995</c:v>
                </c:pt>
                <c:pt idx="5774">
                  <c:v>71.5258639084756</c:v>
                </c:pt>
                <c:pt idx="5775">
                  <c:v>70.072585595134598</c:v>
                </c:pt>
                <c:pt idx="5776">
                  <c:v>69.152962705776105</c:v>
                </c:pt>
                <c:pt idx="5777">
                  <c:v>71.317291906224995</c:v>
                </c:pt>
                <c:pt idx="5778">
                  <c:v>74.675841881180602</c:v>
                </c:pt>
                <c:pt idx="5779">
                  <c:v>79.327882082940206</c:v>
                </c:pt>
                <c:pt idx="5780">
                  <c:v>85.587221868160299</c:v>
                </c:pt>
                <c:pt idx="5781">
                  <c:v>88.084026927391903</c:v>
                </c:pt>
                <c:pt idx="5782">
                  <c:v>87.639475867261098</c:v>
                </c:pt>
                <c:pt idx="5783">
                  <c:v>88.826119757754398</c:v>
                </c:pt>
                <c:pt idx="5784">
                  <c:v>83.956819117102796</c:v>
                </c:pt>
                <c:pt idx="5785">
                  <c:v>84.531379682494702</c:v>
                </c:pt>
                <c:pt idx="5786">
                  <c:v>86.842996798828906</c:v>
                </c:pt>
                <c:pt idx="5787">
                  <c:v>87.077314961529098</c:v>
                </c:pt>
                <c:pt idx="5788">
                  <c:v>91.726595742272806</c:v>
                </c:pt>
                <c:pt idx="5789">
                  <c:v>96.719253688953103</c:v>
                </c:pt>
                <c:pt idx="5790">
                  <c:v>95.107852003933303</c:v>
                </c:pt>
                <c:pt idx="5791">
                  <c:v>93.382962163532298</c:v>
                </c:pt>
                <c:pt idx="5792">
                  <c:v>91.266182060532898</c:v>
                </c:pt>
                <c:pt idx="5793">
                  <c:v>76.571749622819397</c:v>
                </c:pt>
                <c:pt idx="5794">
                  <c:v>65.269610407888905</c:v>
                </c:pt>
                <c:pt idx="5795">
                  <c:v>57.078766121269702</c:v>
                </c:pt>
                <c:pt idx="5796">
                  <c:v>58.5372014085427</c:v>
                </c:pt>
                <c:pt idx="5797">
                  <c:v>58.347256182658803</c:v>
                </c:pt>
                <c:pt idx="5798">
                  <c:v>57.773883564840702</c:v>
                </c:pt>
                <c:pt idx="5799">
                  <c:v>59.433968615804098</c:v>
                </c:pt>
                <c:pt idx="5800">
                  <c:v>66.102472603644898</c:v>
                </c:pt>
                <c:pt idx="5801">
                  <c:v>69.327733419928094</c:v>
                </c:pt>
                <c:pt idx="5802">
                  <c:v>73.841268943307398</c:v>
                </c:pt>
                <c:pt idx="5803">
                  <c:v>75.756669180679907</c:v>
                </c:pt>
                <c:pt idx="5804">
                  <c:v>78.127469615847303</c:v>
                </c:pt>
                <c:pt idx="5805">
                  <c:v>83.657613530842298</c:v>
                </c:pt>
                <c:pt idx="5806">
                  <c:v>85.7397072371474</c:v>
                </c:pt>
                <c:pt idx="5807">
                  <c:v>86.296156256146901</c:v>
                </c:pt>
                <c:pt idx="5808">
                  <c:v>90.154572107537405</c:v>
                </c:pt>
                <c:pt idx="5809">
                  <c:v>92.744070545484206</c:v>
                </c:pt>
                <c:pt idx="5810">
                  <c:v>93.271659039172405</c:v>
                </c:pt>
                <c:pt idx="5811">
                  <c:v>94.808566948148993</c:v>
                </c:pt>
                <c:pt idx="5812">
                  <c:v>99.789614234902999</c:v>
                </c:pt>
                <c:pt idx="5813">
                  <c:v>100</c:v>
                </c:pt>
                <c:pt idx="5814">
                  <c:v>99.948373089055195</c:v>
                </c:pt>
                <c:pt idx="5815">
                  <c:v>88.912987525602404</c:v>
                </c:pt>
                <c:pt idx="5816">
                  <c:v>85.948040746345299</c:v>
                </c:pt>
                <c:pt idx="5817">
                  <c:v>71.701264634065893</c:v>
                </c:pt>
                <c:pt idx="5818">
                  <c:v>58.565358417379301</c:v>
                </c:pt>
                <c:pt idx="5819">
                  <c:v>56.457358003656097</c:v>
                </c:pt>
                <c:pt idx="5820">
                  <c:v>52.941985833536201</c:v>
                </c:pt>
                <c:pt idx="5821">
                  <c:v>52.604104894866097</c:v>
                </c:pt>
                <c:pt idx="5822">
                  <c:v>51.580159452916398</c:v>
                </c:pt>
                <c:pt idx="5823">
                  <c:v>52.430205031301902</c:v>
                </c:pt>
                <c:pt idx="5824">
                  <c:v>53.938902894262803</c:v>
                </c:pt>
                <c:pt idx="5825">
                  <c:v>56.364303541488198</c:v>
                </c:pt>
                <c:pt idx="5826">
                  <c:v>61.8584032404125</c:v>
                </c:pt>
                <c:pt idx="5827">
                  <c:v>70.153667619908006</c:v>
                </c:pt>
                <c:pt idx="5828">
                  <c:v>75.159791394231206</c:v>
                </c:pt>
                <c:pt idx="5829">
                  <c:v>79.997250835767304</c:v>
                </c:pt>
                <c:pt idx="5830">
                  <c:v>84.923195162222996</c:v>
                </c:pt>
                <c:pt idx="5831">
                  <c:v>90.6832479298793</c:v>
                </c:pt>
                <c:pt idx="5832">
                  <c:v>94.001903738584303</c:v>
                </c:pt>
                <c:pt idx="5833">
                  <c:v>96.809160046353497</c:v>
                </c:pt>
                <c:pt idx="5834">
                  <c:v>99.998609057803407</c:v>
                </c:pt>
                <c:pt idx="5835">
                  <c:v>100</c:v>
                </c:pt>
                <c:pt idx="5836">
                  <c:v>100</c:v>
                </c:pt>
                <c:pt idx="5837">
                  <c:v>100</c:v>
                </c:pt>
                <c:pt idx="5838">
                  <c:v>99.652476123779707</c:v>
                </c:pt>
                <c:pt idx="5839">
                  <c:v>93.907161466216905</c:v>
                </c:pt>
                <c:pt idx="5840">
                  <c:v>87.854593871168504</c:v>
                </c:pt>
                <c:pt idx="5841">
                  <c:v>68.294586512040297</c:v>
                </c:pt>
                <c:pt idx="5842">
                  <c:v>59.327026500538999</c:v>
                </c:pt>
                <c:pt idx="5843">
                  <c:v>58.332135663998301</c:v>
                </c:pt>
                <c:pt idx="5844">
                  <c:v>56.1296595781536</c:v>
                </c:pt>
                <c:pt idx="5845">
                  <c:v>54.983247948701298</c:v>
                </c:pt>
                <c:pt idx="5846">
                  <c:v>57.718998110914598</c:v>
                </c:pt>
                <c:pt idx="5847">
                  <c:v>62.3678988863198</c:v>
                </c:pt>
                <c:pt idx="5848">
                  <c:v>66.058685656408102</c:v>
                </c:pt>
                <c:pt idx="5849">
                  <c:v>70.054288876068199</c:v>
                </c:pt>
                <c:pt idx="5850">
                  <c:v>73.090648689998602</c:v>
                </c:pt>
                <c:pt idx="5851">
                  <c:v>77.391438054889804</c:v>
                </c:pt>
                <c:pt idx="5852">
                  <c:v>79.865380010386303</c:v>
                </c:pt>
                <c:pt idx="5853">
                  <c:v>83.828689636964498</c:v>
                </c:pt>
                <c:pt idx="5854">
                  <c:v>89.162542435666694</c:v>
                </c:pt>
                <c:pt idx="5855">
                  <c:v>91.9453708712756</c:v>
                </c:pt>
                <c:pt idx="5856">
                  <c:v>92.898877462180707</c:v>
                </c:pt>
                <c:pt idx="5857">
                  <c:v>97.141726866276002</c:v>
                </c:pt>
                <c:pt idx="5858">
                  <c:v>97.311576748917702</c:v>
                </c:pt>
                <c:pt idx="5859">
                  <c:v>97.398985474861604</c:v>
                </c:pt>
                <c:pt idx="5860">
                  <c:v>96.871196263407597</c:v>
                </c:pt>
                <c:pt idx="5861">
                  <c:v>99.627561795239401</c:v>
                </c:pt>
                <c:pt idx="5862">
                  <c:v>98.159182709023</c:v>
                </c:pt>
                <c:pt idx="5863">
                  <c:v>91.896656239405999</c:v>
                </c:pt>
                <c:pt idx="5864">
                  <c:v>86.311167516112903</c:v>
                </c:pt>
                <c:pt idx="5865">
                  <c:v>81.8892379531068</c:v>
                </c:pt>
                <c:pt idx="5866">
                  <c:v>80.974721811649005</c:v>
                </c:pt>
                <c:pt idx="5867">
                  <c:v>81.992939820859505</c:v>
                </c:pt>
                <c:pt idx="5868">
                  <c:v>84.323948437205004</c:v>
                </c:pt>
                <c:pt idx="5869">
                  <c:v>96.169997827281904</c:v>
                </c:pt>
                <c:pt idx="5870">
                  <c:v>99.919719976255905</c:v>
                </c:pt>
                <c:pt idx="5871">
                  <c:v>100</c:v>
                </c:pt>
                <c:pt idx="5872">
                  <c:v>100</c:v>
                </c:pt>
                <c:pt idx="5873">
                  <c:v>100</c:v>
                </c:pt>
                <c:pt idx="5874">
                  <c:v>100</c:v>
                </c:pt>
                <c:pt idx="5875">
                  <c:v>100</c:v>
                </c:pt>
                <c:pt idx="5876">
                  <c:v>100</c:v>
                </c:pt>
                <c:pt idx="5877">
                  <c:v>100</c:v>
                </c:pt>
                <c:pt idx="5878">
                  <c:v>100</c:v>
                </c:pt>
                <c:pt idx="5879">
                  <c:v>100</c:v>
                </c:pt>
                <c:pt idx="5880">
                  <c:v>100</c:v>
                </c:pt>
                <c:pt idx="5881">
                  <c:v>100</c:v>
                </c:pt>
                <c:pt idx="5882">
                  <c:v>100</c:v>
                </c:pt>
                <c:pt idx="5883">
                  <c:v>100</c:v>
                </c:pt>
                <c:pt idx="5884">
                  <c:v>100</c:v>
                </c:pt>
                <c:pt idx="5885">
                  <c:v>100</c:v>
                </c:pt>
                <c:pt idx="5886">
                  <c:v>100</c:v>
                </c:pt>
                <c:pt idx="5887">
                  <c:v>100</c:v>
                </c:pt>
                <c:pt idx="5888">
                  <c:v>100</c:v>
                </c:pt>
                <c:pt idx="5889">
                  <c:v>100</c:v>
                </c:pt>
                <c:pt idx="5890">
                  <c:v>100</c:v>
                </c:pt>
                <c:pt idx="5891">
                  <c:v>100</c:v>
                </c:pt>
                <c:pt idx="5892">
                  <c:v>100</c:v>
                </c:pt>
                <c:pt idx="5893">
                  <c:v>100</c:v>
                </c:pt>
                <c:pt idx="5894">
                  <c:v>100</c:v>
                </c:pt>
                <c:pt idx="5895">
                  <c:v>100</c:v>
                </c:pt>
                <c:pt idx="5896">
                  <c:v>100</c:v>
                </c:pt>
                <c:pt idx="5897">
                  <c:v>100</c:v>
                </c:pt>
                <c:pt idx="5898">
                  <c:v>100</c:v>
                </c:pt>
                <c:pt idx="5899">
                  <c:v>100</c:v>
                </c:pt>
                <c:pt idx="5900">
                  <c:v>100</c:v>
                </c:pt>
                <c:pt idx="5901">
                  <c:v>100</c:v>
                </c:pt>
                <c:pt idx="5902">
                  <c:v>100</c:v>
                </c:pt>
                <c:pt idx="5903">
                  <c:v>100</c:v>
                </c:pt>
                <c:pt idx="5904">
                  <c:v>100</c:v>
                </c:pt>
                <c:pt idx="5905">
                  <c:v>100</c:v>
                </c:pt>
                <c:pt idx="5906">
                  <c:v>100</c:v>
                </c:pt>
                <c:pt idx="5907">
                  <c:v>100</c:v>
                </c:pt>
                <c:pt idx="5908">
                  <c:v>100</c:v>
                </c:pt>
                <c:pt idx="5909">
                  <c:v>100</c:v>
                </c:pt>
                <c:pt idx="5910">
                  <c:v>100</c:v>
                </c:pt>
                <c:pt idx="5911">
                  <c:v>100</c:v>
                </c:pt>
                <c:pt idx="5912">
                  <c:v>99.679952398280193</c:v>
                </c:pt>
                <c:pt idx="5913">
                  <c:v>93.706397262614203</c:v>
                </c:pt>
                <c:pt idx="5914">
                  <c:v>86.007436925670902</c:v>
                </c:pt>
                <c:pt idx="5915">
                  <c:v>81.000951256933604</c:v>
                </c:pt>
                <c:pt idx="5916">
                  <c:v>78.521201556024295</c:v>
                </c:pt>
                <c:pt idx="5917">
                  <c:v>76.790866378157503</c:v>
                </c:pt>
                <c:pt idx="5918">
                  <c:v>79.246063464138402</c:v>
                </c:pt>
                <c:pt idx="5919">
                  <c:v>74.515025202985697</c:v>
                </c:pt>
                <c:pt idx="5920">
                  <c:v>78.948941103697706</c:v>
                </c:pt>
                <c:pt idx="5921">
                  <c:v>91.243432466600794</c:v>
                </c:pt>
                <c:pt idx="5922">
                  <c:v>89.099363821862397</c:v>
                </c:pt>
                <c:pt idx="5923">
                  <c:v>88.801433685379806</c:v>
                </c:pt>
                <c:pt idx="5924">
                  <c:v>93.454448794178006</c:v>
                </c:pt>
                <c:pt idx="5925">
                  <c:v>96.030360781936693</c:v>
                </c:pt>
                <c:pt idx="5926">
                  <c:v>95.116062221868006</c:v>
                </c:pt>
                <c:pt idx="5927">
                  <c:v>94.721624001212902</c:v>
                </c:pt>
                <c:pt idx="5928">
                  <c:v>97.976504038825098</c:v>
                </c:pt>
                <c:pt idx="5929">
                  <c:v>99.654891644396102</c:v>
                </c:pt>
                <c:pt idx="5930">
                  <c:v>99.999998752657106</c:v>
                </c:pt>
                <c:pt idx="5931">
                  <c:v>100</c:v>
                </c:pt>
                <c:pt idx="5932">
                  <c:v>100</c:v>
                </c:pt>
                <c:pt idx="5933">
                  <c:v>100</c:v>
                </c:pt>
                <c:pt idx="5934">
                  <c:v>100</c:v>
                </c:pt>
                <c:pt idx="5935">
                  <c:v>96.707184494071896</c:v>
                </c:pt>
                <c:pt idx="5936">
                  <c:v>87.744208026001601</c:v>
                </c:pt>
                <c:pt idx="5937">
                  <c:v>79.3972256318321</c:v>
                </c:pt>
                <c:pt idx="5938">
                  <c:v>73.436424306295606</c:v>
                </c:pt>
                <c:pt idx="5939">
                  <c:v>64.604851589604806</c:v>
                </c:pt>
                <c:pt idx="5940">
                  <c:v>65.399803216593796</c:v>
                </c:pt>
                <c:pt idx="5941">
                  <c:v>61.585241947537</c:v>
                </c:pt>
                <c:pt idx="5942">
                  <c:v>60.178946233780401</c:v>
                </c:pt>
                <c:pt idx="5943">
                  <c:v>64.779909839093705</c:v>
                </c:pt>
                <c:pt idx="5944">
                  <c:v>63.788496772404599</c:v>
                </c:pt>
                <c:pt idx="5945">
                  <c:v>64.333724127103906</c:v>
                </c:pt>
                <c:pt idx="5946">
                  <c:v>68.993060700595805</c:v>
                </c:pt>
                <c:pt idx="5947">
                  <c:v>75.089560058260304</c:v>
                </c:pt>
                <c:pt idx="5948">
                  <c:v>76.683744062490007</c:v>
                </c:pt>
                <c:pt idx="5949">
                  <c:v>80.409512212843197</c:v>
                </c:pt>
                <c:pt idx="5950">
                  <c:v>84.597759843994297</c:v>
                </c:pt>
                <c:pt idx="5951">
                  <c:v>87.715463175530999</c:v>
                </c:pt>
                <c:pt idx="5952">
                  <c:v>88.765648055142805</c:v>
                </c:pt>
                <c:pt idx="5953">
                  <c:v>87.177908451626493</c:v>
                </c:pt>
                <c:pt idx="5954">
                  <c:v>88.069627810304993</c:v>
                </c:pt>
                <c:pt idx="5955">
                  <c:v>91.8447073146355</c:v>
                </c:pt>
                <c:pt idx="5956">
                  <c:v>95.319251626041904</c:v>
                </c:pt>
                <c:pt idx="5957">
                  <c:v>96.685861725476698</c:v>
                </c:pt>
                <c:pt idx="5958">
                  <c:v>95.413637860927295</c:v>
                </c:pt>
                <c:pt idx="5959">
                  <c:v>90.413304188100298</c:v>
                </c:pt>
                <c:pt idx="5960">
                  <c:v>85.563061818635703</c:v>
                </c:pt>
                <c:pt idx="5961">
                  <c:v>80.991422467576299</c:v>
                </c:pt>
                <c:pt idx="5962">
                  <c:v>82.380339744447497</c:v>
                </c:pt>
                <c:pt idx="5963">
                  <c:v>83.512270257649504</c:v>
                </c:pt>
                <c:pt idx="5964">
                  <c:v>83.263311106928995</c:v>
                </c:pt>
                <c:pt idx="5965">
                  <c:v>80.546026785126998</c:v>
                </c:pt>
                <c:pt idx="5966">
                  <c:v>78.093543020703393</c:v>
                </c:pt>
                <c:pt idx="5967">
                  <c:v>77.863972849394401</c:v>
                </c:pt>
                <c:pt idx="5968">
                  <c:v>80.062974063884596</c:v>
                </c:pt>
                <c:pt idx="5969">
                  <c:v>80.990952017025705</c:v>
                </c:pt>
                <c:pt idx="5970">
                  <c:v>86.379472183206204</c:v>
                </c:pt>
                <c:pt idx="5971">
                  <c:v>92.899627626957994</c:v>
                </c:pt>
                <c:pt idx="5972">
                  <c:v>97.038198009997004</c:v>
                </c:pt>
                <c:pt idx="5973">
                  <c:v>99.991885003427996</c:v>
                </c:pt>
                <c:pt idx="5974">
                  <c:v>100</c:v>
                </c:pt>
                <c:pt idx="5975">
                  <c:v>100</c:v>
                </c:pt>
                <c:pt idx="5976">
                  <c:v>100</c:v>
                </c:pt>
                <c:pt idx="5977">
                  <c:v>100</c:v>
                </c:pt>
                <c:pt idx="5978">
                  <c:v>100</c:v>
                </c:pt>
                <c:pt idx="5979">
                  <c:v>100</c:v>
                </c:pt>
                <c:pt idx="5980">
                  <c:v>100</c:v>
                </c:pt>
                <c:pt idx="5981">
                  <c:v>100</c:v>
                </c:pt>
                <c:pt idx="5982">
                  <c:v>99.978190001909695</c:v>
                </c:pt>
                <c:pt idx="5983">
                  <c:v>97.192491619514698</c:v>
                </c:pt>
                <c:pt idx="5984">
                  <c:v>93.649172870795397</c:v>
                </c:pt>
                <c:pt idx="5985">
                  <c:v>84.967032805368106</c:v>
                </c:pt>
                <c:pt idx="5986">
                  <c:v>74.676260788236505</c:v>
                </c:pt>
                <c:pt idx="5987">
                  <c:v>71.982351461140794</c:v>
                </c:pt>
                <c:pt idx="5988">
                  <c:v>68.304268365508705</c:v>
                </c:pt>
                <c:pt idx="5989">
                  <c:v>65.822506843769105</c:v>
                </c:pt>
                <c:pt idx="5990">
                  <c:v>66.492043979583002</c:v>
                </c:pt>
                <c:pt idx="5991">
                  <c:v>68.759421573613807</c:v>
                </c:pt>
                <c:pt idx="5992">
                  <c:v>71.792982458825094</c:v>
                </c:pt>
                <c:pt idx="5993">
                  <c:v>74.0567199502931</c:v>
                </c:pt>
                <c:pt idx="5994">
                  <c:v>79.649060806235099</c:v>
                </c:pt>
                <c:pt idx="5995">
                  <c:v>84.256923114354706</c:v>
                </c:pt>
                <c:pt idx="5996">
                  <c:v>87.681019034784896</c:v>
                </c:pt>
                <c:pt idx="5997">
                  <c:v>91.849517401416506</c:v>
                </c:pt>
                <c:pt idx="5998">
                  <c:v>95.004955423857197</c:v>
                </c:pt>
                <c:pt idx="5999">
                  <c:v>98.007728037435996</c:v>
                </c:pt>
                <c:pt idx="6000">
                  <c:v>100</c:v>
                </c:pt>
                <c:pt idx="6001">
                  <c:v>100</c:v>
                </c:pt>
                <c:pt idx="6002">
                  <c:v>99.747682314867205</c:v>
                </c:pt>
                <c:pt idx="6003">
                  <c:v>99.442475690014703</c:v>
                </c:pt>
                <c:pt idx="6004">
                  <c:v>98.432287845585094</c:v>
                </c:pt>
                <c:pt idx="6005">
                  <c:v>99.244912672186601</c:v>
                </c:pt>
                <c:pt idx="6006">
                  <c:v>100</c:v>
                </c:pt>
                <c:pt idx="6007">
                  <c:v>100</c:v>
                </c:pt>
                <c:pt idx="6008">
                  <c:v>98.709535271437602</c:v>
                </c:pt>
                <c:pt idx="6009">
                  <c:v>93.455649546952301</c:v>
                </c:pt>
                <c:pt idx="6010">
                  <c:v>91.739966763512001</c:v>
                </c:pt>
                <c:pt idx="6011">
                  <c:v>90.064200086619607</c:v>
                </c:pt>
                <c:pt idx="6012">
                  <c:v>87.127032654187303</c:v>
                </c:pt>
                <c:pt idx="6013">
                  <c:v>85.350627537425495</c:v>
                </c:pt>
                <c:pt idx="6014">
                  <c:v>84.265040668395599</c:v>
                </c:pt>
                <c:pt idx="6015">
                  <c:v>82.411412689593007</c:v>
                </c:pt>
                <c:pt idx="6016">
                  <c:v>81.341547645323502</c:v>
                </c:pt>
                <c:pt idx="6017">
                  <c:v>85.266270105481993</c:v>
                </c:pt>
                <c:pt idx="6018">
                  <c:v>89.634444470489996</c:v>
                </c:pt>
                <c:pt idx="6019">
                  <c:v>93.966847532515999</c:v>
                </c:pt>
                <c:pt idx="6020">
                  <c:v>97.460947180146206</c:v>
                </c:pt>
                <c:pt idx="6021">
                  <c:v>99.656653989937695</c:v>
                </c:pt>
                <c:pt idx="6022">
                  <c:v>99.999641295730896</c:v>
                </c:pt>
                <c:pt idx="6023">
                  <c:v>100</c:v>
                </c:pt>
                <c:pt idx="6024">
                  <c:v>100</c:v>
                </c:pt>
                <c:pt idx="6025">
                  <c:v>100</c:v>
                </c:pt>
                <c:pt idx="6026">
                  <c:v>100</c:v>
                </c:pt>
                <c:pt idx="6027">
                  <c:v>100</c:v>
                </c:pt>
                <c:pt idx="6028">
                  <c:v>100</c:v>
                </c:pt>
                <c:pt idx="6029">
                  <c:v>100</c:v>
                </c:pt>
                <c:pt idx="6030">
                  <c:v>100</c:v>
                </c:pt>
                <c:pt idx="6031">
                  <c:v>100</c:v>
                </c:pt>
                <c:pt idx="6032">
                  <c:v>93.348902264900104</c:v>
                </c:pt>
                <c:pt idx="6033">
                  <c:v>78.294996541855298</c:v>
                </c:pt>
                <c:pt idx="6034">
                  <c:v>74.869077130943097</c:v>
                </c:pt>
                <c:pt idx="6035">
                  <c:v>68.902078401307705</c:v>
                </c:pt>
                <c:pt idx="6036">
                  <c:v>66.552955850924803</c:v>
                </c:pt>
                <c:pt idx="6037">
                  <c:v>65.788256293391996</c:v>
                </c:pt>
                <c:pt idx="6038">
                  <c:v>65.345415748247405</c:v>
                </c:pt>
                <c:pt idx="6039">
                  <c:v>65.448787933639096</c:v>
                </c:pt>
                <c:pt idx="6040">
                  <c:v>64.376877427422002</c:v>
                </c:pt>
                <c:pt idx="6041">
                  <c:v>66.286221443364298</c:v>
                </c:pt>
                <c:pt idx="6042">
                  <c:v>70.108768837514702</c:v>
                </c:pt>
                <c:pt idx="6043">
                  <c:v>76.044813829651602</c:v>
                </c:pt>
                <c:pt idx="6044">
                  <c:v>80.884258171458896</c:v>
                </c:pt>
                <c:pt idx="6045">
                  <c:v>86.632034330425398</c:v>
                </c:pt>
                <c:pt idx="6046">
                  <c:v>90.162605121398201</c:v>
                </c:pt>
                <c:pt idx="6047">
                  <c:v>94.462002382751294</c:v>
                </c:pt>
                <c:pt idx="6048">
                  <c:v>98.660490210640504</c:v>
                </c:pt>
                <c:pt idx="6049">
                  <c:v>100</c:v>
                </c:pt>
                <c:pt idx="6050">
                  <c:v>100</c:v>
                </c:pt>
                <c:pt idx="6051">
                  <c:v>100</c:v>
                </c:pt>
                <c:pt idx="6052">
                  <c:v>100</c:v>
                </c:pt>
                <c:pt idx="6053">
                  <c:v>100</c:v>
                </c:pt>
                <c:pt idx="6054">
                  <c:v>100</c:v>
                </c:pt>
                <c:pt idx="6055">
                  <c:v>100</c:v>
                </c:pt>
                <c:pt idx="6056">
                  <c:v>95.888449593593805</c:v>
                </c:pt>
                <c:pt idx="6057">
                  <c:v>79.923160526660695</c:v>
                </c:pt>
                <c:pt idx="6058">
                  <c:v>67.697837072591</c:v>
                </c:pt>
                <c:pt idx="6059">
                  <c:v>64.326512811763195</c:v>
                </c:pt>
                <c:pt idx="6060">
                  <c:v>62.989103633083403</c:v>
                </c:pt>
                <c:pt idx="6061">
                  <c:v>61.465212032585399</c:v>
                </c:pt>
                <c:pt idx="6062">
                  <c:v>61.760986790388301</c:v>
                </c:pt>
                <c:pt idx="6063">
                  <c:v>61.461710512439403</c:v>
                </c:pt>
                <c:pt idx="6064">
                  <c:v>65.156062188832195</c:v>
                </c:pt>
                <c:pt idx="6065">
                  <c:v>72.437533242044296</c:v>
                </c:pt>
                <c:pt idx="6066">
                  <c:v>78.933365448213095</c:v>
                </c:pt>
                <c:pt idx="6067">
                  <c:v>82.883482800409098</c:v>
                </c:pt>
                <c:pt idx="6068">
                  <c:v>85.159452621728406</c:v>
                </c:pt>
                <c:pt idx="6069">
                  <c:v>86.051174951113694</c:v>
                </c:pt>
                <c:pt idx="6070">
                  <c:v>88.633255220349895</c:v>
                </c:pt>
                <c:pt idx="6071">
                  <c:v>89.0507707570967</c:v>
                </c:pt>
                <c:pt idx="6072">
                  <c:v>89.680132758731901</c:v>
                </c:pt>
                <c:pt idx="6073">
                  <c:v>90.195408436201006</c:v>
                </c:pt>
                <c:pt idx="6074">
                  <c:v>91.441265280578506</c:v>
                </c:pt>
                <c:pt idx="6075">
                  <c:v>93.2447072045683</c:v>
                </c:pt>
                <c:pt idx="6076">
                  <c:v>96.201859113638207</c:v>
                </c:pt>
                <c:pt idx="6077">
                  <c:v>99.838661244416798</c:v>
                </c:pt>
                <c:pt idx="6078">
                  <c:v>100</c:v>
                </c:pt>
                <c:pt idx="6079">
                  <c:v>100</c:v>
                </c:pt>
                <c:pt idx="6080">
                  <c:v>100</c:v>
                </c:pt>
                <c:pt idx="6081">
                  <c:v>100</c:v>
                </c:pt>
                <c:pt idx="6082">
                  <c:v>99.994604912296296</c:v>
                </c:pt>
                <c:pt idx="6083">
                  <c:v>99.303226898993501</c:v>
                </c:pt>
                <c:pt idx="6084">
                  <c:v>97.147764573383</c:v>
                </c:pt>
                <c:pt idx="6085">
                  <c:v>95.194462476716495</c:v>
                </c:pt>
                <c:pt idx="6086">
                  <c:v>92.790237497415404</c:v>
                </c:pt>
                <c:pt idx="6087">
                  <c:v>93.406909025717397</c:v>
                </c:pt>
                <c:pt idx="6088">
                  <c:v>95.333488122897805</c:v>
                </c:pt>
                <c:pt idx="6089">
                  <c:v>99.086186698939898</c:v>
                </c:pt>
                <c:pt idx="6090">
                  <c:v>100</c:v>
                </c:pt>
                <c:pt idx="6091">
                  <c:v>100</c:v>
                </c:pt>
                <c:pt idx="6092">
                  <c:v>100</c:v>
                </c:pt>
                <c:pt idx="6093">
                  <c:v>100</c:v>
                </c:pt>
                <c:pt idx="6094">
                  <c:v>100</c:v>
                </c:pt>
                <c:pt idx="6095">
                  <c:v>100</c:v>
                </c:pt>
                <c:pt idx="6096">
                  <c:v>100</c:v>
                </c:pt>
                <c:pt idx="6097">
                  <c:v>100</c:v>
                </c:pt>
                <c:pt idx="6098">
                  <c:v>100</c:v>
                </c:pt>
                <c:pt idx="6099">
                  <c:v>100</c:v>
                </c:pt>
                <c:pt idx="6100">
                  <c:v>100</c:v>
                </c:pt>
                <c:pt idx="6101">
                  <c:v>100</c:v>
                </c:pt>
                <c:pt idx="6102">
                  <c:v>100</c:v>
                </c:pt>
                <c:pt idx="6103">
                  <c:v>100</c:v>
                </c:pt>
                <c:pt idx="6104">
                  <c:v>100</c:v>
                </c:pt>
                <c:pt idx="6105">
                  <c:v>95.479689462560998</c:v>
                </c:pt>
                <c:pt idx="6106">
                  <c:v>89.375906033935905</c:v>
                </c:pt>
                <c:pt idx="6107">
                  <c:v>84.375360555944496</c:v>
                </c:pt>
                <c:pt idx="6108">
                  <c:v>81.231212229067694</c:v>
                </c:pt>
                <c:pt idx="6109">
                  <c:v>82.959123125966798</c:v>
                </c:pt>
                <c:pt idx="6110">
                  <c:v>85.379797241522397</c:v>
                </c:pt>
                <c:pt idx="6111">
                  <c:v>85.817107935707995</c:v>
                </c:pt>
                <c:pt idx="6112">
                  <c:v>86.141301481864105</c:v>
                </c:pt>
                <c:pt idx="6113">
                  <c:v>87.801290423190693</c:v>
                </c:pt>
                <c:pt idx="6114">
                  <c:v>92.462476201436701</c:v>
                </c:pt>
                <c:pt idx="6115">
                  <c:v>98.9059474390302</c:v>
                </c:pt>
                <c:pt idx="6116">
                  <c:v>100</c:v>
                </c:pt>
                <c:pt idx="6117">
                  <c:v>100</c:v>
                </c:pt>
                <c:pt idx="6118">
                  <c:v>100</c:v>
                </c:pt>
                <c:pt idx="6119">
                  <c:v>100</c:v>
                </c:pt>
                <c:pt idx="6120">
                  <c:v>100</c:v>
                </c:pt>
                <c:pt idx="6121">
                  <c:v>100</c:v>
                </c:pt>
                <c:pt idx="6122">
                  <c:v>100</c:v>
                </c:pt>
                <c:pt idx="6123">
                  <c:v>100</c:v>
                </c:pt>
                <c:pt idx="6124">
                  <c:v>100</c:v>
                </c:pt>
                <c:pt idx="6125">
                  <c:v>100</c:v>
                </c:pt>
                <c:pt idx="6126">
                  <c:v>100</c:v>
                </c:pt>
                <c:pt idx="6127">
                  <c:v>100</c:v>
                </c:pt>
                <c:pt idx="6128">
                  <c:v>100</c:v>
                </c:pt>
                <c:pt idx="6129">
                  <c:v>100</c:v>
                </c:pt>
                <c:pt idx="6130">
                  <c:v>99.353896954299799</c:v>
                </c:pt>
                <c:pt idx="6131">
                  <c:v>91.912385569762293</c:v>
                </c:pt>
                <c:pt idx="6132">
                  <c:v>81.135357653432493</c:v>
                </c:pt>
                <c:pt idx="6133">
                  <c:v>84.484299314109407</c:v>
                </c:pt>
                <c:pt idx="6134">
                  <c:v>76.100366943358395</c:v>
                </c:pt>
                <c:pt idx="6135">
                  <c:v>70.056042871399697</c:v>
                </c:pt>
                <c:pt idx="6136">
                  <c:v>70.7809673942579</c:v>
                </c:pt>
                <c:pt idx="6137">
                  <c:v>75.171467417407101</c:v>
                </c:pt>
                <c:pt idx="6138">
                  <c:v>84.467899984800397</c:v>
                </c:pt>
                <c:pt idx="6139">
                  <c:v>88.955662736013807</c:v>
                </c:pt>
                <c:pt idx="6140">
                  <c:v>90.889029363703003</c:v>
                </c:pt>
                <c:pt idx="6141">
                  <c:v>92.448542634965307</c:v>
                </c:pt>
                <c:pt idx="6142">
                  <c:v>95.976775281618899</c:v>
                </c:pt>
                <c:pt idx="6143">
                  <c:v>99.622906088967696</c:v>
                </c:pt>
                <c:pt idx="6144">
                  <c:v>100</c:v>
                </c:pt>
                <c:pt idx="6145">
                  <c:v>100</c:v>
                </c:pt>
                <c:pt idx="6146">
                  <c:v>100</c:v>
                </c:pt>
                <c:pt idx="6147">
                  <c:v>100</c:v>
                </c:pt>
                <c:pt idx="6148">
                  <c:v>100</c:v>
                </c:pt>
                <c:pt idx="6149">
                  <c:v>100</c:v>
                </c:pt>
                <c:pt idx="6150">
                  <c:v>100</c:v>
                </c:pt>
                <c:pt idx="6151">
                  <c:v>100</c:v>
                </c:pt>
                <c:pt idx="6152">
                  <c:v>99.962037560102402</c:v>
                </c:pt>
                <c:pt idx="6153">
                  <c:v>99.561646009555304</c:v>
                </c:pt>
                <c:pt idx="6154">
                  <c:v>94.184020625702402</c:v>
                </c:pt>
                <c:pt idx="6155">
                  <c:v>83.100857060998194</c:v>
                </c:pt>
                <c:pt idx="6156">
                  <c:v>76.092906984703504</c:v>
                </c:pt>
                <c:pt idx="6157">
                  <c:v>70.676152916160305</c:v>
                </c:pt>
                <c:pt idx="6158">
                  <c:v>71.261910061730106</c:v>
                </c:pt>
                <c:pt idx="6159">
                  <c:v>68.996493256079702</c:v>
                </c:pt>
                <c:pt idx="6160">
                  <c:v>74.545199698462199</c:v>
                </c:pt>
                <c:pt idx="6161">
                  <c:v>79.280413536656496</c:v>
                </c:pt>
                <c:pt idx="6162">
                  <c:v>86.949850448823696</c:v>
                </c:pt>
                <c:pt idx="6163">
                  <c:v>95.005033558388106</c:v>
                </c:pt>
                <c:pt idx="6164">
                  <c:v>99.490729492963993</c:v>
                </c:pt>
                <c:pt idx="6165">
                  <c:v>100</c:v>
                </c:pt>
                <c:pt idx="6166">
                  <c:v>100</c:v>
                </c:pt>
                <c:pt idx="6167">
                  <c:v>100</c:v>
                </c:pt>
                <c:pt idx="6168">
                  <c:v>100</c:v>
                </c:pt>
                <c:pt idx="6169">
                  <c:v>100</c:v>
                </c:pt>
                <c:pt idx="6170">
                  <c:v>100</c:v>
                </c:pt>
                <c:pt idx="6171">
                  <c:v>100</c:v>
                </c:pt>
                <c:pt idx="6172">
                  <c:v>100</c:v>
                </c:pt>
                <c:pt idx="6173">
                  <c:v>100</c:v>
                </c:pt>
                <c:pt idx="6174">
                  <c:v>100</c:v>
                </c:pt>
                <c:pt idx="6175">
                  <c:v>100</c:v>
                </c:pt>
                <c:pt idx="6176">
                  <c:v>98.439279584161397</c:v>
                </c:pt>
                <c:pt idx="6177">
                  <c:v>87.283866511047506</c:v>
                </c:pt>
                <c:pt idx="6178">
                  <c:v>83.147959376995402</c:v>
                </c:pt>
                <c:pt idx="6179">
                  <c:v>86.169221252407894</c:v>
                </c:pt>
                <c:pt idx="6180">
                  <c:v>90.268515334667796</c:v>
                </c:pt>
                <c:pt idx="6181">
                  <c:v>91.535828520135198</c:v>
                </c:pt>
                <c:pt idx="6182">
                  <c:v>94.050320917682399</c:v>
                </c:pt>
                <c:pt idx="6183">
                  <c:v>94.610179263019205</c:v>
                </c:pt>
                <c:pt idx="6184">
                  <c:v>90.889259519484398</c:v>
                </c:pt>
                <c:pt idx="6185">
                  <c:v>99.0721312906485</c:v>
                </c:pt>
                <c:pt idx="6186">
                  <c:v>100</c:v>
                </c:pt>
                <c:pt idx="6187">
                  <c:v>100</c:v>
                </c:pt>
                <c:pt idx="6188">
                  <c:v>100</c:v>
                </c:pt>
                <c:pt idx="6189">
                  <c:v>99.145095713789004</c:v>
                </c:pt>
                <c:pt idx="6190">
                  <c:v>93.653060621661695</c:v>
                </c:pt>
                <c:pt idx="6191">
                  <c:v>82.530593536471102</c:v>
                </c:pt>
                <c:pt idx="6192">
                  <c:v>76.6765858556316</c:v>
                </c:pt>
                <c:pt idx="6193">
                  <c:v>67.589495720992204</c:v>
                </c:pt>
                <c:pt idx="6194">
                  <c:v>61.603028681415303</c:v>
                </c:pt>
                <c:pt idx="6195">
                  <c:v>58.371460806635199</c:v>
                </c:pt>
                <c:pt idx="6196">
                  <c:v>61.692632680761797</c:v>
                </c:pt>
                <c:pt idx="6197">
                  <c:v>70.4069782869162</c:v>
                </c:pt>
                <c:pt idx="6198">
                  <c:v>76.972510589118599</c:v>
                </c:pt>
                <c:pt idx="6199">
                  <c:v>89.058268260223002</c:v>
                </c:pt>
                <c:pt idx="6200">
                  <c:v>95.965978004601695</c:v>
                </c:pt>
                <c:pt idx="6201">
                  <c:v>93.397027119726999</c:v>
                </c:pt>
                <c:pt idx="6202">
                  <c:v>95.400899668104302</c:v>
                </c:pt>
                <c:pt idx="6203">
                  <c:v>99.778382051437802</c:v>
                </c:pt>
                <c:pt idx="6204">
                  <c:v>100</c:v>
                </c:pt>
                <c:pt idx="6205">
                  <c:v>100</c:v>
                </c:pt>
                <c:pt idx="6206">
                  <c:v>100</c:v>
                </c:pt>
                <c:pt idx="6207">
                  <c:v>100</c:v>
                </c:pt>
                <c:pt idx="6208">
                  <c:v>100</c:v>
                </c:pt>
                <c:pt idx="6209">
                  <c:v>100</c:v>
                </c:pt>
                <c:pt idx="6210">
                  <c:v>100</c:v>
                </c:pt>
                <c:pt idx="6211">
                  <c:v>100</c:v>
                </c:pt>
                <c:pt idx="6212">
                  <c:v>99.994633186124801</c:v>
                </c:pt>
                <c:pt idx="6213">
                  <c:v>97.764401560716706</c:v>
                </c:pt>
                <c:pt idx="6214">
                  <c:v>94.487182625627796</c:v>
                </c:pt>
                <c:pt idx="6215">
                  <c:v>86.486562618826895</c:v>
                </c:pt>
                <c:pt idx="6216">
                  <c:v>82.740123279368106</c:v>
                </c:pt>
                <c:pt idx="6217">
                  <c:v>78.464246333788097</c:v>
                </c:pt>
                <c:pt idx="6218">
                  <c:v>79.598175660417795</c:v>
                </c:pt>
                <c:pt idx="6219">
                  <c:v>82.077994283110399</c:v>
                </c:pt>
                <c:pt idx="6220">
                  <c:v>89.872741283530402</c:v>
                </c:pt>
                <c:pt idx="6221">
                  <c:v>83.185221277786894</c:v>
                </c:pt>
                <c:pt idx="6222">
                  <c:v>89.122963778892299</c:v>
                </c:pt>
                <c:pt idx="6223">
                  <c:v>96.682620447503894</c:v>
                </c:pt>
                <c:pt idx="6224">
                  <c:v>96.661767361119104</c:v>
                </c:pt>
                <c:pt idx="6225">
                  <c:v>98.199199068786001</c:v>
                </c:pt>
                <c:pt idx="6226">
                  <c:v>100</c:v>
                </c:pt>
                <c:pt idx="6227">
                  <c:v>100</c:v>
                </c:pt>
                <c:pt idx="6228">
                  <c:v>100</c:v>
                </c:pt>
                <c:pt idx="6229">
                  <c:v>100</c:v>
                </c:pt>
                <c:pt idx="6230">
                  <c:v>100</c:v>
                </c:pt>
                <c:pt idx="6231">
                  <c:v>100</c:v>
                </c:pt>
                <c:pt idx="6232">
                  <c:v>100</c:v>
                </c:pt>
                <c:pt idx="6233">
                  <c:v>100</c:v>
                </c:pt>
                <c:pt idx="6234">
                  <c:v>100</c:v>
                </c:pt>
                <c:pt idx="6235">
                  <c:v>100</c:v>
                </c:pt>
                <c:pt idx="6236">
                  <c:v>100</c:v>
                </c:pt>
                <c:pt idx="6237">
                  <c:v>99.997038917656198</c:v>
                </c:pt>
                <c:pt idx="6238">
                  <c:v>100</c:v>
                </c:pt>
                <c:pt idx="6239">
                  <c:v>100</c:v>
                </c:pt>
                <c:pt idx="6240">
                  <c:v>97.024521638515395</c:v>
                </c:pt>
                <c:pt idx="6241">
                  <c:v>90.851837900993104</c:v>
                </c:pt>
                <c:pt idx="6242">
                  <c:v>88.054893755339293</c:v>
                </c:pt>
                <c:pt idx="6243">
                  <c:v>87.536053101137199</c:v>
                </c:pt>
                <c:pt idx="6244">
                  <c:v>96.3005157906384</c:v>
                </c:pt>
                <c:pt idx="6245">
                  <c:v>97.519292976245794</c:v>
                </c:pt>
                <c:pt idx="6246">
                  <c:v>99.296690070691696</c:v>
                </c:pt>
                <c:pt idx="6247">
                  <c:v>99.829518959228096</c:v>
                </c:pt>
                <c:pt idx="6248">
                  <c:v>99.536860082941203</c:v>
                </c:pt>
                <c:pt idx="6249">
                  <c:v>98.803952014170605</c:v>
                </c:pt>
                <c:pt idx="6250">
                  <c:v>100</c:v>
                </c:pt>
                <c:pt idx="6251">
                  <c:v>98.494919361374997</c:v>
                </c:pt>
                <c:pt idx="6252">
                  <c:v>97.514891142984595</c:v>
                </c:pt>
                <c:pt idx="6253">
                  <c:v>98.267558466741406</c:v>
                </c:pt>
                <c:pt idx="6254">
                  <c:v>99.976643637621905</c:v>
                </c:pt>
                <c:pt idx="6255">
                  <c:v>100</c:v>
                </c:pt>
                <c:pt idx="6256">
                  <c:v>100</c:v>
                </c:pt>
                <c:pt idx="6257">
                  <c:v>100</c:v>
                </c:pt>
                <c:pt idx="6258">
                  <c:v>100</c:v>
                </c:pt>
                <c:pt idx="6259">
                  <c:v>100</c:v>
                </c:pt>
                <c:pt idx="6260">
                  <c:v>100</c:v>
                </c:pt>
                <c:pt idx="6261">
                  <c:v>99.839797458546698</c:v>
                </c:pt>
                <c:pt idx="6262">
                  <c:v>99.998173487647804</c:v>
                </c:pt>
                <c:pt idx="6263">
                  <c:v>99.944330972676596</c:v>
                </c:pt>
                <c:pt idx="6264">
                  <c:v>100</c:v>
                </c:pt>
                <c:pt idx="6265">
                  <c:v>100</c:v>
                </c:pt>
                <c:pt idx="6266">
                  <c:v>100</c:v>
                </c:pt>
                <c:pt idx="6267">
                  <c:v>100</c:v>
                </c:pt>
                <c:pt idx="6268">
                  <c:v>100</c:v>
                </c:pt>
                <c:pt idx="6269">
                  <c:v>100</c:v>
                </c:pt>
                <c:pt idx="6270">
                  <c:v>100</c:v>
                </c:pt>
                <c:pt idx="6271">
                  <c:v>100</c:v>
                </c:pt>
                <c:pt idx="6272">
                  <c:v>100</c:v>
                </c:pt>
                <c:pt idx="6273">
                  <c:v>100</c:v>
                </c:pt>
                <c:pt idx="6274">
                  <c:v>100</c:v>
                </c:pt>
                <c:pt idx="6275">
                  <c:v>100</c:v>
                </c:pt>
                <c:pt idx="6276">
                  <c:v>100</c:v>
                </c:pt>
                <c:pt idx="6277">
                  <c:v>100</c:v>
                </c:pt>
                <c:pt idx="6278">
                  <c:v>100</c:v>
                </c:pt>
                <c:pt idx="6279">
                  <c:v>100</c:v>
                </c:pt>
                <c:pt idx="6280">
                  <c:v>100</c:v>
                </c:pt>
                <c:pt idx="6281">
                  <c:v>100</c:v>
                </c:pt>
                <c:pt idx="6282">
                  <c:v>100</c:v>
                </c:pt>
                <c:pt idx="6283">
                  <c:v>100</c:v>
                </c:pt>
                <c:pt idx="6284">
                  <c:v>100</c:v>
                </c:pt>
                <c:pt idx="6285">
                  <c:v>99.817260413605197</c:v>
                </c:pt>
                <c:pt idx="6286">
                  <c:v>96.803564025845105</c:v>
                </c:pt>
                <c:pt idx="6287">
                  <c:v>87.623379212121804</c:v>
                </c:pt>
                <c:pt idx="6288">
                  <c:v>80.950867689529801</c:v>
                </c:pt>
                <c:pt idx="6289">
                  <c:v>89.275397753958899</c:v>
                </c:pt>
                <c:pt idx="6290">
                  <c:v>85.360838389990505</c:v>
                </c:pt>
                <c:pt idx="6291">
                  <c:v>88.395405304101999</c:v>
                </c:pt>
                <c:pt idx="6292">
                  <c:v>92.418293924780201</c:v>
                </c:pt>
                <c:pt idx="6293">
                  <c:v>95.1829331575548</c:v>
                </c:pt>
                <c:pt idx="6294">
                  <c:v>98.579583217663199</c:v>
                </c:pt>
                <c:pt idx="6295">
                  <c:v>100</c:v>
                </c:pt>
                <c:pt idx="6296">
                  <c:v>100</c:v>
                </c:pt>
                <c:pt idx="6297">
                  <c:v>100</c:v>
                </c:pt>
                <c:pt idx="6298">
                  <c:v>100</c:v>
                </c:pt>
                <c:pt idx="6299">
                  <c:v>100</c:v>
                </c:pt>
                <c:pt idx="6300">
                  <c:v>100</c:v>
                </c:pt>
                <c:pt idx="6301">
                  <c:v>100</c:v>
                </c:pt>
                <c:pt idx="6302">
                  <c:v>100</c:v>
                </c:pt>
                <c:pt idx="6303">
                  <c:v>100</c:v>
                </c:pt>
                <c:pt idx="6304">
                  <c:v>100</c:v>
                </c:pt>
                <c:pt idx="6305">
                  <c:v>100</c:v>
                </c:pt>
                <c:pt idx="6306">
                  <c:v>100</c:v>
                </c:pt>
                <c:pt idx="6307">
                  <c:v>100</c:v>
                </c:pt>
                <c:pt idx="6308">
                  <c:v>99.898615328002705</c:v>
                </c:pt>
                <c:pt idx="6309">
                  <c:v>95.652985197613205</c:v>
                </c:pt>
                <c:pt idx="6310">
                  <c:v>85.341638981837903</c:v>
                </c:pt>
                <c:pt idx="6311">
                  <c:v>80.110307368913197</c:v>
                </c:pt>
                <c:pt idx="6312">
                  <c:v>78.572979197196403</c:v>
                </c:pt>
                <c:pt idx="6313">
                  <c:v>75.575135308279599</c:v>
                </c:pt>
                <c:pt idx="6314">
                  <c:v>78.434484460487596</c:v>
                </c:pt>
                <c:pt idx="6315">
                  <c:v>88.823243981977001</c:v>
                </c:pt>
                <c:pt idx="6316">
                  <c:v>97.429400948193305</c:v>
                </c:pt>
                <c:pt idx="6317">
                  <c:v>100</c:v>
                </c:pt>
                <c:pt idx="6318">
                  <c:v>100</c:v>
                </c:pt>
                <c:pt idx="6319">
                  <c:v>100</c:v>
                </c:pt>
                <c:pt idx="6320">
                  <c:v>100</c:v>
                </c:pt>
                <c:pt idx="6321">
                  <c:v>100</c:v>
                </c:pt>
                <c:pt idx="6322">
                  <c:v>100</c:v>
                </c:pt>
                <c:pt idx="6323">
                  <c:v>100</c:v>
                </c:pt>
                <c:pt idx="6324">
                  <c:v>100</c:v>
                </c:pt>
                <c:pt idx="6325">
                  <c:v>100</c:v>
                </c:pt>
                <c:pt idx="6326">
                  <c:v>100</c:v>
                </c:pt>
                <c:pt idx="6327">
                  <c:v>100</c:v>
                </c:pt>
                <c:pt idx="6328">
                  <c:v>100</c:v>
                </c:pt>
                <c:pt idx="6329">
                  <c:v>100</c:v>
                </c:pt>
                <c:pt idx="6330">
                  <c:v>100</c:v>
                </c:pt>
                <c:pt idx="6331">
                  <c:v>100</c:v>
                </c:pt>
                <c:pt idx="6332">
                  <c:v>100</c:v>
                </c:pt>
                <c:pt idx="6333">
                  <c:v>99.999955034331293</c:v>
                </c:pt>
                <c:pt idx="6334">
                  <c:v>99.635502075714896</c:v>
                </c:pt>
                <c:pt idx="6335">
                  <c:v>95.962166375847303</c:v>
                </c:pt>
                <c:pt idx="6336">
                  <c:v>91.534366359992006</c:v>
                </c:pt>
                <c:pt idx="6337">
                  <c:v>89.2858625984951</c:v>
                </c:pt>
                <c:pt idx="6338">
                  <c:v>87.035393024037703</c:v>
                </c:pt>
                <c:pt idx="6339">
                  <c:v>88.949939751717594</c:v>
                </c:pt>
                <c:pt idx="6340">
                  <c:v>91.167994471799403</c:v>
                </c:pt>
                <c:pt idx="6341">
                  <c:v>95.158780583007697</c:v>
                </c:pt>
                <c:pt idx="6342">
                  <c:v>99.550019331094902</c:v>
                </c:pt>
                <c:pt idx="6343">
                  <c:v>100</c:v>
                </c:pt>
                <c:pt idx="6344">
                  <c:v>100</c:v>
                </c:pt>
                <c:pt idx="6345">
                  <c:v>100</c:v>
                </c:pt>
                <c:pt idx="6346">
                  <c:v>100</c:v>
                </c:pt>
                <c:pt idx="6347">
                  <c:v>100</c:v>
                </c:pt>
                <c:pt idx="6348">
                  <c:v>100</c:v>
                </c:pt>
                <c:pt idx="6349">
                  <c:v>100</c:v>
                </c:pt>
                <c:pt idx="6350">
                  <c:v>100</c:v>
                </c:pt>
                <c:pt idx="6351">
                  <c:v>97.785072058362204</c:v>
                </c:pt>
                <c:pt idx="6352">
                  <c:v>97.311205410564398</c:v>
                </c:pt>
                <c:pt idx="6353">
                  <c:v>99.541877464190904</c:v>
                </c:pt>
                <c:pt idx="6354">
                  <c:v>100</c:v>
                </c:pt>
                <c:pt idx="6355">
                  <c:v>100</c:v>
                </c:pt>
                <c:pt idx="6356">
                  <c:v>99.658469963979996</c:v>
                </c:pt>
                <c:pt idx="6357">
                  <c:v>90.116501131294399</c:v>
                </c:pt>
                <c:pt idx="6358">
                  <c:v>79.763682242644506</c:v>
                </c:pt>
                <c:pt idx="6359">
                  <c:v>75.317734199562906</c:v>
                </c:pt>
                <c:pt idx="6360">
                  <c:v>70.944070520933494</c:v>
                </c:pt>
                <c:pt idx="6361">
                  <c:v>67.593253856748802</c:v>
                </c:pt>
                <c:pt idx="6362">
                  <c:v>66.788692633467605</c:v>
                </c:pt>
                <c:pt idx="6363">
                  <c:v>68.553055259551499</c:v>
                </c:pt>
                <c:pt idx="6364">
                  <c:v>69.975004720296099</c:v>
                </c:pt>
                <c:pt idx="6365">
                  <c:v>72.965328119307998</c:v>
                </c:pt>
                <c:pt idx="6366">
                  <c:v>81.347561582296095</c:v>
                </c:pt>
                <c:pt idx="6367">
                  <c:v>87.822073144679507</c:v>
                </c:pt>
                <c:pt idx="6368">
                  <c:v>91.338560763277101</c:v>
                </c:pt>
                <c:pt idx="6369">
                  <c:v>94.566612904167201</c:v>
                </c:pt>
                <c:pt idx="6370">
                  <c:v>96.616630711668193</c:v>
                </c:pt>
                <c:pt idx="6371">
                  <c:v>96.037693997358403</c:v>
                </c:pt>
                <c:pt idx="6372">
                  <c:v>97.440667815498998</c:v>
                </c:pt>
                <c:pt idx="6373">
                  <c:v>99.314830569528596</c:v>
                </c:pt>
                <c:pt idx="6374">
                  <c:v>100</c:v>
                </c:pt>
                <c:pt idx="6375">
                  <c:v>100</c:v>
                </c:pt>
                <c:pt idx="6376">
                  <c:v>100</c:v>
                </c:pt>
                <c:pt idx="6377">
                  <c:v>100</c:v>
                </c:pt>
                <c:pt idx="6378">
                  <c:v>100</c:v>
                </c:pt>
                <c:pt idx="6379">
                  <c:v>100</c:v>
                </c:pt>
                <c:pt idx="6380">
                  <c:v>97.886877321040302</c:v>
                </c:pt>
                <c:pt idx="6381">
                  <c:v>91.121975133251595</c:v>
                </c:pt>
                <c:pt idx="6382">
                  <c:v>83.089201575170406</c:v>
                </c:pt>
                <c:pt idx="6383">
                  <c:v>72.595793680335703</c:v>
                </c:pt>
                <c:pt idx="6384">
                  <c:v>63.255775377426602</c:v>
                </c:pt>
                <c:pt idx="6385">
                  <c:v>61.281079445406299</c:v>
                </c:pt>
                <c:pt idx="6386">
                  <c:v>62.085134871572897</c:v>
                </c:pt>
                <c:pt idx="6387">
                  <c:v>67.244118780975199</c:v>
                </c:pt>
                <c:pt idx="6388">
                  <c:v>74.630403795700602</c:v>
                </c:pt>
                <c:pt idx="6389">
                  <c:v>80.616291739068004</c:v>
                </c:pt>
                <c:pt idx="6390">
                  <c:v>87.845634720731198</c:v>
                </c:pt>
                <c:pt idx="6391">
                  <c:v>90.754534818230596</c:v>
                </c:pt>
                <c:pt idx="6392">
                  <c:v>89.986194768200605</c:v>
                </c:pt>
                <c:pt idx="6393">
                  <c:v>91.504442769444594</c:v>
                </c:pt>
                <c:pt idx="6394">
                  <c:v>94.229908635115706</c:v>
                </c:pt>
                <c:pt idx="6395">
                  <c:v>96.644001513594901</c:v>
                </c:pt>
                <c:pt idx="6396">
                  <c:v>99.304111516699294</c:v>
                </c:pt>
                <c:pt idx="6397">
                  <c:v>100</c:v>
                </c:pt>
                <c:pt idx="6398">
                  <c:v>100</c:v>
                </c:pt>
                <c:pt idx="6399">
                  <c:v>100</c:v>
                </c:pt>
                <c:pt idx="6400">
                  <c:v>100</c:v>
                </c:pt>
                <c:pt idx="6401">
                  <c:v>100</c:v>
                </c:pt>
                <c:pt idx="6402">
                  <c:v>100</c:v>
                </c:pt>
                <c:pt idx="6403">
                  <c:v>100</c:v>
                </c:pt>
                <c:pt idx="6404">
                  <c:v>99.206957306758397</c:v>
                </c:pt>
                <c:pt idx="6405">
                  <c:v>94.259937937471705</c:v>
                </c:pt>
                <c:pt idx="6406">
                  <c:v>86.246803233321302</c:v>
                </c:pt>
                <c:pt idx="6407">
                  <c:v>78.875524060668297</c:v>
                </c:pt>
                <c:pt idx="6408">
                  <c:v>70.460938602526696</c:v>
                </c:pt>
                <c:pt idx="6409">
                  <c:v>66.827586667293204</c:v>
                </c:pt>
                <c:pt idx="6410">
                  <c:v>65.903167054487199</c:v>
                </c:pt>
                <c:pt idx="6411">
                  <c:v>69.692553447162595</c:v>
                </c:pt>
                <c:pt idx="6412">
                  <c:v>72.305505644922405</c:v>
                </c:pt>
                <c:pt idx="6413">
                  <c:v>76.138640217177596</c:v>
                </c:pt>
                <c:pt idx="6414">
                  <c:v>80.015256085855995</c:v>
                </c:pt>
                <c:pt idx="6415">
                  <c:v>85.586176926494204</c:v>
                </c:pt>
                <c:pt idx="6416">
                  <c:v>89.517031518474198</c:v>
                </c:pt>
                <c:pt idx="6417">
                  <c:v>93.605070097440702</c:v>
                </c:pt>
                <c:pt idx="6418">
                  <c:v>97.505433592572999</c:v>
                </c:pt>
                <c:pt idx="6419">
                  <c:v>99.992349041877603</c:v>
                </c:pt>
                <c:pt idx="6420">
                  <c:v>100</c:v>
                </c:pt>
                <c:pt idx="6421">
                  <c:v>100</c:v>
                </c:pt>
                <c:pt idx="6422">
                  <c:v>100</c:v>
                </c:pt>
                <c:pt idx="6423">
                  <c:v>100</c:v>
                </c:pt>
                <c:pt idx="6424">
                  <c:v>100</c:v>
                </c:pt>
                <c:pt idx="6425">
                  <c:v>100</c:v>
                </c:pt>
                <c:pt idx="6426">
                  <c:v>100</c:v>
                </c:pt>
                <c:pt idx="6427">
                  <c:v>100</c:v>
                </c:pt>
                <c:pt idx="6428">
                  <c:v>100</c:v>
                </c:pt>
                <c:pt idx="6429">
                  <c:v>100</c:v>
                </c:pt>
                <c:pt idx="6430">
                  <c:v>99.674300878193904</c:v>
                </c:pt>
                <c:pt idx="6431">
                  <c:v>94.677078281563595</c:v>
                </c:pt>
                <c:pt idx="6432">
                  <c:v>87.322331636670199</c:v>
                </c:pt>
                <c:pt idx="6433">
                  <c:v>83.369364177265794</c:v>
                </c:pt>
                <c:pt idx="6434">
                  <c:v>85.196143864910198</c:v>
                </c:pt>
                <c:pt idx="6435">
                  <c:v>93.112248605440101</c:v>
                </c:pt>
                <c:pt idx="6436">
                  <c:v>99.224490950536605</c:v>
                </c:pt>
                <c:pt idx="6437">
                  <c:v>99.977376215729194</c:v>
                </c:pt>
                <c:pt idx="6438">
                  <c:v>100</c:v>
                </c:pt>
                <c:pt idx="6439">
                  <c:v>100</c:v>
                </c:pt>
                <c:pt idx="6440">
                  <c:v>100</c:v>
                </c:pt>
                <c:pt idx="6441">
                  <c:v>100</c:v>
                </c:pt>
                <c:pt idx="6442">
                  <c:v>100</c:v>
                </c:pt>
                <c:pt idx="6443">
                  <c:v>100</c:v>
                </c:pt>
                <c:pt idx="6444">
                  <c:v>100</c:v>
                </c:pt>
                <c:pt idx="6445">
                  <c:v>100</c:v>
                </c:pt>
                <c:pt idx="6446">
                  <c:v>100</c:v>
                </c:pt>
                <c:pt idx="6447">
                  <c:v>100</c:v>
                </c:pt>
                <c:pt idx="6448">
                  <c:v>100</c:v>
                </c:pt>
                <c:pt idx="6449">
                  <c:v>100</c:v>
                </c:pt>
                <c:pt idx="6450">
                  <c:v>100</c:v>
                </c:pt>
                <c:pt idx="6451">
                  <c:v>100</c:v>
                </c:pt>
                <c:pt idx="6452">
                  <c:v>100</c:v>
                </c:pt>
                <c:pt idx="6453">
                  <c:v>100</c:v>
                </c:pt>
                <c:pt idx="6454">
                  <c:v>100</c:v>
                </c:pt>
                <c:pt idx="6455">
                  <c:v>100</c:v>
                </c:pt>
                <c:pt idx="6456">
                  <c:v>100</c:v>
                </c:pt>
                <c:pt idx="6457">
                  <c:v>100</c:v>
                </c:pt>
                <c:pt idx="6458">
                  <c:v>100</c:v>
                </c:pt>
                <c:pt idx="6459">
                  <c:v>100</c:v>
                </c:pt>
                <c:pt idx="6460">
                  <c:v>100</c:v>
                </c:pt>
                <c:pt idx="6461">
                  <c:v>100</c:v>
                </c:pt>
                <c:pt idx="6462">
                  <c:v>100</c:v>
                </c:pt>
                <c:pt idx="6463">
                  <c:v>100</c:v>
                </c:pt>
                <c:pt idx="6464">
                  <c:v>100</c:v>
                </c:pt>
                <c:pt idx="6465">
                  <c:v>100</c:v>
                </c:pt>
                <c:pt idx="6466">
                  <c:v>100</c:v>
                </c:pt>
                <c:pt idx="6467">
                  <c:v>100</c:v>
                </c:pt>
                <c:pt idx="6468">
                  <c:v>100</c:v>
                </c:pt>
                <c:pt idx="6469">
                  <c:v>100</c:v>
                </c:pt>
                <c:pt idx="6470">
                  <c:v>100</c:v>
                </c:pt>
                <c:pt idx="6471">
                  <c:v>100</c:v>
                </c:pt>
                <c:pt idx="6472">
                  <c:v>100</c:v>
                </c:pt>
                <c:pt idx="6473">
                  <c:v>100</c:v>
                </c:pt>
                <c:pt idx="6474">
                  <c:v>100</c:v>
                </c:pt>
                <c:pt idx="6475">
                  <c:v>100</c:v>
                </c:pt>
                <c:pt idx="6476">
                  <c:v>100</c:v>
                </c:pt>
                <c:pt idx="6477">
                  <c:v>100</c:v>
                </c:pt>
                <c:pt idx="6478">
                  <c:v>100</c:v>
                </c:pt>
                <c:pt idx="6479">
                  <c:v>100</c:v>
                </c:pt>
                <c:pt idx="6480">
                  <c:v>100</c:v>
                </c:pt>
                <c:pt idx="6481">
                  <c:v>100</c:v>
                </c:pt>
                <c:pt idx="6482">
                  <c:v>100</c:v>
                </c:pt>
                <c:pt idx="6483">
                  <c:v>99.999724537883196</c:v>
                </c:pt>
                <c:pt idx="6484">
                  <c:v>99.997803414203304</c:v>
                </c:pt>
                <c:pt idx="6485">
                  <c:v>95.752752585696001</c:v>
                </c:pt>
                <c:pt idx="6486">
                  <c:v>88.466956790332702</c:v>
                </c:pt>
                <c:pt idx="6487">
                  <c:v>85.799758953831002</c:v>
                </c:pt>
                <c:pt idx="6488">
                  <c:v>82.498838516961996</c:v>
                </c:pt>
                <c:pt idx="6489">
                  <c:v>80.098326353169796</c:v>
                </c:pt>
                <c:pt idx="6490">
                  <c:v>80.161881089949105</c:v>
                </c:pt>
                <c:pt idx="6491">
                  <c:v>80.894577517838002</c:v>
                </c:pt>
                <c:pt idx="6492">
                  <c:v>79.557580586014197</c:v>
                </c:pt>
                <c:pt idx="6493">
                  <c:v>77.167635154909803</c:v>
                </c:pt>
                <c:pt idx="6494">
                  <c:v>75.324413463388595</c:v>
                </c:pt>
                <c:pt idx="6495">
                  <c:v>73.788678994016806</c:v>
                </c:pt>
                <c:pt idx="6496">
                  <c:v>74.307899479312496</c:v>
                </c:pt>
                <c:pt idx="6497">
                  <c:v>76.210657150152898</c:v>
                </c:pt>
                <c:pt idx="6498">
                  <c:v>76.446450201622397</c:v>
                </c:pt>
                <c:pt idx="6499">
                  <c:v>74.209184550646398</c:v>
                </c:pt>
                <c:pt idx="6500">
                  <c:v>73.579071558480393</c:v>
                </c:pt>
                <c:pt idx="6501">
                  <c:v>72.317563842260498</c:v>
                </c:pt>
                <c:pt idx="6502">
                  <c:v>70.742605742949294</c:v>
                </c:pt>
                <c:pt idx="6503">
                  <c:v>69.225172716690906</c:v>
                </c:pt>
                <c:pt idx="6504">
                  <c:v>68.832894168991302</c:v>
                </c:pt>
                <c:pt idx="6505">
                  <c:v>68.284807105046497</c:v>
                </c:pt>
                <c:pt idx="6506">
                  <c:v>66.077067885963004</c:v>
                </c:pt>
                <c:pt idx="6507">
                  <c:v>68.118485420343902</c:v>
                </c:pt>
                <c:pt idx="6508">
                  <c:v>70.678880206454394</c:v>
                </c:pt>
                <c:pt idx="6509">
                  <c:v>73.253469145263793</c:v>
                </c:pt>
                <c:pt idx="6510">
                  <c:v>78.3546885149443</c:v>
                </c:pt>
                <c:pt idx="6511">
                  <c:v>80.259043506453807</c:v>
                </c:pt>
                <c:pt idx="6512">
                  <c:v>82.824113692477198</c:v>
                </c:pt>
                <c:pt idx="6513">
                  <c:v>87.717244672127606</c:v>
                </c:pt>
                <c:pt idx="6514">
                  <c:v>89.538928820882504</c:v>
                </c:pt>
                <c:pt idx="6515">
                  <c:v>91.056666336497599</c:v>
                </c:pt>
                <c:pt idx="6516">
                  <c:v>91.064096049241201</c:v>
                </c:pt>
                <c:pt idx="6517">
                  <c:v>91.713624638595206</c:v>
                </c:pt>
                <c:pt idx="6518">
                  <c:v>91.9905119967719</c:v>
                </c:pt>
                <c:pt idx="6519">
                  <c:v>92.451473258036003</c:v>
                </c:pt>
                <c:pt idx="6520">
                  <c:v>94.697157165041105</c:v>
                </c:pt>
                <c:pt idx="6521">
                  <c:v>95.828121785890502</c:v>
                </c:pt>
                <c:pt idx="6522">
                  <c:v>97.9503293635658</c:v>
                </c:pt>
                <c:pt idx="6523">
                  <c:v>98.315076379905094</c:v>
                </c:pt>
                <c:pt idx="6524">
                  <c:v>97.950205811260005</c:v>
                </c:pt>
                <c:pt idx="6525">
                  <c:v>96.533842831354505</c:v>
                </c:pt>
                <c:pt idx="6526">
                  <c:v>91.606916524753501</c:v>
                </c:pt>
                <c:pt idx="6527">
                  <c:v>87.7128102925749</c:v>
                </c:pt>
                <c:pt idx="6528">
                  <c:v>79.834233314332394</c:v>
                </c:pt>
                <c:pt idx="6529">
                  <c:v>65.301715759207696</c:v>
                </c:pt>
                <c:pt idx="6530">
                  <c:v>66.026928326657895</c:v>
                </c:pt>
                <c:pt idx="6531">
                  <c:v>62.435989208003001</c:v>
                </c:pt>
                <c:pt idx="6532">
                  <c:v>65.713019768169801</c:v>
                </c:pt>
                <c:pt idx="6533">
                  <c:v>70.805486598652394</c:v>
                </c:pt>
                <c:pt idx="6534">
                  <c:v>76.292641939048806</c:v>
                </c:pt>
                <c:pt idx="6535">
                  <c:v>79.980984581267705</c:v>
                </c:pt>
                <c:pt idx="6536">
                  <c:v>86.378772611520702</c:v>
                </c:pt>
                <c:pt idx="6537">
                  <c:v>89.317807428026896</c:v>
                </c:pt>
                <c:pt idx="6538">
                  <c:v>93.970166138887706</c:v>
                </c:pt>
                <c:pt idx="6539">
                  <c:v>97.241590394934605</c:v>
                </c:pt>
                <c:pt idx="6540">
                  <c:v>99.464924291542104</c:v>
                </c:pt>
                <c:pt idx="6541">
                  <c:v>100</c:v>
                </c:pt>
                <c:pt idx="6542">
                  <c:v>100</c:v>
                </c:pt>
                <c:pt idx="6543">
                  <c:v>100</c:v>
                </c:pt>
                <c:pt idx="6544">
                  <c:v>100</c:v>
                </c:pt>
                <c:pt idx="6545">
                  <c:v>100</c:v>
                </c:pt>
                <c:pt idx="6546">
                  <c:v>100</c:v>
                </c:pt>
                <c:pt idx="6547">
                  <c:v>100</c:v>
                </c:pt>
                <c:pt idx="6548">
                  <c:v>99.327730861702804</c:v>
                </c:pt>
                <c:pt idx="6549">
                  <c:v>92.815182885317597</c:v>
                </c:pt>
                <c:pt idx="6550">
                  <c:v>86.219531713951</c:v>
                </c:pt>
                <c:pt idx="6551">
                  <c:v>80.4498726623452</c:v>
                </c:pt>
                <c:pt idx="6552">
                  <c:v>74.523715356958604</c:v>
                </c:pt>
                <c:pt idx="6553">
                  <c:v>70.504575342066104</c:v>
                </c:pt>
                <c:pt idx="6554">
                  <c:v>68.735827215916203</c:v>
                </c:pt>
                <c:pt idx="6555">
                  <c:v>67.909311945996606</c:v>
                </c:pt>
                <c:pt idx="6556">
                  <c:v>69.909957690808398</c:v>
                </c:pt>
                <c:pt idx="6557">
                  <c:v>72.323212468864597</c:v>
                </c:pt>
                <c:pt idx="6558">
                  <c:v>75.188022312037702</c:v>
                </c:pt>
                <c:pt idx="6559">
                  <c:v>80.618511253161302</c:v>
                </c:pt>
                <c:pt idx="6560">
                  <c:v>86.3346389156318</c:v>
                </c:pt>
                <c:pt idx="6561">
                  <c:v>91.611888277240595</c:v>
                </c:pt>
                <c:pt idx="6562">
                  <c:v>97.164921547754204</c:v>
                </c:pt>
                <c:pt idx="6563">
                  <c:v>99.999983337507004</c:v>
                </c:pt>
                <c:pt idx="6564">
                  <c:v>100</c:v>
                </c:pt>
                <c:pt idx="6565">
                  <c:v>100</c:v>
                </c:pt>
                <c:pt idx="6566">
                  <c:v>100</c:v>
                </c:pt>
                <c:pt idx="6567">
                  <c:v>100</c:v>
                </c:pt>
                <c:pt idx="6568">
                  <c:v>100</c:v>
                </c:pt>
                <c:pt idx="6569">
                  <c:v>100</c:v>
                </c:pt>
                <c:pt idx="6570">
                  <c:v>100</c:v>
                </c:pt>
                <c:pt idx="6571">
                  <c:v>100</c:v>
                </c:pt>
                <c:pt idx="6572">
                  <c:v>100</c:v>
                </c:pt>
                <c:pt idx="6573">
                  <c:v>100</c:v>
                </c:pt>
                <c:pt idx="6574">
                  <c:v>100</c:v>
                </c:pt>
                <c:pt idx="6575">
                  <c:v>98.423068871085306</c:v>
                </c:pt>
                <c:pt idx="6576">
                  <c:v>92.551780743840496</c:v>
                </c:pt>
                <c:pt idx="6577">
                  <c:v>88.514724646879799</c:v>
                </c:pt>
                <c:pt idx="6578">
                  <c:v>81.764553615609202</c:v>
                </c:pt>
                <c:pt idx="6579">
                  <c:v>76.041730186108097</c:v>
                </c:pt>
                <c:pt idx="6580">
                  <c:v>72.552319435654695</c:v>
                </c:pt>
                <c:pt idx="6581">
                  <c:v>78.145060693018905</c:v>
                </c:pt>
                <c:pt idx="6582">
                  <c:v>92.112236139059306</c:v>
                </c:pt>
                <c:pt idx="6583">
                  <c:v>97.828664352724999</c:v>
                </c:pt>
                <c:pt idx="6584">
                  <c:v>100</c:v>
                </c:pt>
                <c:pt idx="6585">
                  <c:v>100</c:v>
                </c:pt>
                <c:pt idx="6586">
                  <c:v>100</c:v>
                </c:pt>
                <c:pt idx="6587">
                  <c:v>100</c:v>
                </c:pt>
                <c:pt idx="6588">
                  <c:v>100</c:v>
                </c:pt>
                <c:pt idx="6589">
                  <c:v>100</c:v>
                </c:pt>
                <c:pt idx="6590">
                  <c:v>100</c:v>
                </c:pt>
                <c:pt idx="6591">
                  <c:v>100</c:v>
                </c:pt>
                <c:pt idx="6592">
                  <c:v>100</c:v>
                </c:pt>
                <c:pt idx="6593">
                  <c:v>100</c:v>
                </c:pt>
                <c:pt idx="6594">
                  <c:v>100</c:v>
                </c:pt>
                <c:pt idx="6595">
                  <c:v>100</c:v>
                </c:pt>
                <c:pt idx="6596">
                  <c:v>100</c:v>
                </c:pt>
                <c:pt idx="6597">
                  <c:v>100</c:v>
                </c:pt>
                <c:pt idx="6598">
                  <c:v>99.587508341975806</c:v>
                </c:pt>
                <c:pt idx="6599">
                  <c:v>94.185613672431501</c:v>
                </c:pt>
                <c:pt idx="6600">
                  <c:v>83.5706683791975</c:v>
                </c:pt>
                <c:pt idx="6601">
                  <c:v>74.023842561711902</c:v>
                </c:pt>
                <c:pt idx="6602">
                  <c:v>70.553346883296896</c:v>
                </c:pt>
                <c:pt idx="6603">
                  <c:v>72.390450325360305</c:v>
                </c:pt>
                <c:pt idx="6604">
                  <c:v>77.725331440943094</c:v>
                </c:pt>
                <c:pt idx="6605">
                  <c:v>83.009067029986497</c:v>
                </c:pt>
                <c:pt idx="6606">
                  <c:v>88.534747929548999</c:v>
                </c:pt>
                <c:pt idx="6607">
                  <c:v>92.427634985124996</c:v>
                </c:pt>
                <c:pt idx="6608">
                  <c:v>96.728116066927896</c:v>
                </c:pt>
                <c:pt idx="6609">
                  <c:v>99.999757330515095</c:v>
                </c:pt>
                <c:pt idx="6610">
                  <c:v>100</c:v>
                </c:pt>
                <c:pt idx="6611">
                  <c:v>100</c:v>
                </c:pt>
                <c:pt idx="6612">
                  <c:v>99.9765586702338</c:v>
                </c:pt>
                <c:pt idx="6613">
                  <c:v>99.156079637968503</c:v>
                </c:pt>
                <c:pt idx="6614">
                  <c:v>97.082596417334997</c:v>
                </c:pt>
                <c:pt idx="6615">
                  <c:v>95.518584055595298</c:v>
                </c:pt>
                <c:pt idx="6616">
                  <c:v>94.1483706632836</c:v>
                </c:pt>
                <c:pt idx="6617">
                  <c:v>90.637251578332695</c:v>
                </c:pt>
                <c:pt idx="6618">
                  <c:v>92.0836810425359</c:v>
                </c:pt>
                <c:pt idx="6619">
                  <c:v>92.745042356987497</c:v>
                </c:pt>
                <c:pt idx="6620">
                  <c:v>88.540644734663303</c:v>
                </c:pt>
                <c:pt idx="6621">
                  <c:v>85.928686189739494</c:v>
                </c:pt>
                <c:pt idx="6622">
                  <c:v>76.321166678207902</c:v>
                </c:pt>
                <c:pt idx="6623">
                  <c:v>62.552952184873298</c:v>
                </c:pt>
                <c:pt idx="6624">
                  <c:v>54.818852441296301</c:v>
                </c:pt>
                <c:pt idx="6625">
                  <c:v>52.011381976377798</c:v>
                </c:pt>
                <c:pt idx="6626">
                  <c:v>54.375636448666903</c:v>
                </c:pt>
                <c:pt idx="6627">
                  <c:v>54.9458921579498</c:v>
                </c:pt>
                <c:pt idx="6628">
                  <c:v>57.584255178343</c:v>
                </c:pt>
                <c:pt idx="6629">
                  <c:v>64.187327631008003</c:v>
                </c:pt>
                <c:pt idx="6630">
                  <c:v>75.2715600313945</c:v>
                </c:pt>
                <c:pt idx="6631">
                  <c:v>81.381694597938704</c:v>
                </c:pt>
                <c:pt idx="6632">
                  <c:v>82.4638181324692</c:v>
                </c:pt>
                <c:pt idx="6633">
                  <c:v>83.949309672981499</c:v>
                </c:pt>
                <c:pt idx="6634">
                  <c:v>86.048138962139603</c:v>
                </c:pt>
                <c:pt idx="6635">
                  <c:v>87.265453940879993</c:v>
                </c:pt>
                <c:pt idx="6636">
                  <c:v>91.7592564479136</c:v>
                </c:pt>
                <c:pt idx="6637">
                  <c:v>94.225496306245702</c:v>
                </c:pt>
                <c:pt idx="6638">
                  <c:v>93.413490956999993</c:v>
                </c:pt>
                <c:pt idx="6639">
                  <c:v>91.932697463995495</c:v>
                </c:pt>
                <c:pt idx="6640">
                  <c:v>92.921120350148101</c:v>
                </c:pt>
                <c:pt idx="6641">
                  <c:v>94.414604432649298</c:v>
                </c:pt>
                <c:pt idx="6642">
                  <c:v>94.357877338538103</c:v>
                </c:pt>
                <c:pt idx="6643">
                  <c:v>91.584455860499901</c:v>
                </c:pt>
                <c:pt idx="6644">
                  <c:v>88.655744822729503</c:v>
                </c:pt>
                <c:pt idx="6645">
                  <c:v>83.078167596028095</c:v>
                </c:pt>
                <c:pt idx="6646">
                  <c:v>71.6534836404917</c:v>
                </c:pt>
                <c:pt idx="6647">
                  <c:v>62.187405989754801</c:v>
                </c:pt>
                <c:pt idx="6648">
                  <c:v>54.918678050074902</c:v>
                </c:pt>
                <c:pt idx="6649">
                  <c:v>53.166745134185398</c:v>
                </c:pt>
                <c:pt idx="6650">
                  <c:v>54.068421508571397</c:v>
                </c:pt>
                <c:pt idx="6651">
                  <c:v>55.774061256752098</c:v>
                </c:pt>
                <c:pt idx="6652">
                  <c:v>59.392066092470401</c:v>
                </c:pt>
                <c:pt idx="6653">
                  <c:v>66.051453112631805</c:v>
                </c:pt>
                <c:pt idx="6654">
                  <c:v>72.101727837210007</c:v>
                </c:pt>
                <c:pt idx="6655">
                  <c:v>77.257661543948601</c:v>
                </c:pt>
                <c:pt idx="6656">
                  <c:v>78.467428345813502</c:v>
                </c:pt>
                <c:pt idx="6657">
                  <c:v>80.722135612091606</c:v>
                </c:pt>
                <c:pt idx="6658">
                  <c:v>83.763381123870303</c:v>
                </c:pt>
                <c:pt idx="6659">
                  <c:v>86.832730178687399</c:v>
                </c:pt>
                <c:pt idx="6660">
                  <c:v>89.977262235019495</c:v>
                </c:pt>
                <c:pt idx="6661">
                  <c:v>92.6727275047852</c:v>
                </c:pt>
                <c:pt idx="6662">
                  <c:v>95.608603495480594</c:v>
                </c:pt>
                <c:pt idx="6663">
                  <c:v>96.626695440080894</c:v>
                </c:pt>
                <c:pt idx="6664">
                  <c:v>97.273587028718694</c:v>
                </c:pt>
                <c:pt idx="6665">
                  <c:v>98.501625986267101</c:v>
                </c:pt>
                <c:pt idx="6666">
                  <c:v>99.594444230438199</c:v>
                </c:pt>
                <c:pt idx="6667">
                  <c:v>97.476820287880798</c:v>
                </c:pt>
                <c:pt idx="6668">
                  <c:v>90.135319152886893</c:v>
                </c:pt>
                <c:pt idx="6669">
                  <c:v>81.115348955493303</c:v>
                </c:pt>
                <c:pt idx="6670">
                  <c:v>70.792856221143495</c:v>
                </c:pt>
                <c:pt idx="6671">
                  <c:v>63.553606889212404</c:v>
                </c:pt>
                <c:pt idx="6672">
                  <c:v>57.206808269356699</c:v>
                </c:pt>
                <c:pt idx="6673">
                  <c:v>52.401731559784103</c:v>
                </c:pt>
                <c:pt idx="6674">
                  <c:v>49.571446134303699</c:v>
                </c:pt>
                <c:pt idx="6675">
                  <c:v>50.867695478820799</c:v>
                </c:pt>
                <c:pt idx="6676">
                  <c:v>54.467421905205597</c:v>
                </c:pt>
                <c:pt idx="6677">
                  <c:v>60.246550579937299</c:v>
                </c:pt>
                <c:pt idx="6678">
                  <c:v>66.571437237160097</c:v>
                </c:pt>
                <c:pt idx="6679">
                  <c:v>71.577819865996304</c:v>
                </c:pt>
                <c:pt idx="6680">
                  <c:v>73.254180127506103</c:v>
                </c:pt>
                <c:pt idx="6681">
                  <c:v>76.194845336632795</c:v>
                </c:pt>
                <c:pt idx="6682">
                  <c:v>77.977050149789093</c:v>
                </c:pt>
                <c:pt idx="6683">
                  <c:v>78.009716015734597</c:v>
                </c:pt>
                <c:pt idx="6684">
                  <c:v>81.806134929853997</c:v>
                </c:pt>
                <c:pt idx="6685">
                  <c:v>85.8582284415901</c:v>
                </c:pt>
                <c:pt idx="6686">
                  <c:v>88.426431922941305</c:v>
                </c:pt>
                <c:pt idx="6687">
                  <c:v>91.628339087721699</c:v>
                </c:pt>
                <c:pt idx="6688">
                  <c:v>93.097077107574606</c:v>
                </c:pt>
                <c:pt idx="6689">
                  <c:v>96.077582866194703</c:v>
                </c:pt>
                <c:pt idx="6690">
                  <c:v>97.217158362536196</c:v>
                </c:pt>
                <c:pt idx="6691">
                  <c:v>94.585949996617799</c:v>
                </c:pt>
                <c:pt idx="6692">
                  <c:v>86.294474615877107</c:v>
                </c:pt>
                <c:pt idx="6693">
                  <c:v>73.311701204992801</c:v>
                </c:pt>
                <c:pt idx="6694">
                  <c:v>62.696971173745801</c:v>
                </c:pt>
                <c:pt idx="6695">
                  <c:v>58.452001755592399</c:v>
                </c:pt>
                <c:pt idx="6696">
                  <c:v>54.370614416842002</c:v>
                </c:pt>
                <c:pt idx="6697">
                  <c:v>52.172121101812699</c:v>
                </c:pt>
                <c:pt idx="6698">
                  <c:v>50.946108063833798</c:v>
                </c:pt>
                <c:pt idx="6699">
                  <c:v>50.357153842192801</c:v>
                </c:pt>
                <c:pt idx="6700">
                  <c:v>52.003943332025102</c:v>
                </c:pt>
                <c:pt idx="6701">
                  <c:v>57.478649242117001</c:v>
                </c:pt>
                <c:pt idx="6702">
                  <c:v>64.953455488493404</c:v>
                </c:pt>
                <c:pt idx="6703">
                  <c:v>70.262033244438399</c:v>
                </c:pt>
                <c:pt idx="6704">
                  <c:v>76.937065001032494</c:v>
                </c:pt>
                <c:pt idx="6705">
                  <c:v>79.270123223183404</c:v>
                </c:pt>
                <c:pt idx="6706">
                  <c:v>81.182495438863896</c:v>
                </c:pt>
                <c:pt idx="6707">
                  <c:v>86.561457665366603</c:v>
                </c:pt>
                <c:pt idx="6708">
                  <c:v>93.096240573151704</c:v>
                </c:pt>
                <c:pt idx="6709">
                  <c:v>94.387110196122805</c:v>
                </c:pt>
                <c:pt idx="6710">
                  <c:v>93.290370763233895</c:v>
                </c:pt>
                <c:pt idx="6711">
                  <c:v>93.862284747381096</c:v>
                </c:pt>
                <c:pt idx="6712">
                  <c:v>95.328415872970496</c:v>
                </c:pt>
                <c:pt idx="6713">
                  <c:v>96.9109451170836</c:v>
                </c:pt>
                <c:pt idx="6714">
                  <c:v>97.724699725037595</c:v>
                </c:pt>
                <c:pt idx="6715">
                  <c:v>97.155626087118904</c:v>
                </c:pt>
                <c:pt idx="6716">
                  <c:v>89.361804163419706</c:v>
                </c:pt>
                <c:pt idx="6717">
                  <c:v>77.845173619687799</c:v>
                </c:pt>
                <c:pt idx="6718">
                  <c:v>63.101606711775503</c:v>
                </c:pt>
                <c:pt idx="6719">
                  <c:v>57.627352758438903</c:v>
                </c:pt>
                <c:pt idx="6720">
                  <c:v>55.983483471137703</c:v>
                </c:pt>
                <c:pt idx="6721">
                  <c:v>50.820259017381801</c:v>
                </c:pt>
                <c:pt idx="6722">
                  <c:v>49.092348083534702</c:v>
                </c:pt>
                <c:pt idx="6723">
                  <c:v>50.401734952847903</c:v>
                </c:pt>
                <c:pt idx="6724">
                  <c:v>54.059670682932001</c:v>
                </c:pt>
                <c:pt idx="6725">
                  <c:v>59.353785986718002</c:v>
                </c:pt>
                <c:pt idx="6726">
                  <c:v>63.666405742278698</c:v>
                </c:pt>
                <c:pt idx="6727">
                  <c:v>67.187107419997204</c:v>
                </c:pt>
                <c:pt idx="6728">
                  <c:v>75.766580009859695</c:v>
                </c:pt>
                <c:pt idx="6729">
                  <c:v>82.761075390698693</c:v>
                </c:pt>
                <c:pt idx="6730">
                  <c:v>90.087183506340196</c:v>
                </c:pt>
                <c:pt idx="6731">
                  <c:v>92.488923466701493</c:v>
                </c:pt>
                <c:pt idx="6732">
                  <c:v>90.930699545909107</c:v>
                </c:pt>
                <c:pt idx="6733">
                  <c:v>94.717317026261895</c:v>
                </c:pt>
                <c:pt idx="6734">
                  <c:v>95.996168775950807</c:v>
                </c:pt>
                <c:pt idx="6735">
                  <c:v>94.779143937628604</c:v>
                </c:pt>
                <c:pt idx="6736">
                  <c:v>94.973960549340106</c:v>
                </c:pt>
                <c:pt idx="6737">
                  <c:v>97.798127743843395</c:v>
                </c:pt>
                <c:pt idx="6738">
                  <c:v>99.161002023713394</c:v>
                </c:pt>
                <c:pt idx="6739">
                  <c:v>98.436388922524003</c:v>
                </c:pt>
                <c:pt idx="6740">
                  <c:v>95.7831590542865</c:v>
                </c:pt>
                <c:pt idx="6741">
                  <c:v>93.848130261422796</c:v>
                </c:pt>
                <c:pt idx="6742">
                  <c:v>90.568113984912301</c:v>
                </c:pt>
                <c:pt idx="6743">
                  <c:v>68.346516879933901</c:v>
                </c:pt>
                <c:pt idx="6744">
                  <c:v>62.985096264525502</c:v>
                </c:pt>
                <c:pt idx="6745">
                  <c:v>61.9782744268283</c:v>
                </c:pt>
                <c:pt idx="6746">
                  <c:v>60.901537515024401</c:v>
                </c:pt>
                <c:pt idx="6747">
                  <c:v>61.236402661371898</c:v>
                </c:pt>
                <c:pt idx="6748">
                  <c:v>63.1198018949909</c:v>
                </c:pt>
                <c:pt idx="6749">
                  <c:v>66.549645792935905</c:v>
                </c:pt>
                <c:pt idx="6750">
                  <c:v>72.699740848929494</c:v>
                </c:pt>
                <c:pt idx="6751">
                  <c:v>77.728139905628197</c:v>
                </c:pt>
                <c:pt idx="6752">
                  <c:v>86.433577885450603</c:v>
                </c:pt>
                <c:pt idx="6753">
                  <c:v>91.783743557717699</c:v>
                </c:pt>
                <c:pt idx="6754">
                  <c:v>91.471511073018803</c:v>
                </c:pt>
                <c:pt idx="6755">
                  <c:v>94.853321355575503</c:v>
                </c:pt>
                <c:pt idx="6756">
                  <c:v>98.966688130273397</c:v>
                </c:pt>
                <c:pt idx="6757">
                  <c:v>100</c:v>
                </c:pt>
                <c:pt idx="6758">
                  <c:v>100</c:v>
                </c:pt>
                <c:pt idx="6759">
                  <c:v>100</c:v>
                </c:pt>
                <c:pt idx="6760">
                  <c:v>100</c:v>
                </c:pt>
                <c:pt idx="6761">
                  <c:v>100</c:v>
                </c:pt>
                <c:pt idx="6762">
                  <c:v>100</c:v>
                </c:pt>
                <c:pt idx="6763">
                  <c:v>100</c:v>
                </c:pt>
                <c:pt idx="6764">
                  <c:v>100</c:v>
                </c:pt>
                <c:pt idx="6765">
                  <c:v>99.964097766885502</c:v>
                </c:pt>
                <c:pt idx="6766">
                  <c:v>98.356539642513695</c:v>
                </c:pt>
                <c:pt idx="6767">
                  <c:v>97.015483104779904</c:v>
                </c:pt>
                <c:pt idx="6768">
                  <c:v>94.744175453970698</c:v>
                </c:pt>
                <c:pt idx="6769">
                  <c:v>93.399156789674393</c:v>
                </c:pt>
                <c:pt idx="6770">
                  <c:v>94.147666842591406</c:v>
                </c:pt>
                <c:pt idx="6771">
                  <c:v>94.966139075746199</c:v>
                </c:pt>
                <c:pt idx="6772">
                  <c:v>94.404960148581395</c:v>
                </c:pt>
                <c:pt idx="6773">
                  <c:v>97.336205078656604</c:v>
                </c:pt>
                <c:pt idx="6774">
                  <c:v>91.364022080722904</c:v>
                </c:pt>
                <c:pt idx="6775">
                  <c:v>90.334229298888602</c:v>
                </c:pt>
                <c:pt idx="6776">
                  <c:v>89.009376432371994</c:v>
                </c:pt>
                <c:pt idx="6777">
                  <c:v>86.3349204500024</c:v>
                </c:pt>
                <c:pt idx="6778">
                  <c:v>83.137707148811401</c:v>
                </c:pt>
                <c:pt idx="6779">
                  <c:v>85.3737346562704</c:v>
                </c:pt>
                <c:pt idx="6780">
                  <c:v>85.729764061194402</c:v>
                </c:pt>
                <c:pt idx="6781">
                  <c:v>87.153596083091102</c:v>
                </c:pt>
                <c:pt idx="6782">
                  <c:v>88.570701825052495</c:v>
                </c:pt>
                <c:pt idx="6783">
                  <c:v>89.698119168427297</c:v>
                </c:pt>
                <c:pt idx="6784">
                  <c:v>90.648765397075294</c:v>
                </c:pt>
                <c:pt idx="6785">
                  <c:v>90.782809559047806</c:v>
                </c:pt>
                <c:pt idx="6786">
                  <c:v>92.919385166214795</c:v>
                </c:pt>
                <c:pt idx="6787">
                  <c:v>93.607795637675906</c:v>
                </c:pt>
                <c:pt idx="6788">
                  <c:v>90.178599276764899</c:v>
                </c:pt>
                <c:pt idx="6789">
                  <c:v>87.070767554153207</c:v>
                </c:pt>
                <c:pt idx="6790">
                  <c:v>81.958786180617295</c:v>
                </c:pt>
                <c:pt idx="6791">
                  <c:v>75.297619545373806</c:v>
                </c:pt>
                <c:pt idx="6792">
                  <c:v>70.267952587042203</c:v>
                </c:pt>
                <c:pt idx="6793">
                  <c:v>66.938713148139001</c:v>
                </c:pt>
                <c:pt idx="6794">
                  <c:v>65.4055352850867</c:v>
                </c:pt>
                <c:pt idx="6795">
                  <c:v>64.233452681156095</c:v>
                </c:pt>
                <c:pt idx="6796">
                  <c:v>63.778859209474298</c:v>
                </c:pt>
                <c:pt idx="6797">
                  <c:v>68.484660641510402</c:v>
                </c:pt>
                <c:pt idx="6798">
                  <c:v>75.089435436762699</c:v>
                </c:pt>
                <c:pt idx="6799">
                  <c:v>79.791157027619803</c:v>
                </c:pt>
                <c:pt idx="6800">
                  <c:v>83.5061767216487</c:v>
                </c:pt>
                <c:pt idx="6801">
                  <c:v>84.948685042772198</c:v>
                </c:pt>
                <c:pt idx="6802">
                  <c:v>86.474406059931596</c:v>
                </c:pt>
                <c:pt idx="6803">
                  <c:v>88.834402348755106</c:v>
                </c:pt>
                <c:pt idx="6804">
                  <c:v>87.258850072070103</c:v>
                </c:pt>
                <c:pt idx="6805">
                  <c:v>86.732894829591302</c:v>
                </c:pt>
                <c:pt idx="6806">
                  <c:v>90.124205968551394</c:v>
                </c:pt>
                <c:pt idx="6807">
                  <c:v>92.758236306522605</c:v>
                </c:pt>
                <c:pt idx="6808">
                  <c:v>95.548615471789802</c:v>
                </c:pt>
                <c:pt idx="6809">
                  <c:v>96.267868906826607</c:v>
                </c:pt>
                <c:pt idx="6810">
                  <c:v>96.732130587419505</c:v>
                </c:pt>
                <c:pt idx="6811">
                  <c:v>98.338572123993202</c:v>
                </c:pt>
                <c:pt idx="6812">
                  <c:v>97.336385603582997</c:v>
                </c:pt>
                <c:pt idx="6813">
                  <c:v>93.270636112653094</c:v>
                </c:pt>
                <c:pt idx="6814">
                  <c:v>84.2611751431252</c:v>
                </c:pt>
                <c:pt idx="6815">
                  <c:v>72.761732574500201</c:v>
                </c:pt>
                <c:pt idx="6816">
                  <c:v>64.071467614823902</c:v>
                </c:pt>
                <c:pt idx="6817">
                  <c:v>58.222239838661103</c:v>
                </c:pt>
                <c:pt idx="6818">
                  <c:v>53.345430288476898</c:v>
                </c:pt>
                <c:pt idx="6819">
                  <c:v>55.552151234353303</c:v>
                </c:pt>
                <c:pt idx="6820">
                  <c:v>64.382157772844494</c:v>
                </c:pt>
                <c:pt idx="6821">
                  <c:v>76.990643598002293</c:v>
                </c:pt>
                <c:pt idx="6822">
                  <c:v>81.003260278631402</c:v>
                </c:pt>
                <c:pt idx="6823">
                  <c:v>77.780924076574706</c:v>
                </c:pt>
                <c:pt idx="6824">
                  <c:v>78.0897089239877</c:v>
                </c:pt>
                <c:pt idx="6825">
                  <c:v>78.579620376958999</c:v>
                </c:pt>
                <c:pt idx="6826">
                  <c:v>79.254158990630401</c:v>
                </c:pt>
                <c:pt idx="6827">
                  <c:v>80.976017498242001</c:v>
                </c:pt>
                <c:pt idx="6828">
                  <c:v>82.503221136318103</c:v>
                </c:pt>
                <c:pt idx="6829">
                  <c:v>82.935755244155004</c:v>
                </c:pt>
                <c:pt idx="6830">
                  <c:v>81.681348125240206</c:v>
                </c:pt>
                <c:pt idx="6831">
                  <c:v>80.475475462992407</c:v>
                </c:pt>
                <c:pt idx="6832">
                  <c:v>82.325527066606398</c:v>
                </c:pt>
                <c:pt idx="6833">
                  <c:v>86.282917178608898</c:v>
                </c:pt>
                <c:pt idx="6834">
                  <c:v>87.876002277527803</c:v>
                </c:pt>
                <c:pt idx="6835">
                  <c:v>87.016961641238296</c:v>
                </c:pt>
                <c:pt idx="6836">
                  <c:v>84.738919821847503</c:v>
                </c:pt>
                <c:pt idx="6837">
                  <c:v>89.875944370262502</c:v>
                </c:pt>
                <c:pt idx="6838">
                  <c:v>86.014324173597899</c:v>
                </c:pt>
                <c:pt idx="6839">
                  <c:v>73.699139714530801</c:v>
                </c:pt>
                <c:pt idx="6840">
                  <c:v>64.413825973738497</c:v>
                </c:pt>
                <c:pt idx="6841">
                  <c:v>56.400560756545701</c:v>
                </c:pt>
                <c:pt idx="6842">
                  <c:v>52.245961194180701</c:v>
                </c:pt>
                <c:pt idx="6843">
                  <c:v>52.795533596177698</c:v>
                </c:pt>
                <c:pt idx="6844">
                  <c:v>55.2388418815869</c:v>
                </c:pt>
                <c:pt idx="6845">
                  <c:v>60.090762009320699</c:v>
                </c:pt>
                <c:pt idx="6846">
                  <c:v>65.048295143916903</c:v>
                </c:pt>
                <c:pt idx="6847">
                  <c:v>67.201221480798594</c:v>
                </c:pt>
                <c:pt idx="6848">
                  <c:v>72.367641205275305</c:v>
                </c:pt>
                <c:pt idx="6849">
                  <c:v>77.063298365088002</c:v>
                </c:pt>
                <c:pt idx="6850">
                  <c:v>81.723002431822806</c:v>
                </c:pt>
                <c:pt idx="6851">
                  <c:v>85.516933638652603</c:v>
                </c:pt>
                <c:pt idx="6852">
                  <c:v>88.734818484879995</c:v>
                </c:pt>
                <c:pt idx="6853">
                  <c:v>91.064418875394395</c:v>
                </c:pt>
                <c:pt idx="6854">
                  <c:v>93.178226689960596</c:v>
                </c:pt>
                <c:pt idx="6855">
                  <c:v>95.829352823875396</c:v>
                </c:pt>
                <c:pt idx="6856">
                  <c:v>98.048620463472602</c:v>
                </c:pt>
                <c:pt idx="6857">
                  <c:v>99.839614328366395</c:v>
                </c:pt>
                <c:pt idx="6858">
                  <c:v>99.281767224653507</c:v>
                </c:pt>
                <c:pt idx="6859">
                  <c:v>98.023109361412494</c:v>
                </c:pt>
                <c:pt idx="6860">
                  <c:v>97.913137450966204</c:v>
                </c:pt>
                <c:pt idx="6861">
                  <c:v>99.715414614186102</c:v>
                </c:pt>
                <c:pt idx="6862">
                  <c:v>100</c:v>
                </c:pt>
                <c:pt idx="6863">
                  <c:v>100</c:v>
                </c:pt>
                <c:pt idx="6864">
                  <c:v>100</c:v>
                </c:pt>
                <c:pt idx="6865">
                  <c:v>100</c:v>
                </c:pt>
                <c:pt idx="6866">
                  <c:v>100</c:v>
                </c:pt>
                <c:pt idx="6867">
                  <c:v>100</c:v>
                </c:pt>
                <c:pt idx="6868">
                  <c:v>99.561278557601895</c:v>
                </c:pt>
                <c:pt idx="6869">
                  <c:v>95.745894847171797</c:v>
                </c:pt>
                <c:pt idx="6870">
                  <c:v>96.148459774844895</c:v>
                </c:pt>
                <c:pt idx="6871">
                  <c:v>98.224257946779801</c:v>
                </c:pt>
                <c:pt idx="6872">
                  <c:v>96.780126204315494</c:v>
                </c:pt>
                <c:pt idx="6873">
                  <c:v>95.788917843563297</c:v>
                </c:pt>
                <c:pt idx="6874">
                  <c:v>96.940330746556</c:v>
                </c:pt>
                <c:pt idx="6875">
                  <c:v>95.844798325007503</c:v>
                </c:pt>
                <c:pt idx="6876">
                  <c:v>98.367671209166403</c:v>
                </c:pt>
                <c:pt idx="6877">
                  <c:v>99.4317194066506</c:v>
                </c:pt>
                <c:pt idx="6878">
                  <c:v>98.819337717248203</c:v>
                </c:pt>
                <c:pt idx="6879">
                  <c:v>99.825506203322007</c:v>
                </c:pt>
                <c:pt idx="6880">
                  <c:v>100</c:v>
                </c:pt>
                <c:pt idx="6881">
                  <c:v>100</c:v>
                </c:pt>
                <c:pt idx="6882">
                  <c:v>100</c:v>
                </c:pt>
                <c:pt idx="6883">
                  <c:v>100</c:v>
                </c:pt>
                <c:pt idx="6884">
                  <c:v>100</c:v>
                </c:pt>
                <c:pt idx="6885">
                  <c:v>99.715983176326503</c:v>
                </c:pt>
                <c:pt idx="6886">
                  <c:v>95.715803174170603</c:v>
                </c:pt>
                <c:pt idx="6887">
                  <c:v>89.659455028531497</c:v>
                </c:pt>
                <c:pt idx="6888">
                  <c:v>84.742930745558994</c:v>
                </c:pt>
                <c:pt idx="6889">
                  <c:v>85.045397503141004</c:v>
                </c:pt>
                <c:pt idx="6890">
                  <c:v>82.016842531001004</c:v>
                </c:pt>
                <c:pt idx="6891">
                  <c:v>79.050307291952393</c:v>
                </c:pt>
                <c:pt idx="6892">
                  <c:v>89.040686887360394</c:v>
                </c:pt>
                <c:pt idx="6893">
                  <c:v>97.375691983603303</c:v>
                </c:pt>
                <c:pt idx="6894">
                  <c:v>100</c:v>
                </c:pt>
                <c:pt idx="6895">
                  <c:v>99.991831854095096</c:v>
                </c:pt>
                <c:pt idx="6896">
                  <c:v>99.822881604311803</c:v>
                </c:pt>
                <c:pt idx="6897">
                  <c:v>99.996999364802605</c:v>
                </c:pt>
                <c:pt idx="6898">
                  <c:v>100</c:v>
                </c:pt>
                <c:pt idx="6899">
                  <c:v>98.884709807779501</c:v>
                </c:pt>
                <c:pt idx="6900">
                  <c:v>96.638870753900207</c:v>
                </c:pt>
                <c:pt idx="6901">
                  <c:v>96.877155310178196</c:v>
                </c:pt>
                <c:pt idx="6902">
                  <c:v>97.295670444761299</c:v>
                </c:pt>
                <c:pt idx="6903">
                  <c:v>95.562645016951905</c:v>
                </c:pt>
                <c:pt idx="6904">
                  <c:v>94.606454412810194</c:v>
                </c:pt>
                <c:pt idx="6905">
                  <c:v>94.132755336052199</c:v>
                </c:pt>
                <c:pt idx="6906">
                  <c:v>94.100203276569601</c:v>
                </c:pt>
                <c:pt idx="6907">
                  <c:v>95.729933690887407</c:v>
                </c:pt>
                <c:pt idx="6908">
                  <c:v>97.729412018200605</c:v>
                </c:pt>
                <c:pt idx="6909">
                  <c:v>99.143859452274597</c:v>
                </c:pt>
                <c:pt idx="6910">
                  <c:v>98.442678989447103</c:v>
                </c:pt>
                <c:pt idx="6911">
                  <c:v>96.059562176342993</c:v>
                </c:pt>
                <c:pt idx="6912">
                  <c:v>92.534723229866103</c:v>
                </c:pt>
                <c:pt idx="6913">
                  <c:v>86.869858621037693</c:v>
                </c:pt>
                <c:pt idx="6914">
                  <c:v>78.711480405441804</c:v>
                </c:pt>
                <c:pt idx="6915">
                  <c:v>74.081059026106004</c:v>
                </c:pt>
                <c:pt idx="6916">
                  <c:v>71.021079011406002</c:v>
                </c:pt>
                <c:pt idx="6917">
                  <c:v>72.291345584560901</c:v>
                </c:pt>
                <c:pt idx="6918">
                  <c:v>75.663639083847698</c:v>
                </c:pt>
                <c:pt idx="6919">
                  <c:v>76.830425542983903</c:v>
                </c:pt>
                <c:pt idx="6920">
                  <c:v>76.870079305822401</c:v>
                </c:pt>
                <c:pt idx="6921">
                  <c:v>77.344327642441698</c:v>
                </c:pt>
                <c:pt idx="6922">
                  <c:v>77.404284071532103</c:v>
                </c:pt>
                <c:pt idx="6923">
                  <c:v>78.971225009364503</c:v>
                </c:pt>
                <c:pt idx="6924">
                  <c:v>78.579984902303195</c:v>
                </c:pt>
                <c:pt idx="6925">
                  <c:v>80.973277171839896</c:v>
                </c:pt>
                <c:pt idx="6926">
                  <c:v>83.614684251657593</c:v>
                </c:pt>
                <c:pt idx="6927">
                  <c:v>84.980250196362405</c:v>
                </c:pt>
                <c:pt idx="6928">
                  <c:v>87.7449761144793</c:v>
                </c:pt>
                <c:pt idx="6929">
                  <c:v>90.033524670824903</c:v>
                </c:pt>
                <c:pt idx="6930">
                  <c:v>92.192791331207502</c:v>
                </c:pt>
                <c:pt idx="6931">
                  <c:v>92.033124217821097</c:v>
                </c:pt>
                <c:pt idx="6932">
                  <c:v>87.559315097880301</c:v>
                </c:pt>
                <c:pt idx="6933">
                  <c:v>77.327402709129203</c:v>
                </c:pt>
                <c:pt idx="6934">
                  <c:v>70.435465639195399</c:v>
                </c:pt>
                <c:pt idx="6935">
                  <c:v>62.535592635503399</c:v>
                </c:pt>
                <c:pt idx="6936">
                  <c:v>66.845365385306394</c:v>
                </c:pt>
                <c:pt idx="6937">
                  <c:v>70.537752943165103</c:v>
                </c:pt>
                <c:pt idx="6938">
                  <c:v>74.4348931753334</c:v>
                </c:pt>
                <c:pt idx="6939">
                  <c:v>78.942436599657199</c:v>
                </c:pt>
                <c:pt idx="6940">
                  <c:v>82.619490882913098</c:v>
                </c:pt>
                <c:pt idx="6941">
                  <c:v>83.256821505768599</c:v>
                </c:pt>
                <c:pt idx="6942">
                  <c:v>85.341334166543305</c:v>
                </c:pt>
                <c:pt idx="6943">
                  <c:v>85.445551101851095</c:v>
                </c:pt>
                <c:pt idx="6944">
                  <c:v>86.774201527466701</c:v>
                </c:pt>
                <c:pt idx="6945">
                  <c:v>87.220699080576594</c:v>
                </c:pt>
                <c:pt idx="6946">
                  <c:v>88.011305801174302</c:v>
                </c:pt>
                <c:pt idx="6947">
                  <c:v>87.999746884784898</c:v>
                </c:pt>
                <c:pt idx="6948">
                  <c:v>87.705952001287997</c:v>
                </c:pt>
                <c:pt idx="6949">
                  <c:v>88.553447753449902</c:v>
                </c:pt>
                <c:pt idx="6950">
                  <c:v>90.633697778161306</c:v>
                </c:pt>
                <c:pt idx="6951">
                  <c:v>92.836636140347807</c:v>
                </c:pt>
                <c:pt idx="6952">
                  <c:v>90.7830348114434</c:v>
                </c:pt>
                <c:pt idx="6953">
                  <c:v>84.964305875822603</c:v>
                </c:pt>
                <c:pt idx="6954">
                  <c:v>79.900768373136401</c:v>
                </c:pt>
                <c:pt idx="6955">
                  <c:v>81.3381972205229</c:v>
                </c:pt>
                <c:pt idx="6956">
                  <c:v>85.526742012377994</c:v>
                </c:pt>
                <c:pt idx="6957">
                  <c:v>82.431697142628707</c:v>
                </c:pt>
                <c:pt idx="6958">
                  <c:v>81.438444147546505</c:v>
                </c:pt>
                <c:pt idx="6959">
                  <c:v>77.375635466636993</c:v>
                </c:pt>
                <c:pt idx="6960">
                  <c:v>75.4382754514087</c:v>
                </c:pt>
                <c:pt idx="6961">
                  <c:v>70.274645809407403</c:v>
                </c:pt>
                <c:pt idx="6962">
                  <c:v>58.756355227776403</c:v>
                </c:pt>
                <c:pt idx="6963">
                  <c:v>61.438351509454897</c:v>
                </c:pt>
                <c:pt idx="6964">
                  <c:v>66.685267727378204</c:v>
                </c:pt>
                <c:pt idx="6965">
                  <c:v>68.917836352935595</c:v>
                </c:pt>
                <c:pt idx="6966">
                  <c:v>73.699148245791406</c:v>
                </c:pt>
                <c:pt idx="6967">
                  <c:v>74.422921630141602</c:v>
                </c:pt>
                <c:pt idx="6968">
                  <c:v>68.824829501018698</c:v>
                </c:pt>
                <c:pt idx="6969">
                  <c:v>65.967639619185505</c:v>
                </c:pt>
                <c:pt idx="6970">
                  <c:v>66.478996748768395</c:v>
                </c:pt>
                <c:pt idx="6971">
                  <c:v>69.506349140006705</c:v>
                </c:pt>
                <c:pt idx="6972">
                  <c:v>73.600464230480597</c:v>
                </c:pt>
                <c:pt idx="6973">
                  <c:v>77.203667592908801</c:v>
                </c:pt>
                <c:pt idx="6974">
                  <c:v>78.915804749808103</c:v>
                </c:pt>
                <c:pt idx="6975">
                  <c:v>79.298121553036196</c:v>
                </c:pt>
                <c:pt idx="6976">
                  <c:v>79.985229230826903</c:v>
                </c:pt>
                <c:pt idx="6977">
                  <c:v>82.909494389704903</c:v>
                </c:pt>
                <c:pt idx="6978">
                  <c:v>86.397092162793101</c:v>
                </c:pt>
                <c:pt idx="6979">
                  <c:v>89.792819681935697</c:v>
                </c:pt>
                <c:pt idx="6980">
                  <c:v>91.013536331888503</c:v>
                </c:pt>
                <c:pt idx="6981">
                  <c:v>85.110132147888905</c:v>
                </c:pt>
                <c:pt idx="6982">
                  <c:v>77.292252499934506</c:v>
                </c:pt>
                <c:pt idx="6983">
                  <c:v>75.076676286953301</c:v>
                </c:pt>
                <c:pt idx="6984">
                  <c:v>74.158631565860802</c:v>
                </c:pt>
                <c:pt idx="6985">
                  <c:v>77.847730006395395</c:v>
                </c:pt>
                <c:pt idx="6986">
                  <c:v>84.283063950864104</c:v>
                </c:pt>
                <c:pt idx="6987">
                  <c:v>88.982622079118201</c:v>
                </c:pt>
                <c:pt idx="6988">
                  <c:v>89.436790527686796</c:v>
                </c:pt>
                <c:pt idx="6989">
                  <c:v>97.526528815497301</c:v>
                </c:pt>
                <c:pt idx="6990">
                  <c:v>99.998914280567803</c:v>
                </c:pt>
                <c:pt idx="6991">
                  <c:v>100</c:v>
                </c:pt>
                <c:pt idx="6992">
                  <c:v>100</c:v>
                </c:pt>
                <c:pt idx="6993">
                  <c:v>99.997767908593104</c:v>
                </c:pt>
                <c:pt idx="6994">
                  <c:v>99.977892578223802</c:v>
                </c:pt>
                <c:pt idx="6995">
                  <c:v>99.649009889779606</c:v>
                </c:pt>
                <c:pt idx="6996">
                  <c:v>99.724576267461998</c:v>
                </c:pt>
                <c:pt idx="6997">
                  <c:v>99.879234884288493</c:v>
                </c:pt>
                <c:pt idx="6998">
                  <c:v>99.785365181021305</c:v>
                </c:pt>
                <c:pt idx="6999">
                  <c:v>100</c:v>
                </c:pt>
                <c:pt idx="7000">
                  <c:v>100</c:v>
                </c:pt>
                <c:pt idx="7001">
                  <c:v>100</c:v>
                </c:pt>
                <c:pt idx="7002">
                  <c:v>100</c:v>
                </c:pt>
                <c:pt idx="7003">
                  <c:v>100</c:v>
                </c:pt>
                <c:pt idx="7004">
                  <c:v>100</c:v>
                </c:pt>
                <c:pt idx="7005">
                  <c:v>100</c:v>
                </c:pt>
                <c:pt idx="7006">
                  <c:v>100</c:v>
                </c:pt>
                <c:pt idx="7007">
                  <c:v>100</c:v>
                </c:pt>
                <c:pt idx="7008">
                  <c:v>100</c:v>
                </c:pt>
                <c:pt idx="7009">
                  <c:v>100</c:v>
                </c:pt>
                <c:pt idx="7010">
                  <c:v>100</c:v>
                </c:pt>
                <c:pt idx="7011">
                  <c:v>100</c:v>
                </c:pt>
                <c:pt idx="7012">
                  <c:v>100</c:v>
                </c:pt>
                <c:pt idx="7013">
                  <c:v>100</c:v>
                </c:pt>
                <c:pt idx="7014">
                  <c:v>100</c:v>
                </c:pt>
                <c:pt idx="7015">
                  <c:v>100</c:v>
                </c:pt>
                <c:pt idx="7016">
                  <c:v>100</c:v>
                </c:pt>
                <c:pt idx="7017">
                  <c:v>100</c:v>
                </c:pt>
                <c:pt idx="7018">
                  <c:v>100</c:v>
                </c:pt>
                <c:pt idx="7019">
                  <c:v>100</c:v>
                </c:pt>
                <c:pt idx="7020">
                  <c:v>100</c:v>
                </c:pt>
                <c:pt idx="7021">
                  <c:v>100</c:v>
                </c:pt>
                <c:pt idx="7022">
                  <c:v>100</c:v>
                </c:pt>
                <c:pt idx="7023">
                  <c:v>100</c:v>
                </c:pt>
                <c:pt idx="7024">
                  <c:v>100</c:v>
                </c:pt>
                <c:pt idx="7025">
                  <c:v>100</c:v>
                </c:pt>
                <c:pt idx="7026">
                  <c:v>100</c:v>
                </c:pt>
                <c:pt idx="7027">
                  <c:v>100</c:v>
                </c:pt>
                <c:pt idx="7028">
                  <c:v>100</c:v>
                </c:pt>
                <c:pt idx="7029">
                  <c:v>100</c:v>
                </c:pt>
                <c:pt idx="7030">
                  <c:v>99.676586961111894</c:v>
                </c:pt>
                <c:pt idx="7031">
                  <c:v>94.882892516422501</c:v>
                </c:pt>
                <c:pt idx="7032">
                  <c:v>91.269445705365996</c:v>
                </c:pt>
                <c:pt idx="7033">
                  <c:v>92.432818469068494</c:v>
                </c:pt>
                <c:pt idx="7034">
                  <c:v>93.472868879981803</c:v>
                </c:pt>
                <c:pt idx="7035">
                  <c:v>94.367931900070303</c:v>
                </c:pt>
                <c:pt idx="7036">
                  <c:v>94.394875731791799</c:v>
                </c:pt>
                <c:pt idx="7037">
                  <c:v>96.787821665927098</c:v>
                </c:pt>
                <c:pt idx="7038">
                  <c:v>99.769685835110906</c:v>
                </c:pt>
                <c:pt idx="7039">
                  <c:v>100</c:v>
                </c:pt>
                <c:pt idx="7040">
                  <c:v>99.999994445835696</c:v>
                </c:pt>
                <c:pt idx="7041">
                  <c:v>100</c:v>
                </c:pt>
                <c:pt idx="7042">
                  <c:v>100</c:v>
                </c:pt>
                <c:pt idx="7043">
                  <c:v>99.944935109129403</c:v>
                </c:pt>
                <c:pt idx="7044">
                  <c:v>99.532648931427403</c:v>
                </c:pt>
                <c:pt idx="7045">
                  <c:v>96.643368530064805</c:v>
                </c:pt>
                <c:pt idx="7046">
                  <c:v>95.269081651925205</c:v>
                </c:pt>
                <c:pt idx="7047">
                  <c:v>96.748729501883105</c:v>
                </c:pt>
                <c:pt idx="7048">
                  <c:v>98.121252943521696</c:v>
                </c:pt>
                <c:pt idx="7049">
                  <c:v>98.588018044928702</c:v>
                </c:pt>
                <c:pt idx="7050">
                  <c:v>98.8513158141877</c:v>
                </c:pt>
                <c:pt idx="7051">
                  <c:v>99.123456556736798</c:v>
                </c:pt>
                <c:pt idx="7052">
                  <c:v>96.344373503903299</c:v>
                </c:pt>
                <c:pt idx="7053">
                  <c:v>94.080379938271705</c:v>
                </c:pt>
                <c:pt idx="7054">
                  <c:v>99.545037434945101</c:v>
                </c:pt>
                <c:pt idx="7055">
                  <c:v>100</c:v>
                </c:pt>
                <c:pt idx="7056">
                  <c:v>100</c:v>
                </c:pt>
                <c:pt idx="7057">
                  <c:v>100</c:v>
                </c:pt>
                <c:pt idx="7058">
                  <c:v>100</c:v>
                </c:pt>
                <c:pt idx="7059">
                  <c:v>100</c:v>
                </c:pt>
                <c:pt idx="7060">
                  <c:v>100</c:v>
                </c:pt>
                <c:pt idx="7061">
                  <c:v>100</c:v>
                </c:pt>
                <c:pt idx="7062">
                  <c:v>100</c:v>
                </c:pt>
                <c:pt idx="7063">
                  <c:v>100</c:v>
                </c:pt>
                <c:pt idx="7064">
                  <c:v>100</c:v>
                </c:pt>
                <c:pt idx="7065">
                  <c:v>100</c:v>
                </c:pt>
                <c:pt idx="7066">
                  <c:v>99.977339933814804</c:v>
                </c:pt>
                <c:pt idx="7067">
                  <c:v>99.555772511166495</c:v>
                </c:pt>
                <c:pt idx="7068">
                  <c:v>99.203691361489305</c:v>
                </c:pt>
                <c:pt idx="7069">
                  <c:v>97.783908700086997</c:v>
                </c:pt>
                <c:pt idx="7070">
                  <c:v>99.329336747677203</c:v>
                </c:pt>
                <c:pt idx="7071">
                  <c:v>100</c:v>
                </c:pt>
                <c:pt idx="7072">
                  <c:v>100</c:v>
                </c:pt>
                <c:pt idx="7073">
                  <c:v>100</c:v>
                </c:pt>
                <c:pt idx="7074">
                  <c:v>100</c:v>
                </c:pt>
                <c:pt idx="7075">
                  <c:v>100</c:v>
                </c:pt>
                <c:pt idx="7076">
                  <c:v>100</c:v>
                </c:pt>
                <c:pt idx="7077">
                  <c:v>99.894356383826207</c:v>
                </c:pt>
                <c:pt idx="7078">
                  <c:v>93.582622459042994</c:v>
                </c:pt>
                <c:pt idx="7079">
                  <c:v>92.658020064338302</c:v>
                </c:pt>
                <c:pt idx="7080">
                  <c:v>93.126901842139603</c:v>
                </c:pt>
                <c:pt idx="7081">
                  <c:v>94.481317385330499</c:v>
                </c:pt>
                <c:pt idx="7082">
                  <c:v>94.753312229132206</c:v>
                </c:pt>
                <c:pt idx="7083">
                  <c:v>95.7722603729881</c:v>
                </c:pt>
                <c:pt idx="7084">
                  <c:v>97.140648133693006</c:v>
                </c:pt>
                <c:pt idx="7085">
                  <c:v>98.722799096724003</c:v>
                </c:pt>
                <c:pt idx="7086">
                  <c:v>99.9695162782984</c:v>
                </c:pt>
                <c:pt idx="7087">
                  <c:v>100</c:v>
                </c:pt>
                <c:pt idx="7088">
                  <c:v>100</c:v>
                </c:pt>
                <c:pt idx="7089">
                  <c:v>100</c:v>
                </c:pt>
                <c:pt idx="7090">
                  <c:v>100</c:v>
                </c:pt>
                <c:pt idx="7091">
                  <c:v>100</c:v>
                </c:pt>
                <c:pt idx="7092">
                  <c:v>100</c:v>
                </c:pt>
                <c:pt idx="7093">
                  <c:v>100</c:v>
                </c:pt>
                <c:pt idx="7094">
                  <c:v>99.781856567450504</c:v>
                </c:pt>
                <c:pt idx="7095">
                  <c:v>98.142434282623597</c:v>
                </c:pt>
                <c:pt idx="7096">
                  <c:v>97.632037586019806</c:v>
                </c:pt>
                <c:pt idx="7097">
                  <c:v>98.390756278940898</c:v>
                </c:pt>
                <c:pt idx="7098">
                  <c:v>98.184654646138199</c:v>
                </c:pt>
                <c:pt idx="7099">
                  <c:v>98.090532908456296</c:v>
                </c:pt>
                <c:pt idx="7100">
                  <c:v>98.829779677391798</c:v>
                </c:pt>
                <c:pt idx="7101">
                  <c:v>97.245425063222697</c:v>
                </c:pt>
                <c:pt idx="7102">
                  <c:v>95.991106179089599</c:v>
                </c:pt>
                <c:pt idx="7103">
                  <c:v>91.6839744159129</c:v>
                </c:pt>
                <c:pt idx="7104">
                  <c:v>85.599872147450498</c:v>
                </c:pt>
                <c:pt idx="7105">
                  <c:v>82.378462322974499</c:v>
                </c:pt>
                <c:pt idx="7106">
                  <c:v>84.699933252829098</c:v>
                </c:pt>
                <c:pt idx="7107">
                  <c:v>92.840399683068</c:v>
                </c:pt>
                <c:pt idx="7108">
                  <c:v>99.9992474801913</c:v>
                </c:pt>
                <c:pt idx="7109">
                  <c:v>100</c:v>
                </c:pt>
                <c:pt idx="7110">
                  <c:v>100</c:v>
                </c:pt>
                <c:pt idx="7111">
                  <c:v>100</c:v>
                </c:pt>
                <c:pt idx="7112">
                  <c:v>100</c:v>
                </c:pt>
                <c:pt idx="7113">
                  <c:v>100</c:v>
                </c:pt>
                <c:pt idx="7114">
                  <c:v>100</c:v>
                </c:pt>
                <c:pt idx="7115">
                  <c:v>100</c:v>
                </c:pt>
                <c:pt idx="7116">
                  <c:v>100</c:v>
                </c:pt>
                <c:pt idx="7117">
                  <c:v>100</c:v>
                </c:pt>
                <c:pt idx="7118">
                  <c:v>100</c:v>
                </c:pt>
                <c:pt idx="7119">
                  <c:v>100</c:v>
                </c:pt>
                <c:pt idx="7120">
                  <c:v>100</c:v>
                </c:pt>
                <c:pt idx="7121">
                  <c:v>100</c:v>
                </c:pt>
                <c:pt idx="7122">
                  <c:v>100</c:v>
                </c:pt>
                <c:pt idx="7123">
                  <c:v>100</c:v>
                </c:pt>
                <c:pt idx="7124">
                  <c:v>99.999170860100406</c:v>
                </c:pt>
                <c:pt idx="7125">
                  <c:v>99.422333979016699</c:v>
                </c:pt>
                <c:pt idx="7126">
                  <c:v>99.999998032842996</c:v>
                </c:pt>
                <c:pt idx="7127">
                  <c:v>100</c:v>
                </c:pt>
                <c:pt idx="7128">
                  <c:v>99.996425564937596</c:v>
                </c:pt>
                <c:pt idx="7129">
                  <c:v>99.795500957452006</c:v>
                </c:pt>
                <c:pt idx="7130">
                  <c:v>100</c:v>
                </c:pt>
                <c:pt idx="7131">
                  <c:v>100</c:v>
                </c:pt>
                <c:pt idx="7132">
                  <c:v>100</c:v>
                </c:pt>
                <c:pt idx="7133">
                  <c:v>100</c:v>
                </c:pt>
                <c:pt idx="7134">
                  <c:v>100</c:v>
                </c:pt>
                <c:pt idx="7135">
                  <c:v>100</c:v>
                </c:pt>
                <c:pt idx="7136">
                  <c:v>100</c:v>
                </c:pt>
                <c:pt idx="7137">
                  <c:v>100</c:v>
                </c:pt>
                <c:pt idx="7138">
                  <c:v>100</c:v>
                </c:pt>
                <c:pt idx="7139">
                  <c:v>100</c:v>
                </c:pt>
                <c:pt idx="7140">
                  <c:v>100</c:v>
                </c:pt>
                <c:pt idx="7141">
                  <c:v>100</c:v>
                </c:pt>
                <c:pt idx="7142">
                  <c:v>100</c:v>
                </c:pt>
                <c:pt idx="7143">
                  <c:v>100</c:v>
                </c:pt>
                <c:pt idx="7144">
                  <c:v>100</c:v>
                </c:pt>
                <c:pt idx="7145">
                  <c:v>100</c:v>
                </c:pt>
                <c:pt idx="7146">
                  <c:v>100</c:v>
                </c:pt>
                <c:pt idx="7147">
                  <c:v>100</c:v>
                </c:pt>
                <c:pt idx="7148">
                  <c:v>100</c:v>
                </c:pt>
                <c:pt idx="7149">
                  <c:v>100</c:v>
                </c:pt>
                <c:pt idx="7150">
                  <c:v>100</c:v>
                </c:pt>
                <c:pt idx="7151">
                  <c:v>99.980105752772403</c:v>
                </c:pt>
                <c:pt idx="7152">
                  <c:v>97.723206433445995</c:v>
                </c:pt>
                <c:pt idx="7153">
                  <c:v>94.247415539839395</c:v>
                </c:pt>
                <c:pt idx="7154">
                  <c:v>87.079978574826299</c:v>
                </c:pt>
                <c:pt idx="7155">
                  <c:v>81.900859652199401</c:v>
                </c:pt>
                <c:pt idx="7156">
                  <c:v>83.463658960084103</c:v>
                </c:pt>
                <c:pt idx="7157">
                  <c:v>87.776876540963499</c:v>
                </c:pt>
                <c:pt idx="7158">
                  <c:v>92.912976723134506</c:v>
                </c:pt>
                <c:pt idx="7159">
                  <c:v>93.923170792270199</c:v>
                </c:pt>
                <c:pt idx="7160">
                  <c:v>96.147440105002104</c:v>
                </c:pt>
                <c:pt idx="7161">
                  <c:v>97.242080118335906</c:v>
                </c:pt>
                <c:pt idx="7162">
                  <c:v>99.470745545191903</c:v>
                </c:pt>
                <c:pt idx="7163">
                  <c:v>100</c:v>
                </c:pt>
                <c:pt idx="7164">
                  <c:v>100</c:v>
                </c:pt>
                <c:pt idx="7165">
                  <c:v>100</c:v>
                </c:pt>
                <c:pt idx="7166">
                  <c:v>100</c:v>
                </c:pt>
                <c:pt idx="7167">
                  <c:v>100</c:v>
                </c:pt>
                <c:pt idx="7168">
                  <c:v>100</c:v>
                </c:pt>
                <c:pt idx="7169">
                  <c:v>100</c:v>
                </c:pt>
                <c:pt idx="7170">
                  <c:v>100</c:v>
                </c:pt>
                <c:pt idx="7171">
                  <c:v>100</c:v>
                </c:pt>
                <c:pt idx="7172">
                  <c:v>100</c:v>
                </c:pt>
                <c:pt idx="7173">
                  <c:v>100</c:v>
                </c:pt>
                <c:pt idx="7174">
                  <c:v>100</c:v>
                </c:pt>
                <c:pt idx="7175">
                  <c:v>97.963220959336098</c:v>
                </c:pt>
                <c:pt idx="7176">
                  <c:v>85.6783506198325</c:v>
                </c:pt>
                <c:pt idx="7177">
                  <c:v>81.977790567752805</c:v>
                </c:pt>
                <c:pt idx="7178">
                  <c:v>82.828253707027898</c:v>
                </c:pt>
                <c:pt idx="7179">
                  <c:v>80.693839441220803</c:v>
                </c:pt>
                <c:pt idx="7180">
                  <c:v>82.449276037824902</c:v>
                </c:pt>
                <c:pt idx="7181">
                  <c:v>88.496983149332095</c:v>
                </c:pt>
                <c:pt idx="7182">
                  <c:v>91.977151463022096</c:v>
                </c:pt>
                <c:pt idx="7183">
                  <c:v>97.567605848112393</c:v>
                </c:pt>
                <c:pt idx="7184">
                  <c:v>99.981786516966807</c:v>
                </c:pt>
                <c:pt idx="7185">
                  <c:v>100</c:v>
                </c:pt>
                <c:pt idx="7186">
                  <c:v>100</c:v>
                </c:pt>
                <c:pt idx="7187">
                  <c:v>100</c:v>
                </c:pt>
                <c:pt idx="7188">
                  <c:v>100</c:v>
                </c:pt>
                <c:pt idx="7189">
                  <c:v>100</c:v>
                </c:pt>
                <c:pt idx="7190">
                  <c:v>100</c:v>
                </c:pt>
                <c:pt idx="7191">
                  <c:v>100</c:v>
                </c:pt>
                <c:pt idx="7192">
                  <c:v>99.999942025406099</c:v>
                </c:pt>
                <c:pt idx="7193">
                  <c:v>94.615303425419697</c:v>
                </c:pt>
                <c:pt idx="7194">
                  <c:v>93.390747409737202</c:v>
                </c:pt>
                <c:pt idx="7195">
                  <c:v>93.314806771340898</c:v>
                </c:pt>
                <c:pt idx="7196">
                  <c:v>92.402193646290897</c:v>
                </c:pt>
                <c:pt idx="7197">
                  <c:v>93.102282445167603</c:v>
                </c:pt>
                <c:pt idx="7198">
                  <c:v>94.3722460450048</c:v>
                </c:pt>
                <c:pt idx="7199">
                  <c:v>94.866440793262697</c:v>
                </c:pt>
                <c:pt idx="7200">
                  <c:v>98.954677477526204</c:v>
                </c:pt>
                <c:pt idx="7201">
                  <c:v>100</c:v>
                </c:pt>
                <c:pt idx="7202">
                  <c:v>100</c:v>
                </c:pt>
                <c:pt idx="7203">
                  <c:v>100</c:v>
                </c:pt>
                <c:pt idx="7204">
                  <c:v>100</c:v>
                </c:pt>
                <c:pt idx="7205">
                  <c:v>100</c:v>
                </c:pt>
                <c:pt idx="7206">
                  <c:v>100</c:v>
                </c:pt>
                <c:pt idx="7207">
                  <c:v>100</c:v>
                </c:pt>
                <c:pt idx="7208">
                  <c:v>100</c:v>
                </c:pt>
                <c:pt idx="7209">
                  <c:v>100</c:v>
                </c:pt>
                <c:pt idx="7210">
                  <c:v>100</c:v>
                </c:pt>
                <c:pt idx="7211">
                  <c:v>100</c:v>
                </c:pt>
                <c:pt idx="7212">
                  <c:v>100</c:v>
                </c:pt>
                <c:pt idx="7213">
                  <c:v>100</c:v>
                </c:pt>
                <c:pt idx="7214">
                  <c:v>100</c:v>
                </c:pt>
                <c:pt idx="7215">
                  <c:v>100</c:v>
                </c:pt>
                <c:pt idx="7216">
                  <c:v>100</c:v>
                </c:pt>
                <c:pt idx="7217">
                  <c:v>100</c:v>
                </c:pt>
                <c:pt idx="7218">
                  <c:v>100</c:v>
                </c:pt>
                <c:pt idx="7219">
                  <c:v>100</c:v>
                </c:pt>
                <c:pt idx="7220">
                  <c:v>100</c:v>
                </c:pt>
                <c:pt idx="7221">
                  <c:v>100</c:v>
                </c:pt>
                <c:pt idx="7222">
                  <c:v>100</c:v>
                </c:pt>
                <c:pt idx="7223">
                  <c:v>100</c:v>
                </c:pt>
                <c:pt idx="7224">
                  <c:v>99.696309476486803</c:v>
                </c:pt>
                <c:pt idx="7225">
                  <c:v>97.245701818090097</c:v>
                </c:pt>
                <c:pt idx="7226">
                  <c:v>95.162848948694304</c:v>
                </c:pt>
                <c:pt idx="7227">
                  <c:v>95.534689683792607</c:v>
                </c:pt>
                <c:pt idx="7228">
                  <c:v>98.1622646730018</c:v>
                </c:pt>
                <c:pt idx="7229">
                  <c:v>99.800852994857095</c:v>
                </c:pt>
                <c:pt idx="7230">
                  <c:v>100</c:v>
                </c:pt>
                <c:pt idx="7231">
                  <c:v>100</c:v>
                </c:pt>
                <c:pt idx="7232">
                  <c:v>97.623512662378701</c:v>
                </c:pt>
                <c:pt idx="7233">
                  <c:v>99.900112444283394</c:v>
                </c:pt>
                <c:pt idx="7234">
                  <c:v>100</c:v>
                </c:pt>
                <c:pt idx="7235">
                  <c:v>100</c:v>
                </c:pt>
                <c:pt idx="7236">
                  <c:v>100</c:v>
                </c:pt>
                <c:pt idx="7237">
                  <c:v>100</c:v>
                </c:pt>
                <c:pt idx="7238">
                  <c:v>100</c:v>
                </c:pt>
                <c:pt idx="7239">
                  <c:v>99.999999467645907</c:v>
                </c:pt>
                <c:pt idx="7240">
                  <c:v>99.993877333784596</c:v>
                </c:pt>
                <c:pt idx="7241">
                  <c:v>99.996565025516702</c:v>
                </c:pt>
                <c:pt idx="7242">
                  <c:v>99.827057390385093</c:v>
                </c:pt>
                <c:pt idx="7243">
                  <c:v>99.996271365984896</c:v>
                </c:pt>
                <c:pt idx="7244">
                  <c:v>99.998568514211797</c:v>
                </c:pt>
                <c:pt idx="7245">
                  <c:v>98.765569189660894</c:v>
                </c:pt>
                <c:pt idx="7246">
                  <c:v>96.196430092208303</c:v>
                </c:pt>
                <c:pt idx="7247">
                  <c:v>89.395819624938596</c:v>
                </c:pt>
                <c:pt idx="7248">
                  <c:v>81.587823974241303</c:v>
                </c:pt>
                <c:pt idx="7249">
                  <c:v>78.357946859593198</c:v>
                </c:pt>
                <c:pt idx="7250">
                  <c:v>79.039135384567899</c:v>
                </c:pt>
                <c:pt idx="7251">
                  <c:v>84.912590439636006</c:v>
                </c:pt>
                <c:pt idx="7252">
                  <c:v>91.004581676982298</c:v>
                </c:pt>
                <c:pt idx="7253">
                  <c:v>95.653493299276093</c:v>
                </c:pt>
                <c:pt idx="7254">
                  <c:v>99.598058562043704</c:v>
                </c:pt>
                <c:pt idx="7255">
                  <c:v>98.044105987642297</c:v>
                </c:pt>
                <c:pt idx="7256">
                  <c:v>95.217491094114095</c:v>
                </c:pt>
                <c:pt idx="7257">
                  <c:v>95.439680960489696</c:v>
                </c:pt>
                <c:pt idx="7258">
                  <c:v>95.288833014456003</c:v>
                </c:pt>
                <c:pt idx="7259">
                  <c:v>95.873154995811603</c:v>
                </c:pt>
                <c:pt idx="7260">
                  <c:v>94.063369787321093</c:v>
                </c:pt>
                <c:pt idx="7261">
                  <c:v>93.316901792736502</c:v>
                </c:pt>
                <c:pt idx="7262">
                  <c:v>93.454784040866897</c:v>
                </c:pt>
                <c:pt idx="7263">
                  <c:v>96.573727479963793</c:v>
                </c:pt>
                <c:pt idx="7264">
                  <c:v>99.0668094002625</c:v>
                </c:pt>
                <c:pt idx="7265">
                  <c:v>100</c:v>
                </c:pt>
                <c:pt idx="7266">
                  <c:v>100</c:v>
                </c:pt>
                <c:pt idx="7267">
                  <c:v>100</c:v>
                </c:pt>
                <c:pt idx="7268">
                  <c:v>99.877575513088502</c:v>
                </c:pt>
                <c:pt idx="7269">
                  <c:v>93.972242227624605</c:v>
                </c:pt>
                <c:pt idx="7270">
                  <c:v>85.149958410357897</c:v>
                </c:pt>
                <c:pt idx="7271">
                  <c:v>77.612200546416801</c:v>
                </c:pt>
                <c:pt idx="7272">
                  <c:v>73.628819674442695</c:v>
                </c:pt>
                <c:pt idx="7273">
                  <c:v>75.825223908036193</c:v>
                </c:pt>
                <c:pt idx="7274">
                  <c:v>76.943444517354493</c:v>
                </c:pt>
                <c:pt idx="7275">
                  <c:v>81.757408968421799</c:v>
                </c:pt>
                <c:pt idx="7276">
                  <c:v>84.507589247966294</c:v>
                </c:pt>
                <c:pt idx="7277">
                  <c:v>86.061887499341395</c:v>
                </c:pt>
                <c:pt idx="7278">
                  <c:v>86.543185523805207</c:v>
                </c:pt>
                <c:pt idx="7279">
                  <c:v>85.981735222891203</c:v>
                </c:pt>
                <c:pt idx="7280">
                  <c:v>87.417281747630298</c:v>
                </c:pt>
                <c:pt idx="7281">
                  <c:v>89.971514987309405</c:v>
                </c:pt>
                <c:pt idx="7282">
                  <c:v>92.922466820737597</c:v>
                </c:pt>
                <c:pt idx="7283">
                  <c:v>94.931442015625294</c:v>
                </c:pt>
                <c:pt idx="7284">
                  <c:v>96.260528491614494</c:v>
                </c:pt>
                <c:pt idx="7285">
                  <c:v>95.300467342217999</c:v>
                </c:pt>
                <c:pt idx="7286">
                  <c:v>97.328287293591202</c:v>
                </c:pt>
                <c:pt idx="7287">
                  <c:v>100</c:v>
                </c:pt>
                <c:pt idx="7288">
                  <c:v>100</c:v>
                </c:pt>
                <c:pt idx="7289">
                  <c:v>100</c:v>
                </c:pt>
                <c:pt idx="7290">
                  <c:v>100</c:v>
                </c:pt>
                <c:pt idx="7291">
                  <c:v>100</c:v>
                </c:pt>
                <c:pt idx="7292">
                  <c:v>98.115790809743999</c:v>
                </c:pt>
                <c:pt idx="7293">
                  <c:v>98.176831483145804</c:v>
                </c:pt>
                <c:pt idx="7294">
                  <c:v>98.892731012964504</c:v>
                </c:pt>
                <c:pt idx="7295">
                  <c:v>92.464641191624295</c:v>
                </c:pt>
                <c:pt idx="7296">
                  <c:v>91.390739830170006</c:v>
                </c:pt>
                <c:pt idx="7297">
                  <c:v>91.708374165181496</c:v>
                </c:pt>
                <c:pt idx="7298">
                  <c:v>94.026229279537802</c:v>
                </c:pt>
                <c:pt idx="7299">
                  <c:v>94.457856099365699</c:v>
                </c:pt>
                <c:pt idx="7300">
                  <c:v>94.474886075650602</c:v>
                </c:pt>
                <c:pt idx="7301">
                  <c:v>94.445316822373997</c:v>
                </c:pt>
                <c:pt idx="7302">
                  <c:v>95.252650254419606</c:v>
                </c:pt>
                <c:pt idx="7303">
                  <c:v>95.765592227039406</c:v>
                </c:pt>
                <c:pt idx="7304">
                  <c:v>97.348106409043098</c:v>
                </c:pt>
                <c:pt idx="7305">
                  <c:v>98.595071251817103</c:v>
                </c:pt>
                <c:pt idx="7306">
                  <c:v>99.2914042771026</c:v>
                </c:pt>
                <c:pt idx="7307">
                  <c:v>99.586880120813603</c:v>
                </c:pt>
                <c:pt idx="7308">
                  <c:v>99.991197560966995</c:v>
                </c:pt>
                <c:pt idx="7309">
                  <c:v>100</c:v>
                </c:pt>
                <c:pt idx="7310">
                  <c:v>100</c:v>
                </c:pt>
                <c:pt idx="7311">
                  <c:v>100</c:v>
                </c:pt>
                <c:pt idx="7312">
                  <c:v>100</c:v>
                </c:pt>
                <c:pt idx="7313">
                  <c:v>100</c:v>
                </c:pt>
                <c:pt idx="7314">
                  <c:v>100</c:v>
                </c:pt>
                <c:pt idx="7315">
                  <c:v>100</c:v>
                </c:pt>
                <c:pt idx="7316">
                  <c:v>100</c:v>
                </c:pt>
                <c:pt idx="7317">
                  <c:v>100</c:v>
                </c:pt>
                <c:pt idx="7318">
                  <c:v>100</c:v>
                </c:pt>
                <c:pt idx="7319">
                  <c:v>100</c:v>
                </c:pt>
                <c:pt idx="7320">
                  <c:v>100</c:v>
                </c:pt>
                <c:pt idx="7321">
                  <c:v>100</c:v>
                </c:pt>
                <c:pt idx="7322">
                  <c:v>100</c:v>
                </c:pt>
                <c:pt idx="7323">
                  <c:v>100</c:v>
                </c:pt>
                <c:pt idx="7324">
                  <c:v>100</c:v>
                </c:pt>
                <c:pt idx="7325">
                  <c:v>100</c:v>
                </c:pt>
                <c:pt idx="7326">
                  <c:v>100</c:v>
                </c:pt>
                <c:pt idx="7327">
                  <c:v>100</c:v>
                </c:pt>
                <c:pt idx="7328">
                  <c:v>100</c:v>
                </c:pt>
                <c:pt idx="7329">
                  <c:v>99.790462357853301</c:v>
                </c:pt>
                <c:pt idx="7330">
                  <c:v>99.984741277347695</c:v>
                </c:pt>
                <c:pt idx="7331">
                  <c:v>100</c:v>
                </c:pt>
                <c:pt idx="7332">
                  <c:v>100</c:v>
                </c:pt>
                <c:pt idx="7333">
                  <c:v>100</c:v>
                </c:pt>
                <c:pt idx="7334">
                  <c:v>100</c:v>
                </c:pt>
                <c:pt idx="7335">
                  <c:v>100</c:v>
                </c:pt>
                <c:pt idx="7336">
                  <c:v>100</c:v>
                </c:pt>
                <c:pt idx="7337">
                  <c:v>100</c:v>
                </c:pt>
                <c:pt idx="7338">
                  <c:v>100</c:v>
                </c:pt>
                <c:pt idx="7339">
                  <c:v>100</c:v>
                </c:pt>
                <c:pt idx="7340">
                  <c:v>100</c:v>
                </c:pt>
                <c:pt idx="7341">
                  <c:v>100</c:v>
                </c:pt>
                <c:pt idx="7342">
                  <c:v>100</c:v>
                </c:pt>
                <c:pt idx="7343">
                  <c:v>100</c:v>
                </c:pt>
                <c:pt idx="7344">
                  <c:v>100</c:v>
                </c:pt>
                <c:pt idx="7345">
                  <c:v>100</c:v>
                </c:pt>
                <c:pt idx="7346">
                  <c:v>100</c:v>
                </c:pt>
                <c:pt idx="7347">
                  <c:v>100</c:v>
                </c:pt>
                <c:pt idx="7348">
                  <c:v>100</c:v>
                </c:pt>
                <c:pt idx="7349">
                  <c:v>100</c:v>
                </c:pt>
                <c:pt idx="7350">
                  <c:v>100</c:v>
                </c:pt>
                <c:pt idx="7351">
                  <c:v>100</c:v>
                </c:pt>
                <c:pt idx="7352">
                  <c:v>100</c:v>
                </c:pt>
                <c:pt idx="7353">
                  <c:v>100</c:v>
                </c:pt>
                <c:pt idx="7354">
                  <c:v>100</c:v>
                </c:pt>
                <c:pt idx="7355">
                  <c:v>99.754593361940806</c:v>
                </c:pt>
                <c:pt idx="7356">
                  <c:v>99.680508221579501</c:v>
                </c:pt>
                <c:pt idx="7357">
                  <c:v>97.062353252442307</c:v>
                </c:pt>
                <c:pt idx="7358">
                  <c:v>96.798823609090604</c:v>
                </c:pt>
                <c:pt idx="7359">
                  <c:v>95.110961797019101</c:v>
                </c:pt>
                <c:pt idx="7360">
                  <c:v>93.993093322952205</c:v>
                </c:pt>
                <c:pt idx="7361">
                  <c:v>93.345900570356406</c:v>
                </c:pt>
                <c:pt idx="7362">
                  <c:v>99.025529323744394</c:v>
                </c:pt>
                <c:pt idx="7363">
                  <c:v>100</c:v>
                </c:pt>
                <c:pt idx="7364">
                  <c:v>99.692340521564205</c:v>
                </c:pt>
                <c:pt idx="7365">
                  <c:v>97.575617396442297</c:v>
                </c:pt>
                <c:pt idx="7366">
                  <c:v>98.833258908251807</c:v>
                </c:pt>
                <c:pt idx="7367">
                  <c:v>98.322064368050107</c:v>
                </c:pt>
                <c:pt idx="7368">
                  <c:v>97.794990723277806</c:v>
                </c:pt>
                <c:pt idx="7369">
                  <c:v>90.575591858550993</c:v>
                </c:pt>
                <c:pt idx="7370">
                  <c:v>86.144631768632493</c:v>
                </c:pt>
                <c:pt idx="7371">
                  <c:v>89.535064294317493</c:v>
                </c:pt>
                <c:pt idx="7372">
                  <c:v>90.723332558973198</c:v>
                </c:pt>
                <c:pt idx="7373">
                  <c:v>93.538992794047502</c:v>
                </c:pt>
                <c:pt idx="7374">
                  <c:v>96.119732546167995</c:v>
                </c:pt>
                <c:pt idx="7375">
                  <c:v>96.523907067895095</c:v>
                </c:pt>
                <c:pt idx="7376">
                  <c:v>95.979116591108607</c:v>
                </c:pt>
                <c:pt idx="7377">
                  <c:v>95.486602925717804</c:v>
                </c:pt>
                <c:pt idx="7378">
                  <c:v>95.571679315403202</c:v>
                </c:pt>
                <c:pt idx="7379">
                  <c:v>97.048155826762596</c:v>
                </c:pt>
                <c:pt idx="7380">
                  <c:v>98.6637945377081</c:v>
                </c:pt>
                <c:pt idx="7381">
                  <c:v>99.4783263500549</c:v>
                </c:pt>
                <c:pt idx="7382">
                  <c:v>97.748430180085805</c:v>
                </c:pt>
                <c:pt idx="7383">
                  <c:v>97.627611146146904</c:v>
                </c:pt>
                <c:pt idx="7384">
                  <c:v>97.172169935903796</c:v>
                </c:pt>
                <c:pt idx="7385">
                  <c:v>93.543537692222401</c:v>
                </c:pt>
                <c:pt idx="7386">
                  <c:v>97.962126799439702</c:v>
                </c:pt>
                <c:pt idx="7387">
                  <c:v>99.999531812979399</c:v>
                </c:pt>
                <c:pt idx="7388">
                  <c:v>99.466094791783306</c:v>
                </c:pt>
                <c:pt idx="7389">
                  <c:v>96.083113806726701</c:v>
                </c:pt>
                <c:pt idx="7390">
                  <c:v>90.977227299304303</c:v>
                </c:pt>
                <c:pt idx="7391">
                  <c:v>86.769862848274997</c:v>
                </c:pt>
                <c:pt idx="7392">
                  <c:v>82.736643304845202</c:v>
                </c:pt>
                <c:pt idx="7393">
                  <c:v>82.943031857898205</c:v>
                </c:pt>
                <c:pt idx="7394">
                  <c:v>82.606202205063994</c:v>
                </c:pt>
                <c:pt idx="7395">
                  <c:v>86.411526004341297</c:v>
                </c:pt>
                <c:pt idx="7396">
                  <c:v>89.655563032686004</c:v>
                </c:pt>
                <c:pt idx="7397">
                  <c:v>93.461575780993101</c:v>
                </c:pt>
                <c:pt idx="7398">
                  <c:v>98.574642326486298</c:v>
                </c:pt>
                <c:pt idx="7399">
                  <c:v>99.983544940099407</c:v>
                </c:pt>
                <c:pt idx="7400">
                  <c:v>100</c:v>
                </c:pt>
                <c:pt idx="7401">
                  <c:v>100</c:v>
                </c:pt>
                <c:pt idx="7402">
                  <c:v>100</c:v>
                </c:pt>
                <c:pt idx="7403">
                  <c:v>100</c:v>
                </c:pt>
                <c:pt idx="7404">
                  <c:v>100</c:v>
                </c:pt>
                <c:pt idx="7405">
                  <c:v>100</c:v>
                </c:pt>
                <c:pt idx="7406">
                  <c:v>100</c:v>
                </c:pt>
                <c:pt idx="7407">
                  <c:v>100</c:v>
                </c:pt>
                <c:pt idx="7408">
                  <c:v>100</c:v>
                </c:pt>
                <c:pt idx="7409">
                  <c:v>100</c:v>
                </c:pt>
                <c:pt idx="7410">
                  <c:v>100</c:v>
                </c:pt>
                <c:pt idx="7411">
                  <c:v>99.845824016061599</c:v>
                </c:pt>
                <c:pt idx="7412">
                  <c:v>99.954174426843494</c:v>
                </c:pt>
                <c:pt idx="7413">
                  <c:v>98.698350686971906</c:v>
                </c:pt>
                <c:pt idx="7414">
                  <c:v>97.4606038825372</c:v>
                </c:pt>
                <c:pt idx="7415">
                  <c:v>95.212327091529204</c:v>
                </c:pt>
                <c:pt idx="7416">
                  <c:v>95.549347489362901</c:v>
                </c:pt>
                <c:pt idx="7417">
                  <c:v>96.006890740528704</c:v>
                </c:pt>
                <c:pt idx="7418">
                  <c:v>95.573471683784504</c:v>
                </c:pt>
                <c:pt idx="7419">
                  <c:v>95.621211625235404</c:v>
                </c:pt>
                <c:pt idx="7420">
                  <c:v>95.804518060870095</c:v>
                </c:pt>
                <c:pt idx="7421">
                  <c:v>98.705207762543793</c:v>
                </c:pt>
                <c:pt idx="7422">
                  <c:v>99.945254746135802</c:v>
                </c:pt>
                <c:pt idx="7423">
                  <c:v>100</c:v>
                </c:pt>
                <c:pt idx="7424">
                  <c:v>100</c:v>
                </c:pt>
                <c:pt idx="7425">
                  <c:v>100</c:v>
                </c:pt>
                <c:pt idx="7426">
                  <c:v>100</c:v>
                </c:pt>
                <c:pt idx="7427">
                  <c:v>100</c:v>
                </c:pt>
                <c:pt idx="7428">
                  <c:v>100</c:v>
                </c:pt>
                <c:pt idx="7429">
                  <c:v>100</c:v>
                </c:pt>
                <c:pt idx="7430">
                  <c:v>100</c:v>
                </c:pt>
                <c:pt idx="7431">
                  <c:v>100</c:v>
                </c:pt>
                <c:pt idx="7432">
                  <c:v>100</c:v>
                </c:pt>
                <c:pt idx="7433">
                  <c:v>100</c:v>
                </c:pt>
                <c:pt idx="7434">
                  <c:v>100</c:v>
                </c:pt>
                <c:pt idx="7435">
                  <c:v>100</c:v>
                </c:pt>
                <c:pt idx="7436">
                  <c:v>94.830551120389998</c:v>
                </c:pt>
                <c:pt idx="7437">
                  <c:v>88.314995109764794</c:v>
                </c:pt>
                <c:pt idx="7438">
                  <c:v>83.859474519210096</c:v>
                </c:pt>
                <c:pt idx="7439">
                  <c:v>79.299284870260195</c:v>
                </c:pt>
                <c:pt idx="7440">
                  <c:v>76.944603385892094</c:v>
                </c:pt>
                <c:pt idx="7441">
                  <c:v>75.355114046044903</c:v>
                </c:pt>
                <c:pt idx="7442">
                  <c:v>77.101925683069595</c:v>
                </c:pt>
                <c:pt idx="7443">
                  <c:v>80.844153352690796</c:v>
                </c:pt>
                <c:pt idx="7444">
                  <c:v>90.509692761027694</c:v>
                </c:pt>
                <c:pt idx="7445">
                  <c:v>92.567392783995601</c:v>
                </c:pt>
                <c:pt idx="7446">
                  <c:v>92.009243748884103</c:v>
                </c:pt>
                <c:pt idx="7447">
                  <c:v>91.465628526011201</c:v>
                </c:pt>
                <c:pt idx="7448">
                  <c:v>92.012786440806096</c:v>
                </c:pt>
                <c:pt idx="7449">
                  <c:v>92.271597931363303</c:v>
                </c:pt>
                <c:pt idx="7450">
                  <c:v>95.353667618508297</c:v>
                </c:pt>
                <c:pt idx="7451">
                  <c:v>94.511094590250295</c:v>
                </c:pt>
                <c:pt idx="7452">
                  <c:v>95.656338469580106</c:v>
                </c:pt>
                <c:pt idx="7453">
                  <c:v>94.964798453266596</c:v>
                </c:pt>
                <c:pt idx="7454">
                  <c:v>96.625649085789206</c:v>
                </c:pt>
                <c:pt idx="7455">
                  <c:v>97.473573070646395</c:v>
                </c:pt>
                <c:pt idx="7456">
                  <c:v>97.112100402072699</c:v>
                </c:pt>
                <c:pt idx="7457">
                  <c:v>98.896124679096104</c:v>
                </c:pt>
                <c:pt idx="7458">
                  <c:v>99.44527722926</c:v>
                </c:pt>
                <c:pt idx="7459">
                  <c:v>99.471607928086499</c:v>
                </c:pt>
                <c:pt idx="7460">
                  <c:v>99.675547517250493</c:v>
                </c:pt>
                <c:pt idx="7461">
                  <c:v>99.360738650992104</c:v>
                </c:pt>
                <c:pt idx="7462">
                  <c:v>99.798451562389005</c:v>
                </c:pt>
                <c:pt idx="7463">
                  <c:v>100</c:v>
                </c:pt>
                <c:pt idx="7464">
                  <c:v>99.199581691356798</c:v>
                </c:pt>
                <c:pt idx="7465">
                  <c:v>98.087636624369196</c:v>
                </c:pt>
                <c:pt idx="7466">
                  <c:v>99.959220641282798</c:v>
                </c:pt>
                <c:pt idx="7467">
                  <c:v>100</c:v>
                </c:pt>
                <c:pt idx="7468">
                  <c:v>100</c:v>
                </c:pt>
                <c:pt idx="7469">
                  <c:v>100</c:v>
                </c:pt>
                <c:pt idx="7470">
                  <c:v>100</c:v>
                </c:pt>
                <c:pt idx="7471">
                  <c:v>98.537646639003398</c:v>
                </c:pt>
                <c:pt idx="7472">
                  <c:v>94.7355765675877</c:v>
                </c:pt>
                <c:pt idx="7473">
                  <c:v>97.192335310242996</c:v>
                </c:pt>
                <c:pt idx="7474">
                  <c:v>99.448863947313399</c:v>
                </c:pt>
                <c:pt idx="7475">
                  <c:v>100</c:v>
                </c:pt>
                <c:pt idx="7476">
                  <c:v>100</c:v>
                </c:pt>
                <c:pt idx="7477">
                  <c:v>100</c:v>
                </c:pt>
                <c:pt idx="7478">
                  <c:v>100</c:v>
                </c:pt>
                <c:pt idx="7479">
                  <c:v>100</c:v>
                </c:pt>
                <c:pt idx="7480">
                  <c:v>100</c:v>
                </c:pt>
                <c:pt idx="7481">
                  <c:v>100</c:v>
                </c:pt>
                <c:pt idx="7482">
                  <c:v>100</c:v>
                </c:pt>
                <c:pt idx="7483">
                  <c:v>100</c:v>
                </c:pt>
                <c:pt idx="7484">
                  <c:v>100</c:v>
                </c:pt>
                <c:pt idx="7485">
                  <c:v>100</c:v>
                </c:pt>
                <c:pt idx="7486">
                  <c:v>100</c:v>
                </c:pt>
                <c:pt idx="7487">
                  <c:v>100</c:v>
                </c:pt>
                <c:pt idx="7488">
                  <c:v>100</c:v>
                </c:pt>
                <c:pt idx="7489">
                  <c:v>100</c:v>
                </c:pt>
                <c:pt idx="7490">
                  <c:v>100</c:v>
                </c:pt>
                <c:pt idx="7491">
                  <c:v>100</c:v>
                </c:pt>
                <c:pt idx="7492">
                  <c:v>100</c:v>
                </c:pt>
                <c:pt idx="7493">
                  <c:v>100</c:v>
                </c:pt>
                <c:pt idx="7494">
                  <c:v>100</c:v>
                </c:pt>
                <c:pt idx="7495">
                  <c:v>100</c:v>
                </c:pt>
                <c:pt idx="7496">
                  <c:v>100</c:v>
                </c:pt>
                <c:pt idx="7497">
                  <c:v>100</c:v>
                </c:pt>
                <c:pt idx="7498">
                  <c:v>100</c:v>
                </c:pt>
                <c:pt idx="7499">
                  <c:v>100</c:v>
                </c:pt>
                <c:pt idx="7500">
                  <c:v>100</c:v>
                </c:pt>
                <c:pt idx="7501">
                  <c:v>100</c:v>
                </c:pt>
                <c:pt idx="7502">
                  <c:v>100</c:v>
                </c:pt>
                <c:pt idx="7503">
                  <c:v>100</c:v>
                </c:pt>
                <c:pt idx="7504">
                  <c:v>100</c:v>
                </c:pt>
                <c:pt idx="7505">
                  <c:v>100</c:v>
                </c:pt>
                <c:pt idx="7506">
                  <c:v>100</c:v>
                </c:pt>
                <c:pt idx="7507">
                  <c:v>100</c:v>
                </c:pt>
                <c:pt idx="7508">
                  <c:v>100</c:v>
                </c:pt>
                <c:pt idx="7509">
                  <c:v>100</c:v>
                </c:pt>
                <c:pt idx="7510">
                  <c:v>100</c:v>
                </c:pt>
                <c:pt idx="7511">
                  <c:v>100</c:v>
                </c:pt>
                <c:pt idx="7512">
                  <c:v>100</c:v>
                </c:pt>
                <c:pt idx="7513">
                  <c:v>100</c:v>
                </c:pt>
                <c:pt idx="7514">
                  <c:v>100</c:v>
                </c:pt>
                <c:pt idx="7515">
                  <c:v>100</c:v>
                </c:pt>
                <c:pt idx="7516">
                  <c:v>100</c:v>
                </c:pt>
                <c:pt idx="7517">
                  <c:v>100</c:v>
                </c:pt>
                <c:pt idx="7518">
                  <c:v>100</c:v>
                </c:pt>
                <c:pt idx="7519">
                  <c:v>100</c:v>
                </c:pt>
                <c:pt idx="7520">
                  <c:v>100</c:v>
                </c:pt>
                <c:pt idx="7521">
                  <c:v>100</c:v>
                </c:pt>
                <c:pt idx="7522">
                  <c:v>100</c:v>
                </c:pt>
                <c:pt idx="7523">
                  <c:v>100</c:v>
                </c:pt>
                <c:pt idx="7524">
                  <c:v>100</c:v>
                </c:pt>
                <c:pt idx="7525">
                  <c:v>100</c:v>
                </c:pt>
                <c:pt idx="7526">
                  <c:v>100</c:v>
                </c:pt>
                <c:pt idx="7527">
                  <c:v>100</c:v>
                </c:pt>
                <c:pt idx="7528">
                  <c:v>100</c:v>
                </c:pt>
                <c:pt idx="7529">
                  <c:v>100</c:v>
                </c:pt>
                <c:pt idx="7530">
                  <c:v>100</c:v>
                </c:pt>
                <c:pt idx="7531">
                  <c:v>100</c:v>
                </c:pt>
                <c:pt idx="7532">
                  <c:v>100</c:v>
                </c:pt>
                <c:pt idx="7533">
                  <c:v>100</c:v>
                </c:pt>
                <c:pt idx="7534">
                  <c:v>100</c:v>
                </c:pt>
                <c:pt idx="7535">
                  <c:v>99.448868804252399</c:v>
                </c:pt>
                <c:pt idx="7536">
                  <c:v>97.840487098964701</c:v>
                </c:pt>
                <c:pt idx="7537">
                  <c:v>99.592721579006195</c:v>
                </c:pt>
                <c:pt idx="7538">
                  <c:v>100</c:v>
                </c:pt>
                <c:pt idx="7539">
                  <c:v>100</c:v>
                </c:pt>
                <c:pt idx="7540">
                  <c:v>100</c:v>
                </c:pt>
                <c:pt idx="7541">
                  <c:v>100</c:v>
                </c:pt>
                <c:pt idx="7542">
                  <c:v>100</c:v>
                </c:pt>
                <c:pt idx="7543">
                  <c:v>99.867703881416901</c:v>
                </c:pt>
                <c:pt idx="7544">
                  <c:v>98.468091499292001</c:v>
                </c:pt>
                <c:pt idx="7545">
                  <c:v>99.724045300418197</c:v>
                </c:pt>
                <c:pt idx="7546">
                  <c:v>100</c:v>
                </c:pt>
                <c:pt idx="7547">
                  <c:v>100</c:v>
                </c:pt>
                <c:pt idx="7548">
                  <c:v>100</c:v>
                </c:pt>
                <c:pt idx="7549">
                  <c:v>99.989931983654301</c:v>
                </c:pt>
                <c:pt idx="7550">
                  <c:v>99.470083145927504</c:v>
                </c:pt>
                <c:pt idx="7551">
                  <c:v>99.946599917101906</c:v>
                </c:pt>
                <c:pt idx="7552">
                  <c:v>100</c:v>
                </c:pt>
                <c:pt idx="7553">
                  <c:v>100</c:v>
                </c:pt>
                <c:pt idx="7554">
                  <c:v>100</c:v>
                </c:pt>
                <c:pt idx="7555">
                  <c:v>100</c:v>
                </c:pt>
                <c:pt idx="7556">
                  <c:v>100</c:v>
                </c:pt>
                <c:pt idx="7557">
                  <c:v>100</c:v>
                </c:pt>
                <c:pt idx="7558">
                  <c:v>100</c:v>
                </c:pt>
                <c:pt idx="7559">
                  <c:v>100</c:v>
                </c:pt>
                <c:pt idx="7560">
                  <c:v>100</c:v>
                </c:pt>
                <c:pt idx="7561">
                  <c:v>100</c:v>
                </c:pt>
                <c:pt idx="7562">
                  <c:v>98.566228793144305</c:v>
                </c:pt>
                <c:pt idx="7563">
                  <c:v>97.490605148277695</c:v>
                </c:pt>
                <c:pt idx="7564">
                  <c:v>100</c:v>
                </c:pt>
                <c:pt idx="7565">
                  <c:v>100</c:v>
                </c:pt>
                <c:pt idx="7566">
                  <c:v>100</c:v>
                </c:pt>
                <c:pt idx="7567">
                  <c:v>100</c:v>
                </c:pt>
                <c:pt idx="7568">
                  <c:v>100</c:v>
                </c:pt>
                <c:pt idx="7569">
                  <c:v>100</c:v>
                </c:pt>
                <c:pt idx="7570">
                  <c:v>100</c:v>
                </c:pt>
                <c:pt idx="7571">
                  <c:v>100</c:v>
                </c:pt>
                <c:pt idx="7572">
                  <c:v>100</c:v>
                </c:pt>
                <c:pt idx="7573">
                  <c:v>100</c:v>
                </c:pt>
                <c:pt idx="7574">
                  <c:v>100</c:v>
                </c:pt>
                <c:pt idx="7575">
                  <c:v>100</c:v>
                </c:pt>
                <c:pt idx="7576">
                  <c:v>100</c:v>
                </c:pt>
                <c:pt idx="7577">
                  <c:v>100</c:v>
                </c:pt>
                <c:pt idx="7578">
                  <c:v>100</c:v>
                </c:pt>
                <c:pt idx="7579">
                  <c:v>100</c:v>
                </c:pt>
                <c:pt idx="7580">
                  <c:v>100</c:v>
                </c:pt>
                <c:pt idx="7581">
                  <c:v>100</c:v>
                </c:pt>
                <c:pt idx="7582">
                  <c:v>100</c:v>
                </c:pt>
                <c:pt idx="7583">
                  <c:v>100</c:v>
                </c:pt>
                <c:pt idx="7584">
                  <c:v>100</c:v>
                </c:pt>
                <c:pt idx="7585">
                  <c:v>100</c:v>
                </c:pt>
                <c:pt idx="7586">
                  <c:v>98.525149145510795</c:v>
                </c:pt>
                <c:pt idx="7587">
                  <c:v>99.873190830810699</c:v>
                </c:pt>
                <c:pt idx="7588">
                  <c:v>100</c:v>
                </c:pt>
                <c:pt idx="7589">
                  <c:v>100</c:v>
                </c:pt>
                <c:pt idx="7590">
                  <c:v>100</c:v>
                </c:pt>
                <c:pt idx="7591">
                  <c:v>100</c:v>
                </c:pt>
                <c:pt idx="7592">
                  <c:v>100</c:v>
                </c:pt>
                <c:pt idx="7593">
                  <c:v>100</c:v>
                </c:pt>
                <c:pt idx="7594">
                  <c:v>100</c:v>
                </c:pt>
                <c:pt idx="7595">
                  <c:v>100</c:v>
                </c:pt>
                <c:pt idx="7596">
                  <c:v>100</c:v>
                </c:pt>
                <c:pt idx="7597">
                  <c:v>100</c:v>
                </c:pt>
                <c:pt idx="7598">
                  <c:v>100</c:v>
                </c:pt>
                <c:pt idx="7599">
                  <c:v>100</c:v>
                </c:pt>
                <c:pt idx="7600">
                  <c:v>100</c:v>
                </c:pt>
                <c:pt idx="7601">
                  <c:v>100</c:v>
                </c:pt>
                <c:pt idx="7602">
                  <c:v>99.575376831026304</c:v>
                </c:pt>
                <c:pt idx="7603">
                  <c:v>96.368797400527299</c:v>
                </c:pt>
                <c:pt idx="7604">
                  <c:v>93.152147897848494</c:v>
                </c:pt>
                <c:pt idx="7605">
                  <c:v>96.201831137717207</c:v>
                </c:pt>
                <c:pt idx="7606">
                  <c:v>99.664795898494702</c:v>
                </c:pt>
                <c:pt idx="7607">
                  <c:v>100</c:v>
                </c:pt>
                <c:pt idx="7608">
                  <c:v>100</c:v>
                </c:pt>
                <c:pt idx="7609">
                  <c:v>99.668476840335998</c:v>
                </c:pt>
                <c:pt idx="7610">
                  <c:v>99.999897766383995</c:v>
                </c:pt>
                <c:pt idx="7611">
                  <c:v>100</c:v>
                </c:pt>
                <c:pt idx="7612">
                  <c:v>100</c:v>
                </c:pt>
                <c:pt idx="7613">
                  <c:v>100</c:v>
                </c:pt>
                <c:pt idx="7614">
                  <c:v>100</c:v>
                </c:pt>
                <c:pt idx="7615">
                  <c:v>100</c:v>
                </c:pt>
                <c:pt idx="7616">
                  <c:v>100</c:v>
                </c:pt>
                <c:pt idx="7617">
                  <c:v>100</c:v>
                </c:pt>
                <c:pt idx="7618">
                  <c:v>100</c:v>
                </c:pt>
                <c:pt idx="7619">
                  <c:v>100</c:v>
                </c:pt>
                <c:pt idx="7620">
                  <c:v>100</c:v>
                </c:pt>
                <c:pt idx="7621">
                  <c:v>100</c:v>
                </c:pt>
                <c:pt idx="7622">
                  <c:v>100</c:v>
                </c:pt>
                <c:pt idx="7623">
                  <c:v>100</c:v>
                </c:pt>
                <c:pt idx="7624">
                  <c:v>100</c:v>
                </c:pt>
                <c:pt idx="7625">
                  <c:v>100</c:v>
                </c:pt>
                <c:pt idx="7626">
                  <c:v>100</c:v>
                </c:pt>
                <c:pt idx="7627">
                  <c:v>100</c:v>
                </c:pt>
                <c:pt idx="7628">
                  <c:v>100</c:v>
                </c:pt>
                <c:pt idx="7629">
                  <c:v>100</c:v>
                </c:pt>
                <c:pt idx="7630">
                  <c:v>100</c:v>
                </c:pt>
                <c:pt idx="7631">
                  <c:v>100</c:v>
                </c:pt>
                <c:pt idx="7632">
                  <c:v>100</c:v>
                </c:pt>
                <c:pt idx="7633">
                  <c:v>100</c:v>
                </c:pt>
                <c:pt idx="7634">
                  <c:v>100</c:v>
                </c:pt>
                <c:pt idx="7635">
                  <c:v>100</c:v>
                </c:pt>
                <c:pt idx="7636">
                  <c:v>100</c:v>
                </c:pt>
                <c:pt idx="7637">
                  <c:v>97.790037346263503</c:v>
                </c:pt>
                <c:pt idx="7638">
                  <c:v>91.291227007798895</c:v>
                </c:pt>
                <c:pt idx="7639">
                  <c:v>86.523031614396402</c:v>
                </c:pt>
                <c:pt idx="7640">
                  <c:v>84.707394024879207</c:v>
                </c:pt>
                <c:pt idx="7641">
                  <c:v>84.007170010265099</c:v>
                </c:pt>
                <c:pt idx="7642">
                  <c:v>85.774882783223703</c:v>
                </c:pt>
                <c:pt idx="7643">
                  <c:v>86.384874409432697</c:v>
                </c:pt>
                <c:pt idx="7644">
                  <c:v>88.107443588508502</c:v>
                </c:pt>
                <c:pt idx="7645">
                  <c:v>89.259111932986102</c:v>
                </c:pt>
                <c:pt idx="7646">
                  <c:v>89.829486630839</c:v>
                </c:pt>
                <c:pt idx="7647">
                  <c:v>92.706400280319897</c:v>
                </c:pt>
                <c:pt idx="7648">
                  <c:v>94.309545184773995</c:v>
                </c:pt>
                <c:pt idx="7649">
                  <c:v>91.549114601478294</c:v>
                </c:pt>
                <c:pt idx="7650">
                  <c:v>90.321259873324095</c:v>
                </c:pt>
                <c:pt idx="7651">
                  <c:v>88.968991405089298</c:v>
                </c:pt>
                <c:pt idx="7652">
                  <c:v>93.4476276580763</c:v>
                </c:pt>
                <c:pt idx="7653">
                  <c:v>95.372043381947407</c:v>
                </c:pt>
                <c:pt idx="7654">
                  <c:v>94.432697606686503</c:v>
                </c:pt>
                <c:pt idx="7655">
                  <c:v>94.193222250088098</c:v>
                </c:pt>
                <c:pt idx="7656">
                  <c:v>96.539572732020801</c:v>
                </c:pt>
                <c:pt idx="7657">
                  <c:v>97.334102580534505</c:v>
                </c:pt>
                <c:pt idx="7658">
                  <c:v>98.474008444042596</c:v>
                </c:pt>
                <c:pt idx="7659">
                  <c:v>97.2883923343432</c:v>
                </c:pt>
                <c:pt idx="7660">
                  <c:v>99.708895894311198</c:v>
                </c:pt>
                <c:pt idx="7661">
                  <c:v>99.796105349349205</c:v>
                </c:pt>
                <c:pt idx="7662">
                  <c:v>98.853334954320601</c:v>
                </c:pt>
                <c:pt idx="7663">
                  <c:v>99.858058863202302</c:v>
                </c:pt>
                <c:pt idx="7664">
                  <c:v>100</c:v>
                </c:pt>
                <c:pt idx="7665">
                  <c:v>100</c:v>
                </c:pt>
                <c:pt idx="7666">
                  <c:v>100</c:v>
                </c:pt>
                <c:pt idx="7667">
                  <c:v>100</c:v>
                </c:pt>
                <c:pt idx="7668">
                  <c:v>100</c:v>
                </c:pt>
                <c:pt idx="7669">
                  <c:v>100</c:v>
                </c:pt>
                <c:pt idx="7670">
                  <c:v>100</c:v>
                </c:pt>
                <c:pt idx="7671">
                  <c:v>97.674463201803505</c:v>
                </c:pt>
                <c:pt idx="7672">
                  <c:v>91.348351423173597</c:v>
                </c:pt>
                <c:pt idx="7673">
                  <c:v>94.528492052888197</c:v>
                </c:pt>
                <c:pt idx="7674">
                  <c:v>98.812486842318805</c:v>
                </c:pt>
                <c:pt idx="7675">
                  <c:v>100</c:v>
                </c:pt>
                <c:pt idx="7676">
                  <c:v>99.833704857606804</c:v>
                </c:pt>
                <c:pt idx="7677">
                  <c:v>90.731478745811899</c:v>
                </c:pt>
                <c:pt idx="7678">
                  <c:v>86.673128334968794</c:v>
                </c:pt>
                <c:pt idx="7679">
                  <c:v>89.684259681486097</c:v>
                </c:pt>
                <c:pt idx="7680">
                  <c:v>88.256883975882502</c:v>
                </c:pt>
                <c:pt idx="7681">
                  <c:v>92.140593990569698</c:v>
                </c:pt>
                <c:pt idx="7682">
                  <c:v>96.291132527642304</c:v>
                </c:pt>
                <c:pt idx="7683">
                  <c:v>97.237666211039894</c:v>
                </c:pt>
                <c:pt idx="7684">
                  <c:v>89.688074565703204</c:v>
                </c:pt>
                <c:pt idx="7685">
                  <c:v>88.134209244373395</c:v>
                </c:pt>
                <c:pt idx="7686">
                  <c:v>88.257482971806994</c:v>
                </c:pt>
                <c:pt idx="7687">
                  <c:v>88.358628520562903</c:v>
                </c:pt>
                <c:pt idx="7688">
                  <c:v>87.958141994153706</c:v>
                </c:pt>
                <c:pt idx="7689">
                  <c:v>93.733835940824605</c:v>
                </c:pt>
                <c:pt idx="7690">
                  <c:v>100</c:v>
                </c:pt>
                <c:pt idx="7691">
                  <c:v>100</c:v>
                </c:pt>
                <c:pt idx="7692">
                  <c:v>100</c:v>
                </c:pt>
                <c:pt idx="7693">
                  <c:v>100</c:v>
                </c:pt>
                <c:pt idx="7694">
                  <c:v>100</c:v>
                </c:pt>
                <c:pt idx="7695">
                  <c:v>100</c:v>
                </c:pt>
                <c:pt idx="7696">
                  <c:v>100</c:v>
                </c:pt>
                <c:pt idx="7697">
                  <c:v>100</c:v>
                </c:pt>
                <c:pt idx="7698">
                  <c:v>100</c:v>
                </c:pt>
                <c:pt idx="7699">
                  <c:v>100</c:v>
                </c:pt>
                <c:pt idx="7700">
                  <c:v>100</c:v>
                </c:pt>
                <c:pt idx="7701">
                  <c:v>100</c:v>
                </c:pt>
                <c:pt idx="7702">
                  <c:v>100</c:v>
                </c:pt>
                <c:pt idx="7703">
                  <c:v>100</c:v>
                </c:pt>
                <c:pt idx="7704">
                  <c:v>100</c:v>
                </c:pt>
                <c:pt idx="7705">
                  <c:v>100</c:v>
                </c:pt>
                <c:pt idx="7706">
                  <c:v>100</c:v>
                </c:pt>
                <c:pt idx="7707">
                  <c:v>100</c:v>
                </c:pt>
                <c:pt idx="7708">
                  <c:v>100</c:v>
                </c:pt>
                <c:pt idx="7709">
                  <c:v>100</c:v>
                </c:pt>
                <c:pt idx="7710">
                  <c:v>100</c:v>
                </c:pt>
                <c:pt idx="7711">
                  <c:v>100</c:v>
                </c:pt>
                <c:pt idx="7712">
                  <c:v>100</c:v>
                </c:pt>
                <c:pt idx="7713">
                  <c:v>100</c:v>
                </c:pt>
                <c:pt idx="7714">
                  <c:v>100</c:v>
                </c:pt>
                <c:pt idx="7715">
                  <c:v>100</c:v>
                </c:pt>
                <c:pt idx="7716">
                  <c:v>100</c:v>
                </c:pt>
                <c:pt idx="7717">
                  <c:v>100</c:v>
                </c:pt>
                <c:pt idx="7718">
                  <c:v>100</c:v>
                </c:pt>
                <c:pt idx="7719">
                  <c:v>100</c:v>
                </c:pt>
                <c:pt idx="7720">
                  <c:v>100</c:v>
                </c:pt>
                <c:pt idx="7721">
                  <c:v>100</c:v>
                </c:pt>
                <c:pt idx="7722">
                  <c:v>100</c:v>
                </c:pt>
                <c:pt idx="7723">
                  <c:v>100</c:v>
                </c:pt>
                <c:pt idx="7724">
                  <c:v>100</c:v>
                </c:pt>
                <c:pt idx="7725">
                  <c:v>100</c:v>
                </c:pt>
                <c:pt idx="7726">
                  <c:v>100</c:v>
                </c:pt>
                <c:pt idx="7727">
                  <c:v>100</c:v>
                </c:pt>
                <c:pt idx="7728">
                  <c:v>100</c:v>
                </c:pt>
                <c:pt idx="7729">
                  <c:v>100</c:v>
                </c:pt>
                <c:pt idx="7730">
                  <c:v>100</c:v>
                </c:pt>
                <c:pt idx="7731">
                  <c:v>100</c:v>
                </c:pt>
                <c:pt idx="7732">
                  <c:v>100</c:v>
                </c:pt>
                <c:pt idx="7733">
                  <c:v>100</c:v>
                </c:pt>
                <c:pt idx="7734">
                  <c:v>100</c:v>
                </c:pt>
                <c:pt idx="7735">
                  <c:v>100</c:v>
                </c:pt>
                <c:pt idx="7736">
                  <c:v>100</c:v>
                </c:pt>
                <c:pt idx="7737">
                  <c:v>100</c:v>
                </c:pt>
                <c:pt idx="7738">
                  <c:v>100</c:v>
                </c:pt>
                <c:pt idx="7739">
                  <c:v>100</c:v>
                </c:pt>
                <c:pt idx="7740">
                  <c:v>100</c:v>
                </c:pt>
                <c:pt idx="7741">
                  <c:v>100</c:v>
                </c:pt>
                <c:pt idx="7742">
                  <c:v>100</c:v>
                </c:pt>
                <c:pt idx="7743">
                  <c:v>100</c:v>
                </c:pt>
                <c:pt idx="7744">
                  <c:v>100</c:v>
                </c:pt>
                <c:pt idx="7745">
                  <c:v>100</c:v>
                </c:pt>
                <c:pt idx="7746">
                  <c:v>100</c:v>
                </c:pt>
                <c:pt idx="7747">
                  <c:v>100</c:v>
                </c:pt>
                <c:pt idx="7748">
                  <c:v>100</c:v>
                </c:pt>
                <c:pt idx="7749">
                  <c:v>100</c:v>
                </c:pt>
                <c:pt idx="7750">
                  <c:v>100</c:v>
                </c:pt>
                <c:pt idx="7751">
                  <c:v>100</c:v>
                </c:pt>
                <c:pt idx="7752">
                  <c:v>100</c:v>
                </c:pt>
                <c:pt idx="7753">
                  <c:v>100</c:v>
                </c:pt>
                <c:pt idx="7754">
                  <c:v>100</c:v>
                </c:pt>
                <c:pt idx="7755">
                  <c:v>100</c:v>
                </c:pt>
                <c:pt idx="7756">
                  <c:v>100</c:v>
                </c:pt>
                <c:pt idx="7757">
                  <c:v>100</c:v>
                </c:pt>
                <c:pt idx="7758">
                  <c:v>100</c:v>
                </c:pt>
                <c:pt idx="7759">
                  <c:v>100</c:v>
                </c:pt>
                <c:pt idx="7760">
                  <c:v>100</c:v>
                </c:pt>
                <c:pt idx="7761">
                  <c:v>100</c:v>
                </c:pt>
                <c:pt idx="7762">
                  <c:v>100</c:v>
                </c:pt>
                <c:pt idx="7763">
                  <c:v>100</c:v>
                </c:pt>
                <c:pt idx="7764">
                  <c:v>100</c:v>
                </c:pt>
                <c:pt idx="7765">
                  <c:v>100</c:v>
                </c:pt>
                <c:pt idx="7766">
                  <c:v>100</c:v>
                </c:pt>
                <c:pt idx="7767">
                  <c:v>100</c:v>
                </c:pt>
                <c:pt idx="7768">
                  <c:v>100</c:v>
                </c:pt>
                <c:pt idx="7769">
                  <c:v>100</c:v>
                </c:pt>
                <c:pt idx="7770">
                  <c:v>100</c:v>
                </c:pt>
                <c:pt idx="7771">
                  <c:v>100</c:v>
                </c:pt>
                <c:pt idx="7772">
                  <c:v>100</c:v>
                </c:pt>
                <c:pt idx="7773">
                  <c:v>100</c:v>
                </c:pt>
                <c:pt idx="7774">
                  <c:v>100</c:v>
                </c:pt>
                <c:pt idx="7775">
                  <c:v>100</c:v>
                </c:pt>
                <c:pt idx="7776">
                  <c:v>100</c:v>
                </c:pt>
                <c:pt idx="7777">
                  <c:v>100</c:v>
                </c:pt>
                <c:pt idx="7778">
                  <c:v>100</c:v>
                </c:pt>
                <c:pt idx="7779">
                  <c:v>100</c:v>
                </c:pt>
                <c:pt idx="7780">
                  <c:v>100</c:v>
                </c:pt>
                <c:pt idx="7781">
                  <c:v>100</c:v>
                </c:pt>
                <c:pt idx="7782">
                  <c:v>100</c:v>
                </c:pt>
                <c:pt idx="7783">
                  <c:v>100</c:v>
                </c:pt>
                <c:pt idx="7784">
                  <c:v>100</c:v>
                </c:pt>
                <c:pt idx="7785">
                  <c:v>100</c:v>
                </c:pt>
                <c:pt idx="7786">
                  <c:v>100</c:v>
                </c:pt>
                <c:pt idx="7787">
                  <c:v>100</c:v>
                </c:pt>
                <c:pt idx="7788">
                  <c:v>100</c:v>
                </c:pt>
                <c:pt idx="7789">
                  <c:v>100</c:v>
                </c:pt>
                <c:pt idx="7790">
                  <c:v>100</c:v>
                </c:pt>
                <c:pt idx="7791">
                  <c:v>100</c:v>
                </c:pt>
                <c:pt idx="7792">
                  <c:v>100</c:v>
                </c:pt>
                <c:pt idx="7793">
                  <c:v>100</c:v>
                </c:pt>
                <c:pt idx="7794">
                  <c:v>100</c:v>
                </c:pt>
                <c:pt idx="7795">
                  <c:v>100</c:v>
                </c:pt>
                <c:pt idx="7796">
                  <c:v>100</c:v>
                </c:pt>
                <c:pt idx="7797">
                  <c:v>100</c:v>
                </c:pt>
                <c:pt idx="7798">
                  <c:v>100</c:v>
                </c:pt>
                <c:pt idx="7799">
                  <c:v>100</c:v>
                </c:pt>
                <c:pt idx="7800">
                  <c:v>100</c:v>
                </c:pt>
                <c:pt idx="7801">
                  <c:v>100</c:v>
                </c:pt>
                <c:pt idx="7802">
                  <c:v>100</c:v>
                </c:pt>
                <c:pt idx="7803">
                  <c:v>100</c:v>
                </c:pt>
                <c:pt idx="7804">
                  <c:v>100</c:v>
                </c:pt>
                <c:pt idx="7805">
                  <c:v>100</c:v>
                </c:pt>
                <c:pt idx="7806">
                  <c:v>100</c:v>
                </c:pt>
                <c:pt idx="7807">
                  <c:v>100</c:v>
                </c:pt>
                <c:pt idx="7808">
                  <c:v>100</c:v>
                </c:pt>
                <c:pt idx="7809">
                  <c:v>100</c:v>
                </c:pt>
                <c:pt idx="7810">
                  <c:v>100</c:v>
                </c:pt>
                <c:pt idx="7811">
                  <c:v>100</c:v>
                </c:pt>
                <c:pt idx="7812">
                  <c:v>100</c:v>
                </c:pt>
                <c:pt idx="7813">
                  <c:v>100</c:v>
                </c:pt>
                <c:pt idx="7814">
                  <c:v>100</c:v>
                </c:pt>
                <c:pt idx="7815">
                  <c:v>100</c:v>
                </c:pt>
                <c:pt idx="7816">
                  <c:v>100</c:v>
                </c:pt>
                <c:pt idx="7817">
                  <c:v>100</c:v>
                </c:pt>
                <c:pt idx="7818">
                  <c:v>100</c:v>
                </c:pt>
                <c:pt idx="7819">
                  <c:v>100</c:v>
                </c:pt>
                <c:pt idx="7820">
                  <c:v>100</c:v>
                </c:pt>
                <c:pt idx="7821">
                  <c:v>100</c:v>
                </c:pt>
                <c:pt idx="7822">
                  <c:v>100</c:v>
                </c:pt>
                <c:pt idx="7823">
                  <c:v>100</c:v>
                </c:pt>
                <c:pt idx="7824">
                  <c:v>100</c:v>
                </c:pt>
                <c:pt idx="7825">
                  <c:v>100</c:v>
                </c:pt>
                <c:pt idx="7826">
                  <c:v>100</c:v>
                </c:pt>
                <c:pt idx="7827">
                  <c:v>100</c:v>
                </c:pt>
                <c:pt idx="7828">
                  <c:v>100</c:v>
                </c:pt>
                <c:pt idx="7829">
                  <c:v>100</c:v>
                </c:pt>
                <c:pt idx="7830">
                  <c:v>100</c:v>
                </c:pt>
                <c:pt idx="7831">
                  <c:v>100</c:v>
                </c:pt>
                <c:pt idx="7832">
                  <c:v>100</c:v>
                </c:pt>
                <c:pt idx="7833">
                  <c:v>100</c:v>
                </c:pt>
                <c:pt idx="7834">
                  <c:v>100</c:v>
                </c:pt>
                <c:pt idx="7835">
                  <c:v>100</c:v>
                </c:pt>
                <c:pt idx="7836">
                  <c:v>100</c:v>
                </c:pt>
                <c:pt idx="7837">
                  <c:v>100</c:v>
                </c:pt>
                <c:pt idx="7838">
                  <c:v>100</c:v>
                </c:pt>
                <c:pt idx="7839">
                  <c:v>100</c:v>
                </c:pt>
                <c:pt idx="7840">
                  <c:v>100</c:v>
                </c:pt>
                <c:pt idx="7841">
                  <c:v>100</c:v>
                </c:pt>
                <c:pt idx="7842">
                  <c:v>100</c:v>
                </c:pt>
                <c:pt idx="7843">
                  <c:v>100</c:v>
                </c:pt>
                <c:pt idx="7844">
                  <c:v>100</c:v>
                </c:pt>
                <c:pt idx="7845">
                  <c:v>100</c:v>
                </c:pt>
                <c:pt idx="7846">
                  <c:v>100</c:v>
                </c:pt>
                <c:pt idx="7847">
                  <c:v>100</c:v>
                </c:pt>
                <c:pt idx="7848">
                  <c:v>100</c:v>
                </c:pt>
                <c:pt idx="7849">
                  <c:v>100</c:v>
                </c:pt>
                <c:pt idx="7850">
                  <c:v>100</c:v>
                </c:pt>
                <c:pt idx="7851">
                  <c:v>100</c:v>
                </c:pt>
                <c:pt idx="7852">
                  <c:v>100</c:v>
                </c:pt>
                <c:pt idx="7853">
                  <c:v>100</c:v>
                </c:pt>
                <c:pt idx="7854">
                  <c:v>100</c:v>
                </c:pt>
                <c:pt idx="7855">
                  <c:v>100</c:v>
                </c:pt>
                <c:pt idx="7856">
                  <c:v>100</c:v>
                </c:pt>
                <c:pt idx="7857">
                  <c:v>100</c:v>
                </c:pt>
                <c:pt idx="7858">
                  <c:v>100</c:v>
                </c:pt>
                <c:pt idx="7859">
                  <c:v>100</c:v>
                </c:pt>
                <c:pt idx="7860">
                  <c:v>100</c:v>
                </c:pt>
                <c:pt idx="7861">
                  <c:v>99.9929245405459</c:v>
                </c:pt>
                <c:pt idx="7862">
                  <c:v>99.781304396807101</c:v>
                </c:pt>
                <c:pt idx="7863">
                  <c:v>99.999993169657102</c:v>
                </c:pt>
                <c:pt idx="7864">
                  <c:v>100</c:v>
                </c:pt>
                <c:pt idx="7865">
                  <c:v>100</c:v>
                </c:pt>
                <c:pt idx="7866">
                  <c:v>100</c:v>
                </c:pt>
                <c:pt idx="7867">
                  <c:v>99.998821361985804</c:v>
                </c:pt>
                <c:pt idx="7868">
                  <c:v>99.950157576877999</c:v>
                </c:pt>
                <c:pt idx="7869">
                  <c:v>99.643135689120399</c:v>
                </c:pt>
                <c:pt idx="7870">
                  <c:v>99.855678032521794</c:v>
                </c:pt>
                <c:pt idx="7871">
                  <c:v>99.749255148820595</c:v>
                </c:pt>
                <c:pt idx="7872">
                  <c:v>97.893462162539706</c:v>
                </c:pt>
                <c:pt idx="7873">
                  <c:v>97.883981933920694</c:v>
                </c:pt>
                <c:pt idx="7874">
                  <c:v>98.344871066862197</c:v>
                </c:pt>
                <c:pt idx="7875">
                  <c:v>98.847223682901003</c:v>
                </c:pt>
                <c:pt idx="7876">
                  <c:v>99.685925708549703</c:v>
                </c:pt>
                <c:pt idx="7877">
                  <c:v>98.733770387692701</c:v>
                </c:pt>
                <c:pt idx="7878">
                  <c:v>99.166147307199296</c:v>
                </c:pt>
                <c:pt idx="7879">
                  <c:v>98.547337826265604</c:v>
                </c:pt>
                <c:pt idx="7880">
                  <c:v>98.011808275813806</c:v>
                </c:pt>
                <c:pt idx="7881">
                  <c:v>96.859691063018403</c:v>
                </c:pt>
                <c:pt idx="7882">
                  <c:v>97.302370894270894</c:v>
                </c:pt>
                <c:pt idx="7883">
                  <c:v>96.182599896549902</c:v>
                </c:pt>
                <c:pt idx="7884">
                  <c:v>96.218614937010699</c:v>
                </c:pt>
                <c:pt idx="7885">
                  <c:v>96.280303272966293</c:v>
                </c:pt>
                <c:pt idx="7886">
                  <c:v>96.131099645126895</c:v>
                </c:pt>
                <c:pt idx="7887">
                  <c:v>95.728448375246103</c:v>
                </c:pt>
                <c:pt idx="7888">
                  <c:v>96.9869051446653</c:v>
                </c:pt>
                <c:pt idx="7889">
                  <c:v>97.923923275543501</c:v>
                </c:pt>
                <c:pt idx="7890">
                  <c:v>98.2001141064476</c:v>
                </c:pt>
                <c:pt idx="7891">
                  <c:v>97.658062714302602</c:v>
                </c:pt>
                <c:pt idx="7892">
                  <c:v>97.757399024148597</c:v>
                </c:pt>
                <c:pt idx="7893">
                  <c:v>98.209093839445103</c:v>
                </c:pt>
                <c:pt idx="7894">
                  <c:v>98.199607179834103</c:v>
                </c:pt>
                <c:pt idx="7895">
                  <c:v>96.987561438631701</c:v>
                </c:pt>
                <c:pt idx="7896">
                  <c:v>94.767181427994103</c:v>
                </c:pt>
                <c:pt idx="7897">
                  <c:v>93.680479945946104</c:v>
                </c:pt>
                <c:pt idx="7898">
                  <c:v>93.177759131952897</c:v>
                </c:pt>
                <c:pt idx="7899">
                  <c:v>94.135451289899606</c:v>
                </c:pt>
                <c:pt idx="7900">
                  <c:v>95.529338583461595</c:v>
                </c:pt>
                <c:pt idx="7901">
                  <c:v>97.989495948315096</c:v>
                </c:pt>
                <c:pt idx="7902">
                  <c:v>99.060502095822301</c:v>
                </c:pt>
                <c:pt idx="7903">
                  <c:v>98.564965734862</c:v>
                </c:pt>
                <c:pt idx="7904">
                  <c:v>98.327544582608397</c:v>
                </c:pt>
                <c:pt idx="7905">
                  <c:v>98.6936643203221</c:v>
                </c:pt>
                <c:pt idx="7906">
                  <c:v>98.935431600388398</c:v>
                </c:pt>
                <c:pt idx="7907">
                  <c:v>98.875728141974406</c:v>
                </c:pt>
                <c:pt idx="7908">
                  <c:v>98.838045323549494</c:v>
                </c:pt>
                <c:pt idx="7909">
                  <c:v>98.441490826040706</c:v>
                </c:pt>
                <c:pt idx="7910">
                  <c:v>98.257473835285097</c:v>
                </c:pt>
                <c:pt idx="7911">
                  <c:v>98.543645507686904</c:v>
                </c:pt>
                <c:pt idx="7912">
                  <c:v>98.8140018712798</c:v>
                </c:pt>
                <c:pt idx="7913">
                  <c:v>98.623334537561405</c:v>
                </c:pt>
                <c:pt idx="7914">
                  <c:v>98.619203147849603</c:v>
                </c:pt>
                <c:pt idx="7915">
                  <c:v>99.336330239739098</c:v>
                </c:pt>
                <c:pt idx="7916">
                  <c:v>99.651484414978896</c:v>
                </c:pt>
                <c:pt idx="7917">
                  <c:v>99.752939632458407</c:v>
                </c:pt>
                <c:pt idx="7918">
                  <c:v>99.621910619747993</c:v>
                </c:pt>
                <c:pt idx="7919">
                  <c:v>98.283843526327104</c:v>
                </c:pt>
                <c:pt idx="7920">
                  <c:v>96.313125493845604</c:v>
                </c:pt>
                <c:pt idx="7921">
                  <c:v>95.148722357687603</c:v>
                </c:pt>
                <c:pt idx="7922">
                  <c:v>95.884560901762995</c:v>
                </c:pt>
                <c:pt idx="7923">
                  <c:v>97.596507666537704</c:v>
                </c:pt>
                <c:pt idx="7924">
                  <c:v>99.069675942112397</c:v>
                </c:pt>
                <c:pt idx="7925">
                  <c:v>98.844062919075498</c:v>
                </c:pt>
                <c:pt idx="7926">
                  <c:v>99.365758223790905</c:v>
                </c:pt>
                <c:pt idx="7927">
                  <c:v>99.892963997481701</c:v>
                </c:pt>
                <c:pt idx="7928">
                  <c:v>99.682867777517401</c:v>
                </c:pt>
                <c:pt idx="7929">
                  <c:v>99.022357917620894</c:v>
                </c:pt>
                <c:pt idx="7930">
                  <c:v>98.359564865808494</c:v>
                </c:pt>
                <c:pt idx="7931">
                  <c:v>97.698359734929696</c:v>
                </c:pt>
                <c:pt idx="7932">
                  <c:v>98.439500747650499</c:v>
                </c:pt>
                <c:pt idx="7933">
                  <c:v>98.671012637581597</c:v>
                </c:pt>
                <c:pt idx="7934">
                  <c:v>98.258181882352702</c:v>
                </c:pt>
                <c:pt idx="7935">
                  <c:v>96.529488831448106</c:v>
                </c:pt>
                <c:pt idx="7936">
                  <c:v>95.810804522799998</c:v>
                </c:pt>
                <c:pt idx="7937">
                  <c:v>93.748897150325803</c:v>
                </c:pt>
                <c:pt idx="7938">
                  <c:v>94.566577559628897</c:v>
                </c:pt>
                <c:pt idx="7939">
                  <c:v>96.3991659414162</c:v>
                </c:pt>
                <c:pt idx="7940">
                  <c:v>96.852278083540995</c:v>
                </c:pt>
                <c:pt idx="7941">
                  <c:v>96.374977898744504</c:v>
                </c:pt>
                <c:pt idx="7942">
                  <c:v>95.105135230845306</c:v>
                </c:pt>
                <c:pt idx="7943">
                  <c:v>95.356808833929193</c:v>
                </c:pt>
                <c:pt idx="7944">
                  <c:v>95.398184901937597</c:v>
                </c:pt>
                <c:pt idx="7945">
                  <c:v>96.015003003841201</c:v>
                </c:pt>
                <c:pt idx="7946">
                  <c:v>96.623252548835396</c:v>
                </c:pt>
                <c:pt idx="7947">
                  <c:v>93.4599098925287</c:v>
                </c:pt>
                <c:pt idx="7948">
                  <c:v>88.950472884963602</c:v>
                </c:pt>
                <c:pt idx="7949">
                  <c:v>86.997469911958106</c:v>
                </c:pt>
                <c:pt idx="7950">
                  <c:v>88.874688521088501</c:v>
                </c:pt>
                <c:pt idx="7951">
                  <c:v>90.806534834922203</c:v>
                </c:pt>
                <c:pt idx="7952">
                  <c:v>91.985192073326502</c:v>
                </c:pt>
                <c:pt idx="7953">
                  <c:v>91.740604769032998</c:v>
                </c:pt>
                <c:pt idx="7954">
                  <c:v>91.477839491575594</c:v>
                </c:pt>
                <c:pt idx="7955">
                  <c:v>92.285216683749098</c:v>
                </c:pt>
                <c:pt idx="7956">
                  <c:v>93.175738745439105</c:v>
                </c:pt>
                <c:pt idx="7957">
                  <c:v>94.939079977422494</c:v>
                </c:pt>
                <c:pt idx="7958">
                  <c:v>94.486010472686502</c:v>
                </c:pt>
                <c:pt idx="7959">
                  <c:v>93.603296449740299</c:v>
                </c:pt>
                <c:pt idx="7960">
                  <c:v>91.359938850322607</c:v>
                </c:pt>
                <c:pt idx="7961">
                  <c:v>91.156682282039</c:v>
                </c:pt>
                <c:pt idx="7962">
                  <c:v>92.675992154444003</c:v>
                </c:pt>
                <c:pt idx="7963">
                  <c:v>92.748849236412795</c:v>
                </c:pt>
                <c:pt idx="7964">
                  <c:v>93.301716167090703</c:v>
                </c:pt>
                <c:pt idx="7965">
                  <c:v>94.3050169326862</c:v>
                </c:pt>
                <c:pt idx="7966">
                  <c:v>93.309957952526503</c:v>
                </c:pt>
                <c:pt idx="7967">
                  <c:v>93.618853937033293</c:v>
                </c:pt>
                <c:pt idx="7968">
                  <c:v>93.691655152629593</c:v>
                </c:pt>
                <c:pt idx="7969">
                  <c:v>93.499938582345706</c:v>
                </c:pt>
                <c:pt idx="7970">
                  <c:v>93.917754758053306</c:v>
                </c:pt>
                <c:pt idx="7971">
                  <c:v>94.208319150861399</c:v>
                </c:pt>
                <c:pt idx="7972">
                  <c:v>94.385260736713207</c:v>
                </c:pt>
                <c:pt idx="7973">
                  <c:v>93.887237611061096</c:v>
                </c:pt>
                <c:pt idx="7974">
                  <c:v>92.569708897331395</c:v>
                </c:pt>
                <c:pt idx="7975">
                  <c:v>92.215041336183205</c:v>
                </c:pt>
                <c:pt idx="7976">
                  <c:v>90.907227703623505</c:v>
                </c:pt>
                <c:pt idx="7977">
                  <c:v>91.544853844817197</c:v>
                </c:pt>
                <c:pt idx="7978">
                  <c:v>93.505497375144799</c:v>
                </c:pt>
                <c:pt idx="7979">
                  <c:v>94.335339216241096</c:v>
                </c:pt>
                <c:pt idx="7980">
                  <c:v>95.192887361607504</c:v>
                </c:pt>
                <c:pt idx="7981">
                  <c:v>94.530044296518199</c:v>
                </c:pt>
                <c:pt idx="7982">
                  <c:v>95.207248819895398</c:v>
                </c:pt>
                <c:pt idx="7983">
                  <c:v>95.965144840251895</c:v>
                </c:pt>
                <c:pt idx="7984">
                  <c:v>94.917690491045605</c:v>
                </c:pt>
                <c:pt idx="7985">
                  <c:v>94.877088480973896</c:v>
                </c:pt>
                <c:pt idx="7986">
                  <c:v>94.172124030976704</c:v>
                </c:pt>
                <c:pt idx="7987">
                  <c:v>93.318239460718402</c:v>
                </c:pt>
                <c:pt idx="7988">
                  <c:v>93.356880603428607</c:v>
                </c:pt>
                <c:pt idx="7989">
                  <c:v>93.756069004502507</c:v>
                </c:pt>
                <c:pt idx="7990">
                  <c:v>95.097530078081704</c:v>
                </c:pt>
                <c:pt idx="7991">
                  <c:v>96.589877503613593</c:v>
                </c:pt>
                <c:pt idx="7992">
                  <c:v>96.030206507775205</c:v>
                </c:pt>
                <c:pt idx="7993">
                  <c:v>92.650103273601104</c:v>
                </c:pt>
                <c:pt idx="7994">
                  <c:v>92.617844320798696</c:v>
                </c:pt>
                <c:pt idx="7995">
                  <c:v>94.491399191391594</c:v>
                </c:pt>
                <c:pt idx="7996">
                  <c:v>94.139873199035804</c:v>
                </c:pt>
                <c:pt idx="7997">
                  <c:v>95.411511747783806</c:v>
                </c:pt>
                <c:pt idx="7998">
                  <c:v>96.411075414271295</c:v>
                </c:pt>
                <c:pt idx="7999">
                  <c:v>96.064817195360504</c:v>
                </c:pt>
                <c:pt idx="8000">
                  <c:v>96.112656264289797</c:v>
                </c:pt>
                <c:pt idx="8001">
                  <c:v>96.427976557040296</c:v>
                </c:pt>
                <c:pt idx="8002">
                  <c:v>96.963307639793598</c:v>
                </c:pt>
                <c:pt idx="8003">
                  <c:v>97.329481470902195</c:v>
                </c:pt>
                <c:pt idx="8004">
                  <c:v>97.241732465043796</c:v>
                </c:pt>
                <c:pt idx="8005">
                  <c:v>97.985070700277106</c:v>
                </c:pt>
                <c:pt idx="8006">
                  <c:v>98.433956918116806</c:v>
                </c:pt>
                <c:pt idx="8007">
                  <c:v>98.213525937947296</c:v>
                </c:pt>
                <c:pt idx="8008">
                  <c:v>97.005151696641406</c:v>
                </c:pt>
                <c:pt idx="8009">
                  <c:v>95.584046895920096</c:v>
                </c:pt>
                <c:pt idx="8010">
                  <c:v>93.152708849189594</c:v>
                </c:pt>
                <c:pt idx="8011">
                  <c:v>91.735188904735594</c:v>
                </c:pt>
                <c:pt idx="8012">
                  <c:v>91.586372467023295</c:v>
                </c:pt>
                <c:pt idx="8013">
                  <c:v>94.237156466665994</c:v>
                </c:pt>
                <c:pt idx="8014">
                  <c:v>96.594537053603403</c:v>
                </c:pt>
                <c:pt idx="8015">
                  <c:v>97.643747606732703</c:v>
                </c:pt>
                <c:pt idx="8016">
                  <c:v>98.769109875401199</c:v>
                </c:pt>
                <c:pt idx="8017">
                  <c:v>98.537317993669106</c:v>
                </c:pt>
                <c:pt idx="8018">
                  <c:v>99.206130762372794</c:v>
                </c:pt>
                <c:pt idx="8019">
                  <c:v>99.521678039212105</c:v>
                </c:pt>
                <c:pt idx="8020">
                  <c:v>99.700900180323899</c:v>
                </c:pt>
                <c:pt idx="8021">
                  <c:v>98.227646407307006</c:v>
                </c:pt>
                <c:pt idx="8022">
                  <c:v>99.085046165665403</c:v>
                </c:pt>
                <c:pt idx="8023">
                  <c:v>99.664881509654094</c:v>
                </c:pt>
                <c:pt idx="8024">
                  <c:v>99.717131715450293</c:v>
                </c:pt>
                <c:pt idx="8025">
                  <c:v>99.735317380228807</c:v>
                </c:pt>
                <c:pt idx="8026">
                  <c:v>99.894908524262306</c:v>
                </c:pt>
                <c:pt idx="8027">
                  <c:v>99.733655546433496</c:v>
                </c:pt>
                <c:pt idx="8028">
                  <c:v>98.169889598276995</c:v>
                </c:pt>
                <c:pt idx="8029">
                  <c:v>96.824482358109194</c:v>
                </c:pt>
                <c:pt idx="8030">
                  <c:v>95.753817062144904</c:v>
                </c:pt>
                <c:pt idx="8031">
                  <c:v>95.941041305590602</c:v>
                </c:pt>
                <c:pt idx="8032">
                  <c:v>95.821714097996804</c:v>
                </c:pt>
                <c:pt idx="8033">
                  <c:v>95.755723804754695</c:v>
                </c:pt>
                <c:pt idx="8034">
                  <c:v>96.914566971792198</c:v>
                </c:pt>
                <c:pt idx="8035">
                  <c:v>97.973753280362502</c:v>
                </c:pt>
                <c:pt idx="8036">
                  <c:v>97.430144219716396</c:v>
                </c:pt>
                <c:pt idx="8037">
                  <c:v>94.072505936742502</c:v>
                </c:pt>
                <c:pt idx="8038">
                  <c:v>87.523832334366801</c:v>
                </c:pt>
                <c:pt idx="8039">
                  <c:v>90.280197157452605</c:v>
                </c:pt>
                <c:pt idx="8040">
                  <c:v>92.351266736346801</c:v>
                </c:pt>
                <c:pt idx="8041">
                  <c:v>93.518257945675899</c:v>
                </c:pt>
                <c:pt idx="8042">
                  <c:v>94.357609527665502</c:v>
                </c:pt>
                <c:pt idx="8043">
                  <c:v>93.302437504916199</c:v>
                </c:pt>
                <c:pt idx="8044">
                  <c:v>91.696726802344401</c:v>
                </c:pt>
                <c:pt idx="8045">
                  <c:v>91.097717046256406</c:v>
                </c:pt>
                <c:pt idx="8046">
                  <c:v>89.7246635188977</c:v>
                </c:pt>
                <c:pt idx="8047">
                  <c:v>89.583226574111393</c:v>
                </c:pt>
                <c:pt idx="8048">
                  <c:v>89.246725883324501</c:v>
                </c:pt>
                <c:pt idx="8049">
                  <c:v>88.735776115253302</c:v>
                </c:pt>
                <c:pt idx="8050">
                  <c:v>87.936886763172794</c:v>
                </c:pt>
                <c:pt idx="8051">
                  <c:v>88.909286580172207</c:v>
                </c:pt>
                <c:pt idx="8052">
                  <c:v>90.790917597098201</c:v>
                </c:pt>
                <c:pt idx="8053">
                  <c:v>91.764187530649295</c:v>
                </c:pt>
                <c:pt idx="8054">
                  <c:v>90.895917764916405</c:v>
                </c:pt>
                <c:pt idx="8055">
                  <c:v>88.878059672477605</c:v>
                </c:pt>
                <c:pt idx="8056">
                  <c:v>88.178930824836897</c:v>
                </c:pt>
                <c:pt idx="8057">
                  <c:v>88.732174749521903</c:v>
                </c:pt>
                <c:pt idx="8058">
                  <c:v>89.813457349902805</c:v>
                </c:pt>
                <c:pt idx="8059">
                  <c:v>89.367070735448195</c:v>
                </c:pt>
                <c:pt idx="8060">
                  <c:v>88.557037662283804</c:v>
                </c:pt>
                <c:pt idx="8061">
                  <c:v>88.359485991850804</c:v>
                </c:pt>
                <c:pt idx="8062">
                  <c:v>88.681957325325399</c:v>
                </c:pt>
                <c:pt idx="8063">
                  <c:v>88.833053478964402</c:v>
                </c:pt>
                <c:pt idx="8064">
                  <c:v>89.388759345560004</c:v>
                </c:pt>
                <c:pt idx="8065">
                  <c:v>89.831378088380006</c:v>
                </c:pt>
                <c:pt idx="8066">
                  <c:v>91.190071345294299</c:v>
                </c:pt>
                <c:pt idx="8067">
                  <c:v>90.294717565489094</c:v>
                </c:pt>
                <c:pt idx="8068">
                  <c:v>87.646945254538707</c:v>
                </c:pt>
                <c:pt idx="8069">
                  <c:v>86.9728388550392</c:v>
                </c:pt>
                <c:pt idx="8070">
                  <c:v>87.335408035801294</c:v>
                </c:pt>
                <c:pt idx="8071">
                  <c:v>87.958478399001194</c:v>
                </c:pt>
                <c:pt idx="8072">
                  <c:v>88.679846767721401</c:v>
                </c:pt>
                <c:pt idx="8073">
                  <c:v>89.063902960620297</c:v>
                </c:pt>
                <c:pt idx="8074">
                  <c:v>91.698874626612806</c:v>
                </c:pt>
                <c:pt idx="8075">
                  <c:v>94.356842026382594</c:v>
                </c:pt>
                <c:pt idx="8076">
                  <c:v>95.292443654960707</c:v>
                </c:pt>
                <c:pt idx="8077">
                  <c:v>96.276212704718702</c:v>
                </c:pt>
                <c:pt idx="8078">
                  <c:v>96.276578558560999</c:v>
                </c:pt>
                <c:pt idx="8079">
                  <c:v>95.728022025654894</c:v>
                </c:pt>
                <c:pt idx="8080">
                  <c:v>96.566362589114405</c:v>
                </c:pt>
                <c:pt idx="8081">
                  <c:v>95.568601132965298</c:v>
                </c:pt>
                <c:pt idx="8082">
                  <c:v>93.916259212955197</c:v>
                </c:pt>
                <c:pt idx="8083">
                  <c:v>93.072444086866</c:v>
                </c:pt>
                <c:pt idx="8084">
                  <c:v>92.772101999864503</c:v>
                </c:pt>
                <c:pt idx="8085">
                  <c:v>90.913366314628206</c:v>
                </c:pt>
                <c:pt idx="8086">
                  <c:v>89.402980450710203</c:v>
                </c:pt>
                <c:pt idx="8087">
                  <c:v>90.670013180498898</c:v>
                </c:pt>
                <c:pt idx="8088">
                  <c:v>93.463740652439796</c:v>
                </c:pt>
                <c:pt idx="8089">
                  <c:v>93.042072745716894</c:v>
                </c:pt>
                <c:pt idx="8090">
                  <c:v>93.970055125337794</c:v>
                </c:pt>
                <c:pt idx="8091">
                  <c:v>93.973267382503394</c:v>
                </c:pt>
                <c:pt idx="8092">
                  <c:v>94.265389546570105</c:v>
                </c:pt>
                <c:pt idx="8093">
                  <c:v>94.462811429631998</c:v>
                </c:pt>
                <c:pt idx="8094">
                  <c:v>95.226517989438094</c:v>
                </c:pt>
                <c:pt idx="8095">
                  <c:v>97.764705396766999</c:v>
                </c:pt>
                <c:pt idx="8096">
                  <c:v>97.745602079486005</c:v>
                </c:pt>
                <c:pt idx="8097">
                  <c:v>97.331864290889001</c:v>
                </c:pt>
                <c:pt idx="8098">
                  <c:v>97.563769568702099</c:v>
                </c:pt>
                <c:pt idx="8099">
                  <c:v>96.898338445818197</c:v>
                </c:pt>
                <c:pt idx="8100">
                  <c:v>96.704706095874798</c:v>
                </c:pt>
                <c:pt idx="8101">
                  <c:v>97.880150841618303</c:v>
                </c:pt>
                <c:pt idx="8102">
                  <c:v>98.467078108056697</c:v>
                </c:pt>
                <c:pt idx="8103">
                  <c:v>99.903369711349598</c:v>
                </c:pt>
                <c:pt idx="8104">
                  <c:v>99.015930758783995</c:v>
                </c:pt>
                <c:pt idx="8105">
                  <c:v>99.622865636812804</c:v>
                </c:pt>
                <c:pt idx="8106">
                  <c:v>99.743765038937894</c:v>
                </c:pt>
                <c:pt idx="8107">
                  <c:v>99.782176934959395</c:v>
                </c:pt>
                <c:pt idx="8108">
                  <c:v>98.9601104891901</c:v>
                </c:pt>
                <c:pt idx="8109">
                  <c:v>99.225762516648302</c:v>
                </c:pt>
                <c:pt idx="8110">
                  <c:v>97.746073279663605</c:v>
                </c:pt>
                <c:pt idx="8111">
                  <c:v>95.468425392023704</c:v>
                </c:pt>
                <c:pt idx="8112">
                  <c:v>96.208894270856703</c:v>
                </c:pt>
                <c:pt idx="8113">
                  <c:v>95.920390248859903</c:v>
                </c:pt>
                <c:pt idx="8114">
                  <c:v>96.538136408438305</c:v>
                </c:pt>
                <c:pt idx="8115">
                  <c:v>96.127467205794304</c:v>
                </c:pt>
                <c:pt idx="8116">
                  <c:v>94.131349299534605</c:v>
                </c:pt>
                <c:pt idx="8117">
                  <c:v>94.447256707619502</c:v>
                </c:pt>
                <c:pt idx="8118">
                  <c:v>94.576006855630993</c:v>
                </c:pt>
                <c:pt idx="8119">
                  <c:v>94.956569207126407</c:v>
                </c:pt>
                <c:pt idx="8120">
                  <c:v>94.7518988505566</c:v>
                </c:pt>
                <c:pt idx="8121">
                  <c:v>95.475369941382993</c:v>
                </c:pt>
                <c:pt idx="8122">
                  <c:v>93.233430770262203</c:v>
                </c:pt>
                <c:pt idx="8123">
                  <c:v>92.164489639015699</c:v>
                </c:pt>
                <c:pt idx="8124">
                  <c:v>91.271448535325007</c:v>
                </c:pt>
                <c:pt idx="8125">
                  <c:v>89.250666564302804</c:v>
                </c:pt>
                <c:pt idx="8126">
                  <c:v>87.570490581628704</c:v>
                </c:pt>
                <c:pt idx="8127">
                  <c:v>86.186264553019797</c:v>
                </c:pt>
                <c:pt idx="8128">
                  <c:v>85.360171065011997</c:v>
                </c:pt>
                <c:pt idx="8129">
                  <c:v>85.675058277493093</c:v>
                </c:pt>
                <c:pt idx="8130">
                  <c:v>84.712484199890497</c:v>
                </c:pt>
                <c:pt idx="8131">
                  <c:v>83.400116512137899</c:v>
                </c:pt>
                <c:pt idx="8132">
                  <c:v>85.855565818030897</c:v>
                </c:pt>
                <c:pt idx="8133">
                  <c:v>90.553363089140703</c:v>
                </c:pt>
                <c:pt idx="8134">
                  <c:v>89.060310722854595</c:v>
                </c:pt>
                <c:pt idx="8135">
                  <c:v>88.7474359066088</c:v>
                </c:pt>
                <c:pt idx="8136">
                  <c:v>88.826719148665106</c:v>
                </c:pt>
                <c:pt idx="8137">
                  <c:v>90.587968704099794</c:v>
                </c:pt>
                <c:pt idx="8138">
                  <c:v>90.960642656506593</c:v>
                </c:pt>
                <c:pt idx="8139">
                  <c:v>90.251118792227004</c:v>
                </c:pt>
                <c:pt idx="8140">
                  <c:v>91.412979858111399</c:v>
                </c:pt>
                <c:pt idx="8141">
                  <c:v>91.691591472667398</c:v>
                </c:pt>
                <c:pt idx="8142">
                  <c:v>92.699725425866006</c:v>
                </c:pt>
                <c:pt idx="8143">
                  <c:v>94.917593704178501</c:v>
                </c:pt>
                <c:pt idx="8144">
                  <c:v>96.0905766175986</c:v>
                </c:pt>
                <c:pt idx="8145">
                  <c:v>97.805191840946605</c:v>
                </c:pt>
                <c:pt idx="8146">
                  <c:v>98.782415996360598</c:v>
                </c:pt>
                <c:pt idx="8147">
                  <c:v>99.362690454085595</c:v>
                </c:pt>
                <c:pt idx="8148">
                  <c:v>99.132521640376893</c:v>
                </c:pt>
                <c:pt idx="8149">
                  <c:v>98.438231802518899</c:v>
                </c:pt>
                <c:pt idx="8150">
                  <c:v>99.5007362358389</c:v>
                </c:pt>
                <c:pt idx="8151">
                  <c:v>99.285100233395298</c:v>
                </c:pt>
                <c:pt idx="8152">
                  <c:v>99.451070583351907</c:v>
                </c:pt>
                <c:pt idx="8153">
                  <c:v>100</c:v>
                </c:pt>
                <c:pt idx="8154">
                  <c:v>100</c:v>
                </c:pt>
                <c:pt idx="8155">
                  <c:v>99.981419647683097</c:v>
                </c:pt>
                <c:pt idx="8156">
                  <c:v>99.143241390585999</c:v>
                </c:pt>
                <c:pt idx="8157">
                  <c:v>96.562764371053206</c:v>
                </c:pt>
                <c:pt idx="8158">
                  <c:v>94.400771117764194</c:v>
                </c:pt>
                <c:pt idx="8159">
                  <c:v>94.262291192112698</c:v>
                </c:pt>
                <c:pt idx="8160">
                  <c:v>94.234320631756802</c:v>
                </c:pt>
                <c:pt idx="8161">
                  <c:v>95.403879977029206</c:v>
                </c:pt>
                <c:pt idx="8162">
                  <c:v>94.489572680884507</c:v>
                </c:pt>
                <c:pt idx="8163">
                  <c:v>95.738934355498699</c:v>
                </c:pt>
                <c:pt idx="8164">
                  <c:v>94.249167145962303</c:v>
                </c:pt>
                <c:pt idx="8165">
                  <c:v>95.099715486533199</c:v>
                </c:pt>
                <c:pt idx="8166">
                  <c:v>95.491831174299193</c:v>
                </c:pt>
                <c:pt idx="8167">
                  <c:v>94.291175037659102</c:v>
                </c:pt>
                <c:pt idx="8168">
                  <c:v>93.0363105740484</c:v>
                </c:pt>
                <c:pt idx="8169">
                  <c:v>96.097581599655399</c:v>
                </c:pt>
                <c:pt idx="8170">
                  <c:v>97.085514044869299</c:v>
                </c:pt>
                <c:pt idx="8171">
                  <c:v>98.835033649684107</c:v>
                </c:pt>
                <c:pt idx="8172">
                  <c:v>99.230807197614197</c:v>
                </c:pt>
                <c:pt idx="8173">
                  <c:v>99.8022761936558</c:v>
                </c:pt>
                <c:pt idx="8174">
                  <c:v>98.857153073705803</c:v>
                </c:pt>
                <c:pt idx="8175">
                  <c:v>98.889624326067704</c:v>
                </c:pt>
                <c:pt idx="8176">
                  <c:v>99.767636572903598</c:v>
                </c:pt>
                <c:pt idx="8177">
                  <c:v>100</c:v>
                </c:pt>
                <c:pt idx="8178">
                  <c:v>99.855900522685204</c:v>
                </c:pt>
                <c:pt idx="8179">
                  <c:v>99.601460792378703</c:v>
                </c:pt>
                <c:pt idx="8180">
                  <c:v>99.9205201889188</c:v>
                </c:pt>
                <c:pt idx="8181">
                  <c:v>99.040336685867999</c:v>
                </c:pt>
                <c:pt idx="8182">
                  <c:v>97.747231532909296</c:v>
                </c:pt>
                <c:pt idx="8183">
                  <c:v>97.586544751171004</c:v>
                </c:pt>
                <c:pt idx="8184">
                  <c:v>97.390461485650505</c:v>
                </c:pt>
                <c:pt idx="8185">
                  <c:v>95.714533397416702</c:v>
                </c:pt>
                <c:pt idx="8186">
                  <c:v>95.452548285804099</c:v>
                </c:pt>
                <c:pt idx="8187">
                  <c:v>96.259596798228898</c:v>
                </c:pt>
                <c:pt idx="8188">
                  <c:v>97.579488036113403</c:v>
                </c:pt>
                <c:pt idx="8189">
                  <c:v>98.416901404420997</c:v>
                </c:pt>
                <c:pt idx="8190">
                  <c:v>98.555379391025596</c:v>
                </c:pt>
                <c:pt idx="8191">
                  <c:v>99.461691334461406</c:v>
                </c:pt>
                <c:pt idx="8192">
                  <c:v>99.112468610192295</c:v>
                </c:pt>
                <c:pt idx="8193">
                  <c:v>99.286473576778306</c:v>
                </c:pt>
                <c:pt idx="8194">
                  <c:v>99.626964570838695</c:v>
                </c:pt>
                <c:pt idx="8195">
                  <c:v>99.987501143307597</c:v>
                </c:pt>
                <c:pt idx="8196">
                  <c:v>100</c:v>
                </c:pt>
                <c:pt idx="8197">
                  <c:v>100</c:v>
                </c:pt>
                <c:pt idx="8198">
                  <c:v>100</c:v>
                </c:pt>
                <c:pt idx="8199">
                  <c:v>100</c:v>
                </c:pt>
                <c:pt idx="8200">
                  <c:v>100</c:v>
                </c:pt>
                <c:pt idx="8201">
                  <c:v>100</c:v>
                </c:pt>
                <c:pt idx="8202">
                  <c:v>99.999987593923194</c:v>
                </c:pt>
                <c:pt idx="8203">
                  <c:v>99.930618826701902</c:v>
                </c:pt>
                <c:pt idx="8204">
                  <c:v>99.969107395483306</c:v>
                </c:pt>
                <c:pt idx="8205">
                  <c:v>99.999943685362993</c:v>
                </c:pt>
                <c:pt idx="8206">
                  <c:v>100</c:v>
                </c:pt>
                <c:pt idx="8207">
                  <c:v>100</c:v>
                </c:pt>
                <c:pt idx="8208">
                  <c:v>100</c:v>
                </c:pt>
                <c:pt idx="8209">
                  <c:v>100</c:v>
                </c:pt>
                <c:pt idx="8210">
                  <c:v>100</c:v>
                </c:pt>
                <c:pt idx="8211">
                  <c:v>100</c:v>
                </c:pt>
                <c:pt idx="8212">
                  <c:v>100</c:v>
                </c:pt>
                <c:pt idx="8213">
                  <c:v>100</c:v>
                </c:pt>
                <c:pt idx="8214">
                  <c:v>100</c:v>
                </c:pt>
                <c:pt idx="8215">
                  <c:v>100</c:v>
                </c:pt>
                <c:pt idx="8216">
                  <c:v>100</c:v>
                </c:pt>
                <c:pt idx="8217">
                  <c:v>100</c:v>
                </c:pt>
                <c:pt idx="8218">
                  <c:v>100</c:v>
                </c:pt>
                <c:pt idx="8219">
                  <c:v>100</c:v>
                </c:pt>
                <c:pt idx="8220">
                  <c:v>100</c:v>
                </c:pt>
                <c:pt idx="8221">
                  <c:v>100</c:v>
                </c:pt>
                <c:pt idx="8222">
                  <c:v>100</c:v>
                </c:pt>
                <c:pt idx="8223">
                  <c:v>100</c:v>
                </c:pt>
                <c:pt idx="8224">
                  <c:v>100</c:v>
                </c:pt>
                <c:pt idx="8225">
                  <c:v>100</c:v>
                </c:pt>
                <c:pt idx="8226">
                  <c:v>100</c:v>
                </c:pt>
                <c:pt idx="8227">
                  <c:v>99.938299727157002</c:v>
                </c:pt>
                <c:pt idx="8228">
                  <c:v>97.461215565510997</c:v>
                </c:pt>
                <c:pt idx="8229">
                  <c:v>95.043819863977404</c:v>
                </c:pt>
                <c:pt idx="8230">
                  <c:v>94.968504504566994</c:v>
                </c:pt>
                <c:pt idx="8231">
                  <c:v>94.984313741559305</c:v>
                </c:pt>
                <c:pt idx="8232">
                  <c:v>94.875134881535701</c:v>
                </c:pt>
                <c:pt idx="8233">
                  <c:v>92.929504223395696</c:v>
                </c:pt>
                <c:pt idx="8234">
                  <c:v>95.8514032783186</c:v>
                </c:pt>
                <c:pt idx="8235">
                  <c:v>94.629981091302497</c:v>
                </c:pt>
                <c:pt idx="8236">
                  <c:v>94.314872285695699</c:v>
                </c:pt>
                <c:pt idx="8237">
                  <c:v>95.103469714614107</c:v>
                </c:pt>
                <c:pt idx="8238">
                  <c:v>91.585450927291404</c:v>
                </c:pt>
                <c:pt idx="8239">
                  <c:v>92.1586172607322</c:v>
                </c:pt>
                <c:pt idx="8240">
                  <c:v>91.331637940635204</c:v>
                </c:pt>
                <c:pt idx="8241">
                  <c:v>90.367154825982396</c:v>
                </c:pt>
                <c:pt idx="8242">
                  <c:v>90.498516308082401</c:v>
                </c:pt>
                <c:pt idx="8243">
                  <c:v>91.879312825438902</c:v>
                </c:pt>
                <c:pt idx="8244">
                  <c:v>94.643002006492594</c:v>
                </c:pt>
                <c:pt idx="8245">
                  <c:v>96.477104930994798</c:v>
                </c:pt>
                <c:pt idx="8246">
                  <c:v>97.264543474241094</c:v>
                </c:pt>
                <c:pt idx="8247">
                  <c:v>97.397896907478994</c:v>
                </c:pt>
                <c:pt idx="8248">
                  <c:v>97.246243610305697</c:v>
                </c:pt>
                <c:pt idx="8249">
                  <c:v>97.563086345196098</c:v>
                </c:pt>
                <c:pt idx="8250">
                  <c:v>96.405367322210296</c:v>
                </c:pt>
                <c:pt idx="8251">
                  <c:v>95.664576649408005</c:v>
                </c:pt>
                <c:pt idx="8252">
                  <c:v>92.5799608697087</c:v>
                </c:pt>
                <c:pt idx="8253">
                  <c:v>91.859567840585896</c:v>
                </c:pt>
                <c:pt idx="8254">
                  <c:v>93.448828342444799</c:v>
                </c:pt>
                <c:pt idx="8255">
                  <c:v>93.162931116120205</c:v>
                </c:pt>
                <c:pt idx="8256">
                  <c:v>94.593751358633199</c:v>
                </c:pt>
                <c:pt idx="8257">
                  <c:v>93.207495996957405</c:v>
                </c:pt>
                <c:pt idx="8258">
                  <c:v>90.884149399768802</c:v>
                </c:pt>
                <c:pt idx="8259">
                  <c:v>93.576858665533905</c:v>
                </c:pt>
                <c:pt idx="8260">
                  <c:v>93.176128264613297</c:v>
                </c:pt>
                <c:pt idx="8261">
                  <c:v>93.361248775929596</c:v>
                </c:pt>
                <c:pt idx="8262">
                  <c:v>93.143431492061396</c:v>
                </c:pt>
                <c:pt idx="8263">
                  <c:v>94.336501196717194</c:v>
                </c:pt>
                <c:pt idx="8264">
                  <c:v>95.527361381575204</c:v>
                </c:pt>
                <c:pt idx="8265">
                  <c:v>94.136455067054698</c:v>
                </c:pt>
                <c:pt idx="8266">
                  <c:v>95.123519382566798</c:v>
                </c:pt>
                <c:pt idx="8267">
                  <c:v>98.003053916316702</c:v>
                </c:pt>
                <c:pt idx="8268">
                  <c:v>99.593161666940901</c:v>
                </c:pt>
                <c:pt idx="8269">
                  <c:v>100</c:v>
                </c:pt>
                <c:pt idx="8270">
                  <c:v>100</c:v>
                </c:pt>
                <c:pt idx="8271">
                  <c:v>100</c:v>
                </c:pt>
                <c:pt idx="8272">
                  <c:v>100</c:v>
                </c:pt>
                <c:pt idx="8273">
                  <c:v>99.208211045991007</c:v>
                </c:pt>
                <c:pt idx="8274">
                  <c:v>97.031461957721206</c:v>
                </c:pt>
                <c:pt idx="8275">
                  <c:v>97.351379329193307</c:v>
                </c:pt>
                <c:pt idx="8276">
                  <c:v>96.007758920885493</c:v>
                </c:pt>
                <c:pt idx="8277">
                  <c:v>93.102914523075199</c:v>
                </c:pt>
                <c:pt idx="8278">
                  <c:v>93.095080678900004</c:v>
                </c:pt>
                <c:pt idx="8279">
                  <c:v>92.850806635727594</c:v>
                </c:pt>
                <c:pt idx="8280">
                  <c:v>92.3849765056096</c:v>
                </c:pt>
                <c:pt idx="8281">
                  <c:v>93.697218447475095</c:v>
                </c:pt>
                <c:pt idx="8282">
                  <c:v>93.803225157309299</c:v>
                </c:pt>
                <c:pt idx="8283">
                  <c:v>93.167399728552795</c:v>
                </c:pt>
                <c:pt idx="8284">
                  <c:v>92.958760772138504</c:v>
                </c:pt>
                <c:pt idx="8285">
                  <c:v>92.095433502346395</c:v>
                </c:pt>
                <c:pt idx="8286">
                  <c:v>93.547322378349193</c:v>
                </c:pt>
                <c:pt idx="8287">
                  <c:v>93.762066253709605</c:v>
                </c:pt>
                <c:pt idx="8288">
                  <c:v>94.380457292142594</c:v>
                </c:pt>
                <c:pt idx="8289">
                  <c:v>95.757876306440295</c:v>
                </c:pt>
                <c:pt idx="8290">
                  <c:v>94.925261380622899</c:v>
                </c:pt>
                <c:pt idx="8291">
                  <c:v>94.909791904724401</c:v>
                </c:pt>
                <c:pt idx="8292">
                  <c:v>95.210824252200297</c:v>
                </c:pt>
                <c:pt idx="8293">
                  <c:v>95.412566620687699</c:v>
                </c:pt>
                <c:pt idx="8294">
                  <c:v>96.519087940348797</c:v>
                </c:pt>
                <c:pt idx="8295">
                  <c:v>94.960200990724104</c:v>
                </c:pt>
                <c:pt idx="8296">
                  <c:v>94.324739823273006</c:v>
                </c:pt>
                <c:pt idx="8297">
                  <c:v>94.853999813782394</c:v>
                </c:pt>
                <c:pt idx="8298">
                  <c:v>94.537840930251406</c:v>
                </c:pt>
                <c:pt idx="8299">
                  <c:v>94.303359502451102</c:v>
                </c:pt>
                <c:pt idx="8300">
                  <c:v>94.014686070516802</c:v>
                </c:pt>
                <c:pt idx="8301">
                  <c:v>92.352817969144894</c:v>
                </c:pt>
                <c:pt idx="8302">
                  <c:v>86.0730310395071</c:v>
                </c:pt>
                <c:pt idx="8303">
                  <c:v>79.975413776284995</c:v>
                </c:pt>
                <c:pt idx="8304">
                  <c:v>75.861829684499</c:v>
                </c:pt>
                <c:pt idx="8305">
                  <c:v>71.359487721425097</c:v>
                </c:pt>
                <c:pt idx="8306">
                  <c:v>73.005099744610206</c:v>
                </c:pt>
                <c:pt idx="8307">
                  <c:v>78.326930019425305</c:v>
                </c:pt>
                <c:pt idx="8308">
                  <c:v>80.1835753061509</c:v>
                </c:pt>
                <c:pt idx="8309">
                  <c:v>79.536053916872405</c:v>
                </c:pt>
                <c:pt idx="8310">
                  <c:v>81.129483418758994</c:v>
                </c:pt>
                <c:pt idx="8311">
                  <c:v>85.748346995152801</c:v>
                </c:pt>
                <c:pt idx="8312">
                  <c:v>86.3016363785664</c:v>
                </c:pt>
                <c:pt idx="8313">
                  <c:v>88.424731207889494</c:v>
                </c:pt>
                <c:pt idx="8314">
                  <c:v>90.982949617638596</c:v>
                </c:pt>
                <c:pt idx="8315">
                  <c:v>92.897528314963907</c:v>
                </c:pt>
                <c:pt idx="8316">
                  <c:v>93.919479599959601</c:v>
                </c:pt>
                <c:pt idx="8317">
                  <c:v>93.682472955527402</c:v>
                </c:pt>
                <c:pt idx="8318">
                  <c:v>95.1980662877951</c:v>
                </c:pt>
                <c:pt idx="8319">
                  <c:v>96.685429986970505</c:v>
                </c:pt>
                <c:pt idx="8320">
                  <c:v>96.566667410347307</c:v>
                </c:pt>
                <c:pt idx="8321">
                  <c:v>96.729572242454495</c:v>
                </c:pt>
                <c:pt idx="8322">
                  <c:v>94.355869846134496</c:v>
                </c:pt>
                <c:pt idx="8323">
                  <c:v>94.136229774742304</c:v>
                </c:pt>
                <c:pt idx="8324">
                  <c:v>94.486235472428206</c:v>
                </c:pt>
                <c:pt idx="8325">
                  <c:v>94.260095176530996</c:v>
                </c:pt>
                <c:pt idx="8326">
                  <c:v>93.727883907766</c:v>
                </c:pt>
                <c:pt idx="8327">
                  <c:v>92.466626402443694</c:v>
                </c:pt>
                <c:pt idx="8328">
                  <c:v>91.464657569742997</c:v>
                </c:pt>
                <c:pt idx="8329">
                  <c:v>90.770710777139897</c:v>
                </c:pt>
                <c:pt idx="8330">
                  <c:v>90.327362557254901</c:v>
                </c:pt>
                <c:pt idx="8331">
                  <c:v>90.413537439752503</c:v>
                </c:pt>
                <c:pt idx="8332">
                  <c:v>89.866507673852198</c:v>
                </c:pt>
                <c:pt idx="8333">
                  <c:v>90.921317142451002</c:v>
                </c:pt>
                <c:pt idx="8334">
                  <c:v>91.858093385611298</c:v>
                </c:pt>
                <c:pt idx="8335">
                  <c:v>92.0451957758562</c:v>
                </c:pt>
                <c:pt idx="8336">
                  <c:v>91.9602465330059</c:v>
                </c:pt>
                <c:pt idx="8337">
                  <c:v>91.622359696381906</c:v>
                </c:pt>
                <c:pt idx="8338">
                  <c:v>91.934817526902094</c:v>
                </c:pt>
                <c:pt idx="8339">
                  <c:v>91.4387514918904</c:v>
                </c:pt>
                <c:pt idx="8340">
                  <c:v>90.433724060828197</c:v>
                </c:pt>
                <c:pt idx="8341">
                  <c:v>91.300411027788101</c:v>
                </c:pt>
                <c:pt idx="8342">
                  <c:v>91.422666107169306</c:v>
                </c:pt>
                <c:pt idx="8343">
                  <c:v>91.975953131335103</c:v>
                </c:pt>
                <c:pt idx="8344">
                  <c:v>91.481139080369303</c:v>
                </c:pt>
                <c:pt idx="8345">
                  <c:v>92.148294128780407</c:v>
                </c:pt>
                <c:pt idx="8346">
                  <c:v>91.029938260370699</c:v>
                </c:pt>
                <c:pt idx="8347">
                  <c:v>90.427944233134497</c:v>
                </c:pt>
                <c:pt idx="8348">
                  <c:v>91.399479313732201</c:v>
                </c:pt>
                <c:pt idx="8349">
                  <c:v>92.437798695677699</c:v>
                </c:pt>
                <c:pt idx="8350">
                  <c:v>92.687891108918805</c:v>
                </c:pt>
                <c:pt idx="8351">
                  <c:v>93.632495317878096</c:v>
                </c:pt>
                <c:pt idx="8352">
                  <c:v>93.387584432582997</c:v>
                </c:pt>
                <c:pt idx="8353">
                  <c:v>92.442897185909601</c:v>
                </c:pt>
                <c:pt idx="8354">
                  <c:v>92.555839451830593</c:v>
                </c:pt>
                <c:pt idx="8355">
                  <c:v>94.748645114948403</c:v>
                </c:pt>
                <c:pt idx="8356">
                  <c:v>95.388612087040599</c:v>
                </c:pt>
                <c:pt idx="8357">
                  <c:v>94.522820816023099</c:v>
                </c:pt>
                <c:pt idx="8358">
                  <c:v>94.119001638260499</c:v>
                </c:pt>
                <c:pt idx="8359">
                  <c:v>94.369591645580201</c:v>
                </c:pt>
                <c:pt idx="8360">
                  <c:v>95.958901286924302</c:v>
                </c:pt>
                <c:pt idx="8361">
                  <c:v>96.418920776221597</c:v>
                </c:pt>
                <c:pt idx="8362">
                  <c:v>95.708100468027297</c:v>
                </c:pt>
                <c:pt idx="8363">
                  <c:v>96.601962376803499</c:v>
                </c:pt>
                <c:pt idx="8364">
                  <c:v>96.024758773817297</c:v>
                </c:pt>
                <c:pt idx="8365">
                  <c:v>95.561229571189898</c:v>
                </c:pt>
                <c:pt idx="8366">
                  <c:v>96.270979209071399</c:v>
                </c:pt>
                <c:pt idx="8367">
                  <c:v>95.915215603441297</c:v>
                </c:pt>
                <c:pt idx="8368">
                  <c:v>96.206817475728101</c:v>
                </c:pt>
                <c:pt idx="8369">
                  <c:v>95.734785777129801</c:v>
                </c:pt>
                <c:pt idx="8370">
                  <c:v>96.294208879951498</c:v>
                </c:pt>
                <c:pt idx="8371">
                  <c:v>97.576471858691306</c:v>
                </c:pt>
                <c:pt idx="8372">
                  <c:v>98.000628885317496</c:v>
                </c:pt>
                <c:pt idx="8373">
                  <c:v>99.037937170714599</c:v>
                </c:pt>
                <c:pt idx="8374">
                  <c:v>99.9067756254926</c:v>
                </c:pt>
                <c:pt idx="8375">
                  <c:v>97.461323817131202</c:v>
                </c:pt>
                <c:pt idx="8376">
                  <c:v>96.580082270031895</c:v>
                </c:pt>
                <c:pt idx="8377">
                  <c:v>97.571280192431999</c:v>
                </c:pt>
                <c:pt idx="8378">
                  <c:v>96.089912738517597</c:v>
                </c:pt>
                <c:pt idx="8379">
                  <c:v>93.814355651157996</c:v>
                </c:pt>
                <c:pt idx="8380">
                  <c:v>93.638760298885202</c:v>
                </c:pt>
                <c:pt idx="8381">
                  <c:v>93.507196249787995</c:v>
                </c:pt>
                <c:pt idx="8382">
                  <c:v>93.186820993292201</c:v>
                </c:pt>
                <c:pt idx="8383">
                  <c:v>93.732685787634594</c:v>
                </c:pt>
                <c:pt idx="8384">
                  <c:v>93.3050584521324</c:v>
                </c:pt>
                <c:pt idx="8385">
                  <c:v>93.254004452249404</c:v>
                </c:pt>
                <c:pt idx="8386">
                  <c:v>93.896960783369096</c:v>
                </c:pt>
                <c:pt idx="8387">
                  <c:v>94.244592148529705</c:v>
                </c:pt>
                <c:pt idx="8388">
                  <c:v>93.545696971459293</c:v>
                </c:pt>
                <c:pt idx="8389">
                  <c:v>93.206234610519601</c:v>
                </c:pt>
                <c:pt idx="8390">
                  <c:v>92.583810039237306</c:v>
                </c:pt>
                <c:pt idx="8391">
                  <c:v>94.767227569033295</c:v>
                </c:pt>
                <c:pt idx="8392">
                  <c:v>97.229269995210302</c:v>
                </c:pt>
                <c:pt idx="8393">
                  <c:v>95.320554479259002</c:v>
                </c:pt>
                <c:pt idx="8394">
                  <c:v>96.924754184928105</c:v>
                </c:pt>
                <c:pt idx="8395">
                  <c:v>95.534350249086799</c:v>
                </c:pt>
                <c:pt idx="8396">
                  <c:v>94.852954593319794</c:v>
                </c:pt>
                <c:pt idx="8397">
                  <c:v>91.994349223922796</c:v>
                </c:pt>
                <c:pt idx="8398">
                  <c:v>87.888680734410698</c:v>
                </c:pt>
                <c:pt idx="8399">
                  <c:v>85.568095881580803</c:v>
                </c:pt>
                <c:pt idx="8400">
                  <c:v>85.104604181008398</c:v>
                </c:pt>
                <c:pt idx="8401">
                  <c:v>85.617217530163998</c:v>
                </c:pt>
                <c:pt idx="8402">
                  <c:v>87.6738887695101</c:v>
                </c:pt>
                <c:pt idx="8403">
                  <c:v>89.681621334132402</c:v>
                </c:pt>
                <c:pt idx="8404">
                  <c:v>91.500268837962494</c:v>
                </c:pt>
                <c:pt idx="8405">
                  <c:v>92.471278354035206</c:v>
                </c:pt>
                <c:pt idx="8406">
                  <c:v>92.505357932772895</c:v>
                </c:pt>
                <c:pt idx="8407">
                  <c:v>92.523144170551006</c:v>
                </c:pt>
                <c:pt idx="8408">
                  <c:v>91.841886905186499</c:v>
                </c:pt>
                <c:pt idx="8409">
                  <c:v>90.031770894172794</c:v>
                </c:pt>
                <c:pt idx="8410">
                  <c:v>88.791980313944805</c:v>
                </c:pt>
                <c:pt idx="8411">
                  <c:v>88.239208422794604</c:v>
                </c:pt>
                <c:pt idx="8412">
                  <c:v>88.203906722245094</c:v>
                </c:pt>
                <c:pt idx="8413">
                  <c:v>87.485441217560506</c:v>
                </c:pt>
                <c:pt idx="8414">
                  <c:v>87.912872025947394</c:v>
                </c:pt>
                <c:pt idx="8415">
                  <c:v>88.811952019500197</c:v>
                </c:pt>
                <c:pt idx="8416">
                  <c:v>88.449008970475802</c:v>
                </c:pt>
                <c:pt idx="8417">
                  <c:v>88.622276678191596</c:v>
                </c:pt>
                <c:pt idx="8418">
                  <c:v>89.698476237961401</c:v>
                </c:pt>
                <c:pt idx="8419">
                  <c:v>90.775890254465594</c:v>
                </c:pt>
                <c:pt idx="8420">
                  <c:v>92.747100654821693</c:v>
                </c:pt>
                <c:pt idx="8421">
                  <c:v>95.0640008426045</c:v>
                </c:pt>
                <c:pt idx="8422">
                  <c:v>95.682526470627906</c:v>
                </c:pt>
                <c:pt idx="8423">
                  <c:v>93.607680121684794</c:v>
                </c:pt>
                <c:pt idx="8424">
                  <c:v>91.305125852868102</c:v>
                </c:pt>
                <c:pt idx="8425">
                  <c:v>91.375768143126606</c:v>
                </c:pt>
                <c:pt idx="8426">
                  <c:v>89.561031064806301</c:v>
                </c:pt>
                <c:pt idx="8427">
                  <c:v>87.267282421390902</c:v>
                </c:pt>
                <c:pt idx="8428">
                  <c:v>87.373194751823902</c:v>
                </c:pt>
                <c:pt idx="8429">
                  <c:v>87.484374499393894</c:v>
                </c:pt>
                <c:pt idx="8430">
                  <c:v>90.313512159506203</c:v>
                </c:pt>
                <c:pt idx="8431">
                  <c:v>90.742634434693201</c:v>
                </c:pt>
                <c:pt idx="8432">
                  <c:v>90.224830490359693</c:v>
                </c:pt>
                <c:pt idx="8433">
                  <c:v>90.326971204011699</c:v>
                </c:pt>
                <c:pt idx="8434">
                  <c:v>90.086784634781793</c:v>
                </c:pt>
                <c:pt idx="8435">
                  <c:v>88.538108929839098</c:v>
                </c:pt>
                <c:pt idx="8436">
                  <c:v>87.474884765241796</c:v>
                </c:pt>
                <c:pt idx="8437">
                  <c:v>87.183111948331302</c:v>
                </c:pt>
                <c:pt idx="8438">
                  <c:v>86.277030700435304</c:v>
                </c:pt>
                <c:pt idx="8439">
                  <c:v>88.640578285778304</c:v>
                </c:pt>
                <c:pt idx="8440">
                  <c:v>91.482973969815205</c:v>
                </c:pt>
                <c:pt idx="8441">
                  <c:v>90.313608420830604</c:v>
                </c:pt>
                <c:pt idx="8442">
                  <c:v>90.902180850177004</c:v>
                </c:pt>
                <c:pt idx="8443">
                  <c:v>91.003450368480202</c:v>
                </c:pt>
                <c:pt idx="8444">
                  <c:v>90.989342518795496</c:v>
                </c:pt>
                <c:pt idx="8445">
                  <c:v>91.293281004930193</c:v>
                </c:pt>
                <c:pt idx="8446">
                  <c:v>89.653359193121901</c:v>
                </c:pt>
                <c:pt idx="8447">
                  <c:v>90.298392263255806</c:v>
                </c:pt>
                <c:pt idx="8448">
                  <c:v>90.7520087186887</c:v>
                </c:pt>
                <c:pt idx="8449">
                  <c:v>90.957120405870299</c:v>
                </c:pt>
                <c:pt idx="8450">
                  <c:v>90.767865090794601</c:v>
                </c:pt>
                <c:pt idx="8451">
                  <c:v>91.143140331903894</c:v>
                </c:pt>
                <c:pt idx="8452">
                  <c:v>93.853972618374996</c:v>
                </c:pt>
                <c:pt idx="8453">
                  <c:v>94.278549832365599</c:v>
                </c:pt>
                <c:pt idx="8454">
                  <c:v>92.533135506701697</c:v>
                </c:pt>
                <c:pt idx="8455">
                  <c:v>92.143384256106103</c:v>
                </c:pt>
                <c:pt idx="8456">
                  <c:v>93.610363222826606</c:v>
                </c:pt>
                <c:pt idx="8457">
                  <c:v>93.970240452710101</c:v>
                </c:pt>
                <c:pt idx="8458">
                  <c:v>93.630257911131906</c:v>
                </c:pt>
                <c:pt idx="8459">
                  <c:v>93.744318397440907</c:v>
                </c:pt>
                <c:pt idx="8460">
                  <c:v>94.876375290794797</c:v>
                </c:pt>
                <c:pt idx="8461">
                  <c:v>95.096268426822505</c:v>
                </c:pt>
                <c:pt idx="8462">
                  <c:v>94.589765456118499</c:v>
                </c:pt>
                <c:pt idx="8463">
                  <c:v>93.908172430828898</c:v>
                </c:pt>
                <c:pt idx="8464">
                  <c:v>93.229617172125103</c:v>
                </c:pt>
                <c:pt idx="8465">
                  <c:v>92.654030817462896</c:v>
                </c:pt>
                <c:pt idx="8466">
                  <c:v>93.655384357224904</c:v>
                </c:pt>
                <c:pt idx="8467">
                  <c:v>95.310977357677203</c:v>
                </c:pt>
                <c:pt idx="8468">
                  <c:v>96.112878662108997</c:v>
                </c:pt>
                <c:pt idx="8469">
                  <c:v>94.989563459117605</c:v>
                </c:pt>
                <c:pt idx="8470">
                  <c:v>93.412061208625005</c:v>
                </c:pt>
                <c:pt idx="8471">
                  <c:v>92.4128203503533</c:v>
                </c:pt>
                <c:pt idx="8472">
                  <c:v>91.723137215619104</c:v>
                </c:pt>
                <c:pt idx="8473">
                  <c:v>92.037321310623994</c:v>
                </c:pt>
                <c:pt idx="8474">
                  <c:v>92.211143420890707</c:v>
                </c:pt>
                <c:pt idx="8475">
                  <c:v>93.007108477546694</c:v>
                </c:pt>
                <c:pt idx="8476">
                  <c:v>92.426221435070104</c:v>
                </c:pt>
                <c:pt idx="8477">
                  <c:v>92.767187856597701</c:v>
                </c:pt>
                <c:pt idx="8478">
                  <c:v>92.942666051486398</c:v>
                </c:pt>
                <c:pt idx="8479">
                  <c:v>93.839435845521507</c:v>
                </c:pt>
                <c:pt idx="8480">
                  <c:v>95.175571095726099</c:v>
                </c:pt>
                <c:pt idx="8481">
                  <c:v>95.888680503094093</c:v>
                </c:pt>
                <c:pt idx="8482">
                  <c:v>95.552246445762904</c:v>
                </c:pt>
                <c:pt idx="8483">
                  <c:v>94.804612166613097</c:v>
                </c:pt>
                <c:pt idx="8484">
                  <c:v>93.828372244079006</c:v>
                </c:pt>
                <c:pt idx="8485">
                  <c:v>92.875311940130501</c:v>
                </c:pt>
                <c:pt idx="8486">
                  <c:v>92.247774781332694</c:v>
                </c:pt>
                <c:pt idx="8487">
                  <c:v>92.438387136362294</c:v>
                </c:pt>
                <c:pt idx="8488">
                  <c:v>92.157344740256804</c:v>
                </c:pt>
                <c:pt idx="8489">
                  <c:v>92.482732357768398</c:v>
                </c:pt>
                <c:pt idx="8490">
                  <c:v>92.464521584515495</c:v>
                </c:pt>
                <c:pt idx="8491">
                  <c:v>91.794429094786594</c:v>
                </c:pt>
                <c:pt idx="8492">
                  <c:v>91.005818140048802</c:v>
                </c:pt>
                <c:pt idx="8493">
                  <c:v>91.616863399222396</c:v>
                </c:pt>
                <c:pt idx="8494">
                  <c:v>90.227418525379306</c:v>
                </c:pt>
                <c:pt idx="8495">
                  <c:v>88.687708202101206</c:v>
                </c:pt>
                <c:pt idx="8496">
                  <c:v>88.411186496101607</c:v>
                </c:pt>
                <c:pt idx="8497">
                  <c:v>87.694494472350598</c:v>
                </c:pt>
                <c:pt idx="8498">
                  <c:v>88.292747171650106</c:v>
                </c:pt>
                <c:pt idx="8499">
                  <c:v>89.685507731649494</c:v>
                </c:pt>
                <c:pt idx="8500">
                  <c:v>91.487350190653501</c:v>
                </c:pt>
                <c:pt idx="8501">
                  <c:v>95.0441459741579</c:v>
                </c:pt>
                <c:pt idx="8502">
                  <c:v>95.524177450909903</c:v>
                </c:pt>
                <c:pt idx="8503">
                  <c:v>96.263357967180994</c:v>
                </c:pt>
                <c:pt idx="8504">
                  <c:v>96.856516877302298</c:v>
                </c:pt>
                <c:pt idx="8505">
                  <c:v>96.713200877447406</c:v>
                </c:pt>
                <c:pt idx="8506">
                  <c:v>95.052045739155304</c:v>
                </c:pt>
                <c:pt idx="8507">
                  <c:v>94.503621538169199</c:v>
                </c:pt>
                <c:pt idx="8508">
                  <c:v>93.246737264500496</c:v>
                </c:pt>
                <c:pt idx="8509">
                  <c:v>93.089072487396606</c:v>
                </c:pt>
                <c:pt idx="8510">
                  <c:v>92.976226188725505</c:v>
                </c:pt>
                <c:pt idx="8511">
                  <c:v>92.491681561184706</c:v>
                </c:pt>
                <c:pt idx="8512">
                  <c:v>93.216114142939503</c:v>
                </c:pt>
                <c:pt idx="8513">
                  <c:v>93.605243398696004</c:v>
                </c:pt>
                <c:pt idx="8514">
                  <c:v>93.335474340444605</c:v>
                </c:pt>
                <c:pt idx="8515">
                  <c:v>93.593630079163603</c:v>
                </c:pt>
                <c:pt idx="8516">
                  <c:v>93.222684905185005</c:v>
                </c:pt>
                <c:pt idx="8517">
                  <c:v>93.015791123874706</c:v>
                </c:pt>
                <c:pt idx="8518">
                  <c:v>91.849972772887796</c:v>
                </c:pt>
                <c:pt idx="8519">
                  <c:v>91.103014431728894</c:v>
                </c:pt>
                <c:pt idx="8520">
                  <c:v>89.335311339421906</c:v>
                </c:pt>
                <c:pt idx="8521">
                  <c:v>90.499807530631799</c:v>
                </c:pt>
                <c:pt idx="8522">
                  <c:v>91.646095443502304</c:v>
                </c:pt>
                <c:pt idx="8523">
                  <c:v>94.207904533198601</c:v>
                </c:pt>
                <c:pt idx="8524">
                  <c:v>95.150565580780906</c:v>
                </c:pt>
                <c:pt idx="8525">
                  <c:v>95.320927351941407</c:v>
                </c:pt>
                <c:pt idx="8526">
                  <c:v>96.344118062118497</c:v>
                </c:pt>
                <c:pt idx="8527">
                  <c:v>98.6614777131323</c:v>
                </c:pt>
                <c:pt idx="8528">
                  <c:v>99.343875665902601</c:v>
                </c:pt>
                <c:pt idx="8529">
                  <c:v>99.824960143618696</c:v>
                </c:pt>
                <c:pt idx="8530">
                  <c:v>99.825862744931001</c:v>
                </c:pt>
                <c:pt idx="8531">
                  <c:v>99.637106109206599</c:v>
                </c:pt>
                <c:pt idx="8532">
                  <c:v>99.4372370995913</c:v>
                </c:pt>
                <c:pt idx="8533">
                  <c:v>99.193445816216098</c:v>
                </c:pt>
                <c:pt idx="8534">
                  <c:v>99.1247282402108</c:v>
                </c:pt>
                <c:pt idx="8535">
                  <c:v>99.239837715419995</c:v>
                </c:pt>
                <c:pt idx="8536">
                  <c:v>99.141769263665296</c:v>
                </c:pt>
                <c:pt idx="8537">
                  <c:v>98.431449855801304</c:v>
                </c:pt>
                <c:pt idx="8538">
                  <c:v>98.305537985222401</c:v>
                </c:pt>
                <c:pt idx="8539">
                  <c:v>97.304591191660407</c:v>
                </c:pt>
                <c:pt idx="8540">
                  <c:v>96.893609948872196</c:v>
                </c:pt>
                <c:pt idx="8541">
                  <c:v>96.439600860871096</c:v>
                </c:pt>
                <c:pt idx="8542">
                  <c:v>96.1515042646284</c:v>
                </c:pt>
                <c:pt idx="8543">
                  <c:v>95.731733807510594</c:v>
                </c:pt>
                <c:pt idx="8544">
                  <c:v>96.716678417622305</c:v>
                </c:pt>
                <c:pt idx="8545">
                  <c:v>97.617360602749898</c:v>
                </c:pt>
                <c:pt idx="8546">
                  <c:v>97.674925782131695</c:v>
                </c:pt>
                <c:pt idx="8547">
                  <c:v>97.312252470485902</c:v>
                </c:pt>
                <c:pt idx="8548">
                  <c:v>97.360457646734105</c:v>
                </c:pt>
                <c:pt idx="8549">
                  <c:v>97.210632466849304</c:v>
                </c:pt>
                <c:pt idx="8550">
                  <c:v>97.455820912868802</c:v>
                </c:pt>
                <c:pt idx="8551">
                  <c:v>97.228409516882095</c:v>
                </c:pt>
                <c:pt idx="8552">
                  <c:v>97.149671123281394</c:v>
                </c:pt>
                <c:pt idx="8553">
                  <c:v>97.125617305376096</c:v>
                </c:pt>
                <c:pt idx="8554">
                  <c:v>97.108768038415903</c:v>
                </c:pt>
                <c:pt idx="8555">
                  <c:v>97.379452411087996</c:v>
                </c:pt>
                <c:pt idx="8556">
                  <c:v>97.529266469280898</c:v>
                </c:pt>
                <c:pt idx="8557">
                  <c:v>97.4780253943931</c:v>
                </c:pt>
                <c:pt idx="8558">
                  <c:v>97.436997884148695</c:v>
                </c:pt>
                <c:pt idx="8559">
                  <c:v>97.212103373679099</c:v>
                </c:pt>
                <c:pt idx="8560">
                  <c:v>97.074389839789902</c:v>
                </c:pt>
                <c:pt idx="8561">
                  <c:v>96.8271098338044</c:v>
                </c:pt>
                <c:pt idx="8562">
                  <c:v>96.794285340635199</c:v>
                </c:pt>
                <c:pt idx="8563">
                  <c:v>96.596387568345605</c:v>
                </c:pt>
                <c:pt idx="8564">
                  <c:v>96.320683214373304</c:v>
                </c:pt>
                <c:pt idx="8565">
                  <c:v>96.1821919382473</c:v>
                </c:pt>
                <c:pt idx="8566">
                  <c:v>96.308913407449595</c:v>
                </c:pt>
                <c:pt idx="8567">
                  <c:v>96.088559550321904</c:v>
                </c:pt>
                <c:pt idx="8568">
                  <c:v>95.966657715967898</c:v>
                </c:pt>
                <c:pt idx="8569">
                  <c:v>95.710155900689301</c:v>
                </c:pt>
                <c:pt idx="8570">
                  <c:v>95.524258701789606</c:v>
                </c:pt>
                <c:pt idx="8571">
                  <c:v>96.042672269418304</c:v>
                </c:pt>
                <c:pt idx="8572">
                  <c:v>95.496940265598695</c:v>
                </c:pt>
                <c:pt idx="8573">
                  <c:v>95.551564566676007</c:v>
                </c:pt>
                <c:pt idx="8574">
                  <c:v>95.9155135805577</c:v>
                </c:pt>
                <c:pt idx="8575">
                  <c:v>96.471391033644494</c:v>
                </c:pt>
                <c:pt idx="8576">
                  <c:v>96.631312221245693</c:v>
                </c:pt>
                <c:pt idx="8577">
                  <c:v>97.451491446942399</c:v>
                </c:pt>
                <c:pt idx="8578">
                  <c:v>97.660473287414106</c:v>
                </c:pt>
                <c:pt idx="8579">
                  <c:v>97.357961100126801</c:v>
                </c:pt>
                <c:pt idx="8580">
                  <c:v>97.682968923401106</c:v>
                </c:pt>
                <c:pt idx="8581">
                  <c:v>97.495556378950297</c:v>
                </c:pt>
                <c:pt idx="8582">
                  <c:v>97.617207174792298</c:v>
                </c:pt>
                <c:pt idx="8583">
                  <c:v>97.191143555478803</c:v>
                </c:pt>
                <c:pt idx="8584">
                  <c:v>96.217472136780799</c:v>
                </c:pt>
                <c:pt idx="8585">
                  <c:v>96.601592160148897</c:v>
                </c:pt>
                <c:pt idx="8586">
                  <c:v>97.120825172178002</c:v>
                </c:pt>
                <c:pt idx="8587">
                  <c:v>97.237725502120895</c:v>
                </c:pt>
                <c:pt idx="8588">
                  <c:v>95.536609725236005</c:v>
                </c:pt>
                <c:pt idx="8589">
                  <c:v>95.507054335796596</c:v>
                </c:pt>
                <c:pt idx="8590">
                  <c:v>95.662486207146799</c:v>
                </c:pt>
                <c:pt idx="8591">
                  <c:v>96.402974081541203</c:v>
                </c:pt>
                <c:pt idx="8592">
                  <c:v>97.450459237526005</c:v>
                </c:pt>
                <c:pt idx="8593">
                  <c:v>97.751552473070802</c:v>
                </c:pt>
                <c:pt idx="8594">
                  <c:v>97.618590618525204</c:v>
                </c:pt>
                <c:pt idx="8595">
                  <c:v>97.415891186721197</c:v>
                </c:pt>
                <c:pt idx="8596">
                  <c:v>98.139096675490407</c:v>
                </c:pt>
                <c:pt idx="8597">
                  <c:v>98.138144401600897</c:v>
                </c:pt>
                <c:pt idx="8598">
                  <c:v>98.192424415152601</c:v>
                </c:pt>
                <c:pt idx="8599">
                  <c:v>97.994468917173805</c:v>
                </c:pt>
                <c:pt idx="8600">
                  <c:v>97.899798094624401</c:v>
                </c:pt>
                <c:pt idx="8601">
                  <c:v>97.851680262696505</c:v>
                </c:pt>
                <c:pt idx="8602">
                  <c:v>97.797293796981805</c:v>
                </c:pt>
                <c:pt idx="8603">
                  <c:v>97.587298107915601</c:v>
                </c:pt>
                <c:pt idx="8604">
                  <c:v>97.217800607350895</c:v>
                </c:pt>
                <c:pt idx="8605">
                  <c:v>96.716761775821098</c:v>
                </c:pt>
                <c:pt idx="8606">
                  <c:v>96.379313394115002</c:v>
                </c:pt>
                <c:pt idx="8607">
                  <c:v>95.172673431180002</c:v>
                </c:pt>
                <c:pt idx="8608">
                  <c:v>95.752185124305001</c:v>
                </c:pt>
                <c:pt idx="8609">
                  <c:v>97.177824786401899</c:v>
                </c:pt>
                <c:pt idx="8610">
                  <c:v>98.822851896615504</c:v>
                </c:pt>
                <c:pt idx="8611">
                  <c:v>99.173667857066704</c:v>
                </c:pt>
                <c:pt idx="8612">
                  <c:v>97.943215269830006</c:v>
                </c:pt>
                <c:pt idx="8613">
                  <c:v>96.997178189663501</c:v>
                </c:pt>
                <c:pt idx="8614">
                  <c:v>96.994179842540603</c:v>
                </c:pt>
                <c:pt idx="8615">
                  <c:v>96.3138019212263</c:v>
                </c:pt>
                <c:pt idx="8616">
                  <c:v>96.204932052909896</c:v>
                </c:pt>
                <c:pt idx="8617">
                  <c:v>96.488541521014398</c:v>
                </c:pt>
                <c:pt idx="8618">
                  <c:v>97.606270895211694</c:v>
                </c:pt>
                <c:pt idx="8619">
                  <c:v>97.413178370763802</c:v>
                </c:pt>
                <c:pt idx="8620">
                  <c:v>96.587678733341306</c:v>
                </c:pt>
                <c:pt idx="8621">
                  <c:v>96.924018939357495</c:v>
                </c:pt>
                <c:pt idx="8622">
                  <c:v>97.827620248936995</c:v>
                </c:pt>
                <c:pt idx="8623">
                  <c:v>97.150859715665902</c:v>
                </c:pt>
                <c:pt idx="8624">
                  <c:v>96.878329066817599</c:v>
                </c:pt>
                <c:pt idx="8625">
                  <c:v>97.698711976667994</c:v>
                </c:pt>
                <c:pt idx="8626">
                  <c:v>98.582660538089002</c:v>
                </c:pt>
                <c:pt idx="8627">
                  <c:v>99.283492476752599</c:v>
                </c:pt>
                <c:pt idx="8628">
                  <c:v>99.7158292833427</c:v>
                </c:pt>
                <c:pt idx="8629">
                  <c:v>99.926921036077601</c:v>
                </c:pt>
                <c:pt idx="8630">
                  <c:v>99.956045742409302</c:v>
                </c:pt>
                <c:pt idx="8631">
                  <c:v>99.964925307650503</c:v>
                </c:pt>
                <c:pt idx="8632">
                  <c:v>99.878579447377305</c:v>
                </c:pt>
                <c:pt idx="8633">
                  <c:v>98.862434878296298</c:v>
                </c:pt>
                <c:pt idx="8634">
                  <c:v>96.794961104884393</c:v>
                </c:pt>
                <c:pt idx="8635">
                  <c:v>97.017360269183996</c:v>
                </c:pt>
                <c:pt idx="8636">
                  <c:v>99.263287258348299</c:v>
                </c:pt>
                <c:pt idx="8637">
                  <c:v>99.996692167855898</c:v>
                </c:pt>
                <c:pt idx="8638">
                  <c:v>99.971232804473104</c:v>
                </c:pt>
                <c:pt idx="8639">
                  <c:v>99.864743493432997</c:v>
                </c:pt>
                <c:pt idx="8640">
                  <c:v>98.540021660162907</c:v>
                </c:pt>
                <c:pt idx="8641">
                  <c:v>98.532531606612906</c:v>
                </c:pt>
                <c:pt idx="8642">
                  <c:v>99.321790989230294</c:v>
                </c:pt>
                <c:pt idx="8643">
                  <c:v>99.194530368988794</c:v>
                </c:pt>
                <c:pt idx="8644">
                  <c:v>99.293735106111299</c:v>
                </c:pt>
                <c:pt idx="8645">
                  <c:v>99.582610484388695</c:v>
                </c:pt>
                <c:pt idx="8646">
                  <c:v>99.965006241222895</c:v>
                </c:pt>
                <c:pt idx="8647">
                  <c:v>99.999705949086405</c:v>
                </c:pt>
                <c:pt idx="8648">
                  <c:v>100</c:v>
                </c:pt>
                <c:pt idx="8649">
                  <c:v>99.965980088005296</c:v>
                </c:pt>
                <c:pt idx="8650">
                  <c:v>99.599889314760205</c:v>
                </c:pt>
                <c:pt idx="8651">
                  <c:v>99.241835900365601</c:v>
                </c:pt>
                <c:pt idx="8652">
                  <c:v>98.981216792293594</c:v>
                </c:pt>
                <c:pt idx="8653">
                  <c:v>99.768831843407696</c:v>
                </c:pt>
                <c:pt idx="8654">
                  <c:v>99.949794515501296</c:v>
                </c:pt>
                <c:pt idx="8655">
                  <c:v>99.689565784323506</c:v>
                </c:pt>
                <c:pt idx="8656">
                  <c:v>99.860085674409703</c:v>
                </c:pt>
                <c:pt idx="8657">
                  <c:v>99.960525271995095</c:v>
                </c:pt>
                <c:pt idx="8658">
                  <c:v>99.966723440835395</c:v>
                </c:pt>
                <c:pt idx="8659">
                  <c:v>99.489248351145605</c:v>
                </c:pt>
                <c:pt idx="8660">
                  <c:v>98.112318505255601</c:v>
                </c:pt>
                <c:pt idx="8661">
                  <c:v>96.975962183033801</c:v>
                </c:pt>
                <c:pt idx="8662">
                  <c:v>93.207012525569496</c:v>
                </c:pt>
                <c:pt idx="8663">
                  <c:v>91.769146352596394</c:v>
                </c:pt>
                <c:pt idx="8664">
                  <c:v>92.365750076005298</c:v>
                </c:pt>
                <c:pt idx="8665">
                  <c:v>93.267381392579196</c:v>
                </c:pt>
                <c:pt idx="8666">
                  <c:v>94.235581140262695</c:v>
                </c:pt>
                <c:pt idx="8667">
                  <c:v>95.1645122183388</c:v>
                </c:pt>
                <c:pt idx="8668">
                  <c:v>95.807829350735204</c:v>
                </c:pt>
                <c:pt idx="8669">
                  <c:v>95.290967347588307</c:v>
                </c:pt>
                <c:pt idx="8670">
                  <c:v>95.327892721002996</c:v>
                </c:pt>
                <c:pt idx="8671">
                  <c:v>94.774008129736401</c:v>
                </c:pt>
                <c:pt idx="8672">
                  <c:v>94.649783719003096</c:v>
                </c:pt>
                <c:pt idx="8673">
                  <c:v>94.495645736064702</c:v>
                </c:pt>
                <c:pt idx="8674">
                  <c:v>94.211828429726907</c:v>
                </c:pt>
                <c:pt idx="8675">
                  <c:v>93.868901052723302</c:v>
                </c:pt>
                <c:pt idx="8676">
                  <c:v>94.673684429728098</c:v>
                </c:pt>
                <c:pt idx="8677">
                  <c:v>95.982069883717699</c:v>
                </c:pt>
                <c:pt idx="8678">
                  <c:v>97.364493120699294</c:v>
                </c:pt>
                <c:pt idx="8679">
                  <c:v>97.678042652381905</c:v>
                </c:pt>
                <c:pt idx="8680">
                  <c:v>97.563609116990307</c:v>
                </c:pt>
                <c:pt idx="8681">
                  <c:v>97.8110280407668</c:v>
                </c:pt>
                <c:pt idx="8682">
                  <c:v>98.042383210806193</c:v>
                </c:pt>
                <c:pt idx="8683">
                  <c:v>98.153591404241496</c:v>
                </c:pt>
                <c:pt idx="8684">
                  <c:v>97.035877813783998</c:v>
                </c:pt>
                <c:pt idx="8685">
                  <c:v>96.380437070693006</c:v>
                </c:pt>
                <c:pt idx="8686">
                  <c:v>95.114286488154306</c:v>
                </c:pt>
                <c:pt idx="8687">
                  <c:v>95.404323351908602</c:v>
                </c:pt>
                <c:pt idx="8688">
                  <c:v>97.744311862201698</c:v>
                </c:pt>
                <c:pt idx="8689">
                  <c:v>97.709552713710593</c:v>
                </c:pt>
                <c:pt idx="8690">
                  <c:v>97.592398042745799</c:v>
                </c:pt>
                <c:pt idx="8691">
                  <c:v>97.485749985482101</c:v>
                </c:pt>
                <c:pt idx="8692">
                  <c:v>95.789691172848805</c:v>
                </c:pt>
                <c:pt idx="8693">
                  <c:v>95.112486555828596</c:v>
                </c:pt>
                <c:pt idx="8694">
                  <c:v>97.967431590895998</c:v>
                </c:pt>
                <c:pt idx="8695">
                  <c:v>97.401948581491496</c:v>
                </c:pt>
                <c:pt idx="8696">
                  <c:v>96.347321114022094</c:v>
                </c:pt>
                <c:pt idx="8697">
                  <c:v>93.305089469234403</c:v>
                </c:pt>
                <c:pt idx="8698">
                  <c:v>93.644439351325801</c:v>
                </c:pt>
                <c:pt idx="8699">
                  <c:v>94.179268272845206</c:v>
                </c:pt>
                <c:pt idx="8700">
                  <c:v>94.601966570192303</c:v>
                </c:pt>
                <c:pt idx="8701">
                  <c:v>94.953968280841906</c:v>
                </c:pt>
                <c:pt idx="8702">
                  <c:v>93.617284593028998</c:v>
                </c:pt>
                <c:pt idx="8703">
                  <c:v>92.645033072426003</c:v>
                </c:pt>
                <c:pt idx="8704">
                  <c:v>92.177945631865697</c:v>
                </c:pt>
                <c:pt idx="8705">
                  <c:v>92.110633291574601</c:v>
                </c:pt>
                <c:pt idx="8706">
                  <c:v>92.731937185745807</c:v>
                </c:pt>
                <c:pt idx="8707">
                  <c:v>92.283791941327195</c:v>
                </c:pt>
                <c:pt idx="8708">
                  <c:v>94.275165284648395</c:v>
                </c:pt>
                <c:pt idx="8709">
                  <c:v>94.710789122432004</c:v>
                </c:pt>
                <c:pt idx="8710">
                  <c:v>93.942635655122302</c:v>
                </c:pt>
                <c:pt idx="8711">
                  <c:v>89.892333597137906</c:v>
                </c:pt>
                <c:pt idx="8712">
                  <c:v>90.1054514979228</c:v>
                </c:pt>
                <c:pt idx="8713">
                  <c:v>92.654224522676301</c:v>
                </c:pt>
                <c:pt idx="8714">
                  <c:v>96.4070200847694</c:v>
                </c:pt>
                <c:pt idx="8715">
                  <c:v>96.992588725600001</c:v>
                </c:pt>
                <c:pt idx="8716">
                  <c:v>96.355517409483198</c:v>
                </c:pt>
                <c:pt idx="8717">
                  <c:v>95.482678712253104</c:v>
                </c:pt>
                <c:pt idx="8718">
                  <c:v>94.532301364102594</c:v>
                </c:pt>
                <c:pt idx="8719">
                  <c:v>94.970799461740199</c:v>
                </c:pt>
                <c:pt idx="8720">
                  <c:v>95.143051175657206</c:v>
                </c:pt>
                <c:pt idx="8721">
                  <c:v>95.475619496019505</c:v>
                </c:pt>
                <c:pt idx="8722">
                  <c:v>96.200525248257804</c:v>
                </c:pt>
                <c:pt idx="8723">
                  <c:v>96.156977866074101</c:v>
                </c:pt>
                <c:pt idx="8724">
                  <c:v>95.682841122502595</c:v>
                </c:pt>
                <c:pt idx="8725">
                  <c:v>95.345194542547603</c:v>
                </c:pt>
                <c:pt idx="8726">
                  <c:v>94.442097437159703</c:v>
                </c:pt>
                <c:pt idx="8727">
                  <c:v>94.233118664061493</c:v>
                </c:pt>
                <c:pt idx="8728">
                  <c:v>94.333003383404602</c:v>
                </c:pt>
                <c:pt idx="8729">
                  <c:v>93.869046445125903</c:v>
                </c:pt>
                <c:pt idx="8730">
                  <c:v>93.583672758674695</c:v>
                </c:pt>
                <c:pt idx="8731">
                  <c:v>94.074123068704793</c:v>
                </c:pt>
                <c:pt idx="8732">
                  <c:v>94.214342046589294</c:v>
                </c:pt>
                <c:pt idx="8733">
                  <c:v>94.117766244464207</c:v>
                </c:pt>
                <c:pt idx="8734">
                  <c:v>93.555712268333394</c:v>
                </c:pt>
                <c:pt idx="8735">
                  <c:v>90.082703360315605</c:v>
                </c:pt>
                <c:pt idx="8736">
                  <c:v>87.428529030194298</c:v>
                </c:pt>
                <c:pt idx="8737">
                  <c:v>89.846965272273806</c:v>
                </c:pt>
                <c:pt idx="8738">
                  <c:v>90.945175328571196</c:v>
                </c:pt>
                <c:pt idx="8739">
                  <c:v>91.876947651624604</c:v>
                </c:pt>
                <c:pt idx="8740">
                  <c:v>94.665103936715397</c:v>
                </c:pt>
                <c:pt idx="8741">
                  <c:v>94.904134932217005</c:v>
                </c:pt>
                <c:pt idx="8742">
                  <c:v>93.980729746665901</c:v>
                </c:pt>
                <c:pt idx="8743">
                  <c:v>94.322524246334098</c:v>
                </c:pt>
                <c:pt idx="8744">
                  <c:v>95.440947038318598</c:v>
                </c:pt>
                <c:pt idx="8745">
                  <c:v>97.160127085447101</c:v>
                </c:pt>
                <c:pt idx="8746">
                  <c:v>98.051749778568094</c:v>
                </c:pt>
                <c:pt idx="8747">
                  <c:v>98.744344812103293</c:v>
                </c:pt>
                <c:pt idx="8748">
                  <c:v>99.062426952408302</c:v>
                </c:pt>
                <c:pt idx="8749">
                  <c:v>99.647168181999604</c:v>
                </c:pt>
                <c:pt idx="8750">
                  <c:v>99.921044243692194</c:v>
                </c:pt>
                <c:pt idx="8751">
                  <c:v>98.301003939481603</c:v>
                </c:pt>
                <c:pt idx="8752">
                  <c:v>97.464186425767593</c:v>
                </c:pt>
                <c:pt idx="8753">
                  <c:v>97.056791981480899</c:v>
                </c:pt>
                <c:pt idx="8754">
                  <c:v>98.832543964152904</c:v>
                </c:pt>
                <c:pt idx="8755">
                  <c:v>99.997994982567306</c:v>
                </c:pt>
                <c:pt idx="8756">
                  <c:v>99.992363428683703</c:v>
                </c:pt>
                <c:pt idx="8757">
                  <c:v>99.644209516235804</c:v>
                </c:pt>
                <c:pt idx="8758">
                  <c:v>99.667750492271097</c:v>
                </c:pt>
                <c:pt idx="8759">
                  <c:v>99.309966215502399</c:v>
                </c:pt>
                <c:pt idx="8760">
                  <c:v>98.749130649927807</c:v>
                </c:pt>
                <c:pt idx="8761">
                  <c:v>99.998209188360093</c:v>
                </c:pt>
                <c:pt idx="8762">
                  <c:v>99.047329709657305</c:v>
                </c:pt>
                <c:pt idx="8763">
                  <c:v>97.647624463102005</c:v>
                </c:pt>
                <c:pt idx="8764">
                  <c:v>99.971370263700905</c:v>
                </c:pt>
                <c:pt idx="8765">
                  <c:v>99.593012744751505</c:v>
                </c:pt>
                <c:pt idx="8766">
                  <c:v>96.764219281293094</c:v>
                </c:pt>
                <c:pt idx="8767">
                  <c:v>96.378253116150006</c:v>
                </c:pt>
                <c:pt idx="8768">
                  <c:v>95.934197822074907</c:v>
                </c:pt>
                <c:pt idx="8769">
                  <c:v>97.045522894400605</c:v>
                </c:pt>
                <c:pt idx="8770">
                  <c:v>98.971939739604395</c:v>
                </c:pt>
                <c:pt idx="8771">
                  <c:v>98.711581905022001</c:v>
                </c:pt>
                <c:pt idx="8772">
                  <c:v>97.576777295248704</c:v>
                </c:pt>
                <c:pt idx="8773">
                  <c:v>96.524956048565201</c:v>
                </c:pt>
                <c:pt idx="8774">
                  <c:v>95.248725871536294</c:v>
                </c:pt>
                <c:pt idx="8775">
                  <c:v>94.482291745696301</c:v>
                </c:pt>
                <c:pt idx="8776">
                  <c:v>94.504267159716207</c:v>
                </c:pt>
                <c:pt idx="8777">
                  <c:v>94.169996796753907</c:v>
                </c:pt>
                <c:pt idx="8778">
                  <c:v>95.383077098050805</c:v>
                </c:pt>
                <c:pt idx="8779">
                  <c:v>96.892456655276106</c:v>
                </c:pt>
                <c:pt idx="8780">
                  <c:v>93.799511230743406</c:v>
                </c:pt>
                <c:pt idx="8781">
                  <c:v>92.905315404410004</c:v>
                </c:pt>
                <c:pt idx="8782">
                  <c:v>96.004147811206494</c:v>
                </c:pt>
                <c:pt idx="8783">
                  <c:v>97.555981651772598</c:v>
                </c:pt>
                <c:pt idx="8784">
                  <c:v>95.192250405677996</c:v>
                </c:pt>
                <c:pt idx="8785">
                  <c:v>91.243378730531106</c:v>
                </c:pt>
                <c:pt idx="8786">
                  <c:v>91.397577774967502</c:v>
                </c:pt>
                <c:pt idx="8787">
                  <c:v>91.500151041070595</c:v>
                </c:pt>
                <c:pt idx="8788">
                  <c:v>93.631462727661798</c:v>
                </c:pt>
                <c:pt idx="8789">
                  <c:v>92.430559741087094</c:v>
                </c:pt>
                <c:pt idx="8790">
                  <c:v>93.348910692038601</c:v>
                </c:pt>
                <c:pt idx="8791">
                  <c:v>93.426046571801706</c:v>
                </c:pt>
                <c:pt idx="8792">
                  <c:v>93.945543889953996</c:v>
                </c:pt>
                <c:pt idx="8793">
                  <c:v>92.818603734095404</c:v>
                </c:pt>
                <c:pt idx="8794">
                  <c:v>92.331374755218505</c:v>
                </c:pt>
                <c:pt idx="8795">
                  <c:v>93.512693679070907</c:v>
                </c:pt>
                <c:pt idx="8796">
                  <c:v>94.717470632419094</c:v>
                </c:pt>
                <c:pt idx="8797">
                  <c:v>95.307078929566302</c:v>
                </c:pt>
                <c:pt idx="8798">
                  <c:v>95.635022468226396</c:v>
                </c:pt>
                <c:pt idx="8799">
                  <c:v>95.383477079532398</c:v>
                </c:pt>
                <c:pt idx="8800">
                  <c:v>93.988846199395894</c:v>
                </c:pt>
                <c:pt idx="8801">
                  <c:v>92.752883129828405</c:v>
                </c:pt>
                <c:pt idx="8802">
                  <c:v>92.779443519649206</c:v>
                </c:pt>
                <c:pt idx="8803">
                  <c:v>94.037828910642105</c:v>
                </c:pt>
                <c:pt idx="8804">
                  <c:v>93.630211680778103</c:v>
                </c:pt>
                <c:pt idx="8805">
                  <c:v>93.601282168006406</c:v>
                </c:pt>
                <c:pt idx="8806">
                  <c:v>92.719680149449303</c:v>
                </c:pt>
                <c:pt idx="8807">
                  <c:v>91.745770837344296</c:v>
                </c:pt>
                <c:pt idx="8808">
                  <c:v>92.005676441682496</c:v>
                </c:pt>
                <c:pt idx="8809">
                  <c:v>91.014994596668203</c:v>
                </c:pt>
                <c:pt idx="8810">
                  <c:v>92.074561392617994</c:v>
                </c:pt>
                <c:pt idx="8811">
                  <c:v>92.981738941169596</c:v>
                </c:pt>
                <c:pt idx="8812">
                  <c:v>94.329305430830004</c:v>
                </c:pt>
                <c:pt idx="8813">
                  <c:v>94.839594640480101</c:v>
                </c:pt>
                <c:pt idx="8814">
                  <c:v>94.046561423974197</c:v>
                </c:pt>
                <c:pt idx="8815">
                  <c:v>94.5579704378397</c:v>
                </c:pt>
                <c:pt idx="8816">
                  <c:v>94.597341207423</c:v>
                </c:pt>
                <c:pt idx="8817">
                  <c:v>93.583124958863493</c:v>
                </c:pt>
                <c:pt idx="8818">
                  <c:v>93.3417680574928</c:v>
                </c:pt>
                <c:pt idx="8819">
                  <c:v>93.211648247336399</c:v>
                </c:pt>
                <c:pt idx="8820">
                  <c:v>94.676497632767706</c:v>
                </c:pt>
                <c:pt idx="8821">
                  <c:v>96.585025246447699</c:v>
                </c:pt>
                <c:pt idx="8822">
                  <c:v>97.863675931064904</c:v>
                </c:pt>
                <c:pt idx="8823">
                  <c:v>98.272012019502498</c:v>
                </c:pt>
                <c:pt idx="8824">
                  <c:v>98.676759974724902</c:v>
                </c:pt>
                <c:pt idx="8825">
                  <c:v>99.155166265971104</c:v>
                </c:pt>
                <c:pt idx="8826">
                  <c:v>99.686006483946599</c:v>
                </c:pt>
                <c:pt idx="8827">
                  <c:v>99.048132762625201</c:v>
                </c:pt>
                <c:pt idx="8828">
                  <c:v>99.584046243248594</c:v>
                </c:pt>
                <c:pt idx="8829">
                  <c:v>99.232647970836197</c:v>
                </c:pt>
                <c:pt idx="8830">
                  <c:v>99.014939647427596</c:v>
                </c:pt>
                <c:pt idx="8831">
                  <c:v>98.611214890458299</c:v>
                </c:pt>
                <c:pt idx="8832">
                  <c:v>97.843087354644695</c:v>
                </c:pt>
                <c:pt idx="8833">
                  <c:v>96.255328306753498</c:v>
                </c:pt>
                <c:pt idx="8834">
                  <c:v>95.993075461027402</c:v>
                </c:pt>
                <c:pt idx="8835">
                  <c:v>96.016367015122199</c:v>
                </c:pt>
                <c:pt idx="8836">
                  <c:v>96.385084531621303</c:v>
                </c:pt>
                <c:pt idx="8837">
                  <c:v>97.007416872998803</c:v>
                </c:pt>
                <c:pt idx="8838">
                  <c:v>97.175454549851906</c:v>
                </c:pt>
                <c:pt idx="8839">
                  <c:v>97.085045204411799</c:v>
                </c:pt>
                <c:pt idx="8840">
                  <c:v>97.293558090106202</c:v>
                </c:pt>
                <c:pt idx="8841">
                  <c:v>97.198045827912907</c:v>
                </c:pt>
                <c:pt idx="8842">
                  <c:v>97.475748703198505</c:v>
                </c:pt>
                <c:pt idx="8843">
                  <c:v>97.096980708906699</c:v>
                </c:pt>
                <c:pt idx="8844">
                  <c:v>97.563496495745099</c:v>
                </c:pt>
                <c:pt idx="8845">
                  <c:v>97.898405942787903</c:v>
                </c:pt>
                <c:pt idx="8846">
                  <c:v>98.460128073222606</c:v>
                </c:pt>
                <c:pt idx="8847">
                  <c:v>97.992038004286997</c:v>
                </c:pt>
                <c:pt idx="8848">
                  <c:v>95.670539095624704</c:v>
                </c:pt>
                <c:pt idx="8849">
                  <c:v>95.720034031113599</c:v>
                </c:pt>
                <c:pt idx="8850">
                  <c:v>96.5931123323072</c:v>
                </c:pt>
                <c:pt idx="8851">
                  <c:v>95.010340212384193</c:v>
                </c:pt>
                <c:pt idx="8852">
                  <c:v>92.018423416923298</c:v>
                </c:pt>
                <c:pt idx="8853">
                  <c:v>92.332474227154904</c:v>
                </c:pt>
                <c:pt idx="8854">
                  <c:v>92.4424629829319</c:v>
                </c:pt>
                <c:pt idx="8855">
                  <c:v>93.670690105591802</c:v>
                </c:pt>
                <c:pt idx="8856">
                  <c:v>93.168327811630505</c:v>
                </c:pt>
                <c:pt idx="8857">
                  <c:v>94.835485189028702</c:v>
                </c:pt>
                <c:pt idx="8858">
                  <c:v>98.086695485960206</c:v>
                </c:pt>
                <c:pt idx="8859">
                  <c:v>99.772179668928302</c:v>
                </c:pt>
                <c:pt idx="8860">
                  <c:v>99.952840001436002</c:v>
                </c:pt>
                <c:pt idx="8861">
                  <c:v>99.979236790374301</c:v>
                </c:pt>
                <c:pt idx="8862">
                  <c:v>99.9998996139133</c:v>
                </c:pt>
                <c:pt idx="8863">
                  <c:v>100</c:v>
                </c:pt>
                <c:pt idx="8864">
                  <c:v>100</c:v>
                </c:pt>
                <c:pt idx="8865">
                  <c:v>100</c:v>
                </c:pt>
                <c:pt idx="8866">
                  <c:v>100</c:v>
                </c:pt>
                <c:pt idx="8867">
                  <c:v>99.444740382164099</c:v>
                </c:pt>
                <c:pt idx="8868">
                  <c:v>99.314334300617205</c:v>
                </c:pt>
                <c:pt idx="8869">
                  <c:v>98.6668867773448</c:v>
                </c:pt>
                <c:pt idx="8870">
                  <c:v>97.869000138443496</c:v>
                </c:pt>
                <c:pt idx="8871">
                  <c:v>98.069258290193304</c:v>
                </c:pt>
                <c:pt idx="8872">
                  <c:v>97.516608053656299</c:v>
                </c:pt>
                <c:pt idx="8873">
                  <c:v>96.865960167589193</c:v>
                </c:pt>
                <c:pt idx="8874">
                  <c:v>96.725607627005303</c:v>
                </c:pt>
                <c:pt idx="8875">
                  <c:v>96.634409407149704</c:v>
                </c:pt>
                <c:pt idx="8876">
                  <c:v>93.381161888488293</c:v>
                </c:pt>
                <c:pt idx="8877">
                  <c:v>90.947328854492397</c:v>
                </c:pt>
                <c:pt idx="8878">
                  <c:v>89.991629473537202</c:v>
                </c:pt>
                <c:pt idx="8879">
                  <c:v>91.503255598387895</c:v>
                </c:pt>
                <c:pt idx="8880">
                  <c:v>92.444119526411896</c:v>
                </c:pt>
                <c:pt idx="8881">
                  <c:v>89.253643983307995</c:v>
                </c:pt>
                <c:pt idx="8882">
                  <c:v>84.436910412284007</c:v>
                </c:pt>
                <c:pt idx="8883">
                  <c:v>86.373046689620395</c:v>
                </c:pt>
                <c:pt idx="8884">
                  <c:v>87.953537056589497</c:v>
                </c:pt>
                <c:pt idx="8885">
                  <c:v>88.733367255257903</c:v>
                </c:pt>
                <c:pt idx="8886">
                  <c:v>90.0797997507198</c:v>
                </c:pt>
                <c:pt idx="8887">
                  <c:v>90.608479392014104</c:v>
                </c:pt>
                <c:pt idx="8888">
                  <c:v>89.311855103893194</c:v>
                </c:pt>
                <c:pt idx="8889">
                  <c:v>85.676132660900194</c:v>
                </c:pt>
                <c:pt idx="8890">
                  <c:v>85.334045270400097</c:v>
                </c:pt>
                <c:pt idx="8891">
                  <c:v>93.876071866046303</c:v>
                </c:pt>
                <c:pt idx="8892">
                  <c:v>95.913887203854102</c:v>
                </c:pt>
                <c:pt idx="8893">
                  <c:v>93.9720159838852</c:v>
                </c:pt>
                <c:pt idx="8894">
                  <c:v>88.934977691085805</c:v>
                </c:pt>
                <c:pt idx="8895">
                  <c:v>89.397643593812802</c:v>
                </c:pt>
                <c:pt idx="8896">
                  <c:v>91.241027504504004</c:v>
                </c:pt>
                <c:pt idx="8897">
                  <c:v>88.814327619576602</c:v>
                </c:pt>
                <c:pt idx="8898">
                  <c:v>88.5668494210598</c:v>
                </c:pt>
                <c:pt idx="8899">
                  <c:v>89.885584752423</c:v>
                </c:pt>
                <c:pt idx="8900">
                  <c:v>90.910251992745501</c:v>
                </c:pt>
                <c:pt idx="8901">
                  <c:v>95.269490905795195</c:v>
                </c:pt>
                <c:pt idx="8902">
                  <c:v>97.024511313666807</c:v>
                </c:pt>
                <c:pt idx="8903">
                  <c:v>97.692412692878705</c:v>
                </c:pt>
                <c:pt idx="8904">
                  <c:v>99.684529625358607</c:v>
                </c:pt>
                <c:pt idx="8905">
                  <c:v>99.777797883135094</c:v>
                </c:pt>
                <c:pt idx="8906">
                  <c:v>94.263096755444394</c:v>
                </c:pt>
                <c:pt idx="8907">
                  <c:v>91.368438288669907</c:v>
                </c:pt>
                <c:pt idx="8908">
                  <c:v>92.576434590737406</c:v>
                </c:pt>
                <c:pt idx="8909">
                  <c:v>96.850741961488296</c:v>
                </c:pt>
                <c:pt idx="8910">
                  <c:v>99.981869401592604</c:v>
                </c:pt>
                <c:pt idx="8911">
                  <c:v>100</c:v>
                </c:pt>
                <c:pt idx="8912">
                  <c:v>100</c:v>
                </c:pt>
                <c:pt idx="8913">
                  <c:v>100</c:v>
                </c:pt>
                <c:pt idx="8914">
                  <c:v>99.820309870317502</c:v>
                </c:pt>
                <c:pt idx="8915">
                  <c:v>92.9618839283727</c:v>
                </c:pt>
                <c:pt idx="8916">
                  <c:v>88.771547231373205</c:v>
                </c:pt>
                <c:pt idx="8917">
                  <c:v>88.215773374701996</c:v>
                </c:pt>
                <c:pt idx="8918">
                  <c:v>88.502265115691202</c:v>
                </c:pt>
                <c:pt idx="8919">
                  <c:v>87.849137731217496</c:v>
                </c:pt>
                <c:pt idx="8920">
                  <c:v>87.0509674014978</c:v>
                </c:pt>
                <c:pt idx="8921">
                  <c:v>87.018758723432001</c:v>
                </c:pt>
                <c:pt idx="8922">
                  <c:v>87.532266623655403</c:v>
                </c:pt>
                <c:pt idx="8923">
                  <c:v>88.572303974746703</c:v>
                </c:pt>
                <c:pt idx="8924">
                  <c:v>91.427071737859094</c:v>
                </c:pt>
                <c:pt idx="8925">
                  <c:v>94.432080849881899</c:v>
                </c:pt>
                <c:pt idx="8926">
                  <c:v>90.829891173664606</c:v>
                </c:pt>
                <c:pt idx="8927">
                  <c:v>88.7644841742339</c:v>
                </c:pt>
                <c:pt idx="8928">
                  <c:v>88.183234345798994</c:v>
                </c:pt>
                <c:pt idx="8929">
                  <c:v>87.815266288064805</c:v>
                </c:pt>
                <c:pt idx="8930">
                  <c:v>89.747951416204799</c:v>
                </c:pt>
                <c:pt idx="8931">
                  <c:v>91.466649450622199</c:v>
                </c:pt>
                <c:pt idx="8932">
                  <c:v>94.314724802201397</c:v>
                </c:pt>
                <c:pt idx="8933">
                  <c:v>96.723012795839594</c:v>
                </c:pt>
                <c:pt idx="8934">
                  <c:v>99.740265236823205</c:v>
                </c:pt>
                <c:pt idx="8935">
                  <c:v>100</c:v>
                </c:pt>
                <c:pt idx="8936">
                  <c:v>100</c:v>
                </c:pt>
                <c:pt idx="8937">
                  <c:v>100</c:v>
                </c:pt>
                <c:pt idx="8938">
                  <c:v>100</c:v>
                </c:pt>
                <c:pt idx="8939">
                  <c:v>100</c:v>
                </c:pt>
                <c:pt idx="8940">
                  <c:v>100</c:v>
                </c:pt>
                <c:pt idx="8941">
                  <c:v>100</c:v>
                </c:pt>
                <c:pt idx="8942">
                  <c:v>100</c:v>
                </c:pt>
                <c:pt idx="8943">
                  <c:v>100</c:v>
                </c:pt>
                <c:pt idx="8944">
                  <c:v>100</c:v>
                </c:pt>
                <c:pt idx="8945">
                  <c:v>100</c:v>
                </c:pt>
                <c:pt idx="8946">
                  <c:v>100</c:v>
                </c:pt>
                <c:pt idx="8947">
                  <c:v>100</c:v>
                </c:pt>
                <c:pt idx="8948">
                  <c:v>100</c:v>
                </c:pt>
                <c:pt idx="8949">
                  <c:v>100</c:v>
                </c:pt>
                <c:pt idx="8950">
                  <c:v>100</c:v>
                </c:pt>
                <c:pt idx="8951">
                  <c:v>99.999987222391198</c:v>
                </c:pt>
                <c:pt idx="8952">
                  <c:v>99.718953076772294</c:v>
                </c:pt>
                <c:pt idx="8953">
                  <c:v>99.517895938318404</c:v>
                </c:pt>
                <c:pt idx="8954">
                  <c:v>100</c:v>
                </c:pt>
                <c:pt idx="8955">
                  <c:v>100</c:v>
                </c:pt>
                <c:pt idx="8956">
                  <c:v>100</c:v>
                </c:pt>
                <c:pt idx="8957">
                  <c:v>100</c:v>
                </c:pt>
                <c:pt idx="8958">
                  <c:v>100</c:v>
                </c:pt>
                <c:pt idx="8959">
                  <c:v>100</c:v>
                </c:pt>
                <c:pt idx="8960">
                  <c:v>100</c:v>
                </c:pt>
                <c:pt idx="8961">
                  <c:v>100</c:v>
                </c:pt>
                <c:pt idx="8962">
                  <c:v>100</c:v>
                </c:pt>
                <c:pt idx="8963">
                  <c:v>100</c:v>
                </c:pt>
                <c:pt idx="8964">
                  <c:v>100</c:v>
                </c:pt>
                <c:pt idx="8965">
                  <c:v>100</c:v>
                </c:pt>
                <c:pt idx="8966">
                  <c:v>100</c:v>
                </c:pt>
                <c:pt idx="8967">
                  <c:v>100</c:v>
                </c:pt>
                <c:pt idx="8968">
                  <c:v>100</c:v>
                </c:pt>
                <c:pt idx="8969">
                  <c:v>99.597744718300902</c:v>
                </c:pt>
                <c:pt idx="8970">
                  <c:v>96.599368251498007</c:v>
                </c:pt>
                <c:pt idx="8971">
                  <c:v>96.795077818394006</c:v>
                </c:pt>
                <c:pt idx="8972">
                  <c:v>95.472209310690801</c:v>
                </c:pt>
                <c:pt idx="8973">
                  <c:v>95.289798665532203</c:v>
                </c:pt>
                <c:pt idx="8974">
                  <c:v>92.302210475696</c:v>
                </c:pt>
                <c:pt idx="8975">
                  <c:v>90.983398087073894</c:v>
                </c:pt>
                <c:pt idx="8976">
                  <c:v>92.1677743315106</c:v>
                </c:pt>
                <c:pt idx="8977">
                  <c:v>91.029337059014594</c:v>
                </c:pt>
                <c:pt idx="8978">
                  <c:v>96.451140916777305</c:v>
                </c:pt>
                <c:pt idx="8979">
                  <c:v>92.703897147939799</c:v>
                </c:pt>
                <c:pt idx="8980">
                  <c:v>89.436094165155893</c:v>
                </c:pt>
                <c:pt idx="8981">
                  <c:v>89.437324212152703</c:v>
                </c:pt>
                <c:pt idx="8982">
                  <c:v>89.346158053104006</c:v>
                </c:pt>
                <c:pt idx="8983">
                  <c:v>88.590154769407107</c:v>
                </c:pt>
                <c:pt idx="8984">
                  <c:v>88.326415587138996</c:v>
                </c:pt>
                <c:pt idx="8985">
                  <c:v>87.394477087915504</c:v>
                </c:pt>
                <c:pt idx="8986">
                  <c:v>88.930276930679</c:v>
                </c:pt>
                <c:pt idx="8987">
                  <c:v>92.904293747392302</c:v>
                </c:pt>
                <c:pt idx="8988">
                  <c:v>89.852646445268306</c:v>
                </c:pt>
                <c:pt idx="8989">
                  <c:v>87.425766587468999</c:v>
                </c:pt>
                <c:pt idx="8990">
                  <c:v>86.922552688845897</c:v>
                </c:pt>
                <c:pt idx="8991">
                  <c:v>87.389441758386695</c:v>
                </c:pt>
                <c:pt idx="8992">
                  <c:v>87.153910992327397</c:v>
                </c:pt>
                <c:pt idx="8993">
                  <c:v>86.895060676261494</c:v>
                </c:pt>
                <c:pt idx="8994">
                  <c:v>86.191430211263295</c:v>
                </c:pt>
                <c:pt idx="8995">
                  <c:v>86.053105862026598</c:v>
                </c:pt>
                <c:pt idx="8996">
                  <c:v>85.326898405912402</c:v>
                </c:pt>
                <c:pt idx="8997">
                  <c:v>83.770150905468398</c:v>
                </c:pt>
                <c:pt idx="8998">
                  <c:v>82.599016521370999</c:v>
                </c:pt>
                <c:pt idx="8999">
                  <c:v>81.289294152994302</c:v>
                </c:pt>
                <c:pt idx="9000">
                  <c:v>80.323049384589893</c:v>
                </c:pt>
                <c:pt idx="9001">
                  <c:v>80.722362050231695</c:v>
                </c:pt>
                <c:pt idx="9002">
                  <c:v>81.705280732309205</c:v>
                </c:pt>
                <c:pt idx="9003">
                  <c:v>83.453473345138093</c:v>
                </c:pt>
                <c:pt idx="9004">
                  <c:v>84.775997588475306</c:v>
                </c:pt>
                <c:pt idx="9005">
                  <c:v>85.834670392652299</c:v>
                </c:pt>
                <c:pt idx="9006">
                  <c:v>87.042491910685996</c:v>
                </c:pt>
                <c:pt idx="9007">
                  <c:v>87.828169946118294</c:v>
                </c:pt>
                <c:pt idx="9008">
                  <c:v>88.1992263653582</c:v>
                </c:pt>
                <c:pt idx="9009">
                  <c:v>88.190461115270793</c:v>
                </c:pt>
                <c:pt idx="9010">
                  <c:v>87.992191589919898</c:v>
                </c:pt>
                <c:pt idx="9011">
                  <c:v>88.0218580431997</c:v>
                </c:pt>
                <c:pt idx="9012">
                  <c:v>87.644919405788499</c:v>
                </c:pt>
                <c:pt idx="9013">
                  <c:v>87.834108049952405</c:v>
                </c:pt>
                <c:pt idx="9014">
                  <c:v>88.296541018590801</c:v>
                </c:pt>
                <c:pt idx="9015">
                  <c:v>89.965204260385605</c:v>
                </c:pt>
                <c:pt idx="9016">
                  <c:v>90.581501733409695</c:v>
                </c:pt>
                <c:pt idx="9017">
                  <c:v>93.035869876753196</c:v>
                </c:pt>
                <c:pt idx="9018">
                  <c:v>96.819611264064093</c:v>
                </c:pt>
                <c:pt idx="9019">
                  <c:v>98.017696391140703</c:v>
                </c:pt>
                <c:pt idx="9020">
                  <c:v>99.257666063891406</c:v>
                </c:pt>
                <c:pt idx="9021">
                  <c:v>99.0139945260525</c:v>
                </c:pt>
                <c:pt idx="9022">
                  <c:v>99.560250860849905</c:v>
                </c:pt>
                <c:pt idx="9023">
                  <c:v>99.999909822394102</c:v>
                </c:pt>
                <c:pt idx="9024">
                  <c:v>100</c:v>
                </c:pt>
                <c:pt idx="9025">
                  <c:v>100</c:v>
                </c:pt>
                <c:pt idx="9026">
                  <c:v>100</c:v>
                </c:pt>
                <c:pt idx="9027">
                  <c:v>100</c:v>
                </c:pt>
                <c:pt idx="9028">
                  <c:v>100</c:v>
                </c:pt>
                <c:pt idx="9029">
                  <c:v>100</c:v>
                </c:pt>
                <c:pt idx="9030">
                  <c:v>100</c:v>
                </c:pt>
                <c:pt idx="9031">
                  <c:v>100</c:v>
                </c:pt>
                <c:pt idx="9032">
                  <c:v>100</c:v>
                </c:pt>
                <c:pt idx="9033">
                  <c:v>100</c:v>
                </c:pt>
                <c:pt idx="9034">
                  <c:v>100</c:v>
                </c:pt>
                <c:pt idx="9035">
                  <c:v>100</c:v>
                </c:pt>
                <c:pt idx="9036">
                  <c:v>100</c:v>
                </c:pt>
                <c:pt idx="9037">
                  <c:v>100</c:v>
                </c:pt>
                <c:pt idx="9038">
                  <c:v>100</c:v>
                </c:pt>
                <c:pt idx="9039">
                  <c:v>100</c:v>
                </c:pt>
                <c:pt idx="9040">
                  <c:v>100</c:v>
                </c:pt>
                <c:pt idx="9041">
                  <c:v>100</c:v>
                </c:pt>
                <c:pt idx="9042">
                  <c:v>100</c:v>
                </c:pt>
                <c:pt idx="9043">
                  <c:v>100</c:v>
                </c:pt>
                <c:pt idx="9044">
                  <c:v>100</c:v>
                </c:pt>
                <c:pt idx="9045">
                  <c:v>100</c:v>
                </c:pt>
                <c:pt idx="9046">
                  <c:v>100</c:v>
                </c:pt>
                <c:pt idx="9047">
                  <c:v>100</c:v>
                </c:pt>
                <c:pt idx="9048">
                  <c:v>100</c:v>
                </c:pt>
                <c:pt idx="9049">
                  <c:v>100</c:v>
                </c:pt>
                <c:pt idx="9050">
                  <c:v>100</c:v>
                </c:pt>
                <c:pt idx="9051">
                  <c:v>99.985981376192996</c:v>
                </c:pt>
                <c:pt idx="9052">
                  <c:v>97.557461177483503</c:v>
                </c:pt>
                <c:pt idx="9053">
                  <c:v>96.881847972936498</c:v>
                </c:pt>
                <c:pt idx="9054">
                  <c:v>95.494572401232602</c:v>
                </c:pt>
                <c:pt idx="9055">
                  <c:v>94.543800597708497</c:v>
                </c:pt>
                <c:pt idx="9056">
                  <c:v>93.901939261371794</c:v>
                </c:pt>
                <c:pt idx="9057">
                  <c:v>94.607539673909201</c:v>
                </c:pt>
                <c:pt idx="9058">
                  <c:v>95.368598618349395</c:v>
                </c:pt>
                <c:pt idx="9059">
                  <c:v>95.728593168795896</c:v>
                </c:pt>
                <c:pt idx="9060">
                  <c:v>97.640555070486101</c:v>
                </c:pt>
                <c:pt idx="9061">
                  <c:v>97.470068362309206</c:v>
                </c:pt>
                <c:pt idx="9062">
                  <c:v>96.526644744485594</c:v>
                </c:pt>
                <c:pt idx="9063">
                  <c:v>95.393563126088907</c:v>
                </c:pt>
                <c:pt idx="9064">
                  <c:v>96.433578365870005</c:v>
                </c:pt>
                <c:pt idx="9065">
                  <c:v>95.763880453327502</c:v>
                </c:pt>
                <c:pt idx="9066">
                  <c:v>96.109229299483701</c:v>
                </c:pt>
                <c:pt idx="9067">
                  <c:v>96.275515493174098</c:v>
                </c:pt>
                <c:pt idx="9068">
                  <c:v>95.1961637332018</c:v>
                </c:pt>
                <c:pt idx="9069">
                  <c:v>94.771361118742703</c:v>
                </c:pt>
                <c:pt idx="9070">
                  <c:v>94.286833678185403</c:v>
                </c:pt>
                <c:pt idx="9071">
                  <c:v>93.574359298187503</c:v>
                </c:pt>
                <c:pt idx="9072">
                  <c:v>94.039514904330602</c:v>
                </c:pt>
                <c:pt idx="9073">
                  <c:v>94.116505199841598</c:v>
                </c:pt>
                <c:pt idx="9074">
                  <c:v>89.944336807165897</c:v>
                </c:pt>
                <c:pt idx="9075">
                  <c:v>88.476363009846096</c:v>
                </c:pt>
                <c:pt idx="9076">
                  <c:v>87.859768367784497</c:v>
                </c:pt>
                <c:pt idx="9077">
                  <c:v>89.445750956400403</c:v>
                </c:pt>
                <c:pt idx="9078">
                  <c:v>88.269707448516897</c:v>
                </c:pt>
                <c:pt idx="9079">
                  <c:v>88.271506788673605</c:v>
                </c:pt>
                <c:pt idx="9080">
                  <c:v>91.502964872430496</c:v>
                </c:pt>
                <c:pt idx="9081">
                  <c:v>93.199420147949596</c:v>
                </c:pt>
                <c:pt idx="9082">
                  <c:v>92.828419766021696</c:v>
                </c:pt>
                <c:pt idx="9083">
                  <c:v>89.354719380837807</c:v>
                </c:pt>
                <c:pt idx="9084">
                  <c:v>89.517563799928695</c:v>
                </c:pt>
                <c:pt idx="9085">
                  <c:v>88.993115064386103</c:v>
                </c:pt>
                <c:pt idx="9086">
                  <c:v>88.417821948287298</c:v>
                </c:pt>
                <c:pt idx="9087">
                  <c:v>87.392588827782802</c:v>
                </c:pt>
                <c:pt idx="9088">
                  <c:v>91.389154639830593</c:v>
                </c:pt>
                <c:pt idx="9089">
                  <c:v>91.208482299479599</c:v>
                </c:pt>
                <c:pt idx="9090">
                  <c:v>87.259942615496598</c:v>
                </c:pt>
                <c:pt idx="9091">
                  <c:v>89.985050686945797</c:v>
                </c:pt>
                <c:pt idx="9092">
                  <c:v>93.544785293743203</c:v>
                </c:pt>
                <c:pt idx="9093">
                  <c:v>94.620190308590495</c:v>
                </c:pt>
                <c:pt idx="9094">
                  <c:v>90.277451245097694</c:v>
                </c:pt>
                <c:pt idx="9095">
                  <c:v>87.064064169279007</c:v>
                </c:pt>
                <c:pt idx="9096">
                  <c:v>84.128449980335205</c:v>
                </c:pt>
                <c:pt idx="9097">
                  <c:v>83.207806022692495</c:v>
                </c:pt>
                <c:pt idx="9098">
                  <c:v>85.561065981597395</c:v>
                </c:pt>
                <c:pt idx="9099">
                  <c:v>87.267958774636</c:v>
                </c:pt>
                <c:pt idx="9100">
                  <c:v>87.358213923135395</c:v>
                </c:pt>
                <c:pt idx="9101">
                  <c:v>87.754612762046904</c:v>
                </c:pt>
                <c:pt idx="9102">
                  <c:v>89.326890668492496</c:v>
                </c:pt>
                <c:pt idx="9103">
                  <c:v>90.885576969697297</c:v>
                </c:pt>
                <c:pt idx="9104">
                  <c:v>91.8601235549053</c:v>
                </c:pt>
                <c:pt idx="9105">
                  <c:v>92.080323594134001</c:v>
                </c:pt>
                <c:pt idx="9106">
                  <c:v>93.699758929219101</c:v>
                </c:pt>
                <c:pt idx="9107">
                  <c:v>93.414322303425607</c:v>
                </c:pt>
                <c:pt idx="9108">
                  <c:v>92.492344837068202</c:v>
                </c:pt>
                <c:pt idx="9109">
                  <c:v>91.504239870499802</c:v>
                </c:pt>
                <c:pt idx="9110">
                  <c:v>88.250936634806294</c:v>
                </c:pt>
                <c:pt idx="9111">
                  <c:v>85.061655198334705</c:v>
                </c:pt>
                <c:pt idx="9112">
                  <c:v>88.820452643214495</c:v>
                </c:pt>
                <c:pt idx="9113">
                  <c:v>85.518343907815094</c:v>
                </c:pt>
                <c:pt idx="9114">
                  <c:v>88.8757069236419</c:v>
                </c:pt>
                <c:pt idx="9115">
                  <c:v>89.706104952643997</c:v>
                </c:pt>
                <c:pt idx="9116">
                  <c:v>89.200921029217994</c:v>
                </c:pt>
                <c:pt idx="9117">
                  <c:v>89.676816921371895</c:v>
                </c:pt>
                <c:pt idx="9118">
                  <c:v>92.308653081920198</c:v>
                </c:pt>
                <c:pt idx="9119">
                  <c:v>92.293002297099306</c:v>
                </c:pt>
                <c:pt idx="9120">
                  <c:v>92.606536190108997</c:v>
                </c:pt>
                <c:pt idx="9121">
                  <c:v>93.368921483878395</c:v>
                </c:pt>
                <c:pt idx="9122">
                  <c:v>93.5466452425011</c:v>
                </c:pt>
                <c:pt idx="9123">
                  <c:v>93.090659716116704</c:v>
                </c:pt>
                <c:pt idx="9124">
                  <c:v>93.214344255861604</c:v>
                </c:pt>
                <c:pt idx="9125">
                  <c:v>93.550039698981294</c:v>
                </c:pt>
                <c:pt idx="9126">
                  <c:v>94.029621649540601</c:v>
                </c:pt>
                <c:pt idx="9127">
                  <c:v>95.960245536379503</c:v>
                </c:pt>
                <c:pt idx="9128">
                  <c:v>97.446700384272205</c:v>
                </c:pt>
                <c:pt idx="9129">
                  <c:v>98.859419441645599</c:v>
                </c:pt>
                <c:pt idx="9130">
                  <c:v>98.570676038192204</c:v>
                </c:pt>
                <c:pt idx="9131">
                  <c:v>98.436742370727103</c:v>
                </c:pt>
                <c:pt idx="9132">
                  <c:v>98.737326655099196</c:v>
                </c:pt>
                <c:pt idx="9133">
                  <c:v>99.170682573447493</c:v>
                </c:pt>
                <c:pt idx="9134">
                  <c:v>99.528366596986004</c:v>
                </c:pt>
                <c:pt idx="9135">
                  <c:v>100</c:v>
                </c:pt>
                <c:pt idx="9136">
                  <c:v>100</c:v>
                </c:pt>
                <c:pt idx="9137">
                  <c:v>100</c:v>
                </c:pt>
                <c:pt idx="9138">
                  <c:v>100</c:v>
                </c:pt>
                <c:pt idx="9139">
                  <c:v>100</c:v>
                </c:pt>
                <c:pt idx="9140">
                  <c:v>100</c:v>
                </c:pt>
                <c:pt idx="9141">
                  <c:v>100</c:v>
                </c:pt>
                <c:pt idx="9142">
                  <c:v>100</c:v>
                </c:pt>
                <c:pt idx="9143">
                  <c:v>100</c:v>
                </c:pt>
                <c:pt idx="9144">
                  <c:v>100</c:v>
                </c:pt>
                <c:pt idx="9145">
                  <c:v>100</c:v>
                </c:pt>
                <c:pt idx="9146">
                  <c:v>100</c:v>
                </c:pt>
                <c:pt idx="9147">
                  <c:v>100</c:v>
                </c:pt>
                <c:pt idx="9148">
                  <c:v>100</c:v>
                </c:pt>
                <c:pt idx="9149">
                  <c:v>100</c:v>
                </c:pt>
                <c:pt idx="9150">
                  <c:v>100</c:v>
                </c:pt>
                <c:pt idx="9151">
                  <c:v>100</c:v>
                </c:pt>
                <c:pt idx="9152">
                  <c:v>100</c:v>
                </c:pt>
                <c:pt idx="9153">
                  <c:v>100</c:v>
                </c:pt>
                <c:pt idx="9154">
                  <c:v>100</c:v>
                </c:pt>
                <c:pt idx="9155">
                  <c:v>100</c:v>
                </c:pt>
                <c:pt idx="9156">
                  <c:v>100</c:v>
                </c:pt>
                <c:pt idx="9157">
                  <c:v>100</c:v>
                </c:pt>
                <c:pt idx="9158">
                  <c:v>100</c:v>
                </c:pt>
                <c:pt idx="9159">
                  <c:v>100</c:v>
                </c:pt>
                <c:pt idx="9160">
                  <c:v>100</c:v>
                </c:pt>
                <c:pt idx="9161">
                  <c:v>100</c:v>
                </c:pt>
                <c:pt idx="9162">
                  <c:v>100</c:v>
                </c:pt>
                <c:pt idx="9163">
                  <c:v>100</c:v>
                </c:pt>
                <c:pt idx="9164">
                  <c:v>100</c:v>
                </c:pt>
                <c:pt idx="9165">
                  <c:v>100</c:v>
                </c:pt>
                <c:pt idx="9166">
                  <c:v>100</c:v>
                </c:pt>
                <c:pt idx="9167">
                  <c:v>100</c:v>
                </c:pt>
                <c:pt idx="9168">
                  <c:v>100</c:v>
                </c:pt>
                <c:pt idx="9169">
                  <c:v>100</c:v>
                </c:pt>
                <c:pt idx="9170">
                  <c:v>100</c:v>
                </c:pt>
                <c:pt idx="9171">
                  <c:v>100</c:v>
                </c:pt>
                <c:pt idx="9172">
                  <c:v>100</c:v>
                </c:pt>
                <c:pt idx="9173">
                  <c:v>100</c:v>
                </c:pt>
                <c:pt idx="9174">
                  <c:v>100</c:v>
                </c:pt>
                <c:pt idx="9175">
                  <c:v>100</c:v>
                </c:pt>
                <c:pt idx="9176">
                  <c:v>100</c:v>
                </c:pt>
                <c:pt idx="9177">
                  <c:v>100</c:v>
                </c:pt>
                <c:pt idx="9178">
                  <c:v>100</c:v>
                </c:pt>
                <c:pt idx="9179">
                  <c:v>100</c:v>
                </c:pt>
                <c:pt idx="9180">
                  <c:v>100</c:v>
                </c:pt>
                <c:pt idx="9181">
                  <c:v>100</c:v>
                </c:pt>
                <c:pt idx="9182">
                  <c:v>100</c:v>
                </c:pt>
                <c:pt idx="9183">
                  <c:v>100</c:v>
                </c:pt>
                <c:pt idx="9184">
                  <c:v>100</c:v>
                </c:pt>
                <c:pt idx="9185">
                  <c:v>100</c:v>
                </c:pt>
                <c:pt idx="9186">
                  <c:v>100</c:v>
                </c:pt>
                <c:pt idx="9187">
                  <c:v>100</c:v>
                </c:pt>
                <c:pt idx="9188">
                  <c:v>100</c:v>
                </c:pt>
                <c:pt idx="9189">
                  <c:v>100</c:v>
                </c:pt>
                <c:pt idx="9190">
                  <c:v>100</c:v>
                </c:pt>
                <c:pt idx="9191">
                  <c:v>100</c:v>
                </c:pt>
                <c:pt idx="9192">
                  <c:v>100</c:v>
                </c:pt>
                <c:pt idx="9193">
                  <c:v>100</c:v>
                </c:pt>
                <c:pt idx="9194">
                  <c:v>100</c:v>
                </c:pt>
                <c:pt idx="9195">
                  <c:v>100</c:v>
                </c:pt>
                <c:pt idx="9196">
                  <c:v>100</c:v>
                </c:pt>
                <c:pt idx="9197">
                  <c:v>100</c:v>
                </c:pt>
                <c:pt idx="9198">
                  <c:v>100</c:v>
                </c:pt>
                <c:pt idx="9199">
                  <c:v>100</c:v>
                </c:pt>
                <c:pt idx="9200">
                  <c:v>100</c:v>
                </c:pt>
                <c:pt idx="9201">
                  <c:v>100</c:v>
                </c:pt>
                <c:pt idx="9202">
                  <c:v>100</c:v>
                </c:pt>
                <c:pt idx="9203">
                  <c:v>100</c:v>
                </c:pt>
                <c:pt idx="9204">
                  <c:v>100</c:v>
                </c:pt>
                <c:pt idx="9205">
                  <c:v>100</c:v>
                </c:pt>
                <c:pt idx="9206">
                  <c:v>100</c:v>
                </c:pt>
                <c:pt idx="9207">
                  <c:v>100</c:v>
                </c:pt>
                <c:pt idx="9208">
                  <c:v>100</c:v>
                </c:pt>
                <c:pt idx="9209">
                  <c:v>100</c:v>
                </c:pt>
                <c:pt idx="9210">
                  <c:v>100</c:v>
                </c:pt>
                <c:pt idx="9211">
                  <c:v>100</c:v>
                </c:pt>
                <c:pt idx="9212">
                  <c:v>100</c:v>
                </c:pt>
                <c:pt idx="9213">
                  <c:v>100</c:v>
                </c:pt>
                <c:pt idx="9214">
                  <c:v>100</c:v>
                </c:pt>
                <c:pt idx="9215">
                  <c:v>100</c:v>
                </c:pt>
                <c:pt idx="9216">
                  <c:v>100</c:v>
                </c:pt>
                <c:pt idx="9217">
                  <c:v>100</c:v>
                </c:pt>
                <c:pt idx="9218">
                  <c:v>100</c:v>
                </c:pt>
                <c:pt idx="9219">
                  <c:v>100</c:v>
                </c:pt>
                <c:pt idx="9220">
                  <c:v>100</c:v>
                </c:pt>
                <c:pt idx="9221">
                  <c:v>100</c:v>
                </c:pt>
                <c:pt idx="9222">
                  <c:v>100</c:v>
                </c:pt>
                <c:pt idx="9223">
                  <c:v>100</c:v>
                </c:pt>
                <c:pt idx="9224">
                  <c:v>100</c:v>
                </c:pt>
                <c:pt idx="9225">
                  <c:v>100</c:v>
                </c:pt>
                <c:pt idx="9226">
                  <c:v>100</c:v>
                </c:pt>
                <c:pt idx="9227">
                  <c:v>100</c:v>
                </c:pt>
                <c:pt idx="9228">
                  <c:v>100</c:v>
                </c:pt>
                <c:pt idx="9229">
                  <c:v>100</c:v>
                </c:pt>
                <c:pt idx="9230">
                  <c:v>100</c:v>
                </c:pt>
                <c:pt idx="9231">
                  <c:v>100</c:v>
                </c:pt>
                <c:pt idx="9232">
                  <c:v>100</c:v>
                </c:pt>
                <c:pt idx="9233">
                  <c:v>100</c:v>
                </c:pt>
                <c:pt idx="9234">
                  <c:v>100</c:v>
                </c:pt>
                <c:pt idx="9235">
                  <c:v>100</c:v>
                </c:pt>
                <c:pt idx="9236">
                  <c:v>100</c:v>
                </c:pt>
                <c:pt idx="9237">
                  <c:v>100</c:v>
                </c:pt>
                <c:pt idx="9238">
                  <c:v>100</c:v>
                </c:pt>
                <c:pt idx="9239">
                  <c:v>100</c:v>
                </c:pt>
                <c:pt idx="9240">
                  <c:v>100</c:v>
                </c:pt>
                <c:pt idx="9241">
                  <c:v>100</c:v>
                </c:pt>
                <c:pt idx="9242">
                  <c:v>100</c:v>
                </c:pt>
                <c:pt idx="9243">
                  <c:v>100</c:v>
                </c:pt>
                <c:pt idx="9244">
                  <c:v>100</c:v>
                </c:pt>
                <c:pt idx="9245">
                  <c:v>100</c:v>
                </c:pt>
                <c:pt idx="9246">
                  <c:v>100</c:v>
                </c:pt>
                <c:pt idx="9247">
                  <c:v>100</c:v>
                </c:pt>
                <c:pt idx="9248">
                  <c:v>100</c:v>
                </c:pt>
                <c:pt idx="9249">
                  <c:v>100</c:v>
                </c:pt>
                <c:pt idx="9250">
                  <c:v>100</c:v>
                </c:pt>
                <c:pt idx="9251">
                  <c:v>100</c:v>
                </c:pt>
                <c:pt idx="9252">
                  <c:v>100</c:v>
                </c:pt>
                <c:pt idx="9253">
                  <c:v>100</c:v>
                </c:pt>
                <c:pt idx="9254">
                  <c:v>100</c:v>
                </c:pt>
                <c:pt idx="9255">
                  <c:v>100</c:v>
                </c:pt>
                <c:pt idx="9256">
                  <c:v>100</c:v>
                </c:pt>
                <c:pt idx="9257">
                  <c:v>100</c:v>
                </c:pt>
                <c:pt idx="9258">
                  <c:v>100</c:v>
                </c:pt>
                <c:pt idx="9259">
                  <c:v>99.999014337848195</c:v>
                </c:pt>
                <c:pt idx="9260">
                  <c:v>99.776362295477696</c:v>
                </c:pt>
                <c:pt idx="9261">
                  <c:v>99.360908687518602</c:v>
                </c:pt>
                <c:pt idx="9262">
                  <c:v>96.456173896589405</c:v>
                </c:pt>
                <c:pt idx="9263">
                  <c:v>94.530149148250203</c:v>
                </c:pt>
                <c:pt idx="9264">
                  <c:v>92.893713331987897</c:v>
                </c:pt>
                <c:pt idx="9265">
                  <c:v>91.868003136009094</c:v>
                </c:pt>
                <c:pt idx="9266">
                  <c:v>92.080066528187302</c:v>
                </c:pt>
                <c:pt idx="9267">
                  <c:v>94.428032920972797</c:v>
                </c:pt>
                <c:pt idx="9268">
                  <c:v>94.147630652314902</c:v>
                </c:pt>
                <c:pt idx="9269">
                  <c:v>94.790175296654397</c:v>
                </c:pt>
                <c:pt idx="9270">
                  <c:v>96.681309547755902</c:v>
                </c:pt>
                <c:pt idx="9271">
                  <c:v>98.292023703457602</c:v>
                </c:pt>
                <c:pt idx="9272">
                  <c:v>98.496595370250702</c:v>
                </c:pt>
                <c:pt idx="9273">
                  <c:v>97.303946199648905</c:v>
                </c:pt>
                <c:pt idx="9274">
                  <c:v>98.133628398382697</c:v>
                </c:pt>
                <c:pt idx="9275">
                  <c:v>99.120037953607806</c:v>
                </c:pt>
                <c:pt idx="9276">
                  <c:v>98.521458347119193</c:v>
                </c:pt>
                <c:pt idx="9277">
                  <c:v>98.540679213756803</c:v>
                </c:pt>
                <c:pt idx="9278">
                  <c:v>99.020488131310699</c:v>
                </c:pt>
                <c:pt idx="9279">
                  <c:v>99.961655354694699</c:v>
                </c:pt>
                <c:pt idx="9280">
                  <c:v>99.819973162997002</c:v>
                </c:pt>
                <c:pt idx="9281">
                  <c:v>99.6138185145508</c:v>
                </c:pt>
                <c:pt idx="9282">
                  <c:v>99.035277850487802</c:v>
                </c:pt>
                <c:pt idx="9283">
                  <c:v>98.824034610669301</c:v>
                </c:pt>
                <c:pt idx="9284">
                  <c:v>99.050354130103401</c:v>
                </c:pt>
                <c:pt idx="9285">
                  <c:v>99.871917795620803</c:v>
                </c:pt>
                <c:pt idx="9286">
                  <c:v>99.993713569757304</c:v>
                </c:pt>
                <c:pt idx="9287">
                  <c:v>99.885009502796507</c:v>
                </c:pt>
                <c:pt idx="9288">
                  <c:v>97.569827742407796</c:v>
                </c:pt>
                <c:pt idx="9289">
                  <c:v>93.714037555491799</c:v>
                </c:pt>
                <c:pt idx="9290">
                  <c:v>92.425287377271999</c:v>
                </c:pt>
                <c:pt idx="9291">
                  <c:v>92.699461970354406</c:v>
                </c:pt>
                <c:pt idx="9292">
                  <c:v>94.255356096265004</c:v>
                </c:pt>
                <c:pt idx="9293">
                  <c:v>94.996956747965399</c:v>
                </c:pt>
                <c:pt idx="9294">
                  <c:v>95.771345792861595</c:v>
                </c:pt>
                <c:pt idx="9295">
                  <c:v>96.277025905155298</c:v>
                </c:pt>
                <c:pt idx="9296">
                  <c:v>96.487425696312897</c:v>
                </c:pt>
                <c:pt idx="9297">
                  <c:v>95.713168959847295</c:v>
                </c:pt>
                <c:pt idx="9298">
                  <c:v>96.184348455031397</c:v>
                </c:pt>
                <c:pt idx="9299">
                  <c:v>96.611904278451803</c:v>
                </c:pt>
                <c:pt idx="9300">
                  <c:v>96.159350678194897</c:v>
                </c:pt>
                <c:pt idx="9301">
                  <c:v>95.715420674059899</c:v>
                </c:pt>
                <c:pt idx="9302">
                  <c:v>96.150424962796805</c:v>
                </c:pt>
                <c:pt idx="9303">
                  <c:v>94.337977596478197</c:v>
                </c:pt>
                <c:pt idx="9304">
                  <c:v>92.417700824203393</c:v>
                </c:pt>
                <c:pt idx="9305">
                  <c:v>93.831231895600098</c:v>
                </c:pt>
                <c:pt idx="9306">
                  <c:v>96.336329309947899</c:v>
                </c:pt>
                <c:pt idx="9307">
                  <c:v>96.569641423396604</c:v>
                </c:pt>
                <c:pt idx="9308">
                  <c:v>97.125431466179293</c:v>
                </c:pt>
                <c:pt idx="9309">
                  <c:v>96.156636427189895</c:v>
                </c:pt>
                <c:pt idx="9310">
                  <c:v>94.653936108773806</c:v>
                </c:pt>
                <c:pt idx="9311">
                  <c:v>93.620525720577007</c:v>
                </c:pt>
                <c:pt idx="9312">
                  <c:v>93.980602847949399</c:v>
                </c:pt>
                <c:pt idx="9313">
                  <c:v>94.342931892304506</c:v>
                </c:pt>
                <c:pt idx="9314">
                  <c:v>95.413364784811506</c:v>
                </c:pt>
                <c:pt idx="9315">
                  <c:v>97.674054989485001</c:v>
                </c:pt>
                <c:pt idx="9316">
                  <c:v>97.273695000074994</c:v>
                </c:pt>
                <c:pt idx="9317">
                  <c:v>98.403615829583302</c:v>
                </c:pt>
                <c:pt idx="9318">
                  <c:v>97.841997050022798</c:v>
                </c:pt>
                <c:pt idx="9319">
                  <c:v>96.475750016048806</c:v>
                </c:pt>
                <c:pt idx="9320">
                  <c:v>95.531616535081895</c:v>
                </c:pt>
                <c:pt idx="9321">
                  <c:v>95.595167645780805</c:v>
                </c:pt>
                <c:pt idx="9322">
                  <c:v>96.472303766817802</c:v>
                </c:pt>
                <c:pt idx="9323">
                  <c:v>98.028122470994504</c:v>
                </c:pt>
                <c:pt idx="9324">
                  <c:v>98.440703871288704</c:v>
                </c:pt>
                <c:pt idx="9325">
                  <c:v>97.913826645247198</c:v>
                </c:pt>
                <c:pt idx="9326">
                  <c:v>96.676621436867805</c:v>
                </c:pt>
                <c:pt idx="9327">
                  <c:v>96.297631685877406</c:v>
                </c:pt>
                <c:pt idx="9328">
                  <c:v>95.265761397927704</c:v>
                </c:pt>
                <c:pt idx="9329">
                  <c:v>97.126808544519704</c:v>
                </c:pt>
                <c:pt idx="9330">
                  <c:v>96.723500878388904</c:v>
                </c:pt>
                <c:pt idx="9331">
                  <c:v>96.468750202808394</c:v>
                </c:pt>
                <c:pt idx="9332">
                  <c:v>96.633678485772506</c:v>
                </c:pt>
                <c:pt idx="9333">
                  <c:v>96.138155832420793</c:v>
                </c:pt>
                <c:pt idx="9334">
                  <c:v>95.726733151458504</c:v>
                </c:pt>
                <c:pt idx="9335">
                  <c:v>95.670678947908101</c:v>
                </c:pt>
                <c:pt idx="9336">
                  <c:v>95.794629587887201</c:v>
                </c:pt>
                <c:pt idx="9337">
                  <c:v>96.423222749360505</c:v>
                </c:pt>
                <c:pt idx="9338">
                  <c:v>95.387371455825601</c:v>
                </c:pt>
                <c:pt idx="9339">
                  <c:v>95.833664523458594</c:v>
                </c:pt>
                <c:pt idx="9340">
                  <c:v>94.992159673358202</c:v>
                </c:pt>
                <c:pt idx="9341">
                  <c:v>94.645999054319603</c:v>
                </c:pt>
                <c:pt idx="9342">
                  <c:v>96.099284043720303</c:v>
                </c:pt>
                <c:pt idx="9343">
                  <c:v>96.537277654678107</c:v>
                </c:pt>
                <c:pt idx="9344">
                  <c:v>96.104915193174406</c:v>
                </c:pt>
                <c:pt idx="9345">
                  <c:v>97.302322214148901</c:v>
                </c:pt>
                <c:pt idx="9346">
                  <c:v>98.449674650824804</c:v>
                </c:pt>
                <c:pt idx="9347">
                  <c:v>99.620334849445996</c:v>
                </c:pt>
                <c:pt idx="9348">
                  <c:v>99.999834252746098</c:v>
                </c:pt>
                <c:pt idx="9349">
                  <c:v>99.976048057737401</c:v>
                </c:pt>
                <c:pt idx="9350">
                  <c:v>99.995147088850302</c:v>
                </c:pt>
                <c:pt idx="9351">
                  <c:v>99.9846975891802</c:v>
                </c:pt>
                <c:pt idx="9352">
                  <c:v>99.831062098432</c:v>
                </c:pt>
                <c:pt idx="9353">
                  <c:v>98.1994280240893</c:v>
                </c:pt>
                <c:pt idx="9354">
                  <c:v>98.490534915755802</c:v>
                </c:pt>
                <c:pt idx="9355">
                  <c:v>98.401276136315403</c:v>
                </c:pt>
                <c:pt idx="9356">
                  <c:v>96.766337859906301</c:v>
                </c:pt>
                <c:pt idx="9357">
                  <c:v>97.395377284694604</c:v>
                </c:pt>
                <c:pt idx="9358">
                  <c:v>96.532835853754094</c:v>
                </c:pt>
                <c:pt idx="9359">
                  <c:v>93.737622713491504</c:v>
                </c:pt>
                <c:pt idx="9360">
                  <c:v>90.833437040831697</c:v>
                </c:pt>
                <c:pt idx="9361">
                  <c:v>86.922345873447298</c:v>
                </c:pt>
                <c:pt idx="9362">
                  <c:v>86.208320769798306</c:v>
                </c:pt>
                <c:pt idx="9363">
                  <c:v>88.9573112605094</c:v>
                </c:pt>
                <c:pt idx="9364">
                  <c:v>92.668431183443701</c:v>
                </c:pt>
                <c:pt idx="9365">
                  <c:v>95.418445261806298</c:v>
                </c:pt>
                <c:pt idx="9366">
                  <c:v>97.050516627046804</c:v>
                </c:pt>
                <c:pt idx="9367">
                  <c:v>96.944705580916093</c:v>
                </c:pt>
                <c:pt idx="9368">
                  <c:v>97.325073772157893</c:v>
                </c:pt>
                <c:pt idx="9369">
                  <c:v>96.539192542370898</c:v>
                </c:pt>
                <c:pt idx="9370">
                  <c:v>96.300560119523197</c:v>
                </c:pt>
                <c:pt idx="9371">
                  <c:v>94.333689834171196</c:v>
                </c:pt>
                <c:pt idx="9372">
                  <c:v>92.884136339224298</c:v>
                </c:pt>
                <c:pt idx="9373">
                  <c:v>92.564416927264702</c:v>
                </c:pt>
                <c:pt idx="9374">
                  <c:v>92.362883939951104</c:v>
                </c:pt>
                <c:pt idx="9375">
                  <c:v>92.540649375478694</c:v>
                </c:pt>
                <c:pt idx="9376">
                  <c:v>91.970940811376096</c:v>
                </c:pt>
                <c:pt idx="9377">
                  <c:v>90.9083388658442</c:v>
                </c:pt>
                <c:pt idx="9378">
                  <c:v>92.349402307646997</c:v>
                </c:pt>
                <c:pt idx="9379">
                  <c:v>92.269047970253297</c:v>
                </c:pt>
                <c:pt idx="9380">
                  <c:v>92.726862447132007</c:v>
                </c:pt>
                <c:pt idx="9381">
                  <c:v>94.272900258121197</c:v>
                </c:pt>
                <c:pt idx="9382">
                  <c:v>94.540217944733897</c:v>
                </c:pt>
                <c:pt idx="9383">
                  <c:v>93.750260822725707</c:v>
                </c:pt>
                <c:pt idx="9384">
                  <c:v>93.303783088229096</c:v>
                </c:pt>
                <c:pt idx="9385">
                  <c:v>91.810392117186893</c:v>
                </c:pt>
                <c:pt idx="9386">
                  <c:v>89.426037502511605</c:v>
                </c:pt>
                <c:pt idx="9387">
                  <c:v>90.147277968818997</c:v>
                </c:pt>
                <c:pt idx="9388">
                  <c:v>90.863722259696303</c:v>
                </c:pt>
                <c:pt idx="9389">
                  <c:v>90.853529778262896</c:v>
                </c:pt>
                <c:pt idx="9390">
                  <c:v>92.4959096572194</c:v>
                </c:pt>
                <c:pt idx="9391">
                  <c:v>97.106168621271095</c:v>
                </c:pt>
                <c:pt idx="9392">
                  <c:v>98.546742369926903</c:v>
                </c:pt>
                <c:pt idx="9393">
                  <c:v>98.250911866612896</c:v>
                </c:pt>
                <c:pt idx="9394">
                  <c:v>98.513443778473302</c:v>
                </c:pt>
                <c:pt idx="9395">
                  <c:v>99.452342652361693</c:v>
                </c:pt>
                <c:pt idx="9396">
                  <c:v>99.651207501238105</c:v>
                </c:pt>
                <c:pt idx="9397">
                  <c:v>100</c:v>
                </c:pt>
                <c:pt idx="9398">
                  <c:v>100</c:v>
                </c:pt>
                <c:pt idx="9399">
                  <c:v>100</c:v>
                </c:pt>
                <c:pt idx="9400">
                  <c:v>100</c:v>
                </c:pt>
                <c:pt idx="9401">
                  <c:v>100</c:v>
                </c:pt>
                <c:pt idx="9402">
                  <c:v>100</c:v>
                </c:pt>
                <c:pt idx="9403">
                  <c:v>100</c:v>
                </c:pt>
                <c:pt idx="9404">
                  <c:v>100</c:v>
                </c:pt>
                <c:pt idx="9405">
                  <c:v>100</c:v>
                </c:pt>
                <c:pt idx="9406">
                  <c:v>100</c:v>
                </c:pt>
                <c:pt idx="9407">
                  <c:v>100</c:v>
                </c:pt>
                <c:pt idx="9408">
                  <c:v>100</c:v>
                </c:pt>
                <c:pt idx="9409">
                  <c:v>100</c:v>
                </c:pt>
                <c:pt idx="9410">
                  <c:v>100</c:v>
                </c:pt>
                <c:pt idx="9411">
                  <c:v>100</c:v>
                </c:pt>
                <c:pt idx="9412">
                  <c:v>100</c:v>
                </c:pt>
                <c:pt idx="9413">
                  <c:v>99.964361530118097</c:v>
                </c:pt>
                <c:pt idx="9414">
                  <c:v>99.827382346761098</c:v>
                </c:pt>
                <c:pt idx="9415">
                  <c:v>99.660996970664002</c:v>
                </c:pt>
                <c:pt idx="9416">
                  <c:v>98.701040458374294</c:v>
                </c:pt>
                <c:pt idx="9417">
                  <c:v>98.976858942192095</c:v>
                </c:pt>
                <c:pt idx="9418">
                  <c:v>99.195641863182502</c:v>
                </c:pt>
                <c:pt idx="9419">
                  <c:v>98.894415788264297</c:v>
                </c:pt>
                <c:pt idx="9420">
                  <c:v>98.7464417247173</c:v>
                </c:pt>
                <c:pt idx="9421">
                  <c:v>98.207387789803093</c:v>
                </c:pt>
                <c:pt idx="9422">
                  <c:v>99.673886296197495</c:v>
                </c:pt>
                <c:pt idx="9423">
                  <c:v>100</c:v>
                </c:pt>
                <c:pt idx="9424">
                  <c:v>99.486650966967602</c:v>
                </c:pt>
                <c:pt idx="9425">
                  <c:v>98.710570541017802</c:v>
                </c:pt>
                <c:pt idx="9426">
                  <c:v>99.006224517845098</c:v>
                </c:pt>
                <c:pt idx="9427">
                  <c:v>96.978764384803895</c:v>
                </c:pt>
                <c:pt idx="9428">
                  <c:v>95.854760038152193</c:v>
                </c:pt>
                <c:pt idx="9429">
                  <c:v>98.701010434220606</c:v>
                </c:pt>
                <c:pt idx="9430">
                  <c:v>98.673225722509201</c:v>
                </c:pt>
                <c:pt idx="9431">
                  <c:v>94.791791596337802</c:v>
                </c:pt>
                <c:pt idx="9432">
                  <c:v>98.733623128131299</c:v>
                </c:pt>
                <c:pt idx="9433">
                  <c:v>99.372612231752697</c:v>
                </c:pt>
                <c:pt idx="9434">
                  <c:v>99.752095627807506</c:v>
                </c:pt>
                <c:pt idx="9435">
                  <c:v>98.4488330034727</c:v>
                </c:pt>
                <c:pt idx="9436">
                  <c:v>99.646122612360998</c:v>
                </c:pt>
                <c:pt idx="9437">
                  <c:v>100</c:v>
                </c:pt>
                <c:pt idx="9438">
                  <c:v>100</c:v>
                </c:pt>
                <c:pt idx="9439">
                  <c:v>100</c:v>
                </c:pt>
                <c:pt idx="9440">
                  <c:v>100</c:v>
                </c:pt>
                <c:pt idx="9441">
                  <c:v>100</c:v>
                </c:pt>
                <c:pt idx="9442">
                  <c:v>99.218708519706894</c:v>
                </c:pt>
                <c:pt idx="9443">
                  <c:v>94.337451856810404</c:v>
                </c:pt>
                <c:pt idx="9444">
                  <c:v>89.663500686962607</c:v>
                </c:pt>
                <c:pt idx="9445">
                  <c:v>88.206139844372103</c:v>
                </c:pt>
                <c:pt idx="9446">
                  <c:v>88.664618461129194</c:v>
                </c:pt>
                <c:pt idx="9447">
                  <c:v>88.726361997539698</c:v>
                </c:pt>
                <c:pt idx="9448">
                  <c:v>89.714023577997807</c:v>
                </c:pt>
                <c:pt idx="9449">
                  <c:v>89.7379540252645</c:v>
                </c:pt>
                <c:pt idx="9450">
                  <c:v>87.355739958619097</c:v>
                </c:pt>
                <c:pt idx="9451">
                  <c:v>83.333407596485401</c:v>
                </c:pt>
                <c:pt idx="9452">
                  <c:v>86.292615907267304</c:v>
                </c:pt>
                <c:pt idx="9453">
                  <c:v>83.525697876920205</c:v>
                </c:pt>
                <c:pt idx="9454">
                  <c:v>83.902977236974706</c:v>
                </c:pt>
                <c:pt idx="9455">
                  <c:v>82.946991957955504</c:v>
                </c:pt>
                <c:pt idx="9456">
                  <c:v>79.490065376490406</c:v>
                </c:pt>
                <c:pt idx="9457">
                  <c:v>78.195813674614399</c:v>
                </c:pt>
                <c:pt idx="9458">
                  <c:v>76.827802003319306</c:v>
                </c:pt>
                <c:pt idx="9459">
                  <c:v>77.751705316892597</c:v>
                </c:pt>
                <c:pt idx="9460">
                  <c:v>79.185075767116601</c:v>
                </c:pt>
                <c:pt idx="9461">
                  <c:v>78.494233759598103</c:v>
                </c:pt>
                <c:pt idx="9462">
                  <c:v>79.206061499456197</c:v>
                </c:pt>
                <c:pt idx="9463">
                  <c:v>81.711389567363995</c:v>
                </c:pt>
                <c:pt idx="9464">
                  <c:v>84.231119916457402</c:v>
                </c:pt>
                <c:pt idx="9465">
                  <c:v>89.552473020851906</c:v>
                </c:pt>
                <c:pt idx="9466">
                  <c:v>93.281105387996107</c:v>
                </c:pt>
                <c:pt idx="9467">
                  <c:v>95.566213052908395</c:v>
                </c:pt>
                <c:pt idx="9468">
                  <c:v>97.399815066357505</c:v>
                </c:pt>
                <c:pt idx="9469">
                  <c:v>97.861774636099099</c:v>
                </c:pt>
                <c:pt idx="9470">
                  <c:v>97.988572141126994</c:v>
                </c:pt>
                <c:pt idx="9471">
                  <c:v>98.390949983561697</c:v>
                </c:pt>
                <c:pt idx="9472">
                  <c:v>98.182675692511793</c:v>
                </c:pt>
                <c:pt idx="9473">
                  <c:v>98.094272792911497</c:v>
                </c:pt>
                <c:pt idx="9474">
                  <c:v>99.969442186709401</c:v>
                </c:pt>
                <c:pt idx="9475">
                  <c:v>100</c:v>
                </c:pt>
                <c:pt idx="9476">
                  <c:v>100</c:v>
                </c:pt>
                <c:pt idx="9477">
                  <c:v>99.987384853673603</c:v>
                </c:pt>
                <c:pt idx="9478">
                  <c:v>95.368401094271903</c:v>
                </c:pt>
                <c:pt idx="9479">
                  <c:v>90.420738104377605</c:v>
                </c:pt>
                <c:pt idx="9480">
                  <c:v>80.673338610561601</c:v>
                </c:pt>
                <c:pt idx="9481">
                  <c:v>77.495198092789494</c:v>
                </c:pt>
                <c:pt idx="9482">
                  <c:v>78.702972177855898</c:v>
                </c:pt>
                <c:pt idx="9483">
                  <c:v>77.698040764873099</c:v>
                </c:pt>
                <c:pt idx="9484">
                  <c:v>80.6901962520448</c:v>
                </c:pt>
                <c:pt idx="9485">
                  <c:v>85.208530816592202</c:v>
                </c:pt>
                <c:pt idx="9486">
                  <c:v>89.844241971038997</c:v>
                </c:pt>
                <c:pt idx="9487">
                  <c:v>90.556935127964806</c:v>
                </c:pt>
                <c:pt idx="9488">
                  <c:v>91.4004085013094</c:v>
                </c:pt>
                <c:pt idx="9489">
                  <c:v>95.011508956177394</c:v>
                </c:pt>
                <c:pt idx="9490">
                  <c:v>98.496529945552297</c:v>
                </c:pt>
                <c:pt idx="9491">
                  <c:v>99.757502549207999</c:v>
                </c:pt>
                <c:pt idx="9492">
                  <c:v>98.036829461040995</c:v>
                </c:pt>
                <c:pt idx="9493">
                  <c:v>95.687665319401702</c:v>
                </c:pt>
                <c:pt idx="9494">
                  <c:v>94.871932875246898</c:v>
                </c:pt>
                <c:pt idx="9495">
                  <c:v>96.332127151263506</c:v>
                </c:pt>
                <c:pt idx="9496">
                  <c:v>97.711724100001206</c:v>
                </c:pt>
                <c:pt idx="9497">
                  <c:v>99.310810813099906</c:v>
                </c:pt>
                <c:pt idx="9498">
                  <c:v>99.949882011069306</c:v>
                </c:pt>
                <c:pt idx="9499">
                  <c:v>100</c:v>
                </c:pt>
                <c:pt idx="9500">
                  <c:v>100</c:v>
                </c:pt>
                <c:pt idx="9501">
                  <c:v>100</c:v>
                </c:pt>
                <c:pt idx="9502">
                  <c:v>100</c:v>
                </c:pt>
                <c:pt idx="9503">
                  <c:v>100</c:v>
                </c:pt>
                <c:pt idx="9504">
                  <c:v>99.994746292743599</c:v>
                </c:pt>
                <c:pt idx="9505">
                  <c:v>100</c:v>
                </c:pt>
                <c:pt idx="9506">
                  <c:v>99.999737280855001</c:v>
                </c:pt>
                <c:pt idx="9507">
                  <c:v>99.988760735653102</c:v>
                </c:pt>
                <c:pt idx="9508">
                  <c:v>99.9934674109371</c:v>
                </c:pt>
                <c:pt idx="9509">
                  <c:v>100</c:v>
                </c:pt>
                <c:pt idx="9510">
                  <c:v>100</c:v>
                </c:pt>
                <c:pt idx="9511">
                  <c:v>99.998958174456106</c:v>
                </c:pt>
                <c:pt idx="9512">
                  <c:v>100</c:v>
                </c:pt>
                <c:pt idx="9513">
                  <c:v>99.999386074482004</c:v>
                </c:pt>
                <c:pt idx="9514">
                  <c:v>99.997560576630804</c:v>
                </c:pt>
                <c:pt idx="9515">
                  <c:v>100</c:v>
                </c:pt>
                <c:pt idx="9516">
                  <c:v>100</c:v>
                </c:pt>
                <c:pt idx="9517">
                  <c:v>100</c:v>
                </c:pt>
                <c:pt idx="9518">
                  <c:v>100</c:v>
                </c:pt>
                <c:pt idx="9519">
                  <c:v>100</c:v>
                </c:pt>
                <c:pt idx="9520">
                  <c:v>100</c:v>
                </c:pt>
                <c:pt idx="9521">
                  <c:v>100</c:v>
                </c:pt>
                <c:pt idx="9522">
                  <c:v>100</c:v>
                </c:pt>
                <c:pt idx="9523">
                  <c:v>100</c:v>
                </c:pt>
                <c:pt idx="9524">
                  <c:v>100</c:v>
                </c:pt>
                <c:pt idx="9525">
                  <c:v>100</c:v>
                </c:pt>
                <c:pt idx="9526">
                  <c:v>100</c:v>
                </c:pt>
                <c:pt idx="9527">
                  <c:v>100</c:v>
                </c:pt>
                <c:pt idx="9528">
                  <c:v>100</c:v>
                </c:pt>
                <c:pt idx="9529">
                  <c:v>100</c:v>
                </c:pt>
                <c:pt idx="9530">
                  <c:v>100</c:v>
                </c:pt>
                <c:pt idx="9531">
                  <c:v>100</c:v>
                </c:pt>
                <c:pt idx="9532">
                  <c:v>100</c:v>
                </c:pt>
                <c:pt idx="9533">
                  <c:v>100</c:v>
                </c:pt>
                <c:pt idx="9534">
                  <c:v>100</c:v>
                </c:pt>
                <c:pt idx="9535">
                  <c:v>100</c:v>
                </c:pt>
                <c:pt idx="9536">
                  <c:v>100</c:v>
                </c:pt>
                <c:pt idx="9537">
                  <c:v>100</c:v>
                </c:pt>
                <c:pt idx="9538">
                  <c:v>100</c:v>
                </c:pt>
                <c:pt idx="9539">
                  <c:v>100</c:v>
                </c:pt>
                <c:pt idx="9540">
                  <c:v>100</c:v>
                </c:pt>
                <c:pt idx="9541">
                  <c:v>100</c:v>
                </c:pt>
                <c:pt idx="9542">
                  <c:v>100</c:v>
                </c:pt>
                <c:pt idx="9543">
                  <c:v>100</c:v>
                </c:pt>
                <c:pt idx="9544">
                  <c:v>100</c:v>
                </c:pt>
                <c:pt idx="9545">
                  <c:v>100</c:v>
                </c:pt>
                <c:pt idx="9546">
                  <c:v>100</c:v>
                </c:pt>
                <c:pt idx="9547">
                  <c:v>100</c:v>
                </c:pt>
                <c:pt idx="9548">
                  <c:v>100</c:v>
                </c:pt>
                <c:pt idx="9549">
                  <c:v>99.815262365534707</c:v>
                </c:pt>
                <c:pt idx="9550">
                  <c:v>99.474782089483199</c:v>
                </c:pt>
                <c:pt idx="9551">
                  <c:v>99.883516827099697</c:v>
                </c:pt>
                <c:pt idx="9552">
                  <c:v>100</c:v>
                </c:pt>
                <c:pt idx="9553">
                  <c:v>100</c:v>
                </c:pt>
                <c:pt idx="9554">
                  <c:v>100</c:v>
                </c:pt>
                <c:pt idx="9555">
                  <c:v>100</c:v>
                </c:pt>
                <c:pt idx="9556">
                  <c:v>100</c:v>
                </c:pt>
                <c:pt idx="9557">
                  <c:v>100</c:v>
                </c:pt>
                <c:pt idx="9558">
                  <c:v>100</c:v>
                </c:pt>
                <c:pt idx="9559">
                  <c:v>100</c:v>
                </c:pt>
                <c:pt idx="9560">
                  <c:v>100</c:v>
                </c:pt>
                <c:pt idx="9561">
                  <c:v>100</c:v>
                </c:pt>
                <c:pt idx="9562">
                  <c:v>99.962799832677405</c:v>
                </c:pt>
                <c:pt idx="9563">
                  <c:v>99.495065289698104</c:v>
                </c:pt>
                <c:pt idx="9564">
                  <c:v>99.831591074899407</c:v>
                </c:pt>
                <c:pt idx="9565">
                  <c:v>97.648696157872806</c:v>
                </c:pt>
                <c:pt idx="9566">
                  <c:v>96.408619111162096</c:v>
                </c:pt>
                <c:pt idx="9567">
                  <c:v>94.571689516271107</c:v>
                </c:pt>
                <c:pt idx="9568">
                  <c:v>93.6816511935818</c:v>
                </c:pt>
                <c:pt idx="9569">
                  <c:v>93.020568711753</c:v>
                </c:pt>
                <c:pt idx="9570">
                  <c:v>91.794071397589505</c:v>
                </c:pt>
                <c:pt idx="9571">
                  <c:v>89.8347230353762</c:v>
                </c:pt>
                <c:pt idx="9572">
                  <c:v>88.668551031917204</c:v>
                </c:pt>
                <c:pt idx="9573">
                  <c:v>86.729757481331902</c:v>
                </c:pt>
                <c:pt idx="9574">
                  <c:v>85.556612516103897</c:v>
                </c:pt>
                <c:pt idx="9575">
                  <c:v>83.994265987914403</c:v>
                </c:pt>
                <c:pt idx="9576">
                  <c:v>81.213652493993905</c:v>
                </c:pt>
                <c:pt idx="9577">
                  <c:v>80.233037425470201</c:v>
                </c:pt>
                <c:pt idx="9578">
                  <c:v>79.177194801683598</c:v>
                </c:pt>
                <c:pt idx="9579">
                  <c:v>80.401420234825196</c:v>
                </c:pt>
                <c:pt idx="9580">
                  <c:v>86.732516759190304</c:v>
                </c:pt>
                <c:pt idx="9581">
                  <c:v>98.077808987884893</c:v>
                </c:pt>
                <c:pt idx="9582">
                  <c:v>100</c:v>
                </c:pt>
                <c:pt idx="9583">
                  <c:v>100</c:v>
                </c:pt>
                <c:pt idx="9584">
                  <c:v>100</c:v>
                </c:pt>
                <c:pt idx="9585">
                  <c:v>100</c:v>
                </c:pt>
                <c:pt idx="9586">
                  <c:v>100</c:v>
                </c:pt>
                <c:pt idx="9587">
                  <c:v>100</c:v>
                </c:pt>
                <c:pt idx="9588">
                  <c:v>100</c:v>
                </c:pt>
                <c:pt idx="9589">
                  <c:v>99.948835560000703</c:v>
                </c:pt>
                <c:pt idx="9590">
                  <c:v>97.709804340773303</c:v>
                </c:pt>
                <c:pt idx="9591">
                  <c:v>97.014229289112706</c:v>
                </c:pt>
                <c:pt idx="9592">
                  <c:v>98.734405976052003</c:v>
                </c:pt>
                <c:pt idx="9593">
                  <c:v>99.971894285089803</c:v>
                </c:pt>
                <c:pt idx="9594">
                  <c:v>99.997290037852594</c:v>
                </c:pt>
                <c:pt idx="9595">
                  <c:v>98.441708897716396</c:v>
                </c:pt>
                <c:pt idx="9596">
                  <c:v>99.481966744782696</c:v>
                </c:pt>
                <c:pt idx="9597">
                  <c:v>98.905066117480501</c:v>
                </c:pt>
                <c:pt idx="9598">
                  <c:v>95.881876788219301</c:v>
                </c:pt>
                <c:pt idx="9599">
                  <c:v>95.282315211365699</c:v>
                </c:pt>
                <c:pt idx="9600">
                  <c:v>94.447556067881393</c:v>
                </c:pt>
                <c:pt idx="9601">
                  <c:v>95.612195828781907</c:v>
                </c:pt>
                <c:pt idx="9602">
                  <c:v>93.514572003698902</c:v>
                </c:pt>
                <c:pt idx="9603">
                  <c:v>97.943812012417993</c:v>
                </c:pt>
                <c:pt idx="9604">
                  <c:v>93.915838847575102</c:v>
                </c:pt>
                <c:pt idx="9605">
                  <c:v>92.362568535689803</c:v>
                </c:pt>
                <c:pt idx="9606">
                  <c:v>94.541244641536693</c:v>
                </c:pt>
                <c:pt idx="9607">
                  <c:v>96.722807270381495</c:v>
                </c:pt>
                <c:pt idx="9608">
                  <c:v>96.2153150382006</c:v>
                </c:pt>
                <c:pt idx="9609">
                  <c:v>94.123069824601998</c:v>
                </c:pt>
                <c:pt idx="9610">
                  <c:v>88.104079776306193</c:v>
                </c:pt>
                <c:pt idx="9611">
                  <c:v>85.122204190680094</c:v>
                </c:pt>
                <c:pt idx="9612">
                  <c:v>83.693440054909303</c:v>
                </c:pt>
                <c:pt idx="9613">
                  <c:v>87.338755461854703</c:v>
                </c:pt>
                <c:pt idx="9614">
                  <c:v>88.322291853424503</c:v>
                </c:pt>
                <c:pt idx="9615">
                  <c:v>87.3242919365522</c:v>
                </c:pt>
                <c:pt idx="9616">
                  <c:v>87.698484231457002</c:v>
                </c:pt>
                <c:pt idx="9617">
                  <c:v>88.384103328629195</c:v>
                </c:pt>
                <c:pt idx="9618">
                  <c:v>90.015264155364306</c:v>
                </c:pt>
                <c:pt idx="9619">
                  <c:v>90.189233061848498</c:v>
                </c:pt>
                <c:pt idx="9620">
                  <c:v>86.083067527490101</c:v>
                </c:pt>
                <c:pt idx="9621">
                  <c:v>83.974103397646303</c:v>
                </c:pt>
                <c:pt idx="9622">
                  <c:v>84.480976535263494</c:v>
                </c:pt>
                <c:pt idx="9623">
                  <c:v>85.340119235095699</c:v>
                </c:pt>
                <c:pt idx="9624">
                  <c:v>86.615657433751096</c:v>
                </c:pt>
                <c:pt idx="9625">
                  <c:v>89.439248635296707</c:v>
                </c:pt>
                <c:pt idx="9626">
                  <c:v>89.602044010381206</c:v>
                </c:pt>
                <c:pt idx="9627">
                  <c:v>89.798554435353495</c:v>
                </c:pt>
                <c:pt idx="9628">
                  <c:v>91.658440175976096</c:v>
                </c:pt>
                <c:pt idx="9629">
                  <c:v>93.624393284788496</c:v>
                </c:pt>
                <c:pt idx="9630">
                  <c:v>94.956530094220298</c:v>
                </c:pt>
                <c:pt idx="9631">
                  <c:v>96.243485107064799</c:v>
                </c:pt>
                <c:pt idx="9632">
                  <c:v>97.639701754550899</c:v>
                </c:pt>
                <c:pt idx="9633">
                  <c:v>99.5336524117007</c:v>
                </c:pt>
                <c:pt idx="9634">
                  <c:v>99.970094941389107</c:v>
                </c:pt>
                <c:pt idx="9635">
                  <c:v>99.662253926421002</c:v>
                </c:pt>
                <c:pt idx="9636">
                  <c:v>99.517367009148899</c:v>
                </c:pt>
                <c:pt idx="9637">
                  <c:v>99.873982387772202</c:v>
                </c:pt>
                <c:pt idx="9638">
                  <c:v>99.125293135779003</c:v>
                </c:pt>
                <c:pt idx="9639">
                  <c:v>98.897282883884799</c:v>
                </c:pt>
                <c:pt idx="9640">
                  <c:v>99.5026472739561</c:v>
                </c:pt>
                <c:pt idx="9641">
                  <c:v>99.938875654189104</c:v>
                </c:pt>
                <c:pt idx="9642">
                  <c:v>99.942148007995698</c:v>
                </c:pt>
                <c:pt idx="9643">
                  <c:v>99.999984527407307</c:v>
                </c:pt>
                <c:pt idx="9644">
                  <c:v>99.995439127062497</c:v>
                </c:pt>
                <c:pt idx="9645">
                  <c:v>99.977464252107893</c:v>
                </c:pt>
                <c:pt idx="9646">
                  <c:v>99.126520525581597</c:v>
                </c:pt>
                <c:pt idx="9647">
                  <c:v>97.126707529117297</c:v>
                </c:pt>
                <c:pt idx="9648">
                  <c:v>93.885463153921904</c:v>
                </c:pt>
                <c:pt idx="9649">
                  <c:v>93.291444555608393</c:v>
                </c:pt>
                <c:pt idx="9650">
                  <c:v>92.4194996703974</c:v>
                </c:pt>
                <c:pt idx="9651">
                  <c:v>92.501797976412604</c:v>
                </c:pt>
                <c:pt idx="9652">
                  <c:v>93.113340356463596</c:v>
                </c:pt>
                <c:pt idx="9653">
                  <c:v>96.678291777234307</c:v>
                </c:pt>
                <c:pt idx="9654">
                  <c:v>95.469961913080894</c:v>
                </c:pt>
                <c:pt idx="9655">
                  <c:v>94.595594858922496</c:v>
                </c:pt>
                <c:pt idx="9656">
                  <c:v>92.514267631034301</c:v>
                </c:pt>
                <c:pt idx="9657">
                  <c:v>90.816869237399402</c:v>
                </c:pt>
                <c:pt idx="9658">
                  <c:v>90.548903695226599</c:v>
                </c:pt>
                <c:pt idx="9659">
                  <c:v>90.946079965321204</c:v>
                </c:pt>
                <c:pt idx="9660">
                  <c:v>90.699507415179696</c:v>
                </c:pt>
                <c:pt idx="9661">
                  <c:v>91.462066066432996</c:v>
                </c:pt>
                <c:pt idx="9662">
                  <c:v>95.215079515892199</c:v>
                </c:pt>
                <c:pt idx="9663">
                  <c:v>99.990398161118407</c:v>
                </c:pt>
                <c:pt idx="9664">
                  <c:v>100</c:v>
                </c:pt>
                <c:pt idx="9665">
                  <c:v>100</c:v>
                </c:pt>
                <c:pt idx="9666">
                  <c:v>100</c:v>
                </c:pt>
                <c:pt idx="9667">
                  <c:v>100</c:v>
                </c:pt>
                <c:pt idx="9668">
                  <c:v>100</c:v>
                </c:pt>
                <c:pt idx="9669">
                  <c:v>100</c:v>
                </c:pt>
                <c:pt idx="9670">
                  <c:v>100</c:v>
                </c:pt>
                <c:pt idx="9671">
                  <c:v>100</c:v>
                </c:pt>
                <c:pt idx="9672">
                  <c:v>100</c:v>
                </c:pt>
                <c:pt idx="9673">
                  <c:v>100</c:v>
                </c:pt>
                <c:pt idx="9674">
                  <c:v>100</c:v>
                </c:pt>
                <c:pt idx="9675">
                  <c:v>100</c:v>
                </c:pt>
                <c:pt idx="9676">
                  <c:v>100</c:v>
                </c:pt>
                <c:pt idx="9677">
                  <c:v>100</c:v>
                </c:pt>
                <c:pt idx="9678">
                  <c:v>100</c:v>
                </c:pt>
                <c:pt idx="9679">
                  <c:v>100</c:v>
                </c:pt>
                <c:pt idx="9680">
                  <c:v>100</c:v>
                </c:pt>
                <c:pt idx="9681">
                  <c:v>100</c:v>
                </c:pt>
                <c:pt idx="9682">
                  <c:v>97.559338382622002</c:v>
                </c:pt>
                <c:pt idx="9683">
                  <c:v>92.18398282906</c:v>
                </c:pt>
                <c:pt idx="9684">
                  <c:v>92.288286354007496</c:v>
                </c:pt>
                <c:pt idx="9685">
                  <c:v>92.132065393323899</c:v>
                </c:pt>
                <c:pt idx="9686">
                  <c:v>93.143305676428298</c:v>
                </c:pt>
                <c:pt idx="9687">
                  <c:v>93.359341860979299</c:v>
                </c:pt>
                <c:pt idx="9688">
                  <c:v>92.148367635093095</c:v>
                </c:pt>
                <c:pt idx="9689">
                  <c:v>92.987422714576795</c:v>
                </c:pt>
                <c:pt idx="9690">
                  <c:v>93.874749778608404</c:v>
                </c:pt>
                <c:pt idx="9691">
                  <c:v>93.844192468097404</c:v>
                </c:pt>
                <c:pt idx="9692">
                  <c:v>95.064567790582302</c:v>
                </c:pt>
                <c:pt idx="9693">
                  <c:v>95.017711091718695</c:v>
                </c:pt>
                <c:pt idx="9694">
                  <c:v>92.240032232902806</c:v>
                </c:pt>
                <c:pt idx="9695">
                  <c:v>89.234371911862397</c:v>
                </c:pt>
                <c:pt idx="9696">
                  <c:v>84.266919587058396</c:v>
                </c:pt>
                <c:pt idx="9697">
                  <c:v>84.674010999675801</c:v>
                </c:pt>
                <c:pt idx="9698">
                  <c:v>84.308992637405197</c:v>
                </c:pt>
                <c:pt idx="9699">
                  <c:v>86.727920151345003</c:v>
                </c:pt>
                <c:pt idx="9700">
                  <c:v>86.757818493873501</c:v>
                </c:pt>
                <c:pt idx="9701">
                  <c:v>87.928375523025395</c:v>
                </c:pt>
                <c:pt idx="9702">
                  <c:v>85.496601327082701</c:v>
                </c:pt>
                <c:pt idx="9703">
                  <c:v>86.446810239633194</c:v>
                </c:pt>
                <c:pt idx="9704">
                  <c:v>85.788156853866894</c:v>
                </c:pt>
                <c:pt idx="9705">
                  <c:v>87.235635128803295</c:v>
                </c:pt>
                <c:pt idx="9706">
                  <c:v>87.485266083095993</c:v>
                </c:pt>
                <c:pt idx="9707">
                  <c:v>82.375041813834798</c:v>
                </c:pt>
                <c:pt idx="9708">
                  <c:v>79.891736017263696</c:v>
                </c:pt>
                <c:pt idx="9709">
                  <c:v>79.143620334986906</c:v>
                </c:pt>
                <c:pt idx="9710">
                  <c:v>77.199551353720693</c:v>
                </c:pt>
                <c:pt idx="9711">
                  <c:v>77.7978826428687</c:v>
                </c:pt>
                <c:pt idx="9712">
                  <c:v>79.442568014311803</c:v>
                </c:pt>
                <c:pt idx="9713">
                  <c:v>82.287830347194003</c:v>
                </c:pt>
                <c:pt idx="9714">
                  <c:v>85.328377833543399</c:v>
                </c:pt>
                <c:pt idx="9715">
                  <c:v>88.461835171380002</c:v>
                </c:pt>
                <c:pt idx="9716">
                  <c:v>90.391809746560597</c:v>
                </c:pt>
                <c:pt idx="9717">
                  <c:v>89.079152025520301</c:v>
                </c:pt>
                <c:pt idx="9718">
                  <c:v>84.351976579410604</c:v>
                </c:pt>
                <c:pt idx="9719">
                  <c:v>77.740966116477694</c:v>
                </c:pt>
                <c:pt idx="9720">
                  <c:v>72.436179400491497</c:v>
                </c:pt>
                <c:pt idx="9721">
                  <c:v>69.995429321236102</c:v>
                </c:pt>
                <c:pt idx="9722">
                  <c:v>71.551820931701997</c:v>
                </c:pt>
                <c:pt idx="9723">
                  <c:v>74.806730571625295</c:v>
                </c:pt>
                <c:pt idx="9724">
                  <c:v>76.233842044739902</c:v>
                </c:pt>
                <c:pt idx="9725">
                  <c:v>77.237925023619596</c:v>
                </c:pt>
                <c:pt idx="9726">
                  <c:v>79.645995676163494</c:v>
                </c:pt>
                <c:pt idx="9727">
                  <c:v>81.815603843485107</c:v>
                </c:pt>
                <c:pt idx="9728">
                  <c:v>82.480341146504401</c:v>
                </c:pt>
                <c:pt idx="9729">
                  <c:v>84.593945738567399</c:v>
                </c:pt>
                <c:pt idx="9730">
                  <c:v>84.6716954338455</c:v>
                </c:pt>
                <c:pt idx="9731">
                  <c:v>85.557980991241806</c:v>
                </c:pt>
                <c:pt idx="9732">
                  <c:v>86.545177256322702</c:v>
                </c:pt>
                <c:pt idx="9733">
                  <c:v>87.310859998558698</c:v>
                </c:pt>
                <c:pt idx="9734">
                  <c:v>87.924841774571902</c:v>
                </c:pt>
                <c:pt idx="9735">
                  <c:v>87.217241318085598</c:v>
                </c:pt>
                <c:pt idx="9736">
                  <c:v>87.7652381738218</c:v>
                </c:pt>
                <c:pt idx="9737">
                  <c:v>91.505775719763193</c:v>
                </c:pt>
                <c:pt idx="9738">
                  <c:v>93.397672563536503</c:v>
                </c:pt>
                <c:pt idx="9739">
                  <c:v>94.327751605309501</c:v>
                </c:pt>
                <c:pt idx="9740">
                  <c:v>95.567148986988997</c:v>
                </c:pt>
                <c:pt idx="9741">
                  <c:v>95.014693134242293</c:v>
                </c:pt>
                <c:pt idx="9742">
                  <c:v>93.438999143756305</c:v>
                </c:pt>
                <c:pt idx="9743">
                  <c:v>95.340889273235007</c:v>
                </c:pt>
                <c:pt idx="9744">
                  <c:v>96.7271353872097</c:v>
                </c:pt>
                <c:pt idx="9745">
                  <c:v>97.369083874639202</c:v>
                </c:pt>
                <c:pt idx="9746">
                  <c:v>97.638437195007697</c:v>
                </c:pt>
                <c:pt idx="9747">
                  <c:v>97.423236359285696</c:v>
                </c:pt>
                <c:pt idx="9748">
                  <c:v>97.237353011498797</c:v>
                </c:pt>
                <c:pt idx="9749">
                  <c:v>96.110074018353103</c:v>
                </c:pt>
                <c:pt idx="9750">
                  <c:v>95.701178166396204</c:v>
                </c:pt>
                <c:pt idx="9751">
                  <c:v>95.302076304115502</c:v>
                </c:pt>
                <c:pt idx="9752">
                  <c:v>91.630530363536806</c:v>
                </c:pt>
                <c:pt idx="9753">
                  <c:v>90.998948364655405</c:v>
                </c:pt>
                <c:pt idx="9754">
                  <c:v>90.816646314879307</c:v>
                </c:pt>
                <c:pt idx="9755">
                  <c:v>90.374248016685002</c:v>
                </c:pt>
                <c:pt idx="9756">
                  <c:v>90.452794740933101</c:v>
                </c:pt>
                <c:pt idx="9757">
                  <c:v>90.468808192375107</c:v>
                </c:pt>
                <c:pt idx="9758">
                  <c:v>91.5705943922583</c:v>
                </c:pt>
                <c:pt idx="9759">
                  <c:v>92.155941971960104</c:v>
                </c:pt>
                <c:pt idx="9760">
                  <c:v>90.651469460826704</c:v>
                </c:pt>
                <c:pt idx="9761">
                  <c:v>90.304599882789304</c:v>
                </c:pt>
                <c:pt idx="9762">
                  <c:v>89.715622888822594</c:v>
                </c:pt>
                <c:pt idx="9763">
                  <c:v>89.935782761447697</c:v>
                </c:pt>
                <c:pt idx="9764">
                  <c:v>89.216550182231501</c:v>
                </c:pt>
                <c:pt idx="9765">
                  <c:v>89.712886641551194</c:v>
                </c:pt>
                <c:pt idx="9766">
                  <c:v>88.556660235114705</c:v>
                </c:pt>
                <c:pt idx="9767">
                  <c:v>85.424755158558199</c:v>
                </c:pt>
                <c:pt idx="9768">
                  <c:v>83.326228591070503</c:v>
                </c:pt>
                <c:pt idx="9769">
                  <c:v>81.626969890241398</c:v>
                </c:pt>
                <c:pt idx="9770">
                  <c:v>80.779685525988299</c:v>
                </c:pt>
                <c:pt idx="9771">
                  <c:v>79.449712887884004</c:v>
                </c:pt>
                <c:pt idx="9772">
                  <c:v>80.664649163286597</c:v>
                </c:pt>
                <c:pt idx="9773">
                  <c:v>82.427487407899307</c:v>
                </c:pt>
                <c:pt idx="9774">
                  <c:v>85.727961850544801</c:v>
                </c:pt>
                <c:pt idx="9775">
                  <c:v>87.353578090537098</c:v>
                </c:pt>
                <c:pt idx="9776">
                  <c:v>88.580435341863605</c:v>
                </c:pt>
                <c:pt idx="9777">
                  <c:v>88.836311729073699</c:v>
                </c:pt>
                <c:pt idx="9778">
                  <c:v>88.405069733602602</c:v>
                </c:pt>
                <c:pt idx="9779">
                  <c:v>88.906803579782704</c:v>
                </c:pt>
                <c:pt idx="9780">
                  <c:v>88.518095198482797</c:v>
                </c:pt>
                <c:pt idx="9781">
                  <c:v>88.252453734969095</c:v>
                </c:pt>
                <c:pt idx="9782">
                  <c:v>88.156803286329506</c:v>
                </c:pt>
                <c:pt idx="9783">
                  <c:v>87.545260765067198</c:v>
                </c:pt>
                <c:pt idx="9784">
                  <c:v>86.998128282418406</c:v>
                </c:pt>
                <c:pt idx="9785">
                  <c:v>86.567221783902994</c:v>
                </c:pt>
                <c:pt idx="9786">
                  <c:v>86.090187032445499</c:v>
                </c:pt>
                <c:pt idx="9787">
                  <c:v>85.590329106151998</c:v>
                </c:pt>
                <c:pt idx="9788">
                  <c:v>84.836469826214099</c:v>
                </c:pt>
                <c:pt idx="9789">
                  <c:v>84.019637830187193</c:v>
                </c:pt>
                <c:pt idx="9790">
                  <c:v>83.240103182572796</c:v>
                </c:pt>
                <c:pt idx="9791">
                  <c:v>81.565527322257395</c:v>
                </c:pt>
                <c:pt idx="9792">
                  <c:v>79.130338266579997</c:v>
                </c:pt>
                <c:pt idx="9793">
                  <c:v>77.600942952526694</c:v>
                </c:pt>
                <c:pt idx="9794">
                  <c:v>76.384755673698805</c:v>
                </c:pt>
                <c:pt idx="9795">
                  <c:v>76.854141309593103</c:v>
                </c:pt>
                <c:pt idx="9796">
                  <c:v>77.783109818057596</c:v>
                </c:pt>
                <c:pt idx="9797">
                  <c:v>79.400401785155196</c:v>
                </c:pt>
                <c:pt idx="9798">
                  <c:v>81.4234635109122</c:v>
                </c:pt>
                <c:pt idx="9799">
                  <c:v>82.936292256494099</c:v>
                </c:pt>
                <c:pt idx="9800">
                  <c:v>83.482922161769494</c:v>
                </c:pt>
                <c:pt idx="9801">
                  <c:v>83.871235963830202</c:v>
                </c:pt>
                <c:pt idx="9802">
                  <c:v>84.147806239256099</c:v>
                </c:pt>
                <c:pt idx="9803">
                  <c:v>84.361555900857496</c:v>
                </c:pt>
                <c:pt idx="9804">
                  <c:v>85.222318764725202</c:v>
                </c:pt>
                <c:pt idx="9805">
                  <c:v>85.630151336610894</c:v>
                </c:pt>
                <c:pt idx="9806">
                  <c:v>85.655853169521293</c:v>
                </c:pt>
                <c:pt idx="9807">
                  <c:v>85.288782320627504</c:v>
                </c:pt>
                <c:pt idx="9808">
                  <c:v>84.7727256352061</c:v>
                </c:pt>
                <c:pt idx="9809">
                  <c:v>84.222503934953295</c:v>
                </c:pt>
                <c:pt idx="9810">
                  <c:v>83.956521244748799</c:v>
                </c:pt>
                <c:pt idx="9811">
                  <c:v>83.976566515914797</c:v>
                </c:pt>
                <c:pt idx="9812">
                  <c:v>83.898594554524905</c:v>
                </c:pt>
                <c:pt idx="9813">
                  <c:v>82.767063043547395</c:v>
                </c:pt>
                <c:pt idx="9814">
                  <c:v>81.528631129728794</c:v>
                </c:pt>
                <c:pt idx="9815">
                  <c:v>79.070916022438396</c:v>
                </c:pt>
                <c:pt idx="9816">
                  <c:v>76.802230311006497</c:v>
                </c:pt>
                <c:pt idx="9817">
                  <c:v>74.986446360310396</c:v>
                </c:pt>
                <c:pt idx="9818">
                  <c:v>74.559766865904905</c:v>
                </c:pt>
                <c:pt idx="9819">
                  <c:v>75.531581701298705</c:v>
                </c:pt>
                <c:pt idx="9820">
                  <c:v>77.9818417103738</c:v>
                </c:pt>
                <c:pt idx="9821">
                  <c:v>80.286548944654498</c:v>
                </c:pt>
                <c:pt idx="9822">
                  <c:v>82.152873029665798</c:v>
                </c:pt>
                <c:pt idx="9823">
                  <c:v>83.399974436240598</c:v>
                </c:pt>
                <c:pt idx="9824">
                  <c:v>84.515879439486596</c:v>
                </c:pt>
                <c:pt idx="9825">
                  <c:v>84.706797910003402</c:v>
                </c:pt>
                <c:pt idx="9826">
                  <c:v>84.6890367379346</c:v>
                </c:pt>
                <c:pt idx="9827">
                  <c:v>84.629374693647804</c:v>
                </c:pt>
                <c:pt idx="9828">
                  <c:v>84.494374335809695</c:v>
                </c:pt>
                <c:pt idx="9829">
                  <c:v>84.436075605697397</c:v>
                </c:pt>
                <c:pt idx="9830">
                  <c:v>84.491044864606096</c:v>
                </c:pt>
                <c:pt idx="9831">
                  <c:v>84.812209002039793</c:v>
                </c:pt>
                <c:pt idx="9832">
                  <c:v>84.055073763155207</c:v>
                </c:pt>
                <c:pt idx="9833">
                  <c:v>82.608967927564805</c:v>
                </c:pt>
                <c:pt idx="9834">
                  <c:v>82.791697560953494</c:v>
                </c:pt>
                <c:pt idx="9835">
                  <c:v>83.8314476627109</c:v>
                </c:pt>
                <c:pt idx="9836">
                  <c:v>83.702044571083107</c:v>
                </c:pt>
                <c:pt idx="9837">
                  <c:v>85.236856719861095</c:v>
                </c:pt>
                <c:pt idx="9838">
                  <c:v>84.631361734365399</c:v>
                </c:pt>
                <c:pt idx="9839">
                  <c:v>81.702379542183195</c:v>
                </c:pt>
                <c:pt idx="9840">
                  <c:v>79.797967956908806</c:v>
                </c:pt>
                <c:pt idx="9841">
                  <c:v>74.259005743397907</c:v>
                </c:pt>
                <c:pt idx="9842">
                  <c:v>72.427475423293302</c:v>
                </c:pt>
                <c:pt idx="9843">
                  <c:v>73.788775130199397</c:v>
                </c:pt>
                <c:pt idx="9844">
                  <c:v>75.996715091166607</c:v>
                </c:pt>
                <c:pt idx="9845">
                  <c:v>80.210339714998497</c:v>
                </c:pt>
                <c:pt idx="9846">
                  <c:v>85.860730093346305</c:v>
                </c:pt>
                <c:pt idx="9847">
                  <c:v>90.428292228356099</c:v>
                </c:pt>
                <c:pt idx="9848">
                  <c:v>93.051671216519594</c:v>
                </c:pt>
                <c:pt idx="9849">
                  <c:v>93.281075566139606</c:v>
                </c:pt>
                <c:pt idx="9850">
                  <c:v>91.729513157341501</c:v>
                </c:pt>
                <c:pt idx="9851">
                  <c:v>90.772416567824706</c:v>
                </c:pt>
                <c:pt idx="9852">
                  <c:v>90.320982777801902</c:v>
                </c:pt>
                <c:pt idx="9853">
                  <c:v>89.700279143087499</c:v>
                </c:pt>
                <c:pt idx="9854">
                  <c:v>89.405646437678101</c:v>
                </c:pt>
                <c:pt idx="9855">
                  <c:v>88.804107204522495</c:v>
                </c:pt>
                <c:pt idx="9856">
                  <c:v>88.594446147629796</c:v>
                </c:pt>
                <c:pt idx="9857">
                  <c:v>88.213569434399403</c:v>
                </c:pt>
                <c:pt idx="9858">
                  <c:v>87.754722488355199</c:v>
                </c:pt>
                <c:pt idx="9859">
                  <c:v>87.499909366634796</c:v>
                </c:pt>
                <c:pt idx="9860">
                  <c:v>88.589170826563802</c:v>
                </c:pt>
                <c:pt idx="9861">
                  <c:v>87.437242660181397</c:v>
                </c:pt>
                <c:pt idx="9862">
                  <c:v>88.197572194197804</c:v>
                </c:pt>
                <c:pt idx="9863">
                  <c:v>81.632274843352306</c:v>
                </c:pt>
                <c:pt idx="9864">
                  <c:v>78.169543820358399</c:v>
                </c:pt>
                <c:pt idx="9865">
                  <c:v>74.541631463195301</c:v>
                </c:pt>
                <c:pt idx="9866">
                  <c:v>77.989116205083306</c:v>
                </c:pt>
                <c:pt idx="9867">
                  <c:v>79.955387410382599</c:v>
                </c:pt>
                <c:pt idx="9868">
                  <c:v>81.250117962801895</c:v>
                </c:pt>
                <c:pt idx="9869">
                  <c:v>82.393776958876202</c:v>
                </c:pt>
                <c:pt idx="9870">
                  <c:v>83.213551732712105</c:v>
                </c:pt>
                <c:pt idx="9871">
                  <c:v>86.146278345957299</c:v>
                </c:pt>
                <c:pt idx="9872">
                  <c:v>86.115375789690802</c:v>
                </c:pt>
                <c:pt idx="9873">
                  <c:v>85.903773818092603</c:v>
                </c:pt>
                <c:pt idx="9874">
                  <c:v>84.557781995856601</c:v>
                </c:pt>
                <c:pt idx="9875">
                  <c:v>84.092173316216801</c:v>
                </c:pt>
                <c:pt idx="9876">
                  <c:v>82.394156747085304</c:v>
                </c:pt>
                <c:pt idx="9877">
                  <c:v>82.152926585417802</c:v>
                </c:pt>
                <c:pt idx="9878">
                  <c:v>81.931681919626499</c:v>
                </c:pt>
                <c:pt idx="9879">
                  <c:v>81.760672001083805</c:v>
                </c:pt>
                <c:pt idx="9880">
                  <c:v>80.747752698341401</c:v>
                </c:pt>
                <c:pt idx="9881">
                  <c:v>80.845340765312898</c:v>
                </c:pt>
                <c:pt idx="9882">
                  <c:v>80.718572842616595</c:v>
                </c:pt>
                <c:pt idx="9883">
                  <c:v>79.236270315634698</c:v>
                </c:pt>
                <c:pt idx="9884">
                  <c:v>78.1666549412557</c:v>
                </c:pt>
                <c:pt idx="9885">
                  <c:v>76.1721124029484</c:v>
                </c:pt>
                <c:pt idx="9886">
                  <c:v>73.089505690069998</c:v>
                </c:pt>
                <c:pt idx="9887">
                  <c:v>70.5800559575612</c:v>
                </c:pt>
                <c:pt idx="9888">
                  <c:v>66.824477599034097</c:v>
                </c:pt>
                <c:pt idx="9889">
                  <c:v>62.753862034856098</c:v>
                </c:pt>
                <c:pt idx="9890">
                  <c:v>62.381806741992499</c:v>
                </c:pt>
                <c:pt idx="9891">
                  <c:v>63.714004871941398</c:v>
                </c:pt>
                <c:pt idx="9892">
                  <c:v>66.953808109039201</c:v>
                </c:pt>
                <c:pt idx="9893">
                  <c:v>70.355764996220302</c:v>
                </c:pt>
                <c:pt idx="9894">
                  <c:v>73.5714907370308</c:v>
                </c:pt>
                <c:pt idx="9895">
                  <c:v>76.743231796030898</c:v>
                </c:pt>
                <c:pt idx="9896">
                  <c:v>78.897173077852102</c:v>
                </c:pt>
                <c:pt idx="9897">
                  <c:v>80.561941007678001</c:v>
                </c:pt>
                <c:pt idx="9898">
                  <c:v>81.024846633356901</c:v>
                </c:pt>
                <c:pt idx="9899">
                  <c:v>81.088971501653603</c:v>
                </c:pt>
                <c:pt idx="9900">
                  <c:v>80.764070760258406</c:v>
                </c:pt>
                <c:pt idx="9901">
                  <c:v>80.103160627134002</c:v>
                </c:pt>
                <c:pt idx="9902">
                  <c:v>79.389642675943193</c:v>
                </c:pt>
                <c:pt idx="9903">
                  <c:v>78.739544885943502</c:v>
                </c:pt>
                <c:pt idx="9904">
                  <c:v>78.797096739597507</c:v>
                </c:pt>
                <c:pt idx="9905">
                  <c:v>78.483462218001094</c:v>
                </c:pt>
                <c:pt idx="9906">
                  <c:v>77.563018262670994</c:v>
                </c:pt>
                <c:pt idx="9907">
                  <c:v>78.945516974162302</c:v>
                </c:pt>
                <c:pt idx="9908">
                  <c:v>78.1564535765758</c:v>
                </c:pt>
                <c:pt idx="9909">
                  <c:v>77.122378143196698</c:v>
                </c:pt>
                <c:pt idx="9910">
                  <c:v>74.364286903020599</c:v>
                </c:pt>
                <c:pt idx="9911">
                  <c:v>70.903520509717694</c:v>
                </c:pt>
                <c:pt idx="9912">
                  <c:v>68.660274910277806</c:v>
                </c:pt>
                <c:pt idx="9913">
                  <c:v>65.545962592983201</c:v>
                </c:pt>
                <c:pt idx="9914">
                  <c:v>62.981048994577797</c:v>
                </c:pt>
                <c:pt idx="9915">
                  <c:v>63.248234432914401</c:v>
                </c:pt>
                <c:pt idx="9916">
                  <c:v>64.373271842381698</c:v>
                </c:pt>
                <c:pt idx="9917">
                  <c:v>67.817146814029101</c:v>
                </c:pt>
                <c:pt idx="9918">
                  <c:v>70.8906828357064</c:v>
                </c:pt>
                <c:pt idx="9919">
                  <c:v>73.652981971639093</c:v>
                </c:pt>
                <c:pt idx="9920">
                  <c:v>75.989569844890397</c:v>
                </c:pt>
                <c:pt idx="9921">
                  <c:v>78.585199026851598</c:v>
                </c:pt>
                <c:pt idx="9922">
                  <c:v>79.446911456357</c:v>
                </c:pt>
                <c:pt idx="9923">
                  <c:v>78.781810960580799</c:v>
                </c:pt>
                <c:pt idx="9924">
                  <c:v>80.135538770406299</c:v>
                </c:pt>
                <c:pt idx="9925">
                  <c:v>80.390965634315194</c:v>
                </c:pt>
                <c:pt idx="9926">
                  <c:v>79.004975041022007</c:v>
                </c:pt>
                <c:pt idx="9927">
                  <c:v>78.661370405645698</c:v>
                </c:pt>
                <c:pt idx="9928">
                  <c:v>78.796686605433905</c:v>
                </c:pt>
                <c:pt idx="9929">
                  <c:v>77.258651253071804</c:v>
                </c:pt>
                <c:pt idx="9930">
                  <c:v>77.159000397100897</c:v>
                </c:pt>
                <c:pt idx="9931">
                  <c:v>78.165743550996496</c:v>
                </c:pt>
                <c:pt idx="9932">
                  <c:v>76.119232080598906</c:v>
                </c:pt>
                <c:pt idx="9933">
                  <c:v>75.097467926566907</c:v>
                </c:pt>
                <c:pt idx="9934">
                  <c:v>73.649734216109096</c:v>
                </c:pt>
                <c:pt idx="9935">
                  <c:v>67.8156242508106</c:v>
                </c:pt>
                <c:pt idx="9936">
                  <c:v>63.908739418255202</c:v>
                </c:pt>
                <c:pt idx="9937">
                  <c:v>65.559780385423494</c:v>
                </c:pt>
                <c:pt idx="9938">
                  <c:v>67.593832155522506</c:v>
                </c:pt>
                <c:pt idx="9939">
                  <c:v>69.278972054487696</c:v>
                </c:pt>
                <c:pt idx="9940">
                  <c:v>70.806910031726602</c:v>
                </c:pt>
                <c:pt idx="9941">
                  <c:v>72.262643132900294</c:v>
                </c:pt>
                <c:pt idx="9942">
                  <c:v>72.928817634502593</c:v>
                </c:pt>
                <c:pt idx="9943">
                  <c:v>73.306663616285803</c:v>
                </c:pt>
                <c:pt idx="9944">
                  <c:v>78.184991902422098</c:v>
                </c:pt>
                <c:pt idx="9945">
                  <c:v>80.298860025718199</c:v>
                </c:pt>
                <c:pt idx="9946">
                  <c:v>82.774233239683298</c:v>
                </c:pt>
                <c:pt idx="9947">
                  <c:v>84.039632758286402</c:v>
                </c:pt>
                <c:pt idx="9948">
                  <c:v>83.434071372337499</c:v>
                </c:pt>
                <c:pt idx="9949">
                  <c:v>82.696905180844496</c:v>
                </c:pt>
                <c:pt idx="9950">
                  <c:v>81.925584960094795</c:v>
                </c:pt>
                <c:pt idx="9951">
                  <c:v>83.039887515378595</c:v>
                </c:pt>
                <c:pt idx="9952">
                  <c:v>84.9367373601971</c:v>
                </c:pt>
                <c:pt idx="9953">
                  <c:v>83.863018488159796</c:v>
                </c:pt>
                <c:pt idx="9954">
                  <c:v>81.785652967903204</c:v>
                </c:pt>
                <c:pt idx="9955">
                  <c:v>81.1771236488391</c:v>
                </c:pt>
                <c:pt idx="9956">
                  <c:v>82.037736179721904</c:v>
                </c:pt>
                <c:pt idx="9957">
                  <c:v>84.088404854082</c:v>
                </c:pt>
                <c:pt idx="9958">
                  <c:v>85.829850709035597</c:v>
                </c:pt>
                <c:pt idx="9959">
                  <c:v>86.8949436769458</c:v>
                </c:pt>
                <c:pt idx="9960">
                  <c:v>82.669044370616405</c:v>
                </c:pt>
                <c:pt idx="9961">
                  <c:v>73.167776805292206</c:v>
                </c:pt>
                <c:pt idx="9962">
                  <c:v>71.116506312160794</c:v>
                </c:pt>
                <c:pt idx="9963">
                  <c:v>70.760223122662296</c:v>
                </c:pt>
                <c:pt idx="9964">
                  <c:v>74.4684915401252</c:v>
                </c:pt>
                <c:pt idx="9965">
                  <c:v>79.243535630071804</c:v>
                </c:pt>
                <c:pt idx="9966">
                  <c:v>84.209753711195205</c:v>
                </c:pt>
                <c:pt idx="9967">
                  <c:v>86.594650228895503</c:v>
                </c:pt>
                <c:pt idx="9968">
                  <c:v>84.357045726719804</c:v>
                </c:pt>
                <c:pt idx="9969">
                  <c:v>83.770858025896203</c:v>
                </c:pt>
                <c:pt idx="9970">
                  <c:v>85.738843758365107</c:v>
                </c:pt>
                <c:pt idx="9971">
                  <c:v>86.185757405118096</c:v>
                </c:pt>
                <c:pt idx="9972">
                  <c:v>85.832025039833496</c:v>
                </c:pt>
                <c:pt idx="9973">
                  <c:v>85.223626036721697</c:v>
                </c:pt>
                <c:pt idx="9974">
                  <c:v>84.744488742096905</c:v>
                </c:pt>
                <c:pt idx="9975">
                  <c:v>83.787823482528694</c:v>
                </c:pt>
                <c:pt idx="9976">
                  <c:v>83.995297296395904</c:v>
                </c:pt>
                <c:pt idx="9977">
                  <c:v>84.5648637467703</c:v>
                </c:pt>
                <c:pt idx="9978">
                  <c:v>84.4046421882923</c:v>
                </c:pt>
                <c:pt idx="9979">
                  <c:v>84.466467575097894</c:v>
                </c:pt>
                <c:pt idx="9980">
                  <c:v>82.521309578647006</c:v>
                </c:pt>
                <c:pt idx="9981">
                  <c:v>77.682543914844402</c:v>
                </c:pt>
                <c:pt idx="9982">
                  <c:v>75.605221698632903</c:v>
                </c:pt>
                <c:pt idx="9983">
                  <c:v>71.745352936346094</c:v>
                </c:pt>
                <c:pt idx="9984">
                  <c:v>66.109944872647901</c:v>
                </c:pt>
                <c:pt idx="9985">
                  <c:v>63.401915712837003</c:v>
                </c:pt>
                <c:pt idx="9986">
                  <c:v>67.012608540044994</c:v>
                </c:pt>
                <c:pt idx="9987">
                  <c:v>70.428672510961803</c:v>
                </c:pt>
                <c:pt idx="9988">
                  <c:v>74.9837434069983</c:v>
                </c:pt>
                <c:pt idx="9989">
                  <c:v>77.822379950547102</c:v>
                </c:pt>
                <c:pt idx="9990">
                  <c:v>78.794408289483798</c:v>
                </c:pt>
                <c:pt idx="9991">
                  <c:v>80.688535551542003</c:v>
                </c:pt>
                <c:pt idx="9992">
                  <c:v>82.065124071971098</c:v>
                </c:pt>
                <c:pt idx="9993">
                  <c:v>83.8879852274531</c:v>
                </c:pt>
                <c:pt idx="9994">
                  <c:v>85.318865061977803</c:v>
                </c:pt>
                <c:pt idx="9995">
                  <c:v>84.156538269601299</c:v>
                </c:pt>
                <c:pt idx="9996">
                  <c:v>82.356186522744196</c:v>
                </c:pt>
                <c:pt idx="9997">
                  <c:v>83.181027210431495</c:v>
                </c:pt>
                <c:pt idx="9998">
                  <c:v>84.066917781420898</c:v>
                </c:pt>
                <c:pt idx="9999">
                  <c:v>84.029283424262999</c:v>
                </c:pt>
                <c:pt idx="10000">
                  <c:v>82.268463957820302</c:v>
                </c:pt>
                <c:pt idx="10001">
                  <c:v>81.9312608495257</c:v>
                </c:pt>
                <c:pt idx="10002">
                  <c:v>82.761406736463499</c:v>
                </c:pt>
                <c:pt idx="10003">
                  <c:v>81.119054243644698</c:v>
                </c:pt>
                <c:pt idx="10004">
                  <c:v>78.667848139394806</c:v>
                </c:pt>
                <c:pt idx="10005">
                  <c:v>76.0991350582172</c:v>
                </c:pt>
                <c:pt idx="10006">
                  <c:v>76.221617075837798</c:v>
                </c:pt>
                <c:pt idx="10007">
                  <c:v>75.310410449767303</c:v>
                </c:pt>
                <c:pt idx="10008">
                  <c:v>70.586119036277495</c:v>
                </c:pt>
                <c:pt idx="10009">
                  <c:v>68.418911464021704</c:v>
                </c:pt>
                <c:pt idx="10010">
                  <c:v>68.663472711259303</c:v>
                </c:pt>
                <c:pt idx="10011">
                  <c:v>70.407981202195899</c:v>
                </c:pt>
                <c:pt idx="10012">
                  <c:v>73.312759901867693</c:v>
                </c:pt>
                <c:pt idx="10013">
                  <c:v>74.754612304701595</c:v>
                </c:pt>
                <c:pt idx="10014">
                  <c:v>78.410016075911201</c:v>
                </c:pt>
                <c:pt idx="10015">
                  <c:v>82.297905910252197</c:v>
                </c:pt>
                <c:pt idx="10016">
                  <c:v>84.209201417706595</c:v>
                </c:pt>
                <c:pt idx="10017">
                  <c:v>84.910795957542604</c:v>
                </c:pt>
                <c:pt idx="10018">
                  <c:v>86.016601932224305</c:v>
                </c:pt>
                <c:pt idx="10019">
                  <c:v>85.877107874187004</c:v>
                </c:pt>
                <c:pt idx="10020">
                  <c:v>85.768402798710596</c:v>
                </c:pt>
                <c:pt idx="10021">
                  <c:v>85.506978858869402</c:v>
                </c:pt>
                <c:pt idx="10022">
                  <c:v>85.419589776339905</c:v>
                </c:pt>
                <c:pt idx="10023">
                  <c:v>85.438732122952601</c:v>
                </c:pt>
                <c:pt idx="10024">
                  <c:v>85.055384967223205</c:v>
                </c:pt>
                <c:pt idx="10025">
                  <c:v>84.638081793993706</c:v>
                </c:pt>
                <c:pt idx="10026">
                  <c:v>84.033557421649107</c:v>
                </c:pt>
                <c:pt idx="10027">
                  <c:v>84.525308624021804</c:v>
                </c:pt>
                <c:pt idx="10028">
                  <c:v>84.090565457605393</c:v>
                </c:pt>
                <c:pt idx="10029">
                  <c:v>83.760475124929599</c:v>
                </c:pt>
                <c:pt idx="10030">
                  <c:v>81.037803851501593</c:v>
                </c:pt>
                <c:pt idx="10031">
                  <c:v>77.1619952939635</c:v>
                </c:pt>
                <c:pt idx="10032">
                  <c:v>74.654508408240204</c:v>
                </c:pt>
                <c:pt idx="10033">
                  <c:v>71.784086408165194</c:v>
                </c:pt>
                <c:pt idx="10034">
                  <c:v>71.867431712215506</c:v>
                </c:pt>
                <c:pt idx="10035">
                  <c:v>72.241123181832705</c:v>
                </c:pt>
                <c:pt idx="10036">
                  <c:v>73.362885256459293</c:v>
                </c:pt>
                <c:pt idx="10037">
                  <c:v>76.853081300164206</c:v>
                </c:pt>
                <c:pt idx="10038">
                  <c:v>79.407033672262799</c:v>
                </c:pt>
                <c:pt idx="10039">
                  <c:v>82.729061791573997</c:v>
                </c:pt>
                <c:pt idx="10040">
                  <c:v>84.251332341818397</c:v>
                </c:pt>
                <c:pt idx="10041">
                  <c:v>85.423611275244696</c:v>
                </c:pt>
                <c:pt idx="10042">
                  <c:v>87.482177144927704</c:v>
                </c:pt>
                <c:pt idx="10043">
                  <c:v>86.679275422405098</c:v>
                </c:pt>
                <c:pt idx="10044">
                  <c:v>86.571751118133193</c:v>
                </c:pt>
                <c:pt idx="10045">
                  <c:v>86.548021785323996</c:v>
                </c:pt>
                <c:pt idx="10046">
                  <c:v>87.120569094509705</c:v>
                </c:pt>
                <c:pt idx="10047">
                  <c:v>86.526807170279099</c:v>
                </c:pt>
                <c:pt idx="10048">
                  <c:v>84.123070331804698</c:v>
                </c:pt>
                <c:pt idx="10049">
                  <c:v>82.558295784548207</c:v>
                </c:pt>
                <c:pt idx="10050">
                  <c:v>82.991160527382306</c:v>
                </c:pt>
                <c:pt idx="10051">
                  <c:v>81.229882077343802</c:v>
                </c:pt>
                <c:pt idx="10052">
                  <c:v>81.102640237653503</c:v>
                </c:pt>
                <c:pt idx="10053">
                  <c:v>79.035391982184606</c:v>
                </c:pt>
                <c:pt idx="10054">
                  <c:v>70.103515683333896</c:v>
                </c:pt>
                <c:pt idx="10055">
                  <c:v>67.738755441442805</c:v>
                </c:pt>
                <c:pt idx="10056">
                  <c:v>69.691213157021807</c:v>
                </c:pt>
                <c:pt idx="10057">
                  <c:v>67.998649097914495</c:v>
                </c:pt>
                <c:pt idx="10058">
                  <c:v>68.075587309950393</c:v>
                </c:pt>
                <c:pt idx="10059">
                  <c:v>68.626231219416894</c:v>
                </c:pt>
                <c:pt idx="10060">
                  <c:v>71.940161842224299</c:v>
                </c:pt>
                <c:pt idx="10061">
                  <c:v>74.655710152860607</c:v>
                </c:pt>
                <c:pt idx="10062">
                  <c:v>76.607476787025703</c:v>
                </c:pt>
                <c:pt idx="10063">
                  <c:v>79.182017521810593</c:v>
                </c:pt>
                <c:pt idx="10064">
                  <c:v>83.261272295103197</c:v>
                </c:pt>
                <c:pt idx="10065">
                  <c:v>84.646835308601695</c:v>
                </c:pt>
                <c:pt idx="10066">
                  <c:v>84.839335780087097</c:v>
                </c:pt>
                <c:pt idx="10067">
                  <c:v>82.785291275525097</c:v>
                </c:pt>
                <c:pt idx="10068">
                  <c:v>80.493610339093806</c:v>
                </c:pt>
                <c:pt idx="10069">
                  <c:v>80.084490730610796</c:v>
                </c:pt>
                <c:pt idx="10070">
                  <c:v>78.457079692234203</c:v>
                </c:pt>
                <c:pt idx="10071">
                  <c:v>78.9388310662154</c:v>
                </c:pt>
                <c:pt idx="10072">
                  <c:v>76.3927846838276</c:v>
                </c:pt>
                <c:pt idx="10073">
                  <c:v>76.463103627601498</c:v>
                </c:pt>
                <c:pt idx="10074">
                  <c:v>77.609582386470393</c:v>
                </c:pt>
                <c:pt idx="10075">
                  <c:v>75.829674854459398</c:v>
                </c:pt>
                <c:pt idx="10076">
                  <c:v>72.278375918591493</c:v>
                </c:pt>
                <c:pt idx="10077">
                  <c:v>71.445094644183996</c:v>
                </c:pt>
                <c:pt idx="10078">
                  <c:v>68.5342162132265</c:v>
                </c:pt>
                <c:pt idx="10079">
                  <c:v>65.816035162762802</c:v>
                </c:pt>
                <c:pt idx="10080">
                  <c:v>62.652739290967403</c:v>
                </c:pt>
                <c:pt idx="10081">
                  <c:v>59.725794157863099</c:v>
                </c:pt>
                <c:pt idx="10082">
                  <c:v>60.136773335366499</c:v>
                </c:pt>
                <c:pt idx="10083">
                  <c:v>60.9636832526839</c:v>
                </c:pt>
                <c:pt idx="10084">
                  <c:v>63.439409805661398</c:v>
                </c:pt>
                <c:pt idx="10085">
                  <c:v>66.285884187967696</c:v>
                </c:pt>
                <c:pt idx="10086">
                  <c:v>68.795878772109205</c:v>
                </c:pt>
                <c:pt idx="10087">
                  <c:v>68.411026206887698</c:v>
                </c:pt>
                <c:pt idx="10088">
                  <c:v>69.343714085798297</c:v>
                </c:pt>
                <c:pt idx="10089">
                  <c:v>69.242011184488106</c:v>
                </c:pt>
                <c:pt idx="10090">
                  <c:v>70.056230526658595</c:v>
                </c:pt>
                <c:pt idx="10091">
                  <c:v>67.701776563090306</c:v>
                </c:pt>
                <c:pt idx="10092">
                  <c:v>67.514452453402001</c:v>
                </c:pt>
                <c:pt idx="10093">
                  <c:v>67.286467467981893</c:v>
                </c:pt>
                <c:pt idx="10094">
                  <c:v>67.746133896822599</c:v>
                </c:pt>
                <c:pt idx="10095">
                  <c:v>68.609025465477799</c:v>
                </c:pt>
                <c:pt idx="10096">
                  <c:v>69.075732400731496</c:v>
                </c:pt>
                <c:pt idx="10097">
                  <c:v>69.8636541302822</c:v>
                </c:pt>
                <c:pt idx="10098">
                  <c:v>71.120842282192797</c:v>
                </c:pt>
                <c:pt idx="10099">
                  <c:v>76.309671819658803</c:v>
                </c:pt>
                <c:pt idx="10100">
                  <c:v>78.400174614376098</c:v>
                </c:pt>
                <c:pt idx="10101">
                  <c:v>81.581555538694204</c:v>
                </c:pt>
                <c:pt idx="10102">
                  <c:v>84.467260500120005</c:v>
                </c:pt>
                <c:pt idx="10103">
                  <c:v>79.522982544807505</c:v>
                </c:pt>
                <c:pt idx="10104">
                  <c:v>76.213322928038295</c:v>
                </c:pt>
                <c:pt idx="10105">
                  <c:v>73.241363524056297</c:v>
                </c:pt>
                <c:pt idx="10106">
                  <c:v>73.035202440370597</c:v>
                </c:pt>
                <c:pt idx="10107">
                  <c:v>72.050561745842998</c:v>
                </c:pt>
                <c:pt idx="10108">
                  <c:v>73.878516733118403</c:v>
                </c:pt>
                <c:pt idx="10109">
                  <c:v>79.585926627540701</c:v>
                </c:pt>
                <c:pt idx="10110">
                  <c:v>79.294299567856797</c:v>
                </c:pt>
                <c:pt idx="10111">
                  <c:v>78.778916015620595</c:v>
                </c:pt>
                <c:pt idx="10112">
                  <c:v>77.609314575809904</c:v>
                </c:pt>
                <c:pt idx="10113">
                  <c:v>75.608567811597197</c:v>
                </c:pt>
                <c:pt idx="10114">
                  <c:v>75.407085366236799</c:v>
                </c:pt>
                <c:pt idx="10115">
                  <c:v>75.249804999767093</c:v>
                </c:pt>
                <c:pt idx="10116">
                  <c:v>74.766618265339503</c:v>
                </c:pt>
                <c:pt idx="10117">
                  <c:v>76.380138286903204</c:v>
                </c:pt>
                <c:pt idx="10118">
                  <c:v>77.644815003193301</c:v>
                </c:pt>
                <c:pt idx="10119">
                  <c:v>79.761527257506302</c:v>
                </c:pt>
                <c:pt idx="10120">
                  <c:v>82.270351741564397</c:v>
                </c:pt>
                <c:pt idx="10121">
                  <c:v>85.946028065269303</c:v>
                </c:pt>
                <c:pt idx="10122">
                  <c:v>88.472414024184104</c:v>
                </c:pt>
                <c:pt idx="10123">
                  <c:v>86.820470376234198</c:v>
                </c:pt>
                <c:pt idx="10124">
                  <c:v>82.001282625011896</c:v>
                </c:pt>
                <c:pt idx="10125">
                  <c:v>73.054899994756994</c:v>
                </c:pt>
                <c:pt idx="10126">
                  <c:v>61.609366361071899</c:v>
                </c:pt>
                <c:pt idx="10127">
                  <c:v>55.915142821627903</c:v>
                </c:pt>
                <c:pt idx="10128">
                  <c:v>56.200636724712403</c:v>
                </c:pt>
                <c:pt idx="10129">
                  <c:v>55.628354834039598</c:v>
                </c:pt>
                <c:pt idx="10130">
                  <c:v>53.9922490267057</c:v>
                </c:pt>
                <c:pt idx="10131">
                  <c:v>53.913553412802202</c:v>
                </c:pt>
                <c:pt idx="10132">
                  <c:v>54.813464467121797</c:v>
                </c:pt>
                <c:pt idx="10133">
                  <c:v>56.032599333784702</c:v>
                </c:pt>
                <c:pt idx="10134">
                  <c:v>55.335103879771601</c:v>
                </c:pt>
                <c:pt idx="10135">
                  <c:v>54.996720573356299</c:v>
                </c:pt>
                <c:pt idx="10136">
                  <c:v>53.717904843481598</c:v>
                </c:pt>
                <c:pt idx="10137">
                  <c:v>54.254164345312297</c:v>
                </c:pt>
                <c:pt idx="10138">
                  <c:v>55.741285016912798</c:v>
                </c:pt>
                <c:pt idx="10139">
                  <c:v>57.196324932025703</c:v>
                </c:pt>
                <c:pt idx="10140">
                  <c:v>58.919895590096303</c:v>
                </c:pt>
                <c:pt idx="10141">
                  <c:v>60.139440373180904</c:v>
                </c:pt>
                <c:pt idx="10142">
                  <c:v>61.953934673469099</c:v>
                </c:pt>
                <c:pt idx="10143">
                  <c:v>66.237723477768398</c:v>
                </c:pt>
                <c:pt idx="10144">
                  <c:v>68.970754942426794</c:v>
                </c:pt>
                <c:pt idx="10145">
                  <c:v>70.652756379858005</c:v>
                </c:pt>
                <c:pt idx="10146">
                  <c:v>71.910390930846802</c:v>
                </c:pt>
                <c:pt idx="10147">
                  <c:v>70.768659137203102</c:v>
                </c:pt>
                <c:pt idx="10148">
                  <c:v>68.266965729331105</c:v>
                </c:pt>
                <c:pt idx="10149">
                  <c:v>64.256683725103102</c:v>
                </c:pt>
                <c:pt idx="10150">
                  <c:v>57.455530069497001</c:v>
                </c:pt>
                <c:pt idx="10151">
                  <c:v>55.208835084497899</c:v>
                </c:pt>
                <c:pt idx="10152">
                  <c:v>53.817472054367002</c:v>
                </c:pt>
                <c:pt idx="10153">
                  <c:v>54.202168024211403</c:v>
                </c:pt>
                <c:pt idx="10154">
                  <c:v>55.192534865664101</c:v>
                </c:pt>
                <c:pt idx="10155">
                  <c:v>55.412569320971798</c:v>
                </c:pt>
                <c:pt idx="10156">
                  <c:v>56.272270750008303</c:v>
                </c:pt>
                <c:pt idx="10157">
                  <c:v>57.584165051631899</c:v>
                </c:pt>
                <c:pt idx="10158">
                  <c:v>60.148572477119203</c:v>
                </c:pt>
                <c:pt idx="10159">
                  <c:v>63.071065399524102</c:v>
                </c:pt>
                <c:pt idx="10160">
                  <c:v>67.237297434657194</c:v>
                </c:pt>
                <c:pt idx="10161">
                  <c:v>68.829730097162397</c:v>
                </c:pt>
                <c:pt idx="10162">
                  <c:v>71.934076693714204</c:v>
                </c:pt>
                <c:pt idx="10163">
                  <c:v>75.607802337768106</c:v>
                </c:pt>
                <c:pt idx="10164">
                  <c:v>77.014210200081607</c:v>
                </c:pt>
                <c:pt idx="10165">
                  <c:v>76.789484835803293</c:v>
                </c:pt>
                <c:pt idx="10166">
                  <c:v>75.538659101538599</c:v>
                </c:pt>
                <c:pt idx="10167">
                  <c:v>75.533976467718304</c:v>
                </c:pt>
                <c:pt idx="10168">
                  <c:v>81.802632514880202</c:v>
                </c:pt>
                <c:pt idx="10169">
                  <c:v>86.234552357395202</c:v>
                </c:pt>
                <c:pt idx="10170">
                  <c:v>82.734592058206601</c:v>
                </c:pt>
                <c:pt idx="10171">
                  <c:v>82.048099859809199</c:v>
                </c:pt>
                <c:pt idx="10172">
                  <c:v>83.460139498598295</c:v>
                </c:pt>
                <c:pt idx="10173">
                  <c:v>79.186563272336798</c:v>
                </c:pt>
                <c:pt idx="10174">
                  <c:v>76.203377007134705</c:v>
                </c:pt>
                <c:pt idx="10175">
                  <c:v>76.323692565567598</c:v>
                </c:pt>
                <c:pt idx="10176">
                  <c:v>76.984223857367695</c:v>
                </c:pt>
                <c:pt idx="10177">
                  <c:v>79.080840491196994</c:v>
                </c:pt>
                <c:pt idx="10178">
                  <c:v>77.883171241145305</c:v>
                </c:pt>
                <c:pt idx="10179">
                  <c:v>79.579811168716304</c:v>
                </c:pt>
                <c:pt idx="10180">
                  <c:v>83.060103428445203</c:v>
                </c:pt>
                <c:pt idx="10181">
                  <c:v>87.866444823647498</c:v>
                </c:pt>
                <c:pt idx="10182">
                  <c:v>89.742138374813507</c:v>
                </c:pt>
                <c:pt idx="10183">
                  <c:v>90.632977436693693</c:v>
                </c:pt>
                <c:pt idx="10184">
                  <c:v>89.893091063434895</c:v>
                </c:pt>
                <c:pt idx="10185">
                  <c:v>87.984137200730899</c:v>
                </c:pt>
                <c:pt idx="10186">
                  <c:v>85.303019370849896</c:v>
                </c:pt>
                <c:pt idx="10187">
                  <c:v>87.133574493757806</c:v>
                </c:pt>
                <c:pt idx="10188">
                  <c:v>89.588528383519105</c:v>
                </c:pt>
                <c:pt idx="10189">
                  <c:v>91.301906457188693</c:v>
                </c:pt>
                <c:pt idx="10190">
                  <c:v>90.804465345352995</c:v>
                </c:pt>
                <c:pt idx="10191">
                  <c:v>92.261399960876204</c:v>
                </c:pt>
                <c:pt idx="10192">
                  <c:v>94.966721337043296</c:v>
                </c:pt>
                <c:pt idx="10193">
                  <c:v>96.536101806753393</c:v>
                </c:pt>
                <c:pt idx="10194">
                  <c:v>97.844732681263807</c:v>
                </c:pt>
                <c:pt idx="10195">
                  <c:v>99.761495044301398</c:v>
                </c:pt>
                <c:pt idx="10196">
                  <c:v>100</c:v>
                </c:pt>
                <c:pt idx="10197">
                  <c:v>100</c:v>
                </c:pt>
                <c:pt idx="10198">
                  <c:v>98.997363784193993</c:v>
                </c:pt>
                <c:pt idx="10199">
                  <c:v>94.484049815496505</c:v>
                </c:pt>
                <c:pt idx="10200">
                  <c:v>89.910510254997902</c:v>
                </c:pt>
                <c:pt idx="10201">
                  <c:v>85.258707382242406</c:v>
                </c:pt>
                <c:pt idx="10202">
                  <c:v>83.806767518371004</c:v>
                </c:pt>
                <c:pt idx="10203">
                  <c:v>86.105058826512405</c:v>
                </c:pt>
                <c:pt idx="10204">
                  <c:v>87.311611779685407</c:v>
                </c:pt>
                <c:pt idx="10205">
                  <c:v>88.023036561366297</c:v>
                </c:pt>
                <c:pt idx="10206">
                  <c:v>89.942232126255107</c:v>
                </c:pt>
                <c:pt idx="10207">
                  <c:v>92.026487513143806</c:v>
                </c:pt>
                <c:pt idx="10208">
                  <c:v>96.517303727138</c:v>
                </c:pt>
                <c:pt idx="10209">
                  <c:v>99.589909009096004</c:v>
                </c:pt>
                <c:pt idx="10210">
                  <c:v>99.9910614769326</c:v>
                </c:pt>
                <c:pt idx="10211">
                  <c:v>99.806597316948697</c:v>
                </c:pt>
                <c:pt idx="10212">
                  <c:v>99.808083401186494</c:v>
                </c:pt>
                <c:pt idx="10213">
                  <c:v>99.858123164277103</c:v>
                </c:pt>
                <c:pt idx="10214">
                  <c:v>99.960754613651801</c:v>
                </c:pt>
                <c:pt idx="10215">
                  <c:v>99.989472808777805</c:v>
                </c:pt>
                <c:pt idx="10216">
                  <c:v>99.997160767952906</c:v>
                </c:pt>
                <c:pt idx="10217">
                  <c:v>99.508764506034495</c:v>
                </c:pt>
                <c:pt idx="10218">
                  <c:v>98.340072730744794</c:v>
                </c:pt>
                <c:pt idx="10219">
                  <c:v>97.243213818369995</c:v>
                </c:pt>
                <c:pt idx="10220">
                  <c:v>96.733705534353604</c:v>
                </c:pt>
                <c:pt idx="10221">
                  <c:v>96.894154969668506</c:v>
                </c:pt>
                <c:pt idx="10222">
                  <c:v>98.009658227529499</c:v>
                </c:pt>
                <c:pt idx="10223">
                  <c:v>99.061233821624</c:v>
                </c:pt>
                <c:pt idx="10224">
                  <c:v>99.5307977018646</c:v>
                </c:pt>
                <c:pt idx="10225">
                  <c:v>99.986868109593701</c:v>
                </c:pt>
                <c:pt idx="10226">
                  <c:v>99.999939364238102</c:v>
                </c:pt>
                <c:pt idx="10227">
                  <c:v>100</c:v>
                </c:pt>
                <c:pt idx="10228">
                  <c:v>99.997217115904405</c:v>
                </c:pt>
                <c:pt idx="10229">
                  <c:v>99.005188550811297</c:v>
                </c:pt>
                <c:pt idx="10230">
                  <c:v>97.040440579958798</c:v>
                </c:pt>
                <c:pt idx="10231">
                  <c:v>96.074723969730698</c:v>
                </c:pt>
                <c:pt idx="10232">
                  <c:v>96.665479845005393</c:v>
                </c:pt>
                <c:pt idx="10233">
                  <c:v>97.424791394568203</c:v>
                </c:pt>
                <c:pt idx="10234">
                  <c:v>97.243469442551401</c:v>
                </c:pt>
                <c:pt idx="10235">
                  <c:v>96.953654657719099</c:v>
                </c:pt>
                <c:pt idx="10236">
                  <c:v>97.408426164590495</c:v>
                </c:pt>
                <c:pt idx="10237">
                  <c:v>97.441449617802306</c:v>
                </c:pt>
                <c:pt idx="10238">
                  <c:v>97.177226940153105</c:v>
                </c:pt>
                <c:pt idx="10239">
                  <c:v>96.8253147023662</c:v>
                </c:pt>
                <c:pt idx="10240">
                  <c:v>96.601582131169295</c:v>
                </c:pt>
                <c:pt idx="10241">
                  <c:v>96.471621063489494</c:v>
                </c:pt>
                <c:pt idx="10242">
                  <c:v>96.048709626342799</c:v>
                </c:pt>
                <c:pt idx="10243">
                  <c:v>91.989508896739906</c:v>
                </c:pt>
                <c:pt idx="10244">
                  <c:v>88.849555628336702</c:v>
                </c:pt>
                <c:pt idx="10245">
                  <c:v>84.714941180609799</c:v>
                </c:pt>
                <c:pt idx="10246">
                  <c:v>83.143514819038302</c:v>
                </c:pt>
                <c:pt idx="10247">
                  <c:v>82.017827098251502</c:v>
                </c:pt>
                <c:pt idx="10248">
                  <c:v>79.338836933330697</c:v>
                </c:pt>
                <c:pt idx="10249">
                  <c:v>78.323582067699803</c:v>
                </c:pt>
                <c:pt idx="10250">
                  <c:v>78.435790951355102</c:v>
                </c:pt>
                <c:pt idx="10251">
                  <c:v>79.820977566009304</c:v>
                </c:pt>
                <c:pt idx="10252">
                  <c:v>82.096013703910202</c:v>
                </c:pt>
                <c:pt idx="10253">
                  <c:v>84.207688754991395</c:v>
                </c:pt>
                <c:pt idx="10254">
                  <c:v>95.539122561661799</c:v>
                </c:pt>
                <c:pt idx="10255">
                  <c:v>94.201367656568493</c:v>
                </c:pt>
                <c:pt idx="10256">
                  <c:v>92.932850539683699</c:v>
                </c:pt>
                <c:pt idx="10257">
                  <c:v>96.975094890947304</c:v>
                </c:pt>
                <c:pt idx="10258">
                  <c:v>99.817292790104105</c:v>
                </c:pt>
                <c:pt idx="10259">
                  <c:v>99.968921222990602</c:v>
                </c:pt>
                <c:pt idx="10260">
                  <c:v>98.907912116449694</c:v>
                </c:pt>
                <c:pt idx="10261">
                  <c:v>99.280365921047903</c:v>
                </c:pt>
                <c:pt idx="10262">
                  <c:v>99.999296106435295</c:v>
                </c:pt>
                <c:pt idx="10263">
                  <c:v>99.072430139741797</c:v>
                </c:pt>
                <c:pt idx="10264">
                  <c:v>97.873390018852604</c:v>
                </c:pt>
                <c:pt idx="10265">
                  <c:v>94.137975146727598</c:v>
                </c:pt>
                <c:pt idx="10266">
                  <c:v>86.693403005465498</c:v>
                </c:pt>
                <c:pt idx="10267">
                  <c:v>76.314668646924801</c:v>
                </c:pt>
                <c:pt idx="10268">
                  <c:v>73.638091110340795</c:v>
                </c:pt>
                <c:pt idx="10269">
                  <c:v>73.427606520457701</c:v>
                </c:pt>
                <c:pt idx="10270">
                  <c:v>73.069793247806402</c:v>
                </c:pt>
                <c:pt idx="10271">
                  <c:v>71.433634028902503</c:v>
                </c:pt>
                <c:pt idx="10272">
                  <c:v>69.497487468577802</c:v>
                </c:pt>
                <c:pt idx="10273">
                  <c:v>62.957103884654103</c:v>
                </c:pt>
                <c:pt idx="10274">
                  <c:v>57.032818806640897</c:v>
                </c:pt>
                <c:pt idx="10275">
                  <c:v>54.174317589447</c:v>
                </c:pt>
                <c:pt idx="10276">
                  <c:v>55.949860794578498</c:v>
                </c:pt>
                <c:pt idx="10277">
                  <c:v>58.922724904086003</c:v>
                </c:pt>
                <c:pt idx="10278">
                  <c:v>78.789733918974704</c:v>
                </c:pt>
                <c:pt idx="10279">
                  <c:v>99.7655831042633</c:v>
                </c:pt>
                <c:pt idx="10280">
                  <c:v>96.955137499213805</c:v>
                </c:pt>
                <c:pt idx="10281">
                  <c:v>79.813499320287704</c:v>
                </c:pt>
                <c:pt idx="10282">
                  <c:v>72.735549370562595</c:v>
                </c:pt>
                <c:pt idx="10283">
                  <c:v>70.732514145891002</c:v>
                </c:pt>
                <c:pt idx="10284">
                  <c:v>71.668580036632093</c:v>
                </c:pt>
                <c:pt idx="10285">
                  <c:v>71.470573528490306</c:v>
                </c:pt>
                <c:pt idx="10286">
                  <c:v>70.273055480441698</c:v>
                </c:pt>
                <c:pt idx="10287">
                  <c:v>69.346868446025496</c:v>
                </c:pt>
                <c:pt idx="10288">
                  <c:v>70.322385327661195</c:v>
                </c:pt>
                <c:pt idx="10289">
                  <c:v>75.001605486646895</c:v>
                </c:pt>
                <c:pt idx="10290">
                  <c:v>77.639675406208994</c:v>
                </c:pt>
                <c:pt idx="10291">
                  <c:v>84.406429400247703</c:v>
                </c:pt>
                <c:pt idx="10292">
                  <c:v>90.050620624936101</c:v>
                </c:pt>
                <c:pt idx="10293">
                  <c:v>92.366356941851194</c:v>
                </c:pt>
                <c:pt idx="10294">
                  <c:v>82.629758078745098</c:v>
                </c:pt>
                <c:pt idx="10295">
                  <c:v>88.028338604064302</c:v>
                </c:pt>
                <c:pt idx="10296">
                  <c:v>77.028162298011495</c:v>
                </c:pt>
                <c:pt idx="10297">
                  <c:v>59.551946710429398</c:v>
                </c:pt>
                <c:pt idx="10298">
                  <c:v>50.4962543850637</c:v>
                </c:pt>
                <c:pt idx="10299">
                  <c:v>49.911034568583702</c:v>
                </c:pt>
                <c:pt idx="10300">
                  <c:v>55.668685615346199</c:v>
                </c:pt>
                <c:pt idx="10301">
                  <c:v>57.449001194420603</c:v>
                </c:pt>
                <c:pt idx="10302">
                  <c:v>62.709098881296697</c:v>
                </c:pt>
                <c:pt idx="10303">
                  <c:v>70.711666697955806</c:v>
                </c:pt>
                <c:pt idx="10304">
                  <c:v>72.026330914540495</c:v>
                </c:pt>
                <c:pt idx="10305">
                  <c:v>72.370405775795007</c:v>
                </c:pt>
                <c:pt idx="10306">
                  <c:v>72.020735915238404</c:v>
                </c:pt>
                <c:pt idx="10307">
                  <c:v>71.279118630229505</c:v>
                </c:pt>
                <c:pt idx="10308">
                  <c:v>73.010251336779305</c:v>
                </c:pt>
                <c:pt idx="10309">
                  <c:v>74.518357819911103</c:v>
                </c:pt>
                <c:pt idx="10310">
                  <c:v>79.191225822173806</c:v>
                </c:pt>
                <c:pt idx="10311">
                  <c:v>82.504285455278506</c:v>
                </c:pt>
                <c:pt idx="10312">
                  <c:v>85.035849242737399</c:v>
                </c:pt>
                <c:pt idx="10313">
                  <c:v>85.688849140264196</c:v>
                </c:pt>
                <c:pt idx="10314">
                  <c:v>83.936668138940107</c:v>
                </c:pt>
                <c:pt idx="10315">
                  <c:v>78.782869329303793</c:v>
                </c:pt>
                <c:pt idx="10316">
                  <c:v>70.757483868538102</c:v>
                </c:pt>
                <c:pt idx="10317">
                  <c:v>64.9643984684933</c:v>
                </c:pt>
                <c:pt idx="10318">
                  <c:v>62.865313921890603</c:v>
                </c:pt>
                <c:pt idx="10319">
                  <c:v>60.389041144969397</c:v>
                </c:pt>
                <c:pt idx="10320">
                  <c:v>58.379397183140497</c:v>
                </c:pt>
                <c:pt idx="10321">
                  <c:v>57.1095751686155</c:v>
                </c:pt>
                <c:pt idx="10322">
                  <c:v>57.8249009361612</c:v>
                </c:pt>
                <c:pt idx="10323">
                  <c:v>55.857093409462102</c:v>
                </c:pt>
                <c:pt idx="10324">
                  <c:v>53.148498536742899</c:v>
                </c:pt>
                <c:pt idx="10325">
                  <c:v>58.580969702046602</c:v>
                </c:pt>
                <c:pt idx="10326">
                  <c:v>62.350433295613598</c:v>
                </c:pt>
                <c:pt idx="10327">
                  <c:v>64.435017171228793</c:v>
                </c:pt>
                <c:pt idx="10328">
                  <c:v>70.909222724469004</c:v>
                </c:pt>
                <c:pt idx="10329">
                  <c:v>71.952864252711805</c:v>
                </c:pt>
                <c:pt idx="10330">
                  <c:v>72.063401713541595</c:v>
                </c:pt>
                <c:pt idx="10331">
                  <c:v>74.013765011653902</c:v>
                </c:pt>
                <c:pt idx="10332">
                  <c:v>75.368589998126396</c:v>
                </c:pt>
                <c:pt idx="10333">
                  <c:v>76.765567340702205</c:v>
                </c:pt>
                <c:pt idx="10334">
                  <c:v>78.652211461456105</c:v>
                </c:pt>
                <c:pt idx="10335">
                  <c:v>81.032554828917199</c:v>
                </c:pt>
                <c:pt idx="10336">
                  <c:v>82.731809094775798</c:v>
                </c:pt>
                <c:pt idx="10337">
                  <c:v>83.565003227127406</c:v>
                </c:pt>
                <c:pt idx="10338">
                  <c:v>84.872676970490602</c:v>
                </c:pt>
                <c:pt idx="10339">
                  <c:v>85.014108292935404</c:v>
                </c:pt>
                <c:pt idx="10340">
                  <c:v>84.077906178138093</c:v>
                </c:pt>
                <c:pt idx="10341">
                  <c:v>83.053738323396104</c:v>
                </c:pt>
                <c:pt idx="10342">
                  <c:v>79.820376707808293</c:v>
                </c:pt>
                <c:pt idx="10343">
                  <c:v>76.303371332287796</c:v>
                </c:pt>
                <c:pt idx="10344">
                  <c:v>73.045431541473903</c:v>
                </c:pt>
                <c:pt idx="10345">
                  <c:v>70.383532867266595</c:v>
                </c:pt>
                <c:pt idx="10346">
                  <c:v>69.695896708492896</c:v>
                </c:pt>
                <c:pt idx="10347">
                  <c:v>68.652686279715994</c:v>
                </c:pt>
                <c:pt idx="10348">
                  <c:v>68.579053697339006</c:v>
                </c:pt>
                <c:pt idx="10349">
                  <c:v>69.725828013447398</c:v>
                </c:pt>
                <c:pt idx="10350">
                  <c:v>70.105879070852595</c:v>
                </c:pt>
                <c:pt idx="10351">
                  <c:v>66.031732529926302</c:v>
                </c:pt>
                <c:pt idx="10352">
                  <c:v>65.525382686982297</c:v>
                </c:pt>
                <c:pt idx="10353">
                  <c:v>60.9533386826715</c:v>
                </c:pt>
                <c:pt idx="10354">
                  <c:v>59.247999508653201</c:v>
                </c:pt>
                <c:pt idx="10355">
                  <c:v>59.988993270186803</c:v>
                </c:pt>
                <c:pt idx="10356">
                  <c:v>58.9755346664179</c:v>
                </c:pt>
                <c:pt idx="10357">
                  <c:v>56.122350439918002</c:v>
                </c:pt>
                <c:pt idx="10358">
                  <c:v>55.792910050463</c:v>
                </c:pt>
                <c:pt idx="10359">
                  <c:v>56.347334053859001</c:v>
                </c:pt>
                <c:pt idx="10360">
                  <c:v>57.680033258325203</c:v>
                </c:pt>
                <c:pt idx="10361">
                  <c:v>57.970858280056198</c:v>
                </c:pt>
                <c:pt idx="10362">
                  <c:v>57.212209691288201</c:v>
                </c:pt>
                <c:pt idx="10363">
                  <c:v>55.020952221356801</c:v>
                </c:pt>
                <c:pt idx="10364">
                  <c:v>52.600423132513498</c:v>
                </c:pt>
                <c:pt idx="10365">
                  <c:v>48.155120488812699</c:v>
                </c:pt>
                <c:pt idx="10366">
                  <c:v>42.092137532150801</c:v>
                </c:pt>
                <c:pt idx="10367">
                  <c:v>37.946192841982203</c:v>
                </c:pt>
                <c:pt idx="10368">
                  <c:v>35.5380728986297</c:v>
                </c:pt>
                <c:pt idx="10369">
                  <c:v>33.232622067966297</c:v>
                </c:pt>
                <c:pt idx="10370">
                  <c:v>30.616812323156498</c:v>
                </c:pt>
                <c:pt idx="10371">
                  <c:v>32.525501846227598</c:v>
                </c:pt>
                <c:pt idx="10372">
                  <c:v>35.768090007205103</c:v>
                </c:pt>
                <c:pt idx="10373">
                  <c:v>40.054783675112297</c:v>
                </c:pt>
                <c:pt idx="10374">
                  <c:v>40.329311643457601</c:v>
                </c:pt>
                <c:pt idx="10375">
                  <c:v>45.595297084420999</c:v>
                </c:pt>
                <c:pt idx="10376">
                  <c:v>46.087712390980798</c:v>
                </c:pt>
                <c:pt idx="10377">
                  <c:v>46.6729220001342</c:v>
                </c:pt>
                <c:pt idx="10378">
                  <c:v>46.979413388377999</c:v>
                </c:pt>
                <c:pt idx="10379">
                  <c:v>48.7260963593288</c:v>
                </c:pt>
                <c:pt idx="10380">
                  <c:v>50.558228196893999</c:v>
                </c:pt>
                <c:pt idx="10381">
                  <c:v>53.191459953767598</c:v>
                </c:pt>
                <c:pt idx="10382">
                  <c:v>54.8561355580797</c:v>
                </c:pt>
                <c:pt idx="10383">
                  <c:v>56.552212756185099</c:v>
                </c:pt>
                <c:pt idx="10384">
                  <c:v>62.472477479723203</c:v>
                </c:pt>
                <c:pt idx="10385">
                  <c:v>75.078419387616506</c:v>
                </c:pt>
                <c:pt idx="10386">
                  <c:v>77.469550710179305</c:v>
                </c:pt>
                <c:pt idx="10387">
                  <c:v>75.870463844144197</c:v>
                </c:pt>
                <c:pt idx="10388">
                  <c:v>75.433936885647299</c:v>
                </c:pt>
                <c:pt idx="10389">
                  <c:v>74.997366062968496</c:v>
                </c:pt>
                <c:pt idx="10390">
                  <c:v>71.711240388220105</c:v>
                </c:pt>
                <c:pt idx="10391">
                  <c:v>69.553596024473507</c:v>
                </c:pt>
                <c:pt idx="10392">
                  <c:v>68.954307065205398</c:v>
                </c:pt>
                <c:pt idx="10393">
                  <c:v>66.712358931547897</c:v>
                </c:pt>
                <c:pt idx="10394">
                  <c:v>70.437296059751304</c:v>
                </c:pt>
                <c:pt idx="10395">
                  <c:v>75.796344595773405</c:v>
                </c:pt>
                <c:pt idx="10396">
                  <c:v>78.025418166111194</c:v>
                </c:pt>
                <c:pt idx="10397">
                  <c:v>81.355383054339498</c:v>
                </c:pt>
                <c:pt idx="10398">
                  <c:v>82.905619994046802</c:v>
                </c:pt>
                <c:pt idx="10399">
                  <c:v>83.074761969029794</c:v>
                </c:pt>
                <c:pt idx="10400">
                  <c:v>83.729231542232498</c:v>
                </c:pt>
                <c:pt idx="10401">
                  <c:v>84.478026849081104</c:v>
                </c:pt>
                <c:pt idx="10402">
                  <c:v>85.850912577387902</c:v>
                </c:pt>
                <c:pt idx="10403">
                  <c:v>86.131756580186703</c:v>
                </c:pt>
                <c:pt idx="10404">
                  <c:v>85.673639668862293</c:v>
                </c:pt>
                <c:pt idx="10405">
                  <c:v>84.285642430064499</c:v>
                </c:pt>
                <c:pt idx="10406">
                  <c:v>86.215907374709204</c:v>
                </c:pt>
                <c:pt idx="10407">
                  <c:v>88.815965948029699</c:v>
                </c:pt>
                <c:pt idx="10408">
                  <c:v>90.682282522914704</c:v>
                </c:pt>
                <c:pt idx="10409">
                  <c:v>94.980041991580705</c:v>
                </c:pt>
                <c:pt idx="10410">
                  <c:v>99.848809003499596</c:v>
                </c:pt>
                <c:pt idx="10411">
                  <c:v>100</c:v>
                </c:pt>
                <c:pt idx="10412">
                  <c:v>100</c:v>
                </c:pt>
                <c:pt idx="10413">
                  <c:v>100</c:v>
                </c:pt>
                <c:pt idx="10414">
                  <c:v>99.999857031007906</c:v>
                </c:pt>
                <c:pt idx="10415">
                  <c:v>97.885460737863298</c:v>
                </c:pt>
                <c:pt idx="10416">
                  <c:v>97.978927093257994</c:v>
                </c:pt>
                <c:pt idx="10417">
                  <c:v>99.000490291840293</c:v>
                </c:pt>
                <c:pt idx="10418">
                  <c:v>96.611314060709702</c:v>
                </c:pt>
                <c:pt idx="10419">
                  <c:v>95.357074045073006</c:v>
                </c:pt>
                <c:pt idx="10420">
                  <c:v>99.327177400541601</c:v>
                </c:pt>
                <c:pt idx="10421">
                  <c:v>93.556495871551306</c:v>
                </c:pt>
                <c:pt idx="10422">
                  <c:v>83.739918763045495</c:v>
                </c:pt>
                <c:pt idx="10423">
                  <c:v>86.485585517849302</c:v>
                </c:pt>
                <c:pt idx="10424">
                  <c:v>87.0545668046814</c:v>
                </c:pt>
                <c:pt idx="10425">
                  <c:v>88.512725472091006</c:v>
                </c:pt>
                <c:pt idx="10426">
                  <c:v>90.713791734296194</c:v>
                </c:pt>
                <c:pt idx="10427">
                  <c:v>92.011862539741401</c:v>
                </c:pt>
                <c:pt idx="10428">
                  <c:v>91.255465279861795</c:v>
                </c:pt>
                <c:pt idx="10429">
                  <c:v>89.188697838621493</c:v>
                </c:pt>
                <c:pt idx="10430">
                  <c:v>88.368768489960004</c:v>
                </c:pt>
                <c:pt idx="10431">
                  <c:v>89.284995347527001</c:v>
                </c:pt>
                <c:pt idx="10432">
                  <c:v>92.879754377010798</c:v>
                </c:pt>
                <c:pt idx="10433">
                  <c:v>97.532886886531003</c:v>
                </c:pt>
                <c:pt idx="10434">
                  <c:v>98.041981605260602</c:v>
                </c:pt>
                <c:pt idx="10435">
                  <c:v>95.544587312087202</c:v>
                </c:pt>
                <c:pt idx="10436">
                  <c:v>92.264927242403303</c:v>
                </c:pt>
                <c:pt idx="10437">
                  <c:v>89.653797843347206</c:v>
                </c:pt>
                <c:pt idx="10438">
                  <c:v>89.652647773987496</c:v>
                </c:pt>
                <c:pt idx="10439">
                  <c:v>96.811932514973293</c:v>
                </c:pt>
                <c:pt idx="10440">
                  <c:v>95.562389508883697</c:v>
                </c:pt>
                <c:pt idx="10441">
                  <c:v>86.826786644678506</c:v>
                </c:pt>
                <c:pt idx="10442">
                  <c:v>75.788113340394105</c:v>
                </c:pt>
                <c:pt idx="10443">
                  <c:v>72.447410479152097</c:v>
                </c:pt>
                <c:pt idx="10444">
                  <c:v>70.027830573429</c:v>
                </c:pt>
                <c:pt idx="10445">
                  <c:v>72.329946934626193</c:v>
                </c:pt>
                <c:pt idx="10446">
                  <c:v>76.460479667927899</c:v>
                </c:pt>
                <c:pt idx="10447">
                  <c:v>80.780237147569096</c:v>
                </c:pt>
                <c:pt idx="10448">
                  <c:v>85.1712797528686</c:v>
                </c:pt>
                <c:pt idx="10449">
                  <c:v>87.820774161467497</c:v>
                </c:pt>
                <c:pt idx="10450">
                  <c:v>89.995101581480796</c:v>
                </c:pt>
                <c:pt idx="10451">
                  <c:v>91.950754841636297</c:v>
                </c:pt>
                <c:pt idx="10452">
                  <c:v>93.573711147772102</c:v>
                </c:pt>
                <c:pt idx="10453">
                  <c:v>95.745579759432601</c:v>
                </c:pt>
                <c:pt idx="10454">
                  <c:v>98.204300878480396</c:v>
                </c:pt>
                <c:pt idx="10455">
                  <c:v>97.434143350774804</c:v>
                </c:pt>
                <c:pt idx="10456">
                  <c:v>98.170617615834402</c:v>
                </c:pt>
                <c:pt idx="10457">
                  <c:v>99.944264330758401</c:v>
                </c:pt>
                <c:pt idx="10458">
                  <c:v>99.999597886246306</c:v>
                </c:pt>
                <c:pt idx="10459">
                  <c:v>99.264762359004294</c:v>
                </c:pt>
                <c:pt idx="10460">
                  <c:v>95.3922273771161</c:v>
                </c:pt>
                <c:pt idx="10461">
                  <c:v>90.6717797401555</c:v>
                </c:pt>
                <c:pt idx="10462">
                  <c:v>81.501728102515997</c:v>
                </c:pt>
                <c:pt idx="10463">
                  <c:v>78.750493464757099</c:v>
                </c:pt>
                <c:pt idx="10464">
                  <c:v>80.587918430948605</c:v>
                </c:pt>
                <c:pt idx="10465">
                  <c:v>83.681221783264206</c:v>
                </c:pt>
                <c:pt idx="10466">
                  <c:v>79.429212192437802</c:v>
                </c:pt>
                <c:pt idx="10467">
                  <c:v>78.049992044851805</c:v>
                </c:pt>
                <c:pt idx="10468">
                  <c:v>78.221969638968005</c:v>
                </c:pt>
                <c:pt idx="10469">
                  <c:v>81.179924948224198</c:v>
                </c:pt>
                <c:pt idx="10470">
                  <c:v>86.586125466290099</c:v>
                </c:pt>
                <c:pt idx="10471">
                  <c:v>90.710318494229</c:v>
                </c:pt>
                <c:pt idx="10472">
                  <c:v>93.576262924763299</c:v>
                </c:pt>
                <c:pt idx="10473">
                  <c:v>93.869935356848401</c:v>
                </c:pt>
                <c:pt idx="10474">
                  <c:v>94.662372758779298</c:v>
                </c:pt>
                <c:pt idx="10475">
                  <c:v>95.920382831209096</c:v>
                </c:pt>
                <c:pt idx="10476">
                  <c:v>96.936532629898196</c:v>
                </c:pt>
                <c:pt idx="10477">
                  <c:v>97.030829598078995</c:v>
                </c:pt>
                <c:pt idx="10478">
                  <c:v>98.341538956920701</c:v>
                </c:pt>
                <c:pt idx="10479">
                  <c:v>99.911110507138204</c:v>
                </c:pt>
                <c:pt idx="10480">
                  <c:v>100</c:v>
                </c:pt>
                <c:pt idx="10481">
                  <c:v>100</c:v>
                </c:pt>
                <c:pt idx="10482">
                  <c:v>100</c:v>
                </c:pt>
                <c:pt idx="10483">
                  <c:v>99.981157858377102</c:v>
                </c:pt>
                <c:pt idx="10484">
                  <c:v>92.629468718131207</c:v>
                </c:pt>
                <c:pt idx="10485">
                  <c:v>79.302710433233599</c:v>
                </c:pt>
                <c:pt idx="10486">
                  <c:v>72.999567361203603</c:v>
                </c:pt>
                <c:pt idx="10487">
                  <c:v>72.490879874930997</c:v>
                </c:pt>
                <c:pt idx="10488">
                  <c:v>66.847151891622204</c:v>
                </c:pt>
                <c:pt idx="10489">
                  <c:v>64.798384646075107</c:v>
                </c:pt>
                <c:pt idx="10490">
                  <c:v>65.9904594383393</c:v>
                </c:pt>
                <c:pt idx="10491">
                  <c:v>67.361725113941105</c:v>
                </c:pt>
                <c:pt idx="10492">
                  <c:v>70.344281358769507</c:v>
                </c:pt>
                <c:pt idx="10493">
                  <c:v>73.220140974735202</c:v>
                </c:pt>
                <c:pt idx="10494">
                  <c:v>72.923015224033705</c:v>
                </c:pt>
                <c:pt idx="10495">
                  <c:v>78.794747590298101</c:v>
                </c:pt>
                <c:pt idx="10496">
                  <c:v>83.876313061039994</c:v>
                </c:pt>
                <c:pt idx="10497">
                  <c:v>79.700228272560594</c:v>
                </c:pt>
                <c:pt idx="10498">
                  <c:v>74.954847100272403</c:v>
                </c:pt>
                <c:pt idx="10499">
                  <c:v>73.425030194040502</c:v>
                </c:pt>
                <c:pt idx="10500">
                  <c:v>72.480319331479294</c:v>
                </c:pt>
                <c:pt idx="10501">
                  <c:v>75.050630273412594</c:v>
                </c:pt>
                <c:pt idx="10502">
                  <c:v>76.498753554137593</c:v>
                </c:pt>
                <c:pt idx="10503">
                  <c:v>78.365540424062004</c:v>
                </c:pt>
                <c:pt idx="10504">
                  <c:v>76.270147149932697</c:v>
                </c:pt>
                <c:pt idx="10505">
                  <c:v>75.118120441334497</c:v>
                </c:pt>
                <c:pt idx="10506">
                  <c:v>75.088903264292</c:v>
                </c:pt>
                <c:pt idx="10507">
                  <c:v>75.361390809779095</c:v>
                </c:pt>
                <c:pt idx="10508">
                  <c:v>74.839906848902203</c:v>
                </c:pt>
                <c:pt idx="10509">
                  <c:v>72.956326691991293</c:v>
                </c:pt>
                <c:pt idx="10510">
                  <c:v>70.626538850009993</c:v>
                </c:pt>
                <c:pt idx="10511">
                  <c:v>68.180941822432501</c:v>
                </c:pt>
                <c:pt idx="10512">
                  <c:v>67.592099932275502</c:v>
                </c:pt>
                <c:pt idx="10513">
                  <c:v>66.745494071267103</c:v>
                </c:pt>
                <c:pt idx="10514">
                  <c:v>66.177724316332203</c:v>
                </c:pt>
                <c:pt idx="10515">
                  <c:v>67.471914978582305</c:v>
                </c:pt>
                <c:pt idx="10516">
                  <c:v>68.729400726498696</c:v>
                </c:pt>
                <c:pt idx="10517">
                  <c:v>72.954918799714704</c:v>
                </c:pt>
                <c:pt idx="10518">
                  <c:v>75.261448340927402</c:v>
                </c:pt>
                <c:pt idx="10519">
                  <c:v>76.893826319115107</c:v>
                </c:pt>
                <c:pt idx="10520">
                  <c:v>77.601162972606303</c:v>
                </c:pt>
                <c:pt idx="10521">
                  <c:v>78.818253318903999</c:v>
                </c:pt>
                <c:pt idx="10522">
                  <c:v>80.255363621482104</c:v>
                </c:pt>
                <c:pt idx="10523">
                  <c:v>82.765442913139296</c:v>
                </c:pt>
                <c:pt idx="10524">
                  <c:v>87.4770229236061</c:v>
                </c:pt>
                <c:pt idx="10525">
                  <c:v>90.036964162790696</c:v>
                </c:pt>
                <c:pt idx="10526">
                  <c:v>91.445466022613999</c:v>
                </c:pt>
                <c:pt idx="10527">
                  <c:v>92.437751496775604</c:v>
                </c:pt>
                <c:pt idx="10528">
                  <c:v>92.867544280524498</c:v>
                </c:pt>
                <c:pt idx="10529">
                  <c:v>92.216054701712395</c:v>
                </c:pt>
                <c:pt idx="10530">
                  <c:v>90.2797713729354</c:v>
                </c:pt>
                <c:pt idx="10531">
                  <c:v>84.602315976120195</c:v>
                </c:pt>
                <c:pt idx="10532">
                  <c:v>78.806514390369102</c:v>
                </c:pt>
                <c:pt idx="10533">
                  <c:v>69.699247155192396</c:v>
                </c:pt>
                <c:pt idx="10534">
                  <c:v>64.761173515599694</c:v>
                </c:pt>
                <c:pt idx="10535">
                  <c:v>53.105242204343497</c:v>
                </c:pt>
                <c:pt idx="10536">
                  <c:v>48.182200162453697</c:v>
                </c:pt>
                <c:pt idx="10537">
                  <c:v>43.585723904131498</c:v>
                </c:pt>
                <c:pt idx="10538">
                  <c:v>42.047775861191298</c:v>
                </c:pt>
                <c:pt idx="10539">
                  <c:v>41.232312828090102</c:v>
                </c:pt>
                <c:pt idx="10540">
                  <c:v>42.293904443770003</c:v>
                </c:pt>
                <c:pt idx="10541">
                  <c:v>48.288960040951601</c:v>
                </c:pt>
                <c:pt idx="10542">
                  <c:v>54.524477435278001</c:v>
                </c:pt>
                <c:pt idx="10543">
                  <c:v>59.590552282208897</c:v>
                </c:pt>
                <c:pt idx="10544">
                  <c:v>52.968038875650002</c:v>
                </c:pt>
                <c:pt idx="10545">
                  <c:v>46.282483641635899</c:v>
                </c:pt>
                <c:pt idx="10546">
                  <c:v>48.227487671568902</c:v>
                </c:pt>
                <c:pt idx="10547">
                  <c:v>52.9557473783616</c:v>
                </c:pt>
                <c:pt idx="10548">
                  <c:v>56.744866880844498</c:v>
                </c:pt>
                <c:pt idx="10549">
                  <c:v>60.179623730025597</c:v>
                </c:pt>
                <c:pt idx="10550">
                  <c:v>63.205542976908198</c:v>
                </c:pt>
                <c:pt idx="10551">
                  <c:v>66.176114729524897</c:v>
                </c:pt>
                <c:pt idx="10552">
                  <c:v>68.628935855501695</c:v>
                </c:pt>
                <c:pt idx="10553">
                  <c:v>70.629250789966207</c:v>
                </c:pt>
                <c:pt idx="10554">
                  <c:v>68.940882693383898</c:v>
                </c:pt>
                <c:pt idx="10555">
                  <c:v>65.875736137144401</c:v>
                </c:pt>
                <c:pt idx="10556">
                  <c:v>62.883844713580501</c:v>
                </c:pt>
                <c:pt idx="10557">
                  <c:v>59.5708504185747</c:v>
                </c:pt>
                <c:pt idx="10558">
                  <c:v>55.986654605948701</c:v>
                </c:pt>
                <c:pt idx="10559">
                  <c:v>48.662653596213602</c:v>
                </c:pt>
                <c:pt idx="10560">
                  <c:v>44.996282169102003</c:v>
                </c:pt>
                <c:pt idx="10561">
                  <c:v>39.077079356409001</c:v>
                </c:pt>
                <c:pt idx="10562">
                  <c:v>38.065838679295602</c:v>
                </c:pt>
                <c:pt idx="10563">
                  <c:v>43.417406581652003</c:v>
                </c:pt>
                <c:pt idx="10564">
                  <c:v>46.218551707283197</c:v>
                </c:pt>
                <c:pt idx="10565">
                  <c:v>50.203253837462903</c:v>
                </c:pt>
                <c:pt idx="10566">
                  <c:v>52.558459060264802</c:v>
                </c:pt>
                <c:pt idx="10567">
                  <c:v>49.521526880071903</c:v>
                </c:pt>
                <c:pt idx="10568">
                  <c:v>44.321642086371</c:v>
                </c:pt>
                <c:pt idx="10569">
                  <c:v>42.664873856234699</c:v>
                </c:pt>
                <c:pt idx="10570">
                  <c:v>43.5118189717872</c:v>
                </c:pt>
                <c:pt idx="10571">
                  <c:v>43.777091460450698</c:v>
                </c:pt>
                <c:pt idx="10572">
                  <c:v>44.467001493518801</c:v>
                </c:pt>
                <c:pt idx="10573">
                  <c:v>46.0473400129436</c:v>
                </c:pt>
                <c:pt idx="10574">
                  <c:v>48.310046833530201</c:v>
                </c:pt>
                <c:pt idx="10575">
                  <c:v>50.830785764501002</c:v>
                </c:pt>
                <c:pt idx="10576">
                  <c:v>53.6010453919396</c:v>
                </c:pt>
                <c:pt idx="10577">
                  <c:v>54.756873124243</c:v>
                </c:pt>
                <c:pt idx="10578">
                  <c:v>52.593032065511103</c:v>
                </c:pt>
                <c:pt idx="10579">
                  <c:v>48.613094111469202</c:v>
                </c:pt>
                <c:pt idx="10580">
                  <c:v>45.232701793477297</c:v>
                </c:pt>
                <c:pt idx="10581">
                  <c:v>43.472626727434402</c:v>
                </c:pt>
                <c:pt idx="10582">
                  <c:v>41.9514641769224</c:v>
                </c:pt>
                <c:pt idx="10583">
                  <c:v>41.461416112621102</c:v>
                </c:pt>
                <c:pt idx="10584">
                  <c:v>42.636968202425798</c:v>
                </c:pt>
                <c:pt idx="10585">
                  <c:v>43.628673341383703</c:v>
                </c:pt>
                <c:pt idx="10586">
                  <c:v>43.843011541285101</c:v>
                </c:pt>
                <c:pt idx="10587">
                  <c:v>43.7356923850936</c:v>
                </c:pt>
                <c:pt idx="10588">
                  <c:v>44.697058182981998</c:v>
                </c:pt>
                <c:pt idx="10589">
                  <c:v>46.954671048816799</c:v>
                </c:pt>
                <c:pt idx="10590">
                  <c:v>48.817652237888097</c:v>
                </c:pt>
                <c:pt idx="10591">
                  <c:v>52.883823283869603</c:v>
                </c:pt>
                <c:pt idx="10592">
                  <c:v>54.784235940154304</c:v>
                </c:pt>
                <c:pt idx="10593">
                  <c:v>56.2753333420671</c:v>
                </c:pt>
                <c:pt idx="10594">
                  <c:v>56.100186930013699</c:v>
                </c:pt>
                <c:pt idx="10595">
                  <c:v>56.103168347881002</c:v>
                </c:pt>
                <c:pt idx="10596">
                  <c:v>57.950962940610502</c:v>
                </c:pt>
                <c:pt idx="10597">
                  <c:v>59.880355641529597</c:v>
                </c:pt>
                <c:pt idx="10598">
                  <c:v>61.827945676975403</c:v>
                </c:pt>
                <c:pt idx="10599">
                  <c:v>63.557990397499701</c:v>
                </c:pt>
                <c:pt idx="10600">
                  <c:v>65.904514005254995</c:v>
                </c:pt>
                <c:pt idx="10601">
                  <c:v>67.943464493443201</c:v>
                </c:pt>
                <c:pt idx="10602">
                  <c:v>68.511573004115306</c:v>
                </c:pt>
                <c:pt idx="10603">
                  <c:v>67.149097932016304</c:v>
                </c:pt>
                <c:pt idx="10604">
                  <c:v>63.959328961661498</c:v>
                </c:pt>
                <c:pt idx="10605">
                  <c:v>61.046749827248902</c:v>
                </c:pt>
                <c:pt idx="10606">
                  <c:v>57.453737951591499</c:v>
                </c:pt>
                <c:pt idx="10607">
                  <c:v>55.319477209643203</c:v>
                </c:pt>
                <c:pt idx="10608">
                  <c:v>55.615908811698603</c:v>
                </c:pt>
                <c:pt idx="10609">
                  <c:v>57.660292799219498</c:v>
                </c:pt>
                <c:pt idx="10610">
                  <c:v>67.230636823700394</c:v>
                </c:pt>
                <c:pt idx="10611">
                  <c:v>85.129464334883394</c:v>
                </c:pt>
                <c:pt idx="10612">
                  <c:v>87.988144110935195</c:v>
                </c:pt>
                <c:pt idx="10613">
                  <c:v>91.302838704145202</c:v>
                </c:pt>
                <c:pt idx="10614">
                  <c:v>93.819195741221904</c:v>
                </c:pt>
                <c:pt idx="10615">
                  <c:v>94.246559074766694</c:v>
                </c:pt>
                <c:pt idx="10616">
                  <c:v>94.448945114323493</c:v>
                </c:pt>
                <c:pt idx="10617">
                  <c:v>97.495747197809294</c:v>
                </c:pt>
                <c:pt idx="10618">
                  <c:v>99.929411802168801</c:v>
                </c:pt>
                <c:pt idx="10619">
                  <c:v>100</c:v>
                </c:pt>
                <c:pt idx="10620">
                  <c:v>100</c:v>
                </c:pt>
                <c:pt idx="10621">
                  <c:v>100</c:v>
                </c:pt>
                <c:pt idx="10622">
                  <c:v>100</c:v>
                </c:pt>
                <c:pt idx="10623">
                  <c:v>100</c:v>
                </c:pt>
                <c:pt idx="10624">
                  <c:v>100</c:v>
                </c:pt>
                <c:pt idx="10625">
                  <c:v>100</c:v>
                </c:pt>
                <c:pt idx="10626">
                  <c:v>99.999884489976097</c:v>
                </c:pt>
                <c:pt idx="10627">
                  <c:v>97.658498335528094</c:v>
                </c:pt>
                <c:pt idx="10628">
                  <c:v>93.290005029567197</c:v>
                </c:pt>
                <c:pt idx="10629">
                  <c:v>90.137444852558005</c:v>
                </c:pt>
                <c:pt idx="10630">
                  <c:v>88.644969984657905</c:v>
                </c:pt>
                <c:pt idx="10631">
                  <c:v>87.725478860705095</c:v>
                </c:pt>
                <c:pt idx="10632">
                  <c:v>84.773083162055798</c:v>
                </c:pt>
                <c:pt idx="10633">
                  <c:v>85.375224579393205</c:v>
                </c:pt>
                <c:pt idx="10634">
                  <c:v>88.283263883076103</c:v>
                </c:pt>
                <c:pt idx="10635">
                  <c:v>90.002861597450305</c:v>
                </c:pt>
                <c:pt idx="10636">
                  <c:v>94.732679666664495</c:v>
                </c:pt>
                <c:pt idx="10637">
                  <c:v>97.198172167811805</c:v>
                </c:pt>
                <c:pt idx="10638">
                  <c:v>95.148094830587496</c:v>
                </c:pt>
                <c:pt idx="10639">
                  <c:v>92.522163441929607</c:v>
                </c:pt>
                <c:pt idx="10640">
                  <c:v>88.384055240001402</c:v>
                </c:pt>
                <c:pt idx="10641">
                  <c:v>86.914613697879005</c:v>
                </c:pt>
                <c:pt idx="10642">
                  <c:v>86.603482546586505</c:v>
                </c:pt>
                <c:pt idx="10643">
                  <c:v>85.809232298241</c:v>
                </c:pt>
                <c:pt idx="10644">
                  <c:v>84.797887859484803</c:v>
                </c:pt>
                <c:pt idx="10645">
                  <c:v>84.884583563996898</c:v>
                </c:pt>
                <c:pt idx="10646">
                  <c:v>83.739152480756999</c:v>
                </c:pt>
                <c:pt idx="10647">
                  <c:v>83.247488918226196</c:v>
                </c:pt>
                <c:pt idx="10648">
                  <c:v>84.021862001737006</c:v>
                </c:pt>
                <c:pt idx="10649">
                  <c:v>84.949092210435197</c:v>
                </c:pt>
                <c:pt idx="10650">
                  <c:v>81.728003269633206</c:v>
                </c:pt>
                <c:pt idx="10651">
                  <c:v>77.704728980730494</c:v>
                </c:pt>
                <c:pt idx="10652">
                  <c:v>76.194186988852394</c:v>
                </c:pt>
                <c:pt idx="10653">
                  <c:v>73.592568088708106</c:v>
                </c:pt>
                <c:pt idx="10654">
                  <c:v>73.763173578541398</c:v>
                </c:pt>
                <c:pt idx="10655">
                  <c:v>76.672655807278602</c:v>
                </c:pt>
                <c:pt idx="10656">
                  <c:v>81.538945550744998</c:v>
                </c:pt>
                <c:pt idx="10657">
                  <c:v>85.078444092737996</c:v>
                </c:pt>
                <c:pt idx="10658">
                  <c:v>86.660002311322401</c:v>
                </c:pt>
                <c:pt idx="10659">
                  <c:v>88.625642314681997</c:v>
                </c:pt>
                <c:pt idx="10660">
                  <c:v>89.7300935977851</c:v>
                </c:pt>
                <c:pt idx="10661">
                  <c:v>93.747959103517204</c:v>
                </c:pt>
                <c:pt idx="10662">
                  <c:v>99.380903457638794</c:v>
                </c:pt>
                <c:pt idx="10663">
                  <c:v>100</c:v>
                </c:pt>
                <c:pt idx="10664">
                  <c:v>99.990194918551694</c:v>
                </c:pt>
                <c:pt idx="10665">
                  <c:v>99.962916777458901</c:v>
                </c:pt>
                <c:pt idx="10666">
                  <c:v>99.999987390303801</c:v>
                </c:pt>
                <c:pt idx="10667">
                  <c:v>100</c:v>
                </c:pt>
                <c:pt idx="10668">
                  <c:v>99.999553912950105</c:v>
                </c:pt>
                <c:pt idx="10669">
                  <c:v>99.908260700963893</c:v>
                </c:pt>
                <c:pt idx="10670">
                  <c:v>99.865466085995195</c:v>
                </c:pt>
                <c:pt idx="10671">
                  <c:v>99.9714866843794</c:v>
                </c:pt>
                <c:pt idx="10672">
                  <c:v>99.993622393755004</c:v>
                </c:pt>
                <c:pt idx="10673">
                  <c:v>99.872740830803707</c:v>
                </c:pt>
                <c:pt idx="10674">
                  <c:v>98.8535353931223</c:v>
                </c:pt>
                <c:pt idx="10675">
                  <c:v>97.536845596291698</c:v>
                </c:pt>
                <c:pt idx="10676">
                  <c:v>96.448408480614901</c:v>
                </c:pt>
                <c:pt idx="10677">
                  <c:v>95.469595975517606</c:v>
                </c:pt>
                <c:pt idx="10678">
                  <c:v>93.189141053462293</c:v>
                </c:pt>
                <c:pt idx="10679">
                  <c:v>91.444187931201199</c:v>
                </c:pt>
                <c:pt idx="10680">
                  <c:v>87.946074959969295</c:v>
                </c:pt>
                <c:pt idx="10681">
                  <c:v>87.743336050962</c:v>
                </c:pt>
                <c:pt idx="10682">
                  <c:v>87.7763273241234</c:v>
                </c:pt>
                <c:pt idx="10683">
                  <c:v>88.856502139296197</c:v>
                </c:pt>
                <c:pt idx="10684">
                  <c:v>90.639081126528794</c:v>
                </c:pt>
                <c:pt idx="10685">
                  <c:v>91.447478812130598</c:v>
                </c:pt>
                <c:pt idx="10686">
                  <c:v>92.730796635751503</c:v>
                </c:pt>
                <c:pt idx="10687">
                  <c:v>94.301372740566293</c:v>
                </c:pt>
                <c:pt idx="10688">
                  <c:v>96.035012821886596</c:v>
                </c:pt>
                <c:pt idx="10689">
                  <c:v>97.202217564611203</c:v>
                </c:pt>
                <c:pt idx="10690">
                  <c:v>97.306702079399798</c:v>
                </c:pt>
                <c:pt idx="10691">
                  <c:v>95.497713122050001</c:v>
                </c:pt>
                <c:pt idx="10692">
                  <c:v>94.175216423782501</c:v>
                </c:pt>
                <c:pt idx="10693">
                  <c:v>89.272153314543601</c:v>
                </c:pt>
                <c:pt idx="10694">
                  <c:v>75.743038851248201</c:v>
                </c:pt>
                <c:pt idx="10695">
                  <c:v>62.611299300888703</c:v>
                </c:pt>
                <c:pt idx="10696">
                  <c:v>57.797555160868598</c:v>
                </c:pt>
                <c:pt idx="10697">
                  <c:v>59.173726060193601</c:v>
                </c:pt>
                <c:pt idx="10698">
                  <c:v>59.187407312596498</c:v>
                </c:pt>
                <c:pt idx="10699">
                  <c:v>61.829061751804403</c:v>
                </c:pt>
                <c:pt idx="10700">
                  <c:v>63.869280881076101</c:v>
                </c:pt>
                <c:pt idx="10701">
                  <c:v>63.842522555991202</c:v>
                </c:pt>
                <c:pt idx="10702">
                  <c:v>61.365492902105899</c:v>
                </c:pt>
                <c:pt idx="10703">
                  <c:v>54.322144580306002</c:v>
                </c:pt>
                <c:pt idx="10704">
                  <c:v>54.302046792900299</c:v>
                </c:pt>
                <c:pt idx="10705">
                  <c:v>55.859291004131997</c:v>
                </c:pt>
                <c:pt idx="10706">
                  <c:v>51.467526536979499</c:v>
                </c:pt>
                <c:pt idx="10707">
                  <c:v>52.2074652947706</c:v>
                </c:pt>
                <c:pt idx="10708">
                  <c:v>58.292657062396302</c:v>
                </c:pt>
                <c:pt idx="10709">
                  <c:v>62.046322378383898</c:v>
                </c:pt>
                <c:pt idx="10710">
                  <c:v>63.513437734539103</c:v>
                </c:pt>
                <c:pt idx="10711">
                  <c:v>63.499437888078802</c:v>
                </c:pt>
                <c:pt idx="10712">
                  <c:v>62.143574911942999</c:v>
                </c:pt>
                <c:pt idx="10713">
                  <c:v>65.381426147612402</c:v>
                </c:pt>
                <c:pt idx="10714">
                  <c:v>71.413761172582497</c:v>
                </c:pt>
                <c:pt idx="10715">
                  <c:v>75.933742785623195</c:v>
                </c:pt>
                <c:pt idx="10716">
                  <c:v>77.514596817773295</c:v>
                </c:pt>
                <c:pt idx="10717">
                  <c:v>71.579399338762101</c:v>
                </c:pt>
                <c:pt idx="10718">
                  <c:v>66.793551864218799</c:v>
                </c:pt>
                <c:pt idx="10719">
                  <c:v>67.141654175032301</c:v>
                </c:pt>
                <c:pt idx="10720">
                  <c:v>69.418282116059203</c:v>
                </c:pt>
                <c:pt idx="10721">
                  <c:v>71.524514782756498</c:v>
                </c:pt>
                <c:pt idx="10722">
                  <c:v>69.559828392476803</c:v>
                </c:pt>
                <c:pt idx="10723">
                  <c:v>72.299956301612497</c:v>
                </c:pt>
                <c:pt idx="10724">
                  <c:v>54.441999671316502</c:v>
                </c:pt>
                <c:pt idx="10725">
                  <c:v>47.662086139692597</c:v>
                </c:pt>
                <c:pt idx="10726">
                  <c:v>51.107652589349399</c:v>
                </c:pt>
                <c:pt idx="10727">
                  <c:v>52.295554068867801</c:v>
                </c:pt>
                <c:pt idx="10728">
                  <c:v>67.171682242382801</c:v>
                </c:pt>
                <c:pt idx="10729">
                  <c:v>52.518071004838802</c:v>
                </c:pt>
                <c:pt idx="10730">
                  <c:v>72.992669192100294</c:v>
                </c:pt>
                <c:pt idx="10731">
                  <c:v>49.495761591248197</c:v>
                </c:pt>
                <c:pt idx="10732">
                  <c:v>46.137928115047103</c:v>
                </c:pt>
                <c:pt idx="10733">
                  <c:v>48.806568530044103</c:v>
                </c:pt>
                <c:pt idx="10734">
                  <c:v>49.413958382349399</c:v>
                </c:pt>
                <c:pt idx="10735">
                  <c:v>48.251276362398997</c:v>
                </c:pt>
                <c:pt idx="10736">
                  <c:v>49.8995073387403</c:v>
                </c:pt>
                <c:pt idx="10737">
                  <c:v>55.023392801007901</c:v>
                </c:pt>
                <c:pt idx="10738">
                  <c:v>56.715296155334499</c:v>
                </c:pt>
                <c:pt idx="10739">
                  <c:v>62.386620013196897</c:v>
                </c:pt>
                <c:pt idx="10740">
                  <c:v>67.916984411532894</c:v>
                </c:pt>
                <c:pt idx="10741">
                  <c:v>88.682258829741201</c:v>
                </c:pt>
                <c:pt idx="10742">
                  <c:v>65.9171065086867</c:v>
                </c:pt>
                <c:pt idx="10743">
                  <c:v>53.204106549724798</c:v>
                </c:pt>
                <c:pt idx="10744">
                  <c:v>52.702414719716799</c:v>
                </c:pt>
                <c:pt idx="10745">
                  <c:v>57.065603319672597</c:v>
                </c:pt>
                <c:pt idx="10746">
                  <c:v>57.803278401155097</c:v>
                </c:pt>
                <c:pt idx="10747">
                  <c:v>53.161862080744697</c:v>
                </c:pt>
                <c:pt idx="10748">
                  <c:v>49.319524997487903</c:v>
                </c:pt>
                <c:pt idx="10749">
                  <c:v>51.585909491906897</c:v>
                </c:pt>
                <c:pt idx="10750">
                  <c:v>67.474866392373997</c:v>
                </c:pt>
                <c:pt idx="10751">
                  <c:v>75.110380468545699</c:v>
                </c:pt>
                <c:pt idx="10752">
                  <c:v>92.151596967358103</c:v>
                </c:pt>
                <c:pt idx="10753">
                  <c:v>91.139743757043206</c:v>
                </c:pt>
                <c:pt idx="10754">
                  <c:v>86.86339636676</c:v>
                </c:pt>
                <c:pt idx="10755">
                  <c:v>85.008314492490101</c:v>
                </c:pt>
                <c:pt idx="10756">
                  <c:v>77.510085297137294</c:v>
                </c:pt>
                <c:pt idx="10757">
                  <c:v>84.351620412864406</c:v>
                </c:pt>
                <c:pt idx="10758">
                  <c:v>83.099627792722103</c:v>
                </c:pt>
                <c:pt idx="10759">
                  <c:v>73.7624279701174</c:v>
                </c:pt>
                <c:pt idx="10760">
                  <c:v>71.360705338719796</c:v>
                </c:pt>
                <c:pt idx="10761">
                  <c:v>69.066864445968406</c:v>
                </c:pt>
                <c:pt idx="10762">
                  <c:v>76.555260407340995</c:v>
                </c:pt>
                <c:pt idx="10763">
                  <c:v>80.725313814309104</c:v>
                </c:pt>
                <c:pt idx="10764">
                  <c:v>81.678388816648905</c:v>
                </c:pt>
                <c:pt idx="10765">
                  <c:v>83.018850531531797</c:v>
                </c:pt>
                <c:pt idx="10766">
                  <c:v>81.975978568455602</c:v>
                </c:pt>
                <c:pt idx="10767">
                  <c:v>81.090909395114593</c:v>
                </c:pt>
                <c:pt idx="10768">
                  <c:v>80.165367346756895</c:v>
                </c:pt>
                <c:pt idx="10769">
                  <c:v>78.359017784071696</c:v>
                </c:pt>
                <c:pt idx="10770">
                  <c:v>70.680642490812602</c:v>
                </c:pt>
                <c:pt idx="10771">
                  <c:v>64.9989073686464</c:v>
                </c:pt>
                <c:pt idx="10772">
                  <c:v>65.264657543378405</c:v>
                </c:pt>
                <c:pt idx="10773">
                  <c:v>70.767680707526097</c:v>
                </c:pt>
                <c:pt idx="10774">
                  <c:v>66.978021683365299</c:v>
                </c:pt>
                <c:pt idx="10775">
                  <c:v>70.116389667786095</c:v>
                </c:pt>
                <c:pt idx="10776">
                  <c:v>61.830476141180903</c:v>
                </c:pt>
                <c:pt idx="10777">
                  <c:v>58.373799527298502</c:v>
                </c:pt>
                <c:pt idx="10778">
                  <c:v>70.441015560503601</c:v>
                </c:pt>
                <c:pt idx="10779">
                  <c:v>82.9581506515011</c:v>
                </c:pt>
                <c:pt idx="10780">
                  <c:v>85.853081577531995</c:v>
                </c:pt>
                <c:pt idx="10781">
                  <c:v>89.638474945218405</c:v>
                </c:pt>
                <c:pt idx="10782">
                  <c:v>92.083525804463605</c:v>
                </c:pt>
                <c:pt idx="10783">
                  <c:v>88.1579662998342</c:v>
                </c:pt>
                <c:pt idx="10784">
                  <c:v>86.620384957389902</c:v>
                </c:pt>
                <c:pt idx="10785">
                  <c:v>84.247542991759204</c:v>
                </c:pt>
                <c:pt idx="10786">
                  <c:v>80.921087238078698</c:v>
                </c:pt>
                <c:pt idx="10787">
                  <c:v>81.783390309758303</c:v>
                </c:pt>
                <c:pt idx="10788">
                  <c:v>84.088085719793497</c:v>
                </c:pt>
                <c:pt idx="10789">
                  <c:v>84.335522790560702</c:v>
                </c:pt>
                <c:pt idx="10790">
                  <c:v>84.077003124456894</c:v>
                </c:pt>
                <c:pt idx="10791">
                  <c:v>81.658997891860594</c:v>
                </c:pt>
                <c:pt idx="10792">
                  <c:v>83.617808248922699</c:v>
                </c:pt>
                <c:pt idx="10793">
                  <c:v>86.924176927405298</c:v>
                </c:pt>
                <c:pt idx="10794">
                  <c:v>87.128649871337302</c:v>
                </c:pt>
                <c:pt idx="10795">
                  <c:v>84.215507801114398</c:v>
                </c:pt>
                <c:pt idx="10796">
                  <c:v>77.511732927778496</c:v>
                </c:pt>
                <c:pt idx="10797">
                  <c:v>68.877475419073306</c:v>
                </c:pt>
                <c:pt idx="10798">
                  <c:v>59.0344824914241</c:v>
                </c:pt>
                <c:pt idx="10799">
                  <c:v>51.807101343150897</c:v>
                </c:pt>
                <c:pt idx="10800">
                  <c:v>44.567174275246401</c:v>
                </c:pt>
                <c:pt idx="10801">
                  <c:v>39.812444389821898</c:v>
                </c:pt>
                <c:pt idx="10802">
                  <c:v>37.002351081784099</c:v>
                </c:pt>
                <c:pt idx="10803">
                  <c:v>37.687014247763301</c:v>
                </c:pt>
                <c:pt idx="10804">
                  <c:v>40.936014585421503</c:v>
                </c:pt>
                <c:pt idx="10805">
                  <c:v>47.069457336992699</c:v>
                </c:pt>
                <c:pt idx="10806">
                  <c:v>48.522584728379996</c:v>
                </c:pt>
                <c:pt idx="10807">
                  <c:v>44.889690430562801</c:v>
                </c:pt>
                <c:pt idx="10808">
                  <c:v>46.757010478823098</c:v>
                </c:pt>
                <c:pt idx="10809">
                  <c:v>49.616202169464998</c:v>
                </c:pt>
                <c:pt idx="10810">
                  <c:v>53.471205394623503</c:v>
                </c:pt>
                <c:pt idx="10811">
                  <c:v>59.956509016022103</c:v>
                </c:pt>
                <c:pt idx="10812">
                  <c:v>61.5212141160127</c:v>
                </c:pt>
                <c:pt idx="10813">
                  <c:v>60.361241375534902</c:v>
                </c:pt>
                <c:pt idx="10814">
                  <c:v>55.065980486964499</c:v>
                </c:pt>
                <c:pt idx="10815">
                  <c:v>53.525061594978503</c:v>
                </c:pt>
                <c:pt idx="10816">
                  <c:v>57.880187394877503</c:v>
                </c:pt>
                <c:pt idx="10817">
                  <c:v>76.200929421937005</c:v>
                </c:pt>
                <c:pt idx="10818">
                  <c:v>90.611175646461703</c:v>
                </c:pt>
                <c:pt idx="10819">
                  <c:v>91.761598214664602</c:v>
                </c:pt>
                <c:pt idx="10820">
                  <c:v>90.950537952487807</c:v>
                </c:pt>
                <c:pt idx="10821">
                  <c:v>90.483358559117804</c:v>
                </c:pt>
                <c:pt idx="10822">
                  <c:v>89.820781672840695</c:v>
                </c:pt>
                <c:pt idx="10823">
                  <c:v>91.0249347728857</c:v>
                </c:pt>
                <c:pt idx="10824">
                  <c:v>79.926418471565796</c:v>
                </c:pt>
                <c:pt idx="10825">
                  <c:v>63.210331427847898</c:v>
                </c:pt>
                <c:pt idx="10826">
                  <c:v>61.467339035256202</c:v>
                </c:pt>
                <c:pt idx="10827">
                  <c:v>59.578191844482902</c:v>
                </c:pt>
                <c:pt idx="10828">
                  <c:v>56.479147178537602</c:v>
                </c:pt>
                <c:pt idx="10829">
                  <c:v>58.730858179374302</c:v>
                </c:pt>
                <c:pt idx="10830">
                  <c:v>59.5914443394974</c:v>
                </c:pt>
                <c:pt idx="10831">
                  <c:v>62.638873822579299</c:v>
                </c:pt>
                <c:pt idx="10832">
                  <c:v>68.639717221913202</c:v>
                </c:pt>
                <c:pt idx="10833">
                  <c:v>72.304749447782299</c:v>
                </c:pt>
                <c:pt idx="10834">
                  <c:v>76.808257430593898</c:v>
                </c:pt>
                <c:pt idx="10835">
                  <c:v>80.1729573704567</c:v>
                </c:pt>
                <c:pt idx="10836">
                  <c:v>82.551175752855301</c:v>
                </c:pt>
                <c:pt idx="10837">
                  <c:v>84.133040349565107</c:v>
                </c:pt>
                <c:pt idx="10838">
                  <c:v>86.314692649389301</c:v>
                </c:pt>
                <c:pt idx="10839">
                  <c:v>89.376616058372704</c:v>
                </c:pt>
                <c:pt idx="10840">
                  <c:v>89.732871741250904</c:v>
                </c:pt>
                <c:pt idx="10841">
                  <c:v>87.433510120392597</c:v>
                </c:pt>
                <c:pt idx="10842">
                  <c:v>87.105195278845201</c:v>
                </c:pt>
                <c:pt idx="10843">
                  <c:v>80.025398646634301</c:v>
                </c:pt>
                <c:pt idx="10844">
                  <c:v>76.001456165259</c:v>
                </c:pt>
                <c:pt idx="10845">
                  <c:v>70.426250610116099</c:v>
                </c:pt>
                <c:pt idx="10846">
                  <c:v>63.330080017981103</c:v>
                </c:pt>
                <c:pt idx="10847">
                  <c:v>53.376486957032498</c:v>
                </c:pt>
                <c:pt idx="10848">
                  <c:v>45.956402933764799</c:v>
                </c:pt>
                <c:pt idx="10849">
                  <c:v>44.498323030206201</c:v>
                </c:pt>
                <c:pt idx="10850">
                  <c:v>44.231661612335103</c:v>
                </c:pt>
                <c:pt idx="10851">
                  <c:v>47.582542278037899</c:v>
                </c:pt>
                <c:pt idx="10852">
                  <c:v>69.142141510618302</c:v>
                </c:pt>
                <c:pt idx="10853">
                  <c:v>88.701609890610897</c:v>
                </c:pt>
                <c:pt idx="10854">
                  <c:v>97.265221272229198</c:v>
                </c:pt>
                <c:pt idx="10855">
                  <c:v>99.999928027004302</c:v>
                </c:pt>
                <c:pt idx="10856">
                  <c:v>99.966680356526794</c:v>
                </c:pt>
                <c:pt idx="10857">
                  <c:v>99.601499267121198</c:v>
                </c:pt>
                <c:pt idx="10858">
                  <c:v>100</c:v>
                </c:pt>
                <c:pt idx="10859">
                  <c:v>100</c:v>
                </c:pt>
                <c:pt idx="10860">
                  <c:v>100</c:v>
                </c:pt>
                <c:pt idx="10861">
                  <c:v>100</c:v>
                </c:pt>
                <c:pt idx="10862">
                  <c:v>99.994196058609802</c:v>
                </c:pt>
                <c:pt idx="10863">
                  <c:v>94.538838106094104</c:v>
                </c:pt>
                <c:pt idx="10864">
                  <c:v>96.048777234705895</c:v>
                </c:pt>
                <c:pt idx="10865">
                  <c:v>98.174527234264403</c:v>
                </c:pt>
                <c:pt idx="10866">
                  <c:v>97.304225381253502</c:v>
                </c:pt>
                <c:pt idx="10867">
                  <c:v>87.670381520900705</c:v>
                </c:pt>
                <c:pt idx="10868">
                  <c:v>82.583580534190702</c:v>
                </c:pt>
                <c:pt idx="10869">
                  <c:v>74.919913094742995</c:v>
                </c:pt>
                <c:pt idx="10870">
                  <c:v>65.710505657331595</c:v>
                </c:pt>
                <c:pt idx="10871">
                  <c:v>57.861305951254501</c:v>
                </c:pt>
                <c:pt idx="10872">
                  <c:v>55.0640073736134</c:v>
                </c:pt>
                <c:pt idx="10873">
                  <c:v>50.903080253939599</c:v>
                </c:pt>
                <c:pt idx="10874">
                  <c:v>45.503272283942501</c:v>
                </c:pt>
                <c:pt idx="10875">
                  <c:v>43.632385455310299</c:v>
                </c:pt>
                <c:pt idx="10876">
                  <c:v>43.385815862981602</c:v>
                </c:pt>
                <c:pt idx="10877">
                  <c:v>45.893622290568501</c:v>
                </c:pt>
                <c:pt idx="10878">
                  <c:v>48.772642170493697</c:v>
                </c:pt>
                <c:pt idx="10879">
                  <c:v>49.480324595244902</c:v>
                </c:pt>
                <c:pt idx="10880">
                  <c:v>53.5975432126654</c:v>
                </c:pt>
                <c:pt idx="10881">
                  <c:v>57.437994126294797</c:v>
                </c:pt>
                <c:pt idx="10882">
                  <c:v>60.870794597008597</c:v>
                </c:pt>
                <c:pt idx="10883">
                  <c:v>67.031069356971301</c:v>
                </c:pt>
                <c:pt idx="10884">
                  <c:v>69.382130829743005</c:v>
                </c:pt>
                <c:pt idx="10885">
                  <c:v>67.235328559345405</c:v>
                </c:pt>
                <c:pt idx="10886">
                  <c:v>69.8102246631871</c:v>
                </c:pt>
                <c:pt idx="10887">
                  <c:v>73.486457216831994</c:v>
                </c:pt>
                <c:pt idx="10888">
                  <c:v>73.424359201133797</c:v>
                </c:pt>
                <c:pt idx="10889">
                  <c:v>74.059208626310905</c:v>
                </c:pt>
                <c:pt idx="10890">
                  <c:v>63.915133892895597</c:v>
                </c:pt>
                <c:pt idx="10891">
                  <c:v>57.583018611232497</c:v>
                </c:pt>
                <c:pt idx="10892">
                  <c:v>48.224702394101598</c:v>
                </c:pt>
                <c:pt idx="10893">
                  <c:v>44.0252743119825</c:v>
                </c:pt>
                <c:pt idx="10894">
                  <c:v>40.749942101114002</c:v>
                </c:pt>
                <c:pt idx="10895">
                  <c:v>36.120359750167403</c:v>
                </c:pt>
                <c:pt idx="10896">
                  <c:v>34.749588007527201</c:v>
                </c:pt>
                <c:pt idx="10897">
                  <c:v>35.435385026037302</c:v>
                </c:pt>
                <c:pt idx="10898">
                  <c:v>33.093240277210199</c:v>
                </c:pt>
                <c:pt idx="10899">
                  <c:v>30.629488307303699</c:v>
                </c:pt>
                <c:pt idx="10900">
                  <c:v>35.099529436186103</c:v>
                </c:pt>
                <c:pt idx="10901">
                  <c:v>43.1516920786189</c:v>
                </c:pt>
                <c:pt idx="10902">
                  <c:v>47.2005320691337</c:v>
                </c:pt>
                <c:pt idx="10903">
                  <c:v>52.602217282076403</c:v>
                </c:pt>
                <c:pt idx="10904">
                  <c:v>57.148890303014902</c:v>
                </c:pt>
                <c:pt idx="10905">
                  <c:v>56.304398630838797</c:v>
                </c:pt>
                <c:pt idx="10906">
                  <c:v>53.988437426023602</c:v>
                </c:pt>
                <c:pt idx="10907">
                  <c:v>53.430740220288399</c:v>
                </c:pt>
                <c:pt idx="10908">
                  <c:v>53.4970277127683</c:v>
                </c:pt>
                <c:pt idx="10909">
                  <c:v>52.786996313860598</c:v>
                </c:pt>
                <c:pt idx="10910">
                  <c:v>52.037127026721301</c:v>
                </c:pt>
                <c:pt idx="10911">
                  <c:v>49.515002267272301</c:v>
                </c:pt>
                <c:pt idx="10912">
                  <c:v>48.858611378171901</c:v>
                </c:pt>
                <c:pt idx="10913">
                  <c:v>49.557547673739798</c:v>
                </c:pt>
                <c:pt idx="10914">
                  <c:v>50.906115433662599</c:v>
                </c:pt>
                <c:pt idx="10915">
                  <c:v>52.071346491369802</c:v>
                </c:pt>
                <c:pt idx="10916">
                  <c:v>52.8478648466686</c:v>
                </c:pt>
                <c:pt idx="10917">
                  <c:v>55.1192858083446</c:v>
                </c:pt>
                <c:pt idx="10918">
                  <c:v>56.677391279742203</c:v>
                </c:pt>
                <c:pt idx="10919">
                  <c:v>55.239884312712299</c:v>
                </c:pt>
                <c:pt idx="10920">
                  <c:v>53.635799008718301</c:v>
                </c:pt>
                <c:pt idx="10921">
                  <c:v>54.612921075454203</c:v>
                </c:pt>
                <c:pt idx="10922">
                  <c:v>58.5460054923063</c:v>
                </c:pt>
                <c:pt idx="10923">
                  <c:v>58.660487484455302</c:v>
                </c:pt>
                <c:pt idx="10924">
                  <c:v>57.455706183360498</c:v>
                </c:pt>
                <c:pt idx="10925">
                  <c:v>58.761373020606499</c:v>
                </c:pt>
                <c:pt idx="10926">
                  <c:v>68.877894730067894</c:v>
                </c:pt>
                <c:pt idx="10927">
                  <c:v>80.341467114702596</c:v>
                </c:pt>
                <c:pt idx="10928">
                  <c:v>87.486661540228695</c:v>
                </c:pt>
                <c:pt idx="10929">
                  <c:v>91.222273166866898</c:v>
                </c:pt>
                <c:pt idx="10930">
                  <c:v>94.018245374933002</c:v>
                </c:pt>
                <c:pt idx="10931">
                  <c:v>96.769170014012801</c:v>
                </c:pt>
                <c:pt idx="10932">
                  <c:v>99.789750117852904</c:v>
                </c:pt>
                <c:pt idx="10933">
                  <c:v>100</c:v>
                </c:pt>
                <c:pt idx="10934">
                  <c:v>100</c:v>
                </c:pt>
                <c:pt idx="10935">
                  <c:v>100</c:v>
                </c:pt>
                <c:pt idx="10936">
                  <c:v>100</c:v>
                </c:pt>
                <c:pt idx="10937">
                  <c:v>100</c:v>
                </c:pt>
                <c:pt idx="10938">
                  <c:v>100</c:v>
                </c:pt>
                <c:pt idx="10939">
                  <c:v>100</c:v>
                </c:pt>
                <c:pt idx="10940">
                  <c:v>99.956922792090495</c:v>
                </c:pt>
                <c:pt idx="10941">
                  <c:v>99.000399296266295</c:v>
                </c:pt>
                <c:pt idx="10942">
                  <c:v>92.811018594558305</c:v>
                </c:pt>
                <c:pt idx="10943">
                  <c:v>92.451059872174</c:v>
                </c:pt>
                <c:pt idx="10944">
                  <c:v>85.853731269312803</c:v>
                </c:pt>
                <c:pt idx="10945">
                  <c:v>79.830007226280898</c:v>
                </c:pt>
                <c:pt idx="10946">
                  <c:v>78.267656763866498</c:v>
                </c:pt>
                <c:pt idx="10947">
                  <c:v>78.915648441178604</c:v>
                </c:pt>
                <c:pt idx="10948">
                  <c:v>79.285463252987398</c:v>
                </c:pt>
                <c:pt idx="10949">
                  <c:v>79.433521681840006</c:v>
                </c:pt>
                <c:pt idx="10950">
                  <c:v>80.672152942362501</c:v>
                </c:pt>
                <c:pt idx="10951">
                  <c:v>81.6156385446276</c:v>
                </c:pt>
                <c:pt idx="10952">
                  <c:v>84.036659361962606</c:v>
                </c:pt>
                <c:pt idx="10953">
                  <c:v>86.282042141204201</c:v>
                </c:pt>
                <c:pt idx="10954">
                  <c:v>88.665789084881595</c:v>
                </c:pt>
                <c:pt idx="10955">
                  <c:v>93.134231571901694</c:v>
                </c:pt>
                <c:pt idx="10956">
                  <c:v>97.060161471114498</c:v>
                </c:pt>
                <c:pt idx="10957">
                  <c:v>99.381803631446502</c:v>
                </c:pt>
                <c:pt idx="10958">
                  <c:v>99.956390665126605</c:v>
                </c:pt>
                <c:pt idx="10959">
                  <c:v>99.999393373172197</c:v>
                </c:pt>
                <c:pt idx="10960">
                  <c:v>99.630711003433305</c:v>
                </c:pt>
                <c:pt idx="10961">
                  <c:v>97.369634072658599</c:v>
                </c:pt>
                <c:pt idx="10962">
                  <c:v>96.029832041106999</c:v>
                </c:pt>
                <c:pt idx="10963">
                  <c:v>95.414972524684202</c:v>
                </c:pt>
                <c:pt idx="10964">
                  <c:v>94.3837946689804</c:v>
                </c:pt>
                <c:pt idx="10965">
                  <c:v>86.711805320686693</c:v>
                </c:pt>
                <c:pt idx="10966">
                  <c:v>76.678642959849299</c:v>
                </c:pt>
                <c:pt idx="10967">
                  <c:v>69.432437797640702</c:v>
                </c:pt>
                <c:pt idx="10968">
                  <c:v>62.168987657782601</c:v>
                </c:pt>
                <c:pt idx="10969">
                  <c:v>60.278229722858001</c:v>
                </c:pt>
                <c:pt idx="10970">
                  <c:v>57.838918840551997</c:v>
                </c:pt>
                <c:pt idx="10971">
                  <c:v>57.7868289896821</c:v>
                </c:pt>
                <c:pt idx="10972">
                  <c:v>59.2054226036228</c:v>
                </c:pt>
                <c:pt idx="10973">
                  <c:v>68.416594810030105</c:v>
                </c:pt>
                <c:pt idx="10974">
                  <c:v>77.582470015979695</c:v>
                </c:pt>
                <c:pt idx="10975">
                  <c:v>83.271891723014605</c:v>
                </c:pt>
                <c:pt idx="10976">
                  <c:v>85.429866308136596</c:v>
                </c:pt>
                <c:pt idx="10977">
                  <c:v>84.073286074303695</c:v>
                </c:pt>
                <c:pt idx="10978">
                  <c:v>76.908398316703</c:v>
                </c:pt>
                <c:pt idx="10979">
                  <c:v>68.513850493358603</c:v>
                </c:pt>
                <c:pt idx="10980">
                  <c:v>63.328100132906002</c:v>
                </c:pt>
                <c:pt idx="10981">
                  <c:v>60.335474046647001</c:v>
                </c:pt>
                <c:pt idx="10982">
                  <c:v>56.117298810290102</c:v>
                </c:pt>
                <c:pt idx="10983">
                  <c:v>53.507714820088701</c:v>
                </c:pt>
                <c:pt idx="10984">
                  <c:v>52.294913049749603</c:v>
                </c:pt>
                <c:pt idx="10985">
                  <c:v>51.857181537459901</c:v>
                </c:pt>
                <c:pt idx="10986">
                  <c:v>49.445209002987703</c:v>
                </c:pt>
                <c:pt idx="10987">
                  <c:v>46.498289419434499</c:v>
                </c:pt>
                <c:pt idx="10988">
                  <c:v>43.644617944863697</c:v>
                </c:pt>
                <c:pt idx="10989">
                  <c:v>41.740824832199401</c:v>
                </c:pt>
                <c:pt idx="10990">
                  <c:v>40.297647834164103</c:v>
                </c:pt>
                <c:pt idx="10991">
                  <c:v>39.338968891856098</c:v>
                </c:pt>
                <c:pt idx="10992">
                  <c:v>38.123955328076597</c:v>
                </c:pt>
                <c:pt idx="10993">
                  <c:v>37.421688582921703</c:v>
                </c:pt>
                <c:pt idx="10994">
                  <c:v>36.764976918951803</c:v>
                </c:pt>
                <c:pt idx="10995">
                  <c:v>38.877208159714698</c:v>
                </c:pt>
                <c:pt idx="10996">
                  <c:v>42.651435601888601</c:v>
                </c:pt>
                <c:pt idx="10997">
                  <c:v>46.879955294651197</c:v>
                </c:pt>
                <c:pt idx="10998">
                  <c:v>52.369702386751797</c:v>
                </c:pt>
                <c:pt idx="10999">
                  <c:v>67.083263838192593</c:v>
                </c:pt>
                <c:pt idx="11000">
                  <c:v>83.511561288703106</c:v>
                </c:pt>
                <c:pt idx="11001">
                  <c:v>86.378094989529799</c:v>
                </c:pt>
                <c:pt idx="11002">
                  <c:v>91.934549579326102</c:v>
                </c:pt>
                <c:pt idx="11003">
                  <c:v>96.122730384170794</c:v>
                </c:pt>
                <c:pt idx="11004">
                  <c:v>98.398147464447902</c:v>
                </c:pt>
                <c:pt idx="11005">
                  <c:v>99.735371195253293</c:v>
                </c:pt>
                <c:pt idx="11006">
                  <c:v>100</c:v>
                </c:pt>
                <c:pt idx="11007">
                  <c:v>100</c:v>
                </c:pt>
                <c:pt idx="11008">
                  <c:v>100</c:v>
                </c:pt>
                <c:pt idx="11009">
                  <c:v>100</c:v>
                </c:pt>
                <c:pt idx="11010">
                  <c:v>100</c:v>
                </c:pt>
                <c:pt idx="11011">
                  <c:v>100</c:v>
                </c:pt>
                <c:pt idx="11012">
                  <c:v>100</c:v>
                </c:pt>
                <c:pt idx="11013">
                  <c:v>98.436742269152504</c:v>
                </c:pt>
                <c:pt idx="11014">
                  <c:v>88.436338165570305</c:v>
                </c:pt>
                <c:pt idx="11015">
                  <c:v>74.688445539777803</c:v>
                </c:pt>
                <c:pt idx="11016">
                  <c:v>66.976811751372395</c:v>
                </c:pt>
                <c:pt idx="11017">
                  <c:v>61.943400149217098</c:v>
                </c:pt>
                <c:pt idx="11018">
                  <c:v>59.865978517708299</c:v>
                </c:pt>
                <c:pt idx="11019">
                  <c:v>58.505789659769803</c:v>
                </c:pt>
                <c:pt idx="11020">
                  <c:v>57.5453683583466</c:v>
                </c:pt>
                <c:pt idx="11021">
                  <c:v>60.734919589682498</c:v>
                </c:pt>
                <c:pt idx="11022">
                  <c:v>64.510325631289305</c:v>
                </c:pt>
                <c:pt idx="11023">
                  <c:v>67.186705960057594</c:v>
                </c:pt>
                <c:pt idx="11024">
                  <c:v>69.559121686787293</c:v>
                </c:pt>
                <c:pt idx="11025">
                  <c:v>70.153884823953206</c:v>
                </c:pt>
                <c:pt idx="11026">
                  <c:v>68.498004275335802</c:v>
                </c:pt>
                <c:pt idx="11027">
                  <c:v>65.916831083210695</c:v>
                </c:pt>
                <c:pt idx="11028">
                  <c:v>67.619074338827104</c:v>
                </c:pt>
                <c:pt idx="11029">
                  <c:v>69.909744971865095</c:v>
                </c:pt>
                <c:pt idx="11030">
                  <c:v>76.638900646382098</c:v>
                </c:pt>
                <c:pt idx="11031">
                  <c:v>83.225716336220501</c:v>
                </c:pt>
                <c:pt idx="11032">
                  <c:v>85.668912563758298</c:v>
                </c:pt>
                <c:pt idx="11033">
                  <c:v>91.849009651029107</c:v>
                </c:pt>
                <c:pt idx="11034">
                  <c:v>95.202038954065202</c:v>
                </c:pt>
                <c:pt idx="11035">
                  <c:v>96.729076426997096</c:v>
                </c:pt>
                <c:pt idx="11036">
                  <c:v>98.769013666111405</c:v>
                </c:pt>
                <c:pt idx="11037">
                  <c:v>99.904963973490197</c:v>
                </c:pt>
                <c:pt idx="11038">
                  <c:v>100</c:v>
                </c:pt>
                <c:pt idx="11039">
                  <c:v>99.574001770220093</c:v>
                </c:pt>
                <c:pt idx="11040">
                  <c:v>99.030791623133894</c:v>
                </c:pt>
                <c:pt idx="11041">
                  <c:v>100</c:v>
                </c:pt>
                <c:pt idx="11042">
                  <c:v>100</c:v>
                </c:pt>
                <c:pt idx="11043">
                  <c:v>100</c:v>
                </c:pt>
                <c:pt idx="11044">
                  <c:v>100</c:v>
                </c:pt>
                <c:pt idx="11045">
                  <c:v>100</c:v>
                </c:pt>
                <c:pt idx="11046">
                  <c:v>100</c:v>
                </c:pt>
                <c:pt idx="11047">
                  <c:v>100</c:v>
                </c:pt>
                <c:pt idx="11048">
                  <c:v>100</c:v>
                </c:pt>
                <c:pt idx="11049">
                  <c:v>100</c:v>
                </c:pt>
                <c:pt idx="11050">
                  <c:v>100</c:v>
                </c:pt>
                <c:pt idx="11051">
                  <c:v>100</c:v>
                </c:pt>
                <c:pt idx="11052">
                  <c:v>100</c:v>
                </c:pt>
                <c:pt idx="11053">
                  <c:v>100</c:v>
                </c:pt>
                <c:pt idx="11054">
                  <c:v>100</c:v>
                </c:pt>
                <c:pt idx="11055">
                  <c:v>100</c:v>
                </c:pt>
                <c:pt idx="11056">
                  <c:v>100</c:v>
                </c:pt>
                <c:pt idx="11057">
                  <c:v>100</c:v>
                </c:pt>
                <c:pt idx="11058">
                  <c:v>100</c:v>
                </c:pt>
                <c:pt idx="11059">
                  <c:v>100</c:v>
                </c:pt>
                <c:pt idx="11060">
                  <c:v>100</c:v>
                </c:pt>
                <c:pt idx="11061">
                  <c:v>100</c:v>
                </c:pt>
                <c:pt idx="11062">
                  <c:v>100</c:v>
                </c:pt>
                <c:pt idx="11063">
                  <c:v>100</c:v>
                </c:pt>
                <c:pt idx="11064">
                  <c:v>99.361484048957394</c:v>
                </c:pt>
                <c:pt idx="11065">
                  <c:v>99.990956330545799</c:v>
                </c:pt>
                <c:pt idx="11066">
                  <c:v>100</c:v>
                </c:pt>
                <c:pt idx="11067">
                  <c:v>100</c:v>
                </c:pt>
                <c:pt idx="11068">
                  <c:v>100</c:v>
                </c:pt>
                <c:pt idx="11069">
                  <c:v>100</c:v>
                </c:pt>
                <c:pt idx="11070">
                  <c:v>97.281775552570096</c:v>
                </c:pt>
                <c:pt idx="11071">
                  <c:v>94.799554442073003</c:v>
                </c:pt>
                <c:pt idx="11072">
                  <c:v>95.093842692449499</c:v>
                </c:pt>
                <c:pt idx="11073">
                  <c:v>96.439810648403594</c:v>
                </c:pt>
                <c:pt idx="11074">
                  <c:v>94.946977513380602</c:v>
                </c:pt>
                <c:pt idx="11075">
                  <c:v>96.825980434648997</c:v>
                </c:pt>
                <c:pt idx="11076">
                  <c:v>99.181413879248595</c:v>
                </c:pt>
                <c:pt idx="11077">
                  <c:v>100</c:v>
                </c:pt>
                <c:pt idx="11078">
                  <c:v>100</c:v>
                </c:pt>
                <c:pt idx="11079">
                  <c:v>100</c:v>
                </c:pt>
                <c:pt idx="11080">
                  <c:v>100</c:v>
                </c:pt>
                <c:pt idx="11081">
                  <c:v>100</c:v>
                </c:pt>
                <c:pt idx="11082">
                  <c:v>100</c:v>
                </c:pt>
                <c:pt idx="11083">
                  <c:v>100</c:v>
                </c:pt>
                <c:pt idx="11084">
                  <c:v>100</c:v>
                </c:pt>
                <c:pt idx="11085">
                  <c:v>99.999485132292605</c:v>
                </c:pt>
                <c:pt idx="11086">
                  <c:v>98.7504883980626</c:v>
                </c:pt>
                <c:pt idx="11087">
                  <c:v>91.359839806328196</c:v>
                </c:pt>
                <c:pt idx="11088">
                  <c:v>94.039097620381696</c:v>
                </c:pt>
                <c:pt idx="11089">
                  <c:v>96.007698624153207</c:v>
                </c:pt>
                <c:pt idx="11090">
                  <c:v>99.920063273840796</c:v>
                </c:pt>
                <c:pt idx="11091">
                  <c:v>100</c:v>
                </c:pt>
                <c:pt idx="11092">
                  <c:v>100</c:v>
                </c:pt>
                <c:pt idx="11093">
                  <c:v>100</c:v>
                </c:pt>
                <c:pt idx="11094">
                  <c:v>100</c:v>
                </c:pt>
                <c:pt idx="11095">
                  <c:v>100</c:v>
                </c:pt>
                <c:pt idx="11096">
                  <c:v>100</c:v>
                </c:pt>
                <c:pt idx="11097">
                  <c:v>100</c:v>
                </c:pt>
                <c:pt idx="11098">
                  <c:v>100</c:v>
                </c:pt>
                <c:pt idx="11099">
                  <c:v>100</c:v>
                </c:pt>
                <c:pt idx="11100">
                  <c:v>99.995668555853598</c:v>
                </c:pt>
                <c:pt idx="11101">
                  <c:v>100</c:v>
                </c:pt>
                <c:pt idx="11102">
                  <c:v>100</c:v>
                </c:pt>
                <c:pt idx="11103">
                  <c:v>99.902538895262396</c:v>
                </c:pt>
                <c:pt idx="11104">
                  <c:v>99.711185780480093</c:v>
                </c:pt>
                <c:pt idx="11105">
                  <c:v>99.9120899834722</c:v>
                </c:pt>
                <c:pt idx="11106">
                  <c:v>97.706605039129997</c:v>
                </c:pt>
                <c:pt idx="11107">
                  <c:v>92.3763047402864</c:v>
                </c:pt>
                <c:pt idx="11108">
                  <c:v>82.449248105410405</c:v>
                </c:pt>
                <c:pt idx="11109">
                  <c:v>77.963355661930905</c:v>
                </c:pt>
                <c:pt idx="11110">
                  <c:v>75.848295400017193</c:v>
                </c:pt>
                <c:pt idx="11111">
                  <c:v>74.326173412652395</c:v>
                </c:pt>
                <c:pt idx="11112">
                  <c:v>71.183529333242205</c:v>
                </c:pt>
                <c:pt idx="11113">
                  <c:v>65.768127000671299</c:v>
                </c:pt>
                <c:pt idx="11114">
                  <c:v>63.613625455253</c:v>
                </c:pt>
                <c:pt idx="11115">
                  <c:v>62.400219034687503</c:v>
                </c:pt>
                <c:pt idx="11116">
                  <c:v>63.399657255443699</c:v>
                </c:pt>
                <c:pt idx="11117">
                  <c:v>65.682014879212304</c:v>
                </c:pt>
                <c:pt idx="11118">
                  <c:v>66.998076116605205</c:v>
                </c:pt>
                <c:pt idx="11119">
                  <c:v>68.387806286227303</c:v>
                </c:pt>
                <c:pt idx="11120">
                  <c:v>69.476882138148</c:v>
                </c:pt>
                <c:pt idx="11121">
                  <c:v>68.869495385171007</c:v>
                </c:pt>
                <c:pt idx="11122">
                  <c:v>65.822136320732497</c:v>
                </c:pt>
                <c:pt idx="11123">
                  <c:v>64.113614385134099</c:v>
                </c:pt>
                <c:pt idx="11124">
                  <c:v>67.090839320830597</c:v>
                </c:pt>
                <c:pt idx="11125">
                  <c:v>72.222379566225001</c:v>
                </c:pt>
                <c:pt idx="11126">
                  <c:v>76.382426651818193</c:v>
                </c:pt>
                <c:pt idx="11127">
                  <c:v>79.488700635420201</c:v>
                </c:pt>
                <c:pt idx="11128">
                  <c:v>80.494309738338799</c:v>
                </c:pt>
                <c:pt idx="11129">
                  <c:v>79.745126419456795</c:v>
                </c:pt>
                <c:pt idx="11130">
                  <c:v>78.351458408973201</c:v>
                </c:pt>
                <c:pt idx="11131">
                  <c:v>75.024752161754705</c:v>
                </c:pt>
                <c:pt idx="11132">
                  <c:v>72.184329931666795</c:v>
                </c:pt>
                <c:pt idx="11133">
                  <c:v>67.035629678015894</c:v>
                </c:pt>
                <c:pt idx="11134">
                  <c:v>62.4442969006463</c:v>
                </c:pt>
                <c:pt idx="11135">
                  <c:v>57.276809724236799</c:v>
                </c:pt>
                <c:pt idx="11136">
                  <c:v>55.987425469974703</c:v>
                </c:pt>
                <c:pt idx="11137">
                  <c:v>58.100196568321998</c:v>
                </c:pt>
                <c:pt idx="11138">
                  <c:v>57.5367383572938</c:v>
                </c:pt>
                <c:pt idx="11139">
                  <c:v>56.309271888748199</c:v>
                </c:pt>
                <c:pt idx="11140">
                  <c:v>54.907900843988401</c:v>
                </c:pt>
                <c:pt idx="11141">
                  <c:v>56.627486250722797</c:v>
                </c:pt>
                <c:pt idx="11142">
                  <c:v>60.008826551223599</c:v>
                </c:pt>
                <c:pt idx="11143">
                  <c:v>60.122521510156702</c:v>
                </c:pt>
                <c:pt idx="11144">
                  <c:v>60.180848750726199</c:v>
                </c:pt>
                <c:pt idx="11145">
                  <c:v>61.270941642977299</c:v>
                </c:pt>
                <c:pt idx="11146">
                  <c:v>63.133794362963101</c:v>
                </c:pt>
                <c:pt idx="11147">
                  <c:v>66.279608407846794</c:v>
                </c:pt>
                <c:pt idx="11148">
                  <c:v>69.475453368841201</c:v>
                </c:pt>
                <c:pt idx="11149">
                  <c:v>71.827731023903596</c:v>
                </c:pt>
                <c:pt idx="11150">
                  <c:v>77.043875880017396</c:v>
                </c:pt>
                <c:pt idx="11151">
                  <c:v>80.631594247338697</c:v>
                </c:pt>
                <c:pt idx="11152">
                  <c:v>83.210830697170394</c:v>
                </c:pt>
                <c:pt idx="11153">
                  <c:v>82.618915745800606</c:v>
                </c:pt>
                <c:pt idx="11154">
                  <c:v>78.511766569844696</c:v>
                </c:pt>
                <c:pt idx="11155">
                  <c:v>71.285193910489795</c:v>
                </c:pt>
                <c:pt idx="11156">
                  <c:v>67.459858939166693</c:v>
                </c:pt>
                <c:pt idx="11157">
                  <c:v>61.363402804525798</c:v>
                </c:pt>
                <c:pt idx="11158">
                  <c:v>57.856846609182703</c:v>
                </c:pt>
                <c:pt idx="11159">
                  <c:v>55.562411771925902</c:v>
                </c:pt>
                <c:pt idx="11160">
                  <c:v>53.133492565944998</c:v>
                </c:pt>
                <c:pt idx="11161">
                  <c:v>51.222880014779498</c:v>
                </c:pt>
                <c:pt idx="11162">
                  <c:v>52.932612748076103</c:v>
                </c:pt>
                <c:pt idx="11163">
                  <c:v>54.3123085188193</c:v>
                </c:pt>
                <c:pt idx="11164">
                  <c:v>57.6202520114742</c:v>
                </c:pt>
                <c:pt idx="11165">
                  <c:v>61.897025566130097</c:v>
                </c:pt>
                <c:pt idx="11166">
                  <c:v>69.007785003196005</c:v>
                </c:pt>
                <c:pt idx="11167">
                  <c:v>75.465499931856002</c:v>
                </c:pt>
                <c:pt idx="11168">
                  <c:v>81.998275253594102</c:v>
                </c:pt>
                <c:pt idx="11169">
                  <c:v>86.462218891915299</c:v>
                </c:pt>
                <c:pt idx="11170">
                  <c:v>90.669370755045605</c:v>
                </c:pt>
                <c:pt idx="11171">
                  <c:v>91.935752390509506</c:v>
                </c:pt>
                <c:pt idx="11172">
                  <c:v>94.274652623249096</c:v>
                </c:pt>
                <c:pt idx="11173">
                  <c:v>91.767508140438196</c:v>
                </c:pt>
                <c:pt idx="11174">
                  <c:v>89.615118995993797</c:v>
                </c:pt>
                <c:pt idx="11175">
                  <c:v>87.449235865340498</c:v>
                </c:pt>
                <c:pt idx="11176">
                  <c:v>88.6226123262838</c:v>
                </c:pt>
                <c:pt idx="11177">
                  <c:v>84.861404544101006</c:v>
                </c:pt>
                <c:pt idx="11178">
                  <c:v>76.971971966187695</c:v>
                </c:pt>
                <c:pt idx="11179">
                  <c:v>69.694441747620502</c:v>
                </c:pt>
                <c:pt idx="11180">
                  <c:v>66.1643483259775</c:v>
                </c:pt>
                <c:pt idx="11181">
                  <c:v>60.617860674229398</c:v>
                </c:pt>
                <c:pt idx="11182">
                  <c:v>55.931752620502998</c:v>
                </c:pt>
                <c:pt idx="11183">
                  <c:v>50.095768595655798</c:v>
                </c:pt>
                <c:pt idx="11184">
                  <c:v>46.401486106323397</c:v>
                </c:pt>
                <c:pt idx="11185">
                  <c:v>45.039148158482298</c:v>
                </c:pt>
                <c:pt idx="11186">
                  <c:v>47.656995254844901</c:v>
                </c:pt>
                <c:pt idx="11187">
                  <c:v>46.194455077731803</c:v>
                </c:pt>
                <c:pt idx="11188">
                  <c:v>45.955121725829898</c:v>
                </c:pt>
                <c:pt idx="11189">
                  <c:v>43.9665997574944</c:v>
                </c:pt>
                <c:pt idx="11190">
                  <c:v>47.654893934109701</c:v>
                </c:pt>
                <c:pt idx="11191">
                  <c:v>53.591548831598097</c:v>
                </c:pt>
                <c:pt idx="11192">
                  <c:v>60.240355947034999</c:v>
                </c:pt>
                <c:pt idx="11193">
                  <c:v>63.517850393329397</c:v>
                </c:pt>
                <c:pt idx="11194">
                  <c:v>67.021757007698497</c:v>
                </c:pt>
                <c:pt idx="11195">
                  <c:v>69.907549365417097</c:v>
                </c:pt>
                <c:pt idx="11196">
                  <c:v>73.202449821321494</c:v>
                </c:pt>
                <c:pt idx="11197">
                  <c:v>72.516875608363193</c:v>
                </c:pt>
                <c:pt idx="11198">
                  <c:v>73.020855410966107</c:v>
                </c:pt>
                <c:pt idx="11199">
                  <c:v>77.743736260199796</c:v>
                </c:pt>
                <c:pt idx="11200">
                  <c:v>79.734377383018199</c:v>
                </c:pt>
                <c:pt idx="11201">
                  <c:v>75.680245597765094</c:v>
                </c:pt>
                <c:pt idx="11202">
                  <c:v>69.421852282993697</c:v>
                </c:pt>
                <c:pt idx="11203">
                  <c:v>63.111461564765598</c:v>
                </c:pt>
                <c:pt idx="11204">
                  <c:v>57.852676577913797</c:v>
                </c:pt>
                <c:pt idx="11205">
                  <c:v>55.2093898085459</c:v>
                </c:pt>
                <c:pt idx="11206">
                  <c:v>54.057036299994202</c:v>
                </c:pt>
                <c:pt idx="11207">
                  <c:v>51.186077897553297</c:v>
                </c:pt>
                <c:pt idx="11208">
                  <c:v>49.952059506541403</c:v>
                </c:pt>
                <c:pt idx="11209">
                  <c:v>47.691508313590397</c:v>
                </c:pt>
                <c:pt idx="11210">
                  <c:v>46.176656279830802</c:v>
                </c:pt>
                <c:pt idx="11211">
                  <c:v>45.159648744850301</c:v>
                </c:pt>
                <c:pt idx="11212">
                  <c:v>46.655508246407003</c:v>
                </c:pt>
                <c:pt idx="11213">
                  <c:v>47.573795183466999</c:v>
                </c:pt>
                <c:pt idx="11214">
                  <c:v>51.285640936888498</c:v>
                </c:pt>
                <c:pt idx="11215">
                  <c:v>55.1326514750779</c:v>
                </c:pt>
                <c:pt idx="11216">
                  <c:v>58.051759506985299</c:v>
                </c:pt>
                <c:pt idx="11217">
                  <c:v>63.530368591347099</c:v>
                </c:pt>
                <c:pt idx="11218">
                  <c:v>65.836774512517707</c:v>
                </c:pt>
                <c:pt idx="11219">
                  <c:v>69.849799806286498</c:v>
                </c:pt>
                <c:pt idx="11220">
                  <c:v>72.4257585565733</c:v>
                </c:pt>
                <c:pt idx="11221">
                  <c:v>74.076180260582802</c:v>
                </c:pt>
                <c:pt idx="11222">
                  <c:v>77.404265630409398</c:v>
                </c:pt>
                <c:pt idx="11223">
                  <c:v>78.677651229299101</c:v>
                </c:pt>
                <c:pt idx="11224">
                  <c:v>80.886240434315397</c:v>
                </c:pt>
                <c:pt idx="11225">
                  <c:v>78.266631029131801</c:v>
                </c:pt>
                <c:pt idx="11226">
                  <c:v>70.409322360835105</c:v>
                </c:pt>
                <c:pt idx="11227">
                  <c:v>61.984820352409102</c:v>
                </c:pt>
                <c:pt idx="11228">
                  <c:v>60.453310595047803</c:v>
                </c:pt>
                <c:pt idx="11229">
                  <c:v>52.575710434131899</c:v>
                </c:pt>
                <c:pt idx="11230">
                  <c:v>47.662788166965598</c:v>
                </c:pt>
                <c:pt idx="11231">
                  <c:v>43.456824452057504</c:v>
                </c:pt>
                <c:pt idx="11232">
                  <c:v>42.980251827035602</c:v>
                </c:pt>
                <c:pt idx="11233">
                  <c:v>43.754587441181002</c:v>
                </c:pt>
                <c:pt idx="11234">
                  <c:v>45.690834554531001</c:v>
                </c:pt>
                <c:pt idx="11235">
                  <c:v>46.236641794123599</c:v>
                </c:pt>
                <c:pt idx="11236">
                  <c:v>48.159319147452798</c:v>
                </c:pt>
                <c:pt idx="11237">
                  <c:v>50.785653025638297</c:v>
                </c:pt>
                <c:pt idx="11238">
                  <c:v>51.468112004569903</c:v>
                </c:pt>
                <c:pt idx="11239">
                  <c:v>53.384015421515898</c:v>
                </c:pt>
                <c:pt idx="11240">
                  <c:v>59.8062517707029</c:v>
                </c:pt>
                <c:pt idx="11241">
                  <c:v>62.557192584577301</c:v>
                </c:pt>
                <c:pt idx="11242">
                  <c:v>65.461889646653802</c:v>
                </c:pt>
                <c:pt idx="11243">
                  <c:v>67.387879886242899</c:v>
                </c:pt>
                <c:pt idx="11244">
                  <c:v>70.2063412754745</c:v>
                </c:pt>
                <c:pt idx="11245">
                  <c:v>72.270764411166596</c:v>
                </c:pt>
                <c:pt idx="11246">
                  <c:v>73.418942649575897</c:v>
                </c:pt>
                <c:pt idx="11247">
                  <c:v>72.079907414532201</c:v>
                </c:pt>
                <c:pt idx="11248">
                  <c:v>72.938384391150905</c:v>
                </c:pt>
                <c:pt idx="11249">
                  <c:v>69.604609471075506</c:v>
                </c:pt>
                <c:pt idx="11250">
                  <c:v>65.724705692093806</c:v>
                </c:pt>
                <c:pt idx="11251">
                  <c:v>63.265228428026901</c:v>
                </c:pt>
                <c:pt idx="11252">
                  <c:v>56.263178180193201</c:v>
                </c:pt>
                <c:pt idx="11253">
                  <c:v>48.674360381127599</c:v>
                </c:pt>
                <c:pt idx="11254">
                  <c:v>47.106854588294702</c:v>
                </c:pt>
                <c:pt idx="11255">
                  <c:v>46.909516100436903</c:v>
                </c:pt>
                <c:pt idx="11256">
                  <c:v>47.235165962449003</c:v>
                </c:pt>
                <c:pt idx="11257">
                  <c:v>44.830777487010899</c:v>
                </c:pt>
                <c:pt idx="11258">
                  <c:v>41.6414420569131</c:v>
                </c:pt>
                <c:pt idx="11259">
                  <c:v>41.342208812040397</c:v>
                </c:pt>
                <c:pt idx="11260">
                  <c:v>44.7584972275803</c:v>
                </c:pt>
                <c:pt idx="11261">
                  <c:v>46.214248165303999</c:v>
                </c:pt>
                <c:pt idx="11262">
                  <c:v>49.842156055900297</c:v>
                </c:pt>
                <c:pt idx="11263">
                  <c:v>54.612744340884497</c:v>
                </c:pt>
                <c:pt idx="11264">
                  <c:v>56.526454645416898</c:v>
                </c:pt>
                <c:pt idx="11265">
                  <c:v>59.8365698564334</c:v>
                </c:pt>
                <c:pt idx="11266">
                  <c:v>63.082994733580797</c:v>
                </c:pt>
                <c:pt idx="11267">
                  <c:v>65.828814941562797</c:v>
                </c:pt>
                <c:pt idx="11268">
                  <c:v>68.721119979947403</c:v>
                </c:pt>
                <c:pt idx="11269">
                  <c:v>69.599632028367296</c:v>
                </c:pt>
                <c:pt idx="11270">
                  <c:v>71.165477099680203</c:v>
                </c:pt>
                <c:pt idx="11271">
                  <c:v>71.173329666747605</c:v>
                </c:pt>
                <c:pt idx="11272">
                  <c:v>72.794246545904599</c:v>
                </c:pt>
                <c:pt idx="11273">
                  <c:v>74.793365297212006</c:v>
                </c:pt>
                <c:pt idx="11274">
                  <c:v>76.052497888327196</c:v>
                </c:pt>
                <c:pt idx="11275">
                  <c:v>81.805751352195799</c:v>
                </c:pt>
                <c:pt idx="11276">
                  <c:v>83.739986840379004</c:v>
                </c:pt>
                <c:pt idx="11277">
                  <c:v>88.860836306057294</c:v>
                </c:pt>
                <c:pt idx="11278">
                  <c:v>91.868125332489896</c:v>
                </c:pt>
                <c:pt idx="11279">
                  <c:v>95.3476677897971</c:v>
                </c:pt>
                <c:pt idx="11280">
                  <c:v>98.133827078653297</c:v>
                </c:pt>
                <c:pt idx="11281">
                  <c:v>99.909490701124099</c:v>
                </c:pt>
                <c:pt idx="11282">
                  <c:v>100</c:v>
                </c:pt>
                <c:pt idx="11283">
                  <c:v>100</c:v>
                </c:pt>
                <c:pt idx="11284">
                  <c:v>100</c:v>
                </c:pt>
                <c:pt idx="11285">
                  <c:v>99.997497908568604</c:v>
                </c:pt>
                <c:pt idx="11286">
                  <c:v>99.946574422793105</c:v>
                </c:pt>
                <c:pt idx="11287">
                  <c:v>99.175842672734703</c:v>
                </c:pt>
                <c:pt idx="11288">
                  <c:v>99.0505840776963</c:v>
                </c:pt>
                <c:pt idx="11289">
                  <c:v>99.985990620137798</c:v>
                </c:pt>
                <c:pt idx="11290">
                  <c:v>100</c:v>
                </c:pt>
                <c:pt idx="11291">
                  <c:v>100</c:v>
                </c:pt>
                <c:pt idx="11292">
                  <c:v>100</c:v>
                </c:pt>
                <c:pt idx="11293">
                  <c:v>100</c:v>
                </c:pt>
                <c:pt idx="11294">
                  <c:v>100</c:v>
                </c:pt>
                <c:pt idx="11295">
                  <c:v>100</c:v>
                </c:pt>
                <c:pt idx="11296">
                  <c:v>100</c:v>
                </c:pt>
                <c:pt idx="11297">
                  <c:v>100</c:v>
                </c:pt>
                <c:pt idx="11298">
                  <c:v>100</c:v>
                </c:pt>
                <c:pt idx="11299">
                  <c:v>100</c:v>
                </c:pt>
                <c:pt idx="11300">
                  <c:v>99.996027717836</c:v>
                </c:pt>
                <c:pt idx="11301">
                  <c:v>95.481972109197798</c:v>
                </c:pt>
                <c:pt idx="11302">
                  <c:v>79.826544842269399</c:v>
                </c:pt>
                <c:pt idx="11303">
                  <c:v>73.000338328724098</c:v>
                </c:pt>
                <c:pt idx="11304">
                  <c:v>65.980131679354301</c:v>
                </c:pt>
                <c:pt idx="11305">
                  <c:v>56.963906073842601</c:v>
                </c:pt>
                <c:pt idx="11306">
                  <c:v>54.729768178723297</c:v>
                </c:pt>
                <c:pt idx="11307">
                  <c:v>55.547371201303399</c:v>
                </c:pt>
                <c:pt idx="11308">
                  <c:v>60.175347782156102</c:v>
                </c:pt>
                <c:pt idx="11309">
                  <c:v>64.829308649077703</c:v>
                </c:pt>
                <c:pt idx="11310">
                  <c:v>69.864876239163294</c:v>
                </c:pt>
                <c:pt idx="11311">
                  <c:v>75.597774993644194</c:v>
                </c:pt>
                <c:pt idx="11312">
                  <c:v>78.998689784075097</c:v>
                </c:pt>
                <c:pt idx="11313">
                  <c:v>82.0035712391511</c:v>
                </c:pt>
                <c:pt idx="11314">
                  <c:v>87.953174705528596</c:v>
                </c:pt>
                <c:pt idx="11315">
                  <c:v>91.864773529483998</c:v>
                </c:pt>
                <c:pt idx="11316">
                  <c:v>93.579850138003195</c:v>
                </c:pt>
                <c:pt idx="11317">
                  <c:v>92.832033637407704</c:v>
                </c:pt>
                <c:pt idx="11318">
                  <c:v>91.828481068205505</c:v>
                </c:pt>
                <c:pt idx="11319">
                  <c:v>91.584215857257007</c:v>
                </c:pt>
                <c:pt idx="11320">
                  <c:v>91.765148271466501</c:v>
                </c:pt>
                <c:pt idx="11321">
                  <c:v>91.180614448508095</c:v>
                </c:pt>
                <c:pt idx="11322">
                  <c:v>88.3120537828013</c:v>
                </c:pt>
                <c:pt idx="11323">
                  <c:v>83.679955804352304</c:v>
                </c:pt>
                <c:pt idx="11324">
                  <c:v>75.119932060178598</c:v>
                </c:pt>
                <c:pt idx="11325">
                  <c:v>58.831585291091997</c:v>
                </c:pt>
                <c:pt idx="11326">
                  <c:v>47.1903890746689</c:v>
                </c:pt>
                <c:pt idx="11327">
                  <c:v>39.450964805206603</c:v>
                </c:pt>
                <c:pt idx="11328">
                  <c:v>34.206654659287999</c:v>
                </c:pt>
                <c:pt idx="11329">
                  <c:v>33.248123494127903</c:v>
                </c:pt>
                <c:pt idx="11330">
                  <c:v>36.083238262016998</c:v>
                </c:pt>
                <c:pt idx="11331">
                  <c:v>34.5798888204029</c:v>
                </c:pt>
                <c:pt idx="11332">
                  <c:v>34.268812288465703</c:v>
                </c:pt>
                <c:pt idx="11333">
                  <c:v>33.512835632089903</c:v>
                </c:pt>
                <c:pt idx="11334">
                  <c:v>35.932450485121002</c:v>
                </c:pt>
                <c:pt idx="11335">
                  <c:v>39.602074064549299</c:v>
                </c:pt>
                <c:pt idx="11336">
                  <c:v>41.651741828067202</c:v>
                </c:pt>
                <c:pt idx="11337">
                  <c:v>44.512448786176201</c:v>
                </c:pt>
                <c:pt idx="11338">
                  <c:v>47.803599131958897</c:v>
                </c:pt>
                <c:pt idx="11339">
                  <c:v>50.804945478098702</c:v>
                </c:pt>
                <c:pt idx="11340">
                  <c:v>54.803556079199701</c:v>
                </c:pt>
                <c:pt idx="11341">
                  <c:v>57.284026689417097</c:v>
                </c:pt>
                <c:pt idx="11342">
                  <c:v>59.624285202762998</c:v>
                </c:pt>
                <c:pt idx="11343">
                  <c:v>61.631908555296498</c:v>
                </c:pt>
                <c:pt idx="11344">
                  <c:v>62.500876840269299</c:v>
                </c:pt>
                <c:pt idx="11345">
                  <c:v>60.933957610720597</c:v>
                </c:pt>
                <c:pt idx="11346">
                  <c:v>57.097372044216598</c:v>
                </c:pt>
                <c:pt idx="11347">
                  <c:v>53.135164786645298</c:v>
                </c:pt>
                <c:pt idx="11348">
                  <c:v>47.039655770008203</c:v>
                </c:pt>
                <c:pt idx="11349">
                  <c:v>43.060131157346099</c:v>
                </c:pt>
                <c:pt idx="11350">
                  <c:v>37.227189966665897</c:v>
                </c:pt>
                <c:pt idx="11351">
                  <c:v>35.451021270175602</c:v>
                </c:pt>
                <c:pt idx="11352">
                  <c:v>32.549976228404702</c:v>
                </c:pt>
                <c:pt idx="11353">
                  <c:v>29.178629894</c:v>
                </c:pt>
                <c:pt idx="11354">
                  <c:v>28.426466963840198</c:v>
                </c:pt>
                <c:pt idx="11355">
                  <c:v>28.5547190486296</c:v>
                </c:pt>
                <c:pt idx="11356">
                  <c:v>28.825954812986499</c:v>
                </c:pt>
                <c:pt idx="11357">
                  <c:v>30.711007239089</c:v>
                </c:pt>
                <c:pt idx="11358">
                  <c:v>33.890585770876797</c:v>
                </c:pt>
                <c:pt idx="11359">
                  <c:v>37.351109853300201</c:v>
                </c:pt>
                <c:pt idx="11360">
                  <c:v>39.009984951296701</c:v>
                </c:pt>
                <c:pt idx="11361">
                  <c:v>41.163027300187302</c:v>
                </c:pt>
                <c:pt idx="11362">
                  <c:v>44.274714183518</c:v>
                </c:pt>
                <c:pt idx="11363">
                  <c:v>49.149995526608301</c:v>
                </c:pt>
                <c:pt idx="11364">
                  <c:v>55.303650852822003</c:v>
                </c:pt>
                <c:pt idx="11365">
                  <c:v>59.671051915326402</c:v>
                </c:pt>
                <c:pt idx="11366">
                  <c:v>65.647416630974206</c:v>
                </c:pt>
                <c:pt idx="11367">
                  <c:v>70.498724626602396</c:v>
                </c:pt>
                <c:pt idx="11368">
                  <c:v>71.405347215165506</c:v>
                </c:pt>
                <c:pt idx="11369">
                  <c:v>66.795024211874306</c:v>
                </c:pt>
                <c:pt idx="11370">
                  <c:v>58.094726637870998</c:v>
                </c:pt>
                <c:pt idx="11371">
                  <c:v>51.841263831721598</c:v>
                </c:pt>
                <c:pt idx="11372">
                  <c:v>49.744739532567898</c:v>
                </c:pt>
                <c:pt idx="11373">
                  <c:v>41.590876723856098</c:v>
                </c:pt>
                <c:pt idx="11374">
                  <c:v>39.292401665622101</c:v>
                </c:pt>
                <c:pt idx="11375">
                  <c:v>38.333738759395303</c:v>
                </c:pt>
                <c:pt idx="11376">
                  <c:v>34.699861299171502</c:v>
                </c:pt>
                <c:pt idx="11377">
                  <c:v>34.5528872022537</c:v>
                </c:pt>
                <c:pt idx="11378">
                  <c:v>33.031897039965997</c:v>
                </c:pt>
                <c:pt idx="11379">
                  <c:v>32.958645673562899</c:v>
                </c:pt>
                <c:pt idx="11380">
                  <c:v>34.523558088068697</c:v>
                </c:pt>
                <c:pt idx="11381">
                  <c:v>35.862432127218099</c:v>
                </c:pt>
                <c:pt idx="11382">
                  <c:v>38.336217266417201</c:v>
                </c:pt>
                <c:pt idx="11383">
                  <c:v>41.295820766771797</c:v>
                </c:pt>
                <c:pt idx="11384">
                  <c:v>44.4523253321602</c:v>
                </c:pt>
                <c:pt idx="11385">
                  <c:v>45.442083497490302</c:v>
                </c:pt>
                <c:pt idx="11386">
                  <c:v>46.844812661735801</c:v>
                </c:pt>
                <c:pt idx="11387">
                  <c:v>49.388880972057102</c:v>
                </c:pt>
                <c:pt idx="11388">
                  <c:v>48.832534521389199</c:v>
                </c:pt>
                <c:pt idx="11389">
                  <c:v>53.470140668882102</c:v>
                </c:pt>
                <c:pt idx="11390">
                  <c:v>63.861348376000002</c:v>
                </c:pt>
                <c:pt idx="11391">
                  <c:v>63.792214755814598</c:v>
                </c:pt>
                <c:pt idx="11392">
                  <c:v>61.656822113944202</c:v>
                </c:pt>
                <c:pt idx="11393">
                  <c:v>52.995049370039901</c:v>
                </c:pt>
                <c:pt idx="11394">
                  <c:v>50.657152399102998</c:v>
                </c:pt>
                <c:pt idx="11395">
                  <c:v>51.208208128308101</c:v>
                </c:pt>
                <c:pt idx="11396">
                  <c:v>49.652540605046703</c:v>
                </c:pt>
                <c:pt idx="11397">
                  <c:v>42.1110541175115</c:v>
                </c:pt>
                <c:pt idx="11398">
                  <c:v>39.818662754802297</c:v>
                </c:pt>
                <c:pt idx="11399">
                  <c:v>37.860148430757299</c:v>
                </c:pt>
                <c:pt idx="11400">
                  <c:v>39.769652921631703</c:v>
                </c:pt>
                <c:pt idx="11401">
                  <c:v>42.382046805981197</c:v>
                </c:pt>
                <c:pt idx="11402">
                  <c:v>43.219976705645003</c:v>
                </c:pt>
                <c:pt idx="11403">
                  <c:v>43.467841965704203</c:v>
                </c:pt>
                <c:pt idx="11404">
                  <c:v>44.273235331756801</c:v>
                </c:pt>
                <c:pt idx="11405">
                  <c:v>49.905513287643998</c:v>
                </c:pt>
                <c:pt idx="11406">
                  <c:v>59.398032179309197</c:v>
                </c:pt>
                <c:pt idx="11407">
                  <c:v>63.638273681442001</c:v>
                </c:pt>
                <c:pt idx="11408">
                  <c:v>66.568555045303597</c:v>
                </c:pt>
                <c:pt idx="11409">
                  <c:v>70.010166700268897</c:v>
                </c:pt>
                <c:pt idx="11410">
                  <c:v>73.310046755240506</c:v>
                </c:pt>
                <c:pt idx="11411">
                  <c:v>70.469167191966704</c:v>
                </c:pt>
                <c:pt idx="11412">
                  <c:v>69.746683936358707</c:v>
                </c:pt>
                <c:pt idx="11413">
                  <c:v>68.409086959162195</c:v>
                </c:pt>
                <c:pt idx="11414">
                  <c:v>70.0859274520827</c:v>
                </c:pt>
                <c:pt idx="11415">
                  <c:v>71.695691731806804</c:v>
                </c:pt>
                <c:pt idx="11416">
                  <c:v>73.563278653490897</c:v>
                </c:pt>
                <c:pt idx="11417">
                  <c:v>74.886292988616404</c:v>
                </c:pt>
                <c:pt idx="11418">
                  <c:v>74.224908238214397</c:v>
                </c:pt>
                <c:pt idx="11419">
                  <c:v>69.859855467509902</c:v>
                </c:pt>
                <c:pt idx="11420">
                  <c:v>65.625845034520793</c:v>
                </c:pt>
                <c:pt idx="11421">
                  <c:v>67.595413280912595</c:v>
                </c:pt>
                <c:pt idx="11422">
                  <c:v>62.148137861531801</c:v>
                </c:pt>
                <c:pt idx="11423">
                  <c:v>55.377593889249397</c:v>
                </c:pt>
                <c:pt idx="11424">
                  <c:v>52.038670965777001</c:v>
                </c:pt>
                <c:pt idx="11425">
                  <c:v>47.924583888885003</c:v>
                </c:pt>
                <c:pt idx="11426">
                  <c:v>57.079067829102797</c:v>
                </c:pt>
                <c:pt idx="11427">
                  <c:v>78.991063599677503</c:v>
                </c:pt>
                <c:pt idx="11428">
                  <c:v>87.140776510143795</c:v>
                </c:pt>
                <c:pt idx="11429">
                  <c:v>82.886825210756001</c:v>
                </c:pt>
                <c:pt idx="11430">
                  <c:v>85.623295513228996</c:v>
                </c:pt>
                <c:pt idx="11431">
                  <c:v>88.273399382590497</c:v>
                </c:pt>
                <c:pt idx="11432">
                  <c:v>90.2563825374842</c:v>
                </c:pt>
                <c:pt idx="11433">
                  <c:v>94.155964111266002</c:v>
                </c:pt>
                <c:pt idx="11434">
                  <c:v>97.197711578489901</c:v>
                </c:pt>
                <c:pt idx="11435">
                  <c:v>99.848581367846293</c:v>
                </c:pt>
                <c:pt idx="11436">
                  <c:v>100</c:v>
                </c:pt>
                <c:pt idx="11437">
                  <c:v>100</c:v>
                </c:pt>
                <c:pt idx="11438">
                  <c:v>100</c:v>
                </c:pt>
                <c:pt idx="11439">
                  <c:v>100</c:v>
                </c:pt>
                <c:pt idx="11440">
                  <c:v>100</c:v>
                </c:pt>
                <c:pt idx="11441">
                  <c:v>100</c:v>
                </c:pt>
                <c:pt idx="11442">
                  <c:v>100</c:v>
                </c:pt>
                <c:pt idx="11443">
                  <c:v>97.303174140138196</c:v>
                </c:pt>
                <c:pt idx="11444">
                  <c:v>81.846644816705094</c:v>
                </c:pt>
                <c:pt idx="11445">
                  <c:v>74.564032387766403</c:v>
                </c:pt>
                <c:pt idx="11446">
                  <c:v>68.949744308974303</c:v>
                </c:pt>
                <c:pt idx="11447">
                  <c:v>64.077547468641896</c:v>
                </c:pt>
                <c:pt idx="11448">
                  <c:v>57.781937089554603</c:v>
                </c:pt>
                <c:pt idx="11449">
                  <c:v>54.7370693063584</c:v>
                </c:pt>
                <c:pt idx="11450">
                  <c:v>52.950538321115701</c:v>
                </c:pt>
                <c:pt idx="11451">
                  <c:v>52.986899382354103</c:v>
                </c:pt>
                <c:pt idx="11452">
                  <c:v>52.181836243281502</c:v>
                </c:pt>
                <c:pt idx="11453">
                  <c:v>46.058161494078298</c:v>
                </c:pt>
                <c:pt idx="11454">
                  <c:v>45.051918091450702</c:v>
                </c:pt>
                <c:pt idx="11455">
                  <c:v>47.850024611564301</c:v>
                </c:pt>
                <c:pt idx="11456">
                  <c:v>49.369420587007099</c:v>
                </c:pt>
                <c:pt idx="11457">
                  <c:v>52.257492462823897</c:v>
                </c:pt>
                <c:pt idx="11458">
                  <c:v>68.901377300582695</c:v>
                </c:pt>
                <c:pt idx="11459">
                  <c:v>71.464272434131004</c:v>
                </c:pt>
                <c:pt idx="11460">
                  <c:v>75.616279771165097</c:v>
                </c:pt>
                <c:pt idx="11461">
                  <c:v>84.883849306232094</c:v>
                </c:pt>
                <c:pt idx="11462">
                  <c:v>79.112080395138904</c:v>
                </c:pt>
                <c:pt idx="11463">
                  <c:v>91.667103259377498</c:v>
                </c:pt>
                <c:pt idx="11464">
                  <c:v>84.074841644088707</c:v>
                </c:pt>
                <c:pt idx="11465">
                  <c:v>83.698833182218905</c:v>
                </c:pt>
                <c:pt idx="11466">
                  <c:v>71.982104949170804</c:v>
                </c:pt>
                <c:pt idx="11467">
                  <c:v>60.247460387824503</c:v>
                </c:pt>
                <c:pt idx="11468">
                  <c:v>47.596151798292702</c:v>
                </c:pt>
                <c:pt idx="11469">
                  <c:v>46.541975111080198</c:v>
                </c:pt>
                <c:pt idx="11470">
                  <c:v>43.399548483454502</c:v>
                </c:pt>
                <c:pt idx="11471">
                  <c:v>39.344830218985798</c:v>
                </c:pt>
                <c:pt idx="11472">
                  <c:v>40.056171931771303</c:v>
                </c:pt>
                <c:pt idx="11473">
                  <c:v>38.456842050098103</c:v>
                </c:pt>
                <c:pt idx="11474">
                  <c:v>36.732895323852901</c:v>
                </c:pt>
                <c:pt idx="11475">
                  <c:v>31.8512965619799</c:v>
                </c:pt>
                <c:pt idx="11476">
                  <c:v>34.271548371803298</c:v>
                </c:pt>
                <c:pt idx="11477">
                  <c:v>36.516324678920199</c:v>
                </c:pt>
                <c:pt idx="11478">
                  <c:v>39.883932253862397</c:v>
                </c:pt>
                <c:pt idx="11479">
                  <c:v>43.030130510363698</c:v>
                </c:pt>
                <c:pt idx="11480">
                  <c:v>47.775480737008102</c:v>
                </c:pt>
                <c:pt idx="11481">
                  <c:v>57.065533113068803</c:v>
                </c:pt>
                <c:pt idx="11482">
                  <c:v>59.128506170871802</c:v>
                </c:pt>
                <c:pt idx="11483">
                  <c:v>58.821225768195902</c:v>
                </c:pt>
                <c:pt idx="11484">
                  <c:v>58.718194733271702</c:v>
                </c:pt>
                <c:pt idx="11485">
                  <c:v>68.061029814192295</c:v>
                </c:pt>
                <c:pt idx="11486">
                  <c:v>71.071658494320005</c:v>
                </c:pt>
                <c:pt idx="11487">
                  <c:v>72.089245299635607</c:v>
                </c:pt>
                <c:pt idx="11488">
                  <c:v>74.401369809978206</c:v>
                </c:pt>
                <c:pt idx="11489">
                  <c:v>69.582796222296096</c:v>
                </c:pt>
                <c:pt idx="11490">
                  <c:v>62.938546510724201</c:v>
                </c:pt>
                <c:pt idx="11491">
                  <c:v>58.877782619785101</c:v>
                </c:pt>
                <c:pt idx="11492">
                  <c:v>52.106216799538601</c:v>
                </c:pt>
                <c:pt idx="11493">
                  <c:v>48.654178491516198</c:v>
                </c:pt>
                <c:pt idx="11494">
                  <c:v>44.258451380469403</c:v>
                </c:pt>
                <c:pt idx="11495">
                  <c:v>41.414529619147501</c:v>
                </c:pt>
                <c:pt idx="11496">
                  <c:v>39.899055612418501</c:v>
                </c:pt>
                <c:pt idx="11497">
                  <c:v>38.048800915278903</c:v>
                </c:pt>
                <c:pt idx="11498">
                  <c:v>36.528687563041899</c:v>
                </c:pt>
                <c:pt idx="11499">
                  <c:v>35.510829073301899</c:v>
                </c:pt>
                <c:pt idx="11500">
                  <c:v>34.379333337707898</c:v>
                </c:pt>
                <c:pt idx="11501">
                  <c:v>33.4065367520477</c:v>
                </c:pt>
                <c:pt idx="11502">
                  <c:v>39.3165184396833</c:v>
                </c:pt>
                <c:pt idx="11503">
                  <c:v>45.811666232384098</c:v>
                </c:pt>
                <c:pt idx="11504">
                  <c:v>50.5137963966162</c:v>
                </c:pt>
                <c:pt idx="11505">
                  <c:v>52.778201158684702</c:v>
                </c:pt>
                <c:pt idx="11506">
                  <c:v>58.950757184789801</c:v>
                </c:pt>
                <c:pt idx="11507">
                  <c:v>60.795179847094701</c:v>
                </c:pt>
                <c:pt idx="11508">
                  <c:v>68.643870068163494</c:v>
                </c:pt>
                <c:pt idx="11509">
                  <c:v>71.520453031193696</c:v>
                </c:pt>
                <c:pt idx="11510">
                  <c:v>71.644423939048096</c:v>
                </c:pt>
                <c:pt idx="11511">
                  <c:v>83.405474285297501</c:v>
                </c:pt>
                <c:pt idx="11512">
                  <c:v>86.853114741095595</c:v>
                </c:pt>
                <c:pt idx="11513">
                  <c:v>81.742389373379694</c:v>
                </c:pt>
                <c:pt idx="11514">
                  <c:v>70.230619912373996</c:v>
                </c:pt>
                <c:pt idx="11515">
                  <c:v>57.456282882598202</c:v>
                </c:pt>
                <c:pt idx="11516">
                  <c:v>44.546441886369699</c:v>
                </c:pt>
                <c:pt idx="11517">
                  <c:v>40.813811953623897</c:v>
                </c:pt>
                <c:pt idx="11518">
                  <c:v>38.220689456951298</c:v>
                </c:pt>
                <c:pt idx="11519">
                  <c:v>35.759234245590001</c:v>
                </c:pt>
                <c:pt idx="11520">
                  <c:v>34.023415910977398</c:v>
                </c:pt>
                <c:pt idx="11521">
                  <c:v>34.006381240684398</c:v>
                </c:pt>
                <c:pt idx="11522">
                  <c:v>34.771860406654703</c:v>
                </c:pt>
                <c:pt idx="11523">
                  <c:v>35.401026008949998</c:v>
                </c:pt>
                <c:pt idx="11524">
                  <c:v>35.111184704817802</c:v>
                </c:pt>
                <c:pt idx="11525">
                  <c:v>33.775099702861098</c:v>
                </c:pt>
                <c:pt idx="11526">
                  <c:v>31.800012565879499</c:v>
                </c:pt>
                <c:pt idx="11527">
                  <c:v>41.444918810081496</c:v>
                </c:pt>
                <c:pt idx="11528">
                  <c:v>37.856550638888002</c:v>
                </c:pt>
                <c:pt idx="11529">
                  <c:v>38.529834601575097</c:v>
                </c:pt>
                <c:pt idx="11530">
                  <c:v>59.3214418191492</c:v>
                </c:pt>
                <c:pt idx="11531">
                  <c:v>63.527462622226501</c:v>
                </c:pt>
                <c:pt idx="11532">
                  <c:v>62.126543085970198</c:v>
                </c:pt>
                <c:pt idx="11533">
                  <c:v>63.651090970240503</c:v>
                </c:pt>
                <c:pt idx="11534">
                  <c:v>65.865535960633807</c:v>
                </c:pt>
                <c:pt idx="11535">
                  <c:v>67.744112889602505</c:v>
                </c:pt>
                <c:pt idx="11536">
                  <c:v>66.382756869761096</c:v>
                </c:pt>
                <c:pt idx="11537">
                  <c:v>61.244155298147597</c:v>
                </c:pt>
                <c:pt idx="11538">
                  <c:v>57.119266676984203</c:v>
                </c:pt>
                <c:pt idx="11539">
                  <c:v>51.258736321268302</c:v>
                </c:pt>
                <c:pt idx="11540">
                  <c:v>47.4461246164459</c:v>
                </c:pt>
                <c:pt idx="11541">
                  <c:v>40.955961572012697</c:v>
                </c:pt>
                <c:pt idx="11542">
                  <c:v>36.794058794453903</c:v>
                </c:pt>
                <c:pt idx="11543">
                  <c:v>35.436338973211903</c:v>
                </c:pt>
                <c:pt idx="11544">
                  <c:v>33.067920090875198</c:v>
                </c:pt>
                <c:pt idx="11545">
                  <c:v>32.250894814186601</c:v>
                </c:pt>
                <c:pt idx="11546">
                  <c:v>38.560052118867802</c:v>
                </c:pt>
                <c:pt idx="11547">
                  <c:v>46.678408113786503</c:v>
                </c:pt>
                <c:pt idx="11548">
                  <c:v>51.124651466044099</c:v>
                </c:pt>
                <c:pt idx="11549">
                  <c:v>56.357701179356901</c:v>
                </c:pt>
                <c:pt idx="11550">
                  <c:v>60.128048125247801</c:v>
                </c:pt>
                <c:pt idx="11551">
                  <c:v>58.692327501488897</c:v>
                </c:pt>
                <c:pt idx="11552">
                  <c:v>55.454825207866001</c:v>
                </c:pt>
                <c:pt idx="11553">
                  <c:v>50.3992282607962</c:v>
                </c:pt>
                <c:pt idx="11554">
                  <c:v>48.424072229614701</c:v>
                </c:pt>
                <c:pt idx="11555">
                  <c:v>48.685812976288503</c:v>
                </c:pt>
                <c:pt idx="11556">
                  <c:v>49.6288601665226</c:v>
                </c:pt>
                <c:pt idx="11557">
                  <c:v>53.353199635790602</c:v>
                </c:pt>
                <c:pt idx="11558">
                  <c:v>56.951281374947698</c:v>
                </c:pt>
                <c:pt idx="11559">
                  <c:v>59.608419518661002</c:v>
                </c:pt>
                <c:pt idx="11560">
                  <c:v>59.2937404028171</c:v>
                </c:pt>
                <c:pt idx="11561">
                  <c:v>57.934800351510603</c:v>
                </c:pt>
                <c:pt idx="11562">
                  <c:v>54.277918742440399</c:v>
                </c:pt>
                <c:pt idx="11563">
                  <c:v>45.379011172757103</c:v>
                </c:pt>
                <c:pt idx="11564">
                  <c:v>36.351586490690302</c:v>
                </c:pt>
                <c:pt idx="11565">
                  <c:v>33.225888233824399</c:v>
                </c:pt>
                <c:pt idx="11566">
                  <c:v>29.568161749425901</c:v>
                </c:pt>
                <c:pt idx="11567">
                  <c:v>27.471445916830302</c:v>
                </c:pt>
                <c:pt idx="11568">
                  <c:v>28.2154981207315</c:v>
                </c:pt>
                <c:pt idx="11569">
                  <c:v>29.7110774847683</c:v>
                </c:pt>
                <c:pt idx="11570">
                  <c:v>30.305278453950098</c:v>
                </c:pt>
                <c:pt idx="11571">
                  <c:v>31.218820255004299</c:v>
                </c:pt>
                <c:pt idx="11572">
                  <c:v>32.611501265350498</c:v>
                </c:pt>
                <c:pt idx="11573">
                  <c:v>34.176079025264499</c:v>
                </c:pt>
                <c:pt idx="11574">
                  <c:v>35.724913210686402</c:v>
                </c:pt>
                <c:pt idx="11575">
                  <c:v>38.563142349498101</c:v>
                </c:pt>
                <c:pt idx="11576">
                  <c:v>41.259643126357503</c:v>
                </c:pt>
                <c:pt idx="11577">
                  <c:v>43.488138281057402</c:v>
                </c:pt>
                <c:pt idx="11578">
                  <c:v>47.589065743301298</c:v>
                </c:pt>
                <c:pt idx="11579">
                  <c:v>51.701857539178398</c:v>
                </c:pt>
                <c:pt idx="11580">
                  <c:v>54.078055769054203</c:v>
                </c:pt>
                <c:pt idx="11581">
                  <c:v>55.242449226295598</c:v>
                </c:pt>
                <c:pt idx="11582">
                  <c:v>55.579543722174201</c:v>
                </c:pt>
                <c:pt idx="11583">
                  <c:v>56.467609751175601</c:v>
                </c:pt>
                <c:pt idx="11584">
                  <c:v>58.8825569962437</c:v>
                </c:pt>
                <c:pt idx="11585">
                  <c:v>56.428875695986797</c:v>
                </c:pt>
                <c:pt idx="11586">
                  <c:v>50.313081290109302</c:v>
                </c:pt>
                <c:pt idx="11587">
                  <c:v>46.114932811616399</c:v>
                </c:pt>
                <c:pt idx="11588">
                  <c:v>40.077373522795803</c:v>
                </c:pt>
                <c:pt idx="11589">
                  <c:v>35.7133703665057</c:v>
                </c:pt>
                <c:pt idx="11590">
                  <c:v>33.794563187239298</c:v>
                </c:pt>
                <c:pt idx="11591">
                  <c:v>33.744506619003097</c:v>
                </c:pt>
                <c:pt idx="11592">
                  <c:v>30.027428894043599</c:v>
                </c:pt>
                <c:pt idx="11593">
                  <c:v>26.5231866933227</c:v>
                </c:pt>
                <c:pt idx="11594">
                  <c:v>27.8463526321177</c:v>
                </c:pt>
                <c:pt idx="11595">
                  <c:v>26.693225650611701</c:v>
                </c:pt>
                <c:pt idx="11596">
                  <c:v>26.833728473440502</c:v>
                </c:pt>
                <c:pt idx="11597">
                  <c:v>26.8447164355808</c:v>
                </c:pt>
                <c:pt idx="11598">
                  <c:v>30.976609907093501</c:v>
                </c:pt>
                <c:pt idx="11599">
                  <c:v>35.919487873976898</c:v>
                </c:pt>
                <c:pt idx="11600">
                  <c:v>39.097850795140303</c:v>
                </c:pt>
                <c:pt idx="11601">
                  <c:v>43.098973317720798</c:v>
                </c:pt>
                <c:pt idx="11602">
                  <c:v>46.001737121958101</c:v>
                </c:pt>
                <c:pt idx="11603">
                  <c:v>49.676808245776201</c:v>
                </c:pt>
                <c:pt idx="11604">
                  <c:v>53.7542126346654</c:v>
                </c:pt>
                <c:pt idx="11605">
                  <c:v>55.9457657469964</c:v>
                </c:pt>
                <c:pt idx="11606">
                  <c:v>58.064695265224302</c:v>
                </c:pt>
                <c:pt idx="11607">
                  <c:v>64.177114749236907</c:v>
                </c:pt>
                <c:pt idx="11608">
                  <c:v>66.046973296583005</c:v>
                </c:pt>
                <c:pt idx="11609">
                  <c:v>58.638972170513902</c:v>
                </c:pt>
                <c:pt idx="11610">
                  <c:v>48.7691357205358</c:v>
                </c:pt>
                <c:pt idx="11611">
                  <c:v>41.773749474006699</c:v>
                </c:pt>
                <c:pt idx="11612">
                  <c:v>37.039887629115697</c:v>
                </c:pt>
                <c:pt idx="11613">
                  <c:v>35.025909451485603</c:v>
                </c:pt>
                <c:pt idx="11614">
                  <c:v>32.904160336194501</c:v>
                </c:pt>
                <c:pt idx="11615">
                  <c:v>35.371027641627201</c:v>
                </c:pt>
                <c:pt idx="11616">
                  <c:v>38.7445746770357</c:v>
                </c:pt>
                <c:pt idx="11617">
                  <c:v>39.129925342490097</c:v>
                </c:pt>
                <c:pt idx="11618">
                  <c:v>40.444152225923702</c:v>
                </c:pt>
                <c:pt idx="11619">
                  <c:v>42.497629624320098</c:v>
                </c:pt>
                <c:pt idx="11620">
                  <c:v>45.097521343931</c:v>
                </c:pt>
                <c:pt idx="11621">
                  <c:v>41.8246271148262</c:v>
                </c:pt>
                <c:pt idx="11622">
                  <c:v>45.56967787456</c:v>
                </c:pt>
                <c:pt idx="11623">
                  <c:v>50.101123332538599</c:v>
                </c:pt>
                <c:pt idx="11624">
                  <c:v>54.087625620382099</c:v>
                </c:pt>
                <c:pt idx="11625">
                  <c:v>55.275885770082802</c:v>
                </c:pt>
                <c:pt idx="11626">
                  <c:v>57.405348918633599</c:v>
                </c:pt>
                <c:pt idx="11627">
                  <c:v>60.592619782778598</c:v>
                </c:pt>
                <c:pt idx="11628">
                  <c:v>66.8655240403329</c:v>
                </c:pt>
                <c:pt idx="11629">
                  <c:v>71.043410398366802</c:v>
                </c:pt>
                <c:pt idx="11630">
                  <c:v>74.065920684017101</c:v>
                </c:pt>
                <c:pt idx="11631">
                  <c:v>75.491070115612402</c:v>
                </c:pt>
                <c:pt idx="11632">
                  <c:v>75.0048307151975</c:v>
                </c:pt>
                <c:pt idx="11633">
                  <c:v>76.122930293786098</c:v>
                </c:pt>
                <c:pt idx="11634">
                  <c:v>72.510113179567298</c:v>
                </c:pt>
                <c:pt idx="11635">
                  <c:v>66.9000968620295</c:v>
                </c:pt>
                <c:pt idx="11636">
                  <c:v>60.097314047174898</c:v>
                </c:pt>
                <c:pt idx="11637">
                  <c:v>56.008599284741003</c:v>
                </c:pt>
                <c:pt idx="11638">
                  <c:v>51.135121068336503</c:v>
                </c:pt>
                <c:pt idx="11639">
                  <c:v>47.129576692665502</c:v>
                </c:pt>
                <c:pt idx="11640">
                  <c:v>45.480013275596598</c:v>
                </c:pt>
                <c:pt idx="11641">
                  <c:v>45.767639604822698</c:v>
                </c:pt>
                <c:pt idx="11642">
                  <c:v>46.828901486724902</c:v>
                </c:pt>
                <c:pt idx="11643">
                  <c:v>47.083716039012302</c:v>
                </c:pt>
                <c:pt idx="11644">
                  <c:v>46.102643858803603</c:v>
                </c:pt>
                <c:pt idx="11645">
                  <c:v>46.366695694129099</c:v>
                </c:pt>
                <c:pt idx="11646">
                  <c:v>48.1493900262534</c:v>
                </c:pt>
                <c:pt idx="11647">
                  <c:v>52.902258121938097</c:v>
                </c:pt>
                <c:pt idx="11648">
                  <c:v>56.596847928161701</c:v>
                </c:pt>
                <c:pt idx="11649">
                  <c:v>62.170946003086698</c:v>
                </c:pt>
                <c:pt idx="11650">
                  <c:v>66.461526015647806</c:v>
                </c:pt>
                <c:pt idx="11651">
                  <c:v>72.142767925680204</c:v>
                </c:pt>
                <c:pt idx="11652">
                  <c:v>78.101241586846598</c:v>
                </c:pt>
                <c:pt idx="11653">
                  <c:v>81.656624449544395</c:v>
                </c:pt>
                <c:pt idx="11654">
                  <c:v>87.535694227442406</c:v>
                </c:pt>
                <c:pt idx="11655">
                  <c:v>91.721141503233099</c:v>
                </c:pt>
                <c:pt idx="11656">
                  <c:v>93.533024731066405</c:v>
                </c:pt>
                <c:pt idx="11657">
                  <c:v>92.365131297641895</c:v>
                </c:pt>
                <c:pt idx="11658">
                  <c:v>90.718345279413398</c:v>
                </c:pt>
                <c:pt idx="11659">
                  <c:v>85.326686125746605</c:v>
                </c:pt>
                <c:pt idx="11660">
                  <c:v>75.1354997576004</c:v>
                </c:pt>
                <c:pt idx="11661">
                  <c:v>81.175896824715394</c:v>
                </c:pt>
                <c:pt idx="11662">
                  <c:v>68.850389153018298</c:v>
                </c:pt>
                <c:pt idx="11663">
                  <c:v>62.483596251170098</c:v>
                </c:pt>
                <c:pt idx="11664">
                  <c:v>66.199151321836695</c:v>
                </c:pt>
                <c:pt idx="11665">
                  <c:v>64.916503810617698</c:v>
                </c:pt>
                <c:pt idx="11666">
                  <c:v>64.113648172295697</c:v>
                </c:pt>
                <c:pt idx="11667">
                  <c:v>61.751625793454501</c:v>
                </c:pt>
                <c:pt idx="11668">
                  <c:v>62.4214532723432</c:v>
                </c:pt>
                <c:pt idx="11669">
                  <c:v>64.531916364553396</c:v>
                </c:pt>
                <c:pt idx="11670">
                  <c:v>66.870172077130903</c:v>
                </c:pt>
                <c:pt idx="11671">
                  <c:v>72.828232070451193</c:v>
                </c:pt>
                <c:pt idx="11672">
                  <c:v>80.848065181332998</c:v>
                </c:pt>
                <c:pt idx="11673">
                  <c:v>84.884031601938403</c:v>
                </c:pt>
                <c:pt idx="11674">
                  <c:v>87.620002933579997</c:v>
                </c:pt>
                <c:pt idx="11675">
                  <c:v>91.217995589468202</c:v>
                </c:pt>
                <c:pt idx="11676">
                  <c:v>94.348153136691906</c:v>
                </c:pt>
                <c:pt idx="11677">
                  <c:v>95.135671480140999</c:v>
                </c:pt>
                <c:pt idx="11678">
                  <c:v>94.066349697040295</c:v>
                </c:pt>
                <c:pt idx="11679">
                  <c:v>92.259991242701901</c:v>
                </c:pt>
                <c:pt idx="11680">
                  <c:v>85.483723214667805</c:v>
                </c:pt>
                <c:pt idx="11681">
                  <c:v>76.440455706745198</c:v>
                </c:pt>
                <c:pt idx="11682">
                  <c:v>70.234629348838993</c:v>
                </c:pt>
                <c:pt idx="11683">
                  <c:v>66.246166576145995</c:v>
                </c:pt>
                <c:pt idx="11684">
                  <c:v>61.470911540698303</c:v>
                </c:pt>
                <c:pt idx="11685">
                  <c:v>57.433574007819303</c:v>
                </c:pt>
                <c:pt idx="11686">
                  <c:v>54.666130183148802</c:v>
                </c:pt>
                <c:pt idx="11687">
                  <c:v>52.124891312920198</c:v>
                </c:pt>
                <c:pt idx="11688">
                  <c:v>50.055390974541503</c:v>
                </c:pt>
                <c:pt idx="11689">
                  <c:v>48.4064929448569</c:v>
                </c:pt>
                <c:pt idx="11690">
                  <c:v>48.180722510070801</c:v>
                </c:pt>
                <c:pt idx="11691">
                  <c:v>48.080291475275402</c:v>
                </c:pt>
                <c:pt idx="11692">
                  <c:v>50.0286120694687</c:v>
                </c:pt>
                <c:pt idx="11693">
                  <c:v>52.0147793455832</c:v>
                </c:pt>
                <c:pt idx="11694">
                  <c:v>54.948145156156897</c:v>
                </c:pt>
                <c:pt idx="11695">
                  <c:v>59.199075596904002</c:v>
                </c:pt>
                <c:pt idx="11696">
                  <c:v>64.514976788432705</c:v>
                </c:pt>
                <c:pt idx="11697">
                  <c:v>69.797956869034294</c:v>
                </c:pt>
                <c:pt idx="11698">
                  <c:v>73.423788199894005</c:v>
                </c:pt>
                <c:pt idx="11699">
                  <c:v>77.968317841988707</c:v>
                </c:pt>
                <c:pt idx="11700">
                  <c:v>82.889600706844206</c:v>
                </c:pt>
                <c:pt idx="11701">
                  <c:v>84.889466789648296</c:v>
                </c:pt>
                <c:pt idx="11702">
                  <c:v>86.035683771178299</c:v>
                </c:pt>
                <c:pt idx="11703">
                  <c:v>87.3882560453509</c:v>
                </c:pt>
                <c:pt idx="11704">
                  <c:v>88.125997820771701</c:v>
                </c:pt>
                <c:pt idx="11705">
                  <c:v>85.159478207254296</c:v>
                </c:pt>
                <c:pt idx="11706">
                  <c:v>79.8465081858037</c:v>
                </c:pt>
                <c:pt idx="11707">
                  <c:v>74.770018049085294</c:v>
                </c:pt>
                <c:pt idx="11708">
                  <c:v>66.136868578998602</c:v>
                </c:pt>
                <c:pt idx="11709">
                  <c:v>64.441144286773195</c:v>
                </c:pt>
                <c:pt idx="11710">
                  <c:v>62.3549262909021</c:v>
                </c:pt>
                <c:pt idx="11711">
                  <c:v>61.192439962985802</c:v>
                </c:pt>
                <c:pt idx="11712">
                  <c:v>57.781249445014197</c:v>
                </c:pt>
                <c:pt idx="11713">
                  <c:v>53.921315729448501</c:v>
                </c:pt>
                <c:pt idx="11714">
                  <c:v>54.305263258105498</c:v>
                </c:pt>
                <c:pt idx="11715">
                  <c:v>59.514371240747302</c:v>
                </c:pt>
                <c:pt idx="11716">
                  <c:v>65.6067911967084</c:v>
                </c:pt>
                <c:pt idx="11717">
                  <c:v>68.141772249973997</c:v>
                </c:pt>
                <c:pt idx="11718">
                  <c:v>69.879276641573796</c:v>
                </c:pt>
                <c:pt idx="11719">
                  <c:v>70.733813626131393</c:v>
                </c:pt>
                <c:pt idx="11720">
                  <c:v>70.402682911758802</c:v>
                </c:pt>
                <c:pt idx="11721">
                  <c:v>70.932568949761404</c:v>
                </c:pt>
                <c:pt idx="11722">
                  <c:v>76.429858848444795</c:v>
                </c:pt>
                <c:pt idx="11723">
                  <c:v>87.100760033630294</c:v>
                </c:pt>
                <c:pt idx="11724">
                  <c:v>95.093658328656204</c:v>
                </c:pt>
                <c:pt idx="11725">
                  <c:v>99.438514053137894</c:v>
                </c:pt>
                <c:pt idx="11726">
                  <c:v>100</c:v>
                </c:pt>
                <c:pt idx="11727">
                  <c:v>100</c:v>
                </c:pt>
                <c:pt idx="11728">
                  <c:v>100</c:v>
                </c:pt>
                <c:pt idx="11729">
                  <c:v>100</c:v>
                </c:pt>
                <c:pt idx="11730">
                  <c:v>99.910184607028697</c:v>
                </c:pt>
                <c:pt idx="11731">
                  <c:v>94.920589197425301</c:v>
                </c:pt>
                <c:pt idx="11732">
                  <c:v>74.957631637936203</c:v>
                </c:pt>
                <c:pt idx="11733">
                  <c:v>49.636696833419599</c:v>
                </c:pt>
                <c:pt idx="11734">
                  <c:v>43.697691192131103</c:v>
                </c:pt>
                <c:pt idx="11735">
                  <c:v>44.395345142036</c:v>
                </c:pt>
                <c:pt idx="11736">
                  <c:v>42.605872581827597</c:v>
                </c:pt>
                <c:pt idx="11737">
                  <c:v>39.056452718797999</c:v>
                </c:pt>
                <c:pt idx="11738">
                  <c:v>35.645428806533701</c:v>
                </c:pt>
                <c:pt idx="11739">
                  <c:v>36.475371494895199</c:v>
                </c:pt>
                <c:pt idx="11740">
                  <c:v>36.340031846083399</c:v>
                </c:pt>
                <c:pt idx="11741">
                  <c:v>36.683472136692203</c:v>
                </c:pt>
                <c:pt idx="11742">
                  <c:v>38.046744085036501</c:v>
                </c:pt>
                <c:pt idx="11743">
                  <c:v>43.227204081317701</c:v>
                </c:pt>
                <c:pt idx="11744">
                  <c:v>56.496882861676099</c:v>
                </c:pt>
                <c:pt idx="11745">
                  <c:v>64.570901367250599</c:v>
                </c:pt>
                <c:pt idx="11746">
                  <c:v>68.101831027448299</c:v>
                </c:pt>
                <c:pt idx="11747">
                  <c:v>73.702550308804803</c:v>
                </c:pt>
                <c:pt idx="11748">
                  <c:v>75.975446252285195</c:v>
                </c:pt>
                <c:pt idx="11749">
                  <c:v>80.070393961394402</c:v>
                </c:pt>
                <c:pt idx="11750">
                  <c:v>83.442186625689004</c:v>
                </c:pt>
                <c:pt idx="11751">
                  <c:v>87.701726959686098</c:v>
                </c:pt>
                <c:pt idx="11752">
                  <c:v>88.859831973022196</c:v>
                </c:pt>
                <c:pt idx="11753">
                  <c:v>87.581441492199502</c:v>
                </c:pt>
                <c:pt idx="11754">
                  <c:v>76.2699706633652</c:v>
                </c:pt>
                <c:pt idx="11755">
                  <c:v>66.455304811951706</c:v>
                </c:pt>
                <c:pt idx="11756">
                  <c:v>55.743552095663802</c:v>
                </c:pt>
                <c:pt idx="11757">
                  <c:v>49.847089857208303</c:v>
                </c:pt>
                <c:pt idx="11758">
                  <c:v>49.306500509068002</c:v>
                </c:pt>
                <c:pt idx="11759">
                  <c:v>46.720243598941501</c:v>
                </c:pt>
                <c:pt idx="11760">
                  <c:v>44.2138572661853</c:v>
                </c:pt>
                <c:pt idx="11761">
                  <c:v>42.520320862912399</c:v>
                </c:pt>
                <c:pt idx="11762">
                  <c:v>42.279666876590902</c:v>
                </c:pt>
                <c:pt idx="11763">
                  <c:v>41.7038848074762</c:v>
                </c:pt>
                <c:pt idx="11764">
                  <c:v>43.500414626385698</c:v>
                </c:pt>
                <c:pt idx="11765">
                  <c:v>47.404879732669301</c:v>
                </c:pt>
                <c:pt idx="11766">
                  <c:v>49.339975205978298</c:v>
                </c:pt>
                <c:pt idx="11767">
                  <c:v>51.3942359623926</c:v>
                </c:pt>
                <c:pt idx="11768">
                  <c:v>54.469559736013899</c:v>
                </c:pt>
                <c:pt idx="11769">
                  <c:v>59.969557887741097</c:v>
                </c:pt>
                <c:pt idx="11770">
                  <c:v>62.840029203236199</c:v>
                </c:pt>
                <c:pt idx="11771">
                  <c:v>66.967071343314998</c:v>
                </c:pt>
                <c:pt idx="11772">
                  <c:v>63.922158198115099</c:v>
                </c:pt>
                <c:pt idx="11773">
                  <c:v>60.542848914599801</c:v>
                </c:pt>
                <c:pt idx="11774">
                  <c:v>59.3123958145449</c:v>
                </c:pt>
                <c:pt idx="11775">
                  <c:v>60.432241762319798</c:v>
                </c:pt>
                <c:pt idx="11776">
                  <c:v>59.2570195103077</c:v>
                </c:pt>
                <c:pt idx="11777">
                  <c:v>57.022516327077398</c:v>
                </c:pt>
                <c:pt idx="11778">
                  <c:v>57.948633230768699</c:v>
                </c:pt>
                <c:pt idx="11779">
                  <c:v>54.897294662482501</c:v>
                </c:pt>
                <c:pt idx="11780">
                  <c:v>46.1618337027408</c:v>
                </c:pt>
                <c:pt idx="11781">
                  <c:v>40.141593434063303</c:v>
                </c:pt>
                <c:pt idx="11782">
                  <c:v>36.185140833206198</c:v>
                </c:pt>
                <c:pt idx="11783">
                  <c:v>32.553252586867302</c:v>
                </c:pt>
                <c:pt idx="11784">
                  <c:v>29.661812776685601</c:v>
                </c:pt>
                <c:pt idx="11785">
                  <c:v>27.780648302347998</c:v>
                </c:pt>
                <c:pt idx="11786">
                  <c:v>26.6570054448751</c:v>
                </c:pt>
                <c:pt idx="11787">
                  <c:v>22.864308140261802</c:v>
                </c:pt>
                <c:pt idx="11788">
                  <c:v>22.0281591143311</c:v>
                </c:pt>
                <c:pt idx="11789">
                  <c:v>21.7468992677111</c:v>
                </c:pt>
                <c:pt idx="11790">
                  <c:v>25.3974176182051</c:v>
                </c:pt>
                <c:pt idx="11791">
                  <c:v>31.118668236814401</c:v>
                </c:pt>
                <c:pt idx="11792">
                  <c:v>37.451342772084097</c:v>
                </c:pt>
                <c:pt idx="11793">
                  <c:v>40.693828538934497</c:v>
                </c:pt>
                <c:pt idx="11794">
                  <c:v>39.632483668735297</c:v>
                </c:pt>
                <c:pt idx="11795">
                  <c:v>40.459315589913899</c:v>
                </c:pt>
                <c:pt idx="11796">
                  <c:v>41.159619782132303</c:v>
                </c:pt>
                <c:pt idx="11797">
                  <c:v>44.947187124020402</c:v>
                </c:pt>
                <c:pt idx="11798">
                  <c:v>48.696781115058002</c:v>
                </c:pt>
                <c:pt idx="11799">
                  <c:v>53.405986172776501</c:v>
                </c:pt>
                <c:pt idx="11800">
                  <c:v>53.195952682118403</c:v>
                </c:pt>
                <c:pt idx="11801">
                  <c:v>48.799445561941099</c:v>
                </c:pt>
                <c:pt idx="11802">
                  <c:v>44.572885412459797</c:v>
                </c:pt>
                <c:pt idx="11803">
                  <c:v>42.458848284759497</c:v>
                </c:pt>
                <c:pt idx="11804">
                  <c:v>39.074285199898704</c:v>
                </c:pt>
                <c:pt idx="11805">
                  <c:v>35.391992701503298</c:v>
                </c:pt>
                <c:pt idx="11806">
                  <c:v>34.709503679264202</c:v>
                </c:pt>
                <c:pt idx="11807">
                  <c:v>34.640424627992999</c:v>
                </c:pt>
                <c:pt idx="11808">
                  <c:v>32.320961814168903</c:v>
                </c:pt>
                <c:pt idx="11809">
                  <c:v>31.220680052318698</c:v>
                </c:pt>
                <c:pt idx="11810">
                  <c:v>30.827738306702901</c:v>
                </c:pt>
                <c:pt idx="11811">
                  <c:v>29.482471597585199</c:v>
                </c:pt>
                <c:pt idx="11812">
                  <c:v>29.462277920157899</c:v>
                </c:pt>
                <c:pt idx="11813">
                  <c:v>31.051318047448099</c:v>
                </c:pt>
                <c:pt idx="11814">
                  <c:v>31.8769073355591</c:v>
                </c:pt>
                <c:pt idx="11815">
                  <c:v>33.418813499504097</c:v>
                </c:pt>
                <c:pt idx="11816">
                  <c:v>35.380229205327502</c:v>
                </c:pt>
                <c:pt idx="11817">
                  <c:v>37.3059236958618</c:v>
                </c:pt>
                <c:pt idx="11818">
                  <c:v>39.4929068697028</c:v>
                </c:pt>
                <c:pt idx="11819">
                  <c:v>43.585801434976702</c:v>
                </c:pt>
                <c:pt idx="11820">
                  <c:v>48.587801743426702</c:v>
                </c:pt>
                <c:pt idx="11821">
                  <c:v>52.600096783897399</c:v>
                </c:pt>
                <c:pt idx="11822">
                  <c:v>56.440486579039302</c:v>
                </c:pt>
                <c:pt idx="11823">
                  <c:v>58.400544321545702</c:v>
                </c:pt>
                <c:pt idx="11824">
                  <c:v>57.429095027950297</c:v>
                </c:pt>
                <c:pt idx="11825">
                  <c:v>51.4608607632291</c:v>
                </c:pt>
                <c:pt idx="11826">
                  <c:v>45.382965000659901</c:v>
                </c:pt>
                <c:pt idx="11827">
                  <c:v>43.646516566448703</c:v>
                </c:pt>
                <c:pt idx="11828">
                  <c:v>36.849125459035299</c:v>
                </c:pt>
                <c:pt idx="11829">
                  <c:v>33.094447094261298</c:v>
                </c:pt>
                <c:pt idx="11830">
                  <c:v>32.317866772013602</c:v>
                </c:pt>
                <c:pt idx="11831">
                  <c:v>31.545202456616401</c:v>
                </c:pt>
                <c:pt idx="11832">
                  <c:v>30.040938493188701</c:v>
                </c:pt>
                <c:pt idx="11833">
                  <c:v>27.3542631571523</c:v>
                </c:pt>
                <c:pt idx="11834">
                  <c:v>28.492481608947099</c:v>
                </c:pt>
                <c:pt idx="11835">
                  <c:v>27.198603786893901</c:v>
                </c:pt>
                <c:pt idx="11836">
                  <c:v>27.233908178962999</c:v>
                </c:pt>
                <c:pt idx="11837">
                  <c:v>28.6570163974555</c:v>
                </c:pt>
                <c:pt idx="11838">
                  <c:v>32.511746632324297</c:v>
                </c:pt>
                <c:pt idx="11839">
                  <c:v>33.995239822563697</c:v>
                </c:pt>
                <c:pt idx="11840">
                  <c:v>36.151126926039602</c:v>
                </c:pt>
                <c:pt idx="11841">
                  <c:v>58.701517453917397</c:v>
                </c:pt>
                <c:pt idx="11842">
                  <c:v>61.455370965200899</c:v>
                </c:pt>
                <c:pt idx="11843">
                  <c:v>56.828057391190598</c:v>
                </c:pt>
                <c:pt idx="11844">
                  <c:v>61.6705697762713</c:v>
                </c:pt>
                <c:pt idx="11845">
                  <c:v>73.094379186184597</c:v>
                </c:pt>
                <c:pt idx="11846">
                  <c:v>74.620267368792298</c:v>
                </c:pt>
                <c:pt idx="11847">
                  <c:v>70.631659940697801</c:v>
                </c:pt>
                <c:pt idx="11848">
                  <c:v>68.344964782688905</c:v>
                </c:pt>
                <c:pt idx="11849">
                  <c:v>65.283042420891903</c:v>
                </c:pt>
                <c:pt idx="11850">
                  <c:v>54.223051031754103</c:v>
                </c:pt>
                <c:pt idx="11851">
                  <c:v>43.853878838126199</c:v>
                </c:pt>
                <c:pt idx="11852">
                  <c:v>38.641330088306702</c:v>
                </c:pt>
                <c:pt idx="11853">
                  <c:v>32.2825587257636</c:v>
                </c:pt>
                <c:pt idx="11854">
                  <c:v>30.509009459051601</c:v>
                </c:pt>
                <c:pt idx="11855">
                  <c:v>29.147563277061298</c:v>
                </c:pt>
                <c:pt idx="11856">
                  <c:v>27.512788887620701</c:v>
                </c:pt>
                <c:pt idx="11857">
                  <c:v>25.441178944949598</c:v>
                </c:pt>
                <c:pt idx="11858">
                  <c:v>25.133225769464801</c:v>
                </c:pt>
                <c:pt idx="11859">
                  <c:v>23.7525673084149</c:v>
                </c:pt>
                <c:pt idx="11860">
                  <c:v>25.489603840161902</c:v>
                </c:pt>
                <c:pt idx="11861">
                  <c:v>30.822878442308198</c:v>
                </c:pt>
                <c:pt idx="11862">
                  <c:v>31.4838855664647</c:v>
                </c:pt>
                <c:pt idx="11863">
                  <c:v>32.665454385567102</c:v>
                </c:pt>
                <c:pt idx="11864">
                  <c:v>34.954817305248604</c:v>
                </c:pt>
                <c:pt idx="11865">
                  <c:v>41.6996706696278</c:v>
                </c:pt>
                <c:pt idx="11866">
                  <c:v>47.724626618576799</c:v>
                </c:pt>
                <c:pt idx="11867">
                  <c:v>50.138340129236198</c:v>
                </c:pt>
                <c:pt idx="11868">
                  <c:v>53.180926253387597</c:v>
                </c:pt>
                <c:pt idx="11869">
                  <c:v>75.134895705249704</c:v>
                </c:pt>
                <c:pt idx="11870">
                  <c:v>64.409976720285698</c:v>
                </c:pt>
                <c:pt idx="11871">
                  <c:v>70.639062928624696</c:v>
                </c:pt>
                <c:pt idx="11872">
                  <c:v>71.5881814086638</c:v>
                </c:pt>
                <c:pt idx="11873">
                  <c:v>60.325312300685802</c:v>
                </c:pt>
                <c:pt idx="11874">
                  <c:v>51.438058348145397</c:v>
                </c:pt>
                <c:pt idx="11875">
                  <c:v>47.283227857947203</c:v>
                </c:pt>
                <c:pt idx="11876">
                  <c:v>44.407404074811801</c:v>
                </c:pt>
                <c:pt idx="11877">
                  <c:v>41.571681562560201</c:v>
                </c:pt>
                <c:pt idx="11878">
                  <c:v>37.121709701602299</c:v>
                </c:pt>
                <c:pt idx="11879">
                  <c:v>34.823126047782203</c:v>
                </c:pt>
                <c:pt idx="11880">
                  <c:v>34.402775169990903</c:v>
                </c:pt>
                <c:pt idx="11881">
                  <c:v>31.950936853332799</c:v>
                </c:pt>
                <c:pt idx="11882">
                  <c:v>33.126482095751904</c:v>
                </c:pt>
                <c:pt idx="11883">
                  <c:v>33.583901892210498</c:v>
                </c:pt>
                <c:pt idx="11884">
                  <c:v>35.434960454496498</c:v>
                </c:pt>
                <c:pt idx="11885">
                  <c:v>37.625852143276603</c:v>
                </c:pt>
                <c:pt idx="11886">
                  <c:v>43.275938865919699</c:v>
                </c:pt>
                <c:pt idx="11887">
                  <c:v>48.712141772588801</c:v>
                </c:pt>
                <c:pt idx="11888">
                  <c:v>50.732917959639501</c:v>
                </c:pt>
                <c:pt idx="11889">
                  <c:v>51.788401840384402</c:v>
                </c:pt>
                <c:pt idx="11890">
                  <c:v>53.0291045464717</c:v>
                </c:pt>
                <c:pt idx="11891">
                  <c:v>54.542977224729903</c:v>
                </c:pt>
                <c:pt idx="11892">
                  <c:v>56.614785017195501</c:v>
                </c:pt>
                <c:pt idx="11893">
                  <c:v>55.248023055701402</c:v>
                </c:pt>
                <c:pt idx="11894">
                  <c:v>55.4885371659201</c:v>
                </c:pt>
                <c:pt idx="11895">
                  <c:v>59.401137767867702</c:v>
                </c:pt>
                <c:pt idx="11896">
                  <c:v>63.048624570138998</c:v>
                </c:pt>
                <c:pt idx="11897">
                  <c:v>61.839330414782196</c:v>
                </c:pt>
                <c:pt idx="11898">
                  <c:v>58.532937281220001</c:v>
                </c:pt>
                <c:pt idx="11899">
                  <c:v>48.774515928796703</c:v>
                </c:pt>
                <c:pt idx="11900">
                  <c:v>39.984261506830201</c:v>
                </c:pt>
                <c:pt idx="11901">
                  <c:v>36.400670361656601</c:v>
                </c:pt>
                <c:pt idx="11902">
                  <c:v>37.404880892185503</c:v>
                </c:pt>
                <c:pt idx="11903">
                  <c:v>36.173703273710601</c:v>
                </c:pt>
                <c:pt idx="11904">
                  <c:v>36.397214931517702</c:v>
                </c:pt>
                <c:pt idx="11905">
                  <c:v>40.894423528256702</c:v>
                </c:pt>
                <c:pt idx="11906">
                  <c:v>42.266147518485099</c:v>
                </c:pt>
                <c:pt idx="11907">
                  <c:v>43.393874050582198</c:v>
                </c:pt>
                <c:pt idx="11908">
                  <c:v>46.513314490613404</c:v>
                </c:pt>
                <c:pt idx="11909">
                  <c:v>64.150887912709507</c:v>
                </c:pt>
                <c:pt idx="11910">
                  <c:v>71.1689053252272</c:v>
                </c:pt>
                <c:pt idx="11911">
                  <c:v>71.990626455519902</c:v>
                </c:pt>
                <c:pt idx="11912">
                  <c:v>68.750223612397605</c:v>
                </c:pt>
                <c:pt idx="11913">
                  <c:v>73.195085055173706</c:v>
                </c:pt>
                <c:pt idx="11914">
                  <c:v>72.326433169300898</c:v>
                </c:pt>
                <c:pt idx="11915">
                  <c:v>73.056811033271003</c:v>
                </c:pt>
                <c:pt idx="11916">
                  <c:v>74.3646250212377</c:v>
                </c:pt>
                <c:pt idx="11917">
                  <c:v>73.205353030190395</c:v>
                </c:pt>
                <c:pt idx="11918">
                  <c:v>82.583892997480106</c:v>
                </c:pt>
                <c:pt idx="11919">
                  <c:v>89.200948051232302</c:v>
                </c:pt>
                <c:pt idx="11920">
                  <c:v>93.098110396407407</c:v>
                </c:pt>
                <c:pt idx="11921">
                  <c:v>89.640480245625895</c:v>
                </c:pt>
                <c:pt idx="11922">
                  <c:v>86.472704278083299</c:v>
                </c:pt>
                <c:pt idx="11923">
                  <c:v>79.910304995329398</c:v>
                </c:pt>
                <c:pt idx="11924">
                  <c:v>75.629696473130096</c:v>
                </c:pt>
                <c:pt idx="11925">
                  <c:v>72.820939402917304</c:v>
                </c:pt>
                <c:pt idx="11926">
                  <c:v>71.372918056744695</c:v>
                </c:pt>
                <c:pt idx="11927">
                  <c:v>69.054437686540993</c:v>
                </c:pt>
                <c:pt idx="11928">
                  <c:v>65.6605397794753</c:v>
                </c:pt>
                <c:pt idx="11929">
                  <c:v>63.820635066250503</c:v>
                </c:pt>
                <c:pt idx="11930">
                  <c:v>65.863232687557598</c:v>
                </c:pt>
                <c:pt idx="11931">
                  <c:v>83.655853513905896</c:v>
                </c:pt>
                <c:pt idx="11932">
                  <c:v>97.292798205714803</c:v>
                </c:pt>
                <c:pt idx="11933">
                  <c:v>96.356347597902598</c:v>
                </c:pt>
                <c:pt idx="11934">
                  <c:v>97.524035275377202</c:v>
                </c:pt>
                <c:pt idx="11935">
                  <c:v>99.787340692682804</c:v>
                </c:pt>
                <c:pt idx="11936">
                  <c:v>99.979279854617104</c:v>
                </c:pt>
                <c:pt idx="11937">
                  <c:v>99.993265374131198</c:v>
                </c:pt>
                <c:pt idx="11938">
                  <c:v>99.999996584828594</c:v>
                </c:pt>
                <c:pt idx="11939">
                  <c:v>100</c:v>
                </c:pt>
                <c:pt idx="11940">
                  <c:v>99.605540658707994</c:v>
                </c:pt>
                <c:pt idx="11941">
                  <c:v>97.208848611033105</c:v>
                </c:pt>
                <c:pt idx="11942">
                  <c:v>94.036647483702694</c:v>
                </c:pt>
                <c:pt idx="11943">
                  <c:v>92.912538960566806</c:v>
                </c:pt>
                <c:pt idx="11944">
                  <c:v>89.941367364632796</c:v>
                </c:pt>
                <c:pt idx="11945">
                  <c:v>89.928345339422194</c:v>
                </c:pt>
                <c:pt idx="11946">
                  <c:v>86.112937112960196</c:v>
                </c:pt>
                <c:pt idx="11947">
                  <c:v>74.802959725988799</c:v>
                </c:pt>
                <c:pt idx="11948">
                  <c:v>67.642298443300405</c:v>
                </c:pt>
                <c:pt idx="11949">
                  <c:v>63.708866472934403</c:v>
                </c:pt>
                <c:pt idx="11950">
                  <c:v>61.180380951746002</c:v>
                </c:pt>
                <c:pt idx="11951">
                  <c:v>60.109621957451999</c:v>
                </c:pt>
                <c:pt idx="11952">
                  <c:v>72.591763445303897</c:v>
                </c:pt>
                <c:pt idx="11953">
                  <c:v>76.028334111523904</c:v>
                </c:pt>
                <c:pt idx="11954">
                  <c:v>82.397269945251296</c:v>
                </c:pt>
                <c:pt idx="11955">
                  <c:v>89.001431981229601</c:v>
                </c:pt>
                <c:pt idx="11956">
                  <c:v>92.470310150230901</c:v>
                </c:pt>
                <c:pt idx="11957">
                  <c:v>96.977916238038205</c:v>
                </c:pt>
                <c:pt idx="11958">
                  <c:v>99.051550131730806</c:v>
                </c:pt>
                <c:pt idx="11959">
                  <c:v>99.791453063119107</c:v>
                </c:pt>
                <c:pt idx="11960">
                  <c:v>100</c:v>
                </c:pt>
                <c:pt idx="11961">
                  <c:v>98.272239307306606</c:v>
                </c:pt>
                <c:pt idx="11962">
                  <c:v>92.340286037123803</c:v>
                </c:pt>
                <c:pt idx="11963">
                  <c:v>90.687179511993506</c:v>
                </c:pt>
                <c:pt idx="11964">
                  <c:v>92.8512185899759</c:v>
                </c:pt>
                <c:pt idx="11965">
                  <c:v>90.323600817646593</c:v>
                </c:pt>
                <c:pt idx="11966">
                  <c:v>90.629395847641703</c:v>
                </c:pt>
                <c:pt idx="11967">
                  <c:v>92.345005118876202</c:v>
                </c:pt>
                <c:pt idx="11968">
                  <c:v>90.158707018478196</c:v>
                </c:pt>
                <c:pt idx="11969">
                  <c:v>90.061003091298502</c:v>
                </c:pt>
                <c:pt idx="11970">
                  <c:v>89.883276344157906</c:v>
                </c:pt>
                <c:pt idx="11971">
                  <c:v>88.224537843589601</c:v>
                </c:pt>
                <c:pt idx="11972">
                  <c:v>81.709646416380295</c:v>
                </c:pt>
                <c:pt idx="11973">
                  <c:v>79.056887707555305</c:v>
                </c:pt>
                <c:pt idx="11974">
                  <c:v>81.2947191878865</c:v>
                </c:pt>
                <c:pt idx="11975">
                  <c:v>81.265732011434395</c:v>
                </c:pt>
                <c:pt idx="11976">
                  <c:v>79.807115503745393</c:v>
                </c:pt>
                <c:pt idx="11977">
                  <c:v>79.697559853219303</c:v>
                </c:pt>
                <c:pt idx="11978">
                  <c:v>80.443580126356807</c:v>
                </c:pt>
                <c:pt idx="11979">
                  <c:v>80.395764460718596</c:v>
                </c:pt>
                <c:pt idx="11980">
                  <c:v>81.961587197812605</c:v>
                </c:pt>
                <c:pt idx="11981">
                  <c:v>83.920205492270696</c:v>
                </c:pt>
                <c:pt idx="11982">
                  <c:v>85.623312979877298</c:v>
                </c:pt>
                <c:pt idx="11983">
                  <c:v>88.059255038092502</c:v>
                </c:pt>
                <c:pt idx="11984">
                  <c:v>90.8198250122757</c:v>
                </c:pt>
                <c:pt idx="11985">
                  <c:v>93.129548663457399</c:v>
                </c:pt>
                <c:pt idx="11986">
                  <c:v>94.6728602844926</c:v>
                </c:pt>
                <c:pt idx="11987">
                  <c:v>96.159037853091704</c:v>
                </c:pt>
                <c:pt idx="11988">
                  <c:v>97.907627006195099</c:v>
                </c:pt>
                <c:pt idx="11989">
                  <c:v>98.388618172005494</c:v>
                </c:pt>
                <c:pt idx="11990">
                  <c:v>99.685148912101795</c:v>
                </c:pt>
                <c:pt idx="11991">
                  <c:v>100</c:v>
                </c:pt>
                <c:pt idx="11992">
                  <c:v>100</c:v>
                </c:pt>
                <c:pt idx="11993">
                  <c:v>99.937793961244395</c:v>
                </c:pt>
                <c:pt idx="11994">
                  <c:v>99.540119362654195</c:v>
                </c:pt>
                <c:pt idx="11995">
                  <c:v>100</c:v>
                </c:pt>
                <c:pt idx="11996">
                  <c:v>100</c:v>
                </c:pt>
                <c:pt idx="11997">
                  <c:v>100</c:v>
                </c:pt>
                <c:pt idx="11998">
                  <c:v>100</c:v>
                </c:pt>
                <c:pt idx="11999">
                  <c:v>100</c:v>
                </c:pt>
                <c:pt idx="12000">
                  <c:v>100</c:v>
                </c:pt>
                <c:pt idx="12001">
                  <c:v>100</c:v>
                </c:pt>
                <c:pt idx="12002">
                  <c:v>99.880920629219702</c:v>
                </c:pt>
                <c:pt idx="12003">
                  <c:v>96.978417386245695</c:v>
                </c:pt>
                <c:pt idx="12004">
                  <c:v>93.892448119250204</c:v>
                </c:pt>
                <c:pt idx="12005">
                  <c:v>92.053411419700495</c:v>
                </c:pt>
                <c:pt idx="12006">
                  <c:v>91.573102059867693</c:v>
                </c:pt>
                <c:pt idx="12007">
                  <c:v>96.413673760882304</c:v>
                </c:pt>
                <c:pt idx="12008">
                  <c:v>100</c:v>
                </c:pt>
                <c:pt idx="12009">
                  <c:v>100</c:v>
                </c:pt>
                <c:pt idx="12010">
                  <c:v>100</c:v>
                </c:pt>
                <c:pt idx="12011">
                  <c:v>97.672781146959693</c:v>
                </c:pt>
                <c:pt idx="12012">
                  <c:v>99.080433907445595</c:v>
                </c:pt>
                <c:pt idx="12013">
                  <c:v>100</c:v>
                </c:pt>
                <c:pt idx="12014">
                  <c:v>99.998792378768002</c:v>
                </c:pt>
                <c:pt idx="12015">
                  <c:v>99.001644648807201</c:v>
                </c:pt>
                <c:pt idx="12016">
                  <c:v>97.109257966379104</c:v>
                </c:pt>
                <c:pt idx="12017">
                  <c:v>95.453148651747796</c:v>
                </c:pt>
                <c:pt idx="12018">
                  <c:v>90.888982139436607</c:v>
                </c:pt>
                <c:pt idx="12019">
                  <c:v>83.245177762319699</c:v>
                </c:pt>
                <c:pt idx="12020">
                  <c:v>85.331293097846398</c:v>
                </c:pt>
                <c:pt idx="12021">
                  <c:v>88.269742124812296</c:v>
                </c:pt>
                <c:pt idx="12022">
                  <c:v>84.898642884772897</c:v>
                </c:pt>
                <c:pt idx="12023">
                  <c:v>86.255886098826494</c:v>
                </c:pt>
                <c:pt idx="12024">
                  <c:v>91.454434912512596</c:v>
                </c:pt>
                <c:pt idx="12025">
                  <c:v>92.035486683143205</c:v>
                </c:pt>
                <c:pt idx="12026">
                  <c:v>90.812755835452506</c:v>
                </c:pt>
                <c:pt idx="12027">
                  <c:v>96.096732097881301</c:v>
                </c:pt>
                <c:pt idx="12028">
                  <c:v>95.134683161528201</c:v>
                </c:pt>
                <c:pt idx="12029">
                  <c:v>98.853295471434905</c:v>
                </c:pt>
                <c:pt idx="12030">
                  <c:v>100</c:v>
                </c:pt>
                <c:pt idx="12031">
                  <c:v>100</c:v>
                </c:pt>
                <c:pt idx="12032">
                  <c:v>100</c:v>
                </c:pt>
                <c:pt idx="12033">
                  <c:v>100</c:v>
                </c:pt>
                <c:pt idx="12034">
                  <c:v>100</c:v>
                </c:pt>
                <c:pt idx="12035">
                  <c:v>100</c:v>
                </c:pt>
                <c:pt idx="12036">
                  <c:v>100</c:v>
                </c:pt>
                <c:pt idx="12037">
                  <c:v>100</c:v>
                </c:pt>
                <c:pt idx="12038">
                  <c:v>100</c:v>
                </c:pt>
                <c:pt idx="12039">
                  <c:v>100</c:v>
                </c:pt>
                <c:pt idx="12040">
                  <c:v>99.844345879457293</c:v>
                </c:pt>
                <c:pt idx="12041">
                  <c:v>97.598558456168604</c:v>
                </c:pt>
                <c:pt idx="12042">
                  <c:v>90.558114285089999</c:v>
                </c:pt>
                <c:pt idx="12043">
                  <c:v>91.630796435547794</c:v>
                </c:pt>
                <c:pt idx="12044">
                  <c:v>86.713404614214298</c:v>
                </c:pt>
                <c:pt idx="12045">
                  <c:v>83.256943843604304</c:v>
                </c:pt>
                <c:pt idx="12046">
                  <c:v>79.493602475255997</c:v>
                </c:pt>
                <c:pt idx="12047">
                  <c:v>76.071894124848598</c:v>
                </c:pt>
                <c:pt idx="12048">
                  <c:v>73.897816989603001</c:v>
                </c:pt>
                <c:pt idx="12049">
                  <c:v>71.828518317732204</c:v>
                </c:pt>
                <c:pt idx="12050">
                  <c:v>69.787698874359094</c:v>
                </c:pt>
                <c:pt idx="12051">
                  <c:v>67.105666379682603</c:v>
                </c:pt>
                <c:pt idx="12052">
                  <c:v>66.304307380631897</c:v>
                </c:pt>
                <c:pt idx="12053">
                  <c:v>65.161066314680596</c:v>
                </c:pt>
                <c:pt idx="12054">
                  <c:v>68.448946981249307</c:v>
                </c:pt>
                <c:pt idx="12055">
                  <c:v>71.151507754701299</c:v>
                </c:pt>
                <c:pt idx="12056">
                  <c:v>76.830746625770999</c:v>
                </c:pt>
                <c:pt idx="12057">
                  <c:v>81.718177276759903</c:v>
                </c:pt>
                <c:pt idx="12058">
                  <c:v>83.615675416951902</c:v>
                </c:pt>
                <c:pt idx="12059">
                  <c:v>86.837042208370704</c:v>
                </c:pt>
                <c:pt idx="12060">
                  <c:v>90.411617310981299</c:v>
                </c:pt>
                <c:pt idx="12061">
                  <c:v>92.321094612676205</c:v>
                </c:pt>
                <c:pt idx="12062">
                  <c:v>94.102256715096701</c:v>
                </c:pt>
                <c:pt idx="12063">
                  <c:v>95.669301585135699</c:v>
                </c:pt>
                <c:pt idx="12064">
                  <c:v>91.606059140431796</c:v>
                </c:pt>
                <c:pt idx="12065">
                  <c:v>84.673436397422293</c:v>
                </c:pt>
                <c:pt idx="12066">
                  <c:v>78.344238833463606</c:v>
                </c:pt>
                <c:pt idx="12067">
                  <c:v>75.908678758813707</c:v>
                </c:pt>
                <c:pt idx="12068">
                  <c:v>64.789763015450404</c:v>
                </c:pt>
                <c:pt idx="12069">
                  <c:v>55.693211222908502</c:v>
                </c:pt>
                <c:pt idx="12070">
                  <c:v>53.267998953630901</c:v>
                </c:pt>
                <c:pt idx="12071">
                  <c:v>50.844095574669801</c:v>
                </c:pt>
                <c:pt idx="12072">
                  <c:v>53.4321691465233</c:v>
                </c:pt>
                <c:pt idx="12073">
                  <c:v>55.763271439957599</c:v>
                </c:pt>
                <c:pt idx="12074">
                  <c:v>55.514585002229602</c:v>
                </c:pt>
                <c:pt idx="12075">
                  <c:v>55.218589540952401</c:v>
                </c:pt>
                <c:pt idx="12076">
                  <c:v>55.384794788924403</c:v>
                </c:pt>
                <c:pt idx="12077">
                  <c:v>60.302999084862499</c:v>
                </c:pt>
                <c:pt idx="12078">
                  <c:v>66.435792576205003</c:v>
                </c:pt>
                <c:pt idx="12079">
                  <c:v>73.135633040078602</c:v>
                </c:pt>
                <c:pt idx="12080">
                  <c:v>79.302969896888996</c:v>
                </c:pt>
                <c:pt idx="12081">
                  <c:v>86.161309941699599</c:v>
                </c:pt>
                <c:pt idx="12082">
                  <c:v>99.780736838486902</c:v>
                </c:pt>
                <c:pt idx="12083">
                  <c:v>99.922989339070796</c:v>
                </c:pt>
                <c:pt idx="12084">
                  <c:v>96.463190805175202</c:v>
                </c:pt>
                <c:pt idx="12085">
                  <c:v>95.208678546058096</c:v>
                </c:pt>
                <c:pt idx="12086">
                  <c:v>97.720726377232893</c:v>
                </c:pt>
                <c:pt idx="12087">
                  <c:v>99.991379246504806</c:v>
                </c:pt>
                <c:pt idx="12088">
                  <c:v>100</c:v>
                </c:pt>
                <c:pt idx="12089">
                  <c:v>99.758020842531096</c:v>
                </c:pt>
                <c:pt idx="12090">
                  <c:v>93.102780894668896</c:v>
                </c:pt>
                <c:pt idx="12091">
                  <c:v>86.158485977273799</c:v>
                </c:pt>
                <c:pt idx="12092">
                  <c:v>76.337632317005898</c:v>
                </c:pt>
                <c:pt idx="12093">
                  <c:v>65.737928035912702</c:v>
                </c:pt>
                <c:pt idx="12094">
                  <c:v>56.764709683015603</c:v>
                </c:pt>
                <c:pt idx="12095">
                  <c:v>52.269091108924599</c:v>
                </c:pt>
                <c:pt idx="12096">
                  <c:v>48.412058430456199</c:v>
                </c:pt>
                <c:pt idx="12097">
                  <c:v>46.118769035217497</c:v>
                </c:pt>
                <c:pt idx="12098">
                  <c:v>45.450892275979299</c:v>
                </c:pt>
                <c:pt idx="12099">
                  <c:v>44.3575548561193</c:v>
                </c:pt>
                <c:pt idx="12100">
                  <c:v>42.529162702771004</c:v>
                </c:pt>
                <c:pt idx="12101">
                  <c:v>41.215094211544503</c:v>
                </c:pt>
                <c:pt idx="12102">
                  <c:v>42.425285989791803</c:v>
                </c:pt>
                <c:pt idx="12103">
                  <c:v>45.860975426756298</c:v>
                </c:pt>
                <c:pt idx="12104">
                  <c:v>51.4413470198525</c:v>
                </c:pt>
                <c:pt idx="12105">
                  <c:v>58.672188709634099</c:v>
                </c:pt>
                <c:pt idx="12106">
                  <c:v>62.343735890224302</c:v>
                </c:pt>
                <c:pt idx="12107">
                  <c:v>73.646129547430107</c:v>
                </c:pt>
                <c:pt idx="12108">
                  <c:v>78.517774082423898</c:v>
                </c:pt>
                <c:pt idx="12109">
                  <c:v>79.458165706001296</c:v>
                </c:pt>
                <c:pt idx="12110">
                  <c:v>79.093359630027805</c:v>
                </c:pt>
                <c:pt idx="12111">
                  <c:v>81.295693859366807</c:v>
                </c:pt>
                <c:pt idx="12112">
                  <c:v>76.140673289771101</c:v>
                </c:pt>
                <c:pt idx="12113">
                  <c:v>74.014433744967604</c:v>
                </c:pt>
                <c:pt idx="12114">
                  <c:v>68.242351978264907</c:v>
                </c:pt>
                <c:pt idx="12115">
                  <c:v>61.812405946367299</c:v>
                </c:pt>
                <c:pt idx="12116">
                  <c:v>56.499572858619103</c:v>
                </c:pt>
                <c:pt idx="12117">
                  <c:v>59.160108345287099</c:v>
                </c:pt>
                <c:pt idx="12118">
                  <c:v>56.844065620572799</c:v>
                </c:pt>
                <c:pt idx="12119">
                  <c:v>43.835838151383498</c:v>
                </c:pt>
                <c:pt idx="12120">
                  <c:v>44.175755409507303</c:v>
                </c:pt>
                <c:pt idx="12121">
                  <c:v>40.404104220891099</c:v>
                </c:pt>
                <c:pt idx="12122">
                  <c:v>33.418103372223598</c:v>
                </c:pt>
                <c:pt idx="12123">
                  <c:v>34.467797144534899</c:v>
                </c:pt>
                <c:pt idx="12124">
                  <c:v>36.998756436881898</c:v>
                </c:pt>
                <c:pt idx="12125">
                  <c:v>43.411169451163801</c:v>
                </c:pt>
                <c:pt idx="12126">
                  <c:v>45.870707863912301</c:v>
                </c:pt>
                <c:pt idx="12127">
                  <c:v>55.860352930389602</c:v>
                </c:pt>
                <c:pt idx="12128">
                  <c:v>65.573820534728895</c:v>
                </c:pt>
                <c:pt idx="12129">
                  <c:v>71.324452798806803</c:v>
                </c:pt>
                <c:pt idx="12130">
                  <c:v>74.3936159499507</c:v>
                </c:pt>
                <c:pt idx="12131">
                  <c:v>74.310410994188402</c:v>
                </c:pt>
                <c:pt idx="12132">
                  <c:v>78.154549832412101</c:v>
                </c:pt>
                <c:pt idx="12133">
                  <c:v>80.7511934139809</c:v>
                </c:pt>
                <c:pt idx="12134">
                  <c:v>82.078059247334707</c:v>
                </c:pt>
                <c:pt idx="12135">
                  <c:v>80.206035025483203</c:v>
                </c:pt>
                <c:pt idx="12136">
                  <c:v>80.656980517967298</c:v>
                </c:pt>
                <c:pt idx="12137">
                  <c:v>73.769772386064702</c:v>
                </c:pt>
                <c:pt idx="12138">
                  <c:v>64.010589976215002</c:v>
                </c:pt>
                <c:pt idx="12139">
                  <c:v>54.323953626821002</c:v>
                </c:pt>
                <c:pt idx="12140">
                  <c:v>49.992943289152798</c:v>
                </c:pt>
                <c:pt idx="12141">
                  <c:v>46.163043068965401</c:v>
                </c:pt>
                <c:pt idx="12142">
                  <c:v>43.038683413524502</c:v>
                </c:pt>
                <c:pt idx="12143">
                  <c:v>39.215874865510699</c:v>
                </c:pt>
                <c:pt idx="12144">
                  <c:v>38.207327745644498</c:v>
                </c:pt>
                <c:pt idx="12145">
                  <c:v>37.662835202704997</c:v>
                </c:pt>
                <c:pt idx="12146">
                  <c:v>37.533680699491597</c:v>
                </c:pt>
                <c:pt idx="12147">
                  <c:v>37.626916213283103</c:v>
                </c:pt>
                <c:pt idx="12148">
                  <c:v>38.7586142220798</c:v>
                </c:pt>
                <c:pt idx="12149">
                  <c:v>39.6172851500679</c:v>
                </c:pt>
                <c:pt idx="12150">
                  <c:v>44.057637553632198</c:v>
                </c:pt>
                <c:pt idx="12151">
                  <c:v>51.451202613272201</c:v>
                </c:pt>
                <c:pt idx="12152">
                  <c:v>63.202186411417401</c:v>
                </c:pt>
                <c:pt idx="12153">
                  <c:v>68.899623924280306</c:v>
                </c:pt>
                <c:pt idx="12154">
                  <c:v>72.102360789489296</c:v>
                </c:pt>
                <c:pt idx="12155">
                  <c:v>72.340572653669597</c:v>
                </c:pt>
                <c:pt idx="12156">
                  <c:v>72.070191132554697</c:v>
                </c:pt>
                <c:pt idx="12157">
                  <c:v>76.818061599264396</c:v>
                </c:pt>
                <c:pt idx="12158">
                  <c:v>81.000023964868106</c:v>
                </c:pt>
                <c:pt idx="12159">
                  <c:v>81.024399459978895</c:v>
                </c:pt>
                <c:pt idx="12160">
                  <c:v>76.587682715967205</c:v>
                </c:pt>
                <c:pt idx="12161">
                  <c:v>69.187232695783905</c:v>
                </c:pt>
                <c:pt idx="12162">
                  <c:v>63.481566564492702</c:v>
                </c:pt>
                <c:pt idx="12163">
                  <c:v>56.4729912400812</c:v>
                </c:pt>
                <c:pt idx="12164">
                  <c:v>52.861707762313799</c:v>
                </c:pt>
                <c:pt idx="12165">
                  <c:v>52.692596803031499</c:v>
                </c:pt>
                <c:pt idx="12166">
                  <c:v>68.641647451443305</c:v>
                </c:pt>
                <c:pt idx="12167">
                  <c:v>100</c:v>
                </c:pt>
                <c:pt idx="12168">
                  <c:v>100</c:v>
                </c:pt>
                <c:pt idx="12169">
                  <c:v>99.987839248852893</c:v>
                </c:pt>
                <c:pt idx="12170">
                  <c:v>93.546600205352306</c:v>
                </c:pt>
                <c:pt idx="12171">
                  <c:v>77.301465415574697</c:v>
                </c:pt>
                <c:pt idx="12172">
                  <c:v>70.576175205879096</c:v>
                </c:pt>
                <c:pt idx="12173">
                  <c:v>69.383175555569494</c:v>
                </c:pt>
                <c:pt idx="12174">
                  <c:v>68.695033043342207</c:v>
                </c:pt>
                <c:pt idx="12175">
                  <c:v>72.970722714428902</c:v>
                </c:pt>
                <c:pt idx="12176">
                  <c:v>78.181531772909395</c:v>
                </c:pt>
                <c:pt idx="12177">
                  <c:v>82.3857167676411</c:v>
                </c:pt>
                <c:pt idx="12178">
                  <c:v>85.457114370520699</c:v>
                </c:pt>
                <c:pt idx="12179">
                  <c:v>88.875358438367996</c:v>
                </c:pt>
                <c:pt idx="12180">
                  <c:v>92.186767907564999</c:v>
                </c:pt>
                <c:pt idx="12181">
                  <c:v>93.937611062551994</c:v>
                </c:pt>
                <c:pt idx="12182">
                  <c:v>94.893138541479502</c:v>
                </c:pt>
                <c:pt idx="12183">
                  <c:v>94.203574676195004</c:v>
                </c:pt>
                <c:pt idx="12184">
                  <c:v>91.270454241349398</c:v>
                </c:pt>
                <c:pt idx="12185">
                  <c:v>86.914574502305499</c:v>
                </c:pt>
                <c:pt idx="12186">
                  <c:v>83.367134805980797</c:v>
                </c:pt>
                <c:pt idx="12187">
                  <c:v>76.138348082921496</c:v>
                </c:pt>
                <c:pt idx="12188">
                  <c:v>70.343488985797705</c:v>
                </c:pt>
                <c:pt idx="12189">
                  <c:v>65.150537938644007</c:v>
                </c:pt>
                <c:pt idx="12190">
                  <c:v>58.230459415174202</c:v>
                </c:pt>
                <c:pt idx="12191">
                  <c:v>56.0445590334119</c:v>
                </c:pt>
                <c:pt idx="12192">
                  <c:v>52.3874707711661</c:v>
                </c:pt>
                <c:pt idx="12193">
                  <c:v>50.615089169367302</c:v>
                </c:pt>
                <c:pt idx="12194">
                  <c:v>49.142917128863203</c:v>
                </c:pt>
                <c:pt idx="12195">
                  <c:v>50.1111110950865</c:v>
                </c:pt>
                <c:pt idx="12196">
                  <c:v>52.2924214270409</c:v>
                </c:pt>
                <c:pt idx="12197">
                  <c:v>53.579857260294403</c:v>
                </c:pt>
                <c:pt idx="12198">
                  <c:v>55.784938466857703</c:v>
                </c:pt>
                <c:pt idx="12199">
                  <c:v>60.149785807584401</c:v>
                </c:pt>
                <c:pt idx="12200">
                  <c:v>64.894164170639101</c:v>
                </c:pt>
                <c:pt idx="12201">
                  <c:v>67.535867330390403</c:v>
                </c:pt>
                <c:pt idx="12202">
                  <c:v>69.030819911334007</c:v>
                </c:pt>
                <c:pt idx="12203">
                  <c:v>70.761344056655005</c:v>
                </c:pt>
                <c:pt idx="12204">
                  <c:v>86.665988962284004</c:v>
                </c:pt>
                <c:pt idx="12205">
                  <c:v>97.7088340340527</c:v>
                </c:pt>
                <c:pt idx="12206">
                  <c:v>100</c:v>
                </c:pt>
                <c:pt idx="12207">
                  <c:v>100</c:v>
                </c:pt>
                <c:pt idx="12208">
                  <c:v>100</c:v>
                </c:pt>
                <c:pt idx="12209">
                  <c:v>100</c:v>
                </c:pt>
                <c:pt idx="12210">
                  <c:v>98.088093021253201</c:v>
                </c:pt>
                <c:pt idx="12211">
                  <c:v>87.603179676145302</c:v>
                </c:pt>
                <c:pt idx="12212">
                  <c:v>79.906527611959703</c:v>
                </c:pt>
                <c:pt idx="12213">
                  <c:v>73.198490414067393</c:v>
                </c:pt>
                <c:pt idx="12214">
                  <c:v>61.675146867596098</c:v>
                </c:pt>
                <c:pt idx="12215">
                  <c:v>63.424757271776699</c:v>
                </c:pt>
                <c:pt idx="12216">
                  <c:v>60.277164146622901</c:v>
                </c:pt>
                <c:pt idx="12217">
                  <c:v>59.094135342149301</c:v>
                </c:pt>
                <c:pt idx="12218">
                  <c:v>59.047136285052801</c:v>
                </c:pt>
                <c:pt idx="12219">
                  <c:v>56.816703758757697</c:v>
                </c:pt>
                <c:pt idx="12220">
                  <c:v>55.502398743388603</c:v>
                </c:pt>
                <c:pt idx="12221">
                  <c:v>54.145279635573601</c:v>
                </c:pt>
                <c:pt idx="12222">
                  <c:v>57.862717409440002</c:v>
                </c:pt>
                <c:pt idx="12223">
                  <c:v>66.198323704514706</c:v>
                </c:pt>
                <c:pt idx="12224">
                  <c:v>71.493236418864697</c:v>
                </c:pt>
                <c:pt idx="12225">
                  <c:v>76.555664722557907</c:v>
                </c:pt>
                <c:pt idx="12226">
                  <c:v>80.769438940820194</c:v>
                </c:pt>
                <c:pt idx="12227">
                  <c:v>86.107258623779103</c:v>
                </c:pt>
                <c:pt idx="12228">
                  <c:v>89.974908576602203</c:v>
                </c:pt>
                <c:pt idx="12229">
                  <c:v>91.617539815003099</c:v>
                </c:pt>
                <c:pt idx="12230">
                  <c:v>93.176455191874396</c:v>
                </c:pt>
                <c:pt idx="12231">
                  <c:v>94.406189939939594</c:v>
                </c:pt>
                <c:pt idx="12232">
                  <c:v>92.629055321789394</c:v>
                </c:pt>
                <c:pt idx="12233">
                  <c:v>87.742590116071796</c:v>
                </c:pt>
                <c:pt idx="12234">
                  <c:v>84.105605807661902</c:v>
                </c:pt>
                <c:pt idx="12235">
                  <c:v>81.205233594745593</c:v>
                </c:pt>
                <c:pt idx="12236">
                  <c:v>74.614222074392799</c:v>
                </c:pt>
                <c:pt idx="12237">
                  <c:v>68.367519937203895</c:v>
                </c:pt>
                <c:pt idx="12238">
                  <c:v>61.964006337146401</c:v>
                </c:pt>
                <c:pt idx="12239">
                  <c:v>60.770644127081702</c:v>
                </c:pt>
                <c:pt idx="12240">
                  <c:v>56.863807416781597</c:v>
                </c:pt>
                <c:pt idx="12241">
                  <c:v>60.768136463675802</c:v>
                </c:pt>
                <c:pt idx="12242">
                  <c:v>54.653121150737</c:v>
                </c:pt>
                <c:pt idx="12243">
                  <c:v>53.671790238269502</c:v>
                </c:pt>
                <c:pt idx="12244">
                  <c:v>56.055596936491099</c:v>
                </c:pt>
                <c:pt idx="12245">
                  <c:v>56.824298423043103</c:v>
                </c:pt>
                <c:pt idx="12246">
                  <c:v>62.040809778925997</c:v>
                </c:pt>
                <c:pt idx="12247">
                  <c:v>69.2250193723563</c:v>
                </c:pt>
                <c:pt idx="12248">
                  <c:v>77.066877480184701</c:v>
                </c:pt>
                <c:pt idx="12249">
                  <c:v>83.812586343229796</c:v>
                </c:pt>
                <c:pt idx="12250">
                  <c:v>88.764379509614301</c:v>
                </c:pt>
                <c:pt idx="12251">
                  <c:v>92.7908260436501</c:v>
                </c:pt>
                <c:pt idx="12252">
                  <c:v>96.263835135217604</c:v>
                </c:pt>
                <c:pt idx="12253">
                  <c:v>96.968707085086706</c:v>
                </c:pt>
                <c:pt idx="12254">
                  <c:v>99.9997939034632</c:v>
                </c:pt>
                <c:pt idx="12255">
                  <c:v>100</c:v>
                </c:pt>
                <c:pt idx="12256">
                  <c:v>100</c:v>
                </c:pt>
                <c:pt idx="12257">
                  <c:v>95.150884229049396</c:v>
                </c:pt>
                <c:pt idx="12258">
                  <c:v>72.227622723087407</c:v>
                </c:pt>
                <c:pt idx="12259">
                  <c:v>59.9593830572977</c:v>
                </c:pt>
                <c:pt idx="12260">
                  <c:v>66.145897251464305</c:v>
                </c:pt>
                <c:pt idx="12261">
                  <c:v>63.415966747378299</c:v>
                </c:pt>
                <c:pt idx="12262">
                  <c:v>56.1527301333021</c:v>
                </c:pt>
                <c:pt idx="12263">
                  <c:v>51.434589577724303</c:v>
                </c:pt>
                <c:pt idx="12264">
                  <c:v>50.861850282527598</c:v>
                </c:pt>
                <c:pt idx="12265">
                  <c:v>52.9201239096083</c:v>
                </c:pt>
                <c:pt idx="12266">
                  <c:v>53.010235599282197</c:v>
                </c:pt>
                <c:pt idx="12267">
                  <c:v>53.3234862315241</c:v>
                </c:pt>
                <c:pt idx="12268">
                  <c:v>59.706042356092297</c:v>
                </c:pt>
                <c:pt idx="12269">
                  <c:v>75.571622968343405</c:v>
                </c:pt>
                <c:pt idx="12270">
                  <c:v>81.608676458562798</c:v>
                </c:pt>
                <c:pt idx="12271">
                  <c:v>83.515464604000599</c:v>
                </c:pt>
                <c:pt idx="12272">
                  <c:v>88.773580253646003</c:v>
                </c:pt>
                <c:pt idx="12273">
                  <c:v>99.468168655125993</c:v>
                </c:pt>
                <c:pt idx="12274">
                  <c:v>99.820634951349803</c:v>
                </c:pt>
                <c:pt idx="12275">
                  <c:v>100</c:v>
                </c:pt>
                <c:pt idx="12276">
                  <c:v>100</c:v>
                </c:pt>
                <c:pt idx="12277">
                  <c:v>100</c:v>
                </c:pt>
                <c:pt idx="12278">
                  <c:v>100</c:v>
                </c:pt>
                <c:pt idx="12279">
                  <c:v>100</c:v>
                </c:pt>
                <c:pt idx="12280">
                  <c:v>100</c:v>
                </c:pt>
                <c:pt idx="12281">
                  <c:v>100</c:v>
                </c:pt>
                <c:pt idx="12282">
                  <c:v>100</c:v>
                </c:pt>
                <c:pt idx="12283">
                  <c:v>97.235079125791401</c:v>
                </c:pt>
                <c:pt idx="12284">
                  <c:v>76.232236093898706</c:v>
                </c:pt>
                <c:pt idx="12285">
                  <c:v>63.156992591128002</c:v>
                </c:pt>
                <c:pt idx="12286">
                  <c:v>62.991331973033397</c:v>
                </c:pt>
                <c:pt idx="12287">
                  <c:v>56.613924601918697</c:v>
                </c:pt>
                <c:pt idx="12288">
                  <c:v>56.017168847491703</c:v>
                </c:pt>
                <c:pt idx="12289">
                  <c:v>57.273612487137797</c:v>
                </c:pt>
                <c:pt idx="12290">
                  <c:v>57.715679842146798</c:v>
                </c:pt>
                <c:pt idx="12291">
                  <c:v>56.467432991385202</c:v>
                </c:pt>
                <c:pt idx="12292">
                  <c:v>59.608492051629099</c:v>
                </c:pt>
                <c:pt idx="12293">
                  <c:v>62.230662453092499</c:v>
                </c:pt>
                <c:pt idx="12294">
                  <c:v>67.450252265801495</c:v>
                </c:pt>
                <c:pt idx="12295">
                  <c:v>72.271437409559496</c:v>
                </c:pt>
                <c:pt idx="12296">
                  <c:v>77.562500922154697</c:v>
                </c:pt>
                <c:pt idx="12297">
                  <c:v>79.893677202264897</c:v>
                </c:pt>
                <c:pt idx="12298">
                  <c:v>84.031633183298496</c:v>
                </c:pt>
                <c:pt idx="12299">
                  <c:v>89.809237493370802</c:v>
                </c:pt>
                <c:pt idx="12300">
                  <c:v>92.878443808124999</c:v>
                </c:pt>
                <c:pt idx="12301">
                  <c:v>90.447770708819903</c:v>
                </c:pt>
                <c:pt idx="12302">
                  <c:v>90.673186203266397</c:v>
                </c:pt>
                <c:pt idx="12303">
                  <c:v>92.184074752445696</c:v>
                </c:pt>
                <c:pt idx="12304">
                  <c:v>85.4712515928329</c:v>
                </c:pt>
                <c:pt idx="12305">
                  <c:v>80.275575927105095</c:v>
                </c:pt>
                <c:pt idx="12306">
                  <c:v>69.462818414980802</c:v>
                </c:pt>
                <c:pt idx="12307">
                  <c:v>64.216316325202001</c:v>
                </c:pt>
                <c:pt idx="12308">
                  <c:v>60.1820482734271</c:v>
                </c:pt>
                <c:pt idx="12309">
                  <c:v>55.101774542072299</c:v>
                </c:pt>
                <c:pt idx="12310">
                  <c:v>51.577879467279999</c:v>
                </c:pt>
                <c:pt idx="12311">
                  <c:v>49.995780612075798</c:v>
                </c:pt>
                <c:pt idx="12312">
                  <c:v>53.212835350973002</c:v>
                </c:pt>
                <c:pt idx="12313">
                  <c:v>66.862627966084005</c:v>
                </c:pt>
                <c:pt idx="12314">
                  <c:v>80.446389618376998</c:v>
                </c:pt>
                <c:pt idx="12315">
                  <c:v>86.403816865339707</c:v>
                </c:pt>
                <c:pt idx="12316">
                  <c:v>88.307150492782597</c:v>
                </c:pt>
                <c:pt idx="12317">
                  <c:v>90.584636837044897</c:v>
                </c:pt>
                <c:pt idx="12318">
                  <c:v>94.729601668012293</c:v>
                </c:pt>
                <c:pt idx="12319">
                  <c:v>98.026516320180804</c:v>
                </c:pt>
                <c:pt idx="12320">
                  <c:v>99.556202168242294</c:v>
                </c:pt>
                <c:pt idx="12321">
                  <c:v>98.160081705851894</c:v>
                </c:pt>
                <c:pt idx="12322">
                  <c:v>96.694734580916901</c:v>
                </c:pt>
                <c:pt idx="12323">
                  <c:v>98.175451320889707</c:v>
                </c:pt>
                <c:pt idx="12324">
                  <c:v>96.956439078621003</c:v>
                </c:pt>
                <c:pt idx="12325">
                  <c:v>99.476337088664707</c:v>
                </c:pt>
                <c:pt idx="12326">
                  <c:v>98.833974400727001</c:v>
                </c:pt>
                <c:pt idx="12327">
                  <c:v>100</c:v>
                </c:pt>
                <c:pt idx="12328">
                  <c:v>97.755225650616893</c:v>
                </c:pt>
                <c:pt idx="12329">
                  <c:v>92.151051341268101</c:v>
                </c:pt>
                <c:pt idx="12330">
                  <c:v>86.338915805230599</c:v>
                </c:pt>
                <c:pt idx="12331">
                  <c:v>96.854977927286598</c:v>
                </c:pt>
                <c:pt idx="12332">
                  <c:v>100</c:v>
                </c:pt>
                <c:pt idx="12333">
                  <c:v>97.412192424086598</c:v>
                </c:pt>
                <c:pt idx="12334">
                  <c:v>89.408253294989805</c:v>
                </c:pt>
                <c:pt idx="12335">
                  <c:v>84.826399570680096</c:v>
                </c:pt>
                <c:pt idx="12336">
                  <c:v>76.270173327486802</c:v>
                </c:pt>
                <c:pt idx="12337">
                  <c:v>70.434934458494297</c:v>
                </c:pt>
                <c:pt idx="12338">
                  <c:v>62.292999705996898</c:v>
                </c:pt>
                <c:pt idx="12339">
                  <c:v>60.492165959793901</c:v>
                </c:pt>
                <c:pt idx="12340">
                  <c:v>61.772422577870699</c:v>
                </c:pt>
                <c:pt idx="12341">
                  <c:v>64.145711947658299</c:v>
                </c:pt>
                <c:pt idx="12342">
                  <c:v>64.420287631927494</c:v>
                </c:pt>
                <c:pt idx="12343">
                  <c:v>67.799621181837907</c:v>
                </c:pt>
                <c:pt idx="12344">
                  <c:v>73.328830406450393</c:v>
                </c:pt>
                <c:pt idx="12345">
                  <c:v>76.001954997377297</c:v>
                </c:pt>
                <c:pt idx="12346">
                  <c:v>77.090529391437897</c:v>
                </c:pt>
                <c:pt idx="12347">
                  <c:v>81.012340677125394</c:v>
                </c:pt>
                <c:pt idx="12348">
                  <c:v>89.940652480471897</c:v>
                </c:pt>
                <c:pt idx="12349">
                  <c:v>98.400277723492493</c:v>
                </c:pt>
                <c:pt idx="12350">
                  <c:v>100</c:v>
                </c:pt>
                <c:pt idx="12351">
                  <c:v>100</c:v>
                </c:pt>
                <c:pt idx="12352">
                  <c:v>98.1047211738871</c:v>
                </c:pt>
                <c:pt idx="12353">
                  <c:v>88.069991836948404</c:v>
                </c:pt>
                <c:pt idx="12354">
                  <c:v>84.791639533864398</c:v>
                </c:pt>
                <c:pt idx="12355">
                  <c:v>80.431906562542693</c:v>
                </c:pt>
                <c:pt idx="12356">
                  <c:v>75.502582234128994</c:v>
                </c:pt>
                <c:pt idx="12357">
                  <c:v>68.329495678625904</c:v>
                </c:pt>
                <c:pt idx="12358">
                  <c:v>62.240938473472198</c:v>
                </c:pt>
                <c:pt idx="12359">
                  <c:v>56.620338410930898</c:v>
                </c:pt>
                <c:pt idx="12360">
                  <c:v>52.787401141895799</c:v>
                </c:pt>
                <c:pt idx="12361">
                  <c:v>50.094373824355301</c:v>
                </c:pt>
                <c:pt idx="12362">
                  <c:v>49.7283724844823</c:v>
                </c:pt>
                <c:pt idx="12363">
                  <c:v>51.352153169898699</c:v>
                </c:pt>
                <c:pt idx="12364">
                  <c:v>50.273818726594101</c:v>
                </c:pt>
                <c:pt idx="12365">
                  <c:v>53.264597199877997</c:v>
                </c:pt>
                <c:pt idx="12366">
                  <c:v>56.349294922621702</c:v>
                </c:pt>
                <c:pt idx="12367">
                  <c:v>60.651232803270702</c:v>
                </c:pt>
                <c:pt idx="12368">
                  <c:v>68.345654117540306</c:v>
                </c:pt>
                <c:pt idx="12369">
                  <c:v>73.678808142927195</c:v>
                </c:pt>
                <c:pt idx="12370">
                  <c:v>79.735380137606995</c:v>
                </c:pt>
                <c:pt idx="12371">
                  <c:v>83.649471855520304</c:v>
                </c:pt>
                <c:pt idx="12372">
                  <c:v>88.706389431682396</c:v>
                </c:pt>
                <c:pt idx="12373">
                  <c:v>93.480191380987094</c:v>
                </c:pt>
                <c:pt idx="12374">
                  <c:v>96.578995693465899</c:v>
                </c:pt>
                <c:pt idx="12375">
                  <c:v>96.055908701729805</c:v>
                </c:pt>
                <c:pt idx="12376">
                  <c:v>89.451948055226097</c:v>
                </c:pt>
                <c:pt idx="12377">
                  <c:v>82.581415411009203</c:v>
                </c:pt>
                <c:pt idx="12378">
                  <c:v>75.585364078341499</c:v>
                </c:pt>
                <c:pt idx="12379">
                  <c:v>68.800093093018603</c:v>
                </c:pt>
                <c:pt idx="12380">
                  <c:v>60.683779883285098</c:v>
                </c:pt>
                <c:pt idx="12381">
                  <c:v>55.6648749558303</c:v>
                </c:pt>
                <c:pt idx="12382">
                  <c:v>52.209572276123403</c:v>
                </c:pt>
                <c:pt idx="12383">
                  <c:v>49.667187619829299</c:v>
                </c:pt>
                <c:pt idx="12384">
                  <c:v>46.934625463794703</c:v>
                </c:pt>
                <c:pt idx="12385">
                  <c:v>46.264508812816203</c:v>
                </c:pt>
                <c:pt idx="12386">
                  <c:v>46.366863203573601</c:v>
                </c:pt>
                <c:pt idx="12387">
                  <c:v>45.903628391963899</c:v>
                </c:pt>
                <c:pt idx="12388">
                  <c:v>47.074976507811201</c:v>
                </c:pt>
                <c:pt idx="12389">
                  <c:v>48.5838670971713</c:v>
                </c:pt>
                <c:pt idx="12390">
                  <c:v>53.7205499155775</c:v>
                </c:pt>
                <c:pt idx="12391">
                  <c:v>59.864839447321003</c:v>
                </c:pt>
                <c:pt idx="12392">
                  <c:v>67.544392060769496</c:v>
                </c:pt>
                <c:pt idx="12393">
                  <c:v>69.335564828108005</c:v>
                </c:pt>
                <c:pt idx="12394">
                  <c:v>72.823277651324403</c:v>
                </c:pt>
                <c:pt idx="12395">
                  <c:v>76.057262703386101</c:v>
                </c:pt>
                <c:pt idx="12396">
                  <c:v>81.110662239335795</c:v>
                </c:pt>
                <c:pt idx="12397">
                  <c:v>83.141736042582593</c:v>
                </c:pt>
                <c:pt idx="12398">
                  <c:v>87.998659064022206</c:v>
                </c:pt>
                <c:pt idx="12399">
                  <c:v>94.811034158300302</c:v>
                </c:pt>
                <c:pt idx="12400">
                  <c:v>95.231734507693801</c:v>
                </c:pt>
                <c:pt idx="12401">
                  <c:v>86.444812148106394</c:v>
                </c:pt>
                <c:pt idx="12402">
                  <c:v>77.461555920094696</c:v>
                </c:pt>
                <c:pt idx="12403">
                  <c:v>69.407648977963703</c:v>
                </c:pt>
                <c:pt idx="12404">
                  <c:v>60.909311126152303</c:v>
                </c:pt>
                <c:pt idx="12405">
                  <c:v>51.537224269935201</c:v>
                </c:pt>
                <c:pt idx="12406">
                  <c:v>45.430491745013001</c:v>
                </c:pt>
                <c:pt idx="12407">
                  <c:v>43.742966180632799</c:v>
                </c:pt>
                <c:pt idx="12408">
                  <c:v>44.103975558480798</c:v>
                </c:pt>
                <c:pt idx="12409">
                  <c:v>42.660951406928802</c:v>
                </c:pt>
                <c:pt idx="12410">
                  <c:v>43.148109319612601</c:v>
                </c:pt>
                <c:pt idx="12411">
                  <c:v>45.635473214170297</c:v>
                </c:pt>
                <c:pt idx="12412">
                  <c:v>46.538278336866902</c:v>
                </c:pt>
                <c:pt idx="12413">
                  <c:v>47.800802625731798</c:v>
                </c:pt>
                <c:pt idx="12414">
                  <c:v>46.068189563994302</c:v>
                </c:pt>
                <c:pt idx="12415">
                  <c:v>44.697958452217399</c:v>
                </c:pt>
                <c:pt idx="12416">
                  <c:v>48.321521911431198</c:v>
                </c:pt>
                <c:pt idx="12417">
                  <c:v>62.023241835019498</c:v>
                </c:pt>
                <c:pt idx="12418">
                  <c:v>73.729155948537894</c:v>
                </c:pt>
                <c:pt idx="12419">
                  <c:v>81.495779117079707</c:v>
                </c:pt>
                <c:pt idx="12420">
                  <c:v>84.678001898492496</c:v>
                </c:pt>
                <c:pt idx="12421">
                  <c:v>90.184665122789596</c:v>
                </c:pt>
                <c:pt idx="12422">
                  <c:v>95.934019188956398</c:v>
                </c:pt>
                <c:pt idx="12423">
                  <c:v>98.985046575998993</c:v>
                </c:pt>
                <c:pt idx="12424">
                  <c:v>98.148346679500193</c:v>
                </c:pt>
                <c:pt idx="12425">
                  <c:v>90.390161164505201</c:v>
                </c:pt>
                <c:pt idx="12426">
                  <c:v>77.508970556196402</c:v>
                </c:pt>
                <c:pt idx="12427">
                  <c:v>65.754628593856296</c:v>
                </c:pt>
                <c:pt idx="12428">
                  <c:v>56.767085990669202</c:v>
                </c:pt>
                <c:pt idx="12429">
                  <c:v>48.540976882029</c:v>
                </c:pt>
                <c:pt idx="12430">
                  <c:v>44.696478427851503</c:v>
                </c:pt>
                <c:pt idx="12431">
                  <c:v>40.332732611083998</c:v>
                </c:pt>
                <c:pt idx="12432">
                  <c:v>39.151493678483803</c:v>
                </c:pt>
                <c:pt idx="12433">
                  <c:v>39.073823824535502</c:v>
                </c:pt>
                <c:pt idx="12434">
                  <c:v>41.7054680626037</c:v>
                </c:pt>
                <c:pt idx="12435">
                  <c:v>41.294036687223503</c:v>
                </c:pt>
                <c:pt idx="12436">
                  <c:v>43.195981494747997</c:v>
                </c:pt>
                <c:pt idx="12437">
                  <c:v>44.110703662076297</c:v>
                </c:pt>
                <c:pt idx="12438">
                  <c:v>46.331007265585299</c:v>
                </c:pt>
                <c:pt idx="12439">
                  <c:v>50.836376536527602</c:v>
                </c:pt>
                <c:pt idx="12440">
                  <c:v>54.918968660068799</c:v>
                </c:pt>
                <c:pt idx="12441">
                  <c:v>59.128443787783198</c:v>
                </c:pt>
                <c:pt idx="12442">
                  <c:v>64.6337045856624</c:v>
                </c:pt>
                <c:pt idx="12443">
                  <c:v>69.823276074569193</c:v>
                </c:pt>
                <c:pt idx="12444">
                  <c:v>75.1324906251252</c:v>
                </c:pt>
                <c:pt idx="12445">
                  <c:v>80.574705100682493</c:v>
                </c:pt>
                <c:pt idx="12446">
                  <c:v>84.543693902843202</c:v>
                </c:pt>
                <c:pt idx="12447">
                  <c:v>84.873834691491993</c:v>
                </c:pt>
                <c:pt idx="12448">
                  <c:v>81.806374458689803</c:v>
                </c:pt>
                <c:pt idx="12449">
                  <c:v>77.584259110218696</c:v>
                </c:pt>
                <c:pt idx="12450">
                  <c:v>70.002732897004705</c:v>
                </c:pt>
                <c:pt idx="12451">
                  <c:v>61.917558077758599</c:v>
                </c:pt>
                <c:pt idx="12452">
                  <c:v>49.827993412039298</c:v>
                </c:pt>
                <c:pt idx="12453">
                  <c:v>48.476589420683901</c:v>
                </c:pt>
                <c:pt idx="12454">
                  <c:v>48.157911990776299</c:v>
                </c:pt>
                <c:pt idx="12455">
                  <c:v>47.833130343206903</c:v>
                </c:pt>
                <c:pt idx="12456">
                  <c:v>48.8400354155823</c:v>
                </c:pt>
                <c:pt idx="12457">
                  <c:v>48.6726089496117</c:v>
                </c:pt>
                <c:pt idx="12458">
                  <c:v>48.789008656721002</c:v>
                </c:pt>
                <c:pt idx="12459">
                  <c:v>49.046742318047698</c:v>
                </c:pt>
                <c:pt idx="12460">
                  <c:v>48.729179428717501</c:v>
                </c:pt>
                <c:pt idx="12461">
                  <c:v>48.533923407815003</c:v>
                </c:pt>
                <c:pt idx="12462">
                  <c:v>48.570436952640698</c:v>
                </c:pt>
                <c:pt idx="12463">
                  <c:v>52.237224093267201</c:v>
                </c:pt>
                <c:pt idx="12464">
                  <c:v>59.449372684906798</c:v>
                </c:pt>
                <c:pt idx="12465">
                  <c:v>67.191775066940096</c:v>
                </c:pt>
                <c:pt idx="12466">
                  <c:v>65.824477568986595</c:v>
                </c:pt>
                <c:pt idx="12467">
                  <c:v>65.004279502120298</c:v>
                </c:pt>
                <c:pt idx="12468">
                  <c:v>70.655229449331799</c:v>
                </c:pt>
                <c:pt idx="12469">
                  <c:v>74.167203571704604</c:v>
                </c:pt>
                <c:pt idx="12470">
                  <c:v>77.466509687690106</c:v>
                </c:pt>
                <c:pt idx="12471">
                  <c:v>72.943899230591299</c:v>
                </c:pt>
                <c:pt idx="12472">
                  <c:v>66.285084500519105</c:v>
                </c:pt>
                <c:pt idx="12473">
                  <c:v>63.064490091970697</c:v>
                </c:pt>
                <c:pt idx="12474">
                  <c:v>61.878790091090501</c:v>
                </c:pt>
                <c:pt idx="12475">
                  <c:v>58.451509079830601</c:v>
                </c:pt>
                <c:pt idx="12476">
                  <c:v>54.759230559819798</c:v>
                </c:pt>
                <c:pt idx="12477">
                  <c:v>51.747254925925397</c:v>
                </c:pt>
                <c:pt idx="12478">
                  <c:v>50.968935010418697</c:v>
                </c:pt>
                <c:pt idx="12479">
                  <c:v>49.878380830764101</c:v>
                </c:pt>
                <c:pt idx="12480">
                  <c:v>50.406191146913599</c:v>
                </c:pt>
                <c:pt idx="12481">
                  <c:v>48.839432053994997</c:v>
                </c:pt>
                <c:pt idx="12482">
                  <c:v>49.197095292257004</c:v>
                </c:pt>
                <c:pt idx="12483">
                  <c:v>53.216913482675601</c:v>
                </c:pt>
                <c:pt idx="12484">
                  <c:v>57.916500150671403</c:v>
                </c:pt>
                <c:pt idx="12485">
                  <c:v>59.522723403555801</c:v>
                </c:pt>
                <c:pt idx="12486">
                  <c:v>59.409269159583999</c:v>
                </c:pt>
                <c:pt idx="12487">
                  <c:v>64.422298881588006</c:v>
                </c:pt>
                <c:pt idx="12488">
                  <c:v>69.096950234804595</c:v>
                </c:pt>
                <c:pt idx="12489">
                  <c:v>69.507854306841395</c:v>
                </c:pt>
                <c:pt idx="12490">
                  <c:v>71.508791580260507</c:v>
                </c:pt>
                <c:pt idx="12491">
                  <c:v>75.126002157610898</c:v>
                </c:pt>
                <c:pt idx="12492">
                  <c:v>78.493824080805993</c:v>
                </c:pt>
                <c:pt idx="12493">
                  <c:v>81.990060870778507</c:v>
                </c:pt>
                <c:pt idx="12494">
                  <c:v>87.434655542161096</c:v>
                </c:pt>
                <c:pt idx="12495">
                  <c:v>89.555687088701504</c:v>
                </c:pt>
                <c:pt idx="12496">
                  <c:v>89.606274359877204</c:v>
                </c:pt>
                <c:pt idx="12497">
                  <c:v>83.847564418909002</c:v>
                </c:pt>
                <c:pt idx="12498">
                  <c:v>76.053682561714893</c:v>
                </c:pt>
                <c:pt idx="12499">
                  <c:v>70.543653658893106</c:v>
                </c:pt>
                <c:pt idx="12500">
                  <c:v>65.4365801160112</c:v>
                </c:pt>
                <c:pt idx="12501">
                  <c:v>61.216328912601099</c:v>
                </c:pt>
                <c:pt idx="12502">
                  <c:v>57.838840725430302</c:v>
                </c:pt>
                <c:pt idx="12503">
                  <c:v>58.435948703380703</c:v>
                </c:pt>
                <c:pt idx="12504">
                  <c:v>56.737709292267702</c:v>
                </c:pt>
                <c:pt idx="12505">
                  <c:v>54.508084702840598</c:v>
                </c:pt>
                <c:pt idx="12506">
                  <c:v>53.652508601231702</c:v>
                </c:pt>
                <c:pt idx="12507">
                  <c:v>53.687286176154103</c:v>
                </c:pt>
                <c:pt idx="12508">
                  <c:v>53.133862169245802</c:v>
                </c:pt>
                <c:pt idx="12509">
                  <c:v>54.270315742755599</c:v>
                </c:pt>
                <c:pt idx="12510">
                  <c:v>56.963237823923201</c:v>
                </c:pt>
                <c:pt idx="12511">
                  <c:v>61.3257323093274</c:v>
                </c:pt>
                <c:pt idx="12512">
                  <c:v>67.430624321783696</c:v>
                </c:pt>
                <c:pt idx="12513">
                  <c:v>72.976754291638699</c:v>
                </c:pt>
                <c:pt idx="12514">
                  <c:v>77.443438925704797</c:v>
                </c:pt>
                <c:pt idx="12515">
                  <c:v>81.040395352297196</c:v>
                </c:pt>
                <c:pt idx="12516">
                  <c:v>82.970526496195106</c:v>
                </c:pt>
                <c:pt idx="12517">
                  <c:v>85.383962731869701</c:v>
                </c:pt>
                <c:pt idx="12518">
                  <c:v>90.122061802643003</c:v>
                </c:pt>
                <c:pt idx="12519">
                  <c:v>91.161802391926798</c:v>
                </c:pt>
                <c:pt idx="12520">
                  <c:v>88.554197209403398</c:v>
                </c:pt>
                <c:pt idx="12521">
                  <c:v>83.356345447449797</c:v>
                </c:pt>
                <c:pt idx="12522">
                  <c:v>75.276898939226598</c:v>
                </c:pt>
                <c:pt idx="12523">
                  <c:v>68.777275290582907</c:v>
                </c:pt>
                <c:pt idx="12524">
                  <c:v>60.719534186565703</c:v>
                </c:pt>
                <c:pt idx="12525">
                  <c:v>57.271852675164602</c:v>
                </c:pt>
                <c:pt idx="12526">
                  <c:v>53.2094432048576</c:v>
                </c:pt>
                <c:pt idx="12527">
                  <c:v>51.960597445341101</c:v>
                </c:pt>
                <c:pt idx="12528">
                  <c:v>51.145722389277402</c:v>
                </c:pt>
                <c:pt idx="12529">
                  <c:v>49.947419778521201</c:v>
                </c:pt>
                <c:pt idx="12530">
                  <c:v>49.877040298435901</c:v>
                </c:pt>
                <c:pt idx="12531">
                  <c:v>48.7818014835116</c:v>
                </c:pt>
                <c:pt idx="12532">
                  <c:v>49.559137453989997</c:v>
                </c:pt>
                <c:pt idx="12533">
                  <c:v>51.187363465845102</c:v>
                </c:pt>
                <c:pt idx="12534">
                  <c:v>50.271739206242401</c:v>
                </c:pt>
                <c:pt idx="12535">
                  <c:v>53.613218187197802</c:v>
                </c:pt>
                <c:pt idx="12536">
                  <c:v>64.344695078920594</c:v>
                </c:pt>
                <c:pt idx="12537">
                  <c:v>72.553562138300094</c:v>
                </c:pt>
                <c:pt idx="12538">
                  <c:v>73.435828419004196</c:v>
                </c:pt>
                <c:pt idx="12539">
                  <c:v>72.532425322115103</c:v>
                </c:pt>
                <c:pt idx="12540">
                  <c:v>73.926439066027797</c:v>
                </c:pt>
                <c:pt idx="12541">
                  <c:v>72.7455413509729</c:v>
                </c:pt>
                <c:pt idx="12542">
                  <c:v>73.435204237833602</c:v>
                </c:pt>
                <c:pt idx="12543">
                  <c:v>73.838143009641797</c:v>
                </c:pt>
                <c:pt idx="12544">
                  <c:v>71.770225933912499</c:v>
                </c:pt>
                <c:pt idx="12545">
                  <c:v>66.539161280980693</c:v>
                </c:pt>
                <c:pt idx="12546">
                  <c:v>62.422783956037598</c:v>
                </c:pt>
                <c:pt idx="12547">
                  <c:v>59.298250855910503</c:v>
                </c:pt>
                <c:pt idx="12548">
                  <c:v>48.112801189609101</c:v>
                </c:pt>
                <c:pt idx="12549">
                  <c:v>41.771608278143702</c:v>
                </c:pt>
                <c:pt idx="12550">
                  <c:v>39.552745461544802</c:v>
                </c:pt>
                <c:pt idx="12551">
                  <c:v>37.9564866750924</c:v>
                </c:pt>
                <c:pt idx="12552">
                  <c:v>39.9453317764209</c:v>
                </c:pt>
                <c:pt idx="12553">
                  <c:v>42.797679034973399</c:v>
                </c:pt>
                <c:pt idx="12554">
                  <c:v>41.164873537240098</c:v>
                </c:pt>
                <c:pt idx="12555">
                  <c:v>41.596860281094003</c:v>
                </c:pt>
                <c:pt idx="12556">
                  <c:v>44.637223682477597</c:v>
                </c:pt>
                <c:pt idx="12557">
                  <c:v>45.500562310904101</c:v>
                </c:pt>
                <c:pt idx="12558">
                  <c:v>48.205176326271399</c:v>
                </c:pt>
                <c:pt idx="12559">
                  <c:v>47.949975384990402</c:v>
                </c:pt>
                <c:pt idx="12560">
                  <c:v>52.604234679952199</c:v>
                </c:pt>
                <c:pt idx="12561">
                  <c:v>60.455426898204799</c:v>
                </c:pt>
                <c:pt idx="12562">
                  <c:v>60.921557636943398</c:v>
                </c:pt>
                <c:pt idx="12563">
                  <c:v>60.527986319959801</c:v>
                </c:pt>
                <c:pt idx="12564">
                  <c:v>62.5618682365021</c:v>
                </c:pt>
                <c:pt idx="12565">
                  <c:v>63.817722500548797</c:v>
                </c:pt>
                <c:pt idx="12566">
                  <c:v>65.265447971563702</c:v>
                </c:pt>
                <c:pt idx="12567">
                  <c:v>66.573805708088798</c:v>
                </c:pt>
                <c:pt idx="12568">
                  <c:v>69.906138478936199</c:v>
                </c:pt>
                <c:pt idx="12569">
                  <c:v>67.937672989471196</c:v>
                </c:pt>
                <c:pt idx="12570">
                  <c:v>62.365053376789596</c:v>
                </c:pt>
                <c:pt idx="12571">
                  <c:v>57.930162552864203</c:v>
                </c:pt>
                <c:pt idx="12572">
                  <c:v>51.244100390927798</c:v>
                </c:pt>
                <c:pt idx="12573">
                  <c:v>45.8216609032552</c:v>
                </c:pt>
                <c:pt idx="12574">
                  <c:v>45.310516505992801</c:v>
                </c:pt>
                <c:pt idx="12575">
                  <c:v>46.512769511851403</c:v>
                </c:pt>
                <c:pt idx="12576">
                  <c:v>47.763548403104302</c:v>
                </c:pt>
                <c:pt idx="12577">
                  <c:v>46.440399622706103</c:v>
                </c:pt>
                <c:pt idx="12578">
                  <c:v>49.685844153744199</c:v>
                </c:pt>
                <c:pt idx="12579">
                  <c:v>52.155085349858901</c:v>
                </c:pt>
                <c:pt idx="12580">
                  <c:v>52.830446009594702</c:v>
                </c:pt>
                <c:pt idx="12581">
                  <c:v>54.118669108653798</c:v>
                </c:pt>
                <c:pt idx="12582">
                  <c:v>56.362894486354598</c:v>
                </c:pt>
                <c:pt idx="12583">
                  <c:v>61.8850166191298</c:v>
                </c:pt>
                <c:pt idx="12584">
                  <c:v>67.540334654773702</c:v>
                </c:pt>
                <c:pt idx="12585">
                  <c:v>72.759671713901</c:v>
                </c:pt>
                <c:pt idx="12586">
                  <c:v>77.143632198618604</c:v>
                </c:pt>
                <c:pt idx="12587">
                  <c:v>80.368179915251204</c:v>
                </c:pt>
                <c:pt idx="12588">
                  <c:v>83.603054572601295</c:v>
                </c:pt>
                <c:pt idx="12589">
                  <c:v>86.469747198069498</c:v>
                </c:pt>
                <c:pt idx="12590">
                  <c:v>94.112795805673699</c:v>
                </c:pt>
                <c:pt idx="12591">
                  <c:v>94.083252044792303</c:v>
                </c:pt>
                <c:pt idx="12592">
                  <c:v>91.388957342380195</c:v>
                </c:pt>
                <c:pt idx="12593">
                  <c:v>84.661922376153598</c:v>
                </c:pt>
                <c:pt idx="12594">
                  <c:v>75.156982108252294</c:v>
                </c:pt>
                <c:pt idx="12595">
                  <c:v>67.424131350078099</c:v>
                </c:pt>
                <c:pt idx="12596">
                  <c:v>62.198851519583599</c:v>
                </c:pt>
                <c:pt idx="12597">
                  <c:v>56.448777738114998</c:v>
                </c:pt>
                <c:pt idx="12598">
                  <c:v>58.072426039340101</c:v>
                </c:pt>
                <c:pt idx="12599">
                  <c:v>55.771523929658599</c:v>
                </c:pt>
                <c:pt idx="12600">
                  <c:v>53.5724786774758</c:v>
                </c:pt>
                <c:pt idx="12601">
                  <c:v>52.9852786452511</c:v>
                </c:pt>
                <c:pt idx="12602">
                  <c:v>51.337660151937797</c:v>
                </c:pt>
                <c:pt idx="12603">
                  <c:v>52.555526624954602</c:v>
                </c:pt>
                <c:pt idx="12604">
                  <c:v>53.164134895775</c:v>
                </c:pt>
                <c:pt idx="12605">
                  <c:v>61.517928973784798</c:v>
                </c:pt>
                <c:pt idx="12606">
                  <c:v>64.723294070752303</c:v>
                </c:pt>
                <c:pt idx="12607">
                  <c:v>70.152179939807795</c:v>
                </c:pt>
                <c:pt idx="12608">
                  <c:v>74.411869946699397</c:v>
                </c:pt>
                <c:pt idx="12609">
                  <c:v>82.235707809059704</c:v>
                </c:pt>
                <c:pt idx="12610">
                  <c:v>85.5742138238422</c:v>
                </c:pt>
                <c:pt idx="12611">
                  <c:v>90.958737046031302</c:v>
                </c:pt>
                <c:pt idx="12612">
                  <c:v>95.825653976120094</c:v>
                </c:pt>
                <c:pt idx="12613">
                  <c:v>96.133643194606606</c:v>
                </c:pt>
                <c:pt idx="12614">
                  <c:v>96.665415964095104</c:v>
                </c:pt>
                <c:pt idx="12615">
                  <c:v>99.139917069245797</c:v>
                </c:pt>
                <c:pt idx="12616">
                  <c:v>94.856434196359402</c:v>
                </c:pt>
                <c:pt idx="12617">
                  <c:v>86.903807054848301</c:v>
                </c:pt>
                <c:pt idx="12618">
                  <c:v>79.036362685035996</c:v>
                </c:pt>
                <c:pt idx="12619">
                  <c:v>74.110359616112603</c:v>
                </c:pt>
                <c:pt idx="12620">
                  <c:v>67.845978620539498</c:v>
                </c:pt>
                <c:pt idx="12621">
                  <c:v>59.364194236083698</c:v>
                </c:pt>
                <c:pt idx="12622">
                  <c:v>55.739151371809299</c:v>
                </c:pt>
                <c:pt idx="12623">
                  <c:v>52.717119342492602</c:v>
                </c:pt>
                <c:pt idx="12624">
                  <c:v>53.850876908156003</c:v>
                </c:pt>
                <c:pt idx="12625">
                  <c:v>54.461118327403803</c:v>
                </c:pt>
                <c:pt idx="12626">
                  <c:v>53.850829581749899</c:v>
                </c:pt>
                <c:pt idx="12627">
                  <c:v>53.826728807340302</c:v>
                </c:pt>
                <c:pt idx="12628">
                  <c:v>54.363709588821798</c:v>
                </c:pt>
                <c:pt idx="12629">
                  <c:v>54.0873158262701</c:v>
                </c:pt>
                <c:pt idx="12630">
                  <c:v>50.998981282819699</c:v>
                </c:pt>
                <c:pt idx="12631">
                  <c:v>56.026784572240501</c:v>
                </c:pt>
                <c:pt idx="12632">
                  <c:v>61.102241490719599</c:v>
                </c:pt>
                <c:pt idx="12633">
                  <c:v>64.515787373460796</c:v>
                </c:pt>
                <c:pt idx="12634">
                  <c:v>65.675604327857499</c:v>
                </c:pt>
                <c:pt idx="12635">
                  <c:v>69.698451042569999</c:v>
                </c:pt>
                <c:pt idx="12636">
                  <c:v>72.508877138877196</c:v>
                </c:pt>
                <c:pt idx="12637">
                  <c:v>71.5633232155961</c:v>
                </c:pt>
                <c:pt idx="12638">
                  <c:v>72.847427834238601</c:v>
                </c:pt>
                <c:pt idx="12639">
                  <c:v>72.834911288168399</c:v>
                </c:pt>
                <c:pt idx="12640">
                  <c:v>68.137039671552202</c:v>
                </c:pt>
                <c:pt idx="12641">
                  <c:v>62.127775744301097</c:v>
                </c:pt>
                <c:pt idx="12642">
                  <c:v>58.093477775321503</c:v>
                </c:pt>
                <c:pt idx="12643">
                  <c:v>55.118450140055003</c:v>
                </c:pt>
                <c:pt idx="12644">
                  <c:v>50.204640093289697</c:v>
                </c:pt>
                <c:pt idx="12645">
                  <c:v>43.569596597212801</c:v>
                </c:pt>
                <c:pt idx="12646">
                  <c:v>36.587401116943397</c:v>
                </c:pt>
                <c:pt idx="12647">
                  <c:v>26.913443455285101</c:v>
                </c:pt>
                <c:pt idx="12648">
                  <c:v>29.195400769704701</c:v>
                </c:pt>
                <c:pt idx="12649">
                  <c:v>35.5512179778205</c:v>
                </c:pt>
                <c:pt idx="12650">
                  <c:v>41.368151971760803</c:v>
                </c:pt>
                <c:pt idx="12651">
                  <c:v>41.401287734988699</c:v>
                </c:pt>
                <c:pt idx="12652">
                  <c:v>41.061783278804697</c:v>
                </c:pt>
                <c:pt idx="12653">
                  <c:v>43.965526400712399</c:v>
                </c:pt>
                <c:pt idx="12654">
                  <c:v>47.121998343289</c:v>
                </c:pt>
                <c:pt idx="12655">
                  <c:v>50.841846493600301</c:v>
                </c:pt>
                <c:pt idx="12656">
                  <c:v>54.763106628491101</c:v>
                </c:pt>
                <c:pt idx="12657">
                  <c:v>61.009570107596602</c:v>
                </c:pt>
                <c:pt idx="12658">
                  <c:v>77.901982857767806</c:v>
                </c:pt>
                <c:pt idx="12659">
                  <c:v>94.1262581871419</c:v>
                </c:pt>
                <c:pt idx="12660">
                  <c:v>100</c:v>
                </c:pt>
                <c:pt idx="12661">
                  <c:v>100</c:v>
                </c:pt>
                <c:pt idx="12662">
                  <c:v>100</c:v>
                </c:pt>
                <c:pt idx="12663">
                  <c:v>100</c:v>
                </c:pt>
                <c:pt idx="12664">
                  <c:v>100</c:v>
                </c:pt>
                <c:pt idx="12665">
                  <c:v>100</c:v>
                </c:pt>
                <c:pt idx="12666">
                  <c:v>98.341348943770896</c:v>
                </c:pt>
                <c:pt idx="12667">
                  <c:v>90.160973403663405</c:v>
                </c:pt>
                <c:pt idx="12668">
                  <c:v>83.955318677364204</c:v>
                </c:pt>
                <c:pt idx="12669">
                  <c:v>83.591347653177493</c:v>
                </c:pt>
                <c:pt idx="12670">
                  <c:v>93.953803127041198</c:v>
                </c:pt>
                <c:pt idx="12671">
                  <c:v>100</c:v>
                </c:pt>
                <c:pt idx="12672">
                  <c:v>100</c:v>
                </c:pt>
                <c:pt idx="12673">
                  <c:v>100</c:v>
                </c:pt>
                <c:pt idx="12674">
                  <c:v>100</c:v>
                </c:pt>
                <c:pt idx="12675">
                  <c:v>99.245925792185503</c:v>
                </c:pt>
                <c:pt idx="12676">
                  <c:v>92.305273825398402</c:v>
                </c:pt>
                <c:pt idx="12677">
                  <c:v>86.373796103548699</c:v>
                </c:pt>
                <c:pt idx="12678">
                  <c:v>82.958149375059804</c:v>
                </c:pt>
                <c:pt idx="12679">
                  <c:v>66.842886699507204</c:v>
                </c:pt>
                <c:pt idx="12680">
                  <c:v>64.965667160018</c:v>
                </c:pt>
                <c:pt idx="12681">
                  <c:v>68.078267511502901</c:v>
                </c:pt>
                <c:pt idx="12682">
                  <c:v>71.529775093189599</c:v>
                </c:pt>
                <c:pt idx="12683">
                  <c:v>73.264709498544093</c:v>
                </c:pt>
                <c:pt idx="12684">
                  <c:v>75.586732903949795</c:v>
                </c:pt>
                <c:pt idx="12685">
                  <c:v>80.900915683297796</c:v>
                </c:pt>
                <c:pt idx="12686">
                  <c:v>90.928297293452104</c:v>
                </c:pt>
                <c:pt idx="12687">
                  <c:v>97.5859019978503</c:v>
                </c:pt>
                <c:pt idx="12688">
                  <c:v>99.552087660616706</c:v>
                </c:pt>
                <c:pt idx="12689">
                  <c:v>95.173280927540205</c:v>
                </c:pt>
                <c:pt idx="12690">
                  <c:v>90.854619797437195</c:v>
                </c:pt>
                <c:pt idx="12691">
                  <c:v>89.406817873056099</c:v>
                </c:pt>
                <c:pt idx="12692">
                  <c:v>86.466096894163897</c:v>
                </c:pt>
                <c:pt idx="12693">
                  <c:v>77.1584362619122</c:v>
                </c:pt>
                <c:pt idx="12694">
                  <c:v>60.677321010712703</c:v>
                </c:pt>
                <c:pt idx="12695">
                  <c:v>62.629480628758202</c:v>
                </c:pt>
                <c:pt idx="12696">
                  <c:v>74.011368855409003</c:v>
                </c:pt>
                <c:pt idx="12697">
                  <c:v>70.180954616114704</c:v>
                </c:pt>
                <c:pt idx="12698">
                  <c:v>82.944939074064806</c:v>
                </c:pt>
                <c:pt idx="12699">
                  <c:v>80.820273989695707</c:v>
                </c:pt>
                <c:pt idx="12700">
                  <c:v>78.900981764156796</c:v>
                </c:pt>
                <c:pt idx="12701">
                  <c:v>79.361110447767999</c:v>
                </c:pt>
                <c:pt idx="12702">
                  <c:v>80.083753079185499</c:v>
                </c:pt>
                <c:pt idx="12703">
                  <c:v>79.423476034585505</c:v>
                </c:pt>
                <c:pt idx="12704">
                  <c:v>80.393672166146402</c:v>
                </c:pt>
                <c:pt idx="12705">
                  <c:v>81.209648500969294</c:v>
                </c:pt>
                <c:pt idx="12706">
                  <c:v>82.181699210587198</c:v>
                </c:pt>
                <c:pt idx="12707">
                  <c:v>86.085321661081096</c:v>
                </c:pt>
                <c:pt idx="12708">
                  <c:v>89.342544170508802</c:v>
                </c:pt>
                <c:pt idx="12709">
                  <c:v>94.956316359668094</c:v>
                </c:pt>
                <c:pt idx="12710">
                  <c:v>94.521911094525194</c:v>
                </c:pt>
                <c:pt idx="12711">
                  <c:v>95.932401499339306</c:v>
                </c:pt>
                <c:pt idx="12712">
                  <c:v>98.387208734729796</c:v>
                </c:pt>
                <c:pt idx="12713">
                  <c:v>94.595094774513697</c:v>
                </c:pt>
                <c:pt idx="12714">
                  <c:v>89.669385692007296</c:v>
                </c:pt>
                <c:pt idx="12715">
                  <c:v>87.0671665436155</c:v>
                </c:pt>
                <c:pt idx="12716">
                  <c:v>83.951420259061393</c:v>
                </c:pt>
                <c:pt idx="12717">
                  <c:v>79.847182792708693</c:v>
                </c:pt>
                <c:pt idx="12718">
                  <c:v>79.354091260923695</c:v>
                </c:pt>
                <c:pt idx="12719">
                  <c:v>78.743048151103395</c:v>
                </c:pt>
                <c:pt idx="12720">
                  <c:v>83.219275960136301</c:v>
                </c:pt>
                <c:pt idx="12721">
                  <c:v>86.117679991724799</c:v>
                </c:pt>
                <c:pt idx="12722">
                  <c:v>96.808180999446193</c:v>
                </c:pt>
                <c:pt idx="12723">
                  <c:v>93.063080439817895</c:v>
                </c:pt>
                <c:pt idx="12724">
                  <c:v>76.354685318452397</c:v>
                </c:pt>
                <c:pt idx="12725">
                  <c:v>66.219402580635503</c:v>
                </c:pt>
                <c:pt idx="12726">
                  <c:v>61.785286632208503</c:v>
                </c:pt>
                <c:pt idx="12727">
                  <c:v>69.445067976405696</c:v>
                </c:pt>
                <c:pt idx="12728">
                  <c:v>77.703439840925299</c:v>
                </c:pt>
                <c:pt idx="12729">
                  <c:v>83.613207136872603</c:v>
                </c:pt>
                <c:pt idx="12730">
                  <c:v>90.499625401661604</c:v>
                </c:pt>
                <c:pt idx="12731">
                  <c:v>94.362602588914399</c:v>
                </c:pt>
                <c:pt idx="12732">
                  <c:v>97.290835352847395</c:v>
                </c:pt>
                <c:pt idx="12733">
                  <c:v>99.023135937283996</c:v>
                </c:pt>
                <c:pt idx="12734">
                  <c:v>99.681066613014707</c:v>
                </c:pt>
                <c:pt idx="12735">
                  <c:v>100</c:v>
                </c:pt>
                <c:pt idx="12736">
                  <c:v>100</c:v>
                </c:pt>
                <c:pt idx="12737">
                  <c:v>99.193622782434602</c:v>
                </c:pt>
                <c:pt idx="12738">
                  <c:v>91.166627795210104</c:v>
                </c:pt>
                <c:pt idx="12739">
                  <c:v>84.839329311010104</c:v>
                </c:pt>
                <c:pt idx="12740">
                  <c:v>80.351606171955694</c:v>
                </c:pt>
                <c:pt idx="12741">
                  <c:v>80.404388148221202</c:v>
                </c:pt>
                <c:pt idx="12742">
                  <c:v>82.422762879871499</c:v>
                </c:pt>
                <c:pt idx="12743">
                  <c:v>75.169193715170806</c:v>
                </c:pt>
                <c:pt idx="12744">
                  <c:v>81.961608241578901</c:v>
                </c:pt>
                <c:pt idx="12745">
                  <c:v>91.176889954082199</c:v>
                </c:pt>
                <c:pt idx="12746">
                  <c:v>80.452741548712297</c:v>
                </c:pt>
                <c:pt idx="12747">
                  <c:v>78.763614339203102</c:v>
                </c:pt>
                <c:pt idx="12748">
                  <c:v>86.610603541880096</c:v>
                </c:pt>
                <c:pt idx="12749">
                  <c:v>82.053289784447799</c:v>
                </c:pt>
                <c:pt idx="12750">
                  <c:v>88.569053207380506</c:v>
                </c:pt>
                <c:pt idx="12751">
                  <c:v>86.567303837100098</c:v>
                </c:pt>
                <c:pt idx="12752">
                  <c:v>92.542467474778306</c:v>
                </c:pt>
                <c:pt idx="12753">
                  <c:v>98.112284490216993</c:v>
                </c:pt>
                <c:pt idx="12754">
                  <c:v>100</c:v>
                </c:pt>
                <c:pt idx="12755">
                  <c:v>100</c:v>
                </c:pt>
                <c:pt idx="12756">
                  <c:v>100</c:v>
                </c:pt>
                <c:pt idx="12757">
                  <c:v>100</c:v>
                </c:pt>
                <c:pt idx="12758">
                  <c:v>100</c:v>
                </c:pt>
                <c:pt idx="12759">
                  <c:v>100</c:v>
                </c:pt>
                <c:pt idx="12760">
                  <c:v>99.753898825611103</c:v>
                </c:pt>
                <c:pt idx="12761">
                  <c:v>96.992450505508998</c:v>
                </c:pt>
                <c:pt idx="12762">
                  <c:v>87.056710549223496</c:v>
                </c:pt>
                <c:pt idx="12763">
                  <c:v>76.747757507676596</c:v>
                </c:pt>
                <c:pt idx="12764">
                  <c:v>67.793679354841203</c:v>
                </c:pt>
                <c:pt idx="12765">
                  <c:v>62.304707536163598</c:v>
                </c:pt>
                <c:pt idx="12766">
                  <c:v>57.245196685358799</c:v>
                </c:pt>
                <c:pt idx="12767">
                  <c:v>54.126409120505201</c:v>
                </c:pt>
                <c:pt idx="12768">
                  <c:v>56.259059391525</c:v>
                </c:pt>
                <c:pt idx="12769">
                  <c:v>54.694325391559502</c:v>
                </c:pt>
                <c:pt idx="12770">
                  <c:v>53.159826975224</c:v>
                </c:pt>
                <c:pt idx="12771">
                  <c:v>55.708478031883097</c:v>
                </c:pt>
                <c:pt idx="12772">
                  <c:v>59.782615005805198</c:v>
                </c:pt>
                <c:pt idx="12773">
                  <c:v>65.208283847797205</c:v>
                </c:pt>
                <c:pt idx="12774">
                  <c:v>76.052519893277605</c:v>
                </c:pt>
                <c:pt idx="12775">
                  <c:v>86.393365318175498</c:v>
                </c:pt>
                <c:pt idx="12776">
                  <c:v>92.202717125008704</c:v>
                </c:pt>
                <c:pt idx="12777">
                  <c:v>99.703719988543995</c:v>
                </c:pt>
                <c:pt idx="12778">
                  <c:v>100</c:v>
                </c:pt>
                <c:pt idx="12779">
                  <c:v>100</c:v>
                </c:pt>
                <c:pt idx="12780">
                  <c:v>100</c:v>
                </c:pt>
                <c:pt idx="12781">
                  <c:v>100</c:v>
                </c:pt>
                <c:pt idx="12782">
                  <c:v>100</c:v>
                </c:pt>
                <c:pt idx="12783">
                  <c:v>100</c:v>
                </c:pt>
                <c:pt idx="12784">
                  <c:v>100</c:v>
                </c:pt>
                <c:pt idx="12785">
                  <c:v>100</c:v>
                </c:pt>
                <c:pt idx="12786">
                  <c:v>97.2898200596793</c:v>
                </c:pt>
                <c:pt idx="12787">
                  <c:v>87.134347305372501</c:v>
                </c:pt>
                <c:pt idx="12788">
                  <c:v>76.107668573762794</c:v>
                </c:pt>
                <c:pt idx="12789">
                  <c:v>67.958483203433005</c:v>
                </c:pt>
                <c:pt idx="12790">
                  <c:v>62.896232581482401</c:v>
                </c:pt>
                <c:pt idx="12791">
                  <c:v>59.547979627714099</c:v>
                </c:pt>
                <c:pt idx="12792">
                  <c:v>56.2157211749292</c:v>
                </c:pt>
                <c:pt idx="12793">
                  <c:v>54.988632533003504</c:v>
                </c:pt>
                <c:pt idx="12794">
                  <c:v>51.492418718973397</c:v>
                </c:pt>
                <c:pt idx="12795">
                  <c:v>48.373833325039101</c:v>
                </c:pt>
                <c:pt idx="12796">
                  <c:v>50.213079665001302</c:v>
                </c:pt>
                <c:pt idx="12797">
                  <c:v>50.176532932703303</c:v>
                </c:pt>
                <c:pt idx="12798">
                  <c:v>52.541308200190898</c:v>
                </c:pt>
                <c:pt idx="12799">
                  <c:v>57.685194520194699</c:v>
                </c:pt>
                <c:pt idx="12800">
                  <c:v>61.347914861562998</c:v>
                </c:pt>
                <c:pt idx="12801">
                  <c:v>70.109189060949902</c:v>
                </c:pt>
                <c:pt idx="12802">
                  <c:v>76.223379109085798</c:v>
                </c:pt>
                <c:pt idx="12803">
                  <c:v>87.171084658968297</c:v>
                </c:pt>
                <c:pt idx="12804">
                  <c:v>93.885414074685897</c:v>
                </c:pt>
                <c:pt idx="12805">
                  <c:v>93.767565917815602</c:v>
                </c:pt>
                <c:pt idx="12806">
                  <c:v>83.660815227383097</c:v>
                </c:pt>
                <c:pt idx="12807">
                  <c:v>76.205170691518006</c:v>
                </c:pt>
                <c:pt idx="12808">
                  <c:v>77.5153772982232</c:v>
                </c:pt>
                <c:pt idx="12809">
                  <c:v>84.476574190286598</c:v>
                </c:pt>
                <c:pt idx="12810">
                  <c:v>82.090627089248898</c:v>
                </c:pt>
                <c:pt idx="12811">
                  <c:v>85.062046040160695</c:v>
                </c:pt>
                <c:pt idx="12812">
                  <c:v>87.226031409530805</c:v>
                </c:pt>
                <c:pt idx="12813">
                  <c:v>86.423845429276895</c:v>
                </c:pt>
                <c:pt idx="12814">
                  <c:v>82.893822040963101</c:v>
                </c:pt>
                <c:pt idx="12815">
                  <c:v>82.056369795141407</c:v>
                </c:pt>
                <c:pt idx="12816">
                  <c:v>90.471727875883104</c:v>
                </c:pt>
                <c:pt idx="12817">
                  <c:v>96.738458850232107</c:v>
                </c:pt>
                <c:pt idx="12818">
                  <c:v>99.150305606527994</c:v>
                </c:pt>
                <c:pt idx="12819">
                  <c:v>99.411603968028004</c:v>
                </c:pt>
                <c:pt idx="12820">
                  <c:v>91.250775500212299</c:v>
                </c:pt>
                <c:pt idx="12821">
                  <c:v>85.781103567058494</c:v>
                </c:pt>
                <c:pt idx="12822">
                  <c:v>90.286450227756603</c:v>
                </c:pt>
                <c:pt idx="12823">
                  <c:v>93.011153307013601</c:v>
                </c:pt>
                <c:pt idx="12824">
                  <c:v>91.083188946651603</c:v>
                </c:pt>
                <c:pt idx="12825">
                  <c:v>88.731924200261105</c:v>
                </c:pt>
                <c:pt idx="12826">
                  <c:v>89.978226404693302</c:v>
                </c:pt>
                <c:pt idx="12827">
                  <c:v>90.069502779049301</c:v>
                </c:pt>
                <c:pt idx="12828">
                  <c:v>91.382431104194694</c:v>
                </c:pt>
                <c:pt idx="12829">
                  <c:v>91.537998748628596</c:v>
                </c:pt>
                <c:pt idx="12830">
                  <c:v>95.296306279665203</c:v>
                </c:pt>
                <c:pt idx="12831">
                  <c:v>98.522921102522801</c:v>
                </c:pt>
                <c:pt idx="12832">
                  <c:v>99.927393502958296</c:v>
                </c:pt>
                <c:pt idx="12833">
                  <c:v>99.228482776972399</c:v>
                </c:pt>
                <c:pt idx="12834">
                  <c:v>91.881011579940903</c:v>
                </c:pt>
                <c:pt idx="12835">
                  <c:v>86.2698342290997</c:v>
                </c:pt>
                <c:pt idx="12836">
                  <c:v>80.684350592495804</c:v>
                </c:pt>
                <c:pt idx="12837">
                  <c:v>75.734391446598593</c:v>
                </c:pt>
                <c:pt idx="12838">
                  <c:v>71.343931813453807</c:v>
                </c:pt>
                <c:pt idx="12839">
                  <c:v>69.644438148193103</c:v>
                </c:pt>
                <c:pt idx="12840">
                  <c:v>66.341612753384595</c:v>
                </c:pt>
                <c:pt idx="12841">
                  <c:v>60.488611452033197</c:v>
                </c:pt>
                <c:pt idx="12842">
                  <c:v>62.454710116742099</c:v>
                </c:pt>
                <c:pt idx="12843">
                  <c:v>76.043390786883705</c:v>
                </c:pt>
                <c:pt idx="12844">
                  <c:v>72.301011618116107</c:v>
                </c:pt>
                <c:pt idx="12845">
                  <c:v>82.900368711956304</c:v>
                </c:pt>
                <c:pt idx="12846">
                  <c:v>87.695816260481493</c:v>
                </c:pt>
                <c:pt idx="12847">
                  <c:v>88.083883921879703</c:v>
                </c:pt>
                <c:pt idx="12848">
                  <c:v>91.252182485949405</c:v>
                </c:pt>
                <c:pt idx="12849">
                  <c:v>91.541472238099203</c:v>
                </c:pt>
                <c:pt idx="12850">
                  <c:v>93.625849962984205</c:v>
                </c:pt>
                <c:pt idx="12851">
                  <c:v>96.734559931721193</c:v>
                </c:pt>
                <c:pt idx="12852">
                  <c:v>96.359186066960504</c:v>
                </c:pt>
                <c:pt idx="12853">
                  <c:v>98.890060833956596</c:v>
                </c:pt>
                <c:pt idx="12854">
                  <c:v>99.756089732660598</c:v>
                </c:pt>
                <c:pt idx="12855">
                  <c:v>100</c:v>
                </c:pt>
                <c:pt idx="12856">
                  <c:v>99.972556467787101</c:v>
                </c:pt>
                <c:pt idx="12857">
                  <c:v>94.877344244210605</c:v>
                </c:pt>
                <c:pt idx="12858">
                  <c:v>85.319340126507797</c:v>
                </c:pt>
                <c:pt idx="12859">
                  <c:v>80.984813027870601</c:v>
                </c:pt>
                <c:pt idx="12860">
                  <c:v>75.096949917683702</c:v>
                </c:pt>
                <c:pt idx="12861">
                  <c:v>70.256108102756897</c:v>
                </c:pt>
                <c:pt idx="12862">
                  <c:v>77.465636565447795</c:v>
                </c:pt>
                <c:pt idx="12863">
                  <c:v>89.141690234552897</c:v>
                </c:pt>
                <c:pt idx="12864">
                  <c:v>95.958373285811703</c:v>
                </c:pt>
                <c:pt idx="12865">
                  <c:v>86.996627949734304</c:v>
                </c:pt>
                <c:pt idx="12866">
                  <c:v>85.907014322327598</c:v>
                </c:pt>
                <c:pt idx="12867">
                  <c:v>78.827596339196504</c:v>
                </c:pt>
                <c:pt idx="12868">
                  <c:v>68.986735577699307</c:v>
                </c:pt>
                <c:pt idx="12869">
                  <c:v>65.255210418163202</c:v>
                </c:pt>
                <c:pt idx="12870">
                  <c:v>65.630896968995003</c:v>
                </c:pt>
                <c:pt idx="12871">
                  <c:v>70.6525763795117</c:v>
                </c:pt>
                <c:pt idx="12872">
                  <c:v>76.379625884715296</c:v>
                </c:pt>
                <c:pt idx="12873">
                  <c:v>81.992387407031401</c:v>
                </c:pt>
                <c:pt idx="12874">
                  <c:v>88.739558041904999</c:v>
                </c:pt>
                <c:pt idx="12875">
                  <c:v>93.312032163480396</c:v>
                </c:pt>
                <c:pt idx="12876">
                  <c:v>95.635520403613</c:v>
                </c:pt>
                <c:pt idx="12877">
                  <c:v>95.865329767522496</c:v>
                </c:pt>
                <c:pt idx="12878">
                  <c:v>96.203616365648799</c:v>
                </c:pt>
                <c:pt idx="12879">
                  <c:v>90.989017163589594</c:v>
                </c:pt>
                <c:pt idx="12880">
                  <c:v>89.374136599974705</c:v>
                </c:pt>
                <c:pt idx="12881">
                  <c:v>89.479781008937493</c:v>
                </c:pt>
                <c:pt idx="12882">
                  <c:v>90.185314380215999</c:v>
                </c:pt>
                <c:pt idx="12883">
                  <c:v>86.917298895907294</c:v>
                </c:pt>
                <c:pt idx="12884">
                  <c:v>78.829389397268898</c:v>
                </c:pt>
                <c:pt idx="12885">
                  <c:v>71.779226308378597</c:v>
                </c:pt>
                <c:pt idx="12886">
                  <c:v>66.315772787843997</c:v>
                </c:pt>
                <c:pt idx="12887">
                  <c:v>63.590799302005202</c:v>
                </c:pt>
                <c:pt idx="12888">
                  <c:v>61.562082201619397</c:v>
                </c:pt>
                <c:pt idx="12889">
                  <c:v>63.258631584906098</c:v>
                </c:pt>
                <c:pt idx="12890">
                  <c:v>57.564336442005697</c:v>
                </c:pt>
                <c:pt idx="12891">
                  <c:v>53.454786376743897</c:v>
                </c:pt>
                <c:pt idx="12892">
                  <c:v>53.209156917721202</c:v>
                </c:pt>
                <c:pt idx="12893">
                  <c:v>53.719569014615601</c:v>
                </c:pt>
                <c:pt idx="12894">
                  <c:v>54.251888582950698</c:v>
                </c:pt>
                <c:pt idx="12895">
                  <c:v>57.4402828344897</c:v>
                </c:pt>
                <c:pt idx="12896">
                  <c:v>67.346538194696095</c:v>
                </c:pt>
                <c:pt idx="12897">
                  <c:v>78.546939007873405</c:v>
                </c:pt>
                <c:pt idx="12898">
                  <c:v>88.461661652998103</c:v>
                </c:pt>
                <c:pt idx="12899">
                  <c:v>93.040304094930406</c:v>
                </c:pt>
                <c:pt idx="12900">
                  <c:v>93.215438905520102</c:v>
                </c:pt>
                <c:pt idx="12901">
                  <c:v>90.391186927262794</c:v>
                </c:pt>
                <c:pt idx="12902">
                  <c:v>89.911194399483193</c:v>
                </c:pt>
                <c:pt idx="12903">
                  <c:v>90.463765326098198</c:v>
                </c:pt>
                <c:pt idx="12904">
                  <c:v>91.2882789912818</c:v>
                </c:pt>
                <c:pt idx="12905">
                  <c:v>91.882002964254497</c:v>
                </c:pt>
                <c:pt idx="12906">
                  <c:v>85.749058786991199</c:v>
                </c:pt>
                <c:pt idx="12907">
                  <c:v>85.6404848528923</c:v>
                </c:pt>
                <c:pt idx="12908">
                  <c:v>86.225940502751399</c:v>
                </c:pt>
                <c:pt idx="12909">
                  <c:v>87.4407561326679</c:v>
                </c:pt>
                <c:pt idx="12910">
                  <c:v>81.890664375500293</c:v>
                </c:pt>
                <c:pt idx="12911">
                  <c:v>73.488851059789894</c:v>
                </c:pt>
                <c:pt idx="12912">
                  <c:v>73.082386898774203</c:v>
                </c:pt>
                <c:pt idx="12913">
                  <c:v>79.874906641211396</c:v>
                </c:pt>
                <c:pt idx="12914">
                  <c:v>90.594564487044195</c:v>
                </c:pt>
                <c:pt idx="12915">
                  <c:v>74.8446452482127</c:v>
                </c:pt>
                <c:pt idx="12916">
                  <c:v>61.1962134147482</c:v>
                </c:pt>
                <c:pt idx="12917">
                  <c:v>64.398343400099904</c:v>
                </c:pt>
                <c:pt idx="12918">
                  <c:v>66.427877165073099</c:v>
                </c:pt>
                <c:pt idx="12919">
                  <c:v>68.868927363211597</c:v>
                </c:pt>
                <c:pt idx="12920">
                  <c:v>74.527694050264699</c:v>
                </c:pt>
                <c:pt idx="12921">
                  <c:v>81.815325261233895</c:v>
                </c:pt>
                <c:pt idx="12922">
                  <c:v>87.378367129949098</c:v>
                </c:pt>
                <c:pt idx="12923">
                  <c:v>90.6360365185147</c:v>
                </c:pt>
                <c:pt idx="12924">
                  <c:v>93.827806976766794</c:v>
                </c:pt>
                <c:pt idx="12925">
                  <c:v>96.488711502075105</c:v>
                </c:pt>
                <c:pt idx="12926">
                  <c:v>97.9037690164715</c:v>
                </c:pt>
                <c:pt idx="12927">
                  <c:v>97.272094275366698</c:v>
                </c:pt>
                <c:pt idx="12928">
                  <c:v>95.888414171434704</c:v>
                </c:pt>
                <c:pt idx="12929">
                  <c:v>93.294540526240098</c:v>
                </c:pt>
                <c:pt idx="12930">
                  <c:v>90.186052154849605</c:v>
                </c:pt>
                <c:pt idx="12931">
                  <c:v>86.731057124104893</c:v>
                </c:pt>
                <c:pt idx="12932">
                  <c:v>81.132526996932995</c:v>
                </c:pt>
                <c:pt idx="12933">
                  <c:v>73.7488174228248</c:v>
                </c:pt>
                <c:pt idx="12934">
                  <c:v>68.315797859742105</c:v>
                </c:pt>
                <c:pt idx="12935">
                  <c:v>61.231342574272801</c:v>
                </c:pt>
                <c:pt idx="12936">
                  <c:v>54.173746773608698</c:v>
                </c:pt>
                <c:pt idx="12937">
                  <c:v>55.718181676952199</c:v>
                </c:pt>
                <c:pt idx="12938">
                  <c:v>67.119474444698696</c:v>
                </c:pt>
                <c:pt idx="12939">
                  <c:v>77.081427558291907</c:v>
                </c:pt>
                <c:pt idx="12940">
                  <c:v>83.736510704149296</c:v>
                </c:pt>
                <c:pt idx="12941">
                  <c:v>88.054542213844698</c:v>
                </c:pt>
                <c:pt idx="12942">
                  <c:v>89.569615836963905</c:v>
                </c:pt>
                <c:pt idx="12943">
                  <c:v>85.531277504090497</c:v>
                </c:pt>
                <c:pt idx="12944">
                  <c:v>93.327980809257795</c:v>
                </c:pt>
                <c:pt idx="12945">
                  <c:v>99.947070608491202</c:v>
                </c:pt>
                <c:pt idx="12946">
                  <c:v>100</c:v>
                </c:pt>
                <c:pt idx="12947">
                  <c:v>100</c:v>
                </c:pt>
                <c:pt idx="12948">
                  <c:v>100</c:v>
                </c:pt>
                <c:pt idx="12949">
                  <c:v>100</c:v>
                </c:pt>
                <c:pt idx="12950">
                  <c:v>100</c:v>
                </c:pt>
                <c:pt idx="12951">
                  <c:v>100</c:v>
                </c:pt>
                <c:pt idx="12952">
                  <c:v>100</c:v>
                </c:pt>
                <c:pt idx="12953">
                  <c:v>100</c:v>
                </c:pt>
                <c:pt idx="12954">
                  <c:v>97.615054139871702</c:v>
                </c:pt>
                <c:pt idx="12955">
                  <c:v>98.335462997112899</c:v>
                </c:pt>
                <c:pt idx="12956">
                  <c:v>99.995892509979896</c:v>
                </c:pt>
                <c:pt idx="12957">
                  <c:v>95.277594990930595</c:v>
                </c:pt>
                <c:pt idx="12958">
                  <c:v>86.565461133729798</c:v>
                </c:pt>
                <c:pt idx="12959">
                  <c:v>74.4439755125522</c:v>
                </c:pt>
                <c:pt idx="12960">
                  <c:v>70.813590261068995</c:v>
                </c:pt>
                <c:pt idx="12961">
                  <c:v>66.691304513778704</c:v>
                </c:pt>
                <c:pt idx="12962">
                  <c:v>76.938446487652698</c:v>
                </c:pt>
                <c:pt idx="12963">
                  <c:v>89.198268665145093</c:v>
                </c:pt>
                <c:pt idx="12964">
                  <c:v>91.470142875554899</c:v>
                </c:pt>
                <c:pt idx="12965">
                  <c:v>95.909161044928695</c:v>
                </c:pt>
                <c:pt idx="12966">
                  <c:v>91.881336008991298</c:v>
                </c:pt>
                <c:pt idx="12967">
                  <c:v>89.785763870554902</c:v>
                </c:pt>
                <c:pt idx="12968">
                  <c:v>88.875698474749896</c:v>
                </c:pt>
                <c:pt idx="12969">
                  <c:v>82.5606497688064</c:v>
                </c:pt>
                <c:pt idx="12970">
                  <c:v>85.723327439454906</c:v>
                </c:pt>
                <c:pt idx="12971">
                  <c:v>90.349349692080395</c:v>
                </c:pt>
                <c:pt idx="12972">
                  <c:v>95.973941417587994</c:v>
                </c:pt>
                <c:pt idx="12973">
                  <c:v>99.808806174677599</c:v>
                </c:pt>
                <c:pt idx="12974">
                  <c:v>100</c:v>
                </c:pt>
                <c:pt idx="12975">
                  <c:v>100</c:v>
                </c:pt>
                <c:pt idx="12976">
                  <c:v>100</c:v>
                </c:pt>
                <c:pt idx="12977">
                  <c:v>100</c:v>
                </c:pt>
                <c:pt idx="12978">
                  <c:v>94.195066421487596</c:v>
                </c:pt>
                <c:pt idx="12979">
                  <c:v>89.062477940771899</c:v>
                </c:pt>
                <c:pt idx="12980">
                  <c:v>81.606209739356899</c:v>
                </c:pt>
                <c:pt idx="12981">
                  <c:v>72.330350305472606</c:v>
                </c:pt>
                <c:pt idx="12982">
                  <c:v>65.199285546506502</c:v>
                </c:pt>
                <c:pt idx="12983">
                  <c:v>62.673086278710599</c:v>
                </c:pt>
                <c:pt idx="12984">
                  <c:v>62.243362228030101</c:v>
                </c:pt>
                <c:pt idx="12985">
                  <c:v>60.077030382741498</c:v>
                </c:pt>
                <c:pt idx="12986">
                  <c:v>61.561009123664803</c:v>
                </c:pt>
                <c:pt idx="12987">
                  <c:v>63.502018412320403</c:v>
                </c:pt>
                <c:pt idx="12988">
                  <c:v>63.425339057163399</c:v>
                </c:pt>
                <c:pt idx="12989">
                  <c:v>61.960366557225697</c:v>
                </c:pt>
                <c:pt idx="12990">
                  <c:v>67.921337415757193</c:v>
                </c:pt>
                <c:pt idx="12991">
                  <c:v>69.425736184054202</c:v>
                </c:pt>
                <c:pt idx="12992">
                  <c:v>68.670887488403196</c:v>
                </c:pt>
                <c:pt idx="12993">
                  <c:v>72.166168562958703</c:v>
                </c:pt>
                <c:pt idx="12994">
                  <c:v>81.726173906545199</c:v>
                </c:pt>
                <c:pt idx="12995">
                  <c:v>88.722784979016097</c:v>
                </c:pt>
                <c:pt idx="12996">
                  <c:v>93.623115191116497</c:v>
                </c:pt>
                <c:pt idx="12997">
                  <c:v>97.814146146347994</c:v>
                </c:pt>
                <c:pt idx="12998">
                  <c:v>99.649033161566706</c:v>
                </c:pt>
                <c:pt idx="12999">
                  <c:v>76.801568466526206</c:v>
                </c:pt>
                <c:pt idx="13000">
                  <c:v>76.138410083433996</c:v>
                </c:pt>
                <c:pt idx="13001">
                  <c:v>74.0076399894171</c:v>
                </c:pt>
                <c:pt idx="13002">
                  <c:v>67.789118379462806</c:v>
                </c:pt>
                <c:pt idx="13003">
                  <c:v>59.483492498866099</c:v>
                </c:pt>
                <c:pt idx="13004">
                  <c:v>56.490399467700499</c:v>
                </c:pt>
                <c:pt idx="13005">
                  <c:v>55.4784621338951</c:v>
                </c:pt>
                <c:pt idx="13006">
                  <c:v>57.121468280324201</c:v>
                </c:pt>
                <c:pt idx="13007">
                  <c:v>56.244492763117002</c:v>
                </c:pt>
                <c:pt idx="13008">
                  <c:v>56.691697158245603</c:v>
                </c:pt>
                <c:pt idx="13009">
                  <c:v>57.847878387629301</c:v>
                </c:pt>
                <c:pt idx="13010">
                  <c:v>59.903356944654497</c:v>
                </c:pt>
                <c:pt idx="13011">
                  <c:v>64.800629648569497</c:v>
                </c:pt>
                <c:pt idx="13012">
                  <c:v>71.509236978390305</c:v>
                </c:pt>
                <c:pt idx="13013">
                  <c:v>75.782306779739798</c:v>
                </c:pt>
                <c:pt idx="13014">
                  <c:v>82.291006598194798</c:v>
                </c:pt>
                <c:pt idx="13015">
                  <c:v>88.491782340102304</c:v>
                </c:pt>
                <c:pt idx="13016">
                  <c:v>93.588772626250005</c:v>
                </c:pt>
                <c:pt idx="13017">
                  <c:v>96.646632715013197</c:v>
                </c:pt>
                <c:pt idx="13018">
                  <c:v>96.8695163300997</c:v>
                </c:pt>
                <c:pt idx="13019">
                  <c:v>95.709507505986807</c:v>
                </c:pt>
                <c:pt idx="13020">
                  <c:v>88.709711188578495</c:v>
                </c:pt>
                <c:pt idx="13021">
                  <c:v>82.128864388813398</c:v>
                </c:pt>
                <c:pt idx="13022">
                  <c:v>76.540262050353903</c:v>
                </c:pt>
                <c:pt idx="13023">
                  <c:v>71.9927857569525</c:v>
                </c:pt>
                <c:pt idx="13024">
                  <c:v>65.917113214557006</c:v>
                </c:pt>
                <c:pt idx="13025">
                  <c:v>60.424346359509499</c:v>
                </c:pt>
                <c:pt idx="13026">
                  <c:v>52.970783414885503</c:v>
                </c:pt>
                <c:pt idx="13027">
                  <c:v>47.705349659955502</c:v>
                </c:pt>
                <c:pt idx="13028">
                  <c:v>46.032306160801603</c:v>
                </c:pt>
                <c:pt idx="13029">
                  <c:v>45.957673781648602</c:v>
                </c:pt>
                <c:pt idx="13030">
                  <c:v>48.892436691494602</c:v>
                </c:pt>
                <c:pt idx="13031">
                  <c:v>52.916695643428099</c:v>
                </c:pt>
                <c:pt idx="13032">
                  <c:v>54.204299545182302</c:v>
                </c:pt>
                <c:pt idx="13033">
                  <c:v>57.095563930862902</c:v>
                </c:pt>
                <c:pt idx="13034">
                  <c:v>61.305577464137698</c:v>
                </c:pt>
                <c:pt idx="13035">
                  <c:v>67.072592827376397</c:v>
                </c:pt>
                <c:pt idx="13036">
                  <c:v>71.961002332083496</c:v>
                </c:pt>
                <c:pt idx="13037">
                  <c:v>79.0592735962245</c:v>
                </c:pt>
                <c:pt idx="13038">
                  <c:v>88.009904633303293</c:v>
                </c:pt>
                <c:pt idx="13039">
                  <c:v>97.1436657978619</c:v>
                </c:pt>
                <c:pt idx="13040">
                  <c:v>99.999991543516103</c:v>
                </c:pt>
                <c:pt idx="13041">
                  <c:v>100</c:v>
                </c:pt>
                <c:pt idx="13042">
                  <c:v>99.907424823640099</c:v>
                </c:pt>
                <c:pt idx="13043">
                  <c:v>96.431459708792801</c:v>
                </c:pt>
                <c:pt idx="13044">
                  <c:v>89.370604507699397</c:v>
                </c:pt>
                <c:pt idx="13045">
                  <c:v>82.151223696635896</c:v>
                </c:pt>
                <c:pt idx="13046">
                  <c:v>79.195804365082694</c:v>
                </c:pt>
                <c:pt idx="13047">
                  <c:v>78.137999329989</c:v>
                </c:pt>
                <c:pt idx="13048">
                  <c:v>77.829282507651698</c:v>
                </c:pt>
                <c:pt idx="13049">
                  <c:v>83.025007436776903</c:v>
                </c:pt>
                <c:pt idx="13050">
                  <c:v>85.227819143414195</c:v>
                </c:pt>
                <c:pt idx="13051">
                  <c:v>86.201098443844899</c:v>
                </c:pt>
                <c:pt idx="13052">
                  <c:v>85.301357682476095</c:v>
                </c:pt>
                <c:pt idx="13053">
                  <c:v>83.583094446091295</c:v>
                </c:pt>
                <c:pt idx="13054">
                  <c:v>81.614061199521302</c:v>
                </c:pt>
                <c:pt idx="13055">
                  <c:v>80.017100591763906</c:v>
                </c:pt>
                <c:pt idx="13056">
                  <c:v>79.319385210146606</c:v>
                </c:pt>
                <c:pt idx="13057">
                  <c:v>80.086985368334595</c:v>
                </c:pt>
                <c:pt idx="13058">
                  <c:v>82.554980665881999</c:v>
                </c:pt>
                <c:pt idx="13059">
                  <c:v>88.045480346900803</c:v>
                </c:pt>
                <c:pt idx="13060">
                  <c:v>95.252123329136097</c:v>
                </c:pt>
                <c:pt idx="13061">
                  <c:v>100</c:v>
                </c:pt>
                <c:pt idx="13062">
                  <c:v>100</c:v>
                </c:pt>
                <c:pt idx="13063">
                  <c:v>100</c:v>
                </c:pt>
                <c:pt idx="13064">
                  <c:v>100</c:v>
                </c:pt>
                <c:pt idx="13065">
                  <c:v>100</c:v>
                </c:pt>
                <c:pt idx="13066">
                  <c:v>100</c:v>
                </c:pt>
                <c:pt idx="13067">
                  <c:v>100</c:v>
                </c:pt>
                <c:pt idx="13068">
                  <c:v>99.999980577814398</c:v>
                </c:pt>
                <c:pt idx="13069">
                  <c:v>99.9743512894334</c:v>
                </c:pt>
                <c:pt idx="13070">
                  <c:v>97.635640091258296</c:v>
                </c:pt>
                <c:pt idx="13071">
                  <c:v>91.460908824953705</c:v>
                </c:pt>
                <c:pt idx="13072">
                  <c:v>85.584551050350299</c:v>
                </c:pt>
                <c:pt idx="13073">
                  <c:v>81.739323730006205</c:v>
                </c:pt>
                <c:pt idx="13074">
                  <c:v>77.296866595324801</c:v>
                </c:pt>
                <c:pt idx="13075">
                  <c:v>72.7017218922078</c:v>
                </c:pt>
                <c:pt idx="13076">
                  <c:v>70.6777059725718</c:v>
                </c:pt>
                <c:pt idx="13077">
                  <c:v>67.2018620479123</c:v>
                </c:pt>
                <c:pt idx="13078">
                  <c:v>66.629692171614394</c:v>
                </c:pt>
                <c:pt idx="13079">
                  <c:v>65.991900288300798</c:v>
                </c:pt>
                <c:pt idx="13080">
                  <c:v>68.672563371691197</c:v>
                </c:pt>
                <c:pt idx="13081">
                  <c:v>70.664794264951894</c:v>
                </c:pt>
                <c:pt idx="13082">
                  <c:v>69.828163080504396</c:v>
                </c:pt>
                <c:pt idx="13083">
                  <c:v>72.298984408598798</c:v>
                </c:pt>
                <c:pt idx="13084">
                  <c:v>79.919067218040894</c:v>
                </c:pt>
                <c:pt idx="13085">
                  <c:v>85.705072468911894</c:v>
                </c:pt>
                <c:pt idx="13086">
                  <c:v>89.727270676697799</c:v>
                </c:pt>
                <c:pt idx="13087">
                  <c:v>96.946935798296593</c:v>
                </c:pt>
                <c:pt idx="13088">
                  <c:v>99.997192504131306</c:v>
                </c:pt>
                <c:pt idx="13089">
                  <c:v>100</c:v>
                </c:pt>
                <c:pt idx="13090">
                  <c:v>100</c:v>
                </c:pt>
                <c:pt idx="13091">
                  <c:v>99.217684523003697</c:v>
                </c:pt>
                <c:pt idx="13092">
                  <c:v>95.814137194599795</c:v>
                </c:pt>
                <c:pt idx="13093">
                  <c:v>92.161334483657399</c:v>
                </c:pt>
                <c:pt idx="13094">
                  <c:v>85.0622352799315</c:v>
                </c:pt>
                <c:pt idx="13095">
                  <c:v>78.094646369051702</c:v>
                </c:pt>
                <c:pt idx="13096">
                  <c:v>75.0585829227213</c:v>
                </c:pt>
                <c:pt idx="13097">
                  <c:v>70.6030161227375</c:v>
                </c:pt>
                <c:pt idx="13098">
                  <c:v>69.552680373338603</c:v>
                </c:pt>
                <c:pt idx="13099">
                  <c:v>70.839988205176098</c:v>
                </c:pt>
                <c:pt idx="13100">
                  <c:v>72.091366665122194</c:v>
                </c:pt>
                <c:pt idx="13101">
                  <c:v>79.6190652304727</c:v>
                </c:pt>
                <c:pt idx="13102">
                  <c:v>82.278422088283804</c:v>
                </c:pt>
                <c:pt idx="13103">
                  <c:v>77.034237418921606</c:v>
                </c:pt>
                <c:pt idx="13104">
                  <c:v>76.415061607316304</c:v>
                </c:pt>
                <c:pt idx="13105">
                  <c:v>82.215181794531304</c:v>
                </c:pt>
                <c:pt idx="13106">
                  <c:v>88.480481279954901</c:v>
                </c:pt>
                <c:pt idx="13107">
                  <c:v>93.255970320290302</c:v>
                </c:pt>
                <c:pt idx="13108">
                  <c:v>96.524140329651402</c:v>
                </c:pt>
                <c:pt idx="13109">
                  <c:v>99.093264461611099</c:v>
                </c:pt>
                <c:pt idx="13110">
                  <c:v>99.169061156788601</c:v>
                </c:pt>
                <c:pt idx="13111">
                  <c:v>99.064296874381895</c:v>
                </c:pt>
                <c:pt idx="13112">
                  <c:v>97.485627605234399</c:v>
                </c:pt>
                <c:pt idx="13113">
                  <c:v>96.371772946204302</c:v>
                </c:pt>
                <c:pt idx="13114">
                  <c:v>95.907806918711302</c:v>
                </c:pt>
                <c:pt idx="13115">
                  <c:v>95.575574337099496</c:v>
                </c:pt>
                <c:pt idx="13116">
                  <c:v>88.286630817687495</c:v>
                </c:pt>
                <c:pt idx="13117">
                  <c:v>81.508876522381001</c:v>
                </c:pt>
                <c:pt idx="13118">
                  <c:v>72.302575637514394</c:v>
                </c:pt>
                <c:pt idx="13119">
                  <c:v>64.435062395920397</c:v>
                </c:pt>
                <c:pt idx="13120">
                  <c:v>63.578227681208297</c:v>
                </c:pt>
                <c:pt idx="13121">
                  <c:v>60.200625061289799</c:v>
                </c:pt>
                <c:pt idx="13122">
                  <c:v>55.617511357762503</c:v>
                </c:pt>
                <c:pt idx="13123">
                  <c:v>49.020179522464403</c:v>
                </c:pt>
                <c:pt idx="13124">
                  <c:v>45.427621013237001</c:v>
                </c:pt>
                <c:pt idx="13125">
                  <c:v>45.438228223181802</c:v>
                </c:pt>
                <c:pt idx="13126">
                  <c:v>46.779890591487899</c:v>
                </c:pt>
                <c:pt idx="13127">
                  <c:v>49.846877547618497</c:v>
                </c:pt>
                <c:pt idx="13128">
                  <c:v>56.136797513798001</c:v>
                </c:pt>
                <c:pt idx="13129">
                  <c:v>61.604163353374901</c:v>
                </c:pt>
                <c:pt idx="13130">
                  <c:v>71.248783987192496</c:v>
                </c:pt>
                <c:pt idx="13131">
                  <c:v>70.201129617707295</c:v>
                </c:pt>
                <c:pt idx="13132">
                  <c:v>70.308586814236705</c:v>
                </c:pt>
                <c:pt idx="13133">
                  <c:v>74.596054560391806</c:v>
                </c:pt>
                <c:pt idx="13134">
                  <c:v>77.594076455237698</c:v>
                </c:pt>
                <c:pt idx="13135">
                  <c:v>82.290335049984805</c:v>
                </c:pt>
                <c:pt idx="13136">
                  <c:v>87.196478221759506</c:v>
                </c:pt>
                <c:pt idx="13137">
                  <c:v>91.911707810339905</c:v>
                </c:pt>
                <c:pt idx="13138">
                  <c:v>94.596417477297706</c:v>
                </c:pt>
                <c:pt idx="13139">
                  <c:v>95.012460615682002</c:v>
                </c:pt>
                <c:pt idx="13140">
                  <c:v>94.2628364020633</c:v>
                </c:pt>
                <c:pt idx="13141">
                  <c:v>89.101510253061605</c:v>
                </c:pt>
                <c:pt idx="13142">
                  <c:v>83.651427954792197</c:v>
                </c:pt>
                <c:pt idx="13143">
                  <c:v>81.631152097681706</c:v>
                </c:pt>
                <c:pt idx="13144">
                  <c:v>77.1392745837299</c:v>
                </c:pt>
                <c:pt idx="13145">
                  <c:v>71.727277944925902</c:v>
                </c:pt>
                <c:pt idx="13146">
                  <c:v>67.216001127350793</c:v>
                </c:pt>
                <c:pt idx="13147">
                  <c:v>65.378905624516307</c:v>
                </c:pt>
                <c:pt idx="13148">
                  <c:v>64.295483642293505</c:v>
                </c:pt>
                <c:pt idx="13149">
                  <c:v>60.671659489481499</c:v>
                </c:pt>
                <c:pt idx="13150">
                  <c:v>58.471653452437799</c:v>
                </c:pt>
                <c:pt idx="13151">
                  <c:v>59.141372886389703</c:v>
                </c:pt>
                <c:pt idx="13152">
                  <c:v>61.255294302099003</c:v>
                </c:pt>
                <c:pt idx="13153">
                  <c:v>86.230511178030397</c:v>
                </c:pt>
                <c:pt idx="13154">
                  <c:v>100</c:v>
                </c:pt>
                <c:pt idx="13155">
                  <c:v>90.472073721403703</c:v>
                </c:pt>
                <c:pt idx="13158">
                  <c:v>89.115064205175898</c:v>
                </c:pt>
                <c:pt idx="13159">
                  <c:v>86.639902496462796</c:v>
                </c:pt>
                <c:pt idx="13160">
                  <c:v>76.496646125820106</c:v>
                </c:pt>
                <c:pt idx="13161">
                  <c:v>71.680515717562301</c:v>
                </c:pt>
                <c:pt idx="13162">
                  <c:v>66.7196022990789</c:v>
                </c:pt>
                <c:pt idx="13163">
                  <c:v>65.781153987329105</c:v>
                </c:pt>
                <c:pt idx="13164">
                  <c:v>60.778152499647298</c:v>
                </c:pt>
                <c:pt idx="13165">
                  <c:v>59.544219845502496</c:v>
                </c:pt>
                <c:pt idx="13166">
                  <c:v>57.809412540629097</c:v>
                </c:pt>
                <c:pt idx="13167">
                  <c:v>55.693725474556203</c:v>
                </c:pt>
                <c:pt idx="13168">
                  <c:v>55.928746145996001</c:v>
                </c:pt>
                <c:pt idx="13169">
                  <c:v>59.852828178306297</c:v>
                </c:pt>
                <c:pt idx="13170">
                  <c:v>63.144966559915403</c:v>
                </c:pt>
                <c:pt idx="13171">
                  <c:v>68.726006265695005</c:v>
                </c:pt>
                <c:pt idx="13172">
                  <c:v>75.8654745323539</c:v>
                </c:pt>
                <c:pt idx="13173">
                  <c:v>84.2042655224718</c:v>
                </c:pt>
                <c:pt idx="13174">
                  <c:v>97.183297995737306</c:v>
                </c:pt>
                <c:pt idx="13175">
                  <c:v>100</c:v>
                </c:pt>
                <c:pt idx="13176">
                  <c:v>100</c:v>
                </c:pt>
                <c:pt idx="13177">
                  <c:v>100</c:v>
                </c:pt>
                <c:pt idx="13178">
                  <c:v>100</c:v>
                </c:pt>
                <c:pt idx="13179">
                  <c:v>100</c:v>
                </c:pt>
                <c:pt idx="13180">
                  <c:v>100</c:v>
                </c:pt>
                <c:pt idx="13181">
                  <c:v>100</c:v>
                </c:pt>
                <c:pt idx="13182">
                  <c:v>100</c:v>
                </c:pt>
                <c:pt idx="13183">
                  <c:v>100</c:v>
                </c:pt>
                <c:pt idx="13184">
                  <c:v>100</c:v>
                </c:pt>
                <c:pt idx="13185">
                  <c:v>100</c:v>
                </c:pt>
                <c:pt idx="13186">
                  <c:v>99.980985852280796</c:v>
                </c:pt>
                <c:pt idx="13187">
                  <c:v>95.670966153201704</c:v>
                </c:pt>
                <c:pt idx="13188">
                  <c:v>95.412435290155898</c:v>
                </c:pt>
                <c:pt idx="13189">
                  <c:v>91.892397306677694</c:v>
                </c:pt>
                <c:pt idx="13190">
                  <c:v>88.461526424486607</c:v>
                </c:pt>
                <c:pt idx="13191">
                  <c:v>91.201007885487599</c:v>
                </c:pt>
                <c:pt idx="13192">
                  <c:v>96.846503560107607</c:v>
                </c:pt>
                <c:pt idx="13193">
                  <c:v>97.696743152805496</c:v>
                </c:pt>
                <c:pt idx="13194">
                  <c:v>99.903152535611099</c:v>
                </c:pt>
                <c:pt idx="13195">
                  <c:v>100</c:v>
                </c:pt>
                <c:pt idx="13196">
                  <c:v>99.962642227112795</c:v>
                </c:pt>
                <c:pt idx="13197">
                  <c:v>100</c:v>
                </c:pt>
                <c:pt idx="13198">
                  <c:v>100</c:v>
                </c:pt>
                <c:pt idx="13199">
                  <c:v>100</c:v>
                </c:pt>
                <c:pt idx="13200">
                  <c:v>100</c:v>
                </c:pt>
                <c:pt idx="13201">
                  <c:v>100</c:v>
                </c:pt>
                <c:pt idx="13202">
                  <c:v>100</c:v>
                </c:pt>
                <c:pt idx="13203">
                  <c:v>100</c:v>
                </c:pt>
                <c:pt idx="13204">
                  <c:v>99.161193446324305</c:v>
                </c:pt>
                <c:pt idx="13205">
                  <c:v>91.490762357528794</c:v>
                </c:pt>
                <c:pt idx="13206">
                  <c:v>81.362714893068102</c:v>
                </c:pt>
                <c:pt idx="13207">
                  <c:v>72.964138548214294</c:v>
                </c:pt>
                <c:pt idx="13208">
                  <c:v>69.065003461885794</c:v>
                </c:pt>
                <c:pt idx="13209">
                  <c:v>67.598065626336293</c:v>
                </c:pt>
                <c:pt idx="13210">
                  <c:v>67.063967508107098</c:v>
                </c:pt>
                <c:pt idx="13211">
                  <c:v>69.550628662872498</c:v>
                </c:pt>
                <c:pt idx="13212">
                  <c:v>71.784120909909802</c:v>
                </c:pt>
                <c:pt idx="13213">
                  <c:v>75.954701730911495</c:v>
                </c:pt>
                <c:pt idx="13214">
                  <c:v>82.075217680349596</c:v>
                </c:pt>
                <c:pt idx="13215">
                  <c:v>82.297969509532805</c:v>
                </c:pt>
                <c:pt idx="13216">
                  <c:v>83.646031405647193</c:v>
                </c:pt>
                <c:pt idx="13217">
                  <c:v>87.8295055662457</c:v>
                </c:pt>
                <c:pt idx="13218">
                  <c:v>92.354911722306895</c:v>
                </c:pt>
                <c:pt idx="13219">
                  <c:v>98.089381603392795</c:v>
                </c:pt>
                <c:pt idx="13220">
                  <c:v>100</c:v>
                </c:pt>
                <c:pt idx="13221">
                  <c:v>100</c:v>
                </c:pt>
                <c:pt idx="13222">
                  <c:v>100</c:v>
                </c:pt>
                <c:pt idx="13223">
                  <c:v>100</c:v>
                </c:pt>
                <c:pt idx="13224">
                  <c:v>100</c:v>
                </c:pt>
                <c:pt idx="13225">
                  <c:v>100</c:v>
                </c:pt>
                <c:pt idx="13226">
                  <c:v>100</c:v>
                </c:pt>
                <c:pt idx="13227">
                  <c:v>100</c:v>
                </c:pt>
                <c:pt idx="13228">
                  <c:v>100</c:v>
                </c:pt>
                <c:pt idx="13229">
                  <c:v>100</c:v>
                </c:pt>
                <c:pt idx="13230">
                  <c:v>100</c:v>
                </c:pt>
                <c:pt idx="13231">
                  <c:v>100</c:v>
                </c:pt>
                <c:pt idx="13232">
                  <c:v>97.817024138890403</c:v>
                </c:pt>
                <c:pt idx="13233">
                  <c:v>93.550725715187198</c:v>
                </c:pt>
                <c:pt idx="13234">
                  <c:v>86.755692223642399</c:v>
                </c:pt>
                <c:pt idx="13235">
                  <c:v>76.8856143588268</c:v>
                </c:pt>
                <c:pt idx="13236">
                  <c:v>74.921576268333894</c:v>
                </c:pt>
                <c:pt idx="13237">
                  <c:v>73.328767509142395</c:v>
                </c:pt>
                <c:pt idx="13238">
                  <c:v>72.709710105137304</c:v>
                </c:pt>
                <c:pt idx="13239">
                  <c:v>73.239647381890194</c:v>
                </c:pt>
                <c:pt idx="13240">
                  <c:v>73.372272058906901</c:v>
                </c:pt>
                <c:pt idx="13241">
                  <c:v>76.583481274948099</c:v>
                </c:pt>
                <c:pt idx="13242">
                  <c:v>86.558006526761801</c:v>
                </c:pt>
                <c:pt idx="13243">
                  <c:v>90.987951273292097</c:v>
                </c:pt>
                <c:pt idx="13244">
                  <c:v>97.808780662695497</c:v>
                </c:pt>
                <c:pt idx="13245">
                  <c:v>100</c:v>
                </c:pt>
                <c:pt idx="13246">
                  <c:v>100</c:v>
                </c:pt>
                <c:pt idx="13247">
                  <c:v>100</c:v>
                </c:pt>
                <c:pt idx="13248">
                  <c:v>100</c:v>
                </c:pt>
                <c:pt idx="13249">
                  <c:v>100</c:v>
                </c:pt>
                <c:pt idx="13250">
                  <c:v>100</c:v>
                </c:pt>
                <c:pt idx="13251">
                  <c:v>100</c:v>
                </c:pt>
                <c:pt idx="13252">
                  <c:v>99.5479341537891</c:v>
                </c:pt>
                <c:pt idx="13253">
                  <c:v>93.026495542370895</c:v>
                </c:pt>
                <c:pt idx="13254">
                  <c:v>79.949697381746404</c:v>
                </c:pt>
                <c:pt idx="13255">
                  <c:v>69.983540067737493</c:v>
                </c:pt>
                <c:pt idx="13256">
                  <c:v>63.264724605048301</c:v>
                </c:pt>
                <c:pt idx="13257">
                  <c:v>61.301725530159501</c:v>
                </c:pt>
                <c:pt idx="13258">
                  <c:v>61.917808962688099</c:v>
                </c:pt>
                <c:pt idx="13259">
                  <c:v>64.715012690645494</c:v>
                </c:pt>
                <c:pt idx="13260">
                  <c:v>63.267612001377898</c:v>
                </c:pt>
                <c:pt idx="13261">
                  <c:v>55.803748958041901</c:v>
                </c:pt>
                <c:pt idx="13262">
                  <c:v>51.752864302377198</c:v>
                </c:pt>
                <c:pt idx="13263">
                  <c:v>56.786840174383002</c:v>
                </c:pt>
                <c:pt idx="13264">
                  <c:v>62.8856206642077</c:v>
                </c:pt>
                <c:pt idx="13265">
                  <c:v>68.932259071012695</c:v>
                </c:pt>
                <c:pt idx="13266">
                  <c:v>75.160902346717506</c:v>
                </c:pt>
                <c:pt idx="13267">
                  <c:v>79.192172303374406</c:v>
                </c:pt>
                <c:pt idx="13268">
                  <c:v>82.190217456167105</c:v>
                </c:pt>
                <c:pt idx="13269">
                  <c:v>85.493316378440596</c:v>
                </c:pt>
                <c:pt idx="13270">
                  <c:v>93.978547269454296</c:v>
                </c:pt>
                <c:pt idx="13271">
                  <c:v>97.155041346470398</c:v>
                </c:pt>
                <c:pt idx="13272">
                  <c:v>99.585100800958799</c:v>
                </c:pt>
                <c:pt idx="13273">
                  <c:v>99.9986277060421</c:v>
                </c:pt>
                <c:pt idx="13274">
                  <c:v>100</c:v>
                </c:pt>
                <c:pt idx="13275">
                  <c:v>99.998332354354403</c:v>
                </c:pt>
                <c:pt idx="13276">
                  <c:v>95.117353858298799</c:v>
                </c:pt>
                <c:pt idx="13277">
                  <c:v>85.844505190796795</c:v>
                </c:pt>
                <c:pt idx="13278">
                  <c:v>75.970045035286603</c:v>
                </c:pt>
                <c:pt idx="13279">
                  <c:v>71.538728106731696</c:v>
                </c:pt>
                <c:pt idx="13280">
                  <c:v>67.400926883036306</c:v>
                </c:pt>
                <c:pt idx="13281">
                  <c:v>67.165113380651903</c:v>
                </c:pt>
                <c:pt idx="13282">
                  <c:v>69.248597874927</c:v>
                </c:pt>
                <c:pt idx="13283">
                  <c:v>72.390941056500196</c:v>
                </c:pt>
                <c:pt idx="13284">
                  <c:v>73.822345842832206</c:v>
                </c:pt>
                <c:pt idx="13285">
                  <c:v>75.649994240941794</c:v>
                </c:pt>
                <c:pt idx="13286">
                  <c:v>79.269471292297894</c:v>
                </c:pt>
                <c:pt idx="13287">
                  <c:v>84.239980178630702</c:v>
                </c:pt>
                <c:pt idx="13288">
                  <c:v>93.303968295559301</c:v>
                </c:pt>
                <c:pt idx="13289">
                  <c:v>99.623082426380606</c:v>
                </c:pt>
                <c:pt idx="13290">
                  <c:v>99.199029473706901</c:v>
                </c:pt>
                <c:pt idx="13291">
                  <c:v>100</c:v>
                </c:pt>
                <c:pt idx="13292">
                  <c:v>100</c:v>
                </c:pt>
                <c:pt idx="13293">
                  <c:v>100</c:v>
                </c:pt>
                <c:pt idx="13294">
                  <c:v>100</c:v>
                </c:pt>
                <c:pt idx="13295">
                  <c:v>100</c:v>
                </c:pt>
                <c:pt idx="13296">
                  <c:v>100</c:v>
                </c:pt>
                <c:pt idx="13297">
                  <c:v>100</c:v>
                </c:pt>
                <c:pt idx="13298">
                  <c:v>100</c:v>
                </c:pt>
                <c:pt idx="13299">
                  <c:v>100</c:v>
                </c:pt>
                <c:pt idx="13300">
                  <c:v>100</c:v>
                </c:pt>
                <c:pt idx="13301">
                  <c:v>100</c:v>
                </c:pt>
                <c:pt idx="13302">
                  <c:v>99.177223442543294</c:v>
                </c:pt>
                <c:pt idx="13303">
                  <c:v>92.654831640727906</c:v>
                </c:pt>
                <c:pt idx="13304">
                  <c:v>82.743143260618794</c:v>
                </c:pt>
                <c:pt idx="13305">
                  <c:v>76.990564734140406</c:v>
                </c:pt>
                <c:pt idx="13306">
                  <c:v>75.760920723556396</c:v>
                </c:pt>
                <c:pt idx="13307">
                  <c:v>71.623904517842206</c:v>
                </c:pt>
                <c:pt idx="13308">
                  <c:v>69.908779637932895</c:v>
                </c:pt>
                <c:pt idx="13309">
                  <c:v>65.080495175632805</c:v>
                </c:pt>
                <c:pt idx="13310">
                  <c:v>62.416523793566697</c:v>
                </c:pt>
                <c:pt idx="13311">
                  <c:v>60.701883845394498</c:v>
                </c:pt>
                <c:pt idx="13312">
                  <c:v>58.802305747547599</c:v>
                </c:pt>
                <c:pt idx="13313">
                  <c:v>63.474406829018797</c:v>
                </c:pt>
                <c:pt idx="13314">
                  <c:v>68.398354336776805</c:v>
                </c:pt>
                <c:pt idx="13315">
                  <c:v>71.304224623979707</c:v>
                </c:pt>
                <c:pt idx="13316">
                  <c:v>76.169930830190907</c:v>
                </c:pt>
                <c:pt idx="13317">
                  <c:v>82.958773053507997</c:v>
                </c:pt>
                <c:pt idx="13318">
                  <c:v>86.023006577815707</c:v>
                </c:pt>
                <c:pt idx="13319">
                  <c:v>90.366822297820207</c:v>
                </c:pt>
                <c:pt idx="13320">
                  <c:v>94.125002279021601</c:v>
                </c:pt>
                <c:pt idx="13321">
                  <c:v>97.538591193552307</c:v>
                </c:pt>
                <c:pt idx="13322">
                  <c:v>99.884350226050799</c:v>
                </c:pt>
                <c:pt idx="13323">
                  <c:v>98.066570846956694</c:v>
                </c:pt>
                <c:pt idx="13324">
                  <c:v>98.099265871670895</c:v>
                </c:pt>
                <c:pt idx="13325">
                  <c:v>90.349872462128801</c:v>
                </c:pt>
                <c:pt idx="13326">
                  <c:v>80.507532545577305</c:v>
                </c:pt>
                <c:pt idx="13327">
                  <c:v>65.309440230489201</c:v>
                </c:pt>
                <c:pt idx="13328">
                  <c:v>60.168889030494697</c:v>
                </c:pt>
                <c:pt idx="13329">
                  <c:v>56.203655802310301</c:v>
                </c:pt>
                <c:pt idx="13330">
                  <c:v>54.375508417668797</c:v>
                </c:pt>
                <c:pt idx="13331">
                  <c:v>60.7904992505363</c:v>
                </c:pt>
                <c:pt idx="13332">
                  <c:v>59.480585480376298</c:v>
                </c:pt>
                <c:pt idx="13333">
                  <c:v>56.836945058232303</c:v>
                </c:pt>
                <c:pt idx="13334">
                  <c:v>56.552679089845697</c:v>
                </c:pt>
                <c:pt idx="13335">
                  <c:v>57.9505270380265</c:v>
                </c:pt>
                <c:pt idx="13336">
                  <c:v>61.727755737318098</c:v>
                </c:pt>
                <c:pt idx="13337">
                  <c:v>69.012132028338499</c:v>
                </c:pt>
                <c:pt idx="13338">
                  <c:v>75.543509674954194</c:v>
                </c:pt>
                <c:pt idx="13339">
                  <c:v>84.329276523832803</c:v>
                </c:pt>
                <c:pt idx="13340">
                  <c:v>93.234675255656498</c:v>
                </c:pt>
                <c:pt idx="13341">
                  <c:v>89.290831169922697</c:v>
                </c:pt>
                <c:pt idx="13342">
                  <c:v>91.373799588506401</c:v>
                </c:pt>
                <c:pt idx="13343">
                  <c:v>98.640189559630599</c:v>
                </c:pt>
                <c:pt idx="13344">
                  <c:v>99.965079769685502</c:v>
                </c:pt>
                <c:pt idx="13345">
                  <c:v>100</c:v>
                </c:pt>
                <c:pt idx="13346">
                  <c:v>100</c:v>
                </c:pt>
                <c:pt idx="13347">
                  <c:v>100</c:v>
                </c:pt>
                <c:pt idx="13348">
                  <c:v>100</c:v>
                </c:pt>
                <c:pt idx="13349">
                  <c:v>100</c:v>
                </c:pt>
                <c:pt idx="13350">
                  <c:v>100</c:v>
                </c:pt>
                <c:pt idx="13351">
                  <c:v>99.944828853181903</c:v>
                </c:pt>
                <c:pt idx="13352">
                  <c:v>94.826874653783506</c:v>
                </c:pt>
                <c:pt idx="13353">
                  <c:v>90.393963234976695</c:v>
                </c:pt>
                <c:pt idx="13354">
                  <c:v>97.743170692143806</c:v>
                </c:pt>
                <c:pt idx="13355">
                  <c:v>89.596160692785105</c:v>
                </c:pt>
                <c:pt idx="13356">
                  <c:v>85.271088450761397</c:v>
                </c:pt>
                <c:pt idx="13357">
                  <c:v>69.537715723653406</c:v>
                </c:pt>
                <c:pt idx="13358">
                  <c:v>63.770654823458301</c:v>
                </c:pt>
                <c:pt idx="13359">
                  <c:v>60.386162171594499</c:v>
                </c:pt>
                <c:pt idx="13360">
                  <c:v>55.474863354361297</c:v>
                </c:pt>
                <c:pt idx="13361">
                  <c:v>62.1313153495758</c:v>
                </c:pt>
                <c:pt idx="13362">
                  <c:v>65.641769712167303</c:v>
                </c:pt>
                <c:pt idx="13363">
                  <c:v>66.6993553715986</c:v>
                </c:pt>
                <c:pt idx="13364">
                  <c:v>73.293948038046693</c:v>
                </c:pt>
                <c:pt idx="13365">
                  <c:v>83.349816794313298</c:v>
                </c:pt>
                <c:pt idx="13366">
                  <c:v>92.099675796044494</c:v>
                </c:pt>
                <c:pt idx="13367">
                  <c:v>97.064272854943098</c:v>
                </c:pt>
                <c:pt idx="13368">
                  <c:v>99.675300408389504</c:v>
                </c:pt>
                <c:pt idx="13369">
                  <c:v>100</c:v>
                </c:pt>
                <c:pt idx="13370">
                  <c:v>100</c:v>
                </c:pt>
                <c:pt idx="13371">
                  <c:v>99.599882562542007</c:v>
                </c:pt>
                <c:pt idx="13372">
                  <c:v>95.348206754467896</c:v>
                </c:pt>
                <c:pt idx="13373">
                  <c:v>89.055000561385697</c:v>
                </c:pt>
                <c:pt idx="13374">
                  <c:v>77.681398546417199</c:v>
                </c:pt>
                <c:pt idx="13375">
                  <c:v>68.816977206545801</c:v>
                </c:pt>
                <c:pt idx="13376">
                  <c:v>61.0910661080732</c:v>
                </c:pt>
                <c:pt idx="13377">
                  <c:v>60.203889257831499</c:v>
                </c:pt>
                <c:pt idx="13378">
                  <c:v>58.014343008969803</c:v>
                </c:pt>
                <c:pt idx="13379">
                  <c:v>57.787988576756199</c:v>
                </c:pt>
                <c:pt idx="13380">
                  <c:v>58.891262090657897</c:v>
                </c:pt>
                <c:pt idx="13381">
                  <c:v>55.7400309783566</c:v>
                </c:pt>
                <c:pt idx="13382">
                  <c:v>54.455843052624502</c:v>
                </c:pt>
                <c:pt idx="13383">
                  <c:v>51.636970673212403</c:v>
                </c:pt>
                <c:pt idx="13384">
                  <c:v>54.786529511716502</c:v>
                </c:pt>
                <c:pt idx="13385">
                  <c:v>61.200645329348603</c:v>
                </c:pt>
                <c:pt idx="13386">
                  <c:v>67.608613560992794</c:v>
                </c:pt>
                <c:pt idx="13387">
                  <c:v>71.039906843995695</c:v>
                </c:pt>
                <c:pt idx="13388">
                  <c:v>72.972302070175402</c:v>
                </c:pt>
                <c:pt idx="13389">
                  <c:v>75.664784999486798</c:v>
                </c:pt>
                <c:pt idx="13390">
                  <c:v>78.431656686992199</c:v>
                </c:pt>
                <c:pt idx="13391">
                  <c:v>79.975341700545698</c:v>
                </c:pt>
                <c:pt idx="13392">
                  <c:v>82.852033242929195</c:v>
                </c:pt>
                <c:pt idx="13393">
                  <c:v>92.927158726404599</c:v>
                </c:pt>
                <c:pt idx="13394">
                  <c:v>100</c:v>
                </c:pt>
                <c:pt idx="13395">
                  <c:v>97.855875865853903</c:v>
                </c:pt>
                <c:pt idx="13396">
                  <c:v>88.199433418842602</c:v>
                </c:pt>
                <c:pt idx="13397">
                  <c:v>81.509923732683802</c:v>
                </c:pt>
                <c:pt idx="13398">
                  <c:v>75.957110341009297</c:v>
                </c:pt>
                <c:pt idx="13399">
                  <c:v>71.110285702810003</c:v>
                </c:pt>
                <c:pt idx="13400">
                  <c:v>63.411672357518398</c:v>
                </c:pt>
                <c:pt idx="13401">
                  <c:v>58.3674949992972</c:v>
                </c:pt>
                <c:pt idx="13402">
                  <c:v>52.980848391086603</c:v>
                </c:pt>
                <c:pt idx="13403">
                  <c:v>52.595926689191401</c:v>
                </c:pt>
                <c:pt idx="13404">
                  <c:v>53.254694023425799</c:v>
                </c:pt>
                <c:pt idx="13405">
                  <c:v>59.321455242582203</c:v>
                </c:pt>
                <c:pt idx="13406">
                  <c:v>70.669808576016493</c:v>
                </c:pt>
                <c:pt idx="13407">
                  <c:v>70.235478596696694</c:v>
                </c:pt>
                <c:pt idx="13408">
                  <c:v>69.157920571614099</c:v>
                </c:pt>
                <c:pt idx="13409">
                  <c:v>74.491781098791506</c:v>
                </c:pt>
                <c:pt idx="13410">
                  <c:v>78.489984710648699</c:v>
                </c:pt>
                <c:pt idx="13411">
                  <c:v>82.624724280513405</c:v>
                </c:pt>
                <c:pt idx="13412">
                  <c:v>83.882951105535696</c:v>
                </c:pt>
                <c:pt idx="13413">
                  <c:v>83.073156157542499</c:v>
                </c:pt>
                <c:pt idx="13414">
                  <c:v>83.982076287116797</c:v>
                </c:pt>
                <c:pt idx="13415">
                  <c:v>85.922624704185196</c:v>
                </c:pt>
                <c:pt idx="13416">
                  <c:v>99.295022495190693</c:v>
                </c:pt>
                <c:pt idx="13417">
                  <c:v>100</c:v>
                </c:pt>
                <c:pt idx="13418">
                  <c:v>100</c:v>
                </c:pt>
                <c:pt idx="13419">
                  <c:v>100</c:v>
                </c:pt>
                <c:pt idx="13420">
                  <c:v>100</c:v>
                </c:pt>
                <c:pt idx="13421">
                  <c:v>100</c:v>
                </c:pt>
                <c:pt idx="13422">
                  <c:v>100</c:v>
                </c:pt>
                <c:pt idx="13423">
                  <c:v>100</c:v>
                </c:pt>
                <c:pt idx="13424">
                  <c:v>96.091238737323295</c:v>
                </c:pt>
                <c:pt idx="13425">
                  <c:v>88.310875742951296</c:v>
                </c:pt>
                <c:pt idx="13426">
                  <c:v>88.867354140061906</c:v>
                </c:pt>
                <c:pt idx="13427">
                  <c:v>87.423359773696205</c:v>
                </c:pt>
                <c:pt idx="13428">
                  <c:v>82.761791583635102</c:v>
                </c:pt>
                <c:pt idx="13429">
                  <c:v>78.612022065858895</c:v>
                </c:pt>
                <c:pt idx="13430">
                  <c:v>74.489862418020095</c:v>
                </c:pt>
                <c:pt idx="13431">
                  <c:v>75.460029784420001</c:v>
                </c:pt>
                <c:pt idx="13432">
                  <c:v>75.479592727025803</c:v>
                </c:pt>
                <c:pt idx="13433">
                  <c:v>77.188463987383699</c:v>
                </c:pt>
                <c:pt idx="13434">
                  <c:v>80.7319682683612</c:v>
                </c:pt>
                <c:pt idx="13435">
                  <c:v>81.566463000439299</c:v>
                </c:pt>
                <c:pt idx="13436">
                  <c:v>85.812266489821496</c:v>
                </c:pt>
                <c:pt idx="13437">
                  <c:v>87.4489270954586</c:v>
                </c:pt>
                <c:pt idx="13438">
                  <c:v>86.130424232874105</c:v>
                </c:pt>
                <c:pt idx="13439">
                  <c:v>87.848910849203193</c:v>
                </c:pt>
                <c:pt idx="13440">
                  <c:v>99.209506762862503</c:v>
                </c:pt>
                <c:pt idx="13441">
                  <c:v>100</c:v>
                </c:pt>
                <c:pt idx="13442">
                  <c:v>100</c:v>
                </c:pt>
                <c:pt idx="13443">
                  <c:v>100</c:v>
                </c:pt>
                <c:pt idx="13444">
                  <c:v>100</c:v>
                </c:pt>
                <c:pt idx="13445">
                  <c:v>99.999530395151993</c:v>
                </c:pt>
                <c:pt idx="13446">
                  <c:v>94.206859622958007</c:v>
                </c:pt>
                <c:pt idx="13447">
                  <c:v>85.422682968986507</c:v>
                </c:pt>
                <c:pt idx="13448">
                  <c:v>74.526605663422004</c:v>
                </c:pt>
                <c:pt idx="13449">
                  <c:v>69.708019723139898</c:v>
                </c:pt>
                <c:pt idx="13450">
                  <c:v>70.833583268152296</c:v>
                </c:pt>
                <c:pt idx="13451">
                  <c:v>73.278386429802097</c:v>
                </c:pt>
                <c:pt idx="13452">
                  <c:v>73.514365959667003</c:v>
                </c:pt>
                <c:pt idx="13453">
                  <c:v>75.334617441920102</c:v>
                </c:pt>
                <c:pt idx="13454">
                  <c:v>67.1362809646497</c:v>
                </c:pt>
                <c:pt idx="13455">
                  <c:v>64.310184413327306</c:v>
                </c:pt>
                <c:pt idx="13456">
                  <c:v>68.849792581369897</c:v>
                </c:pt>
                <c:pt idx="13457">
                  <c:v>70.947363633347805</c:v>
                </c:pt>
                <c:pt idx="13458">
                  <c:v>74.929006526380505</c:v>
                </c:pt>
                <c:pt idx="13459">
                  <c:v>80.344491487893293</c:v>
                </c:pt>
                <c:pt idx="13460">
                  <c:v>85.603281889885693</c:v>
                </c:pt>
                <c:pt idx="13461">
                  <c:v>89.597476596750894</c:v>
                </c:pt>
                <c:pt idx="13462">
                  <c:v>94.250440146919502</c:v>
                </c:pt>
                <c:pt idx="13463">
                  <c:v>97.286605632274103</c:v>
                </c:pt>
                <c:pt idx="13464">
                  <c:v>99.766067344658296</c:v>
                </c:pt>
                <c:pt idx="13465">
                  <c:v>99.938117454496805</c:v>
                </c:pt>
                <c:pt idx="13466">
                  <c:v>100</c:v>
                </c:pt>
                <c:pt idx="13467">
                  <c:v>100</c:v>
                </c:pt>
                <c:pt idx="13468">
                  <c:v>99.557451289528203</c:v>
                </c:pt>
                <c:pt idx="13469">
                  <c:v>95.448850850251304</c:v>
                </c:pt>
                <c:pt idx="13470">
                  <c:v>87.943165151079498</c:v>
                </c:pt>
                <c:pt idx="13471">
                  <c:v>83.424079611254498</c:v>
                </c:pt>
                <c:pt idx="13472">
                  <c:v>83.972361888220803</c:v>
                </c:pt>
                <c:pt idx="13473">
                  <c:v>77.9109766672982</c:v>
                </c:pt>
                <c:pt idx="13474">
                  <c:v>75.978958163898398</c:v>
                </c:pt>
                <c:pt idx="13475">
                  <c:v>76.3988446650783</c:v>
                </c:pt>
                <c:pt idx="13476">
                  <c:v>71.629475771002205</c:v>
                </c:pt>
                <c:pt idx="13477">
                  <c:v>67.280869660300596</c:v>
                </c:pt>
                <c:pt idx="13478">
                  <c:v>62.262842303342197</c:v>
                </c:pt>
                <c:pt idx="13479">
                  <c:v>55.925555715428402</c:v>
                </c:pt>
                <c:pt idx="13480">
                  <c:v>58.655196701293399</c:v>
                </c:pt>
                <c:pt idx="13481">
                  <c:v>69.973280290754104</c:v>
                </c:pt>
                <c:pt idx="13482">
                  <c:v>77.371844668435998</c:v>
                </c:pt>
                <c:pt idx="13483">
                  <c:v>80.891076771886205</c:v>
                </c:pt>
                <c:pt idx="13484">
                  <c:v>87.600443507337999</c:v>
                </c:pt>
                <c:pt idx="13485">
                  <c:v>91.062229372967096</c:v>
                </c:pt>
                <c:pt idx="13486">
                  <c:v>98.395512992504806</c:v>
                </c:pt>
                <c:pt idx="13487">
                  <c:v>100</c:v>
                </c:pt>
                <c:pt idx="13488">
                  <c:v>100</c:v>
                </c:pt>
                <c:pt idx="13489">
                  <c:v>100</c:v>
                </c:pt>
                <c:pt idx="13490">
                  <c:v>100</c:v>
                </c:pt>
                <c:pt idx="13491">
                  <c:v>96.648411703216496</c:v>
                </c:pt>
                <c:pt idx="13492">
                  <c:v>88.878810310043605</c:v>
                </c:pt>
                <c:pt idx="13493">
                  <c:v>78.202261016149507</c:v>
                </c:pt>
                <c:pt idx="13494">
                  <c:v>64.576421644059593</c:v>
                </c:pt>
                <c:pt idx="13495">
                  <c:v>56.946354551223003</c:v>
                </c:pt>
                <c:pt idx="13496">
                  <c:v>52.996597340493501</c:v>
                </c:pt>
                <c:pt idx="13497">
                  <c:v>52.416807968821999</c:v>
                </c:pt>
                <c:pt idx="13498">
                  <c:v>51.3822290015341</c:v>
                </c:pt>
                <c:pt idx="13499">
                  <c:v>52.0016974911115</c:v>
                </c:pt>
                <c:pt idx="13500">
                  <c:v>51.840874288733403</c:v>
                </c:pt>
                <c:pt idx="13501">
                  <c:v>51.578437493224598</c:v>
                </c:pt>
                <c:pt idx="13502">
                  <c:v>51.465184703047598</c:v>
                </c:pt>
                <c:pt idx="13503">
                  <c:v>51.682970815123298</c:v>
                </c:pt>
                <c:pt idx="13504">
                  <c:v>53.387233807161302</c:v>
                </c:pt>
                <c:pt idx="13505">
                  <c:v>56.618783294990401</c:v>
                </c:pt>
                <c:pt idx="13506">
                  <c:v>63.117807111373899</c:v>
                </c:pt>
                <c:pt idx="13507">
                  <c:v>69.062887672079398</c:v>
                </c:pt>
                <c:pt idx="13508">
                  <c:v>72.7321404956744</c:v>
                </c:pt>
                <c:pt idx="13509">
                  <c:v>74.060495149965007</c:v>
                </c:pt>
                <c:pt idx="13510">
                  <c:v>75.263187336528304</c:v>
                </c:pt>
                <c:pt idx="13511">
                  <c:v>78.030510046992305</c:v>
                </c:pt>
                <c:pt idx="13512">
                  <c:v>84.940563571900398</c:v>
                </c:pt>
                <c:pt idx="13513">
                  <c:v>87.1231987538646</c:v>
                </c:pt>
                <c:pt idx="13514">
                  <c:v>89.093159321336401</c:v>
                </c:pt>
                <c:pt idx="13515">
                  <c:v>88.666966908423305</c:v>
                </c:pt>
                <c:pt idx="13516">
                  <c:v>89.141289234880205</c:v>
                </c:pt>
                <c:pt idx="13517">
                  <c:v>84.394465341805997</c:v>
                </c:pt>
                <c:pt idx="13518">
                  <c:v>78.292119799213197</c:v>
                </c:pt>
                <c:pt idx="13519">
                  <c:v>76.172956624477195</c:v>
                </c:pt>
                <c:pt idx="13520">
                  <c:v>75.068169492009304</c:v>
                </c:pt>
                <c:pt idx="13521">
                  <c:v>79.7899163126839</c:v>
                </c:pt>
                <c:pt idx="13522">
                  <c:v>79.192925422190697</c:v>
                </c:pt>
                <c:pt idx="13523">
                  <c:v>80.982981675246506</c:v>
                </c:pt>
                <c:pt idx="13524">
                  <c:v>79.775629322087397</c:v>
                </c:pt>
                <c:pt idx="13525">
                  <c:v>78.959080213491802</c:v>
                </c:pt>
                <c:pt idx="13526">
                  <c:v>76.935592477116899</c:v>
                </c:pt>
                <c:pt idx="13527">
                  <c:v>77.066870412819497</c:v>
                </c:pt>
                <c:pt idx="13528">
                  <c:v>79.916080570717</c:v>
                </c:pt>
                <c:pt idx="13529">
                  <c:v>83.587942343269503</c:v>
                </c:pt>
                <c:pt idx="13530">
                  <c:v>87.131863272242796</c:v>
                </c:pt>
                <c:pt idx="13531">
                  <c:v>94.662338139972107</c:v>
                </c:pt>
                <c:pt idx="13532">
                  <c:v>100</c:v>
                </c:pt>
                <c:pt idx="13533">
                  <c:v>100</c:v>
                </c:pt>
                <c:pt idx="13534">
                  <c:v>100</c:v>
                </c:pt>
                <c:pt idx="13535">
                  <c:v>100</c:v>
                </c:pt>
                <c:pt idx="13536">
                  <c:v>100</c:v>
                </c:pt>
                <c:pt idx="13537">
                  <c:v>100</c:v>
                </c:pt>
                <c:pt idx="13538">
                  <c:v>100</c:v>
                </c:pt>
                <c:pt idx="13539">
                  <c:v>100</c:v>
                </c:pt>
                <c:pt idx="13540">
                  <c:v>100</c:v>
                </c:pt>
                <c:pt idx="13541">
                  <c:v>100</c:v>
                </c:pt>
                <c:pt idx="13542">
                  <c:v>100</c:v>
                </c:pt>
                <c:pt idx="13543">
                  <c:v>100</c:v>
                </c:pt>
                <c:pt idx="13544">
                  <c:v>100</c:v>
                </c:pt>
                <c:pt idx="13545">
                  <c:v>98.0183829755088</c:v>
                </c:pt>
                <c:pt idx="13546">
                  <c:v>91.095122872905506</c:v>
                </c:pt>
                <c:pt idx="13547">
                  <c:v>86.282359647060503</c:v>
                </c:pt>
                <c:pt idx="13548">
                  <c:v>81.117136842306905</c:v>
                </c:pt>
                <c:pt idx="13549">
                  <c:v>84.004448482598093</c:v>
                </c:pt>
                <c:pt idx="13550">
                  <c:v>84.561447457169393</c:v>
                </c:pt>
                <c:pt idx="13551">
                  <c:v>82.727173884692206</c:v>
                </c:pt>
                <c:pt idx="13552">
                  <c:v>85.798239339331602</c:v>
                </c:pt>
                <c:pt idx="13553">
                  <c:v>92.329242799893393</c:v>
                </c:pt>
                <c:pt idx="13554">
                  <c:v>96.949734084434894</c:v>
                </c:pt>
                <c:pt idx="13555">
                  <c:v>99.948022519588804</c:v>
                </c:pt>
                <c:pt idx="13556">
                  <c:v>100</c:v>
                </c:pt>
                <c:pt idx="13557">
                  <c:v>100</c:v>
                </c:pt>
                <c:pt idx="13558">
                  <c:v>100</c:v>
                </c:pt>
                <c:pt idx="13559">
                  <c:v>100</c:v>
                </c:pt>
                <c:pt idx="13560">
                  <c:v>100</c:v>
                </c:pt>
                <c:pt idx="13561">
                  <c:v>100</c:v>
                </c:pt>
                <c:pt idx="13562">
                  <c:v>100</c:v>
                </c:pt>
                <c:pt idx="13563">
                  <c:v>100</c:v>
                </c:pt>
                <c:pt idx="13564">
                  <c:v>99.632582369674694</c:v>
                </c:pt>
                <c:pt idx="13565">
                  <c:v>95.633589980763901</c:v>
                </c:pt>
                <c:pt idx="13566">
                  <c:v>85.944703223265904</c:v>
                </c:pt>
                <c:pt idx="13567">
                  <c:v>78.6175251464783</c:v>
                </c:pt>
                <c:pt idx="13568">
                  <c:v>69.003883104855902</c:v>
                </c:pt>
                <c:pt idx="13569">
                  <c:v>63.930156984998099</c:v>
                </c:pt>
                <c:pt idx="13570">
                  <c:v>68.134070827707205</c:v>
                </c:pt>
                <c:pt idx="13571">
                  <c:v>68.419670757262395</c:v>
                </c:pt>
                <c:pt idx="13572">
                  <c:v>66.871650076861499</c:v>
                </c:pt>
                <c:pt idx="13573">
                  <c:v>64.118278250557395</c:v>
                </c:pt>
                <c:pt idx="13574">
                  <c:v>62.413578588234103</c:v>
                </c:pt>
                <c:pt idx="13575">
                  <c:v>61.573282553214597</c:v>
                </c:pt>
                <c:pt idx="13576">
                  <c:v>62.610049928817403</c:v>
                </c:pt>
                <c:pt idx="13577">
                  <c:v>66.100170504800502</c:v>
                </c:pt>
                <c:pt idx="13578">
                  <c:v>70.620568038823095</c:v>
                </c:pt>
                <c:pt idx="13579">
                  <c:v>77.212917807451007</c:v>
                </c:pt>
                <c:pt idx="13580">
                  <c:v>83.125132676870905</c:v>
                </c:pt>
                <c:pt idx="13581">
                  <c:v>88.324928348939693</c:v>
                </c:pt>
                <c:pt idx="13582">
                  <c:v>95.1021404441843</c:v>
                </c:pt>
                <c:pt idx="13583">
                  <c:v>96.775908495054296</c:v>
                </c:pt>
                <c:pt idx="13584">
                  <c:v>98.240134346653804</c:v>
                </c:pt>
                <c:pt idx="13585">
                  <c:v>99.9536180139376</c:v>
                </c:pt>
                <c:pt idx="13586">
                  <c:v>100</c:v>
                </c:pt>
                <c:pt idx="13587">
                  <c:v>99.437707242252401</c:v>
                </c:pt>
                <c:pt idx="13588">
                  <c:v>95.871067656563298</c:v>
                </c:pt>
                <c:pt idx="13589">
                  <c:v>92.871194465349205</c:v>
                </c:pt>
                <c:pt idx="13590">
                  <c:v>89.583987249242995</c:v>
                </c:pt>
                <c:pt idx="13591">
                  <c:v>82.6053872998815</c:v>
                </c:pt>
                <c:pt idx="13592">
                  <c:v>78.630230765680906</c:v>
                </c:pt>
                <c:pt idx="13593">
                  <c:v>73.866846692429306</c:v>
                </c:pt>
                <c:pt idx="13594">
                  <c:v>59.829145232051303</c:v>
                </c:pt>
                <c:pt idx="13595">
                  <c:v>59.4319167076656</c:v>
                </c:pt>
                <c:pt idx="13596">
                  <c:v>57.4983898713323</c:v>
                </c:pt>
                <c:pt idx="13597">
                  <c:v>53.357351677763198</c:v>
                </c:pt>
                <c:pt idx="13598">
                  <c:v>55.506441774097397</c:v>
                </c:pt>
                <c:pt idx="13599">
                  <c:v>59.4663918968619</c:v>
                </c:pt>
                <c:pt idx="13600">
                  <c:v>62.285218032945998</c:v>
                </c:pt>
                <c:pt idx="13601">
                  <c:v>65.475715110009801</c:v>
                </c:pt>
                <c:pt idx="13602">
                  <c:v>70.533753720699394</c:v>
                </c:pt>
                <c:pt idx="13603">
                  <c:v>75.4472999065556</c:v>
                </c:pt>
                <c:pt idx="13604">
                  <c:v>79.985430447354503</c:v>
                </c:pt>
                <c:pt idx="13605">
                  <c:v>81.423564048264296</c:v>
                </c:pt>
                <c:pt idx="13606">
                  <c:v>87.653794214774706</c:v>
                </c:pt>
                <c:pt idx="13607">
                  <c:v>93.772533850895798</c:v>
                </c:pt>
                <c:pt idx="13608">
                  <c:v>94.682788822963204</c:v>
                </c:pt>
                <c:pt idx="13609">
                  <c:v>88.5184208070511</c:v>
                </c:pt>
                <c:pt idx="13610">
                  <c:v>94.268650160106702</c:v>
                </c:pt>
                <c:pt idx="13611">
                  <c:v>95.029907571023301</c:v>
                </c:pt>
                <c:pt idx="13612">
                  <c:v>93.394654862360596</c:v>
                </c:pt>
                <c:pt idx="13613">
                  <c:v>93.257613890082396</c:v>
                </c:pt>
                <c:pt idx="13614">
                  <c:v>85.203434131740295</c:v>
                </c:pt>
                <c:pt idx="13615">
                  <c:v>81.604319513969003</c:v>
                </c:pt>
                <c:pt idx="13616">
                  <c:v>80.979898306969105</c:v>
                </c:pt>
                <c:pt idx="13617">
                  <c:v>83.262041788262906</c:v>
                </c:pt>
                <c:pt idx="13618">
                  <c:v>81.387536476616106</c:v>
                </c:pt>
                <c:pt idx="13619">
                  <c:v>77.766364713727697</c:v>
                </c:pt>
                <c:pt idx="13620">
                  <c:v>66.347614520761795</c:v>
                </c:pt>
                <c:pt idx="13621">
                  <c:v>64.6448778643732</c:v>
                </c:pt>
                <c:pt idx="13622">
                  <c:v>72.4948860821832</c:v>
                </c:pt>
                <c:pt idx="13623">
                  <c:v>85.452833098416505</c:v>
                </c:pt>
                <c:pt idx="13624">
                  <c:v>94.459104059280406</c:v>
                </c:pt>
                <c:pt idx="13625">
                  <c:v>99.913897572987295</c:v>
                </c:pt>
                <c:pt idx="13626">
                  <c:v>99.935217075761997</c:v>
                </c:pt>
                <c:pt idx="13627">
                  <c:v>100</c:v>
                </c:pt>
                <c:pt idx="13628">
                  <c:v>99.749832910706004</c:v>
                </c:pt>
                <c:pt idx="13629">
                  <c:v>99.074957394616405</c:v>
                </c:pt>
                <c:pt idx="13630">
                  <c:v>96.042774218569093</c:v>
                </c:pt>
                <c:pt idx="13631">
                  <c:v>96.085399722574095</c:v>
                </c:pt>
                <c:pt idx="13632">
                  <c:v>96.698691080701707</c:v>
                </c:pt>
                <c:pt idx="13633">
                  <c:v>97.764007555282404</c:v>
                </c:pt>
                <c:pt idx="13634">
                  <c:v>100</c:v>
                </c:pt>
                <c:pt idx="13635">
                  <c:v>100</c:v>
                </c:pt>
                <c:pt idx="13636">
                  <c:v>100</c:v>
                </c:pt>
                <c:pt idx="13637">
                  <c:v>96.150361508002007</c:v>
                </c:pt>
                <c:pt idx="13638">
                  <c:v>90.888731548448504</c:v>
                </c:pt>
                <c:pt idx="13639">
                  <c:v>88.378134970208293</c:v>
                </c:pt>
                <c:pt idx="13640">
                  <c:v>91.406262422040797</c:v>
                </c:pt>
                <c:pt idx="13641">
                  <c:v>93.354543883592498</c:v>
                </c:pt>
                <c:pt idx="13642">
                  <c:v>99.856749548245304</c:v>
                </c:pt>
                <c:pt idx="13643">
                  <c:v>91.618982727647307</c:v>
                </c:pt>
                <c:pt idx="13644">
                  <c:v>81.347765652344094</c:v>
                </c:pt>
                <c:pt idx="13645">
                  <c:v>71.983919347036405</c:v>
                </c:pt>
                <c:pt idx="13646">
                  <c:v>72.541365550596893</c:v>
                </c:pt>
                <c:pt idx="13647">
                  <c:v>72.488227029091107</c:v>
                </c:pt>
                <c:pt idx="13648">
                  <c:v>73.189543757456605</c:v>
                </c:pt>
                <c:pt idx="13649">
                  <c:v>76.791745354848203</c:v>
                </c:pt>
                <c:pt idx="13650">
                  <c:v>88.089913701795496</c:v>
                </c:pt>
                <c:pt idx="13651">
                  <c:v>97.8547495369302</c:v>
                </c:pt>
                <c:pt idx="13652">
                  <c:v>100</c:v>
                </c:pt>
                <c:pt idx="13653">
                  <c:v>100</c:v>
                </c:pt>
                <c:pt idx="13654">
                  <c:v>100</c:v>
                </c:pt>
                <c:pt idx="13655">
                  <c:v>100</c:v>
                </c:pt>
                <c:pt idx="13656">
                  <c:v>100</c:v>
                </c:pt>
                <c:pt idx="13657">
                  <c:v>100</c:v>
                </c:pt>
                <c:pt idx="13658">
                  <c:v>100</c:v>
                </c:pt>
                <c:pt idx="13659">
                  <c:v>100</c:v>
                </c:pt>
                <c:pt idx="13660">
                  <c:v>99.995788355436105</c:v>
                </c:pt>
                <c:pt idx="13661">
                  <c:v>96.246105694714203</c:v>
                </c:pt>
                <c:pt idx="13662">
                  <c:v>81.2906764000154</c:v>
                </c:pt>
                <c:pt idx="13663">
                  <c:v>71.766023114773603</c:v>
                </c:pt>
                <c:pt idx="13664">
                  <c:v>67.569684352596198</c:v>
                </c:pt>
                <c:pt idx="13665">
                  <c:v>63.413490945615997</c:v>
                </c:pt>
                <c:pt idx="13666">
                  <c:v>61.617663555798003</c:v>
                </c:pt>
                <c:pt idx="13667">
                  <c:v>59.916145133331902</c:v>
                </c:pt>
                <c:pt idx="13668">
                  <c:v>58.816445202812801</c:v>
                </c:pt>
                <c:pt idx="13669">
                  <c:v>57.926328322045102</c:v>
                </c:pt>
                <c:pt idx="13670">
                  <c:v>60.135013912295904</c:v>
                </c:pt>
                <c:pt idx="13671">
                  <c:v>64.8806964473291</c:v>
                </c:pt>
                <c:pt idx="13672">
                  <c:v>71.622498389458002</c:v>
                </c:pt>
                <c:pt idx="13673">
                  <c:v>80.448194099577094</c:v>
                </c:pt>
                <c:pt idx="13674">
                  <c:v>91.041177403651801</c:v>
                </c:pt>
                <c:pt idx="13675">
                  <c:v>98.572323063007701</c:v>
                </c:pt>
                <c:pt idx="13676">
                  <c:v>100</c:v>
                </c:pt>
                <c:pt idx="13677">
                  <c:v>100</c:v>
                </c:pt>
                <c:pt idx="13678">
                  <c:v>100</c:v>
                </c:pt>
                <c:pt idx="13679">
                  <c:v>100</c:v>
                </c:pt>
                <c:pt idx="13680">
                  <c:v>100</c:v>
                </c:pt>
                <c:pt idx="13681">
                  <c:v>100</c:v>
                </c:pt>
                <c:pt idx="13682">
                  <c:v>100</c:v>
                </c:pt>
                <c:pt idx="13683">
                  <c:v>100</c:v>
                </c:pt>
                <c:pt idx="13684">
                  <c:v>100</c:v>
                </c:pt>
                <c:pt idx="13685">
                  <c:v>100</c:v>
                </c:pt>
                <c:pt idx="13686">
                  <c:v>100</c:v>
                </c:pt>
                <c:pt idx="13687">
                  <c:v>95.670436616910706</c:v>
                </c:pt>
                <c:pt idx="13688">
                  <c:v>82.938767036833994</c:v>
                </c:pt>
                <c:pt idx="13689">
                  <c:v>74.023935682895797</c:v>
                </c:pt>
                <c:pt idx="13690">
                  <c:v>68.005969353915404</c:v>
                </c:pt>
                <c:pt idx="13691">
                  <c:v>62.929409274898802</c:v>
                </c:pt>
                <c:pt idx="13692">
                  <c:v>60.304956768827203</c:v>
                </c:pt>
                <c:pt idx="13693">
                  <c:v>58.997532424709298</c:v>
                </c:pt>
                <c:pt idx="13694">
                  <c:v>63.920366780591003</c:v>
                </c:pt>
                <c:pt idx="13695">
                  <c:v>80.514335672493402</c:v>
                </c:pt>
                <c:pt idx="13696">
                  <c:v>84.1639620738856</c:v>
                </c:pt>
                <c:pt idx="13697">
                  <c:v>81.817982121460602</c:v>
                </c:pt>
                <c:pt idx="13698">
                  <c:v>87.915742066503597</c:v>
                </c:pt>
                <c:pt idx="13699">
                  <c:v>89.321647794590405</c:v>
                </c:pt>
                <c:pt idx="13700">
                  <c:v>91.390726058710499</c:v>
                </c:pt>
                <c:pt idx="13701">
                  <c:v>97.339324927516699</c:v>
                </c:pt>
                <c:pt idx="13702">
                  <c:v>100</c:v>
                </c:pt>
                <c:pt idx="13703">
                  <c:v>100</c:v>
                </c:pt>
                <c:pt idx="13704">
                  <c:v>100</c:v>
                </c:pt>
                <c:pt idx="13705">
                  <c:v>100</c:v>
                </c:pt>
                <c:pt idx="13706">
                  <c:v>100</c:v>
                </c:pt>
                <c:pt idx="13707">
                  <c:v>100</c:v>
                </c:pt>
                <c:pt idx="13708">
                  <c:v>99.163441552453307</c:v>
                </c:pt>
                <c:pt idx="13709">
                  <c:v>94.694136849797701</c:v>
                </c:pt>
                <c:pt idx="13710">
                  <c:v>86.736496499630206</c:v>
                </c:pt>
                <c:pt idx="13711">
                  <c:v>78.983923001302102</c:v>
                </c:pt>
                <c:pt idx="13712">
                  <c:v>72.482592692651195</c:v>
                </c:pt>
                <c:pt idx="13713">
                  <c:v>67.129782115676093</c:v>
                </c:pt>
                <c:pt idx="13714">
                  <c:v>64.664539799304805</c:v>
                </c:pt>
                <c:pt idx="13715">
                  <c:v>65.828048239246399</c:v>
                </c:pt>
                <c:pt idx="13716">
                  <c:v>63.6090574083061</c:v>
                </c:pt>
                <c:pt idx="13717">
                  <c:v>64.037279122385598</c:v>
                </c:pt>
                <c:pt idx="13718">
                  <c:v>67.564950049380599</c:v>
                </c:pt>
                <c:pt idx="13719">
                  <c:v>69.207327239277504</c:v>
                </c:pt>
                <c:pt idx="13720">
                  <c:v>75.072298130077201</c:v>
                </c:pt>
                <c:pt idx="13721">
                  <c:v>79.322545031822798</c:v>
                </c:pt>
                <c:pt idx="13722">
                  <c:v>79.2593238101297</c:v>
                </c:pt>
                <c:pt idx="13723">
                  <c:v>84.537648887271203</c:v>
                </c:pt>
                <c:pt idx="13724">
                  <c:v>96.908962410308504</c:v>
                </c:pt>
                <c:pt idx="13725">
                  <c:v>99.961571163177894</c:v>
                </c:pt>
                <c:pt idx="13726">
                  <c:v>100</c:v>
                </c:pt>
                <c:pt idx="13727">
                  <c:v>100</c:v>
                </c:pt>
                <c:pt idx="13728">
                  <c:v>100</c:v>
                </c:pt>
                <c:pt idx="13729">
                  <c:v>100</c:v>
                </c:pt>
                <c:pt idx="13730">
                  <c:v>100</c:v>
                </c:pt>
                <c:pt idx="13731">
                  <c:v>100</c:v>
                </c:pt>
                <c:pt idx="13732">
                  <c:v>100</c:v>
                </c:pt>
                <c:pt idx="13733">
                  <c:v>98.726423687577395</c:v>
                </c:pt>
                <c:pt idx="13734">
                  <c:v>92.503859458004399</c:v>
                </c:pt>
                <c:pt idx="13735">
                  <c:v>85.683086227907097</c:v>
                </c:pt>
                <c:pt idx="13736">
                  <c:v>80.175000155484497</c:v>
                </c:pt>
                <c:pt idx="13737">
                  <c:v>73.347040670295598</c:v>
                </c:pt>
                <c:pt idx="13738">
                  <c:v>70.879378897611304</c:v>
                </c:pt>
                <c:pt idx="13739">
                  <c:v>81.743926792770495</c:v>
                </c:pt>
                <c:pt idx="13740">
                  <c:v>80.719493094051401</c:v>
                </c:pt>
                <c:pt idx="13741">
                  <c:v>85.163783113582895</c:v>
                </c:pt>
                <c:pt idx="13742">
                  <c:v>85.601530008396395</c:v>
                </c:pt>
                <c:pt idx="13743">
                  <c:v>83.876957181365796</c:v>
                </c:pt>
                <c:pt idx="13744">
                  <c:v>86.425262920360396</c:v>
                </c:pt>
                <c:pt idx="13745">
                  <c:v>90.135900328339005</c:v>
                </c:pt>
                <c:pt idx="13746">
                  <c:v>99.2120110226696</c:v>
                </c:pt>
                <c:pt idx="13747">
                  <c:v>100</c:v>
                </c:pt>
                <c:pt idx="13748">
                  <c:v>100</c:v>
                </c:pt>
                <c:pt idx="13749">
                  <c:v>97.755296973364395</c:v>
                </c:pt>
                <c:pt idx="13750">
                  <c:v>99.002256370997401</c:v>
                </c:pt>
                <c:pt idx="13751">
                  <c:v>100</c:v>
                </c:pt>
                <c:pt idx="13752">
                  <c:v>100</c:v>
                </c:pt>
                <c:pt idx="13753">
                  <c:v>100</c:v>
                </c:pt>
                <c:pt idx="13754">
                  <c:v>100</c:v>
                </c:pt>
                <c:pt idx="13755">
                  <c:v>100</c:v>
                </c:pt>
                <c:pt idx="13756">
                  <c:v>100</c:v>
                </c:pt>
                <c:pt idx="13757">
                  <c:v>100</c:v>
                </c:pt>
                <c:pt idx="13758">
                  <c:v>100</c:v>
                </c:pt>
                <c:pt idx="13759">
                  <c:v>100</c:v>
                </c:pt>
                <c:pt idx="13760">
                  <c:v>96.192087597713495</c:v>
                </c:pt>
                <c:pt idx="13761">
                  <c:v>95.479537212279894</c:v>
                </c:pt>
                <c:pt idx="13762">
                  <c:v>99.013972047072897</c:v>
                </c:pt>
                <c:pt idx="13763">
                  <c:v>90.945794273871499</c:v>
                </c:pt>
                <c:pt idx="13764">
                  <c:v>91.072975533315301</c:v>
                </c:pt>
                <c:pt idx="13765">
                  <c:v>86.127419941494395</c:v>
                </c:pt>
                <c:pt idx="13766">
                  <c:v>75.429350819132793</c:v>
                </c:pt>
                <c:pt idx="13767">
                  <c:v>76.765511559799407</c:v>
                </c:pt>
                <c:pt idx="13768">
                  <c:v>78.017247844962597</c:v>
                </c:pt>
                <c:pt idx="13769">
                  <c:v>80.7745018031234</c:v>
                </c:pt>
                <c:pt idx="13770">
                  <c:v>82.684027938105004</c:v>
                </c:pt>
                <c:pt idx="13771">
                  <c:v>87.763312337320997</c:v>
                </c:pt>
                <c:pt idx="13772">
                  <c:v>92.3947064020916</c:v>
                </c:pt>
                <c:pt idx="13773">
                  <c:v>98.920423548327307</c:v>
                </c:pt>
                <c:pt idx="13774">
                  <c:v>99.973678428210903</c:v>
                </c:pt>
                <c:pt idx="13775">
                  <c:v>100</c:v>
                </c:pt>
                <c:pt idx="13776">
                  <c:v>100</c:v>
                </c:pt>
                <c:pt idx="13777">
                  <c:v>100</c:v>
                </c:pt>
                <c:pt idx="13778">
                  <c:v>100</c:v>
                </c:pt>
                <c:pt idx="13779">
                  <c:v>100</c:v>
                </c:pt>
                <c:pt idx="13780">
                  <c:v>100</c:v>
                </c:pt>
                <c:pt idx="13781">
                  <c:v>98.066520856270998</c:v>
                </c:pt>
                <c:pt idx="13782">
                  <c:v>86.941700976304901</c:v>
                </c:pt>
                <c:pt idx="13783">
                  <c:v>83.912856714565393</c:v>
                </c:pt>
                <c:pt idx="13784">
                  <c:v>79.921023877612598</c:v>
                </c:pt>
                <c:pt idx="13785">
                  <c:v>73.607748749335798</c:v>
                </c:pt>
                <c:pt idx="13786">
                  <c:v>70.770857254211506</c:v>
                </c:pt>
                <c:pt idx="13787">
                  <c:v>76.858708141749005</c:v>
                </c:pt>
                <c:pt idx="13788">
                  <c:v>96.039350148734599</c:v>
                </c:pt>
                <c:pt idx="13789">
                  <c:v>84.042931892501798</c:v>
                </c:pt>
                <c:pt idx="13790">
                  <c:v>80.803533661710006</c:v>
                </c:pt>
                <c:pt idx="13791">
                  <c:v>91.0822660369098</c:v>
                </c:pt>
                <c:pt idx="13792">
                  <c:v>100</c:v>
                </c:pt>
                <c:pt idx="13793">
                  <c:v>100</c:v>
                </c:pt>
                <c:pt idx="13794">
                  <c:v>100</c:v>
                </c:pt>
                <c:pt idx="13795">
                  <c:v>100</c:v>
                </c:pt>
                <c:pt idx="13796">
                  <c:v>100</c:v>
                </c:pt>
                <c:pt idx="13797">
                  <c:v>100</c:v>
                </c:pt>
                <c:pt idx="13798">
                  <c:v>100</c:v>
                </c:pt>
                <c:pt idx="13799">
                  <c:v>100</c:v>
                </c:pt>
                <c:pt idx="13800">
                  <c:v>100</c:v>
                </c:pt>
                <c:pt idx="13801">
                  <c:v>100</c:v>
                </c:pt>
                <c:pt idx="13802">
                  <c:v>100</c:v>
                </c:pt>
                <c:pt idx="13803">
                  <c:v>100</c:v>
                </c:pt>
                <c:pt idx="13804">
                  <c:v>100</c:v>
                </c:pt>
                <c:pt idx="13805">
                  <c:v>100</c:v>
                </c:pt>
                <c:pt idx="13806">
                  <c:v>100</c:v>
                </c:pt>
                <c:pt idx="13807">
                  <c:v>99.711673357466296</c:v>
                </c:pt>
                <c:pt idx="13808">
                  <c:v>98.688136023068296</c:v>
                </c:pt>
                <c:pt idx="13809">
                  <c:v>95.6245427860121</c:v>
                </c:pt>
                <c:pt idx="13810">
                  <c:v>86.1306987515554</c:v>
                </c:pt>
                <c:pt idx="13811">
                  <c:v>80.461829065706993</c:v>
                </c:pt>
                <c:pt idx="13812">
                  <c:v>76.462765190173599</c:v>
                </c:pt>
                <c:pt idx="13813">
                  <c:v>68.817289265458797</c:v>
                </c:pt>
                <c:pt idx="13814">
                  <c:v>66.7706629523598</c:v>
                </c:pt>
                <c:pt idx="13815">
                  <c:v>72.139717667997004</c:v>
                </c:pt>
                <c:pt idx="13816">
                  <c:v>77.068206105192701</c:v>
                </c:pt>
                <c:pt idx="13817">
                  <c:v>79.932093762888002</c:v>
                </c:pt>
                <c:pt idx="13818">
                  <c:v>83.584978397709406</c:v>
                </c:pt>
                <c:pt idx="13819">
                  <c:v>86.513006495281999</c:v>
                </c:pt>
                <c:pt idx="13820">
                  <c:v>90.930601793218102</c:v>
                </c:pt>
                <c:pt idx="13821">
                  <c:v>94.917332319556095</c:v>
                </c:pt>
                <c:pt idx="13822">
                  <c:v>96.844197111259405</c:v>
                </c:pt>
                <c:pt idx="13823">
                  <c:v>99.711347797506804</c:v>
                </c:pt>
                <c:pt idx="13824">
                  <c:v>100</c:v>
                </c:pt>
                <c:pt idx="13825">
                  <c:v>100</c:v>
                </c:pt>
                <c:pt idx="13826">
                  <c:v>100</c:v>
                </c:pt>
                <c:pt idx="13827">
                  <c:v>100</c:v>
                </c:pt>
                <c:pt idx="13828">
                  <c:v>97.406823493243394</c:v>
                </c:pt>
                <c:pt idx="13829">
                  <c:v>90.653837231223804</c:v>
                </c:pt>
                <c:pt idx="13830">
                  <c:v>85.266922476491104</c:v>
                </c:pt>
                <c:pt idx="13831">
                  <c:v>77.140936542502601</c:v>
                </c:pt>
                <c:pt idx="13832">
                  <c:v>70.874298850001693</c:v>
                </c:pt>
                <c:pt idx="13833">
                  <c:v>68.278657373162901</c:v>
                </c:pt>
                <c:pt idx="13834">
                  <c:v>68.204320670330205</c:v>
                </c:pt>
                <c:pt idx="13835">
                  <c:v>64.512350017990201</c:v>
                </c:pt>
                <c:pt idx="13836">
                  <c:v>63.248143381061197</c:v>
                </c:pt>
                <c:pt idx="13837">
                  <c:v>64.921181214992302</c:v>
                </c:pt>
                <c:pt idx="13838">
                  <c:v>62.615535723916103</c:v>
                </c:pt>
                <c:pt idx="13839">
                  <c:v>64.735205395234203</c:v>
                </c:pt>
                <c:pt idx="13840">
                  <c:v>68.257983544111795</c:v>
                </c:pt>
                <c:pt idx="13841">
                  <c:v>71.596522133589303</c:v>
                </c:pt>
                <c:pt idx="13842">
                  <c:v>76.858537457314597</c:v>
                </c:pt>
                <c:pt idx="13843">
                  <c:v>79.5629731648893</c:v>
                </c:pt>
                <c:pt idx="13844">
                  <c:v>83.031921656696795</c:v>
                </c:pt>
                <c:pt idx="13845">
                  <c:v>85.932773250548706</c:v>
                </c:pt>
                <c:pt idx="13846">
                  <c:v>91.823350644721501</c:v>
                </c:pt>
                <c:pt idx="13847">
                  <c:v>95.975563025517602</c:v>
                </c:pt>
                <c:pt idx="13848">
                  <c:v>99.598396689128194</c:v>
                </c:pt>
                <c:pt idx="13849">
                  <c:v>100</c:v>
                </c:pt>
                <c:pt idx="13850">
                  <c:v>100</c:v>
                </c:pt>
                <c:pt idx="13851">
                  <c:v>100</c:v>
                </c:pt>
                <c:pt idx="13852">
                  <c:v>96.914856925823301</c:v>
                </c:pt>
                <c:pt idx="13853">
                  <c:v>88.744851794963296</c:v>
                </c:pt>
                <c:pt idx="13854">
                  <c:v>76.492907269705995</c:v>
                </c:pt>
                <c:pt idx="13855">
                  <c:v>70.335253497516703</c:v>
                </c:pt>
                <c:pt idx="13856">
                  <c:v>63.899632577581698</c:v>
                </c:pt>
                <c:pt idx="13857">
                  <c:v>59.701092690538502</c:v>
                </c:pt>
                <c:pt idx="13858">
                  <c:v>57.231064194969001</c:v>
                </c:pt>
                <c:pt idx="13859">
                  <c:v>55.546491487481703</c:v>
                </c:pt>
                <c:pt idx="13860">
                  <c:v>55.227938197977799</c:v>
                </c:pt>
                <c:pt idx="13861">
                  <c:v>52.489457037235702</c:v>
                </c:pt>
                <c:pt idx="13862">
                  <c:v>55.302137490588997</c:v>
                </c:pt>
                <c:pt idx="13863">
                  <c:v>57.481165402674002</c:v>
                </c:pt>
                <c:pt idx="13864">
                  <c:v>60.644214868755</c:v>
                </c:pt>
                <c:pt idx="13865">
                  <c:v>66.316054112485006</c:v>
                </c:pt>
                <c:pt idx="13866">
                  <c:v>71.500223602039497</c:v>
                </c:pt>
                <c:pt idx="13867">
                  <c:v>75.686883131413794</c:v>
                </c:pt>
                <c:pt idx="13868">
                  <c:v>79.597661195903399</c:v>
                </c:pt>
                <c:pt idx="13869">
                  <c:v>82.858452016685106</c:v>
                </c:pt>
                <c:pt idx="13870">
                  <c:v>88.342006163188998</c:v>
                </c:pt>
                <c:pt idx="13871">
                  <c:v>92.918641178501204</c:v>
                </c:pt>
                <c:pt idx="13872">
                  <c:v>97.176764738691404</c:v>
                </c:pt>
                <c:pt idx="13873">
                  <c:v>99.209366017107797</c:v>
                </c:pt>
                <c:pt idx="13874">
                  <c:v>99.778650754733306</c:v>
                </c:pt>
                <c:pt idx="13875">
                  <c:v>97.705907728168995</c:v>
                </c:pt>
                <c:pt idx="13876">
                  <c:v>90.900568075443601</c:v>
                </c:pt>
                <c:pt idx="13877">
                  <c:v>85.610067364887598</c:v>
                </c:pt>
                <c:pt idx="13878">
                  <c:v>76.1811435833188</c:v>
                </c:pt>
                <c:pt idx="13879">
                  <c:v>63.534251645682801</c:v>
                </c:pt>
                <c:pt idx="13880">
                  <c:v>59.131842753261502</c:v>
                </c:pt>
                <c:pt idx="13881">
                  <c:v>58.005536759326603</c:v>
                </c:pt>
                <c:pt idx="13882">
                  <c:v>55.426352717464802</c:v>
                </c:pt>
                <c:pt idx="13883">
                  <c:v>50.6909149820004</c:v>
                </c:pt>
                <c:pt idx="13884">
                  <c:v>48.548742716581401</c:v>
                </c:pt>
                <c:pt idx="13885">
                  <c:v>42.268040470030101</c:v>
                </c:pt>
                <c:pt idx="13886">
                  <c:v>41.421872229363601</c:v>
                </c:pt>
                <c:pt idx="13887">
                  <c:v>43.501000739902999</c:v>
                </c:pt>
                <c:pt idx="13888">
                  <c:v>46.689339883087897</c:v>
                </c:pt>
                <c:pt idx="13889">
                  <c:v>50.364983005623998</c:v>
                </c:pt>
                <c:pt idx="13890">
                  <c:v>55.528796199691499</c:v>
                </c:pt>
                <c:pt idx="13891">
                  <c:v>59.711129457854</c:v>
                </c:pt>
                <c:pt idx="13892">
                  <c:v>67.133773485233405</c:v>
                </c:pt>
                <c:pt idx="13893">
                  <c:v>74.308103473574505</c:v>
                </c:pt>
                <c:pt idx="13894">
                  <c:v>77.3546524085736</c:v>
                </c:pt>
                <c:pt idx="13895">
                  <c:v>85.693491447870102</c:v>
                </c:pt>
                <c:pt idx="13896">
                  <c:v>92.323477216143104</c:v>
                </c:pt>
                <c:pt idx="13897">
                  <c:v>94.588809599593404</c:v>
                </c:pt>
                <c:pt idx="13898">
                  <c:v>97.296225875643898</c:v>
                </c:pt>
                <c:pt idx="13899">
                  <c:v>97.215760413764102</c:v>
                </c:pt>
                <c:pt idx="13900">
                  <c:v>91.843441414969703</c:v>
                </c:pt>
                <c:pt idx="13901">
                  <c:v>80.241099145537007</c:v>
                </c:pt>
                <c:pt idx="13902">
                  <c:v>74.5414842163039</c:v>
                </c:pt>
                <c:pt idx="13903">
                  <c:v>57.703918125074999</c:v>
                </c:pt>
                <c:pt idx="13904">
                  <c:v>54.4245310914133</c:v>
                </c:pt>
                <c:pt idx="13905">
                  <c:v>51.325818784781198</c:v>
                </c:pt>
                <c:pt idx="13906">
                  <c:v>51.124679534380903</c:v>
                </c:pt>
                <c:pt idx="13907">
                  <c:v>47.349920121835503</c:v>
                </c:pt>
                <c:pt idx="13908">
                  <c:v>45.0083127358306</c:v>
                </c:pt>
                <c:pt idx="13909">
                  <c:v>43.7693970193734</c:v>
                </c:pt>
                <c:pt idx="13910">
                  <c:v>42.995687442402499</c:v>
                </c:pt>
                <c:pt idx="13911">
                  <c:v>44.816772626636499</c:v>
                </c:pt>
                <c:pt idx="13912">
                  <c:v>45.791046643934401</c:v>
                </c:pt>
                <c:pt idx="13913">
                  <c:v>48.878125383784798</c:v>
                </c:pt>
                <c:pt idx="13914">
                  <c:v>52.498283063957601</c:v>
                </c:pt>
                <c:pt idx="13915">
                  <c:v>56.095974118423001</c:v>
                </c:pt>
                <c:pt idx="13916">
                  <c:v>64.647797427790096</c:v>
                </c:pt>
                <c:pt idx="13917">
                  <c:v>76.801501323000195</c:v>
                </c:pt>
                <c:pt idx="13918">
                  <c:v>78.647697842668194</c:v>
                </c:pt>
                <c:pt idx="13919">
                  <c:v>87.358455946313398</c:v>
                </c:pt>
                <c:pt idx="13920">
                  <c:v>92.829352621373005</c:v>
                </c:pt>
                <c:pt idx="13921">
                  <c:v>93.726524274035697</c:v>
                </c:pt>
                <c:pt idx="13922">
                  <c:v>89.543674280113095</c:v>
                </c:pt>
                <c:pt idx="13923">
                  <c:v>92.868566978705402</c:v>
                </c:pt>
                <c:pt idx="13924">
                  <c:v>84.346274753356994</c:v>
                </c:pt>
                <c:pt idx="13925">
                  <c:v>75.748403871988202</c:v>
                </c:pt>
                <c:pt idx="13926">
                  <c:v>64.813320379183494</c:v>
                </c:pt>
                <c:pt idx="13927">
                  <c:v>57.361660690946202</c:v>
                </c:pt>
                <c:pt idx="13928">
                  <c:v>47.6519672075122</c:v>
                </c:pt>
                <c:pt idx="13929">
                  <c:v>44.748567809180003</c:v>
                </c:pt>
                <c:pt idx="13930">
                  <c:v>45.256604869063104</c:v>
                </c:pt>
                <c:pt idx="13931">
                  <c:v>46.875634800015199</c:v>
                </c:pt>
                <c:pt idx="13932">
                  <c:v>42.923980043588401</c:v>
                </c:pt>
                <c:pt idx="13933">
                  <c:v>43.260316242292198</c:v>
                </c:pt>
                <c:pt idx="13934">
                  <c:v>42.947187754574898</c:v>
                </c:pt>
                <c:pt idx="13935">
                  <c:v>42.254541388488803</c:v>
                </c:pt>
                <c:pt idx="13936">
                  <c:v>44.316954083349202</c:v>
                </c:pt>
                <c:pt idx="13937">
                  <c:v>51.287132030435899</c:v>
                </c:pt>
                <c:pt idx="13938">
                  <c:v>56.455528877304701</c:v>
                </c:pt>
                <c:pt idx="13939">
                  <c:v>60.2088347853051</c:v>
                </c:pt>
                <c:pt idx="13940">
                  <c:v>62.057953193755203</c:v>
                </c:pt>
                <c:pt idx="13941">
                  <c:v>66.078145193722193</c:v>
                </c:pt>
                <c:pt idx="13942">
                  <c:v>71.8397158848598</c:v>
                </c:pt>
                <c:pt idx="13943">
                  <c:v>78.4832127304837</c:v>
                </c:pt>
                <c:pt idx="13944">
                  <c:v>84.726576955456906</c:v>
                </c:pt>
                <c:pt idx="13945">
                  <c:v>87.781934990061998</c:v>
                </c:pt>
                <c:pt idx="13946">
                  <c:v>84.779488010117902</c:v>
                </c:pt>
                <c:pt idx="13947">
                  <c:v>81.726079420501605</c:v>
                </c:pt>
                <c:pt idx="13948">
                  <c:v>81.121292055761103</c:v>
                </c:pt>
                <c:pt idx="13949">
                  <c:v>76.107729956581807</c:v>
                </c:pt>
                <c:pt idx="13950">
                  <c:v>60.830556656391103</c:v>
                </c:pt>
                <c:pt idx="13951">
                  <c:v>49.130570294530202</c:v>
                </c:pt>
                <c:pt idx="13952">
                  <c:v>44.0025619582959</c:v>
                </c:pt>
                <c:pt idx="13953">
                  <c:v>40.6389127990982</c:v>
                </c:pt>
                <c:pt idx="13954">
                  <c:v>38.044857941547399</c:v>
                </c:pt>
                <c:pt idx="13955">
                  <c:v>37.139055826627803</c:v>
                </c:pt>
                <c:pt idx="13956">
                  <c:v>36.915446105403703</c:v>
                </c:pt>
                <c:pt idx="13957">
                  <c:v>40.319277714912097</c:v>
                </c:pt>
                <c:pt idx="13958">
                  <c:v>45.3219406710123</c:v>
                </c:pt>
                <c:pt idx="13959">
                  <c:v>49.199544683696303</c:v>
                </c:pt>
                <c:pt idx="13960">
                  <c:v>71.010610469150805</c:v>
                </c:pt>
                <c:pt idx="13961">
                  <c:v>85.742103405390097</c:v>
                </c:pt>
                <c:pt idx="13962">
                  <c:v>93.185265747279004</c:v>
                </c:pt>
                <c:pt idx="13963">
                  <c:v>99.134427118280797</c:v>
                </c:pt>
                <c:pt idx="13964">
                  <c:v>91.3880420134589</c:v>
                </c:pt>
                <c:pt idx="13965">
                  <c:v>95.155272863761397</c:v>
                </c:pt>
                <c:pt idx="13966">
                  <c:v>97.817157347435995</c:v>
                </c:pt>
                <c:pt idx="13967">
                  <c:v>99.9967289861697</c:v>
                </c:pt>
                <c:pt idx="13968">
                  <c:v>100</c:v>
                </c:pt>
                <c:pt idx="13969">
                  <c:v>100</c:v>
                </c:pt>
                <c:pt idx="13970">
                  <c:v>100</c:v>
                </c:pt>
                <c:pt idx="13971">
                  <c:v>100</c:v>
                </c:pt>
                <c:pt idx="13972">
                  <c:v>99.399023108119806</c:v>
                </c:pt>
                <c:pt idx="13973">
                  <c:v>94.632787076379003</c:v>
                </c:pt>
                <c:pt idx="13974">
                  <c:v>88.618783600633606</c:v>
                </c:pt>
                <c:pt idx="13975">
                  <c:v>79.9052383867662</c:v>
                </c:pt>
                <c:pt idx="13976">
                  <c:v>70.226287740596206</c:v>
                </c:pt>
                <c:pt idx="13977">
                  <c:v>56.938587278842597</c:v>
                </c:pt>
                <c:pt idx="13978">
                  <c:v>48.8633825986917</c:v>
                </c:pt>
                <c:pt idx="13979">
                  <c:v>49.807500066538601</c:v>
                </c:pt>
                <c:pt idx="13980">
                  <c:v>48.812604523776002</c:v>
                </c:pt>
                <c:pt idx="13981">
                  <c:v>49.559411955884798</c:v>
                </c:pt>
                <c:pt idx="13982">
                  <c:v>49.587328224258599</c:v>
                </c:pt>
                <c:pt idx="13983">
                  <c:v>50.646835680717302</c:v>
                </c:pt>
                <c:pt idx="13984">
                  <c:v>51.799218194378597</c:v>
                </c:pt>
                <c:pt idx="13985">
                  <c:v>58.823147955979302</c:v>
                </c:pt>
                <c:pt idx="13986">
                  <c:v>69.080186900181701</c:v>
                </c:pt>
                <c:pt idx="13987">
                  <c:v>73.816050684007806</c:v>
                </c:pt>
                <c:pt idx="13988">
                  <c:v>75.478321925499202</c:v>
                </c:pt>
                <c:pt idx="13989">
                  <c:v>78.022742459604601</c:v>
                </c:pt>
                <c:pt idx="13990">
                  <c:v>81.597000290735295</c:v>
                </c:pt>
                <c:pt idx="13991">
                  <c:v>97.867451531401599</c:v>
                </c:pt>
                <c:pt idx="13992">
                  <c:v>100</c:v>
                </c:pt>
                <c:pt idx="13993">
                  <c:v>100</c:v>
                </c:pt>
                <c:pt idx="13994">
                  <c:v>100</c:v>
                </c:pt>
                <c:pt idx="13995">
                  <c:v>100</c:v>
                </c:pt>
                <c:pt idx="13996">
                  <c:v>100</c:v>
                </c:pt>
                <c:pt idx="13997">
                  <c:v>100</c:v>
                </c:pt>
                <c:pt idx="13998">
                  <c:v>100</c:v>
                </c:pt>
                <c:pt idx="13999">
                  <c:v>100</c:v>
                </c:pt>
                <c:pt idx="14000">
                  <c:v>100</c:v>
                </c:pt>
                <c:pt idx="14001">
                  <c:v>100</c:v>
                </c:pt>
                <c:pt idx="14002">
                  <c:v>100</c:v>
                </c:pt>
                <c:pt idx="14003">
                  <c:v>100</c:v>
                </c:pt>
                <c:pt idx="14004">
                  <c:v>90.516195318153606</c:v>
                </c:pt>
                <c:pt idx="14005">
                  <c:v>74.071863315204794</c:v>
                </c:pt>
                <c:pt idx="14006">
                  <c:v>69.362488507375303</c:v>
                </c:pt>
                <c:pt idx="14007">
                  <c:v>59.232130095642603</c:v>
                </c:pt>
                <c:pt idx="14008">
                  <c:v>58.771787208052899</c:v>
                </c:pt>
                <c:pt idx="14009">
                  <c:v>63.029752478265003</c:v>
                </c:pt>
                <c:pt idx="14010">
                  <c:v>70.984049379355994</c:v>
                </c:pt>
                <c:pt idx="14011">
                  <c:v>79.899287514289099</c:v>
                </c:pt>
                <c:pt idx="14012">
                  <c:v>85.415588731711097</c:v>
                </c:pt>
                <c:pt idx="14013">
                  <c:v>86.727458728940306</c:v>
                </c:pt>
                <c:pt idx="14014">
                  <c:v>91.903353121319398</c:v>
                </c:pt>
                <c:pt idx="14015">
                  <c:v>93.852468387119202</c:v>
                </c:pt>
                <c:pt idx="14016">
                  <c:v>97.112275989812503</c:v>
                </c:pt>
                <c:pt idx="14017">
                  <c:v>98.301973926337197</c:v>
                </c:pt>
                <c:pt idx="14018">
                  <c:v>99.910191315703003</c:v>
                </c:pt>
                <c:pt idx="14019">
                  <c:v>100</c:v>
                </c:pt>
                <c:pt idx="14020">
                  <c:v>100</c:v>
                </c:pt>
                <c:pt idx="14021">
                  <c:v>100</c:v>
                </c:pt>
                <c:pt idx="14022">
                  <c:v>100</c:v>
                </c:pt>
                <c:pt idx="14023">
                  <c:v>89.991206829133404</c:v>
                </c:pt>
                <c:pt idx="14024">
                  <c:v>80.097998101064206</c:v>
                </c:pt>
                <c:pt idx="14025">
                  <c:v>72.3926767883938</c:v>
                </c:pt>
                <c:pt idx="14026">
                  <c:v>74.935557032856096</c:v>
                </c:pt>
                <c:pt idx="14027">
                  <c:v>66.916082110310001</c:v>
                </c:pt>
                <c:pt idx="14028">
                  <c:v>60.9340716757116</c:v>
                </c:pt>
                <c:pt idx="14029">
                  <c:v>65.234174833618397</c:v>
                </c:pt>
                <c:pt idx="14030">
                  <c:v>81.697227233600898</c:v>
                </c:pt>
                <c:pt idx="14031">
                  <c:v>87.223912744747295</c:v>
                </c:pt>
                <c:pt idx="14032">
                  <c:v>86.451946898187103</c:v>
                </c:pt>
                <c:pt idx="14033">
                  <c:v>95.182144001009107</c:v>
                </c:pt>
                <c:pt idx="14034">
                  <c:v>98.174590068104195</c:v>
                </c:pt>
                <c:pt idx="14035">
                  <c:v>97.993048423484396</c:v>
                </c:pt>
                <c:pt idx="14036">
                  <c:v>97.400632524241601</c:v>
                </c:pt>
                <c:pt idx="14037">
                  <c:v>98.923593916232605</c:v>
                </c:pt>
                <c:pt idx="14038">
                  <c:v>98.556405118517304</c:v>
                </c:pt>
                <c:pt idx="14039">
                  <c:v>98.523997405908503</c:v>
                </c:pt>
                <c:pt idx="14040">
                  <c:v>98.046297615196494</c:v>
                </c:pt>
                <c:pt idx="14041">
                  <c:v>98.994290637766795</c:v>
                </c:pt>
                <c:pt idx="14042">
                  <c:v>99.792393497629504</c:v>
                </c:pt>
                <c:pt idx="14043">
                  <c:v>99.768712017699798</c:v>
                </c:pt>
                <c:pt idx="14044">
                  <c:v>93.402525700685302</c:v>
                </c:pt>
                <c:pt idx="14045">
                  <c:v>84.207368102271204</c:v>
                </c:pt>
                <c:pt idx="14046">
                  <c:v>78.718105678851501</c:v>
                </c:pt>
                <c:pt idx="14047">
                  <c:v>79.431541929873603</c:v>
                </c:pt>
                <c:pt idx="14048">
                  <c:v>80.291264302168798</c:v>
                </c:pt>
                <c:pt idx="14049">
                  <c:v>78.120296134158707</c:v>
                </c:pt>
                <c:pt idx="14050">
                  <c:v>81.959969861967807</c:v>
                </c:pt>
                <c:pt idx="14051">
                  <c:v>77.812267401289802</c:v>
                </c:pt>
                <c:pt idx="14052">
                  <c:v>89.5542940168516</c:v>
                </c:pt>
                <c:pt idx="14053">
                  <c:v>99.977368120924098</c:v>
                </c:pt>
                <c:pt idx="14054">
                  <c:v>95.967770729685995</c:v>
                </c:pt>
                <c:pt idx="14055">
                  <c:v>91.631362400063793</c:v>
                </c:pt>
                <c:pt idx="14056">
                  <c:v>97.058064232484497</c:v>
                </c:pt>
                <c:pt idx="14057">
                  <c:v>99.991723586964895</c:v>
                </c:pt>
                <c:pt idx="14058">
                  <c:v>100</c:v>
                </c:pt>
                <c:pt idx="14059">
                  <c:v>100</c:v>
                </c:pt>
                <c:pt idx="14060">
                  <c:v>100</c:v>
                </c:pt>
                <c:pt idx="14061">
                  <c:v>100</c:v>
                </c:pt>
                <c:pt idx="14062">
                  <c:v>100</c:v>
                </c:pt>
                <c:pt idx="14063">
                  <c:v>100</c:v>
                </c:pt>
                <c:pt idx="14064">
                  <c:v>100</c:v>
                </c:pt>
                <c:pt idx="14065">
                  <c:v>100</c:v>
                </c:pt>
                <c:pt idx="14066">
                  <c:v>100</c:v>
                </c:pt>
                <c:pt idx="14067">
                  <c:v>100</c:v>
                </c:pt>
                <c:pt idx="14068">
                  <c:v>99.949933026807201</c:v>
                </c:pt>
                <c:pt idx="14069">
                  <c:v>94.456975157078404</c:v>
                </c:pt>
                <c:pt idx="14070">
                  <c:v>88.376835367986899</c:v>
                </c:pt>
                <c:pt idx="14071">
                  <c:v>82.976691867933496</c:v>
                </c:pt>
                <c:pt idx="14072">
                  <c:v>75.537437675155203</c:v>
                </c:pt>
                <c:pt idx="14073">
                  <c:v>66.674032637448093</c:v>
                </c:pt>
                <c:pt idx="14074">
                  <c:v>73.076805958557003</c:v>
                </c:pt>
                <c:pt idx="14075">
                  <c:v>70.854930789238097</c:v>
                </c:pt>
                <c:pt idx="14076">
                  <c:v>76.354975284523107</c:v>
                </c:pt>
                <c:pt idx="14077">
                  <c:v>74.388250626726801</c:v>
                </c:pt>
                <c:pt idx="14078">
                  <c:v>74.316616276696905</c:v>
                </c:pt>
                <c:pt idx="14079">
                  <c:v>72.289957655888998</c:v>
                </c:pt>
                <c:pt idx="14080">
                  <c:v>74.458944039352005</c:v>
                </c:pt>
                <c:pt idx="14081">
                  <c:v>86.193653789999203</c:v>
                </c:pt>
                <c:pt idx="14082">
                  <c:v>96.017879059857194</c:v>
                </c:pt>
                <c:pt idx="14083">
                  <c:v>99.375988205508705</c:v>
                </c:pt>
                <c:pt idx="14084">
                  <c:v>100</c:v>
                </c:pt>
                <c:pt idx="14085">
                  <c:v>100</c:v>
                </c:pt>
                <c:pt idx="14086">
                  <c:v>100</c:v>
                </c:pt>
                <c:pt idx="14087">
                  <c:v>100</c:v>
                </c:pt>
                <c:pt idx="14088">
                  <c:v>100</c:v>
                </c:pt>
                <c:pt idx="14089">
                  <c:v>100</c:v>
                </c:pt>
                <c:pt idx="14090">
                  <c:v>100</c:v>
                </c:pt>
                <c:pt idx="14091">
                  <c:v>100</c:v>
                </c:pt>
                <c:pt idx="14092">
                  <c:v>100</c:v>
                </c:pt>
                <c:pt idx="14093">
                  <c:v>100</c:v>
                </c:pt>
                <c:pt idx="14094">
                  <c:v>100</c:v>
                </c:pt>
                <c:pt idx="14095">
                  <c:v>100</c:v>
                </c:pt>
                <c:pt idx="14096">
                  <c:v>100</c:v>
                </c:pt>
                <c:pt idx="14097">
                  <c:v>100</c:v>
                </c:pt>
                <c:pt idx="14098">
                  <c:v>100</c:v>
                </c:pt>
                <c:pt idx="14099">
                  <c:v>100</c:v>
                </c:pt>
                <c:pt idx="14100">
                  <c:v>100</c:v>
                </c:pt>
                <c:pt idx="14101">
                  <c:v>100</c:v>
                </c:pt>
                <c:pt idx="14102">
                  <c:v>100</c:v>
                </c:pt>
                <c:pt idx="14103">
                  <c:v>100</c:v>
                </c:pt>
                <c:pt idx="14104">
                  <c:v>100</c:v>
                </c:pt>
                <c:pt idx="14105">
                  <c:v>100</c:v>
                </c:pt>
                <c:pt idx="14106">
                  <c:v>100</c:v>
                </c:pt>
                <c:pt idx="14107">
                  <c:v>100</c:v>
                </c:pt>
                <c:pt idx="14108">
                  <c:v>100</c:v>
                </c:pt>
                <c:pt idx="14109">
                  <c:v>100</c:v>
                </c:pt>
                <c:pt idx="14110">
                  <c:v>100</c:v>
                </c:pt>
                <c:pt idx="14111">
                  <c:v>100</c:v>
                </c:pt>
                <c:pt idx="14112">
                  <c:v>100</c:v>
                </c:pt>
                <c:pt idx="14113">
                  <c:v>100</c:v>
                </c:pt>
                <c:pt idx="14114">
                  <c:v>100</c:v>
                </c:pt>
                <c:pt idx="14115">
                  <c:v>100</c:v>
                </c:pt>
                <c:pt idx="14116">
                  <c:v>100</c:v>
                </c:pt>
                <c:pt idx="14117">
                  <c:v>100</c:v>
                </c:pt>
                <c:pt idx="14118">
                  <c:v>100</c:v>
                </c:pt>
                <c:pt idx="14119">
                  <c:v>100</c:v>
                </c:pt>
                <c:pt idx="14120">
                  <c:v>100</c:v>
                </c:pt>
                <c:pt idx="14121">
                  <c:v>100</c:v>
                </c:pt>
                <c:pt idx="14122">
                  <c:v>100</c:v>
                </c:pt>
                <c:pt idx="14123">
                  <c:v>100</c:v>
                </c:pt>
                <c:pt idx="14124">
                  <c:v>98.4525960280059</c:v>
                </c:pt>
                <c:pt idx="14125">
                  <c:v>93.931643017351604</c:v>
                </c:pt>
                <c:pt idx="14126">
                  <c:v>88.907884696534296</c:v>
                </c:pt>
                <c:pt idx="14127">
                  <c:v>89.950203669482406</c:v>
                </c:pt>
                <c:pt idx="14128">
                  <c:v>92.041057702920597</c:v>
                </c:pt>
                <c:pt idx="14129">
                  <c:v>96.893931705006594</c:v>
                </c:pt>
                <c:pt idx="14130">
                  <c:v>99.998026882751105</c:v>
                </c:pt>
                <c:pt idx="14131">
                  <c:v>100</c:v>
                </c:pt>
                <c:pt idx="14132">
                  <c:v>100</c:v>
                </c:pt>
                <c:pt idx="14133">
                  <c:v>100</c:v>
                </c:pt>
                <c:pt idx="14134">
                  <c:v>100</c:v>
                </c:pt>
                <c:pt idx="14135">
                  <c:v>100</c:v>
                </c:pt>
                <c:pt idx="14136">
                  <c:v>100</c:v>
                </c:pt>
                <c:pt idx="14137">
                  <c:v>100</c:v>
                </c:pt>
                <c:pt idx="14138">
                  <c:v>100</c:v>
                </c:pt>
                <c:pt idx="14139">
                  <c:v>100</c:v>
                </c:pt>
                <c:pt idx="14140">
                  <c:v>100</c:v>
                </c:pt>
                <c:pt idx="14141">
                  <c:v>100</c:v>
                </c:pt>
                <c:pt idx="14142">
                  <c:v>100</c:v>
                </c:pt>
                <c:pt idx="14143">
                  <c:v>100</c:v>
                </c:pt>
                <c:pt idx="14144">
                  <c:v>97.504547703339497</c:v>
                </c:pt>
                <c:pt idx="14145">
                  <c:v>92.848609203259002</c:v>
                </c:pt>
                <c:pt idx="14146">
                  <c:v>91.665303926628397</c:v>
                </c:pt>
                <c:pt idx="14147">
                  <c:v>93.152537932773697</c:v>
                </c:pt>
                <c:pt idx="14148">
                  <c:v>94.288561249159699</c:v>
                </c:pt>
                <c:pt idx="14149">
                  <c:v>88.765179467814804</c:v>
                </c:pt>
                <c:pt idx="14150">
                  <c:v>88.227594271336201</c:v>
                </c:pt>
                <c:pt idx="14151">
                  <c:v>89.730372160083604</c:v>
                </c:pt>
                <c:pt idx="14152">
                  <c:v>91.587263159669007</c:v>
                </c:pt>
                <c:pt idx="14153">
                  <c:v>92.346925007065295</c:v>
                </c:pt>
                <c:pt idx="14154">
                  <c:v>100</c:v>
                </c:pt>
                <c:pt idx="14155">
                  <c:v>100</c:v>
                </c:pt>
                <c:pt idx="14156">
                  <c:v>100</c:v>
                </c:pt>
                <c:pt idx="14157">
                  <c:v>100</c:v>
                </c:pt>
                <c:pt idx="14158">
                  <c:v>100</c:v>
                </c:pt>
                <c:pt idx="14159">
                  <c:v>100</c:v>
                </c:pt>
                <c:pt idx="14160">
                  <c:v>100</c:v>
                </c:pt>
                <c:pt idx="14161">
                  <c:v>100</c:v>
                </c:pt>
                <c:pt idx="14162">
                  <c:v>100</c:v>
                </c:pt>
                <c:pt idx="14163">
                  <c:v>100</c:v>
                </c:pt>
                <c:pt idx="14164">
                  <c:v>100</c:v>
                </c:pt>
                <c:pt idx="14165">
                  <c:v>100</c:v>
                </c:pt>
                <c:pt idx="14166">
                  <c:v>100</c:v>
                </c:pt>
                <c:pt idx="14167">
                  <c:v>100</c:v>
                </c:pt>
                <c:pt idx="14168">
                  <c:v>100</c:v>
                </c:pt>
                <c:pt idx="14169">
                  <c:v>99.819525606813201</c:v>
                </c:pt>
                <c:pt idx="14170">
                  <c:v>98.216841593528301</c:v>
                </c:pt>
                <c:pt idx="14171">
                  <c:v>97.832306510886696</c:v>
                </c:pt>
                <c:pt idx="14172">
                  <c:v>93.445248354931906</c:v>
                </c:pt>
                <c:pt idx="14173">
                  <c:v>93.273027331514598</c:v>
                </c:pt>
                <c:pt idx="14174">
                  <c:v>94.853848512759797</c:v>
                </c:pt>
                <c:pt idx="14175">
                  <c:v>96.194760974011402</c:v>
                </c:pt>
                <c:pt idx="14176">
                  <c:v>99.914601112724498</c:v>
                </c:pt>
                <c:pt idx="14177">
                  <c:v>100</c:v>
                </c:pt>
                <c:pt idx="14178">
                  <c:v>100</c:v>
                </c:pt>
                <c:pt idx="14179">
                  <c:v>100</c:v>
                </c:pt>
                <c:pt idx="14180">
                  <c:v>100</c:v>
                </c:pt>
                <c:pt idx="14181">
                  <c:v>100</c:v>
                </c:pt>
                <c:pt idx="14182">
                  <c:v>100</c:v>
                </c:pt>
                <c:pt idx="14183">
                  <c:v>100</c:v>
                </c:pt>
                <c:pt idx="14184">
                  <c:v>100</c:v>
                </c:pt>
                <c:pt idx="14185">
                  <c:v>100</c:v>
                </c:pt>
                <c:pt idx="14186">
                  <c:v>100</c:v>
                </c:pt>
                <c:pt idx="14187">
                  <c:v>100</c:v>
                </c:pt>
                <c:pt idx="14188">
                  <c:v>100</c:v>
                </c:pt>
                <c:pt idx="14189">
                  <c:v>100</c:v>
                </c:pt>
                <c:pt idx="14190">
                  <c:v>100</c:v>
                </c:pt>
                <c:pt idx="14191">
                  <c:v>100</c:v>
                </c:pt>
                <c:pt idx="14192">
                  <c:v>91.489642617650205</c:v>
                </c:pt>
                <c:pt idx="14193">
                  <c:v>75.410234579615206</c:v>
                </c:pt>
                <c:pt idx="14194">
                  <c:v>71.087811240086495</c:v>
                </c:pt>
                <c:pt idx="14195">
                  <c:v>71.026621594939996</c:v>
                </c:pt>
                <c:pt idx="14196">
                  <c:v>72.180934830507496</c:v>
                </c:pt>
                <c:pt idx="14197">
                  <c:v>77.003479560454707</c:v>
                </c:pt>
                <c:pt idx="14198">
                  <c:v>83.3320292048939</c:v>
                </c:pt>
                <c:pt idx="14199">
                  <c:v>92.8376606572822</c:v>
                </c:pt>
                <c:pt idx="14200">
                  <c:v>100</c:v>
                </c:pt>
                <c:pt idx="14201">
                  <c:v>100</c:v>
                </c:pt>
                <c:pt idx="14202">
                  <c:v>100</c:v>
                </c:pt>
                <c:pt idx="14203">
                  <c:v>100</c:v>
                </c:pt>
                <c:pt idx="14204">
                  <c:v>100</c:v>
                </c:pt>
                <c:pt idx="14205">
                  <c:v>100</c:v>
                </c:pt>
                <c:pt idx="14206">
                  <c:v>100</c:v>
                </c:pt>
                <c:pt idx="14207">
                  <c:v>100</c:v>
                </c:pt>
                <c:pt idx="14208">
                  <c:v>100</c:v>
                </c:pt>
                <c:pt idx="14209">
                  <c:v>100</c:v>
                </c:pt>
                <c:pt idx="14210">
                  <c:v>100</c:v>
                </c:pt>
                <c:pt idx="14211">
                  <c:v>100</c:v>
                </c:pt>
                <c:pt idx="14212">
                  <c:v>100</c:v>
                </c:pt>
                <c:pt idx="14213">
                  <c:v>100</c:v>
                </c:pt>
                <c:pt idx="14214">
                  <c:v>100</c:v>
                </c:pt>
                <c:pt idx="14215">
                  <c:v>99.977071661971294</c:v>
                </c:pt>
                <c:pt idx="14216">
                  <c:v>95.061868664750307</c:v>
                </c:pt>
                <c:pt idx="14217">
                  <c:v>86.115520545339194</c:v>
                </c:pt>
                <c:pt idx="14218">
                  <c:v>83.281817108403104</c:v>
                </c:pt>
                <c:pt idx="14219">
                  <c:v>73.062611549438103</c:v>
                </c:pt>
                <c:pt idx="14220">
                  <c:v>68.688411879344599</c:v>
                </c:pt>
                <c:pt idx="14221">
                  <c:v>66.345479623552293</c:v>
                </c:pt>
                <c:pt idx="14222">
                  <c:v>66.645159227695501</c:v>
                </c:pt>
                <c:pt idx="14223">
                  <c:v>67.287474550679605</c:v>
                </c:pt>
                <c:pt idx="14224">
                  <c:v>68.680565044478001</c:v>
                </c:pt>
                <c:pt idx="14225">
                  <c:v>76.9919701901715</c:v>
                </c:pt>
                <c:pt idx="14226">
                  <c:v>85.121455530338594</c:v>
                </c:pt>
                <c:pt idx="14227">
                  <c:v>89.941571074957395</c:v>
                </c:pt>
                <c:pt idx="14228">
                  <c:v>95.494284101185997</c:v>
                </c:pt>
                <c:pt idx="14229">
                  <c:v>99.642780912955999</c:v>
                </c:pt>
                <c:pt idx="14230">
                  <c:v>99.998878304727299</c:v>
                </c:pt>
                <c:pt idx="14231">
                  <c:v>100</c:v>
                </c:pt>
                <c:pt idx="14232">
                  <c:v>100</c:v>
                </c:pt>
                <c:pt idx="14233">
                  <c:v>100</c:v>
                </c:pt>
                <c:pt idx="14234">
                  <c:v>100</c:v>
                </c:pt>
                <c:pt idx="14235">
                  <c:v>100</c:v>
                </c:pt>
                <c:pt idx="14236">
                  <c:v>100</c:v>
                </c:pt>
                <c:pt idx="14237">
                  <c:v>99.304262084162801</c:v>
                </c:pt>
                <c:pt idx="14238">
                  <c:v>88.299308237654401</c:v>
                </c:pt>
                <c:pt idx="14239">
                  <c:v>71.303846967753103</c:v>
                </c:pt>
                <c:pt idx="14240">
                  <c:v>68.448728331177904</c:v>
                </c:pt>
                <c:pt idx="14241">
                  <c:v>68.207846907853806</c:v>
                </c:pt>
                <c:pt idx="14242">
                  <c:v>73.598491130255297</c:v>
                </c:pt>
                <c:pt idx="14243">
                  <c:v>73.946645380912003</c:v>
                </c:pt>
                <c:pt idx="14244">
                  <c:v>69.822052499875298</c:v>
                </c:pt>
                <c:pt idx="14245">
                  <c:v>76.204670070362894</c:v>
                </c:pt>
                <c:pt idx="14246">
                  <c:v>77.206162159035699</c:v>
                </c:pt>
                <c:pt idx="14247">
                  <c:v>78.630115133717894</c:v>
                </c:pt>
                <c:pt idx="14248">
                  <c:v>78.427635578115598</c:v>
                </c:pt>
                <c:pt idx="14249">
                  <c:v>83.668057051370496</c:v>
                </c:pt>
                <c:pt idx="14250">
                  <c:v>88.505901416704205</c:v>
                </c:pt>
                <c:pt idx="14251">
                  <c:v>95.894504807795897</c:v>
                </c:pt>
                <c:pt idx="14252">
                  <c:v>95.990442170181495</c:v>
                </c:pt>
                <c:pt idx="14253">
                  <c:v>94.769396865991695</c:v>
                </c:pt>
                <c:pt idx="14254">
                  <c:v>97.911552823642296</c:v>
                </c:pt>
                <c:pt idx="14255">
                  <c:v>99.257807927474403</c:v>
                </c:pt>
                <c:pt idx="14256">
                  <c:v>99.898308433737</c:v>
                </c:pt>
                <c:pt idx="14257">
                  <c:v>100</c:v>
                </c:pt>
                <c:pt idx="14258">
                  <c:v>100</c:v>
                </c:pt>
                <c:pt idx="14259">
                  <c:v>100</c:v>
                </c:pt>
                <c:pt idx="14260">
                  <c:v>100</c:v>
                </c:pt>
                <c:pt idx="14261">
                  <c:v>100</c:v>
                </c:pt>
                <c:pt idx="14262">
                  <c:v>99.978028243717304</c:v>
                </c:pt>
                <c:pt idx="14263">
                  <c:v>96.5653218212654</c:v>
                </c:pt>
                <c:pt idx="14264">
                  <c:v>89.995183363252494</c:v>
                </c:pt>
                <c:pt idx="14265">
                  <c:v>80.813341498713896</c:v>
                </c:pt>
                <c:pt idx="14266">
                  <c:v>69.343677141416194</c:v>
                </c:pt>
                <c:pt idx="14267">
                  <c:v>63.7607464162461</c:v>
                </c:pt>
                <c:pt idx="14268">
                  <c:v>60.240963072081499</c:v>
                </c:pt>
                <c:pt idx="14269">
                  <c:v>56.721303830457202</c:v>
                </c:pt>
                <c:pt idx="14270">
                  <c:v>58.596869872198198</c:v>
                </c:pt>
                <c:pt idx="14271">
                  <c:v>61.383541191629497</c:v>
                </c:pt>
                <c:pt idx="14272">
                  <c:v>65.247920419632905</c:v>
                </c:pt>
                <c:pt idx="14273">
                  <c:v>71.142464762804195</c:v>
                </c:pt>
                <c:pt idx="14274">
                  <c:v>79.659011693327301</c:v>
                </c:pt>
                <c:pt idx="14275">
                  <c:v>84.468272545535797</c:v>
                </c:pt>
                <c:pt idx="14276">
                  <c:v>88.558195035671503</c:v>
                </c:pt>
                <c:pt idx="14277">
                  <c:v>94.8723788072015</c:v>
                </c:pt>
                <c:pt idx="14278">
                  <c:v>98.880444471060002</c:v>
                </c:pt>
                <c:pt idx="14279">
                  <c:v>99.855773025610503</c:v>
                </c:pt>
                <c:pt idx="14280">
                  <c:v>100</c:v>
                </c:pt>
                <c:pt idx="14281">
                  <c:v>99.879664226055795</c:v>
                </c:pt>
                <c:pt idx="14282">
                  <c:v>91.914928666705407</c:v>
                </c:pt>
                <c:pt idx="14283">
                  <c:v>93.549229711806802</c:v>
                </c:pt>
                <c:pt idx="14284">
                  <c:v>96.886481406180707</c:v>
                </c:pt>
                <c:pt idx="14285">
                  <c:v>99.966610323512299</c:v>
                </c:pt>
                <c:pt idx="14286">
                  <c:v>99.999987593923194</c:v>
                </c:pt>
                <c:pt idx="14287">
                  <c:v>100</c:v>
                </c:pt>
                <c:pt idx="14288">
                  <c:v>100</c:v>
                </c:pt>
                <c:pt idx="14289">
                  <c:v>100</c:v>
                </c:pt>
                <c:pt idx="14290">
                  <c:v>100</c:v>
                </c:pt>
                <c:pt idx="14291">
                  <c:v>100</c:v>
                </c:pt>
                <c:pt idx="14292">
                  <c:v>100</c:v>
                </c:pt>
                <c:pt idx="14293">
                  <c:v>100</c:v>
                </c:pt>
                <c:pt idx="14294">
                  <c:v>98.590648324728605</c:v>
                </c:pt>
                <c:pt idx="14295">
                  <c:v>96.471251974712203</c:v>
                </c:pt>
                <c:pt idx="14296">
                  <c:v>99.586589902393797</c:v>
                </c:pt>
                <c:pt idx="14297">
                  <c:v>100</c:v>
                </c:pt>
                <c:pt idx="14298">
                  <c:v>100</c:v>
                </c:pt>
                <c:pt idx="14299">
                  <c:v>100</c:v>
                </c:pt>
                <c:pt idx="14300">
                  <c:v>100</c:v>
                </c:pt>
                <c:pt idx="14301">
                  <c:v>100</c:v>
                </c:pt>
                <c:pt idx="14302">
                  <c:v>100</c:v>
                </c:pt>
                <c:pt idx="14303">
                  <c:v>100</c:v>
                </c:pt>
                <c:pt idx="14304">
                  <c:v>100</c:v>
                </c:pt>
                <c:pt idx="14305">
                  <c:v>100</c:v>
                </c:pt>
                <c:pt idx="14306">
                  <c:v>100</c:v>
                </c:pt>
                <c:pt idx="14307">
                  <c:v>100</c:v>
                </c:pt>
                <c:pt idx="14308">
                  <c:v>100</c:v>
                </c:pt>
                <c:pt idx="14309">
                  <c:v>100</c:v>
                </c:pt>
                <c:pt idx="14310">
                  <c:v>100</c:v>
                </c:pt>
                <c:pt idx="14311">
                  <c:v>100</c:v>
                </c:pt>
                <c:pt idx="14312">
                  <c:v>99.6644996811917</c:v>
                </c:pt>
                <c:pt idx="14313">
                  <c:v>94.390189813171702</c:v>
                </c:pt>
                <c:pt idx="14314">
                  <c:v>92.5080176809834</c:v>
                </c:pt>
                <c:pt idx="14315">
                  <c:v>89.800717596429806</c:v>
                </c:pt>
                <c:pt idx="14316">
                  <c:v>87.775764631384206</c:v>
                </c:pt>
                <c:pt idx="14317">
                  <c:v>83.511015579646994</c:v>
                </c:pt>
                <c:pt idx="14318">
                  <c:v>80.163242867213796</c:v>
                </c:pt>
                <c:pt idx="14319">
                  <c:v>80.339713935326003</c:v>
                </c:pt>
                <c:pt idx="14320">
                  <c:v>80.994269020202793</c:v>
                </c:pt>
                <c:pt idx="14321">
                  <c:v>88.569683400660097</c:v>
                </c:pt>
                <c:pt idx="14322">
                  <c:v>99.302132927217201</c:v>
                </c:pt>
                <c:pt idx="14323">
                  <c:v>100</c:v>
                </c:pt>
                <c:pt idx="14324">
                  <c:v>100</c:v>
                </c:pt>
                <c:pt idx="14325">
                  <c:v>100</c:v>
                </c:pt>
                <c:pt idx="14326">
                  <c:v>100</c:v>
                </c:pt>
                <c:pt idx="14327">
                  <c:v>100</c:v>
                </c:pt>
                <c:pt idx="14328">
                  <c:v>100</c:v>
                </c:pt>
                <c:pt idx="14329">
                  <c:v>100</c:v>
                </c:pt>
                <c:pt idx="14330">
                  <c:v>100</c:v>
                </c:pt>
                <c:pt idx="14331">
                  <c:v>100</c:v>
                </c:pt>
                <c:pt idx="14332">
                  <c:v>100</c:v>
                </c:pt>
                <c:pt idx="14333">
                  <c:v>100</c:v>
                </c:pt>
                <c:pt idx="14334">
                  <c:v>100</c:v>
                </c:pt>
                <c:pt idx="14335">
                  <c:v>93.169560392828103</c:v>
                </c:pt>
                <c:pt idx="14336">
                  <c:v>82.405191022605294</c:v>
                </c:pt>
                <c:pt idx="14337">
                  <c:v>84.335501993352096</c:v>
                </c:pt>
                <c:pt idx="14338">
                  <c:v>92.495782121509507</c:v>
                </c:pt>
                <c:pt idx="14339">
                  <c:v>99.706227575996195</c:v>
                </c:pt>
                <c:pt idx="14340">
                  <c:v>100</c:v>
                </c:pt>
                <c:pt idx="14341">
                  <c:v>100</c:v>
                </c:pt>
                <c:pt idx="14342">
                  <c:v>99.8331440559556</c:v>
                </c:pt>
                <c:pt idx="14343">
                  <c:v>98.904142379840593</c:v>
                </c:pt>
                <c:pt idx="14344">
                  <c:v>99.959316293872305</c:v>
                </c:pt>
                <c:pt idx="14345">
                  <c:v>100</c:v>
                </c:pt>
                <c:pt idx="14346">
                  <c:v>100</c:v>
                </c:pt>
                <c:pt idx="14347">
                  <c:v>100</c:v>
                </c:pt>
                <c:pt idx="14348">
                  <c:v>100</c:v>
                </c:pt>
                <c:pt idx="14349">
                  <c:v>100</c:v>
                </c:pt>
                <c:pt idx="14350">
                  <c:v>100</c:v>
                </c:pt>
                <c:pt idx="14351">
                  <c:v>100</c:v>
                </c:pt>
                <c:pt idx="14352">
                  <c:v>100</c:v>
                </c:pt>
                <c:pt idx="14353">
                  <c:v>100</c:v>
                </c:pt>
                <c:pt idx="14354">
                  <c:v>100</c:v>
                </c:pt>
                <c:pt idx="14355">
                  <c:v>100</c:v>
                </c:pt>
                <c:pt idx="14356">
                  <c:v>100</c:v>
                </c:pt>
                <c:pt idx="14357">
                  <c:v>100</c:v>
                </c:pt>
                <c:pt idx="14358">
                  <c:v>100</c:v>
                </c:pt>
                <c:pt idx="14359">
                  <c:v>100</c:v>
                </c:pt>
                <c:pt idx="14360">
                  <c:v>100</c:v>
                </c:pt>
                <c:pt idx="14361">
                  <c:v>99.999740943636397</c:v>
                </c:pt>
                <c:pt idx="14362">
                  <c:v>97.836776774346404</c:v>
                </c:pt>
                <c:pt idx="14363">
                  <c:v>98.677017866916501</c:v>
                </c:pt>
                <c:pt idx="14364">
                  <c:v>100</c:v>
                </c:pt>
                <c:pt idx="14365">
                  <c:v>100</c:v>
                </c:pt>
                <c:pt idx="14366">
                  <c:v>99.998776609229495</c:v>
                </c:pt>
                <c:pt idx="14367">
                  <c:v>100</c:v>
                </c:pt>
                <c:pt idx="14368">
                  <c:v>100</c:v>
                </c:pt>
                <c:pt idx="14369">
                  <c:v>100</c:v>
                </c:pt>
                <c:pt idx="14370">
                  <c:v>100</c:v>
                </c:pt>
                <c:pt idx="14371">
                  <c:v>100</c:v>
                </c:pt>
                <c:pt idx="14372">
                  <c:v>100</c:v>
                </c:pt>
                <c:pt idx="14373">
                  <c:v>100</c:v>
                </c:pt>
                <c:pt idx="14374">
                  <c:v>100</c:v>
                </c:pt>
                <c:pt idx="14375">
                  <c:v>100</c:v>
                </c:pt>
                <c:pt idx="14376">
                  <c:v>100</c:v>
                </c:pt>
                <c:pt idx="14377">
                  <c:v>100</c:v>
                </c:pt>
                <c:pt idx="14378">
                  <c:v>100</c:v>
                </c:pt>
                <c:pt idx="14379">
                  <c:v>100</c:v>
                </c:pt>
                <c:pt idx="14380">
                  <c:v>100</c:v>
                </c:pt>
                <c:pt idx="14381">
                  <c:v>100</c:v>
                </c:pt>
                <c:pt idx="14382">
                  <c:v>100</c:v>
                </c:pt>
                <c:pt idx="14383">
                  <c:v>100</c:v>
                </c:pt>
                <c:pt idx="14384">
                  <c:v>100</c:v>
                </c:pt>
                <c:pt idx="14385">
                  <c:v>96.602003050075098</c:v>
                </c:pt>
                <c:pt idx="14386">
                  <c:v>87.743490411086995</c:v>
                </c:pt>
                <c:pt idx="14387">
                  <c:v>74.054265700330802</c:v>
                </c:pt>
                <c:pt idx="14388">
                  <c:v>69.4370039628526</c:v>
                </c:pt>
                <c:pt idx="14389">
                  <c:v>63.817315856154401</c:v>
                </c:pt>
                <c:pt idx="14390">
                  <c:v>63.187889047431703</c:v>
                </c:pt>
                <c:pt idx="14391">
                  <c:v>66.248657483804493</c:v>
                </c:pt>
                <c:pt idx="14392">
                  <c:v>81.248288179935798</c:v>
                </c:pt>
                <c:pt idx="14393">
                  <c:v>90.7934709621981</c:v>
                </c:pt>
                <c:pt idx="14394">
                  <c:v>97.5393452463438</c:v>
                </c:pt>
                <c:pt idx="14395">
                  <c:v>99.900240998908004</c:v>
                </c:pt>
                <c:pt idx="14396">
                  <c:v>100</c:v>
                </c:pt>
                <c:pt idx="14397">
                  <c:v>100</c:v>
                </c:pt>
                <c:pt idx="14398">
                  <c:v>100</c:v>
                </c:pt>
                <c:pt idx="14399">
                  <c:v>100</c:v>
                </c:pt>
                <c:pt idx="14400">
                  <c:v>100</c:v>
                </c:pt>
                <c:pt idx="14401">
                  <c:v>100</c:v>
                </c:pt>
                <c:pt idx="14402">
                  <c:v>100</c:v>
                </c:pt>
                <c:pt idx="14403">
                  <c:v>100</c:v>
                </c:pt>
                <c:pt idx="14404">
                  <c:v>100</c:v>
                </c:pt>
                <c:pt idx="14405">
                  <c:v>99.990977360255599</c:v>
                </c:pt>
                <c:pt idx="14406">
                  <c:v>94.190952335287903</c:v>
                </c:pt>
                <c:pt idx="14407">
                  <c:v>75.408121115939593</c:v>
                </c:pt>
                <c:pt idx="14408">
                  <c:v>71.195215674100893</c:v>
                </c:pt>
                <c:pt idx="14409">
                  <c:v>66.097767983874505</c:v>
                </c:pt>
                <c:pt idx="14410">
                  <c:v>59.783963553703103</c:v>
                </c:pt>
                <c:pt idx="14411">
                  <c:v>57.585352477385598</c:v>
                </c:pt>
                <c:pt idx="14412">
                  <c:v>56.417418314087101</c:v>
                </c:pt>
                <c:pt idx="14413">
                  <c:v>55.931733958565701</c:v>
                </c:pt>
                <c:pt idx="14414">
                  <c:v>57.554512123177801</c:v>
                </c:pt>
                <c:pt idx="14415">
                  <c:v>61.656567606938701</c:v>
                </c:pt>
                <c:pt idx="14416">
                  <c:v>73.4654907252105</c:v>
                </c:pt>
                <c:pt idx="14417">
                  <c:v>81.2855987823352</c:v>
                </c:pt>
                <c:pt idx="14418">
                  <c:v>84.434673950543498</c:v>
                </c:pt>
                <c:pt idx="14419">
                  <c:v>88.189773120602197</c:v>
                </c:pt>
                <c:pt idx="14420">
                  <c:v>93.260141799803307</c:v>
                </c:pt>
                <c:pt idx="14421">
                  <c:v>96.294954940303896</c:v>
                </c:pt>
                <c:pt idx="14422">
                  <c:v>99.273834539939003</c:v>
                </c:pt>
                <c:pt idx="14423">
                  <c:v>100</c:v>
                </c:pt>
                <c:pt idx="14424">
                  <c:v>100</c:v>
                </c:pt>
                <c:pt idx="14425">
                  <c:v>100</c:v>
                </c:pt>
                <c:pt idx="14426">
                  <c:v>100</c:v>
                </c:pt>
                <c:pt idx="14427">
                  <c:v>100</c:v>
                </c:pt>
                <c:pt idx="14428">
                  <c:v>99.899852906901003</c:v>
                </c:pt>
                <c:pt idx="14429">
                  <c:v>94.972902717410406</c:v>
                </c:pt>
                <c:pt idx="14430">
                  <c:v>92.1293633297431</c:v>
                </c:pt>
                <c:pt idx="14431">
                  <c:v>81.335812710391494</c:v>
                </c:pt>
                <c:pt idx="14432">
                  <c:v>64.586968977272804</c:v>
                </c:pt>
                <c:pt idx="14433">
                  <c:v>59.089469480863002</c:v>
                </c:pt>
                <c:pt idx="14434">
                  <c:v>56.616599182786203</c:v>
                </c:pt>
                <c:pt idx="14435">
                  <c:v>58.504260572438596</c:v>
                </c:pt>
                <c:pt idx="14436">
                  <c:v>57.664425477738298</c:v>
                </c:pt>
                <c:pt idx="14437">
                  <c:v>59.750981816161499</c:v>
                </c:pt>
                <c:pt idx="14438">
                  <c:v>60.893079248767499</c:v>
                </c:pt>
                <c:pt idx="14439">
                  <c:v>63.625393507609097</c:v>
                </c:pt>
                <c:pt idx="14440">
                  <c:v>69.182503624365495</c:v>
                </c:pt>
                <c:pt idx="14441">
                  <c:v>76.270157963954105</c:v>
                </c:pt>
                <c:pt idx="14442">
                  <c:v>82.562365042649503</c:v>
                </c:pt>
                <c:pt idx="14443">
                  <c:v>87.311699895258798</c:v>
                </c:pt>
                <c:pt idx="14444">
                  <c:v>89.944025774208697</c:v>
                </c:pt>
                <c:pt idx="14445">
                  <c:v>90.0801906607402</c:v>
                </c:pt>
                <c:pt idx="14446">
                  <c:v>88.910149862040896</c:v>
                </c:pt>
                <c:pt idx="14447">
                  <c:v>91.610759996621695</c:v>
                </c:pt>
                <c:pt idx="14448">
                  <c:v>92.218874782107093</c:v>
                </c:pt>
                <c:pt idx="14449">
                  <c:v>92.188045906165598</c:v>
                </c:pt>
                <c:pt idx="14450">
                  <c:v>92.160090749204301</c:v>
                </c:pt>
                <c:pt idx="14451">
                  <c:v>92.117487702658593</c:v>
                </c:pt>
                <c:pt idx="14452">
                  <c:v>86.773697446772303</c:v>
                </c:pt>
                <c:pt idx="14453">
                  <c:v>83.325566630393098</c:v>
                </c:pt>
                <c:pt idx="14454">
                  <c:v>74.436863100660304</c:v>
                </c:pt>
                <c:pt idx="14455">
                  <c:v>66.432151135196705</c:v>
                </c:pt>
                <c:pt idx="14456">
                  <c:v>59.439485392446699</c:v>
                </c:pt>
                <c:pt idx="14457">
                  <c:v>55.826878047512899</c:v>
                </c:pt>
                <c:pt idx="14458">
                  <c:v>53.011785891120198</c:v>
                </c:pt>
                <c:pt idx="14459">
                  <c:v>52.755414197089301</c:v>
                </c:pt>
                <c:pt idx="14460">
                  <c:v>52.742617237273201</c:v>
                </c:pt>
                <c:pt idx="14461">
                  <c:v>54.096742662207298</c:v>
                </c:pt>
                <c:pt idx="14462">
                  <c:v>55.861732979060797</c:v>
                </c:pt>
                <c:pt idx="14463">
                  <c:v>58.5159956395322</c:v>
                </c:pt>
                <c:pt idx="14464">
                  <c:v>63.702956873627102</c:v>
                </c:pt>
                <c:pt idx="14465">
                  <c:v>69.186962126110004</c:v>
                </c:pt>
                <c:pt idx="14466">
                  <c:v>73.680522022301702</c:v>
                </c:pt>
                <c:pt idx="14467">
                  <c:v>76.745691085198501</c:v>
                </c:pt>
                <c:pt idx="14468">
                  <c:v>82.312134860906994</c:v>
                </c:pt>
                <c:pt idx="14469">
                  <c:v>87.257945984651101</c:v>
                </c:pt>
                <c:pt idx="14470">
                  <c:v>89.889227167508096</c:v>
                </c:pt>
                <c:pt idx="14471">
                  <c:v>91.912113249115805</c:v>
                </c:pt>
                <c:pt idx="14472">
                  <c:v>93.614412842850101</c:v>
                </c:pt>
                <c:pt idx="14473">
                  <c:v>95.574098300831906</c:v>
                </c:pt>
                <c:pt idx="14474">
                  <c:v>97.571935594804501</c:v>
                </c:pt>
                <c:pt idx="14475">
                  <c:v>97.9650334700043</c:v>
                </c:pt>
                <c:pt idx="14476">
                  <c:v>94.643443873745696</c:v>
                </c:pt>
                <c:pt idx="14477">
                  <c:v>90.579460549709097</c:v>
                </c:pt>
                <c:pt idx="14478">
                  <c:v>78.476271650017594</c:v>
                </c:pt>
                <c:pt idx="14479">
                  <c:v>72.351993292837804</c:v>
                </c:pt>
                <c:pt idx="14480">
                  <c:v>70.497330827532195</c:v>
                </c:pt>
                <c:pt idx="14481">
                  <c:v>68.681855369226597</c:v>
                </c:pt>
                <c:pt idx="14482">
                  <c:v>66.393071154958804</c:v>
                </c:pt>
                <c:pt idx="14483">
                  <c:v>67.070431244052202</c:v>
                </c:pt>
                <c:pt idx="14484">
                  <c:v>80.170900104393596</c:v>
                </c:pt>
                <c:pt idx="14485">
                  <c:v>90.399998633385806</c:v>
                </c:pt>
                <c:pt idx="14486">
                  <c:v>99.348952869179001</c:v>
                </c:pt>
                <c:pt idx="14487">
                  <c:v>99.187431975701699</c:v>
                </c:pt>
                <c:pt idx="14488">
                  <c:v>100</c:v>
                </c:pt>
                <c:pt idx="14489">
                  <c:v>100</c:v>
                </c:pt>
                <c:pt idx="14490">
                  <c:v>100</c:v>
                </c:pt>
                <c:pt idx="14491">
                  <c:v>100</c:v>
                </c:pt>
                <c:pt idx="14492">
                  <c:v>100</c:v>
                </c:pt>
                <c:pt idx="14493">
                  <c:v>100</c:v>
                </c:pt>
                <c:pt idx="14494">
                  <c:v>100</c:v>
                </c:pt>
                <c:pt idx="14495">
                  <c:v>100</c:v>
                </c:pt>
                <c:pt idx="14496">
                  <c:v>100</c:v>
                </c:pt>
                <c:pt idx="14497">
                  <c:v>100</c:v>
                </c:pt>
                <c:pt idx="14498">
                  <c:v>100</c:v>
                </c:pt>
                <c:pt idx="14499">
                  <c:v>100</c:v>
                </c:pt>
                <c:pt idx="14500">
                  <c:v>100</c:v>
                </c:pt>
                <c:pt idx="14501">
                  <c:v>98.919407669573005</c:v>
                </c:pt>
                <c:pt idx="14502">
                  <c:v>89.288748107047098</c:v>
                </c:pt>
                <c:pt idx="14503">
                  <c:v>76.739171719934603</c:v>
                </c:pt>
                <c:pt idx="14504">
                  <c:v>67.543842504815501</c:v>
                </c:pt>
                <c:pt idx="14505">
                  <c:v>67.679290524688298</c:v>
                </c:pt>
                <c:pt idx="14506">
                  <c:v>69.387290985431903</c:v>
                </c:pt>
                <c:pt idx="14507">
                  <c:v>68.424023810176294</c:v>
                </c:pt>
                <c:pt idx="14508">
                  <c:v>70.885627026517895</c:v>
                </c:pt>
                <c:pt idx="14509">
                  <c:v>90.944741410011105</c:v>
                </c:pt>
                <c:pt idx="14510">
                  <c:v>93.971620281494197</c:v>
                </c:pt>
                <c:pt idx="14511">
                  <c:v>99.515499416850304</c:v>
                </c:pt>
                <c:pt idx="14512">
                  <c:v>99.379064029248099</c:v>
                </c:pt>
                <c:pt idx="14513">
                  <c:v>100</c:v>
                </c:pt>
                <c:pt idx="14514">
                  <c:v>100</c:v>
                </c:pt>
                <c:pt idx="14515">
                  <c:v>100</c:v>
                </c:pt>
                <c:pt idx="14516">
                  <c:v>100</c:v>
                </c:pt>
                <c:pt idx="14517">
                  <c:v>100</c:v>
                </c:pt>
                <c:pt idx="14518">
                  <c:v>100</c:v>
                </c:pt>
                <c:pt idx="14519">
                  <c:v>100</c:v>
                </c:pt>
                <c:pt idx="14520">
                  <c:v>100</c:v>
                </c:pt>
                <c:pt idx="14521">
                  <c:v>100</c:v>
                </c:pt>
                <c:pt idx="14522">
                  <c:v>100</c:v>
                </c:pt>
                <c:pt idx="14523">
                  <c:v>100</c:v>
                </c:pt>
                <c:pt idx="14524">
                  <c:v>100</c:v>
                </c:pt>
                <c:pt idx="14525">
                  <c:v>100</c:v>
                </c:pt>
                <c:pt idx="14526">
                  <c:v>98.063311496421704</c:v>
                </c:pt>
                <c:pt idx="14527">
                  <c:v>89.685450876243806</c:v>
                </c:pt>
                <c:pt idx="14528">
                  <c:v>81.353075731960203</c:v>
                </c:pt>
                <c:pt idx="14529">
                  <c:v>77.564306432331406</c:v>
                </c:pt>
                <c:pt idx="14530">
                  <c:v>78.206908401264002</c:v>
                </c:pt>
                <c:pt idx="14531">
                  <c:v>80.380425599867493</c:v>
                </c:pt>
                <c:pt idx="14532">
                  <c:v>77.727843972530906</c:v>
                </c:pt>
                <c:pt idx="14533">
                  <c:v>74.005599709475405</c:v>
                </c:pt>
                <c:pt idx="14534">
                  <c:v>89.177019452522302</c:v>
                </c:pt>
                <c:pt idx="14535">
                  <c:v>98.842841660867094</c:v>
                </c:pt>
                <c:pt idx="14536">
                  <c:v>96.169726013072307</c:v>
                </c:pt>
                <c:pt idx="14537">
                  <c:v>97.228578527846807</c:v>
                </c:pt>
                <c:pt idx="14538">
                  <c:v>98.104334126756598</c:v>
                </c:pt>
                <c:pt idx="14539">
                  <c:v>95.018289727004699</c:v>
                </c:pt>
                <c:pt idx="14540">
                  <c:v>95.584166438940201</c:v>
                </c:pt>
                <c:pt idx="14541">
                  <c:v>98.698489471584296</c:v>
                </c:pt>
                <c:pt idx="14542">
                  <c:v>99.872848228520795</c:v>
                </c:pt>
                <c:pt idx="14543">
                  <c:v>100</c:v>
                </c:pt>
                <c:pt idx="14544">
                  <c:v>100</c:v>
                </c:pt>
                <c:pt idx="14545">
                  <c:v>100</c:v>
                </c:pt>
                <c:pt idx="14546">
                  <c:v>100</c:v>
                </c:pt>
                <c:pt idx="14547">
                  <c:v>100</c:v>
                </c:pt>
                <c:pt idx="14548">
                  <c:v>100</c:v>
                </c:pt>
                <c:pt idx="14549">
                  <c:v>100</c:v>
                </c:pt>
                <c:pt idx="14550">
                  <c:v>99.814551358460704</c:v>
                </c:pt>
                <c:pt idx="14551">
                  <c:v>93.6956599575025</c:v>
                </c:pt>
                <c:pt idx="14552">
                  <c:v>88.169724086335506</c:v>
                </c:pt>
                <c:pt idx="14553">
                  <c:v>84.259671780804197</c:v>
                </c:pt>
                <c:pt idx="14554">
                  <c:v>81.265912969608394</c:v>
                </c:pt>
                <c:pt idx="14555">
                  <c:v>90.583142079649903</c:v>
                </c:pt>
                <c:pt idx="14556">
                  <c:v>88.050193391128104</c:v>
                </c:pt>
                <c:pt idx="14557">
                  <c:v>92.865830638192904</c:v>
                </c:pt>
                <c:pt idx="14558">
                  <c:v>94.986400462929296</c:v>
                </c:pt>
                <c:pt idx="14559">
                  <c:v>96.767992724612895</c:v>
                </c:pt>
                <c:pt idx="14560">
                  <c:v>100</c:v>
                </c:pt>
                <c:pt idx="14561">
                  <c:v>100</c:v>
                </c:pt>
                <c:pt idx="14562">
                  <c:v>100</c:v>
                </c:pt>
                <c:pt idx="14563">
                  <c:v>100</c:v>
                </c:pt>
                <c:pt idx="14564">
                  <c:v>100</c:v>
                </c:pt>
                <c:pt idx="14565">
                  <c:v>100</c:v>
                </c:pt>
                <c:pt idx="14566">
                  <c:v>100</c:v>
                </c:pt>
                <c:pt idx="14567">
                  <c:v>100</c:v>
                </c:pt>
                <c:pt idx="14568">
                  <c:v>100</c:v>
                </c:pt>
                <c:pt idx="14569">
                  <c:v>100</c:v>
                </c:pt>
                <c:pt idx="14570">
                  <c:v>100</c:v>
                </c:pt>
                <c:pt idx="14571">
                  <c:v>100</c:v>
                </c:pt>
                <c:pt idx="14572">
                  <c:v>100</c:v>
                </c:pt>
                <c:pt idx="14573">
                  <c:v>100</c:v>
                </c:pt>
                <c:pt idx="14574">
                  <c:v>99.863651881050004</c:v>
                </c:pt>
                <c:pt idx="14575">
                  <c:v>91.370706383249498</c:v>
                </c:pt>
                <c:pt idx="14576">
                  <c:v>86.578540835589706</c:v>
                </c:pt>
                <c:pt idx="14577">
                  <c:v>80.291297698769895</c:v>
                </c:pt>
                <c:pt idx="14578">
                  <c:v>74.970775124440294</c:v>
                </c:pt>
                <c:pt idx="14579">
                  <c:v>70.146266596526999</c:v>
                </c:pt>
                <c:pt idx="14580">
                  <c:v>68.271660373748801</c:v>
                </c:pt>
                <c:pt idx="14581">
                  <c:v>69.042104701501501</c:v>
                </c:pt>
                <c:pt idx="14582">
                  <c:v>77.393634307054796</c:v>
                </c:pt>
                <c:pt idx="14583">
                  <c:v>88.569439252876904</c:v>
                </c:pt>
                <c:pt idx="14584">
                  <c:v>88.225866824661693</c:v>
                </c:pt>
                <c:pt idx="14585">
                  <c:v>93.230233601923103</c:v>
                </c:pt>
                <c:pt idx="14586">
                  <c:v>96.780635247434404</c:v>
                </c:pt>
                <c:pt idx="14587">
                  <c:v>99.697880062991203</c:v>
                </c:pt>
                <c:pt idx="14588">
                  <c:v>100</c:v>
                </c:pt>
                <c:pt idx="14589">
                  <c:v>100</c:v>
                </c:pt>
                <c:pt idx="14590">
                  <c:v>100</c:v>
                </c:pt>
                <c:pt idx="14591">
                  <c:v>100</c:v>
                </c:pt>
                <c:pt idx="14592">
                  <c:v>100</c:v>
                </c:pt>
                <c:pt idx="14593">
                  <c:v>100</c:v>
                </c:pt>
                <c:pt idx="14594">
                  <c:v>100</c:v>
                </c:pt>
                <c:pt idx="14595">
                  <c:v>100</c:v>
                </c:pt>
                <c:pt idx="14596">
                  <c:v>100</c:v>
                </c:pt>
                <c:pt idx="14597">
                  <c:v>100</c:v>
                </c:pt>
                <c:pt idx="14598">
                  <c:v>100</c:v>
                </c:pt>
                <c:pt idx="14599">
                  <c:v>100</c:v>
                </c:pt>
                <c:pt idx="14600">
                  <c:v>95.186284730221004</c:v>
                </c:pt>
                <c:pt idx="14601">
                  <c:v>86.243893097512</c:v>
                </c:pt>
                <c:pt idx="14602">
                  <c:v>93.502108607372307</c:v>
                </c:pt>
                <c:pt idx="14603">
                  <c:v>97.506480556767201</c:v>
                </c:pt>
                <c:pt idx="14604">
                  <c:v>86.526208250711505</c:v>
                </c:pt>
                <c:pt idx="14605">
                  <c:v>76.696382705129395</c:v>
                </c:pt>
                <c:pt idx="14606">
                  <c:v>88.673429545574805</c:v>
                </c:pt>
                <c:pt idx="14607">
                  <c:v>100</c:v>
                </c:pt>
                <c:pt idx="14608">
                  <c:v>99.669339382866994</c:v>
                </c:pt>
                <c:pt idx="14609">
                  <c:v>99.816926440171002</c:v>
                </c:pt>
                <c:pt idx="14610">
                  <c:v>98.604158722408698</c:v>
                </c:pt>
                <c:pt idx="14611">
                  <c:v>99.666103765498207</c:v>
                </c:pt>
                <c:pt idx="14612">
                  <c:v>100</c:v>
                </c:pt>
                <c:pt idx="14613">
                  <c:v>100</c:v>
                </c:pt>
                <c:pt idx="14614">
                  <c:v>100</c:v>
                </c:pt>
                <c:pt idx="14615">
                  <c:v>100</c:v>
                </c:pt>
                <c:pt idx="14616">
                  <c:v>100</c:v>
                </c:pt>
                <c:pt idx="14617">
                  <c:v>100</c:v>
                </c:pt>
                <c:pt idx="14618">
                  <c:v>100</c:v>
                </c:pt>
                <c:pt idx="14619">
                  <c:v>100</c:v>
                </c:pt>
                <c:pt idx="14620">
                  <c:v>100</c:v>
                </c:pt>
                <c:pt idx="14621">
                  <c:v>100</c:v>
                </c:pt>
                <c:pt idx="14622">
                  <c:v>100</c:v>
                </c:pt>
                <c:pt idx="14623">
                  <c:v>100</c:v>
                </c:pt>
                <c:pt idx="14624">
                  <c:v>99.992645337352101</c:v>
                </c:pt>
                <c:pt idx="14625">
                  <c:v>96.897520242952098</c:v>
                </c:pt>
                <c:pt idx="14626">
                  <c:v>90.042591483675494</c:v>
                </c:pt>
                <c:pt idx="14627">
                  <c:v>85.870158603996899</c:v>
                </c:pt>
                <c:pt idx="14628">
                  <c:v>98.873980638737095</c:v>
                </c:pt>
                <c:pt idx="14629">
                  <c:v>98.839157296304293</c:v>
                </c:pt>
                <c:pt idx="14630">
                  <c:v>97.822958744752</c:v>
                </c:pt>
                <c:pt idx="14631">
                  <c:v>91.133561206410604</c:v>
                </c:pt>
                <c:pt idx="14632">
                  <c:v>95.933780083436204</c:v>
                </c:pt>
                <c:pt idx="14633">
                  <c:v>99.9857734180694</c:v>
                </c:pt>
                <c:pt idx="14634">
                  <c:v>99.989988034889194</c:v>
                </c:pt>
                <c:pt idx="14635">
                  <c:v>100</c:v>
                </c:pt>
                <c:pt idx="14636">
                  <c:v>100</c:v>
                </c:pt>
                <c:pt idx="14637">
                  <c:v>100</c:v>
                </c:pt>
                <c:pt idx="14638">
                  <c:v>100</c:v>
                </c:pt>
                <c:pt idx="14639">
                  <c:v>100</c:v>
                </c:pt>
                <c:pt idx="14640">
                  <c:v>100</c:v>
                </c:pt>
                <c:pt idx="14641">
                  <c:v>100</c:v>
                </c:pt>
                <c:pt idx="14642">
                  <c:v>100</c:v>
                </c:pt>
                <c:pt idx="14643">
                  <c:v>100</c:v>
                </c:pt>
                <c:pt idx="14644">
                  <c:v>100</c:v>
                </c:pt>
                <c:pt idx="14645">
                  <c:v>100</c:v>
                </c:pt>
                <c:pt idx="14646">
                  <c:v>100</c:v>
                </c:pt>
                <c:pt idx="14647">
                  <c:v>100</c:v>
                </c:pt>
                <c:pt idx="14648">
                  <c:v>98.074699057263601</c:v>
                </c:pt>
                <c:pt idx="14649">
                  <c:v>85.251530360536407</c:v>
                </c:pt>
                <c:pt idx="14650">
                  <c:v>79.191991882668901</c:v>
                </c:pt>
                <c:pt idx="14651">
                  <c:v>76.463329882805297</c:v>
                </c:pt>
                <c:pt idx="14652">
                  <c:v>73.206615069088301</c:v>
                </c:pt>
                <c:pt idx="14653">
                  <c:v>78.123549445530202</c:v>
                </c:pt>
                <c:pt idx="14654">
                  <c:v>81.169435766566195</c:v>
                </c:pt>
                <c:pt idx="14655">
                  <c:v>81.891142079783606</c:v>
                </c:pt>
                <c:pt idx="14656">
                  <c:v>84.805656577953499</c:v>
                </c:pt>
                <c:pt idx="14657">
                  <c:v>88.689179089135806</c:v>
                </c:pt>
                <c:pt idx="14658">
                  <c:v>94.101628424976496</c:v>
                </c:pt>
                <c:pt idx="14659">
                  <c:v>98.643127151006297</c:v>
                </c:pt>
                <c:pt idx="14660">
                  <c:v>100</c:v>
                </c:pt>
                <c:pt idx="14661">
                  <c:v>100</c:v>
                </c:pt>
                <c:pt idx="14662">
                  <c:v>100</c:v>
                </c:pt>
                <c:pt idx="14663">
                  <c:v>100</c:v>
                </c:pt>
                <c:pt idx="14664">
                  <c:v>100</c:v>
                </c:pt>
                <c:pt idx="14665">
                  <c:v>100</c:v>
                </c:pt>
                <c:pt idx="14666">
                  <c:v>100</c:v>
                </c:pt>
                <c:pt idx="14667">
                  <c:v>100</c:v>
                </c:pt>
                <c:pt idx="14668">
                  <c:v>100</c:v>
                </c:pt>
                <c:pt idx="14669">
                  <c:v>99.139999054588799</c:v>
                </c:pt>
                <c:pt idx="14670">
                  <c:v>92.406154714533997</c:v>
                </c:pt>
                <c:pt idx="14671">
                  <c:v>85.343410728775297</c:v>
                </c:pt>
                <c:pt idx="14672">
                  <c:v>75.297270984918299</c:v>
                </c:pt>
                <c:pt idx="14673">
                  <c:v>64.323102615891102</c:v>
                </c:pt>
                <c:pt idx="14674">
                  <c:v>60.2767355019595</c:v>
                </c:pt>
                <c:pt idx="14675">
                  <c:v>58.171022547726999</c:v>
                </c:pt>
                <c:pt idx="14676">
                  <c:v>57.4692518751393</c:v>
                </c:pt>
                <c:pt idx="14677">
                  <c:v>60.492887288701901</c:v>
                </c:pt>
                <c:pt idx="14678">
                  <c:v>67.520586934244605</c:v>
                </c:pt>
                <c:pt idx="14679">
                  <c:v>72.205172811690502</c:v>
                </c:pt>
                <c:pt idx="14680">
                  <c:v>76.289077628038598</c:v>
                </c:pt>
                <c:pt idx="14681">
                  <c:v>83.464764758198996</c:v>
                </c:pt>
                <c:pt idx="14682">
                  <c:v>89.1111433627851</c:v>
                </c:pt>
                <c:pt idx="14683">
                  <c:v>90.490876408417094</c:v>
                </c:pt>
                <c:pt idx="14684">
                  <c:v>88.211084229007298</c:v>
                </c:pt>
                <c:pt idx="14685">
                  <c:v>89.532624433729197</c:v>
                </c:pt>
                <c:pt idx="14686">
                  <c:v>91.945423735029706</c:v>
                </c:pt>
                <c:pt idx="14687">
                  <c:v>94.315254885314602</c:v>
                </c:pt>
                <c:pt idx="14688">
                  <c:v>95.720397832553004</c:v>
                </c:pt>
                <c:pt idx="14689">
                  <c:v>98.483179001736104</c:v>
                </c:pt>
                <c:pt idx="14690">
                  <c:v>98.301479637658602</c:v>
                </c:pt>
                <c:pt idx="14691">
                  <c:v>97.907265366388003</c:v>
                </c:pt>
                <c:pt idx="14692">
                  <c:v>95.8001302191241</c:v>
                </c:pt>
                <c:pt idx="14693">
                  <c:v>87.273735058290598</c:v>
                </c:pt>
                <c:pt idx="14694">
                  <c:v>77.051196644546394</c:v>
                </c:pt>
                <c:pt idx="14695">
                  <c:v>71.534124118718907</c:v>
                </c:pt>
                <c:pt idx="14696">
                  <c:v>67.144411690252895</c:v>
                </c:pt>
                <c:pt idx="14697">
                  <c:v>61.8636982874037</c:v>
                </c:pt>
                <c:pt idx="14698">
                  <c:v>63.676244984907598</c:v>
                </c:pt>
                <c:pt idx="14699">
                  <c:v>85.629898762694395</c:v>
                </c:pt>
                <c:pt idx="14700">
                  <c:v>100</c:v>
                </c:pt>
                <c:pt idx="14701">
                  <c:v>100</c:v>
                </c:pt>
                <c:pt idx="14702">
                  <c:v>100</c:v>
                </c:pt>
                <c:pt idx="14703">
                  <c:v>100</c:v>
                </c:pt>
                <c:pt idx="14704">
                  <c:v>100</c:v>
                </c:pt>
                <c:pt idx="14705">
                  <c:v>100</c:v>
                </c:pt>
                <c:pt idx="14706">
                  <c:v>100</c:v>
                </c:pt>
                <c:pt idx="14707">
                  <c:v>100</c:v>
                </c:pt>
                <c:pt idx="14708">
                  <c:v>100</c:v>
                </c:pt>
                <c:pt idx="14709">
                  <c:v>100</c:v>
                </c:pt>
                <c:pt idx="14710">
                  <c:v>100</c:v>
                </c:pt>
                <c:pt idx="14711">
                  <c:v>100</c:v>
                </c:pt>
                <c:pt idx="14712">
                  <c:v>100</c:v>
                </c:pt>
                <c:pt idx="14713">
                  <c:v>100</c:v>
                </c:pt>
                <c:pt idx="14714">
                  <c:v>100</c:v>
                </c:pt>
                <c:pt idx="14715">
                  <c:v>100</c:v>
                </c:pt>
                <c:pt idx="14716">
                  <c:v>100</c:v>
                </c:pt>
                <c:pt idx="14717">
                  <c:v>100</c:v>
                </c:pt>
                <c:pt idx="14718">
                  <c:v>100</c:v>
                </c:pt>
                <c:pt idx="14719">
                  <c:v>96.584506513000207</c:v>
                </c:pt>
                <c:pt idx="14720">
                  <c:v>81.921978814198297</c:v>
                </c:pt>
                <c:pt idx="14721">
                  <c:v>69.140765436180601</c:v>
                </c:pt>
                <c:pt idx="14722">
                  <c:v>60.459190984944797</c:v>
                </c:pt>
                <c:pt idx="14723">
                  <c:v>59.360286214960603</c:v>
                </c:pt>
                <c:pt idx="14724">
                  <c:v>63.727614866428802</c:v>
                </c:pt>
                <c:pt idx="14725">
                  <c:v>64.792293066992201</c:v>
                </c:pt>
                <c:pt idx="14726">
                  <c:v>68.877842475841902</c:v>
                </c:pt>
                <c:pt idx="14727">
                  <c:v>74.430412920083697</c:v>
                </c:pt>
                <c:pt idx="14728">
                  <c:v>81.066429975231102</c:v>
                </c:pt>
                <c:pt idx="14729">
                  <c:v>85.349719782321699</c:v>
                </c:pt>
                <c:pt idx="14730">
                  <c:v>87.199323217368601</c:v>
                </c:pt>
                <c:pt idx="14731">
                  <c:v>91.683794252874804</c:v>
                </c:pt>
                <c:pt idx="14732">
                  <c:v>98.9039515039279</c:v>
                </c:pt>
                <c:pt idx="14733">
                  <c:v>100</c:v>
                </c:pt>
                <c:pt idx="14734">
                  <c:v>100</c:v>
                </c:pt>
                <c:pt idx="14735">
                  <c:v>100</c:v>
                </c:pt>
                <c:pt idx="14736">
                  <c:v>100</c:v>
                </c:pt>
                <c:pt idx="14737">
                  <c:v>100</c:v>
                </c:pt>
                <c:pt idx="14738">
                  <c:v>100</c:v>
                </c:pt>
                <c:pt idx="14739">
                  <c:v>100</c:v>
                </c:pt>
                <c:pt idx="14740">
                  <c:v>100</c:v>
                </c:pt>
                <c:pt idx="14741">
                  <c:v>100</c:v>
                </c:pt>
                <c:pt idx="14742">
                  <c:v>100</c:v>
                </c:pt>
                <c:pt idx="14743">
                  <c:v>100</c:v>
                </c:pt>
                <c:pt idx="14744">
                  <c:v>99.720968424648106</c:v>
                </c:pt>
                <c:pt idx="14745">
                  <c:v>95.303491808801894</c:v>
                </c:pt>
                <c:pt idx="14746">
                  <c:v>87.742338715391398</c:v>
                </c:pt>
                <c:pt idx="14747">
                  <c:v>90.223348988776493</c:v>
                </c:pt>
                <c:pt idx="14748">
                  <c:v>99.2915396297185</c:v>
                </c:pt>
                <c:pt idx="14749">
                  <c:v>99.370495336252105</c:v>
                </c:pt>
                <c:pt idx="14750">
                  <c:v>100</c:v>
                </c:pt>
                <c:pt idx="14751">
                  <c:v>100</c:v>
                </c:pt>
                <c:pt idx="14752">
                  <c:v>99.8796425096251</c:v>
                </c:pt>
                <c:pt idx="14753">
                  <c:v>100</c:v>
                </c:pt>
                <c:pt idx="14754">
                  <c:v>100</c:v>
                </c:pt>
                <c:pt idx="14755">
                  <c:v>100</c:v>
                </c:pt>
                <c:pt idx="14756">
                  <c:v>100</c:v>
                </c:pt>
                <c:pt idx="14757">
                  <c:v>100</c:v>
                </c:pt>
                <c:pt idx="14758">
                  <c:v>100</c:v>
                </c:pt>
                <c:pt idx="14759">
                  <c:v>100</c:v>
                </c:pt>
                <c:pt idx="14760">
                  <c:v>100</c:v>
                </c:pt>
                <c:pt idx="14761">
                  <c:v>100</c:v>
                </c:pt>
                <c:pt idx="14762">
                  <c:v>100</c:v>
                </c:pt>
                <c:pt idx="14763">
                  <c:v>100</c:v>
                </c:pt>
                <c:pt idx="14764">
                  <c:v>100</c:v>
                </c:pt>
                <c:pt idx="14765">
                  <c:v>100</c:v>
                </c:pt>
                <c:pt idx="14766">
                  <c:v>100</c:v>
                </c:pt>
                <c:pt idx="14767">
                  <c:v>96.609727927564194</c:v>
                </c:pt>
                <c:pt idx="14768">
                  <c:v>84.171326149812998</c:v>
                </c:pt>
                <c:pt idx="14769">
                  <c:v>75.937372289561395</c:v>
                </c:pt>
                <c:pt idx="14770">
                  <c:v>76.602470619485501</c:v>
                </c:pt>
                <c:pt idx="14771">
                  <c:v>74.849961490397703</c:v>
                </c:pt>
                <c:pt idx="14772">
                  <c:v>77.025619430975397</c:v>
                </c:pt>
                <c:pt idx="14773">
                  <c:v>79.680116759721201</c:v>
                </c:pt>
                <c:pt idx="14774">
                  <c:v>86.358911208295396</c:v>
                </c:pt>
                <c:pt idx="14775">
                  <c:v>95.174308911060507</c:v>
                </c:pt>
                <c:pt idx="14776">
                  <c:v>95.148562423338007</c:v>
                </c:pt>
                <c:pt idx="14777">
                  <c:v>97.622425658928094</c:v>
                </c:pt>
                <c:pt idx="14778">
                  <c:v>99.899089598308706</c:v>
                </c:pt>
                <c:pt idx="14779">
                  <c:v>100</c:v>
                </c:pt>
                <c:pt idx="14780">
                  <c:v>100</c:v>
                </c:pt>
                <c:pt idx="14781">
                  <c:v>100</c:v>
                </c:pt>
                <c:pt idx="14782">
                  <c:v>100</c:v>
                </c:pt>
                <c:pt idx="14783">
                  <c:v>100</c:v>
                </c:pt>
                <c:pt idx="14784">
                  <c:v>100</c:v>
                </c:pt>
                <c:pt idx="14785">
                  <c:v>100</c:v>
                </c:pt>
                <c:pt idx="14786">
                  <c:v>100</c:v>
                </c:pt>
                <c:pt idx="14787">
                  <c:v>100</c:v>
                </c:pt>
                <c:pt idx="14788">
                  <c:v>100</c:v>
                </c:pt>
                <c:pt idx="14789">
                  <c:v>100</c:v>
                </c:pt>
                <c:pt idx="14790">
                  <c:v>99.955454691565706</c:v>
                </c:pt>
                <c:pt idx="14791">
                  <c:v>96.039751245697005</c:v>
                </c:pt>
                <c:pt idx="14792">
                  <c:v>83.720272620048704</c:v>
                </c:pt>
                <c:pt idx="14793">
                  <c:v>78.940047041359705</c:v>
                </c:pt>
                <c:pt idx="14794">
                  <c:v>72.834447672649205</c:v>
                </c:pt>
                <c:pt idx="14795">
                  <c:v>77.055875363600407</c:v>
                </c:pt>
                <c:pt idx="14796">
                  <c:v>77.256692291644796</c:v>
                </c:pt>
                <c:pt idx="14797">
                  <c:v>88.069184868558096</c:v>
                </c:pt>
                <c:pt idx="14798">
                  <c:v>93.808649775236304</c:v>
                </c:pt>
                <c:pt idx="14799">
                  <c:v>88.2457989067683</c:v>
                </c:pt>
                <c:pt idx="14800">
                  <c:v>89.864673423789299</c:v>
                </c:pt>
                <c:pt idx="14801">
                  <c:v>95.669370135186597</c:v>
                </c:pt>
                <c:pt idx="14802">
                  <c:v>99.863569039985705</c:v>
                </c:pt>
                <c:pt idx="14803">
                  <c:v>100</c:v>
                </c:pt>
                <c:pt idx="14804">
                  <c:v>100</c:v>
                </c:pt>
                <c:pt idx="14805">
                  <c:v>100</c:v>
                </c:pt>
                <c:pt idx="14806">
                  <c:v>100</c:v>
                </c:pt>
                <c:pt idx="14807">
                  <c:v>100</c:v>
                </c:pt>
                <c:pt idx="14808">
                  <c:v>100</c:v>
                </c:pt>
                <c:pt idx="14809">
                  <c:v>100</c:v>
                </c:pt>
                <c:pt idx="14810">
                  <c:v>100</c:v>
                </c:pt>
                <c:pt idx="14811">
                  <c:v>100</c:v>
                </c:pt>
                <c:pt idx="14812">
                  <c:v>100</c:v>
                </c:pt>
                <c:pt idx="14813">
                  <c:v>100</c:v>
                </c:pt>
                <c:pt idx="14814">
                  <c:v>100</c:v>
                </c:pt>
                <c:pt idx="14815">
                  <c:v>99.996984978506603</c:v>
                </c:pt>
                <c:pt idx="14816">
                  <c:v>93.932267962470206</c:v>
                </c:pt>
                <c:pt idx="14817">
                  <c:v>85.114257260896807</c:v>
                </c:pt>
                <c:pt idx="14818">
                  <c:v>79.144832821654404</c:v>
                </c:pt>
                <c:pt idx="14819">
                  <c:v>72.360434681028096</c:v>
                </c:pt>
                <c:pt idx="14820">
                  <c:v>66.533401266214298</c:v>
                </c:pt>
                <c:pt idx="14821">
                  <c:v>63.508973112113303</c:v>
                </c:pt>
                <c:pt idx="14822">
                  <c:v>62.165808013805503</c:v>
                </c:pt>
                <c:pt idx="14823">
                  <c:v>63.440356577202699</c:v>
                </c:pt>
                <c:pt idx="14824">
                  <c:v>68.536581753737096</c:v>
                </c:pt>
                <c:pt idx="14825">
                  <c:v>76.460365355678604</c:v>
                </c:pt>
                <c:pt idx="14826">
                  <c:v>84.588179837387599</c:v>
                </c:pt>
                <c:pt idx="14827">
                  <c:v>89.084025775219999</c:v>
                </c:pt>
                <c:pt idx="14828">
                  <c:v>96.075704006341098</c:v>
                </c:pt>
                <c:pt idx="14829">
                  <c:v>99.999995515985603</c:v>
                </c:pt>
                <c:pt idx="14830">
                  <c:v>100</c:v>
                </c:pt>
                <c:pt idx="14831">
                  <c:v>100</c:v>
                </c:pt>
                <c:pt idx="14832">
                  <c:v>100</c:v>
                </c:pt>
                <c:pt idx="14833">
                  <c:v>100</c:v>
                </c:pt>
                <c:pt idx="14834">
                  <c:v>100</c:v>
                </c:pt>
                <c:pt idx="14835">
                  <c:v>100</c:v>
                </c:pt>
                <c:pt idx="14836">
                  <c:v>100</c:v>
                </c:pt>
                <c:pt idx="14837">
                  <c:v>99.547855083350299</c:v>
                </c:pt>
                <c:pt idx="14838">
                  <c:v>93.522219688635303</c:v>
                </c:pt>
                <c:pt idx="14839">
                  <c:v>80.122973893766698</c:v>
                </c:pt>
                <c:pt idx="14840">
                  <c:v>71.813895385941606</c:v>
                </c:pt>
                <c:pt idx="14841">
                  <c:v>69.996948983730107</c:v>
                </c:pt>
                <c:pt idx="14842">
                  <c:v>69.577040848826698</c:v>
                </c:pt>
                <c:pt idx="14843">
                  <c:v>70.872244751825093</c:v>
                </c:pt>
                <c:pt idx="14844">
                  <c:v>73.914276009489896</c:v>
                </c:pt>
                <c:pt idx="14845">
                  <c:v>89.622312805367798</c:v>
                </c:pt>
                <c:pt idx="14846">
                  <c:v>100</c:v>
                </c:pt>
                <c:pt idx="14847">
                  <c:v>100</c:v>
                </c:pt>
                <c:pt idx="14848">
                  <c:v>100</c:v>
                </c:pt>
                <c:pt idx="14849">
                  <c:v>100</c:v>
                </c:pt>
                <c:pt idx="14850">
                  <c:v>100</c:v>
                </c:pt>
                <c:pt idx="14851">
                  <c:v>100</c:v>
                </c:pt>
                <c:pt idx="14852">
                  <c:v>100</c:v>
                </c:pt>
                <c:pt idx="14853">
                  <c:v>100</c:v>
                </c:pt>
                <c:pt idx="14854">
                  <c:v>100</c:v>
                </c:pt>
                <c:pt idx="14855">
                  <c:v>100</c:v>
                </c:pt>
                <c:pt idx="14856">
                  <c:v>100</c:v>
                </c:pt>
                <c:pt idx="14857">
                  <c:v>100</c:v>
                </c:pt>
                <c:pt idx="14858">
                  <c:v>100</c:v>
                </c:pt>
                <c:pt idx="14859">
                  <c:v>100</c:v>
                </c:pt>
                <c:pt idx="14860">
                  <c:v>100</c:v>
                </c:pt>
                <c:pt idx="14861">
                  <c:v>100</c:v>
                </c:pt>
                <c:pt idx="14862">
                  <c:v>100</c:v>
                </c:pt>
                <c:pt idx="14863">
                  <c:v>100</c:v>
                </c:pt>
                <c:pt idx="14864">
                  <c:v>100</c:v>
                </c:pt>
                <c:pt idx="14865">
                  <c:v>100</c:v>
                </c:pt>
                <c:pt idx="14866">
                  <c:v>100</c:v>
                </c:pt>
                <c:pt idx="14867">
                  <c:v>99.897886296989896</c:v>
                </c:pt>
                <c:pt idx="14868">
                  <c:v>96.617854379035506</c:v>
                </c:pt>
                <c:pt idx="14869">
                  <c:v>91.870591489484596</c:v>
                </c:pt>
                <c:pt idx="14870">
                  <c:v>89.614953216960899</c:v>
                </c:pt>
                <c:pt idx="14871">
                  <c:v>89.537419306987005</c:v>
                </c:pt>
                <c:pt idx="14872">
                  <c:v>90.260774420908504</c:v>
                </c:pt>
                <c:pt idx="14873">
                  <c:v>92.999314527708293</c:v>
                </c:pt>
                <c:pt idx="14874">
                  <c:v>92.514302098406802</c:v>
                </c:pt>
                <c:pt idx="14875">
                  <c:v>91.824016784649999</c:v>
                </c:pt>
                <c:pt idx="14876">
                  <c:v>93.056878236291794</c:v>
                </c:pt>
                <c:pt idx="14877">
                  <c:v>93.896444523945107</c:v>
                </c:pt>
                <c:pt idx="14878">
                  <c:v>94.239488975991407</c:v>
                </c:pt>
                <c:pt idx="14879">
                  <c:v>94.253715432649699</c:v>
                </c:pt>
                <c:pt idx="14880">
                  <c:v>95.900099444201999</c:v>
                </c:pt>
                <c:pt idx="14881">
                  <c:v>96.4913645133947</c:v>
                </c:pt>
                <c:pt idx="14882">
                  <c:v>93.880145944665898</c:v>
                </c:pt>
                <c:pt idx="14883">
                  <c:v>92.403429913091003</c:v>
                </c:pt>
                <c:pt idx="14884">
                  <c:v>88.412911374557098</c:v>
                </c:pt>
                <c:pt idx="14885">
                  <c:v>83.309008304400393</c:v>
                </c:pt>
                <c:pt idx="14886">
                  <c:v>76.758139509929407</c:v>
                </c:pt>
                <c:pt idx="14887">
                  <c:v>71.607359488815803</c:v>
                </c:pt>
                <c:pt idx="14888">
                  <c:v>67.964659764308195</c:v>
                </c:pt>
                <c:pt idx="14889">
                  <c:v>69.642895258691297</c:v>
                </c:pt>
                <c:pt idx="14890">
                  <c:v>64.935358658138</c:v>
                </c:pt>
                <c:pt idx="14891">
                  <c:v>59.119121521883102</c:v>
                </c:pt>
                <c:pt idx="14892">
                  <c:v>60.678516437872602</c:v>
                </c:pt>
                <c:pt idx="14893">
                  <c:v>80.026206491059398</c:v>
                </c:pt>
                <c:pt idx="14894">
                  <c:v>75.344336266255297</c:v>
                </c:pt>
                <c:pt idx="14895">
                  <c:v>66.910326552481706</c:v>
                </c:pt>
                <c:pt idx="14896">
                  <c:v>70.212401301806196</c:v>
                </c:pt>
                <c:pt idx="14897">
                  <c:v>77.698306811576103</c:v>
                </c:pt>
                <c:pt idx="14898">
                  <c:v>83.432762650782607</c:v>
                </c:pt>
                <c:pt idx="14899">
                  <c:v>85.955571790364104</c:v>
                </c:pt>
                <c:pt idx="14900">
                  <c:v>99.285554108522007</c:v>
                </c:pt>
                <c:pt idx="14901">
                  <c:v>100</c:v>
                </c:pt>
                <c:pt idx="14902">
                  <c:v>100</c:v>
                </c:pt>
                <c:pt idx="14903">
                  <c:v>100</c:v>
                </c:pt>
                <c:pt idx="14904">
                  <c:v>100</c:v>
                </c:pt>
                <c:pt idx="14905">
                  <c:v>100</c:v>
                </c:pt>
                <c:pt idx="14906">
                  <c:v>100</c:v>
                </c:pt>
                <c:pt idx="14907">
                  <c:v>100</c:v>
                </c:pt>
                <c:pt idx="14908">
                  <c:v>100</c:v>
                </c:pt>
                <c:pt idx="14909">
                  <c:v>100</c:v>
                </c:pt>
                <c:pt idx="14910">
                  <c:v>99.886766098282493</c:v>
                </c:pt>
                <c:pt idx="14911">
                  <c:v>93.751385507578206</c:v>
                </c:pt>
                <c:pt idx="14912">
                  <c:v>88.814339622000801</c:v>
                </c:pt>
                <c:pt idx="14913">
                  <c:v>86.148218995879304</c:v>
                </c:pt>
                <c:pt idx="14914">
                  <c:v>77.651330825656302</c:v>
                </c:pt>
                <c:pt idx="14915">
                  <c:v>73.088372939065493</c:v>
                </c:pt>
                <c:pt idx="14916">
                  <c:v>60.922652848568802</c:v>
                </c:pt>
                <c:pt idx="14917">
                  <c:v>61.291562550106399</c:v>
                </c:pt>
                <c:pt idx="14918">
                  <c:v>60.964395394563603</c:v>
                </c:pt>
                <c:pt idx="14919">
                  <c:v>62.951260521127701</c:v>
                </c:pt>
                <c:pt idx="14920">
                  <c:v>69.333290878016101</c:v>
                </c:pt>
                <c:pt idx="14921">
                  <c:v>77.420578172947302</c:v>
                </c:pt>
                <c:pt idx="14922">
                  <c:v>85.712176516821998</c:v>
                </c:pt>
                <c:pt idx="14923">
                  <c:v>94.204262552027203</c:v>
                </c:pt>
                <c:pt idx="14924">
                  <c:v>99.176485604702805</c:v>
                </c:pt>
                <c:pt idx="14925">
                  <c:v>99.998381336759095</c:v>
                </c:pt>
                <c:pt idx="14926">
                  <c:v>100</c:v>
                </c:pt>
                <c:pt idx="14927">
                  <c:v>100</c:v>
                </c:pt>
                <c:pt idx="14928">
                  <c:v>100</c:v>
                </c:pt>
                <c:pt idx="14929">
                  <c:v>100</c:v>
                </c:pt>
                <c:pt idx="14930">
                  <c:v>100</c:v>
                </c:pt>
                <c:pt idx="14931">
                  <c:v>100</c:v>
                </c:pt>
                <c:pt idx="14932">
                  <c:v>100</c:v>
                </c:pt>
                <c:pt idx="14933">
                  <c:v>100</c:v>
                </c:pt>
                <c:pt idx="14934">
                  <c:v>100</c:v>
                </c:pt>
                <c:pt idx="14935">
                  <c:v>100</c:v>
                </c:pt>
                <c:pt idx="14936">
                  <c:v>100</c:v>
                </c:pt>
                <c:pt idx="14937">
                  <c:v>100</c:v>
                </c:pt>
                <c:pt idx="14938">
                  <c:v>99.70817155764</c:v>
                </c:pt>
                <c:pt idx="14939">
                  <c:v>91.151558439054</c:v>
                </c:pt>
                <c:pt idx="14940">
                  <c:v>88.545803083079406</c:v>
                </c:pt>
                <c:pt idx="14941">
                  <c:v>89.133388138791602</c:v>
                </c:pt>
                <c:pt idx="14942">
                  <c:v>92.417897067245207</c:v>
                </c:pt>
                <c:pt idx="14943">
                  <c:v>96.980850957211402</c:v>
                </c:pt>
                <c:pt idx="14944">
                  <c:v>97.568574192285695</c:v>
                </c:pt>
                <c:pt idx="14945">
                  <c:v>98.602193277104803</c:v>
                </c:pt>
                <c:pt idx="14946">
                  <c:v>99.794970614596906</c:v>
                </c:pt>
                <c:pt idx="14947">
                  <c:v>99.925629162272003</c:v>
                </c:pt>
                <c:pt idx="14948">
                  <c:v>100</c:v>
                </c:pt>
                <c:pt idx="14949">
                  <c:v>100</c:v>
                </c:pt>
                <c:pt idx="14950">
                  <c:v>100</c:v>
                </c:pt>
                <c:pt idx="14951">
                  <c:v>100</c:v>
                </c:pt>
                <c:pt idx="14952">
                  <c:v>100</c:v>
                </c:pt>
                <c:pt idx="14953">
                  <c:v>100</c:v>
                </c:pt>
                <c:pt idx="14954">
                  <c:v>100</c:v>
                </c:pt>
                <c:pt idx="14955">
                  <c:v>100</c:v>
                </c:pt>
                <c:pt idx="14956">
                  <c:v>100</c:v>
                </c:pt>
                <c:pt idx="14957">
                  <c:v>100</c:v>
                </c:pt>
                <c:pt idx="14958">
                  <c:v>100</c:v>
                </c:pt>
                <c:pt idx="14959">
                  <c:v>99.7699831661958</c:v>
                </c:pt>
                <c:pt idx="14960">
                  <c:v>89.036230165569506</c:v>
                </c:pt>
                <c:pt idx="14961">
                  <c:v>79.211573625327901</c:v>
                </c:pt>
                <c:pt idx="14962">
                  <c:v>88.580444638887101</c:v>
                </c:pt>
                <c:pt idx="14963">
                  <c:v>80.593741024344396</c:v>
                </c:pt>
                <c:pt idx="14964">
                  <c:v>78.588584048404897</c:v>
                </c:pt>
                <c:pt idx="14965">
                  <c:v>78.442253012771602</c:v>
                </c:pt>
                <c:pt idx="14966">
                  <c:v>89.622797927879404</c:v>
                </c:pt>
                <c:pt idx="14967">
                  <c:v>96.708696415258999</c:v>
                </c:pt>
                <c:pt idx="14968">
                  <c:v>99.433500216597807</c:v>
                </c:pt>
                <c:pt idx="14969">
                  <c:v>99.990558466377905</c:v>
                </c:pt>
                <c:pt idx="14970">
                  <c:v>100</c:v>
                </c:pt>
                <c:pt idx="14971">
                  <c:v>100</c:v>
                </c:pt>
                <c:pt idx="14972">
                  <c:v>100</c:v>
                </c:pt>
                <c:pt idx="14973">
                  <c:v>100</c:v>
                </c:pt>
                <c:pt idx="14974">
                  <c:v>100</c:v>
                </c:pt>
                <c:pt idx="14975">
                  <c:v>100</c:v>
                </c:pt>
                <c:pt idx="14976">
                  <c:v>100</c:v>
                </c:pt>
                <c:pt idx="14977">
                  <c:v>100</c:v>
                </c:pt>
                <c:pt idx="14978">
                  <c:v>100</c:v>
                </c:pt>
                <c:pt idx="14979">
                  <c:v>100</c:v>
                </c:pt>
                <c:pt idx="14980">
                  <c:v>100</c:v>
                </c:pt>
                <c:pt idx="14981">
                  <c:v>100</c:v>
                </c:pt>
                <c:pt idx="14982">
                  <c:v>100</c:v>
                </c:pt>
                <c:pt idx="14983">
                  <c:v>100</c:v>
                </c:pt>
                <c:pt idx="14984">
                  <c:v>99.944005584765094</c:v>
                </c:pt>
                <c:pt idx="14985">
                  <c:v>93.509059919025603</c:v>
                </c:pt>
                <c:pt idx="14986">
                  <c:v>81.410532348454694</c:v>
                </c:pt>
                <c:pt idx="14987">
                  <c:v>74.744440549317204</c:v>
                </c:pt>
                <c:pt idx="14988">
                  <c:v>74.220351923553494</c:v>
                </c:pt>
                <c:pt idx="14989">
                  <c:v>68.771068031468999</c:v>
                </c:pt>
                <c:pt idx="14990">
                  <c:v>72.2261205175095</c:v>
                </c:pt>
                <c:pt idx="14991">
                  <c:v>77.795742640779494</c:v>
                </c:pt>
                <c:pt idx="14992">
                  <c:v>82.8892767632193</c:v>
                </c:pt>
                <c:pt idx="14993">
                  <c:v>92.727593078592193</c:v>
                </c:pt>
                <c:pt idx="14994">
                  <c:v>96.826503484632795</c:v>
                </c:pt>
                <c:pt idx="14995">
                  <c:v>99.007565370997398</c:v>
                </c:pt>
                <c:pt idx="14996">
                  <c:v>99.999982924142799</c:v>
                </c:pt>
                <c:pt idx="14997">
                  <c:v>100</c:v>
                </c:pt>
                <c:pt idx="14998">
                  <c:v>100</c:v>
                </c:pt>
                <c:pt idx="14999">
                  <c:v>100</c:v>
                </c:pt>
                <c:pt idx="15000">
                  <c:v>100</c:v>
                </c:pt>
                <c:pt idx="15001">
                  <c:v>100</c:v>
                </c:pt>
                <c:pt idx="15002">
                  <c:v>100</c:v>
                </c:pt>
                <c:pt idx="15003">
                  <c:v>100</c:v>
                </c:pt>
                <c:pt idx="15004">
                  <c:v>100</c:v>
                </c:pt>
                <c:pt idx="15005">
                  <c:v>99.767673004337297</c:v>
                </c:pt>
                <c:pt idx="15006">
                  <c:v>93.924852746459905</c:v>
                </c:pt>
                <c:pt idx="15007">
                  <c:v>86.1117619575367</c:v>
                </c:pt>
                <c:pt idx="15008">
                  <c:v>81.058444737704804</c:v>
                </c:pt>
                <c:pt idx="15009">
                  <c:v>75.982017751689497</c:v>
                </c:pt>
                <c:pt idx="15010">
                  <c:v>75.722174350610203</c:v>
                </c:pt>
                <c:pt idx="15011">
                  <c:v>80.310096805770698</c:v>
                </c:pt>
                <c:pt idx="15012">
                  <c:v>89.578794831449699</c:v>
                </c:pt>
                <c:pt idx="15013">
                  <c:v>97.587302961212799</c:v>
                </c:pt>
                <c:pt idx="15014">
                  <c:v>96.169366382705206</c:v>
                </c:pt>
                <c:pt idx="15015">
                  <c:v>93.375528303517299</c:v>
                </c:pt>
                <c:pt idx="15016">
                  <c:v>95.441812406098094</c:v>
                </c:pt>
                <c:pt idx="15017">
                  <c:v>98.865884043934798</c:v>
                </c:pt>
                <c:pt idx="15018">
                  <c:v>99.376208650170497</c:v>
                </c:pt>
                <c:pt idx="15019">
                  <c:v>99.997763458084293</c:v>
                </c:pt>
                <c:pt idx="15020">
                  <c:v>100</c:v>
                </c:pt>
                <c:pt idx="15021">
                  <c:v>100</c:v>
                </c:pt>
                <c:pt idx="15022">
                  <c:v>100</c:v>
                </c:pt>
                <c:pt idx="15023">
                  <c:v>100</c:v>
                </c:pt>
                <c:pt idx="15024">
                  <c:v>100</c:v>
                </c:pt>
                <c:pt idx="15025">
                  <c:v>100</c:v>
                </c:pt>
                <c:pt idx="15026">
                  <c:v>100</c:v>
                </c:pt>
                <c:pt idx="15027">
                  <c:v>100</c:v>
                </c:pt>
                <c:pt idx="15028">
                  <c:v>100</c:v>
                </c:pt>
                <c:pt idx="15029">
                  <c:v>100</c:v>
                </c:pt>
                <c:pt idx="15030">
                  <c:v>100</c:v>
                </c:pt>
                <c:pt idx="15031">
                  <c:v>100</c:v>
                </c:pt>
                <c:pt idx="15032">
                  <c:v>100</c:v>
                </c:pt>
                <c:pt idx="15033">
                  <c:v>93.153571925429105</c:v>
                </c:pt>
                <c:pt idx="15034">
                  <c:v>78.779669282632298</c:v>
                </c:pt>
                <c:pt idx="15035">
                  <c:v>74.202415469166993</c:v>
                </c:pt>
                <c:pt idx="15036">
                  <c:v>75.404116880625907</c:v>
                </c:pt>
                <c:pt idx="15037">
                  <c:v>77.409253065851999</c:v>
                </c:pt>
                <c:pt idx="15038">
                  <c:v>79.390196788772499</c:v>
                </c:pt>
                <c:pt idx="15039">
                  <c:v>85.168308444182799</c:v>
                </c:pt>
                <c:pt idx="15040">
                  <c:v>85.516589926566496</c:v>
                </c:pt>
                <c:pt idx="15041">
                  <c:v>90.880956401546896</c:v>
                </c:pt>
                <c:pt idx="15042">
                  <c:v>96.579478503351396</c:v>
                </c:pt>
                <c:pt idx="15043">
                  <c:v>99.929354165578303</c:v>
                </c:pt>
                <c:pt idx="15044">
                  <c:v>100</c:v>
                </c:pt>
                <c:pt idx="15045">
                  <c:v>100</c:v>
                </c:pt>
                <c:pt idx="15046">
                  <c:v>100</c:v>
                </c:pt>
                <c:pt idx="15047">
                  <c:v>100</c:v>
                </c:pt>
                <c:pt idx="15048">
                  <c:v>100</c:v>
                </c:pt>
                <c:pt idx="15049">
                  <c:v>100</c:v>
                </c:pt>
                <c:pt idx="15050">
                  <c:v>100</c:v>
                </c:pt>
                <c:pt idx="15051">
                  <c:v>100</c:v>
                </c:pt>
                <c:pt idx="15052">
                  <c:v>100</c:v>
                </c:pt>
                <c:pt idx="15053">
                  <c:v>100</c:v>
                </c:pt>
                <c:pt idx="15054">
                  <c:v>100</c:v>
                </c:pt>
                <c:pt idx="15055">
                  <c:v>100</c:v>
                </c:pt>
                <c:pt idx="15056">
                  <c:v>100</c:v>
                </c:pt>
                <c:pt idx="15057">
                  <c:v>99.834013892133001</c:v>
                </c:pt>
                <c:pt idx="15058">
                  <c:v>99.999989034298196</c:v>
                </c:pt>
                <c:pt idx="15059">
                  <c:v>99.999998025203496</c:v>
                </c:pt>
                <c:pt idx="15060">
                  <c:v>100</c:v>
                </c:pt>
                <c:pt idx="15061">
                  <c:v>100</c:v>
                </c:pt>
                <c:pt idx="15062">
                  <c:v>100</c:v>
                </c:pt>
                <c:pt idx="15063">
                  <c:v>100</c:v>
                </c:pt>
                <c:pt idx="15064">
                  <c:v>100</c:v>
                </c:pt>
                <c:pt idx="15065">
                  <c:v>100</c:v>
                </c:pt>
                <c:pt idx="15066">
                  <c:v>100</c:v>
                </c:pt>
                <c:pt idx="15067">
                  <c:v>100</c:v>
                </c:pt>
                <c:pt idx="15068">
                  <c:v>100</c:v>
                </c:pt>
                <c:pt idx="15069">
                  <c:v>100</c:v>
                </c:pt>
                <c:pt idx="15070">
                  <c:v>100</c:v>
                </c:pt>
                <c:pt idx="15071">
                  <c:v>100</c:v>
                </c:pt>
                <c:pt idx="15072">
                  <c:v>100</c:v>
                </c:pt>
                <c:pt idx="15073">
                  <c:v>100</c:v>
                </c:pt>
                <c:pt idx="15074">
                  <c:v>100</c:v>
                </c:pt>
                <c:pt idx="15075">
                  <c:v>100</c:v>
                </c:pt>
                <c:pt idx="15076">
                  <c:v>100</c:v>
                </c:pt>
                <c:pt idx="15077">
                  <c:v>100</c:v>
                </c:pt>
                <c:pt idx="15078">
                  <c:v>100</c:v>
                </c:pt>
                <c:pt idx="15079">
                  <c:v>98.719602482868595</c:v>
                </c:pt>
                <c:pt idx="15080">
                  <c:v>89.929441730880598</c:v>
                </c:pt>
                <c:pt idx="15081">
                  <c:v>87.296884500015096</c:v>
                </c:pt>
                <c:pt idx="15082">
                  <c:v>83.524336029231904</c:v>
                </c:pt>
                <c:pt idx="15083">
                  <c:v>79.866930254906194</c:v>
                </c:pt>
                <c:pt idx="15084">
                  <c:v>76.771244717908004</c:v>
                </c:pt>
                <c:pt idx="15085">
                  <c:v>78.976037027874497</c:v>
                </c:pt>
                <c:pt idx="15086">
                  <c:v>81.779843585346896</c:v>
                </c:pt>
                <c:pt idx="15087">
                  <c:v>85.762089790324097</c:v>
                </c:pt>
                <c:pt idx="15088">
                  <c:v>93.823424734687904</c:v>
                </c:pt>
                <c:pt idx="15089">
                  <c:v>100</c:v>
                </c:pt>
                <c:pt idx="15090">
                  <c:v>100</c:v>
                </c:pt>
                <c:pt idx="15091">
                  <c:v>100</c:v>
                </c:pt>
                <c:pt idx="15092">
                  <c:v>100</c:v>
                </c:pt>
                <c:pt idx="15093">
                  <c:v>100</c:v>
                </c:pt>
                <c:pt idx="15094">
                  <c:v>100</c:v>
                </c:pt>
                <c:pt idx="15095">
                  <c:v>100</c:v>
                </c:pt>
                <c:pt idx="15096">
                  <c:v>100</c:v>
                </c:pt>
                <c:pt idx="15097">
                  <c:v>100</c:v>
                </c:pt>
                <c:pt idx="15098">
                  <c:v>100</c:v>
                </c:pt>
                <c:pt idx="15099">
                  <c:v>100</c:v>
                </c:pt>
                <c:pt idx="15100">
                  <c:v>100</c:v>
                </c:pt>
                <c:pt idx="15101">
                  <c:v>100</c:v>
                </c:pt>
                <c:pt idx="15102">
                  <c:v>98.360503480389397</c:v>
                </c:pt>
                <c:pt idx="15103">
                  <c:v>95.572205379302801</c:v>
                </c:pt>
                <c:pt idx="15104">
                  <c:v>94.094315830843499</c:v>
                </c:pt>
                <c:pt idx="15105">
                  <c:v>94.981396626820697</c:v>
                </c:pt>
                <c:pt idx="15106">
                  <c:v>86.318232090034996</c:v>
                </c:pt>
                <c:pt idx="15107">
                  <c:v>81.932519904733098</c:v>
                </c:pt>
                <c:pt idx="15108">
                  <c:v>75.239824366518405</c:v>
                </c:pt>
                <c:pt idx="15109">
                  <c:v>70.530394447755</c:v>
                </c:pt>
                <c:pt idx="15110">
                  <c:v>72.786866840001196</c:v>
                </c:pt>
                <c:pt idx="15111">
                  <c:v>75.479946928072494</c:v>
                </c:pt>
                <c:pt idx="15112">
                  <c:v>81.233061257292803</c:v>
                </c:pt>
                <c:pt idx="15113">
                  <c:v>87.624142090299699</c:v>
                </c:pt>
                <c:pt idx="15114">
                  <c:v>92.802867013517798</c:v>
                </c:pt>
                <c:pt idx="15115">
                  <c:v>96.444908010246394</c:v>
                </c:pt>
                <c:pt idx="15116">
                  <c:v>98.562957821701801</c:v>
                </c:pt>
                <c:pt idx="15117">
                  <c:v>99.798973540760301</c:v>
                </c:pt>
                <c:pt idx="15118">
                  <c:v>100</c:v>
                </c:pt>
                <c:pt idx="15119">
                  <c:v>100</c:v>
                </c:pt>
                <c:pt idx="15120">
                  <c:v>100</c:v>
                </c:pt>
                <c:pt idx="15121">
                  <c:v>100</c:v>
                </c:pt>
                <c:pt idx="15122">
                  <c:v>100</c:v>
                </c:pt>
                <c:pt idx="15123">
                  <c:v>100</c:v>
                </c:pt>
                <c:pt idx="15124">
                  <c:v>100</c:v>
                </c:pt>
                <c:pt idx="15125">
                  <c:v>100</c:v>
                </c:pt>
                <c:pt idx="15126">
                  <c:v>97.364090674215106</c:v>
                </c:pt>
                <c:pt idx="15127">
                  <c:v>94.846991729611304</c:v>
                </c:pt>
                <c:pt idx="15128">
                  <c:v>86.393245926277899</c:v>
                </c:pt>
                <c:pt idx="15129">
                  <c:v>74.907851265761295</c:v>
                </c:pt>
                <c:pt idx="15130">
                  <c:v>71.016610242087907</c:v>
                </c:pt>
                <c:pt idx="15131">
                  <c:v>69.828668487920396</c:v>
                </c:pt>
                <c:pt idx="15132">
                  <c:v>82.694101032837096</c:v>
                </c:pt>
                <c:pt idx="15133">
                  <c:v>100</c:v>
                </c:pt>
                <c:pt idx="15134">
                  <c:v>100</c:v>
                </c:pt>
                <c:pt idx="15135">
                  <c:v>100</c:v>
                </c:pt>
                <c:pt idx="15136">
                  <c:v>100</c:v>
                </c:pt>
                <c:pt idx="15137">
                  <c:v>100</c:v>
                </c:pt>
                <c:pt idx="15138">
                  <c:v>100</c:v>
                </c:pt>
                <c:pt idx="15139">
                  <c:v>100</c:v>
                </c:pt>
                <c:pt idx="15140">
                  <c:v>100</c:v>
                </c:pt>
                <c:pt idx="15141">
                  <c:v>100</c:v>
                </c:pt>
                <c:pt idx="15142">
                  <c:v>100</c:v>
                </c:pt>
                <c:pt idx="15143">
                  <c:v>100</c:v>
                </c:pt>
                <c:pt idx="15144">
                  <c:v>100</c:v>
                </c:pt>
                <c:pt idx="15145">
                  <c:v>100</c:v>
                </c:pt>
                <c:pt idx="15146">
                  <c:v>100</c:v>
                </c:pt>
                <c:pt idx="15147">
                  <c:v>100</c:v>
                </c:pt>
                <c:pt idx="15148">
                  <c:v>100</c:v>
                </c:pt>
                <c:pt idx="15149">
                  <c:v>100</c:v>
                </c:pt>
                <c:pt idx="15150">
                  <c:v>100</c:v>
                </c:pt>
                <c:pt idx="15151">
                  <c:v>100</c:v>
                </c:pt>
                <c:pt idx="15152">
                  <c:v>99.587261451148393</c:v>
                </c:pt>
                <c:pt idx="15153">
                  <c:v>89.550367311818306</c:v>
                </c:pt>
                <c:pt idx="15154">
                  <c:v>82.387550906910505</c:v>
                </c:pt>
                <c:pt idx="15155">
                  <c:v>77.381815146672906</c:v>
                </c:pt>
                <c:pt idx="15156">
                  <c:v>76.870377296166396</c:v>
                </c:pt>
                <c:pt idx="15157">
                  <c:v>74.621814896446693</c:v>
                </c:pt>
                <c:pt idx="15158">
                  <c:v>74.124732461766399</c:v>
                </c:pt>
                <c:pt idx="15159">
                  <c:v>77.063991771591503</c:v>
                </c:pt>
                <c:pt idx="15160">
                  <c:v>80.489511979606107</c:v>
                </c:pt>
                <c:pt idx="15161">
                  <c:v>88.790689625784196</c:v>
                </c:pt>
                <c:pt idx="15162">
                  <c:v>90.611005457999198</c:v>
                </c:pt>
                <c:pt idx="15163">
                  <c:v>90.662726275322996</c:v>
                </c:pt>
                <c:pt idx="15164">
                  <c:v>94.777142063701305</c:v>
                </c:pt>
                <c:pt idx="15165">
                  <c:v>99.994027916211195</c:v>
                </c:pt>
                <c:pt idx="15166">
                  <c:v>100</c:v>
                </c:pt>
                <c:pt idx="15167">
                  <c:v>100</c:v>
                </c:pt>
                <c:pt idx="15168">
                  <c:v>100</c:v>
                </c:pt>
                <c:pt idx="15169">
                  <c:v>100</c:v>
                </c:pt>
                <c:pt idx="15170">
                  <c:v>100</c:v>
                </c:pt>
                <c:pt idx="15171">
                  <c:v>100</c:v>
                </c:pt>
                <c:pt idx="15172">
                  <c:v>100</c:v>
                </c:pt>
                <c:pt idx="15173">
                  <c:v>100</c:v>
                </c:pt>
                <c:pt idx="15174">
                  <c:v>100</c:v>
                </c:pt>
                <c:pt idx="15175">
                  <c:v>100</c:v>
                </c:pt>
                <c:pt idx="15176">
                  <c:v>100</c:v>
                </c:pt>
                <c:pt idx="15177">
                  <c:v>99.741820507130996</c:v>
                </c:pt>
                <c:pt idx="15178">
                  <c:v>96.089228226205094</c:v>
                </c:pt>
                <c:pt idx="15179">
                  <c:v>89.965361357317505</c:v>
                </c:pt>
                <c:pt idx="15180">
                  <c:v>83.499102446197199</c:v>
                </c:pt>
                <c:pt idx="15181">
                  <c:v>81.572169109716398</c:v>
                </c:pt>
                <c:pt idx="15182">
                  <c:v>82.194928171786998</c:v>
                </c:pt>
                <c:pt idx="15183">
                  <c:v>84.943228836736594</c:v>
                </c:pt>
                <c:pt idx="15184">
                  <c:v>90.470155141938207</c:v>
                </c:pt>
                <c:pt idx="15185">
                  <c:v>96.709974429859201</c:v>
                </c:pt>
                <c:pt idx="15186">
                  <c:v>99.999285545628297</c:v>
                </c:pt>
                <c:pt idx="15187">
                  <c:v>100</c:v>
                </c:pt>
                <c:pt idx="15188">
                  <c:v>100</c:v>
                </c:pt>
                <c:pt idx="15189">
                  <c:v>100</c:v>
                </c:pt>
                <c:pt idx="15190">
                  <c:v>100</c:v>
                </c:pt>
                <c:pt idx="15191">
                  <c:v>100</c:v>
                </c:pt>
                <c:pt idx="15192">
                  <c:v>100</c:v>
                </c:pt>
                <c:pt idx="15193">
                  <c:v>100</c:v>
                </c:pt>
                <c:pt idx="15194">
                  <c:v>100</c:v>
                </c:pt>
                <c:pt idx="15195">
                  <c:v>100</c:v>
                </c:pt>
                <c:pt idx="15196">
                  <c:v>100</c:v>
                </c:pt>
                <c:pt idx="15197">
                  <c:v>100</c:v>
                </c:pt>
                <c:pt idx="15198">
                  <c:v>100</c:v>
                </c:pt>
                <c:pt idx="15199">
                  <c:v>100</c:v>
                </c:pt>
                <c:pt idx="15200">
                  <c:v>100</c:v>
                </c:pt>
                <c:pt idx="15201">
                  <c:v>99.643428312612897</c:v>
                </c:pt>
                <c:pt idx="15202">
                  <c:v>85.764601314383896</c:v>
                </c:pt>
                <c:pt idx="15203">
                  <c:v>74.711075389381705</c:v>
                </c:pt>
                <c:pt idx="15204">
                  <c:v>67.197842820151607</c:v>
                </c:pt>
                <c:pt idx="15205">
                  <c:v>65.542894561915404</c:v>
                </c:pt>
                <c:pt idx="15206">
                  <c:v>69.006965458450594</c:v>
                </c:pt>
                <c:pt idx="15207">
                  <c:v>74.6349160747761</c:v>
                </c:pt>
                <c:pt idx="15208">
                  <c:v>83.225437308731699</c:v>
                </c:pt>
                <c:pt idx="15209">
                  <c:v>90.2790327608311</c:v>
                </c:pt>
                <c:pt idx="15210">
                  <c:v>95.997801399853998</c:v>
                </c:pt>
                <c:pt idx="15211">
                  <c:v>99.765977327313294</c:v>
                </c:pt>
                <c:pt idx="15212">
                  <c:v>100</c:v>
                </c:pt>
                <c:pt idx="15213">
                  <c:v>100</c:v>
                </c:pt>
                <c:pt idx="15214">
                  <c:v>100</c:v>
                </c:pt>
                <c:pt idx="15215">
                  <c:v>100</c:v>
                </c:pt>
                <c:pt idx="15216">
                  <c:v>100</c:v>
                </c:pt>
                <c:pt idx="15217">
                  <c:v>100</c:v>
                </c:pt>
                <c:pt idx="15218">
                  <c:v>100</c:v>
                </c:pt>
                <c:pt idx="15219">
                  <c:v>100</c:v>
                </c:pt>
                <c:pt idx="15220">
                  <c:v>100</c:v>
                </c:pt>
                <c:pt idx="15221">
                  <c:v>100</c:v>
                </c:pt>
                <c:pt idx="15222">
                  <c:v>100</c:v>
                </c:pt>
                <c:pt idx="15223">
                  <c:v>97.484993864971301</c:v>
                </c:pt>
                <c:pt idx="15224">
                  <c:v>92.500489207664202</c:v>
                </c:pt>
                <c:pt idx="15225">
                  <c:v>79.362687665267103</c:v>
                </c:pt>
                <c:pt idx="15226">
                  <c:v>68.082822868335896</c:v>
                </c:pt>
                <c:pt idx="15227">
                  <c:v>70.802053313419293</c:v>
                </c:pt>
                <c:pt idx="15228">
                  <c:v>75.072771586355699</c:v>
                </c:pt>
                <c:pt idx="15229">
                  <c:v>79.571409693866897</c:v>
                </c:pt>
                <c:pt idx="15230">
                  <c:v>95.627773214609505</c:v>
                </c:pt>
                <c:pt idx="15231">
                  <c:v>100</c:v>
                </c:pt>
                <c:pt idx="15232">
                  <c:v>100</c:v>
                </c:pt>
                <c:pt idx="15233">
                  <c:v>100</c:v>
                </c:pt>
                <c:pt idx="15234">
                  <c:v>100</c:v>
                </c:pt>
                <c:pt idx="15235">
                  <c:v>100</c:v>
                </c:pt>
                <c:pt idx="15236">
                  <c:v>100</c:v>
                </c:pt>
                <c:pt idx="15237">
                  <c:v>100</c:v>
                </c:pt>
                <c:pt idx="15238">
                  <c:v>100</c:v>
                </c:pt>
                <c:pt idx="15239">
                  <c:v>100</c:v>
                </c:pt>
                <c:pt idx="15240">
                  <c:v>100</c:v>
                </c:pt>
                <c:pt idx="15241">
                  <c:v>100</c:v>
                </c:pt>
                <c:pt idx="15242">
                  <c:v>100</c:v>
                </c:pt>
                <c:pt idx="15243">
                  <c:v>100</c:v>
                </c:pt>
                <c:pt idx="15244">
                  <c:v>100</c:v>
                </c:pt>
                <c:pt idx="15245">
                  <c:v>100</c:v>
                </c:pt>
                <c:pt idx="15246">
                  <c:v>100</c:v>
                </c:pt>
                <c:pt idx="15247">
                  <c:v>100</c:v>
                </c:pt>
                <c:pt idx="15248">
                  <c:v>100</c:v>
                </c:pt>
                <c:pt idx="15249">
                  <c:v>99.994441830846299</c:v>
                </c:pt>
                <c:pt idx="15250">
                  <c:v>95.549566072189705</c:v>
                </c:pt>
                <c:pt idx="15251">
                  <c:v>86.697276425346701</c:v>
                </c:pt>
                <c:pt idx="15252">
                  <c:v>82.536917580679599</c:v>
                </c:pt>
                <c:pt idx="15253">
                  <c:v>81.657142585741596</c:v>
                </c:pt>
                <c:pt idx="15254">
                  <c:v>85.099205544382897</c:v>
                </c:pt>
                <c:pt idx="15255">
                  <c:v>89.288269518805507</c:v>
                </c:pt>
                <c:pt idx="15256">
                  <c:v>92.165285032434895</c:v>
                </c:pt>
                <c:pt idx="15257">
                  <c:v>95.305590082023897</c:v>
                </c:pt>
                <c:pt idx="15258">
                  <c:v>99.148090290726699</c:v>
                </c:pt>
                <c:pt idx="15259">
                  <c:v>100</c:v>
                </c:pt>
                <c:pt idx="15260">
                  <c:v>100</c:v>
                </c:pt>
                <c:pt idx="15261">
                  <c:v>100</c:v>
                </c:pt>
                <c:pt idx="15262">
                  <c:v>100</c:v>
                </c:pt>
                <c:pt idx="15263">
                  <c:v>100</c:v>
                </c:pt>
                <c:pt idx="15264">
                  <c:v>100</c:v>
                </c:pt>
                <c:pt idx="15265">
                  <c:v>100</c:v>
                </c:pt>
                <c:pt idx="15266">
                  <c:v>100</c:v>
                </c:pt>
                <c:pt idx="15267">
                  <c:v>100</c:v>
                </c:pt>
                <c:pt idx="15268">
                  <c:v>100</c:v>
                </c:pt>
                <c:pt idx="15269">
                  <c:v>100</c:v>
                </c:pt>
                <c:pt idx="15270">
                  <c:v>100</c:v>
                </c:pt>
                <c:pt idx="15271">
                  <c:v>100</c:v>
                </c:pt>
                <c:pt idx="15272">
                  <c:v>99.705114047215602</c:v>
                </c:pt>
                <c:pt idx="15273">
                  <c:v>93.1489810781909</c:v>
                </c:pt>
                <c:pt idx="15274">
                  <c:v>88.696155475015999</c:v>
                </c:pt>
                <c:pt idx="15275">
                  <c:v>82.355901459370401</c:v>
                </c:pt>
                <c:pt idx="15276">
                  <c:v>79.9736995320105</c:v>
                </c:pt>
                <c:pt idx="15277">
                  <c:v>82.187107830861393</c:v>
                </c:pt>
                <c:pt idx="15278">
                  <c:v>87.923671573589999</c:v>
                </c:pt>
                <c:pt idx="15279">
                  <c:v>95.725561397311196</c:v>
                </c:pt>
                <c:pt idx="15280">
                  <c:v>99.999908047520606</c:v>
                </c:pt>
                <c:pt idx="15281">
                  <c:v>100</c:v>
                </c:pt>
                <c:pt idx="15282">
                  <c:v>100</c:v>
                </c:pt>
                <c:pt idx="15283">
                  <c:v>100</c:v>
                </c:pt>
                <c:pt idx="15284">
                  <c:v>100</c:v>
                </c:pt>
                <c:pt idx="15285">
                  <c:v>100</c:v>
                </c:pt>
                <c:pt idx="15286">
                  <c:v>100</c:v>
                </c:pt>
                <c:pt idx="15287">
                  <c:v>100</c:v>
                </c:pt>
                <c:pt idx="15288">
                  <c:v>94.565333952031395</c:v>
                </c:pt>
                <c:pt idx="15289">
                  <c:v>92.404319379850705</c:v>
                </c:pt>
                <c:pt idx="15290">
                  <c:v>92.706225815103096</c:v>
                </c:pt>
                <c:pt idx="15291">
                  <c:v>95.174064837288</c:v>
                </c:pt>
                <c:pt idx="15292">
                  <c:v>97.4417269309548</c:v>
                </c:pt>
                <c:pt idx="15293">
                  <c:v>98.486831530499202</c:v>
                </c:pt>
                <c:pt idx="15294">
                  <c:v>94.487148489414295</c:v>
                </c:pt>
                <c:pt idx="15295">
                  <c:v>88.895546390073406</c:v>
                </c:pt>
                <c:pt idx="15296">
                  <c:v>79.035603417271105</c:v>
                </c:pt>
                <c:pt idx="15297">
                  <c:v>74.796151250280005</c:v>
                </c:pt>
                <c:pt idx="15298">
                  <c:v>70.836543471808</c:v>
                </c:pt>
                <c:pt idx="15299">
                  <c:v>68.920177054362995</c:v>
                </c:pt>
                <c:pt idx="15300">
                  <c:v>67.759608571181104</c:v>
                </c:pt>
                <c:pt idx="15301">
                  <c:v>67.429165777569594</c:v>
                </c:pt>
                <c:pt idx="15302">
                  <c:v>69.995433735585905</c:v>
                </c:pt>
                <c:pt idx="15303">
                  <c:v>73.619143063569197</c:v>
                </c:pt>
                <c:pt idx="15304">
                  <c:v>75.098640950955101</c:v>
                </c:pt>
                <c:pt idx="15305">
                  <c:v>75.650217694348498</c:v>
                </c:pt>
                <c:pt idx="15306">
                  <c:v>77.985017535812702</c:v>
                </c:pt>
                <c:pt idx="15307">
                  <c:v>78.420197826316496</c:v>
                </c:pt>
                <c:pt idx="15308">
                  <c:v>80.319257625509707</c:v>
                </c:pt>
                <c:pt idx="15309">
                  <c:v>84.031374256937994</c:v>
                </c:pt>
                <c:pt idx="15310">
                  <c:v>89.047961464240103</c:v>
                </c:pt>
                <c:pt idx="15311">
                  <c:v>92.916083252594007</c:v>
                </c:pt>
                <c:pt idx="15312">
                  <c:v>95.219925512517705</c:v>
                </c:pt>
                <c:pt idx="15313">
                  <c:v>94.637412949756296</c:v>
                </c:pt>
                <c:pt idx="15314">
                  <c:v>95.834566390203307</c:v>
                </c:pt>
                <c:pt idx="15315">
                  <c:v>96.188080327546501</c:v>
                </c:pt>
                <c:pt idx="15316">
                  <c:v>95.117649031441005</c:v>
                </c:pt>
                <c:pt idx="15317">
                  <c:v>93.930489745478695</c:v>
                </c:pt>
                <c:pt idx="15318">
                  <c:v>90.464339152042399</c:v>
                </c:pt>
                <c:pt idx="15319">
                  <c:v>87.422680147717898</c:v>
                </c:pt>
                <c:pt idx="15320">
                  <c:v>85.573280315058696</c:v>
                </c:pt>
                <c:pt idx="15321">
                  <c:v>80.83374594947</c:v>
                </c:pt>
                <c:pt idx="15322">
                  <c:v>70.790392149573705</c:v>
                </c:pt>
                <c:pt idx="15323">
                  <c:v>64.379673938946596</c:v>
                </c:pt>
                <c:pt idx="15324">
                  <c:v>62.219390903552302</c:v>
                </c:pt>
                <c:pt idx="15325">
                  <c:v>62.963199031416401</c:v>
                </c:pt>
                <c:pt idx="15326">
                  <c:v>67.655030288374903</c:v>
                </c:pt>
                <c:pt idx="15327">
                  <c:v>73.236596035437401</c:v>
                </c:pt>
                <c:pt idx="15328">
                  <c:v>79.747606291191801</c:v>
                </c:pt>
                <c:pt idx="15329">
                  <c:v>83.785714251733197</c:v>
                </c:pt>
                <c:pt idx="15330">
                  <c:v>86.241664400753805</c:v>
                </c:pt>
                <c:pt idx="15331">
                  <c:v>86.866923909524104</c:v>
                </c:pt>
                <c:pt idx="15332">
                  <c:v>85.134988953345697</c:v>
                </c:pt>
                <c:pt idx="15333">
                  <c:v>84.968749143428894</c:v>
                </c:pt>
                <c:pt idx="15334">
                  <c:v>86.389550182301093</c:v>
                </c:pt>
                <c:pt idx="15335">
                  <c:v>89.157798031115107</c:v>
                </c:pt>
                <c:pt idx="15336">
                  <c:v>96.308011570920996</c:v>
                </c:pt>
                <c:pt idx="15337">
                  <c:v>100</c:v>
                </c:pt>
                <c:pt idx="15338">
                  <c:v>100</c:v>
                </c:pt>
                <c:pt idx="15339">
                  <c:v>100</c:v>
                </c:pt>
                <c:pt idx="15340">
                  <c:v>100</c:v>
                </c:pt>
                <c:pt idx="15341">
                  <c:v>100</c:v>
                </c:pt>
                <c:pt idx="15342">
                  <c:v>100</c:v>
                </c:pt>
                <c:pt idx="15343">
                  <c:v>100</c:v>
                </c:pt>
                <c:pt idx="15344">
                  <c:v>100</c:v>
                </c:pt>
                <c:pt idx="15345">
                  <c:v>100</c:v>
                </c:pt>
                <c:pt idx="15346">
                  <c:v>100</c:v>
                </c:pt>
                <c:pt idx="15347">
                  <c:v>100</c:v>
                </c:pt>
                <c:pt idx="15348">
                  <c:v>100</c:v>
                </c:pt>
                <c:pt idx="15349">
                  <c:v>100</c:v>
                </c:pt>
                <c:pt idx="15350">
                  <c:v>100</c:v>
                </c:pt>
                <c:pt idx="15351">
                  <c:v>100</c:v>
                </c:pt>
                <c:pt idx="15352">
                  <c:v>100</c:v>
                </c:pt>
                <c:pt idx="15353">
                  <c:v>100</c:v>
                </c:pt>
                <c:pt idx="15354">
                  <c:v>100</c:v>
                </c:pt>
                <c:pt idx="15355">
                  <c:v>100</c:v>
                </c:pt>
                <c:pt idx="15356">
                  <c:v>100</c:v>
                </c:pt>
                <c:pt idx="15357">
                  <c:v>100</c:v>
                </c:pt>
                <c:pt idx="15358">
                  <c:v>100</c:v>
                </c:pt>
                <c:pt idx="15359">
                  <c:v>100</c:v>
                </c:pt>
                <c:pt idx="15360">
                  <c:v>100</c:v>
                </c:pt>
                <c:pt idx="15361">
                  <c:v>100</c:v>
                </c:pt>
                <c:pt idx="15362">
                  <c:v>100</c:v>
                </c:pt>
                <c:pt idx="15363">
                  <c:v>100</c:v>
                </c:pt>
                <c:pt idx="15364">
                  <c:v>100</c:v>
                </c:pt>
                <c:pt idx="15365">
                  <c:v>100</c:v>
                </c:pt>
                <c:pt idx="15366">
                  <c:v>100</c:v>
                </c:pt>
                <c:pt idx="15367">
                  <c:v>100</c:v>
                </c:pt>
                <c:pt idx="15368">
                  <c:v>100</c:v>
                </c:pt>
                <c:pt idx="15369">
                  <c:v>99.641499246552002</c:v>
                </c:pt>
                <c:pt idx="15370">
                  <c:v>98.784226582775005</c:v>
                </c:pt>
                <c:pt idx="15371">
                  <c:v>99.698188739854103</c:v>
                </c:pt>
                <c:pt idx="15372">
                  <c:v>100</c:v>
                </c:pt>
                <c:pt idx="15373">
                  <c:v>100</c:v>
                </c:pt>
                <c:pt idx="15374">
                  <c:v>100</c:v>
                </c:pt>
                <c:pt idx="15375">
                  <c:v>100</c:v>
                </c:pt>
                <c:pt idx="15376">
                  <c:v>100</c:v>
                </c:pt>
                <c:pt idx="15377">
                  <c:v>100</c:v>
                </c:pt>
                <c:pt idx="15378">
                  <c:v>100</c:v>
                </c:pt>
                <c:pt idx="15379">
                  <c:v>99.999307039624497</c:v>
                </c:pt>
                <c:pt idx="15380">
                  <c:v>100</c:v>
                </c:pt>
                <c:pt idx="15381">
                  <c:v>100</c:v>
                </c:pt>
                <c:pt idx="15382">
                  <c:v>100</c:v>
                </c:pt>
                <c:pt idx="15383">
                  <c:v>100</c:v>
                </c:pt>
                <c:pt idx="15384">
                  <c:v>100</c:v>
                </c:pt>
                <c:pt idx="15385">
                  <c:v>100</c:v>
                </c:pt>
                <c:pt idx="15386">
                  <c:v>100</c:v>
                </c:pt>
                <c:pt idx="15387">
                  <c:v>100</c:v>
                </c:pt>
                <c:pt idx="15388">
                  <c:v>99.826680914827705</c:v>
                </c:pt>
                <c:pt idx="15389">
                  <c:v>99.627934467354606</c:v>
                </c:pt>
                <c:pt idx="15390">
                  <c:v>95.503080338560196</c:v>
                </c:pt>
                <c:pt idx="15391">
                  <c:v>90.070035093015804</c:v>
                </c:pt>
                <c:pt idx="15392">
                  <c:v>81.888498129156005</c:v>
                </c:pt>
                <c:pt idx="15393">
                  <c:v>73.684778577847496</c:v>
                </c:pt>
                <c:pt idx="15394">
                  <c:v>72.767614619987299</c:v>
                </c:pt>
                <c:pt idx="15395">
                  <c:v>74.311640968108705</c:v>
                </c:pt>
                <c:pt idx="15396">
                  <c:v>70.160886451021995</c:v>
                </c:pt>
                <c:pt idx="15397">
                  <c:v>70.2633738127074</c:v>
                </c:pt>
                <c:pt idx="15398">
                  <c:v>70.910386699515598</c:v>
                </c:pt>
                <c:pt idx="15399">
                  <c:v>74.743609443187097</c:v>
                </c:pt>
                <c:pt idx="15400">
                  <c:v>81.942914739761207</c:v>
                </c:pt>
                <c:pt idx="15401">
                  <c:v>88.841093332399595</c:v>
                </c:pt>
                <c:pt idx="15402">
                  <c:v>94.044754970480696</c:v>
                </c:pt>
                <c:pt idx="15403">
                  <c:v>98.737212956811305</c:v>
                </c:pt>
                <c:pt idx="15404">
                  <c:v>100</c:v>
                </c:pt>
                <c:pt idx="15405">
                  <c:v>100</c:v>
                </c:pt>
                <c:pt idx="15406">
                  <c:v>100</c:v>
                </c:pt>
                <c:pt idx="15407">
                  <c:v>100</c:v>
                </c:pt>
                <c:pt idx="15408">
                  <c:v>100</c:v>
                </c:pt>
                <c:pt idx="15409">
                  <c:v>100</c:v>
                </c:pt>
                <c:pt idx="15410">
                  <c:v>100</c:v>
                </c:pt>
                <c:pt idx="15411">
                  <c:v>100</c:v>
                </c:pt>
                <c:pt idx="15412">
                  <c:v>100</c:v>
                </c:pt>
                <c:pt idx="15413">
                  <c:v>100</c:v>
                </c:pt>
                <c:pt idx="15414">
                  <c:v>100</c:v>
                </c:pt>
                <c:pt idx="15415">
                  <c:v>100</c:v>
                </c:pt>
                <c:pt idx="15416">
                  <c:v>100</c:v>
                </c:pt>
                <c:pt idx="15417">
                  <c:v>100</c:v>
                </c:pt>
                <c:pt idx="15418">
                  <c:v>100</c:v>
                </c:pt>
                <c:pt idx="15419">
                  <c:v>100</c:v>
                </c:pt>
                <c:pt idx="15420">
                  <c:v>99.999944962848502</c:v>
                </c:pt>
                <c:pt idx="15421">
                  <c:v>98.552445819278404</c:v>
                </c:pt>
                <c:pt idx="15422">
                  <c:v>98.619817995909202</c:v>
                </c:pt>
                <c:pt idx="15423">
                  <c:v>100</c:v>
                </c:pt>
                <c:pt idx="15424">
                  <c:v>99.056326975897505</c:v>
                </c:pt>
                <c:pt idx="15425">
                  <c:v>99.412459706889706</c:v>
                </c:pt>
                <c:pt idx="15426">
                  <c:v>100</c:v>
                </c:pt>
                <c:pt idx="15427">
                  <c:v>100</c:v>
                </c:pt>
                <c:pt idx="15428">
                  <c:v>100</c:v>
                </c:pt>
                <c:pt idx="15429">
                  <c:v>100</c:v>
                </c:pt>
                <c:pt idx="15430">
                  <c:v>100</c:v>
                </c:pt>
                <c:pt idx="15431">
                  <c:v>100</c:v>
                </c:pt>
                <c:pt idx="15432">
                  <c:v>100</c:v>
                </c:pt>
                <c:pt idx="15433">
                  <c:v>96.616636168595605</c:v>
                </c:pt>
                <c:pt idx="15434">
                  <c:v>90.788099043891904</c:v>
                </c:pt>
                <c:pt idx="15435">
                  <c:v>92.314368897410404</c:v>
                </c:pt>
                <c:pt idx="15436">
                  <c:v>92.977113095896698</c:v>
                </c:pt>
                <c:pt idx="15437">
                  <c:v>94.543973983298997</c:v>
                </c:pt>
                <c:pt idx="15438">
                  <c:v>97.217637456457396</c:v>
                </c:pt>
                <c:pt idx="15439">
                  <c:v>82.948530912689407</c:v>
                </c:pt>
                <c:pt idx="15440">
                  <c:v>74.401013376241494</c:v>
                </c:pt>
                <c:pt idx="15441">
                  <c:v>68.9819506956174</c:v>
                </c:pt>
                <c:pt idx="15442">
                  <c:v>61.844722393670502</c:v>
                </c:pt>
                <c:pt idx="15443">
                  <c:v>61.711829478003899</c:v>
                </c:pt>
                <c:pt idx="15444">
                  <c:v>60.0040205276864</c:v>
                </c:pt>
                <c:pt idx="15445">
                  <c:v>62.0906177115397</c:v>
                </c:pt>
                <c:pt idx="15446">
                  <c:v>65.559637838144894</c:v>
                </c:pt>
                <c:pt idx="15447">
                  <c:v>71.5054240458078</c:v>
                </c:pt>
                <c:pt idx="15448">
                  <c:v>75.6182551800337</c:v>
                </c:pt>
                <c:pt idx="15449">
                  <c:v>77.559674551857796</c:v>
                </c:pt>
                <c:pt idx="15450">
                  <c:v>77.910298543220193</c:v>
                </c:pt>
                <c:pt idx="15451">
                  <c:v>80.429450870820602</c:v>
                </c:pt>
                <c:pt idx="15452">
                  <c:v>84.629208676420603</c:v>
                </c:pt>
                <c:pt idx="15453">
                  <c:v>89.003960176322096</c:v>
                </c:pt>
                <c:pt idx="15454">
                  <c:v>92.7449856167447</c:v>
                </c:pt>
                <c:pt idx="15455">
                  <c:v>96.615605859139507</c:v>
                </c:pt>
                <c:pt idx="15456">
                  <c:v>99.5167885821308</c:v>
                </c:pt>
                <c:pt idx="15457">
                  <c:v>100</c:v>
                </c:pt>
                <c:pt idx="15458">
                  <c:v>100</c:v>
                </c:pt>
                <c:pt idx="15459">
                  <c:v>100</c:v>
                </c:pt>
                <c:pt idx="15460">
                  <c:v>100</c:v>
                </c:pt>
                <c:pt idx="15461">
                  <c:v>100</c:v>
                </c:pt>
                <c:pt idx="15462">
                  <c:v>100</c:v>
                </c:pt>
                <c:pt idx="15463">
                  <c:v>99.999526391151505</c:v>
                </c:pt>
                <c:pt idx="15464">
                  <c:v>96.220428463932095</c:v>
                </c:pt>
                <c:pt idx="15465">
                  <c:v>91.117976164082407</c:v>
                </c:pt>
                <c:pt idx="15466">
                  <c:v>88.549559151463797</c:v>
                </c:pt>
                <c:pt idx="15467">
                  <c:v>84.517610917423198</c:v>
                </c:pt>
                <c:pt idx="15468">
                  <c:v>84.265437462227098</c:v>
                </c:pt>
                <c:pt idx="15469">
                  <c:v>84.765483079550606</c:v>
                </c:pt>
                <c:pt idx="15470">
                  <c:v>87.162468986953996</c:v>
                </c:pt>
                <c:pt idx="15471">
                  <c:v>92.450295533194804</c:v>
                </c:pt>
                <c:pt idx="15472">
                  <c:v>96.242955463937605</c:v>
                </c:pt>
                <c:pt idx="15473">
                  <c:v>95.431018970387598</c:v>
                </c:pt>
                <c:pt idx="15474">
                  <c:v>99.267419813449607</c:v>
                </c:pt>
                <c:pt idx="15475">
                  <c:v>100</c:v>
                </c:pt>
                <c:pt idx="15476">
                  <c:v>100</c:v>
                </c:pt>
                <c:pt idx="15477">
                  <c:v>100</c:v>
                </c:pt>
                <c:pt idx="15478">
                  <c:v>100</c:v>
                </c:pt>
                <c:pt idx="15479">
                  <c:v>100</c:v>
                </c:pt>
                <c:pt idx="15480">
                  <c:v>100</c:v>
                </c:pt>
                <c:pt idx="15481">
                  <c:v>100</c:v>
                </c:pt>
                <c:pt idx="15482">
                  <c:v>100</c:v>
                </c:pt>
                <c:pt idx="15483">
                  <c:v>100</c:v>
                </c:pt>
                <c:pt idx="15484">
                  <c:v>100</c:v>
                </c:pt>
                <c:pt idx="15485">
                  <c:v>100</c:v>
                </c:pt>
                <c:pt idx="15486">
                  <c:v>100</c:v>
                </c:pt>
                <c:pt idx="15487">
                  <c:v>100</c:v>
                </c:pt>
                <c:pt idx="15488">
                  <c:v>93.128377718496296</c:v>
                </c:pt>
                <c:pt idx="15489">
                  <c:v>85.973485110033806</c:v>
                </c:pt>
                <c:pt idx="15490">
                  <c:v>78.485108105424899</c:v>
                </c:pt>
                <c:pt idx="15491">
                  <c:v>76.232984046434893</c:v>
                </c:pt>
                <c:pt idx="15492">
                  <c:v>69.646561620906397</c:v>
                </c:pt>
                <c:pt idx="15493">
                  <c:v>66.856858831359503</c:v>
                </c:pt>
                <c:pt idx="15494">
                  <c:v>70.655237173751502</c:v>
                </c:pt>
                <c:pt idx="15495">
                  <c:v>77.446990082914297</c:v>
                </c:pt>
                <c:pt idx="15496">
                  <c:v>82.900530456408902</c:v>
                </c:pt>
                <c:pt idx="15497">
                  <c:v>91.889642202927405</c:v>
                </c:pt>
                <c:pt idx="15498">
                  <c:v>98.165993797157995</c:v>
                </c:pt>
                <c:pt idx="15499">
                  <c:v>100</c:v>
                </c:pt>
                <c:pt idx="15500">
                  <c:v>100</c:v>
                </c:pt>
                <c:pt idx="15501">
                  <c:v>100</c:v>
                </c:pt>
                <c:pt idx="15502">
                  <c:v>100</c:v>
                </c:pt>
                <c:pt idx="15503">
                  <c:v>100</c:v>
                </c:pt>
                <c:pt idx="15504">
                  <c:v>100</c:v>
                </c:pt>
                <c:pt idx="15505">
                  <c:v>100</c:v>
                </c:pt>
                <c:pt idx="15506">
                  <c:v>100</c:v>
                </c:pt>
                <c:pt idx="15507">
                  <c:v>100</c:v>
                </c:pt>
                <c:pt idx="15508">
                  <c:v>100</c:v>
                </c:pt>
                <c:pt idx="15509">
                  <c:v>100</c:v>
                </c:pt>
                <c:pt idx="15510">
                  <c:v>100</c:v>
                </c:pt>
                <c:pt idx="15511">
                  <c:v>100</c:v>
                </c:pt>
                <c:pt idx="15512">
                  <c:v>100</c:v>
                </c:pt>
                <c:pt idx="15513">
                  <c:v>100</c:v>
                </c:pt>
                <c:pt idx="15514">
                  <c:v>100</c:v>
                </c:pt>
                <c:pt idx="15515">
                  <c:v>100</c:v>
                </c:pt>
                <c:pt idx="15516">
                  <c:v>99.988492205573607</c:v>
                </c:pt>
                <c:pt idx="15517">
                  <c:v>99.674879064906193</c:v>
                </c:pt>
                <c:pt idx="15518">
                  <c:v>99.752654248038198</c:v>
                </c:pt>
                <c:pt idx="15519">
                  <c:v>99.034575057136493</c:v>
                </c:pt>
                <c:pt idx="15520">
                  <c:v>99.759992976353303</c:v>
                </c:pt>
                <c:pt idx="15521">
                  <c:v>100</c:v>
                </c:pt>
                <c:pt idx="15522">
                  <c:v>100</c:v>
                </c:pt>
                <c:pt idx="15523">
                  <c:v>100</c:v>
                </c:pt>
                <c:pt idx="15524">
                  <c:v>100</c:v>
                </c:pt>
                <c:pt idx="15525">
                  <c:v>100</c:v>
                </c:pt>
                <c:pt idx="15526">
                  <c:v>100</c:v>
                </c:pt>
                <c:pt idx="15527">
                  <c:v>100</c:v>
                </c:pt>
                <c:pt idx="15528">
                  <c:v>100</c:v>
                </c:pt>
                <c:pt idx="15529">
                  <c:v>100</c:v>
                </c:pt>
                <c:pt idx="15530">
                  <c:v>100</c:v>
                </c:pt>
                <c:pt idx="15531">
                  <c:v>100</c:v>
                </c:pt>
                <c:pt idx="15532">
                  <c:v>100</c:v>
                </c:pt>
                <c:pt idx="15533">
                  <c:v>100</c:v>
                </c:pt>
                <c:pt idx="15534">
                  <c:v>100</c:v>
                </c:pt>
                <c:pt idx="15535">
                  <c:v>100</c:v>
                </c:pt>
                <c:pt idx="15536">
                  <c:v>100</c:v>
                </c:pt>
                <c:pt idx="15537">
                  <c:v>96.67963804595</c:v>
                </c:pt>
                <c:pt idx="15538">
                  <c:v>87.304954019039002</c:v>
                </c:pt>
                <c:pt idx="15539">
                  <c:v>93.440095156069802</c:v>
                </c:pt>
                <c:pt idx="15540">
                  <c:v>96.065967729291501</c:v>
                </c:pt>
                <c:pt idx="15541">
                  <c:v>99.794112635517493</c:v>
                </c:pt>
                <c:pt idx="15542">
                  <c:v>99.997069468656093</c:v>
                </c:pt>
                <c:pt idx="15543">
                  <c:v>99.941352180055603</c:v>
                </c:pt>
                <c:pt idx="15544">
                  <c:v>99.931123686007993</c:v>
                </c:pt>
                <c:pt idx="15545">
                  <c:v>99.386058133403196</c:v>
                </c:pt>
                <c:pt idx="15546">
                  <c:v>99.992151054818393</c:v>
                </c:pt>
                <c:pt idx="15547">
                  <c:v>100</c:v>
                </c:pt>
                <c:pt idx="15548">
                  <c:v>100</c:v>
                </c:pt>
                <c:pt idx="15549">
                  <c:v>100</c:v>
                </c:pt>
                <c:pt idx="15550">
                  <c:v>100</c:v>
                </c:pt>
                <c:pt idx="15551">
                  <c:v>100</c:v>
                </c:pt>
                <c:pt idx="15552">
                  <c:v>100</c:v>
                </c:pt>
                <c:pt idx="15553">
                  <c:v>100</c:v>
                </c:pt>
                <c:pt idx="15554">
                  <c:v>100</c:v>
                </c:pt>
                <c:pt idx="15555">
                  <c:v>100</c:v>
                </c:pt>
                <c:pt idx="15556">
                  <c:v>100</c:v>
                </c:pt>
                <c:pt idx="15557">
                  <c:v>100</c:v>
                </c:pt>
                <c:pt idx="15558">
                  <c:v>100</c:v>
                </c:pt>
                <c:pt idx="15559">
                  <c:v>100</c:v>
                </c:pt>
                <c:pt idx="15560">
                  <c:v>100</c:v>
                </c:pt>
                <c:pt idx="15561">
                  <c:v>97.948621464602496</c:v>
                </c:pt>
                <c:pt idx="15562">
                  <c:v>90.131873461503403</c:v>
                </c:pt>
                <c:pt idx="15563">
                  <c:v>95.490358874760403</c:v>
                </c:pt>
                <c:pt idx="15564">
                  <c:v>93.499391689522795</c:v>
                </c:pt>
                <c:pt idx="15565">
                  <c:v>99.206879559683799</c:v>
                </c:pt>
                <c:pt idx="15566">
                  <c:v>100</c:v>
                </c:pt>
                <c:pt idx="15567">
                  <c:v>100</c:v>
                </c:pt>
                <c:pt idx="15568">
                  <c:v>100</c:v>
                </c:pt>
                <c:pt idx="15569">
                  <c:v>100</c:v>
                </c:pt>
                <c:pt idx="15570">
                  <c:v>100</c:v>
                </c:pt>
                <c:pt idx="15571">
                  <c:v>100</c:v>
                </c:pt>
                <c:pt idx="15572">
                  <c:v>100</c:v>
                </c:pt>
                <c:pt idx="15573">
                  <c:v>100</c:v>
                </c:pt>
                <c:pt idx="15574">
                  <c:v>100</c:v>
                </c:pt>
                <c:pt idx="15575">
                  <c:v>100</c:v>
                </c:pt>
                <c:pt idx="15576">
                  <c:v>100</c:v>
                </c:pt>
                <c:pt idx="15577">
                  <c:v>100</c:v>
                </c:pt>
                <c:pt idx="15578">
                  <c:v>100</c:v>
                </c:pt>
                <c:pt idx="15579">
                  <c:v>100</c:v>
                </c:pt>
                <c:pt idx="15580">
                  <c:v>100</c:v>
                </c:pt>
                <c:pt idx="15581">
                  <c:v>100</c:v>
                </c:pt>
                <c:pt idx="15582">
                  <c:v>100</c:v>
                </c:pt>
                <c:pt idx="15583">
                  <c:v>100</c:v>
                </c:pt>
                <c:pt idx="15584">
                  <c:v>100</c:v>
                </c:pt>
                <c:pt idx="15585">
                  <c:v>99.582835933949895</c:v>
                </c:pt>
                <c:pt idx="15586">
                  <c:v>96.497026587520097</c:v>
                </c:pt>
                <c:pt idx="15587">
                  <c:v>98.809851560934206</c:v>
                </c:pt>
                <c:pt idx="15588">
                  <c:v>99.727096185616105</c:v>
                </c:pt>
                <c:pt idx="15589">
                  <c:v>100</c:v>
                </c:pt>
                <c:pt idx="15590">
                  <c:v>100</c:v>
                </c:pt>
                <c:pt idx="15591">
                  <c:v>100</c:v>
                </c:pt>
                <c:pt idx="15592">
                  <c:v>100</c:v>
                </c:pt>
                <c:pt idx="15593">
                  <c:v>100</c:v>
                </c:pt>
                <c:pt idx="15594">
                  <c:v>100</c:v>
                </c:pt>
                <c:pt idx="15595">
                  <c:v>100</c:v>
                </c:pt>
                <c:pt idx="15596">
                  <c:v>100</c:v>
                </c:pt>
                <c:pt idx="15597">
                  <c:v>100</c:v>
                </c:pt>
                <c:pt idx="15598">
                  <c:v>100</c:v>
                </c:pt>
                <c:pt idx="15599">
                  <c:v>100</c:v>
                </c:pt>
                <c:pt idx="15600">
                  <c:v>100</c:v>
                </c:pt>
                <c:pt idx="15601">
                  <c:v>100</c:v>
                </c:pt>
                <c:pt idx="15602">
                  <c:v>100</c:v>
                </c:pt>
                <c:pt idx="15603">
                  <c:v>100</c:v>
                </c:pt>
                <c:pt idx="15604">
                  <c:v>100</c:v>
                </c:pt>
                <c:pt idx="15605">
                  <c:v>100</c:v>
                </c:pt>
                <c:pt idx="15606">
                  <c:v>100</c:v>
                </c:pt>
                <c:pt idx="15607">
                  <c:v>99.991686001866299</c:v>
                </c:pt>
                <c:pt idx="15608">
                  <c:v>91.6063064509827</c:v>
                </c:pt>
                <c:pt idx="15609">
                  <c:v>81.231866527663101</c:v>
                </c:pt>
                <c:pt idx="15610">
                  <c:v>87.668144346559501</c:v>
                </c:pt>
                <c:pt idx="15611">
                  <c:v>83.259404274801</c:v>
                </c:pt>
                <c:pt idx="15612">
                  <c:v>79.5596869756383</c:v>
                </c:pt>
                <c:pt idx="15613">
                  <c:v>86.205683089138802</c:v>
                </c:pt>
                <c:pt idx="15614">
                  <c:v>92.114665818875693</c:v>
                </c:pt>
                <c:pt idx="15615">
                  <c:v>89.708975303309003</c:v>
                </c:pt>
                <c:pt idx="15616">
                  <c:v>97.6231954099528</c:v>
                </c:pt>
                <c:pt idx="15617">
                  <c:v>100</c:v>
                </c:pt>
                <c:pt idx="15618">
                  <c:v>99.816409754096995</c:v>
                </c:pt>
                <c:pt idx="15619">
                  <c:v>97.569245933646997</c:v>
                </c:pt>
                <c:pt idx="15620">
                  <c:v>96.345915767964499</c:v>
                </c:pt>
                <c:pt idx="15621">
                  <c:v>96.170325756023203</c:v>
                </c:pt>
                <c:pt idx="15622">
                  <c:v>96.022769699059296</c:v>
                </c:pt>
                <c:pt idx="15623">
                  <c:v>97.493715054837097</c:v>
                </c:pt>
                <c:pt idx="15624">
                  <c:v>99.977351499842797</c:v>
                </c:pt>
                <c:pt idx="15625">
                  <c:v>100</c:v>
                </c:pt>
                <c:pt idx="15626">
                  <c:v>100</c:v>
                </c:pt>
                <c:pt idx="15627">
                  <c:v>100</c:v>
                </c:pt>
                <c:pt idx="15628">
                  <c:v>100</c:v>
                </c:pt>
                <c:pt idx="15629">
                  <c:v>100</c:v>
                </c:pt>
                <c:pt idx="15630">
                  <c:v>99.811172897744697</c:v>
                </c:pt>
                <c:pt idx="15631">
                  <c:v>97.758934308938393</c:v>
                </c:pt>
                <c:pt idx="15632">
                  <c:v>93.469408799024194</c:v>
                </c:pt>
                <c:pt idx="15633">
                  <c:v>79.231446478845598</c:v>
                </c:pt>
                <c:pt idx="15634">
                  <c:v>69.080691960108894</c:v>
                </c:pt>
                <c:pt idx="15635">
                  <c:v>69.355298279082106</c:v>
                </c:pt>
                <c:pt idx="15636">
                  <c:v>71.115902983766404</c:v>
                </c:pt>
                <c:pt idx="15637">
                  <c:v>73.840216884745004</c:v>
                </c:pt>
                <c:pt idx="15638">
                  <c:v>73.608380441957905</c:v>
                </c:pt>
                <c:pt idx="15639">
                  <c:v>76.251591228292796</c:v>
                </c:pt>
                <c:pt idx="15640">
                  <c:v>77.914994408489704</c:v>
                </c:pt>
                <c:pt idx="15641">
                  <c:v>80.271798007048901</c:v>
                </c:pt>
                <c:pt idx="15642">
                  <c:v>84.686739899803001</c:v>
                </c:pt>
                <c:pt idx="15643">
                  <c:v>88.530058374052402</c:v>
                </c:pt>
                <c:pt idx="15644">
                  <c:v>86.899920562362993</c:v>
                </c:pt>
                <c:pt idx="15645">
                  <c:v>84.748803434067796</c:v>
                </c:pt>
                <c:pt idx="15646">
                  <c:v>83.654223067251394</c:v>
                </c:pt>
                <c:pt idx="15647">
                  <c:v>86.795987175523905</c:v>
                </c:pt>
                <c:pt idx="15648">
                  <c:v>90.550058560476003</c:v>
                </c:pt>
                <c:pt idx="15649">
                  <c:v>93.630115153535201</c:v>
                </c:pt>
                <c:pt idx="15650">
                  <c:v>97.662309322706903</c:v>
                </c:pt>
                <c:pt idx="15651">
                  <c:v>99.015380272407995</c:v>
                </c:pt>
                <c:pt idx="15652">
                  <c:v>99.999919570520404</c:v>
                </c:pt>
                <c:pt idx="15653">
                  <c:v>100</c:v>
                </c:pt>
                <c:pt idx="15654">
                  <c:v>100</c:v>
                </c:pt>
                <c:pt idx="15655">
                  <c:v>100</c:v>
                </c:pt>
                <c:pt idx="15656">
                  <c:v>100</c:v>
                </c:pt>
                <c:pt idx="15657">
                  <c:v>98.329408412231999</c:v>
                </c:pt>
                <c:pt idx="15658">
                  <c:v>91.630471528142294</c:v>
                </c:pt>
                <c:pt idx="15659">
                  <c:v>88.023506257096599</c:v>
                </c:pt>
                <c:pt idx="15660">
                  <c:v>80.304702369402605</c:v>
                </c:pt>
                <c:pt idx="15661">
                  <c:v>75.493652524787706</c:v>
                </c:pt>
                <c:pt idx="15662">
                  <c:v>78.110512214453493</c:v>
                </c:pt>
                <c:pt idx="15663">
                  <c:v>81.733020595876098</c:v>
                </c:pt>
                <c:pt idx="15664">
                  <c:v>82.603519302421304</c:v>
                </c:pt>
                <c:pt idx="15665">
                  <c:v>82.853182718714706</c:v>
                </c:pt>
                <c:pt idx="15666">
                  <c:v>83.077790681076905</c:v>
                </c:pt>
                <c:pt idx="15667">
                  <c:v>84.613279784575994</c:v>
                </c:pt>
                <c:pt idx="15668">
                  <c:v>88.274235840489297</c:v>
                </c:pt>
                <c:pt idx="15669">
                  <c:v>93.295761774643694</c:v>
                </c:pt>
                <c:pt idx="15670">
                  <c:v>93.921230001162996</c:v>
                </c:pt>
                <c:pt idx="15671">
                  <c:v>95.493965762904196</c:v>
                </c:pt>
                <c:pt idx="15672">
                  <c:v>97.8941395111828</c:v>
                </c:pt>
                <c:pt idx="15673">
                  <c:v>99.965956467720204</c:v>
                </c:pt>
                <c:pt idx="15674">
                  <c:v>100</c:v>
                </c:pt>
                <c:pt idx="15675">
                  <c:v>100</c:v>
                </c:pt>
                <c:pt idx="15676">
                  <c:v>100</c:v>
                </c:pt>
                <c:pt idx="15677">
                  <c:v>100</c:v>
                </c:pt>
                <c:pt idx="15678">
                  <c:v>100</c:v>
                </c:pt>
                <c:pt idx="15679">
                  <c:v>98.764309557675602</c:v>
                </c:pt>
                <c:pt idx="15680">
                  <c:v>91.931620779471501</c:v>
                </c:pt>
                <c:pt idx="15681">
                  <c:v>91.392901700446004</c:v>
                </c:pt>
                <c:pt idx="15682">
                  <c:v>91.9085251689378</c:v>
                </c:pt>
                <c:pt idx="15683">
                  <c:v>89.170316218765507</c:v>
                </c:pt>
                <c:pt idx="15684">
                  <c:v>86.821712092514503</c:v>
                </c:pt>
                <c:pt idx="15685">
                  <c:v>84.012497464607904</c:v>
                </c:pt>
                <c:pt idx="15686">
                  <c:v>84.226782155335599</c:v>
                </c:pt>
                <c:pt idx="15687">
                  <c:v>86.670742921477199</c:v>
                </c:pt>
                <c:pt idx="15688">
                  <c:v>92.690908707121494</c:v>
                </c:pt>
                <c:pt idx="15689">
                  <c:v>95.743420837633806</c:v>
                </c:pt>
                <c:pt idx="15690">
                  <c:v>85.370639399042005</c:v>
                </c:pt>
                <c:pt idx="15691">
                  <c:v>81.656592306673005</c:v>
                </c:pt>
                <c:pt idx="15692">
                  <c:v>82.306153105555197</c:v>
                </c:pt>
                <c:pt idx="15693">
                  <c:v>84.924682166479997</c:v>
                </c:pt>
                <c:pt idx="15694">
                  <c:v>87.9047999621218</c:v>
                </c:pt>
                <c:pt idx="15695">
                  <c:v>89.233388006730493</c:v>
                </c:pt>
                <c:pt idx="15696">
                  <c:v>90.465886010086194</c:v>
                </c:pt>
                <c:pt idx="15697">
                  <c:v>91.582486314266205</c:v>
                </c:pt>
                <c:pt idx="15698">
                  <c:v>92.916264742632194</c:v>
                </c:pt>
                <c:pt idx="15699">
                  <c:v>93.118649195199197</c:v>
                </c:pt>
                <c:pt idx="15700">
                  <c:v>93.206554501001705</c:v>
                </c:pt>
                <c:pt idx="15701">
                  <c:v>95.545520168899301</c:v>
                </c:pt>
                <c:pt idx="15702">
                  <c:v>91.690502756125596</c:v>
                </c:pt>
                <c:pt idx="15703">
                  <c:v>83.917945559348794</c:v>
                </c:pt>
                <c:pt idx="15704">
                  <c:v>74.497168337145993</c:v>
                </c:pt>
                <c:pt idx="15705">
                  <c:v>64.012138015199596</c:v>
                </c:pt>
                <c:pt idx="15706">
                  <c:v>58.782368995138199</c:v>
                </c:pt>
                <c:pt idx="15707">
                  <c:v>51.210350787952699</c:v>
                </c:pt>
                <c:pt idx="15708">
                  <c:v>50.260917539749499</c:v>
                </c:pt>
                <c:pt idx="15709">
                  <c:v>49.1733074793299</c:v>
                </c:pt>
                <c:pt idx="15710">
                  <c:v>50.9941625334232</c:v>
                </c:pt>
                <c:pt idx="15711">
                  <c:v>57.714542483956201</c:v>
                </c:pt>
                <c:pt idx="15712">
                  <c:v>63.253538982387497</c:v>
                </c:pt>
                <c:pt idx="15713">
                  <c:v>66.1191276748212</c:v>
                </c:pt>
                <c:pt idx="15714">
                  <c:v>66.686297925711003</c:v>
                </c:pt>
                <c:pt idx="15715">
                  <c:v>67.759005313984403</c:v>
                </c:pt>
                <c:pt idx="15716">
                  <c:v>69.801494131619606</c:v>
                </c:pt>
                <c:pt idx="15717">
                  <c:v>72.995173401964095</c:v>
                </c:pt>
                <c:pt idx="15718">
                  <c:v>75.528736204227101</c:v>
                </c:pt>
                <c:pt idx="15719">
                  <c:v>76.533317455756105</c:v>
                </c:pt>
                <c:pt idx="15720">
                  <c:v>75.651556522886906</c:v>
                </c:pt>
                <c:pt idx="15721">
                  <c:v>75.042076640164098</c:v>
                </c:pt>
                <c:pt idx="15722">
                  <c:v>82.878119472120105</c:v>
                </c:pt>
                <c:pt idx="15723">
                  <c:v>95.532830355501801</c:v>
                </c:pt>
                <c:pt idx="15724">
                  <c:v>99.705458059938906</c:v>
                </c:pt>
                <c:pt idx="15725">
                  <c:v>100</c:v>
                </c:pt>
                <c:pt idx="15726">
                  <c:v>100</c:v>
                </c:pt>
                <c:pt idx="15727">
                  <c:v>100</c:v>
                </c:pt>
                <c:pt idx="15728">
                  <c:v>100</c:v>
                </c:pt>
                <c:pt idx="15729">
                  <c:v>100</c:v>
                </c:pt>
                <c:pt idx="15730">
                  <c:v>99.678955491557701</c:v>
                </c:pt>
                <c:pt idx="15731">
                  <c:v>95.795375834433997</c:v>
                </c:pt>
                <c:pt idx="15732">
                  <c:v>93.974235734866895</c:v>
                </c:pt>
                <c:pt idx="15733">
                  <c:v>94.2931275130437</c:v>
                </c:pt>
                <c:pt idx="15734">
                  <c:v>98.755767957226098</c:v>
                </c:pt>
                <c:pt idx="15735">
                  <c:v>99.774077239065093</c:v>
                </c:pt>
                <c:pt idx="15736">
                  <c:v>99.177201247418694</c:v>
                </c:pt>
                <c:pt idx="15737">
                  <c:v>95.058806030464297</c:v>
                </c:pt>
                <c:pt idx="15738">
                  <c:v>91.540725463538706</c:v>
                </c:pt>
                <c:pt idx="15739">
                  <c:v>90.638102508979202</c:v>
                </c:pt>
                <c:pt idx="15740">
                  <c:v>92.264173497661503</c:v>
                </c:pt>
                <c:pt idx="15741">
                  <c:v>94.054562141219407</c:v>
                </c:pt>
                <c:pt idx="15742">
                  <c:v>96.475391130867195</c:v>
                </c:pt>
                <c:pt idx="15743">
                  <c:v>98.056087923451102</c:v>
                </c:pt>
                <c:pt idx="15744">
                  <c:v>97.978747478361896</c:v>
                </c:pt>
                <c:pt idx="15745">
                  <c:v>97.252251481850706</c:v>
                </c:pt>
                <c:pt idx="15746">
                  <c:v>96.266266981017793</c:v>
                </c:pt>
                <c:pt idx="15747">
                  <c:v>96.742451695176698</c:v>
                </c:pt>
                <c:pt idx="15748">
                  <c:v>95.865813080233593</c:v>
                </c:pt>
                <c:pt idx="15749">
                  <c:v>95.911309242303105</c:v>
                </c:pt>
                <c:pt idx="15750">
                  <c:v>94.7852632690647</c:v>
                </c:pt>
                <c:pt idx="15751">
                  <c:v>91.609317950980099</c:v>
                </c:pt>
                <c:pt idx="15752">
                  <c:v>88.134969787325005</c:v>
                </c:pt>
                <c:pt idx="15753">
                  <c:v>86.095787478886393</c:v>
                </c:pt>
                <c:pt idx="15754">
                  <c:v>89.002906762551106</c:v>
                </c:pt>
                <c:pt idx="15755">
                  <c:v>96.8539220677565</c:v>
                </c:pt>
                <c:pt idx="15756">
                  <c:v>96.942059594563602</c:v>
                </c:pt>
                <c:pt idx="15757">
                  <c:v>97.091070685053097</c:v>
                </c:pt>
                <c:pt idx="15758">
                  <c:v>92.148139777106707</c:v>
                </c:pt>
                <c:pt idx="15759">
                  <c:v>96.760001508705997</c:v>
                </c:pt>
                <c:pt idx="15760">
                  <c:v>94.463756079647297</c:v>
                </c:pt>
                <c:pt idx="15761">
                  <c:v>95.517286169334994</c:v>
                </c:pt>
                <c:pt idx="15762">
                  <c:v>96.870261439901398</c:v>
                </c:pt>
                <c:pt idx="15763">
                  <c:v>98.529057640808006</c:v>
                </c:pt>
                <c:pt idx="15764">
                  <c:v>99.584444467015501</c:v>
                </c:pt>
                <c:pt idx="15765">
                  <c:v>99.940897884909006</c:v>
                </c:pt>
                <c:pt idx="15766">
                  <c:v>99.303076209363795</c:v>
                </c:pt>
                <c:pt idx="15767">
                  <c:v>99.7932003191722</c:v>
                </c:pt>
                <c:pt idx="15768">
                  <c:v>100</c:v>
                </c:pt>
                <c:pt idx="15769">
                  <c:v>100</c:v>
                </c:pt>
                <c:pt idx="15770">
                  <c:v>100</c:v>
                </c:pt>
                <c:pt idx="15771">
                  <c:v>100</c:v>
                </c:pt>
                <c:pt idx="15772">
                  <c:v>100</c:v>
                </c:pt>
                <c:pt idx="15773">
                  <c:v>100</c:v>
                </c:pt>
                <c:pt idx="15774">
                  <c:v>100</c:v>
                </c:pt>
                <c:pt idx="15775">
                  <c:v>100</c:v>
                </c:pt>
                <c:pt idx="15776">
                  <c:v>99.5012830721722</c:v>
                </c:pt>
                <c:pt idx="15777">
                  <c:v>95.216561614416705</c:v>
                </c:pt>
                <c:pt idx="15778">
                  <c:v>88.691740067335203</c:v>
                </c:pt>
                <c:pt idx="15779">
                  <c:v>81.025022817994397</c:v>
                </c:pt>
                <c:pt idx="15780">
                  <c:v>79.481351506924099</c:v>
                </c:pt>
                <c:pt idx="15781">
                  <c:v>85.447296215163206</c:v>
                </c:pt>
                <c:pt idx="15782">
                  <c:v>86.0677783826021</c:v>
                </c:pt>
                <c:pt idx="15783">
                  <c:v>88.485705138364594</c:v>
                </c:pt>
                <c:pt idx="15784">
                  <c:v>90.738716919979296</c:v>
                </c:pt>
                <c:pt idx="15785">
                  <c:v>90.881608767191807</c:v>
                </c:pt>
                <c:pt idx="15786">
                  <c:v>93.5581498423645</c:v>
                </c:pt>
                <c:pt idx="15787">
                  <c:v>95.390744814031294</c:v>
                </c:pt>
                <c:pt idx="15788">
                  <c:v>94.833329528764907</c:v>
                </c:pt>
                <c:pt idx="15789">
                  <c:v>94.972456671523403</c:v>
                </c:pt>
                <c:pt idx="15790">
                  <c:v>94.555718932977399</c:v>
                </c:pt>
                <c:pt idx="15791">
                  <c:v>93.8985671453663</c:v>
                </c:pt>
                <c:pt idx="15792">
                  <c:v>94.185168742261496</c:v>
                </c:pt>
                <c:pt idx="15793">
                  <c:v>89.758429443330996</c:v>
                </c:pt>
                <c:pt idx="15794">
                  <c:v>91.484383656955899</c:v>
                </c:pt>
                <c:pt idx="15795">
                  <c:v>94.814875620711604</c:v>
                </c:pt>
                <c:pt idx="15796">
                  <c:v>98.008555429920605</c:v>
                </c:pt>
                <c:pt idx="15797">
                  <c:v>99.876383765361993</c:v>
                </c:pt>
                <c:pt idx="15798">
                  <c:v>98.883227280341103</c:v>
                </c:pt>
                <c:pt idx="15799">
                  <c:v>98.582501442470203</c:v>
                </c:pt>
                <c:pt idx="15800">
                  <c:v>99.998886583294706</c:v>
                </c:pt>
                <c:pt idx="15801">
                  <c:v>100</c:v>
                </c:pt>
                <c:pt idx="15802">
                  <c:v>100</c:v>
                </c:pt>
                <c:pt idx="15803">
                  <c:v>100</c:v>
                </c:pt>
                <c:pt idx="15804">
                  <c:v>100</c:v>
                </c:pt>
                <c:pt idx="15805">
                  <c:v>100</c:v>
                </c:pt>
                <c:pt idx="15806">
                  <c:v>100</c:v>
                </c:pt>
                <c:pt idx="15807">
                  <c:v>100</c:v>
                </c:pt>
                <c:pt idx="15808">
                  <c:v>100</c:v>
                </c:pt>
                <c:pt idx="15809">
                  <c:v>100</c:v>
                </c:pt>
                <c:pt idx="15810">
                  <c:v>100</c:v>
                </c:pt>
                <c:pt idx="15811">
                  <c:v>100</c:v>
                </c:pt>
                <c:pt idx="15812">
                  <c:v>100</c:v>
                </c:pt>
                <c:pt idx="15813">
                  <c:v>100</c:v>
                </c:pt>
                <c:pt idx="15814">
                  <c:v>100</c:v>
                </c:pt>
                <c:pt idx="15815">
                  <c:v>100</c:v>
                </c:pt>
                <c:pt idx="15816">
                  <c:v>100</c:v>
                </c:pt>
                <c:pt idx="15817">
                  <c:v>100</c:v>
                </c:pt>
                <c:pt idx="15818">
                  <c:v>100</c:v>
                </c:pt>
                <c:pt idx="15819">
                  <c:v>100</c:v>
                </c:pt>
                <c:pt idx="15820">
                  <c:v>100</c:v>
                </c:pt>
                <c:pt idx="15821">
                  <c:v>100</c:v>
                </c:pt>
                <c:pt idx="15822">
                  <c:v>100</c:v>
                </c:pt>
                <c:pt idx="15823">
                  <c:v>100</c:v>
                </c:pt>
                <c:pt idx="15824">
                  <c:v>100</c:v>
                </c:pt>
                <c:pt idx="15825">
                  <c:v>100</c:v>
                </c:pt>
                <c:pt idx="15826">
                  <c:v>100</c:v>
                </c:pt>
                <c:pt idx="15827">
                  <c:v>100</c:v>
                </c:pt>
                <c:pt idx="15828">
                  <c:v>100</c:v>
                </c:pt>
                <c:pt idx="15829">
                  <c:v>100</c:v>
                </c:pt>
                <c:pt idx="15830">
                  <c:v>100</c:v>
                </c:pt>
                <c:pt idx="15831">
                  <c:v>100</c:v>
                </c:pt>
                <c:pt idx="15832">
                  <c:v>100</c:v>
                </c:pt>
                <c:pt idx="15833">
                  <c:v>100</c:v>
                </c:pt>
                <c:pt idx="15834">
                  <c:v>100</c:v>
                </c:pt>
                <c:pt idx="15835">
                  <c:v>100</c:v>
                </c:pt>
                <c:pt idx="15836">
                  <c:v>100</c:v>
                </c:pt>
                <c:pt idx="15837">
                  <c:v>100</c:v>
                </c:pt>
                <c:pt idx="15838">
                  <c:v>100</c:v>
                </c:pt>
                <c:pt idx="15839">
                  <c:v>100</c:v>
                </c:pt>
                <c:pt idx="15840">
                  <c:v>100</c:v>
                </c:pt>
                <c:pt idx="15841">
                  <c:v>100</c:v>
                </c:pt>
                <c:pt idx="15842">
                  <c:v>100</c:v>
                </c:pt>
                <c:pt idx="15843">
                  <c:v>100</c:v>
                </c:pt>
                <c:pt idx="15844">
                  <c:v>100</c:v>
                </c:pt>
                <c:pt idx="15845">
                  <c:v>100</c:v>
                </c:pt>
                <c:pt idx="15846">
                  <c:v>100</c:v>
                </c:pt>
                <c:pt idx="15847">
                  <c:v>100</c:v>
                </c:pt>
                <c:pt idx="15848">
                  <c:v>99.496069505344096</c:v>
                </c:pt>
                <c:pt idx="15849">
                  <c:v>92.328657198140803</c:v>
                </c:pt>
                <c:pt idx="15850">
                  <c:v>85.328126488110399</c:v>
                </c:pt>
                <c:pt idx="15851">
                  <c:v>82.027041180843895</c:v>
                </c:pt>
                <c:pt idx="15852">
                  <c:v>83.704537343718798</c:v>
                </c:pt>
                <c:pt idx="15853">
                  <c:v>83.204921057041503</c:v>
                </c:pt>
                <c:pt idx="15854">
                  <c:v>89.050386281499797</c:v>
                </c:pt>
                <c:pt idx="15855">
                  <c:v>93.520722033535407</c:v>
                </c:pt>
                <c:pt idx="15856">
                  <c:v>95.674228001491599</c:v>
                </c:pt>
                <c:pt idx="15857">
                  <c:v>98.144883034291695</c:v>
                </c:pt>
                <c:pt idx="15858">
                  <c:v>99.281961326436004</c:v>
                </c:pt>
                <c:pt idx="15859">
                  <c:v>100</c:v>
                </c:pt>
                <c:pt idx="15860">
                  <c:v>100</c:v>
                </c:pt>
                <c:pt idx="15861">
                  <c:v>99.341822709925395</c:v>
                </c:pt>
                <c:pt idx="15862">
                  <c:v>98.827490984457597</c:v>
                </c:pt>
                <c:pt idx="15863">
                  <c:v>99.377267511626698</c:v>
                </c:pt>
                <c:pt idx="15864">
                  <c:v>99.581004509469196</c:v>
                </c:pt>
                <c:pt idx="15865">
                  <c:v>99.977164689548601</c:v>
                </c:pt>
                <c:pt idx="15866">
                  <c:v>99.988891809765803</c:v>
                </c:pt>
                <c:pt idx="15867">
                  <c:v>100</c:v>
                </c:pt>
                <c:pt idx="15868">
                  <c:v>100</c:v>
                </c:pt>
                <c:pt idx="15869">
                  <c:v>100</c:v>
                </c:pt>
                <c:pt idx="15870">
                  <c:v>100</c:v>
                </c:pt>
                <c:pt idx="15871">
                  <c:v>100</c:v>
                </c:pt>
                <c:pt idx="15872">
                  <c:v>100</c:v>
                </c:pt>
                <c:pt idx="15873">
                  <c:v>99.185593621927097</c:v>
                </c:pt>
                <c:pt idx="15874">
                  <c:v>91.632970494729193</c:v>
                </c:pt>
                <c:pt idx="15875">
                  <c:v>86.198420780822204</c:v>
                </c:pt>
                <c:pt idx="15876">
                  <c:v>83.597637731929893</c:v>
                </c:pt>
                <c:pt idx="15877">
                  <c:v>81.777605932803198</c:v>
                </c:pt>
                <c:pt idx="15878">
                  <c:v>87.495252534324706</c:v>
                </c:pt>
                <c:pt idx="15879">
                  <c:v>93.494938986625698</c:v>
                </c:pt>
                <c:pt idx="15880">
                  <c:v>97.490858498016095</c:v>
                </c:pt>
                <c:pt idx="15881">
                  <c:v>100</c:v>
                </c:pt>
                <c:pt idx="15882">
                  <c:v>100</c:v>
                </c:pt>
                <c:pt idx="15883">
                  <c:v>100</c:v>
                </c:pt>
                <c:pt idx="15884">
                  <c:v>100</c:v>
                </c:pt>
                <c:pt idx="15885">
                  <c:v>100</c:v>
                </c:pt>
                <c:pt idx="15886">
                  <c:v>100</c:v>
                </c:pt>
                <c:pt idx="15887">
                  <c:v>100</c:v>
                </c:pt>
                <c:pt idx="15888">
                  <c:v>100</c:v>
                </c:pt>
                <c:pt idx="15889">
                  <c:v>100</c:v>
                </c:pt>
                <c:pt idx="15890">
                  <c:v>100</c:v>
                </c:pt>
                <c:pt idx="15891">
                  <c:v>100</c:v>
                </c:pt>
                <c:pt idx="15892">
                  <c:v>100</c:v>
                </c:pt>
                <c:pt idx="15893">
                  <c:v>100</c:v>
                </c:pt>
                <c:pt idx="15894">
                  <c:v>100</c:v>
                </c:pt>
                <c:pt idx="15895">
                  <c:v>100</c:v>
                </c:pt>
                <c:pt idx="15896">
                  <c:v>100</c:v>
                </c:pt>
                <c:pt idx="15897">
                  <c:v>100</c:v>
                </c:pt>
                <c:pt idx="15898">
                  <c:v>99.5522149283141</c:v>
                </c:pt>
                <c:pt idx="15899">
                  <c:v>96.794753107572703</c:v>
                </c:pt>
                <c:pt idx="15900">
                  <c:v>96.192664767529493</c:v>
                </c:pt>
                <c:pt idx="15901">
                  <c:v>95.870154352755506</c:v>
                </c:pt>
                <c:pt idx="15902">
                  <c:v>95.472317597506503</c:v>
                </c:pt>
                <c:pt idx="15903">
                  <c:v>95.812629675909506</c:v>
                </c:pt>
                <c:pt idx="15904">
                  <c:v>96.088678977280694</c:v>
                </c:pt>
                <c:pt idx="15905">
                  <c:v>98.391061112175095</c:v>
                </c:pt>
                <c:pt idx="15906">
                  <c:v>99.478855252448298</c:v>
                </c:pt>
                <c:pt idx="15907">
                  <c:v>99.991819677557203</c:v>
                </c:pt>
                <c:pt idx="15908">
                  <c:v>100</c:v>
                </c:pt>
                <c:pt idx="15909">
                  <c:v>100</c:v>
                </c:pt>
                <c:pt idx="15910">
                  <c:v>100</c:v>
                </c:pt>
                <c:pt idx="15911">
                  <c:v>100</c:v>
                </c:pt>
                <c:pt idx="15912">
                  <c:v>100</c:v>
                </c:pt>
                <c:pt idx="15913">
                  <c:v>100</c:v>
                </c:pt>
                <c:pt idx="15914">
                  <c:v>100</c:v>
                </c:pt>
                <c:pt idx="15915">
                  <c:v>100</c:v>
                </c:pt>
                <c:pt idx="15916">
                  <c:v>100</c:v>
                </c:pt>
                <c:pt idx="15917">
                  <c:v>100</c:v>
                </c:pt>
                <c:pt idx="15918">
                  <c:v>100</c:v>
                </c:pt>
                <c:pt idx="15919">
                  <c:v>100</c:v>
                </c:pt>
                <c:pt idx="15920">
                  <c:v>99.797007650931207</c:v>
                </c:pt>
                <c:pt idx="15921">
                  <c:v>84.483946048623693</c:v>
                </c:pt>
                <c:pt idx="15922">
                  <c:v>76.778155392757</c:v>
                </c:pt>
                <c:pt idx="15923">
                  <c:v>67.899335669071405</c:v>
                </c:pt>
                <c:pt idx="15924">
                  <c:v>66.617302884761898</c:v>
                </c:pt>
                <c:pt idx="15925">
                  <c:v>73.039763768087596</c:v>
                </c:pt>
                <c:pt idx="15926">
                  <c:v>77.2672644373894</c:v>
                </c:pt>
                <c:pt idx="15927">
                  <c:v>80.111532057032406</c:v>
                </c:pt>
                <c:pt idx="15928">
                  <c:v>83.578195541775003</c:v>
                </c:pt>
                <c:pt idx="15929">
                  <c:v>86.879813046631597</c:v>
                </c:pt>
                <c:pt idx="15930">
                  <c:v>92.520337984826398</c:v>
                </c:pt>
                <c:pt idx="15931">
                  <c:v>97.280436712423594</c:v>
                </c:pt>
                <c:pt idx="15932">
                  <c:v>99.546138469636404</c:v>
                </c:pt>
                <c:pt idx="15933">
                  <c:v>100</c:v>
                </c:pt>
                <c:pt idx="15934">
                  <c:v>100</c:v>
                </c:pt>
                <c:pt idx="15935">
                  <c:v>99.991925987341006</c:v>
                </c:pt>
                <c:pt idx="15936">
                  <c:v>99.976221997881495</c:v>
                </c:pt>
                <c:pt idx="15937">
                  <c:v>100</c:v>
                </c:pt>
                <c:pt idx="15938">
                  <c:v>99.999446427463894</c:v>
                </c:pt>
                <c:pt idx="15939">
                  <c:v>99.503892538971201</c:v>
                </c:pt>
                <c:pt idx="15940">
                  <c:v>99.999937290552197</c:v>
                </c:pt>
                <c:pt idx="15941">
                  <c:v>99.885388119395103</c:v>
                </c:pt>
                <c:pt idx="15942">
                  <c:v>97.392316638697395</c:v>
                </c:pt>
                <c:pt idx="15943">
                  <c:v>90.598977170050404</c:v>
                </c:pt>
                <c:pt idx="15944">
                  <c:v>90.750792622899496</c:v>
                </c:pt>
                <c:pt idx="15945">
                  <c:v>88.113765780985304</c:v>
                </c:pt>
                <c:pt idx="15946">
                  <c:v>85.934276519105197</c:v>
                </c:pt>
                <c:pt idx="15947">
                  <c:v>80.512658495792806</c:v>
                </c:pt>
                <c:pt idx="15948">
                  <c:v>75.039066458998505</c:v>
                </c:pt>
                <c:pt idx="15949">
                  <c:v>69.773786761541203</c:v>
                </c:pt>
                <c:pt idx="15950">
                  <c:v>66.426467414077095</c:v>
                </c:pt>
                <c:pt idx="15951">
                  <c:v>65.759955736384995</c:v>
                </c:pt>
                <c:pt idx="15952">
                  <c:v>63.360563062646897</c:v>
                </c:pt>
                <c:pt idx="15953">
                  <c:v>59.427660140014702</c:v>
                </c:pt>
                <c:pt idx="15954">
                  <c:v>61.064484497361001</c:v>
                </c:pt>
                <c:pt idx="15955">
                  <c:v>62.779422223578798</c:v>
                </c:pt>
                <c:pt idx="15956">
                  <c:v>65.327804153046003</c:v>
                </c:pt>
                <c:pt idx="15957">
                  <c:v>66.648433267168798</c:v>
                </c:pt>
                <c:pt idx="15958">
                  <c:v>68.486586939937794</c:v>
                </c:pt>
                <c:pt idx="15959">
                  <c:v>71.438662096307397</c:v>
                </c:pt>
                <c:pt idx="15960">
                  <c:v>73.763453536410907</c:v>
                </c:pt>
                <c:pt idx="15961">
                  <c:v>76.974569712040406</c:v>
                </c:pt>
                <c:pt idx="15962">
                  <c:v>81.374969081139696</c:v>
                </c:pt>
                <c:pt idx="15963">
                  <c:v>85.713875750347796</c:v>
                </c:pt>
                <c:pt idx="15964">
                  <c:v>92.003374336497004</c:v>
                </c:pt>
                <c:pt idx="15965">
                  <c:v>97.440144146149805</c:v>
                </c:pt>
                <c:pt idx="15966">
                  <c:v>99.9470191209154</c:v>
                </c:pt>
                <c:pt idx="15967">
                  <c:v>100</c:v>
                </c:pt>
                <c:pt idx="15968">
                  <c:v>100</c:v>
                </c:pt>
                <c:pt idx="15969">
                  <c:v>99.998583594347394</c:v>
                </c:pt>
                <c:pt idx="15970">
                  <c:v>96.191903636342005</c:v>
                </c:pt>
                <c:pt idx="15971">
                  <c:v>91.660075550797998</c:v>
                </c:pt>
                <c:pt idx="15972">
                  <c:v>90.737691076319294</c:v>
                </c:pt>
                <c:pt idx="15973">
                  <c:v>87.785073470044395</c:v>
                </c:pt>
                <c:pt idx="15974">
                  <c:v>87.725284529843293</c:v>
                </c:pt>
                <c:pt idx="15975">
                  <c:v>92.644896185292396</c:v>
                </c:pt>
                <c:pt idx="15976">
                  <c:v>95.525654152465094</c:v>
                </c:pt>
                <c:pt idx="15977">
                  <c:v>99.341806893256503</c:v>
                </c:pt>
                <c:pt idx="15978">
                  <c:v>100</c:v>
                </c:pt>
                <c:pt idx="15979">
                  <c:v>100</c:v>
                </c:pt>
                <c:pt idx="15980">
                  <c:v>100</c:v>
                </c:pt>
                <c:pt idx="15981">
                  <c:v>100</c:v>
                </c:pt>
                <c:pt idx="15982">
                  <c:v>100</c:v>
                </c:pt>
                <c:pt idx="15983">
                  <c:v>100</c:v>
                </c:pt>
                <c:pt idx="15984">
                  <c:v>100</c:v>
                </c:pt>
                <c:pt idx="15985">
                  <c:v>100</c:v>
                </c:pt>
                <c:pt idx="15986">
                  <c:v>100</c:v>
                </c:pt>
                <c:pt idx="15987">
                  <c:v>100</c:v>
                </c:pt>
                <c:pt idx="15988">
                  <c:v>99.355203003160995</c:v>
                </c:pt>
                <c:pt idx="15989">
                  <c:v>98.0407061842254</c:v>
                </c:pt>
                <c:pt idx="15990">
                  <c:v>95.226045012611195</c:v>
                </c:pt>
                <c:pt idx="15991">
                  <c:v>91.603767129884204</c:v>
                </c:pt>
                <c:pt idx="15992">
                  <c:v>87.287879484550501</c:v>
                </c:pt>
                <c:pt idx="15993">
                  <c:v>81.719229315151594</c:v>
                </c:pt>
                <c:pt idx="15994">
                  <c:v>79.970631119484295</c:v>
                </c:pt>
                <c:pt idx="15995">
                  <c:v>80.894216069142303</c:v>
                </c:pt>
                <c:pt idx="15996">
                  <c:v>83.957804911689607</c:v>
                </c:pt>
                <c:pt idx="15997">
                  <c:v>87.083305680384299</c:v>
                </c:pt>
                <c:pt idx="15998">
                  <c:v>89.683242062589599</c:v>
                </c:pt>
                <c:pt idx="15999">
                  <c:v>90.664644653566995</c:v>
                </c:pt>
                <c:pt idx="16000">
                  <c:v>92.535195604409594</c:v>
                </c:pt>
                <c:pt idx="16001">
                  <c:v>96.413449015573704</c:v>
                </c:pt>
                <c:pt idx="16002">
                  <c:v>99.388261311544099</c:v>
                </c:pt>
                <c:pt idx="16003">
                  <c:v>100</c:v>
                </c:pt>
                <c:pt idx="16004">
                  <c:v>100</c:v>
                </c:pt>
                <c:pt idx="16005">
                  <c:v>100</c:v>
                </c:pt>
                <c:pt idx="16006">
                  <c:v>100</c:v>
                </c:pt>
                <c:pt idx="16007">
                  <c:v>100</c:v>
                </c:pt>
                <c:pt idx="16008">
                  <c:v>100</c:v>
                </c:pt>
                <c:pt idx="16009">
                  <c:v>100</c:v>
                </c:pt>
                <c:pt idx="16010">
                  <c:v>100</c:v>
                </c:pt>
                <c:pt idx="16011">
                  <c:v>100</c:v>
                </c:pt>
                <c:pt idx="16012">
                  <c:v>100</c:v>
                </c:pt>
                <c:pt idx="16013">
                  <c:v>100</c:v>
                </c:pt>
                <c:pt idx="16014">
                  <c:v>100</c:v>
                </c:pt>
                <c:pt idx="16015">
                  <c:v>100</c:v>
                </c:pt>
                <c:pt idx="16016">
                  <c:v>100</c:v>
                </c:pt>
                <c:pt idx="16017">
                  <c:v>99.567270148423503</c:v>
                </c:pt>
                <c:pt idx="16018">
                  <c:v>96.350861032408801</c:v>
                </c:pt>
                <c:pt idx="16019">
                  <c:v>92.775141286201801</c:v>
                </c:pt>
                <c:pt idx="16020">
                  <c:v>93.329754511930403</c:v>
                </c:pt>
                <c:pt idx="16021">
                  <c:v>96.802487681354705</c:v>
                </c:pt>
                <c:pt idx="16022">
                  <c:v>99.712329057175594</c:v>
                </c:pt>
                <c:pt idx="16023">
                  <c:v>100</c:v>
                </c:pt>
                <c:pt idx="16024">
                  <c:v>100</c:v>
                </c:pt>
                <c:pt idx="16025">
                  <c:v>100</c:v>
                </c:pt>
                <c:pt idx="16026">
                  <c:v>100</c:v>
                </c:pt>
                <c:pt idx="16027">
                  <c:v>100</c:v>
                </c:pt>
                <c:pt idx="16028">
                  <c:v>100</c:v>
                </c:pt>
                <c:pt idx="16029">
                  <c:v>100</c:v>
                </c:pt>
                <c:pt idx="16030">
                  <c:v>100</c:v>
                </c:pt>
                <c:pt idx="16031">
                  <c:v>100</c:v>
                </c:pt>
                <c:pt idx="16032">
                  <c:v>100</c:v>
                </c:pt>
                <c:pt idx="16033">
                  <c:v>100</c:v>
                </c:pt>
                <c:pt idx="16034">
                  <c:v>100</c:v>
                </c:pt>
                <c:pt idx="16035">
                  <c:v>100</c:v>
                </c:pt>
                <c:pt idx="16036">
                  <c:v>100</c:v>
                </c:pt>
                <c:pt idx="16037">
                  <c:v>100</c:v>
                </c:pt>
                <c:pt idx="16038">
                  <c:v>100</c:v>
                </c:pt>
                <c:pt idx="16039">
                  <c:v>100</c:v>
                </c:pt>
                <c:pt idx="16040">
                  <c:v>100</c:v>
                </c:pt>
                <c:pt idx="16041">
                  <c:v>100</c:v>
                </c:pt>
                <c:pt idx="16042">
                  <c:v>100</c:v>
                </c:pt>
                <c:pt idx="16043">
                  <c:v>99.519502283708604</c:v>
                </c:pt>
                <c:pt idx="16044">
                  <c:v>98.633244003527196</c:v>
                </c:pt>
                <c:pt idx="16045">
                  <c:v>97.856222326848197</c:v>
                </c:pt>
                <c:pt idx="16046">
                  <c:v>98.347406559769794</c:v>
                </c:pt>
                <c:pt idx="16047">
                  <c:v>99.846760742075404</c:v>
                </c:pt>
                <c:pt idx="16048">
                  <c:v>100</c:v>
                </c:pt>
                <c:pt idx="16049">
                  <c:v>100</c:v>
                </c:pt>
                <c:pt idx="16050">
                  <c:v>100</c:v>
                </c:pt>
                <c:pt idx="16051">
                  <c:v>100</c:v>
                </c:pt>
                <c:pt idx="16052">
                  <c:v>100</c:v>
                </c:pt>
                <c:pt idx="16053">
                  <c:v>100</c:v>
                </c:pt>
                <c:pt idx="16054">
                  <c:v>100</c:v>
                </c:pt>
                <c:pt idx="16055">
                  <c:v>100</c:v>
                </c:pt>
                <c:pt idx="16056">
                  <c:v>100</c:v>
                </c:pt>
                <c:pt idx="16057">
                  <c:v>99.992407557279407</c:v>
                </c:pt>
                <c:pt idx="16058">
                  <c:v>99.998605683132496</c:v>
                </c:pt>
                <c:pt idx="16059">
                  <c:v>100</c:v>
                </c:pt>
                <c:pt idx="16060">
                  <c:v>100</c:v>
                </c:pt>
                <c:pt idx="16061">
                  <c:v>99.968441935041795</c:v>
                </c:pt>
                <c:pt idx="16062">
                  <c:v>96.998162563412507</c:v>
                </c:pt>
                <c:pt idx="16063">
                  <c:v>93.325297815705298</c:v>
                </c:pt>
                <c:pt idx="16064">
                  <c:v>90.917716375955095</c:v>
                </c:pt>
                <c:pt idx="16065">
                  <c:v>89.699336501203206</c:v>
                </c:pt>
                <c:pt idx="16066">
                  <c:v>91.079804010817895</c:v>
                </c:pt>
                <c:pt idx="16067">
                  <c:v>93.212935763037706</c:v>
                </c:pt>
                <c:pt idx="16068">
                  <c:v>94.365174461098107</c:v>
                </c:pt>
                <c:pt idx="16069">
                  <c:v>94.702932721837499</c:v>
                </c:pt>
                <c:pt idx="16070">
                  <c:v>94.921050431775797</c:v>
                </c:pt>
                <c:pt idx="16071">
                  <c:v>95.604363372319497</c:v>
                </c:pt>
                <c:pt idx="16072">
                  <c:v>95.892905491393805</c:v>
                </c:pt>
                <c:pt idx="16073">
                  <c:v>96.296667083010504</c:v>
                </c:pt>
                <c:pt idx="16074">
                  <c:v>97.065071266640103</c:v>
                </c:pt>
                <c:pt idx="16075">
                  <c:v>98.239024258593801</c:v>
                </c:pt>
                <c:pt idx="16076">
                  <c:v>98.576773100844704</c:v>
                </c:pt>
                <c:pt idx="16077">
                  <c:v>96.773418957328005</c:v>
                </c:pt>
                <c:pt idx="16078">
                  <c:v>96.545636370431396</c:v>
                </c:pt>
                <c:pt idx="16079">
                  <c:v>97.829693083088799</c:v>
                </c:pt>
                <c:pt idx="16080">
                  <c:v>99.355611597058399</c:v>
                </c:pt>
                <c:pt idx="16081">
                  <c:v>100</c:v>
                </c:pt>
                <c:pt idx="16082">
                  <c:v>100</c:v>
                </c:pt>
                <c:pt idx="16083">
                  <c:v>100</c:v>
                </c:pt>
                <c:pt idx="16084">
                  <c:v>100</c:v>
                </c:pt>
                <c:pt idx="16085">
                  <c:v>100</c:v>
                </c:pt>
                <c:pt idx="16086">
                  <c:v>100</c:v>
                </c:pt>
                <c:pt idx="16087">
                  <c:v>100</c:v>
                </c:pt>
                <c:pt idx="16088">
                  <c:v>100</c:v>
                </c:pt>
                <c:pt idx="16089">
                  <c:v>100</c:v>
                </c:pt>
                <c:pt idx="16090">
                  <c:v>100</c:v>
                </c:pt>
                <c:pt idx="16091">
                  <c:v>100</c:v>
                </c:pt>
                <c:pt idx="16092">
                  <c:v>100</c:v>
                </c:pt>
                <c:pt idx="16093">
                  <c:v>100</c:v>
                </c:pt>
                <c:pt idx="16094">
                  <c:v>100</c:v>
                </c:pt>
                <c:pt idx="16095">
                  <c:v>100</c:v>
                </c:pt>
                <c:pt idx="16096">
                  <c:v>100</c:v>
                </c:pt>
                <c:pt idx="16097">
                  <c:v>100</c:v>
                </c:pt>
                <c:pt idx="16098">
                  <c:v>100</c:v>
                </c:pt>
                <c:pt idx="16099">
                  <c:v>100</c:v>
                </c:pt>
                <c:pt idx="16100">
                  <c:v>100</c:v>
                </c:pt>
                <c:pt idx="16101">
                  <c:v>100</c:v>
                </c:pt>
                <c:pt idx="16102">
                  <c:v>100</c:v>
                </c:pt>
                <c:pt idx="16103">
                  <c:v>100</c:v>
                </c:pt>
                <c:pt idx="16104">
                  <c:v>100</c:v>
                </c:pt>
                <c:pt idx="16105">
                  <c:v>100</c:v>
                </c:pt>
                <c:pt idx="16106">
                  <c:v>100</c:v>
                </c:pt>
                <c:pt idx="16107">
                  <c:v>100</c:v>
                </c:pt>
                <c:pt idx="16108">
                  <c:v>100</c:v>
                </c:pt>
                <c:pt idx="16109">
                  <c:v>100</c:v>
                </c:pt>
                <c:pt idx="16110">
                  <c:v>100</c:v>
                </c:pt>
                <c:pt idx="16111">
                  <c:v>100</c:v>
                </c:pt>
                <c:pt idx="16112">
                  <c:v>99.258584165962404</c:v>
                </c:pt>
                <c:pt idx="16113">
                  <c:v>90.162227296614802</c:v>
                </c:pt>
                <c:pt idx="16114">
                  <c:v>84.0399712211847</c:v>
                </c:pt>
                <c:pt idx="16115">
                  <c:v>82.121265639512004</c:v>
                </c:pt>
                <c:pt idx="16116">
                  <c:v>83.533826927315701</c:v>
                </c:pt>
                <c:pt idx="16117">
                  <c:v>91.379267941270399</c:v>
                </c:pt>
                <c:pt idx="16118">
                  <c:v>98.139451634956998</c:v>
                </c:pt>
                <c:pt idx="16119">
                  <c:v>100</c:v>
                </c:pt>
                <c:pt idx="16120">
                  <c:v>100</c:v>
                </c:pt>
                <c:pt idx="16121">
                  <c:v>100</c:v>
                </c:pt>
                <c:pt idx="16122">
                  <c:v>100</c:v>
                </c:pt>
                <c:pt idx="16123">
                  <c:v>100</c:v>
                </c:pt>
                <c:pt idx="16124">
                  <c:v>100</c:v>
                </c:pt>
                <c:pt idx="16125">
                  <c:v>100</c:v>
                </c:pt>
                <c:pt idx="16126">
                  <c:v>100</c:v>
                </c:pt>
                <c:pt idx="16127">
                  <c:v>100</c:v>
                </c:pt>
                <c:pt idx="16128">
                  <c:v>100</c:v>
                </c:pt>
                <c:pt idx="16129">
                  <c:v>100</c:v>
                </c:pt>
                <c:pt idx="16130">
                  <c:v>100</c:v>
                </c:pt>
                <c:pt idx="16131">
                  <c:v>100</c:v>
                </c:pt>
                <c:pt idx="16132">
                  <c:v>100</c:v>
                </c:pt>
                <c:pt idx="16133">
                  <c:v>100</c:v>
                </c:pt>
                <c:pt idx="16134">
                  <c:v>100</c:v>
                </c:pt>
                <c:pt idx="16135">
                  <c:v>100</c:v>
                </c:pt>
                <c:pt idx="16136">
                  <c:v>100</c:v>
                </c:pt>
                <c:pt idx="16137">
                  <c:v>100</c:v>
                </c:pt>
                <c:pt idx="16138">
                  <c:v>98.162741732366797</c:v>
                </c:pt>
                <c:pt idx="16139">
                  <c:v>95.874949590446207</c:v>
                </c:pt>
                <c:pt idx="16140">
                  <c:v>99.568279017056597</c:v>
                </c:pt>
                <c:pt idx="16141">
                  <c:v>100</c:v>
                </c:pt>
                <c:pt idx="16142">
                  <c:v>100</c:v>
                </c:pt>
                <c:pt idx="16143">
                  <c:v>100</c:v>
                </c:pt>
                <c:pt idx="16144">
                  <c:v>100</c:v>
                </c:pt>
                <c:pt idx="16145">
                  <c:v>100</c:v>
                </c:pt>
                <c:pt idx="16146">
                  <c:v>100</c:v>
                </c:pt>
                <c:pt idx="16147">
                  <c:v>100</c:v>
                </c:pt>
                <c:pt idx="16148">
                  <c:v>100</c:v>
                </c:pt>
                <c:pt idx="16149">
                  <c:v>100</c:v>
                </c:pt>
                <c:pt idx="16150">
                  <c:v>100</c:v>
                </c:pt>
                <c:pt idx="16151">
                  <c:v>100</c:v>
                </c:pt>
                <c:pt idx="16152">
                  <c:v>100</c:v>
                </c:pt>
                <c:pt idx="16153">
                  <c:v>100</c:v>
                </c:pt>
                <c:pt idx="16154">
                  <c:v>100</c:v>
                </c:pt>
                <c:pt idx="16155">
                  <c:v>100</c:v>
                </c:pt>
                <c:pt idx="16156">
                  <c:v>100</c:v>
                </c:pt>
                <c:pt idx="16157">
                  <c:v>100</c:v>
                </c:pt>
                <c:pt idx="16158">
                  <c:v>100</c:v>
                </c:pt>
                <c:pt idx="16159">
                  <c:v>98.913464875579905</c:v>
                </c:pt>
                <c:pt idx="16160">
                  <c:v>96.607682930044604</c:v>
                </c:pt>
                <c:pt idx="16161">
                  <c:v>93.898752338228903</c:v>
                </c:pt>
                <c:pt idx="16162">
                  <c:v>92.060027578978307</c:v>
                </c:pt>
                <c:pt idx="16163">
                  <c:v>91.282933412766596</c:v>
                </c:pt>
                <c:pt idx="16164">
                  <c:v>91.235802637820001</c:v>
                </c:pt>
                <c:pt idx="16165">
                  <c:v>92.628581470966594</c:v>
                </c:pt>
                <c:pt idx="16166">
                  <c:v>92.736575081070995</c:v>
                </c:pt>
                <c:pt idx="16167">
                  <c:v>92.947026082472306</c:v>
                </c:pt>
                <c:pt idx="16168">
                  <c:v>93.129683659379296</c:v>
                </c:pt>
                <c:pt idx="16169">
                  <c:v>93.899358824462794</c:v>
                </c:pt>
                <c:pt idx="16170">
                  <c:v>93.721369045645304</c:v>
                </c:pt>
                <c:pt idx="16171">
                  <c:v>93.115926025702095</c:v>
                </c:pt>
                <c:pt idx="16172">
                  <c:v>93.604733009401997</c:v>
                </c:pt>
                <c:pt idx="16173">
                  <c:v>96.289577369634898</c:v>
                </c:pt>
                <c:pt idx="16174">
                  <c:v>97.865542229682703</c:v>
                </c:pt>
                <c:pt idx="16175">
                  <c:v>98.697864982162201</c:v>
                </c:pt>
                <c:pt idx="16176">
                  <c:v>99.469806991597096</c:v>
                </c:pt>
                <c:pt idx="16177">
                  <c:v>99.941483437365406</c:v>
                </c:pt>
                <c:pt idx="16178">
                  <c:v>99.933482944127704</c:v>
                </c:pt>
                <c:pt idx="16179">
                  <c:v>98.906855573971896</c:v>
                </c:pt>
                <c:pt idx="16180">
                  <c:v>98.661853210073701</c:v>
                </c:pt>
                <c:pt idx="16181">
                  <c:v>98.727743689072994</c:v>
                </c:pt>
                <c:pt idx="16182">
                  <c:v>98.131636361194595</c:v>
                </c:pt>
                <c:pt idx="16183">
                  <c:v>97.408737042128095</c:v>
                </c:pt>
                <c:pt idx="16184">
                  <c:v>97.230246572206894</c:v>
                </c:pt>
                <c:pt idx="16185">
                  <c:v>96.950278086241795</c:v>
                </c:pt>
                <c:pt idx="16186">
                  <c:v>97.191358878927204</c:v>
                </c:pt>
                <c:pt idx="16187">
                  <c:v>97.223323000798203</c:v>
                </c:pt>
                <c:pt idx="16188">
                  <c:v>98.450023413785104</c:v>
                </c:pt>
                <c:pt idx="16189">
                  <c:v>98.670902093521804</c:v>
                </c:pt>
                <c:pt idx="16190">
                  <c:v>99.9550271575621</c:v>
                </c:pt>
                <c:pt idx="16191">
                  <c:v>100</c:v>
                </c:pt>
                <c:pt idx="16192">
                  <c:v>100</c:v>
                </c:pt>
                <c:pt idx="16193">
                  <c:v>100</c:v>
                </c:pt>
                <c:pt idx="16194">
                  <c:v>100</c:v>
                </c:pt>
                <c:pt idx="16195">
                  <c:v>100</c:v>
                </c:pt>
                <c:pt idx="16196">
                  <c:v>100</c:v>
                </c:pt>
                <c:pt idx="16197">
                  <c:v>100</c:v>
                </c:pt>
                <c:pt idx="16198">
                  <c:v>100</c:v>
                </c:pt>
                <c:pt idx="16199">
                  <c:v>100</c:v>
                </c:pt>
                <c:pt idx="16200">
                  <c:v>100</c:v>
                </c:pt>
                <c:pt idx="16201">
                  <c:v>100</c:v>
                </c:pt>
                <c:pt idx="16202">
                  <c:v>100</c:v>
                </c:pt>
                <c:pt idx="16203">
                  <c:v>100</c:v>
                </c:pt>
                <c:pt idx="16204">
                  <c:v>100</c:v>
                </c:pt>
                <c:pt idx="16205">
                  <c:v>100</c:v>
                </c:pt>
                <c:pt idx="16206">
                  <c:v>100</c:v>
                </c:pt>
                <c:pt idx="16207">
                  <c:v>100</c:v>
                </c:pt>
                <c:pt idx="16208">
                  <c:v>100</c:v>
                </c:pt>
                <c:pt idx="16209">
                  <c:v>100</c:v>
                </c:pt>
                <c:pt idx="16210">
                  <c:v>100</c:v>
                </c:pt>
                <c:pt idx="16211">
                  <c:v>100</c:v>
                </c:pt>
                <c:pt idx="16212">
                  <c:v>99.999937324217797</c:v>
                </c:pt>
                <c:pt idx="16213">
                  <c:v>100</c:v>
                </c:pt>
                <c:pt idx="16214">
                  <c:v>100</c:v>
                </c:pt>
                <c:pt idx="16215">
                  <c:v>100</c:v>
                </c:pt>
                <c:pt idx="16216">
                  <c:v>100</c:v>
                </c:pt>
                <c:pt idx="16217">
                  <c:v>100</c:v>
                </c:pt>
                <c:pt idx="16218">
                  <c:v>100</c:v>
                </c:pt>
                <c:pt idx="16219">
                  <c:v>100</c:v>
                </c:pt>
                <c:pt idx="16220">
                  <c:v>100</c:v>
                </c:pt>
                <c:pt idx="16221">
                  <c:v>100</c:v>
                </c:pt>
                <c:pt idx="16222">
                  <c:v>100</c:v>
                </c:pt>
                <c:pt idx="16223">
                  <c:v>100</c:v>
                </c:pt>
                <c:pt idx="16224">
                  <c:v>100</c:v>
                </c:pt>
                <c:pt idx="16225">
                  <c:v>100</c:v>
                </c:pt>
                <c:pt idx="16226">
                  <c:v>100</c:v>
                </c:pt>
                <c:pt idx="16227">
                  <c:v>100</c:v>
                </c:pt>
                <c:pt idx="16228">
                  <c:v>100</c:v>
                </c:pt>
                <c:pt idx="16229">
                  <c:v>100</c:v>
                </c:pt>
                <c:pt idx="16230">
                  <c:v>100</c:v>
                </c:pt>
                <c:pt idx="16231">
                  <c:v>95.006003019193898</c:v>
                </c:pt>
                <c:pt idx="16232">
                  <c:v>89.492593682202795</c:v>
                </c:pt>
                <c:pt idx="16233">
                  <c:v>80.594475432661397</c:v>
                </c:pt>
                <c:pt idx="16234">
                  <c:v>76.174636681248799</c:v>
                </c:pt>
                <c:pt idx="16235">
                  <c:v>73.250963582810201</c:v>
                </c:pt>
                <c:pt idx="16236">
                  <c:v>74.469579876564694</c:v>
                </c:pt>
                <c:pt idx="16237">
                  <c:v>75.4845266616434</c:v>
                </c:pt>
                <c:pt idx="16238">
                  <c:v>77.119031427757207</c:v>
                </c:pt>
                <c:pt idx="16239">
                  <c:v>77.093555039087505</c:v>
                </c:pt>
                <c:pt idx="16240">
                  <c:v>77.767420159547001</c:v>
                </c:pt>
                <c:pt idx="16241">
                  <c:v>78.937211925557307</c:v>
                </c:pt>
                <c:pt idx="16242">
                  <c:v>82.2088507411828</c:v>
                </c:pt>
                <c:pt idx="16243">
                  <c:v>84.507116889912297</c:v>
                </c:pt>
                <c:pt idx="16244">
                  <c:v>88.425953270880498</c:v>
                </c:pt>
                <c:pt idx="16245">
                  <c:v>92.743349486234195</c:v>
                </c:pt>
                <c:pt idx="16246">
                  <c:v>95.821415779245697</c:v>
                </c:pt>
                <c:pt idx="16247">
                  <c:v>98.487051836227295</c:v>
                </c:pt>
                <c:pt idx="16248">
                  <c:v>99.603623664705395</c:v>
                </c:pt>
                <c:pt idx="16249">
                  <c:v>99.999817812688207</c:v>
                </c:pt>
                <c:pt idx="16250">
                  <c:v>100</c:v>
                </c:pt>
                <c:pt idx="16251">
                  <c:v>100</c:v>
                </c:pt>
                <c:pt idx="16252">
                  <c:v>100</c:v>
                </c:pt>
                <c:pt idx="16253">
                  <c:v>100</c:v>
                </c:pt>
                <c:pt idx="16254">
                  <c:v>99.935840775100601</c:v>
                </c:pt>
                <c:pt idx="16255">
                  <c:v>95.650074133571394</c:v>
                </c:pt>
                <c:pt idx="16256">
                  <c:v>90.509840622244198</c:v>
                </c:pt>
                <c:pt idx="16257">
                  <c:v>85.672046633756906</c:v>
                </c:pt>
                <c:pt idx="16258">
                  <c:v>82.766203444713398</c:v>
                </c:pt>
                <c:pt idx="16259">
                  <c:v>86.490623369435596</c:v>
                </c:pt>
                <c:pt idx="16260">
                  <c:v>87.782593449342798</c:v>
                </c:pt>
                <c:pt idx="16261">
                  <c:v>89.793750066946302</c:v>
                </c:pt>
                <c:pt idx="16262">
                  <c:v>94.453408076948705</c:v>
                </c:pt>
                <c:pt idx="16263">
                  <c:v>98.2244052624456</c:v>
                </c:pt>
                <c:pt idx="16264">
                  <c:v>99.775652561546195</c:v>
                </c:pt>
                <c:pt idx="16265">
                  <c:v>100</c:v>
                </c:pt>
                <c:pt idx="16266">
                  <c:v>100</c:v>
                </c:pt>
                <c:pt idx="16267">
                  <c:v>100</c:v>
                </c:pt>
                <c:pt idx="16268">
                  <c:v>100</c:v>
                </c:pt>
                <c:pt idx="16269">
                  <c:v>100</c:v>
                </c:pt>
                <c:pt idx="16270">
                  <c:v>100</c:v>
                </c:pt>
                <c:pt idx="16271">
                  <c:v>100</c:v>
                </c:pt>
                <c:pt idx="16272">
                  <c:v>100</c:v>
                </c:pt>
                <c:pt idx="16273">
                  <c:v>100</c:v>
                </c:pt>
                <c:pt idx="16274">
                  <c:v>100</c:v>
                </c:pt>
                <c:pt idx="16275">
                  <c:v>100</c:v>
                </c:pt>
                <c:pt idx="16276">
                  <c:v>100</c:v>
                </c:pt>
                <c:pt idx="16277">
                  <c:v>100</c:v>
                </c:pt>
                <c:pt idx="16278">
                  <c:v>100</c:v>
                </c:pt>
                <c:pt idx="16279">
                  <c:v>100</c:v>
                </c:pt>
                <c:pt idx="16280">
                  <c:v>100</c:v>
                </c:pt>
                <c:pt idx="16281">
                  <c:v>99.776520899568695</c:v>
                </c:pt>
                <c:pt idx="16282">
                  <c:v>99.738091554336705</c:v>
                </c:pt>
                <c:pt idx="16283">
                  <c:v>99.991620706274702</c:v>
                </c:pt>
                <c:pt idx="16284">
                  <c:v>99.9996207511888</c:v>
                </c:pt>
                <c:pt idx="16285">
                  <c:v>100</c:v>
                </c:pt>
                <c:pt idx="16286">
                  <c:v>100</c:v>
                </c:pt>
                <c:pt idx="16287">
                  <c:v>100</c:v>
                </c:pt>
                <c:pt idx="16288">
                  <c:v>100</c:v>
                </c:pt>
                <c:pt idx="16289">
                  <c:v>100</c:v>
                </c:pt>
                <c:pt idx="16290">
                  <c:v>100</c:v>
                </c:pt>
                <c:pt idx="16291">
                  <c:v>100</c:v>
                </c:pt>
                <c:pt idx="16292">
                  <c:v>100</c:v>
                </c:pt>
                <c:pt idx="16293">
                  <c:v>100</c:v>
                </c:pt>
                <c:pt idx="16294">
                  <c:v>100</c:v>
                </c:pt>
                <c:pt idx="16295">
                  <c:v>100</c:v>
                </c:pt>
                <c:pt idx="16296">
                  <c:v>100</c:v>
                </c:pt>
                <c:pt idx="16297">
                  <c:v>100</c:v>
                </c:pt>
                <c:pt idx="16298">
                  <c:v>100</c:v>
                </c:pt>
                <c:pt idx="16299">
                  <c:v>100</c:v>
                </c:pt>
                <c:pt idx="16300">
                  <c:v>100</c:v>
                </c:pt>
                <c:pt idx="16301">
                  <c:v>100</c:v>
                </c:pt>
                <c:pt idx="16302">
                  <c:v>100</c:v>
                </c:pt>
                <c:pt idx="16303">
                  <c:v>100</c:v>
                </c:pt>
                <c:pt idx="16304">
                  <c:v>100</c:v>
                </c:pt>
                <c:pt idx="16305">
                  <c:v>100</c:v>
                </c:pt>
                <c:pt idx="16306">
                  <c:v>100</c:v>
                </c:pt>
                <c:pt idx="16307">
                  <c:v>100</c:v>
                </c:pt>
                <c:pt idx="16308">
                  <c:v>100</c:v>
                </c:pt>
                <c:pt idx="16309">
                  <c:v>98.061903904305396</c:v>
                </c:pt>
                <c:pt idx="16310">
                  <c:v>97.001990963076594</c:v>
                </c:pt>
                <c:pt idx="16311">
                  <c:v>99.871733733298598</c:v>
                </c:pt>
                <c:pt idx="16312">
                  <c:v>99.884881460603495</c:v>
                </c:pt>
                <c:pt idx="16313">
                  <c:v>98.625227041828595</c:v>
                </c:pt>
                <c:pt idx="16314">
                  <c:v>100</c:v>
                </c:pt>
                <c:pt idx="16315">
                  <c:v>100</c:v>
                </c:pt>
                <c:pt idx="16316">
                  <c:v>99.925518166647706</c:v>
                </c:pt>
                <c:pt idx="16317">
                  <c:v>99.987292138447202</c:v>
                </c:pt>
                <c:pt idx="16318">
                  <c:v>100</c:v>
                </c:pt>
                <c:pt idx="16319">
                  <c:v>100</c:v>
                </c:pt>
                <c:pt idx="16320">
                  <c:v>100</c:v>
                </c:pt>
                <c:pt idx="16321">
                  <c:v>100</c:v>
                </c:pt>
                <c:pt idx="16322">
                  <c:v>100</c:v>
                </c:pt>
                <c:pt idx="16323">
                  <c:v>100</c:v>
                </c:pt>
                <c:pt idx="16324">
                  <c:v>100</c:v>
                </c:pt>
                <c:pt idx="16325">
                  <c:v>100</c:v>
                </c:pt>
                <c:pt idx="16326">
                  <c:v>100</c:v>
                </c:pt>
                <c:pt idx="16327">
                  <c:v>99.234275470922498</c:v>
                </c:pt>
                <c:pt idx="16328">
                  <c:v>97.754311275567005</c:v>
                </c:pt>
                <c:pt idx="16329">
                  <c:v>98.596934676242398</c:v>
                </c:pt>
                <c:pt idx="16330">
                  <c:v>99.783891714799793</c:v>
                </c:pt>
                <c:pt idx="16331">
                  <c:v>100</c:v>
                </c:pt>
                <c:pt idx="16332">
                  <c:v>100</c:v>
                </c:pt>
                <c:pt idx="16333">
                  <c:v>100</c:v>
                </c:pt>
                <c:pt idx="16334">
                  <c:v>100</c:v>
                </c:pt>
                <c:pt idx="16335">
                  <c:v>100</c:v>
                </c:pt>
                <c:pt idx="16336">
                  <c:v>100</c:v>
                </c:pt>
                <c:pt idx="16337">
                  <c:v>100</c:v>
                </c:pt>
                <c:pt idx="16338">
                  <c:v>100</c:v>
                </c:pt>
                <c:pt idx="16339">
                  <c:v>100</c:v>
                </c:pt>
                <c:pt idx="16340">
                  <c:v>100</c:v>
                </c:pt>
                <c:pt idx="16341">
                  <c:v>100</c:v>
                </c:pt>
                <c:pt idx="16342">
                  <c:v>100</c:v>
                </c:pt>
                <c:pt idx="16343">
                  <c:v>100</c:v>
                </c:pt>
                <c:pt idx="16344">
                  <c:v>98.514880628468603</c:v>
                </c:pt>
                <c:pt idx="16345">
                  <c:v>93.494031853039004</c:v>
                </c:pt>
                <c:pt idx="16346">
                  <c:v>96.659906668316296</c:v>
                </c:pt>
                <c:pt idx="16347">
                  <c:v>100</c:v>
                </c:pt>
                <c:pt idx="16348">
                  <c:v>100</c:v>
                </c:pt>
                <c:pt idx="16349">
                  <c:v>100</c:v>
                </c:pt>
                <c:pt idx="16350">
                  <c:v>100</c:v>
                </c:pt>
                <c:pt idx="16351">
                  <c:v>100</c:v>
                </c:pt>
                <c:pt idx="16352">
                  <c:v>99.970889004814495</c:v>
                </c:pt>
                <c:pt idx="16353">
                  <c:v>98.618974872244294</c:v>
                </c:pt>
                <c:pt idx="16354">
                  <c:v>96.018833204696193</c:v>
                </c:pt>
                <c:pt idx="16355">
                  <c:v>92.564071621292698</c:v>
                </c:pt>
                <c:pt idx="16356">
                  <c:v>92.663067908766806</c:v>
                </c:pt>
                <c:pt idx="16357">
                  <c:v>93.394604978178805</c:v>
                </c:pt>
                <c:pt idx="16358">
                  <c:v>94.653989298640198</c:v>
                </c:pt>
                <c:pt idx="16359">
                  <c:v>94.242561074430597</c:v>
                </c:pt>
                <c:pt idx="16360">
                  <c:v>95.099273284410501</c:v>
                </c:pt>
                <c:pt idx="16361">
                  <c:v>98.456734111330803</c:v>
                </c:pt>
                <c:pt idx="16362">
                  <c:v>100</c:v>
                </c:pt>
                <c:pt idx="16363">
                  <c:v>100</c:v>
                </c:pt>
                <c:pt idx="16364">
                  <c:v>100</c:v>
                </c:pt>
                <c:pt idx="16365">
                  <c:v>100</c:v>
                </c:pt>
                <c:pt idx="16366">
                  <c:v>100</c:v>
                </c:pt>
                <c:pt idx="16367">
                  <c:v>100</c:v>
                </c:pt>
                <c:pt idx="16368">
                  <c:v>98.514880628468603</c:v>
                </c:pt>
                <c:pt idx="16369">
                  <c:v>93.494031853039004</c:v>
                </c:pt>
                <c:pt idx="16370">
                  <c:v>96.659906668316296</c:v>
                </c:pt>
                <c:pt idx="16371">
                  <c:v>100</c:v>
                </c:pt>
                <c:pt idx="16372">
                  <c:v>100</c:v>
                </c:pt>
                <c:pt idx="16373">
                  <c:v>100</c:v>
                </c:pt>
                <c:pt idx="16374">
                  <c:v>100</c:v>
                </c:pt>
                <c:pt idx="16375">
                  <c:v>100</c:v>
                </c:pt>
                <c:pt idx="16376">
                  <c:v>99.970889004814495</c:v>
                </c:pt>
                <c:pt idx="16377">
                  <c:v>98.618974872244294</c:v>
                </c:pt>
                <c:pt idx="16378">
                  <c:v>96.018833204696193</c:v>
                </c:pt>
                <c:pt idx="16379">
                  <c:v>92.564071621292698</c:v>
                </c:pt>
                <c:pt idx="16380">
                  <c:v>92.663067908766806</c:v>
                </c:pt>
                <c:pt idx="16381">
                  <c:v>93.394604978178805</c:v>
                </c:pt>
                <c:pt idx="16382">
                  <c:v>94.653989298640198</c:v>
                </c:pt>
                <c:pt idx="16383">
                  <c:v>94.242561074430597</c:v>
                </c:pt>
                <c:pt idx="16384">
                  <c:v>95.099273284410501</c:v>
                </c:pt>
                <c:pt idx="16385">
                  <c:v>98.456734111330803</c:v>
                </c:pt>
                <c:pt idx="16386">
                  <c:v>100</c:v>
                </c:pt>
                <c:pt idx="16387">
                  <c:v>100</c:v>
                </c:pt>
                <c:pt idx="16388">
                  <c:v>100</c:v>
                </c:pt>
                <c:pt idx="16389">
                  <c:v>100</c:v>
                </c:pt>
                <c:pt idx="16390">
                  <c:v>100</c:v>
                </c:pt>
                <c:pt idx="16391">
                  <c:v>100</c:v>
                </c:pt>
                <c:pt idx="16392">
                  <c:v>100</c:v>
                </c:pt>
                <c:pt idx="16393">
                  <c:v>100</c:v>
                </c:pt>
                <c:pt idx="16394">
                  <c:v>100</c:v>
                </c:pt>
                <c:pt idx="16395">
                  <c:v>100</c:v>
                </c:pt>
                <c:pt idx="16396">
                  <c:v>100</c:v>
                </c:pt>
                <c:pt idx="16397">
                  <c:v>100</c:v>
                </c:pt>
                <c:pt idx="16398">
                  <c:v>99.822835093172003</c:v>
                </c:pt>
                <c:pt idx="16399">
                  <c:v>93.994205467276402</c:v>
                </c:pt>
                <c:pt idx="16400">
                  <c:v>77.776266534905304</c:v>
                </c:pt>
                <c:pt idx="16401">
                  <c:v>71.527616406858797</c:v>
                </c:pt>
                <c:pt idx="16402">
                  <c:v>70.691637647219096</c:v>
                </c:pt>
                <c:pt idx="16403">
                  <c:v>68.914577650660405</c:v>
                </c:pt>
                <c:pt idx="16404">
                  <c:v>68.036663614263901</c:v>
                </c:pt>
                <c:pt idx="16405">
                  <c:v>71.921045552667394</c:v>
                </c:pt>
                <c:pt idx="16406">
                  <c:v>73.934135769951098</c:v>
                </c:pt>
                <c:pt idx="16407">
                  <c:v>74.553618786356196</c:v>
                </c:pt>
                <c:pt idx="16408">
                  <c:v>74.211060974936601</c:v>
                </c:pt>
                <c:pt idx="16409">
                  <c:v>75.212647432185094</c:v>
                </c:pt>
                <c:pt idx="16410">
                  <c:v>79.444315526830806</c:v>
                </c:pt>
                <c:pt idx="16411">
                  <c:v>81.729912645930099</c:v>
                </c:pt>
                <c:pt idx="16412">
                  <c:v>85.101661600624794</c:v>
                </c:pt>
                <c:pt idx="16413">
                  <c:v>86.931360915284699</c:v>
                </c:pt>
                <c:pt idx="16414">
                  <c:v>89.740452428516605</c:v>
                </c:pt>
                <c:pt idx="16415">
                  <c:v>92.275073865556806</c:v>
                </c:pt>
                <c:pt idx="16416">
                  <c:v>93.446072964765705</c:v>
                </c:pt>
                <c:pt idx="16417">
                  <c:v>93.114144662970006</c:v>
                </c:pt>
                <c:pt idx="16418">
                  <c:v>94.433606513585403</c:v>
                </c:pt>
                <c:pt idx="16419">
                  <c:v>97.745657389045405</c:v>
                </c:pt>
                <c:pt idx="16420">
                  <c:v>99.688378732177597</c:v>
                </c:pt>
                <c:pt idx="16421">
                  <c:v>99.984762359991194</c:v>
                </c:pt>
                <c:pt idx="16422">
                  <c:v>96.402978656006894</c:v>
                </c:pt>
                <c:pt idx="16423">
                  <c:v>92.556521877591393</c:v>
                </c:pt>
                <c:pt idx="16424">
                  <c:v>90.730177761563993</c:v>
                </c:pt>
                <c:pt idx="16425">
                  <c:v>89.317986655532295</c:v>
                </c:pt>
                <c:pt idx="16426">
                  <c:v>89.833122816828094</c:v>
                </c:pt>
                <c:pt idx="16427">
                  <c:v>91.314113284091604</c:v>
                </c:pt>
                <c:pt idx="16428">
                  <c:v>91.064773399519595</c:v>
                </c:pt>
                <c:pt idx="16429">
                  <c:v>91.213865848005696</c:v>
                </c:pt>
                <c:pt idx="16430">
                  <c:v>93.068381030060706</c:v>
                </c:pt>
                <c:pt idx="16431">
                  <c:v>95.778532240549595</c:v>
                </c:pt>
                <c:pt idx="16432">
                  <c:v>98.000794159938906</c:v>
                </c:pt>
                <c:pt idx="16433">
                  <c:v>99.518854958593494</c:v>
                </c:pt>
                <c:pt idx="16434">
                  <c:v>99.999995330219605</c:v>
                </c:pt>
                <c:pt idx="16435">
                  <c:v>98.838992278807595</c:v>
                </c:pt>
                <c:pt idx="16436">
                  <c:v>96.327537824984503</c:v>
                </c:pt>
                <c:pt idx="16437">
                  <c:v>96.332185197021701</c:v>
                </c:pt>
                <c:pt idx="16438">
                  <c:v>96.253102221731197</c:v>
                </c:pt>
                <c:pt idx="16439">
                  <c:v>95.359857282476099</c:v>
                </c:pt>
                <c:pt idx="16440">
                  <c:v>94.374860921773205</c:v>
                </c:pt>
                <c:pt idx="16441">
                  <c:v>94.452077836260003</c:v>
                </c:pt>
                <c:pt idx="16442">
                  <c:v>95.056996950636901</c:v>
                </c:pt>
                <c:pt idx="16443">
                  <c:v>95.290944523267896</c:v>
                </c:pt>
                <c:pt idx="16444">
                  <c:v>95.516132400425704</c:v>
                </c:pt>
                <c:pt idx="16445">
                  <c:v>96.035471464287795</c:v>
                </c:pt>
                <c:pt idx="16446">
                  <c:v>96.439599962738399</c:v>
                </c:pt>
                <c:pt idx="16447">
                  <c:v>94.423489541147802</c:v>
                </c:pt>
                <c:pt idx="16448">
                  <c:v>90.773406960129194</c:v>
                </c:pt>
                <c:pt idx="16449">
                  <c:v>87.214479717132207</c:v>
                </c:pt>
                <c:pt idx="16450">
                  <c:v>86.911373302650802</c:v>
                </c:pt>
                <c:pt idx="16451">
                  <c:v>83.763966627494298</c:v>
                </c:pt>
                <c:pt idx="16452">
                  <c:v>85.163793203577299</c:v>
                </c:pt>
                <c:pt idx="16453">
                  <c:v>85.382801793843996</c:v>
                </c:pt>
                <c:pt idx="16454">
                  <c:v>88.148176102323504</c:v>
                </c:pt>
                <c:pt idx="16455">
                  <c:v>92.064008946346206</c:v>
                </c:pt>
                <c:pt idx="16456">
                  <c:v>89.294913541212395</c:v>
                </c:pt>
                <c:pt idx="16457">
                  <c:v>81.209785166412701</c:v>
                </c:pt>
                <c:pt idx="16458">
                  <c:v>80.006251544542295</c:v>
                </c:pt>
                <c:pt idx="16459">
                  <c:v>80.625338596542605</c:v>
                </c:pt>
                <c:pt idx="16460">
                  <c:v>81.264131890124503</c:v>
                </c:pt>
                <c:pt idx="16461">
                  <c:v>82.442569866299195</c:v>
                </c:pt>
                <c:pt idx="16462">
                  <c:v>85.040493581919094</c:v>
                </c:pt>
                <c:pt idx="16463">
                  <c:v>86.827451921502899</c:v>
                </c:pt>
                <c:pt idx="16464">
                  <c:v>86.909751797395501</c:v>
                </c:pt>
                <c:pt idx="16465">
                  <c:v>85.422224478576695</c:v>
                </c:pt>
                <c:pt idx="16466">
                  <c:v>86.876446278750706</c:v>
                </c:pt>
                <c:pt idx="16467">
                  <c:v>88.024854353815599</c:v>
                </c:pt>
                <c:pt idx="16468">
                  <c:v>88.632719200593797</c:v>
                </c:pt>
                <c:pt idx="16469">
                  <c:v>91.037841030417894</c:v>
                </c:pt>
                <c:pt idx="16470">
                  <c:v>93.535013819342893</c:v>
                </c:pt>
                <c:pt idx="16471">
                  <c:v>93.962237234832003</c:v>
                </c:pt>
                <c:pt idx="16472">
                  <c:v>95.9579675834634</c:v>
                </c:pt>
                <c:pt idx="16473">
                  <c:v>94.270616791140498</c:v>
                </c:pt>
                <c:pt idx="16474">
                  <c:v>94.692595198287094</c:v>
                </c:pt>
                <c:pt idx="16475">
                  <c:v>93.919553049275294</c:v>
                </c:pt>
                <c:pt idx="16476">
                  <c:v>94.757883212050501</c:v>
                </c:pt>
                <c:pt idx="16477">
                  <c:v>96.481282877435305</c:v>
                </c:pt>
                <c:pt idx="16478">
                  <c:v>98.8417831966091</c:v>
                </c:pt>
                <c:pt idx="16479">
                  <c:v>100</c:v>
                </c:pt>
                <c:pt idx="16480">
                  <c:v>100</c:v>
                </c:pt>
                <c:pt idx="16481">
                  <c:v>100</c:v>
                </c:pt>
                <c:pt idx="16482">
                  <c:v>100</c:v>
                </c:pt>
                <c:pt idx="16483">
                  <c:v>100</c:v>
                </c:pt>
                <c:pt idx="16484">
                  <c:v>100</c:v>
                </c:pt>
                <c:pt idx="16485">
                  <c:v>100</c:v>
                </c:pt>
                <c:pt idx="16486">
                  <c:v>100</c:v>
                </c:pt>
                <c:pt idx="16487">
                  <c:v>100</c:v>
                </c:pt>
                <c:pt idx="16488">
                  <c:v>100</c:v>
                </c:pt>
                <c:pt idx="16489">
                  <c:v>100</c:v>
                </c:pt>
                <c:pt idx="16490">
                  <c:v>100</c:v>
                </c:pt>
                <c:pt idx="16491">
                  <c:v>100</c:v>
                </c:pt>
                <c:pt idx="16492">
                  <c:v>100</c:v>
                </c:pt>
                <c:pt idx="16493">
                  <c:v>100</c:v>
                </c:pt>
                <c:pt idx="16494">
                  <c:v>100</c:v>
                </c:pt>
                <c:pt idx="16495">
                  <c:v>96.840401012354704</c:v>
                </c:pt>
                <c:pt idx="16496">
                  <c:v>94.645515813664105</c:v>
                </c:pt>
                <c:pt idx="16497">
                  <c:v>92.447529119391305</c:v>
                </c:pt>
                <c:pt idx="16498">
                  <c:v>93.729863640491203</c:v>
                </c:pt>
                <c:pt idx="16499">
                  <c:v>95.146287999567505</c:v>
                </c:pt>
                <c:pt idx="16500">
                  <c:v>95.772122089921695</c:v>
                </c:pt>
                <c:pt idx="16501">
                  <c:v>93.671375519203096</c:v>
                </c:pt>
                <c:pt idx="16502">
                  <c:v>94.754180873898406</c:v>
                </c:pt>
                <c:pt idx="16503">
                  <c:v>96.3626191320553</c:v>
                </c:pt>
                <c:pt idx="16504">
                  <c:v>99.931897037508307</c:v>
                </c:pt>
                <c:pt idx="16505">
                  <c:v>100</c:v>
                </c:pt>
                <c:pt idx="16506">
                  <c:v>100</c:v>
                </c:pt>
                <c:pt idx="16507">
                  <c:v>100</c:v>
                </c:pt>
                <c:pt idx="16508">
                  <c:v>97.741480247741805</c:v>
                </c:pt>
                <c:pt idx="16509">
                  <c:v>91.776950461134106</c:v>
                </c:pt>
                <c:pt idx="16510">
                  <c:v>90.203229186145293</c:v>
                </c:pt>
                <c:pt idx="16511">
                  <c:v>91.485597935093395</c:v>
                </c:pt>
                <c:pt idx="16512">
                  <c:v>95.260215851993905</c:v>
                </c:pt>
                <c:pt idx="16513">
                  <c:v>99.066166540142405</c:v>
                </c:pt>
                <c:pt idx="16514">
                  <c:v>100</c:v>
                </c:pt>
                <c:pt idx="16515">
                  <c:v>99.375760210544101</c:v>
                </c:pt>
                <c:pt idx="16516">
                  <c:v>87.8041265625248</c:v>
                </c:pt>
                <c:pt idx="16517">
                  <c:v>83.681895046473201</c:v>
                </c:pt>
                <c:pt idx="16518">
                  <c:v>81.076795120110205</c:v>
                </c:pt>
                <c:pt idx="16519">
                  <c:v>76.880230407564497</c:v>
                </c:pt>
                <c:pt idx="16520">
                  <c:v>75.596533651029105</c:v>
                </c:pt>
                <c:pt idx="16521">
                  <c:v>75.143381338135299</c:v>
                </c:pt>
                <c:pt idx="16522">
                  <c:v>71.968322923055396</c:v>
                </c:pt>
                <c:pt idx="16523">
                  <c:v>71.479696608275006</c:v>
                </c:pt>
                <c:pt idx="16524">
                  <c:v>71.350975668821206</c:v>
                </c:pt>
                <c:pt idx="16525">
                  <c:v>71.778427938514895</c:v>
                </c:pt>
                <c:pt idx="16526">
                  <c:v>75.491398558937405</c:v>
                </c:pt>
                <c:pt idx="16527">
                  <c:v>78.309907832577693</c:v>
                </c:pt>
                <c:pt idx="16528">
                  <c:v>80.625947694729703</c:v>
                </c:pt>
                <c:pt idx="16529">
                  <c:v>87.817470737978695</c:v>
                </c:pt>
                <c:pt idx="16530">
                  <c:v>91.395847408234999</c:v>
                </c:pt>
                <c:pt idx="16531">
                  <c:v>91.284437815874199</c:v>
                </c:pt>
                <c:pt idx="16532">
                  <c:v>92.582993310197196</c:v>
                </c:pt>
                <c:pt idx="16533">
                  <c:v>97.5634219869915</c:v>
                </c:pt>
                <c:pt idx="16534">
                  <c:v>97.462720132450798</c:v>
                </c:pt>
                <c:pt idx="16535">
                  <c:v>94.337838612903496</c:v>
                </c:pt>
                <c:pt idx="16536">
                  <c:v>94.606625370147</c:v>
                </c:pt>
                <c:pt idx="16537">
                  <c:v>96.513730244914598</c:v>
                </c:pt>
                <c:pt idx="16538">
                  <c:v>97.151662312777901</c:v>
                </c:pt>
                <c:pt idx="16539">
                  <c:v>97.239777407579297</c:v>
                </c:pt>
                <c:pt idx="16540">
                  <c:v>95.781005805740193</c:v>
                </c:pt>
                <c:pt idx="16541">
                  <c:v>94.080812606437306</c:v>
                </c:pt>
                <c:pt idx="16542">
                  <c:v>94.023784130927794</c:v>
                </c:pt>
                <c:pt idx="16543">
                  <c:v>95.2391005055227</c:v>
                </c:pt>
                <c:pt idx="16544">
                  <c:v>96.126237360333903</c:v>
                </c:pt>
                <c:pt idx="16545">
                  <c:v>96.950029191407907</c:v>
                </c:pt>
                <c:pt idx="16546">
                  <c:v>96.836411916940605</c:v>
                </c:pt>
                <c:pt idx="16547">
                  <c:v>96.029384193779293</c:v>
                </c:pt>
                <c:pt idx="16548">
                  <c:v>96.237263142233203</c:v>
                </c:pt>
                <c:pt idx="16549">
                  <c:v>96.894379158148297</c:v>
                </c:pt>
                <c:pt idx="16550">
                  <c:v>96.900675256254402</c:v>
                </c:pt>
                <c:pt idx="16551">
                  <c:v>97.227441712403504</c:v>
                </c:pt>
                <c:pt idx="16552">
                  <c:v>97.304846856817093</c:v>
                </c:pt>
                <c:pt idx="16553">
                  <c:v>98.316046111940906</c:v>
                </c:pt>
                <c:pt idx="16554">
                  <c:v>99.293404063338798</c:v>
                </c:pt>
                <c:pt idx="16555">
                  <c:v>99.991677909496701</c:v>
                </c:pt>
                <c:pt idx="16556">
                  <c:v>100</c:v>
                </c:pt>
                <c:pt idx="16557">
                  <c:v>100</c:v>
                </c:pt>
                <c:pt idx="16558">
                  <c:v>100</c:v>
                </c:pt>
                <c:pt idx="16559">
                  <c:v>100</c:v>
                </c:pt>
                <c:pt idx="16560">
                  <c:v>100</c:v>
                </c:pt>
                <c:pt idx="16561">
                  <c:v>100</c:v>
                </c:pt>
                <c:pt idx="16562">
                  <c:v>100</c:v>
                </c:pt>
                <c:pt idx="16563">
                  <c:v>100</c:v>
                </c:pt>
                <c:pt idx="16564">
                  <c:v>100</c:v>
                </c:pt>
                <c:pt idx="16565">
                  <c:v>100</c:v>
                </c:pt>
                <c:pt idx="16566">
                  <c:v>100</c:v>
                </c:pt>
                <c:pt idx="16567">
                  <c:v>100</c:v>
                </c:pt>
                <c:pt idx="16568">
                  <c:v>100</c:v>
                </c:pt>
                <c:pt idx="16569">
                  <c:v>100</c:v>
                </c:pt>
                <c:pt idx="16570">
                  <c:v>100</c:v>
                </c:pt>
                <c:pt idx="16571">
                  <c:v>100</c:v>
                </c:pt>
                <c:pt idx="16572">
                  <c:v>100</c:v>
                </c:pt>
                <c:pt idx="16573">
                  <c:v>100</c:v>
                </c:pt>
                <c:pt idx="16574">
                  <c:v>100</c:v>
                </c:pt>
                <c:pt idx="16575">
                  <c:v>100</c:v>
                </c:pt>
                <c:pt idx="16576">
                  <c:v>100</c:v>
                </c:pt>
                <c:pt idx="16577">
                  <c:v>100</c:v>
                </c:pt>
                <c:pt idx="16578">
                  <c:v>100</c:v>
                </c:pt>
                <c:pt idx="16579">
                  <c:v>100</c:v>
                </c:pt>
                <c:pt idx="16580">
                  <c:v>100</c:v>
                </c:pt>
                <c:pt idx="16581">
                  <c:v>100</c:v>
                </c:pt>
                <c:pt idx="16582">
                  <c:v>100</c:v>
                </c:pt>
                <c:pt idx="16583">
                  <c:v>100</c:v>
                </c:pt>
                <c:pt idx="16584">
                  <c:v>100</c:v>
                </c:pt>
                <c:pt idx="16585">
                  <c:v>100</c:v>
                </c:pt>
                <c:pt idx="16586">
                  <c:v>100</c:v>
                </c:pt>
                <c:pt idx="16587">
                  <c:v>100</c:v>
                </c:pt>
                <c:pt idx="16588">
                  <c:v>100</c:v>
                </c:pt>
                <c:pt idx="16589">
                  <c:v>100</c:v>
                </c:pt>
                <c:pt idx="16590">
                  <c:v>100</c:v>
                </c:pt>
                <c:pt idx="16591">
                  <c:v>100</c:v>
                </c:pt>
                <c:pt idx="16592">
                  <c:v>100</c:v>
                </c:pt>
                <c:pt idx="16593">
                  <c:v>100</c:v>
                </c:pt>
                <c:pt idx="16594">
                  <c:v>100</c:v>
                </c:pt>
                <c:pt idx="16595">
                  <c:v>100</c:v>
                </c:pt>
                <c:pt idx="16596">
                  <c:v>100</c:v>
                </c:pt>
                <c:pt idx="16597">
                  <c:v>100</c:v>
                </c:pt>
                <c:pt idx="16598">
                  <c:v>100</c:v>
                </c:pt>
                <c:pt idx="16599">
                  <c:v>100</c:v>
                </c:pt>
                <c:pt idx="16600">
                  <c:v>100</c:v>
                </c:pt>
                <c:pt idx="16601">
                  <c:v>100</c:v>
                </c:pt>
                <c:pt idx="16602">
                  <c:v>99.879133499854007</c:v>
                </c:pt>
                <c:pt idx="16603">
                  <c:v>99.5704591151719</c:v>
                </c:pt>
                <c:pt idx="16604">
                  <c:v>98.937624142998004</c:v>
                </c:pt>
                <c:pt idx="16605">
                  <c:v>99.057954830511406</c:v>
                </c:pt>
                <c:pt idx="16606">
                  <c:v>99.869256050681798</c:v>
                </c:pt>
                <c:pt idx="16607">
                  <c:v>100</c:v>
                </c:pt>
                <c:pt idx="16608">
                  <c:v>100</c:v>
                </c:pt>
                <c:pt idx="16609">
                  <c:v>99.748103264723298</c:v>
                </c:pt>
                <c:pt idx="16610">
                  <c:v>98.033539120572698</c:v>
                </c:pt>
                <c:pt idx="16611">
                  <c:v>96.0285999816127</c:v>
                </c:pt>
                <c:pt idx="16612">
                  <c:v>95.051407625991004</c:v>
                </c:pt>
                <c:pt idx="16613">
                  <c:v>93.842530816430298</c:v>
                </c:pt>
                <c:pt idx="16614">
                  <c:v>93.979227246831798</c:v>
                </c:pt>
                <c:pt idx="16615">
                  <c:v>94.898579181036695</c:v>
                </c:pt>
                <c:pt idx="16616">
                  <c:v>95.880174265401806</c:v>
                </c:pt>
                <c:pt idx="16617">
                  <c:v>97.2754953187399</c:v>
                </c:pt>
                <c:pt idx="16618">
                  <c:v>96.297706062098101</c:v>
                </c:pt>
                <c:pt idx="16619">
                  <c:v>98.197886804794905</c:v>
                </c:pt>
                <c:pt idx="16620">
                  <c:v>100</c:v>
                </c:pt>
                <c:pt idx="16621">
                  <c:v>100</c:v>
                </c:pt>
                <c:pt idx="16622">
                  <c:v>100</c:v>
                </c:pt>
                <c:pt idx="16623">
                  <c:v>100</c:v>
                </c:pt>
                <c:pt idx="16624">
                  <c:v>100</c:v>
                </c:pt>
                <c:pt idx="16625">
                  <c:v>100</c:v>
                </c:pt>
                <c:pt idx="16626">
                  <c:v>100</c:v>
                </c:pt>
                <c:pt idx="16627">
                  <c:v>100</c:v>
                </c:pt>
                <c:pt idx="16628">
                  <c:v>100</c:v>
                </c:pt>
                <c:pt idx="16629">
                  <c:v>100</c:v>
                </c:pt>
                <c:pt idx="16630">
                  <c:v>100</c:v>
                </c:pt>
                <c:pt idx="16631">
                  <c:v>100</c:v>
                </c:pt>
                <c:pt idx="16632">
                  <c:v>100</c:v>
                </c:pt>
                <c:pt idx="16633">
                  <c:v>100</c:v>
                </c:pt>
                <c:pt idx="16634">
                  <c:v>100</c:v>
                </c:pt>
                <c:pt idx="16635">
                  <c:v>100</c:v>
                </c:pt>
                <c:pt idx="16636">
                  <c:v>100</c:v>
                </c:pt>
                <c:pt idx="16637">
                  <c:v>100</c:v>
                </c:pt>
                <c:pt idx="16638">
                  <c:v>100</c:v>
                </c:pt>
                <c:pt idx="16639">
                  <c:v>100</c:v>
                </c:pt>
                <c:pt idx="16640">
                  <c:v>100</c:v>
                </c:pt>
                <c:pt idx="16641">
                  <c:v>100</c:v>
                </c:pt>
                <c:pt idx="16642">
                  <c:v>100</c:v>
                </c:pt>
                <c:pt idx="16643">
                  <c:v>100</c:v>
                </c:pt>
                <c:pt idx="16644">
                  <c:v>100</c:v>
                </c:pt>
                <c:pt idx="16645">
                  <c:v>100</c:v>
                </c:pt>
                <c:pt idx="16646">
                  <c:v>100</c:v>
                </c:pt>
                <c:pt idx="16647">
                  <c:v>100</c:v>
                </c:pt>
                <c:pt idx="16648">
                  <c:v>100</c:v>
                </c:pt>
                <c:pt idx="16649">
                  <c:v>100</c:v>
                </c:pt>
                <c:pt idx="16650">
                  <c:v>100</c:v>
                </c:pt>
                <c:pt idx="16651">
                  <c:v>100</c:v>
                </c:pt>
                <c:pt idx="16652">
                  <c:v>100</c:v>
                </c:pt>
                <c:pt idx="16653">
                  <c:v>100</c:v>
                </c:pt>
                <c:pt idx="16654">
                  <c:v>100</c:v>
                </c:pt>
                <c:pt idx="16655">
                  <c:v>100</c:v>
                </c:pt>
                <c:pt idx="16656">
                  <c:v>100</c:v>
                </c:pt>
                <c:pt idx="16657">
                  <c:v>100</c:v>
                </c:pt>
                <c:pt idx="16658">
                  <c:v>100</c:v>
                </c:pt>
                <c:pt idx="16659">
                  <c:v>100</c:v>
                </c:pt>
                <c:pt idx="16660">
                  <c:v>100</c:v>
                </c:pt>
                <c:pt idx="16661">
                  <c:v>100</c:v>
                </c:pt>
                <c:pt idx="16662">
                  <c:v>100</c:v>
                </c:pt>
                <c:pt idx="16663">
                  <c:v>100</c:v>
                </c:pt>
                <c:pt idx="16664">
                  <c:v>98.024917148620005</c:v>
                </c:pt>
                <c:pt idx="16665">
                  <c:v>97.148562106009607</c:v>
                </c:pt>
                <c:pt idx="16666">
                  <c:v>96.246246881743701</c:v>
                </c:pt>
                <c:pt idx="16667">
                  <c:v>97.498936058229106</c:v>
                </c:pt>
                <c:pt idx="16668">
                  <c:v>100</c:v>
                </c:pt>
                <c:pt idx="16669">
                  <c:v>100</c:v>
                </c:pt>
                <c:pt idx="16670">
                  <c:v>100</c:v>
                </c:pt>
                <c:pt idx="16671">
                  <c:v>99.994542768722894</c:v>
                </c:pt>
                <c:pt idx="16672">
                  <c:v>98.700817769230298</c:v>
                </c:pt>
                <c:pt idx="16673">
                  <c:v>99.999940478834105</c:v>
                </c:pt>
                <c:pt idx="16674">
                  <c:v>100</c:v>
                </c:pt>
                <c:pt idx="16675">
                  <c:v>99.359327697540806</c:v>
                </c:pt>
                <c:pt idx="16676">
                  <c:v>99.988657506582598</c:v>
                </c:pt>
                <c:pt idx="16677">
                  <c:v>100</c:v>
                </c:pt>
                <c:pt idx="16678">
                  <c:v>100</c:v>
                </c:pt>
                <c:pt idx="16679">
                  <c:v>100</c:v>
                </c:pt>
                <c:pt idx="16680">
                  <c:v>100</c:v>
                </c:pt>
                <c:pt idx="16681">
                  <c:v>100</c:v>
                </c:pt>
                <c:pt idx="16682">
                  <c:v>100</c:v>
                </c:pt>
                <c:pt idx="16683">
                  <c:v>100</c:v>
                </c:pt>
                <c:pt idx="16684">
                  <c:v>100</c:v>
                </c:pt>
                <c:pt idx="16685">
                  <c:v>100</c:v>
                </c:pt>
                <c:pt idx="16686">
                  <c:v>100</c:v>
                </c:pt>
                <c:pt idx="16687">
                  <c:v>100</c:v>
                </c:pt>
                <c:pt idx="16688">
                  <c:v>100</c:v>
                </c:pt>
                <c:pt idx="16689">
                  <c:v>100</c:v>
                </c:pt>
                <c:pt idx="16690">
                  <c:v>100</c:v>
                </c:pt>
                <c:pt idx="16691">
                  <c:v>100</c:v>
                </c:pt>
                <c:pt idx="16692">
                  <c:v>100</c:v>
                </c:pt>
                <c:pt idx="16693">
                  <c:v>100</c:v>
                </c:pt>
                <c:pt idx="16694">
                  <c:v>100</c:v>
                </c:pt>
                <c:pt idx="16695">
                  <c:v>100</c:v>
                </c:pt>
                <c:pt idx="16696">
                  <c:v>100</c:v>
                </c:pt>
                <c:pt idx="16697">
                  <c:v>100</c:v>
                </c:pt>
                <c:pt idx="16698">
                  <c:v>100</c:v>
                </c:pt>
                <c:pt idx="16699">
                  <c:v>99.984978086110502</c:v>
                </c:pt>
                <c:pt idx="16700">
                  <c:v>97.539099053402396</c:v>
                </c:pt>
                <c:pt idx="16701">
                  <c:v>96.522088226767195</c:v>
                </c:pt>
                <c:pt idx="16702">
                  <c:v>98.933911142384403</c:v>
                </c:pt>
                <c:pt idx="16703">
                  <c:v>99.270690765675198</c:v>
                </c:pt>
                <c:pt idx="16704">
                  <c:v>99.749644951892904</c:v>
                </c:pt>
                <c:pt idx="16705">
                  <c:v>96.7214436316155</c:v>
                </c:pt>
                <c:pt idx="16706">
                  <c:v>99.999952117869398</c:v>
                </c:pt>
                <c:pt idx="16707">
                  <c:v>100</c:v>
                </c:pt>
                <c:pt idx="16708">
                  <c:v>93.242600662517603</c:v>
                </c:pt>
                <c:pt idx="16709">
                  <c:v>91.266711333848505</c:v>
                </c:pt>
                <c:pt idx="16710">
                  <c:v>86.583612979438996</c:v>
                </c:pt>
                <c:pt idx="16711">
                  <c:v>91.692354831112198</c:v>
                </c:pt>
                <c:pt idx="16712">
                  <c:v>80.622361236580005</c:v>
                </c:pt>
                <c:pt idx="16713">
                  <c:v>72.7805489525946</c:v>
                </c:pt>
                <c:pt idx="16714">
                  <c:v>68.115534617412607</c:v>
                </c:pt>
                <c:pt idx="16715">
                  <c:v>66.456120304908794</c:v>
                </c:pt>
                <c:pt idx="16716">
                  <c:v>70.737163495637404</c:v>
                </c:pt>
                <c:pt idx="16717">
                  <c:v>78.1805908588682</c:v>
                </c:pt>
                <c:pt idx="16718">
                  <c:v>81.6106393223086</c:v>
                </c:pt>
                <c:pt idx="16719">
                  <c:v>82.644272775159607</c:v>
                </c:pt>
                <c:pt idx="16720">
                  <c:v>82.097484194638895</c:v>
                </c:pt>
                <c:pt idx="16721">
                  <c:v>84.801240490617303</c:v>
                </c:pt>
                <c:pt idx="16722">
                  <c:v>85.221636889044603</c:v>
                </c:pt>
                <c:pt idx="16723">
                  <c:v>84.103171768612796</c:v>
                </c:pt>
                <c:pt idx="16724">
                  <c:v>78.80277039517</c:v>
                </c:pt>
                <c:pt idx="16725">
                  <c:v>77.2176108761536</c:v>
                </c:pt>
                <c:pt idx="16726">
                  <c:v>76.230091461581097</c:v>
                </c:pt>
                <c:pt idx="16727">
                  <c:v>77.655321730780997</c:v>
                </c:pt>
                <c:pt idx="16728">
                  <c:v>80.751828761655901</c:v>
                </c:pt>
                <c:pt idx="16729">
                  <c:v>82.314728068102696</c:v>
                </c:pt>
                <c:pt idx="16730">
                  <c:v>85.549209020766398</c:v>
                </c:pt>
                <c:pt idx="16731">
                  <c:v>90.141260397575806</c:v>
                </c:pt>
                <c:pt idx="16732">
                  <c:v>92.874946070888797</c:v>
                </c:pt>
                <c:pt idx="16733">
                  <c:v>97.596983943484503</c:v>
                </c:pt>
                <c:pt idx="16734">
                  <c:v>97.701768756062293</c:v>
                </c:pt>
                <c:pt idx="16735">
                  <c:v>92.419362269562598</c:v>
                </c:pt>
                <c:pt idx="16736">
                  <c:v>88.617747805255803</c:v>
                </c:pt>
                <c:pt idx="16737">
                  <c:v>84.310514815071002</c:v>
                </c:pt>
                <c:pt idx="16738">
                  <c:v>83.087020258265596</c:v>
                </c:pt>
                <c:pt idx="16739">
                  <c:v>86.910662332377896</c:v>
                </c:pt>
                <c:pt idx="16740">
                  <c:v>89.216754850323099</c:v>
                </c:pt>
                <c:pt idx="16741">
                  <c:v>94.212541843531099</c:v>
                </c:pt>
                <c:pt idx="16742">
                  <c:v>100</c:v>
                </c:pt>
                <c:pt idx="16743">
                  <c:v>100</c:v>
                </c:pt>
                <c:pt idx="16744">
                  <c:v>100</c:v>
                </c:pt>
                <c:pt idx="16745">
                  <c:v>100</c:v>
                </c:pt>
                <c:pt idx="16746">
                  <c:v>100</c:v>
                </c:pt>
                <c:pt idx="16747">
                  <c:v>100</c:v>
                </c:pt>
                <c:pt idx="16748">
                  <c:v>100</c:v>
                </c:pt>
                <c:pt idx="16749">
                  <c:v>100</c:v>
                </c:pt>
                <c:pt idx="16750">
                  <c:v>99.999958483922597</c:v>
                </c:pt>
                <c:pt idx="16751">
                  <c:v>99.999992848773402</c:v>
                </c:pt>
                <c:pt idx="16752">
                  <c:v>99.897912075787502</c:v>
                </c:pt>
                <c:pt idx="16753">
                  <c:v>99.615735018090206</c:v>
                </c:pt>
                <c:pt idx="16754">
                  <c:v>99.364163712318202</c:v>
                </c:pt>
                <c:pt idx="16755">
                  <c:v>98.247264245790205</c:v>
                </c:pt>
                <c:pt idx="16756">
                  <c:v>94.057681470965804</c:v>
                </c:pt>
                <c:pt idx="16757">
                  <c:v>92.572836167906203</c:v>
                </c:pt>
                <c:pt idx="16758">
                  <c:v>91.157049110933002</c:v>
                </c:pt>
                <c:pt idx="16759">
                  <c:v>89.339459710191093</c:v>
                </c:pt>
                <c:pt idx="16760">
                  <c:v>83.458195540777496</c:v>
                </c:pt>
                <c:pt idx="16761">
                  <c:v>82.575310852303105</c:v>
                </c:pt>
                <c:pt idx="16762">
                  <c:v>87.815702568454398</c:v>
                </c:pt>
                <c:pt idx="16763">
                  <c:v>93.451717337969598</c:v>
                </c:pt>
                <c:pt idx="16764">
                  <c:v>99.7534830585967</c:v>
                </c:pt>
                <c:pt idx="16765">
                  <c:v>100</c:v>
                </c:pt>
                <c:pt idx="16766">
                  <c:v>100</c:v>
                </c:pt>
                <c:pt idx="16767">
                  <c:v>100</c:v>
                </c:pt>
                <c:pt idx="16768">
                  <c:v>100</c:v>
                </c:pt>
                <c:pt idx="16769">
                  <c:v>100</c:v>
                </c:pt>
                <c:pt idx="16770">
                  <c:v>100</c:v>
                </c:pt>
                <c:pt idx="16771">
                  <c:v>100</c:v>
                </c:pt>
                <c:pt idx="16772">
                  <c:v>100</c:v>
                </c:pt>
                <c:pt idx="16773">
                  <c:v>100</c:v>
                </c:pt>
                <c:pt idx="16774">
                  <c:v>100</c:v>
                </c:pt>
                <c:pt idx="16775">
                  <c:v>100</c:v>
                </c:pt>
                <c:pt idx="16776">
                  <c:v>100</c:v>
                </c:pt>
                <c:pt idx="16777">
                  <c:v>100</c:v>
                </c:pt>
                <c:pt idx="16778">
                  <c:v>100</c:v>
                </c:pt>
                <c:pt idx="16779">
                  <c:v>100</c:v>
                </c:pt>
                <c:pt idx="16780">
                  <c:v>100</c:v>
                </c:pt>
                <c:pt idx="16781">
                  <c:v>100</c:v>
                </c:pt>
                <c:pt idx="16782">
                  <c:v>100</c:v>
                </c:pt>
                <c:pt idx="16783">
                  <c:v>98.937328875795203</c:v>
                </c:pt>
                <c:pt idx="16784">
                  <c:v>96.148780651345504</c:v>
                </c:pt>
                <c:pt idx="16785">
                  <c:v>94.216346429505506</c:v>
                </c:pt>
                <c:pt idx="16786">
                  <c:v>96.781637578283494</c:v>
                </c:pt>
                <c:pt idx="16787">
                  <c:v>100</c:v>
                </c:pt>
                <c:pt idx="16788">
                  <c:v>100</c:v>
                </c:pt>
                <c:pt idx="16789">
                  <c:v>100</c:v>
                </c:pt>
                <c:pt idx="16790">
                  <c:v>100</c:v>
                </c:pt>
                <c:pt idx="16791">
                  <c:v>100</c:v>
                </c:pt>
                <c:pt idx="16792">
                  <c:v>100</c:v>
                </c:pt>
                <c:pt idx="16793">
                  <c:v>100</c:v>
                </c:pt>
                <c:pt idx="16794">
                  <c:v>100</c:v>
                </c:pt>
                <c:pt idx="16795">
                  <c:v>100</c:v>
                </c:pt>
                <c:pt idx="16796">
                  <c:v>99.626767305780305</c:v>
                </c:pt>
                <c:pt idx="16797">
                  <c:v>94.191817375259802</c:v>
                </c:pt>
                <c:pt idx="16798">
                  <c:v>94.622605429039297</c:v>
                </c:pt>
                <c:pt idx="16799">
                  <c:v>90.829324765456093</c:v>
                </c:pt>
                <c:pt idx="16800">
                  <c:v>90.030785235543604</c:v>
                </c:pt>
                <c:pt idx="16801">
                  <c:v>95.672615981010495</c:v>
                </c:pt>
                <c:pt idx="16802">
                  <c:v>100</c:v>
                </c:pt>
                <c:pt idx="16803">
                  <c:v>100</c:v>
                </c:pt>
                <c:pt idx="16804">
                  <c:v>100</c:v>
                </c:pt>
                <c:pt idx="16805">
                  <c:v>100</c:v>
                </c:pt>
                <c:pt idx="16806">
                  <c:v>100</c:v>
                </c:pt>
                <c:pt idx="16807">
                  <c:v>100</c:v>
                </c:pt>
                <c:pt idx="16808">
                  <c:v>100</c:v>
                </c:pt>
                <c:pt idx="16809">
                  <c:v>100</c:v>
                </c:pt>
                <c:pt idx="16810">
                  <c:v>100</c:v>
                </c:pt>
                <c:pt idx="16811">
                  <c:v>100</c:v>
                </c:pt>
                <c:pt idx="16812">
                  <c:v>100</c:v>
                </c:pt>
                <c:pt idx="16813">
                  <c:v>100</c:v>
                </c:pt>
                <c:pt idx="16814">
                  <c:v>100</c:v>
                </c:pt>
                <c:pt idx="16815">
                  <c:v>100</c:v>
                </c:pt>
                <c:pt idx="16816">
                  <c:v>100</c:v>
                </c:pt>
                <c:pt idx="16817">
                  <c:v>100</c:v>
                </c:pt>
                <c:pt idx="16818">
                  <c:v>100</c:v>
                </c:pt>
                <c:pt idx="16819">
                  <c:v>100</c:v>
                </c:pt>
                <c:pt idx="16820">
                  <c:v>100</c:v>
                </c:pt>
                <c:pt idx="16821">
                  <c:v>100</c:v>
                </c:pt>
                <c:pt idx="16822">
                  <c:v>100</c:v>
                </c:pt>
                <c:pt idx="16823">
                  <c:v>100</c:v>
                </c:pt>
                <c:pt idx="16824">
                  <c:v>100</c:v>
                </c:pt>
                <c:pt idx="16825">
                  <c:v>100</c:v>
                </c:pt>
                <c:pt idx="16826">
                  <c:v>100</c:v>
                </c:pt>
                <c:pt idx="16827">
                  <c:v>100</c:v>
                </c:pt>
                <c:pt idx="16828">
                  <c:v>100</c:v>
                </c:pt>
                <c:pt idx="16829">
                  <c:v>100</c:v>
                </c:pt>
                <c:pt idx="16830">
                  <c:v>99.905554241842793</c:v>
                </c:pt>
                <c:pt idx="16831">
                  <c:v>98.862329842040594</c:v>
                </c:pt>
                <c:pt idx="16832">
                  <c:v>94.603659922836599</c:v>
                </c:pt>
                <c:pt idx="16833">
                  <c:v>93.127252814878005</c:v>
                </c:pt>
                <c:pt idx="16834">
                  <c:v>93.5960294545865</c:v>
                </c:pt>
                <c:pt idx="16835">
                  <c:v>95.205220784153795</c:v>
                </c:pt>
                <c:pt idx="16836">
                  <c:v>98.847869642683506</c:v>
                </c:pt>
                <c:pt idx="16837">
                  <c:v>100</c:v>
                </c:pt>
                <c:pt idx="16838">
                  <c:v>99.500578393864203</c:v>
                </c:pt>
                <c:pt idx="16839">
                  <c:v>97.705202161902307</c:v>
                </c:pt>
                <c:pt idx="16840">
                  <c:v>97.207439051847899</c:v>
                </c:pt>
                <c:pt idx="16841">
                  <c:v>95.816481101589204</c:v>
                </c:pt>
                <c:pt idx="16842">
                  <c:v>92.515121605306405</c:v>
                </c:pt>
                <c:pt idx="16843">
                  <c:v>90.738586040583797</c:v>
                </c:pt>
                <c:pt idx="16844">
                  <c:v>87.116174899395901</c:v>
                </c:pt>
                <c:pt idx="16845">
                  <c:v>84.720361708279398</c:v>
                </c:pt>
                <c:pt idx="16846">
                  <c:v>84.280323279232306</c:v>
                </c:pt>
                <c:pt idx="16847">
                  <c:v>85.418110007045598</c:v>
                </c:pt>
                <c:pt idx="16848">
                  <c:v>88.987085918592896</c:v>
                </c:pt>
                <c:pt idx="16849">
                  <c:v>97.080370977123096</c:v>
                </c:pt>
                <c:pt idx="16850">
                  <c:v>100</c:v>
                </c:pt>
                <c:pt idx="16851">
                  <c:v>100</c:v>
                </c:pt>
                <c:pt idx="16852">
                  <c:v>100</c:v>
                </c:pt>
                <c:pt idx="16853">
                  <c:v>100</c:v>
                </c:pt>
                <c:pt idx="16854">
                  <c:v>100</c:v>
                </c:pt>
                <c:pt idx="16855">
                  <c:v>100</c:v>
                </c:pt>
                <c:pt idx="16856">
                  <c:v>100</c:v>
                </c:pt>
                <c:pt idx="16857">
                  <c:v>99.998923590589598</c:v>
                </c:pt>
                <c:pt idx="16858">
                  <c:v>95.637473000431498</c:v>
                </c:pt>
                <c:pt idx="16859">
                  <c:v>94.557802351393704</c:v>
                </c:pt>
                <c:pt idx="16860">
                  <c:v>92.288896423569597</c:v>
                </c:pt>
                <c:pt idx="16861">
                  <c:v>94.954784335996905</c:v>
                </c:pt>
                <c:pt idx="16862">
                  <c:v>99.663592160837496</c:v>
                </c:pt>
                <c:pt idx="16863">
                  <c:v>97.957041419122902</c:v>
                </c:pt>
                <c:pt idx="16864">
                  <c:v>97.013713582831002</c:v>
                </c:pt>
                <c:pt idx="16865">
                  <c:v>99.539345307644396</c:v>
                </c:pt>
                <c:pt idx="16866">
                  <c:v>99.601675195866306</c:v>
                </c:pt>
                <c:pt idx="16867">
                  <c:v>99.031970951508896</c:v>
                </c:pt>
                <c:pt idx="16868">
                  <c:v>99.987551739922793</c:v>
                </c:pt>
                <c:pt idx="16869">
                  <c:v>100</c:v>
                </c:pt>
                <c:pt idx="16870">
                  <c:v>100</c:v>
                </c:pt>
                <c:pt idx="16871">
                  <c:v>99.343594092026805</c:v>
                </c:pt>
                <c:pt idx="16872">
                  <c:v>99.569422073644802</c:v>
                </c:pt>
                <c:pt idx="16873">
                  <c:v>99.406950152151296</c:v>
                </c:pt>
                <c:pt idx="16874">
                  <c:v>99.891568939093503</c:v>
                </c:pt>
                <c:pt idx="16875">
                  <c:v>99.987085985687699</c:v>
                </c:pt>
                <c:pt idx="16876">
                  <c:v>100</c:v>
                </c:pt>
                <c:pt idx="16877">
                  <c:v>99.639051724219797</c:v>
                </c:pt>
                <c:pt idx="16878">
                  <c:v>96.971572200819097</c:v>
                </c:pt>
                <c:pt idx="16879">
                  <c:v>94.9188034772489</c:v>
                </c:pt>
                <c:pt idx="16880">
                  <c:v>94.747612989716401</c:v>
                </c:pt>
                <c:pt idx="16881">
                  <c:v>95.335895180690699</c:v>
                </c:pt>
                <c:pt idx="16882">
                  <c:v>94.438193123152402</c:v>
                </c:pt>
                <c:pt idx="16883">
                  <c:v>94.112976281367807</c:v>
                </c:pt>
                <c:pt idx="16884">
                  <c:v>94.536602285066806</c:v>
                </c:pt>
                <c:pt idx="16885">
                  <c:v>96.457152332051194</c:v>
                </c:pt>
                <c:pt idx="16886">
                  <c:v>99.585315385626899</c:v>
                </c:pt>
                <c:pt idx="16887">
                  <c:v>100</c:v>
                </c:pt>
                <c:pt idx="16888">
                  <c:v>100</c:v>
                </c:pt>
                <c:pt idx="16889">
                  <c:v>100</c:v>
                </c:pt>
                <c:pt idx="16890">
                  <c:v>100</c:v>
                </c:pt>
                <c:pt idx="16891">
                  <c:v>100</c:v>
                </c:pt>
                <c:pt idx="16892">
                  <c:v>100</c:v>
                </c:pt>
                <c:pt idx="16893">
                  <c:v>100</c:v>
                </c:pt>
                <c:pt idx="16894">
                  <c:v>100</c:v>
                </c:pt>
                <c:pt idx="16895">
                  <c:v>100</c:v>
                </c:pt>
                <c:pt idx="16896">
                  <c:v>100</c:v>
                </c:pt>
                <c:pt idx="16897">
                  <c:v>99.283861731421894</c:v>
                </c:pt>
                <c:pt idx="16898">
                  <c:v>97.840113952496793</c:v>
                </c:pt>
                <c:pt idx="16899">
                  <c:v>96.489809893867005</c:v>
                </c:pt>
                <c:pt idx="16900">
                  <c:v>93.270164979324605</c:v>
                </c:pt>
                <c:pt idx="16901">
                  <c:v>91.464387775081704</c:v>
                </c:pt>
                <c:pt idx="16902">
                  <c:v>90.550746767465597</c:v>
                </c:pt>
                <c:pt idx="16903">
                  <c:v>89.550946733402995</c:v>
                </c:pt>
                <c:pt idx="16904">
                  <c:v>88.680192933870003</c:v>
                </c:pt>
                <c:pt idx="16905">
                  <c:v>87.153817041356504</c:v>
                </c:pt>
                <c:pt idx="16906">
                  <c:v>87.845681987515903</c:v>
                </c:pt>
                <c:pt idx="16907">
                  <c:v>88.258394470231906</c:v>
                </c:pt>
                <c:pt idx="16908">
                  <c:v>89.105405461207596</c:v>
                </c:pt>
                <c:pt idx="16909">
                  <c:v>90.533803927607394</c:v>
                </c:pt>
                <c:pt idx="16910">
                  <c:v>91.172396641062207</c:v>
                </c:pt>
                <c:pt idx="16911">
                  <c:v>91.356999923927205</c:v>
                </c:pt>
                <c:pt idx="16912">
                  <c:v>90.350517676106307</c:v>
                </c:pt>
                <c:pt idx="16913">
                  <c:v>88.553939985029103</c:v>
                </c:pt>
                <c:pt idx="16914">
                  <c:v>89.112742238707497</c:v>
                </c:pt>
                <c:pt idx="16915">
                  <c:v>90.9558067924944</c:v>
                </c:pt>
                <c:pt idx="16916">
                  <c:v>95.133371468732307</c:v>
                </c:pt>
                <c:pt idx="16917">
                  <c:v>99.997930077973393</c:v>
                </c:pt>
                <c:pt idx="16918">
                  <c:v>100</c:v>
                </c:pt>
                <c:pt idx="16919">
                  <c:v>100</c:v>
                </c:pt>
                <c:pt idx="16920">
                  <c:v>100</c:v>
                </c:pt>
                <c:pt idx="16921">
                  <c:v>100</c:v>
                </c:pt>
                <c:pt idx="16922">
                  <c:v>100</c:v>
                </c:pt>
                <c:pt idx="16923">
                  <c:v>100</c:v>
                </c:pt>
                <c:pt idx="16924">
                  <c:v>100</c:v>
                </c:pt>
                <c:pt idx="16925">
                  <c:v>100</c:v>
                </c:pt>
                <c:pt idx="16926">
                  <c:v>99.467811278508904</c:v>
                </c:pt>
                <c:pt idx="16927">
                  <c:v>96.822753789241403</c:v>
                </c:pt>
                <c:pt idx="16928">
                  <c:v>94.956351361244003</c:v>
                </c:pt>
                <c:pt idx="16929">
                  <c:v>93.731084278136194</c:v>
                </c:pt>
                <c:pt idx="16930">
                  <c:v>93.686958358708694</c:v>
                </c:pt>
                <c:pt idx="16931">
                  <c:v>94.614807750183999</c:v>
                </c:pt>
                <c:pt idx="16932">
                  <c:v>96.956959968409905</c:v>
                </c:pt>
                <c:pt idx="16933">
                  <c:v>99.972794998591894</c:v>
                </c:pt>
                <c:pt idx="16934">
                  <c:v>100</c:v>
                </c:pt>
                <c:pt idx="16935">
                  <c:v>100</c:v>
                </c:pt>
                <c:pt idx="16936">
                  <c:v>99.996476236768601</c:v>
                </c:pt>
                <c:pt idx="16937">
                  <c:v>99.8948103043233</c:v>
                </c:pt>
                <c:pt idx="16938">
                  <c:v>100</c:v>
                </c:pt>
                <c:pt idx="16939">
                  <c:v>99.250226233844103</c:v>
                </c:pt>
                <c:pt idx="16940">
                  <c:v>96.116257923611101</c:v>
                </c:pt>
                <c:pt idx="16941">
                  <c:v>95.127810942186898</c:v>
                </c:pt>
                <c:pt idx="16942">
                  <c:v>97.253282716429993</c:v>
                </c:pt>
                <c:pt idx="16943">
                  <c:v>99.992589712988206</c:v>
                </c:pt>
                <c:pt idx="16944">
                  <c:v>100</c:v>
                </c:pt>
                <c:pt idx="16945">
                  <c:v>99.8586861187148</c:v>
                </c:pt>
                <c:pt idx="16946">
                  <c:v>99.194966611702796</c:v>
                </c:pt>
                <c:pt idx="16947">
                  <c:v>99.999227538186105</c:v>
                </c:pt>
                <c:pt idx="16948">
                  <c:v>100</c:v>
                </c:pt>
                <c:pt idx="16949">
                  <c:v>100</c:v>
                </c:pt>
                <c:pt idx="16950">
                  <c:v>100</c:v>
                </c:pt>
                <c:pt idx="16951">
                  <c:v>100</c:v>
                </c:pt>
                <c:pt idx="16952">
                  <c:v>100</c:v>
                </c:pt>
                <c:pt idx="16953">
                  <c:v>94.866460237522702</c:v>
                </c:pt>
                <c:pt idx="16954">
                  <c:v>87.092477950519296</c:v>
                </c:pt>
                <c:pt idx="16955">
                  <c:v>90.520040946185105</c:v>
                </c:pt>
                <c:pt idx="16956">
                  <c:v>94.846631496921304</c:v>
                </c:pt>
                <c:pt idx="16957">
                  <c:v>97.357019685859598</c:v>
                </c:pt>
                <c:pt idx="16958">
                  <c:v>99.754294707159403</c:v>
                </c:pt>
                <c:pt idx="16959">
                  <c:v>100</c:v>
                </c:pt>
                <c:pt idx="16960">
                  <c:v>100</c:v>
                </c:pt>
                <c:pt idx="16961">
                  <c:v>100</c:v>
                </c:pt>
                <c:pt idx="16962">
                  <c:v>100</c:v>
                </c:pt>
                <c:pt idx="16963">
                  <c:v>100</c:v>
                </c:pt>
                <c:pt idx="16964">
                  <c:v>100</c:v>
                </c:pt>
                <c:pt idx="16965">
                  <c:v>100</c:v>
                </c:pt>
                <c:pt idx="16966">
                  <c:v>100</c:v>
                </c:pt>
                <c:pt idx="16967">
                  <c:v>100</c:v>
                </c:pt>
                <c:pt idx="16968">
                  <c:v>100</c:v>
                </c:pt>
                <c:pt idx="16969">
                  <c:v>99.314316487090395</c:v>
                </c:pt>
                <c:pt idx="16970">
                  <c:v>94.154102257782299</c:v>
                </c:pt>
                <c:pt idx="16971">
                  <c:v>92.812387801970303</c:v>
                </c:pt>
                <c:pt idx="16972">
                  <c:v>93.908436194438593</c:v>
                </c:pt>
                <c:pt idx="16973">
                  <c:v>94.503025603178401</c:v>
                </c:pt>
                <c:pt idx="16974">
                  <c:v>95.275314989804698</c:v>
                </c:pt>
                <c:pt idx="16975">
                  <c:v>94.999849079356196</c:v>
                </c:pt>
                <c:pt idx="16976">
                  <c:v>92.936651558595798</c:v>
                </c:pt>
                <c:pt idx="16977">
                  <c:v>91.954945814512001</c:v>
                </c:pt>
                <c:pt idx="16978">
                  <c:v>90.621161281789796</c:v>
                </c:pt>
                <c:pt idx="16979">
                  <c:v>88.894599992928605</c:v>
                </c:pt>
                <c:pt idx="16980">
                  <c:v>88.334398868722005</c:v>
                </c:pt>
                <c:pt idx="16981">
                  <c:v>96.160516013321001</c:v>
                </c:pt>
                <c:pt idx="16982">
                  <c:v>100</c:v>
                </c:pt>
                <c:pt idx="16983">
                  <c:v>100</c:v>
                </c:pt>
                <c:pt idx="16984">
                  <c:v>100</c:v>
                </c:pt>
                <c:pt idx="16985">
                  <c:v>98.867131660192101</c:v>
                </c:pt>
                <c:pt idx="16986">
                  <c:v>98.871804471709297</c:v>
                </c:pt>
                <c:pt idx="16987">
                  <c:v>99.6760104323387</c:v>
                </c:pt>
                <c:pt idx="16988">
                  <c:v>100</c:v>
                </c:pt>
                <c:pt idx="16989">
                  <c:v>100</c:v>
                </c:pt>
                <c:pt idx="16990">
                  <c:v>100</c:v>
                </c:pt>
                <c:pt idx="16991">
                  <c:v>100</c:v>
                </c:pt>
                <c:pt idx="16992">
                  <c:v>100</c:v>
                </c:pt>
                <c:pt idx="16993">
                  <c:v>100</c:v>
                </c:pt>
                <c:pt idx="16994">
                  <c:v>99.611063584765603</c:v>
                </c:pt>
                <c:pt idx="16995">
                  <c:v>97.446714853359495</c:v>
                </c:pt>
                <c:pt idx="16996">
                  <c:v>94.697160103209001</c:v>
                </c:pt>
                <c:pt idx="16997">
                  <c:v>93.588318214297701</c:v>
                </c:pt>
                <c:pt idx="16998">
                  <c:v>92.299131882450794</c:v>
                </c:pt>
                <c:pt idx="16999">
                  <c:v>90.713979188442906</c:v>
                </c:pt>
                <c:pt idx="17000">
                  <c:v>89.299315879922105</c:v>
                </c:pt>
                <c:pt idx="17001">
                  <c:v>94.341040386027601</c:v>
                </c:pt>
                <c:pt idx="17002">
                  <c:v>98.508708398752205</c:v>
                </c:pt>
                <c:pt idx="17003">
                  <c:v>100</c:v>
                </c:pt>
                <c:pt idx="17004">
                  <c:v>100</c:v>
                </c:pt>
                <c:pt idx="17005">
                  <c:v>100</c:v>
                </c:pt>
                <c:pt idx="17006">
                  <c:v>100</c:v>
                </c:pt>
                <c:pt idx="17007">
                  <c:v>100</c:v>
                </c:pt>
                <c:pt idx="17008">
                  <c:v>100</c:v>
                </c:pt>
                <c:pt idx="17009">
                  <c:v>98.760366065697497</c:v>
                </c:pt>
                <c:pt idx="17010">
                  <c:v>96.238900483117305</c:v>
                </c:pt>
                <c:pt idx="17011">
                  <c:v>95.1252866972807</c:v>
                </c:pt>
                <c:pt idx="17012">
                  <c:v>94.696196998671098</c:v>
                </c:pt>
                <c:pt idx="17013">
                  <c:v>95.214985178953697</c:v>
                </c:pt>
                <c:pt idx="17014">
                  <c:v>98.2383979711433</c:v>
                </c:pt>
                <c:pt idx="17015">
                  <c:v>98.352284986502795</c:v>
                </c:pt>
                <c:pt idx="17016">
                  <c:v>99.261366965366904</c:v>
                </c:pt>
                <c:pt idx="17017">
                  <c:v>99.9848186459391</c:v>
                </c:pt>
                <c:pt idx="17018">
                  <c:v>100</c:v>
                </c:pt>
                <c:pt idx="17019">
                  <c:v>100</c:v>
                </c:pt>
                <c:pt idx="17020">
                  <c:v>100</c:v>
                </c:pt>
                <c:pt idx="17021">
                  <c:v>99.932638185040801</c:v>
                </c:pt>
                <c:pt idx="17022">
                  <c:v>99.624960893452993</c:v>
                </c:pt>
                <c:pt idx="17023">
                  <c:v>100</c:v>
                </c:pt>
                <c:pt idx="17024">
                  <c:v>100</c:v>
                </c:pt>
                <c:pt idx="17025">
                  <c:v>100</c:v>
                </c:pt>
                <c:pt idx="17026">
                  <c:v>100</c:v>
                </c:pt>
                <c:pt idx="17027">
                  <c:v>100</c:v>
                </c:pt>
                <c:pt idx="17028">
                  <c:v>100</c:v>
                </c:pt>
                <c:pt idx="17029">
                  <c:v>100</c:v>
                </c:pt>
                <c:pt idx="17030">
                  <c:v>100</c:v>
                </c:pt>
                <c:pt idx="17031">
                  <c:v>100</c:v>
                </c:pt>
                <c:pt idx="17032">
                  <c:v>100</c:v>
                </c:pt>
                <c:pt idx="17033">
                  <c:v>100</c:v>
                </c:pt>
                <c:pt idx="17034">
                  <c:v>100</c:v>
                </c:pt>
                <c:pt idx="17035">
                  <c:v>100</c:v>
                </c:pt>
                <c:pt idx="17036">
                  <c:v>100</c:v>
                </c:pt>
                <c:pt idx="17037">
                  <c:v>100</c:v>
                </c:pt>
                <c:pt idx="17038">
                  <c:v>100</c:v>
                </c:pt>
                <c:pt idx="17039">
                  <c:v>100</c:v>
                </c:pt>
                <c:pt idx="17040">
                  <c:v>100</c:v>
                </c:pt>
                <c:pt idx="17041">
                  <c:v>100</c:v>
                </c:pt>
                <c:pt idx="17042">
                  <c:v>100</c:v>
                </c:pt>
                <c:pt idx="17043">
                  <c:v>100</c:v>
                </c:pt>
                <c:pt idx="17044">
                  <c:v>100</c:v>
                </c:pt>
                <c:pt idx="17045">
                  <c:v>100</c:v>
                </c:pt>
                <c:pt idx="17046">
                  <c:v>100</c:v>
                </c:pt>
                <c:pt idx="17047">
                  <c:v>100</c:v>
                </c:pt>
                <c:pt idx="17048">
                  <c:v>100</c:v>
                </c:pt>
                <c:pt idx="17049">
                  <c:v>99.558062113714499</c:v>
                </c:pt>
                <c:pt idx="17050">
                  <c:v>93.392247503118895</c:v>
                </c:pt>
                <c:pt idx="17051">
                  <c:v>89.045339404804494</c:v>
                </c:pt>
                <c:pt idx="17052">
                  <c:v>90.924354314175702</c:v>
                </c:pt>
                <c:pt idx="17053">
                  <c:v>93.042968629900699</c:v>
                </c:pt>
                <c:pt idx="17054">
                  <c:v>94.837372400655696</c:v>
                </c:pt>
                <c:pt idx="17055">
                  <c:v>94.393422031294605</c:v>
                </c:pt>
                <c:pt idx="17056">
                  <c:v>93.851083526252694</c:v>
                </c:pt>
                <c:pt idx="17057">
                  <c:v>92.037908973944397</c:v>
                </c:pt>
                <c:pt idx="17058">
                  <c:v>91.159482427281304</c:v>
                </c:pt>
                <c:pt idx="17059">
                  <c:v>92.004237888671199</c:v>
                </c:pt>
                <c:pt idx="17060">
                  <c:v>92.119492129952803</c:v>
                </c:pt>
                <c:pt idx="17061">
                  <c:v>92.102848071184198</c:v>
                </c:pt>
                <c:pt idx="17062">
                  <c:v>91.793980819797099</c:v>
                </c:pt>
                <c:pt idx="17063">
                  <c:v>92.525302795121306</c:v>
                </c:pt>
                <c:pt idx="17064">
                  <c:v>93.346063198243499</c:v>
                </c:pt>
                <c:pt idx="17065">
                  <c:v>96.590381593241304</c:v>
                </c:pt>
                <c:pt idx="17066">
                  <c:v>97.768870986288206</c:v>
                </c:pt>
                <c:pt idx="17067">
                  <c:v>97.527707137857604</c:v>
                </c:pt>
                <c:pt idx="17068">
                  <c:v>96.224254449742702</c:v>
                </c:pt>
                <c:pt idx="17069">
                  <c:v>95.870157660649795</c:v>
                </c:pt>
                <c:pt idx="17070">
                  <c:v>97.2759333303635</c:v>
                </c:pt>
                <c:pt idx="17071">
                  <c:v>99.757997250331996</c:v>
                </c:pt>
                <c:pt idx="17072">
                  <c:v>100</c:v>
                </c:pt>
                <c:pt idx="17073">
                  <c:v>100</c:v>
                </c:pt>
                <c:pt idx="17074">
                  <c:v>100</c:v>
                </c:pt>
                <c:pt idx="17075">
                  <c:v>100</c:v>
                </c:pt>
                <c:pt idx="17076">
                  <c:v>100</c:v>
                </c:pt>
                <c:pt idx="17077">
                  <c:v>100</c:v>
                </c:pt>
                <c:pt idx="17078">
                  <c:v>100</c:v>
                </c:pt>
                <c:pt idx="17079">
                  <c:v>99.716035538007304</c:v>
                </c:pt>
                <c:pt idx="17080">
                  <c:v>98.2643472420731</c:v>
                </c:pt>
                <c:pt idx="17081">
                  <c:v>98.924039116154006</c:v>
                </c:pt>
                <c:pt idx="17082">
                  <c:v>95.784181795937101</c:v>
                </c:pt>
                <c:pt idx="17083">
                  <c:v>91.981841993049102</c:v>
                </c:pt>
                <c:pt idx="17084">
                  <c:v>92.609675087523698</c:v>
                </c:pt>
                <c:pt idx="17085">
                  <c:v>92.459763454449103</c:v>
                </c:pt>
                <c:pt idx="17086">
                  <c:v>91.644076569863699</c:v>
                </c:pt>
                <c:pt idx="17087">
                  <c:v>91.324633773909198</c:v>
                </c:pt>
                <c:pt idx="17088">
                  <c:v>91.283814644503394</c:v>
                </c:pt>
                <c:pt idx="17089">
                  <c:v>94.252806174468304</c:v>
                </c:pt>
                <c:pt idx="17090">
                  <c:v>100</c:v>
                </c:pt>
                <c:pt idx="17091">
                  <c:v>100</c:v>
                </c:pt>
                <c:pt idx="17092">
                  <c:v>100</c:v>
                </c:pt>
                <c:pt idx="17093">
                  <c:v>100</c:v>
                </c:pt>
                <c:pt idx="17094">
                  <c:v>100</c:v>
                </c:pt>
                <c:pt idx="17095">
                  <c:v>100</c:v>
                </c:pt>
                <c:pt idx="17096">
                  <c:v>100</c:v>
                </c:pt>
                <c:pt idx="17097">
                  <c:v>100</c:v>
                </c:pt>
                <c:pt idx="17098">
                  <c:v>100</c:v>
                </c:pt>
                <c:pt idx="17099">
                  <c:v>100</c:v>
                </c:pt>
                <c:pt idx="17100">
                  <c:v>100</c:v>
                </c:pt>
                <c:pt idx="17101">
                  <c:v>100</c:v>
                </c:pt>
                <c:pt idx="17102">
                  <c:v>100</c:v>
                </c:pt>
                <c:pt idx="17103">
                  <c:v>100</c:v>
                </c:pt>
                <c:pt idx="17104">
                  <c:v>100</c:v>
                </c:pt>
                <c:pt idx="17105">
                  <c:v>100</c:v>
                </c:pt>
                <c:pt idx="17106">
                  <c:v>99.7128037590616</c:v>
                </c:pt>
                <c:pt idx="17107">
                  <c:v>100</c:v>
                </c:pt>
                <c:pt idx="17108">
                  <c:v>100</c:v>
                </c:pt>
                <c:pt idx="17109">
                  <c:v>100</c:v>
                </c:pt>
                <c:pt idx="17110">
                  <c:v>100</c:v>
                </c:pt>
                <c:pt idx="17111">
                  <c:v>100</c:v>
                </c:pt>
                <c:pt idx="17112">
                  <c:v>100</c:v>
                </c:pt>
                <c:pt idx="17113">
                  <c:v>100</c:v>
                </c:pt>
                <c:pt idx="17114">
                  <c:v>100</c:v>
                </c:pt>
                <c:pt idx="17115">
                  <c:v>100</c:v>
                </c:pt>
                <c:pt idx="17116">
                  <c:v>100</c:v>
                </c:pt>
                <c:pt idx="17117">
                  <c:v>100</c:v>
                </c:pt>
                <c:pt idx="17118">
                  <c:v>100</c:v>
                </c:pt>
                <c:pt idx="17119">
                  <c:v>100</c:v>
                </c:pt>
                <c:pt idx="17120">
                  <c:v>99.868200263655297</c:v>
                </c:pt>
                <c:pt idx="17121">
                  <c:v>100</c:v>
                </c:pt>
                <c:pt idx="17122">
                  <c:v>100</c:v>
                </c:pt>
                <c:pt idx="17123">
                  <c:v>100</c:v>
                </c:pt>
                <c:pt idx="17124">
                  <c:v>100</c:v>
                </c:pt>
                <c:pt idx="17125">
                  <c:v>100</c:v>
                </c:pt>
                <c:pt idx="17126">
                  <c:v>100</c:v>
                </c:pt>
                <c:pt idx="17127">
                  <c:v>99.916484268075394</c:v>
                </c:pt>
                <c:pt idx="17128">
                  <c:v>97.570128219188206</c:v>
                </c:pt>
                <c:pt idx="17129">
                  <c:v>95.427368578672997</c:v>
                </c:pt>
                <c:pt idx="17130">
                  <c:v>93.2896150209571</c:v>
                </c:pt>
                <c:pt idx="17131">
                  <c:v>93.457569320189194</c:v>
                </c:pt>
                <c:pt idx="17132">
                  <c:v>94.451749314295597</c:v>
                </c:pt>
                <c:pt idx="17133">
                  <c:v>93.9577908210196</c:v>
                </c:pt>
                <c:pt idx="17134">
                  <c:v>94.386420490789106</c:v>
                </c:pt>
                <c:pt idx="17135">
                  <c:v>96.460815865876697</c:v>
                </c:pt>
                <c:pt idx="17136">
                  <c:v>96.770013243811405</c:v>
                </c:pt>
                <c:pt idx="17137">
                  <c:v>96.621659633594007</c:v>
                </c:pt>
                <c:pt idx="17138">
                  <c:v>97.186887624468199</c:v>
                </c:pt>
                <c:pt idx="17139">
                  <c:v>99.010671788944194</c:v>
                </c:pt>
                <c:pt idx="17140">
                  <c:v>100</c:v>
                </c:pt>
                <c:pt idx="17141">
                  <c:v>100</c:v>
                </c:pt>
                <c:pt idx="17142">
                  <c:v>100</c:v>
                </c:pt>
                <c:pt idx="17143">
                  <c:v>100</c:v>
                </c:pt>
                <c:pt idx="17144">
                  <c:v>100</c:v>
                </c:pt>
                <c:pt idx="17145">
                  <c:v>100</c:v>
                </c:pt>
                <c:pt idx="17146">
                  <c:v>100</c:v>
                </c:pt>
                <c:pt idx="17147">
                  <c:v>100</c:v>
                </c:pt>
                <c:pt idx="17148">
                  <c:v>100</c:v>
                </c:pt>
                <c:pt idx="17149">
                  <c:v>100</c:v>
                </c:pt>
                <c:pt idx="17150">
                  <c:v>100</c:v>
                </c:pt>
                <c:pt idx="17151">
                  <c:v>100</c:v>
                </c:pt>
                <c:pt idx="17152">
                  <c:v>100</c:v>
                </c:pt>
                <c:pt idx="17153">
                  <c:v>100</c:v>
                </c:pt>
                <c:pt idx="17154">
                  <c:v>100</c:v>
                </c:pt>
                <c:pt idx="17155">
                  <c:v>100</c:v>
                </c:pt>
                <c:pt idx="17156">
                  <c:v>100</c:v>
                </c:pt>
                <c:pt idx="17157">
                  <c:v>100</c:v>
                </c:pt>
                <c:pt idx="17158">
                  <c:v>100</c:v>
                </c:pt>
                <c:pt idx="17159">
                  <c:v>100</c:v>
                </c:pt>
                <c:pt idx="17160">
                  <c:v>100</c:v>
                </c:pt>
                <c:pt idx="17161">
                  <c:v>100</c:v>
                </c:pt>
                <c:pt idx="17162">
                  <c:v>100</c:v>
                </c:pt>
                <c:pt idx="17163">
                  <c:v>100</c:v>
                </c:pt>
                <c:pt idx="17164">
                  <c:v>100</c:v>
                </c:pt>
                <c:pt idx="17165">
                  <c:v>100</c:v>
                </c:pt>
                <c:pt idx="17166">
                  <c:v>100</c:v>
                </c:pt>
                <c:pt idx="17167">
                  <c:v>100</c:v>
                </c:pt>
                <c:pt idx="17168">
                  <c:v>100</c:v>
                </c:pt>
                <c:pt idx="17169">
                  <c:v>100</c:v>
                </c:pt>
                <c:pt idx="17170">
                  <c:v>100</c:v>
                </c:pt>
                <c:pt idx="17171">
                  <c:v>100</c:v>
                </c:pt>
                <c:pt idx="17172">
                  <c:v>100</c:v>
                </c:pt>
                <c:pt idx="17173">
                  <c:v>100</c:v>
                </c:pt>
                <c:pt idx="17174">
                  <c:v>100</c:v>
                </c:pt>
                <c:pt idx="17175">
                  <c:v>100</c:v>
                </c:pt>
                <c:pt idx="17176">
                  <c:v>100</c:v>
                </c:pt>
                <c:pt idx="17177">
                  <c:v>100</c:v>
                </c:pt>
                <c:pt idx="17178">
                  <c:v>100</c:v>
                </c:pt>
                <c:pt idx="17179">
                  <c:v>100</c:v>
                </c:pt>
                <c:pt idx="17180">
                  <c:v>100</c:v>
                </c:pt>
                <c:pt idx="17181">
                  <c:v>100</c:v>
                </c:pt>
                <c:pt idx="17182">
                  <c:v>100</c:v>
                </c:pt>
                <c:pt idx="17183">
                  <c:v>100</c:v>
                </c:pt>
                <c:pt idx="17184">
                  <c:v>100</c:v>
                </c:pt>
                <c:pt idx="17185">
                  <c:v>100</c:v>
                </c:pt>
                <c:pt idx="17186">
                  <c:v>100</c:v>
                </c:pt>
                <c:pt idx="17187">
                  <c:v>100</c:v>
                </c:pt>
                <c:pt idx="17188">
                  <c:v>100</c:v>
                </c:pt>
                <c:pt idx="17189">
                  <c:v>100</c:v>
                </c:pt>
                <c:pt idx="17190">
                  <c:v>100</c:v>
                </c:pt>
                <c:pt idx="17191">
                  <c:v>100</c:v>
                </c:pt>
                <c:pt idx="17192">
                  <c:v>100</c:v>
                </c:pt>
                <c:pt idx="17193">
                  <c:v>100</c:v>
                </c:pt>
                <c:pt idx="17194">
                  <c:v>100</c:v>
                </c:pt>
                <c:pt idx="17195">
                  <c:v>100</c:v>
                </c:pt>
                <c:pt idx="17196">
                  <c:v>100</c:v>
                </c:pt>
                <c:pt idx="17197">
                  <c:v>100</c:v>
                </c:pt>
                <c:pt idx="17198">
                  <c:v>100</c:v>
                </c:pt>
                <c:pt idx="17199">
                  <c:v>100</c:v>
                </c:pt>
                <c:pt idx="17200">
                  <c:v>100</c:v>
                </c:pt>
                <c:pt idx="17201">
                  <c:v>100</c:v>
                </c:pt>
                <c:pt idx="17202">
                  <c:v>100</c:v>
                </c:pt>
                <c:pt idx="17203">
                  <c:v>100</c:v>
                </c:pt>
                <c:pt idx="17204">
                  <c:v>99.990933988618707</c:v>
                </c:pt>
                <c:pt idx="17205">
                  <c:v>99.9885322218325</c:v>
                </c:pt>
                <c:pt idx="17206">
                  <c:v>100</c:v>
                </c:pt>
                <c:pt idx="17207">
                  <c:v>100</c:v>
                </c:pt>
                <c:pt idx="17208">
                  <c:v>100</c:v>
                </c:pt>
                <c:pt idx="17209">
                  <c:v>100</c:v>
                </c:pt>
                <c:pt idx="17210">
                  <c:v>100</c:v>
                </c:pt>
                <c:pt idx="17211">
                  <c:v>100</c:v>
                </c:pt>
                <c:pt idx="17212">
                  <c:v>100</c:v>
                </c:pt>
                <c:pt idx="17213">
                  <c:v>100</c:v>
                </c:pt>
                <c:pt idx="17214">
                  <c:v>100</c:v>
                </c:pt>
                <c:pt idx="17215">
                  <c:v>100</c:v>
                </c:pt>
                <c:pt idx="17216">
                  <c:v>100</c:v>
                </c:pt>
                <c:pt idx="17217">
                  <c:v>100</c:v>
                </c:pt>
                <c:pt idx="17218">
                  <c:v>100</c:v>
                </c:pt>
                <c:pt idx="17219">
                  <c:v>100</c:v>
                </c:pt>
                <c:pt idx="17220">
                  <c:v>100</c:v>
                </c:pt>
                <c:pt idx="17221">
                  <c:v>100</c:v>
                </c:pt>
                <c:pt idx="17222">
                  <c:v>100</c:v>
                </c:pt>
                <c:pt idx="17223">
                  <c:v>100</c:v>
                </c:pt>
                <c:pt idx="17224">
                  <c:v>100</c:v>
                </c:pt>
                <c:pt idx="17225">
                  <c:v>100</c:v>
                </c:pt>
                <c:pt idx="17226">
                  <c:v>100</c:v>
                </c:pt>
                <c:pt idx="17227">
                  <c:v>100</c:v>
                </c:pt>
                <c:pt idx="17228">
                  <c:v>100</c:v>
                </c:pt>
                <c:pt idx="17229">
                  <c:v>100</c:v>
                </c:pt>
                <c:pt idx="17230">
                  <c:v>99.966720948293201</c:v>
                </c:pt>
                <c:pt idx="17231">
                  <c:v>97.937055644791798</c:v>
                </c:pt>
                <c:pt idx="17232">
                  <c:v>96.241016598608795</c:v>
                </c:pt>
                <c:pt idx="17233">
                  <c:v>95.717788426217794</c:v>
                </c:pt>
                <c:pt idx="17234">
                  <c:v>93.774016206090394</c:v>
                </c:pt>
                <c:pt idx="17235">
                  <c:v>92.870267785159797</c:v>
                </c:pt>
                <c:pt idx="17236">
                  <c:v>91.787491135540094</c:v>
                </c:pt>
                <c:pt idx="17237">
                  <c:v>91.1164289911857</c:v>
                </c:pt>
                <c:pt idx="17238">
                  <c:v>91.025193208201003</c:v>
                </c:pt>
                <c:pt idx="17239">
                  <c:v>89.578791003675207</c:v>
                </c:pt>
                <c:pt idx="17240">
                  <c:v>87.854963501884697</c:v>
                </c:pt>
                <c:pt idx="17241">
                  <c:v>87.519415622016098</c:v>
                </c:pt>
                <c:pt idx="17242">
                  <c:v>88.276395323517704</c:v>
                </c:pt>
                <c:pt idx="17243">
                  <c:v>88.728670274024196</c:v>
                </c:pt>
                <c:pt idx="17244">
                  <c:v>89.855454966255607</c:v>
                </c:pt>
                <c:pt idx="17245">
                  <c:v>90.046663804793297</c:v>
                </c:pt>
                <c:pt idx="17246">
                  <c:v>90.740847881363393</c:v>
                </c:pt>
                <c:pt idx="17247">
                  <c:v>92.300554071296403</c:v>
                </c:pt>
                <c:pt idx="17248">
                  <c:v>95.076721303714294</c:v>
                </c:pt>
                <c:pt idx="17249">
                  <c:v>98.563781577354206</c:v>
                </c:pt>
                <c:pt idx="17250">
                  <c:v>99.994223073465506</c:v>
                </c:pt>
                <c:pt idx="17251">
                  <c:v>100</c:v>
                </c:pt>
                <c:pt idx="17252">
                  <c:v>100</c:v>
                </c:pt>
                <c:pt idx="17253">
                  <c:v>100</c:v>
                </c:pt>
                <c:pt idx="17254">
                  <c:v>100</c:v>
                </c:pt>
                <c:pt idx="17255">
                  <c:v>100</c:v>
                </c:pt>
                <c:pt idx="17256">
                  <c:v>100</c:v>
                </c:pt>
                <c:pt idx="17257">
                  <c:v>100</c:v>
                </c:pt>
                <c:pt idx="17258">
                  <c:v>100</c:v>
                </c:pt>
                <c:pt idx="17259">
                  <c:v>100</c:v>
                </c:pt>
                <c:pt idx="17260">
                  <c:v>100</c:v>
                </c:pt>
                <c:pt idx="17261">
                  <c:v>100</c:v>
                </c:pt>
                <c:pt idx="17262">
                  <c:v>100</c:v>
                </c:pt>
                <c:pt idx="17263">
                  <c:v>100</c:v>
                </c:pt>
                <c:pt idx="17264">
                  <c:v>100</c:v>
                </c:pt>
                <c:pt idx="17265">
                  <c:v>100</c:v>
                </c:pt>
                <c:pt idx="17266">
                  <c:v>100</c:v>
                </c:pt>
                <c:pt idx="17267">
                  <c:v>100</c:v>
                </c:pt>
                <c:pt idx="17268">
                  <c:v>100</c:v>
                </c:pt>
                <c:pt idx="17269">
                  <c:v>100</c:v>
                </c:pt>
                <c:pt idx="17270">
                  <c:v>100</c:v>
                </c:pt>
                <c:pt idx="17271">
                  <c:v>100</c:v>
                </c:pt>
                <c:pt idx="17272">
                  <c:v>100</c:v>
                </c:pt>
                <c:pt idx="17273">
                  <c:v>100</c:v>
                </c:pt>
                <c:pt idx="17274">
                  <c:v>100</c:v>
                </c:pt>
                <c:pt idx="17275">
                  <c:v>100</c:v>
                </c:pt>
                <c:pt idx="17276">
                  <c:v>100</c:v>
                </c:pt>
                <c:pt idx="17277">
                  <c:v>100</c:v>
                </c:pt>
                <c:pt idx="17278">
                  <c:v>100</c:v>
                </c:pt>
                <c:pt idx="17279">
                  <c:v>100</c:v>
                </c:pt>
                <c:pt idx="17280">
                  <c:v>100</c:v>
                </c:pt>
                <c:pt idx="17281">
                  <c:v>100</c:v>
                </c:pt>
                <c:pt idx="17282">
                  <c:v>100</c:v>
                </c:pt>
                <c:pt idx="17283">
                  <c:v>100</c:v>
                </c:pt>
                <c:pt idx="17284">
                  <c:v>100</c:v>
                </c:pt>
                <c:pt idx="17285">
                  <c:v>100</c:v>
                </c:pt>
                <c:pt idx="17286">
                  <c:v>100</c:v>
                </c:pt>
                <c:pt idx="17287">
                  <c:v>100</c:v>
                </c:pt>
                <c:pt idx="17288">
                  <c:v>100</c:v>
                </c:pt>
                <c:pt idx="17289">
                  <c:v>100</c:v>
                </c:pt>
                <c:pt idx="17290">
                  <c:v>100</c:v>
                </c:pt>
                <c:pt idx="17291">
                  <c:v>100</c:v>
                </c:pt>
                <c:pt idx="17292">
                  <c:v>100</c:v>
                </c:pt>
                <c:pt idx="17293">
                  <c:v>100</c:v>
                </c:pt>
                <c:pt idx="17294">
                  <c:v>100</c:v>
                </c:pt>
                <c:pt idx="17295">
                  <c:v>100</c:v>
                </c:pt>
                <c:pt idx="17296">
                  <c:v>100</c:v>
                </c:pt>
                <c:pt idx="17297">
                  <c:v>100</c:v>
                </c:pt>
                <c:pt idx="17298">
                  <c:v>100</c:v>
                </c:pt>
                <c:pt idx="17299">
                  <c:v>100</c:v>
                </c:pt>
                <c:pt idx="17300">
                  <c:v>100</c:v>
                </c:pt>
                <c:pt idx="17301">
                  <c:v>100</c:v>
                </c:pt>
                <c:pt idx="17302">
                  <c:v>100</c:v>
                </c:pt>
                <c:pt idx="17303">
                  <c:v>100</c:v>
                </c:pt>
                <c:pt idx="17304">
                  <c:v>100</c:v>
                </c:pt>
                <c:pt idx="17305">
                  <c:v>100</c:v>
                </c:pt>
                <c:pt idx="17306">
                  <c:v>100</c:v>
                </c:pt>
                <c:pt idx="17307">
                  <c:v>100</c:v>
                </c:pt>
                <c:pt idx="17308">
                  <c:v>100</c:v>
                </c:pt>
                <c:pt idx="17309">
                  <c:v>100</c:v>
                </c:pt>
                <c:pt idx="17310">
                  <c:v>100</c:v>
                </c:pt>
                <c:pt idx="17311">
                  <c:v>100</c:v>
                </c:pt>
                <c:pt idx="17312">
                  <c:v>100</c:v>
                </c:pt>
                <c:pt idx="17313">
                  <c:v>100</c:v>
                </c:pt>
                <c:pt idx="17314">
                  <c:v>95.954051276263101</c:v>
                </c:pt>
                <c:pt idx="17315">
                  <c:v>90.484713079018405</c:v>
                </c:pt>
                <c:pt idx="17316">
                  <c:v>92.338681398236403</c:v>
                </c:pt>
                <c:pt idx="17317">
                  <c:v>93.803114026006796</c:v>
                </c:pt>
                <c:pt idx="17318">
                  <c:v>92.453595753263599</c:v>
                </c:pt>
                <c:pt idx="17319">
                  <c:v>91.332860104292905</c:v>
                </c:pt>
                <c:pt idx="17320">
                  <c:v>90.798469936568196</c:v>
                </c:pt>
                <c:pt idx="17321">
                  <c:v>90.107377922621595</c:v>
                </c:pt>
                <c:pt idx="17322">
                  <c:v>89.185915656078194</c:v>
                </c:pt>
                <c:pt idx="17323">
                  <c:v>87.8686947209804</c:v>
                </c:pt>
                <c:pt idx="17324">
                  <c:v>87.362754806172106</c:v>
                </c:pt>
                <c:pt idx="17325">
                  <c:v>86.607243817970499</c:v>
                </c:pt>
                <c:pt idx="17326">
                  <c:v>90.834454310554193</c:v>
                </c:pt>
                <c:pt idx="17327">
                  <c:v>91.667492930287096</c:v>
                </c:pt>
                <c:pt idx="17328">
                  <c:v>92.613432261629399</c:v>
                </c:pt>
                <c:pt idx="17329">
                  <c:v>91.914519091241402</c:v>
                </c:pt>
                <c:pt idx="17330">
                  <c:v>93.154032532012906</c:v>
                </c:pt>
                <c:pt idx="17331">
                  <c:v>95.889775169820396</c:v>
                </c:pt>
                <c:pt idx="17332">
                  <c:v>99.637060293479095</c:v>
                </c:pt>
                <c:pt idx="17333">
                  <c:v>99.963418987877702</c:v>
                </c:pt>
                <c:pt idx="17334">
                  <c:v>100</c:v>
                </c:pt>
                <c:pt idx="17335">
                  <c:v>100</c:v>
                </c:pt>
                <c:pt idx="17336">
                  <c:v>100</c:v>
                </c:pt>
                <c:pt idx="17337">
                  <c:v>100</c:v>
                </c:pt>
                <c:pt idx="17338">
                  <c:v>100</c:v>
                </c:pt>
                <c:pt idx="17339">
                  <c:v>100</c:v>
                </c:pt>
                <c:pt idx="17340">
                  <c:v>100</c:v>
                </c:pt>
                <c:pt idx="17341">
                  <c:v>100</c:v>
                </c:pt>
                <c:pt idx="17342">
                  <c:v>100</c:v>
                </c:pt>
                <c:pt idx="17343">
                  <c:v>100</c:v>
                </c:pt>
                <c:pt idx="17344">
                  <c:v>100</c:v>
                </c:pt>
                <c:pt idx="17345">
                  <c:v>100</c:v>
                </c:pt>
                <c:pt idx="17346">
                  <c:v>100</c:v>
                </c:pt>
                <c:pt idx="17347">
                  <c:v>100</c:v>
                </c:pt>
                <c:pt idx="17348">
                  <c:v>100</c:v>
                </c:pt>
                <c:pt idx="17349">
                  <c:v>100</c:v>
                </c:pt>
                <c:pt idx="17350">
                  <c:v>100</c:v>
                </c:pt>
                <c:pt idx="17351">
                  <c:v>100</c:v>
                </c:pt>
                <c:pt idx="17352">
                  <c:v>100</c:v>
                </c:pt>
                <c:pt idx="17353">
                  <c:v>100</c:v>
                </c:pt>
                <c:pt idx="17354">
                  <c:v>100</c:v>
                </c:pt>
                <c:pt idx="17355">
                  <c:v>100</c:v>
                </c:pt>
                <c:pt idx="17356">
                  <c:v>100</c:v>
                </c:pt>
                <c:pt idx="17357">
                  <c:v>100</c:v>
                </c:pt>
                <c:pt idx="17358">
                  <c:v>100</c:v>
                </c:pt>
                <c:pt idx="17359">
                  <c:v>100</c:v>
                </c:pt>
                <c:pt idx="17360">
                  <c:v>100</c:v>
                </c:pt>
                <c:pt idx="17361">
                  <c:v>100</c:v>
                </c:pt>
                <c:pt idx="17362">
                  <c:v>100</c:v>
                </c:pt>
                <c:pt idx="17363">
                  <c:v>100</c:v>
                </c:pt>
                <c:pt idx="17364">
                  <c:v>99.820230977371693</c:v>
                </c:pt>
                <c:pt idx="17365">
                  <c:v>99.639115380975994</c:v>
                </c:pt>
                <c:pt idx="17366">
                  <c:v>100</c:v>
                </c:pt>
                <c:pt idx="17367">
                  <c:v>100</c:v>
                </c:pt>
                <c:pt idx="17368">
                  <c:v>100</c:v>
                </c:pt>
                <c:pt idx="17369">
                  <c:v>100</c:v>
                </c:pt>
                <c:pt idx="17370">
                  <c:v>100</c:v>
                </c:pt>
                <c:pt idx="17371">
                  <c:v>100</c:v>
                </c:pt>
                <c:pt idx="17372">
                  <c:v>100</c:v>
                </c:pt>
                <c:pt idx="17373">
                  <c:v>100</c:v>
                </c:pt>
                <c:pt idx="17374">
                  <c:v>100</c:v>
                </c:pt>
                <c:pt idx="17375">
                  <c:v>100</c:v>
                </c:pt>
                <c:pt idx="17376">
                  <c:v>100</c:v>
                </c:pt>
                <c:pt idx="17377">
                  <c:v>100</c:v>
                </c:pt>
                <c:pt idx="17378">
                  <c:v>100</c:v>
                </c:pt>
                <c:pt idx="17379">
                  <c:v>100</c:v>
                </c:pt>
                <c:pt idx="17380">
                  <c:v>99.686928303671905</c:v>
                </c:pt>
                <c:pt idx="17381">
                  <c:v>94.789177831627995</c:v>
                </c:pt>
                <c:pt idx="17382">
                  <c:v>89.163242333832002</c:v>
                </c:pt>
                <c:pt idx="17383">
                  <c:v>79.573476667892194</c:v>
                </c:pt>
                <c:pt idx="17384">
                  <c:v>66.385651531266603</c:v>
                </c:pt>
                <c:pt idx="17385">
                  <c:v>56.580381188956203</c:v>
                </c:pt>
                <c:pt idx="17386">
                  <c:v>53.225331464206597</c:v>
                </c:pt>
                <c:pt idx="17387">
                  <c:v>52.4866778315237</c:v>
                </c:pt>
                <c:pt idx="17388">
                  <c:v>53.743963993301001</c:v>
                </c:pt>
                <c:pt idx="17389">
                  <c:v>54.943625256581598</c:v>
                </c:pt>
                <c:pt idx="17390">
                  <c:v>62.839794575688401</c:v>
                </c:pt>
                <c:pt idx="17391">
                  <c:v>63.805148032886898</c:v>
                </c:pt>
                <c:pt idx="17392">
                  <c:v>66.967558286244</c:v>
                </c:pt>
                <c:pt idx="17393">
                  <c:v>72.060030512853601</c:v>
                </c:pt>
                <c:pt idx="17394">
                  <c:v>78.013919406624794</c:v>
                </c:pt>
                <c:pt idx="17395">
                  <c:v>84.849579563797107</c:v>
                </c:pt>
                <c:pt idx="17396">
                  <c:v>89.291955300759</c:v>
                </c:pt>
                <c:pt idx="17397">
                  <c:v>97.363369155753105</c:v>
                </c:pt>
                <c:pt idx="17398">
                  <c:v>100</c:v>
                </c:pt>
                <c:pt idx="17399">
                  <c:v>100</c:v>
                </c:pt>
                <c:pt idx="17400">
                  <c:v>100</c:v>
                </c:pt>
                <c:pt idx="17401">
                  <c:v>100</c:v>
                </c:pt>
                <c:pt idx="17402">
                  <c:v>100</c:v>
                </c:pt>
                <c:pt idx="17403">
                  <c:v>100</c:v>
                </c:pt>
                <c:pt idx="17404">
                  <c:v>99.998650293084694</c:v>
                </c:pt>
                <c:pt idx="17405">
                  <c:v>98.747348016184802</c:v>
                </c:pt>
                <c:pt idx="17406">
                  <c:v>98.166094637100898</c:v>
                </c:pt>
                <c:pt idx="17407">
                  <c:v>97.601887592988703</c:v>
                </c:pt>
                <c:pt idx="17408">
                  <c:v>96.091569298783099</c:v>
                </c:pt>
                <c:pt idx="17409">
                  <c:v>95.158956163553299</c:v>
                </c:pt>
                <c:pt idx="17410">
                  <c:v>95.439987634380302</c:v>
                </c:pt>
                <c:pt idx="17411">
                  <c:v>98.629160325162204</c:v>
                </c:pt>
                <c:pt idx="17412">
                  <c:v>95.783736094351895</c:v>
                </c:pt>
                <c:pt idx="17413">
                  <c:v>93.671280170212796</c:v>
                </c:pt>
                <c:pt idx="17414">
                  <c:v>85.482023663377205</c:v>
                </c:pt>
                <c:pt idx="17415">
                  <c:v>87.804262861197898</c:v>
                </c:pt>
                <c:pt idx="17416">
                  <c:v>87.288995926886003</c:v>
                </c:pt>
                <c:pt idx="17417">
                  <c:v>77.318268467041094</c:v>
                </c:pt>
                <c:pt idx="17418">
                  <c:v>67.046668433383104</c:v>
                </c:pt>
                <c:pt idx="17419">
                  <c:v>64.012874059545197</c:v>
                </c:pt>
                <c:pt idx="17420">
                  <c:v>57.2933321983176</c:v>
                </c:pt>
                <c:pt idx="17421">
                  <c:v>55.613251834907501</c:v>
                </c:pt>
                <c:pt idx="17422">
                  <c:v>60.784134916733898</c:v>
                </c:pt>
                <c:pt idx="17423">
                  <c:v>62.703946405837897</c:v>
                </c:pt>
                <c:pt idx="17424">
                  <c:v>67.210758960685098</c:v>
                </c:pt>
                <c:pt idx="17425">
                  <c:v>68.524340627577004</c:v>
                </c:pt>
                <c:pt idx="17426">
                  <c:v>70.303887498785599</c:v>
                </c:pt>
                <c:pt idx="17427">
                  <c:v>73.786574505137807</c:v>
                </c:pt>
                <c:pt idx="17428">
                  <c:v>76.965698690504098</c:v>
                </c:pt>
                <c:pt idx="17429">
                  <c:v>79.134602852867104</c:v>
                </c:pt>
                <c:pt idx="17430">
                  <c:v>81.076147200758697</c:v>
                </c:pt>
                <c:pt idx="17431">
                  <c:v>80.022942947356896</c:v>
                </c:pt>
                <c:pt idx="17432">
                  <c:v>78.242736267620202</c:v>
                </c:pt>
                <c:pt idx="17433">
                  <c:v>77.198375625626795</c:v>
                </c:pt>
                <c:pt idx="17434">
                  <c:v>76.558075430215098</c:v>
                </c:pt>
                <c:pt idx="17435">
                  <c:v>77.624542799643805</c:v>
                </c:pt>
                <c:pt idx="17436">
                  <c:v>78.355125118826294</c:v>
                </c:pt>
                <c:pt idx="17437">
                  <c:v>81.280420008555197</c:v>
                </c:pt>
                <c:pt idx="17438">
                  <c:v>82.601660912439698</c:v>
                </c:pt>
                <c:pt idx="17439">
                  <c:v>85.589565016285505</c:v>
                </c:pt>
                <c:pt idx="17440">
                  <c:v>90.416959179585703</c:v>
                </c:pt>
                <c:pt idx="17441">
                  <c:v>92.177939080503506</c:v>
                </c:pt>
                <c:pt idx="17442">
                  <c:v>95.657388213077496</c:v>
                </c:pt>
                <c:pt idx="17443">
                  <c:v>96.374221801920896</c:v>
                </c:pt>
                <c:pt idx="17444">
                  <c:v>93.034921497538406</c:v>
                </c:pt>
                <c:pt idx="17445">
                  <c:v>91.420420485858898</c:v>
                </c:pt>
                <c:pt idx="17446">
                  <c:v>92.891593895322799</c:v>
                </c:pt>
                <c:pt idx="17447">
                  <c:v>96.908158958630807</c:v>
                </c:pt>
                <c:pt idx="17448">
                  <c:v>100</c:v>
                </c:pt>
                <c:pt idx="17449">
                  <c:v>100</c:v>
                </c:pt>
                <c:pt idx="17450">
                  <c:v>100</c:v>
                </c:pt>
                <c:pt idx="17451">
                  <c:v>100</c:v>
                </c:pt>
                <c:pt idx="17452">
                  <c:v>100</c:v>
                </c:pt>
                <c:pt idx="17453">
                  <c:v>100</c:v>
                </c:pt>
                <c:pt idx="17454">
                  <c:v>100</c:v>
                </c:pt>
                <c:pt idx="17455">
                  <c:v>100</c:v>
                </c:pt>
                <c:pt idx="17456">
                  <c:v>100</c:v>
                </c:pt>
                <c:pt idx="17457">
                  <c:v>100</c:v>
                </c:pt>
                <c:pt idx="17458">
                  <c:v>100</c:v>
                </c:pt>
                <c:pt idx="17459">
                  <c:v>99.993006714840405</c:v>
                </c:pt>
                <c:pt idx="17460">
                  <c:v>98.303448144749694</c:v>
                </c:pt>
                <c:pt idx="17461">
                  <c:v>96.059558187701697</c:v>
                </c:pt>
                <c:pt idx="17462">
                  <c:v>93.536887260307495</c:v>
                </c:pt>
                <c:pt idx="17463">
                  <c:v>93.713581140811399</c:v>
                </c:pt>
                <c:pt idx="17464">
                  <c:v>95.102176679746194</c:v>
                </c:pt>
                <c:pt idx="17465">
                  <c:v>94.752743849127199</c:v>
                </c:pt>
                <c:pt idx="17466">
                  <c:v>97.648944515641702</c:v>
                </c:pt>
                <c:pt idx="17467">
                  <c:v>98.193138243038405</c:v>
                </c:pt>
                <c:pt idx="17468">
                  <c:v>91.8591152718258</c:v>
                </c:pt>
                <c:pt idx="17469">
                  <c:v>90.385367090510698</c:v>
                </c:pt>
                <c:pt idx="17470">
                  <c:v>89.474371549258606</c:v>
                </c:pt>
                <c:pt idx="17471">
                  <c:v>85.704296746937402</c:v>
                </c:pt>
                <c:pt idx="17472">
                  <c:v>88.338893609087407</c:v>
                </c:pt>
                <c:pt idx="17473">
                  <c:v>87.484400107013997</c:v>
                </c:pt>
                <c:pt idx="17474">
                  <c:v>94.7278319684103</c:v>
                </c:pt>
                <c:pt idx="17475">
                  <c:v>89.541541368950902</c:v>
                </c:pt>
                <c:pt idx="17476">
                  <c:v>85.278483909690095</c:v>
                </c:pt>
                <c:pt idx="17477">
                  <c:v>84.554180941796602</c:v>
                </c:pt>
                <c:pt idx="17478">
                  <c:v>84.735583590666906</c:v>
                </c:pt>
                <c:pt idx="17479">
                  <c:v>83.6300557461187</c:v>
                </c:pt>
                <c:pt idx="17480">
                  <c:v>82.406982090282</c:v>
                </c:pt>
                <c:pt idx="17481">
                  <c:v>81.337365626198505</c:v>
                </c:pt>
                <c:pt idx="17482">
                  <c:v>80.320708087042902</c:v>
                </c:pt>
                <c:pt idx="17483">
                  <c:v>83.192205374911296</c:v>
                </c:pt>
                <c:pt idx="17484">
                  <c:v>86.686194125848004</c:v>
                </c:pt>
                <c:pt idx="17485">
                  <c:v>89.565089954219403</c:v>
                </c:pt>
                <c:pt idx="17486">
                  <c:v>89.227832906916007</c:v>
                </c:pt>
                <c:pt idx="17487">
                  <c:v>87.983064970925099</c:v>
                </c:pt>
                <c:pt idx="17488">
                  <c:v>88.5180539684454</c:v>
                </c:pt>
                <c:pt idx="17489">
                  <c:v>89.147164358829599</c:v>
                </c:pt>
                <c:pt idx="17490">
                  <c:v>91.905975501833097</c:v>
                </c:pt>
                <c:pt idx="17491">
                  <c:v>99.126944477136604</c:v>
                </c:pt>
                <c:pt idx="17492">
                  <c:v>100</c:v>
                </c:pt>
                <c:pt idx="17493">
                  <c:v>100</c:v>
                </c:pt>
                <c:pt idx="17494">
                  <c:v>100</c:v>
                </c:pt>
                <c:pt idx="17495">
                  <c:v>100</c:v>
                </c:pt>
                <c:pt idx="17496">
                  <c:v>100</c:v>
                </c:pt>
                <c:pt idx="17497">
                  <c:v>100</c:v>
                </c:pt>
                <c:pt idx="17498">
                  <c:v>100</c:v>
                </c:pt>
                <c:pt idx="17499">
                  <c:v>100</c:v>
                </c:pt>
                <c:pt idx="17500">
                  <c:v>100</c:v>
                </c:pt>
                <c:pt idx="17501">
                  <c:v>100</c:v>
                </c:pt>
                <c:pt idx="17502">
                  <c:v>100</c:v>
                </c:pt>
                <c:pt idx="17503">
                  <c:v>100</c:v>
                </c:pt>
                <c:pt idx="17504">
                  <c:v>99.195975706476503</c:v>
                </c:pt>
                <c:pt idx="17505">
                  <c:v>95.237811613784203</c:v>
                </c:pt>
                <c:pt idx="17506">
                  <c:v>93.078933218563805</c:v>
                </c:pt>
                <c:pt idx="17507">
                  <c:v>92.0548914841645</c:v>
                </c:pt>
                <c:pt idx="17508">
                  <c:v>97.380735393815002</c:v>
                </c:pt>
                <c:pt idx="17509">
                  <c:v>99.9668844464872</c:v>
                </c:pt>
                <c:pt idx="17510">
                  <c:v>100</c:v>
                </c:pt>
                <c:pt idx="17511">
                  <c:v>100</c:v>
                </c:pt>
                <c:pt idx="17512">
                  <c:v>100</c:v>
                </c:pt>
                <c:pt idx="17513">
                  <c:v>100</c:v>
                </c:pt>
                <c:pt idx="17514">
                  <c:v>100</c:v>
                </c:pt>
                <c:pt idx="17515">
                  <c:v>100</c:v>
                </c:pt>
                <c:pt idx="17516">
                  <c:v>100</c:v>
                </c:pt>
                <c:pt idx="17517">
                  <c:v>100</c:v>
                </c:pt>
                <c:pt idx="17518">
                  <c:v>100</c:v>
                </c:pt>
                <c:pt idx="17519">
                  <c:v>100</c:v>
                </c:pt>
                <c:pt idx="17520">
                  <c:v>100</c:v>
                </c:pt>
                <c:pt idx="17521">
                  <c:v>100</c:v>
                </c:pt>
                <c:pt idx="17522">
                  <c:v>100</c:v>
                </c:pt>
                <c:pt idx="17523">
                  <c:v>100</c:v>
                </c:pt>
                <c:pt idx="17524">
                  <c:v>100</c:v>
                </c:pt>
                <c:pt idx="17525">
                  <c:v>100</c:v>
                </c:pt>
                <c:pt idx="17526">
                  <c:v>100</c:v>
                </c:pt>
                <c:pt idx="17527">
                  <c:v>100</c:v>
                </c:pt>
                <c:pt idx="17528">
                  <c:v>99.208475929855794</c:v>
                </c:pt>
                <c:pt idx="17529">
                  <c:v>95.628874236076001</c:v>
                </c:pt>
                <c:pt idx="17530">
                  <c:v>94.073870256795104</c:v>
                </c:pt>
                <c:pt idx="17531">
                  <c:v>95.969877819723095</c:v>
                </c:pt>
                <c:pt idx="17532">
                  <c:v>97.323948965894104</c:v>
                </c:pt>
                <c:pt idx="17533">
                  <c:v>97.036743932794806</c:v>
                </c:pt>
                <c:pt idx="17534">
                  <c:v>96.7773010275003</c:v>
                </c:pt>
                <c:pt idx="17535">
                  <c:v>99.125312915746406</c:v>
                </c:pt>
                <c:pt idx="17536">
                  <c:v>100</c:v>
                </c:pt>
                <c:pt idx="17537">
                  <c:v>100</c:v>
                </c:pt>
                <c:pt idx="17538">
                  <c:v>100</c:v>
                </c:pt>
                <c:pt idx="17539">
                  <c:v>100</c:v>
                </c:pt>
                <c:pt idx="17540">
                  <c:v>100</c:v>
                </c:pt>
                <c:pt idx="17541">
                  <c:v>100</c:v>
                </c:pt>
                <c:pt idx="17542">
                  <c:v>100</c:v>
                </c:pt>
                <c:pt idx="17543">
                  <c:v>100</c:v>
                </c:pt>
                <c:pt idx="17544">
                  <c:v>100</c:v>
                </c:pt>
                <c:pt idx="17545">
                  <c:v>100</c:v>
                </c:pt>
                <c:pt idx="17546">
                  <c:v>99.999994641248094</c:v>
                </c:pt>
                <c:pt idx="17547">
                  <c:v>99.658921736305302</c:v>
                </c:pt>
                <c:pt idx="17548">
                  <c:v>97.548908126557905</c:v>
                </c:pt>
                <c:pt idx="17549">
                  <c:v>94.189324964697207</c:v>
                </c:pt>
                <c:pt idx="17550">
                  <c:v>92.881357248158906</c:v>
                </c:pt>
                <c:pt idx="17551">
                  <c:v>91.184493652866294</c:v>
                </c:pt>
                <c:pt idx="17552">
                  <c:v>89.485472119515904</c:v>
                </c:pt>
                <c:pt idx="17553">
                  <c:v>88.407107951458798</c:v>
                </c:pt>
                <c:pt idx="17554">
                  <c:v>87.342526701105896</c:v>
                </c:pt>
                <c:pt idx="17555">
                  <c:v>88.5186013236018</c:v>
                </c:pt>
                <c:pt idx="17556">
                  <c:v>93.030491385627101</c:v>
                </c:pt>
                <c:pt idx="17557">
                  <c:v>99.854297740696893</c:v>
                </c:pt>
                <c:pt idx="17558">
                  <c:v>100</c:v>
                </c:pt>
                <c:pt idx="17559">
                  <c:v>100</c:v>
                </c:pt>
                <c:pt idx="17560">
                  <c:v>100</c:v>
                </c:pt>
                <c:pt idx="17561">
                  <c:v>100</c:v>
                </c:pt>
                <c:pt idx="17562">
                  <c:v>100</c:v>
                </c:pt>
                <c:pt idx="17563">
                  <c:v>100</c:v>
                </c:pt>
                <c:pt idx="17564">
                  <c:v>100</c:v>
                </c:pt>
                <c:pt idx="17565">
                  <c:v>100</c:v>
                </c:pt>
                <c:pt idx="17566">
                  <c:v>100</c:v>
                </c:pt>
                <c:pt idx="17567">
                  <c:v>100</c:v>
                </c:pt>
                <c:pt idx="17568">
                  <c:v>100</c:v>
                </c:pt>
                <c:pt idx="17569">
                  <c:v>100</c:v>
                </c:pt>
                <c:pt idx="17570">
                  <c:v>100</c:v>
                </c:pt>
                <c:pt idx="17571">
                  <c:v>100</c:v>
                </c:pt>
                <c:pt idx="17572">
                  <c:v>100</c:v>
                </c:pt>
                <c:pt idx="17573">
                  <c:v>100</c:v>
                </c:pt>
                <c:pt idx="17574">
                  <c:v>100</c:v>
                </c:pt>
                <c:pt idx="17575">
                  <c:v>100</c:v>
                </c:pt>
                <c:pt idx="17576">
                  <c:v>100</c:v>
                </c:pt>
                <c:pt idx="17577">
                  <c:v>100</c:v>
                </c:pt>
                <c:pt idx="17578">
                  <c:v>100</c:v>
                </c:pt>
                <c:pt idx="17579">
                  <c:v>100</c:v>
                </c:pt>
                <c:pt idx="17580">
                  <c:v>100</c:v>
                </c:pt>
                <c:pt idx="17581">
                  <c:v>100</c:v>
                </c:pt>
                <c:pt idx="17582">
                  <c:v>100</c:v>
                </c:pt>
                <c:pt idx="17583">
                  <c:v>100</c:v>
                </c:pt>
                <c:pt idx="17584">
                  <c:v>100</c:v>
                </c:pt>
                <c:pt idx="17585">
                  <c:v>100</c:v>
                </c:pt>
                <c:pt idx="17586">
                  <c:v>100</c:v>
                </c:pt>
                <c:pt idx="17587">
                  <c:v>100</c:v>
                </c:pt>
                <c:pt idx="17588">
                  <c:v>100</c:v>
                </c:pt>
                <c:pt idx="17589">
                  <c:v>100</c:v>
                </c:pt>
                <c:pt idx="17590">
                  <c:v>100</c:v>
                </c:pt>
                <c:pt idx="17591">
                  <c:v>100</c:v>
                </c:pt>
                <c:pt idx="17592">
                  <c:v>100</c:v>
                </c:pt>
                <c:pt idx="17593">
                  <c:v>100</c:v>
                </c:pt>
                <c:pt idx="17594">
                  <c:v>100</c:v>
                </c:pt>
                <c:pt idx="17595">
                  <c:v>100</c:v>
                </c:pt>
                <c:pt idx="17596">
                  <c:v>100</c:v>
                </c:pt>
                <c:pt idx="17597">
                  <c:v>100</c:v>
                </c:pt>
                <c:pt idx="17598">
                  <c:v>100</c:v>
                </c:pt>
                <c:pt idx="17599">
                  <c:v>100</c:v>
                </c:pt>
                <c:pt idx="17600">
                  <c:v>100</c:v>
                </c:pt>
                <c:pt idx="17601">
                  <c:v>100</c:v>
                </c:pt>
                <c:pt idx="17602">
                  <c:v>100</c:v>
                </c:pt>
                <c:pt idx="17603">
                  <c:v>99.246256616921798</c:v>
                </c:pt>
                <c:pt idx="17604">
                  <c:v>96.811605895416704</c:v>
                </c:pt>
                <c:pt idx="17605">
                  <c:v>96.1900058964561</c:v>
                </c:pt>
                <c:pt idx="17606">
                  <c:v>94.446440039357199</c:v>
                </c:pt>
                <c:pt idx="17607">
                  <c:v>93.788827452312901</c:v>
                </c:pt>
                <c:pt idx="17608">
                  <c:v>95.270336697309901</c:v>
                </c:pt>
                <c:pt idx="17609">
                  <c:v>99.861183295884203</c:v>
                </c:pt>
                <c:pt idx="17610">
                  <c:v>100</c:v>
                </c:pt>
                <c:pt idx="17611">
                  <c:v>100</c:v>
                </c:pt>
                <c:pt idx="17612">
                  <c:v>99.935466394931296</c:v>
                </c:pt>
                <c:pt idx="17613">
                  <c:v>99.202824553027895</c:v>
                </c:pt>
                <c:pt idx="17614">
                  <c:v>98.306768188630699</c:v>
                </c:pt>
                <c:pt idx="17615">
                  <c:v>92.282321009837901</c:v>
                </c:pt>
                <c:pt idx="17616">
                  <c:v>92.389748517504799</c:v>
                </c:pt>
                <c:pt idx="17617">
                  <c:v>92.2872190586247</c:v>
                </c:pt>
                <c:pt idx="17618">
                  <c:v>96.076627759713602</c:v>
                </c:pt>
                <c:pt idx="17619">
                  <c:v>99.924794254436506</c:v>
                </c:pt>
                <c:pt idx="17620">
                  <c:v>100</c:v>
                </c:pt>
                <c:pt idx="17621">
                  <c:v>100</c:v>
                </c:pt>
                <c:pt idx="17622">
                  <c:v>100</c:v>
                </c:pt>
                <c:pt idx="17623">
                  <c:v>100</c:v>
                </c:pt>
                <c:pt idx="17624">
                  <c:v>100</c:v>
                </c:pt>
                <c:pt idx="17625">
                  <c:v>100</c:v>
                </c:pt>
                <c:pt idx="17626">
                  <c:v>100</c:v>
                </c:pt>
                <c:pt idx="17627">
                  <c:v>100</c:v>
                </c:pt>
                <c:pt idx="17628">
                  <c:v>100</c:v>
                </c:pt>
                <c:pt idx="17629">
                  <c:v>100</c:v>
                </c:pt>
                <c:pt idx="17630">
                  <c:v>100</c:v>
                </c:pt>
                <c:pt idx="17631">
                  <c:v>100</c:v>
                </c:pt>
                <c:pt idx="17632">
                  <c:v>100</c:v>
                </c:pt>
                <c:pt idx="17633">
                  <c:v>100</c:v>
                </c:pt>
                <c:pt idx="17634">
                  <c:v>100</c:v>
                </c:pt>
                <c:pt idx="17635">
                  <c:v>100</c:v>
                </c:pt>
                <c:pt idx="17636">
                  <c:v>100</c:v>
                </c:pt>
                <c:pt idx="17637">
                  <c:v>100</c:v>
                </c:pt>
                <c:pt idx="17638">
                  <c:v>100</c:v>
                </c:pt>
                <c:pt idx="17639">
                  <c:v>100</c:v>
                </c:pt>
                <c:pt idx="17640">
                  <c:v>100</c:v>
                </c:pt>
                <c:pt idx="17641">
                  <c:v>100</c:v>
                </c:pt>
                <c:pt idx="17642">
                  <c:v>100</c:v>
                </c:pt>
                <c:pt idx="17643">
                  <c:v>100</c:v>
                </c:pt>
                <c:pt idx="17644">
                  <c:v>100</c:v>
                </c:pt>
                <c:pt idx="17645">
                  <c:v>100</c:v>
                </c:pt>
                <c:pt idx="17646">
                  <c:v>100</c:v>
                </c:pt>
                <c:pt idx="17647">
                  <c:v>100</c:v>
                </c:pt>
                <c:pt idx="17648">
                  <c:v>100</c:v>
                </c:pt>
                <c:pt idx="17649">
                  <c:v>100</c:v>
                </c:pt>
                <c:pt idx="17650">
                  <c:v>100</c:v>
                </c:pt>
                <c:pt idx="17651">
                  <c:v>100</c:v>
                </c:pt>
                <c:pt idx="17652">
                  <c:v>100</c:v>
                </c:pt>
                <c:pt idx="17653">
                  <c:v>100</c:v>
                </c:pt>
                <c:pt idx="17654">
                  <c:v>100</c:v>
                </c:pt>
                <c:pt idx="17655">
                  <c:v>100</c:v>
                </c:pt>
                <c:pt idx="17656">
                  <c:v>100</c:v>
                </c:pt>
                <c:pt idx="17657">
                  <c:v>100</c:v>
                </c:pt>
                <c:pt idx="17658">
                  <c:v>100</c:v>
                </c:pt>
                <c:pt idx="17659">
                  <c:v>100</c:v>
                </c:pt>
                <c:pt idx="17660">
                  <c:v>99.725421980604494</c:v>
                </c:pt>
                <c:pt idx="17661">
                  <c:v>94.636323221094202</c:v>
                </c:pt>
                <c:pt idx="17662">
                  <c:v>89.812714810237793</c:v>
                </c:pt>
                <c:pt idx="17663">
                  <c:v>94.526610555715195</c:v>
                </c:pt>
                <c:pt idx="17664">
                  <c:v>96.739895417510596</c:v>
                </c:pt>
                <c:pt idx="17665">
                  <c:v>97.661629043234498</c:v>
                </c:pt>
                <c:pt idx="17666">
                  <c:v>95.982223129989904</c:v>
                </c:pt>
                <c:pt idx="17667">
                  <c:v>95.663817620377301</c:v>
                </c:pt>
                <c:pt idx="17668">
                  <c:v>98.660246193082003</c:v>
                </c:pt>
                <c:pt idx="17669">
                  <c:v>97.968876323178506</c:v>
                </c:pt>
                <c:pt idx="17670">
                  <c:v>94.673992805737996</c:v>
                </c:pt>
                <c:pt idx="17671">
                  <c:v>93.480736549797996</c:v>
                </c:pt>
                <c:pt idx="17672">
                  <c:v>95.9518810243259</c:v>
                </c:pt>
                <c:pt idx="17673">
                  <c:v>99.770718487462403</c:v>
                </c:pt>
                <c:pt idx="17674">
                  <c:v>98.434374392933606</c:v>
                </c:pt>
                <c:pt idx="17675">
                  <c:v>96.762259951055398</c:v>
                </c:pt>
                <c:pt idx="17676">
                  <c:v>98.778807005564005</c:v>
                </c:pt>
                <c:pt idx="17677">
                  <c:v>99.213765773211307</c:v>
                </c:pt>
                <c:pt idx="17678">
                  <c:v>99.981597324523904</c:v>
                </c:pt>
                <c:pt idx="17679">
                  <c:v>100</c:v>
                </c:pt>
                <c:pt idx="17680">
                  <c:v>100</c:v>
                </c:pt>
                <c:pt idx="17681">
                  <c:v>99.954339838769698</c:v>
                </c:pt>
                <c:pt idx="17682">
                  <c:v>99.411619477878105</c:v>
                </c:pt>
                <c:pt idx="17683">
                  <c:v>99.953137217362098</c:v>
                </c:pt>
                <c:pt idx="17684">
                  <c:v>99.811950107979698</c:v>
                </c:pt>
                <c:pt idx="17685">
                  <c:v>98.383915597820405</c:v>
                </c:pt>
                <c:pt idx="17686">
                  <c:v>98.114111199349693</c:v>
                </c:pt>
                <c:pt idx="17687">
                  <c:v>99.985689101080695</c:v>
                </c:pt>
                <c:pt idx="17688">
                  <c:v>100</c:v>
                </c:pt>
                <c:pt idx="17689">
                  <c:v>100</c:v>
                </c:pt>
                <c:pt idx="17690">
                  <c:v>100</c:v>
                </c:pt>
                <c:pt idx="17691">
                  <c:v>100</c:v>
                </c:pt>
                <c:pt idx="17692">
                  <c:v>100</c:v>
                </c:pt>
                <c:pt idx="17693">
                  <c:v>100</c:v>
                </c:pt>
                <c:pt idx="17694">
                  <c:v>100</c:v>
                </c:pt>
                <c:pt idx="17695">
                  <c:v>100</c:v>
                </c:pt>
                <c:pt idx="17696">
                  <c:v>100</c:v>
                </c:pt>
                <c:pt idx="17697">
                  <c:v>100</c:v>
                </c:pt>
                <c:pt idx="17698">
                  <c:v>100</c:v>
                </c:pt>
                <c:pt idx="17699">
                  <c:v>100</c:v>
                </c:pt>
                <c:pt idx="17700">
                  <c:v>100</c:v>
                </c:pt>
                <c:pt idx="17701">
                  <c:v>100</c:v>
                </c:pt>
                <c:pt idx="17702">
                  <c:v>99.969806315742105</c:v>
                </c:pt>
                <c:pt idx="17703">
                  <c:v>99.436292502595194</c:v>
                </c:pt>
                <c:pt idx="17704">
                  <c:v>100</c:v>
                </c:pt>
                <c:pt idx="17705">
                  <c:v>99.999847755353898</c:v>
                </c:pt>
                <c:pt idx="17706">
                  <c:v>100</c:v>
                </c:pt>
                <c:pt idx="17707">
                  <c:v>100</c:v>
                </c:pt>
                <c:pt idx="17708">
                  <c:v>100</c:v>
                </c:pt>
                <c:pt idx="17709">
                  <c:v>100</c:v>
                </c:pt>
                <c:pt idx="17710">
                  <c:v>100</c:v>
                </c:pt>
                <c:pt idx="17711">
                  <c:v>100</c:v>
                </c:pt>
                <c:pt idx="17712">
                  <c:v>100</c:v>
                </c:pt>
                <c:pt idx="17713">
                  <c:v>100</c:v>
                </c:pt>
                <c:pt idx="17714">
                  <c:v>100</c:v>
                </c:pt>
                <c:pt idx="17715">
                  <c:v>100</c:v>
                </c:pt>
                <c:pt idx="17716">
                  <c:v>100</c:v>
                </c:pt>
                <c:pt idx="17717">
                  <c:v>100</c:v>
                </c:pt>
                <c:pt idx="17718">
                  <c:v>100</c:v>
                </c:pt>
                <c:pt idx="17719">
                  <c:v>99.972332959835001</c:v>
                </c:pt>
                <c:pt idx="17720">
                  <c:v>100</c:v>
                </c:pt>
                <c:pt idx="17721">
                  <c:v>100</c:v>
                </c:pt>
                <c:pt idx="17722">
                  <c:v>100</c:v>
                </c:pt>
                <c:pt idx="17723">
                  <c:v>100</c:v>
                </c:pt>
                <c:pt idx="17724">
                  <c:v>100</c:v>
                </c:pt>
                <c:pt idx="17725">
                  <c:v>100</c:v>
                </c:pt>
                <c:pt idx="17726">
                  <c:v>100</c:v>
                </c:pt>
                <c:pt idx="17727">
                  <c:v>100</c:v>
                </c:pt>
                <c:pt idx="17728">
                  <c:v>100</c:v>
                </c:pt>
                <c:pt idx="17729">
                  <c:v>100</c:v>
                </c:pt>
                <c:pt idx="17730">
                  <c:v>100</c:v>
                </c:pt>
                <c:pt idx="17731">
                  <c:v>100</c:v>
                </c:pt>
                <c:pt idx="17732">
                  <c:v>100</c:v>
                </c:pt>
                <c:pt idx="17733">
                  <c:v>100</c:v>
                </c:pt>
                <c:pt idx="17734">
                  <c:v>100</c:v>
                </c:pt>
                <c:pt idx="17735">
                  <c:v>100</c:v>
                </c:pt>
                <c:pt idx="17736">
                  <c:v>100</c:v>
                </c:pt>
                <c:pt idx="17737">
                  <c:v>100</c:v>
                </c:pt>
                <c:pt idx="17738">
                  <c:v>100</c:v>
                </c:pt>
                <c:pt idx="17739">
                  <c:v>99.860112883206995</c:v>
                </c:pt>
                <c:pt idx="17740">
                  <c:v>99.999332710855597</c:v>
                </c:pt>
                <c:pt idx="17741">
                  <c:v>100</c:v>
                </c:pt>
                <c:pt idx="17742">
                  <c:v>100</c:v>
                </c:pt>
                <c:pt idx="17743">
                  <c:v>100</c:v>
                </c:pt>
                <c:pt idx="17744">
                  <c:v>99.972307366296803</c:v>
                </c:pt>
                <c:pt idx="17745">
                  <c:v>97.805059280947404</c:v>
                </c:pt>
                <c:pt idx="17746">
                  <c:v>97.266486996471201</c:v>
                </c:pt>
                <c:pt idx="17747">
                  <c:v>96.155721157328998</c:v>
                </c:pt>
                <c:pt idx="17748">
                  <c:v>97.570899938189399</c:v>
                </c:pt>
                <c:pt idx="17749">
                  <c:v>99.933979424049099</c:v>
                </c:pt>
                <c:pt idx="17750">
                  <c:v>100</c:v>
                </c:pt>
                <c:pt idx="17751">
                  <c:v>100</c:v>
                </c:pt>
                <c:pt idx="17752">
                  <c:v>100</c:v>
                </c:pt>
                <c:pt idx="17753">
                  <c:v>100</c:v>
                </c:pt>
                <c:pt idx="17754">
                  <c:v>100</c:v>
                </c:pt>
                <c:pt idx="17755">
                  <c:v>100</c:v>
                </c:pt>
                <c:pt idx="17756">
                  <c:v>100</c:v>
                </c:pt>
                <c:pt idx="17757">
                  <c:v>100</c:v>
                </c:pt>
                <c:pt idx="17758">
                  <c:v>100</c:v>
                </c:pt>
                <c:pt idx="17759">
                  <c:v>100</c:v>
                </c:pt>
                <c:pt idx="17760">
                  <c:v>100</c:v>
                </c:pt>
                <c:pt idx="17761">
                  <c:v>100</c:v>
                </c:pt>
                <c:pt idx="17762">
                  <c:v>100</c:v>
                </c:pt>
                <c:pt idx="17763">
                  <c:v>100</c:v>
                </c:pt>
                <c:pt idx="17764">
                  <c:v>100</c:v>
                </c:pt>
                <c:pt idx="17765">
                  <c:v>100</c:v>
                </c:pt>
                <c:pt idx="17766">
                  <c:v>100</c:v>
                </c:pt>
                <c:pt idx="17767">
                  <c:v>100</c:v>
                </c:pt>
                <c:pt idx="17768">
                  <c:v>100</c:v>
                </c:pt>
                <c:pt idx="17769">
                  <c:v>100</c:v>
                </c:pt>
                <c:pt idx="17770">
                  <c:v>100</c:v>
                </c:pt>
                <c:pt idx="17771">
                  <c:v>100</c:v>
                </c:pt>
                <c:pt idx="17772">
                  <c:v>100</c:v>
                </c:pt>
                <c:pt idx="17773">
                  <c:v>100</c:v>
                </c:pt>
                <c:pt idx="17774">
                  <c:v>100</c:v>
                </c:pt>
                <c:pt idx="17775">
                  <c:v>100</c:v>
                </c:pt>
                <c:pt idx="17776">
                  <c:v>100</c:v>
                </c:pt>
                <c:pt idx="17777">
                  <c:v>100</c:v>
                </c:pt>
                <c:pt idx="17778">
                  <c:v>100</c:v>
                </c:pt>
                <c:pt idx="17779">
                  <c:v>100</c:v>
                </c:pt>
                <c:pt idx="17780">
                  <c:v>100</c:v>
                </c:pt>
                <c:pt idx="17781">
                  <c:v>99.292355201737095</c:v>
                </c:pt>
                <c:pt idx="17782">
                  <c:v>99.722912042296599</c:v>
                </c:pt>
                <c:pt idx="17783">
                  <c:v>100</c:v>
                </c:pt>
                <c:pt idx="17784">
                  <c:v>100</c:v>
                </c:pt>
                <c:pt idx="17785">
                  <c:v>100</c:v>
                </c:pt>
                <c:pt idx="17786">
                  <c:v>100</c:v>
                </c:pt>
                <c:pt idx="17787">
                  <c:v>100</c:v>
                </c:pt>
                <c:pt idx="17788">
                  <c:v>100</c:v>
                </c:pt>
                <c:pt idx="17789">
                  <c:v>99.999994456557999</c:v>
                </c:pt>
                <c:pt idx="17790">
                  <c:v>98.757392520029398</c:v>
                </c:pt>
                <c:pt idx="17791">
                  <c:v>99.440140886095307</c:v>
                </c:pt>
                <c:pt idx="17792">
                  <c:v>100</c:v>
                </c:pt>
                <c:pt idx="17793">
                  <c:v>100</c:v>
                </c:pt>
                <c:pt idx="17794">
                  <c:v>100</c:v>
                </c:pt>
                <c:pt idx="17795">
                  <c:v>100</c:v>
                </c:pt>
                <c:pt idx="17796">
                  <c:v>100</c:v>
                </c:pt>
                <c:pt idx="17797">
                  <c:v>100</c:v>
                </c:pt>
                <c:pt idx="17798">
                  <c:v>100</c:v>
                </c:pt>
                <c:pt idx="17799">
                  <c:v>100</c:v>
                </c:pt>
                <c:pt idx="17800">
                  <c:v>100</c:v>
                </c:pt>
                <c:pt idx="17801">
                  <c:v>100</c:v>
                </c:pt>
                <c:pt idx="17802">
                  <c:v>100</c:v>
                </c:pt>
                <c:pt idx="17803">
                  <c:v>100</c:v>
                </c:pt>
                <c:pt idx="17804">
                  <c:v>100</c:v>
                </c:pt>
                <c:pt idx="17805">
                  <c:v>100</c:v>
                </c:pt>
                <c:pt idx="17806">
                  <c:v>100</c:v>
                </c:pt>
                <c:pt idx="17807">
                  <c:v>100</c:v>
                </c:pt>
                <c:pt idx="17808">
                  <c:v>100</c:v>
                </c:pt>
                <c:pt idx="17809">
                  <c:v>100</c:v>
                </c:pt>
                <c:pt idx="17810">
                  <c:v>100</c:v>
                </c:pt>
                <c:pt idx="17811">
                  <c:v>100</c:v>
                </c:pt>
                <c:pt idx="17812">
                  <c:v>100</c:v>
                </c:pt>
                <c:pt idx="17813">
                  <c:v>100</c:v>
                </c:pt>
                <c:pt idx="17814">
                  <c:v>100</c:v>
                </c:pt>
                <c:pt idx="17815">
                  <c:v>100</c:v>
                </c:pt>
                <c:pt idx="17816">
                  <c:v>99.395558900585101</c:v>
                </c:pt>
                <c:pt idx="17817">
                  <c:v>93.258260582888397</c:v>
                </c:pt>
                <c:pt idx="17818">
                  <c:v>93.079417878649096</c:v>
                </c:pt>
                <c:pt idx="17819">
                  <c:v>93.702429604581496</c:v>
                </c:pt>
                <c:pt idx="17820">
                  <c:v>93.256723172166204</c:v>
                </c:pt>
                <c:pt idx="17821">
                  <c:v>97.162018654884307</c:v>
                </c:pt>
                <c:pt idx="17822">
                  <c:v>98.913324078489893</c:v>
                </c:pt>
                <c:pt idx="17823">
                  <c:v>99.922113982220495</c:v>
                </c:pt>
                <c:pt idx="17824">
                  <c:v>100</c:v>
                </c:pt>
                <c:pt idx="17825">
                  <c:v>100</c:v>
                </c:pt>
                <c:pt idx="17826">
                  <c:v>100</c:v>
                </c:pt>
                <c:pt idx="17827">
                  <c:v>100</c:v>
                </c:pt>
                <c:pt idx="17828">
                  <c:v>100</c:v>
                </c:pt>
                <c:pt idx="17829">
                  <c:v>100</c:v>
                </c:pt>
                <c:pt idx="17830">
                  <c:v>100</c:v>
                </c:pt>
                <c:pt idx="17831">
                  <c:v>100</c:v>
                </c:pt>
                <c:pt idx="17832">
                  <c:v>100</c:v>
                </c:pt>
                <c:pt idx="17833">
                  <c:v>100</c:v>
                </c:pt>
                <c:pt idx="17834">
                  <c:v>100</c:v>
                </c:pt>
                <c:pt idx="17835">
                  <c:v>100</c:v>
                </c:pt>
                <c:pt idx="17836">
                  <c:v>100</c:v>
                </c:pt>
                <c:pt idx="17837">
                  <c:v>100</c:v>
                </c:pt>
                <c:pt idx="17838">
                  <c:v>100</c:v>
                </c:pt>
                <c:pt idx="17839">
                  <c:v>100</c:v>
                </c:pt>
                <c:pt idx="17840">
                  <c:v>100</c:v>
                </c:pt>
                <c:pt idx="17841">
                  <c:v>100</c:v>
                </c:pt>
                <c:pt idx="17842">
                  <c:v>100</c:v>
                </c:pt>
                <c:pt idx="17843">
                  <c:v>100</c:v>
                </c:pt>
                <c:pt idx="17844">
                  <c:v>100</c:v>
                </c:pt>
                <c:pt idx="17845">
                  <c:v>100</c:v>
                </c:pt>
                <c:pt idx="17846">
                  <c:v>100</c:v>
                </c:pt>
                <c:pt idx="17847">
                  <c:v>100</c:v>
                </c:pt>
                <c:pt idx="17848">
                  <c:v>100</c:v>
                </c:pt>
                <c:pt idx="17849">
                  <c:v>100</c:v>
                </c:pt>
                <c:pt idx="17850">
                  <c:v>100</c:v>
                </c:pt>
                <c:pt idx="17851">
                  <c:v>100</c:v>
                </c:pt>
                <c:pt idx="17852">
                  <c:v>100</c:v>
                </c:pt>
                <c:pt idx="17853">
                  <c:v>100</c:v>
                </c:pt>
                <c:pt idx="17854">
                  <c:v>100</c:v>
                </c:pt>
                <c:pt idx="17855">
                  <c:v>100</c:v>
                </c:pt>
                <c:pt idx="17856">
                  <c:v>100</c:v>
                </c:pt>
                <c:pt idx="17857">
                  <c:v>100</c:v>
                </c:pt>
                <c:pt idx="17858">
                  <c:v>100</c:v>
                </c:pt>
                <c:pt idx="17859">
                  <c:v>100</c:v>
                </c:pt>
                <c:pt idx="17860">
                  <c:v>100</c:v>
                </c:pt>
                <c:pt idx="17861">
                  <c:v>100</c:v>
                </c:pt>
                <c:pt idx="17862">
                  <c:v>100</c:v>
                </c:pt>
                <c:pt idx="17863">
                  <c:v>99.604480023525795</c:v>
                </c:pt>
                <c:pt idx="17864">
                  <c:v>99.274017304172602</c:v>
                </c:pt>
                <c:pt idx="17865">
                  <c:v>99.993966064156297</c:v>
                </c:pt>
                <c:pt idx="17866">
                  <c:v>97.776791005636895</c:v>
                </c:pt>
                <c:pt idx="17867">
                  <c:v>97.247071651863493</c:v>
                </c:pt>
                <c:pt idx="17868">
                  <c:v>99.514859998322507</c:v>
                </c:pt>
                <c:pt idx="17869">
                  <c:v>100</c:v>
                </c:pt>
                <c:pt idx="17870">
                  <c:v>100</c:v>
                </c:pt>
                <c:pt idx="17871">
                  <c:v>100</c:v>
                </c:pt>
                <c:pt idx="17872">
                  <c:v>100</c:v>
                </c:pt>
                <c:pt idx="17873">
                  <c:v>100</c:v>
                </c:pt>
                <c:pt idx="17874">
                  <c:v>100</c:v>
                </c:pt>
                <c:pt idx="17875">
                  <c:v>100</c:v>
                </c:pt>
                <c:pt idx="17876">
                  <c:v>100</c:v>
                </c:pt>
                <c:pt idx="17877">
                  <c:v>100</c:v>
                </c:pt>
                <c:pt idx="17878">
                  <c:v>100</c:v>
                </c:pt>
                <c:pt idx="17879">
                  <c:v>100</c:v>
                </c:pt>
                <c:pt idx="17880">
                  <c:v>99.8216116053203</c:v>
                </c:pt>
                <c:pt idx="17881">
                  <c:v>94.501712614468701</c:v>
                </c:pt>
                <c:pt idx="17882">
                  <c:v>95.421348090206394</c:v>
                </c:pt>
                <c:pt idx="17883">
                  <c:v>97.829830125799703</c:v>
                </c:pt>
                <c:pt idx="17884">
                  <c:v>99.656833981755497</c:v>
                </c:pt>
                <c:pt idx="17885">
                  <c:v>100</c:v>
                </c:pt>
                <c:pt idx="17886">
                  <c:v>100</c:v>
                </c:pt>
                <c:pt idx="17887">
                  <c:v>100</c:v>
                </c:pt>
                <c:pt idx="17888">
                  <c:v>100</c:v>
                </c:pt>
                <c:pt idx="17889">
                  <c:v>100</c:v>
                </c:pt>
                <c:pt idx="17890">
                  <c:v>100</c:v>
                </c:pt>
                <c:pt idx="17891">
                  <c:v>99.196466465987996</c:v>
                </c:pt>
                <c:pt idx="17892">
                  <c:v>94.563029891038497</c:v>
                </c:pt>
                <c:pt idx="17893">
                  <c:v>94.400292679272098</c:v>
                </c:pt>
                <c:pt idx="17894">
                  <c:v>95.121746865349394</c:v>
                </c:pt>
                <c:pt idx="17895">
                  <c:v>92.032175775679505</c:v>
                </c:pt>
                <c:pt idx="17896">
                  <c:v>92.127423570942199</c:v>
                </c:pt>
                <c:pt idx="17897">
                  <c:v>93.713880798570997</c:v>
                </c:pt>
                <c:pt idx="17898">
                  <c:v>95.745915405293999</c:v>
                </c:pt>
                <c:pt idx="17899">
                  <c:v>97.038166520504603</c:v>
                </c:pt>
                <c:pt idx="17900">
                  <c:v>97.200416161031598</c:v>
                </c:pt>
                <c:pt idx="17901">
                  <c:v>98.438585767600401</c:v>
                </c:pt>
                <c:pt idx="17902">
                  <c:v>98.622967095039698</c:v>
                </c:pt>
                <c:pt idx="17903">
                  <c:v>97.849351748309701</c:v>
                </c:pt>
                <c:pt idx="17904">
                  <c:v>97.104565500635701</c:v>
                </c:pt>
                <c:pt idx="17905">
                  <c:v>96.081069963578898</c:v>
                </c:pt>
                <c:pt idx="17906">
                  <c:v>95.912426037954901</c:v>
                </c:pt>
                <c:pt idx="17907">
                  <c:v>98.506667170949498</c:v>
                </c:pt>
                <c:pt idx="17908">
                  <c:v>100</c:v>
                </c:pt>
                <c:pt idx="17909">
                  <c:v>100</c:v>
                </c:pt>
                <c:pt idx="17910">
                  <c:v>100</c:v>
                </c:pt>
                <c:pt idx="17911">
                  <c:v>100</c:v>
                </c:pt>
                <c:pt idx="17912">
                  <c:v>98.861814242764495</c:v>
                </c:pt>
                <c:pt idx="17913">
                  <c:v>95.541145096203095</c:v>
                </c:pt>
                <c:pt idx="17914">
                  <c:v>93.416268817172394</c:v>
                </c:pt>
                <c:pt idx="17915">
                  <c:v>92.881260011176906</c:v>
                </c:pt>
                <c:pt idx="17916">
                  <c:v>93.037032602299206</c:v>
                </c:pt>
                <c:pt idx="17917">
                  <c:v>94.010998767351396</c:v>
                </c:pt>
                <c:pt idx="17918">
                  <c:v>93.942006506965399</c:v>
                </c:pt>
                <c:pt idx="17919">
                  <c:v>94.277520977807995</c:v>
                </c:pt>
                <c:pt idx="17920">
                  <c:v>95.610399361851606</c:v>
                </c:pt>
                <c:pt idx="17921">
                  <c:v>97.093920895790205</c:v>
                </c:pt>
                <c:pt idx="17922">
                  <c:v>98.846893546604406</c:v>
                </c:pt>
                <c:pt idx="17923">
                  <c:v>99.897106330366199</c:v>
                </c:pt>
                <c:pt idx="17924">
                  <c:v>100</c:v>
                </c:pt>
                <c:pt idx="17925">
                  <c:v>100</c:v>
                </c:pt>
                <c:pt idx="17926">
                  <c:v>100</c:v>
                </c:pt>
                <c:pt idx="17927">
                  <c:v>100</c:v>
                </c:pt>
                <c:pt idx="17928">
                  <c:v>100</c:v>
                </c:pt>
                <c:pt idx="17929">
                  <c:v>100</c:v>
                </c:pt>
                <c:pt idx="17930">
                  <c:v>100</c:v>
                </c:pt>
                <c:pt idx="17931">
                  <c:v>100</c:v>
                </c:pt>
                <c:pt idx="17932">
                  <c:v>100</c:v>
                </c:pt>
                <c:pt idx="17933">
                  <c:v>100</c:v>
                </c:pt>
                <c:pt idx="17934">
                  <c:v>99.772331858962005</c:v>
                </c:pt>
                <c:pt idx="17935">
                  <c:v>97.421875322164396</c:v>
                </c:pt>
                <c:pt idx="17936">
                  <c:v>97.615695783167496</c:v>
                </c:pt>
                <c:pt idx="17937">
                  <c:v>98.091736843929297</c:v>
                </c:pt>
                <c:pt idx="17938">
                  <c:v>97.006127221639503</c:v>
                </c:pt>
                <c:pt idx="17939">
                  <c:v>98.685099021992102</c:v>
                </c:pt>
                <c:pt idx="17940">
                  <c:v>99.934829644534901</c:v>
                </c:pt>
                <c:pt idx="17941">
                  <c:v>99.943486735847401</c:v>
                </c:pt>
                <c:pt idx="17942">
                  <c:v>100</c:v>
                </c:pt>
                <c:pt idx="17943">
                  <c:v>100</c:v>
                </c:pt>
                <c:pt idx="17944">
                  <c:v>100</c:v>
                </c:pt>
                <c:pt idx="17945">
                  <c:v>100</c:v>
                </c:pt>
                <c:pt idx="17946">
                  <c:v>100</c:v>
                </c:pt>
                <c:pt idx="17947">
                  <c:v>100</c:v>
                </c:pt>
                <c:pt idx="17948">
                  <c:v>100</c:v>
                </c:pt>
                <c:pt idx="17949">
                  <c:v>100</c:v>
                </c:pt>
                <c:pt idx="17950">
                  <c:v>99.965330340159994</c:v>
                </c:pt>
                <c:pt idx="17951">
                  <c:v>99.890737958869707</c:v>
                </c:pt>
                <c:pt idx="17952">
                  <c:v>100</c:v>
                </c:pt>
                <c:pt idx="17953">
                  <c:v>99.292055624814395</c:v>
                </c:pt>
                <c:pt idx="17954">
                  <c:v>99.679995991666999</c:v>
                </c:pt>
                <c:pt idx="17955">
                  <c:v>100</c:v>
                </c:pt>
                <c:pt idx="17956">
                  <c:v>100</c:v>
                </c:pt>
                <c:pt idx="17957">
                  <c:v>100</c:v>
                </c:pt>
                <c:pt idx="17958">
                  <c:v>99.872279637816405</c:v>
                </c:pt>
                <c:pt idx="17959">
                  <c:v>99.452783609348003</c:v>
                </c:pt>
                <c:pt idx="17960">
                  <c:v>98.559914257154006</c:v>
                </c:pt>
                <c:pt idx="17961">
                  <c:v>99.976245377838097</c:v>
                </c:pt>
                <c:pt idx="17962">
                  <c:v>100</c:v>
                </c:pt>
                <c:pt idx="17963">
                  <c:v>98.714795217086305</c:v>
                </c:pt>
                <c:pt idx="17964">
                  <c:v>96.496297514556105</c:v>
                </c:pt>
                <c:pt idx="17965">
                  <c:v>96.701575871297095</c:v>
                </c:pt>
                <c:pt idx="17966">
                  <c:v>98.401998574184304</c:v>
                </c:pt>
                <c:pt idx="17967">
                  <c:v>99.839095170365994</c:v>
                </c:pt>
                <c:pt idx="17968">
                  <c:v>100</c:v>
                </c:pt>
                <c:pt idx="17969">
                  <c:v>100</c:v>
                </c:pt>
                <c:pt idx="17970">
                  <c:v>100</c:v>
                </c:pt>
                <c:pt idx="17971">
                  <c:v>100</c:v>
                </c:pt>
                <c:pt idx="17972">
                  <c:v>100</c:v>
                </c:pt>
                <c:pt idx="17973">
                  <c:v>100</c:v>
                </c:pt>
                <c:pt idx="17974">
                  <c:v>100</c:v>
                </c:pt>
                <c:pt idx="17975">
                  <c:v>100</c:v>
                </c:pt>
                <c:pt idx="17976">
                  <c:v>100</c:v>
                </c:pt>
                <c:pt idx="17977">
                  <c:v>100</c:v>
                </c:pt>
                <c:pt idx="17978">
                  <c:v>100</c:v>
                </c:pt>
                <c:pt idx="17979">
                  <c:v>100</c:v>
                </c:pt>
                <c:pt idx="17980">
                  <c:v>100</c:v>
                </c:pt>
                <c:pt idx="17981">
                  <c:v>100</c:v>
                </c:pt>
                <c:pt idx="17982">
                  <c:v>100</c:v>
                </c:pt>
                <c:pt idx="17983">
                  <c:v>100</c:v>
                </c:pt>
                <c:pt idx="17984">
                  <c:v>100</c:v>
                </c:pt>
                <c:pt idx="17985">
                  <c:v>100</c:v>
                </c:pt>
                <c:pt idx="17986">
                  <c:v>100</c:v>
                </c:pt>
                <c:pt idx="17987">
                  <c:v>99.427436618519906</c:v>
                </c:pt>
                <c:pt idx="17988">
                  <c:v>98.5304187748375</c:v>
                </c:pt>
                <c:pt idx="17989">
                  <c:v>97.264975011952501</c:v>
                </c:pt>
                <c:pt idx="17990">
                  <c:v>94.339738123716302</c:v>
                </c:pt>
                <c:pt idx="17991">
                  <c:v>92.220939632477894</c:v>
                </c:pt>
                <c:pt idx="17992">
                  <c:v>92.292634759654604</c:v>
                </c:pt>
                <c:pt idx="17993">
                  <c:v>93.062278200725999</c:v>
                </c:pt>
                <c:pt idx="17994">
                  <c:v>93.410124556179497</c:v>
                </c:pt>
                <c:pt idx="17995">
                  <c:v>93.857689261968204</c:v>
                </c:pt>
                <c:pt idx="17996">
                  <c:v>94.465654647280104</c:v>
                </c:pt>
                <c:pt idx="17997">
                  <c:v>97.239959929295907</c:v>
                </c:pt>
                <c:pt idx="17998">
                  <c:v>99.775973133778294</c:v>
                </c:pt>
                <c:pt idx="17999">
                  <c:v>100</c:v>
                </c:pt>
                <c:pt idx="18000">
                  <c:v>100</c:v>
                </c:pt>
                <c:pt idx="18001">
                  <c:v>100</c:v>
                </c:pt>
                <c:pt idx="18002">
                  <c:v>100</c:v>
                </c:pt>
                <c:pt idx="18003">
                  <c:v>100</c:v>
                </c:pt>
                <c:pt idx="18004">
                  <c:v>100</c:v>
                </c:pt>
                <c:pt idx="18005">
                  <c:v>100</c:v>
                </c:pt>
                <c:pt idx="18006">
                  <c:v>100</c:v>
                </c:pt>
                <c:pt idx="18007">
                  <c:v>100</c:v>
                </c:pt>
                <c:pt idx="18008">
                  <c:v>99.999545579695706</c:v>
                </c:pt>
                <c:pt idx="18009">
                  <c:v>99.137440909058895</c:v>
                </c:pt>
                <c:pt idx="18010">
                  <c:v>97.984681202279603</c:v>
                </c:pt>
                <c:pt idx="18011">
                  <c:v>98.455230313869805</c:v>
                </c:pt>
                <c:pt idx="18012">
                  <c:v>98.795246014929603</c:v>
                </c:pt>
                <c:pt idx="18013">
                  <c:v>99.791274219378906</c:v>
                </c:pt>
                <c:pt idx="18014">
                  <c:v>100</c:v>
                </c:pt>
                <c:pt idx="18015">
                  <c:v>100</c:v>
                </c:pt>
                <c:pt idx="18016">
                  <c:v>100</c:v>
                </c:pt>
                <c:pt idx="18017">
                  <c:v>100</c:v>
                </c:pt>
                <c:pt idx="18018">
                  <c:v>100</c:v>
                </c:pt>
                <c:pt idx="18019">
                  <c:v>100</c:v>
                </c:pt>
                <c:pt idx="18020">
                  <c:v>100</c:v>
                </c:pt>
                <c:pt idx="18021">
                  <c:v>100</c:v>
                </c:pt>
                <c:pt idx="18022">
                  <c:v>99.205808071094395</c:v>
                </c:pt>
                <c:pt idx="18023">
                  <c:v>98.173792293850198</c:v>
                </c:pt>
                <c:pt idx="18024">
                  <c:v>98.157974012637197</c:v>
                </c:pt>
                <c:pt idx="18025">
                  <c:v>97.531156427630805</c:v>
                </c:pt>
                <c:pt idx="18026">
                  <c:v>97.6076508237838</c:v>
                </c:pt>
                <c:pt idx="18027">
                  <c:v>98.973278383046804</c:v>
                </c:pt>
                <c:pt idx="18028">
                  <c:v>99.697438970178595</c:v>
                </c:pt>
                <c:pt idx="18029">
                  <c:v>99.989198450729901</c:v>
                </c:pt>
                <c:pt idx="18030">
                  <c:v>100</c:v>
                </c:pt>
                <c:pt idx="18031">
                  <c:v>100</c:v>
                </c:pt>
                <c:pt idx="18032">
                  <c:v>100</c:v>
                </c:pt>
                <c:pt idx="18033">
                  <c:v>100</c:v>
                </c:pt>
                <c:pt idx="18034">
                  <c:v>99.999675877598094</c:v>
                </c:pt>
                <c:pt idx="18035">
                  <c:v>100</c:v>
                </c:pt>
                <c:pt idx="18036">
                  <c:v>100</c:v>
                </c:pt>
                <c:pt idx="18037">
                  <c:v>100</c:v>
                </c:pt>
                <c:pt idx="18038">
                  <c:v>100</c:v>
                </c:pt>
                <c:pt idx="18039">
                  <c:v>100</c:v>
                </c:pt>
                <c:pt idx="18040">
                  <c:v>100</c:v>
                </c:pt>
                <c:pt idx="18041">
                  <c:v>100</c:v>
                </c:pt>
                <c:pt idx="18042">
                  <c:v>99.054529110662401</c:v>
                </c:pt>
                <c:pt idx="18043">
                  <c:v>97.314326885263</c:v>
                </c:pt>
                <c:pt idx="18044">
                  <c:v>96.760136818048096</c:v>
                </c:pt>
                <c:pt idx="18045">
                  <c:v>96.401095857347997</c:v>
                </c:pt>
                <c:pt idx="18046">
                  <c:v>96.181675227092896</c:v>
                </c:pt>
                <c:pt idx="18047">
                  <c:v>95.340144283072505</c:v>
                </c:pt>
                <c:pt idx="18048">
                  <c:v>93.940103085773003</c:v>
                </c:pt>
                <c:pt idx="18049">
                  <c:v>94.146744364027299</c:v>
                </c:pt>
                <c:pt idx="18050">
                  <c:v>96.277270072930094</c:v>
                </c:pt>
                <c:pt idx="18051">
                  <c:v>97.022947657296996</c:v>
                </c:pt>
                <c:pt idx="18052">
                  <c:v>97.324514731123202</c:v>
                </c:pt>
                <c:pt idx="18053">
                  <c:v>97.410998450978497</c:v>
                </c:pt>
                <c:pt idx="18054">
                  <c:v>96.267612365976206</c:v>
                </c:pt>
                <c:pt idx="18055">
                  <c:v>94.465871582280599</c:v>
                </c:pt>
                <c:pt idx="18056">
                  <c:v>92.908067567089404</c:v>
                </c:pt>
                <c:pt idx="18057">
                  <c:v>90.634677222279194</c:v>
                </c:pt>
                <c:pt idx="18058">
                  <c:v>90.156376680683906</c:v>
                </c:pt>
                <c:pt idx="18059">
                  <c:v>88.7778386158205</c:v>
                </c:pt>
                <c:pt idx="18060">
                  <c:v>87.340610991297297</c:v>
                </c:pt>
                <c:pt idx="18061">
                  <c:v>89.553243749013305</c:v>
                </c:pt>
                <c:pt idx="18062">
                  <c:v>93.400980458814303</c:v>
                </c:pt>
                <c:pt idx="18063">
                  <c:v>94.687719076425594</c:v>
                </c:pt>
                <c:pt idx="18064">
                  <c:v>94.880195145093197</c:v>
                </c:pt>
                <c:pt idx="18065">
                  <c:v>93.987411723547794</c:v>
                </c:pt>
                <c:pt idx="18066">
                  <c:v>93.176768783385697</c:v>
                </c:pt>
                <c:pt idx="18067">
                  <c:v>93.482481844905607</c:v>
                </c:pt>
                <c:pt idx="18068">
                  <c:v>94.842357616490105</c:v>
                </c:pt>
                <c:pt idx="18069">
                  <c:v>95.379683836949397</c:v>
                </c:pt>
                <c:pt idx="18070">
                  <c:v>94.501544070828302</c:v>
                </c:pt>
                <c:pt idx="18071">
                  <c:v>94.163579715541502</c:v>
                </c:pt>
                <c:pt idx="18072">
                  <c:v>94.405254449374098</c:v>
                </c:pt>
                <c:pt idx="18073">
                  <c:v>94.527949607702993</c:v>
                </c:pt>
                <c:pt idx="18074">
                  <c:v>94.522022938174402</c:v>
                </c:pt>
                <c:pt idx="18075">
                  <c:v>94.189789669111406</c:v>
                </c:pt>
                <c:pt idx="18076">
                  <c:v>93.795519909123797</c:v>
                </c:pt>
                <c:pt idx="18077">
                  <c:v>93.5817703208061</c:v>
                </c:pt>
                <c:pt idx="18078">
                  <c:v>93.219261366651907</c:v>
                </c:pt>
                <c:pt idx="18079">
                  <c:v>92.701547118353503</c:v>
                </c:pt>
                <c:pt idx="18080">
                  <c:v>94.278850296403107</c:v>
                </c:pt>
                <c:pt idx="18081">
                  <c:v>91.304610910753297</c:v>
                </c:pt>
                <c:pt idx="18082">
                  <c:v>90.896292567389594</c:v>
                </c:pt>
                <c:pt idx="18083">
                  <c:v>91.437912103212</c:v>
                </c:pt>
                <c:pt idx="18084">
                  <c:v>92.8225848203206</c:v>
                </c:pt>
                <c:pt idx="18085">
                  <c:v>92.888886776751207</c:v>
                </c:pt>
                <c:pt idx="18086">
                  <c:v>91.63446196932</c:v>
                </c:pt>
                <c:pt idx="18087">
                  <c:v>92.790495531869098</c:v>
                </c:pt>
                <c:pt idx="18088">
                  <c:v>94.199642168566498</c:v>
                </c:pt>
                <c:pt idx="18089">
                  <c:v>95.697303467884097</c:v>
                </c:pt>
                <c:pt idx="18090">
                  <c:v>96.885794474634594</c:v>
                </c:pt>
                <c:pt idx="18091">
                  <c:v>97.725455583761502</c:v>
                </c:pt>
                <c:pt idx="18092">
                  <c:v>97.006222759294005</c:v>
                </c:pt>
                <c:pt idx="18093">
                  <c:v>95.5319459320433</c:v>
                </c:pt>
                <c:pt idx="18094">
                  <c:v>94.933752849566801</c:v>
                </c:pt>
                <c:pt idx="18095">
                  <c:v>94.411921759740295</c:v>
                </c:pt>
                <c:pt idx="18096">
                  <c:v>93.211179546959599</c:v>
                </c:pt>
                <c:pt idx="18097">
                  <c:v>93.146438316798694</c:v>
                </c:pt>
                <c:pt idx="18098">
                  <c:v>92.268676948095006</c:v>
                </c:pt>
                <c:pt idx="18099">
                  <c:v>91.173821965423102</c:v>
                </c:pt>
                <c:pt idx="18100">
                  <c:v>89.622403972747804</c:v>
                </c:pt>
                <c:pt idx="18101">
                  <c:v>88.606049339047701</c:v>
                </c:pt>
                <c:pt idx="18102">
                  <c:v>88.520001094344295</c:v>
                </c:pt>
                <c:pt idx="18103">
                  <c:v>87.189196960292605</c:v>
                </c:pt>
                <c:pt idx="18104">
                  <c:v>85.947534993548999</c:v>
                </c:pt>
                <c:pt idx="18105">
                  <c:v>87.510169304637202</c:v>
                </c:pt>
                <c:pt idx="18106">
                  <c:v>88.055213180450195</c:v>
                </c:pt>
                <c:pt idx="18107">
                  <c:v>90.073692590420293</c:v>
                </c:pt>
                <c:pt idx="18108">
                  <c:v>91.085878388990494</c:v>
                </c:pt>
                <c:pt idx="18109">
                  <c:v>89.273215209584905</c:v>
                </c:pt>
                <c:pt idx="18110">
                  <c:v>88.981833589819104</c:v>
                </c:pt>
                <c:pt idx="18111">
                  <c:v>89.5159465400465</c:v>
                </c:pt>
                <c:pt idx="18112">
                  <c:v>88.604243377813305</c:v>
                </c:pt>
                <c:pt idx="18113">
                  <c:v>87.663934926391207</c:v>
                </c:pt>
                <c:pt idx="18114">
                  <c:v>88.451957055878196</c:v>
                </c:pt>
                <c:pt idx="18115">
                  <c:v>89.199332687957195</c:v>
                </c:pt>
                <c:pt idx="18116">
                  <c:v>88.041459817470397</c:v>
                </c:pt>
                <c:pt idx="18117">
                  <c:v>87.779564370022399</c:v>
                </c:pt>
                <c:pt idx="18118">
                  <c:v>86.662450838099801</c:v>
                </c:pt>
                <c:pt idx="18119">
                  <c:v>87.827355202680593</c:v>
                </c:pt>
                <c:pt idx="18120">
                  <c:v>89.757904826114498</c:v>
                </c:pt>
                <c:pt idx="18121">
                  <c:v>91.621751543257403</c:v>
                </c:pt>
                <c:pt idx="18122">
                  <c:v>89.433506428602399</c:v>
                </c:pt>
                <c:pt idx="18123">
                  <c:v>88.386676147310595</c:v>
                </c:pt>
                <c:pt idx="18124">
                  <c:v>88.151734388237003</c:v>
                </c:pt>
                <c:pt idx="18125">
                  <c:v>88.969219526838202</c:v>
                </c:pt>
                <c:pt idx="18126">
                  <c:v>90.025523123518994</c:v>
                </c:pt>
                <c:pt idx="18127">
                  <c:v>88.698560732463804</c:v>
                </c:pt>
                <c:pt idx="18128">
                  <c:v>86.14058048647</c:v>
                </c:pt>
                <c:pt idx="18129">
                  <c:v>85.266630779759495</c:v>
                </c:pt>
                <c:pt idx="18130">
                  <c:v>82.920160295003001</c:v>
                </c:pt>
                <c:pt idx="18131">
                  <c:v>81.089984725455693</c:v>
                </c:pt>
                <c:pt idx="18132">
                  <c:v>79.911905850853401</c:v>
                </c:pt>
                <c:pt idx="18133">
                  <c:v>80.585988533736597</c:v>
                </c:pt>
                <c:pt idx="18134">
                  <c:v>77.318164151605799</c:v>
                </c:pt>
                <c:pt idx="18135">
                  <c:v>74.754419127833302</c:v>
                </c:pt>
                <c:pt idx="18136">
                  <c:v>75.783122009268396</c:v>
                </c:pt>
                <c:pt idx="18137">
                  <c:v>76.587249543976597</c:v>
                </c:pt>
                <c:pt idx="18138">
                  <c:v>76.735941487925203</c:v>
                </c:pt>
                <c:pt idx="18139">
                  <c:v>78.075805258476905</c:v>
                </c:pt>
                <c:pt idx="18140">
                  <c:v>78.640029600551003</c:v>
                </c:pt>
                <c:pt idx="18141">
                  <c:v>80.271370745959402</c:v>
                </c:pt>
                <c:pt idx="18142">
                  <c:v>82.655468311400497</c:v>
                </c:pt>
                <c:pt idx="18143">
                  <c:v>83.388761627000306</c:v>
                </c:pt>
                <c:pt idx="18144">
                  <c:v>85.279463970108495</c:v>
                </c:pt>
                <c:pt idx="18145">
                  <c:v>85.923721984904105</c:v>
                </c:pt>
                <c:pt idx="18146">
                  <c:v>84.661135060059905</c:v>
                </c:pt>
                <c:pt idx="18147">
                  <c:v>84.421225869229403</c:v>
                </c:pt>
                <c:pt idx="18148">
                  <c:v>84.689269826681297</c:v>
                </c:pt>
                <c:pt idx="18149">
                  <c:v>85.147977779804606</c:v>
                </c:pt>
                <c:pt idx="18150">
                  <c:v>86.234820943439502</c:v>
                </c:pt>
                <c:pt idx="18151">
                  <c:v>85.091601778922097</c:v>
                </c:pt>
                <c:pt idx="18152">
                  <c:v>82.046203739739795</c:v>
                </c:pt>
                <c:pt idx="18153">
                  <c:v>81.132350479622104</c:v>
                </c:pt>
                <c:pt idx="18154">
                  <c:v>80.343507169211506</c:v>
                </c:pt>
                <c:pt idx="18155">
                  <c:v>79.689004348541502</c:v>
                </c:pt>
                <c:pt idx="18156">
                  <c:v>80.105886205130901</c:v>
                </c:pt>
                <c:pt idx="18157">
                  <c:v>79.298828319506299</c:v>
                </c:pt>
                <c:pt idx="18158">
                  <c:v>77.123993532211898</c:v>
                </c:pt>
                <c:pt idx="18159">
                  <c:v>76.384295369925198</c:v>
                </c:pt>
                <c:pt idx="18160">
                  <c:v>79.083479147519697</c:v>
                </c:pt>
                <c:pt idx="18161">
                  <c:v>79.049334740705206</c:v>
                </c:pt>
                <c:pt idx="18162">
                  <c:v>76.872581649600505</c:v>
                </c:pt>
                <c:pt idx="18163">
                  <c:v>75.700949351460096</c:v>
                </c:pt>
                <c:pt idx="18164">
                  <c:v>76.055391839421105</c:v>
                </c:pt>
                <c:pt idx="18165">
                  <c:v>77.061356270190799</c:v>
                </c:pt>
                <c:pt idx="18166">
                  <c:v>77.894345175941197</c:v>
                </c:pt>
                <c:pt idx="18167">
                  <c:v>79.226420001100095</c:v>
                </c:pt>
                <c:pt idx="18168">
                  <c:v>80.317190351907499</c:v>
                </c:pt>
                <c:pt idx="18169">
                  <c:v>80.789178357548906</c:v>
                </c:pt>
                <c:pt idx="18170">
                  <c:v>81.883329447511301</c:v>
                </c:pt>
                <c:pt idx="18171">
                  <c:v>83.789584522496</c:v>
                </c:pt>
                <c:pt idx="18172">
                  <c:v>85.315960610286794</c:v>
                </c:pt>
                <c:pt idx="18173">
                  <c:v>84.627869723481197</c:v>
                </c:pt>
                <c:pt idx="18174">
                  <c:v>82.284240010019602</c:v>
                </c:pt>
                <c:pt idx="18175">
                  <c:v>79.269936309327903</c:v>
                </c:pt>
                <c:pt idx="18176">
                  <c:v>74.561468705840397</c:v>
                </c:pt>
                <c:pt idx="18177">
                  <c:v>70.219983208351195</c:v>
                </c:pt>
                <c:pt idx="18178">
                  <c:v>66.364663378129805</c:v>
                </c:pt>
                <c:pt idx="18179">
                  <c:v>66.731962111617804</c:v>
                </c:pt>
                <c:pt idx="18180">
                  <c:v>67.0374798945208</c:v>
                </c:pt>
                <c:pt idx="18181">
                  <c:v>68.265348293333901</c:v>
                </c:pt>
                <c:pt idx="18182">
                  <c:v>72.917440315577196</c:v>
                </c:pt>
                <c:pt idx="18183">
                  <c:v>76.756649067843099</c:v>
                </c:pt>
                <c:pt idx="18184">
                  <c:v>79.871756584675694</c:v>
                </c:pt>
                <c:pt idx="18185">
                  <c:v>79.906628104185799</c:v>
                </c:pt>
                <c:pt idx="18186">
                  <c:v>78.542257651788404</c:v>
                </c:pt>
                <c:pt idx="18187">
                  <c:v>77.695876132122606</c:v>
                </c:pt>
                <c:pt idx="18188">
                  <c:v>77.624697345645899</c:v>
                </c:pt>
                <c:pt idx="18189">
                  <c:v>78.653061048533402</c:v>
                </c:pt>
                <c:pt idx="18190">
                  <c:v>79.945881225141903</c:v>
                </c:pt>
                <c:pt idx="18191">
                  <c:v>84.253920328049801</c:v>
                </c:pt>
                <c:pt idx="18192">
                  <c:v>87.056282384899504</c:v>
                </c:pt>
                <c:pt idx="18193">
                  <c:v>89.412681701734599</c:v>
                </c:pt>
                <c:pt idx="18194">
                  <c:v>89.533824230181693</c:v>
                </c:pt>
                <c:pt idx="18195">
                  <c:v>88.713614496388999</c:v>
                </c:pt>
                <c:pt idx="18196">
                  <c:v>85.967676486930699</c:v>
                </c:pt>
                <c:pt idx="18197">
                  <c:v>85.717392200148694</c:v>
                </c:pt>
                <c:pt idx="18198">
                  <c:v>85.010540575410403</c:v>
                </c:pt>
                <c:pt idx="18199">
                  <c:v>83.430699037096105</c:v>
                </c:pt>
                <c:pt idx="18200">
                  <c:v>78.753186032542899</c:v>
                </c:pt>
                <c:pt idx="18201">
                  <c:v>73.215828197125802</c:v>
                </c:pt>
                <c:pt idx="18202">
                  <c:v>69.746006092206201</c:v>
                </c:pt>
                <c:pt idx="18203">
                  <c:v>67.575285753255201</c:v>
                </c:pt>
                <c:pt idx="18204">
                  <c:v>66.930483340160606</c:v>
                </c:pt>
                <c:pt idx="18205">
                  <c:v>67.625684941293798</c:v>
                </c:pt>
                <c:pt idx="18206">
                  <c:v>71.059937057438106</c:v>
                </c:pt>
                <c:pt idx="18207">
                  <c:v>70.163346751959594</c:v>
                </c:pt>
                <c:pt idx="18208">
                  <c:v>70.306006812114902</c:v>
                </c:pt>
                <c:pt idx="18209">
                  <c:v>69.635061931045797</c:v>
                </c:pt>
                <c:pt idx="18210">
                  <c:v>70.863575917772593</c:v>
                </c:pt>
                <c:pt idx="18211">
                  <c:v>73.708703015330201</c:v>
                </c:pt>
                <c:pt idx="18212">
                  <c:v>76.511943253281004</c:v>
                </c:pt>
                <c:pt idx="18213">
                  <c:v>78.181768330938695</c:v>
                </c:pt>
                <c:pt idx="18214">
                  <c:v>76.260376180668004</c:v>
                </c:pt>
                <c:pt idx="18215">
                  <c:v>76.2936086552739</c:v>
                </c:pt>
                <c:pt idx="18216">
                  <c:v>81.766728287754802</c:v>
                </c:pt>
                <c:pt idx="18217">
                  <c:v>85.6971251227328</c:v>
                </c:pt>
                <c:pt idx="18218">
                  <c:v>88.451642108326794</c:v>
                </c:pt>
                <c:pt idx="18219">
                  <c:v>89.870025942541005</c:v>
                </c:pt>
                <c:pt idx="18220">
                  <c:v>90.012185745361407</c:v>
                </c:pt>
                <c:pt idx="18221">
                  <c:v>90.523760351458193</c:v>
                </c:pt>
                <c:pt idx="18222">
                  <c:v>89.186817573750105</c:v>
                </c:pt>
                <c:pt idx="18223">
                  <c:v>82.170490828532195</c:v>
                </c:pt>
                <c:pt idx="18224">
                  <c:v>76.439531839522999</c:v>
                </c:pt>
                <c:pt idx="18225">
                  <c:v>72.832087761939306</c:v>
                </c:pt>
                <c:pt idx="18226">
                  <c:v>71.972946483088407</c:v>
                </c:pt>
                <c:pt idx="18227">
                  <c:v>70.765601498374195</c:v>
                </c:pt>
                <c:pt idx="18228">
                  <c:v>72.821500761107501</c:v>
                </c:pt>
                <c:pt idx="18229">
                  <c:v>75.214826956796003</c:v>
                </c:pt>
                <c:pt idx="18230">
                  <c:v>77.048098508360994</c:v>
                </c:pt>
                <c:pt idx="18231">
                  <c:v>77.269242140265504</c:v>
                </c:pt>
                <c:pt idx="18232">
                  <c:v>77.911812541524</c:v>
                </c:pt>
                <c:pt idx="18233">
                  <c:v>79.267305040034003</c:v>
                </c:pt>
                <c:pt idx="18234">
                  <c:v>81.320823493835206</c:v>
                </c:pt>
                <c:pt idx="18235">
                  <c:v>83.3229791952581</c:v>
                </c:pt>
                <c:pt idx="18236">
                  <c:v>84.358688834286198</c:v>
                </c:pt>
                <c:pt idx="18237">
                  <c:v>85.9493321354541</c:v>
                </c:pt>
                <c:pt idx="18238">
                  <c:v>88.795499969251495</c:v>
                </c:pt>
                <c:pt idx="18239">
                  <c:v>87.897992445229704</c:v>
                </c:pt>
                <c:pt idx="18240">
                  <c:v>88.583501387554307</c:v>
                </c:pt>
                <c:pt idx="18241">
                  <c:v>89.430222398765295</c:v>
                </c:pt>
                <c:pt idx="18242">
                  <c:v>86.887002467645004</c:v>
                </c:pt>
                <c:pt idx="18243">
                  <c:v>87.057056576027307</c:v>
                </c:pt>
                <c:pt idx="18244">
                  <c:v>88.993447096581804</c:v>
                </c:pt>
                <c:pt idx="18245">
                  <c:v>88.998454558786307</c:v>
                </c:pt>
                <c:pt idx="18246">
                  <c:v>86.300760353147098</c:v>
                </c:pt>
                <c:pt idx="18247">
                  <c:v>86.0237300103162</c:v>
                </c:pt>
                <c:pt idx="18248">
                  <c:v>83.479324426475998</c:v>
                </c:pt>
                <c:pt idx="18249">
                  <c:v>77.363099826161502</c:v>
                </c:pt>
                <c:pt idx="18250">
                  <c:v>74.008272283968495</c:v>
                </c:pt>
                <c:pt idx="18251">
                  <c:v>73.388038276944101</c:v>
                </c:pt>
                <c:pt idx="18252">
                  <c:v>72.420275226118704</c:v>
                </c:pt>
                <c:pt idx="18253">
                  <c:v>73.657185430266196</c:v>
                </c:pt>
                <c:pt idx="18254">
                  <c:v>80.393459909179597</c:v>
                </c:pt>
                <c:pt idx="18255">
                  <c:v>83.036350371257299</c:v>
                </c:pt>
                <c:pt idx="18256">
                  <c:v>84.316866277671494</c:v>
                </c:pt>
                <c:pt idx="18257">
                  <c:v>85.305933470663803</c:v>
                </c:pt>
                <c:pt idx="18258">
                  <c:v>86.941583512065407</c:v>
                </c:pt>
                <c:pt idx="18259">
                  <c:v>85.908946968840397</c:v>
                </c:pt>
                <c:pt idx="18260">
                  <c:v>85.895052643398003</c:v>
                </c:pt>
                <c:pt idx="18261">
                  <c:v>85.592640992773994</c:v>
                </c:pt>
                <c:pt idx="18262">
                  <c:v>86.830761113876207</c:v>
                </c:pt>
                <c:pt idx="18263">
                  <c:v>87.372328433120799</c:v>
                </c:pt>
                <c:pt idx="18264">
                  <c:v>87.259872734778895</c:v>
                </c:pt>
                <c:pt idx="18265">
                  <c:v>87.072981617103295</c:v>
                </c:pt>
                <c:pt idx="18266">
                  <c:v>87.068107730065293</c:v>
                </c:pt>
                <c:pt idx="18267">
                  <c:v>86.698530835606903</c:v>
                </c:pt>
                <c:pt idx="18268">
                  <c:v>86.678301586576197</c:v>
                </c:pt>
                <c:pt idx="18269">
                  <c:v>86.320653830594793</c:v>
                </c:pt>
                <c:pt idx="18270">
                  <c:v>85.997874275795496</c:v>
                </c:pt>
                <c:pt idx="18271">
                  <c:v>85.407381757067597</c:v>
                </c:pt>
                <c:pt idx="18272">
                  <c:v>83.874923334710502</c:v>
                </c:pt>
                <c:pt idx="18273">
                  <c:v>78.868002481659801</c:v>
                </c:pt>
                <c:pt idx="18274">
                  <c:v>75.747454992637898</c:v>
                </c:pt>
                <c:pt idx="18275">
                  <c:v>75.094184772935293</c:v>
                </c:pt>
                <c:pt idx="18276">
                  <c:v>75.201760677449201</c:v>
                </c:pt>
                <c:pt idx="18277">
                  <c:v>76.549722168245694</c:v>
                </c:pt>
                <c:pt idx="18278">
                  <c:v>78.079628414127697</c:v>
                </c:pt>
                <c:pt idx="18279">
                  <c:v>79.522829386362801</c:v>
                </c:pt>
                <c:pt idx="18280">
                  <c:v>79.833655863912199</c:v>
                </c:pt>
                <c:pt idx="18281">
                  <c:v>81.217990214050999</c:v>
                </c:pt>
                <c:pt idx="18282">
                  <c:v>82.048842741181105</c:v>
                </c:pt>
                <c:pt idx="18283">
                  <c:v>82.813356734100594</c:v>
                </c:pt>
                <c:pt idx="18284">
                  <c:v>83.275201178880096</c:v>
                </c:pt>
                <c:pt idx="18285">
                  <c:v>83.708350603889897</c:v>
                </c:pt>
                <c:pt idx="18286">
                  <c:v>84.009313302992894</c:v>
                </c:pt>
                <c:pt idx="18287">
                  <c:v>83.545417243761094</c:v>
                </c:pt>
                <c:pt idx="18288">
                  <c:v>83.241078771915397</c:v>
                </c:pt>
                <c:pt idx="18289">
                  <c:v>82.374896039831597</c:v>
                </c:pt>
                <c:pt idx="18290">
                  <c:v>81.4508922096459</c:v>
                </c:pt>
                <c:pt idx="18291">
                  <c:v>81.070071602564497</c:v>
                </c:pt>
                <c:pt idx="18292">
                  <c:v>80.638049902183994</c:v>
                </c:pt>
                <c:pt idx="18293">
                  <c:v>80.625331244008905</c:v>
                </c:pt>
                <c:pt idx="18294">
                  <c:v>80.2246480299018</c:v>
                </c:pt>
                <c:pt idx="18295">
                  <c:v>79.349664021405403</c:v>
                </c:pt>
                <c:pt idx="18296">
                  <c:v>79.904614251641206</c:v>
                </c:pt>
                <c:pt idx="18297">
                  <c:v>78.417104315965105</c:v>
                </c:pt>
                <c:pt idx="18298">
                  <c:v>77.6941636380501</c:v>
                </c:pt>
                <c:pt idx="18299">
                  <c:v>78.234803064980994</c:v>
                </c:pt>
                <c:pt idx="18300">
                  <c:v>80.1475654213327</c:v>
                </c:pt>
                <c:pt idx="18301">
                  <c:v>80.822745419609902</c:v>
                </c:pt>
                <c:pt idx="18302">
                  <c:v>81.231821028689893</c:v>
                </c:pt>
                <c:pt idx="18303">
                  <c:v>82.530398439282095</c:v>
                </c:pt>
                <c:pt idx="18304">
                  <c:v>83.456058598484503</c:v>
                </c:pt>
                <c:pt idx="18305">
                  <c:v>82.840007515634497</c:v>
                </c:pt>
                <c:pt idx="18306">
                  <c:v>81.475304164029794</c:v>
                </c:pt>
                <c:pt idx="18307">
                  <c:v>81.394860938170197</c:v>
                </c:pt>
                <c:pt idx="18308">
                  <c:v>81.666374510846694</c:v>
                </c:pt>
                <c:pt idx="18309">
                  <c:v>82.827069371390493</c:v>
                </c:pt>
                <c:pt idx="18310">
                  <c:v>83.440971805008203</c:v>
                </c:pt>
                <c:pt idx="18311">
                  <c:v>83.766771475927996</c:v>
                </c:pt>
                <c:pt idx="18312">
                  <c:v>83.612383692603402</c:v>
                </c:pt>
                <c:pt idx="18313">
                  <c:v>83.865154846013397</c:v>
                </c:pt>
                <c:pt idx="18314">
                  <c:v>83.596871759818995</c:v>
                </c:pt>
                <c:pt idx="18315">
                  <c:v>83.273260718721005</c:v>
                </c:pt>
                <c:pt idx="18316">
                  <c:v>82.783713726466601</c:v>
                </c:pt>
                <c:pt idx="18317">
                  <c:v>82.6325254941097</c:v>
                </c:pt>
                <c:pt idx="18318">
                  <c:v>82.162264705890195</c:v>
                </c:pt>
                <c:pt idx="18319">
                  <c:v>81.513552258165703</c:v>
                </c:pt>
                <c:pt idx="18320">
                  <c:v>77.947449265254505</c:v>
                </c:pt>
                <c:pt idx="18321">
                  <c:v>74.366947110938199</c:v>
                </c:pt>
                <c:pt idx="18322">
                  <c:v>72.196977941175902</c:v>
                </c:pt>
                <c:pt idx="18323">
                  <c:v>70.668841145225599</c:v>
                </c:pt>
                <c:pt idx="18324">
                  <c:v>70.925402897001604</c:v>
                </c:pt>
                <c:pt idx="18325">
                  <c:v>72.074418479749099</c:v>
                </c:pt>
                <c:pt idx="18326">
                  <c:v>75.081857642840404</c:v>
                </c:pt>
                <c:pt idx="18327">
                  <c:v>77.440283301653096</c:v>
                </c:pt>
                <c:pt idx="18328">
                  <c:v>79.628996761742499</c:v>
                </c:pt>
                <c:pt idx="18329">
                  <c:v>80.5777059593552</c:v>
                </c:pt>
                <c:pt idx="18330">
                  <c:v>81.502724757495798</c:v>
                </c:pt>
                <c:pt idx="18331">
                  <c:v>81.777471130897297</c:v>
                </c:pt>
                <c:pt idx="18332">
                  <c:v>81.742342706876798</c:v>
                </c:pt>
                <c:pt idx="18333">
                  <c:v>82.724949289760403</c:v>
                </c:pt>
                <c:pt idx="18334">
                  <c:v>83.187432611010607</c:v>
                </c:pt>
                <c:pt idx="18335">
                  <c:v>82.880620235621194</c:v>
                </c:pt>
                <c:pt idx="18336">
                  <c:v>82.083565754433707</c:v>
                </c:pt>
                <c:pt idx="18337">
                  <c:v>81.538655914973802</c:v>
                </c:pt>
                <c:pt idx="18338">
                  <c:v>80.602510984647793</c:v>
                </c:pt>
                <c:pt idx="18339">
                  <c:v>79.838238804494097</c:v>
                </c:pt>
                <c:pt idx="18340">
                  <c:v>79.202530098929103</c:v>
                </c:pt>
                <c:pt idx="18341">
                  <c:v>78.876222565941902</c:v>
                </c:pt>
                <c:pt idx="18342">
                  <c:v>78.978861273431207</c:v>
                </c:pt>
                <c:pt idx="18343">
                  <c:v>79.768872232278099</c:v>
                </c:pt>
                <c:pt idx="18344">
                  <c:v>79.565373799807205</c:v>
                </c:pt>
                <c:pt idx="18345">
                  <c:v>78.205138305402301</c:v>
                </c:pt>
                <c:pt idx="18346">
                  <c:v>74.888653816092798</c:v>
                </c:pt>
                <c:pt idx="18347">
                  <c:v>73.957480282620907</c:v>
                </c:pt>
                <c:pt idx="18348">
                  <c:v>73.085126294198105</c:v>
                </c:pt>
                <c:pt idx="18349">
                  <c:v>74.516323951691803</c:v>
                </c:pt>
                <c:pt idx="18350">
                  <c:v>77.794081582490506</c:v>
                </c:pt>
                <c:pt idx="18351">
                  <c:v>80.231309850346307</c:v>
                </c:pt>
                <c:pt idx="18352">
                  <c:v>81.135741715274605</c:v>
                </c:pt>
                <c:pt idx="18353">
                  <c:v>81.638138941010197</c:v>
                </c:pt>
                <c:pt idx="18354">
                  <c:v>82.461444050214595</c:v>
                </c:pt>
                <c:pt idx="18355">
                  <c:v>82.984721580656995</c:v>
                </c:pt>
                <c:pt idx="18356">
                  <c:v>82.752883406948598</c:v>
                </c:pt>
                <c:pt idx="18357">
                  <c:v>82.726776975240597</c:v>
                </c:pt>
                <c:pt idx="18358">
                  <c:v>82.042145288873996</c:v>
                </c:pt>
                <c:pt idx="18359">
                  <c:v>81.644452368868698</c:v>
                </c:pt>
                <c:pt idx="18360">
                  <c:v>80.143527095101206</c:v>
                </c:pt>
                <c:pt idx="18361">
                  <c:v>79.448525622661904</c:v>
                </c:pt>
                <c:pt idx="18362">
                  <c:v>78.799470320746096</c:v>
                </c:pt>
                <c:pt idx="18363">
                  <c:v>78.176120522836996</c:v>
                </c:pt>
                <c:pt idx="18364">
                  <c:v>79.153607947709503</c:v>
                </c:pt>
                <c:pt idx="18365">
                  <c:v>79.290475755549096</c:v>
                </c:pt>
                <c:pt idx="18366">
                  <c:v>80.574286373880398</c:v>
                </c:pt>
                <c:pt idx="18367">
                  <c:v>81.272502498726695</c:v>
                </c:pt>
                <c:pt idx="18368">
                  <c:v>82.286053315616797</c:v>
                </c:pt>
                <c:pt idx="18369">
                  <c:v>79.333484257107202</c:v>
                </c:pt>
                <c:pt idx="18370">
                  <c:v>77.806523433112005</c:v>
                </c:pt>
                <c:pt idx="18371">
                  <c:v>74.268974424106005</c:v>
                </c:pt>
                <c:pt idx="18372">
                  <c:v>71.060890461821998</c:v>
                </c:pt>
                <c:pt idx="18373">
                  <c:v>69.809285371753205</c:v>
                </c:pt>
                <c:pt idx="18374">
                  <c:v>73.780904497754307</c:v>
                </c:pt>
                <c:pt idx="18375">
                  <c:v>76.153063885327796</c:v>
                </c:pt>
                <c:pt idx="18376">
                  <c:v>79.897881379368201</c:v>
                </c:pt>
                <c:pt idx="18377">
                  <c:v>81.292132529184201</c:v>
                </c:pt>
                <c:pt idx="18378">
                  <c:v>82.086396838038993</c:v>
                </c:pt>
                <c:pt idx="18379">
                  <c:v>81.379900091583707</c:v>
                </c:pt>
                <c:pt idx="18380">
                  <c:v>81.473322944942197</c:v>
                </c:pt>
                <c:pt idx="18381">
                  <c:v>81.844624127663806</c:v>
                </c:pt>
                <c:pt idx="18382">
                  <c:v>80.985838119035293</c:v>
                </c:pt>
                <c:pt idx="18383">
                  <c:v>81.200222100756903</c:v>
                </c:pt>
                <c:pt idx="18384">
                  <c:v>80.464671887245899</c:v>
                </c:pt>
                <c:pt idx="18385">
                  <c:v>79.751412897990804</c:v>
                </c:pt>
                <c:pt idx="18386">
                  <c:v>78.905226544761305</c:v>
                </c:pt>
                <c:pt idx="18387">
                  <c:v>81.443033291296601</c:v>
                </c:pt>
                <c:pt idx="18388">
                  <c:v>81.882304297441493</c:v>
                </c:pt>
                <c:pt idx="18389">
                  <c:v>82.506037374698806</c:v>
                </c:pt>
                <c:pt idx="18390">
                  <c:v>82.633458005214706</c:v>
                </c:pt>
                <c:pt idx="18391">
                  <c:v>83.877011607269594</c:v>
                </c:pt>
                <c:pt idx="18392">
                  <c:v>81.189763200404201</c:v>
                </c:pt>
                <c:pt idx="18393">
                  <c:v>78.8206010096429</c:v>
                </c:pt>
                <c:pt idx="18394">
                  <c:v>75.090164891400207</c:v>
                </c:pt>
                <c:pt idx="18395">
                  <c:v>71.411964983974798</c:v>
                </c:pt>
                <c:pt idx="18396">
                  <c:v>72.654056913789603</c:v>
                </c:pt>
                <c:pt idx="18397">
                  <c:v>72.928348802285498</c:v>
                </c:pt>
                <c:pt idx="18398">
                  <c:v>74.713516544417402</c:v>
                </c:pt>
                <c:pt idx="18399">
                  <c:v>77.795323884997103</c:v>
                </c:pt>
                <c:pt idx="18400">
                  <c:v>80.783875000479995</c:v>
                </c:pt>
                <c:pt idx="18401">
                  <c:v>80.924279875900993</c:v>
                </c:pt>
                <c:pt idx="18402">
                  <c:v>80.880041364607294</c:v>
                </c:pt>
                <c:pt idx="18403">
                  <c:v>81.054383798396202</c:v>
                </c:pt>
                <c:pt idx="18404">
                  <c:v>82.983792621935805</c:v>
                </c:pt>
                <c:pt idx="18405">
                  <c:v>83.312279383738797</c:v>
                </c:pt>
                <c:pt idx="18406">
                  <c:v>82.675373048450297</c:v>
                </c:pt>
                <c:pt idx="18407">
                  <c:v>82.948021964338096</c:v>
                </c:pt>
                <c:pt idx="18408">
                  <c:v>81.177428556983003</c:v>
                </c:pt>
                <c:pt idx="18409">
                  <c:v>80.776805629527701</c:v>
                </c:pt>
                <c:pt idx="18410">
                  <c:v>83.042477213798193</c:v>
                </c:pt>
                <c:pt idx="18411">
                  <c:v>81.011844442770496</c:v>
                </c:pt>
                <c:pt idx="18412">
                  <c:v>82.053792104946695</c:v>
                </c:pt>
                <c:pt idx="18413">
                  <c:v>79.380257026458693</c:v>
                </c:pt>
                <c:pt idx="18414">
                  <c:v>80.680903990694702</c:v>
                </c:pt>
                <c:pt idx="18415">
                  <c:v>79.317757080340101</c:v>
                </c:pt>
                <c:pt idx="18416">
                  <c:v>79.253542878499204</c:v>
                </c:pt>
                <c:pt idx="18417">
                  <c:v>77.292457097845599</c:v>
                </c:pt>
                <c:pt idx="18418">
                  <c:v>75.326582129229607</c:v>
                </c:pt>
                <c:pt idx="18419">
                  <c:v>74.470417567865695</c:v>
                </c:pt>
                <c:pt idx="18420">
                  <c:v>72.389555439053794</c:v>
                </c:pt>
                <c:pt idx="18421">
                  <c:v>72.074092506651198</c:v>
                </c:pt>
                <c:pt idx="18422">
                  <c:v>75.1341769281929</c:v>
                </c:pt>
                <c:pt idx="18423">
                  <c:v>78.253491288583405</c:v>
                </c:pt>
                <c:pt idx="18424">
                  <c:v>79.450550468898996</c:v>
                </c:pt>
                <c:pt idx="18425">
                  <c:v>80.903315212814803</c:v>
                </c:pt>
                <c:pt idx="18426">
                  <c:v>81.371442072381399</c:v>
                </c:pt>
                <c:pt idx="18427">
                  <c:v>85.091001485631594</c:v>
                </c:pt>
                <c:pt idx="18428">
                  <c:v>91.901086686473903</c:v>
                </c:pt>
                <c:pt idx="18429">
                  <c:v>95.172499207414504</c:v>
                </c:pt>
                <c:pt idx="18430">
                  <c:v>97.308303894201003</c:v>
                </c:pt>
                <c:pt idx="18431">
                  <c:v>98.160108059010398</c:v>
                </c:pt>
                <c:pt idx="18432">
                  <c:v>98.175989578192699</c:v>
                </c:pt>
                <c:pt idx="18433">
                  <c:v>98.031561807596503</c:v>
                </c:pt>
                <c:pt idx="18434">
                  <c:v>96.2590827631265</c:v>
                </c:pt>
                <c:pt idx="18435">
                  <c:v>95.786080034665702</c:v>
                </c:pt>
                <c:pt idx="18436">
                  <c:v>95.468319493896303</c:v>
                </c:pt>
                <c:pt idx="18437">
                  <c:v>94.979538522979794</c:v>
                </c:pt>
                <c:pt idx="18438">
                  <c:v>94.626112058301501</c:v>
                </c:pt>
                <c:pt idx="18439">
                  <c:v>93.968745743545597</c:v>
                </c:pt>
                <c:pt idx="18440">
                  <c:v>91.620891639274205</c:v>
                </c:pt>
                <c:pt idx="18441">
                  <c:v>85.895575599980006</c:v>
                </c:pt>
                <c:pt idx="18442">
                  <c:v>81.918448982955496</c:v>
                </c:pt>
                <c:pt idx="18443">
                  <c:v>81.741791972454905</c:v>
                </c:pt>
                <c:pt idx="18444">
                  <c:v>83.527528262169994</c:v>
                </c:pt>
                <c:pt idx="18445">
                  <c:v>85.899386025217296</c:v>
                </c:pt>
                <c:pt idx="18446">
                  <c:v>87.597467444115097</c:v>
                </c:pt>
                <c:pt idx="18447">
                  <c:v>88.345301882127998</c:v>
                </c:pt>
                <c:pt idx="18448">
                  <c:v>89.3994560844761</c:v>
                </c:pt>
                <c:pt idx="18449">
                  <c:v>87.894974250027701</c:v>
                </c:pt>
                <c:pt idx="18450">
                  <c:v>87.657263846204998</c:v>
                </c:pt>
                <c:pt idx="18451">
                  <c:v>87.005637808167407</c:v>
                </c:pt>
                <c:pt idx="18452">
                  <c:v>86.607685766354905</c:v>
                </c:pt>
                <c:pt idx="18453">
                  <c:v>87.716948826707196</c:v>
                </c:pt>
                <c:pt idx="18454">
                  <c:v>88.749525385198396</c:v>
                </c:pt>
                <c:pt idx="18455">
                  <c:v>90.074713855719594</c:v>
                </c:pt>
                <c:pt idx="18456">
                  <c:v>89.832955004488198</c:v>
                </c:pt>
                <c:pt idx="18457">
                  <c:v>89.896080201989406</c:v>
                </c:pt>
                <c:pt idx="18458">
                  <c:v>89.100785556446098</c:v>
                </c:pt>
                <c:pt idx="18459">
                  <c:v>89.392696196082696</c:v>
                </c:pt>
                <c:pt idx="18460">
                  <c:v>89.141479891236202</c:v>
                </c:pt>
                <c:pt idx="18461">
                  <c:v>88.251087027250094</c:v>
                </c:pt>
                <c:pt idx="18462">
                  <c:v>86.408510453261499</c:v>
                </c:pt>
                <c:pt idx="18463">
                  <c:v>82.2119571039146</c:v>
                </c:pt>
                <c:pt idx="18464">
                  <c:v>74.830465362739105</c:v>
                </c:pt>
                <c:pt idx="18465">
                  <c:v>70.605961333647997</c:v>
                </c:pt>
                <c:pt idx="18466">
                  <c:v>69.525613496535698</c:v>
                </c:pt>
                <c:pt idx="18467">
                  <c:v>69.507106884913895</c:v>
                </c:pt>
                <c:pt idx="18468">
                  <c:v>68.287361199061394</c:v>
                </c:pt>
                <c:pt idx="18469">
                  <c:v>68.858845594072505</c:v>
                </c:pt>
                <c:pt idx="18470">
                  <c:v>71.721033082842197</c:v>
                </c:pt>
                <c:pt idx="18471">
                  <c:v>73.621632985972994</c:v>
                </c:pt>
                <c:pt idx="18472">
                  <c:v>75.462980108359005</c:v>
                </c:pt>
                <c:pt idx="18473">
                  <c:v>76.075083801845096</c:v>
                </c:pt>
                <c:pt idx="18474">
                  <c:v>77.034100564110602</c:v>
                </c:pt>
                <c:pt idx="18475">
                  <c:v>79.8242589960972</c:v>
                </c:pt>
                <c:pt idx="18476">
                  <c:v>83.202648586608106</c:v>
                </c:pt>
                <c:pt idx="18477">
                  <c:v>85.850064734260201</c:v>
                </c:pt>
                <c:pt idx="18478">
                  <c:v>87.834345311850896</c:v>
                </c:pt>
                <c:pt idx="18479">
                  <c:v>88.264268952266605</c:v>
                </c:pt>
                <c:pt idx="18480">
                  <c:v>88.024483581050603</c:v>
                </c:pt>
                <c:pt idx="18481">
                  <c:v>88.037425597600603</c:v>
                </c:pt>
                <c:pt idx="18482">
                  <c:v>87.972844889479106</c:v>
                </c:pt>
                <c:pt idx="18483">
                  <c:v>87.986403151114999</c:v>
                </c:pt>
                <c:pt idx="18484">
                  <c:v>86.622702651967103</c:v>
                </c:pt>
                <c:pt idx="18485">
                  <c:v>86.527894314957805</c:v>
                </c:pt>
                <c:pt idx="18486">
                  <c:v>86.797260530555604</c:v>
                </c:pt>
                <c:pt idx="18487">
                  <c:v>87.589207105024201</c:v>
                </c:pt>
                <c:pt idx="18488">
                  <c:v>86.074571379410003</c:v>
                </c:pt>
                <c:pt idx="18489">
                  <c:v>80.245542592616601</c:v>
                </c:pt>
                <c:pt idx="18490">
                  <c:v>73.8613878177689</c:v>
                </c:pt>
                <c:pt idx="18491">
                  <c:v>73.855612388379001</c:v>
                </c:pt>
                <c:pt idx="18492">
                  <c:v>72.662156093766399</c:v>
                </c:pt>
                <c:pt idx="18493">
                  <c:v>73.308728081437806</c:v>
                </c:pt>
                <c:pt idx="18494">
                  <c:v>70.946433525013802</c:v>
                </c:pt>
                <c:pt idx="18495">
                  <c:v>69.695805474798604</c:v>
                </c:pt>
                <c:pt idx="18496">
                  <c:v>72.725477687535005</c:v>
                </c:pt>
                <c:pt idx="18497">
                  <c:v>78.146857075974197</c:v>
                </c:pt>
                <c:pt idx="18498">
                  <c:v>81.482386766745705</c:v>
                </c:pt>
                <c:pt idx="18499">
                  <c:v>83.732583027865402</c:v>
                </c:pt>
                <c:pt idx="18500">
                  <c:v>85.020947221791701</c:v>
                </c:pt>
                <c:pt idx="18501">
                  <c:v>82.700911022596301</c:v>
                </c:pt>
                <c:pt idx="18502">
                  <c:v>81.503429543494605</c:v>
                </c:pt>
                <c:pt idx="18503">
                  <c:v>79.760221485527495</c:v>
                </c:pt>
                <c:pt idx="18504">
                  <c:v>80.881409288541704</c:v>
                </c:pt>
                <c:pt idx="18505">
                  <c:v>79.075747808910293</c:v>
                </c:pt>
                <c:pt idx="18506">
                  <c:v>78.296848189652195</c:v>
                </c:pt>
                <c:pt idx="18507">
                  <c:v>80.937978197015397</c:v>
                </c:pt>
                <c:pt idx="18508">
                  <c:v>81.483946836551496</c:v>
                </c:pt>
                <c:pt idx="18509">
                  <c:v>78.196179015085505</c:v>
                </c:pt>
                <c:pt idx="18510">
                  <c:v>78.752194920264103</c:v>
                </c:pt>
                <c:pt idx="18511">
                  <c:v>77.531253089348894</c:v>
                </c:pt>
                <c:pt idx="18512">
                  <c:v>74.676030585463906</c:v>
                </c:pt>
                <c:pt idx="18513">
                  <c:v>66.508484396052594</c:v>
                </c:pt>
                <c:pt idx="18514">
                  <c:v>61.414792743456402</c:v>
                </c:pt>
                <c:pt idx="18515">
                  <c:v>60.769652175288499</c:v>
                </c:pt>
                <c:pt idx="18516">
                  <c:v>57.321350892706299</c:v>
                </c:pt>
                <c:pt idx="18517">
                  <c:v>60.189678642748</c:v>
                </c:pt>
                <c:pt idx="18518">
                  <c:v>65.120410338733393</c:v>
                </c:pt>
                <c:pt idx="18519">
                  <c:v>68.805247946402801</c:v>
                </c:pt>
                <c:pt idx="18520">
                  <c:v>72.685743836967106</c:v>
                </c:pt>
                <c:pt idx="18521">
                  <c:v>76.453054222776103</c:v>
                </c:pt>
                <c:pt idx="18522">
                  <c:v>79.761579025144897</c:v>
                </c:pt>
                <c:pt idx="18523">
                  <c:v>80.912305280762197</c:v>
                </c:pt>
                <c:pt idx="18524">
                  <c:v>81.612886043923794</c:v>
                </c:pt>
                <c:pt idx="18525">
                  <c:v>79.327193481407605</c:v>
                </c:pt>
                <c:pt idx="18526">
                  <c:v>77.286900755660398</c:v>
                </c:pt>
                <c:pt idx="18527">
                  <c:v>73.648006854697499</c:v>
                </c:pt>
                <c:pt idx="18528">
                  <c:v>75.856093195598802</c:v>
                </c:pt>
                <c:pt idx="18529">
                  <c:v>76.601451565398904</c:v>
                </c:pt>
                <c:pt idx="18530">
                  <c:v>77.343618247948498</c:v>
                </c:pt>
                <c:pt idx="18531">
                  <c:v>75.409118001304407</c:v>
                </c:pt>
                <c:pt idx="18532">
                  <c:v>76.128628483681695</c:v>
                </c:pt>
                <c:pt idx="18533">
                  <c:v>75.209035524367707</c:v>
                </c:pt>
                <c:pt idx="18534">
                  <c:v>74.082336369103601</c:v>
                </c:pt>
                <c:pt idx="18535">
                  <c:v>70.362139582048101</c:v>
                </c:pt>
                <c:pt idx="18536">
                  <c:v>66.028410782894596</c:v>
                </c:pt>
                <c:pt idx="18537">
                  <c:v>63.330354337990101</c:v>
                </c:pt>
                <c:pt idx="18538">
                  <c:v>61.5748167692078</c:v>
                </c:pt>
                <c:pt idx="18539">
                  <c:v>62.408033377905298</c:v>
                </c:pt>
                <c:pt idx="18540">
                  <c:v>63.9535628272004</c:v>
                </c:pt>
                <c:pt idx="18541">
                  <c:v>67.209459062474807</c:v>
                </c:pt>
                <c:pt idx="18542">
                  <c:v>70.055586735639693</c:v>
                </c:pt>
                <c:pt idx="18543">
                  <c:v>71.779944266925796</c:v>
                </c:pt>
                <c:pt idx="18544">
                  <c:v>76.058065140407905</c:v>
                </c:pt>
                <c:pt idx="18545">
                  <c:v>83.120036578571998</c:v>
                </c:pt>
                <c:pt idx="18546">
                  <c:v>89.086968336426594</c:v>
                </c:pt>
                <c:pt idx="18547">
                  <c:v>90.428044278623403</c:v>
                </c:pt>
                <c:pt idx="18548">
                  <c:v>90.696259477588299</c:v>
                </c:pt>
                <c:pt idx="18549">
                  <c:v>90.283516719976603</c:v>
                </c:pt>
                <c:pt idx="18550">
                  <c:v>90.362526694050601</c:v>
                </c:pt>
                <c:pt idx="18551">
                  <c:v>89.769995510105204</c:v>
                </c:pt>
                <c:pt idx="18552">
                  <c:v>89.390232258602495</c:v>
                </c:pt>
                <c:pt idx="18553">
                  <c:v>89.583403867376703</c:v>
                </c:pt>
                <c:pt idx="18554">
                  <c:v>89.847930477477703</c:v>
                </c:pt>
                <c:pt idx="18555">
                  <c:v>90.490832152018299</c:v>
                </c:pt>
                <c:pt idx="18556">
                  <c:v>91.311022529820804</c:v>
                </c:pt>
                <c:pt idx="18557">
                  <c:v>91.469295719300007</c:v>
                </c:pt>
                <c:pt idx="18558">
                  <c:v>90.847832354849103</c:v>
                </c:pt>
                <c:pt idx="18559">
                  <c:v>89.333984812461097</c:v>
                </c:pt>
                <c:pt idx="18560">
                  <c:v>87.4065179614404</c:v>
                </c:pt>
                <c:pt idx="18561">
                  <c:v>85.619420446769297</c:v>
                </c:pt>
                <c:pt idx="18562">
                  <c:v>83.897111960862802</c:v>
                </c:pt>
                <c:pt idx="18563">
                  <c:v>83.534441896067506</c:v>
                </c:pt>
                <c:pt idx="18564">
                  <c:v>85.031893761246295</c:v>
                </c:pt>
                <c:pt idx="18565">
                  <c:v>85.583513881757995</c:v>
                </c:pt>
                <c:pt idx="18566">
                  <c:v>88.144982834442004</c:v>
                </c:pt>
                <c:pt idx="18567">
                  <c:v>90.818793043315296</c:v>
                </c:pt>
                <c:pt idx="18568">
                  <c:v>92.793701938314101</c:v>
                </c:pt>
                <c:pt idx="18569">
                  <c:v>91.415879891352603</c:v>
                </c:pt>
                <c:pt idx="18570">
                  <c:v>85.6552312109865</c:v>
                </c:pt>
                <c:pt idx="18571">
                  <c:v>85.420624220795901</c:v>
                </c:pt>
                <c:pt idx="18572">
                  <c:v>85.767388068686202</c:v>
                </c:pt>
                <c:pt idx="18573">
                  <c:v>86.193396431070695</c:v>
                </c:pt>
                <c:pt idx="18574">
                  <c:v>86.864810994045996</c:v>
                </c:pt>
                <c:pt idx="18575">
                  <c:v>87.529791644495702</c:v>
                </c:pt>
                <c:pt idx="18576">
                  <c:v>89.8544724835685</c:v>
                </c:pt>
                <c:pt idx="18577">
                  <c:v>91.374777967276302</c:v>
                </c:pt>
                <c:pt idx="18578">
                  <c:v>92.332530598918595</c:v>
                </c:pt>
                <c:pt idx="18579">
                  <c:v>91.708500644870995</c:v>
                </c:pt>
                <c:pt idx="18580">
                  <c:v>91.565299785888499</c:v>
                </c:pt>
                <c:pt idx="18581">
                  <c:v>92.2781540180696</c:v>
                </c:pt>
                <c:pt idx="18582">
                  <c:v>94.238743970442201</c:v>
                </c:pt>
                <c:pt idx="18583">
                  <c:v>93.842748499852803</c:v>
                </c:pt>
                <c:pt idx="18584">
                  <c:v>92.895523434131704</c:v>
                </c:pt>
                <c:pt idx="18585">
                  <c:v>91.434996688926404</c:v>
                </c:pt>
                <c:pt idx="18586">
                  <c:v>89.028668554276507</c:v>
                </c:pt>
                <c:pt idx="18587">
                  <c:v>87.049102962069895</c:v>
                </c:pt>
                <c:pt idx="18588">
                  <c:v>87.856556123435695</c:v>
                </c:pt>
                <c:pt idx="18589">
                  <c:v>90.506694302746098</c:v>
                </c:pt>
                <c:pt idx="18590">
                  <c:v>92.068308729325096</c:v>
                </c:pt>
                <c:pt idx="18591">
                  <c:v>91.578371143828306</c:v>
                </c:pt>
                <c:pt idx="18592">
                  <c:v>93.411655675096895</c:v>
                </c:pt>
                <c:pt idx="18593">
                  <c:v>94.143148681422602</c:v>
                </c:pt>
                <c:pt idx="18594">
                  <c:v>95.662777942235394</c:v>
                </c:pt>
                <c:pt idx="18595">
                  <c:v>96.138949704403004</c:v>
                </c:pt>
                <c:pt idx="18596">
                  <c:v>93.221242069155096</c:v>
                </c:pt>
                <c:pt idx="18597">
                  <c:v>92.511329185737793</c:v>
                </c:pt>
                <c:pt idx="18598">
                  <c:v>89.759175628017303</c:v>
                </c:pt>
                <c:pt idx="18599">
                  <c:v>92.752117336008595</c:v>
                </c:pt>
                <c:pt idx="18600">
                  <c:v>93.560103338307997</c:v>
                </c:pt>
                <c:pt idx="18601">
                  <c:v>93.209187269086897</c:v>
                </c:pt>
                <c:pt idx="18602">
                  <c:v>92.761129455048902</c:v>
                </c:pt>
                <c:pt idx="18603">
                  <c:v>93.927438587253405</c:v>
                </c:pt>
                <c:pt idx="18604">
                  <c:v>94.327708641826007</c:v>
                </c:pt>
                <c:pt idx="18605">
                  <c:v>93.514514666383306</c:v>
                </c:pt>
                <c:pt idx="18606">
                  <c:v>91.905511902604999</c:v>
                </c:pt>
                <c:pt idx="18607">
                  <c:v>88.331405113642802</c:v>
                </c:pt>
                <c:pt idx="18608">
                  <c:v>84.708782347333297</c:v>
                </c:pt>
                <c:pt idx="18609">
                  <c:v>82.075440361604706</c:v>
                </c:pt>
                <c:pt idx="18610">
                  <c:v>79.607487322267303</c:v>
                </c:pt>
                <c:pt idx="18611">
                  <c:v>76.762106160721402</c:v>
                </c:pt>
                <c:pt idx="18612">
                  <c:v>76.201608349461793</c:v>
                </c:pt>
                <c:pt idx="18613">
                  <c:v>77.409225261183806</c:v>
                </c:pt>
                <c:pt idx="18614">
                  <c:v>79.345438608506299</c:v>
                </c:pt>
                <c:pt idx="18615">
                  <c:v>80.358833621864207</c:v>
                </c:pt>
                <c:pt idx="18616">
                  <c:v>82.526507410251199</c:v>
                </c:pt>
                <c:pt idx="18617">
                  <c:v>84.570758402719505</c:v>
                </c:pt>
                <c:pt idx="18618">
                  <c:v>87.070988351764896</c:v>
                </c:pt>
                <c:pt idx="18619">
                  <c:v>87.877296400517906</c:v>
                </c:pt>
                <c:pt idx="18620">
                  <c:v>87.816219395270096</c:v>
                </c:pt>
                <c:pt idx="18621">
                  <c:v>87.7626045341202</c:v>
                </c:pt>
                <c:pt idx="18622">
                  <c:v>89.891059164554903</c:v>
                </c:pt>
                <c:pt idx="18623">
                  <c:v>91.745561281703601</c:v>
                </c:pt>
                <c:pt idx="18624">
                  <c:v>92.887986644273298</c:v>
                </c:pt>
                <c:pt idx="18625">
                  <c:v>92.579661227652196</c:v>
                </c:pt>
                <c:pt idx="18626">
                  <c:v>91.1241592952411</c:v>
                </c:pt>
                <c:pt idx="18627">
                  <c:v>90.217807939604697</c:v>
                </c:pt>
                <c:pt idx="18628">
                  <c:v>92.394433989712994</c:v>
                </c:pt>
                <c:pt idx="18629">
                  <c:v>88.346353526193795</c:v>
                </c:pt>
                <c:pt idx="18630">
                  <c:v>87.588568307495393</c:v>
                </c:pt>
                <c:pt idx="18631">
                  <c:v>83.645024319312796</c:v>
                </c:pt>
                <c:pt idx="18632">
                  <c:v>82.137086453179407</c:v>
                </c:pt>
                <c:pt idx="18633">
                  <c:v>76.781102429309797</c:v>
                </c:pt>
                <c:pt idx="18634">
                  <c:v>72.894852317016898</c:v>
                </c:pt>
                <c:pt idx="18635">
                  <c:v>69.687924736642302</c:v>
                </c:pt>
                <c:pt idx="18636">
                  <c:v>66.346330744672201</c:v>
                </c:pt>
                <c:pt idx="18637">
                  <c:v>66.835954163726299</c:v>
                </c:pt>
                <c:pt idx="18638">
                  <c:v>67.781187702214893</c:v>
                </c:pt>
                <c:pt idx="18639">
                  <c:v>68.339363138137898</c:v>
                </c:pt>
                <c:pt idx="18640">
                  <c:v>71.034968191778006</c:v>
                </c:pt>
                <c:pt idx="18641">
                  <c:v>73.847760119150195</c:v>
                </c:pt>
                <c:pt idx="18642">
                  <c:v>74.368215856197807</c:v>
                </c:pt>
                <c:pt idx="18643">
                  <c:v>76.244837861913197</c:v>
                </c:pt>
                <c:pt idx="18644">
                  <c:v>80.899395297987994</c:v>
                </c:pt>
                <c:pt idx="18645">
                  <c:v>82.2621735567824</c:v>
                </c:pt>
                <c:pt idx="18646">
                  <c:v>82.645200142890502</c:v>
                </c:pt>
                <c:pt idx="18647">
                  <c:v>82.492859003451002</c:v>
                </c:pt>
                <c:pt idx="18648">
                  <c:v>80.770529477461395</c:v>
                </c:pt>
                <c:pt idx="18649">
                  <c:v>80.200815507383197</c:v>
                </c:pt>
                <c:pt idx="18650">
                  <c:v>81.567349249265504</c:v>
                </c:pt>
                <c:pt idx="18651">
                  <c:v>82.524131544187497</c:v>
                </c:pt>
                <c:pt idx="18652">
                  <c:v>83.659635169547002</c:v>
                </c:pt>
                <c:pt idx="18653">
                  <c:v>83.730266893090601</c:v>
                </c:pt>
                <c:pt idx="18654">
                  <c:v>81.471069850089705</c:v>
                </c:pt>
                <c:pt idx="18655">
                  <c:v>74.519014592188896</c:v>
                </c:pt>
                <c:pt idx="18656">
                  <c:v>66.598469770448006</c:v>
                </c:pt>
                <c:pt idx="18657">
                  <c:v>60.776506868700601</c:v>
                </c:pt>
                <c:pt idx="18658">
                  <c:v>58.899116640969901</c:v>
                </c:pt>
                <c:pt idx="18659">
                  <c:v>59.048793084085403</c:v>
                </c:pt>
                <c:pt idx="18660">
                  <c:v>58.734455807204597</c:v>
                </c:pt>
                <c:pt idx="18661">
                  <c:v>60.353780629084198</c:v>
                </c:pt>
                <c:pt idx="18662">
                  <c:v>66.561170133672803</c:v>
                </c:pt>
                <c:pt idx="18663">
                  <c:v>69.557224696465497</c:v>
                </c:pt>
                <c:pt idx="18664">
                  <c:v>72.202509782300694</c:v>
                </c:pt>
                <c:pt idx="18665">
                  <c:v>73.421421533271996</c:v>
                </c:pt>
                <c:pt idx="18666">
                  <c:v>75.661934503350494</c:v>
                </c:pt>
                <c:pt idx="18667">
                  <c:v>78.054541304641305</c:v>
                </c:pt>
                <c:pt idx="18668">
                  <c:v>79.682053293432602</c:v>
                </c:pt>
                <c:pt idx="18669">
                  <c:v>81.074868529599001</c:v>
                </c:pt>
                <c:pt idx="18670">
                  <c:v>81.967566559596193</c:v>
                </c:pt>
                <c:pt idx="18671">
                  <c:v>84.846017148954004</c:v>
                </c:pt>
                <c:pt idx="18672">
                  <c:v>85.865789283786796</c:v>
                </c:pt>
                <c:pt idx="18673">
                  <c:v>88.422341974273394</c:v>
                </c:pt>
                <c:pt idx="18674">
                  <c:v>90.184238492668399</c:v>
                </c:pt>
                <c:pt idx="18675">
                  <c:v>91.051662086916096</c:v>
                </c:pt>
                <c:pt idx="18676">
                  <c:v>91.028780797187693</c:v>
                </c:pt>
                <c:pt idx="18677">
                  <c:v>90.053235348989006</c:v>
                </c:pt>
                <c:pt idx="18678">
                  <c:v>85.9963561739753</c:v>
                </c:pt>
                <c:pt idx="18679">
                  <c:v>82.547948650884294</c:v>
                </c:pt>
                <c:pt idx="18680">
                  <c:v>75.660069738740305</c:v>
                </c:pt>
                <c:pt idx="18681">
                  <c:v>70.681255417439104</c:v>
                </c:pt>
                <c:pt idx="18682">
                  <c:v>66.686194157190002</c:v>
                </c:pt>
                <c:pt idx="18683">
                  <c:v>62.992144260238099</c:v>
                </c:pt>
                <c:pt idx="18684">
                  <c:v>60.548741016081301</c:v>
                </c:pt>
                <c:pt idx="18685">
                  <c:v>63.2895187692883</c:v>
                </c:pt>
                <c:pt idx="18686">
                  <c:v>70.171182101316504</c:v>
                </c:pt>
                <c:pt idx="18687">
                  <c:v>75.475567807528606</c:v>
                </c:pt>
                <c:pt idx="18688">
                  <c:v>78.3592766089061</c:v>
                </c:pt>
                <c:pt idx="18689">
                  <c:v>78.504671253860394</c:v>
                </c:pt>
                <c:pt idx="18690">
                  <c:v>80.918892033038006</c:v>
                </c:pt>
                <c:pt idx="18691">
                  <c:v>81.355079571527497</c:v>
                </c:pt>
                <c:pt idx="18692">
                  <c:v>81.281027775008496</c:v>
                </c:pt>
                <c:pt idx="18693">
                  <c:v>80.472105961280405</c:v>
                </c:pt>
                <c:pt idx="18694">
                  <c:v>79.525668191035805</c:v>
                </c:pt>
                <c:pt idx="18695">
                  <c:v>80.104185099460395</c:v>
                </c:pt>
                <c:pt idx="18696">
                  <c:v>82.021206676601395</c:v>
                </c:pt>
                <c:pt idx="18697">
                  <c:v>84.270501227791001</c:v>
                </c:pt>
                <c:pt idx="18698">
                  <c:v>88.255279488155196</c:v>
                </c:pt>
                <c:pt idx="18699">
                  <c:v>88.609037906123305</c:v>
                </c:pt>
                <c:pt idx="18700">
                  <c:v>85.202393826043604</c:v>
                </c:pt>
                <c:pt idx="18701">
                  <c:v>84.218739598814906</c:v>
                </c:pt>
                <c:pt idx="18702">
                  <c:v>80.961592882934397</c:v>
                </c:pt>
                <c:pt idx="18703">
                  <c:v>79.147230567250006</c:v>
                </c:pt>
                <c:pt idx="18704">
                  <c:v>77.883266541826401</c:v>
                </c:pt>
                <c:pt idx="18705">
                  <c:v>77.860664776913595</c:v>
                </c:pt>
                <c:pt idx="18706">
                  <c:v>84.097729667763105</c:v>
                </c:pt>
                <c:pt idx="18707">
                  <c:v>87.974146535489993</c:v>
                </c:pt>
                <c:pt idx="18708">
                  <c:v>91.880113504591606</c:v>
                </c:pt>
                <c:pt idx="18709">
                  <c:v>91.835868204297995</c:v>
                </c:pt>
                <c:pt idx="18710">
                  <c:v>91.616415951595897</c:v>
                </c:pt>
                <c:pt idx="18711">
                  <c:v>92.406145946669398</c:v>
                </c:pt>
                <c:pt idx="18712">
                  <c:v>92.118652304900905</c:v>
                </c:pt>
                <c:pt idx="18713">
                  <c:v>91.789309363231496</c:v>
                </c:pt>
                <c:pt idx="18714">
                  <c:v>93.100019262376406</c:v>
                </c:pt>
                <c:pt idx="18715">
                  <c:v>96.969358147563597</c:v>
                </c:pt>
                <c:pt idx="18716">
                  <c:v>98.880038967728296</c:v>
                </c:pt>
                <c:pt idx="18717">
                  <c:v>98.791850531650994</c:v>
                </c:pt>
                <c:pt idx="18718">
                  <c:v>98.231914959550807</c:v>
                </c:pt>
                <c:pt idx="18719">
                  <c:v>95.829261880083195</c:v>
                </c:pt>
                <c:pt idx="18720">
                  <c:v>96.227820049959007</c:v>
                </c:pt>
                <c:pt idx="18721">
                  <c:v>97.484644206579702</c:v>
                </c:pt>
                <c:pt idx="18722">
                  <c:v>97.288968074514798</c:v>
                </c:pt>
                <c:pt idx="18723">
                  <c:v>96.178256526597906</c:v>
                </c:pt>
                <c:pt idx="18724">
                  <c:v>95.578947249158404</c:v>
                </c:pt>
                <c:pt idx="18725">
                  <c:v>96.4066024523121</c:v>
                </c:pt>
                <c:pt idx="18726">
                  <c:v>97.392471515290097</c:v>
                </c:pt>
                <c:pt idx="18727">
                  <c:v>97.298931830749197</c:v>
                </c:pt>
                <c:pt idx="18728">
                  <c:v>96.101184379902705</c:v>
                </c:pt>
                <c:pt idx="18729">
                  <c:v>88.094427176712699</c:v>
                </c:pt>
                <c:pt idx="18730">
                  <c:v>84.248377584638604</c:v>
                </c:pt>
                <c:pt idx="18731">
                  <c:v>76.713945359420407</c:v>
                </c:pt>
                <c:pt idx="18732">
                  <c:v>74.920551264745598</c:v>
                </c:pt>
                <c:pt idx="18733">
                  <c:v>74.468296397325304</c:v>
                </c:pt>
                <c:pt idx="18734">
                  <c:v>72.203861766904097</c:v>
                </c:pt>
                <c:pt idx="18735">
                  <c:v>75.4137188810776</c:v>
                </c:pt>
                <c:pt idx="18736">
                  <c:v>81.406512537842602</c:v>
                </c:pt>
                <c:pt idx="18737">
                  <c:v>83.960435421537198</c:v>
                </c:pt>
                <c:pt idx="18738">
                  <c:v>84.7926800038816</c:v>
                </c:pt>
                <c:pt idx="18739">
                  <c:v>85.509113835302301</c:v>
                </c:pt>
                <c:pt idx="18740">
                  <c:v>83.887791285791806</c:v>
                </c:pt>
                <c:pt idx="18741">
                  <c:v>83.076486265791999</c:v>
                </c:pt>
                <c:pt idx="18742">
                  <c:v>83.513292374689996</c:v>
                </c:pt>
                <c:pt idx="18743">
                  <c:v>83.636732738634706</c:v>
                </c:pt>
                <c:pt idx="18744">
                  <c:v>85.588708940290005</c:v>
                </c:pt>
                <c:pt idx="18745">
                  <c:v>87.6082414305139</c:v>
                </c:pt>
                <c:pt idx="18746">
                  <c:v>88.154322357228196</c:v>
                </c:pt>
                <c:pt idx="18747">
                  <c:v>88.578018531930894</c:v>
                </c:pt>
                <c:pt idx="18748">
                  <c:v>89.068740374335107</c:v>
                </c:pt>
                <c:pt idx="18749">
                  <c:v>91.940682768262207</c:v>
                </c:pt>
                <c:pt idx="18750">
                  <c:v>95.187269658699805</c:v>
                </c:pt>
                <c:pt idx="18751">
                  <c:v>96.322904600380696</c:v>
                </c:pt>
                <c:pt idx="18752">
                  <c:v>97.762046033182997</c:v>
                </c:pt>
                <c:pt idx="18753">
                  <c:v>94.239264953477601</c:v>
                </c:pt>
                <c:pt idx="18754">
                  <c:v>91.1346974504511</c:v>
                </c:pt>
                <c:pt idx="18755">
                  <c:v>91.799136993230903</c:v>
                </c:pt>
                <c:pt idx="18756">
                  <c:v>95.3667240460165</c:v>
                </c:pt>
                <c:pt idx="18757">
                  <c:v>97.736588191320394</c:v>
                </c:pt>
                <c:pt idx="18758">
                  <c:v>99.985217316029605</c:v>
                </c:pt>
                <c:pt idx="18759">
                  <c:v>99.814161346574593</c:v>
                </c:pt>
                <c:pt idx="18760">
                  <c:v>99.816061412819295</c:v>
                </c:pt>
                <c:pt idx="18761">
                  <c:v>100</c:v>
                </c:pt>
                <c:pt idx="18762">
                  <c:v>100</c:v>
                </c:pt>
                <c:pt idx="18763">
                  <c:v>98.899594527009995</c:v>
                </c:pt>
                <c:pt idx="18764">
                  <c:v>98.1557250712345</c:v>
                </c:pt>
                <c:pt idx="18765">
                  <c:v>96.856079862578895</c:v>
                </c:pt>
                <c:pt idx="18766">
                  <c:v>97.001044930861696</c:v>
                </c:pt>
                <c:pt idx="18767">
                  <c:v>95.961544236435799</c:v>
                </c:pt>
                <c:pt idx="18768">
                  <c:v>95.042546964085503</c:v>
                </c:pt>
                <c:pt idx="18769">
                  <c:v>95.795066194298499</c:v>
                </c:pt>
                <c:pt idx="18770">
                  <c:v>95.951020170270397</c:v>
                </c:pt>
                <c:pt idx="18771">
                  <c:v>97.237931750881302</c:v>
                </c:pt>
                <c:pt idx="18772">
                  <c:v>98.2671629472501</c:v>
                </c:pt>
                <c:pt idx="18773">
                  <c:v>96.749663882663697</c:v>
                </c:pt>
                <c:pt idx="18774">
                  <c:v>91.941703248297799</c:v>
                </c:pt>
                <c:pt idx="18775">
                  <c:v>87.908448962092194</c:v>
                </c:pt>
                <c:pt idx="18776">
                  <c:v>81.7147422326114</c:v>
                </c:pt>
                <c:pt idx="18777">
                  <c:v>74.844484169799699</c:v>
                </c:pt>
                <c:pt idx="18778">
                  <c:v>70.542848981510701</c:v>
                </c:pt>
                <c:pt idx="18779">
                  <c:v>70.9029019034502</c:v>
                </c:pt>
                <c:pt idx="18780">
                  <c:v>71.976655311537101</c:v>
                </c:pt>
                <c:pt idx="18781">
                  <c:v>73.554445386358097</c:v>
                </c:pt>
                <c:pt idx="18782">
                  <c:v>94.508366263738296</c:v>
                </c:pt>
                <c:pt idx="18783">
                  <c:v>99.541530434838904</c:v>
                </c:pt>
                <c:pt idx="18784">
                  <c:v>99.915192855398203</c:v>
                </c:pt>
                <c:pt idx="18785">
                  <c:v>99.999652597854094</c:v>
                </c:pt>
                <c:pt idx="18786">
                  <c:v>100</c:v>
                </c:pt>
                <c:pt idx="18787">
                  <c:v>100</c:v>
                </c:pt>
                <c:pt idx="18788">
                  <c:v>100</c:v>
                </c:pt>
                <c:pt idx="18789">
                  <c:v>100</c:v>
                </c:pt>
                <c:pt idx="18790">
                  <c:v>100</c:v>
                </c:pt>
                <c:pt idx="18791">
                  <c:v>100</c:v>
                </c:pt>
                <c:pt idx="18792">
                  <c:v>100</c:v>
                </c:pt>
                <c:pt idx="18793">
                  <c:v>100</c:v>
                </c:pt>
                <c:pt idx="18794">
                  <c:v>100</c:v>
                </c:pt>
                <c:pt idx="18795">
                  <c:v>100</c:v>
                </c:pt>
                <c:pt idx="18796">
                  <c:v>100</c:v>
                </c:pt>
                <c:pt idx="18797">
                  <c:v>100</c:v>
                </c:pt>
                <c:pt idx="18798">
                  <c:v>100</c:v>
                </c:pt>
                <c:pt idx="18799">
                  <c:v>100</c:v>
                </c:pt>
                <c:pt idx="18800">
                  <c:v>100</c:v>
                </c:pt>
                <c:pt idx="18801">
                  <c:v>100</c:v>
                </c:pt>
                <c:pt idx="18802">
                  <c:v>100</c:v>
                </c:pt>
                <c:pt idx="18803">
                  <c:v>100</c:v>
                </c:pt>
                <c:pt idx="18804">
                  <c:v>100</c:v>
                </c:pt>
                <c:pt idx="18805">
                  <c:v>100</c:v>
                </c:pt>
                <c:pt idx="18806">
                  <c:v>100</c:v>
                </c:pt>
                <c:pt idx="18807">
                  <c:v>100</c:v>
                </c:pt>
                <c:pt idx="18808">
                  <c:v>100</c:v>
                </c:pt>
                <c:pt idx="18809">
                  <c:v>100</c:v>
                </c:pt>
                <c:pt idx="18810">
                  <c:v>100</c:v>
                </c:pt>
                <c:pt idx="18811">
                  <c:v>100</c:v>
                </c:pt>
                <c:pt idx="18812">
                  <c:v>100</c:v>
                </c:pt>
                <c:pt idx="18813">
                  <c:v>100</c:v>
                </c:pt>
                <c:pt idx="18814">
                  <c:v>100</c:v>
                </c:pt>
                <c:pt idx="18815">
                  <c:v>100</c:v>
                </c:pt>
                <c:pt idx="18816">
                  <c:v>100</c:v>
                </c:pt>
                <c:pt idx="18817">
                  <c:v>100</c:v>
                </c:pt>
                <c:pt idx="18818">
                  <c:v>100</c:v>
                </c:pt>
                <c:pt idx="18819">
                  <c:v>100</c:v>
                </c:pt>
                <c:pt idx="18820">
                  <c:v>100</c:v>
                </c:pt>
                <c:pt idx="18821">
                  <c:v>100</c:v>
                </c:pt>
                <c:pt idx="18822">
                  <c:v>100</c:v>
                </c:pt>
                <c:pt idx="18823">
                  <c:v>100</c:v>
                </c:pt>
                <c:pt idx="18824">
                  <c:v>100</c:v>
                </c:pt>
                <c:pt idx="18825">
                  <c:v>96.102445628925295</c:v>
                </c:pt>
                <c:pt idx="18826">
                  <c:v>94.333597556371501</c:v>
                </c:pt>
                <c:pt idx="18827">
                  <c:v>92.889103979045998</c:v>
                </c:pt>
                <c:pt idx="18828">
                  <c:v>92.496608573079897</c:v>
                </c:pt>
                <c:pt idx="18829">
                  <c:v>91.087741844827804</c:v>
                </c:pt>
                <c:pt idx="18830">
                  <c:v>95.5275148243567</c:v>
                </c:pt>
                <c:pt idx="18831">
                  <c:v>99.821324776767895</c:v>
                </c:pt>
                <c:pt idx="18832">
                  <c:v>100</c:v>
                </c:pt>
                <c:pt idx="18833">
                  <c:v>100</c:v>
                </c:pt>
                <c:pt idx="18834">
                  <c:v>100</c:v>
                </c:pt>
                <c:pt idx="18835">
                  <c:v>100</c:v>
                </c:pt>
                <c:pt idx="18836">
                  <c:v>100</c:v>
                </c:pt>
                <c:pt idx="18837">
                  <c:v>100</c:v>
                </c:pt>
                <c:pt idx="18838">
                  <c:v>100</c:v>
                </c:pt>
                <c:pt idx="18839">
                  <c:v>100</c:v>
                </c:pt>
                <c:pt idx="18840">
                  <c:v>100</c:v>
                </c:pt>
                <c:pt idx="18841">
                  <c:v>100</c:v>
                </c:pt>
                <c:pt idx="18842">
                  <c:v>100</c:v>
                </c:pt>
                <c:pt idx="18843">
                  <c:v>100</c:v>
                </c:pt>
                <c:pt idx="18844">
                  <c:v>100</c:v>
                </c:pt>
                <c:pt idx="18845">
                  <c:v>100</c:v>
                </c:pt>
                <c:pt idx="18846">
                  <c:v>100</c:v>
                </c:pt>
                <c:pt idx="18847">
                  <c:v>100</c:v>
                </c:pt>
                <c:pt idx="18848">
                  <c:v>100</c:v>
                </c:pt>
                <c:pt idx="18849">
                  <c:v>100</c:v>
                </c:pt>
                <c:pt idx="18850">
                  <c:v>100</c:v>
                </c:pt>
                <c:pt idx="18851">
                  <c:v>100</c:v>
                </c:pt>
                <c:pt idx="18852">
                  <c:v>100</c:v>
                </c:pt>
                <c:pt idx="18853">
                  <c:v>100</c:v>
                </c:pt>
                <c:pt idx="18854">
                  <c:v>100</c:v>
                </c:pt>
                <c:pt idx="18855">
                  <c:v>100</c:v>
                </c:pt>
                <c:pt idx="18856">
                  <c:v>100</c:v>
                </c:pt>
                <c:pt idx="18857">
                  <c:v>100</c:v>
                </c:pt>
                <c:pt idx="18858">
                  <c:v>100</c:v>
                </c:pt>
                <c:pt idx="18859">
                  <c:v>100</c:v>
                </c:pt>
                <c:pt idx="18860">
                  <c:v>99.830857650244397</c:v>
                </c:pt>
                <c:pt idx="18861">
                  <c:v>97.561013193201603</c:v>
                </c:pt>
                <c:pt idx="18862">
                  <c:v>96.897739326696495</c:v>
                </c:pt>
                <c:pt idx="18863">
                  <c:v>93.5398005930208</c:v>
                </c:pt>
                <c:pt idx="18864">
                  <c:v>91.9735815223885</c:v>
                </c:pt>
                <c:pt idx="18865">
                  <c:v>96.730891394985505</c:v>
                </c:pt>
                <c:pt idx="18866">
                  <c:v>99.995373826119604</c:v>
                </c:pt>
                <c:pt idx="18867">
                  <c:v>99.055607425444705</c:v>
                </c:pt>
                <c:pt idx="18868">
                  <c:v>97.257891309590406</c:v>
                </c:pt>
                <c:pt idx="18869">
                  <c:v>96.650931244706996</c:v>
                </c:pt>
                <c:pt idx="18870">
                  <c:v>91.613707266651701</c:v>
                </c:pt>
                <c:pt idx="18871">
                  <c:v>88.616119586465999</c:v>
                </c:pt>
                <c:pt idx="18872">
                  <c:v>87.654422648347094</c:v>
                </c:pt>
                <c:pt idx="18873">
                  <c:v>87.319672372100001</c:v>
                </c:pt>
                <c:pt idx="18874">
                  <c:v>86.889778724051297</c:v>
                </c:pt>
                <c:pt idx="18875">
                  <c:v>86.576926058252994</c:v>
                </c:pt>
                <c:pt idx="18876">
                  <c:v>86.305772101756006</c:v>
                </c:pt>
                <c:pt idx="18877">
                  <c:v>85.797900159718296</c:v>
                </c:pt>
                <c:pt idx="18878">
                  <c:v>88.272018425344598</c:v>
                </c:pt>
                <c:pt idx="18879">
                  <c:v>91.128853235002495</c:v>
                </c:pt>
                <c:pt idx="18880">
                  <c:v>92.415171647864398</c:v>
                </c:pt>
                <c:pt idx="18881">
                  <c:v>92.714339702117996</c:v>
                </c:pt>
                <c:pt idx="18882">
                  <c:v>91.427589214143794</c:v>
                </c:pt>
                <c:pt idx="18883">
                  <c:v>94.609923593779399</c:v>
                </c:pt>
                <c:pt idx="18884">
                  <c:v>96.075964743653202</c:v>
                </c:pt>
                <c:pt idx="18885">
                  <c:v>98.139376324268298</c:v>
                </c:pt>
                <c:pt idx="18886">
                  <c:v>98.132635440089004</c:v>
                </c:pt>
                <c:pt idx="18887">
                  <c:v>95.650491255301603</c:v>
                </c:pt>
                <c:pt idx="18888">
                  <c:v>97.026958514531202</c:v>
                </c:pt>
                <c:pt idx="18889">
                  <c:v>93.696525829577098</c:v>
                </c:pt>
                <c:pt idx="18890">
                  <c:v>89.717479631823096</c:v>
                </c:pt>
                <c:pt idx="18891">
                  <c:v>87.960590678118393</c:v>
                </c:pt>
                <c:pt idx="18892">
                  <c:v>90.477875794363797</c:v>
                </c:pt>
                <c:pt idx="18893">
                  <c:v>91.818805252322704</c:v>
                </c:pt>
                <c:pt idx="18894">
                  <c:v>91.413845570707295</c:v>
                </c:pt>
                <c:pt idx="18895">
                  <c:v>87.758804077716306</c:v>
                </c:pt>
                <c:pt idx="18896">
                  <c:v>84.618259197445397</c:v>
                </c:pt>
                <c:pt idx="18897">
                  <c:v>78.934649300451795</c:v>
                </c:pt>
                <c:pt idx="18898">
                  <c:v>75.982117199197106</c:v>
                </c:pt>
                <c:pt idx="18899">
                  <c:v>80.2834303808703</c:v>
                </c:pt>
                <c:pt idx="18900">
                  <c:v>83.4131715552098</c:v>
                </c:pt>
                <c:pt idx="18901">
                  <c:v>80.107278300508696</c:v>
                </c:pt>
                <c:pt idx="18902">
                  <c:v>81.338842599309899</c:v>
                </c:pt>
                <c:pt idx="18903">
                  <c:v>81.5563094282317</c:v>
                </c:pt>
                <c:pt idx="18904">
                  <c:v>84.496809673800499</c:v>
                </c:pt>
                <c:pt idx="18905">
                  <c:v>89.128893905243402</c:v>
                </c:pt>
                <c:pt idx="18906">
                  <c:v>91.598580682323202</c:v>
                </c:pt>
                <c:pt idx="18907">
                  <c:v>92.562243612060399</c:v>
                </c:pt>
                <c:pt idx="18908">
                  <c:v>92.756200488751901</c:v>
                </c:pt>
                <c:pt idx="18909">
                  <c:v>92.934278449957404</c:v>
                </c:pt>
                <c:pt idx="18910">
                  <c:v>91.697055251030704</c:v>
                </c:pt>
                <c:pt idx="18911">
                  <c:v>90.270212374140002</c:v>
                </c:pt>
                <c:pt idx="18912">
                  <c:v>88.600759942223505</c:v>
                </c:pt>
                <c:pt idx="18913">
                  <c:v>87.984133718067497</c:v>
                </c:pt>
                <c:pt idx="18914">
                  <c:v>86.015874280110097</c:v>
                </c:pt>
                <c:pt idx="18915">
                  <c:v>84.247781194122894</c:v>
                </c:pt>
                <c:pt idx="18916">
                  <c:v>84.773127508179698</c:v>
                </c:pt>
                <c:pt idx="18917">
                  <c:v>84.835902677475104</c:v>
                </c:pt>
                <c:pt idx="18918">
                  <c:v>84.945404422669398</c:v>
                </c:pt>
                <c:pt idx="18919">
                  <c:v>84.029805665242094</c:v>
                </c:pt>
                <c:pt idx="18920">
                  <c:v>81.486169220250702</c:v>
                </c:pt>
                <c:pt idx="18921">
                  <c:v>78.234322086079203</c:v>
                </c:pt>
                <c:pt idx="18922">
                  <c:v>85.844002473085396</c:v>
                </c:pt>
                <c:pt idx="18923">
                  <c:v>95.979917976443303</c:v>
                </c:pt>
                <c:pt idx="18924">
                  <c:v>99.433741623517903</c:v>
                </c:pt>
                <c:pt idx="18925">
                  <c:v>98.979636635349195</c:v>
                </c:pt>
                <c:pt idx="18926">
                  <c:v>98.2698656713914</c:v>
                </c:pt>
                <c:pt idx="18927">
                  <c:v>99.479478704864505</c:v>
                </c:pt>
                <c:pt idx="18928">
                  <c:v>100</c:v>
                </c:pt>
                <c:pt idx="18929">
                  <c:v>99.849159342077996</c:v>
                </c:pt>
                <c:pt idx="18930">
                  <c:v>97.179154211211397</c:v>
                </c:pt>
                <c:pt idx="18931">
                  <c:v>95.144496625474801</c:v>
                </c:pt>
                <c:pt idx="18932">
                  <c:v>94.907035135030497</c:v>
                </c:pt>
                <c:pt idx="18933">
                  <c:v>97.633720043407195</c:v>
                </c:pt>
                <c:pt idx="18934">
                  <c:v>99.124145555407395</c:v>
                </c:pt>
                <c:pt idx="18935">
                  <c:v>99.902712094953102</c:v>
                </c:pt>
                <c:pt idx="18936">
                  <c:v>99.999283421649395</c:v>
                </c:pt>
                <c:pt idx="18937">
                  <c:v>98.948421560228994</c:v>
                </c:pt>
                <c:pt idx="18938">
                  <c:v>99.545394548495494</c:v>
                </c:pt>
                <c:pt idx="18939">
                  <c:v>99.938843834243599</c:v>
                </c:pt>
                <c:pt idx="18940">
                  <c:v>99.646883931968901</c:v>
                </c:pt>
                <c:pt idx="18941">
                  <c:v>99.223347302760004</c:v>
                </c:pt>
                <c:pt idx="18942">
                  <c:v>98.547717684192193</c:v>
                </c:pt>
                <c:pt idx="18943">
                  <c:v>98.846997937040001</c:v>
                </c:pt>
                <c:pt idx="18944">
                  <c:v>97.868543295514897</c:v>
                </c:pt>
                <c:pt idx="18945">
                  <c:v>99.461372087966794</c:v>
                </c:pt>
                <c:pt idx="18946">
                  <c:v>95.074245734081799</c:v>
                </c:pt>
                <c:pt idx="18947">
                  <c:v>88.957507648823594</c:v>
                </c:pt>
                <c:pt idx="18948">
                  <c:v>85.564273801928294</c:v>
                </c:pt>
                <c:pt idx="18949">
                  <c:v>82.389547485571001</c:v>
                </c:pt>
                <c:pt idx="18950">
                  <c:v>84.1110225836495</c:v>
                </c:pt>
                <c:pt idx="18951">
                  <c:v>90.802973647221705</c:v>
                </c:pt>
                <c:pt idx="18952">
                  <c:v>92.993840328246606</c:v>
                </c:pt>
                <c:pt idx="18953">
                  <c:v>92.347275191897594</c:v>
                </c:pt>
                <c:pt idx="18954">
                  <c:v>90.612995256062106</c:v>
                </c:pt>
                <c:pt idx="18955">
                  <c:v>91.145457432286904</c:v>
                </c:pt>
                <c:pt idx="18956">
                  <c:v>92.995706102481606</c:v>
                </c:pt>
                <c:pt idx="18957">
                  <c:v>94.052518865847802</c:v>
                </c:pt>
                <c:pt idx="18958">
                  <c:v>94.862952157204703</c:v>
                </c:pt>
                <c:pt idx="18959">
                  <c:v>95.759633593443098</c:v>
                </c:pt>
                <c:pt idx="18960">
                  <c:v>95.201360722491103</c:v>
                </c:pt>
                <c:pt idx="18961">
                  <c:v>94.868017292670004</c:v>
                </c:pt>
                <c:pt idx="18962">
                  <c:v>97.077632013067699</c:v>
                </c:pt>
                <c:pt idx="18963">
                  <c:v>99.927875774514106</c:v>
                </c:pt>
                <c:pt idx="18964">
                  <c:v>100</c:v>
                </c:pt>
                <c:pt idx="18965">
                  <c:v>100</c:v>
                </c:pt>
                <c:pt idx="18966">
                  <c:v>100</c:v>
                </c:pt>
                <c:pt idx="18967">
                  <c:v>100</c:v>
                </c:pt>
                <c:pt idx="18968">
                  <c:v>100</c:v>
                </c:pt>
                <c:pt idx="18969">
                  <c:v>100</c:v>
                </c:pt>
                <c:pt idx="18970">
                  <c:v>100</c:v>
                </c:pt>
                <c:pt idx="18971">
                  <c:v>100</c:v>
                </c:pt>
                <c:pt idx="18972">
                  <c:v>99.972896227983597</c:v>
                </c:pt>
                <c:pt idx="18973">
                  <c:v>99.445411510761105</c:v>
                </c:pt>
                <c:pt idx="18974">
                  <c:v>99.973350958383307</c:v>
                </c:pt>
                <c:pt idx="18975">
                  <c:v>100</c:v>
                </c:pt>
                <c:pt idx="18976">
                  <c:v>100</c:v>
                </c:pt>
                <c:pt idx="18977">
                  <c:v>100</c:v>
                </c:pt>
                <c:pt idx="18978">
                  <c:v>100</c:v>
                </c:pt>
                <c:pt idx="18979">
                  <c:v>100</c:v>
                </c:pt>
                <c:pt idx="18980">
                  <c:v>100</c:v>
                </c:pt>
                <c:pt idx="18981">
                  <c:v>100</c:v>
                </c:pt>
                <c:pt idx="18982">
                  <c:v>100</c:v>
                </c:pt>
                <c:pt idx="18983">
                  <c:v>100</c:v>
                </c:pt>
                <c:pt idx="18984">
                  <c:v>100</c:v>
                </c:pt>
                <c:pt idx="18985">
                  <c:v>100</c:v>
                </c:pt>
                <c:pt idx="18986">
                  <c:v>100</c:v>
                </c:pt>
                <c:pt idx="18987">
                  <c:v>100</c:v>
                </c:pt>
                <c:pt idx="18988">
                  <c:v>100</c:v>
                </c:pt>
                <c:pt idx="18989">
                  <c:v>100</c:v>
                </c:pt>
                <c:pt idx="18990">
                  <c:v>100</c:v>
                </c:pt>
                <c:pt idx="18991">
                  <c:v>100</c:v>
                </c:pt>
                <c:pt idx="18992">
                  <c:v>100</c:v>
                </c:pt>
                <c:pt idx="18993">
                  <c:v>100</c:v>
                </c:pt>
                <c:pt idx="18994">
                  <c:v>100</c:v>
                </c:pt>
                <c:pt idx="18995">
                  <c:v>99.597022368862397</c:v>
                </c:pt>
                <c:pt idx="18996">
                  <c:v>93.189013020373196</c:v>
                </c:pt>
                <c:pt idx="18997">
                  <c:v>89.956264378958707</c:v>
                </c:pt>
                <c:pt idx="18998">
                  <c:v>87.171325873574702</c:v>
                </c:pt>
                <c:pt idx="18999">
                  <c:v>89.896595801743999</c:v>
                </c:pt>
                <c:pt idx="19000">
                  <c:v>90.129128717830696</c:v>
                </c:pt>
                <c:pt idx="19001">
                  <c:v>87.938151363088494</c:v>
                </c:pt>
                <c:pt idx="19002">
                  <c:v>87.7186278937493</c:v>
                </c:pt>
                <c:pt idx="19003">
                  <c:v>85.493982479838607</c:v>
                </c:pt>
                <c:pt idx="19004">
                  <c:v>82.497159298936296</c:v>
                </c:pt>
                <c:pt idx="19005">
                  <c:v>79.2774128416183</c:v>
                </c:pt>
                <c:pt idx="19006">
                  <c:v>77.740180659585107</c:v>
                </c:pt>
                <c:pt idx="19007">
                  <c:v>79.782169814043797</c:v>
                </c:pt>
                <c:pt idx="19008">
                  <c:v>81.791958480054404</c:v>
                </c:pt>
                <c:pt idx="19009">
                  <c:v>81.109152261871102</c:v>
                </c:pt>
                <c:pt idx="19010">
                  <c:v>81.977470651019004</c:v>
                </c:pt>
                <c:pt idx="19011">
                  <c:v>83.248278655920899</c:v>
                </c:pt>
                <c:pt idx="19012">
                  <c:v>84.764910308737797</c:v>
                </c:pt>
                <c:pt idx="19013">
                  <c:v>86.303100200948506</c:v>
                </c:pt>
                <c:pt idx="19014">
                  <c:v>86.473329326203796</c:v>
                </c:pt>
                <c:pt idx="19015">
                  <c:v>84.285417468071898</c:v>
                </c:pt>
                <c:pt idx="19016">
                  <c:v>80.714554911169898</c:v>
                </c:pt>
                <c:pt idx="19017">
                  <c:v>77.510367199159106</c:v>
                </c:pt>
                <c:pt idx="19018">
                  <c:v>75.194723246096402</c:v>
                </c:pt>
                <c:pt idx="19019">
                  <c:v>73.967718528011204</c:v>
                </c:pt>
                <c:pt idx="19020">
                  <c:v>74.240505132351799</c:v>
                </c:pt>
                <c:pt idx="19021">
                  <c:v>72.764524764697597</c:v>
                </c:pt>
                <c:pt idx="19022">
                  <c:v>71.385886190227396</c:v>
                </c:pt>
                <c:pt idx="19023">
                  <c:v>72.052293530593701</c:v>
                </c:pt>
                <c:pt idx="19024">
                  <c:v>73.439909413514002</c:v>
                </c:pt>
                <c:pt idx="19025">
                  <c:v>73.775161347275201</c:v>
                </c:pt>
                <c:pt idx="19026">
                  <c:v>74.071021416299502</c:v>
                </c:pt>
                <c:pt idx="19027">
                  <c:v>74.141553595542902</c:v>
                </c:pt>
                <c:pt idx="19028">
                  <c:v>75.0125438577995</c:v>
                </c:pt>
                <c:pt idx="19029">
                  <c:v>76.769200171228505</c:v>
                </c:pt>
                <c:pt idx="19030">
                  <c:v>77.758272304319206</c:v>
                </c:pt>
                <c:pt idx="19031">
                  <c:v>77.870819611227006</c:v>
                </c:pt>
                <c:pt idx="19032">
                  <c:v>77.768624390796006</c:v>
                </c:pt>
                <c:pt idx="19033">
                  <c:v>78.197249781085702</c:v>
                </c:pt>
                <c:pt idx="19034">
                  <c:v>80.319193281391506</c:v>
                </c:pt>
                <c:pt idx="19035">
                  <c:v>83.606946009728006</c:v>
                </c:pt>
                <c:pt idx="19036">
                  <c:v>86.332425085352398</c:v>
                </c:pt>
                <c:pt idx="19037">
                  <c:v>85.839695452307495</c:v>
                </c:pt>
                <c:pt idx="19038">
                  <c:v>83.544072012149002</c:v>
                </c:pt>
                <c:pt idx="19039">
                  <c:v>80.491518002794507</c:v>
                </c:pt>
                <c:pt idx="19040">
                  <c:v>76.874262367496996</c:v>
                </c:pt>
                <c:pt idx="19041">
                  <c:v>73.7890022096894</c:v>
                </c:pt>
                <c:pt idx="19042">
                  <c:v>69.880970899876701</c:v>
                </c:pt>
                <c:pt idx="19043">
                  <c:v>64.958967731917795</c:v>
                </c:pt>
                <c:pt idx="19044">
                  <c:v>59.370084955994301</c:v>
                </c:pt>
                <c:pt idx="19045">
                  <c:v>57.803679175399097</c:v>
                </c:pt>
                <c:pt idx="19046">
                  <c:v>59.679572988161802</c:v>
                </c:pt>
                <c:pt idx="19047">
                  <c:v>63.934486733157399</c:v>
                </c:pt>
                <c:pt idx="19048">
                  <c:v>67.3679400380082</c:v>
                </c:pt>
                <c:pt idx="19049">
                  <c:v>71.584087507576101</c:v>
                </c:pt>
                <c:pt idx="19050">
                  <c:v>77.8848385387777</c:v>
                </c:pt>
                <c:pt idx="19051">
                  <c:v>82.272516623112907</c:v>
                </c:pt>
                <c:pt idx="19052">
                  <c:v>84.948154799995194</c:v>
                </c:pt>
                <c:pt idx="19053">
                  <c:v>86.133954792313403</c:v>
                </c:pt>
                <c:pt idx="19054">
                  <c:v>88.277570121039602</c:v>
                </c:pt>
                <c:pt idx="19055">
                  <c:v>90.774880892904093</c:v>
                </c:pt>
                <c:pt idx="19056">
                  <c:v>93.225680389634903</c:v>
                </c:pt>
                <c:pt idx="19057">
                  <c:v>93.819078334425697</c:v>
                </c:pt>
                <c:pt idx="19058">
                  <c:v>94.229119632350802</c:v>
                </c:pt>
                <c:pt idx="19059">
                  <c:v>95.257391923334595</c:v>
                </c:pt>
                <c:pt idx="19060">
                  <c:v>97.347933498580701</c:v>
                </c:pt>
                <c:pt idx="19061">
                  <c:v>96.248244157968401</c:v>
                </c:pt>
                <c:pt idx="19062">
                  <c:v>92.826107170092499</c:v>
                </c:pt>
                <c:pt idx="19063">
                  <c:v>84.119133928982293</c:v>
                </c:pt>
                <c:pt idx="19064">
                  <c:v>77.488732751786699</c:v>
                </c:pt>
                <c:pt idx="19065">
                  <c:v>73.054762518301104</c:v>
                </c:pt>
                <c:pt idx="19066">
                  <c:v>75.099665606539205</c:v>
                </c:pt>
                <c:pt idx="19067">
                  <c:v>72.577491427029599</c:v>
                </c:pt>
                <c:pt idx="19068">
                  <c:v>70.876501896660599</c:v>
                </c:pt>
                <c:pt idx="19069">
                  <c:v>69.499149956783398</c:v>
                </c:pt>
                <c:pt idx="19070">
                  <c:v>72.788024612369796</c:v>
                </c:pt>
                <c:pt idx="19071">
                  <c:v>75.861367204300095</c:v>
                </c:pt>
                <c:pt idx="19072">
                  <c:v>77.219612902653495</c:v>
                </c:pt>
                <c:pt idx="19073">
                  <c:v>81.7420975827078</c:v>
                </c:pt>
                <c:pt idx="19074">
                  <c:v>89.338257359190294</c:v>
                </c:pt>
                <c:pt idx="19075">
                  <c:v>93.112607095885807</c:v>
                </c:pt>
                <c:pt idx="19076">
                  <c:v>93.509616452787995</c:v>
                </c:pt>
                <c:pt idx="19077">
                  <c:v>94.906505763383706</c:v>
                </c:pt>
                <c:pt idx="19078">
                  <c:v>95.965820378481993</c:v>
                </c:pt>
                <c:pt idx="19079">
                  <c:v>96.850555836698206</c:v>
                </c:pt>
                <c:pt idx="19080">
                  <c:v>95.695562701546393</c:v>
                </c:pt>
                <c:pt idx="19081">
                  <c:v>94.168913840546395</c:v>
                </c:pt>
                <c:pt idx="19082">
                  <c:v>93.098149165728501</c:v>
                </c:pt>
                <c:pt idx="19083">
                  <c:v>94.042844741756895</c:v>
                </c:pt>
                <c:pt idx="19084">
                  <c:v>95.630578230741506</c:v>
                </c:pt>
                <c:pt idx="19085">
                  <c:v>96.517728265616498</c:v>
                </c:pt>
                <c:pt idx="19086">
                  <c:v>95.018578788983305</c:v>
                </c:pt>
                <c:pt idx="19087">
                  <c:v>89.861785071620602</c:v>
                </c:pt>
                <c:pt idx="19088">
                  <c:v>75.460025617852807</c:v>
                </c:pt>
                <c:pt idx="19089">
                  <c:v>66.361538443838896</c:v>
                </c:pt>
                <c:pt idx="19090">
                  <c:v>63.7040088260229</c:v>
                </c:pt>
                <c:pt idx="19091">
                  <c:v>60.115395291750197</c:v>
                </c:pt>
                <c:pt idx="19092">
                  <c:v>60.917991253278998</c:v>
                </c:pt>
                <c:pt idx="19093">
                  <c:v>56.328948386751897</c:v>
                </c:pt>
                <c:pt idx="19094">
                  <c:v>59.3499491990544</c:v>
                </c:pt>
                <c:pt idx="19095">
                  <c:v>66.968491773735096</c:v>
                </c:pt>
                <c:pt idx="19096">
                  <c:v>76.763192861897707</c:v>
                </c:pt>
                <c:pt idx="19097">
                  <c:v>82.434986071015999</c:v>
                </c:pt>
                <c:pt idx="19098">
                  <c:v>86.321901513612303</c:v>
                </c:pt>
                <c:pt idx="19099">
                  <c:v>90.502559383532102</c:v>
                </c:pt>
                <c:pt idx="19100">
                  <c:v>93.284272198498201</c:v>
                </c:pt>
                <c:pt idx="19101">
                  <c:v>95.5243132001264</c:v>
                </c:pt>
                <c:pt idx="19102">
                  <c:v>96.877464882758503</c:v>
                </c:pt>
                <c:pt idx="19103">
                  <c:v>96.907788733463704</c:v>
                </c:pt>
                <c:pt idx="19104">
                  <c:v>95.727089964120097</c:v>
                </c:pt>
                <c:pt idx="19105">
                  <c:v>94.647161142089601</c:v>
                </c:pt>
                <c:pt idx="19106">
                  <c:v>92.711671364773693</c:v>
                </c:pt>
                <c:pt idx="19107">
                  <c:v>90.723939508628902</c:v>
                </c:pt>
                <c:pt idx="19108">
                  <c:v>91.490487169884702</c:v>
                </c:pt>
                <c:pt idx="19109">
                  <c:v>90.369044174151995</c:v>
                </c:pt>
                <c:pt idx="19110">
                  <c:v>88.072405109912907</c:v>
                </c:pt>
                <c:pt idx="19111">
                  <c:v>82.882685608116205</c:v>
                </c:pt>
                <c:pt idx="19112">
                  <c:v>76.022269857104902</c:v>
                </c:pt>
                <c:pt idx="19113">
                  <c:v>68.946842044931799</c:v>
                </c:pt>
                <c:pt idx="19114">
                  <c:v>64.795895333014897</c:v>
                </c:pt>
                <c:pt idx="19115">
                  <c:v>60.6782347110762</c:v>
                </c:pt>
                <c:pt idx="19116">
                  <c:v>58.662370973150303</c:v>
                </c:pt>
                <c:pt idx="19117">
                  <c:v>56.022139767333101</c:v>
                </c:pt>
                <c:pt idx="19118">
                  <c:v>55.783635677897998</c:v>
                </c:pt>
                <c:pt idx="19119">
                  <c:v>57.072004789763703</c:v>
                </c:pt>
                <c:pt idx="19120">
                  <c:v>60.1991285733423</c:v>
                </c:pt>
                <c:pt idx="19121">
                  <c:v>63.945586304869401</c:v>
                </c:pt>
                <c:pt idx="19122">
                  <c:v>67.650218654494196</c:v>
                </c:pt>
                <c:pt idx="19123">
                  <c:v>73.748666926021301</c:v>
                </c:pt>
                <c:pt idx="19124">
                  <c:v>76.964154145930607</c:v>
                </c:pt>
                <c:pt idx="19125">
                  <c:v>79.531314878717097</c:v>
                </c:pt>
                <c:pt idx="19126">
                  <c:v>81.819108941401197</c:v>
                </c:pt>
                <c:pt idx="19127">
                  <c:v>84.245854371516401</c:v>
                </c:pt>
                <c:pt idx="19128">
                  <c:v>84.805806664056504</c:v>
                </c:pt>
                <c:pt idx="19129">
                  <c:v>86.382765039297198</c:v>
                </c:pt>
                <c:pt idx="19130">
                  <c:v>87.728191578178496</c:v>
                </c:pt>
                <c:pt idx="19131">
                  <c:v>87.482441552549901</c:v>
                </c:pt>
                <c:pt idx="19132">
                  <c:v>86.063627817587005</c:v>
                </c:pt>
                <c:pt idx="19133">
                  <c:v>80.222251794068399</c:v>
                </c:pt>
                <c:pt idx="19134">
                  <c:v>72.743979267652094</c:v>
                </c:pt>
                <c:pt idx="19135">
                  <c:v>69.006180649327703</c:v>
                </c:pt>
                <c:pt idx="19136">
                  <c:v>61.763116571131199</c:v>
                </c:pt>
                <c:pt idx="19137">
                  <c:v>55.145694808153003</c:v>
                </c:pt>
                <c:pt idx="19138">
                  <c:v>50.6927357875513</c:v>
                </c:pt>
                <c:pt idx="19139">
                  <c:v>47.319749786727002</c:v>
                </c:pt>
                <c:pt idx="19140">
                  <c:v>45.934959181723002</c:v>
                </c:pt>
                <c:pt idx="19141">
                  <c:v>46.123860197925197</c:v>
                </c:pt>
                <c:pt idx="19142">
                  <c:v>48.639280406911098</c:v>
                </c:pt>
                <c:pt idx="19143">
                  <c:v>50.983026398962103</c:v>
                </c:pt>
                <c:pt idx="19144">
                  <c:v>52.088398355496501</c:v>
                </c:pt>
                <c:pt idx="19145">
                  <c:v>53.721315226127999</c:v>
                </c:pt>
                <c:pt idx="19146">
                  <c:v>56.452611305803501</c:v>
                </c:pt>
                <c:pt idx="19147">
                  <c:v>60.419637070897203</c:v>
                </c:pt>
                <c:pt idx="19148">
                  <c:v>64.219757779330195</c:v>
                </c:pt>
                <c:pt idx="19149">
                  <c:v>65.791583043239797</c:v>
                </c:pt>
                <c:pt idx="19150">
                  <c:v>64.808129952944995</c:v>
                </c:pt>
                <c:pt idx="19151">
                  <c:v>64.617269939096104</c:v>
                </c:pt>
                <c:pt idx="19152">
                  <c:v>67.054153567566502</c:v>
                </c:pt>
                <c:pt idx="19153">
                  <c:v>69.587735330535494</c:v>
                </c:pt>
                <c:pt idx="19154">
                  <c:v>69.782432339789693</c:v>
                </c:pt>
                <c:pt idx="19155">
                  <c:v>69.821052353955693</c:v>
                </c:pt>
                <c:pt idx="19156">
                  <c:v>69.9344780275473</c:v>
                </c:pt>
                <c:pt idx="19157">
                  <c:v>66.427677378404496</c:v>
                </c:pt>
                <c:pt idx="19158">
                  <c:v>62.911945130918298</c:v>
                </c:pt>
                <c:pt idx="19159">
                  <c:v>58.645123173963199</c:v>
                </c:pt>
                <c:pt idx="19160">
                  <c:v>54.372418437768502</c:v>
                </c:pt>
                <c:pt idx="19161">
                  <c:v>52.442749203037998</c:v>
                </c:pt>
                <c:pt idx="19162">
                  <c:v>52.396517236668501</c:v>
                </c:pt>
                <c:pt idx="19163">
                  <c:v>51.666417754983797</c:v>
                </c:pt>
                <c:pt idx="19164">
                  <c:v>51.7046756808436</c:v>
                </c:pt>
                <c:pt idx="19165">
                  <c:v>52.549492917701102</c:v>
                </c:pt>
                <c:pt idx="19166">
                  <c:v>55.018381502557801</c:v>
                </c:pt>
                <c:pt idx="19167">
                  <c:v>57.327922092050699</c:v>
                </c:pt>
                <c:pt idx="19168">
                  <c:v>58.660237019568399</c:v>
                </c:pt>
                <c:pt idx="19169">
                  <c:v>60.004099472303601</c:v>
                </c:pt>
                <c:pt idx="19170">
                  <c:v>61.353000229966298</c:v>
                </c:pt>
                <c:pt idx="19171">
                  <c:v>63.090695493955899</c:v>
                </c:pt>
                <c:pt idx="19172">
                  <c:v>65.616008033412498</c:v>
                </c:pt>
                <c:pt idx="19173">
                  <c:v>68.534377823285098</c:v>
                </c:pt>
                <c:pt idx="19174">
                  <c:v>72.854079885183495</c:v>
                </c:pt>
                <c:pt idx="19175">
                  <c:v>74.659643838379495</c:v>
                </c:pt>
                <c:pt idx="19176">
                  <c:v>79.629858018816904</c:v>
                </c:pt>
                <c:pt idx="19177">
                  <c:v>87.659939256462906</c:v>
                </c:pt>
                <c:pt idx="19178">
                  <c:v>95.207767286509593</c:v>
                </c:pt>
                <c:pt idx="19179">
                  <c:v>98.035662234897202</c:v>
                </c:pt>
                <c:pt idx="19180">
                  <c:v>100</c:v>
                </c:pt>
                <c:pt idx="19181">
                  <c:v>100</c:v>
                </c:pt>
                <c:pt idx="19182">
                  <c:v>100</c:v>
                </c:pt>
                <c:pt idx="19183">
                  <c:v>100</c:v>
                </c:pt>
                <c:pt idx="19184">
                  <c:v>100</c:v>
                </c:pt>
                <c:pt idx="19185">
                  <c:v>100</c:v>
                </c:pt>
                <c:pt idx="19186">
                  <c:v>100</c:v>
                </c:pt>
                <c:pt idx="19187">
                  <c:v>100</c:v>
                </c:pt>
                <c:pt idx="19188">
                  <c:v>100</c:v>
                </c:pt>
                <c:pt idx="19189">
                  <c:v>100</c:v>
                </c:pt>
                <c:pt idx="19190">
                  <c:v>100</c:v>
                </c:pt>
                <c:pt idx="19191">
                  <c:v>100</c:v>
                </c:pt>
                <c:pt idx="19192">
                  <c:v>100</c:v>
                </c:pt>
                <c:pt idx="19193">
                  <c:v>100</c:v>
                </c:pt>
                <c:pt idx="19194">
                  <c:v>100</c:v>
                </c:pt>
                <c:pt idx="19195">
                  <c:v>100</c:v>
                </c:pt>
                <c:pt idx="19196">
                  <c:v>100</c:v>
                </c:pt>
                <c:pt idx="19197">
                  <c:v>100</c:v>
                </c:pt>
                <c:pt idx="19198">
                  <c:v>100</c:v>
                </c:pt>
                <c:pt idx="19199">
                  <c:v>100</c:v>
                </c:pt>
                <c:pt idx="19200">
                  <c:v>100</c:v>
                </c:pt>
                <c:pt idx="19201">
                  <c:v>100</c:v>
                </c:pt>
                <c:pt idx="19202">
                  <c:v>100</c:v>
                </c:pt>
                <c:pt idx="19203">
                  <c:v>100</c:v>
                </c:pt>
                <c:pt idx="19204">
                  <c:v>100</c:v>
                </c:pt>
                <c:pt idx="19205">
                  <c:v>100</c:v>
                </c:pt>
                <c:pt idx="19206">
                  <c:v>100</c:v>
                </c:pt>
                <c:pt idx="19207">
                  <c:v>100</c:v>
                </c:pt>
                <c:pt idx="19208">
                  <c:v>100</c:v>
                </c:pt>
                <c:pt idx="19209">
                  <c:v>98.333929303509805</c:v>
                </c:pt>
                <c:pt idx="19210">
                  <c:v>96.362731314274498</c:v>
                </c:pt>
                <c:pt idx="19211">
                  <c:v>94.783860349506</c:v>
                </c:pt>
                <c:pt idx="19212">
                  <c:v>93.054205769575205</c:v>
                </c:pt>
                <c:pt idx="19213">
                  <c:v>93.0575422818996</c:v>
                </c:pt>
                <c:pt idx="19214">
                  <c:v>98.116926538186405</c:v>
                </c:pt>
                <c:pt idx="19215">
                  <c:v>100</c:v>
                </c:pt>
                <c:pt idx="19216">
                  <c:v>100</c:v>
                </c:pt>
                <c:pt idx="19217">
                  <c:v>99.956228024936706</c:v>
                </c:pt>
                <c:pt idx="19218">
                  <c:v>95.894741273415207</c:v>
                </c:pt>
                <c:pt idx="19219">
                  <c:v>94.702194614772495</c:v>
                </c:pt>
                <c:pt idx="19220">
                  <c:v>97.044788487774497</c:v>
                </c:pt>
                <c:pt idx="19221">
                  <c:v>97.985540242057198</c:v>
                </c:pt>
                <c:pt idx="19222">
                  <c:v>96.924188248355307</c:v>
                </c:pt>
                <c:pt idx="19223">
                  <c:v>95.0258058303735</c:v>
                </c:pt>
                <c:pt idx="19224">
                  <c:v>91.4179180150566</c:v>
                </c:pt>
                <c:pt idx="19225">
                  <c:v>89.389350867198999</c:v>
                </c:pt>
                <c:pt idx="19226">
                  <c:v>89.006028141091207</c:v>
                </c:pt>
                <c:pt idx="19227">
                  <c:v>88.182440033629405</c:v>
                </c:pt>
                <c:pt idx="19228">
                  <c:v>88.752064376997893</c:v>
                </c:pt>
                <c:pt idx="19229">
                  <c:v>89.014176109907098</c:v>
                </c:pt>
                <c:pt idx="19230">
                  <c:v>82.777353202171597</c:v>
                </c:pt>
                <c:pt idx="19231">
                  <c:v>70.132562599580098</c:v>
                </c:pt>
                <c:pt idx="19232">
                  <c:v>59.321630636394303</c:v>
                </c:pt>
                <c:pt idx="19233">
                  <c:v>52.110764193659399</c:v>
                </c:pt>
                <c:pt idx="19234">
                  <c:v>49.607009316144499</c:v>
                </c:pt>
                <c:pt idx="19235">
                  <c:v>47.377619647354202</c:v>
                </c:pt>
                <c:pt idx="19236">
                  <c:v>48.882236124761597</c:v>
                </c:pt>
                <c:pt idx="19237">
                  <c:v>51.639693175275497</c:v>
                </c:pt>
                <c:pt idx="19238">
                  <c:v>55.071127276154797</c:v>
                </c:pt>
                <c:pt idx="19239">
                  <c:v>60.326345288724802</c:v>
                </c:pt>
                <c:pt idx="19240">
                  <c:v>63.266682152342902</c:v>
                </c:pt>
                <c:pt idx="19241">
                  <c:v>65.766812552933402</c:v>
                </c:pt>
                <c:pt idx="19242">
                  <c:v>67.377680003764993</c:v>
                </c:pt>
                <c:pt idx="19243">
                  <c:v>69.377428751265896</c:v>
                </c:pt>
                <c:pt idx="19244">
                  <c:v>73.267533867402804</c:v>
                </c:pt>
                <c:pt idx="19245">
                  <c:v>78.843770286200098</c:v>
                </c:pt>
                <c:pt idx="19246">
                  <c:v>80.172568207063406</c:v>
                </c:pt>
                <c:pt idx="19247">
                  <c:v>80.895631192233097</c:v>
                </c:pt>
                <c:pt idx="19248">
                  <c:v>82.935291606148496</c:v>
                </c:pt>
                <c:pt idx="19249">
                  <c:v>83.646171217119502</c:v>
                </c:pt>
                <c:pt idx="19250">
                  <c:v>86.885542091713404</c:v>
                </c:pt>
                <c:pt idx="19251">
                  <c:v>89.4946747723518</c:v>
                </c:pt>
                <c:pt idx="19252">
                  <c:v>88.216775091959803</c:v>
                </c:pt>
                <c:pt idx="19253">
                  <c:v>84.667284215448106</c:v>
                </c:pt>
                <c:pt idx="19254">
                  <c:v>81.607565257323301</c:v>
                </c:pt>
                <c:pt idx="19255">
                  <c:v>79.794754887357897</c:v>
                </c:pt>
                <c:pt idx="19256">
                  <c:v>67.348603347191698</c:v>
                </c:pt>
                <c:pt idx="19257">
                  <c:v>57.198471416214602</c:v>
                </c:pt>
                <c:pt idx="19258">
                  <c:v>55.167352486591199</c:v>
                </c:pt>
                <c:pt idx="19259">
                  <c:v>55.762813049221698</c:v>
                </c:pt>
                <c:pt idx="19260">
                  <c:v>59.215914430362197</c:v>
                </c:pt>
                <c:pt idx="19261">
                  <c:v>74.955273032932794</c:v>
                </c:pt>
                <c:pt idx="19262">
                  <c:v>88.841544547035298</c:v>
                </c:pt>
                <c:pt idx="19263">
                  <c:v>81.985777412078306</c:v>
                </c:pt>
                <c:pt idx="19264">
                  <c:v>70.655185224199599</c:v>
                </c:pt>
                <c:pt idx="19265">
                  <c:v>64.204500350946702</c:v>
                </c:pt>
                <c:pt idx="19266">
                  <c:v>62.626251815043297</c:v>
                </c:pt>
                <c:pt idx="19267">
                  <c:v>55.4415045759782</c:v>
                </c:pt>
                <c:pt idx="19268">
                  <c:v>53.700066289250202</c:v>
                </c:pt>
                <c:pt idx="19269">
                  <c:v>55.882275437294297</c:v>
                </c:pt>
                <c:pt idx="19270">
                  <c:v>59.963351983328003</c:v>
                </c:pt>
                <c:pt idx="19271">
                  <c:v>63.693301094003701</c:v>
                </c:pt>
                <c:pt idx="19272">
                  <c:v>66.255191002077098</c:v>
                </c:pt>
                <c:pt idx="19273">
                  <c:v>69.895350435227598</c:v>
                </c:pt>
                <c:pt idx="19274">
                  <c:v>72.066069170412405</c:v>
                </c:pt>
                <c:pt idx="19275">
                  <c:v>72.754419299515405</c:v>
                </c:pt>
                <c:pt idx="19276">
                  <c:v>73.541725501121704</c:v>
                </c:pt>
                <c:pt idx="19277">
                  <c:v>70.102400734801094</c:v>
                </c:pt>
                <c:pt idx="19278">
                  <c:v>65.398625504702295</c:v>
                </c:pt>
                <c:pt idx="19279">
                  <c:v>61.672670438029598</c:v>
                </c:pt>
                <c:pt idx="19280">
                  <c:v>58.660939114619197</c:v>
                </c:pt>
                <c:pt idx="19281">
                  <c:v>58.362213571037799</c:v>
                </c:pt>
                <c:pt idx="19282">
                  <c:v>60.096027827457803</c:v>
                </c:pt>
                <c:pt idx="19283">
                  <c:v>59.893105807672399</c:v>
                </c:pt>
                <c:pt idx="19284">
                  <c:v>60.382590016316001</c:v>
                </c:pt>
                <c:pt idx="19285">
                  <c:v>60.553639135500397</c:v>
                </c:pt>
                <c:pt idx="19286">
                  <c:v>60.876979077787603</c:v>
                </c:pt>
                <c:pt idx="19287">
                  <c:v>61.126221883229299</c:v>
                </c:pt>
                <c:pt idx="19288">
                  <c:v>61.348503660088703</c:v>
                </c:pt>
                <c:pt idx="19289">
                  <c:v>62.088897157510203</c:v>
                </c:pt>
                <c:pt idx="19290">
                  <c:v>62.367394787147703</c:v>
                </c:pt>
                <c:pt idx="19291">
                  <c:v>63.148742929449199</c:v>
                </c:pt>
                <c:pt idx="19292">
                  <c:v>65.056088695636404</c:v>
                </c:pt>
                <c:pt idx="19293">
                  <c:v>66.291802455573205</c:v>
                </c:pt>
                <c:pt idx="19294">
                  <c:v>67.809148480977399</c:v>
                </c:pt>
                <c:pt idx="19295">
                  <c:v>69.614263299309897</c:v>
                </c:pt>
                <c:pt idx="19296">
                  <c:v>71.624757110020099</c:v>
                </c:pt>
                <c:pt idx="19297">
                  <c:v>73.194852480794296</c:v>
                </c:pt>
                <c:pt idx="19298">
                  <c:v>74.940153975779893</c:v>
                </c:pt>
                <c:pt idx="19299">
                  <c:v>79.292748559552507</c:v>
                </c:pt>
                <c:pt idx="19300">
                  <c:v>81.778102518970897</c:v>
                </c:pt>
                <c:pt idx="19301">
                  <c:v>77.836003741573094</c:v>
                </c:pt>
                <c:pt idx="19302">
                  <c:v>73.0196155526382</c:v>
                </c:pt>
                <c:pt idx="19303">
                  <c:v>69.1473242889858</c:v>
                </c:pt>
                <c:pt idx="19304">
                  <c:v>63.201201397610099</c:v>
                </c:pt>
                <c:pt idx="19305">
                  <c:v>56.762422266960002</c:v>
                </c:pt>
                <c:pt idx="19306">
                  <c:v>52.992623040976397</c:v>
                </c:pt>
                <c:pt idx="19307">
                  <c:v>52.096647091519003</c:v>
                </c:pt>
                <c:pt idx="19308">
                  <c:v>50.637629718826197</c:v>
                </c:pt>
                <c:pt idx="19309">
                  <c:v>50.7778424234467</c:v>
                </c:pt>
                <c:pt idx="19310">
                  <c:v>50.9551308358703</c:v>
                </c:pt>
                <c:pt idx="19311">
                  <c:v>56.223042855981099</c:v>
                </c:pt>
                <c:pt idx="19312">
                  <c:v>59.143922581509003</c:v>
                </c:pt>
                <c:pt idx="19313">
                  <c:v>59.925709184903603</c:v>
                </c:pt>
                <c:pt idx="19314">
                  <c:v>61.939101514956398</c:v>
                </c:pt>
                <c:pt idx="19315">
                  <c:v>61.916263640481098</c:v>
                </c:pt>
                <c:pt idx="19316">
                  <c:v>64.062754168847505</c:v>
                </c:pt>
                <c:pt idx="19317">
                  <c:v>64.295515186745504</c:v>
                </c:pt>
                <c:pt idx="19318">
                  <c:v>59.656124002591199</c:v>
                </c:pt>
                <c:pt idx="19319">
                  <c:v>64.518570561976304</c:v>
                </c:pt>
                <c:pt idx="19320">
                  <c:v>74.577237991857302</c:v>
                </c:pt>
                <c:pt idx="19321">
                  <c:v>79.909287227491504</c:v>
                </c:pt>
                <c:pt idx="19322">
                  <c:v>87.042340694341206</c:v>
                </c:pt>
                <c:pt idx="19323">
                  <c:v>95.212052182792604</c:v>
                </c:pt>
                <c:pt idx="19324">
                  <c:v>99.892552980532201</c:v>
                </c:pt>
                <c:pt idx="19325">
                  <c:v>100</c:v>
                </c:pt>
                <c:pt idx="19326">
                  <c:v>99.989369732707203</c:v>
                </c:pt>
                <c:pt idx="19327">
                  <c:v>99.936548626117997</c:v>
                </c:pt>
                <c:pt idx="19328">
                  <c:v>99.234894904677503</c:v>
                </c:pt>
                <c:pt idx="19329">
                  <c:v>99.289602950511593</c:v>
                </c:pt>
                <c:pt idx="19330">
                  <c:v>96.815987870797898</c:v>
                </c:pt>
                <c:pt idx="19331">
                  <c:v>96.730590474028801</c:v>
                </c:pt>
                <c:pt idx="19332">
                  <c:v>95.832716827356293</c:v>
                </c:pt>
                <c:pt idx="19333">
                  <c:v>94.186682276532693</c:v>
                </c:pt>
                <c:pt idx="19334">
                  <c:v>95.883330305150494</c:v>
                </c:pt>
                <c:pt idx="19335">
                  <c:v>94.229894768011107</c:v>
                </c:pt>
                <c:pt idx="19336">
                  <c:v>92.499011258601797</c:v>
                </c:pt>
                <c:pt idx="19337">
                  <c:v>92.630483289229005</c:v>
                </c:pt>
                <c:pt idx="19338">
                  <c:v>93.055478514555702</c:v>
                </c:pt>
                <c:pt idx="19339">
                  <c:v>94.770709065010607</c:v>
                </c:pt>
                <c:pt idx="19340">
                  <c:v>97.909320599584603</c:v>
                </c:pt>
                <c:pt idx="19341">
                  <c:v>98.647414041441607</c:v>
                </c:pt>
                <c:pt idx="19342">
                  <c:v>98.410710592282598</c:v>
                </c:pt>
                <c:pt idx="19343">
                  <c:v>99.234039516985504</c:v>
                </c:pt>
                <c:pt idx="19344">
                  <c:v>99.999835342227101</c:v>
                </c:pt>
                <c:pt idx="19345">
                  <c:v>100</c:v>
                </c:pt>
                <c:pt idx="19346">
                  <c:v>100</c:v>
                </c:pt>
                <c:pt idx="19347">
                  <c:v>100</c:v>
                </c:pt>
                <c:pt idx="19348">
                  <c:v>100</c:v>
                </c:pt>
                <c:pt idx="19349">
                  <c:v>100</c:v>
                </c:pt>
                <c:pt idx="19350">
                  <c:v>100</c:v>
                </c:pt>
                <c:pt idx="19351">
                  <c:v>100</c:v>
                </c:pt>
                <c:pt idx="19352">
                  <c:v>99.830270516353494</c:v>
                </c:pt>
                <c:pt idx="19353">
                  <c:v>93.658714102497697</c:v>
                </c:pt>
                <c:pt idx="19354">
                  <c:v>81.961707345194199</c:v>
                </c:pt>
                <c:pt idx="19355">
                  <c:v>80.495641082114403</c:v>
                </c:pt>
                <c:pt idx="19356">
                  <c:v>83.910004232961597</c:v>
                </c:pt>
                <c:pt idx="19357">
                  <c:v>87.147830826121506</c:v>
                </c:pt>
                <c:pt idx="19358">
                  <c:v>89.919271837097199</c:v>
                </c:pt>
                <c:pt idx="19359">
                  <c:v>94.069920958977093</c:v>
                </c:pt>
                <c:pt idx="19360">
                  <c:v>95.592256946422097</c:v>
                </c:pt>
                <c:pt idx="19361">
                  <c:v>96.122959774503201</c:v>
                </c:pt>
                <c:pt idx="19362">
                  <c:v>98.726170091462393</c:v>
                </c:pt>
                <c:pt idx="19363">
                  <c:v>100</c:v>
                </c:pt>
                <c:pt idx="19364">
                  <c:v>100</c:v>
                </c:pt>
                <c:pt idx="19365">
                  <c:v>100</c:v>
                </c:pt>
                <c:pt idx="19366">
                  <c:v>100</c:v>
                </c:pt>
                <c:pt idx="19367">
                  <c:v>100</c:v>
                </c:pt>
                <c:pt idx="19368">
                  <c:v>100</c:v>
                </c:pt>
                <c:pt idx="19369">
                  <c:v>100</c:v>
                </c:pt>
                <c:pt idx="19370">
                  <c:v>100</c:v>
                </c:pt>
                <c:pt idx="19371">
                  <c:v>100</c:v>
                </c:pt>
                <c:pt idx="19372">
                  <c:v>100</c:v>
                </c:pt>
                <c:pt idx="19373">
                  <c:v>100</c:v>
                </c:pt>
                <c:pt idx="19374">
                  <c:v>100</c:v>
                </c:pt>
                <c:pt idx="19375">
                  <c:v>100</c:v>
                </c:pt>
                <c:pt idx="19376">
                  <c:v>100</c:v>
                </c:pt>
                <c:pt idx="19377">
                  <c:v>98.348537308294297</c:v>
                </c:pt>
                <c:pt idx="19378">
                  <c:v>95.570097552301903</c:v>
                </c:pt>
                <c:pt idx="19379">
                  <c:v>95.524404882094402</c:v>
                </c:pt>
                <c:pt idx="19380">
                  <c:v>96.4491971849599</c:v>
                </c:pt>
                <c:pt idx="19381">
                  <c:v>97.204006709645498</c:v>
                </c:pt>
                <c:pt idx="19382">
                  <c:v>99.701714133477694</c:v>
                </c:pt>
                <c:pt idx="19383">
                  <c:v>100</c:v>
                </c:pt>
                <c:pt idx="19384">
                  <c:v>100</c:v>
                </c:pt>
                <c:pt idx="19385">
                  <c:v>100</c:v>
                </c:pt>
                <c:pt idx="19386">
                  <c:v>100</c:v>
                </c:pt>
                <c:pt idx="19387">
                  <c:v>100</c:v>
                </c:pt>
                <c:pt idx="19388">
                  <c:v>100</c:v>
                </c:pt>
                <c:pt idx="19389">
                  <c:v>100</c:v>
                </c:pt>
                <c:pt idx="19390">
                  <c:v>100</c:v>
                </c:pt>
                <c:pt idx="19391">
                  <c:v>100</c:v>
                </c:pt>
                <c:pt idx="19392">
                  <c:v>100</c:v>
                </c:pt>
                <c:pt idx="19393">
                  <c:v>100</c:v>
                </c:pt>
                <c:pt idx="19394">
                  <c:v>100</c:v>
                </c:pt>
                <c:pt idx="19395">
                  <c:v>100</c:v>
                </c:pt>
                <c:pt idx="19396">
                  <c:v>100</c:v>
                </c:pt>
                <c:pt idx="19397">
                  <c:v>100</c:v>
                </c:pt>
                <c:pt idx="19398">
                  <c:v>100</c:v>
                </c:pt>
                <c:pt idx="19399">
                  <c:v>100</c:v>
                </c:pt>
                <c:pt idx="19400">
                  <c:v>100</c:v>
                </c:pt>
                <c:pt idx="19401">
                  <c:v>100</c:v>
                </c:pt>
                <c:pt idx="19402">
                  <c:v>100</c:v>
                </c:pt>
                <c:pt idx="19403">
                  <c:v>100</c:v>
                </c:pt>
                <c:pt idx="19404">
                  <c:v>98.160978341591104</c:v>
                </c:pt>
                <c:pt idx="19405">
                  <c:v>94.918447286038102</c:v>
                </c:pt>
                <c:pt idx="19406">
                  <c:v>95.191356157469997</c:v>
                </c:pt>
                <c:pt idx="19407">
                  <c:v>99.360734169106294</c:v>
                </c:pt>
                <c:pt idx="19408">
                  <c:v>98.678577815855107</c:v>
                </c:pt>
                <c:pt idx="19409">
                  <c:v>100</c:v>
                </c:pt>
                <c:pt idx="19410">
                  <c:v>100</c:v>
                </c:pt>
                <c:pt idx="19411">
                  <c:v>100</c:v>
                </c:pt>
                <c:pt idx="19412">
                  <c:v>100</c:v>
                </c:pt>
                <c:pt idx="19413">
                  <c:v>100</c:v>
                </c:pt>
                <c:pt idx="19414">
                  <c:v>100</c:v>
                </c:pt>
                <c:pt idx="19415">
                  <c:v>100</c:v>
                </c:pt>
                <c:pt idx="19416">
                  <c:v>100</c:v>
                </c:pt>
                <c:pt idx="19417">
                  <c:v>100</c:v>
                </c:pt>
                <c:pt idx="19418">
                  <c:v>100</c:v>
                </c:pt>
                <c:pt idx="19419">
                  <c:v>100</c:v>
                </c:pt>
                <c:pt idx="19420">
                  <c:v>99.992936270025695</c:v>
                </c:pt>
                <c:pt idx="19421">
                  <c:v>97.244651814240598</c:v>
                </c:pt>
                <c:pt idx="19422">
                  <c:v>98.157598183513201</c:v>
                </c:pt>
                <c:pt idx="19423">
                  <c:v>96.772802488230994</c:v>
                </c:pt>
                <c:pt idx="19424">
                  <c:v>88.727383700368705</c:v>
                </c:pt>
                <c:pt idx="19425">
                  <c:v>83.920510359935605</c:v>
                </c:pt>
                <c:pt idx="19426">
                  <c:v>78.992135737696501</c:v>
                </c:pt>
                <c:pt idx="19427">
                  <c:v>71.995460823353895</c:v>
                </c:pt>
                <c:pt idx="19428">
                  <c:v>66.573040794235993</c:v>
                </c:pt>
                <c:pt idx="19429">
                  <c:v>61.0084223777327</c:v>
                </c:pt>
                <c:pt idx="19430">
                  <c:v>59.048896031195298</c:v>
                </c:pt>
                <c:pt idx="19431">
                  <c:v>66.699671309527503</c:v>
                </c:pt>
                <c:pt idx="19432">
                  <c:v>73.857130997089101</c:v>
                </c:pt>
                <c:pt idx="19433">
                  <c:v>77.526251715362207</c:v>
                </c:pt>
                <c:pt idx="19434">
                  <c:v>82.158282996206495</c:v>
                </c:pt>
                <c:pt idx="19435">
                  <c:v>89.126062594507204</c:v>
                </c:pt>
                <c:pt idx="19436">
                  <c:v>92.570969543315101</c:v>
                </c:pt>
                <c:pt idx="19437">
                  <c:v>95.446493224729593</c:v>
                </c:pt>
                <c:pt idx="19438">
                  <c:v>99.226843865757701</c:v>
                </c:pt>
                <c:pt idx="19439">
                  <c:v>100</c:v>
                </c:pt>
                <c:pt idx="19440">
                  <c:v>100</c:v>
                </c:pt>
                <c:pt idx="19441">
                  <c:v>100</c:v>
                </c:pt>
                <c:pt idx="19442">
                  <c:v>100</c:v>
                </c:pt>
                <c:pt idx="19443">
                  <c:v>100</c:v>
                </c:pt>
                <c:pt idx="19444">
                  <c:v>100</c:v>
                </c:pt>
                <c:pt idx="19445">
                  <c:v>99.324900514927805</c:v>
                </c:pt>
                <c:pt idx="19446">
                  <c:v>98.738982000692303</c:v>
                </c:pt>
                <c:pt idx="19447">
                  <c:v>99.592205501125903</c:v>
                </c:pt>
                <c:pt idx="19448">
                  <c:v>99.964440361068597</c:v>
                </c:pt>
                <c:pt idx="19449">
                  <c:v>97.001564297997902</c:v>
                </c:pt>
                <c:pt idx="19450">
                  <c:v>87.442819285608195</c:v>
                </c:pt>
                <c:pt idx="19451">
                  <c:v>85.097106209217202</c:v>
                </c:pt>
                <c:pt idx="19452">
                  <c:v>81.041587976630595</c:v>
                </c:pt>
                <c:pt idx="19453">
                  <c:v>79.568020950264298</c:v>
                </c:pt>
                <c:pt idx="19454">
                  <c:v>78.3852680458686</c:v>
                </c:pt>
                <c:pt idx="19455">
                  <c:v>78.863696081337196</c:v>
                </c:pt>
                <c:pt idx="19456">
                  <c:v>83.615567355483094</c:v>
                </c:pt>
                <c:pt idx="19457">
                  <c:v>89.493302391664699</c:v>
                </c:pt>
                <c:pt idx="19458">
                  <c:v>91.293066232982596</c:v>
                </c:pt>
                <c:pt idx="19459">
                  <c:v>95.780132772391198</c:v>
                </c:pt>
                <c:pt idx="19460">
                  <c:v>96.216161985363797</c:v>
                </c:pt>
                <c:pt idx="19461">
                  <c:v>96.809843041977501</c:v>
                </c:pt>
                <c:pt idx="19462">
                  <c:v>97.436502284847705</c:v>
                </c:pt>
                <c:pt idx="19463">
                  <c:v>96.793620991156502</c:v>
                </c:pt>
                <c:pt idx="19464">
                  <c:v>98.375623827404794</c:v>
                </c:pt>
                <c:pt idx="19465">
                  <c:v>99.578421526942094</c:v>
                </c:pt>
                <c:pt idx="19466">
                  <c:v>98.520473179385704</c:v>
                </c:pt>
                <c:pt idx="19467">
                  <c:v>98.266555345605298</c:v>
                </c:pt>
                <c:pt idx="19468">
                  <c:v>96.753559947354205</c:v>
                </c:pt>
                <c:pt idx="19469">
                  <c:v>95.835758958561101</c:v>
                </c:pt>
                <c:pt idx="19470">
                  <c:v>95.748706990270506</c:v>
                </c:pt>
                <c:pt idx="19471">
                  <c:v>93.901252500439</c:v>
                </c:pt>
                <c:pt idx="19472">
                  <c:v>92.418869431377502</c:v>
                </c:pt>
                <c:pt idx="19473">
                  <c:v>95.693240693220204</c:v>
                </c:pt>
                <c:pt idx="19474">
                  <c:v>92.019889495919401</c:v>
                </c:pt>
                <c:pt idx="19475">
                  <c:v>85.642991955645996</c:v>
                </c:pt>
                <c:pt idx="19476">
                  <c:v>78.845576451723304</c:v>
                </c:pt>
                <c:pt idx="19477">
                  <c:v>79.540787591655103</c:v>
                </c:pt>
                <c:pt idx="19478">
                  <c:v>77.947494624970105</c:v>
                </c:pt>
                <c:pt idx="19479">
                  <c:v>78.052609843854398</c:v>
                </c:pt>
                <c:pt idx="19480">
                  <c:v>80.567867127921303</c:v>
                </c:pt>
                <c:pt idx="19481">
                  <c:v>81.832224771306898</c:v>
                </c:pt>
                <c:pt idx="19482">
                  <c:v>81.807387882586795</c:v>
                </c:pt>
                <c:pt idx="19483">
                  <c:v>82.012265375334096</c:v>
                </c:pt>
                <c:pt idx="19484">
                  <c:v>83.462521189064304</c:v>
                </c:pt>
                <c:pt idx="19485">
                  <c:v>84.972039622188205</c:v>
                </c:pt>
                <c:pt idx="19486">
                  <c:v>87.175352742157003</c:v>
                </c:pt>
                <c:pt idx="19487">
                  <c:v>89.627594271223998</c:v>
                </c:pt>
                <c:pt idx="19488">
                  <c:v>91.2531502953981</c:v>
                </c:pt>
                <c:pt idx="19489">
                  <c:v>94.098458445418501</c:v>
                </c:pt>
                <c:pt idx="19490">
                  <c:v>96.465495524086194</c:v>
                </c:pt>
                <c:pt idx="19491">
                  <c:v>95.725740824193494</c:v>
                </c:pt>
                <c:pt idx="19492">
                  <c:v>94.175284221494294</c:v>
                </c:pt>
                <c:pt idx="19493">
                  <c:v>85.0231441972916</c:v>
                </c:pt>
                <c:pt idx="19494">
                  <c:v>70.398567836416703</c:v>
                </c:pt>
                <c:pt idx="19495">
                  <c:v>63.510266541005102</c:v>
                </c:pt>
                <c:pt idx="19496">
                  <c:v>59.301875226874301</c:v>
                </c:pt>
                <c:pt idx="19497">
                  <c:v>58.371357597770803</c:v>
                </c:pt>
                <c:pt idx="19498">
                  <c:v>57.8196534055634</c:v>
                </c:pt>
                <c:pt idx="19499">
                  <c:v>59.640658362975302</c:v>
                </c:pt>
                <c:pt idx="19500">
                  <c:v>60.183516027080302</c:v>
                </c:pt>
                <c:pt idx="19501">
                  <c:v>60.274328239899297</c:v>
                </c:pt>
                <c:pt idx="19502">
                  <c:v>59.604470354999798</c:v>
                </c:pt>
                <c:pt idx="19503">
                  <c:v>62.042356093596403</c:v>
                </c:pt>
                <c:pt idx="19504">
                  <c:v>66.614662787284104</c:v>
                </c:pt>
                <c:pt idx="19505">
                  <c:v>73.405621868488495</c:v>
                </c:pt>
                <c:pt idx="19506">
                  <c:v>75.950179512354794</c:v>
                </c:pt>
                <c:pt idx="19507">
                  <c:v>78.106842466604903</c:v>
                </c:pt>
                <c:pt idx="19508">
                  <c:v>77.682080603110094</c:v>
                </c:pt>
                <c:pt idx="19509">
                  <c:v>77.440156436544797</c:v>
                </c:pt>
                <c:pt idx="19510">
                  <c:v>79.771727181253993</c:v>
                </c:pt>
                <c:pt idx="19511">
                  <c:v>81.961964985110399</c:v>
                </c:pt>
                <c:pt idx="19512">
                  <c:v>81.887984139319002</c:v>
                </c:pt>
                <c:pt idx="19513">
                  <c:v>83.056027456603104</c:v>
                </c:pt>
                <c:pt idx="19514">
                  <c:v>88.365045376966904</c:v>
                </c:pt>
                <c:pt idx="19515">
                  <c:v>94.440019526173501</c:v>
                </c:pt>
                <c:pt idx="19516">
                  <c:v>95.625401769249805</c:v>
                </c:pt>
                <c:pt idx="19517">
                  <c:v>91.023822907701202</c:v>
                </c:pt>
                <c:pt idx="19518">
                  <c:v>83.176980139572095</c:v>
                </c:pt>
                <c:pt idx="19519">
                  <c:v>74.141181140924104</c:v>
                </c:pt>
                <c:pt idx="19520">
                  <c:v>72.519493611342398</c:v>
                </c:pt>
                <c:pt idx="19521">
                  <c:v>71.134173418640202</c:v>
                </c:pt>
                <c:pt idx="19522">
                  <c:v>68.7201051509808</c:v>
                </c:pt>
                <c:pt idx="19523">
                  <c:v>84.306743413426403</c:v>
                </c:pt>
                <c:pt idx="19524">
                  <c:v>93.569927710917099</c:v>
                </c:pt>
                <c:pt idx="19525">
                  <c:v>98.716333984680901</c:v>
                </c:pt>
                <c:pt idx="19526">
                  <c:v>99.786063985797398</c:v>
                </c:pt>
                <c:pt idx="19527">
                  <c:v>100</c:v>
                </c:pt>
                <c:pt idx="19528">
                  <c:v>100</c:v>
                </c:pt>
                <c:pt idx="19529">
                  <c:v>100</c:v>
                </c:pt>
                <c:pt idx="19530">
                  <c:v>100</c:v>
                </c:pt>
                <c:pt idx="19531">
                  <c:v>100</c:v>
                </c:pt>
                <c:pt idx="19532">
                  <c:v>100</c:v>
                </c:pt>
                <c:pt idx="19533">
                  <c:v>100</c:v>
                </c:pt>
                <c:pt idx="19534">
                  <c:v>100</c:v>
                </c:pt>
                <c:pt idx="19535">
                  <c:v>100</c:v>
                </c:pt>
                <c:pt idx="19536">
                  <c:v>100</c:v>
                </c:pt>
                <c:pt idx="19537">
                  <c:v>100</c:v>
                </c:pt>
                <c:pt idx="19538">
                  <c:v>100</c:v>
                </c:pt>
                <c:pt idx="19539">
                  <c:v>100</c:v>
                </c:pt>
                <c:pt idx="19540">
                  <c:v>100</c:v>
                </c:pt>
                <c:pt idx="19541">
                  <c:v>100</c:v>
                </c:pt>
                <c:pt idx="19542">
                  <c:v>100</c:v>
                </c:pt>
                <c:pt idx="19543">
                  <c:v>100</c:v>
                </c:pt>
                <c:pt idx="19544">
                  <c:v>99.450921820803899</c:v>
                </c:pt>
                <c:pt idx="19545">
                  <c:v>98.691561489577893</c:v>
                </c:pt>
                <c:pt idx="19546">
                  <c:v>91.808468829572902</c:v>
                </c:pt>
                <c:pt idx="19547">
                  <c:v>86.609826968738403</c:v>
                </c:pt>
                <c:pt idx="19548">
                  <c:v>78.039660813943399</c:v>
                </c:pt>
                <c:pt idx="19549">
                  <c:v>69.882873254661504</c:v>
                </c:pt>
                <c:pt idx="19550">
                  <c:v>65.157755544350906</c:v>
                </c:pt>
                <c:pt idx="19551">
                  <c:v>65.407952460498393</c:v>
                </c:pt>
                <c:pt idx="19552">
                  <c:v>66.352925260948993</c:v>
                </c:pt>
                <c:pt idx="19553">
                  <c:v>73.343151989523804</c:v>
                </c:pt>
                <c:pt idx="19554">
                  <c:v>83.614534381859499</c:v>
                </c:pt>
                <c:pt idx="19555">
                  <c:v>89.608115446281602</c:v>
                </c:pt>
                <c:pt idx="19556">
                  <c:v>91.805494715782402</c:v>
                </c:pt>
                <c:pt idx="19557">
                  <c:v>94.5990384613971</c:v>
                </c:pt>
                <c:pt idx="19558">
                  <c:v>97.595324837653294</c:v>
                </c:pt>
                <c:pt idx="19559">
                  <c:v>98.639799359511599</c:v>
                </c:pt>
                <c:pt idx="19560">
                  <c:v>98.248428704698398</c:v>
                </c:pt>
                <c:pt idx="19561">
                  <c:v>97.875770058531302</c:v>
                </c:pt>
                <c:pt idx="19562">
                  <c:v>97.846050949293598</c:v>
                </c:pt>
                <c:pt idx="19563">
                  <c:v>99.452540360419604</c:v>
                </c:pt>
                <c:pt idx="19564">
                  <c:v>98.988383647614995</c:v>
                </c:pt>
                <c:pt idx="19565">
                  <c:v>93.639356832784799</c:v>
                </c:pt>
                <c:pt idx="19566">
                  <c:v>84.070545694904496</c:v>
                </c:pt>
                <c:pt idx="19567">
                  <c:v>71.4168208542646</c:v>
                </c:pt>
                <c:pt idx="19568">
                  <c:v>59.292205127433398</c:v>
                </c:pt>
                <c:pt idx="19569">
                  <c:v>52.944539824289102</c:v>
                </c:pt>
                <c:pt idx="19570">
                  <c:v>47.465007312440797</c:v>
                </c:pt>
                <c:pt idx="19571">
                  <c:v>44.9185604860007</c:v>
                </c:pt>
                <c:pt idx="19572">
                  <c:v>44.5943846311309</c:v>
                </c:pt>
                <c:pt idx="19573">
                  <c:v>45.152363447810401</c:v>
                </c:pt>
                <c:pt idx="19574">
                  <c:v>48.348588694680899</c:v>
                </c:pt>
                <c:pt idx="19575">
                  <c:v>52.490588360578897</c:v>
                </c:pt>
                <c:pt idx="19576">
                  <c:v>54.908048978771497</c:v>
                </c:pt>
                <c:pt idx="19577">
                  <c:v>62.200190061647703</c:v>
                </c:pt>
                <c:pt idx="19578">
                  <c:v>66.498675130422598</c:v>
                </c:pt>
                <c:pt idx="19579">
                  <c:v>84.892388781477706</c:v>
                </c:pt>
                <c:pt idx="19580">
                  <c:v>99.185930088962493</c:v>
                </c:pt>
                <c:pt idx="19581">
                  <c:v>100</c:v>
                </c:pt>
                <c:pt idx="19582">
                  <c:v>100</c:v>
                </c:pt>
                <c:pt idx="19583">
                  <c:v>100</c:v>
                </c:pt>
                <c:pt idx="19584">
                  <c:v>100</c:v>
                </c:pt>
                <c:pt idx="19585">
                  <c:v>100</c:v>
                </c:pt>
                <c:pt idx="19586">
                  <c:v>100</c:v>
                </c:pt>
                <c:pt idx="19587">
                  <c:v>100</c:v>
                </c:pt>
                <c:pt idx="19588">
                  <c:v>100</c:v>
                </c:pt>
                <c:pt idx="19589">
                  <c:v>100</c:v>
                </c:pt>
                <c:pt idx="19590">
                  <c:v>100</c:v>
                </c:pt>
                <c:pt idx="19591">
                  <c:v>100</c:v>
                </c:pt>
                <c:pt idx="19592">
                  <c:v>96.208361561506905</c:v>
                </c:pt>
                <c:pt idx="19593">
                  <c:v>89.121543371085707</c:v>
                </c:pt>
                <c:pt idx="19594">
                  <c:v>91.941492706203107</c:v>
                </c:pt>
                <c:pt idx="19595">
                  <c:v>87.240901273323601</c:v>
                </c:pt>
                <c:pt idx="19596">
                  <c:v>83.221553085977106</c:v>
                </c:pt>
                <c:pt idx="19597">
                  <c:v>81.763001651684405</c:v>
                </c:pt>
                <c:pt idx="19598">
                  <c:v>82.108216855564393</c:v>
                </c:pt>
                <c:pt idx="19599">
                  <c:v>81.756702922246205</c:v>
                </c:pt>
                <c:pt idx="19600">
                  <c:v>81.237740148883802</c:v>
                </c:pt>
                <c:pt idx="19601">
                  <c:v>84.809605641339203</c:v>
                </c:pt>
                <c:pt idx="19602">
                  <c:v>86.881006253107898</c:v>
                </c:pt>
                <c:pt idx="19603">
                  <c:v>87.318498109166896</c:v>
                </c:pt>
                <c:pt idx="19604">
                  <c:v>87.851080036037999</c:v>
                </c:pt>
                <c:pt idx="19605">
                  <c:v>88.291261047933105</c:v>
                </c:pt>
                <c:pt idx="19606">
                  <c:v>88.659723495228903</c:v>
                </c:pt>
                <c:pt idx="19607">
                  <c:v>89.812064962233507</c:v>
                </c:pt>
                <c:pt idx="19608">
                  <c:v>91.975821489348107</c:v>
                </c:pt>
                <c:pt idx="19609">
                  <c:v>94.800647482778302</c:v>
                </c:pt>
                <c:pt idx="19610">
                  <c:v>98.508125731491603</c:v>
                </c:pt>
                <c:pt idx="19611">
                  <c:v>100</c:v>
                </c:pt>
                <c:pt idx="19612">
                  <c:v>100</c:v>
                </c:pt>
                <c:pt idx="19613">
                  <c:v>100</c:v>
                </c:pt>
                <c:pt idx="19614">
                  <c:v>99.460677041815302</c:v>
                </c:pt>
                <c:pt idx="19615">
                  <c:v>95.354863226871799</c:v>
                </c:pt>
                <c:pt idx="19616">
                  <c:v>87.912115074685204</c:v>
                </c:pt>
                <c:pt idx="19617">
                  <c:v>79.366175503552995</c:v>
                </c:pt>
                <c:pt idx="19618">
                  <c:v>71.003979214356406</c:v>
                </c:pt>
                <c:pt idx="19619">
                  <c:v>64.132172931327503</c:v>
                </c:pt>
                <c:pt idx="19620">
                  <c:v>60.687800014505903</c:v>
                </c:pt>
                <c:pt idx="19621">
                  <c:v>62.540906287230897</c:v>
                </c:pt>
                <c:pt idx="19622">
                  <c:v>65.419065279208397</c:v>
                </c:pt>
                <c:pt idx="19623">
                  <c:v>70.750548267652803</c:v>
                </c:pt>
                <c:pt idx="19624">
                  <c:v>77.999854629087906</c:v>
                </c:pt>
                <c:pt idx="19625">
                  <c:v>86.400894131556697</c:v>
                </c:pt>
                <c:pt idx="19626">
                  <c:v>91.0190696507496</c:v>
                </c:pt>
                <c:pt idx="19627">
                  <c:v>94.911977344170694</c:v>
                </c:pt>
                <c:pt idx="19628">
                  <c:v>99.207379518591296</c:v>
                </c:pt>
                <c:pt idx="19629">
                  <c:v>100</c:v>
                </c:pt>
                <c:pt idx="19630">
                  <c:v>100</c:v>
                </c:pt>
                <c:pt idx="19631">
                  <c:v>100</c:v>
                </c:pt>
                <c:pt idx="19632">
                  <c:v>100</c:v>
                </c:pt>
                <c:pt idx="19633">
                  <c:v>100</c:v>
                </c:pt>
                <c:pt idx="19634">
                  <c:v>100</c:v>
                </c:pt>
                <c:pt idx="19635">
                  <c:v>100</c:v>
                </c:pt>
                <c:pt idx="19636">
                  <c:v>100</c:v>
                </c:pt>
                <c:pt idx="19637">
                  <c:v>100</c:v>
                </c:pt>
                <c:pt idx="19638">
                  <c:v>100</c:v>
                </c:pt>
                <c:pt idx="19639">
                  <c:v>100</c:v>
                </c:pt>
                <c:pt idx="19640">
                  <c:v>100</c:v>
                </c:pt>
                <c:pt idx="19641">
                  <c:v>98.150825109466297</c:v>
                </c:pt>
                <c:pt idx="19642">
                  <c:v>93.453128222894904</c:v>
                </c:pt>
                <c:pt idx="19643">
                  <c:v>90.414606947606899</c:v>
                </c:pt>
                <c:pt idx="19644">
                  <c:v>84.151184408507703</c:v>
                </c:pt>
                <c:pt idx="19645">
                  <c:v>82.3107126654794</c:v>
                </c:pt>
                <c:pt idx="19646">
                  <c:v>84.6879375872374</c:v>
                </c:pt>
                <c:pt idx="19647">
                  <c:v>86.696643720755901</c:v>
                </c:pt>
                <c:pt idx="19648">
                  <c:v>89.889346844985496</c:v>
                </c:pt>
                <c:pt idx="19649">
                  <c:v>92.144153749740099</c:v>
                </c:pt>
                <c:pt idx="19650">
                  <c:v>92.899134226485302</c:v>
                </c:pt>
                <c:pt idx="19651">
                  <c:v>95.183576939930305</c:v>
                </c:pt>
                <c:pt idx="19652">
                  <c:v>97.869843357215004</c:v>
                </c:pt>
                <c:pt idx="19653">
                  <c:v>100</c:v>
                </c:pt>
                <c:pt idx="19654">
                  <c:v>100</c:v>
                </c:pt>
                <c:pt idx="19655">
                  <c:v>100</c:v>
                </c:pt>
                <c:pt idx="19656">
                  <c:v>100</c:v>
                </c:pt>
                <c:pt idx="19657">
                  <c:v>100</c:v>
                </c:pt>
                <c:pt idx="19658">
                  <c:v>100</c:v>
                </c:pt>
                <c:pt idx="19659">
                  <c:v>100</c:v>
                </c:pt>
                <c:pt idx="19660">
                  <c:v>100</c:v>
                </c:pt>
                <c:pt idx="19661">
                  <c:v>100</c:v>
                </c:pt>
                <c:pt idx="19662">
                  <c:v>99.949634659210304</c:v>
                </c:pt>
                <c:pt idx="19663">
                  <c:v>95.027702507105005</c:v>
                </c:pt>
                <c:pt idx="19664">
                  <c:v>93.5249455769995</c:v>
                </c:pt>
                <c:pt idx="19665">
                  <c:v>83.280008296339204</c:v>
                </c:pt>
                <c:pt idx="19666">
                  <c:v>87.100840401598305</c:v>
                </c:pt>
                <c:pt idx="19667">
                  <c:v>87.987906713783701</c:v>
                </c:pt>
                <c:pt idx="19668">
                  <c:v>96.388473501317094</c:v>
                </c:pt>
                <c:pt idx="19669">
                  <c:v>99.473587477947305</c:v>
                </c:pt>
                <c:pt idx="19670">
                  <c:v>95.355096628064302</c:v>
                </c:pt>
                <c:pt idx="19671">
                  <c:v>88.980361851799401</c:v>
                </c:pt>
                <c:pt idx="19672">
                  <c:v>89.348970601905293</c:v>
                </c:pt>
                <c:pt idx="19673">
                  <c:v>88.192324982343806</c:v>
                </c:pt>
                <c:pt idx="19674">
                  <c:v>88.827002693371398</c:v>
                </c:pt>
                <c:pt idx="19675">
                  <c:v>92.391559675052505</c:v>
                </c:pt>
                <c:pt idx="19676">
                  <c:v>93.444366929841905</c:v>
                </c:pt>
                <c:pt idx="19677">
                  <c:v>95.254753877505394</c:v>
                </c:pt>
                <c:pt idx="19678">
                  <c:v>97.747721926097299</c:v>
                </c:pt>
                <c:pt idx="19679">
                  <c:v>99.989112981489399</c:v>
                </c:pt>
                <c:pt idx="19680">
                  <c:v>100</c:v>
                </c:pt>
                <c:pt idx="19681">
                  <c:v>100</c:v>
                </c:pt>
                <c:pt idx="19682">
                  <c:v>100</c:v>
                </c:pt>
                <c:pt idx="19683">
                  <c:v>100</c:v>
                </c:pt>
                <c:pt idx="19684">
                  <c:v>99.459672149876397</c:v>
                </c:pt>
                <c:pt idx="19685">
                  <c:v>95.501881919161903</c:v>
                </c:pt>
                <c:pt idx="19686">
                  <c:v>91.839039388824105</c:v>
                </c:pt>
                <c:pt idx="19687">
                  <c:v>85.645767422633597</c:v>
                </c:pt>
                <c:pt idx="19688">
                  <c:v>80.973538568733204</c:v>
                </c:pt>
                <c:pt idx="19689">
                  <c:v>73.927573909708599</c:v>
                </c:pt>
                <c:pt idx="19690">
                  <c:v>67.197380086808195</c:v>
                </c:pt>
                <c:pt idx="19691">
                  <c:v>62.849043046656703</c:v>
                </c:pt>
                <c:pt idx="19692">
                  <c:v>62.143288986602499</c:v>
                </c:pt>
                <c:pt idx="19693">
                  <c:v>60.206746350624101</c:v>
                </c:pt>
                <c:pt idx="19694">
                  <c:v>58.134030775214399</c:v>
                </c:pt>
                <c:pt idx="19695">
                  <c:v>57.002003588702998</c:v>
                </c:pt>
                <c:pt idx="19696">
                  <c:v>58.001880768351903</c:v>
                </c:pt>
                <c:pt idx="19697">
                  <c:v>59.474901999009901</c:v>
                </c:pt>
                <c:pt idx="19698">
                  <c:v>59.580550125305201</c:v>
                </c:pt>
                <c:pt idx="19699">
                  <c:v>59.511371312840197</c:v>
                </c:pt>
                <c:pt idx="19700">
                  <c:v>61.173963121010502</c:v>
                </c:pt>
                <c:pt idx="19701">
                  <c:v>64.940694468278494</c:v>
                </c:pt>
                <c:pt idx="19702">
                  <c:v>65.880778586324595</c:v>
                </c:pt>
                <c:pt idx="19703">
                  <c:v>68.973984271396205</c:v>
                </c:pt>
                <c:pt idx="19704">
                  <c:v>73.817893377821306</c:v>
                </c:pt>
                <c:pt idx="19705">
                  <c:v>76.225539216918307</c:v>
                </c:pt>
                <c:pt idx="19706">
                  <c:v>75.863561864172098</c:v>
                </c:pt>
                <c:pt idx="19707">
                  <c:v>74.398823760488497</c:v>
                </c:pt>
                <c:pt idx="19708">
                  <c:v>67.751292493343399</c:v>
                </c:pt>
                <c:pt idx="19709">
                  <c:v>59.500981719285498</c:v>
                </c:pt>
                <c:pt idx="19710">
                  <c:v>51.711845662503599</c:v>
                </c:pt>
                <c:pt idx="19711">
                  <c:v>44.2929721476252</c:v>
                </c:pt>
                <c:pt idx="19712">
                  <c:v>39.658176835283399</c:v>
                </c:pt>
                <c:pt idx="19713">
                  <c:v>38.858695099651499</c:v>
                </c:pt>
                <c:pt idx="19714">
                  <c:v>40.1845671762091</c:v>
                </c:pt>
                <c:pt idx="19715">
                  <c:v>42.142423985510298</c:v>
                </c:pt>
                <c:pt idx="19716">
                  <c:v>48.094098227729702</c:v>
                </c:pt>
                <c:pt idx="19717">
                  <c:v>51.314135800467298</c:v>
                </c:pt>
                <c:pt idx="19718">
                  <c:v>52.677016070148703</c:v>
                </c:pt>
                <c:pt idx="19719">
                  <c:v>70.906132025691804</c:v>
                </c:pt>
                <c:pt idx="19720">
                  <c:v>82.260669714354805</c:v>
                </c:pt>
                <c:pt idx="19721">
                  <c:v>80.547951248989705</c:v>
                </c:pt>
                <c:pt idx="19722">
                  <c:v>76.1030974051762</c:v>
                </c:pt>
                <c:pt idx="19723">
                  <c:v>72.974426192183998</c:v>
                </c:pt>
                <c:pt idx="19724">
                  <c:v>67.0983627540367</c:v>
                </c:pt>
                <c:pt idx="19725">
                  <c:v>65.087999761067607</c:v>
                </c:pt>
                <c:pt idx="19726">
                  <c:v>67.027903150061206</c:v>
                </c:pt>
                <c:pt idx="19727">
                  <c:v>65.726866451248796</c:v>
                </c:pt>
                <c:pt idx="19728">
                  <c:v>70.120001120187496</c:v>
                </c:pt>
                <c:pt idx="19729">
                  <c:v>77.807377588188999</c:v>
                </c:pt>
                <c:pt idx="19730">
                  <c:v>84.236450644069194</c:v>
                </c:pt>
                <c:pt idx="19731">
                  <c:v>87.730517194286094</c:v>
                </c:pt>
                <c:pt idx="19732">
                  <c:v>85.577795362524199</c:v>
                </c:pt>
                <c:pt idx="19733">
                  <c:v>88.285423599325298</c:v>
                </c:pt>
                <c:pt idx="19734">
                  <c:v>93.918996195769495</c:v>
                </c:pt>
                <c:pt idx="19735">
                  <c:v>98.949789424005104</c:v>
                </c:pt>
                <c:pt idx="19736">
                  <c:v>99.997019547971206</c:v>
                </c:pt>
                <c:pt idx="19737">
                  <c:v>100</c:v>
                </c:pt>
                <c:pt idx="19738">
                  <c:v>100</c:v>
                </c:pt>
                <c:pt idx="19739">
                  <c:v>100</c:v>
                </c:pt>
                <c:pt idx="19740">
                  <c:v>100</c:v>
                </c:pt>
                <c:pt idx="19741">
                  <c:v>100</c:v>
                </c:pt>
                <c:pt idx="19742">
                  <c:v>100</c:v>
                </c:pt>
                <c:pt idx="19743">
                  <c:v>100</c:v>
                </c:pt>
                <c:pt idx="19744">
                  <c:v>100</c:v>
                </c:pt>
                <c:pt idx="19745">
                  <c:v>100</c:v>
                </c:pt>
                <c:pt idx="19746">
                  <c:v>100</c:v>
                </c:pt>
                <c:pt idx="19747">
                  <c:v>100</c:v>
                </c:pt>
                <c:pt idx="19748">
                  <c:v>100</c:v>
                </c:pt>
                <c:pt idx="19749">
                  <c:v>100</c:v>
                </c:pt>
                <c:pt idx="19750">
                  <c:v>100</c:v>
                </c:pt>
                <c:pt idx="19751">
                  <c:v>100</c:v>
                </c:pt>
                <c:pt idx="19752">
                  <c:v>100</c:v>
                </c:pt>
                <c:pt idx="19753">
                  <c:v>100</c:v>
                </c:pt>
                <c:pt idx="19754">
                  <c:v>100</c:v>
                </c:pt>
                <c:pt idx="19755">
                  <c:v>100</c:v>
                </c:pt>
                <c:pt idx="19756">
                  <c:v>100</c:v>
                </c:pt>
                <c:pt idx="19757">
                  <c:v>99.999648769527596</c:v>
                </c:pt>
                <c:pt idx="19758">
                  <c:v>98.311553887227703</c:v>
                </c:pt>
                <c:pt idx="19759">
                  <c:v>97.084202299733406</c:v>
                </c:pt>
                <c:pt idx="19760">
                  <c:v>92.8428576965009</c:v>
                </c:pt>
                <c:pt idx="19761">
                  <c:v>86.795897625661695</c:v>
                </c:pt>
                <c:pt idx="19762">
                  <c:v>96.824690912417296</c:v>
                </c:pt>
                <c:pt idx="19763">
                  <c:v>96.176862426159602</c:v>
                </c:pt>
                <c:pt idx="19764">
                  <c:v>96.665601783021899</c:v>
                </c:pt>
                <c:pt idx="19765">
                  <c:v>86.071798950991493</c:v>
                </c:pt>
                <c:pt idx="19766">
                  <c:v>77.331963799444395</c:v>
                </c:pt>
                <c:pt idx="19767">
                  <c:v>73.486496284480495</c:v>
                </c:pt>
                <c:pt idx="19768">
                  <c:v>72.036908771760295</c:v>
                </c:pt>
                <c:pt idx="19769">
                  <c:v>74.398666314411699</c:v>
                </c:pt>
                <c:pt idx="19770">
                  <c:v>77.258786340804505</c:v>
                </c:pt>
                <c:pt idx="19771">
                  <c:v>78.207361680722002</c:v>
                </c:pt>
                <c:pt idx="19772">
                  <c:v>77.324135582553794</c:v>
                </c:pt>
                <c:pt idx="19773">
                  <c:v>77.728949079079399</c:v>
                </c:pt>
                <c:pt idx="19774">
                  <c:v>79.010778008826904</c:v>
                </c:pt>
                <c:pt idx="19775">
                  <c:v>80.482903059639597</c:v>
                </c:pt>
                <c:pt idx="19776">
                  <c:v>82.711736479087605</c:v>
                </c:pt>
                <c:pt idx="19777">
                  <c:v>84.583326230699697</c:v>
                </c:pt>
                <c:pt idx="19778">
                  <c:v>85.544816222040794</c:v>
                </c:pt>
                <c:pt idx="19779">
                  <c:v>86.170821599181494</c:v>
                </c:pt>
                <c:pt idx="19780">
                  <c:v>81.133418395405698</c:v>
                </c:pt>
                <c:pt idx="19781">
                  <c:v>73.159209192424896</c:v>
                </c:pt>
                <c:pt idx="19782">
                  <c:v>65.885018676869805</c:v>
                </c:pt>
                <c:pt idx="19783">
                  <c:v>57.505380455218699</c:v>
                </c:pt>
                <c:pt idx="19784">
                  <c:v>51.595236669498597</c:v>
                </c:pt>
                <c:pt idx="19785">
                  <c:v>47.434991076003797</c:v>
                </c:pt>
                <c:pt idx="19786">
                  <c:v>42.186512877050802</c:v>
                </c:pt>
                <c:pt idx="19787">
                  <c:v>37.980766802153198</c:v>
                </c:pt>
                <c:pt idx="19788">
                  <c:v>36.163640672407602</c:v>
                </c:pt>
                <c:pt idx="19789">
                  <c:v>35.817973747971898</c:v>
                </c:pt>
                <c:pt idx="19790">
                  <c:v>59.913748803454403</c:v>
                </c:pt>
                <c:pt idx="19791">
                  <c:v>56.116087696239198</c:v>
                </c:pt>
                <c:pt idx="19792">
                  <c:v>57.672550584794898</c:v>
                </c:pt>
                <c:pt idx="19793">
                  <c:v>63.861026092062403</c:v>
                </c:pt>
                <c:pt idx="19794">
                  <c:v>71.309424261337796</c:v>
                </c:pt>
                <c:pt idx="19795">
                  <c:v>71.300934324695206</c:v>
                </c:pt>
                <c:pt idx="19796">
                  <c:v>67.829013272061303</c:v>
                </c:pt>
                <c:pt idx="19797">
                  <c:v>68.892032972102299</c:v>
                </c:pt>
                <c:pt idx="19798">
                  <c:v>76.174830982578399</c:v>
                </c:pt>
                <c:pt idx="19799">
                  <c:v>74.687201696505099</c:v>
                </c:pt>
                <c:pt idx="19800">
                  <c:v>72.674393106881197</c:v>
                </c:pt>
                <c:pt idx="19801">
                  <c:v>73.702789216094502</c:v>
                </c:pt>
                <c:pt idx="19802">
                  <c:v>76.543110203048002</c:v>
                </c:pt>
                <c:pt idx="19803">
                  <c:v>76.876505360561296</c:v>
                </c:pt>
                <c:pt idx="19804">
                  <c:v>66.346987299964596</c:v>
                </c:pt>
                <c:pt idx="19805">
                  <c:v>58.805860624999703</c:v>
                </c:pt>
                <c:pt idx="19806">
                  <c:v>57.431930246913701</c:v>
                </c:pt>
                <c:pt idx="19807">
                  <c:v>51.818158486182398</c:v>
                </c:pt>
                <c:pt idx="19808">
                  <c:v>42.453272528002103</c:v>
                </c:pt>
                <c:pt idx="19809">
                  <c:v>39.422632396659203</c:v>
                </c:pt>
                <c:pt idx="19810">
                  <c:v>36.522318144622098</c:v>
                </c:pt>
                <c:pt idx="19811">
                  <c:v>36.849015647626302</c:v>
                </c:pt>
                <c:pt idx="19812">
                  <c:v>31.860413620132501</c:v>
                </c:pt>
                <c:pt idx="19813">
                  <c:v>31.769783271354001</c:v>
                </c:pt>
                <c:pt idx="19814">
                  <c:v>29.885805506083901</c:v>
                </c:pt>
                <c:pt idx="19815">
                  <c:v>30.371113510209099</c:v>
                </c:pt>
                <c:pt idx="19816">
                  <c:v>34.103302222219099</c:v>
                </c:pt>
                <c:pt idx="19817">
                  <c:v>37.348143717832997</c:v>
                </c:pt>
                <c:pt idx="19818">
                  <c:v>39.131045076565997</c:v>
                </c:pt>
                <c:pt idx="19819">
                  <c:v>42.100619301609598</c:v>
                </c:pt>
                <c:pt idx="19820">
                  <c:v>43.4271438049389</c:v>
                </c:pt>
                <c:pt idx="19821">
                  <c:v>44.547670569593997</c:v>
                </c:pt>
                <c:pt idx="19822">
                  <c:v>43.972551216325499</c:v>
                </c:pt>
                <c:pt idx="19823">
                  <c:v>43.795315492745999</c:v>
                </c:pt>
                <c:pt idx="19824">
                  <c:v>43.4161858216846</c:v>
                </c:pt>
                <c:pt idx="19825">
                  <c:v>45.138616035938803</c:v>
                </c:pt>
                <c:pt idx="19826">
                  <c:v>45.431261861114898</c:v>
                </c:pt>
                <c:pt idx="19827">
                  <c:v>45.4638940701292</c:v>
                </c:pt>
                <c:pt idx="19828">
                  <c:v>45.155104721893203</c:v>
                </c:pt>
                <c:pt idx="19829">
                  <c:v>44.700017331909898</c:v>
                </c:pt>
                <c:pt idx="19830">
                  <c:v>45.632086582655297</c:v>
                </c:pt>
                <c:pt idx="19831">
                  <c:v>43.701817619691802</c:v>
                </c:pt>
                <c:pt idx="19832">
                  <c:v>51.311097668983301</c:v>
                </c:pt>
                <c:pt idx="19833">
                  <c:v>58.992003023454103</c:v>
                </c:pt>
                <c:pt idx="19834">
                  <c:v>58.957109530408097</c:v>
                </c:pt>
                <c:pt idx="19835">
                  <c:v>53.383520386712803</c:v>
                </c:pt>
                <c:pt idx="19836">
                  <c:v>51.716549619571403</c:v>
                </c:pt>
                <c:pt idx="19837">
                  <c:v>53.086392194269202</c:v>
                </c:pt>
                <c:pt idx="19838">
                  <c:v>54.616494397391101</c:v>
                </c:pt>
                <c:pt idx="19839">
                  <c:v>56.812124131082903</c:v>
                </c:pt>
                <c:pt idx="19840">
                  <c:v>67.406469197018396</c:v>
                </c:pt>
                <c:pt idx="19841">
                  <c:v>68.775224997137798</c:v>
                </c:pt>
                <c:pt idx="19842">
                  <c:v>64.978630037131495</c:v>
                </c:pt>
                <c:pt idx="19843">
                  <c:v>67.833316588111501</c:v>
                </c:pt>
                <c:pt idx="19844">
                  <c:v>68.271073676354703</c:v>
                </c:pt>
                <c:pt idx="19845">
                  <c:v>69.426548769564505</c:v>
                </c:pt>
                <c:pt idx="19846">
                  <c:v>75.266163680519696</c:v>
                </c:pt>
                <c:pt idx="19847">
                  <c:v>79.371182976837005</c:v>
                </c:pt>
                <c:pt idx="19848">
                  <c:v>78.016959940988102</c:v>
                </c:pt>
                <c:pt idx="19849">
                  <c:v>75.8316060262419</c:v>
                </c:pt>
                <c:pt idx="19850">
                  <c:v>76.491003444416094</c:v>
                </c:pt>
                <c:pt idx="19851">
                  <c:v>78.538603149188503</c:v>
                </c:pt>
                <c:pt idx="19852">
                  <c:v>75.4699474074866</c:v>
                </c:pt>
                <c:pt idx="19853">
                  <c:v>67.636857667180706</c:v>
                </c:pt>
                <c:pt idx="19854">
                  <c:v>60.545632949034399</c:v>
                </c:pt>
                <c:pt idx="19855">
                  <c:v>55.946571129293602</c:v>
                </c:pt>
                <c:pt idx="19856">
                  <c:v>50.033449874061503</c:v>
                </c:pt>
                <c:pt idx="19857">
                  <c:v>48.963904227750902</c:v>
                </c:pt>
                <c:pt idx="19858">
                  <c:v>43.823998808346197</c:v>
                </c:pt>
                <c:pt idx="19859">
                  <c:v>50.712423480189997</c:v>
                </c:pt>
                <c:pt idx="19860">
                  <c:v>56.136242547414497</c:v>
                </c:pt>
                <c:pt idx="19861">
                  <c:v>63.022206323117103</c:v>
                </c:pt>
                <c:pt idx="19862">
                  <c:v>69.849484343603606</c:v>
                </c:pt>
                <c:pt idx="19863">
                  <c:v>77.264574975644095</c:v>
                </c:pt>
                <c:pt idx="19864">
                  <c:v>83.646646863983406</c:v>
                </c:pt>
                <c:pt idx="19865">
                  <c:v>88.176851948506993</c:v>
                </c:pt>
                <c:pt idx="19866">
                  <c:v>90.976124567203698</c:v>
                </c:pt>
                <c:pt idx="19867">
                  <c:v>93.874296785890294</c:v>
                </c:pt>
                <c:pt idx="19868">
                  <c:v>96.043560707082193</c:v>
                </c:pt>
                <c:pt idx="19869">
                  <c:v>97.696769629841199</c:v>
                </c:pt>
                <c:pt idx="19870">
                  <c:v>98.793624194585206</c:v>
                </c:pt>
                <c:pt idx="19871">
                  <c:v>98.833170425281494</c:v>
                </c:pt>
                <c:pt idx="19872">
                  <c:v>97.970328684433994</c:v>
                </c:pt>
                <c:pt idx="19873">
                  <c:v>96.947159031838595</c:v>
                </c:pt>
                <c:pt idx="19874">
                  <c:v>96.395255309233406</c:v>
                </c:pt>
                <c:pt idx="19875">
                  <c:v>95.407268191840998</c:v>
                </c:pt>
                <c:pt idx="19876">
                  <c:v>95.465959731972106</c:v>
                </c:pt>
                <c:pt idx="19877">
                  <c:v>93.509553570749404</c:v>
                </c:pt>
                <c:pt idx="19878">
                  <c:v>91.920976459193994</c:v>
                </c:pt>
                <c:pt idx="19879">
                  <c:v>90.445097915459201</c:v>
                </c:pt>
                <c:pt idx="19880">
                  <c:v>90.362553965000799</c:v>
                </c:pt>
                <c:pt idx="19881">
                  <c:v>91.807922230596503</c:v>
                </c:pt>
                <c:pt idx="19882">
                  <c:v>87.487860864131093</c:v>
                </c:pt>
                <c:pt idx="19883">
                  <c:v>87.097572291702804</c:v>
                </c:pt>
                <c:pt idx="19884">
                  <c:v>90.167838096951797</c:v>
                </c:pt>
                <c:pt idx="19885">
                  <c:v>90.890354625794401</c:v>
                </c:pt>
                <c:pt idx="19886">
                  <c:v>86.884979671126302</c:v>
                </c:pt>
                <c:pt idx="19887">
                  <c:v>92.482259157510896</c:v>
                </c:pt>
                <c:pt idx="19888">
                  <c:v>93.806612219569502</c:v>
                </c:pt>
                <c:pt idx="19889">
                  <c:v>95.986870740574204</c:v>
                </c:pt>
                <c:pt idx="19890">
                  <c:v>94.693469177943101</c:v>
                </c:pt>
                <c:pt idx="19891">
                  <c:v>89.651424827120806</c:v>
                </c:pt>
                <c:pt idx="19892">
                  <c:v>86.561068832389296</c:v>
                </c:pt>
                <c:pt idx="19893">
                  <c:v>84.680390328580302</c:v>
                </c:pt>
                <c:pt idx="19894">
                  <c:v>84.662547756493197</c:v>
                </c:pt>
                <c:pt idx="19895">
                  <c:v>84.773662178625699</c:v>
                </c:pt>
                <c:pt idx="19896">
                  <c:v>85.228794282940299</c:v>
                </c:pt>
                <c:pt idx="19897">
                  <c:v>88.231158291875005</c:v>
                </c:pt>
                <c:pt idx="19898">
                  <c:v>90.648573562816495</c:v>
                </c:pt>
                <c:pt idx="19899">
                  <c:v>86.537857021403994</c:v>
                </c:pt>
                <c:pt idx="19900">
                  <c:v>83.431348929418604</c:v>
                </c:pt>
                <c:pt idx="19901">
                  <c:v>83.453815598495396</c:v>
                </c:pt>
                <c:pt idx="19902">
                  <c:v>75.106802690217904</c:v>
                </c:pt>
                <c:pt idx="19903">
                  <c:v>59.420025310400099</c:v>
                </c:pt>
                <c:pt idx="19904">
                  <c:v>42.244212539028403</c:v>
                </c:pt>
                <c:pt idx="19905">
                  <c:v>36.465507214255901</c:v>
                </c:pt>
                <c:pt idx="19906">
                  <c:v>33.189356510103998</c:v>
                </c:pt>
                <c:pt idx="19907">
                  <c:v>30.544606863359199</c:v>
                </c:pt>
                <c:pt idx="19908">
                  <c:v>31.694398343486601</c:v>
                </c:pt>
                <c:pt idx="19909">
                  <c:v>31.227800108551602</c:v>
                </c:pt>
                <c:pt idx="19910">
                  <c:v>30.755569877431</c:v>
                </c:pt>
                <c:pt idx="19911">
                  <c:v>31.580153161984899</c:v>
                </c:pt>
                <c:pt idx="19912">
                  <c:v>37.671381312691501</c:v>
                </c:pt>
                <c:pt idx="19913">
                  <c:v>40.4722254685379</c:v>
                </c:pt>
                <c:pt idx="19914">
                  <c:v>41.407027593675302</c:v>
                </c:pt>
                <c:pt idx="19915">
                  <c:v>46.066342877794099</c:v>
                </c:pt>
                <c:pt idx="19916">
                  <c:v>50.465824278361403</c:v>
                </c:pt>
                <c:pt idx="19917">
                  <c:v>58.275220685881898</c:v>
                </c:pt>
                <c:pt idx="19918">
                  <c:v>58.035261092751398</c:v>
                </c:pt>
                <c:pt idx="19919">
                  <c:v>57.159961397143</c:v>
                </c:pt>
                <c:pt idx="19920">
                  <c:v>56.683189754398498</c:v>
                </c:pt>
                <c:pt idx="19921">
                  <c:v>58.7198881880256</c:v>
                </c:pt>
                <c:pt idx="19922">
                  <c:v>59.782645434081999</c:v>
                </c:pt>
                <c:pt idx="19923">
                  <c:v>61.669114477029801</c:v>
                </c:pt>
                <c:pt idx="19924">
                  <c:v>51.653202876588203</c:v>
                </c:pt>
                <c:pt idx="19925">
                  <c:v>46.7799782646062</c:v>
                </c:pt>
                <c:pt idx="19926">
                  <c:v>40.4990858545588</c:v>
                </c:pt>
                <c:pt idx="19927">
                  <c:v>30.8655856407728</c:v>
                </c:pt>
                <c:pt idx="19928">
                  <c:v>24.111169596786102</c:v>
                </c:pt>
                <c:pt idx="19929">
                  <c:v>21.650255695053701</c:v>
                </c:pt>
                <c:pt idx="19930">
                  <c:v>19.681591491712702</c:v>
                </c:pt>
                <c:pt idx="19931">
                  <c:v>20.963590766913899</c:v>
                </c:pt>
                <c:pt idx="19932">
                  <c:v>20.579667060582899</c:v>
                </c:pt>
                <c:pt idx="19933">
                  <c:v>23.409932891862699</c:v>
                </c:pt>
                <c:pt idx="19934">
                  <c:v>23.488561234673</c:v>
                </c:pt>
                <c:pt idx="19935">
                  <c:v>23.735416679008299</c:v>
                </c:pt>
                <c:pt idx="19936">
                  <c:v>24.883726892695101</c:v>
                </c:pt>
                <c:pt idx="19937">
                  <c:v>27.8991414189186</c:v>
                </c:pt>
                <c:pt idx="19938">
                  <c:v>30.4932877298208</c:v>
                </c:pt>
                <c:pt idx="19939">
                  <c:v>34.991214660955897</c:v>
                </c:pt>
                <c:pt idx="19940">
                  <c:v>40.123392996301902</c:v>
                </c:pt>
                <c:pt idx="19941">
                  <c:v>46.289064592097901</c:v>
                </c:pt>
                <c:pt idx="19942">
                  <c:v>50.0561331568315</c:v>
                </c:pt>
                <c:pt idx="19943">
                  <c:v>52.131191192048803</c:v>
                </c:pt>
                <c:pt idx="19944">
                  <c:v>54.3796092919332</c:v>
                </c:pt>
                <c:pt idx="19945">
                  <c:v>56.152604448587297</c:v>
                </c:pt>
                <c:pt idx="19946">
                  <c:v>60.2212052807117</c:v>
                </c:pt>
                <c:pt idx="19947">
                  <c:v>60.970387099771003</c:v>
                </c:pt>
                <c:pt idx="19948">
                  <c:v>56.435718600950899</c:v>
                </c:pt>
                <c:pt idx="19949">
                  <c:v>51.540223192650302</c:v>
                </c:pt>
                <c:pt idx="19950">
                  <c:v>46.303855856335304</c:v>
                </c:pt>
                <c:pt idx="19951">
                  <c:v>37.259760926897201</c:v>
                </c:pt>
                <c:pt idx="19952">
                  <c:v>33.943091618074703</c:v>
                </c:pt>
                <c:pt idx="19953">
                  <c:v>34.131195306259499</c:v>
                </c:pt>
                <c:pt idx="19954">
                  <c:v>35.300563556018197</c:v>
                </c:pt>
                <c:pt idx="19955">
                  <c:v>34.726297593337101</c:v>
                </c:pt>
                <c:pt idx="19956">
                  <c:v>34.294060678057903</c:v>
                </c:pt>
                <c:pt idx="19957">
                  <c:v>35.7005043260896</c:v>
                </c:pt>
                <c:pt idx="19958">
                  <c:v>36.831425488673197</c:v>
                </c:pt>
                <c:pt idx="19959">
                  <c:v>42.174824026515203</c:v>
                </c:pt>
                <c:pt idx="19960">
                  <c:v>57.3918700894762</c:v>
                </c:pt>
                <c:pt idx="19961">
                  <c:v>65.411186016018405</c:v>
                </c:pt>
                <c:pt idx="19962">
                  <c:v>68.778822631129898</c:v>
                </c:pt>
                <c:pt idx="19963">
                  <c:v>71.559970572771405</c:v>
                </c:pt>
                <c:pt idx="19964">
                  <c:v>75.561609767255405</c:v>
                </c:pt>
                <c:pt idx="19965">
                  <c:v>78.546677816912705</c:v>
                </c:pt>
                <c:pt idx="19966">
                  <c:v>81.190052243946099</c:v>
                </c:pt>
                <c:pt idx="19967">
                  <c:v>84.186625281638996</c:v>
                </c:pt>
                <c:pt idx="19968">
                  <c:v>87.606438325035896</c:v>
                </c:pt>
                <c:pt idx="19969">
                  <c:v>91.240523985349398</c:v>
                </c:pt>
                <c:pt idx="19970">
                  <c:v>94.790722872011699</c:v>
                </c:pt>
                <c:pt idx="19971">
                  <c:v>94.558718457826302</c:v>
                </c:pt>
                <c:pt idx="19972">
                  <c:v>90.375670088514894</c:v>
                </c:pt>
                <c:pt idx="19973">
                  <c:v>83.584161210496305</c:v>
                </c:pt>
                <c:pt idx="19974">
                  <c:v>76.2693912842646</c:v>
                </c:pt>
                <c:pt idx="19975">
                  <c:v>68.427971597536697</c:v>
                </c:pt>
                <c:pt idx="19976">
                  <c:v>58.061467996672597</c:v>
                </c:pt>
                <c:pt idx="19977">
                  <c:v>50.840737119027303</c:v>
                </c:pt>
                <c:pt idx="19978">
                  <c:v>46.761034561601697</c:v>
                </c:pt>
                <c:pt idx="19979">
                  <c:v>51.023737685477897</c:v>
                </c:pt>
                <c:pt idx="19980">
                  <c:v>56.130288619400197</c:v>
                </c:pt>
                <c:pt idx="19981">
                  <c:v>58.499193653591199</c:v>
                </c:pt>
                <c:pt idx="19982">
                  <c:v>59.8141288299108</c:v>
                </c:pt>
                <c:pt idx="19983">
                  <c:v>62.260999458146003</c:v>
                </c:pt>
                <c:pt idx="19984">
                  <c:v>67.089648769316696</c:v>
                </c:pt>
                <c:pt idx="19985">
                  <c:v>71.626396952652499</c:v>
                </c:pt>
                <c:pt idx="19986">
                  <c:v>75.150805060095195</c:v>
                </c:pt>
                <c:pt idx="19987">
                  <c:v>79.650780816403596</c:v>
                </c:pt>
                <c:pt idx="19988">
                  <c:v>82.132625063672293</c:v>
                </c:pt>
                <c:pt idx="19989">
                  <c:v>82.908846425225804</c:v>
                </c:pt>
                <c:pt idx="19990">
                  <c:v>86.898773193353605</c:v>
                </c:pt>
                <c:pt idx="19991">
                  <c:v>92.652517078540598</c:v>
                </c:pt>
                <c:pt idx="19992">
                  <c:v>96.666261583515094</c:v>
                </c:pt>
                <c:pt idx="19993">
                  <c:v>99.454163879559999</c:v>
                </c:pt>
                <c:pt idx="19994">
                  <c:v>100</c:v>
                </c:pt>
                <c:pt idx="19995">
                  <c:v>99.330215848431607</c:v>
                </c:pt>
                <c:pt idx="19996">
                  <c:v>97.489267766210801</c:v>
                </c:pt>
                <c:pt idx="19997">
                  <c:v>92.154825277914497</c:v>
                </c:pt>
                <c:pt idx="19998">
                  <c:v>84.834304025874005</c:v>
                </c:pt>
                <c:pt idx="19999">
                  <c:v>73.052014111752001</c:v>
                </c:pt>
                <c:pt idx="20000">
                  <c:v>62.633082215136703</c:v>
                </c:pt>
                <c:pt idx="20001">
                  <c:v>56.7765417248917</c:v>
                </c:pt>
                <c:pt idx="20002">
                  <c:v>53.018204221248801</c:v>
                </c:pt>
                <c:pt idx="20003">
                  <c:v>52.339187482395999</c:v>
                </c:pt>
                <c:pt idx="20004">
                  <c:v>57.241000941501198</c:v>
                </c:pt>
                <c:pt idx="20005">
                  <c:v>59.558953144847401</c:v>
                </c:pt>
                <c:pt idx="20006">
                  <c:v>62.7266369235601</c:v>
                </c:pt>
                <c:pt idx="20007">
                  <c:v>67.927848215898194</c:v>
                </c:pt>
                <c:pt idx="20008">
                  <c:v>70.025637015336699</c:v>
                </c:pt>
                <c:pt idx="20009">
                  <c:v>74.657141216618101</c:v>
                </c:pt>
                <c:pt idx="20010">
                  <c:v>79.315897751638801</c:v>
                </c:pt>
                <c:pt idx="20011">
                  <c:v>81.960781229764805</c:v>
                </c:pt>
                <c:pt idx="20012">
                  <c:v>86.541051869098794</c:v>
                </c:pt>
                <c:pt idx="20013">
                  <c:v>88.720073704933498</c:v>
                </c:pt>
                <c:pt idx="20014">
                  <c:v>90.606973176293906</c:v>
                </c:pt>
                <c:pt idx="20015">
                  <c:v>96.500247155840398</c:v>
                </c:pt>
                <c:pt idx="20016">
                  <c:v>99.288573194722105</c:v>
                </c:pt>
                <c:pt idx="20017">
                  <c:v>98.824047936657195</c:v>
                </c:pt>
                <c:pt idx="20018">
                  <c:v>92.737304600970305</c:v>
                </c:pt>
                <c:pt idx="20019">
                  <c:v>88.8407760023278</c:v>
                </c:pt>
                <c:pt idx="20020">
                  <c:v>87.035309135154804</c:v>
                </c:pt>
                <c:pt idx="20021">
                  <c:v>85.283176968626407</c:v>
                </c:pt>
                <c:pt idx="20022">
                  <c:v>82.134816110223099</c:v>
                </c:pt>
                <c:pt idx="20023">
                  <c:v>79.821338713730299</c:v>
                </c:pt>
                <c:pt idx="20024">
                  <c:v>73.072554699167796</c:v>
                </c:pt>
                <c:pt idx="20025">
                  <c:v>71.496416798528898</c:v>
                </c:pt>
                <c:pt idx="20026">
                  <c:v>71.662349467365999</c:v>
                </c:pt>
                <c:pt idx="20027">
                  <c:v>67.036914593248298</c:v>
                </c:pt>
                <c:pt idx="20028">
                  <c:v>63.259909385346802</c:v>
                </c:pt>
                <c:pt idx="20029">
                  <c:v>59.814312560856997</c:v>
                </c:pt>
                <c:pt idx="20030">
                  <c:v>58.261184741513098</c:v>
                </c:pt>
                <c:pt idx="20031">
                  <c:v>61.056609312943998</c:v>
                </c:pt>
                <c:pt idx="20032">
                  <c:v>63.361389485320203</c:v>
                </c:pt>
                <c:pt idx="20033">
                  <c:v>64.736007337593605</c:v>
                </c:pt>
                <c:pt idx="20034">
                  <c:v>66.989924638221396</c:v>
                </c:pt>
                <c:pt idx="20035">
                  <c:v>69.395067657509898</c:v>
                </c:pt>
                <c:pt idx="20036">
                  <c:v>77.271300708526198</c:v>
                </c:pt>
                <c:pt idx="20037">
                  <c:v>81.363555729353095</c:v>
                </c:pt>
                <c:pt idx="20038">
                  <c:v>81.423357795867702</c:v>
                </c:pt>
                <c:pt idx="20039">
                  <c:v>81.423492253244007</c:v>
                </c:pt>
                <c:pt idx="20040">
                  <c:v>83.094098365042299</c:v>
                </c:pt>
                <c:pt idx="20041">
                  <c:v>86.870499577695597</c:v>
                </c:pt>
                <c:pt idx="20042">
                  <c:v>90.023227179855994</c:v>
                </c:pt>
                <c:pt idx="20043">
                  <c:v>88.704681173789297</c:v>
                </c:pt>
                <c:pt idx="20044">
                  <c:v>87.442855594708902</c:v>
                </c:pt>
                <c:pt idx="20045">
                  <c:v>78.479171364314297</c:v>
                </c:pt>
                <c:pt idx="20046">
                  <c:v>67.337092403908997</c:v>
                </c:pt>
                <c:pt idx="20047">
                  <c:v>57.450930206380299</c:v>
                </c:pt>
                <c:pt idx="20048">
                  <c:v>49.866144512924699</c:v>
                </c:pt>
                <c:pt idx="20049">
                  <c:v>47.663608471693998</c:v>
                </c:pt>
                <c:pt idx="20050">
                  <c:v>43.905839101535904</c:v>
                </c:pt>
                <c:pt idx="20051">
                  <c:v>40.159921915391102</c:v>
                </c:pt>
                <c:pt idx="20052">
                  <c:v>40.310716610112799</c:v>
                </c:pt>
                <c:pt idx="20053">
                  <c:v>39.0053226571858</c:v>
                </c:pt>
                <c:pt idx="20054">
                  <c:v>45.3967736929701</c:v>
                </c:pt>
                <c:pt idx="20055">
                  <c:v>47.761700438291399</c:v>
                </c:pt>
                <c:pt idx="20056">
                  <c:v>50.933689764200501</c:v>
                </c:pt>
                <c:pt idx="20057">
                  <c:v>53.669547891179</c:v>
                </c:pt>
                <c:pt idx="20058">
                  <c:v>54.735471844234503</c:v>
                </c:pt>
                <c:pt idx="20059">
                  <c:v>58.091000560490002</c:v>
                </c:pt>
                <c:pt idx="20060">
                  <c:v>62.418089633225101</c:v>
                </c:pt>
                <c:pt idx="20061">
                  <c:v>62.024156410695099</c:v>
                </c:pt>
                <c:pt idx="20062">
                  <c:v>59.846662008439502</c:v>
                </c:pt>
                <c:pt idx="20063">
                  <c:v>59.517230370743398</c:v>
                </c:pt>
                <c:pt idx="20064">
                  <c:v>60.274928024914999</c:v>
                </c:pt>
                <c:pt idx="20065">
                  <c:v>61.566838044814297</c:v>
                </c:pt>
                <c:pt idx="20066">
                  <c:v>60.344230337072297</c:v>
                </c:pt>
                <c:pt idx="20067">
                  <c:v>54.587440102138302</c:v>
                </c:pt>
                <c:pt idx="20068">
                  <c:v>50.230181684536802</c:v>
                </c:pt>
                <c:pt idx="20069">
                  <c:v>57.167848809348797</c:v>
                </c:pt>
                <c:pt idx="20070">
                  <c:v>62.706944854495397</c:v>
                </c:pt>
                <c:pt idx="20071">
                  <c:v>74.0439766470233</c:v>
                </c:pt>
                <c:pt idx="20072">
                  <c:v>88.668167615124105</c:v>
                </c:pt>
                <c:pt idx="20073">
                  <c:v>94.577596348248704</c:v>
                </c:pt>
                <c:pt idx="20074">
                  <c:v>98.329408124181597</c:v>
                </c:pt>
                <c:pt idx="20075">
                  <c:v>100</c:v>
                </c:pt>
                <c:pt idx="20076">
                  <c:v>100</c:v>
                </c:pt>
                <c:pt idx="20077">
                  <c:v>100</c:v>
                </c:pt>
                <c:pt idx="20078">
                  <c:v>100</c:v>
                </c:pt>
                <c:pt idx="20079">
                  <c:v>100</c:v>
                </c:pt>
                <c:pt idx="20080">
                  <c:v>100</c:v>
                </c:pt>
                <c:pt idx="20081">
                  <c:v>100</c:v>
                </c:pt>
                <c:pt idx="20082">
                  <c:v>100</c:v>
                </c:pt>
                <c:pt idx="20083">
                  <c:v>100</c:v>
                </c:pt>
                <c:pt idx="20084">
                  <c:v>100</c:v>
                </c:pt>
                <c:pt idx="20085">
                  <c:v>100</c:v>
                </c:pt>
                <c:pt idx="20086">
                  <c:v>100</c:v>
                </c:pt>
                <c:pt idx="20087">
                  <c:v>100</c:v>
                </c:pt>
                <c:pt idx="20088">
                  <c:v>100</c:v>
                </c:pt>
                <c:pt idx="20089">
                  <c:v>100</c:v>
                </c:pt>
                <c:pt idx="20090">
                  <c:v>100</c:v>
                </c:pt>
                <c:pt idx="20091">
                  <c:v>100</c:v>
                </c:pt>
                <c:pt idx="20092">
                  <c:v>100</c:v>
                </c:pt>
                <c:pt idx="20093">
                  <c:v>100</c:v>
                </c:pt>
                <c:pt idx="20094">
                  <c:v>100</c:v>
                </c:pt>
                <c:pt idx="20095">
                  <c:v>100</c:v>
                </c:pt>
                <c:pt idx="20096">
                  <c:v>98.644285320837497</c:v>
                </c:pt>
                <c:pt idx="20097">
                  <c:v>98.142285854503896</c:v>
                </c:pt>
                <c:pt idx="20098">
                  <c:v>97.300086978800294</c:v>
                </c:pt>
                <c:pt idx="20099">
                  <c:v>86.395308562879194</c:v>
                </c:pt>
                <c:pt idx="20100">
                  <c:v>68.812770889582097</c:v>
                </c:pt>
                <c:pt idx="20101">
                  <c:v>71.573870359051597</c:v>
                </c:pt>
                <c:pt idx="20102">
                  <c:v>77.891687801820893</c:v>
                </c:pt>
                <c:pt idx="20103">
                  <c:v>86.966854511766698</c:v>
                </c:pt>
                <c:pt idx="20104">
                  <c:v>79.480727019633804</c:v>
                </c:pt>
                <c:pt idx="20105">
                  <c:v>82.677754324108705</c:v>
                </c:pt>
                <c:pt idx="20106">
                  <c:v>87.316316188018106</c:v>
                </c:pt>
                <c:pt idx="20107">
                  <c:v>93.918843145507793</c:v>
                </c:pt>
                <c:pt idx="20108">
                  <c:v>98.534368706960294</c:v>
                </c:pt>
                <c:pt idx="20109">
                  <c:v>98.560932297902596</c:v>
                </c:pt>
                <c:pt idx="20110">
                  <c:v>98.267235720565196</c:v>
                </c:pt>
                <c:pt idx="20111">
                  <c:v>96.783460101863994</c:v>
                </c:pt>
                <c:pt idx="20112">
                  <c:v>94.207282189448506</c:v>
                </c:pt>
                <c:pt idx="20113">
                  <c:v>94.4205052923446</c:v>
                </c:pt>
                <c:pt idx="20114">
                  <c:v>93.245373224574095</c:v>
                </c:pt>
                <c:pt idx="20115">
                  <c:v>90.3287935687855</c:v>
                </c:pt>
                <c:pt idx="20116">
                  <c:v>84.8693791807585</c:v>
                </c:pt>
                <c:pt idx="20117">
                  <c:v>80.381034118379304</c:v>
                </c:pt>
                <c:pt idx="20118">
                  <c:v>77.487505347132597</c:v>
                </c:pt>
                <c:pt idx="20119">
                  <c:v>71.263412048331503</c:v>
                </c:pt>
                <c:pt idx="20120">
                  <c:v>68.131756445257494</c:v>
                </c:pt>
                <c:pt idx="20121">
                  <c:v>62.110621476727502</c:v>
                </c:pt>
                <c:pt idx="20122">
                  <c:v>56.352938672499697</c:v>
                </c:pt>
                <c:pt idx="20123">
                  <c:v>53.061992862273101</c:v>
                </c:pt>
                <c:pt idx="20124">
                  <c:v>47.495611203161197</c:v>
                </c:pt>
                <c:pt idx="20125">
                  <c:v>45.306085011697</c:v>
                </c:pt>
                <c:pt idx="20126">
                  <c:v>44.061610608246397</c:v>
                </c:pt>
                <c:pt idx="20127">
                  <c:v>43.967564364871201</c:v>
                </c:pt>
                <c:pt idx="20128">
                  <c:v>45.890074748743899</c:v>
                </c:pt>
                <c:pt idx="20129">
                  <c:v>49.388605373875997</c:v>
                </c:pt>
                <c:pt idx="20130">
                  <c:v>51.036607082441598</c:v>
                </c:pt>
                <c:pt idx="20131">
                  <c:v>60.863123267662999</c:v>
                </c:pt>
                <c:pt idx="20132">
                  <c:v>67.578357538900406</c:v>
                </c:pt>
                <c:pt idx="20133">
                  <c:v>74.854285066207595</c:v>
                </c:pt>
                <c:pt idx="20134">
                  <c:v>79.594601166085297</c:v>
                </c:pt>
                <c:pt idx="20135">
                  <c:v>82.410601711659396</c:v>
                </c:pt>
                <c:pt idx="20136">
                  <c:v>88.780302081034506</c:v>
                </c:pt>
                <c:pt idx="20137">
                  <c:v>82.554591396482607</c:v>
                </c:pt>
                <c:pt idx="20138">
                  <c:v>69.390024064862601</c:v>
                </c:pt>
                <c:pt idx="20139">
                  <c:v>77.164883489085199</c:v>
                </c:pt>
                <c:pt idx="20140">
                  <c:v>83.180975870438104</c:v>
                </c:pt>
                <c:pt idx="20141">
                  <c:v>79.280539034824201</c:v>
                </c:pt>
                <c:pt idx="20142">
                  <c:v>73.359554624696301</c:v>
                </c:pt>
                <c:pt idx="20143">
                  <c:v>68.802099595463304</c:v>
                </c:pt>
                <c:pt idx="20144">
                  <c:v>57.0926441376008</c:v>
                </c:pt>
                <c:pt idx="20145">
                  <c:v>46.243982239411999</c:v>
                </c:pt>
                <c:pt idx="20146">
                  <c:v>39.791215080717002</c:v>
                </c:pt>
                <c:pt idx="20147">
                  <c:v>41.000915064529799</c:v>
                </c:pt>
                <c:pt idx="20148">
                  <c:v>38.606356026893401</c:v>
                </c:pt>
                <c:pt idx="20149">
                  <c:v>38.166798218047397</c:v>
                </c:pt>
                <c:pt idx="20150">
                  <c:v>40.080141698667099</c:v>
                </c:pt>
                <c:pt idx="20151">
                  <c:v>43.454220181427701</c:v>
                </c:pt>
                <c:pt idx="20152">
                  <c:v>45.387467280061799</c:v>
                </c:pt>
                <c:pt idx="20153">
                  <c:v>45.291641921224297</c:v>
                </c:pt>
                <c:pt idx="20154">
                  <c:v>45.191375188103599</c:v>
                </c:pt>
                <c:pt idx="20155">
                  <c:v>45.819726955525603</c:v>
                </c:pt>
                <c:pt idx="20156">
                  <c:v>47.573333528862499</c:v>
                </c:pt>
                <c:pt idx="20157">
                  <c:v>48.206231358553303</c:v>
                </c:pt>
                <c:pt idx="20158">
                  <c:v>51.705704091073699</c:v>
                </c:pt>
                <c:pt idx="20159">
                  <c:v>62.703015117639303</c:v>
                </c:pt>
                <c:pt idx="20160">
                  <c:v>72.119353489531207</c:v>
                </c:pt>
                <c:pt idx="20161">
                  <c:v>80.087579013111196</c:v>
                </c:pt>
                <c:pt idx="20162">
                  <c:v>84.756384788705702</c:v>
                </c:pt>
                <c:pt idx="20163">
                  <c:v>96.317323264094696</c:v>
                </c:pt>
                <c:pt idx="20164">
                  <c:v>99.954573608927305</c:v>
                </c:pt>
                <c:pt idx="20165">
                  <c:v>100</c:v>
                </c:pt>
                <c:pt idx="20166">
                  <c:v>100</c:v>
                </c:pt>
                <c:pt idx="20167">
                  <c:v>99.778154696197007</c:v>
                </c:pt>
                <c:pt idx="20168">
                  <c:v>100</c:v>
                </c:pt>
                <c:pt idx="20169">
                  <c:v>100</c:v>
                </c:pt>
                <c:pt idx="20170">
                  <c:v>100</c:v>
                </c:pt>
                <c:pt idx="20171">
                  <c:v>100</c:v>
                </c:pt>
                <c:pt idx="20172">
                  <c:v>100</c:v>
                </c:pt>
                <c:pt idx="20173">
                  <c:v>100</c:v>
                </c:pt>
                <c:pt idx="20174">
                  <c:v>100</c:v>
                </c:pt>
                <c:pt idx="20175">
                  <c:v>100</c:v>
                </c:pt>
                <c:pt idx="20176">
                  <c:v>100</c:v>
                </c:pt>
                <c:pt idx="20177">
                  <c:v>100</c:v>
                </c:pt>
                <c:pt idx="20178">
                  <c:v>100</c:v>
                </c:pt>
                <c:pt idx="20179">
                  <c:v>100</c:v>
                </c:pt>
                <c:pt idx="20180">
                  <c:v>100</c:v>
                </c:pt>
                <c:pt idx="20181">
                  <c:v>100</c:v>
                </c:pt>
                <c:pt idx="20182">
                  <c:v>100</c:v>
                </c:pt>
                <c:pt idx="20183">
                  <c:v>100</c:v>
                </c:pt>
                <c:pt idx="20184">
                  <c:v>100</c:v>
                </c:pt>
                <c:pt idx="20185">
                  <c:v>100</c:v>
                </c:pt>
                <c:pt idx="20186">
                  <c:v>100</c:v>
                </c:pt>
                <c:pt idx="20187">
                  <c:v>100</c:v>
                </c:pt>
                <c:pt idx="20188">
                  <c:v>100</c:v>
                </c:pt>
                <c:pt idx="20189">
                  <c:v>97.358962581801705</c:v>
                </c:pt>
                <c:pt idx="20190">
                  <c:v>91.293484151187997</c:v>
                </c:pt>
                <c:pt idx="20191">
                  <c:v>92.707695869337797</c:v>
                </c:pt>
                <c:pt idx="20192">
                  <c:v>88.441379366030901</c:v>
                </c:pt>
                <c:pt idx="20193">
                  <c:v>84.441703534443207</c:v>
                </c:pt>
                <c:pt idx="20194">
                  <c:v>81.923357722132096</c:v>
                </c:pt>
                <c:pt idx="20195">
                  <c:v>82.780788789299805</c:v>
                </c:pt>
                <c:pt idx="20196">
                  <c:v>80.845715406749903</c:v>
                </c:pt>
                <c:pt idx="20197">
                  <c:v>73.626932264379107</c:v>
                </c:pt>
                <c:pt idx="20198">
                  <c:v>70.6653474624284</c:v>
                </c:pt>
                <c:pt idx="20199">
                  <c:v>69.592529574931703</c:v>
                </c:pt>
                <c:pt idx="20200">
                  <c:v>72.660787190676004</c:v>
                </c:pt>
                <c:pt idx="20201">
                  <c:v>85.126031715673193</c:v>
                </c:pt>
                <c:pt idx="20202">
                  <c:v>90.404416655934</c:v>
                </c:pt>
                <c:pt idx="20203">
                  <c:v>92.014599754244003</c:v>
                </c:pt>
                <c:pt idx="20204">
                  <c:v>95.187555162322496</c:v>
                </c:pt>
                <c:pt idx="20205">
                  <c:v>98.535106250712602</c:v>
                </c:pt>
                <c:pt idx="20206">
                  <c:v>100</c:v>
                </c:pt>
                <c:pt idx="20207">
                  <c:v>100</c:v>
                </c:pt>
                <c:pt idx="20208">
                  <c:v>100</c:v>
                </c:pt>
                <c:pt idx="20209">
                  <c:v>100</c:v>
                </c:pt>
                <c:pt idx="20210">
                  <c:v>100</c:v>
                </c:pt>
                <c:pt idx="20211">
                  <c:v>100</c:v>
                </c:pt>
                <c:pt idx="20212">
                  <c:v>97.927660081096604</c:v>
                </c:pt>
                <c:pt idx="20213">
                  <c:v>89.263760570177993</c:v>
                </c:pt>
                <c:pt idx="20214">
                  <c:v>81.394839688960403</c:v>
                </c:pt>
                <c:pt idx="20215">
                  <c:v>70.887084626322306</c:v>
                </c:pt>
                <c:pt idx="20216">
                  <c:v>58.911164728210203</c:v>
                </c:pt>
                <c:pt idx="20217">
                  <c:v>51.869601908831598</c:v>
                </c:pt>
                <c:pt idx="20218">
                  <c:v>48.927616233677803</c:v>
                </c:pt>
                <c:pt idx="20219">
                  <c:v>50.655409500281202</c:v>
                </c:pt>
                <c:pt idx="20220">
                  <c:v>48.276551974997702</c:v>
                </c:pt>
                <c:pt idx="20221">
                  <c:v>47.3656248126305</c:v>
                </c:pt>
                <c:pt idx="20222">
                  <c:v>46.263591279644601</c:v>
                </c:pt>
                <c:pt idx="20223">
                  <c:v>48.265194237090498</c:v>
                </c:pt>
                <c:pt idx="20224">
                  <c:v>51.294247992983998</c:v>
                </c:pt>
                <c:pt idx="20225">
                  <c:v>56.559577216872697</c:v>
                </c:pt>
                <c:pt idx="20226">
                  <c:v>61.180594928313901</c:v>
                </c:pt>
                <c:pt idx="20227">
                  <c:v>68.312362217602399</c:v>
                </c:pt>
                <c:pt idx="20228">
                  <c:v>75.780774643985893</c:v>
                </c:pt>
                <c:pt idx="20229">
                  <c:v>83.492351586669002</c:v>
                </c:pt>
                <c:pt idx="20230">
                  <c:v>89.843538033298003</c:v>
                </c:pt>
                <c:pt idx="20231">
                  <c:v>94.609525053723203</c:v>
                </c:pt>
                <c:pt idx="20232">
                  <c:v>98.858687161132494</c:v>
                </c:pt>
                <c:pt idx="20233">
                  <c:v>99.999954567067206</c:v>
                </c:pt>
                <c:pt idx="20234">
                  <c:v>100</c:v>
                </c:pt>
                <c:pt idx="20235">
                  <c:v>97.258237819296895</c:v>
                </c:pt>
                <c:pt idx="20236">
                  <c:v>98.248355227972397</c:v>
                </c:pt>
                <c:pt idx="20237">
                  <c:v>100</c:v>
                </c:pt>
                <c:pt idx="20238">
                  <c:v>100</c:v>
                </c:pt>
                <c:pt idx="20239">
                  <c:v>100</c:v>
                </c:pt>
                <c:pt idx="20240">
                  <c:v>100</c:v>
                </c:pt>
                <c:pt idx="20241">
                  <c:v>100</c:v>
                </c:pt>
                <c:pt idx="20242">
                  <c:v>99.716495080556996</c:v>
                </c:pt>
                <c:pt idx="20243">
                  <c:v>99.341271230055199</c:v>
                </c:pt>
                <c:pt idx="20244">
                  <c:v>100</c:v>
                </c:pt>
                <c:pt idx="20245">
                  <c:v>100</c:v>
                </c:pt>
                <c:pt idx="20246">
                  <c:v>100</c:v>
                </c:pt>
                <c:pt idx="20247">
                  <c:v>100</c:v>
                </c:pt>
                <c:pt idx="20248">
                  <c:v>100</c:v>
                </c:pt>
                <c:pt idx="20249">
                  <c:v>100</c:v>
                </c:pt>
                <c:pt idx="20250">
                  <c:v>100</c:v>
                </c:pt>
                <c:pt idx="20251">
                  <c:v>100</c:v>
                </c:pt>
                <c:pt idx="20252">
                  <c:v>100</c:v>
                </c:pt>
                <c:pt idx="20253">
                  <c:v>100</c:v>
                </c:pt>
                <c:pt idx="20254">
                  <c:v>100</c:v>
                </c:pt>
                <c:pt idx="20255">
                  <c:v>100</c:v>
                </c:pt>
                <c:pt idx="20256">
                  <c:v>100</c:v>
                </c:pt>
                <c:pt idx="20257">
                  <c:v>100</c:v>
                </c:pt>
                <c:pt idx="20258">
                  <c:v>100</c:v>
                </c:pt>
                <c:pt idx="20259">
                  <c:v>100</c:v>
                </c:pt>
                <c:pt idx="20260">
                  <c:v>100</c:v>
                </c:pt>
                <c:pt idx="20261">
                  <c:v>100</c:v>
                </c:pt>
                <c:pt idx="20262">
                  <c:v>100</c:v>
                </c:pt>
                <c:pt idx="20263">
                  <c:v>100</c:v>
                </c:pt>
                <c:pt idx="20264">
                  <c:v>100</c:v>
                </c:pt>
                <c:pt idx="20265">
                  <c:v>99.703116628888594</c:v>
                </c:pt>
                <c:pt idx="20266">
                  <c:v>93.9162864333382</c:v>
                </c:pt>
                <c:pt idx="20267">
                  <c:v>90.893576665497505</c:v>
                </c:pt>
                <c:pt idx="20268">
                  <c:v>89.924073841339805</c:v>
                </c:pt>
                <c:pt idx="20269">
                  <c:v>90.620127824820401</c:v>
                </c:pt>
                <c:pt idx="20270">
                  <c:v>92.7361069269285</c:v>
                </c:pt>
                <c:pt idx="20271">
                  <c:v>92.590033301653804</c:v>
                </c:pt>
                <c:pt idx="20272">
                  <c:v>92.116095166168193</c:v>
                </c:pt>
                <c:pt idx="20273">
                  <c:v>94.243101119300903</c:v>
                </c:pt>
                <c:pt idx="20274">
                  <c:v>96.874451209401599</c:v>
                </c:pt>
                <c:pt idx="20275">
                  <c:v>98.880471420930405</c:v>
                </c:pt>
                <c:pt idx="20276">
                  <c:v>99.854796386716998</c:v>
                </c:pt>
                <c:pt idx="20277">
                  <c:v>99.999706984560305</c:v>
                </c:pt>
                <c:pt idx="20278">
                  <c:v>99.925615093797902</c:v>
                </c:pt>
                <c:pt idx="20279">
                  <c:v>100</c:v>
                </c:pt>
                <c:pt idx="20280">
                  <c:v>100</c:v>
                </c:pt>
                <c:pt idx="20281">
                  <c:v>100</c:v>
                </c:pt>
                <c:pt idx="20282">
                  <c:v>100</c:v>
                </c:pt>
                <c:pt idx="20283">
                  <c:v>100</c:v>
                </c:pt>
                <c:pt idx="20284">
                  <c:v>94.728670364008394</c:v>
                </c:pt>
                <c:pt idx="20285">
                  <c:v>86.545049825571198</c:v>
                </c:pt>
                <c:pt idx="20286">
                  <c:v>76.332590498761405</c:v>
                </c:pt>
                <c:pt idx="20287">
                  <c:v>71.325947292540903</c:v>
                </c:pt>
                <c:pt idx="20288">
                  <c:v>65.257403196018601</c:v>
                </c:pt>
                <c:pt idx="20289">
                  <c:v>64.246252512196804</c:v>
                </c:pt>
                <c:pt idx="20290">
                  <c:v>62.184660519288798</c:v>
                </c:pt>
                <c:pt idx="20291">
                  <c:v>57.778779771650797</c:v>
                </c:pt>
                <c:pt idx="20292">
                  <c:v>58.387100772036497</c:v>
                </c:pt>
                <c:pt idx="20293">
                  <c:v>57.304728994441099</c:v>
                </c:pt>
                <c:pt idx="20294">
                  <c:v>56.974935627139402</c:v>
                </c:pt>
                <c:pt idx="20295">
                  <c:v>57.606905338770602</c:v>
                </c:pt>
                <c:pt idx="20296">
                  <c:v>59.2321650484419</c:v>
                </c:pt>
                <c:pt idx="20297">
                  <c:v>60.556162323693599</c:v>
                </c:pt>
                <c:pt idx="20298">
                  <c:v>61.386377699994398</c:v>
                </c:pt>
                <c:pt idx="20299">
                  <c:v>62.815610088810899</c:v>
                </c:pt>
                <c:pt idx="20300">
                  <c:v>64.169761643498404</c:v>
                </c:pt>
                <c:pt idx="20301">
                  <c:v>68.330958662290698</c:v>
                </c:pt>
                <c:pt idx="20302">
                  <c:v>89.7400888107491</c:v>
                </c:pt>
                <c:pt idx="20303">
                  <c:v>100</c:v>
                </c:pt>
                <c:pt idx="20304">
                  <c:v>100</c:v>
                </c:pt>
                <c:pt idx="20305">
                  <c:v>100</c:v>
                </c:pt>
                <c:pt idx="20306">
                  <c:v>100</c:v>
                </c:pt>
                <c:pt idx="20307">
                  <c:v>100</c:v>
                </c:pt>
                <c:pt idx="20308">
                  <c:v>99.955277264143305</c:v>
                </c:pt>
                <c:pt idx="20309">
                  <c:v>91.141537329107507</c:v>
                </c:pt>
                <c:pt idx="20310">
                  <c:v>80.454218054406596</c:v>
                </c:pt>
                <c:pt idx="20311">
                  <c:v>74.603791500400703</c:v>
                </c:pt>
                <c:pt idx="20312">
                  <c:v>65.772227191710499</c:v>
                </c:pt>
                <c:pt idx="20313">
                  <c:v>57.973835411003797</c:v>
                </c:pt>
                <c:pt idx="20314">
                  <c:v>53.2304178419568</c:v>
                </c:pt>
                <c:pt idx="20315">
                  <c:v>51.159648983887202</c:v>
                </c:pt>
                <c:pt idx="20316">
                  <c:v>48.837403920824798</c:v>
                </c:pt>
                <c:pt idx="20317">
                  <c:v>47.760457991750499</c:v>
                </c:pt>
                <c:pt idx="20318">
                  <c:v>45.568867647927803</c:v>
                </c:pt>
                <c:pt idx="20319">
                  <c:v>45.656153832561401</c:v>
                </c:pt>
                <c:pt idx="20320">
                  <c:v>47.736923911010102</c:v>
                </c:pt>
                <c:pt idx="20321">
                  <c:v>56.219013466799098</c:v>
                </c:pt>
                <c:pt idx="20322">
                  <c:v>65.462859512640307</c:v>
                </c:pt>
                <c:pt idx="20323">
                  <c:v>66.156891926663505</c:v>
                </c:pt>
                <c:pt idx="20324">
                  <c:v>65.590187088707907</c:v>
                </c:pt>
                <c:pt idx="20325">
                  <c:v>65.595376655933194</c:v>
                </c:pt>
                <c:pt idx="20326">
                  <c:v>66.108097069885105</c:v>
                </c:pt>
                <c:pt idx="20327">
                  <c:v>66.556836242193796</c:v>
                </c:pt>
                <c:pt idx="20328">
                  <c:v>68.0742181570605</c:v>
                </c:pt>
                <c:pt idx="20329">
                  <c:v>66.517031979641899</c:v>
                </c:pt>
                <c:pt idx="20330">
                  <c:v>60.283500626149198</c:v>
                </c:pt>
                <c:pt idx="20331">
                  <c:v>58.368489725873999</c:v>
                </c:pt>
                <c:pt idx="20332">
                  <c:v>60.141964173182103</c:v>
                </c:pt>
                <c:pt idx="20333">
                  <c:v>61.313634517144102</c:v>
                </c:pt>
                <c:pt idx="20334">
                  <c:v>61.560526169479097</c:v>
                </c:pt>
                <c:pt idx="20335">
                  <c:v>66.214774712981495</c:v>
                </c:pt>
                <c:pt idx="20336">
                  <c:v>72.706443280333701</c:v>
                </c:pt>
                <c:pt idx="20337">
                  <c:v>66.745422000616998</c:v>
                </c:pt>
                <c:pt idx="20338">
                  <c:v>58.988145336971797</c:v>
                </c:pt>
                <c:pt idx="20339">
                  <c:v>55.339694738626797</c:v>
                </c:pt>
                <c:pt idx="20340">
                  <c:v>53.651155813115999</c:v>
                </c:pt>
                <c:pt idx="20341">
                  <c:v>53.209004183886499</c:v>
                </c:pt>
                <c:pt idx="20342">
                  <c:v>54.860866722759198</c:v>
                </c:pt>
                <c:pt idx="20343">
                  <c:v>57.368253392617198</c:v>
                </c:pt>
                <c:pt idx="20344">
                  <c:v>59.055691756423002</c:v>
                </c:pt>
                <c:pt idx="20345">
                  <c:v>62.785458245493302</c:v>
                </c:pt>
                <c:pt idx="20346">
                  <c:v>65.310213725484601</c:v>
                </c:pt>
                <c:pt idx="20347">
                  <c:v>65.015845208886802</c:v>
                </c:pt>
                <c:pt idx="20348">
                  <c:v>66.484847070439201</c:v>
                </c:pt>
                <c:pt idx="20349">
                  <c:v>68.542826181111593</c:v>
                </c:pt>
                <c:pt idx="20350">
                  <c:v>71.187437992599499</c:v>
                </c:pt>
                <c:pt idx="20351">
                  <c:v>74.387054699483599</c:v>
                </c:pt>
                <c:pt idx="20352">
                  <c:v>77.086322933788395</c:v>
                </c:pt>
                <c:pt idx="20353">
                  <c:v>80.571766786544003</c:v>
                </c:pt>
                <c:pt idx="20354">
                  <c:v>81.862419413577001</c:v>
                </c:pt>
                <c:pt idx="20355">
                  <c:v>77.393749436682995</c:v>
                </c:pt>
                <c:pt idx="20356">
                  <c:v>72.341056182146403</c:v>
                </c:pt>
                <c:pt idx="20357">
                  <c:v>67.010002601410307</c:v>
                </c:pt>
                <c:pt idx="20358">
                  <c:v>60.519428457687198</c:v>
                </c:pt>
                <c:pt idx="20359">
                  <c:v>52.071547538302603</c:v>
                </c:pt>
                <c:pt idx="20360">
                  <c:v>44.044153435858099</c:v>
                </c:pt>
                <c:pt idx="20361">
                  <c:v>40.651522771248402</c:v>
                </c:pt>
                <c:pt idx="20362">
                  <c:v>38.653001910362399</c:v>
                </c:pt>
                <c:pt idx="20363">
                  <c:v>39.374276164397401</c:v>
                </c:pt>
                <c:pt idx="20364">
                  <c:v>40.594267641962297</c:v>
                </c:pt>
                <c:pt idx="20365">
                  <c:v>42.446185535010798</c:v>
                </c:pt>
                <c:pt idx="20366">
                  <c:v>47.045729387596403</c:v>
                </c:pt>
                <c:pt idx="20367">
                  <c:v>51.7685293372069</c:v>
                </c:pt>
                <c:pt idx="20368">
                  <c:v>53.794997408550202</c:v>
                </c:pt>
                <c:pt idx="20369">
                  <c:v>62.418302283205897</c:v>
                </c:pt>
                <c:pt idx="20370">
                  <c:v>68.077718772891899</c:v>
                </c:pt>
                <c:pt idx="20371">
                  <c:v>73.887734412773298</c:v>
                </c:pt>
                <c:pt idx="20372">
                  <c:v>76.447932301799796</c:v>
                </c:pt>
                <c:pt idx="20373">
                  <c:v>79.000356580928496</c:v>
                </c:pt>
                <c:pt idx="20374">
                  <c:v>81.477069756889904</c:v>
                </c:pt>
                <c:pt idx="20375">
                  <c:v>78.613112923444305</c:v>
                </c:pt>
                <c:pt idx="20376">
                  <c:v>83.970142637501695</c:v>
                </c:pt>
                <c:pt idx="20377">
                  <c:v>96.504729721349193</c:v>
                </c:pt>
                <c:pt idx="20378">
                  <c:v>100</c:v>
                </c:pt>
                <c:pt idx="20379">
                  <c:v>100</c:v>
                </c:pt>
                <c:pt idx="20380">
                  <c:v>99.189697408827399</c:v>
                </c:pt>
                <c:pt idx="20381">
                  <c:v>90.635905398347703</c:v>
                </c:pt>
                <c:pt idx="20382">
                  <c:v>80.771426633692798</c:v>
                </c:pt>
                <c:pt idx="20383">
                  <c:v>66.322937212295699</c:v>
                </c:pt>
                <c:pt idx="20384">
                  <c:v>60.592841744745897</c:v>
                </c:pt>
                <c:pt idx="20385">
                  <c:v>62.716073531884</c:v>
                </c:pt>
                <c:pt idx="20386">
                  <c:v>58.705329443573703</c:v>
                </c:pt>
                <c:pt idx="20387">
                  <c:v>64.355080524626999</c:v>
                </c:pt>
                <c:pt idx="20388">
                  <c:v>69.455530489549304</c:v>
                </c:pt>
                <c:pt idx="20389">
                  <c:v>67.292441697002403</c:v>
                </c:pt>
                <c:pt idx="20390">
                  <c:v>65.308967481424901</c:v>
                </c:pt>
                <c:pt idx="20391">
                  <c:v>65.727556846285097</c:v>
                </c:pt>
                <c:pt idx="20392">
                  <c:v>69.386593933032401</c:v>
                </c:pt>
                <c:pt idx="20393">
                  <c:v>69.840981756874299</c:v>
                </c:pt>
                <c:pt idx="20394">
                  <c:v>75.737070749125394</c:v>
                </c:pt>
                <c:pt idx="20395">
                  <c:v>76.647099897980297</c:v>
                </c:pt>
                <c:pt idx="20396">
                  <c:v>78.061420798261906</c:v>
                </c:pt>
                <c:pt idx="20397">
                  <c:v>83.269796733297497</c:v>
                </c:pt>
                <c:pt idx="20398">
                  <c:v>91.741608363639699</c:v>
                </c:pt>
                <c:pt idx="20399">
                  <c:v>91.543369119574606</c:v>
                </c:pt>
                <c:pt idx="20400">
                  <c:v>93.148967564125897</c:v>
                </c:pt>
                <c:pt idx="20401">
                  <c:v>91.734973753207697</c:v>
                </c:pt>
                <c:pt idx="20402">
                  <c:v>94.555706893740506</c:v>
                </c:pt>
                <c:pt idx="20403">
                  <c:v>84.364626962849002</c:v>
                </c:pt>
                <c:pt idx="20404">
                  <c:v>66.064090089526104</c:v>
                </c:pt>
                <c:pt idx="20405">
                  <c:v>58.0977717098705</c:v>
                </c:pt>
                <c:pt idx="20406">
                  <c:v>52.053657977804598</c:v>
                </c:pt>
                <c:pt idx="20407">
                  <c:v>47.493662027543799</c:v>
                </c:pt>
                <c:pt idx="20408">
                  <c:v>45.218187920940103</c:v>
                </c:pt>
                <c:pt idx="20409">
                  <c:v>39.137052020271398</c:v>
                </c:pt>
                <c:pt idx="20410">
                  <c:v>34.652596818029501</c:v>
                </c:pt>
                <c:pt idx="20411">
                  <c:v>34.124612343193</c:v>
                </c:pt>
                <c:pt idx="20412">
                  <c:v>34.314265737640902</c:v>
                </c:pt>
                <c:pt idx="20413">
                  <c:v>35.521951363404497</c:v>
                </c:pt>
                <c:pt idx="20414">
                  <c:v>38.089200027727998</c:v>
                </c:pt>
                <c:pt idx="20415">
                  <c:v>39.219694767159702</c:v>
                </c:pt>
                <c:pt idx="20416">
                  <c:v>42.959661451643903</c:v>
                </c:pt>
                <c:pt idx="20417">
                  <c:v>47.039580928835498</c:v>
                </c:pt>
                <c:pt idx="20418">
                  <c:v>47.857918365302602</c:v>
                </c:pt>
                <c:pt idx="20419">
                  <c:v>52.084121548676798</c:v>
                </c:pt>
                <c:pt idx="20420">
                  <c:v>56.960796829837101</c:v>
                </c:pt>
                <c:pt idx="20421">
                  <c:v>60.388054493623898</c:v>
                </c:pt>
                <c:pt idx="20422">
                  <c:v>65.821693955895597</c:v>
                </c:pt>
                <c:pt idx="20423">
                  <c:v>61.615496206145501</c:v>
                </c:pt>
                <c:pt idx="20424">
                  <c:v>57.889211816193203</c:v>
                </c:pt>
                <c:pt idx="20425">
                  <c:v>59.630705274971497</c:v>
                </c:pt>
                <c:pt idx="20426">
                  <c:v>65.472253661808594</c:v>
                </c:pt>
                <c:pt idx="20427">
                  <c:v>61.0050085162352</c:v>
                </c:pt>
                <c:pt idx="20428">
                  <c:v>55.211472087900098</c:v>
                </c:pt>
                <c:pt idx="20429">
                  <c:v>51.198571352300597</c:v>
                </c:pt>
                <c:pt idx="20430">
                  <c:v>44.862494175418803</c:v>
                </c:pt>
                <c:pt idx="20431">
                  <c:v>40.166356643649301</c:v>
                </c:pt>
                <c:pt idx="20432">
                  <c:v>36.7337430101216</c:v>
                </c:pt>
                <c:pt idx="20433">
                  <c:v>32.152004095130202</c:v>
                </c:pt>
                <c:pt idx="20434">
                  <c:v>33.381374882178697</c:v>
                </c:pt>
                <c:pt idx="20435">
                  <c:v>34.211447105034097</c:v>
                </c:pt>
                <c:pt idx="20436">
                  <c:v>34.360252380409399</c:v>
                </c:pt>
                <c:pt idx="20437">
                  <c:v>32.396528756128497</c:v>
                </c:pt>
                <c:pt idx="20438">
                  <c:v>30.738157955347599</c:v>
                </c:pt>
                <c:pt idx="20439">
                  <c:v>31.2099926240437</c:v>
                </c:pt>
                <c:pt idx="20440">
                  <c:v>32.901817630495003</c:v>
                </c:pt>
                <c:pt idx="20441">
                  <c:v>35.724839339859102</c:v>
                </c:pt>
                <c:pt idx="20442">
                  <c:v>37.7622125878923</c:v>
                </c:pt>
                <c:pt idx="20443">
                  <c:v>39.251801839688802</c:v>
                </c:pt>
                <c:pt idx="20444">
                  <c:v>41.6484041031662</c:v>
                </c:pt>
                <c:pt idx="20445">
                  <c:v>53.619615703793201</c:v>
                </c:pt>
                <c:pt idx="20446">
                  <c:v>59.070887017399599</c:v>
                </c:pt>
                <c:pt idx="20447">
                  <c:v>70.212579679276701</c:v>
                </c:pt>
                <c:pt idx="20448">
                  <c:v>79.518916872681501</c:v>
                </c:pt>
                <c:pt idx="20449">
                  <c:v>86.571206594486696</c:v>
                </c:pt>
                <c:pt idx="20450">
                  <c:v>71.678639938620293</c:v>
                </c:pt>
                <c:pt idx="20451">
                  <c:v>51.928955347372401</c:v>
                </c:pt>
                <c:pt idx="20452">
                  <c:v>49.225432520764201</c:v>
                </c:pt>
                <c:pt idx="20453">
                  <c:v>37.147218429903099</c:v>
                </c:pt>
                <c:pt idx="20454">
                  <c:v>32.313387351516702</c:v>
                </c:pt>
                <c:pt idx="20455">
                  <c:v>31.279958410678098</c:v>
                </c:pt>
                <c:pt idx="20456">
                  <c:v>29.891643360480501</c:v>
                </c:pt>
                <c:pt idx="20457">
                  <c:v>29.761893432673499</c:v>
                </c:pt>
                <c:pt idx="20458">
                  <c:v>31.6690200770323</c:v>
                </c:pt>
                <c:pt idx="20459">
                  <c:v>31.726032633217901</c:v>
                </c:pt>
                <c:pt idx="20460">
                  <c:v>30.612521372082899</c:v>
                </c:pt>
                <c:pt idx="20461">
                  <c:v>30.997239399716001</c:v>
                </c:pt>
                <c:pt idx="20462">
                  <c:v>34.509773191725799</c:v>
                </c:pt>
                <c:pt idx="20463">
                  <c:v>38.815366192474002</c:v>
                </c:pt>
                <c:pt idx="20464">
                  <c:v>44.286987754977801</c:v>
                </c:pt>
                <c:pt idx="20465">
                  <c:v>49.6253943904713</c:v>
                </c:pt>
                <c:pt idx="20466">
                  <c:v>51.434165701569398</c:v>
                </c:pt>
                <c:pt idx="20467">
                  <c:v>54.580680210974997</c:v>
                </c:pt>
                <c:pt idx="20468">
                  <c:v>57.572722656233701</c:v>
                </c:pt>
                <c:pt idx="20469">
                  <c:v>63.695133225157001</c:v>
                </c:pt>
                <c:pt idx="20470">
                  <c:v>67.952245459397304</c:v>
                </c:pt>
                <c:pt idx="20471">
                  <c:v>70.886318206120393</c:v>
                </c:pt>
                <c:pt idx="20472">
                  <c:v>71.860493918876799</c:v>
                </c:pt>
                <c:pt idx="20473">
                  <c:v>72.530769101526403</c:v>
                </c:pt>
                <c:pt idx="20474">
                  <c:v>74.326641740695294</c:v>
                </c:pt>
                <c:pt idx="20475">
                  <c:v>75.228002019410496</c:v>
                </c:pt>
                <c:pt idx="20476">
                  <c:v>64.399833976441499</c:v>
                </c:pt>
                <c:pt idx="20477">
                  <c:v>56.5457619316212</c:v>
                </c:pt>
                <c:pt idx="20478">
                  <c:v>52.790278106959697</c:v>
                </c:pt>
                <c:pt idx="20479">
                  <c:v>47.139949627140098</c:v>
                </c:pt>
                <c:pt idx="20480">
                  <c:v>44.5982861926678</c:v>
                </c:pt>
                <c:pt idx="20481">
                  <c:v>44.356607108723203</c:v>
                </c:pt>
                <c:pt idx="20482">
                  <c:v>43.256769018103</c:v>
                </c:pt>
                <c:pt idx="20483">
                  <c:v>43.981694352539002</c:v>
                </c:pt>
                <c:pt idx="20484">
                  <c:v>43.744898120380803</c:v>
                </c:pt>
                <c:pt idx="20485">
                  <c:v>43.137336555920001</c:v>
                </c:pt>
                <c:pt idx="20486">
                  <c:v>43.7013097908631</c:v>
                </c:pt>
                <c:pt idx="20487">
                  <c:v>46.414356393327999</c:v>
                </c:pt>
                <c:pt idx="20488">
                  <c:v>47.474459345381398</c:v>
                </c:pt>
                <c:pt idx="20489">
                  <c:v>50.364650312150196</c:v>
                </c:pt>
                <c:pt idx="20490">
                  <c:v>52.913716997113703</c:v>
                </c:pt>
                <c:pt idx="20491">
                  <c:v>55.983775279152702</c:v>
                </c:pt>
                <c:pt idx="20492">
                  <c:v>59.275345643254198</c:v>
                </c:pt>
                <c:pt idx="20493">
                  <c:v>70.425924394185103</c:v>
                </c:pt>
                <c:pt idx="20494">
                  <c:v>78.970210528065607</c:v>
                </c:pt>
                <c:pt idx="20495">
                  <c:v>83.219972304320194</c:v>
                </c:pt>
                <c:pt idx="20496">
                  <c:v>91.134443993068601</c:v>
                </c:pt>
                <c:pt idx="20497">
                  <c:v>88.824987094411398</c:v>
                </c:pt>
                <c:pt idx="20498">
                  <c:v>84.008419231033898</c:v>
                </c:pt>
                <c:pt idx="20499">
                  <c:v>79.346365283453395</c:v>
                </c:pt>
                <c:pt idx="20500">
                  <c:v>57.780016686721702</c:v>
                </c:pt>
                <c:pt idx="20501">
                  <c:v>45.372195565971502</c:v>
                </c:pt>
                <c:pt idx="20502">
                  <c:v>38.810850819199402</c:v>
                </c:pt>
                <c:pt idx="20503">
                  <c:v>36.683912508160802</c:v>
                </c:pt>
                <c:pt idx="20504">
                  <c:v>35.441750770197899</c:v>
                </c:pt>
                <c:pt idx="20505">
                  <c:v>35.172352318622501</c:v>
                </c:pt>
                <c:pt idx="20506">
                  <c:v>34.380149714928599</c:v>
                </c:pt>
                <c:pt idx="20507">
                  <c:v>33.3817217374759</c:v>
                </c:pt>
                <c:pt idx="20508">
                  <c:v>35.063169713207799</c:v>
                </c:pt>
                <c:pt idx="20509">
                  <c:v>36.745957412625799</c:v>
                </c:pt>
                <c:pt idx="20510">
                  <c:v>37.685312560765198</c:v>
                </c:pt>
                <c:pt idx="20511">
                  <c:v>40.6485187107941</c:v>
                </c:pt>
                <c:pt idx="20512">
                  <c:v>45.308899460728902</c:v>
                </c:pt>
                <c:pt idx="20513">
                  <c:v>48.657710392301098</c:v>
                </c:pt>
                <c:pt idx="20514">
                  <c:v>53.847638422144499</c:v>
                </c:pt>
                <c:pt idx="20515">
                  <c:v>49.799376938016302</c:v>
                </c:pt>
                <c:pt idx="20516">
                  <c:v>54.583870028549903</c:v>
                </c:pt>
                <c:pt idx="20517">
                  <c:v>62.796989237238598</c:v>
                </c:pt>
                <c:pt idx="20518">
                  <c:v>66.184627534158295</c:v>
                </c:pt>
                <c:pt idx="20519">
                  <c:v>63.532614921937302</c:v>
                </c:pt>
                <c:pt idx="20520">
                  <c:v>62.8981946084605</c:v>
                </c:pt>
                <c:pt idx="20521">
                  <c:v>63.8674328638227</c:v>
                </c:pt>
                <c:pt idx="20522">
                  <c:v>66.620473842996802</c:v>
                </c:pt>
                <c:pt idx="20523">
                  <c:v>67.325305694551204</c:v>
                </c:pt>
                <c:pt idx="20524">
                  <c:v>75.629367667890605</c:v>
                </c:pt>
                <c:pt idx="20525">
                  <c:v>78.304869024680499</c:v>
                </c:pt>
                <c:pt idx="20526">
                  <c:v>71.741411364409501</c:v>
                </c:pt>
                <c:pt idx="20527">
                  <c:v>64.468991279327199</c:v>
                </c:pt>
                <c:pt idx="20528">
                  <c:v>65.739687703372695</c:v>
                </c:pt>
                <c:pt idx="20529">
                  <c:v>60.814666590886901</c:v>
                </c:pt>
                <c:pt idx="20530">
                  <c:v>58.664080406494499</c:v>
                </c:pt>
                <c:pt idx="20531">
                  <c:v>60.826339124001599</c:v>
                </c:pt>
                <c:pt idx="20532">
                  <c:v>58.502607480465002</c:v>
                </c:pt>
                <c:pt idx="20533">
                  <c:v>58.215430426022699</c:v>
                </c:pt>
                <c:pt idx="20534">
                  <c:v>57.059029472213403</c:v>
                </c:pt>
                <c:pt idx="20535">
                  <c:v>57.632266051048099</c:v>
                </c:pt>
                <c:pt idx="20536">
                  <c:v>63.7020394122057</c:v>
                </c:pt>
                <c:pt idx="20537">
                  <c:v>66.626669738890698</c:v>
                </c:pt>
                <c:pt idx="20538">
                  <c:v>71.358892586355907</c:v>
                </c:pt>
                <c:pt idx="20539">
                  <c:v>59.5851870025664</c:v>
                </c:pt>
                <c:pt idx="20540">
                  <c:v>53.628774996773998</c:v>
                </c:pt>
                <c:pt idx="20541">
                  <c:v>61.328088252303303</c:v>
                </c:pt>
                <c:pt idx="20542">
                  <c:v>65.9848441762378</c:v>
                </c:pt>
                <c:pt idx="20543">
                  <c:v>70.719085276217299</c:v>
                </c:pt>
                <c:pt idx="20544">
                  <c:v>73.972881897618706</c:v>
                </c:pt>
                <c:pt idx="20545">
                  <c:v>76.122436406080894</c:v>
                </c:pt>
                <c:pt idx="20546">
                  <c:v>73.322378023656697</c:v>
                </c:pt>
                <c:pt idx="20547">
                  <c:v>69.445077858842197</c:v>
                </c:pt>
                <c:pt idx="20548">
                  <c:v>66.092110884876305</c:v>
                </c:pt>
                <c:pt idx="20549">
                  <c:v>51.501108638201998</c:v>
                </c:pt>
                <c:pt idx="20550">
                  <c:v>43.591656916325597</c:v>
                </c:pt>
                <c:pt idx="20551">
                  <c:v>41.800790944402799</c:v>
                </c:pt>
                <c:pt idx="20552">
                  <c:v>38.407560787000797</c:v>
                </c:pt>
                <c:pt idx="20553">
                  <c:v>36.535538803777698</c:v>
                </c:pt>
                <c:pt idx="20554">
                  <c:v>35.4595604498436</c:v>
                </c:pt>
                <c:pt idx="20555">
                  <c:v>37.0342306149537</c:v>
                </c:pt>
                <c:pt idx="20556">
                  <c:v>37.836816016277503</c:v>
                </c:pt>
                <c:pt idx="20557">
                  <c:v>36.970488013167603</c:v>
                </c:pt>
                <c:pt idx="20558">
                  <c:v>37.065512854459399</c:v>
                </c:pt>
                <c:pt idx="20559">
                  <c:v>37.211341258618901</c:v>
                </c:pt>
                <c:pt idx="20560">
                  <c:v>42.812708063660999</c:v>
                </c:pt>
                <c:pt idx="20561">
                  <c:v>56.485725553202499</c:v>
                </c:pt>
                <c:pt idx="20562">
                  <c:v>73.999685096494503</c:v>
                </c:pt>
                <c:pt idx="20563">
                  <c:v>83.768592321165201</c:v>
                </c:pt>
                <c:pt idx="20564">
                  <c:v>94.648839735480493</c:v>
                </c:pt>
                <c:pt idx="20565">
                  <c:v>94.988973991979293</c:v>
                </c:pt>
                <c:pt idx="20566">
                  <c:v>95.288259430008296</c:v>
                </c:pt>
                <c:pt idx="20567">
                  <c:v>93.153155004605594</c:v>
                </c:pt>
                <c:pt idx="20568">
                  <c:v>97.790883816957304</c:v>
                </c:pt>
                <c:pt idx="20569">
                  <c:v>100</c:v>
                </c:pt>
                <c:pt idx="20570">
                  <c:v>100</c:v>
                </c:pt>
                <c:pt idx="20571">
                  <c:v>98.933562255745301</c:v>
                </c:pt>
                <c:pt idx="20572">
                  <c:v>94.430926847657901</c:v>
                </c:pt>
                <c:pt idx="20573">
                  <c:v>91.455914261115893</c:v>
                </c:pt>
                <c:pt idx="20574">
                  <c:v>83.197275500333006</c:v>
                </c:pt>
                <c:pt idx="20575">
                  <c:v>76.321928817545299</c:v>
                </c:pt>
                <c:pt idx="20576">
                  <c:v>71.998583809027295</c:v>
                </c:pt>
                <c:pt idx="20577">
                  <c:v>66.324057436063498</c:v>
                </c:pt>
                <c:pt idx="20578">
                  <c:v>62.065958615544297</c:v>
                </c:pt>
                <c:pt idx="20579">
                  <c:v>56.701704930519703</c:v>
                </c:pt>
                <c:pt idx="20580">
                  <c:v>51.984248317182598</c:v>
                </c:pt>
                <c:pt idx="20581">
                  <c:v>49.970653450016698</c:v>
                </c:pt>
                <c:pt idx="20582">
                  <c:v>49.020394784351403</c:v>
                </c:pt>
                <c:pt idx="20583">
                  <c:v>50.799442171024403</c:v>
                </c:pt>
                <c:pt idx="20584">
                  <c:v>51.285299729598599</c:v>
                </c:pt>
                <c:pt idx="20585">
                  <c:v>53.877879466993697</c:v>
                </c:pt>
                <c:pt idx="20586">
                  <c:v>58.376298883152799</c:v>
                </c:pt>
                <c:pt idx="20587">
                  <c:v>66.057741072738395</c:v>
                </c:pt>
                <c:pt idx="20588">
                  <c:v>72.533851817156801</c:v>
                </c:pt>
                <c:pt idx="20589">
                  <c:v>75.082706109948603</c:v>
                </c:pt>
                <c:pt idx="20590">
                  <c:v>75.922530184157793</c:v>
                </c:pt>
                <c:pt idx="20591">
                  <c:v>79.024863296012796</c:v>
                </c:pt>
                <c:pt idx="20592">
                  <c:v>80.264706168089603</c:v>
                </c:pt>
                <c:pt idx="20593">
                  <c:v>82.602493494229805</c:v>
                </c:pt>
                <c:pt idx="20594">
                  <c:v>88.015793226260598</c:v>
                </c:pt>
                <c:pt idx="20595">
                  <c:v>86.096282807560002</c:v>
                </c:pt>
                <c:pt idx="20596">
                  <c:v>78.213197062991995</c:v>
                </c:pt>
                <c:pt idx="20597">
                  <c:v>60.968272383073902</c:v>
                </c:pt>
                <c:pt idx="20598">
                  <c:v>46.279712110382199</c:v>
                </c:pt>
                <c:pt idx="20599">
                  <c:v>39.5795206841644</c:v>
                </c:pt>
                <c:pt idx="20600">
                  <c:v>33.172304331615202</c:v>
                </c:pt>
                <c:pt idx="20601">
                  <c:v>30.699449922393001</c:v>
                </c:pt>
                <c:pt idx="20602">
                  <c:v>30.389732944982899</c:v>
                </c:pt>
                <c:pt idx="20603">
                  <c:v>29.547416739969901</c:v>
                </c:pt>
                <c:pt idx="20604">
                  <c:v>28.6106553305024</c:v>
                </c:pt>
                <c:pt idx="20605">
                  <c:v>27.454662134942499</c:v>
                </c:pt>
                <c:pt idx="20606">
                  <c:v>24.7562979109615</c:v>
                </c:pt>
                <c:pt idx="20607">
                  <c:v>23.496529029081199</c:v>
                </c:pt>
                <c:pt idx="20608">
                  <c:v>26.099764593530299</c:v>
                </c:pt>
                <c:pt idx="20609">
                  <c:v>41.937124061022303</c:v>
                </c:pt>
                <c:pt idx="20610">
                  <c:v>48.9038115887153</c:v>
                </c:pt>
                <c:pt idx="20611">
                  <c:v>53.523686939429197</c:v>
                </c:pt>
                <c:pt idx="20612">
                  <c:v>55.619675868621101</c:v>
                </c:pt>
                <c:pt idx="20613">
                  <c:v>62.4428914509853</c:v>
                </c:pt>
                <c:pt idx="20614">
                  <c:v>68.757298754988994</c:v>
                </c:pt>
                <c:pt idx="20615">
                  <c:v>58.294735335194297</c:v>
                </c:pt>
                <c:pt idx="20616">
                  <c:v>74.238645789800998</c:v>
                </c:pt>
                <c:pt idx="20617">
                  <c:v>82.587319788535794</c:v>
                </c:pt>
                <c:pt idx="20618">
                  <c:v>79.179702006319701</c:v>
                </c:pt>
                <c:pt idx="20619">
                  <c:v>68.886837273725803</c:v>
                </c:pt>
                <c:pt idx="20620">
                  <c:v>57.228739179420899</c:v>
                </c:pt>
                <c:pt idx="20621">
                  <c:v>47.796185926567702</c:v>
                </c:pt>
                <c:pt idx="20622">
                  <c:v>41.304879864390102</c:v>
                </c:pt>
                <c:pt idx="20623">
                  <c:v>38.165005949763398</c:v>
                </c:pt>
                <c:pt idx="20624">
                  <c:v>38.496366256197497</c:v>
                </c:pt>
                <c:pt idx="20625">
                  <c:v>38.568320345912802</c:v>
                </c:pt>
                <c:pt idx="20626">
                  <c:v>36.008219458427497</c:v>
                </c:pt>
                <c:pt idx="20627">
                  <c:v>34.3985220783009</c:v>
                </c:pt>
                <c:pt idx="20628">
                  <c:v>34.097095731496601</c:v>
                </c:pt>
                <c:pt idx="20629">
                  <c:v>34.253562670287998</c:v>
                </c:pt>
                <c:pt idx="20630">
                  <c:v>35.516978541442001</c:v>
                </c:pt>
                <c:pt idx="20631">
                  <c:v>38.945072918309599</c:v>
                </c:pt>
                <c:pt idx="20632">
                  <c:v>42.939671298116998</c:v>
                </c:pt>
                <c:pt idx="20633">
                  <c:v>45.778474864642902</c:v>
                </c:pt>
                <c:pt idx="20634">
                  <c:v>51.141742981323297</c:v>
                </c:pt>
                <c:pt idx="20635">
                  <c:v>55.9363207587107</c:v>
                </c:pt>
                <c:pt idx="20636">
                  <c:v>58.575580597408603</c:v>
                </c:pt>
                <c:pt idx="20637">
                  <c:v>58.705369590356597</c:v>
                </c:pt>
                <c:pt idx="20638">
                  <c:v>59.791586343410003</c:v>
                </c:pt>
                <c:pt idx="20639">
                  <c:v>60.800479341286902</c:v>
                </c:pt>
                <c:pt idx="20640">
                  <c:v>61.233954387618702</c:v>
                </c:pt>
                <c:pt idx="20641">
                  <c:v>61.503864788233898</c:v>
                </c:pt>
                <c:pt idx="20642">
                  <c:v>61.5698919272767</c:v>
                </c:pt>
                <c:pt idx="20643">
                  <c:v>59.865409661412798</c:v>
                </c:pt>
                <c:pt idx="20644">
                  <c:v>57.153459246996803</c:v>
                </c:pt>
                <c:pt idx="20645">
                  <c:v>51.594734129774501</c:v>
                </c:pt>
                <c:pt idx="20646">
                  <c:v>47.793758734445802</c:v>
                </c:pt>
                <c:pt idx="20647">
                  <c:v>43.935523081379998</c:v>
                </c:pt>
                <c:pt idx="20648">
                  <c:v>40.3718475894335</c:v>
                </c:pt>
                <c:pt idx="20649">
                  <c:v>38.385324732025197</c:v>
                </c:pt>
                <c:pt idx="20650">
                  <c:v>38.313703444571097</c:v>
                </c:pt>
                <c:pt idx="20651">
                  <c:v>39.602753310871599</c:v>
                </c:pt>
                <c:pt idx="20652">
                  <c:v>41.729442258424797</c:v>
                </c:pt>
                <c:pt idx="20653">
                  <c:v>42.3247260993152</c:v>
                </c:pt>
                <c:pt idx="20654">
                  <c:v>42.836152003877203</c:v>
                </c:pt>
                <c:pt idx="20655">
                  <c:v>44.206296853880602</c:v>
                </c:pt>
                <c:pt idx="20656">
                  <c:v>46.723568886551398</c:v>
                </c:pt>
                <c:pt idx="20657">
                  <c:v>51.089808764667701</c:v>
                </c:pt>
                <c:pt idx="20658">
                  <c:v>54.336009510306098</c:v>
                </c:pt>
                <c:pt idx="20659">
                  <c:v>56.8780575093555</c:v>
                </c:pt>
                <c:pt idx="20660">
                  <c:v>59.853471537413199</c:v>
                </c:pt>
                <c:pt idx="20661">
                  <c:v>60.959616149171602</c:v>
                </c:pt>
                <c:pt idx="20662">
                  <c:v>62.283237302470297</c:v>
                </c:pt>
                <c:pt idx="20663">
                  <c:v>65.804101105994505</c:v>
                </c:pt>
                <c:pt idx="20664">
                  <c:v>75.023815276245401</c:v>
                </c:pt>
                <c:pt idx="20665">
                  <c:v>81.644090624028806</c:v>
                </c:pt>
                <c:pt idx="20666">
                  <c:v>81.963431399401799</c:v>
                </c:pt>
                <c:pt idx="20667">
                  <c:v>82.082153649371904</c:v>
                </c:pt>
                <c:pt idx="20668">
                  <c:v>88.944138954291802</c:v>
                </c:pt>
                <c:pt idx="20669">
                  <c:v>99.870395483457202</c:v>
                </c:pt>
                <c:pt idx="20670">
                  <c:v>100</c:v>
                </c:pt>
                <c:pt idx="20671">
                  <c:v>100</c:v>
                </c:pt>
                <c:pt idx="20672">
                  <c:v>100</c:v>
                </c:pt>
                <c:pt idx="20673">
                  <c:v>100</c:v>
                </c:pt>
                <c:pt idx="20674">
                  <c:v>98.666457111055493</c:v>
                </c:pt>
                <c:pt idx="20675">
                  <c:v>94.059435927484003</c:v>
                </c:pt>
                <c:pt idx="20676">
                  <c:v>90.7122549846612</c:v>
                </c:pt>
                <c:pt idx="20677">
                  <c:v>94.811501545306498</c:v>
                </c:pt>
                <c:pt idx="20678">
                  <c:v>95.858117787986401</c:v>
                </c:pt>
                <c:pt idx="20679">
                  <c:v>99.240991328281297</c:v>
                </c:pt>
                <c:pt idx="20680">
                  <c:v>92.403736987347202</c:v>
                </c:pt>
                <c:pt idx="20681">
                  <c:v>90.908694354324794</c:v>
                </c:pt>
                <c:pt idx="20682">
                  <c:v>89.722270444325801</c:v>
                </c:pt>
                <c:pt idx="20683">
                  <c:v>89.985090112598598</c:v>
                </c:pt>
                <c:pt idx="20684">
                  <c:v>90.593846420557796</c:v>
                </c:pt>
                <c:pt idx="20685">
                  <c:v>87.3799224835264</c:v>
                </c:pt>
                <c:pt idx="20686">
                  <c:v>82.689153205959201</c:v>
                </c:pt>
                <c:pt idx="20687">
                  <c:v>86.724602308535594</c:v>
                </c:pt>
                <c:pt idx="20688">
                  <c:v>91.197686250268205</c:v>
                </c:pt>
                <c:pt idx="20689">
                  <c:v>88.877477006361502</c:v>
                </c:pt>
                <c:pt idx="20690">
                  <c:v>88.243965616992895</c:v>
                </c:pt>
                <c:pt idx="20691">
                  <c:v>80.980885855195098</c:v>
                </c:pt>
                <c:pt idx="20692">
                  <c:v>71.899037024282194</c:v>
                </c:pt>
                <c:pt idx="20693">
                  <c:v>64.580628915641398</c:v>
                </c:pt>
                <c:pt idx="20694">
                  <c:v>61.394590535474997</c:v>
                </c:pt>
                <c:pt idx="20695">
                  <c:v>57.970198818511498</c:v>
                </c:pt>
                <c:pt idx="20696">
                  <c:v>53.902310989264201</c:v>
                </c:pt>
                <c:pt idx="20697">
                  <c:v>54.734690823943303</c:v>
                </c:pt>
                <c:pt idx="20698">
                  <c:v>56.546861439383001</c:v>
                </c:pt>
                <c:pt idx="20699">
                  <c:v>57.190853414571698</c:v>
                </c:pt>
                <c:pt idx="20700">
                  <c:v>61.705050303157101</c:v>
                </c:pt>
                <c:pt idx="20701">
                  <c:v>63.2823680812958</c:v>
                </c:pt>
                <c:pt idx="20702">
                  <c:v>66.137136795517407</c:v>
                </c:pt>
                <c:pt idx="20703">
                  <c:v>73.517961200989305</c:v>
                </c:pt>
                <c:pt idx="20704">
                  <c:v>95.554187384149301</c:v>
                </c:pt>
                <c:pt idx="20705">
                  <c:v>89.341730339831003</c:v>
                </c:pt>
                <c:pt idx="20706">
                  <c:v>94.762880082245601</c:v>
                </c:pt>
                <c:pt idx="20707">
                  <c:v>99.941421196978496</c:v>
                </c:pt>
                <c:pt idx="20708">
                  <c:v>100</c:v>
                </c:pt>
                <c:pt idx="20709">
                  <c:v>99.999603018093396</c:v>
                </c:pt>
                <c:pt idx="20710">
                  <c:v>95.026933792196701</c:v>
                </c:pt>
                <c:pt idx="20711">
                  <c:v>87.059273158192298</c:v>
                </c:pt>
                <c:pt idx="20712">
                  <c:v>86.922966002365101</c:v>
                </c:pt>
                <c:pt idx="20713">
                  <c:v>93.098094892507405</c:v>
                </c:pt>
                <c:pt idx="20714">
                  <c:v>94.333688731449598</c:v>
                </c:pt>
                <c:pt idx="20715">
                  <c:v>86.303578325478895</c:v>
                </c:pt>
                <c:pt idx="20716">
                  <c:v>76.6265803146389</c:v>
                </c:pt>
                <c:pt idx="20717">
                  <c:v>74.342540837598307</c:v>
                </c:pt>
                <c:pt idx="20718">
                  <c:v>63.427541701507401</c:v>
                </c:pt>
                <c:pt idx="20719">
                  <c:v>50.396234360235098</c:v>
                </c:pt>
                <c:pt idx="20720">
                  <c:v>48.885864766285103</c:v>
                </c:pt>
                <c:pt idx="20721">
                  <c:v>45.286413063111901</c:v>
                </c:pt>
                <c:pt idx="20722">
                  <c:v>43.648509975330903</c:v>
                </c:pt>
                <c:pt idx="20723">
                  <c:v>41.702006956843803</c:v>
                </c:pt>
                <c:pt idx="20724">
                  <c:v>40.635543235360103</c:v>
                </c:pt>
                <c:pt idx="20725">
                  <c:v>38.385994297490001</c:v>
                </c:pt>
                <c:pt idx="20726">
                  <c:v>38.956759055738097</c:v>
                </c:pt>
                <c:pt idx="20727">
                  <c:v>38.9160729018176</c:v>
                </c:pt>
                <c:pt idx="20728">
                  <c:v>44.457127376783397</c:v>
                </c:pt>
                <c:pt idx="20729">
                  <c:v>50.693599943315398</c:v>
                </c:pt>
                <c:pt idx="20730">
                  <c:v>59.0314896530463</c:v>
                </c:pt>
                <c:pt idx="20731">
                  <c:v>67.666359813453099</c:v>
                </c:pt>
                <c:pt idx="20732">
                  <c:v>73.600839405131197</c:v>
                </c:pt>
                <c:pt idx="20733">
                  <c:v>81.430696564918406</c:v>
                </c:pt>
                <c:pt idx="20734">
                  <c:v>85.746884527161797</c:v>
                </c:pt>
                <c:pt idx="20735">
                  <c:v>89.040567359690201</c:v>
                </c:pt>
                <c:pt idx="20736">
                  <c:v>89.808571005217203</c:v>
                </c:pt>
                <c:pt idx="20737">
                  <c:v>88.751065691840296</c:v>
                </c:pt>
                <c:pt idx="20738">
                  <c:v>84.620378980270999</c:v>
                </c:pt>
                <c:pt idx="20739">
                  <c:v>75.321085372914197</c:v>
                </c:pt>
                <c:pt idx="20740">
                  <c:v>62.5493114015377</c:v>
                </c:pt>
                <c:pt idx="20741">
                  <c:v>46.215318529091903</c:v>
                </c:pt>
                <c:pt idx="20742">
                  <c:v>43.5156214452116</c:v>
                </c:pt>
                <c:pt idx="20743">
                  <c:v>37.777893018613902</c:v>
                </c:pt>
                <c:pt idx="20744">
                  <c:v>32.0704444028583</c:v>
                </c:pt>
                <c:pt idx="20745">
                  <c:v>32.111146705236401</c:v>
                </c:pt>
                <c:pt idx="20746">
                  <c:v>31.271835772504499</c:v>
                </c:pt>
                <c:pt idx="20747">
                  <c:v>30.871038199341498</c:v>
                </c:pt>
                <c:pt idx="20748">
                  <c:v>31.856510579474499</c:v>
                </c:pt>
                <c:pt idx="20749">
                  <c:v>31.305000390349701</c:v>
                </c:pt>
                <c:pt idx="20750">
                  <c:v>32.324740031605103</c:v>
                </c:pt>
                <c:pt idx="20751">
                  <c:v>33.096697543883302</c:v>
                </c:pt>
                <c:pt idx="20752">
                  <c:v>36.404328538817502</c:v>
                </c:pt>
                <c:pt idx="20753">
                  <c:v>41.5600596461205</c:v>
                </c:pt>
                <c:pt idx="20754">
                  <c:v>48.893742158414597</c:v>
                </c:pt>
                <c:pt idx="20755">
                  <c:v>56.0410724254019</c:v>
                </c:pt>
                <c:pt idx="20756">
                  <c:v>63.150140801432201</c:v>
                </c:pt>
                <c:pt idx="20757">
                  <c:v>67.836283297986597</c:v>
                </c:pt>
                <c:pt idx="20758">
                  <c:v>72.332393797703801</c:v>
                </c:pt>
                <c:pt idx="20759">
                  <c:v>76.843446380773798</c:v>
                </c:pt>
                <c:pt idx="20760">
                  <c:v>77.6649465217493</c:v>
                </c:pt>
                <c:pt idx="20761">
                  <c:v>77.143656373399295</c:v>
                </c:pt>
                <c:pt idx="20762">
                  <c:v>73.803916459804398</c:v>
                </c:pt>
                <c:pt idx="20763">
                  <c:v>72.445349790774102</c:v>
                </c:pt>
                <c:pt idx="20764">
                  <c:v>68.2844205178409</c:v>
                </c:pt>
                <c:pt idx="20765">
                  <c:v>58.542594892286303</c:v>
                </c:pt>
                <c:pt idx="20766">
                  <c:v>45.151726308060603</c:v>
                </c:pt>
                <c:pt idx="20767">
                  <c:v>39.180496902735399</c:v>
                </c:pt>
                <c:pt idx="20768">
                  <c:v>38.091136504785403</c:v>
                </c:pt>
                <c:pt idx="20769">
                  <c:v>35.836443669633198</c:v>
                </c:pt>
                <c:pt idx="20770">
                  <c:v>34.846097384457899</c:v>
                </c:pt>
                <c:pt idx="20771">
                  <c:v>32.401103737431903</c:v>
                </c:pt>
                <c:pt idx="20772">
                  <c:v>29.803243657982399</c:v>
                </c:pt>
                <c:pt idx="20773">
                  <c:v>29.1498825249564</c:v>
                </c:pt>
                <c:pt idx="20774">
                  <c:v>31.807379535629501</c:v>
                </c:pt>
                <c:pt idx="20775">
                  <c:v>32.245918193987002</c:v>
                </c:pt>
                <c:pt idx="20776">
                  <c:v>41.409553417418699</c:v>
                </c:pt>
                <c:pt idx="20777">
                  <c:v>46.318763671996301</c:v>
                </c:pt>
                <c:pt idx="20778">
                  <c:v>53.382608840903899</c:v>
                </c:pt>
                <c:pt idx="20779">
                  <c:v>58.568919081651998</c:v>
                </c:pt>
                <c:pt idx="20780">
                  <c:v>61.938578923999998</c:v>
                </c:pt>
                <c:pt idx="20781">
                  <c:v>64.543380692175901</c:v>
                </c:pt>
                <c:pt idx="20782">
                  <c:v>69.591732712255705</c:v>
                </c:pt>
                <c:pt idx="20783">
                  <c:v>71.716491812482701</c:v>
                </c:pt>
                <c:pt idx="20784">
                  <c:v>72.113970513364507</c:v>
                </c:pt>
                <c:pt idx="20785">
                  <c:v>75.064041103562602</c:v>
                </c:pt>
                <c:pt idx="20786">
                  <c:v>73.081020609786194</c:v>
                </c:pt>
                <c:pt idx="20787">
                  <c:v>72.714162373260294</c:v>
                </c:pt>
                <c:pt idx="20788">
                  <c:v>70.644253606141504</c:v>
                </c:pt>
                <c:pt idx="20789">
                  <c:v>65.389225140658198</c:v>
                </c:pt>
                <c:pt idx="20790">
                  <c:v>62.363205481147197</c:v>
                </c:pt>
                <c:pt idx="20791">
                  <c:v>63.320795178175999</c:v>
                </c:pt>
                <c:pt idx="20792">
                  <c:v>65.370617082449897</c:v>
                </c:pt>
                <c:pt idx="20793">
                  <c:v>63.590361608334298</c:v>
                </c:pt>
                <c:pt idx="20794">
                  <c:v>63.630170525686097</c:v>
                </c:pt>
                <c:pt idx="20795">
                  <c:v>69.796155750566001</c:v>
                </c:pt>
                <c:pt idx="20796">
                  <c:v>91.891731243745994</c:v>
                </c:pt>
                <c:pt idx="20797">
                  <c:v>86.759061685060701</c:v>
                </c:pt>
                <c:pt idx="20798">
                  <c:v>81.108680689515097</c:v>
                </c:pt>
                <c:pt idx="20799">
                  <c:v>78.815078101412695</c:v>
                </c:pt>
                <c:pt idx="20800">
                  <c:v>80.704454640915998</c:v>
                </c:pt>
                <c:pt idx="20801">
                  <c:v>81.6486695767247</c:v>
                </c:pt>
                <c:pt idx="20802">
                  <c:v>90.247453397206101</c:v>
                </c:pt>
                <c:pt idx="20803">
                  <c:v>99.781407099213595</c:v>
                </c:pt>
                <c:pt idx="20804">
                  <c:v>100</c:v>
                </c:pt>
                <c:pt idx="20805">
                  <c:v>100</c:v>
                </c:pt>
                <c:pt idx="20806">
                  <c:v>100</c:v>
                </c:pt>
                <c:pt idx="20807">
                  <c:v>100</c:v>
                </c:pt>
                <c:pt idx="20808">
                  <c:v>100</c:v>
                </c:pt>
                <c:pt idx="20809">
                  <c:v>100</c:v>
                </c:pt>
                <c:pt idx="20810">
                  <c:v>98.990581005292597</c:v>
                </c:pt>
                <c:pt idx="20811">
                  <c:v>95.573258914798799</c:v>
                </c:pt>
                <c:pt idx="20812">
                  <c:v>95.5470901758043</c:v>
                </c:pt>
                <c:pt idx="20813">
                  <c:v>90.020271645520594</c:v>
                </c:pt>
                <c:pt idx="20814">
                  <c:v>87.483486155555795</c:v>
                </c:pt>
                <c:pt idx="20815">
                  <c:v>80.359902699616597</c:v>
                </c:pt>
                <c:pt idx="20816">
                  <c:v>78.476097979057698</c:v>
                </c:pt>
                <c:pt idx="20817">
                  <c:v>80.747240435023301</c:v>
                </c:pt>
                <c:pt idx="20818">
                  <c:v>87.923320058323995</c:v>
                </c:pt>
                <c:pt idx="20819">
                  <c:v>100</c:v>
                </c:pt>
                <c:pt idx="20820">
                  <c:v>99.897081254026304</c:v>
                </c:pt>
                <c:pt idx="20821">
                  <c:v>99.136159440959503</c:v>
                </c:pt>
                <c:pt idx="20822">
                  <c:v>100</c:v>
                </c:pt>
                <c:pt idx="20823">
                  <c:v>100</c:v>
                </c:pt>
                <c:pt idx="20824">
                  <c:v>100</c:v>
                </c:pt>
                <c:pt idx="20825">
                  <c:v>100</c:v>
                </c:pt>
                <c:pt idx="20826">
                  <c:v>100</c:v>
                </c:pt>
                <c:pt idx="20827">
                  <c:v>100</c:v>
                </c:pt>
                <c:pt idx="20828">
                  <c:v>100</c:v>
                </c:pt>
                <c:pt idx="20829">
                  <c:v>100</c:v>
                </c:pt>
                <c:pt idx="20830">
                  <c:v>100</c:v>
                </c:pt>
                <c:pt idx="20831">
                  <c:v>100</c:v>
                </c:pt>
                <c:pt idx="20832">
                  <c:v>100</c:v>
                </c:pt>
                <c:pt idx="20833">
                  <c:v>100</c:v>
                </c:pt>
                <c:pt idx="20834">
                  <c:v>100</c:v>
                </c:pt>
                <c:pt idx="20835">
                  <c:v>100</c:v>
                </c:pt>
                <c:pt idx="20836">
                  <c:v>100</c:v>
                </c:pt>
                <c:pt idx="20837">
                  <c:v>98.547778951839007</c:v>
                </c:pt>
                <c:pt idx="20838">
                  <c:v>89.1889277644473</c:v>
                </c:pt>
                <c:pt idx="20839">
                  <c:v>74.813284134446903</c:v>
                </c:pt>
                <c:pt idx="20840">
                  <c:v>62.167552491511699</c:v>
                </c:pt>
                <c:pt idx="20841">
                  <c:v>63.1866256308003</c:v>
                </c:pt>
                <c:pt idx="20842">
                  <c:v>66.527796893266498</c:v>
                </c:pt>
                <c:pt idx="20843">
                  <c:v>66.571769895387007</c:v>
                </c:pt>
                <c:pt idx="20844">
                  <c:v>62.373980538108299</c:v>
                </c:pt>
                <c:pt idx="20845">
                  <c:v>60.362850842408498</c:v>
                </c:pt>
                <c:pt idx="20846">
                  <c:v>60.084405623241103</c:v>
                </c:pt>
                <c:pt idx="20847">
                  <c:v>59.477965216000896</c:v>
                </c:pt>
                <c:pt idx="20848">
                  <c:v>59.044366314046101</c:v>
                </c:pt>
                <c:pt idx="20849">
                  <c:v>64.646032659127698</c:v>
                </c:pt>
                <c:pt idx="20850">
                  <c:v>72.088278635830704</c:v>
                </c:pt>
                <c:pt idx="20851">
                  <c:v>78.659565234548595</c:v>
                </c:pt>
                <c:pt idx="20852">
                  <c:v>83.568293093425794</c:v>
                </c:pt>
                <c:pt idx="20853">
                  <c:v>88.834612245465394</c:v>
                </c:pt>
                <c:pt idx="20854">
                  <c:v>88.483684657657506</c:v>
                </c:pt>
                <c:pt idx="20855">
                  <c:v>89.882569010476004</c:v>
                </c:pt>
                <c:pt idx="20856">
                  <c:v>92.583687140622402</c:v>
                </c:pt>
                <c:pt idx="20857">
                  <c:v>97.376447313827995</c:v>
                </c:pt>
                <c:pt idx="20858">
                  <c:v>93.102086313424707</c:v>
                </c:pt>
                <c:pt idx="20859">
                  <c:v>81.230034542550797</c:v>
                </c:pt>
                <c:pt idx="20860">
                  <c:v>70.581290991477701</c:v>
                </c:pt>
                <c:pt idx="20861">
                  <c:v>56.7662728860684</c:v>
                </c:pt>
                <c:pt idx="20862">
                  <c:v>50.221778046581299</c:v>
                </c:pt>
                <c:pt idx="20863">
                  <c:v>46.546557933990499</c:v>
                </c:pt>
                <c:pt idx="20864">
                  <c:v>44.303257109977103</c:v>
                </c:pt>
                <c:pt idx="20865">
                  <c:v>35.459674598387799</c:v>
                </c:pt>
                <c:pt idx="20866">
                  <c:v>34.664209154513799</c:v>
                </c:pt>
                <c:pt idx="20867">
                  <c:v>36.8206401498812</c:v>
                </c:pt>
                <c:pt idx="20868">
                  <c:v>36.756087543676898</c:v>
                </c:pt>
                <c:pt idx="20869">
                  <c:v>36.102307824902098</c:v>
                </c:pt>
                <c:pt idx="20870">
                  <c:v>36.532045313487799</c:v>
                </c:pt>
                <c:pt idx="20871">
                  <c:v>40.714698380744203</c:v>
                </c:pt>
                <c:pt idx="20872">
                  <c:v>48.703078909228402</c:v>
                </c:pt>
                <c:pt idx="20873">
                  <c:v>51.825874127826197</c:v>
                </c:pt>
                <c:pt idx="20874">
                  <c:v>56.251841795091799</c:v>
                </c:pt>
                <c:pt idx="20875">
                  <c:v>64.905122537810499</c:v>
                </c:pt>
                <c:pt idx="20876">
                  <c:v>71.632234248916404</c:v>
                </c:pt>
                <c:pt idx="20877">
                  <c:v>75.720350911711094</c:v>
                </c:pt>
                <c:pt idx="20878">
                  <c:v>80.285306449400807</c:v>
                </c:pt>
                <c:pt idx="20879">
                  <c:v>89.201340324868994</c:v>
                </c:pt>
                <c:pt idx="20880">
                  <c:v>94.420837914562995</c:v>
                </c:pt>
                <c:pt idx="20881">
                  <c:v>88.327437596874503</c:v>
                </c:pt>
                <c:pt idx="20882">
                  <c:v>82.594218387471301</c:v>
                </c:pt>
                <c:pt idx="20883">
                  <c:v>72.799089293164698</c:v>
                </c:pt>
                <c:pt idx="20884">
                  <c:v>65.047249910760996</c:v>
                </c:pt>
                <c:pt idx="20885">
                  <c:v>58.285096985615198</c:v>
                </c:pt>
                <c:pt idx="20886">
                  <c:v>51.156521608394499</c:v>
                </c:pt>
                <c:pt idx="20887">
                  <c:v>47.689277836948399</c:v>
                </c:pt>
                <c:pt idx="20888">
                  <c:v>45.878418258830997</c:v>
                </c:pt>
                <c:pt idx="20889">
                  <c:v>45.7888987965216</c:v>
                </c:pt>
                <c:pt idx="20890">
                  <c:v>44.834836210705298</c:v>
                </c:pt>
                <c:pt idx="20891">
                  <c:v>45.313871307690199</c:v>
                </c:pt>
                <c:pt idx="20892">
                  <c:v>45.342409094664497</c:v>
                </c:pt>
                <c:pt idx="20893">
                  <c:v>44.4464295415804</c:v>
                </c:pt>
                <c:pt idx="20894">
                  <c:v>45.291332110433601</c:v>
                </c:pt>
                <c:pt idx="20895">
                  <c:v>45.683390958220699</c:v>
                </c:pt>
                <c:pt idx="20896">
                  <c:v>49.2428204057437</c:v>
                </c:pt>
                <c:pt idx="20897">
                  <c:v>56.927199796183203</c:v>
                </c:pt>
                <c:pt idx="20898">
                  <c:v>64.650228849689299</c:v>
                </c:pt>
                <c:pt idx="20899">
                  <c:v>66.949826616390197</c:v>
                </c:pt>
                <c:pt idx="20900">
                  <c:v>71.378909517792593</c:v>
                </c:pt>
                <c:pt idx="20901">
                  <c:v>74.296569209017605</c:v>
                </c:pt>
                <c:pt idx="20902">
                  <c:v>74.492117897067303</c:v>
                </c:pt>
                <c:pt idx="20903">
                  <c:v>73.695789139475806</c:v>
                </c:pt>
                <c:pt idx="20904">
                  <c:v>76.170397509405802</c:v>
                </c:pt>
                <c:pt idx="20905">
                  <c:v>83.084946233611703</c:v>
                </c:pt>
                <c:pt idx="20906">
                  <c:v>86.032565816175193</c:v>
                </c:pt>
                <c:pt idx="20907">
                  <c:v>90.328083069889004</c:v>
                </c:pt>
                <c:pt idx="20908">
                  <c:v>93.4112802289971</c:v>
                </c:pt>
                <c:pt idx="20909">
                  <c:v>86.289415449524398</c:v>
                </c:pt>
                <c:pt idx="20910">
                  <c:v>77.177806376776104</c:v>
                </c:pt>
                <c:pt idx="20911">
                  <c:v>67.739973432792695</c:v>
                </c:pt>
                <c:pt idx="20912">
                  <c:v>68.944521251202403</c:v>
                </c:pt>
                <c:pt idx="20913">
                  <c:v>65.132836881558802</c:v>
                </c:pt>
                <c:pt idx="20914">
                  <c:v>58.916355742702997</c:v>
                </c:pt>
                <c:pt idx="20915">
                  <c:v>58.136528189582897</c:v>
                </c:pt>
                <c:pt idx="20916">
                  <c:v>59.719657949962503</c:v>
                </c:pt>
                <c:pt idx="20917">
                  <c:v>58.63427225249</c:v>
                </c:pt>
                <c:pt idx="20918">
                  <c:v>60.711466032022997</c:v>
                </c:pt>
                <c:pt idx="20919">
                  <c:v>60.502620119523399</c:v>
                </c:pt>
                <c:pt idx="20920">
                  <c:v>59.601771393753701</c:v>
                </c:pt>
                <c:pt idx="20921">
                  <c:v>69.958723921496997</c:v>
                </c:pt>
                <c:pt idx="20922">
                  <c:v>76.646187136189695</c:v>
                </c:pt>
                <c:pt idx="20923">
                  <c:v>81.868973727673094</c:v>
                </c:pt>
                <c:pt idx="20924">
                  <c:v>83.353715471477202</c:v>
                </c:pt>
                <c:pt idx="20925">
                  <c:v>86.754450775516403</c:v>
                </c:pt>
                <c:pt idx="20926">
                  <c:v>96.403021475249503</c:v>
                </c:pt>
                <c:pt idx="20927">
                  <c:v>93.916528701750806</c:v>
                </c:pt>
                <c:pt idx="20928">
                  <c:v>97.797376301574104</c:v>
                </c:pt>
                <c:pt idx="20929">
                  <c:v>96.607013744253607</c:v>
                </c:pt>
                <c:pt idx="20930">
                  <c:v>96.491554189044393</c:v>
                </c:pt>
                <c:pt idx="20931">
                  <c:v>97.434320108869102</c:v>
                </c:pt>
                <c:pt idx="20932">
                  <c:v>91.324303654286197</c:v>
                </c:pt>
                <c:pt idx="20933">
                  <c:v>91.942252752888606</c:v>
                </c:pt>
                <c:pt idx="20934">
                  <c:v>94.544520534455899</c:v>
                </c:pt>
                <c:pt idx="20935">
                  <c:v>85.807721989568506</c:v>
                </c:pt>
                <c:pt idx="20936">
                  <c:v>77.000278981029197</c:v>
                </c:pt>
                <c:pt idx="20937">
                  <c:v>71.264593914612206</c:v>
                </c:pt>
                <c:pt idx="20938">
                  <c:v>68.183950231057494</c:v>
                </c:pt>
                <c:pt idx="20939">
                  <c:v>70.409403279745703</c:v>
                </c:pt>
                <c:pt idx="20940">
                  <c:v>62.535756778151999</c:v>
                </c:pt>
                <c:pt idx="20941">
                  <c:v>62.900450327783602</c:v>
                </c:pt>
                <c:pt idx="20942">
                  <c:v>64.943793837871397</c:v>
                </c:pt>
                <c:pt idx="20943">
                  <c:v>66.425599127306796</c:v>
                </c:pt>
                <c:pt idx="20944">
                  <c:v>73.604129107702704</c:v>
                </c:pt>
                <c:pt idx="20945">
                  <c:v>80.874965229909606</c:v>
                </c:pt>
                <c:pt idx="20946">
                  <c:v>93.142128028935801</c:v>
                </c:pt>
                <c:pt idx="20947">
                  <c:v>97.985453267517101</c:v>
                </c:pt>
                <c:pt idx="20948">
                  <c:v>85.550194471390398</c:v>
                </c:pt>
                <c:pt idx="20949">
                  <c:v>82.433586959507295</c:v>
                </c:pt>
                <c:pt idx="20950">
                  <c:v>82.441727077070595</c:v>
                </c:pt>
                <c:pt idx="20951">
                  <c:v>79.747594347281705</c:v>
                </c:pt>
                <c:pt idx="20952">
                  <c:v>79.947690071216499</c:v>
                </c:pt>
                <c:pt idx="20953">
                  <c:v>77.571247568543995</c:v>
                </c:pt>
                <c:pt idx="20954">
                  <c:v>73.174668797835807</c:v>
                </c:pt>
                <c:pt idx="20955">
                  <c:v>68.769817589158095</c:v>
                </c:pt>
                <c:pt idx="20956">
                  <c:v>65.221411166056996</c:v>
                </c:pt>
                <c:pt idx="20957">
                  <c:v>59.845525305212199</c:v>
                </c:pt>
                <c:pt idx="20958">
                  <c:v>53.837889832335797</c:v>
                </c:pt>
                <c:pt idx="20959">
                  <c:v>51.423177527900997</c:v>
                </c:pt>
                <c:pt idx="20960">
                  <c:v>46.302361083911997</c:v>
                </c:pt>
                <c:pt idx="20961">
                  <c:v>43.1471247703874</c:v>
                </c:pt>
                <c:pt idx="20962">
                  <c:v>40.981822292980297</c:v>
                </c:pt>
                <c:pt idx="20963">
                  <c:v>39.7854839390953</c:v>
                </c:pt>
                <c:pt idx="20964">
                  <c:v>38.630541945803898</c:v>
                </c:pt>
                <c:pt idx="20965">
                  <c:v>34.921769800574097</c:v>
                </c:pt>
                <c:pt idx="20966">
                  <c:v>35.479989586587898</c:v>
                </c:pt>
                <c:pt idx="20967">
                  <c:v>37.216577398771598</c:v>
                </c:pt>
                <c:pt idx="20968">
                  <c:v>41.104587096033697</c:v>
                </c:pt>
                <c:pt idx="20969">
                  <c:v>47.117815247894796</c:v>
                </c:pt>
                <c:pt idx="20970">
                  <c:v>54.212178752550997</c:v>
                </c:pt>
                <c:pt idx="20971">
                  <c:v>57.525812162420799</c:v>
                </c:pt>
                <c:pt idx="20972">
                  <c:v>58.992064238018997</c:v>
                </c:pt>
                <c:pt idx="20973">
                  <c:v>58.930351239755801</c:v>
                </c:pt>
                <c:pt idx="20974">
                  <c:v>61.249009942277603</c:v>
                </c:pt>
                <c:pt idx="20975">
                  <c:v>64.256179359649394</c:v>
                </c:pt>
                <c:pt idx="20976">
                  <c:v>67.758953947632804</c:v>
                </c:pt>
                <c:pt idx="20977">
                  <c:v>71.095921585153107</c:v>
                </c:pt>
                <c:pt idx="20978">
                  <c:v>70.829987848867106</c:v>
                </c:pt>
                <c:pt idx="20979">
                  <c:v>69.588929352477606</c:v>
                </c:pt>
                <c:pt idx="20980">
                  <c:v>65.7514010383494</c:v>
                </c:pt>
                <c:pt idx="20981">
                  <c:v>58.639442703320803</c:v>
                </c:pt>
                <c:pt idx="20982">
                  <c:v>49.8154574073045</c:v>
                </c:pt>
                <c:pt idx="20983">
                  <c:v>43.832961173240697</c:v>
                </c:pt>
                <c:pt idx="20984">
                  <c:v>42.3136716892717</c:v>
                </c:pt>
                <c:pt idx="20985">
                  <c:v>39.047991323732496</c:v>
                </c:pt>
                <c:pt idx="20986">
                  <c:v>36.716040673400798</c:v>
                </c:pt>
                <c:pt idx="20987">
                  <c:v>32.782304989696399</c:v>
                </c:pt>
                <c:pt idx="20988">
                  <c:v>34.642628027520402</c:v>
                </c:pt>
                <c:pt idx="20989">
                  <c:v>34.176947002819098</c:v>
                </c:pt>
                <c:pt idx="20990">
                  <c:v>32.3170907800653</c:v>
                </c:pt>
                <c:pt idx="20991">
                  <c:v>33.014547660109102</c:v>
                </c:pt>
                <c:pt idx="20992">
                  <c:v>35.991577179312998</c:v>
                </c:pt>
                <c:pt idx="20993">
                  <c:v>41.308974197793603</c:v>
                </c:pt>
                <c:pt idx="20994">
                  <c:v>50.838741202904302</c:v>
                </c:pt>
                <c:pt idx="20995">
                  <c:v>59.271987881720101</c:v>
                </c:pt>
                <c:pt idx="20996">
                  <c:v>65.657540964808405</c:v>
                </c:pt>
                <c:pt idx="20997">
                  <c:v>74.355358552573094</c:v>
                </c:pt>
                <c:pt idx="20998">
                  <c:v>82.403453058151001</c:v>
                </c:pt>
                <c:pt idx="20999">
                  <c:v>89.614389573558498</c:v>
                </c:pt>
                <c:pt idx="21000">
                  <c:v>93.221206315417405</c:v>
                </c:pt>
                <c:pt idx="21001">
                  <c:v>96.506942802179395</c:v>
                </c:pt>
                <c:pt idx="21002">
                  <c:v>94.266383127603802</c:v>
                </c:pt>
                <c:pt idx="21003">
                  <c:v>85.013623185784994</c:v>
                </c:pt>
                <c:pt idx="21004">
                  <c:v>67.342738255083503</c:v>
                </c:pt>
                <c:pt idx="21005">
                  <c:v>54.403119334185</c:v>
                </c:pt>
                <c:pt idx="21006">
                  <c:v>52.467785868676003</c:v>
                </c:pt>
                <c:pt idx="21007">
                  <c:v>43.806328127311303</c:v>
                </c:pt>
                <c:pt idx="21008">
                  <c:v>39.854507439683601</c:v>
                </c:pt>
                <c:pt idx="21009">
                  <c:v>38.304449875620698</c:v>
                </c:pt>
                <c:pt idx="21010">
                  <c:v>36.273784271704102</c:v>
                </c:pt>
                <c:pt idx="21011">
                  <c:v>35.0920207622557</c:v>
                </c:pt>
                <c:pt idx="21012">
                  <c:v>34.169733201502197</c:v>
                </c:pt>
                <c:pt idx="21013">
                  <c:v>34.097532163645504</c:v>
                </c:pt>
                <c:pt idx="21014">
                  <c:v>35.040827149044098</c:v>
                </c:pt>
                <c:pt idx="21015">
                  <c:v>34.788606221781201</c:v>
                </c:pt>
                <c:pt idx="21016">
                  <c:v>35.979236011416504</c:v>
                </c:pt>
                <c:pt idx="21017">
                  <c:v>39.995865756881898</c:v>
                </c:pt>
                <c:pt idx="21018">
                  <c:v>43.086899658601503</c:v>
                </c:pt>
                <c:pt idx="21019">
                  <c:v>49.996399696332801</c:v>
                </c:pt>
                <c:pt idx="21020">
                  <c:v>63.758445937273997</c:v>
                </c:pt>
                <c:pt idx="21021">
                  <c:v>65.855202920902798</c:v>
                </c:pt>
                <c:pt idx="21022">
                  <c:v>72.900103611236702</c:v>
                </c:pt>
                <c:pt idx="21023">
                  <c:v>75.429805315323506</c:v>
                </c:pt>
                <c:pt idx="21024">
                  <c:v>78.404718849220799</c:v>
                </c:pt>
                <c:pt idx="21025">
                  <c:v>72.733960581732703</c:v>
                </c:pt>
                <c:pt idx="21026">
                  <c:v>71.464439442709704</c:v>
                </c:pt>
                <c:pt idx="21027">
                  <c:v>84.909469226692096</c:v>
                </c:pt>
                <c:pt idx="21028">
                  <c:v>81.382874187369893</c:v>
                </c:pt>
                <c:pt idx="21029">
                  <c:v>80.333309364212496</c:v>
                </c:pt>
                <c:pt idx="21030">
                  <c:v>82.145073696368996</c:v>
                </c:pt>
                <c:pt idx="21031">
                  <c:v>80.576956183421103</c:v>
                </c:pt>
                <c:pt idx="21032">
                  <c:v>88.874645832734899</c:v>
                </c:pt>
                <c:pt idx="21033">
                  <c:v>98.416281639586103</c:v>
                </c:pt>
                <c:pt idx="21034">
                  <c:v>100</c:v>
                </c:pt>
                <c:pt idx="21035">
                  <c:v>94.524665455164893</c:v>
                </c:pt>
                <c:pt idx="21036">
                  <c:v>83.412474440420894</c:v>
                </c:pt>
                <c:pt idx="21037">
                  <c:v>82.162050731901999</c:v>
                </c:pt>
                <c:pt idx="21038">
                  <c:v>76.182158259356299</c:v>
                </c:pt>
                <c:pt idx="21039">
                  <c:v>71.716683060909901</c:v>
                </c:pt>
                <c:pt idx="21040">
                  <c:v>75.148662115451003</c:v>
                </c:pt>
                <c:pt idx="21041">
                  <c:v>77.409084615873695</c:v>
                </c:pt>
                <c:pt idx="21042">
                  <c:v>83.820003662950597</c:v>
                </c:pt>
                <c:pt idx="21043">
                  <c:v>92.434944630950298</c:v>
                </c:pt>
                <c:pt idx="21044">
                  <c:v>96.027150136175507</c:v>
                </c:pt>
                <c:pt idx="21045">
                  <c:v>97.644293980746198</c:v>
                </c:pt>
                <c:pt idx="21046">
                  <c:v>82.358237023657907</c:v>
                </c:pt>
                <c:pt idx="21047">
                  <c:v>79.146602662312901</c:v>
                </c:pt>
                <c:pt idx="21048">
                  <c:v>83.280962769900498</c:v>
                </c:pt>
                <c:pt idx="21049">
                  <c:v>86.102076471134694</c:v>
                </c:pt>
                <c:pt idx="21050">
                  <c:v>90.563107029597603</c:v>
                </c:pt>
                <c:pt idx="21051">
                  <c:v>80.714377624372304</c:v>
                </c:pt>
                <c:pt idx="21052">
                  <c:v>77.527140333408298</c:v>
                </c:pt>
                <c:pt idx="21053">
                  <c:v>75.636828183293304</c:v>
                </c:pt>
                <c:pt idx="21054">
                  <c:v>68.194347130196505</c:v>
                </c:pt>
                <c:pt idx="21055">
                  <c:v>52.7282550236866</c:v>
                </c:pt>
                <c:pt idx="21056">
                  <c:v>45.671447474484403</c:v>
                </c:pt>
                <c:pt idx="21057">
                  <c:v>42.236853950031097</c:v>
                </c:pt>
                <c:pt idx="21058">
                  <c:v>42.378766656521002</c:v>
                </c:pt>
                <c:pt idx="21059">
                  <c:v>45.293478196132803</c:v>
                </c:pt>
                <c:pt idx="21060">
                  <c:v>43.956191032484298</c:v>
                </c:pt>
                <c:pt idx="21061">
                  <c:v>42.182899357740602</c:v>
                </c:pt>
                <c:pt idx="21062">
                  <c:v>43.1920467949261</c:v>
                </c:pt>
                <c:pt idx="21063">
                  <c:v>46.711837446190003</c:v>
                </c:pt>
                <c:pt idx="21064">
                  <c:v>50.230085864353498</c:v>
                </c:pt>
                <c:pt idx="21065">
                  <c:v>53.572994858743201</c:v>
                </c:pt>
                <c:pt idx="21066">
                  <c:v>59.090182339911699</c:v>
                </c:pt>
                <c:pt idx="21067">
                  <c:v>66.451333280283905</c:v>
                </c:pt>
                <c:pt idx="21068">
                  <c:v>75.524564943820494</c:v>
                </c:pt>
                <c:pt idx="21069">
                  <c:v>82.689020997733493</c:v>
                </c:pt>
                <c:pt idx="21070">
                  <c:v>88.934128965826503</c:v>
                </c:pt>
                <c:pt idx="21071">
                  <c:v>93.686404498466004</c:v>
                </c:pt>
                <c:pt idx="21072">
                  <c:v>91.365125883198601</c:v>
                </c:pt>
                <c:pt idx="21073">
                  <c:v>95.850669297591807</c:v>
                </c:pt>
                <c:pt idx="21074">
                  <c:v>87.141878719309801</c:v>
                </c:pt>
                <c:pt idx="21075">
                  <c:v>72.602745204940902</c:v>
                </c:pt>
                <c:pt idx="21076">
                  <c:v>68.8414670865549</c:v>
                </c:pt>
                <c:pt idx="21077">
                  <c:v>66.443495408942397</c:v>
                </c:pt>
                <c:pt idx="21078">
                  <c:v>63.664576027854302</c:v>
                </c:pt>
                <c:pt idx="21079">
                  <c:v>55.0192976560784</c:v>
                </c:pt>
                <c:pt idx="21080">
                  <c:v>48.264413194640198</c:v>
                </c:pt>
                <c:pt idx="21081">
                  <c:v>45.7369344199209</c:v>
                </c:pt>
                <c:pt idx="21082">
                  <c:v>43.964222519123901</c:v>
                </c:pt>
                <c:pt idx="21083">
                  <c:v>41.663462452644097</c:v>
                </c:pt>
                <c:pt idx="21084">
                  <c:v>37.553799351571001</c:v>
                </c:pt>
                <c:pt idx="21085">
                  <c:v>42.881758304765597</c:v>
                </c:pt>
                <c:pt idx="21086">
                  <c:v>44.470641906013903</c:v>
                </c:pt>
                <c:pt idx="21087">
                  <c:v>44.439366925004499</c:v>
                </c:pt>
                <c:pt idx="21088">
                  <c:v>48.843185374725103</c:v>
                </c:pt>
                <c:pt idx="21089">
                  <c:v>54.180725718869503</c:v>
                </c:pt>
                <c:pt idx="21090">
                  <c:v>52.068796525287198</c:v>
                </c:pt>
                <c:pt idx="21091">
                  <c:v>60.052320342820103</c:v>
                </c:pt>
                <c:pt idx="21092">
                  <c:v>75.578588930160393</c:v>
                </c:pt>
                <c:pt idx="21093">
                  <c:v>86.842413051475305</c:v>
                </c:pt>
                <c:pt idx="21094">
                  <c:v>91.935613378246202</c:v>
                </c:pt>
                <c:pt idx="21095">
                  <c:v>92.624997611087807</c:v>
                </c:pt>
                <c:pt idx="21096">
                  <c:v>97.506735718349603</c:v>
                </c:pt>
                <c:pt idx="21097">
                  <c:v>100</c:v>
                </c:pt>
                <c:pt idx="21098">
                  <c:v>100</c:v>
                </c:pt>
                <c:pt idx="21099">
                  <c:v>100</c:v>
                </c:pt>
                <c:pt idx="21100">
                  <c:v>99.999247711402603</c:v>
                </c:pt>
                <c:pt idx="21101">
                  <c:v>93.7979389443353</c:v>
                </c:pt>
                <c:pt idx="21102">
                  <c:v>85.261967664716906</c:v>
                </c:pt>
                <c:pt idx="21103">
                  <c:v>74.922301509646402</c:v>
                </c:pt>
                <c:pt idx="21104">
                  <c:v>69.075579008799295</c:v>
                </c:pt>
                <c:pt idx="21105">
                  <c:v>65.2278094910384</c:v>
                </c:pt>
                <c:pt idx="21106">
                  <c:v>59.206633780198999</c:v>
                </c:pt>
                <c:pt idx="21107">
                  <c:v>55.0389617547957</c:v>
                </c:pt>
                <c:pt idx="21108">
                  <c:v>49.489954091050699</c:v>
                </c:pt>
                <c:pt idx="21109">
                  <c:v>46.492150373308903</c:v>
                </c:pt>
                <c:pt idx="21110">
                  <c:v>50.901038440176599</c:v>
                </c:pt>
                <c:pt idx="21111">
                  <c:v>61.371958948543501</c:v>
                </c:pt>
                <c:pt idx="21112">
                  <c:v>64.648938743039395</c:v>
                </c:pt>
                <c:pt idx="21113">
                  <c:v>65.390986209531405</c:v>
                </c:pt>
                <c:pt idx="21114">
                  <c:v>59.969086853221398</c:v>
                </c:pt>
                <c:pt idx="21115">
                  <c:v>58.2334812134971</c:v>
                </c:pt>
                <c:pt idx="21116">
                  <c:v>67.082941938162705</c:v>
                </c:pt>
                <c:pt idx="21117">
                  <c:v>89.440869374636307</c:v>
                </c:pt>
                <c:pt idx="21118">
                  <c:v>99.981541970254398</c:v>
                </c:pt>
                <c:pt idx="21119">
                  <c:v>100</c:v>
                </c:pt>
                <c:pt idx="21120">
                  <c:v>100</c:v>
                </c:pt>
                <c:pt idx="21121">
                  <c:v>100</c:v>
                </c:pt>
                <c:pt idx="21122">
                  <c:v>100</c:v>
                </c:pt>
                <c:pt idx="21123">
                  <c:v>100</c:v>
                </c:pt>
                <c:pt idx="21124">
                  <c:v>100</c:v>
                </c:pt>
                <c:pt idx="21125">
                  <c:v>100</c:v>
                </c:pt>
                <c:pt idx="21126">
                  <c:v>100</c:v>
                </c:pt>
                <c:pt idx="21127">
                  <c:v>100</c:v>
                </c:pt>
                <c:pt idx="21128">
                  <c:v>100</c:v>
                </c:pt>
                <c:pt idx="21129">
                  <c:v>100</c:v>
                </c:pt>
                <c:pt idx="21130">
                  <c:v>100</c:v>
                </c:pt>
                <c:pt idx="21131">
                  <c:v>100</c:v>
                </c:pt>
                <c:pt idx="21132">
                  <c:v>100</c:v>
                </c:pt>
                <c:pt idx="21133">
                  <c:v>100</c:v>
                </c:pt>
                <c:pt idx="21134">
                  <c:v>100</c:v>
                </c:pt>
                <c:pt idx="21135">
                  <c:v>99.024700193056503</c:v>
                </c:pt>
                <c:pt idx="21136">
                  <c:v>98.574836882332093</c:v>
                </c:pt>
                <c:pt idx="21137">
                  <c:v>100</c:v>
                </c:pt>
                <c:pt idx="21138">
                  <c:v>100</c:v>
                </c:pt>
                <c:pt idx="21139">
                  <c:v>100</c:v>
                </c:pt>
                <c:pt idx="21140">
                  <c:v>99.987685241089693</c:v>
                </c:pt>
                <c:pt idx="21141">
                  <c:v>100</c:v>
                </c:pt>
                <c:pt idx="21142">
                  <c:v>100</c:v>
                </c:pt>
                <c:pt idx="21143">
                  <c:v>100</c:v>
                </c:pt>
                <c:pt idx="21144">
                  <c:v>100</c:v>
                </c:pt>
                <c:pt idx="21145">
                  <c:v>100</c:v>
                </c:pt>
                <c:pt idx="21146">
                  <c:v>100</c:v>
                </c:pt>
                <c:pt idx="21147">
                  <c:v>100</c:v>
                </c:pt>
                <c:pt idx="21148">
                  <c:v>99.983171744258399</c:v>
                </c:pt>
                <c:pt idx="21149">
                  <c:v>95.257390289099604</c:v>
                </c:pt>
                <c:pt idx="21150">
                  <c:v>91.9122442458291</c:v>
                </c:pt>
                <c:pt idx="21151">
                  <c:v>78.831784853867404</c:v>
                </c:pt>
                <c:pt idx="21152">
                  <c:v>63.563668278522997</c:v>
                </c:pt>
                <c:pt idx="21153">
                  <c:v>58.492774453335301</c:v>
                </c:pt>
                <c:pt idx="21154">
                  <c:v>65.5925682120224</c:v>
                </c:pt>
                <c:pt idx="21155">
                  <c:v>76.412421263204607</c:v>
                </c:pt>
                <c:pt idx="21156">
                  <c:v>76.925622412307902</c:v>
                </c:pt>
                <c:pt idx="21157">
                  <c:v>67.298949269207895</c:v>
                </c:pt>
                <c:pt idx="21158">
                  <c:v>71.928748887222099</c:v>
                </c:pt>
                <c:pt idx="21159">
                  <c:v>79.005534853928197</c:v>
                </c:pt>
                <c:pt idx="21160">
                  <c:v>78.287740030222395</c:v>
                </c:pt>
                <c:pt idx="21161">
                  <c:v>78.625685349441497</c:v>
                </c:pt>
                <c:pt idx="21162">
                  <c:v>82.7115546621352</c:v>
                </c:pt>
                <c:pt idx="21163">
                  <c:v>89.611273573547095</c:v>
                </c:pt>
                <c:pt idx="21164">
                  <c:v>97.877036536422807</c:v>
                </c:pt>
                <c:pt idx="21165">
                  <c:v>99.973229409305802</c:v>
                </c:pt>
                <c:pt idx="21166">
                  <c:v>100</c:v>
                </c:pt>
                <c:pt idx="21167">
                  <c:v>100</c:v>
                </c:pt>
                <c:pt idx="21168">
                  <c:v>100</c:v>
                </c:pt>
                <c:pt idx="21169">
                  <c:v>100</c:v>
                </c:pt>
                <c:pt idx="21170">
                  <c:v>99.450515900394606</c:v>
                </c:pt>
                <c:pt idx="21171">
                  <c:v>88.006769398896097</c:v>
                </c:pt>
                <c:pt idx="21172">
                  <c:v>67.759893426395493</c:v>
                </c:pt>
                <c:pt idx="21173">
                  <c:v>56.671088442340498</c:v>
                </c:pt>
                <c:pt idx="21174">
                  <c:v>55.512060887886697</c:v>
                </c:pt>
                <c:pt idx="21175">
                  <c:v>57.945560980998202</c:v>
                </c:pt>
                <c:pt idx="21176">
                  <c:v>56.356960689619903</c:v>
                </c:pt>
                <c:pt idx="21177">
                  <c:v>53.6517941591528</c:v>
                </c:pt>
                <c:pt idx="21178">
                  <c:v>52.895508032520901</c:v>
                </c:pt>
                <c:pt idx="21179">
                  <c:v>53.505909060888598</c:v>
                </c:pt>
                <c:pt idx="21180">
                  <c:v>58.675301562519799</c:v>
                </c:pt>
                <c:pt idx="21181">
                  <c:v>58.542041311802599</c:v>
                </c:pt>
                <c:pt idx="21182">
                  <c:v>61.2214336048321</c:v>
                </c:pt>
                <c:pt idx="21183">
                  <c:v>63.6169538011589</c:v>
                </c:pt>
                <c:pt idx="21184">
                  <c:v>68.756854841367797</c:v>
                </c:pt>
                <c:pt idx="21185">
                  <c:v>84.478664879035705</c:v>
                </c:pt>
                <c:pt idx="21186">
                  <c:v>98.696712901525402</c:v>
                </c:pt>
                <c:pt idx="21187">
                  <c:v>100</c:v>
                </c:pt>
                <c:pt idx="21188">
                  <c:v>100</c:v>
                </c:pt>
                <c:pt idx="21189">
                  <c:v>100</c:v>
                </c:pt>
                <c:pt idx="21190">
                  <c:v>100</c:v>
                </c:pt>
                <c:pt idx="21191">
                  <c:v>100</c:v>
                </c:pt>
                <c:pt idx="21192">
                  <c:v>100</c:v>
                </c:pt>
                <c:pt idx="21193">
                  <c:v>100</c:v>
                </c:pt>
                <c:pt idx="21194">
                  <c:v>100</c:v>
                </c:pt>
                <c:pt idx="21195">
                  <c:v>100</c:v>
                </c:pt>
                <c:pt idx="21196">
                  <c:v>100</c:v>
                </c:pt>
                <c:pt idx="21197">
                  <c:v>99.611439437337197</c:v>
                </c:pt>
                <c:pt idx="21198">
                  <c:v>91.468688509594699</c:v>
                </c:pt>
                <c:pt idx="21199">
                  <c:v>83.461477943304402</c:v>
                </c:pt>
                <c:pt idx="21200">
                  <c:v>70.922965295633801</c:v>
                </c:pt>
                <c:pt idx="21201">
                  <c:v>69.544975526304299</c:v>
                </c:pt>
                <c:pt idx="21202">
                  <c:v>59.836151912213403</c:v>
                </c:pt>
                <c:pt idx="21203">
                  <c:v>62.477255708109197</c:v>
                </c:pt>
                <c:pt idx="21204">
                  <c:v>82.515323096530295</c:v>
                </c:pt>
                <c:pt idx="21205">
                  <c:v>75.264497059977401</c:v>
                </c:pt>
                <c:pt idx="21206">
                  <c:v>84.4509008774004</c:v>
                </c:pt>
                <c:pt idx="21207">
                  <c:v>88.114933369021799</c:v>
                </c:pt>
                <c:pt idx="21208">
                  <c:v>90.998257749856506</c:v>
                </c:pt>
                <c:pt idx="21209">
                  <c:v>99.162711089624295</c:v>
                </c:pt>
                <c:pt idx="21210">
                  <c:v>99.791761451419603</c:v>
                </c:pt>
                <c:pt idx="21211">
                  <c:v>97.662440658343598</c:v>
                </c:pt>
                <c:pt idx="21212">
                  <c:v>98.552322253141895</c:v>
                </c:pt>
                <c:pt idx="21213">
                  <c:v>99.994514863894693</c:v>
                </c:pt>
                <c:pt idx="21214">
                  <c:v>100</c:v>
                </c:pt>
                <c:pt idx="21215">
                  <c:v>100</c:v>
                </c:pt>
                <c:pt idx="21216">
                  <c:v>100</c:v>
                </c:pt>
                <c:pt idx="21217">
                  <c:v>100</c:v>
                </c:pt>
                <c:pt idx="21218">
                  <c:v>99.999697185475696</c:v>
                </c:pt>
                <c:pt idx="21219">
                  <c:v>98.640139273725595</c:v>
                </c:pt>
                <c:pt idx="21220">
                  <c:v>91.799127480044405</c:v>
                </c:pt>
                <c:pt idx="21221">
                  <c:v>84.691628747943994</c:v>
                </c:pt>
                <c:pt idx="21222">
                  <c:v>74.034851117614494</c:v>
                </c:pt>
                <c:pt idx="21223">
                  <c:v>62.951585151468699</c:v>
                </c:pt>
                <c:pt idx="21224">
                  <c:v>55.7043730912578</c:v>
                </c:pt>
                <c:pt idx="21225">
                  <c:v>47.064580162182502</c:v>
                </c:pt>
                <c:pt idx="21226">
                  <c:v>46.984925479634903</c:v>
                </c:pt>
                <c:pt idx="21227">
                  <c:v>56.872928268945302</c:v>
                </c:pt>
                <c:pt idx="21228">
                  <c:v>51.0548616562495</c:v>
                </c:pt>
                <c:pt idx="21229">
                  <c:v>43.954443211237198</c:v>
                </c:pt>
                <c:pt idx="21230">
                  <c:v>46.592361811119297</c:v>
                </c:pt>
                <c:pt idx="21231">
                  <c:v>53.1534044875578</c:v>
                </c:pt>
                <c:pt idx="21232">
                  <c:v>68.854330877261702</c:v>
                </c:pt>
                <c:pt idx="21233">
                  <c:v>70.503882275471</c:v>
                </c:pt>
                <c:pt idx="21234">
                  <c:v>81.251087322756803</c:v>
                </c:pt>
                <c:pt idx="21235">
                  <c:v>90.9296867412382</c:v>
                </c:pt>
                <c:pt idx="21236">
                  <c:v>93.251122992319793</c:v>
                </c:pt>
                <c:pt idx="21237">
                  <c:v>91.480294343762594</c:v>
                </c:pt>
                <c:pt idx="21238">
                  <c:v>89.534342608135702</c:v>
                </c:pt>
                <c:pt idx="21239">
                  <c:v>90.372109908972902</c:v>
                </c:pt>
                <c:pt idx="21240">
                  <c:v>91.680009184303799</c:v>
                </c:pt>
                <c:pt idx="21241">
                  <c:v>87.548852439052297</c:v>
                </c:pt>
                <c:pt idx="21242">
                  <c:v>80.139227670746195</c:v>
                </c:pt>
                <c:pt idx="21243">
                  <c:v>68.360595081741806</c:v>
                </c:pt>
                <c:pt idx="21244">
                  <c:v>59.192781093125298</c:v>
                </c:pt>
                <c:pt idx="21245">
                  <c:v>56.120862695440998</c:v>
                </c:pt>
                <c:pt idx="21246">
                  <c:v>53.4995927869683</c:v>
                </c:pt>
                <c:pt idx="21247">
                  <c:v>49.7898967948489</c:v>
                </c:pt>
                <c:pt idx="21248">
                  <c:v>46.930033569095599</c:v>
                </c:pt>
                <c:pt idx="21249">
                  <c:v>50.593465548605302</c:v>
                </c:pt>
                <c:pt idx="21250">
                  <c:v>48.663270789605001</c:v>
                </c:pt>
                <c:pt idx="21251">
                  <c:v>46.096586124705702</c:v>
                </c:pt>
                <c:pt idx="21252">
                  <c:v>43.2848196493213</c:v>
                </c:pt>
                <c:pt idx="21253">
                  <c:v>46.722424152028601</c:v>
                </c:pt>
                <c:pt idx="21254">
                  <c:v>50.254831895147902</c:v>
                </c:pt>
                <c:pt idx="21255">
                  <c:v>57.668129764478998</c:v>
                </c:pt>
                <c:pt idx="21256">
                  <c:v>57.186886962826101</c:v>
                </c:pt>
                <c:pt idx="21257">
                  <c:v>62.3061830309153</c:v>
                </c:pt>
                <c:pt idx="21258">
                  <c:v>69.089188890101696</c:v>
                </c:pt>
                <c:pt idx="21259">
                  <c:v>70.607989675486095</c:v>
                </c:pt>
                <c:pt idx="21260">
                  <c:v>70.235417800272302</c:v>
                </c:pt>
                <c:pt idx="21261">
                  <c:v>68.687580235033394</c:v>
                </c:pt>
                <c:pt idx="21262">
                  <c:v>66.043881314136001</c:v>
                </c:pt>
                <c:pt idx="21263">
                  <c:v>70.589364472416705</c:v>
                </c:pt>
                <c:pt idx="21264">
                  <c:v>78.058867637090998</c:v>
                </c:pt>
                <c:pt idx="21265">
                  <c:v>83.781879665418202</c:v>
                </c:pt>
                <c:pt idx="21266">
                  <c:v>78.753295155122103</c:v>
                </c:pt>
                <c:pt idx="21267">
                  <c:v>63.6936547383008</c:v>
                </c:pt>
                <c:pt idx="21268">
                  <c:v>56.3656427042716</c:v>
                </c:pt>
                <c:pt idx="21269">
                  <c:v>53.505869574724301</c:v>
                </c:pt>
                <c:pt idx="21270">
                  <c:v>51.420227312719803</c:v>
                </c:pt>
                <c:pt idx="21271">
                  <c:v>49.247802484677898</c:v>
                </c:pt>
                <c:pt idx="21272">
                  <c:v>49.012179455969999</c:v>
                </c:pt>
                <c:pt idx="21273">
                  <c:v>46.896220914754103</c:v>
                </c:pt>
                <c:pt idx="21274">
                  <c:v>46.198687458336501</c:v>
                </c:pt>
                <c:pt idx="21275">
                  <c:v>46.284136596647201</c:v>
                </c:pt>
                <c:pt idx="21276">
                  <c:v>43.540128500992402</c:v>
                </c:pt>
                <c:pt idx="21277">
                  <c:v>44.4010387173455</c:v>
                </c:pt>
                <c:pt idx="21278">
                  <c:v>44.283271910398099</c:v>
                </c:pt>
                <c:pt idx="21279">
                  <c:v>45.0849203937223</c:v>
                </c:pt>
                <c:pt idx="21280">
                  <c:v>48.499518306580697</c:v>
                </c:pt>
                <c:pt idx="21281">
                  <c:v>50.734894353959596</c:v>
                </c:pt>
                <c:pt idx="21282">
                  <c:v>54.3627942354018</c:v>
                </c:pt>
                <c:pt idx="21283">
                  <c:v>59.983791725980403</c:v>
                </c:pt>
                <c:pt idx="21284">
                  <c:v>69.484316443416603</c:v>
                </c:pt>
                <c:pt idx="21285">
                  <c:v>70.459659635646005</c:v>
                </c:pt>
                <c:pt idx="21286">
                  <c:v>78.407807932827794</c:v>
                </c:pt>
                <c:pt idx="21287">
                  <c:v>83.255911961205001</c:v>
                </c:pt>
                <c:pt idx="21288">
                  <c:v>88.017806793506495</c:v>
                </c:pt>
                <c:pt idx="21289">
                  <c:v>87.969013872881007</c:v>
                </c:pt>
                <c:pt idx="21290">
                  <c:v>92.538410920578599</c:v>
                </c:pt>
                <c:pt idx="21291">
                  <c:v>86.004189164771006</c:v>
                </c:pt>
                <c:pt idx="21292">
                  <c:v>74.667310540225003</c:v>
                </c:pt>
                <c:pt idx="21293">
                  <c:v>66.133545698465298</c:v>
                </c:pt>
                <c:pt idx="21294">
                  <c:v>53.660112129956097</c:v>
                </c:pt>
                <c:pt idx="21295">
                  <c:v>50.102432406594502</c:v>
                </c:pt>
                <c:pt idx="21296">
                  <c:v>49.394018881153201</c:v>
                </c:pt>
                <c:pt idx="21297">
                  <c:v>52.0187678017016</c:v>
                </c:pt>
                <c:pt idx="21298">
                  <c:v>49.691968059243202</c:v>
                </c:pt>
                <c:pt idx="21299">
                  <c:v>43.135155501746702</c:v>
                </c:pt>
                <c:pt idx="21300">
                  <c:v>43.515467719096797</c:v>
                </c:pt>
                <c:pt idx="21301">
                  <c:v>46.7592089438443</c:v>
                </c:pt>
                <c:pt idx="21302">
                  <c:v>48.4077021693574</c:v>
                </c:pt>
                <c:pt idx="21303">
                  <c:v>50.062330685575397</c:v>
                </c:pt>
                <c:pt idx="21304">
                  <c:v>49.659194080343497</c:v>
                </c:pt>
                <c:pt idx="21305">
                  <c:v>54.561533826823101</c:v>
                </c:pt>
                <c:pt idx="21306">
                  <c:v>63.562803564626101</c:v>
                </c:pt>
                <c:pt idx="21307">
                  <c:v>71.834904650526198</c:v>
                </c:pt>
                <c:pt idx="21308">
                  <c:v>73.989699020488004</c:v>
                </c:pt>
                <c:pt idx="21309">
                  <c:v>76.687689309344194</c:v>
                </c:pt>
                <c:pt idx="21310">
                  <c:v>77.101947952864293</c:v>
                </c:pt>
                <c:pt idx="21311">
                  <c:v>84.668455606005494</c:v>
                </c:pt>
                <c:pt idx="21312">
                  <c:v>91.138884890930797</c:v>
                </c:pt>
                <c:pt idx="21313">
                  <c:v>92.370447182946904</c:v>
                </c:pt>
                <c:pt idx="21314">
                  <c:v>98.509029516283306</c:v>
                </c:pt>
                <c:pt idx="21315">
                  <c:v>100</c:v>
                </c:pt>
                <c:pt idx="21316">
                  <c:v>100</c:v>
                </c:pt>
                <c:pt idx="21317">
                  <c:v>88.431566769346404</c:v>
                </c:pt>
                <c:pt idx="21318">
                  <c:v>78.2291036856858</c:v>
                </c:pt>
                <c:pt idx="21319">
                  <c:v>62.9927312054295</c:v>
                </c:pt>
                <c:pt idx="21320">
                  <c:v>53.1890585868071</c:v>
                </c:pt>
                <c:pt idx="21321">
                  <c:v>52.952061917112196</c:v>
                </c:pt>
                <c:pt idx="21322">
                  <c:v>50.812920148788997</c:v>
                </c:pt>
                <c:pt idx="21323">
                  <c:v>50.070350318471498</c:v>
                </c:pt>
                <c:pt idx="21324">
                  <c:v>50.604258098805502</c:v>
                </c:pt>
                <c:pt idx="21325">
                  <c:v>48.202061484714797</c:v>
                </c:pt>
                <c:pt idx="21326">
                  <c:v>50.408000388210603</c:v>
                </c:pt>
                <c:pt idx="21327">
                  <c:v>50.846562675113098</c:v>
                </c:pt>
                <c:pt idx="21328">
                  <c:v>50.786774409574598</c:v>
                </c:pt>
                <c:pt idx="21329">
                  <c:v>56.4110625375626</c:v>
                </c:pt>
                <c:pt idx="21330">
                  <c:v>63.409209763291997</c:v>
                </c:pt>
                <c:pt idx="21331">
                  <c:v>71.368886093976698</c:v>
                </c:pt>
                <c:pt idx="21332">
                  <c:v>78.074043789982596</c:v>
                </c:pt>
                <c:pt idx="21333">
                  <c:v>82.811070627701298</c:v>
                </c:pt>
                <c:pt idx="21334">
                  <c:v>84.811985318771306</c:v>
                </c:pt>
                <c:pt idx="21335">
                  <c:v>92.860618911384506</c:v>
                </c:pt>
                <c:pt idx="21336">
                  <c:v>99.123703392813795</c:v>
                </c:pt>
                <c:pt idx="21337">
                  <c:v>99.806380241879694</c:v>
                </c:pt>
                <c:pt idx="21338">
                  <c:v>98.109654007896197</c:v>
                </c:pt>
                <c:pt idx="21339">
                  <c:v>88.5388181095134</c:v>
                </c:pt>
                <c:pt idx="21340">
                  <c:v>77.211348415652694</c:v>
                </c:pt>
                <c:pt idx="21341">
                  <c:v>64.978546519413797</c:v>
                </c:pt>
                <c:pt idx="21342">
                  <c:v>63.237225145579899</c:v>
                </c:pt>
                <c:pt idx="21343">
                  <c:v>61.136452306450799</c:v>
                </c:pt>
                <c:pt idx="21344">
                  <c:v>59.5490594585156</c:v>
                </c:pt>
                <c:pt idx="21345">
                  <c:v>52.600015260580598</c:v>
                </c:pt>
                <c:pt idx="21346">
                  <c:v>47.712409359907497</c:v>
                </c:pt>
                <c:pt idx="21347">
                  <c:v>42.6116142182413</c:v>
                </c:pt>
                <c:pt idx="21348">
                  <c:v>40.9462464860515</c:v>
                </c:pt>
                <c:pt idx="21349">
                  <c:v>40.906127901943201</c:v>
                </c:pt>
                <c:pt idx="21350">
                  <c:v>38.883973310760901</c:v>
                </c:pt>
                <c:pt idx="21351">
                  <c:v>40.368914319053303</c:v>
                </c:pt>
                <c:pt idx="21352">
                  <c:v>46.282213027276299</c:v>
                </c:pt>
                <c:pt idx="21353">
                  <c:v>53.684131401215801</c:v>
                </c:pt>
                <c:pt idx="21354">
                  <c:v>58.249417929658797</c:v>
                </c:pt>
                <c:pt idx="21355">
                  <c:v>61.419976974489103</c:v>
                </c:pt>
                <c:pt idx="21356">
                  <c:v>68.918901878304297</c:v>
                </c:pt>
                <c:pt idx="21357">
                  <c:v>81.855716260836601</c:v>
                </c:pt>
                <c:pt idx="21358">
                  <c:v>86.106965924953499</c:v>
                </c:pt>
                <c:pt idx="21359">
                  <c:v>91.271933585773795</c:v>
                </c:pt>
                <c:pt idx="21360">
                  <c:v>95.358050072354899</c:v>
                </c:pt>
                <c:pt idx="21361">
                  <c:v>94.498059433106306</c:v>
                </c:pt>
                <c:pt idx="21362">
                  <c:v>89.945139140062693</c:v>
                </c:pt>
                <c:pt idx="21363">
                  <c:v>86.946447059104798</c:v>
                </c:pt>
                <c:pt idx="21364">
                  <c:v>82.473013030998501</c:v>
                </c:pt>
                <c:pt idx="21365">
                  <c:v>81.380034489407393</c:v>
                </c:pt>
                <c:pt idx="21366">
                  <c:v>81.158818125736104</c:v>
                </c:pt>
                <c:pt idx="21367">
                  <c:v>73.518145891702403</c:v>
                </c:pt>
                <c:pt idx="21368">
                  <c:v>65.335228870463695</c:v>
                </c:pt>
                <c:pt idx="21369">
                  <c:v>57.584776395434098</c:v>
                </c:pt>
                <c:pt idx="21370">
                  <c:v>52.5198773264366</c:v>
                </c:pt>
                <c:pt idx="21371">
                  <c:v>46.666259141962897</c:v>
                </c:pt>
                <c:pt idx="21372">
                  <c:v>44.144717817183398</c:v>
                </c:pt>
                <c:pt idx="21373">
                  <c:v>42.236063104940797</c:v>
                </c:pt>
                <c:pt idx="21374">
                  <c:v>40.207105614515903</c:v>
                </c:pt>
                <c:pt idx="21375">
                  <c:v>46.290753172326603</c:v>
                </c:pt>
                <c:pt idx="21376">
                  <c:v>55.748636877796102</c:v>
                </c:pt>
                <c:pt idx="21377">
                  <c:v>60.9494079224622</c:v>
                </c:pt>
                <c:pt idx="21378">
                  <c:v>68.390947254570307</c:v>
                </c:pt>
                <c:pt idx="21379">
                  <c:v>74.7826875651823</c:v>
                </c:pt>
                <c:pt idx="21380">
                  <c:v>78.837160538299102</c:v>
                </c:pt>
                <c:pt idx="21381">
                  <c:v>82.345901899660902</c:v>
                </c:pt>
                <c:pt idx="21382">
                  <c:v>84.457360375398196</c:v>
                </c:pt>
                <c:pt idx="21383">
                  <c:v>88.212874858585096</c:v>
                </c:pt>
                <c:pt idx="21384">
                  <c:v>89.663562309784993</c:v>
                </c:pt>
                <c:pt idx="21385">
                  <c:v>86.336988095191998</c:v>
                </c:pt>
                <c:pt idx="21386">
                  <c:v>86.543123304882599</c:v>
                </c:pt>
                <c:pt idx="21387">
                  <c:v>93.201087075330506</c:v>
                </c:pt>
                <c:pt idx="21388">
                  <c:v>90.210569789571394</c:v>
                </c:pt>
                <c:pt idx="21389">
                  <c:v>88.335474404472507</c:v>
                </c:pt>
                <c:pt idx="21390">
                  <c:v>75.862165083525696</c:v>
                </c:pt>
                <c:pt idx="21391">
                  <c:v>62.279065078380299</c:v>
                </c:pt>
                <c:pt idx="21392">
                  <c:v>54.2612010200532</c:v>
                </c:pt>
                <c:pt idx="21393">
                  <c:v>50.8588738949611</c:v>
                </c:pt>
                <c:pt idx="21394">
                  <c:v>41.702594249656499</c:v>
                </c:pt>
                <c:pt idx="21395">
                  <c:v>41.998115797982003</c:v>
                </c:pt>
                <c:pt idx="21396">
                  <c:v>42.029274849408203</c:v>
                </c:pt>
                <c:pt idx="21397">
                  <c:v>41.511993620754303</c:v>
                </c:pt>
                <c:pt idx="21398">
                  <c:v>39.372368805806602</c:v>
                </c:pt>
                <c:pt idx="21399">
                  <c:v>38.6292078297597</c:v>
                </c:pt>
                <c:pt idx="21400">
                  <c:v>41.501191011699298</c:v>
                </c:pt>
                <c:pt idx="21401">
                  <c:v>47.344921113328297</c:v>
                </c:pt>
                <c:pt idx="21402">
                  <c:v>53.715606771288797</c:v>
                </c:pt>
                <c:pt idx="21403">
                  <c:v>56.221038367049097</c:v>
                </c:pt>
                <c:pt idx="21404">
                  <c:v>60.611518114604799</c:v>
                </c:pt>
                <c:pt idx="21405">
                  <c:v>75.156986238179599</c:v>
                </c:pt>
                <c:pt idx="21406">
                  <c:v>84.668633273662905</c:v>
                </c:pt>
                <c:pt idx="21407">
                  <c:v>90.680233631912202</c:v>
                </c:pt>
                <c:pt idx="21408">
                  <c:v>89.720305616061196</c:v>
                </c:pt>
                <c:pt idx="21409">
                  <c:v>83.556548712139204</c:v>
                </c:pt>
                <c:pt idx="21410">
                  <c:v>82.017962819861197</c:v>
                </c:pt>
                <c:pt idx="21411">
                  <c:v>69.356498285239297</c:v>
                </c:pt>
                <c:pt idx="21412">
                  <c:v>71.771580102670001</c:v>
                </c:pt>
                <c:pt idx="21413">
                  <c:v>72.069198555916302</c:v>
                </c:pt>
                <c:pt idx="21414">
                  <c:v>78.993413185949905</c:v>
                </c:pt>
                <c:pt idx="21415">
                  <c:v>91.386466612840096</c:v>
                </c:pt>
                <c:pt idx="21416">
                  <c:v>99.525184757076502</c:v>
                </c:pt>
                <c:pt idx="21417">
                  <c:v>100</c:v>
                </c:pt>
                <c:pt idx="21418">
                  <c:v>100</c:v>
                </c:pt>
                <c:pt idx="21419">
                  <c:v>100</c:v>
                </c:pt>
                <c:pt idx="21420">
                  <c:v>97.124423482725206</c:v>
                </c:pt>
                <c:pt idx="21421">
                  <c:v>99.109068856614201</c:v>
                </c:pt>
                <c:pt idx="21422">
                  <c:v>92.927841560502102</c:v>
                </c:pt>
                <c:pt idx="21423">
                  <c:v>83.491393487445393</c:v>
                </c:pt>
                <c:pt idx="21424">
                  <c:v>77.494228427619703</c:v>
                </c:pt>
                <c:pt idx="21432">
                  <c:v>72.024534433048302</c:v>
                </c:pt>
                <c:pt idx="21433">
                  <c:v>70.085768842773405</c:v>
                </c:pt>
                <c:pt idx="21434">
                  <c:v>70.589227812087003</c:v>
                </c:pt>
                <c:pt idx="21435">
                  <c:v>62.981472250102797</c:v>
                </c:pt>
                <c:pt idx="21436">
                  <c:v>58.6336758855184</c:v>
                </c:pt>
                <c:pt idx="21437">
                  <c:v>60.307063729795203</c:v>
                </c:pt>
                <c:pt idx="21438">
                  <c:v>63.836919976447298</c:v>
                </c:pt>
                <c:pt idx="21439">
                  <c:v>69.032587917383594</c:v>
                </c:pt>
                <c:pt idx="21440">
                  <c:v>72.752022565101797</c:v>
                </c:pt>
                <c:pt idx="21441">
                  <c:v>79.244451910390495</c:v>
                </c:pt>
                <c:pt idx="21442">
                  <c:v>84.285816116153796</c:v>
                </c:pt>
                <c:pt idx="21443">
                  <c:v>88.719684730691696</c:v>
                </c:pt>
                <c:pt idx="21444">
                  <c:v>94.563186183456295</c:v>
                </c:pt>
                <c:pt idx="21445">
                  <c:v>98.116820334554703</c:v>
                </c:pt>
                <c:pt idx="21446">
                  <c:v>99.927838673933294</c:v>
                </c:pt>
                <c:pt idx="21447">
                  <c:v>100</c:v>
                </c:pt>
                <c:pt idx="21448">
                  <c:v>100</c:v>
                </c:pt>
                <c:pt idx="21449">
                  <c:v>99.679992064279503</c:v>
                </c:pt>
                <c:pt idx="21450">
                  <c:v>95.599710667284995</c:v>
                </c:pt>
                <c:pt idx="21451">
                  <c:v>78.407162335219596</c:v>
                </c:pt>
                <c:pt idx="21452">
                  <c:v>68.175854365253898</c:v>
                </c:pt>
                <c:pt idx="21453">
                  <c:v>60.044583915923099</c:v>
                </c:pt>
                <c:pt idx="21454">
                  <c:v>53.484562490934501</c:v>
                </c:pt>
                <c:pt idx="21455">
                  <c:v>52.340563991603901</c:v>
                </c:pt>
                <c:pt idx="21456">
                  <c:v>48.846681295593299</c:v>
                </c:pt>
                <c:pt idx="21457">
                  <c:v>48.455657817384399</c:v>
                </c:pt>
                <c:pt idx="21458">
                  <c:v>46.804204002067699</c:v>
                </c:pt>
                <c:pt idx="21459">
                  <c:v>46.267524802940002</c:v>
                </c:pt>
                <c:pt idx="21460">
                  <c:v>46.7562555959177</c:v>
                </c:pt>
                <c:pt idx="21461">
                  <c:v>49.314866086020501</c:v>
                </c:pt>
                <c:pt idx="21462">
                  <c:v>55.274103447286102</c:v>
                </c:pt>
                <c:pt idx="21463">
                  <c:v>61.394669881738601</c:v>
                </c:pt>
                <c:pt idx="21464">
                  <c:v>68.035026094170405</c:v>
                </c:pt>
                <c:pt idx="21465">
                  <c:v>75.1129294704362</c:v>
                </c:pt>
                <c:pt idx="21466">
                  <c:v>77.807807803320102</c:v>
                </c:pt>
                <c:pt idx="21467">
                  <c:v>89.876057981448</c:v>
                </c:pt>
                <c:pt idx="21468">
                  <c:v>92.708499300807503</c:v>
                </c:pt>
                <c:pt idx="21469">
                  <c:v>95.751595294259502</c:v>
                </c:pt>
                <c:pt idx="21470">
                  <c:v>97.837357084589598</c:v>
                </c:pt>
                <c:pt idx="21471">
                  <c:v>100</c:v>
                </c:pt>
                <c:pt idx="21472">
                  <c:v>99.923081258730505</c:v>
                </c:pt>
                <c:pt idx="21473">
                  <c:v>98.148307557161601</c:v>
                </c:pt>
                <c:pt idx="21474">
                  <c:v>90.485433798808401</c:v>
                </c:pt>
                <c:pt idx="21475">
                  <c:v>80.394148851408701</c:v>
                </c:pt>
                <c:pt idx="21476">
                  <c:v>71.337334990961295</c:v>
                </c:pt>
                <c:pt idx="21477">
                  <c:v>66.036305914783298</c:v>
                </c:pt>
                <c:pt idx="21478">
                  <c:v>60.099110410133498</c:v>
                </c:pt>
                <c:pt idx="21479">
                  <c:v>54.627474181063199</c:v>
                </c:pt>
                <c:pt idx="21480">
                  <c:v>50.227454950990499</c:v>
                </c:pt>
                <c:pt idx="21481">
                  <c:v>48.579554484667597</c:v>
                </c:pt>
                <c:pt idx="21482">
                  <c:v>42.180114896920699</c:v>
                </c:pt>
                <c:pt idx="21483">
                  <c:v>42.272699991565098</c:v>
                </c:pt>
                <c:pt idx="21484">
                  <c:v>40.486385575987498</c:v>
                </c:pt>
                <c:pt idx="21485">
                  <c:v>37.658635013785997</c:v>
                </c:pt>
                <c:pt idx="21486">
                  <c:v>39.500323069444597</c:v>
                </c:pt>
                <c:pt idx="21487">
                  <c:v>45.398200801140099</c:v>
                </c:pt>
                <c:pt idx="21488">
                  <c:v>52.5096998648933</c:v>
                </c:pt>
                <c:pt idx="21489">
                  <c:v>55.607237178443903</c:v>
                </c:pt>
                <c:pt idx="21490">
                  <c:v>61.360426749126397</c:v>
                </c:pt>
                <c:pt idx="21491">
                  <c:v>65.933056496448003</c:v>
                </c:pt>
                <c:pt idx="21492">
                  <c:v>73.014954510858104</c:v>
                </c:pt>
                <c:pt idx="21493">
                  <c:v>88.476314490520807</c:v>
                </c:pt>
                <c:pt idx="21494">
                  <c:v>94.082501673869601</c:v>
                </c:pt>
                <c:pt idx="21495">
                  <c:v>93.5723300114241</c:v>
                </c:pt>
                <c:pt idx="21496">
                  <c:v>91.696142773153895</c:v>
                </c:pt>
                <c:pt idx="21497">
                  <c:v>87.088518405494</c:v>
                </c:pt>
                <c:pt idx="21498">
                  <c:v>83.655646269229507</c:v>
                </c:pt>
                <c:pt idx="21499">
                  <c:v>81.3489424803943</c:v>
                </c:pt>
                <c:pt idx="21500">
                  <c:v>74.036576656483007</c:v>
                </c:pt>
                <c:pt idx="21501">
                  <c:v>67.330756506704304</c:v>
                </c:pt>
                <c:pt idx="21502">
                  <c:v>63.653662228497303</c:v>
                </c:pt>
                <c:pt idx="21503">
                  <c:v>58.867002388886497</c:v>
                </c:pt>
                <c:pt idx="21504">
                  <c:v>57.248693799416401</c:v>
                </c:pt>
                <c:pt idx="21505">
                  <c:v>56.784668393254897</c:v>
                </c:pt>
                <c:pt idx="21506">
                  <c:v>56.740753623912902</c:v>
                </c:pt>
                <c:pt idx="21507">
                  <c:v>64.883527730331195</c:v>
                </c:pt>
                <c:pt idx="21508">
                  <c:v>63.897294129079398</c:v>
                </c:pt>
                <c:pt idx="21509">
                  <c:v>66.645719172744194</c:v>
                </c:pt>
                <c:pt idx="21510">
                  <c:v>71.793686479714196</c:v>
                </c:pt>
                <c:pt idx="21511">
                  <c:v>75.895329531022696</c:v>
                </c:pt>
                <c:pt idx="21512">
                  <c:v>76.111205617763702</c:v>
                </c:pt>
                <c:pt idx="21513">
                  <c:v>75.313244122307097</c:v>
                </c:pt>
                <c:pt idx="21514">
                  <c:v>79.236768234660104</c:v>
                </c:pt>
                <c:pt idx="21515">
                  <c:v>79.6979213301763</c:v>
                </c:pt>
                <c:pt idx="21516">
                  <c:v>87.419492371851703</c:v>
                </c:pt>
                <c:pt idx="21517">
                  <c:v>94.291595488737698</c:v>
                </c:pt>
                <c:pt idx="21518">
                  <c:v>91.910035714348993</c:v>
                </c:pt>
                <c:pt idx="21519">
                  <c:v>88.493394938505105</c:v>
                </c:pt>
                <c:pt idx="21520">
                  <c:v>90.208961257773296</c:v>
                </c:pt>
                <c:pt idx="21521">
                  <c:v>92.378706365608807</c:v>
                </c:pt>
                <c:pt idx="21522">
                  <c:v>94.011344000878097</c:v>
                </c:pt>
                <c:pt idx="21523">
                  <c:v>85.840402691043806</c:v>
                </c:pt>
                <c:pt idx="21524">
                  <c:v>75.751445016145794</c:v>
                </c:pt>
                <c:pt idx="21525">
                  <c:v>70.833076658255095</c:v>
                </c:pt>
                <c:pt idx="21526">
                  <c:v>66.747786683250496</c:v>
                </c:pt>
                <c:pt idx="21527">
                  <c:v>62.917896243339698</c:v>
                </c:pt>
                <c:pt idx="21528">
                  <c:v>57.822675198852302</c:v>
                </c:pt>
                <c:pt idx="21529">
                  <c:v>54.913001944778898</c:v>
                </c:pt>
                <c:pt idx="21530">
                  <c:v>53.251567166672203</c:v>
                </c:pt>
                <c:pt idx="21531">
                  <c:v>54.728475531896002</c:v>
                </c:pt>
                <c:pt idx="21532">
                  <c:v>48.137517873727703</c:v>
                </c:pt>
                <c:pt idx="21533">
                  <c:v>47.125547495028101</c:v>
                </c:pt>
                <c:pt idx="21534">
                  <c:v>53.489831757584497</c:v>
                </c:pt>
                <c:pt idx="21535">
                  <c:v>61.859929444160599</c:v>
                </c:pt>
                <c:pt idx="21536">
                  <c:v>66.346223043046507</c:v>
                </c:pt>
                <c:pt idx="21537">
                  <c:v>68.7816022986554</c:v>
                </c:pt>
                <c:pt idx="21538">
                  <c:v>68.615725033154405</c:v>
                </c:pt>
                <c:pt idx="21539">
                  <c:v>71.079291780237298</c:v>
                </c:pt>
                <c:pt idx="21540">
                  <c:v>76.111936770343704</c:v>
                </c:pt>
                <c:pt idx="21541">
                  <c:v>80.917863463539206</c:v>
                </c:pt>
                <c:pt idx="21542">
                  <c:v>85.312245877817901</c:v>
                </c:pt>
                <c:pt idx="21543">
                  <c:v>90.909332927492599</c:v>
                </c:pt>
                <c:pt idx="21544">
                  <c:v>98.834353380514202</c:v>
                </c:pt>
                <c:pt idx="21545">
                  <c:v>100</c:v>
                </c:pt>
                <c:pt idx="21546">
                  <c:v>100</c:v>
                </c:pt>
                <c:pt idx="21547">
                  <c:v>100</c:v>
                </c:pt>
                <c:pt idx="21548">
                  <c:v>100</c:v>
                </c:pt>
                <c:pt idx="21549">
                  <c:v>100</c:v>
                </c:pt>
                <c:pt idx="21550">
                  <c:v>100</c:v>
                </c:pt>
                <c:pt idx="21551">
                  <c:v>100</c:v>
                </c:pt>
                <c:pt idx="21552">
                  <c:v>88.575793119793403</c:v>
                </c:pt>
                <c:pt idx="21553">
                  <c:v>72.273396391105095</c:v>
                </c:pt>
                <c:pt idx="21554">
                  <c:v>60.960269699133597</c:v>
                </c:pt>
                <c:pt idx="21555">
                  <c:v>58.698097301431403</c:v>
                </c:pt>
                <c:pt idx="21556">
                  <c:v>57.968306925600501</c:v>
                </c:pt>
                <c:pt idx="21557">
                  <c:v>54.586760876682703</c:v>
                </c:pt>
                <c:pt idx="21558">
                  <c:v>49.873971903003202</c:v>
                </c:pt>
                <c:pt idx="21559">
                  <c:v>55.6507447407445</c:v>
                </c:pt>
                <c:pt idx="21560">
                  <c:v>64.291433653002798</c:v>
                </c:pt>
                <c:pt idx="21561">
                  <c:v>73.043289082096393</c:v>
                </c:pt>
                <c:pt idx="21562">
                  <c:v>79.653284794026007</c:v>
                </c:pt>
                <c:pt idx="21563">
                  <c:v>99.064633479325707</c:v>
                </c:pt>
                <c:pt idx="21564">
                  <c:v>100</c:v>
                </c:pt>
                <c:pt idx="21565">
                  <c:v>100</c:v>
                </c:pt>
                <c:pt idx="21566">
                  <c:v>100</c:v>
                </c:pt>
                <c:pt idx="21567">
                  <c:v>100</c:v>
                </c:pt>
                <c:pt idx="21568">
                  <c:v>100</c:v>
                </c:pt>
                <c:pt idx="21569">
                  <c:v>99.838272711493701</c:v>
                </c:pt>
                <c:pt idx="21570">
                  <c:v>94.568830631681607</c:v>
                </c:pt>
                <c:pt idx="21571">
                  <c:v>90.155900870396493</c:v>
                </c:pt>
                <c:pt idx="21572">
                  <c:v>83.334586166465897</c:v>
                </c:pt>
                <c:pt idx="21573">
                  <c:v>77.060810520185498</c:v>
                </c:pt>
                <c:pt idx="21574">
                  <c:v>73.868731525533093</c:v>
                </c:pt>
                <c:pt idx="21575">
                  <c:v>66.502142990921996</c:v>
                </c:pt>
                <c:pt idx="21576">
                  <c:v>63.511396017589803</c:v>
                </c:pt>
                <c:pt idx="21577">
                  <c:v>60.936306527697603</c:v>
                </c:pt>
                <c:pt idx="21578">
                  <c:v>59.550853903933103</c:v>
                </c:pt>
                <c:pt idx="21579">
                  <c:v>56.6145648409545</c:v>
                </c:pt>
                <c:pt idx="21580">
                  <c:v>55.309669943230197</c:v>
                </c:pt>
                <c:pt idx="21581">
                  <c:v>56.100264141156103</c:v>
                </c:pt>
                <c:pt idx="21582">
                  <c:v>56.2279406887166</c:v>
                </c:pt>
                <c:pt idx="21583">
                  <c:v>58.439477651708003</c:v>
                </c:pt>
                <c:pt idx="21584">
                  <c:v>62.328626709906601</c:v>
                </c:pt>
                <c:pt idx="21585">
                  <c:v>67.035728101251706</c:v>
                </c:pt>
                <c:pt idx="21586">
                  <c:v>72.588940340014801</c:v>
                </c:pt>
                <c:pt idx="21587">
                  <c:v>78.448802325626602</c:v>
                </c:pt>
                <c:pt idx="21588">
                  <c:v>83.281251046182902</c:v>
                </c:pt>
                <c:pt idx="21589">
                  <c:v>91.843911969859107</c:v>
                </c:pt>
                <c:pt idx="21590">
                  <c:v>97.996265352365199</c:v>
                </c:pt>
                <c:pt idx="21591">
                  <c:v>98.992325856281099</c:v>
                </c:pt>
                <c:pt idx="21592">
                  <c:v>98.196469882318198</c:v>
                </c:pt>
                <c:pt idx="21593">
                  <c:v>92.508691699426393</c:v>
                </c:pt>
                <c:pt idx="21594">
                  <c:v>88.725436116053203</c:v>
                </c:pt>
                <c:pt idx="21595">
                  <c:v>94.203561133895903</c:v>
                </c:pt>
                <c:pt idx="21596">
                  <c:v>100</c:v>
                </c:pt>
                <c:pt idx="21597">
                  <c:v>100</c:v>
                </c:pt>
                <c:pt idx="21598">
                  <c:v>100</c:v>
                </c:pt>
                <c:pt idx="21599">
                  <c:v>96.438055343908303</c:v>
                </c:pt>
                <c:pt idx="21600">
                  <c:v>92.568321910897197</c:v>
                </c:pt>
                <c:pt idx="21601">
                  <c:v>76.120343894205504</c:v>
                </c:pt>
                <c:pt idx="21602">
                  <c:v>83.357966480928098</c:v>
                </c:pt>
                <c:pt idx="21603">
                  <c:v>84.227643419318298</c:v>
                </c:pt>
                <c:pt idx="21604">
                  <c:v>86.017510465103101</c:v>
                </c:pt>
                <c:pt idx="21605">
                  <c:v>88.674432280457296</c:v>
                </c:pt>
                <c:pt idx="21606">
                  <c:v>77.464881539436703</c:v>
                </c:pt>
                <c:pt idx="21607">
                  <c:v>72.771043527257902</c:v>
                </c:pt>
                <c:pt idx="21608">
                  <c:v>80.966942685515704</c:v>
                </c:pt>
                <c:pt idx="21609">
                  <c:v>89.164351224595606</c:v>
                </c:pt>
                <c:pt idx="21610">
                  <c:v>95.112590998722297</c:v>
                </c:pt>
                <c:pt idx="21611">
                  <c:v>99.086438299837894</c:v>
                </c:pt>
                <c:pt idx="21612">
                  <c:v>100</c:v>
                </c:pt>
                <c:pt idx="21613">
                  <c:v>100</c:v>
                </c:pt>
                <c:pt idx="21614">
                  <c:v>100</c:v>
                </c:pt>
                <c:pt idx="21615">
                  <c:v>100</c:v>
                </c:pt>
                <c:pt idx="21616">
                  <c:v>100</c:v>
                </c:pt>
                <c:pt idx="21617">
                  <c:v>100</c:v>
                </c:pt>
                <c:pt idx="21618">
                  <c:v>99.166878566868505</c:v>
                </c:pt>
                <c:pt idx="21619">
                  <c:v>90.537173433474294</c:v>
                </c:pt>
                <c:pt idx="21620">
                  <c:v>76.4110957435134</c:v>
                </c:pt>
                <c:pt idx="21621">
                  <c:v>65.283531706518303</c:v>
                </c:pt>
                <c:pt idx="21622">
                  <c:v>56.714023170653299</c:v>
                </c:pt>
                <c:pt idx="21623">
                  <c:v>53.738019120056499</c:v>
                </c:pt>
                <c:pt idx="21624">
                  <c:v>52.512290322630598</c:v>
                </c:pt>
                <c:pt idx="21625">
                  <c:v>49.167919536895603</c:v>
                </c:pt>
                <c:pt idx="21626">
                  <c:v>46.975345639823402</c:v>
                </c:pt>
                <c:pt idx="21627">
                  <c:v>45.429200565897602</c:v>
                </c:pt>
                <c:pt idx="21628">
                  <c:v>44.965673269021501</c:v>
                </c:pt>
                <c:pt idx="21629">
                  <c:v>45.265938317361901</c:v>
                </c:pt>
                <c:pt idx="21630">
                  <c:v>46.536047377962603</c:v>
                </c:pt>
                <c:pt idx="21631">
                  <c:v>47.461257619807597</c:v>
                </c:pt>
                <c:pt idx="21632">
                  <c:v>51.551439583080203</c:v>
                </c:pt>
                <c:pt idx="21633">
                  <c:v>59.237669743261598</c:v>
                </c:pt>
                <c:pt idx="21634">
                  <c:v>69.699305932746299</c:v>
                </c:pt>
                <c:pt idx="21635">
                  <c:v>67.627740637178803</c:v>
                </c:pt>
                <c:pt idx="21636">
                  <c:v>64.579182360074995</c:v>
                </c:pt>
                <c:pt idx="21637">
                  <c:v>66.467810149888393</c:v>
                </c:pt>
                <c:pt idx="21638">
                  <c:v>73.281156828125006</c:v>
                </c:pt>
                <c:pt idx="21639">
                  <c:v>76.556828443824898</c:v>
                </c:pt>
                <c:pt idx="21640">
                  <c:v>77.541273582621301</c:v>
                </c:pt>
                <c:pt idx="21641">
                  <c:v>76.433162793662007</c:v>
                </c:pt>
                <c:pt idx="21642">
                  <c:v>72.274840457925507</c:v>
                </c:pt>
                <c:pt idx="21643">
                  <c:v>64.028071999005107</c:v>
                </c:pt>
                <c:pt idx="21644">
                  <c:v>57.861863234322499</c:v>
                </c:pt>
                <c:pt idx="21645">
                  <c:v>53.326655993318496</c:v>
                </c:pt>
                <c:pt idx="21646">
                  <c:v>47.501751442273999</c:v>
                </c:pt>
                <c:pt idx="21647">
                  <c:v>44.129277995710503</c:v>
                </c:pt>
                <c:pt idx="21648">
                  <c:v>43.4893485431258</c:v>
                </c:pt>
                <c:pt idx="21649">
                  <c:v>41.289128642209597</c:v>
                </c:pt>
                <c:pt idx="21650">
                  <c:v>40.564871874693203</c:v>
                </c:pt>
                <c:pt idx="21651">
                  <c:v>37.651962666375198</c:v>
                </c:pt>
                <c:pt idx="21652">
                  <c:v>37.257555053126303</c:v>
                </c:pt>
                <c:pt idx="21653">
                  <c:v>37.299595752413303</c:v>
                </c:pt>
                <c:pt idx="21654">
                  <c:v>41.746621624714102</c:v>
                </c:pt>
                <c:pt idx="21655">
                  <c:v>47.752641636913097</c:v>
                </c:pt>
                <c:pt idx="21656">
                  <c:v>49.593899064726997</c:v>
                </c:pt>
                <c:pt idx="21657">
                  <c:v>52.888799065781903</c:v>
                </c:pt>
                <c:pt idx="21658">
                  <c:v>56.452647466715099</c:v>
                </c:pt>
                <c:pt idx="21659">
                  <c:v>65.555204491076395</c:v>
                </c:pt>
                <c:pt idx="21660">
                  <c:v>75.239239372366598</c:v>
                </c:pt>
                <c:pt idx="21661">
                  <c:v>79.916544193386301</c:v>
                </c:pt>
                <c:pt idx="21662">
                  <c:v>85.880640248844301</c:v>
                </c:pt>
                <c:pt idx="21663">
                  <c:v>84.722643619680596</c:v>
                </c:pt>
                <c:pt idx="21664">
                  <c:v>91.655564895611207</c:v>
                </c:pt>
                <c:pt idx="21665">
                  <c:v>78.781903626914598</c:v>
                </c:pt>
                <c:pt idx="21666">
                  <c:v>70.853276603236594</c:v>
                </c:pt>
                <c:pt idx="21667">
                  <c:v>59.359308032127501</c:v>
                </c:pt>
                <c:pt idx="21668">
                  <c:v>49.306903892329501</c:v>
                </c:pt>
                <c:pt idx="21669">
                  <c:v>45.1141325879289</c:v>
                </c:pt>
                <c:pt idx="21670">
                  <c:v>39.7526246406645</c:v>
                </c:pt>
                <c:pt idx="21671">
                  <c:v>37.2409143694683</c:v>
                </c:pt>
                <c:pt idx="21672">
                  <c:v>37.681186013543098</c:v>
                </c:pt>
                <c:pt idx="21673">
                  <c:v>37.582732681580801</c:v>
                </c:pt>
                <c:pt idx="21674">
                  <c:v>37.468077030107402</c:v>
                </c:pt>
                <c:pt idx="21675">
                  <c:v>36.479303158751897</c:v>
                </c:pt>
                <c:pt idx="21676">
                  <c:v>37.409979614722303</c:v>
                </c:pt>
                <c:pt idx="21677">
                  <c:v>38.387129522980999</c:v>
                </c:pt>
                <c:pt idx="21678">
                  <c:v>39.510264492057502</c:v>
                </c:pt>
                <c:pt idx="21679">
                  <c:v>43.197197134971901</c:v>
                </c:pt>
                <c:pt idx="21680">
                  <c:v>53.393345728783302</c:v>
                </c:pt>
                <c:pt idx="21681">
                  <c:v>59.692004868564801</c:v>
                </c:pt>
                <c:pt idx="21682">
                  <c:v>68.061638109711495</c:v>
                </c:pt>
                <c:pt idx="21683">
                  <c:v>73.279927796160607</c:v>
                </c:pt>
                <c:pt idx="21684">
                  <c:v>72.284446251604507</c:v>
                </c:pt>
                <c:pt idx="21685">
                  <c:v>60.329783039136998</c:v>
                </c:pt>
                <c:pt idx="21686">
                  <c:v>60.837697863223902</c:v>
                </c:pt>
                <c:pt idx="21687">
                  <c:v>61.544847415925801</c:v>
                </c:pt>
                <c:pt idx="21688">
                  <c:v>62.049501216880302</c:v>
                </c:pt>
                <c:pt idx="21689">
                  <c:v>60.684500169982798</c:v>
                </c:pt>
                <c:pt idx="21690">
                  <c:v>62.229624722324701</c:v>
                </c:pt>
                <c:pt idx="21691">
                  <c:v>62.961524489739503</c:v>
                </c:pt>
                <c:pt idx="21692">
                  <c:v>67.508217799030803</c:v>
                </c:pt>
                <c:pt idx="21693">
                  <c:v>91.634426910824601</c:v>
                </c:pt>
                <c:pt idx="21694">
                  <c:v>99.359024672613302</c:v>
                </c:pt>
                <c:pt idx="21695">
                  <c:v>100</c:v>
                </c:pt>
                <c:pt idx="21696">
                  <c:v>100</c:v>
                </c:pt>
                <c:pt idx="21697">
                  <c:v>100</c:v>
                </c:pt>
                <c:pt idx="21698">
                  <c:v>100</c:v>
                </c:pt>
                <c:pt idx="21699">
                  <c:v>100</c:v>
                </c:pt>
                <c:pt idx="21700">
                  <c:v>100</c:v>
                </c:pt>
                <c:pt idx="21701">
                  <c:v>100</c:v>
                </c:pt>
                <c:pt idx="21702">
                  <c:v>100</c:v>
                </c:pt>
                <c:pt idx="21703">
                  <c:v>100</c:v>
                </c:pt>
                <c:pt idx="21704">
                  <c:v>100</c:v>
                </c:pt>
                <c:pt idx="21705">
                  <c:v>100</c:v>
                </c:pt>
                <c:pt idx="21706">
                  <c:v>100</c:v>
                </c:pt>
                <c:pt idx="21707">
                  <c:v>100</c:v>
                </c:pt>
                <c:pt idx="21708">
                  <c:v>100</c:v>
                </c:pt>
                <c:pt idx="21709">
                  <c:v>100</c:v>
                </c:pt>
                <c:pt idx="21710">
                  <c:v>100</c:v>
                </c:pt>
                <c:pt idx="21711">
                  <c:v>99.344418278946705</c:v>
                </c:pt>
                <c:pt idx="21712">
                  <c:v>97.794291166715098</c:v>
                </c:pt>
                <c:pt idx="21713">
                  <c:v>96.774360195320895</c:v>
                </c:pt>
                <c:pt idx="21714">
                  <c:v>98.197834776786493</c:v>
                </c:pt>
                <c:pt idx="21715">
                  <c:v>97.381095706621807</c:v>
                </c:pt>
                <c:pt idx="21716">
                  <c:v>98.248121839906503</c:v>
                </c:pt>
                <c:pt idx="21717">
                  <c:v>95.478493171770097</c:v>
                </c:pt>
                <c:pt idx="21718">
                  <c:v>88.409539580944198</c:v>
                </c:pt>
                <c:pt idx="21719">
                  <c:v>86.931233075058103</c:v>
                </c:pt>
                <c:pt idx="21720">
                  <c:v>77.511996326472897</c:v>
                </c:pt>
                <c:pt idx="21721">
                  <c:v>68.056781229796897</c:v>
                </c:pt>
                <c:pt idx="21722">
                  <c:v>68.0708001421132</c:v>
                </c:pt>
                <c:pt idx="21723">
                  <c:v>73.031742569273604</c:v>
                </c:pt>
                <c:pt idx="21724">
                  <c:v>72.199462770550099</c:v>
                </c:pt>
                <c:pt idx="21725">
                  <c:v>72.875665596344504</c:v>
                </c:pt>
                <c:pt idx="21726">
                  <c:v>73.778047690182206</c:v>
                </c:pt>
                <c:pt idx="21727">
                  <c:v>73.206046141508395</c:v>
                </c:pt>
                <c:pt idx="21728">
                  <c:v>77.052504808914605</c:v>
                </c:pt>
                <c:pt idx="21729">
                  <c:v>82.763087874917602</c:v>
                </c:pt>
                <c:pt idx="21730">
                  <c:v>88.798918606038995</c:v>
                </c:pt>
                <c:pt idx="21731">
                  <c:v>94.967224574790393</c:v>
                </c:pt>
                <c:pt idx="21732">
                  <c:v>98.7837390047643</c:v>
                </c:pt>
                <c:pt idx="21733">
                  <c:v>100</c:v>
                </c:pt>
                <c:pt idx="21734">
                  <c:v>100</c:v>
                </c:pt>
                <c:pt idx="21735">
                  <c:v>100</c:v>
                </c:pt>
                <c:pt idx="21736">
                  <c:v>100</c:v>
                </c:pt>
                <c:pt idx="21737">
                  <c:v>100</c:v>
                </c:pt>
                <c:pt idx="21738">
                  <c:v>100</c:v>
                </c:pt>
                <c:pt idx="21739">
                  <c:v>100</c:v>
                </c:pt>
                <c:pt idx="21740">
                  <c:v>100</c:v>
                </c:pt>
                <c:pt idx="21741">
                  <c:v>100</c:v>
                </c:pt>
                <c:pt idx="21742">
                  <c:v>100</c:v>
                </c:pt>
                <c:pt idx="21743">
                  <c:v>99.2282196265663</c:v>
                </c:pt>
                <c:pt idx="21744">
                  <c:v>96.877410507051593</c:v>
                </c:pt>
                <c:pt idx="21745">
                  <c:v>99.692168284566407</c:v>
                </c:pt>
                <c:pt idx="21746">
                  <c:v>99.432372147392698</c:v>
                </c:pt>
                <c:pt idx="21747">
                  <c:v>93.722347528199407</c:v>
                </c:pt>
                <c:pt idx="21748">
                  <c:v>89.915832413671595</c:v>
                </c:pt>
                <c:pt idx="21749">
                  <c:v>90.372196414016798</c:v>
                </c:pt>
                <c:pt idx="21750">
                  <c:v>81.701636552966903</c:v>
                </c:pt>
                <c:pt idx="21751">
                  <c:v>86.173945619408798</c:v>
                </c:pt>
                <c:pt idx="21752">
                  <c:v>95.014877556957302</c:v>
                </c:pt>
                <c:pt idx="21753">
                  <c:v>98.425402414705701</c:v>
                </c:pt>
                <c:pt idx="21754">
                  <c:v>99.893891264557197</c:v>
                </c:pt>
                <c:pt idx="21755">
                  <c:v>100</c:v>
                </c:pt>
                <c:pt idx="21756">
                  <c:v>100</c:v>
                </c:pt>
                <c:pt idx="21757">
                  <c:v>100</c:v>
                </c:pt>
                <c:pt idx="21758">
                  <c:v>99.995513926398999</c:v>
                </c:pt>
                <c:pt idx="21759">
                  <c:v>100</c:v>
                </c:pt>
                <c:pt idx="21760">
                  <c:v>100</c:v>
                </c:pt>
                <c:pt idx="21761">
                  <c:v>100</c:v>
                </c:pt>
                <c:pt idx="21762">
                  <c:v>99.496808877947799</c:v>
                </c:pt>
                <c:pt idx="21763">
                  <c:v>91.504738165728796</c:v>
                </c:pt>
                <c:pt idx="21764">
                  <c:v>79.854154749252004</c:v>
                </c:pt>
                <c:pt idx="21765">
                  <c:v>72.550871442515501</c:v>
                </c:pt>
                <c:pt idx="21766">
                  <c:v>64.229652109661401</c:v>
                </c:pt>
                <c:pt idx="21767">
                  <c:v>64.884494092259601</c:v>
                </c:pt>
                <c:pt idx="21768">
                  <c:v>91.926903082722305</c:v>
                </c:pt>
                <c:pt idx="21769">
                  <c:v>93.011462948239497</c:v>
                </c:pt>
                <c:pt idx="21770">
                  <c:v>87.562336419168105</c:v>
                </c:pt>
                <c:pt idx="21771">
                  <c:v>83.950816318537605</c:v>
                </c:pt>
                <c:pt idx="21772">
                  <c:v>72.776722633729605</c:v>
                </c:pt>
                <c:pt idx="21773">
                  <c:v>71.436544778447001</c:v>
                </c:pt>
                <c:pt idx="21774">
                  <c:v>78.768251864877996</c:v>
                </c:pt>
                <c:pt idx="21775">
                  <c:v>96.015456055212695</c:v>
                </c:pt>
                <c:pt idx="21776">
                  <c:v>100</c:v>
                </c:pt>
                <c:pt idx="21777">
                  <c:v>100</c:v>
                </c:pt>
                <c:pt idx="21778">
                  <c:v>100</c:v>
                </c:pt>
                <c:pt idx="21779">
                  <c:v>100</c:v>
                </c:pt>
                <c:pt idx="21780">
                  <c:v>100</c:v>
                </c:pt>
                <c:pt idx="21781">
                  <c:v>100</c:v>
                </c:pt>
                <c:pt idx="21782">
                  <c:v>100</c:v>
                </c:pt>
                <c:pt idx="21783">
                  <c:v>100</c:v>
                </c:pt>
                <c:pt idx="21784">
                  <c:v>100</c:v>
                </c:pt>
                <c:pt idx="21785">
                  <c:v>100</c:v>
                </c:pt>
                <c:pt idx="21786">
                  <c:v>100</c:v>
                </c:pt>
                <c:pt idx="21787">
                  <c:v>100</c:v>
                </c:pt>
                <c:pt idx="21788">
                  <c:v>100</c:v>
                </c:pt>
                <c:pt idx="21789">
                  <c:v>100</c:v>
                </c:pt>
                <c:pt idx="21790">
                  <c:v>99.130297713991595</c:v>
                </c:pt>
                <c:pt idx="21791">
                  <c:v>99.949087333993006</c:v>
                </c:pt>
                <c:pt idx="21792">
                  <c:v>100</c:v>
                </c:pt>
                <c:pt idx="21793">
                  <c:v>100</c:v>
                </c:pt>
                <c:pt idx="21794">
                  <c:v>100</c:v>
                </c:pt>
                <c:pt idx="21795">
                  <c:v>99.735759236114006</c:v>
                </c:pt>
                <c:pt idx="21796">
                  <c:v>96.655069225254806</c:v>
                </c:pt>
                <c:pt idx="21797">
                  <c:v>99.9914141812895</c:v>
                </c:pt>
                <c:pt idx="21798">
                  <c:v>99.441682175771206</c:v>
                </c:pt>
                <c:pt idx="21799">
                  <c:v>99.673598113339096</c:v>
                </c:pt>
                <c:pt idx="21800">
                  <c:v>100</c:v>
                </c:pt>
                <c:pt idx="21801">
                  <c:v>100</c:v>
                </c:pt>
                <c:pt idx="21802">
                  <c:v>100</c:v>
                </c:pt>
                <c:pt idx="21803">
                  <c:v>100</c:v>
                </c:pt>
                <c:pt idx="21804">
                  <c:v>100</c:v>
                </c:pt>
                <c:pt idx="21805">
                  <c:v>100</c:v>
                </c:pt>
                <c:pt idx="21806">
                  <c:v>100</c:v>
                </c:pt>
                <c:pt idx="21807">
                  <c:v>100</c:v>
                </c:pt>
                <c:pt idx="21808">
                  <c:v>100</c:v>
                </c:pt>
                <c:pt idx="21809">
                  <c:v>100</c:v>
                </c:pt>
                <c:pt idx="21810">
                  <c:v>100</c:v>
                </c:pt>
                <c:pt idx="21811">
                  <c:v>100</c:v>
                </c:pt>
                <c:pt idx="21812">
                  <c:v>93.039745129101703</c:v>
                </c:pt>
                <c:pt idx="21813">
                  <c:v>79.954086804896093</c:v>
                </c:pt>
                <c:pt idx="21814">
                  <c:v>73.323048753860206</c:v>
                </c:pt>
                <c:pt idx="21815">
                  <c:v>72.432324972522906</c:v>
                </c:pt>
                <c:pt idx="21816">
                  <c:v>65.561794679400407</c:v>
                </c:pt>
                <c:pt idx="21817">
                  <c:v>64.5742669440789</c:v>
                </c:pt>
                <c:pt idx="21818">
                  <c:v>66.934305833807798</c:v>
                </c:pt>
                <c:pt idx="21819">
                  <c:v>90.529225296974104</c:v>
                </c:pt>
                <c:pt idx="21820">
                  <c:v>75.105387102019705</c:v>
                </c:pt>
                <c:pt idx="21821">
                  <c:v>77.3906883441975</c:v>
                </c:pt>
                <c:pt idx="21822">
                  <c:v>89.033472611007397</c:v>
                </c:pt>
                <c:pt idx="21823">
                  <c:v>88.358481023405204</c:v>
                </c:pt>
                <c:pt idx="21824">
                  <c:v>89.676865845428793</c:v>
                </c:pt>
                <c:pt idx="21825">
                  <c:v>90.077654967658006</c:v>
                </c:pt>
                <c:pt idx="21826">
                  <c:v>92.768558334155003</c:v>
                </c:pt>
                <c:pt idx="21827">
                  <c:v>95.709312678335806</c:v>
                </c:pt>
                <c:pt idx="21828">
                  <c:v>99.500103570895504</c:v>
                </c:pt>
                <c:pt idx="21829">
                  <c:v>100</c:v>
                </c:pt>
                <c:pt idx="21830">
                  <c:v>100</c:v>
                </c:pt>
                <c:pt idx="21831">
                  <c:v>100</c:v>
                </c:pt>
                <c:pt idx="21832">
                  <c:v>99.722163105277403</c:v>
                </c:pt>
                <c:pt idx="21833">
                  <c:v>97.7771159109423</c:v>
                </c:pt>
                <c:pt idx="21834">
                  <c:v>93.348412895773095</c:v>
                </c:pt>
                <c:pt idx="21835">
                  <c:v>86.797837076195805</c:v>
                </c:pt>
                <c:pt idx="21836">
                  <c:v>73.603608171755397</c:v>
                </c:pt>
                <c:pt idx="21837">
                  <c:v>63.085983457119497</c:v>
                </c:pt>
                <c:pt idx="21838">
                  <c:v>62.268523214287903</c:v>
                </c:pt>
                <c:pt idx="21839">
                  <c:v>60.176440624692901</c:v>
                </c:pt>
                <c:pt idx="21840">
                  <c:v>56.593733157508403</c:v>
                </c:pt>
                <c:pt idx="21841">
                  <c:v>50.450763801608197</c:v>
                </c:pt>
                <c:pt idx="21842">
                  <c:v>56.6128058196579</c:v>
                </c:pt>
                <c:pt idx="21843">
                  <c:v>51.380027322934801</c:v>
                </c:pt>
                <c:pt idx="21844">
                  <c:v>56.3027514627437</c:v>
                </c:pt>
                <c:pt idx="21845">
                  <c:v>52.476823139700798</c:v>
                </c:pt>
                <c:pt idx="21846">
                  <c:v>58.400011956942997</c:v>
                </c:pt>
                <c:pt idx="21847">
                  <c:v>58.007232559713998</c:v>
                </c:pt>
                <c:pt idx="21848">
                  <c:v>59.301503175274497</c:v>
                </c:pt>
                <c:pt idx="21849">
                  <c:v>64.743469682508504</c:v>
                </c:pt>
                <c:pt idx="21850">
                  <c:v>68.310698583001297</c:v>
                </c:pt>
                <c:pt idx="21851">
                  <c:v>65.632123753703397</c:v>
                </c:pt>
                <c:pt idx="21852">
                  <c:v>65.054406483384398</c:v>
                </c:pt>
                <c:pt idx="21853">
                  <c:v>73.051764143045702</c:v>
                </c:pt>
                <c:pt idx="21854">
                  <c:v>85.552852991930706</c:v>
                </c:pt>
                <c:pt idx="21855">
                  <c:v>90.949305977435102</c:v>
                </c:pt>
                <c:pt idx="21856">
                  <c:v>88.592707504137394</c:v>
                </c:pt>
                <c:pt idx="21857">
                  <c:v>86.548482419833405</c:v>
                </c:pt>
                <c:pt idx="21858">
                  <c:v>80.338780800965196</c:v>
                </c:pt>
                <c:pt idx="21859">
                  <c:v>77.650997882922496</c:v>
                </c:pt>
                <c:pt idx="21860">
                  <c:v>64.217866440397202</c:v>
                </c:pt>
                <c:pt idx="21861">
                  <c:v>58.486186231632999</c:v>
                </c:pt>
                <c:pt idx="21862">
                  <c:v>53.7076893320925</c:v>
                </c:pt>
                <c:pt idx="21863">
                  <c:v>52.115551721072798</c:v>
                </c:pt>
                <c:pt idx="21864">
                  <c:v>48.9793435132502</c:v>
                </c:pt>
                <c:pt idx="21865">
                  <c:v>46.328369100049898</c:v>
                </c:pt>
                <c:pt idx="21866">
                  <c:v>45.784530009970801</c:v>
                </c:pt>
                <c:pt idx="21867">
                  <c:v>47.731887481297903</c:v>
                </c:pt>
                <c:pt idx="21868">
                  <c:v>51.590551255458202</c:v>
                </c:pt>
                <c:pt idx="21869">
                  <c:v>56.922222898328002</c:v>
                </c:pt>
                <c:pt idx="21870">
                  <c:v>70.2298765318275</c:v>
                </c:pt>
                <c:pt idx="21871">
                  <c:v>73.118465217054506</c:v>
                </c:pt>
                <c:pt idx="21872">
                  <c:v>71.552908553106704</c:v>
                </c:pt>
                <c:pt idx="21873">
                  <c:v>68.792714340411294</c:v>
                </c:pt>
                <c:pt idx="21874">
                  <c:v>70.577961971705193</c:v>
                </c:pt>
                <c:pt idx="21875">
                  <c:v>75.3589491476082</c:v>
                </c:pt>
                <c:pt idx="21876">
                  <c:v>80.851223669187704</c:v>
                </c:pt>
                <c:pt idx="21877">
                  <c:v>89.231748315705801</c:v>
                </c:pt>
                <c:pt idx="21878">
                  <c:v>93.642589916038702</c:v>
                </c:pt>
                <c:pt idx="21879">
                  <c:v>96.214922528919004</c:v>
                </c:pt>
                <c:pt idx="21880">
                  <c:v>97.461556013683094</c:v>
                </c:pt>
                <c:pt idx="21881">
                  <c:v>99.111403522075804</c:v>
                </c:pt>
                <c:pt idx="21882">
                  <c:v>95.810747228856101</c:v>
                </c:pt>
                <c:pt idx="21883">
                  <c:v>86.379430389723694</c:v>
                </c:pt>
                <c:pt idx="21884">
                  <c:v>79.181217785587407</c:v>
                </c:pt>
                <c:pt idx="21885">
                  <c:v>71.714709652911594</c:v>
                </c:pt>
                <c:pt idx="21886">
                  <c:v>66.1326339310652</c:v>
                </c:pt>
                <c:pt idx="21887">
                  <c:v>59.850043755834498</c:v>
                </c:pt>
                <c:pt idx="21888">
                  <c:v>54.393610942296299</c:v>
                </c:pt>
                <c:pt idx="21889">
                  <c:v>51.033366513560601</c:v>
                </c:pt>
                <c:pt idx="21890">
                  <c:v>48.978464792020503</c:v>
                </c:pt>
                <c:pt idx="21891">
                  <c:v>49.4414778339235</c:v>
                </c:pt>
                <c:pt idx="21892">
                  <c:v>52.0853374222797</c:v>
                </c:pt>
                <c:pt idx="21893">
                  <c:v>57.554398321365902</c:v>
                </c:pt>
                <c:pt idx="21894">
                  <c:v>64.370282804504299</c:v>
                </c:pt>
                <c:pt idx="21895">
                  <c:v>71.762847156669295</c:v>
                </c:pt>
                <c:pt idx="21896">
                  <c:v>73.362736185229707</c:v>
                </c:pt>
                <c:pt idx="21897">
                  <c:v>77.825616153418594</c:v>
                </c:pt>
                <c:pt idx="21898">
                  <c:v>77.1512119223366</c:v>
                </c:pt>
                <c:pt idx="21899">
                  <c:v>79.890987482320597</c:v>
                </c:pt>
                <c:pt idx="21900">
                  <c:v>83.791271242743704</c:v>
                </c:pt>
                <c:pt idx="21901">
                  <c:v>87.704021973918998</c:v>
                </c:pt>
                <c:pt idx="21902">
                  <c:v>91.4281472306061</c:v>
                </c:pt>
                <c:pt idx="21903">
                  <c:v>98.5774816757677</c:v>
                </c:pt>
                <c:pt idx="21904">
                  <c:v>100</c:v>
                </c:pt>
                <c:pt idx="21905">
                  <c:v>100</c:v>
                </c:pt>
                <c:pt idx="21906">
                  <c:v>100</c:v>
                </c:pt>
                <c:pt idx="21907">
                  <c:v>99.805520041093303</c:v>
                </c:pt>
                <c:pt idx="21908">
                  <c:v>99.9667823842058</c:v>
                </c:pt>
                <c:pt idx="21909">
                  <c:v>100</c:v>
                </c:pt>
                <c:pt idx="21910">
                  <c:v>100</c:v>
                </c:pt>
                <c:pt idx="21911">
                  <c:v>100</c:v>
                </c:pt>
                <c:pt idx="21912">
                  <c:v>99.991380675686997</c:v>
                </c:pt>
                <c:pt idx="21913">
                  <c:v>90.031902243552096</c:v>
                </c:pt>
                <c:pt idx="21914">
                  <c:v>81.430900136585294</c:v>
                </c:pt>
                <c:pt idx="21915">
                  <c:v>74.269539125697193</c:v>
                </c:pt>
                <c:pt idx="21916">
                  <c:v>70.101788504670495</c:v>
                </c:pt>
                <c:pt idx="21917">
                  <c:v>67.454776665370005</c:v>
                </c:pt>
                <c:pt idx="21918">
                  <c:v>65.590479209597405</c:v>
                </c:pt>
                <c:pt idx="21919">
                  <c:v>65.692621095800007</c:v>
                </c:pt>
                <c:pt idx="21920">
                  <c:v>65.996892720509805</c:v>
                </c:pt>
                <c:pt idx="21921">
                  <c:v>73.861301538471096</c:v>
                </c:pt>
                <c:pt idx="21922">
                  <c:v>79.9173173859689</c:v>
                </c:pt>
                <c:pt idx="21923">
                  <c:v>81.099602921316404</c:v>
                </c:pt>
                <c:pt idx="21924">
                  <c:v>88.371372375900506</c:v>
                </c:pt>
                <c:pt idx="21925">
                  <c:v>94.869620910683494</c:v>
                </c:pt>
                <c:pt idx="21926">
                  <c:v>98.806026091359897</c:v>
                </c:pt>
                <c:pt idx="21927">
                  <c:v>99.954672635375402</c:v>
                </c:pt>
                <c:pt idx="21928">
                  <c:v>97.829261719480698</c:v>
                </c:pt>
                <c:pt idx="21929">
                  <c:v>94.995206145730904</c:v>
                </c:pt>
                <c:pt idx="21930">
                  <c:v>90.692176315150505</c:v>
                </c:pt>
                <c:pt idx="21931">
                  <c:v>79.288379732838294</c:v>
                </c:pt>
                <c:pt idx="21932">
                  <c:v>66.079189024814497</c:v>
                </c:pt>
                <c:pt idx="21933">
                  <c:v>56.603672792157298</c:v>
                </c:pt>
                <c:pt idx="21934">
                  <c:v>52.664286736818198</c:v>
                </c:pt>
                <c:pt idx="21935">
                  <c:v>50.482325300020101</c:v>
                </c:pt>
                <c:pt idx="21936">
                  <c:v>48.010954984389798</c:v>
                </c:pt>
                <c:pt idx="21937">
                  <c:v>47.242280736980398</c:v>
                </c:pt>
                <c:pt idx="21938">
                  <c:v>49.953082458701097</c:v>
                </c:pt>
                <c:pt idx="21939">
                  <c:v>54.296658110889403</c:v>
                </c:pt>
                <c:pt idx="21940">
                  <c:v>59.984530677185099</c:v>
                </c:pt>
                <c:pt idx="21941">
                  <c:v>63.154104468053603</c:v>
                </c:pt>
                <c:pt idx="21942">
                  <c:v>65.190348927819699</c:v>
                </c:pt>
                <c:pt idx="21943">
                  <c:v>69.908704417489702</c:v>
                </c:pt>
                <c:pt idx="21944">
                  <c:v>79.825213976548298</c:v>
                </c:pt>
                <c:pt idx="21945">
                  <c:v>83.5415594894165</c:v>
                </c:pt>
                <c:pt idx="21946">
                  <c:v>84.429011458900703</c:v>
                </c:pt>
                <c:pt idx="21947">
                  <c:v>86.307602980919199</c:v>
                </c:pt>
                <c:pt idx="21948">
                  <c:v>90.056417046631907</c:v>
                </c:pt>
                <c:pt idx="21949">
                  <c:v>96.458675534623595</c:v>
                </c:pt>
                <c:pt idx="21950">
                  <c:v>99.946826417125607</c:v>
                </c:pt>
                <c:pt idx="21951">
                  <c:v>100</c:v>
                </c:pt>
                <c:pt idx="21952">
                  <c:v>100</c:v>
                </c:pt>
                <c:pt idx="21953">
                  <c:v>99.104485831557298</c:v>
                </c:pt>
                <c:pt idx="21954">
                  <c:v>91.213447396964</c:v>
                </c:pt>
                <c:pt idx="21955">
                  <c:v>77.356425712945907</c:v>
                </c:pt>
                <c:pt idx="21956">
                  <c:v>71.072424536454506</c:v>
                </c:pt>
                <c:pt idx="21957">
                  <c:v>67.880014502575705</c:v>
                </c:pt>
                <c:pt idx="21958">
                  <c:v>63.785546291313999</c:v>
                </c:pt>
                <c:pt idx="21959">
                  <c:v>59.197181196050302</c:v>
                </c:pt>
                <c:pt idx="21960">
                  <c:v>58.782759220437498</c:v>
                </c:pt>
                <c:pt idx="21961">
                  <c:v>58.076727578645503</c:v>
                </c:pt>
                <c:pt idx="21962">
                  <c:v>57.184554639430303</c:v>
                </c:pt>
                <c:pt idx="21963">
                  <c:v>56.527414677300101</c:v>
                </c:pt>
                <c:pt idx="21964">
                  <c:v>55.805548637691203</c:v>
                </c:pt>
                <c:pt idx="21965">
                  <c:v>55.411745141565703</c:v>
                </c:pt>
                <c:pt idx="21966">
                  <c:v>58.381091893563102</c:v>
                </c:pt>
                <c:pt idx="21967">
                  <c:v>64.0603713822142</c:v>
                </c:pt>
                <c:pt idx="21968">
                  <c:v>67.195972183669198</c:v>
                </c:pt>
                <c:pt idx="21969">
                  <c:v>69.322018802084102</c:v>
                </c:pt>
                <c:pt idx="21970">
                  <c:v>83.856336940567303</c:v>
                </c:pt>
                <c:pt idx="21971">
                  <c:v>91.2711515697072</c:v>
                </c:pt>
                <c:pt idx="21972">
                  <c:v>93.524630756863004</c:v>
                </c:pt>
                <c:pt idx="21973">
                  <c:v>97.892239724735404</c:v>
                </c:pt>
                <c:pt idx="21974">
                  <c:v>100</c:v>
                </c:pt>
                <c:pt idx="21975">
                  <c:v>100</c:v>
                </c:pt>
                <c:pt idx="21976">
                  <c:v>99.640585131573602</c:v>
                </c:pt>
                <c:pt idx="21977">
                  <c:v>98.559887267953698</c:v>
                </c:pt>
                <c:pt idx="21978">
                  <c:v>90.396832214276102</c:v>
                </c:pt>
                <c:pt idx="21979">
                  <c:v>91.108672923</c:v>
                </c:pt>
                <c:pt idx="21980">
                  <c:v>90.394063203901595</c:v>
                </c:pt>
                <c:pt idx="21981">
                  <c:v>87.5415278379879</c:v>
                </c:pt>
                <c:pt idx="21982">
                  <c:v>80.207566443492794</c:v>
                </c:pt>
                <c:pt idx="21983">
                  <c:v>76.601002884797296</c:v>
                </c:pt>
                <c:pt idx="21984">
                  <c:v>72.071566462701597</c:v>
                </c:pt>
                <c:pt idx="21985">
                  <c:v>68.193193932275406</c:v>
                </c:pt>
                <c:pt idx="21986">
                  <c:v>66.637934060878905</c:v>
                </c:pt>
                <c:pt idx="21987">
                  <c:v>79.0631182096174</c:v>
                </c:pt>
                <c:pt idx="21988">
                  <c:v>83.327472590842007</c:v>
                </c:pt>
                <c:pt idx="21989">
                  <c:v>84.346302738776799</c:v>
                </c:pt>
                <c:pt idx="21990">
                  <c:v>90.084578369571801</c:v>
                </c:pt>
                <c:pt idx="21991">
                  <c:v>96.782793994606607</c:v>
                </c:pt>
                <c:pt idx="21992">
                  <c:v>99.7753539651289</c:v>
                </c:pt>
                <c:pt idx="21993">
                  <c:v>100</c:v>
                </c:pt>
                <c:pt idx="21994">
                  <c:v>100</c:v>
                </c:pt>
                <c:pt idx="21995">
                  <c:v>95.325271753226701</c:v>
                </c:pt>
                <c:pt idx="21996">
                  <c:v>93.806947639376602</c:v>
                </c:pt>
                <c:pt idx="21997">
                  <c:v>98.319472060182406</c:v>
                </c:pt>
                <c:pt idx="21998">
                  <c:v>94.610238848788597</c:v>
                </c:pt>
                <c:pt idx="21999">
                  <c:v>93.5816595085942</c:v>
                </c:pt>
                <c:pt idx="22000">
                  <c:v>94.474974532932507</c:v>
                </c:pt>
                <c:pt idx="22001">
                  <c:v>92.475155935735302</c:v>
                </c:pt>
                <c:pt idx="22002">
                  <c:v>90.374560272608093</c:v>
                </c:pt>
                <c:pt idx="22003">
                  <c:v>90.660157548093494</c:v>
                </c:pt>
                <c:pt idx="22004">
                  <c:v>91.776300561868098</c:v>
                </c:pt>
                <c:pt idx="22005">
                  <c:v>88.149741985719203</c:v>
                </c:pt>
                <c:pt idx="22006">
                  <c:v>84.932197219638496</c:v>
                </c:pt>
                <c:pt idx="22007">
                  <c:v>82.536667694322801</c:v>
                </c:pt>
                <c:pt idx="22008">
                  <c:v>76.481478268380101</c:v>
                </c:pt>
                <c:pt idx="22009">
                  <c:v>75.1017093254206</c:v>
                </c:pt>
                <c:pt idx="22010">
                  <c:v>72.989829467702705</c:v>
                </c:pt>
                <c:pt idx="22011">
                  <c:v>70.791867404279103</c:v>
                </c:pt>
                <c:pt idx="22012">
                  <c:v>68.794510354418506</c:v>
                </c:pt>
                <c:pt idx="22013">
                  <c:v>69.151534765470601</c:v>
                </c:pt>
                <c:pt idx="22014">
                  <c:v>70.228600811094196</c:v>
                </c:pt>
                <c:pt idx="22015">
                  <c:v>73.418772257907904</c:v>
                </c:pt>
                <c:pt idx="22016">
                  <c:v>79.596511603408601</c:v>
                </c:pt>
                <c:pt idx="22017">
                  <c:v>85.004605294294294</c:v>
                </c:pt>
                <c:pt idx="22018">
                  <c:v>84.687766513302705</c:v>
                </c:pt>
                <c:pt idx="22019">
                  <c:v>85.218411579486499</c:v>
                </c:pt>
                <c:pt idx="22020">
                  <c:v>85.549186624822198</c:v>
                </c:pt>
                <c:pt idx="22021">
                  <c:v>88.536688553131597</c:v>
                </c:pt>
                <c:pt idx="22022">
                  <c:v>93.798219362025193</c:v>
                </c:pt>
                <c:pt idx="22023">
                  <c:v>99.297470710996805</c:v>
                </c:pt>
                <c:pt idx="22024">
                  <c:v>100</c:v>
                </c:pt>
                <c:pt idx="22025">
                  <c:v>99.629232412877997</c:v>
                </c:pt>
                <c:pt idx="22026">
                  <c:v>93.498475782835996</c:v>
                </c:pt>
                <c:pt idx="22027">
                  <c:v>89.740963285334502</c:v>
                </c:pt>
                <c:pt idx="22028">
                  <c:v>85.300316627160299</c:v>
                </c:pt>
                <c:pt idx="22029">
                  <c:v>80.396584940416702</c:v>
                </c:pt>
                <c:pt idx="22030">
                  <c:v>75.530524210797296</c:v>
                </c:pt>
                <c:pt idx="22031">
                  <c:v>72.853059720915297</c:v>
                </c:pt>
                <c:pt idx="22032">
                  <c:v>69.314100180144806</c:v>
                </c:pt>
                <c:pt idx="22033">
                  <c:v>65.723448295037102</c:v>
                </c:pt>
                <c:pt idx="22034">
                  <c:v>61.942776406715197</c:v>
                </c:pt>
                <c:pt idx="22035">
                  <c:v>59.674035982577401</c:v>
                </c:pt>
                <c:pt idx="22036">
                  <c:v>58.2285254055829</c:v>
                </c:pt>
                <c:pt idx="22037">
                  <c:v>57.604791304851297</c:v>
                </c:pt>
                <c:pt idx="22038">
                  <c:v>58.884373129632998</c:v>
                </c:pt>
                <c:pt idx="22039">
                  <c:v>60.3437392453028</c:v>
                </c:pt>
                <c:pt idx="22040">
                  <c:v>63.800279493121103</c:v>
                </c:pt>
                <c:pt idx="22041">
                  <c:v>66.738077875984303</c:v>
                </c:pt>
                <c:pt idx="22042">
                  <c:v>70.581101949267705</c:v>
                </c:pt>
                <c:pt idx="22043">
                  <c:v>76.393464692677</c:v>
                </c:pt>
                <c:pt idx="22044">
                  <c:v>80.303091808028896</c:v>
                </c:pt>
                <c:pt idx="22045">
                  <c:v>82.787595009640199</c:v>
                </c:pt>
                <c:pt idx="22046">
                  <c:v>84.522112232241398</c:v>
                </c:pt>
                <c:pt idx="22047">
                  <c:v>85.272585876667307</c:v>
                </c:pt>
                <c:pt idx="22048">
                  <c:v>89.033450379871795</c:v>
                </c:pt>
                <c:pt idx="22049">
                  <c:v>91.055286309080401</c:v>
                </c:pt>
                <c:pt idx="22050">
                  <c:v>99.120201808881504</c:v>
                </c:pt>
                <c:pt idx="22051">
                  <c:v>100</c:v>
                </c:pt>
                <c:pt idx="22052">
                  <c:v>98.672673557824695</c:v>
                </c:pt>
                <c:pt idx="22053">
                  <c:v>99.140050740942499</c:v>
                </c:pt>
                <c:pt idx="22054">
                  <c:v>97.201499098820094</c:v>
                </c:pt>
                <c:pt idx="22055">
                  <c:v>90.338216040077</c:v>
                </c:pt>
                <c:pt idx="22056">
                  <c:v>82.116860990587995</c:v>
                </c:pt>
                <c:pt idx="22057">
                  <c:v>69.607703884461699</c:v>
                </c:pt>
                <c:pt idx="22058">
                  <c:v>62.7875718209959</c:v>
                </c:pt>
                <c:pt idx="22059">
                  <c:v>59.851530111947604</c:v>
                </c:pt>
                <c:pt idx="22060">
                  <c:v>61.712292069281503</c:v>
                </c:pt>
                <c:pt idx="22061">
                  <c:v>79.3549620782901</c:v>
                </c:pt>
                <c:pt idx="22062">
                  <c:v>92.224880549994197</c:v>
                </c:pt>
                <c:pt idx="22063">
                  <c:v>90.715785302021203</c:v>
                </c:pt>
                <c:pt idx="22064">
                  <c:v>80.583823910549697</c:v>
                </c:pt>
                <c:pt idx="22065">
                  <c:v>84.7931377129391</c:v>
                </c:pt>
                <c:pt idx="22066">
                  <c:v>90.734737872827793</c:v>
                </c:pt>
                <c:pt idx="22067">
                  <c:v>99.755117219488199</c:v>
                </c:pt>
                <c:pt idx="22068">
                  <c:v>100</c:v>
                </c:pt>
                <c:pt idx="22069">
                  <c:v>100</c:v>
                </c:pt>
                <c:pt idx="22070">
                  <c:v>100</c:v>
                </c:pt>
                <c:pt idx="22071">
                  <c:v>100</c:v>
                </c:pt>
                <c:pt idx="22072">
                  <c:v>100</c:v>
                </c:pt>
                <c:pt idx="22073">
                  <c:v>100</c:v>
                </c:pt>
                <c:pt idx="22074">
                  <c:v>98.561988441167401</c:v>
                </c:pt>
                <c:pt idx="22075">
                  <c:v>97.062497887714201</c:v>
                </c:pt>
                <c:pt idx="22076">
                  <c:v>94.903072991848404</c:v>
                </c:pt>
                <c:pt idx="22077">
                  <c:v>90.7996624170666</c:v>
                </c:pt>
                <c:pt idx="22078">
                  <c:v>77.2708100391649</c:v>
                </c:pt>
                <c:pt idx="22079">
                  <c:v>69.576163169918004</c:v>
                </c:pt>
                <c:pt idx="22080">
                  <c:v>68.276128739115705</c:v>
                </c:pt>
                <c:pt idx="22081">
                  <c:v>65.532023880129998</c:v>
                </c:pt>
                <c:pt idx="22082">
                  <c:v>62.003627096730803</c:v>
                </c:pt>
                <c:pt idx="22083">
                  <c:v>59.106499289927697</c:v>
                </c:pt>
                <c:pt idx="22084">
                  <c:v>58.736598580115597</c:v>
                </c:pt>
                <c:pt idx="22085">
                  <c:v>58.522157570517599</c:v>
                </c:pt>
                <c:pt idx="22086">
                  <c:v>58.325163477790802</c:v>
                </c:pt>
                <c:pt idx="22087">
                  <c:v>57.251682100582499</c:v>
                </c:pt>
                <c:pt idx="22088">
                  <c:v>59.623602673651199</c:v>
                </c:pt>
                <c:pt idx="22089">
                  <c:v>66.751914295495197</c:v>
                </c:pt>
                <c:pt idx="22090">
                  <c:v>73.624696770791502</c:v>
                </c:pt>
                <c:pt idx="22091">
                  <c:v>76.5305742592695</c:v>
                </c:pt>
                <c:pt idx="22092">
                  <c:v>78.713278014073296</c:v>
                </c:pt>
                <c:pt idx="22093">
                  <c:v>83.7476048383418</c:v>
                </c:pt>
                <c:pt idx="22094">
                  <c:v>97.429481674400293</c:v>
                </c:pt>
                <c:pt idx="22095">
                  <c:v>100</c:v>
                </c:pt>
                <c:pt idx="22096">
                  <c:v>100</c:v>
                </c:pt>
                <c:pt idx="22097">
                  <c:v>100</c:v>
                </c:pt>
                <c:pt idx="22098">
                  <c:v>92.837750458255996</c:v>
                </c:pt>
                <c:pt idx="22099">
                  <c:v>81.701661822671696</c:v>
                </c:pt>
                <c:pt idx="22100">
                  <c:v>76.783372848438106</c:v>
                </c:pt>
                <c:pt idx="22101">
                  <c:v>74.887093106442407</c:v>
                </c:pt>
                <c:pt idx="22102">
                  <c:v>68.079552086788198</c:v>
                </c:pt>
                <c:pt idx="22103">
                  <c:v>65.025832844341195</c:v>
                </c:pt>
                <c:pt idx="22104">
                  <c:v>59.861980908987697</c:v>
                </c:pt>
                <c:pt idx="22105">
                  <c:v>57.608085450326101</c:v>
                </c:pt>
                <c:pt idx="22106">
                  <c:v>58.288459493355603</c:v>
                </c:pt>
                <c:pt idx="22107">
                  <c:v>54.714801825407498</c:v>
                </c:pt>
                <c:pt idx="22108">
                  <c:v>57.372857547785102</c:v>
                </c:pt>
                <c:pt idx="22109">
                  <c:v>61.789041180346999</c:v>
                </c:pt>
                <c:pt idx="22110">
                  <c:v>64.766884962674794</c:v>
                </c:pt>
                <c:pt idx="22111">
                  <c:v>65.3656500620217</c:v>
                </c:pt>
                <c:pt idx="22112">
                  <c:v>73.854364053052393</c:v>
                </c:pt>
                <c:pt idx="22113">
                  <c:v>76.911311782121004</c:v>
                </c:pt>
                <c:pt idx="22114">
                  <c:v>84.624837792395695</c:v>
                </c:pt>
                <c:pt idx="22115">
                  <c:v>84.230881903857195</c:v>
                </c:pt>
                <c:pt idx="22116">
                  <c:v>84.611891867531099</c:v>
                </c:pt>
                <c:pt idx="22117">
                  <c:v>89.283499861709203</c:v>
                </c:pt>
                <c:pt idx="22118">
                  <c:v>94.304528821683107</c:v>
                </c:pt>
                <c:pt idx="22119">
                  <c:v>98.540422186835798</c:v>
                </c:pt>
                <c:pt idx="22120">
                  <c:v>100</c:v>
                </c:pt>
                <c:pt idx="22121">
                  <c:v>99.807476118755005</c:v>
                </c:pt>
                <c:pt idx="22122">
                  <c:v>91.407616854389005</c:v>
                </c:pt>
                <c:pt idx="22123">
                  <c:v>82.069531719903907</c:v>
                </c:pt>
                <c:pt idx="22124">
                  <c:v>81.339383396752098</c:v>
                </c:pt>
                <c:pt idx="22125">
                  <c:v>77.146249347581502</c:v>
                </c:pt>
                <c:pt idx="22126">
                  <c:v>74.6725241348596</c:v>
                </c:pt>
                <c:pt idx="22127">
                  <c:v>73.666498223615704</c:v>
                </c:pt>
                <c:pt idx="22128">
                  <c:v>70.429489549834102</c:v>
                </c:pt>
                <c:pt idx="22129">
                  <c:v>69.104986470543096</c:v>
                </c:pt>
                <c:pt idx="22130">
                  <c:v>64.2895417130037</c:v>
                </c:pt>
                <c:pt idx="22131">
                  <c:v>60.3736445670419</c:v>
                </c:pt>
                <c:pt idx="22132">
                  <c:v>57.3244696362935</c:v>
                </c:pt>
                <c:pt idx="22133">
                  <c:v>55.642364097029301</c:v>
                </c:pt>
                <c:pt idx="22134">
                  <c:v>56.8528263919127</c:v>
                </c:pt>
                <c:pt idx="22135">
                  <c:v>58.532345470390602</c:v>
                </c:pt>
                <c:pt idx="22136">
                  <c:v>61.123562854099802</c:v>
                </c:pt>
                <c:pt idx="22137">
                  <c:v>69.234676830484801</c:v>
                </c:pt>
                <c:pt idx="22138">
                  <c:v>84.148277359289295</c:v>
                </c:pt>
                <c:pt idx="22139">
                  <c:v>90.324252098993995</c:v>
                </c:pt>
                <c:pt idx="22140">
                  <c:v>93.085353492151896</c:v>
                </c:pt>
                <c:pt idx="22141">
                  <c:v>91.815491881042803</c:v>
                </c:pt>
                <c:pt idx="22142">
                  <c:v>92.374627500654896</c:v>
                </c:pt>
                <c:pt idx="22143">
                  <c:v>95.975873477512394</c:v>
                </c:pt>
                <c:pt idx="22144">
                  <c:v>93.622367606966804</c:v>
                </c:pt>
                <c:pt idx="22145">
                  <c:v>92.643761387589706</c:v>
                </c:pt>
                <c:pt idx="22146">
                  <c:v>97.342368731146806</c:v>
                </c:pt>
                <c:pt idx="22147">
                  <c:v>99.789937554704494</c:v>
                </c:pt>
                <c:pt idx="22148">
                  <c:v>100</c:v>
                </c:pt>
                <c:pt idx="22149">
                  <c:v>95.773837154023099</c:v>
                </c:pt>
                <c:pt idx="22150">
                  <c:v>81.398303941678407</c:v>
                </c:pt>
                <c:pt idx="22151">
                  <c:v>69.823446105197903</c:v>
                </c:pt>
                <c:pt idx="22152">
                  <c:v>67.289470601006798</c:v>
                </c:pt>
                <c:pt idx="22153">
                  <c:v>67.207656807353004</c:v>
                </c:pt>
                <c:pt idx="22154">
                  <c:v>68.670979716162705</c:v>
                </c:pt>
                <c:pt idx="22155">
                  <c:v>72.506566085470993</c:v>
                </c:pt>
                <c:pt idx="22156">
                  <c:v>87.6523693972633</c:v>
                </c:pt>
                <c:pt idx="22157">
                  <c:v>100</c:v>
                </c:pt>
                <c:pt idx="22158">
                  <c:v>100</c:v>
                </c:pt>
                <c:pt idx="22159">
                  <c:v>100</c:v>
                </c:pt>
                <c:pt idx="22160">
                  <c:v>100</c:v>
                </c:pt>
                <c:pt idx="22161">
                  <c:v>100</c:v>
                </c:pt>
                <c:pt idx="22162">
                  <c:v>100</c:v>
                </c:pt>
                <c:pt idx="22163">
                  <c:v>100</c:v>
                </c:pt>
                <c:pt idx="22164">
                  <c:v>100</c:v>
                </c:pt>
                <c:pt idx="22165">
                  <c:v>100</c:v>
                </c:pt>
                <c:pt idx="22166">
                  <c:v>100</c:v>
                </c:pt>
                <c:pt idx="22167">
                  <c:v>100</c:v>
                </c:pt>
                <c:pt idx="22168">
                  <c:v>100</c:v>
                </c:pt>
                <c:pt idx="22169">
                  <c:v>100</c:v>
                </c:pt>
                <c:pt idx="22170">
                  <c:v>100</c:v>
                </c:pt>
                <c:pt idx="22171">
                  <c:v>99.777336438374306</c:v>
                </c:pt>
                <c:pt idx="22172">
                  <c:v>99.648650510660801</c:v>
                </c:pt>
                <c:pt idx="22173">
                  <c:v>100</c:v>
                </c:pt>
                <c:pt idx="22174">
                  <c:v>94.554530601700193</c:v>
                </c:pt>
                <c:pt idx="22175">
                  <c:v>80.457098716269599</c:v>
                </c:pt>
                <c:pt idx="22176">
                  <c:v>85.605096075159096</c:v>
                </c:pt>
                <c:pt idx="22177">
                  <c:v>75.3248573617754</c:v>
                </c:pt>
                <c:pt idx="22178">
                  <c:v>80.053872613127893</c:v>
                </c:pt>
                <c:pt idx="22179">
                  <c:v>80.669811026554896</c:v>
                </c:pt>
                <c:pt idx="22180">
                  <c:v>71.980096950874696</c:v>
                </c:pt>
                <c:pt idx="22181">
                  <c:v>65.201999304585797</c:v>
                </c:pt>
                <c:pt idx="22182">
                  <c:v>63.618127100170398</c:v>
                </c:pt>
                <c:pt idx="22183">
                  <c:v>68.682462743110804</c:v>
                </c:pt>
                <c:pt idx="22184">
                  <c:v>73.123370182256295</c:v>
                </c:pt>
                <c:pt idx="22185">
                  <c:v>81.768148088955499</c:v>
                </c:pt>
                <c:pt idx="22186">
                  <c:v>88.464562943529302</c:v>
                </c:pt>
                <c:pt idx="22187">
                  <c:v>92.638001868446906</c:v>
                </c:pt>
                <c:pt idx="22188">
                  <c:v>96.002494632304803</c:v>
                </c:pt>
                <c:pt idx="22189">
                  <c:v>99.1447504952815</c:v>
                </c:pt>
                <c:pt idx="22190">
                  <c:v>100</c:v>
                </c:pt>
                <c:pt idx="22191">
                  <c:v>100</c:v>
                </c:pt>
                <c:pt idx="22192">
                  <c:v>100</c:v>
                </c:pt>
                <c:pt idx="22193">
                  <c:v>99.981290798641595</c:v>
                </c:pt>
                <c:pt idx="22194">
                  <c:v>97.021779469802794</c:v>
                </c:pt>
                <c:pt idx="22195">
                  <c:v>91.646128609494198</c:v>
                </c:pt>
                <c:pt idx="22196">
                  <c:v>85.832646322325004</c:v>
                </c:pt>
                <c:pt idx="22197">
                  <c:v>74.383357335608807</c:v>
                </c:pt>
                <c:pt idx="22198">
                  <c:v>75.597585087953306</c:v>
                </c:pt>
                <c:pt idx="22199">
                  <c:v>85.900281459962102</c:v>
                </c:pt>
                <c:pt idx="22200">
                  <c:v>98.680581766216307</c:v>
                </c:pt>
                <c:pt idx="22201">
                  <c:v>84.128037545898806</c:v>
                </c:pt>
                <c:pt idx="22202">
                  <c:v>80.804015795849395</c:v>
                </c:pt>
                <c:pt idx="22203">
                  <c:v>76.379298124459297</c:v>
                </c:pt>
                <c:pt idx="22204">
                  <c:v>78.158228245077197</c:v>
                </c:pt>
                <c:pt idx="22205">
                  <c:v>78.964895465442297</c:v>
                </c:pt>
                <c:pt idx="22206">
                  <c:v>83.510214352637902</c:v>
                </c:pt>
                <c:pt idx="22207">
                  <c:v>87.766051142639995</c:v>
                </c:pt>
                <c:pt idx="22208">
                  <c:v>95.339858026039707</c:v>
                </c:pt>
                <c:pt idx="22209">
                  <c:v>98.971170502853397</c:v>
                </c:pt>
                <c:pt idx="22210">
                  <c:v>100</c:v>
                </c:pt>
                <c:pt idx="22211">
                  <c:v>100</c:v>
                </c:pt>
                <c:pt idx="22212">
                  <c:v>100</c:v>
                </c:pt>
                <c:pt idx="22213">
                  <c:v>100</c:v>
                </c:pt>
                <c:pt idx="22214">
                  <c:v>100</c:v>
                </c:pt>
                <c:pt idx="22215">
                  <c:v>100</c:v>
                </c:pt>
                <c:pt idx="22216">
                  <c:v>100</c:v>
                </c:pt>
                <c:pt idx="22217">
                  <c:v>100</c:v>
                </c:pt>
                <c:pt idx="22218">
                  <c:v>100</c:v>
                </c:pt>
                <c:pt idx="22219">
                  <c:v>100</c:v>
                </c:pt>
                <c:pt idx="22220">
                  <c:v>100</c:v>
                </c:pt>
                <c:pt idx="22221">
                  <c:v>96.925180468983498</c:v>
                </c:pt>
                <c:pt idx="22222">
                  <c:v>85.003734247044306</c:v>
                </c:pt>
                <c:pt idx="22223">
                  <c:v>86.3458571106449</c:v>
                </c:pt>
                <c:pt idx="22224">
                  <c:v>83.511356584565107</c:v>
                </c:pt>
                <c:pt idx="22225">
                  <c:v>98.826030800758403</c:v>
                </c:pt>
                <c:pt idx="22226">
                  <c:v>100</c:v>
                </c:pt>
                <c:pt idx="22227">
                  <c:v>94.225193452633405</c:v>
                </c:pt>
                <c:pt idx="22228">
                  <c:v>82.900946603913596</c:v>
                </c:pt>
                <c:pt idx="22229">
                  <c:v>82.306179294845705</c:v>
                </c:pt>
                <c:pt idx="22230">
                  <c:v>88.447914291655195</c:v>
                </c:pt>
                <c:pt idx="22231">
                  <c:v>89.427180183078804</c:v>
                </c:pt>
                <c:pt idx="22232">
                  <c:v>92.266798779429493</c:v>
                </c:pt>
                <c:pt idx="22233">
                  <c:v>100</c:v>
                </c:pt>
                <c:pt idx="22234">
                  <c:v>100</c:v>
                </c:pt>
                <c:pt idx="22235">
                  <c:v>100</c:v>
                </c:pt>
                <c:pt idx="22236">
                  <c:v>100</c:v>
                </c:pt>
                <c:pt idx="22237">
                  <c:v>99.999821581322905</c:v>
                </c:pt>
                <c:pt idx="22238">
                  <c:v>99.649826882502197</c:v>
                </c:pt>
                <c:pt idx="22239">
                  <c:v>99.108853415154201</c:v>
                </c:pt>
                <c:pt idx="22240">
                  <c:v>99.656959537822701</c:v>
                </c:pt>
                <c:pt idx="22241">
                  <c:v>99.133474549842504</c:v>
                </c:pt>
                <c:pt idx="22242">
                  <c:v>97.551762589418104</c:v>
                </c:pt>
                <c:pt idx="22243">
                  <c:v>89.194356144647799</c:v>
                </c:pt>
                <c:pt idx="22244">
                  <c:v>77.944713454572394</c:v>
                </c:pt>
                <c:pt idx="22245">
                  <c:v>66.470603477125593</c:v>
                </c:pt>
                <c:pt idx="22246">
                  <c:v>61.319616038800703</c:v>
                </c:pt>
                <c:pt idx="22247">
                  <c:v>65.320327469867493</c:v>
                </c:pt>
                <c:pt idx="22248">
                  <c:v>67.331172679879103</c:v>
                </c:pt>
                <c:pt idx="22249">
                  <c:v>66.647259911489101</c:v>
                </c:pt>
                <c:pt idx="22250">
                  <c:v>67.263396622712804</c:v>
                </c:pt>
                <c:pt idx="22251">
                  <c:v>65.975494849426497</c:v>
                </c:pt>
                <c:pt idx="22252">
                  <c:v>65.638420040098794</c:v>
                </c:pt>
                <c:pt idx="22253">
                  <c:v>62.689902171188898</c:v>
                </c:pt>
                <c:pt idx="22254">
                  <c:v>64.577607141741794</c:v>
                </c:pt>
                <c:pt idx="22255">
                  <c:v>63.507268203143099</c:v>
                </c:pt>
                <c:pt idx="22256">
                  <c:v>70.381356005633805</c:v>
                </c:pt>
                <c:pt idx="22257">
                  <c:v>76.049199889235297</c:v>
                </c:pt>
                <c:pt idx="22258">
                  <c:v>84.132280705482003</c:v>
                </c:pt>
                <c:pt idx="22259">
                  <c:v>90.376352772177896</c:v>
                </c:pt>
                <c:pt idx="22260">
                  <c:v>93.020127654533596</c:v>
                </c:pt>
                <c:pt idx="22261">
                  <c:v>94.657462840115699</c:v>
                </c:pt>
                <c:pt idx="22262">
                  <c:v>97.990399646291806</c:v>
                </c:pt>
                <c:pt idx="22263">
                  <c:v>99.995088426853798</c:v>
                </c:pt>
                <c:pt idx="22264">
                  <c:v>100</c:v>
                </c:pt>
                <c:pt idx="22265">
                  <c:v>99.877331986395802</c:v>
                </c:pt>
                <c:pt idx="22266">
                  <c:v>94.705683460161396</c:v>
                </c:pt>
                <c:pt idx="22267">
                  <c:v>88.778244180939893</c:v>
                </c:pt>
                <c:pt idx="22268">
                  <c:v>83.605605763917595</c:v>
                </c:pt>
                <c:pt idx="22269">
                  <c:v>76.132499158177296</c:v>
                </c:pt>
                <c:pt idx="22270">
                  <c:v>68.0257293551023</c:v>
                </c:pt>
                <c:pt idx="22271">
                  <c:v>76.794375306428194</c:v>
                </c:pt>
                <c:pt idx="22272">
                  <c:v>85.087902517672703</c:v>
                </c:pt>
                <c:pt idx="22273">
                  <c:v>80.916070289501207</c:v>
                </c:pt>
                <c:pt idx="22274">
                  <c:v>80.797296825653405</c:v>
                </c:pt>
                <c:pt idx="22275">
                  <c:v>83.234027769487497</c:v>
                </c:pt>
                <c:pt idx="22276">
                  <c:v>75.997777240759703</c:v>
                </c:pt>
                <c:pt idx="22277">
                  <c:v>70.3742487592082</c:v>
                </c:pt>
                <c:pt idx="22278">
                  <c:v>64.843844491189998</c:v>
                </c:pt>
                <c:pt idx="22279">
                  <c:v>58.917342182177698</c:v>
                </c:pt>
                <c:pt idx="22280">
                  <c:v>63.860132611474803</c:v>
                </c:pt>
                <c:pt idx="22281">
                  <c:v>71.965818257517299</c:v>
                </c:pt>
                <c:pt idx="22282">
                  <c:v>79.080550619190802</c:v>
                </c:pt>
                <c:pt idx="22283">
                  <c:v>85.864062636962402</c:v>
                </c:pt>
                <c:pt idx="22284">
                  <c:v>91.787273222768604</c:v>
                </c:pt>
                <c:pt idx="22285">
                  <c:v>96.671087458668097</c:v>
                </c:pt>
                <c:pt idx="22286">
                  <c:v>99.827744834374499</c:v>
                </c:pt>
                <c:pt idx="22287">
                  <c:v>100</c:v>
                </c:pt>
                <c:pt idx="22288">
                  <c:v>99.1607908278298</c:v>
                </c:pt>
                <c:pt idx="22289">
                  <c:v>95.903462623272105</c:v>
                </c:pt>
                <c:pt idx="22290">
                  <c:v>92.4499837753972</c:v>
                </c:pt>
                <c:pt idx="22291">
                  <c:v>85.009303001105806</c:v>
                </c:pt>
                <c:pt idx="22292">
                  <c:v>76.485731414800995</c:v>
                </c:pt>
                <c:pt idx="22293">
                  <c:v>69.319985279167099</c:v>
                </c:pt>
                <c:pt idx="22294">
                  <c:v>68.022542045662604</c:v>
                </c:pt>
                <c:pt idx="22295">
                  <c:v>66.812388651661195</c:v>
                </c:pt>
                <c:pt idx="22296">
                  <c:v>65.476914646805795</c:v>
                </c:pt>
                <c:pt idx="22297">
                  <c:v>61.545434377736598</c:v>
                </c:pt>
                <c:pt idx="22298">
                  <c:v>61.626900626390601</c:v>
                </c:pt>
                <c:pt idx="22299">
                  <c:v>64.426924007102201</c:v>
                </c:pt>
                <c:pt idx="22300">
                  <c:v>55.927503668997197</c:v>
                </c:pt>
                <c:pt idx="22301">
                  <c:v>57.8988101948772</c:v>
                </c:pt>
                <c:pt idx="22302">
                  <c:v>61.033716701291098</c:v>
                </c:pt>
                <c:pt idx="22303">
                  <c:v>64.028608158266906</c:v>
                </c:pt>
                <c:pt idx="22304">
                  <c:v>71.896066518273102</c:v>
                </c:pt>
                <c:pt idx="22305">
                  <c:v>79.020267244157594</c:v>
                </c:pt>
                <c:pt idx="22306">
                  <c:v>85.991939047307397</c:v>
                </c:pt>
                <c:pt idx="22307">
                  <c:v>92.909278061566297</c:v>
                </c:pt>
                <c:pt idx="22308">
                  <c:v>99.719651882825602</c:v>
                </c:pt>
                <c:pt idx="22309">
                  <c:v>100</c:v>
                </c:pt>
                <c:pt idx="22310">
                  <c:v>100</c:v>
                </c:pt>
                <c:pt idx="22311">
                  <c:v>100</c:v>
                </c:pt>
                <c:pt idx="22312">
                  <c:v>100</c:v>
                </c:pt>
                <c:pt idx="22313">
                  <c:v>100</c:v>
                </c:pt>
                <c:pt idx="22314">
                  <c:v>97.025903699914494</c:v>
                </c:pt>
                <c:pt idx="22315">
                  <c:v>91.376488313299205</c:v>
                </c:pt>
                <c:pt idx="22316">
                  <c:v>81.612501327002704</c:v>
                </c:pt>
                <c:pt idx="22317">
                  <c:v>72.779967677367594</c:v>
                </c:pt>
                <c:pt idx="22318">
                  <c:v>63.727859548102501</c:v>
                </c:pt>
                <c:pt idx="22319">
                  <c:v>58.755636588173701</c:v>
                </c:pt>
                <c:pt idx="22320">
                  <c:v>53.5645475839436</c:v>
                </c:pt>
                <c:pt idx="22321">
                  <c:v>53.2534351720535</c:v>
                </c:pt>
                <c:pt idx="22322">
                  <c:v>51.729850036319299</c:v>
                </c:pt>
                <c:pt idx="22323">
                  <c:v>57.2583285952267</c:v>
                </c:pt>
                <c:pt idx="22324">
                  <c:v>55.044783982859002</c:v>
                </c:pt>
                <c:pt idx="22325">
                  <c:v>58.505703535884798</c:v>
                </c:pt>
                <c:pt idx="22326">
                  <c:v>57.387740336106702</c:v>
                </c:pt>
                <c:pt idx="22327">
                  <c:v>65.187533725377705</c:v>
                </c:pt>
                <c:pt idx="22328">
                  <c:v>69.643735961490194</c:v>
                </c:pt>
                <c:pt idx="22329">
                  <c:v>71.575483969442601</c:v>
                </c:pt>
                <c:pt idx="22330">
                  <c:v>79.698325016687804</c:v>
                </c:pt>
                <c:pt idx="22331">
                  <c:v>93.745795977288694</c:v>
                </c:pt>
                <c:pt idx="22332">
                  <c:v>97.273227531644494</c:v>
                </c:pt>
                <c:pt idx="22333">
                  <c:v>96.668647561061704</c:v>
                </c:pt>
                <c:pt idx="22334">
                  <c:v>98.7322776837361</c:v>
                </c:pt>
                <c:pt idx="22335">
                  <c:v>100</c:v>
                </c:pt>
                <c:pt idx="22336">
                  <c:v>100</c:v>
                </c:pt>
                <c:pt idx="22337">
                  <c:v>98.625385534609606</c:v>
                </c:pt>
                <c:pt idx="22338">
                  <c:v>90.084181357109898</c:v>
                </c:pt>
                <c:pt idx="22339">
                  <c:v>76.643288162585094</c:v>
                </c:pt>
                <c:pt idx="22340">
                  <c:v>62.784294567694197</c:v>
                </c:pt>
                <c:pt idx="22341">
                  <c:v>52.700165018484597</c:v>
                </c:pt>
                <c:pt idx="22342">
                  <c:v>54.580562486502998</c:v>
                </c:pt>
                <c:pt idx="22343">
                  <c:v>52.246755828567899</c:v>
                </c:pt>
                <c:pt idx="22344">
                  <c:v>54.5332483712711</c:v>
                </c:pt>
                <c:pt idx="22345">
                  <c:v>55.594090673393403</c:v>
                </c:pt>
                <c:pt idx="22346">
                  <c:v>68.484804595615003</c:v>
                </c:pt>
                <c:pt idx="22347">
                  <c:v>76.693573120367702</c:v>
                </c:pt>
                <c:pt idx="22348">
                  <c:v>66.108717605530302</c:v>
                </c:pt>
                <c:pt idx="22349">
                  <c:v>64.024131804430098</c:v>
                </c:pt>
                <c:pt idx="22350">
                  <c:v>75.253974597578207</c:v>
                </c:pt>
                <c:pt idx="22351">
                  <c:v>90.439358331213299</c:v>
                </c:pt>
                <c:pt idx="22352">
                  <c:v>89.138579083964501</c:v>
                </c:pt>
                <c:pt idx="22353">
                  <c:v>88.974871736294801</c:v>
                </c:pt>
                <c:pt idx="22354">
                  <c:v>92.286415285073602</c:v>
                </c:pt>
                <c:pt idx="22355">
                  <c:v>94.849723889161794</c:v>
                </c:pt>
                <c:pt idx="22356">
                  <c:v>92.625481268473095</c:v>
                </c:pt>
                <c:pt idx="22357">
                  <c:v>95.009064009728704</c:v>
                </c:pt>
                <c:pt idx="22358">
                  <c:v>95.834653941488398</c:v>
                </c:pt>
                <c:pt idx="22359">
                  <c:v>96.875712917756204</c:v>
                </c:pt>
                <c:pt idx="22360">
                  <c:v>98.104774378252202</c:v>
                </c:pt>
                <c:pt idx="22361">
                  <c:v>92.841253656079203</c:v>
                </c:pt>
                <c:pt idx="22362">
                  <c:v>87.143632709101496</c:v>
                </c:pt>
                <c:pt idx="22363">
                  <c:v>79.591599702402704</c:v>
                </c:pt>
                <c:pt idx="22364">
                  <c:v>75.179271489168102</c:v>
                </c:pt>
                <c:pt idx="22365">
                  <c:v>76.205978803486303</c:v>
                </c:pt>
                <c:pt idx="22366">
                  <c:v>84.900287224769698</c:v>
                </c:pt>
                <c:pt idx="22367">
                  <c:v>74.978003813773299</c:v>
                </c:pt>
                <c:pt idx="22368">
                  <c:v>82.372957928539194</c:v>
                </c:pt>
                <c:pt idx="22369">
                  <c:v>79.035019710548298</c:v>
                </c:pt>
                <c:pt idx="22370">
                  <c:v>73.828239356691</c:v>
                </c:pt>
                <c:pt idx="22371">
                  <c:v>61.395866112667797</c:v>
                </c:pt>
                <c:pt idx="22372">
                  <c:v>55.407307616044299</c:v>
                </c:pt>
                <c:pt idx="22373">
                  <c:v>57.603988243161901</c:v>
                </c:pt>
                <c:pt idx="22374">
                  <c:v>74.005363371999195</c:v>
                </c:pt>
                <c:pt idx="22375">
                  <c:v>91.769063694293806</c:v>
                </c:pt>
                <c:pt idx="22376">
                  <c:v>92.068745097766495</c:v>
                </c:pt>
                <c:pt idx="22377">
                  <c:v>93.956519825224404</c:v>
                </c:pt>
                <c:pt idx="22378">
                  <c:v>97.016442295463506</c:v>
                </c:pt>
                <c:pt idx="22379">
                  <c:v>99.922153485704598</c:v>
                </c:pt>
                <c:pt idx="22380">
                  <c:v>100</c:v>
                </c:pt>
                <c:pt idx="22381">
                  <c:v>100</c:v>
                </c:pt>
                <c:pt idx="22382">
                  <c:v>100</c:v>
                </c:pt>
                <c:pt idx="22383">
                  <c:v>100</c:v>
                </c:pt>
                <c:pt idx="22384">
                  <c:v>100</c:v>
                </c:pt>
                <c:pt idx="22385">
                  <c:v>100</c:v>
                </c:pt>
                <c:pt idx="22386">
                  <c:v>100</c:v>
                </c:pt>
                <c:pt idx="22387">
                  <c:v>100</c:v>
                </c:pt>
                <c:pt idx="22388">
                  <c:v>99.725820965876395</c:v>
                </c:pt>
                <c:pt idx="22389">
                  <c:v>91.472360435840301</c:v>
                </c:pt>
                <c:pt idx="22390">
                  <c:v>79.259412453674102</c:v>
                </c:pt>
                <c:pt idx="22391">
                  <c:v>71.889103436302705</c:v>
                </c:pt>
                <c:pt idx="22392">
                  <c:v>62.013985433463901</c:v>
                </c:pt>
                <c:pt idx="22393">
                  <c:v>59.359615399875402</c:v>
                </c:pt>
                <c:pt idx="22394">
                  <c:v>54.867162993920303</c:v>
                </c:pt>
                <c:pt idx="22395">
                  <c:v>51.686259018623602</c:v>
                </c:pt>
                <c:pt idx="22396">
                  <c:v>47.908705765863097</c:v>
                </c:pt>
                <c:pt idx="22397">
                  <c:v>44.891677558616401</c:v>
                </c:pt>
                <c:pt idx="22398">
                  <c:v>43.596268179030801</c:v>
                </c:pt>
                <c:pt idx="22399">
                  <c:v>48.834045146896003</c:v>
                </c:pt>
                <c:pt idx="22400">
                  <c:v>54.3422283852059</c:v>
                </c:pt>
                <c:pt idx="22401">
                  <c:v>61.361251954699902</c:v>
                </c:pt>
                <c:pt idx="22402">
                  <c:v>76.009502750786993</c:v>
                </c:pt>
                <c:pt idx="22403">
                  <c:v>84.876432814581804</c:v>
                </c:pt>
                <c:pt idx="22404">
                  <c:v>89.334539430268507</c:v>
                </c:pt>
                <c:pt idx="22405">
                  <c:v>92.879107835874905</c:v>
                </c:pt>
                <c:pt idx="22406">
                  <c:v>94.909721897681706</c:v>
                </c:pt>
                <c:pt idx="22407">
                  <c:v>92.371618513951603</c:v>
                </c:pt>
                <c:pt idx="22408">
                  <c:v>90.984785192766296</c:v>
                </c:pt>
                <c:pt idx="22409">
                  <c:v>88.776331255632897</c:v>
                </c:pt>
                <c:pt idx="22410">
                  <c:v>79.018429801740595</c:v>
                </c:pt>
                <c:pt idx="22411">
                  <c:v>77.567868919270794</c:v>
                </c:pt>
                <c:pt idx="22412">
                  <c:v>82.837453138481905</c:v>
                </c:pt>
                <c:pt idx="22413">
                  <c:v>84.439101797714699</c:v>
                </c:pt>
                <c:pt idx="22414">
                  <c:v>83.497901461161405</c:v>
                </c:pt>
                <c:pt idx="22415">
                  <c:v>83.468286025010698</c:v>
                </c:pt>
                <c:pt idx="22416">
                  <c:v>82.126830059471004</c:v>
                </c:pt>
                <c:pt idx="22417">
                  <c:v>83.964024852500501</c:v>
                </c:pt>
                <c:pt idx="22418">
                  <c:v>73.220932303555799</c:v>
                </c:pt>
                <c:pt idx="22419">
                  <c:v>73.885293002806904</c:v>
                </c:pt>
                <c:pt idx="22420">
                  <c:v>79.642942784408405</c:v>
                </c:pt>
                <c:pt idx="22421">
                  <c:v>89.8109821610621</c:v>
                </c:pt>
                <c:pt idx="22422">
                  <c:v>86.3632838793377</c:v>
                </c:pt>
                <c:pt idx="22423">
                  <c:v>81.541308448711703</c:v>
                </c:pt>
                <c:pt idx="22424">
                  <c:v>78.330734133893301</c:v>
                </c:pt>
                <c:pt idx="22425">
                  <c:v>77.707465749970595</c:v>
                </c:pt>
                <c:pt idx="22426">
                  <c:v>76.408810704906699</c:v>
                </c:pt>
                <c:pt idx="22427">
                  <c:v>75.553678383145396</c:v>
                </c:pt>
                <c:pt idx="22428">
                  <c:v>75.184014809140194</c:v>
                </c:pt>
                <c:pt idx="22429">
                  <c:v>81.369419219080001</c:v>
                </c:pt>
                <c:pt idx="22430">
                  <c:v>81.187011465832498</c:v>
                </c:pt>
                <c:pt idx="22431">
                  <c:v>83.288416111288498</c:v>
                </c:pt>
                <c:pt idx="22432">
                  <c:v>86.187371393060104</c:v>
                </c:pt>
                <c:pt idx="22433">
                  <c:v>89.740872227976794</c:v>
                </c:pt>
                <c:pt idx="22434">
                  <c:v>92.480216541045706</c:v>
                </c:pt>
                <c:pt idx="22435">
                  <c:v>90.475129177163495</c:v>
                </c:pt>
                <c:pt idx="22436">
                  <c:v>83.311085968402594</c:v>
                </c:pt>
                <c:pt idx="22437">
                  <c:v>77.808219546056094</c:v>
                </c:pt>
                <c:pt idx="22438">
                  <c:v>72.539654327759393</c:v>
                </c:pt>
                <c:pt idx="22439">
                  <c:v>66.648581305429303</c:v>
                </c:pt>
                <c:pt idx="22440">
                  <c:v>63.305360565480797</c:v>
                </c:pt>
                <c:pt idx="22441">
                  <c:v>58.626549201391001</c:v>
                </c:pt>
                <c:pt idx="22442">
                  <c:v>58.1707529896794</c:v>
                </c:pt>
                <c:pt idx="22443">
                  <c:v>60.0531207814238</c:v>
                </c:pt>
                <c:pt idx="22444">
                  <c:v>58.201694866509598</c:v>
                </c:pt>
                <c:pt idx="22445">
                  <c:v>58.488637847258403</c:v>
                </c:pt>
                <c:pt idx="22446">
                  <c:v>51.834634864131402</c:v>
                </c:pt>
                <c:pt idx="22447">
                  <c:v>55.390704659670497</c:v>
                </c:pt>
                <c:pt idx="22448">
                  <c:v>62.190349432555401</c:v>
                </c:pt>
                <c:pt idx="22449">
                  <c:v>69.566772959533097</c:v>
                </c:pt>
                <c:pt idx="22450">
                  <c:v>76.076057790665004</c:v>
                </c:pt>
                <c:pt idx="22451">
                  <c:v>82.082116933097495</c:v>
                </c:pt>
                <c:pt idx="22452">
                  <c:v>85.404673088742697</c:v>
                </c:pt>
                <c:pt idx="22453">
                  <c:v>85.8323591553835</c:v>
                </c:pt>
                <c:pt idx="22454">
                  <c:v>83.587021498434794</c:v>
                </c:pt>
                <c:pt idx="22455">
                  <c:v>86.942749023531604</c:v>
                </c:pt>
                <c:pt idx="22456">
                  <c:v>85.668404765396005</c:v>
                </c:pt>
                <c:pt idx="22457">
                  <c:v>81.045841706113407</c:v>
                </c:pt>
                <c:pt idx="22458">
                  <c:v>78.042201992570995</c:v>
                </c:pt>
                <c:pt idx="22459">
                  <c:v>75.105335375712301</c:v>
                </c:pt>
                <c:pt idx="22460">
                  <c:v>65.611126141392802</c:v>
                </c:pt>
                <c:pt idx="22461">
                  <c:v>57.712895553382701</c:v>
                </c:pt>
                <c:pt idx="22462">
                  <c:v>56.705592817110599</c:v>
                </c:pt>
                <c:pt idx="22463">
                  <c:v>48.139242080279203</c:v>
                </c:pt>
                <c:pt idx="22464">
                  <c:v>45.899308424345698</c:v>
                </c:pt>
                <c:pt idx="22465">
                  <c:v>47.341444378101897</c:v>
                </c:pt>
                <c:pt idx="22466">
                  <c:v>49.976259828876401</c:v>
                </c:pt>
                <c:pt idx="22467">
                  <c:v>50.801243884172003</c:v>
                </c:pt>
                <c:pt idx="22468">
                  <c:v>55.777374476311998</c:v>
                </c:pt>
                <c:pt idx="22469">
                  <c:v>61.014375908267802</c:v>
                </c:pt>
                <c:pt idx="22470">
                  <c:v>68.704177790122003</c:v>
                </c:pt>
                <c:pt idx="22471">
                  <c:v>67.265632335121794</c:v>
                </c:pt>
                <c:pt idx="22472">
                  <c:v>73.901043798424396</c:v>
                </c:pt>
                <c:pt idx="22473">
                  <c:v>79.226345770823002</c:v>
                </c:pt>
                <c:pt idx="22474">
                  <c:v>82.974981848956006</c:v>
                </c:pt>
                <c:pt idx="22475">
                  <c:v>84.170027017458594</c:v>
                </c:pt>
                <c:pt idx="22476">
                  <c:v>94.028542716232707</c:v>
                </c:pt>
                <c:pt idx="22477">
                  <c:v>99.103227527399497</c:v>
                </c:pt>
                <c:pt idx="22478">
                  <c:v>100</c:v>
                </c:pt>
                <c:pt idx="22479">
                  <c:v>100</c:v>
                </c:pt>
                <c:pt idx="22480">
                  <c:v>100</c:v>
                </c:pt>
                <c:pt idx="22481">
                  <c:v>98.461378351179704</c:v>
                </c:pt>
                <c:pt idx="22482">
                  <c:v>89.770189327605294</c:v>
                </c:pt>
                <c:pt idx="22483">
                  <c:v>81.174709785485106</c:v>
                </c:pt>
                <c:pt idx="22484">
                  <c:v>71.157616075012498</c:v>
                </c:pt>
                <c:pt idx="22485">
                  <c:v>65.653782933421894</c:v>
                </c:pt>
                <c:pt idx="22486">
                  <c:v>62.379307983523901</c:v>
                </c:pt>
                <c:pt idx="22487">
                  <c:v>48.840424650476002</c:v>
                </c:pt>
                <c:pt idx="22488">
                  <c:v>44.613982681825597</c:v>
                </c:pt>
                <c:pt idx="22489">
                  <c:v>43.782839032351298</c:v>
                </c:pt>
                <c:pt idx="22490">
                  <c:v>47.885837477997597</c:v>
                </c:pt>
                <c:pt idx="22491">
                  <c:v>47.653567927189201</c:v>
                </c:pt>
                <c:pt idx="22492">
                  <c:v>50.999574464429401</c:v>
                </c:pt>
                <c:pt idx="22493">
                  <c:v>49.4094995391117</c:v>
                </c:pt>
                <c:pt idx="22494">
                  <c:v>49.822048794990799</c:v>
                </c:pt>
                <c:pt idx="22495">
                  <c:v>48.378580194617001</c:v>
                </c:pt>
                <c:pt idx="22496">
                  <c:v>54.853414210953197</c:v>
                </c:pt>
                <c:pt idx="22497">
                  <c:v>74.914836022291496</c:v>
                </c:pt>
                <c:pt idx="22498">
                  <c:v>83.635168360265297</c:v>
                </c:pt>
                <c:pt idx="22499">
                  <c:v>88.919987307227899</c:v>
                </c:pt>
                <c:pt idx="22500">
                  <c:v>92.071268432763802</c:v>
                </c:pt>
                <c:pt idx="22501">
                  <c:v>91.839995806847995</c:v>
                </c:pt>
                <c:pt idx="22502">
                  <c:v>90.221675000778902</c:v>
                </c:pt>
                <c:pt idx="22503">
                  <c:v>92.688568927042596</c:v>
                </c:pt>
                <c:pt idx="22504">
                  <c:v>93.6530888025206</c:v>
                </c:pt>
                <c:pt idx="22505">
                  <c:v>93.4947754164005</c:v>
                </c:pt>
                <c:pt idx="22506">
                  <c:v>87.712281898911399</c:v>
                </c:pt>
                <c:pt idx="22507">
                  <c:v>80.777995236265497</c:v>
                </c:pt>
                <c:pt idx="22508">
                  <c:v>71.0979013583582</c:v>
                </c:pt>
                <c:pt idx="22509">
                  <c:v>64.681114630711093</c:v>
                </c:pt>
                <c:pt idx="22510">
                  <c:v>62.349330380125103</c:v>
                </c:pt>
                <c:pt idx="22511">
                  <c:v>60.915745216105798</c:v>
                </c:pt>
                <c:pt idx="22512">
                  <c:v>56.154991852627099</c:v>
                </c:pt>
                <c:pt idx="22513">
                  <c:v>55.334161321434699</c:v>
                </c:pt>
                <c:pt idx="22514">
                  <c:v>56.395401489145002</c:v>
                </c:pt>
                <c:pt idx="22515">
                  <c:v>54.256906215874402</c:v>
                </c:pt>
                <c:pt idx="22516">
                  <c:v>60.792866164792102</c:v>
                </c:pt>
                <c:pt idx="22517">
                  <c:v>60.287749468161401</c:v>
                </c:pt>
                <c:pt idx="22518">
                  <c:v>59.028494446544897</c:v>
                </c:pt>
                <c:pt idx="22519">
                  <c:v>65.128887057461796</c:v>
                </c:pt>
                <c:pt idx="22520">
                  <c:v>64.861499047311398</c:v>
                </c:pt>
                <c:pt idx="22521">
                  <c:v>66.511103541538603</c:v>
                </c:pt>
                <c:pt idx="22522">
                  <c:v>68.370493789094695</c:v>
                </c:pt>
                <c:pt idx="22523">
                  <c:v>73.707236418226003</c:v>
                </c:pt>
                <c:pt idx="22524">
                  <c:v>79.131966532679201</c:v>
                </c:pt>
                <c:pt idx="22525">
                  <c:v>86.670718082525994</c:v>
                </c:pt>
                <c:pt idx="22526">
                  <c:v>92.586800647733</c:v>
                </c:pt>
                <c:pt idx="22527">
                  <c:v>95.492029871198696</c:v>
                </c:pt>
                <c:pt idx="22528">
                  <c:v>99.007233573268806</c:v>
                </c:pt>
                <c:pt idx="22529">
                  <c:v>95.692067878939397</c:v>
                </c:pt>
                <c:pt idx="22530">
                  <c:v>89.154723007273603</c:v>
                </c:pt>
                <c:pt idx="22531">
                  <c:v>80.636837006212701</c:v>
                </c:pt>
                <c:pt idx="22532">
                  <c:v>71.4428749793733</c:v>
                </c:pt>
                <c:pt idx="22533">
                  <c:v>62.123073190926497</c:v>
                </c:pt>
                <c:pt idx="22534">
                  <c:v>53.959654153958098</c:v>
                </c:pt>
                <c:pt idx="22535">
                  <c:v>48.735578184305801</c:v>
                </c:pt>
                <c:pt idx="22536">
                  <c:v>45.637114704082897</c:v>
                </c:pt>
                <c:pt idx="22537">
                  <c:v>45.159112721985998</c:v>
                </c:pt>
                <c:pt idx="22538">
                  <c:v>44.707664575279502</c:v>
                </c:pt>
                <c:pt idx="22539">
                  <c:v>45.687111133523103</c:v>
                </c:pt>
                <c:pt idx="22540">
                  <c:v>51.646967581781503</c:v>
                </c:pt>
                <c:pt idx="22541">
                  <c:v>54.949653946691903</c:v>
                </c:pt>
                <c:pt idx="22542">
                  <c:v>61.831941839015101</c:v>
                </c:pt>
                <c:pt idx="22543">
                  <c:v>67.249607558623097</c:v>
                </c:pt>
                <c:pt idx="22544">
                  <c:v>72.864371625455703</c:v>
                </c:pt>
                <c:pt idx="22545">
                  <c:v>80.495959991993303</c:v>
                </c:pt>
                <c:pt idx="22546">
                  <c:v>85.761020407770104</c:v>
                </c:pt>
                <c:pt idx="22547">
                  <c:v>88.798138483192105</c:v>
                </c:pt>
                <c:pt idx="22548">
                  <c:v>94.342574935453698</c:v>
                </c:pt>
                <c:pt idx="22549">
                  <c:v>97.713861740446603</c:v>
                </c:pt>
                <c:pt idx="22550">
                  <c:v>95.603655872590807</c:v>
                </c:pt>
                <c:pt idx="22551">
                  <c:v>95.639290218370903</c:v>
                </c:pt>
                <c:pt idx="22552">
                  <c:v>97.0324025182951</c:v>
                </c:pt>
                <c:pt idx="22553">
                  <c:v>90.006460393283703</c:v>
                </c:pt>
                <c:pt idx="22554">
                  <c:v>83.872945776032296</c:v>
                </c:pt>
                <c:pt idx="22555">
                  <c:v>76.845274627156599</c:v>
                </c:pt>
                <c:pt idx="22556">
                  <c:v>70.068313703484307</c:v>
                </c:pt>
                <c:pt idx="22557">
                  <c:v>64.576693524055202</c:v>
                </c:pt>
                <c:pt idx="22558">
                  <c:v>58.3643352387734</c:v>
                </c:pt>
                <c:pt idx="22559">
                  <c:v>54.0273836312724</c:v>
                </c:pt>
                <c:pt idx="22560">
                  <c:v>52.5754618423842</c:v>
                </c:pt>
                <c:pt idx="22561">
                  <c:v>51.377452328107402</c:v>
                </c:pt>
                <c:pt idx="22562">
                  <c:v>54.018382640264399</c:v>
                </c:pt>
                <c:pt idx="22563">
                  <c:v>75.689065069423407</c:v>
                </c:pt>
                <c:pt idx="22564">
                  <c:v>80.796910129168495</c:v>
                </c:pt>
                <c:pt idx="22565">
                  <c:v>76.485551370578193</c:v>
                </c:pt>
                <c:pt idx="22566">
                  <c:v>77.377279275751704</c:v>
                </c:pt>
                <c:pt idx="22567">
                  <c:v>78.927100622226305</c:v>
                </c:pt>
                <c:pt idx="22568">
                  <c:v>82.332544324851696</c:v>
                </c:pt>
                <c:pt idx="22569">
                  <c:v>81.6505598415701</c:v>
                </c:pt>
                <c:pt idx="22570">
                  <c:v>81.557272071583</c:v>
                </c:pt>
                <c:pt idx="22571">
                  <c:v>82.159865528433798</c:v>
                </c:pt>
                <c:pt idx="22572">
                  <c:v>82.209650197027798</c:v>
                </c:pt>
                <c:pt idx="22573">
                  <c:v>84.881295134560006</c:v>
                </c:pt>
                <c:pt idx="22574">
                  <c:v>87.044650614868203</c:v>
                </c:pt>
                <c:pt idx="22575">
                  <c:v>90.332034996332396</c:v>
                </c:pt>
                <c:pt idx="22576">
                  <c:v>93.231529516098206</c:v>
                </c:pt>
                <c:pt idx="22577">
                  <c:v>93.594116603304201</c:v>
                </c:pt>
                <c:pt idx="22578">
                  <c:v>89.308632674377506</c:v>
                </c:pt>
                <c:pt idx="22579">
                  <c:v>76.634006815794606</c:v>
                </c:pt>
                <c:pt idx="22580">
                  <c:v>71.759493440559197</c:v>
                </c:pt>
                <c:pt idx="22581">
                  <c:v>66.660021979377404</c:v>
                </c:pt>
                <c:pt idx="22582">
                  <c:v>63.2096142606729</c:v>
                </c:pt>
                <c:pt idx="22583">
                  <c:v>60.073763803304701</c:v>
                </c:pt>
                <c:pt idx="22584">
                  <c:v>62.5354214964009</c:v>
                </c:pt>
                <c:pt idx="22585">
                  <c:v>63.451041114306904</c:v>
                </c:pt>
                <c:pt idx="22586">
                  <c:v>68.914675065225794</c:v>
                </c:pt>
                <c:pt idx="22587">
                  <c:v>66.652658837026195</c:v>
                </c:pt>
                <c:pt idx="22588">
                  <c:v>62.262892993601596</c:v>
                </c:pt>
                <c:pt idx="22589">
                  <c:v>73.168381559285507</c:v>
                </c:pt>
                <c:pt idx="22590">
                  <c:v>90.181279660359905</c:v>
                </c:pt>
                <c:pt idx="22591">
                  <c:v>92.616906172953094</c:v>
                </c:pt>
                <c:pt idx="22592">
                  <c:v>96.419718240768901</c:v>
                </c:pt>
                <c:pt idx="22593">
                  <c:v>100</c:v>
                </c:pt>
                <c:pt idx="22594">
                  <c:v>100</c:v>
                </c:pt>
                <c:pt idx="22595">
                  <c:v>100</c:v>
                </c:pt>
                <c:pt idx="22596">
                  <c:v>100</c:v>
                </c:pt>
                <c:pt idx="22597">
                  <c:v>100</c:v>
                </c:pt>
                <c:pt idx="22598">
                  <c:v>100</c:v>
                </c:pt>
                <c:pt idx="22599">
                  <c:v>100</c:v>
                </c:pt>
                <c:pt idx="22600">
                  <c:v>100</c:v>
                </c:pt>
                <c:pt idx="22601">
                  <c:v>100</c:v>
                </c:pt>
                <c:pt idx="22602">
                  <c:v>99.993562134388497</c:v>
                </c:pt>
                <c:pt idx="22603">
                  <c:v>95.6684917225991</c:v>
                </c:pt>
                <c:pt idx="22604">
                  <c:v>89.905204954444102</c:v>
                </c:pt>
                <c:pt idx="22605">
                  <c:v>79.537120995716293</c:v>
                </c:pt>
                <c:pt idx="22606">
                  <c:v>72.7647142113115</c:v>
                </c:pt>
                <c:pt idx="22607">
                  <c:v>67.237718594628006</c:v>
                </c:pt>
                <c:pt idx="22608">
                  <c:v>59.2581528111456</c:v>
                </c:pt>
                <c:pt idx="22609">
                  <c:v>52.5801836583165</c:v>
                </c:pt>
                <c:pt idx="22610">
                  <c:v>45.8480458893509</c:v>
                </c:pt>
                <c:pt idx="22611">
                  <c:v>48.278723079726703</c:v>
                </c:pt>
                <c:pt idx="22612">
                  <c:v>49.086107874672003</c:v>
                </c:pt>
                <c:pt idx="22613">
                  <c:v>49.230978484172297</c:v>
                </c:pt>
                <c:pt idx="22614">
                  <c:v>56.082365031462899</c:v>
                </c:pt>
                <c:pt idx="22615">
                  <c:v>64.104883379963596</c:v>
                </c:pt>
                <c:pt idx="22616">
                  <c:v>66.261397635448901</c:v>
                </c:pt>
                <c:pt idx="22617">
                  <c:v>71.1611090251739</c:v>
                </c:pt>
                <c:pt idx="22618">
                  <c:v>75.116538135514503</c:v>
                </c:pt>
                <c:pt idx="22619">
                  <c:v>80.9167070165566</c:v>
                </c:pt>
                <c:pt idx="22620">
                  <c:v>82.611189280256895</c:v>
                </c:pt>
                <c:pt idx="22621">
                  <c:v>82.142428835194906</c:v>
                </c:pt>
                <c:pt idx="22622">
                  <c:v>84.869417300918002</c:v>
                </c:pt>
                <c:pt idx="22623">
                  <c:v>89.708892589768396</c:v>
                </c:pt>
                <c:pt idx="22624">
                  <c:v>93.138431930900595</c:v>
                </c:pt>
                <c:pt idx="22625">
                  <c:v>87.236613116880406</c:v>
                </c:pt>
                <c:pt idx="22626">
                  <c:v>85.514547227618394</c:v>
                </c:pt>
                <c:pt idx="22627">
                  <c:v>94.131568944306807</c:v>
                </c:pt>
                <c:pt idx="22628">
                  <c:v>98.6793939816598</c:v>
                </c:pt>
                <c:pt idx="22629">
                  <c:v>99.239194500120206</c:v>
                </c:pt>
                <c:pt idx="22630">
                  <c:v>99.047850537278194</c:v>
                </c:pt>
                <c:pt idx="22631">
                  <c:v>99.492080557488293</c:v>
                </c:pt>
                <c:pt idx="22632">
                  <c:v>95.642595275336205</c:v>
                </c:pt>
                <c:pt idx="22633">
                  <c:v>91.261860219459606</c:v>
                </c:pt>
                <c:pt idx="22634">
                  <c:v>95.703507174867298</c:v>
                </c:pt>
                <c:pt idx="22635">
                  <c:v>85.489268934797195</c:v>
                </c:pt>
                <c:pt idx="22636">
                  <c:v>77.382032953726707</c:v>
                </c:pt>
                <c:pt idx="22637">
                  <c:v>69.496155578479005</c:v>
                </c:pt>
                <c:pt idx="22638">
                  <c:v>78.994507392142694</c:v>
                </c:pt>
                <c:pt idx="22639">
                  <c:v>79.621646079395703</c:v>
                </c:pt>
                <c:pt idx="22640">
                  <c:v>86.881957545450703</c:v>
                </c:pt>
                <c:pt idx="22641">
                  <c:v>94.142100031607598</c:v>
                </c:pt>
                <c:pt idx="22642">
                  <c:v>93.797135727116896</c:v>
                </c:pt>
                <c:pt idx="22643">
                  <c:v>94.828926959523102</c:v>
                </c:pt>
                <c:pt idx="22644">
                  <c:v>97.8608857218412</c:v>
                </c:pt>
                <c:pt idx="22645">
                  <c:v>97.973636957731699</c:v>
                </c:pt>
                <c:pt idx="22646">
                  <c:v>97.227950918399699</c:v>
                </c:pt>
                <c:pt idx="22647">
                  <c:v>95.479634377453294</c:v>
                </c:pt>
                <c:pt idx="22648">
                  <c:v>95.200824251616694</c:v>
                </c:pt>
                <c:pt idx="22649">
                  <c:v>97.670911399649796</c:v>
                </c:pt>
                <c:pt idx="22650">
                  <c:v>90.138335173725395</c:v>
                </c:pt>
                <c:pt idx="22651">
                  <c:v>79.641209387362494</c:v>
                </c:pt>
                <c:pt idx="22652">
                  <c:v>69.952165362544704</c:v>
                </c:pt>
                <c:pt idx="22653">
                  <c:v>61.265230957993602</c:v>
                </c:pt>
                <c:pt idx="22654">
                  <c:v>55.611238501717303</c:v>
                </c:pt>
                <c:pt idx="22655">
                  <c:v>48.415074134152597</c:v>
                </c:pt>
                <c:pt idx="22656">
                  <c:v>46.967854037947298</c:v>
                </c:pt>
                <c:pt idx="22657">
                  <c:v>45.074280080821197</c:v>
                </c:pt>
                <c:pt idx="22658">
                  <c:v>46.5719980174607</c:v>
                </c:pt>
                <c:pt idx="22659">
                  <c:v>45.884278129696902</c:v>
                </c:pt>
                <c:pt idx="22660">
                  <c:v>45.637087351421002</c:v>
                </c:pt>
                <c:pt idx="22661">
                  <c:v>46.689663243280698</c:v>
                </c:pt>
                <c:pt idx="22662">
                  <c:v>47.815188739020797</c:v>
                </c:pt>
                <c:pt idx="22663">
                  <c:v>51.403709627403998</c:v>
                </c:pt>
                <c:pt idx="22664">
                  <c:v>57.685721859585101</c:v>
                </c:pt>
                <c:pt idx="22665">
                  <c:v>71.0390466218591</c:v>
                </c:pt>
                <c:pt idx="22666">
                  <c:v>83.085044390197098</c:v>
                </c:pt>
                <c:pt idx="22667">
                  <c:v>90.197237933189101</c:v>
                </c:pt>
                <c:pt idx="22668">
                  <c:v>90.702918807901995</c:v>
                </c:pt>
                <c:pt idx="22669">
                  <c:v>91.778413087582393</c:v>
                </c:pt>
                <c:pt idx="22670">
                  <c:v>93.023965136054599</c:v>
                </c:pt>
                <c:pt idx="22671">
                  <c:v>91.556431356267296</c:v>
                </c:pt>
                <c:pt idx="22672">
                  <c:v>91.574946157068396</c:v>
                </c:pt>
                <c:pt idx="22673">
                  <c:v>87.3592869567523</c:v>
                </c:pt>
                <c:pt idx="22674">
                  <c:v>79.859752318477106</c:v>
                </c:pt>
                <c:pt idx="22675">
                  <c:v>72.519638502893699</c:v>
                </c:pt>
                <c:pt idx="22676">
                  <c:v>63.887376641084501</c:v>
                </c:pt>
                <c:pt idx="22677">
                  <c:v>61.768945048065902</c:v>
                </c:pt>
                <c:pt idx="22678">
                  <c:v>57.307812246045103</c:v>
                </c:pt>
                <c:pt idx="22679">
                  <c:v>54.108475530702897</c:v>
                </c:pt>
                <c:pt idx="22680">
                  <c:v>54.612165229959203</c:v>
                </c:pt>
                <c:pt idx="22681">
                  <c:v>55.807676216371704</c:v>
                </c:pt>
                <c:pt idx="22682">
                  <c:v>57.597886731263401</c:v>
                </c:pt>
                <c:pt idx="22683">
                  <c:v>59.5944589871293</c:v>
                </c:pt>
                <c:pt idx="22684">
                  <c:v>62.315726762443198</c:v>
                </c:pt>
                <c:pt idx="22685">
                  <c:v>66.737792473462605</c:v>
                </c:pt>
                <c:pt idx="22686">
                  <c:v>72.959578099502295</c:v>
                </c:pt>
                <c:pt idx="22687">
                  <c:v>80.498461565351406</c:v>
                </c:pt>
                <c:pt idx="22688">
                  <c:v>83.265692859008595</c:v>
                </c:pt>
                <c:pt idx="22689">
                  <c:v>83.786670655193802</c:v>
                </c:pt>
                <c:pt idx="22690">
                  <c:v>83.716878382767106</c:v>
                </c:pt>
                <c:pt idx="22691">
                  <c:v>86.063701223821894</c:v>
                </c:pt>
                <c:pt idx="22692">
                  <c:v>88.428475062521699</c:v>
                </c:pt>
                <c:pt idx="22693">
                  <c:v>100</c:v>
                </c:pt>
                <c:pt idx="22694">
                  <c:v>100</c:v>
                </c:pt>
                <c:pt idx="22695">
                  <c:v>100</c:v>
                </c:pt>
                <c:pt idx="22696">
                  <c:v>100</c:v>
                </c:pt>
                <c:pt idx="22697">
                  <c:v>100</c:v>
                </c:pt>
                <c:pt idx="22698">
                  <c:v>100</c:v>
                </c:pt>
                <c:pt idx="22699">
                  <c:v>100</c:v>
                </c:pt>
                <c:pt idx="22700">
                  <c:v>99.999986207112897</c:v>
                </c:pt>
                <c:pt idx="22701">
                  <c:v>97.347716826518905</c:v>
                </c:pt>
                <c:pt idx="22702">
                  <c:v>90.048739844134005</c:v>
                </c:pt>
                <c:pt idx="22703">
                  <c:v>89.663528810737503</c:v>
                </c:pt>
                <c:pt idx="22704">
                  <c:v>84.661632373001893</c:v>
                </c:pt>
                <c:pt idx="22705">
                  <c:v>82.525382897215593</c:v>
                </c:pt>
                <c:pt idx="22706">
                  <c:v>75.168262005199907</c:v>
                </c:pt>
                <c:pt idx="22707">
                  <c:v>69.857231258765694</c:v>
                </c:pt>
                <c:pt idx="22708">
                  <c:v>68.529411669155706</c:v>
                </c:pt>
                <c:pt idx="22709">
                  <c:v>69.906346511930906</c:v>
                </c:pt>
                <c:pt idx="22710">
                  <c:v>68.447881729176899</c:v>
                </c:pt>
                <c:pt idx="22711">
                  <c:v>62.566686144084898</c:v>
                </c:pt>
                <c:pt idx="22712">
                  <c:v>68.637550522119099</c:v>
                </c:pt>
                <c:pt idx="22713">
                  <c:v>72.626493580918506</c:v>
                </c:pt>
                <c:pt idx="22714">
                  <c:v>83.078816099056795</c:v>
                </c:pt>
                <c:pt idx="22715">
                  <c:v>94.094331773551403</c:v>
                </c:pt>
                <c:pt idx="22716">
                  <c:v>99.318987804686401</c:v>
                </c:pt>
                <c:pt idx="22717">
                  <c:v>99.762241966355205</c:v>
                </c:pt>
                <c:pt idx="22718">
                  <c:v>99.7972569004787</c:v>
                </c:pt>
                <c:pt idx="22719">
                  <c:v>100</c:v>
                </c:pt>
                <c:pt idx="22720">
                  <c:v>100</c:v>
                </c:pt>
                <c:pt idx="22721">
                  <c:v>100</c:v>
                </c:pt>
                <c:pt idx="22722">
                  <c:v>97.244199332897693</c:v>
                </c:pt>
                <c:pt idx="22723">
                  <c:v>85.206852419346902</c:v>
                </c:pt>
                <c:pt idx="22724">
                  <c:v>73.853475238344203</c:v>
                </c:pt>
                <c:pt idx="22725">
                  <c:v>68.464590225047303</c:v>
                </c:pt>
                <c:pt idx="22726">
                  <c:v>63.755628228081697</c:v>
                </c:pt>
                <c:pt idx="22727">
                  <c:v>60.857574046864599</c:v>
                </c:pt>
                <c:pt idx="22728">
                  <c:v>59.536096501598699</c:v>
                </c:pt>
                <c:pt idx="22729">
                  <c:v>53.0322141217287</c:v>
                </c:pt>
                <c:pt idx="22730">
                  <c:v>51.8855855026085</c:v>
                </c:pt>
                <c:pt idx="22731">
                  <c:v>48.3038918704938</c:v>
                </c:pt>
                <c:pt idx="22732">
                  <c:v>49.374425015762</c:v>
                </c:pt>
                <c:pt idx="22733">
                  <c:v>49.7073323309301</c:v>
                </c:pt>
                <c:pt idx="22734">
                  <c:v>52.0827750650745</c:v>
                </c:pt>
                <c:pt idx="22735">
                  <c:v>55.425300507281797</c:v>
                </c:pt>
                <c:pt idx="22736">
                  <c:v>62.789205234714103</c:v>
                </c:pt>
                <c:pt idx="22737">
                  <c:v>70.118960748188101</c:v>
                </c:pt>
                <c:pt idx="22738">
                  <c:v>76.546042591218296</c:v>
                </c:pt>
                <c:pt idx="22739">
                  <c:v>87.240006791420896</c:v>
                </c:pt>
                <c:pt idx="22740">
                  <c:v>92.954361351859802</c:v>
                </c:pt>
                <c:pt idx="22741">
                  <c:v>99.044166413231693</c:v>
                </c:pt>
                <c:pt idx="22742">
                  <c:v>100</c:v>
                </c:pt>
                <c:pt idx="22743">
                  <c:v>99.174922851224295</c:v>
                </c:pt>
                <c:pt idx="22744">
                  <c:v>99.738698536237806</c:v>
                </c:pt>
                <c:pt idx="22745">
                  <c:v>99.183656414089</c:v>
                </c:pt>
                <c:pt idx="22746">
                  <c:v>95.909210346839203</c:v>
                </c:pt>
                <c:pt idx="22747">
                  <c:v>95.795944397558799</c:v>
                </c:pt>
                <c:pt idx="22748">
                  <c:v>94.178102904302804</c:v>
                </c:pt>
                <c:pt idx="22749">
                  <c:v>96.666162352212595</c:v>
                </c:pt>
                <c:pt idx="22750">
                  <c:v>89.232558477433997</c:v>
                </c:pt>
                <c:pt idx="22751">
                  <c:v>79.583328192346201</c:v>
                </c:pt>
                <c:pt idx="22752">
                  <c:v>87.772069045414398</c:v>
                </c:pt>
                <c:pt idx="22753">
                  <c:v>90.931609310678894</c:v>
                </c:pt>
                <c:pt idx="22754">
                  <c:v>94.309360458206896</c:v>
                </c:pt>
                <c:pt idx="22755">
                  <c:v>93.986940522357102</c:v>
                </c:pt>
                <c:pt idx="22756">
                  <c:v>85.890043019294595</c:v>
                </c:pt>
                <c:pt idx="22757">
                  <c:v>74.2143736483754</c:v>
                </c:pt>
                <c:pt idx="22758">
                  <c:v>70.809869950791807</c:v>
                </c:pt>
                <c:pt idx="22759">
                  <c:v>76.523417988564105</c:v>
                </c:pt>
                <c:pt idx="22760">
                  <c:v>81.267621988882098</c:v>
                </c:pt>
                <c:pt idx="22761">
                  <c:v>84.353232102878493</c:v>
                </c:pt>
                <c:pt idx="22762">
                  <c:v>81.850467844140695</c:v>
                </c:pt>
                <c:pt idx="22763">
                  <c:v>80.376653650840893</c:v>
                </c:pt>
                <c:pt idx="22764">
                  <c:v>83.200809281282105</c:v>
                </c:pt>
                <c:pt idx="22765">
                  <c:v>93.745172756841697</c:v>
                </c:pt>
                <c:pt idx="22766">
                  <c:v>93.054144034024802</c:v>
                </c:pt>
                <c:pt idx="22767">
                  <c:v>93.829212390410703</c:v>
                </c:pt>
                <c:pt idx="22768">
                  <c:v>97.060659991035294</c:v>
                </c:pt>
                <c:pt idx="22769">
                  <c:v>99.192765793176704</c:v>
                </c:pt>
                <c:pt idx="22770">
                  <c:v>100</c:v>
                </c:pt>
                <c:pt idx="22771">
                  <c:v>100</c:v>
                </c:pt>
                <c:pt idx="22772">
                  <c:v>99.939767165519697</c:v>
                </c:pt>
                <c:pt idx="22773">
                  <c:v>96.663341619685596</c:v>
                </c:pt>
                <c:pt idx="22774">
                  <c:v>93.777919540356706</c:v>
                </c:pt>
                <c:pt idx="22775">
                  <c:v>94.606923113407703</c:v>
                </c:pt>
                <c:pt idx="22776">
                  <c:v>99.890532324428193</c:v>
                </c:pt>
                <c:pt idx="22777">
                  <c:v>100</c:v>
                </c:pt>
                <c:pt idx="22778">
                  <c:v>100</c:v>
                </c:pt>
                <c:pt idx="22779">
                  <c:v>99.944770957745405</c:v>
                </c:pt>
                <c:pt idx="22780">
                  <c:v>94.420179893998906</c:v>
                </c:pt>
                <c:pt idx="22781">
                  <c:v>87.910155261306002</c:v>
                </c:pt>
                <c:pt idx="22782">
                  <c:v>80.398890635476803</c:v>
                </c:pt>
                <c:pt idx="22783">
                  <c:v>80.081467026874407</c:v>
                </c:pt>
                <c:pt idx="22784">
                  <c:v>90.473882539779396</c:v>
                </c:pt>
                <c:pt idx="22785">
                  <c:v>99.516611628817401</c:v>
                </c:pt>
                <c:pt idx="22786">
                  <c:v>100</c:v>
                </c:pt>
                <c:pt idx="22787">
                  <c:v>100</c:v>
                </c:pt>
                <c:pt idx="22788">
                  <c:v>100</c:v>
                </c:pt>
                <c:pt idx="22789">
                  <c:v>100</c:v>
                </c:pt>
                <c:pt idx="22790">
                  <c:v>100</c:v>
                </c:pt>
                <c:pt idx="22791">
                  <c:v>100</c:v>
                </c:pt>
                <c:pt idx="22792">
                  <c:v>100</c:v>
                </c:pt>
                <c:pt idx="22793">
                  <c:v>100</c:v>
                </c:pt>
                <c:pt idx="22794">
                  <c:v>97.771831352937596</c:v>
                </c:pt>
                <c:pt idx="22795">
                  <c:v>91.302468816465307</c:v>
                </c:pt>
                <c:pt idx="22796">
                  <c:v>91.072723527182504</c:v>
                </c:pt>
                <c:pt idx="22797">
                  <c:v>86.804334718346297</c:v>
                </c:pt>
                <c:pt idx="22798">
                  <c:v>78.525191845441697</c:v>
                </c:pt>
                <c:pt idx="22799">
                  <c:v>82.247134056404704</c:v>
                </c:pt>
                <c:pt idx="22800">
                  <c:v>86.141388470253602</c:v>
                </c:pt>
                <c:pt idx="22801">
                  <c:v>86.940628189532902</c:v>
                </c:pt>
                <c:pt idx="22802">
                  <c:v>99.836186705943305</c:v>
                </c:pt>
                <c:pt idx="22803">
                  <c:v>100</c:v>
                </c:pt>
                <c:pt idx="22804">
                  <c:v>100</c:v>
                </c:pt>
                <c:pt idx="22805">
                  <c:v>99.568731615259694</c:v>
                </c:pt>
                <c:pt idx="22806">
                  <c:v>95.194194490397706</c:v>
                </c:pt>
                <c:pt idx="22807">
                  <c:v>92.136282015110694</c:v>
                </c:pt>
                <c:pt idx="22808">
                  <c:v>99.847080463496795</c:v>
                </c:pt>
                <c:pt idx="22809">
                  <c:v>100</c:v>
                </c:pt>
                <c:pt idx="22810">
                  <c:v>100</c:v>
                </c:pt>
                <c:pt idx="22811">
                  <c:v>100</c:v>
                </c:pt>
                <c:pt idx="22812">
                  <c:v>100</c:v>
                </c:pt>
                <c:pt idx="22813">
                  <c:v>100</c:v>
                </c:pt>
                <c:pt idx="22814">
                  <c:v>100</c:v>
                </c:pt>
                <c:pt idx="22815">
                  <c:v>100</c:v>
                </c:pt>
                <c:pt idx="22816">
                  <c:v>100</c:v>
                </c:pt>
                <c:pt idx="22817">
                  <c:v>100</c:v>
                </c:pt>
                <c:pt idx="22818">
                  <c:v>98.363015303714505</c:v>
                </c:pt>
                <c:pt idx="22819">
                  <c:v>85.353074696298194</c:v>
                </c:pt>
                <c:pt idx="22820">
                  <c:v>78.531139632610305</c:v>
                </c:pt>
                <c:pt idx="22821">
                  <c:v>71.600481140606703</c:v>
                </c:pt>
                <c:pt idx="22822">
                  <c:v>58.821230384879698</c:v>
                </c:pt>
                <c:pt idx="22823">
                  <c:v>57.386259604254903</c:v>
                </c:pt>
                <c:pt idx="22824">
                  <c:v>54.462197901325098</c:v>
                </c:pt>
                <c:pt idx="22825">
                  <c:v>56.3832968712235</c:v>
                </c:pt>
                <c:pt idx="22826">
                  <c:v>64.021774697445096</c:v>
                </c:pt>
                <c:pt idx="22827">
                  <c:v>62.495852710930301</c:v>
                </c:pt>
                <c:pt idx="22828">
                  <c:v>68.192039604239298</c:v>
                </c:pt>
                <c:pt idx="22829">
                  <c:v>68.668020022418503</c:v>
                </c:pt>
                <c:pt idx="22830">
                  <c:v>71.312444425931403</c:v>
                </c:pt>
                <c:pt idx="22831">
                  <c:v>74.088941849989396</c:v>
                </c:pt>
                <c:pt idx="22832">
                  <c:v>78.684050071658206</c:v>
                </c:pt>
                <c:pt idx="22833">
                  <c:v>81.359848317702998</c:v>
                </c:pt>
                <c:pt idx="22834">
                  <c:v>82.594415897234498</c:v>
                </c:pt>
                <c:pt idx="22835">
                  <c:v>80.945350862592704</c:v>
                </c:pt>
                <c:pt idx="22836">
                  <c:v>83.675906621352993</c:v>
                </c:pt>
                <c:pt idx="22837">
                  <c:v>86.075733301099007</c:v>
                </c:pt>
                <c:pt idx="22838">
                  <c:v>88.718727344591301</c:v>
                </c:pt>
                <c:pt idx="22839">
                  <c:v>90.739523325593794</c:v>
                </c:pt>
                <c:pt idx="22840">
                  <c:v>93.837974356546994</c:v>
                </c:pt>
                <c:pt idx="22841">
                  <c:v>96.5021941543243</c:v>
                </c:pt>
                <c:pt idx="22842">
                  <c:v>92.051414049927203</c:v>
                </c:pt>
                <c:pt idx="22843">
                  <c:v>84.129534584016795</c:v>
                </c:pt>
                <c:pt idx="22844">
                  <c:v>79.588991018790495</c:v>
                </c:pt>
                <c:pt idx="22845">
                  <c:v>75.584313171986594</c:v>
                </c:pt>
                <c:pt idx="22846">
                  <c:v>71.602767115436194</c:v>
                </c:pt>
                <c:pt idx="22847">
                  <c:v>68.373905046299896</c:v>
                </c:pt>
                <c:pt idx="22848">
                  <c:v>67.805459684371797</c:v>
                </c:pt>
                <c:pt idx="22849">
                  <c:v>68.508033973241396</c:v>
                </c:pt>
                <c:pt idx="22850">
                  <c:v>70.500466558147394</c:v>
                </c:pt>
                <c:pt idx="22851">
                  <c:v>65.923741847272296</c:v>
                </c:pt>
                <c:pt idx="22852">
                  <c:v>67.569393104898296</c:v>
                </c:pt>
                <c:pt idx="22853">
                  <c:v>68.634851781557401</c:v>
                </c:pt>
                <c:pt idx="22854">
                  <c:v>68.501583369359807</c:v>
                </c:pt>
                <c:pt idx="22855">
                  <c:v>72.724965289773095</c:v>
                </c:pt>
                <c:pt idx="22856">
                  <c:v>80.211910918720704</c:v>
                </c:pt>
                <c:pt idx="22857">
                  <c:v>88.9121569353631</c:v>
                </c:pt>
                <c:pt idx="22858">
                  <c:v>97.283543821282194</c:v>
                </c:pt>
                <c:pt idx="22859">
                  <c:v>100</c:v>
                </c:pt>
                <c:pt idx="22860">
                  <c:v>100</c:v>
                </c:pt>
                <c:pt idx="22861">
                  <c:v>100</c:v>
                </c:pt>
                <c:pt idx="22862">
                  <c:v>100</c:v>
                </c:pt>
                <c:pt idx="22863">
                  <c:v>100</c:v>
                </c:pt>
                <c:pt idx="22864">
                  <c:v>100</c:v>
                </c:pt>
                <c:pt idx="22865">
                  <c:v>100</c:v>
                </c:pt>
                <c:pt idx="22866">
                  <c:v>100</c:v>
                </c:pt>
                <c:pt idx="22867">
                  <c:v>100</c:v>
                </c:pt>
                <c:pt idx="22868">
                  <c:v>97.868476855432206</c:v>
                </c:pt>
                <c:pt idx="22869">
                  <c:v>89.8471348252436</c:v>
                </c:pt>
                <c:pt idx="22870">
                  <c:v>79.6065581087162</c:v>
                </c:pt>
                <c:pt idx="22871">
                  <c:v>70.071677764461</c:v>
                </c:pt>
                <c:pt idx="22872">
                  <c:v>69.734112478545995</c:v>
                </c:pt>
                <c:pt idx="22873">
                  <c:v>71.727301514771597</c:v>
                </c:pt>
                <c:pt idx="22874">
                  <c:v>77.635410440891405</c:v>
                </c:pt>
                <c:pt idx="22875">
                  <c:v>76.114312735220906</c:v>
                </c:pt>
                <c:pt idx="22876">
                  <c:v>72.011637143636307</c:v>
                </c:pt>
                <c:pt idx="22877">
                  <c:v>66.431925088830695</c:v>
                </c:pt>
                <c:pt idx="22878">
                  <c:v>66.651125259479599</c:v>
                </c:pt>
                <c:pt idx="22879">
                  <c:v>70.743973334639605</c:v>
                </c:pt>
                <c:pt idx="22880">
                  <c:v>73.279682272485601</c:v>
                </c:pt>
                <c:pt idx="22881">
                  <c:v>79.143827354302999</c:v>
                </c:pt>
                <c:pt idx="22882">
                  <c:v>85.215675416841407</c:v>
                </c:pt>
                <c:pt idx="22883">
                  <c:v>87.627619274721894</c:v>
                </c:pt>
                <c:pt idx="22884">
                  <c:v>82.387157067891195</c:v>
                </c:pt>
                <c:pt idx="22885">
                  <c:v>81.487353542038704</c:v>
                </c:pt>
                <c:pt idx="22886">
                  <c:v>82.8256787883725</c:v>
                </c:pt>
                <c:pt idx="22887">
                  <c:v>84.061264100208803</c:v>
                </c:pt>
                <c:pt idx="22888">
                  <c:v>87.170477828874695</c:v>
                </c:pt>
                <c:pt idx="22889">
                  <c:v>87.463741717569405</c:v>
                </c:pt>
                <c:pt idx="22890">
                  <c:v>83.986074593607697</c:v>
                </c:pt>
                <c:pt idx="22891">
                  <c:v>81.205316977913995</c:v>
                </c:pt>
                <c:pt idx="22892">
                  <c:v>79.248238957757806</c:v>
                </c:pt>
                <c:pt idx="22893">
                  <c:v>76.129346633013895</c:v>
                </c:pt>
                <c:pt idx="22894">
                  <c:v>70.937980531776603</c:v>
                </c:pt>
                <c:pt idx="22895">
                  <c:v>65.9811459611103</c:v>
                </c:pt>
                <c:pt idx="22896">
                  <c:v>61.245019065643703</c:v>
                </c:pt>
                <c:pt idx="22897">
                  <c:v>56.096605504495699</c:v>
                </c:pt>
                <c:pt idx="22898">
                  <c:v>59.125862963625899</c:v>
                </c:pt>
                <c:pt idx="22899">
                  <c:v>60.163684348644203</c:v>
                </c:pt>
                <c:pt idx="22900">
                  <c:v>60.031701175015201</c:v>
                </c:pt>
                <c:pt idx="22901">
                  <c:v>61.322546765037202</c:v>
                </c:pt>
                <c:pt idx="22902">
                  <c:v>63.735131641750499</c:v>
                </c:pt>
                <c:pt idx="22903">
                  <c:v>69.132936626778303</c:v>
                </c:pt>
                <c:pt idx="22904">
                  <c:v>70.472091778993899</c:v>
                </c:pt>
                <c:pt idx="22905">
                  <c:v>71.598869185224899</c:v>
                </c:pt>
                <c:pt idx="22906">
                  <c:v>77.449081655831904</c:v>
                </c:pt>
                <c:pt idx="22907">
                  <c:v>82.920788252568002</c:v>
                </c:pt>
                <c:pt idx="22908">
                  <c:v>87.590251633243199</c:v>
                </c:pt>
                <c:pt idx="22909">
                  <c:v>89.8951662738002</c:v>
                </c:pt>
                <c:pt idx="22910">
                  <c:v>88.522108005491901</c:v>
                </c:pt>
                <c:pt idx="22911">
                  <c:v>87.835887127389597</c:v>
                </c:pt>
                <c:pt idx="22912">
                  <c:v>90.729888940968095</c:v>
                </c:pt>
                <c:pt idx="22913">
                  <c:v>94.212639106406598</c:v>
                </c:pt>
                <c:pt idx="22914">
                  <c:v>95.227205580515403</c:v>
                </c:pt>
                <c:pt idx="22915">
                  <c:v>91.233917984002005</c:v>
                </c:pt>
                <c:pt idx="22916">
                  <c:v>82.213806161731497</c:v>
                </c:pt>
                <c:pt idx="22917">
                  <c:v>73.061362530627306</c:v>
                </c:pt>
                <c:pt idx="22918">
                  <c:v>61.8187637763235</c:v>
                </c:pt>
                <c:pt idx="22919">
                  <c:v>58.961744093042498</c:v>
                </c:pt>
                <c:pt idx="22920">
                  <c:v>55.526977304065703</c:v>
                </c:pt>
                <c:pt idx="22921">
                  <c:v>54.097881055582498</c:v>
                </c:pt>
                <c:pt idx="22922">
                  <c:v>53.637142700186303</c:v>
                </c:pt>
                <c:pt idx="22923">
                  <c:v>53.137978627104602</c:v>
                </c:pt>
                <c:pt idx="22924">
                  <c:v>54.873651210262501</c:v>
                </c:pt>
                <c:pt idx="22925">
                  <c:v>55.614117693972901</c:v>
                </c:pt>
                <c:pt idx="22926">
                  <c:v>58.248128863928699</c:v>
                </c:pt>
                <c:pt idx="22927">
                  <c:v>63.079360011435</c:v>
                </c:pt>
                <c:pt idx="22928">
                  <c:v>70.913179506702406</c:v>
                </c:pt>
                <c:pt idx="22929">
                  <c:v>77.515058498747507</c:v>
                </c:pt>
                <c:pt idx="22930">
                  <c:v>80.8692405248174</c:v>
                </c:pt>
                <c:pt idx="22931">
                  <c:v>85.479309589612399</c:v>
                </c:pt>
                <c:pt idx="22932">
                  <c:v>90.067444128942498</c:v>
                </c:pt>
                <c:pt idx="22933">
                  <c:v>90.798518340392704</c:v>
                </c:pt>
                <c:pt idx="22934">
                  <c:v>91.437648929055996</c:v>
                </c:pt>
                <c:pt idx="22935">
                  <c:v>93.220168433549105</c:v>
                </c:pt>
                <c:pt idx="22936">
                  <c:v>93.762546351353194</c:v>
                </c:pt>
                <c:pt idx="22937">
                  <c:v>92.344517923086002</c:v>
                </c:pt>
                <c:pt idx="22938">
                  <c:v>85.317424892621901</c:v>
                </c:pt>
                <c:pt idx="22939">
                  <c:v>78.050812207523904</c:v>
                </c:pt>
                <c:pt idx="22940">
                  <c:v>68.8001065254021</c:v>
                </c:pt>
                <c:pt idx="22941">
                  <c:v>62.078203245856201</c:v>
                </c:pt>
                <c:pt idx="22942">
                  <c:v>60.842809561921896</c:v>
                </c:pt>
                <c:pt idx="22943">
                  <c:v>53.980031341419</c:v>
                </c:pt>
                <c:pt idx="22944">
                  <c:v>52.836108766153103</c:v>
                </c:pt>
                <c:pt idx="22945">
                  <c:v>50.312093287154802</c:v>
                </c:pt>
                <c:pt idx="22946">
                  <c:v>49.749436215215098</c:v>
                </c:pt>
                <c:pt idx="22947">
                  <c:v>52.423535881728903</c:v>
                </c:pt>
                <c:pt idx="22948">
                  <c:v>55.500507098563403</c:v>
                </c:pt>
                <c:pt idx="22949">
                  <c:v>56.519642603306103</c:v>
                </c:pt>
                <c:pt idx="22950">
                  <c:v>59.189450007014997</c:v>
                </c:pt>
                <c:pt idx="22951">
                  <c:v>64.377260251123403</c:v>
                </c:pt>
                <c:pt idx="22952">
                  <c:v>77.690646749116098</c:v>
                </c:pt>
                <c:pt idx="22953">
                  <c:v>83.875782482513799</c:v>
                </c:pt>
                <c:pt idx="22954">
                  <c:v>88.122818285556903</c:v>
                </c:pt>
                <c:pt idx="22955">
                  <c:v>86.160098257448198</c:v>
                </c:pt>
                <c:pt idx="22956">
                  <c:v>95.202698175908793</c:v>
                </c:pt>
                <c:pt idx="22957">
                  <c:v>100</c:v>
                </c:pt>
                <c:pt idx="22958">
                  <c:v>100</c:v>
                </c:pt>
                <c:pt idx="22959">
                  <c:v>100</c:v>
                </c:pt>
                <c:pt idx="22960">
                  <c:v>100</c:v>
                </c:pt>
                <c:pt idx="22961">
                  <c:v>100</c:v>
                </c:pt>
                <c:pt idx="22962">
                  <c:v>100</c:v>
                </c:pt>
                <c:pt idx="22963">
                  <c:v>100</c:v>
                </c:pt>
                <c:pt idx="22964">
                  <c:v>100</c:v>
                </c:pt>
                <c:pt idx="22965">
                  <c:v>100</c:v>
                </c:pt>
                <c:pt idx="22966">
                  <c:v>100</c:v>
                </c:pt>
                <c:pt idx="22967">
                  <c:v>100</c:v>
                </c:pt>
                <c:pt idx="22968">
                  <c:v>100</c:v>
                </c:pt>
                <c:pt idx="22969">
                  <c:v>100</c:v>
                </c:pt>
                <c:pt idx="22970">
                  <c:v>99.961895821341898</c:v>
                </c:pt>
                <c:pt idx="22971">
                  <c:v>99.852027339665398</c:v>
                </c:pt>
                <c:pt idx="22972">
                  <c:v>100</c:v>
                </c:pt>
                <c:pt idx="22973">
                  <c:v>100</c:v>
                </c:pt>
                <c:pt idx="22974">
                  <c:v>100</c:v>
                </c:pt>
                <c:pt idx="22975">
                  <c:v>100</c:v>
                </c:pt>
                <c:pt idx="22976">
                  <c:v>100</c:v>
                </c:pt>
                <c:pt idx="22977">
                  <c:v>100</c:v>
                </c:pt>
                <c:pt idx="22978">
                  <c:v>100</c:v>
                </c:pt>
                <c:pt idx="22979">
                  <c:v>100</c:v>
                </c:pt>
                <c:pt idx="22980">
                  <c:v>100</c:v>
                </c:pt>
                <c:pt idx="22981">
                  <c:v>100</c:v>
                </c:pt>
                <c:pt idx="22982">
                  <c:v>100</c:v>
                </c:pt>
                <c:pt idx="22983">
                  <c:v>100</c:v>
                </c:pt>
                <c:pt idx="22984">
                  <c:v>100</c:v>
                </c:pt>
                <c:pt idx="22985">
                  <c:v>100</c:v>
                </c:pt>
                <c:pt idx="22986">
                  <c:v>100</c:v>
                </c:pt>
                <c:pt idx="22987">
                  <c:v>100</c:v>
                </c:pt>
                <c:pt idx="22988">
                  <c:v>94.018152851059398</c:v>
                </c:pt>
                <c:pt idx="22989">
                  <c:v>82.205919537692395</c:v>
                </c:pt>
                <c:pt idx="22990">
                  <c:v>77.433371149646703</c:v>
                </c:pt>
                <c:pt idx="22991">
                  <c:v>75.582729294977796</c:v>
                </c:pt>
                <c:pt idx="22992">
                  <c:v>78.537399465870706</c:v>
                </c:pt>
                <c:pt idx="22993">
                  <c:v>79.0145501431073</c:v>
                </c:pt>
                <c:pt idx="22994">
                  <c:v>80.274578443173098</c:v>
                </c:pt>
                <c:pt idx="22995">
                  <c:v>79.001707476965194</c:v>
                </c:pt>
                <c:pt idx="22996">
                  <c:v>76.020513918695599</c:v>
                </c:pt>
                <c:pt idx="22997">
                  <c:v>75.837542778169507</c:v>
                </c:pt>
                <c:pt idx="22998">
                  <c:v>79.689637760019593</c:v>
                </c:pt>
                <c:pt idx="22999">
                  <c:v>83.636601143939501</c:v>
                </c:pt>
                <c:pt idx="23000">
                  <c:v>86.240703139617295</c:v>
                </c:pt>
                <c:pt idx="23001">
                  <c:v>91.378701829196103</c:v>
                </c:pt>
                <c:pt idx="23002">
                  <c:v>96.817302520056501</c:v>
                </c:pt>
                <c:pt idx="23003">
                  <c:v>99.439265755178198</c:v>
                </c:pt>
                <c:pt idx="23004">
                  <c:v>100</c:v>
                </c:pt>
                <c:pt idx="23005">
                  <c:v>100</c:v>
                </c:pt>
                <c:pt idx="23006">
                  <c:v>100</c:v>
                </c:pt>
                <c:pt idx="23007">
                  <c:v>100</c:v>
                </c:pt>
                <c:pt idx="23008">
                  <c:v>100</c:v>
                </c:pt>
                <c:pt idx="23009">
                  <c:v>100</c:v>
                </c:pt>
                <c:pt idx="23010">
                  <c:v>100</c:v>
                </c:pt>
                <c:pt idx="23011">
                  <c:v>100</c:v>
                </c:pt>
                <c:pt idx="23012">
                  <c:v>99.917489778318597</c:v>
                </c:pt>
                <c:pt idx="23013">
                  <c:v>91.047247906026001</c:v>
                </c:pt>
                <c:pt idx="23014">
                  <c:v>80.853554084129399</c:v>
                </c:pt>
                <c:pt idx="23015">
                  <c:v>81.123481864418295</c:v>
                </c:pt>
                <c:pt idx="23016">
                  <c:v>80.117721888910495</c:v>
                </c:pt>
                <c:pt idx="23017">
                  <c:v>74.158395427214302</c:v>
                </c:pt>
                <c:pt idx="23018">
                  <c:v>79.624390181536</c:v>
                </c:pt>
                <c:pt idx="23019">
                  <c:v>85.099076308582198</c:v>
                </c:pt>
                <c:pt idx="23020">
                  <c:v>81.542620303151494</c:v>
                </c:pt>
                <c:pt idx="23021">
                  <c:v>74.375797737092597</c:v>
                </c:pt>
                <c:pt idx="23022">
                  <c:v>75.039355680727198</c:v>
                </c:pt>
                <c:pt idx="23023">
                  <c:v>84.951394897994902</c:v>
                </c:pt>
                <c:pt idx="23024">
                  <c:v>94.917822613562393</c:v>
                </c:pt>
                <c:pt idx="23025">
                  <c:v>99.338954579394496</c:v>
                </c:pt>
                <c:pt idx="23026">
                  <c:v>100</c:v>
                </c:pt>
                <c:pt idx="23027">
                  <c:v>100</c:v>
                </c:pt>
                <c:pt idx="23028">
                  <c:v>100</c:v>
                </c:pt>
                <c:pt idx="23029">
                  <c:v>100</c:v>
                </c:pt>
                <c:pt idx="23030">
                  <c:v>100</c:v>
                </c:pt>
                <c:pt idx="23031">
                  <c:v>100</c:v>
                </c:pt>
                <c:pt idx="23032">
                  <c:v>100</c:v>
                </c:pt>
                <c:pt idx="23033">
                  <c:v>100</c:v>
                </c:pt>
                <c:pt idx="23034">
                  <c:v>100</c:v>
                </c:pt>
                <c:pt idx="23035">
                  <c:v>100</c:v>
                </c:pt>
                <c:pt idx="23036">
                  <c:v>100</c:v>
                </c:pt>
                <c:pt idx="23037">
                  <c:v>99.177734936223004</c:v>
                </c:pt>
                <c:pt idx="23038">
                  <c:v>87.634289112858795</c:v>
                </c:pt>
                <c:pt idx="23039">
                  <c:v>77.392988394222101</c:v>
                </c:pt>
                <c:pt idx="23040">
                  <c:v>70.320172847128802</c:v>
                </c:pt>
                <c:pt idx="23041">
                  <c:v>66.108314495155895</c:v>
                </c:pt>
                <c:pt idx="23042">
                  <c:v>60.4649853191559</c:v>
                </c:pt>
                <c:pt idx="23043">
                  <c:v>69.837271067059604</c:v>
                </c:pt>
                <c:pt idx="23044">
                  <c:v>81.3741936186007</c:v>
                </c:pt>
                <c:pt idx="23045">
                  <c:v>75.00059046186</c:v>
                </c:pt>
                <c:pt idx="23046">
                  <c:v>81.877336934931904</c:v>
                </c:pt>
                <c:pt idx="23047">
                  <c:v>85.778859356841394</c:v>
                </c:pt>
                <c:pt idx="23048">
                  <c:v>92.540389423789193</c:v>
                </c:pt>
                <c:pt idx="23049">
                  <c:v>99.422552200103695</c:v>
                </c:pt>
                <c:pt idx="23050">
                  <c:v>100</c:v>
                </c:pt>
                <c:pt idx="23051">
                  <c:v>100</c:v>
                </c:pt>
                <c:pt idx="23052">
                  <c:v>100</c:v>
                </c:pt>
                <c:pt idx="23053">
                  <c:v>100</c:v>
                </c:pt>
                <c:pt idx="23054">
                  <c:v>100</c:v>
                </c:pt>
                <c:pt idx="23055">
                  <c:v>99.997820719405894</c:v>
                </c:pt>
                <c:pt idx="23056">
                  <c:v>100</c:v>
                </c:pt>
                <c:pt idx="23057">
                  <c:v>100</c:v>
                </c:pt>
                <c:pt idx="23058">
                  <c:v>100</c:v>
                </c:pt>
                <c:pt idx="23059">
                  <c:v>100</c:v>
                </c:pt>
                <c:pt idx="23060">
                  <c:v>98.750691976253606</c:v>
                </c:pt>
                <c:pt idx="23061">
                  <c:v>99.379990957670202</c:v>
                </c:pt>
                <c:pt idx="23062">
                  <c:v>99.400838080933596</c:v>
                </c:pt>
                <c:pt idx="23063">
                  <c:v>100</c:v>
                </c:pt>
                <c:pt idx="23064">
                  <c:v>100</c:v>
                </c:pt>
                <c:pt idx="23065">
                  <c:v>100</c:v>
                </c:pt>
                <c:pt idx="23066">
                  <c:v>100</c:v>
                </c:pt>
                <c:pt idx="23067">
                  <c:v>100</c:v>
                </c:pt>
                <c:pt idx="23068">
                  <c:v>100</c:v>
                </c:pt>
                <c:pt idx="23069">
                  <c:v>100</c:v>
                </c:pt>
                <c:pt idx="23070">
                  <c:v>100</c:v>
                </c:pt>
                <c:pt idx="23071">
                  <c:v>100</c:v>
                </c:pt>
                <c:pt idx="23072">
                  <c:v>100</c:v>
                </c:pt>
                <c:pt idx="23073">
                  <c:v>100</c:v>
                </c:pt>
                <c:pt idx="23074">
                  <c:v>100</c:v>
                </c:pt>
                <c:pt idx="23075">
                  <c:v>100</c:v>
                </c:pt>
                <c:pt idx="23076">
                  <c:v>100</c:v>
                </c:pt>
                <c:pt idx="23077">
                  <c:v>100</c:v>
                </c:pt>
                <c:pt idx="23078">
                  <c:v>100</c:v>
                </c:pt>
                <c:pt idx="23079">
                  <c:v>100</c:v>
                </c:pt>
                <c:pt idx="23080">
                  <c:v>100</c:v>
                </c:pt>
                <c:pt idx="23081">
                  <c:v>100</c:v>
                </c:pt>
                <c:pt idx="23082">
                  <c:v>100</c:v>
                </c:pt>
                <c:pt idx="23083">
                  <c:v>100</c:v>
                </c:pt>
                <c:pt idx="23084">
                  <c:v>100</c:v>
                </c:pt>
                <c:pt idx="23085">
                  <c:v>100</c:v>
                </c:pt>
                <c:pt idx="23086">
                  <c:v>100</c:v>
                </c:pt>
                <c:pt idx="23087">
                  <c:v>99.990626419086198</c:v>
                </c:pt>
                <c:pt idx="23088">
                  <c:v>97.026686080446297</c:v>
                </c:pt>
                <c:pt idx="23089">
                  <c:v>88.971882731576699</c:v>
                </c:pt>
                <c:pt idx="23090">
                  <c:v>81.419896637116594</c:v>
                </c:pt>
                <c:pt idx="23091">
                  <c:v>78.780368164809801</c:v>
                </c:pt>
                <c:pt idx="23092">
                  <c:v>68.343549275384504</c:v>
                </c:pt>
                <c:pt idx="23093">
                  <c:v>66.019820723044901</c:v>
                </c:pt>
                <c:pt idx="23094">
                  <c:v>62.6106155986879</c:v>
                </c:pt>
                <c:pt idx="23095">
                  <c:v>70.035898756317394</c:v>
                </c:pt>
                <c:pt idx="23096">
                  <c:v>74.859784470537704</c:v>
                </c:pt>
                <c:pt idx="23097">
                  <c:v>77.3845754065036</c:v>
                </c:pt>
                <c:pt idx="23098">
                  <c:v>75.508915333662799</c:v>
                </c:pt>
                <c:pt idx="23099">
                  <c:v>75.268586413118996</c:v>
                </c:pt>
                <c:pt idx="23100">
                  <c:v>76.991239484397994</c:v>
                </c:pt>
                <c:pt idx="23101">
                  <c:v>81.601788397285205</c:v>
                </c:pt>
                <c:pt idx="23102">
                  <c:v>83.002844332638801</c:v>
                </c:pt>
                <c:pt idx="23103">
                  <c:v>84.857683183907199</c:v>
                </c:pt>
                <c:pt idx="23104">
                  <c:v>88.646570201178505</c:v>
                </c:pt>
                <c:pt idx="23105">
                  <c:v>98.366423051865098</c:v>
                </c:pt>
                <c:pt idx="23106">
                  <c:v>94.1559070191785</c:v>
                </c:pt>
                <c:pt idx="23107">
                  <c:v>88.843508484780301</c:v>
                </c:pt>
                <c:pt idx="23108">
                  <c:v>82.831141253452103</c:v>
                </c:pt>
                <c:pt idx="23109">
                  <c:v>63.584047039281202</c:v>
                </c:pt>
                <c:pt idx="23110">
                  <c:v>62.893023888950403</c:v>
                </c:pt>
                <c:pt idx="23111">
                  <c:v>59.3824569015215</c:v>
                </c:pt>
                <c:pt idx="23112">
                  <c:v>55.119051595343002</c:v>
                </c:pt>
                <c:pt idx="23113">
                  <c:v>52.106423511795597</c:v>
                </c:pt>
                <c:pt idx="23114">
                  <c:v>52.5294759142473</c:v>
                </c:pt>
                <c:pt idx="23115">
                  <c:v>49.796752971537003</c:v>
                </c:pt>
                <c:pt idx="23116">
                  <c:v>48.7455212937816</c:v>
                </c:pt>
                <c:pt idx="23117">
                  <c:v>53.515491626271597</c:v>
                </c:pt>
                <c:pt idx="23118">
                  <c:v>59.759787641328998</c:v>
                </c:pt>
                <c:pt idx="23119">
                  <c:v>73.408488998054807</c:v>
                </c:pt>
                <c:pt idx="23120">
                  <c:v>82.790457674144207</c:v>
                </c:pt>
                <c:pt idx="23121">
                  <c:v>85.738053522906796</c:v>
                </c:pt>
                <c:pt idx="23122">
                  <c:v>92.801030942118203</c:v>
                </c:pt>
                <c:pt idx="23123">
                  <c:v>96.684799518435995</c:v>
                </c:pt>
                <c:pt idx="23124">
                  <c:v>99.255501985522201</c:v>
                </c:pt>
                <c:pt idx="23125">
                  <c:v>99.137370905371398</c:v>
                </c:pt>
                <c:pt idx="23126">
                  <c:v>98.770195632797197</c:v>
                </c:pt>
                <c:pt idx="23127">
                  <c:v>99.982128567455405</c:v>
                </c:pt>
                <c:pt idx="23128">
                  <c:v>100</c:v>
                </c:pt>
                <c:pt idx="23129">
                  <c:v>100</c:v>
                </c:pt>
                <c:pt idx="23130">
                  <c:v>100</c:v>
                </c:pt>
                <c:pt idx="23131">
                  <c:v>98.395509628224104</c:v>
                </c:pt>
                <c:pt idx="23132">
                  <c:v>94.375151958568296</c:v>
                </c:pt>
                <c:pt idx="23133">
                  <c:v>95.174790705404305</c:v>
                </c:pt>
                <c:pt idx="23134">
                  <c:v>92.327026549483307</c:v>
                </c:pt>
                <c:pt idx="23135">
                  <c:v>90.596868665338704</c:v>
                </c:pt>
                <c:pt idx="23136">
                  <c:v>89.004489409131494</c:v>
                </c:pt>
                <c:pt idx="23137">
                  <c:v>92.359243625416497</c:v>
                </c:pt>
                <c:pt idx="23138">
                  <c:v>94.903779738929202</c:v>
                </c:pt>
                <c:pt idx="23139">
                  <c:v>97.352582216793493</c:v>
                </c:pt>
                <c:pt idx="23140">
                  <c:v>100</c:v>
                </c:pt>
                <c:pt idx="23141">
                  <c:v>100</c:v>
                </c:pt>
                <c:pt idx="23142">
                  <c:v>100</c:v>
                </c:pt>
                <c:pt idx="23143">
                  <c:v>100</c:v>
                </c:pt>
                <c:pt idx="23144">
                  <c:v>100</c:v>
                </c:pt>
                <c:pt idx="23145">
                  <c:v>100</c:v>
                </c:pt>
                <c:pt idx="23146">
                  <c:v>100</c:v>
                </c:pt>
                <c:pt idx="23147">
                  <c:v>100</c:v>
                </c:pt>
                <c:pt idx="23148">
                  <c:v>100</c:v>
                </c:pt>
                <c:pt idx="23149">
                  <c:v>100</c:v>
                </c:pt>
                <c:pt idx="23150">
                  <c:v>100</c:v>
                </c:pt>
                <c:pt idx="23151">
                  <c:v>100</c:v>
                </c:pt>
                <c:pt idx="23152">
                  <c:v>100</c:v>
                </c:pt>
                <c:pt idx="23153">
                  <c:v>100</c:v>
                </c:pt>
                <c:pt idx="23154">
                  <c:v>100</c:v>
                </c:pt>
                <c:pt idx="23155">
                  <c:v>100</c:v>
                </c:pt>
                <c:pt idx="23156">
                  <c:v>100</c:v>
                </c:pt>
                <c:pt idx="23157">
                  <c:v>99.512820750580403</c:v>
                </c:pt>
                <c:pt idx="23158">
                  <c:v>97.330995501277698</c:v>
                </c:pt>
                <c:pt idx="23159">
                  <c:v>92.561313843576997</c:v>
                </c:pt>
                <c:pt idx="23160">
                  <c:v>81.903560405471595</c:v>
                </c:pt>
                <c:pt idx="23161">
                  <c:v>80.998236050283793</c:v>
                </c:pt>
                <c:pt idx="23162">
                  <c:v>89.165185757773102</c:v>
                </c:pt>
                <c:pt idx="23163">
                  <c:v>86.621328268649805</c:v>
                </c:pt>
                <c:pt idx="23164">
                  <c:v>86.121997295704503</c:v>
                </c:pt>
                <c:pt idx="23165">
                  <c:v>85.360566131980804</c:v>
                </c:pt>
                <c:pt idx="23166">
                  <c:v>96.684200711547902</c:v>
                </c:pt>
                <c:pt idx="23167">
                  <c:v>100</c:v>
                </c:pt>
                <c:pt idx="23168">
                  <c:v>100</c:v>
                </c:pt>
                <c:pt idx="23169">
                  <c:v>100</c:v>
                </c:pt>
                <c:pt idx="23170">
                  <c:v>100</c:v>
                </c:pt>
                <c:pt idx="23171">
                  <c:v>100</c:v>
                </c:pt>
                <c:pt idx="23172">
                  <c:v>100</c:v>
                </c:pt>
                <c:pt idx="23173">
                  <c:v>100</c:v>
                </c:pt>
                <c:pt idx="23174">
                  <c:v>100</c:v>
                </c:pt>
                <c:pt idx="23175">
                  <c:v>100</c:v>
                </c:pt>
                <c:pt idx="23176">
                  <c:v>100</c:v>
                </c:pt>
                <c:pt idx="23177">
                  <c:v>100</c:v>
                </c:pt>
                <c:pt idx="23178">
                  <c:v>100</c:v>
                </c:pt>
                <c:pt idx="23179">
                  <c:v>100</c:v>
                </c:pt>
                <c:pt idx="23180">
                  <c:v>100</c:v>
                </c:pt>
                <c:pt idx="23181">
                  <c:v>99.947266375850404</c:v>
                </c:pt>
                <c:pt idx="23182">
                  <c:v>92.456674866251205</c:v>
                </c:pt>
                <c:pt idx="23183">
                  <c:v>74.029953955192298</c:v>
                </c:pt>
                <c:pt idx="23184">
                  <c:v>69.774656969626903</c:v>
                </c:pt>
                <c:pt idx="23185">
                  <c:v>79.385094627940205</c:v>
                </c:pt>
                <c:pt idx="23186">
                  <c:v>79.336291447642907</c:v>
                </c:pt>
                <c:pt idx="23187">
                  <c:v>76.210383762028201</c:v>
                </c:pt>
                <c:pt idx="23188">
                  <c:v>72.975832307985797</c:v>
                </c:pt>
                <c:pt idx="23189">
                  <c:v>73.870405019556998</c:v>
                </c:pt>
                <c:pt idx="23190">
                  <c:v>78.462132623946005</c:v>
                </c:pt>
                <c:pt idx="23191">
                  <c:v>83.8832692010741</c:v>
                </c:pt>
                <c:pt idx="23192">
                  <c:v>89.020662889934798</c:v>
                </c:pt>
                <c:pt idx="23193">
                  <c:v>93.086419546569601</c:v>
                </c:pt>
                <c:pt idx="23194">
                  <c:v>99.040202145418206</c:v>
                </c:pt>
                <c:pt idx="23195">
                  <c:v>99.938030643033798</c:v>
                </c:pt>
                <c:pt idx="23196">
                  <c:v>100</c:v>
                </c:pt>
                <c:pt idx="23197">
                  <c:v>100</c:v>
                </c:pt>
                <c:pt idx="23198">
                  <c:v>100</c:v>
                </c:pt>
                <c:pt idx="23199">
                  <c:v>100</c:v>
                </c:pt>
                <c:pt idx="23200">
                  <c:v>100</c:v>
                </c:pt>
                <c:pt idx="23201">
                  <c:v>100</c:v>
                </c:pt>
                <c:pt idx="23202">
                  <c:v>100</c:v>
                </c:pt>
                <c:pt idx="23203">
                  <c:v>100</c:v>
                </c:pt>
                <c:pt idx="23204">
                  <c:v>99.061281962509099</c:v>
                </c:pt>
                <c:pt idx="23205">
                  <c:v>87.563891248342401</c:v>
                </c:pt>
                <c:pt idx="23206">
                  <c:v>78.939914510598101</c:v>
                </c:pt>
                <c:pt idx="23207">
                  <c:v>74.967241329342102</c:v>
                </c:pt>
                <c:pt idx="23208">
                  <c:v>67.829511921475103</c:v>
                </c:pt>
                <c:pt idx="23209">
                  <c:v>67.126783345587995</c:v>
                </c:pt>
                <c:pt idx="23210">
                  <c:v>59.570641987073301</c:v>
                </c:pt>
                <c:pt idx="23211">
                  <c:v>55.721090599194802</c:v>
                </c:pt>
                <c:pt idx="23212">
                  <c:v>62.729856826293201</c:v>
                </c:pt>
                <c:pt idx="23213">
                  <c:v>72.602774736121205</c:v>
                </c:pt>
                <c:pt idx="23214">
                  <c:v>78.895397704320004</c:v>
                </c:pt>
                <c:pt idx="23215">
                  <c:v>84.540299683309399</c:v>
                </c:pt>
                <c:pt idx="23216">
                  <c:v>91.489987733822105</c:v>
                </c:pt>
                <c:pt idx="23217">
                  <c:v>97.641442137509301</c:v>
                </c:pt>
                <c:pt idx="23218">
                  <c:v>99.795000920173507</c:v>
                </c:pt>
                <c:pt idx="23219">
                  <c:v>99.905604565122403</c:v>
                </c:pt>
                <c:pt idx="23220">
                  <c:v>100</c:v>
                </c:pt>
                <c:pt idx="23221">
                  <c:v>100</c:v>
                </c:pt>
                <c:pt idx="23222">
                  <c:v>100</c:v>
                </c:pt>
                <c:pt idx="23223">
                  <c:v>100</c:v>
                </c:pt>
                <c:pt idx="23224">
                  <c:v>100</c:v>
                </c:pt>
                <c:pt idx="23225">
                  <c:v>100</c:v>
                </c:pt>
                <c:pt idx="23226">
                  <c:v>100</c:v>
                </c:pt>
                <c:pt idx="23227">
                  <c:v>100</c:v>
                </c:pt>
                <c:pt idx="23228">
                  <c:v>96.161961079177502</c:v>
                </c:pt>
                <c:pt idx="23229">
                  <c:v>82.017751675901394</c:v>
                </c:pt>
                <c:pt idx="23230">
                  <c:v>76.197166761896995</c:v>
                </c:pt>
                <c:pt idx="23231">
                  <c:v>76.450242600416701</c:v>
                </c:pt>
                <c:pt idx="23232">
                  <c:v>66.774708239518105</c:v>
                </c:pt>
                <c:pt idx="23233">
                  <c:v>63.879150407646897</c:v>
                </c:pt>
                <c:pt idx="23234">
                  <c:v>65.610305626627706</c:v>
                </c:pt>
                <c:pt idx="23235">
                  <c:v>61.836155146110897</c:v>
                </c:pt>
                <c:pt idx="23236">
                  <c:v>62.460687700820202</c:v>
                </c:pt>
                <c:pt idx="23237">
                  <c:v>69.805899652336194</c:v>
                </c:pt>
                <c:pt idx="23238">
                  <c:v>79.083427210700705</c:v>
                </c:pt>
                <c:pt idx="23239">
                  <c:v>86.719979333351404</c:v>
                </c:pt>
                <c:pt idx="23240">
                  <c:v>94.597724535198495</c:v>
                </c:pt>
                <c:pt idx="23241">
                  <c:v>99.838693012582894</c:v>
                </c:pt>
                <c:pt idx="23242">
                  <c:v>100</c:v>
                </c:pt>
                <c:pt idx="23243">
                  <c:v>100</c:v>
                </c:pt>
                <c:pt idx="23244">
                  <c:v>100</c:v>
                </c:pt>
                <c:pt idx="23245">
                  <c:v>100</c:v>
                </c:pt>
                <c:pt idx="23246">
                  <c:v>100</c:v>
                </c:pt>
                <c:pt idx="23247">
                  <c:v>100</c:v>
                </c:pt>
                <c:pt idx="23248">
                  <c:v>100</c:v>
                </c:pt>
                <c:pt idx="23249">
                  <c:v>100</c:v>
                </c:pt>
                <c:pt idx="23250">
                  <c:v>100</c:v>
                </c:pt>
                <c:pt idx="23251">
                  <c:v>100</c:v>
                </c:pt>
                <c:pt idx="23252">
                  <c:v>100</c:v>
                </c:pt>
                <c:pt idx="23253">
                  <c:v>100</c:v>
                </c:pt>
                <c:pt idx="23254">
                  <c:v>100</c:v>
                </c:pt>
                <c:pt idx="23255">
                  <c:v>99.4971388193607</c:v>
                </c:pt>
                <c:pt idx="23256">
                  <c:v>89.869910615408699</c:v>
                </c:pt>
                <c:pt idx="23257">
                  <c:v>78.561813032330505</c:v>
                </c:pt>
                <c:pt idx="23258">
                  <c:v>88.102632122162206</c:v>
                </c:pt>
                <c:pt idx="23259">
                  <c:v>98.196178769664201</c:v>
                </c:pt>
                <c:pt idx="23260">
                  <c:v>99.699369972744805</c:v>
                </c:pt>
                <c:pt idx="23261">
                  <c:v>100</c:v>
                </c:pt>
                <c:pt idx="23262">
                  <c:v>99.997380667880293</c:v>
                </c:pt>
                <c:pt idx="23263">
                  <c:v>95.931059511968897</c:v>
                </c:pt>
                <c:pt idx="23264">
                  <c:v>99.813201474701998</c:v>
                </c:pt>
                <c:pt idx="23265">
                  <c:v>100</c:v>
                </c:pt>
                <c:pt idx="23266">
                  <c:v>100</c:v>
                </c:pt>
                <c:pt idx="23267">
                  <c:v>100</c:v>
                </c:pt>
                <c:pt idx="23268">
                  <c:v>100</c:v>
                </c:pt>
                <c:pt idx="23269">
                  <c:v>100</c:v>
                </c:pt>
                <c:pt idx="23270">
                  <c:v>100</c:v>
                </c:pt>
                <c:pt idx="23271">
                  <c:v>100</c:v>
                </c:pt>
                <c:pt idx="23272">
                  <c:v>100</c:v>
                </c:pt>
                <c:pt idx="23273">
                  <c:v>100</c:v>
                </c:pt>
                <c:pt idx="23274">
                  <c:v>100</c:v>
                </c:pt>
                <c:pt idx="23275">
                  <c:v>100</c:v>
                </c:pt>
                <c:pt idx="23276">
                  <c:v>100</c:v>
                </c:pt>
                <c:pt idx="23277">
                  <c:v>100</c:v>
                </c:pt>
                <c:pt idx="23278">
                  <c:v>100</c:v>
                </c:pt>
                <c:pt idx="23279">
                  <c:v>100</c:v>
                </c:pt>
                <c:pt idx="23280">
                  <c:v>100</c:v>
                </c:pt>
                <c:pt idx="23281">
                  <c:v>100</c:v>
                </c:pt>
                <c:pt idx="23282">
                  <c:v>100</c:v>
                </c:pt>
                <c:pt idx="23283">
                  <c:v>100</c:v>
                </c:pt>
                <c:pt idx="23284">
                  <c:v>100</c:v>
                </c:pt>
                <c:pt idx="23285">
                  <c:v>99.999968711959198</c:v>
                </c:pt>
                <c:pt idx="23286">
                  <c:v>100</c:v>
                </c:pt>
                <c:pt idx="23287">
                  <c:v>100</c:v>
                </c:pt>
                <c:pt idx="23288">
                  <c:v>100</c:v>
                </c:pt>
                <c:pt idx="23289">
                  <c:v>100</c:v>
                </c:pt>
                <c:pt idx="23290">
                  <c:v>100</c:v>
                </c:pt>
                <c:pt idx="23291">
                  <c:v>100</c:v>
                </c:pt>
                <c:pt idx="23292">
                  <c:v>100</c:v>
                </c:pt>
                <c:pt idx="23293">
                  <c:v>100</c:v>
                </c:pt>
                <c:pt idx="23294">
                  <c:v>100</c:v>
                </c:pt>
                <c:pt idx="23295">
                  <c:v>100</c:v>
                </c:pt>
                <c:pt idx="23296">
                  <c:v>100</c:v>
                </c:pt>
                <c:pt idx="23297">
                  <c:v>100</c:v>
                </c:pt>
                <c:pt idx="23298">
                  <c:v>100</c:v>
                </c:pt>
                <c:pt idx="23299">
                  <c:v>100</c:v>
                </c:pt>
                <c:pt idx="23300">
                  <c:v>100</c:v>
                </c:pt>
                <c:pt idx="23301">
                  <c:v>100</c:v>
                </c:pt>
                <c:pt idx="23302">
                  <c:v>92.110512764099099</c:v>
                </c:pt>
                <c:pt idx="23303">
                  <c:v>82.1732515721705</c:v>
                </c:pt>
                <c:pt idx="23304">
                  <c:v>76.914593947822397</c:v>
                </c:pt>
                <c:pt idx="23305">
                  <c:v>75.104231612014701</c:v>
                </c:pt>
                <c:pt idx="23306">
                  <c:v>73.658085170804696</c:v>
                </c:pt>
                <c:pt idx="23307">
                  <c:v>71.234232473732305</c:v>
                </c:pt>
                <c:pt idx="23308">
                  <c:v>71.554090013598497</c:v>
                </c:pt>
                <c:pt idx="23309">
                  <c:v>70.637492064123805</c:v>
                </c:pt>
                <c:pt idx="23310">
                  <c:v>73.011575983460105</c:v>
                </c:pt>
                <c:pt idx="23311">
                  <c:v>77.989206381837406</c:v>
                </c:pt>
                <c:pt idx="23312">
                  <c:v>86.361693293655705</c:v>
                </c:pt>
                <c:pt idx="23313">
                  <c:v>95.820424299942204</c:v>
                </c:pt>
                <c:pt idx="23314">
                  <c:v>100</c:v>
                </c:pt>
                <c:pt idx="23315">
                  <c:v>100</c:v>
                </c:pt>
                <c:pt idx="23316">
                  <c:v>100</c:v>
                </c:pt>
                <c:pt idx="23317">
                  <c:v>100</c:v>
                </c:pt>
                <c:pt idx="23318">
                  <c:v>100</c:v>
                </c:pt>
                <c:pt idx="23319">
                  <c:v>100</c:v>
                </c:pt>
                <c:pt idx="23320">
                  <c:v>100</c:v>
                </c:pt>
                <c:pt idx="23321">
                  <c:v>100</c:v>
                </c:pt>
                <c:pt idx="23322">
                  <c:v>100</c:v>
                </c:pt>
                <c:pt idx="23323">
                  <c:v>100</c:v>
                </c:pt>
                <c:pt idx="23324">
                  <c:v>100</c:v>
                </c:pt>
                <c:pt idx="23325">
                  <c:v>99.511577620917706</c:v>
                </c:pt>
                <c:pt idx="23326">
                  <c:v>89.089822808981395</c:v>
                </c:pt>
                <c:pt idx="23327">
                  <c:v>77.233274053231497</c:v>
                </c:pt>
                <c:pt idx="23328">
                  <c:v>68.8693036911571</c:v>
                </c:pt>
                <c:pt idx="23329">
                  <c:v>62.179987536513899</c:v>
                </c:pt>
                <c:pt idx="23330">
                  <c:v>61.8531892579934</c:v>
                </c:pt>
                <c:pt idx="23331">
                  <c:v>58.703351893205102</c:v>
                </c:pt>
                <c:pt idx="23332">
                  <c:v>55.924188228609502</c:v>
                </c:pt>
                <c:pt idx="23333">
                  <c:v>55.061990109053902</c:v>
                </c:pt>
                <c:pt idx="23334">
                  <c:v>61.906221031023399</c:v>
                </c:pt>
                <c:pt idx="23335">
                  <c:v>71.501565306292605</c:v>
                </c:pt>
                <c:pt idx="23336">
                  <c:v>77.708184997564103</c:v>
                </c:pt>
                <c:pt idx="23337">
                  <c:v>83.308253602338297</c:v>
                </c:pt>
                <c:pt idx="23338">
                  <c:v>89.469783325112004</c:v>
                </c:pt>
                <c:pt idx="23339">
                  <c:v>94.475733151739902</c:v>
                </c:pt>
                <c:pt idx="23340">
                  <c:v>99.337906323273003</c:v>
                </c:pt>
                <c:pt idx="23341">
                  <c:v>100</c:v>
                </c:pt>
                <c:pt idx="23342">
                  <c:v>100</c:v>
                </c:pt>
                <c:pt idx="23343">
                  <c:v>100</c:v>
                </c:pt>
                <c:pt idx="23344">
                  <c:v>100</c:v>
                </c:pt>
                <c:pt idx="23345">
                  <c:v>100</c:v>
                </c:pt>
                <c:pt idx="23346">
                  <c:v>100</c:v>
                </c:pt>
                <c:pt idx="23347">
                  <c:v>100</c:v>
                </c:pt>
                <c:pt idx="23348">
                  <c:v>96.855180534664896</c:v>
                </c:pt>
                <c:pt idx="23349">
                  <c:v>85.661935184999194</c:v>
                </c:pt>
                <c:pt idx="23350">
                  <c:v>74.509875760384205</c:v>
                </c:pt>
                <c:pt idx="23351">
                  <c:v>65.059195406822298</c:v>
                </c:pt>
                <c:pt idx="23352">
                  <c:v>59.3628098957943</c:v>
                </c:pt>
                <c:pt idx="23353">
                  <c:v>57.155278203169203</c:v>
                </c:pt>
                <c:pt idx="23354">
                  <c:v>56.619342229186302</c:v>
                </c:pt>
                <c:pt idx="23355">
                  <c:v>57.959689975660602</c:v>
                </c:pt>
                <c:pt idx="23356">
                  <c:v>58.697693101105401</c:v>
                </c:pt>
                <c:pt idx="23357">
                  <c:v>61.4445739187341</c:v>
                </c:pt>
                <c:pt idx="23358">
                  <c:v>66.879743634332797</c:v>
                </c:pt>
                <c:pt idx="23359">
                  <c:v>71.355158917535206</c:v>
                </c:pt>
                <c:pt idx="23360">
                  <c:v>76.290434304763707</c:v>
                </c:pt>
                <c:pt idx="23361">
                  <c:v>78.213362382480597</c:v>
                </c:pt>
                <c:pt idx="23362">
                  <c:v>86.698337206459499</c:v>
                </c:pt>
                <c:pt idx="23363">
                  <c:v>97.244108087067701</c:v>
                </c:pt>
                <c:pt idx="23364">
                  <c:v>99.104380426134298</c:v>
                </c:pt>
                <c:pt idx="23365">
                  <c:v>95.457833203488207</c:v>
                </c:pt>
                <c:pt idx="23366">
                  <c:v>92.912918803353506</c:v>
                </c:pt>
                <c:pt idx="23367">
                  <c:v>92.991432150591507</c:v>
                </c:pt>
                <c:pt idx="23368">
                  <c:v>90.8878582459797</c:v>
                </c:pt>
                <c:pt idx="23369">
                  <c:v>89.448196708197003</c:v>
                </c:pt>
                <c:pt idx="23370">
                  <c:v>87.116240297879401</c:v>
                </c:pt>
                <c:pt idx="23371">
                  <c:v>83.146927254722996</c:v>
                </c:pt>
                <c:pt idx="23372">
                  <c:v>77.532422640699494</c:v>
                </c:pt>
                <c:pt idx="23373">
                  <c:v>75.929607749829103</c:v>
                </c:pt>
                <c:pt idx="23374">
                  <c:v>74.962650152492898</c:v>
                </c:pt>
                <c:pt idx="23375">
                  <c:v>79.005060515837201</c:v>
                </c:pt>
                <c:pt idx="23376">
                  <c:v>89.428698037315399</c:v>
                </c:pt>
                <c:pt idx="23377">
                  <c:v>100</c:v>
                </c:pt>
                <c:pt idx="23378">
                  <c:v>100</c:v>
                </c:pt>
                <c:pt idx="23379">
                  <c:v>100</c:v>
                </c:pt>
                <c:pt idx="23380">
                  <c:v>100</c:v>
                </c:pt>
                <c:pt idx="23381">
                  <c:v>100</c:v>
                </c:pt>
                <c:pt idx="23382">
                  <c:v>99.8346929929548</c:v>
                </c:pt>
                <c:pt idx="23383">
                  <c:v>99.999905903725093</c:v>
                </c:pt>
                <c:pt idx="23384">
                  <c:v>100</c:v>
                </c:pt>
                <c:pt idx="23385">
                  <c:v>100</c:v>
                </c:pt>
                <c:pt idx="23386">
                  <c:v>100</c:v>
                </c:pt>
                <c:pt idx="23387">
                  <c:v>100</c:v>
                </c:pt>
                <c:pt idx="23388">
                  <c:v>100</c:v>
                </c:pt>
                <c:pt idx="23389">
                  <c:v>100</c:v>
                </c:pt>
                <c:pt idx="23390">
                  <c:v>100</c:v>
                </c:pt>
                <c:pt idx="23391">
                  <c:v>100</c:v>
                </c:pt>
                <c:pt idx="23392">
                  <c:v>100</c:v>
                </c:pt>
                <c:pt idx="23393">
                  <c:v>100</c:v>
                </c:pt>
                <c:pt idx="23394">
                  <c:v>100</c:v>
                </c:pt>
                <c:pt idx="23395">
                  <c:v>100</c:v>
                </c:pt>
                <c:pt idx="23396">
                  <c:v>100</c:v>
                </c:pt>
                <c:pt idx="23397">
                  <c:v>99.038901054559105</c:v>
                </c:pt>
                <c:pt idx="23398">
                  <c:v>82.771517182826997</c:v>
                </c:pt>
                <c:pt idx="23399">
                  <c:v>64.407930552721794</c:v>
                </c:pt>
                <c:pt idx="23400">
                  <c:v>59.774923990904</c:v>
                </c:pt>
                <c:pt idx="23401">
                  <c:v>61.054379788468999</c:v>
                </c:pt>
                <c:pt idx="23402">
                  <c:v>61.150230538886298</c:v>
                </c:pt>
                <c:pt idx="23403">
                  <c:v>58.941979834108402</c:v>
                </c:pt>
                <c:pt idx="23404">
                  <c:v>58.280769106182198</c:v>
                </c:pt>
                <c:pt idx="23405">
                  <c:v>58.448925104018102</c:v>
                </c:pt>
                <c:pt idx="23406">
                  <c:v>68.723715540315496</c:v>
                </c:pt>
                <c:pt idx="23407">
                  <c:v>80.322209046015203</c:v>
                </c:pt>
                <c:pt idx="23408">
                  <c:v>83.095042317177203</c:v>
                </c:pt>
                <c:pt idx="23409">
                  <c:v>85.148264261198406</c:v>
                </c:pt>
                <c:pt idx="23410">
                  <c:v>87.802369112906305</c:v>
                </c:pt>
                <c:pt idx="23411">
                  <c:v>90.065716392166394</c:v>
                </c:pt>
                <c:pt idx="23412">
                  <c:v>92.281491135614999</c:v>
                </c:pt>
                <c:pt idx="23413">
                  <c:v>96.775862271127494</c:v>
                </c:pt>
                <c:pt idx="23414">
                  <c:v>99.997825362891305</c:v>
                </c:pt>
                <c:pt idx="23415">
                  <c:v>100</c:v>
                </c:pt>
                <c:pt idx="23416">
                  <c:v>100</c:v>
                </c:pt>
                <c:pt idx="23417">
                  <c:v>100</c:v>
                </c:pt>
                <c:pt idx="23418">
                  <c:v>100</c:v>
                </c:pt>
                <c:pt idx="23419">
                  <c:v>100</c:v>
                </c:pt>
                <c:pt idx="23420">
                  <c:v>100</c:v>
                </c:pt>
                <c:pt idx="23421">
                  <c:v>100</c:v>
                </c:pt>
                <c:pt idx="23422">
                  <c:v>100</c:v>
                </c:pt>
                <c:pt idx="23423">
                  <c:v>100</c:v>
                </c:pt>
                <c:pt idx="23424">
                  <c:v>100</c:v>
                </c:pt>
                <c:pt idx="23425">
                  <c:v>100</c:v>
                </c:pt>
                <c:pt idx="23426">
                  <c:v>97.701888948304699</c:v>
                </c:pt>
                <c:pt idx="23427">
                  <c:v>82.952920273494698</c:v>
                </c:pt>
                <c:pt idx="23428">
                  <c:v>77.567560994774894</c:v>
                </c:pt>
                <c:pt idx="23429">
                  <c:v>77.873852039507796</c:v>
                </c:pt>
                <c:pt idx="23430">
                  <c:v>83.043902927328702</c:v>
                </c:pt>
                <c:pt idx="23431">
                  <c:v>89.474345513679296</c:v>
                </c:pt>
                <c:pt idx="23432">
                  <c:v>95.245896937387101</c:v>
                </c:pt>
                <c:pt idx="23433">
                  <c:v>99.7792250517425</c:v>
                </c:pt>
                <c:pt idx="23434">
                  <c:v>100</c:v>
                </c:pt>
                <c:pt idx="23435">
                  <c:v>100</c:v>
                </c:pt>
                <c:pt idx="23436">
                  <c:v>100</c:v>
                </c:pt>
                <c:pt idx="23437">
                  <c:v>100</c:v>
                </c:pt>
                <c:pt idx="23438">
                  <c:v>100</c:v>
                </c:pt>
                <c:pt idx="23439">
                  <c:v>100</c:v>
                </c:pt>
                <c:pt idx="23440">
                  <c:v>100</c:v>
                </c:pt>
                <c:pt idx="23441">
                  <c:v>100</c:v>
                </c:pt>
                <c:pt idx="23442">
                  <c:v>100</c:v>
                </c:pt>
                <c:pt idx="23443">
                  <c:v>100</c:v>
                </c:pt>
                <c:pt idx="23444">
                  <c:v>99.998650937944802</c:v>
                </c:pt>
                <c:pt idx="23445">
                  <c:v>98.032145148380295</c:v>
                </c:pt>
                <c:pt idx="23446">
                  <c:v>86.877724110950595</c:v>
                </c:pt>
                <c:pt idx="23447">
                  <c:v>78.478447756914207</c:v>
                </c:pt>
                <c:pt idx="23448">
                  <c:v>70.293269959918604</c:v>
                </c:pt>
                <c:pt idx="23449">
                  <c:v>61.286146298203199</c:v>
                </c:pt>
                <c:pt idx="23450">
                  <c:v>59.376232744441801</c:v>
                </c:pt>
                <c:pt idx="23451">
                  <c:v>55.672528391001698</c:v>
                </c:pt>
                <c:pt idx="23452">
                  <c:v>51.934202018646197</c:v>
                </c:pt>
                <c:pt idx="23453">
                  <c:v>55.957691404546999</c:v>
                </c:pt>
                <c:pt idx="23454">
                  <c:v>62.339608992019301</c:v>
                </c:pt>
                <c:pt idx="23455">
                  <c:v>71.633829175015606</c:v>
                </c:pt>
                <c:pt idx="23456">
                  <c:v>75.293710986750099</c:v>
                </c:pt>
                <c:pt idx="23457">
                  <c:v>81.0950317873899</c:v>
                </c:pt>
                <c:pt idx="23458">
                  <c:v>87.509047468793497</c:v>
                </c:pt>
                <c:pt idx="23459">
                  <c:v>98.751542189595995</c:v>
                </c:pt>
                <c:pt idx="23460">
                  <c:v>100</c:v>
                </c:pt>
                <c:pt idx="23461">
                  <c:v>100</c:v>
                </c:pt>
                <c:pt idx="23462">
                  <c:v>100</c:v>
                </c:pt>
                <c:pt idx="23463">
                  <c:v>100</c:v>
                </c:pt>
                <c:pt idx="23464">
                  <c:v>100</c:v>
                </c:pt>
                <c:pt idx="23465">
                  <c:v>100</c:v>
                </c:pt>
                <c:pt idx="23466">
                  <c:v>100</c:v>
                </c:pt>
                <c:pt idx="23467">
                  <c:v>100</c:v>
                </c:pt>
                <c:pt idx="23468">
                  <c:v>97.579135814905996</c:v>
                </c:pt>
                <c:pt idx="23469">
                  <c:v>86.814549914098507</c:v>
                </c:pt>
                <c:pt idx="23470">
                  <c:v>71.453280269893696</c:v>
                </c:pt>
                <c:pt idx="23471">
                  <c:v>59.110022437427901</c:v>
                </c:pt>
                <c:pt idx="23472">
                  <c:v>58.430735405802302</c:v>
                </c:pt>
                <c:pt idx="23473">
                  <c:v>57.989957035314902</c:v>
                </c:pt>
                <c:pt idx="23474">
                  <c:v>58.513012379045897</c:v>
                </c:pt>
                <c:pt idx="23475">
                  <c:v>57.510004790418897</c:v>
                </c:pt>
                <c:pt idx="23476">
                  <c:v>58.267404824499103</c:v>
                </c:pt>
                <c:pt idx="23477">
                  <c:v>60.165910429760302</c:v>
                </c:pt>
                <c:pt idx="23478">
                  <c:v>67.620890779994298</c:v>
                </c:pt>
                <c:pt idx="23479">
                  <c:v>74.520081977538496</c:v>
                </c:pt>
                <c:pt idx="23480">
                  <c:v>82.630185276527996</c:v>
                </c:pt>
                <c:pt idx="23481">
                  <c:v>89.735433603338805</c:v>
                </c:pt>
                <c:pt idx="23482">
                  <c:v>93.418533940271402</c:v>
                </c:pt>
                <c:pt idx="23483">
                  <c:v>94.681713555058593</c:v>
                </c:pt>
                <c:pt idx="23484">
                  <c:v>95.687584764558494</c:v>
                </c:pt>
                <c:pt idx="23485">
                  <c:v>99.780834519563101</c:v>
                </c:pt>
                <c:pt idx="23486">
                  <c:v>99.999882988159499</c:v>
                </c:pt>
                <c:pt idx="23487">
                  <c:v>100</c:v>
                </c:pt>
                <c:pt idx="23488">
                  <c:v>100</c:v>
                </c:pt>
                <c:pt idx="23489">
                  <c:v>100</c:v>
                </c:pt>
                <c:pt idx="23490">
                  <c:v>100</c:v>
                </c:pt>
                <c:pt idx="23491">
                  <c:v>100</c:v>
                </c:pt>
                <c:pt idx="23492">
                  <c:v>99.307324980297906</c:v>
                </c:pt>
                <c:pt idx="23493">
                  <c:v>85.875365308075104</c:v>
                </c:pt>
                <c:pt idx="23494">
                  <c:v>69.397951734646995</c:v>
                </c:pt>
                <c:pt idx="23495">
                  <c:v>59.3139733313999</c:v>
                </c:pt>
                <c:pt idx="23496">
                  <c:v>56.619057675635702</c:v>
                </c:pt>
                <c:pt idx="23497">
                  <c:v>71.044363220386302</c:v>
                </c:pt>
                <c:pt idx="23498">
                  <c:v>68.664366256609298</c:v>
                </c:pt>
                <c:pt idx="23499">
                  <c:v>75.778574653461007</c:v>
                </c:pt>
                <c:pt idx="23500">
                  <c:v>78.379356384987901</c:v>
                </c:pt>
                <c:pt idx="23501">
                  <c:v>70.8023121111557</c:v>
                </c:pt>
                <c:pt idx="23502">
                  <c:v>64.616593120674807</c:v>
                </c:pt>
                <c:pt idx="23503">
                  <c:v>67.737468704530102</c:v>
                </c:pt>
                <c:pt idx="23504">
                  <c:v>74.556046642373602</c:v>
                </c:pt>
                <c:pt idx="23505">
                  <c:v>80.910033037661506</c:v>
                </c:pt>
                <c:pt idx="23506">
                  <c:v>83.147226459605704</c:v>
                </c:pt>
                <c:pt idx="23507">
                  <c:v>82.794952071043198</c:v>
                </c:pt>
                <c:pt idx="23508">
                  <c:v>83.727366761672101</c:v>
                </c:pt>
                <c:pt idx="23509">
                  <c:v>84.308219831174895</c:v>
                </c:pt>
                <c:pt idx="23510">
                  <c:v>91.730393362309499</c:v>
                </c:pt>
                <c:pt idx="23511">
                  <c:v>97.000651307359902</c:v>
                </c:pt>
                <c:pt idx="23512">
                  <c:v>91.895204678648696</c:v>
                </c:pt>
                <c:pt idx="23513">
                  <c:v>93.571933188699703</c:v>
                </c:pt>
                <c:pt idx="23514">
                  <c:v>99.956099963118504</c:v>
                </c:pt>
                <c:pt idx="23515">
                  <c:v>100</c:v>
                </c:pt>
                <c:pt idx="23516">
                  <c:v>100</c:v>
                </c:pt>
                <c:pt idx="23517">
                  <c:v>100</c:v>
                </c:pt>
                <c:pt idx="23518">
                  <c:v>100</c:v>
                </c:pt>
                <c:pt idx="23519">
                  <c:v>100</c:v>
                </c:pt>
                <c:pt idx="23520">
                  <c:v>100</c:v>
                </c:pt>
                <c:pt idx="23521">
                  <c:v>98.523421958074806</c:v>
                </c:pt>
                <c:pt idx="23522">
                  <c:v>89.875110940886103</c:v>
                </c:pt>
                <c:pt idx="23523">
                  <c:v>82.590540969572999</c:v>
                </c:pt>
                <c:pt idx="23524">
                  <c:v>89.470759909318701</c:v>
                </c:pt>
                <c:pt idx="23525">
                  <c:v>83.312368396917904</c:v>
                </c:pt>
                <c:pt idx="23526">
                  <c:v>81.785035940961194</c:v>
                </c:pt>
                <c:pt idx="23527">
                  <c:v>90.286268427984197</c:v>
                </c:pt>
                <c:pt idx="23528">
                  <c:v>94.783989769473195</c:v>
                </c:pt>
                <c:pt idx="23529">
                  <c:v>91.143787879191294</c:v>
                </c:pt>
                <c:pt idx="23530">
                  <c:v>86.902755868943501</c:v>
                </c:pt>
                <c:pt idx="23531">
                  <c:v>86.238763665096997</c:v>
                </c:pt>
                <c:pt idx="23532">
                  <c:v>88.565498816862302</c:v>
                </c:pt>
                <c:pt idx="23533">
                  <c:v>92.212380018799493</c:v>
                </c:pt>
                <c:pt idx="23534">
                  <c:v>97.640325459346201</c:v>
                </c:pt>
                <c:pt idx="23535">
                  <c:v>94.722254777264496</c:v>
                </c:pt>
                <c:pt idx="23536">
                  <c:v>95.086459009240997</c:v>
                </c:pt>
                <c:pt idx="23537">
                  <c:v>99.889052646594706</c:v>
                </c:pt>
                <c:pt idx="23538">
                  <c:v>97.328730299124899</c:v>
                </c:pt>
                <c:pt idx="23539">
                  <c:v>92.594468602953697</c:v>
                </c:pt>
                <c:pt idx="23540">
                  <c:v>97.353890812503806</c:v>
                </c:pt>
                <c:pt idx="23541">
                  <c:v>99.190236988958205</c:v>
                </c:pt>
                <c:pt idx="23542">
                  <c:v>80.3054407078303</c:v>
                </c:pt>
                <c:pt idx="23543">
                  <c:v>66.997700446026798</c:v>
                </c:pt>
                <c:pt idx="23544">
                  <c:v>91.635967639083603</c:v>
                </c:pt>
                <c:pt idx="23545">
                  <c:v>99.859135743099699</c:v>
                </c:pt>
                <c:pt idx="23546">
                  <c:v>100</c:v>
                </c:pt>
                <c:pt idx="23547">
                  <c:v>100</c:v>
                </c:pt>
                <c:pt idx="23548">
                  <c:v>98.119725434489695</c:v>
                </c:pt>
                <c:pt idx="23549">
                  <c:v>94.858715366983105</c:v>
                </c:pt>
                <c:pt idx="23550">
                  <c:v>96.570261851804304</c:v>
                </c:pt>
                <c:pt idx="23551">
                  <c:v>96.368592504992804</c:v>
                </c:pt>
                <c:pt idx="23552">
                  <c:v>99.790887884750006</c:v>
                </c:pt>
                <c:pt idx="23553">
                  <c:v>99.970229358460401</c:v>
                </c:pt>
                <c:pt idx="23554">
                  <c:v>99.998206465773507</c:v>
                </c:pt>
                <c:pt idx="23555">
                  <c:v>100</c:v>
                </c:pt>
                <c:pt idx="23556">
                  <c:v>100</c:v>
                </c:pt>
                <c:pt idx="23557">
                  <c:v>100</c:v>
                </c:pt>
                <c:pt idx="23558">
                  <c:v>100</c:v>
                </c:pt>
                <c:pt idx="23559">
                  <c:v>100</c:v>
                </c:pt>
                <c:pt idx="23560">
                  <c:v>100</c:v>
                </c:pt>
                <c:pt idx="23561">
                  <c:v>100</c:v>
                </c:pt>
                <c:pt idx="23562">
                  <c:v>100</c:v>
                </c:pt>
                <c:pt idx="23563">
                  <c:v>100</c:v>
                </c:pt>
                <c:pt idx="23564">
                  <c:v>96.719303461128106</c:v>
                </c:pt>
                <c:pt idx="23565">
                  <c:v>80.425792626627597</c:v>
                </c:pt>
                <c:pt idx="23566">
                  <c:v>66.786018014013294</c:v>
                </c:pt>
                <c:pt idx="23567">
                  <c:v>57.6859071430546</c:v>
                </c:pt>
                <c:pt idx="23568">
                  <c:v>51.178854933134602</c:v>
                </c:pt>
                <c:pt idx="23569">
                  <c:v>45.462041848965001</c:v>
                </c:pt>
                <c:pt idx="23570">
                  <c:v>45.664881215238402</c:v>
                </c:pt>
                <c:pt idx="23571">
                  <c:v>46.246246678856302</c:v>
                </c:pt>
                <c:pt idx="23572">
                  <c:v>61.393469971010703</c:v>
                </c:pt>
                <c:pt idx="23573">
                  <c:v>58.883191937820399</c:v>
                </c:pt>
                <c:pt idx="23574">
                  <c:v>63.2737034920209</c:v>
                </c:pt>
                <c:pt idx="23575">
                  <c:v>69.257919506352195</c:v>
                </c:pt>
                <c:pt idx="23576">
                  <c:v>75.641904626833707</c:v>
                </c:pt>
                <c:pt idx="23577">
                  <c:v>82.962207926234598</c:v>
                </c:pt>
                <c:pt idx="23578">
                  <c:v>88.5120919522181</c:v>
                </c:pt>
                <c:pt idx="23579">
                  <c:v>92.743066651792404</c:v>
                </c:pt>
                <c:pt idx="23580">
                  <c:v>95.295803021331196</c:v>
                </c:pt>
                <c:pt idx="23581">
                  <c:v>98.175362580457104</c:v>
                </c:pt>
                <c:pt idx="23582">
                  <c:v>100</c:v>
                </c:pt>
                <c:pt idx="23583">
                  <c:v>100</c:v>
                </c:pt>
                <c:pt idx="23584">
                  <c:v>100</c:v>
                </c:pt>
                <c:pt idx="23585">
                  <c:v>100</c:v>
                </c:pt>
                <c:pt idx="23586">
                  <c:v>100</c:v>
                </c:pt>
                <c:pt idx="23587">
                  <c:v>97.688390709413596</c:v>
                </c:pt>
                <c:pt idx="23588">
                  <c:v>84.170119703511602</c:v>
                </c:pt>
                <c:pt idx="23589">
                  <c:v>82.173392637968604</c:v>
                </c:pt>
                <c:pt idx="23590">
                  <c:v>77.075533681142005</c:v>
                </c:pt>
                <c:pt idx="23591">
                  <c:v>71.459753809847896</c:v>
                </c:pt>
                <c:pt idx="23592">
                  <c:v>74.799151090842599</c:v>
                </c:pt>
                <c:pt idx="23593">
                  <c:v>71.154954601455202</c:v>
                </c:pt>
                <c:pt idx="23594">
                  <c:v>63.389335889739499</c:v>
                </c:pt>
                <c:pt idx="23595">
                  <c:v>57.086840352848903</c:v>
                </c:pt>
                <c:pt idx="23596">
                  <c:v>59.775774630990703</c:v>
                </c:pt>
                <c:pt idx="23597">
                  <c:v>64.0538267585776</c:v>
                </c:pt>
                <c:pt idx="23598">
                  <c:v>65.3443425018108</c:v>
                </c:pt>
                <c:pt idx="23599">
                  <c:v>70.348938514323095</c:v>
                </c:pt>
                <c:pt idx="23600">
                  <c:v>71.485930525021004</c:v>
                </c:pt>
                <c:pt idx="23601">
                  <c:v>71.732535420077198</c:v>
                </c:pt>
                <c:pt idx="23602">
                  <c:v>75.7533171348134</c:v>
                </c:pt>
                <c:pt idx="23603">
                  <c:v>78.398799085027406</c:v>
                </c:pt>
                <c:pt idx="23604">
                  <c:v>81.022742262633201</c:v>
                </c:pt>
                <c:pt idx="23605">
                  <c:v>84.991960978576898</c:v>
                </c:pt>
                <c:pt idx="23606">
                  <c:v>88.945526857744397</c:v>
                </c:pt>
                <c:pt idx="23607">
                  <c:v>92.286965181603904</c:v>
                </c:pt>
                <c:pt idx="23608">
                  <c:v>93.196158913686403</c:v>
                </c:pt>
                <c:pt idx="23609">
                  <c:v>96.475078894122305</c:v>
                </c:pt>
                <c:pt idx="23610">
                  <c:v>99.042494434671497</c:v>
                </c:pt>
                <c:pt idx="23611">
                  <c:v>97.756522533581503</c:v>
                </c:pt>
                <c:pt idx="23612">
                  <c:v>89.842922152452601</c:v>
                </c:pt>
                <c:pt idx="23613">
                  <c:v>79.382808506306503</c:v>
                </c:pt>
                <c:pt idx="23614">
                  <c:v>75.845779731080697</c:v>
                </c:pt>
                <c:pt idx="23615">
                  <c:v>73.595130307677607</c:v>
                </c:pt>
                <c:pt idx="23616">
                  <c:v>77.181456526494102</c:v>
                </c:pt>
                <c:pt idx="23617">
                  <c:v>80.054429747380198</c:v>
                </c:pt>
                <c:pt idx="23618">
                  <c:v>71.3747590068688</c:v>
                </c:pt>
                <c:pt idx="23619">
                  <c:v>63.241469857686397</c:v>
                </c:pt>
                <c:pt idx="23620">
                  <c:v>68.263444701793304</c:v>
                </c:pt>
                <c:pt idx="23621">
                  <c:v>76.111203074928895</c:v>
                </c:pt>
                <c:pt idx="23622">
                  <c:v>84.580399900588503</c:v>
                </c:pt>
                <c:pt idx="23623">
                  <c:v>92.701286975721104</c:v>
                </c:pt>
                <c:pt idx="23624">
                  <c:v>98.365334547797502</c:v>
                </c:pt>
                <c:pt idx="23625">
                  <c:v>100</c:v>
                </c:pt>
                <c:pt idx="23626">
                  <c:v>100</c:v>
                </c:pt>
                <c:pt idx="23627">
                  <c:v>100</c:v>
                </c:pt>
                <c:pt idx="23628">
                  <c:v>100</c:v>
                </c:pt>
                <c:pt idx="23629">
                  <c:v>100</c:v>
                </c:pt>
                <c:pt idx="23630">
                  <c:v>100</c:v>
                </c:pt>
                <c:pt idx="23631">
                  <c:v>100</c:v>
                </c:pt>
                <c:pt idx="23632">
                  <c:v>100</c:v>
                </c:pt>
                <c:pt idx="23633">
                  <c:v>100</c:v>
                </c:pt>
                <c:pt idx="23634">
                  <c:v>100</c:v>
                </c:pt>
                <c:pt idx="23635">
                  <c:v>100</c:v>
                </c:pt>
                <c:pt idx="23636">
                  <c:v>94.306570033895099</c:v>
                </c:pt>
                <c:pt idx="23637">
                  <c:v>85.171654947513105</c:v>
                </c:pt>
                <c:pt idx="23638">
                  <c:v>76.886757005293603</c:v>
                </c:pt>
                <c:pt idx="23639">
                  <c:v>69.828078250102394</c:v>
                </c:pt>
                <c:pt idx="23640">
                  <c:v>70.2002238157297</c:v>
                </c:pt>
                <c:pt idx="23641">
                  <c:v>67.034002983406396</c:v>
                </c:pt>
                <c:pt idx="23642">
                  <c:v>68.359665048303299</c:v>
                </c:pt>
                <c:pt idx="23643">
                  <c:v>73.597689870063903</c:v>
                </c:pt>
                <c:pt idx="23644">
                  <c:v>76.711903809362695</c:v>
                </c:pt>
                <c:pt idx="23645">
                  <c:v>80.992701012690105</c:v>
                </c:pt>
                <c:pt idx="23646">
                  <c:v>86.195955057234201</c:v>
                </c:pt>
                <c:pt idx="23647">
                  <c:v>98.016690296056396</c:v>
                </c:pt>
                <c:pt idx="23648">
                  <c:v>100</c:v>
                </c:pt>
                <c:pt idx="23649">
                  <c:v>100</c:v>
                </c:pt>
                <c:pt idx="23650">
                  <c:v>100</c:v>
                </c:pt>
                <c:pt idx="23651">
                  <c:v>100</c:v>
                </c:pt>
                <c:pt idx="23652">
                  <c:v>100</c:v>
                </c:pt>
                <c:pt idx="23653">
                  <c:v>100</c:v>
                </c:pt>
                <c:pt idx="23654">
                  <c:v>100</c:v>
                </c:pt>
                <c:pt idx="23655">
                  <c:v>100</c:v>
                </c:pt>
                <c:pt idx="23656">
                  <c:v>100</c:v>
                </c:pt>
                <c:pt idx="23657">
                  <c:v>100</c:v>
                </c:pt>
                <c:pt idx="23658">
                  <c:v>100</c:v>
                </c:pt>
                <c:pt idx="23659">
                  <c:v>100</c:v>
                </c:pt>
                <c:pt idx="23660">
                  <c:v>96.853953682095195</c:v>
                </c:pt>
                <c:pt idx="23661">
                  <c:v>90.074220402619105</c:v>
                </c:pt>
                <c:pt idx="23662">
                  <c:v>88.812707358516107</c:v>
                </c:pt>
                <c:pt idx="23663">
                  <c:v>92.454930941255199</c:v>
                </c:pt>
                <c:pt idx="23664">
                  <c:v>95.273060662351298</c:v>
                </c:pt>
                <c:pt idx="23665">
                  <c:v>95.078560697518697</c:v>
                </c:pt>
                <c:pt idx="23666">
                  <c:v>92.059049109550301</c:v>
                </c:pt>
                <c:pt idx="23667">
                  <c:v>83.233042828523097</c:v>
                </c:pt>
                <c:pt idx="23668">
                  <c:v>81.167069793686906</c:v>
                </c:pt>
                <c:pt idx="23669">
                  <c:v>92.180883608467894</c:v>
                </c:pt>
                <c:pt idx="23670">
                  <c:v>99.862160654882999</c:v>
                </c:pt>
                <c:pt idx="23671">
                  <c:v>100</c:v>
                </c:pt>
                <c:pt idx="23672">
                  <c:v>100</c:v>
                </c:pt>
                <c:pt idx="23673">
                  <c:v>100</c:v>
                </c:pt>
                <c:pt idx="23674">
                  <c:v>100</c:v>
                </c:pt>
                <c:pt idx="23675">
                  <c:v>100</c:v>
                </c:pt>
                <c:pt idx="23676">
                  <c:v>100</c:v>
                </c:pt>
                <c:pt idx="23677">
                  <c:v>100</c:v>
                </c:pt>
                <c:pt idx="23678">
                  <c:v>100</c:v>
                </c:pt>
                <c:pt idx="23679">
                  <c:v>100</c:v>
                </c:pt>
                <c:pt idx="23680">
                  <c:v>100</c:v>
                </c:pt>
                <c:pt idx="23681">
                  <c:v>100</c:v>
                </c:pt>
                <c:pt idx="23682">
                  <c:v>100</c:v>
                </c:pt>
                <c:pt idx="23683">
                  <c:v>100</c:v>
                </c:pt>
                <c:pt idx="23684">
                  <c:v>100</c:v>
                </c:pt>
                <c:pt idx="23685">
                  <c:v>99.671300565588396</c:v>
                </c:pt>
                <c:pt idx="23686">
                  <c:v>92.516427478169106</c:v>
                </c:pt>
                <c:pt idx="23687">
                  <c:v>74.302617332674899</c:v>
                </c:pt>
                <c:pt idx="23688">
                  <c:v>65.762825606773006</c:v>
                </c:pt>
                <c:pt idx="23689">
                  <c:v>62.521949644686202</c:v>
                </c:pt>
                <c:pt idx="23690">
                  <c:v>59.016103151952301</c:v>
                </c:pt>
                <c:pt idx="23691">
                  <c:v>61.028020507369199</c:v>
                </c:pt>
                <c:pt idx="23692">
                  <c:v>64.477507432976793</c:v>
                </c:pt>
                <c:pt idx="23693">
                  <c:v>68.3895981672716</c:v>
                </c:pt>
                <c:pt idx="23694">
                  <c:v>75.426218945088394</c:v>
                </c:pt>
                <c:pt idx="23695">
                  <c:v>80.291218172604005</c:v>
                </c:pt>
                <c:pt idx="23696">
                  <c:v>78.1701780981751</c:v>
                </c:pt>
                <c:pt idx="23697">
                  <c:v>78.435187390660204</c:v>
                </c:pt>
                <c:pt idx="23698">
                  <c:v>80.564139822922598</c:v>
                </c:pt>
                <c:pt idx="23699">
                  <c:v>82.926399021872498</c:v>
                </c:pt>
                <c:pt idx="23700">
                  <c:v>90.456647711986307</c:v>
                </c:pt>
                <c:pt idx="23701">
                  <c:v>87.742742805149504</c:v>
                </c:pt>
                <c:pt idx="23702">
                  <c:v>86.677965567087895</c:v>
                </c:pt>
                <c:pt idx="23703">
                  <c:v>86.796682340985896</c:v>
                </c:pt>
                <c:pt idx="23704">
                  <c:v>85.624596044055394</c:v>
                </c:pt>
                <c:pt idx="23705">
                  <c:v>85.302839183818605</c:v>
                </c:pt>
                <c:pt idx="23706">
                  <c:v>86.724979602152004</c:v>
                </c:pt>
                <c:pt idx="23707">
                  <c:v>88.8292226381826</c:v>
                </c:pt>
                <c:pt idx="23708">
                  <c:v>91.328433199913903</c:v>
                </c:pt>
                <c:pt idx="23709">
                  <c:v>89.418504305117906</c:v>
                </c:pt>
                <c:pt idx="23710">
                  <c:v>88.949014697156002</c:v>
                </c:pt>
                <c:pt idx="23711">
                  <c:v>92.379723559170003</c:v>
                </c:pt>
                <c:pt idx="23712">
                  <c:v>95.0444536672358</c:v>
                </c:pt>
                <c:pt idx="23713">
                  <c:v>100</c:v>
                </c:pt>
                <c:pt idx="23714">
                  <c:v>100</c:v>
                </c:pt>
                <c:pt idx="23715">
                  <c:v>97.799061023833502</c:v>
                </c:pt>
                <c:pt idx="23716">
                  <c:v>88.862786420694206</c:v>
                </c:pt>
                <c:pt idx="23717">
                  <c:v>91.160317873137402</c:v>
                </c:pt>
                <c:pt idx="23718">
                  <c:v>92.823304076223707</c:v>
                </c:pt>
                <c:pt idx="23719">
                  <c:v>98.790476654225898</c:v>
                </c:pt>
                <c:pt idx="23720">
                  <c:v>100</c:v>
                </c:pt>
                <c:pt idx="23721">
                  <c:v>100</c:v>
                </c:pt>
                <c:pt idx="23722">
                  <c:v>100</c:v>
                </c:pt>
                <c:pt idx="23723">
                  <c:v>100</c:v>
                </c:pt>
                <c:pt idx="23724">
                  <c:v>100</c:v>
                </c:pt>
                <c:pt idx="23725">
                  <c:v>100</c:v>
                </c:pt>
                <c:pt idx="23726">
                  <c:v>100</c:v>
                </c:pt>
                <c:pt idx="23727">
                  <c:v>100</c:v>
                </c:pt>
                <c:pt idx="23728">
                  <c:v>100</c:v>
                </c:pt>
                <c:pt idx="23729">
                  <c:v>100</c:v>
                </c:pt>
                <c:pt idx="23730">
                  <c:v>100</c:v>
                </c:pt>
                <c:pt idx="23731">
                  <c:v>100</c:v>
                </c:pt>
                <c:pt idx="23732">
                  <c:v>98.023263683810598</c:v>
                </c:pt>
                <c:pt idx="23733">
                  <c:v>90.282709609457697</c:v>
                </c:pt>
                <c:pt idx="23734">
                  <c:v>74.041054406344301</c:v>
                </c:pt>
                <c:pt idx="23735">
                  <c:v>70.135652512769099</c:v>
                </c:pt>
                <c:pt idx="23736">
                  <c:v>67.044694402540699</c:v>
                </c:pt>
                <c:pt idx="23737">
                  <c:v>67.718836374534305</c:v>
                </c:pt>
                <c:pt idx="23738">
                  <c:v>61.801656336049497</c:v>
                </c:pt>
                <c:pt idx="23739">
                  <c:v>67.206249181203006</c:v>
                </c:pt>
                <c:pt idx="23740">
                  <c:v>72.473158581899497</c:v>
                </c:pt>
                <c:pt idx="23741">
                  <c:v>76.245053699236095</c:v>
                </c:pt>
                <c:pt idx="23742">
                  <c:v>80.772092159328295</c:v>
                </c:pt>
                <c:pt idx="23743">
                  <c:v>86.915517560883103</c:v>
                </c:pt>
                <c:pt idx="23744">
                  <c:v>90.852641017999701</c:v>
                </c:pt>
                <c:pt idx="23745">
                  <c:v>90.6713853576438</c:v>
                </c:pt>
                <c:pt idx="23746">
                  <c:v>87.017303805727096</c:v>
                </c:pt>
                <c:pt idx="23747">
                  <c:v>92.605523284446406</c:v>
                </c:pt>
                <c:pt idx="23748">
                  <c:v>88.399823567809605</c:v>
                </c:pt>
                <c:pt idx="23749">
                  <c:v>88.247367462708397</c:v>
                </c:pt>
                <c:pt idx="23750">
                  <c:v>90.094829917357998</c:v>
                </c:pt>
                <c:pt idx="23751">
                  <c:v>89.117391753283698</c:v>
                </c:pt>
                <c:pt idx="23752">
                  <c:v>92.012489774058395</c:v>
                </c:pt>
                <c:pt idx="23753">
                  <c:v>95.814854033688505</c:v>
                </c:pt>
                <c:pt idx="23754">
                  <c:v>98.759155652494798</c:v>
                </c:pt>
                <c:pt idx="23755">
                  <c:v>98.406899950993903</c:v>
                </c:pt>
                <c:pt idx="23756">
                  <c:v>93.7462803022174</c:v>
                </c:pt>
                <c:pt idx="23757">
                  <c:v>85.885655445966094</c:v>
                </c:pt>
                <c:pt idx="23758">
                  <c:v>79.717863872067198</c:v>
                </c:pt>
                <c:pt idx="23759">
                  <c:v>76.208961053828205</c:v>
                </c:pt>
                <c:pt idx="23760">
                  <c:v>64.8436528812923</c:v>
                </c:pt>
                <c:pt idx="23761">
                  <c:v>59.747797861654298</c:v>
                </c:pt>
                <c:pt idx="23762">
                  <c:v>57.985525042648298</c:v>
                </c:pt>
                <c:pt idx="23763">
                  <c:v>61.6870389755329</c:v>
                </c:pt>
                <c:pt idx="23764">
                  <c:v>65.478685775290799</c:v>
                </c:pt>
                <c:pt idx="23765">
                  <c:v>69.895275042981694</c:v>
                </c:pt>
                <c:pt idx="23766">
                  <c:v>71.3430322845295</c:v>
                </c:pt>
                <c:pt idx="23767">
                  <c:v>71.377014806518702</c:v>
                </c:pt>
                <c:pt idx="23768">
                  <c:v>71.604576346525505</c:v>
                </c:pt>
                <c:pt idx="23769">
                  <c:v>72.991305803767503</c:v>
                </c:pt>
                <c:pt idx="23770">
                  <c:v>75.454244879968996</c:v>
                </c:pt>
                <c:pt idx="23771">
                  <c:v>78.132777932403897</c:v>
                </c:pt>
                <c:pt idx="23772">
                  <c:v>81.346625115788498</c:v>
                </c:pt>
                <c:pt idx="23773">
                  <c:v>83.575475491116904</c:v>
                </c:pt>
                <c:pt idx="23774">
                  <c:v>87.192874616401397</c:v>
                </c:pt>
                <c:pt idx="23775">
                  <c:v>91.568278141765305</c:v>
                </c:pt>
                <c:pt idx="23776">
                  <c:v>93.232461136683597</c:v>
                </c:pt>
                <c:pt idx="23777">
                  <c:v>96.1407357030414</c:v>
                </c:pt>
                <c:pt idx="23778">
                  <c:v>98.562017492704797</c:v>
                </c:pt>
                <c:pt idx="23779">
                  <c:v>98.646815953273403</c:v>
                </c:pt>
                <c:pt idx="23780">
                  <c:v>88.389745402661404</c:v>
                </c:pt>
                <c:pt idx="23781">
                  <c:v>81.5683450038796</c:v>
                </c:pt>
                <c:pt idx="23782">
                  <c:v>79.843122973363194</c:v>
                </c:pt>
                <c:pt idx="23783">
                  <c:v>79.974793462440701</c:v>
                </c:pt>
                <c:pt idx="23784">
                  <c:v>73.035332192744406</c:v>
                </c:pt>
                <c:pt idx="23785">
                  <c:v>71.446214662781401</c:v>
                </c:pt>
                <c:pt idx="23786">
                  <c:v>65.585104177474705</c:v>
                </c:pt>
                <c:pt idx="23787">
                  <c:v>62.899797427360802</c:v>
                </c:pt>
                <c:pt idx="23788">
                  <c:v>62.698171659897604</c:v>
                </c:pt>
                <c:pt idx="23789">
                  <c:v>67.576019103264201</c:v>
                </c:pt>
                <c:pt idx="23790">
                  <c:v>72.533646398748303</c:v>
                </c:pt>
                <c:pt idx="23791">
                  <c:v>78.231560142391402</c:v>
                </c:pt>
                <c:pt idx="23792">
                  <c:v>84.277374235714504</c:v>
                </c:pt>
                <c:pt idx="23793">
                  <c:v>91.323358722995295</c:v>
                </c:pt>
                <c:pt idx="23794">
                  <c:v>91.695455934656195</c:v>
                </c:pt>
                <c:pt idx="23795">
                  <c:v>87.941988624403194</c:v>
                </c:pt>
                <c:pt idx="23796">
                  <c:v>87.713598786240894</c:v>
                </c:pt>
                <c:pt idx="23797">
                  <c:v>89.463877859089806</c:v>
                </c:pt>
                <c:pt idx="23798">
                  <c:v>93.261094669054202</c:v>
                </c:pt>
                <c:pt idx="23799">
                  <c:v>95.969355428198696</c:v>
                </c:pt>
                <c:pt idx="23800">
                  <c:v>98.280981615537797</c:v>
                </c:pt>
                <c:pt idx="23801">
                  <c:v>100</c:v>
                </c:pt>
                <c:pt idx="23802">
                  <c:v>100</c:v>
                </c:pt>
                <c:pt idx="23803">
                  <c:v>99.564585719997794</c:v>
                </c:pt>
                <c:pt idx="23804">
                  <c:v>90.483806992662295</c:v>
                </c:pt>
                <c:pt idx="23805">
                  <c:v>84.939569968312497</c:v>
                </c:pt>
                <c:pt idx="23806">
                  <c:v>79.249821067576903</c:v>
                </c:pt>
                <c:pt idx="23807">
                  <c:v>77.610066615912501</c:v>
                </c:pt>
                <c:pt idx="23808">
                  <c:v>72.578285233132107</c:v>
                </c:pt>
                <c:pt idx="23809">
                  <c:v>69.882359041236796</c:v>
                </c:pt>
                <c:pt idx="23810">
                  <c:v>70.745196103740398</c:v>
                </c:pt>
                <c:pt idx="23811">
                  <c:v>69.3332047957432</c:v>
                </c:pt>
                <c:pt idx="23812">
                  <c:v>71.558424525445702</c:v>
                </c:pt>
                <c:pt idx="23813">
                  <c:v>78.748482840733701</c:v>
                </c:pt>
                <c:pt idx="23814">
                  <c:v>88.840623353231706</c:v>
                </c:pt>
                <c:pt idx="23815">
                  <c:v>100</c:v>
                </c:pt>
                <c:pt idx="23816">
                  <c:v>100</c:v>
                </c:pt>
                <c:pt idx="23817">
                  <c:v>100</c:v>
                </c:pt>
                <c:pt idx="23818">
                  <c:v>100</c:v>
                </c:pt>
                <c:pt idx="23819">
                  <c:v>100</c:v>
                </c:pt>
                <c:pt idx="23820">
                  <c:v>100</c:v>
                </c:pt>
                <c:pt idx="23821">
                  <c:v>100</c:v>
                </c:pt>
                <c:pt idx="23822">
                  <c:v>100</c:v>
                </c:pt>
                <c:pt idx="23823">
                  <c:v>100</c:v>
                </c:pt>
                <c:pt idx="23824">
                  <c:v>100</c:v>
                </c:pt>
                <c:pt idx="23825">
                  <c:v>100</c:v>
                </c:pt>
                <c:pt idx="23826">
                  <c:v>100</c:v>
                </c:pt>
                <c:pt idx="23827">
                  <c:v>100</c:v>
                </c:pt>
                <c:pt idx="23828">
                  <c:v>98.368347609732297</c:v>
                </c:pt>
                <c:pt idx="23829">
                  <c:v>84.337444953842194</c:v>
                </c:pt>
                <c:pt idx="23830">
                  <c:v>77.9805604110731</c:v>
                </c:pt>
                <c:pt idx="23831">
                  <c:v>71.523045348927099</c:v>
                </c:pt>
                <c:pt idx="23832">
                  <c:v>60.475006266690201</c:v>
                </c:pt>
                <c:pt idx="23833">
                  <c:v>60.656937176481499</c:v>
                </c:pt>
                <c:pt idx="23834">
                  <c:v>59.8021991305311</c:v>
                </c:pt>
                <c:pt idx="23835">
                  <c:v>60.614307550146798</c:v>
                </c:pt>
                <c:pt idx="23836">
                  <c:v>61.276785454190097</c:v>
                </c:pt>
                <c:pt idx="23837">
                  <c:v>66.965882300704294</c:v>
                </c:pt>
                <c:pt idx="23838">
                  <c:v>77.603553402826407</c:v>
                </c:pt>
                <c:pt idx="23839">
                  <c:v>80.969278281536205</c:v>
                </c:pt>
                <c:pt idx="23840">
                  <c:v>85.624043963467003</c:v>
                </c:pt>
                <c:pt idx="23841">
                  <c:v>86.363652047552094</c:v>
                </c:pt>
                <c:pt idx="23842">
                  <c:v>90.122465184209403</c:v>
                </c:pt>
                <c:pt idx="23843">
                  <c:v>96.153697604630395</c:v>
                </c:pt>
                <c:pt idx="23844">
                  <c:v>95.838098586156306</c:v>
                </c:pt>
                <c:pt idx="23845">
                  <c:v>98.071879106369906</c:v>
                </c:pt>
                <c:pt idx="23846">
                  <c:v>97.959157775594804</c:v>
                </c:pt>
                <c:pt idx="23847">
                  <c:v>99.158931306182495</c:v>
                </c:pt>
                <c:pt idx="23848">
                  <c:v>100</c:v>
                </c:pt>
                <c:pt idx="23849">
                  <c:v>100</c:v>
                </c:pt>
                <c:pt idx="23850">
                  <c:v>100</c:v>
                </c:pt>
                <c:pt idx="23851">
                  <c:v>96.619338596525495</c:v>
                </c:pt>
                <c:pt idx="23852">
                  <c:v>84.107511318976606</c:v>
                </c:pt>
                <c:pt idx="23853">
                  <c:v>78.619555205192</c:v>
                </c:pt>
                <c:pt idx="23854">
                  <c:v>67.946950050527306</c:v>
                </c:pt>
                <c:pt idx="23855">
                  <c:v>62.2434303448156</c:v>
                </c:pt>
                <c:pt idx="23856">
                  <c:v>59.087909627314602</c:v>
                </c:pt>
                <c:pt idx="23857">
                  <c:v>73.441535428856497</c:v>
                </c:pt>
                <c:pt idx="23858">
                  <c:v>95.992302123335193</c:v>
                </c:pt>
                <c:pt idx="23859">
                  <c:v>87.499362924377095</c:v>
                </c:pt>
                <c:pt idx="23860">
                  <c:v>99.284208764113203</c:v>
                </c:pt>
                <c:pt idx="23861">
                  <c:v>94.894700451445999</c:v>
                </c:pt>
                <c:pt idx="23862">
                  <c:v>98.165701157429893</c:v>
                </c:pt>
                <c:pt idx="23863">
                  <c:v>100</c:v>
                </c:pt>
                <c:pt idx="23864">
                  <c:v>100</c:v>
                </c:pt>
                <c:pt idx="23865">
                  <c:v>100</c:v>
                </c:pt>
                <c:pt idx="23866">
                  <c:v>100</c:v>
                </c:pt>
                <c:pt idx="23867">
                  <c:v>100</c:v>
                </c:pt>
                <c:pt idx="23868">
                  <c:v>100</c:v>
                </c:pt>
                <c:pt idx="23869">
                  <c:v>100</c:v>
                </c:pt>
                <c:pt idx="23870">
                  <c:v>100</c:v>
                </c:pt>
                <c:pt idx="23871">
                  <c:v>100</c:v>
                </c:pt>
                <c:pt idx="23872">
                  <c:v>100</c:v>
                </c:pt>
                <c:pt idx="23873">
                  <c:v>100</c:v>
                </c:pt>
                <c:pt idx="23874">
                  <c:v>100</c:v>
                </c:pt>
                <c:pt idx="23875">
                  <c:v>100</c:v>
                </c:pt>
                <c:pt idx="23876">
                  <c:v>100</c:v>
                </c:pt>
                <c:pt idx="23877">
                  <c:v>98.018272175105807</c:v>
                </c:pt>
                <c:pt idx="23878">
                  <c:v>83.089289598113794</c:v>
                </c:pt>
                <c:pt idx="23879">
                  <c:v>69.144535360333705</c:v>
                </c:pt>
                <c:pt idx="23880">
                  <c:v>62.217278878854103</c:v>
                </c:pt>
                <c:pt idx="23881">
                  <c:v>60.571050110281398</c:v>
                </c:pt>
                <c:pt idx="23882">
                  <c:v>53.292716944749898</c:v>
                </c:pt>
                <c:pt idx="23883">
                  <c:v>60.597926622600802</c:v>
                </c:pt>
                <c:pt idx="23884">
                  <c:v>67.711386748953402</c:v>
                </c:pt>
                <c:pt idx="23885">
                  <c:v>72.971505905662298</c:v>
                </c:pt>
                <c:pt idx="23886">
                  <c:v>86.771193428513101</c:v>
                </c:pt>
                <c:pt idx="23887">
                  <c:v>99.7002518807233</c:v>
                </c:pt>
                <c:pt idx="23888">
                  <c:v>100</c:v>
                </c:pt>
                <c:pt idx="23889">
                  <c:v>100</c:v>
                </c:pt>
                <c:pt idx="23890">
                  <c:v>100</c:v>
                </c:pt>
                <c:pt idx="23891">
                  <c:v>100</c:v>
                </c:pt>
                <c:pt idx="23892">
                  <c:v>100</c:v>
                </c:pt>
                <c:pt idx="23893">
                  <c:v>100</c:v>
                </c:pt>
                <c:pt idx="23894">
                  <c:v>100</c:v>
                </c:pt>
                <c:pt idx="23895">
                  <c:v>100</c:v>
                </c:pt>
                <c:pt idx="23896">
                  <c:v>100</c:v>
                </c:pt>
                <c:pt idx="23897">
                  <c:v>100</c:v>
                </c:pt>
                <c:pt idx="23898">
                  <c:v>100</c:v>
                </c:pt>
                <c:pt idx="23899">
                  <c:v>100</c:v>
                </c:pt>
                <c:pt idx="23900">
                  <c:v>100</c:v>
                </c:pt>
                <c:pt idx="23901">
                  <c:v>100</c:v>
                </c:pt>
                <c:pt idx="23902">
                  <c:v>99.910527230627906</c:v>
                </c:pt>
                <c:pt idx="23903">
                  <c:v>95.399355842317306</c:v>
                </c:pt>
                <c:pt idx="23904">
                  <c:v>84.868048446749796</c:v>
                </c:pt>
                <c:pt idx="23905">
                  <c:v>81.832164012388901</c:v>
                </c:pt>
                <c:pt idx="23906">
                  <c:v>79.635329260292394</c:v>
                </c:pt>
                <c:pt idx="23907">
                  <c:v>88.359997043653294</c:v>
                </c:pt>
                <c:pt idx="23908">
                  <c:v>94.8877964398351</c:v>
                </c:pt>
                <c:pt idx="23909">
                  <c:v>98.406546109082001</c:v>
                </c:pt>
                <c:pt idx="23910">
                  <c:v>98.978981094519298</c:v>
                </c:pt>
                <c:pt idx="23911">
                  <c:v>100</c:v>
                </c:pt>
                <c:pt idx="23912">
                  <c:v>100</c:v>
                </c:pt>
                <c:pt idx="23913">
                  <c:v>100</c:v>
                </c:pt>
                <c:pt idx="23914">
                  <c:v>100</c:v>
                </c:pt>
                <c:pt idx="23915">
                  <c:v>100</c:v>
                </c:pt>
                <c:pt idx="23916">
                  <c:v>100</c:v>
                </c:pt>
                <c:pt idx="23917">
                  <c:v>100</c:v>
                </c:pt>
                <c:pt idx="23918">
                  <c:v>100</c:v>
                </c:pt>
                <c:pt idx="23919">
                  <c:v>100</c:v>
                </c:pt>
                <c:pt idx="23920">
                  <c:v>100</c:v>
                </c:pt>
                <c:pt idx="23921">
                  <c:v>100</c:v>
                </c:pt>
                <c:pt idx="23922">
                  <c:v>100</c:v>
                </c:pt>
                <c:pt idx="23923">
                  <c:v>100</c:v>
                </c:pt>
                <c:pt idx="23924">
                  <c:v>100</c:v>
                </c:pt>
                <c:pt idx="23925">
                  <c:v>100</c:v>
                </c:pt>
                <c:pt idx="23926">
                  <c:v>100</c:v>
                </c:pt>
                <c:pt idx="23927">
                  <c:v>100</c:v>
                </c:pt>
                <c:pt idx="23928">
                  <c:v>100</c:v>
                </c:pt>
                <c:pt idx="23929">
                  <c:v>100</c:v>
                </c:pt>
                <c:pt idx="23930">
                  <c:v>100</c:v>
                </c:pt>
                <c:pt idx="23931">
                  <c:v>100</c:v>
                </c:pt>
                <c:pt idx="23932">
                  <c:v>100</c:v>
                </c:pt>
                <c:pt idx="23933">
                  <c:v>100</c:v>
                </c:pt>
                <c:pt idx="23934">
                  <c:v>100</c:v>
                </c:pt>
                <c:pt idx="23935">
                  <c:v>100</c:v>
                </c:pt>
                <c:pt idx="23936">
                  <c:v>100</c:v>
                </c:pt>
                <c:pt idx="23937">
                  <c:v>100</c:v>
                </c:pt>
                <c:pt idx="23938">
                  <c:v>100</c:v>
                </c:pt>
                <c:pt idx="23939">
                  <c:v>100</c:v>
                </c:pt>
                <c:pt idx="23940">
                  <c:v>100</c:v>
                </c:pt>
                <c:pt idx="23941">
                  <c:v>100</c:v>
                </c:pt>
                <c:pt idx="23942">
                  <c:v>100</c:v>
                </c:pt>
                <c:pt idx="23943">
                  <c:v>100</c:v>
                </c:pt>
                <c:pt idx="23944">
                  <c:v>100</c:v>
                </c:pt>
                <c:pt idx="23945">
                  <c:v>100</c:v>
                </c:pt>
                <c:pt idx="23946">
                  <c:v>100</c:v>
                </c:pt>
                <c:pt idx="23947">
                  <c:v>100</c:v>
                </c:pt>
                <c:pt idx="23948">
                  <c:v>100</c:v>
                </c:pt>
                <c:pt idx="23949">
                  <c:v>100</c:v>
                </c:pt>
                <c:pt idx="23950">
                  <c:v>99.277734600494895</c:v>
                </c:pt>
                <c:pt idx="23951">
                  <c:v>97.068444763589099</c:v>
                </c:pt>
                <c:pt idx="23952">
                  <c:v>90.391091109360701</c:v>
                </c:pt>
                <c:pt idx="23953">
                  <c:v>89.996429137130207</c:v>
                </c:pt>
                <c:pt idx="23954">
                  <c:v>96.6208403140364</c:v>
                </c:pt>
                <c:pt idx="23955">
                  <c:v>99.339564073699904</c:v>
                </c:pt>
                <c:pt idx="23956">
                  <c:v>100</c:v>
                </c:pt>
                <c:pt idx="23957">
                  <c:v>99.050729460122497</c:v>
                </c:pt>
                <c:pt idx="23958">
                  <c:v>99.810980482662302</c:v>
                </c:pt>
                <c:pt idx="23959">
                  <c:v>100</c:v>
                </c:pt>
                <c:pt idx="23960">
                  <c:v>99.324616915636</c:v>
                </c:pt>
                <c:pt idx="23961">
                  <c:v>99.7898024057491</c:v>
                </c:pt>
                <c:pt idx="23962">
                  <c:v>99.996994885454399</c:v>
                </c:pt>
                <c:pt idx="23963">
                  <c:v>100</c:v>
                </c:pt>
                <c:pt idx="23964">
                  <c:v>100</c:v>
                </c:pt>
                <c:pt idx="23965">
                  <c:v>100</c:v>
                </c:pt>
                <c:pt idx="23966">
                  <c:v>100</c:v>
                </c:pt>
                <c:pt idx="23967">
                  <c:v>100</c:v>
                </c:pt>
                <c:pt idx="23968">
                  <c:v>100</c:v>
                </c:pt>
                <c:pt idx="23969">
                  <c:v>100</c:v>
                </c:pt>
                <c:pt idx="23970">
                  <c:v>100</c:v>
                </c:pt>
                <c:pt idx="23971">
                  <c:v>100</c:v>
                </c:pt>
                <c:pt idx="23972">
                  <c:v>100</c:v>
                </c:pt>
                <c:pt idx="23973">
                  <c:v>99.997827053848994</c:v>
                </c:pt>
                <c:pt idx="23974">
                  <c:v>94.015228081640402</c:v>
                </c:pt>
                <c:pt idx="23975">
                  <c:v>88.995097802287603</c:v>
                </c:pt>
                <c:pt idx="23976">
                  <c:v>86.988761767666304</c:v>
                </c:pt>
                <c:pt idx="23977">
                  <c:v>82.2645661956293</c:v>
                </c:pt>
                <c:pt idx="23978">
                  <c:v>78.130390544325806</c:v>
                </c:pt>
                <c:pt idx="23979">
                  <c:v>82.123342061935503</c:v>
                </c:pt>
                <c:pt idx="23980">
                  <c:v>90.1880966271749</c:v>
                </c:pt>
                <c:pt idx="23981">
                  <c:v>93.125253538281498</c:v>
                </c:pt>
                <c:pt idx="23982">
                  <c:v>99.527180708442799</c:v>
                </c:pt>
                <c:pt idx="23983">
                  <c:v>100</c:v>
                </c:pt>
                <c:pt idx="23984">
                  <c:v>100</c:v>
                </c:pt>
                <c:pt idx="23985">
                  <c:v>100</c:v>
                </c:pt>
                <c:pt idx="23986">
                  <c:v>100</c:v>
                </c:pt>
                <c:pt idx="23987">
                  <c:v>100</c:v>
                </c:pt>
                <c:pt idx="23988">
                  <c:v>100</c:v>
                </c:pt>
                <c:pt idx="23989">
                  <c:v>100</c:v>
                </c:pt>
                <c:pt idx="23990">
                  <c:v>100</c:v>
                </c:pt>
                <c:pt idx="23991">
                  <c:v>100</c:v>
                </c:pt>
                <c:pt idx="23992">
                  <c:v>100</c:v>
                </c:pt>
                <c:pt idx="23993">
                  <c:v>100</c:v>
                </c:pt>
                <c:pt idx="23994">
                  <c:v>100</c:v>
                </c:pt>
                <c:pt idx="23995">
                  <c:v>100</c:v>
                </c:pt>
                <c:pt idx="23996">
                  <c:v>100</c:v>
                </c:pt>
                <c:pt idx="23997">
                  <c:v>100</c:v>
                </c:pt>
                <c:pt idx="23998">
                  <c:v>100</c:v>
                </c:pt>
                <c:pt idx="23999">
                  <c:v>99.997938126162097</c:v>
                </c:pt>
                <c:pt idx="24000">
                  <c:v>96.318458112205803</c:v>
                </c:pt>
                <c:pt idx="24001">
                  <c:v>90.392775813128594</c:v>
                </c:pt>
                <c:pt idx="24002">
                  <c:v>83.315074084841299</c:v>
                </c:pt>
                <c:pt idx="24003">
                  <c:v>83.898779621498605</c:v>
                </c:pt>
                <c:pt idx="24004">
                  <c:v>89.0728064811764</c:v>
                </c:pt>
                <c:pt idx="24005">
                  <c:v>94.863626536738096</c:v>
                </c:pt>
                <c:pt idx="24006">
                  <c:v>98.698912104690507</c:v>
                </c:pt>
                <c:pt idx="24007">
                  <c:v>99.997164758090307</c:v>
                </c:pt>
                <c:pt idx="24008">
                  <c:v>96.216226293545503</c:v>
                </c:pt>
                <c:pt idx="24009">
                  <c:v>93.552989172697593</c:v>
                </c:pt>
                <c:pt idx="24010">
                  <c:v>98.588270377283607</c:v>
                </c:pt>
                <c:pt idx="24011">
                  <c:v>100</c:v>
                </c:pt>
                <c:pt idx="24012">
                  <c:v>100</c:v>
                </c:pt>
                <c:pt idx="24013">
                  <c:v>100</c:v>
                </c:pt>
                <c:pt idx="24014">
                  <c:v>100</c:v>
                </c:pt>
                <c:pt idx="24015">
                  <c:v>100</c:v>
                </c:pt>
                <c:pt idx="24016">
                  <c:v>100</c:v>
                </c:pt>
                <c:pt idx="24017">
                  <c:v>100</c:v>
                </c:pt>
                <c:pt idx="24018">
                  <c:v>100</c:v>
                </c:pt>
                <c:pt idx="24019">
                  <c:v>100</c:v>
                </c:pt>
                <c:pt idx="24020">
                  <c:v>95.973789555938694</c:v>
                </c:pt>
                <c:pt idx="24021">
                  <c:v>88.669608544972306</c:v>
                </c:pt>
                <c:pt idx="24022">
                  <c:v>84.863202570222498</c:v>
                </c:pt>
                <c:pt idx="24023">
                  <c:v>78.805166626848504</c:v>
                </c:pt>
                <c:pt idx="24024">
                  <c:v>81.577351814426095</c:v>
                </c:pt>
                <c:pt idx="24025">
                  <c:v>82.719374248049107</c:v>
                </c:pt>
                <c:pt idx="24026">
                  <c:v>80.646144509072698</c:v>
                </c:pt>
                <c:pt idx="24027">
                  <c:v>86.011329025264203</c:v>
                </c:pt>
                <c:pt idx="24028">
                  <c:v>92.620807670782497</c:v>
                </c:pt>
                <c:pt idx="24029">
                  <c:v>99.946890131486995</c:v>
                </c:pt>
                <c:pt idx="24030">
                  <c:v>100</c:v>
                </c:pt>
                <c:pt idx="24031">
                  <c:v>100</c:v>
                </c:pt>
                <c:pt idx="24032">
                  <c:v>100</c:v>
                </c:pt>
                <c:pt idx="24033">
                  <c:v>100</c:v>
                </c:pt>
                <c:pt idx="24034">
                  <c:v>100</c:v>
                </c:pt>
                <c:pt idx="24035">
                  <c:v>100</c:v>
                </c:pt>
                <c:pt idx="24036">
                  <c:v>100</c:v>
                </c:pt>
                <c:pt idx="24037">
                  <c:v>100</c:v>
                </c:pt>
                <c:pt idx="24038">
                  <c:v>100</c:v>
                </c:pt>
                <c:pt idx="24039">
                  <c:v>100</c:v>
                </c:pt>
                <c:pt idx="24040">
                  <c:v>99.860608574786895</c:v>
                </c:pt>
                <c:pt idx="24041">
                  <c:v>99.613313137565996</c:v>
                </c:pt>
                <c:pt idx="24042">
                  <c:v>100</c:v>
                </c:pt>
                <c:pt idx="24043">
                  <c:v>99.396430063216798</c:v>
                </c:pt>
                <c:pt idx="24044">
                  <c:v>92.652977925883206</c:v>
                </c:pt>
                <c:pt idx="24045">
                  <c:v>92.120266571755707</c:v>
                </c:pt>
                <c:pt idx="24046">
                  <c:v>93.894566433763998</c:v>
                </c:pt>
                <c:pt idx="24047">
                  <c:v>80.902986095892004</c:v>
                </c:pt>
                <c:pt idx="24048">
                  <c:v>70.8470112883642</c:v>
                </c:pt>
                <c:pt idx="24049">
                  <c:v>65.231937552005206</c:v>
                </c:pt>
                <c:pt idx="24050">
                  <c:v>67.104454389892993</c:v>
                </c:pt>
                <c:pt idx="24051">
                  <c:v>68.503515985190802</c:v>
                </c:pt>
                <c:pt idx="24052">
                  <c:v>77.058653831348096</c:v>
                </c:pt>
                <c:pt idx="24053">
                  <c:v>83.342816833112096</c:v>
                </c:pt>
                <c:pt idx="24054">
                  <c:v>91.968055223813195</c:v>
                </c:pt>
                <c:pt idx="24055">
                  <c:v>98.654493031404698</c:v>
                </c:pt>
                <c:pt idx="24056">
                  <c:v>100</c:v>
                </c:pt>
                <c:pt idx="24057">
                  <c:v>100</c:v>
                </c:pt>
                <c:pt idx="24058">
                  <c:v>100</c:v>
                </c:pt>
                <c:pt idx="24059">
                  <c:v>100</c:v>
                </c:pt>
                <c:pt idx="24060">
                  <c:v>100</c:v>
                </c:pt>
                <c:pt idx="24061">
                  <c:v>100</c:v>
                </c:pt>
                <c:pt idx="24062">
                  <c:v>100</c:v>
                </c:pt>
                <c:pt idx="24063">
                  <c:v>100</c:v>
                </c:pt>
                <c:pt idx="24064">
                  <c:v>100</c:v>
                </c:pt>
                <c:pt idx="24065">
                  <c:v>100</c:v>
                </c:pt>
                <c:pt idx="24066">
                  <c:v>100</c:v>
                </c:pt>
                <c:pt idx="24067">
                  <c:v>100</c:v>
                </c:pt>
                <c:pt idx="24068">
                  <c:v>100</c:v>
                </c:pt>
                <c:pt idx="24069">
                  <c:v>100</c:v>
                </c:pt>
                <c:pt idx="24070">
                  <c:v>100</c:v>
                </c:pt>
                <c:pt idx="24071">
                  <c:v>100</c:v>
                </c:pt>
                <c:pt idx="24072">
                  <c:v>94.869915053639602</c:v>
                </c:pt>
                <c:pt idx="24073">
                  <c:v>81.679264323283306</c:v>
                </c:pt>
                <c:pt idx="24074">
                  <c:v>86.453046621069404</c:v>
                </c:pt>
                <c:pt idx="24075">
                  <c:v>80.428155105813801</c:v>
                </c:pt>
                <c:pt idx="24076">
                  <c:v>88.358453327276905</c:v>
                </c:pt>
                <c:pt idx="24077">
                  <c:v>97.864798320959807</c:v>
                </c:pt>
                <c:pt idx="24078">
                  <c:v>99.749690160024201</c:v>
                </c:pt>
                <c:pt idx="24079">
                  <c:v>100</c:v>
                </c:pt>
                <c:pt idx="24080">
                  <c:v>100</c:v>
                </c:pt>
                <c:pt idx="24081">
                  <c:v>100</c:v>
                </c:pt>
                <c:pt idx="24082">
                  <c:v>100</c:v>
                </c:pt>
                <c:pt idx="24083">
                  <c:v>100</c:v>
                </c:pt>
                <c:pt idx="24084">
                  <c:v>100</c:v>
                </c:pt>
                <c:pt idx="24085">
                  <c:v>100</c:v>
                </c:pt>
                <c:pt idx="24086">
                  <c:v>100</c:v>
                </c:pt>
                <c:pt idx="24087">
                  <c:v>100</c:v>
                </c:pt>
                <c:pt idx="24088">
                  <c:v>100</c:v>
                </c:pt>
                <c:pt idx="24089">
                  <c:v>100</c:v>
                </c:pt>
                <c:pt idx="24090">
                  <c:v>100</c:v>
                </c:pt>
                <c:pt idx="24091">
                  <c:v>100</c:v>
                </c:pt>
                <c:pt idx="24092">
                  <c:v>100</c:v>
                </c:pt>
                <c:pt idx="24093">
                  <c:v>100</c:v>
                </c:pt>
                <c:pt idx="24094">
                  <c:v>96.701431313427705</c:v>
                </c:pt>
                <c:pt idx="24095">
                  <c:v>90.516882739977703</c:v>
                </c:pt>
                <c:pt idx="24096">
                  <c:v>93.304470251644901</c:v>
                </c:pt>
                <c:pt idx="24097">
                  <c:v>99.697762981611206</c:v>
                </c:pt>
                <c:pt idx="24098">
                  <c:v>100</c:v>
                </c:pt>
                <c:pt idx="24099">
                  <c:v>100</c:v>
                </c:pt>
                <c:pt idx="24100">
                  <c:v>100</c:v>
                </c:pt>
                <c:pt idx="24101">
                  <c:v>100</c:v>
                </c:pt>
                <c:pt idx="24102">
                  <c:v>100</c:v>
                </c:pt>
                <c:pt idx="24103">
                  <c:v>100</c:v>
                </c:pt>
                <c:pt idx="24104">
                  <c:v>100</c:v>
                </c:pt>
                <c:pt idx="24105">
                  <c:v>99.925285895292902</c:v>
                </c:pt>
                <c:pt idx="24106">
                  <c:v>98.351783189109099</c:v>
                </c:pt>
                <c:pt idx="24107">
                  <c:v>98.054697985355403</c:v>
                </c:pt>
                <c:pt idx="24108">
                  <c:v>96.735866251304799</c:v>
                </c:pt>
                <c:pt idx="24109">
                  <c:v>98.606602258533201</c:v>
                </c:pt>
                <c:pt idx="24110">
                  <c:v>100</c:v>
                </c:pt>
                <c:pt idx="24111">
                  <c:v>100</c:v>
                </c:pt>
                <c:pt idx="24112">
                  <c:v>100</c:v>
                </c:pt>
                <c:pt idx="24113">
                  <c:v>100</c:v>
                </c:pt>
                <c:pt idx="24114">
                  <c:v>100</c:v>
                </c:pt>
                <c:pt idx="24115">
                  <c:v>100</c:v>
                </c:pt>
                <c:pt idx="24116">
                  <c:v>99.351195416649702</c:v>
                </c:pt>
                <c:pt idx="24117">
                  <c:v>95.194112519142706</c:v>
                </c:pt>
                <c:pt idx="24118">
                  <c:v>87.976200449299796</c:v>
                </c:pt>
                <c:pt idx="24119">
                  <c:v>85.786980870015697</c:v>
                </c:pt>
                <c:pt idx="24120">
                  <c:v>95.544075255676006</c:v>
                </c:pt>
                <c:pt idx="24121">
                  <c:v>100</c:v>
                </c:pt>
                <c:pt idx="24122">
                  <c:v>100</c:v>
                </c:pt>
                <c:pt idx="24123">
                  <c:v>100</c:v>
                </c:pt>
                <c:pt idx="24124">
                  <c:v>100</c:v>
                </c:pt>
                <c:pt idx="24125">
                  <c:v>100</c:v>
                </c:pt>
                <c:pt idx="24126">
                  <c:v>100</c:v>
                </c:pt>
                <c:pt idx="24127">
                  <c:v>100</c:v>
                </c:pt>
                <c:pt idx="24128">
                  <c:v>100</c:v>
                </c:pt>
                <c:pt idx="24129">
                  <c:v>100</c:v>
                </c:pt>
                <c:pt idx="24130">
                  <c:v>100</c:v>
                </c:pt>
                <c:pt idx="24131">
                  <c:v>100</c:v>
                </c:pt>
                <c:pt idx="24132">
                  <c:v>100</c:v>
                </c:pt>
                <c:pt idx="24133">
                  <c:v>100</c:v>
                </c:pt>
                <c:pt idx="24134">
                  <c:v>100</c:v>
                </c:pt>
                <c:pt idx="24135">
                  <c:v>100</c:v>
                </c:pt>
                <c:pt idx="24136">
                  <c:v>100</c:v>
                </c:pt>
                <c:pt idx="24137">
                  <c:v>100</c:v>
                </c:pt>
                <c:pt idx="24138">
                  <c:v>100</c:v>
                </c:pt>
                <c:pt idx="24139">
                  <c:v>100</c:v>
                </c:pt>
                <c:pt idx="24140">
                  <c:v>100</c:v>
                </c:pt>
                <c:pt idx="24141">
                  <c:v>100</c:v>
                </c:pt>
                <c:pt idx="24142">
                  <c:v>100</c:v>
                </c:pt>
                <c:pt idx="24143">
                  <c:v>100</c:v>
                </c:pt>
                <c:pt idx="24144">
                  <c:v>99.760225559773801</c:v>
                </c:pt>
                <c:pt idx="24145">
                  <c:v>98.500836527506607</c:v>
                </c:pt>
                <c:pt idx="24146">
                  <c:v>99.449648320196502</c:v>
                </c:pt>
                <c:pt idx="24147">
                  <c:v>98.4321101072955</c:v>
                </c:pt>
                <c:pt idx="24148">
                  <c:v>97.606045067415394</c:v>
                </c:pt>
                <c:pt idx="24149">
                  <c:v>99.232135378066602</c:v>
                </c:pt>
                <c:pt idx="24150">
                  <c:v>100</c:v>
                </c:pt>
                <c:pt idx="24151">
                  <c:v>99.199682742333593</c:v>
                </c:pt>
                <c:pt idx="24152">
                  <c:v>97.747457144902299</c:v>
                </c:pt>
                <c:pt idx="24153">
                  <c:v>100</c:v>
                </c:pt>
                <c:pt idx="24154">
                  <c:v>100</c:v>
                </c:pt>
                <c:pt idx="24155">
                  <c:v>100</c:v>
                </c:pt>
                <c:pt idx="24156">
                  <c:v>100</c:v>
                </c:pt>
                <c:pt idx="24157">
                  <c:v>100</c:v>
                </c:pt>
                <c:pt idx="24158">
                  <c:v>100</c:v>
                </c:pt>
                <c:pt idx="24159">
                  <c:v>100</c:v>
                </c:pt>
                <c:pt idx="24160">
                  <c:v>100</c:v>
                </c:pt>
                <c:pt idx="24161">
                  <c:v>100</c:v>
                </c:pt>
                <c:pt idx="24162">
                  <c:v>100</c:v>
                </c:pt>
                <c:pt idx="24163">
                  <c:v>100</c:v>
                </c:pt>
                <c:pt idx="24164">
                  <c:v>100</c:v>
                </c:pt>
                <c:pt idx="24165">
                  <c:v>100</c:v>
                </c:pt>
                <c:pt idx="24166">
                  <c:v>98.481730297674403</c:v>
                </c:pt>
                <c:pt idx="24167">
                  <c:v>92.823579129052206</c:v>
                </c:pt>
                <c:pt idx="24168">
                  <c:v>91.895620061019798</c:v>
                </c:pt>
                <c:pt idx="24169">
                  <c:v>91.2914940130551</c:v>
                </c:pt>
                <c:pt idx="24170">
                  <c:v>83.536722123375696</c:v>
                </c:pt>
                <c:pt idx="24171">
                  <c:v>77.617480991875595</c:v>
                </c:pt>
                <c:pt idx="24172">
                  <c:v>80.207815604776201</c:v>
                </c:pt>
                <c:pt idx="24173">
                  <c:v>86.879392267396796</c:v>
                </c:pt>
                <c:pt idx="24174">
                  <c:v>96.589461841417204</c:v>
                </c:pt>
                <c:pt idx="24175">
                  <c:v>100</c:v>
                </c:pt>
                <c:pt idx="24176">
                  <c:v>100</c:v>
                </c:pt>
                <c:pt idx="24177">
                  <c:v>100</c:v>
                </c:pt>
                <c:pt idx="24178">
                  <c:v>100</c:v>
                </c:pt>
                <c:pt idx="24179">
                  <c:v>100</c:v>
                </c:pt>
                <c:pt idx="24180">
                  <c:v>100</c:v>
                </c:pt>
                <c:pt idx="24181">
                  <c:v>100</c:v>
                </c:pt>
                <c:pt idx="24182">
                  <c:v>100</c:v>
                </c:pt>
                <c:pt idx="24183">
                  <c:v>100</c:v>
                </c:pt>
                <c:pt idx="24184">
                  <c:v>100</c:v>
                </c:pt>
                <c:pt idx="24185">
                  <c:v>100</c:v>
                </c:pt>
                <c:pt idx="24186">
                  <c:v>100</c:v>
                </c:pt>
                <c:pt idx="24187">
                  <c:v>100</c:v>
                </c:pt>
                <c:pt idx="24188">
                  <c:v>100</c:v>
                </c:pt>
                <c:pt idx="24189">
                  <c:v>100</c:v>
                </c:pt>
                <c:pt idx="24190">
                  <c:v>100</c:v>
                </c:pt>
                <c:pt idx="24191">
                  <c:v>100</c:v>
                </c:pt>
                <c:pt idx="24192">
                  <c:v>97.285865243875307</c:v>
                </c:pt>
                <c:pt idx="24193">
                  <c:v>99.774616667034707</c:v>
                </c:pt>
                <c:pt idx="24194">
                  <c:v>100</c:v>
                </c:pt>
                <c:pt idx="24195">
                  <c:v>100</c:v>
                </c:pt>
                <c:pt idx="24196">
                  <c:v>98.551221066326306</c:v>
                </c:pt>
                <c:pt idx="24197">
                  <c:v>99.094412293066696</c:v>
                </c:pt>
                <c:pt idx="24198">
                  <c:v>100</c:v>
                </c:pt>
                <c:pt idx="24199">
                  <c:v>100</c:v>
                </c:pt>
                <c:pt idx="24200">
                  <c:v>100</c:v>
                </c:pt>
                <c:pt idx="24201">
                  <c:v>100</c:v>
                </c:pt>
                <c:pt idx="24202">
                  <c:v>100</c:v>
                </c:pt>
                <c:pt idx="24203">
                  <c:v>100</c:v>
                </c:pt>
                <c:pt idx="24204">
                  <c:v>100</c:v>
                </c:pt>
                <c:pt idx="24205">
                  <c:v>100</c:v>
                </c:pt>
                <c:pt idx="24206">
                  <c:v>100</c:v>
                </c:pt>
                <c:pt idx="24207">
                  <c:v>100</c:v>
                </c:pt>
                <c:pt idx="24208">
                  <c:v>100</c:v>
                </c:pt>
                <c:pt idx="24209">
                  <c:v>100</c:v>
                </c:pt>
                <c:pt idx="24210">
                  <c:v>100</c:v>
                </c:pt>
                <c:pt idx="24211">
                  <c:v>100</c:v>
                </c:pt>
                <c:pt idx="24212">
                  <c:v>100</c:v>
                </c:pt>
                <c:pt idx="24213">
                  <c:v>100</c:v>
                </c:pt>
                <c:pt idx="24214">
                  <c:v>99.754010144458704</c:v>
                </c:pt>
                <c:pt idx="24215">
                  <c:v>90.278439074304103</c:v>
                </c:pt>
                <c:pt idx="24216">
                  <c:v>82.623403055897995</c:v>
                </c:pt>
                <c:pt idx="24217">
                  <c:v>66.430085091276297</c:v>
                </c:pt>
                <c:pt idx="24218">
                  <c:v>64.472619365487802</c:v>
                </c:pt>
                <c:pt idx="24219">
                  <c:v>72.206465006298004</c:v>
                </c:pt>
                <c:pt idx="24220">
                  <c:v>88.731572385913907</c:v>
                </c:pt>
                <c:pt idx="24221">
                  <c:v>93.889766193941298</c:v>
                </c:pt>
                <c:pt idx="24222">
                  <c:v>89.248938608636706</c:v>
                </c:pt>
                <c:pt idx="24223">
                  <c:v>96.215130292814294</c:v>
                </c:pt>
                <c:pt idx="24224">
                  <c:v>96.179684132544196</c:v>
                </c:pt>
                <c:pt idx="24225">
                  <c:v>99.267576875299298</c:v>
                </c:pt>
                <c:pt idx="24226">
                  <c:v>100</c:v>
                </c:pt>
                <c:pt idx="24227">
                  <c:v>100</c:v>
                </c:pt>
                <c:pt idx="24228">
                  <c:v>100</c:v>
                </c:pt>
                <c:pt idx="24229">
                  <c:v>100</c:v>
                </c:pt>
                <c:pt idx="24230">
                  <c:v>100</c:v>
                </c:pt>
                <c:pt idx="24231">
                  <c:v>100</c:v>
                </c:pt>
                <c:pt idx="24232">
                  <c:v>100</c:v>
                </c:pt>
                <c:pt idx="24233">
                  <c:v>100</c:v>
                </c:pt>
                <c:pt idx="24234">
                  <c:v>100</c:v>
                </c:pt>
                <c:pt idx="24235">
                  <c:v>100</c:v>
                </c:pt>
                <c:pt idx="24236">
                  <c:v>100</c:v>
                </c:pt>
                <c:pt idx="24237">
                  <c:v>94.7594981601613</c:v>
                </c:pt>
                <c:pt idx="24238">
                  <c:v>81.664404789571705</c:v>
                </c:pt>
                <c:pt idx="24239">
                  <c:v>73.504476946654407</c:v>
                </c:pt>
                <c:pt idx="24240">
                  <c:v>67.622363094150998</c:v>
                </c:pt>
                <c:pt idx="24241">
                  <c:v>79.645940593221297</c:v>
                </c:pt>
                <c:pt idx="24242">
                  <c:v>85.7985652200326</c:v>
                </c:pt>
                <c:pt idx="24243">
                  <c:v>84.022303889560803</c:v>
                </c:pt>
                <c:pt idx="24244">
                  <c:v>82.874017499696293</c:v>
                </c:pt>
                <c:pt idx="24245">
                  <c:v>90.279890540885106</c:v>
                </c:pt>
                <c:pt idx="24246">
                  <c:v>93.697929486088597</c:v>
                </c:pt>
                <c:pt idx="24247">
                  <c:v>96.270678892985501</c:v>
                </c:pt>
                <c:pt idx="24248">
                  <c:v>99.118406346419903</c:v>
                </c:pt>
                <c:pt idx="24249">
                  <c:v>100</c:v>
                </c:pt>
                <c:pt idx="24250">
                  <c:v>100</c:v>
                </c:pt>
                <c:pt idx="24251">
                  <c:v>100</c:v>
                </c:pt>
                <c:pt idx="24252">
                  <c:v>100</c:v>
                </c:pt>
                <c:pt idx="24253">
                  <c:v>100</c:v>
                </c:pt>
                <c:pt idx="24254">
                  <c:v>100</c:v>
                </c:pt>
                <c:pt idx="24255">
                  <c:v>100</c:v>
                </c:pt>
                <c:pt idx="24256">
                  <c:v>100</c:v>
                </c:pt>
                <c:pt idx="24257">
                  <c:v>100</c:v>
                </c:pt>
                <c:pt idx="24258">
                  <c:v>100</c:v>
                </c:pt>
                <c:pt idx="24259">
                  <c:v>100</c:v>
                </c:pt>
                <c:pt idx="24260">
                  <c:v>100</c:v>
                </c:pt>
                <c:pt idx="24261">
                  <c:v>98.888609839257697</c:v>
                </c:pt>
                <c:pt idx="24262">
                  <c:v>99.709134323480598</c:v>
                </c:pt>
                <c:pt idx="24263">
                  <c:v>100</c:v>
                </c:pt>
                <c:pt idx="24264">
                  <c:v>97.893954031782798</c:v>
                </c:pt>
                <c:pt idx="24265">
                  <c:v>90.748342499649397</c:v>
                </c:pt>
                <c:pt idx="24266">
                  <c:v>88.809651895831493</c:v>
                </c:pt>
                <c:pt idx="24267">
                  <c:v>87.413944703576504</c:v>
                </c:pt>
                <c:pt idx="24268">
                  <c:v>89.367530978473496</c:v>
                </c:pt>
                <c:pt idx="24269">
                  <c:v>98.319712017420898</c:v>
                </c:pt>
                <c:pt idx="24270">
                  <c:v>100</c:v>
                </c:pt>
                <c:pt idx="24271">
                  <c:v>100</c:v>
                </c:pt>
                <c:pt idx="24272">
                  <c:v>100</c:v>
                </c:pt>
                <c:pt idx="24273">
                  <c:v>100</c:v>
                </c:pt>
                <c:pt idx="24274">
                  <c:v>100</c:v>
                </c:pt>
                <c:pt idx="24275">
                  <c:v>100</c:v>
                </c:pt>
                <c:pt idx="24276">
                  <c:v>100</c:v>
                </c:pt>
                <c:pt idx="24277">
                  <c:v>100</c:v>
                </c:pt>
                <c:pt idx="24278">
                  <c:v>100</c:v>
                </c:pt>
                <c:pt idx="24279">
                  <c:v>100</c:v>
                </c:pt>
                <c:pt idx="24280">
                  <c:v>100</c:v>
                </c:pt>
                <c:pt idx="24281">
                  <c:v>100</c:v>
                </c:pt>
                <c:pt idx="24282">
                  <c:v>100</c:v>
                </c:pt>
                <c:pt idx="24283">
                  <c:v>100</c:v>
                </c:pt>
                <c:pt idx="24284">
                  <c:v>100</c:v>
                </c:pt>
                <c:pt idx="24285">
                  <c:v>100</c:v>
                </c:pt>
                <c:pt idx="24286">
                  <c:v>100</c:v>
                </c:pt>
                <c:pt idx="24287">
                  <c:v>100</c:v>
                </c:pt>
                <c:pt idx="24288">
                  <c:v>99.808751085881298</c:v>
                </c:pt>
                <c:pt idx="24289">
                  <c:v>99.786397460784599</c:v>
                </c:pt>
                <c:pt idx="24290">
                  <c:v>99.428501534165704</c:v>
                </c:pt>
                <c:pt idx="24291">
                  <c:v>100</c:v>
                </c:pt>
                <c:pt idx="24292">
                  <c:v>100</c:v>
                </c:pt>
                <c:pt idx="24293">
                  <c:v>100</c:v>
                </c:pt>
                <c:pt idx="24294">
                  <c:v>100</c:v>
                </c:pt>
                <c:pt idx="24295">
                  <c:v>100</c:v>
                </c:pt>
                <c:pt idx="24296">
                  <c:v>100</c:v>
                </c:pt>
                <c:pt idx="24297">
                  <c:v>100</c:v>
                </c:pt>
                <c:pt idx="24298">
                  <c:v>100</c:v>
                </c:pt>
                <c:pt idx="24299">
                  <c:v>100</c:v>
                </c:pt>
                <c:pt idx="24300">
                  <c:v>100</c:v>
                </c:pt>
                <c:pt idx="24301">
                  <c:v>100</c:v>
                </c:pt>
                <c:pt idx="24302">
                  <c:v>100</c:v>
                </c:pt>
                <c:pt idx="24303">
                  <c:v>100</c:v>
                </c:pt>
                <c:pt idx="24304">
                  <c:v>100</c:v>
                </c:pt>
                <c:pt idx="24305">
                  <c:v>100</c:v>
                </c:pt>
                <c:pt idx="24306">
                  <c:v>100</c:v>
                </c:pt>
                <c:pt idx="24307">
                  <c:v>100</c:v>
                </c:pt>
                <c:pt idx="24308">
                  <c:v>97.607791277427793</c:v>
                </c:pt>
                <c:pt idx="24309">
                  <c:v>96.464296749013201</c:v>
                </c:pt>
                <c:pt idx="24310">
                  <c:v>94.451944080482903</c:v>
                </c:pt>
                <c:pt idx="24311">
                  <c:v>95.538690617896606</c:v>
                </c:pt>
                <c:pt idx="24312">
                  <c:v>97.602647798942897</c:v>
                </c:pt>
                <c:pt idx="24313">
                  <c:v>96.634277963590094</c:v>
                </c:pt>
                <c:pt idx="24314">
                  <c:v>95.773606270758705</c:v>
                </c:pt>
                <c:pt idx="24315">
                  <c:v>94.240287197933</c:v>
                </c:pt>
                <c:pt idx="24316">
                  <c:v>95.163251992591398</c:v>
                </c:pt>
                <c:pt idx="24317">
                  <c:v>93.441765988071694</c:v>
                </c:pt>
                <c:pt idx="24318">
                  <c:v>98.396674880584499</c:v>
                </c:pt>
                <c:pt idx="24319">
                  <c:v>99.8387101659047</c:v>
                </c:pt>
                <c:pt idx="24320">
                  <c:v>100</c:v>
                </c:pt>
                <c:pt idx="24321">
                  <c:v>100</c:v>
                </c:pt>
                <c:pt idx="24322">
                  <c:v>100</c:v>
                </c:pt>
                <c:pt idx="24323">
                  <c:v>100</c:v>
                </c:pt>
                <c:pt idx="24324">
                  <c:v>100</c:v>
                </c:pt>
                <c:pt idx="24325">
                  <c:v>100</c:v>
                </c:pt>
                <c:pt idx="24326">
                  <c:v>100</c:v>
                </c:pt>
                <c:pt idx="24327">
                  <c:v>100</c:v>
                </c:pt>
                <c:pt idx="24328">
                  <c:v>100</c:v>
                </c:pt>
                <c:pt idx="24329">
                  <c:v>100</c:v>
                </c:pt>
                <c:pt idx="24330">
                  <c:v>100</c:v>
                </c:pt>
                <c:pt idx="24331">
                  <c:v>100</c:v>
                </c:pt>
                <c:pt idx="24332">
                  <c:v>100</c:v>
                </c:pt>
                <c:pt idx="24333">
                  <c:v>100</c:v>
                </c:pt>
                <c:pt idx="24334">
                  <c:v>100</c:v>
                </c:pt>
                <c:pt idx="24335">
                  <c:v>100</c:v>
                </c:pt>
                <c:pt idx="24336">
                  <c:v>100</c:v>
                </c:pt>
                <c:pt idx="24337">
                  <c:v>99.890795846519794</c:v>
                </c:pt>
                <c:pt idx="24338">
                  <c:v>98.039396551732395</c:v>
                </c:pt>
                <c:pt idx="24339">
                  <c:v>94.445709895017103</c:v>
                </c:pt>
                <c:pt idx="24340">
                  <c:v>93.093764903803304</c:v>
                </c:pt>
                <c:pt idx="24341">
                  <c:v>98.380622420872896</c:v>
                </c:pt>
                <c:pt idx="24342">
                  <c:v>100</c:v>
                </c:pt>
                <c:pt idx="24343">
                  <c:v>100</c:v>
                </c:pt>
                <c:pt idx="24344">
                  <c:v>100</c:v>
                </c:pt>
                <c:pt idx="24345">
                  <c:v>100</c:v>
                </c:pt>
                <c:pt idx="24346">
                  <c:v>100</c:v>
                </c:pt>
                <c:pt idx="24347">
                  <c:v>100</c:v>
                </c:pt>
                <c:pt idx="24348">
                  <c:v>100</c:v>
                </c:pt>
                <c:pt idx="24349">
                  <c:v>100</c:v>
                </c:pt>
                <c:pt idx="24350">
                  <c:v>100</c:v>
                </c:pt>
                <c:pt idx="24351">
                  <c:v>100</c:v>
                </c:pt>
                <c:pt idx="24352">
                  <c:v>100</c:v>
                </c:pt>
                <c:pt idx="24353">
                  <c:v>100</c:v>
                </c:pt>
                <c:pt idx="24354">
                  <c:v>100</c:v>
                </c:pt>
                <c:pt idx="24355">
                  <c:v>100</c:v>
                </c:pt>
                <c:pt idx="24356">
                  <c:v>100</c:v>
                </c:pt>
                <c:pt idx="24357">
                  <c:v>100</c:v>
                </c:pt>
                <c:pt idx="24358">
                  <c:v>100</c:v>
                </c:pt>
                <c:pt idx="24359">
                  <c:v>99.830616487794998</c:v>
                </c:pt>
                <c:pt idx="24360">
                  <c:v>90.699781364788606</c:v>
                </c:pt>
                <c:pt idx="24361">
                  <c:v>85.390261133216498</c:v>
                </c:pt>
                <c:pt idx="24362">
                  <c:v>78.849230738954702</c:v>
                </c:pt>
                <c:pt idx="24363">
                  <c:v>78.610554462089198</c:v>
                </c:pt>
                <c:pt idx="24364">
                  <c:v>85.409110948035803</c:v>
                </c:pt>
                <c:pt idx="24365">
                  <c:v>87.813325850649505</c:v>
                </c:pt>
                <c:pt idx="24366">
                  <c:v>90.440026295681903</c:v>
                </c:pt>
                <c:pt idx="24367">
                  <c:v>93.005308906064499</c:v>
                </c:pt>
                <c:pt idx="24368">
                  <c:v>95.470634883570796</c:v>
                </c:pt>
                <c:pt idx="24369">
                  <c:v>96.887850418424605</c:v>
                </c:pt>
                <c:pt idx="24370">
                  <c:v>99.7634575725057</c:v>
                </c:pt>
                <c:pt idx="24371">
                  <c:v>100</c:v>
                </c:pt>
                <c:pt idx="24372">
                  <c:v>100</c:v>
                </c:pt>
                <c:pt idx="24373">
                  <c:v>100</c:v>
                </c:pt>
                <c:pt idx="24374">
                  <c:v>100</c:v>
                </c:pt>
                <c:pt idx="24375">
                  <c:v>100</c:v>
                </c:pt>
                <c:pt idx="24376">
                  <c:v>100</c:v>
                </c:pt>
                <c:pt idx="24377">
                  <c:v>100</c:v>
                </c:pt>
                <c:pt idx="24378">
                  <c:v>100</c:v>
                </c:pt>
                <c:pt idx="24379">
                  <c:v>100</c:v>
                </c:pt>
                <c:pt idx="24380">
                  <c:v>100</c:v>
                </c:pt>
                <c:pt idx="24381">
                  <c:v>100</c:v>
                </c:pt>
                <c:pt idx="24382">
                  <c:v>100</c:v>
                </c:pt>
                <c:pt idx="24383">
                  <c:v>98.640897282643394</c:v>
                </c:pt>
                <c:pt idx="24384">
                  <c:v>83.609001500641099</c:v>
                </c:pt>
                <c:pt idx="24385">
                  <c:v>79.370873672936099</c:v>
                </c:pt>
                <c:pt idx="24386">
                  <c:v>73.416854140081696</c:v>
                </c:pt>
                <c:pt idx="24387">
                  <c:v>70.709572174130997</c:v>
                </c:pt>
                <c:pt idx="24388">
                  <c:v>76.478455264649398</c:v>
                </c:pt>
                <c:pt idx="24389">
                  <c:v>82.189460074075598</c:v>
                </c:pt>
                <c:pt idx="24390">
                  <c:v>93.214322128218498</c:v>
                </c:pt>
                <c:pt idx="24391">
                  <c:v>99.640143773898401</c:v>
                </c:pt>
                <c:pt idx="24392">
                  <c:v>99.610847151183407</c:v>
                </c:pt>
                <c:pt idx="24393">
                  <c:v>100</c:v>
                </c:pt>
                <c:pt idx="24394">
                  <c:v>100</c:v>
                </c:pt>
                <c:pt idx="24395">
                  <c:v>100</c:v>
                </c:pt>
                <c:pt idx="24396">
                  <c:v>100</c:v>
                </c:pt>
                <c:pt idx="24397">
                  <c:v>100</c:v>
                </c:pt>
                <c:pt idx="24398">
                  <c:v>100</c:v>
                </c:pt>
                <c:pt idx="24399">
                  <c:v>100</c:v>
                </c:pt>
                <c:pt idx="24400">
                  <c:v>100</c:v>
                </c:pt>
                <c:pt idx="24401">
                  <c:v>100</c:v>
                </c:pt>
                <c:pt idx="24402">
                  <c:v>100</c:v>
                </c:pt>
                <c:pt idx="24403">
                  <c:v>100</c:v>
                </c:pt>
                <c:pt idx="24404">
                  <c:v>100</c:v>
                </c:pt>
                <c:pt idx="24405">
                  <c:v>100</c:v>
                </c:pt>
                <c:pt idx="24406">
                  <c:v>100</c:v>
                </c:pt>
                <c:pt idx="24407">
                  <c:v>100</c:v>
                </c:pt>
                <c:pt idx="24408">
                  <c:v>100</c:v>
                </c:pt>
                <c:pt idx="24409">
                  <c:v>100</c:v>
                </c:pt>
                <c:pt idx="24410">
                  <c:v>100</c:v>
                </c:pt>
                <c:pt idx="24411">
                  <c:v>100</c:v>
                </c:pt>
                <c:pt idx="24412">
                  <c:v>100</c:v>
                </c:pt>
                <c:pt idx="24413">
                  <c:v>100</c:v>
                </c:pt>
                <c:pt idx="24414">
                  <c:v>100</c:v>
                </c:pt>
                <c:pt idx="24415">
                  <c:v>100</c:v>
                </c:pt>
                <c:pt idx="24416">
                  <c:v>100</c:v>
                </c:pt>
                <c:pt idx="24417">
                  <c:v>100</c:v>
                </c:pt>
                <c:pt idx="24418">
                  <c:v>100</c:v>
                </c:pt>
                <c:pt idx="24419">
                  <c:v>100</c:v>
                </c:pt>
                <c:pt idx="24420">
                  <c:v>100</c:v>
                </c:pt>
                <c:pt idx="24421">
                  <c:v>100</c:v>
                </c:pt>
                <c:pt idx="24422">
                  <c:v>100</c:v>
                </c:pt>
                <c:pt idx="24423">
                  <c:v>100</c:v>
                </c:pt>
                <c:pt idx="24424">
                  <c:v>100</c:v>
                </c:pt>
                <c:pt idx="24425">
                  <c:v>100</c:v>
                </c:pt>
                <c:pt idx="24426">
                  <c:v>100</c:v>
                </c:pt>
                <c:pt idx="24427">
                  <c:v>100</c:v>
                </c:pt>
                <c:pt idx="24428">
                  <c:v>100</c:v>
                </c:pt>
                <c:pt idx="24429">
                  <c:v>100</c:v>
                </c:pt>
                <c:pt idx="24430">
                  <c:v>100</c:v>
                </c:pt>
                <c:pt idx="24431">
                  <c:v>100</c:v>
                </c:pt>
                <c:pt idx="24432">
                  <c:v>100</c:v>
                </c:pt>
                <c:pt idx="24433">
                  <c:v>100</c:v>
                </c:pt>
                <c:pt idx="24434">
                  <c:v>100</c:v>
                </c:pt>
                <c:pt idx="24435">
                  <c:v>100</c:v>
                </c:pt>
                <c:pt idx="24436">
                  <c:v>100</c:v>
                </c:pt>
                <c:pt idx="24437">
                  <c:v>100</c:v>
                </c:pt>
                <c:pt idx="24438">
                  <c:v>100</c:v>
                </c:pt>
                <c:pt idx="24439">
                  <c:v>100</c:v>
                </c:pt>
                <c:pt idx="24440">
                  <c:v>100</c:v>
                </c:pt>
                <c:pt idx="24441">
                  <c:v>100</c:v>
                </c:pt>
                <c:pt idx="24442">
                  <c:v>100</c:v>
                </c:pt>
                <c:pt idx="24443">
                  <c:v>100</c:v>
                </c:pt>
                <c:pt idx="24444">
                  <c:v>100</c:v>
                </c:pt>
                <c:pt idx="24445">
                  <c:v>100</c:v>
                </c:pt>
                <c:pt idx="24446">
                  <c:v>100</c:v>
                </c:pt>
                <c:pt idx="24447">
                  <c:v>100</c:v>
                </c:pt>
                <c:pt idx="24448">
                  <c:v>100</c:v>
                </c:pt>
                <c:pt idx="24449">
                  <c:v>100</c:v>
                </c:pt>
                <c:pt idx="24450">
                  <c:v>100</c:v>
                </c:pt>
                <c:pt idx="24451">
                  <c:v>100</c:v>
                </c:pt>
                <c:pt idx="24452">
                  <c:v>100</c:v>
                </c:pt>
                <c:pt idx="24453">
                  <c:v>100</c:v>
                </c:pt>
                <c:pt idx="24454">
                  <c:v>98.781324101001402</c:v>
                </c:pt>
                <c:pt idx="24455">
                  <c:v>78.187515792751199</c:v>
                </c:pt>
                <c:pt idx="24456">
                  <c:v>70.628944555321496</c:v>
                </c:pt>
                <c:pt idx="24457">
                  <c:v>64.998750984855505</c:v>
                </c:pt>
                <c:pt idx="24458">
                  <c:v>67.119036609161199</c:v>
                </c:pt>
                <c:pt idx="24459">
                  <c:v>66.221607599051097</c:v>
                </c:pt>
                <c:pt idx="24460">
                  <c:v>68.267440241536804</c:v>
                </c:pt>
                <c:pt idx="24461">
                  <c:v>70.071678996348794</c:v>
                </c:pt>
                <c:pt idx="24462">
                  <c:v>74.952671893115493</c:v>
                </c:pt>
                <c:pt idx="24463">
                  <c:v>78.900710671521594</c:v>
                </c:pt>
                <c:pt idx="24464">
                  <c:v>86.417393777965202</c:v>
                </c:pt>
                <c:pt idx="24465">
                  <c:v>91.523994565749305</c:v>
                </c:pt>
                <c:pt idx="24466">
                  <c:v>98.558607806370304</c:v>
                </c:pt>
                <c:pt idx="24467">
                  <c:v>99.852397760690906</c:v>
                </c:pt>
                <c:pt idx="24468">
                  <c:v>100</c:v>
                </c:pt>
                <c:pt idx="24469">
                  <c:v>100</c:v>
                </c:pt>
                <c:pt idx="24470">
                  <c:v>100</c:v>
                </c:pt>
                <c:pt idx="24471">
                  <c:v>100</c:v>
                </c:pt>
                <c:pt idx="24472">
                  <c:v>100</c:v>
                </c:pt>
                <c:pt idx="24473">
                  <c:v>100</c:v>
                </c:pt>
                <c:pt idx="24474">
                  <c:v>100</c:v>
                </c:pt>
                <c:pt idx="24475">
                  <c:v>100</c:v>
                </c:pt>
                <c:pt idx="24476">
                  <c:v>100</c:v>
                </c:pt>
                <c:pt idx="24477">
                  <c:v>100</c:v>
                </c:pt>
                <c:pt idx="24478">
                  <c:v>100</c:v>
                </c:pt>
                <c:pt idx="24479">
                  <c:v>100</c:v>
                </c:pt>
                <c:pt idx="24480">
                  <c:v>100</c:v>
                </c:pt>
                <c:pt idx="24481">
                  <c:v>100</c:v>
                </c:pt>
                <c:pt idx="24482">
                  <c:v>100</c:v>
                </c:pt>
                <c:pt idx="24483">
                  <c:v>100</c:v>
                </c:pt>
                <c:pt idx="24484">
                  <c:v>100</c:v>
                </c:pt>
                <c:pt idx="24485">
                  <c:v>100</c:v>
                </c:pt>
                <c:pt idx="24486">
                  <c:v>100</c:v>
                </c:pt>
                <c:pt idx="24487">
                  <c:v>100</c:v>
                </c:pt>
                <c:pt idx="24488">
                  <c:v>100</c:v>
                </c:pt>
                <c:pt idx="24489">
                  <c:v>100</c:v>
                </c:pt>
                <c:pt idx="24490">
                  <c:v>100</c:v>
                </c:pt>
                <c:pt idx="24491">
                  <c:v>100</c:v>
                </c:pt>
                <c:pt idx="24492">
                  <c:v>100</c:v>
                </c:pt>
                <c:pt idx="24493">
                  <c:v>100</c:v>
                </c:pt>
                <c:pt idx="24494">
                  <c:v>100</c:v>
                </c:pt>
                <c:pt idx="24495">
                  <c:v>100</c:v>
                </c:pt>
                <c:pt idx="24496">
                  <c:v>100</c:v>
                </c:pt>
                <c:pt idx="24497">
                  <c:v>100</c:v>
                </c:pt>
                <c:pt idx="24498">
                  <c:v>100</c:v>
                </c:pt>
                <c:pt idx="24499">
                  <c:v>100</c:v>
                </c:pt>
                <c:pt idx="24500">
                  <c:v>100</c:v>
                </c:pt>
                <c:pt idx="24501">
                  <c:v>100</c:v>
                </c:pt>
                <c:pt idx="24502">
                  <c:v>94.913745133969599</c:v>
                </c:pt>
                <c:pt idx="24503">
                  <c:v>81.973297012900304</c:v>
                </c:pt>
                <c:pt idx="24504">
                  <c:v>72.568739259378503</c:v>
                </c:pt>
                <c:pt idx="24505">
                  <c:v>72.320219654162997</c:v>
                </c:pt>
                <c:pt idx="24506">
                  <c:v>73.038457646389602</c:v>
                </c:pt>
                <c:pt idx="24507">
                  <c:v>75.434726136759494</c:v>
                </c:pt>
                <c:pt idx="24508">
                  <c:v>79.579390719187799</c:v>
                </c:pt>
                <c:pt idx="24509">
                  <c:v>88.418530144701904</c:v>
                </c:pt>
                <c:pt idx="24510">
                  <c:v>91.813536583968997</c:v>
                </c:pt>
                <c:pt idx="24511">
                  <c:v>94.337700391951699</c:v>
                </c:pt>
                <c:pt idx="24512">
                  <c:v>90.439554379859501</c:v>
                </c:pt>
                <c:pt idx="24513">
                  <c:v>89.397728580370796</c:v>
                </c:pt>
                <c:pt idx="24514">
                  <c:v>90.652321550582499</c:v>
                </c:pt>
                <c:pt idx="24515">
                  <c:v>91.593865149885801</c:v>
                </c:pt>
                <c:pt idx="24516">
                  <c:v>95.211834709048603</c:v>
                </c:pt>
                <c:pt idx="24517">
                  <c:v>94.926860430255402</c:v>
                </c:pt>
                <c:pt idx="24518">
                  <c:v>93.079850024393494</c:v>
                </c:pt>
                <c:pt idx="24519">
                  <c:v>91.837491525922701</c:v>
                </c:pt>
                <c:pt idx="24520">
                  <c:v>91.262297695856901</c:v>
                </c:pt>
                <c:pt idx="24521">
                  <c:v>91.272465548652406</c:v>
                </c:pt>
                <c:pt idx="24522">
                  <c:v>92.524871039931398</c:v>
                </c:pt>
                <c:pt idx="24523">
                  <c:v>91.560382764741306</c:v>
                </c:pt>
                <c:pt idx="24524">
                  <c:v>93.279918183769695</c:v>
                </c:pt>
                <c:pt idx="24525">
                  <c:v>91.512273164853497</c:v>
                </c:pt>
                <c:pt idx="24526">
                  <c:v>84.642691061797294</c:v>
                </c:pt>
                <c:pt idx="24527">
                  <c:v>78.142404151250503</c:v>
                </c:pt>
                <c:pt idx="24528">
                  <c:v>75.726444037768204</c:v>
                </c:pt>
                <c:pt idx="24529">
                  <c:v>67.650996985222307</c:v>
                </c:pt>
                <c:pt idx="24530">
                  <c:v>66.798447364121998</c:v>
                </c:pt>
                <c:pt idx="24531">
                  <c:v>68.905021544960306</c:v>
                </c:pt>
                <c:pt idx="24532">
                  <c:v>70.842856011845001</c:v>
                </c:pt>
                <c:pt idx="24533">
                  <c:v>72.802270738747694</c:v>
                </c:pt>
                <c:pt idx="24534">
                  <c:v>75.844854936888794</c:v>
                </c:pt>
                <c:pt idx="24535">
                  <c:v>78.640798661842894</c:v>
                </c:pt>
                <c:pt idx="24536">
                  <c:v>79.779958954471198</c:v>
                </c:pt>
                <c:pt idx="24537">
                  <c:v>82.5999090014502</c:v>
                </c:pt>
                <c:pt idx="24538">
                  <c:v>85.860039719627906</c:v>
                </c:pt>
                <c:pt idx="24539">
                  <c:v>90.843907751983807</c:v>
                </c:pt>
                <c:pt idx="24540">
                  <c:v>93.996881467163902</c:v>
                </c:pt>
                <c:pt idx="24541">
                  <c:v>96.075836918777995</c:v>
                </c:pt>
                <c:pt idx="24542">
                  <c:v>97.856353712608396</c:v>
                </c:pt>
                <c:pt idx="24543">
                  <c:v>99.1846477376927</c:v>
                </c:pt>
                <c:pt idx="24544">
                  <c:v>100</c:v>
                </c:pt>
                <c:pt idx="24545">
                  <c:v>100</c:v>
                </c:pt>
                <c:pt idx="24546">
                  <c:v>100</c:v>
                </c:pt>
                <c:pt idx="24547">
                  <c:v>100</c:v>
                </c:pt>
                <c:pt idx="24548">
                  <c:v>100</c:v>
                </c:pt>
                <c:pt idx="24549">
                  <c:v>100</c:v>
                </c:pt>
                <c:pt idx="24550">
                  <c:v>100</c:v>
                </c:pt>
                <c:pt idx="24551">
                  <c:v>100</c:v>
                </c:pt>
                <c:pt idx="24552">
                  <c:v>100</c:v>
                </c:pt>
                <c:pt idx="24553">
                  <c:v>100</c:v>
                </c:pt>
                <c:pt idx="24554">
                  <c:v>100</c:v>
                </c:pt>
                <c:pt idx="24555">
                  <c:v>100</c:v>
                </c:pt>
                <c:pt idx="24556">
                  <c:v>100</c:v>
                </c:pt>
                <c:pt idx="24557">
                  <c:v>100</c:v>
                </c:pt>
                <c:pt idx="24558">
                  <c:v>100</c:v>
                </c:pt>
                <c:pt idx="24559">
                  <c:v>100</c:v>
                </c:pt>
                <c:pt idx="24560">
                  <c:v>100</c:v>
                </c:pt>
                <c:pt idx="24561">
                  <c:v>100</c:v>
                </c:pt>
                <c:pt idx="24562">
                  <c:v>100</c:v>
                </c:pt>
                <c:pt idx="24563">
                  <c:v>100</c:v>
                </c:pt>
                <c:pt idx="24564">
                  <c:v>100</c:v>
                </c:pt>
                <c:pt idx="24565">
                  <c:v>100</c:v>
                </c:pt>
                <c:pt idx="24566">
                  <c:v>100</c:v>
                </c:pt>
                <c:pt idx="24567">
                  <c:v>100</c:v>
                </c:pt>
                <c:pt idx="24568">
                  <c:v>99.819197194585399</c:v>
                </c:pt>
                <c:pt idx="24569">
                  <c:v>99.999237758087403</c:v>
                </c:pt>
                <c:pt idx="24570">
                  <c:v>100</c:v>
                </c:pt>
                <c:pt idx="24571">
                  <c:v>100</c:v>
                </c:pt>
                <c:pt idx="24572">
                  <c:v>100</c:v>
                </c:pt>
                <c:pt idx="24573">
                  <c:v>100</c:v>
                </c:pt>
                <c:pt idx="24574">
                  <c:v>100</c:v>
                </c:pt>
                <c:pt idx="24575">
                  <c:v>100</c:v>
                </c:pt>
                <c:pt idx="24576">
                  <c:v>100</c:v>
                </c:pt>
                <c:pt idx="24577">
                  <c:v>100</c:v>
                </c:pt>
                <c:pt idx="24578">
                  <c:v>100</c:v>
                </c:pt>
                <c:pt idx="24579">
                  <c:v>100</c:v>
                </c:pt>
                <c:pt idx="24580">
                  <c:v>100</c:v>
                </c:pt>
                <c:pt idx="24581">
                  <c:v>100</c:v>
                </c:pt>
                <c:pt idx="24582">
                  <c:v>100</c:v>
                </c:pt>
                <c:pt idx="24583">
                  <c:v>100</c:v>
                </c:pt>
                <c:pt idx="24584">
                  <c:v>100</c:v>
                </c:pt>
                <c:pt idx="24585">
                  <c:v>100</c:v>
                </c:pt>
                <c:pt idx="24586">
                  <c:v>100</c:v>
                </c:pt>
                <c:pt idx="24587">
                  <c:v>100</c:v>
                </c:pt>
                <c:pt idx="24588">
                  <c:v>100</c:v>
                </c:pt>
                <c:pt idx="24589">
                  <c:v>100</c:v>
                </c:pt>
                <c:pt idx="24590">
                  <c:v>100</c:v>
                </c:pt>
                <c:pt idx="24591">
                  <c:v>100</c:v>
                </c:pt>
                <c:pt idx="24592">
                  <c:v>100</c:v>
                </c:pt>
                <c:pt idx="24593">
                  <c:v>99.538180473799599</c:v>
                </c:pt>
                <c:pt idx="24594">
                  <c:v>97.450217279313804</c:v>
                </c:pt>
                <c:pt idx="24595">
                  <c:v>96.569934489606595</c:v>
                </c:pt>
                <c:pt idx="24596">
                  <c:v>91.322005012750594</c:v>
                </c:pt>
                <c:pt idx="24597">
                  <c:v>80.979307565054</c:v>
                </c:pt>
                <c:pt idx="24598">
                  <c:v>67.833258763891706</c:v>
                </c:pt>
                <c:pt idx="24599">
                  <c:v>64.842516103278001</c:v>
                </c:pt>
                <c:pt idx="24600">
                  <c:v>58.806628125458801</c:v>
                </c:pt>
                <c:pt idx="24601">
                  <c:v>54.933462367428596</c:v>
                </c:pt>
                <c:pt idx="24602">
                  <c:v>56.566113489291503</c:v>
                </c:pt>
                <c:pt idx="24603">
                  <c:v>57.677664108850301</c:v>
                </c:pt>
                <c:pt idx="24604">
                  <c:v>60.661865968275499</c:v>
                </c:pt>
                <c:pt idx="24605">
                  <c:v>66.189536094677095</c:v>
                </c:pt>
                <c:pt idx="24606">
                  <c:v>72.692236382520406</c:v>
                </c:pt>
                <c:pt idx="24607">
                  <c:v>78.986859799766904</c:v>
                </c:pt>
                <c:pt idx="24608">
                  <c:v>82.311095631830099</c:v>
                </c:pt>
                <c:pt idx="24609">
                  <c:v>86.240874331272295</c:v>
                </c:pt>
                <c:pt idx="24610">
                  <c:v>89.208293674831495</c:v>
                </c:pt>
                <c:pt idx="24611">
                  <c:v>91.4766757652487</c:v>
                </c:pt>
                <c:pt idx="24612">
                  <c:v>93.290236069032005</c:v>
                </c:pt>
                <c:pt idx="24613">
                  <c:v>94.224294934401001</c:v>
                </c:pt>
                <c:pt idx="24614">
                  <c:v>98.176592608134399</c:v>
                </c:pt>
                <c:pt idx="24615">
                  <c:v>99.989370326256406</c:v>
                </c:pt>
                <c:pt idx="24616">
                  <c:v>100</c:v>
                </c:pt>
                <c:pt idx="24617">
                  <c:v>100</c:v>
                </c:pt>
                <c:pt idx="24618">
                  <c:v>100</c:v>
                </c:pt>
                <c:pt idx="24619">
                  <c:v>100</c:v>
                </c:pt>
                <c:pt idx="24620">
                  <c:v>99.997671523530897</c:v>
                </c:pt>
                <c:pt idx="24621">
                  <c:v>97.700820875935193</c:v>
                </c:pt>
                <c:pt idx="24622">
                  <c:v>90.574388904377699</c:v>
                </c:pt>
                <c:pt idx="24623">
                  <c:v>89.9076168041464</c:v>
                </c:pt>
                <c:pt idx="24624">
                  <c:v>88.9177640759425</c:v>
                </c:pt>
                <c:pt idx="24625">
                  <c:v>74.909179432254106</c:v>
                </c:pt>
                <c:pt idx="24626">
                  <c:v>73.514563014298304</c:v>
                </c:pt>
                <c:pt idx="24627">
                  <c:v>74.083715313044607</c:v>
                </c:pt>
                <c:pt idx="24628">
                  <c:v>69.779685794606607</c:v>
                </c:pt>
                <c:pt idx="24629">
                  <c:v>75.082106324932795</c:v>
                </c:pt>
                <c:pt idx="24630">
                  <c:v>82.071663619612593</c:v>
                </c:pt>
                <c:pt idx="24631">
                  <c:v>91.094921810555604</c:v>
                </c:pt>
                <c:pt idx="24632">
                  <c:v>95.742105574198106</c:v>
                </c:pt>
                <c:pt idx="24633">
                  <c:v>99.917731698629694</c:v>
                </c:pt>
                <c:pt idx="24634">
                  <c:v>100</c:v>
                </c:pt>
                <c:pt idx="24635">
                  <c:v>100</c:v>
                </c:pt>
                <c:pt idx="24636">
                  <c:v>100</c:v>
                </c:pt>
                <c:pt idx="24637">
                  <c:v>100</c:v>
                </c:pt>
                <c:pt idx="24638">
                  <c:v>100</c:v>
                </c:pt>
                <c:pt idx="24639">
                  <c:v>100</c:v>
                </c:pt>
                <c:pt idx="24640">
                  <c:v>100</c:v>
                </c:pt>
                <c:pt idx="24641">
                  <c:v>100</c:v>
                </c:pt>
                <c:pt idx="24642">
                  <c:v>100</c:v>
                </c:pt>
                <c:pt idx="24643">
                  <c:v>100</c:v>
                </c:pt>
                <c:pt idx="24644">
                  <c:v>100</c:v>
                </c:pt>
                <c:pt idx="24645">
                  <c:v>100</c:v>
                </c:pt>
                <c:pt idx="24646">
                  <c:v>98.651352319453693</c:v>
                </c:pt>
                <c:pt idx="24647">
                  <c:v>92.061516394442407</c:v>
                </c:pt>
                <c:pt idx="24648">
                  <c:v>90.088849625532504</c:v>
                </c:pt>
                <c:pt idx="24649">
                  <c:v>85.816386103807304</c:v>
                </c:pt>
                <c:pt idx="24650">
                  <c:v>86.788573142317702</c:v>
                </c:pt>
                <c:pt idx="24651">
                  <c:v>93.515835736246601</c:v>
                </c:pt>
                <c:pt idx="24652">
                  <c:v>99.662720411245004</c:v>
                </c:pt>
                <c:pt idx="24653">
                  <c:v>100</c:v>
                </c:pt>
                <c:pt idx="24654">
                  <c:v>100</c:v>
                </c:pt>
                <c:pt idx="24655">
                  <c:v>100</c:v>
                </c:pt>
                <c:pt idx="24656">
                  <c:v>100</c:v>
                </c:pt>
                <c:pt idx="24657">
                  <c:v>100</c:v>
                </c:pt>
                <c:pt idx="24658">
                  <c:v>100</c:v>
                </c:pt>
                <c:pt idx="24659">
                  <c:v>100</c:v>
                </c:pt>
                <c:pt idx="24660">
                  <c:v>100</c:v>
                </c:pt>
                <c:pt idx="24661">
                  <c:v>100</c:v>
                </c:pt>
                <c:pt idx="24662">
                  <c:v>100</c:v>
                </c:pt>
                <c:pt idx="24663">
                  <c:v>100</c:v>
                </c:pt>
                <c:pt idx="24664">
                  <c:v>100</c:v>
                </c:pt>
                <c:pt idx="24665">
                  <c:v>100</c:v>
                </c:pt>
                <c:pt idx="24666">
                  <c:v>100</c:v>
                </c:pt>
                <c:pt idx="24667">
                  <c:v>100</c:v>
                </c:pt>
                <c:pt idx="24668">
                  <c:v>100</c:v>
                </c:pt>
                <c:pt idx="24669">
                  <c:v>97.477325727811305</c:v>
                </c:pt>
                <c:pt idx="24670">
                  <c:v>88.067080166754593</c:v>
                </c:pt>
                <c:pt idx="24671">
                  <c:v>82.207371954345604</c:v>
                </c:pt>
                <c:pt idx="24672">
                  <c:v>80.7156919495539</c:v>
                </c:pt>
                <c:pt idx="24673">
                  <c:v>91.856639898855505</c:v>
                </c:pt>
                <c:pt idx="24674">
                  <c:v>99.810430449008507</c:v>
                </c:pt>
                <c:pt idx="24675">
                  <c:v>100</c:v>
                </c:pt>
                <c:pt idx="24676">
                  <c:v>100</c:v>
                </c:pt>
                <c:pt idx="24677">
                  <c:v>100</c:v>
                </c:pt>
                <c:pt idx="24678">
                  <c:v>100</c:v>
                </c:pt>
                <c:pt idx="24679">
                  <c:v>100</c:v>
                </c:pt>
                <c:pt idx="24680">
                  <c:v>100</c:v>
                </c:pt>
                <c:pt idx="24681">
                  <c:v>100</c:v>
                </c:pt>
                <c:pt idx="24682">
                  <c:v>100</c:v>
                </c:pt>
                <c:pt idx="24683">
                  <c:v>100</c:v>
                </c:pt>
                <c:pt idx="24684">
                  <c:v>100</c:v>
                </c:pt>
                <c:pt idx="24685">
                  <c:v>100</c:v>
                </c:pt>
                <c:pt idx="24686">
                  <c:v>100</c:v>
                </c:pt>
                <c:pt idx="24687">
                  <c:v>100</c:v>
                </c:pt>
                <c:pt idx="24688">
                  <c:v>100</c:v>
                </c:pt>
                <c:pt idx="24689">
                  <c:v>100</c:v>
                </c:pt>
                <c:pt idx="24690">
                  <c:v>100</c:v>
                </c:pt>
                <c:pt idx="24691">
                  <c:v>100</c:v>
                </c:pt>
                <c:pt idx="24692">
                  <c:v>100</c:v>
                </c:pt>
                <c:pt idx="24693">
                  <c:v>100</c:v>
                </c:pt>
                <c:pt idx="24694">
                  <c:v>100</c:v>
                </c:pt>
                <c:pt idx="24695">
                  <c:v>94.151205295402605</c:v>
                </c:pt>
                <c:pt idx="24696">
                  <c:v>81.725487191949696</c:v>
                </c:pt>
                <c:pt idx="24697">
                  <c:v>82.131356533079099</c:v>
                </c:pt>
                <c:pt idx="24698">
                  <c:v>81.941166026527398</c:v>
                </c:pt>
                <c:pt idx="24699">
                  <c:v>83.911357965365497</c:v>
                </c:pt>
                <c:pt idx="24700">
                  <c:v>85.574727655541807</c:v>
                </c:pt>
                <c:pt idx="24701">
                  <c:v>95.2161537206795</c:v>
                </c:pt>
                <c:pt idx="24702">
                  <c:v>99.932218913324604</c:v>
                </c:pt>
                <c:pt idx="24703">
                  <c:v>100</c:v>
                </c:pt>
                <c:pt idx="24704">
                  <c:v>97.905823532654694</c:v>
                </c:pt>
                <c:pt idx="24705">
                  <c:v>95.479488648010303</c:v>
                </c:pt>
                <c:pt idx="24706">
                  <c:v>96.246961816704598</c:v>
                </c:pt>
                <c:pt idx="24707">
                  <c:v>96.909536856628804</c:v>
                </c:pt>
                <c:pt idx="24708">
                  <c:v>95.129884395835504</c:v>
                </c:pt>
                <c:pt idx="24709">
                  <c:v>98.589289980041102</c:v>
                </c:pt>
                <c:pt idx="24710">
                  <c:v>93.631969255505695</c:v>
                </c:pt>
                <c:pt idx="24711">
                  <c:v>94.233357854605401</c:v>
                </c:pt>
                <c:pt idx="24712">
                  <c:v>95.221395422770996</c:v>
                </c:pt>
                <c:pt idx="24713">
                  <c:v>95.167096707679505</c:v>
                </c:pt>
                <c:pt idx="24714">
                  <c:v>94.354485443651797</c:v>
                </c:pt>
                <c:pt idx="24715">
                  <c:v>95.832105950316802</c:v>
                </c:pt>
                <c:pt idx="24716">
                  <c:v>93.505048833851703</c:v>
                </c:pt>
                <c:pt idx="24717">
                  <c:v>87.056413026752594</c:v>
                </c:pt>
                <c:pt idx="24718">
                  <c:v>82.000160203434604</c:v>
                </c:pt>
                <c:pt idx="24719">
                  <c:v>80.316020109469406</c:v>
                </c:pt>
                <c:pt idx="24720">
                  <c:v>90.972861527591604</c:v>
                </c:pt>
                <c:pt idx="24721">
                  <c:v>95.853202624966599</c:v>
                </c:pt>
                <c:pt idx="24722">
                  <c:v>95.840757942132896</c:v>
                </c:pt>
                <c:pt idx="24723">
                  <c:v>93.950725856961995</c:v>
                </c:pt>
                <c:pt idx="24724">
                  <c:v>95.8316798734011</c:v>
                </c:pt>
                <c:pt idx="24725">
                  <c:v>98.801307173688301</c:v>
                </c:pt>
                <c:pt idx="24726">
                  <c:v>99.122662978681106</c:v>
                </c:pt>
                <c:pt idx="24727">
                  <c:v>99.057572347822102</c:v>
                </c:pt>
                <c:pt idx="24728">
                  <c:v>99.940098188947303</c:v>
                </c:pt>
                <c:pt idx="24729">
                  <c:v>100</c:v>
                </c:pt>
                <c:pt idx="24730">
                  <c:v>100</c:v>
                </c:pt>
                <c:pt idx="24731">
                  <c:v>100</c:v>
                </c:pt>
                <c:pt idx="24732">
                  <c:v>100</c:v>
                </c:pt>
                <c:pt idx="24733">
                  <c:v>100</c:v>
                </c:pt>
                <c:pt idx="24734">
                  <c:v>100</c:v>
                </c:pt>
                <c:pt idx="24735">
                  <c:v>100</c:v>
                </c:pt>
                <c:pt idx="24736">
                  <c:v>100</c:v>
                </c:pt>
                <c:pt idx="24737">
                  <c:v>100</c:v>
                </c:pt>
                <c:pt idx="24738">
                  <c:v>100</c:v>
                </c:pt>
                <c:pt idx="24739">
                  <c:v>100</c:v>
                </c:pt>
                <c:pt idx="24740">
                  <c:v>100</c:v>
                </c:pt>
                <c:pt idx="24741">
                  <c:v>100</c:v>
                </c:pt>
                <c:pt idx="24742">
                  <c:v>100</c:v>
                </c:pt>
                <c:pt idx="24743">
                  <c:v>100</c:v>
                </c:pt>
                <c:pt idx="24744">
                  <c:v>100</c:v>
                </c:pt>
                <c:pt idx="24745">
                  <c:v>100</c:v>
                </c:pt>
                <c:pt idx="24746">
                  <c:v>100</c:v>
                </c:pt>
                <c:pt idx="24747">
                  <c:v>100</c:v>
                </c:pt>
                <c:pt idx="24748">
                  <c:v>100</c:v>
                </c:pt>
                <c:pt idx="24749">
                  <c:v>100</c:v>
                </c:pt>
                <c:pt idx="24750">
                  <c:v>100</c:v>
                </c:pt>
                <c:pt idx="24751">
                  <c:v>100</c:v>
                </c:pt>
                <c:pt idx="24752">
                  <c:v>100</c:v>
                </c:pt>
                <c:pt idx="24753">
                  <c:v>100</c:v>
                </c:pt>
                <c:pt idx="24754">
                  <c:v>100</c:v>
                </c:pt>
                <c:pt idx="24755">
                  <c:v>100</c:v>
                </c:pt>
                <c:pt idx="24756">
                  <c:v>100</c:v>
                </c:pt>
                <c:pt idx="24757">
                  <c:v>100</c:v>
                </c:pt>
                <c:pt idx="24758">
                  <c:v>100</c:v>
                </c:pt>
                <c:pt idx="24759">
                  <c:v>100</c:v>
                </c:pt>
                <c:pt idx="24760">
                  <c:v>100</c:v>
                </c:pt>
                <c:pt idx="24761">
                  <c:v>100</c:v>
                </c:pt>
                <c:pt idx="24762">
                  <c:v>100</c:v>
                </c:pt>
                <c:pt idx="24763">
                  <c:v>100</c:v>
                </c:pt>
                <c:pt idx="24764">
                  <c:v>100</c:v>
                </c:pt>
                <c:pt idx="24765">
                  <c:v>100</c:v>
                </c:pt>
                <c:pt idx="24766">
                  <c:v>100</c:v>
                </c:pt>
                <c:pt idx="24767">
                  <c:v>100</c:v>
                </c:pt>
                <c:pt idx="24768">
                  <c:v>100</c:v>
                </c:pt>
                <c:pt idx="24769">
                  <c:v>100</c:v>
                </c:pt>
                <c:pt idx="24770">
                  <c:v>100</c:v>
                </c:pt>
                <c:pt idx="24771">
                  <c:v>100</c:v>
                </c:pt>
                <c:pt idx="24772">
                  <c:v>100</c:v>
                </c:pt>
                <c:pt idx="24773">
                  <c:v>100</c:v>
                </c:pt>
                <c:pt idx="24774">
                  <c:v>100</c:v>
                </c:pt>
                <c:pt idx="24775">
                  <c:v>99.345631839190702</c:v>
                </c:pt>
                <c:pt idx="24776">
                  <c:v>98.2627685486042</c:v>
                </c:pt>
                <c:pt idx="24777">
                  <c:v>99.069102507705594</c:v>
                </c:pt>
                <c:pt idx="24778">
                  <c:v>99.004146990813297</c:v>
                </c:pt>
                <c:pt idx="24779">
                  <c:v>95.660507866131297</c:v>
                </c:pt>
                <c:pt idx="24780">
                  <c:v>94.738315570907304</c:v>
                </c:pt>
                <c:pt idx="24781">
                  <c:v>94.755481738468106</c:v>
                </c:pt>
                <c:pt idx="24782">
                  <c:v>96.091264533960796</c:v>
                </c:pt>
                <c:pt idx="24783">
                  <c:v>97.191957046477398</c:v>
                </c:pt>
                <c:pt idx="24784">
                  <c:v>97.225548991031502</c:v>
                </c:pt>
                <c:pt idx="24785">
                  <c:v>98.194562158599297</c:v>
                </c:pt>
                <c:pt idx="24786">
                  <c:v>98.725719470657793</c:v>
                </c:pt>
                <c:pt idx="24787">
                  <c:v>97.006079721747994</c:v>
                </c:pt>
                <c:pt idx="24788">
                  <c:v>95.581835610682205</c:v>
                </c:pt>
                <c:pt idx="24789">
                  <c:v>92.197648780348004</c:v>
                </c:pt>
                <c:pt idx="24790">
                  <c:v>88.904047514647402</c:v>
                </c:pt>
                <c:pt idx="24791">
                  <c:v>87.069134509167299</c:v>
                </c:pt>
                <c:pt idx="24792">
                  <c:v>85.058369121544501</c:v>
                </c:pt>
                <c:pt idx="24793">
                  <c:v>84.639963873684707</c:v>
                </c:pt>
                <c:pt idx="24794">
                  <c:v>84.533154979002305</c:v>
                </c:pt>
                <c:pt idx="24795">
                  <c:v>87.080090976415903</c:v>
                </c:pt>
                <c:pt idx="24796">
                  <c:v>91.296530196631807</c:v>
                </c:pt>
                <c:pt idx="24797">
                  <c:v>92.302407804265101</c:v>
                </c:pt>
                <c:pt idx="24798">
                  <c:v>93.512724055850498</c:v>
                </c:pt>
                <c:pt idx="24799">
                  <c:v>91.2757341033888</c:v>
                </c:pt>
                <c:pt idx="24800">
                  <c:v>90.264972949242306</c:v>
                </c:pt>
                <c:pt idx="24801">
                  <c:v>91.019226499608493</c:v>
                </c:pt>
                <c:pt idx="24802">
                  <c:v>89.913177835054498</c:v>
                </c:pt>
                <c:pt idx="24803">
                  <c:v>90.007706846522694</c:v>
                </c:pt>
                <c:pt idx="24804">
                  <c:v>92.153789576761298</c:v>
                </c:pt>
                <c:pt idx="24805">
                  <c:v>91.050740490288703</c:v>
                </c:pt>
                <c:pt idx="24806">
                  <c:v>92.751902132187595</c:v>
                </c:pt>
                <c:pt idx="24807">
                  <c:v>94.453226376728296</c:v>
                </c:pt>
                <c:pt idx="24808">
                  <c:v>94.494953557735002</c:v>
                </c:pt>
                <c:pt idx="24809">
                  <c:v>93.495945461249207</c:v>
                </c:pt>
                <c:pt idx="24810">
                  <c:v>91.919309546671698</c:v>
                </c:pt>
                <c:pt idx="24811">
                  <c:v>90.077701166416801</c:v>
                </c:pt>
                <c:pt idx="24812">
                  <c:v>91.933594528050804</c:v>
                </c:pt>
                <c:pt idx="24813">
                  <c:v>92.702205722147497</c:v>
                </c:pt>
                <c:pt idx="24814">
                  <c:v>86.470030710942794</c:v>
                </c:pt>
                <c:pt idx="24815">
                  <c:v>87.929081798536799</c:v>
                </c:pt>
                <c:pt idx="24816">
                  <c:v>92.844825160588101</c:v>
                </c:pt>
                <c:pt idx="24817">
                  <c:v>93.985610127997106</c:v>
                </c:pt>
                <c:pt idx="24818">
                  <c:v>91.046041405648793</c:v>
                </c:pt>
                <c:pt idx="24819">
                  <c:v>96.934277508351798</c:v>
                </c:pt>
                <c:pt idx="24820">
                  <c:v>99.999914758098299</c:v>
                </c:pt>
                <c:pt idx="24821">
                  <c:v>100</c:v>
                </c:pt>
                <c:pt idx="24822">
                  <c:v>100</c:v>
                </c:pt>
                <c:pt idx="24823">
                  <c:v>100</c:v>
                </c:pt>
                <c:pt idx="24824">
                  <c:v>100</c:v>
                </c:pt>
                <c:pt idx="24825">
                  <c:v>100</c:v>
                </c:pt>
                <c:pt idx="24826">
                  <c:v>100</c:v>
                </c:pt>
                <c:pt idx="24827">
                  <c:v>100</c:v>
                </c:pt>
                <c:pt idx="24828">
                  <c:v>100</c:v>
                </c:pt>
                <c:pt idx="24829">
                  <c:v>100</c:v>
                </c:pt>
                <c:pt idx="24830">
                  <c:v>100</c:v>
                </c:pt>
                <c:pt idx="24831">
                  <c:v>100</c:v>
                </c:pt>
                <c:pt idx="24832">
                  <c:v>100</c:v>
                </c:pt>
                <c:pt idx="24833">
                  <c:v>100</c:v>
                </c:pt>
                <c:pt idx="24834">
                  <c:v>100</c:v>
                </c:pt>
                <c:pt idx="24835">
                  <c:v>100</c:v>
                </c:pt>
                <c:pt idx="24836">
                  <c:v>100</c:v>
                </c:pt>
                <c:pt idx="24837">
                  <c:v>100</c:v>
                </c:pt>
                <c:pt idx="24838">
                  <c:v>99.462084328415699</c:v>
                </c:pt>
                <c:pt idx="24839">
                  <c:v>95.131201765407795</c:v>
                </c:pt>
                <c:pt idx="24840">
                  <c:v>91.266189319909699</c:v>
                </c:pt>
                <c:pt idx="24841">
                  <c:v>90.936276616319404</c:v>
                </c:pt>
                <c:pt idx="24842">
                  <c:v>91.983396007000096</c:v>
                </c:pt>
                <c:pt idx="24843">
                  <c:v>94.5026008671651</c:v>
                </c:pt>
                <c:pt idx="24844">
                  <c:v>94.608541774794205</c:v>
                </c:pt>
                <c:pt idx="24845">
                  <c:v>95.142077184942394</c:v>
                </c:pt>
                <c:pt idx="24846">
                  <c:v>95.020096086094895</c:v>
                </c:pt>
                <c:pt idx="24847">
                  <c:v>94.107175069085898</c:v>
                </c:pt>
                <c:pt idx="24848">
                  <c:v>93.139182422317504</c:v>
                </c:pt>
                <c:pt idx="24849">
                  <c:v>95.828238836899203</c:v>
                </c:pt>
                <c:pt idx="24850">
                  <c:v>99.529775869712097</c:v>
                </c:pt>
                <c:pt idx="24851">
                  <c:v>100</c:v>
                </c:pt>
                <c:pt idx="24852">
                  <c:v>99.922880973730798</c:v>
                </c:pt>
                <c:pt idx="24853">
                  <c:v>98.040301207489904</c:v>
                </c:pt>
                <c:pt idx="24854">
                  <c:v>95.727724924496997</c:v>
                </c:pt>
                <c:pt idx="24855">
                  <c:v>94.716571534387299</c:v>
                </c:pt>
                <c:pt idx="24856">
                  <c:v>93.095975295256906</c:v>
                </c:pt>
                <c:pt idx="24857">
                  <c:v>92.342984012174995</c:v>
                </c:pt>
                <c:pt idx="24858">
                  <c:v>93.1789003643039</c:v>
                </c:pt>
                <c:pt idx="24859">
                  <c:v>98.020526540659802</c:v>
                </c:pt>
                <c:pt idx="24860">
                  <c:v>100</c:v>
                </c:pt>
                <c:pt idx="24861">
                  <c:v>100</c:v>
                </c:pt>
                <c:pt idx="24862">
                  <c:v>100</c:v>
                </c:pt>
                <c:pt idx="24863">
                  <c:v>100</c:v>
                </c:pt>
                <c:pt idx="24864">
                  <c:v>100</c:v>
                </c:pt>
                <c:pt idx="24865">
                  <c:v>100</c:v>
                </c:pt>
                <c:pt idx="24866">
                  <c:v>100</c:v>
                </c:pt>
                <c:pt idx="24867">
                  <c:v>100</c:v>
                </c:pt>
                <c:pt idx="24868">
                  <c:v>100</c:v>
                </c:pt>
                <c:pt idx="24869">
                  <c:v>100</c:v>
                </c:pt>
                <c:pt idx="24870">
                  <c:v>100</c:v>
                </c:pt>
                <c:pt idx="24871">
                  <c:v>100</c:v>
                </c:pt>
                <c:pt idx="24872">
                  <c:v>100</c:v>
                </c:pt>
                <c:pt idx="24873">
                  <c:v>100</c:v>
                </c:pt>
                <c:pt idx="24874">
                  <c:v>100</c:v>
                </c:pt>
                <c:pt idx="24875">
                  <c:v>100</c:v>
                </c:pt>
                <c:pt idx="24876">
                  <c:v>100</c:v>
                </c:pt>
                <c:pt idx="24877">
                  <c:v>100</c:v>
                </c:pt>
                <c:pt idx="24878">
                  <c:v>100</c:v>
                </c:pt>
                <c:pt idx="24879">
                  <c:v>100</c:v>
                </c:pt>
                <c:pt idx="24880">
                  <c:v>100</c:v>
                </c:pt>
                <c:pt idx="24881">
                  <c:v>100</c:v>
                </c:pt>
                <c:pt idx="24882">
                  <c:v>100</c:v>
                </c:pt>
                <c:pt idx="24883">
                  <c:v>100</c:v>
                </c:pt>
                <c:pt idx="24884">
                  <c:v>100</c:v>
                </c:pt>
                <c:pt idx="24885">
                  <c:v>100</c:v>
                </c:pt>
                <c:pt idx="24886">
                  <c:v>100</c:v>
                </c:pt>
                <c:pt idx="24887">
                  <c:v>100</c:v>
                </c:pt>
                <c:pt idx="24888">
                  <c:v>100</c:v>
                </c:pt>
                <c:pt idx="24889">
                  <c:v>100</c:v>
                </c:pt>
                <c:pt idx="24890">
                  <c:v>100</c:v>
                </c:pt>
                <c:pt idx="24891">
                  <c:v>100</c:v>
                </c:pt>
                <c:pt idx="24892">
                  <c:v>100</c:v>
                </c:pt>
                <c:pt idx="24893">
                  <c:v>100</c:v>
                </c:pt>
                <c:pt idx="24894">
                  <c:v>100</c:v>
                </c:pt>
                <c:pt idx="24895">
                  <c:v>100</c:v>
                </c:pt>
                <c:pt idx="24896">
                  <c:v>100</c:v>
                </c:pt>
                <c:pt idx="24897">
                  <c:v>100</c:v>
                </c:pt>
                <c:pt idx="24898">
                  <c:v>100</c:v>
                </c:pt>
                <c:pt idx="24899">
                  <c:v>100</c:v>
                </c:pt>
                <c:pt idx="24900">
                  <c:v>100</c:v>
                </c:pt>
                <c:pt idx="24901">
                  <c:v>100</c:v>
                </c:pt>
                <c:pt idx="24902">
                  <c:v>100</c:v>
                </c:pt>
                <c:pt idx="24903">
                  <c:v>100</c:v>
                </c:pt>
                <c:pt idx="24904">
                  <c:v>100</c:v>
                </c:pt>
                <c:pt idx="24905">
                  <c:v>100</c:v>
                </c:pt>
                <c:pt idx="24906">
                  <c:v>100</c:v>
                </c:pt>
                <c:pt idx="24907">
                  <c:v>100</c:v>
                </c:pt>
                <c:pt idx="24908">
                  <c:v>100</c:v>
                </c:pt>
                <c:pt idx="24909">
                  <c:v>99.797582001080201</c:v>
                </c:pt>
                <c:pt idx="24910">
                  <c:v>95.127507122332901</c:v>
                </c:pt>
                <c:pt idx="24911">
                  <c:v>91.311630076235105</c:v>
                </c:pt>
                <c:pt idx="24912">
                  <c:v>89.648465510740607</c:v>
                </c:pt>
                <c:pt idx="24913">
                  <c:v>90.768518461976797</c:v>
                </c:pt>
                <c:pt idx="24914">
                  <c:v>92.201629346262095</c:v>
                </c:pt>
                <c:pt idx="24915">
                  <c:v>97.436975926625394</c:v>
                </c:pt>
                <c:pt idx="24916">
                  <c:v>99.839702980801704</c:v>
                </c:pt>
                <c:pt idx="24917">
                  <c:v>99.994660756826207</c:v>
                </c:pt>
                <c:pt idx="24918">
                  <c:v>99.708339917513499</c:v>
                </c:pt>
                <c:pt idx="24919">
                  <c:v>97.318827755621001</c:v>
                </c:pt>
                <c:pt idx="24920">
                  <c:v>98.574368033309696</c:v>
                </c:pt>
                <c:pt idx="24921">
                  <c:v>100</c:v>
                </c:pt>
                <c:pt idx="24922">
                  <c:v>100</c:v>
                </c:pt>
                <c:pt idx="24923">
                  <c:v>100</c:v>
                </c:pt>
                <c:pt idx="24924">
                  <c:v>100</c:v>
                </c:pt>
                <c:pt idx="24925">
                  <c:v>100</c:v>
                </c:pt>
                <c:pt idx="24926">
                  <c:v>100</c:v>
                </c:pt>
                <c:pt idx="24927">
                  <c:v>100</c:v>
                </c:pt>
                <c:pt idx="24928">
                  <c:v>100</c:v>
                </c:pt>
                <c:pt idx="24929">
                  <c:v>100</c:v>
                </c:pt>
                <c:pt idx="24930">
                  <c:v>100</c:v>
                </c:pt>
                <c:pt idx="24931">
                  <c:v>100</c:v>
                </c:pt>
                <c:pt idx="24932">
                  <c:v>100</c:v>
                </c:pt>
                <c:pt idx="24933">
                  <c:v>100</c:v>
                </c:pt>
                <c:pt idx="24934">
                  <c:v>100</c:v>
                </c:pt>
                <c:pt idx="24935">
                  <c:v>100</c:v>
                </c:pt>
                <c:pt idx="24936">
                  <c:v>100</c:v>
                </c:pt>
                <c:pt idx="24937">
                  <c:v>100</c:v>
                </c:pt>
                <c:pt idx="24938">
                  <c:v>100</c:v>
                </c:pt>
                <c:pt idx="24939">
                  <c:v>100</c:v>
                </c:pt>
                <c:pt idx="24940">
                  <c:v>100</c:v>
                </c:pt>
                <c:pt idx="24941">
                  <c:v>100</c:v>
                </c:pt>
                <c:pt idx="24942">
                  <c:v>100</c:v>
                </c:pt>
                <c:pt idx="24943">
                  <c:v>100</c:v>
                </c:pt>
                <c:pt idx="24944">
                  <c:v>100</c:v>
                </c:pt>
                <c:pt idx="24945">
                  <c:v>100</c:v>
                </c:pt>
                <c:pt idx="24946">
                  <c:v>100</c:v>
                </c:pt>
                <c:pt idx="24947">
                  <c:v>100</c:v>
                </c:pt>
                <c:pt idx="24948">
                  <c:v>100</c:v>
                </c:pt>
                <c:pt idx="24949">
                  <c:v>100</c:v>
                </c:pt>
                <c:pt idx="24950">
                  <c:v>100</c:v>
                </c:pt>
                <c:pt idx="24951">
                  <c:v>100</c:v>
                </c:pt>
                <c:pt idx="24952">
                  <c:v>100</c:v>
                </c:pt>
                <c:pt idx="24953">
                  <c:v>100</c:v>
                </c:pt>
                <c:pt idx="24954">
                  <c:v>100</c:v>
                </c:pt>
                <c:pt idx="24955">
                  <c:v>100</c:v>
                </c:pt>
                <c:pt idx="24956">
                  <c:v>100</c:v>
                </c:pt>
                <c:pt idx="24957">
                  <c:v>100</c:v>
                </c:pt>
                <c:pt idx="24958">
                  <c:v>99.866049927060502</c:v>
                </c:pt>
                <c:pt idx="24959">
                  <c:v>97.5704754978089</c:v>
                </c:pt>
                <c:pt idx="24960">
                  <c:v>95.699362347488801</c:v>
                </c:pt>
                <c:pt idx="24961">
                  <c:v>99.921114927481298</c:v>
                </c:pt>
                <c:pt idx="24962">
                  <c:v>99.595872847632606</c:v>
                </c:pt>
                <c:pt idx="24963">
                  <c:v>99.8941529175044</c:v>
                </c:pt>
                <c:pt idx="24964">
                  <c:v>100</c:v>
                </c:pt>
                <c:pt idx="24965">
                  <c:v>100</c:v>
                </c:pt>
                <c:pt idx="24966">
                  <c:v>99.092058821063205</c:v>
                </c:pt>
                <c:pt idx="24967">
                  <c:v>96.8314047887214</c:v>
                </c:pt>
                <c:pt idx="24968">
                  <c:v>93.518463783386395</c:v>
                </c:pt>
                <c:pt idx="24969">
                  <c:v>92.105289337887996</c:v>
                </c:pt>
                <c:pt idx="24970">
                  <c:v>90.121734442401603</c:v>
                </c:pt>
                <c:pt idx="24971">
                  <c:v>82.271775640498305</c:v>
                </c:pt>
                <c:pt idx="24972">
                  <c:v>79.3791679033897</c:v>
                </c:pt>
                <c:pt idx="24973">
                  <c:v>85.969497445424295</c:v>
                </c:pt>
                <c:pt idx="24974">
                  <c:v>88.978906577715904</c:v>
                </c:pt>
                <c:pt idx="24975">
                  <c:v>94.7365194513375</c:v>
                </c:pt>
                <c:pt idx="24976">
                  <c:v>92.383314631676697</c:v>
                </c:pt>
                <c:pt idx="24977">
                  <c:v>94.533753903800005</c:v>
                </c:pt>
                <c:pt idx="24978">
                  <c:v>98.664247248412593</c:v>
                </c:pt>
                <c:pt idx="24979">
                  <c:v>100</c:v>
                </c:pt>
                <c:pt idx="24980">
                  <c:v>100</c:v>
                </c:pt>
                <c:pt idx="24981">
                  <c:v>97.839320693668398</c:v>
                </c:pt>
                <c:pt idx="24982">
                  <c:v>84.303181216185806</c:v>
                </c:pt>
                <c:pt idx="24983">
                  <c:v>72.210761313930703</c:v>
                </c:pt>
                <c:pt idx="24984">
                  <c:v>64.858183337568704</c:v>
                </c:pt>
                <c:pt idx="24985">
                  <c:v>64.6048867359371</c:v>
                </c:pt>
                <c:pt idx="24986">
                  <c:v>66.300814723525406</c:v>
                </c:pt>
                <c:pt idx="24987">
                  <c:v>67.181279053102699</c:v>
                </c:pt>
                <c:pt idx="24988">
                  <c:v>64.175317214295404</c:v>
                </c:pt>
                <c:pt idx="24989">
                  <c:v>67.056703092481399</c:v>
                </c:pt>
                <c:pt idx="24990">
                  <c:v>66.817490355447305</c:v>
                </c:pt>
                <c:pt idx="24991">
                  <c:v>67.130720656398495</c:v>
                </c:pt>
                <c:pt idx="24992">
                  <c:v>68.685153075639306</c:v>
                </c:pt>
                <c:pt idx="24993">
                  <c:v>69.199436421273205</c:v>
                </c:pt>
                <c:pt idx="24994">
                  <c:v>70.836726794106696</c:v>
                </c:pt>
                <c:pt idx="24995">
                  <c:v>73.633731277442706</c:v>
                </c:pt>
                <c:pt idx="24996">
                  <c:v>73.694710595823096</c:v>
                </c:pt>
                <c:pt idx="24997">
                  <c:v>75.435937465604098</c:v>
                </c:pt>
                <c:pt idx="24998">
                  <c:v>75.856877385301502</c:v>
                </c:pt>
                <c:pt idx="24999">
                  <c:v>74.467700190764404</c:v>
                </c:pt>
                <c:pt idx="25000">
                  <c:v>73.887107861919702</c:v>
                </c:pt>
                <c:pt idx="25001">
                  <c:v>74.9056256847051</c:v>
                </c:pt>
                <c:pt idx="25002">
                  <c:v>75.211463712975799</c:v>
                </c:pt>
                <c:pt idx="25003">
                  <c:v>75.2505078425053</c:v>
                </c:pt>
                <c:pt idx="25004">
                  <c:v>71.741096394703206</c:v>
                </c:pt>
                <c:pt idx="25005">
                  <c:v>68.346725767730206</c:v>
                </c:pt>
                <c:pt idx="25006">
                  <c:v>64.120289277523</c:v>
                </c:pt>
                <c:pt idx="25007">
                  <c:v>60.265286890248099</c:v>
                </c:pt>
                <c:pt idx="25008">
                  <c:v>57.302210602395398</c:v>
                </c:pt>
                <c:pt idx="25009">
                  <c:v>56.3049969216897</c:v>
                </c:pt>
                <c:pt idx="25010">
                  <c:v>58.762034438552703</c:v>
                </c:pt>
                <c:pt idx="25011">
                  <c:v>64.302496622074401</c:v>
                </c:pt>
                <c:pt idx="25012">
                  <c:v>71.277721355814293</c:v>
                </c:pt>
                <c:pt idx="25013">
                  <c:v>75.151933268902894</c:v>
                </c:pt>
                <c:pt idx="25014">
                  <c:v>78.160321099676096</c:v>
                </c:pt>
                <c:pt idx="25015">
                  <c:v>84.786222514775304</c:v>
                </c:pt>
                <c:pt idx="25016">
                  <c:v>87.840673021599898</c:v>
                </c:pt>
                <c:pt idx="25017">
                  <c:v>92.817894923667595</c:v>
                </c:pt>
                <c:pt idx="25018">
                  <c:v>92.543364461287794</c:v>
                </c:pt>
                <c:pt idx="25019">
                  <c:v>93.266075687060606</c:v>
                </c:pt>
                <c:pt idx="25020">
                  <c:v>99.187022240650705</c:v>
                </c:pt>
                <c:pt idx="25021">
                  <c:v>100</c:v>
                </c:pt>
                <c:pt idx="25022">
                  <c:v>100</c:v>
                </c:pt>
                <c:pt idx="25023">
                  <c:v>100</c:v>
                </c:pt>
                <c:pt idx="25024">
                  <c:v>100</c:v>
                </c:pt>
                <c:pt idx="25025">
                  <c:v>100</c:v>
                </c:pt>
                <c:pt idx="25026">
                  <c:v>99.331390716122201</c:v>
                </c:pt>
                <c:pt idx="25027">
                  <c:v>95.262224551574207</c:v>
                </c:pt>
                <c:pt idx="25028">
                  <c:v>85.250561190252895</c:v>
                </c:pt>
                <c:pt idx="25029">
                  <c:v>72.512482429663706</c:v>
                </c:pt>
                <c:pt idx="25030">
                  <c:v>60.4266730246676</c:v>
                </c:pt>
                <c:pt idx="25031">
                  <c:v>53.804502005608498</c:v>
                </c:pt>
                <c:pt idx="25032">
                  <c:v>49.338917315012402</c:v>
                </c:pt>
                <c:pt idx="25033">
                  <c:v>45.702455466194699</c:v>
                </c:pt>
                <c:pt idx="25034">
                  <c:v>44.797860756056799</c:v>
                </c:pt>
                <c:pt idx="25035">
                  <c:v>49.123698008022501</c:v>
                </c:pt>
                <c:pt idx="25036">
                  <c:v>53.593482556018003</c:v>
                </c:pt>
                <c:pt idx="25037">
                  <c:v>58.798077930736802</c:v>
                </c:pt>
                <c:pt idx="25038">
                  <c:v>61.0462185936995</c:v>
                </c:pt>
                <c:pt idx="25039">
                  <c:v>61.993671606547302</c:v>
                </c:pt>
                <c:pt idx="25040">
                  <c:v>65.990169122916797</c:v>
                </c:pt>
                <c:pt idx="25041">
                  <c:v>73.846512363073401</c:v>
                </c:pt>
                <c:pt idx="25042">
                  <c:v>77.012974289697794</c:v>
                </c:pt>
                <c:pt idx="25043">
                  <c:v>80.529713906683895</c:v>
                </c:pt>
                <c:pt idx="25044">
                  <c:v>80.008179713430394</c:v>
                </c:pt>
                <c:pt idx="25045">
                  <c:v>82.260001306481598</c:v>
                </c:pt>
                <c:pt idx="25046">
                  <c:v>82.474060897242396</c:v>
                </c:pt>
                <c:pt idx="25047">
                  <c:v>82.986964337029406</c:v>
                </c:pt>
                <c:pt idx="25048">
                  <c:v>82.593639553953807</c:v>
                </c:pt>
                <c:pt idx="25049">
                  <c:v>81.567719524530702</c:v>
                </c:pt>
                <c:pt idx="25050">
                  <c:v>81.8549008468826</c:v>
                </c:pt>
                <c:pt idx="25051">
                  <c:v>78.053946204825493</c:v>
                </c:pt>
                <c:pt idx="25052">
                  <c:v>76.261792425834798</c:v>
                </c:pt>
                <c:pt idx="25053">
                  <c:v>72.484519302371197</c:v>
                </c:pt>
                <c:pt idx="25054">
                  <c:v>68.488985862038902</c:v>
                </c:pt>
                <c:pt idx="25055">
                  <c:v>64.360566057941895</c:v>
                </c:pt>
                <c:pt idx="25056">
                  <c:v>67.323217777056101</c:v>
                </c:pt>
                <c:pt idx="25057">
                  <c:v>68.557667472100704</c:v>
                </c:pt>
                <c:pt idx="25058">
                  <c:v>68.6336494209541</c:v>
                </c:pt>
                <c:pt idx="25059">
                  <c:v>72.068498532229796</c:v>
                </c:pt>
                <c:pt idx="25060">
                  <c:v>75.421284870069002</c:v>
                </c:pt>
                <c:pt idx="25061">
                  <c:v>75.493996577850098</c:v>
                </c:pt>
                <c:pt idx="25062">
                  <c:v>76.852708254189906</c:v>
                </c:pt>
                <c:pt idx="25063">
                  <c:v>78.321815406536402</c:v>
                </c:pt>
                <c:pt idx="25064">
                  <c:v>77.651800631262205</c:v>
                </c:pt>
                <c:pt idx="25065">
                  <c:v>75.651791714542597</c:v>
                </c:pt>
                <c:pt idx="25066">
                  <c:v>75.642731018954194</c:v>
                </c:pt>
                <c:pt idx="25067">
                  <c:v>77.921848990002601</c:v>
                </c:pt>
                <c:pt idx="25068">
                  <c:v>80.685930650214999</c:v>
                </c:pt>
                <c:pt idx="25069">
                  <c:v>82.123684308605306</c:v>
                </c:pt>
                <c:pt idx="25070">
                  <c:v>81.851706012734397</c:v>
                </c:pt>
                <c:pt idx="25071">
                  <c:v>82.312494270387702</c:v>
                </c:pt>
                <c:pt idx="25072">
                  <c:v>83.364432382265207</c:v>
                </c:pt>
                <c:pt idx="25073">
                  <c:v>82.990601655141901</c:v>
                </c:pt>
                <c:pt idx="25074">
                  <c:v>84.121761437284604</c:v>
                </c:pt>
                <c:pt idx="25075">
                  <c:v>84.922647228319804</c:v>
                </c:pt>
                <c:pt idx="25076">
                  <c:v>84.053525627480795</c:v>
                </c:pt>
                <c:pt idx="25077">
                  <c:v>80.302997043256397</c:v>
                </c:pt>
                <c:pt idx="25078">
                  <c:v>76.761000631846798</c:v>
                </c:pt>
                <c:pt idx="25079">
                  <c:v>76.705048912569197</c:v>
                </c:pt>
                <c:pt idx="25080">
                  <c:v>78.092977345759607</c:v>
                </c:pt>
                <c:pt idx="25081">
                  <c:v>79.7615213600955</c:v>
                </c:pt>
                <c:pt idx="25082">
                  <c:v>80.533160058454001</c:v>
                </c:pt>
                <c:pt idx="25083">
                  <c:v>80.664303973430293</c:v>
                </c:pt>
                <c:pt idx="25084">
                  <c:v>81.372219922477001</c:v>
                </c:pt>
                <c:pt idx="25085">
                  <c:v>84.528224481589405</c:v>
                </c:pt>
                <c:pt idx="25086">
                  <c:v>83.468157179155597</c:v>
                </c:pt>
                <c:pt idx="25087">
                  <c:v>83.731379235195405</c:v>
                </c:pt>
                <c:pt idx="25088">
                  <c:v>84.010346157581296</c:v>
                </c:pt>
                <c:pt idx="25089">
                  <c:v>84.072649530441197</c:v>
                </c:pt>
                <c:pt idx="25090">
                  <c:v>83.782979275906797</c:v>
                </c:pt>
                <c:pt idx="25091">
                  <c:v>87.033895040000004</c:v>
                </c:pt>
                <c:pt idx="25092">
                  <c:v>98.805473300000003</c:v>
                </c:pt>
                <c:pt idx="25093">
                  <c:v>100</c:v>
                </c:pt>
                <c:pt idx="25094">
                  <c:v>100</c:v>
                </c:pt>
                <c:pt idx="25095">
                  <c:v>100</c:v>
                </c:pt>
                <c:pt idx="25096">
                  <c:v>100</c:v>
                </c:pt>
                <c:pt idx="25097">
                  <c:v>100</c:v>
                </c:pt>
                <c:pt idx="25098">
                  <c:v>100</c:v>
                </c:pt>
                <c:pt idx="25099">
                  <c:v>99.791862370000004</c:v>
                </c:pt>
                <c:pt idx="25100">
                  <c:v>96.639352819999999</c:v>
                </c:pt>
                <c:pt idx="25101">
                  <c:v>94.20958942</c:v>
                </c:pt>
                <c:pt idx="25102">
                  <c:v>86.728206569999998</c:v>
                </c:pt>
                <c:pt idx="25103">
                  <c:v>80.236374799999993</c:v>
                </c:pt>
                <c:pt idx="25104">
                  <c:v>84.677366329999998</c:v>
                </c:pt>
                <c:pt idx="25105">
                  <c:v>87.396248290000003</c:v>
                </c:pt>
                <c:pt idx="25106">
                  <c:v>85.062105939999995</c:v>
                </c:pt>
                <c:pt idx="25107">
                  <c:v>81.801316189999994</c:v>
                </c:pt>
                <c:pt idx="25108">
                  <c:v>82.525324040000001</c:v>
                </c:pt>
                <c:pt idx="25109">
                  <c:v>87.94653581</c:v>
                </c:pt>
                <c:pt idx="25110">
                  <c:v>86.5818072</c:v>
                </c:pt>
                <c:pt idx="25111">
                  <c:v>88.814789959999999</c:v>
                </c:pt>
                <c:pt idx="25112">
                  <c:v>87.913261349999999</c:v>
                </c:pt>
                <c:pt idx="25113">
                  <c:v>88.263662269999998</c:v>
                </c:pt>
                <c:pt idx="25114">
                  <c:v>91.216141089999994</c:v>
                </c:pt>
                <c:pt idx="25115">
                  <c:v>89.852944669999999</c:v>
                </c:pt>
                <c:pt idx="25116">
                  <c:v>90.551333</c:v>
                </c:pt>
                <c:pt idx="25117">
                  <c:v>90.809626120000004</c:v>
                </c:pt>
                <c:pt idx="25118">
                  <c:v>92.467763070000004</c:v>
                </c:pt>
                <c:pt idx="25119">
                  <c:v>91.234123789999998</c:v>
                </c:pt>
                <c:pt idx="25120">
                  <c:v>89.166831239999993</c:v>
                </c:pt>
                <c:pt idx="25121">
                  <c:v>86.983485470000005</c:v>
                </c:pt>
                <c:pt idx="25122">
                  <c:v>85.296870389999995</c:v>
                </c:pt>
                <c:pt idx="25123">
                  <c:v>86.032573319999997</c:v>
                </c:pt>
                <c:pt idx="25124">
                  <c:v>88.337871559999996</c:v>
                </c:pt>
                <c:pt idx="25125">
                  <c:v>88.269310419999996</c:v>
                </c:pt>
                <c:pt idx="25126">
                  <c:v>77.277363320000006</c:v>
                </c:pt>
                <c:pt idx="25127">
                  <c:v>60.676351410000002</c:v>
                </c:pt>
                <c:pt idx="25128">
                  <c:v>55.750684079999999</c:v>
                </c:pt>
                <c:pt idx="25129">
                  <c:v>54.819821689999998</c:v>
                </c:pt>
                <c:pt idx="25130">
                  <c:v>55.62174744</c:v>
                </c:pt>
                <c:pt idx="25131">
                  <c:v>56.985801739999999</c:v>
                </c:pt>
                <c:pt idx="25132">
                  <c:v>62.670494060000003</c:v>
                </c:pt>
                <c:pt idx="25133">
                  <c:v>68.095148859999995</c:v>
                </c:pt>
                <c:pt idx="25134">
                  <c:v>72.764784640000002</c:v>
                </c:pt>
                <c:pt idx="25135">
                  <c:v>76.447850840000001</c:v>
                </c:pt>
                <c:pt idx="25136">
                  <c:v>76.964411279999993</c:v>
                </c:pt>
                <c:pt idx="25137">
                  <c:v>76.5524171</c:v>
                </c:pt>
                <c:pt idx="25138">
                  <c:v>79.848105430000004</c:v>
                </c:pt>
                <c:pt idx="25139">
                  <c:v>84.573261520000003</c:v>
                </c:pt>
                <c:pt idx="25140">
                  <c:v>88.242828900000006</c:v>
                </c:pt>
                <c:pt idx="25141">
                  <c:v>90.131209229999996</c:v>
                </c:pt>
                <c:pt idx="25142">
                  <c:v>86.344873640000003</c:v>
                </c:pt>
                <c:pt idx="25143">
                  <c:v>87.374717349999997</c:v>
                </c:pt>
                <c:pt idx="25144">
                  <c:v>88.318087770000005</c:v>
                </c:pt>
                <c:pt idx="25145">
                  <c:v>89.518908300000007</c:v>
                </c:pt>
                <c:pt idx="25146">
                  <c:v>88.010638740000005</c:v>
                </c:pt>
                <c:pt idx="25147">
                  <c:v>85.957641330000001</c:v>
                </c:pt>
                <c:pt idx="25148">
                  <c:v>87.901142350000001</c:v>
                </c:pt>
                <c:pt idx="25149">
                  <c:v>94.370513209999999</c:v>
                </c:pt>
                <c:pt idx="25150">
                  <c:v>98.326337370000005</c:v>
                </c:pt>
                <c:pt idx="25151">
                  <c:v>100</c:v>
                </c:pt>
                <c:pt idx="25152">
                  <c:v>100</c:v>
                </c:pt>
                <c:pt idx="25153">
                  <c:v>100</c:v>
                </c:pt>
                <c:pt idx="25154">
                  <c:v>100</c:v>
                </c:pt>
                <c:pt idx="25155">
                  <c:v>100</c:v>
                </c:pt>
                <c:pt idx="25156">
                  <c:v>100</c:v>
                </c:pt>
                <c:pt idx="25157">
                  <c:v>100</c:v>
                </c:pt>
                <c:pt idx="25158">
                  <c:v>100</c:v>
                </c:pt>
                <c:pt idx="25159">
                  <c:v>100</c:v>
                </c:pt>
                <c:pt idx="25160">
                  <c:v>100</c:v>
                </c:pt>
                <c:pt idx="25161">
                  <c:v>100</c:v>
                </c:pt>
                <c:pt idx="25162">
                  <c:v>100</c:v>
                </c:pt>
                <c:pt idx="25163">
                  <c:v>100</c:v>
                </c:pt>
                <c:pt idx="25164">
                  <c:v>100</c:v>
                </c:pt>
                <c:pt idx="25165">
                  <c:v>100</c:v>
                </c:pt>
                <c:pt idx="25166">
                  <c:v>100</c:v>
                </c:pt>
                <c:pt idx="25167">
                  <c:v>100</c:v>
                </c:pt>
                <c:pt idx="25168">
                  <c:v>100</c:v>
                </c:pt>
                <c:pt idx="25169">
                  <c:v>100</c:v>
                </c:pt>
                <c:pt idx="25170">
                  <c:v>99.537068039999994</c:v>
                </c:pt>
                <c:pt idx="25171">
                  <c:v>97.320856430000006</c:v>
                </c:pt>
                <c:pt idx="25172">
                  <c:v>95.569093949999996</c:v>
                </c:pt>
                <c:pt idx="25173">
                  <c:v>97.414834679999998</c:v>
                </c:pt>
                <c:pt idx="25174">
                  <c:v>100</c:v>
                </c:pt>
                <c:pt idx="25175">
                  <c:v>100</c:v>
                </c:pt>
                <c:pt idx="25176">
                  <c:v>99.868856179999995</c:v>
                </c:pt>
                <c:pt idx="25177">
                  <c:v>95.823840680000004</c:v>
                </c:pt>
                <c:pt idx="25178">
                  <c:v>91.972891090000005</c:v>
                </c:pt>
                <c:pt idx="25179">
                  <c:v>98.353928010000004</c:v>
                </c:pt>
                <c:pt idx="25180">
                  <c:v>98.606013149999995</c:v>
                </c:pt>
                <c:pt idx="25181">
                  <c:v>99.965948190000006</c:v>
                </c:pt>
                <c:pt idx="25182">
                  <c:v>97.092435039999998</c:v>
                </c:pt>
                <c:pt idx="25183">
                  <c:v>89.945302960000006</c:v>
                </c:pt>
                <c:pt idx="25184">
                  <c:v>90.49326671</c:v>
                </c:pt>
                <c:pt idx="25185">
                  <c:v>95.50745216</c:v>
                </c:pt>
                <c:pt idx="25186">
                  <c:v>99.595672030000003</c:v>
                </c:pt>
                <c:pt idx="25187">
                  <c:v>100</c:v>
                </c:pt>
                <c:pt idx="25188">
                  <c:v>100</c:v>
                </c:pt>
                <c:pt idx="25189">
                  <c:v>100</c:v>
                </c:pt>
                <c:pt idx="25190">
                  <c:v>100</c:v>
                </c:pt>
                <c:pt idx="25191">
                  <c:v>100</c:v>
                </c:pt>
                <c:pt idx="25192">
                  <c:v>100</c:v>
                </c:pt>
                <c:pt idx="25193">
                  <c:v>100</c:v>
                </c:pt>
                <c:pt idx="25194">
                  <c:v>100</c:v>
                </c:pt>
                <c:pt idx="25195">
                  <c:v>100</c:v>
                </c:pt>
                <c:pt idx="25196">
                  <c:v>100</c:v>
                </c:pt>
                <c:pt idx="25197">
                  <c:v>100</c:v>
                </c:pt>
                <c:pt idx="25198">
                  <c:v>100</c:v>
                </c:pt>
                <c:pt idx="25199">
                  <c:v>100</c:v>
                </c:pt>
                <c:pt idx="25200">
                  <c:v>98.967391239999998</c:v>
                </c:pt>
                <c:pt idx="25201">
                  <c:v>93.178032459999997</c:v>
                </c:pt>
                <c:pt idx="25202">
                  <c:v>85.942473820000004</c:v>
                </c:pt>
                <c:pt idx="25203">
                  <c:v>85.676444009999997</c:v>
                </c:pt>
                <c:pt idx="25204">
                  <c:v>84.405276389999997</c:v>
                </c:pt>
                <c:pt idx="25205">
                  <c:v>83.779116009999996</c:v>
                </c:pt>
                <c:pt idx="25206">
                  <c:v>84.793634019999999</c:v>
                </c:pt>
                <c:pt idx="25207">
                  <c:v>86.336351460000003</c:v>
                </c:pt>
                <c:pt idx="25208">
                  <c:v>88.686133100000006</c:v>
                </c:pt>
                <c:pt idx="25209">
                  <c:v>91.060350740000004</c:v>
                </c:pt>
                <c:pt idx="25210">
                  <c:v>96.473304600000006</c:v>
                </c:pt>
                <c:pt idx="25211">
                  <c:v>99.96820099</c:v>
                </c:pt>
                <c:pt idx="25212">
                  <c:v>100</c:v>
                </c:pt>
                <c:pt idx="25213">
                  <c:v>100</c:v>
                </c:pt>
                <c:pt idx="25214">
                  <c:v>100</c:v>
                </c:pt>
                <c:pt idx="25215">
                  <c:v>100</c:v>
                </c:pt>
                <c:pt idx="25216">
                  <c:v>100</c:v>
                </c:pt>
                <c:pt idx="25217">
                  <c:v>100</c:v>
                </c:pt>
                <c:pt idx="25218">
                  <c:v>100</c:v>
                </c:pt>
                <c:pt idx="25219">
                  <c:v>100</c:v>
                </c:pt>
                <c:pt idx="25220">
                  <c:v>100</c:v>
                </c:pt>
                <c:pt idx="25221">
                  <c:v>100</c:v>
                </c:pt>
                <c:pt idx="25222">
                  <c:v>100</c:v>
                </c:pt>
                <c:pt idx="25223">
                  <c:v>100</c:v>
                </c:pt>
                <c:pt idx="25224">
                  <c:v>100</c:v>
                </c:pt>
                <c:pt idx="25225">
                  <c:v>98.404306480000002</c:v>
                </c:pt>
                <c:pt idx="25226">
                  <c:v>89.655280210000001</c:v>
                </c:pt>
                <c:pt idx="25227">
                  <c:v>86.407302709999996</c:v>
                </c:pt>
                <c:pt idx="25228">
                  <c:v>87.093912470000006</c:v>
                </c:pt>
                <c:pt idx="25229">
                  <c:v>85.356759659999994</c:v>
                </c:pt>
                <c:pt idx="25230">
                  <c:v>81.643124319999998</c:v>
                </c:pt>
                <c:pt idx="25231">
                  <c:v>77.106996809999998</c:v>
                </c:pt>
                <c:pt idx="25232">
                  <c:v>77.937536390000005</c:v>
                </c:pt>
                <c:pt idx="25233">
                  <c:v>84.078756499999997</c:v>
                </c:pt>
                <c:pt idx="25234">
                  <c:v>88.475050659999994</c:v>
                </c:pt>
                <c:pt idx="25235">
                  <c:v>90.675491460000003</c:v>
                </c:pt>
                <c:pt idx="25236">
                  <c:v>98.678966700000004</c:v>
                </c:pt>
                <c:pt idx="25237">
                  <c:v>95.755744640000003</c:v>
                </c:pt>
                <c:pt idx="25238">
                  <c:v>85.651630960000006</c:v>
                </c:pt>
                <c:pt idx="25239">
                  <c:v>85.186500809999998</c:v>
                </c:pt>
                <c:pt idx="25240">
                  <c:v>89.954308979999993</c:v>
                </c:pt>
                <c:pt idx="25241">
                  <c:v>98.067875549999997</c:v>
                </c:pt>
                <c:pt idx="25242">
                  <c:v>100</c:v>
                </c:pt>
                <c:pt idx="25243">
                  <c:v>100</c:v>
                </c:pt>
                <c:pt idx="25244">
                  <c:v>100</c:v>
                </c:pt>
                <c:pt idx="25245">
                  <c:v>100</c:v>
                </c:pt>
                <c:pt idx="25246">
                  <c:v>100</c:v>
                </c:pt>
                <c:pt idx="25247">
                  <c:v>100</c:v>
                </c:pt>
                <c:pt idx="25248">
                  <c:v>99.359591620000003</c:v>
                </c:pt>
                <c:pt idx="25249">
                  <c:v>95.424555749999996</c:v>
                </c:pt>
                <c:pt idx="25250">
                  <c:v>91.609919820000002</c:v>
                </c:pt>
                <c:pt idx="25251">
                  <c:v>92.443664839999997</c:v>
                </c:pt>
                <c:pt idx="25252">
                  <c:v>92.692034870000001</c:v>
                </c:pt>
                <c:pt idx="25253">
                  <c:v>97.526156020000002</c:v>
                </c:pt>
                <c:pt idx="25254">
                  <c:v>96.042701030000003</c:v>
                </c:pt>
                <c:pt idx="25255">
                  <c:v>95.066376160000004</c:v>
                </c:pt>
                <c:pt idx="25256">
                  <c:v>94.096174829999995</c:v>
                </c:pt>
                <c:pt idx="25257">
                  <c:v>92.724749079999995</c:v>
                </c:pt>
                <c:pt idx="25258">
                  <c:v>91.436382750000007</c:v>
                </c:pt>
                <c:pt idx="25259">
                  <c:v>91.747471219999994</c:v>
                </c:pt>
                <c:pt idx="25260">
                  <c:v>95.902454919999997</c:v>
                </c:pt>
                <c:pt idx="25261">
                  <c:v>97.765480409999995</c:v>
                </c:pt>
                <c:pt idx="25262">
                  <c:v>95.176991079999993</c:v>
                </c:pt>
                <c:pt idx="25263">
                  <c:v>94.271702939999997</c:v>
                </c:pt>
                <c:pt idx="25264">
                  <c:v>95.402921950000007</c:v>
                </c:pt>
                <c:pt idx="25265">
                  <c:v>99.187343819999995</c:v>
                </c:pt>
                <c:pt idx="25266">
                  <c:v>100</c:v>
                </c:pt>
                <c:pt idx="25267">
                  <c:v>100</c:v>
                </c:pt>
                <c:pt idx="25268">
                  <c:v>100</c:v>
                </c:pt>
                <c:pt idx="25269">
                  <c:v>100</c:v>
                </c:pt>
                <c:pt idx="25270">
                  <c:v>99.961163729999996</c:v>
                </c:pt>
                <c:pt idx="25271">
                  <c:v>97.358242129999994</c:v>
                </c:pt>
                <c:pt idx="25272">
                  <c:v>91.173048030000004</c:v>
                </c:pt>
                <c:pt idx="25273">
                  <c:v>85.261363090000003</c:v>
                </c:pt>
                <c:pt idx="25274">
                  <c:v>83.50690007</c:v>
                </c:pt>
                <c:pt idx="25275">
                  <c:v>84.141851259999996</c:v>
                </c:pt>
                <c:pt idx="25276">
                  <c:v>87.345752340000004</c:v>
                </c:pt>
                <c:pt idx="25277">
                  <c:v>90.518112689999995</c:v>
                </c:pt>
                <c:pt idx="25278">
                  <c:v>94.837235140000004</c:v>
                </c:pt>
                <c:pt idx="25279">
                  <c:v>99.522907480000001</c:v>
                </c:pt>
                <c:pt idx="25280">
                  <c:v>100</c:v>
                </c:pt>
                <c:pt idx="25281">
                  <c:v>99.928614530000004</c:v>
                </c:pt>
                <c:pt idx="25282">
                  <c:v>99.831258180000006</c:v>
                </c:pt>
                <c:pt idx="25283">
                  <c:v>97.932823940000006</c:v>
                </c:pt>
                <c:pt idx="25284">
                  <c:v>95.332876880000001</c:v>
                </c:pt>
                <c:pt idx="25285">
                  <c:v>94.963418099999998</c:v>
                </c:pt>
                <c:pt idx="25286">
                  <c:v>93.172684250000003</c:v>
                </c:pt>
                <c:pt idx="25287">
                  <c:v>92.056324880000005</c:v>
                </c:pt>
                <c:pt idx="25288">
                  <c:v>89.669846449999994</c:v>
                </c:pt>
                <c:pt idx="25289">
                  <c:v>88.954937979999997</c:v>
                </c:pt>
                <c:pt idx="25290">
                  <c:v>88.756638910000007</c:v>
                </c:pt>
                <c:pt idx="25291">
                  <c:v>88.498876339999995</c:v>
                </c:pt>
                <c:pt idx="25292">
                  <c:v>87.09021439</c:v>
                </c:pt>
                <c:pt idx="25293">
                  <c:v>91.858206940000002</c:v>
                </c:pt>
                <c:pt idx="25294">
                  <c:v>86.923201829999996</c:v>
                </c:pt>
                <c:pt idx="25295">
                  <c:v>87.993452189999999</c:v>
                </c:pt>
                <c:pt idx="25296">
                  <c:v>91.235962049999998</c:v>
                </c:pt>
                <c:pt idx="25297">
                  <c:v>89.420391510000002</c:v>
                </c:pt>
                <c:pt idx="25298">
                  <c:v>87.71605898</c:v>
                </c:pt>
                <c:pt idx="25299">
                  <c:v>85.314010760000002</c:v>
                </c:pt>
                <c:pt idx="25300">
                  <c:v>82.508144759999993</c:v>
                </c:pt>
                <c:pt idx="25301">
                  <c:v>80.172628439999997</c:v>
                </c:pt>
                <c:pt idx="25302">
                  <c:v>80.268646610000005</c:v>
                </c:pt>
                <c:pt idx="25303">
                  <c:v>78.484726010000003</c:v>
                </c:pt>
                <c:pt idx="25304">
                  <c:v>78.492222749999996</c:v>
                </c:pt>
                <c:pt idx="25305">
                  <c:v>78.779457629999996</c:v>
                </c:pt>
                <c:pt idx="25306">
                  <c:v>79.358903760000004</c:v>
                </c:pt>
                <c:pt idx="25307">
                  <c:v>80.246169269999996</c:v>
                </c:pt>
                <c:pt idx="25308">
                  <c:v>81.071375959999997</c:v>
                </c:pt>
                <c:pt idx="25309">
                  <c:v>82.212309009999998</c:v>
                </c:pt>
                <c:pt idx="25310">
                  <c:v>82.22650247</c:v>
                </c:pt>
                <c:pt idx="25311">
                  <c:v>80.892648469999997</c:v>
                </c:pt>
                <c:pt idx="25312">
                  <c:v>79.551087690000003</c:v>
                </c:pt>
                <c:pt idx="25313">
                  <c:v>79.080455380000004</c:v>
                </c:pt>
                <c:pt idx="25314">
                  <c:v>78.357397770000006</c:v>
                </c:pt>
                <c:pt idx="25315">
                  <c:v>77.071561340000002</c:v>
                </c:pt>
                <c:pt idx="25316">
                  <c:v>75.564705910000001</c:v>
                </c:pt>
                <c:pt idx="25317">
                  <c:v>73.402821849999995</c:v>
                </c:pt>
                <c:pt idx="25318">
                  <c:v>70.564785560000004</c:v>
                </c:pt>
                <c:pt idx="25319">
                  <c:v>70.228456710000003</c:v>
                </c:pt>
                <c:pt idx="25320">
                  <c:v>76.137239179999995</c:v>
                </c:pt>
                <c:pt idx="25321">
                  <c:v>81.696631949999997</c:v>
                </c:pt>
                <c:pt idx="25322">
                  <c:v>85.828286019999993</c:v>
                </c:pt>
                <c:pt idx="25323">
                  <c:v>90.399019460000005</c:v>
                </c:pt>
                <c:pt idx="25324">
                  <c:v>92.514639389999999</c:v>
                </c:pt>
                <c:pt idx="25325">
                  <c:v>89.778548369999996</c:v>
                </c:pt>
                <c:pt idx="25326">
                  <c:v>92.608311319999999</c:v>
                </c:pt>
                <c:pt idx="25327">
                  <c:v>94.027091589999998</c:v>
                </c:pt>
                <c:pt idx="25328">
                  <c:v>93.534395230000001</c:v>
                </c:pt>
                <c:pt idx="25329">
                  <c:v>88.535520050000002</c:v>
                </c:pt>
                <c:pt idx="25330">
                  <c:v>85.110213490000007</c:v>
                </c:pt>
                <c:pt idx="25331">
                  <c:v>87.034070830000005</c:v>
                </c:pt>
                <c:pt idx="25332">
                  <c:v>88.665707819999994</c:v>
                </c:pt>
                <c:pt idx="25333">
                  <c:v>90.890877669999995</c:v>
                </c:pt>
                <c:pt idx="25334">
                  <c:v>91.662440020000005</c:v>
                </c:pt>
                <c:pt idx="25335">
                  <c:v>92.367859870000004</c:v>
                </c:pt>
                <c:pt idx="25336">
                  <c:v>91.261759010000006</c:v>
                </c:pt>
                <c:pt idx="25337">
                  <c:v>84.346719289999996</c:v>
                </c:pt>
                <c:pt idx="25338">
                  <c:v>75.249178409999999</c:v>
                </c:pt>
                <c:pt idx="25339">
                  <c:v>70.049300970000004</c:v>
                </c:pt>
                <c:pt idx="25340">
                  <c:v>67.480463779999994</c:v>
                </c:pt>
                <c:pt idx="25341">
                  <c:v>67.351744080000003</c:v>
                </c:pt>
                <c:pt idx="25342">
                  <c:v>67.772015420000002</c:v>
                </c:pt>
                <c:pt idx="25343">
                  <c:v>69.473956459999997</c:v>
                </c:pt>
                <c:pt idx="25344">
                  <c:v>69.683811079999998</c:v>
                </c:pt>
                <c:pt idx="25345">
                  <c:v>69.063290219999999</c:v>
                </c:pt>
                <c:pt idx="25346">
                  <c:v>68.739359070000006</c:v>
                </c:pt>
                <c:pt idx="25347">
                  <c:v>68.928010439999994</c:v>
                </c:pt>
                <c:pt idx="25348">
                  <c:v>69.099811320000001</c:v>
                </c:pt>
                <c:pt idx="25349">
                  <c:v>69.731109950000004</c:v>
                </c:pt>
                <c:pt idx="25350">
                  <c:v>74.635040270000005</c:v>
                </c:pt>
                <c:pt idx="25351">
                  <c:v>81.827420099999998</c:v>
                </c:pt>
                <c:pt idx="25352">
                  <c:v>84.96942224</c:v>
                </c:pt>
                <c:pt idx="25353">
                  <c:v>87.899799650000006</c:v>
                </c:pt>
                <c:pt idx="25354">
                  <c:v>86.76107682</c:v>
                </c:pt>
                <c:pt idx="25355">
                  <c:v>81.050544410000001</c:v>
                </c:pt>
                <c:pt idx="25356">
                  <c:v>81.108129259999998</c:v>
                </c:pt>
                <c:pt idx="25357">
                  <c:v>83.520175499999993</c:v>
                </c:pt>
                <c:pt idx="25358">
                  <c:v>88.130201700000001</c:v>
                </c:pt>
                <c:pt idx="25359">
                  <c:v>97.520468109999996</c:v>
                </c:pt>
                <c:pt idx="25360">
                  <c:v>99.978620090000007</c:v>
                </c:pt>
                <c:pt idx="25361">
                  <c:v>100</c:v>
                </c:pt>
                <c:pt idx="25362">
                  <c:v>100</c:v>
                </c:pt>
                <c:pt idx="25363">
                  <c:v>100</c:v>
                </c:pt>
                <c:pt idx="25364">
                  <c:v>100</c:v>
                </c:pt>
                <c:pt idx="25365">
                  <c:v>100</c:v>
                </c:pt>
                <c:pt idx="25366">
                  <c:v>99.210404199999999</c:v>
                </c:pt>
                <c:pt idx="25367">
                  <c:v>98.810368650000001</c:v>
                </c:pt>
                <c:pt idx="25368">
                  <c:v>100</c:v>
                </c:pt>
                <c:pt idx="25369">
                  <c:v>100</c:v>
                </c:pt>
                <c:pt idx="25370">
                  <c:v>100</c:v>
                </c:pt>
                <c:pt idx="25371">
                  <c:v>100</c:v>
                </c:pt>
                <c:pt idx="25372">
                  <c:v>100</c:v>
                </c:pt>
                <c:pt idx="25373">
                  <c:v>100</c:v>
                </c:pt>
                <c:pt idx="25374">
                  <c:v>100</c:v>
                </c:pt>
                <c:pt idx="25375">
                  <c:v>100</c:v>
                </c:pt>
                <c:pt idx="25376">
                  <c:v>100</c:v>
                </c:pt>
                <c:pt idx="25377">
                  <c:v>100</c:v>
                </c:pt>
                <c:pt idx="25378">
                  <c:v>100</c:v>
                </c:pt>
                <c:pt idx="25379">
                  <c:v>100</c:v>
                </c:pt>
                <c:pt idx="25380">
                  <c:v>100</c:v>
                </c:pt>
                <c:pt idx="25381">
                  <c:v>100</c:v>
                </c:pt>
                <c:pt idx="25382">
                  <c:v>100</c:v>
                </c:pt>
                <c:pt idx="25383">
                  <c:v>100</c:v>
                </c:pt>
                <c:pt idx="25384">
                  <c:v>100</c:v>
                </c:pt>
                <c:pt idx="25385">
                  <c:v>100</c:v>
                </c:pt>
                <c:pt idx="25386">
                  <c:v>100</c:v>
                </c:pt>
                <c:pt idx="25387">
                  <c:v>100</c:v>
                </c:pt>
                <c:pt idx="25388">
                  <c:v>100</c:v>
                </c:pt>
                <c:pt idx="25389">
                  <c:v>100</c:v>
                </c:pt>
                <c:pt idx="25390">
                  <c:v>100</c:v>
                </c:pt>
                <c:pt idx="25391">
                  <c:v>100</c:v>
                </c:pt>
                <c:pt idx="25392">
                  <c:v>100</c:v>
                </c:pt>
                <c:pt idx="25393">
                  <c:v>100</c:v>
                </c:pt>
                <c:pt idx="25394">
                  <c:v>100</c:v>
                </c:pt>
                <c:pt idx="25395">
                  <c:v>100</c:v>
                </c:pt>
                <c:pt idx="25396">
                  <c:v>99.979731920000006</c:v>
                </c:pt>
                <c:pt idx="25397">
                  <c:v>95.185729519999995</c:v>
                </c:pt>
                <c:pt idx="25398">
                  <c:v>99.112352270000002</c:v>
                </c:pt>
                <c:pt idx="25399">
                  <c:v>100</c:v>
                </c:pt>
                <c:pt idx="25400">
                  <c:v>100</c:v>
                </c:pt>
                <c:pt idx="25401">
                  <c:v>100</c:v>
                </c:pt>
                <c:pt idx="25402">
                  <c:v>100</c:v>
                </c:pt>
                <c:pt idx="25403">
                  <c:v>100</c:v>
                </c:pt>
                <c:pt idx="25404">
                  <c:v>100</c:v>
                </c:pt>
                <c:pt idx="25405">
                  <c:v>100</c:v>
                </c:pt>
                <c:pt idx="25406">
                  <c:v>100</c:v>
                </c:pt>
                <c:pt idx="25407">
                  <c:v>99.754682669999994</c:v>
                </c:pt>
                <c:pt idx="25408">
                  <c:v>98.635567379999998</c:v>
                </c:pt>
                <c:pt idx="25409">
                  <c:v>100</c:v>
                </c:pt>
                <c:pt idx="25410">
                  <c:v>100</c:v>
                </c:pt>
                <c:pt idx="25411">
                  <c:v>100</c:v>
                </c:pt>
                <c:pt idx="25412">
                  <c:v>100</c:v>
                </c:pt>
                <c:pt idx="25413">
                  <c:v>100</c:v>
                </c:pt>
                <c:pt idx="25414">
                  <c:v>100</c:v>
                </c:pt>
                <c:pt idx="25415">
                  <c:v>100</c:v>
                </c:pt>
                <c:pt idx="25416">
                  <c:v>99.518397699999994</c:v>
                </c:pt>
                <c:pt idx="25417">
                  <c:v>98.455249699999996</c:v>
                </c:pt>
                <c:pt idx="25418">
                  <c:v>99.405414960000002</c:v>
                </c:pt>
                <c:pt idx="25419">
                  <c:v>99.403789649999993</c:v>
                </c:pt>
                <c:pt idx="25420">
                  <c:v>99.989941860000002</c:v>
                </c:pt>
                <c:pt idx="25421">
                  <c:v>100</c:v>
                </c:pt>
                <c:pt idx="25422">
                  <c:v>100</c:v>
                </c:pt>
                <c:pt idx="25423">
                  <c:v>100</c:v>
                </c:pt>
                <c:pt idx="25424">
                  <c:v>100</c:v>
                </c:pt>
                <c:pt idx="25425">
                  <c:v>100</c:v>
                </c:pt>
                <c:pt idx="25426">
                  <c:v>100</c:v>
                </c:pt>
                <c:pt idx="25427">
                  <c:v>100</c:v>
                </c:pt>
                <c:pt idx="25428">
                  <c:v>100</c:v>
                </c:pt>
                <c:pt idx="25429">
                  <c:v>100</c:v>
                </c:pt>
                <c:pt idx="25430">
                  <c:v>100</c:v>
                </c:pt>
                <c:pt idx="25431">
                  <c:v>100</c:v>
                </c:pt>
                <c:pt idx="25432">
                  <c:v>100</c:v>
                </c:pt>
                <c:pt idx="25433">
                  <c:v>100</c:v>
                </c:pt>
                <c:pt idx="25434">
                  <c:v>100</c:v>
                </c:pt>
                <c:pt idx="25435">
                  <c:v>100</c:v>
                </c:pt>
                <c:pt idx="25436">
                  <c:v>100</c:v>
                </c:pt>
                <c:pt idx="25437">
                  <c:v>100</c:v>
                </c:pt>
                <c:pt idx="25438">
                  <c:v>100</c:v>
                </c:pt>
                <c:pt idx="25439">
                  <c:v>100</c:v>
                </c:pt>
                <c:pt idx="25440">
                  <c:v>99.434646549999997</c:v>
                </c:pt>
                <c:pt idx="25441">
                  <c:v>96.983347140000006</c:v>
                </c:pt>
                <c:pt idx="25442">
                  <c:v>98.118655169999997</c:v>
                </c:pt>
                <c:pt idx="25443">
                  <c:v>99.401304379999999</c:v>
                </c:pt>
                <c:pt idx="25444">
                  <c:v>100</c:v>
                </c:pt>
                <c:pt idx="25445">
                  <c:v>100</c:v>
                </c:pt>
                <c:pt idx="25446">
                  <c:v>100</c:v>
                </c:pt>
                <c:pt idx="25447">
                  <c:v>100</c:v>
                </c:pt>
                <c:pt idx="25448">
                  <c:v>100</c:v>
                </c:pt>
                <c:pt idx="25449">
                  <c:v>100</c:v>
                </c:pt>
                <c:pt idx="25450">
                  <c:v>100</c:v>
                </c:pt>
                <c:pt idx="25451">
                  <c:v>100</c:v>
                </c:pt>
                <c:pt idx="25452">
                  <c:v>100</c:v>
                </c:pt>
                <c:pt idx="25453">
                  <c:v>100</c:v>
                </c:pt>
                <c:pt idx="25454">
                  <c:v>100</c:v>
                </c:pt>
                <c:pt idx="25455">
                  <c:v>100</c:v>
                </c:pt>
                <c:pt idx="25456">
                  <c:v>100</c:v>
                </c:pt>
                <c:pt idx="25457">
                  <c:v>100</c:v>
                </c:pt>
                <c:pt idx="25458">
                  <c:v>100</c:v>
                </c:pt>
                <c:pt idx="25459">
                  <c:v>100</c:v>
                </c:pt>
                <c:pt idx="25460">
                  <c:v>100</c:v>
                </c:pt>
                <c:pt idx="25461">
                  <c:v>100</c:v>
                </c:pt>
                <c:pt idx="25462">
                  <c:v>100</c:v>
                </c:pt>
                <c:pt idx="25463">
                  <c:v>100</c:v>
                </c:pt>
                <c:pt idx="25464">
                  <c:v>100</c:v>
                </c:pt>
                <c:pt idx="25465">
                  <c:v>100</c:v>
                </c:pt>
                <c:pt idx="25466">
                  <c:v>100</c:v>
                </c:pt>
                <c:pt idx="25467">
                  <c:v>100</c:v>
                </c:pt>
                <c:pt idx="25468">
                  <c:v>100</c:v>
                </c:pt>
                <c:pt idx="25469">
                  <c:v>100</c:v>
                </c:pt>
                <c:pt idx="25470">
                  <c:v>100</c:v>
                </c:pt>
                <c:pt idx="25471">
                  <c:v>100</c:v>
                </c:pt>
                <c:pt idx="25472">
                  <c:v>100</c:v>
                </c:pt>
                <c:pt idx="25473">
                  <c:v>100</c:v>
                </c:pt>
                <c:pt idx="25474">
                  <c:v>100</c:v>
                </c:pt>
                <c:pt idx="25475">
                  <c:v>100</c:v>
                </c:pt>
                <c:pt idx="25476">
                  <c:v>100</c:v>
                </c:pt>
                <c:pt idx="25477">
                  <c:v>100</c:v>
                </c:pt>
                <c:pt idx="25478">
                  <c:v>100</c:v>
                </c:pt>
                <c:pt idx="25479">
                  <c:v>100</c:v>
                </c:pt>
                <c:pt idx="25480">
                  <c:v>100</c:v>
                </c:pt>
                <c:pt idx="25481">
                  <c:v>100</c:v>
                </c:pt>
                <c:pt idx="25482">
                  <c:v>100</c:v>
                </c:pt>
                <c:pt idx="25483">
                  <c:v>100</c:v>
                </c:pt>
                <c:pt idx="25484">
                  <c:v>100</c:v>
                </c:pt>
                <c:pt idx="25485">
                  <c:v>100</c:v>
                </c:pt>
                <c:pt idx="25486">
                  <c:v>100</c:v>
                </c:pt>
                <c:pt idx="25487">
                  <c:v>100</c:v>
                </c:pt>
                <c:pt idx="25488">
                  <c:v>97.227399829999996</c:v>
                </c:pt>
                <c:pt idx="25489">
                  <c:v>93.469978999999995</c:v>
                </c:pt>
                <c:pt idx="25490">
                  <c:v>91.768876180000007</c:v>
                </c:pt>
                <c:pt idx="25491">
                  <c:v>91.361360070000003</c:v>
                </c:pt>
                <c:pt idx="25492">
                  <c:v>90.472632059999995</c:v>
                </c:pt>
                <c:pt idx="25493">
                  <c:v>90.488210370000004</c:v>
                </c:pt>
                <c:pt idx="25494">
                  <c:v>93.875655129999998</c:v>
                </c:pt>
                <c:pt idx="25495">
                  <c:v>97.161259790000003</c:v>
                </c:pt>
                <c:pt idx="25496">
                  <c:v>99.102923349999998</c:v>
                </c:pt>
                <c:pt idx="25497">
                  <c:v>100</c:v>
                </c:pt>
                <c:pt idx="25498">
                  <c:v>99.862069439999999</c:v>
                </c:pt>
                <c:pt idx="25499">
                  <c:v>99.273678779999997</c:v>
                </c:pt>
                <c:pt idx="25500">
                  <c:v>99.296773119999997</c:v>
                </c:pt>
                <c:pt idx="25501">
                  <c:v>98.669906010000005</c:v>
                </c:pt>
                <c:pt idx="25502">
                  <c:v>98.167064679999996</c:v>
                </c:pt>
                <c:pt idx="25503">
                  <c:v>98.327499299999999</c:v>
                </c:pt>
                <c:pt idx="25504">
                  <c:v>98.434087320000003</c:v>
                </c:pt>
                <c:pt idx="25505">
                  <c:v>98.179617750000006</c:v>
                </c:pt>
                <c:pt idx="25506">
                  <c:v>96.971141180000004</c:v>
                </c:pt>
                <c:pt idx="25507">
                  <c:v>96.238223939999997</c:v>
                </c:pt>
                <c:pt idx="25508">
                  <c:v>96.688068209999997</c:v>
                </c:pt>
                <c:pt idx="25509">
                  <c:v>97.170915179999994</c:v>
                </c:pt>
                <c:pt idx="25510">
                  <c:v>96.845539149999993</c:v>
                </c:pt>
                <c:pt idx="25511">
                  <c:v>96.027585830000007</c:v>
                </c:pt>
                <c:pt idx="25512">
                  <c:v>94.441567919999997</c:v>
                </c:pt>
                <c:pt idx="25513">
                  <c:v>92.581192430000002</c:v>
                </c:pt>
                <c:pt idx="25514">
                  <c:v>89.112932270000002</c:v>
                </c:pt>
                <c:pt idx="25515">
                  <c:v>87.461811339999997</c:v>
                </c:pt>
                <c:pt idx="25516">
                  <c:v>86.553289160000006</c:v>
                </c:pt>
                <c:pt idx="25517">
                  <c:v>87.181137109999995</c:v>
                </c:pt>
                <c:pt idx="25518">
                  <c:v>90.548509929999994</c:v>
                </c:pt>
                <c:pt idx="25519">
                  <c:v>90.573945820000006</c:v>
                </c:pt>
                <c:pt idx="25520">
                  <c:v>88.682730309999997</c:v>
                </c:pt>
                <c:pt idx="25521">
                  <c:v>93.316343599999996</c:v>
                </c:pt>
                <c:pt idx="25522">
                  <c:v>93.009107569999998</c:v>
                </c:pt>
                <c:pt idx="25523">
                  <c:v>90.952680549999997</c:v>
                </c:pt>
                <c:pt idx="25524">
                  <c:v>90.767604779999999</c:v>
                </c:pt>
                <c:pt idx="25525">
                  <c:v>91.330781439999996</c:v>
                </c:pt>
                <c:pt idx="25526">
                  <c:v>90.714869419999999</c:v>
                </c:pt>
                <c:pt idx="25527">
                  <c:v>85.359265399999998</c:v>
                </c:pt>
                <c:pt idx="25528">
                  <c:v>84.878514800000005</c:v>
                </c:pt>
                <c:pt idx="25529">
                  <c:v>87.929213840000003</c:v>
                </c:pt>
                <c:pt idx="25530">
                  <c:v>93.225342670000003</c:v>
                </c:pt>
                <c:pt idx="25531">
                  <c:v>95.106115599999995</c:v>
                </c:pt>
                <c:pt idx="25532">
                  <c:v>95.821803990000006</c:v>
                </c:pt>
                <c:pt idx="25533">
                  <c:v>95.676356130000002</c:v>
                </c:pt>
                <c:pt idx="25534">
                  <c:v>94.381567140000001</c:v>
                </c:pt>
                <c:pt idx="25535">
                  <c:v>93.506495099999995</c:v>
                </c:pt>
                <c:pt idx="25536">
                  <c:v>89.201395969999993</c:v>
                </c:pt>
                <c:pt idx="25537">
                  <c:v>83.941953810000001</c:v>
                </c:pt>
                <c:pt idx="25538">
                  <c:v>83.575526580000002</c:v>
                </c:pt>
                <c:pt idx="25539">
                  <c:v>83.556695000000005</c:v>
                </c:pt>
                <c:pt idx="25540">
                  <c:v>87.181967639999996</c:v>
                </c:pt>
                <c:pt idx="25541">
                  <c:v>90.222765649999999</c:v>
                </c:pt>
                <c:pt idx="25542">
                  <c:v>91.248495399999996</c:v>
                </c:pt>
                <c:pt idx="25543">
                  <c:v>90.267364310000005</c:v>
                </c:pt>
                <c:pt idx="25544">
                  <c:v>87.272807510000007</c:v>
                </c:pt>
                <c:pt idx="25545">
                  <c:v>86.631972140000002</c:v>
                </c:pt>
                <c:pt idx="25546">
                  <c:v>84.35494946</c:v>
                </c:pt>
                <c:pt idx="25547">
                  <c:v>83.268036359999996</c:v>
                </c:pt>
                <c:pt idx="25548">
                  <c:v>85.658087190000003</c:v>
                </c:pt>
                <c:pt idx="25549">
                  <c:v>86.846179399999997</c:v>
                </c:pt>
                <c:pt idx="25550">
                  <c:v>87.427879469999993</c:v>
                </c:pt>
                <c:pt idx="25551">
                  <c:v>89.969006309999997</c:v>
                </c:pt>
                <c:pt idx="25552">
                  <c:v>91.625204319999995</c:v>
                </c:pt>
                <c:pt idx="25553">
                  <c:v>92.919634689999995</c:v>
                </c:pt>
                <c:pt idx="25554">
                  <c:v>94.649024109999999</c:v>
                </c:pt>
                <c:pt idx="25555">
                  <c:v>95.535400690000003</c:v>
                </c:pt>
                <c:pt idx="25556">
                  <c:v>96.022387940000002</c:v>
                </c:pt>
                <c:pt idx="25557">
                  <c:v>96.045127390000005</c:v>
                </c:pt>
                <c:pt idx="25558">
                  <c:v>94.504155319999995</c:v>
                </c:pt>
                <c:pt idx="25559">
                  <c:v>94.278227580000006</c:v>
                </c:pt>
                <c:pt idx="25560">
                  <c:v>93.878668219999994</c:v>
                </c:pt>
                <c:pt idx="25561">
                  <c:v>93.511314220000003</c:v>
                </c:pt>
                <c:pt idx="25562">
                  <c:v>94.717035089999996</c:v>
                </c:pt>
                <c:pt idx="25563">
                  <c:v>96.419847230000002</c:v>
                </c:pt>
                <c:pt idx="25564">
                  <c:v>99.350060720000002</c:v>
                </c:pt>
                <c:pt idx="25565">
                  <c:v>100</c:v>
                </c:pt>
                <c:pt idx="25566">
                  <c:v>100</c:v>
                </c:pt>
                <c:pt idx="25567">
                  <c:v>100</c:v>
                </c:pt>
                <c:pt idx="25568">
                  <c:v>99.999984710000007</c:v>
                </c:pt>
                <c:pt idx="25569">
                  <c:v>98.225798130000001</c:v>
                </c:pt>
                <c:pt idx="25570">
                  <c:v>96.791353939999993</c:v>
                </c:pt>
                <c:pt idx="25571">
                  <c:v>96.719552429999993</c:v>
                </c:pt>
                <c:pt idx="25572">
                  <c:v>95.164285210000003</c:v>
                </c:pt>
                <c:pt idx="25573">
                  <c:v>88.563528790000007</c:v>
                </c:pt>
                <c:pt idx="25574">
                  <c:v>88.323512649999998</c:v>
                </c:pt>
                <c:pt idx="25575">
                  <c:v>88.480315160000004</c:v>
                </c:pt>
                <c:pt idx="25576">
                  <c:v>85.386544400000005</c:v>
                </c:pt>
                <c:pt idx="25577">
                  <c:v>81.515829690000004</c:v>
                </c:pt>
                <c:pt idx="25578">
                  <c:v>83.148704589999994</c:v>
                </c:pt>
                <c:pt idx="25579">
                  <c:v>81.634210780000004</c:v>
                </c:pt>
                <c:pt idx="25580">
                  <c:v>79.824697040000004</c:v>
                </c:pt>
                <c:pt idx="25581">
                  <c:v>76.107291950000004</c:v>
                </c:pt>
                <c:pt idx="25582">
                  <c:v>73.830182460000003</c:v>
                </c:pt>
                <c:pt idx="25583">
                  <c:v>77.256411270000001</c:v>
                </c:pt>
                <c:pt idx="25584">
                  <c:v>78.526377120000006</c:v>
                </c:pt>
                <c:pt idx="25585">
                  <c:v>86.353528470000001</c:v>
                </c:pt>
                <c:pt idx="25586">
                  <c:v>91.284442819999995</c:v>
                </c:pt>
                <c:pt idx="25587">
                  <c:v>92.595993609999994</c:v>
                </c:pt>
                <c:pt idx="25588">
                  <c:v>95.722552179999994</c:v>
                </c:pt>
                <c:pt idx="25589">
                  <c:v>97.022892589999998</c:v>
                </c:pt>
                <c:pt idx="25590">
                  <c:v>97.723250910000004</c:v>
                </c:pt>
                <c:pt idx="25591">
                  <c:v>98.072330710000003</c:v>
                </c:pt>
                <c:pt idx="25592">
                  <c:v>97.595014930000005</c:v>
                </c:pt>
                <c:pt idx="25593">
                  <c:v>98.231311230000003</c:v>
                </c:pt>
                <c:pt idx="25594">
                  <c:v>91.940622649999995</c:v>
                </c:pt>
                <c:pt idx="25595">
                  <c:v>88.75722494</c:v>
                </c:pt>
                <c:pt idx="25596">
                  <c:v>88.376179199999996</c:v>
                </c:pt>
                <c:pt idx="25597">
                  <c:v>89.091264030000005</c:v>
                </c:pt>
                <c:pt idx="25598">
                  <c:v>89.529332240000002</c:v>
                </c:pt>
                <c:pt idx="25599">
                  <c:v>87.308016120000005</c:v>
                </c:pt>
                <c:pt idx="25600">
                  <c:v>85.481860159999997</c:v>
                </c:pt>
                <c:pt idx="25601">
                  <c:v>86.385531889999996</c:v>
                </c:pt>
                <c:pt idx="25602">
                  <c:v>88.023740219999993</c:v>
                </c:pt>
                <c:pt idx="25603">
                  <c:v>87.602572230000007</c:v>
                </c:pt>
                <c:pt idx="25604">
                  <c:v>88.346918630000005</c:v>
                </c:pt>
                <c:pt idx="25605">
                  <c:v>87.800873039999999</c:v>
                </c:pt>
                <c:pt idx="25606">
                  <c:v>86.369731119999997</c:v>
                </c:pt>
                <c:pt idx="25607">
                  <c:v>86.883675890000006</c:v>
                </c:pt>
                <c:pt idx="25608">
                  <c:v>89.32211126</c:v>
                </c:pt>
                <c:pt idx="25609">
                  <c:v>94.493669659999995</c:v>
                </c:pt>
                <c:pt idx="25610">
                  <c:v>98.237370209999995</c:v>
                </c:pt>
                <c:pt idx="25611">
                  <c:v>99.629698500000003</c:v>
                </c:pt>
                <c:pt idx="25612">
                  <c:v>99.016708249999994</c:v>
                </c:pt>
                <c:pt idx="25613">
                  <c:v>98.854089900000005</c:v>
                </c:pt>
                <c:pt idx="25614">
                  <c:v>98.871594290000004</c:v>
                </c:pt>
                <c:pt idx="25615">
                  <c:v>98.120170979999997</c:v>
                </c:pt>
                <c:pt idx="25616">
                  <c:v>97.266375120000006</c:v>
                </c:pt>
                <c:pt idx="25617">
                  <c:v>97.617158439999997</c:v>
                </c:pt>
                <c:pt idx="25618">
                  <c:v>98.657116720000005</c:v>
                </c:pt>
                <c:pt idx="25619">
                  <c:v>98.192859010000006</c:v>
                </c:pt>
                <c:pt idx="25620">
                  <c:v>98.425425750000002</c:v>
                </c:pt>
                <c:pt idx="25621">
                  <c:v>98.648699010000001</c:v>
                </c:pt>
                <c:pt idx="25622">
                  <c:v>99.998323580000005</c:v>
                </c:pt>
                <c:pt idx="25623">
                  <c:v>100</c:v>
                </c:pt>
                <c:pt idx="25624">
                  <c:v>100</c:v>
                </c:pt>
                <c:pt idx="25625">
                  <c:v>100</c:v>
                </c:pt>
                <c:pt idx="25626">
                  <c:v>100</c:v>
                </c:pt>
                <c:pt idx="25627">
                  <c:v>99.992367709999996</c:v>
                </c:pt>
                <c:pt idx="25628">
                  <c:v>99.325388219999994</c:v>
                </c:pt>
                <c:pt idx="25629">
                  <c:v>98.465344759999994</c:v>
                </c:pt>
                <c:pt idx="25630">
                  <c:v>94.736964409999999</c:v>
                </c:pt>
                <c:pt idx="25631">
                  <c:v>94.50123653</c:v>
                </c:pt>
                <c:pt idx="25632">
                  <c:v>99.439208239999999</c:v>
                </c:pt>
                <c:pt idx="25633">
                  <c:v>98.753709119999996</c:v>
                </c:pt>
                <c:pt idx="25634">
                  <c:v>91.378405509999993</c:v>
                </c:pt>
                <c:pt idx="25635">
                  <c:v>94.363742419999994</c:v>
                </c:pt>
                <c:pt idx="25636">
                  <c:v>97.255601780000006</c:v>
                </c:pt>
                <c:pt idx="25637">
                  <c:v>97.410099889999998</c:v>
                </c:pt>
                <c:pt idx="25638">
                  <c:v>92.297111369999996</c:v>
                </c:pt>
                <c:pt idx="25639">
                  <c:v>89.689591370000002</c:v>
                </c:pt>
                <c:pt idx="25640">
                  <c:v>89.626008029999994</c:v>
                </c:pt>
                <c:pt idx="25641">
                  <c:v>89.405279789999994</c:v>
                </c:pt>
                <c:pt idx="25642">
                  <c:v>90.619272080000002</c:v>
                </c:pt>
                <c:pt idx="25643">
                  <c:v>92.521557229999999</c:v>
                </c:pt>
                <c:pt idx="25644">
                  <c:v>94.926048480000006</c:v>
                </c:pt>
                <c:pt idx="25645">
                  <c:v>95.612340919999994</c:v>
                </c:pt>
                <c:pt idx="25646">
                  <c:v>95.4190744</c:v>
                </c:pt>
                <c:pt idx="25647">
                  <c:v>96.518125089999998</c:v>
                </c:pt>
                <c:pt idx="25648">
                  <c:v>97.44217424</c:v>
                </c:pt>
                <c:pt idx="25649">
                  <c:v>97.810717100000005</c:v>
                </c:pt>
                <c:pt idx="25650">
                  <c:v>97.127453709999997</c:v>
                </c:pt>
                <c:pt idx="25651">
                  <c:v>97.261446340000006</c:v>
                </c:pt>
                <c:pt idx="25652">
                  <c:v>97.782681620000005</c:v>
                </c:pt>
                <c:pt idx="25653">
                  <c:v>97.933069430000003</c:v>
                </c:pt>
                <c:pt idx="25654">
                  <c:v>96.549672950000001</c:v>
                </c:pt>
                <c:pt idx="25655">
                  <c:v>93.096251749999993</c:v>
                </c:pt>
                <c:pt idx="25656">
                  <c:v>92.171467739999997</c:v>
                </c:pt>
                <c:pt idx="25657">
                  <c:v>93.956281540000006</c:v>
                </c:pt>
                <c:pt idx="25658">
                  <c:v>95.508104119999999</c:v>
                </c:pt>
                <c:pt idx="25659">
                  <c:v>94.919393630000002</c:v>
                </c:pt>
                <c:pt idx="25660">
                  <c:v>94.727695920000002</c:v>
                </c:pt>
                <c:pt idx="25661">
                  <c:v>95.907715820000007</c:v>
                </c:pt>
                <c:pt idx="25662">
                  <c:v>96.149321380000004</c:v>
                </c:pt>
                <c:pt idx="25663">
                  <c:v>96.448434719999995</c:v>
                </c:pt>
                <c:pt idx="25664">
                  <c:v>96.656009060000002</c:v>
                </c:pt>
                <c:pt idx="25665">
                  <c:v>96.086723629999995</c:v>
                </c:pt>
                <c:pt idx="25666">
                  <c:v>96.458105029999999</c:v>
                </c:pt>
                <c:pt idx="25667">
                  <c:v>97.057232619999994</c:v>
                </c:pt>
                <c:pt idx="25668">
                  <c:v>97.254098510000006</c:v>
                </c:pt>
                <c:pt idx="25669">
                  <c:v>98.54799792</c:v>
                </c:pt>
                <c:pt idx="25670">
                  <c:v>99.80701698</c:v>
                </c:pt>
                <c:pt idx="25671">
                  <c:v>98.86845083</c:v>
                </c:pt>
                <c:pt idx="25672">
                  <c:v>97.857998050000006</c:v>
                </c:pt>
                <c:pt idx="25673">
                  <c:v>98.226025089999993</c:v>
                </c:pt>
                <c:pt idx="25674">
                  <c:v>97.992236230000003</c:v>
                </c:pt>
                <c:pt idx="25675">
                  <c:v>98.105079009999997</c:v>
                </c:pt>
                <c:pt idx="25676">
                  <c:v>98.555506300000005</c:v>
                </c:pt>
                <c:pt idx="25677">
                  <c:v>98.424958669999995</c:v>
                </c:pt>
                <c:pt idx="25678">
                  <c:v>97.08439267</c:v>
                </c:pt>
                <c:pt idx="25679">
                  <c:v>96.228663769999997</c:v>
                </c:pt>
                <c:pt idx="25680">
                  <c:v>96.043958759999995</c:v>
                </c:pt>
                <c:pt idx="25681">
                  <c:v>95.636068570000006</c:v>
                </c:pt>
                <c:pt idx="25682">
                  <c:v>95.642727600000001</c:v>
                </c:pt>
                <c:pt idx="25683">
                  <c:v>97.159658410000006</c:v>
                </c:pt>
                <c:pt idx="25684">
                  <c:v>99.528547439999997</c:v>
                </c:pt>
                <c:pt idx="25685">
                  <c:v>100</c:v>
                </c:pt>
                <c:pt idx="25686">
                  <c:v>100</c:v>
                </c:pt>
                <c:pt idx="25687">
                  <c:v>100</c:v>
                </c:pt>
                <c:pt idx="25688">
                  <c:v>100</c:v>
                </c:pt>
                <c:pt idx="25689">
                  <c:v>100</c:v>
                </c:pt>
                <c:pt idx="25690">
                  <c:v>100</c:v>
                </c:pt>
                <c:pt idx="25691">
                  <c:v>100</c:v>
                </c:pt>
                <c:pt idx="25692">
                  <c:v>100</c:v>
                </c:pt>
                <c:pt idx="25693">
                  <c:v>100</c:v>
                </c:pt>
                <c:pt idx="25694">
                  <c:v>100</c:v>
                </c:pt>
                <c:pt idx="25695">
                  <c:v>100</c:v>
                </c:pt>
                <c:pt idx="25696">
                  <c:v>100</c:v>
                </c:pt>
                <c:pt idx="25697">
                  <c:v>100</c:v>
                </c:pt>
                <c:pt idx="25698">
                  <c:v>100</c:v>
                </c:pt>
                <c:pt idx="25699">
                  <c:v>100</c:v>
                </c:pt>
                <c:pt idx="25700">
                  <c:v>100</c:v>
                </c:pt>
                <c:pt idx="25701">
                  <c:v>100</c:v>
                </c:pt>
                <c:pt idx="25702">
                  <c:v>97.195297150000002</c:v>
                </c:pt>
                <c:pt idx="25703">
                  <c:v>92.234659109999996</c:v>
                </c:pt>
                <c:pt idx="25704">
                  <c:v>89.24130169</c:v>
                </c:pt>
                <c:pt idx="25705">
                  <c:v>90.328957430000003</c:v>
                </c:pt>
                <c:pt idx="25706">
                  <c:v>92.596015370000003</c:v>
                </c:pt>
                <c:pt idx="25707">
                  <c:v>93.300828879999997</c:v>
                </c:pt>
                <c:pt idx="25708">
                  <c:v>94.104810939999993</c:v>
                </c:pt>
                <c:pt idx="25709">
                  <c:v>97.261169050000007</c:v>
                </c:pt>
                <c:pt idx="25710">
                  <c:v>99.191563259999995</c:v>
                </c:pt>
                <c:pt idx="25711">
                  <c:v>99.444536130000003</c:v>
                </c:pt>
                <c:pt idx="25712">
                  <c:v>99.239298360000006</c:v>
                </c:pt>
                <c:pt idx="25713">
                  <c:v>99.122811549999994</c:v>
                </c:pt>
                <c:pt idx="25714">
                  <c:v>99.46800107</c:v>
                </c:pt>
                <c:pt idx="25715">
                  <c:v>99.979983410000003</c:v>
                </c:pt>
                <c:pt idx="25716">
                  <c:v>99.454254489999997</c:v>
                </c:pt>
                <c:pt idx="25717">
                  <c:v>99.983005579999997</c:v>
                </c:pt>
                <c:pt idx="25718">
                  <c:v>99.756085909999996</c:v>
                </c:pt>
                <c:pt idx="25719">
                  <c:v>99.991623480000001</c:v>
                </c:pt>
                <c:pt idx="25720">
                  <c:v>100</c:v>
                </c:pt>
                <c:pt idx="25721">
                  <c:v>100</c:v>
                </c:pt>
                <c:pt idx="25722">
                  <c:v>100</c:v>
                </c:pt>
                <c:pt idx="25723">
                  <c:v>100</c:v>
                </c:pt>
                <c:pt idx="25724">
                  <c:v>100</c:v>
                </c:pt>
                <c:pt idx="25725">
                  <c:v>100</c:v>
                </c:pt>
                <c:pt idx="25726">
                  <c:v>100</c:v>
                </c:pt>
                <c:pt idx="25727">
                  <c:v>100</c:v>
                </c:pt>
                <c:pt idx="25728">
                  <c:v>100</c:v>
                </c:pt>
                <c:pt idx="25729">
                  <c:v>100</c:v>
                </c:pt>
                <c:pt idx="25730">
                  <c:v>99.999964129999995</c:v>
                </c:pt>
                <c:pt idx="25731">
                  <c:v>99.367541279999998</c:v>
                </c:pt>
                <c:pt idx="25732">
                  <c:v>98.831074959999995</c:v>
                </c:pt>
                <c:pt idx="25733">
                  <c:v>98.442345309999993</c:v>
                </c:pt>
                <c:pt idx="25734">
                  <c:v>98.748178010000004</c:v>
                </c:pt>
                <c:pt idx="25735">
                  <c:v>98.72380914</c:v>
                </c:pt>
                <c:pt idx="25736">
                  <c:v>98.976316249999996</c:v>
                </c:pt>
                <c:pt idx="25737">
                  <c:v>99.022688540000004</c:v>
                </c:pt>
                <c:pt idx="25738">
                  <c:v>98.068159030000004</c:v>
                </c:pt>
                <c:pt idx="25739">
                  <c:v>95.65662485</c:v>
                </c:pt>
                <c:pt idx="25740">
                  <c:v>92.704582119999998</c:v>
                </c:pt>
                <c:pt idx="25741">
                  <c:v>90.687013329999999</c:v>
                </c:pt>
                <c:pt idx="25742">
                  <c:v>91.042369019999995</c:v>
                </c:pt>
                <c:pt idx="25743">
                  <c:v>91.152056169999994</c:v>
                </c:pt>
                <c:pt idx="25744">
                  <c:v>89.227872219999995</c:v>
                </c:pt>
                <c:pt idx="25745">
                  <c:v>88.989629199999996</c:v>
                </c:pt>
                <c:pt idx="25746">
                  <c:v>87.914200750000006</c:v>
                </c:pt>
                <c:pt idx="25747">
                  <c:v>86.223660300000006</c:v>
                </c:pt>
                <c:pt idx="25748">
                  <c:v>86.632740659999996</c:v>
                </c:pt>
                <c:pt idx="25749">
                  <c:v>86.536423850000006</c:v>
                </c:pt>
                <c:pt idx="25750">
                  <c:v>85.672756500000006</c:v>
                </c:pt>
                <c:pt idx="25751">
                  <c:v>84.77786347</c:v>
                </c:pt>
                <c:pt idx="25752">
                  <c:v>81.468509949999998</c:v>
                </c:pt>
                <c:pt idx="25753">
                  <c:v>80.701125509999997</c:v>
                </c:pt>
                <c:pt idx="25754">
                  <c:v>84.026178430000002</c:v>
                </c:pt>
                <c:pt idx="25755">
                  <c:v>90.130910420000006</c:v>
                </c:pt>
                <c:pt idx="25756">
                  <c:v>88.684158879999998</c:v>
                </c:pt>
                <c:pt idx="25757">
                  <c:v>90.672899999999998</c:v>
                </c:pt>
                <c:pt idx="25758">
                  <c:v>91.443210539999995</c:v>
                </c:pt>
                <c:pt idx="25759">
                  <c:v>91.129469209999996</c:v>
                </c:pt>
                <c:pt idx="25760">
                  <c:v>91.001237079999996</c:v>
                </c:pt>
                <c:pt idx="25761">
                  <c:v>91.089018859999996</c:v>
                </c:pt>
                <c:pt idx="25762">
                  <c:v>90.881097049999994</c:v>
                </c:pt>
                <c:pt idx="25763">
                  <c:v>90.526319520000001</c:v>
                </c:pt>
                <c:pt idx="25764">
                  <c:v>90.632943150000003</c:v>
                </c:pt>
                <c:pt idx="25765">
                  <c:v>89.497843450000005</c:v>
                </c:pt>
                <c:pt idx="25766">
                  <c:v>89.269402659999997</c:v>
                </c:pt>
                <c:pt idx="25767">
                  <c:v>92.266340290000002</c:v>
                </c:pt>
                <c:pt idx="25768">
                  <c:v>92.26087862</c:v>
                </c:pt>
                <c:pt idx="25769">
                  <c:v>90.397711299999997</c:v>
                </c:pt>
                <c:pt idx="25770">
                  <c:v>90.236821899999995</c:v>
                </c:pt>
                <c:pt idx="25771">
                  <c:v>89.950782930000003</c:v>
                </c:pt>
                <c:pt idx="25772">
                  <c:v>90.151566110000005</c:v>
                </c:pt>
                <c:pt idx="25773">
                  <c:v>93.444382820000001</c:v>
                </c:pt>
                <c:pt idx="25774">
                  <c:v>90.549070459999996</c:v>
                </c:pt>
                <c:pt idx="25775">
                  <c:v>87.111389399999993</c:v>
                </c:pt>
                <c:pt idx="25776">
                  <c:v>84.857210940000002</c:v>
                </c:pt>
                <c:pt idx="25777">
                  <c:v>81.428816479999995</c:v>
                </c:pt>
                <c:pt idx="25778">
                  <c:v>81.305511659999993</c:v>
                </c:pt>
                <c:pt idx="25779">
                  <c:v>82.009627019999996</c:v>
                </c:pt>
                <c:pt idx="25780">
                  <c:v>81.851721310000002</c:v>
                </c:pt>
                <c:pt idx="25781">
                  <c:v>81.50705078</c:v>
                </c:pt>
                <c:pt idx="25782">
                  <c:v>81.426850229999999</c:v>
                </c:pt>
                <c:pt idx="25783">
                  <c:v>81.684238649999998</c:v>
                </c:pt>
                <c:pt idx="25784">
                  <c:v>83.703994839999993</c:v>
                </c:pt>
                <c:pt idx="25785">
                  <c:v>87.193954320000003</c:v>
                </c:pt>
                <c:pt idx="25786">
                  <c:v>87.487830579999994</c:v>
                </c:pt>
                <c:pt idx="25787">
                  <c:v>88.18037932</c:v>
                </c:pt>
                <c:pt idx="25788">
                  <c:v>87.797945319999997</c:v>
                </c:pt>
                <c:pt idx="25789">
                  <c:v>89.135148220000005</c:v>
                </c:pt>
                <c:pt idx="25790">
                  <c:v>92.055860999999993</c:v>
                </c:pt>
                <c:pt idx="25791">
                  <c:v>93.458305999999993</c:v>
                </c:pt>
                <c:pt idx="25792">
                  <c:v>94.208956119999996</c:v>
                </c:pt>
                <c:pt idx="25793">
                  <c:v>96.373478770000006</c:v>
                </c:pt>
                <c:pt idx="25794">
                  <c:v>96.762181440000006</c:v>
                </c:pt>
                <c:pt idx="25795">
                  <c:v>95.995277490000007</c:v>
                </c:pt>
                <c:pt idx="25796">
                  <c:v>96.337803570000005</c:v>
                </c:pt>
                <c:pt idx="25797">
                  <c:v>95.572316180000001</c:v>
                </c:pt>
                <c:pt idx="25798">
                  <c:v>93.722890419999999</c:v>
                </c:pt>
                <c:pt idx="25799">
                  <c:v>94.275746100000006</c:v>
                </c:pt>
                <c:pt idx="25800">
                  <c:v>96.466828309999997</c:v>
                </c:pt>
                <c:pt idx="25801">
                  <c:v>99.155903280000004</c:v>
                </c:pt>
                <c:pt idx="25802">
                  <c:v>100</c:v>
                </c:pt>
                <c:pt idx="25803">
                  <c:v>100</c:v>
                </c:pt>
                <c:pt idx="25804">
                  <c:v>100</c:v>
                </c:pt>
                <c:pt idx="25805">
                  <c:v>100</c:v>
                </c:pt>
                <c:pt idx="25806">
                  <c:v>100</c:v>
                </c:pt>
                <c:pt idx="25807">
                  <c:v>100</c:v>
                </c:pt>
                <c:pt idx="25808">
                  <c:v>100</c:v>
                </c:pt>
                <c:pt idx="25809">
                  <c:v>94.689931830000006</c:v>
                </c:pt>
                <c:pt idx="25810">
                  <c:v>82.274937069999993</c:v>
                </c:pt>
                <c:pt idx="25811">
                  <c:v>82.212732529999997</c:v>
                </c:pt>
                <c:pt idx="25812">
                  <c:v>84.004249799999997</c:v>
                </c:pt>
                <c:pt idx="25813">
                  <c:v>83.760742289999996</c:v>
                </c:pt>
                <c:pt idx="25814">
                  <c:v>83.676867389999998</c:v>
                </c:pt>
                <c:pt idx="25815">
                  <c:v>83.917847519999995</c:v>
                </c:pt>
                <c:pt idx="25816">
                  <c:v>85.020634680000001</c:v>
                </c:pt>
                <c:pt idx="25817">
                  <c:v>87.467073310000004</c:v>
                </c:pt>
                <c:pt idx="25818">
                  <c:v>88.324820540000005</c:v>
                </c:pt>
                <c:pt idx="25819">
                  <c:v>89.612592109999994</c:v>
                </c:pt>
                <c:pt idx="25820">
                  <c:v>91.450186259999995</c:v>
                </c:pt>
                <c:pt idx="25821">
                  <c:v>95.51244045</c:v>
                </c:pt>
                <c:pt idx="25822">
                  <c:v>96.538408279999999</c:v>
                </c:pt>
                <c:pt idx="25823">
                  <c:v>98.473927570000001</c:v>
                </c:pt>
                <c:pt idx="25824">
                  <c:v>99.524006119999996</c:v>
                </c:pt>
                <c:pt idx="25825">
                  <c:v>99.352096090000003</c:v>
                </c:pt>
                <c:pt idx="25826">
                  <c:v>97.905753059999995</c:v>
                </c:pt>
                <c:pt idx="25827">
                  <c:v>99.852247610000006</c:v>
                </c:pt>
                <c:pt idx="25828">
                  <c:v>100</c:v>
                </c:pt>
                <c:pt idx="25829">
                  <c:v>99.238336779999997</c:v>
                </c:pt>
                <c:pt idx="25830">
                  <c:v>98.416840440000001</c:v>
                </c:pt>
                <c:pt idx="25831">
                  <c:v>98.897898560000002</c:v>
                </c:pt>
                <c:pt idx="25832">
                  <c:v>96.847683219999993</c:v>
                </c:pt>
                <c:pt idx="25833">
                  <c:v>94.243409400000004</c:v>
                </c:pt>
                <c:pt idx="25834">
                  <c:v>93.392170320000005</c:v>
                </c:pt>
                <c:pt idx="25835">
                  <c:v>94.191913279999994</c:v>
                </c:pt>
                <c:pt idx="25836">
                  <c:v>94.335043200000001</c:v>
                </c:pt>
                <c:pt idx="25837">
                  <c:v>93.769506919999998</c:v>
                </c:pt>
                <c:pt idx="25838">
                  <c:v>92.390496080000005</c:v>
                </c:pt>
                <c:pt idx="25839">
                  <c:v>92.016341710000006</c:v>
                </c:pt>
                <c:pt idx="25840">
                  <c:v>91.238462620000007</c:v>
                </c:pt>
                <c:pt idx="25841">
                  <c:v>91.057180320000001</c:v>
                </c:pt>
                <c:pt idx="25842">
                  <c:v>88.835924370000001</c:v>
                </c:pt>
                <c:pt idx="25843">
                  <c:v>87.769423860000003</c:v>
                </c:pt>
                <c:pt idx="25844">
                  <c:v>88.544788969999999</c:v>
                </c:pt>
                <c:pt idx="25845">
                  <c:v>84.116946409999997</c:v>
                </c:pt>
                <c:pt idx="25846">
                  <c:v>83.09150022</c:v>
                </c:pt>
                <c:pt idx="25847">
                  <c:v>82.418141419999998</c:v>
                </c:pt>
                <c:pt idx="25848">
                  <c:v>81.808393089999996</c:v>
                </c:pt>
                <c:pt idx="25849">
                  <c:v>83.415725539999997</c:v>
                </c:pt>
                <c:pt idx="25850">
                  <c:v>85.833694190000003</c:v>
                </c:pt>
                <c:pt idx="25851">
                  <c:v>87.888493890000007</c:v>
                </c:pt>
                <c:pt idx="25852">
                  <c:v>89.405720169999995</c:v>
                </c:pt>
                <c:pt idx="25853">
                  <c:v>90.245881900000001</c:v>
                </c:pt>
                <c:pt idx="25854">
                  <c:v>91.816903370000006</c:v>
                </c:pt>
                <c:pt idx="25855">
                  <c:v>92.937866</c:v>
                </c:pt>
                <c:pt idx="25856">
                  <c:v>95.39303563</c:v>
                </c:pt>
                <c:pt idx="25857">
                  <c:v>97.062967400000005</c:v>
                </c:pt>
                <c:pt idx="25858">
                  <c:v>97.67247338</c:v>
                </c:pt>
                <c:pt idx="25859">
                  <c:v>96.197080020000001</c:v>
                </c:pt>
                <c:pt idx="25860">
                  <c:v>95.725703940000002</c:v>
                </c:pt>
                <c:pt idx="25861">
                  <c:v>99.050173319999999</c:v>
                </c:pt>
                <c:pt idx="25862">
                  <c:v>99.616622980000002</c:v>
                </c:pt>
                <c:pt idx="25863">
                  <c:v>88.543149490000005</c:v>
                </c:pt>
                <c:pt idx="25864">
                  <c:v>83.797941859999995</c:v>
                </c:pt>
                <c:pt idx="25865">
                  <c:v>82.45141959</c:v>
                </c:pt>
                <c:pt idx="25866">
                  <c:v>84.372397629999995</c:v>
                </c:pt>
                <c:pt idx="25867">
                  <c:v>86.806455839999998</c:v>
                </c:pt>
                <c:pt idx="25868">
                  <c:v>87.472275909999993</c:v>
                </c:pt>
                <c:pt idx="25869">
                  <c:v>87.294248839999995</c:v>
                </c:pt>
                <c:pt idx="25870">
                  <c:v>87.795646649999995</c:v>
                </c:pt>
                <c:pt idx="25871">
                  <c:v>87.809515039999994</c:v>
                </c:pt>
                <c:pt idx="25872">
                  <c:v>87.532165430000006</c:v>
                </c:pt>
                <c:pt idx="25873">
                  <c:v>87.554179550000001</c:v>
                </c:pt>
                <c:pt idx="25874">
                  <c:v>89.387727040000001</c:v>
                </c:pt>
                <c:pt idx="25875">
                  <c:v>91.99920376</c:v>
                </c:pt>
                <c:pt idx="25876">
                  <c:v>90.035750109999995</c:v>
                </c:pt>
                <c:pt idx="25877">
                  <c:v>87.706553779999993</c:v>
                </c:pt>
                <c:pt idx="25878">
                  <c:v>87.370908790000001</c:v>
                </c:pt>
                <c:pt idx="25879">
                  <c:v>87.759087449999996</c:v>
                </c:pt>
                <c:pt idx="25880">
                  <c:v>87.936473179999993</c:v>
                </c:pt>
                <c:pt idx="25881">
                  <c:v>87.829999799999996</c:v>
                </c:pt>
                <c:pt idx="25882">
                  <c:v>84.748581860000002</c:v>
                </c:pt>
                <c:pt idx="25883">
                  <c:v>82.385341969999999</c:v>
                </c:pt>
                <c:pt idx="25884">
                  <c:v>84.812701939999997</c:v>
                </c:pt>
                <c:pt idx="25885">
                  <c:v>84.307352069999993</c:v>
                </c:pt>
                <c:pt idx="25886">
                  <c:v>82.346935180000003</c:v>
                </c:pt>
                <c:pt idx="25887">
                  <c:v>81.414889250000002</c:v>
                </c:pt>
                <c:pt idx="25888">
                  <c:v>80.555956769999995</c:v>
                </c:pt>
                <c:pt idx="25889">
                  <c:v>80.478818180000005</c:v>
                </c:pt>
                <c:pt idx="25890">
                  <c:v>80.418415359999997</c:v>
                </c:pt>
                <c:pt idx="25891">
                  <c:v>80.173009899999997</c:v>
                </c:pt>
                <c:pt idx="25892">
                  <c:v>78.860069339999995</c:v>
                </c:pt>
                <c:pt idx="25893">
                  <c:v>75.631628620000001</c:v>
                </c:pt>
                <c:pt idx="25894">
                  <c:v>74.850558100000001</c:v>
                </c:pt>
                <c:pt idx="25895">
                  <c:v>73.978606249999999</c:v>
                </c:pt>
                <c:pt idx="25896">
                  <c:v>73.732476829999996</c:v>
                </c:pt>
                <c:pt idx="25897">
                  <c:v>73.735335620000001</c:v>
                </c:pt>
                <c:pt idx="25898">
                  <c:v>74.564139780000005</c:v>
                </c:pt>
                <c:pt idx="25899">
                  <c:v>74.972996100000003</c:v>
                </c:pt>
                <c:pt idx="25900">
                  <c:v>75.462753399999997</c:v>
                </c:pt>
                <c:pt idx="25901">
                  <c:v>76.284790990000005</c:v>
                </c:pt>
                <c:pt idx="25902">
                  <c:v>76.688288979999996</c:v>
                </c:pt>
                <c:pt idx="25903">
                  <c:v>76.466274040000002</c:v>
                </c:pt>
                <c:pt idx="25904">
                  <c:v>75.90117008</c:v>
                </c:pt>
                <c:pt idx="25905">
                  <c:v>75.425720490000003</c:v>
                </c:pt>
                <c:pt idx="25906">
                  <c:v>75.565039949999999</c:v>
                </c:pt>
                <c:pt idx="25907">
                  <c:v>75.690594110000006</c:v>
                </c:pt>
                <c:pt idx="25908">
                  <c:v>75.37718778</c:v>
                </c:pt>
                <c:pt idx="25909">
                  <c:v>75.115430480000001</c:v>
                </c:pt>
                <c:pt idx="25910">
                  <c:v>75.140886409999993</c:v>
                </c:pt>
                <c:pt idx="25911">
                  <c:v>74.176831039999996</c:v>
                </c:pt>
                <c:pt idx="25912">
                  <c:v>74.536002499999995</c:v>
                </c:pt>
                <c:pt idx="25913">
                  <c:v>74.947303460000001</c:v>
                </c:pt>
                <c:pt idx="25914">
                  <c:v>74.912779939999993</c:v>
                </c:pt>
                <c:pt idx="25915">
                  <c:v>75.327019699999994</c:v>
                </c:pt>
                <c:pt idx="25916">
                  <c:v>75.47900439</c:v>
                </c:pt>
                <c:pt idx="25917">
                  <c:v>76.164588660000007</c:v>
                </c:pt>
                <c:pt idx="25918">
                  <c:v>76.614176490000006</c:v>
                </c:pt>
                <c:pt idx="25919">
                  <c:v>74.497833540000002</c:v>
                </c:pt>
                <c:pt idx="25920">
                  <c:v>75.090448449999997</c:v>
                </c:pt>
                <c:pt idx="25921">
                  <c:v>75.589680830000006</c:v>
                </c:pt>
                <c:pt idx="25922">
                  <c:v>74.756927840000003</c:v>
                </c:pt>
                <c:pt idx="25923">
                  <c:v>77.711438110000003</c:v>
                </c:pt>
                <c:pt idx="25924">
                  <c:v>75.288552569999993</c:v>
                </c:pt>
                <c:pt idx="25925">
                  <c:v>74.855902920000005</c:v>
                </c:pt>
                <c:pt idx="25926">
                  <c:v>75.270284649999994</c:v>
                </c:pt>
                <c:pt idx="25927">
                  <c:v>75.176146399999993</c:v>
                </c:pt>
                <c:pt idx="25928">
                  <c:v>74.617332270000006</c:v>
                </c:pt>
                <c:pt idx="25929">
                  <c:v>74.556541550000006</c:v>
                </c:pt>
                <c:pt idx="25930">
                  <c:v>74.743295090000004</c:v>
                </c:pt>
                <c:pt idx="25931">
                  <c:v>73.278724600000004</c:v>
                </c:pt>
                <c:pt idx="25932">
                  <c:v>68.713203930000006</c:v>
                </c:pt>
                <c:pt idx="25933">
                  <c:v>66.668913059999994</c:v>
                </c:pt>
                <c:pt idx="25934">
                  <c:v>65.109926740000006</c:v>
                </c:pt>
                <c:pt idx="25935">
                  <c:v>63.58561607</c:v>
                </c:pt>
                <c:pt idx="25936">
                  <c:v>64.372719470000007</c:v>
                </c:pt>
                <c:pt idx="25937">
                  <c:v>65.412524390000002</c:v>
                </c:pt>
                <c:pt idx="25938">
                  <c:v>65.630596179999998</c:v>
                </c:pt>
                <c:pt idx="25939">
                  <c:v>64.983967449999994</c:v>
                </c:pt>
                <c:pt idx="25940">
                  <c:v>63.247160469999997</c:v>
                </c:pt>
                <c:pt idx="25941">
                  <c:v>61.629838769999999</c:v>
                </c:pt>
                <c:pt idx="25942">
                  <c:v>60.032555950000003</c:v>
                </c:pt>
                <c:pt idx="25943">
                  <c:v>59.428891620000002</c:v>
                </c:pt>
                <c:pt idx="25944">
                  <c:v>59.42844332</c:v>
                </c:pt>
                <c:pt idx="25945">
                  <c:v>57.635588730000002</c:v>
                </c:pt>
                <c:pt idx="25946">
                  <c:v>55.892523230000002</c:v>
                </c:pt>
                <c:pt idx="25947">
                  <c:v>54.927890959999999</c:v>
                </c:pt>
                <c:pt idx="25948">
                  <c:v>55.20308481</c:v>
                </c:pt>
                <c:pt idx="25949">
                  <c:v>51.886002359999999</c:v>
                </c:pt>
                <c:pt idx="25950">
                  <c:v>49.541158230000001</c:v>
                </c:pt>
                <c:pt idx="25951">
                  <c:v>49.041036120000001</c:v>
                </c:pt>
                <c:pt idx="25952">
                  <c:v>49.406256229999997</c:v>
                </c:pt>
                <c:pt idx="25953">
                  <c:v>50.797178350000003</c:v>
                </c:pt>
                <c:pt idx="25954">
                  <c:v>52.630805979999998</c:v>
                </c:pt>
                <c:pt idx="25955">
                  <c:v>54.864676209999999</c:v>
                </c:pt>
                <c:pt idx="25956">
                  <c:v>56.705128440000003</c:v>
                </c:pt>
                <c:pt idx="25957">
                  <c:v>58.583036569999997</c:v>
                </c:pt>
                <c:pt idx="25958">
                  <c:v>59.936490159999998</c:v>
                </c:pt>
                <c:pt idx="25959">
                  <c:v>60.938495600000003</c:v>
                </c:pt>
                <c:pt idx="25960">
                  <c:v>61.423146160000002</c:v>
                </c:pt>
                <c:pt idx="25961">
                  <c:v>62.073473460000002</c:v>
                </c:pt>
                <c:pt idx="25962">
                  <c:v>62.554745529999998</c:v>
                </c:pt>
                <c:pt idx="25963">
                  <c:v>63.396390199999999</c:v>
                </c:pt>
                <c:pt idx="25964">
                  <c:v>63.361105100000003</c:v>
                </c:pt>
                <c:pt idx="25965">
                  <c:v>61.843784919999997</c:v>
                </c:pt>
                <c:pt idx="25966">
                  <c:v>58.907464189999999</c:v>
                </c:pt>
                <c:pt idx="25967">
                  <c:v>55.13548059</c:v>
                </c:pt>
                <c:pt idx="25968">
                  <c:v>53.325322200000002</c:v>
                </c:pt>
                <c:pt idx="25969">
                  <c:v>53.930806009999998</c:v>
                </c:pt>
                <c:pt idx="25970">
                  <c:v>56.044971590000003</c:v>
                </c:pt>
                <c:pt idx="25971">
                  <c:v>56.740287189999997</c:v>
                </c:pt>
                <c:pt idx="25972">
                  <c:v>56.542925019999998</c:v>
                </c:pt>
                <c:pt idx="25973">
                  <c:v>57.61316145</c:v>
                </c:pt>
                <c:pt idx="25974">
                  <c:v>58.447529019999998</c:v>
                </c:pt>
                <c:pt idx="25975">
                  <c:v>59.695572839999997</c:v>
                </c:pt>
                <c:pt idx="25976">
                  <c:v>61.52383803</c:v>
                </c:pt>
                <c:pt idx="25977">
                  <c:v>63.108537320000003</c:v>
                </c:pt>
                <c:pt idx="25978">
                  <c:v>64.501683080000006</c:v>
                </c:pt>
                <c:pt idx="25979">
                  <c:v>65.265868080000004</c:v>
                </c:pt>
                <c:pt idx="25980">
                  <c:v>65.371140170000004</c:v>
                </c:pt>
                <c:pt idx="25981">
                  <c:v>65.131991790000001</c:v>
                </c:pt>
                <c:pt idx="25982">
                  <c:v>65.087324199999998</c:v>
                </c:pt>
                <c:pt idx="25983">
                  <c:v>65.089042730000003</c:v>
                </c:pt>
                <c:pt idx="25984">
                  <c:v>65.291048459999999</c:v>
                </c:pt>
                <c:pt idx="25985">
                  <c:v>65.395376479999996</c:v>
                </c:pt>
                <c:pt idx="25986">
                  <c:v>65.306007019999996</c:v>
                </c:pt>
                <c:pt idx="25987">
                  <c:v>65.693678899999995</c:v>
                </c:pt>
                <c:pt idx="25988">
                  <c:v>65.88241103</c:v>
                </c:pt>
                <c:pt idx="25989">
                  <c:v>65.355026539999997</c:v>
                </c:pt>
                <c:pt idx="25990">
                  <c:v>66.587823209999996</c:v>
                </c:pt>
                <c:pt idx="25991">
                  <c:v>66.166826819999997</c:v>
                </c:pt>
                <c:pt idx="25992">
                  <c:v>65.134756499999995</c:v>
                </c:pt>
                <c:pt idx="25993">
                  <c:v>65.37017693</c:v>
                </c:pt>
                <c:pt idx="25994">
                  <c:v>66.179004539999994</c:v>
                </c:pt>
                <c:pt idx="25995">
                  <c:v>67.542005720000006</c:v>
                </c:pt>
                <c:pt idx="25996">
                  <c:v>69.137428170000007</c:v>
                </c:pt>
                <c:pt idx="25997">
                  <c:v>70.865930379999995</c:v>
                </c:pt>
                <c:pt idx="25998">
                  <c:v>71.162207859999995</c:v>
                </c:pt>
                <c:pt idx="25999">
                  <c:v>71.270593550000001</c:v>
                </c:pt>
                <c:pt idx="26000">
                  <c:v>72.508103520000006</c:v>
                </c:pt>
                <c:pt idx="26001">
                  <c:v>73.252254609999994</c:v>
                </c:pt>
                <c:pt idx="26002">
                  <c:v>73.594313510000006</c:v>
                </c:pt>
                <c:pt idx="26003">
                  <c:v>74.655214490000006</c:v>
                </c:pt>
                <c:pt idx="26004">
                  <c:v>76.498462000000004</c:v>
                </c:pt>
                <c:pt idx="26005">
                  <c:v>78.477708250000006</c:v>
                </c:pt>
                <c:pt idx="26006">
                  <c:v>79.358539780000001</c:v>
                </c:pt>
                <c:pt idx="26007">
                  <c:v>79.767265269999996</c:v>
                </c:pt>
                <c:pt idx="26008">
                  <c:v>80.274372369999995</c:v>
                </c:pt>
                <c:pt idx="26009">
                  <c:v>80.482080659999994</c:v>
                </c:pt>
                <c:pt idx="26010">
                  <c:v>80.916297610000001</c:v>
                </c:pt>
                <c:pt idx="26011">
                  <c:v>82.088888900000001</c:v>
                </c:pt>
                <c:pt idx="26012">
                  <c:v>81.418469579999993</c:v>
                </c:pt>
                <c:pt idx="26013">
                  <c:v>79.214441390000005</c:v>
                </c:pt>
                <c:pt idx="26014">
                  <c:v>78.612785500000001</c:v>
                </c:pt>
                <c:pt idx="26015">
                  <c:v>77.768051459999995</c:v>
                </c:pt>
                <c:pt idx="26016">
                  <c:v>77.891039750000004</c:v>
                </c:pt>
                <c:pt idx="26017">
                  <c:v>78.265694699999997</c:v>
                </c:pt>
                <c:pt idx="26018">
                  <c:v>78.465933849999999</c:v>
                </c:pt>
                <c:pt idx="26019">
                  <c:v>79.66937935</c:v>
                </c:pt>
                <c:pt idx="26020">
                  <c:v>80.270845269999995</c:v>
                </c:pt>
                <c:pt idx="26021">
                  <c:v>80.302507460000001</c:v>
                </c:pt>
                <c:pt idx="26022">
                  <c:v>80.62541057</c:v>
                </c:pt>
                <c:pt idx="26023">
                  <c:v>80.891713039999999</c:v>
                </c:pt>
                <c:pt idx="26024">
                  <c:v>80.860629450000005</c:v>
                </c:pt>
                <c:pt idx="26025">
                  <c:v>80.911377759999993</c:v>
                </c:pt>
                <c:pt idx="26026">
                  <c:v>81.327684480000002</c:v>
                </c:pt>
                <c:pt idx="26027">
                  <c:v>82.228868950000006</c:v>
                </c:pt>
                <c:pt idx="26028">
                  <c:v>82.563756359999999</c:v>
                </c:pt>
                <c:pt idx="26029">
                  <c:v>82.62036956</c:v>
                </c:pt>
                <c:pt idx="26030">
                  <c:v>80.880794940000001</c:v>
                </c:pt>
                <c:pt idx="26031">
                  <c:v>79.159889500000006</c:v>
                </c:pt>
                <c:pt idx="26032">
                  <c:v>75.403387550000005</c:v>
                </c:pt>
                <c:pt idx="26033">
                  <c:v>71.674577810000002</c:v>
                </c:pt>
                <c:pt idx="26034">
                  <c:v>71.851163</c:v>
                </c:pt>
                <c:pt idx="26035">
                  <c:v>70.262674399999995</c:v>
                </c:pt>
                <c:pt idx="26036">
                  <c:v>71.706466840000004</c:v>
                </c:pt>
                <c:pt idx="26037">
                  <c:v>73.827236080000006</c:v>
                </c:pt>
                <c:pt idx="26038">
                  <c:v>74.910120649999996</c:v>
                </c:pt>
                <c:pt idx="26039">
                  <c:v>72.529998840000005</c:v>
                </c:pt>
                <c:pt idx="26040">
                  <c:v>70.582324540000002</c:v>
                </c:pt>
                <c:pt idx="26041">
                  <c:v>70.039050090000003</c:v>
                </c:pt>
                <c:pt idx="26042">
                  <c:v>72.240098459999999</c:v>
                </c:pt>
                <c:pt idx="26043">
                  <c:v>72.021609350000006</c:v>
                </c:pt>
                <c:pt idx="26044">
                  <c:v>67.788907640000005</c:v>
                </c:pt>
                <c:pt idx="26045">
                  <c:v>66.967008840000005</c:v>
                </c:pt>
                <c:pt idx="26046">
                  <c:v>68.220111849999995</c:v>
                </c:pt>
                <c:pt idx="26047">
                  <c:v>68.832800879999994</c:v>
                </c:pt>
                <c:pt idx="26048">
                  <c:v>66.064887630000001</c:v>
                </c:pt>
                <c:pt idx="26049">
                  <c:v>63.697938929999999</c:v>
                </c:pt>
                <c:pt idx="26050">
                  <c:v>60.831768670000002</c:v>
                </c:pt>
                <c:pt idx="26051">
                  <c:v>60.724731920000004</c:v>
                </c:pt>
                <c:pt idx="26052">
                  <c:v>60.994780329999998</c:v>
                </c:pt>
                <c:pt idx="26053">
                  <c:v>61.945365240000001</c:v>
                </c:pt>
                <c:pt idx="26054">
                  <c:v>62.03804693</c:v>
                </c:pt>
                <c:pt idx="26055">
                  <c:v>62.177550799999999</c:v>
                </c:pt>
                <c:pt idx="26056">
                  <c:v>63.704168189999997</c:v>
                </c:pt>
                <c:pt idx="26057">
                  <c:v>64.670961300000002</c:v>
                </c:pt>
                <c:pt idx="26058">
                  <c:v>65.147351470000004</c:v>
                </c:pt>
                <c:pt idx="26059">
                  <c:v>65.322000990000006</c:v>
                </c:pt>
                <c:pt idx="26060">
                  <c:v>64.50743842</c:v>
                </c:pt>
                <c:pt idx="26061">
                  <c:v>64.34849371</c:v>
                </c:pt>
                <c:pt idx="26062">
                  <c:v>62.262352919999998</c:v>
                </c:pt>
                <c:pt idx="26063">
                  <c:v>60.589039530000001</c:v>
                </c:pt>
                <c:pt idx="26064">
                  <c:v>59.383566420000001</c:v>
                </c:pt>
                <c:pt idx="26065">
                  <c:v>59.192032070000003</c:v>
                </c:pt>
                <c:pt idx="26066">
                  <c:v>60.447937639999999</c:v>
                </c:pt>
                <c:pt idx="26067">
                  <c:v>63.172986229999999</c:v>
                </c:pt>
                <c:pt idx="26068">
                  <c:v>62.244833300000003</c:v>
                </c:pt>
                <c:pt idx="26069">
                  <c:v>59.15308529</c:v>
                </c:pt>
                <c:pt idx="26070">
                  <c:v>56.108057340000002</c:v>
                </c:pt>
                <c:pt idx="26071">
                  <c:v>53.96087352</c:v>
                </c:pt>
                <c:pt idx="26072">
                  <c:v>54.097866639999999</c:v>
                </c:pt>
                <c:pt idx="26073">
                  <c:v>53.31741178</c:v>
                </c:pt>
                <c:pt idx="26074">
                  <c:v>55.269036739999997</c:v>
                </c:pt>
                <c:pt idx="26075">
                  <c:v>56.404651489999999</c:v>
                </c:pt>
                <c:pt idx="26076">
                  <c:v>56.137224379999999</c:v>
                </c:pt>
                <c:pt idx="26077">
                  <c:v>56.396648210000002</c:v>
                </c:pt>
                <c:pt idx="26078">
                  <c:v>53.466241420000003</c:v>
                </c:pt>
                <c:pt idx="26079">
                  <c:v>50.725003260000001</c:v>
                </c:pt>
                <c:pt idx="26080">
                  <c:v>48.794810179999999</c:v>
                </c:pt>
                <c:pt idx="26081">
                  <c:v>51.417439229999999</c:v>
                </c:pt>
                <c:pt idx="26082">
                  <c:v>52.059652980000003</c:v>
                </c:pt>
                <c:pt idx="26083">
                  <c:v>53.487485290000002</c:v>
                </c:pt>
                <c:pt idx="26084">
                  <c:v>55.566147460000003</c:v>
                </c:pt>
                <c:pt idx="26085">
                  <c:v>56.889968150000001</c:v>
                </c:pt>
                <c:pt idx="26086">
                  <c:v>57.352364379999997</c:v>
                </c:pt>
                <c:pt idx="26087">
                  <c:v>54.073864280000002</c:v>
                </c:pt>
                <c:pt idx="26088">
                  <c:v>53.481319450000001</c:v>
                </c:pt>
                <c:pt idx="26089">
                  <c:v>55.36193875</c:v>
                </c:pt>
                <c:pt idx="26090">
                  <c:v>56.19184164</c:v>
                </c:pt>
                <c:pt idx="26091">
                  <c:v>56.85770857</c:v>
                </c:pt>
                <c:pt idx="26092">
                  <c:v>56.32720613</c:v>
                </c:pt>
                <c:pt idx="26093">
                  <c:v>56.077630069999998</c:v>
                </c:pt>
                <c:pt idx="26094">
                  <c:v>55.913264990000002</c:v>
                </c:pt>
                <c:pt idx="26095">
                  <c:v>57.254330719999999</c:v>
                </c:pt>
                <c:pt idx="26096">
                  <c:v>58.077850009999999</c:v>
                </c:pt>
                <c:pt idx="26097">
                  <c:v>57.523842479999999</c:v>
                </c:pt>
                <c:pt idx="26098">
                  <c:v>57.393191000000002</c:v>
                </c:pt>
                <c:pt idx="26099">
                  <c:v>57.193994689999997</c:v>
                </c:pt>
                <c:pt idx="26100">
                  <c:v>56.641796669999998</c:v>
                </c:pt>
                <c:pt idx="26101">
                  <c:v>54.95245748</c:v>
                </c:pt>
                <c:pt idx="26102">
                  <c:v>54.811528459999998</c:v>
                </c:pt>
                <c:pt idx="26103">
                  <c:v>54.816527379999997</c:v>
                </c:pt>
                <c:pt idx="26104">
                  <c:v>54.895137929999997</c:v>
                </c:pt>
                <c:pt idx="26105">
                  <c:v>56.005620950000001</c:v>
                </c:pt>
                <c:pt idx="26106">
                  <c:v>58.140957460000003</c:v>
                </c:pt>
                <c:pt idx="26107">
                  <c:v>64.591035390000002</c:v>
                </c:pt>
                <c:pt idx="26108">
                  <c:v>68.236970290000002</c:v>
                </c:pt>
                <c:pt idx="26109">
                  <c:v>69.381836969999995</c:v>
                </c:pt>
                <c:pt idx="26110">
                  <c:v>69.714237670000003</c:v>
                </c:pt>
                <c:pt idx="26111">
                  <c:v>68.212708169999999</c:v>
                </c:pt>
                <c:pt idx="26112">
                  <c:v>66.855215680000001</c:v>
                </c:pt>
                <c:pt idx="26113">
                  <c:v>66.072924290000003</c:v>
                </c:pt>
                <c:pt idx="26114">
                  <c:v>66.583191170000006</c:v>
                </c:pt>
                <c:pt idx="26115">
                  <c:v>69.954362630000006</c:v>
                </c:pt>
                <c:pt idx="26116">
                  <c:v>70.078227889999994</c:v>
                </c:pt>
                <c:pt idx="26117">
                  <c:v>68.780347919999997</c:v>
                </c:pt>
                <c:pt idx="26118">
                  <c:v>64.632917770000006</c:v>
                </c:pt>
                <c:pt idx="26119">
                  <c:v>63.863676290000001</c:v>
                </c:pt>
                <c:pt idx="26120">
                  <c:v>63.921035549999999</c:v>
                </c:pt>
                <c:pt idx="26121">
                  <c:v>63.748072290000003</c:v>
                </c:pt>
                <c:pt idx="26122">
                  <c:v>64.510023559999993</c:v>
                </c:pt>
                <c:pt idx="26123">
                  <c:v>64.738557099999994</c:v>
                </c:pt>
                <c:pt idx="26124">
                  <c:v>68.744060129999994</c:v>
                </c:pt>
                <c:pt idx="26125">
                  <c:v>71.273836680000002</c:v>
                </c:pt>
                <c:pt idx="26126">
                  <c:v>70.607881710000001</c:v>
                </c:pt>
                <c:pt idx="26127">
                  <c:v>71.235219670000006</c:v>
                </c:pt>
                <c:pt idx="26128">
                  <c:v>71.957986660000003</c:v>
                </c:pt>
                <c:pt idx="26129">
                  <c:v>75.673957709999996</c:v>
                </c:pt>
                <c:pt idx="26130">
                  <c:v>76.458894430000001</c:v>
                </c:pt>
                <c:pt idx="26131">
                  <c:v>77.654917389999994</c:v>
                </c:pt>
                <c:pt idx="26132">
                  <c:v>81.232145619999997</c:v>
                </c:pt>
                <c:pt idx="26133">
                  <c:v>87.594089109999999</c:v>
                </c:pt>
                <c:pt idx="26134">
                  <c:v>90.855984550000002</c:v>
                </c:pt>
                <c:pt idx="26135">
                  <c:v>93.713749500000006</c:v>
                </c:pt>
                <c:pt idx="26136">
                  <c:v>98.589489819999997</c:v>
                </c:pt>
                <c:pt idx="26137">
                  <c:v>100</c:v>
                </c:pt>
                <c:pt idx="26138">
                  <c:v>100</c:v>
                </c:pt>
                <c:pt idx="26139">
                  <c:v>100</c:v>
                </c:pt>
                <c:pt idx="26140">
                  <c:v>100</c:v>
                </c:pt>
                <c:pt idx="26141">
                  <c:v>100</c:v>
                </c:pt>
                <c:pt idx="26142">
                  <c:v>100</c:v>
                </c:pt>
                <c:pt idx="26143">
                  <c:v>100</c:v>
                </c:pt>
                <c:pt idx="26144">
                  <c:v>100</c:v>
                </c:pt>
                <c:pt idx="26145">
                  <c:v>100</c:v>
                </c:pt>
                <c:pt idx="26146">
                  <c:v>99.999966569999998</c:v>
                </c:pt>
                <c:pt idx="26147">
                  <c:v>99.996031020000004</c:v>
                </c:pt>
                <c:pt idx="26148">
                  <c:v>100</c:v>
                </c:pt>
                <c:pt idx="26149">
                  <c:v>100</c:v>
                </c:pt>
                <c:pt idx="26150">
                  <c:v>100</c:v>
                </c:pt>
                <c:pt idx="26151">
                  <c:v>96.761163120000006</c:v>
                </c:pt>
                <c:pt idx="26152">
                  <c:v>89.775671889999998</c:v>
                </c:pt>
                <c:pt idx="26153">
                  <c:v>87.393840010000005</c:v>
                </c:pt>
                <c:pt idx="26154">
                  <c:v>84.13417389</c:v>
                </c:pt>
                <c:pt idx="26155">
                  <c:v>81.155215569999996</c:v>
                </c:pt>
                <c:pt idx="26156">
                  <c:v>80.937336869999996</c:v>
                </c:pt>
                <c:pt idx="26157">
                  <c:v>82.111484750000002</c:v>
                </c:pt>
                <c:pt idx="26158">
                  <c:v>82.707742030000006</c:v>
                </c:pt>
                <c:pt idx="26159">
                  <c:v>82.744755909999995</c:v>
                </c:pt>
                <c:pt idx="26160">
                  <c:v>82.135544359999997</c:v>
                </c:pt>
                <c:pt idx="26161">
                  <c:v>82.241945999999999</c:v>
                </c:pt>
                <c:pt idx="26162">
                  <c:v>82.518887629999995</c:v>
                </c:pt>
                <c:pt idx="26163">
                  <c:v>85.051843000000005</c:v>
                </c:pt>
                <c:pt idx="26164">
                  <c:v>87.181384230000006</c:v>
                </c:pt>
                <c:pt idx="26165">
                  <c:v>88.597175739999997</c:v>
                </c:pt>
                <c:pt idx="26166">
                  <c:v>92.468181959999995</c:v>
                </c:pt>
                <c:pt idx="26167">
                  <c:v>99.915647480000004</c:v>
                </c:pt>
                <c:pt idx="26168">
                  <c:v>100</c:v>
                </c:pt>
                <c:pt idx="26169">
                  <c:v>100</c:v>
                </c:pt>
                <c:pt idx="26170">
                  <c:v>100</c:v>
                </c:pt>
                <c:pt idx="26171">
                  <c:v>100</c:v>
                </c:pt>
                <c:pt idx="26172">
                  <c:v>100</c:v>
                </c:pt>
                <c:pt idx="26173">
                  <c:v>100</c:v>
                </c:pt>
                <c:pt idx="26174">
                  <c:v>100</c:v>
                </c:pt>
                <c:pt idx="26175">
                  <c:v>100</c:v>
                </c:pt>
                <c:pt idx="26176">
                  <c:v>100</c:v>
                </c:pt>
                <c:pt idx="26177">
                  <c:v>100</c:v>
                </c:pt>
                <c:pt idx="26178">
                  <c:v>100</c:v>
                </c:pt>
                <c:pt idx="26179">
                  <c:v>100</c:v>
                </c:pt>
                <c:pt idx="26180">
                  <c:v>100</c:v>
                </c:pt>
                <c:pt idx="26181">
                  <c:v>100</c:v>
                </c:pt>
                <c:pt idx="26182">
                  <c:v>100</c:v>
                </c:pt>
                <c:pt idx="26183">
                  <c:v>99.999351410000003</c:v>
                </c:pt>
                <c:pt idx="26184">
                  <c:v>99.753975170000004</c:v>
                </c:pt>
                <c:pt idx="26185">
                  <c:v>100</c:v>
                </c:pt>
                <c:pt idx="26186">
                  <c:v>99.709565920000003</c:v>
                </c:pt>
                <c:pt idx="26187">
                  <c:v>99.988247250000001</c:v>
                </c:pt>
                <c:pt idx="26188">
                  <c:v>96.925945049999996</c:v>
                </c:pt>
                <c:pt idx="26189">
                  <c:v>93.538664170000004</c:v>
                </c:pt>
                <c:pt idx="26190">
                  <c:v>92.363082509999998</c:v>
                </c:pt>
                <c:pt idx="26191">
                  <c:v>92.235822409999997</c:v>
                </c:pt>
                <c:pt idx="26192">
                  <c:v>98.175514280000002</c:v>
                </c:pt>
                <c:pt idx="26193">
                  <c:v>100</c:v>
                </c:pt>
                <c:pt idx="26194">
                  <c:v>100</c:v>
                </c:pt>
                <c:pt idx="26195">
                  <c:v>100</c:v>
                </c:pt>
                <c:pt idx="26196">
                  <c:v>100</c:v>
                </c:pt>
                <c:pt idx="26197">
                  <c:v>100</c:v>
                </c:pt>
                <c:pt idx="26198">
                  <c:v>100</c:v>
                </c:pt>
                <c:pt idx="26199">
                  <c:v>100</c:v>
                </c:pt>
                <c:pt idx="26200">
                  <c:v>100</c:v>
                </c:pt>
                <c:pt idx="26201">
                  <c:v>100</c:v>
                </c:pt>
                <c:pt idx="26202">
                  <c:v>100</c:v>
                </c:pt>
                <c:pt idx="26203">
                  <c:v>100</c:v>
                </c:pt>
                <c:pt idx="26204">
                  <c:v>100</c:v>
                </c:pt>
                <c:pt idx="26205">
                  <c:v>96.788271719999997</c:v>
                </c:pt>
                <c:pt idx="26206">
                  <c:v>86.506074729999995</c:v>
                </c:pt>
                <c:pt idx="26207">
                  <c:v>85.831354079999997</c:v>
                </c:pt>
                <c:pt idx="26208">
                  <c:v>86.57711243</c:v>
                </c:pt>
                <c:pt idx="26209">
                  <c:v>94.998889649999995</c:v>
                </c:pt>
                <c:pt idx="26210">
                  <c:v>94.616595869999998</c:v>
                </c:pt>
                <c:pt idx="26211">
                  <c:v>89.927565720000004</c:v>
                </c:pt>
                <c:pt idx="26212">
                  <c:v>86.23043303</c:v>
                </c:pt>
                <c:pt idx="26213">
                  <c:v>88.030607290000006</c:v>
                </c:pt>
                <c:pt idx="26214">
                  <c:v>90.698036290000005</c:v>
                </c:pt>
                <c:pt idx="26215">
                  <c:v>93.261150040000004</c:v>
                </c:pt>
                <c:pt idx="26216">
                  <c:v>93.03234913</c:v>
                </c:pt>
                <c:pt idx="26217">
                  <c:v>87.423077989999996</c:v>
                </c:pt>
                <c:pt idx="26218">
                  <c:v>80.734919480000002</c:v>
                </c:pt>
                <c:pt idx="26219">
                  <c:v>77.51079446</c:v>
                </c:pt>
                <c:pt idx="26220">
                  <c:v>78.850262760000007</c:v>
                </c:pt>
                <c:pt idx="26221">
                  <c:v>81.098783310000002</c:v>
                </c:pt>
                <c:pt idx="26222">
                  <c:v>82.367570670000006</c:v>
                </c:pt>
                <c:pt idx="26223">
                  <c:v>79.514412419999999</c:v>
                </c:pt>
                <c:pt idx="26224">
                  <c:v>82.124961440000007</c:v>
                </c:pt>
                <c:pt idx="26225">
                  <c:v>86.055577619999994</c:v>
                </c:pt>
                <c:pt idx="26226">
                  <c:v>87.584824139999995</c:v>
                </c:pt>
                <c:pt idx="26227">
                  <c:v>89.675486109999994</c:v>
                </c:pt>
                <c:pt idx="26228">
                  <c:v>90.992147560000006</c:v>
                </c:pt>
                <c:pt idx="26229">
                  <c:v>93.05668111</c:v>
                </c:pt>
                <c:pt idx="26230">
                  <c:v>95.318157959999994</c:v>
                </c:pt>
                <c:pt idx="26231">
                  <c:v>99.474301389999994</c:v>
                </c:pt>
                <c:pt idx="26232">
                  <c:v>100</c:v>
                </c:pt>
                <c:pt idx="26233">
                  <c:v>100</c:v>
                </c:pt>
                <c:pt idx="26234">
                  <c:v>100</c:v>
                </c:pt>
                <c:pt idx="26235">
                  <c:v>100</c:v>
                </c:pt>
                <c:pt idx="26236">
                  <c:v>100</c:v>
                </c:pt>
                <c:pt idx="26237">
                  <c:v>100</c:v>
                </c:pt>
                <c:pt idx="26238">
                  <c:v>100</c:v>
                </c:pt>
                <c:pt idx="26239">
                  <c:v>100</c:v>
                </c:pt>
                <c:pt idx="26240">
                  <c:v>100</c:v>
                </c:pt>
                <c:pt idx="26241">
                  <c:v>99.16925517</c:v>
                </c:pt>
                <c:pt idx="26242">
                  <c:v>95.710964570000002</c:v>
                </c:pt>
                <c:pt idx="26243">
                  <c:v>93.699786329999995</c:v>
                </c:pt>
                <c:pt idx="26244">
                  <c:v>93.929502630000002</c:v>
                </c:pt>
                <c:pt idx="26245">
                  <c:v>94.432904300000004</c:v>
                </c:pt>
                <c:pt idx="26246">
                  <c:v>98.428966369999998</c:v>
                </c:pt>
                <c:pt idx="26247">
                  <c:v>100</c:v>
                </c:pt>
                <c:pt idx="26248">
                  <c:v>100</c:v>
                </c:pt>
                <c:pt idx="26249">
                  <c:v>100</c:v>
                </c:pt>
                <c:pt idx="26250">
                  <c:v>100</c:v>
                </c:pt>
                <c:pt idx="26251">
                  <c:v>100</c:v>
                </c:pt>
                <c:pt idx="26252">
                  <c:v>100</c:v>
                </c:pt>
                <c:pt idx="26253">
                  <c:v>100</c:v>
                </c:pt>
                <c:pt idx="26254">
                  <c:v>100</c:v>
                </c:pt>
                <c:pt idx="26255">
                  <c:v>100</c:v>
                </c:pt>
                <c:pt idx="26256">
                  <c:v>100</c:v>
                </c:pt>
                <c:pt idx="26257">
                  <c:v>100</c:v>
                </c:pt>
                <c:pt idx="26258">
                  <c:v>100</c:v>
                </c:pt>
                <c:pt idx="26259">
                  <c:v>100</c:v>
                </c:pt>
                <c:pt idx="26260">
                  <c:v>100</c:v>
                </c:pt>
                <c:pt idx="26261">
                  <c:v>95.677423430000005</c:v>
                </c:pt>
                <c:pt idx="26262">
                  <c:v>88.45933823</c:v>
                </c:pt>
                <c:pt idx="26263">
                  <c:v>83.568974549999993</c:v>
                </c:pt>
                <c:pt idx="26264">
                  <c:v>79.987105</c:v>
                </c:pt>
                <c:pt idx="26265">
                  <c:v>76.96838889</c:v>
                </c:pt>
                <c:pt idx="26266">
                  <c:v>83.530741079999999</c:v>
                </c:pt>
                <c:pt idx="26267">
                  <c:v>95.267405400000001</c:v>
                </c:pt>
                <c:pt idx="26268">
                  <c:v>99.957506350000003</c:v>
                </c:pt>
                <c:pt idx="26269">
                  <c:v>99.886974460000005</c:v>
                </c:pt>
                <c:pt idx="26270">
                  <c:v>100</c:v>
                </c:pt>
                <c:pt idx="26271">
                  <c:v>100</c:v>
                </c:pt>
                <c:pt idx="26272">
                  <c:v>100</c:v>
                </c:pt>
                <c:pt idx="26273">
                  <c:v>100</c:v>
                </c:pt>
                <c:pt idx="26274">
                  <c:v>99.839492440000001</c:v>
                </c:pt>
                <c:pt idx="26275">
                  <c:v>97.833535319999996</c:v>
                </c:pt>
                <c:pt idx="26276">
                  <c:v>95.941997499999999</c:v>
                </c:pt>
                <c:pt idx="26277">
                  <c:v>97.771401170000004</c:v>
                </c:pt>
                <c:pt idx="26278">
                  <c:v>99.664210710000006</c:v>
                </c:pt>
                <c:pt idx="26279">
                  <c:v>97.602779089999999</c:v>
                </c:pt>
                <c:pt idx="26280">
                  <c:v>97.511788839999994</c:v>
                </c:pt>
                <c:pt idx="26281">
                  <c:v>98.290784059999993</c:v>
                </c:pt>
                <c:pt idx="26282">
                  <c:v>97.662626660000001</c:v>
                </c:pt>
                <c:pt idx="26283">
                  <c:v>97.530971129999998</c:v>
                </c:pt>
                <c:pt idx="26284">
                  <c:v>99.266305610000003</c:v>
                </c:pt>
                <c:pt idx="26285">
                  <c:v>99.350271620000001</c:v>
                </c:pt>
                <c:pt idx="26286">
                  <c:v>99.449739460000004</c:v>
                </c:pt>
                <c:pt idx="26287">
                  <c:v>100</c:v>
                </c:pt>
                <c:pt idx="26288">
                  <c:v>99.98951658</c:v>
                </c:pt>
                <c:pt idx="26289">
                  <c:v>98.711164789999998</c:v>
                </c:pt>
                <c:pt idx="26290">
                  <c:v>97.235680669999994</c:v>
                </c:pt>
                <c:pt idx="26291">
                  <c:v>99.927395140000002</c:v>
                </c:pt>
                <c:pt idx="26292">
                  <c:v>100</c:v>
                </c:pt>
                <c:pt idx="26293">
                  <c:v>100</c:v>
                </c:pt>
                <c:pt idx="26294">
                  <c:v>100</c:v>
                </c:pt>
                <c:pt idx="26295">
                  <c:v>100</c:v>
                </c:pt>
                <c:pt idx="26296">
                  <c:v>100</c:v>
                </c:pt>
                <c:pt idx="26297">
                  <c:v>100</c:v>
                </c:pt>
                <c:pt idx="26298">
                  <c:v>100</c:v>
                </c:pt>
                <c:pt idx="26299">
                  <c:v>100</c:v>
                </c:pt>
                <c:pt idx="26300">
                  <c:v>100</c:v>
                </c:pt>
                <c:pt idx="26301">
                  <c:v>100</c:v>
                </c:pt>
                <c:pt idx="26302">
                  <c:v>100</c:v>
                </c:pt>
                <c:pt idx="26303">
                  <c:v>100</c:v>
                </c:pt>
                <c:pt idx="26304">
                  <c:v>100</c:v>
                </c:pt>
                <c:pt idx="26305">
                  <c:v>100</c:v>
                </c:pt>
                <c:pt idx="26306">
                  <c:v>100</c:v>
                </c:pt>
                <c:pt idx="26307">
                  <c:v>100</c:v>
                </c:pt>
                <c:pt idx="26308">
                  <c:v>100</c:v>
                </c:pt>
                <c:pt idx="26309">
                  <c:v>100</c:v>
                </c:pt>
                <c:pt idx="26310">
                  <c:v>100</c:v>
                </c:pt>
                <c:pt idx="26311">
                  <c:v>100</c:v>
                </c:pt>
                <c:pt idx="26312">
                  <c:v>100</c:v>
                </c:pt>
                <c:pt idx="26313">
                  <c:v>100</c:v>
                </c:pt>
                <c:pt idx="26314">
                  <c:v>100</c:v>
                </c:pt>
                <c:pt idx="26315">
                  <c:v>100</c:v>
                </c:pt>
                <c:pt idx="26316">
                  <c:v>100</c:v>
                </c:pt>
                <c:pt idx="26317">
                  <c:v>100</c:v>
                </c:pt>
                <c:pt idx="26318">
                  <c:v>100</c:v>
                </c:pt>
                <c:pt idx="26319">
                  <c:v>100</c:v>
                </c:pt>
                <c:pt idx="26320">
                  <c:v>100</c:v>
                </c:pt>
                <c:pt idx="26321">
                  <c:v>100</c:v>
                </c:pt>
                <c:pt idx="26322">
                  <c:v>100</c:v>
                </c:pt>
                <c:pt idx="26323">
                  <c:v>100</c:v>
                </c:pt>
                <c:pt idx="26324">
                  <c:v>100</c:v>
                </c:pt>
                <c:pt idx="26325">
                  <c:v>100</c:v>
                </c:pt>
                <c:pt idx="26326">
                  <c:v>100</c:v>
                </c:pt>
                <c:pt idx="26327">
                  <c:v>100</c:v>
                </c:pt>
                <c:pt idx="26328">
                  <c:v>100</c:v>
                </c:pt>
                <c:pt idx="26329">
                  <c:v>100</c:v>
                </c:pt>
                <c:pt idx="26330">
                  <c:v>99.998200530000005</c:v>
                </c:pt>
                <c:pt idx="26331">
                  <c:v>99.930759300000005</c:v>
                </c:pt>
                <c:pt idx="26332">
                  <c:v>100</c:v>
                </c:pt>
                <c:pt idx="26333">
                  <c:v>100</c:v>
                </c:pt>
                <c:pt idx="26334">
                  <c:v>100</c:v>
                </c:pt>
                <c:pt idx="26335">
                  <c:v>100</c:v>
                </c:pt>
                <c:pt idx="26336">
                  <c:v>100</c:v>
                </c:pt>
                <c:pt idx="26337">
                  <c:v>100</c:v>
                </c:pt>
                <c:pt idx="26338">
                  <c:v>100</c:v>
                </c:pt>
                <c:pt idx="26339">
                  <c:v>100</c:v>
                </c:pt>
                <c:pt idx="26340">
                  <c:v>100</c:v>
                </c:pt>
                <c:pt idx="26341">
                  <c:v>99.946921939999996</c:v>
                </c:pt>
                <c:pt idx="26342">
                  <c:v>99.999952350000001</c:v>
                </c:pt>
                <c:pt idx="26343">
                  <c:v>100</c:v>
                </c:pt>
                <c:pt idx="26344">
                  <c:v>100</c:v>
                </c:pt>
                <c:pt idx="26345">
                  <c:v>100</c:v>
                </c:pt>
                <c:pt idx="26346">
                  <c:v>100</c:v>
                </c:pt>
                <c:pt idx="26347">
                  <c:v>100</c:v>
                </c:pt>
                <c:pt idx="26348">
                  <c:v>100</c:v>
                </c:pt>
                <c:pt idx="26349">
                  <c:v>100</c:v>
                </c:pt>
                <c:pt idx="26350">
                  <c:v>100</c:v>
                </c:pt>
                <c:pt idx="26351">
                  <c:v>100</c:v>
                </c:pt>
                <c:pt idx="26352">
                  <c:v>100</c:v>
                </c:pt>
                <c:pt idx="26353">
                  <c:v>100</c:v>
                </c:pt>
                <c:pt idx="26354">
                  <c:v>100</c:v>
                </c:pt>
                <c:pt idx="26355">
                  <c:v>100</c:v>
                </c:pt>
                <c:pt idx="26356">
                  <c:v>100</c:v>
                </c:pt>
                <c:pt idx="26357">
                  <c:v>100</c:v>
                </c:pt>
                <c:pt idx="26358">
                  <c:v>100</c:v>
                </c:pt>
                <c:pt idx="26359">
                  <c:v>100</c:v>
                </c:pt>
                <c:pt idx="26360">
                  <c:v>100</c:v>
                </c:pt>
                <c:pt idx="26361">
                  <c:v>100</c:v>
                </c:pt>
                <c:pt idx="26362">
                  <c:v>100</c:v>
                </c:pt>
                <c:pt idx="26363">
                  <c:v>100</c:v>
                </c:pt>
                <c:pt idx="26364">
                  <c:v>100</c:v>
                </c:pt>
                <c:pt idx="26365">
                  <c:v>100</c:v>
                </c:pt>
                <c:pt idx="26366">
                  <c:v>100</c:v>
                </c:pt>
                <c:pt idx="26367">
                  <c:v>100</c:v>
                </c:pt>
                <c:pt idx="26368">
                  <c:v>100</c:v>
                </c:pt>
                <c:pt idx="26369">
                  <c:v>100</c:v>
                </c:pt>
                <c:pt idx="26370">
                  <c:v>100</c:v>
                </c:pt>
                <c:pt idx="26371">
                  <c:v>100</c:v>
                </c:pt>
                <c:pt idx="26372">
                  <c:v>100</c:v>
                </c:pt>
                <c:pt idx="26373">
                  <c:v>100</c:v>
                </c:pt>
                <c:pt idx="26374">
                  <c:v>100</c:v>
                </c:pt>
                <c:pt idx="26375">
                  <c:v>100</c:v>
                </c:pt>
                <c:pt idx="26376">
                  <c:v>100</c:v>
                </c:pt>
                <c:pt idx="26377">
                  <c:v>100</c:v>
                </c:pt>
                <c:pt idx="26378">
                  <c:v>100</c:v>
                </c:pt>
                <c:pt idx="26379">
                  <c:v>100</c:v>
                </c:pt>
                <c:pt idx="26380">
                  <c:v>100</c:v>
                </c:pt>
                <c:pt idx="26381">
                  <c:v>100</c:v>
                </c:pt>
                <c:pt idx="26382">
                  <c:v>100</c:v>
                </c:pt>
                <c:pt idx="26383">
                  <c:v>100</c:v>
                </c:pt>
                <c:pt idx="26384">
                  <c:v>100</c:v>
                </c:pt>
                <c:pt idx="26385">
                  <c:v>100</c:v>
                </c:pt>
                <c:pt idx="26386">
                  <c:v>100</c:v>
                </c:pt>
                <c:pt idx="26387">
                  <c:v>100</c:v>
                </c:pt>
                <c:pt idx="26388">
                  <c:v>100</c:v>
                </c:pt>
                <c:pt idx="26389">
                  <c:v>100</c:v>
                </c:pt>
                <c:pt idx="26390">
                  <c:v>100</c:v>
                </c:pt>
                <c:pt idx="26391">
                  <c:v>100</c:v>
                </c:pt>
                <c:pt idx="26392">
                  <c:v>100</c:v>
                </c:pt>
                <c:pt idx="26393">
                  <c:v>100</c:v>
                </c:pt>
                <c:pt idx="26394">
                  <c:v>100</c:v>
                </c:pt>
                <c:pt idx="26395">
                  <c:v>99.974030510000006</c:v>
                </c:pt>
                <c:pt idx="26396">
                  <c:v>98.934807969999994</c:v>
                </c:pt>
                <c:pt idx="26397">
                  <c:v>99.262019870000003</c:v>
                </c:pt>
                <c:pt idx="26398">
                  <c:v>92.674878939999999</c:v>
                </c:pt>
                <c:pt idx="26399">
                  <c:v>89.933429559999993</c:v>
                </c:pt>
                <c:pt idx="26400">
                  <c:v>89.911671060000003</c:v>
                </c:pt>
                <c:pt idx="26401">
                  <c:v>88.560403129999997</c:v>
                </c:pt>
                <c:pt idx="26402">
                  <c:v>89.163488020000003</c:v>
                </c:pt>
                <c:pt idx="26403">
                  <c:v>89.696087660000003</c:v>
                </c:pt>
                <c:pt idx="26404">
                  <c:v>90.048396789999998</c:v>
                </c:pt>
                <c:pt idx="26405">
                  <c:v>88.812872729999995</c:v>
                </c:pt>
                <c:pt idx="26406">
                  <c:v>90.660757349999997</c:v>
                </c:pt>
                <c:pt idx="26407">
                  <c:v>91.517121880000005</c:v>
                </c:pt>
                <c:pt idx="26408">
                  <c:v>91.521279239999998</c:v>
                </c:pt>
                <c:pt idx="26409">
                  <c:v>89.577225130000002</c:v>
                </c:pt>
                <c:pt idx="26410">
                  <c:v>85.612082729999997</c:v>
                </c:pt>
                <c:pt idx="26411">
                  <c:v>84.364664059999996</c:v>
                </c:pt>
                <c:pt idx="26412">
                  <c:v>84.018451720000002</c:v>
                </c:pt>
                <c:pt idx="26413">
                  <c:v>83.869164229999996</c:v>
                </c:pt>
                <c:pt idx="26414">
                  <c:v>84.086798540000004</c:v>
                </c:pt>
                <c:pt idx="26415">
                  <c:v>85.778641660000005</c:v>
                </c:pt>
                <c:pt idx="26416">
                  <c:v>86.482865849999996</c:v>
                </c:pt>
                <c:pt idx="26417">
                  <c:v>81.131336899999994</c:v>
                </c:pt>
                <c:pt idx="26418">
                  <c:v>81.802112399999999</c:v>
                </c:pt>
                <c:pt idx="26419">
                  <c:v>84.029879159999993</c:v>
                </c:pt>
                <c:pt idx="26420">
                  <c:v>81.047269409999998</c:v>
                </c:pt>
                <c:pt idx="26421">
                  <c:v>83.393853289999996</c:v>
                </c:pt>
                <c:pt idx="26422">
                  <c:v>85.077454750000001</c:v>
                </c:pt>
                <c:pt idx="26423">
                  <c:v>83.21842006</c:v>
                </c:pt>
                <c:pt idx="26424">
                  <c:v>83.733519700000002</c:v>
                </c:pt>
                <c:pt idx="26425">
                  <c:v>85.562579889999995</c:v>
                </c:pt>
                <c:pt idx="26426">
                  <c:v>85.300667660000002</c:v>
                </c:pt>
                <c:pt idx="26427">
                  <c:v>84.311132209999997</c:v>
                </c:pt>
                <c:pt idx="26428">
                  <c:v>86.109808790000002</c:v>
                </c:pt>
                <c:pt idx="26429">
                  <c:v>85.318968130000002</c:v>
                </c:pt>
                <c:pt idx="26430">
                  <c:v>85.945119430000005</c:v>
                </c:pt>
                <c:pt idx="26431">
                  <c:v>86.865145269999999</c:v>
                </c:pt>
                <c:pt idx="26432">
                  <c:v>86.052678409999999</c:v>
                </c:pt>
                <c:pt idx="26433">
                  <c:v>83.893845580000004</c:v>
                </c:pt>
                <c:pt idx="26434">
                  <c:v>77.371562569999995</c:v>
                </c:pt>
                <c:pt idx="26435">
                  <c:v>76.359576619999999</c:v>
                </c:pt>
                <c:pt idx="26436">
                  <c:v>75.899572770000006</c:v>
                </c:pt>
                <c:pt idx="26437">
                  <c:v>76.166662529999996</c:v>
                </c:pt>
                <c:pt idx="26438">
                  <c:v>74.697204159999998</c:v>
                </c:pt>
                <c:pt idx="26439">
                  <c:v>73.919393940000006</c:v>
                </c:pt>
                <c:pt idx="26440">
                  <c:v>72.257865910000007</c:v>
                </c:pt>
                <c:pt idx="26441">
                  <c:v>72.215926670000002</c:v>
                </c:pt>
                <c:pt idx="26442">
                  <c:v>71.094214140000005</c:v>
                </c:pt>
                <c:pt idx="26443">
                  <c:v>72.615114360000007</c:v>
                </c:pt>
                <c:pt idx="26444">
                  <c:v>73.626352089999997</c:v>
                </c:pt>
                <c:pt idx="26445">
                  <c:v>75.917389439999994</c:v>
                </c:pt>
                <c:pt idx="26446">
                  <c:v>79.481638329999996</c:v>
                </c:pt>
                <c:pt idx="26447">
                  <c:v>81.588348409999995</c:v>
                </c:pt>
                <c:pt idx="26448">
                  <c:v>78.474389909999999</c:v>
                </c:pt>
                <c:pt idx="26449">
                  <c:v>77.32876924</c:v>
                </c:pt>
                <c:pt idx="26450">
                  <c:v>75.586417670000003</c:v>
                </c:pt>
                <c:pt idx="26451">
                  <c:v>78.119903840000006</c:v>
                </c:pt>
                <c:pt idx="26452">
                  <c:v>79.374421029999993</c:v>
                </c:pt>
                <c:pt idx="26453">
                  <c:v>80.864696330000001</c:v>
                </c:pt>
                <c:pt idx="26454">
                  <c:v>81.770398310000004</c:v>
                </c:pt>
                <c:pt idx="26455">
                  <c:v>82.177255770000002</c:v>
                </c:pt>
                <c:pt idx="26456">
                  <c:v>82.080155950000005</c:v>
                </c:pt>
                <c:pt idx="26457">
                  <c:v>78.730784790000001</c:v>
                </c:pt>
                <c:pt idx="26458">
                  <c:v>80.232596099999995</c:v>
                </c:pt>
                <c:pt idx="26459">
                  <c:v>79.499868719999995</c:v>
                </c:pt>
                <c:pt idx="26460">
                  <c:v>78.275063360000004</c:v>
                </c:pt>
                <c:pt idx="26461">
                  <c:v>78.393931300000006</c:v>
                </c:pt>
                <c:pt idx="26462">
                  <c:v>79.095672710000002</c:v>
                </c:pt>
                <c:pt idx="26463">
                  <c:v>77.580988970000007</c:v>
                </c:pt>
                <c:pt idx="26464">
                  <c:v>77.497732889999995</c:v>
                </c:pt>
                <c:pt idx="26465">
                  <c:v>77.525103340000001</c:v>
                </c:pt>
                <c:pt idx="26466">
                  <c:v>77.413154410000004</c:v>
                </c:pt>
                <c:pt idx="26467">
                  <c:v>77.605305650000005</c:v>
                </c:pt>
                <c:pt idx="26468">
                  <c:v>78.224195399999999</c:v>
                </c:pt>
                <c:pt idx="26469">
                  <c:v>77.543263039999999</c:v>
                </c:pt>
                <c:pt idx="26470">
                  <c:v>76.395879710000003</c:v>
                </c:pt>
                <c:pt idx="26471">
                  <c:v>75.647023989999994</c:v>
                </c:pt>
                <c:pt idx="26472">
                  <c:v>74.742200769999997</c:v>
                </c:pt>
                <c:pt idx="26473">
                  <c:v>73.910794679999995</c:v>
                </c:pt>
                <c:pt idx="26474">
                  <c:v>74.427905019999997</c:v>
                </c:pt>
                <c:pt idx="26475">
                  <c:v>75.319536970000001</c:v>
                </c:pt>
                <c:pt idx="26476">
                  <c:v>76.13697956</c:v>
                </c:pt>
                <c:pt idx="26477">
                  <c:v>79.098682030000006</c:v>
                </c:pt>
                <c:pt idx="26478">
                  <c:v>83.971167429999994</c:v>
                </c:pt>
                <c:pt idx="26479">
                  <c:v>84.669727100000003</c:v>
                </c:pt>
                <c:pt idx="26480">
                  <c:v>84.138168539999995</c:v>
                </c:pt>
                <c:pt idx="26481">
                  <c:v>82.182859870000001</c:v>
                </c:pt>
                <c:pt idx="26482">
                  <c:v>83.199602249999998</c:v>
                </c:pt>
                <c:pt idx="26483">
                  <c:v>84.127899330000005</c:v>
                </c:pt>
                <c:pt idx="26484">
                  <c:v>84.275889840000005</c:v>
                </c:pt>
                <c:pt idx="26485">
                  <c:v>83.827330430000004</c:v>
                </c:pt>
                <c:pt idx="26486">
                  <c:v>82.987698890000004</c:v>
                </c:pt>
                <c:pt idx="26487">
                  <c:v>82.568162860000001</c:v>
                </c:pt>
                <c:pt idx="26488">
                  <c:v>82.934110880000006</c:v>
                </c:pt>
                <c:pt idx="26489">
                  <c:v>84.642833120000006</c:v>
                </c:pt>
                <c:pt idx="26490">
                  <c:v>84.569507959999996</c:v>
                </c:pt>
                <c:pt idx="26491">
                  <c:v>82.217386910000002</c:v>
                </c:pt>
                <c:pt idx="26492">
                  <c:v>84.290685240000002</c:v>
                </c:pt>
                <c:pt idx="26493">
                  <c:v>88.068411949999998</c:v>
                </c:pt>
                <c:pt idx="26494">
                  <c:v>90.488079339999999</c:v>
                </c:pt>
                <c:pt idx="26495">
                  <c:v>89.942477370000006</c:v>
                </c:pt>
                <c:pt idx="26496">
                  <c:v>90.096133940000001</c:v>
                </c:pt>
                <c:pt idx="26497">
                  <c:v>91.306659980000006</c:v>
                </c:pt>
                <c:pt idx="26498">
                  <c:v>91.194767130000002</c:v>
                </c:pt>
                <c:pt idx="26499">
                  <c:v>90.680526049999997</c:v>
                </c:pt>
                <c:pt idx="26500">
                  <c:v>92.950541049999998</c:v>
                </c:pt>
                <c:pt idx="26501">
                  <c:v>94.123635219999997</c:v>
                </c:pt>
                <c:pt idx="26502">
                  <c:v>93.001512120000001</c:v>
                </c:pt>
                <c:pt idx="26503">
                  <c:v>92.294060799999997</c:v>
                </c:pt>
                <c:pt idx="26504">
                  <c:v>92.182905250000005</c:v>
                </c:pt>
                <c:pt idx="26505">
                  <c:v>92.806384989999998</c:v>
                </c:pt>
                <c:pt idx="26506">
                  <c:v>94.723891800000004</c:v>
                </c:pt>
                <c:pt idx="26507">
                  <c:v>97.026444139999995</c:v>
                </c:pt>
                <c:pt idx="26508">
                  <c:v>98.397482139999994</c:v>
                </c:pt>
                <c:pt idx="26509">
                  <c:v>99.194926129999999</c:v>
                </c:pt>
                <c:pt idx="26510">
                  <c:v>99.783029560000003</c:v>
                </c:pt>
                <c:pt idx="26511">
                  <c:v>100</c:v>
                </c:pt>
                <c:pt idx="26512">
                  <c:v>100</c:v>
                </c:pt>
                <c:pt idx="26513">
                  <c:v>98.288655430000006</c:v>
                </c:pt>
                <c:pt idx="26514">
                  <c:v>88.361215830000006</c:v>
                </c:pt>
                <c:pt idx="26515">
                  <c:v>86.742402839999997</c:v>
                </c:pt>
                <c:pt idx="26516">
                  <c:v>83.489423700000003</c:v>
                </c:pt>
                <c:pt idx="26517">
                  <c:v>82.270195830000006</c:v>
                </c:pt>
                <c:pt idx="26518">
                  <c:v>79.856916709999993</c:v>
                </c:pt>
                <c:pt idx="26519">
                  <c:v>78.776530969999996</c:v>
                </c:pt>
                <c:pt idx="26520">
                  <c:v>82.211343580000005</c:v>
                </c:pt>
                <c:pt idx="26521">
                  <c:v>83.322646520000006</c:v>
                </c:pt>
                <c:pt idx="26522">
                  <c:v>87.007980189999998</c:v>
                </c:pt>
                <c:pt idx="26523">
                  <c:v>88.317989690000005</c:v>
                </c:pt>
                <c:pt idx="26524">
                  <c:v>91.310557149999994</c:v>
                </c:pt>
                <c:pt idx="26525">
                  <c:v>91.051142150000004</c:v>
                </c:pt>
                <c:pt idx="26526">
                  <c:v>89.481094859999999</c:v>
                </c:pt>
                <c:pt idx="26527">
                  <c:v>88.980417169999996</c:v>
                </c:pt>
                <c:pt idx="26528">
                  <c:v>89.074886269999993</c:v>
                </c:pt>
                <c:pt idx="26529">
                  <c:v>88.866342689999996</c:v>
                </c:pt>
                <c:pt idx="26530">
                  <c:v>85.859155540000003</c:v>
                </c:pt>
                <c:pt idx="26531">
                  <c:v>85.489318310000002</c:v>
                </c:pt>
                <c:pt idx="26532">
                  <c:v>86.093724069999993</c:v>
                </c:pt>
                <c:pt idx="26533">
                  <c:v>86.540911199999996</c:v>
                </c:pt>
                <c:pt idx="26534">
                  <c:v>85.730150339999994</c:v>
                </c:pt>
                <c:pt idx="26535">
                  <c:v>82.958727940000003</c:v>
                </c:pt>
                <c:pt idx="26536">
                  <c:v>81.865221300000002</c:v>
                </c:pt>
                <c:pt idx="26537">
                  <c:v>81.476747140000001</c:v>
                </c:pt>
                <c:pt idx="26538">
                  <c:v>80.412358319999996</c:v>
                </c:pt>
                <c:pt idx="26539">
                  <c:v>81.383309479999994</c:v>
                </c:pt>
                <c:pt idx="26540">
                  <c:v>80.914260139999996</c:v>
                </c:pt>
                <c:pt idx="26541">
                  <c:v>82.483767920000005</c:v>
                </c:pt>
                <c:pt idx="26542">
                  <c:v>80.286128160000004</c:v>
                </c:pt>
                <c:pt idx="26543">
                  <c:v>76.654114109999995</c:v>
                </c:pt>
                <c:pt idx="26544">
                  <c:v>74.695881130000004</c:v>
                </c:pt>
                <c:pt idx="26545">
                  <c:v>73.930662229999996</c:v>
                </c:pt>
                <c:pt idx="26546">
                  <c:v>75.346693209999998</c:v>
                </c:pt>
                <c:pt idx="26547">
                  <c:v>76.600184400000003</c:v>
                </c:pt>
                <c:pt idx="26548">
                  <c:v>74.341554700000003</c:v>
                </c:pt>
                <c:pt idx="26549">
                  <c:v>74.506142870000005</c:v>
                </c:pt>
                <c:pt idx="26550">
                  <c:v>74.546831519999998</c:v>
                </c:pt>
                <c:pt idx="26551">
                  <c:v>72.823779490000007</c:v>
                </c:pt>
                <c:pt idx="26552">
                  <c:v>73.13027907</c:v>
                </c:pt>
                <c:pt idx="26553">
                  <c:v>73.711265639999993</c:v>
                </c:pt>
                <c:pt idx="26554">
                  <c:v>74.527322639999994</c:v>
                </c:pt>
                <c:pt idx="26555">
                  <c:v>73.965103189999994</c:v>
                </c:pt>
                <c:pt idx="26556">
                  <c:v>74.438568669999995</c:v>
                </c:pt>
                <c:pt idx="26557">
                  <c:v>74.265248510000006</c:v>
                </c:pt>
                <c:pt idx="26558">
                  <c:v>74.550541929999994</c:v>
                </c:pt>
                <c:pt idx="26559">
                  <c:v>75.453971429999996</c:v>
                </c:pt>
                <c:pt idx="26560">
                  <c:v>75.205497480000005</c:v>
                </c:pt>
                <c:pt idx="26561">
                  <c:v>75.780276380000004</c:v>
                </c:pt>
                <c:pt idx="26562">
                  <c:v>75.949424739999998</c:v>
                </c:pt>
                <c:pt idx="26563">
                  <c:v>75.415348289999997</c:v>
                </c:pt>
                <c:pt idx="26564">
                  <c:v>74.404161779999995</c:v>
                </c:pt>
                <c:pt idx="26565">
                  <c:v>74.755518359999996</c:v>
                </c:pt>
                <c:pt idx="26566">
                  <c:v>71.788692690000005</c:v>
                </c:pt>
                <c:pt idx="26567">
                  <c:v>68.046666200000004</c:v>
                </c:pt>
                <c:pt idx="26568">
                  <c:v>67.120979779999999</c:v>
                </c:pt>
                <c:pt idx="26569">
                  <c:v>66.130722090000006</c:v>
                </c:pt>
                <c:pt idx="26570">
                  <c:v>67.804106590000004</c:v>
                </c:pt>
                <c:pt idx="26571">
                  <c:v>69.72745922</c:v>
                </c:pt>
                <c:pt idx="26572">
                  <c:v>72.379789849999995</c:v>
                </c:pt>
                <c:pt idx="26573">
                  <c:v>75.100696380000002</c:v>
                </c:pt>
                <c:pt idx="26574">
                  <c:v>76.37208201</c:v>
                </c:pt>
                <c:pt idx="26575">
                  <c:v>76.229723190000001</c:v>
                </c:pt>
                <c:pt idx="26576">
                  <c:v>75.942908739999993</c:v>
                </c:pt>
                <c:pt idx="26577">
                  <c:v>75.953458069999996</c:v>
                </c:pt>
                <c:pt idx="26578">
                  <c:v>75.851871930000001</c:v>
                </c:pt>
                <c:pt idx="26579">
                  <c:v>73.749869559999993</c:v>
                </c:pt>
                <c:pt idx="26580">
                  <c:v>73.889437639999997</c:v>
                </c:pt>
                <c:pt idx="26581">
                  <c:v>74.52702377</c:v>
                </c:pt>
                <c:pt idx="26582">
                  <c:v>75.943654899999999</c:v>
                </c:pt>
                <c:pt idx="26583">
                  <c:v>75.894681390000002</c:v>
                </c:pt>
                <c:pt idx="26584">
                  <c:v>76.320159849999996</c:v>
                </c:pt>
                <c:pt idx="26585">
                  <c:v>77.780567770000005</c:v>
                </c:pt>
                <c:pt idx="26586">
                  <c:v>78.905599589999994</c:v>
                </c:pt>
                <c:pt idx="26587">
                  <c:v>81.300464539999993</c:v>
                </c:pt>
                <c:pt idx="26588">
                  <c:v>81.436180519999994</c:v>
                </c:pt>
                <c:pt idx="26589">
                  <c:v>81.486648470000006</c:v>
                </c:pt>
                <c:pt idx="26590">
                  <c:v>82.913594399999994</c:v>
                </c:pt>
                <c:pt idx="26591">
                  <c:v>84.259975879999999</c:v>
                </c:pt>
                <c:pt idx="26592">
                  <c:v>85.763334299999997</c:v>
                </c:pt>
                <c:pt idx="26593">
                  <c:v>86.373389399999994</c:v>
                </c:pt>
                <c:pt idx="26594">
                  <c:v>86.544264400000003</c:v>
                </c:pt>
                <c:pt idx="26595">
                  <c:v>86.943345120000004</c:v>
                </c:pt>
                <c:pt idx="26596">
                  <c:v>87.982611779999999</c:v>
                </c:pt>
                <c:pt idx="26597">
                  <c:v>89.096970959999993</c:v>
                </c:pt>
                <c:pt idx="26598">
                  <c:v>89.600122279999994</c:v>
                </c:pt>
                <c:pt idx="26599">
                  <c:v>91.205810229999997</c:v>
                </c:pt>
                <c:pt idx="26600">
                  <c:v>92.496755390000004</c:v>
                </c:pt>
                <c:pt idx="26601">
                  <c:v>93.041725020000001</c:v>
                </c:pt>
                <c:pt idx="26602">
                  <c:v>92.547392040000005</c:v>
                </c:pt>
                <c:pt idx="26603">
                  <c:v>90.854478049999997</c:v>
                </c:pt>
                <c:pt idx="26604">
                  <c:v>88.738150059999995</c:v>
                </c:pt>
                <c:pt idx="26605">
                  <c:v>87.108584579999999</c:v>
                </c:pt>
                <c:pt idx="26606">
                  <c:v>87.201302780000006</c:v>
                </c:pt>
                <c:pt idx="26607">
                  <c:v>87.519974559999994</c:v>
                </c:pt>
                <c:pt idx="26608">
                  <c:v>86.586536100000004</c:v>
                </c:pt>
                <c:pt idx="26609">
                  <c:v>86.360219760000007</c:v>
                </c:pt>
                <c:pt idx="26610">
                  <c:v>85.718973969999993</c:v>
                </c:pt>
                <c:pt idx="26611">
                  <c:v>85.034176220000006</c:v>
                </c:pt>
                <c:pt idx="26612">
                  <c:v>84.417347809999995</c:v>
                </c:pt>
                <c:pt idx="26613">
                  <c:v>84.302641449999996</c:v>
                </c:pt>
                <c:pt idx="26614">
                  <c:v>84.536189539999995</c:v>
                </c:pt>
                <c:pt idx="26615">
                  <c:v>84.485475649999998</c:v>
                </c:pt>
                <c:pt idx="26616">
                  <c:v>83.31217178</c:v>
                </c:pt>
                <c:pt idx="26617">
                  <c:v>82.582578760000004</c:v>
                </c:pt>
                <c:pt idx="26618">
                  <c:v>82.779303839999997</c:v>
                </c:pt>
                <c:pt idx="26619">
                  <c:v>83.483541169999995</c:v>
                </c:pt>
                <c:pt idx="26620">
                  <c:v>84.024322240000004</c:v>
                </c:pt>
                <c:pt idx="26621">
                  <c:v>83.974407009999993</c:v>
                </c:pt>
                <c:pt idx="26622">
                  <c:v>83.675232260000001</c:v>
                </c:pt>
                <c:pt idx="26623">
                  <c:v>83.201245420000006</c:v>
                </c:pt>
                <c:pt idx="26624">
                  <c:v>82.200169369999998</c:v>
                </c:pt>
                <c:pt idx="26625">
                  <c:v>81.242371079999998</c:v>
                </c:pt>
                <c:pt idx="26626">
                  <c:v>80.676009100000002</c:v>
                </c:pt>
                <c:pt idx="26627">
                  <c:v>80.358418159999999</c:v>
                </c:pt>
                <c:pt idx="26628">
                  <c:v>79.524969350000006</c:v>
                </c:pt>
                <c:pt idx="26629">
                  <c:v>78.978956550000007</c:v>
                </c:pt>
                <c:pt idx="26630">
                  <c:v>78.98074622</c:v>
                </c:pt>
                <c:pt idx="26631">
                  <c:v>78.356564280000001</c:v>
                </c:pt>
                <c:pt idx="26632">
                  <c:v>78.409178920000002</c:v>
                </c:pt>
                <c:pt idx="26633">
                  <c:v>80.355531119999995</c:v>
                </c:pt>
                <c:pt idx="26634">
                  <c:v>83.209041260000006</c:v>
                </c:pt>
                <c:pt idx="26635">
                  <c:v>84.369880899999998</c:v>
                </c:pt>
                <c:pt idx="26636">
                  <c:v>83.716636019999996</c:v>
                </c:pt>
                <c:pt idx="26637">
                  <c:v>81.214299260000004</c:v>
                </c:pt>
                <c:pt idx="26638">
                  <c:v>78.391476269999998</c:v>
                </c:pt>
                <c:pt idx="26639">
                  <c:v>75.943046749999993</c:v>
                </c:pt>
                <c:pt idx="26640">
                  <c:v>72.524237110000001</c:v>
                </c:pt>
                <c:pt idx="26641">
                  <c:v>71.313426849999999</c:v>
                </c:pt>
                <c:pt idx="26642">
                  <c:v>70.804095860000004</c:v>
                </c:pt>
                <c:pt idx="26643">
                  <c:v>74.003471219999994</c:v>
                </c:pt>
                <c:pt idx="26644">
                  <c:v>78.727768359999999</c:v>
                </c:pt>
                <c:pt idx="26645">
                  <c:v>81.44436288</c:v>
                </c:pt>
                <c:pt idx="26646">
                  <c:v>81.075582949999998</c:v>
                </c:pt>
                <c:pt idx="26647">
                  <c:v>80.627627750000002</c:v>
                </c:pt>
                <c:pt idx="26648">
                  <c:v>80.181473310000001</c:v>
                </c:pt>
                <c:pt idx="26649">
                  <c:v>79.5120565</c:v>
                </c:pt>
                <c:pt idx="26650">
                  <c:v>78.279962740000002</c:v>
                </c:pt>
                <c:pt idx="26651">
                  <c:v>76.832913250000004</c:v>
                </c:pt>
                <c:pt idx="26652">
                  <c:v>76.481778939999998</c:v>
                </c:pt>
                <c:pt idx="26653">
                  <c:v>75.845622860000006</c:v>
                </c:pt>
                <c:pt idx="26654">
                  <c:v>76.494704819999995</c:v>
                </c:pt>
                <c:pt idx="26655">
                  <c:v>77.758894429999998</c:v>
                </c:pt>
                <c:pt idx="26656">
                  <c:v>78.548035740000003</c:v>
                </c:pt>
                <c:pt idx="26657">
                  <c:v>79.033275270000004</c:v>
                </c:pt>
                <c:pt idx="26658">
                  <c:v>79.146658209999998</c:v>
                </c:pt>
                <c:pt idx="26659">
                  <c:v>77.989539329999999</c:v>
                </c:pt>
                <c:pt idx="26660">
                  <c:v>78.372526109999995</c:v>
                </c:pt>
                <c:pt idx="26661">
                  <c:v>78.673204060000003</c:v>
                </c:pt>
                <c:pt idx="26662">
                  <c:v>78.851536640000006</c:v>
                </c:pt>
                <c:pt idx="26663">
                  <c:v>77.780224099999998</c:v>
                </c:pt>
                <c:pt idx="26664">
                  <c:v>75.829632459999999</c:v>
                </c:pt>
                <c:pt idx="26665">
                  <c:v>76.545984739999994</c:v>
                </c:pt>
                <c:pt idx="26666">
                  <c:v>77.847923469999998</c:v>
                </c:pt>
                <c:pt idx="26667">
                  <c:v>80.029482130000005</c:v>
                </c:pt>
                <c:pt idx="26668">
                  <c:v>82.091789539999994</c:v>
                </c:pt>
                <c:pt idx="26669">
                  <c:v>82.957763290000003</c:v>
                </c:pt>
                <c:pt idx="26670">
                  <c:v>82.492207399999998</c:v>
                </c:pt>
                <c:pt idx="26671">
                  <c:v>81.456631290000004</c:v>
                </c:pt>
                <c:pt idx="26672">
                  <c:v>73.979401859999996</c:v>
                </c:pt>
                <c:pt idx="26673">
                  <c:v>72.768334260000003</c:v>
                </c:pt>
                <c:pt idx="26674">
                  <c:v>73.719036529999997</c:v>
                </c:pt>
                <c:pt idx="26675">
                  <c:v>76.156013060000006</c:v>
                </c:pt>
                <c:pt idx="26676">
                  <c:v>79.999369990000005</c:v>
                </c:pt>
                <c:pt idx="26677">
                  <c:v>78.753975490000002</c:v>
                </c:pt>
                <c:pt idx="26678">
                  <c:v>79.557358059999999</c:v>
                </c:pt>
                <c:pt idx="26679">
                  <c:v>80.037229339999996</c:v>
                </c:pt>
                <c:pt idx="26680">
                  <c:v>80.76460281</c:v>
                </c:pt>
                <c:pt idx="26681">
                  <c:v>79.100017089999994</c:v>
                </c:pt>
                <c:pt idx="26682">
                  <c:v>76.184541440000004</c:v>
                </c:pt>
                <c:pt idx="26683">
                  <c:v>77.306157260000006</c:v>
                </c:pt>
                <c:pt idx="26684">
                  <c:v>80.652463370000007</c:v>
                </c:pt>
                <c:pt idx="26685">
                  <c:v>80.585453630000003</c:v>
                </c:pt>
                <c:pt idx="26686">
                  <c:v>76.739132670000004</c:v>
                </c:pt>
                <c:pt idx="26687">
                  <c:v>77.976625909999996</c:v>
                </c:pt>
                <c:pt idx="26688">
                  <c:v>75.914603799999995</c:v>
                </c:pt>
                <c:pt idx="26689">
                  <c:v>72.468934230000002</c:v>
                </c:pt>
                <c:pt idx="26690">
                  <c:v>70.997466660000001</c:v>
                </c:pt>
                <c:pt idx="26691">
                  <c:v>72.921376519999995</c:v>
                </c:pt>
                <c:pt idx="26692">
                  <c:v>75.234239520000003</c:v>
                </c:pt>
                <c:pt idx="26693">
                  <c:v>76.353291560000002</c:v>
                </c:pt>
                <c:pt idx="26694">
                  <c:v>75.834906009999997</c:v>
                </c:pt>
                <c:pt idx="26695">
                  <c:v>76.149318710000003</c:v>
                </c:pt>
                <c:pt idx="26696">
                  <c:v>76.411119299999996</c:v>
                </c:pt>
                <c:pt idx="26697">
                  <c:v>76.93307326</c:v>
                </c:pt>
                <c:pt idx="26698">
                  <c:v>77.003429940000004</c:v>
                </c:pt>
                <c:pt idx="26699">
                  <c:v>77.020204019999994</c:v>
                </c:pt>
                <c:pt idx="26700">
                  <c:v>76.337618800000001</c:v>
                </c:pt>
                <c:pt idx="26701">
                  <c:v>75.393883049999999</c:v>
                </c:pt>
                <c:pt idx="26702">
                  <c:v>75.380125379999996</c:v>
                </c:pt>
                <c:pt idx="26703">
                  <c:v>74.903298960000001</c:v>
                </c:pt>
                <c:pt idx="26704">
                  <c:v>74.683495949999994</c:v>
                </c:pt>
                <c:pt idx="26705">
                  <c:v>73.982937399999997</c:v>
                </c:pt>
                <c:pt idx="26706">
                  <c:v>73.43669835</c:v>
                </c:pt>
                <c:pt idx="26707">
                  <c:v>73.019517320000006</c:v>
                </c:pt>
                <c:pt idx="26708">
                  <c:v>71.938339080000006</c:v>
                </c:pt>
                <c:pt idx="26709">
                  <c:v>69.35929582</c:v>
                </c:pt>
                <c:pt idx="26710">
                  <c:v>65.941841569999994</c:v>
                </c:pt>
                <c:pt idx="26711">
                  <c:v>63.586963949999998</c:v>
                </c:pt>
                <c:pt idx="26712">
                  <c:v>61.364846249999999</c:v>
                </c:pt>
                <c:pt idx="26713">
                  <c:v>62.385422409999997</c:v>
                </c:pt>
                <c:pt idx="26714">
                  <c:v>63.34647125</c:v>
                </c:pt>
                <c:pt idx="26715">
                  <c:v>64.233162570000005</c:v>
                </c:pt>
                <c:pt idx="26716">
                  <c:v>65.924018079999996</c:v>
                </c:pt>
                <c:pt idx="26717">
                  <c:v>66.831756709999993</c:v>
                </c:pt>
                <c:pt idx="26718">
                  <c:v>68.105613520000006</c:v>
                </c:pt>
                <c:pt idx="26719">
                  <c:v>70.121255570000002</c:v>
                </c:pt>
                <c:pt idx="26720">
                  <c:v>72.232995220000006</c:v>
                </c:pt>
                <c:pt idx="26721">
                  <c:v>73.412132810000003</c:v>
                </c:pt>
                <c:pt idx="26722">
                  <c:v>73.758509880000005</c:v>
                </c:pt>
                <c:pt idx="26723">
                  <c:v>73.745068610000004</c:v>
                </c:pt>
                <c:pt idx="26724">
                  <c:v>73.417180380000005</c:v>
                </c:pt>
                <c:pt idx="26725">
                  <c:v>72.476289149999999</c:v>
                </c:pt>
                <c:pt idx="26726">
                  <c:v>71.882093249999997</c:v>
                </c:pt>
                <c:pt idx="26727">
                  <c:v>71.376164799999998</c:v>
                </c:pt>
                <c:pt idx="26728">
                  <c:v>71.04533902</c:v>
                </c:pt>
                <c:pt idx="26729">
                  <c:v>70.660679139999999</c:v>
                </c:pt>
                <c:pt idx="26730">
                  <c:v>69.383859150000006</c:v>
                </c:pt>
                <c:pt idx="26731">
                  <c:v>70.40140332</c:v>
                </c:pt>
                <c:pt idx="26732">
                  <c:v>69.820148520000004</c:v>
                </c:pt>
                <c:pt idx="26733">
                  <c:v>68.156276570000003</c:v>
                </c:pt>
                <c:pt idx="26734">
                  <c:v>68.672232980000004</c:v>
                </c:pt>
                <c:pt idx="26735">
                  <c:v>69.515837239999996</c:v>
                </c:pt>
                <c:pt idx="26736">
                  <c:v>67.12379541</c:v>
                </c:pt>
                <c:pt idx="26737">
                  <c:v>67.874910069999999</c:v>
                </c:pt>
                <c:pt idx="26738">
                  <c:v>66.749026819999997</c:v>
                </c:pt>
                <c:pt idx="26739">
                  <c:v>68.065204910000006</c:v>
                </c:pt>
                <c:pt idx="26740">
                  <c:v>68.673914940000003</c:v>
                </c:pt>
                <c:pt idx="26741">
                  <c:v>70.870461820000003</c:v>
                </c:pt>
                <c:pt idx="26742">
                  <c:v>71.225527799999995</c:v>
                </c:pt>
                <c:pt idx="26743">
                  <c:v>70.201166470000004</c:v>
                </c:pt>
                <c:pt idx="26744">
                  <c:v>69.648010080000006</c:v>
                </c:pt>
                <c:pt idx="26745">
                  <c:v>67.91943612</c:v>
                </c:pt>
                <c:pt idx="26746">
                  <c:v>70.438012290000003</c:v>
                </c:pt>
                <c:pt idx="26747">
                  <c:v>67.847171720000006</c:v>
                </c:pt>
                <c:pt idx="26748">
                  <c:v>65.688522230000004</c:v>
                </c:pt>
                <c:pt idx="26749">
                  <c:v>66.955547280000005</c:v>
                </c:pt>
                <c:pt idx="26750">
                  <c:v>68.85497101</c:v>
                </c:pt>
                <c:pt idx="26751">
                  <c:v>67.087516489999999</c:v>
                </c:pt>
                <c:pt idx="26752">
                  <c:v>67.588919619999999</c:v>
                </c:pt>
                <c:pt idx="26753">
                  <c:v>67.318084690000006</c:v>
                </c:pt>
                <c:pt idx="26754">
                  <c:v>68.118466290000001</c:v>
                </c:pt>
                <c:pt idx="26755">
                  <c:v>71.693578419999994</c:v>
                </c:pt>
                <c:pt idx="26756">
                  <c:v>73.513619090000006</c:v>
                </c:pt>
                <c:pt idx="26757">
                  <c:v>73.814194819999997</c:v>
                </c:pt>
                <c:pt idx="26758">
                  <c:v>73.514660309999996</c:v>
                </c:pt>
                <c:pt idx="26759">
                  <c:v>74.096333700000002</c:v>
                </c:pt>
                <c:pt idx="26760">
                  <c:v>73.831173910000004</c:v>
                </c:pt>
                <c:pt idx="26761">
                  <c:v>76.859007270000006</c:v>
                </c:pt>
                <c:pt idx="26762">
                  <c:v>78.807024209999994</c:v>
                </c:pt>
                <c:pt idx="26763">
                  <c:v>81.047274689999995</c:v>
                </c:pt>
                <c:pt idx="26764">
                  <c:v>83.560806319999998</c:v>
                </c:pt>
                <c:pt idx="26765">
                  <c:v>85.054832390000001</c:v>
                </c:pt>
                <c:pt idx="26766">
                  <c:v>85.056352149999995</c:v>
                </c:pt>
                <c:pt idx="26767">
                  <c:v>85.790860319999993</c:v>
                </c:pt>
                <c:pt idx="26768">
                  <c:v>86.847017019999996</c:v>
                </c:pt>
                <c:pt idx="26769">
                  <c:v>86.662357499999999</c:v>
                </c:pt>
                <c:pt idx="26770">
                  <c:v>86.590971109999998</c:v>
                </c:pt>
                <c:pt idx="26771">
                  <c:v>86.595520289999996</c:v>
                </c:pt>
                <c:pt idx="26772">
                  <c:v>86.815690910000001</c:v>
                </c:pt>
                <c:pt idx="26773">
                  <c:v>86.392030309999996</c:v>
                </c:pt>
                <c:pt idx="26774">
                  <c:v>86.332732980000003</c:v>
                </c:pt>
                <c:pt idx="26775">
                  <c:v>85.52126208</c:v>
                </c:pt>
                <c:pt idx="26776">
                  <c:v>85.104138629999994</c:v>
                </c:pt>
                <c:pt idx="26777">
                  <c:v>85.741718649999996</c:v>
                </c:pt>
                <c:pt idx="26778">
                  <c:v>86.174047099999996</c:v>
                </c:pt>
                <c:pt idx="26779">
                  <c:v>85.238486399999999</c:v>
                </c:pt>
                <c:pt idx="26780">
                  <c:v>86.055825720000001</c:v>
                </c:pt>
                <c:pt idx="26781">
                  <c:v>86.394609740000007</c:v>
                </c:pt>
                <c:pt idx="26782">
                  <c:v>86.352340709999993</c:v>
                </c:pt>
                <c:pt idx="26783">
                  <c:v>86.060039459999999</c:v>
                </c:pt>
                <c:pt idx="26784">
                  <c:v>82.204137799999998</c:v>
                </c:pt>
                <c:pt idx="26785">
                  <c:v>78.630538729999998</c:v>
                </c:pt>
                <c:pt idx="26786">
                  <c:v>82.596420940000002</c:v>
                </c:pt>
                <c:pt idx="26787">
                  <c:v>84.270023330000001</c:v>
                </c:pt>
                <c:pt idx="26788">
                  <c:v>83.558751529999995</c:v>
                </c:pt>
                <c:pt idx="26789">
                  <c:v>83.651313439999996</c:v>
                </c:pt>
                <c:pt idx="26790">
                  <c:v>84.767762840000003</c:v>
                </c:pt>
                <c:pt idx="26791">
                  <c:v>83.52140412</c:v>
                </c:pt>
                <c:pt idx="26792">
                  <c:v>81.866233699999995</c:v>
                </c:pt>
                <c:pt idx="26793">
                  <c:v>80.869210969999997</c:v>
                </c:pt>
                <c:pt idx="26794">
                  <c:v>81.796491930000002</c:v>
                </c:pt>
                <c:pt idx="26795">
                  <c:v>83.626260569999999</c:v>
                </c:pt>
                <c:pt idx="26796">
                  <c:v>85.20076091</c:v>
                </c:pt>
                <c:pt idx="26797">
                  <c:v>87.142434440000002</c:v>
                </c:pt>
                <c:pt idx="26798">
                  <c:v>87.664581940000005</c:v>
                </c:pt>
                <c:pt idx="26799">
                  <c:v>87.885120860000001</c:v>
                </c:pt>
                <c:pt idx="26800">
                  <c:v>87.698298230000006</c:v>
                </c:pt>
                <c:pt idx="26801">
                  <c:v>87.022275710000002</c:v>
                </c:pt>
                <c:pt idx="26802">
                  <c:v>86.459957889999998</c:v>
                </c:pt>
                <c:pt idx="26803">
                  <c:v>86.123552910000001</c:v>
                </c:pt>
                <c:pt idx="26804">
                  <c:v>85.647020569999995</c:v>
                </c:pt>
                <c:pt idx="26805">
                  <c:v>85.84356262</c:v>
                </c:pt>
                <c:pt idx="26806">
                  <c:v>86.259956500000001</c:v>
                </c:pt>
                <c:pt idx="26807">
                  <c:v>84.430494769999996</c:v>
                </c:pt>
                <c:pt idx="26808">
                  <c:v>79.548462529999995</c:v>
                </c:pt>
                <c:pt idx="26809">
                  <c:v>80.594314969999999</c:v>
                </c:pt>
                <c:pt idx="26810">
                  <c:v>81.212043800000004</c:v>
                </c:pt>
                <c:pt idx="26811">
                  <c:v>83.014043749999999</c:v>
                </c:pt>
                <c:pt idx="26812">
                  <c:v>86.101026320000003</c:v>
                </c:pt>
                <c:pt idx="26813">
                  <c:v>86.307753809999994</c:v>
                </c:pt>
                <c:pt idx="26814">
                  <c:v>85.217847120000002</c:v>
                </c:pt>
                <c:pt idx="26815">
                  <c:v>86.688433799999999</c:v>
                </c:pt>
                <c:pt idx="26816">
                  <c:v>88.520875250000003</c:v>
                </c:pt>
                <c:pt idx="26817">
                  <c:v>88.613669369999997</c:v>
                </c:pt>
                <c:pt idx="26818">
                  <c:v>87.946798650000005</c:v>
                </c:pt>
                <c:pt idx="26819">
                  <c:v>87.47150302</c:v>
                </c:pt>
                <c:pt idx="26820">
                  <c:v>88.465909730000007</c:v>
                </c:pt>
                <c:pt idx="26821">
                  <c:v>89.455891829999999</c:v>
                </c:pt>
                <c:pt idx="26822">
                  <c:v>89.549759800000004</c:v>
                </c:pt>
                <c:pt idx="26823">
                  <c:v>90.808650560000004</c:v>
                </c:pt>
                <c:pt idx="26824">
                  <c:v>93.391053029999995</c:v>
                </c:pt>
                <c:pt idx="26825">
                  <c:v>95.686319699999999</c:v>
                </c:pt>
                <c:pt idx="26826">
                  <c:v>97.035000179999997</c:v>
                </c:pt>
                <c:pt idx="26827">
                  <c:v>97.872946659999997</c:v>
                </c:pt>
                <c:pt idx="26828">
                  <c:v>97.401188419999997</c:v>
                </c:pt>
                <c:pt idx="26829">
                  <c:v>95.634225189999995</c:v>
                </c:pt>
                <c:pt idx="26830">
                  <c:v>92.839800150000002</c:v>
                </c:pt>
                <c:pt idx="26831">
                  <c:v>90.374960849999994</c:v>
                </c:pt>
                <c:pt idx="26832">
                  <c:v>88.698387400000001</c:v>
                </c:pt>
                <c:pt idx="26833">
                  <c:v>88.595301489999997</c:v>
                </c:pt>
                <c:pt idx="26834">
                  <c:v>90.294761859999994</c:v>
                </c:pt>
                <c:pt idx="26835">
                  <c:v>90.993787409999996</c:v>
                </c:pt>
                <c:pt idx="26836">
                  <c:v>90.006389960000007</c:v>
                </c:pt>
                <c:pt idx="26837">
                  <c:v>86.684610180000007</c:v>
                </c:pt>
                <c:pt idx="26838">
                  <c:v>85.092110180000006</c:v>
                </c:pt>
                <c:pt idx="26839">
                  <c:v>84.419559030000002</c:v>
                </c:pt>
                <c:pt idx="26840">
                  <c:v>81.985319349999997</c:v>
                </c:pt>
                <c:pt idx="26841">
                  <c:v>81.165820740000001</c:v>
                </c:pt>
                <c:pt idx="26842">
                  <c:v>83.538407070000005</c:v>
                </c:pt>
                <c:pt idx="26843">
                  <c:v>86.273149810000007</c:v>
                </c:pt>
                <c:pt idx="26844">
                  <c:v>87.799835020000003</c:v>
                </c:pt>
                <c:pt idx="26845">
                  <c:v>87.737151159999996</c:v>
                </c:pt>
                <c:pt idx="26846">
                  <c:v>87.316965269999997</c:v>
                </c:pt>
                <c:pt idx="26847">
                  <c:v>86.670842980000003</c:v>
                </c:pt>
                <c:pt idx="26848">
                  <c:v>87.290888080000002</c:v>
                </c:pt>
                <c:pt idx="26849">
                  <c:v>88.682897550000007</c:v>
                </c:pt>
                <c:pt idx="26850">
                  <c:v>87.187160169999999</c:v>
                </c:pt>
                <c:pt idx="26851">
                  <c:v>85.177762560000005</c:v>
                </c:pt>
                <c:pt idx="26852">
                  <c:v>87.052771239999998</c:v>
                </c:pt>
                <c:pt idx="26853">
                  <c:v>87.164702809999994</c:v>
                </c:pt>
                <c:pt idx="26854">
                  <c:v>85.127728840000003</c:v>
                </c:pt>
                <c:pt idx="26855">
                  <c:v>79.178632899999997</c:v>
                </c:pt>
                <c:pt idx="26856">
                  <c:v>76.363181150000003</c:v>
                </c:pt>
                <c:pt idx="26857">
                  <c:v>73.699164580000001</c:v>
                </c:pt>
                <c:pt idx="26858">
                  <c:v>73.433240650000002</c:v>
                </c:pt>
                <c:pt idx="26859">
                  <c:v>75.535714220000003</c:v>
                </c:pt>
                <c:pt idx="26860">
                  <c:v>78.632596129999996</c:v>
                </c:pt>
                <c:pt idx="26861">
                  <c:v>82.123847400000002</c:v>
                </c:pt>
                <c:pt idx="26862">
                  <c:v>83.372539930000002</c:v>
                </c:pt>
                <c:pt idx="26863">
                  <c:v>80.714444619999995</c:v>
                </c:pt>
                <c:pt idx="26864">
                  <c:v>77.616660600000003</c:v>
                </c:pt>
                <c:pt idx="26865">
                  <c:v>76.563169110000004</c:v>
                </c:pt>
                <c:pt idx="26866">
                  <c:v>74.633145080000006</c:v>
                </c:pt>
                <c:pt idx="26867">
                  <c:v>72.01662657</c:v>
                </c:pt>
                <c:pt idx="26868">
                  <c:v>72.827176170000001</c:v>
                </c:pt>
                <c:pt idx="26869">
                  <c:v>73.972266750000003</c:v>
                </c:pt>
                <c:pt idx="26870">
                  <c:v>75.73503719</c:v>
                </c:pt>
                <c:pt idx="26871">
                  <c:v>77.582955209999994</c:v>
                </c:pt>
                <c:pt idx="26872">
                  <c:v>78.964155140000003</c:v>
                </c:pt>
                <c:pt idx="26873">
                  <c:v>79.411197430000001</c:v>
                </c:pt>
                <c:pt idx="26874">
                  <c:v>79.835626950000005</c:v>
                </c:pt>
                <c:pt idx="26875">
                  <c:v>79.674939010000003</c:v>
                </c:pt>
                <c:pt idx="26876">
                  <c:v>79.368522350000006</c:v>
                </c:pt>
                <c:pt idx="26877">
                  <c:v>79.255919449999993</c:v>
                </c:pt>
                <c:pt idx="26878">
                  <c:v>77.730616010000006</c:v>
                </c:pt>
                <c:pt idx="26879">
                  <c:v>76.064822419999999</c:v>
                </c:pt>
                <c:pt idx="26880">
                  <c:v>72.879269350000001</c:v>
                </c:pt>
                <c:pt idx="26881">
                  <c:v>76.152148569999994</c:v>
                </c:pt>
                <c:pt idx="26882">
                  <c:v>79.648779169999997</c:v>
                </c:pt>
                <c:pt idx="26883">
                  <c:v>80.68498529</c:v>
                </c:pt>
                <c:pt idx="26884">
                  <c:v>80.965214880000005</c:v>
                </c:pt>
                <c:pt idx="26885">
                  <c:v>80.474211179999998</c:v>
                </c:pt>
                <c:pt idx="26886">
                  <c:v>79.983460199999996</c:v>
                </c:pt>
                <c:pt idx="26887">
                  <c:v>80.86443611</c:v>
                </c:pt>
                <c:pt idx="26888">
                  <c:v>81.679187499999998</c:v>
                </c:pt>
                <c:pt idx="26889">
                  <c:v>83.811736319999994</c:v>
                </c:pt>
                <c:pt idx="26890">
                  <c:v>84.948778149999995</c:v>
                </c:pt>
                <c:pt idx="26891">
                  <c:v>83.566094559999996</c:v>
                </c:pt>
                <c:pt idx="26892">
                  <c:v>83.156954920000004</c:v>
                </c:pt>
                <c:pt idx="26893">
                  <c:v>84.759360709999996</c:v>
                </c:pt>
                <c:pt idx="26894">
                  <c:v>82.874012100000002</c:v>
                </c:pt>
                <c:pt idx="26895">
                  <c:v>80.900030310000005</c:v>
                </c:pt>
                <c:pt idx="26896">
                  <c:v>79.41407049</c:v>
                </c:pt>
                <c:pt idx="26897">
                  <c:v>78.114055039999997</c:v>
                </c:pt>
                <c:pt idx="26898">
                  <c:v>76.368599029999999</c:v>
                </c:pt>
                <c:pt idx="26899">
                  <c:v>78.076077429999998</c:v>
                </c:pt>
                <c:pt idx="26900">
                  <c:v>78.446086390000005</c:v>
                </c:pt>
                <c:pt idx="26901">
                  <c:v>78.040937209999996</c:v>
                </c:pt>
                <c:pt idx="26902">
                  <c:v>76.441100910000003</c:v>
                </c:pt>
                <c:pt idx="26903">
                  <c:v>76.652151509999996</c:v>
                </c:pt>
                <c:pt idx="26904">
                  <c:v>77.206476980000005</c:v>
                </c:pt>
                <c:pt idx="26905">
                  <c:v>78.344372109999995</c:v>
                </c:pt>
                <c:pt idx="26906">
                  <c:v>79.226022</c:v>
                </c:pt>
                <c:pt idx="26907">
                  <c:v>79.221023500000001</c:v>
                </c:pt>
                <c:pt idx="26908">
                  <c:v>77.091372509999999</c:v>
                </c:pt>
                <c:pt idx="26909">
                  <c:v>72.681644039999995</c:v>
                </c:pt>
                <c:pt idx="26910">
                  <c:v>70.592343040000003</c:v>
                </c:pt>
                <c:pt idx="26911">
                  <c:v>70.623291179999995</c:v>
                </c:pt>
                <c:pt idx="26912">
                  <c:v>72.869020320000004</c:v>
                </c:pt>
                <c:pt idx="26913">
                  <c:v>73.757003859999998</c:v>
                </c:pt>
                <c:pt idx="26914">
                  <c:v>73.405885359999999</c:v>
                </c:pt>
                <c:pt idx="26915">
                  <c:v>73.110585029999996</c:v>
                </c:pt>
                <c:pt idx="26916">
                  <c:v>72.446313099999998</c:v>
                </c:pt>
                <c:pt idx="26917">
                  <c:v>71.050792709999996</c:v>
                </c:pt>
                <c:pt idx="26918">
                  <c:v>68.054459829999999</c:v>
                </c:pt>
                <c:pt idx="26919">
                  <c:v>66.003542879999998</c:v>
                </c:pt>
                <c:pt idx="26920">
                  <c:v>64.097116069999998</c:v>
                </c:pt>
                <c:pt idx="26921">
                  <c:v>62.970646389999999</c:v>
                </c:pt>
                <c:pt idx="26922">
                  <c:v>62.366497799999998</c:v>
                </c:pt>
                <c:pt idx="26923">
                  <c:v>60.27592705</c:v>
                </c:pt>
                <c:pt idx="26924">
                  <c:v>57.860670290000002</c:v>
                </c:pt>
                <c:pt idx="26925">
                  <c:v>56.85840606</c:v>
                </c:pt>
                <c:pt idx="26926">
                  <c:v>58.275498939999999</c:v>
                </c:pt>
                <c:pt idx="26927">
                  <c:v>55.276985310000001</c:v>
                </c:pt>
                <c:pt idx="26928">
                  <c:v>48.212797639999998</c:v>
                </c:pt>
                <c:pt idx="26929">
                  <c:v>45.99628671</c:v>
                </c:pt>
                <c:pt idx="26930">
                  <c:v>49.06653816</c:v>
                </c:pt>
                <c:pt idx="26931">
                  <c:v>58.198246359999999</c:v>
                </c:pt>
                <c:pt idx="26932">
                  <c:v>62.910516979999997</c:v>
                </c:pt>
                <c:pt idx="26933">
                  <c:v>62.303608009999998</c:v>
                </c:pt>
                <c:pt idx="26934">
                  <c:v>62.529696149999999</c:v>
                </c:pt>
                <c:pt idx="26935">
                  <c:v>63.70722164</c:v>
                </c:pt>
                <c:pt idx="26936">
                  <c:v>63.317204500000003</c:v>
                </c:pt>
                <c:pt idx="26937">
                  <c:v>63.675775440000002</c:v>
                </c:pt>
                <c:pt idx="26938">
                  <c:v>64.698924689999998</c:v>
                </c:pt>
                <c:pt idx="26939">
                  <c:v>65.644159200000004</c:v>
                </c:pt>
                <c:pt idx="26940">
                  <c:v>63.294270480000002</c:v>
                </c:pt>
                <c:pt idx="26941">
                  <c:v>61.779696129999998</c:v>
                </c:pt>
                <c:pt idx="26942">
                  <c:v>65.926652759999996</c:v>
                </c:pt>
                <c:pt idx="26943">
                  <c:v>69.61136947</c:v>
                </c:pt>
                <c:pt idx="26944">
                  <c:v>71.597634139999997</c:v>
                </c:pt>
                <c:pt idx="26945">
                  <c:v>72.146654639999994</c:v>
                </c:pt>
                <c:pt idx="26946">
                  <c:v>72.847090649999998</c:v>
                </c:pt>
                <c:pt idx="26947">
                  <c:v>72.595810749999998</c:v>
                </c:pt>
                <c:pt idx="26948">
                  <c:v>72.903032150000001</c:v>
                </c:pt>
                <c:pt idx="26949">
                  <c:v>74.604812260000003</c:v>
                </c:pt>
                <c:pt idx="26950">
                  <c:v>75.226040819999994</c:v>
                </c:pt>
                <c:pt idx="26951">
                  <c:v>75.151451690000002</c:v>
                </c:pt>
                <c:pt idx="26952">
                  <c:v>75.998315910000002</c:v>
                </c:pt>
                <c:pt idx="26953">
                  <c:v>69.015459370000002</c:v>
                </c:pt>
                <c:pt idx="26954">
                  <c:v>65.873055800000003</c:v>
                </c:pt>
                <c:pt idx="26955">
                  <c:v>67.080554989999996</c:v>
                </c:pt>
                <c:pt idx="26956">
                  <c:v>70.536406279999994</c:v>
                </c:pt>
                <c:pt idx="26957">
                  <c:v>76.761836759999994</c:v>
                </c:pt>
                <c:pt idx="26958">
                  <c:v>75.999519759999998</c:v>
                </c:pt>
                <c:pt idx="26959">
                  <c:v>77.607837320000002</c:v>
                </c:pt>
                <c:pt idx="26960">
                  <c:v>76.846481760000003</c:v>
                </c:pt>
                <c:pt idx="26961">
                  <c:v>76.891428919999996</c:v>
                </c:pt>
                <c:pt idx="26962">
                  <c:v>78.012730039999994</c:v>
                </c:pt>
                <c:pt idx="26963">
                  <c:v>79.149599570000007</c:v>
                </c:pt>
                <c:pt idx="26964">
                  <c:v>81.434032490000007</c:v>
                </c:pt>
                <c:pt idx="26965">
                  <c:v>81.212531380000001</c:v>
                </c:pt>
                <c:pt idx="26966">
                  <c:v>82.328249639999996</c:v>
                </c:pt>
                <c:pt idx="26967">
                  <c:v>81.972074840000005</c:v>
                </c:pt>
                <c:pt idx="26968">
                  <c:v>82.087975549999996</c:v>
                </c:pt>
                <c:pt idx="26969">
                  <c:v>83.146526359999996</c:v>
                </c:pt>
                <c:pt idx="26970">
                  <c:v>83.885126119999995</c:v>
                </c:pt>
                <c:pt idx="26971">
                  <c:v>84.063963180000002</c:v>
                </c:pt>
                <c:pt idx="26972">
                  <c:v>82.337077249999993</c:v>
                </c:pt>
                <c:pt idx="26973">
                  <c:v>81.123367639999998</c:v>
                </c:pt>
                <c:pt idx="26974">
                  <c:v>79.845049000000003</c:v>
                </c:pt>
                <c:pt idx="26975">
                  <c:v>79.936567800000006</c:v>
                </c:pt>
                <c:pt idx="26976">
                  <c:v>79.931474780000002</c:v>
                </c:pt>
                <c:pt idx="26977">
                  <c:v>79.663865270000002</c:v>
                </c:pt>
                <c:pt idx="26978">
                  <c:v>80.318271670000001</c:v>
                </c:pt>
                <c:pt idx="26979">
                  <c:v>79.827450299999995</c:v>
                </c:pt>
                <c:pt idx="26980">
                  <c:v>78.770053279999999</c:v>
                </c:pt>
                <c:pt idx="26981">
                  <c:v>78.716826069999996</c:v>
                </c:pt>
                <c:pt idx="26982">
                  <c:v>79.86396585</c:v>
                </c:pt>
                <c:pt idx="26983">
                  <c:v>80.310750859999999</c:v>
                </c:pt>
                <c:pt idx="26984">
                  <c:v>81.115255739999995</c:v>
                </c:pt>
                <c:pt idx="26985">
                  <c:v>81.204034840000006</c:v>
                </c:pt>
                <c:pt idx="26986">
                  <c:v>81.337108060000006</c:v>
                </c:pt>
                <c:pt idx="26987">
                  <c:v>82.118461749999994</c:v>
                </c:pt>
                <c:pt idx="26988">
                  <c:v>83.511919419999998</c:v>
                </c:pt>
                <c:pt idx="26989">
                  <c:v>85.510992849999994</c:v>
                </c:pt>
                <c:pt idx="26990">
                  <c:v>88.867584919999999</c:v>
                </c:pt>
                <c:pt idx="26991">
                  <c:v>88.563753030000001</c:v>
                </c:pt>
                <c:pt idx="26992">
                  <c:v>87.621138250000001</c:v>
                </c:pt>
                <c:pt idx="26993">
                  <c:v>87.422957629999999</c:v>
                </c:pt>
                <c:pt idx="26994">
                  <c:v>86.412817709999999</c:v>
                </c:pt>
                <c:pt idx="26995">
                  <c:v>87.206517259999998</c:v>
                </c:pt>
                <c:pt idx="26996">
                  <c:v>86.215797190000004</c:v>
                </c:pt>
                <c:pt idx="26997">
                  <c:v>83.050779860000006</c:v>
                </c:pt>
                <c:pt idx="26998">
                  <c:v>82.44527927</c:v>
                </c:pt>
                <c:pt idx="26999">
                  <c:v>80.830913620000004</c:v>
                </c:pt>
                <c:pt idx="27000">
                  <c:v>81.321737580000004</c:v>
                </c:pt>
                <c:pt idx="27001">
                  <c:v>82.410492289999993</c:v>
                </c:pt>
                <c:pt idx="27002">
                  <c:v>82.087363690000004</c:v>
                </c:pt>
                <c:pt idx="27003">
                  <c:v>81.248822450000006</c:v>
                </c:pt>
                <c:pt idx="27004">
                  <c:v>81.210805149999999</c:v>
                </c:pt>
                <c:pt idx="27005">
                  <c:v>92.207376359999998</c:v>
                </c:pt>
                <c:pt idx="27006">
                  <c:v>99.768137760000002</c:v>
                </c:pt>
                <c:pt idx="27007">
                  <c:v>100</c:v>
                </c:pt>
                <c:pt idx="27008">
                  <c:v>100</c:v>
                </c:pt>
                <c:pt idx="27009">
                  <c:v>100</c:v>
                </c:pt>
                <c:pt idx="27010">
                  <c:v>100</c:v>
                </c:pt>
                <c:pt idx="27011">
                  <c:v>100</c:v>
                </c:pt>
                <c:pt idx="27012">
                  <c:v>100</c:v>
                </c:pt>
                <c:pt idx="27013">
                  <c:v>100</c:v>
                </c:pt>
                <c:pt idx="27014">
                  <c:v>100</c:v>
                </c:pt>
                <c:pt idx="27015">
                  <c:v>100</c:v>
                </c:pt>
                <c:pt idx="27016">
                  <c:v>100</c:v>
                </c:pt>
                <c:pt idx="27017">
                  <c:v>100</c:v>
                </c:pt>
                <c:pt idx="27018">
                  <c:v>100</c:v>
                </c:pt>
                <c:pt idx="27019">
                  <c:v>100</c:v>
                </c:pt>
                <c:pt idx="27020">
                  <c:v>100</c:v>
                </c:pt>
                <c:pt idx="27021">
                  <c:v>100</c:v>
                </c:pt>
                <c:pt idx="27022">
                  <c:v>100</c:v>
                </c:pt>
                <c:pt idx="27023">
                  <c:v>99.999900229999994</c:v>
                </c:pt>
                <c:pt idx="27024">
                  <c:v>100</c:v>
                </c:pt>
                <c:pt idx="27025">
                  <c:v>99.508452399999996</c:v>
                </c:pt>
                <c:pt idx="27026">
                  <c:v>95.692888179999997</c:v>
                </c:pt>
                <c:pt idx="27027">
                  <c:v>92.366429019999998</c:v>
                </c:pt>
                <c:pt idx="27028">
                  <c:v>94.839560509999998</c:v>
                </c:pt>
                <c:pt idx="27029">
                  <c:v>96.975485340000006</c:v>
                </c:pt>
                <c:pt idx="27030">
                  <c:v>97.0471608</c:v>
                </c:pt>
                <c:pt idx="27031">
                  <c:v>99.377566400000006</c:v>
                </c:pt>
                <c:pt idx="27032">
                  <c:v>100</c:v>
                </c:pt>
                <c:pt idx="27033">
                  <c:v>100</c:v>
                </c:pt>
                <c:pt idx="27034">
                  <c:v>100</c:v>
                </c:pt>
                <c:pt idx="27035">
                  <c:v>100</c:v>
                </c:pt>
                <c:pt idx="27036">
                  <c:v>100</c:v>
                </c:pt>
                <c:pt idx="27037">
                  <c:v>100</c:v>
                </c:pt>
                <c:pt idx="27038">
                  <c:v>100</c:v>
                </c:pt>
                <c:pt idx="27039">
                  <c:v>100</c:v>
                </c:pt>
                <c:pt idx="27040">
                  <c:v>100</c:v>
                </c:pt>
                <c:pt idx="27041">
                  <c:v>100</c:v>
                </c:pt>
                <c:pt idx="27042">
                  <c:v>100</c:v>
                </c:pt>
                <c:pt idx="27043">
                  <c:v>100</c:v>
                </c:pt>
                <c:pt idx="27044">
                  <c:v>100</c:v>
                </c:pt>
                <c:pt idx="27045">
                  <c:v>100</c:v>
                </c:pt>
                <c:pt idx="27046">
                  <c:v>93.953100399999997</c:v>
                </c:pt>
                <c:pt idx="27047">
                  <c:v>83.908402949999996</c:v>
                </c:pt>
                <c:pt idx="27048">
                  <c:v>80.633761870000001</c:v>
                </c:pt>
                <c:pt idx="27049">
                  <c:v>79.069458260000005</c:v>
                </c:pt>
                <c:pt idx="27050">
                  <c:v>75.188746600000002</c:v>
                </c:pt>
                <c:pt idx="27051">
                  <c:v>73.297779270000007</c:v>
                </c:pt>
                <c:pt idx="27052">
                  <c:v>71.110345280000004</c:v>
                </c:pt>
                <c:pt idx="27053">
                  <c:v>72.389075980000001</c:v>
                </c:pt>
                <c:pt idx="27054">
                  <c:v>75.40676406</c:v>
                </c:pt>
                <c:pt idx="27055">
                  <c:v>76.205132079999998</c:v>
                </c:pt>
                <c:pt idx="27056">
                  <c:v>71.096059620000005</c:v>
                </c:pt>
                <c:pt idx="27057">
                  <c:v>72.125476000000006</c:v>
                </c:pt>
                <c:pt idx="27058">
                  <c:v>76.187442849999996</c:v>
                </c:pt>
                <c:pt idx="27059">
                  <c:v>85.175662470000006</c:v>
                </c:pt>
                <c:pt idx="27060">
                  <c:v>92.06236011</c:v>
                </c:pt>
                <c:pt idx="27061">
                  <c:v>85.724191189999999</c:v>
                </c:pt>
                <c:pt idx="27062">
                  <c:v>80.579253230000006</c:v>
                </c:pt>
                <c:pt idx="27063">
                  <c:v>79.175386489999994</c:v>
                </c:pt>
                <c:pt idx="27064">
                  <c:v>79.803736009999994</c:v>
                </c:pt>
                <c:pt idx="27065">
                  <c:v>82.138891830000006</c:v>
                </c:pt>
                <c:pt idx="27066">
                  <c:v>85.575668039999996</c:v>
                </c:pt>
                <c:pt idx="27067">
                  <c:v>90.770649969999994</c:v>
                </c:pt>
                <c:pt idx="27068">
                  <c:v>93.665877109999997</c:v>
                </c:pt>
                <c:pt idx="27069">
                  <c:v>93.503842980000002</c:v>
                </c:pt>
                <c:pt idx="27070">
                  <c:v>87.963272090000004</c:v>
                </c:pt>
                <c:pt idx="27071">
                  <c:v>82.288755269999996</c:v>
                </c:pt>
                <c:pt idx="27072">
                  <c:v>78.890715689999993</c:v>
                </c:pt>
                <c:pt idx="27073">
                  <c:v>78.216731390000007</c:v>
                </c:pt>
                <c:pt idx="27074">
                  <c:v>77.321178500000002</c:v>
                </c:pt>
                <c:pt idx="27075">
                  <c:v>76.250579000000002</c:v>
                </c:pt>
                <c:pt idx="27076">
                  <c:v>76.335004229999996</c:v>
                </c:pt>
                <c:pt idx="27077">
                  <c:v>78.963783840000005</c:v>
                </c:pt>
                <c:pt idx="27078">
                  <c:v>83.520359499999998</c:v>
                </c:pt>
                <c:pt idx="27079">
                  <c:v>86.85762081</c:v>
                </c:pt>
                <c:pt idx="27080">
                  <c:v>86.695517319999993</c:v>
                </c:pt>
                <c:pt idx="27081">
                  <c:v>86.921536059999994</c:v>
                </c:pt>
                <c:pt idx="27082">
                  <c:v>87.298237810000003</c:v>
                </c:pt>
                <c:pt idx="27083">
                  <c:v>86.921567370000005</c:v>
                </c:pt>
                <c:pt idx="27084">
                  <c:v>88.106524769999993</c:v>
                </c:pt>
                <c:pt idx="27085">
                  <c:v>92.732752180000006</c:v>
                </c:pt>
                <c:pt idx="27086">
                  <c:v>95.033087510000001</c:v>
                </c:pt>
                <c:pt idx="27087">
                  <c:v>95.243624850000003</c:v>
                </c:pt>
                <c:pt idx="27088">
                  <c:v>95.433815289999998</c:v>
                </c:pt>
                <c:pt idx="27089">
                  <c:v>96.568514199999996</c:v>
                </c:pt>
                <c:pt idx="27090">
                  <c:v>97.235291720000006</c:v>
                </c:pt>
                <c:pt idx="27091">
                  <c:v>98.574679779999997</c:v>
                </c:pt>
                <c:pt idx="27092">
                  <c:v>100</c:v>
                </c:pt>
                <c:pt idx="27093">
                  <c:v>100</c:v>
                </c:pt>
                <c:pt idx="27094">
                  <c:v>98.482995329999994</c:v>
                </c:pt>
                <c:pt idx="27095">
                  <c:v>87.925774450000006</c:v>
                </c:pt>
                <c:pt idx="27096">
                  <c:v>83.940926210000001</c:v>
                </c:pt>
                <c:pt idx="27097">
                  <c:v>78.543192390000002</c:v>
                </c:pt>
                <c:pt idx="27098">
                  <c:v>74.960523620000004</c:v>
                </c:pt>
                <c:pt idx="27099">
                  <c:v>75.219376710000006</c:v>
                </c:pt>
                <c:pt idx="27100">
                  <c:v>69.554944750000004</c:v>
                </c:pt>
                <c:pt idx="27101">
                  <c:v>70.415046849999996</c:v>
                </c:pt>
                <c:pt idx="27102">
                  <c:v>70.6440178</c:v>
                </c:pt>
                <c:pt idx="27103">
                  <c:v>72.600805489999999</c:v>
                </c:pt>
                <c:pt idx="27104">
                  <c:v>73.792957349999995</c:v>
                </c:pt>
                <c:pt idx="27105">
                  <c:v>74.852494059999998</c:v>
                </c:pt>
                <c:pt idx="27106">
                  <c:v>75.357957650000003</c:v>
                </c:pt>
                <c:pt idx="27107">
                  <c:v>75.928213020000001</c:v>
                </c:pt>
                <c:pt idx="27108">
                  <c:v>76.067063250000004</c:v>
                </c:pt>
                <c:pt idx="27109">
                  <c:v>76.239556280000002</c:v>
                </c:pt>
                <c:pt idx="27110">
                  <c:v>76.552224019999997</c:v>
                </c:pt>
                <c:pt idx="27111">
                  <c:v>76.817838769999994</c:v>
                </c:pt>
                <c:pt idx="27112">
                  <c:v>80.506250489999999</c:v>
                </c:pt>
                <c:pt idx="27113">
                  <c:v>81.76100477</c:v>
                </c:pt>
                <c:pt idx="27114">
                  <c:v>82.303441520000007</c:v>
                </c:pt>
                <c:pt idx="27115">
                  <c:v>82.552507649999995</c:v>
                </c:pt>
                <c:pt idx="27116">
                  <c:v>80.994541100000006</c:v>
                </c:pt>
                <c:pt idx="27117">
                  <c:v>79.581061719999994</c:v>
                </c:pt>
                <c:pt idx="27118">
                  <c:v>77.940278059999997</c:v>
                </c:pt>
                <c:pt idx="27119">
                  <c:v>70.218401470000003</c:v>
                </c:pt>
                <c:pt idx="27120">
                  <c:v>67.700209749999999</c:v>
                </c:pt>
                <c:pt idx="27121">
                  <c:v>67.396802510000001</c:v>
                </c:pt>
                <c:pt idx="27122">
                  <c:v>67.5342105</c:v>
                </c:pt>
                <c:pt idx="27123">
                  <c:v>69.686417449999993</c:v>
                </c:pt>
                <c:pt idx="27124">
                  <c:v>70.31774806</c:v>
                </c:pt>
                <c:pt idx="27125">
                  <c:v>70.596479520000003</c:v>
                </c:pt>
                <c:pt idx="27126">
                  <c:v>70.784142309999993</c:v>
                </c:pt>
                <c:pt idx="27127">
                  <c:v>73.335213479999993</c:v>
                </c:pt>
                <c:pt idx="27128">
                  <c:v>76.65254127</c:v>
                </c:pt>
                <c:pt idx="27129">
                  <c:v>78.843851049999998</c:v>
                </c:pt>
                <c:pt idx="27130">
                  <c:v>80.525970340000001</c:v>
                </c:pt>
                <c:pt idx="27131">
                  <c:v>83.830116660000002</c:v>
                </c:pt>
                <c:pt idx="27132">
                  <c:v>84.728390559999994</c:v>
                </c:pt>
                <c:pt idx="27133">
                  <c:v>83.869858089999994</c:v>
                </c:pt>
                <c:pt idx="27134">
                  <c:v>85.453517750000003</c:v>
                </c:pt>
                <c:pt idx="27135">
                  <c:v>87.791339190000002</c:v>
                </c:pt>
                <c:pt idx="27136">
                  <c:v>89.381675560000005</c:v>
                </c:pt>
                <c:pt idx="27137">
                  <c:v>89.053285119999998</c:v>
                </c:pt>
                <c:pt idx="27138">
                  <c:v>88.588537450000004</c:v>
                </c:pt>
                <c:pt idx="27139">
                  <c:v>90.033286680000003</c:v>
                </c:pt>
                <c:pt idx="27140">
                  <c:v>91.570486880000004</c:v>
                </c:pt>
                <c:pt idx="27141">
                  <c:v>91.002829360000007</c:v>
                </c:pt>
                <c:pt idx="27142">
                  <c:v>88.596879990000005</c:v>
                </c:pt>
                <c:pt idx="27143">
                  <c:v>87.119394889999995</c:v>
                </c:pt>
                <c:pt idx="27144">
                  <c:v>85.917821020000005</c:v>
                </c:pt>
                <c:pt idx="27145">
                  <c:v>86.543442170000006</c:v>
                </c:pt>
                <c:pt idx="27146">
                  <c:v>87.998066870000002</c:v>
                </c:pt>
                <c:pt idx="27147">
                  <c:v>86.182445419999993</c:v>
                </c:pt>
                <c:pt idx="27148">
                  <c:v>85.454457059999996</c:v>
                </c:pt>
                <c:pt idx="27149">
                  <c:v>84.90872899</c:v>
                </c:pt>
                <c:pt idx="27150">
                  <c:v>84.776546240000002</c:v>
                </c:pt>
                <c:pt idx="27151">
                  <c:v>84.468804300000002</c:v>
                </c:pt>
                <c:pt idx="27152">
                  <c:v>85.160200669999995</c:v>
                </c:pt>
                <c:pt idx="27153">
                  <c:v>85.627526549999999</c:v>
                </c:pt>
                <c:pt idx="27154">
                  <c:v>87.929724219999997</c:v>
                </c:pt>
                <c:pt idx="27155">
                  <c:v>89.470144469999994</c:v>
                </c:pt>
                <c:pt idx="27156">
                  <c:v>90.311426900000001</c:v>
                </c:pt>
                <c:pt idx="27157">
                  <c:v>96.632241649999997</c:v>
                </c:pt>
                <c:pt idx="27158">
                  <c:v>99.97130009</c:v>
                </c:pt>
                <c:pt idx="27159">
                  <c:v>100</c:v>
                </c:pt>
                <c:pt idx="27160">
                  <c:v>99.126961499999993</c:v>
                </c:pt>
                <c:pt idx="27161">
                  <c:v>94.960854339999997</c:v>
                </c:pt>
                <c:pt idx="27162">
                  <c:v>93.766479930000003</c:v>
                </c:pt>
                <c:pt idx="27163">
                  <c:v>93.103842409999999</c:v>
                </c:pt>
                <c:pt idx="27164">
                  <c:v>92.891335479999995</c:v>
                </c:pt>
                <c:pt idx="27165">
                  <c:v>98.207552699999994</c:v>
                </c:pt>
                <c:pt idx="27166">
                  <c:v>100</c:v>
                </c:pt>
                <c:pt idx="27167">
                  <c:v>98.845792630000005</c:v>
                </c:pt>
                <c:pt idx="27168">
                  <c:v>88.366401420000003</c:v>
                </c:pt>
                <c:pt idx="27169">
                  <c:v>84.514291409999998</c:v>
                </c:pt>
                <c:pt idx="27170">
                  <c:v>82.654290529999997</c:v>
                </c:pt>
                <c:pt idx="27171">
                  <c:v>77.719509779999996</c:v>
                </c:pt>
                <c:pt idx="27172">
                  <c:v>75.979328350000003</c:v>
                </c:pt>
                <c:pt idx="27173">
                  <c:v>77.357286099999996</c:v>
                </c:pt>
                <c:pt idx="27174">
                  <c:v>79.373484189999999</c:v>
                </c:pt>
                <c:pt idx="27175">
                  <c:v>81.261683320000003</c:v>
                </c:pt>
                <c:pt idx="27176">
                  <c:v>81.993912600000002</c:v>
                </c:pt>
                <c:pt idx="27177">
                  <c:v>84.484250849999995</c:v>
                </c:pt>
                <c:pt idx="27178">
                  <c:v>85.489397420000003</c:v>
                </c:pt>
                <c:pt idx="27179">
                  <c:v>86.636468070000006</c:v>
                </c:pt>
                <c:pt idx="27180">
                  <c:v>88.504799809999994</c:v>
                </c:pt>
                <c:pt idx="27181">
                  <c:v>90.116469429999995</c:v>
                </c:pt>
                <c:pt idx="27182">
                  <c:v>91.508759440000006</c:v>
                </c:pt>
                <c:pt idx="27183">
                  <c:v>89.912772410000002</c:v>
                </c:pt>
                <c:pt idx="27184">
                  <c:v>91.505983209999997</c:v>
                </c:pt>
                <c:pt idx="27185">
                  <c:v>95.750865270000006</c:v>
                </c:pt>
                <c:pt idx="27186">
                  <c:v>99.112874480000002</c:v>
                </c:pt>
                <c:pt idx="27187">
                  <c:v>100</c:v>
                </c:pt>
                <c:pt idx="27188">
                  <c:v>100</c:v>
                </c:pt>
                <c:pt idx="27189">
                  <c:v>100</c:v>
                </c:pt>
                <c:pt idx="27190">
                  <c:v>100</c:v>
                </c:pt>
                <c:pt idx="27191">
                  <c:v>99.979982190000001</c:v>
                </c:pt>
                <c:pt idx="27192">
                  <c:v>97.310388250000003</c:v>
                </c:pt>
                <c:pt idx="27193">
                  <c:v>89.132724719999999</c:v>
                </c:pt>
                <c:pt idx="27194">
                  <c:v>83.993737969999998</c:v>
                </c:pt>
                <c:pt idx="27195">
                  <c:v>85.052749840000004</c:v>
                </c:pt>
                <c:pt idx="27196">
                  <c:v>84.924249450000005</c:v>
                </c:pt>
                <c:pt idx="27197">
                  <c:v>85.274421050000001</c:v>
                </c:pt>
                <c:pt idx="27198">
                  <c:v>86.964761280000005</c:v>
                </c:pt>
                <c:pt idx="27199">
                  <c:v>87.435864109999997</c:v>
                </c:pt>
                <c:pt idx="27200">
                  <c:v>89.026636909999993</c:v>
                </c:pt>
                <c:pt idx="27201">
                  <c:v>91.330509309999997</c:v>
                </c:pt>
                <c:pt idx="27202">
                  <c:v>94.074352200000007</c:v>
                </c:pt>
                <c:pt idx="27203">
                  <c:v>95.696352529999999</c:v>
                </c:pt>
                <c:pt idx="27204">
                  <c:v>96.983492339999998</c:v>
                </c:pt>
                <c:pt idx="27205">
                  <c:v>99.320004209999993</c:v>
                </c:pt>
                <c:pt idx="27206">
                  <c:v>100</c:v>
                </c:pt>
                <c:pt idx="27207">
                  <c:v>100</c:v>
                </c:pt>
                <c:pt idx="27208">
                  <c:v>100</c:v>
                </c:pt>
                <c:pt idx="27209">
                  <c:v>100</c:v>
                </c:pt>
                <c:pt idx="27210">
                  <c:v>100</c:v>
                </c:pt>
                <c:pt idx="27211">
                  <c:v>99.739061039999996</c:v>
                </c:pt>
                <c:pt idx="27212">
                  <c:v>99.909744529999998</c:v>
                </c:pt>
                <c:pt idx="27213">
                  <c:v>100</c:v>
                </c:pt>
                <c:pt idx="27214">
                  <c:v>99.628377599999993</c:v>
                </c:pt>
                <c:pt idx="27215">
                  <c:v>97.705831130000007</c:v>
                </c:pt>
                <c:pt idx="27216">
                  <c:v>98.135653930000004</c:v>
                </c:pt>
                <c:pt idx="27217">
                  <c:v>98.510292289999995</c:v>
                </c:pt>
                <c:pt idx="27218">
                  <c:v>97.988568290000003</c:v>
                </c:pt>
                <c:pt idx="27219">
                  <c:v>98.456653029999998</c:v>
                </c:pt>
                <c:pt idx="27220">
                  <c:v>99.28324044</c:v>
                </c:pt>
                <c:pt idx="27221">
                  <c:v>99.993106620000006</c:v>
                </c:pt>
                <c:pt idx="27222">
                  <c:v>100</c:v>
                </c:pt>
                <c:pt idx="27223">
                  <c:v>100</c:v>
                </c:pt>
                <c:pt idx="27224">
                  <c:v>100</c:v>
                </c:pt>
                <c:pt idx="27225">
                  <c:v>100</c:v>
                </c:pt>
                <c:pt idx="27226">
                  <c:v>100</c:v>
                </c:pt>
                <c:pt idx="27227">
                  <c:v>100</c:v>
                </c:pt>
                <c:pt idx="27228">
                  <c:v>100</c:v>
                </c:pt>
                <c:pt idx="27229">
                  <c:v>100</c:v>
                </c:pt>
                <c:pt idx="27230">
                  <c:v>100</c:v>
                </c:pt>
                <c:pt idx="27231">
                  <c:v>100</c:v>
                </c:pt>
                <c:pt idx="27232">
                  <c:v>100</c:v>
                </c:pt>
                <c:pt idx="27233">
                  <c:v>100</c:v>
                </c:pt>
                <c:pt idx="27234">
                  <c:v>100</c:v>
                </c:pt>
                <c:pt idx="27235">
                  <c:v>100</c:v>
                </c:pt>
                <c:pt idx="27236">
                  <c:v>100</c:v>
                </c:pt>
                <c:pt idx="27237">
                  <c:v>100</c:v>
                </c:pt>
                <c:pt idx="27238">
                  <c:v>100</c:v>
                </c:pt>
                <c:pt idx="27239">
                  <c:v>100</c:v>
                </c:pt>
                <c:pt idx="27240">
                  <c:v>100</c:v>
                </c:pt>
                <c:pt idx="27241">
                  <c:v>100</c:v>
                </c:pt>
                <c:pt idx="27242">
                  <c:v>100</c:v>
                </c:pt>
                <c:pt idx="27243">
                  <c:v>100</c:v>
                </c:pt>
                <c:pt idx="27244">
                  <c:v>100</c:v>
                </c:pt>
                <c:pt idx="27245">
                  <c:v>100</c:v>
                </c:pt>
                <c:pt idx="27246">
                  <c:v>100</c:v>
                </c:pt>
                <c:pt idx="27247">
                  <c:v>100</c:v>
                </c:pt>
                <c:pt idx="27248">
                  <c:v>100</c:v>
                </c:pt>
                <c:pt idx="27249">
                  <c:v>100</c:v>
                </c:pt>
                <c:pt idx="27250">
                  <c:v>100</c:v>
                </c:pt>
                <c:pt idx="27251">
                  <c:v>100</c:v>
                </c:pt>
                <c:pt idx="27252">
                  <c:v>100</c:v>
                </c:pt>
                <c:pt idx="27253">
                  <c:v>100</c:v>
                </c:pt>
                <c:pt idx="27254">
                  <c:v>100</c:v>
                </c:pt>
                <c:pt idx="27255">
                  <c:v>100</c:v>
                </c:pt>
                <c:pt idx="27256">
                  <c:v>100</c:v>
                </c:pt>
                <c:pt idx="27257">
                  <c:v>100</c:v>
                </c:pt>
                <c:pt idx="27258">
                  <c:v>100</c:v>
                </c:pt>
                <c:pt idx="27259">
                  <c:v>100</c:v>
                </c:pt>
                <c:pt idx="27260">
                  <c:v>100</c:v>
                </c:pt>
                <c:pt idx="27261">
                  <c:v>100</c:v>
                </c:pt>
                <c:pt idx="27262">
                  <c:v>100</c:v>
                </c:pt>
                <c:pt idx="27263">
                  <c:v>100</c:v>
                </c:pt>
                <c:pt idx="27264">
                  <c:v>100</c:v>
                </c:pt>
                <c:pt idx="27265">
                  <c:v>100</c:v>
                </c:pt>
                <c:pt idx="27266">
                  <c:v>100</c:v>
                </c:pt>
                <c:pt idx="27267">
                  <c:v>100</c:v>
                </c:pt>
                <c:pt idx="27268">
                  <c:v>100</c:v>
                </c:pt>
                <c:pt idx="27269">
                  <c:v>100</c:v>
                </c:pt>
                <c:pt idx="27270">
                  <c:v>100</c:v>
                </c:pt>
                <c:pt idx="27271">
                  <c:v>100</c:v>
                </c:pt>
                <c:pt idx="27272">
                  <c:v>100</c:v>
                </c:pt>
                <c:pt idx="27273">
                  <c:v>100</c:v>
                </c:pt>
                <c:pt idx="27274">
                  <c:v>100</c:v>
                </c:pt>
                <c:pt idx="27275">
                  <c:v>100</c:v>
                </c:pt>
                <c:pt idx="27276">
                  <c:v>100</c:v>
                </c:pt>
                <c:pt idx="27277">
                  <c:v>100</c:v>
                </c:pt>
                <c:pt idx="27278">
                  <c:v>100</c:v>
                </c:pt>
                <c:pt idx="27279">
                  <c:v>99.690214729999994</c:v>
                </c:pt>
                <c:pt idx="27280">
                  <c:v>98.115789890000002</c:v>
                </c:pt>
                <c:pt idx="27281">
                  <c:v>95.691899590000006</c:v>
                </c:pt>
                <c:pt idx="27282">
                  <c:v>93.918463770000002</c:v>
                </c:pt>
                <c:pt idx="27283">
                  <c:v>92.92818484</c:v>
                </c:pt>
                <c:pt idx="27284">
                  <c:v>92.970102310000001</c:v>
                </c:pt>
                <c:pt idx="27285">
                  <c:v>89.886361719999996</c:v>
                </c:pt>
                <c:pt idx="27286">
                  <c:v>88.682522489999997</c:v>
                </c:pt>
                <c:pt idx="27287">
                  <c:v>87.778912480000002</c:v>
                </c:pt>
                <c:pt idx="27288">
                  <c:v>87.734422390000006</c:v>
                </c:pt>
                <c:pt idx="27289">
                  <c:v>89.605787090000007</c:v>
                </c:pt>
                <c:pt idx="27290">
                  <c:v>88.638671639999998</c:v>
                </c:pt>
                <c:pt idx="27291">
                  <c:v>88.585129100000003</c:v>
                </c:pt>
                <c:pt idx="27292">
                  <c:v>87.307026410000006</c:v>
                </c:pt>
                <c:pt idx="27293">
                  <c:v>87.96219361</c:v>
                </c:pt>
                <c:pt idx="27294">
                  <c:v>88.083235020000004</c:v>
                </c:pt>
                <c:pt idx="27295">
                  <c:v>86.642603480000005</c:v>
                </c:pt>
                <c:pt idx="27296">
                  <c:v>85.427715090000007</c:v>
                </c:pt>
                <c:pt idx="27297">
                  <c:v>83.889412100000001</c:v>
                </c:pt>
                <c:pt idx="27298">
                  <c:v>80.190754850000005</c:v>
                </c:pt>
                <c:pt idx="27299">
                  <c:v>76.635309939999999</c:v>
                </c:pt>
                <c:pt idx="27300">
                  <c:v>76.542137089999997</c:v>
                </c:pt>
                <c:pt idx="27301">
                  <c:v>74.259986350000005</c:v>
                </c:pt>
                <c:pt idx="27302">
                  <c:v>70.629675129999995</c:v>
                </c:pt>
                <c:pt idx="27303">
                  <c:v>68.194202930000003</c:v>
                </c:pt>
                <c:pt idx="27304">
                  <c:v>69.321827740000003</c:v>
                </c:pt>
                <c:pt idx="27305">
                  <c:v>70.420992260000006</c:v>
                </c:pt>
                <c:pt idx="27306">
                  <c:v>72.104655469999997</c:v>
                </c:pt>
                <c:pt idx="27307">
                  <c:v>75.129255049999998</c:v>
                </c:pt>
                <c:pt idx="27308">
                  <c:v>85.102400149999994</c:v>
                </c:pt>
                <c:pt idx="27309">
                  <c:v>87.354460509999996</c:v>
                </c:pt>
                <c:pt idx="27310">
                  <c:v>88.175064950000007</c:v>
                </c:pt>
                <c:pt idx="27311">
                  <c:v>87.532773059999997</c:v>
                </c:pt>
                <c:pt idx="27312">
                  <c:v>87.728975520000006</c:v>
                </c:pt>
                <c:pt idx="27313">
                  <c:v>87.583445049999995</c:v>
                </c:pt>
                <c:pt idx="27314">
                  <c:v>87.795424859999997</c:v>
                </c:pt>
                <c:pt idx="27315">
                  <c:v>89.58142058</c:v>
                </c:pt>
                <c:pt idx="27316">
                  <c:v>90.622687830000004</c:v>
                </c:pt>
                <c:pt idx="27317">
                  <c:v>91.036936179999998</c:v>
                </c:pt>
                <c:pt idx="27318">
                  <c:v>91.372398709999999</c:v>
                </c:pt>
                <c:pt idx="27319">
                  <c:v>91.734938560000003</c:v>
                </c:pt>
                <c:pt idx="27320">
                  <c:v>92.483251859999996</c:v>
                </c:pt>
                <c:pt idx="27321">
                  <c:v>93.078994499999993</c:v>
                </c:pt>
                <c:pt idx="27322">
                  <c:v>93.377449799999994</c:v>
                </c:pt>
                <c:pt idx="27323">
                  <c:v>93.975895030000004</c:v>
                </c:pt>
                <c:pt idx="27324">
                  <c:v>93.927418709999998</c:v>
                </c:pt>
                <c:pt idx="27325">
                  <c:v>94.316656620000003</c:v>
                </c:pt>
                <c:pt idx="27326">
                  <c:v>95.229840600000003</c:v>
                </c:pt>
                <c:pt idx="27327">
                  <c:v>96.088894319999994</c:v>
                </c:pt>
                <c:pt idx="27328">
                  <c:v>97.016358569999994</c:v>
                </c:pt>
                <c:pt idx="27329">
                  <c:v>97.662855989999997</c:v>
                </c:pt>
                <c:pt idx="27330">
                  <c:v>99.669961189999995</c:v>
                </c:pt>
                <c:pt idx="27331">
                  <c:v>100</c:v>
                </c:pt>
                <c:pt idx="27332">
                  <c:v>100</c:v>
                </c:pt>
                <c:pt idx="27333">
                  <c:v>100</c:v>
                </c:pt>
                <c:pt idx="27334">
                  <c:v>99.808659109999994</c:v>
                </c:pt>
                <c:pt idx="27335">
                  <c:v>98.178567029999996</c:v>
                </c:pt>
                <c:pt idx="27336">
                  <c:v>96.839096019999999</c:v>
                </c:pt>
                <c:pt idx="27337">
                  <c:v>96.435832199999993</c:v>
                </c:pt>
                <c:pt idx="27338">
                  <c:v>96.934150110000004</c:v>
                </c:pt>
                <c:pt idx="27339">
                  <c:v>96.837148589999998</c:v>
                </c:pt>
                <c:pt idx="27340">
                  <c:v>96.437252400000006</c:v>
                </c:pt>
                <c:pt idx="27341">
                  <c:v>96.219125660000003</c:v>
                </c:pt>
                <c:pt idx="27342">
                  <c:v>95.901427609999999</c:v>
                </c:pt>
                <c:pt idx="27343">
                  <c:v>95.229329280000002</c:v>
                </c:pt>
                <c:pt idx="27344">
                  <c:v>95.010723220000003</c:v>
                </c:pt>
                <c:pt idx="27345">
                  <c:v>94.951987239999994</c:v>
                </c:pt>
                <c:pt idx="27346">
                  <c:v>94.082258019999998</c:v>
                </c:pt>
                <c:pt idx="27347">
                  <c:v>86.378188739999999</c:v>
                </c:pt>
                <c:pt idx="27348">
                  <c:v>82.822906399999994</c:v>
                </c:pt>
                <c:pt idx="27349">
                  <c:v>88.76441724</c:v>
                </c:pt>
                <c:pt idx="27350">
                  <c:v>86.594218659999996</c:v>
                </c:pt>
                <c:pt idx="27351">
                  <c:v>83.541623290000004</c:v>
                </c:pt>
                <c:pt idx="27352">
                  <c:v>82.527537690000003</c:v>
                </c:pt>
                <c:pt idx="27353">
                  <c:v>85.996896840000005</c:v>
                </c:pt>
                <c:pt idx="27354">
                  <c:v>85.690044259999993</c:v>
                </c:pt>
                <c:pt idx="27355">
                  <c:v>82.276497939999999</c:v>
                </c:pt>
                <c:pt idx="27356">
                  <c:v>79.002549579999993</c:v>
                </c:pt>
                <c:pt idx="27357">
                  <c:v>73.937950849999993</c:v>
                </c:pt>
                <c:pt idx="27358">
                  <c:v>75.794576849999999</c:v>
                </c:pt>
                <c:pt idx="27359">
                  <c:v>73.058063759999996</c:v>
                </c:pt>
                <c:pt idx="27360">
                  <c:v>69.603736350000005</c:v>
                </c:pt>
                <c:pt idx="27361">
                  <c:v>63.532707019999997</c:v>
                </c:pt>
                <c:pt idx="27362">
                  <c:v>66.324376360000002</c:v>
                </c:pt>
                <c:pt idx="27363">
                  <c:v>67.769786449999998</c:v>
                </c:pt>
                <c:pt idx="27364">
                  <c:v>69.245684800000006</c:v>
                </c:pt>
                <c:pt idx="27365">
                  <c:v>71.067899760000003</c:v>
                </c:pt>
                <c:pt idx="27366">
                  <c:v>71.823180289999996</c:v>
                </c:pt>
                <c:pt idx="27367">
                  <c:v>72.326756799999998</c:v>
                </c:pt>
                <c:pt idx="27368">
                  <c:v>71.123609740000006</c:v>
                </c:pt>
                <c:pt idx="27369">
                  <c:v>69.409752620000006</c:v>
                </c:pt>
                <c:pt idx="27370">
                  <c:v>69.037969250000003</c:v>
                </c:pt>
                <c:pt idx="27371">
                  <c:v>68.376963500000002</c:v>
                </c:pt>
                <c:pt idx="27372">
                  <c:v>68.580768410000005</c:v>
                </c:pt>
                <c:pt idx="27373">
                  <c:v>69.384567279999999</c:v>
                </c:pt>
                <c:pt idx="27374">
                  <c:v>69.584888160000006</c:v>
                </c:pt>
                <c:pt idx="27375">
                  <c:v>70.265321920000005</c:v>
                </c:pt>
                <c:pt idx="27376">
                  <c:v>70.737296279999995</c:v>
                </c:pt>
                <c:pt idx="27377">
                  <c:v>70.295876770000007</c:v>
                </c:pt>
                <c:pt idx="27378">
                  <c:v>70.102876449999997</c:v>
                </c:pt>
                <c:pt idx="27379">
                  <c:v>69.026844909999994</c:v>
                </c:pt>
                <c:pt idx="27380">
                  <c:v>70.358344119999998</c:v>
                </c:pt>
                <c:pt idx="27381">
                  <c:v>69.605997970000004</c:v>
                </c:pt>
                <c:pt idx="27382">
                  <c:v>69.554236000000003</c:v>
                </c:pt>
                <c:pt idx="27383">
                  <c:v>70.185206789999995</c:v>
                </c:pt>
                <c:pt idx="27384">
                  <c:v>69.783970449999998</c:v>
                </c:pt>
                <c:pt idx="27385">
                  <c:v>68.825786010000002</c:v>
                </c:pt>
                <c:pt idx="27386">
                  <c:v>68.110508210000006</c:v>
                </c:pt>
                <c:pt idx="27387">
                  <c:v>68.115843609999999</c:v>
                </c:pt>
                <c:pt idx="27388">
                  <c:v>70.241818960000003</c:v>
                </c:pt>
                <c:pt idx="27389">
                  <c:v>71.856163390000006</c:v>
                </c:pt>
                <c:pt idx="27390">
                  <c:v>74.45351934</c:v>
                </c:pt>
                <c:pt idx="27391">
                  <c:v>74.246483310000002</c:v>
                </c:pt>
                <c:pt idx="27392">
                  <c:v>73.936167389999994</c:v>
                </c:pt>
                <c:pt idx="27393">
                  <c:v>72.82129793</c:v>
                </c:pt>
                <c:pt idx="27394">
                  <c:v>71.777920899999998</c:v>
                </c:pt>
                <c:pt idx="27395">
                  <c:v>74.727536920000006</c:v>
                </c:pt>
                <c:pt idx="27396">
                  <c:v>76.158302640000002</c:v>
                </c:pt>
                <c:pt idx="27397">
                  <c:v>79.247527090000006</c:v>
                </c:pt>
                <c:pt idx="27398">
                  <c:v>82.201753519999997</c:v>
                </c:pt>
                <c:pt idx="27399">
                  <c:v>85.03144795</c:v>
                </c:pt>
                <c:pt idx="27400">
                  <c:v>86.172088459999998</c:v>
                </c:pt>
                <c:pt idx="27401">
                  <c:v>86.787902540000005</c:v>
                </c:pt>
                <c:pt idx="27402">
                  <c:v>87.708327150000002</c:v>
                </c:pt>
                <c:pt idx="27403">
                  <c:v>88.507987150000005</c:v>
                </c:pt>
                <c:pt idx="27404">
                  <c:v>85.250770979999999</c:v>
                </c:pt>
                <c:pt idx="27405">
                  <c:v>77.049020960000007</c:v>
                </c:pt>
                <c:pt idx="27406">
                  <c:v>70.209824080000004</c:v>
                </c:pt>
                <c:pt idx="27407">
                  <c:v>67.639936890000001</c:v>
                </c:pt>
                <c:pt idx="27408">
                  <c:v>65.898728090000006</c:v>
                </c:pt>
                <c:pt idx="27409">
                  <c:v>66.765169</c:v>
                </c:pt>
                <c:pt idx="27410">
                  <c:v>68.159858119999996</c:v>
                </c:pt>
                <c:pt idx="27411">
                  <c:v>70.113717350000002</c:v>
                </c:pt>
                <c:pt idx="27412">
                  <c:v>72.364273729999994</c:v>
                </c:pt>
                <c:pt idx="27413">
                  <c:v>75.768295940000002</c:v>
                </c:pt>
                <c:pt idx="27414">
                  <c:v>79.776079010000004</c:v>
                </c:pt>
                <c:pt idx="27415">
                  <c:v>82.447389700000002</c:v>
                </c:pt>
                <c:pt idx="27416">
                  <c:v>82.43519818</c:v>
                </c:pt>
                <c:pt idx="27417">
                  <c:v>82.718572280000004</c:v>
                </c:pt>
                <c:pt idx="27418">
                  <c:v>81.786078169999996</c:v>
                </c:pt>
                <c:pt idx="27419">
                  <c:v>79.919120520000007</c:v>
                </c:pt>
                <c:pt idx="27420">
                  <c:v>81.596875560000001</c:v>
                </c:pt>
                <c:pt idx="27421">
                  <c:v>83.432088539999995</c:v>
                </c:pt>
                <c:pt idx="27422">
                  <c:v>83.802342319999994</c:v>
                </c:pt>
                <c:pt idx="27423">
                  <c:v>89.674079090000006</c:v>
                </c:pt>
                <c:pt idx="27424">
                  <c:v>92.768379949999996</c:v>
                </c:pt>
                <c:pt idx="27425">
                  <c:v>94.201362689999996</c:v>
                </c:pt>
                <c:pt idx="27426">
                  <c:v>93.532594779999997</c:v>
                </c:pt>
                <c:pt idx="27427">
                  <c:v>92.696819390000002</c:v>
                </c:pt>
                <c:pt idx="27428">
                  <c:v>89.993369479999998</c:v>
                </c:pt>
                <c:pt idx="27429">
                  <c:v>80.460325690000005</c:v>
                </c:pt>
                <c:pt idx="27430">
                  <c:v>76.097554680000002</c:v>
                </c:pt>
                <c:pt idx="27431">
                  <c:v>71.465404390000003</c:v>
                </c:pt>
                <c:pt idx="27432">
                  <c:v>70.33441646</c:v>
                </c:pt>
                <c:pt idx="27433">
                  <c:v>75.800866470000003</c:v>
                </c:pt>
                <c:pt idx="27434">
                  <c:v>82.439815760000002</c:v>
                </c:pt>
                <c:pt idx="27435">
                  <c:v>86.815284390000002</c:v>
                </c:pt>
                <c:pt idx="27436">
                  <c:v>89.3718401</c:v>
                </c:pt>
                <c:pt idx="27437">
                  <c:v>89.144596489999998</c:v>
                </c:pt>
                <c:pt idx="27438">
                  <c:v>87.910732600000003</c:v>
                </c:pt>
                <c:pt idx="27439">
                  <c:v>87.195540179999995</c:v>
                </c:pt>
                <c:pt idx="27440">
                  <c:v>87.688809669999998</c:v>
                </c:pt>
                <c:pt idx="27441">
                  <c:v>87.970889560000003</c:v>
                </c:pt>
                <c:pt idx="27442">
                  <c:v>89.188730800000002</c:v>
                </c:pt>
                <c:pt idx="27443">
                  <c:v>90.487893200000002</c:v>
                </c:pt>
                <c:pt idx="27444">
                  <c:v>90.667741280000001</c:v>
                </c:pt>
                <c:pt idx="27445">
                  <c:v>90.558770069999994</c:v>
                </c:pt>
                <c:pt idx="27446">
                  <c:v>91.363012449999999</c:v>
                </c:pt>
                <c:pt idx="27447">
                  <c:v>91.969813759999994</c:v>
                </c:pt>
                <c:pt idx="27448">
                  <c:v>92.976500950000002</c:v>
                </c:pt>
                <c:pt idx="27449">
                  <c:v>94.017579940000005</c:v>
                </c:pt>
                <c:pt idx="27450">
                  <c:v>94.420418569999995</c:v>
                </c:pt>
                <c:pt idx="27451">
                  <c:v>93.380942020000006</c:v>
                </c:pt>
                <c:pt idx="27452">
                  <c:v>92.008381529999994</c:v>
                </c:pt>
                <c:pt idx="27453">
                  <c:v>90.147514720000004</c:v>
                </c:pt>
                <c:pt idx="27454">
                  <c:v>85.384499289999994</c:v>
                </c:pt>
                <c:pt idx="27455">
                  <c:v>83.006869339999994</c:v>
                </c:pt>
                <c:pt idx="27456">
                  <c:v>82.847095499999995</c:v>
                </c:pt>
                <c:pt idx="27457">
                  <c:v>82.790227259999995</c:v>
                </c:pt>
                <c:pt idx="27458">
                  <c:v>76.940143460000002</c:v>
                </c:pt>
                <c:pt idx="27459">
                  <c:v>81.717974819999995</c:v>
                </c:pt>
                <c:pt idx="27460">
                  <c:v>86.543985950000007</c:v>
                </c:pt>
                <c:pt idx="27461">
                  <c:v>91.198307830000005</c:v>
                </c:pt>
                <c:pt idx="27462">
                  <c:v>94.268118389999998</c:v>
                </c:pt>
                <c:pt idx="27463">
                  <c:v>95.00606938</c:v>
                </c:pt>
                <c:pt idx="27464">
                  <c:v>94.817504330000006</c:v>
                </c:pt>
                <c:pt idx="27465">
                  <c:v>93.974598999999998</c:v>
                </c:pt>
                <c:pt idx="27466">
                  <c:v>93.077282449999998</c:v>
                </c:pt>
                <c:pt idx="27467">
                  <c:v>91.092646779999995</c:v>
                </c:pt>
                <c:pt idx="27468">
                  <c:v>89.572246789999994</c:v>
                </c:pt>
                <c:pt idx="27469">
                  <c:v>87.202653179999999</c:v>
                </c:pt>
                <c:pt idx="27470">
                  <c:v>86.445052459999999</c:v>
                </c:pt>
                <c:pt idx="27471">
                  <c:v>84.350506580000001</c:v>
                </c:pt>
                <c:pt idx="27472">
                  <c:v>82.751506509999999</c:v>
                </c:pt>
                <c:pt idx="27473">
                  <c:v>82.27934793</c:v>
                </c:pt>
                <c:pt idx="27474">
                  <c:v>80.630022819999994</c:v>
                </c:pt>
                <c:pt idx="27475">
                  <c:v>79.25763972</c:v>
                </c:pt>
                <c:pt idx="27476">
                  <c:v>78.365376819999994</c:v>
                </c:pt>
                <c:pt idx="27477">
                  <c:v>75.477530560000005</c:v>
                </c:pt>
                <c:pt idx="27478">
                  <c:v>72.048320559999993</c:v>
                </c:pt>
                <c:pt idx="27479">
                  <c:v>71.501374920000003</c:v>
                </c:pt>
                <c:pt idx="27480">
                  <c:v>71.704629639999993</c:v>
                </c:pt>
                <c:pt idx="27481">
                  <c:v>70.927079800000001</c:v>
                </c:pt>
                <c:pt idx="27482">
                  <c:v>70.470416389999997</c:v>
                </c:pt>
                <c:pt idx="27483">
                  <c:v>71.789713719999995</c:v>
                </c:pt>
                <c:pt idx="27484">
                  <c:v>73.694020719999997</c:v>
                </c:pt>
                <c:pt idx="27485">
                  <c:v>74.036348340000004</c:v>
                </c:pt>
                <c:pt idx="27486">
                  <c:v>68.849038910000004</c:v>
                </c:pt>
                <c:pt idx="27487">
                  <c:v>68.423313419999999</c:v>
                </c:pt>
                <c:pt idx="27488">
                  <c:v>71.94041077</c:v>
                </c:pt>
                <c:pt idx="27489">
                  <c:v>73.969363040000005</c:v>
                </c:pt>
                <c:pt idx="27490">
                  <c:v>75.092838270000001</c:v>
                </c:pt>
                <c:pt idx="27491">
                  <c:v>78.313738439999995</c:v>
                </c:pt>
                <c:pt idx="27492">
                  <c:v>81.745423549999998</c:v>
                </c:pt>
                <c:pt idx="27493">
                  <c:v>83.955481000000006</c:v>
                </c:pt>
                <c:pt idx="27494">
                  <c:v>84.362954830000007</c:v>
                </c:pt>
                <c:pt idx="27495">
                  <c:v>83.848599379999996</c:v>
                </c:pt>
                <c:pt idx="27496">
                  <c:v>84.447841769999997</c:v>
                </c:pt>
                <c:pt idx="27497">
                  <c:v>85.322238720000001</c:v>
                </c:pt>
                <c:pt idx="27498">
                  <c:v>86.022095300000004</c:v>
                </c:pt>
                <c:pt idx="27499">
                  <c:v>85.817869169999994</c:v>
                </c:pt>
                <c:pt idx="27500">
                  <c:v>84.658500779999997</c:v>
                </c:pt>
                <c:pt idx="27501">
                  <c:v>84.14104261</c:v>
                </c:pt>
                <c:pt idx="27502">
                  <c:v>79.860644870000002</c:v>
                </c:pt>
                <c:pt idx="27503">
                  <c:v>73.680765109999996</c:v>
                </c:pt>
                <c:pt idx="27504">
                  <c:v>70.49410134</c:v>
                </c:pt>
                <c:pt idx="27505">
                  <c:v>69.434136620000004</c:v>
                </c:pt>
                <c:pt idx="27506">
                  <c:v>74.897451500000003</c:v>
                </c:pt>
                <c:pt idx="27507">
                  <c:v>81.466473750000006</c:v>
                </c:pt>
                <c:pt idx="27508">
                  <c:v>81.803747790000003</c:v>
                </c:pt>
                <c:pt idx="27509">
                  <c:v>79.743541899999997</c:v>
                </c:pt>
                <c:pt idx="27510">
                  <c:v>84.062727390000006</c:v>
                </c:pt>
                <c:pt idx="27511">
                  <c:v>87.404485030000004</c:v>
                </c:pt>
                <c:pt idx="27512">
                  <c:v>89.806065880000006</c:v>
                </c:pt>
                <c:pt idx="27513">
                  <c:v>89.442463279999998</c:v>
                </c:pt>
                <c:pt idx="27514">
                  <c:v>87.940787299999997</c:v>
                </c:pt>
                <c:pt idx="27515">
                  <c:v>85.14730351</c:v>
                </c:pt>
                <c:pt idx="27516">
                  <c:v>81.753070129999998</c:v>
                </c:pt>
                <c:pt idx="27517">
                  <c:v>80.980718190000005</c:v>
                </c:pt>
                <c:pt idx="27518">
                  <c:v>80.277775120000001</c:v>
                </c:pt>
                <c:pt idx="27519">
                  <c:v>78.372834819999994</c:v>
                </c:pt>
                <c:pt idx="27520">
                  <c:v>76.713797529999994</c:v>
                </c:pt>
                <c:pt idx="27521">
                  <c:v>77.897184789999997</c:v>
                </c:pt>
                <c:pt idx="27522">
                  <c:v>77.856421269999998</c:v>
                </c:pt>
                <c:pt idx="27523">
                  <c:v>74.02172496</c:v>
                </c:pt>
                <c:pt idx="27524">
                  <c:v>68.973692589999999</c:v>
                </c:pt>
                <c:pt idx="27525">
                  <c:v>65.032645930000001</c:v>
                </c:pt>
                <c:pt idx="27526">
                  <c:v>63.389746930000001</c:v>
                </c:pt>
                <c:pt idx="27527">
                  <c:v>61.178746840000002</c:v>
                </c:pt>
                <c:pt idx="27528">
                  <c:v>60.742326480000003</c:v>
                </c:pt>
                <c:pt idx="27529">
                  <c:v>60.209758749999999</c:v>
                </c:pt>
                <c:pt idx="27530">
                  <c:v>61.248621909999997</c:v>
                </c:pt>
                <c:pt idx="27531">
                  <c:v>63.542027959999999</c:v>
                </c:pt>
                <c:pt idx="27532">
                  <c:v>65.922782580000003</c:v>
                </c:pt>
                <c:pt idx="27533">
                  <c:v>69.786467450000004</c:v>
                </c:pt>
                <c:pt idx="27534">
                  <c:v>73.826418930000003</c:v>
                </c:pt>
                <c:pt idx="27535">
                  <c:v>74.817213219999999</c:v>
                </c:pt>
                <c:pt idx="27536">
                  <c:v>73.60973181</c:v>
                </c:pt>
                <c:pt idx="27537">
                  <c:v>74.948882389999994</c:v>
                </c:pt>
                <c:pt idx="27538">
                  <c:v>73.274608130000004</c:v>
                </c:pt>
                <c:pt idx="27539">
                  <c:v>73.585612359999999</c:v>
                </c:pt>
                <c:pt idx="27540">
                  <c:v>77.620530450000004</c:v>
                </c:pt>
                <c:pt idx="27541">
                  <c:v>77.16760945</c:v>
                </c:pt>
                <c:pt idx="27542">
                  <c:v>79.17618118</c:v>
                </c:pt>
                <c:pt idx="27543">
                  <c:v>78.653450860000007</c:v>
                </c:pt>
                <c:pt idx="27544">
                  <c:v>77.734396950000004</c:v>
                </c:pt>
                <c:pt idx="27545">
                  <c:v>76.633126469999993</c:v>
                </c:pt>
                <c:pt idx="27546">
                  <c:v>76.166335829999994</c:v>
                </c:pt>
                <c:pt idx="27547">
                  <c:v>75.048706640000006</c:v>
                </c:pt>
                <c:pt idx="27548">
                  <c:v>73.327440940000002</c:v>
                </c:pt>
                <c:pt idx="27549">
                  <c:v>71.81044301</c:v>
                </c:pt>
                <c:pt idx="27550">
                  <c:v>68.914631159999999</c:v>
                </c:pt>
                <c:pt idx="27551">
                  <c:v>68.114184109999997</c:v>
                </c:pt>
                <c:pt idx="27552">
                  <c:v>67.654158870000003</c:v>
                </c:pt>
                <c:pt idx="27553">
                  <c:v>68.996798670000004</c:v>
                </c:pt>
                <c:pt idx="27554">
                  <c:v>69.982798610000003</c:v>
                </c:pt>
                <c:pt idx="27555">
                  <c:v>70.630860200000001</c:v>
                </c:pt>
                <c:pt idx="27556">
                  <c:v>71.662544010000005</c:v>
                </c:pt>
                <c:pt idx="27557">
                  <c:v>70.840518919999994</c:v>
                </c:pt>
                <c:pt idx="27558">
                  <c:v>71.304076539999997</c:v>
                </c:pt>
                <c:pt idx="27559">
                  <c:v>71.666820380000004</c:v>
                </c:pt>
                <c:pt idx="27560">
                  <c:v>72.480802209999993</c:v>
                </c:pt>
                <c:pt idx="27561">
                  <c:v>73.658097330000004</c:v>
                </c:pt>
                <c:pt idx="27562">
                  <c:v>75.467754009999993</c:v>
                </c:pt>
                <c:pt idx="27563">
                  <c:v>76.471109130000002</c:v>
                </c:pt>
                <c:pt idx="27564">
                  <c:v>76.279291939999993</c:v>
                </c:pt>
                <c:pt idx="27565">
                  <c:v>76.552025860000001</c:v>
                </c:pt>
                <c:pt idx="27566">
                  <c:v>76.868228849999994</c:v>
                </c:pt>
                <c:pt idx="27567">
                  <c:v>79.362480980000001</c:v>
                </c:pt>
                <c:pt idx="27568">
                  <c:v>79.690658929999998</c:v>
                </c:pt>
                <c:pt idx="27569">
                  <c:v>79.606924419999999</c:v>
                </c:pt>
                <c:pt idx="27570">
                  <c:v>79.138928289999996</c:v>
                </c:pt>
                <c:pt idx="27571">
                  <c:v>77.584339249999999</c:v>
                </c:pt>
                <c:pt idx="27572">
                  <c:v>74.678071560000006</c:v>
                </c:pt>
                <c:pt idx="27573">
                  <c:v>71.104676370000007</c:v>
                </c:pt>
                <c:pt idx="27574">
                  <c:v>74.308630300000004</c:v>
                </c:pt>
                <c:pt idx="27575">
                  <c:v>61.926212730000003</c:v>
                </c:pt>
                <c:pt idx="27576">
                  <c:v>58.553990720000002</c:v>
                </c:pt>
                <c:pt idx="27577">
                  <c:v>56.754066969999997</c:v>
                </c:pt>
                <c:pt idx="27578">
                  <c:v>57.30401105</c:v>
                </c:pt>
                <c:pt idx="27579">
                  <c:v>60.267525329999998</c:v>
                </c:pt>
                <c:pt idx="27580">
                  <c:v>64.402838759999995</c:v>
                </c:pt>
                <c:pt idx="27581">
                  <c:v>68.863617090000005</c:v>
                </c:pt>
                <c:pt idx="27582">
                  <c:v>74.405458339999996</c:v>
                </c:pt>
                <c:pt idx="27583">
                  <c:v>77.935646030000001</c:v>
                </c:pt>
                <c:pt idx="27584">
                  <c:v>80.80337935</c:v>
                </c:pt>
                <c:pt idx="27585">
                  <c:v>82.062557380000001</c:v>
                </c:pt>
                <c:pt idx="27586">
                  <c:v>80.634920910000005</c:v>
                </c:pt>
                <c:pt idx="27587">
                  <c:v>79.807047080000004</c:v>
                </c:pt>
                <c:pt idx="27588">
                  <c:v>78.895578029999996</c:v>
                </c:pt>
                <c:pt idx="27589">
                  <c:v>79.265050590000001</c:v>
                </c:pt>
                <c:pt idx="27590">
                  <c:v>78.913210550000002</c:v>
                </c:pt>
                <c:pt idx="27591">
                  <c:v>77.69696931</c:v>
                </c:pt>
                <c:pt idx="27592">
                  <c:v>78.220376560000005</c:v>
                </c:pt>
                <c:pt idx="27593">
                  <c:v>79.434160759999997</c:v>
                </c:pt>
                <c:pt idx="27594">
                  <c:v>77.79859553</c:v>
                </c:pt>
                <c:pt idx="27595">
                  <c:v>72.649913409999996</c:v>
                </c:pt>
                <c:pt idx="27596">
                  <c:v>69.317322369999999</c:v>
                </c:pt>
                <c:pt idx="27597">
                  <c:v>62.776485999999998</c:v>
                </c:pt>
                <c:pt idx="27598">
                  <c:v>56.322247310000002</c:v>
                </c:pt>
                <c:pt idx="27599">
                  <c:v>55.1987539</c:v>
                </c:pt>
                <c:pt idx="27600">
                  <c:v>52.559972590000001</c:v>
                </c:pt>
                <c:pt idx="27601">
                  <c:v>52.133080800000002</c:v>
                </c:pt>
                <c:pt idx="27602">
                  <c:v>52.170881379999997</c:v>
                </c:pt>
                <c:pt idx="27603">
                  <c:v>54.118998429999998</c:v>
                </c:pt>
                <c:pt idx="27604">
                  <c:v>57.745081210000002</c:v>
                </c:pt>
                <c:pt idx="27605">
                  <c:v>62.854617410000003</c:v>
                </c:pt>
                <c:pt idx="27606">
                  <c:v>68.609939819999994</c:v>
                </c:pt>
                <c:pt idx="27607">
                  <c:v>67.95034244</c:v>
                </c:pt>
                <c:pt idx="27608">
                  <c:v>69.210260910000002</c:v>
                </c:pt>
                <c:pt idx="27609">
                  <c:v>69.651849670000004</c:v>
                </c:pt>
                <c:pt idx="27610">
                  <c:v>71.216838539999998</c:v>
                </c:pt>
                <c:pt idx="27611">
                  <c:v>78.127581160000005</c:v>
                </c:pt>
                <c:pt idx="27612">
                  <c:v>77.970069069999994</c:v>
                </c:pt>
                <c:pt idx="27613">
                  <c:v>78.597034050000005</c:v>
                </c:pt>
                <c:pt idx="27614">
                  <c:v>79.755144099999995</c:v>
                </c:pt>
                <c:pt idx="27615">
                  <c:v>80.094782499999994</c:v>
                </c:pt>
                <c:pt idx="27616">
                  <c:v>78.767992309999997</c:v>
                </c:pt>
                <c:pt idx="27617">
                  <c:v>78.385479070000002</c:v>
                </c:pt>
                <c:pt idx="27618">
                  <c:v>75.78869933</c:v>
                </c:pt>
                <c:pt idx="27619">
                  <c:v>64.998422930000004</c:v>
                </c:pt>
                <c:pt idx="27620">
                  <c:v>57.693118490000003</c:v>
                </c:pt>
                <c:pt idx="27621">
                  <c:v>53.944836700000003</c:v>
                </c:pt>
                <c:pt idx="27622">
                  <c:v>47.623896700000003</c:v>
                </c:pt>
                <c:pt idx="27623">
                  <c:v>41.55503246</c:v>
                </c:pt>
                <c:pt idx="27624">
                  <c:v>41.616253460000003</c:v>
                </c:pt>
                <c:pt idx="27625">
                  <c:v>39.085972810000001</c:v>
                </c:pt>
                <c:pt idx="27626">
                  <c:v>41.064687450000001</c:v>
                </c:pt>
                <c:pt idx="27627">
                  <c:v>42.857632389999999</c:v>
                </c:pt>
                <c:pt idx="27628">
                  <c:v>44.323477019999999</c:v>
                </c:pt>
                <c:pt idx="27629">
                  <c:v>50.866057380000001</c:v>
                </c:pt>
                <c:pt idx="27630">
                  <c:v>53.611831680000002</c:v>
                </c:pt>
                <c:pt idx="27631">
                  <c:v>57.099853080000003</c:v>
                </c:pt>
                <c:pt idx="27632">
                  <c:v>60.767363279999998</c:v>
                </c:pt>
                <c:pt idx="27633">
                  <c:v>61.115036160000002</c:v>
                </c:pt>
                <c:pt idx="27634">
                  <c:v>68.115333050000004</c:v>
                </c:pt>
                <c:pt idx="27635">
                  <c:v>68.965602630000006</c:v>
                </c:pt>
                <c:pt idx="27636">
                  <c:v>64.197558430000001</c:v>
                </c:pt>
                <c:pt idx="27637">
                  <c:v>69.475678239999993</c:v>
                </c:pt>
                <c:pt idx="27638">
                  <c:v>64.339864160000005</c:v>
                </c:pt>
                <c:pt idx="27639">
                  <c:v>69.980995609999994</c:v>
                </c:pt>
                <c:pt idx="27640">
                  <c:v>66.625130150000004</c:v>
                </c:pt>
                <c:pt idx="27641">
                  <c:v>66.586240410000002</c:v>
                </c:pt>
                <c:pt idx="27642">
                  <c:v>62.075563750000001</c:v>
                </c:pt>
                <c:pt idx="27643">
                  <c:v>57.122011059999998</c:v>
                </c:pt>
                <c:pt idx="27644">
                  <c:v>53.323650209999997</c:v>
                </c:pt>
                <c:pt idx="27645">
                  <c:v>48.882303329999999</c:v>
                </c:pt>
                <c:pt idx="27646">
                  <c:v>48.270126230000002</c:v>
                </c:pt>
                <c:pt idx="27647">
                  <c:v>52.58316439</c:v>
                </c:pt>
                <c:pt idx="27648">
                  <c:v>55.848692270000001</c:v>
                </c:pt>
                <c:pt idx="27649">
                  <c:v>57.435966229999998</c:v>
                </c:pt>
                <c:pt idx="27650">
                  <c:v>59.578946969999997</c:v>
                </c:pt>
                <c:pt idx="27651">
                  <c:v>63.615394610000003</c:v>
                </c:pt>
                <c:pt idx="27652">
                  <c:v>65.64121652</c:v>
                </c:pt>
                <c:pt idx="27653">
                  <c:v>68.918088260000005</c:v>
                </c:pt>
                <c:pt idx="27654">
                  <c:v>72.357785930000006</c:v>
                </c:pt>
                <c:pt idx="27655">
                  <c:v>71.23051452</c:v>
                </c:pt>
                <c:pt idx="27656">
                  <c:v>71.278779729999997</c:v>
                </c:pt>
                <c:pt idx="27657">
                  <c:v>75.387934200000004</c:v>
                </c:pt>
                <c:pt idx="27658">
                  <c:v>78.887772369999993</c:v>
                </c:pt>
                <c:pt idx="27659">
                  <c:v>82.137889520000002</c:v>
                </c:pt>
                <c:pt idx="27660">
                  <c:v>84.331172780000003</c:v>
                </c:pt>
                <c:pt idx="27661">
                  <c:v>86.184308459999997</c:v>
                </c:pt>
                <c:pt idx="27662">
                  <c:v>87.338031630000003</c:v>
                </c:pt>
                <c:pt idx="27663">
                  <c:v>89.022406889999999</c:v>
                </c:pt>
                <c:pt idx="27664">
                  <c:v>91.740424439999998</c:v>
                </c:pt>
                <c:pt idx="27665">
                  <c:v>94.77294612</c:v>
                </c:pt>
                <c:pt idx="27666">
                  <c:v>96.545642270000002</c:v>
                </c:pt>
                <c:pt idx="27667">
                  <c:v>97.101388580000005</c:v>
                </c:pt>
                <c:pt idx="27668">
                  <c:v>96.908137879999998</c:v>
                </c:pt>
                <c:pt idx="27669">
                  <c:v>95.591055080000004</c:v>
                </c:pt>
                <c:pt idx="27670">
                  <c:v>86.934158929999995</c:v>
                </c:pt>
                <c:pt idx="27671">
                  <c:v>79.657142550000003</c:v>
                </c:pt>
                <c:pt idx="27672">
                  <c:v>73.988907699999999</c:v>
                </c:pt>
                <c:pt idx="27673">
                  <c:v>70.014322750000005</c:v>
                </c:pt>
                <c:pt idx="27674">
                  <c:v>69.083885469999998</c:v>
                </c:pt>
                <c:pt idx="27675">
                  <c:v>71.527561770000005</c:v>
                </c:pt>
                <c:pt idx="27676">
                  <c:v>74.246997149999999</c:v>
                </c:pt>
                <c:pt idx="27677">
                  <c:v>76.480371539999993</c:v>
                </c:pt>
                <c:pt idx="27678">
                  <c:v>79.090001549999997</c:v>
                </c:pt>
                <c:pt idx="27679">
                  <c:v>82.303151869999994</c:v>
                </c:pt>
                <c:pt idx="27680">
                  <c:v>84.96506617</c:v>
                </c:pt>
                <c:pt idx="27681">
                  <c:v>86.859926389999998</c:v>
                </c:pt>
                <c:pt idx="27682">
                  <c:v>87.976193510000002</c:v>
                </c:pt>
                <c:pt idx="27683">
                  <c:v>88.69666153</c:v>
                </c:pt>
                <c:pt idx="27684">
                  <c:v>89.530538960000001</c:v>
                </c:pt>
                <c:pt idx="27685">
                  <c:v>90.439631210000002</c:v>
                </c:pt>
                <c:pt idx="27686">
                  <c:v>91.779431840000001</c:v>
                </c:pt>
                <c:pt idx="27687">
                  <c:v>92.71645814</c:v>
                </c:pt>
                <c:pt idx="27688">
                  <c:v>95.361178730000006</c:v>
                </c:pt>
                <c:pt idx="27689">
                  <c:v>96.258569750000007</c:v>
                </c:pt>
                <c:pt idx="27690">
                  <c:v>95.854654159999995</c:v>
                </c:pt>
                <c:pt idx="27691">
                  <c:v>91.881899500000003</c:v>
                </c:pt>
                <c:pt idx="27692">
                  <c:v>80.220821349999994</c:v>
                </c:pt>
                <c:pt idx="27693">
                  <c:v>73.771294740000002</c:v>
                </c:pt>
                <c:pt idx="27694">
                  <c:v>68.195425970000002</c:v>
                </c:pt>
                <c:pt idx="27695">
                  <c:v>65.198393909999993</c:v>
                </c:pt>
                <c:pt idx="27696">
                  <c:v>62.372214839999998</c:v>
                </c:pt>
                <c:pt idx="27697">
                  <c:v>61.667950699999999</c:v>
                </c:pt>
                <c:pt idx="27698">
                  <c:v>63.171830710000002</c:v>
                </c:pt>
                <c:pt idx="27699">
                  <c:v>65.655086949999998</c:v>
                </c:pt>
                <c:pt idx="27700">
                  <c:v>72.190952469999999</c:v>
                </c:pt>
                <c:pt idx="27701">
                  <c:v>71.767248730000006</c:v>
                </c:pt>
                <c:pt idx="27702">
                  <c:v>70.263715090000005</c:v>
                </c:pt>
                <c:pt idx="27703">
                  <c:v>82.322280879999994</c:v>
                </c:pt>
                <c:pt idx="27704">
                  <c:v>94.311763450000001</c:v>
                </c:pt>
                <c:pt idx="27705">
                  <c:v>98.597372879999995</c:v>
                </c:pt>
                <c:pt idx="27706">
                  <c:v>99.951456660000005</c:v>
                </c:pt>
                <c:pt idx="27707">
                  <c:v>99.338439690000001</c:v>
                </c:pt>
                <c:pt idx="27708">
                  <c:v>97.280225189999996</c:v>
                </c:pt>
                <c:pt idx="27709">
                  <c:v>93.960334700000004</c:v>
                </c:pt>
                <c:pt idx="27710">
                  <c:v>93.438694749999996</c:v>
                </c:pt>
                <c:pt idx="27711">
                  <c:v>96.616246110000006</c:v>
                </c:pt>
                <c:pt idx="27712">
                  <c:v>99.168850910000003</c:v>
                </c:pt>
                <c:pt idx="27713">
                  <c:v>99.999995530000007</c:v>
                </c:pt>
                <c:pt idx="27714">
                  <c:v>100</c:v>
                </c:pt>
                <c:pt idx="27715">
                  <c:v>100</c:v>
                </c:pt>
                <c:pt idx="27716">
                  <c:v>100</c:v>
                </c:pt>
                <c:pt idx="27717">
                  <c:v>98.300731440000007</c:v>
                </c:pt>
                <c:pt idx="27718">
                  <c:v>90.932573140000002</c:v>
                </c:pt>
                <c:pt idx="27719">
                  <c:v>87.046298989999997</c:v>
                </c:pt>
                <c:pt idx="27720">
                  <c:v>83.019449989999998</c:v>
                </c:pt>
                <c:pt idx="27721">
                  <c:v>75.905235320000003</c:v>
                </c:pt>
                <c:pt idx="27722">
                  <c:v>78.122631429999998</c:v>
                </c:pt>
                <c:pt idx="27723">
                  <c:v>78.051301480000006</c:v>
                </c:pt>
                <c:pt idx="27724">
                  <c:v>73.752850550000005</c:v>
                </c:pt>
                <c:pt idx="27725">
                  <c:v>72.274148600000004</c:v>
                </c:pt>
                <c:pt idx="27726">
                  <c:v>72.77121477</c:v>
                </c:pt>
                <c:pt idx="27727">
                  <c:v>71.243224699999999</c:v>
                </c:pt>
                <c:pt idx="27728">
                  <c:v>65.481747389999995</c:v>
                </c:pt>
                <c:pt idx="27729">
                  <c:v>66.323333309999995</c:v>
                </c:pt>
                <c:pt idx="27730">
                  <c:v>61.041184559999998</c:v>
                </c:pt>
                <c:pt idx="27731">
                  <c:v>61.22797628</c:v>
                </c:pt>
                <c:pt idx="27732">
                  <c:v>63.671552679999998</c:v>
                </c:pt>
                <c:pt idx="27733">
                  <c:v>65.722596839999994</c:v>
                </c:pt>
                <c:pt idx="27734">
                  <c:v>66.372500590000001</c:v>
                </c:pt>
                <c:pt idx="27735">
                  <c:v>68.671310309999996</c:v>
                </c:pt>
                <c:pt idx="27736">
                  <c:v>70.917510219999997</c:v>
                </c:pt>
                <c:pt idx="27737">
                  <c:v>72.158624399999994</c:v>
                </c:pt>
                <c:pt idx="27738">
                  <c:v>71.271701550000003</c:v>
                </c:pt>
                <c:pt idx="27739">
                  <c:v>67.709018270000001</c:v>
                </c:pt>
                <c:pt idx="27740">
                  <c:v>62.428579069999998</c:v>
                </c:pt>
                <c:pt idx="27741">
                  <c:v>53.317069480000001</c:v>
                </c:pt>
                <c:pt idx="27742">
                  <c:v>47.484727739999997</c:v>
                </c:pt>
                <c:pt idx="27743">
                  <c:v>39.980797109999997</c:v>
                </c:pt>
                <c:pt idx="27744">
                  <c:v>35.59234661</c:v>
                </c:pt>
                <c:pt idx="27745">
                  <c:v>36.8638683</c:v>
                </c:pt>
                <c:pt idx="27746">
                  <c:v>38.496591979999998</c:v>
                </c:pt>
                <c:pt idx="27747">
                  <c:v>34.935125329999998</c:v>
                </c:pt>
                <c:pt idx="27748">
                  <c:v>35.51506294</c:v>
                </c:pt>
                <c:pt idx="27749">
                  <c:v>37.056679639999999</c:v>
                </c:pt>
                <c:pt idx="27750">
                  <c:v>36.024216199999998</c:v>
                </c:pt>
                <c:pt idx="27751">
                  <c:v>39.165001719999999</c:v>
                </c:pt>
                <c:pt idx="27752">
                  <c:v>63.399013289999999</c:v>
                </c:pt>
                <c:pt idx="27753">
                  <c:v>76.216446110000007</c:v>
                </c:pt>
                <c:pt idx="27754">
                  <c:v>79.800948000000005</c:v>
                </c:pt>
                <c:pt idx="27755">
                  <c:v>81.304174459999999</c:v>
                </c:pt>
                <c:pt idx="27756">
                  <c:v>78.301851310000004</c:v>
                </c:pt>
                <c:pt idx="27757">
                  <c:v>76.386601330000005</c:v>
                </c:pt>
                <c:pt idx="27758">
                  <c:v>76.146491909999995</c:v>
                </c:pt>
                <c:pt idx="27759">
                  <c:v>76.853604180000005</c:v>
                </c:pt>
                <c:pt idx="27760">
                  <c:v>79.159145339999995</c:v>
                </c:pt>
                <c:pt idx="27761">
                  <c:v>81.533830789999996</c:v>
                </c:pt>
                <c:pt idx="27762">
                  <c:v>82.435223089999994</c:v>
                </c:pt>
                <c:pt idx="27763">
                  <c:v>81.992799689999998</c:v>
                </c:pt>
                <c:pt idx="27764">
                  <c:v>75.7633036</c:v>
                </c:pt>
                <c:pt idx="27765">
                  <c:v>69.023533319999999</c:v>
                </c:pt>
                <c:pt idx="27766">
                  <c:v>67.579457090000005</c:v>
                </c:pt>
                <c:pt idx="27767">
                  <c:v>67.562660719999997</c:v>
                </c:pt>
                <c:pt idx="27768">
                  <c:v>69.377611580000007</c:v>
                </c:pt>
                <c:pt idx="27769">
                  <c:v>68.024082910000004</c:v>
                </c:pt>
                <c:pt idx="27770">
                  <c:v>75.600275740000001</c:v>
                </c:pt>
                <c:pt idx="27771">
                  <c:v>79.077468980000006</c:v>
                </c:pt>
                <c:pt idx="27772">
                  <c:v>79.999567690000006</c:v>
                </c:pt>
                <c:pt idx="27773">
                  <c:v>71.610414250000005</c:v>
                </c:pt>
                <c:pt idx="27774">
                  <c:v>62.489479289999998</c:v>
                </c:pt>
                <c:pt idx="27775">
                  <c:v>54.381601140000001</c:v>
                </c:pt>
                <c:pt idx="27776">
                  <c:v>48.776222679999997</c:v>
                </c:pt>
                <c:pt idx="27777">
                  <c:v>50.26693307</c:v>
                </c:pt>
                <c:pt idx="27778">
                  <c:v>53.677866049999999</c:v>
                </c:pt>
                <c:pt idx="27779">
                  <c:v>58.61691433</c:v>
                </c:pt>
                <c:pt idx="27780">
                  <c:v>63.377788189999997</c:v>
                </c:pt>
                <c:pt idx="27781">
                  <c:v>68.764305370000002</c:v>
                </c:pt>
                <c:pt idx="27782">
                  <c:v>72.995015429999995</c:v>
                </c:pt>
                <c:pt idx="27783">
                  <c:v>75.434799130000002</c:v>
                </c:pt>
                <c:pt idx="27784">
                  <c:v>77.635459710000006</c:v>
                </c:pt>
                <c:pt idx="27785">
                  <c:v>78.631460360000005</c:v>
                </c:pt>
                <c:pt idx="27786">
                  <c:v>78.398131320000005</c:v>
                </c:pt>
                <c:pt idx="27787">
                  <c:v>76.258242350000003</c:v>
                </c:pt>
                <c:pt idx="27788">
                  <c:v>67.878407910000007</c:v>
                </c:pt>
                <c:pt idx="27789">
                  <c:v>57.348173170000003</c:v>
                </c:pt>
                <c:pt idx="27790">
                  <c:v>51.405967449999999</c:v>
                </c:pt>
                <c:pt idx="27791">
                  <c:v>50.504631949999997</c:v>
                </c:pt>
                <c:pt idx="27792">
                  <c:v>48.239221890000003</c:v>
                </c:pt>
                <c:pt idx="27793">
                  <c:v>46.378349870000001</c:v>
                </c:pt>
                <c:pt idx="27794">
                  <c:v>46.864945890000001</c:v>
                </c:pt>
                <c:pt idx="27795">
                  <c:v>47.413010489999998</c:v>
                </c:pt>
                <c:pt idx="27796">
                  <c:v>49.202867320000003</c:v>
                </c:pt>
                <c:pt idx="27797">
                  <c:v>57.215810980000001</c:v>
                </c:pt>
                <c:pt idx="27798">
                  <c:v>70.869167000000004</c:v>
                </c:pt>
                <c:pt idx="27799">
                  <c:v>73.567463579999995</c:v>
                </c:pt>
                <c:pt idx="27800">
                  <c:v>75.629121170000005</c:v>
                </c:pt>
                <c:pt idx="27801">
                  <c:v>77.029701939999995</c:v>
                </c:pt>
                <c:pt idx="27802">
                  <c:v>78.154004749999999</c:v>
                </c:pt>
                <c:pt idx="27803">
                  <c:v>76.394373079999994</c:v>
                </c:pt>
                <c:pt idx="27804">
                  <c:v>69.235536949999997</c:v>
                </c:pt>
                <c:pt idx="27805">
                  <c:v>67.127303280000007</c:v>
                </c:pt>
                <c:pt idx="27806">
                  <c:v>69.090124779999996</c:v>
                </c:pt>
                <c:pt idx="27807">
                  <c:v>70.151485530000002</c:v>
                </c:pt>
                <c:pt idx="27808">
                  <c:v>72.869518290000002</c:v>
                </c:pt>
                <c:pt idx="27809">
                  <c:v>78.580517139999998</c:v>
                </c:pt>
                <c:pt idx="27810">
                  <c:v>84.767701970000005</c:v>
                </c:pt>
                <c:pt idx="27811">
                  <c:v>89.265382090000003</c:v>
                </c:pt>
                <c:pt idx="27812">
                  <c:v>90.17806032</c:v>
                </c:pt>
                <c:pt idx="27813">
                  <c:v>86.020816429999996</c:v>
                </c:pt>
                <c:pt idx="27814">
                  <c:v>82.933797490000003</c:v>
                </c:pt>
                <c:pt idx="27815">
                  <c:v>83.914439009999995</c:v>
                </c:pt>
                <c:pt idx="27816">
                  <c:v>83.98909304</c:v>
                </c:pt>
                <c:pt idx="27817">
                  <c:v>84.683901059999997</c:v>
                </c:pt>
                <c:pt idx="27818">
                  <c:v>84.707849890000006</c:v>
                </c:pt>
                <c:pt idx="27819">
                  <c:v>84.732934819999997</c:v>
                </c:pt>
                <c:pt idx="27820">
                  <c:v>89.104825090000006</c:v>
                </c:pt>
                <c:pt idx="27821">
                  <c:v>89.877561490000005</c:v>
                </c:pt>
                <c:pt idx="27822">
                  <c:v>89.693425509999997</c:v>
                </c:pt>
                <c:pt idx="27823">
                  <c:v>89.193759650000004</c:v>
                </c:pt>
                <c:pt idx="27824">
                  <c:v>88.480332090000005</c:v>
                </c:pt>
                <c:pt idx="27825">
                  <c:v>85.087711499999997</c:v>
                </c:pt>
                <c:pt idx="27826">
                  <c:v>83.005155920000007</c:v>
                </c:pt>
                <c:pt idx="27827">
                  <c:v>81.24060145</c:v>
                </c:pt>
                <c:pt idx="27828">
                  <c:v>79.414171330000002</c:v>
                </c:pt>
                <c:pt idx="27829">
                  <c:v>76.900421859999994</c:v>
                </c:pt>
                <c:pt idx="27830">
                  <c:v>72.307076789999996</c:v>
                </c:pt>
                <c:pt idx="27831">
                  <c:v>69.283114359999999</c:v>
                </c:pt>
                <c:pt idx="27832">
                  <c:v>66.083850819999995</c:v>
                </c:pt>
                <c:pt idx="27833">
                  <c:v>63.827863030000003</c:v>
                </c:pt>
                <c:pt idx="27834">
                  <c:v>64.029921549999997</c:v>
                </c:pt>
                <c:pt idx="27835">
                  <c:v>64.656765059999998</c:v>
                </c:pt>
                <c:pt idx="27836">
                  <c:v>64.780643929999997</c:v>
                </c:pt>
                <c:pt idx="27837">
                  <c:v>61.582779789999996</c:v>
                </c:pt>
                <c:pt idx="27838">
                  <c:v>57.5968509</c:v>
                </c:pt>
                <c:pt idx="27839">
                  <c:v>55.320712870000001</c:v>
                </c:pt>
                <c:pt idx="27840">
                  <c:v>51.953680370000001</c:v>
                </c:pt>
                <c:pt idx="27841">
                  <c:v>51.474078390000003</c:v>
                </c:pt>
                <c:pt idx="27842">
                  <c:v>55.343553890000003</c:v>
                </c:pt>
                <c:pt idx="27843">
                  <c:v>62.022911370000003</c:v>
                </c:pt>
                <c:pt idx="27844">
                  <c:v>68.888181110000005</c:v>
                </c:pt>
                <c:pt idx="27845">
                  <c:v>68.77739837</c:v>
                </c:pt>
                <c:pt idx="27846">
                  <c:v>70.674105960000006</c:v>
                </c:pt>
                <c:pt idx="27847">
                  <c:v>69.86362269</c:v>
                </c:pt>
                <c:pt idx="27848">
                  <c:v>67.905426739999996</c:v>
                </c:pt>
                <c:pt idx="27849">
                  <c:v>65.711114050000006</c:v>
                </c:pt>
                <c:pt idx="27850">
                  <c:v>59.82665429</c:v>
                </c:pt>
                <c:pt idx="27851">
                  <c:v>53.148601030000002</c:v>
                </c:pt>
                <c:pt idx="27852">
                  <c:v>47.474882489999999</c:v>
                </c:pt>
                <c:pt idx="27853">
                  <c:v>50.920863560000001</c:v>
                </c:pt>
                <c:pt idx="27854">
                  <c:v>50.592112810000003</c:v>
                </c:pt>
                <c:pt idx="27855">
                  <c:v>52.476290079999998</c:v>
                </c:pt>
                <c:pt idx="27856">
                  <c:v>55.969342830000002</c:v>
                </c:pt>
                <c:pt idx="27857">
                  <c:v>58.3035736</c:v>
                </c:pt>
                <c:pt idx="27858">
                  <c:v>54.916597449999998</c:v>
                </c:pt>
                <c:pt idx="27859">
                  <c:v>49.966835750000001</c:v>
                </c:pt>
                <c:pt idx="27860">
                  <c:v>50.368492660000001</c:v>
                </c:pt>
                <c:pt idx="27861">
                  <c:v>50.567282730000002</c:v>
                </c:pt>
                <c:pt idx="27862">
                  <c:v>47.268808870000001</c:v>
                </c:pt>
                <c:pt idx="27863">
                  <c:v>40.727205099999999</c:v>
                </c:pt>
                <c:pt idx="27864">
                  <c:v>29.42949089</c:v>
                </c:pt>
                <c:pt idx="27865">
                  <c:v>26.146040710000001</c:v>
                </c:pt>
                <c:pt idx="27866">
                  <c:v>29.301865450000001</c:v>
                </c:pt>
                <c:pt idx="27867">
                  <c:v>32.405032220000002</c:v>
                </c:pt>
                <c:pt idx="27868">
                  <c:v>34.852314829999997</c:v>
                </c:pt>
                <c:pt idx="27869">
                  <c:v>40.929579599999997</c:v>
                </c:pt>
                <c:pt idx="27870">
                  <c:v>53.731428170000001</c:v>
                </c:pt>
                <c:pt idx="27871">
                  <c:v>47.463979449999997</c:v>
                </c:pt>
                <c:pt idx="27872">
                  <c:v>46.905568459999998</c:v>
                </c:pt>
                <c:pt idx="27873">
                  <c:v>48.385033780000001</c:v>
                </c:pt>
                <c:pt idx="27874">
                  <c:v>52.139282100000003</c:v>
                </c:pt>
                <c:pt idx="27875">
                  <c:v>54.084550610000001</c:v>
                </c:pt>
                <c:pt idx="27876">
                  <c:v>55.541084429999998</c:v>
                </c:pt>
                <c:pt idx="27877">
                  <c:v>58.556504439999998</c:v>
                </c:pt>
                <c:pt idx="27878">
                  <c:v>59.805405350000001</c:v>
                </c:pt>
                <c:pt idx="27879">
                  <c:v>62.29806138</c:v>
                </c:pt>
                <c:pt idx="27880">
                  <c:v>65.350211680000001</c:v>
                </c:pt>
                <c:pt idx="27881">
                  <c:v>66.998969130000006</c:v>
                </c:pt>
                <c:pt idx="27882">
                  <c:v>62.69498085</c:v>
                </c:pt>
                <c:pt idx="27883">
                  <c:v>53.756242180000001</c:v>
                </c:pt>
                <c:pt idx="27884">
                  <c:v>47.981529199999997</c:v>
                </c:pt>
                <c:pt idx="27885">
                  <c:v>42.315535599999997</c:v>
                </c:pt>
                <c:pt idx="27886">
                  <c:v>38.22892169</c:v>
                </c:pt>
                <c:pt idx="27887">
                  <c:v>34.609000109999997</c:v>
                </c:pt>
                <c:pt idx="27888">
                  <c:v>31.20380128</c:v>
                </c:pt>
                <c:pt idx="27889">
                  <c:v>29.428921920000001</c:v>
                </c:pt>
                <c:pt idx="27890">
                  <c:v>29.55189859</c:v>
                </c:pt>
                <c:pt idx="27891">
                  <c:v>28.22022977</c:v>
                </c:pt>
                <c:pt idx="27892">
                  <c:v>28.577924230000001</c:v>
                </c:pt>
                <c:pt idx="27893">
                  <c:v>31.49745716</c:v>
                </c:pt>
                <c:pt idx="27894">
                  <c:v>36.812980410000002</c:v>
                </c:pt>
                <c:pt idx="27895">
                  <c:v>34.05657472</c:v>
                </c:pt>
                <c:pt idx="27896">
                  <c:v>38.637220069999998</c:v>
                </c:pt>
                <c:pt idx="27897">
                  <c:v>43.907323339999998</c:v>
                </c:pt>
                <c:pt idx="27898">
                  <c:v>53.687154659999997</c:v>
                </c:pt>
                <c:pt idx="27899">
                  <c:v>58.80281506</c:v>
                </c:pt>
                <c:pt idx="27900">
                  <c:v>63.739689929999997</c:v>
                </c:pt>
                <c:pt idx="27901">
                  <c:v>68.685511239999997</c:v>
                </c:pt>
                <c:pt idx="27902">
                  <c:v>74.170339639999995</c:v>
                </c:pt>
                <c:pt idx="27903">
                  <c:v>75.822018069999999</c:v>
                </c:pt>
                <c:pt idx="27904">
                  <c:v>76.28687171</c:v>
                </c:pt>
                <c:pt idx="27905">
                  <c:v>75.916846390000003</c:v>
                </c:pt>
                <c:pt idx="27906">
                  <c:v>74.842704889999993</c:v>
                </c:pt>
                <c:pt idx="27907">
                  <c:v>72.865455429999997</c:v>
                </c:pt>
                <c:pt idx="27908">
                  <c:v>67.696821069999999</c:v>
                </c:pt>
                <c:pt idx="27909">
                  <c:v>61.78795513</c:v>
                </c:pt>
                <c:pt idx="27910">
                  <c:v>54.665879789999998</c:v>
                </c:pt>
                <c:pt idx="27911">
                  <c:v>50.328124010000003</c:v>
                </c:pt>
                <c:pt idx="27912">
                  <c:v>46.633106429999998</c:v>
                </c:pt>
                <c:pt idx="27913">
                  <c:v>43.468480939999999</c:v>
                </c:pt>
                <c:pt idx="27914">
                  <c:v>38.567972050000002</c:v>
                </c:pt>
                <c:pt idx="27915">
                  <c:v>38.917329479999999</c:v>
                </c:pt>
                <c:pt idx="27916">
                  <c:v>42.546631310000002</c:v>
                </c:pt>
                <c:pt idx="27917">
                  <c:v>44.988269459999998</c:v>
                </c:pt>
                <c:pt idx="27918">
                  <c:v>52.713116620000001</c:v>
                </c:pt>
                <c:pt idx="27919">
                  <c:v>55.287859240000003</c:v>
                </c:pt>
                <c:pt idx="27920">
                  <c:v>57.777917170000002</c:v>
                </c:pt>
                <c:pt idx="27921">
                  <c:v>61.250484849999999</c:v>
                </c:pt>
                <c:pt idx="27922">
                  <c:v>65.155749749999998</c:v>
                </c:pt>
                <c:pt idx="27923">
                  <c:v>68.172745390000003</c:v>
                </c:pt>
                <c:pt idx="27924">
                  <c:v>71.429839670000007</c:v>
                </c:pt>
                <c:pt idx="27925">
                  <c:v>73.275678189999994</c:v>
                </c:pt>
                <c:pt idx="27926">
                  <c:v>73.789601689999998</c:v>
                </c:pt>
                <c:pt idx="27927">
                  <c:v>73.100356149999996</c:v>
                </c:pt>
                <c:pt idx="27928">
                  <c:v>73.358124040000007</c:v>
                </c:pt>
                <c:pt idx="27929">
                  <c:v>74.373125689999995</c:v>
                </c:pt>
                <c:pt idx="27930">
                  <c:v>75.37178437</c:v>
                </c:pt>
                <c:pt idx="27931">
                  <c:v>73.070631230000004</c:v>
                </c:pt>
                <c:pt idx="27932">
                  <c:v>68.954480489999995</c:v>
                </c:pt>
                <c:pt idx="27933">
                  <c:v>65.844930489999996</c:v>
                </c:pt>
                <c:pt idx="27934">
                  <c:v>55.571140030000002</c:v>
                </c:pt>
                <c:pt idx="27935">
                  <c:v>48.612421490000003</c:v>
                </c:pt>
                <c:pt idx="27936">
                  <c:v>47.147070210000003</c:v>
                </c:pt>
                <c:pt idx="27937">
                  <c:v>44.100922939999997</c:v>
                </c:pt>
                <c:pt idx="27938">
                  <c:v>39.676564839999998</c:v>
                </c:pt>
                <c:pt idx="27939">
                  <c:v>37.717620170000004</c:v>
                </c:pt>
                <c:pt idx="27940">
                  <c:v>39.067377559999997</c:v>
                </c:pt>
                <c:pt idx="27941">
                  <c:v>38.951307839999998</c:v>
                </c:pt>
                <c:pt idx="27942">
                  <c:v>43.185976590000003</c:v>
                </c:pt>
                <c:pt idx="27943">
                  <c:v>50.605774580000002</c:v>
                </c:pt>
                <c:pt idx="27944">
                  <c:v>57.623949179999997</c:v>
                </c:pt>
                <c:pt idx="27945">
                  <c:v>58.873525729999997</c:v>
                </c:pt>
                <c:pt idx="27946">
                  <c:v>63.276153254114803</c:v>
                </c:pt>
                <c:pt idx="27947">
                  <c:v>60.829550669977102</c:v>
                </c:pt>
                <c:pt idx="27948">
                  <c:v>63.6057213578326</c:v>
                </c:pt>
                <c:pt idx="27949">
                  <c:v>64.517593013848</c:v>
                </c:pt>
                <c:pt idx="27950">
                  <c:v>66.119794671887504</c:v>
                </c:pt>
                <c:pt idx="27951">
                  <c:v>66.504003831983198</c:v>
                </c:pt>
                <c:pt idx="27952">
                  <c:v>63.676826663287201</c:v>
                </c:pt>
                <c:pt idx="27953">
                  <c:v>60.766304127757998</c:v>
                </c:pt>
                <c:pt idx="27954">
                  <c:v>52.2936690908857</c:v>
                </c:pt>
                <c:pt idx="27955">
                  <c:v>45.426163491126701</c:v>
                </c:pt>
                <c:pt idx="27956">
                  <c:v>36.494548179413997</c:v>
                </c:pt>
                <c:pt idx="27957">
                  <c:v>33.919405000887103</c:v>
                </c:pt>
                <c:pt idx="27958">
                  <c:v>29.469364466378799</c:v>
                </c:pt>
                <c:pt idx="27959">
                  <c:v>24.689781865592298</c:v>
                </c:pt>
                <c:pt idx="27960">
                  <c:v>22.514560169009101</c:v>
                </c:pt>
                <c:pt idx="27961">
                  <c:v>22.8813655241836</c:v>
                </c:pt>
                <c:pt idx="27962">
                  <c:v>21.406176556982501</c:v>
                </c:pt>
                <c:pt idx="27963">
                  <c:v>20.076815228066501</c:v>
                </c:pt>
                <c:pt idx="27964">
                  <c:v>20.764940003088999</c:v>
                </c:pt>
                <c:pt idx="27965">
                  <c:v>23.2735525832455</c:v>
                </c:pt>
                <c:pt idx="27966">
                  <c:v>22.609815577313999</c:v>
                </c:pt>
                <c:pt idx="27967">
                  <c:v>23.651960383627799</c:v>
                </c:pt>
                <c:pt idx="27968">
                  <c:v>25.006524463544999</c:v>
                </c:pt>
                <c:pt idx="27969">
                  <c:v>25.558631165060699</c:v>
                </c:pt>
                <c:pt idx="27970">
                  <c:v>25.013160795463499</c:v>
                </c:pt>
                <c:pt idx="27971">
                  <c:v>26.307621000287099</c:v>
                </c:pt>
                <c:pt idx="27972">
                  <c:v>26.540624404317999</c:v>
                </c:pt>
                <c:pt idx="27973">
                  <c:v>25.213978642137398</c:v>
                </c:pt>
                <c:pt idx="27974">
                  <c:v>28.47266691942</c:v>
                </c:pt>
                <c:pt idx="27975">
                  <c:v>30.732628188870301</c:v>
                </c:pt>
                <c:pt idx="27976">
                  <c:v>28.1092146779046</c:v>
                </c:pt>
                <c:pt idx="27977">
                  <c:v>29.4956434095944</c:v>
                </c:pt>
                <c:pt idx="27978">
                  <c:v>29.122955710052999</c:v>
                </c:pt>
                <c:pt idx="27979">
                  <c:v>23.435340294787899</c:v>
                </c:pt>
                <c:pt idx="27980">
                  <c:v>19.4637599486292</c:v>
                </c:pt>
                <c:pt idx="27981">
                  <c:v>17.233841636743001</c:v>
                </c:pt>
                <c:pt idx="27982">
                  <c:v>14.4046010413995</c:v>
                </c:pt>
                <c:pt idx="27983">
                  <c:v>13.518173805116801</c:v>
                </c:pt>
                <c:pt idx="27984">
                  <c:v>12.256715500961199</c:v>
                </c:pt>
                <c:pt idx="27985">
                  <c:v>8.5425995070283598</c:v>
                </c:pt>
                <c:pt idx="27986">
                  <c:v>4.7435310451122898</c:v>
                </c:pt>
                <c:pt idx="27987">
                  <c:v>9.9309096725252193</c:v>
                </c:pt>
                <c:pt idx="27988">
                  <c:v>16.422776431033501</c:v>
                </c:pt>
                <c:pt idx="27989">
                  <c:v>18.233108482250799</c:v>
                </c:pt>
                <c:pt idx="27990">
                  <c:v>21.792849095040701</c:v>
                </c:pt>
                <c:pt idx="27991">
                  <c:v>24.933687476991199</c:v>
                </c:pt>
                <c:pt idx="27992">
                  <c:v>29.121395166660601</c:v>
                </c:pt>
                <c:pt idx="27993">
                  <c:v>31.929925115753498</c:v>
                </c:pt>
                <c:pt idx="27994">
                  <c:v>34.980757734149599</c:v>
                </c:pt>
                <c:pt idx="27995">
                  <c:v>40.038865437725903</c:v>
                </c:pt>
                <c:pt idx="27996">
                  <c:v>43.361651571782701</c:v>
                </c:pt>
                <c:pt idx="27997">
                  <c:v>47.003254135530803</c:v>
                </c:pt>
                <c:pt idx="27998">
                  <c:v>49.544905889377702</c:v>
                </c:pt>
                <c:pt idx="27999">
                  <c:v>49.936529748128599</c:v>
                </c:pt>
                <c:pt idx="28000">
                  <c:v>55.478263538571298</c:v>
                </c:pt>
                <c:pt idx="28001">
                  <c:v>53.899684190572501</c:v>
                </c:pt>
                <c:pt idx="28002">
                  <c:v>43.028538402901901</c:v>
                </c:pt>
                <c:pt idx="28003">
                  <c:v>36.155350359659998</c:v>
                </c:pt>
                <c:pt idx="28004">
                  <c:v>31.382376251308301</c:v>
                </c:pt>
                <c:pt idx="28005">
                  <c:v>20.640288179360699</c:v>
                </c:pt>
                <c:pt idx="28006">
                  <c:v>16.033167865169801</c:v>
                </c:pt>
                <c:pt idx="28007">
                  <c:v>15.835211181719499</c:v>
                </c:pt>
                <c:pt idx="28008">
                  <c:v>16.253819211482199</c:v>
                </c:pt>
                <c:pt idx="28009">
                  <c:v>14.524176392503501</c:v>
                </c:pt>
                <c:pt idx="28010">
                  <c:v>13.279406055410099</c:v>
                </c:pt>
                <c:pt idx="28011">
                  <c:v>15.074785814845599</c:v>
                </c:pt>
                <c:pt idx="28012">
                  <c:v>17.329972909136298</c:v>
                </c:pt>
                <c:pt idx="28013">
                  <c:v>19.617189393011301</c:v>
                </c:pt>
                <c:pt idx="28014">
                  <c:v>21.900883295828599</c:v>
                </c:pt>
                <c:pt idx="28015">
                  <c:v>23.248510120228101</c:v>
                </c:pt>
                <c:pt idx="28016">
                  <c:v>24.757550650412799</c:v>
                </c:pt>
                <c:pt idx="28017">
                  <c:v>37.938205878780501</c:v>
                </c:pt>
                <c:pt idx="28018">
                  <c:v>61.605546069459301</c:v>
                </c:pt>
                <c:pt idx="28019">
                  <c:v>71.523425916553293</c:v>
                </c:pt>
                <c:pt idx="28020">
                  <c:v>72.4175166609987</c:v>
                </c:pt>
                <c:pt idx="28021">
                  <c:v>70.121470808488596</c:v>
                </c:pt>
                <c:pt idx="28022">
                  <c:v>70.751214196252306</c:v>
                </c:pt>
                <c:pt idx="28023">
                  <c:v>72.831060961015197</c:v>
                </c:pt>
                <c:pt idx="28024">
                  <c:v>74.742714324117401</c:v>
                </c:pt>
                <c:pt idx="28025">
                  <c:v>74.606188122633696</c:v>
                </c:pt>
                <c:pt idx="28026">
                  <c:v>73.321418647390402</c:v>
                </c:pt>
                <c:pt idx="28027">
                  <c:v>62.6203980656339</c:v>
                </c:pt>
                <c:pt idx="28028">
                  <c:v>52.401331836984902</c:v>
                </c:pt>
                <c:pt idx="28029">
                  <c:v>46.795598124762201</c:v>
                </c:pt>
                <c:pt idx="28030">
                  <c:v>38.130162015585903</c:v>
                </c:pt>
                <c:pt idx="28031">
                  <c:v>33.915501751102397</c:v>
                </c:pt>
                <c:pt idx="28032">
                  <c:v>32.196026862476103</c:v>
                </c:pt>
                <c:pt idx="28033">
                  <c:v>29.6232651881236</c:v>
                </c:pt>
                <c:pt idx="28034">
                  <c:v>26.853519741653798</c:v>
                </c:pt>
                <c:pt idx="28035">
                  <c:v>28.039630803677799</c:v>
                </c:pt>
                <c:pt idx="28036">
                  <c:v>31.5379817527194</c:v>
                </c:pt>
                <c:pt idx="28037">
                  <c:v>33.2101108261419</c:v>
                </c:pt>
                <c:pt idx="28038">
                  <c:v>34.872174113252498</c:v>
                </c:pt>
                <c:pt idx="28039">
                  <c:v>37.423614699252298</c:v>
                </c:pt>
                <c:pt idx="28040">
                  <c:v>40.211704243753701</c:v>
                </c:pt>
                <c:pt idx="28041">
                  <c:v>39.499149908927599</c:v>
                </c:pt>
                <c:pt idx="28042">
                  <c:v>41.3475646406159</c:v>
                </c:pt>
                <c:pt idx="28043">
                  <c:v>43.432853655802496</c:v>
                </c:pt>
                <c:pt idx="28044">
                  <c:v>45.122170056145499</c:v>
                </c:pt>
                <c:pt idx="28045">
                  <c:v>47.336167544113003</c:v>
                </c:pt>
                <c:pt idx="28046">
                  <c:v>52.922741654269601</c:v>
                </c:pt>
                <c:pt idx="28047">
                  <c:v>50.888446325802597</c:v>
                </c:pt>
                <c:pt idx="28048">
                  <c:v>54.248178221051703</c:v>
                </c:pt>
                <c:pt idx="28049">
                  <c:v>60.845108913934297</c:v>
                </c:pt>
                <c:pt idx="28050">
                  <c:v>63.510675603872599</c:v>
                </c:pt>
                <c:pt idx="28051">
                  <c:v>61.714698748984397</c:v>
                </c:pt>
                <c:pt idx="28052">
                  <c:v>55.2468211350293</c:v>
                </c:pt>
                <c:pt idx="28053">
                  <c:v>39.027736823001199</c:v>
                </c:pt>
                <c:pt idx="28054">
                  <c:v>23.8421448282756</c:v>
                </c:pt>
                <c:pt idx="28055">
                  <c:v>17.573210457735598</c:v>
                </c:pt>
                <c:pt idx="28056">
                  <c:v>15.088380418820799</c:v>
                </c:pt>
                <c:pt idx="28057">
                  <c:v>11.4277086871392</c:v>
                </c:pt>
                <c:pt idx="28058">
                  <c:v>7.8425772215157101</c:v>
                </c:pt>
                <c:pt idx="28059">
                  <c:v>9.0371795192605902</c:v>
                </c:pt>
                <c:pt idx="28060">
                  <c:v>14.6010160332628</c:v>
                </c:pt>
                <c:pt idx="28061">
                  <c:v>19.911845867354302</c:v>
                </c:pt>
                <c:pt idx="28062">
                  <c:v>26.265364314686899</c:v>
                </c:pt>
                <c:pt idx="28063">
                  <c:v>30.062809513146</c:v>
                </c:pt>
                <c:pt idx="28064">
                  <c:v>36.551136207052103</c:v>
                </c:pt>
                <c:pt idx="28065">
                  <c:v>45.707630693320397</c:v>
                </c:pt>
                <c:pt idx="28066">
                  <c:v>49.155367493132601</c:v>
                </c:pt>
                <c:pt idx="28067">
                  <c:v>49.155367095653403</c:v>
                </c:pt>
                <c:pt idx="28068">
                  <c:v>50.386395231038101</c:v>
                </c:pt>
                <c:pt idx="28069">
                  <c:v>50.579285918972197</c:v>
                </c:pt>
                <c:pt idx="28070">
                  <c:v>47.0648446118728</c:v>
                </c:pt>
                <c:pt idx="28071">
                  <c:v>44.956087720467202</c:v>
                </c:pt>
                <c:pt idx="28072">
                  <c:v>45.6662748880685</c:v>
                </c:pt>
                <c:pt idx="28073">
                  <c:v>49.499652648339698</c:v>
                </c:pt>
                <c:pt idx="28074">
                  <c:v>44.410865242158899</c:v>
                </c:pt>
                <c:pt idx="28075">
                  <c:v>35.716384197187502</c:v>
                </c:pt>
                <c:pt idx="28076">
                  <c:v>26.225698985653299</c:v>
                </c:pt>
                <c:pt idx="28077">
                  <c:v>22.834226114211901</c:v>
                </c:pt>
                <c:pt idx="28078">
                  <c:v>28.536079128749002</c:v>
                </c:pt>
                <c:pt idx="28079">
                  <c:v>30.4435014657703</c:v>
                </c:pt>
                <c:pt idx="28080">
                  <c:v>28.181985090156701</c:v>
                </c:pt>
                <c:pt idx="28081">
                  <c:v>23.865904236782601</c:v>
                </c:pt>
                <c:pt idx="28082">
                  <c:v>20.651630133050801</c:v>
                </c:pt>
                <c:pt idx="28083">
                  <c:v>19.1614921106843</c:v>
                </c:pt>
                <c:pt idx="28084">
                  <c:v>21.414206816560998</c:v>
                </c:pt>
                <c:pt idx="28085">
                  <c:v>21.453145606266101</c:v>
                </c:pt>
                <c:pt idx="28086">
                  <c:v>23.762391120782102</c:v>
                </c:pt>
                <c:pt idx="28087">
                  <c:v>26.3803808675687</c:v>
                </c:pt>
                <c:pt idx="28088">
                  <c:v>28.315616053232201</c:v>
                </c:pt>
                <c:pt idx="28089">
                  <c:v>35.564037458415697</c:v>
                </c:pt>
                <c:pt idx="28090">
                  <c:v>40.896793328950103</c:v>
                </c:pt>
                <c:pt idx="28091">
                  <c:v>46.308765351691903</c:v>
                </c:pt>
                <c:pt idx="28092">
                  <c:v>51.076820686235003</c:v>
                </c:pt>
                <c:pt idx="28093">
                  <c:v>55.907822514683303</c:v>
                </c:pt>
                <c:pt idx="28094">
                  <c:v>60.541680256716397</c:v>
                </c:pt>
                <c:pt idx="28095">
                  <c:v>65.768358911784603</c:v>
                </c:pt>
                <c:pt idx="28096">
                  <c:v>69.322441915217794</c:v>
                </c:pt>
                <c:pt idx="28097">
                  <c:v>71.136131377578096</c:v>
                </c:pt>
                <c:pt idx="28098">
                  <c:v>62.424872652968403</c:v>
                </c:pt>
                <c:pt idx="28099">
                  <c:v>48.098537376406597</c:v>
                </c:pt>
                <c:pt idx="28100">
                  <c:v>35.829387499975802</c:v>
                </c:pt>
                <c:pt idx="28101">
                  <c:v>23.363715707010201</c:v>
                </c:pt>
                <c:pt idx="28102">
                  <c:v>13.2129423997368</c:v>
                </c:pt>
                <c:pt idx="28103">
                  <c:v>7.4859054195911598</c:v>
                </c:pt>
                <c:pt idx="28104">
                  <c:v>5.6891059877548402</c:v>
                </c:pt>
                <c:pt idx="28105">
                  <c:v>2.86564008224074</c:v>
                </c:pt>
                <c:pt idx="28106">
                  <c:v>3.58013783962293</c:v>
                </c:pt>
                <c:pt idx="28107">
                  <c:v>5.3438796170640401</c:v>
                </c:pt>
                <c:pt idx="28108">
                  <c:v>11.756762953662101</c:v>
                </c:pt>
                <c:pt idx="28109">
                  <c:v>25.875151511209602</c:v>
                </c:pt>
                <c:pt idx="28110">
                  <c:v>31.651904972186699</c:v>
                </c:pt>
                <c:pt idx="28111">
                  <c:v>32.852658801885298</c:v>
                </c:pt>
                <c:pt idx="28112">
                  <c:v>32.990175858047998</c:v>
                </c:pt>
                <c:pt idx="28113">
                  <c:v>35.616377911266198</c:v>
                </c:pt>
                <c:pt idx="28114">
                  <c:v>37.206144413508</c:v>
                </c:pt>
                <c:pt idx="28115">
                  <c:v>41.788991607117303</c:v>
                </c:pt>
                <c:pt idx="28116">
                  <c:v>44.463225865347098</c:v>
                </c:pt>
                <c:pt idx="28117">
                  <c:v>46.7612693236129</c:v>
                </c:pt>
                <c:pt idx="28118">
                  <c:v>48.970168833531503</c:v>
                </c:pt>
                <c:pt idx="28119">
                  <c:v>50.308170718773503</c:v>
                </c:pt>
                <c:pt idx="28120">
                  <c:v>51.861356565924197</c:v>
                </c:pt>
                <c:pt idx="28121">
                  <c:v>51.656806647271097</c:v>
                </c:pt>
                <c:pt idx="28122">
                  <c:v>48.570219924138897</c:v>
                </c:pt>
                <c:pt idx="28123">
                  <c:v>45.330169903031397</c:v>
                </c:pt>
                <c:pt idx="28124">
                  <c:v>46.375452871244903</c:v>
                </c:pt>
                <c:pt idx="28125">
                  <c:v>46.110286994118702</c:v>
                </c:pt>
                <c:pt idx="28126">
                  <c:v>47.599545810524802</c:v>
                </c:pt>
                <c:pt idx="28127">
                  <c:v>46.8722720942569</c:v>
                </c:pt>
                <c:pt idx="28128">
                  <c:v>46.871501836372502</c:v>
                </c:pt>
                <c:pt idx="28129">
                  <c:v>48.260544166844099</c:v>
                </c:pt>
                <c:pt idx="28130">
                  <c:v>47.238373384988897</c:v>
                </c:pt>
                <c:pt idx="28131">
                  <c:v>46.650077082811002</c:v>
                </c:pt>
                <c:pt idx="28132">
                  <c:v>48.9557472110899</c:v>
                </c:pt>
                <c:pt idx="28133">
                  <c:v>52.287711157610701</c:v>
                </c:pt>
                <c:pt idx="28134">
                  <c:v>56.077451349417899</c:v>
                </c:pt>
                <c:pt idx="28135">
                  <c:v>59.575509398108998</c:v>
                </c:pt>
                <c:pt idx="28136">
                  <c:v>60.747152237065102</c:v>
                </c:pt>
                <c:pt idx="28137">
                  <c:v>63.116078881936403</c:v>
                </c:pt>
                <c:pt idx="28138">
                  <c:v>64.579685478705997</c:v>
                </c:pt>
                <c:pt idx="28139">
                  <c:v>64.760466604465407</c:v>
                </c:pt>
                <c:pt idx="28140">
                  <c:v>64.110217113029094</c:v>
                </c:pt>
                <c:pt idx="28141">
                  <c:v>64.940276300782998</c:v>
                </c:pt>
                <c:pt idx="28142">
                  <c:v>67.032775731096194</c:v>
                </c:pt>
                <c:pt idx="28143">
                  <c:v>68.711214598249597</c:v>
                </c:pt>
                <c:pt idx="28144">
                  <c:v>69.372730707912893</c:v>
                </c:pt>
                <c:pt idx="28145">
                  <c:v>68.059322792054104</c:v>
                </c:pt>
                <c:pt idx="28146">
                  <c:v>61.663319506067197</c:v>
                </c:pt>
                <c:pt idx="28147">
                  <c:v>59.3449807729071</c:v>
                </c:pt>
                <c:pt idx="28148">
                  <c:v>55.445449173293198</c:v>
                </c:pt>
                <c:pt idx="28149">
                  <c:v>49.294135107458402</c:v>
                </c:pt>
                <c:pt idx="28150">
                  <c:v>43.501737221557399</c:v>
                </c:pt>
                <c:pt idx="28151">
                  <c:v>39.504606270555001</c:v>
                </c:pt>
                <c:pt idx="28152">
                  <c:v>37.773218060907503</c:v>
                </c:pt>
                <c:pt idx="28153">
                  <c:v>33.4648875101933</c:v>
                </c:pt>
                <c:pt idx="28154">
                  <c:v>30.905589627614798</c:v>
                </c:pt>
                <c:pt idx="28155">
                  <c:v>31.1421315464945</c:v>
                </c:pt>
                <c:pt idx="28156">
                  <c:v>34.261655741272698</c:v>
                </c:pt>
                <c:pt idx="28157">
                  <c:v>36.1835530820521</c:v>
                </c:pt>
                <c:pt idx="28158">
                  <c:v>36.453582281856598</c:v>
                </c:pt>
                <c:pt idx="28159">
                  <c:v>37.819869812388099</c:v>
                </c:pt>
                <c:pt idx="28160">
                  <c:v>41.222261261246402</c:v>
                </c:pt>
                <c:pt idx="28161">
                  <c:v>46.284600321905401</c:v>
                </c:pt>
                <c:pt idx="28162">
                  <c:v>50.6360923718115</c:v>
                </c:pt>
                <c:pt idx="28163">
                  <c:v>58.564637653271099</c:v>
                </c:pt>
                <c:pt idx="28164">
                  <c:v>61.979330829564901</c:v>
                </c:pt>
                <c:pt idx="28165">
                  <c:v>61.8292557203632</c:v>
                </c:pt>
                <c:pt idx="28166">
                  <c:v>63.257949481946298</c:v>
                </c:pt>
                <c:pt idx="28167">
                  <c:v>66.883423437106103</c:v>
                </c:pt>
                <c:pt idx="28168">
                  <c:v>67.734621351977097</c:v>
                </c:pt>
                <c:pt idx="28169">
                  <c:v>66.170499953524796</c:v>
                </c:pt>
                <c:pt idx="28170">
                  <c:v>67.802924703372696</c:v>
                </c:pt>
                <c:pt idx="28171">
                  <c:v>65.312011365969894</c:v>
                </c:pt>
                <c:pt idx="28172">
                  <c:v>65.913285250083007</c:v>
                </c:pt>
                <c:pt idx="28173">
                  <c:v>67.639051737066197</c:v>
                </c:pt>
                <c:pt idx="28174">
                  <c:v>55.446635395225599</c:v>
                </c:pt>
                <c:pt idx="28175">
                  <c:v>53.3895936401954</c:v>
                </c:pt>
                <c:pt idx="28176">
                  <c:v>50.009427575312202</c:v>
                </c:pt>
                <c:pt idx="28177">
                  <c:v>43.176193459372598</c:v>
                </c:pt>
                <c:pt idx="28178">
                  <c:v>41.723509939705799</c:v>
                </c:pt>
                <c:pt idx="28179">
                  <c:v>38.261271151868897</c:v>
                </c:pt>
                <c:pt idx="28180">
                  <c:v>35.143450307756801</c:v>
                </c:pt>
                <c:pt idx="28181">
                  <c:v>36.627031815349802</c:v>
                </c:pt>
                <c:pt idx="28182">
                  <c:v>37.408227788214496</c:v>
                </c:pt>
                <c:pt idx="28183">
                  <c:v>38.999326254296101</c:v>
                </c:pt>
                <c:pt idx="28184">
                  <c:v>38.861748189925301</c:v>
                </c:pt>
                <c:pt idx="28185">
                  <c:v>37.432761468176203</c:v>
                </c:pt>
                <c:pt idx="28186">
                  <c:v>33.544444253591998</c:v>
                </c:pt>
                <c:pt idx="28187">
                  <c:v>33.812844195897902</c:v>
                </c:pt>
                <c:pt idx="28188">
                  <c:v>35.8553794576776</c:v>
                </c:pt>
                <c:pt idx="28189">
                  <c:v>36.9725735920088</c:v>
                </c:pt>
                <c:pt idx="28190">
                  <c:v>40.612065146557299</c:v>
                </c:pt>
                <c:pt idx="28191">
                  <c:v>44.806938365224198</c:v>
                </c:pt>
                <c:pt idx="28192">
                  <c:v>48.177068644273398</c:v>
                </c:pt>
                <c:pt idx="28193">
                  <c:v>47.5982457253468</c:v>
                </c:pt>
                <c:pt idx="28194">
                  <c:v>45.638605654058303</c:v>
                </c:pt>
                <c:pt idx="28195">
                  <c:v>43.936039179714697</c:v>
                </c:pt>
                <c:pt idx="28196">
                  <c:v>37.472326773718699</c:v>
                </c:pt>
                <c:pt idx="28197">
                  <c:v>31.724683685798599</c:v>
                </c:pt>
                <c:pt idx="28198">
                  <c:v>30.3431523353523</c:v>
                </c:pt>
                <c:pt idx="28199">
                  <c:v>30.3487323407061</c:v>
                </c:pt>
                <c:pt idx="28200">
                  <c:v>27.890563955142799</c:v>
                </c:pt>
                <c:pt idx="28201">
                  <c:v>25.856307266638701</c:v>
                </c:pt>
                <c:pt idx="28202">
                  <c:v>35.509275171794997</c:v>
                </c:pt>
                <c:pt idx="28203">
                  <c:v>46.993396268029102</c:v>
                </c:pt>
                <c:pt idx="28204">
                  <c:v>50.2792669448731</c:v>
                </c:pt>
                <c:pt idx="28205">
                  <c:v>42.991470474334399</c:v>
                </c:pt>
                <c:pt idx="28206">
                  <c:v>36.040408536314501</c:v>
                </c:pt>
                <c:pt idx="28207">
                  <c:v>34.028694897983797</c:v>
                </c:pt>
                <c:pt idx="28208">
                  <c:v>34.969265099838601</c:v>
                </c:pt>
                <c:pt idx="28209">
                  <c:v>36.5522704035291</c:v>
                </c:pt>
                <c:pt idx="28210">
                  <c:v>39.502158998116897</c:v>
                </c:pt>
                <c:pt idx="28211">
                  <c:v>43.268004911327203</c:v>
                </c:pt>
                <c:pt idx="28212">
                  <c:v>48.322280494504199</c:v>
                </c:pt>
                <c:pt idx="28213">
                  <c:v>51.591369867308998</c:v>
                </c:pt>
                <c:pt idx="28214">
                  <c:v>53.370434273569998</c:v>
                </c:pt>
                <c:pt idx="28215">
                  <c:v>60.778321460911599</c:v>
                </c:pt>
                <c:pt idx="28216">
                  <c:v>61.104888653064599</c:v>
                </c:pt>
                <c:pt idx="28217">
                  <c:v>60.013922389335498</c:v>
                </c:pt>
                <c:pt idx="28218">
                  <c:v>57.858952742131201</c:v>
                </c:pt>
                <c:pt idx="28219">
                  <c:v>51.404525051111698</c:v>
                </c:pt>
                <c:pt idx="28220">
                  <c:v>49.121190067846598</c:v>
                </c:pt>
                <c:pt idx="28221">
                  <c:v>46.742744369780702</c:v>
                </c:pt>
                <c:pt idx="28222">
                  <c:v>42.0711884744602</c:v>
                </c:pt>
                <c:pt idx="28223">
                  <c:v>39.3209919574591</c:v>
                </c:pt>
                <c:pt idx="28224">
                  <c:v>36.487136661977203</c:v>
                </c:pt>
                <c:pt idx="28225">
                  <c:v>34.4284915146795</c:v>
                </c:pt>
                <c:pt idx="28226">
                  <c:v>32.223385068328902</c:v>
                </c:pt>
                <c:pt idx="28227">
                  <c:v>31.761001717941902</c:v>
                </c:pt>
                <c:pt idx="28228">
                  <c:v>34.810564830743601</c:v>
                </c:pt>
                <c:pt idx="28229">
                  <c:v>40.957227892878997</c:v>
                </c:pt>
                <c:pt idx="28230">
                  <c:v>43.711361380303501</c:v>
                </c:pt>
                <c:pt idx="28231">
                  <c:v>45.169301283862701</c:v>
                </c:pt>
                <c:pt idx="28232">
                  <c:v>48.007801615316303</c:v>
                </c:pt>
                <c:pt idx="28233">
                  <c:v>49.554197451521802</c:v>
                </c:pt>
                <c:pt idx="28234">
                  <c:v>51.517891986419798</c:v>
                </c:pt>
                <c:pt idx="28235">
                  <c:v>53.174140774613697</c:v>
                </c:pt>
                <c:pt idx="28236">
                  <c:v>54.227172017927899</c:v>
                </c:pt>
                <c:pt idx="28237">
                  <c:v>54.584701923213601</c:v>
                </c:pt>
                <c:pt idx="28238">
                  <c:v>56.8083599269969</c:v>
                </c:pt>
                <c:pt idx="28239">
                  <c:v>59.038865761596703</c:v>
                </c:pt>
                <c:pt idx="28240">
                  <c:v>60.444610401619698</c:v>
                </c:pt>
                <c:pt idx="28241">
                  <c:v>63.540441626468102</c:v>
                </c:pt>
                <c:pt idx="28242">
                  <c:v>64.979766392737602</c:v>
                </c:pt>
                <c:pt idx="28243">
                  <c:v>65.232280076579698</c:v>
                </c:pt>
                <c:pt idx="28244">
                  <c:v>61.450962270727103</c:v>
                </c:pt>
                <c:pt idx="28245">
                  <c:v>60.9531983366305</c:v>
                </c:pt>
                <c:pt idx="28246">
                  <c:v>58.186974244157099</c:v>
                </c:pt>
                <c:pt idx="28247">
                  <c:v>62.874217855009398</c:v>
                </c:pt>
                <c:pt idx="28248">
                  <c:v>58.414234352289803</c:v>
                </c:pt>
                <c:pt idx="28249">
                  <c:v>57.584694847108103</c:v>
                </c:pt>
                <c:pt idx="28250">
                  <c:v>57.707203191603298</c:v>
                </c:pt>
                <c:pt idx="28251">
                  <c:v>61.613966624516799</c:v>
                </c:pt>
                <c:pt idx="28252">
                  <c:v>65.5603292871984</c:v>
                </c:pt>
                <c:pt idx="28253">
                  <c:v>61.108477732251998</c:v>
                </c:pt>
                <c:pt idx="28254">
                  <c:v>60.599313956537998</c:v>
                </c:pt>
                <c:pt idx="28255">
                  <c:v>65.231208950493695</c:v>
                </c:pt>
                <c:pt idx="28256">
                  <c:v>69.114638320565106</c:v>
                </c:pt>
                <c:pt idx="28257">
                  <c:v>73.760028371426003</c:v>
                </c:pt>
                <c:pt idx="28258">
                  <c:v>77.436897561462004</c:v>
                </c:pt>
                <c:pt idx="28259">
                  <c:v>79.954289152271798</c:v>
                </c:pt>
                <c:pt idx="28260">
                  <c:v>82.080743620342503</c:v>
                </c:pt>
                <c:pt idx="28261">
                  <c:v>83.406178964218199</c:v>
                </c:pt>
                <c:pt idx="28262">
                  <c:v>84.202756955110303</c:v>
                </c:pt>
                <c:pt idx="28263">
                  <c:v>83.573856138744304</c:v>
                </c:pt>
                <c:pt idx="28264">
                  <c:v>83.253829347530896</c:v>
                </c:pt>
                <c:pt idx="28265">
                  <c:v>83.160336981017593</c:v>
                </c:pt>
                <c:pt idx="28266">
                  <c:v>84.102109269348801</c:v>
                </c:pt>
                <c:pt idx="28267">
                  <c:v>79.503913174514693</c:v>
                </c:pt>
                <c:pt idx="28268">
                  <c:v>64.805979328781206</c:v>
                </c:pt>
                <c:pt idx="28269">
                  <c:v>46.459442574001599</c:v>
                </c:pt>
                <c:pt idx="28270">
                  <c:v>39.270694157082303</c:v>
                </c:pt>
                <c:pt idx="28271">
                  <c:v>39.879139276230603</c:v>
                </c:pt>
                <c:pt idx="28272">
                  <c:v>40.122510098078301</c:v>
                </c:pt>
                <c:pt idx="28273">
                  <c:v>38.043919490810801</c:v>
                </c:pt>
                <c:pt idx="28274">
                  <c:v>37.1931882982188</c:v>
                </c:pt>
                <c:pt idx="28275">
                  <c:v>37.600582830701498</c:v>
                </c:pt>
                <c:pt idx="28276">
                  <c:v>37.0339296636554</c:v>
                </c:pt>
                <c:pt idx="28277">
                  <c:v>37.215423210614901</c:v>
                </c:pt>
                <c:pt idx="28278">
                  <c:v>39.3745354994861</c:v>
                </c:pt>
                <c:pt idx="28279">
                  <c:v>40.468147826490402</c:v>
                </c:pt>
                <c:pt idx="28280">
                  <c:v>42.068658210583401</c:v>
                </c:pt>
                <c:pt idx="28281">
                  <c:v>43.910132781139502</c:v>
                </c:pt>
                <c:pt idx="28282">
                  <c:v>47.146101509484801</c:v>
                </c:pt>
                <c:pt idx="28283">
                  <c:v>50.290602893441999</c:v>
                </c:pt>
                <c:pt idx="28284">
                  <c:v>51.777072242452398</c:v>
                </c:pt>
                <c:pt idx="28285">
                  <c:v>56.408560490553398</c:v>
                </c:pt>
                <c:pt idx="28286">
                  <c:v>64.871008285401402</c:v>
                </c:pt>
                <c:pt idx="28287">
                  <c:v>69.206324325594906</c:v>
                </c:pt>
                <c:pt idx="28288">
                  <c:v>74.743904211998895</c:v>
                </c:pt>
                <c:pt idx="28289">
                  <c:v>80.057071085223598</c:v>
                </c:pt>
                <c:pt idx="28290">
                  <c:v>83.342378935691599</c:v>
                </c:pt>
                <c:pt idx="28291">
                  <c:v>79.448294298083894</c:v>
                </c:pt>
                <c:pt idx="28292">
                  <c:v>68.470480722584895</c:v>
                </c:pt>
                <c:pt idx="28293">
                  <c:v>57.582371457991897</c:v>
                </c:pt>
                <c:pt idx="28294">
                  <c:v>46.850834807641498</c:v>
                </c:pt>
                <c:pt idx="28295">
                  <c:v>37.408243954676401</c:v>
                </c:pt>
                <c:pt idx="28296">
                  <c:v>35.841962639080101</c:v>
                </c:pt>
                <c:pt idx="28297">
                  <c:v>31.972769887739801</c:v>
                </c:pt>
                <c:pt idx="28298">
                  <c:v>31.062832569041898</c:v>
                </c:pt>
                <c:pt idx="28299">
                  <c:v>30.7942461106656</c:v>
                </c:pt>
                <c:pt idx="28300">
                  <c:v>34.911727578901001</c:v>
                </c:pt>
                <c:pt idx="28301">
                  <c:v>37.574900348633903</c:v>
                </c:pt>
                <c:pt idx="28302">
                  <c:v>38.911886315848903</c:v>
                </c:pt>
                <c:pt idx="28303">
                  <c:v>41.833731485086801</c:v>
                </c:pt>
                <c:pt idx="28304">
                  <c:v>46.492366175424401</c:v>
                </c:pt>
                <c:pt idx="28305">
                  <c:v>48.371488728253603</c:v>
                </c:pt>
                <c:pt idx="28306">
                  <c:v>49.448326928003297</c:v>
                </c:pt>
                <c:pt idx="28307">
                  <c:v>50.7894790643292</c:v>
                </c:pt>
                <c:pt idx="28308">
                  <c:v>53.445042516023797</c:v>
                </c:pt>
                <c:pt idx="28309">
                  <c:v>54.569831066386101</c:v>
                </c:pt>
                <c:pt idx="28310">
                  <c:v>54.234716346041502</c:v>
                </c:pt>
                <c:pt idx="28311">
                  <c:v>55.719771176031102</c:v>
                </c:pt>
                <c:pt idx="28312">
                  <c:v>58.736783873279698</c:v>
                </c:pt>
                <c:pt idx="28313">
                  <c:v>63.433229634233001</c:v>
                </c:pt>
                <c:pt idx="28314">
                  <c:v>66.2850065821562</c:v>
                </c:pt>
                <c:pt idx="28315">
                  <c:v>62.050855860577997</c:v>
                </c:pt>
                <c:pt idx="28316">
                  <c:v>57.446032411038303</c:v>
                </c:pt>
                <c:pt idx="28317">
                  <c:v>53.680282049332</c:v>
                </c:pt>
                <c:pt idx="28318">
                  <c:v>49.917680960938398</c:v>
                </c:pt>
                <c:pt idx="28319">
                  <c:v>39.300807640195899</c:v>
                </c:pt>
                <c:pt idx="28320">
                  <c:v>33.302542927538099</c:v>
                </c:pt>
                <c:pt idx="28321">
                  <c:v>30.5299665622715</c:v>
                </c:pt>
                <c:pt idx="28322">
                  <c:v>30.084224930096401</c:v>
                </c:pt>
                <c:pt idx="28323">
                  <c:v>29.971559664661001</c:v>
                </c:pt>
                <c:pt idx="28324">
                  <c:v>38.416710901951603</c:v>
                </c:pt>
                <c:pt idx="28325">
                  <c:v>40.237671790416499</c:v>
                </c:pt>
                <c:pt idx="28326">
                  <c:v>41.994794360782898</c:v>
                </c:pt>
                <c:pt idx="28327">
                  <c:v>42.650397298590498</c:v>
                </c:pt>
                <c:pt idx="28328">
                  <c:v>42.631149191620203</c:v>
                </c:pt>
                <c:pt idx="28329">
                  <c:v>43.963337068446897</c:v>
                </c:pt>
                <c:pt idx="28330">
                  <c:v>47.052957359669598</c:v>
                </c:pt>
                <c:pt idx="28331">
                  <c:v>50.789017807042903</c:v>
                </c:pt>
                <c:pt idx="28332">
                  <c:v>54.795477735860999</c:v>
                </c:pt>
                <c:pt idx="28333">
                  <c:v>58.209001556081503</c:v>
                </c:pt>
                <c:pt idx="28334">
                  <c:v>61.098591520467899</c:v>
                </c:pt>
                <c:pt idx="28335">
                  <c:v>63.9073327360463</c:v>
                </c:pt>
                <c:pt idx="28336">
                  <c:v>67.541217572423506</c:v>
                </c:pt>
                <c:pt idx="28337">
                  <c:v>66.183225885430502</c:v>
                </c:pt>
                <c:pt idx="28338">
                  <c:v>60.478401653022601</c:v>
                </c:pt>
                <c:pt idx="28339">
                  <c:v>52.130710600931501</c:v>
                </c:pt>
                <c:pt idx="28340">
                  <c:v>44.976257312996097</c:v>
                </c:pt>
                <c:pt idx="28341">
                  <c:v>36.480282691506297</c:v>
                </c:pt>
                <c:pt idx="28342">
                  <c:v>26.8239654203519</c:v>
                </c:pt>
                <c:pt idx="28343">
                  <c:v>22.490779523756899</c:v>
                </c:pt>
                <c:pt idx="28344">
                  <c:v>18.666008014726302</c:v>
                </c:pt>
                <c:pt idx="28345">
                  <c:v>19.050312133569498</c:v>
                </c:pt>
                <c:pt idx="28346">
                  <c:v>17.713148903101001</c:v>
                </c:pt>
                <c:pt idx="28347">
                  <c:v>19.313125859043701</c:v>
                </c:pt>
                <c:pt idx="28348">
                  <c:v>20.028848857796099</c:v>
                </c:pt>
                <c:pt idx="28349">
                  <c:v>23.8587980193711</c:v>
                </c:pt>
                <c:pt idx="28350">
                  <c:v>25.2651039124726</c:v>
                </c:pt>
                <c:pt idx="28351">
                  <c:v>24.618665541515899</c:v>
                </c:pt>
                <c:pt idx="28352">
                  <c:v>28.816819653119801</c:v>
                </c:pt>
                <c:pt idx="28353">
                  <c:v>32.736987445666401</c:v>
                </c:pt>
                <c:pt idx="28354">
                  <c:v>35.6405989149861</c:v>
                </c:pt>
                <c:pt idx="28355">
                  <c:v>38.5675735739242</c:v>
                </c:pt>
                <c:pt idx="28356">
                  <c:v>40.530116892757299</c:v>
                </c:pt>
                <c:pt idx="28357">
                  <c:v>41.038361360046103</c:v>
                </c:pt>
                <c:pt idx="28358">
                  <c:v>43.537442123355802</c:v>
                </c:pt>
                <c:pt idx="28359">
                  <c:v>44.898414215944001</c:v>
                </c:pt>
                <c:pt idx="28360">
                  <c:v>47.8867822638692</c:v>
                </c:pt>
                <c:pt idx="28361">
                  <c:v>46.906551033234699</c:v>
                </c:pt>
                <c:pt idx="28362">
                  <c:v>47.434402467493499</c:v>
                </c:pt>
                <c:pt idx="28363">
                  <c:v>44.5184687223108</c:v>
                </c:pt>
                <c:pt idx="28364">
                  <c:v>42.182299114308201</c:v>
                </c:pt>
                <c:pt idx="28365">
                  <c:v>32.373705945698902</c:v>
                </c:pt>
                <c:pt idx="28366">
                  <c:v>22.560826173169598</c:v>
                </c:pt>
                <c:pt idx="28367">
                  <c:v>18.3181587508885</c:v>
                </c:pt>
                <c:pt idx="28368">
                  <c:v>17.700412035670301</c:v>
                </c:pt>
                <c:pt idx="28369">
                  <c:v>17.6002116884987</c:v>
                </c:pt>
                <c:pt idx="28370">
                  <c:v>17.472513661827598</c:v>
                </c:pt>
                <c:pt idx="28371">
                  <c:v>17.2511547111535</c:v>
                </c:pt>
                <c:pt idx="28372">
                  <c:v>18.513070261794802</c:v>
                </c:pt>
                <c:pt idx="28373">
                  <c:v>20.869412845746801</c:v>
                </c:pt>
                <c:pt idx="28374">
                  <c:v>22.3802803163113</c:v>
                </c:pt>
                <c:pt idx="28375">
                  <c:v>22.174819162076901</c:v>
                </c:pt>
                <c:pt idx="28376">
                  <c:v>26.461705813063801</c:v>
                </c:pt>
                <c:pt idx="28377">
                  <c:v>35.356465422396603</c:v>
                </c:pt>
                <c:pt idx="28378">
                  <c:v>36.564984434603303</c:v>
                </c:pt>
                <c:pt idx="28379">
                  <c:v>44.380288139043003</c:v>
                </c:pt>
                <c:pt idx="28380">
                  <c:v>47.820319957132398</c:v>
                </c:pt>
                <c:pt idx="28381">
                  <c:v>51.193766650185403</c:v>
                </c:pt>
                <c:pt idx="28382">
                  <c:v>49.798729128650997</c:v>
                </c:pt>
                <c:pt idx="28383">
                  <c:v>50.384156492524497</c:v>
                </c:pt>
                <c:pt idx="28384">
                  <c:v>49.794840855660397</c:v>
                </c:pt>
                <c:pt idx="28385">
                  <c:v>51.208740379529402</c:v>
                </c:pt>
                <c:pt idx="28386">
                  <c:v>43.974205262952999</c:v>
                </c:pt>
                <c:pt idx="28387">
                  <c:v>35.987389963194403</c:v>
                </c:pt>
                <c:pt idx="28388">
                  <c:v>27.193199937039999</c:v>
                </c:pt>
                <c:pt idx="28389">
                  <c:v>20.705591497721901</c:v>
                </c:pt>
                <c:pt idx="28390">
                  <c:v>17.1472727815543</c:v>
                </c:pt>
                <c:pt idx="28391">
                  <c:v>15.688756530961101</c:v>
                </c:pt>
                <c:pt idx="28392">
                  <c:v>13.5902234713004</c:v>
                </c:pt>
                <c:pt idx="28393">
                  <c:v>12.452149853499099</c:v>
                </c:pt>
                <c:pt idx="28394">
                  <c:v>12.6832619407561</c:v>
                </c:pt>
                <c:pt idx="28395">
                  <c:v>15.2876773550061</c:v>
                </c:pt>
                <c:pt idx="28396">
                  <c:v>15.2446221184821</c:v>
                </c:pt>
                <c:pt idx="28397">
                  <c:v>21.564385568114702</c:v>
                </c:pt>
                <c:pt idx="28398">
                  <c:v>25.546496081121099</c:v>
                </c:pt>
                <c:pt idx="28399">
                  <c:v>27.937432932462201</c:v>
                </c:pt>
                <c:pt idx="28400">
                  <c:v>29.3428335909488</c:v>
                </c:pt>
                <c:pt idx="28401">
                  <c:v>28.450747277267599</c:v>
                </c:pt>
                <c:pt idx="28402">
                  <c:v>29.1617268175536</c:v>
                </c:pt>
                <c:pt idx="28403">
                  <c:v>29.798876159430399</c:v>
                </c:pt>
                <c:pt idx="28404">
                  <c:v>31.753350073217302</c:v>
                </c:pt>
                <c:pt idx="28405">
                  <c:v>32.992988952603802</c:v>
                </c:pt>
                <c:pt idx="28406">
                  <c:v>33.806293225058802</c:v>
                </c:pt>
                <c:pt idx="28407">
                  <c:v>34.801212164830098</c:v>
                </c:pt>
                <c:pt idx="28408">
                  <c:v>35.7960716683058</c:v>
                </c:pt>
                <c:pt idx="28409">
                  <c:v>35.127514144188297</c:v>
                </c:pt>
                <c:pt idx="28410">
                  <c:v>57.853764138827401</c:v>
                </c:pt>
                <c:pt idx="28411">
                  <c:v>70.032403381117405</c:v>
                </c:pt>
                <c:pt idx="28412">
                  <c:v>68.784692174450996</c:v>
                </c:pt>
                <c:pt idx="28413">
                  <c:v>65.019112263454105</c:v>
                </c:pt>
                <c:pt idx="28414">
                  <c:v>67.584775327897503</c:v>
                </c:pt>
                <c:pt idx="28415">
                  <c:v>69.986142088539495</c:v>
                </c:pt>
                <c:pt idx="28416">
                  <c:v>68.294117166675704</c:v>
                </c:pt>
                <c:pt idx="28417">
                  <c:v>69.070559989229494</c:v>
                </c:pt>
                <c:pt idx="28418">
                  <c:v>73.7837113669827</c:v>
                </c:pt>
                <c:pt idx="28419">
                  <c:v>76.991793789207904</c:v>
                </c:pt>
                <c:pt idx="28420">
                  <c:v>77.587490743929806</c:v>
                </c:pt>
                <c:pt idx="28421">
                  <c:v>75.831397254106804</c:v>
                </c:pt>
                <c:pt idx="28422">
                  <c:v>76.945142112514404</c:v>
                </c:pt>
                <c:pt idx="28423">
                  <c:v>79.911020584374</c:v>
                </c:pt>
                <c:pt idx="28424">
                  <c:v>82.141862480010303</c:v>
                </c:pt>
                <c:pt idx="28425">
                  <c:v>84.894051906418994</c:v>
                </c:pt>
                <c:pt idx="28426">
                  <c:v>85.8581955477636</c:v>
                </c:pt>
                <c:pt idx="28427">
                  <c:v>86.212537145258096</c:v>
                </c:pt>
                <c:pt idx="28428">
                  <c:v>87.2604895961653</c:v>
                </c:pt>
                <c:pt idx="28429">
                  <c:v>88.660614135294495</c:v>
                </c:pt>
                <c:pt idx="28430">
                  <c:v>89.474451171126304</c:v>
                </c:pt>
                <c:pt idx="28431">
                  <c:v>89.197943391552997</c:v>
                </c:pt>
                <c:pt idx="28432">
                  <c:v>89.647383405537497</c:v>
                </c:pt>
                <c:pt idx="28433">
                  <c:v>89.947543149591795</c:v>
                </c:pt>
                <c:pt idx="28434">
                  <c:v>87.946999654225806</c:v>
                </c:pt>
                <c:pt idx="28435">
                  <c:v>79.891988189497695</c:v>
                </c:pt>
                <c:pt idx="28436">
                  <c:v>69.259380293612494</c:v>
                </c:pt>
                <c:pt idx="28437">
                  <c:v>66.067985386957204</c:v>
                </c:pt>
                <c:pt idx="28438">
                  <c:v>64.024996023901593</c:v>
                </c:pt>
                <c:pt idx="28439">
                  <c:v>62.413641803713602</c:v>
                </c:pt>
                <c:pt idx="28440">
                  <c:v>55.296146521268398</c:v>
                </c:pt>
                <c:pt idx="28441">
                  <c:v>51.744968985446498</c:v>
                </c:pt>
                <c:pt idx="28442">
                  <c:v>50.396411173381502</c:v>
                </c:pt>
                <c:pt idx="28443">
                  <c:v>50.1797163293704</c:v>
                </c:pt>
                <c:pt idx="28444">
                  <c:v>54.794340529898697</c:v>
                </c:pt>
                <c:pt idx="28445">
                  <c:v>61.239964223088997</c:v>
                </c:pt>
                <c:pt idx="28446">
                  <c:v>65.181366191770607</c:v>
                </c:pt>
                <c:pt idx="28447">
                  <c:v>69.373102785826703</c:v>
                </c:pt>
                <c:pt idx="28448">
                  <c:v>71.185790340262599</c:v>
                </c:pt>
                <c:pt idx="28449">
                  <c:v>74.280160849867897</c:v>
                </c:pt>
                <c:pt idx="28450">
                  <c:v>74.9892464045911</c:v>
                </c:pt>
                <c:pt idx="28451">
                  <c:v>77.778004842859104</c:v>
                </c:pt>
                <c:pt idx="28452">
                  <c:v>80.292875858866694</c:v>
                </c:pt>
                <c:pt idx="28453">
                  <c:v>83.9701479930836</c:v>
                </c:pt>
                <c:pt idx="28454">
                  <c:v>86.604461314077795</c:v>
                </c:pt>
                <c:pt idx="28455">
                  <c:v>85.822876297724093</c:v>
                </c:pt>
                <c:pt idx="28456">
                  <c:v>81.259321364513696</c:v>
                </c:pt>
                <c:pt idx="28457">
                  <c:v>76.648900016132004</c:v>
                </c:pt>
                <c:pt idx="28458">
                  <c:v>73.708114420669304</c:v>
                </c:pt>
                <c:pt idx="28459">
                  <c:v>73.141751798445398</c:v>
                </c:pt>
                <c:pt idx="28460">
                  <c:v>75.046597705836405</c:v>
                </c:pt>
                <c:pt idx="28461">
                  <c:v>80.465515670470396</c:v>
                </c:pt>
                <c:pt idx="28462">
                  <c:v>84.638141750447701</c:v>
                </c:pt>
                <c:pt idx="28463">
                  <c:v>85.622622651012307</c:v>
                </c:pt>
                <c:pt idx="28464">
                  <c:v>85.6952552379812</c:v>
                </c:pt>
                <c:pt idx="28465">
                  <c:v>86.947730171782894</c:v>
                </c:pt>
                <c:pt idx="28466">
                  <c:v>85.261401662662394</c:v>
                </c:pt>
                <c:pt idx="28467">
                  <c:v>82.042149460328005</c:v>
                </c:pt>
                <c:pt idx="28468">
                  <c:v>80.103936147303699</c:v>
                </c:pt>
                <c:pt idx="28469">
                  <c:v>79.468151393029004</c:v>
                </c:pt>
                <c:pt idx="28470">
                  <c:v>79.447755391091505</c:v>
                </c:pt>
                <c:pt idx="28471">
                  <c:v>80.610818422945101</c:v>
                </c:pt>
                <c:pt idx="28472">
                  <c:v>80.882889125719103</c:v>
                </c:pt>
                <c:pt idx="28473">
                  <c:v>81.563450816319104</c:v>
                </c:pt>
                <c:pt idx="28474">
                  <c:v>81.681049252744302</c:v>
                </c:pt>
                <c:pt idx="28475">
                  <c:v>81.4417295567888</c:v>
                </c:pt>
                <c:pt idx="28476">
                  <c:v>81.786344029735702</c:v>
                </c:pt>
                <c:pt idx="28477">
                  <c:v>78.642742323994597</c:v>
                </c:pt>
                <c:pt idx="28478">
                  <c:v>76.861079040916195</c:v>
                </c:pt>
                <c:pt idx="28479">
                  <c:v>76.046431301268996</c:v>
                </c:pt>
                <c:pt idx="28480">
                  <c:v>79.840784344313207</c:v>
                </c:pt>
                <c:pt idx="28481">
                  <c:v>76.872602245116198</c:v>
                </c:pt>
                <c:pt idx="28482">
                  <c:v>69.628786061508293</c:v>
                </c:pt>
                <c:pt idx="28483">
                  <c:v>66.061148754611693</c:v>
                </c:pt>
                <c:pt idx="28484">
                  <c:v>61.086023502750301</c:v>
                </c:pt>
                <c:pt idx="28485">
                  <c:v>51.328693168283998</c:v>
                </c:pt>
                <c:pt idx="28486">
                  <c:v>43.806719704787703</c:v>
                </c:pt>
                <c:pt idx="28487">
                  <c:v>37.438131436940203</c:v>
                </c:pt>
                <c:pt idx="28488">
                  <c:v>32.369140545444303</c:v>
                </c:pt>
                <c:pt idx="28489">
                  <c:v>27.400991579618101</c:v>
                </c:pt>
                <c:pt idx="28490">
                  <c:v>24.563742566662398</c:v>
                </c:pt>
                <c:pt idx="28491">
                  <c:v>23.4092462403325</c:v>
                </c:pt>
                <c:pt idx="28492">
                  <c:v>23.730465405403599</c:v>
                </c:pt>
                <c:pt idx="28493">
                  <c:v>27.4117124990828</c:v>
                </c:pt>
                <c:pt idx="28494">
                  <c:v>31.482345453944699</c:v>
                </c:pt>
                <c:pt idx="28495">
                  <c:v>33.116247237841698</c:v>
                </c:pt>
                <c:pt idx="28496">
                  <c:v>34.064278312414899</c:v>
                </c:pt>
                <c:pt idx="28497">
                  <c:v>36.251061119140203</c:v>
                </c:pt>
                <c:pt idx="28498">
                  <c:v>41.540597477910502</c:v>
                </c:pt>
                <c:pt idx="28499">
                  <c:v>46.128456532309301</c:v>
                </c:pt>
                <c:pt idx="28500">
                  <c:v>52.2322617236496</c:v>
                </c:pt>
                <c:pt idx="28501">
                  <c:v>62.388051953686102</c:v>
                </c:pt>
                <c:pt idx="28502">
                  <c:v>69.328970924985498</c:v>
                </c:pt>
                <c:pt idx="28503">
                  <c:v>73.097648961894706</c:v>
                </c:pt>
                <c:pt idx="28504">
                  <c:v>77.850454856416604</c:v>
                </c:pt>
                <c:pt idx="28505">
                  <c:v>80.497466098805702</c:v>
                </c:pt>
                <c:pt idx="28506">
                  <c:v>71.482115259120306</c:v>
                </c:pt>
                <c:pt idx="28507">
                  <c:v>60.790936235754202</c:v>
                </c:pt>
                <c:pt idx="28508">
                  <c:v>48.959623202388997</c:v>
                </c:pt>
                <c:pt idx="28509">
                  <c:v>38.475511388773697</c:v>
                </c:pt>
                <c:pt idx="28510">
                  <c:v>27.0447094028594</c:v>
                </c:pt>
                <c:pt idx="28511">
                  <c:v>17.832324415070499</c:v>
                </c:pt>
                <c:pt idx="28512">
                  <c:v>14.842678752698401</c:v>
                </c:pt>
                <c:pt idx="28513">
                  <c:v>16.1268263419752</c:v>
                </c:pt>
                <c:pt idx="28514">
                  <c:v>15.131875196246201</c:v>
                </c:pt>
                <c:pt idx="28515">
                  <c:v>16.128018059369001</c:v>
                </c:pt>
                <c:pt idx="28516">
                  <c:v>17.6328044847508</c:v>
                </c:pt>
                <c:pt idx="28517">
                  <c:v>19.458262790679701</c:v>
                </c:pt>
                <c:pt idx="28518">
                  <c:v>21.450387942745301</c:v>
                </c:pt>
                <c:pt idx="28519">
                  <c:v>27.492702329458599</c:v>
                </c:pt>
                <c:pt idx="28520">
                  <c:v>31.5232844240183</c:v>
                </c:pt>
                <c:pt idx="28521">
                  <c:v>38.9025419942285</c:v>
                </c:pt>
                <c:pt idx="28522">
                  <c:v>39.185081771160597</c:v>
                </c:pt>
                <c:pt idx="28523">
                  <c:v>44.809900421684503</c:v>
                </c:pt>
                <c:pt idx="28524">
                  <c:v>43.0303818144315</c:v>
                </c:pt>
                <c:pt idx="28525">
                  <c:v>43.206481700374297</c:v>
                </c:pt>
                <c:pt idx="28526">
                  <c:v>46.645486063845503</c:v>
                </c:pt>
                <c:pt idx="28527">
                  <c:v>49.573344922855398</c:v>
                </c:pt>
                <c:pt idx="28528">
                  <c:v>52.755841764838301</c:v>
                </c:pt>
                <c:pt idx="28529">
                  <c:v>52.712075341100103</c:v>
                </c:pt>
                <c:pt idx="28530">
                  <c:v>49.500334136795303</c:v>
                </c:pt>
                <c:pt idx="28531">
                  <c:v>45.570263992316598</c:v>
                </c:pt>
                <c:pt idx="28532">
                  <c:v>39.532424920731401</c:v>
                </c:pt>
                <c:pt idx="28533">
                  <c:v>35.139889727965802</c:v>
                </c:pt>
                <c:pt idx="28534">
                  <c:v>32.210701494963097</c:v>
                </c:pt>
                <c:pt idx="28535">
                  <c:v>31.812145669798898</c:v>
                </c:pt>
                <c:pt idx="28536">
                  <c:v>31.081176473181301</c:v>
                </c:pt>
                <c:pt idx="28537">
                  <c:v>29.735827923317601</c:v>
                </c:pt>
                <c:pt idx="28538">
                  <c:v>30.261679986015899</c:v>
                </c:pt>
                <c:pt idx="28539">
                  <c:v>31.746004150926201</c:v>
                </c:pt>
                <c:pt idx="28540">
                  <c:v>35.069661772645397</c:v>
                </c:pt>
                <c:pt idx="28541">
                  <c:v>35.804230625274698</c:v>
                </c:pt>
                <c:pt idx="28542">
                  <c:v>36.488112347354701</c:v>
                </c:pt>
                <c:pt idx="28543">
                  <c:v>40.976477578686598</c:v>
                </c:pt>
                <c:pt idx="28544">
                  <c:v>63.578165337528802</c:v>
                </c:pt>
                <c:pt idx="28545">
                  <c:v>71.644470825773595</c:v>
                </c:pt>
                <c:pt idx="28546">
                  <c:v>81.759001627489297</c:v>
                </c:pt>
                <c:pt idx="28547">
                  <c:v>85.016482975143305</c:v>
                </c:pt>
                <c:pt idx="28548">
                  <c:v>85.936580367401106</c:v>
                </c:pt>
                <c:pt idx="28549">
                  <c:v>81.671794991321306</c:v>
                </c:pt>
                <c:pt idx="28550">
                  <c:v>79.303987902674393</c:v>
                </c:pt>
                <c:pt idx="28551">
                  <c:v>74.993281952622993</c:v>
                </c:pt>
                <c:pt idx="28552">
                  <c:v>66.619495864150593</c:v>
                </c:pt>
                <c:pt idx="28553">
                  <c:v>58.331970606654998</c:v>
                </c:pt>
                <c:pt idx="28554">
                  <c:v>52.972529581639002</c:v>
                </c:pt>
                <c:pt idx="28555">
                  <c:v>52.789512459556903</c:v>
                </c:pt>
                <c:pt idx="28556">
                  <c:v>61.689067041766997</c:v>
                </c:pt>
                <c:pt idx="28557">
                  <c:v>78.324262513472604</c:v>
                </c:pt>
                <c:pt idx="28558">
                  <c:v>79.375007992468895</c:v>
                </c:pt>
                <c:pt idx="28559">
                  <c:v>81.022872667660707</c:v>
                </c:pt>
                <c:pt idx="28560">
                  <c:v>81.529281962457105</c:v>
                </c:pt>
                <c:pt idx="28561">
                  <c:v>85.927200866795204</c:v>
                </c:pt>
                <c:pt idx="28562">
                  <c:v>90.129424337091095</c:v>
                </c:pt>
                <c:pt idx="28563">
                  <c:v>92.928354206852205</c:v>
                </c:pt>
                <c:pt idx="28564">
                  <c:v>94.6452831027825</c:v>
                </c:pt>
                <c:pt idx="28565">
                  <c:v>96.202503233510399</c:v>
                </c:pt>
                <c:pt idx="28566">
                  <c:v>94.756884466004607</c:v>
                </c:pt>
                <c:pt idx="28567">
                  <c:v>90.201719914056994</c:v>
                </c:pt>
                <c:pt idx="28568">
                  <c:v>88.199913312926995</c:v>
                </c:pt>
                <c:pt idx="28569">
                  <c:v>86.448576484250296</c:v>
                </c:pt>
                <c:pt idx="28570">
                  <c:v>77.644608058732999</c:v>
                </c:pt>
                <c:pt idx="28571">
                  <c:v>79.046032537620903</c:v>
                </c:pt>
                <c:pt idx="28572">
                  <c:v>76.296732722589297</c:v>
                </c:pt>
                <c:pt idx="28573">
                  <c:v>68.767701782509306</c:v>
                </c:pt>
                <c:pt idx="28574">
                  <c:v>67.213787540203995</c:v>
                </c:pt>
                <c:pt idx="28575">
                  <c:v>67.739974328852</c:v>
                </c:pt>
                <c:pt idx="28576">
                  <c:v>69.9812741124463</c:v>
                </c:pt>
                <c:pt idx="28577">
                  <c:v>69.269229996863899</c:v>
                </c:pt>
                <c:pt idx="28578">
                  <c:v>62.969795929163801</c:v>
                </c:pt>
                <c:pt idx="28579">
                  <c:v>56.043789363232797</c:v>
                </c:pt>
                <c:pt idx="28580">
                  <c:v>47.920613310279101</c:v>
                </c:pt>
                <c:pt idx="28581">
                  <c:v>38.0441393591245</c:v>
                </c:pt>
                <c:pt idx="28582">
                  <c:v>33.084845488669998</c:v>
                </c:pt>
                <c:pt idx="28583">
                  <c:v>29.887262175902901</c:v>
                </c:pt>
                <c:pt idx="28584">
                  <c:v>25.414425762603699</c:v>
                </c:pt>
                <c:pt idx="28585">
                  <c:v>20.814688973342999</c:v>
                </c:pt>
                <c:pt idx="28586">
                  <c:v>21.714227693574401</c:v>
                </c:pt>
                <c:pt idx="28587">
                  <c:v>23.354329029619699</c:v>
                </c:pt>
                <c:pt idx="28588">
                  <c:v>23.448746326049498</c:v>
                </c:pt>
                <c:pt idx="28589">
                  <c:v>24.843673060301001</c:v>
                </c:pt>
                <c:pt idx="28590">
                  <c:v>25.722899065026901</c:v>
                </c:pt>
                <c:pt idx="28591">
                  <c:v>28.093790924562501</c:v>
                </c:pt>
                <c:pt idx="28592">
                  <c:v>30.837388244172899</c:v>
                </c:pt>
                <c:pt idx="28593">
                  <c:v>33.486248849199903</c:v>
                </c:pt>
                <c:pt idx="28594">
                  <c:v>38.396357788987999</c:v>
                </c:pt>
                <c:pt idx="28595">
                  <c:v>46.451571627405798</c:v>
                </c:pt>
                <c:pt idx="28596">
                  <c:v>56.250332586002799</c:v>
                </c:pt>
                <c:pt idx="28597">
                  <c:v>62.834378729239397</c:v>
                </c:pt>
                <c:pt idx="28598">
                  <c:v>61.460179505648</c:v>
                </c:pt>
                <c:pt idx="28599">
                  <c:v>67.941056711082794</c:v>
                </c:pt>
                <c:pt idx="28600">
                  <c:v>64.0048156454218</c:v>
                </c:pt>
                <c:pt idx="28601">
                  <c:v>54.261914581062896</c:v>
                </c:pt>
                <c:pt idx="28602">
                  <c:v>45.301914070065898</c:v>
                </c:pt>
                <c:pt idx="28603">
                  <c:v>37.284428727693602</c:v>
                </c:pt>
                <c:pt idx="28604">
                  <c:v>29.336224635236299</c:v>
                </c:pt>
                <c:pt idx="28605">
                  <c:v>25.089688696203801</c:v>
                </c:pt>
                <c:pt idx="28606">
                  <c:v>22.001167977835401</c:v>
                </c:pt>
                <c:pt idx="28607">
                  <c:v>17.8097209217465</c:v>
                </c:pt>
                <c:pt idx="28608">
                  <c:v>19.071827680651701</c:v>
                </c:pt>
                <c:pt idx="28609">
                  <c:v>19.8281131909831</c:v>
                </c:pt>
                <c:pt idx="28610">
                  <c:v>19.107449165833401</c:v>
                </c:pt>
                <c:pt idx="28611">
                  <c:v>26.040267133183601</c:v>
                </c:pt>
                <c:pt idx="28612">
                  <c:v>40.642811333442097</c:v>
                </c:pt>
                <c:pt idx="28613">
                  <c:v>46.852466585739798</c:v>
                </c:pt>
                <c:pt idx="28614">
                  <c:v>74.089269784169204</c:v>
                </c:pt>
                <c:pt idx="28615">
                  <c:v>83.483856937058903</c:v>
                </c:pt>
                <c:pt idx="28616">
                  <c:v>81.410482769102799</c:v>
                </c:pt>
                <c:pt idx="28617">
                  <c:v>82.033493817797194</c:v>
                </c:pt>
                <c:pt idx="28618">
                  <c:v>82.791358755309403</c:v>
                </c:pt>
                <c:pt idx="28619">
                  <c:v>83.000071449958298</c:v>
                </c:pt>
                <c:pt idx="28620">
                  <c:v>84.204645877314505</c:v>
                </c:pt>
                <c:pt idx="28621">
                  <c:v>83.446997302820407</c:v>
                </c:pt>
                <c:pt idx="28622">
                  <c:v>82.806705874109994</c:v>
                </c:pt>
                <c:pt idx="28623">
                  <c:v>82.103938918629595</c:v>
                </c:pt>
                <c:pt idx="28624">
                  <c:v>80.195319352133893</c:v>
                </c:pt>
                <c:pt idx="28625">
                  <c:v>77.511465201485905</c:v>
                </c:pt>
                <c:pt idx="28626">
                  <c:v>72.724855125715393</c:v>
                </c:pt>
                <c:pt idx="28627">
                  <c:v>68.930516524876694</c:v>
                </c:pt>
                <c:pt idx="28628">
                  <c:v>57.230490553051702</c:v>
                </c:pt>
                <c:pt idx="28629">
                  <c:v>45.4808144932692</c:v>
                </c:pt>
                <c:pt idx="28630">
                  <c:v>40.356336117835802</c:v>
                </c:pt>
                <c:pt idx="28631">
                  <c:v>40.458293803595801</c:v>
                </c:pt>
                <c:pt idx="28632">
                  <c:v>53.7770228816821</c:v>
                </c:pt>
                <c:pt idx="28633">
                  <c:v>44.193991954921202</c:v>
                </c:pt>
                <c:pt idx="28634">
                  <c:v>38.882862302416498</c:v>
                </c:pt>
                <c:pt idx="28635">
                  <c:v>37.9224281265953</c:v>
                </c:pt>
                <c:pt idx="28636">
                  <c:v>53.2495460002337</c:v>
                </c:pt>
                <c:pt idx="28637">
                  <c:v>57.792166784849002</c:v>
                </c:pt>
                <c:pt idx="28638">
                  <c:v>61.153745897456297</c:v>
                </c:pt>
                <c:pt idx="28639">
                  <c:v>65.723688889051402</c:v>
                </c:pt>
                <c:pt idx="28640">
                  <c:v>77.420650637030406</c:v>
                </c:pt>
                <c:pt idx="28641">
                  <c:v>82.1161283242633</c:v>
                </c:pt>
                <c:pt idx="28642">
                  <c:v>87.727230199281905</c:v>
                </c:pt>
                <c:pt idx="28643">
                  <c:v>91.120560097646305</c:v>
                </c:pt>
                <c:pt idx="28644">
                  <c:v>92.979678349736304</c:v>
                </c:pt>
                <c:pt idx="28645">
                  <c:v>92.073509819292099</c:v>
                </c:pt>
                <c:pt idx="28646">
                  <c:v>90.705401209467695</c:v>
                </c:pt>
                <c:pt idx="28647">
                  <c:v>89.451107708663102</c:v>
                </c:pt>
                <c:pt idx="28648">
                  <c:v>85.116281997134493</c:v>
                </c:pt>
                <c:pt idx="28649">
                  <c:v>72.360460814205197</c:v>
                </c:pt>
                <c:pt idx="28650">
                  <c:v>64.652941564823195</c:v>
                </c:pt>
                <c:pt idx="28651">
                  <c:v>55.100857410672802</c:v>
                </c:pt>
                <c:pt idx="28652">
                  <c:v>46.492662977427699</c:v>
                </c:pt>
                <c:pt idx="28653">
                  <c:v>41.049087558920696</c:v>
                </c:pt>
                <c:pt idx="28654">
                  <c:v>38.249580095116102</c:v>
                </c:pt>
                <c:pt idx="28655">
                  <c:v>31.316963867150701</c:v>
                </c:pt>
                <c:pt idx="28656">
                  <c:v>27.183839761955301</c:v>
                </c:pt>
                <c:pt idx="28657">
                  <c:v>23.012003316626501</c:v>
                </c:pt>
                <c:pt idx="28658">
                  <c:v>25.457149315902001</c:v>
                </c:pt>
                <c:pt idx="28659">
                  <c:v>25.736590322922201</c:v>
                </c:pt>
                <c:pt idx="28660">
                  <c:v>22.898920883626001</c:v>
                </c:pt>
                <c:pt idx="28661">
                  <c:v>22.837251889217299</c:v>
                </c:pt>
                <c:pt idx="28662">
                  <c:v>23.7551477398119</c:v>
                </c:pt>
                <c:pt idx="28663">
                  <c:v>29.331230595917901</c:v>
                </c:pt>
                <c:pt idx="28664">
                  <c:v>38.544872700968902</c:v>
                </c:pt>
                <c:pt idx="28665">
                  <c:v>39.254520307883801</c:v>
                </c:pt>
                <c:pt idx="28666">
                  <c:v>38.684612769595802</c:v>
                </c:pt>
                <c:pt idx="28667">
                  <c:v>43.203292989370397</c:v>
                </c:pt>
                <c:pt idx="28668">
                  <c:v>48.872894834785598</c:v>
                </c:pt>
                <c:pt idx="28669">
                  <c:v>50.320508899343999</c:v>
                </c:pt>
                <c:pt idx="28670">
                  <c:v>52.013776745554502</c:v>
                </c:pt>
                <c:pt idx="28671">
                  <c:v>52.001414257816101</c:v>
                </c:pt>
                <c:pt idx="28672">
                  <c:v>53.334429903749303</c:v>
                </c:pt>
                <c:pt idx="28673">
                  <c:v>51.765210111764802</c:v>
                </c:pt>
                <c:pt idx="28674">
                  <c:v>46.299509805040103</c:v>
                </c:pt>
                <c:pt idx="28675">
                  <c:v>43.345259579911797</c:v>
                </c:pt>
                <c:pt idx="28676">
                  <c:v>41.456785337555303</c:v>
                </c:pt>
                <c:pt idx="28677">
                  <c:v>34.777074077761903</c:v>
                </c:pt>
                <c:pt idx="28678">
                  <c:v>28.756578761271701</c:v>
                </c:pt>
                <c:pt idx="28679">
                  <c:v>24.559941924676</c:v>
                </c:pt>
                <c:pt idx="28680">
                  <c:v>24.252719040536402</c:v>
                </c:pt>
                <c:pt idx="28681">
                  <c:v>21.796556785064801</c:v>
                </c:pt>
                <c:pt idx="28682">
                  <c:v>19.8015460033388</c:v>
                </c:pt>
                <c:pt idx="28683">
                  <c:v>22.395447413048199</c:v>
                </c:pt>
                <c:pt idx="28684">
                  <c:v>27.3439228985402</c:v>
                </c:pt>
                <c:pt idx="28685">
                  <c:v>37.755875276658898</c:v>
                </c:pt>
                <c:pt idx="28686">
                  <c:v>41.586679798212899</c:v>
                </c:pt>
                <c:pt idx="28687">
                  <c:v>45.664940375930001</c:v>
                </c:pt>
                <c:pt idx="28688">
                  <c:v>49.468187985275698</c:v>
                </c:pt>
                <c:pt idx="28689">
                  <c:v>50.264719054234298</c:v>
                </c:pt>
                <c:pt idx="28690">
                  <c:v>46.3395403703597</c:v>
                </c:pt>
                <c:pt idx="28691">
                  <c:v>46.492821771055901</c:v>
                </c:pt>
                <c:pt idx="28692">
                  <c:v>49.858312494360398</c:v>
                </c:pt>
                <c:pt idx="28693">
                  <c:v>53.893026909977401</c:v>
                </c:pt>
                <c:pt idx="28694">
                  <c:v>63.055217680189003</c:v>
                </c:pt>
                <c:pt idx="28695">
                  <c:v>70.882987172637996</c:v>
                </c:pt>
                <c:pt idx="28696">
                  <c:v>70.477461774266601</c:v>
                </c:pt>
                <c:pt idx="28697">
                  <c:v>72.331067532912201</c:v>
                </c:pt>
                <c:pt idx="28698">
                  <c:v>71.675984946605197</c:v>
                </c:pt>
                <c:pt idx="28699">
                  <c:v>74.494977305565797</c:v>
                </c:pt>
                <c:pt idx="28700">
                  <c:v>70.129397528200798</c:v>
                </c:pt>
                <c:pt idx="28701">
                  <c:v>65.314986706617404</c:v>
                </c:pt>
                <c:pt idx="28702">
                  <c:v>70.653872498629497</c:v>
                </c:pt>
                <c:pt idx="28703">
                  <c:v>76.734515627590497</c:v>
                </c:pt>
                <c:pt idx="28704">
                  <c:v>65.134553779756004</c:v>
                </c:pt>
                <c:pt idx="28705">
                  <c:v>51.800401225316598</c:v>
                </c:pt>
                <c:pt idx="28706">
                  <c:v>48.191351745910403</c:v>
                </c:pt>
                <c:pt idx="28707">
                  <c:v>49.4995613389219</c:v>
                </c:pt>
                <c:pt idx="28708">
                  <c:v>64.067715022116104</c:v>
                </c:pt>
                <c:pt idx="28709">
                  <c:v>82.198680354490193</c:v>
                </c:pt>
                <c:pt idx="28710">
                  <c:v>92.753256626312904</c:v>
                </c:pt>
                <c:pt idx="28711">
                  <c:v>97.034793311295005</c:v>
                </c:pt>
                <c:pt idx="28712">
                  <c:v>99.655071658499594</c:v>
                </c:pt>
                <c:pt idx="28713">
                  <c:v>100</c:v>
                </c:pt>
                <c:pt idx="28714">
                  <c:v>100</c:v>
                </c:pt>
                <c:pt idx="28715">
                  <c:v>99.974437687939798</c:v>
                </c:pt>
                <c:pt idx="28716">
                  <c:v>98.899722919537197</c:v>
                </c:pt>
                <c:pt idx="28717">
                  <c:v>97.710785245988703</c:v>
                </c:pt>
                <c:pt idx="28718">
                  <c:v>98.685660103863299</c:v>
                </c:pt>
                <c:pt idx="28719">
                  <c:v>99.755698427589607</c:v>
                </c:pt>
                <c:pt idx="28720">
                  <c:v>99.950817737869201</c:v>
                </c:pt>
                <c:pt idx="28721">
                  <c:v>98.761461796812199</c:v>
                </c:pt>
                <c:pt idx="28722">
                  <c:v>94.321755796838602</c:v>
                </c:pt>
                <c:pt idx="28723">
                  <c:v>88.851436903820002</c:v>
                </c:pt>
                <c:pt idx="28724">
                  <c:v>80.363472971252094</c:v>
                </c:pt>
                <c:pt idx="28725">
                  <c:v>71.316276319199702</c:v>
                </c:pt>
                <c:pt idx="28726">
                  <c:v>61.031288072981297</c:v>
                </c:pt>
                <c:pt idx="28727">
                  <c:v>68.769863982042594</c:v>
                </c:pt>
                <c:pt idx="28728">
                  <c:v>75.594419247929494</c:v>
                </c:pt>
                <c:pt idx="28729">
                  <c:v>86.130117233235495</c:v>
                </c:pt>
                <c:pt idx="28730">
                  <c:v>95.060549786763005</c:v>
                </c:pt>
                <c:pt idx="28731">
                  <c:v>99.197447528642897</c:v>
                </c:pt>
                <c:pt idx="28732">
                  <c:v>99.293972361313905</c:v>
                </c:pt>
                <c:pt idx="28733">
                  <c:v>96.396109900568106</c:v>
                </c:pt>
                <c:pt idx="28734">
                  <c:v>91.606323301308805</c:v>
                </c:pt>
                <c:pt idx="28735">
                  <c:v>86.731639400576896</c:v>
                </c:pt>
                <c:pt idx="28736">
                  <c:v>80.548750819233106</c:v>
                </c:pt>
                <c:pt idx="28737">
                  <c:v>73.944680866923306</c:v>
                </c:pt>
                <c:pt idx="28738">
                  <c:v>72.180111987919105</c:v>
                </c:pt>
                <c:pt idx="28739">
                  <c:v>70.945617500240004</c:v>
                </c:pt>
                <c:pt idx="28740">
                  <c:v>77.063767899686795</c:v>
                </c:pt>
                <c:pt idx="28741">
                  <c:v>89.419144994481499</c:v>
                </c:pt>
                <c:pt idx="28742">
                  <c:v>93.320617288310004</c:v>
                </c:pt>
                <c:pt idx="28743">
                  <c:v>87.150675904595005</c:v>
                </c:pt>
                <c:pt idx="28744">
                  <c:v>85.307573878353793</c:v>
                </c:pt>
                <c:pt idx="28745">
                  <c:v>85.094796094797999</c:v>
                </c:pt>
                <c:pt idx="28746">
                  <c:v>89.384470067900907</c:v>
                </c:pt>
                <c:pt idx="28747">
                  <c:v>91.656626763340398</c:v>
                </c:pt>
                <c:pt idx="28748">
                  <c:v>94.7151230131592</c:v>
                </c:pt>
                <c:pt idx="28749">
                  <c:v>96.860440918367303</c:v>
                </c:pt>
                <c:pt idx="28750">
                  <c:v>92.288517436165606</c:v>
                </c:pt>
                <c:pt idx="28751">
                  <c:v>89.327158997920193</c:v>
                </c:pt>
                <c:pt idx="28752">
                  <c:v>92.279766665923901</c:v>
                </c:pt>
                <c:pt idx="28753">
                  <c:v>94.526663496619193</c:v>
                </c:pt>
                <c:pt idx="28754">
                  <c:v>90.648337162415402</c:v>
                </c:pt>
                <c:pt idx="28755">
                  <c:v>90.613889934627096</c:v>
                </c:pt>
                <c:pt idx="28756">
                  <c:v>85.515757896598302</c:v>
                </c:pt>
                <c:pt idx="28757">
                  <c:v>86.654538869435797</c:v>
                </c:pt>
                <c:pt idx="28758">
                  <c:v>89.803501532104505</c:v>
                </c:pt>
                <c:pt idx="28759">
                  <c:v>88.960635307301203</c:v>
                </c:pt>
                <c:pt idx="28760">
                  <c:v>78.659360635252497</c:v>
                </c:pt>
                <c:pt idx="28761">
                  <c:v>79.185714384548803</c:v>
                </c:pt>
                <c:pt idx="28762">
                  <c:v>80.075029832029301</c:v>
                </c:pt>
                <c:pt idx="28763">
                  <c:v>85.993420496560802</c:v>
                </c:pt>
                <c:pt idx="28764">
                  <c:v>87.710858309886305</c:v>
                </c:pt>
                <c:pt idx="28765">
                  <c:v>90.032231159575105</c:v>
                </c:pt>
                <c:pt idx="28766">
                  <c:v>93.644452256995194</c:v>
                </c:pt>
                <c:pt idx="28767">
                  <c:v>96.671902030634698</c:v>
                </c:pt>
                <c:pt idx="28768">
                  <c:v>97.6906638800113</c:v>
                </c:pt>
                <c:pt idx="28769">
                  <c:v>97.610997809061701</c:v>
                </c:pt>
                <c:pt idx="28770">
                  <c:v>93.293166820197399</c:v>
                </c:pt>
                <c:pt idx="28771">
                  <c:v>85.020932203449206</c:v>
                </c:pt>
                <c:pt idx="28772">
                  <c:v>81.016082264776102</c:v>
                </c:pt>
                <c:pt idx="28773">
                  <c:v>78.575244759859899</c:v>
                </c:pt>
                <c:pt idx="28774">
                  <c:v>76.475452111333993</c:v>
                </c:pt>
                <c:pt idx="28775">
                  <c:v>75.388961135034194</c:v>
                </c:pt>
                <c:pt idx="28776">
                  <c:v>74.946564186358401</c:v>
                </c:pt>
                <c:pt idx="28777">
                  <c:v>73.4016606282906</c:v>
                </c:pt>
                <c:pt idx="28778">
                  <c:v>74.051710369122901</c:v>
                </c:pt>
                <c:pt idx="28779">
                  <c:v>74.423818311336802</c:v>
                </c:pt>
                <c:pt idx="28780">
                  <c:v>74.880103692514396</c:v>
                </c:pt>
                <c:pt idx="28781">
                  <c:v>77.311530240571003</c:v>
                </c:pt>
                <c:pt idx="28782">
                  <c:v>78.933609485200407</c:v>
                </c:pt>
                <c:pt idx="28783">
                  <c:v>78.862295460238499</c:v>
                </c:pt>
                <c:pt idx="28784">
                  <c:v>78.318994189970198</c:v>
                </c:pt>
                <c:pt idx="28785">
                  <c:v>80.879828325456998</c:v>
                </c:pt>
                <c:pt idx="28786">
                  <c:v>83.535054972399493</c:v>
                </c:pt>
                <c:pt idx="28787">
                  <c:v>84.284746760027502</c:v>
                </c:pt>
                <c:pt idx="28788">
                  <c:v>85.225232949739194</c:v>
                </c:pt>
                <c:pt idx="28789">
                  <c:v>82.701294663415297</c:v>
                </c:pt>
                <c:pt idx="28790">
                  <c:v>81.870669405744493</c:v>
                </c:pt>
                <c:pt idx="28791">
                  <c:v>83.741544168468593</c:v>
                </c:pt>
                <c:pt idx="28792">
                  <c:v>86.471040333579296</c:v>
                </c:pt>
                <c:pt idx="28793">
                  <c:v>83.852076427624496</c:v>
                </c:pt>
                <c:pt idx="28794">
                  <c:v>79.828872089699502</c:v>
                </c:pt>
                <c:pt idx="28795">
                  <c:v>76.385654999424503</c:v>
                </c:pt>
                <c:pt idx="28796">
                  <c:v>73.313127021009194</c:v>
                </c:pt>
                <c:pt idx="28797">
                  <c:v>67.427189126490106</c:v>
                </c:pt>
                <c:pt idx="28798">
                  <c:v>59.385017690969001</c:v>
                </c:pt>
                <c:pt idx="28799">
                  <c:v>54.546264338339398</c:v>
                </c:pt>
                <c:pt idx="28800">
                  <c:v>48.861904320560399</c:v>
                </c:pt>
                <c:pt idx="28801">
                  <c:v>45.334009171131299</c:v>
                </c:pt>
                <c:pt idx="28802">
                  <c:v>42.379457680322297</c:v>
                </c:pt>
                <c:pt idx="28803">
                  <c:v>40.564924369644999</c:v>
                </c:pt>
                <c:pt idx="28804">
                  <c:v>40.598728905439501</c:v>
                </c:pt>
                <c:pt idx="28805">
                  <c:v>43.173946592617398</c:v>
                </c:pt>
                <c:pt idx="28806">
                  <c:v>48.915981617584698</c:v>
                </c:pt>
                <c:pt idx="28807">
                  <c:v>55.489480879073497</c:v>
                </c:pt>
                <c:pt idx="28808">
                  <c:v>61.124442686055303</c:v>
                </c:pt>
                <c:pt idx="28809">
                  <c:v>65.436047444577397</c:v>
                </c:pt>
                <c:pt idx="28810">
                  <c:v>67.732796070761196</c:v>
                </c:pt>
                <c:pt idx="28811">
                  <c:v>69.912316212543402</c:v>
                </c:pt>
                <c:pt idx="28812">
                  <c:v>71.583192747299407</c:v>
                </c:pt>
                <c:pt idx="28813">
                  <c:v>72.863879572534501</c:v>
                </c:pt>
                <c:pt idx="28814">
                  <c:v>74.117238022245104</c:v>
                </c:pt>
                <c:pt idx="28815">
                  <c:v>76.257403774514501</c:v>
                </c:pt>
                <c:pt idx="28816">
                  <c:v>72.370214291484501</c:v>
                </c:pt>
                <c:pt idx="28817">
                  <c:v>66.121162771709905</c:v>
                </c:pt>
                <c:pt idx="28818">
                  <c:v>59.196121272783799</c:v>
                </c:pt>
                <c:pt idx="28819">
                  <c:v>53.460457283843297</c:v>
                </c:pt>
                <c:pt idx="28820">
                  <c:v>47.0119576292931</c:v>
                </c:pt>
                <c:pt idx="28821">
                  <c:v>41.210885658934799</c:v>
                </c:pt>
                <c:pt idx="28822">
                  <c:v>38.030299590816902</c:v>
                </c:pt>
                <c:pt idx="28823">
                  <c:v>35.094742080667302</c:v>
                </c:pt>
                <c:pt idx="28824">
                  <c:v>32.326957187137197</c:v>
                </c:pt>
                <c:pt idx="28825">
                  <c:v>30.615920492226799</c:v>
                </c:pt>
                <c:pt idx="28826">
                  <c:v>32.0278235529195</c:v>
                </c:pt>
                <c:pt idx="28827">
                  <c:v>34.817318535357899</c:v>
                </c:pt>
                <c:pt idx="28828">
                  <c:v>36.434475908763098</c:v>
                </c:pt>
                <c:pt idx="28829">
                  <c:v>41.512405907773697</c:v>
                </c:pt>
                <c:pt idx="28830">
                  <c:v>47.327888517960403</c:v>
                </c:pt>
                <c:pt idx="28831">
                  <c:v>52.777713161049903</c:v>
                </c:pt>
                <c:pt idx="28832">
                  <c:v>57.240046347449699</c:v>
                </c:pt>
                <c:pt idx="28833">
                  <c:v>61.877608879432302</c:v>
                </c:pt>
                <c:pt idx="28834">
                  <c:v>64.269894849925805</c:v>
                </c:pt>
                <c:pt idx="28835">
                  <c:v>62.628828244673599</c:v>
                </c:pt>
                <c:pt idx="28836">
                  <c:v>65.065353274898897</c:v>
                </c:pt>
                <c:pt idx="28837">
                  <c:v>68.535750854896193</c:v>
                </c:pt>
                <c:pt idx="28838">
                  <c:v>70.200612141817203</c:v>
                </c:pt>
                <c:pt idx="28839">
                  <c:v>69.593057864936497</c:v>
                </c:pt>
                <c:pt idx="28840">
                  <c:v>64.166296159564396</c:v>
                </c:pt>
                <c:pt idx="28841">
                  <c:v>55.782370785555102</c:v>
                </c:pt>
                <c:pt idx="28842">
                  <c:v>49.235351471260998</c:v>
                </c:pt>
                <c:pt idx="28843">
                  <c:v>44.885071252303597</c:v>
                </c:pt>
                <c:pt idx="28844">
                  <c:v>40.856281683627699</c:v>
                </c:pt>
                <c:pt idx="28845">
                  <c:v>38.338253536129898</c:v>
                </c:pt>
                <c:pt idx="28846">
                  <c:v>39.934516281727902</c:v>
                </c:pt>
                <c:pt idx="28847">
                  <c:v>39.940699653564998</c:v>
                </c:pt>
                <c:pt idx="28848">
                  <c:v>47.890208243634603</c:v>
                </c:pt>
                <c:pt idx="28849">
                  <c:v>55.796339425756301</c:v>
                </c:pt>
                <c:pt idx="28850">
                  <c:v>54.974790567958699</c:v>
                </c:pt>
                <c:pt idx="28851">
                  <c:v>50.618898633948803</c:v>
                </c:pt>
                <c:pt idx="28852">
                  <c:v>40.003613874098797</c:v>
                </c:pt>
                <c:pt idx="28853">
                  <c:v>41.344666439810602</c:v>
                </c:pt>
                <c:pt idx="28854">
                  <c:v>45.142609194961999</c:v>
                </c:pt>
                <c:pt idx="28855">
                  <c:v>48.6108470489376</c:v>
                </c:pt>
                <c:pt idx="28856">
                  <c:v>52.006304290541799</c:v>
                </c:pt>
                <c:pt idx="28857">
                  <c:v>54.002748526255402</c:v>
                </c:pt>
                <c:pt idx="28858">
                  <c:v>52.5465181931499</c:v>
                </c:pt>
                <c:pt idx="28859">
                  <c:v>54.881452053590202</c:v>
                </c:pt>
                <c:pt idx="28860">
                  <c:v>58.1391934426549</c:v>
                </c:pt>
                <c:pt idx="28861">
                  <c:v>62.639025735290097</c:v>
                </c:pt>
                <c:pt idx="28862">
                  <c:v>67.159994172120093</c:v>
                </c:pt>
                <c:pt idx="28863">
                  <c:v>68.335744338032796</c:v>
                </c:pt>
                <c:pt idx="28864">
                  <c:v>67.2914998028957</c:v>
                </c:pt>
                <c:pt idx="28865">
                  <c:v>62.362699796213199</c:v>
                </c:pt>
                <c:pt idx="28866">
                  <c:v>53.928295191274501</c:v>
                </c:pt>
                <c:pt idx="28867">
                  <c:v>41.132043454316999</c:v>
                </c:pt>
                <c:pt idx="28868">
                  <c:v>31.523960354689901</c:v>
                </c:pt>
                <c:pt idx="28869">
                  <c:v>27.027496628929001</c:v>
                </c:pt>
                <c:pt idx="28870">
                  <c:v>24.251731599746599</c:v>
                </c:pt>
                <c:pt idx="28871">
                  <c:v>22.321706032540899</c:v>
                </c:pt>
                <c:pt idx="28872">
                  <c:v>24.634347195143899</c:v>
                </c:pt>
                <c:pt idx="28873">
                  <c:v>27.8949525048575</c:v>
                </c:pt>
                <c:pt idx="28874">
                  <c:v>31.567383206835299</c:v>
                </c:pt>
                <c:pt idx="28875">
                  <c:v>34.947572080376197</c:v>
                </c:pt>
                <c:pt idx="28876">
                  <c:v>38.747716343952199</c:v>
                </c:pt>
                <c:pt idx="28877">
                  <c:v>43.752881017613198</c:v>
                </c:pt>
                <c:pt idx="28878">
                  <c:v>47.093842577261398</c:v>
                </c:pt>
                <c:pt idx="28879">
                  <c:v>47.255063205107199</c:v>
                </c:pt>
                <c:pt idx="28880">
                  <c:v>43.964994033153303</c:v>
                </c:pt>
                <c:pt idx="28881">
                  <c:v>50.341106691909197</c:v>
                </c:pt>
                <c:pt idx="28882">
                  <c:v>72.950159994941998</c:v>
                </c:pt>
                <c:pt idx="28883">
                  <c:v>83.048309665524698</c:v>
                </c:pt>
                <c:pt idx="28884">
                  <c:v>71.638066178518798</c:v>
                </c:pt>
                <c:pt idx="28885">
                  <c:v>68.441145124247299</c:v>
                </c:pt>
                <c:pt idx="28886">
                  <c:v>62.780422727074999</c:v>
                </c:pt>
                <c:pt idx="28887">
                  <c:v>56.178167308808497</c:v>
                </c:pt>
                <c:pt idx="28888">
                  <c:v>55.190847136565203</c:v>
                </c:pt>
                <c:pt idx="28889">
                  <c:v>52.665365372075399</c:v>
                </c:pt>
                <c:pt idx="28890">
                  <c:v>46.9313662794208</c:v>
                </c:pt>
                <c:pt idx="28891">
                  <c:v>43.248738189312299</c:v>
                </c:pt>
                <c:pt idx="28892">
                  <c:v>39.2338269638146</c:v>
                </c:pt>
                <c:pt idx="28893">
                  <c:v>32.7027394588223</c:v>
                </c:pt>
                <c:pt idx="28894">
                  <c:v>30.224531633697602</c:v>
                </c:pt>
                <c:pt idx="28895">
                  <c:v>31.159006528207101</c:v>
                </c:pt>
                <c:pt idx="28896">
                  <c:v>31.653126524063701</c:v>
                </c:pt>
                <c:pt idx="28897">
                  <c:v>32.500745857629603</c:v>
                </c:pt>
                <c:pt idx="28898">
                  <c:v>36.745085357135899</c:v>
                </c:pt>
                <c:pt idx="28899">
                  <c:v>36.042218087325999</c:v>
                </c:pt>
                <c:pt idx="28900">
                  <c:v>36.781525390460999</c:v>
                </c:pt>
                <c:pt idx="28901">
                  <c:v>40.640732666860899</c:v>
                </c:pt>
                <c:pt idx="28902">
                  <c:v>46.366288318243399</c:v>
                </c:pt>
                <c:pt idx="28903">
                  <c:v>49.367490843463898</c:v>
                </c:pt>
                <c:pt idx="28904">
                  <c:v>50.140885025239399</c:v>
                </c:pt>
                <c:pt idx="28905">
                  <c:v>50.845898556636598</c:v>
                </c:pt>
                <c:pt idx="28906">
                  <c:v>56.092867575584499</c:v>
                </c:pt>
                <c:pt idx="28907">
                  <c:v>60.065532279592702</c:v>
                </c:pt>
                <c:pt idx="28908">
                  <c:v>63.0806007842558</c:v>
                </c:pt>
                <c:pt idx="28909">
                  <c:v>65.409833971862398</c:v>
                </c:pt>
                <c:pt idx="28910">
                  <c:v>67.916066536660296</c:v>
                </c:pt>
                <c:pt idx="28911">
                  <c:v>70.523677752832199</c:v>
                </c:pt>
                <c:pt idx="28912">
                  <c:v>73.457258568509104</c:v>
                </c:pt>
                <c:pt idx="28913">
                  <c:v>75.631520805729394</c:v>
                </c:pt>
                <c:pt idx="28914">
                  <c:v>76.5820408963652</c:v>
                </c:pt>
                <c:pt idx="28915">
                  <c:v>81.619396564677004</c:v>
                </c:pt>
                <c:pt idx="28916">
                  <c:v>84.322745914471099</c:v>
                </c:pt>
                <c:pt idx="28917">
                  <c:v>78.908239099082707</c:v>
                </c:pt>
                <c:pt idx="28918">
                  <c:v>57.755259012695397</c:v>
                </c:pt>
                <c:pt idx="28919">
                  <c:v>46.746486044967803</c:v>
                </c:pt>
                <c:pt idx="28920">
                  <c:v>30.408141472036501</c:v>
                </c:pt>
                <c:pt idx="28921">
                  <c:v>17.872703382670799</c:v>
                </c:pt>
                <c:pt idx="28922">
                  <c:v>13.7797630689447</c:v>
                </c:pt>
                <c:pt idx="28923">
                  <c:v>12.402166063066201</c:v>
                </c:pt>
                <c:pt idx="28924">
                  <c:v>15.835789626119199</c:v>
                </c:pt>
                <c:pt idx="28925">
                  <c:v>30.985703757325801</c:v>
                </c:pt>
                <c:pt idx="28926">
                  <c:v>41.5922568924125</c:v>
                </c:pt>
                <c:pt idx="28927">
                  <c:v>46.237489480577302</c:v>
                </c:pt>
                <c:pt idx="28928">
                  <c:v>51.397415806210603</c:v>
                </c:pt>
                <c:pt idx="28929">
                  <c:v>53.156182459910802</c:v>
                </c:pt>
                <c:pt idx="28930">
                  <c:v>54.125194861227399</c:v>
                </c:pt>
                <c:pt idx="28931">
                  <c:v>58.736466873239898</c:v>
                </c:pt>
                <c:pt idx="28932">
                  <c:v>65.8159615567439</c:v>
                </c:pt>
                <c:pt idx="28933">
                  <c:v>69.022675904075797</c:v>
                </c:pt>
                <c:pt idx="28934">
                  <c:v>70.297004585736104</c:v>
                </c:pt>
                <c:pt idx="28935">
                  <c:v>71.828549769881604</c:v>
                </c:pt>
                <c:pt idx="28936">
                  <c:v>70.622581313764599</c:v>
                </c:pt>
                <c:pt idx="28937">
                  <c:v>64.513449466427204</c:v>
                </c:pt>
                <c:pt idx="28938">
                  <c:v>56.183466015232398</c:v>
                </c:pt>
                <c:pt idx="28939">
                  <c:v>46.854353689511299</c:v>
                </c:pt>
                <c:pt idx="28940">
                  <c:v>34.8956486408145</c:v>
                </c:pt>
                <c:pt idx="28941">
                  <c:v>24.813685716584601</c:v>
                </c:pt>
                <c:pt idx="28942">
                  <c:v>22.172584248781199</c:v>
                </c:pt>
                <c:pt idx="28943">
                  <c:v>20.2553575349855</c:v>
                </c:pt>
                <c:pt idx="28944">
                  <c:v>17.769288114413001</c:v>
                </c:pt>
                <c:pt idx="28945">
                  <c:v>15.9647513139171</c:v>
                </c:pt>
                <c:pt idx="28946">
                  <c:v>15.657891962581401</c:v>
                </c:pt>
                <c:pt idx="28947">
                  <c:v>16.295176576182101</c:v>
                </c:pt>
                <c:pt idx="28948">
                  <c:v>17.060488789023701</c:v>
                </c:pt>
                <c:pt idx="28949">
                  <c:v>20.524105304819901</c:v>
                </c:pt>
                <c:pt idx="28950">
                  <c:v>24.4634175176665</c:v>
                </c:pt>
                <c:pt idx="28951">
                  <c:v>27.864643299944699</c:v>
                </c:pt>
                <c:pt idx="28952">
                  <c:v>29.4460424359381</c:v>
                </c:pt>
                <c:pt idx="28953">
                  <c:v>32.853839619762603</c:v>
                </c:pt>
                <c:pt idx="28954">
                  <c:v>39.634223781009503</c:v>
                </c:pt>
                <c:pt idx="28955">
                  <c:v>54.168418519516599</c:v>
                </c:pt>
                <c:pt idx="28956">
                  <c:v>57.578157436264597</c:v>
                </c:pt>
                <c:pt idx="28957">
                  <c:v>57.7503136098723</c:v>
                </c:pt>
                <c:pt idx="28958">
                  <c:v>53.152728407312097</c:v>
                </c:pt>
                <c:pt idx="28959">
                  <c:v>50.287624604042598</c:v>
                </c:pt>
                <c:pt idx="28960">
                  <c:v>48.734003477017303</c:v>
                </c:pt>
                <c:pt idx="28961">
                  <c:v>38.637707383459698</c:v>
                </c:pt>
                <c:pt idx="28962">
                  <c:v>32.564809268053999</c:v>
                </c:pt>
                <c:pt idx="28963">
                  <c:v>25.990175768539899</c:v>
                </c:pt>
                <c:pt idx="28964">
                  <c:v>21.832966404999699</c:v>
                </c:pt>
                <c:pt idx="28965">
                  <c:v>18.159059137084299</c:v>
                </c:pt>
                <c:pt idx="28966">
                  <c:v>15.194219753379899</c:v>
                </c:pt>
                <c:pt idx="28967">
                  <c:v>14.459976288016801</c:v>
                </c:pt>
                <c:pt idx="28968">
                  <c:v>13.5535773304389</c:v>
                </c:pt>
                <c:pt idx="28969">
                  <c:v>12.790591674082499</c:v>
                </c:pt>
                <c:pt idx="28970">
                  <c:v>16.018496386202301</c:v>
                </c:pt>
                <c:pt idx="28971">
                  <c:v>16.4836791880528</c:v>
                </c:pt>
                <c:pt idx="28972">
                  <c:v>17.5613362807972</c:v>
                </c:pt>
                <c:pt idx="28973">
                  <c:v>21.512200026891801</c:v>
                </c:pt>
                <c:pt idx="28974">
                  <c:v>27.333051924449698</c:v>
                </c:pt>
                <c:pt idx="28975">
                  <c:v>27.808014692035801</c:v>
                </c:pt>
                <c:pt idx="28976">
                  <c:v>28.872820306233599</c:v>
                </c:pt>
                <c:pt idx="28977">
                  <c:v>27.935991929139899</c:v>
                </c:pt>
                <c:pt idx="28978">
                  <c:v>29.458724834870601</c:v>
                </c:pt>
                <c:pt idx="28979">
                  <c:v>29.437976191336201</c:v>
                </c:pt>
                <c:pt idx="28980">
                  <c:v>30.946173953460999</c:v>
                </c:pt>
                <c:pt idx="28981">
                  <c:v>32.486631715116502</c:v>
                </c:pt>
                <c:pt idx="28982">
                  <c:v>35.297775961067998</c:v>
                </c:pt>
                <c:pt idx="28983">
                  <c:v>36.852339850560398</c:v>
                </c:pt>
                <c:pt idx="28984">
                  <c:v>36.878402483385699</c:v>
                </c:pt>
                <c:pt idx="28985">
                  <c:v>37.179600724224002</c:v>
                </c:pt>
                <c:pt idx="28986">
                  <c:v>34.521219552257598</c:v>
                </c:pt>
                <c:pt idx="28987">
                  <c:v>31.7086704957491</c:v>
                </c:pt>
                <c:pt idx="28988">
                  <c:v>39.652688426030799</c:v>
                </c:pt>
                <c:pt idx="28989">
                  <c:v>46.018272816698499</c:v>
                </c:pt>
                <c:pt idx="28990">
                  <c:v>45.706318898433302</c:v>
                </c:pt>
                <c:pt idx="28991">
                  <c:v>61.492585294174198</c:v>
                </c:pt>
                <c:pt idx="28992">
                  <c:v>73.378953171307202</c:v>
                </c:pt>
                <c:pt idx="28993">
                  <c:v>78.056067336656199</c:v>
                </c:pt>
                <c:pt idx="28994">
                  <c:v>68.819581433720401</c:v>
                </c:pt>
                <c:pt idx="28995">
                  <c:v>60.933034365592903</c:v>
                </c:pt>
                <c:pt idx="28996">
                  <c:v>63.7277516276555</c:v>
                </c:pt>
                <c:pt idx="28997">
                  <c:v>70.254576373324298</c:v>
                </c:pt>
                <c:pt idx="28998">
                  <c:v>76.536737815314893</c:v>
                </c:pt>
                <c:pt idx="28999">
                  <c:v>79.461301358571504</c:v>
                </c:pt>
                <c:pt idx="29000">
                  <c:v>81.385294791308894</c:v>
                </c:pt>
                <c:pt idx="29001">
                  <c:v>81.910518269062194</c:v>
                </c:pt>
                <c:pt idx="29002">
                  <c:v>84.117636401903496</c:v>
                </c:pt>
                <c:pt idx="29003">
                  <c:v>84.284094462055705</c:v>
                </c:pt>
                <c:pt idx="29004">
                  <c:v>83.218921584012506</c:v>
                </c:pt>
                <c:pt idx="29005">
                  <c:v>80.549107905118305</c:v>
                </c:pt>
                <c:pt idx="29006">
                  <c:v>80.439943598980705</c:v>
                </c:pt>
                <c:pt idx="29007">
                  <c:v>81.234556422296606</c:v>
                </c:pt>
                <c:pt idx="29008">
                  <c:v>80.477959418466398</c:v>
                </c:pt>
                <c:pt idx="29009">
                  <c:v>69.996430329055997</c:v>
                </c:pt>
                <c:pt idx="29010">
                  <c:v>61.283548065385197</c:v>
                </c:pt>
                <c:pt idx="29011">
                  <c:v>53.777762619535601</c:v>
                </c:pt>
                <c:pt idx="29012">
                  <c:v>48.381539972842702</c:v>
                </c:pt>
                <c:pt idx="29013">
                  <c:v>43.407505046558498</c:v>
                </c:pt>
                <c:pt idx="29014">
                  <c:v>36.408289171024599</c:v>
                </c:pt>
                <c:pt idx="29015">
                  <c:v>31.2452196852254</c:v>
                </c:pt>
                <c:pt idx="29016">
                  <c:v>30.705844316900698</c:v>
                </c:pt>
                <c:pt idx="29017">
                  <c:v>32.116933746004399</c:v>
                </c:pt>
                <c:pt idx="29018">
                  <c:v>33.602639124780403</c:v>
                </c:pt>
                <c:pt idx="29019">
                  <c:v>36.581069079500303</c:v>
                </c:pt>
                <c:pt idx="29020">
                  <c:v>40.863399072004903</c:v>
                </c:pt>
                <c:pt idx="29021">
                  <c:v>46.763817568229399</c:v>
                </c:pt>
                <c:pt idx="29022">
                  <c:v>49.351856661260101</c:v>
                </c:pt>
                <c:pt idx="29023">
                  <c:v>49.014471291886402</c:v>
                </c:pt>
                <c:pt idx="29024">
                  <c:v>48.130007802226302</c:v>
                </c:pt>
                <c:pt idx="29025">
                  <c:v>59.241014872713201</c:v>
                </c:pt>
                <c:pt idx="29026">
                  <c:v>76.237252197348994</c:v>
                </c:pt>
                <c:pt idx="29027">
                  <c:v>81.986719159380797</c:v>
                </c:pt>
                <c:pt idx="29028">
                  <c:v>87.209352077377304</c:v>
                </c:pt>
                <c:pt idx="29029">
                  <c:v>90.996662575852099</c:v>
                </c:pt>
                <c:pt idx="29030">
                  <c:v>96.194880352706505</c:v>
                </c:pt>
                <c:pt idx="29031">
                  <c:v>95.304098593420605</c:v>
                </c:pt>
                <c:pt idx="29032">
                  <c:v>94.254582658818407</c:v>
                </c:pt>
                <c:pt idx="29033">
                  <c:v>92.958437548024804</c:v>
                </c:pt>
                <c:pt idx="29034">
                  <c:v>89.657059474091099</c:v>
                </c:pt>
                <c:pt idx="29035">
                  <c:v>85.112904472436497</c:v>
                </c:pt>
                <c:pt idx="29036">
                  <c:v>72.335128605357994</c:v>
                </c:pt>
                <c:pt idx="29037">
                  <c:v>64.085269108294796</c:v>
                </c:pt>
                <c:pt idx="29038">
                  <c:v>49.7106631092391</c:v>
                </c:pt>
                <c:pt idx="29039">
                  <c:v>31.756580628946601</c:v>
                </c:pt>
                <c:pt idx="29040">
                  <c:v>24.343024470160199</c:v>
                </c:pt>
                <c:pt idx="29041">
                  <c:v>23.2648177287907</c:v>
                </c:pt>
                <c:pt idx="29042">
                  <c:v>22.035322119427601</c:v>
                </c:pt>
                <c:pt idx="29043">
                  <c:v>22.7897674576155</c:v>
                </c:pt>
                <c:pt idx="29044">
                  <c:v>23.4147198431391</c:v>
                </c:pt>
                <c:pt idx="29045">
                  <c:v>28.236121146238698</c:v>
                </c:pt>
                <c:pt idx="29046">
                  <c:v>36.871451861764697</c:v>
                </c:pt>
                <c:pt idx="29047">
                  <c:v>44.8410971851604</c:v>
                </c:pt>
                <c:pt idx="29048">
                  <c:v>48.5246351397547</c:v>
                </c:pt>
                <c:pt idx="29049">
                  <c:v>52.052834064384697</c:v>
                </c:pt>
                <c:pt idx="29050">
                  <c:v>58.060431001169</c:v>
                </c:pt>
                <c:pt idx="29051">
                  <c:v>63.743988214858298</c:v>
                </c:pt>
                <c:pt idx="29052">
                  <c:v>67.553697967446595</c:v>
                </c:pt>
                <c:pt idx="29053">
                  <c:v>69.293213105827107</c:v>
                </c:pt>
                <c:pt idx="29054">
                  <c:v>67.034539516603303</c:v>
                </c:pt>
                <c:pt idx="29055">
                  <c:v>65.398684093411603</c:v>
                </c:pt>
                <c:pt idx="29056">
                  <c:v>64.378927834202301</c:v>
                </c:pt>
                <c:pt idx="29057">
                  <c:v>60.339072764844097</c:v>
                </c:pt>
                <c:pt idx="29058">
                  <c:v>53.924907128530698</c:v>
                </c:pt>
                <c:pt idx="29059">
                  <c:v>47.0129625660919</c:v>
                </c:pt>
                <c:pt idx="29060">
                  <c:v>38.989898844290998</c:v>
                </c:pt>
                <c:pt idx="29061">
                  <c:v>34.664197239832802</c:v>
                </c:pt>
                <c:pt idx="29062">
                  <c:v>39.786057336755697</c:v>
                </c:pt>
                <c:pt idx="29063">
                  <c:v>63.772637016246598</c:v>
                </c:pt>
                <c:pt idx="29064">
                  <c:v>74.533479926261606</c:v>
                </c:pt>
                <c:pt idx="29065">
                  <c:v>85.779197258469793</c:v>
                </c:pt>
                <c:pt idx="29066">
                  <c:v>91.995128172563398</c:v>
                </c:pt>
                <c:pt idx="29067">
                  <c:v>95.852740417608103</c:v>
                </c:pt>
                <c:pt idx="29068">
                  <c:v>99.276185550308995</c:v>
                </c:pt>
                <c:pt idx="29069">
                  <c:v>99.603375732112497</c:v>
                </c:pt>
                <c:pt idx="29070">
                  <c:v>96.850178468294899</c:v>
                </c:pt>
                <c:pt idx="29071">
                  <c:v>96.823898775824105</c:v>
                </c:pt>
                <c:pt idx="29072">
                  <c:v>91.685213991462902</c:v>
                </c:pt>
                <c:pt idx="29073">
                  <c:v>87.416500106973203</c:v>
                </c:pt>
                <c:pt idx="29074">
                  <c:v>81.468809748800993</c:v>
                </c:pt>
                <c:pt idx="29075">
                  <c:v>82.899496694010594</c:v>
                </c:pt>
                <c:pt idx="29076">
                  <c:v>83.405075329320496</c:v>
                </c:pt>
                <c:pt idx="29077">
                  <c:v>84.753468651478897</c:v>
                </c:pt>
                <c:pt idx="29078">
                  <c:v>85.697806670740903</c:v>
                </c:pt>
                <c:pt idx="29079">
                  <c:v>87.692349832743702</c:v>
                </c:pt>
                <c:pt idx="29080">
                  <c:v>90.521785904751098</c:v>
                </c:pt>
                <c:pt idx="29081">
                  <c:v>88.280027126870607</c:v>
                </c:pt>
                <c:pt idx="29082">
                  <c:v>87.378284341606303</c:v>
                </c:pt>
                <c:pt idx="29083">
                  <c:v>85.764324908477903</c:v>
                </c:pt>
                <c:pt idx="29084">
                  <c:v>80.120190995005103</c:v>
                </c:pt>
                <c:pt idx="29085">
                  <c:v>76.326036517052103</c:v>
                </c:pt>
                <c:pt idx="29086">
                  <c:v>70.579464807277802</c:v>
                </c:pt>
                <c:pt idx="29087">
                  <c:v>68.476451407047605</c:v>
                </c:pt>
                <c:pt idx="29088">
                  <c:v>65.524513955432795</c:v>
                </c:pt>
                <c:pt idx="29089">
                  <c:v>63.506308930747799</c:v>
                </c:pt>
                <c:pt idx="29090">
                  <c:v>59.227458360262702</c:v>
                </c:pt>
                <c:pt idx="29091">
                  <c:v>55.440592135494903</c:v>
                </c:pt>
                <c:pt idx="29092">
                  <c:v>54.264545505505403</c:v>
                </c:pt>
                <c:pt idx="29093">
                  <c:v>56.603389494751802</c:v>
                </c:pt>
                <c:pt idx="29094">
                  <c:v>58.344945118167303</c:v>
                </c:pt>
                <c:pt idx="29095">
                  <c:v>63.733452535929899</c:v>
                </c:pt>
                <c:pt idx="29096">
                  <c:v>67.526059811600305</c:v>
                </c:pt>
                <c:pt idx="29097">
                  <c:v>72.095896559916696</c:v>
                </c:pt>
                <c:pt idx="29098">
                  <c:v>73.160927723472199</c:v>
                </c:pt>
                <c:pt idx="29099">
                  <c:v>74.301279031327198</c:v>
                </c:pt>
                <c:pt idx="29100">
                  <c:v>76.343506421238899</c:v>
                </c:pt>
                <c:pt idx="29101">
                  <c:v>79.176548504770096</c:v>
                </c:pt>
                <c:pt idx="29102">
                  <c:v>83.114627001768596</c:v>
                </c:pt>
                <c:pt idx="29103">
                  <c:v>83.782436788590999</c:v>
                </c:pt>
                <c:pt idx="29104">
                  <c:v>82.178375268646207</c:v>
                </c:pt>
                <c:pt idx="29105">
                  <c:v>81.848388241728301</c:v>
                </c:pt>
                <c:pt idx="29106">
                  <c:v>81.234649521063204</c:v>
                </c:pt>
                <c:pt idx="29107">
                  <c:v>77.558193508566106</c:v>
                </c:pt>
                <c:pt idx="29108">
                  <c:v>65.469448008561699</c:v>
                </c:pt>
                <c:pt idx="29109">
                  <c:v>43.2984083021883</c:v>
                </c:pt>
                <c:pt idx="29110">
                  <c:v>33.986816248330399</c:v>
                </c:pt>
                <c:pt idx="29111">
                  <c:v>28.046911288707001</c:v>
                </c:pt>
                <c:pt idx="29112">
                  <c:v>26.819686070773301</c:v>
                </c:pt>
                <c:pt idx="29113">
                  <c:v>23.979635239483201</c:v>
                </c:pt>
                <c:pt idx="29114">
                  <c:v>19.237510375242699</c:v>
                </c:pt>
                <c:pt idx="29115">
                  <c:v>16.752619780996799</c:v>
                </c:pt>
                <c:pt idx="29116">
                  <c:v>19.565474180463799</c:v>
                </c:pt>
                <c:pt idx="29117">
                  <c:v>28.195556219315801</c:v>
                </c:pt>
                <c:pt idx="29118">
                  <c:v>36.972378842440897</c:v>
                </c:pt>
                <c:pt idx="29119">
                  <c:v>40.094583721347199</c:v>
                </c:pt>
                <c:pt idx="29120">
                  <c:v>45.845128070800897</c:v>
                </c:pt>
                <c:pt idx="29121">
                  <c:v>57.6166044569622</c:v>
                </c:pt>
                <c:pt idx="29122">
                  <c:v>69.355369296155203</c:v>
                </c:pt>
                <c:pt idx="29123">
                  <c:v>61.499989240117202</c:v>
                </c:pt>
                <c:pt idx="29124">
                  <c:v>56.869213084984302</c:v>
                </c:pt>
                <c:pt idx="29125">
                  <c:v>68.514571205427004</c:v>
                </c:pt>
                <c:pt idx="29126">
                  <c:v>72.099032591771106</c:v>
                </c:pt>
                <c:pt idx="29127">
                  <c:v>63.817568383623602</c:v>
                </c:pt>
                <c:pt idx="29128">
                  <c:v>53.118180255818501</c:v>
                </c:pt>
                <c:pt idx="29129">
                  <c:v>45.617195423726699</c:v>
                </c:pt>
                <c:pt idx="29130">
                  <c:v>25.061195457367301</c:v>
                </c:pt>
                <c:pt idx="29131">
                  <c:v>15.0577182066855</c:v>
                </c:pt>
                <c:pt idx="29132">
                  <c:v>20.027443572203001</c:v>
                </c:pt>
                <c:pt idx="29133">
                  <c:v>25.016574122372301</c:v>
                </c:pt>
                <c:pt idx="29134">
                  <c:v>25.804502971664899</c:v>
                </c:pt>
                <c:pt idx="29135">
                  <c:v>25.596723047105598</c:v>
                </c:pt>
                <c:pt idx="29136">
                  <c:v>23.5006482970328</c:v>
                </c:pt>
                <c:pt idx="29137">
                  <c:v>25.479749956239399</c:v>
                </c:pt>
                <c:pt idx="29138">
                  <c:v>26.888972234472899</c:v>
                </c:pt>
                <c:pt idx="29139">
                  <c:v>26.591778725257601</c:v>
                </c:pt>
                <c:pt idx="29140">
                  <c:v>28.329751546055999</c:v>
                </c:pt>
                <c:pt idx="29141">
                  <c:v>31.511592316092301</c:v>
                </c:pt>
                <c:pt idx="29142">
                  <c:v>38.499800481925</c:v>
                </c:pt>
                <c:pt idx="29143">
                  <c:v>52.075845357506502</c:v>
                </c:pt>
                <c:pt idx="29144">
                  <c:v>55.8440615983858</c:v>
                </c:pt>
                <c:pt idx="29145">
                  <c:v>64.008978769038805</c:v>
                </c:pt>
                <c:pt idx="29146">
                  <c:v>79.0658875620733</c:v>
                </c:pt>
                <c:pt idx="29147">
                  <c:v>83.555284264363607</c:v>
                </c:pt>
                <c:pt idx="29148">
                  <c:v>88.805059973881995</c:v>
                </c:pt>
                <c:pt idx="29149">
                  <c:v>88.174002085048798</c:v>
                </c:pt>
                <c:pt idx="29150">
                  <c:v>87.260438677280803</c:v>
                </c:pt>
                <c:pt idx="29151">
                  <c:v>80.847228375964406</c:v>
                </c:pt>
                <c:pt idx="29152">
                  <c:v>75.2839402364379</c:v>
                </c:pt>
                <c:pt idx="29153">
                  <c:v>68.946815138222206</c:v>
                </c:pt>
                <c:pt idx="29154">
                  <c:v>63.087253569319799</c:v>
                </c:pt>
                <c:pt idx="29155">
                  <c:v>54.681620294615001</c:v>
                </c:pt>
                <c:pt idx="29156">
                  <c:v>49.827835808059902</c:v>
                </c:pt>
                <c:pt idx="29157">
                  <c:v>43.110998025449803</c:v>
                </c:pt>
                <c:pt idx="29158">
                  <c:v>38.536664139428296</c:v>
                </c:pt>
                <c:pt idx="29159">
                  <c:v>51.2309566588766</c:v>
                </c:pt>
                <c:pt idx="29160">
                  <c:v>45.186461323245901</c:v>
                </c:pt>
                <c:pt idx="29161">
                  <c:v>37.1760142833567</c:v>
                </c:pt>
                <c:pt idx="29162">
                  <c:v>34.962572025342403</c:v>
                </c:pt>
                <c:pt idx="29163">
                  <c:v>38.908271425443303</c:v>
                </c:pt>
                <c:pt idx="29164">
                  <c:v>45.932370445472202</c:v>
                </c:pt>
                <c:pt idx="29165">
                  <c:v>48.829756137326697</c:v>
                </c:pt>
                <c:pt idx="29166">
                  <c:v>52.093328756596499</c:v>
                </c:pt>
                <c:pt idx="29167">
                  <c:v>54.280315977035201</c:v>
                </c:pt>
                <c:pt idx="29168">
                  <c:v>57.408972591323199</c:v>
                </c:pt>
                <c:pt idx="29169">
                  <c:v>59.807707283558202</c:v>
                </c:pt>
                <c:pt idx="29170">
                  <c:v>62.912277724052899</c:v>
                </c:pt>
                <c:pt idx="29171">
                  <c:v>66.491435609293802</c:v>
                </c:pt>
                <c:pt idx="29172">
                  <c:v>68.541148913112906</c:v>
                </c:pt>
                <c:pt idx="29173">
                  <c:v>70.376158742269695</c:v>
                </c:pt>
                <c:pt idx="29174">
                  <c:v>73.284991053640596</c:v>
                </c:pt>
                <c:pt idx="29175">
                  <c:v>74.626315157190604</c:v>
                </c:pt>
                <c:pt idx="29176">
                  <c:v>68.686193435684899</c:v>
                </c:pt>
                <c:pt idx="29177">
                  <c:v>63.353595441945103</c:v>
                </c:pt>
                <c:pt idx="29178">
                  <c:v>57.874089321607002</c:v>
                </c:pt>
                <c:pt idx="29179">
                  <c:v>50.507339615417202</c:v>
                </c:pt>
                <c:pt idx="29180">
                  <c:v>43.487777192943597</c:v>
                </c:pt>
                <c:pt idx="29181">
                  <c:v>34.848704396441697</c:v>
                </c:pt>
                <c:pt idx="29182">
                  <c:v>26.502603596260801</c:v>
                </c:pt>
                <c:pt idx="29183">
                  <c:v>24.5895330038006</c:v>
                </c:pt>
                <c:pt idx="29184">
                  <c:v>25.232066863287699</c:v>
                </c:pt>
                <c:pt idx="29185">
                  <c:v>24.2091912289563</c:v>
                </c:pt>
                <c:pt idx="29186">
                  <c:v>24.782404932656</c:v>
                </c:pt>
                <c:pt idx="29187">
                  <c:v>21.667544646493699</c:v>
                </c:pt>
                <c:pt idx="29188">
                  <c:v>22.774395502597901</c:v>
                </c:pt>
                <c:pt idx="29189">
                  <c:v>23.6148503859737</c:v>
                </c:pt>
                <c:pt idx="29190">
                  <c:v>32.741853517460299</c:v>
                </c:pt>
                <c:pt idx="29191">
                  <c:v>40.275883568527</c:v>
                </c:pt>
                <c:pt idx="29192">
                  <c:v>45.706547588846</c:v>
                </c:pt>
                <c:pt idx="29193">
                  <c:v>48.3956995747875</c:v>
                </c:pt>
                <c:pt idx="29194">
                  <c:v>52.394903431000202</c:v>
                </c:pt>
                <c:pt idx="29195">
                  <c:v>55.834482746040003</c:v>
                </c:pt>
                <c:pt idx="29196">
                  <c:v>60.908949992228003</c:v>
                </c:pt>
                <c:pt idx="29197">
                  <c:v>63.329114791523999</c:v>
                </c:pt>
                <c:pt idx="29198">
                  <c:v>68.503808464781002</c:v>
                </c:pt>
                <c:pt idx="29199">
                  <c:v>66.010865242711503</c:v>
                </c:pt>
                <c:pt idx="29200">
                  <c:v>58.827506056370197</c:v>
                </c:pt>
                <c:pt idx="29201">
                  <c:v>49.002909091792702</c:v>
                </c:pt>
                <c:pt idx="29202">
                  <c:v>36.060351097594697</c:v>
                </c:pt>
                <c:pt idx="29203">
                  <c:v>26.995092398465701</c:v>
                </c:pt>
                <c:pt idx="29204">
                  <c:v>25.636995681405899</c:v>
                </c:pt>
                <c:pt idx="29205">
                  <c:v>21.9148436928377</c:v>
                </c:pt>
                <c:pt idx="29206">
                  <c:v>19.6014158842973</c:v>
                </c:pt>
                <c:pt idx="29207">
                  <c:v>12.654529159078599</c:v>
                </c:pt>
                <c:pt idx="29208">
                  <c:v>7.6572510749660596</c:v>
                </c:pt>
                <c:pt idx="29209">
                  <c:v>5.0698433381551196</c:v>
                </c:pt>
                <c:pt idx="29210">
                  <c:v>10.601408705205101</c:v>
                </c:pt>
                <c:pt idx="29211">
                  <c:v>16.0401461039772</c:v>
                </c:pt>
                <c:pt idx="29212">
                  <c:v>19.7566277818588</c:v>
                </c:pt>
                <c:pt idx="29213">
                  <c:v>22.343638871833299</c:v>
                </c:pt>
                <c:pt idx="29214">
                  <c:v>24.153280620805599</c:v>
                </c:pt>
                <c:pt idx="29215">
                  <c:v>25.590610803269101</c:v>
                </c:pt>
                <c:pt idx="29216">
                  <c:v>31.952920602499098</c:v>
                </c:pt>
                <c:pt idx="29217">
                  <c:v>40.959512234858501</c:v>
                </c:pt>
                <c:pt idx="29218">
                  <c:v>48.900645417689702</c:v>
                </c:pt>
                <c:pt idx="29219">
                  <c:v>52.871581481937802</c:v>
                </c:pt>
                <c:pt idx="29220">
                  <c:v>56.432330392787897</c:v>
                </c:pt>
                <c:pt idx="29221">
                  <c:v>58.3165337184953</c:v>
                </c:pt>
                <c:pt idx="29222">
                  <c:v>60.714868208740299</c:v>
                </c:pt>
                <c:pt idx="29223">
                  <c:v>60.529972196994997</c:v>
                </c:pt>
                <c:pt idx="29224">
                  <c:v>58.887111356837003</c:v>
                </c:pt>
                <c:pt idx="29225">
                  <c:v>53.409609323796801</c:v>
                </c:pt>
                <c:pt idx="29226">
                  <c:v>37.725081230233002</c:v>
                </c:pt>
                <c:pt idx="29227">
                  <c:v>17.8384811668816</c:v>
                </c:pt>
                <c:pt idx="29228">
                  <c:v>9.2086915549919297</c:v>
                </c:pt>
                <c:pt idx="29229">
                  <c:v>6.6152116629597204</c:v>
                </c:pt>
                <c:pt idx="29230">
                  <c:v>4.0603391405465104</c:v>
                </c:pt>
                <c:pt idx="29231">
                  <c:v>0.74855884832591602</c:v>
                </c:pt>
                <c:pt idx="29232">
                  <c:v>1.53107174548807</c:v>
                </c:pt>
                <c:pt idx="29233">
                  <c:v>5.9246932502605203</c:v>
                </c:pt>
                <c:pt idx="29234">
                  <c:v>8.59319035897758</c:v>
                </c:pt>
                <c:pt idx="29235">
                  <c:v>6.52809849672356</c:v>
                </c:pt>
                <c:pt idx="29236">
                  <c:v>5.2093946595652696</c:v>
                </c:pt>
                <c:pt idx="29237">
                  <c:v>11.757234621579199</c:v>
                </c:pt>
                <c:pt idx="29238">
                  <c:v>16.312517845300999</c:v>
                </c:pt>
                <c:pt idx="29239">
                  <c:v>17.0091855227991</c:v>
                </c:pt>
                <c:pt idx="29240">
                  <c:v>18.630079145177199</c:v>
                </c:pt>
                <c:pt idx="29241">
                  <c:v>24.985800880588702</c:v>
                </c:pt>
                <c:pt idx="29242">
                  <c:v>32.168312819958402</c:v>
                </c:pt>
                <c:pt idx="29243">
                  <c:v>28.639095039833201</c:v>
                </c:pt>
                <c:pt idx="29244">
                  <c:v>26.831214543303702</c:v>
                </c:pt>
                <c:pt idx="29245">
                  <c:v>30.961388376535201</c:v>
                </c:pt>
                <c:pt idx="29246">
                  <c:v>36.260148005816198</c:v>
                </c:pt>
                <c:pt idx="29247">
                  <c:v>41.961327932973603</c:v>
                </c:pt>
                <c:pt idx="29248">
                  <c:v>36.297442932393899</c:v>
                </c:pt>
                <c:pt idx="29249">
                  <c:v>30.1628883217073</c:v>
                </c:pt>
                <c:pt idx="29250">
                  <c:v>24.888643177051598</c:v>
                </c:pt>
                <c:pt idx="29251">
                  <c:v>21.915007519355701</c:v>
                </c:pt>
                <c:pt idx="29252">
                  <c:v>19.528402587332099</c:v>
                </c:pt>
                <c:pt idx="29253">
                  <c:v>17.247670678652302</c:v>
                </c:pt>
                <c:pt idx="29254">
                  <c:v>17.205420104814099</c:v>
                </c:pt>
                <c:pt idx="29255">
                  <c:v>17.9780481492487</c:v>
                </c:pt>
                <c:pt idx="29256">
                  <c:v>15.7220796177984</c:v>
                </c:pt>
                <c:pt idx="29257">
                  <c:v>11.197640085237699</c:v>
                </c:pt>
                <c:pt idx="29258">
                  <c:v>8.3206113897322709</c:v>
                </c:pt>
                <c:pt idx="29259">
                  <c:v>7.7879721469162098</c:v>
                </c:pt>
                <c:pt idx="29260">
                  <c:v>6.8199648762907703</c:v>
                </c:pt>
                <c:pt idx="29261">
                  <c:v>9.9292036516852793</c:v>
                </c:pt>
                <c:pt idx="29262">
                  <c:v>18.158703621726499</c:v>
                </c:pt>
                <c:pt idx="29263">
                  <c:v>19.3451219836363</c:v>
                </c:pt>
                <c:pt idx="29264">
                  <c:v>16.0439004472554</c:v>
                </c:pt>
                <c:pt idx="29265">
                  <c:v>13.333836741901701</c:v>
                </c:pt>
                <c:pt idx="29266">
                  <c:v>14.731271751259699</c:v>
                </c:pt>
                <c:pt idx="29267">
                  <c:v>17.436778071035</c:v>
                </c:pt>
                <c:pt idx="29268">
                  <c:v>19.0719656183946</c:v>
                </c:pt>
                <c:pt idx="29269">
                  <c:v>24.994746772948499</c:v>
                </c:pt>
                <c:pt idx="29270">
                  <c:v>29.897108584370301</c:v>
                </c:pt>
                <c:pt idx="29271">
                  <c:v>30.564726121450398</c:v>
                </c:pt>
                <c:pt idx="29272">
                  <c:v>23.424098003118299</c:v>
                </c:pt>
                <c:pt idx="29273">
                  <c:v>17.693452683356501</c:v>
                </c:pt>
                <c:pt idx="29274">
                  <c:v>18.0459075717887</c:v>
                </c:pt>
                <c:pt idx="29275">
                  <c:v>22.346104867341701</c:v>
                </c:pt>
                <c:pt idx="29276">
                  <c:v>26.9317835295709</c:v>
                </c:pt>
                <c:pt idx="29277">
                  <c:v>30.385276037157499</c:v>
                </c:pt>
                <c:pt idx="29278">
                  <c:v>31.262025970900801</c:v>
                </c:pt>
                <c:pt idx="29279">
                  <c:v>38.420476162750496</c:v>
                </c:pt>
                <c:pt idx="29280">
                  <c:v>24.434521248782399</c:v>
                </c:pt>
                <c:pt idx="29281">
                  <c:v>18.592946617239399</c:v>
                </c:pt>
                <c:pt idx="29282">
                  <c:v>24.7996761664959</c:v>
                </c:pt>
                <c:pt idx="29283">
                  <c:v>26.2739158245951</c:v>
                </c:pt>
                <c:pt idx="29284">
                  <c:v>31.215174312317501</c:v>
                </c:pt>
                <c:pt idx="29285">
                  <c:v>33.021845016537199</c:v>
                </c:pt>
                <c:pt idx="29286">
                  <c:v>36.852726982825402</c:v>
                </c:pt>
                <c:pt idx="29287">
                  <c:v>41.898054845515396</c:v>
                </c:pt>
                <c:pt idx="29288">
                  <c:v>46.6970895445777</c:v>
                </c:pt>
                <c:pt idx="29289">
                  <c:v>51.872063847836301</c:v>
                </c:pt>
                <c:pt idx="29290">
                  <c:v>57.702302915825101</c:v>
                </c:pt>
                <c:pt idx="29291">
                  <c:v>63.400487581083198</c:v>
                </c:pt>
                <c:pt idx="29292">
                  <c:v>68.325839908683406</c:v>
                </c:pt>
                <c:pt idx="29293">
                  <c:v>71.3966693685054</c:v>
                </c:pt>
                <c:pt idx="29294">
                  <c:v>74.591185769248398</c:v>
                </c:pt>
                <c:pt idx="29295">
                  <c:v>76.0774261439323</c:v>
                </c:pt>
                <c:pt idx="29296">
                  <c:v>70.285254286579899</c:v>
                </c:pt>
                <c:pt idx="29297">
                  <c:v>61.148768809863498</c:v>
                </c:pt>
                <c:pt idx="29298">
                  <c:v>48.502008019270498</c:v>
                </c:pt>
                <c:pt idx="29299">
                  <c:v>39.2687521277808</c:v>
                </c:pt>
                <c:pt idx="29300">
                  <c:v>30.805691980926898</c:v>
                </c:pt>
                <c:pt idx="29301">
                  <c:v>27.057368019517899</c:v>
                </c:pt>
                <c:pt idx="29302">
                  <c:v>24.670016673583699</c:v>
                </c:pt>
                <c:pt idx="29303">
                  <c:v>21.477522504924501</c:v>
                </c:pt>
                <c:pt idx="29304">
                  <c:v>18.794826038034198</c:v>
                </c:pt>
                <c:pt idx="29305">
                  <c:v>17.787092838725702</c:v>
                </c:pt>
                <c:pt idx="29306">
                  <c:v>16.874352203183101</c:v>
                </c:pt>
                <c:pt idx="29307">
                  <c:v>16.127762567502401</c:v>
                </c:pt>
                <c:pt idx="29308">
                  <c:v>21.3276814624918</c:v>
                </c:pt>
                <c:pt idx="29309">
                  <c:v>29.981998688284399</c:v>
                </c:pt>
                <c:pt idx="29310">
                  <c:v>31.9503403531908</c:v>
                </c:pt>
                <c:pt idx="29311">
                  <c:v>33.986906242050502</c:v>
                </c:pt>
                <c:pt idx="29312">
                  <c:v>34.935000885595002</c:v>
                </c:pt>
                <c:pt idx="29313">
                  <c:v>36.439769064327798</c:v>
                </c:pt>
                <c:pt idx="29314">
                  <c:v>36.508291699590401</c:v>
                </c:pt>
                <c:pt idx="29315">
                  <c:v>36.785953444344202</c:v>
                </c:pt>
                <c:pt idx="29316">
                  <c:v>37.625508624574998</c:v>
                </c:pt>
                <c:pt idx="29317">
                  <c:v>41.4561593341476</c:v>
                </c:pt>
                <c:pt idx="29318">
                  <c:v>43.411613577032199</c:v>
                </c:pt>
                <c:pt idx="29319">
                  <c:v>41.779837125435201</c:v>
                </c:pt>
                <c:pt idx="29320">
                  <c:v>35.4384567673725</c:v>
                </c:pt>
                <c:pt idx="29321">
                  <c:v>30.873359627375699</c:v>
                </c:pt>
                <c:pt idx="29322">
                  <c:v>23.598660094709199</c:v>
                </c:pt>
                <c:pt idx="29323">
                  <c:v>18.476900374438401</c:v>
                </c:pt>
                <c:pt idx="29324">
                  <c:v>15.1608927410497</c:v>
                </c:pt>
                <c:pt idx="29325">
                  <c:v>15.097569834353299</c:v>
                </c:pt>
                <c:pt idx="29326">
                  <c:v>15.350883441599599</c:v>
                </c:pt>
                <c:pt idx="29327">
                  <c:v>14.4765121008765</c:v>
                </c:pt>
                <c:pt idx="29328">
                  <c:v>13.672383080122399</c:v>
                </c:pt>
                <c:pt idx="29329">
                  <c:v>14.421541108598101</c:v>
                </c:pt>
                <c:pt idx="29330">
                  <c:v>17.455438825640101</c:v>
                </c:pt>
                <c:pt idx="29331">
                  <c:v>16.025788407822599</c:v>
                </c:pt>
                <c:pt idx="29332">
                  <c:v>22.065309118292699</c:v>
                </c:pt>
                <c:pt idx="29333">
                  <c:v>28.487857959084501</c:v>
                </c:pt>
                <c:pt idx="29334">
                  <c:v>34.865605966326697</c:v>
                </c:pt>
                <c:pt idx="29335">
                  <c:v>40.970831652725103</c:v>
                </c:pt>
                <c:pt idx="29336">
                  <c:v>44.817365478321399</c:v>
                </c:pt>
                <c:pt idx="29337">
                  <c:v>48.484181041663</c:v>
                </c:pt>
                <c:pt idx="29338">
                  <c:v>52.239733756254097</c:v>
                </c:pt>
                <c:pt idx="29339">
                  <c:v>56.499884488988698</c:v>
                </c:pt>
                <c:pt idx="29340">
                  <c:v>61.380052104009899</c:v>
                </c:pt>
                <c:pt idx="29341">
                  <c:v>66.440910233384997</c:v>
                </c:pt>
                <c:pt idx="29342">
                  <c:v>68.580304766618298</c:v>
                </c:pt>
                <c:pt idx="29343">
                  <c:v>67.038206879801507</c:v>
                </c:pt>
                <c:pt idx="29344">
                  <c:v>62.508986669764901</c:v>
                </c:pt>
                <c:pt idx="29345">
                  <c:v>55.330555012147698</c:v>
                </c:pt>
                <c:pt idx="29346">
                  <c:v>43.558162947501799</c:v>
                </c:pt>
                <c:pt idx="29347">
                  <c:v>38.2105241944695</c:v>
                </c:pt>
                <c:pt idx="29348">
                  <c:v>35.265103164858203</c:v>
                </c:pt>
                <c:pt idx="29349">
                  <c:v>31.996340698604101</c:v>
                </c:pt>
                <c:pt idx="29350">
                  <c:v>26.500295186708701</c:v>
                </c:pt>
                <c:pt idx="29351">
                  <c:v>18.3245384802145</c:v>
                </c:pt>
                <c:pt idx="29352">
                  <c:v>14.4934178948435</c:v>
                </c:pt>
                <c:pt idx="29353">
                  <c:v>10.873223351055</c:v>
                </c:pt>
                <c:pt idx="29354">
                  <c:v>13.1009268327316</c:v>
                </c:pt>
                <c:pt idx="29355">
                  <c:v>17.0801524971865</c:v>
                </c:pt>
                <c:pt idx="29356">
                  <c:v>22.3463348554478</c:v>
                </c:pt>
                <c:pt idx="29357">
                  <c:v>28.124303073762199</c:v>
                </c:pt>
                <c:pt idx="29358">
                  <c:v>29.7427529068386</c:v>
                </c:pt>
                <c:pt idx="29359">
                  <c:v>31.560238813417399</c:v>
                </c:pt>
                <c:pt idx="29360">
                  <c:v>36.436782145336601</c:v>
                </c:pt>
                <c:pt idx="29361">
                  <c:v>41.175220165743802</c:v>
                </c:pt>
                <c:pt idx="29362">
                  <c:v>40.616958983726697</c:v>
                </c:pt>
                <c:pt idx="29363">
                  <c:v>40.508667086239903</c:v>
                </c:pt>
                <c:pt idx="29364">
                  <c:v>37.3501458565135</c:v>
                </c:pt>
                <c:pt idx="29365">
                  <c:v>34.0113787185268</c:v>
                </c:pt>
                <c:pt idx="29366">
                  <c:v>33.600851745351797</c:v>
                </c:pt>
                <c:pt idx="29367">
                  <c:v>35.892037313752702</c:v>
                </c:pt>
                <c:pt idx="29368">
                  <c:v>40.505559084285402</c:v>
                </c:pt>
                <c:pt idx="29369">
                  <c:v>39.377351791879697</c:v>
                </c:pt>
                <c:pt idx="29370">
                  <c:v>32.657164553250098</c:v>
                </c:pt>
                <c:pt idx="29371">
                  <c:v>27.0210243769735</c:v>
                </c:pt>
                <c:pt idx="29372">
                  <c:v>18.886749742543401</c:v>
                </c:pt>
                <c:pt idx="29373">
                  <c:v>14.1464522978736</c:v>
                </c:pt>
                <c:pt idx="29374">
                  <c:v>14.303414738099001</c:v>
                </c:pt>
                <c:pt idx="29375">
                  <c:v>14.253798399863999</c:v>
                </c:pt>
                <c:pt idx="29376">
                  <c:v>12.427820592790701</c:v>
                </c:pt>
                <c:pt idx="29377">
                  <c:v>12.7194273381211</c:v>
                </c:pt>
                <c:pt idx="29378">
                  <c:v>21.1584365054016</c:v>
                </c:pt>
                <c:pt idx="29379">
                  <c:v>46.556481748413802</c:v>
                </c:pt>
                <c:pt idx="29380">
                  <c:v>66.746611669677307</c:v>
                </c:pt>
                <c:pt idx="29381">
                  <c:v>73.541946093761595</c:v>
                </c:pt>
                <c:pt idx="29382">
                  <c:v>74.639128751954203</c:v>
                </c:pt>
                <c:pt idx="29383">
                  <c:v>78.561977904481907</c:v>
                </c:pt>
                <c:pt idx="29384">
                  <c:v>73.777972385187894</c:v>
                </c:pt>
                <c:pt idx="29385">
                  <c:v>69.845445975823793</c:v>
                </c:pt>
                <c:pt idx="29386">
                  <c:v>69.108146794331304</c:v>
                </c:pt>
                <c:pt idx="29387">
                  <c:v>69.538725095434799</c:v>
                </c:pt>
                <c:pt idx="29388">
                  <c:v>71.629263893866295</c:v>
                </c:pt>
                <c:pt idx="29389">
                  <c:v>71.756599335036</c:v>
                </c:pt>
                <c:pt idx="29390">
                  <c:v>74.941914474812705</c:v>
                </c:pt>
                <c:pt idx="29391">
                  <c:v>81.364112750039993</c:v>
                </c:pt>
                <c:pt idx="29392">
                  <c:v>90.181498016313796</c:v>
                </c:pt>
                <c:pt idx="29393">
                  <c:v>86.522448368116201</c:v>
                </c:pt>
                <c:pt idx="29394">
                  <c:v>73.319788574159304</c:v>
                </c:pt>
                <c:pt idx="29395">
                  <c:v>69.902618198152894</c:v>
                </c:pt>
                <c:pt idx="29396">
                  <c:v>68.484256258532696</c:v>
                </c:pt>
                <c:pt idx="29397">
                  <c:v>61.784773082060902</c:v>
                </c:pt>
                <c:pt idx="29398">
                  <c:v>60.190809896217097</c:v>
                </c:pt>
                <c:pt idx="29399">
                  <c:v>54.734848548394098</c:v>
                </c:pt>
                <c:pt idx="29400">
                  <c:v>50.5558202669746</c:v>
                </c:pt>
                <c:pt idx="29401">
                  <c:v>45.283820803561298</c:v>
                </c:pt>
                <c:pt idx="29402">
                  <c:v>42.553419007741397</c:v>
                </c:pt>
                <c:pt idx="29403">
                  <c:v>42.999095767712198</c:v>
                </c:pt>
                <c:pt idx="29404">
                  <c:v>42.727234596023102</c:v>
                </c:pt>
                <c:pt idx="29405">
                  <c:v>45.4241275625604</c:v>
                </c:pt>
                <c:pt idx="29406">
                  <c:v>50.315520586772799</c:v>
                </c:pt>
                <c:pt idx="29407">
                  <c:v>52.252431095972199</c:v>
                </c:pt>
                <c:pt idx="29408">
                  <c:v>52.4757001363486</c:v>
                </c:pt>
                <c:pt idx="29409">
                  <c:v>61.506177919063198</c:v>
                </c:pt>
                <c:pt idx="29410">
                  <c:v>79.576642338952695</c:v>
                </c:pt>
                <c:pt idx="29411">
                  <c:v>92.762415082786902</c:v>
                </c:pt>
                <c:pt idx="29412">
                  <c:v>99.620839171842206</c:v>
                </c:pt>
                <c:pt idx="29413">
                  <c:v>100</c:v>
                </c:pt>
                <c:pt idx="29414">
                  <c:v>100</c:v>
                </c:pt>
                <c:pt idx="29415">
                  <c:v>100</c:v>
                </c:pt>
                <c:pt idx="29416">
                  <c:v>100</c:v>
                </c:pt>
                <c:pt idx="29417">
                  <c:v>100</c:v>
                </c:pt>
                <c:pt idx="29418">
                  <c:v>100</c:v>
                </c:pt>
                <c:pt idx="29419">
                  <c:v>99.582588751555804</c:v>
                </c:pt>
                <c:pt idx="29420">
                  <c:v>84.345665387130495</c:v>
                </c:pt>
                <c:pt idx="29421">
                  <c:v>68.967883476899203</c:v>
                </c:pt>
                <c:pt idx="29422">
                  <c:v>64.3264002614454</c:v>
                </c:pt>
                <c:pt idx="29423">
                  <c:v>61.806938539469797</c:v>
                </c:pt>
                <c:pt idx="29424">
                  <c:v>60.569128337183997</c:v>
                </c:pt>
                <c:pt idx="29425">
                  <c:v>57.281361065541098</c:v>
                </c:pt>
                <c:pt idx="29426">
                  <c:v>55.350349540821497</c:v>
                </c:pt>
                <c:pt idx="29427">
                  <c:v>52.965107598173503</c:v>
                </c:pt>
                <c:pt idx="29428">
                  <c:v>54.435229197378</c:v>
                </c:pt>
                <c:pt idx="29429">
                  <c:v>57.428000529446798</c:v>
                </c:pt>
                <c:pt idx="29430">
                  <c:v>60.9191358686965</c:v>
                </c:pt>
                <c:pt idx="29431">
                  <c:v>68.104738812591805</c:v>
                </c:pt>
                <c:pt idx="29432">
                  <c:v>72.141491302054803</c:v>
                </c:pt>
                <c:pt idx="29433">
                  <c:v>72.989755884223001</c:v>
                </c:pt>
                <c:pt idx="29434">
                  <c:v>77.4934050171602</c:v>
                </c:pt>
                <c:pt idx="29435">
                  <c:v>80.663135191852803</c:v>
                </c:pt>
                <c:pt idx="29436">
                  <c:v>83.898346250078106</c:v>
                </c:pt>
                <c:pt idx="29437">
                  <c:v>83.554536248694504</c:v>
                </c:pt>
                <c:pt idx="29438">
                  <c:v>77.3424886716478</c:v>
                </c:pt>
                <c:pt idx="29439">
                  <c:v>71.862658931233199</c:v>
                </c:pt>
                <c:pt idx="29440">
                  <c:v>67.070416802494293</c:v>
                </c:pt>
                <c:pt idx="29441">
                  <c:v>61.426433640274603</c:v>
                </c:pt>
                <c:pt idx="29442">
                  <c:v>55.632560879453699</c:v>
                </c:pt>
                <c:pt idx="29443">
                  <c:v>48.8061843182224</c:v>
                </c:pt>
                <c:pt idx="29444">
                  <c:v>49.306095889156602</c:v>
                </c:pt>
                <c:pt idx="29445">
                  <c:v>49.351119139318598</c:v>
                </c:pt>
                <c:pt idx="29446">
                  <c:v>47.4838709614748</c:v>
                </c:pt>
                <c:pt idx="29447">
                  <c:v>45.660560760495002</c:v>
                </c:pt>
                <c:pt idx="29448">
                  <c:v>45.897564757933303</c:v>
                </c:pt>
                <c:pt idx="29449">
                  <c:v>45.096454684406297</c:v>
                </c:pt>
                <c:pt idx="29450">
                  <c:v>44.999623766929702</c:v>
                </c:pt>
                <c:pt idx="29451">
                  <c:v>49.077919160776901</c:v>
                </c:pt>
                <c:pt idx="29452">
                  <c:v>50.836024895223296</c:v>
                </c:pt>
                <c:pt idx="29453">
                  <c:v>49.204333980593603</c:v>
                </c:pt>
                <c:pt idx="29454">
                  <c:v>51.433003772955601</c:v>
                </c:pt>
                <c:pt idx="29455">
                  <c:v>58.999048488872297</c:v>
                </c:pt>
                <c:pt idx="29456">
                  <c:v>62.552714003433103</c:v>
                </c:pt>
                <c:pt idx="29457">
                  <c:v>64.762898416763605</c:v>
                </c:pt>
                <c:pt idx="29458">
                  <c:v>77.9132032159483</c:v>
                </c:pt>
                <c:pt idx="29459">
                  <c:v>80.964045873810093</c:v>
                </c:pt>
                <c:pt idx="29460">
                  <c:v>78.189949273907999</c:v>
                </c:pt>
                <c:pt idx="29461">
                  <c:v>75.603918974217905</c:v>
                </c:pt>
                <c:pt idx="29462">
                  <c:v>67.297693574284096</c:v>
                </c:pt>
                <c:pt idx="29463">
                  <c:v>64.4692757303918</c:v>
                </c:pt>
                <c:pt idx="29464">
                  <c:v>66.098246201894995</c:v>
                </c:pt>
                <c:pt idx="29465">
                  <c:v>80.030112922092201</c:v>
                </c:pt>
                <c:pt idx="29466">
                  <c:v>93.519351967409804</c:v>
                </c:pt>
                <c:pt idx="29467">
                  <c:v>82.653943437802994</c:v>
                </c:pt>
                <c:pt idx="29468">
                  <c:v>71.997608233364602</c:v>
                </c:pt>
                <c:pt idx="29469">
                  <c:v>72.284171018338</c:v>
                </c:pt>
                <c:pt idx="29470">
                  <c:v>73.384213060188401</c:v>
                </c:pt>
                <c:pt idx="29471">
                  <c:v>62.566468916166301</c:v>
                </c:pt>
                <c:pt idx="29472">
                  <c:v>56.8271568729294</c:v>
                </c:pt>
                <c:pt idx="29473">
                  <c:v>55.886959294656698</c:v>
                </c:pt>
                <c:pt idx="29474">
                  <c:v>55.751762005979302</c:v>
                </c:pt>
                <c:pt idx="29475">
                  <c:v>64.517321696215902</c:v>
                </c:pt>
                <c:pt idx="29476">
                  <c:v>62.886810290690697</c:v>
                </c:pt>
                <c:pt idx="29477">
                  <c:v>69.472726267435803</c:v>
                </c:pt>
                <c:pt idx="29478">
                  <c:v>76.8291992392314</c:v>
                </c:pt>
                <c:pt idx="29479">
                  <c:v>81.610374467108599</c:v>
                </c:pt>
                <c:pt idx="29480">
                  <c:v>84.482735989682993</c:v>
                </c:pt>
                <c:pt idx="29481">
                  <c:v>86.983223937345301</c:v>
                </c:pt>
                <c:pt idx="29482">
                  <c:v>82.240834288257801</c:v>
                </c:pt>
                <c:pt idx="29483">
                  <c:v>79.932726951935393</c:v>
                </c:pt>
                <c:pt idx="29484">
                  <c:v>83.958497469513404</c:v>
                </c:pt>
                <c:pt idx="29485">
                  <c:v>91.858925779508695</c:v>
                </c:pt>
                <c:pt idx="29486">
                  <c:v>96.137742687522802</c:v>
                </c:pt>
                <c:pt idx="29487">
                  <c:v>95.791858764379299</c:v>
                </c:pt>
                <c:pt idx="29488">
                  <c:v>86.064166781362104</c:v>
                </c:pt>
                <c:pt idx="29489">
                  <c:v>72.462916779598899</c:v>
                </c:pt>
                <c:pt idx="29490">
                  <c:v>59.766372324496999</c:v>
                </c:pt>
                <c:pt idx="29491">
                  <c:v>48.621096070584201</c:v>
                </c:pt>
                <c:pt idx="29492">
                  <c:v>44.4194823361332</c:v>
                </c:pt>
                <c:pt idx="29493">
                  <c:v>47.186323021313697</c:v>
                </c:pt>
                <c:pt idx="29494">
                  <c:v>42.903624055941698</c:v>
                </c:pt>
                <c:pt idx="29495">
                  <c:v>33.4033639682387</c:v>
                </c:pt>
                <c:pt idx="29496">
                  <c:v>32.445186312238697</c:v>
                </c:pt>
                <c:pt idx="29497">
                  <c:v>30.209671561242398</c:v>
                </c:pt>
                <c:pt idx="29498">
                  <c:v>32.176042241803998</c:v>
                </c:pt>
                <c:pt idx="29499">
                  <c:v>33.832948283302599</c:v>
                </c:pt>
                <c:pt idx="29500">
                  <c:v>32.149650775969597</c:v>
                </c:pt>
                <c:pt idx="29501">
                  <c:v>32.980221648238803</c:v>
                </c:pt>
                <c:pt idx="29502">
                  <c:v>32.794624869604803</c:v>
                </c:pt>
                <c:pt idx="29503">
                  <c:v>36.260958899369101</c:v>
                </c:pt>
                <c:pt idx="29504">
                  <c:v>36.751307176428597</c:v>
                </c:pt>
                <c:pt idx="29505">
                  <c:v>46.031821099806301</c:v>
                </c:pt>
                <c:pt idx="29506">
                  <c:v>53.424284580893897</c:v>
                </c:pt>
                <c:pt idx="29507">
                  <c:v>59.107727640499299</c:v>
                </c:pt>
                <c:pt idx="29508">
                  <c:v>63.619029059390598</c:v>
                </c:pt>
                <c:pt idx="29509">
                  <c:v>68.868629304698999</c:v>
                </c:pt>
                <c:pt idx="29510">
                  <c:v>72.216839825260394</c:v>
                </c:pt>
                <c:pt idx="29511">
                  <c:v>73.610963846828597</c:v>
                </c:pt>
                <c:pt idx="29512">
                  <c:v>69.864488755017106</c:v>
                </c:pt>
                <c:pt idx="29513">
                  <c:v>59.310452052190499</c:v>
                </c:pt>
                <c:pt idx="29514">
                  <c:v>51.809283530700803</c:v>
                </c:pt>
                <c:pt idx="29515">
                  <c:v>40.217400519387297</c:v>
                </c:pt>
                <c:pt idx="29516">
                  <c:v>34.3037319920955</c:v>
                </c:pt>
                <c:pt idx="29517">
                  <c:v>28.932197475805399</c:v>
                </c:pt>
                <c:pt idx="29518">
                  <c:v>26.943391380218699</c:v>
                </c:pt>
                <c:pt idx="29519">
                  <c:v>25.400296135021499</c:v>
                </c:pt>
                <c:pt idx="29520">
                  <c:v>23.499630675523498</c:v>
                </c:pt>
                <c:pt idx="29521">
                  <c:v>23.600786246896501</c:v>
                </c:pt>
                <c:pt idx="29522">
                  <c:v>21.818903620398601</c:v>
                </c:pt>
                <c:pt idx="29523">
                  <c:v>23.6064977112209</c:v>
                </c:pt>
                <c:pt idx="29524">
                  <c:v>26.258701527550901</c:v>
                </c:pt>
                <c:pt idx="29525">
                  <c:v>26.819069768904701</c:v>
                </c:pt>
                <c:pt idx="29526">
                  <c:v>31.244943937154599</c:v>
                </c:pt>
                <c:pt idx="29527">
                  <c:v>34.221284392254397</c:v>
                </c:pt>
                <c:pt idx="29528">
                  <c:v>39.558774717728397</c:v>
                </c:pt>
                <c:pt idx="29529">
                  <c:v>47.5691503415485</c:v>
                </c:pt>
                <c:pt idx="29530">
                  <c:v>52.2445079937362</c:v>
                </c:pt>
                <c:pt idx="29531">
                  <c:v>59.043483638798797</c:v>
                </c:pt>
                <c:pt idx="29532">
                  <c:v>62.6290379599562</c:v>
                </c:pt>
                <c:pt idx="29533">
                  <c:v>65.375459286103407</c:v>
                </c:pt>
                <c:pt idx="29534">
                  <c:v>67.794678151408405</c:v>
                </c:pt>
                <c:pt idx="29535">
                  <c:v>62.063791673959699</c:v>
                </c:pt>
                <c:pt idx="29536">
                  <c:v>46.149403150948302</c:v>
                </c:pt>
                <c:pt idx="29537">
                  <c:v>35.343018819173999</c:v>
                </c:pt>
                <c:pt idx="29538">
                  <c:v>31.868543856113899</c:v>
                </c:pt>
                <c:pt idx="29539">
                  <c:v>29.787896499018402</c:v>
                </c:pt>
                <c:pt idx="29540">
                  <c:v>31.300538636602099</c:v>
                </c:pt>
                <c:pt idx="29541">
                  <c:v>33.481465698212403</c:v>
                </c:pt>
                <c:pt idx="29542">
                  <c:v>33.422222495746396</c:v>
                </c:pt>
                <c:pt idx="29543">
                  <c:v>32.694108381059301</c:v>
                </c:pt>
                <c:pt idx="29544">
                  <c:v>31.7725044928195</c:v>
                </c:pt>
                <c:pt idx="29545">
                  <c:v>31.663934895874501</c:v>
                </c:pt>
                <c:pt idx="29546">
                  <c:v>31.041805244123399</c:v>
                </c:pt>
                <c:pt idx="29547">
                  <c:v>30.943513716659499</c:v>
                </c:pt>
                <c:pt idx="29548">
                  <c:v>32.735961053300997</c:v>
                </c:pt>
                <c:pt idx="29549">
                  <c:v>36.180075629424302</c:v>
                </c:pt>
                <c:pt idx="29550">
                  <c:v>40.4333883905717</c:v>
                </c:pt>
                <c:pt idx="29551">
                  <c:v>44.6825255525182</c:v>
                </c:pt>
                <c:pt idx="29552">
                  <c:v>45.679494065333103</c:v>
                </c:pt>
                <c:pt idx="29553">
                  <c:v>41.438848727708901</c:v>
                </c:pt>
                <c:pt idx="29554">
                  <c:v>42.575648129682797</c:v>
                </c:pt>
                <c:pt idx="29555">
                  <c:v>44.6448585937299</c:v>
                </c:pt>
                <c:pt idx="29556">
                  <c:v>45.103339123665101</c:v>
                </c:pt>
                <c:pt idx="29557">
                  <c:v>47.0198835388125</c:v>
                </c:pt>
                <c:pt idx="29558">
                  <c:v>49.126664135994602</c:v>
                </c:pt>
                <c:pt idx="29559">
                  <c:v>51.183634866895098</c:v>
                </c:pt>
                <c:pt idx="29560">
                  <c:v>53.885526203473503</c:v>
                </c:pt>
                <c:pt idx="29561">
                  <c:v>56.6227581320925</c:v>
                </c:pt>
                <c:pt idx="29562">
                  <c:v>61.542567806303097</c:v>
                </c:pt>
                <c:pt idx="29563">
                  <c:v>61.304523853733798</c:v>
                </c:pt>
                <c:pt idx="29564">
                  <c:v>59.584082377433099</c:v>
                </c:pt>
                <c:pt idx="29565">
                  <c:v>54.4631541711599</c:v>
                </c:pt>
                <c:pt idx="29566">
                  <c:v>47.198923733425602</c:v>
                </c:pt>
                <c:pt idx="29567">
                  <c:v>47.785180395384799</c:v>
                </c:pt>
                <c:pt idx="29568">
                  <c:v>48.416835153924701</c:v>
                </c:pt>
                <c:pt idx="29569">
                  <c:v>50.703625558114098</c:v>
                </c:pt>
                <c:pt idx="29570">
                  <c:v>55.8828995779512</c:v>
                </c:pt>
                <c:pt idx="29571">
                  <c:v>59.467161546078103</c:v>
                </c:pt>
                <c:pt idx="29572">
                  <c:v>61.250585098288397</c:v>
                </c:pt>
                <c:pt idx="29573">
                  <c:v>63.609509852467198</c:v>
                </c:pt>
                <c:pt idx="29574">
                  <c:v>70.816097412350004</c:v>
                </c:pt>
                <c:pt idx="29575">
                  <c:v>77.2484209727061</c:v>
                </c:pt>
                <c:pt idx="29576">
                  <c:v>85.400869158896995</c:v>
                </c:pt>
                <c:pt idx="29577">
                  <c:v>92.621994121230799</c:v>
                </c:pt>
                <c:pt idx="29578">
                  <c:v>98.461203379130396</c:v>
                </c:pt>
                <c:pt idx="29579">
                  <c:v>100</c:v>
                </c:pt>
                <c:pt idx="29580">
                  <c:v>100</c:v>
                </c:pt>
                <c:pt idx="29581">
                  <c:v>100</c:v>
                </c:pt>
                <c:pt idx="29582">
                  <c:v>100</c:v>
                </c:pt>
                <c:pt idx="29583">
                  <c:v>100</c:v>
                </c:pt>
                <c:pt idx="29584">
                  <c:v>100</c:v>
                </c:pt>
                <c:pt idx="29585">
                  <c:v>100</c:v>
                </c:pt>
                <c:pt idx="29586">
                  <c:v>99.964345253891594</c:v>
                </c:pt>
                <c:pt idx="29587">
                  <c:v>84.847573925360905</c:v>
                </c:pt>
                <c:pt idx="29588">
                  <c:v>71.177971434356607</c:v>
                </c:pt>
                <c:pt idx="29589">
                  <c:v>59.0625419155255</c:v>
                </c:pt>
                <c:pt idx="29590">
                  <c:v>53.3109098192621</c:v>
                </c:pt>
                <c:pt idx="29591">
                  <c:v>48.975146570663497</c:v>
                </c:pt>
                <c:pt idx="29592">
                  <c:v>56.439589776796502</c:v>
                </c:pt>
                <c:pt idx="29593">
                  <c:v>65.363464908411501</c:v>
                </c:pt>
                <c:pt idx="29594">
                  <c:v>68.729435451418894</c:v>
                </c:pt>
                <c:pt idx="29595">
                  <c:v>77.110043793738896</c:v>
                </c:pt>
                <c:pt idx="29596">
                  <c:v>75.755533985657706</c:v>
                </c:pt>
                <c:pt idx="29597">
                  <c:v>81.4146191882122</c:v>
                </c:pt>
                <c:pt idx="29598">
                  <c:v>89.048027659041495</c:v>
                </c:pt>
                <c:pt idx="29599">
                  <c:v>91.298942410189795</c:v>
                </c:pt>
                <c:pt idx="29600">
                  <c:v>98.509613966418897</c:v>
                </c:pt>
                <c:pt idx="29601">
                  <c:v>84.609043919451807</c:v>
                </c:pt>
                <c:pt idx="29602">
                  <c:v>77.018962217444994</c:v>
                </c:pt>
                <c:pt idx="29603">
                  <c:v>85.945150349704505</c:v>
                </c:pt>
                <c:pt idx="29604">
                  <c:v>93.491412671834595</c:v>
                </c:pt>
                <c:pt idx="29605">
                  <c:v>99.011512268018194</c:v>
                </c:pt>
                <c:pt idx="29606">
                  <c:v>100</c:v>
                </c:pt>
                <c:pt idx="29607">
                  <c:v>99.162947906037104</c:v>
                </c:pt>
                <c:pt idx="29608">
                  <c:v>93.785718008630795</c:v>
                </c:pt>
                <c:pt idx="29609">
                  <c:v>84.877044935301896</c:v>
                </c:pt>
                <c:pt idx="29610">
                  <c:v>72.947869042620496</c:v>
                </c:pt>
                <c:pt idx="29611">
                  <c:v>65.974005259467006</c:v>
                </c:pt>
                <c:pt idx="29612">
                  <c:v>59.8371286418393</c:v>
                </c:pt>
                <c:pt idx="29613">
                  <c:v>50.3879813336533</c:v>
                </c:pt>
                <c:pt idx="29614">
                  <c:v>42.808118264831997</c:v>
                </c:pt>
                <c:pt idx="29615">
                  <c:v>32.429862409269496</c:v>
                </c:pt>
                <c:pt idx="29616">
                  <c:v>31.066075172407</c:v>
                </c:pt>
                <c:pt idx="29617">
                  <c:v>29.5389340867527</c:v>
                </c:pt>
                <c:pt idx="29618">
                  <c:v>27.887440278381899</c:v>
                </c:pt>
                <c:pt idx="29619">
                  <c:v>36.215999233412802</c:v>
                </c:pt>
                <c:pt idx="29620">
                  <c:v>48.499848089662002</c:v>
                </c:pt>
                <c:pt idx="29621">
                  <c:v>59.986434915495003</c:v>
                </c:pt>
                <c:pt idx="29622">
                  <c:v>76.648507810813896</c:v>
                </c:pt>
                <c:pt idx="29623">
                  <c:v>78.6536194555501</c:v>
                </c:pt>
                <c:pt idx="29624">
                  <c:v>80.824943462902397</c:v>
                </c:pt>
                <c:pt idx="29625">
                  <c:v>85.158301408433303</c:v>
                </c:pt>
                <c:pt idx="29626">
                  <c:v>85.551294275530495</c:v>
                </c:pt>
                <c:pt idx="29627">
                  <c:v>89.585868836640799</c:v>
                </c:pt>
                <c:pt idx="29628">
                  <c:v>92.363310271001396</c:v>
                </c:pt>
                <c:pt idx="29629">
                  <c:v>93.569132494940504</c:v>
                </c:pt>
                <c:pt idx="29630">
                  <c:v>91.514136261990004</c:v>
                </c:pt>
                <c:pt idx="29631">
                  <c:v>92.606379478162197</c:v>
                </c:pt>
                <c:pt idx="29632">
                  <c:v>79.913255356405401</c:v>
                </c:pt>
                <c:pt idx="29633">
                  <c:v>68.713826381368605</c:v>
                </c:pt>
                <c:pt idx="29634">
                  <c:v>61.411493976420502</c:v>
                </c:pt>
                <c:pt idx="29635">
                  <c:v>61.096125801948503</c:v>
                </c:pt>
                <c:pt idx="29636">
                  <c:v>60.431345222025101</c:v>
                </c:pt>
                <c:pt idx="29637">
                  <c:v>59.2569583390963</c:v>
                </c:pt>
                <c:pt idx="29638">
                  <c:v>55.467493058853201</c:v>
                </c:pt>
                <c:pt idx="29639">
                  <c:v>54.898416660627603</c:v>
                </c:pt>
                <c:pt idx="29640">
                  <c:v>54.021970443917503</c:v>
                </c:pt>
                <c:pt idx="29641">
                  <c:v>54.7364234024868</c:v>
                </c:pt>
                <c:pt idx="29642">
                  <c:v>51.639080716629003</c:v>
                </c:pt>
                <c:pt idx="29643">
                  <c:v>52.079069592347302</c:v>
                </c:pt>
                <c:pt idx="29644">
                  <c:v>55.533784150391</c:v>
                </c:pt>
                <c:pt idx="29645">
                  <c:v>59.785102604721402</c:v>
                </c:pt>
                <c:pt idx="29646">
                  <c:v>68.420345877595807</c:v>
                </c:pt>
                <c:pt idx="29647">
                  <c:v>74.466035357043907</c:v>
                </c:pt>
                <c:pt idx="29648">
                  <c:v>79.207088363947605</c:v>
                </c:pt>
                <c:pt idx="29649">
                  <c:v>83.662728010509596</c:v>
                </c:pt>
                <c:pt idx="29650">
                  <c:v>86.761898718389304</c:v>
                </c:pt>
                <c:pt idx="29651">
                  <c:v>93.538244853937698</c:v>
                </c:pt>
                <c:pt idx="29652">
                  <c:v>96.820335244715494</c:v>
                </c:pt>
                <c:pt idx="29653">
                  <c:v>97.334806600195293</c:v>
                </c:pt>
                <c:pt idx="29654">
                  <c:v>97.126019060353698</c:v>
                </c:pt>
                <c:pt idx="29655">
                  <c:v>95.179427991224301</c:v>
                </c:pt>
                <c:pt idx="29656">
                  <c:v>93.630363013021594</c:v>
                </c:pt>
                <c:pt idx="29657">
                  <c:v>92.7969767568826</c:v>
                </c:pt>
                <c:pt idx="29658">
                  <c:v>92.834356068153397</c:v>
                </c:pt>
                <c:pt idx="29659">
                  <c:v>92.719447596372305</c:v>
                </c:pt>
                <c:pt idx="29660">
                  <c:v>90.665024502097495</c:v>
                </c:pt>
                <c:pt idx="29661">
                  <c:v>84.940683887811005</c:v>
                </c:pt>
                <c:pt idx="29662">
                  <c:v>88.128704129679605</c:v>
                </c:pt>
                <c:pt idx="29663">
                  <c:v>97.8833788641399</c:v>
                </c:pt>
                <c:pt idx="29664">
                  <c:v>99.964982855484493</c:v>
                </c:pt>
                <c:pt idx="29665">
                  <c:v>98.843651204862795</c:v>
                </c:pt>
                <c:pt idx="29666">
                  <c:v>94.362450434931503</c:v>
                </c:pt>
                <c:pt idx="29667">
                  <c:v>93.590456445974297</c:v>
                </c:pt>
                <c:pt idx="29668">
                  <c:v>93.941789232653505</c:v>
                </c:pt>
                <c:pt idx="29669">
                  <c:v>96.237066749582695</c:v>
                </c:pt>
                <c:pt idx="29670">
                  <c:v>95.245570814715194</c:v>
                </c:pt>
                <c:pt idx="29671">
                  <c:v>95.351462210738305</c:v>
                </c:pt>
                <c:pt idx="29672">
                  <c:v>95.939630863929096</c:v>
                </c:pt>
                <c:pt idx="29673">
                  <c:v>97.252250789068796</c:v>
                </c:pt>
                <c:pt idx="29674">
                  <c:v>98.808417789684896</c:v>
                </c:pt>
                <c:pt idx="29675">
                  <c:v>99.845859623191302</c:v>
                </c:pt>
                <c:pt idx="29676">
                  <c:v>100</c:v>
                </c:pt>
                <c:pt idx="29677">
                  <c:v>100</c:v>
                </c:pt>
                <c:pt idx="29678">
                  <c:v>100</c:v>
                </c:pt>
                <c:pt idx="29679">
                  <c:v>100</c:v>
                </c:pt>
                <c:pt idx="29680">
                  <c:v>100</c:v>
                </c:pt>
                <c:pt idx="29681">
                  <c:v>100</c:v>
                </c:pt>
                <c:pt idx="29682">
                  <c:v>100</c:v>
                </c:pt>
                <c:pt idx="29683">
                  <c:v>100</c:v>
                </c:pt>
                <c:pt idx="29684">
                  <c:v>98.049979800427096</c:v>
                </c:pt>
                <c:pt idx="29685">
                  <c:v>96.270301438715506</c:v>
                </c:pt>
                <c:pt idx="29686">
                  <c:v>93.559702273497294</c:v>
                </c:pt>
                <c:pt idx="29687">
                  <c:v>88.854704336477397</c:v>
                </c:pt>
                <c:pt idx="29688">
                  <c:v>84.412437015772696</c:v>
                </c:pt>
                <c:pt idx="29689">
                  <c:v>83.855663803329506</c:v>
                </c:pt>
                <c:pt idx="29690">
                  <c:v>83.807769817204701</c:v>
                </c:pt>
                <c:pt idx="29691">
                  <c:v>84.740399585622896</c:v>
                </c:pt>
                <c:pt idx="29692">
                  <c:v>84.791676194427893</c:v>
                </c:pt>
                <c:pt idx="29693">
                  <c:v>88.058538537043404</c:v>
                </c:pt>
                <c:pt idx="29694">
                  <c:v>93.610394641908101</c:v>
                </c:pt>
                <c:pt idx="29695">
                  <c:v>96.381349569075198</c:v>
                </c:pt>
                <c:pt idx="29696">
                  <c:v>96.209303882217299</c:v>
                </c:pt>
                <c:pt idx="29697">
                  <c:v>96.017678250049599</c:v>
                </c:pt>
                <c:pt idx="29698">
                  <c:v>99.360058561983607</c:v>
                </c:pt>
                <c:pt idx="29699">
                  <c:v>100</c:v>
                </c:pt>
                <c:pt idx="29700">
                  <c:v>100</c:v>
                </c:pt>
                <c:pt idx="29701">
                  <c:v>100</c:v>
                </c:pt>
                <c:pt idx="29702">
                  <c:v>100</c:v>
                </c:pt>
                <c:pt idx="29703">
                  <c:v>100</c:v>
                </c:pt>
                <c:pt idx="29704">
                  <c:v>100</c:v>
                </c:pt>
                <c:pt idx="29705">
                  <c:v>94.578296766341794</c:v>
                </c:pt>
                <c:pt idx="29706">
                  <c:v>78.091316800706807</c:v>
                </c:pt>
                <c:pt idx="29707">
                  <c:v>64.303365655545903</c:v>
                </c:pt>
                <c:pt idx="29708">
                  <c:v>54.906007654459899</c:v>
                </c:pt>
                <c:pt idx="29709">
                  <c:v>50.209596064252402</c:v>
                </c:pt>
                <c:pt idx="29710">
                  <c:v>44.6193002872077</c:v>
                </c:pt>
                <c:pt idx="29711">
                  <c:v>43.520794545442001</c:v>
                </c:pt>
                <c:pt idx="29712">
                  <c:v>47.7475296266025</c:v>
                </c:pt>
                <c:pt idx="29713">
                  <c:v>50.553139584231502</c:v>
                </c:pt>
                <c:pt idx="29714">
                  <c:v>50.600204608812199</c:v>
                </c:pt>
                <c:pt idx="29715">
                  <c:v>49.402835977791398</c:v>
                </c:pt>
                <c:pt idx="29716">
                  <c:v>51.650173999306098</c:v>
                </c:pt>
                <c:pt idx="29717">
                  <c:v>54.131234640591501</c:v>
                </c:pt>
                <c:pt idx="29718">
                  <c:v>58.143028035180798</c:v>
                </c:pt>
                <c:pt idx="29719">
                  <c:v>64.082052369275203</c:v>
                </c:pt>
                <c:pt idx="29720">
                  <c:v>72.680213325389502</c:v>
                </c:pt>
                <c:pt idx="29721">
                  <c:v>77.277294959211503</c:v>
                </c:pt>
                <c:pt idx="29722">
                  <c:v>81.290340866121099</c:v>
                </c:pt>
                <c:pt idx="29723">
                  <c:v>91.844775905416995</c:v>
                </c:pt>
                <c:pt idx="29724">
                  <c:v>97.260800986209901</c:v>
                </c:pt>
                <c:pt idx="29725">
                  <c:v>99.976038173885698</c:v>
                </c:pt>
                <c:pt idx="29726">
                  <c:v>99.601359089550499</c:v>
                </c:pt>
                <c:pt idx="29727">
                  <c:v>96.856347507337105</c:v>
                </c:pt>
                <c:pt idx="29728">
                  <c:v>97.341438437967597</c:v>
                </c:pt>
                <c:pt idx="29729">
                  <c:v>99.935331345258703</c:v>
                </c:pt>
                <c:pt idx="29730">
                  <c:v>93.174935507733196</c:v>
                </c:pt>
                <c:pt idx="29731">
                  <c:v>83.621456214630797</c:v>
                </c:pt>
                <c:pt idx="29732">
                  <c:v>85.233024317400705</c:v>
                </c:pt>
                <c:pt idx="29733">
                  <c:v>79.755877067082295</c:v>
                </c:pt>
                <c:pt idx="29734">
                  <c:v>69.997611995904606</c:v>
                </c:pt>
                <c:pt idx="29735">
                  <c:v>60.208390176358101</c:v>
                </c:pt>
                <c:pt idx="29736">
                  <c:v>57.494995149453501</c:v>
                </c:pt>
                <c:pt idx="29737">
                  <c:v>55.582933627852697</c:v>
                </c:pt>
                <c:pt idx="29738">
                  <c:v>53.407028875056398</c:v>
                </c:pt>
                <c:pt idx="29739">
                  <c:v>49.796632647523403</c:v>
                </c:pt>
                <c:pt idx="29740">
                  <c:v>55.760124716042903</c:v>
                </c:pt>
                <c:pt idx="29741">
                  <c:v>60.822096954654</c:v>
                </c:pt>
                <c:pt idx="29742">
                  <c:v>65.305021572567099</c:v>
                </c:pt>
                <c:pt idx="29743">
                  <c:v>71.397467563498395</c:v>
                </c:pt>
                <c:pt idx="29744">
                  <c:v>72.459481887712997</c:v>
                </c:pt>
                <c:pt idx="29745">
                  <c:v>67.540373919383796</c:v>
                </c:pt>
                <c:pt idx="29746">
                  <c:v>66.803233902684696</c:v>
                </c:pt>
                <c:pt idx="29747">
                  <c:v>67.392800299058607</c:v>
                </c:pt>
                <c:pt idx="29748">
                  <c:v>69.860982272559099</c:v>
                </c:pt>
                <c:pt idx="29749">
                  <c:v>71.919222043712395</c:v>
                </c:pt>
                <c:pt idx="29750">
                  <c:v>75.105490126686306</c:v>
                </c:pt>
                <c:pt idx="29751">
                  <c:v>77.284098074505394</c:v>
                </c:pt>
                <c:pt idx="29752">
                  <c:v>76.684337033576796</c:v>
                </c:pt>
                <c:pt idx="29753">
                  <c:v>81.906950018061295</c:v>
                </c:pt>
                <c:pt idx="29754">
                  <c:v>90.440943874310804</c:v>
                </c:pt>
                <c:pt idx="29755">
                  <c:v>96.710657183241807</c:v>
                </c:pt>
                <c:pt idx="29756">
                  <c:v>99.999992308508396</c:v>
                </c:pt>
                <c:pt idx="29757">
                  <c:v>98.730236502584901</c:v>
                </c:pt>
                <c:pt idx="29758">
                  <c:v>89.610294201446294</c:v>
                </c:pt>
                <c:pt idx="29759">
                  <c:v>96.174476168828406</c:v>
                </c:pt>
                <c:pt idx="29760">
                  <c:v>100</c:v>
                </c:pt>
                <c:pt idx="29761">
                  <c:v>100</c:v>
                </c:pt>
                <c:pt idx="29762">
                  <c:v>99.816937528454702</c:v>
                </c:pt>
                <c:pt idx="29763">
                  <c:v>96.998577790003907</c:v>
                </c:pt>
                <c:pt idx="29764">
                  <c:v>95.252348377775505</c:v>
                </c:pt>
                <c:pt idx="29765">
                  <c:v>98.771494140375296</c:v>
                </c:pt>
                <c:pt idx="29766">
                  <c:v>98.824738972092504</c:v>
                </c:pt>
                <c:pt idx="29767">
                  <c:v>98.336443032426502</c:v>
                </c:pt>
                <c:pt idx="29768">
                  <c:v>99.470001079304694</c:v>
                </c:pt>
                <c:pt idx="29769">
                  <c:v>100</c:v>
                </c:pt>
                <c:pt idx="29770">
                  <c:v>100</c:v>
                </c:pt>
                <c:pt idx="29771">
                  <c:v>100</c:v>
                </c:pt>
                <c:pt idx="29772">
                  <c:v>100</c:v>
                </c:pt>
                <c:pt idx="29773">
                  <c:v>100</c:v>
                </c:pt>
                <c:pt idx="29774">
                  <c:v>100</c:v>
                </c:pt>
                <c:pt idx="29775">
                  <c:v>100</c:v>
                </c:pt>
                <c:pt idx="29776">
                  <c:v>100</c:v>
                </c:pt>
                <c:pt idx="29777">
                  <c:v>95.3961255486673</c:v>
                </c:pt>
                <c:pt idx="29778">
                  <c:v>87.249829878801094</c:v>
                </c:pt>
                <c:pt idx="29779">
                  <c:v>82.622004755966898</c:v>
                </c:pt>
                <c:pt idx="29780">
                  <c:v>73.105436284131997</c:v>
                </c:pt>
                <c:pt idx="29781">
                  <c:v>72.030052624156099</c:v>
                </c:pt>
                <c:pt idx="29782">
                  <c:v>72.151141920860795</c:v>
                </c:pt>
                <c:pt idx="29783">
                  <c:v>86.838647852998903</c:v>
                </c:pt>
                <c:pt idx="29784">
                  <c:v>85.057164100328905</c:v>
                </c:pt>
                <c:pt idx="29785">
                  <c:v>88.271127552608306</c:v>
                </c:pt>
                <c:pt idx="29786">
                  <c:v>95.198992432075997</c:v>
                </c:pt>
                <c:pt idx="29787">
                  <c:v>82.507146639397604</c:v>
                </c:pt>
                <c:pt idx="29788">
                  <c:v>76.490412667081998</c:v>
                </c:pt>
                <c:pt idx="29789">
                  <c:v>74.664420318087295</c:v>
                </c:pt>
                <c:pt idx="29790">
                  <c:v>79.056687625114407</c:v>
                </c:pt>
                <c:pt idx="29791">
                  <c:v>85.361925436018097</c:v>
                </c:pt>
                <c:pt idx="29792">
                  <c:v>88.814600157181005</c:v>
                </c:pt>
                <c:pt idx="29793">
                  <c:v>98.589644737509303</c:v>
                </c:pt>
                <c:pt idx="29794">
                  <c:v>99.982418578663399</c:v>
                </c:pt>
                <c:pt idx="29795">
                  <c:v>100</c:v>
                </c:pt>
                <c:pt idx="29796">
                  <c:v>100</c:v>
                </c:pt>
                <c:pt idx="29797">
                  <c:v>100</c:v>
                </c:pt>
                <c:pt idx="29798">
                  <c:v>100</c:v>
                </c:pt>
                <c:pt idx="29799">
                  <c:v>100</c:v>
                </c:pt>
                <c:pt idx="29800">
                  <c:v>100</c:v>
                </c:pt>
                <c:pt idx="29801">
                  <c:v>93.426551067840606</c:v>
                </c:pt>
                <c:pt idx="29802">
                  <c:v>69.170510956296397</c:v>
                </c:pt>
                <c:pt idx="29803">
                  <c:v>59.0949001284243</c:v>
                </c:pt>
                <c:pt idx="29804">
                  <c:v>55.860089641969402</c:v>
                </c:pt>
                <c:pt idx="29805">
                  <c:v>54.905367534308702</c:v>
                </c:pt>
                <c:pt idx="29806">
                  <c:v>53.420627434434202</c:v>
                </c:pt>
                <c:pt idx="29807">
                  <c:v>50.711358812102297</c:v>
                </c:pt>
                <c:pt idx="29808">
                  <c:v>48.3297135741483</c:v>
                </c:pt>
                <c:pt idx="29809">
                  <c:v>45.575865771774303</c:v>
                </c:pt>
                <c:pt idx="29810">
                  <c:v>45.096915146734197</c:v>
                </c:pt>
                <c:pt idx="29811">
                  <c:v>51.056007556895899</c:v>
                </c:pt>
                <c:pt idx="29812">
                  <c:v>56.142669808049803</c:v>
                </c:pt>
                <c:pt idx="29813">
                  <c:v>58.6309608519867</c:v>
                </c:pt>
                <c:pt idx="29814">
                  <c:v>58.858907628268902</c:v>
                </c:pt>
                <c:pt idx="29815">
                  <c:v>62.533583094655597</c:v>
                </c:pt>
                <c:pt idx="29816">
                  <c:v>65.976555127238896</c:v>
                </c:pt>
                <c:pt idx="29817">
                  <c:v>71.922690052400995</c:v>
                </c:pt>
                <c:pt idx="29818">
                  <c:v>79.342378428699405</c:v>
                </c:pt>
                <c:pt idx="29819">
                  <c:v>81.199031852789602</c:v>
                </c:pt>
                <c:pt idx="29820">
                  <c:v>82.964193129513404</c:v>
                </c:pt>
                <c:pt idx="29821">
                  <c:v>81.567047075060898</c:v>
                </c:pt>
                <c:pt idx="29822">
                  <c:v>82.529880593146899</c:v>
                </c:pt>
                <c:pt idx="29823">
                  <c:v>79.803671184829895</c:v>
                </c:pt>
                <c:pt idx="29824">
                  <c:v>73.580586238101901</c:v>
                </c:pt>
                <c:pt idx="29825">
                  <c:v>69.547522743291694</c:v>
                </c:pt>
                <c:pt idx="29826">
                  <c:v>68.193889821388197</c:v>
                </c:pt>
                <c:pt idx="29827">
                  <c:v>68.157686181539404</c:v>
                </c:pt>
                <c:pt idx="29828">
                  <c:v>66.992567056321704</c:v>
                </c:pt>
                <c:pt idx="29829">
                  <c:v>64.938308210973105</c:v>
                </c:pt>
                <c:pt idx="29830">
                  <c:v>59.979119097751301</c:v>
                </c:pt>
                <c:pt idx="29831">
                  <c:v>61.651351224892203</c:v>
                </c:pt>
                <c:pt idx="29832">
                  <c:v>59.202458669883796</c:v>
                </c:pt>
                <c:pt idx="29833">
                  <c:v>60.371955036741099</c:v>
                </c:pt>
                <c:pt idx="29834">
                  <c:v>57.793821987905403</c:v>
                </c:pt>
                <c:pt idx="29835">
                  <c:v>60.138638218292698</c:v>
                </c:pt>
                <c:pt idx="29836">
                  <c:v>60.306402215014998</c:v>
                </c:pt>
                <c:pt idx="29837">
                  <c:v>64.897703153886596</c:v>
                </c:pt>
                <c:pt idx="29838">
                  <c:v>79.610459968016301</c:v>
                </c:pt>
                <c:pt idx="29839">
                  <c:v>83.729145554442198</c:v>
                </c:pt>
                <c:pt idx="29840">
                  <c:v>89.656978439579603</c:v>
                </c:pt>
                <c:pt idx="29841">
                  <c:v>98.388186902679905</c:v>
                </c:pt>
                <c:pt idx="29842">
                  <c:v>100</c:v>
                </c:pt>
                <c:pt idx="29843">
                  <c:v>99.9974592719973</c:v>
                </c:pt>
                <c:pt idx="29844">
                  <c:v>99.292766422361098</c:v>
                </c:pt>
                <c:pt idx="29845">
                  <c:v>96.495321732232497</c:v>
                </c:pt>
                <c:pt idx="29846">
                  <c:v>90.456214357185004</c:v>
                </c:pt>
                <c:pt idx="29847">
                  <c:v>86.673735722364995</c:v>
                </c:pt>
                <c:pt idx="29848">
                  <c:v>85.810245551696894</c:v>
                </c:pt>
                <c:pt idx="29849">
                  <c:v>82.937320172347597</c:v>
                </c:pt>
                <c:pt idx="29850">
                  <c:v>80.782425000555605</c:v>
                </c:pt>
                <c:pt idx="29851">
                  <c:v>78.817740249438103</c:v>
                </c:pt>
                <c:pt idx="29852">
                  <c:v>75.065410604949193</c:v>
                </c:pt>
                <c:pt idx="29853">
                  <c:v>71.335622928991697</c:v>
                </c:pt>
                <c:pt idx="29854">
                  <c:v>67.092917718488806</c:v>
                </c:pt>
                <c:pt idx="29855">
                  <c:v>65.503795138071894</c:v>
                </c:pt>
                <c:pt idx="29856">
                  <c:v>67.936637045810897</c:v>
                </c:pt>
                <c:pt idx="29857">
                  <c:v>77.074548884212007</c:v>
                </c:pt>
                <c:pt idx="29858">
                  <c:v>96.649269546259006</c:v>
                </c:pt>
                <c:pt idx="29859">
                  <c:v>99.695692580331993</c:v>
                </c:pt>
                <c:pt idx="29860">
                  <c:v>98.481405784937493</c:v>
                </c:pt>
                <c:pt idx="29861">
                  <c:v>91.966001868485094</c:v>
                </c:pt>
                <c:pt idx="29862">
                  <c:v>92.190498791321602</c:v>
                </c:pt>
                <c:pt idx="29863">
                  <c:v>96.796128098754394</c:v>
                </c:pt>
                <c:pt idx="29864">
                  <c:v>95.389965745497804</c:v>
                </c:pt>
                <c:pt idx="29865">
                  <c:v>98.520955899224404</c:v>
                </c:pt>
                <c:pt idx="29866">
                  <c:v>100</c:v>
                </c:pt>
                <c:pt idx="29867">
                  <c:v>100</c:v>
                </c:pt>
                <c:pt idx="29868">
                  <c:v>99.999776739310704</c:v>
                </c:pt>
                <c:pt idx="29869">
                  <c:v>99.957089097102397</c:v>
                </c:pt>
                <c:pt idx="29870">
                  <c:v>99.085697412921405</c:v>
                </c:pt>
                <c:pt idx="29871">
                  <c:v>99.397292764510894</c:v>
                </c:pt>
                <c:pt idx="29872">
                  <c:v>87.0808304419742</c:v>
                </c:pt>
                <c:pt idx="29873">
                  <c:v>72.629670104465504</c:v>
                </c:pt>
                <c:pt idx="29874">
                  <c:v>60.107779651438399</c:v>
                </c:pt>
                <c:pt idx="29875">
                  <c:v>50.765265929866302</c:v>
                </c:pt>
                <c:pt idx="29876">
                  <c:v>50.439873657110297</c:v>
                </c:pt>
                <c:pt idx="29877">
                  <c:v>49.075761607733803</c:v>
                </c:pt>
                <c:pt idx="29878">
                  <c:v>45.955507587152802</c:v>
                </c:pt>
                <c:pt idx="29879">
                  <c:v>40.750533827449601</c:v>
                </c:pt>
                <c:pt idx="29880">
                  <c:v>42.674581630354197</c:v>
                </c:pt>
                <c:pt idx="29881">
                  <c:v>50.297162018023798</c:v>
                </c:pt>
                <c:pt idx="29882">
                  <c:v>42.645578580944402</c:v>
                </c:pt>
                <c:pt idx="29883">
                  <c:v>40.368852709778999</c:v>
                </c:pt>
                <c:pt idx="29884">
                  <c:v>44.040225045168398</c:v>
                </c:pt>
                <c:pt idx="29885">
                  <c:v>53.0225509428574</c:v>
                </c:pt>
                <c:pt idx="29886">
                  <c:v>66.555747255858407</c:v>
                </c:pt>
                <c:pt idx="29887">
                  <c:v>70.605335482584195</c:v>
                </c:pt>
                <c:pt idx="29888">
                  <c:v>73.832594383814097</c:v>
                </c:pt>
                <c:pt idx="29889">
                  <c:v>77.946304710774598</c:v>
                </c:pt>
                <c:pt idx="29890">
                  <c:v>82.122451308241693</c:v>
                </c:pt>
                <c:pt idx="29891">
                  <c:v>83.634330482445804</c:v>
                </c:pt>
                <c:pt idx="29892">
                  <c:v>83.171647255477893</c:v>
                </c:pt>
                <c:pt idx="29893">
                  <c:v>84.898199770713006</c:v>
                </c:pt>
                <c:pt idx="29894">
                  <c:v>85.765201809890101</c:v>
                </c:pt>
                <c:pt idx="29895">
                  <c:v>84.776607013296001</c:v>
                </c:pt>
                <c:pt idx="29896">
                  <c:v>79.924048615697401</c:v>
                </c:pt>
                <c:pt idx="29897">
                  <c:v>74.4578504143537</c:v>
                </c:pt>
                <c:pt idx="29898">
                  <c:v>62.365018753505801</c:v>
                </c:pt>
                <c:pt idx="29899">
                  <c:v>54.604965164526</c:v>
                </c:pt>
                <c:pt idx="29900">
                  <c:v>50.895894481956901</c:v>
                </c:pt>
                <c:pt idx="29901">
                  <c:v>45.934330087118198</c:v>
                </c:pt>
                <c:pt idx="29902">
                  <c:v>42.450387449549702</c:v>
                </c:pt>
                <c:pt idx="29903">
                  <c:v>44.097108137547998</c:v>
                </c:pt>
                <c:pt idx="29904">
                  <c:v>41.576416073166698</c:v>
                </c:pt>
                <c:pt idx="29905">
                  <c:v>40.294341006316699</c:v>
                </c:pt>
                <c:pt idx="29906">
                  <c:v>47.784512264325002</c:v>
                </c:pt>
                <c:pt idx="29907">
                  <c:v>54.125423274559999</c:v>
                </c:pt>
                <c:pt idx="29908">
                  <c:v>61.370219646400002</c:v>
                </c:pt>
                <c:pt idx="29909">
                  <c:v>64.751004439949995</c:v>
                </c:pt>
                <c:pt idx="29910">
                  <c:v>72.886315995933302</c:v>
                </c:pt>
                <c:pt idx="29911">
                  <c:v>79.279397034066704</c:v>
                </c:pt>
                <c:pt idx="29912">
                  <c:v>81.667684926600003</c:v>
                </c:pt>
                <c:pt idx="29913">
                  <c:v>82.185106745949994</c:v>
                </c:pt>
                <c:pt idx="29914">
                  <c:v>82.5351089858667</c:v>
                </c:pt>
                <c:pt idx="29915">
                  <c:v>85.103190862450006</c:v>
                </c:pt>
                <c:pt idx="29916">
                  <c:v>87.381802934566593</c:v>
                </c:pt>
                <c:pt idx="29917">
                  <c:v>91.398993241750006</c:v>
                </c:pt>
                <c:pt idx="29918">
                  <c:v>93.358571107575003</c:v>
                </c:pt>
                <c:pt idx="29919">
                  <c:v>91.408778015375006</c:v>
                </c:pt>
                <c:pt idx="29920">
                  <c:v>84.753572585383296</c:v>
                </c:pt>
                <c:pt idx="29921">
                  <c:v>76.166503190041695</c:v>
                </c:pt>
                <c:pt idx="29922">
                  <c:v>67.693160961641695</c:v>
                </c:pt>
                <c:pt idx="29923">
                  <c:v>59.881852503658301</c:v>
                </c:pt>
                <c:pt idx="29924">
                  <c:v>52.877404762241703</c:v>
                </c:pt>
                <c:pt idx="29925">
                  <c:v>40.668974530383302</c:v>
                </c:pt>
                <c:pt idx="29926">
                  <c:v>34.549607359408299</c:v>
                </c:pt>
                <c:pt idx="29927">
                  <c:v>30.2386543708833</c:v>
                </c:pt>
                <c:pt idx="29928">
                  <c:v>30.591272576416699</c:v>
                </c:pt>
                <c:pt idx="29929">
                  <c:v>36.551067512208299</c:v>
                </c:pt>
                <c:pt idx="29930">
                  <c:v>36.068916710858304</c:v>
                </c:pt>
                <c:pt idx="29931">
                  <c:v>36.2530652449</c:v>
                </c:pt>
                <c:pt idx="29932">
                  <c:v>39.420839532766699</c:v>
                </c:pt>
                <c:pt idx="29933">
                  <c:v>44.428133296633298</c:v>
                </c:pt>
                <c:pt idx="29934">
                  <c:v>50.021505092218199</c:v>
                </c:pt>
                <c:pt idx="29935">
                  <c:v>53.336472696558303</c:v>
                </c:pt>
                <c:pt idx="29936">
                  <c:v>55.333478205416696</c:v>
                </c:pt>
                <c:pt idx="29937">
                  <c:v>55.788848040224998</c:v>
                </c:pt>
                <c:pt idx="29938">
                  <c:v>57.661011776116702</c:v>
                </c:pt>
                <c:pt idx="29939">
                  <c:v>62.737544182975</c:v>
                </c:pt>
                <c:pt idx="29940">
                  <c:v>66.303483120108297</c:v>
                </c:pt>
                <c:pt idx="29941">
                  <c:v>72.777400812150006</c:v>
                </c:pt>
                <c:pt idx="29942">
                  <c:v>75.119028182091697</c:v>
                </c:pt>
                <c:pt idx="29943">
                  <c:v>71.8969130507583</c:v>
                </c:pt>
                <c:pt idx="29944">
                  <c:v>64.488096203041707</c:v>
                </c:pt>
                <c:pt idx="29945">
                  <c:v>59.613296500574997</c:v>
                </c:pt>
                <c:pt idx="29946">
                  <c:v>56.460276364324997</c:v>
                </c:pt>
                <c:pt idx="29947">
                  <c:v>52.380565507</c:v>
                </c:pt>
                <c:pt idx="29948">
                  <c:v>45.432133071208298</c:v>
                </c:pt>
                <c:pt idx="29949">
                  <c:v>42.059937484149998</c:v>
                </c:pt>
                <c:pt idx="29950">
                  <c:v>39.216395540858301</c:v>
                </c:pt>
                <c:pt idx="29951">
                  <c:v>33.145842468124997</c:v>
                </c:pt>
                <c:pt idx="29952">
                  <c:v>33.030568233125003</c:v>
                </c:pt>
                <c:pt idx="29953">
                  <c:v>35.425958373249998</c:v>
                </c:pt>
                <c:pt idx="29954">
                  <c:v>38.354856171000002</c:v>
                </c:pt>
                <c:pt idx="29955">
                  <c:v>32.212857604950003</c:v>
                </c:pt>
                <c:pt idx="29956">
                  <c:v>31.402048368700001</c:v>
                </c:pt>
                <c:pt idx="29957">
                  <c:v>36.645473359383303</c:v>
                </c:pt>
                <c:pt idx="29958">
                  <c:v>43.343874463524998</c:v>
                </c:pt>
                <c:pt idx="29959">
                  <c:v>46.350543913463603</c:v>
                </c:pt>
                <c:pt idx="29960">
                  <c:v>43.311079567725002</c:v>
                </c:pt>
                <c:pt idx="29961">
                  <c:v>37.908780396516697</c:v>
                </c:pt>
                <c:pt idx="29962">
                  <c:v>39.405980170308297</c:v>
                </c:pt>
                <c:pt idx="29963">
                  <c:v>41.598660370349997</c:v>
                </c:pt>
                <c:pt idx="29964">
                  <c:v>47.1704931389583</c:v>
                </c:pt>
                <c:pt idx="29965">
                  <c:v>54.343389885208303</c:v>
                </c:pt>
                <c:pt idx="29966">
                  <c:v>63.051295109258298</c:v>
                </c:pt>
                <c:pt idx="29967">
                  <c:v>66.049421289574994</c:v>
                </c:pt>
                <c:pt idx="29968">
                  <c:v>58.430122563691697</c:v>
                </c:pt>
                <c:pt idx="29969">
                  <c:v>51.614894358874999</c:v>
                </c:pt>
                <c:pt idx="29970">
                  <c:v>43.776644739325</c:v>
                </c:pt>
                <c:pt idx="29971">
                  <c:v>34.775358606325</c:v>
                </c:pt>
                <c:pt idx="29972">
                  <c:v>29.407514213291702</c:v>
                </c:pt>
                <c:pt idx="29973">
                  <c:v>25.790179462141701</c:v>
                </c:pt>
                <c:pt idx="29974">
                  <c:v>18.866004667458299</c:v>
                </c:pt>
                <c:pt idx="29975">
                  <c:v>14.355743460599999</c:v>
                </c:pt>
                <c:pt idx="29976">
                  <c:v>19.355004218400001</c:v>
                </c:pt>
                <c:pt idx="29977">
                  <c:v>12.0103040664858</c:v>
                </c:pt>
                <c:pt idx="29978">
                  <c:v>13.5894336381083</c:v>
                </c:pt>
                <c:pt idx="29979">
                  <c:v>18.010851846033301</c:v>
                </c:pt>
                <c:pt idx="29980">
                  <c:v>19.2994747462417</c:v>
                </c:pt>
                <c:pt idx="29981">
                  <c:v>21.1071822379167</c:v>
                </c:pt>
                <c:pt idx="29982">
                  <c:v>27.053526069724999</c:v>
                </c:pt>
                <c:pt idx="29983">
                  <c:v>35.012042680266703</c:v>
                </c:pt>
                <c:pt idx="29984">
                  <c:v>38.185316587966703</c:v>
                </c:pt>
                <c:pt idx="29985">
                  <c:v>44.571915099925</c:v>
                </c:pt>
                <c:pt idx="29986">
                  <c:v>58.751231783141698</c:v>
                </c:pt>
                <c:pt idx="29987">
                  <c:v>61.492746701549997</c:v>
                </c:pt>
                <c:pt idx="29988">
                  <c:v>67.528752938033307</c:v>
                </c:pt>
                <c:pt idx="29989">
                  <c:v>71.619648619183295</c:v>
                </c:pt>
                <c:pt idx="29990">
                  <c:v>71.348194098975</c:v>
                </c:pt>
                <c:pt idx="29991">
                  <c:v>60.7864345026167</c:v>
                </c:pt>
                <c:pt idx="29992">
                  <c:v>47.003208333274998</c:v>
                </c:pt>
                <c:pt idx="29993">
                  <c:v>42.522061606824998</c:v>
                </c:pt>
                <c:pt idx="29994">
                  <c:v>39.302175806233301</c:v>
                </c:pt>
                <c:pt idx="29995">
                  <c:v>32.494518108633301</c:v>
                </c:pt>
                <c:pt idx="29996">
                  <c:v>28.702081665258302</c:v>
                </c:pt>
                <c:pt idx="29997">
                  <c:v>23.461435438608301</c:v>
                </c:pt>
                <c:pt idx="29998">
                  <c:v>19.689557280608302</c:v>
                </c:pt>
                <c:pt idx="29999">
                  <c:v>14.1778147288417</c:v>
                </c:pt>
                <c:pt idx="30000">
                  <c:v>12.623206306075</c:v>
                </c:pt>
                <c:pt idx="30001">
                  <c:v>14.0170429359833</c:v>
                </c:pt>
                <c:pt idx="30002">
                  <c:v>18.264702170716699</c:v>
                </c:pt>
                <c:pt idx="30003">
                  <c:v>21.4252253106167</c:v>
                </c:pt>
                <c:pt idx="30004">
                  <c:v>21.088960665550001</c:v>
                </c:pt>
                <c:pt idx="30005">
                  <c:v>28.881266762416701</c:v>
                </c:pt>
                <c:pt idx="30006">
                  <c:v>35.0249101660417</c:v>
                </c:pt>
                <c:pt idx="30007">
                  <c:v>43.629826120075002</c:v>
                </c:pt>
                <c:pt idx="30008">
                  <c:v>47.836448955533299</c:v>
                </c:pt>
                <c:pt idx="30009">
                  <c:v>55.474504888683299</c:v>
                </c:pt>
                <c:pt idx="30010">
                  <c:v>67.273724272058303</c:v>
                </c:pt>
                <c:pt idx="30011">
                  <c:v>73.906701145525005</c:v>
                </c:pt>
                <c:pt idx="30012">
                  <c:v>80.492611627883306</c:v>
                </c:pt>
                <c:pt idx="30013">
                  <c:v>84.610680272708294</c:v>
                </c:pt>
                <c:pt idx="30014">
                  <c:v>85.584025015924993</c:v>
                </c:pt>
                <c:pt idx="30015">
                  <c:v>72.875714991158304</c:v>
                </c:pt>
                <c:pt idx="30016">
                  <c:v>64.167911695108302</c:v>
                </c:pt>
                <c:pt idx="30017">
                  <c:v>47.3441252631333</c:v>
                </c:pt>
                <c:pt idx="30018">
                  <c:v>39.470897045433297</c:v>
                </c:pt>
                <c:pt idx="30019">
                  <c:v>32.247576812675</c:v>
                </c:pt>
                <c:pt idx="30020">
                  <c:v>23.7785927261667</c:v>
                </c:pt>
                <c:pt idx="30021">
                  <c:v>17.447408236366702</c:v>
                </c:pt>
                <c:pt idx="30022">
                  <c:v>15.75964951395</c:v>
                </c:pt>
                <c:pt idx="30023">
                  <c:v>12.727125048116701</c:v>
                </c:pt>
                <c:pt idx="30024">
                  <c:v>10.721578955842499</c:v>
                </c:pt>
                <c:pt idx="30025">
                  <c:v>10.3084792883642</c:v>
                </c:pt>
                <c:pt idx="30026">
                  <c:v>13.936486566299999</c:v>
                </c:pt>
                <c:pt idx="30027">
                  <c:v>20.239751330200001</c:v>
                </c:pt>
                <c:pt idx="30028">
                  <c:v>21.760164573758299</c:v>
                </c:pt>
                <c:pt idx="30029">
                  <c:v>26.119455495775</c:v>
                </c:pt>
                <c:pt idx="30030">
                  <c:v>29.278418703700002</c:v>
                </c:pt>
                <c:pt idx="30031">
                  <c:v>35.331347594091703</c:v>
                </c:pt>
                <c:pt idx="30032">
                  <c:v>42.226342128141702</c:v>
                </c:pt>
                <c:pt idx="30033">
                  <c:v>51.953101528166698</c:v>
                </c:pt>
                <c:pt idx="30034">
                  <c:v>62.734130953033301</c:v>
                </c:pt>
                <c:pt idx="30035">
                  <c:v>71.346729805850003</c:v>
                </c:pt>
                <c:pt idx="30036">
                  <c:v>79.002200802808304</c:v>
                </c:pt>
                <c:pt idx="30037">
                  <c:v>83.480462263700005</c:v>
                </c:pt>
                <c:pt idx="30038">
                  <c:v>85.492581662491702</c:v>
                </c:pt>
                <c:pt idx="30039">
                  <c:v>78.814380509749995</c:v>
                </c:pt>
                <c:pt idx="30040">
                  <c:v>70.509436278899997</c:v>
                </c:pt>
                <c:pt idx="30041">
                  <c:v>62.614956636024999</c:v>
                </c:pt>
                <c:pt idx="30042">
                  <c:v>53.841143880425001</c:v>
                </c:pt>
                <c:pt idx="30043">
                  <c:v>48.5160396487667</c:v>
                </c:pt>
                <c:pt idx="30044">
                  <c:v>41.072160605791701</c:v>
                </c:pt>
                <c:pt idx="30045">
                  <c:v>37.911046694408299</c:v>
                </c:pt>
                <c:pt idx="30046">
                  <c:v>36.267986785966698</c:v>
                </c:pt>
                <c:pt idx="30047">
                  <c:v>40.429327731283301</c:v>
                </c:pt>
                <c:pt idx="30048">
                  <c:v>40.532176269266699</c:v>
                </c:pt>
                <c:pt idx="30049">
                  <c:v>46.805784608316699</c:v>
                </c:pt>
                <c:pt idx="30050">
                  <c:v>49.636385299758302</c:v>
                </c:pt>
                <c:pt idx="30051">
                  <c:v>45.857765347325</c:v>
                </c:pt>
                <c:pt idx="30052">
                  <c:v>49.814567613658298</c:v>
                </c:pt>
                <c:pt idx="30053">
                  <c:v>56.413659839533302</c:v>
                </c:pt>
                <c:pt idx="30054">
                  <c:v>51.133948369458302</c:v>
                </c:pt>
                <c:pt idx="30055">
                  <c:v>56.978343264516703</c:v>
                </c:pt>
                <c:pt idx="30056">
                  <c:v>70.832374360025</c:v>
                </c:pt>
                <c:pt idx="30057">
                  <c:v>68.279587962091696</c:v>
                </c:pt>
                <c:pt idx="30058">
                  <c:v>62.033271812441697</c:v>
                </c:pt>
                <c:pt idx="30059">
                  <c:v>62.353102165641701</c:v>
                </c:pt>
                <c:pt idx="30060">
                  <c:v>65.201997690341699</c:v>
                </c:pt>
                <c:pt idx="30061">
                  <c:v>67.245987427849997</c:v>
                </c:pt>
                <c:pt idx="30062">
                  <c:v>67.688117886575</c:v>
                </c:pt>
                <c:pt idx="30063">
                  <c:v>64.528808431325004</c:v>
                </c:pt>
                <c:pt idx="30064">
                  <c:v>62.714800473766701</c:v>
                </c:pt>
                <c:pt idx="30065">
                  <c:v>67.065731395816698</c:v>
                </c:pt>
                <c:pt idx="30066">
                  <c:v>63.994128805350002</c:v>
                </c:pt>
                <c:pt idx="30067">
                  <c:v>59.761660536133299</c:v>
                </c:pt>
                <c:pt idx="30068">
                  <c:v>55.6525130065083</c:v>
                </c:pt>
                <c:pt idx="30069">
                  <c:v>48.870127935591697</c:v>
                </c:pt>
                <c:pt idx="30070">
                  <c:v>42.156115422675001</c:v>
                </c:pt>
                <c:pt idx="30071">
                  <c:v>41.945947793841697</c:v>
                </c:pt>
                <c:pt idx="30072">
                  <c:v>43.467032848366699</c:v>
                </c:pt>
                <c:pt idx="30073">
                  <c:v>43.876002926291697</c:v>
                </c:pt>
                <c:pt idx="30074">
                  <c:v>43.133172528566703</c:v>
                </c:pt>
                <c:pt idx="30075">
                  <c:v>40.089578317083301</c:v>
                </c:pt>
                <c:pt idx="30076">
                  <c:v>59.745622677866699</c:v>
                </c:pt>
                <c:pt idx="30077">
                  <c:v>72.946721676699994</c:v>
                </c:pt>
                <c:pt idx="30078">
                  <c:v>78.71845352695</c:v>
                </c:pt>
                <c:pt idx="30079">
                  <c:v>77.874799477300002</c:v>
                </c:pt>
                <c:pt idx="30080">
                  <c:v>76.184170927816695</c:v>
                </c:pt>
                <c:pt idx="30081">
                  <c:v>73.718446636016694</c:v>
                </c:pt>
                <c:pt idx="30082">
                  <c:v>72.260034925283307</c:v>
                </c:pt>
                <c:pt idx="30083">
                  <c:v>78.729053967608394</c:v>
                </c:pt>
                <c:pt idx="30084">
                  <c:v>86.595698976341694</c:v>
                </c:pt>
                <c:pt idx="30085">
                  <c:v>94.030900867608295</c:v>
                </c:pt>
                <c:pt idx="30086">
                  <c:v>94.557556381791699</c:v>
                </c:pt>
                <c:pt idx="30087">
                  <c:v>86.983922676674993</c:v>
                </c:pt>
                <c:pt idx="30088">
                  <c:v>77.282831608733304</c:v>
                </c:pt>
                <c:pt idx="30089">
                  <c:v>69.215750518233307</c:v>
                </c:pt>
                <c:pt idx="30090">
                  <c:v>46.7594433588417</c:v>
                </c:pt>
                <c:pt idx="30091">
                  <c:v>35.711909993950002</c:v>
                </c:pt>
                <c:pt idx="30092">
                  <c:v>26.8336892594</c:v>
                </c:pt>
                <c:pt idx="30093">
                  <c:v>26.358409932699999</c:v>
                </c:pt>
                <c:pt idx="30094">
                  <c:v>24.666412437166699</c:v>
                </c:pt>
                <c:pt idx="30095">
                  <c:v>24.3464357607</c:v>
                </c:pt>
                <c:pt idx="30096">
                  <c:v>22.889775993299999</c:v>
                </c:pt>
                <c:pt idx="30097">
                  <c:v>24.132998563125</c:v>
                </c:pt>
                <c:pt idx="30098">
                  <c:v>25.1072770447667</c:v>
                </c:pt>
                <c:pt idx="30099">
                  <c:v>24.687963746499999</c:v>
                </c:pt>
                <c:pt idx="30100">
                  <c:v>22.1376068557833</c:v>
                </c:pt>
                <c:pt idx="30101">
                  <c:v>21.329084427766698</c:v>
                </c:pt>
                <c:pt idx="30102">
                  <c:v>25.684216820924998</c:v>
                </c:pt>
                <c:pt idx="30103">
                  <c:v>39.750774175508298</c:v>
                </c:pt>
                <c:pt idx="30104">
                  <c:v>43.127757467024999</c:v>
                </c:pt>
                <c:pt idx="30105">
                  <c:v>42.987409960483298</c:v>
                </c:pt>
                <c:pt idx="30106">
                  <c:v>48.806555627666697</c:v>
                </c:pt>
                <c:pt idx="30107">
                  <c:v>55.271272959558303</c:v>
                </c:pt>
                <c:pt idx="30108">
                  <c:v>59.398506818458301</c:v>
                </c:pt>
                <c:pt idx="30109">
                  <c:v>63.583292609008303</c:v>
                </c:pt>
                <c:pt idx="30110">
                  <c:v>63.161129654824997</c:v>
                </c:pt>
                <c:pt idx="30111">
                  <c:v>58.447096577375</c:v>
                </c:pt>
                <c:pt idx="30112">
                  <c:v>52.194033870658302</c:v>
                </c:pt>
                <c:pt idx="30113">
                  <c:v>53.6663383871417</c:v>
                </c:pt>
                <c:pt idx="30114">
                  <c:v>47.191555372875001</c:v>
                </c:pt>
                <c:pt idx="30115">
                  <c:v>40.341981413725001</c:v>
                </c:pt>
                <c:pt idx="30116">
                  <c:v>34.9397045021</c:v>
                </c:pt>
                <c:pt idx="30117">
                  <c:v>30.130889106424998</c:v>
                </c:pt>
                <c:pt idx="30118">
                  <c:v>28.28835489675</c:v>
                </c:pt>
                <c:pt idx="30119">
                  <c:v>27.031860846258301</c:v>
                </c:pt>
                <c:pt idx="30120">
                  <c:v>26.3965789547083</c:v>
                </c:pt>
                <c:pt idx="30121">
                  <c:v>24.798107168233301</c:v>
                </c:pt>
                <c:pt idx="30122">
                  <c:v>23.876990514300001</c:v>
                </c:pt>
                <c:pt idx="30123">
                  <c:v>23.8291097382833</c:v>
                </c:pt>
                <c:pt idx="30124">
                  <c:v>23.4508884886083</c:v>
                </c:pt>
                <c:pt idx="30125">
                  <c:v>24.891531425575</c:v>
                </c:pt>
                <c:pt idx="30126">
                  <c:v>27.403912603966699</c:v>
                </c:pt>
                <c:pt idx="30127">
                  <c:v>32.424333267175001</c:v>
                </c:pt>
                <c:pt idx="30128">
                  <c:v>36.520454121658297</c:v>
                </c:pt>
                <c:pt idx="30129">
                  <c:v>45.914835376333301</c:v>
                </c:pt>
                <c:pt idx="30130">
                  <c:v>54.416512791024999</c:v>
                </c:pt>
                <c:pt idx="30131">
                  <c:v>66.733202425475</c:v>
                </c:pt>
                <c:pt idx="30132">
                  <c:v>74.674428871991694</c:v>
                </c:pt>
                <c:pt idx="30133">
                  <c:v>73.557356927458301</c:v>
                </c:pt>
                <c:pt idx="30134">
                  <c:v>71.697408538541694</c:v>
                </c:pt>
                <c:pt idx="30135">
                  <c:v>59.943817152733303</c:v>
                </c:pt>
                <c:pt idx="30136">
                  <c:v>51.802264168341701</c:v>
                </c:pt>
                <c:pt idx="30137">
                  <c:v>42.470878355666699</c:v>
                </c:pt>
                <c:pt idx="30138">
                  <c:v>38.195473543524997</c:v>
                </c:pt>
                <c:pt idx="30139">
                  <c:v>42.559407954500003</c:v>
                </c:pt>
                <c:pt idx="30140">
                  <c:v>39.910014278316702</c:v>
                </c:pt>
                <c:pt idx="30141">
                  <c:v>39.177155209266701</c:v>
                </c:pt>
                <c:pt idx="30142">
                  <c:v>39.160945750316699</c:v>
                </c:pt>
                <c:pt idx="30143">
                  <c:v>41.887392996541699</c:v>
                </c:pt>
                <c:pt idx="30144">
                  <c:v>44.448827646458298</c:v>
                </c:pt>
                <c:pt idx="30145">
                  <c:v>43.274576228166701</c:v>
                </c:pt>
                <c:pt idx="30146">
                  <c:v>42.649899818533299</c:v>
                </c:pt>
                <c:pt idx="30147">
                  <c:v>41.173299478099999</c:v>
                </c:pt>
                <c:pt idx="30148">
                  <c:v>40.689090737299999</c:v>
                </c:pt>
                <c:pt idx="30149">
                  <c:v>43.598833639124997</c:v>
                </c:pt>
                <c:pt idx="30150">
                  <c:v>57.991527739833302</c:v>
                </c:pt>
                <c:pt idx="30151">
                  <c:v>77.7903550943917</c:v>
                </c:pt>
                <c:pt idx="30152">
                  <c:v>83.535829440399993</c:v>
                </c:pt>
                <c:pt idx="30153">
                  <c:v>84.684127517749999</c:v>
                </c:pt>
                <c:pt idx="30154">
                  <c:v>90.031021784041698</c:v>
                </c:pt>
                <c:pt idx="30155">
                  <c:v>88.747949428391706</c:v>
                </c:pt>
                <c:pt idx="30156">
                  <c:v>84.988644938350006</c:v>
                </c:pt>
                <c:pt idx="30157">
                  <c:v>86.170548210250004</c:v>
                </c:pt>
                <c:pt idx="30158">
                  <c:v>86.793170864683304</c:v>
                </c:pt>
                <c:pt idx="30159">
                  <c:v>84.416857100325004</c:v>
                </c:pt>
                <c:pt idx="30160">
                  <c:v>75.192994618575</c:v>
                </c:pt>
                <c:pt idx="30161">
                  <c:v>67.940744894925004</c:v>
                </c:pt>
                <c:pt idx="30162">
                  <c:v>59.358796581225</c:v>
                </c:pt>
                <c:pt idx="30163">
                  <c:v>52.171813171991701</c:v>
                </c:pt>
                <c:pt idx="30164">
                  <c:v>50.681596193066703</c:v>
                </c:pt>
                <c:pt idx="30165">
                  <c:v>50.977939096100002</c:v>
                </c:pt>
                <c:pt idx="30166">
                  <c:v>50.003634468816699</c:v>
                </c:pt>
                <c:pt idx="30167">
                  <c:v>44.2074416305</c:v>
                </c:pt>
                <c:pt idx="30168">
                  <c:v>47.661989201641703</c:v>
                </c:pt>
                <c:pt idx="30169">
                  <c:v>48.891097074050002</c:v>
                </c:pt>
                <c:pt idx="30170">
                  <c:v>62.8153511700583</c:v>
                </c:pt>
                <c:pt idx="30171">
                  <c:v>58.1601486190917</c:v>
                </c:pt>
                <c:pt idx="30172">
                  <c:v>71.947537466483297</c:v>
                </c:pt>
                <c:pt idx="30173">
                  <c:v>71.053939992549999</c:v>
                </c:pt>
                <c:pt idx="30174">
                  <c:v>65.082072227433301</c:v>
                </c:pt>
                <c:pt idx="30175">
                  <c:v>68.274581728266696</c:v>
                </c:pt>
                <c:pt idx="30176">
                  <c:v>71.440388853741695</c:v>
                </c:pt>
                <c:pt idx="30177">
                  <c:v>72.772675656008303</c:v>
                </c:pt>
                <c:pt idx="30178">
                  <c:v>76.563446101716707</c:v>
                </c:pt>
                <c:pt idx="30179">
                  <c:v>78.535120978916694</c:v>
                </c:pt>
                <c:pt idx="30180">
                  <c:v>84.161201432175005</c:v>
                </c:pt>
                <c:pt idx="30181">
                  <c:v>88.619175750341697</c:v>
                </c:pt>
                <c:pt idx="30182">
                  <c:v>91.554955848933304</c:v>
                </c:pt>
                <c:pt idx="30183">
                  <c:v>94.558357058341699</c:v>
                </c:pt>
                <c:pt idx="30184">
                  <c:v>94.202122500441703</c:v>
                </c:pt>
                <c:pt idx="30185">
                  <c:v>92.968790078791699</c:v>
                </c:pt>
                <c:pt idx="30186">
                  <c:v>90.008878464783294</c:v>
                </c:pt>
                <c:pt idx="30187">
                  <c:v>71.6997095436667</c:v>
                </c:pt>
                <c:pt idx="30188">
                  <c:v>57.399553580724998</c:v>
                </c:pt>
                <c:pt idx="30189">
                  <c:v>51.735225633091702</c:v>
                </c:pt>
                <c:pt idx="30190">
                  <c:v>40.44077079745</c:v>
                </c:pt>
                <c:pt idx="30191">
                  <c:v>33.203485026475001</c:v>
                </c:pt>
                <c:pt idx="30192">
                  <c:v>37.197697143466698</c:v>
                </c:pt>
                <c:pt idx="30193">
                  <c:v>60.109004797250002</c:v>
                </c:pt>
                <c:pt idx="30194">
                  <c:v>60.089690601683301</c:v>
                </c:pt>
                <c:pt idx="30195">
                  <c:v>46.113277447175001</c:v>
                </c:pt>
                <c:pt idx="30196">
                  <c:v>44.847454914883301</c:v>
                </c:pt>
                <c:pt idx="30197">
                  <c:v>39.734074616108302</c:v>
                </c:pt>
                <c:pt idx="30198">
                  <c:v>53.140734934133299</c:v>
                </c:pt>
                <c:pt idx="30199">
                  <c:v>64.476335892750001</c:v>
                </c:pt>
                <c:pt idx="30200">
                  <c:v>70.741430079283305</c:v>
                </c:pt>
                <c:pt idx="30201">
                  <c:v>73.145614382491701</c:v>
                </c:pt>
                <c:pt idx="30202">
                  <c:v>81.645166569075002</c:v>
                </c:pt>
                <c:pt idx="30203">
                  <c:v>81.567963842358296</c:v>
                </c:pt>
                <c:pt idx="30204">
                  <c:v>78.362573790100001</c:v>
                </c:pt>
                <c:pt idx="30205">
                  <c:v>76.2600733891</c:v>
                </c:pt>
                <c:pt idx="30206">
                  <c:v>73.0042804819917</c:v>
                </c:pt>
                <c:pt idx="30207">
                  <c:v>66.335425943941701</c:v>
                </c:pt>
                <c:pt idx="30208">
                  <c:v>55.389157244566697</c:v>
                </c:pt>
                <c:pt idx="30209">
                  <c:v>50.5814590316417</c:v>
                </c:pt>
                <c:pt idx="30210">
                  <c:v>41.216973593299997</c:v>
                </c:pt>
                <c:pt idx="30211">
                  <c:v>33.503434371358303</c:v>
                </c:pt>
                <c:pt idx="30212">
                  <c:v>30.649402620891699</c:v>
                </c:pt>
                <c:pt idx="30213">
                  <c:v>29.027738605533301</c:v>
                </c:pt>
                <c:pt idx="30214">
                  <c:v>24.756956401575</c:v>
                </c:pt>
                <c:pt idx="30215">
                  <c:v>23.090388292749999</c:v>
                </c:pt>
                <c:pt idx="30216">
                  <c:v>24.955232641433302</c:v>
                </c:pt>
                <c:pt idx="30217">
                  <c:v>25.842466765566702</c:v>
                </c:pt>
                <c:pt idx="30218">
                  <c:v>24.002284860374999</c:v>
                </c:pt>
                <c:pt idx="30219">
                  <c:v>23.722816508958299</c:v>
                </c:pt>
                <c:pt idx="30220">
                  <c:v>24.831160805724998</c:v>
                </c:pt>
                <c:pt idx="30221">
                  <c:v>28.397556603941698</c:v>
                </c:pt>
                <c:pt idx="30222">
                  <c:v>33.260438618800002</c:v>
                </c:pt>
                <c:pt idx="30223">
                  <c:v>37.729569203541701</c:v>
                </c:pt>
                <c:pt idx="30224">
                  <c:v>42.366254258608301</c:v>
                </c:pt>
                <c:pt idx="30225">
                  <c:v>43.730335731066702</c:v>
                </c:pt>
                <c:pt idx="30226">
                  <c:v>42.516224551241699</c:v>
                </c:pt>
                <c:pt idx="30227">
                  <c:v>41.282876035241699</c:v>
                </c:pt>
                <c:pt idx="30228">
                  <c:v>44.453432325916701</c:v>
                </c:pt>
                <c:pt idx="30229">
                  <c:v>45.916310274808303</c:v>
                </c:pt>
                <c:pt idx="30230">
                  <c:v>46.768411422308297</c:v>
                </c:pt>
                <c:pt idx="30231">
                  <c:v>47.157871000641698</c:v>
                </c:pt>
                <c:pt idx="30232">
                  <c:v>45.943334053141697</c:v>
                </c:pt>
                <c:pt idx="30233">
                  <c:v>36.595549757433297</c:v>
                </c:pt>
                <c:pt idx="30234">
                  <c:v>34.623170465633301</c:v>
                </c:pt>
                <c:pt idx="30235">
                  <c:v>29.807168786341698</c:v>
                </c:pt>
                <c:pt idx="30236">
                  <c:v>28.043555360091698</c:v>
                </c:pt>
                <c:pt idx="30237">
                  <c:v>27.474861217166701</c:v>
                </c:pt>
                <c:pt idx="30238">
                  <c:v>25.763367111633301</c:v>
                </c:pt>
                <c:pt idx="30239">
                  <c:v>26.170229671175001</c:v>
                </c:pt>
                <c:pt idx="30240">
                  <c:v>29.2376653910333</c:v>
                </c:pt>
                <c:pt idx="30241">
                  <c:v>44.279605363558296</c:v>
                </c:pt>
                <c:pt idx="30242">
                  <c:v>43.0915421782083</c:v>
                </c:pt>
                <c:pt idx="30243">
                  <c:v>64.988003617441706</c:v>
                </c:pt>
                <c:pt idx="30244">
                  <c:v>87.480028365483307</c:v>
                </c:pt>
                <c:pt idx="30245">
                  <c:v>89.786264741824994</c:v>
                </c:pt>
                <c:pt idx="30246">
                  <c:v>90.43839073705</c:v>
                </c:pt>
                <c:pt idx="30247">
                  <c:v>89.927543337683304</c:v>
                </c:pt>
                <c:pt idx="30248">
                  <c:v>93.602046369674994</c:v>
                </c:pt>
                <c:pt idx="30249">
                  <c:v>95.413171339858295</c:v>
                </c:pt>
                <c:pt idx="30250">
                  <c:v>93.580825066033299</c:v>
                </c:pt>
                <c:pt idx="30251">
                  <c:v>90.605823792591707</c:v>
                </c:pt>
                <c:pt idx="30252">
                  <c:v>87.606247617141705</c:v>
                </c:pt>
                <c:pt idx="30253">
                  <c:v>87.493403461933298</c:v>
                </c:pt>
                <c:pt idx="30254">
                  <c:v>86.646227863758298</c:v>
                </c:pt>
                <c:pt idx="30255">
                  <c:v>84.286247912799993</c:v>
                </c:pt>
                <c:pt idx="30256">
                  <c:v>80.902472396541697</c:v>
                </c:pt>
                <c:pt idx="30257">
                  <c:v>76.992472266116707</c:v>
                </c:pt>
                <c:pt idx="30258">
                  <c:v>69.645165189599993</c:v>
                </c:pt>
                <c:pt idx="30259">
                  <c:v>59.059706073191698</c:v>
                </c:pt>
                <c:pt idx="30260">
                  <c:v>48.115654048125002</c:v>
                </c:pt>
                <c:pt idx="30261">
                  <c:v>44.486528166633299</c:v>
                </c:pt>
                <c:pt idx="30262">
                  <c:v>37.483057369199997</c:v>
                </c:pt>
                <c:pt idx="30263">
                  <c:v>34.660876679925003</c:v>
                </c:pt>
                <c:pt idx="30264">
                  <c:v>32.168387195908302</c:v>
                </c:pt>
                <c:pt idx="30265">
                  <c:v>31.684168594675</c:v>
                </c:pt>
                <c:pt idx="30266">
                  <c:v>33.432709550516698</c:v>
                </c:pt>
                <c:pt idx="30267">
                  <c:v>33.7220356058167</c:v>
                </c:pt>
                <c:pt idx="30268">
                  <c:v>36.102239372124998</c:v>
                </c:pt>
                <c:pt idx="30269">
                  <c:v>37.823562060933298</c:v>
                </c:pt>
                <c:pt idx="30270">
                  <c:v>40.858770830558299</c:v>
                </c:pt>
                <c:pt idx="30271">
                  <c:v>45.089251052683302</c:v>
                </c:pt>
                <c:pt idx="30272">
                  <c:v>47.756203483066699</c:v>
                </c:pt>
                <c:pt idx="30273">
                  <c:v>52.257168095808296</c:v>
                </c:pt>
                <c:pt idx="30274">
                  <c:v>64.749215482750003</c:v>
                </c:pt>
                <c:pt idx="30275">
                  <c:v>70.544435882350001</c:v>
                </c:pt>
                <c:pt idx="30276">
                  <c:v>74.281862965658306</c:v>
                </c:pt>
                <c:pt idx="30277">
                  <c:v>79.9810734236667</c:v>
                </c:pt>
                <c:pt idx="30278">
                  <c:v>78.531962081591701</c:v>
                </c:pt>
                <c:pt idx="30279">
                  <c:v>76.882041077558299</c:v>
                </c:pt>
                <c:pt idx="30280">
                  <c:v>65.185174727841698</c:v>
                </c:pt>
                <c:pt idx="30281">
                  <c:v>55.0480899352333</c:v>
                </c:pt>
                <c:pt idx="30282">
                  <c:v>49.635106745091697</c:v>
                </c:pt>
                <c:pt idx="30283">
                  <c:v>43.753031893266702</c:v>
                </c:pt>
                <c:pt idx="30284">
                  <c:v>41.453353940874997</c:v>
                </c:pt>
                <c:pt idx="30285">
                  <c:v>33.236417541616703</c:v>
                </c:pt>
                <c:pt idx="30286">
                  <c:v>31.14852457365</c:v>
                </c:pt>
                <c:pt idx="30287">
                  <c:v>51.941566425658301</c:v>
                </c:pt>
                <c:pt idx="30288">
                  <c:v>74.276908251349994</c:v>
                </c:pt>
                <c:pt idx="30289">
                  <c:v>68.270609035324995</c:v>
                </c:pt>
                <c:pt idx="30290">
                  <c:v>57.8919805650917</c:v>
                </c:pt>
                <c:pt idx="30291">
                  <c:v>41.073823625975002</c:v>
                </c:pt>
                <c:pt idx="30292">
                  <c:v>36.143810408016698</c:v>
                </c:pt>
                <c:pt idx="30293">
                  <c:v>36.5561436335583</c:v>
                </c:pt>
                <c:pt idx="30294">
                  <c:v>40.172863674299997</c:v>
                </c:pt>
                <c:pt idx="30295">
                  <c:v>43.908602429641697</c:v>
                </c:pt>
                <c:pt idx="30296">
                  <c:v>51.446763670016701</c:v>
                </c:pt>
                <c:pt idx="30297">
                  <c:v>59.973127770183297</c:v>
                </c:pt>
                <c:pt idx="30298">
                  <c:v>59.973363321941697</c:v>
                </c:pt>
                <c:pt idx="30299">
                  <c:v>59.983922490583303</c:v>
                </c:pt>
                <c:pt idx="30300">
                  <c:v>62.8715646299</c:v>
                </c:pt>
                <c:pt idx="30301">
                  <c:v>65.838223906625004</c:v>
                </c:pt>
                <c:pt idx="30302">
                  <c:v>66.259271799649994</c:v>
                </c:pt>
                <c:pt idx="30303">
                  <c:v>61.399796903099997</c:v>
                </c:pt>
                <c:pt idx="30304">
                  <c:v>54.509260133708302</c:v>
                </c:pt>
                <c:pt idx="30305">
                  <c:v>53.488280304133298</c:v>
                </c:pt>
                <c:pt idx="30306">
                  <c:v>64.237223189450006</c:v>
                </c:pt>
                <c:pt idx="30307">
                  <c:v>75.702766644150003</c:v>
                </c:pt>
                <c:pt idx="30308">
                  <c:v>62.872065784708298</c:v>
                </c:pt>
                <c:pt idx="30309">
                  <c:v>73.585075353441695</c:v>
                </c:pt>
                <c:pt idx="30310">
                  <c:v>63.146826751933297</c:v>
                </c:pt>
                <c:pt idx="30311">
                  <c:v>54.233761662758297</c:v>
                </c:pt>
                <c:pt idx="30312">
                  <c:v>46.631963873437499</c:v>
                </c:pt>
                <c:pt idx="30313">
                  <c:v>57.151345202311099</c:v>
                </c:pt>
                <c:pt idx="30314">
                  <c:v>47.4995797626</c:v>
                </c:pt>
                <c:pt idx="30315">
                  <c:v>45.279784918366701</c:v>
                </c:pt>
                <c:pt idx="30316">
                  <c:v>54.755212884341702</c:v>
                </c:pt>
                <c:pt idx="30317">
                  <c:v>74.137694907366694</c:v>
                </c:pt>
                <c:pt idx="30318">
                  <c:v>74.807984207874995</c:v>
                </c:pt>
                <c:pt idx="30319">
                  <c:v>74.307306171208296</c:v>
                </c:pt>
                <c:pt idx="30320">
                  <c:v>77.738635102558305</c:v>
                </c:pt>
                <c:pt idx="30321">
                  <c:v>80.566437055716705</c:v>
                </c:pt>
                <c:pt idx="30322">
                  <c:v>83.899380170791702</c:v>
                </c:pt>
                <c:pt idx="30323">
                  <c:v>86.855337145833303</c:v>
                </c:pt>
                <c:pt idx="30324">
                  <c:v>89.517915297775005</c:v>
                </c:pt>
                <c:pt idx="30325">
                  <c:v>92.485380852533396</c:v>
                </c:pt>
                <c:pt idx="30326">
                  <c:v>95.031222891699997</c:v>
                </c:pt>
                <c:pt idx="30327">
                  <c:v>92.383598678816696</c:v>
                </c:pt>
                <c:pt idx="30328">
                  <c:v>86.782171883866695</c:v>
                </c:pt>
                <c:pt idx="30329">
                  <c:v>75.502581812450003</c:v>
                </c:pt>
                <c:pt idx="30330">
                  <c:v>62.051776254633303</c:v>
                </c:pt>
                <c:pt idx="30331">
                  <c:v>50.767893797924998</c:v>
                </c:pt>
                <c:pt idx="30332">
                  <c:v>49.610189284383303</c:v>
                </c:pt>
                <c:pt idx="30333">
                  <c:v>49.867687672491698</c:v>
                </c:pt>
                <c:pt idx="30334">
                  <c:v>49.474188113558299</c:v>
                </c:pt>
                <c:pt idx="30335">
                  <c:v>40.8058464629</c:v>
                </c:pt>
                <c:pt idx="30336">
                  <c:v>37.573559294758297</c:v>
                </c:pt>
                <c:pt idx="30337">
                  <c:v>50.510599760466697</c:v>
                </c:pt>
                <c:pt idx="30338">
                  <c:v>66.072346463475</c:v>
                </c:pt>
                <c:pt idx="30339">
                  <c:v>70.431655934675007</c:v>
                </c:pt>
                <c:pt idx="30340">
                  <c:v>63.0063977687917</c:v>
                </c:pt>
                <c:pt idx="30341">
                  <c:v>56.295115568791701</c:v>
                </c:pt>
                <c:pt idx="30342">
                  <c:v>62.524053626224998</c:v>
                </c:pt>
                <c:pt idx="30343">
                  <c:v>63.160014023366699</c:v>
                </c:pt>
                <c:pt idx="30344">
                  <c:v>69.535090780250002</c:v>
                </c:pt>
                <c:pt idx="30345">
                  <c:v>70.798222908533305</c:v>
                </c:pt>
                <c:pt idx="30346">
                  <c:v>71.403684898408301</c:v>
                </c:pt>
                <c:pt idx="30347">
                  <c:v>78.599378004024999</c:v>
                </c:pt>
                <c:pt idx="30348">
                  <c:v>83.866320105558302</c:v>
                </c:pt>
                <c:pt idx="30349">
                  <c:v>88.592885550008305</c:v>
                </c:pt>
                <c:pt idx="30350">
                  <c:v>88.272828382333302</c:v>
                </c:pt>
                <c:pt idx="30351">
                  <c:v>88.786611711700004</c:v>
                </c:pt>
                <c:pt idx="30352">
                  <c:v>89.902104288225004</c:v>
                </c:pt>
                <c:pt idx="30353">
                  <c:v>81.187669895241697</c:v>
                </c:pt>
                <c:pt idx="30354">
                  <c:v>59.390734261133296</c:v>
                </c:pt>
                <c:pt idx="30355">
                  <c:v>48.077550174300001</c:v>
                </c:pt>
                <c:pt idx="30356">
                  <c:v>42.339895679958303</c:v>
                </c:pt>
                <c:pt idx="30357">
                  <c:v>36.794976456050001</c:v>
                </c:pt>
                <c:pt idx="30358">
                  <c:v>31.240998285358302</c:v>
                </c:pt>
                <c:pt idx="30359">
                  <c:v>31.537685989108301</c:v>
                </c:pt>
                <c:pt idx="30360">
                  <c:v>29.0451844408333</c:v>
                </c:pt>
                <c:pt idx="30361">
                  <c:v>28.416083900483301</c:v>
                </c:pt>
                <c:pt idx="30362">
                  <c:v>25.107507102108301</c:v>
                </c:pt>
                <c:pt idx="30363">
                  <c:v>21.3685766573333</c:v>
                </c:pt>
                <c:pt idx="30364">
                  <c:v>19.2310072790333</c:v>
                </c:pt>
                <c:pt idx="30365">
                  <c:v>19.853343241166701</c:v>
                </c:pt>
                <c:pt idx="30366">
                  <c:v>28.742957552508301</c:v>
                </c:pt>
                <c:pt idx="30367">
                  <c:v>43.354773923208299</c:v>
                </c:pt>
                <c:pt idx="30368">
                  <c:v>49.593423602350001</c:v>
                </c:pt>
                <c:pt idx="30369">
                  <c:v>55.991224234958302</c:v>
                </c:pt>
                <c:pt idx="30370">
                  <c:v>59.724984733375003</c:v>
                </c:pt>
                <c:pt idx="30371">
                  <c:v>62.539214910716701</c:v>
                </c:pt>
                <c:pt idx="30372">
                  <c:v>63.414127355733299</c:v>
                </c:pt>
                <c:pt idx="30373">
                  <c:v>68.755051796550006</c:v>
                </c:pt>
                <c:pt idx="30374">
                  <c:v>70.042479329966696</c:v>
                </c:pt>
                <c:pt idx="30375">
                  <c:v>67.870127648458293</c:v>
                </c:pt>
                <c:pt idx="30376">
                  <c:v>57.282364199891703</c:v>
                </c:pt>
                <c:pt idx="30377">
                  <c:v>49.360608524916699</c:v>
                </c:pt>
                <c:pt idx="30378">
                  <c:v>46.739419243466699</c:v>
                </c:pt>
                <c:pt idx="30379">
                  <c:v>44.942629093874999</c:v>
                </c:pt>
                <c:pt idx="30380">
                  <c:v>45.246913454625002</c:v>
                </c:pt>
                <c:pt idx="30381">
                  <c:v>43.963064617975</c:v>
                </c:pt>
                <c:pt idx="30382">
                  <c:v>44.251952767775002</c:v>
                </c:pt>
                <c:pt idx="30383">
                  <c:v>42.290591013858297</c:v>
                </c:pt>
                <c:pt idx="30384">
                  <c:v>43.1939112286667</c:v>
                </c:pt>
                <c:pt idx="30385">
                  <c:v>35.953628253524997</c:v>
                </c:pt>
                <c:pt idx="30386">
                  <c:v>26.579309320825001</c:v>
                </c:pt>
                <c:pt idx="30387">
                  <c:v>25.997974103941701</c:v>
                </c:pt>
                <c:pt idx="30388">
                  <c:v>28.856954983608301</c:v>
                </c:pt>
                <c:pt idx="30389">
                  <c:v>33.677602431516704</c:v>
                </c:pt>
                <c:pt idx="30390">
                  <c:v>37.798917056608303</c:v>
                </c:pt>
                <c:pt idx="30391">
                  <c:v>46.439893319924998</c:v>
                </c:pt>
                <c:pt idx="30392">
                  <c:v>54.2802798121417</c:v>
                </c:pt>
                <c:pt idx="30393">
                  <c:v>60.084834087791698</c:v>
                </c:pt>
                <c:pt idx="30394">
                  <c:v>67.515762249341705</c:v>
                </c:pt>
                <c:pt idx="30395">
                  <c:v>67.667834319400001</c:v>
                </c:pt>
                <c:pt idx="30396">
                  <c:v>67.003895853225004</c:v>
                </c:pt>
                <c:pt idx="30397">
                  <c:v>67.901594269241698</c:v>
                </c:pt>
                <c:pt idx="30398">
                  <c:v>69.152460378266696</c:v>
                </c:pt>
                <c:pt idx="30399">
                  <c:v>68.483667413441694</c:v>
                </c:pt>
                <c:pt idx="30400">
                  <c:v>67.293620926149998</c:v>
                </c:pt>
                <c:pt idx="30401">
                  <c:v>69.963762820699998</c:v>
                </c:pt>
                <c:pt idx="30402">
                  <c:v>72.408555681075001</c:v>
                </c:pt>
                <c:pt idx="30403">
                  <c:v>71.900488190216706</c:v>
                </c:pt>
                <c:pt idx="30404">
                  <c:v>71.431058890341703</c:v>
                </c:pt>
                <c:pt idx="30405">
                  <c:v>66.249580444283296</c:v>
                </c:pt>
                <c:pt idx="30406">
                  <c:v>61.681191287108298</c:v>
                </c:pt>
                <c:pt idx="30407">
                  <c:v>62.7080668286833</c:v>
                </c:pt>
                <c:pt idx="30408">
                  <c:v>59.668677411166698</c:v>
                </c:pt>
                <c:pt idx="30409">
                  <c:v>61.011645112674998</c:v>
                </c:pt>
                <c:pt idx="30410">
                  <c:v>58.045316343800003</c:v>
                </c:pt>
                <c:pt idx="30411">
                  <c:v>57.016537332749998</c:v>
                </c:pt>
                <c:pt idx="30412">
                  <c:v>58.548471168074997</c:v>
                </c:pt>
                <c:pt idx="30413">
                  <c:v>62.558046917600002</c:v>
                </c:pt>
                <c:pt idx="30414">
                  <c:v>66.368774401075001</c:v>
                </c:pt>
                <c:pt idx="30415">
                  <c:v>72.527248931825</c:v>
                </c:pt>
                <c:pt idx="30416">
                  <c:v>72.099042056658305</c:v>
                </c:pt>
                <c:pt idx="30417">
                  <c:v>71.960767493516698</c:v>
                </c:pt>
                <c:pt idx="30418">
                  <c:v>71.675902047016706</c:v>
                </c:pt>
                <c:pt idx="30419">
                  <c:v>74.376207797291698</c:v>
                </c:pt>
                <c:pt idx="30420">
                  <c:v>72.928873396091703</c:v>
                </c:pt>
                <c:pt idx="30421">
                  <c:v>64.934761020975003</c:v>
                </c:pt>
                <c:pt idx="30422">
                  <c:v>57.468794248108303</c:v>
                </c:pt>
                <c:pt idx="30423">
                  <c:v>53.085800848491701</c:v>
                </c:pt>
                <c:pt idx="30424">
                  <c:v>50.7844558204417</c:v>
                </c:pt>
                <c:pt idx="30425">
                  <c:v>48.6669486151917</c:v>
                </c:pt>
                <c:pt idx="30426">
                  <c:v>50.315496856558298</c:v>
                </c:pt>
                <c:pt idx="30427">
                  <c:v>47.833356981533299</c:v>
                </c:pt>
                <c:pt idx="30428">
                  <c:v>44.694558390933302</c:v>
                </c:pt>
                <c:pt idx="30429">
                  <c:v>41.837031797058302</c:v>
                </c:pt>
                <c:pt idx="30430">
                  <c:v>44.484663865925</c:v>
                </c:pt>
                <c:pt idx="30431">
                  <c:v>47.050088309416701</c:v>
                </c:pt>
                <c:pt idx="30432">
                  <c:v>48.158616762433297</c:v>
                </c:pt>
                <c:pt idx="30433">
                  <c:v>48.606255834041697</c:v>
                </c:pt>
                <c:pt idx="30434">
                  <c:v>53.272000859008301</c:v>
                </c:pt>
                <c:pt idx="30435">
                  <c:v>58.434137408633298</c:v>
                </c:pt>
                <c:pt idx="30436">
                  <c:v>58.144623837641703</c:v>
                </c:pt>
                <c:pt idx="30437">
                  <c:v>50.619306532516703</c:v>
                </c:pt>
                <c:pt idx="30438">
                  <c:v>54.524328479025002</c:v>
                </c:pt>
                <c:pt idx="30439">
                  <c:v>58.505084999366701</c:v>
                </c:pt>
                <c:pt idx="30440">
                  <c:v>61.258329343466698</c:v>
                </c:pt>
                <c:pt idx="30441">
                  <c:v>65.034023680974997</c:v>
                </c:pt>
                <c:pt idx="30442">
                  <c:v>61.197094088391701</c:v>
                </c:pt>
                <c:pt idx="30443">
                  <c:v>61.119787880499999</c:v>
                </c:pt>
                <c:pt idx="30444">
                  <c:v>62.379460350608298</c:v>
                </c:pt>
                <c:pt idx="30445">
                  <c:v>65.394358297216698</c:v>
                </c:pt>
                <c:pt idx="30446">
                  <c:v>67.015566084624993</c:v>
                </c:pt>
                <c:pt idx="30447">
                  <c:v>69.700366825441705</c:v>
                </c:pt>
                <c:pt idx="30448">
                  <c:v>65.982670401950003</c:v>
                </c:pt>
                <c:pt idx="30449">
                  <c:v>61.5163286257417</c:v>
                </c:pt>
                <c:pt idx="30450">
                  <c:v>56.49995634255</c:v>
                </c:pt>
                <c:pt idx="30451">
                  <c:v>54.128202782541699</c:v>
                </c:pt>
                <c:pt idx="30452">
                  <c:v>49.186946185025</c:v>
                </c:pt>
                <c:pt idx="30453">
                  <c:v>45.778408455566698</c:v>
                </c:pt>
                <c:pt idx="30454">
                  <c:v>41.377223436500003</c:v>
                </c:pt>
                <c:pt idx="30455">
                  <c:v>34.919415439391699</c:v>
                </c:pt>
                <c:pt idx="30456">
                  <c:v>35.993098577916697</c:v>
                </c:pt>
                <c:pt idx="30457">
                  <c:v>34.0598693934583</c:v>
                </c:pt>
                <c:pt idx="30458">
                  <c:v>31.651685754199999</c:v>
                </c:pt>
                <c:pt idx="30459">
                  <c:v>30.1307848526417</c:v>
                </c:pt>
                <c:pt idx="30460">
                  <c:v>45.460994296458303</c:v>
                </c:pt>
                <c:pt idx="30461">
                  <c:v>51.839203206383303</c:v>
                </c:pt>
                <c:pt idx="30462">
                  <c:v>55.035015825383297</c:v>
                </c:pt>
                <c:pt idx="30463">
                  <c:v>60.022649277691698</c:v>
                </c:pt>
                <c:pt idx="30464">
                  <c:v>63.107817814016698</c:v>
                </c:pt>
                <c:pt idx="30465">
                  <c:v>66.296374028666705</c:v>
                </c:pt>
                <c:pt idx="30466">
                  <c:v>71.486766751616699</c:v>
                </c:pt>
                <c:pt idx="30467">
                  <c:v>76.0612548705667</c:v>
                </c:pt>
                <c:pt idx="30468">
                  <c:v>81.589359851108298</c:v>
                </c:pt>
                <c:pt idx="30469">
                  <c:v>84.138536055558305</c:v>
                </c:pt>
                <c:pt idx="30470">
                  <c:v>82.436335756066697</c:v>
                </c:pt>
                <c:pt idx="30471">
                  <c:v>75.463868763299999</c:v>
                </c:pt>
                <c:pt idx="30472">
                  <c:v>78.211693780725</c:v>
                </c:pt>
                <c:pt idx="30473">
                  <c:v>78.999768949558302</c:v>
                </c:pt>
                <c:pt idx="30474">
                  <c:v>76.612034181449999</c:v>
                </c:pt>
                <c:pt idx="30475">
                  <c:v>73.679638035650001</c:v>
                </c:pt>
                <c:pt idx="30476">
                  <c:v>76.958004672374997</c:v>
                </c:pt>
                <c:pt idx="30477">
                  <c:v>76.952546464683294</c:v>
                </c:pt>
                <c:pt idx="30478">
                  <c:v>68.160004294366701</c:v>
                </c:pt>
                <c:pt idx="30479">
                  <c:v>63.098057908733303</c:v>
                </c:pt>
                <c:pt idx="30480">
                  <c:v>53.64086007625</c:v>
                </c:pt>
                <c:pt idx="30481">
                  <c:v>51.660173965049999</c:v>
                </c:pt>
                <c:pt idx="30482">
                  <c:v>52.0584228236917</c:v>
                </c:pt>
                <c:pt idx="30483">
                  <c:v>59.717054003108302</c:v>
                </c:pt>
                <c:pt idx="30484">
                  <c:v>53.761676148408299</c:v>
                </c:pt>
                <c:pt idx="30485">
                  <c:v>55.726995713683301</c:v>
                </c:pt>
                <c:pt idx="30486">
                  <c:v>62.701527517791703</c:v>
                </c:pt>
                <c:pt idx="30487">
                  <c:v>69.746069623775</c:v>
                </c:pt>
                <c:pt idx="30488">
                  <c:v>80.088825655333295</c:v>
                </c:pt>
                <c:pt idx="30489">
                  <c:v>84.007387126483394</c:v>
                </c:pt>
                <c:pt idx="30490">
                  <c:v>85.372809815716707</c:v>
                </c:pt>
                <c:pt idx="30491">
                  <c:v>84.927213838983306</c:v>
                </c:pt>
                <c:pt idx="30492">
                  <c:v>87.588991507808302</c:v>
                </c:pt>
                <c:pt idx="30493">
                  <c:v>84.281451343508294</c:v>
                </c:pt>
                <c:pt idx="30494">
                  <c:v>75.390154998991704</c:v>
                </c:pt>
                <c:pt idx="30495">
                  <c:v>76.344637611058303</c:v>
                </c:pt>
                <c:pt idx="30496">
                  <c:v>74.596737629649994</c:v>
                </c:pt>
                <c:pt idx="30497">
                  <c:v>68.316244075991705</c:v>
                </c:pt>
                <c:pt idx="30498">
                  <c:v>57.083027112016701</c:v>
                </c:pt>
                <c:pt idx="30499">
                  <c:v>46.082835589600002</c:v>
                </c:pt>
                <c:pt idx="30500">
                  <c:v>42.269546758341697</c:v>
                </c:pt>
                <c:pt idx="30501">
                  <c:v>35.311337086833298</c:v>
                </c:pt>
                <c:pt idx="30502">
                  <c:v>33.658141782791702</c:v>
                </c:pt>
                <c:pt idx="30503">
                  <c:v>31.502414588908302</c:v>
                </c:pt>
                <c:pt idx="30504">
                  <c:v>34.6718089535917</c:v>
                </c:pt>
                <c:pt idx="30505">
                  <c:v>51.110691399333298</c:v>
                </c:pt>
                <c:pt idx="30506">
                  <c:v>47.166768159508301</c:v>
                </c:pt>
                <c:pt idx="30507">
                  <c:v>45.018066339325003</c:v>
                </c:pt>
                <c:pt idx="30508">
                  <c:v>45.264915936566702</c:v>
                </c:pt>
                <c:pt idx="30509">
                  <c:v>49.352291580633299</c:v>
                </c:pt>
                <c:pt idx="30510">
                  <c:v>54.209812165374998</c:v>
                </c:pt>
                <c:pt idx="30511">
                  <c:v>54.731851362199997</c:v>
                </c:pt>
                <c:pt idx="30512">
                  <c:v>56.256683965150003</c:v>
                </c:pt>
                <c:pt idx="30513">
                  <c:v>55.273872511074998</c:v>
                </c:pt>
                <c:pt idx="30514">
                  <c:v>58.320032124500003</c:v>
                </c:pt>
                <c:pt idx="30515">
                  <c:v>62.699409217716699</c:v>
                </c:pt>
                <c:pt idx="30516">
                  <c:v>69.358003786525003</c:v>
                </c:pt>
                <c:pt idx="30517">
                  <c:v>76.068124897441706</c:v>
                </c:pt>
                <c:pt idx="30518">
                  <c:v>86.180606661016697</c:v>
                </c:pt>
                <c:pt idx="30519">
                  <c:v>84.768645811274993</c:v>
                </c:pt>
                <c:pt idx="30520">
                  <c:v>70.663971539158297</c:v>
                </c:pt>
                <c:pt idx="30521">
                  <c:v>59.614914836133302</c:v>
                </c:pt>
                <c:pt idx="30522">
                  <c:v>49.939823103324997</c:v>
                </c:pt>
                <c:pt idx="30523">
                  <c:v>47.926951246033298</c:v>
                </c:pt>
                <c:pt idx="30524">
                  <c:v>46.737046566733298</c:v>
                </c:pt>
                <c:pt idx="30525">
                  <c:v>43.688804983383299</c:v>
                </c:pt>
                <c:pt idx="30526">
                  <c:v>42.358475213049999</c:v>
                </c:pt>
                <c:pt idx="30527">
                  <c:v>70.984959422208306</c:v>
                </c:pt>
                <c:pt idx="30528">
                  <c:v>66.152042364625004</c:v>
                </c:pt>
                <c:pt idx="30529">
                  <c:v>82.187648221033299</c:v>
                </c:pt>
                <c:pt idx="30530">
                  <c:v>90.324911176741693</c:v>
                </c:pt>
                <c:pt idx="30531">
                  <c:v>80.692272122766695</c:v>
                </c:pt>
                <c:pt idx="30532">
                  <c:v>77.265280780991702</c:v>
                </c:pt>
                <c:pt idx="30533">
                  <c:v>83.243659759533301</c:v>
                </c:pt>
                <c:pt idx="30534">
                  <c:v>92.882557518366696</c:v>
                </c:pt>
                <c:pt idx="30535">
                  <c:v>100.071750369367</c:v>
                </c:pt>
                <c:pt idx="30536">
                  <c:v>98.356808198933294</c:v>
                </c:pt>
                <c:pt idx="30537">
                  <c:v>100.048647832067</c:v>
                </c:pt>
                <c:pt idx="30538">
                  <c:v>99.654495635641695</c:v>
                </c:pt>
                <c:pt idx="30539">
                  <c:v>100.01610272239201</c:v>
                </c:pt>
                <c:pt idx="30540">
                  <c:v>99.371555867141694</c:v>
                </c:pt>
                <c:pt idx="30541">
                  <c:v>101.209414970417</c:v>
                </c:pt>
                <c:pt idx="30542">
                  <c:v>102.64245560400001</c:v>
                </c:pt>
                <c:pt idx="30543">
                  <c:v>104.866600366</c:v>
                </c:pt>
                <c:pt idx="30544">
                  <c:v>100.984703416567</c:v>
                </c:pt>
                <c:pt idx="30545">
                  <c:v>91.214694929658293</c:v>
                </c:pt>
                <c:pt idx="30546">
                  <c:v>103.571347138325</c:v>
                </c:pt>
                <c:pt idx="30547">
                  <c:v>109.3375024465</c:v>
                </c:pt>
                <c:pt idx="30548">
                  <c:v>116.259437049583</c:v>
                </c:pt>
                <c:pt idx="30549">
                  <c:v>115.414159631667</c:v>
                </c:pt>
                <c:pt idx="30550">
                  <c:v>110.29838475275</c:v>
                </c:pt>
                <c:pt idx="30551">
                  <c:v>94.755680784350005</c:v>
                </c:pt>
                <c:pt idx="30552">
                  <c:v>80.361484677216694</c:v>
                </c:pt>
                <c:pt idx="30553">
                  <c:v>86.755344215141605</c:v>
                </c:pt>
                <c:pt idx="30554">
                  <c:v>82.663288398191696</c:v>
                </c:pt>
                <c:pt idx="30555">
                  <c:v>86.406711753866702</c:v>
                </c:pt>
                <c:pt idx="30556">
                  <c:v>80.838092778383299</c:v>
                </c:pt>
                <c:pt idx="30557">
                  <c:v>77.128784823983295</c:v>
                </c:pt>
                <c:pt idx="30558">
                  <c:v>75.355922115850007</c:v>
                </c:pt>
                <c:pt idx="30559">
                  <c:v>80.737915304300003</c:v>
                </c:pt>
                <c:pt idx="30560">
                  <c:v>81.685306062508303</c:v>
                </c:pt>
                <c:pt idx="30561">
                  <c:v>83.395041229824997</c:v>
                </c:pt>
                <c:pt idx="30562">
                  <c:v>85.544147405466703</c:v>
                </c:pt>
                <c:pt idx="30563">
                  <c:v>89.473557994416694</c:v>
                </c:pt>
                <c:pt idx="30564">
                  <c:v>93.082408954783304</c:v>
                </c:pt>
                <c:pt idx="30565">
                  <c:v>96.673011663908397</c:v>
                </c:pt>
                <c:pt idx="30566">
                  <c:v>96.669952704166704</c:v>
                </c:pt>
                <c:pt idx="30567">
                  <c:v>89.173351423383295</c:v>
                </c:pt>
                <c:pt idx="30568">
                  <c:v>78.493803822333305</c:v>
                </c:pt>
                <c:pt idx="30569">
                  <c:v>65.714949307625005</c:v>
                </c:pt>
                <c:pt idx="30570">
                  <c:v>55.654122399333303</c:v>
                </c:pt>
                <c:pt idx="30571">
                  <c:v>52.892486588324999</c:v>
                </c:pt>
                <c:pt idx="30572">
                  <c:v>45.473787505466703</c:v>
                </c:pt>
                <c:pt idx="30573">
                  <c:v>44.641299279516701</c:v>
                </c:pt>
                <c:pt idx="30574">
                  <c:v>41.167792871224997</c:v>
                </c:pt>
                <c:pt idx="30575">
                  <c:v>41.790041002483299</c:v>
                </c:pt>
                <c:pt idx="30576">
                  <c:v>42.9948163424</c:v>
                </c:pt>
                <c:pt idx="30577">
                  <c:v>44.3290124895167</c:v>
                </c:pt>
                <c:pt idx="30578">
                  <c:v>42.895915227724998</c:v>
                </c:pt>
                <c:pt idx="30579">
                  <c:v>39.1866532053333</c:v>
                </c:pt>
                <c:pt idx="30580">
                  <c:v>37.751252846141703</c:v>
                </c:pt>
                <c:pt idx="30581">
                  <c:v>42.588183153733297</c:v>
                </c:pt>
                <c:pt idx="30582">
                  <c:v>48.590880143950002</c:v>
                </c:pt>
                <c:pt idx="30583">
                  <c:v>51.16531638</c:v>
                </c:pt>
                <c:pt idx="30584">
                  <c:v>56.956316437083302</c:v>
                </c:pt>
                <c:pt idx="30585">
                  <c:v>64.792309701850002</c:v>
                </c:pt>
                <c:pt idx="30586">
                  <c:v>68.899389211208302</c:v>
                </c:pt>
                <c:pt idx="30587">
                  <c:v>66.918921070725006</c:v>
                </c:pt>
                <c:pt idx="30588">
                  <c:v>64.911343391041697</c:v>
                </c:pt>
                <c:pt idx="30589">
                  <c:v>63.727591890741699</c:v>
                </c:pt>
                <c:pt idx="30590">
                  <c:v>65.269723468349994</c:v>
                </c:pt>
                <c:pt idx="30591">
                  <c:v>65.644496071841701</c:v>
                </c:pt>
                <c:pt idx="30592">
                  <c:v>67.764635531324998</c:v>
                </c:pt>
                <c:pt idx="30593">
                  <c:v>72.357052199075</c:v>
                </c:pt>
                <c:pt idx="30594">
                  <c:v>77.946455668058306</c:v>
                </c:pt>
                <c:pt idx="30595">
                  <c:v>75.034526977633305</c:v>
                </c:pt>
                <c:pt idx="30596">
                  <c:v>69.108879450783306</c:v>
                </c:pt>
                <c:pt idx="30597">
                  <c:v>61.2074123884667</c:v>
                </c:pt>
                <c:pt idx="30598">
                  <c:v>52.5963693700417</c:v>
                </c:pt>
                <c:pt idx="30599">
                  <c:v>52.695045544316699</c:v>
                </c:pt>
                <c:pt idx="30600">
                  <c:v>51.635206514149999</c:v>
                </c:pt>
                <c:pt idx="30601">
                  <c:v>50.083692229541697</c:v>
                </c:pt>
                <c:pt idx="30602">
                  <c:v>56.835265990875001</c:v>
                </c:pt>
                <c:pt idx="30603">
                  <c:v>67.633078757591704</c:v>
                </c:pt>
                <c:pt idx="30604">
                  <c:v>77.967015013966702</c:v>
                </c:pt>
                <c:pt idx="30605">
                  <c:v>79.347571471950005</c:v>
                </c:pt>
                <c:pt idx="30606">
                  <c:v>78.734270193183306</c:v>
                </c:pt>
                <c:pt idx="30607">
                  <c:v>85.060663222800002</c:v>
                </c:pt>
                <c:pt idx="30608">
                  <c:v>91.414229667216702</c:v>
                </c:pt>
                <c:pt idx="30609">
                  <c:v>96.523698273874999</c:v>
                </c:pt>
                <c:pt idx="30610">
                  <c:v>97.3451736256917</c:v>
                </c:pt>
                <c:pt idx="30611">
                  <c:v>97.380162290966695</c:v>
                </c:pt>
                <c:pt idx="30612">
                  <c:v>95.808330767016699</c:v>
                </c:pt>
                <c:pt idx="30613">
                  <c:v>93.814803626508294</c:v>
                </c:pt>
                <c:pt idx="30614">
                  <c:v>92.930195453699994</c:v>
                </c:pt>
                <c:pt idx="30615">
                  <c:v>92.227463246591697</c:v>
                </c:pt>
                <c:pt idx="30616">
                  <c:v>87.903392246750002</c:v>
                </c:pt>
                <c:pt idx="30617">
                  <c:v>81.942466295633295</c:v>
                </c:pt>
                <c:pt idx="30618">
                  <c:v>72.747645736833306</c:v>
                </c:pt>
                <c:pt idx="30619">
                  <c:v>54.5226639780917</c:v>
                </c:pt>
                <c:pt idx="30620">
                  <c:v>43.397750560816696</c:v>
                </c:pt>
                <c:pt idx="30621">
                  <c:v>39.907025545224997</c:v>
                </c:pt>
                <c:pt idx="30622">
                  <c:v>37.681385082224999</c:v>
                </c:pt>
                <c:pt idx="30623">
                  <c:v>38.365336652774999</c:v>
                </c:pt>
                <c:pt idx="30624">
                  <c:v>36.536990402183299</c:v>
                </c:pt>
                <c:pt idx="30625">
                  <c:v>36.309048148966703</c:v>
                </c:pt>
                <c:pt idx="30626">
                  <c:v>35.756425357508299</c:v>
                </c:pt>
                <c:pt idx="30627">
                  <c:v>35.781856812333302</c:v>
                </c:pt>
                <c:pt idx="30628">
                  <c:v>35.948821623483298</c:v>
                </c:pt>
                <c:pt idx="30629">
                  <c:v>37.937886673125</c:v>
                </c:pt>
                <c:pt idx="30630">
                  <c:v>45.369733613199998</c:v>
                </c:pt>
                <c:pt idx="30631">
                  <c:v>62.257930276758302</c:v>
                </c:pt>
                <c:pt idx="30632">
                  <c:v>68.726212158124994</c:v>
                </c:pt>
                <c:pt idx="30633">
                  <c:v>72.355886229258303</c:v>
                </c:pt>
                <c:pt idx="30634">
                  <c:v>79.276100104050002</c:v>
                </c:pt>
                <c:pt idx="30635">
                  <c:v>87.341671486716706</c:v>
                </c:pt>
                <c:pt idx="30636">
                  <c:v>72.623724775658303</c:v>
                </c:pt>
                <c:pt idx="30637">
                  <c:v>67.951515261241695</c:v>
                </c:pt>
                <c:pt idx="30638">
                  <c:v>73.931733186749995</c:v>
                </c:pt>
                <c:pt idx="30639">
                  <c:v>74.143042307141698</c:v>
                </c:pt>
                <c:pt idx="30640">
                  <c:v>68.494456414016696</c:v>
                </c:pt>
                <c:pt idx="30641">
                  <c:v>59.193871065716699</c:v>
                </c:pt>
                <c:pt idx="30642">
                  <c:v>50.023528336049999</c:v>
                </c:pt>
                <c:pt idx="30643">
                  <c:v>43.544871663350001</c:v>
                </c:pt>
                <c:pt idx="30644">
                  <c:v>44.162931384175003</c:v>
                </c:pt>
                <c:pt idx="30645">
                  <c:v>45.545506906733301</c:v>
                </c:pt>
                <c:pt idx="30646">
                  <c:v>42.461533320783303</c:v>
                </c:pt>
                <c:pt idx="30647">
                  <c:v>41.854324622074998</c:v>
                </c:pt>
                <c:pt idx="30648">
                  <c:v>46.901355708758302</c:v>
                </c:pt>
                <c:pt idx="30649">
                  <c:v>50.420081122891702</c:v>
                </c:pt>
                <c:pt idx="30650">
                  <c:v>51.416912924183301</c:v>
                </c:pt>
                <c:pt idx="30651">
                  <c:v>51.437284415566701</c:v>
                </c:pt>
                <c:pt idx="30652">
                  <c:v>50.420292367850003</c:v>
                </c:pt>
                <c:pt idx="30653">
                  <c:v>52.335099615908298</c:v>
                </c:pt>
                <c:pt idx="30654">
                  <c:v>52.202924789824998</c:v>
                </c:pt>
                <c:pt idx="30655">
                  <c:v>57.358979679991698</c:v>
                </c:pt>
                <c:pt idx="30656">
                  <c:v>64.012104129324996</c:v>
                </c:pt>
                <c:pt idx="30657">
                  <c:v>70.796303651575002</c:v>
                </c:pt>
                <c:pt idx="30658">
                  <c:v>77.581454506149996</c:v>
                </c:pt>
                <c:pt idx="30659">
                  <c:v>77.102611358533295</c:v>
                </c:pt>
                <c:pt idx="30660">
                  <c:v>79.298489214158295</c:v>
                </c:pt>
                <c:pt idx="30661">
                  <c:v>81.769207664483304</c:v>
                </c:pt>
                <c:pt idx="30662">
                  <c:v>84.3061542936167</c:v>
                </c:pt>
                <c:pt idx="30663">
                  <c:v>80.180701942724994</c:v>
                </c:pt>
                <c:pt idx="30664">
                  <c:v>75.091597993341693</c:v>
                </c:pt>
                <c:pt idx="30665">
                  <c:v>68.888348728975004</c:v>
                </c:pt>
                <c:pt idx="30666">
                  <c:v>58.270111937949999</c:v>
                </c:pt>
                <c:pt idx="30667">
                  <c:v>47.998495228925002</c:v>
                </c:pt>
                <c:pt idx="30668">
                  <c:v>40.828496679041699</c:v>
                </c:pt>
                <c:pt idx="30669">
                  <c:v>33.809556119841702</c:v>
                </c:pt>
                <c:pt idx="30670">
                  <c:v>27.895512340441702</c:v>
                </c:pt>
                <c:pt idx="30671">
                  <c:v>24.238362985424999</c:v>
                </c:pt>
                <c:pt idx="30672">
                  <c:v>23.6002696890667</c:v>
                </c:pt>
                <c:pt idx="30673">
                  <c:v>23.901407659041698</c:v>
                </c:pt>
                <c:pt idx="30674">
                  <c:v>26.910482622324999</c:v>
                </c:pt>
                <c:pt idx="30675">
                  <c:v>25.6097542286833</c:v>
                </c:pt>
                <c:pt idx="30676">
                  <c:v>26.772868510575002</c:v>
                </c:pt>
                <c:pt idx="30677">
                  <c:v>27.6540165117583</c:v>
                </c:pt>
                <c:pt idx="30678">
                  <c:v>32.751820953241698</c:v>
                </c:pt>
                <c:pt idx="30679">
                  <c:v>43.945286948866702</c:v>
                </c:pt>
                <c:pt idx="30680">
                  <c:v>54.221836066549997</c:v>
                </c:pt>
                <c:pt idx="30681">
                  <c:v>59.8710892308833</c:v>
                </c:pt>
                <c:pt idx="30682">
                  <c:v>65.992039461408297</c:v>
                </c:pt>
                <c:pt idx="30683">
                  <c:v>69.0874659133667</c:v>
                </c:pt>
                <c:pt idx="30684">
                  <c:v>69.288511827324996</c:v>
                </c:pt>
                <c:pt idx="30685">
                  <c:v>70.418227225841704</c:v>
                </c:pt>
                <c:pt idx="30686">
                  <c:v>64.076950010791705</c:v>
                </c:pt>
                <c:pt idx="30687">
                  <c:v>61.13043183565</c:v>
                </c:pt>
                <c:pt idx="30688">
                  <c:v>56.407709198141703</c:v>
                </c:pt>
                <c:pt idx="30689">
                  <c:v>53.019751026208297</c:v>
                </c:pt>
                <c:pt idx="30690">
                  <c:v>52.837954288900001</c:v>
                </c:pt>
                <c:pt idx="30691">
                  <c:v>44.242439524741698</c:v>
                </c:pt>
                <c:pt idx="30692">
                  <c:v>39.722062279625</c:v>
                </c:pt>
                <c:pt idx="30693">
                  <c:v>31.754904548041701</c:v>
                </c:pt>
                <c:pt idx="30694">
                  <c:v>28.127890110025</c:v>
                </c:pt>
                <c:pt idx="30695">
                  <c:v>28.157967163716702</c:v>
                </c:pt>
                <c:pt idx="30696">
                  <c:v>33.309941920950003</c:v>
                </c:pt>
                <c:pt idx="30697">
                  <c:v>32.716578399841701</c:v>
                </c:pt>
                <c:pt idx="30698">
                  <c:v>33.643459833424998</c:v>
                </c:pt>
                <c:pt idx="30699">
                  <c:v>32.045494021300001</c:v>
                </c:pt>
                <c:pt idx="30700">
                  <c:v>30.2950877756167</c:v>
                </c:pt>
                <c:pt idx="30701">
                  <c:v>28.546750926766698</c:v>
                </c:pt>
                <c:pt idx="30702">
                  <c:v>29.4820259084917</c:v>
                </c:pt>
                <c:pt idx="30703">
                  <c:v>42.065951550091697</c:v>
                </c:pt>
                <c:pt idx="30704">
                  <c:v>58.603090107066699</c:v>
                </c:pt>
                <c:pt idx="30705">
                  <c:v>66.892759632524999</c:v>
                </c:pt>
                <c:pt idx="30706">
                  <c:v>67.439016036500007</c:v>
                </c:pt>
                <c:pt idx="30707">
                  <c:v>69.292610122258296</c:v>
                </c:pt>
                <c:pt idx="30708">
                  <c:v>76.416907231033306</c:v>
                </c:pt>
                <c:pt idx="30709">
                  <c:v>79.153124744850004</c:v>
                </c:pt>
                <c:pt idx="30710">
                  <c:v>77.379073908199999</c:v>
                </c:pt>
                <c:pt idx="30711">
                  <c:v>70.545589675066694</c:v>
                </c:pt>
                <c:pt idx="30712">
                  <c:v>66.981201522708304</c:v>
                </c:pt>
                <c:pt idx="30713">
                  <c:v>49.852189832641699</c:v>
                </c:pt>
                <c:pt idx="30714">
                  <c:v>36.101979424150002</c:v>
                </c:pt>
                <c:pt idx="30715">
                  <c:v>25.460136347916698</c:v>
                </c:pt>
                <c:pt idx="30716">
                  <c:v>20.918311223749999</c:v>
                </c:pt>
                <c:pt idx="30717">
                  <c:v>16.020630250524999</c:v>
                </c:pt>
                <c:pt idx="30718">
                  <c:v>16.7905389835833</c:v>
                </c:pt>
                <c:pt idx="30719">
                  <c:v>18.840159563866699</c:v>
                </c:pt>
                <c:pt idx="30720">
                  <c:v>19.0226368278833</c:v>
                </c:pt>
                <c:pt idx="30721">
                  <c:v>18.116492195016701</c:v>
                </c:pt>
                <c:pt idx="30722">
                  <c:v>16.601963742141699</c:v>
                </c:pt>
                <c:pt idx="30723">
                  <c:v>19.478757409416701</c:v>
                </c:pt>
                <c:pt idx="30724">
                  <c:v>32.254805971266698</c:v>
                </c:pt>
                <c:pt idx="30725">
                  <c:v>44.514025947824997</c:v>
                </c:pt>
                <c:pt idx="30726">
                  <c:v>54.541133416975001</c:v>
                </c:pt>
                <c:pt idx="30727">
                  <c:v>58.5089128736333</c:v>
                </c:pt>
                <c:pt idx="30728">
                  <c:v>57.618485922058298</c:v>
                </c:pt>
                <c:pt idx="30729">
                  <c:v>59.915750193991698</c:v>
                </c:pt>
                <c:pt idx="30730">
                  <c:v>62.215678843025003</c:v>
                </c:pt>
                <c:pt idx="30731">
                  <c:v>61.193317284400003</c:v>
                </c:pt>
                <c:pt idx="30732">
                  <c:v>68.503899651741705</c:v>
                </c:pt>
                <c:pt idx="30733">
                  <c:v>73.597629634666703</c:v>
                </c:pt>
                <c:pt idx="30734">
                  <c:v>75.863957342866698</c:v>
                </c:pt>
                <c:pt idx="30735">
                  <c:v>68.211814083324995</c:v>
                </c:pt>
                <c:pt idx="30736">
                  <c:v>56.012745974375001</c:v>
                </c:pt>
                <c:pt idx="30737">
                  <c:v>44.0397429989833</c:v>
                </c:pt>
                <c:pt idx="30738">
                  <c:v>35.093257273291698</c:v>
                </c:pt>
                <c:pt idx="30739">
                  <c:v>34.355338618166698</c:v>
                </c:pt>
                <c:pt idx="30740">
                  <c:v>29.635075774508302</c:v>
                </c:pt>
                <c:pt idx="30741">
                  <c:v>25.305275679400001</c:v>
                </c:pt>
                <c:pt idx="30742">
                  <c:v>21.898189178900001</c:v>
                </c:pt>
                <c:pt idx="30743">
                  <c:v>20.718521056208299</c:v>
                </c:pt>
                <c:pt idx="30744">
                  <c:v>36.834524833466702</c:v>
                </c:pt>
                <c:pt idx="30745">
                  <c:v>63.591959308266702</c:v>
                </c:pt>
                <c:pt idx="30746">
                  <c:v>63.871366241866703</c:v>
                </c:pt>
                <c:pt idx="30747">
                  <c:v>73.090171959608298</c:v>
                </c:pt>
                <c:pt idx="30748">
                  <c:v>76.704675863441693</c:v>
                </c:pt>
                <c:pt idx="30749">
                  <c:v>70.106425398308303</c:v>
                </c:pt>
                <c:pt idx="30750">
                  <c:v>73.939432638058307</c:v>
                </c:pt>
                <c:pt idx="30751">
                  <c:v>81.283980135008306</c:v>
                </c:pt>
                <c:pt idx="30752">
                  <c:v>89.076307470466702</c:v>
                </c:pt>
                <c:pt idx="30753">
                  <c:v>81.932939100474997</c:v>
                </c:pt>
                <c:pt idx="30754">
                  <c:v>76.521186953741704</c:v>
                </c:pt>
                <c:pt idx="30755">
                  <c:v>79.034227064516699</c:v>
                </c:pt>
                <c:pt idx="30756">
                  <c:v>84.420651442441695</c:v>
                </c:pt>
                <c:pt idx="30757">
                  <c:v>88.629192654375004</c:v>
                </c:pt>
                <c:pt idx="30758">
                  <c:v>89.082965700058296</c:v>
                </c:pt>
                <c:pt idx="30759">
                  <c:v>85.725564690374995</c:v>
                </c:pt>
                <c:pt idx="30760">
                  <c:v>77.765018560724997</c:v>
                </c:pt>
                <c:pt idx="30761">
                  <c:v>68.806185889125004</c:v>
                </c:pt>
                <c:pt idx="30762">
                  <c:v>57.687057260608299</c:v>
                </c:pt>
                <c:pt idx="30763">
                  <c:v>53.015371238758298</c:v>
                </c:pt>
                <c:pt idx="30764">
                  <c:v>45.251131244191697</c:v>
                </c:pt>
                <c:pt idx="30765">
                  <c:v>36.249683344866703</c:v>
                </c:pt>
                <c:pt idx="30766">
                  <c:v>31.096542705400001</c:v>
                </c:pt>
                <c:pt idx="30767">
                  <c:v>31.155547634833301</c:v>
                </c:pt>
                <c:pt idx="30768">
                  <c:v>31.1119060221667</c:v>
                </c:pt>
                <c:pt idx="30769">
                  <c:v>31.896033063800001</c:v>
                </c:pt>
                <c:pt idx="30770">
                  <c:v>39.8619863941083</c:v>
                </c:pt>
                <c:pt idx="30771">
                  <c:v>32.9833283436</c:v>
                </c:pt>
                <c:pt idx="30772">
                  <c:v>33.630927771724998</c:v>
                </c:pt>
                <c:pt idx="30773">
                  <c:v>39.057445706941699</c:v>
                </c:pt>
                <c:pt idx="30774">
                  <c:v>50.338455956075002</c:v>
                </c:pt>
                <c:pt idx="30775">
                  <c:v>66.486754467766701</c:v>
                </c:pt>
                <c:pt idx="30776">
                  <c:v>68.864020753483302</c:v>
                </c:pt>
                <c:pt idx="30777">
                  <c:v>73.784985783341696</c:v>
                </c:pt>
                <c:pt idx="30778">
                  <c:v>81.717411313650004</c:v>
                </c:pt>
                <c:pt idx="30779">
                  <c:v>87.153266244674995</c:v>
                </c:pt>
                <c:pt idx="30780">
                  <c:v>88.826727411441695</c:v>
                </c:pt>
                <c:pt idx="30781">
                  <c:v>91.094921487691707</c:v>
                </c:pt>
                <c:pt idx="30782">
                  <c:v>91.775403339375003</c:v>
                </c:pt>
                <c:pt idx="30783">
                  <c:v>91.413986274616704</c:v>
                </c:pt>
                <c:pt idx="30784">
                  <c:v>90.517558855508298</c:v>
                </c:pt>
                <c:pt idx="30785">
                  <c:v>80.259427952150006</c:v>
                </c:pt>
                <c:pt idx="30786">
                  <c:v>71.299504948600003</c:v>
                </c:pt>
                <c:pt idx="30787">
                  <c:v>55.898775381441702</c:v>
                </c:pt>
                <c:pt idx="30788">
                  <c:v>46.9997164834583</c:v>
                </c:pt>
                <c:pt idx="30789">
                  <c:v>41.276469528100002</c:v>
                </c:pt>
                <c:pt idx="30790">
                  <c:v>34.934849434241698</c:v>
                </c:pt>
                <c:pt idx="30791">
                  <c:v>35.240405599833302</c:v>
                </c:pt>
                <c:pt idx="30792">
                  <c:v>29.3704810189667</c:v>
                </c:pt>
                <c:pt idx="30793">
                  <c:v>23.413022753891699</c:v>
                </c:pt>
                <c:pt idx="30794">
                  <c:v>20.589942246491699</c:v>
                </c:pt>
                <c:pt idx="30795">
                  <c:v>19.023436687375</c:v>
                </c:pt>
                <c:pt idx="30796">
                  <c:v>17.218170112958301</c:v>
                </c:pt>
                <c:pt idx="30797">
                  <c:v>15.923993445041701</c:v>
                </c:pt>
                <c:pt idx="30798">
                  <c:v>17.258164495166699</c:v>
                </c:pt>
                <c:pt idx="30799">
                  <c:v>23.3813016221917</c:v>
                </c:pt>
                <c:pt idx="30800">
                  <c:v>32.442525903125002</c:v>
                </c:pt>
                <c:pt idx="30801">
                  <c:v>43.170954240416698</c:v>
                </c:pt>
                <c:pt idx="30802">
                  <c:v>52.304787448941703</c:v>
                </c:pt>
                <c:pt idx="30803">
                  <c:v>55.332322222066701</c:v>
                </c:pt>
                <c:pt idx="30804">
                  <c:v>51.085794871541701</c:v>
                </c:pt>
                <c:pt idx="30805">
                  <c:v>52.0426320139333</c:v>
                </c:pt>
                <c:pt idx="30806">
                  <c:v>56.3046608247083</c:v>
                </c:pt>
                <c:pt idx="30807">
                  <c:v>66.564124900175003</c:v>
                </c:pt>
                <c:pt idx="30808">
                  <c:v>71.304912075566705</c:v>
                </c:pt>
                <c:pt idx="30809">
                  <c:v>57.668946148691703</c:v>
                </c:pt>
                <c:pt idx="30810">
                  <c:v>41.857575040191698</c:v>
                </c:pt>
                <c:pt idx="30811">
                  <c:v>37.545288872608303</c:v>
                </c:pt>
                <c:pt idx="30812">
                  <c:v>30.670695033541701</c:v>
                </c:pt>
                <c:pt idx="30813">
                  <c:v>24.076506378516701</c:v>
                </c:pt>
                <c:pt idx="30814">
                  <c:v>21.3057675953917</c:v>
                </c:pt>
                <c:pt idx="30815">
                  <c:v>24.101829210891701</c:v>
                </c:pt>
                <c:pt idx="30816">
                  <c:v>23.504134653400001</c:v>
                </c:pt>
                <c:pt idx="30817">
                  <c:v>24.950728539308301</c:v>
                </c:pt>
                <c:pt idx="30818">
                  <c:v>25.7643506924333</c:v>
                </c:pt>
                <c:pt idx="30819">
                  <c:v>28.202677990575001</c:v>
                </c:pt>
                <c:pt idx="30820">
                  <c:v>30.122954835283299</c:v>
                </c:pt>
                <c:pt idx="30821">
                  <c:v>40.924185245808303</c:v>
                </c:pt>
                <c:pt idx="30822">
                  <c:v>47.619739708908298</c:v>
                </c:pt>
                <c:pt idx="30823">
                  <c:v>49.216146192791697</c:v>
                </c:pt>
                <c:pt idx="30824">
                  <c:v>53.077214123425001</c:v>
                </c:pt>
                <c:pt idx="30825">
                  <c:v>62.800081513091698</c:v>
                </c:pt>
                <c:pt idx="30826">
                  <c:v>69.094780729791694</c:v>
                </c:pt>
                <c:pt idx="30827">
                  <c:v>72.437566993399997</c:v>
                </c:pt>
                <c:pt idx="30828">
                  <c:v>78.898300949316706</c:v>
                </c:pt>
                <c:pt idx="30829">
                  <c:v>77.704156331791694</c:v>
                </c:pt>
                <c:pt idx="30830">
                  <c:v>77.0038600857917</c:v>
                </c:pt>
                <c:pt idx="30831">
                  <c:v>73.607711950083299</c:v>
                </c:pt>
                <c:pt idx="30832">
                  <c:v>67.802929221766703</c:v>
                </c:pt>
                <c:pt idx="30833">
                  <c:v>59.512368180716699</c:v>
                </c:pt>
                <c:pt idx="30834">
                  <c:v>47.6319032068333</c:v>
                </c:pt>
                <c:pt idx="30835">
                  <c:v>36.078148042266697</c:v>
                </c:pt>
                <c:pt idx="30836">
                  <c:v>33.618335459158303</c:v>
                </c:pt>
                <c:pt idx="30837">
                  <c:v>29.980306091608298</c:v>
                </c:pt>
                <c:pt idx="30838">
                  <c:v>27.3893998683</c:v>
                </c:pt>
                <c:pt idx="30839">
                  <c:v>26.4013332828583</c:v>
                </c:pt>
                <c:pt idx="30840">
                  <c:v>24.744800384566702</c:v>
                </c:pt>
                <c:pt idx="30841">
                  <c:v>23.647868369083302</c:v>
                </c:pt>
                <c:pt idx="30842">
                  <c:v>21.214626115600002</c:v>
                </c:pt>
                <c:pt idx="30843">
                  <c:v>20.016320948450002</c:v>
                </c:pt>
                <c:pt idx="30844">
                  <c:v>21.211089057066701</c:v>
                </c:pt>
                <c:pt idx="30845">
                  <c:v>23.661397739474999</c:v>
                </c:pt>
                <c:pt idx="30846">
                  <c:v>25.857285885349999</c:v>
                </c:pt>
                <c:pt idx="30847">
                  <c:v>30.77733699985</c:v>
                </c:pt>
                <c:pt idx="30848">
                  <c:v>44.272752862825001</c:v>
                </c:pt>
                <c:pt idx="30849">
                  <c:v>51.544082302558301</c:v>
                </c:pt>
                <c:pt idx="30850">
                  <c:v>59.837200533658297</c:v>
                </c:pt>
                <c:pt idx="30851">
                  <c:v>60.500729631716702</c:v>
                </c:pt>
                <c:pt idx="30852">
                  <c:v>62.382748109741698</c:v>
                </c:pt>
                <c:pt idx="30853">
                  <c:v>63.586594844849998</c:v>
                </c:pt>
                <c:pt idx="30854">
                  <c:v>63.228192799766703</c:v>
                </c:pt>
                <c:pt idx="30855">
                  <c:v>57.523119219783297</c:v>
                </c:pt>
                <c:pt idx="30856">
                  <c:v>55.139638700600003</c:v>
                </c:pt>
                <c:pt idx="30857">
                  <c:v>53.727541062175</c:v>
                </c:pt>
                <c:pt idx="30858">
                  <c:v>39.677390063708302</c:v>
                </c:pt>
                <c:pt idx="30859">
                  <c:v>32.359220788350001</c:v>
                </c:pt>
                <c:pt idx="30860">
                  <c:v>29.542826601200002</c:v>
                </c:pt>
                <c:pt idx="30861">
                  <c:v>24.704214185408301</c:v>
                </c:pt>
                <c:pt idx="30862">
                  <c:v>22.288662977916701</c:v>
                </c:pt>
                <c:pt idx="30863">
                  <c:v>19.2534726050167</c:v>
                </c:pt>
                <c:pt idx="30864">
                  <c:v>16.9956448221667</c:v>
                </c:pt>
                <c:pt idx="30865">
                  <c:v>18.948221585700001</c:v>
                </c:pt>
                <c:pt idx="30866">
                  <c:v>20.998342115508301</c:v>
                </c:pt>
                <c:pt idx="30867">
                  <c:v>21.0475923175667</c:v>
                </c:pt>
                <c:pt idx="30868">
                  <c:v>22.4541930972917</c:v>
                </c:pt>
                <c:pt idx="30869">
                  <c:v>22.053137463925001</c:v>
                </c:pt>
                <c:pt idx="30870">
                  <c:v>23.632170944408301</c:v>
                </c:pt>
                <c:pt idx="30871">
                  <c:v>27.683733876849999</c:v>
                </c:pt>
                <c:pt idx="30872">
                  <c:v>34.552783225550002</c:v>
                </c:pt>
                <c:pt idx="30873">
                  <c:v>44.2423409986583</c:v>
                </c:pt>
                <c:pt idx="30874">
                  <c:v>47.896754190166703</c:v>
                </c:pt>
                <c:pt idx="30875">
                  <c:v>54.3372086016917</c:v>
                </c:pt>
                <c:pt idx="30876">
                  <c:v>56.849076356441699</c:v>
                </c:pt>
                <c:pt idx="30877">
                  <c:v>58.958281157991699</c:v>
                </c:pt>
                <c:pt idx="30878">
                  <c:v>60.568815644216699</c:v>
                </c:pt>
                <c:pt idx="30879">
                  <c:v>65.358607095408303</c:v>
                </c:pt>
                <c:pt idx="30880">
                  <c:v>64.409848296158302</c:v>
                </c:pt>
                <c:pt idx="30881">
                  <c:v>58.499256448825001</c:v>
                </c:pt>
                <c:pt idx="30882">
                  <c:v>46.271966520466698</c:v>
                </c:pt>
                <c:pt idx="30883">
                  <c:v>30.731113563766701</c:v>
                </c:pt>
                <c:pt idx="30884">
                  <c:v>26.5266429607417</c:v>
                </c:pt>
                <c:pt idx="30885">
                  <c:v>24.8227431996667</c:v>
                </c:pt>
                <c:pt idx="30886">
                  <c:v>19.969130533074999</c:v>
                </c:pt>
                <c:pt idx="30887">
                  <c:v>23.677673717975001</c:v>
                </c:pt>
                <c:pt idx="30888">
                  <c:v>29.051119270758299</c:v>
                </c:pt>
                <c:pt idx="30889">
                  <c:v>41.763815957933303</c:v>
                </c:pt>
                <c:pt idx="30890">
                  <c:v>46.576310472141699</c:v>
                </c:pt>
                <c:pt idx="30891">
                  <c:v>49.553779744624997</c:v>
                </c:pt>
                <c:pt idx="30892">
                  <c:v>53.284831996258298</c:v>
                </c:pt>
                <c:pt idx="30893">
                  <c:v>57.331764902425</c:v>
                </c:pt>
                <c:pt idx="30894">
                  <c:v>59.399574054466697</c:v>
                </c:pt>
                <c:pt idx="30895">
                  <c:v>60.4219347648583</c:v>
                </c:pt>
                <c:pt idx="30896">
                  <c:v>64.138477468341705</c:v>
                </c:pt>
                <c:pt idx="30897">
                  <c:v>67.948285823483303</c:v>
                </c:pt>
                <c:pt idx="30898">
                  <c:v>73.342007995266698</c:v>
                </c:pt>
                <c:pt idx="30899">
                  <c:v>77.855256101483306</c:v>
                </c:pt>
                <c:pt idx="30900">
                  <c:v>78.8600750758917</c:v>
                </c:pt>
                <c:pt idx="30901">
                  <c:v>80.795771912125005</c:v>
                </c:pt>
                <c:pt idx="30902">
                  <c:v>79.690504691125</c:v>
                </c:pt>
                <c:pt idx="30903">
                  <c:v>74.966775050208298</c:v>
                </c:pt>
                <c:pt idx="30904">
                  <c:v>69.327657116949993</c:v>
                </c:pt>
                <c:pt idx="30905">
                  <c:v>62.622205737199998</c:v>
                </c:pt>
                <c:pt idx="30906">
                  <c:v>52.906101028333303</c:v>
                </c:pt>
                <c:pt idx="30907">
                  <c:v>44.990990841241697</c:v>
                </c:pt>
                <c:pt idx="30908">
                  <c:v>38.357109161899999</c:v>
                </c:pt>
                <c:pt idx="30909">
                  <c:v>32.333093375141701</c:v>
                </c:pt>
                <c:pt idx="30910">
                  <c:v>30.922445432441702</c:v>
                </c:pt>
                <c:pt idx="30911">
                  <c:v>25.414933862816699</c:v>
                </c:pt>
                <c:pt idx="30912">
                  <c:v>21.438973826233301</c:v>
                </c:pt>
                <c:pt idx="30913">
                  <c:v>25.286926764866699</c:v>
                </c:pt>
                <c:pt idx="30914">
                  <c:v>32.351953491808302</c:v>
                </c:pt>
                <c:pt idx="30915">
                  <c:v>34.489036966924999</c:v>
                </c:pt>
                <c:pt idx="30916">
                  <c:v>33.689688227650002</c:v>
                </c:pt>
                <c:pt idx="30917">
                  <c:v>34.489578648849999</c:v>
                </c:pt>
                <c:pt idx="30918">
                  <c:v>35.619468339150004</c:v>
                </c:pt>
                <c:pt idx="30919">
                  <c:v>39.116211749391702</c:v>
                </c:pt>
                <c:pt idx="30920">
                  <c:v>44.055545572816698</c:v>
                </c:pt>
                <c:pt idx="30921">
                  <c:v>47.5249564099583</c:v>
                </c:pt>
                <c:pt idx="30922">
                  <c:v>50.935135822591697</c:v>
                </c:pt>
                <c:pt idx="30923">
                  <c:v>58.106042271574999</c:v>
                </c:pt>
                <c:pt idx="30924">
                  <c:v>66.519273896433305</c:v>
                </c:pt>
                <c:pt idx="30925">
                  <c:v>72.927162939683399</c:v>
                </c:pt>
                <c:pt idx="30926">
                  <c:v>79.06739999925</c:v>
                </c:pt>
                <c:pt idx="30927">
                  <c:v>77.938303769225001</c:v>
                </c:pt>
                <c:pt idx="30928">
                  <c:v>67.653119765175006</c:v>
                </c:pt>
                <c:pt idx="30929">
                  <c:v>56.0494562121917</c:v>
                </c:pt>
                <c:pt idx="30930">
                  <c:v>46.795291110708298</c:v>
                </c:pt>
                <c:pt idx="30931">
                  <c:v>38.5326259714667</c:v>
                </c:pt>
                <c:pt idx="30932">
                  <c:v>34.898428677200002</c:v>
                </c:pt>
                <c:pt idx="30933">
                  <c:v>30.525212122091698</c:v>
                </c:pt>
                <c:pt idx="30934">
                  <c:v>30.2687774376083</c:v>
                </c:pt>
                <c:pt idx="30935">
                  <c:v>27.78758153175</c:v>
                </c:pt>
                <c:pt idx="30936">
                  <c:v>27.850698293108302</c:v>
                </c:pt>
                <c:pt idx="30937">
                  <c:v>26.5411191161833</c:v>
                </c:pt>
                <c:pt idx="30938">
                  <c:v>25.291055719841701</c:v>
                </c:pt>
                <c:pt idx="30939">
                  <c:v>24.9537807455917</c:v>
                </c:pt>
                <c:pt idx="30940">
                  <c:v>23.157472478958301</c:v>
                </c:pt>
                <c:pt idx="30941">
                  <c:v>25.852707177933301</c:v>
                </c:pt>
                <c:pt idx="30942">
                  <c:v>32.552974502533303</c:v>
                </c:pt>
                <c:pt idx="30943">
                  <c:v>40.844664046783301</c:v>
                </c:pt>
                <c:pt idx="30944">
                  <c:v>47.450487645966703</c:v>
                </c:pt>
                <c:pt idx="30945">
                  <c:v>50.614163908558297</c:v>
                </c:pt>
                <c:pt idx="30946">
                  <c:v>57.237275406333303</c:v>
                </c:pt>
                <c:pt idx="30947">
                  <c:v>60.176891648316698</c:v>
                </c:pt>
                <c:pt idx="30948">
                  <c:v>64.015318969000006</c:v>
                </c:pt>
                <c:pt idx="30949">
                  <c:v>73.254283753816694</c:v>
                </c:pt>
                <c:pt idx="30950">
                  <c:v>71.492082406791695</c:v>
                </c:pt>
                <c:pt idx="30951">
                  <c:v>61.290687581083297</c:v>
                </c:pt>
                <c:pt idx="30952">
                  <c:v>49.501971534583298</c:v>
                </c:pt>
                <c:pt idx="30953">
                  <c:v>43.758749499025001</c:v>
                </c:pt>
                <c:pt idx="30954">
                  <c:v>29.1470812566333</c:v>
                </c:pt>
                <c:pt idx="30955">
                  <c:v>27.324793579800001</c:v>
                </c:pt>
                <c:pt idx="30956">
                  <c:v>23.691963019266701</c:v>
                </c:pt>
                <c:pt idx="30957">
                  <c:v>22.4577197027083</c:v>
                </c:pt>
                <c:pt idx="30958">
                  <c:v>22.880767278924999</c:v>
                </c:pt>
                <c:pt idx="30959">
                  <c:v>22.32214031645</c:v>
                </c:pt>
                <c:pt idx="30960">
                  <c:v>18.7818993265833</c:v>
                </c:pt>
                <c:pt idx="30961">
                  <c:v>17.6913422957583</c:v>
                </c:pt>
                <c:pt idx="30962">
                  <c:v>20.229984138599999</c:v>
                </c:pt>
                <c:pt idx="30963">
                  <c:v>30.4660066171583</c:v>
                </c:pt>
                <c:pt idx="30964">
                  <c:v>62.521572976225002</c:v>
                </c:pt>
                <c:pt idx="30965">
                  <c:v>60.766209802383301</c:v>
                </c:pt>
                <c:pt idx="30966">
                  <c:v>69.370864761991697</c:v>
                </c:pt>
                <c:pt idx="30967">
                  <c:v>74.412379841900005</c:v>
                </c:pt>
                <c:pt idx="30968">
                  <c:v>73.876606217925001</c:v>
                </c:pt>
                <c:pt idx="30969">
                  <c:v>75.516305301125001</c:v>
                </c:pt>
                <c:pt idx="30970">
                  <c:v>75.232460625208304</c:v>
                </c:pt>
                <c:pt idx="30971">
                  <c:v>70.2201505981417</c:v>
                </c:pt>
                <c:pt idx="30972">
                  <c:v>77.259355049983299</c:v>
                </c:pt>
                <c:pt idx="30973">
                  <c:v>82.185663419008307</c:v>
                </c:pt>
                <c:pt idx="30974">
                  <c:v>83.781415760399994</c:v>
                </c:pt>
                <c:pt idx="30975">
                  <c:v>83.7927737716916</c:v>
                </c:pt>
                <c:pt idx="30976">
                  <c:v>84.559346624041694</c:v>
                </c:pt>
                <c:pt idx="30977">
                  <c:v>83.086577119516704</c:v>
                </c:pt>
                <c:pt idx="30978">
                  <c:v>75.274932861275005</c:v>
                </c:pt>
                <c:pt idx="30979">
                  <c:v>65.383899457041693</c:v>
                </c:pt>
                <c:pt idx="30980">
                  <c:v>53.9938259476667</c:v>
                </c:pt>
                <c:pt idx="30981">
                  <c:v>43.909014048099998</c:v>
                </c:pt>
                <c:pt idx="30982">
                  <c:v>36.787517268991699</c:v>
                </c:pt>
                <c:pt idx="30983">
                  <c:v>34.698225132200001</c:v>
                </c:pt>
                <c:pt idx="30984">
                  <c:v>30.332772325225001</c:v>
                </c:pt>
                <c:pt idx="30985">
                  <c:v>28.668475945133299</c:v>
                </c:pt>
                <c:pt idx="30986">
                  <c:v>26.80013596385</c:v>
                </c:pt>
                <c:pt idx="30987">
                  <c:v>27.284811641816699</c:v>
                </c:pt>
                <c:pt idx="30988">
                  <c:v>27.020822211433298</c:v>
                </c:pt>
                <c:pt idx="30989">
                  <c:v>31.387220696299998</c:v>
                </c:pt>
                <c:pt idx="30990">
                  <c:v>42.310310498200003</c:v>
                </c:pt>
                <c:pt idx="30991">
                  <c:v>55.271051548425</c:v>
                </c:pt>
                <c:pt idx="30992">
                  <c:v>62.313077051450001</c:v>
                </c:pt>
                <c:pt idx="30993">
                  <c:v>56.112850680683302</c:v>
                </c:pt>
                <c:pt idx="30994">
                  <c:v>54.202703760183297</c:v>
                </c:pt>
                <c:pt idx="30995">
                  <c:v>65.220632404149995</c:v>
                </c:pt>
                <c:pt idx="30996">
                  <c:v>78.674475441016696</c:v>
                </c:pt>
                <c:pt idx="30997">
                  <c:v>82.187660314625006</c:v>
                </c:pt>
                <c:pt idx="30998">
                  <c:v>80.690207106941699</c:v>
                </c:pt>
                <c:pt idx="30999">
                  <c:v>78.695632979850004</c:v>
                </c:pt>
                <c:pt idx="31000">
                  <c:v>69.534123909624995</c:v>
                </c:pt>
                <c:pt idx="31001">
                  <c:v>62.450051878724999</c:v>
                </c:pt>
                <c:pt idx="31002">
                  <c:v>55.956973639233297</c:v>
                </c:pt>
                <c:pt idx="31003">
                  <c:v>49.589109903208303</c:v>
                </c:pt>
                <c:pt idx="31004">
                  <c:v>66.368594122999994</c:v>
                </c:pt>
                <c:pt idx="31005">
                  <c:v>58.5493790736083</c:v>
                </c:pt>
                <c:pt idx="31006">
                  <c:v>38.508732666241698</c:v>
                </c:pt>
                <c:pt idx="31007">
                  <c:v>15.611121164791699</c:v>
                </c:pt>
                <c:pt idx="31008">
                  <c:v>13.059918279208301</c:v>
                </c:pt>
                <c:pt idx="31009">
                  <c:v>14.812519289458301</c:v>
                </c:pt>
                <c:pt idx="31010">
                  <c:v>14.0974760868333</c:v>
                </c:pt>
                <c:pt idx="31011">
                  <c:v>15.3442502519333</c:v>
                </c:pt>
                <c:pt idx="31012">
                  <c:v>15.1632857102</c:v>
                </c:pt>
                <c:pt idx="31013">
                  <c:v>18.376201620924999</c:v>
                </c:pt>
                <c:pt idx="31014">
                  <c:v>17.221025207250001</c:v>
                </c:pt>
                <c:pt idx="31015">
                  <c:v>23.222891805316699</c:v>
                </c:pt>
                <c:pt idx="31016">
                  <c:v>33.572858036600003</c:v>
                </c:pt>
                <c:pt idx="31017">
                  <c:v>40.5317513837417</c:v>
                </c:pt>
                <c:pt idx="31018">
                  <c:v>47.272757706024997</c:v>
                </c:pt>
                <c:pt idx="31019">
                  <c:v>53.225195149416699</c:v>
                </c:pt>
                <c:pt idx="31020">
                  <c:v>56.554045380691697</c:v>
                </c:pt>
                <c:pt idx="31021">
                  <c:v>60.9898706831667</c:v>
                </c:pt>
                <c:pt idx="31022">
                  <c:v>65.411324971466698</c:v>
                </c:pt>
                <c:pt idx="31023">
                  <c:v>61.1802152272667</c:v>
                </c:pt>
                <c:pt idx="31024">
                  <c:v>56.630380849683299</c:v>
                </c:pt>
                <c:pt idx="31025">
                  <c:v>52.222786569441702</c:v>
                </c:pt>
                <c:pt idx="31026">
                  <c:v>49.9496076511833</c:v>
                </c:pt>
                <c:pt idx="31027">
                  <c:v>37.113463811499997</c:v>
                </c:pt>
                <c:pt idx="31028">
                  <c:v>34.903681123699997</c:v>
                </c:pt>
                <c:pt idx="31029">
                  <c:v>29.897252324299998</c:v>
                </c:pt>
                <c:pt idx="31030">
                  <c:v>23.42726949555</c:v>
                </c:pt>
                <c:pt idx="31031">
                  <c:v>17.229269437783302</c:v>
                </c:pt>
                <c:pt idx="31032">
                  <c:v>11.364524947810001</c:v>
                </c:pt>
                <c:pt idx="31033">
                  <c:v>7.2417405767291703</c:v>
                </c:pt>
                <c:pt idx="31034">
                  <c:v>9.6312243625825005</c:v>
                </c:pt>
                <c:pt idx="31035">
                  <c:v>10.9041054323308</c:v>
                </c:pt>
                <c:pt idx="31036">
                  <c:v>15.11240381545</c:v>
                </c:pt>
                <c:pt idx="31037">
                  <c:v>20.299152478916699</c:v>
                </c:pt>
                <c:pt idx="31038">
                  <c:v>23.336532753816702</c:v>
                </c:pt>
                <c:pt idx="31039">
                  <c:v>32.978145180166699</c:v>
                </c:pt>
                <c:pt idx="31040">
                  <c:v>42.545103432325</c:v>
                </c:pt>
                <c:pt idx="31041">
                  <c:v>48.395035349008303</c:v>
                </c:pt>
                <c:pt idx="31042">
                  <c:v>54.044998424466698</c:v>
                </c:pt>
                <c:pt idx="31043">
                  <c:v>57.646730482033298</c:v>
                </c:pt>
                <c:pt idx="31044">
                  <c:v>62.763261876074999</c:v>
                </c:pt>
                <c:pt idx="31045">
                  <c:v>68.119838608525001</c:v>
                </c:pt>
                <c:pt idx="31046">
                  <c:v>70.501634298233299</c:v>
                </c:pt>
                <c:pt idx="31047">
                  <c:v>68.788462108100006</c:v>
                </c:pt>
                <c:pt idx="31048">
                  <c:v>58.528041048808298</c:v>
                </c:pt>
                <c:pt idx="31049">
                  <c:v>48.122288715700002</c:v>
                </c:pt>
                <c:pt idx="31050">
                  <c:v>41.750810649783297</c:v>
                </c:pt>
                <c:pt idx="31051">
                  <c:v>37.206134501708299</c:v>
                </c:pt>
                <c:pt idx="31052">
                  <c:v>38.460983825308297</c:v>
                </c:pt>
                <c:pt idx="31053">
                  <c:v>32.667539647650003</c:v>
                </c:pt>
                <c:pt idx="31054">
                  <c:v>31.580872768566699</c:v>
                </c:pt>
                <c:pt idx="31055">
                  <c:v>31.078588536216699</c:v>
                </c:pt>
                <c:pt idx="31056">
                  <c:v>31.976550965858301</c:v>
                </c:pt>
                <c:pt idx="31057">
                  <c:v>35.847825157633302</c:v>
                </c:pt>
                <c:pt idx="31058">
                  <c:v>37.070822104641699</c:v>
                </c:pt>
                <c:pt idx="31059">
                  <c:v>42.534890960600002</c:v>
                </c:pt>
                <c:pt idx="31060">
                  <c:v>44.161954097799999</c:v>
                </c:pt>
                <c:pt idx="31061">
                  <c:v>45.9706465336333</c:v>
                </c:pt>
                <c:pt idx="31062">
                  <c:v>55.347135814058298</c:v>
                </c:pt>
                <c:pt idx="31063">
                  <c:v>72.335711301416694</c:v>
                </c:pt>
                <c:pt idx="31064">
                  <c:v>68.099799487499993</c:v>
                </c:pt>
                <c:pt idx="31065">
                  <c:v>71.898561761324999</c:v>
                </c:pt>
                <c:pt idx="31066">
                  <c:v>78.878389978258298</c:v>
                </c:pt>
                <c:pt idx="31067">
                  <c:v>84.145030754816702</c:v>
                </c:pt>
                <c:pt idx="31068">
                  <c:v>85.148627202849994</c:v>
                </c:pt>
                <c:pt idx="31069">
                  <c:v>87.857996691716707</c:v>
                </c:pt>
                <c:pt idx="31070">
                  <c:v>80.649304754583298</c:v>
                </c:pt>
                <c:pt idx="31071">
                  <c:v>79.574129184474998</c:v>
                </c:pt>
                <c:pt idx="31072">
                  <c:v>90.449173360266698</c:v>
                </c:pt>
                <c:pt idx="31073">
                  <c:v>91.115081320125</c:v>
                </c:pt>
                <c:pt idx="31074">
                  <c:v>83.171594031024995</c:v>
                </c:pt>
                <c:pt idx="31075">
                  <c:v>74.288176515866695</c:v>
                </c:pt>
                <c:pt idx="31076">
                  <c:v>55.910900681258298</c:v>
                </c:pt>
                <c:pt idx="31077">
                  <c:v>46.918480300566699</c:v>
                </c:pt>
                <c:pt idx="31078">
                  <c:v>47.012130971775001</c:v>
                </c:pt>
                <c:pt idx="31079">
                  <c:v>46.278356466916698</c:v>
                </c:pt>
                <c:pt idx="31080">
                  <c:v>65.5646025622667</c:v>
                </c:pt>
                <c:pt idx="31081">
                  <c:v>53.220841674275</c:v>
                </c:pt>
                <c:pt idx="31082">
                  <c:v>55.622015987633297</c:v>
                </c:pt>
                <c:pt idx="31083">
                  <c:v>50.798568031175002</c:v>
                </c:pt>
                <c:pt idx="31084">
                  <c:v>37.574910846658298</c:v>
                </c:pt>
                <c:pt idx="31085">
                  <c:v>37.263062010808298</c:v>
                </c:pt>
                <c:pt idx="31086">
                  <c:v>45.5093128099167</c:v>
                </c:pt>
                <c:pt idx="31087">
                  <c:v>55.178736451483303</c:v>
                </c:pt>
                <c:pt idx="31088">
                  <c:v>64.716293916108299</c:v>
                </c:pt>
                <c:pt idx="31089">
                  <c:v>73.828096290675006</c:v>
                </c:pt>
                <c:pt idx="31090">
                  <c:v>80.581878411108306</c:v>
                </c:pt>
                <c:pt idx="31091">
                  <c:v>83.411804170691696</c:v>
                </c:pt>
                <c:pt idx="31092">
                  <c:v>83.380128101875002</c:v>
                </c:pt>
                <c:pt idx="31093">
                  <c:v>85.716009770966707</c:v>
                </c:pt>
                <c:pt idx="31094">
                  <c:v>88.415345482041701</c:v>
                </c:pt>
                <c:pt idx="31095">
                  <c:v>87.690356123666703</c:v>
                </c:pt>
                <c:pt idx="31096">
                  <c:v>83.587625343808298</c:v>
                </c:pt>
                <c:pt idx="31097">
                  <c:v>70.905720768691694</c:v>
                </c:pt>
                <c:pt idx="31098">
                  <c:v>63.833785745199997</c:v>
                </c:pt>
                <c:pt idx="31099">
                  <c:v>50.206029502725002</c:v>
                </c:pt>
                <c:pt idx="31100">
                  <c:v>47.197048438674997</c:v>
                </c:pt>
                <c:pt idx="31101">
                  <c:v>44.703074103624999</c:v>
                </c:pt>
                <c:pt idx="31102">
                  <c:v>44.860171177341698</c:v>
                </c:pt>
                <c:pt idx="31103">
                  <c:v>42.159281825850002</c:v>
                </c:pt>
                <c:pt idx="31104">
                  <c:v>38.406644867750003</c:v>
                </c:pt>
                <c:pt idx="31105">
                  <c:v>41.694573221725001</c:v>
                </c:pt>
                <c:pt idx="31106">
                  <c:v>40.906935831416703</c:v>
                </c:pt>
                <c:pt idx="31107">
                  <c:v>38.493557634433301</c:v>
                </c:pt>
                <c:pt idx="31108">
                  <c:v>30.687550988325</c:v>
                </c:pt>
                <c:pt idx="31109">
                  <c:v>32.984662031133297</c:v>
                </c:pt>
                <c:pt idx="31110">
                  <c:v>37.454183172649998</c:v>
                </c:pt>
                <c:pt idx="31111">
                  <c:v>43.544263941366701</c:v>
                </c:pt>
                <c:pt idx="31112">
                  <c:v>52.429907709366702</c:v>
                </c:pt>
                <c:pt idx="31113">
                  <c:v>55.541664224441703</c:v>
                </c:pt>
                <c:pt idx="31114">
                  <c:v>60.121820382141699</c:v>
                </c:pt>
                <c:pt idx="31115">
                  <c:v>66.542426579299999</c:v>
                </c:pt>
                <c:pt idx="31116">
                  <c:v>71.215729230175</c:v>
                </c:pt>
                <c:pt idx="31117">
                  <c:v>75.595205497916695</c:v>
                </c:pt>
                <c:pt idx="31118">
                  <c:v>78.912246508449996</c:v>
                </c:pt>
                <c:pt idx="31119">
                  <c:v>80.589394759458301</c:v>
                </c:pt>
                <c:pt idx="31120">
                  <c:v>77.386022880766703</c:v>
                </c:pt>
                <c:pt idx="31121">
                  <c:v>64.837662963075005</c:v>
                </c:pt>
                <c:pt idx="31122">
                  <c:v>58.856040137925</c:v>
                </c:pt>
                <c:pt idx="31123">
                  <c:v>57.682763673108298</c:v>
                </c:pt>
                <c:pt idx="31124">
                  <c:v>58.236213962908302</c:v>
                </c:pt>
                <c:pt idx="31125">
                  <c:v>59.68823260325</c:v>
                </c:pt>
                <c:pt idx="31126">
                  <c:v>54.295673828483302</c:v>
                </c:pt>
                <c:pt idx="31127">
                  <c:v>55.031110324566697</c:v>
                </c:pt>
                <c:pt idx="31128">
                  <c:v>49.240556993475003</c:v>
                </c:pt>
                <c:pt idx="31129">
                  <c:v>47.054765553666698</c:v>
                </c:pt>
                <c:pt idx="31130">
                  <c:v>43.318868058608302</c:v>
                </c:pt>
                <c:pt idx="31131">
                  <c:v>48.596860575208296</c:v>
                </c:pt>
                <c:pt idx="31132">
                  <c:v>63.540448131974998</c:v>
                </c:pt>
                <c:pt idx="31133">
                  <c:v>63.948702006816703</c:v>
                </c:pt>
                <c:pt idx="31134">
                  <c:v>63.881625705633297</c:v>
                </c:pt>
                <c:pt idx="31135">
                  <c:v>67.005006907583294</c:v>
                </c:pt>
                <c:pt idx="31136">
                  <c:v>71.208705066491703</c:v>
                </c:pt>
                <c:pt idx="31137">
                  <c:v>73.417682440583306</c:v>
                </c:pt>
                <c:pt idx="31138">
                  <c:v>76.2433197669083</c:v>
                </c:pt>
                <c:pt idx="31139">
                  <c:v>77.124440249516695</c:v>
                </c:pt>
                <c:pt idx="31140">
                  <c:v>80.889814371450001</c:v>
                </c:pt>
                <c:pt idx="31141">
                  <c:v>81.957190398466693</c:v>
                </c:pt>
                <c:pt idx="31142">
                  <c:v>71.483647122400001</c:v>
                </c:pt>
                <c:pt idx="31143">
                  <c:v>63.913836911566698</c:v>
                </c:pt>
                <c:pt idx="31144">
                  <c:v>59.230254836199997</c:v>
                </c:pt>
                <c:pt idx="31145">
                  <c:v>55.470799583191699</c:v>
                </c:pt>
                <c:pt idx="31146">
                  <c:v>52.973257277066701</c:v>
                </c:pt>
                <c:pt idx="31147">
                  <c:v>50.792467949433302</c:v>
                </c:pt>
                <c:pt idx="31148">
                  <c:v>48.20184674835</c:v>
                </c:pt>
                <c:pt idx="31149">
                  <c:v>66.101117978633297</c:v>
                </c:pt>
                <c:pt idx="31150">
                  <c:v>85.903576829833298</c:v>
                </c:pt>
                <c:pt idx="31151">
                  <c:v>91.084618725033295</c:v>
                </c:pt>
                <c:pt idx="31152">
                  <c:v>93.834779318216704</c:v>
                </c:pt>
                <c:pt idx="31153">
                  <c:v>93.629776681683296</c:v>
                </c:pt>
                <c:pt idx="31154">
                  <c:v>90.291500234150007</c:v>
                </c:pt>
                <c:pt idx="31155">
                  <c:v>92.557066218700001</c:v>
                </c:pt>
                <c:pt idx="31156">
                  <c:v>99.874947037024995</c:v>
                </c:pt>
                <c:pt idx="31157">
                  <c:v>111.150588252083</c:v>
                </c:pt>
                <c:pt idx="31158">
                  <c:v>113.651838125667</c:v>
                </c:pt>
                <c:pt idx="31159">
                  <c:v>114.027029296167</c:v>
                </c:pt>
                <c:pt idx="31160">
                  <c:v>114.734672966083</c:v>
                </c:pt>
                <c:pt idx="31161">
                  <c:v>115.9124511675</c:v>
                </c:pt>
                <c:pt idx="31162">
                  <c:v>117.396054211333</c:v>
                </c:pt>
                <c:pt idx="31163">
                  <c:v>119.06317070966701</c:v>
                </c:pt>
                <c:pt idx="31164">
                  <c:v>112.37602968749999</c:v>
                </c:pt>
                <c:pt idx="31165">
                  <c:v>106.86318914875</c:v>
                </c:pt>
                <c:pt idx="31166">
                  <c:v>107.041795467833</c:v>
                </c:pt>
                <c:pt idx="31167">
                  <c:v>106.564161864167</c:v>
                </c:pt>
                <c:pt idx="31168">
                  <c:v>102.074371007275</c:v>
                </c:pt>
                <c:pt idx="31169">
                  <c:v>95.162454829641703</c:v>
                </c:pt>
                <c:pt idx="31170">
                  <c:v>92.266398952941699</c:v>
                </c:pt>
                <c:pt idx="31171">
                  <c:v>91.600839918866697</c:v>
                </c:pt>
                <c:pt idx="31172">
                  <c:v>84.494169828883301</c:v>
                </c:pt>
                <c:pt idx="31173">
                  <c:v>72.695925084491705</c:v>
                </c:pt>
                <c:pt idx="31174">
                  <c:v>62.4486889928667</c:v>
                </c:pt>
                <c:pt idx="31175">
                  <c:v>56.967726935608297</c:v>
                </c:pt>
                <c:pt idx="31176">
                  <c:v>58.324205656208299</c:v>
                </c:pt>
                <c:pt idx="31177">
                  <c:v>63.959090598516703</c:v>
                </c:pt>
                <c:pt idx="31178">
                  <c:v>55.972640425383297</c:v>
                </c:pt>
                <c:pt idx="31179">
                  <c:v>54.808331401583303</c:v>
                </c:pt>
                <c:pt idx="31180">
                  <c:v>53.675819973549999</c:v>
                </c:pt>
                <c:pt idx="31181">
                  <c:v>57.819065853124997</c:v>
                </c:pt>
                <c:pt idx="31182">
                  <c:v>63.666773672058298</c:v>
                </c:pt>
                <c:pt idx="31183">
                  <c:v>70.858257480558393</c:v>
                </c:pt>
                <c:pt idx="31184">
                  <c:v>73.0425833144417</c:v>
                </c:pt>
                <c:pt idx="31185">
                  <c:v>75.684227910116704</c:v>
                </c:pt>
                <c:pt idx="31186">
                  <c:v>82.270133559341701</c:v>
                </c:pt>
                <c:pt idx="31187">
                  <c:v>86.927725486858293</c:v>
                </c:pt>
                <c:pt idx="31188">
                  <c:v>90.9643403947167</c:v>
                </c:pt>
                <c:pt idx="31189">
                  <c:v>89.982830657199997</c:v>
                </c:pt>
                <c:pt idx="31190">
                  <c:v>91.589886797549994</c:v>
                </c:pt>
                <c:pt idx="31191">
                  <c:v>89.920555943516703</c:v>
                </c:pt>
                <c:pt idx="31192">
                  <c:v>87.111979029175004</c:v>
                </c:pt>
                <c:pt idx="31193">
                  <c:v>82.251913136591696</c:v>
                </c:pt>
                <c:pt idx="31194">
                  <c:v>75.035698790149993</c:v>
                </c:pt>
                <c:pt idx="31195">
                  <c:v>68.3086566702667</c:v>
                </c:pt>
                <c:pt idx="31196">
                  <c:v>69.9778833547917</c:v>
                </c:pt>
                <c:pt idx="31197">
                  <c:v>67.263180666224997</c:v>
                </c:pt>
                <c:pt idx="31198">
                  <c:v>67.261120626116707</c:v>
                </c:pt>
                <c:pt idx="31199">
                  <c:v>64.949358335525005</c:v>
                </c:pt>
                <c:pt idx="31200">
                  <c:v>65.138193202875001</c:v>
                </c:pt>
                <c:pt idx="31201">
                  <c:v>67.012614754850006</c:v>
                </c:pt>
                <c:pt idx="31202">
                  <c:v>68.465539206691702</c:v>
                </c:pt>
                <c:pt idx="31203">
                  <c:v>69.730549842783304</c:v>
                </c:pt>
                <c:pt idx="31204">
                  <c:v>69.526930724108297</c:v>
                </c:pt>
                <c:pt idx="31205">
                  <c:v>71.501743675474998</c:v>
                </c:pt>
                <c:pt idx="31206">
                  <c:v>74.397852106591699</c:v>
                </c:pt>
                <c:pt idx="31207">
                  <c:v>77.269303672608302</c:v>
                </c:pt>
                <c:pt idx="31208">
                  <c:v>80.757430817058307</c:v>
                </c:pt>
                <c:pt idx="31209">
                  <c:v>84.5217192145833</c:v>
                </c:pt>
                <c:pt idx="31210">
                  <c:v>86.235309160833296</c:v>
                </c:pt>
                <c:pt idx="31211">
                  <c:v>87.853612520675</c:v>
                </c:pt>
                <c:pt idx="31212">
                  <c:v>90.272932254191701</c:v>
                </c:pt>
                <c:pt idx="31213">
                  <c:v>93.454866225066695</c:v>
                </c:pt>
                <c:pt idx="31214">
                  <c:v>93.064061929549993</c:v>
                </c:pt>
                <c:pt idx="31215">
                  <c:v>90.774179959025005</c:v>
                </c:pt>
                <c:pt idx="31216">
                  <c:v>88.892554020316695</c:v>
                </c:pt>
                <c:pt idx="31217">
                  <c:v>90.502489396308306</c:v>
                </c:pt>
                <c:pt idx="31218">
                  <c:v>97.675000826749994</c:v>
                </c:pt>
                <c:pt idx="31219">
                  <c:v>95.322266163558297</c:v>
                </c:pt>
                <c:pt idx="31220">
                  <c:v>87.791221258458293</c:v>
                </c:pt>
                <c:pt idx="31221">
                  <c:v>80.712720170591695</c:v>
                </c:pt>
                <c:pt idx="31222">
                  <c:v>71.713461884599994</c:v>
                </c:pt>
                <c:pt idx="31223">
                  <c:v>68.568915717716706</c:v>
                </c:pt>
                <c:pt idx="31224">
                  <c:v>67.760988667874997</c:v>
                </c:pt>
                <c:pt idx="31225">
                  <c:v>67.607505921691697</c:v>
                </c:pt>
                <c:pt idx="31226">
                  <c:v>67.443043636683299</c:v>
                </c:pt>
                <c:pt idx="31227">
                  <c:v>68.676765728950002</c:v>
                </c:pt>
                <c:pt idx="31228">
                  <c:v>68.632887875600005</c:v>
                </c:pt>
                <c:pt idx="31229">
                  <c:v>68.524286271025005</c:v>
                </c:pt>
                <c:pt idx="31230">
                  <c:v>70.360685948683297</c:v>
                </c:pt>
                <c:pt idx="31231">
                  <c:v>74.499717305649995</c:v>
                </c:pt>
                <c:pt idx="31232">
                  <c:v>77.101890319025003</c:v>
                </c:pt>
                <c:pt idx="31233">
                  <c:v>80.019720467658303</c:v>
                </c:pt>
                <c:pt idx="31234">
                  <c:v>85.173794499150006</c:v>
                </c:pt>
                <c:pt idx="31235">
                  <c:v>90.511119197149995</c:v>
                </c:pt>
                <c:pt idx="31236">
                  <c:v>90.852606505908298</c:v>
                </c:pt>
                <c:pt idx="31237">
                  <c:v>95.437959565499995</c:v>
                </c:pt>
                <c:pt idx="31238">
                  <c:v>98.992895891958298</c:v>
                </c:pt>
                <c:pt idx="31239">
                  <c:v>98.5025764032833</c:v>
                </c:pt>
                <c:pt idx="31240">
                  <c:v>96.877789773991694</c:v>
                </c:pt>
                <c:pt idx="31241">
                  <c:v>94.582282588850006</c:v>
                </c:pt>
                <c:pt idx="31242">
                  <c:v>91.183522237125004</c:v>
                </c:pt>
                <c:pt idx="31243">
                  <c:v>83.968400477158298</c:v>
                </c:pt>
                <c:pt idx="31244">
                  <c:v>72.566326053066703</c:v>
                </c:pt>
                <c:pt idx="31245">
                  <c:v>63.035798265224997</c:v>
                </c:pt>
                <c:pt idx="31246">
                  <c:v>51.866512572924997</c:v>
                </c:pt>
                <c:pt idx="31247">
                  <c:v>42.446884997875003</c:v>
                </c:pt>
                <c:pt idx="31248">
                  <c:v>39.9431843127417</c:v>
                </c:pt>
                <c:pt idx="31249">
                  <c:v>42.282969893391702</c:v>
                </c:pt>
                <c:pt idx="31250">
                  <c:v>55.230555982391699</c:v>
                </c:pt>
                <c:pt idx="31251">
                  <c:v>66.964864250733299</c:v>
                </c:pt>
                <c:pt idx="31252">
                  <c:v>71.980410035008305</c:v>
                </c:pt>
                <c:pt idx="31253">
                  <c:v>76.096005542691699</c:v>
                </c:pt>
                <c:pt idx="31254">
                  <c:v>78.620036249466693</c:v>
                </c:pt>
                <c:pt idx="31255">
                  <c:v>82.309478421700007</c:v>
                </c:pt>
                <c:pt idx="31256">
                  <c:v>89.945160487224996</c:v>
                </c:pt>
                <c:pt idx="31257">
                  <c:v>94.132485186391705</c:v>
                </c:pt>
                <c:pt idx="31258">
                  <c:v>96.864375269366704</c:v>
                </c:pt>
                <c:pt idx="31259">
                  <c:v>98.592644405916701</c:v>
                </c:pt>
                <c:pt idx="31260">
                  <c:v>100.88788811956699</c:v>
                </c:pt>
                <c:pt idx="31261">
                  <c:v>101.286838550667</c:v>
                </c:pt>
                <c:pt idx="31262">
                  <c:v>106.440330541417</c:v>
                </c:pt>
                <c:pt idx="31263">
                  <c:v>118.152809416083</c:v>
                </c:pt>
                <c:pt idx="31264">
                  <c:v>120.68276764733299</c:v>
                </c:pt>
                <c:pt idx="31265">
                  <c:v>120.917056332</c:v>
                </c:pt>
                <c:pt idx="31266">
                  <c:v>116.87448298783301</c:v>
                </c:pt>
                <c:pt idx="31267">
                  <c:v>109.891008787583</c:v>
                </c:pt>
                <c:pt idx="31268">
                  <c:v>101.64807237881701</c:v>
                </c:pt>
                <c:pt idx="31269">
                  <c:v>97.501995614250006</c:v>
                </c:pt>
                <c:pt idx="31270">
                  <c:v>72.676774642833294</c:v>
                </c:pt>
                <c:pt idx="31271">
                  <c:v>58.326497525258297</c:v>
                </c:pt>
                <c:pt idx="31272">
                  <c:v>50.236976773158297</c:v>
                </c:pt>
                <c:pt idx="31273">
                  <c:v>45.875139418241702</c:v>
                </c:pt>
                <c:pt idx="31274">
                  <c:v>43.730514712008301</c:v>
                </c:pt>
                <c:pt idx="31275">
                  <c:v>41.859105962133299</c:v>
                </c:pt>
                <c:pt idx="31276">
                  <c:v>43.122898473483303</c:v>
                </c:pt>
                <c:pt idx="31277">
                  <c:v>44.664319526791701</c:v>
                </c:pt>
                <c:pt idx="31278">
                  <c:v>50.294206321049998</c:v>
                </c:pt>
                <c:pt idx="31279">
                  <c:v>55.795946912583297</c:v>
                </c:pt>
                <c:pt idx="31280">
                  <c:v>56.719166195816697</c:v>
                </c:pt>
                <c:pt idx="31281">
                  <c:v>63.073523329133302</c:v>
                </c:pt>
                <c:pt idx="31282">
                  <c:v>76.247832819233295</c:v>
                </c:pt>
                <c:pt idx="31283">
                  <c:v>84.901565947449996</c:v>
                </c:pt>
                <c:pt idx="31284">
                  <c:v>90.940985592250001</c:v>
                </c:pt>
                <c:pt idx="31285">
                  <c:v>92.243508395133304</c:v>
                </c:pt>
                <c:pt idx="31286">
                  <c:v>96.861757173316704</c:v>
                </c:pt>
                <c:pt idx="31287">
                  <c:v>99.273903486366706</c:v>
                </c:pt>
                <c:pt idx="31288">
                  <c:v>92.273929066874999</c:v>
                </c:pt>
                <c:pt idx="31289">
                  <c:v>74.628238684483307</c:v>
                </c:pt>
                <c:pt idx="31290">
                  <c:v>60.341815854741697</c:v>
                </c:pt>
                <c:pt idx="31291">
                  <c:v>44.614014941725003</c:v>
                </c:pt>
                <c:pt idx="31292">
                  <c:v>28.092522198458301</c:v>
                </c:pt>
                <c:pt idx="31293">
                  <c:v>22.705259713225001</c:v>
                </c:pt>
                <c:pt idx="31294">
                  <c:v>22.156325978566699</c:v>
                </c:pt>
                <c:pt idx="31295">
                  <c:v>16.9773995504917</c:v>
                </c:pt>
                <c:pt idx="31296">
                  <c:v>16.8583219009417</c:v>
                </c:pt>
                <c:pt idx="31297">
                  <c:v>18.7252524430417</c:v>
                </c:pt>
                <c:pt idx="31298">
                  <c:v>24.981998362183301</c:v>
                </c:pt>
                <c:pt idx="31299">
                  <c:v>21.397216651575</c:v>
                </c:pt>
                <c:pt idx="31300">
                  <c:v>23.3313231045917</c:v>
                </c:pt>
                <c:pt idx="31301">
                  <c:v>31.691474435708301</c:v>
                </c:pt>
                <c:pt idx="31302">
                  <c:v>37.627525210383297</c:v>
                </c:pt>
                <c:pt idx="31303">
                  <c:v>42.561036256666704</c:v>
                </c:pt>
                <c:pt idx="31304">
                  <c:v>46.3349859713</c:v>
                </c:pt>
                <c:pt idx="31305">
                  <c:v>56.865095957041703</c:v>
                </c:pt>
                <c:pt idx="31306">
                  <c:v>62.735482210024998</c:v>
                </c:pt>
                <c:pt idx="31307">
                  <c:v>71.383800993958303</c:v>
                </c:pt>
                <c:pt idx="31308">
                  <c:v>79.158801365499997</c:v>
                </c:pt>
                <c:pt idx="31309">
                  <c:v>80.289107529424996</c:v>
                </c:pt>
                <c:pt idx="31310">
                  <c:v>80.264096067058304</c:v>
                </c:pt>
                <c:pt idx="31311">
                  <c:v>79.717658576991695</c:v>
                </c:pt>
                <c:pt idx="31312">
                  <c:v>71.213117374125005</c:v>
                </c:pt>
                <c:pt idx="31313">
                  <c:v>72.816359288358299</c:v>
                </c:pt>
                <c:pt idx="31314">
                  <c:v>51.932137521533299</c:v>
                </c:pt>
                <c:pt idx="31315">
                  <c:v>40.388289238066697</c:v>
                </c:pt>
                <c:pt idx="31316">
                  <c:v>29.877336753416699</c:v>
                </c:pt>
                <c:pt idx="31317">
                  <c:v>26.318589114341702</c:v>
                </c:pt>
                <c:pt idx="31318">
                  <c:v>20.742015068216698</c:v>
                </c:pt>
                <c:pt idx="31319">
                  <c:v>22.720231831208299</c:v>
                </c:pt>
                <c:pt idx="31320">
                  <c:v>27.609543649300001</c:v>
                </c:pt>
                <c:pt idx="31321">
                  <c:v>27.635316409525</c:v>
                </c:pt>
                <c:pt idx="31322">
                  <c:v>24.927581029258299</c:v>
                </c:pt>
                <c:pt idx="31323">
                  <c:v>25.077043811433299</c:v>
                </c:pt>
                <c:pt idx="31324">
                  <c:v>27.097909832725001</c:v>
                </c:pt>
                <c:pt idx="31325">
                  <c:v>31.446355793266701</c:v>
                </c:pt>
                <c:pt idx="31326">
                  <c:v>45.583996750099999</c:v>
                </c:pt>
                <c:pt idx="31327">
                  <c:v>53.748512573158301</c:v>
                </c:pt>
                <c:pt idx="31328">
                  <c:v>57.965789000074999</c:v>
                </c:pt>
                <c:pt idx="31329">
                  <c:v>64.418301835966702</c:v>
                </c:pt>
                <c:pt idx="31330">
                  <c:v>68.831265760558296</c:v>
                </c:pt>
                <c:pt idx="31331">
                  <c:v>67.237981319200003</c:v>
                </c:pt>
                <c:pt idx="31332">
                  <c:v>63.898368948741698</c:v>
                </c:pt>
                <c:pt idx="31333">
                  <c:v>65.6003529961</c:v>
                </c:pt>
                <c:pt idx="31334">
                  <c:v>65.014962232266697</c:v>
                </c:pt>
                <c:pt idx="31335">
                  <c:v>64.095483210983303</c:v>
                </c:pt>
                <c:pt idx="31336">
                  <c:v>58.844986783608299</c:v>
                </c:pt>
                <c:pt idx="31337">
                  <c:v>51.754663995266696</c:v>
                </c:pt>
                <c:pt idx="31338">
                  <c:v>47.510256836841698</c:v>
                </c:pt>
                <c:pt idx="31339">
                  <c:v>48.956720559541701</c:v>
                </c:pt>
                <c:pt idx="31340">
                  <c:v>47.67762176355</c:v>
                </c:pt>
                <c:pt idx="31341">
                  <c:v>47.2290145285167</c:v>
                </c:pt>
                <c:pt idx="31342">
                  <c:v>44.8352141549083</c:v>
                </c:pt>
                <c:pt idx="31343">
                  <c:v>38.784240287791697</c:v>
                </c:pt>
                <c:pt idx="31344">
                  <c:v>34.6457636720083</c:v>
                </c:pt>
                <c:pt idx="31345">
                  <c:v>35.833705018241702</c:v>
                </c:pt>
                <c:pt idx="31346">
                  <c:v>35.349210097183303</c:v>
                </c:pt>
                <c:pt idx="31347">
                  <c:v>36.944275740400002</c:v>
                </c:pt>
                <c:pt idx="31348">
                  <c:v>37.945722405308302</c:v>
                </c:pt>
                <c:pt idx="31349">
                  <c:v>40.663500087149998</c:v>
                </c:pt>
                <c:pt idx="31350">
                  <c:v>47.591723169691697</c:v>
                </c:pt>
                <c:pt idx="31351">
                  <c:v>49.069792945441698</c:v>
                </c:pt>
                <c:pt idx="31352">
                  <c:v>49.921941776449998</c:v>
                </c:pt>
                <c:pt idx="31353">
                  <c:v>54.890836226658301</c:v>
                </c:pt>
                <c:pt idx="31354">
                  <c:v>57.376781835108297</c:v>
                </c:pt>
                <c:pt idx="31355">
                  <c:v>55.1433086792333</c:v>
                </c:pt>
                <c:pt idx="31356">
                  <c:v>54.1080950658083</c:v>
                </c:pt>
                <c:pt idx="31357">
                  <c:v>60.283379407550001</c:v>
                </c:pt>
                <c:pt idx="31358">
                  <c:v>64.946490291083293</c:v>
                </c:pt>
                <c:pt idx="31359">
                  <c:v>74.965246181725007</c:v>
                </c:pt>
                <c:pt idx="31360">
                  <c:v>87.797733984991694</c:v>
                </c:pt>
                <c:pt idx="31361">
                  <c:v>83.411922455908297</c:v>
                </c:pt>
                <c:pt idx="31362">
                  <c:v>81.742809949675006</c:v>
                </c:pt>
                <c:pt idx="31363">
                  <c:v>80.883222276641703</c:v>
                </c:pt>
                <c:pt idx="31364">
                  <c:v>76.078230644650006</c:v>
                </c:pt>
                <c:pt idx="31365">
                  <c:v>66.105738473158297</c:v>
                </c:pt>
                <c:pt idx="31366">
                  <c:v>63.5381372422667</c:v>
                </c:pt>
                <c:pt idx="31367">
                  <c:v>59.417556125866703</c:v>
                </c:pt>
                <c:pt idx="31368">
                  <c:v>59.592046759991703</c:v>
                </c:pt>
                <c:pt idx="31369">
                  <c:v>61.470961973258298</c:v>
                </c:pt>
                <c:pt idx="31370">
                  <c:v>64.384939484225001</c:v>
                </c:pt>
                <c:pt idx="31371">
                  <c:v>80.982620201291695</c:v>
                </c:pt>
                <c:pt idx="31372">
                  <c:v>89.459021583124994</c:v>
                </c:pt>
                <c:pt idx="31373">
                  <c:v>86.054553872816697</c:v>
                </c:pt>
                <c:pt idx="31374">
                  <c:v>85.908788897825005</c:v>
                </c:pt>
                <c:pt idx="31375">
                  <c:v>89.4381482028584</c:v>
                </c:pt>
                <c:pt idx="31376">
                  <c:v>94.1950399329167</c:v>
                </c:pt>
                <c:pt idx="31377">
                  <c:v>94.910652942166706</c:v>
                </c:pt>
                <c:pt idx="31378">
                  <c:v>91.726303278966697</c:v>
                </c:pt>
                <c:pt idx="31379">
                  <c:v>95.429684796358401</c:v>
                </c:pt>
                <c:pt idx="31380">
                  <c:v>96.003634576141707</c:v>
                </c:pt>
                <c:pt idx="31381">
                  <c:v>93.596010357108298</c:v>
                </c:pt>
                <c:pt idx="31382">
                  <c:v>95.762407892175005</c:v>
                </c:pt>
                <c:pt idx="31383">
                  <c:v>97.140404805116702</c:v>
                </c:pt>
                <c:pt idx="31384">
                  <c:v>95.574509267458296</c:v>
                </c:pt>
                <c:pt idx="31385">
                  <c:v>96.554481845650002</c:v>
                </c:pt>
                <c:pt idx="31386">
                  <c:v>99.836432178258306</c:v>
                </c:pt>
                <c:pt idx="31387">
                  <c:v>80.4298935469333</c:v>
                </c:pt>
                <c:pt idx="31388">
                  <c:v>67.419660124174996</c:v>
                </c:pt>
                <c:pt idx="31389">
                  <c:v>52.223047000391702</c:v>
                </c:pt>
                <c:pt idx="31390">
                  <c:v>40.336522099591697</c:v>
                </c:pt>
                <c:pt idx="31391">
                  <c:v>33.893910570133301</c:v>
                </c:pt>
                <c:pt idx="31392">
                  <c:v>39.230956945791696</c:v>
                </c:pt>
                <c:pt idx="31393">
                  <c:v>33.102136810291697</c:v>
                </c:pt>
                <c:pt idx="31394">
                  <c:v>31.6638287594667</c:v>
                </c:pt>
                <c:pt idx="31395">
                  <c:v>34.428678931841702</c:v>
                </c:pt>
                <c:pt idx="31396">
                  <c:v>35.437792169475003</c:v>
                </c:pt>
                <c:pt idx="31397">
                  <c:v>46.866900050016703</c:v>
                </c:pt>
                <c:pt idx="31398">
                  <c:v>56.017603625299998</c:v>
                </c:pt>
                <c:pt idx="31399">
                  <c:v>65.250886018299994</c:v>
                </c:pt>
                <c:pt idx="31400">
                  <c:v>72.255719288375005</c:v>
                </c:pt>
                <c:pt idx="31401">
                  <c:v>78.4054177035583</c:v>
                </c:pt>
                <c:pt idx="31402">
                  <c:v>84.129224642599993</c:v>
                </c:pt>
                <c:pt idx="31403">
                  <c:v>88.436657142591699</c:v>
                </c:pt>
                <c:pt idx="31404">
                  <c:v>90.522629928191606</c:v>
                </c:pt>
                <c:pt idx="31405">
                  <c:v>93.560637754750005</c:v>
                </c:pt>
                <c:pt idx="31406">
                  <c:v>98.084464235724994</c:v>
                </c:pt>
                <c:pt idx="31407">
                  <c:v>103.85635664775</c:v>
                </c:pt>
                <c:pt idx="31408">
                  <c:v>119.82453973225</c:v>
                </c:pt>
                <c:pt idx="31409">
                  <c:v>115.163889282833</c:v>
                </c:pt>
                <c:pt idx="31410">
                  <c:v>105.320387908667</c:v>
                </c:pt>
                <c:pt idx="31411">
                  <c:v>104.976347086</c:v>
                </c:pt>
                <c:pt idx="31412">
                  <c:v>97.461455468441699</c:v>
                </c:pt>
                <c:pt idx="31413">
                  <c:v>98.3317750142417</c:v>
                </c:pt>
                <c:pt idx="31414">
                  <c:v>93.686353362808305</c:v>
                </c:pt>
                <c:pt idx="31415">
                  <c:v>90.996783125783296</c:v>
                </c:pt>
                <c:pt idx="31416">
                  <c:v>89.927066387899998</c:v>
                </c:pt>
                <c:pt idx="31417">
                  <c:v>84.864530455491703</c:v>
                </c:pt>
                <c:pt idx="31418">
                  <c:v>72.966096344091696</c:v>
                </c:pt>
                <c:pt idx="31419">
                  <c:v>72.778742099783301</c:v>
                </c:pt>
                <c:pt idx="31420">
                  <c:v>62.2103215596917</c:v>
                </c:pt>
                <c:pt idx="31421">
                  <c:v>63.671165555800002</c:v>
                </c:pt>
                <c:pt idx="31422">
                  <c:v>71.054186083375001</c:v>
                </c:pt>
                <c:pt idx="31423">
                  <c:v>76.855117069366699</c:v>
                </c:pt>
                <c:pt idx="31424">
                  <c:v>83.136871690891695</c:v>
                </c:pt>
                <c:pt idx="31425">
                  <c:v>87.491957886516701</c:v>
                </c:pt>
                <c:pt idx="31426">
                  <c:v>83.517333949033301</c:v>
                </c:pt>
                <c:pt idx="31427">
                  <c:v>87.191618822525001</c:v>
                </c:pt>
                <c:pt idx="31428">
                  <c:v>92.875978928708307</c:v>
                </c:pt>
                <c:pt idx="31429">
                  <c:v>95.893617618558295</c:v>
                </c:pt>
                <c:pt idx="31430">
                  <c:v>98.579211383791602</c:v>
                </c:pt>
                <c:pt idx="31431">
                  <c:v>99.873768390124994</c:v>
                </c:pt>
                <c:pt idx="31432">
                  <c:v>96.386490336208297</c:v>
                </c:pt>
                <c:pt idx="31433">
                  <c:v>85.106786910866703</c:v>
                </c:pt>
                <c:pt idx="31434">
                  <c:v>70.200165380974994</c:v>
                </c:pt>
                <c:pt idx="31435">
                  <c:v>51.241395481799998</c:v>
                </c:pt>
                <c:pt idx="31436">
                  <c:v>41.332403729950002</c:v>
                </c:pt>
                <c:pt idx="31437">
                  <c:v>36.568141021858303</c:v>
                </c:pt>
                <c:pt idx="31438">
                  <c:v>34.036617461208301</c:v>
                </c:pt>
                <c:pt idx="31439">
                  <c:v>29.328036717216701</c:v>
                </c:pt>
                <c:pt idx="31440">
                  <c:v>27.0897077408667</c:v>
                </c:pt>
                <c:pt idx="31441">
                  <c:v>23.401998362333298</c:v>
                </c:pt>
                <c:pt idx="31442">
                  <c:v>23.3237198825917</c:v>
                </c:pt>
                <c:pt idx="31443">
                  <c:v>24.390908752233301</c:v>
                </c:pt>
                <c:pt idx="31444">
                  <c:v>30.234910758691701</c:v>
                </c:pt>
                <c:pt idx="31445">
                  <c:v>37.460831572241702</c:v>
                </c:pt>
                <c:pt idx="31446">
                  <c:v>42.288270317416703</c:v>
                </c:pt>
                <c:pt idx="31447">
                  <c:v>43.688685019849999</c:v>
                </c:pt>
                <c:pt idx="31448">
                  <c:v>46.056003979266698</c:v>
                </c:pt>
                <c:pt idx="31449">
                  <c:v>56.211314733991699</c:v>
                </c:pt>
                <c:pt idx="31450">
                  <c:v>59.977708102708299</c:v>
                </c:pt>
                <c:pt idx="31451">
                  <c:v>71.141864267541706</c:v>
                </c:pt>
                <c:pt idx="31452">
                  <c:v>79.091545739599994</c:v>
                </c:pt>
                <c:pt idx="31453">
                  <c:v>78.936968545016697</c:v>
                </c:pt>
                <c:pt idx="31454">
                  <c:v>85.384071618600004</c:v>
                </c:pt>
                <c:pt idx="31455">
                  <c:v>82.205238981333395</c:v>
                </c:pt>
                <c:pt idx="31456">
                  <c:v>69.058982833849996</c:v>
                </c:pt>
                <c:pt idx="31457">
                  <c:v>55.864802871233302</c:v>
                </c:pt>
                <c:pt idx="31458">
                  <c:v>47.102987006616701</c:v>
                </c:pt>
                <c:pt idx="31459">
                  <c:v>35.080574191416702</c:v>
                </c:pt>
                <c:pt idx="31460">
                  <c:v>26.735219796208298</c:v>
                </c:pt>
                <c:pt idx="31461">
                  <c:v>19.148973790574999</c:v>
                </c:pt>
                <c:pt idx="31462">
                  <c:v>16.025949707900001</c:v>
                </c:pt>
                <c:pt idx="31463">
                  <c:v>14.2371946438333</c:v>
                </c:pt>
                <c:pt idx="31464">
                  <c:v>13.9831802054167</c:v>
                </c:pt>
                <c:pt idx="31465">
                  <c:v>13.6359576403833</c:v>
                </c:pt>
                <c:pt idx="31466">
                  <c:v>13.455369094</c:v>
                </c:pt>
                <c:pt idx="31467">
                  <c:v>14.783127950825</c:v>
                </c:pt>
                <c:pt idx="31468">
                  <c:v>22.061622390641698</c:v>
                </c:pt>
                <c:pt idx="31469">
                  <c:v>32.669085924208296</c:v>
                </c:pt>
                <c:pt idx="31470">
                  <c:v>37.8524809620667</c:v>
                </c:pt>
                <c:pt idx="31471">
                  <c:v>41.9113628228083</c:v>
                </c:pt>
                <c:pt idx="31472">
                  <c:v>46.881544175925001</c:v>
                </c:pt>
                <c:pt idx="31473">
                  <c:v>60.749251871683299</c:v>
                </c:pt>
                <c:pt idx="31474">
                  <c:v>63.139137684891701</c:v>
                </c:pt>
                <c:pt idx="31475">
                  <c:v>65.967346243233294</c:v>
                </c:pt>
                <c:pt idx="31476">
                  <c:v>69.878639209408306</c:v>
                </c:pt>
                <c:pt idx="31477">
                  <c:v>64.354224093024996</c:v>
                </c:pt>
                <c:pt idx="31478">
                  <c:v>67.100040338883304</c:v>
                </c:pt>
                <c:pt idx="31479">
                  <c:v>66.306125191025004</c:v>
                </c:pt>
                <c:pt idx="31480">
                  <c:v>62.7117205328667</c:v>
                </c:pt>
                <c:pt idx="31481">
                  <c:v>58.319849626574999</c:v>
                </c:pt>
                <c:pt idx="31482">
                  <c:v>48.411751915975003</c:v>
                </c:pt>
                <c:pt idx="31483">
                  <c:v>41.664704907091703</c:v>
                </c:pt>
                <c:pt idx="31484">
                  <c:v>35.2669842519417</c:v>
                </c:pt>
                <c:pt idx="31485">
                  <c:v>33.134876263458303</c:v>
                </c:pt>
                <c:pt idx="31486">
                  <c:v>30.344298222158301</c:v>
                </c:pt>
                <c:pt idx="31487">
                  <c:v>27.896599795883301</c:v>
                </c:pt>
                <c:pt idx="31488">
                  <c:v>25.111140677433301</c:v>
                </c:pt>
                <c:pt idx="31489">
                  <c:v>31.497392500358298</c:v>
                </c:pt>
                <c:pt idx="31490">
                  <c:v>38.326245751066701</c:v>
                </c:pt>
                <c:pt idx="31491">
                  <c:v>38.008648903108302</c:v>
                </c:pt>
                <c:pt idx="31492">
                  <c:v>34.038434930766698</c:v>
                </c:pt>
                <c:pt idx="31493">
                  <c:v>34.951330437049997</c:v>
                </c:pt>
                <c:pt idx="31494">
                  <c:v>41.689224650941703</c:v>
                </c:pt>
                <c:pt idx="31495">
                  <c:v>48.867557646225002</c:v>
                </c:pt>
                <c:pt idx="31496">
                  <c:v>55.712407343058302</c:v>
                </c:pt>
                <c:pt idx="31497">
                  <c:v>61.054807750575002</c:v>
                </c:pt>
                <c:pt idx="31498">
                  <c:v>66.093588517924999</c:v>
                </c:pt>
                <c:pt idx="31499">
                  <c:v>69.291476486966701</c:v>
                </c:pt>
                <c:pt idx="31500">
                  <c:v>66.421309957725001</c:v>
                </c:pt>
                <c:pt idx="31501">
                  <c:v>68.385231484225002</c:v>
                </c:pt>
                <c:pt idx="31502">
                  <c:v>69.576337521291606</c:v>
                </c:pt>
                <c:pt idx="31503">
                  <c:v>68.050359675124994</c:v>
                </c:pt>
                <c:pt idx="31504">
                  <c:v>64.876168073891705</c:v>
                </c:pt>
                <c:pt idx="31505">
                  <c:v>61.105086298791697</c:v>
                </c:pt>
                <c:pt idx="31506">
                  <c:v>49.424196759183303</c:v>
                </c:pt>
                <c:pt idx="31507">
                  <c:v>34.709710055850003</c:v>
                </c:pt>
                <c:pt idx="31508">
                  <c:v>28.364324515491699</c:v>
                </c:pt>
                <c:pt idx="31509">
                  <c:v>23.117341193858302</c:v>
                </c:pt>
                <c:pt idx="31510">
                  <c:v>19.872412064291701</c:v>
                </c:pt>
                <c:pt idx="31511">
                  <c:v>20.134630949316701</c:v>
                </c:pt>
                <c:pt idx="31512">
                  <c:v>18.483731825608299</c:v>
                </c:pt>
                <c:pt idx="31513">
                  <c:v>23.181464439608298</c:v>
                </c:pt>
                <c:pt idx="31514">
                  <c:v>24.0041397250417</c:v>
                </c:pt>
                <c:pt idx="31515">
                  <c:v>20.961352704458299</c:v>
                </c:pt>
                <c:pt idx="31516">
                  <c:v>23.8584570676</c:v>
                </c:pt>
                <c:pt idx="31517">
                  <c:v>30.4360865516167</c:v>
                </c:pt>
                <c:pt idx="31518">
                  <c:v>33.520313343283298</c:v>
                </c:pt>
                <c:pt idx="31519">
                  <c:v>40.981907414491701</c:v>
                </c:pt>
                <c:pt idx="31520">
                  <c:v>47.556597863874998</c:v>
                </c:pt>
                <c:pt idx="31521">
                  <c:v>54.649476596416697</c:v>
                </c:pt>
                <c:pt idx="31522">
                  <c:v>64.423339474658306</c:v>
                </c:pt>
                <c:pt idx="31523">
                  <c:v>70.211623865649997</c:v>
                </c:pt>
                <c:pt idx="31524">
                  <c:v>72.118757155699996</c:v>
                </c:pt>
                <c:pt idx="31525">
                  <c:v>74.475742413600003</c:v>
                </c:pt>
                <c:pt idx="31526">
                  <c:v>82.599562422091694</c:v>
                </c:pt>
                <c:pt idx="31527">
                  <c:v>79.016333141133302</c:v>
                </c:pt>
                <c:pt idx="31528">
                  <c:v>61.578629345774999</c:v>
                </c:pt>
                <c:pt idx="31529">
                  <c:v>49.558373058850002</c:v>
                </c:pt>
                <c:pt idx="31530">
                  <c:v>42.349843372791703</c:v>
                </c:pt>
                <c:pt idx="31531">
                  <c:v>27.270248900891701</c:v>
                </c:pt>
                <c:pt idx="31532">
                  <c:v>15.556838550666701</c:v>
                </c:pt>
                <c:pt idx="31533">
                  <c:v>15.740437887724999</c:v>
                </c:pt>
                <c:pt idx="31534">
                  <c:v>12.472868813950001</c:v>
                </c:pt>
                <c:pt idx="31535">
                  <c:v>13.3495522510167</c:v>
                </c:pt>
                <c:pt idx="31536">
                  <c:v>13.711280954758299</c:v>
                </c:pt>
                <c:pt idx="31537">
                  <c:v>13.501991405366701</c:v>
                </c:pt>
                <c:pt idx="31538">
                  <c:v>13.366227866675001</c:v>
                </c:pt>
                <c:pt idx="31539">
                  <c:v>12.79816985255</c:v>
                </c:pt>
                <c:pt idx="31540">
                  <c:v>19.542381990783301</c:v>
                </c:pt>
                <c:pt idx="31541">
                  <c:v>35.248409305408302</c:v>
                </c:pt>
                <c:pt idx="31542">
                  <c:v>41.330370214208301</c:v>
                </c:pt>
                <c:pt idx="31543">
                  <c:v>48.028685415150001</c:v>
                </c:pt>
                <c:pt idx="31544">
                  <c:v>53.5664152853833</c:v>
                </c:pt>
                <c:pt idx="31545">
                  <c:v>52.557953862308302</c:v>
                </c:pt>
                <c:pt idx="31546">
                  <c:v>50.2697769281083</c:v>
                </c:pt>
                <c:pt idx="31547">
                  <c:v>51.337165348433302</c:v>
                </c:pt>
                <c:pt idx="31548">
                  <c:v>53.675340200566701</c:v>
                </c:pt>
                <c:pt idx="31549">
                  <c:v>55.275054278841701</c:v>
                </c:pt>
                <c:pt idx="31550">
                  <c:v>55.2359284947917</c:v>
                </c:pt>
                <c:pt idx="31551">
                  <c:v>53.820949776066698</c:v>
                </c:pt>
                <c:pt idx="31552">
                  <c:v>52.111898789050002</c:v>
                </c:pt>
                <c:pt idx="31553">
                  <c:v>53.144311078566702</c:v>
                </c:pt>
                <c:pt idx="31554">
                  <c:v>42.5285715587083</c:v>
                </c:pt>
                <c:pt idx="31555">
                  <c:v>36.897838264458301</c:v>
                </c:pt>
                <c:pt idx="31556">
                  <c:v>30.549317974341701</c:v>
                </c:pt>
                <c:pt idx="31557">
                  <c:v>24.8360085081083</c:v>
                </c:pt>
                <c:pt idx="31558">
                  <c:v>21.6502560708917</c:v>
                </c:pt>
                <c:pt idx="31559">
                  <c:v>17.0464669439083</c:v>
                </c:pt>
                <c:pt idx="31560">
                  <c:v>16.884598157891698</c:v>
                </c:pt>
                <c:pt idx="31561">
                  <c:v>18.355469816125002</c:v>
                </c:pt>
                <c:pt idx="31562">
                  <c:v>26.9958641301833</c:v>
                </c:pt>
                <c:pt idx="31563">
                  <c:v>31.028645184775002</c:v>
                </c:pt>
                <c:pt idx="31564">
                  <c:v>26.3455529578167</c:v>
                </c:pt>
                <c:pt idx="31565">
                  <c:v>29.9877519942833</c:v>
                </c:pt>
                <c:pt idx="31566">
                  <c:v>37.541611166458303</c:v>
                </c:pt>
                <c:pt idx="31567">
                  <c:v>41.720351256333302</c:v>
                </c:pt>
                <c:pt idx="31568">
                  <c:v>44.195409169933299</c:v>
                </c:pt>
                <c:pt idx="31569">
                  <c:v>47.413848872633302</c:v>
                </c:pt>
                <c:pt idx="31570">
                  <c:v>50.986907837799997</c:v>
                </c:pt>
                <c:pt idx="31571">
                  <c:v>51.867544391858303</c:v>
                </c:pt>
                <c:pt idx="31572">
                  <c:v>52.064054884474999</c:v>
                </c:pt>
                <c:pt idx="31573">
                  <c:v>52.695374598791702</c:v>
                </c:pt>
                <c:pt idx="31574">
                  <c:v>56.035966379683302</c:v>
                </c:pt>
                <c:pt idx="31575">
                  <c:v>61.632921088516703</c:v>
                </c:pt>
                <c:pt idx="31576">
                  <c:v>61.298478039208298</c:v>
                </c:pt>
                <c:pt idx="31577">
                  <c:v>59.131018781024999</c:v>
                </c:pt>
                <c:pt idx="31578">
                  <c:v>49.741012754791697</c:v>
                </c:pt>
                <c:pt idx="31579">
                  <c:v>41.246508991299997</c:v>
                </c:pt>
                <c:pt idx="31580">
                  <c:v>41.816198997433297</c:v>
                </c:pt>
                <c:pt idx="31581">
                  <c:v>45.677909867966697</c:v>
                </c:pt>
                <c:pt idx="31582">
                  <c:v>41.318309480700002</c:v>
                </c:pt>
                <c:pt idx="31583">
                  <c:v>36.8287688964583</c:v>
                </c:pt>
                <c:pt idx="31584">
                  <c:v>37.411528587183298</c:v>
                </c:pt>
                <c:pt idx="31585">
                  <c:v>39.558835149308301</c:v>
                </c:pt>
                <c:pt idx="31586">
                  <c:v>38.146019297999999</c:v>
                </c:pt>
                <c:pt idx="31587">
                  <c:v>38.785318482125</c:v>
                </c:pt>
                <c:pt idx="31588">
                  <c:v>61.936466589683299</c:v>
                </c:pt>
                <c:pt idx="31589">
                  <c:v>69.103475394791701</c:v>
                </c:pt>
                <c:pt idx="31590">
                  <c:v>58.1275710119167</c:v>
                </c:pt>
                <c:pt idx="31591">
                  <c:v>63.355602995566699</c:v>
                </c:pt>
                <c:pt idx="31592">
                  <c:v>65.576268920191694</c:v>
                </c:pt>
                <c:pt idx="31593">
                  <c:v>65.418032477658301</c:v>
                </c:pt>
                <c:pt idx="31594">
                  <c:v>69.812439440199995</c:v>
                </c:pt>
                <c:pt idx="31595">
                  <c:v>75.441719260766703</c:v>
                </c:pt>
                <c:pt idx="31596">
                  <c:v>79.098072389774998</c:v>
                </c:pt>
                <c:pt idx="31597">
                  <c:v>79.331259500724997</c:v>
                </c:pt>
                <c:pt idx="31598">
                  <c:v>80.251092772958302</c:v>
                </c:pt>
                <c:pt idx="31599">
                  <c:v>76.421828116016698</c:v>
                </c:pt>
                <c:pt idx="31600">
                  <c:v>74.419936918083295</c:v>
                </c:pt>
                <c:pt idx="31601">
                  <c:v>66.880167808758301</c:v>
                </c:pt>
                <c:pt idx="31602">
                  <c:v>52.887741218233302</c:v>
                </c:pt>
                <c:pt idx="31603">
                  <c:v>46.188834282475</c:v>
                </c:pt>
                <c:pt idx="31604">
                  <c:v>41.207618096375001</c:v>
                </c:pt>
                <c:pt idx="31605">
                  <c:v>36.947544698008301</c:v>
                </c:pt>
                <c:pt idx="31606">
                  <c:v>31.196991364900001</c:v>
                </c:pt>
                <c:pt idx="31607">
                  <c:v>33.022145684516701</c:v>
                </c:pt>
                <c:pt idx="31608">
                  <c:v>36.215894802599998</c:v>
                </c:pt>
                <c:pt idx="31609">
                  <c:v>35.769651100758303</c:v>
                </c:pt>
                <c:pt idx="31610">
                  <c:v>38.2431768156167</c:v>
                </c:pt>
                <c:pt idx="31611">
                  <c:v>41.6097223391833</c:v>
                </c:pt>
                <c:pt idx="31612">
                  <c:v>44.394295508383301</c:v>
                </c:pt>
                <c:pt idx="31613">
                  <c:v>48.347643139808298</c:v>
                </c:pt>
                <c:pt idx="31614">
                  <c:v>53.2710271269167</c:v>
                </c:pt>
                <c:pt idx="31615">
                  <c:v>68.325494100291706</c:v>
                </c:pt>
                <c:pt idx="31616">
                  <c:v>82.941010887158299</c:v>
                </c:pt>
                <c:pt idx="31617">
                  <c:v>91.749991573533293</c:v>
                </c:pt>
                <c:pt idx="31618">
                  <c:v>97.044030274224994</c:v>
                </c:pt>
                <c:pt idx="31619">
                  <c:v>93.780996715816698</c:v>
                </c:pt>
                <c:pt idx="31620">
                  <c:v>90.451722459050004</c:v>
                </c:pt>
                <c:pt idx="31621">
                  <c:v>98.462898479949999</c:v>
                </c:pt>
                <c:pt idx="31622">
                  <c:v>100.755063437475</c:v>
                </c:pt>
                <c:pt idx="31623">
                  <c:v>111.710298365583</c:v>
                </c:pt>
                <c:pt idx="31624">
                  <c:v>115.562983288417</c:v>
                </c:pt>
                <c:pt idx="31625">
                  <c:v>116.704926606833</c:v>
                </c:pt>
                <c:pt idx="31626">
                  <c:v>113.884709380083</c:v>
                </c:pt>
                <c:pt idx="31627">
                  <c:v>109.038597206083</c:v>
                </c:pt>
                <c:pt idx="31628">
                  <c:v>105.038042675667</c:v>
                </c:pt>
                <c:pt idx="31629">
                  <c:v>95.099541643283303</c:v>
                </c:pt>
                <c:pt idx="31630">
                  <c:v>88.452894896441606</c:v>
                </c:pt>
                <c:pt idx="31631">
                  <c:v>85.709216304625002</c:v>
                </c:pt>
                <c:pt idx="31632">
                  <c:v>82.4483395618917</c:v>
                </c:pt>
                <c:pt idx="31633">
                  <c:v>69.255551441708306</c:v>
                </c:pt>
                <c:pt idx="31634">
                  <c:v>63.352914150691703</c:v>
                </c:pt>
                <c:pt idx="31635">
                  <c:v>59.080629001783301</c:v>
                </c:pt>
                <c:pt idx="31636">
                  <c:v>60.6659862933667</c:v>
                </c:pt>
                <c:pt idx="31637">
                  <c:v>68.451862984858295</c:v>
                </c:pt>
                <c:pt idx="31638">
                  <c:v>79.568778285616702</c:v>
                </c:pt>
                <c:pt idx="31639">
                  <c:v>85.759794704499996</c:v>
                </c:pt>
                <c:pt idx="31640">
                  <c:v>76.933954733841702</c:v>
                </c:pt>
                <c:pt idx="31641">
                  <c:v>77.910432976025007</c:v>
                </c:pt>
                <c:pt idx="31642">
                  <c:v>78.591253695250003</c:v>
                </c:pt>
                <c:pt idx="31643">
                  <c:v>79.046848149808298</c:v>
                </c:pt>
                <c:pt idx="31644">
                  <c:v>84.917967401675</c:v>
                </c:pt>
                <c:pt idx="31645">
                  <c:v>90.389187562341704</c:v>
                </c:pt>
                <c:pt idx="31646">
                  <c:v>90.738298211024997</c:v>
                </c:pt>
                <c:pt idx="31647">
                  <c:v>87.132842023308299</c:v>
                </c:pt>
                <c:pt idx="31648">
                  <c:v>84.359747868158294</c:v>
                </c:pt>
                <c:pt idx="31649">
                  <c:v>76.196208724325004</c:v>
                </c:pt>
                <c:pt idx="31650">
                  <c:v>67.283169655625002</c:v>
                </c:pt>
                <c:pt idx="31651">
                  <c:v>54.3798456689833</c:v>
                </c:pt>
                <c:pt idx="31652">
                  <c:v>53.549303788958298</c:v>
                </c:pt>
                <c:pt idx="31653">
                  <c:v>50.6550438609667</c:v>
                </c:pt>
                <c:pt idx="31654">
                  <c:v>43.694371723774999</c:v>
                </c:pt>
                <c:pt idx="31655">
                  <c:v>43.1833927838167</c:v>
                </c:pt>
                <c:pt idx="31656">
                  <c:v>28.199941056966701</c:v>
                </c:pt>
                <c:pt idx="31657">
                  <c:v>28.178518872141701</c:v>
                </c:pt>
                <c:pt idx="31658">
                  <c:v>46.526692829608301</c:v>
                </c:pt>
                <c:pt idx="31659">
                  <c:v>62.419829515516703</c:v>
                </c:pt>
                <c:pt idx="31660">
                  <c:v>56.787081653791702</c:v>
                </c:pt>
                <c:pt idx="31661">
                  <c:v>62.4140568294833</c:v>
                </c:pt>
                <c:pt idx="31662">
                  <c:v>66.446526428741706</c:v>
                </c:pt>
                <c:pt idx="31663">
                  <c:v>67.026090371516702</c:v>
                </c:pt>
                <c:pt idx="31664">
                  <c:v>71.356470758816698</c:v>
                </c:pt>
                <c:pt idx="31665">
                  <c:v>70.051632836124995</c:v>
                </c:pt>
                <c:pt idx="31666">
                  <c:v>69.280217193425003</c:v>
                </c:pt>
                <c:pt idx="31667">
                  <c:v>69.943821969633305</c:v>
                </c:pt>
                <c:pt idx="31668">
                  <c:v>72.533370317833302</c:v>
                </c:pt>
                <c:pt idx="31669">
                  <c:v>78.006278070150003</c:v>
                </c:pt>
                <c:pt idx="31670">
                  <c:v>82.354830297691706</c:v>
                </c:pt>
                <c:pt idx="31671">
                  <c:v>83.010538416791604</c:v>
                </c:pt>
                <c:pt idx="31672">
                  <c:v>77.06141691325</c:v>
                </c:pt>
                <c:pt idx="31673">
                  <c:v>65.571144970475004</c:v>
                </c:pt>
                <c:pt idx="31674">
                  <c:v>55.191909363683301</c:v>
                </c:pt>
                <c:pt idx="31675">
                  <c:v>49.817099125916698</c:v>
                </c:pt>
                <c:pt idx="31676">
                  <c:v>50.291176518258297</c:v>
                </c:pt>
                <c:pt idx="31677">
                  <c:v>41.887819836108299</c:v>
                </c:pt>
                <c:pt idx="31678">
                  <c:v>33.795780369366703</c:v>
                </c:pt>
                <c:pt idx="31679">
                  <c:v>33.452935183774997</c:v>
                </c:pt>
                <c:pt idx="31680">
                  <c:v>34.013838858633299</c:v>
                </c:pt>
                <c:pt idx="31681">
                  <c:v>41.071146178341699</c:v>
                </c:pt>
                <c:pt idx="31682">
                  <c:v>42.865901728849998</c:v>
                </c:pt>
                <c:pt idx="31683">
                  <c:v>48.626574157108301</c:v>
                </c:pt>
                <c:pt idx="31684">
                  <c:v>63.936228852399999</c:v>
                </c:pt>
                <c:pt idx="31685">
                  <c:v>85.292857743458299</c:v>
                </c:pt>
                <c:pt idx="31686">
                  <c:v>88.144943558191699</c:v>
                </c:pt>
                <c:pt idx="31687">
                  <c:v>93.961741259150003</c:v>
                </c:pt>
                <c:pt idx="31688">
                  <c:v>96.303221144199995</c:v>
                </c:pt>
                <c:pt idx="31689">
                  <c:v>95.982429965541698</c:v>
                </c:pt>
                <c:pt idx="31690">
                  <c:v>98.381367464016705</c:v>
                </c:pt>
                <c:pt idx="31691">
                  <c:v>100.65363435983301</c:v>
                </c:pt>
                <c:pt idx="31692">
                  <c:v>98.760409106908298</c:v>
                </c:pt>
                <c:pt idx="31693">
                  <c:v>95.736029161700003</c:v>
                </c:pt>
                <c:pt idx="31694">
                  <c:v>92.391382841766699</c:v>
                </c:pt>
                <c:pt idx="31695">
                  <c:v>91.950293960525002</c:v>
                </c:pt>
                <c:pt idx="31696">
                  <c:v>90.378695228458298</c:v>
                </c:pt>
                <c:pt idx="31697">
                  <c:v>85.848960663474998</c:v>
                </c:pt>
                <c:pt idx="31698">
                  <c:v>75.635322958733298</c:v>
                </c:pt>
                <c:pt idx="31699">
                  <c:v>60.6186013339167</c:v>
                </c:pt>
                <c:pt idx="31700">
                  <c:v>53.6743579822</c:v>
                </c:pt>
                <c:pt idx="31701">
                  <c:v>46.492017068466701</c:v>
                </c:pt>
                <c:pt idx="31702">
                  <c:v>41.697453245224999</c:v>
                </c:pt>
                <c:pt idx="31703">
                  <c:v>40.119390346058303</c:v>
                </c:pt>
                <c:pt idx="31704">
                  <c:v>31.567164880133301</c:v>
                </c:pt>
                <c:pt idx="31705">
                  <c:v>33.773928911008298</c:v>
                </c:pt>
                <c:pt idx="31706">
                  <c:v>43.449089131774997</c:v>
                </c:pt>
                <c:pt idx="31707">
                  <c:v>46.606971335875002</c:v>
                </c:pt>
                <c:pt idx="31708">
                  <c:v>52.122527124175001</c:v>
                </c:pt>
                <c:pt idx="31709">
                  <c:v>60.133374694116696</c:v>
                </c:pt>
                <c:pt idx="31710">
                  <c:v>68.106346921750003</c:v>
                </c:pt>
                <c:pt idx="31711">
                  <c:v>77.9771638227583</c:v>
                </c:pt>
                <c:pt idx="31712">
                  <c:v>80.863852423099999</c:v>
                </c:pt>
                <c:pt idx="31713">
                  <c:v>84.167007147333294</c:v>
                </c:pt>
                <c:pt idx="31714">
                  <c:v>84.906088955000001</c:v>
                </c:pt>
                <c:pt idx="31715">
                  <c:v>86.650709608133297</c:v>
                </c:pt>
                <c:pt idx="31716">
                  <c:v>89.242232943549993</c:v>
                </c:pt>
                <c:pt idx="31717">
                  <c:v>89.997608890600006</c:v>
                </c:pt>
                <c:pt idx="31718">
                  <c:v>87.914653516200005</c:v>
                </c:pt>
                <c:pt idx="31719">
                  <c:v>83.250075348233295</c:v>
                </c:pt>
                <c:pt idx="31720">
                  <c:v>80.947992053041702</c:v>
                </c:pt>
                <c:pt idx="31721">
                  <c:v>79.561383385658303</c:v>
                </c:pt>
                <c:pt idx="31722">
                  <c:v>84.852062780466696</c:v>
                </c:pt>
                <c:pt idx="31723">
                  <c:v>86.175241894283303</c:v>
                </c:pt>
                <c:pt idx="31724">
                  <c:v>86.637763310266706</c:v>
                </c:pt>
                <c:pt idx="31725">
                  <c:v>78.886251118866696</c:v>
                </c:pt>
                <c:pt idx="31726">
                  <c:v>61.127993564908301</c:v>
                </c:pt>
                <c:pt idx="31727">
                  <c:v>41.790822957816701</c:v>
                </c:pt>
                <c:pt idx="31728">
                  <c:v>51.1259775940417</c:v>
                </c:pt>
                <c:pt idx="31729">
                  <c:v>40.219115934100003</c:v>
                </c:pt>
                <c:pt idx="31730">
                  <c:v>40.575370167949998</c:v>
                </c:pt>
                <c:pt idx="31731">
                  <c:v>42.553355968966699</c:v>
                </c:pt>
                <c:pt idx="31732">
                  <c:v>42.919809002949997</c:v>
                </c:pt>
                <c:pt idx="31733">
                  <c:v>49.7747465578583</c:v>
                </c:pt>
                <c:pt idx="31734">
                  <c:v>61.373211714416698</c:v>
                </c:pt>
                <c:pt idx="31735">
                  <c:v>69.181174640666697</c:v>
                </c:pt>
                <c:pt idx="31736">
                  <c:v>72.796343211649997</c:v>
                </c:pt>
                <c:pt idx="31737">
                  <c:v>72.833883363041707</c:v>
                </c:pt>
                <c:pt idx="31738">
                  <c:v>75.9174497857083</c:v>
                </c:pt>
                <c:pt idx="31739">
                  <c:v>79.806153007033302</c:v>
                </c:pt>
                <c:pt idx="31740">
                  <c:v>87.430646853516606</c:v>
                </c:pt>
                <c:pt idx="31741">
                  <c:v>91.216888482841696</c:v>
                </c:pt>
                <c:pt idx="31742">
                  <c:v>93.067387956733299</c:v>
                </c:pt>
                <c:pt idx="31743">
                  <c:v>93.882874271383301</c:v>
                </c:pt>
                <c:pt idx="31744">
                  <c:v>88.263942796916695</c:v>
                </c:pt>
                <c:pt idx="31745">
                  <c:v>74.795354979766699</c:v>
                </c:pt>
                <c:pt idx="31746">
                  <c:v>62.7974871697417</c:v>
                </c:pt>
                <c:pt idx="31747">
                  <c:v>52.269591899399998</c:v>
                </c:pt>
                <c:pt idx="31748">
                  <c:v>41.754103175166698</c:v>
                </c:pt>
                <c:pt idx="31749">
                  <c:v>35.105563132666703</c:v>
                </c:pt>
                <c:pt idx="31750">
                  <c:v>26.094237004291699</c:v>
                </c:pt>
                <c:pt idx="31751">
                  <c:v>32.554291206633302</c:v>
                </c:pt>
                <c:pt idx="31752">
                  <c:v>36.970074898266702</c:v>
                </c:pt>
                <c:pt idx="31753">
                  <c:v>39.1288820390333</c:v>
                </c:pt>
                <c:pt idx="31754">
                  <c:v>35.543825753533298</c:v>
                </c:pt>
                <c:pt idx="31755">
                  <c:v>28.166058437749999</c:v>
                </c:pt>
                <c:pt idx="31756">
                  <c:v>27.572496479600002</c:v>
                </c:pt>
                <c:pt idx="31757">
                  <c:v>35.811219574416697</c:v>
                </c:pt>
                <c:pt idx="31758">
                  <c:v>44.921686722291703</c:v>
                </c:pt>
                <c:pt idx="31759">
                  <c:v>48.201591130058297</c:v>
                </c:pt>
                <c:pt idx="31760">
                  <c:v>52.334254423416702</c:v>
                </c:pt>
                <c:pt idx="31761">
                  <c:v>59.933111248324998</c:v>
                </c:pt>
                <c:pt idx="31762">
                  <c:v>62.995621329274996</c:v>
                </c:pt>
                <c:pt idx="31763">
                  <c:v>70.372538117100007</c:v>
                </c:pt>
                <c:pt idx="31764">
                  <c:v>75.0407768086</c:v>
                </c:pt>
                <c:pt idx="31765">
                  <c:v>81.955975558333293</c:v>
                </c:pt>
                <c:pt idx="31766">
                  <c:v>86.122019593333306</c:v>
                </c:pt>
                <c:pt idx="31767">
                  <c:v>86.9821381492917</c:v>
                </c:pt>
                <c:pt idx="31768">
                  <c:v>76.329845739250004</c:v>
                </c:pt>
                <c:pt idx="31769">
                  <c:v>60.043140884425</c:v>
                </c:pt>
                <c:pt idx="31770">
                  <c:v>44.780172895191697</c:v>
                </c:pt>
                <c:pt idx="31771">
                  <c:v>35.426896350349999</c:v>
                </c:pt>
                <c:pt idx="31772">
                  <c:v>38.231366904083302</c:v>
                </c:pt>
                <c:pt idx="31773">
                  <c:v>35.712715522033299</c:v>
                </c:pt>
                <c:pt idx="31774">
                  <c:v>32.181589725125001</c:v>
                </c:pt>
                <c:pt idx="31775">
                  <c:v>31.0402413776667</c:v>
                </c:pt>
                <c:pt idx="31776">
                  <c:v>31.199027773116701</c:v>
                </c:pt>
                <c:pt idx="31777">
                  <c:v>33.572488751608297</c:v>
                </c:pt>
                <c:pt idx="31778">
                  <c:v>32.432381132000003</c:v>
                </c:pt>
                <c:pt idx="31779">
                  <c:v>31.856309067849999</c:v>
                </c:pt>
                <c:pt idx="31780">
                  <c:v>38.2513413273917</c:v>
                </c:pt>
                <c:pt idx="31781">
                  <c:v>47.0838649588583</c:v>
                </c:pt>
                <c:pt idx="31782">
                  <c:v>51.654626369466698</c:v>
                </c:pt>
                <c:pt idx="31783">
                  <c:v>52.295999272633303</c:v>
                </c:pt>
                <c:pt idx="31784">
                  <c:v>55.886045375841697</c:v>
                </c:pt>
                <c:pt idx="31785">
                  <c:v>61.230645011191697</c:v>
                </c:pt>
                <c:pt idx="31786">
                  <c:v>60.644124182766703</c:v>
                </c:pt>
                <c:pt idx="31787">
                  <c:v>60.63486119345</c:v>
                </c:pt>
                <c:pt idx="31788">
                  <c:v>62.654237579674998</c:v>
                </c:pt>
                <c:pt idx="31789">
                  <c:v>63.945142036375003</c:v>
                </c:pt>
                <c:pt idx="31790">
                  <c:v>65.560199363266705</c:v>
                </c:pt>
                <c:pt idx="31791">
                  <c:v>65.602658208316697</c:v>
                </c:pt>
                <c:pt idx="31792">
                  <c:v>61.3921693586583</c:v>
                </c:pt>
                <c:pt idx="31793">
                  <c:v>52.727821955300001</c:v>
                </c:pt>
                <c:pt idx="31794">
                  <c:v>45.270089505275003</c:v>
                </c:pt>
                <c:pt idx="31795">
                  <c:v>33.271979182058303</c:v>
                </c:pt>
                <c:pt idx="31796">
                  <c:v>19.409825856775001</c:v>
                </c:pt>
                <c:pt idx="31797">
                  <c:v>15.696262888008301</c:v>
                </c:pt>
                <c:pt idx="31798">
                  <c:v>12.871406433324999</c:v>
                </c:pt>
                <c:pt idx="31799">
                  <c:v>10.837854191325</c:v>
                </c:pt>
                <c:pt idx="31800">
                  <c:v>11.233926674916701</c:v>
                </c:pt>
                <c:pt idx="31801">
                  <c:v>12.213919667200001</c:v>
                </c:pt>
                <c:pt idx="31802">
                  <c:v>14.709229928341699</c:v>
                </c:pt>
                <c:pt idx="31803">
                  <c:v>17.239636089699999</c:v>
                </c:pt>
                <c:pt idx="31804">
                  <c:v>19.383112728241699</c:v>
                </c:pt>
                <c:pt idx="31805">
                  <c:v>27.718540726250001</c:v>
                </c:pt>
                <c:pt idx="31806">
                  <c:v>33.776330258649999</c:v>
                </c:pt>
                <c:pt idx="31807">
                  <c:v>37.949441731708298</c:v>
                </c:pt>
                <c:pt idx="31808">
                  <c:v>43.462176831241699</c:v>
                </c:pt>
                <c:pt idx="31809">
                  <c:v>48.524856375474997</c:v>
                </c:pt>
                <c:pt idx="31810">
                  <c:v>52.918249880258301</c:v>
                </c:pt>
                <c:pt idx="31811">
                  <c:v>57.180571844183298</c:v>
                </c:pt>
                <c:pt idx="31812">
                  <c:v>59.1753701376417</c:v>
                </c:pt>
                <c:pt idx="31813">
                  <c:v>60.515426919216701</c:v>
                </c:pt>
                <c:pt idx="31814">
                  <c:v>59.157156908441699</c:v>
                </c:pt>
                <c:pt idx="31815">
                  <c:v>57.056632145625002</c:v>
                </c:pt>
                <c:pt idx="31816">
                  <c:v>52.028429879941697</c:v>
                </c:pt>
                <c:pt idx="31817">
                  <c:v>44.179601369133302</c:v>
                </c:pt>
                <c:pt idx="31818">
                  <c:v>44.514709773716703</c:v>
                </c:pt>
                <c:pt idx="31819">
                  <c:v>45.062603751416702</c:v>
                </c:pt>
                <c:pt idx="31820">
                  <c:v>58.287773591691703</c:v>
                </c:pt>
                <c:pt idx="31821">
                  <c:v>67.553193581599999</c:v>
                </c:pt>
                <c:pt idx="31822">
                  <c:v>59.028989898950002</c:v>
                </c:pt>
                <c:pt idx="31823">
                  <c:v>45.242933218200001</c:v>
                </c:pt>
                <c:pt idx="31824">
                  <c:v>41.386969971408298</c:v>
                </c:pt>
                <c:pt idx="31825">
                  <c:v>45.805122499466698</c:v>
                </c:pt>
                <c:pt idx="31826">
                  <c:v>69.094264144674995</c:v>
                </c:pt>
                <c:pt idx="31827">
                  <c:v>55.439247670716703</c:v>
                </c:pt>
                <c:pt idx="31828">
                  <c:v>52.161133417158297</c:v>
                </c:pt>
                <c:pt idx="31829">
                  <c:v>57.3309130335833</c:v>
                </c:pt>
                <c:pt idx="31830">
                  <c:v>61.147923238641702</c:v>
                </c:pt>
                <c:pt idx="31831">
                  <c:v>64.318912245250004</c:v>
                </c:pt>
                <c:pt idx="31832">
                  <c:v>67.072062006525002</c:v>
                </c:pt>
                <c:pt idx="31833">
                  <c:v>72.359784014816697</c:v>
                </c:pt>
                <c:pt idx="31834">
                  <c:v>75.289386116000003</c:v>
                </c:pt>
                <c:pt idx="31835">
                  <c:v>84.656495158016696</c:v>
                </c:pt>
                <c:pt idx="31836">
                  <c:v>86.252796057358296</c:v>
                </c:pt>
                <c:pt idx="31837">
                  <c:v>89.228429737891702</c:v>
                </c:pt>
                <c:pt idx="31838">
                  <c:v>92.892221068541701</c:v>
                </c:pt>
                <c:pt idx="31839">
                  <c:v>92.9662688016667</c:v>
                </c:pt>
                <c:pt idx="31840">
                  <c:v>90.978766240675</c:v>
                </c:pt>
                <c:pt idx="31841">
                  <c:v>81.905308539550006</c:v>
                </c:pt>
                <c:pt idx="31842">
                  <c:v>76.306593907658296</c:v>
                </c:pt>
                <c:pt idx="31843">
                  <c:v>74.149079019316702</c:v>
                </c:pt>
                <c:pt idx="31844">
                  <c:v>75.358400685399999</c:v>
                </c:pt>
                <c:pt idx="31845">
                  <c:v>68.845502667108306</c:v>
                </c:pt>
                <c:pt idx="31846">
                  <c:v>62.152524062658301</c:v>
                </c:pt>
                <c:pt idx="31847">
                  <c:v>67.590350642266699</c:v>
                </c:pt>
                <c:pt idx="31848">
                  <c:v>76.927859350475003</c:v>
                </c:pt>
                <c:pt idx="31849">
                  <c:v>84.355763697949996</c:v>
                </c:pt>
                <c:pt idx="31850">
                  <c:v>94.333656334799997</c:v>
                </c:pt>
                <c:pt idx="31851">
                  <c:v>99.317606427183307</c:v>
                </c:pt>
                <c:pt idx="31852">
                  <c:v>101.47312340649999</c:v>
                </c:pt>
                <c:pt idx="31853">
                  <c:v>98.469026346150002</c:v>
                </c:pt>
                <c:pt idx="31854">
                  <c:v>97.960461038008305</c:v>
                </c:pt>
                <c:pt idx="31855">
                  <c:v>97.467404584433297</c:v>
                </c:pt>
                <c:pt idx="31856">
                  <c:v>98.097232186216701</c:v>
                </c:pt>
                <c:pt idx="31857">
                  <c:v>99.056218973141696</c:v>
                </c:pt>
                <c:pt idx="31858">
                  <c:v>99.359570794324995</c:v>
                </c:pt>
                <c:pt idx="31859">
                  <c:v>98.361249443783294</c:v>
                </c:pt>
                <c:pt idx="31860">
                  <c:v>100.412432126333</c:v>
                </c:pt>
                <c:pt idx="31861">
                  <c:v>105.768874356333</c:v>
                </c:pt>
                <c:pt idx="31862">
                  <c:v>105.793906208667</c:v>
                </c:pt>
                <c:pt idx="31863">
                  <c:v>102.36703230156699</c:v>
                </c:pt>
                <c:pt idx="31864">
                  <c:v>97.410760352541701</c:v>
                </c:pt>
                <c:pt idx="31865">
                  <c:v>93.349159291399999</c:v>
                </c:pt>
                <c:pt idx="31866">
                  <c:v>90.125775856575004</c:v>
                </c:pt>
                <c:pt idx="31867">
                  <c:v>76.147089358291694</c:v>
                </c:pt>
                <c:pt idx="31868">
                  <c:v>60.317448464100003</c:v>
                </c:pt>
                <c:pt idx="31869">
                  <c:v>47.236748752658301</c:v>
                </c:pt>
                <c:pt idx="31870">
                  <c:v>37.963545650249998</c:v>
                </c:pt>
                <c:pt idx="31871">
                  <c:v>30.6169535006917</c:v>
                </c:pt>
                <c:pt idx="31872">
                  <c:v>31.3068467340333</c:v>
                </c:pt>
                <c:pt idx="31873">
                  <c:v>34.419615975725002</c:v>
                </c:pt>
                <c:pt idx="31874">
                  <c:v>27.696620461233302</c:v>
                </c:pt>
                <c:pt idx="31875">
                  <c:v>29.6570178649167</c:v>
                </c:pt>
                <c:pt idx="31876">
                  <c:v>29.125076541233302</c:v>
                </c:pt>
                <c:pt idx="31877">
                  <c:v>36.236911582224998</c:v>
                </c:pt>
                <c:pt idx="31878">
                  <c:v>43.5515978338167</c:v>
                </c:pt>
                <c:pt idx="31879">
                  <c:v>47.880464872333299</c:v>
                </c:pt>
                <c:pt idx="31880">
                  <c:v>57.253133232149999</c:v>
                </c:pt>
                <c:pt idx="31881">
                  <c:v>65.228500696158306</c:v>
                </c:pt>
                <c:pt idx="31882">
                  <c:v>67.379441875416703</c:v>
                </c:pt>
                <c:pt idx="31883">
                  <c:v>70.078898491516696</c:v>
                </c:pt>
                <c:pt idx="31884">
                  <c:v>73.336196867975005</c:v>
                </c:pt>
                <c:pt idx="31885">
                  <c:v>75.648699928225</c:v>
                </c:pt>
                <c:pt idx="31886">
                  <c:v>79.420206500099994</c:v>
                </c:pt>
                <c:pt idx="31887">
                  <c:v>80.7659673743333</c:v>
                </c:pt>
                <c:pt idx="31888">
                  <c:v>81.274826327975006</c:v>
                </c:pt>
                <c:pt idx="31889">
                  <c:v>76.202940774141695</c:v>
                </c:pt>
                <c:pt idx="31890">
                  <c:v>67.621945897841698</c:v>
                </c:pt>
                <c:pt idx="31891">
                  <c:v>57.371083710024998</c:v>
                </c:pt>
                <c:pt idx="31892">
                  <c:v>47.737305216983302</c:v>
                </c:pt>
                <c:pt idx="31893">
                  <c:v>39.769047254008299</c:v>
                </c:pt>
                <c:pt idx="31894">
                  <c:v>43.606580851916704</c:v>
                </c:pt>
                <c:pt idx="31895">
                  <c:v>39.075426649658297</c:v>
                </c:pt>
                <c:pt idx="31896">
                  <c:v>35.910359154316701</c:v>
                </c:pt>
                <c:pt idx="31897">
                  <c:v>36.163519212350003</c:v>
                </c:pt>
                <c:pt idx="31898">
                  <c:v>41.721874086625</c:v>
                </c:pt>
                <c:pt idx="31899">
                  <c:v>44.138090142508297</c:v>
                </c:pt>
                <c:pt idx="31900">
                  <c:v>46.221551147124998</c:v>
                </c:pt>
                <c:pt idx="31901">
                  <c:v>57.133512803716698</c:v>
                </c:pt>
                <c:pt idx="31902">
                  <c:v>64.438244390999998</c:v>
                </c:pt>
                <c:pt idx="31903">
                  <c:v>72.954069026699997</c:v>
                </c:pt>
                <c:pt idx="31904">
                  <c:v>82.324550837775007</c:v>
                </c:pt>
                <c:pt idx="31905">
                  <c:v>90.769430426024996</c:v>
                </c:pt>
                <c:pt idx="31906">
                  <c:v>93.6360615657333</c:v>
                </c:pt>
                <c:pt idx="31907">
                  <c:v>95.431001092108303</c:v>
                </c:pt>
                <c:pt idx="31908">
                  <c:v>98.305579592166694</c:v>
                </c:pt>
                <c:pt idx="31909">
                  <c:v>99.261681242341695</c:v>
                </c:pt>
                <c:pt idx="31910">
                  <c:v>99.033795432150001</c:v>
                </c:pt>
                <c:pt idx="31911">
                  <c:v>99.045194626741704</c:v>
                </c:pt>
                <c:pt idx="31912">
                  <c:v>96.950820953700003</c:v>
                </c:pt>
                <c:pt idx="31913">
                  <c:v>84.8032845031167</c:v>
                </c:pt>
                <c:pt idx="31914">
                  <c:v>70.078000781283293</c:v>
                </c:pt>
                <c:pt idx="31915">
                  <c:v>49.069782860375</c:v>
                </c:pt>
                <c:pt idx="31916">
                  <c:v>33.460529519058298</c:v>
                </c:pt>
                <c:pt idx="31917">
                  <c:v>32.400921685991698</c:v>
                </c:pt>
                <c:pt idx="31918">
                  <c:v>26.29501797975</c:v>
                </c:pt>
                <c:pt idx="31919">
                  <c:v>24.316629410016699</c:v>
                </c:pt>
                <c:pt idx="31920">
                  <c:v>21.432394299966699</c:v>
                </c:pt>
                <c:pt idx="31921">
                  <c:v>21.225637456200001</c:v>
                </c:pt>
                <c:pt idx="31922">
                  <c:v>21.684367370825001</c:v>
                </c:pt>
                <c:pt idx="31923">
                  <c:v>22.523422202374999</c:v>
                </c:pt>
                <c:pt idx="31924">
                  <c:v>25.8087315004583</c:v>
                </c:pt>
                <c:pt idx="31925">
                  <c:v>32.969035035725</c:v>
                </c:pt>
                <c:pt idx="31926">
                  <c:v>40.935354750099997</c:v>
                </c:pt>
                <c:pt idx="31927">
                  <c:v>47.2838237684417</c:v>
                </c:pt>
                <c:pt idx="31928">
                  <c:v>53.339494438925001</c:v>
                </c:pt>
                <c:pt idx="31929">
                  <c:v>59.457709556775001</c:v>
                </c:pt>
                <c:pt idx="31930">
                  <c:v>63.152355124308301</c:v>
                </c:pt>
                <c:pt idx="31931">
                  <c:v>68.315541597216694</c:v>
                </c:pt>
                <c:pt idx="31932">
                  <c:v>73.156254893533301</c:v>
                </c:pt>
                <c:pt idx="31933">
                  <c:v>76.678855329183307</c:v>
                </c:pt>
                <c:pt idx="31934">
                  <c:v>79.627073873241699</c:v>
                </c:pt>
                <c:pt idx="31935">
                  <c:v>79.247708063158299</c:v>
                </c:pt>
                <c:pt idx="31936">
                  <c:v>73.587057875983305</c:v>
                </c:pt>
                <c:pt idx="31937">
                  <c:v>65.409304321391701</c:v>
                </c:pt>
                <c:pt idx="31938">
                  <c:v>55.406171599341697</c:v>
                </c:pt>
                <c:pt idx="31939">
                  <c:v>45.404203729241701</c:v>
                </c:pt>
                <c:pt idx="31940">
                  <c:v>39.666854464841698</c:v>
                </c:pt>
                <c:pt idx="31941">
                  <c:v>29.224408147150001</c:v>
                </c:pt>
                <c:pt idx="31942">
                  <c:v>22.7222516389917</c:v>
                </c:pt>
                <c:pt idx="31943">
                  <c:v>20.3052163743417</c:v>
                </c:pt>
                <c:pt idx="31944">
                  <c:v>21.414166089783301</c:v>
                </c:pt>
                <c:pt idx="31945">
                  <c:v>22.912427133516701</c:v>
                </c:pt>
                <c:pt idx="31946">
                  <c:v>24.059014014325001</c:v>
                </c:pt>
                <c:pt idx="31947">
                  <c:v>25.139182373458301</c:v>
                </c:pt>
                <c:pt idx="31948">
                  <c:v>27.988664565266699</c:v>
                </c:pt>
                <c:pt idx="31949">
                  <c:v>35.7998543652417</c:v>
                </c:pt>
                <c:pt idx="31950">
                  <c:v>47.655013376816697</c:v>
                </c:pt>
                <c:pt idx="31951">
                  <c:v>53.869563718166702</c:v>
                </c:pt>
                <c:pt idx="31952">
                  <c:v>56.7739274821583</c:v>
                </c:pt>
                <c:pt idx="31953">
                  <c:v>63.8451636367083</c:v>
                </c:pt>
                <c:pt idx="31954">
                  <c:v>69.462553811716703</c:v>
                </c:pt>
                <c:pt idx="31955">
                  <c:v>73.1055322177167</c:v>
                </c:pt>
                <c:pt idx="31956">
                  <c:v>78.127074152649996</c:v>
                </c:pt>
                <c:pt idx="31957">
                  <c:v>82.223518519958304</c:v>
                </c:pt>
                <c:pt idx="31958">
                  <c:v>84.568967019075004</c:v>
                </c:pt>
                <c:pt idx="31959">
                  <c:v>84.661671981566599</c:v>
                </c:pt>
                <c:pt idx="31960">
                  <c:v>83.0881395567</c:v>
                </c:pt>
                <c:pt idx="31961">
                  <c:v>66.711302164233302</c:v>
                </c:pt>
                <c:pt idx="31962">
                  <c:v>50.583454877733303</c:v>
                </c:pt>
                <c:pt idx="31963">
                  <c:v>38.490141625116699</c:v>
                </c:pt>
                <c:pt idx="31964">
                  <c:v>33.540035740841702</c:v>
                </c:pt>
                <c:pt idx="31965">
                  <c:v>28.7054174851583</c:v>
                </c:pt>
                <c:pt idx="31966">
                  <c:v>24.194233242691698</c:v>
                </c:pt>
                <c:pt idx="31967">
                  <c:v>22.2300621153083</c:v>
                </c:pt>
                <c:pt idx="31968">
                  <c:v>22.278357373275</c:v>
                </c:pt>
                <c:pt idx="31969">
                  <c:v>24.324115758775001</c:v>
                </c:pt>
                <c:pt idx="31970">
                  <c:v>25.843002805991699</c:v>
                </c:pt>
                <c:pt idx="31971">
                  <c:v>27.675337397183299</c:v>
                </c:pt>
                <c:pt idx="31972">
                  <c:v>32.318522772033297</c:v>
                </c:pt>
                <c:pt idx="31973">
                  <c:v>40.437426557208298</c:v>
                </c:pt>
                <c:pt idx="31974">
                  <c:v>46.766701594025001</c:v>
                </c:pt>
                <c:pt idx="31975">
                  <c:v>51.4128942283917</c:v>
                </c:pt>
                <c:pt idx="31976">
                  <c:v>57.674312878975002</c:v>
                </c:pt>
                <c:pt idx="31977">
                  <c:v>64.239504273841703</c:v>
                </c:pt>
                <c:pt idx="31978">
                  <c:v>67.974777458883295</c:v>
                </c:pt>
                <c:pt idx="31979">
                  <c:v>69.957466895758301</c:v>
                </c:pt>
                <c:pt idx="31980">
                  <c:v>75.602986165266699</c:v>
                </c:pt>
                <c:pt idx="31981">
                  <c:v>77.665862938274998</c:v>
                </c:pt>
                <c:pt idx="31982">
                  <c:v>80.674231222741696</c:v>
                </c:pt>
                <c:pt idx="31983">
                  <c:v>82.185224403725002</c:v>
                </c:pt>
                <c:pt idx="31984">
                  <c:v>79.724389043274996</c:v>
                </c:pt>
                <c:pt idx="31985">
                  <c:v>73.456976108741699</c:v>
                </c:pt>
                <c:pt idx="31986">
                  <c:v>61.240624793808301</c:v>
                </c:pt>
                <c:pt idx="31987">
                  <c:v>46.168181091841703</c:v>
                </c:pt>
                <c:pt idx="31988">
                  <c:v>40.772636419133299</c:v>
                </c:pt>
                <c:pt idx="31989">
                  <c:v>33.16594217195</c:v>
                </c:pt>
                <c:pt idx="31990">
                  <c:v>27.715297108333299</c:v>
                </c:pt>
                <c:pt idx="31991">
                  <c:v>24.758002411774999</c:v>
                </c:pt>
                <c:pt idx="31992">
                  <c:v>22.529105408349999</c:v>
                </c:pt>
                <c:pt idx="31993">
                  <c:v>23.032966097733301</c:v>
                </c:pt>
                <c:pt idx="31994">
                  <c:v>27.354053323058299</c:v>
                </c:pt>
                <c:pt idx="31995">
                  <c:v>32.490685360341701</c:v>
                </c:pt>
                <c:pt idx="31996">
                  <c:v>38.404387453716701</c:v>
                </c:pt>
                <c:pt idx="31997">
                  <c:v>43.726477210066697</c:v>
                </c:pt>
                <c:pt idx="31998">
                  <c:v>51.625240239124999</c:v>
                </c:pt>
                <c:pt idx="31999">
                  <c:v>60.945830446508303</c:v>
                </c:pt>
                <c:pt idx="32000">
                  <c:v>66.731106289741703</c:v>
                </c:pt>
                <c:pt idx="32001">
                  <c:v>72.752580995149998</c:v>
                </c:pt>
                <c:pt idx="32002">
                  <c:v>78.334983005991702</c:v>
                </c:pt>
                <c:pt idx="32003">
                  <c:v>80.495596936650003</c:v>
                </c:pt>
                <c:pt idx="32004">
                  <c:v>78.641996801125003</c:v>
                </c:pt>
                <c:pt idx="32005">
                  <c:v>81.362850846883305</c:v>
                </c:pt>
                <c:pt idx="32006">
                  <c:v>83.967175880916699</c:v>
                </c:pt>
                <c:pt idx="32007">
                  <c:v>83.988000791549993</c:v>
                </c:pt>
                <c:pt idx="32008">
                  <c:v>79.240633883941697</c:v>
                </c:pt>
                <c:pt idx="32009">
                  <c:v>69.178601952916694</c:v>
                </c:pt>
                <c:pt idx="32010">
                  <c:v>58.2316098188167</c:v>
                </c:pt>
                <c:pt idx="32011">
                  <c:v>50.745475792074998</c:v>
                </c:pt>
                <c:pt idx="32012">
                  <c:v>36.549571611558299</c:v>
                </c:pt>
                <c:pt idx="32013">
                  <c:v>29.048801898391702</c:v>
                </c:pt>
                <c:pt idx="32014">
                  <c:v>28.762698428050001</c:v>
                </c:pt>
                <c:pt idx="32015">
                  <c:v>27.583510828725</c:v>
                </c:pt>
                <c:pt idx="32016">
                  <c:v>26.714019042933302</c:v>
                </c:pt>
                <c:pt idx="32017">
                  <c:v>26.866556785591701</c:v>
                </c:pt>
                <c:pt idx="32018">
                  <c:v>26.905528273683299</c:v>
                </c:pt>
                <c:pt idx="32019">
                  <c:v>29.880802306708301</c:v>
                </c:pt>
                <c:pt idx="32020">
                  <c:v>34.423237893483297</c:v>
                </c:pt>
                <c:pt idx="32021">
                  <c:v>39.763776690016698</c:v>
                </c:pt>
                <c:pt idx="32022">
                  <c:v>44.846969968099998</c:v>
                </c:pt>
                <c:pt idx="32023">
                  <c:v>55.556347684499997</c:v>
                </c:pt>
                <c:pt idx="32024">
                  <c:v>58.464495439499998</c:v>
                </c:pt>
                <c:pt idx="32025">
                  <c:v>61.251645523033297</c:v>
                </c:pt>
                <c:pt idx="32026">
                  <c:v>65.910089384533293</c:v>
                </c:pt>
                <c:pt idx="32027">
                  <c:v>68.125383068208293</c:v>
                </c:pt>
                <c:pt idx="32028">
                  <c:v>73.094575403333295</c:v>
                </c:pt>
                <c:pt idx="32029">
                  <c:v>80.080485627100003</c:v>
                </c:pt>
                <c:pt idx="32030">
                  <c:v>81.859973853916699</c:v>
                </c:pt>
                <c:pt idx="32031">
                  <c:v>80.208106811208296</c:v>
                </c:pt>
                <c:pt idx="32032">
                  <c:v>81.940871380466703</c:v>
                </c:pt>
                <c:pt idx="32033">
                  <c:v>68.250293007258307</c:v>
                </c:pt>
                <c:pt idx="32034">
                  <c:v>54.490764673708298</c:v>
                </c:pt>
                <c:pt idx="32035">
                  <c:v>39.9310493332083</c:v>
                </c:pt>
                <c:pt idx="32036">
                  <c:v>28.624689844666701</c:v>
                </c:pt>
                <c:pt idx="32037">
                  <c:v>22.464512991841701</c:v>
                </c:pt>
                <c:pt idx="32038">
                  <c:v>22.357428055</c:v>
                </c:pt>
                <c:pt idx="32039">
                  <c:v>21.889747370308299</c:v>
                </c:pt>
                <c:pt idx="32040">
                  <c:v>22.200363345524998</c:v>
                </c:pt>
                <c:pt idx="32041">
                  <c:v>22.736159265725</c:v>
                </c:pt>
                <c:pt idx="32042">
                  <c:v>28.614245168375</c:v>
                </c:pt>
                <c:pt idx="32043">
                  <c:v>27.839689625783301</c:v>
                </c:pt>
                <c:pt idx="32044">
                  <c:v>28.924078226433299</c:v>
                </c:pt>
                <c:pt idx="32045">
                  <c:v>40.529778437700003</c:v>
                </c:pt>
                <c:pt idx="32046">
                  <c:v>49.007582909708297</c:v>
                </c:pt>
                <c:pt idx="32047">
                  <c:v>51.925987651491702</c:v>
                </c:pt>
                <c:pt idx="32048">
                  <c:v>63.900695017333298</c:v>
                </c:pt>
                <c:pt idx="32049">
                  <c:v>65.815521121524995</c:v>
                </c:pt>
                <c:pt idx="32050">
                  <c:v>71.549814923391693</c:v>
                </c:pt>
                <c:pt idx="32051">
                  <c:v>73.4915679532333</c:v>
                </c:pt>
                <c:pt idx="32052">
                  <c:v>77.690783469683296</c:v>
                </c:pt>
                <c:pt idx="32053">
                  <c:v>82.084539108683302</c:v>
                </c:pt>
                <c:pt idx="32054">
                  <c:v>84.985278801424997</c:v>
                </c:pt>
                <c:pt idx="32055">
                  <c:v>86.540911286041606</c:v>
                </c:pt>
                <c:pt idx="32056">
                  <c:v>85.500492241841698</c:v>
                </c:pt>
                <c:pt idx="32057">
                  <c:v>79.608503865216704</c:v>
                </c:pt>
                <c:pt idx="32058">
                  <c:v>75.592351819591698</c:v>
                </c:pt>
                <c:pt idx="32059">
                  <c:v>55.227779662058303</c:v>
                </c:pt>
                <c:pt idx="32060">
                  <c:v>36.617885158050001</c:v>
                </c:pt>
                <c:pt idx="32061">
                  <c:v>27.91131003305</c:v>
                </c:pt>
                <c:pt idx="32062">
                  <c:v>21.785153729283302</c:v>
                </c:pt>
                <c:pt idx="32063">
                  <c:v>20.4180257305167</c:v>
                </c:pt>
                <c:pt idx="32064">
                  <c:v>19.0039726661667</c:v>
                </c:pt>
                <c:pt idx="32065">
                  <c:v>18.883274907391701</c:v>
                </c:pt>
                <c:pt idx="32066">
                  <c:v>19.702497959691701</c:v>
                </c:pt>
                <c:pt idx="32067">
                  <c:v>21.924305013091701</c:v>
                </c:pt>
                <c:pt idx="32068">
                  <c:v>25.394767912624999</c:v>
                </c:pt>
                <c:pt idx="32069">
                  <c:v>31.964956672691699</c:v>
                </c:pt>
                <c:pt idx="32070">
                  <c:v>40.163427754116697</c:v>
                </c:pt>
                <c:pt idx="32071">
                  <c:v>47.114329756975003</c:v>
                </c:pt>
                <c:pt idx="32072">
                  <c:v>54.617930295733302</c:v>
                </c:pt>
                <c:pt idx="32073">
                  <c:v>59.300302549391702</c:v>
                </c:pt>
                <c:pt idx="32074">
                  <c:v>63.592584250108303</c:v>
                </c:pt>
                <c:pt idx="32075">
                  <c:v>66.022498822666705</c:v>
                </c:pt>
                <c:pt idx="32076">
                  <c:v>70.061296712391695</c:v>
                </c:pt>
                <c:pt idx="32077">
                  <c:v>67.516432850841696</c:v>
                </c:pt>
                <c:pt idx="32078">
                  <c:v>71.211402070358304</c:v>
                </c:pt>
                <c:pt idx="32079">
                  <c:v>71.807944765691701</c:v>
                </c:pt>
                <c:pt idx="32080">
                  <c:v>68.365344501425</c:v>
                </c:pt>
                <c:pt idx="32081">
                  <c:v>63.655275964475003</c:v>
                </c:pt>
                <c:pt idx="32082">
                  <c:v>56.760500167049997</c:v>
                </c:pt>
                <c:pt idx="32083">
                  <c:v>59.118045476558301</c:v>
                </c:pt>
                <c:pt idx="32084">
                  <c:v>54.2537594949167</c:v>
                </c:pt>
                <c:pt idx="32085">
                  <c:v>37.3968255927333</c:v>
                </c:pt>
                <c:pt idx="32086">
                  <c:v>31.628927722975</c:v>
                </c:pt>
                <c:pt idx="32087">
                  <c:v>35.280422689825002</c:v>
                </c:pt>
                <c:pt idx="32088">
                  <c:v>38.142910622808301</c:v>
                </c:pt>
                <c:pt idx="32089">
                  <c:v>33.620428543666698</c:v>
                </c:pt>
                <c:pt idx="32090">
                  <c:v>32.396148902474998</c:v>
                </c:pt>
                <c:pt idx="32091">
                  <c:v>40.041752332800002</c:v>
                </c:pt>
                <c:pt idx="32092">
                  <c:v>44.9257967521417</c:v>
                </c:pt>
                <c:pt idx="32093">
                  <c:v>48.540629316783303</c:v>
                </c:pt>
                <c:pt idx="32094">
                  <c:v>53.479595300666702</c:v>
                </c:pt>
                <c:pt idx="32095">
                  <c:v>57.582375977624999</c:v>
                </c:pt>
                <c:pt idx="32096">
                  <c:v>64.819375775641703</c:v>
                </c:pt>
                <c:pt idx="32097">
                  <c:v>70.430814316708293</c:v>
                </c:pt>
                <c:pt idx="32098">
                  <c:v>71.215452456333296</c:v>
                </c:pt>
                <c:pt idx="32099">
                  <c:v>76.481238676466702</c:v>
                </c:pt>
                <c:pt idx="32100">
                  <c:v>77.828080985133298</c:v>
                </c:pt>
                <c:pt idx="32101">
                  <c:v>77.421306088700007</c:v>
                </c:pt>
                <c:pt idx="32102">
                  <c:v>80.998928332049999</c:v>
                </c:pt>
                <c:pt idx="32103">
                  <c:v>88.457086552766697</c:v>
                </c:pt>
                <c:pt idx="32104">
                  <c:v>85.873371601599999</c:v>
                </c:pt>
                <c:pt idx="32105">
                  <c:v>82.088023951916696</c:v>
                </c:pt>
                <c:pt idx="32106">
                  <c:v>78.157404071008301</c:v>
                </c:pt>
                <c:pt idx="32107">
                  <c:v>64.353201890258305</c:v>
                </c:pt>
                <c:pt idx="32108">
                  <c:v>50.126005580300003</c:v>
                </c:pt>
                <c:pt idx="32109">
                  <c:v>35.527524169491699</c:v>
                </c:pt>
                <c:pt idx="32110">
                  <c:v>36.106563865408297</c:v>
                </c:pt>
                <c:pt idx="32111">
                  <c:v>36.320953285991699</c:v>
                </c:pt>
                <c:pt idx="32112">
                  <c:v>39.595463048208302</c:v>
                </c:pt>
                <c:pt idx="32113">
                  <c:v>37.994135495058302</c:v>
                </c:pt>
                <c:pt idx="32114">
                  <c:v>41.870658431549998</c:v>
                </c:pt>
                <c:pt idx="32115">
                  <c:v>42.388810507866701</c:v>
                </c:pt>
                <c:pt idx="32116">
                  <c:v>47.638579129966701</c:v>
                </c:pt>
                <c:pt idx="32117">
                  <c:v>56.984777935841699</c:v>
                </c:pt>
                <c:pt idx="32118">
                  <c:v>63.879325030308301</c:v>
                </c:pt>
                <c:pt idx="32119">
                  <c:v>71.961214441816693</c:v>
                </c:pt>
                <c:pt idx="32120">
                  <c:v>68.272498547841707</c:v>
                </c:pt>
                <c:pt idx="32121">
                  <c:v>69.828772093366695</c:v>
                </c:pt>
                <c:pt idx="32122">
                  <c:v>74.227821908441697</c:v>
                </c:pt>
                <c:pt idx="32123">
                  <c:v>77.264337207449998</c:v>
                </c:pt>
                <c:pt idx="32124">
                  <c:v>85.879553749866702</c:v>
                </c:pt>
                <c:pt idx="32125">
                  <c:v>87.758893081266706</c:v>
                </c:pt>
                <c:pt idx="32126">
                  <c:v>83.575939763741701</c:v>
                </c:pt>
                <c:pt idx="32127">
                  <c:v>83.109757835924995</c:v>
                </c:pt>
                <c:pt idx="32128">
                  <c:v>84.091324839500004</c:v>
                </c:pt>
                <c:pt idx="32129">
                  <c:v>83.020316762066699</c:v>
                </c:pt>
                <c:pt idx="32130">
                  <c:v>81.002795458383304</c:v>
                </c:pt>
                <c:pt idx="32131">
                  <c:v>71.980902532775005</c:v>
                </c:pt>
                <c:pt idx="32132">
                  <c:v>58.3866395967583</c:v>
                </c:pt>
                <c:pt idx="32133">
                  <c:v>53.207517566091703</c:v>
                </c:pt>
                <c:pt idx="32134">
                  <c:v>48.696324658316698</c:v>
                </c:pt>
                <c:pt idx="32135">
                  <c:v>41.591311250933302</c:v>
                </c:pt>
                <c:pt idx="32136">
                  <c:v>39.31791784835</c:v>
                </c:pt>
                <c:pt idx="32137">
                  <c:v>39.919095616550003</c:v>
                </c:pt>
                <c:pt idx="32138">
                  <c:v>47.642557590316699</c:v>
                </c:pt>
                <c:pt idx="32139">
                  <c:v>54.831910781725</c:v>
                </c:pt>
                <c:pt idx="32140">
                  <c:v>82.854321615216705</c:v>
                </c:pt>
                <c:pt idx="32141">
                  <c:v>87.094593398741694</c:v>
                </c:pt>
                <c:pt idx="32142">
                  <c:v>83.541442187633294</c:v>
                </c:pt>
                <c:pt idx="32143">
                  <c:v>70.904916245758301</c:v>
                </c:pt>
                <c:pt idx="32144">
                  <c:v>74.987790544299997</c:v>
                </c:pt>
                <c:pt idx="32145">
                  <c:v>79.663150713233307</c:v>
                </c:pt>
                <c:pt idx="32146">
                  <c:v>81.970984083391699</c:v>
                </c:pt>
                <c:pt idx="32147">
                  <c:v>82.646190937975007</c:v>
                </c:pt>
                <c:pt idx="32148">
                  <c:v>86.501195219799996</c:v>
                </c:pt>
                <c:pt idx="32149">
                  <c:v>87.671440510625004</c:v>
                </c:pt>
                <c:pt idx="32150">
                  <c:v>88.024104465774997</c:v>
                </c:pt>
                <c:pt idx="32151">
                  <c:v>86.510321522841707</c:v>
                </c:pt>
                <c:pt idx="32152">
                  <c:v>88.581620215416706</c:v>
                </c:pt>
                <c:pt idx="32153">
                  <c:v>80.121595602366696</c:v>
                </c:pt>
                <c:pt idx="32154">
                  <c:v>63.540644463524998</c:v>
                </c:pt>
                <c:pt idx="32155">
                  <c:v>49.508708347050003</c:v>
                </c:pt>
                <c:pt idx="32156">
                  <c:v>45.150555707216697</c:v>
                </c:pt>
                <c:pt idx="32157">
                  <c:v>43.683612510075001</c:v>
                </c:pt>
                <c:pt idx="32158">
                  <c:v>51.622235846716698</c:v>
                </c:pt>
                <c:pt idx="32159">
                  <c:v>59.636143580841697</c:v>
                </c:pt>
                <c:pt idx="32160">
                  <c:v>52.803529478191699</c:v>
                </c:pt>
                <c:pt idx="32161">
                  <c:v>54.023156490641703</c:v>
                </c:pt>
                <c:pt idx="32162">
                  <c:v>69.663319664758305</c:v>
                </c:pt>
                <c:pt idx="32163">
                  <c:v>73.901461332641702</c:v>
                </c:pt>
                <c:pt idx="32164">
                  <c:v>76.443417966233298</c:v>
                </c:pt>
                <c:pt idx="32165">
                  <c:v>82.926633250466693</c:v>
                </c:pt>
                <c:pt idx="32166">
                  <c:v>86.803172241508307</c:v>
                </c:pt>
                <c:pt idx="32167">
                  <c:v>86.566610062175002</c:v>
                </c:pt>
                <c:pt idx="32168">
                  <c:v>90.374143019974994</c:v>
                </c:pt>
                <c:pt idx="32169">
                  <c:v>92.968874418808298</c:v>
                </c:pt>
                <c:pt idx="32170">
                  <c:v>88.443945806800002</c:v>
                </c:pt>
                <c:pt idx="32171">
                  <c:v>91.235918838174996</c:v>
                </c:pt>
                <c:pt idx="32172">
                  <c:v>93.297166827924997</c:v>
                </c:pt>
                <c:pt idx="32173">
                  <c:v>93.795523698283304</c:v>
                </c:pt>
                <c:pt idx="32174">
                  <c:v>96.4104124004417</c:v>
                </c:pt>
                <c:pt idx="32175">
                  <c:v>96.583931614224994</c:v>
                </c:pt>
                <c:pt idx="32176">
                  <c:v>89.501659440574997</c:v>
                </c:pt>
                <c:pt idx="32177">
                  <c:v>76.257167783075005</c:v>
                </c:pt>
                <c:pt idx="32178">
                  <c:v>69.514536918333306</c:v>
                </c:pt>
                <c:pt idx="32179">
                  <c:v>62.830272129241699</c:v>
                </c:pt>
                <c:pt idx="32180">
                  <c:v>53.248245990199997</c:v>
                </c:pt>
                <c:pt idx="32181">
                  <c:v>40.560138265941703</c:v>
                </c:pt>
                <c:pt idx="32182">
                  <c:v>35.238691372316701</c:v>
                </c:pt>
                <c:pt idx="32183">
                  <c:v>32.8806715161667</c:v>
                </c:pt>
                <c:pt idx="32184">
                  <c:v>29.906279844683301</c:v>
                </c:pt>
                <c:pt idx="32185">
                  <c:v>31.129671899016699</c:v>
                </c:pt>
                <c:pt idx="32186">
                  <c:v>29.953989779250001</c:v>
                </c:pt>
                <c:pt idx="32187">
                  <c:v>28.06485980235</c:v>
                </c:pt>
                <c:pt idx="32188">
                  <c:v>32.653743400466702</c:v>
                </c:pt>
                <c:pt idx="32189">
                  <c:v>43.830001668225002</c:v>
                </c:pt>
                <c:pt idx="32190">
                  <c:v>54.823772306391703</c:v>
                </c:pt>
                <c:pt idx="32191">
                  <c:v>65.1276055018417</c:v>
                </c:pt>
                <c:pt idx="32192">
                  <c:v>76.167686455008294</c:v>
                </c:pt>
                <c:pt idx="32193">
                  <c:v>82.8193955327</c:v>
                </c:pt>
                <c:pt idx="32194">
                  <c:v>86.878109217383297</c:v>
                </c:pt>
                <c:pt idx="32195">
                  <c:v>91.787435423083295</c:v>
                </c:pt>
                <c:pt idx="32196">
                  <c:v>94.837237319608306</c:v>
                </c:pt>
                <c:pt idx="32197">
                  <c:v>96.146022663958306</c:v>
                </c:pt>
                <c:pt idx="32198">
                  <c:v>95.519385271891693</c:v>
                </c:pt>
                <c:pt idx="32199">
                  <c:v>94.725941311724995</c:v>
                </c:pt>
                <c:pt idx="32200">
                  <c:v>90.279321941899994</c:v>
                </c:pt>
                <c:pt idx="32201">
                  <c:v>78.242758744425004</c:v>
                </c:pt>
                <c:pt idx="32202">
                  <c:v>63.9779121255417</c:v>
                </c:pt>
                <c:pt idx="32203">
                  <c:v>47.5610589779333</c:v>
                </c:pt>
                <c:pt idx="32204">
                  <c:v>39.030411511674998</c:v>
                </c:pt>
                <c:pt idx="32205">
                  <c:v>32.9541271872083</c:v>
                </c:pt>
                <c:pt idx="32206">
                  <c:v>28.108620866233299</c:v>
                </c:pt>
                <c:pt idx="32207">
                  <c:v>22.835771958700001</c:v>
                </c:pt>
                <c:pt idx="32208">
                  <c:v>21.529510075425002</c:v>
                </c:pt>
                <c:pt idx="32209">
                  <c:v>23.7268856253833</c:v>
                </c:pt>
                <c:pt idx="32210">
                  <c:v>27.5763516960833</c:v>
                </c:pt>
                <c:pt idx="32211">
                  <c:v>29.618109612249999</c:v>
                </c:pt>
                <c:pt idx="32212">
                  <c:v>32.485790338633301</c:v>
                </c:pt>
                <c:pt idx="32213">
                  <c:v>36.539653305566702</c:v>
                </c:pt>
                <c:pt idx="32214">
                  <c:v>40.159221914574999</c:v>
                </c:pt>
                <c:pt idx="32215">
                  <c:v>45.908293532808301</c:v>
                </c:pt>
                <c:pt idx="32216">
                  <c:v>51.862087796375</c:v>
                </c:pt>
                <c:pt idx="32217">
                  <c:v>60.864328322608301</c:v>
                </c:pt>
                <c:pt idx="32218">
                  <c:v>70.825324892166705</c:v>
                </c:pt>
                <c:pt idx="32219">
                  <c:v>75.718259451850003</c:v>
                </c:pt>
                <c:pt idx="32220">
                  <c:v>78.814371219224995</c:v>
                </c:pt>
                <c:pt idx="32221">
                  <c:v>82.9515833194083</c:v>
                </c:pt>
                <c:pt idx="32222">
                  <c:v>82.163940009499996</c:v>
                </c:pt>
                <c:pt idx="32223">
                  <c:v>80.505349484808306</c:v>
                </c:pt>
                <c:pt idx="32224">
                  <c:v>80.322770284949996</c:v>
                </c:pt>
                <c:pt idx="32225">
                  <c:v>63.556287763524999</c:v>
                </c:pt>
                <c:pt idx="32226">
                  <c:v>49.686937506941703</c:v>
                </c:pt>
                <c:pt idx="32227">
                  <c:v>36.9195895213333</c:v>
                </c:pt>
                <c:pt idx="32228">
                  <c:v>31.975439486258299</c:v>
                </c:pt>
                <c:pt idx="32229">
                  <c:v>24.762516881816701</c:v>
                </c:pt>
                <c:pt idx="32230">
                  <c:v>20.93961521005</c:v>
                </c:pt>
                <c:pt idx="32231">
                  <c:v>19.472657861575001</c:v>
                </c:pt>
                <c:pt idx="32232">
                  <c:v>17.9987519603417</c:v>
                </c:pt>
                <c:pt idx="32233">
                  <c:v>20.225302959025001</c:v>
                </c:pt>
                <c:pt idx="32234">
                  <c:v>23.791197933399999</c:v>
                </c:pt>
                <c:pt idx="32235">
                  <c:v>30.130138703608299</c:v>
                </c:pt>
                <c:pt idx="32236">
                  <c:v>30.0416561035833</c:v>
                </c:pt>
                <c:pt idx="32237">
                  <c:v>31.712668880350002</c:v>
                </c:pt>
                <c:pt idx="32238">
                  <c:v>39.764891861583301</c:v>
                </c:pt>
                <c:pt idx="32239">
                  <c:v>48.613790641441703</c:v>
                </c:pt>
                <c:pt idx="32240">
                  <c:v>53.275395154716698</c:v>
                </c:pt>
                <c:pt idx="32241">
                  <c:v>63.466591744991703</c:v>
                </c:pt>
                <c:pt idx="32242">
                  <c:v>68.533995794358304</c:v>
                </c:pt>
                <c:pt idx="32243">
                  <c:v>71.565001006849997</c:v>
                </c:pt>
                <c:pt idx="32244">
                  <c:v>76.841673968183301</c:v>
                </c:pt>
                <c:pt idx="32245">
                  <c:v>77.979758286416697</c:v>
                </c:pt>
                <c:pt idx="32246">
                  <c:v>81.20258742675</c:v>
                </c:pt>
                <c:pt idx="32247">
                  <c:v>82.034083529474998</c:v>
                </c:pt>
                <c:pt idx="32248">
                  <c:v>77.959544723591705</c:v>
                </c:pt>
                <c:pt idx="32249">
                  <c:v>65.547660724525002</c:v>
                </c:pt>
                <c:pt idx="32250">
                  <c:v>50.539405649683303</c:v>
                </c:pt>
                <c:pt idx="32251">
                  <c:v>38.174086802658302</c:v>
                </c:pt>
                <c:pt idx="32252">
                  <c:v>26.869584870825001</c:v>
                </c:pt>
                <c:pt idx="32253">
                  <c:v>19.029077203616701</c:v>
                </c:pt>
                <c:pt idx="32254">
                  <c:v>15.6629019006667</c:v>
                </c:pt>
                <c:pt idx="32255">
                  <c:v>14.260649256866699</c:v>
                </c:pt>
                <c:pt idx="32256">
                  <c:v>16.786889288516701</c:v>
                </c:pt>
                <c:pt idx="32257">
                  <c:v>12.130396940300001</c:v>
                </c:pt>
                <c:pt idx="32258">
                  <c:v>14.277882343308301</c:v>
                </c:pt>
                <c:pt idx="32259">
                  <c:v>20.367353696233302</c:v>
                </c:pt>
                <c:pt idx="32260">
                  <c:v>29.541526287949999</c:v>
                </c:pt>
                <c:pt idx="32261">
                  <c:v>36.575670020799997</c:v>
                </c:pt>
                <c:pt idx="32262">
                  <c:v>44.823479068541701</c:v>
                </c:pt>
                <c:pt idx="32263">
                  <c:v>55.9450502452667</c:v>
                </c:pt>
                <c:pt idx="32264">
                  <c:v>65.658271934975005</c:v>
                </c:pt>
                <c:pt idx="32265">
                  <c:v>69.155015940275007</c:v>
                </c:pt>
                <c:pt idx="32266">
                  <c:v>67.101408309466606</c:v>
                </c:pt>
                <c:pt idx="32267">
                  <c:v>66.319668519049998</c:v>
                </c:pt>
                <c:pt idx="32268">
                  <c:v>69.285285874483293</c:v>
                </c:pt>
                <c:pt idx="32269">
                  <c:v>70.395807331941697</c:v>
                </c:pt>
                <c:pt idx="32270">
                  <c:v>76.507602384549998</c:v>
                </c:pt>
                <c:pt idx="32271">
                  <c:v>80.645803222516705</c:v>
                </c:pt>
                <c:pt idx="32272">
                  <c:v>81.2031679210167</c:v>
                </c:pt>
                <c:pt idx="32273">
                  <c:v>75.857204394774996</c:v>
                </c:pt>
                <c:pt idx="32274">
                  <c:v>68.817629505675001</c:v>
                </c:pt>
                <c:pt idx="32275">
                  <c:v>42.138380502574996</c:v>
                </c:pt>
                <c:pt idx="32276">
                  <c:v>36.154251951266701</c:v>
                </c:pt>
                <c:pt idx="32277">
                  <c:v>29.958509660324999</c:v>
                </c:pt>
                <c:pt idx="32278">
                  <c:v>18.704692590791701</c:v>
                </c:pt>
                <c:pt idx="32279">
                  <c:v>12.4874772138133</c:v>
                </c:pt>
                <c:pt idx="32280">
                  <c:v>9.9798307967041708</c:v>
                </c:pt>
                <c:pt idx="32281">
                  <c:v>11.3840696266167</c:v>
                </c:pt>
                <c:pt idx="32282">
                  <c:v>9.9604741692666696</c:v>
                </c:pt>
                <c:pt idx="32283">
                  <c:v>10.117539719928301</c:v>
                </c:pt>
                <c:pt idx="32284">
                  <c:v>12.24427215235</c:v>
                </c:pt>
                <c:pt idx="32285">
                  <c:v>22.346065614441699</c:v>
                </c:pt>
                <c:pt idx="32286">
                  <c:v>28.042187576608299</c:v>
                </c:pt>
                <c:pt idx="32287">
                  <c:v>35.566873322249997</c:v>
                </c:pt>
                <c:pt idx="32288">
                  <c:v>50.985214102424997</c:v>
                </c:pt>
                <c:pt idx="32289">
                  <c:v>50.245969733691702</c:v>
                </c:pt>
                <c:pt idx="32290">
                  <c:v>50.487666579358297</c:v>
                </c:pt>
                <c:pt idx="32291">
                  <c:v>54.361649309241699</c:v>
                </c:pt>
                <c:pt idx="32292">
                  <c:v>58.948830221774998</c:v>
                </c:pt>
                <c:pt idx="32293">
                  <c:v>61.537988691666698</c:v>
                </c:pt>
                <c:pt idx="32294">
                  <c:v>70.470860663166704</c:v>
                </c:pt>
                <c:pt idx="32295">
                  <c:v>77.945204690050005</c:v>
                </c:pt>
                <c:pt idx="32296">
                  <c:v>85.563445925408303</c:v>
                </c:pt>
                <c:pt idx="32297">
                  <c:v>94.675490000075001</c:v>
                </c:pt>
                <c:pt idx="32298">
                  <c:v>108.718436182917</c:v>
                </c:pt>
                <c:pt idx="32299">
                  <c:v>119.56851671633299</c:v>
                </c:pt>
                <c:pt idx="32300">
                  <c:v>102.94215777597501</c:v>
                </c:pt>
                <c:pt idx="32301">
                  <c:v>83.555192344624999</c:v>
                </c:pt>
                <c:pt idx="32302">
                  <c:v>64.353434986241695</c:v>
                </c:pt>
                <c:pt idx="32303">
                  <c:v>53.031915131033301</c:v>
                </c:pt>
                <c:pt idx="32304">
                  <c:v>46.906559009200002</c:v>
                </c:pt>
                <c:pt idx="32305">
                  <c:v>43.427312724691703</c:v>
                </c:pt>
                <c:pt idx="32306">
                  <c:v>41.990920359608303</c:v>
                </c:pt>
                <c:pt idx="32307">
                  <c:v>39.972589436791701</c:v>
                </c:pt>
                <c:pt idx="32308">
                  <c:v>41.875806310391702</c:v>
                </c:pt>
                <c:pt idx="32309">
                  <c:v>51.575631639525</c:v>
                </c:pt>
                <c:pt idx="32310">
                  <c:v>59.195057928099999</c:v>
                </c:pt>
                <c:pt idx="32311">
                  <c:v>64.501337243716705</c:v>
                </c:pt>
                <c:pt idx="32312">
                  <c:v>71.364325574674993</c:v>
                </c:pt>
                <c:pt idx="32313">
                  <c:v>77.440085702983296</c:v>
                </c:pt>
                <c:pt idx="32314">
                  <c:v>79.408089287875001</c:v>
                </c:pt>
                <c:pt idx="32315">
                  <c:v>84.520812674108399</c:v>
                </c:pt>
                <c:pt idx="32316">
                  <c:v>88.171375128574994</c:v>
                </c:pt>
                <c:pt idx="32317">
                  <c:v>88.274418127966698</c:v>
                </c:pt>
                <c:pt idx="32318">
                  <c:v>90.985862705433306</c:v>
                </c:pt>
                <c:pt idx="32319">
                  <c:v>92.739515049299996</c:v>
                </c:pt>
                <c:pt idx="32320">
                  <c:v>94.374375370858303</c:v>
                </c:pt>
                <c:pt idx="32321">
                  <c:v>94.516749416349995</c:v>
                </c:pt>
                <c:pt idx="32322">
                  <c:v>79.917339236083293</c:v>
                </c:pt>
                <c:pt idx="32323">
                  <c:v>66.925375619791694</c:v>
                </c:pt>
                <c:pt idx="32324">
                  <c:v>55.344235793658299</c:v>
                </c:pt>
                <c:pt idx="32325">
                  <c:v>37.673333355841699</c:v>
                </c:pt>
                <c:pt idx="32326">
                  <c:v>29.2287339011333</c:v>
                </c:pt>
                <c:pt idx="32327">
                  <c:v>26.007722363666701</c:v>
                </c:pt>
                <c:pt idx="32328">
                  <c:v>19.958760721041699</c:v>
                </c:pt>
                <c:pt idx="32329">
                  <c:v>20.458189894</c:v>
                </c:pt>
                <c:pt idx="32330">
                  <c:v>25.484891189083299</c:v>
                </c:pt>
                <c:pt idx="32331">
                  <c:v>38.118002130733302</c:v>
                </c:pt>
                <c:pt idx="32332">
                  <c:v>43.3026354084</c:v>
                </c:pt>
                <c:pt idx="32333">
                  <c:v>51.105452225108301</c:v>
                </c:pt>
                <c:pt idx="32334">
                  <c:v>62.740422096441698</c:v>
                </c:pt>
                <c:pt idx="32335">
                  <c:v>76.585766398074995</c:v>
                </c:pt>
                <c:pt idx="32336">
                  <c:v>86.107649173133296</c:v>
                </c:pt>
                <c:pt idx="32337">
                  <c:v>87.677555470300007</c:v>
                </c:pt>
                <c:pt idx="32338">
                  <c:v>93.025694183058306</c:v>
                </c:pt>
                <c:pt idx="32339">
                  <c:v>100.055299100217</c:v>
                </c:pt>
                <c:pt idx="32340">
                  <c:v>102.3221918565</c:v>
                </c:pt>
                <c:pt idx="32341">
                  <c:v>101.84125604433299</c:v>
                </c:pt>
                <c:pt idx="32342">
                  <c:v>100.66151365558299</c:v>
                </c:pt>
                <c:pt idx="32343">
                  <c:v>101.310956569333</c:v>
                </c:pt>
                <c:pt idx="32344">
                  <c:v>103.218590320167</c:v>
                </c:pt>
                <c:pt idx="32345">
                  <c:v>95.321121692725001</c:v>
                </c:pt>
                <c:pt idx="32346">
                  <c:v>86.874228249824995</c:v>
                </c:pt>
                <c:pt idx="32347">
                  <c:v>82.332411879966699</c:v>
                </c:pt>
                <c:pt idx="32348">
                  <c:v>76.864476265083297</c:v>
                </c:pt>
                <c:pt idx="32349">
                  <c:v>60.1568755141667</c:v>
                </c:pt>
                <c:pt idx="32350">
                  <c:v>51.9190940247667</c:v>
                </c:pt>
                <c:pt idx="32351">
                  <c:v>45.667599177508301</c:v>
                </c:pt>
                <c:pt idx="32352">
                  <c:v>43.380543373191699</c:v>
                </c:pt>
                <c:pt idx="32353">
                  <c:v>41.534851274066703</c:v>
                </c:pt>
                <c:pt idx="32354">
                  <c:v>39.269934481375003</c:v>
                </c:pt>
                <c:pt idx="32355">
                  <c:v>38.693496375050003</c:v>
                </c:pt>
                <c:pt idx="32356">
                  <c:v>43.23423228875</c:v>
                </c:pt>
                <c:pt idx="32357">
                  <c:v>49.594081461616703</c:v>
                </c:pt>
                <c:pt idx="32358">
                  <c:v>54.739947197458299</c:v>
                </c:pt>
                <c:pt idx="32359">
                  <c:v>60.1820524338833</c:v>
                </c:pt>
                <c:pt idx="32360">
                  <c:v>67.361087826524994</c:v>
                </c:pt>
                <c:pt idx="32361">
                  <c:v>77.142641261916694</c:v>
                </c:pt>
                <c:pt idx="32362">
                  <c:v>88.812397697333296</c:v>
                </c:pt>
                <c:pt idx="32363">
                  <c:v>95.050924456591702</c:v>
                </c:pt>
                <c:pt idx="32364">
                  <c:v>97.379090235641698</c:v>
                </c:pt>
                <c:pt idx="32365">
                  <c:v>100.054751177775</c:v>
                </c:pt>
                <c:pt idx="32366">
                  <c:v>105.174671718667</c:v>
                </c:pt>
                <c:pt idx="32367">
                  <c:v>113.26293450383299</c:v>
                </c:pt>
                <c:pt idx="32368">
                  <c:v>118.58836288866701</c:v>
                </c:pt>
                <c:pt idx="32369">
                  <c:v>100.856231970842</c:v>
                </c:pt>
                <c:pt idx="32370">
                  <c:v>76.738937669218203</c:v>
                </c:pt>
                <c:pt idx="32371">
                  <c:v>65.886452202958296</c:v>
                </c:pt>
                <c:pt idx="32372">
                  <c:v>51.594667279141703</c:v>
                </c:pt>
                <c:pt idx="32373">
                  <c:v>37.638995122466703</c:v>
                </c:pt>
                <c:pt idx="32374">
                  <c:v>31.400537044250001</c:v>
                </c:pt>
                <c:pt idx="32375">
                  <c:v>27.047548163624999</c:v>
                </c:pt>
                <c:pt idx="32376">
                  <c:v>24.908361910358298</c:v>
                </c:pt>
                <c:pt idx="32377">
                  <c:v>29.07350974825</c:v>
                </c:pt>
                <c:pt idx="32378">
                  <c:v>35.1997424873</c:v>
                </c:pt>
                <c:pt idx="32379">
                  <c:v>42.655758886716697</c:v>
                </c:pt>
                <c:pt idx="32380">
                  <c:v>49.595222325050003</c:v>
                </c:pt>
                <c:pt idx="32381">
                  <c:v>56.923965399724999</c:v>
                </c:pt>
                <c:pt idx="32382">
                  <c:v>60.680699422724999</c:v>
                </c:pt>
                <c:pt idx="32383">
                  <c:v>68.397811899100006</c:v>
                </c:pt>
                <c:pt idx="32384">
                  <c:v>77.930180257966697</c:v>
                </c:pt>
                <c:pt idx="32385">
                  <c:v>86.501244470008302</c:v>
                </c:pt>
                <c:pt idx="32386">
                  <c:v>92.172323384124994</c:v>
                </c:pt>
                <c:pt idx="32387">
                  <c:v>94.784247969841701</c:v>
                </c:pt>
                <c:pt idx="32388">
                  <c:v>93.655438008208293</c:v>
                </c:pt>
                <c:pt idx="32389">
                  <c:v>96.575758179216706</c:v>
                </c:pt>
                <c:pt idx="32390">
                  <c:v>98.327649081741697</c:v>
                </c:pt>
                <c:pt idx="32391">
                  <c:v>97.932340632883296</c:v>
                </c:pt>
                <c:pt idx="32392">
                  <c:v>99.731626746383299</c:v>
                </c:pt>
                <c:pt idx="32393">
                  <c:v>111.84917768575001</c:v>
                </c:pt>
                <c:pt idx="32394">
                  <c:v>120.53423329025</c:v>
                </c:pt>
                <c:pt idx="32395">
                  <c:v>120.764931984417</c:v>
                </c:pt>
                <c:pt idx="32396">
                  <c:v>104.001541028067</c:v>
                </c:pt>
                <c:pt idx="32397">
                  <c:v>64.9008807623417</c:v>
                </c:pt>
                <c:pt idx="32398">
                  <c:v>50.555575592674998</c:v>
                </c:pt>
                <c:pt idx="32399">
                  <c:v>41.922513804433301</c:v>
                </c:pt>
                <c:pt idx="32400">
                  <c:v>32.993457853700001</c:v>
                </c:pt>
                <c:pt idx="32401">
                  <c:v>32.337841313624999</c:v>
                </c:pt>
                <c:pt idx="32402">
                  <c:v>39.724775719074998</c:v>
                </c:pt>
                <c:pt idx="32403">
                  <c:v>46.589399918416703</c:v>
                </c:pt>
                <c:pt idx="32404">
                  <c:v>54.641541680624997</c:v>
                </c:pt>
                <c:pt idx="32405">
                  <c:v>67.138492110208304</c:v>
                </c:pt>
                <c:pt idx="32406">
                  <c:v>73.313144823291694</c:v>
                </c:pt>
                <c:pt idx="32407">
                  <c:v>76.744088196383302</c:v>
                </c:pt>
                <c:pt idx="32408">
                  <c:v>80.693779972724997</c:v>
                </c:pt>
                <c:pt idx="32409">
                  <c:v>81.465895959816706</c:v>
                </c:pt>
                <c:pt idx="32410">
                  <c:v>83.936157198866695</c:v>
                </c:pt>
                <c:pt idx="32411">
                  <c:v>86.442982546241694</c:v>
                </c:pt>
                <c:pt idx="32412">
                  <c:v>90.639917526366702</c:v>
                </c:pt>
                <c:pt idx="32413">
                  <c:v>93.372062929975002</c:v>
                </c:pt>
                <c:pt idx="32414">
                  <c:v>94.380096523475004</c:v>
                </c:pt>
                <c:pt idx="32415">
                  <c:v>94.995327073508307</c:v>
                </c:pt>
                <c:pt idx="32416">
                  <c:v>93.376240211491705</c:v>
                </c:pt>
                <c:pt idx="32417">
                  <c:v>84.565803087741699</c:v>
                </c:pt>
                <c:pt idx="32418">
                  <c:v>67.357812045191693</c:v>
                </c:pt>
                <c:pt idx="32419">
                  <c:v>44.571727960574997</c:v>
                </c:pt>
                <c:pt idx="32420">
                  <c:v>31.8128654037167</c:v>
                </c:pt>
                <c:pt idx="32421">
                  <c:v>23.300792418524999</c:v>
                </c:pt>
                <c:pt idx="32422">
                  <c:v>20.836078061341698</c:v>
                </c:pt>
                <c:pt idx="32423">
                  <c:v>24.7081785276667</c:v>
                </c:pt>
                <c:pt idx="32424">
                  <c:v>29.863848884041701</c:v>
                </c:pt>
                <c:pt idx="32425">
                  <c:v>29.795901419608299</c:v>
                </c:pt>
                <c:pt idx="32426">
                  <c:v>28.052936476041701</c:v>
                </c:pt>
                <c:pt idx="32427">
                  <c:v>32.105634893175001</c:v>
                </c:pt>
                <c:pt idx="32428">
                  <c:v>41.829834389516698</c:v>
                </c:pt>
                <c:pt idx="32429">
                  <c:v>54.741807252341701</c:v>
                </c:pt>
                <c:pt idx="32430">
                  <c:v>58.995746865791702</c:v>
                </c:pt>
                <c:pt idx="32431">
                  <c:v>57.086899600700001</c:v>
                </c:pt>
                <c:pt idx="32432">
                  <c:v>58.857604272358302</c:v>
                </c:pt>
                <c:pt idx="32433">
                  <c:v>61.149553485725001</c:v>
                </c:pt>
                <c:pt idx="32434">
                  <c:v>63.8430549485333</c:v>
                </c:pt>
                <c:pt idx="32435">
                  <c:v>67.689829961616695</c:v>
                </c:pt>
                <c:pt idx="32436">
                  <c:v>73.930866450008295</c:v>
                </c:pt>
                <c:pt idx="32437">
                  <c:v>76.788533238708297</c:v>
                </c:pt>
                <c:pt idx="32438">
                  <c:v>81.192154541700006</c:v>
                </c:pt>
                <c:pt idx="32439">
                  <c:v>78.9694217573917</c:v>
                </c:pt>
                <c:pt idx="32440">
                  <c:v>75.312378684158304</c:v>
                </c:pt>
                <c:pt idx="32441">
                  <c:v>66.886153637891695</c:v>
                </c:pt>
                <c:pt idx="32442">
                  <c:v>62.891233347016701</c:v>
                </c:pt>
                <c:pt idx="32443">
                  <c:v>52.050741532891699</c:v>
                </c:pt>
                <c:pt idx="32444">
                  <c:v>47.306730041941698</c:v>
                </c:pt>
                <c:pt idx="32445">
                  <c:v>42.785833111166703</c:v>
                </c:pt>
                <c:pt idx="32446">
                  <c:v>46.588719009199998</c:v>
                </c:pt>
                <c:pt idx="32447">
                  <c:v>51.036558085833299</c:v>
                </c:pt>
                <c:pt idx="32448">
                  <c:v>53.729482660183301</c:v>
                </c:pt>
                <c:pt idx="32449">
                  <c:v>57.320182732758298</c:v>
                </c:pt>
                <c:pt idx="32450">
                  <c:v>58.855598531008297</c:v>
                </c:pt>
                <c:pt idx="32451">
                  <c:v>57.854828283425</c:v>
                </c:pt>
                <c:pt idx="32452">
                  <c:v>60.276219915433302</c:v>
                </c:pt>
                <c:pt idx="32453">
                  <c:v>64.163662175058306</c:v>
                </c:pt>
                <c:pt idx="32454">
                  <c:v>67.439459876699999</c:v>
                </c:pt>
                <c:pt idx="32455">
                  <c:v>71.427258435316702</c:v>
                </c:pt>
                <c:pt idx="32456">
                  <c:v>77.4204360692667</c:v>
                </c:pt>
                <c:pt idx="32457">
                  <c:v>82.651458217325001</c:v>
                </c:pt>
                <c:pt idx="32458">
                  <c:v>86.999065653575002</c:v>
                </c:pt>
                <c:pt idx="32459">
                  <c:v>90.137444905375006</c:v>
                </c:pt>
                <c:pt idx="32460">
                  <c:v>90.92834290335</c:v>
                </c:pt>
                <c:pt idx="32461">
                  <c:v>88.764396566041697</c:v>
                </c:pt>
                <c:pt idx="32462">
                  <c:v>86.927445442625</c:v>
                </c:pt>
                <c:pt idx="32463">
                  <c:v>87.032133338233294</c:v>
                </c:pt>
                <c:pt idx="32464">
                  <c:v>87.403631081966694</c:v>
                </c:pt>
                <c:pt idx="32465">
                  <c:v>88.156238789791701</c:v>
                </c:pt>
                <c:pt idx="32466">
                  <c:v>80.425519857183303</c:v>
                </c:pt>
                <c:pt idx="32467">
                  <c:v>65.807301675316694</c:v>
                </c:pt>
                <c:pt idx="32468">
                  <c:v>57.9551071518</c:v>
                </c:pt>
                <c:pt idx="32469">
                  <c:v>55.733682373041702</c:v>
                </c:pt>
                <c:pt idx="32470">
                  <c:v>47.27500088995</c:v>
                </c:pt>
                <c:pt idx="32471">
                  <c:v>48.243809877666699</c:v>
                </c:pt>
                <c:pt idx="32472">
                  <c:v>45.734420925566702</c:v>
                </c:pt>
                <c:pt idx="32473">
                  <c:v>37.290217088108299</c:v>
                </c:pt>
                <c:pt idx="32474">
                  <c:v>44.328914381291703</c:v>
                </c:pt>
                <c:pt idx="32475">
                  <c:v>47.227446441924997</c:v>
                </c:pt>
                <c:pt idx="32476">
                  <c:v>51.903373576749999</c:v>
                </c:pt>
                <c:pt idx="32477">
                  <c:v>58.961832109291699</c:v>
                </c:pt>
                <c:pt idx="32478">
                  <c:v>62.718516929433299</c:v>
                </c:pt>
                <c:pt idx="32479">
                  <c:v>64.322406450083307</c:v>
                </c:pt>
                <c:pt idx="32480">
                  <c:v>67.146903922925006</c:v>
                </c:pt>
                <c:pt idx="32481">
                  <c:v>66.981313284566696</c:v>
                </c:pt>
                <c:pt idx="32482">
                  <c:v>68.878533673508301</c:v>
                </c:pt>
                <c:pt idx="32483">
                  <c:v>71.630885747258304</c:v>
                </c:pt>
                <c:pt idx="32484">
                  <c:v>72.933730390175</c:v>
                </c:pt>
                <c:pt idx="32485">
                  <c:v>77.531854209225003</c:v>
                </c:pt>
                <c:pt idx="32486">
                  <c:v>82.200414166200005</c:v>
                </c:pt>
                <c:pt idx="32487">
                  <c:v>85.037227786808302</c:v>
                </c:pt>
                <c:pt idx="32488">
                  <c:v>86.675186458574998</c:v>
                </c:pt>
                <c:pt idx="32489">
                  <c:v>87.763392323033301</c:v>
                </c:pt>
                <c:pt idx="32490">
                  <c:v>87.010470788641697</c:v>
                </c:pt>
                <c:pt idx="32491">
                  <c:v>81.141307975766694</c:v>
                </c:pt>
                <c:pt idx="32492">
                  <c:v>68.719152825608305</c:v>
                </c:pt>
                <c:pt idx="32493">
                  <c:v>57.603020294183302</c:v>
                </c:pt>
                <c:pt idx="32494">
                  <c:v>47.041294511966697</c:v>
                </c:pt>
                <c:pt idx="32495">
                  <c:v>44.605381276683303</c:v>
                </c:pt>
                <c:pt idx="32496">
                  <c:v>46.541747278091698</c:v>
                </c:pt>
                <c:pt idx="32497">
                  <c:v>47.832519541708301</c:v>
                </c:pt>
                <c:pt idx="32498">
                  <c:v>54.380983709749998</c:v>
                </c:pt>
                <c:pt idx="32499">
                  <c:v>59.105294217366698</c:v>
                </c:pt>
                <c:pt idx="32500">
                  <c:v>66.781660214541702</c:v>
                </c:pt>
                <c:pt idx="32501">
                  <c:v>71.837583403574996</c:v>
                </c:pt>
                <c:pt idx="32502">
                  <c:v>77.067156751916698</c:v>
                </c:pt>
                <c:pt idx="32503">
                  <c:v>81.698753939124998</c:v>
                </c:pt>
                <c:pt idx="32504">
                  <c:v>86.890876662924995</c:v>
                </c:pt>
                <c:pt idx="32505">
                  <c:v>88.320669274858304</c:v>
                </c:pt>
                <c:pt idx="32506">
                  <c:v>90.175055644333298</c:v>
                </c:pt>
                <c:pt idx="32507">
                  <c:v>91.574720764450007</c:v>
                </c:pt>
                <c:pt idx="32508">
                  <c:v>91.446299461850003</c:v>
                </c:pt>
                <c:pt idx="32509">
                  <c:v>88.142761233425006</c:v>
                </c:pt>
                <c:pt idx="32510">
                  <c:v>84.021073098274996</c:v>
                </c:pt>
                <c:pt idx="32511">
                  <c:v>83.805681871066696</c:v>
                </c:pt>
                <c:pt idx="32512">
                  <c:v>84.668815394983298</c:v>
                </c:pt>
                <c:pt idx="32513">
                  <c:v>76.672474353533303</c:v>
                </c:pt>
                <c:pt idx="32514">
                  <c:v>71.456036021466701</c:v>
                </c:pt>
                <c:pt idx="32515">
                  <c:v>62.807217213175001</c:v>
                </c:pt>
                <c:pt idx="32516">
                  <c:v>44.511276561066701</c:v>
                </c:pt>
                <c:pt idx="32517">
                  <c:v>35.512641074258298</c:v>
                </c:pt>
                <c:pt idx="32518">
                  <c:v>29.664860709916699</c:v>
                </c:pt>
                <c:pt idx="32519">
                  <c:v>31.4181574770917</c:v>
                </c:pt>
                <c:pt idx="32520">
                  <c:v>25.3811415262917</c:v>
                </c:pt>
                <c:pt idx="32521">
                  <c:v>22.592426150591699</c:v>
                </c:pt>
                <c:pt idx="32522">
                  <c:v>27.451058772066698</c:v>
                </c:pt>
                <c:pt idx="32523">
                  <c:v>33.302363824983303</c:v>
                </c:pt>
                <c:pt idx="32524">
                  <c:v>40.235300412883298</c:v>
                </c:pt>
                <c:pt idx="32525">
                  <c:v>49.750702895908297</c:v>
                </c:pt>
                <c:pt idx="32526">
                  <c:v>62.522760099891698</c:v>
                </c:pt>
                <c:pt idx="32527">
                  <c:v>71.528318997550002</c:v>
                </c:pt>
                <c:pt idx="32528">
                  <c:v>80.542559973500005</c:v>
                </c:pt>
                <c:pt idx="32529">
                  <c:v>86.980335221783307</c:v>
                </c:pt>
                <c:pt idx="32530">
                  <c:v>91.513707373650007</c:v>
                </c:pt>
                <c:pt idx="32531">
                  <c:v>90.2403455683</c:v>
                </c:pt>
                <c:pt idx="32532">
                  <c:v>89.010869525008303</c:v>
                </c:pt>
                <c:pt idx="32533">
                  <c:v>89.643301354575001</c:v>
                </c:pt>
                <c:pt idx="32534">
                  <c:v>92.473058557650006</c:v>
                </c:pt>
                <c:pt idx="32535">
                  <c:v>91.358961031050001</c:v>
                </c:pt>
                <c:pt idx="32536">
                  <c:v>89.750644206116704</c:v>
                </c:pt>
                <c:pt idx="32537">
                  <c:v>86.857993523808304</c:v>
                </c:pt>
                <c:pt idx="32538">
                  <c:v>86.4208508620667</c:v>
                </c:pt>
                <c:pt idx="32539">
                  <c:v>87.787675260474998</c:v>
                </c:pt>
                <c:pt idx="32540">
                  <c:v>85.7389064026667</c:v>
                </c:pt>
                <c:pt idx="32541">
                  <c:v>71.988639868091695</c:v>
                </c:pt>
                <c:pt idx="32542">
                  <c:v>63.564490078066697</c:v>
                </c:pt>
                <c:pt idx="32543">
                  <c:v>62.685765258224997</c:v>
                </c:pt>
                <c:pt idx="32544">
                  <c:v>61.020223548499999</c:v>
                </c:pt>
                <c:pt idx="32545">
                  <c:v>65.212469216274997</c:v>
                </c:pt>
                <c:pt idx="32546">
                  <c:v>64.490534912300006</c:v>
                </c:pt>
                <c:pt idx="32547">
                  <c:v>58.960520336258298</c:v>
                </c:pt>
                <c:pt idx="32548">
                  <c:v>58.2117862532833</c:v>
                </c:pt>
                <c:pt idx="32549">
                  <c:v>58.9973836944</c:v>
                </c:pt>
                <c:pt idx="32550">
                  <c:v>62.355660090708298</c:v>
                </c:pt>
                <c:pt idx="32551">
                  <c:v>67.999103055950002</c:v>
                </c:pt>
                <c:pt idx="32552">
                  <c:v>72.704711827066703</c:v>
                </c:pt>
                <c:pt idx="32553">
                  <c:v>74.855189959983306</c:v>
                </c:pt>
                <c:pt idx="32554">
                  <c:v>75.805635471049996</c:v>
                </c:pt>
                <c:pt idx="32555">
                  <c:v>77.637463798583298</c:v>
                </c:pt>
                <c:pt idx="32556">
                  <c:v>81.611748896700007</c:v>
                </c:pt>
                <c:pt idx="32557">
                  <c:v>83.521539498541699</c:v>
                </c:pt>
                <c:pt idx="32558">
                  <c:v>87.372033921716707</c:v>
                </c:pt>
                <c:pt idx="32559">
                  <c:v>95.831074325575003</c:v>
                </c:pt>
                <c:pt idx="32560">
                  <c:v>103.03956471216701</c:v>
                </c:pt>
                <c:pt idx="32561">
                  <c:v>102.50171302766699</c:v>
                </c:pt>
                <c:pt idx="32562">
                  <c:v>100.87267537335801</c:v>
                </c:pt>
                <c:pt idx="32563">
                  <c:v>88.948954451658295</c:v>
                </c:pt>
                <c:pt idx="32564">
                  <c:v>78.586451243658303</c:v>
                </c:pt>
                <c:pt idx="32565">
                  <c:v>66.697502403708299</c:v>
                </c:pt>
                <c:pt idx="32566">
                  <c:v>55.565451331924997</c:v>
                </c:pt>
                <c:pt idx="32567">
                  <c:v>52.582343975725003</c:v>
                </c:pt>
                <c:pt idx="32568">
                  <c:v>49.7195015655833</c:v>
                </c:pt>
                <c:pt idx="32569">
                  <c:v>48.193093278600003</c:v>
                </c:pt>
                <c:pt idx="32570">
                  <c:v>50.691808567791703</c:v>
                </c:pt>
                <c:pt idx="32571">
                  <c:v>54.399496687233302</c:v>
                </c:pt>
                <c:pt idx="32572">
                  <c:v>62.333842488066701</c:v>
                </c:pt>
                <c:pt idx="32573">
                  <c:v>66.494394805808298</c:v>
                </c:pt>
                <c:pt idx="32574">
                  <c:v>73.319256840899996</c:v>
                </c:pt>
                <c:pt idx="32575">
                  <c:v>77.025309938825004</c:v>
                </c:pt>
                <c:pt idx="32576">
                  <c:v>77.974639145708295</c:v>
                </c:pt>
                <c:pt idx="32577">
                  <c:v>81.265931987749994</c:v>
                </c:pt>
                <c:pt idx="32578">
                  <c:v>84.844430819683296</c:v>
                </c:pt>
                <c:pt idx="32579">
                  <c:v>87.651286833816698</c:v>
                </c:pt>
                <c:pt idx="32580">
                  <c:v>87.484513936675</c:v>
                </c:pt>
                <c:pt idx="32581">
                  <c:v>88.490705491200004</c:v>
                </c:pt>
                <c:pt idx="32582">
                  <c:v>90.900351171291703</c:v>
                </c:pt>
                <c:pt idx="32583">
                  <c:v>92.253781373500004</c:v>
                </c:pt>
                <c:pt idx="32584">
                  <c:v>93.997912956941704</c:v>
                </c:pt>
                <c:pt idx="32585">
                  <c:v>94.901489145175006</c:v>
                </c:pt>
                <c:pt idx="32586">
                  <c:v>92.872123772616703</c:v>
                </c:pt>
                <c:pt idx="32587">
                  <c:v>94.864560808341693</c:v>
                </c:pt>
                <c:pt idx="32588">
                  <c:v>96.993017504733302</c:v>
                </c:pt>
                <c:pt idx="32589">
                  <c:v>87.250707069699999</c:v>
                </c:pt>
                <c:pt idx="32590">
                  <c:v>78.8953893407583</c:v>
                </c:pt>
                <c:pt idx="32591">
                  <c:v>72.9071466746</c:v>
                </c:pt>
                <c:pt idx="32592">
                  <c:v>67.179361103533296</c:v>
                </c:pt>
                <c:pt idx="32593">
                  <c:v>67.481201844716693</c:v>
                </c:pt>
                <c:pt idx="32594">
                  <c:v>64.4531349460417</c:v>
                </c:pt>
                <c:pt idx="32595">
                  <c:v>63.314380222783299</c:v>
                </c:pt>
                <c:pt idx="32596">
                  <c:v>73.025596950016705</c:v>
                </c:pt>
                <c:pt idx="32597">
                  <c:v>83.263713145808296</c:v>
                </c:pt>
                <c:pt idx="32598">
                  <c:v>85.900609105091704</c:v>
                </c:pt>
                <c:pt idx="32599">
                  <c:v>88.514668460600006</c:v>
                </c:pt>
                <c:pt idx="32600">
                  <c:v>88.725099003650001</c:v>
                </c:pt>
                <c:pt idx="32601">
                  <c:v>89.840167174174994</c:v>
                </c:pt>
                <c:pt idx="32602">
                  <c:v>92.322989540108296</c:v>
                </c:pt>
                <c:pt idx="32603">
                  <c:v>95.191500264474996</c:v>
                </c:pt>
                <c:pt idx="32604">
                  <c:v>97.504237881891697</c:v>
                </c:pt>
                <c:pt idx="32605">
                  <c:v>101.037423629033</c:v>
                </c:pt>
                <c:pt idx="32606">
                  <c:v>107.64533768916699</c:v>
                </c:pt>
                <c:pt idx="32607">
                  <c:v>105.19461270825001</c:v>
                </c:pt>
                <c:pt idx="32608">
                  <c:v>99.931564802775</c:v>
                </c:pt>
                <c:pt idx="32609">
                  <c:v>97.677623417833303</c:v>
                </c:pt>
                <c:pt idx="32610">
                  <c:v>99.728444877858294</c:v>
                </c:pt>
                <c:pt idx="32611">
                  <c:v>109.356102612583</c:v>
                </c:pt>
                <c:pt idx="32612">
                  <c:v>105.069853933267</c:v>
                </c:pt>
                <c:pt idx="32613">
                  <c:v>87.899271785858303</c:v>
                </c:pt>
                <c:pt idx="32614">
                  <c:v>72.393645411108395</c:v>
                </c:pt>
                <c:pt idx="32615">
                  <c:v>60.539084778791697</c:v>
                </c:pt>
                <c:pt idx="32616">
                  <c:v>46.540359726358297</c:v>
                </c:pt>
                <c:pt idx="32617">
                  <c:v>46.230832368483298</c:v>
                </c:pt>
                <c:pt idx="32618">
                  <c:v>46.793331596925</c:v>
                </c:pt>
                <c:pt idx="32619">
                  <c:v>53.931158210916699</c:v>
                </c:pt>
                <c:pt idx="32620">
                  <c:v>69.170402500633301</c:v>
                </c:pt>
                <c:pt idx="32621">
                  <c:v>79.257960251875005</c:v>
                </c:pt>
                <c:pt idx="32622">
                  <c:v>83.248662932341603</c:v>
                </c:pt>
                <c:pt idx="32623">
                  <c:v>86.239140369066703</c:v>
                </c:pt>
                <c:pt idx="32624">
                  <c:v>90.474681314783297</c:v>
                </c:pt>
                <c:pt idx="32625">
                  <c:v>89.498550090725004</c:v>
                </c:pt>
                <c:pt idx="32626">
                  <c:v>92.554249774374995</c:v>
                </c:pt>
                <c:pt idx="32627">
                  <c:v>96.495666655099996</c:v>
                </c:pt>
                <c:pt idx="32628">
                  <c:v>96.530118800775</c:v>
                </c:pt>
                <c:pt idx="32629">
                  <c:v>95.917695671416695</c:v>
                </c:pt>
                <c:pt idx="32630">
                  <c:v>95.5813964759583</c:v>
                </c:pt>
                <c:pt idx="32631">
                  <c:v>95.678358862858303</c:v>
                </c:pt>
                <c:pt idx="32632">
                  <c:v>96.835307317333303</c:v>
                </c:pt>
                <c:pt idx="32633">
                  <c:v>94.425777571924996</c:v>
                </c:pt>
                <c:pt idx="32634">
                  <c:v>78.967644483366698</c:v>
                </c:pt>
                <c:pt idx="32635">
                  <c:v>70.109530751133306</c:v>
                </c:pt>
                <c:pt idx="32636">
                  <c:v>63.844647630083301</c:v>
                </c:pt>
                <c:pt idx="32637">
                  <c:v>57.534774762658301</c:v>
                </c:pt>
                <c:pt idx="32638">
                  <c:v>59.851611020950003</c:v>
                </c:pt>
                <c:pt idx="32639">
                  <c:v>65.426639605999995</c:v>
                </c:pt>
                <c:pt idx="32640">
                  <c:v>79.767175899666697</c:v>
                </c:pt>
                <c:pt idx="32641">
                  <c:v>80.303052342366698</c:v>
                </c:pt>
                <c:pt idx="32642">
                  <c:v>81.842300571108296</c:v>
                </c:pt>
                <c:pt idx="32643">
                  <c:v>82.904458626850001</c:v>
                </c:pt>
                <c:pt idx="32644">
                  <c:v>84.615921166116706</c:v>
                </c:pt>
                <c:pt idx="32645">
                  <c:v>85.933850578375001</c:v>
                </c:pt>
                <c:pt idx="32646">
                  <c:v>86.370541991124995</c:v>
                </c:pt>
                <c:pt idx="32647">
                  <c:v>82.262124973041693</c:v>
                </c:pt>
                <c:pt idx="32648">
                  <c:v>77.1231141037333</c:v>
                </c:pt>
                <c:pt idx="32649">
                  <c:v>83.529148083625003</c:v>
                </c:pt>
                <c:pt idx="32650">
                  <c:v>85.195794305408299</c:v>
                </c:pt>
                <c:pt idx="32651">
                  <c:v>86.619381877449996</c:v>
                </c:pt>
                <c:pt idx="32652">
                  <c:v>86.5111243452167</c:v>
                </c:pt>
                <c:pt idx="32653">
                  <c:v>86.384850242616693</c:v>
                </c:pt>
                <c:pt idx="32654">
                  <c:v>89.687315519774998</c:v>
                </c:pt>
                <c:pt idx="32655">
                  <c:v>89.883609253933301</c:v>
                </c:pt>
                <c:pt idx="32656">
                  <c:v>90.275566706533397</c:v>
                </c:pt>
                <c:pt idx="32657">
                  <c:v>88.585988921183301</c:v>
                </c:pt>
                <c:pt idx="32658">
                  <c:v>85.717129964141705</c:v>
                </c:pt>
                <c:pt idx="32659">
                  <c:v>72.908882883591701</c:v>
                </c:pt>
                <c:pt idx="32660">
                  <c:v>63.775236055191598</c:v>
                </c:pt>
                <c:pt idx="32661">
                  <c:v>54.761187450908302</c:v>
                </c:pt>
                <c:pt idx="32662">
                  <c:v>50.383200223849997</c:v>
                </c:pt>
                <c:pt idx="32663">
                  <c:v>46.678387939891699</c:v>
                </c:pt>
                <c:pt idx="32664">
                  <c:v>46.490646020450001</c:v>
                </c:pt>
                <c:pt idx="32665">
                  <c:v>51.848978536391698</c:v>
                </c:pt>
                <c:pt idx="32666">
                  <c:v>67.146907656549999</c:v>
                </c:pt>
                <c:pt idx="32667">
                  <c:v>74.162088298733295</c:v>
                </c:pt>
                <c:pt idx="32668">
                  <c:v>79.226792763333293</c:v>
                </c:pt>
                <c:pt idx="32669">
                  <c:v>85.964586703600006</c:v>
                </c:pt>
                <c:pt idx="32670">
                  <c:v>87.993789941141699</c:v>
                </c:pt>
                <c:pt idx="32671">
                  <c:v>89.190162775291697</c:v>
                </c:pt>
                <c:pt idx="32672">
                  <c:v>89.079746938574999</c:v>
                </c:pt>
                <c:pt idx="32673">
                  <c:v>87.658770491991703</c:v>
                </c:pt>
                <c:pt idx="32674">
                  <c:v>86.277174515400006</c:v>
                </c:pt>
                <c:pt idx="32675">
                  <c:v>82.219199551683303</c:v>
                </c:pt>
                <c:pt idx="32676">
                  <c:v>77.2761742406</c:v>
                </c:pt>
                <c:pt idx="32677">
                  <c:v>75.465579975699995</c:v>
                </c:pt>
                <c:pt idx="32678">
                  <c:v>76.270342065774997</c:v>
                </c:pt>
                <c:pt idx="32679">
                  <c:v>83.482504495124999</c:v>
                </c:pt>
                <c:pt idx="32680">
                  <c:v>86.1718755415</c:v>
                </c:pt>
                <c:pt idx="32681">
                  <c:v>83.299953118691704</c:v>
                </c:pt>
                <c:pt idx="32682">
                  <c:v>69.4806226556083</c:v>
                </c:pt>
                <c:pt idx="32683">
                  <c:v>60.936917119533298</c:v>
                </c:pt>
                <c:pt idx="32684">
                  <c:v>50.160379220683303</c:v>
                </c:pt>
                <c:pt idx="32685">
                  <c:v>52.278789498690898</c:v>
                </c:pt>
                <c:pt idx="32686">
                  <c:v>47.5636239903167</c:v>
                </c:pt>
                <c:pt idx="32687">
                  <c:v>53.0161020076917</c:v>
                </c:pt>
                <c:pt idx="32688">
                  <c:v>53.489832409266697</c:v>
                </c:pt>
                <c:pt idx="32689">
                  <c:v>52.889875366658302</c:v>
                </c:pt>
                <c:pt idx="32690">
                  <c:v>60.133953565900001</c:v>
                </c:pt>
                <c:pt idx="32691">
                  <c:v>63.338241017816699</c:v>
                </c:pt>
                <c:pt idx="32692">
                  <c:v>68.465711858899994</c:v>
                </c:pt>
                <c:pt idx="32693">
                  <c:v>70.680106712283305</c:v>
                </c:pt>
                <c:pt idx="32694">
                  <c:v>78.192855170374997</c:v>
                </c:pt>
                <c:pt idx="32695">
                  <c:v>79.158978684558306</c:v>
                </c:pt>
                <c:pt idx="32696">
                  <c:v>80.529346088341697</c:v>
                </c:pt>
                <c:pt idx="32697">
                  <c:v>78.143848621416694</c:v>
                </c:pt>
                <c:pt idx="32698">
                  <c:v>73.663020451700007</c:v>
                </c:pt>
                <c:pt idx="32699">
                  <c:v>79.967287587066707</c:v>
                </c:pt>
                <c:pt idx="32700">
                  <c:v>81.199505879533305</c:v>
                </c:pt>
                <c:pt idx="32701">
                  <c:v>83.033060921374997</c:v>
                </c:pt>
                <c:pt idx="32702">
                  <c:v>83.966755108366698</c:v>
                </c:pt>
                <c:pt idx="32703">
                  <c:v>84.714554145533299</c:v>
                </c:pt>
                <c:pt idx="32704">
                  <c:v>85.392816150524993</c:v>
                </c:pt>
                <c:pt idx="32705">
                  <c:v>85.749796039758294</c:v>
                </c:pt>
                <c:pt idx="32706">
                  <c:v>81.646101205899996</c:v>
                </c:pt>
                <c:pt idx="32707">
                  <c:v>64.853071705749997</c:v>
                </c:pt>
                <c:pt idx="32708">
                  <c:v>46.170012700625001</c:v>
                </c:pt>
                <c:pt idx="32709">
                  <c:v>47.596116674141697</c:v>
                </c:pt>
                <c:pt idx="32710">
                  <c:v>30.5878922271833</c:v>
                </c:pt>
                <c:pt idx="32711">
                  <c:v>37.192340546358302</c:v>
                </c:pt>
                <c:pt idx="32712">
                  <c:v>30.625038588950002</c:v>
                </c:pt>
                <c:pt idx="32713">
                  <c:v>33.763944902933297</c:v>
                </c:pt>
                <c:pt idx="32714">
                  <c:v>35.001793939958297</c:v>
                </c:pt>
                <c:pt idx="32715">
                  <c:v>39.680206853374997</c:v>
                </c:pt>
                <c:pt idx="32716">
                  <c:v>50.851136446808297</c:v>
                </c:pt>
                <c:pt idx="32717">
                  <c:v>55.367183829633298</c:v>
                </c:pt>
                <c:pt idx="32718">
                  <c:v>60.3301755843667</c:v>
                </c:pt>
                <c:pt idx="32719">
                  <c:v>59.492160908599999</c:v>
                </c:pt>
                <c:pt idx="32720">
                  <c:v>61.662250003683297</c:v>
                </c:pt>
                <c:pt idx="32721">
                  <c:v>65.702038762599997</c:v>
                </c:pt>
                <c:pt idx="32722">
                  <c:v>71.435660335850002</c:v>
                </c:pt>
                <c:pt idx="32723">
                  <c:v>74.935086395616693</c:v>
                </c:pt>
                <c:pt idx="32724">
                  <c:v>73.094126085433302</c:v>
                </c:pt>
                <c:pt idx="32725">
                  <c:v>70.979859942208293</c:v>
                </c:pt>
                <c:pt idx="32726">
                  <c:v>70.731073647800002</c:v>
                </c:pt>
                <c:pt idx="32727">
                  <c:v>68.036010323200003</c:v>
                </c:pt>
                <c:pt idx="32728">
                  <c:v>64.462422871158296</c:v>
                </c:pt>
                <c:pt idx="32729">
                  <c:v>57.667136237941698</c:v>
                </c:pt>
                <c:pt idx="32730">
                  <c:v>51.800075508441701</c:v>
                </c:pt>
                <c:pt idx="32731">
                  <c:v>46.643494260025001</c:v>
                </c:pt>
                <c:pt idx="32732">
                  <c:v>39.458558023899997</c:v>
                </c:pt>
                <c:pt idx="32733">
                  <c:v>33.056510473925002</c:v>
                </c:pt>
                <c:pt idx="32734">
                  <c:v>29.0699349974083</c:v>
                </c:pt>
                <c:pt idx="32735">
                  <c:v>26.471707389541699</c:v>
                </c:pt>
                <c:pt idx="32736">
                  <c:v>24.958414147408298</c:v>
                </c:pt>
                <c:pt idx="32737">
                  <c:v>26.303557680733299</c:v>
                </c:pt>
                <c:pt idx="32738">
                  <c:v>32.577713984174999</c:v>
                </c:pt>
                <c:pt idx="32739">
                  <c:v>44.151448512433298</c:v>
                </c:pt>
                <c:pt idx="32740">
                  <c:v>46.434843043666703</c:v>
                </c:pt>
                <c:pt idx="32741">
                  <c:v>47.668903250024997</c:v>
                </c:pt>
                <c:pt idx="32742">
                  <c:v>52.417534642833303</c:v>
                </c:pt>
                <c:pt idx="32743">
                  <c:v>55.474248339058299</c:v>
                </c:pt>
                <c:pt idx="32744">
                  <c:v>58.634941804191698</c:v>
                </c:pt>
                <c:pt idx="32745">
                  <c:v>62.828795686200003</c:v>
                </c:pt>
                <c:pt idx="32746">
                  <c:v>67.424196839241702</c:v>
                </c:pt>
                <c:pt idx="32747">
                  <c:v>71.829752965333299</c:v>
                </c:pt>
                <c:pt idx="32748">
                  <c:v>74.363863772499997</c:v>
                </c:pt>
                <c:pt idx="32749">
                  <c:v>78.319210792449994</c:v>
                </c:pt>
                <c:pt idx="32750">
                  <c:v>83.212619471991701</c:v>
                </c:pt>
                <c:pt idx="32751">
                  <c:v>84.651597610241694</c:v>
                </c:pt>
                <c:pt idx="32752">
                  <c:v>86.844916229808305</c:v>
                </c:pt>
                <c:pt idx="32753">
                  <c:v>87.447669889824994</c:v>
                </c:pt>
                <c:pt idx="32754">
                  <c:v>86.854777187725006</c:v>
                </c:pt>
                <c:pt idx="32755">
                  <c:v>86.190543860683306</c:v>
                </c:pt>
                <c:pt idx="32756">
                  <c:v>86.839895802916701</c:v>
                </c:pt>
                <c:pt idx="32757">
                  <c:v>83.679602125874993</c:v>
                </c:pt>
                <c:pt idx="32758">
                  <c:v>67.022097152616695</c:v>
                </c:pt>
                <c:pt idx="32759">
                  <c:v>64.8249434075083</c:v>
                </c:pt>
                <c:pt idx="32760">
                  <c:v>48.114827481383301</c:v>
                </c:pt>
                <c:pt idx="32761">
                  <c:v>40.977430589649998</c:v>
                </c:pt>
                <c:pt idx="32762">
                  <c:v>43.130674484066702</c:v>
                </c:pt>
                <c:pt idx="32763">
                  <c:v>47.804331516391699</c:v>
                </c:pt>
                <c:pt idx="32764">
                  <c:v>52.329873840908299</c:v>
                </c:pt>
                <c:pt idx="32765">
                  <c:v>57.187895868166699</c:v>
                </c:pt>
                <c:pt idx="32766">
                  <c:v>60.299253728566697</c:v>
                </c:pt>
                <c:pt idx="32767">
                  <c:v>61.249640359933302</c:v>
                </c:pt>
                <c:pt idx="32768">
                  <c:v>70.384764851624993</c:v>
                </c:pt>
                <c:pt idx="32769">
                  <c:v>75.269807670083296</c:v>
                </c:pt>
                <c:pt idx="32770">
                  <c:v>80.397365709124998</c:v>
                </c:pt>
                <c:pt idx="32771">
                  <c:v>83.867350575383298</c:v>
                </c:pt>
                <c:pt idx="32772">
                  <c:v>85.916018028333298</c:v>
                </c:pt>
                <c:pt idx="32773">
                  <c:v>86.887415539933301</c:v>
                </c:pt>
                <c:pt idx="32774">
                  <c:v>88.425563778141594</c:v>
                </c:pt>
                <c:pt idx="32775">
                  <c:v>89.437039776691705</c:v>
                </c:pt>
                <c:pt idx="32776">
                  <c:v>89.844387388566702</c:v>
                </c:pt>
                <c:pt idx="32777">
                  <c:v>89.4473044944083</c:v>
                </c:pt>
                <c:pt idx="32778">
                  <c:v>89.639628788183302</c:v>
                </c:pt>
                <c:pt idx="32779">
                  <c:v>91.441304333433294</c:v>
                </c:pt>
                <c:pt idx="32780">
                  <c:v>92.299241444250001</c:v>
                </c:pt>
                <c:pt idx="32781">
                  <c:v>78.930884456266696</c:v>
                </c:pt>
                <c:pt idx="32782">
                  <c:v>67.183564697475006</c:v>
                </c:pt>
                <c:pt idx="32783">
                  <c:v>49.904621913491702</c:v>
                </c:pt>
                <c:pt idx="32784">
                  <c:v>42.0670397337</c:v>
                </c:pt>
                <c:pt idx="32785">
                  <c:v>45.385503920591702</c:v>
                </c:pt>
                <c:pt idx="32786">
                  <c:v>49.426849718558302</c:v>
                </c:pt>
                <c:pt idx="32787">
                  <c:v>56.575645038049998</c:v>
                </c:pt>
                <c:pt idx="32788">
                  <c:v>64.887929546816693</c:v>
                </c:pt>
                <c:pt idx="32789">
                  <c:v>69.784202778908394</c:v>
                </c:pt>
                <c:pt idx="32790">
                  <c:v>77.483776446166701</c:v>
                </c:pt>
                <c:pt idx="32791">
                  <c:v>83.273984926016695</c:v>
                </c:pt>
                <c:pt idx="32792">
                  <c:v>84.617198463133306</c:v>
                </c:pt>
                <c:pt idx="32793">
                  <c:v>86.355687516041698</c:v>
                </c:pt>
                <c:pt idx="32794">
                  <c:v>89.756692526541698</c:v>
                </c:pt>
                <c:pt idx="32795">
                  <c:v>90.462535805116701</c:v>
                </c:pt>
                <c:pt idx="32796">
                  <c:v>91.387009258833302</c:v>
                </c:pt>
                <c:pt idx="32797">
                  <c:v>89.817960483116707</c:v>
                </c:pt>
                <c:pt idx="32798">
                  <c:v>90.073213205966695</c:v>
                </c:pt>
                <c:pt idx="32799">
                  <c:v>87.915941270516697</c:v>
                </c:pt>
                <c:pt idx="32800">
                  <c:v>88.338962542508298</c:v>
                </c:pt>
                <c:pt idx="32801">
                  <c:v>93.177691929116605</c:v>
                </c:pt>
                <c:pt idx="32802">
                  <c:v>93.311139654616696</c:v>
                </c:pt>
                <c:pt idx="32803">
                  <c:v>70.101032121258299</c:v>
                </c:pt>
                <c:pt idx="32804">
                  <c:v>45.878422086299999</c:v>
                </c:pt>
                <c:pt idx="32805">
                  <c:v>36.200596571283299</c:v>
                </c:pt>
                <c:pt idx="32806">
                  <c:v>33.482969416875001</c:v>
                </c:pt>
                <c:pt idx="32807">
                  <c:v>35.751162031733301</c:v>
                </c:pt>
                <c:pt idx="32808">
                  <c:v>33.590280862950003</c:v>
                </c:pt>
                <c:pt idx="32809">
                  <c:v>34.258339773408302</c:v>
                </c:pt>
                <c:pt idx="32810">
                  <c:v>34.600025908550002</c:v>
                </c:pt>
                <c:pt idx="32811">
                  <c:v>38.519636149891703</c:v>
                </c:pt>
                <c:pt idx="32812">
                  <c:v>38.766519840816699</c:v>
                </c:pt>
                <c:pt idx="32813">
                  <c:v>45.497677367208297</c:v>
                </c:pt>
                <c:pt idx="32814">
                  <c:v>46.754422130175001</c:v>
                </c:pt>
                <c:pt idx="32815">
                  <c:v>51.743223722224997</c:v>
                </c:pt>
                <c:pt idx="32816">
                  <c:v>59.714128527466698</c:v>
                </c:pt>
                <c:pt idx="32817">
                  <c:v>65.496409885199995</c:v>
                </c:pt>
                <c:pt idx="32818">
                  <c:v>68.589826919133301</c:v>
                </c:pt>
                <c:pt idx="32819">
                  <c:v>66.915856484866694</c:v>
                </c:pt>
                <c:pt idx="32820">
                  <c:v>67.5549558048167</c:v>
                </c:pt>
                <c:pt idx="32821">
                  <c:v>69.837568014458299</c:v>
                </c:pt>
                <c:pt idx="32822">
                  <c:v>68.190178606616698</c:v>
                </c:pt>
                <c:pt idx="32823">
                  <c:v>66.048809517841704</c:v>
                </c:pt>
                <c:pt idx="32824">
                  <c:v>64.295814192275003</c:v>
                </c:pt>
                <c:pt idx="32825">
                  <c:v>62.739948199141701</c:v>
                </c:pt>
                <c:pt idx="32826">
                  <c:v>61.658695099958301</c:v>
                </c:pt>
                <c:pt idx="32827">
                  <c:v>60.036876019725</c:v>
                </c:pt>
                <c:pt idx="32828">
                  <c:v>53.1672749187167</c:v>
                </c:pt>
                <c:pt idx="32829">
                  <c:v>46.966865178766703</c:v>
                </c:pt>
                <c:pt idx="32830">
                  <c:v>40.744206193183302</c:v>
                </c:pt>
                <c:pt idx="32831">
                  <c:v>45.745258025550001</c:v>
                </c:pt>
                <c:pt idx="32832">
                  <c:v>43.594422570591703</c:v>
                </c:pt>
                <c:pt idx="32833">
                  <c:v>48.089953662858299</c:v>
                </c:pt>
                <c:pt idx="32834">
                  <c:v>48.471242645291703</c:v>
                </c:pt>
                <c:pt idx="32835">
                  <c:v>55.461820985291702</c:v>
                </c:pt>
                <c:pt idx="32836">
                  <c:v>54.402088929483298</c:v>
                </c:pt>
                <c:pt idx="32837">
                  <c:v>57.903477201783303</c:v>
                </c:pt>
                <c:pt idx="32838">
                  <c:v>58.753133852349997</c:v>
                </c:pt>
                <c:pt idx="32839">
                  <c:v>57.672671863508299</c:v>
                </c:pt>
                <c:pt idx="32840">
                  <c:v>61.272747216299997</c:v>
                </c:pt>
                <c:pt idx="32841">
                  <c:v>67.342345702291695</c:v>
                </c:pt>
                <c:pt idx="32842">
                  <c:v>72.068457046758297</c:v>
                </c:pt>
                <c:pt idx="32843">
                  <c:v>75.176437775375007</c:v>
                </c:pt>
                <c:pt idx="32844">
                  <c:v>74.890593682225003</c:v>
                </c:pt>
                <c:pt idx="32845">
                  <c:v>75.045189520266703</c:v>
                </c:pt>
                <c:pt idx="32846">
                  <c:v>77.184516466433294</c:v>
                </c:pt>
                <c:pt idx="32847">
                  <c:v>76.605465459174994</c:v>
                </c:pt>
                <c:pt idx="32848">
                  <c:v>77.198559479358295</c:v>
                </c:pt>
                <c:pt idx="32849">
                  <c:v>76.177687417258298</c:v>
                </c:pt>
                <c:pt idx="32850">
                  <c:v>71.631054775041704</c:v>
                </c:pt>
                <c:pt idx="32851">
                  <c:v>64.424617658524994</c:v>
                </c:pt>
                <c:pt idx="32852">
                  <c:v>55.70591714295</c:v>
                </c:pt>
                <c:pt idx="32853">
                  <c:v>51.610085004916698</c:v>
                </c:pt>
                <c:pt idx="32854">
                  <c:v>49.813156001324998</c:v>
                </c:pt>
                <c:pt idx="32855">
                  <c:v>47.3262164621</c:v>
                </c:pt>
                <c:pt idx="32856">
                  <c:v>40.894423643849997</c:v>
                </c:pt>
                <c:pt idx="32857">
                  <c:v>43.496138877649997</c:v>
                </c:pt>
                <c:pt idx="32858">
                  <c:v>49.586330318616703</c:v>
                </c:pt>
                <c:pt idx="32859">
                  <c:v>57.603125347516702</c:v>
                </c:pt>
                <c:pt idx="32860">
                  <c:v>51.221949298875003</c:v>
                </c:pt>
                <c:pt idx="32861">
                  <c:v>55.730757856958299</c:v>
                </c:pt>
                <c:pt idx="32862">
                  <c:v>58.991298075116703</c:v>
                </c:pt>
                <c:pt idx="32863">
                  <c:v>59.4387451981083</c:v>
                </c:pt>
                <c:pt idx="32864">
                  <c:v>60.831464716816697</c:v>
                </c:pt>
                <c:pt idx="32865">
                  <c:v>63.041349869833297</c:v>
                </c:pt>
                <c:pt idx="32866">
                  <c:v>65.601484922283305</c:v>
                </c:pt>
                <c:pt idx="32867">
                  <c:v>66.346161101016705</c:v>
                </c:pt>
                <c:pt idx="32868">
                  <c:v>67.856227176466703</c:v>
                </c:pt>
                <c:pt idx="32869">
                  <c:v>71.283455751933303</c:v>
                </c:pt>
                <c:pt idx="32870">
                  <c:v>73.423939941575</c:v>
                </c:pt>
                <c:pt idx="32871">
                  <c:v>74.455778719074999</c:v>
                </c:pt>
                <c:pt idx="32872">
                  <c:v>75.690704585324994</c:v>
                </c:pt>
                <c:pt idx="32873">
                  <c:v>74.083587719566694</c:v>
                </c:pt>
                <c:pt idx="32874">
                  <c:v>70.540901886441702</c:v>
                </c:pt>
                <c:pt idx="32875">
                  <c:v>67.696544455783297</c:v>
                </c:pt>
                <c:pt idx="32876">
                  <c:v>51.773962011975001</c:v>
                </c:pt>
                <c:pt idx="32877">
                  <c:v>41.230399400133301</c:v>
                </c:pt>
                <c:pt idx="32878">
                  <c:v>30.797243126224998</c:v>
                </c:pt>
                <c:pt idx="32879">
                  <c:v>27.90125534005</c:v>
                </c:pt>
                <c:pt idx="32880">
                  <c:v>27.466302890024998</c:v>
                </c:pt>
                <c:pt idx="32881">
                  <c:v>29.277622179308299</c:v>
                </c:pt>
                <c:pt idx="32882">
                  <c:v>29.170327153558301</c:v>
                </c:pt>
                <c:pt idx="32883">
                  <c:v>30.472903855150001</c:v>
                </c:pt>
                <c:pt idx="32884">
                  <c:v>35.2015231373083</c:v>
                </c:pt>
                <c:pt idx="32885">
                  <c:v>41.368785768824999</c:v>
                </c:pt>
                <c:pt idx="32886">
                  <c:v>42.072477673791703</c:v>
                </c:pt>
                <c:pt idx="32887">
                  <c:v>45.073846211141699</c:v>
                </c:pt>
                <c:pt idx="32888">
                  <c:v>47.594564528524998</c:v>
                </c:pt>
                <c:pt idx="32889">
                  <c:v>46.6768835944833</c:v>
                </c:pt>
                <c:pt idx="32890">
                  <c:v>50.261747803258302</c:v>
                </c:pt>
                <c:pt idx="32891">
                  <c:v>52.691160247924998</c:v>
                </c:pt>
                <c:pt idx="32892">
                  <c:v>48.941757049891699</c:v>
                </c:pt>
                <c:pt idx="32893">
                  <c:v>47.689643858891699</c:v>
                </c:pt>
                <c:pt idx="32894">
                  <c:v>47.207013599491702</c:v>
                </c:pt>
                <c:pt idx="32895">
                  <c:v>46.181061467591697</c:v>
                </c:pt>
                <c:pt idx="32896">
                  <c:v>46.9091067948833</c:v>
                </c:pt>
                <c:pt idx="32897">
                  <c:v>47.149748614708301</c:v>
                </c:pt>
                <c:pt idx="32898">
                  <c:v>46.38794142455</c:v>
                </c:pt>
                <c:pt idx="32899">
                  <c:v>44.836678339841697</c:v>
                </c:pt>
                <c:pt idx="32900">
                  <c:v>42.2522649297333</c:v>
                </c:pt>
                <c:pt idx="32901">
                  <c:v>41.538656494708299</c:v>
                </c:pt>
                <c:pt idx="32902">
                  <c:v>40.489730891491703</c:v>
                </c:pt>
                <c:pt idx="32903">
                  <c:v>37.407932947008298</c:v>
                </c:pt>
                <c:pt idx="32904">
                  <c:v>34.987045859633298</c:v>
                </c:pt>
                <c:pt idx="32905">
                  <c:v>32.910814121800001</c:v>
                </c:pt>
                <c:pt idx="32906">
                  <c:v>34.1085262258417</c:v>
                </c:pt>
                <c:pt idx="32907">
                  <c:v>39.172386664649999</c:v>
                </c:pt>
                <c:pt idx="32908">
                  <c:v>45.184086755891698</c:v>
                </c:pt>
                <c:pt idx="32909">
                  <c:v>52.475291607116702</c:v>
                </c:pt>
                <c:pt idx="32910">
                  <c:v>59.764436478933298</c:v>
                </c:pt>
                <c:pt idx="32911">
                  <c:v>65.783878031758306</c:v>
                </c:pt>
                <c:pt idx="32912">
                  <c:v>69.501178126599996</c:v>
                </c:pt>
                <c:pt idx="32913">
                  <c:v>73.118631366716698</c:v>
                </c:pt>
                <c:pt idx="32914">
                  <c:v>75.592309507099998</c:v>
                </c:pt>
                <c:pt idx="32915">
                  <c:v>78.377328797299995</c:v>
                </c:pt>
                <c:pt idx="32916">
                  <c:v>82.133873129841703</c:v>
                </c:pt>
                <c:pt idx="32917">
                  <c:v>84.712764364191699</c:v>
                </c:pt>
                <c:pt idx="32918">
                  <c:v>84.265515685816695</c:v>
                </c:pt>
                <c:pt idx="32919">
                  <c:v>84.291249574341606</c:v>
                </c:pt>
                <c:pt idx="32920">
                  <c:v>82.815962418574998</c:v>
                </c:pt>
                <c:pt idx="32921">
                  <c:v>76.531937218549999</c:v>
                </c:pt>
                <c:pt idx="32922">
                  <c:v>71.483197548974999</c:v>
                </c:pt>
                <c:pt idx="32923">
                  <c:v>66.211932997208294</c:v>
                </c:pt>
                <c:pt idx="32924">
                  <c:v>60.172280127524999</c:v>
                </c:pt>
                <c:pt idx="32925">
                  <c:v>60.425642741158299</c:v>
                </c:pt>
                <c:pt idx="32926">
                  <c:v>64.931151485458301</c:v>
                </c:pt>
                <c:pt idx="32927">
                  <c:v>62.6875619208</c:v>
                </c:pt>
                <c:pt idx="32928">
                  <c:v>59.303186148633301</c:v>
                </c:pt>
                <c:pt idx="32929">
                  <c:v>57.844947331566701</c:v>
                </c:pt>
                <c:pt idx="32930">
                  <c:v>58.761715519258303</c:v>
                </c:pt>
                <c:pt idx="32931">
                  <c:v>60.723851596608299</c:v>
                </c:pt>
                <c:pt idx="32932">
                  <c:v>53.663871579366699</c:v>
                </c:pt>
                <c:pt idx="32933">
                  <c:v>49.281459759358299</c:v>
                </c:pt>
                <c:pt idx="32934">
                  <c:v>50.915835079075002</c:v>
                </c:pt>
                <c:pt idx="32935">
                  <c:v>49.471473189658298</c:v>
                </c:pt>
                <c:pt idx="32936">
                  <c:v>47.750189637375001</c:v>
                </c:pt>
                <c:pt idx="32937">
                  <c:v>54.027730879208299</c:v>
                </c:pt>
                <c:pt idx="32938">
                  <c:v>54.209156651874999</c:v>
                </c:pt>
                <c:pt idx="32939">
                  <c:v>55.633552905333303</c:v>
                </c:pt>
                <c:pt idx="32940">
                  <c:v>62.363796525025002</c:v>
                </c:pt>
                <c:pt idx="32941">
                  <c:v>67.5848614513</c:v>
                </c:pt>
                <c:pt idx="32942">
                  <c:v>71.821767362874994</c:v>
                </c:pt>
                <c:pt idx="32943">
                  <c:v>75.496627515049994</c:v>
                </c:pt>
                <c:pt idx="32944">
                  <c:v>75.988047325683297</c:v>
                </c:pt>
                <c:pt idx="32945">
                  <c:v>68.473334755908297</c:v>
                </c:pt>
                <c:pt idx="32946">
                  <c:v>54.238912939149998</c:v>
                </c:pt>
                <c:pt idx="32947">
                  <c:v>45.971143018399999</c:v>
                </c:pt>
                <c:pt idx="32948">
                  <c:v>30.60016133525</c:v>
                </c:pt>
                <c:pt idx="32949">
                  <c:v>13.3972532593508</c:v>
                </c:pt>
                <c:pt idx="32950">
                  <c:v>6.6891951527083302</c:v>
                </c:pt>
                <c:pt idx="32951">
                  <c:v>3.5392121279666702</c:v>
                </c:pt>
                <c:pt idx="32952">
                  <c:v>-4.5089425283668E-4</c:v>
                </c:pt>
                <c:pt idx="32953">
                  <c:v>0.59078237065274997</c:v>
                </c:pt>
                <c:pt idx="32954">
                  <c:v>3.6974897892716698</c:v>
                </c:pt>
                <c:pt idx="32955">
                  <c:v>11.1472649391192</c:v>
                </c:pt>
                <c:pt idx="32956">
                  <c:v>19.4060225194333</c:v>
                </c:pt>
                <c:pt idx="32957">
                  <c:v>25.2222070911833</c:v>
                </c:pt>
                <c:pt idx="32958">
                  <c:v>31.205284017749999</c:v>
                </c:pt>
                <c:pt idx="32959">
                  <c:v>35.5139489024833</c:v>
                </c:pt>
                <c:pt idx="32960">
                  <c:v>38.918027747916703</c:v>
                </c:pt>
                <c:pt idx="32961">
                  <c:v>41.4224864245083</c:v>
                </c:pt>
                <c:pt idx="32962">
                  <c:v>43.807801044833298</c:v>
                </c:pt>
                <c:pt idx="32963">
                  <c:v>45.663109333608297</c:v>
                </c:pt>
                <c:pt idx="32964">
                  <c:v>45.466610931224999</c:v>
                </c:pt>
                <c:pt idx="32965">
                  <c:v>50.885409520408302</c:v>
                </c:pt>
                <c:pt idx="32966">
                  <c:v>56.5702916876917</c:v>
                </c:pt>
                <c:pt idx="32967">
                  <c:v>56.980446489658299</c:v>
                </c:pt>
                <c:pt idx="32968">
                  <c:v>61.593195540925002</c:v>
                </c:pt>
                <c:pt idx="32969">
                  <c:v>67.281272026108297</c:v>
                </c:pt>
                <c:pt idx="32970">
                  <c:v>78.672431229958306</c:v>
                </c:pt>
                <c:pt idx="32971">
                  <c:v>83.031674978349997</c:v>
                </c:pt>
                <c:pt idx="32972">
                  <c:v>87.470899272633304</c:v>
                </c:pt>
                <c:pt idx="32973">
                  <c:v>86.992213989199996</c:v>
                </c:pt>
                <c:pt idx="32974">
                  <c:v>88.023028887375006</c:v>
                </c:pt>
                <c:pt idx="32975">
                  <c:v>85.635826643841696</c:v>
                </c:pt>
                <c:pt idx="32976">
                  <c:v>83.118195432725003</c:v>
                </c:pt>
                <c:pt idx="32977">
                  <c:v>81.404361146799999</c:v>
                </c:pt>
                <c:pt idx="32978">
                  <c:v>71.848917112133293</c:v>
                </c:pt>
                <c:pt idx="32979">
                  <c:v>70.334512088300002</c:v>
                </c:pt>
                <c:pt idx="32980">
                  <c:v>74.999942461108304</c:v>
                </c:pt>
                <c:pt idx="32981">
                  <c:v>78.490464635016707</c:v>
                </c:pt>
                <c:pt idx="32982">
                  <c:v>77.861065541991707</c:v>
                </c:pt>
                <c:pt idx="32983">
                  <c:v>76.478795523616697</c:v>
                </c:pt>
                <c:pt idx="32984">
                  <c:v>76.458151659041704</c:v>
                </c:pt>
                <c:pt idx="32985">
                  <c:v>80.0809430447583</c:v>
                </c:pt>
                <c:pt idx="32986">
                  <c:v>88.172287888908301</c:v>
                </c:pt>
                <c:pt idx="32987">
                  <c:v>88.562440815650007</c:v>
                </c:pt>
                <c:pt idx="32988">
                  <c:v>81.713817010816697</c:v>
                </c:pt>
                <c:pt idx="32989">
                  <c:v>82.698234915249998</c:v>
                </c:pt>
                <c:pt idx="32990">
                  <c:v>82.225107239491706</c:v>
                </c:pt>
                <c:pt idx="32991">
                  <c:v>81.350115192974997</c:v>
                </c:pt>
                <c:pt idx="32992">
                  <c:v>79.036948051491706</c:v>
                </c:pt>
                <c:pt idx="32993">
                  <c:v>79.863952124725003</c:v>
                </c:pt>
                <c:pt idx="32994">
                  <c:v>77.260312566458296</c:v>
                </c:pt>
                <c:pt idx="32995">
                  <c:v>73.517167109050007</c:v>
                </c:pt>
                <c:pt idx="32996">
                  <c:v>68.4003169488917</c:v>
                </c:pt>
                <c:pt idx="32997">
                  <c:v>65.796385853191694</c:v>
                </c:pt>
                <c:pt idx="32998">
                  <c:v>63.824047563908302</c:v>
                </c:pt>
                <c:pt idx="32999">
                  <c:v>63.869532570566697</c:v>
                </c:pt>
                <c:pt idx="33000">
                  <c:v>64.1448048649833</c:v>
                </c:pt>
                <c:pt idx="33001">
                  <c:v>64.310767080458305</c:v>
                </c:pt>
                <c:pt idx="33002">
                  <c:v>64.489991731666706</c:v>
                </c:pt>
                <c:pt idx="33003">
                  <c:v>67.399258889833305</c:v>
                </c:pt>
                <c:pt idx="33004">
                  <c:v>70.644629622608306</c:v>
                </c:pt>
                <c:pt idx="33005">
                  <c:v>74.562938515933297</c:v>
                </c:pt>
                <c:pt idx="33006">
                  <c:v>77.969026898158305</c:v>
                </c:pt>
                <c:pt idx="33007">
                  <c:v>80.446217010516705</c:v>
                </c:pt>
                <c:pt idx="33008">
                  <c:v>82.249749946358307</c:v>
                </c:pt>
                <c:pt idx="33009">
                  <c:v>83.275973042049998</c:v>
                </c:pt>
                <c:pt idx="33010">
                  <c:v>83.323868504483301</c:v>
                </c:pt>
                <c:pt idx="33011">
                  <c:v>83.263646304091694</c:v>
                </c:pt>
                <c:pt idx="33012">
                  <c:v>83.646661715625001</c:v>
                </c:pt>
                <c:pt idx="33013">
                  <c:v>82.218007659716704</c:v>
                </c:pt>
                <c:pt idx="33014">
                  <c:v>82.325091872075006</c:v>
                </c:pt>
                <c:pt idx="33015">
                  <c:v>84.719765991208305</c:v>
                </c:pt>
                <c:pt idx="33016">
                  <c:v>86.378910736875</c:v>
                </c:pt>
                <c:pt idx="33017">
                  <c:v>86.726515581558303</c:v>
                </c:pt>
                <c:pt idx="33018">
                  <c:v>82.820455489833293</c:v>
                </c:pt>
                <c:pt idx="33019">
                  <c:v>80.933316479024995</c:v>
                </c:pt>
                <c:pt idx="33020">
                  <c:v>77.995652539491701</c:v>
                </c:pt>
                <c:pt idx="33021">
                  <c:v>70.454980787024994</c:v>
                </c:pt>
                <c:pt idx="33022">
                  <c:v>70.061083743066703</c:v>
                </c:pt>
                <c:pt idx="33023">
                  <c:v>70.7120146032333</c:v>
                </c:pt>
                <c:pt idx="33024">
                  <c:v>66.726954163466701</c:v>
                </c:pt>
                <c:pt idx="33025">
                  <c:v>66.702249683291697</c:v>
                </c:pt>
                <c:pt idx="33026">
                  <c:v>67.534820813483293</c:v>
                </c:pt>
                <c:pt idx="33027">
                  <c:v>78.242374004224999</c:v>
                </c:pt>
                <c:pt idx="33028">
                  <c:v>87.350928778799997</c:v>
                </c:pt>
                <c:pt idx="33029">
                  <c:v>90.961081967016696</c:v>
                </c:pt>
                <c:pt idx="33030">
                  <c:v>93.709075731058306</c:v>
                </c:pt>
                <c:pt idx="33031">
                  <c:v>93.664384210533299</c:v>
                </c:pt>
                <c:pt idx="33032">
                  <c:v>93.951699581841694</c:v>
                </c:pt>
                <c:pt idx="33033">
                  <c:v>94.651594810058299</c:v>
                </c:pt>
                <c:pt idx="33034">
                  <c:v>94.902353214666704</c:v>
                </c:pt>
                <c:pt idx="33035">
                  <c:v>94.534932579049993</c:v>
                </c:pt>
                <c:pt idx="33036">
                  <c:v>90.211817199133307</c:v>
                </c:pt>
                <c:pt idx="33037">
                  <c:v>83.098437506924995</c:v>
                </c:pt>
                <c:pt idx="33038">
                  <c:v>77.991199979849995</c:v>
                </c:pt>
                <c:pt idx="33039">
                  <c:v>73.598743165624995</c:v>
                </c:pt>
                <c:pt idx="33040">
                  <c:v>69.2282837575667</c:v>
                </c:pt>
                <c:pt idx="33041">
                  <c:v>68.889129991783307</c:v>
                </c:pt>
                <c:pt idx="33042">
                  <c:v>63.716539915524997</c:v>
                </c:pt>
                <c:pt idx="33043">
                  <c:v>59.923586360266697</c:v>
                </c:pt>
                <c:pt idx="33044">
                  <c:v>57.826039984600001</c:v>
                </c:pt>
                <c:pt idx="33045">
                  <c:v>53.514260467083297</c:v>
                </c:pt>
                <c:pt idx="33046">
                  <c:v>49.274996836941703</c:v>
                </c:pt>
                <c:pt idx="33047">
                  <c:v>47.315212243541701</c:v>
                </c:pt>
                <c:pt idx="33048">
                  <c:v>51.551969588574998</c:v>
                </c:pt>
                <c:pt idx="33049">
                  <c:v>58.181433835074998</c:v>
                </c:pt>
                <c:pt idx="33050">
                  <c:v>62.149805623858299</c:v>
                </c:pt>
                <c:pt idx="33051">
                  <c:v>61.595211145575</c:v>
                </c:pt>
                <c:pt idx="33052">
                  <c:v>58.889453989274998</c:v>
                </c:pt>
                <c:pt idx="33053">
                  <c:v>59.339963295116704</c:v>
                </c:pt>
                <c:pt idx="33054">
                  <c:v>61.021483865891703</c:v>
                </c:pt>
                <c:pt idx="33055">
                  <c:v>62.941911506949999</c:v>
                </c:pt>
                <c:pt idx="33056">
                  <c:v>64.574555385958305</c:v>
                </c:pt>
                <c:pt idx="33057">
                  <c:v>66.945347100491702</c:v>
                </c:pt>
                <c:pt idx="33058">
                  <c:v>70.776005407916699</c:v>
                </c:pt>
                <c:pt idx="33059">
                  <c:v>74.389433229933303</c:v>
                </c:pt>
                <c:pt idx="33060">
                  <c:v>75.7185570633917</c:v>
                </c:pt>
                <c:pt idx="33061">
                  <c:v>77.901029979216702</c:v>
                </c:pt>
                <c:pt idx="33062">
                  <c:v>79.239731394575003</c:v>
                </c:pt>
                <c:pt idx="33063">
                  <c:v>80.133744603349996</c:v>
                </c:pt>
                <c:pt idx="33064">
                  <c:v>80.152845832233297</c:v>
                </c:pt>
                <c:pt idx="33065">
                  <c:v>78.176891952183297</c:v>
                </c:pt>
                <c:pt idx="33066">
                  <c:v>75.480236741550002</c:v>
                </c:pt>
                <c:pt idx="33067">
                  <c:v>70.278497818366702</c:v>
                </c:pt>
                <c:pt idx="33068">
                  <c:v>60.600182386474998</c:v>
                </c:pt>
                <c:pt idx="33069">
                  <c:v>48.849546282349998</c:v>
                </c:pt>
                <c:pt idx="33070">
                  <c:v>45.249684839750003</c:v>
                </c:pt>
                <c:pt idx="33071">
                  <c:v>41.062577573691698</c:v>
                </c:pt>
                <c:pt idx="33072">
                  <c:v>40.099046583975003</c:v>
                </c:pt>
                <c:pt idx="33073">
                  <c:v>46.745775313508297</c:v>
                </c:pt>
                <c:pt idx="33074">
                  <c:v>59.938859131925</c:v>
                </c:pt>
                <c:pt idx="33075">
                  <c:v>65.090977543525</c:v>
                </c:pt>
                <c:pt idx="33076">
                  <c:v>70.906019357549994</c:v>
                </c:pt>
                <c:pt idx="33077">
                  <c:v>76.720077419766696</c:v>
                </c:pt>
                <c:pt idx="33078">
                  <c:v>82.619512860158295</c:v>
                </c:pt>
                <c:pt idx="33079">
                  <c:v>87.347706232083297</c:v>
                </c:pt>
                <c:pt idx="33080">
                  <c:v>90.862430898058307</c:v>
                </c:pt>
                <c:pt idx="33081">
                  <c:v>93.400674832591704</c:v>
                </c:pt>
                <c:pt idx="33082">
                  <c:v>94.760627180666702</c:v>
                </c:pt>
                <c:pt idx="33083">
                  <c:v>96.403544039366693</c:v>
                </c:pt>
                <c:pt idx="33084">
                  <c:v>98.413141263758305</c:v>
                </c:pt>
                <c:pt idx="33085">
                  <c:v>98.119819485574993</c:v>
                </c:pt>
                <c:pt idx="33086">
                  <c:v>98.699268373400002</c:v>
                </c:pt>
                <c:pt idx="33087">
                  <c:v>98.403483705933397</c:v>
                </c:pt>
                <c:pt idx="33088">
                  <c:v>97.960054614149996</c:v>
                </c:pt>
                <c:pt idx="33089">
                  <c:v>97.816149386000006</c:v>
                </c:pt>
                <c:pt idx="33090">
                  <c:v>97.511664209216704</c:v>
                </c:pt>
                <c:pt idx="33091">
                  <c:v>102.382276324842</c:v>
                </c:pt>
                <c:pt idx="33092">
                  <c:v>100.50944763449201</c:v>
                </c:pt>
                <c:pt idx="33093">
                  <c:v>80.216175629583304</c:v>
                </c:pt>
                <c:pt idx="33094">
                  <c:v>64.111317867375007</c:v>
                </c:pt>
                <c:pt idx="33095">
                  <c:v>63.5932766058</c:v>
                </c:pt>
                <c:pt idx="33096">
                  <c:v>71.840135309749996</c:v>
                </c:pt>
                <c:pt idx="33097">
                  <c:v>71.275322387149998</c:v>
                </c:pt>
                <c:pt idx="33098">
                  <c:v>72.360257934083293</c:v>
                </c:pt>
                <c:pt idx="33099">
                  <c:v>71.200824627658307</c:v>
                </c:pt>
                <c:pt idx="33100">
                  <c:v>71.429134550841695</c:v>
                </c:pt>
                <c:pt idx="33101">
                  <c:v>67.329553676058296</c:v>
                </c:pt>
                <c:pt idx="33102">
                  <c:v>62.703938459841702</c:v>
                </c:pt>
                <c:pt idx="33103">
                  <c:v>61.916810004875003</c:v>
                </c:pt>
                <c:pt idx="33104">
                  <c:v>62.072451148708303</c:v>
                </c:pt>
                <c:pt idx="33105">
                  <c:v>64.255150455041701</c:v>
                </c:pt>
                <c:pt idx="33106">
                  <c:v>69.265710580633296</c:v>
                </c:pt>
                <c:pt idx="33107">
                  <c:v>73.342049848024999</c:v>
                </c:pt>
                <c:pt idx="33108">
                  <c:v>76.825583200658301</c:v>
                </c:pt>
                <c:pt idx="33109">
                  <c:v>79.522175706349998</c:v>
                </c:pt>
                <c:pt idx="33110">
                  <c:v>80.710620592166606</c:v>
                </c:pt>
                <c:pt idx="33111">
                  <c:v>84.252369688883306</c:v>
                </c:pt>
                <c:pt idx="33112">
                  <c:v>86.462035964674996</c:v>
                </c:pt>
                <c:pt idx="33113">
                  <c:v>88.791665828674994</c:v>
                </c:pt>
                <c:pt idx="33114">
                  <c:v>87.974239416108304</c:v>
                </c:pt>
                <c:pt idx="33115">
                  <c:v>83.480686149783295</c:v>
                </c:pt>
                <c:pt idx="33116">
                  <c:v>78.620709273016701</c:v>
                </c:pt>
                <c:pt idx="33117">
                  <c:v>67.033726520233301</c:v>
                </c:pt>
                <c:pt idx="33118">
                  <c:v>55.345195920941698</c:v>
                </c:pt>
                <c:pt idx="33119">
                  <c:v>43.579877845458299</c:v>
                </c:pt>
                <c:pt idx="33120">
                  <c:v>37.507798271983297</c:v>
                </c:pt>
                <c:pt idx="33121">
                  <c:v>40.8557010799667</c:v>
                </c:pt>
                <c:pt idx="33122">
                  <c:v>42.839340626683303</c:v>
                </c:pt>
                <c:pt idx="33123">
                  <c:v>46.527861160758299</c:v>
                </c:pt>
                <c:pt idx="33124">
                  <c:v>51.0525246549917</c:v>
                </c:pt>
                <c:pt idx="33125">
                  <c:v>55.160328822741697</c:v>
                </c:pt>
                <c:pt idx="33126">
                  <c:v>57.0834080440167</c:v>
                </c:pt>
                <c:pt idx="33127">
                  <c:v>58.4052242888583</c:v>
                </c:pt>
                <c:pt idx="33128">
                  <c:v>63.851989257983298</c:v>
                </c:pt>
                <c:pt idx="33129">
                  <c:v>70.232911947274999</c:v>
                </c:pt>
                <c:pt idx="33130">
                  <c:v>77.415002583424993</c:v>
                </c:pt>
                <c:pt idx="33131">
                  <c:v>82.200657396633304</c:v>
                </c:pt>
                <c:pt idx="33132">
                  <c:v>86.392284301925002</c:v>
                </c:pt>
                <c:pt idx="33133">
                  <c:v>87.717736110058297</c:v>
                </c:pt>
                <c:pt idx="33134">
                  <c:v>89.052288159916699</c:v>
                </c:pt>
                <c:pt idx="33135">
                  <c:v>92.252732326049994</c:v>
                </c:pt>
                <c:pt idx="33136">
                  <c:v>94.225358631324994</c:v>
                </c:pt>
                <c:pt idx="33137">
                  <c:v>98.6861185803333</c:v>
                </c:pt>
                <c:pt idx="33138">
                  <c:v>105.45221458958299</c:v>
                </c:pt>
                <c:pt idx="33139">
                  <c:v>97.619278503616698</c:v>
                </c:pt>
                <c:pt idx="33140">
                  <c:v>77.683003147891696</c:v>
                </c:pt>
                <c:pt idx="33141">
                  <c:v>59.769821448283302</c:v>
                </c:pt>
                <c:pt idx="33142">
                  <c:v>61.4013923489833</c:v>
                </c:pt>
                <c:pt idx="33143">
                  <c:v>69.367432765074994</c:v>
                </c:pt>
                <c:pt idx="33144">
                  <c:v>67.496461587083303</c:v>
                </c:pt>
                <c:pt idx="33145">
                  <c:v>64.961407898858297</c:v>
                </c:pt>
                <c:pt idx="33146">
                  <c:v>64.972533202850002</c:v>
                </c:pt>
                <c:pt idx="33147">
                  <c:v>66.477759565258296</c:v>
                </c:pt>
                <c:pt idx="33148">
                  <c:v>64.1656358496667</c:v>
                </c:pt>
                <c:pt idx="33149">
                  <c:v>56.6464871029333</c:v>
                </c:pt>
                <c:pt idx="33150">
                  <c:v>60.687032093725001</c:v>
                </c:pt>
                <c:pt idx="33151">
                  <c:v>66.167369298883301</c:v>
                </c:pt>
                <c:pt idx="33152">
                  <c:v>74.502080586825002</c:v>
                </c:pt>
                <c:pt idx="33153">
                  <c:v>82.978639673741696</c:v>
                </c:pt>
                <c:pt idx="33154">
                  <c:v>82.082601261950003</c:v>
                </c:pt>
                <c:pt idx="33155">
                  <c:v>78.289084518674997</c:v>
                </c:pt>
                <c:pt idx="33156">
                  <c:v>75.521563255458304</c:v>
                </c:pt>
                <c:pt idx="33157">
                  <c:v>71.314914856174994</c:v>
                </c:pt>
                <c:pt idx="33158">
                  <c:v>63.696090323791701</c:v>
                </c:pt>
                <c:pt idx="33159">
                  <c:v>61.904307888808297</c:v>
                </c:pt>
                <c:pt idx="33160">
                  <c:v>59.737766050108299</c:v>
                </c:pt>
                <c:pt idx="33161">
                  <c:v>57.117773509000003</c:v>
                </c:pt>
                <c:pt idx="33162">
                  <c:v>52.129046707791701</c:v>
                </c:pt>
                <c:pt idx="33163">
                  <c:v>50.424653475891702</c:v>
                </c:pt>
                <c:pt idx="33164">
                  <c:v>44.777715960166702</c:v>
                </c:pt>
                <c:pt idx="33165">
                  <c:v>41.090480699300002</c:v>
                </c:pt>
                <c:pt idx="33166">
                  <c:v>40.730257857991703</c:v>
                </c:pt>
                <c:pt idx="33167">
                  <c:v>39.794000341708298</c:v>
                </c:pt>
                <c:pt idx="33168">
                  <c:v>40.720765133583299</c:v>
                </c:pt>
                <c:pt idx="33169">
                  <c:v>42.857333693666703</c:v>
                </c:pt>
                <c:pt idx="33170">
                  <c:v>46.287031872299998</c:v>
                </c:pt>
                <c:pt idx="33171">
                  <c:v>53.696654767016703</c:v>
                </c:pt>
                <c:pt idx="33172">
                  <c:v>60.096273786399998</c:v>
                </c:pt>
                <c:pt idx="33173">
                  <c:v>64.572879023525005</c:v>
                </c:pt>
                <c:pt idx="33174">
                  <c:v>65.039693788324996</c:v>
                </c:pt>
                <c:pt idx="33175">
                  <c:v>64.927484340099994</c:v>
                </c:pt>
                <c:pt idx="33176">
                  <c:v>71.231178029216693</c:v>
                </c:pt>
                <c:pt idx="33177">
                  <c:v>73.144447232391698</c:v>
                </c:pt>
                <c:pt idx="33178">
                  <c:v>73.931745699683304</c:v>
                </c:pt>
                <c:pt idx="33179">
                  <c:v>76.194579349375005</c:v>
                </c:pt>
                <c:pt idx="33180">
                  <c:v>80.170444505575006</c:v>
                </c:pt>
                <c:pt idx="33181">
                  <c:v>82.178245325199995</c:v>
                </c:pt>
                <c:pt idx="33182">
                  <c:v>84.833725241908297</c:v>
                </c:pt>
                <c:pt idx="33183">
                  <c:v>84.822845453249997</c:v>
                </c:pt>
                <c:pt idx="33184">
                  <c:v>81.074008584924997</c:v>
                </c:pt>
                <c:pt idx="33185">
                  <c:v>83.621222843358296</c:v>
                </c:pt>
                <c:pt idx="33186">
                  <c:v>79.609082975150002</c:v>
                </c:pt>
                <c:pt idx="33187">
                  <c:v>72.881077451600007</c:v>
                </c:pt>
                <c:pt idx="33188">
                  <c:v>73.027988173850005</c:v>
                </c:pt>
                <c:pt idx="33189">
                  <c:v>75.095400005558304</c:v>
                </c:pt>
                <c:pt idx="33190">
                  <c:v>79.391555983016701</c:v>
                </c:pt>
                <c:pt idx="33191">
                  <c:v>78.194475257683393</c:v>
                </c:pt>
                <c:pt idx="33192">
                  <c:v>73.201114575675007</c:v>
                </c:pt>
                <c:pt idx="33193">
                  <c:v>70.364707405049998</c:v>
                </c:pt>
                <c:pt idx="33194">
                  <c:v>71.448632511583298</c:v>
                </c:pt>
                <c:pt idx="33195">
                  <c:v>74.707989857100003</c:v>
                </c:pt>
                <c:pt idx="33196">
                  <c:v>76.990561699658301</c:v>
                </c:pt>
                <c:pt idx="33197">
                  <c:v>76.058225454408301</c:v>
                </c:pt>
                <c:pt idx="33198">
                  <c:v>76.813714887225004</c:v>
                </c:pt>
                <c:pt idx="33199">
                  <c:v>77.5937986604917</c:v>
                </c:pt>
                <c:pt idx="33200">
                  <c:v>76.398736462208305</c:v>
                </c:pt>
                <c:pt idx="33201">
                  <c:v>77.767057760216701</c:v>
                </c:pt>
                <c:pt idx="33202">
                  <c:v>85.734577579191694</c:v>
                </c:pt>
                <c:pt idx="33203">
                  <c:v>88.865770942591695</c:v>
                </c:pt>
                <c:pt idx="33204">
                  <c:v>87.087556545750004</c:v>
                </c:pt>
                <c:pt idx="33205">
                  <c:v>89.401135455333304</c:v>
                </c:pt>
                <c:pt idx="33206">
                  <c:v>91.441610120600004</c:v>
                </c:pt>
                <c:pt idx="33207">
                  <c:v>89.658691740750001</c:v>
                </c:pt>
                <c:pt idx="33208">
                  <c:v>85.330160895549994</c:v>
                </c:pt>
                <c:pt idx="33209">
                  <c:v>81.932216919241696</c:v>
                </c:pt>
                <c:pt idx="33210">
                  <c:v>71.130739829416697</c:v>
                </c:pt>
                <c:pt idx="33211">
                  <c:v>59.766823988725001</c:v>
                </c:pt>
                <c:pt idx="33212">
                  <c:v>49.857744990924999</c:v>
                </c:pt>
                <c:pt idx="33213">
                  <c:v>43.189335814333297</c:v>
                </c:pt>
                <c:pt idx="33214">
                  <c:v>35.721112216058302</c:v>
                </c:pt>
                <c:pt idx="33215">
                  <c:v>29.484808567316701</c:v>
                </c:pt>
                <c:pt idx="33216">
                  <c:v>24.211393298508298</c:v>
                </c:pt>
                <c:pt idx="33217">
                  <c:v>25.615102198875</c:v>
                </c:pt>
                <c:pt idx="33218">
                  <c:v>27.2700890001083</c:v>
                </c:pt>
                <c:pt idx="33219">
                  <c:v>29.444939567183301</c:v>
                </c:pt>
                <c:pt idx="33220">
                  <c:v>34.612377707766697</c:v>
                </c:pt>
                <c:pt idx="33221">
                  <c:v>40.027785537891702</c:v>
                </c:pt>
                <c:pt idx="33222">
                  <c:v>44.946145501708301</c:v>
                </c:pt>
                <c:pt idx="33223">
                  <c:v>49.178025719600001</c:v>
                </c:pt>
                <c:pt idx="33224">
                  <c:v>52.908797954975</c:v>
                </c:pt>
                <c:pt idx="33225">
                  <c:v>58.6994127445167</c:v>
                </c:pt>
                <c:pt idx="33226">
                  <c:v>65.430999898316699</c:v>
                </c:pt>
                <c:pt idx="33227">
                  <c:v>65.804457955424994</c:v>
                </c:pt>
                <c:pt idx="33228">
                  <c:v>67.952247455700004</c:v>
                </c:pt>
                <c:pt idx="33229">
                  <c:v>67.464444223516693</c:v>
                </c:pt>
                <c:pt idx="33230">
                  <c:v>70.831947772241705</c:v>
                </c:pt>
                <c:pt idx="33231">
                  <c:v>69.007504221966698</c:v>
                </c:pt>
                <c:pt idx="33232">
                  <c:v>66.877438888041695</c:v>
                </c:pt>
                <c:pt idx="33233">
                  <c:v>66.606759271274996</c:v>
                </c:pt>
                <c:pt idx="33234">
                  <c:v>65.344807697475005</c:v>
                </c:pt>
                <c:pt idx="33235">
                  <c:v>59.948218925991704</c:v>
                </c:pt>
                <c:pt idx="33236">
                  <c:v>47.2902260440083</c:v>
                </c:pt>
                <c:pt idx="33237">
                  <c:v>38.265094568041697</c:v>
                </c:pt>
                <c:pt idx="33238">
                  <c:v>34.518108746633303</c:v>
                </c:pt>
                <c:pt idx="33239">
                  <c:v>37.449099174974997</c:v>
                </c:pt>
                <c:pt idx="33240">
                  <c:v>40.258261716066698</c:v>
                </c:pt>
                <c:pt idx="33241">
                  <c:v>44.348488072316698</c:v>
                </c:pt>
                <c:pt idx="33242">
                  <c:v>54.866391031291698</c:v>
                </c:pt>
                <c:pt idx="33243">
                  <c:v>79.565448764433299</c:v>
                </c:pt>
                <c:pt idx="33244">
                  <c:v>85.913103685933294</c:v>
                </c:pt>
                <c:pt idx="33245">
                  <c:v>85.908856752316694</c:v>
                </c:pt>
                <c:pt idx="33246">
                  <c:v>84.348823224533305</c:v>
                </c:pt>
                <c:pt idx="33247">
                  <c:v>85.386523457199999</c:v>
                </c:pt>
                <c:pt idx="33248">
                  <c:v>87.764181605216706</c:v>
                </c:pt>
                <c:pt idx="33249">
                  <c:v>91.276429065624995</c:v>
                </c:pt>
                <c:pt idx="33250">
                  <c:v>94.744371824891701</c:v>
                </c:pt>
                <c:pt idx="33251">
                  <c:v>91.723856334375</c:v>
                </c:pt>
                <c:pt idx="33252">
                  <c:v>85.815174584366702</c:v>
                </c:pt>
                <c:pt idx="33253">
                  <c:v>86.171845424216698</c:v>
                </c:pt>
                <c:pt idx="33254">
                  <c:v>87.397274750649999</c:v>
                </c:pt>
                <c:pt idx="33255">
                  <c:v>85.343897792874998</c:v>
                </c:pt>
                <c:pt idx="33256">
                  <c:v>75.846775998583297</c:v>
                </c:pt>
                <c:pt idx="33257">
                  <c:v>71.935475141124996</c:v>
                </c:pt>
                <c:pt idx="33258">
                  <c:v>69.227190601058297</c:v>
                </c:pt>
                <c:pt idx="33259">
                  <c:v>69.082565704550007</c:v>
                </c:pt>
                <c:pt idx="33260">
                  <c:v>75.907610258641697</c:v>
                </c:pt>
                <c:pt idx="33261">
                  <c:v>82.618636205866693</c:v>
                </c:pt>
                <c:pt idx="33262">
                  <c:v>85.299682671325002</c:v>
                </c:pt>
                <c:pt idx="33263">
                  <c:v>84.023304042583305</c:v>
                </c:pt>
                <c:pt idx="33264">
                  <c:v>80.253110886575001</c:v>
                </c:pt>
                <c:pt idx="33265">
                  <c:v>80.205702942033298</c:v>
                </c:pt>
                <c:pt idx="33266">
                  <c:v>81.294464775333296</c:v>
                </c:pt>
                <c:pt idx="33267">
                  <c:v>80.015745562908407</c:v>
                </c:pt>
                <c:pt idx="33268">
                  <c:v>73.179787146975002</c:v>
                </c:pt>
                <c:pt idx="33269">
                  <c:v>68.962799565508305</c:v>
                </c:pt>
                <c:pt idx="33270">
                  <c:v>63.360559208725</c:v>
                </c:pt>
                <c:pt idx="33271">
                  <c:v>62.063149872266699</c:v>
                </c:pt>
                <c:pt idx="33272">
                  <c:v>62.3451003841</c:v>
                </c:pt>
                <c:pt idx="33273">
                  <c:v>62.952871488191697</c:v>
                </c:pt>
                <c:pt idx="33274">
                  <c:v>64.262674477825001</c:v>
                </c:pt>
                <c:pt idx="33275">
                  <c:v>62.804257142183303</c:v>
                </c:pt>
                <c:pt idx="33276">
                  <c:v>64.439391177408297</c:v>
                </c:pt>
                <c:pt idx="33277">
                  <c:v>67.929086496024993</c:v>
                </c:pt>
                <c:pt idx="33278">
                  <c:v>70.940734839166694</c:v>
                </c:pt>
                <c:pt idx="33279">
                  <c:v>71.265723324491702</c:v>
                </c:pt>
                <c:pt idx="33280">
                  <c:v>71.852015902308295</c:v>
                </c:pt>
                <c:pt idx="33281">
                  <c:v>70.516631993974997</c:v>
                </c:pt>
                <c:pt idx="33282">
                  <c:v>64.460303406391702</c:v>
                </c:pt>
                <c:pt idx="33283">
                  <c:v>57.03946573815</c:v>
                </c:pt>
                <c:pt idx="33284">
                  <c:v>47.970713204116699</c:v>
                </c:pt>
                <c:pt idx="33285">
                  <c:v>40.642363557674997</c:v>
                </c:pt>
                <c:pt idx="33286">
                  <c:v>29.162480877408299</c:v>
                </c:pt>
                <c:pt idx="33287">
                  <c:v>24.040274760958301</c:v>
                </c:pt>
                <c:pt idx="33288">
                  <c:v>42.686870467641697</c:v>
                </c:pt>
                <c:pt idx="33289">
                  <c:v>53.991889965741699</c:v>
                </c:pt>
                <c:pt idx="33290">
                  <c:v>53.507142526449996</c:v>
                </c:pt>
                <c:pt idx="33291">
                  <c:v>55.857600652008301</c:v>
                </c:pt>
                <c:pt idx="33292">
                  <c:v>50.644725272366699</c:v>
                </c:pt>
                <c:pt idx="33293">
                  <c:v>48.465793884266702</c:v>
                </c:pt>
                <c:pt idx="33294">
                  <c:v>51.355350742474997</c:v>
                </c:pt>
                <c:pt idx="33295">
                  <c:v>62.2732988297833</c:v>
                </c:pt>
                <c:pt idx="33296">
                  <c:v>59.188014401291703</c:v>
                </c:pt>
                <c:pt idx="33297">
                  <c:v>60.417304617225</c:v>
                </c:pt>
                <c:pt idx="33298">
                  <c:v>62.812800034641697</c:v>
                </c:pt>
                <c:pt idx="33299">
                  <c:v>64.685719797666707</c:v>
                </c:pt>
                <c:pt idx="33300">
                  <c:v>64.835595816166702</c:v>
                </c:pt>
                <c:pt idx="33301">
                  <c:v>68.364504306525006</c:v>
                </c:pt>
                <c:pt idx="33302">
                  <c:v>72.859938357683305</c:v>
                </c:pt>
                <c:pt idx="33303">
                  <c:v>77.033125165650006</c:v>
                </c:pt>
                <c:pt idx="33304">
                  <c:v>79.247047734000006</c:v>
                </c:pt>
                <c:pt idx="33305">
                  <c:v>78.684566692325006</c:v>
                </c:pt>
                <c:pt idx="33306">
                  <c:v>78.216295689891695</c:v>
                </c:pt>
                <c:pt idx="33307">
                  <c:v>78.999652540083304</c:v>
                </c:pt>
                <c:pt idx="33308">
                  <c:v>76.328716037700005</c:v>
                </c:pt>
                <c:pt idx="33309">
                  <c:v>72.497565806666699</c:v>
                </c:pt>
                <c:pt idx="33310">
                  <c:v>60.601996470866702</c:v>
                </c:pt>
                <c:pt idx="33311">
                  <c:v>53.100620881958299</c:v>
                </c:pt>
                <c:pt idx="33312">
                  <c:v>44.916942132175002</c:v>
                </c:pt>
                <c:pt idx="33313">
                  <c:v>43.996699856625</c:v>
                </c:pt>
                <c:pt idx="33314">
                  <c:v>46.378608546024999</c:v>
                </c:pt>
                <c:pt idx="33315">
                  <c:v>49.056498579358298</c:v>
                </c:pt>
                <c:pt idx="33316">
                  <c:v>47.086188778100002</c:v>
                </c:pt>
                <c:pt idx="33317">
                  <c:v>52.108248381599999</c:v>
                </c:pt>
                <c:pt idx="33318">
                  <c:v>60.686785122233303</c:v>
                </c:pt>
                <c:pt idx="33319">
                  <c:v>69.559541027324997</c:v>
                </c:pt>
                <c:pt idx="33320">
                  <c:v>67.639529971091704</c:v>
                </c:pt>
                <c:pt idx="33321">
                  <c:v>66.126116132524999</c:v>
                </c:pt>
                <c:pt idx="33322">
                  <c:v>76.679947459675006</c:v>
                </c:pt>
                <c:pt idx="33323">
                  <c:v>74.943708831041704</c:v>
                </c:pt>
                <c:pt idx="33324">
                  <c:v>68.361496275250005</c:v>
                </c:pt>
                <c:pt idx="33325">
                  <c:v>70.672890647925001</c:v>
                </c:pt>
                <c:pt idx="33326">
                  <c:v>73.461549738650007</c:v>
                </c:pt>
                <c:pt idx="33327">
                  <c:v>71.625917160733295</c:v>
                </c:pt>
                <c:pt idx="33328">
                  <c:v>71.860557694366605</c:v>
                </c:pt>
                <c:pt idx="33329">
                  <c:v>74.549151593800005</c:v>
                </c:pt>
                <c:pt idx="33330">
                  <c:v>73.391110874233306</c:v>
                </c:pt>
                <c:pt idx="33331">
                  <c:v>65.894921208258296</c:v>
                </c:pt>
                <c:pt idx="33332">
                  <c:v>55.648734352466697</c:v>
                </c:pt>
                <c:pt idx="33333">
                  <c:v>48.079293319791702</c:v>
                </c:pt>
                <c:pt idx="33334">
                  <c:v>35.090264890474998</c:v>
                </c:pt>
                <c:pt idx="33335">
                  <c:v>28.762400124025</c:v>
                </c:pt>
                <c:pt idx="33336">
                  <c:v>25.813504881899998</c:v>
                </c:pt>
                <c:pt idx="33337">
                  <c:v>25.182091115183301</c:v>
                </c:pt>
                <c:pt idx="33338">
                  <c:v>28.810184435466699</c:v>
                </c:pt>
                <c:pt idx="33339">
                  <c:v>34.849970635491701</c:v>
                </c:pt>
                <c:pt idx="33340">
                  <c:v>35.878160633558302</c:v>
                </c:pt>
                <c:pt idx="33341">
                  <c:v>37.738801356666698</c:v>
                </c:pt>
                <c:pt idx="33342">
                  <c:v>44.112137007833297</c:v>
                </c:pt>
                <c:pt idx="33343">
                  <c:v>46.969991280949998</c:v>
                </c:pt>
                <c:pt idx="33344">
                  <c:v>48.918118909824997</c:v>
                </c:pt>
                <c:pt idx="33345">
                  <c:v>48.267254974483301</c:v>
                </c:pt>
                <c:pt idx="33346">
                  <c:v>50.889602121533301</c:v>
                </c:pt>
                <c:pt idx="33347">
                  <c:v>53.556536973941697</c:v>
                </c:pt>
                <c:pt idx="33348">
                  <c:v>56.203959960916698</c:v>
                </c:pt>
                <c:pt idx="33349">
                  <c:v>60.2828567896333</c:v>
                </c:pt>
                <c:pt idx="33350">
                  <c:v>62.119726826974997</c:v>
                </c:pt>
                <c:pt idx="33351">
                  <c:v>64.391653689424999</c:v>
                </c:pt>
                <c:pt idx="33352">
                  <c:v>66.593535241608294</c:v>
                </c:pt>
                <c:pt idx="33353">
                  <c:v>70.701032422508305</c:v>
                </c:pt>
                <c:pt idx="33354">
                  <c:v>67.535915109091704</c:v>
                </c:pt>
                <c:pt idx="33355">
                  <c:v>57.692280483258301</c:v>
                </c:pt>
                <c:pt idx="33356">
                  <c:v>52.909659653150001</c:v>
                </c:pt>
                <c:pt idx="33357">
                  <c:v>35.100334178458297</c:v>
                </c:pt>
                <c:pt idx="33358">
                  <c:v>26.052163135708302</c:v>
                </c:pt>
                <c:pt idx="33359">
                  <c:v>24.381645122950001</c:v>
                </c:pt>
                <c:pt idx="33360">
                  <c:v>22.851239049466699</c:v>
                </c:pt>
                <c:pt idx="33361">
                  <c:v>22.785254222700001</c:v>
                </c:pt>
                <c:pt idx="33362">
                  <c:v>26.446020246041702</c:v>
                </c:pt>
                <c:pt idx="33363">
                  <c:v>31.019362691258301</c:v>
                </c:pt>
                <c:pt idx="33364">
                  <c:v>32.520065420841703</c:v>
                </c:pt>
                <c:pt idx="33365">
                  <c:v>34.223765803574999</c:v>
                </c:pt>
                <c:pt idx="33366">
                  <c:v>35.695162182183303</c:v>
                </c:pt>
                <c:pt idx="33367">
                  <c:v>38.683018429999997</c:v>
                </c:pt>
                <c:pt idx="33368">
                  <c:v>40.466982577558298</c:v>
                </c:pt>
                <c:pt idx="33369">
                  <c:v>42.098602009049998</c:v>
                </c:pt>
                <c:pt idx="33370">
                  <c:v>51.545815152858303</c:v>
                </c:pt>
                <c:pt idx="33371">
                  <c:v>65.392494006583306</c:v>
                </c:pt>
                <c:pt idx="33372">
                  <c:v>67.231548099175001</c:v>
                </c:pt>
                <c:pt idx="33373">
                  <c:v>66.844403653374997</c:v>
                </c:pt>
                <c:pt idx="33374">
                  <c:v>68.687329506641703</c:v>
                </c:pt>
                <c:pt idx="33375">
                  <c:v>72.967444721866698</c:v>
                </c:pt>
                <c:pt idx="33376">
                  <c:v>76.380107002758294</c:v>
                </c:pt>
                <c:pt idx="33377">
                  <c:v>80.284833155699999</c:v>
                </c:pt>
                <c:pt idx="33378">
                  <c:v>81.746179651733399</c:v>
                </c:pt>
                <c:pt idx="33379">
                  <c:v>81.700574558366696</c:v>
                </c:pt>
                <c:pt idx="33380">
                  <c:v>81.224700889483302</c:v>
                </c:pt>
                <c:pt idx="33381">
                  <c:v>80.135661687500004</c:v>
                </c:pt>
                <c:pt idx="33382">
                  <c:v>78.624837154641696</c:v>
                </c:pt>
                <c:pt idx="33383">
                  <c:v>72.218690277074998</c:v>
                </c:pt>
                <c:pt idx="33384">
                  <c:v>66.484292410141705</c:v>
                </c:pt>
                <c:pt idx="33385">
                  <c:v>64.374848752208294</c:v>
                </c:pt>
                <c:pt idx="33386">
                  <c:v>66.918586643591695</c:v>
                </c:pt>
                <c:pt idx="33387">
                  <c:v>68.902896701691702</c:v>
                </c:pt>
                <c:pt idx="33388">
                  <c:v>69.048427295566697</c:v>
                </c:pt>
                <c:pt idx="33389">
                  <c:v>67.895933798708299</c:v>
                </c:pt>
                <c:pt idx="33390">
                  <c:v>64.642605840758307</c:v>
                </c:pt>
                <c:pt idx="33391">
                  <c:v>63.977919820008303</c:v>
                </c:pt>
                <c:pt idx="33392">
                  <c:v>64.237326559916696</c:v>
                </c:pt>
                <c:pt idx="33393">
                  <c:v>64.123411921750005</c:v>
                </c:pt>
                <c:pt idx="33394">
                  <c:v>64.890110495475</c:v>
                </c:pt>
                <c:pt idx="33395">
                  <c:v>65.315381412025005</c:v>
                </c:pt>
                <c:pt idx="33396">
                  <c:v>65.251371241941698</c:v>
                </c:pt>
                <c:pt idx="33397">
                  <c:v>66.170859882083306</c:v>
                </c:pt>
                <c:pt idx="33398">
                  <c:v>66.699014354616693</c:v>
                </c:pt>
                <c:pt idx="33399">
                  <c:v>73.8385328054583</c:v>
                </c:pt>
                <c:pt idx="33400">
                  <c:v>83.876857782325004</c:v>
                </c:pt>
                <c:pt idx="33401">
                  <c:v>87.8052012723833</c:v>
                </c:pt>
                <c:pt idx="33402">
                  <c:v>89.647792236624994</c:v>
                </c:pt>
                <c:pt idx="33403">
                  <c:v>92.050069178541705</c:v>
                </c:pt>
                <c:pt idx="33404">
                  <c:v>93.954152900641702</c:v>
                </c:pt>
                <c:pt idx="33405">
                  <c:v>93.6668025519417</c:v>
                </c:pt>
                <c:pt idx="33406">
                  <c:v>91.068865505716701</c:v>
                </c:pt>
                <c:pt idx="33407">
                  <c:v>89.211150702383307</c:v>
                </c:pt>
                <c:pt idx="33408">
                  <c:v>83.4274727019083</c:v>
                </c:pt>
                <c:pt idx="33409">
                  <c:v>81.378447148000006</c:v>
                </c:pt>
                <c:pt idx="33410">
                  <c:v>78.448107059674996</c:v>
                </c:pt>
                <c:pt idx="33411">
                  <c:v>61.674777707458297</c:v>
                </c:pt>
                <c:pt idx="33412">
                  <c:v>52.855691915774997</c:v>
                </c:pt>
                <c:pt idx="33413">
                  <c:v>57.052396887483297</c:v>
                </c:pt>
                <c:pt idx="33414">
                  <c:v>56.050042313174998</c:v>
                </c:pt>
                <c:pt idx="33415">
                  <c:v>56.847568419541702</c:v>
                </c:pt>
                <c:pt idx="33416">
                  <c:v>60.973141476383297</c:v>
                </c:pt>
                <c:pt idx="33417">
                  <c:v>62.550344300950002</c:v>
                </c:pt>
                <c:pt idx="33418">
                  <c:v>60.8539114675417</c:v>
                </c:pt>
                <c:pt idx="33419">
                  <c:v>59.250563287416703</c:v>
                </c:pt>
                <c:pt idx="33420">
                  <c:v>60.539228927708301</c:v>
                </c:pt>
                <c:pt idx="33421">
                  <c:v>61.555023744108297</c:v>
                </c:pt>
                <c:pt idx="33422">
                  <c:v>62.321364393425</c:v>
                </c:pt>
                <c:pt idx="33423">
                  <c:v>64.750890160133295</c:v>
                </c:pt>
                <c:pt idx="33424">
                  <c:v>74.954550866183297</c:v>
                </c:pt>
                <c:pt idx="33425">
                  <c:v>79.994164963049997</c:v>
                </c:pt>
                <c:pt idx="33426">
                  <c:v>79.350290121966694</c:v>
                </c:pt>
                <c:pt idx="33427">
                  <c:v>71.938653826091695</c:v>
                </c:pt>
                <c:pt idx="33428">
                  <c:v>62.660446818616698</c:v>
                </c:pt>
                <c:pt idx="33429">
                  <c:v>59.67863834205</c:v>
                </c:pt>
                <c:pt idx="33430">
                  <c:v>57.586844947341703</c:v>
                </c:pt>
                <c:pt idx="33431">
                  <c:v>53.719703731616697</c:v>
                </c:pt>
                <c:pt idx="33432">
                  <c:v>52.977574950816702</c:v>
                </c:pt>
                <c:pt idx="33433">
                  <c:v>54.353570354550001</c:v>
                </c:pt>
                <c:pt idx="33434">
                  <c:v>56.937292567725002</c:v>
                </c:pt>
                <c:pt idx="33435">
                  <c:v>60.845286597916697</c:v>
                </c:pt>
                <c:pt idx="33436">
                  <c:v>65.379678922158305</c:v>
                </c:pt>
                <c:pt idx="33437">
                  <c:v>70.209282785583298</c:v>
                </c:pt>
                <c:pt idx="33438">
                  <c:v>73.567860795450002</c:v>
                </c:pt>
                <c:pt idx="33439">
                  <c:v>75.772092150541695</c:v>
                </c:pt>
                <c:pt idx="33440">
                  <c:v>71.727770481925006</c:v>
                </c:pt>
                <c:pt idx="33441">
                  <c:v>67.400310712583305</c:v>
                </c:pt>
                <c:pt idx="33442">
                  <c:v>63.240639592225001</c:v>
                </c:pt>
                <c:pt idx="33443">
                  <c:v>62.611342076416697</c:v>
                </c:pt>
                <c:pt idx="33444">
                  <c:v>64.213131228808294</c:v>
                </c:pt>
                <c:pt idx="33445">
                  <c:v>65.614585423324996</c:v>
                </c:pt>
                <c:pt idx="33446">
                  <c:v>64.215370696466707</c:v>
                </c:pt>
                <c:pt idx="33447">
                  <c:v>61.907657903999997</c:v>
                </c:pt>
                <c:pt idx="33448">
                  <c:v>59.435636449866699</c:v>
                </c:pt>
                <c:pt idx="33449">
                  <c:v>56.986958303858302</c:v>
                </c:pt>
                <c:pt idx="33450">
                  <c:v>55.021199370641703</c:v>
                </c:pt>
                <c:pt idx="33451">
                  <c:v>55.885893100558299</c:v>
                </c:pt>
                <c:pt idx="33452">
                  <c:v>62.649863119791704</c:v>
                </c:pt>
                <c:pt idx="33453">
                  <c:v>80.180829083649996</c:v>
                </c:pt>
                <c:pt idx="33454">
                  <c:v>87.459683084466704</c:v>
                </c:pt>
                <c:pt idx="33455">
                  <c:v>91.727445781666702</c:v>
                </c:pt>
                <c:pt idx="33456">
                  <c:v>96.909008919200005</c:v>
                </c:pt>
                <c:pt idx="33457">
                  <c:v>97.372965651499996</c:v>
                </c:pt>
                <c:pt idx="33458">
                  <c:v>99.990189274733297</c:v>
                </c:pt>
                <c:pt idx="33459">
                  <c:v>100.42500898325</c:v>
                </c:pt>
                <c:pt idx="33460">
                  <c:v>101.141015965083</c:v>
                </c:pt>
                <c:pt idx="33461">
                  <c:v>101.660164454167</c:v>
                </c:pt>
                <c:pt idx="33462">
                  <c:v>102.18470194625</c:v>
                </c:pt>
                <c:pt idx="33463">
                  <c:v>101.10013094039201</c:v>
                </c:pt>
                <c:pt idx="33464">
                  <c:v>99.174464058975005</c:v>
                </c:pt>
                <c:pt idx="33465">
                  <c:v>91.495520087883307</c:v>
                </c:pt>
                <c:pt idx="33466">
                  <c:v>90.332451203475003</c:v>
                </c:pt>
                <c:pt idx="33467">
                  <c:v>91.965874570841706</c:v>
                </c:pt>
                <c:pt idx="33468">
                  <c:v>91.742197802933305</c:v>
                </c:pt>
                <c:pt idx="33469">
                  <c:v>86.9078495839167</c:v>
                </c:pt>
                <c:pt idx="33470">
                  <c:v>86.047441588491694</c:v>
                </c:pt>
                <c:pt idx="33471">
                  <c:v>86.257144615216703</c:v>
                </c:pt>
                <c:pt idx="33472">
                  <c:v>86.245653320675004</c:v>
                </c:pt>
                <c:pt idx="33473">
                  <c:v>86.357381903841699</c:v>
                </c:pt>
                <c:pt idx="33474">
                  <c:v>83.775862065574998</c:v>
                </c:pt>
                <c:pt idx="33475">
                  <c:v>85.025117488691706</c:v>
                </c:pt>
                <c:pt idx="33476">
                  <c:v>87.369359923458305</c:v>
                </c:pt>
                <c:pt idx="33477">
                  <c:v>85.112833092441605</c:v>
                </c:pt>
                <c:pt idx="33478">
                  <c:v>82.118741986466603</c:v>
                </c:pt>
                <c:pt idx="33479">
                  <c:v>78.870030271308295</c:v>
                </c:pt>
                <c:pt idx="33480">
                  <c:v>77.731420655349993</c:v>
                </c:pt>
                <c:pt idx="33481">
                  <c:v>75.325909244075007</c:v>
                </c:pt>
                <c:pt idx="33482">
                  <c:v>74.7844586716583</c:v>
                </c:pt>
                <c:pt idx="33483">
                  <c:v>81.496852839258295</c:v>
                </c:pt>
                <c:pt idx="33484">
                  <c:v>86.371168974425004</c:v>
                </c:pt>
                <c:pt idx="33485">
                  <c:v>85.907162929566695</c:v>
                </c:pt>
                <c:pt idx="33486">
                  <c:v>88.667576061691705</c:v>
                </c:pt>
                <c:pt idx="33487">
                  <c:v>92.952948092158294</c:v>
                </c:pt>
                <c:pt idx="33488">
                  <c:v>98.833321004724993</c:v>
                </c:pt>
                <c:pt idx="33489">
                  <c:v>106.292588869425</c:v>
                </c:pt>
                <c:pt idx="33490">
                  <c:v>113.3634429935</c:v>
                </c:pt>
                <c:pt idx="33491">
                  <c:v>113.07311292999999</c:v>
                </c:pt>
                <c:pt idx="33492">
                  <c:v>113.173882625917</c:v>
                </c:pt>
                <c:pt idx="33493">
                  <c:v>110.79287253725001</c:v>
                </c:pt>
                <c:pt idx="33494">
                  <c:v>101.47323467075</c:v>
                </c:pt>
                <c:pt idx="33495">
                  <c:v>98.033024358358304</c:v>
                </c:pt>
                <c:pt idx="33496">
                  <c:v>95.965403095724994</c:v>
                </c:pt>
                <c:pt idx="33497">
                  <c:v>89.998143448558295</c:v>
                </c:pt>
                <c:pt idx="33498">
                  <c:v>82.255794517383293</c:v>
                </c:pt>
                <c:pt idx="33499">
                  <c:v>75.555417171483299</c:v>
                </c:pt>
                <c:pt idx="33500">
                  <c:v>69.254457713975</c:v>
                </c:pt>
                <c:pt idx="33501">
                  <c:v>67.099074276508304</c:v>
                </c:pt>
                <c:pt idx="33502">
                  <c:v>62.400320955316701</c:v>
                </c:pt>
                <c:pt idx="33503">
                  <c:v>61.187957208983299</c:v>
                </c:pt>
                <c:pt idx="33504">
                  <c:v>62.035092886258298</c:v>
                </c:pt>
                <c:pt idx="33505">
                  <c:v>62.586162997291702</c:v>
                </c:pt>
                <c:pt idx="33506">
                  <c:v>61.9265902241833</c:v>
                </c:pt>
                <c:pt idx="33507">
                  <c:v>60.773953598349998</c:v>
                </c:pt>
                <c:pt idx="33508">
                  <c:v>59.741015311066697</c:v>
                </c:pt>
                <c:pt idx="33509">
                  <c:v>62.330556177108299</c:v>
                </c:pt>
                <c:pt idx="33510">
                  <c:v>65.849493940558304</c:v>
                </c:pt>
                <c:pt idx="33511">
                  <c:v>71.590140887774993</c:v>
                </c:pt>
                <c:pt idx="33512">
                  <c:v>86.043369431091705</c:v>
                </c:pt>
                <c:pt idx="33513">
                  <c:v>84.725231551408299</c:v>
                </c:pt>
                <c:pt idx="33514">
                  <c:v>76.015284067158305</c:v>
                </c:pt>
                <c:pt idx="33515">
                  <c:v>64.28864669235</c:v>
                </c:pt>
                <c:pt idx="33516">
                  <c:v>43.872408142899999</c:v>
                </c:pt>
                <c:pt idx="33517">
                  <c:v>41.715282828241698</c:v>
                </c:pt>
                <c:pt idx="33518">
                  <c:v>46.142426277858299</c:v>
                </c:pt>
                <c:pt idx="33519">
                  <c:v>52.843501285733304</c:v>
                </c:pt>
                <c:pt idx="33520">
                  <c:v>59.061660989566697</c:v>
                </c:pt>
                <c:pt idx="33521">
                  <c:v>57.869117796541701</c:v>
                </c:pt>
                <c:pt idx="33522">
                  <c:v>51.910429555225001</c:v>
                </c:pt>
                <c:pt idx="33523">
                  <c:v>50.294143701225003</c:v>
                </c:pt>
                <c:pt idx="33524">
                  <c:v>61.291102004441697</c:v>
                </c:pt>
                <c:pt idx="33525">
                  <c:v>64.521108035866703</c:v>
                </c:pt>
                <c:pt idx="33526">
                  <c:v>59.375143554183303</c:v>
                </c:pt>
                <c:pt idx="33527">
                  <c:v>51.659178228341702</c:v>
                </c:pt>
                <c:pt idx="33528">
                  <c:v>52.867640202941701</c:v>
                </c:pt>
                <c:pt idx="33529">
                  <c:v>52.399457097941699</c:v>
                </c:pt>
                <c:pt idx="33530">
                  <c:v>55.376677712849997</c:v>
                </c:pt>
                <c:pt idx="33531">
                  <c:v>54.828763990283299</c:v>
                </c:pt>
                <c:pt idx="33532">
                  <c:v>52.445545582508302</c:v>
                </c:pt>
                <c:pt idx="33533">
                  <c:v>51.080369123816702</c:v>
                </c:pt>
                <c:pt idx="33534">
                  <c:v>52.669564983491703</c:v>
                </c:pt>
                <c:pt idx="33535">
                  <c:v>52.267889469499998</c:v>
                </c:pt>
                <c:pt idx="33536">
                  <c:v>60.512077067033303</c:v>
                </c:pt>
                <c:pt idx="33537">
                  <c:v>64.907304617316697</c:v>
                </c:pt>
                <c:pt idx="33538">
                  <c:v>62.567376837425002</c:v>
                </c:pt>
                <c:pt idx="33539">
                  <c:v>59.932052916650001</c:v>
                </c:pt>
                <c:pt idx="33540">
                  <c:v>62.487181031699997</c:v>
                </c:pt>
                <c:pt idx="33541">
                  <c:v>62.490042636933303</c:v>
                </c:pt>
                <c:pt idx="33542">
                  <c:v>65.346691838733307</c:v>
                </c:pt>
                <c:pt idx="33543">
                  <c:v>65.4133043697083</c:v>
                </c:pt>
                <c:pt idx="33544">
                  <c:v>68.405131604658294</c:v>
                </c:pt>
                <c:pt idx="33545">
                  <c:v>76.970471428158305</c:v>
                </c:pt>
                <c:pt idx="33546">
                  <c:v>76.323178655583305</c:v>
                </c:pt>
                <c:pt idx="33547">
                  <c:v>68.827683240425003</c:v>
                </c:pt>
                <c:pt idx="33548">
                  <c:v>63.464280098650001</c:v>
                </c:pt>
                <c:pt idx="33549">
                  <c:v>59.5741038536</c:v>
                </c:pt>
                <c:pt idx="33550">
                  <c:v>58.273793937374997</c:v>
                </c:pt>
                <c:pt idx="33551">
                  <c:v>67.221557086666706</c:v>
                </c:pt>
                <c:pt idx="33552">
                  <c:v>75.590137054833306</c:v>
                </c:pt>
                <c:pt idx="33553">
                  <c:v>82.023297060974997</c:v>
                </c:pt>
                <c:pt idx="33554">
                  <c:v>79.715209415724999</c:v>
                </c:pt>
                <c:pt idx="33555">
                  <c:v>80.819351923191704</c:v>
                </c:pt>
                <c:pt idx="33556">
                  <c:v>81.219116036325005</c:v>
                </c:pt>
                <c:pt idx="33557">
                  <c:v>80.101473525533294</c:v>
                </c:pt>
                <c:pt idx="33558">
                  <c:v>80.187282437341693</c:v>
                </c:pt>
                <c:pt idx="33559">
                  <c:v>83.3753094740417</c:v>
                </c:pt>
                <c:pt idx="33560">
                  <c:v>86.223319468866606</c:v>
                </c:pt>
                <c:pt idx="33561">
                  <c:v>83.339233583833305</c:v>
                </c:pt>
                <c:pt idx="33562">
                  <c:v>84.395473219416701</c:v>
                </c:pt>
                <c:pt idx="33563">
                  <c:v>86.587949887916693</c:v>
                </c:pt>
                <c:pt idx="33564">
                  <c:v>86.167045584033303</c:v>
                </c:pt>
                <c:pt idx="33565">
                  <c:v>86.354125177733295</c:v>
                </c:pt>
                <c:pt idx="33566">
                  <c:v>87.086473381925003</c:v>
                </c:pt>
                <c:pt idx="33567">
                  <c:v>87.656191417450003</c:v>
                </c:pt>
                <c:pt idx="33568">
                  <c:v>88.411274404583395</c:v>
                </c:pt>
                <c:pt idx="33569">
                  <c:v>86.887606120391695</c:v>
                </c:pt>
                <c:pt idx="33570">
                  <c:v>82.593564111891695</c:v>
                </c:pt>
                <c:pt idx="33571">
                  <c:v>77.983130824008299</c:v>
                </c:pt>
                <c:pt idx="33572">
                  <c:v>69.899927667183306</c:v>
                </c:pt>
                <c:pt idx="33573">
                  <c:v>57.889788451708299</c:v>
                </c:pt>
                <c:pt idx="33574">
                  <c:v>53.939843852241701</c:v>
                </c:pt>
                <c:pt idx="33575">
                  <c:v>53.478322555799998</c:v>
                </c:pt>
                <c:pt idx="33576">
                  <c:v>54.093901566258303</c:v>
                </c:pt>
                <c:pt idx="33577">
                  <c:v>57.491532347025</c:v>
                </c:pt>
                <c:pt idx="33578">
                  <c:v>61.47005107655</c:v>
                </c:pt>
                <c:pt idx="33579">
                  <c:v>65.742158350933295</c:v>
                </c:pt>
                <c:pt idx="33580">
                  <c:v>67.480285593150001</c:v>
                </c:pt>
                <c:pt idx="33581">
                  <c:v>68.301238627074994</c:v>
                </c:pt>
                <c:pt idx="33582">
                  <c:v>68.335067674891704</c:v>
                </c:pt>
                <c:pt idx="33583">
                  <c:v>63.821503668166699</c:v>
                </c:pt>
                <c:pt idx="33584">
                  <c:v>61.706430168566698</c:v>
                </c:pt>
                <c:pt idx="33585">
                  <c:v>62.529058780174999</c:v>
                </c:pt>
                <c:pt idx="33586">
                  <c:v>63.982337089749997</c:v>
                </c:pt>
                <c:pt idx="33587">
                  <c:v>63.851144272058299</c:v>
                </c:pt>
                <c:pt idx="33588">
                  <c:v>64.134269550741706</c:v>
                </c:pt>
                <c:pt idx="33589">
                  <c:v>66.893266424741697</c:v>
                </c:pt>
                <c:pt idx="33590">
                  <c:v>68.354828353024999</c:v>
                </c:pt>
                <c:pt idx="33591">
                  <c:v>66.796563364708305</c:v>
                </c:pt>
                <c:pt idx="33592">
                  <c:v>65.923342195058396</c:v>
                </c:pt>
                <c:pt idx="33593">
                  <c:v>64.699214005641693</c:v>
                </c:pt>
                <c:pt idx="33594">
                  <c:v>63.366337967833303</c:v>
                </c:pt>
                <c:pt idx="33595">
                  <c:v>60.346156486358304</c:v>
                </c:pt>
                <c:pt idx="33596">
                  <c:v>56.617356644416702</c:v>
                </c:pt>
                <c:pt idx="33597">
                  <c:v>54.576668199449998</c:v>
                </c:pt>
                <c:pt idx="33598">
                  <c:v>53.433192178641697</c:v>
                </c:pt>
                <c:pt idx="33599">
                  <c:v>49.849579067108301</c:v>
                </c:pt>
                <c:pt idx="33600">
                  <c:v>46.414102047375003</c:v>
                </c:pt>
                <c:pt idx="33601">
                  <c:v>47.7400333725083</c:v>
                </c:pt>
                <c:pt idx="33602">
                  <c:v>51.351032901008303</c:v>
                </c:pt>
                <c:pt idx="33603">
                  <c:v>53.013839447766699</c:v>
                </c:pt>
                <c:pt idx="33604">
                  <c:v>61.143182939658303</c:v>
                </c:pt>
                <c:pt idx="33605">
                  <c:v>63.935051951675</c:v>
                </c:pt>
                <c:pt idx="33606">
                  <c:v>65.211791495641705</c:v>
                </c:pt>
                <c:pt idx="33607">
                  <c:v>69.324411592283298</c:v>
                </c:pt>
                <c:pt idx="33608">
                  <c:v>71.311817325125006</c:v>
                </c:pt>
                <c:pt idx="33609">
                  <c:v>72.705143772374996</c:v>
                </c:pt>
                <c:pt idx="33610">
                  <c:v>74.138065950608294</c:v>
                </c:pt>
                <c:pt idx="33611">
                  <c:v>72.724957348516696</c:v>
                </c:pt>
                <c:pt idx="33612">
                  <c:v>76.045364955258293</c:v>
                </c:pt>
                <c:pt idx="33613">
                  <c:v>78.720629569875001</c:v>
                </c:pt>
                <c:pt idx="33614">
                  <c:v>77.248657795724995</c:v>
                </c:pt>
                <c:pt idx="33615">
                  <c:v>76.266482965041703</c:v>
                </c:pt>
                <c:pt idx="33616">
                  <c:v>76.176758456141698</c:v>
                </c:pt>
                <c:pt idx="33617">
                  <c:v>76.717213658125004</c:v>
                </c:pt>
                <c:pt idx="33618">
                  <c:v>76.545606750566705</c:v>
                </c:pt>
                <c:pt idx="33619">
                  <c:v>76.686753378700004</c:v>
                </c:pt>
                <c:pt idx="33620">
                  <c:v>73.560100760991702</c:v>
                </c:pt>
                <c:pt idx="33621">
                  <c:v>71.817051256083303</c:v>
                </c:pt>
                <c:pt idx="33622">
                  <c:v>78.102374484050003</c:v>
                </c:pt>
                <c:pt idx="33623">
                  <c:v>81.041523209125003</c:v>
                </c:pt>
                <c:pt idx="33624">
                  <c:v>80.5793731705417</c:v>
                </c:pt>
                <c:pt idx="33625">
                  <c:v>82.681397904825005</c:v>
                </c:pt>
                <c:pt idx="33626">
                  <c:v>87.623613547399998</c:v>
                </c:pt>
                <c:pt idx="33627">
                  <c:v>89.661017696508296</c:v>
                </c:pt>
                <c:pt idx="33628">
                  <c:v>90.948868866474996</c:v>
                </c:pt>
                <c:pt idx="33629">
                  <c:v>93.140222998274993</c:v>
                </c:pt>
                <c:pt idx="33630">
                  <c:v>93.727796976658297</c:v>
                </c:pt>
                <c:pt idx="33631">
                  <c:v>91.753353781875006</c:v>
                </c:pt>
                <c:pt idx="33632">
                  <c:v>91.023018829516701</c:v>
                </c:pt>
                <c:pt idx="33633">
                  <c:v>91.831491362175001</c:v>
                </c:pt>
                <c:pt idx="33634">
                  <c:v>93.794975295599997</c:v>
                </c:pt>
                <c:pt idx="33635">
                  <c:v>95.577749127591701</c:v>
                </c:pt>
                <c:pt idx="33636">
                  <c:v>97.558804689050007</c:v>
                </c:pt>
                <c:pt idx="33637">
                  <c:v>99.746264540699997</c:v>
                </c:pt>
                <c:pt idx="33638">
                  <c:v>100.27571001758299</c:v>
                </c:pt>
                <c:pt idx="33639">
                  <c:v>100.039067021417</c:v>
                </c:pt>
                <c:pt idx="33640">
                  <c:v>99.565967075158298</c:v>
                </c:pt>
                <c:pt idx="33641">
                  <c:v>99.048108606316703</c:v>
                </c:pt>
                <c:pt idx="33642">
                  <c:v>101.503517224192</c:v>
                </c:pt>
                <c:pt idx="33643">
                  <c:v>105.63622213325</c:v>
                </c:pt>
                <c:pt idx="33644">
                  <c:v>100</c:v>
                </c:pt>
                <c:pt idx="33645">
                  <c:v>98.144809813016707</c:v>
                </c:pt>
                <c:pt idx="33646">
                  <c:v>81.102366375100004</c:v>
                </c:pt>
                <c:pt idx="33647">
                  <c:v>73.286157254491698</c:v>
                </c:pt>
                <c:pt idx="33648">
                  <c:v>75.195897451016705</c:v>
                </c:pt>
                <c:pt idx="33649">
                  <c:v>77.536058870116705</c:v>
                </c:pt>
                <c:pt idx="33650">
                  <c:v>77.431631817441698</c:v>
                </c:pt>
                <c:pt idx="33651">
                  <c:v>80.687066906591696</c:v>
                </c:pt>
                <c:pt idx="33652">
                  <c:v>88.711561151975005</c:v>
                </c:pt>
                <c:pt idx="33653">
                  <c:v>93.3494781387583</c:v>
                </c:pt>
                <c:pt idx="33654">
                  <c:v>96.178852370066707</c:v>
                </c:pt>
                <c:pt idx="33655">
                  <c:v>97.4594916854833</c:v>
                </c:pt>
                <c:pt idx="33656">
                  <c:v>97.848778673691697</c:v>
                </c:pt>
                <c:pt idx="33657">
                  <c:v>98.6919837136833</c:v>
                </c:pt>
                <c:pt idx="33658">
                  <c:v>98.682354729324999</c:v>
                </c:pt>
                <c:pt idx="33659">
                  <c:v>98.635173155066695</c:v>
                </c:pt>
                <c:pt idx="33660">
                  <c:v>98.3969630266416</c:v>
                </c:pt>
                <c:pt idx="33661">
                  <c:v>98.1027872360917</c:v>
                </c:pt>
                <c:pt idx="33662">
                  <c:v>98.407384226941701</c:v>
                </c:pt>
                <c:pt idx="33663">
                  <c:v>99.122570139883294</c:v>
                </c:pt>
                <c:pt idx="33664">
                  <c:v>99.832130572533302</c:v>
                </c:pt>
                <c:pt idx="33665">
                  <c:v>99.999943283808307</c:v>
                </c:pt>
                <c:pt idx="33666">
                  <c:v>99.970843892616699</c:v>
                </c:pt>
                <c:pt idx="33667">
                  <c:v>94.417982372116697</c:v>
                </c:pt>
                <c:pt idx="33668">
                  <c:v>88.258365037841699</c:v>
                </c:pt>
                <c:pt idx="33669">
                  <c:v>88.241753266633296</c:v>
                </c:pt>
                <c:pt idx="33670">
                  <c:v>90.406316490616703</c:v>
                </c:pt>
                <c:pt idx="33671">
                  <c:v>82.002029736108298</c:v>
                </c:pt>
                <c:pt idx="33672">
                  <c:v>70.307471647808299</c:v>
                </c:pt>
                <c:pt idx="33673">
                  <c:v>60.8484991138167</c:v>
                </c:pt>
                <c:pt idx="33674">
                  <c:v>63.901015365541703</c:v>
                </c:pt>
                <c:pt idx="33675">
                  <c:v>69.364114441758304</c:v>
                </c:pt>
                <c:pt idx="33676">
                  <c:v>73.463998118225007</c:v>
                </c:pt>
                <c:pt idx="33677">
                  <c:v>69.955114592916701</c:v>
                </c:pt>
                <c:pt idx="33678">
                  <c:v>67.224834813941698</c:v>
                </c:pt>
                <c:pt idx="33679">
                  <c:v>68.987503343508294</c:v>
                </c:pt>
                <c:pt idx="33680">
                  <c:v>71.120628434616606</c:v>
                </c:pt>
                <c:pt idx="33681">
                  <c:v>72.666788855016705</c:v>
                </c:pt>
                <c:pt idx="33682">
                  <c:v>73.858051363274996</c:v>
                </c:pt>
                <c:pt idx="33683">
                  <c:v>71.434565195274999</c:v>
                </c:pt>
                <c:pt idx="33684">
                  <c:v>69.587795788850002</c:v>
                </c:pt>
                <c:pt idx="33685">
                  <c:v>66.738296483975006</c:v>
                </c:pt>
                <c:pt idx="33686">
                  <c:v>68.315494262591699</c:v>
                </c:pt>
                <c:pt idx="33687">
                  <c:v>68.955527296599996</c:v>
                </c:pt>
                <c:pt idx="33688">
                  <c:v>81.281304605683303</c:v>
                </c:pt>
                <c:pt idx="33689">
                  <c:v>85.599071787516706</c:v>
                </c:pt>
                <c:pt idx="33690">
                  <c:v>81.037223187616704</c:v>
                </c:pt>
                <c:pt idx="33691">
                  <c:v>74.248016372199999</c:v>
                </c:pt>
                <c:pt idx="33692">
                  <c:v>72.496448110141699</c:v>
                </c:pt>
                <c:pt idx="33693">
                  <c:v>72.870719847541693</c:v>
                </c:pt>
                <c:pt idx="33694">
                  <c:v>75.205555330808295</c:v>
                </c:pt>
                <c:pt idx="33695">
                  <c:v>75.297969286775</c:v>
                </c:pt>
                <c:pt idx="33696">
                  <c:v>67.0209690965833</c:v>
                </c:pt>
                <c:pt idx="33697">
                  <c:v>52.066415549049999</c:v>
                </c:pt>
                <c:pt idx="33698">
                  <c:v>56.9347078473333</c:v>
                </c:pt>
                <c:pt idx="33699">
                  <c:v>60.901974824466699</c:v>
                </c:pt>
                <c:pt idx="33700">
                  <c:v>61.113124711883302</c:v>
                </c:pt>
                <c:pt idx="33701">
                  <c:v>62.650409856291702</c:v>
                </c:pt>
                <c:pt idx="33702">
                  <c:v>63.610163069058302</c:v>
                </c:pt>
                <c:pt idx="33703">
                  <c:v>64.971384942591698</c:v>
                </c:pt>
                <c:pt idx="33704">
                  <c:v>67.365789716075</c:v>
                </c:pt>
                <c:pt idx="33705">
                  <c:v>68.394885433483296</c:v>
                </c:pt>
                <c:pt idx="33706">
                  <c:v>69.034864274883304</c:v>
                </c:pt>
                <c:pt idx="33707">
                  <c:v>70.543248179049996</c:v>
                </c:pt>
                <c:pt idx="33708">
                  <c:v>70.996302866658297</c:v>
                </c:pt>
                <c:pt idx="33709">
                  <c:v>72.269222441841706</c:v>
                </c:pt>
                <c:pt idx="33710">
                  <c:v>73.117343860174998</c:v>
                </c:pt>
                <c:pt idx="33711">
                  <c:v>75.149470467108301</c:v>
                </c:pt>
                <c:pt idx="33712">
                  <c:v>79.965888233941698</c:v>
                </c:pt>
                <c:pt idx="33713">
                  <c:v>82.897668329233298</c:v>
                </c:pt>
                <c:pt idx="33714">
                  <c:v>84.562506952950002</c:v>
                </c:pt>
                <c:pt idx="33715">
                  <c:v>82.5989326461833</c:v>
                </c:pt>
                <c:pt idx="33716">
                  <c:v>78.763316440808296</c:v>
                </c:pt>
                <c:pt idx="33717">
                  <c:v>78.572524186525001</c:v>
                </c:pt>
                <c:pt idx="33718">
                  <c:v>78.348267628650007</c:v>
                </c:pt>
                <c:pt idx="33719">
                  <c:v>80.621976738533306</c:v>
                </c:pt>
                <c:pt idx="33720">
                  <c:v>83.656830470225003</c:v>
                </c:pt>
                <c:pt idx="33721">
                  <c:v>83.834687805708398</c:v>
                </c:pt>
                <c:pt idx="33722">
                  <c:v>84.234027696908299</c:v>
                </c:pt>
                <c:pt idx="33723">
                  <c:v>86.050305176316698</c:v>
                </c:pt>
                <c:pt idx="33724">
                  <c:v>86.364718539950005</c:v>
                </c:pt>
                <c:pt idx="33725">
                  <c:v>87.999137034566701</c:v>
                </c:pt>
                <c:pt idx="33726">
                  <c:v>90.108202217075004</c:v>
                </c:pt>
                <c:pt idx="33727">
                  <c:v>90.747130878983299</c:v>
                </c:pt>
                <c:pt idx="33728">
                  <c:v>93.918408745883397</c:v>
                </c:pt>
                <c:pt idx="33729">
                  <c:v>95.905156284499995</c:v>
                </c:pt>
                <c:pt idx="33730">
                  <c:v>95.549304694474998</c:v>
                </c:pt>
                <c:pt idx="33731">
                  <c:v>92.894297666633307</c:v>
                </c:pt>
                <c:pt idx="33732">
                  <c:v>90.200595354399994</c:v>
                </c:pt>
                <c:pt idx="33733">
                  <c:v>92.5106347024917</c:v>
                </c:pt>
                <c:pt idx="33734">
                  <c:v>94.053845801099996</c:v>
                </c:pt>
                <c:pt idx="33735">
                  <c:v>93.344701095983297</c:v>
                </c:pt>
                <c:pt idx="33736">
                  <c:v>91.126244357575004</c:v>
                </c:pt>
                <c:pt idx="33737">
                  <c:v>87.303228739624998</c:v>
                </c:pt>
                <c:pt idx="33738">
                  <c:v>84.610296103899998</c:v>
                </c:pt>
                <c:pt idx="33739">
                  <c:v>83.367793920425001</c:v>
                </c:pt>
                <c:pt idx="33740">
                  <c:v>83.948754344033304</c:v>
                </c:pt>
                <c:pt idx="33741">
                  <c:v>79.663228210266695</c:v>
                </c:pt>
                <c:pt idx="33742">
                  <c:v>72.827765147416699</c:v>
                </c:pt>
                <c:pt idx="33743">
                  <c:v>69.192806037391705</c:v>
                </c:pt>
                <c:pt idx="33744">
                  <c:v>72.652838109483298</c:v>
                </c:pt>
                <c:pt idx="33745">
                  <c:v>71.981264194566705</c:v>
                </c:pt>
                <c:pt idx="33746">
                  <c:v>74.851448755491703</c:v>
                </c:pt>
                <c:pt idx="33747">
                  <c:v>80.87864244955</c:v>
                </c:pt>
                <c:pt idx="33748">
                  <c:v>80.555493870058299</c:v>
                </c:pt>
                <c:pt idx="33749">
                  <c:v>75.718933633416697</c:v>
                </c:pt>
                <c:pt idx="33750">
                  <c:v>76.131843839791699</c:v>
                </c:pt>
                <c:pt idx="33751">
                  <c:v>80.126642588533301</c:v>
                </c:pt>
                <c:pt idx="33752">
                  <c:v>82.027207794008305</c:v>
                </c:pt>
                <c:pt idx="33753">
                  <c:v>80.7798568765417</c:v>
                </c:pt>
                <c:pt idx="33754">
                  <c:v>78.492488844091696</c:v>
                </c:pt>
                <c:pt idx="33755">
                  <c:v>76.737801716725002</c:v>
                </c:pt>
                <c:pt idx="33756">
                  <c:v>77.963598602358303</c:v>
                </c:pt>
                <c:pt idx="33757">
                  <c:v>72.012120390308297</c:v>
                </c:pt>
                <c:pt idx="33758">
                  <c:v>73.033496885999995</c:v>
                </c:pt>
                <c:pt idx="33759">
                  <c:v>79.976385993099996</c:v>
                </c:pt>
                <c:pt idx="33760">
                  <c:v>83.575252690533304</c:v>
                </c:pt>
                <c:pt idx="33761">
                  <c:v>80.325045946616697</c:v>
                </c:pt>
                <c:pt idx="33762">
                  <c:v>77.923667105041702</c:v>
                </c:pt>
                <c:pt idx="33763">
                  <c:v>77.3938607378917</c:v>
                </c:pt>
                <c:pt idx="33764">
                  <c:v>70.568750520258305</c:v>
                </c:pt>
                <c:pt idx="33765">
                  <c:v>61.608312977883301</c:v>
                </c:pt>
                <c:pt idx="33766">
                  <c:v>60.888663237133301</c:v>
                </c:pt>
                <c:pt idx="33767">
                  <c:v>59.618962550550002</c:v>
                </c:pt>
                <c:pt idx="33768">
                  <c:v>53.028940019183302</c:v>
                </c:pt>
                <c:pt idx="33769">
                  <c:v>54.255060621191703</c:v>
                </c:pt>
                <c:pt idx="33770">
                  <c:v>59.018878859416702</c:v>
                </c:pt>
                <c:pt idx="33771">
                  <c:v>66.080969891183301</c:v>
                </c:pt>
                <c:pt idx="33772">
                  <c:v>71.280976021208303</c:v>
                </c:pt>
                <c:pt idx="33773">
                  <c:v>74.7739297908917</c:v>
                </c:pt>
                <c:pt idx="33774">
                  <c:v>74.920604091599998</c:v>
                </c:pt>
                <c:pt idx="33775">
                  <c:v>76.295420980041698</c:v>
                </c:pt>
                <c:pt idx="33776">
                  <c:v>75.361787718450003</c:v>
                </c:pt>
                <c:pt idx="33777">
                  <c:v>78.485145490774997</c:v>
                </c:pt>
                <c:pt idx="33778">
                  <c:v>80.670151389308302</c:v>
                </c:pt>
                <c:pt idx="33779">
                  <c:v>80.258172468033294</c:v>
                </c:pt>
                <c:pt idx="33780">
                  <c:v>79.04547482545</c:v>
                </c:pt>
                <c:pt idx="33781">
                  <c:v>76.755488169475001</c:v>
                </c:pt>
                <c:pt idx="33782">
                  <c:v>74.922799889849998</c:v>
                </c:pt>
                <c:pt idx="33783">
                  <c:v>76.396198453641702</c:v>
                </c:pt>
                <c:pt idx="33784">
                  <c:v>78.004904719283303</c:v>
                </c:pt>
                <c:pt idx="33785">
                  <c:v>83.543533817866702</c:v>
                </c:pt>
                <c:pt idx="33786">
                  <c:v>87.687925814591694</c:v>
                </c:pt>
                <c:pt idx="33787">
                  <c:v>88.853148921574999</c:v>
                </c:pt>
                <c:pt idx="33788">
                  <c:v>84.795572456091705</c:v>
                </c:pt>
                <c:pt idx="33789">
                  <c:v>73.966327970683295</c:v>
                </c:pt>
                <c:pt idx="33790">
                  <c:v>68.161233596925001</c:v>
                </c:pt>
                <c:pt idx="33791">
                  <c:v>66.735752811574997</c:v>
                </c:pt>
                <c:pt idx="33792">
                  <c:v>68.815045025158298</c:v>
                </c:pt>
                <c:pt idx="33793">
                  <c:v>73.253419361841694</c:v>
                </c:pt>
                <c:pt idx="33794">
                  <c:v>84.376575988816697</c:v>
                </c:pt>
                <c:pt idx="33795">
                  <c:v>88.767568437741701</c:v>
                </c:pt>
                <c:pt idx="33796">
                  <c:v>89.510458011733306</c:v>
                </c:pt>
                <c:pt idx="33797">
                  <c:v>91.406215533491704</c:v>
                </c:pt>
                <c:pt idx="33798">
                  <c:v>93.410768691258298</c:v>
                </c:pt>
                <c:pt idx="33799">
                  <c:v>95.621971318025004</c:v>
                </c:pt>
                <c:pt idx="33800">
                  <c:v>99.127617595591701</c:v>
                </c:pt>
                <c:pt idx="33801">
                  <c:v>96.112866215408303</c:v>
                </c:pt>
                <c:pt idx="33802">
                  <c:v>86.312098581708298</c:v>
                </c:pt>
                <c:pt idx="33803">
                  <c:v>77.680950682233302</c:v>
                </c:pt>
                <c:pt idx="33804">
                  <c:v>74.064102168049999</c:v>
                </c:pt>
                <c:pt idx="33805">
                  <c:v>71.225819555749993</c:v>
                </c:pt>
                <c:pt idx="33806">
                  <c:v>69.213911504058302</c:v>
                </c:pt>
                <c:pt idx="33807">
                  <c:v>68.316488626449996</c:v>
                </c:pt>
                <c:pt idx="33808">
                  <c:v>70.798661334533307</c:v>
                </c:pt>
                <c:pt idx="33809">
                  <c:v>71.550262080500005</c:v>
                </c:pt>
                <c:pt idx="33810">
                  <c:v>69.961150018683298</c:v>
                </c:pt>
                <c:pt idx="33811">
                  <c:v>67.363573114416695</c:v>
                </c:pt>
                <c:pt idx="33812">
                  <c:v>65.529499359441701</c:v>
                </c:pt>
                <c:pt idx="33813">
                  <c:v>64.306399048524995</c:v>
                </c:pt>
                <c:pt idx="33814">
                  <c:v>64.480731367958299</c:v>
                </c:pt>
                <c:pt idx="33815">
                  <c:v>63.892486744575002</c:v>
                </c:pt>
                <c:pt idx="33816">
                  <c:v>64.978357940916695</c:v>
                </c:pt>
                <c:pt idx="33817">
                  <c:v>69.460540175125004</c:v>
                </c:pt>
                <c:pt idx="33818">
                  <c:v>72.054135204791706</c:v>
                </c:pt>
                <c:pt idx="33819">
                  <c:v>73.527745579824995</c:v>
                </c:pt>
                <c:pt idx="33820">
                  <c:v>77.339056063508295</c:v>
                </c:pt>
                <c:pt idx="33821">
                  <c:v>80.104446239574997</c:v>
                </c:pt>
                <c:pt idx="33822">
                  <c:v>79.626067402991694</c:v>
                </c:pt>
                <c:pt idx="33823">
                  <c:v>80.320120686600006</c:v>
                </c:pt>
                <c:pt idx="33824">
                  <c:v>79.559791666541699</c:v>
                </c:pt>
                <c:pt idx="33825">
                  <c:v>78.357454123191701</c:v>
                </c:pt>
                <c:pt idx="33826">
                  <c:v>76.541127859158294</c:v>
                </c:pt>
                <c:pt idx="33827">
                  <c:v>77.559060780433299</c:v>
                </c:pt>
                <c:pt idx="33828">
                  <c:v>80.134604021458301</c:v>
                </c:pt>
                <c:pt idx="33829">
                  <c:v>81.418249912975</c:v>
                </c:pt>
                <c:pt idx="33830">
                  <c:v>83.592282400883306</c:v>
                </c:pt>
                <c:pt idx="33831">
                  <c:v>84.948431692175006</c:v>
                </c:pt>
                <c:pt idx="33832">
                  <c:v>87.405497358541695</c:v>
                </c:pt>
                <c:pt idx="33833">
                  <c:v>89.541429589291695</c:v>
                </c:pt>
                <c:pt idx="33834">
                  <c:v>89.201074003024999</c:v>
                </c:pt>
                <c:pt idx="33835">
                  <c:v>88.745459208499994</c:v>
                </c:pt>
                <c:pt idx="33836">
                  <c:v>90.396075421500001</c:v>
                </c:pt>
                <c:pt idx="33837">
                  <c:v>92.920404497208295</c:v>
                </c:pt>
                <c:pt idx="33838">
                  <c:v>93.668781783075005</c:v>
                </c:pt>
                <c:pt idx="33839">
                  <c:v>92.607209683500002</c:v>
                </c:pt>
                <c:pt idx="33840">
                  <c:v>89.255906126008298</c:v>
                </c:pt>
                <c:pt idx="33841">
                  <c:v>87.019021988549994</c:v>
                </c:pt>
                <c:pt idx="33842">
                  <c:v>86.301622239116696</c:v>
                </c:pt>
                <c:pt idx="33843">
                  <c:v>86.739315424233297</c:v>
                </c:pt>
                <c:pt idx="33844">
                  <c:v>87.733550364491705</c:v>
                </c:pt>
                <c:pt idx="33845">
                  <c:v>87.811102179499997</c:v>
                </c:pt>
                <c:pt idx="33846">
                  <c:v>86.720433969483295</c:v>
                </c:pt>
                <c:pt idx="33847">
                  <c:v>87.943359401050003</c:v>
                </c:pt>
                <c:pt idx="33848">
                  <c:v>89.605814901908303</c:v>
                </c:pt>
                <c:pt idx="33849">
                  <c:v>90.224106843783304</c:v>
                </c:pt>
                <c:pt idx="33850">
                  <c:v>90.376860100391696</c:v>
                </c:pt>
                <c:pt idx="33851">
                  <c:v>91.120804381633306</c:v>
                </c:pt>
                <c:pt idx="33852">
                  <c:v>91.856124219683295</c:v>
                </c:pt>
                <c:pt idx="33853">
                  <c:v>92.864975244016705</c:v>
                </c:pt>
                <c:pt idx="33854">
                  <c:v>92.512725440333298</c:v>
                </c:pt>
                <c:pt idx="33855">
                  <c:v>91.863832088491705</c:v>
                </c:pt>
                <c:pt idx="33856">
                  <c:v>91.970474764599999</c:v>
                </c:pt>
                <c:pt idx="33857">
                  <c:v>91.319721943941701</c:v>
                </c:pt>
                <c:pt idx="33858">
                  <c:v>85.548543502450002</c:v>
                </c:pt>
                <c:pt idx="33859">
                  <c:v>71.884551744083296</c:v>
                </c:pt>
                <c:pt idx="33860">
                  <c:v>70.543731107433302</c:v>
                </c:pt>
                <c:pt idx="33861">
                  <c:v>64.596491306341704</c:v>
                </c:pt>
                <c:pt idx="33862">
                  <c:v>58.715414310766697</c:v>
                </c:pt>
                <c:pt idx="33863">
                  <c:v>58.611328685958298</c:v>
                </c:pt>
                <c:pt idx="33864">
                  <c:v>60.088766322658302</c:v>
                </c:pt>
                <c:pt idx="33865">
                  <c:v>60.696669502583298</c:v>
                </c:pt>
                <c:pt idx="33866">
                  <c:v>60.0953560053917</c:v>
                </c:pt>
                <c:pt idx="33867">
                  <c:v>60.820916739991702</c:v>
                </c:pt>
                <c:pt idx="33868">
                  <c:v>60.730413696474997</c:v>
                </c:pt>
                <c:pt idx="33869">
                  <c:v>61.126741726841701</c:v>
                </c:pt>
                <c:pt idx="33870">
                  <c:v>60.917116901308297</c:v>
                </c:pt>
                <c:pt idx="33871">
                  <c:v>62.395164299741701</c:v>
                </c:pt>
                <c:pt idx="33872">
                  <c:v>60.632613656966697</c:v>
                </c:pt>
                <c:pt idx="33873">
                  <c:v>59.385536174724997</c:v>
                </c:pt>
                <c:pt idx="33874">
                  <c:v>60.247573980574998</c:v>
                </c:pt>
                <c:pt idx="33875">
                  <c:v>58.073544812925</c:v>
                </c:pt>
                <c:pt idx="33876">
                  <c:v>59.009231370525001</c:v>
                </c:pt>
                <c:pt idx="33877">
                  <c:v>63.689006481066698</c:v>
                </c:pt>
                <c:pt idx="33878">
                  <c:v>64.444208628175005</c:v>
                </c:pt>
                <c:pt idx="33879">
                  <c:v>67.221286054466702</c:v>
                </c:pt>
                <c:pt idx="33880">
                  <c:v>74.113882875499996</c:v>
                </c:pt>
                <c:pt idx="33881">
                  <c:v>77.342879899750002</c:v>
                </c:pt>
                <c:pt idx="33882">
                  <c:v>79.585020885091694</c:v>
                </c:pt>
                <c:pt idx="33883">
                  <c:v>81.962273284933303</c:v>
                </c:pt>
                <c:pt idx="33884">
                  <c:v>79.7264428983583</c:v>
                </c:pt>
                <c:pt idx="33885">
                  <c:v>79.661614355941694</c:v>
                </c:pt>
                <c:pt idx="33886">
                  <c:v>76.065884175216695</c:v>
                </c:pt>
                <c:pt idx="33887">
                  <c:v>73.340779442550001</c:v>
                </c:pt>
                <c:pt idx="33888">
                  <c:v>71.690057416866694</c:v>
                </c:pt>
                <c:pt idx="33889">
                  <c:v>70.220275092816706</c:v>
                </c:pt>
                <c:pt idx="33890">
                  <c:v>71.545769689750003</c:v>
                </c:pt>
                <c:pt idx="33891">
                  <c:v>72.082082554608306</c:v>
                </c:pt>
                <c:pt idx="33892">
                  <c:v>72.545956211491699</c:v>
                </c:pt>
                <c:pt idx="33893">
                  <c:v>70.718871140008304</c:v>
                </c:pt>
                <c:pt idx="33894">
                  <c:v>67.726703176041696</c:v>
                </c:pt>
                <c:pt idx="33895">
                  <c:v>65.016401379291693</c:v>
                </c:pt>
                <c:pt idx="33896">
                  <c:v>65.476344764733298</c:v>
                </c:pt>
                <c:pt idx="33897">
                  <c:v>65.055242102266703</c:v>
                </c:pt>
                <c:pt idx="33898">
                  <c:v>66.909643396800007</c:v>
                </c:pt>
                <c:pt idx="33899">
                  <c:v>68.340582572383298</c:v>
                </c:pt>
                <c:pt idx="33900">
                  <c:v>66.8796133583417</c:v>
                </c:pt>
                <c:pt idx="33901">
                  <c:v>65.683726583141706</c:v>
                </c:pt>
                <c:pt idx="33902">
                  <c:v>64.325885803933303</c:v>
                </c:pt>
                <c:pt idx="33903">
                  <c:v>67.851572796374995</c:v>
                </c:pt>
                <c:pt idx="33904">
                  <c:v>72.537987645274995</c:v>
                </c:pt>
                <c:pt idx="33905">
                  <c:v>76.654852800558302</c:v>
                </c:pt>
                <c:pt idx="33906">
                  <c:v>73.618497639908298</c:v>
                </c:pt>
                <c:pt idx="33907">
                  <c:v>67.161327823150003</c:v>
                </c:pt>
                <c:pt idx="33908">
                  <c:v>59.809205978925</c:v>
                </c:pt>
                <c:pt idx="33909">
                  <c:v>53.833240459099997</c:v>
                </c:pt>
                <c:pt idx="33910">
                  <c:v>53.238748682466699</c:v>
                </c:pt>
                <c:pt idx="33911">
                  <c:v>53.964529984033298</c:v>
                </c:pt>
                <c:pt idx="33912">
                  <c:v>47.626225793324998</c:v>
                </c:pt>
                <c:pt idx="33913">
                  <c:v>52.926457043425003</c:v>
                </c:pt>
                <c:pt idx="33914">
                  <c:v>60.395870600400002</c:v>
                </c:pt>
                <c:pt idx="33915">
                  <c:v>64.418648563483302</c:v>
                </c:pt>
                <c:pt idx="33916">
                  <c:v>67.416816075824997</c:v>
                </c:pt>
                <c:pt idx="33917">
                  <c:v>68.4466052510666</c:v>
                </c:pt>
                <c:pt idx="33918">
                  <c:v>72.676028499325</c:v>
                </c:pt>
                <c:pt idx="33919">
                  <c:v>74.784383697999999</c:v>
                </c:pt>
                <c:pt idx="33920">
                  <c:v>77.943038432416699</c:v>
                </c:pt>
                <c:pt idx="33921">
                  <c:v>81.875598300458293</c:v>
                </c:pt>
                <c:pt idx="33922">
                  <c:v>85.782595011416703</c:v>
                </c:pt>
                <c:pt idx="33923">
                  <c:v>86.759979701541695</c:v>
                </c:pt>
                <c:pt idx="33924">
                  <c:v>86.487517438175004</c:v>
                </c:pt>
                <c:pt idx="33925">
                  <c:v>86.815465286716702</c:v>
                </c:pt>
                <c:pt idx="33926">
                  <c:v>87.402250583875002</c:v>
                </c:pt>
                <c:pt idx="33927">
                  <c:v>88.870643783000006</c:v>
                </c:pt>
                <c:pt idx="33928">
                  <c:v>90.115205607333294</c:v>
                </c:pt>
                <c:pt idx="33929">
                  <c:v>91.519962861966604</c:v>
                </c:pt>
                <c:pt idx="33930">
                  <c:v>93.057652624374995</c:v>
                </c:pt>
                <c:pt idx="33931">
                  <c:v>93.308953606216704</c:v>
                </c:pt>
                <c:pt idx="33932">
                  <c:v>91.970513539600006</c:v>
                </c:pt>
                <c:pt idx="33933">
                  <c:v>90.685286071683294</c:v>
                </c:pt>
                <c:pt idx="33934">
                  <c:v>89.481473895616702</c:v>
                </c:pt>
                <c:pt idx="33935">
                  <c:v>88.981748006291696</c:v>
                </c:pt>
                <c:pt idx="33936">
                  <c:v>88.221610951100004</c:v>
                </c:pt>
                <c:pt idx="33937">
                  <c:v>86.320827570516698</c:v>
                </c:pt>
                <c:pt idx="33938">
                  <c:v>85.896211879991696</c:v>
                </c:pt>
                <c:pt idx="33939">
                  <c:v>84.076603288508295</c:v>
                </c:pt>
                <c:pt idx="33940">
                  <c:v>82.8473387852667</c:v>
                </c:pt>
                <c:pt idx="33941">
                  <c:v>80.509791417724998</c:v>
                </c:pt>
                <c:pt idx="33942">
                  <c:v>78.473321748724999</c:v>
                </c:pt>
                <c:pt idx="33943">
                  <c:v>74.8808259093083</c:v>
                </c:pt>
                <c:pt idx="33944">
                  <c:v>71.0568130805583</c:v>
                </c:pt>
                <c:pt idx="33945">
                  <c:v>69.362199900950003</c:v>
                </c:pt>
                <c:pt idx="33946">
                  <c:v>70.008915944733303</c:v>
                </c:pt>
                <c:pt idx="33947">
                  <c:v>77.368086819733307</c:v>
                </c:pt>
                <c:pt idx="33948">
                  <c:v>79.158497462491695</c:v>
                </c:pt>
                <c:pt idx="33949">
                  <c:v>82.553747860733296</c:v>
                </c:pt>
                <c:pt idx="33950">
                  <c:v>85.873935567633296</c:v>
                </c:pt>
                <c:pt idx="33951">
                  <c:v>91.393458972424995</c:v>
                </c:pt>
                <c:pt idx="33952">
                  <c:v>93.634775556683294</c:v>
                </c:pt>
                <c:pt idx="33953">
                  <c:v>92.288710401266698</c:v>
                </c:pt>
                <c:pt idx="33954">
                  <c:v>90.805917146325001</c:v>
                </c:pt>
                <c:pt idx="33955">
                  <c:v>91.822430803566704</c:v>
                </c:pt>
                <c:pt idx="33956">
                  <c:v>88.374891454108294</c:v>
                </c:pt>
                <c:pt idx="33957">
                  <c:v>82.061726706441704</c:v>
                </c:pt>
                <c:pt idx="33958">
                  <c:v>78.179278369049996</c:v>
                </c:pt>
                <c:pt idx="33959">
                  <c:v>78.419340901308303</c:v>
                </c:pt>
                <c:pt idx="33960">
                  <c:v>77.751828316608297</c:v>
                </c:pt>
                <c:pt idx="33961">
                  <c:v>78.586507117708294</c:v>
                </c:pt>
                <c:pt idx="33962">
                  <c:v>80.891933159825001</c:v>
                </c:pt>
                <c:pt idx="33963">
                  <c:v>82.807275797841697</c:v>
                </c:pt>
                <c:pt idx="33964">
                  <c:v>84.676815474625002</c:v>
                </c:pt>
                <c:pt idx="33965">
                  <c:v>83.869782041141704</c:v>
                </c:pt>
                <c:pt idx="33966">
                  <c:v>83.369191900974997</c:v>
                </c:pt>
                <c:pt idx="33967">
                  <c:v>81.134775837066698</c:v>
                </c:pt>
                <c:pt idx="33968">
                  <c:v>78.5365999652917</c:v>
                </c:pt>
                <c:pt idx="33969">
                  <c:v>75.682922937174993</c:v>
                </c:pt>
                <c:pt idx="33970">
                  <c:v>74.204682299058305</c:v>
                </c:pt>
                <c:pt idx="33971">
                  <c:v>71.753269944625004</c:v>
                </c:pt>
                <c:pt idx="33972">
                  <c:v>69.148174143683306</c:v>
                </c:pt>
                <c:pt idx="33973">
                  <c:v>65.114652499974994</c:v>
                </c:pt>
                <c:pt idx="33974">
                  <c:v>63.7552208433167</c:v>
                </c:pt>
                <c:pt idx="33975">
                  <c:v>63.106106192825003</c:v>
                </c:pt>
                <c:pt idx="33976">
                  <c:v>62.199011696783302</c:v>
                </c:pt>
                <c:pt idx="33977">
                  <c:v>60.5516944385583</c:v>
                </c:pt>
                <c:pt idx="33978">
                  <c:v>57.450848734633297</c:v>
                </c:pt>
                <c:pt idx="33979">
                  <c:v>56.240657434474997</c:v>
                </c:pt>
                <c:pt idx="33980">
                  <c:v>50.380423276099997</c:v>
                </c:pt>
                <c:pt idx="33981">
                  <c:v>32.219831237158303</c:v>
                </c:pt>
                <c:pt idx="33982">
                  <c:v>14.593669714975</c:v>
                </c:pt>
                <c:pt idx="33983">
                  <c:v>15.476023116375</c:v>
                </c:pt>
                <c:pt idx="33984">
                  <c:v>19.0737624757333</c:v>
                </c:pt>
                <c:pt idx="33985">
                  <c:v>23.765610662924999</c:v>
                </c:pt>
                <c:pt idx="33986">
                  <c:v>25.8843780863333</c:v>
                </c:pt>
                <c:pt idx="33987">
                  <c:v>31.026641965250001</c:v>
                </c:pt>
                <c:pt idx="33988">
                  <c:v>36.209876366300001</c:v>
                </c:pt>
                <c:pt idx="33989">
                  <c:v>39.99042372585</c:v>
                </c:pt>
                <c:pt idx="33990">
                  <c:v>43.835359996733303</c:v>
                </c:pt>
                <c:pt idx="33991">
                  <c:v>45.960018879233303</c:v>
                </c:pt>
                <c:pt idx="33992">
                  <c:v>45.479449514958297</c:v>
                </c:pt>
                <c:pt idx="33993">
                  <c:v>47.086152986308299</c:v>
                </c:pt>
                <c:pt idx="33994">
                  <c:v>48.280847098408302</c:v>
                </c:pt>
                <c:pt idx="33995">
                  <c:v>51.013546276908301</c:v>
                </c:pt>
                <c:pt idx="33996">
                  <c:v>50.801148064341703</c:v>
                </c:pt>
                <c:pt idx="33997">
                  <c:v>51.820570836324997</c:v>
                </c:pt>
                <c:pt idx="33998">
                  <c:v>51.762574913891697</c:v>
                </c:pt>
                <c:pt idx="33999">
                  <c:v>53.264630711358301</c:v>
                </c:pt>
                <c:pt idx="34000">
                  <c:v>57.835455933550001</c:v>
                </c:pt>
                <c:pt idx="34001">
                  <c:v>56.277041331225</c:v>
                </c:pt>
                <c:pt idx="34002">
                  <c:v>48.2368128057417</c:v>
                </c:pt>
                <c:pt idx="34003">
                  <c:v>40.253021725441698</c:v>
                </c:pt>
                <c:pt idx="34004">
                  <c:v>33.0663454989417</c:v>
                </c:pt>
                <c:pt idx="34005">
                  <c:v>30.505059649891699</c:v>
                </c:pt>
                <c:pt idx="34006">
                  <c:v>32.855013154208301</c:v>
                </c:pt>
                <c:pt idx="34007">
                  <c:v>34.313426940483303</c:v>
                </c:pt>
                <c:pt idx="34008">
                  <c:v>38.7795049714667</c:v>
                </c:pt>
                <c:pt idx="34009">
                  <c:v>44.4654720043917</c:v>
                </c:pt>
                <c:pt idx="34010">
                  <c:v>48.667604304933299</c:v>
                </c:pt>
                <c:pt idx="34011">
                  <c:v>48.798693878033298</c:v>
                </c:pt>
                <c:pt idx="34012">
                  <c:v>47.863106721708299</c:v>
                </c:pt>
                <c:pt idx="34013">
                  <c:v>45.483435142516697</c:v>
                </c:pt>
                <c:pt idx="34014">
                  <c:v>44.770314466683303</c:v>
                </c:pt>
                <c:pt idx="34015">
                  <c:v>39.8073508660583</c:v>
                </c:pt>
                <c:pt idx="34016">
                  <c:v>38.942663186766701</c:v>
                </c:pt>
                <c:pt idx="34017">
                  <c:v>43.6747392616833</c:v>
                </c:pt>
                <c:pt idx="34018">
                  <c:v>45.706587230508298</c:v>
                </c:pt>
                <c:pt idx="34019">
                  <c:v>47.683664695875002</c:v>
                </c:pt>
                <c:pt idx="34020">
                  <c:v>51.366130840375</c:v>
                </c:pt>
                <c:pt idx="34021">
                  <c:v>51.929652636966701</c:v>
                </c:pt>
                <c:pt idx="34022">
                  <c:v>52.3322509254333</c:v>
                </c:pt>
                <c:pt idx="34023">
                  <c:v>54.616289719108302</c:v>
                </c:pt>
                <c:pt idx="34024">
                  <c:v>55.921445166908299</c:v>
                </c:pt>
                <c:pt idx="34025">
                  <c:v>57.409321760866703</c:v>
                </c:pt>
                <c:pt idx="34026">
                  <c:v>61.185279053158297</c:v>
                </c:pt>
                <c:pt idx="34027">
                  <c:v>63.180328279033297</c:v>
                </c:pt>
                <c:pt idx="34028">
                  <c:v>63.356452748258299</c:v>
                </c:pt>
                <c:pt idx="34029">
                  <c:v>69.773772305033305</c:v>
                </c:pt>
                <c:pt idx="34030">
                  <c:v>71.841599461816699</c:v>
                </c:pt>
                <c:pt idx="34031">
                  <c:v>68.005984609500004</c:v>
                </c:pt>
                <c:pt idx="34032">
                  <c:v>67.590081847641699</c:v>
                </c:pt>
                <c:pt idx="34033">
                  <c:v>69.439800331741694</c:v>
                </c:pt>
                <c:pt idx="34034">
                  <c:v>67.777602617608295</c:v>
                </c:pt>
                <c:pt idx="34035">
                  <c:v>73.043443879708306</c:v>
                </c:pt>
                <c:pt idx="34036">
                  <c:v>72.296128194183297</c:v>
                </c:pt>
                <c:pt idx="34037">
                  <c:v>67.586054839858306</c:v>
                </c:pt>
                <c:pt idx="34038">
                  <c:v>64.842165170541705</c:v>
                </c:pt>
                <c:pt idx="34039">
                  <c:v>63.752201401225001</c:v>
                </c:pt>
                <c:pt idx="34040">
                  <c:v>63.955148369216701</c:v>
                </c:pt>
                <c:pt idx="34041">
                  <c:v>63.756663940225003</c:v>
                </c:pt>
                <c:pt idx="34042">
                  <c:v>62.918590512008301</c:v>
                </c:pt>
                <c:pt idx="34043">
                  <c:v>62.124487659233303</c:v>
                </c:pt>
                <c:pt idx="34044">
                  <c:v>63.0455165192</c:v>
                </c:pt>
                <c:pt idx="34045">
                  <c:v>63.958666076616701</c:v>
                </c:pt>
                <c:pt idx="34046">
                  <c:v>63.986908446016699</c:v>
                </c:pt>
                <c:pt idx="34047">
                  <c:v>65.518812350991695</c:v>
                </c:pt>
                <c:pt idx="34048">
                  <c:v>68.281946430183297</c:v>
                </c:pt>
                <c:pt idx="34049">
                  <c:v>74.491849816166706</c:v>
                </c:pt>
                <c:pt idx="34050">
                  <c:v>74.900967905983293</c:v>
                </c:pt>
                <c:pt idx="34051">
                  <c:v>73.218913105241697</c:v>
                </c:pt>
                <c:pt idx="34052">
                  <c:v>73.345098199399999</c:v>
                </c:pt>
                <c:pt idx="34053">
                  <c:v>77.441189396641605</c:v>
                </c:pt>
                <c:pt idx="34054">
                  <c:v>82.611446931108304</c:v>
                </c:pt>
                <c:pt idx="34055">
                  <c:v>85.175931318741704</c:v>
                </c:pt>
                <c:pt idx="34056">
                  <c:v>87.639542601041697</c:v>
                </c:pt>
                <c:pt idx="34057">
                  <c:v>89.606194751491699</c:v>
                </c:pt>
                <c:pt idx="34058">
                  <c:v>90.87398577175</c:v>
                </c:pt>
                <c:pt idx="34059">
                  <c:v>91.590894627441699</c:v>
                </c:pt>
                <c:pt idx="34060">
                  <c:v>91.580304900783304</c:v>
                </c:pt>
                <c:pt idx="34061">
                  <c:v>90.880910006616702</c:v>
                </c:pt>
                <c:pt idx="34062">
                  <c:v>90.128320724858298</c:v>
                </c:pt>
                <c:pt idx="34063">
                  <c:v>91.053638037883303</c:v>
                </c:pt>
                <c:pt idx="34064">
                  <c:v>92.393726244424997</c:v>
                </c:pt>
                <c:pt idx="34065">
                  <c:v>96.746741983083297</c:v>
                </c:pt>
                <c:pt idx="34066">
                  <c:v>97.830950619950002</c:v>
                </c:pt>
                <c:pt idx="34067">
                  <c:v>98.924792245066698</c:v>
                </c:pt>
                <c:pt idx="34068">
                  <c:v>99.289468141133298</c:v>
                </c:pt>
                <c:pt idx="34069">
                  <c:v>99.984061330983394</c:v>
                </c:pt>
                <c:pt idx="34070">
                  <c:v>100</c:v>
                </c:pt>
                <c:pt idx="34071">
                  <c:v>100</c:v>
                </c:pt>
                <c:pt idx="34072">
                  <c:v>100</c:v>
                </c:pt>
                <c:pt idx="34073">
                  <c:v>100</c:v>
                </c:pt>
                <c:pt idx="34074">
                  <c:v>100</c:v>
                </c:pt>
                <c:pt idx="34075">
                  <c:v>100</c:v>
                </c:pt>
                <c:pt idx="34076">
                  <c:v>100</c:v>
                </c:pt>
                <c:pt idx="34077">
                  <c:v>100</c:v>
                </c:pt>
                <c:pt idx="34078">
                  <c:v>100</c:v>
                </c:pt>
                <c:pt idx="34079">
                  <c:v>100</c:v>
                </c:pt>
                <c:pt idx="34080">
                  <c:v>100</c:v>
                </c:pt>
                <c:pt idx="34081">
                  <c:v>100</c:v>
                </c:pt>
                <c:pt idx="34082">
                  <c:v>100</c:v>
                </c:pt>
                <c:pt idx="34083">
                  <c:v>99.999756922216704</c:v>
                </c:pt>
                <c:pt idx="34084">
                  <c:v>99.999101308175</c:v>
                </c:pt>
                <c:pt idx="34085">
                  <c:v>99.999892258991693</c:v>
                </c:pt>
                <c:pt idx="34086">
                  <c:v>99.666514704649998</c:v>
                </c:pt>
                <c:pt idx="34087">
                  <c:v>99.2390580618667</c:v>
                </c:pt>
                <c:pt idx="34088">
                  <c:v>99.689237668483301</c:v>
                </c:pt>
                <c:pt idx="34089">
                  <c:v>99.756569033466704</c:v>
                </c:pt>
                <c:pt idx="34090">
                  <c:v>99.726310570400003</c:v>
                </c:pt>
                <c:pt idx="34091">
                  <c:v>99.934607271974997</c:v>
                </c:pt>
                <c:pt idx="34092">
                  <c:v>100</c:v>
                </c:pt>
                <c:pt idx="34093">
                  <c:v>99.907305420008299</c:v>
                </c:pt>
                <c:pt idx="34094">
                  <c:v>99.511365773116694</c:v>
                </c:pt>
                <c:pt idx="34095">
                  <c:v>99.149503156408301</c:v>
                </c:pt>
                <c:pt idx="34096">
                  <c:v>97.972808801283307</c:v>
                </c:pt>
                <c:pt idx="34097">
                  <c:v>96.369218055999994</c:v>
                </c:pt>
                <c:pt idx="34098">
                  <c:v>95.216854187958305</c:v>
                </c:pt>
                <c:pt idx="34099">
                  <c:v>94.316940452024994</c:v>
                </c:pt>
                <c:pt idx="34100">
                  <c:v>95.142788583050006</c:v>
                </c:pt>
                <c:pt idx="34101">
                  <c:v>92.324961637308306</c:v>
                </c:pt>
                <c:pt idx="34102">
                  <c:v>90.525019473724996</c:v>
                </c:pt>
                <c:pt idx="34103">
                  <c:v>91.4337861050833</c:v>
                </c:pt>
                <c:pt idx="34104">
                  <c:v>93.0638183225917</c:v>
                </c:pt>
                <c:pt idx="34105">
                  <c:v>94.912885486233293</c:v>
                </c:pt>
                <c:pt idx="34106">
                  <c:v>96.231400691583303</c:v>
                </c:pt>
                <c:pt idx="34107">
                  <c:v>97.146469629741702</c:v>
                </c:pt>
                <c:pt idx="34108">
                  <c:v>97.816320855741694</c:v>
                </c:pt>
                <c:pt idx="34109">
                  <c:v>98.930769890133305</c:v>
                </c:pt>
                <c:pt idx="34110">
                  <c:v>99.978394252974994</c:v>
                </c:pt>
                <c:pt idx="34111">
                  <c:v>100</c:v>
                </c:pt>
                <c:pt idx="34112">
                  <c:v>100</c:v>
                </c:pt>
                <c:pt idx="34113">
                  <c:v>100</c:v>
                </c:pt>
                <c:pt idx="34114">
                  <c:v>100</c:v>
                </c:pt>
                <c:pt idx="34115">
                  <c:v>100</c:v>
                </c:pt>
                <c:pt idx="34116">
                  <c:v>100</c:v>
                </c:pt>
                <c:pt idx="34117">
                  <c:v>100</c:v>
                </c:pt>
                <c:pt idx="34118">
                  <c:v>99.999659185441701</c:v>
                </c:pt>
                <c:pt idx="34119">
                  <c:v>100</c:v>
                </c:pt>
                <c:pt idx="34120">
                  <c:v>100</c:v>
                </c:pt>
                <c:pt idx="34121">
                  <c:v>99.978278645616697</c:v>
                </c:pt>
                <c:pt idx="34122">
                  <c:v>99.8911867119417</c:v>
                </c:pt>
                <c:pt idx="34123">
                  <c:v>99.692612659466704</c:v>
                </c:pt>
                <c:pt idx="34124">
                  <c:v>99.914822382366694</c:v>
                </c:pt>
                <c:pt idx="34125">
                  <c:v>99.970484021466703</c:v>
                </c:pt>
                <c:pt idx="34126">
                  <c:v>99.478928227899999</c:v>
                </c:pt>
                <c:pt idx="34127">
                  <c:v>99.384994270483304</c:v>
                </c:pt>
                <c:pt idx="34128">
                  <c:v>99.332173121775</c:v>
                </c:pt>
                <c:pt idx="34129">
                  <c:v>99.318399250241697</c:v>
                </c:pt>
                <c:pt idx="34130">
                  <c:v>98.652144194758307</c:v>
                </c:pt>
                <c:pt idx="34131">
                  <c:v>98.449559402258302</c:v>
                </c:pt>
                <c:pt idx="34132">
                  <c:v>98.508416643791705</c:v>
                </c:pt>
                <c:pt idx="34133">
                  <c:v>98.511503911083295</c:v>
                </c:pt>
                <c:pt idx="34134">
                  <c:v>97.976928470816702</c:v>
                </c:pt>
                <c:pt idx="34135">
                  <c:v>97.376775914416697</c:v>
                </c:pt>
                <c:pt idx="34136">
                  <c:v>96.345121892066601</c:v>
                </c:pt>
                <c:pt idx="34137">
                  <c:v>95.551626300899997</c:v>
                </c:pt>
                <c:pt idx="34138">
                  <c:v>95.035595212749996</c:v>
                </c:pt>
                <c:pt idx="34139">
                  <c:v>94.381548926925007</c:v>
                </c:pt>
                <c:pt idx="34140">
                  <c:v>93.660198949858298</c:v>
                </c:pt>
                <c:pt idx="34141">
                  <c:v>89.002211180991694</c:v>
                </c:pt>
                <c:pt idx="34142">
                  <c:v>78.238165430058302</c:v>
                </c:pt>
                <c:pt idx="34143">
                  <c:v>78.128700236816698</c:v>
                </c:pt>
                <c:pt idx="34144">
                  <c:v>72.281495917049995</c:v>
                </c:pt>
                <c:pt idx="34145">
                  <c:v>72.382219817683307</c:v>
                </c:pt>
                <c:pt idx="34146">
                  <c:v>78.286089192808305</c:v>
                </c:pt>
                <c:pt idx="34147">
                  <c:v>77.419474168600004</c:v>
                </c:pt>
                <c:pt idx="34148">
                  <c:v>76.086187006291695</c:v>
                </c:pt>
                <c:pt idx="34149">
                  <c:v>78.668194130200007</c:v>
                </c:pt>
                <c:pt idx="34150">
                  <c:v>79.665802451616699</c:v>
                </c:pt>
                <c:pt idx="34151">
                  <c:v>77.901681780724999</c:v>
                </c:pt>
                <c:pt idx="34152">
                  <c:v>76.628015993508299</c:v>
                </c:pt>
                <c:pt idx="34153">
                  <c:v>69.969419683116698</c:v>
                </c:pt>
                <c:pt idx="34154">
                  <c:v>60.075610160399997</c:v>
                </c:pt>
                <c:pt idx="34155">
                  <c:v>63.306164435691699</c:v>
                </c:pt>
                <c:pt idx="34156">
                  <c:v>60.997194237324997</c:v>
                </c:pt>
                <c:pt idx="34157">
                  <c:v>61.468628462341698</c:v>
                </c:pt>
                <c:pt idx="34158">
                  <c:v>64.236121810149996</c:v>
                </c:pt>
                <c:pt idx="34159">
                  <c:v>65.105837358166696</c:v>
                </c:pt>
                <c:pt idx="34160">
                  <c:v>61.251697610958303</c:v>
                </c:pt>
                <c:pt idx="34161">
                  <c:v>61.599995210516703</c:v>
                </c:pt>
                <c:pt idx="34162">
                  <c:v>63.094708010433301</c:v>
                </c:pt>
                <c:pt idx="34163">
                  <c:v>65.312560524258302</c:v>
                </c:pt>
                <c:pt idx="34164">
                  <c:v>64.040593976608307</c:v>
                </c:pt>
                <c:pt idx="34165">
                  <c:v>65.482202980008296</c:v>
                </c:pt>
                <c:pt idx="34166">
                  <c:v>67.842814410299994</c:v>
                </c:pt>
                <c:pt idx="34167">
                  <c:v>66.902190478924993</c:v>
                </c:pt>
                <c:pt idx="34168">
                  <c:v>71.046795802433294</c:v>
                </c:pt>
                <c:pt idx="34169">
                  <c:v>75.030464963816698</c:v>
                </c:pt>
                <c:pt idx="34170">
                  <c:v>75.747171862341702</c:v>
                </c:pt>
                <c:pt idx="34171">
                  <c:v>77.799680811858295</c:v>
                </c:pt>
                <c:pt idx="34172">
                  <c:v>79.073403533166697</c:v>
                </c:pt>
                <c:pt idx="34173">
                  <c:v>77.0632865790583</c:v>
                </c:pt>
                <c:pt idx="34174">
                  <c:v>75.335305952616693</c:v>
                </c:pt>
                <c:pt idx="34175">
                  <c:v>61.452872351049997</c:v>
                </c:pt>
                <c:pt idx="34176">
                  <c:v>55.8587237369333</c:v>
                </c:pt>
                <c:pt idx="34177">
                  <c:v>53.3028322990167</c:v>
                </c:pt>
                <c:pt idx="34178">
                  <c:v>52.502611675291703</c:v>
                </c:pt>
                <c:pt idx="34179">
                  <c:v>57.284498344500001</c:v>
                </c:pt>
                <c:pt idx="34180">
                  <c:v>63.886117668700003</c:v>
                </c:pt>
                <c:pt idx="34181">
                  <c:v>65.930050350499997</c:v>
                </c:pt>
                <c:pt idx="34182">
                  <c:v>68.056059877549998</c:v>
                </c:pt>
                <c:pt idx="34183">
                  <c:v>67.448453716633296</c:v>
                </c:pt>
                <c:pt idx="34184">
                  <c:v>64.396043527016701</c:v>
                </c:pt>
                <c:pt idx="34185">
                  <c:v>67.391753576816697</c:v>
                </c:pt>
                <c:pt idx="34186">
                  <c:v>66.672599596474996</c:v>
                </c:pt>
                <c:pt idx="34187">
                  <c:v>69.881373550308297</c:v>
                </c:pt>
                <c:pt idx="34188">
                  <c:v>70.641493829491694</c:v>
                </c:pt>
                <c:pt idx="34189">
                  <c:v>71.610073640400003</c:v>
                </c:pt>
                <c:pt idx="34190">
                  <c:v>69.215088822008298</c:v>
                </c:pt>
                <c:pt idx="34191">
                  <c:v>68.294805746291701</c:v>
                </c:pt>
                <c:pt idx="34192">
                  <c:v>67.0816216685417</c:v>
                </c:pt>
                <c:pt idx="34193">
                  <c:v>64.586240193600005</c:v>
                </c:pt>
                <c:pt idx="34194">
                  <c:v>62.1363184115583</c:v>
                </c:pt>
                <c:pt idx="34195">
                  <c:v>62.7973074485583</c:v>
                </c:pt>
                <c:pt idx="34196">
                  <c:v>61.8654330186083</c:v>
                </c:pt>
                <c:pt idx="34197">
                  <c:v>60.457073150058299</c:v>
                </c:pt>
                <c:pt idx="34198">
                  <c:v>56.809321061325001</c:v>
                </c:pt>
                <c:pt idx="34199">
                  <c:v>53.772677170966702</c:v>
                </c:pt>
                <c:pt idx="34200">
                  <c:v>53.950624088791699</c:v>
                </c:pt>
                <c:pt idx="34201">
                  <c:v>55.403948161358301</c:v>
                </c:pt>
                <c:pt idx="34202">
                  <c:v>58.497606018725001</c:v>
                </c:pt>
                <c:pt idx="34203">
                  <c:v>62.503588972141699</c:v>
                </c:pt>
                <c:pt idx="34204">
                  <c:v>64.984863436050006</c:v>
                </c:pt>
                <c:pt idx="34205">
                  <c:v>65.343032448441704</c:v>
                </c:pt>
                <c:pt idx="34206">
                  <c:v>67.969374618433307</c:v>
                </c:pt>
                <c:pt idx="34207">
                  <c:v>64.937549881091698</c:v>
                </c:pt>
                <c:pt idx="34208">
                  <c:v>58.329516914350002</c:v>
                </c:pt>
                <c:pt idx="34209">
                  <c:v>54.021348333250003</c:v>
                </c:pt>
                <c:pt idx="34210">
                  <c:v>55.4424918144583</c:v>
                </c:pt>
                <c:pt idx="34211">
                  <c:v>63.096595404533304</c:v>
                </c:pt>
                <c:pt idx="34212">
                  <c:v>67.325112385725006</c:v>
                </c:pt>
                <c:pt idx="34213">
                  <c:v>66.501535279816693</c:v>
                </c:pt>
                <c:pt idx="34214">
                  <c:v>71.833082325500001</c:v>
                </c:pt>
                <c:pt idx="34215">
                  <c:v>77.670953458441701</c:v>
                </c:pt>
                <c:pt idx="34216">
                  <c:v>80.830793252950002</c:v>
                </c:pt>
                <c:pt idx="34217">
                  <c:v>81.003499728525</c:v>
                </c:pt>
                <c:pt idx="34218">
                  <c:v>82.253708413366695</c:v>
                </c:pt>
                <c:pt idx="34219">
                  <c:v>83.596716038425001</c:v>
                </c:pt>
                <c:pt idx="34220">
                  <c:v>86.178766987283296</c:v>
                </c:pt>
                <c:pt idx="34221">
                  <c:v>88.136914194824996</c:v>
                </c:pt>
                <c:pt idx="34222">
                  <c:v>92.060098134491696</c:v>
                </c:pt>
                <c:pt idx="34223">
                  <c:v>94.114266655799995</c:v>
                </c:pt>
                <c:pt idx="34224">
                  <c:v>96.822955951650002</c:v>
                </c:pt>
                <c:pt idx="34225">
                  <c:v>97.413913851083294</c:v>
                </c:pt>
                <c:pt idx="34226">
                  <c:v>94.020605396825005</c:v>
                </c:pt>
                <c:pt idx="34227">
                  <c:v>93.957672026933295</c:v>
                </c:pt>
                <c:pt idx="34228">
                  <c:v>94.3145977016583</c:v>
                </c:pt>
                <c:pt idx="34229">
                  <c:v>95.327734997575007</c:v>
                </c:pt>
                <c:pt idx="34230">
                  <c:v>95.424975767341707</c:v>
                </c:pt>
                <c:pt idx="34231">
                  <c:v>95.783486377049996</c:v>
                </c:pt>
                <c:pt idx="34232">
                  <c:v>96.275879536800005</c:v>
                </c:pt>
                <c:pt idx="34233">
                  <c:v>97.492553260400001</c:v>
                </c:pt>
                <c:pt idx="34234">
                  <c:v>97.799902503458298</c:v>
                </c:pt>
                <c:pt idx="34235">
                  <c:v>93.684905618325004</c:v>
                </c:pt>
                <c:pt idx="34236">
                  <c:v>81.338082873691704</c:v>
                </c:pt>
                <c:pt idx="34237">
                  <c:v>72.201725980383301</c:v>
                </c:pt>
                <c:pt idx="34238">
                  <c:v>64.426668072483295</c:v>
                </c:pt>
                <c:pt idx="34239">
                  <c:v>62.864545492875003</c:v>
                </c:pt>
                <c:pt idx="34240">
                  <c:v>62.179147425633303</c:v>
                </c:pt>
                <c:pt idx="34241">
                  <c:v>63.221774236875</c:v>
                </c:pt>
                <c:pt idx="34242">
                  <c:v>62.495265511541703</c:v>
                </c:pt>
                <c:pt idx="34243">
                  <c:v>60.039779186241702</c:v>
                </c:pt>
                <c:pt idx="34244">
                  <c:v>54.484019308091703</c:v>
                </c:pt>
                <c:pt idx="34245">
                  <c:v>55.994363892166703</c:v>
                </c:pt>
                <c:pt idx="34246">
                  <c:v>58.365408900908299</c:v>
                </c:pt>
                <c:pt idx="34247">
                  <c:v>55.727316357841701</c:v>
                </c:pt>
                <c:pt idx="34248">
                  <c:v>59.066019638816698</c:v>
                </c:pt>
                <c:pt idx="34249">
                  <c:v>62.050620258408301</c:v>
                </c:pt>
                <c:pt idx="34250">
                  <c:v>61.656605194999997</c:v>
                </c:pt>
                <c:pt idx="34251">
                  <c:v>63.178536329224997</c:v>
                </c:pt>
                <c:pt idx="34252">
                  <c:v>59.198920944225002</c:v>
                </c:pt>
                <c:pt idx="34253">
                  <c:v>61.207864967833302</c:v>
                </c:pt>
                <c:pt idx="34254">
                  <c:v>63.973157764558302</c:v>
                </c:pt>
                <c:pt idx="34255">
                  <c:v>63.978205406741701</c:v>
                </c:pt>
                <c:pt idx="34256">
                  <c:v>64.466640575466698</c:v>
                </c:pt>
                <c:pt idx="34257">
                  <c:v>64.106337199924994</c:v>
                </c:pt>
                <c:pt idx="34258">
                  <c:v>67.150948054275005</c:v>
                </c:pt>
                <c:pt idx="34259">
                  <c:v>68.816196839633307</c:v>
                </c:pt>
                <c:pt idx="34260">
                  <c:v>65.183601314666703</c:v>
                </c:pt>
                <c:pt idx="34261">
                  <c:v>71.613215493924997</c:v>
                </c:pt>
                <c:pt idx="34262">
                  <c:v>64.0492861773333</c:v>
                </c:pt>
                <c:pt idx="34263">
                  <c:v>61.160482819716698</c:v>
                </c:pt>
                <c:pt idx="34264">
                  <c:v>58.042100429258298</c:v>
                </c:pt>
                <c:pt idx="34265">
                  <c:v>53.971493303225003</c:v>
                </c:pt>
                <c:pt idx="34266">
                  <c:v>50.925841779866701</c:v>
                </c:pt>
                <c:pt idx="34267">
                  <c:v>50.5748372095333</c:v>
                </c:pt>
                <c:pt idx="34268">
                  <c:v>51.302822186641698</c:v>
                </c:pt>
                <c:pt idx="34269">
                  <c:v>54.458668081991704</c:v>
                </c:pt>
                <c:pt idx="34270">
                  <c:v>49.332469117700001</c:v>
                </c:pt>
                <c:pt idx="34271">
                  <c:v>49.757991735508298</c:v>
                </c:pt>
                <c:pt idx="34272">
                  <c:v>48.411007590466703</c:v>
                </c:pt>
                <c:pt idx="34273">
                  <c:v>49.134103496500003</c:v>
                </c:pt>
                <c:pt idx="34274">
                  <c:v>52.121946690949997</c:v>
                </c:pt>
                <c:pt idx="34275">
                  <c:v>50.824159555199998</c:v>
                </c:pt>
                <c:pt idx="34276">
                  <c:v>53.077196879583298</c:v>
                </c:pt>
                <c:pt idx="34277">
                  <c:v>56.937973214533301</c:v>
                </c:pt>
                <c:pt idx="34278">
                  <c:v>58.606722171850002</c:v>
                </c:pt>
                <c:pt idx="34279">
                  <c:v>57.655297525850003</c:v>
                </c:pt>
                <c:pt idx="34280">
                  <c:v>57.96940205005</c:v>
                </c:pt>
                <c:pt idx="34281">
                  <c:v>61.574776062683299</c:v>
                </c:pt>
                <c:pt idx="34282">
                  <c:v>63.791212366466702</c:v>
                </c:pt>
                <c:pt idx="34283">
                  <c:v>62.255270041033299</c:v>
                </c:pt>
                <c:pt idx="34284">
                  <c:v>63.508225338300001</c:v>
                </c:pt>
                <c:pt idx="34285">
                  <c:v>63.395187319158303</c:v>
                </c:pt>
                <c:pt idx="34286">
                  <c:v>62.101831875508303</c:v>
                </c:pt>
                <c:pt idx="34287">
                  <c:v>65.047435196666697</c:v>
                </c:pt>
                <c:pt idx="34288">
                  <c:v>66.383674298166696</c:v>
                </c:pt>
                <c:pt idx="34289">
                  <c:v>65.513205884425005</c:v>
                </c:pt>
                <c:pt idx="34290">
                  <c:v>69.676263563016704</c:v>
                </c:pt>
                <c:pt idx="34291">
                  <c:v>60.784517401466701</c:v>
                </c:pt>
                <c:pt idx="34292">
                  <c:v>50.752866371391697</c:v>
                </c:pt>
                <c:pt idx="34293">
                  <c:v>50.336582523308302</c:v>
                </c:pt>
                <c:pt idx="34294">
                  <c:v>59.027361551675</c:v>
                </c:pt>
                <c:pt idx="34295">
                  <c:v>64.356285754599995</c:v>
                </c:pt>
                <c:pt idx="34296">
                  <c:v>65.161411222850006</c:v>
                </c:pt>
                <c:pt idx="34297">
                  <c:v>66.823216463349993</c:v>
                </c:pt>
                <c:pt idx="34298">
                  <c:v>63.662520946800001</c:v>
                </c:pt>
                <c:pt idx="34299">
                  <c:v>59.975101224591697</c:v>
                </c:pt>
                <c:pt idx="34300">
                  <c:v>60.912400809075002</c:v>
                </c:pt>
                <c:pt idx="34301">
                  <c:v>62.098140743000002</c:v>
                </c:pt>
                <c:pt idx="34302">
                  <c:v>59.8093610572</c:v>
                </c:pt>
                <c:pt idx="34303">
                  <c:v>68.647084740841706</c:v>
                </c:pt>
                <c:pt idx="34304">
                  <c:v>74.583254688683297</c:v>
                </c:pt>
                <c:pt idx="34305">
                  <c:v>75.537006284650005</c:v>
                </c:pt>
                <c:pt idx="34306">
                  <c:v>69.433516585466705</c:v>
                </c:pt>
                <c:pt idx="34307">
                  <c:v>66.280384908249999</c:v>
                </c:pt>
                <c:pt idx="34308">
                  <c:v>69.0164402985083</c:v>
                </c:pt>
                <c:pt idx="34309">
                  <c:v>69.088395858683299</c:v>
                </c:pt>
                <c:pt idx="34310">
                  <c:v>69.420229084550002</c:v>
                </c:pt>
                <c:pt idx="34311">
                  <c:v>67.427842847216695</c:v>
                </c:pt>
                <c:pt idx="34312">
                  <c:v>71.732006727766702</c:v>
                </c:pt>
                <c:pt idx="34313">
                  <c:v>77.3691612833167</c:v>
                </c:pt>
                <c:pt idx="34314">
                  <c:v>74.893261646383294</c:v>
                </c:pt>
                <c:pt idx="34315">
                  <c:v>73.120261401958302</c:v>
                </c:pt>
                <c:pt idx="34316">
                  <c:v>74.9785553850583</c:v>
                </c:pt>
                <c:pt idx="34317">
                  <c:v>78.262970721116702</c:v>
                </c:pt>
                <c:pt idx="34318">
                  <c:v>79.816384115416696</c:v>
                </c:pt>
                <c:pt idx="34319">
                  <c:v>82.753940182216695</c:v>
                </c:pt>
                <c:pt idx="34320">
                  <c:v>83.0710585286417</c:v>
                </c:pt>
                <c:pt idx="34321">
                  <c:v>83.952499638691705</c:v>
                </c:pt>
                <c:pt idx="34322">
                  <c:v>82.570920975941704</c:v>
                </c:pt>
                <c:pt idx="34323">
                  <c:v>81.383137787316699</c:v>
                </c:pt>
                <c:pt idx="34324">
                  <c:v>81.107427077200001</c:v>
                </c:pt>
                <c:pt idx="34325">
                  <c:v>78.099846388566704</c:v>
                </c:pt>
                <c:pt idx="34326">
                  <c:v>74.931887132258396</c:v>
                </c:pt>
                <c:pt idx="34327">
                  <c:v>72.613029495983298</c:v>
                </c:pt>
                <c:pt idx="34328">
                  <c:v>56.502099536833299</c:v>
                </c:pt>
                <c:pt idx="34329">
                  <c:v>45.809150786775</c:v>
                </c:pt>
                <c:pt idx="34330">
                  <c:v>35.925698061758297</c:v>
                </c:pt>
                <c:pt idx="34331">
                  <c:v>39.758864893841697</c:v>
                </c:pt>
                <c:pt idx="34332">
                  <c:v>24.605794603974999</c:v>
                </c:pt>
                <c:pt idx="34333">
                  <c:v>19.918429375599999</c:v>
                </c:pt>
                <c:pt idx="34334">
                  <c:v>23.274299185758299</c:v>
                </c:pt>
                <c:pt idx="34335">
                  <c:v>26.104331394725001</c:v>
                </c:pt>
                <c:pt idx="34336">
                  <c:v>27.948294467324999</c:v>
                </c:pt>
                <c:pt idx="34337">
                  <c:v>28.5169588517</c:v>
                </c:pt>
                <c:pt idx="34338">
                  <c:v>32.352998344816697</c:v>
                </c:pt>
                <c:pt idx="34339">
                  <c:v>31.769707882150001</c:v>
                </c:pt>
                <c:pt idx="34340">
                  <c:v>27.785821423191699</c:v>
                </c:pt>
                <c:pt idx="34341">
                  <c:v>26.036514162916699</c:v>
                </c:pt>
                <c:pt idx="34342">
                  <c:v>26.148010119150001</c:v>
                </c:pt>
                <c:pt idx="34343">
                  <c:v>27.493737907316699</c:v>
                </c:pt>
                <c:pt idx="34344">
                  <c:v>32.9610129423667</c:v>
                </c:pt>
                <c:pt idx="34345">
                  <c:v>38.987167388000003</c:v>
                </c:pt>
                <c:pt idx="34346">
                  <c:v>42.513851265366696</c:v>
                </c:pt>
                <c:pt idx="34347">
                  <c:v>43.547721538899999</c:v>
                </c:pt>
                <c:pt idx="34348">
                  <c:v>44.076632813250001</c:v>
                </c:pt>
                <c:pt idx="34349">
                  <c:v>42.6786196467</c:v>
                </c:pt>
                <c:pt idx="34350">
                  <c:v>42.930738221533304</c:v>
                </c:pt>
                <c:pt idx="34351">
                  <c:v>45.072728004033301</c:v>
                </c:pt>
                <c:pt idx="34352">
                  <c:v>44.469488555924997</c:v>
                </c:pt>
                <c:pt idx="34353">
                  <c:v>48.11660132435</c:v>
                </c:pt>
                <c:pt idx="34354">
                  <c:v>52.223790328333301</c:v>
                </c:pt>
                <c:pt idx="34355">
                  <c:v>59.793215252008302</c:v>
                </c:pt>
                <c:pt idx="34356">
                  <c:v>65.655161550624996</c:v>
                </c:pt>
                <c:pt idx="34357">
                  <c:v>61.500009256124997</c:v>
                </c:pt>
                <c:pt idx="34358">
                  <c:v>57.527678261399998</c:v>
                </c:pt>
                <c:pt idx="34359">
                  <c:v>57.902090267633298</c:v>
                </c:pt>
                <c:pt idx="34360">
                  <c:v>59.865390966783302</c:v>
                </c:pt>
                <c:pt idx="34361">
                  <c:v>61.223857292725</c:v>
                </c:pt>
                <c:pt idx="34362">
                  <c:v>63.041707555324997</c:v>
                </c:pt>
                <c:pt idx="34363">
                  <c:v>63.714925967749998</c:v>
                </c:pt>
                <c:pt idx="34364">
                  <c:v>61.771140197833297</c:v>
                </c:pt>
                <c:pt idx="34365">
                  <c:v>62.73065049745</c:v>
                </c:pt>
                <c:pt idx="34366">
                  <c:v>71.048612888874999</c:v>
                </c:pt>
                <c:pt idx="34367">
                  <c:v>73.963576987158305</c:v>
                </c:pt>
                <c:pt idx="34368">
                  <c:v>69.675504764249993</c:v>
                </c:pt>
                <c:pt idx="34369">
                  <c:v>65.381371443583305</c:v>
                </c:pt>
                <c:pt idx="34370">
                  <c:v>64.124761524941704</c:v>
                </c:pt>
                <c:pt idx="34371">
                  <c:v>63.455358655516697</c:v>
                </c:pt>
                <c:pt idx="34372">
                  <c:v>63.3892795786333</c:v>
                </c:pt>
                <c:pt idx="34373">
                  <c:v>64.443366679716704</c:v>
                </c:pt>
                <c:pt idx="34374">
                  <c:v>66.462794772283303</c:v>
                </c:pt>
                <c:pt idx="34375">
                  <c:v>68.776071466083295</c:v>
                </c:pt>
                <c:pt idx="34376">
                  <c:v>71.729572331208303</c:v>
                </c:pt>
                <c:pt idx="34377">
                  <c:v>72.746519507249999</c:v>
                </c:pt>
                <c:pt idx="34378">
                  <c:v>73.572937377258299</c:v>
                </c:pt>
                <c:pt idx="34379">
                  <c:v>75.032615442891696</c:v>
                </c:pt>
                <c:pt idx="34380">
                  <c:v>77.739159052883295</c:v>
                </c:pt>
                <c:pt idx="34381">
                  <c:v>80.008997117983398</c:v>
                </c:pt>
                <c:pt idx="34382">
                  <c:v>80.887878623066698</c:v>
                </c:pt>
                <c:pt idx="34383">
                  <c:v>80.978743252116701</c:v>
                </c:pt>
                <c:pt idx="34384">
                  <c:v>81.702041634116696</c:v>
                </c:pt>
                <c:pt idx="34385">
                  <c:v>84.855890375091604</c:v>
                </c:pt>
                <c:pt idx="34386">
                  <c:v>86.142223989741694</c:v>
                </c:pt>
                <c:pt idx="34387">
                  <c:v>87.294088058116699</c:v>
                </c:pt>
                <c:pt idx="34388">
                  <c:v>88.826557584533305</c:v>
                </c:pt>
                <c:pt idx="34389">
                  <c:v>86.086564817233295</c:v>
                </c:pt>
                <c:pt idx="34390">
                  <c:v>84.842046345591697</c:v>
                </c:pt>
                <c:pt idx="34391">
                  <c:v>86.147858588450006</c:v>
                </c:pt>
                <c:pt idx="34392">
                  <c:v>86.949932127300002</c:v>
                </c:pt>
                <c:pt idx="34393">
                  <c:v>84.432302823983306</c:v>
                </c:pt>
                <c:pt idx="34394">
                  <c:v>87.479530856283304</c:v>
                </c:pt>
                <c:pt idx="34395">
                  <c:v>88.6709700251416</c:v>
                </c:pt>
                <c:pt idx="34396">
                  <c:v>88.429554888066704</c:v>
                </c:pt>
                <c:pt idx="34397">
                  <c:v>86.334364720208299</c:v>
                </c:pt>
                <c:pt idx="34398">
                  <c:v>85.175866416375001</c:v>
                </c:pt>
                <c:pt idx="34399">
                  <c:v>84.379110405583305</c:v>
                </c:pt>
                <c:pt idx="34400">
                  <c:v>82.998593210141706</c:v>
                </c:pt>
                <c:pt idx="34401">
                  <c:v>83.851831648541705</c:v>
                </c:pt>
                <c:pt idx="34402">
                  <c:v>84.418800325874997</c:v>
                </c:pt>
                <c:pt idx="34403">
                  <c:v>85.051959352333299</c:v>
                </c:pt>
                <c:pt idx="34404">
                  <c:v>87.490537450833301</c:v>
                </c:pt>
                <c:pt idx="34405">
                  <c:v>87.240704069033299</c:v>
                </c:pt>
                <c:pt idx="34406">
                  <c:v>87.535019677899996</c:v>
                </c:pt>
                <c:pt idx="34407">
                  <c:v>87.732678609408296</c:v>
                </c:pt>
                <c:pt idx="34408">
                  <c:v>87.346214118299997</c:v>
                </c:pt>
                <c:pt idx="34409">
                  <c:v>84.599401978208306</c:v>
                </c:pt>
                <c:pt idx="34410">
                  <c:v>83.5349687880083</c:v>
                </c:pt>
                <c:pt idx="34411">
                  <c:v>84.624718035633293</c:v>
                </c:pt>
                <c:pt idx="34412">
                  <c:v>83.1932042112917</c:v>
                </c:pt>
                <c:pt idx="34413">
                  <c:v>81.492924031633294</c:v>
                </c:pt>
                <c:pt idx="34414">
                  <c:v>83.690270674508298</c:v>
                </c:pt>
                <c:pt idx="34415">
                  <c:v>82.912253417408294</c:v>
                </c:pt>
                <c:pt idx="34416">
                  <c:v>82.339597836966703</c:v>
                </c:pt>
                <c:pt idx="34417">
                  <c:v>82.250535559916699</c:v>
                </c:pt>
                <c:pt idx="34418">
                  <c:v>82.260993562733304</c:v>
                </c:pt>
                <c:pt idx="34419">
                  <c:v>86.557256580591698</c:v>
                </c:pt>
                <c:pt idx="34420">
                  <c:v>86.6570963581417</c:v>
                </c:pt>
                <c:pt idx="34421">
                  <c:v>81.307018099633297</c:v>
                </c:pt>
                <c:pt idx="34422">
                  <c:v>76.565095550816693</c:v>
                </c:pt>
                <c:pt idx="34423">
                  <c:v>75.234209499983393</c:v>
                </c:pt>
                <c:pt idx="34424">
                  <c:v>72.687580095558303</c:v>
                </c:pt>
                <c:pt idx="34425">
                  <c:v>67.063167015700003</c:v>
                </c:pt>
                <c:pt idx="34426">
                  <c:v>66.270665169116697</c:v>
                </c:pt>
                <c:pt idx="34427">
                  <c:v>75.522758806900001</c:v>
                </c:pt>
                <c:pt idx="34428">
                  <c:v>79.2921868659583</c:v>
                </c:pt>
                <c:pt idx="34429">
                  <c:v>83.9952644825417</c:v>
                </c:pt>
                <c:pt idx="34430">
                  <c:v>82.371778312424993</c:v>
                </c:pt>
                <c:pt idx="34431">
                  <c:v>79.320515838424996</c:v>
                </c:pt>
                <c:pt idx="34432">
                  <c:v>84.207115272558298</c:v>
                </c:pt>
                <c:pt idx="34433">
                  <c:v>87.064446364233305</c:v>
                </c:pt>
                <c:pt idx="34434">
                  <c:v>82.0559616572083</c:v>
                </c:pt>
                <c:pt idx="34435">
                  <c:v>74.598906656858304</c:v>
                </c:pt>
                <c:pt idx="34436">
                  <c:v>74.294297693724999</c:v>
                </c:pt>
                <c:pt idx="34437">
                  <c:v>74.687991997200001</c:v>
                </c:pt>
                <c:pt idx="34438">
                  <c:v>71.113064267391707</c:v>
                </c:pt>
                <c:pt idx="34439">
                  <c:v>70.9260281687</c:v>
                </c:pt>
                <c:pt idx="34440">
                  <c:v>67.476863351399999</c:v>
                </c:pt>
                <c:pt idx="34441">
                  <c:v>68.648452922533295</c:v>
                </c:pt>
                <c:pt idx="34442">
                  <c:v>72.259219869450007</c:v>
                </c:pt>
                <c:pt idx="34443">
                  <c:v>71.263217031916696</c:v>
                </c:pt>
                <c:pt idx="34444">
                  <c:v>69.637125860491693</c:v>
                </c:pt>
                <c:pt idx="34445">
                  <c:v>70.190960369375006</c:v>
                </c:pt>
                <c:pt idx="34446">
                  <c:v>71.851620076874994</c:v>
                </c:pt>
                <c:pt idx="34447">
                  <c:v>73.157727455049994</c:v>
                </c:pt>
                <c:pt idx="34448">
                  <c:v>72.833507642383296</c:v>
                </c:pt>
                <c:pt idx="34449">
                  <c:v>72.574854187266695</c:v>
                </c:pt>
                <c:pt idx="34450">
                  <c:v>78.191688933458295</c:v>
                </c:pt>
                <c:pt idx="34451">
                  <c:v>79.886868602383302</c:v>
                </c:pt>
                <c:pt idx="34452">
                  <c:v>80.040251111149999</c:v>
                </c:pt>
                <c:pt idx="34453">
                  <c:v>79.516494866091705</c:v>
                </c:pt>
                <c:pt idx="34454">
                  <c:v>79.161471850541702</c:v>
                </c:pt>
                <c:pt idx="34455">
                  <c:v>75.627144123674995</c:v>
                </c:pt>
                <c:pt idx="34456">
                  <c:v>77.750959532875001</c:v>
                </c:pt>
                <c:pt idx="34457">
                  <c:v>79.088178144075002</c:v>
                </c:pt>
                <c:pt idx="34458">
                  <c:v>79.875749008958294</c:v>
                </c:pt>
                <c:pt idx="34459">
                  <c:v>81.821018445083297</c:v>
                </c:pt>
                <c:pt idx="34460">
                  <c:v>82.700413027366693</c:v>
                </c:pt>
                <c:pt idx="34461">
                  <c:v>78.566862882108296</c:v>
                </c:pt>
                <c:pt idx="34462">
                  <c:v>75.602935936208297</c:v>
                </c:pt>
                <c:pt idx="34463">
                  <c:v>79.396305220475</c:v>
                </c:pt>
                <c:pt idx="34464">
                  <c:v>76.523524068791701</c:v>
                </c:pt>
                <c:pt idx="34465">
                  <c:v>67.977019981541702</c:v>
                </c:pt>
                <c:pt idx="34466">
                  <c:v>67.981334709616704</c:v>
                </c:pt>
                <c:pt idx="34467">
                  <c:v>70.197275245933298</c:v>
                </c:pt>
                <c:pt idx="34468">
                  <c:v>73.147450303183305</c:v>
                </c:pt>
                <c:pt idx="34469">
                  <c:v>77.163970721483295</c:v>
                </c:pt>
                <c:pt idx="34470">
                  <c:v>79.419707790675005</c:v>
                </c:pt>
                <c:pt idx="34471">
                  <c:v>81.191167982033306</c:v>
                </c:pt>
                <c:pt idx="34472">
                  <c:v>81.492814334458302</c:v>
                </c:pt>
                <c:pt idx="34473">
                  <c:v>80.404190904016701</c:v>
                </c:pt>
                <c:pt idx="34474">
                  <c:v>81.018768990724993</c:v>
                </c:pt>
                <c:pt idx="34475">
                  <c:v>81.782152576225002</c:v>
                </c:pt>
                <c:pt idx="34476">
                  <c:v>84.765841177916698</c:v>
                </c:pt>
                <c:pt idx="34477">
                  <c:v>86.037311138050001</c:v>
                </c:pt>
                <c:pt idx="34478">
                  <c:v>86.476601720908306</c:v>
                </c:pt>
                <c:pt idx="34479">
                  <c:v>86.080537233758307</c:v>
                </c:pt>
                <c:pt idx="34480">
                  <c:v>83.725696604008306</c:v>
                </c:pt>
                <c:pt idx="34481">
                  <c:v>82.516144357591699</c:v>
                </c:pt>
                <c:pt idx="34482">
                  <c:v>82.659572968016704</c:v>
                </c:pt>
                <c:pt idx="34483">
                  <c:v>82.241716406516701</c:v>
                </c:pt>
                <c:pt idx="34484">
                  <c:v>79.875440273091698</c:v>
                </c:pt>
                <c:pt idx="34485">
                  <c:v>76.804485224558306</c:v>
                </c:pt>
                <c:pt idx="34486">
                  <c:v>73.694002451800003</c:v>
                </c:pt>
                <c:pt idx="34487">
                  <c:v>71.050690399758395</c:v>
                </c:pt>
                <c:pt idx="34488">
                  <c:v>71.375285338349997</c:v>
                </c:pt>
                <c:pt idx="34489">
                  <c:v>72.2510224711083</c:v>
                </c:pt>
                <c:pt idx="34490">
                  <c:v>70.824134876441704</c:v>
                </c:pt>
                <c:pt idx="34491">
                  <c:v>74.169090357458302</c:v>
                </c:pt>
                <c:pt idx="34492">
                  <c:v>76.811374927533294</c:v>
                </c:pt>
                <c:pt idx="34493">
                  <c:v>76.686340448224996</c:v>
                </c:pt>
                <c:pt idx="34494">
                  <c:v>75.885064053899995</c:v>
                </c:pt>
                <c:pt idx="34495">
                  <c:v>74.807511534216701</c:v>
                </c:pt>
                <c:pt idx="34496">
                  <c:v>74.271663318766699</c:v>
                </c:pt>
                <c:pt idx="34497">
                  <c:v>75.323207166350002</c:v>
                </c:pt>
                <c:pt idx="34498">
                  <c:v>76.799033398174998</c:v>
                </c:pt>
                <c:pt idx="34499">
                  <c:v>79.004653055233305</c:v>
                </c:pt>
                <c:pt idx="34500">
                  <c:v>77.149869754666696</c:v>
                </c:pt>
                <c:pt idx="34501">
                  <c:v>71.671265355158297</c:v>
                </c:pt>
                <c:pt idx="34502">
                  <c:v>69.514128060283298</c:v>
                </c:pt>
                <c:pt idx="34503">
                  <c:v>68.654908241450002</c:v>
                </c:pt>
                <c:pt idx="34504">
                  <c:v>69.837200276266699</c:v>
                </c:pt>
                <c:pt idx="34505">
                  <c:v>71.075552867533304</c:v>
                </c:pt>
                <c:pt idx="34506">
                  <c:v>75.029868160691706</c:v>
                </c:pt>
                <c:pt idx="34507">
                  <c:v>73.738462214233294</c:v>
                </c:pt>
                <c:pt idx="34508">
                  <c:v>69.934160888549997</c:v>
                </c:pt>
                <c:pt idx="34509">
                  <c:v>67.833430601266699</c:v>
                </c:pt>
                <c:pt idx="34510">
                  <c:v>57.495975036233297</c:v>
                </c:pt>
                <c:pt idx="34511">
                  <c:v>56.0482175610667</c:v>
                </c:pt>
                <c:pt idx="34512">
                  <c:v>53.677369151524999</c:v>
                </c:pt>
                <c:pt idx="34513">
                  <c:v>57.0111046326167</c:v>
                </c:pt>
                <c:pt idx="34514">
                  <c:v>54.988807162900002</c:v>
                </c:pt>
                <c:pt idx="34515">
                  <c:v>55.951049556125</c:v>
                </c:pt>
                <c:pt idx="34516">
                  <c:v>52.932709942499997</c:v>
                </c:pt>
                <c:pt idx="34517">
                  <c:v>54.655995762383299</c:v>
                </c:pt>
                <c:pt idx="34518">
                  <c:v>56.571868365775003</c:v>
                </c:pt>
                <c:pt idx="34519">
                  <c:v>57.514994162866699</c:v>
                </c:pt>
                <c:pt idx="34520">
                  <c:v>54.8151904218917</c:v>
                </c:pt>
                <c:pt idx="34521">
                  <c:v>53.865062562174998</c:v>
                </c:pt>
                <c:pt idx="34522">
                  <c:v>53.8995104695083</c:v>
                </c:pt>
                <c:pt idx="34523">
                  <c:v>50.608489418983297</c:v>
                </c:pt>
                <c:pt idx="34524">
                  <c:v>49.919596862349998</c:v>
                </c:pt>
                <c:pt idx="34525">
                  <c:v>49.4148135315167</c:v>
                </c:pt>
                <c:pt idx="34526">
                  <c:v>50.090003928750001</c:v>
                </c:pt>
                <c:pt idx="34527">
                  <c:v>51.436872441200002</c:v>
                </c:pt>
                <c:pt idx="34528">
                  <c:v>52.8009703815667</c:v>
                </c:pt>
                <c:pt idx="34529">
                  <c:v>52.870857801</c:v>
                </c:pt>
                <c:pt idx="34530">
                  <c:v>53.298395703241702</c:v>
                </c:pt>
                <c:pt idx="34531">
                  <c:v>54.109627038474997</c:v>
                </c:pt>
                <c:pt idx="34532">
                  <c:v>54.1143663675333</c:v>
                </c:pt>
                <c:pt idx="34533">
                  <c:v>53.208757789324999</c:v>
                </c:pt>
                <c:pt idx="34534">
                  <c:v>54.704387538825003</c:v>
                </c:pt>
                <c:pt idx="34535">
                  <c:v>55.285667611925</c:v>
                </c:pt>
                <c:pt idx="34536">
                  <c:v>56.288181033566701</c:v>
                </c:pt>
                <c:pt idx="34537">
                  <c:v>57.046923336416697</c:v>
                </c:pt>
                <c:pt idx="34538">
                  <c:v>57.040893106858299</c:v>
                </c:pt>
                <c:pt idx="34539">
                  <c:v>59.569676145741703</c:v>
                </c:pt>
                <c:pt idx="34540">
                  <c:v>63.120140990866702</c:v>
                </c:pt>
                <c:pt idx="34541">
                  <c:v>64.575039962058298</c:v>
                </c:pt>
                <c:pt idx="34542">
                  <c:v>67.277295026791705</c:v>
                </c:pt>
                <c:pt idx="34543">
                  <c:v>64.995623400216701</c:v>
                </c:pt>
                <c:pt idx="34544">
                  <c:v>66.107699859625001</c:v>
                </c:pt>
                <c:pt idx="34545">
                  <c:v>73.031234390574994</c:v>
                </c:pt>
                <c:pt idx="34546">
                  <c:v>77.283561200708306</c:v>
                </c:pt>
                <c:pt idx="34547">
                  <c:v>79.923197296650002</c:v>
                </c:pt>
                <c:pt idx="34548">
                  <c:v>82.3703744749333</c:v>
                </c:pt>
                <c:pt idx="34549">
                  <c:v>84.839741034300005</c:v>
                </c:pt>
                <c:pt idx="34550">
                  <c:v>86.419663389666695</c:v>
                </c:pt>
                <c:pt idx="34551">
                  <c:v>87.685715640941694</c:v>
                </c:pt>
                <c:pt idx="34552">
                  <c:v>88.995075029950002</c:v>
                </c:pt>
                <c:pt idx="34553">
                  <c:v>90.883431872083307</c:v>
                </c:pt>
                <c:pt idx="34554">
                  <c:v>89.912262372708298</c:v>
                </c:pt>
                <c:pt idx="34555">
                  <c:v>89.406452183200003</c:v>
                </c:pt>
                <c:pt idx="34556">
                  <c:v>89.478645259416695</c:v>
                </c:pt>
                <c:pt idx="34557">
                  <c:v>90.322442131575002</c:v>
                </c:pt>
                <c:pt idx="34558">
                  <c:v>91.340883451725006</c:v>
                </c:pt>
                <c:pt idx="34559">
                  <c:v>91.865418373841706</c:v>
                </c:pt>
                <c:pt idx="34560">
                  <c:v>92.337729293041704</c:v>
                </c:pt>
                <c:pt idx="34561">
                  <c:v>92.849517241183307</c:v>
                </c:pt>
                <c:pt idx="34562">
                  <c:v>93.909430764233306</c:v>
                </c:pt>
                <c:pt idx="34563">
                  <c:v>94.2674591587583</c:v>
                </c:pt>
                <c:pt idx="34564">
                  <c:v>94.446934596524997</c:v>
                </c:pt>
                <c:pt idx="34565">
                  <c:v>94.631269965716598</c:v>
                </c:pt>
                <c:pt idx="34566">
                  <c:v>93.701885619741702</c:v>
                </c:pt>
                <c:pt idx="34567">
                  <c:v>90.585127214175003</c:v>
                </c:pt>
                <c:pt idx="34568">
                  <c:v>87.784363451999994</c:v>
                </c:pt>
                <c:pt idx="34569">
                  <c:v>88.630583651216696</c:v>
                </c:pt>
                <c:pt idx="34570">
                  <c:v>88.102618279991702</c:v>
                </c:pt>
                <c:pt idx="34571">
                  <c:v>87.480151320766694</c:v>
                </c:pt>
                <c:pt idx="34572">
                  <c:v>89.091470554408303</c:v>
                </c:pt>
                <c:pt idx="34573">
                  <c:v>91.065016580666693</c:v>
                </c:pt>
                <c:pt idx="34574">
                  <c:v>93.408063753441596</c:v>
                </c:pt>
                <c:pt idx="34575">
                  <c:v>95.512411864474998</c:v>
                </c:pt>
                <c:pt idx="34576">
                  <c:v>96.209279910833303</c:v>
                </c:pt>
                <c:pt idx="34577">
                  <c:v>95.756055735008303</c:v>
                </c:pt>
                <c:pt idx="34578">
                  <c:v>95.340352700441699</c:v>
                </c:pt>
                <c:pt idx="34579">
                  <c:v>94.976723240141695</c:v>
                </c:pt>
                <c:pt idx="34580">
                  <c:v>95.724739709074996</c:v>
                </c:pt>
                <c:pt idx="34581">
                  <c:v>97.2865846350917</c:v>
                </c:pt>
                <c:pt idx="34582">
                  <c:v>98.602984456291694</c:v>
                </c:pt>
                <c:pt idx="34583">
                  <c:v>97.816850320824997</c:v>
                </c:pt>
                <c:pt idx="34584">
                  <c:v>95.719722653524997</c:v>
                </c:pt>
                <c:pt idx="34585">
                  <c:v>94.071508290683298</c:v>
                </c:pt>
                <c:pt idx="34586">
                  <c:v>88.332039090291701</c:v>
                </c:pt>
                <c:pt idx="34587">
                  <c:v>75.372017042683296</c:v>
                </c:pt>
                <c:pt idx="34588">
                  <c:v>70.784004727783298</c:v>
                </c:pt>
                <c:pt idx="34589">
                  <c:v>69.917119915191705</c:v>
                </c:pt>
                <c:pt idx="34590">
                  <c:v>66.292476125799993</c:v>
                </c:pt>
                <c:pt idx="34591">
                  <c:v>58.7672760427333</c:v>
                </c:pt>
                <c:pt idx="34592">
                  <c:v>50.9228831424833</c:v>
                </c:pt>
                <c:pt idx="34593">
                  <c:v>47.157597888375001</c:v>
                </c:pt>
                <c:pt idx="34594">
                  <c:v>45.698204649741697</c:v>
                </c:pt>
                <c:pt idx="34595">
                  <c:v>52.534484499683302</c:v>
                </c:pt>
                <c:pt idx="34596">
                  <c:v>56.613855110383298</c:v>
                </c:pt>
                <c:pt idx="34597">
                  <c:v>53.859517494225003</c:v>
                </c:pt>
                <c:pt idx="34598">
                  <c:v>49.506099865525002</c:v>
                </c:pt>
                <c:pt idx="34599">
                  <c:v>36.452521172250002</c:v>
                </c:pt>
                <c:pt idx="34600">
                  <c:v>25.911284921475001</c:v>
                </c:pt>
                <c:pt idx="34601">
                  <c:v>26.478193092049999</c:v>
                </c:pt>
                <c:pt idx="34602">
                  <c:v>30.480067849191698</c:v>
                </c:pt>
                <c:pt idx="34603">
                  <c:v>30.253511223008299</c:v>
                </c:pt>
                <c:pt idx="34604">
                  <c:v>30.213730672724999</c:v>
                </c:pt>
                <c:pt idx="34605">
                  <c:v>30.664789090675001</c:v>
                </c:pt>
                <c:pt idx="34606">
                  <c:v>26.193370101491698</c:v>
                </c:pt>
                <c:pt idx="34607">
                  <c:v>24.794401114533301</c:v>
                </c:pt>
                <c:pt idx="34608">
                  <c:v>23.370838638316702</c:v>
                </c:pt>
                <c:pt idx="34609">
                  <c:v>26.886239212374999</c:v>
                </c:pt>
                <c:pt idx="34610">
                  <c:v>29.512890312241701</c:v>
                </c:pt>
                <c:pt idx="34611">
                  <c:v>32.174047868274997</c:v>
                </c:pt>
                <c:pt idx="34612">
                  <c:v>36.910681232675003</c:v>
                </c:pt>
                <c:pt idx="34613">
                  <c:v>41.719862294591699</c:v>
                </c:pt>
                <c:pt idx="34614">
                  <c:v>45.993408988666701</c:v>
                </c:pt>
                <c:pt idx="34615">
                  <c:v>50.530324138375001</c:v>
                </c:pt>
                <c:pt idx="34616">
                  <c:v>52.696847816875</c:v>
                </c:pt>
                <c:pt idx="34617">
                  <c:v>52.743460528208303</c:v>
                </c:pt>
                <c:pt idx="34618">
                  <c:v>53.287418195900003</c:v>
                </c:pt>
                <c:pt idx="34619">
                  <c:v>54.442694274166698</c:v>
                </c:pt>
                <c:pt idx="34620">
                  <c:v>56.44955386705</c:v>
                </c:pt>
                <c:pt idx="34621">
                  <c:v>61.874417084266703</c:v>
                </c:pt>
                <c:pt idx="34622">
                  <c:v>63.555946298891698</c:v>
                </c:pt>
                <c:pt idx="34623">
                  <c:v>61.954579032116698</c:v>
                </c:pt>
                <c:pt idx="34624">
                  <c:v>65.378377577316698</c:v>
                </c:pt>
                <c:pt idx="34625">
                  <c:v>65.262696437383397</c:v>
                </c:pt>
                <c:pt idx="34626">
                  <c:v>67.657392122308295</c:v>
                </c:pt>
                <c:pt idx="34627">
                  <c:v>66.523126289199993</c:v>
                </c:pt>
                <c:pt idx="34628">
                  <c:v>61.38862592505</c:v>
                </c:pt>
                <c:pt idx="34629">
                  <c:v>58.6103454469417</c:v>
                </c:pt>
                <c:pt idx="34630">
                  <c:v>57.646446601999997</c:v>
                </c:pt>
                <c:pt idx="34631">
                  <c:v>57.974667134699999</c:v>
                </c:pt>
                <c:pt idx="34632">
                  <c:v>58.8954776359083</c:v>
                </c:pt>
                <c:pt idx="34633">
                  <c:v>59.874509218450001</c:v>
                </c:pt>
                <c:pt idx="34634">
                  <c:v>60.359336901716702</c:v>
                </c:pt>
                <c:pt idx="34635">
                  <c:v>61.178198289458301</c:v>
                </c:pt>
                <c:pt idx="34636">
                  <c:v>63.241705528816702</c:v>
                </c:pt>
                <c:pt idx="34637">
                  <c:v>63.819367760399999</c:v>
                </c:pt>
                <c:pt idx="34638">
                  <c:v>64.558869183241697</c:v>
                </c:pt>
                <c:pt idx="34639">
                  <c:v>61.7925072879083</c:v>
                </c:pt>
                <c:pt idx="34640">
                  <c:v>63.545793766691702</c:v>
                </c:pt>
                <c:pt idx="34641">
                  <c:v>63.783212568916703</c:v>
                </c:pt>
                <c:pt idx="34642">
                  <c:v>61.013609834333302</c:v>
                </c:pt>
                <c:pt idx="34643">
                  <c:v>56.558663380658302</c:v>
                </c:pt>
                <c:pt idx="34644">
                  <c:v>55.916482841125003</c:v>
                </c:pt>
                <c:pt idx="34645">
                  <c:v>55.874101704483301</c:v>
                </c:pt>
                <c:pt idx="34646">
                  <c:v>55.898258994141699</c:v>
                </c:pt>
                <c:pt idx="34647">
                  <c:v>55.773239427975</c:v>
                </c:pt>
                <c:pt idx="34648">
                  <c:v>54.355048946825001</c:v>
                </c:pt>
                <c:pt idx="34649">
                  <c:v>52.766819247900003</c:v>
                </c:pt>
                <c:pt idx="34650">
                  <c:v>51.326921852641703</c:v>
                </c:pt>
                <c:pt idx="34651">
                  <c:v>47.285226696758301</c:v>
                </c:pt>
                <c:pt idx="34652">
                  <c:v>42.262546225249999</c:v>
                </c:pt>
                <c:pt idx="34653">
                  <c:v>37.551985336041703</c:v>
                </c:pt>
                <c:pt idx="34654">
                  <c:v>40.116883147216697</c:v>
                </c:pt>
                <c:pt idx="34655">
                  <c:v>49.391794478874999</c:v>
                </c:pt>
                <c:pt idx="34656">
                  <c:v>59.344404889308301</c:v>
                </c:pt>
                <c:pt idx="34657">
                  <c:v>65.695235115858296</c:v>
                </c:pt>
                <c:pt idx="34658">
                  <c:v>67.438063449483295</c:v>
                </c:pt>
                <c:pt idx="34659">
                  <c:v>66.370920742616704</c:v>
                </c:pt>
                <c:pt idx="34660">
                  <c:v>67.349379869641695</c:v>
                </c:pt>
                <c:pt idx="34661">
                  <c:v>67.682662804458303</c:v>
                </c:pt>
                <c:pt idx="34662">
                  <c:v>67.854118888566703</c:v>
                </c:pt>
                <c:pt idx="34663">
                  <c:v>67.903191493841703</c:v>
                </c:pt>
                <c:pt idx="34664">
                  <c:v>68.019342399216697</c:v>
                </c:pt>
                <c:pt idx="34665">
                  <c:v>69.869546541899993</c:v>
                </c:pt>
                <c:pt idx="34666">
                  <c:v>73.588792552174993</c:v>
                </c:pt>
                <c:pt idx="34667">
                  <c:v>78.298119934349998</c:v>
                </c:pt>
                <c:pt idx="34668">
                  <c:v>78.371361685058304</c:v>
                </c:pt>
                <c:pt idx="34669">
                  <c:v>81.552239452891698</c:v>
                </c:pt>
                <c:pt idx="34670">
                  <c:v>81.465159722541699</c:v>
                </c:pt>
                <c:pt idx="34671">
                  <c:v>84.828054799516707</c:v>
                </c:pt>
                <c:pt idx="34672">
                  <c:v>87.801050525808293</c:v>
                </c:pt>
                <c:pt idx="34673">
                  <c:v>89.950559454866706</c:v>
                </c:pt>
                <c:pt idx="34674">
                  <c:v>91.684004654375002</c:v>
                </c:pt>
                <c:pt idx="34675">
                  <c:v>92.384777054425001</c:v>
                </c:pt>
                <c:pt idx="34676">
                  <c:v>91.422992793966699</c:v>
                </c:pt>
                <c:pt idx="34677">
                  <c:v>88.402143639908303</c:v>
                </c:pt>
                <c:pt idx="34678">
                  <c:v>85.055134454875002</c:v>
                </c:pt>
                <c:pt idx="34679">
                  <c:v>84.301879065924993</c:v>
                </c:pt>
                <c:pt idx="34680">
                  <c:v>80.198974484583303</c:v>
                </c:pt>
                <c:pt idx="34681">
                  <c:v>75.362297227708297</c:v>
                </c:pt>
                <c:pt idx="34682">
                  <c:v>73.449421714441698</c:v>
                </c:pt>
                <c:pt idx="34683">
                  <c:v>72.495722229058302</c:v>
                </c:pt>
                <c:pt idx="34684">
                  <c:v>70.693041659541706</c:v>
                </c:pt>
                <c:pt idx="34685">
                  <c:v>74.186820259241699</c:v>
                </c:pt>
                <c:pt idx="34686">
                  <c:v>79.922792907300007</c:v>
                </c:pt>
                <c:pt idx="34687">
                  <c:v>76.975052325175</c:v>
                </c:pt>
                <c:pt idx="34688">
                  <c:v>74.000170483125004</c:v>
                </c:pt>
                <c:pt idx="34689">
                  <c:v>74.907126364408299</c:v>
                </c:pt>
                <c:pt idx="34690">
                  <c:v>78.858732039866695</c:v>
                </c:pt>
                <c:pt idx="34691">
                  <c:v>82.673292026391707</c:v>
                </c:pt>
                <c:pt idx="34692">
                  <c:v>83.4917298195667</c:v>
                </c:pt>
                <c:pt idx="34693">
                  <c:v>86.166761837583394</c:v>
                </c:pt>
                <c:pt idx="34694">
                  <c:v>89.266105111599998</c:v>
                </c:pt>
                <c:pt idx="34695">
                  <c:v>90.303429981716704</c:v>
                </c:pt>
                <c:pt idx="34696">
                  <c:v>92.670406270058294</c:v>
                </c:pt>
                <c:pt idx="34697">
                  <c:v>94.910354112291699</c:v>
                </c:pt>
                <c:pt idx="34698">
                  <c:v>91.859300549708394</c:v>
                </c:pt>
                <c:pt idx="34699">
                  <c:v>76.0394786150583</c:v>
                </c:pt>
                <c:pt idx="34700">
                  <c:v>69.022818128283305</c:v>
                </c:pt>
                <c:pt idx="34701">
                  <c:v>65.003074248800004</c:v>
                </c:pt>
                <c:pt idx="34702">
                  <c:v>62.202144561650002</c:v>
                </c:pt>
                <c:pt idx="34703">
                  <c:v>62.408442870633301</c:v>
                </c:pt>
                <c:pt idx="34704">
                  <c:v>63.846474294466702</c:v>
                </c:pt>
                <c:pt idx="34705">
                  <c:v>65.0889364850417</c:v>
                </c:pt>
                <c:pt idx="34706">
                  <c:v>63.993790974933297</c:v>
                </c:pt>
                <c:pt idx="34707">
                  <c:v>58.353933947566702</c:v>
                </c:pt>
                <c:pt idx="34708">
                  <c:v>66.530038502341696</c:v>
                </c:pt>
                <c:pt idx="34709">
                  <c:v>73.044207176683301</c:v>
                </c:pt>
                <c:pt idx="34710">
                  <c:v>75.831744561074999</c:v>
                </c:pt>
                <c:pt idx="34711">
                  <c:v>76.515332648508306</c:v>
                </c:pt>
                <c:pt idx="34712">
                  <c:v>76.917496703083302</c:v>
                </c:pt>
                <c:pt idx="34713">
                  <c:v>76.356254877566698</c:v>
                </c:pt>
                <c:pt idx="34714">
                  <c:v>75.312817152199997</c:v>
                </c:pt>
                <c:pt idx="34715">
                  <c:v>68.917612010058306</c:v>
                </c:pt>
                <c:pt idx="34716">
                  <c:v>63.655797160933297</c:v>
                </c:pt>
                <c:pt idx="34717">
                  <c:v>62.941891104233299</c:v>
                </c:pt>
                <c:pt idx="34718">
                  <c:v>63.587979344366701</c:v>
                </c:pt>
                <c:pt idx="34719">
                  <c:v>63.759405695208301</c:v>
                </c:pt>
                <c:pt idx="34720">
                  <c:v>63.859259881658303</c:v>
                </c:pt>
                <c:pt idx="34721">
                  <c:v>64.074822996433298</c:v>
                </c:pt>
                <c:pt idx="34722">
                  <c:v>64.313454025458299</c:v>
                </c:pt>
                <c:pt idx="34723">
                  <c:v>64.433378446283299</c:v>
                </c:pt>
                <c:pt idx="34724">
                  <c:v>64.3040358431833</c:v>
                </c:pt>
                <c:pt idx="34725">
                  <c:v>60.680055327550001</c:v>
                </c:pt>
                <c:pt idx="34726">
                  <c:v>58.6022782091</c:v>
                </c:pt>
                <c:pt idx="34727">
                  <c:v>59.307736594799998</c:v>
                </c:pt>
                <c:pt idx="34728">
                  <c:v>61.153960392441697</c:v>
                </c:pt>
                <c:pt idx="34729">
                  <c:v>60.732906848558301</c:v>
                </c:pt>
                <c:pt idx="34730">
                  <c:v>59.196047809083304</c:v>
                </c:pt>
                <c:pt idx="34731">
                  <c:v>58.2341397241333</c:v>
                </c:pt>
                <c:pt idx="34732">
                  <c:v>58.774251141599997</c:v>
                </c:pt>
                <c:pt idx="34733">
                  <c:v>58.075010067991698</c:v>
                </c:pt>
                <c:pt idx="34734">
                  <c:v>56.436028253775</c:v>
                </c:pt>
                <c:pt idx="34735">
                  <c:v>55.495318501483297</c:v>
                </c:pt>
                <c:pt idx="34736">
                  <c:v>53.420240858583298</c:v>
                </c:pt>
                <c:pt idx="34737">
                  <c:v>52.577114654091702</c:v>
                </c:pt>
                <c:pt idx="34738">
                  <c:v>51.2212068022083</c:v>
                </c:pt>
                <c:pt idx="34739">
                  <c:v>52.150058393083299</c:v>
                </c:pt>
                <c:pt idx="34740">
                  <c:v>53.499121226649997</c:v>
                </c:pt>
                <c:pt idx="34741">
                  <c:v>54.763176370875001</c:v>
                </c:pt>
                <c:pt idx="34742">
                  <c:v>55.140943824025001</c:v>
                </c:pt>
                <c:pt idx="34743">
                  <c:v>54.771642398449998</c:v>
                </c:pt>
                <c:pt idx="34744">
                  <c:v>55.531501692900001</c:v>
                </c:pt>
                <c:pt idx="34745">
                  <c:v>56.680083448583297</c:v>
                </c:pt>
                <c:pt idx="34746">
                  <c:v>56.992339954374998</c:v>
                </c:pt>
                <c:pt idx="34747">
                  <c:v>57.1550285962917</c:v>
                </c:pt>
                <c:pt idx="34748">
                  <c:v>59.454765239341697</c:v>
                </c:pt>
                <c:pt idx="34749">
                  <c:v>61.536402235158299</c:v>
                </c:pt>
                <c:pt idx="34750">
                  <c:v>64.239449236325001</c:v>
                </c:pt>
                <c:pt idx="34751">
                  <c:v>65.948434870433303</c:v>
                </c:pt>
                <c:pt idx="34752">
                  <c:v>68.550175511025003</c:v>
                </c:pt>
                <c:pt idx="34753">
                  <c:v>70.665819532300006</c:v>
                </c:pt>
                <c:pt idx="34754">
                  <c:v>71.986455393791701</c:v>
                </c:pt>
                <c:pt idx="34755">
                  <c:v>72.6530021113917</c:v>
                </c:pt>
                <c:pt idx="34756">
                  <c:v>73.191726603825003</c:v>
                </c:pt>
                <c:pt idx="34757">
                  <c:v>71.174545160508302</c:v>
                </c:pt>
                <c:pt idx="34758">
                  <c:v>68.454916255058293</c:v>
                </c:pt>
                <c:pt idx="34759">
                  <c:v>68.537038049983295</c:v>
                </c:pt>
                <c:pt idx="34760">
                  <c:v>68.237870847133394</c:v>
                </c:pt>
                <c:pt idx="34761">
                  <c:v>65.010185630600006</c:v>
                </c:pt>
                <c:pt idx="34762">
                  <c:v>62.864292883258301</c:v>
                </c:pt>
                <c:pt idx="34763">
                  <c:v>61.722078577508299</c:v>
                </c:pt>
                <c:pt idx="34764">
                  <c:v>60.430933318316697</c:v>
                </c:pt>
                <c:pt idx="34765">
                  <c:v>59.2339086562083</c:v>
                </c:pt>
                <c:pt idx="34766">
                  <c:v>57.695217028783297</c:v>
                </c:pt>
                <c:pt idx="34767">
                  <c:v>56.586723744391698</c:v>
                </c:pt>
                <c:pt idx="34768">
                  <c:v>55.543778645175003</c:v>
                </c:pt>
                <c:pt idx="34769">
                  <c:v>59.576035250799997</c:v>
                </c:pt>
                <c:pt idx="34770">
                  <c:v>66.858160009866694</c:v>
                </c:pt>
                <c:pt idx="34771">
                  <c:v>72.492766135083301</c:v>
                </c:pt>
                <c:pt idx="34772">
                  <c:v>74.496722561341699</c:v>
                </c:pt>
                <c:pt idx="34773">
                  <c:v>76.780154361558303</c:v>
                </c:pt>
                <c:pt idx="34774">
                  <c:v>78.547026753133295</c:v>
                </c:pt>
                <c:pt idx="34775">
                  <c:v>81.063338507033293</c:v>
                </c:pt>
                <c:pt idx="34776">
                  <c:v>81.082188217758301</c:v>
                </c:pt>
                <c:pt idx="34777">
                  <c:v>79.548559147099994</c:v>
                </c:pt>
                <c:pt idx="34778">
                  <c:v>78.126961262466693</c:v>
                </c:pt>
                <c:pt idx="34779">
                  <c:v>76.704133688249996</c:v>
                </c:pt>
                <c:pt idx="34780">
                  <c:v>75.589829371175</c:v>
                </c:pt>
                <c:pt idx="34781">
                  <c:v>71.369648851216695</c:v>
                </c:pt>
                <c:pt idx="34782">
                  <c:v>72.398846821725002</c:v>
                </c:pt>
                <c:pt idx="34783">
                  <c:v>76.0306292466</c:v>
                </c:pt>
                <c:pt idx="34784">
                  <c:v>73.729888510966703</c:v>
                </c:pt>
                <c:pt idx="34785">
                  <c:v>74.191511404425</c:v>
                </c:pt>
                <c:pt idx="34786">
                  <c:v>77.240519484800004</c:v>
                </c:pt>
                <c:pt idx="34787">
                  <c:v>77.238160725775003</c:v>
                </c:pt>
                <c:pt idx="34788">
                  <c:v>74.430101412716695</c:v>
                </c:pt>
                <c:pt idx="34789">
                  <c:v>72.929087309483293</c:v>
                </c:pt>
                <c:pt idx="34790">
                  <c:v>73.998842137166704</c:v>
                </c:pt>
                <c:pt idx="34791">
                  <c:v>76.490049647383302</c:v>
                </c:pt>
                <c:pt idx="34792">
                  <c:v>80.034726654474994</c:v>
                </c:pt>
                <c:pt idx="34793">
                  <c:v>79.888494958766699</c:v>
                </c:pt>
                <c:pt idx="34794">
                  <c:v>79.045489786375001</c:v>
                </c:pt>
                <c:pt idx="34795">
                  <c:v>76.776992334116699</c:v>
                </c:pt>
                <c:pt idx="34796">
                  <c:v>70.872870124475</c:v>
                </c:pt>
                <c:pt idx="34797">
                  <c:v>70.015266845116699</c:v>
                </c:pt>
                <c:pt idx="34798">
                  <c:v>67.313017354041705</c:v>
                </c:pt>
                <c:pt idx="34799">
                  <c:v>71.651746402408307</c:v>
                </c:pt>
                <c:pt idx="34800">
                  <c:v>73.034424888291696</c:v>
                </c:pt>
                <c:pt idx="34801">
                  <c:v>77.128976704525002</c:v>
                </c:pt>
                <c:pt idx="34802">
                  <c:v>79.141477125116694</c:v>
                </c:pt>
                <c:pt idx="34803">
                  <c:v>78.433237554049995</c:v>
                </c:pt>
                <c:pt idx="34804">
                  <c:v>74.674789716066698</c:v>
                </c:pt>
                <c:pt idx="34805">
                  <c:v>74.383212089008296</c:v>
                </c:pt>
                <c:pt idx="34806">
                  <c:v>77.072175881974999</c:v>
                </c:pt>
                <c:pt idx="34807">
                  <c:v>80.243499325466701</c:v>
                </c:pt>
                <c:pt idx="34808">
                  <c:v>80.269126481100002</c:v>
                </c:pt>
                <c:pt idx="34809">
                  <c:v>78.764736083874993</c:v>
                </c:pt>
                <c:pt idx="34810">
                  <c:v>82.966378467458298</c:v>
                </c:pt>
                <c:pt idx="34811">
                  <c:v>84.185104736775003</c:v>
                </c:pt>
                <c:pt idx="34812">
                  <c:v>82.201050477175002</c:v>
                </c:pt>
                <c:pt idx="34813">
                  <c:v>79.307602987425</c:v>
                </c:pt>
                <c:pt idx="34814">
                  <c:v>76.311402235025</c:v>
                </c:pt>
                <c:pt idx="34815">
                  <c:v>74.716558984633394</c:v>
                </c:pt>
                <c:pt idx="34816">
                  <c:v>74.997873515233294</c:v>
                </c:pt>
                <c:pt idx="34817">
                  <c:v>79.081906085291706</c:v>
                </c:pt>
                <c:pt idx="34818">
                  <c:v>83.354734888799996</c:v>
                </c:pt>
                <c:pt idx="34819">
                  <c:v>83.545623152141701</c:v>
                </c:pt>
                <c:pt idx="34820">
                  <c:v>80.136587526441701</c:v>
                </c:pt>
                <c:pt idx="34821">
                  <c:v>71.159343409599998</c:v>
                </c:pt>
                <c:pt idx="34822">
                  <c:v>65.489329519600005</c:v>
                </c:pt>
                <c:pt idx="34823">
                  <c:v>70.017867835666706</c:v>
                </c:pt>
                <c:pt idx="34824">
                  <c:v>78.433588216624997</c:v>
                </c:pt>
                <c:pt idx="34825">
                  <c:v>80.106028136683307</c:v>
                </c:pt>
                <c:pt idx="34826">
                  <c:v>83.035116894141694</c:v>
                </c:pt>
                <c:pt idx="34827">
                  <c:v>84.570645765308299</c:v>
                </c:pt>
                <c:pt idx="34828">
                  <c:v>85.414822041874999</c:v>
                </c:pt>
                <c:pt idx="34829">
                  <c:v>81.358643153766707</c:v>
                </c:pt>
                <c:pt idx="34830">
                  <c:v>71.050600073808297</c:v>
                </c:pt>
                <c:pt idx="34831">
                  <c:v>63.932099758450001</c:v>
                </c:pt>
                <c:pt idx="34832">
                  <c:v>63.019460492908301</c:v>
                </c:pt>
                <c:pt idx="34833">
                  <c:v>61.988884320399997</c:v>
                </c:pt>
                <c:pt idx="34834">
                  <c:v>59.372622345066702</c:v>
                </c:pt>
                <c:pt idx="34835">
                  <c:v>58.821997786116697</c:v>
                </c:pt>
                <c:pt idx="34836">
                  <c:v>59.608205346075003</c:v>
                </c:pt>
                <c:pt idx="34837">
                  <c:v>58.890252315658302</c:v>
                </c:pt>
                <c:pt idx="34838">
                  <c:v>56.7464764922833</c:v>
                </c:pt>
                <c:pt idx="34839">
                  <c:v>58.1138425753417</c:v>
                </c:pt>
                <c:pt idx="34840">
                  <c:v>67.921913325008305</c:v>
                </c:pt>
                <c:pt idx="34841">
                  <c:v>72.935970066141707</c:v>
                </c:pt>
                <c:pt idx="34842">
                  <c:v>70.471785774883301</c:v>
                </c:pt>
                <c:pt idx="34843">
                  <c:v>57.898500741083303</c:v>
                </c:pt>
                <c:pt idx="34844">
                  <c:v>54.629398356575003</c:v>
                </c:pt>
                <c:pt idx="34845">
                  <c:v>51.516874669066702</c:v>
                </c:pt>
                <c:pt idx="34846">
                  <c:v>52.812160059316703</c:v>
                </c:pt>
                <c:pt idx="34847">
                  <c:v>46.773661628691698</c:v>
                </c:pt>
                <c:pt idx="34848">
                  <c:v>48.0320622663167</c:v>
                </c:pt>
                <c:pt idx="34849">
                  <c:v>53.203217506633301</c:v>
                </c:pt>
                <c:pt idx="34850">
                  <c:v>57.477273447858302</c:v>
                </c:pt>
                <c:pt idx="34851">
                  <c:v>52.661024348466697</c:v>
                </c:pt>
                <c:pt idx="34852">
                  <c:v>61.665349521108297</c:v>
                </c:pt>
                <c:pt idx="34853">
                  <c:v>65.817383878174994</c:v>
                </c:pt>
                <c:pt idx="34854">
                  <c:v>66.197929494483304</c:v>
                </c:pt>
                <c:pt idx="34855">
                  <c:v>67.841231675616697</c:v>
                </c:pt>
                <c:pt idx="34856">
                  <c:v>62.619341596933303</c:v>
                </c:pt>
                <c:pt idx="34857">
                  <c:v>65.321364540941701</c:v>
                </c:pt>
                <c:pt idx="34858">
                  <c:v>57.846844521141698</c:v>
                </c:pt>
                <c:pt idx="34859">
                  <c:v>54.955936613191703</c:v>
                </c:pt>
                <c:pt idx="34860">
                  <c:v>53.778761718775002</c:v>
                </c:pt>
                <c:pt idx="34861">
                  <c:v>53.376132434325001</c:v>
                </c:pt>
                <c:pt idx="34862">
                  <c:v>53.903869550025</c:v>
                </c:pt>
                <c:pt idx="34863">
                  <c:v>54.8375330733083</c:v>
                </c:pt>
                <c:pt idx="34864">
                  <c:v>57.446612724758303</c:v>
                </c:pt>
                <c:pt idx="34865">
                  <c:v>56.345311875883297</c:v>
                </c:pt>
                <c:pt idx="34866">
                  <c:v>58.454777536899996</c:v>
                </c:pt>
                <c:pt idx="34867">
                  <c:v>52.965751765833303</c:v>
                </c:pt>
                <c:pt idx="34868">
                  <c:v>55.267566347474997</c:v>
                </c:pt>
                <c:pt idx="34869">
                  <c:v>56.822857514408298</c:v>
                </c:pt>
                <c:pt idx="34870">
                  <c:v>60.0927424544833</c:v>
                </c:pt>
                <c:pt idx="34871">
                  <c:v>66.568924763949994</c:v>
                </c:pt>
                <c:pt idx="34872">
                  <c:v>70.714911218016695</c:v>
                </c:pt>
                <c:pt idx="34873">
                  <c:v>68.780887578733299</c:v>
                </c:pt>
                <c:pt idx="34874">
                  <c:v>64.065244914083294</c:v>
                </c:pt>
                <c:pt idx="34875">
                  <c:v>60.701266875500004</c:v>
                </c:pt>
                <c:pt idx="34876">
                  <c:v>59.295808674141703</c:v>
                </c:pt>
                <c:pt idx="34877">
                  <c:v>54.457692520383297</c:v>
                </c:pt>
                <c:pt idx="34878">
                  <c:v>52.852520271625004</c:v>
                </c:pt>
                <c:pt idx="34879">
                  <c:v>53.764671994858297</c:v>
                </c:pt>
                <c:pt idx="34880">
                  <c:v>53.450815745716703</c:v>
                </c:pt>
                <c:pt idx="34881">
                  <c:v>53.300757570774998</c:v>
                </c:pt>
                <c:pt idx="34882">
                  <c:v>54.049654051708302</c:v>
                </c:pt>
                <c:pt idx="34883">
                  <c:v>53.969945379450003</c:v>
                </c:pt>
                <c:pt idx="34884">
                  <c:v>54.627132805324997</c:v>
                </c:pt>
                <c:pt idx="34885">
                  <c:v>55.016172502899998</c:v>
                </c:pt>
                <c:pt idx="34886">
                  <c:v>55.983742134041698</c:v>
                </c:pt>
                <c:pt idx="34887">
                  <c:v>55.121275586341703</c:v>
                </c:pt>
                <c:pt idx="34888">
                  <c:v>56.171359321108298</c:v>
                </c:pt>
                <c:pt idx="34889">
                  <c:v>56.506113386125001</c:v>
                </c:pt>
                <c:pt idx="34890">
                  <c:v>56.669838097350002</c:v>
                </c:pt>
                <c:pt idx="34891">
                  <c:v>54.790190296275</c:v>
                </c:pt>
                <c:pt idx="34892">
                  <c:v>50.408222740491702</c:v>
                </c:pt>
                <c:pt idx="34893">
                  <c:v>46.978042597891701</c:v>
                </c:pt>
                <c:pt idx="34894">
                  <c:v>47.775926628625001</c:v>
                </c:pt>
                <c:pt idx="34895">
                  <c:v>50.022123405949998</c:v>
                </c:pt>
                <c:pt idx="34896">
                  <c:v>51.992015992916699</c:v>
                </c:pt>
                <c:pt idx="34897">
                  <c:v>52.284903969233298</c:v>
                </c:pt>
                <c:pt idx="34898">
                  <c:v>52.452364973433298</c:v>
                </c:pt>
                <c:pt idx="34899">
                  <c:v>50.803356922591703</c:v>
                </c:pt>
                <c:pt idx="34900">
                  <c:v>50.124878859408298</c:v>
                </c:pt>
                <c:pt idx="34901">
                  <c:v>48.651488529224999</c:v>
                </c:pt>
                <c:pt idx="34902">
                  <c:v>48.629867170300002</c:v>
                </c:pt>
                <c:pt idx="34903">
                  <c:v>48.973681840433301</c:v>
                </c:pt>
                <c:pt idx="34904">
                  <c:v>48.429662772033303</c:v>
                </c:pt>
                <c:pt idx="34905">
                  <c:v>48.563532838083297</c:v>
                </c:pt>
                <c:pt idx="34906">
                  <c:v>49.225394045474999</c:v>
                </c:pt>
                <c:pt idx="34907">
                  <c:v>49.761748454225</c:v>
                </c:pt>
                <c:pt idx="34908">
                  <c:v>49.440750967349999</c:v>
                </c:pt>
                <c:pt idx="34909">
                  <c:v>49.756603015224997</c:v>
                </c:pt>
                <c:pt idx="34910">
                  <c:v>50.070357305958296</c:v>
                </c:pt>
                <c:pt idx="34911">
                  <c:v>50.785619033791697</c:v>
                </c:pt>
                <c:pt idx="34912">
                  <c:v>51.361441265341703</c:v>
                </c:pt>
                <c:pt idx="34913">
                  <c:v>51.957627150833297</c:v>
                </c:pt>
                <c:pt idx="34914">
                  <c:v>52.375085362066699</c:v>
                </c:pt>
                <c:pt idx="34915">
                  <c:v>53.245798759674997</c:v>
                </c:pt>
                <c:pt idx="34916">
                  <c:v>52.818965175000002</c:v>
                </c:pt>
                <c:pt idx="34917">
                  <c:v>51.5409650603833</c:v>
                </c:pt>
                <c:pt idx="34918">
                  <c:v>52.542265416266702</c:v>
                </c:pt>
                <c:pt idx="34919">
                  <c:v>55.310925773033297</c:v>
                </c:pt>
                <c:pt idx="34920">
                  <c:v>57.270032444166702</c:v>
                </c:pt>
                <c:pt idx="34921">
                  <c:v>58.368103966874997</c:v>
                </c:pt>
                <c:pt idx="34922">
                  <c:v>60.268517926824998</c:v>
                </c:pt>
                <c:pt idx="34923">
                  <c:v>65.794952122708295</c:v>
                </c:pt>
                <c:pt idx="34924">
                  <c:v>74.976926328433294</c:v>
                </c:pt>
                <c:pt idx="34925">
                  <c:v>82.026930421341703</c:v>
                </c:pt>
                <c:pt idx="34926">
                  <c:v>85.765083435649998</c:v>
                </c:pt>
                <c:pt idx="34927">
                  <c:v>88.308630764724995</c:v>
                </c:pt>
                <c:pt idx="34928">
                  <c:v>90.131929119999995</c:v>
                </c:pt>
                <c:pt idx="34929">
                  <c:v>89.831810911241703</c:v>
                </c:pt>
                <c:pt idx="34930">
                  <c:v>86.102364811274995</c:v>
                </c:pt>
                <c:pt idx="34931">
                  <c:v>81.025777782283299</c:v>
                </c:pt>
                <c:pt idx="34932">
                  <c:v>77.823102626483305</c:v>
                </c:pt>
                <c:pt idx="34933">
                  <c:v>78.636532525658296</c:v>
                </c:pt>
                <c:pt idx="34934">
                  <c:v>77.180870836866703</c:v>
                </c:pt>
                <c:pt idx="34935">
                  <c:v>76.3296167636083</c:v>
                </c:pt>
                <c:pt idx="34936">
                  <c:v>76.949852283116698</c:v>
                </c:pt>
                <c:pt idx="34937">
                  <c:v>76.381051761391703</c:v>
                </c:pt>
                <c:pt idx="34938">
                  <c:v>75.830664734375006</c:v>
                </c:pt>
                <c:pt idx="34939">
                  <c:v>74.989762459391699</c:v>
                </c:pt>
                <c:pt idx="34940">
                  <c:v>71.912125042891702</c:v>
                </c:pt>
                <c:pt idx="34941">
                  <c:v>67.443750499116703</c:v>
                </c:pt>
                <c:pt idx="34942">
                  <c:v>65.949640771991696</c:v>
                </c:pt>
                <c:pt idx="34943">
                  <c:v>65.846771326608305</c:v>
                </c:pt>
                <c:pt idx="34944">
                  <c:v>65.384845302608298</c:v>
                </c:pt>
                <c:pt idx="34945">
                  <c:v>64.629558695316703</c:v>
                </c:pt>
                <c:pt idx="34946">
                  <c:v>64.423931458633305</c:v>
                </c:pt>
                <c:pt idx="34947">
                  <c:v>65.284515786158295</c:v>
                </c:pt>
                <c:pt idx="34948">
                  <c:v>65.236854475533306</c:v>
                </c:pt>
                <c:pt idx="34949">
                  <c:v>64.960587694566698</c:v>
                </c:pt>
                <c:pt idx="34950">
                  <c:v>65.5298917207583</c:v>
                </c:pt>
                <c:pt idx="34951">
                  <c:v>65.368209694675002</c:v>
                </c:pt>
                <c:pt idx="34952">
                  <c:v>65.0625491870167</c:v>
                </c:pt>
                <c:pt idx="34953">
                  <c:v>64.568646300766702</c:v>
                </c:pt>
                <c:pt idx="34954">
                  <c:v>63.910142208449997</c:v>
                </c:pt>
                <c:pt idx="34955">
                  <c:v>64.789511997058298</c:v>
                </c:pt>
                <c:pt idx="34956">
                  <c:v>64.585317347391694</c:v>
                </c:pt>
                <c:pt idx="34957">
                  <c:v>64.224260487666697</c:v>
                </c:pt>
                <c:pt idx="34958">
                  <c:v>63.491612202666701</c:v>
                </c:pt>
                <c:pt idx="34959">
                  <c:v>64.08634157745</c:v>
                </c:pt>
                <c:pt idx="34960">
                  <c:v>64.082304157175003</c:v>
                </c:pt>
                <c:pt idx="34961">
                  <c:v>62.853938542074999</c:v>
                </c:pt>
                <c:pt idx="34962">
                  <c:v>62.107881890474999</c:v>
                </c:pt>
                <c:pt idx="34963">
                  <c:v>59.954695994524997</c:v>
                </c:pt>
                <c:pt idx="34964">
                  <c:v>56.731850660799999</c:v>
                </c:pt>
                <c:pt idx="34965">
                  <c:v>55.9249294390833</c:v>
                </c:pt>
                <c:pt idx="34966">
                  <c:v>54.982432415458298</c:v>
                </c:pt>
                <c:pt idx="34967">
                  <c:v>56.140120256166703</c:v>
                </c:pt>
                <c:pt idx="34968">
                  <c:v>59.582279296408302</c:v>
                </c:pt>
                <c:pt idx="34969">
                  <c:v>62.399120795050003</c:v>
                </c:pt>
                <c:pt idx="34970">
                  <c:v>64.290014159208297</c:v>
                </c:pt>
                <c:pt idx="34971">
                  <c:v>63.567201224208297</c:v>
                </c:pt>
                <c:pt idx="34972">
                  <c:v>61.5098492422917</c:v>
                </c:pt>
                <c:pt idx="34973">
                  <c:v>60.553887543166702</c:v>
                </c:pt>
                <c:pt idx="34974">
                  <c:v>60.449708569666697</c:v>
                </c:pt>
                <c:pt idx="34975">
                  <c:v>59.832310670966699</c:v>
                </c:pt>
                <c:pt idx="34976">
                  <c:v>59.711235557108303</c:v>
                </c:pt>
                <c:pt idx="34977">
                  <c:v>60.136912741641702</c:v>
                </c:pt>
                <c:pt idx="34978">
                  <c:v>60.675879217050003</c:v>
                </c:pt>
                <c:pt idx="34979">
                  <c:v>60.318019105083302</c:v>
                </c:pt>
                <c:pt idx="34980">
                  <c:v>60.343487932075</c:v>
                </c:pt>
                <c:pt idx="34981">
                  <c:v>61.279357289499998</c:v>
                </c:pt>
                <c:pt idx="34982">
                  <c:v>62.674082690366703</c:v>
                </c:pt>
                <c:pt idx="34983">
                  <c:v>63.829488985749997</c:v>
                </c:pt>
                <c:pt idx="34984">
                  <c:v>64.668261848791701</c:v>
                </c:pt>
                <c:pt idx="34985">
                  <c:v>64.851661268300006</c:v>
                </c:pt>
                <c:pt idx="34986">
                  <c:v>68.296581599766697</c:v>
                </c:pt>
                <c:pt idx="34987">
                  <c:v>75.716856643049994</c:v>
                </c:pt>
                <c:pt idx="34988">
                  <c:v>80.043708198858297</c:v>
                </c:pt>
                <c:pt idx="34989">
                  <c:v>81.433435235375001</c:v>
                </c:pt>
                <c:pt idx="34990">
                  <c:v>81.158915419466695</c:v>
                </c:pt>
                <c:pt idx="34991">
                  <c:v>80.766899824324994</c:v>
                </c:pt>
                <c:pt idx="34992">
                  <c:v>84.478650504974993</c:v>
                </c:pt>
                <c:pt idx="34993">
                  <c:v>86.682634001508305</c:v>
                </c:pt>
                <c:pt idx="34994">
                  <c:v>87.855890970000004</c:v>
                </c:pt>
                <c:pt idx="34995">
                  <c:v>86.619718420166606</c:v>
                </c:pt>
                <c:pt idx="34996">
                  <c:v>87.817957630908296</c:v>
                </c:pt>
                <c:pt idx="34997">
                  <c:v>87.749680372408307</c:v>
                </c:pt>
                <c:pt idx="34998">
                  <c:v>87.979576061425007</c:v>
                </c:pt>
                <c:pt idx="34999">
                  <c:v>87.751530209199998</c:v>
                </c:pt>
                <c:pt idx="35000">
                  <c:v>87.247787923724999</c:v>
                </c:pt>
                <c:pt idx="35001">
                  <c:v>86.246765838841696</c:v>
                </c:pt>
                <c:pt idx="35002">
                  <c:v>82.809772841408304</c:v>
                </c:pt>
                <c:pt idx="35003">
                  <c:v>82.355905816641695</c:v>
                </c:pt>
                <c:pt idx="35004">
                  <c:v>82.272147503175006</c:v>
                </c:pt>
                <c:pt idx="35005">
                  <c:v>80.526451378516697</c:v>
                </c:pt>
                <c:pt idx="35006">
                  <c:v>79.397005254074998</c:v>
                </c:pt>
                <c:pt idx="35007">
                  <c:v>76.927268820158304</c:v>
                </c:pt>
                <c:pt idx="35008">
                  <c:v>76.605740309550001</c:v>
                </c:pt>
                <c:pt idx="35009">
                  <c:v>76.396008702883293</c:v>
                </c:pt>
                <c:pt idx="35010">
                  <c:v>77.983851205416698</c:v>
                </c:pt>
                <c:pt idx="35011">
                  <c:v>81.854798413858305</c:v>
                </c:pt>
                <c:pt idx="35012">
                  <c:v>83.034254999850006</c:v>
                </c:pt>
                <c:pt idx="35013">
                  <c:v>78.705709579325003</c:v>
                </c:pt>
                <c:pt idx="35014">
                  <c:v>76.8633510186</c:v>
                </c:pt>
                <c:pt idx="35015">
                  <c:v>73.484939689391695</c:v>
                </c:pt>
                <c:pt idx="35016">
                  <c:v>72.300786774433305</c:v>
                </c:pt>
                <c:pt idx="35017">
                  <c:v>71.941190918849998</c:v>
                </c:pt>
                <c:pt idx="35018">
                  <c:v>69.489855479200003</c:v>
                </c:pt>
                <c:pt idx="35019">
                  <c:v>66.014581435716707</c:v>
                </c:pt>
                <c:pt idx="35020">
                  <c:v>65.302628364208303</c:v>
                </c:pt>
                <c:pt idx="35021">
                  <c:v>66.268387121991694</c:v>
                </c:pt>
                <c:pt idx="35022">
                  <c:v>67.920665640249993</c:v>
                </c:pt>
                <c:pt idx="35023">
                  <c:v>65.828998497924999</c:v>
                </c:pt>
                <c:pt idx="35024">
                  <c:v>64.142192923808295</c:v>
                </c:pt>
                <c:pt idx="35025">
                  <c:v>63.325377642408299</c:v>
                </c:pt>
                <c:pt idx="35026">
                  <c:v>64.687731154558307</c:v>
                </c:pt>
                <c:pt idx="35027">
                  <c:v>64.801003484575006</c:v>
                </c:pt>
                <c:pt idx="35028">
                  <c:v>66.933733118791693</c:v>
                </c:pt>
                <c:pt idx="35029">
                  <c:v>72.888569676666705</c:v>
                </c:pt>
                <c:pt idx="35030">
                  <c:v>76.217518105075001</c:v>
                </c:pt>
                <c:pt idx="35031">
                  <c:v>75.722296153108303</c:v>
                </c:pt>
                <c:pt idx="35032">
                  <c:v>74.178211987158306</c:v>
                </c:pt>
                <c:pt idx="35033">
                  <c:v>72.595271240608298</c:v>
                </c:pt>
                <c:pt idx="35034">
                  <c:v>64.837793286841702</c:v>
                </c:pt>
                <c:pt idx="35035">
                  <c:v>63.508288164887503</c:v>
                </c:pt>
                <c:pt idx="35036">
                  <c:v>57.0735927270917</c:v>
                </c:pt>
                <c:pt idx="35037">
                  <c:v>55.289519808608297</c:v>
                </c:pt>
                <c:pt idx="35038">
                  <c:v>53.935069169958297</c:v>
                </c:pt>
                <c:pt idx="35039">
                  <c:v>52.695506879691699</c:v>
                </c:pt>
                <c:pt idx="35040">
                  <c:v>56.616413498</c:v>
                </c:pt>
                <c:pt idx="35041">
                  <c:v>59.600592508299997</c:v>
                </c:pt>
                <c:pt idx="35042">
                  <c:v>61.196216210941699</c:v>
                </c:pt>
                <c:pt idx="35043">
                  <c:v>62.314813959183297</c:v>
                </c:pt>
                <c:pt idx="35044">
                  <c:v>61.976026273875</c:v>
                </c:pt>
                <c:pt idx="35045">
                  <c:v>61.359108544916701</c:v>
                </c:pt>
                <c:pt idx="35046">
                  <c:v>61.169820306233298</c:v>
                </c:pt>
                <c:pt idx="35047">
                  <c:v>61.780935344641698</c:v>
                </c:pt>
                <c:pt idx="35048">
                  <c:v>63.780459877299997</c:v>
                </c:pt>
                <c:pt idx="35049">
                  <c:v>64.772143254408306</c:v>
                </c:pt>
                <c:pt idx="35050">
                  <c:v>64.756684726350002</c:v>
                </c:pt>
                <c:pt idx="35051">
                  <c:v>63.6219501197833</c:v>
                </c:pt>
                <c:pt idx="35052">
                  <c:v>61.865532971091703</c:v>
                </c:pt>
                <c:pt idx="35053">
                  <c:v>62.328317889566698</c:v>
                </c:pt>
                <c:pt idx="35054">
                  <c:v>62.127262362683297</c:v>
                </c:pt>
                <c:pt idx="35055">
                  <c:v>62.164455795541699</c:v>
                </c:pt>
                <c:pt idx="35056">
                  <c:v>62.948503565333297</c:v>
                </c:pt>
                <c:pt idx="35057">
                  <c:v>63.132505928608303</c:v>
                </c:pt>
                <c:pt idx="35058">
                  <c:v>63.707003332058299</c:v>
                </c:pt>
                <c:pt idx="35059">
                  <c:v>65.152044864858297</c:v>
                </c:pt>
                <c:pt idx="35060">
                  <c:v>65.6977136048083</c:v>
                </c:pt>
                <c:pt idx="35061">
                  <c:v>64.558008651525</c:v>
                </c:pt>
                <c:pt idx="35062">
                  <c:v>64.842522298958301</c:v>
                </c:pt>
                <c:pt idx="35063">
                  <c:v>65.228719019483293</c:v>
                </c:pt>
                <c:pt idx="35064">
                  <c:v>65.930908983475007</c:v>
                </c:pt>
                <c:pt idx="35065">
                  <c:v>63.833967455041702</c:v>
                </c:pt>
                <c:pt idx="35066">
                  <c:v>63.296281913800001</c:v>
                </c:pt>
                <c:pt idx="35067">
                  <c:v>64.398212685490904</c:v>
                </c:pt>
                <c:pt idx="35068">
                  <c:v>65.928347237224997</c:v>
                </c:pt>
                <c:pt idx="35069">
                  <c:v>67.114040332791703</c:v>
                </c:pt>
                <c:pt idx="35070">
                  <c:v>69.237260549625006</c:v>
                </c:pt>
                <c:pt idx="35071">
                  <c:v>71.984717626491701</c:v>
                </c:pt>
                <c:pt idx="35072">
                  <c:v>75.382012456383293</c:v>
                </c:pt>
                <c:pt idx="35073">
                  <c:v>75.176640550724997</c:v>
                </c:pt>
                <c:pt idx="35074">
                  <c:v>72.7165969022833</c:v>
                </c:pt>
                <c:pt idx="35075">
                  <c:v>71.402921485866699</c:v>
                </c:pt>
                <c:pt idx="35076">
                  <c:v>69.596834686500003</c:v>
                </c:pt>
                <c:pt idx="35077">
                  <c:v>69.785524945108307</c:v>
                </c:pt>
                <c:pt idx="35078">
                  <c:v>69.514693441191696</c:v>
                </c:pt>
                <c:pt idx="35079">
                  <c:v>69.583609583958307</c:v>
                </c:pt>
                <c:pt idx="35080">
                  <c:v>68.314808763291694</c:v>
                </c:pt>
                <c:pt idx="35081">
                  <c:v>65.895372841016695</c:v>
                </c:pt>
                <c:pt idx="35082">
                  <c:v>64.785571951791695</c:v>
                </c:pt>
                <c:pt idx="35083">
                  <c:v>64.187542345733306</c:v>
                </c:pt>
                <c:pt idx="35084">
                  <c:v>60.705692574466703</c:v>
                </c:pt>
                <c:pt idx="35085">
                  <c:v>59.49147656465</c:v>
                </c:pt>
                <c:pt idx="35086">
                  <c:v>60.176978186950002</c:v>
                </c:pt>
                <c:pt idx="35087">
                  <c:v>59.259742907025</c:v>
                </c:pt>
                <c:pt idx="35088">
                  <c:v>60.428736224633298</c:v>
                </c:pt>
                <c:pt idx="35089">
                  <c:v>62.213849311616698</c:v>
                </c:pt>
                <c:pt idx="35090">
                  <c:v>62.703009066666702</c:v>
                </c:pt>
                <c:pt idx="35091">
                  <c:v>63.965654591441698</c:v>
                </c:pt>
                <c:pt idx="35092">
                  <c:v>64.281905180691695</c:v>
                </c:pt>
                <c:pt idx="35093">
                  <c:v>64.877095667399999</c:v>
                </c:pt>
                <c:pt idx="35094">
                  <c:v>65.306671781583304</c:v>
                </c:pt>
                <c:pt idx="35095">
                  <c:v>66.259338067249999</c:v>
                </c:pt>
                <c:pt idx="35096">
                  <c:v>67.285536633216694</c:v>
                </c:pt>
                <c:pt idx="35097">
                  <c:v>68.277006279583304</c:v>
                </c:pt>
                <c:pt idx="35098">
                  <c:v>70.035658417783296</c:v>
                </c:pt>
                <c:pt idx="35099">
                  <c:v>71.032805428541707</c:v>
                </c:pt>
                <c:pt idx="35100">
                  <c:v>71.535818410591702</c:v>
                </c:pt>
                <c:pt idx="35101">
                  <c:v>71.298776925116698</c:v>
                </c:pt>
                <c:pt idx="35102">
                  <c:v>70.622671714658296</c:v>
                </c:pt>
                <c:pt idx="35103">
                  <c:v>68.545632750816694</c:v>
                </c:pt>
                <c:pt idx="35104">
                  <c:v>65.756716330149999</c:v>
                </c:pt>
                <c:pt idx="35105">
                  <c:v>64.279388183166702</c:v>
                </c:pt>
                <c:pt idx="35106">
                  <c:v>63.653872645241698</c:v>
                </c:pt>
                <c:pt idx="35107">
                  <c:v>61.913595476674999</c:v>
                </c:pt>
                <c:pt idx="35108">
                  <c:v>59.5956867553083</c:v>
                </c:pt>
                <c:pt idx="35109">
                  <c:v>55.626335710749998</c:v>
                </c:pt>
                <c:pt idx="35110">
                  <c:v>53.881655444350002</c:v>
                </c:pt>
                <c:pt idx="35111">
                  <c:v>54.446054576083299</c:v>
                </c:pt>
                <c:pt idx="35112">
                  <c:v>56.342034143933297</c:v>
                </c:pt>
                <c:pt idx="35113">
                  <c:v>59.236311070208302</c:v>
                </c:pt>
                <c:pt idx="35114">
                  <c:v>61.527547014141703</c:v>
                </c:pt>
                <c:pt idx="35115">
                  <c:v>63.158136525591701</c:v>
                </c:pt>
                <c:pt idx="35116">
                  <c:v>64.800580238591706</c:v>
                </c:pt>
                <c:pt idx="35117">
                  <c:v>66.144128241074995</c:v>
                </c:pt>
                <c:pt idx="35118">
                  <c:v>66.137074237641698</c:v>
                </c:pt>
                <c:pt idx="35119">
                  <c:v>66.958348391708299</c:v>
                </c:pt>
                <c:pt idx="35120">
                  <c:v>67.483128130791698</c:v>
                </c:pt>
                <c:pt idx="35121">
                  <c:v>66.534237317308396</c:v>
                </c:pt>
                <c:pt idx="35122">
                  <c:v>66.134669151674998</c:v>
                </c:pt>
                <c:pt idx="35123">
                  <c:v>66.564951133975001</c:v>
                </c:pt>
                <c:pt idx="35124">
                  <c:v>67.708190969408307</c:v>
                </c:pt>
                <c:pt idx="35125">
                  <c:v>68.070486717549997</c:v>
                </c:pt>
                <c:pt idx="35126">
                  <c:v>69.996697296991698</c:v>
                </c:pt>
                <c:pt idx="35127">
                  <c:v>71.550357762925003</c:v>
                </c:pt>
                <c:pt idx="35128">
                  <c:v>73.546868954533295</c:v>
                </c:pt>
                <c:pt idx="35129">
                  <c:v>73.851882321874996</c:v>
                </c:pt>
                <c:pt idx="35130">
                  <c:v>74.362976364675006</c:v>
                </c:pt>
                <c:pt idx="35131">
                  <c:v>74.569991111449994</c:v>
                </c:pt>
                <c:pt idx="35132">
                  <c:v>73.471000716866698</c:v>
                </c:pt>
                <c:pt idx="35133">
                  <c:v>73.052341508933296</c:v>
                </c:pt>
                <c:pt idx="35134">
                  <c:v>73.116585490372699</c:v>
                </c:pt>
                <c:pt idx="35135">
                  <c:v>73.181103428724995</c:v>
                </c:pt>
                <c:pt idx="35136">
                  <c:v>73.821943419899995</c:v>
                </c:pt>
                <c:pt idx="35137">
                  <c:v>78.226595156333303</c:v>
                </c:pt>
                <c:pt idx="35138">
                  <c:v>84.019511046716701</c:v>
                </c:pt>
                <c:pt idx="35139">
                  <c:v>87.318774346858305</c:v>
                </c:pt>
                <c:pt idx="35140">
                  <c:v>89.310955725058307</c:v>
                </c:pt>
                <c:pt idx="35141">
                  <c:v>95.939681940699998</c:v>
                </c:pt>
                <c:pt idx="35142">
                  <c:v>99.886884758069996</c:v>
                </c:pt>
                <c:pt idx="35143">
                  <c:v>96.026535267591697</c:v>
                </c:pt>
                <c:pt idx="35144">
                  <c:v>91.906062135391693</c:v>
                </c:pt>
                <c:pt idx="35145">
                  <c:v>88.824702802675006</c:v>
                </c:pt>
                <c:pt idx="35146">
                  <c:v>87.580853281583302</c:v>
                </c:pt>
                <c:pt idx="35147">
                  <c:v>87.368043975816704</c:v>
                </c:pt>
                <c:pt idx="35148">
                  <c:v>85.778283128916698</c:v>
                </c:pt>
                <c:pt idx="35149">
                  <c:v>84.234028368541701</c:v>
                </c:pt>
                <c:pt idx="35150">
                  <c:v>82.380903324966695</c:v>
                </c:pt>
                <c:pt idx="35151">
                  <c:v>82.179817223483298</c:v>
                </c:pt>
                <c:pt idx="35152">
                  <c:v>81.662923241791702</c:v>
                </c:pt>
                <c:pt idx="35153">
                  <c:v>81.524501057808294</c:v>
                </c:pt>
                <c:pt idx="35154">
                  <c:v>80.692067826958294</c:v>
                </c:pt>
                <c:pt idx="35155">
                  <c:v>80.611285156808293</c:v>
                </c:pt>
                <c:pt idx="35156">
                  <c:v>76.313413530524997</c:v>
                </c:pt>
                <c:pt idx="35157">
                  <c:v>74.926833019833296</c:v>
                </c:pt>
                <c:pt idx="35158">
                  <c:v>68.746015016216703</c:v>
                </c:pt>
                <c:pt idx="35159">
                  <c:v>66.286476956425005</c:v>
                </c:pt>
                <c:pt idx="35160">
                  <c:v>70.227553670774995</c:v>
                </c:pt>
                <c:pt idx="35161">
                  <c:v>72.561390792741705</c:v>
                </c:pt>
                <c:pt idx="35162">
                  <c:v>79.773706712150002</c:v>
                </c:pt>
                <c:pt idx="35163">
                  <c:v>85.279755808966698</c:v>
                </c:pt>
                <c:pt idx="35164">
                  <c:v>83.477007378474994</c:v>
                </c:pt>
                <c:pt idx="35165">
                  <c:v>82.305727583074997</c:v>
                </c:pt>
                <c:pt idx="35166">
                  <c:v>79.094053702175003</c:v>
                </c:pt>
                <c:pt idx="35167">
                  <c:v>78.260322771408298</c:v>
                </c:pt>
                <c:pt idx="35168">
                  <c:v>81.455364330050003</c:v>
                </c:pt>
                <c:pt idx="35169">
                  <c:v>84.921784654291699</c:v>
                </c:pt>
                <c:pt idx="35170">
                  <c:v>87.811420960099994</c:v>
                </c:pt>
                <c:pt idx="35171">
                  <c:v>90.019857232683293</c:v>
                </c:pt>
                <c:pt idx="35172">
                  <c:v>90.471701703016706</c:v>
                </c:pt>
                <c:pt idx="35173">
                  <c:v>94.899768482400006</c:v>
                </c:pt>
                <c:pt idx="35174">
                  <c:v>98.308148745066703</c:v>
                </c:pt>
                <c:pt idx="35175">
                  <c:v>98.063012565199998</c:v>
                </c:pt>
                <c:pt idx="35176">
                  <c:v>98.505160307916697</c:v>
                </c:pt>
                <c:pt idx="35177">
                  <c:v>98.914613152599998</c:v>
                </c:pt>
                <c:pt idx="35178">
                  <c:v>98.946030694791702</c:v>
                </c:pt>
                <c:pt idx="35179">
                  <c:v>99.026610781841697</c:v>
                </c:pt>
                <c:pt idx="35180">
                  <c:v>99.0354748542333</c:v>
                </c:pt>
                <c:pt idx="35181">
                  <c:v>99.138975175374995</c:v>
                </c:pt>
                <c:pt idx="35182">
                  <c:v>99.150976928725001</c:v>
                </c:pt>
                <c:pt idx="35183">
                  <c:v>99.346381190791703</c:v>
                </c:pt>
                <c:pt idx="35184">
                  <c:v>99.376802329824997</c:v>
                </c:pt>
                <c:pt idx="35185">
                  <c:v>99.369179608008295</c:v>
                </c:pt>
                <c:pt idx="35186">
                  <c:v>99.188982578741701</c:v>
                </c:pt>
                <c:pt idx="35187">
                  <c:v>99.243459052783393</c:v>
                </c:pt>
                <c:pt idx="35188">
                  <c:v>99.145571105524994</c:v>
                </c:pt>
                <c:pt idx="35189">
                  <c:v>99.184467441658299</c:v>
                </c:pt>
                <c:pt idx="35190">
                  <c:v>99.162552035441607</c:v>
                </c:pt>
                <c:pt idx="35191">
                  <c:v>99.156023495425003</c:v>
                </c:pt>
                <c:pt idx="35192">
                  <c:v>99.076009507141706</c:v>
                </c:pt>
                <c:pt idx="35193">
                  <c:v>99.051316355124996</c:v>
                </c:pt>
                <c:pt idx="35194">
                  <c:v>99.087006444674998</c:v>
                </c:pt>
                <c:pt idx="35195">
                  <c:v>99.065239270375002</c:v>
                </c:pt>
                <c:pt idx="35196">
                  <c:v>98.878020261566604</c:v>
                </c:pt>
                <c:pt idx="35197">
                  <c:v>95.075135268933295</c:v>
                </c:pt>
                <c:pt idx="35198">
                  <c:v>85.867629970841705</c:v>
                </c:pt>
                <c:pt idx="35199">
                  <c:v>79.647472062508299</c:v>
                </c:pt>
                <c:pt idx="35200">
                  <c:v>76.299845000866696</c:v>
                </c:pt>
                <c:pt idx="35201">
                  <c:v>76.337547364383298</c:v>
                </c:pt>
                <c:pt idx="35202">
                  <c:v>77.317061676491704</c:v>
                </c:pt>
                <c:pt idx="35203">
                  <c:v>83.448667549891695</c:v>
                </c:pt>
                <c:pt idx="35204">
                  <c:v>89.354173192424994</c:v>
                </c:pt>
                <c:pt idx="35205">
                  <c:v>90.435029622075007</c:v>
                </c:pt>
                <c:pt idx="35206">
                  <c:v>91.401728866408305</c:v>
                </c:pt>
                <c:pt idx="35207">
                  <c:v>92.625414991691699</c:v>
                </c:pt>
                <c:pt idx="35208">
                  <c:v>93.613116019475001</c:v>
                </c:pt>
                <c:pt idx="35209">
                  <c:v>94.358476943033395</c:v>
                </c:pt>
                <c:pt idx="35210">
                  <c:v>93.229659295883295</c:v>
                </c:pt>
                <c:pt idx="35211">
                  <c:v>93.984572455624999</c:v>
                </c:pt>
                <c:pt idx="35212">
                  <c:v>94.600869821266699</c:v>
                </c:pt>
                <c:pt idx="35213">
                  <c:v>90.356565877674996</c:v>
                </c:pt>
                <c:pt idx="35214">
                  <c:v>90.617335976408299</c:v>
                </c:pt>
                <c:pt idx="35215">
                  <c:v>88.407274336683301</c:v>
                </c:pt>
                <c:pt idx="35216">
                  <c:v>85.921915295933303</c:v>
                </c:pt>
                <c:pt idx="35217">
                  <c:v>83.958600566141698</c:v>
                </c:pt>
                <c:pt idx="35218">
                  <c:v>84.955435544133294</c:v>
                </c:pt>
                <c:pt idx="35219">
                  <c:v>85.856438262941694</c:v>
                </c:pt>
                <c:pt idx="35220">
                  <c:v>87.215847060158396</c:v>
                </c:pt>
                <c:pt idx="35221">
                  <c:v>84.525851742383296</c:v>
                </c:pt>
                <c:pt idx="35222">
                  <c:v>79.8646368114333</c:v>
                </c:pt>
                <c:pt idx="35223">
                  <c:v>83.282450889508297</c:v>
                </c:pt>
                <c:pt idx="35224">
                  <c:v>85.499528237008306</c:v>
                </c:pt>
                <c:pt idx="35225">
                  <c:v>85.973113977733306</c:v>
                </c:pt>
                <c:pt idx="35226">
                  <c:v>86.220800195950005</c:v>
                </c:pt>
                <c:pt idx="35227">
                  <c:v>89.4900819355083</c:v>
                </c:pt>
                <c:pt idx="35228">
                  <c:v>88.039407934024993</c:v>
                </c:pt>
                <c:pt idx="35229">
                  <c:v>82.268603211458299</c:v>
                </c:pt>
                <c:pt idx="35230">
                  <c:v>75.109823113358303</c:v>
                </c:pt>
                <c:pt idx="35231">
                  <c:v>72.728577580358305</c:v>
                </c:pt>
                <c:pt idx="35232">
                  <c:v>74.473336411391699</c:v>
                </c:pt>
                <c:pt idx="35233">
                  <c:v>77.929892590533299</c:v>
                </c:pt>
                <c:pt idx="35234">
                  <c:v>81.227606368458297</c:v>
                </c:pt>
                <c:pt idx="35235">
                  <c:v>80.231997348749999</c:v>
                </c:pt>
                <c:pt idx="35236">
                  <c:v>81.272752687833304</c:v>
                </c:pt>
                <c:pt idx="35237">
                  <c:v>82.598374417666705</c:v>
                </c:pt>
                <c:pt idx="35238">
                  <c:v>84.457947778350004</c:v>
                </c:pt>
                <c:pt idx="35239">
                  <c:v>85.842027102233303</c:v>
                </c:pt>
                <c:pt idx="35240">
                  <c:v>85.974853684825007</c:v>
                </c:pt>
                <c:pt idx="35241">
                  <c:v>85.647042022383303</c:v>
                </c:pt>
                <c:pt idx="35242">
                  <c:v>86.216006852691706</c:v>
                </c:pt>
                <c:pt idx="35243">
                  <c:v>85.9988714035333</c:v>
                </c:pt>
                <c:pt idx="35244">
                  <c:v>87.4480607131417</c:v>
                </c:pt>
                <c:pt idx="35245">
                  <c:v>85.112357825775007</c:v>
                </c:pt>
                <c:pt idx="35246">
                  <c:v>85.239446268716705</c:v>
                </c:pt>
                <c:pt idx="35247">
                  <c:v>85.356334562000001</c:v>
                </c:pt>
                <c:pt idx="35248">
                  <c:v>85.192539662350001</c:v>
                </c:pt>
                <c:pt idx="35249">
                  <c:v>84.459789278641693</c:v>
                </c:pt>
                <c:pt idx="35250">
                  <c:v>83.035943074966696</c:v>
                </c:pt>
                <c:pt idx="35251">
                  <c:v>82.446823367025004</c:v>
                </c:pt>
                <c:pt idx="35252">
                  <c:v>81.820907011274997</c:v>
                </c:pt>
                <c:pt idx="35253">
                  <c:v>83.058357666016704</c:v>
                </c:pt>
                <c:pt idx="35254">
                  <c:v>79.845504882441702</c:v>
                </c:pt>
                <c:pt idx="35255">
                  <c:v>79.521570930516702</c:v>
                </c:pt>
                <c:pt idx="35256">
                  <c:v>76.895396627799997</c:v>
                </c:pt>
                <c:pt idx="35257">
                  <c:v>75.601790762716703</c:v>
                </c:pt>
                <c:pt idx="35258">
                  <c:v>77.052722362816695</c:v>
                </c:pt>
                <c:pt idx="35259">
                  <c:v>79.492485401716706</c:v>
                </c:pt>
                <c:pt idx="35260">
                  <c:v>81.686097047108305</c:v>
                </c:pt>
                <c:pt idx="35261">
                  <c:v>84.5214635738417</c:v>
                </c:pt>
                <c:pt idx="35262">
                  <c:v>86.432468722658299</c:v>
                </c:pt>
                <c:pt idx="35263">
                  <c:v>87.790803950374993</c:v>
                </c:pt>
                <c:pt idx="35264">
                  <c:v>89.477009167591604</c:v>
                </c:pt>
                <c:pt idx="35265">
                  <c:v>90.516976155058302</c:v>
                </c:pt>
                <c:pt idx="35266">
                  <c:v>92.793500089833302</c:v>
                </c:pt>
                <c:pt idx="35267">
                  <c:v>93.747194185458298</c:v>
                </c:pt>
                <c:pt idx="35268">
                  <c:v>88.321937717016695</c:v>
                </c:pt>
                <c:pt idx="35269">
                  <c:v>88.733945444708297</c:v>
                </c:pt>
                <c:pt idx="35270">
                  <c:v>89.581875804899994</c:v>
                </c:pt>
                <c:pt idx="35271">
                  <c:v>91.365182928116695</c:v>
                </c:pt>
                <c:pt idx="35272">
                  <c:v>93.741062571425005</c:v>
                </c:pt>
                <c:pt idx="35273">
                  <c:v>96.439743022350001</c:v>
                </c:pt>
                <c:pt idx="35274">
                  <c:v>98.777170751450001</c:v>
                </c:pt>
                <c:pt idx="35275">
                  <c:v>99.981174815716699</c:v>
                </c:pt>
                <c:pt idx="35276">
                  <c:v>100</c:v>
                </c:pt>
                <c:pt idx="35277">
                  <c:v>99.906560630891704</c:v>
                </c:pt>
                <c:pt idx="35278">
                  <c:v>91.289093578150002</c:v>
                </c:pt>
                <c:pt idx="35279">
                  <c:v>90.116696537391704</c:v>
                </c:pt>
                <c:pt idx="35280">
                  <c:v>91.059500391499995</c:v>
                </c:pt>
                <c:pt idx="35281">
                  <c:v>90.688175392250002</c:v>
                </c:pt>
                <c:pt idx="35282">
                  <c:v>91.035231780925002</c:v>
                </c:pt>
                <c:pt idx="35283">
                  <c:v>92.980581096933307</c:v>
                </c:pt>
                <c:pt idx="35284">
                  <c:v>95.139168346241703</c:v>
                </c:pt>
                <c:pt idx="35285">
                  <c:v>93.067104817583299</c:v>
                </c:pt>
                <c:pt idx="35286">
                  <c:v>92.657626471866607</c:v>
                </c:pt>
                <c:pt idx="35287">
                  <c:v>93.631942402625</c:v>
                </c:pt>
                <c:pt idx="35288">
                  <c:v>92.749733607491706</c:v>
                </c:pt>
                <c:pt idx="35289">
                  <c:v>86.201953532524996</c:v>
                </c:pt>
                <c:pt idx="35290">
                  <c:v>77.246308033916705</c:v>
                </c:pt>
                <c:pt idx="35291">
                  <c:v>77.821247410050006</c:v>
                </c:pt>
                <c:pt idx="35292">
                  <c:v>80.875495459091695</c:v>
                </c:pt>
                <c:pt idx="35293">
                  <c:v>73.905888802150002</c:v>
                </c:pt>
                <c:pt idx="35294">
                  <c:v>70.606225461508302</c:v>
                </c:pt>
                <c:pt idx="35295">
                  <c:v>77.465876324174999</c:v>
                </c:pt>
                <c:pt idx="35296">
                  <c:v>77.635483933041698</c:v>
                </c:pt>
                <c:pt idx="35297">
                  <c:v>74.4420179904333</c:v>
                </c:pt>
                <c:pt idx="35298">
                  <c:v>69.678386416850003</c:v>
                </c:pt>
                <c:pt idx="35299">
                  <c:v>67.478856597566704</c:v>
                </c:pt>
                <c:pt idx="35300">
                  <c:v>65.805966044058295</c:v>
                </c:pt>
                <c:pt idx="35301">
                  <c:v>63.161889739508297</c:v>
                </c:pt>
                <c:pt idx="35302">
                  <c:v>62.307182881525002</c:v>
                </c:pt>
                <c:pt idx="35303">
                  <c:v>69.396785151649993</c:v>
                </c:pt>
                <c:pt idx="35304">
                  <c:v>68.175390050633297</c:v>
                </c:pt>
                <c:pt idx="35305">
                  <c:v>70.743231568291705</c:v>
                </c:pt>
                <c:pt idx="35306">
                  <c:v>73.116194207633299</c:v>
                </c:pt>
                <c:pt idx="35307">
                  <c:v>78.164527774224993</c:v>
                </c:pt>
                <c:pt idx="35308">
                  <c:v>83.531469973866706</c:v>
                </c:pt>
                <c:pt idx="35309">
                  <c:v>87.272112413341702</c:v>
                </c:pt>
                <c:pt idx="35310">
                  <c:v>89.099438744725006</c:v>
                </c:pt>
                <c:pt idx="35311">
                  <c:v>90.707377743916695</c:v>
                </c:pt>
                <c:pt idx="35312">
                  <c:v>92.151004517624997</c:v>
                </c:pt>
                <c:pt idx="35313">
                  <c:v>93.452044641575</c:v>
                </c:pt>
                <c:pt idx="35314">
                  <c:v>94.725789967733306</c:v>
                </c:pt>
                <c:pt idx="35315">
                  <c:v>95.264722711399997</c:v>
                </c:pt>
                <c:pt idx="35316">
                  <c:v>95.032137674566698</c:v>
                </c:pt>
                <c:pt idx="35317">
                  <c:v>95.002968346866695</c:v>
                </c:pt>
                <c:pt idx="35318">
                  <c:v>95.219231514141697</c:v>
                </c:pt>
                <c:pt idx="35319">
                  <c:v>94.768137689100001</c:v>
                </c:pt>
                <c:pt idx="35320">
                  <c:v>92.628969805166705</c:v>
                </c:pt>
                <c:pt idx="35321">
                  <c:v>89.447013713333305</c:v>
                </c:pt>
                <c:pt idx="35322">
                  <c:v>86.550586684400002</c:v>
                </c:pt>
                <c:pt idx="35323">
                  <c:v>78.875283956225005</c:v>
                </c:pt>
                <c:pt idx="35324">
                  <c:v>72.519078447525004</c:v>
                </c:pt>
                <c:pt idx="35325">
                  <c:v>70.522348572024995</c:v>
                </c:pt>
                <c:pt idx="35326">
                  <c:v>68.046026183266704</c:v>
                </c:pt>
                <c:pt idx="35327">
                  <c:v>64.389465199641705</c:v>
                </c:pt>
                <c:pt idx="35328">
                  <c:v>59.699876673875004</c:v>
                </c:pt>
                <c:pt idx="35329">
                  <c:v>57.665254782300003</c:v>
                </c:pt>
                <c:pt idx="35330">
                  <c:v>60.248232578658303</c:v>
                </c:pt>
                <c:pt idx="35331">
                  <c:v>61.068430114216703</c:v>
                </c:pt>
                <c:pt idx="35332">
                  <c:v>58.791405205008303</c:v>
                </c:pt>
                <c:pt idx="35333">
                  <c:v>57.291553137233301</c:v>
                </c:pt>
                <c:pt idx="35334">
                  <c:v>57.282858141974998</c:v>
                </c:pt>
                <c:pt idx="35335">
                  <c:v>55.319703667691698</c:v>
                </c:pt>
                <c:pt idx="35336">
                  <c:v>56.887136623825</c:v>
                </c:pt>
                <c:pt idx="35337">
                  <c:v>56.939105882041702</c:v>
                </c:pt>
                <c:pt idx="35338">
                  <c:v>60.908822837116702</c:v>
                </c:pt>
                <c:pt idx="35339">
                  <c:v>63.536462452441697</c:v>
                </c:pt>
                <c:pt idx="35340">
                  <c:v>55.993156061175</c:v>
                </c:pt>
                <c:pt idx="35341">
                  <c:v>58.333719349916699</c:v>
                </c:pt>
                <c:pt idx="35342">
                  <c:v>57.462084717008302</c:v>
                </c:pt>
                <c:pt idx="35343">
                  <c:v>59.404433665900001</c:v>
                </c:pt>
                <c:pt idx="35344">
                  <c:v>59.806019425199999</c:v>
                </c:pt>
                <c:pt idx="35345">
                  <c:v>60.243362792041701</c:v>
                </c:pt>
                <c:pt idx="35346">
                  <c:v>59.415017517666698</c:v>
                </c:pt>
                <c:pt idx="35347">
                  <c:v>56.986266618050003</c:v>
                </c:pt>
                <c:pt idx="35348">
                  <c:v>54.320102253433298</c:v>
                </c:pt>
                <c:pt idx="35349">
                  <c:v>51.842374023550001</c:v>
                </c:pt>
                <c:pt idx="35350">
                  <c:v>51.136949100075</c:v>
                </c:pt>
                <c:pt idx="35351">
                  <c:v>48.5442288782167</c:v>
                </c:pt>
                <c:pt idx="35352">
                  <c:v>48.946846332299998</c:v>
                </c:pt>
                <c:pt idx="35353">
                  <c:v>49.675162509291702</c:v>
                </c:pt>
                <c:pt idx="35354">
                  <c:v>52.393425341866703</c:v>
                </c:pt>
                <c:pt idx="35355">
                  <c:v>55.496657084458299</c:v>
                </c:pt>
                <c:pt idx="35356">
                  <c:v>58.819207164849999</c:v>
                </c:pt>
                <c:pt idx="35357">
                  <c:v>61.404250364275001</c:v>
                </c:pt>
                <c:pt idx="35358">
                  <c:v>64.053025164766694</c:v>
                </c:pt>
                <c:pt idx="35359">
                  <c:v>64.932458637324999</c:v>
                </c:pt>
                <c:pt idx="35360">
                  <c:v>63.391130491666701</c:v>
                </c:pt>
                <c:pt idx="35361">
                  <c:v>62.617367019349999</c:v>
                </c:pt>
                <c:pt idx="35362">
                  <c:v>63.466741012266702</c:v>
                </c:pt>
                <c:pt idx="35363">
                  <c:v>64.201645212308307</c:v>
                </c:pt>
                <c:pt idx="35364">
                  <c:v>64.192358450841695</c:v>
                </c:pt>
                <c:pt idx="35365">
                  <c:v>64.502672360324993</c:v>
                </c:pt>
                <c:pt idx="35366">
                  <c:v>65.134470252541703</c:v>
                </c:pt>
                <c:pt idx="35367">
                  <c:v>63.724662502774997</c:v>
                </c:pt>
                <c:pt idx="35368">
                  <c:v>61.8764872825667</c:v>
                </c:pt>
                <c:pt idx="35369">
                  <c:v>59.912579415533301</c:v>
                </c:pt>
                <c:pt idx="35370">
                  <c:v>57.121598574083301</c:v>
                </c:pt>
                <c:pt idx="35371">
                  <c:v>55.291916825675003</c:v>
                </c:pt>
                <c:pt idx="35372">
                  <c:v>55.8944638333667</c:v>
                </c:pt>
                <c:pt idx="35373">
                  <c:v>55.500235428925002</c:v>
                </c:pt>
                <c:pt idx="35374">
                  <c:v>54.862856141116701</c:v>
                </c:pt>
                <c:pt idx="35375">
                  <c:v>56.105526460466699</c:v>
                </c:pt>
                <c:pt idx="35376">
                  <c:v>57.366789440916698</c:v>
                </c:pt>
                <c:pt idx="35377">
                  <c:v>56.689388865066697</c:v>
                </c:pt>
                <c:pt idx="35378">
                  <c:v>58.109098304316703</c:v>
                </c:pt>
                <c:pt idx="35379">
                  <c:v>60.296189679325003</c:v>
                </c:pt>
                <c:pt idx="35380">
                  <c:v>60.957831050866702</c:v>
                </c:pt>
                <c:pt idx="35381">
                  <c:v>62.0937435210583</c:v>
                </c:pt>
                <c:pt idx="35382">
                  <c:v>62.864167256266697</c:v>
                </c:pt>
                <c:pt idx="35383">
                  <c:v>63.025158063833302</c:v>
                </c:pt>
                <c:pt idx="35384">
                  <c:v>64.022243464808298</c:v>
                </c:pt>
                <c:pt idx="35385">
                  <c:v>65.051629226041698</c:v>
                </c:pt>
                <c:pt idx="35386">
                  <c:v>62.633360001366697</c:v>
                </c:pt>
                <c:pt idx="35387">
                  <c:v>60.637826557866703</c:v>
                </c:pt>
                <c:pt idx="35388">
                  <c:v>61.206445311274997</c:v>
                </c:pt>
                <c:pt idx="35389">
                  <c:v>62.840292779024999</c:v>
                </c:pt>
                <c:pt idx="35390">
                  <c:v>64.182530240749998</c:v>
                </c:pt>
                <c:pt idx="35391">
                  <c:v>64.352903816458294</c:v>
                </c:pt>
                <c:pt idx="35392">
                  <c:v>64.5963849113583</c:v>
                </c:pt>
                <c:pt idx="35393">
                  <c:v>63.566500937558303</c:v>
                </c:pt>
                <c:pt idx="35394">
                  <c:v>63.940894831083298</c:v>
                </c:pt>
                <c:pt idx="35395">
                  <c:v>62.914954010633302</c:v>
                </c:pt>
                <c:pt idx="35396">
                  <c:v>59.852272671900003</c:v>
                </c:pt>
                <c:pt idx="35397">
                  <c:v>58.145384938608302</c:v>
                </c:pt>
                <c:pt idx="35398">
                  <c:v>55.897728356008301</c:v>
                </c:pt>
                <c:pt idx="35399">
                  <c:v>55.030551061591702</c:v>
                </c:pt>
                <c:pt idx="35400">
                  <c:v>54.787836213533303</c:v>
                </c:pt>
                <c:pt idx="35401">
                  <c:v>56.913547163758302</c:v>
                </c:pt>
                <c:pt idx="35402">
                  <c:v>58.112784350766702</c:v>
                </c:pt>
                <c:pt idx="35403">
                  <c:v>57.896671164041699</c:v>
                </c:pt>
                <c:pt idx="35404">
                  <c:v>58.1539961000083</c:v>
                </c:pt>
                <c:pt idx="35405">
                  <c:v>58.352878814558302</c:v>
                </c:pt>
                <c:pt idx="35406">
                  <c:v>55.972380837583302</c:v>
                </c:pt>
                <c:pt idx="35407">
                  <c:v>56.720240844958298</c:v>
                </c:pt>
                <c:pt idx="35408">
                  <c:v>57.941142994075001</c:v>
                </c:pt>
                <c:pt idx="35409">
                  <c:v>58.418444858333302</c:v>
                </c:pt>
                <c:pt idx="35410">
                  <c:v>56.735944632500001</c:v>
                </c:pt>
                <c:pt idx="35411">
                  <c:v>57.302496216675003</c:v>
                </c:pt>
                <c:pt idx="35412">
                  <c:v>59.773627433333303</c:v>
                </c:pt>
                <c:pt idx="35413">
                  <c:v>60.335451844150001</c:v>
                </c:pt>
                <c:pt idx="35414">
                  <c:v>59.839863031841702</c:v>
                </c:pt>
                <c:pt idx="35415">
                  <c:v>59.285470056158303</c:v>
                </c:pt>
                <c:pt idx="35416">
                  <c:v>60.7114121774583</c:v>
                </c:pt>
                <c:pt idx="35417">
                  <c:v>62.295897112291698</c:v>
                </c:pt>
                <c:pt idx="35418">
                  <c:v>63.097256842424997</c:v>
                </c:pt>
                <c:pt idx="35419">
                  <c:v>62.648014306841702</c:v>
                </c:pt>
                <c:pt idx="35420">
                  <c:v>63.076202704641702</c:v>
                </c:pt>
                <c:pt idx="35421">
                  <c:v>62.104414167916701</c:v>
                </c:pt>
                <c:pt idx="35422">
                  <c:v>62.041062135224998</c:v>
                </c:pt>
                <c:pt idx="35423">
                  <c:v>59.603415919391701</c:v>
                </c:pt>
                <c:pt idx="35424">
                  <c:v>58.733131020008301</c:v>
                </c:pt>
                <c:pt idx="35425">
                  <c:v>61.908526129575002</c:v>
                </c:pt>
                <c:pt idx="35426">
                  <c:v>65.132345297766705</c:v>
                </c:pt>
                <c:pt idx="35427">
                  <c:v>64.359901913333303</c:v>
                </c:pt>
                <c:pt idx="35428">
                  <c:v>64.345778737158298</c:v>
                </c:pt>
                <c:pt idx="35429">
                  <c:v>65.209273951366697</c:v>
                </c:pt>
                <c:pt idx="35430">
                  <c:v>65.0185623606083</c:v>
                </c:pt>
                <c:pt idx="35431">
                  <c:v>66.049126092074999</c:v>
                </c:pt>
                <c:pt idx="35432">
                  <c:v>66.006131319216706</c:v>
                </c:pt>
                <c:pt idx="35433">
                  <c:v>66.236474320225</c:v>
                </c:pt>
                <c:pt idx="35434">
                  <c:v>66.199486474408303</c:v>
                </c:pt>
                <c:pt idx="35435">
                  <c:v>64.983620597083302</c:v>
                </c:pt>
                <c:pt idx="35436">
                  <c:v>64.364216322441706</c:v>
                </c:pt>
                <c:pt idx="35437">
                  <c:v>64.766375929716702</c:v>
                </c:pt>
                <c:pt idx="35438">
                  <c:v>64.345238227641701</c:v>
                </c:pt>
                <c:pt idx="35439">
                  <c:v>64.319465661333297</c:v>
                </c:pt>
                <c:pt idx="35440">
                  <c:v>61.4963009579917</c:v>
                </c:pt>
                <c:pt idx="35441">
                  <c:v>60.2198700769083</c:v>
                </c:pt>
                <c:pt idx="35442">
                  <c:v>60.438524889424997</c:v>
                </c:pt>
                <c:pt idx="35443">
                  <c:v>59.548938967808297</c:v>
                </c:pt>
                <c:pt idx="35444">
                  <c:v>54.885075287141703</c:v>
                </c:pt>
                <c:pt idx="35445">
                  <c:v>52.225367523116702</c:v>
                </c:pt>
                <c:pt idx="35446">
                  <c:v>52.7989210163583</c:v>
                </c:pt>
                <c:pt idx="35447">
                  <c:v>55.4397150396833</c:v>
                </c:pt>
                <c:pt idx="35448">
                  <c:v>53.570595069725002</c:v>
                </c:pt>
                <c:pt idx="35449">
                  <c:v>54.785887083583297</c:v>
                </c:pt>
                <c:pt idx="35450">
                  <c:v>56.594737713124999</c:v>
                </c:pt>
                <c:pt idx="35451">
                  <c:v>58.151172233925003</c:v>
                </c:pt>
                <c:pt idx="35452">
                  <c:v>57.196783567525003</c:v>
                </c:pt>
                <c:pt idx="35453">
                  <c:v>59.567955865916701</c:v>
                </c:pt>
                <c:pt idx="35454">
                  <c:v>59.916487448849999</c:v>
                </c:pt>
                <c:pt idx="35455">
                  <c:v>58.59429822205</c:v>
                </c:pt>
                <c:pt idx="35456">
                  <c:v>58.585317208325002</c:v>
                </c:pt>
                <c:pt idx="35457">
                  <c:v>57.480325103075003</c:v>
                </c:pt>
                <c:pt idx="35458">
                  <c:v>57.082182030308303</c:v>
                </c:pt>
                <c:pt idx="35459">
                  <c:v>56.6999653409583</c:v>
                </c:pt>
                <c:pt idx="35460">
                  <c:v>57.2162946650583</c:v>
                </c:pt>
                <c:pt idx="35461">
                  <c:v>56.290616657641699</c:v>
                </c:pt>
                <c:pt idx="35462">
                  <c:v>56.457824117316697</c:v>
                </c:pt>
                <c:pt idx="35463">
                  <c:v>56.8909956042083</c:v>
                </c:pt>
                <c:pt idx="35464">
                  <c:v>56.789893822733298</c:v>
                </c:pt>
                <c:pt idx="35465">
                  <c:v>56.868320534266701</c:v>
                </c:pt>
                <c:pt idx="35466">
                  <c:v>56.601326991708298</c:v>
                </c:pt>
                <c:pt idx="35467">
                  <c:v>57.074102245383301</c:v>
                </c:pt>
                <c:pt idx="35468">
                  <c:v>55.587478996491697</c:v>
                </c:pt>
                <c:pt idx="35469">
                  <c:v>52.139363567083301</c:v>
                </c:pt>
                <c:pt idx="35470">
                  <c:v>53.194106498983302</c:v>
                </c:pt>
                <c:pt idx="35471">
                  <c:v>53.6741186873167</c:v>
                </c:pt>
                <c:pt idx="35472">
                  <c:v>54.245114659658299</c:v>
                </c:pt>
                <c:pt idx="35473">
                  <c:v>54.595312295316702</c:v>
                </c:pt>
                <c:pt idx="35474">
                  <c:v>55.696498659433303</c:v>
                </c:pt>
                <c:pt idx="35475">
                  <c:v>56.740079781825003</c:v>
                </c:pt>
                <c:pt idx="35476">
                  <c:v>56.957880076850003</c:v>
                </c:pt>
                <c:pt idx="35477">
                  <c:v>57.087626706966702</c:v>
                </c:pt>
                <c:pt idx="35478">
                  <c:v>57.148509835058299</c:v>
                </c:pt>
                <c:pt idx="35479">
                  <c:v>57.583390818541702</c:v>
                </c:pt>
                <c:pt idx="35480">
                  <c:v>57.543996087341696</c:v>
                </c:pt>
                <c:pt idx="35481">
                  <c:v>57.441857276924999</c:v>
                </c:pt>
                <c:pt idx="35482">
                  <c:v>59.543424314725002</c:v>
                </c:pt>
                <c:pt idx="35483">
                  <c:v>61.641138743775002</c:v>
                </c:pt>
                <c:pt idx="35484">
                  <c:v>61.920429111883301</c:v>
                </c:pt>
                <c:pt idx="35485">
                  <c:v>59.964845225683298</c:v>
                </c:pt>
                <c:pt idx="35486">
                  <c:v>61.196386380783302</c:v>
                </c:pt>
                <c:pt idx="35487">
                  <c:v>61.659493478000002</c:v>
                </c:pt>
                <c:pt idx="35488">
                  <c:v>61.290733768208298</c:v>
                </c:pt>
                <c:pt idx="35489">
                  <c:v>62.485248599991699</c:v>
                </c:pt>
                <c:pt idx="35490">
                  <c:v>63.069432551550001</c:v>
                </c:pt>
                <c:pt idx="35491">
                  <c:v>63.786343813183301</c:v>
                </c:pt>
                <c:pt idx="35492">
                  <c:v>62.555228233975001</c:v>
                </c:pt>
                <c:pt idx="35493">
                  <c:v>60.514524641666597</c:v>
                </c:pt>
                <c:pt idx="35494">
                  <c:v>57.412213167650002</c:v>
                </c:pt>
                <c:pt idx="35495">
                  <c:v>50.91726979765</c:v>
                </c:pt>
                <c:pt idx="35496">
                  <c:v>51.412034589308298</c:v>
                </c:pt>
                <c:pt idx="35497">
                  <c:v>55.660569153558299</c:v>
                </c:pt>
                <c:pt idx="35498">
                  <c:v>57.805458127858302</c:v>
                </c:pt>
                <c:pt idx="35499">
                  <c:v>60.098746103808303</c:v>
                </c:pt>
                <c:pt idx="35500">
                  <c:v>60.459703796425003</c:v>
                </c:pt>
                <c:pt idx="35501">
                  <c:v>58.85550914505</c:v>
                </c:pt>
                <c:pt idx="35502">
                  <c:v>57.5719005978833</c:v>
                </c:pt>
                <c:pt idx="35503">
                  <c:v>58.619164146066701</c:v>
                </c:pt>
                <c:pt idx="35504">
                  <c:v>57.712895172433299</c:v>
                </c:pt>
                <c:pt idx="35505">
                  <c:v>56.660190672950002</c:v>
                </c:pt>
                <c:pt idx="35506">
                  <c:v>62.088161887016703</c:v>
                </c:pt>
                <c:pt idx="35507">
                  <c:v>62.007456772166698</c:v>
                </c:pt>
                <c:pt idx="35508">
                  <c:v>60.967713242058302</c:v>
                </c:pt>
                <c:pt idx="35509">
                  <c:v>58.514851472341697</c:v>
                </c:pt>
                <c:pt idx="35510">
                  <c:v>61.308112562591702</c:v>
                </c:pt>
                <c:pt idx="35511">
                  <c:v>62.2445865774583</c:v>
                </c:pt>
                <c:pt idx="35512">
                  <c:v>59.114966385975002</c:v>
                </c:pt>
                <c:pt idx="35513">
                  <c:v>56.619938067316703</c:v>
                </c:pt>
                <c:pt idx="35514">
                  <c:v>57.591882626024997</c:v>
                </c:pt>
                <c:pt idx="35515">
                  <c:v>56.241294735175003</c:v>
                </c:pt>
                <c:pt idx="35516">
                  <c:v>53.972715266966702</c:v>
                </c:pt>
                <c:pt idx="35517">
                  <c:v>48.439528431349999</c:v>
                </c:pt>
                <c:pt idx="35518">
                  <c:v>50.485618343691698</c:v>
                </c:pt>
                <c:pt idx="35519">
                  <c:v>53.418700830150001</c:v>
                </c:pt>
                <c:pt idx="35520">
                  <c:v>55.054716401541697</c:v>
                </c:pt>
                <c:pt idx="35521">
                  <c:v>56.375818101675002</c:v>
                </c:pt>
                <c:pt idx="35522">
                  <c:v>58.716769499900003</c:v>
                </c:pt>
                <c:pt idx="35523">
                  <c:v>60.289382185725003</c:v>
                </c:pt>
                <c:pt idx="35524">
                  <c:v>61.671729495275002</c:v>
                </c:pt>
                <c:pt idx="35525">
                  <c:v>61.287237697400002</c:v>
                </c:pt>
                <c:pt idx="35526">
                  <c:v>59.53945868505</c:v>
                </c:pt>
                <c:pt idx="35527">
                  <c:v>59.246527289883304</c:v>
                </c:pt>
                <c:pt idx="35528">
                  <c:v>58.447470509358297</c:v>
                </c:pt>
                <c:pt idx="35529">
                  <c:v>57.7318707434667</c:v>
                </c:pt>
                <c:pt idx="35530">
                  <c:v>57.189553948341697</c:v>
                </c:pt>
                <c:pt idx="35531">
                  <c:v>56.737194685666701</c:v>
                </c:pt>
                <c:pt idx="35532">
                  <c:v>55.582587328358301</c:v>
                </c:pt>
                <c:pt idx="35533">
                  <c:v>55.031188609858297</c:v>
                </c:pt>
                <c:pt idx="35534">
                  <c:v>54.406285201041698</c:v>
                </c:pt>
                <c:pt idx="35535">
                  <c:v>54.421298097933303</c:v>
                </c:pt>
                <c:pt idx="35536">
                  <c:v>53.838875053883299</c:v>
                </c:pt>
                <c:pt idx="35537">
                  <c:v>53.896532363416704</c:v>
                </c:pt>
                <c:pt idx="35538">
                  <c:v>54.104221123216703</c:v>
                </c:pt>
                <c:pt idx="35539">
                  <c:v>55.995737684983297</c:v>
                </c:pt>
                <c:pt idx="35540">
                  <c:v>58.875942724449999</c:v>
                </c:pt>
                <c:pt idx="35541">
                  <c:v>57.384248051008299</c:v>
                </c:pt>
                <c:pt idx="35542">
                  <c:v>54.180999513383298</c:v>
                </c:pt>
                <c:pt idx="35543">
                  <c:v>49.520550208800003</c:v>
                </c:pt>
                <c:pt idx="35544">
                  <c:v>49.734218290266703</c:v>
                </c:pt>
                <c:pt idx="35545">
                  <c:v>52.763160285658302</c:v>
                </c:pt>
                <c:pt idx="35546">
                  <c:v>54.637557067958298</c:v>
                </c:pt>
                <c:pt idx="35547">
                  <c:v>56.166229770083298</c:v>
                </c:pt>
                <c:pt idx="35548">
                  <c:v>57.5600835413833</c:v>
                </c:pt>
                <c:pt idx="35549">
                  <c:v>56.265155612683301</c:v>
                </c:pt>
                <c:pt idx="35550">
                  <c:v>54.583433221658296</c:v>
                </c:pt>
                <c:pt idx="35551">
                  <c:v>55.699928019775001</c:v>
                </c:pt>
                <c:pt idx="35552">
                  <c:v>57.288012619108301</c:v>
                </c:pt>
              </c:numCache>
            </c:numRef>
          </c:yVal>
          <c:smooth val="1"/>
        </c:ser>
        <c:ser>
          <c:idx val="3"/>
          <c:order val="1"/>
          <c:tx>
            <c:strRef>
              <c:f>Leht1!$G$1</c:f>
              <c:strCache>
                <c:ptCount val="1"/>
                <c:pt idx="0">
                  <c:v>välisT(°C)</c:v>
                </c:pt>
              </c:strCache>
            </c:strRef>
          </c:tx>
          <c:spPr>
            <a:ln w="6350">
              <a:solidFill>
                <a:schemeClr val="accent6">
                  <a:lumMod val="60000"/>
                  <a:lumOff val="40000"/>
                </a:schemeClr>
              </a:solidFill>
              <a:prstDash val="solid"/>
            </a:ln>
          </c:spPr>
          <c:marker>
            <c:symbol val="none"/>
          </c:marker>
          <c:xVal>
            <c:numRef>
              <c:f>Leht1!$F$2:$F$74911</c:f>
              <c:numCache>
                <c:formatCode>m/d/yyyy\ h:mm</c:formatCode>
                <c:ptCount val="74910"/>
                <c:pt idx="0">
                  <c:v>40179</c:v>
                </c:pt>
                <c:pt idx="1">
                  <c:v>40179.041666666664</c:v>
                </c:pt>
                <c:pt idx="2">
                  <c:v>40179.083333333336</c:v>
                </c:pt>
                <c:pt idx="3">
                  <c:v>40179.125</c:v>
                </c:pt>
                <c:pt idx="4">
                  <c:v>40179.166666666664</c:v>
                </c:pt>
                <c:pt idx="5">
                  <c:v>40179.208333333336</c:v>
                </c:pt>
                <c:pt idx="6">
                  <c:v>40179.25</c:v>
                </c:pt>
                <c:pt idx="7">
                  <c:v>40179.291666666664</c:v>
                </c:pt>
                <c:pt idx="8">
                  <c:v>40179.333333333336</c:v>
                </c:pt>
                <c:pt idx="9">
                  <c:v>40179.375</c:v>
                </c:pt>
                <c:pt idx="10">
                  <c:v>40179.416666666664</c:v>
                </c:pt>
                <c:pt idx="11">
                  <c:v>40179.458333333336</c:v>
                </c:pt>
                <c:pt idx="12">
                  <c:v>40179.5</c:v>
                </c:pt>
                <c:pt idx="13">
                  <c:v>40179.541666666664</c:v>
                </c:pt>
                <c:pt idx="14">
                  <c:v>40179.583333333336</c:v>
                </c:pt>
                <c:pt idx="15">
                  <c:v>40179.625</c:v>
                </c:pt>
                <c:pt idx="16">
                  <c:v>40179.666666666664</c:v>
                </c:pt>
                <c:pt idx="17">
                  <c:v>40179.708333333336</c:v>
                </c:pt>
                <c:pt idx="18">
                  <c:v>40179.75</c:v>
                </c:pt>
                <c:pt idx="19">
                  <c:v>40179.791666666664</c:v>
                </c:pt>
                <c:pt idx="20">
                  <c:v>40179.833333333336</c:v>
                </c:pt>
                <c:pt idx="21">
                  <c:v>40179.875</c:v>
                </c:pt>
                <c:pt idx="22">
                  <c:v>40179.916666666664</c:v>
                </c:pt>
                <c:pt idx="23">
                  <c:v>40179.958333333336</c:v>
                </c:pt>
                <c:pt idx="24">
                  <c:v>40180</c:v>
                </c:pt>
                <c:pt idx="25">
                  <c:v>40180.041666666664</c:v>
                </c:pt>
                <c:pt idx="26">
                  <c:v>40180.083333333336</c:v>
                </c:pt>
                <c:pt idx="27">
                  <c:v>40180.125</c:v>
                </c:pt>
                <c:pt idx="28">
                  <c:v>40180.166666666664</c:v>
                </c:pt>
                <c:pt idx="29">
                  <c:v>40180.208333333336</c:v>
                </c:pt>
                <c:pt idx="30">
                  <c:v>40180.25</c:v>
                </c:pt>
                <c:pt idx="31">
                  <c:v>40180.291666666664</c:v>
                </c:pt>
                <c:pt idx="32">
                  <c:v>40180.333333333336</c:v>
                </c:pt>
                <c:pt idx="33">
                  <c:v>40180.375</c:v>
                </c:pt>
                <c:pt idx="34">
                  <c:v>40180.416666666664</c:v>
                </c:pt>
                <c:pt idx="35">
                  <c:v>40180.458333333336</c:v>
                </c:pt>
                <c:pt idx="36">
                  <c:v>40180.5</c:v>
                </c:pt>
                <c:pt idx="37">
                  <c:v>40180.541666666664</c:v>
                </c:pt>
                <c:pt idx="38">
                  <c:v>40180.583333333336</c:v>
                </c:pt>
                <c:pt idx="39">
                  <c:v>40180.625</c:v>
                </c:pt>
                <c:pt idx="40">
                  <c:v>40180.666666666664</c:v>
                </c:pt>
                <c:pt idx="41">
                  <c:v>40180.708333333336</c:v>
                </c:pt>
                <c:pt idx="42">
                  <c:v>40180.75</c:v>
                </c:pt>
                <c:pt idx="43">
                  <c:v>40180.791666666664</c:v>
                </c:pt>
                <c:pt idx="44">
                  <c:v>40180.833333333336</c:v>
                </c:pt>
                <c:pt idx="45">
                  <c:v>40180.875</c:v>
                </c:pt>
                <c:pt idx="46">
                  <c:v>40180.916666666664</c:v>
                </c:pt>
                <c:pt idx="47">
                  <c:v>40180.958333333336</c:v>
                </c:pt>
                <c:pt idx="48">
                  <c:v>40181</c:v>
                </c:pt>
                <c:pt idx="49">
                  <c:v>40181.041666666664</c:v>
                </c:pt>
                <c:pt idx="50">
                  <c:v>40181.083333333336</c:v>
                </c:pt>
                <c:pt idx="51">
                  <c:v>40181.125</c:v>
                </c:pt>
                <c:pt idx="52">
                  <c:v>40181.166666666664</c:v>
                </c:pt>
                <c:pt idx="53">
                  <c:v>40181.208333333336</c:v>
                </c:pt>
                <c:pt idx="54">
                  <c:v>40181.25</c:v>
                </c:pt>
                <c:pt idx="55">
                  <c:v>40181.291666666664</c:v>
                </c:pt>
                <c:pt idx="56">
                  <c:v>40181.333333333336</c:v>
                </c:pt>
                <c:pt idx="57">
                  <c:v>40181.375</c:v>
                </c:pt>
                <c:pt idx="58">
                  <c:v>40181.416666666664</c:v>
                </c:pt>
                <c:pt idx="59">
                  <c:v>40181.458333333336</c:v>
                </c:pt>
                <c:pt idx="60">
                  <c:v>40181.5</c:v>
                </c:pt>
                <c:pt idx="61">
                  <c:v>40181.541666666664</c:v>
                </c:pt>
                <c:pt idx="62">
                  <c:v>40181.583333333336</c:v>
                </c:pt>
                <c:pt idx="63">
                  <c:v>40181.625</c:v>
                </c:pt>
                <c:pt idx="64">
                  <c:v>40181.666666666664</c:v>
                </c:pt>
                <c:pt idx="65">
                  <c:v>40181.708333333336</c:v>
                </c:pt>
                <c:pt idx="66">
                  <c:v>40181.75</c:v>
                </c:pt>
                <c:pt idx="67">
                  <c:v>40181.791666666664</c:v>
                </c:pt>
                <c:pt idx="68">
                  <c:v>40181.833333333336</c:v>
                </c:pt>
                <c:pt idx="69">
                  <c:v>40181.875</c:v>
                </c:pt>
                <c:pt idx="70">
                  <c:v>40181.916666666664</c:v>
                </c:pt>
                <c:pt idx="71">
                  <c:v>40181.958333333336</c:v>
                </c:pt>
                <c:pt idx="72">
                  <c:v>40182</c:v>
                </c:pt>
                <c:pt idx="73">
                  <c:v>40182.041666666664</c:v>
                </c:pt>
                <c:pt idx="74">
                  <c:v>40182.083333333336</c:v>
                </c:pt>
                <c:pt idx="75">
                  <c:v>40182.125</c:v>
                </c:pt>
                <c:pt idx="76">
                  <c:v>40182.166666666664</c:v>
                </c:pt>
                <c:pt idx="77">
                  <c:v>40182.208333333336</c:v>
                </c:pt>
                <c:pt idx="78">
                  <c:v>40182.25</c:v>
                </c:pt>
                <c:pt idx="79">
                  <c:v>40182.291666666664</c:v>
                </c:pt>
                <c:pt idx="80">
                  <c:v>40182.333333333336</c:v>
                </c:pt>
                <c:pt idx="81">
                  <c:v>40182.375</c:v>
                </c:pt>
                <c:pt idx="82">
                  <c:v>40182.416666666664</c:v>
                </c:pt>
                <c:pt idx="83">
                  <c:v>40182.458333333336</c:v>
                </c:pt>
                <c:pt idx="84">
                  <c:v>40182.5</c:v>
                </c:pt>
                <c:pt idx="85">
                  <c:v>40182.541666666664</c:v>
                </c:pt>
                <c:pt idx="86">
                  <c:v>40182.583333333336</c:v>
                </c:pt>
                <c:pt idx="87">
                  <c:v>40182.625</c:v>
                </c:pt>
                <c:pt idx="88">
                  <c:v>40182.666666666664</c:v>
                </c:pt>
                <c:pt idx="89">
                  <c:v>40182.708333333336</c:v>
                </c:pt>
                <c:pt idx="90">
                  <c:v>40182.75</c:v>
                </c:pt>
                <c:pt idx="91">
                  <c:v>40182.791666666664</c:v>
                </c:pt>
                <c:pt idx="92">
                  <c:v>40182.833333333336</c:v>
                </c:pt>
                <c:pt idx="93">
                  <c:v>40182.875</c:v>
                </c:pt>
                <c:pt idx="94">
                  <c:v>40182.916666666664</c:v>
                </c:pt>
                <c:pt idx="95">
                  <c:v>40182.958333333336</c:v>
                </c:pt>
                <c:pt idx="96">
                  <c:v>40183</c:v>
                </c:pt>
                <c:pt idx="97">
                  <c:v>40183.041666666664</c:v>
                </c:pt>
                <c:pt idx="98">
                  <c:v>40183.083333333336</c:v>
                </c:pt>
                <c:pt idx="99">
                  <c:v>40183.125</c:v>
                </c:pt>
                <c:pt idx="100">
                  <c:v>40183.166666666664</c:v>
                </c:pt>
                <c:pt idx="101">
                  <c:v>40183.208333333336</c:v>
                </c:pt>
                <c:pt idx="102">
                  <c:v>40183.25</c:v>
                </c:pt>
                <c:pt idx="103">
                  <c:v>40183.291666666664</c:v>
                </c:pt>
                <c:pt idx="104">
                  <c:v>40183.333333333336</c:v>
                </c:pt>
                <c:pt idx="105">
                  <c:v>40183.375</c:v>
                </c:pt>
                <c:pt idx="106">
                  <c:v>40183.416666666664</c:v>
                </c:pt>
                <c:pt idx="107">
                  <c:v>40183.458333333336</c:v>
                </c:pt>
                <c:pt idx="108">
                  <c:v>40183.5</c:v>
                </c:pt>
                <c:pt idx="109">
                  <c:v>40183.541666666664</c:v>
                </c:pt>
                <c:pt idx="110">
                  <c:v>40183.583333333336</c:v>
                </c:pt>
                <c:pt idx="111">
                  <c:v>40183.625</c:v>
                </c:pt>
                <c:pt idx="112">
                  <c:v>40183.666666666664</c:v>
                </c:pt>
                <c:pt idx="113">
                  <c:v>40183.708333333336</c:v>
                </c:pt>
                <c:pt idx="114">
                  <c:v>40183.75</c:v>
                </c:pt>
                <c:pt idx="115">
                  <c:v>40183.791666666664</c:v>
                </c:pt>
                <c:pt idx="116">
                  <c:v>40183.833333333336</c:v>
                </c:pt>
                <c:pt idx="117">
                  <c:v>40183.875</c:v>
                </c:pt>
                <c:pt idx="118">
                  <c:v>40183.916666666664</c:v>
                </c:pt>
                <c:pt idx="119">
                  <c:v>40183.958333333336</c:v>
                </c:pt>
                <c:pt idx="120">
                  <c:v>40184</c:v>
                </c:pt>
                <c:pt idx="121">
                  <c:v>40184.041666666664</c:v>
                </c:pt>
                <c:pt idx="122">
                  <c:v>40184.083333333336</c:v>
                </c:pt>
                <c:pt idx="123">
                  <c:v>40184.125</c:v>
                </c:pt>
                <c:pt idx="124">
                  <c:v>40184.166666666664</c:v>
                </c:pt>
                <c:pt idx="125">
                  <c:v>40184.208333333336</c:v>
                </c:pt>
                <c:pt idx="126">
                  <c:v>40184.25</c:v>
                </c:pt>
                <c:pt idx="127">
                  <c:v>40184.291666666664</c:v>
                </c:pt>
                <c:pt idx="128">
                  <c:v>40184.333333333336</c:v>
                </c:pt>
                <c:pt idx="129">
                  <c:v>40184.375</c:v>
                </c:pt>
                <c:pt idx="130">
                  <c:v>40184.416666666664</c:v>
                </c:pt>
                <c:pt idx="131">
                  <c:v>40184.458333333336</c:v>
                </c:pt>
                <c:pt idx="132">
                  <c:v>40184.5</c:v>
                </c:pt>
                <c:pt idx="133">
                  <c:v>40184.541666666664</c:v>
                </c:pt>
                <c:pt idx="134">
                  <c:v>40184.583333333336</c:v>
                </c:pt>
                <c:pt idx="135">
                  <c:v>40184.625</c:v>
                </c:pt>
                <c:pt idx="136">
                  <c:v>40184.666666666664</c:v>
                </c:pt>
                <c:pt idx="137">
                  <c:v>40184.708333333336</c:v>
                </c:pt>
                <c:pt idx="138">
                  <c:v>40184.75</c:v>
                </c:pt>
                <c:pt idx="139">
                  <c:v>40184.791666666664</c:v>
                </c:pt>
                <c:pt idx="140">
                  <c:v>40184.833333333336</c:v>
                </c:pt>
                <c:pt idx="141">
                  <c:v>40184.875</c:v>
                </c:pt>
                <c:pt idx="142">
                  <c:v>40184.916666666664</c:v>
                </c:pt>
                <c:pt idx="143">
                  <c:v>40184.958333333336</c:v>
                </c:pt>
                <c:pt idx="144">
                  <c:v>40185</c:v>
                </c:pt>
                <c:pt idx="145">
                  <c:v>40185.041666666664</c:v>
                </c:pt>
                <c:pt idx="146">
                  <c:v>40185.083333333336</c:v>
                </c:pt>
                <c:pt idx="147">
                  <c:v>40185.125</c:v>
                </c:pt>
                <c:pt idx="148">
                  <c:v>40185.166666666664</c:v>
                </c:pt>
                <c:pt idx="149">
                  <c:v>40185.208333333336</c:v>
                </c:pt>
                <c:pt idx="150">
                  <c:v>40185.25</c:v>
                </c:pt>
                <c:pt idx="151">
                  <c:v>40185.291666666664</c:v>
                </c:pt>
                <c:pt idx="152">
                  <c:v>40185.333333333336</c:v>
                </c:pt>
                <c:pt idx="153">
                  <c:v>40185.375</c:v>
                </c:pt>
                <c:pt idx="154">
                  <c:v>40185.416666666664</c:v>
                </c:pt>
                <c:pt idx="155">
                  <c:v>40185.458333333336</c:v>
                </c:pt>
                <c:pt idx="156">
                  <c:v>40185.5</c:v>
                </c:pt>
                <c:pt idx="157">
                  <c:v>40185.541666666664</c:v>
                </c:pt>
                <c:pt idx="158">
                  <c:v>40185.583333333336</c:v>
                </c:pt>
                <c:pt idx="159">
                  <c:v>40185.625</c:v>
                </c:pt>
                <c:pt idx="160">
                  <c:v>40185.666666666664</c:v>
                </c:pt>
                <c:pt idx="161">
                  <c:v>40185.708333333336</c:v>
                </c:pt>
                <c:pt idx="162">
                  <c:v>40185.75</c:v>
                </c:pt>
                <c:pt idx="163">
                  <c:v>40185.791666666664</c:v>
                </c:pt>
                <c:pt idx="164">
                  <c:v>40185.833333333336</c:v>
                </c:pt>
                <c:pt idx="165">
                  <c:v>40185.875</c:v>
                </c:pt>
                <c:pt idx="166">
                  <c:v>40185.916666666664</c:v>
                </c:pt>
                <c:pt idx="167">
                  <c:v>40185.958333333336</c:v>
                </c:pt>
                <c:pt idx="168">
                  <c:v>40186</c:v>
                </c:pt>
                <c:pt idx="169">
                  <c:v>40186.041666666664</c:v>
                </c:pt>
                <c:pt idx="170">
                  <c:v>40186.083333333336</c:v>
                </c:pt>
                <c:pt idx="171">
                  <c:v>40186.125</c:v>
                </c:pt>
                <c:pt idx="172">
                  <c:v>40186.166666666664</c:v>
                </c:pt>
                <c:pt idx="173">
                  <c:v>40186.208333333336</c:v>
                </c:pt>
                <c:pt idx="174">
                  <c:v>40186.25</c:v>
                </c:pt>
                <c:pt idx="175">
                  <c:v>40186.291666666664</c:v>
                </c:pt>
                <c:pt idx="176">
                  <c:v>40186.333333333336</c:v>
                </c:pt>
                <c:pt idx="177">
                  <c:v>40186.375</c:v>
                </c:pt>
                <c:pt idx="178">
                  <c:v>40186.416666666664</c:v>
                </c:pt>
                <c:pt idx="179">
                  <c:v>40186.458333333336</c:v>
                </c:pt>
                <c:pt idx="180">
                  <c:v>40186.5</c:v>
                </c:pt>
                <c:pt idx="181">
                  <c:v>40186.541666666664</c:v>
                </c:pt>
                <c:pt idx="182">
                  <c:v>40186.583333333336</c:v>
                </c:pt>
                <c:pt idx="183">
                  <c:v>40186.625</c:v>
                </c:pt>
                <c:pt idx="184">
                  <c:v>40186.666666666664</c:v>
                </c:pt>
                <c:pt idx="185">
                  <c:v>40186.708333333336</c:v>
                </c:pt>
                <c:pt idx="186">
                  <c:v>40186.75</c:v>
                </c:pt>
                <c:pt idx="187">
                  <c:v>40186.791666666664</c:v>
                </c:pt>
                <c:pt idx="188">
                  <c:v>40186.833333333336</c:v>
                </c:pt>
                <c:pt idx="189">
                  <c:v>40186.875</c:v>
                </c:pt>
                <c:pt idx="190">
                  <c:v>40186.916666666664</c:v>
                </c:pt>
                <c:pt idx="191">
                  <c:v>40186.958333333336</c:v>
                </c:pt>
                <c:pt idx="192">
                  <c:v>40187</c:v>
                </c:pt>
                <c:pt idx="193">
                  <c:v>40187.041666666664</c:v>
                </c:pt>
                <c:pt idx="194">
                  <c:v>40187.083333333336</c:v>
                </c:pt>
                <c:pt idx="195">
                  <c:v>40187.125</c:v>
                </c:pt>
                <c:pt idx="196">
                  <c:v>40187.166666666664</c:v>
                </c:pt>
                <c:pt idx="197">
                  <c:v>40187.208333333336</c:v>
                </c:pt>
                <c:pt idx="198">
                  <c:v>40187.25</c:v>
                </c:pt>
                <c:pt idx="199">
                  <c:v>40187.291666666664</c:v>
                </c:pt>
                <c:pt idx="200">
                  <c:v>40187.333333333336</c:v>
                </c:pt>
                <c:pt idx="201">
                  <c:v>40187.375</c:v>
                </c:pt>
                <c:pt idx="202">
                  <c:v>40187.416666666664</c:v>
                </c:pt>
                <c:pt idx="203">
                  <c:v>40187.458333333336</c:v>
                </c:pt>
                <c:pt idx="204">
                  <c:v>40187.5</c:v>
                </c:pt>
                <c:pt idx="205">
                  <c:v>40187.541666666664</c:v>
                </c:pt>
                <c:pt idx="206">
                  <c:v>40187.583333333336</c:v>
                </c:pt>
                <c:pt idx="207">
                  <c:v>40187.625</c:v>
                </c:pt>
                <c:pt idx="208">
                  <c:v>40187.666666666664</c:v>
                </c:pt>
                <c:pt idx="209">
                  <c:v>40187.708333333336</c:v>
                </c:pt>
                <c:pt idx="210">
                  <c:v>40187.75</c:v>
                </c:pt>
                <c:pt idx="211">
                  <c:v>40187.791666666664</c:v>
                </c:pt>
                <c:pt idx="212">
                  <c:v>40187.833333333336</c:v>
                </c:pt>
                <c:pt idx="213">
                  <c:v>40187.875</c:v>
                </c:pt>
                <c:pt idx="214">
                  <c:v>40187.916666666664</c:v>
                </c:pt>
                <c:pt idx="215">
                  <c:v>40187.958333333336</c:v>
                </c:pt>
                <c:pt idx="216">
                  <c:v>40188</c:v>
                </c:pt>
                <c:pt idx="217">
                  <c:v>40188.041666666664</c:v>
                </c:pt>
                <c:pt idx="218">
                  <c:v>40188.083333333336</c:v>
                </c:pt>
                <c:pt idx="219">
                  <c:v>40188.125</c:v>
                </c:pt>
                <c:pt idx="220">
                  <c:v>40188.166666666664</c:v>
                </c:pt>
                <c:pt idx="221">
                  <c:v>40188.208333333336</c:v>
                </c:pt>
                <c:pt idx="222">
                  <c:v>40188.25</c:v>
                </c:pt>
                <c:pt idx="223">
                  <c:v>40188.291666666664</c:v>
                </c:pt>
                <c:pt idx="224">
                  <c:v>40188.333333333336</c:v>
                </c:pt>
                <c:pt idx="225">
                  <c:v>40188.375</c:v>
                </c:pt>
                <c:pt idx="226">
                  <c:v>40188.416666666664</c:v>
                </c:pt>
                <c:pt idx="227">
                  <c:v>40188.458333333336</c:v>
                </c:pt>
                <c:pt idx="228">
                  <c:v>40188.5</c:v>
                </c:pt>
                <c:pt idx="229">
                  <c:v>40188.541666666664</c:v>
                </c:pt>
                <c:pt idx="230">
                  <c:v>40188.583333333336</c:v>
                </c:pt>
                <c:pt idx="231">
                  <c:v>40188.625</c:v>
                </c:pt>
                <c:pt idx="232">
                  <c:v>40188.666666666664</c:v>
                </c:pt>
                <c:pt idx="233">
                  <c:v>40188.708333333336</c:v>
                </c:pt>
                <c:pt idx="234">
                  <c:v>40188.75</c:v>
                </c:pt>
                <c:pt idx="235">
                  <c:v>40188.791666666664</c:v>
                </c:pt>
                <c:pt idx="236">
                  <c:v>40188.833333333336</c:v>
                </c:pt>
                <c:pt idx="237">
                  <c:v>40188.875</c:v>
                </c:pt>
                <c:pt idx="238">
                  <c:v>40188.916666666664</c:v>
                </c:pt>
                <c:pt idx="239">
                  <c:v>40188.958333333336</c:v>
                </c:pt>
                <c:pt idx="240">
                  <c:v>40189</c:v>
                </c:pt>
                <c:pt idx="241">
                  <c:v>40189.041666666664</c:v>
                </c:pt>
                <c:pt idx="242">
                  <c:v>40189.083333333336</c:v>
                </c:pt>
                <c:pt idx="243">
                  <c:v>40189.125</c:v>
                </c:pt>
                <c:pt idx="244">
                  <c:v>40189.166666666664</c:v>
                </c:pt>
                <c:pt idx="245">
                  <c:v>40189.208333333336</c:v>
                </c:pt>
                <c:pt idx="246">
                  <c:v>40189.25</c:v>
                </c:pt>
                <c:pt idx="247">
                  <c:v>40189.291666666664</c:v>
                </c:pt>
                <c:pt idx="248">
                  <c:v>40189.333333333336</c:v>
                </c:pt>
                <c:pt idx="249">
                  <c:v>40189.375</c:v>
                </c:pt>
                <c:pt idx="250">
                  <c:v>40189.416666666664</c:v>
                </c:pt>
                <c:pt idx="251">
                  <c:v>40189.458333333336</c:v>
                </c:pt>
                <c:pt idx="252">
                  <c:v>40189.5</c:v>
                </c:pt>
                <c:pt idx="253">
                  <c:v>40189.541666666664</c:v>
                </c:pt>
                <c:pt idx="254">
                  <c:v>40189.583333333336</c:v>
                </c:pt>
                <c:pt idx="255">
                  <c:v>40189.625</c:v>
                </c:pt>
                <c:pt idx="256">
                  <c:v>40189.666666666664</c:v>
                </c:pt>
                <c:pt idx="257">
                  <c:v>40189.708333333336</c:v>
                </c:pt>
                <c:pt idx="258">
                  <c:v>40189.75</c:v>
                </c:pt>
                <c:pt idx="259">
                  <c:v>40189.791666666664</c:v>
                </c:pt>
                <c:pt idx="260">
                  <c:v>40189.833333333336</c:v>
                </c:pt>
                <c:pt idx="261">
                  <c:v>40189.875</c:v>
                </c:pt>
                <c:pt idx="262">
                  <c:v>40189.916666666664</c:v>
                </c:pt>
                <c:pt idx="263">
                  <c:v>40189.958333333336</c:v>
                </c:pt>
                <c:pt idx="264">
                  <c:v>40190</c:v>
                </c:pt>
                <c:pt idx="265">
                  <c:v>40190.041666666664</c:v>
                </c:pt>
                <c:pt idx="266">
                  <c:v>40190.083333333336</c:v>
                </c:pt>
                <c:pt idx="267">
                  <c:v>40190.125</c:v>
                </c:pt>
                <c:pt idx="268">
                  <c:v>40190.166666666664</c:v>
                </c:pt>
                <c:pt idx="269">
                  <c:v>40190.208333333336</c:v>
                </c:pt>
                <c:pt idx="270">
                  <c:v>40190.25</c:v>
                </c:pt>
                <c:pt idx="271">
                  <c:v>40190.291666666664</c:v>
                </c:pt>
                <c:pt idx="272">
                  <c:v>40190.333333333336</c:v>
                </c:pt>
                <c:pt idx="273">
                  <c:v>40190.375</c:v>
                </c:pt>
                <c:pt idx="274">
                  <c:v>40190.416666666664</c:v>
                </c:pt>
                <c:pt idx="275">
                  <c:v>40190.458333333336</c:v>
                </c:pt>
                <c:pt idx="276">
                  <c:v>40190.5</c:v>
                </c:pt>
                <c:pt idx="277">
                  <c:v>40190.541666666664</c:v>
                </c:pt>
                <c:pt idx="278">
                  <c:v>40190.583333333336</c:v>
                </c:pt>
                <c:pt idx="279">
                  <c:v>40190.625</c:v>
                </c:pt>
                <c:pt idx="280">
                  <c:v>40190.666666666664</c:v>
                </c:pt>
                <c:pt idx="281">
                  <c:v>40190.708333333336</c:v>
                </c:pt>
                <c:pt idx="282">
                  <c:v>40190.75</c:v>
                </c:pt>
                <c:pt idx="283">
                  <c:v>40190.791666666664</c:v>
                </c:pt>
                <c:pt idx="284">
                  <c:v>40190.833333333336</c:v>
                </c:pt>
                <c:pt idx="285">
                  <c:v>40190.875</c:v>
                </c:pt>
                <c:pt idx="286">
                  <c:v>40190.916666666664</c:v>
                </c:pt>
                <c:pt idx="287">
                  <c:v>40190.958333333336</c:v>
                </c:pt>
                <c:pt idx="288">
                  <c:v>40191</c:v>
                </c:pt>
                <c:pt idx="289">
                  <c:v>40191.041666666664</c:v>
                </c:pt>
                <c:pt idx="290">
                  <c:v>40191.083333333336</c:v>
                </c:pt>
                <c:pt idx="291">
                  <c:v>40191.125</c:v>
                </c:pt>
                <c:pt idx="292">
                  <c:v>40191.166666666664</c:v>
                </c:pt>
                <c:pt idx="293">
                  <c:v>40191.208333333336</c:v>
                </c:pt>
                <c:pt idx="294">
                  <c:v>40191.25</c:v>
                </c:pt>
                <c:pt idx="295">
                  <c:v>40191.291666666664</c:v>
                </c:pt>
                <c:pt idx="296">
                  <c:v>40191.333333333336</c:v>
                </c:pt>
                <c:pt idx="297">
                  <c:v>40191.375</c:v>
                </c:pt>
                <c:pt idx="298">
                  <c:v>40191.416666666664</c:v>
                </c:pt>
                <c:pt idx="299">
                  <c:v>40191.458333333336</c:v>
                </c:pt>
                <c:pt idx="300">
                  <c:v>40191.5</c:v>
                </c:pt>
                <c:pt idx="301">
                  <c:v>40191.541666666664</c:v>
                </c:pt>
                <c:pt idx="302">
                  <c:v>40191.583333333336</c:v>
                </c:pt>
                <c:pt idx="303">
                  <c:v>40191.625</c:v>
                </c:pt>
                <c:pt idx="304">
                  <c:v>40191.666666666664</c:v>
                </c:pt>
                <c:pt idx="305">
                  <c:v>40191.708333333336</c:v>
                </c:pt>
                <c:pt idx="306">
                  <c:v>40191.75</c:v>
                </c:pt>
                <c:pt idx="307">
                  <c:v>40191.791666666664</c:v>
                </c:pt>
                <c:pt idx="308">
                  <c:v>40191.833333333336</c:v>
                </c:pt>
                <c:pt idx="309">
                  <c:v>40191.875</c:v>
                </c:pt>
                <c:pt idx="310">
                  <c:v>40191.916666666664</c:v>
                </c:pt>
                <c:pt idx="311">
                  <c:v>40191.958333333336</c:v>
                </c:pt>
                <c:pt idx="312">
                  <c:v>40192</c:v>
                </c:pt>
                <c:pt idx="313">
                  <c:v>40192.041666666664</c:v>
                </c:pt>
                <c:pt idx="314">
                  <c:v>40192.083333333336</c:v>
                </c:pt>
                <c:pt idx="315">
                  <c:v>40192.125</c:v>
                </c:pt>
                <c:pt idx="316">
                  <c:v>40192.166666666664</c:v>
                </c:pt>
                <c:pt idx="317">
                  <c:v>40192.208333333336</c:v>
                </c:pt>
                <c:pt idx="318">
                  <c:v>40192.25</c:v>
                </c:pt>
                <c:pt idx="319">
                  <c:v>40192.291666666664</c:v>
                </c:pt>
                <c:pt idx="320">
                  <c:v>40192.333333333336</c:v>
                </c:pt>
                <c:pt idx="321">
                  <c:v>40192.375</c:v>
                </c:pt>
                <c:pt idx="322">
                  <c:v>40192.416666666664</c:v>
                </c:pt>
                <c:pt idx="323">
                  <c:v>40192.458333333336</c:v>
                </c:pt>
                <c:pt idx="324">
                  <c:v>40192.5</c:v>
                </c:pt>
                <c:pt idx="325">
                  <c:v>40192.541666666664</c:v>
                </c:pt>
                <c:pt idx="326">
                  <c:v>40192.583333333336</c:v>
                </c:pt>
                <c:pt idx="327">
                  <c:v>40192.625</c:v>
                </c:pt>
                <c:pt idx="328">
                  <c:v>40192.666666666664</c:v>
                </c:pt>
                <c:pt idx="329">
                  <c:v>40192.708333333336</c:v>
                </c:pt>
                <c:pt idx="330">
                  <c:v>40192.75</c:v>
                </c:pt>
                <c:pt idx="331">
                  <c:v>40192.791666666664</c:v>
                </c:pt>
                <c:pt idx="332">
                  <c:v>40192.833333333336</c:v>
                </c:pt>
                <c:pt idx="333">
                  <c:v>40192.875</c:v>
                </c:pt>
                <c:pt idx="334">
                  <c:v>40192.916666666664</c:v>
                </c:pt>
                <c:pt idx="335">
                  <c:v>40192.958333333336</c:v>
                </c:pt>
                <c:pt idx="336">
                  <c:v>40193</c:v>
                </c:pt>
                <c:pt idx="337">
                  <c:v>40193.041666666664</c:v>
                </c:pt>
                <c:pt idx="338">
                  <c:v>40193.083333333336</c:v>
                </c:pt>
                <c:pt idx="339">
                  <c:v>40193.125</c:v>
                </c:pt>
                <c:pt idx="340">
                  <c:v>40193.166666666664</c:v>
                </c:pt>
                <c:pt idx="341">
                  <c:v>40193.208333333336</c:v>
                </c:pt>
                <c:pt idx="342">
                  <c:v>40193.25</c:v>
                </c:pt>
                <c:pt idx="343">
                  <c:v>40193.291666666664</c:v>
                </c:pt>
                <c:pt idx="344">
                  <c:v>40193.333333333336</c:v>
                </c:pt>
                <c:pt idx="345">
                  <c:v>40193.375</c:v>
                </c:pt>
                <c:pt idx="346">
                  <c:v>40193.416666666664</c:v>
                </c:pt>
                <c:pt idx="347">
                  <c:v>40193.458333333336</c:v>
                </c:pt>
                <c:pt idx="348">
                  <c:v>40193.5</c:v>
                </c:pt>
                <c:pt idx="349">
                  <c:v>40193.541666666664</c:v>
                </c:pt>
                <c:pt idx="350">
                  <c:v>40193.583333333336</c:v>
                </c:pt>
                <c:pt idx="351">
                  <c:v>40193.625</c:v>
                </c:pt>
                <c:pt idx="352">
                  <c:v>40193.666666666664</c:v>
                </c:pt>
                <c:pt idx="353">
                  <c:v>40193.708333333336</c:v>
                </c:pt>
                <c:pt idx="354">
                  <c:v>40193.75</c:v>
                </c:pt>
                <c:pt idx="355">
                  <c:v>40193.791666666664</c:v>
                </c:pt>
                <c:pt idx="356">
                  <c:v>40193.833333333336</c:v>
                </c:pt>
                <c:pt idx="357">
                  <c:v>40193.875</c:v>
                </c:pt>
                <c:pt idx="358">
                  <c:v>40193.916666666664</c:v>
                </c:pt>
                <c:pt idx="359">
                  <c:v>40193.958333333336</c:v>
                </c:pt>
                <c:pt idx="360">
                  <c:v>40194</c:v>
                </c:pt>
                <c:pt idx="361">
                  <c:v>40194.041666666664</c:v>
                </c:pt>
                <c:pt idx="362">
                  <c:v>40194.083333333336</c:v>
                </c:pt>
                <c:pt idx="363">
                  <c:v>40194.125</c:v>
                </c:pt>
                <c:pt idx="364">
                  <c:v>40194.166666666664</c:v>
                </c:pt>
                <c:pt idx="365">
                  <c:v>40194.208333333336</c:v>
                </c:pt>
                <c:pt idx="366">
                  <c:v>40194.25</c:v>
                </c:pt>
                <c:pt idx="367">
                  <c:v>40194.291666666664</c:v>
                </c:pt>
                <c:pt idx="368">
                  <c:v>40194.333333333336</c:v>
                </c:pt>
                <c:pt idx="369">
                  <c:v>40194.375</c:v>
                </c:pt>
                <c:pt idx="370">
                  <c:v>40194.416666666664</c:v>
                </c:pt>
                <c:pt idx="371">
                  <c:v>40194.458333333336</c:v>
                </c:pt>
                <c:pt idx="372">
                  <c:v>40194.5</c:v>
                </c:pt>
                <c:pt idx="373">
                  <c:v>40194.541666666664</c:v>
                </c:pt>
                <c:pt idx="374">
                  <c:v>40194.583333333336</c:v>
                </c:pt>
                <c:pt idx="375">
                  <c:v>40194.625</c:v>
                </c:pt>
                <c:pt idx="376">
                  <c:v>40194.666666666664</c:v>
                </c:pt>
                <c:pt idx="377">
                  <c:v>40194.708333333336</c:v>
                </c:pt>
                <c:pt idx="378">
                  <c:v>40194.75</c:v>
                </c:pt>
                <c:pt idx="379">
                  <c:v>40194.791666666664</c:v>
                </c:pt>
                <c:pt idx="380">
                  <c:v>40194.833333333336</c:v>
                </c:pt>
                <c:pt idx="381">
                  <c:v>40194.875</c:v>
                </c:pt>
                <c:pt idx="382">
                  <c:v>40194.916666666664</c:v>
                </c:pt>
                <c:pt idx="383">
                  <c:v>40194.958333333336</c:v>
                </c:pt>
                <c:pt idx="384">
                  <c:v>40195</c:v>
                </c:pt>
                <c:pt idx="385">
                  <c:v>40195.041666666664</c:v>
                </c:pt>
                <c:pt idx="386">
                  <c:v>40195.083333333336</c:v>
                </c:pt>
                <c:pt idx="387">
                  <c:v>40195.125</c:v>
                </c:pt>
                <c:pt idx="388">
                  <c:v>40195.166666666664</c:v>
                </c:pt>
                <c:pt idx="389">
                  <c:v>40195.208333333336</c:v>
                </c:pt>
                <c:pt idx="390">
                  <c:v>40195.25</c:v>
                </c:pt>
                <c:pt idx="391">
                  <c:v>40195.291666666664</c:v>
                </c:pt>
                <c:pt idx="392">
                  <c:v>40195.333333333336</c:v>
                </c:pt>
                <c:pt idx="393">
                  <c:v>40195.375</c:v>
                </c:pt>
                <c:pt idx="394">
                  <c:v>40195.416666666664</c:v>
                </c:pt>
                <c:pt idx="395">
                  <c:v>40195.458333333336</c:v>
                </c:pt>
                <c:pt idx="396">
                  <c:v>40195.5</c:v>
                </c:pt>
                <c:pt idx="397">
                  <c:v>40195.541666666664</c:v>
                </c:pt>
                <c:pt idx="398">
                  <c:v>40195.583333333336</c:v>
                </c:pt>
                <c:pt idx="399">
                  <c:v>40195.625</c:v>
                </c:pt>
                <c:pt idx="400">
                  <c:v>40195.666666666664</c:v>
                </c:pt>
                <c:pt idx="401">
                  <c:v>40195.708333333336</c:v>
                </c:pt>
                <c:pt idx="402">
                  <c:v>40195.75</c:v>
                </c:pt>
                <c:pt idx="403">
                  <c:v>40195.791666666664</c:v>
                </c:pt>
                <c:pt idx="404">
                  <c:v>40195.833333333336</c:v>
                </c:pt>
                <c:pt idx="405">
                  <c:v>40195.875</c:v>
                </c:pt>
                <c:pt idx="406">
                  <c:v>40195.916666666664</c:v>
                </c:pt>
                <c:pt idx="407">
                  <c:v>40195.958333333336</c:v>
                </c:pt>
                <c:pt idx="408">
                  <c:v>40196</c:v>
                </c:pt>
                <c:pt idx="409">
                  <c:v>40196.041666666664</c:v>
                </c:pt>
                <c:pt idx="410">
                  <c:v>40196.083333333336</c:v>
                </c:pt>
                <c:pt idx="411">
                  <c:v>40196.125</c:v>
                </c:pt>
                <c:pt idx="412">
                  <c:v>40196.166666666664</c:v>
                </c:pt>
                <c:pt idx="413">
                  <c:v>40196.208333333336</c:v>
                </c:pt>
                <c:pt idx="414">
                  <c:v>40196.25</c:v>
                </c:pt>
                <c:pt idx="415">
                  <c:v>40196.291666666664</c:v>
                </c:pt>
                <c:pt idx="416">
                  <c:v>40196.333333333336</c:v>
                </c:pt>
                <c:pt idx="417">
                  <c:v>40196.375</c:v>
                </c:pt>
                <c:pt idx="418">
                  <c:v>40196.416666666664</c:v>
                </c:pt>
                <c:pt idx="419">
                  <c:v>40196.458333333336</c:v>
                </c:pt>
                <c:pt idx="420">
                  <c:v>40196.5</c:v>
                </c:pt>
                <c:pt idx="421">
                  <c:v>40196.541666666664</c:v>
                </c:pt>
                <c:pt idx="422">
                  <c:v>40196.583333333336</c:v>
                </c:pt>
                <c:pt idx="423">
                  <c:v>40196.625</c:v>
                </c:pt>
                <c:pt idx="424">
                  <c:v>40196.666666666664</c:v>
                </c:pt>
                <c:pt idx="425">
                  <c:v>40196.708333333336</c:v>
                </c:pt>
                <c:pt idx="426">
                  <c:v>40196.75</c:v>
                </c:pt>
                <c:pt idx="427">
                  <c:v>40196.791666666664</c:v>
                </c:pt>
                <c:pt idx="428">
                  <c:v>40196.833333333336</c:v>
                </c:pt>
                <c:pt idx="429">
                  <c:v>40196.875</c:v>
                </c:pt>
                <c:pt idx="430">
                  <c:v>40196.916666666664</c:v>
                </c:pt>
                <c:pt idx="431">
                  <c:v>40196.958333333336</c:v>
                </c:pt>
                <c:pt idx="432">
                  <c:v>40197</c:v>
                </c:pt>
                <c:pt idx="433">
                  <c:v>40197.041666666664</c:v>
                </c:pt>
                <c:pt idx="434">
                  <c:v>40197.083333333336</c:v>
                </c:pt>
                <c:pt idx="435">
                  <c:v>40197.125</c:v>
                </c:pt>
                <c:pt idx="436">
                  <c:v>40197.166666666664</c:v>
                </c:pt>
                <c:pt idx="437">
                  <c:v>40197.208333333336</c:v>
                </c:pt>
                <c:pt idx="438">
                  <c:v>40197.25</c:v>
                </c:pt>
                <c:pt idx="439">
                  <c:v>40197.291666666664</c:v>
                </c:pt>
                <c:pt idx="440">
                  <c:v>40197.333333333336</c:v>
                </c:pt>
                <c:pt idx="441">
                  <c:v>40197.375</c:v>
                </c:pt>
                <c:pt idx="442">
                  <c:v>40197.416666666664</c:v>
                </c:pt>
                <c:pt idx="443">
                  <c:v>40197.458333333336</c:v>
                </c:pt>
                <c:pt idx="444">
                  <c:v>40197.5</c:v>
                </c:pt>
                <c:pt idx="445">
                  <c:v>40197.541666666664</c:v>
                </c:pt>
                <c:pt idx="446">
                  <c:v>40197.583333333336</c:v>
                </c:pt>
                <c:pt idx="447">
                  <c:v>40197.625</c:v>
                </c:pt>
                <c:pt idx="448">
                  <c:v>40197.666666666664</c:v>
                </c:pt>
                <c:pt idx="449">
                  <c:v>40197.708333333336</c:v>
                </c:pt>
                <c:pt idx="450">
                  <c:v>40197.75</c:v>
                </c:pt>
                <c:pt idx="451">
                  <c:v>40197.791666666664</c:v>
                </c:pt>
                <c:pt idx="452">
                  <c:v>40197.833333333336</c:v>
                </c:pt>
                <c:pt idx="453">
                  <c:v>40197.875</c:v>
                </c:pt>
                <c:pt idx="454">
                  <c:v>40197.916666666664</c:v>
                </c:pt>
                <c:pt idx="455">
                  <c:v>40197.958333333336</c:v>
                </c:pt>
                <c:pt idx="456">
                  <c:v>40198</c:v>
                </c:pt>
                <c:pt idx="457">
                  <c:v>40198.041666666664</c:v>
                </c:pt>
                <c:pt idx="458">
                  <c:v>40198.083333333336</c:v>
                </c:pt>
                <c:pt idx="459">
                  <c:v>40198.125</c:v>
                </c:pt>
                <c:pt idx="460">
                  <c:v>40198.166666666664</c:v>
                </c:pt>
                <c:pt idx="461">
                  <c:v>40198.208333333336</c:v>
                </c:pt>
                <c:pt idx="462">
                  <c:v>40198.25</c:v>
                </c:pt>
                <c:pt idx="463">
                  <c:v>40198.291666666664</c:v>
                </c:pt>
                <c:pt idx="464">
                  <c:v>40198.333333333336</c:v>
                </c:pt>
                <c:pt idx="465">
                  <c:v>40198.375</c:v>
                </c:pt>
                <c:pt idx="466">
                  <c:v>40198.416666666664</c:v>
                </c:pt>
                <c:pt idx="467">
                  <c:v>40198.458333333336</c:v>
                </c:pt>
                <c:pt idx="468">
                  <c:v>40198.5</c:v>
                </c:pt>
                <c:pt idx="469">
                  <c:v>40198.541666666664</c:v>
                </c:pt>
                <c:pt idx="470">
                  <c:v>40198.583333333336</c:v>
                </c:pt>
                <c:pt idx="471">
                  <c:v>40198.625</c:v>
                </c:pt>
                <c:pt idx="472">
                  <c:v>40198.666666666664</c:v>
                </c:pt>
                <c:pt idx="473">
                  <c:v>40198.708333333336</c:v>
                </c:pt>
                <c:pt idx="474">
                  <c:v>40198.75</c:v>
                </c:pt>
                <c:pt idx="475">
                  <c:v>40198.791666666664</c:v>
                </c:pt>
                <c:pt idx="476">
                  <c:v>40198.833333333336</c:v>
                </c:pt>
                <c:pt idx="477">
                  <c:v>40198.875</c:v>
                </c:pt>
                <c:pt idx="478">
                  <c:v>40198.916666666664</c:v>
                </c:pt>
                <c:pt idx="479">
                  <c:v>40198.958333333336</c:v>
                </c:pt>
                <c:pt idx="480">
                  <c:v>40199</c:v>
                </c:pt>
                <c:pt idx="481">
                  <c:v>40199.041666666664</c:v>
                </c:pt>
                <c:pt idx="482">
                  <c:v>40199.083333333336</c:v>
                </c:pt>
                <c:pt idx="483">
                  <c:v>40199.125</c:v>
                </c:pt>
                <c:pt idx="484">
                  <c:v>40199.166666666664</c:v>
                </c:pt>
                <c:pt idx="485">
                  <c:v>40199.208333333336</c:v>
                </c:pt>
                <c:pt idx="486">
                  <c:v>40199.25</c:v>
                </c:pt>
                <c:pt idx="487">
                  <c:v>40199.291666666664</c:v>
                </c:pt>
                <c:pt idx="488">
                  <c:v>40199.333333333336</c:v>
                </c:pt>
                <c:pt idx="489">
                  <c:v>40199.375</c:v>
                </c:pt>
                <c:pt idx="490">
                  <c:v>40199.416666666664</c:v>
                </c:pt>
                <c:pt idx="491">
                  <c:v>40199.458333333336</c:v>
                </c:pt>
                <c:pt idx="492">
                  <c:v>40199.5</c:v>
                </c:pt>
                <c:pt idx="493">
                  <c:v>40199.541666666664</c:v>
                </c:pt>
                <c:pt idx="494">
                  <c:v>40199.583333333336</c:v>
                </c:pt>
                <c:pt idx="495">
                  <c:v>40199.625</c:v>
                </c:pt>
                <c:pt idx="496">
                  <c:v>40199.666666666664</c:v>
                </c:pt>
                <c:pt idx="497">
                  <c:v>40199.708333333336</c:v>
                </c:pt>
                <c:pt idx="498">
                  <c:v>40199.75</c:v>
                </c:pt>
                <c:pt idx="499">
                  <c:v>40199.791666666664</c:v>
                </c:pt>
                <c:pt idx="500">
                  <c:v>40199.833333333336</c:v>
                </c:pt>
                <c:pt idx="501">
                  <c:v>40199.875</c:v>
                </c:pt>
                <c:pt idx="502">
                  <c:v>40199.916666666664</c:v>
                </c:pt>
                <c:pt idx="503">
                  <c:v>40199.958333333336</c:v>
                </c:pt>
                <c:pt idx="504">
                  <c:v>40200</c:v>
                </c:pt>
                <c:pt idx="505">
                  <c:v>40200.041666666664</c:v>
                </c:pt>
                <c:pt idx="506">
                  <c:v>40200.083333333336</c:v>
                </c:pt>
                <c:pt idx="507">
                  <c:v>40200.125</c:v>
                </c:pt>
                <c:pt idx="508">
                  <c:v>40200.166666666664</c:v>
                </c:pt>
                <c:pt idx="509">
                  <c:v>40200.208333333336</c:v>
                </c:pt>
                <c:pt idx="510">
                  <c:v>40200.25</c:v>
                </c:pt>
                <c:pt idx="511">
                  <c:v>40200.291666666664</c:v>
                </c:pt>
                <c:pt idx="512">
                  <c:v>40200.333333333336</c:v>
                </c:pt>
                <c:pt idx="513">
                  <c:v>40200.375</c:v>
                </c:pt>
                <c:pt idx="514">
                  <c:v>40200.416666666664</c:v>
                </c:pt>
                <c:pt idx="515">
                  <c:v>40200.458333333336</c:v>
                </c:pt>
                <c:pt idx="516">
                  <c:v>40200.5</c:v>
                </c:pt>
                <c:pt idx="517">
                  <c:v>40200.541666666664</c:v>
                </c:pt>
                <c:pt idx="518">
                  <c:v>40200.583333333336</c:v>
                </c:pt>
                <c:pt idx="519">
                  <c:v>40200.625</c:v>
                </c:pt>
                <c:pt idx="520">
                  <c:v>40200.666666666664</c:v>
                </c:pt>
                <c:pt idx="521">
                  <c:v>40200.708333333336</c:v>
                </c:pt>
                <c:pt idx="522">
                  <c:v>40200.75</c:v>
                </c:pt>
                <c:pt idx="523">
                  <c:v>40200.791666666664</c:v>
                </c:pt>
                <c:pt idx="524">
                  <c:v>40200.833333333336</c:v>
                </c:pt>
                <c:pt idx="525">
                  <c:v>40200.875</c:v>
                </c:pt>
                <c:pt idx="526">
                  <c:v>40200.916666666664</c:v>
                </c:pt>
                <c:pt idx="527">
                  <c:v>40200.958333333336</c:v>
                </c:pt>
                <c:pt idx="528">
                  <c:v>40201</c:v>
                </c:pt>
                <c:pt idx="529">
                  <c:v>40201.041666666664</c:v>
                </c:pt>
                <c:pt idx="530">
                  <c:v>40201.083333333336</c:v>
                </c:pt>
                <c:pt idx="531">
                  <c:v>40201.125</c:v>
                </c:pt>
                <c:pt idx="532">
                  <c:v>40201.166666666664</c:v>
                </c:pt>
                <c:pt idx="533">
                  <c:v>40201.208333333336</c:v>
                </c:pt>
                <c:pt idx="534">
                  <c:v>40201.25</c:v>
                </c:pt>
                <c:pt idx="535">
                  <c:v>40201.291666666664</c:v>
                </c:pt>
                <c:pt idx="536">
                  <c:v>40201.333333333336</c:v>
                </c:pt>
                <c:pt idx="537">
                  <c:v>40201.375</c:v>
                </c:pt>
                <c:pt idx="538">
                  <c:v>40201.416666666664</c:v>
                </c:pt>
                <c:pt idx="539">
                  <c:v>40201.458333333336</c:v>
                </c:pt>
                <c:pt idx="540">
                  <c:v>40201.5</c:v>
                </c:pt>
                <c:pt idx="541">
                  <c:v>40201.541666666664</c:v>
                </c:pt>
                <c:pt idx="542">
                  <c:v>40201.583333333336</c:v>
                </c:pt>
                <c:pt idx="543">
                  <c:v>40201.625</c:v>
                </c:pt>
                <c:pt idx="544">
                  <c:v>40201.666666666664</c:v>
                </c:pt>
                <c:pt idx="545">
                  <c:v>40201.708333333336</c:v>
                </c:pt>
                <c:pt idx="546">
                  <c:v>40201.75</c:v>
                </c:pt>
                <c:pt idx="547">
                  <c:v>40201.791666666664</c:v>
                </c:pt>
                <c:pt idx="548">
                  <c:v>40201.833333333336</c:v>
                </c:pt>
                <c:pt idx="549">
                  <c:v>40201.875</c:v>
                </c:pt>
                <c:pt idx="550">
                  <c:v>40201.916666666664</c:v>
                </c:pt>
                <c:pt idx="551">
                  <c:v>40201.958333333336</c:v>
                </c:pt>
                <c:pt idx="552">
                  <c:v>40202</c:v>
                </c:pt>
                <c:pt idx="553">
                  <c:v>40202.041666666664</c:v>
                </c:pt>
                <c:pt idx="554">
                  <c:v>40202.083333333336</c:v>
                </c:pt>
                <c:pt idx="555">
                  <c:v>40202.125</c:v>
                </c:pt>
                <c:pt idx="556">
                  <c:v>40202.166666666664</c:v>
                </c:pt>
                <c:pt idx="557">
                  <c:v>40202.208333333336</c:v>
                </c:pt>
                <c:pt idx="558">
                  <c:v>40202.25</c:v>
                </c:pt>
                <c:pt idx="559">
                  <c:v>40202.291666666664</c:v>
                </c:pt>
                <c:pt idx="560">
                  <c:v>40202.333333333336</c:v>
                </c:pt>
                <c:pt idx="561">
                  <c:v>40202.375</c:v>
                </c:pt>
                <c:pt idx="562">
                  <c:v>40202.416666666664</c:v>
                </c:pt>
                <c:pt idx="563">
                  <c:v>40202.458333333336</c:v>
                </c:pt>
                <c:pt idx="564">
                  <c:v>40202.5</c:v>
                </c:pt>
                <c:pt idx="565">
                  <c:v>40202.541666666664</c:v>
                </c:pt>
                <c:pt idx="566">
                  <c:v>40202.583333333336</c:v>
                </c:pt>
                <c:pt idx="567">
                  <c:v>40202.625</c:v>
                </c:pt>
                <c:pt idx="568">
                  <c:v>40202.666666666664</c:v>
                </c:pt>
                <c:pt idx="569">
                  <c:v>40202.708333333336</c:v>
                </c:pt>
                <c:pt idx="570">
                  <c:v>40202.75</c:v>
                </c:pt>
                <c:pt idx="571">
                  <c:v>40202.791666666664</c:v>
                </c:pt>
                <c:pt idx="572">
                  <c:v>40202.833333333336</c:v>
                </c:pt>
                <c:pt idx="573">
                  <c:v>40202.875</c:v>
                </c:pt>
                <c:pt idx="574">
                  <c:v>40202.916666666664</c:v>
                </c:pt>
                <c:pt idx="575">
                  <c:v>40202.958333333336</c:v>
                </c:pt>
                <c:pt idx="576">
                  <c:v>40203</c:v>
                </c:pt>
                <c:pt idx="577">
                  <c:v>40203.041666666664</c:v>
                </c:pt>
                <c:pt idx="578">
                  <c:v>40203.083333333336</c:v>
                </c:pt>
                <c:pt idx="579">
                  <c:v>40203.125</c:v>
                </c:pt>
                <c:pt idx="580">
                  <c:v>40203.166666666664</c:v>
                </c:pt>
                <c:pt idx="581">
                  <c:v>40203.208333333336</c:v>
                </c:pt>
                <c:pt idx="582">
                  <c:v>40203.25</c:v>
                </c:pt>
                <c:pt idx="583">
                  <c:v>40203.291666666664</c:v>
                </c:pt>
                <c:pt idx="584">
                  <c:v>40203.333333333336</c:v>
                </c:pt>
                <c:pt idx="585">
                  <c:v>40203.375</c:v>
                </c:pt>
                <c:pt idx="586">
                  <c:v>40203.416666666664</c:v>
                </c:pt>
                <c:pt idx="587">
                  <c:v>40203.458333333336</c:v>
                </c:pt>
                <c:pt idx="588">
                  <c:v>40203.5</c:v>
                </c:pt>
                <c:pt idx="589">
                  <c:v>40203.541666666664</c:v>
                </c:pt>
                <c:pt idx="590">
                  <c:v>40203.583333333336</c:v>
                </c:pt>
                <c:pt idx="591">
                  <c:v>40203.625</c:v>
                </c:pt>
                <c:pt idx="592">
                  <c:v>40203.666666666664</c:v>
                </c:pt>
                <c:pt idx="593">
                  <c:v>40203.708333333336</c:v>
                </c:pt>
                <c:pt idx="594">
                  <c:v>40203.75</c:v>
                </c:pt>
                <c:pt idx="595">
                  <c:v>40203.791666666664</c:v>
                </c:pt>
                <c:pt idx="596">
                  <c:v>40203.833333333336</c:v>
                </c:pt>
                <c:pt idx="597">
                  <c:v>40203.875</c:v>
                </c:pt>
                <c:pt idx="598">
                  <c:v>40203.916666666664</c:v>
                </c:pt>
                <c:pt idx="599">
                  <c:v>40203.958333333336</c:v>
                </c:pt>
                <c:pt idx="600">
                  <c:v>40204</c:v>
                </c:pt>
                <c:pt idx="601">
                  <c:v>40204.041666666664</c:v>
                </c:pt>
                <c:pt idx="602">
                  <c:v>40204.083333333336</c:v>
                </c:pt>
                <c:pt idx="603">
                  <c:v>40204.125</c:v>
                </c:pt>
                <c:pt idx="604">
                  <c:v>40204.166666666664</c:v>
                </c:pt>
                <c:pt idx="605">
                  <c:v>40204.208333333336</c:v>
                </c:pt>
                <c:pt idx="606">
                  <c:v>40204.25</c:v>
                </c:pt>
                <c:pt idx="607">
                  <c:v>40204.291666666664</c:v>
                </c:pt>
                <c:pt idx="608">
                  <c:v>40204.333333333336</c:v>
                </c:pt>
                <c:pt idx="609">
                  <c:v>40204.375</c:v>
                </c:pt>
                <c:pt idx="610">
                  <c:v>40204.416666666664</c:v>
                </c:pt>
                <c:pt idx="611">
                  <c:v>40204.458333333336</c:v>
                </c:pt>
                <c:pt idx="612">
                  <c:v>40204.5</c:v>
                </c:pt>
                <c:pt idx="613">
                  <c:v>40204.541666666664</c:v>
                </c:pt>
                <c:pt idx="614">
                  <c:v>40204.583333333336</c:v>
                </c:pt>
                <c:pt idx="615">
                  <c:v>40204.625</c:v>
                </c:pt>
                <c:pt idx="616">
                  <c:v>40204.666666666664</c:v>
                </c:pt>
                <c:pt idx="617">
                  <c:v>40204.708333333336</c:v>
                </c:pt>
                <c:pt idx="618">
                  <c:v>40204.75</c:v>
                </c:pt>
                <c:pt idx="619">
                  <c:v>40204.791666666664</c:v>
                </c:pt>
                <c:pt idx="620">
                  <c:v>40204.833333333336</c:v>
                </c:pt>
                <c:pt idx="621">
                  <c:v>40204.875</c:v>
                </c:pt>
                <c:pt idx="622">
                  <c:v>40204.916666666664</c:v>
                </c:pt>
                <c:pt idx="623">
                  <c:v>40204.958333333336</c:v>
                </c:pt>
                <c:pt idx="624">
                  <c:v>40205</c:v>
                </c:pt>
                <c:pt idx="625">
                  <c:v>40205.041666666664</c:v>
                </c:pt>
                <c:pt idx="626">
                  <c:v>40205.083333333336</c:v>
                </c:pt>
                <c:pt idx="627">
                  <c:v>40205.125</c:v>
                </c:pt>
                <c:pt idx="628">
                  <c:v>40205.166666666664</c:v>
                </c:pt>
                <c:pt idx="629">
                  <c:v>40205.208333333336</c:v>
                </c:pt>
                <c:pt idx="630">
                  <c:v>40205.25</c:v>
                </c:pt>
                <c:pt idx="631">
                  <c:v>40205.291666666664</c:v>
                </c:pt>
                <c:pt idx="632">
                  <c:v>40205.333333333336</c:v>
                </c:pt>
                <c:pt idx="633">
                  <c:v>40205.375</c:v>
                </c:pt>
                <c:pt idx="634">
                  <c:v>40205.416666666664</c:v>
                </c:pt>
                <c:pt idx="635">
                  <c:v>40205.458333333336</c:v>
                </c:pt>
                <c:pt idx="636">
                  <c:v>40205.5</c:v>
                </c:pt>
                <c:pt idx="637">
                  <c:v>40205.541666666664</c:v>
                </c:pt>
                <c:pt idx="638">
                  <c:v>40205.583333333336</c:v>
                </c:pt>
                <c:pt idx="639">
                  <c:v>40205.625</c:v>
                </c:pt>
                <c:pt idx="640">
                  <c:v>40205.666666666664</c:v>
                </c:pt>
                <c:pt idx="641">
                  <c:v>40205.708333333336</c:v>
                </c:pt>
                <c:pt idx="642">
                  <c:v>40205.75</c:v>
                </c:pt>
                <c:pt idx="643">
                  <c:v>40205.791666666664</c:v>
                </c:pt>
                <c:pt idx="644">
                  <c:v>40205.833333333336</c:v>
                </c:pt>
                <c:pt idx="645">
                  <c:v>40205.875</c:v>
                </c:pt>
                <c:pt idx="646">
                  <c:v>40205.916666666664</c:v>
                </c:pt>
                <c:pt idx="647">
                  <c:v>40205.958333333336</c:v>
                </c:pt>
                <c:pt idx="648">
                  <c:v>40206</c:v>
                </c:pt>
                <c:pt idx="649">
                  <c:v>40206.041666666664</c:v>
                </c:pt>
                <c:pt idx="650">
                  <c:v>40206.083333333336</c:v>
                </c:pt>
                <c:pt idx="651">
                  <c:v>40206.125</c:v>
                </c:pt>
                <c:pt idx="652">
                  <c:v>40206.166666666664</c:v>
                </c:pt>
                <c:pt idx="653">
                  <c:v>40206.208333333336</c:v>
                </c:pt>
                <c:pt idx="654">
                  <c:v>40206.25</c:v>
                </c:pt>
                <c:pt idx="655">
                  <c:v>40206.291666666664</c:v>
                </c:pt>
                <c:pt idx="656">
                  <c:v>40206.333333333336</c:v>
                </c:pt>
                <c:pt idx="657">
                  <c:v>40206.375</c:v>
                </c:pt>
                <c:pt idx="658">
                  <c:v>40206.416666666664</c:v>
                </c:pt>
                <c:pt idx="659">
                  <c:v>40206.458333333336</c:v>
                </c:pt>
                <c:pt idx="660">
                  <c:v>40206.5</c:v>
                </c:pt>
                <c:pt idx="661">
                  <c:v>40206.541666666664</c:v>
                </c:pt>
                <c:pt idx="662">
                  <c:v>40206.583333333336</c:v>
                </c:pt>
                <c:pt idx="663">
                  <c:v>40206.625</c:v>
                </c:pt>
                <c:pt idx="664">
                  <c:v>40206.666666666664</c:v>
                </c:pt>
                <c:pt idx="665">
                  <c:v>40206.708333333336</c:v>
                </c:pt>
                <c:pt idx="666">
                  <c:v>40206.75</c:v>
                </c:pt>
                <c:pt idx="667">
                  <c:v>40206.791666666664</c:v>
                </c:pt>
                <c:pt idx="668">
                  <c:v>40206.833333333336</c:v>
                </c:pt>
                <c:pt idx="669">
                  <c:v>40206.875</c:v>
                </c:pt>
                <c:pt idx="670">
                  <c:v>40206.916666666664</c:v>
                </c:pt>
                <c:pt idx="671">
                  <c:v>40206.958333333336</c:v>
                </c:pt>
                <c:pt idx="672">
                  <c:v>40207</c:v>
                </c:pt>
                <c:pt idx="673">
                  <c:v>40207.041666666664</c:v>
                </c:pt>
                <c:pt idx="674">
                  <c:v>40207.083333333336</c:v>
                </c:pt>
                <c:pt idx="675">
                  <c:v>40207.125</c:v>
                </c:pt>
                <c:pt idx="676">
                  <c:v>40207.166666666664</c:v>
                </c:pt>
                <c:pt idx="677">
                  <c:v>40207.208333333336</c:v>
                </c:pt>
                <c:pt idx="678">
                  <c:v>40207.25</c:v>
                </c:pt>
                <c:pt idx="679">
                  <c:v>40207.291666666664</c:v>
                </c:pt>
                <c:pt idx="680">
                  <c:v>40207.333333333336</c:v>
                </c:pt>
                <c:pt idx="681">
                  <c:v>40207.375</c:v>
                </c:pt>
                <c:pt idx="682">
                  <c:v>40207.416666666664</c:v>
                </c:pt>
                <c:pt idx="683">
                  <c:v>40207.458333333336</c:v>
                </c:pt>
                <c:pt idx="684">
                  <c:v>40207.5</c:v>
                </c:pt>
                <c:pt idx="685">
                  <c:v>40207.541666666664</c:v>
                </c:pt>
                <c:pt idx="686">
                  <c:v>40207.583333333336</c:v>
                </c:pt>
                <c:pt idx="687">
                  <c:v>40207.625</c:v>
                </c:pt>
                <c:pt idx="688">
                  <c:v>40207.666666666664</c:v>
                </c:pt>
                <c:pt idx="689">
                  <c:v>40207.708333333336</c:v>
                </c:pt>
                <c:pt idx="690">
                  <c:v>40207.75</c:v>
                </c:pt>
                <c:pt idx="691">
                  <c:v>40207.791666666664</c:v>
                </c:pt>
                <c:pt idx="692">
                  <c:v>40207.833333333336</c:v>
                </c:pt>
                <c:pt idx="693">
                  <c:v>40207.875</c:v>
                </c:pt>
                <c:pt idx="694">
                  <c:v>40207.916666666664</c:v>
                </c:pt>
                <c:pt idx="695">
                  <c:v>40207.958333333336</c:v>
                </c:pt>
                <c:pt idx="696">
                  <c:v>40208</c:v>
                </c:pt>
                <c:pt idx="697">
                  <c:v>40208.041666666664</c:v>
                </c:pt>
                <c:pt idx="698">
                  <c:v>40208.083333333336</c:v>
                </c:pt>
                <c:pt idx="699">
                  <c:v>40208.125</c:v>
                </c:pt>
                <c:pt idx="700">
                  <c:v>40208.166666666664</c:v>
                </c:pt>
                <c:pt idx="701">
                  <c:v>40208.208333333336</c:v>
                </c:pt>
                <c:pt idx="702">
                  <c:v>40208.25</c:v>
                </c:pt>
                <c:pt idx="703">
                  <c:v>40208.291666666664</c:v>
                </c:pt>
                <c:pt idx="704">
                  <c:v>40208.333333333336</c:v>
                </c:pt>
                <c:pt idx="705">
                  <c:v>40208.375</c:v>
                </c:pt>
                <c:pt idx="706">
                  <c:v>40208.416666666664</c:v>
                </c:pt>
                <c:pt idx="707">
                  <c:v>40208.458333333336</c:v>
                </c:pt>
                <c:pt idx="708">
                  <c:v>40208.5</c:v>
                </c:pt>
                <c:pt idx="709">
                  <c:v>40208.541666666664</c:v>
                </c:pt>
                <c:pt idx="710">
                  <c:v>40208.583333333336</c:v>
                </c:pt>
                <c:pt idx="711">
                  <c:v>40208.625</c:v>
                </c:pt>
                <c:pt idx="712">
                  <c:v>40208.666666666664</c:v>
                </c:pt>
                <c:pt idx="713">
                  <c:v>40208.708333333336</c:v>
                </c:pt>
                <c:pt idx="714">
                  <c:v>40208.75</c:v>
                </c:pt>
                <c:pt idx="715">
                  <c:v>40208.791666666664</c:v>
                </c:pt>
                <c:pt idx="716">
                  <c:v>40208.833333333336</c:v>
                </c:pt>
                <c:pt idx="717">
                  <c:v>40208.875</c:v>
                </c:pt>
                <c:pt idx="718">
                  <c:v>40208.916666666664</c:v>
                </c:pt>
                <c:pt idx="719">
                  <c:v>40208.958333333336</c:v>
                </c:pt>
                <c:pt idx="720">
                  <c:v>40209</c:v>
                </c:pt>
                <c:pt idx="721">
                  <c:v>40209.041666666664</c:v>
                </c:pt>
                <c:pt idx="722">
                  <c:v>40209.083333333336</c:v>
                </c:pt>
                <c:pt idx="723">
                  <c:v>40209.125</c:v>
                </c:pt>
                <c:pt idx="724">
                  <c:v>40209.166666666664</c:v>
                </c:pt>
                <c:pt idx="725">
                  <c:v>40209.208333333336</c:v>
                </c:pt>
                <c:pt idx="726">
                  <c:v>40209.25</c:v>
                </c:pt>
                <c:pt idx="727">
                  <c:v>40209.291666666664</c:v>
                </c:pt>
                <c:pt idx="728">
                  <c:v>40209.333333333336</c:v>
                </c:pt>
                <c:pt idx="729">
                  <c:v>40209.375</c:v>
                </c:pt>
                <c:pt idx="730">
                  <c:v>40209.416666666664</c:v>
                </c:pt>
                <c:pt idx="731">
                  <c:v>40209.458333333336</c:v>
                </c:pt>
                <c:pt idx="732">
                  <c:v>40209.5</c:v>
                </c:pt>
                <c:pt idx="733">
                  <c:v>40209.541666666664</c:v>
                </c:pt>
                <c:pt idx="734">
                  <c:v>40209.583333333336</c:v>
                </c:pt>
                <c:pt idx="735">
                  <c:v>40209.625</c:v>
                </c:pt>
                <c:pt idx="736">
                  <c:v>40209.666666666664</c:v>
                </c:pt>
                <c:pt idx="737">
                  <c:v>40209.708333333336</c:v>
                </c:pt>
                <c:pt idx="738">
                  <c:v>40209.75</c:v>
                </c:pt>
                <c:pt idx="739">
                  <c:v>40209.791666666664</c:v>
                </c:pt>
                <c:pt idx="740">
                  <c:v>40209.833333333336</c:v>
                </c:pt>
                <c:pt idx="741">
                  <c:v>40209.875</c:v>
                </c:pt>
                <c:pt idx="742">
                  <c:v>40209.916666666664</c:v>
                </c:pt>
                <c:pt idx="743">
                  <c:v>40209.958333333336</c:v>
                </c:pt>
                <c:pt idx="744">
                  <c:v>40210</c:v>
                </c:pt>
                <c:pt idx="745">
                  <c:v>40210.041666666664</c:v>
                </c:pt>
                <c:pt idx="746">
                  <c:v>40210.083333333336</c:v>
                </c:pt>
                <c:pt idx="747">
                  <c:v>40210.125</c:v>
                </c:pt>
                <c:pt idx="748">
                  <c:v>40210.166666666664</c:v>
                </c:pt>
                <c:pt idx="749">
                  <c:v>40210.208333333336</c:v>
                </c:pt>
                <c:pt idx="750">
                  <c:v>40210.25</c:v>
                </c:pt>
                <c:pt idx="751">
                  <c:v>40210.291666666664</c:v>
                </c:pt>
                <c:pt idx="752">
                  <c:v>40210.333333333336</c:v>
                </c:pt>
                <c:pt idx="753">
                  <c:v>40210.375</c:v>
                </c:pt>
                <c:pt idx="754">
                  <c:v>40210.416666666664</c:v>
                </c:pt>
                <c:pt idx="755">
                  <c:v>40210.458333333336</c:v>
                </c:pt>
                <c:pt idx="756">
                  <c:v>40210.5</c:v>
                </c:pt>
                <c:pt idx="757">
                  <c:v>40210.541666666664</c:v>
                </c:pt>
                <c:pt idx="758">
                  <c:v>40210.583333333336</c:v>
                </c:pt>
                <c:pt idx="759">
                  <c:v>40210.625</c:v>
                </c:pt>
                <c:pt idx="760">
                  <c:v>40210.666666666664</c:v>
                </c:pt>
                <c:pt idx="761">
                  <c:v>40210.708333333336</c:v>
                </c:pt>
                <c:pt idx="762">
                  <c:v>40210.75</c:v>
                </c:pt>
                <c:pt idx="763">
                  <c:v>40210.791666666664</c:v>
                </c:pt>
                <c:pt idx="764">
                  <c:v>40210.833333333336</c:v>
                </c:pt>
                <c:pt idx="765">
                  <c:v>40210.875</c:v>
                </c:pt>
                <c:pt idx="766">
                  <c:v>40210.916666666664</c:v>
                </c:pt>
                <c:pt idx="767">
                  <c:v>40210.958333333336</c:v>
                </c:pt>
                <c:pt idx="768">
                  <c:v>40211</c:v>
                </c:pt>
                <c:pt idx="769">
                  <c:v>40211.041666666664</c:v>
                </c:pt>
                <c:pt idx="770">
                  <c:v>40211.083333333336</c:v>
                </c:pt>
                <c:pt idx="771">
                  <c:v>40211.125</c:v>
                </c:pt>
                <c:pt idx="772">
                  <c:v>40211.166666666664</c:v>
                </c:pt>
                <c:pt idx="773">
                  <c:v>40211.208333333336</c:v>
                </c:pt>
                <c:pt idx="774">
                  <c:v>40211.25</c:v>
                </c:pt>
                <c:pt idx="775">
                  <c:v>40211.291666666664</c:v>
                </c:pt>
                <c:pt idx="776">
                  <c:v>40211.333333333336</c:v>
                </c:pt>
                <c:pt idx="777">
                  <c:v>40211.375</c:v>
                </c:pt>
                <c:pt idx="778">
                  <c:v>40211.416666666664</c:v>
                </c:pt>
                <c:pt idx="779">
                  <c:v>40211.458333333336</c:v>
                </c:pt>
                <c:pt idx="780">
                  <c:v>40211.5</c:v>
                </c:pt>
                <c:pt idx="781">
                  <c:v>40211.541666666664</c:v>
                </c:pt>
                <c:pt idx="782">
                  <c:v>40211.583333333336</c:v>
                </c:pt>
                <c:pt idx="783">
                  <c:v>40211.625</c:v>
                </c:pt>
                <c:pt idx="784">
                  <c:v>40211.666666666664</c:v>
                </c:pt>
                <c:pt idx="785">
                  <c:v>40211.708333333336</c:v>
                </c:pt>
                <c:pt idx="786">
                  <c:v>40211.75</c:v>
                </c:pt>
                <c:pt idx="787">
                  <c:v>40211.791666666664</c:v>
                </c:pt>
                <c:pt idx="788">
                  <c:v>40211.833333333336</c:v>
                </c:pt>
                <c:pt idx="789">
                  <c:v>40211.875</c:v>
                </c:pt>
                <c:pt idx="790">
                  <c:v>40211.916666666664</c:v>
                </c:pt>
                <c:pt idx="791">
                  <c:v>40211.958333333336</c:v>
                </c:pt>
                <c:pt idx="792">
                  <c:v>40212</c:v>
                </c:pt>
                <c:pt idx="793">
                  <c:v>40212.041666666664</c:v>
                </c:pt>
                <c:pt idx="794">
                  <c:v>40212.083333333336</c:v>
                </c:pt>
                <c:pt idx="795">
                  <c:v>40212.125</c:v>
                </c:pt>
                <c:pt idx="796">
                  <c:v>40212.166666666664</c:v>
                </c:pt>
                <c:pt idx="797">
                  <c:v>40212.208333333336</c:v>
                </c:pt>
                <c:pt idx="798">
                  <c:v>40212.25</c:v>
                </c:pt>
                <c:pt idx="799">
                  <c:v>40212.291666666664</c:v>
                </c:pt>
                <c:pt idx="800">
                  <c:v>40212.333333333336</c:v>
                </c:pt>
                <c:pt idx="801">
                  <c:v>40212.375</c:v>
                </c:pt>
                <c:pt idx="802">
                  <c:v>40212.416666666664</c:v>
                </c:pt>
                <c:pt idx="803">
                  <c:v>40212.458333333336</c:v>
                </c:pt>
                <c:pt idx="804">
                  <c:v>40212.5</c:v>
                </c:pt>
                <c:pt idx="805">
                  <c:v>40212.541666666664</c:v>
                </c:pt>
                <c:pt idx="806">
                  <c:v>40212.583333333336</c:v>
                </c:pt>
                <c:pt idx="807">
                  <c:v>40212.625</c:v>
                </c:pt>
                <c:pt idx="808">
                  <c:v>40212.666666666664</c:v>
                </c:pt>
                <c:pt idx="809">
                  <c:v>40212.708333333336</c:v>
                </c:pt>
                <c:pt idx="810">
                  <c:v>40212.75</c:v>
                </c:pt>
                <c:pt idx="811">
                  <c:v>40212.791666666664</c:v>
                </c:pt>
                <c:pt idx="812">
                  <c:v>40212.833333333336</c:v>
                </c:pt>
                <c:pt idx="813">
                  <c:v>40212.875</c:v>
                </c:pt>
                <c:pt idx="814">
                  <c:v>40212.916666666664</c:v>
                </c:pt>
                <c:pt idx="815">
                  <c:v>40212.958333333336</c:v>
                </c:pt>
                <c:pt idx="816">
                  <c:v>40213</c:v>
                </c:pt>
                <c:pt idx="817">
                  <c:v>40213.041666666664</c:v>
                </c:pt>
                <c:pt idx="818">
                  <c:v>40213.083333333336</c:v>
                </c:pt>
                <c:pt idx="819">
                  <c:v>40213.125</c:v>
                </c:pt>
                <c:pt idx="820">
                  <c:v>40213.166666666664</c:v>
                </c:pt>
                <c:pt idx="821">
                  <c:v>40213.208333333336</c:v>
                </c:pt>
                <c:pt idx="822">
                  <c:v>40213.25</c:v>
                </c:pt>
                <c:pt idx="823">
                  <c:v>40213.291666666664</c:v>
                </c:pt>
                <c:pt idx="824">
                  <c:v>40213.333333333336</c:v>
                </c:pt>
                <c:pt idx="825">
                  <c:v>40213.375</c:v>
                </c:pt>
                <c:pt idx="826">
                  <c:v>40213.416666666664</c:v>
                </c:pt>
                <c:pt idx="827">
                  <c:v>40213.458333333336</c:v>
                </c:pt>
                <c:pt idx="828">
                  <c:v>40213.5</c:v>
                </c:pt>
                <c:pt idx="829">
                  <c:v>40213.541666666664</c:v>
                </c:pt>
                <c:pt idx="830">
                  <c:v>40213.583333333336</c:v>
                </c:pt>
                <c:pt idx="831">
                  <c:v>40213.625</c:v>
                </c:pt>
                <c:pt idx="832">
                  <c:v>40213.666666666664</c:v>
                </c:pt>
                <c:pt idx="833">
                  <c:v>40213.708333333336</c:v>
                </c:pt>
                <c:pt idx="834">
                  <c:v>40213.75</c:v>
                </c:pt>
                <c:pt idx="835">
                  <c:v>40213.791666666664</c:v>
                </c:pt>
                <c:pt idx="836">
                  <c:v>40213.833333333336</c:v>
                </c:pt>
                <c:pt idx="837">
                  <c:v>40213.875</c:v>
                </c:pt>
                <c:pt idx="838">
                  <c:v>40213.916666666664</c:v>
                </c:pt>
                <c:pt idx="839">
                  <c:v>40213.958333333336</c:v>
                </c:pt>
                <c:pt idx="840">
                  <c:v>40214</c:v>
                </c:pt>
                <c:pt idx="841">
                  <c:v>40214.041666666664</c:v>
                </c:pt>
                <c:pt idx="842">
                  <c:v>40214.083333333336</c:v>
                </c:pt>
                <c:pt idx="843">
                  <c:v>40214.125</c:v>
                </c:pt>
                <c:pt idx="844">
                  <c:v>40214.166666666664</c:v>
                </c:pt>
                <c:pt idx="845">
                  <c:v>40214.208333333336</c:v>
                </c:pt>
                <c:pt idx="846">
                  <c:v>40214.25</c:v>
                </c:pt>
                <c:pt idx="847">
                  <c:v>40214.291666666664</c:v>
                </c:pt>
                <c:pt idx="848">
                  <c:v>40214.333333333336</c:v>
                </c:pt>
                <c:pt idx="849">
                  <c:v>40214.375</c:v>
                </c:pt>
                <c:pt idx="850">
                  <c:v>40214.416666666664</c:v>
                </c:pt>
                <c:pt idx="851">
                  <c:v>40214.458333333336</c:v>
                </c:pt>
                <c:pt idx="852">
                  <c:v>40214.5</c:v>
                </c:pt>
                <c:pt idx="853">
                  <c:v>40214.541666666664</c:v>
                </c:pt>
                <c:pt idx="854">
                  <c:v>40214.583333333336</c:v>
                </c:pt>
                <c:pt idx="855">
                  <c:v>40214.625</c:v>
                </c:pt>
                <c:pt idx="856">
                  <c:v>40214.666666666664</c:v>
                </c:pt>
                <c:pt idx="857">
                  <c:v>40214.708333333336</c:v>
                </c:pt>
                <c:pt idx="858">
                  <c:v>40214.75</c:v>
                </c:pt>
                <c:pt idx="859">
                  <c:v>40214.791666666664</c:v>
                </c:pt>
                <c:pt idx="860">
                  <c:v>40214.833333333336</c:v>
                </c:pt>
                <c:pt idx="861">
                  <c:v>40214.875</c:v>
                </c:pt>
                <c:pt idx="862">
                  <c:v>40214.916666666664</c:v>
                </c:pt>
                <c:pt idx="863">
                  <c:v>40214.958333333336</c:v>
                </c:pt>
                <c:pt idx="864">
                  <c:v>40215</c:v>
                </c:pt>
                <c:pt idx="865">
                  <c:v>40215.041666666664</c:v>
                </c:pt>
                <c:pt idx="866">
                  <c:v>40215.083333333336</c:v>
                </c:pt>
                <c:pt idx="867">
                  <c:v>40215.125</c:v>
                </c:pt>
                <c:pt idx="868">
                  <c:v>40215.166666666664</c:v>
                </c:pt>
                <c:pt idx="869">
                  <c:v>40215.208333333336</c:v>
                </c:pt>
                <c:pt idx="870">
                  <c:v>40215.25</c:v>
                </c:pt>
                <c:pt idx="871">
                  <c:v>40215.291666666664</c:v>
                </c:pt>
                <c:pt idx="872">
                  <c:v>40215.333333333336</c:v>
                </c:pt>
                <c:pt idx="873">
                  <c:v>40215.375</c:v>
                </c:pt>
                <c:pt idx="874">
                  <c:v>40215.416666666664</c:v>
                </c:pt>
                <c:pt idx="875">
                  <c:v>40215.458333333336</c:v>
                </c:pt>
                <c:pt idx="876">
                  <c:v>40215.5</c:v>
                </c:pt>
                <c:pt idx="877">
                  <c:v>40215.541666666664</c:v>
                </c:pt>
                <c:pt idx="878">
                  <c:v>40215.583333333336</c:v>
                </c:pt>
                <c:pt idx="879">
                  <c:v>40215.625</c:v>
                </c:pt>
                <c:pt idx="880">
                  <c:v>40215.666666666664</c:v>
                </c:pt>
                <c:pt idx="881">
                  <c:v>40215.708333333336</c:v>
                </c:pt>
                <c:pt idx="882">
                  <c:v>40215.75</c:v>
                </c:pt>
                <c:pt idx="883">
                  <c:v>40215.791666666664</c:v>
                </c:pt>
                <c:pt idx="884">
                  <c:v>40215.833333333336</c:v>
                </c:pt>
                <c:pt idx="885">
                  <c:v>40215.875</c:v>
                </c:pt>
                <c:pt idx="886">
                  <c:v>40215.916666666664</c:v>
                </c:pt>
                <c:pt idx="887">
                  <c:v>40215.958333333336</c:v>
                </c:pt>
                <c:pt idx="888">
                  <c:v>40216</c:v>
                </c:pt>
                <c:pt idx="889">
                  <c:v>40216.041666666664</c:v>
                </c:pt>
                <c:pt idx="890">
                  <c:v>40216.083333333336</c:v>
                </c:pt>
                <c:pt idx="891">
                  <c:v>40216.125</c:v>
                </c:pt>
                <c:pt idx="892">
                  <c:v>40216.166666666664</c:v>
                </c:pt>
                <c:pt idx="893">
                  <c:v>40216.208333333336</c:v>
                </c:pt>
                <c:pt idx="894">
                  <c:v>40216.25</c:v>
                </c:pt>
                <c:pt idx="895">
                  <c:v>40216.291666666664</c:v>
                </c:pt>
                <c:pt idx="896">
                  <c:v>40216.333333333336</c:v>
                </c:pt>
                <c:pt idx="897">
                  <c:v>40216.375</c:v>
                </c:pt>
                <c:pt idx="898">
                  <c:v>40216.416666666664</c:v>
                </c:pt>
                <c:pt idx="899">
                  <c:v>40216.458333333336</c:v>
                </c:pt>
                <c:pt idx="900">
                  <c:v>40216.5</c:v>
                </c:pt>
                <c:pt idx="901">
                  <c:v>40216.541666666664</c:v>
                </c:pt>
                <c:pt idx="902">
                  <c:v>40216.583333333336</c:v>
                </c:pt>
                <c:pt idx="903">
                  <c:v>40216.625</c:v>
                </c:pt>
                <c:pt idx="904">
                  <c:v>40216.666666666664</c:v>
                </c:pt>
                <c:pt idx="905">
                  <c:v>40216.708333333336</c:v>
                </c:pt>
                <c:pt idx="906">
                  <c:v>40216.75</c:v>
                </c:pt>
                <c:pt idx="907">
                  <c:v>40216.791666666664</c:v>
                </c:pt>
                <c:pt idx="908">
                  <c:v>40216.833333333336</c:v>
                </c:pt>
                <c:pt idx="909">
                  <c:v>40216.875</c:v>
                </c:pt>
                <c:pt idx="910">
                  <c:v>40216.916666666664</c:v>
                </c:pt>
                <c:pt idx="911">
                  <c:v>40216.958333333336</c:v>
                </c:pt>
                <c:pt idx="912">
                  <c:v>40217</c:v>
                </c:pt>
                <c:pt idx="913">
                  <c:v>40217.041666666664</c:v>
                </c:pt>
                <c:pt idx="914">
                  <c:v>40217.083333333336</c:v>
                </c:pt>
                <c:pt idx="915">
                  <c:v>40217.125</c:v>
                </c:pt>
                <c:pt idx="916">
                  <c:v>40217.166666666664</c:v>
                </c:pt>
                <c:pt idx="917">
                  <c:v>40217.208333333336</c:v>
                </c:pt>
                <c:pt idx="918">
                  <c:v>40217.25</c:v>
                </c:pt>
                <c:pt idx="919">
                  <c:v>40217.291666666664</c:v>
                </c:pt>
                <c:pt idx="920">
                  <c:v>40217.333333333336</c:v>
                </c:pt>
                <c:pt idx="921">
                  <c:v>40217.375</c:v>
                </c:pt>
                <c:pt idx="922">
                  <c:v>40217.416666666664</c:v>
                </c:pt>
                <c:pt idx="923">
                  <c:v>40217.458333333336</c:v>
                </c:pt>
                <c:pt idx="924">
                  <c:v>40217.5</c:v>
                </c:pt>
                <c:pt idx="925">
                  <c:v>40217.541666666664</c:v>
                </c:pt>
                <c:pt idx="926">
                  <c:v>40217.583333333336</c:v>
                </c:pt>
                <c:pt idx="927">
                  <c:v>40217.625</c:v>
                </c:pt>
                <c:pt idx="928">
                  <c:v>40217.666666666664</c:v>
                </c:pt>
                <c:pt idx="929">
                  <c:v>40217.708333333336</c:v>
                </c:pt>
                <c:pt idx="930">
                  <c:v>40217.75</c:v>
                </c:pt>
                <c:pt idx="931">
                  <c:v>40217.791666666664</c:v>
                </c:pt>
                <c:pt idx="932">
                  <c:v>40217.833333333336</c:v>
                </c:pt>
                <c:pt idx="933">
                  <c:v>40217.875</c:v>
                </c:pt>
                <c:pt idx="934">
                  <c:v>40217.916666666664</c:v>
                </c:pt>
                <c:pt idx="935">
                  <c:v>40217.958333333336</c:v>
                </c:pt>
                <c:pt idx="936">
                  <c:v>40218</c:v>
                </c:pt>
                <c:pt idx="937">
                  <c:v>40218.041666666664</c:v>
                </c:pt>
                <c:pt idx="938">
                  <c:v>40218.083333333336</c:v>
                </c:pt>
                <c:pt idx="939">
                  <c:v>40218.125</c:v>
                </c:pt>
                <c:pt idx="940">
                  <c:v>40218.166666666664</c:v>
                </c:pt>
                <c:pt idx="941">
                  <c:v>40218.208333333336</c:v>
                </c:pt>
                <c:pt idx="942">
                  <c:v>40218.25</c:v>
                </c:pt>
                <c:pt idx="943">
                  <c:v>40218.291666666664</c:v>
                </c:pt>
                <c:pt idx="944">
                  <c:v>40218.333333333336</c:v>
                </c:pt>
                <c:pt idx="945">
                  <c:v>40218.375</c:v>
                </c:pt>
                <c:pt idx="946">
                  <c:v>40218.416666666664</c:v>
                </c:pt>
                <c:pt idx="947">
                  <c:v>40218.458333333336</c:v>
                </c:pt>
                <c:pt idx="948">
                  <c:v>40218.5</c:v>
                </c:pt>
                <c:pt idx="949">
                  <c:v>40218.541666666664</c:v>
                </c:pt>
                <c:pt idx="950">
                  <c:v>40218.583333333336</c:v>
                </c:pt>
                <c:pt idx="951">
                  <c:v>40218.625</c:v>
                </c:pt>
                <c:pt idx="952">
                  <c:v>40218.666666666664</c:v>
                </c:pt>
                <c:pt idx="953">
                  <c:v>40218.708333333336</c:v>
                </c:pt>
                <c:pt idx="954">
                  <c:v>40218.75</c:v>
                </c:pt>
                <c:pt idx="955">
                  <c:v>40218.791666666664</c:v>
                </c:pt>
                <c:pt idx="956">
                  <c:v>40218.833333333336</c:v>
                </c:pt>
                <c:pt idx="957">
                  <c:v>40218.875</c:v>
                </c:pt>
                <c:pt idx="958">
                  <c:v>40218.916666666664</c:v>
                </c:pt>
                <c:pt idx="959">
                  <c:v>40218.958333333336</c:v>
                </c:pt>
                <c:pt idx="960">
                  <c:v>40219</c:v>
                </c:pt>
                <c:pt idx="961">
                  <c:v>40219.041666666664</c:v>
                </c:pt>
                <c:pt idx="962">
                  <c:v>40219.083333333336</c:v>
                </c:pt>
                <c:pt idx="963">
                  <c:v>40219.125</c:v>
                </c:pt>
                <c:pt idx="964">
                  <c:v>40219.166666666664</c:v>
                </c:pt>
                <c:pt idx="965">
                  <c:v>40219.208333333336</c:v>
                </c:pt>
                <c:pt idx="966">
                  <c:v>40219.25</c:v>
                </c:pt>
                <c:pt idx="967">
                  <c:v>40219.291666666664</c:v>
                </c:pt>
                <c:pt idx="968">
                  <c:v>40219.333333333336</c:v>
                </c:pt>
                <c:pt idx="969">
                  <c:v>40219.375</c:v>
                </c:pt>
                <c:pt idx="970">
                  <c:v>40219.416666666664</c:v>
                </c:pt>
                <c:pt idx="971">
                  <c:v>40219.458333333336</c:v>
                </c:pt>
                <c:pt idx="972">
                  <c:v>40219.5</c:v>
                </c:pt>
                <c:pt idx="973">
                  <c:v>40219.541666666664</c:v>
                </c:pt>
                <c:pt idx="974">
                  <c:v>40219.583333333336</c:v>
                </c:pt>
                <c:pt idx="975">
                  <c:v>40219.625</c:v>
                </c:pt>
                <c:pt idx="976">
                  <c:v>40219.666666666664</c:v>
                </c:pt>
                <c:pt idx="977">
                  <c:v>40219.708333333336</c:v>
                </c:pt>
                <c:pt idx="978">
                  <c:v>40219.75</c:v>
                </c:pt>
                <c:pt idx="979">
                  <c:v>40219.791666666664</c:v>
                </c:pt>
                <c:pt idx="980">
                  <c:v>40219.833333333336</c:v>
                </c:pt>
                <c:pt idx="981">
                  <c:v>40219.875</c:v>
                </c:pt>
                <c:pt idx="982">
                  <c:v>40219.916666666664</c:v>
                </c:pt>
                <c:pt idx="983">
                  <c:v>40219.958333333336</c:v>
                </c:pt>
                <c:pt idx="984">
                  <c:v>40220</c:v>
                </c:pt>
                <c:pt idx="985">
                  <c:v>40220.041666666664</c:v>
                </c:pt>
                <c:pt idx="986">
                  <c:v>40220.083333333336</c:v>
                </c:pt>
                <c:pt idx="987">
                  <c:v>40220.125</c:v>
                </c:pt>
                <c:pt idx="988">
                  <c:v>40220.166666666664</c:v>
                </c:pt>
                <c:pt idx="989">
                  <c:v>40220.208333333336</c:v>
                </c:pt>
                <c:pt idx="990">
                  <c:v>40220.25</c:v>
                </c:pt>
                <c:pt idx="991">
                  <c:v>40220.291666666664</c:v>
                </c:pt>
                <c:pt idx="992">
                  <c:v>40220.333333333336</c:v>
                </c:pt>
                <c:pt idx="993">
                  <c:v>40220.375</c:v>
                </c:pt>
                <c:pt idx="994">
                  <c:v>40220.416666666664</c:v>
                </c:pt>
                <c:pt idx="995">
                  <c:v>40220.458333333336</c:v>
                </c:pt>
                <c:pt idx="996">
                  <c:v>40220.5</c:v>
                </c:pt>
                <c:pt idx="997">
                  <c:v>40220.541666666664</c:v>
                </c:pt>
                <c:pt idx="998">
                  <c:v>40220.583333333336</c:v>
                </c:pt>
                <c:pt idx="999">
                  <c:v>40220.625</c:v>
                </c:pt>
                <c:pt idx="1000">
                  <c:v>40220.666666666664</c:v>
                </c:pt>
                <c:pt idx="1001">
                  <c:v>40220.708333333336</c:v>
                </c:pt>
                <c:pt idx="1002">
                  <c:v>40220.75</c:v>
                </c:pt>
                <c:pt idx="1003">
                  <c:v>40220.791666666664</c:v>
                </c:pt>
                <c:pt idx="1004">
                  <c:v>40220.833333333336</c:v>
                </c:pt>
                <c:pt idx="1005">
                  <c:v>40220.875</c:v>
                </c:pt>
                <c:pt idx="1006">
                  <c:v>40220.916666666664</c:v>
                </c:pt>
                <c:pt idx="1007">
                  <c:v>40220.958333333336</c:v>
                </c:pt>
                <c:pt idx="1008">
                  <c:v>40221</c:v>
                </c:pt>
                <c:pt idx="1009">
                  <c:v>40221.041666666664</c:v>
                </c:pt>
                <c:pt idx="1010">
                  <c:v>40221.083333333336</c:v>
                </c:pt>
                <c:pt idx="1011">
                  <c:v>40221.125</c:v>
                </c:pt>
                <c:pt idx="1012">
                  <c:v>40221.166666666664</c:v>
                </c:pt>
                <c:pt idx="1013">
                  <c:v>40221.208333333336</c:v>
                </c:pt>
                <c:pt idx="1014">
                  <c:v>40221.25</c:v>
                </c:pt>
                <c:pt idx="1015">
                  <c:v>40221.291666666664</c:v>
                </c:pt>
                <c:pt idx="1016">
                  <c:v>40221.333333333336</c:v>
                </c:pt>
                <c:pt idx="1017">
                  <c:v>40221.375</c:v>
                </c:pt>
                <c:pt idx="1018">
                  <c:v>40221.416666666664</c:v>
                </c:pt>
                <c:pt idx="1019">
                  <c:v>40221.458333333336</c:v>
                </c:pt>
                <c:pt idx="1020">
                  <c:v>40221.5</c:v>
                </c:pt>
                <c:pt idx="1021">
                  <c:v>40221.541666666664</c:v>
                </c:pt>
                <c:pt idx="1022">
                  <c:v>40221.583333333336</c:v>
                </c:pt>
                <c:pt idx="1023">
                  <c:v>40221.625</c:v>
                </c:pt>
                <c:pt idx="1024">
                  <c:v>40221.666666666664</c:v>
                </c:pt>
                <c:pt idx="1025">
                  <c:v>40221.708333333336</c:v>
                </c:pt>
                <c:pt idx="1026">
                  <c:v>40221.75</c:v>
                </c:pt>
                <c:pt idx="1027">
                  <c:v>40221.791666666664</c:v>
                </c:pt>
                <c:pt idx="1028">
                  <c:v>40221.833333333336</c:v>
                </c:pt>
                <c:pt idx="1029">
                  <c:v>40221.875</c:v>
                </c:pt>
                <c:pt idx="1030">
                  <c:v>40221.916666666664</c:v>
                </c:pt>
                <c:pt idx="1031">
                  <c:v>40221.958333333336</c:v>
                </c:pt>
                <c:pt idx="1032">
                  <c:v>40222</c:v>
                </c:pt>
                <c:pt idx="1033">
                  <c:v>40222.041666666664</c:v>
                </c:pt>
                <c:pt idx="1034">
                  <c:v>40222.083333333336</c:v>
                </c:pt>
                <c:pt idx="1035">
                  <c:v>40222.125</c:v>
                </c:pt>
                <c:pt idx="1036">
                  <c:v>40222.166666666664</c:v>
                </c:pt>
                <c:pt idx="1037">
                  <c:v>40222.208333333336</c:v>
                </c:pt>
                <c:pt idx="1038">
                  <c:v>40222.25</c:v>
                </c:pt>
                <c:pt idx="1039">
                  <c:v>40222.291666666664</c:v>
                </c:pt>
                <c:pt idx="1040">
                  <c:v>40222.333333333336</c:v>
                </c:pt>
                <c:pt idx="1041">
                  <c:v>40222.375</c:v>
                </c:pt>
                <c:pt idx="1042">
                  <c:v>40222.416666666664</c:v>
                </c:pt>
                <c:pt idx="1043">
                  <c:v>40222.458333333336</c:v>
                </c:pt>
                <c:pt idx="1044">
                  <c:v>40222.5</c:v>
                </c:pt>
                <c:pt idx="1045">
                  <c:v>40222.541666666664</c:v>
                </c:pt>
                <c:pt idx="1046">
                  <c:v>40222.583333333336</c:v>
                </c:pt>
                <c:pt idx="1047">
                  <c:v>40222.625</c:v>
                </c:pt>
                <c:pt idx="1048">
                  <c:v>40222.666666666664</c:v>
                </c:pt>
                <c:pt idx="1049">
                  <c:v>40222.708333333336</c:v>
                </c:pt>
                <c:pt idx="1050">
                  <c:v>40222.75</c:v>
                </c:pt>
                <c:pt idx="1051">
                  <c:v>40222.791666666664</c:v>
                </c:pt>
                <c:pt idx="1052">
                  <c:v>40222.833333333336</c:v>
                </c:pt>
                <c:pt idx="1053">
                  <c:v>40222.875</c:v>
                </c:pt>
                <c:pt idx="1054">
                  <c:v>40222.916666666664</c:v>
                </c:pt>
                <c:pt idx="1055">
                  <c:v>40222.958333333336</c:v>
                </c:pt>
                <c:pt idx="1056">
                  <c:v>40223</c:v>
                </c:pt>
                <c:pt idx="1057">
                  <c:v>40223.041666666664</c:v>
                </c:pt>
                <c:pt idx="1058">
                  <c:v>40223.083333333336</c:v>
                </c:pt>
                <c:pt idx="1059">
                  <c:v>40223.125</c:v>
                </c:pt>
                <c:pt idx="1060">
                  <c:v>40223.166666666664</c:v>
                </c:pt>
                <c:pt idx="1061">
                  <c:v>40223.208333333336</c:v>
                </c:pt>
                <c:pt idx="1062">
                  <c:v>40223.25</c:v>
                </c:pt>
                <c:pt idx="1063">
                  <c:v>40223.291666666664</c:v>
                </c:pt>
                <c:pt idx="1064">
                  <c:v>40223.333333333336</c:v>
                </c:pt>
                <c:pt idx="1065">
                  <c:v>40223.375</c:v>
                </c:pt>
                <c:pt idx="1066">
                  <c:v>40223.416666666664</c:v>
                </c:pt>
                <c:pt idx="1067">
                  <c:v>40223.458333333336</c:v>
                </c:pt>
                <c:pt idx="1068">
                  <c:v>40223.5</c:v>
                </c:pt>
                <c:pt idx="1069">
                  <c:v>40223.541666666664</c:v>
                </c:pt>
                <c:pt idx="1070">
                  <c:v>40223.583333333336</c:v>
                </c:pt>
                <c:pt idx="1071">
                  <c:v>40223.625</c:v>
                </c:pt>
                <c:pt idx="1072">
                  <c:v>40223.666666666664</c:v>
                </c:pt>
                <c:pt idx="1073">
                  <c:v>40223.708333333336</c:v>
                </c:pt>
                <c:pt idx="1074">
                  <c:v>40223.75</c:v>
                </c:pt>
                <c:pt idx="1075">
                  <c:v>40223.791666666664</c:v>
                </c:pt>
                <c:pt idx="1076">
                  <c:v>40223.833333333336</c:v>
                </c:pt>
                <c:pt idx="1077">
                  <c:v>40223.875</c:v>
                </c:pt>
                <c:pt idx="1078">
                  <c:v>40223.916666666664</c:v>
                </c:pt>
                <c:pt idx="1079">
                  <c:v>40223.958333333336</c:v>
                </c:pt>
                <c:pt idx="1080">
                  <c:v>40224</c:v>
                </c:pt>
                <c:pt idx="1081">
                  <c:v>40224.041666666664</c:v>
                </c:pt>
                <c:pt idx="1082">
                  <c:v>40224.083333333336</c:v>
                </c:pt>
                <c:pt idx="1083">
                  <c:v>40224.125</c:v>
                </c:pt>
                <c:pt idx="1084">
                  <c:v>40224.166666666664</c:v>
                </c:pt>
                <c:pt idx="1085">
                  <c:v>40224.208333333336</c:v>
                </c:pt>
                <c:pt idx="1086">
                  <c:v>40224.25</c:v>
                </c:pt>
                <c:pt idx="1087">
                  <c:v>40224.291666666664</c:v>
                </c:pt>
                <c:pt idx="1088">
                  <c:v>40224.333333333336</c:v>
                </c:pt>
                <c:pt idx="1089">
                  <c:v>40224.375</c:v>
                </c:pt>
                <c:pt idx="1090">
                  <c:v>40224.416666666664</c:v>
                </c:pt>
                <c:pt idx="1091">
                  <c:v>40224.458333333336</c:v>
                </c:pt>
                <c:pt idx="1092">
                  <c:v>40224.5</c:v>
                </c:pt>
                <c:pt idx="1093">
                  <c:v>40224.541666666664</c:v>
                </c:pt>
                <c:pt idx="1094">
                  <c:v>40224.583333333336</c:v>
                </c:pt>
                <c:pt idx="1095">
                  <c:v>40224.625</c:v>
                </c:pt>
                <c:pt idx="1096">
                  <c:v>40224.666666666664</c:v>
                </c:pt>
                <c:pt idx="1097">
                  <c:v>40224.708333333336</c:v>
                </c:pt>
                <c:pt idx="1098">
                  <c:v>40224.75</c:v>
                </c:pt>
                <c:pt idx="1099">
                  <c:v>40224.791666666664</c:v>
                </c:pt>
                <c:pt idx="1100">
                  <c:v>40224.833333333336</c:v>
                </c:pt>
                <c:pt idx="1101">
                  <c:v>40224.875</c:v>
                </c:pt>
                <c:pt idx="1102">
                  <c:v>40224.916666666664</c:v>
                </c:pt>
                <c:pt idx="1103">
                  <c:v>40224.958333333336</c:v>
                </c:pt>
                <c:pt idx="1104">
                  <c:v>40225</c:v>
                </c:pt>
                <c:pt idx="1105">
                  <c:v>40225.041666666664</c:v>
                </c:pt>
                <c:pt idx="1106">
                  <c:v>40225.083333333336</c:v>
                </c:pt>
                <c:pt idx="1107">
                  <c:v>40225.125</c:v>
                </c:pt>
                <c:pt idx="1108">
                  <c:v>40225.166666666664</c:v>
                </c:pt>
                <c:pt idx="1109">
                  <c:v>40225.208333333336</c:v>
                </c:pt>
                <c:pt idx="1110">
                  <c:v>40225.25</c:v>
                </c:pt>
                <c:pt idx="1111">
                  <c:v>40225.291666666664</c:v>
                </c:pt>
                <c:pt idx="1112">
                  <c:v>40225.333333333336</c:v>
                </c:pt>
                <c:pt idx="1113">
                  <c:v>40225.375</c:v>
                </c:pt>
                <c:pt idx="1114">
                  <c:v>40225.416666666664</c:v>
                </c:pt>
                <c:pt idx="1115">
                  <c:v>40225.458333333336</c:v>
                </c:pt>
                <c:pt idx="1116">
                  <c:v>40225.5</c:v>
                </c:pt>
                <c:pt idx="1117">
                  <c:v>40225.541666666664</c:v>
                </c:pt>
                <c:pt idx="1118">
                  <c:v>40225.583333333336</c:v>
                </c:pt>
                <c:pt idx="1119">
                  <c:v>40225.625</c:v>
                </c:pt>
                <c:pt idx="1120">
                  <c:v>40225.666666666664</c:v>
                </c:pt>
                <c:pt idx="1121">
                  <c:v>40225.708333333336</c:v>
                </c:pt>
                <c:pt idx="1122">
                  <c:v>40225.75</c:v>
                </c:pt>
                <c:pt idx="1123">
                  <c:v>40225.791666666664</c:v>
                </c:pt>
                <c:pt idx="1124">
                  <c:v>40225.833333333336</c:v>
                </c:pt>
                <c:pt idx="1125">
                  <c:v>40225.875</c:v>
                </c:pt>
                <c:pt idx="1126">
                  <c:v>40225.916666666664</c:v>
                </c:pt>
                <c:pt idx="1127">
                  <c:v>40225.958333333336</c:v>
                </c:pt>
                <c:pt idx="1128">
                  <c:v>40226</c:v>
                </c:pt>
                <c:pt idx="1129">
                  <c:v>40226.041666666664</c:v>
                </c:pt>
                <c:pt idx="1130">
                  <c:v>40226.083333333336</c:v>
                </c:pt>
                <c:pt idx="1131">
                  <c:v>40226.125</c:v>
                </c:pt>
                <c:pt idx="1132">
                  <c:v>40226.166666666664</c:v>
                </c:pt>
                <c:pt idx="1133">
                  <c:v>40226.208333333336</c:v>
                </c:pt>
                <c:pt idx="1134">
                  <c:v>40226.25</c:v>
                </c:pt>
                <c:pt idx="1135">
                  <c:v>40226.291666666664</c:v>
                </c:pt>
                <c:pt idx="1136">
                  <c:v>40226.333333333336</c:v>
                </c:pt>
                <c:pt idx="1137">
                  <c:v>40226.375</c:v>
                </c:pt>
                <c:pt idx="1138">
                  <c:v>40226.416666666664</c:v>
                </c:pt>
                <c:pt idx="1139">
                  <c:v>40226.458333333336</c:v>
                </c:pt>
                <c:pt idx="1140">
                  <c:v>40226.5</c:v>
                </c:pt>
                <c:pt idx="1141">
                  <c:v>40226.541666666664</c:v>
                </c:pt>
                <c:pt idx="1142">
                  <c:v>40226.583333333336</c:v>
                </c:pt>
                <c:pt idx="1143">
                  <c:v>40226.625</c:v>
                </c:pt>
                <c:pt idx="1144">
                  <c:v>40226.666666666664</c:v>
                </c:pt>
                <c:pt idx="1145">
                  <c:v>40226.708333333336</c:v>
                </c:pt>
                <c:pt idx="1146">
                  <c:v>40226.75</c:v>
                </c:pt>
                <c:pt idx="1147">
                  <c:v>40226.791666666664</c:v>
                </c:pt>
                <c:pt idx="1148">
                  <c:v>40226.833333333336</c:v>
                </c:pt>
                <c:pt idx="1149">
                  <c:v>40226.875</c:v>
                </c:pt>
                <c:pt idx="1150">
                  <c:v>40226.916666666664</c:v>
                </c:pt>
                <c:pt idx="1151">
                  <c:v>40226.958333333336</c:v>
                </c:pt>
                <c:pt idx="1152">
                  <c:v>40227</c:v>
                </c:pt>
                <c:pt idx="1153">
                  <c:v>40227.041666666664</c:v>
                </c:pt>
                <c:pt idx="1154">
                  <c:v>40227.083333333336</c:v>
                </c:pt>
                <c:pt idx="1155">
                  <c:v>40227.125</c:v>
                </c:pt>
                <c:pt idx="1156">
                  <c:v>40227.166666666664</c:v>
                </c:pt>
                <c:pt idx="1157">
                  <c:v>40227.208333333336</c:v>
                </c:pt>
                <c:pt idx="1158">
                  <c:v>40227.25</c:v>
                </c:pt>
                <c:pt idx="1159">
                  <c:v>40227.291666666664</c:v>
                </c:pt>
                <c:pt idx="1160">
                  <c:v>40227.333333333336</c:v>
                </c:pt>
                <c:pt idx="1161">
                  <c:v>40227.375</c:v>
                </c:pt>
                <c:pt idx="1162">
                  <c:v>40227.416666666664</c:v>
                </c:pt>
                <c:pt idx="1163">
                  <c:v>40227.458333333336</c:v>
                </c:pt>
                <c:pt idx="1164">
                  <c:v>40227.5</c:v>
                </c:pt>
                <c:pt idx="1165">
                  <c:v>40227.541666666664</c:v>
                </c:pt>
                <c:pt idx="1166">
                  <c:v>40227.583333333336</c:v>
                </c:pt>
                <c:pt idx="1167">
                  <c:v>40227.625</c:v>
                </c:pt>
                <c:pt idx="1168">
                  <c:v>40227.666666666664</c:v>
                </c:pt>
                <c:pt idx="1169">
                  <c:v>40227.708333333336</c:v>
                </c:pt>
                <c:pt idx="1170">
                  <c:v>40227.75</c:v>
                </c:pt>
                <c:pt idx="1171">
                  <c:v>40227.791666666664</c:v>
                </c:pt>
                <c:pt idx="1172">
                  <c:v>40227.833333333336</c:v>
                </c:pt>
                <c:pt idx="1173">
                  <c:v>40227.875</c:v>
                </c:pt>
                <c:pt idx="1174">
                  <c:v>40227.916666666664</c:v>
                </c:pt>
                <c:pt idx="1175">
                  <c:v>40227.958333333336</c:v>
                </c:pt>
                <c:pt idx="1176">
                  <c:v>40228</c:v>
                </c:pt>
                <c:pt idx="1177">
                  <c:v>40228.041666666664</c:v>
                </c:pt>
                <c:pt idx="1178">
                  <c:v>40228.083333333336</c:v>
                </c:pt>
                <c:pt idx="1179">
                  <c:v>40228.125</c:v>
                </c:pt>
                <c:pt idx="1180">
                  <c:v>40228.166666666664</c:v>
                </c:pt>
                <c:pt idx="1181">
                  <c:v>40228.208333333336</c:v>
                </c:pt>
                <c:pt idx="1182">
                  <c:v>40228.25</c:v>
                </c:pt>
                <c:pt idx="1183">
                  <c:v>40228.291666666664</c:v>
                </c:pt>
                <c:pt idx="1184">
                  <c:v>40228.333333333336</c:v>
                </c:pt>
                <c:pt idx="1185">
                  <c:v>40228.375</c:v>
                </c:pt>
                <c:pt idx="1186">
                  <c:v>40228.416666666664</c:v>
                </c:pt>
                <c:pt idx="1187">
                  <c:v>40228.458333333336</c:v>
                </c:pt>
                <c:pt idx="1188">
                  <c:v>40228.5</c:v>
                </c:pt>
                <c:pt idx="1189">
                  <c:v>40228.541666666664</c:v>
                </c:pt>
                <c:pt idx="1190">
                  <c:v>40228.583333333336</c:v>
                </c:pt>
                <c:pt idx="1191">
                  <c:v>40228.625</c:v>
                </c:pt>
                <c:pt idx="1192">
                  <c:v>40228.666666666664</c:v>
                </c:pt>
                <c:pt idx="1193">
                  <c:v>40228.708333333336</c:v>
                </c:pt>
                <c:pt idx="1194">
                  <c:v>40228.75</c:v>
                </c:pt>
                <c:pt idx="1195">
                  <c:v>40228.791666666664</c:v>
                </c:pt>
                <c:pt idx="1196">
                  <c:v>40228.833333333336</c:v>
                </c:pt>
                <c:pt idx="1197">
                  <c:v>40228.875</c:v>
                </c:pt>
                <c:pt idx="1198">
                  <c:v>40228.916666666664</c:v>
                </c:pt>
                <c:pt idx="1199">
                  <c:v>40228.958333333336</c:v>
                </c:pt>
                <c:pt idx="1200">
                  <c:v>40229</c:v>
                </c:pt>
                <c:pt idx="1201">
                  <c:v>40229.041666666664</c:v>
                </c:pt>
                <c:pt idx="1202">
                  <c:v>40229.083333333336</c:v>
                </c:pt>
                <c:pt idx="1203">
                  <c:v>40229.125</c:v>
                </c:pt>
                <c:pt idx="1204">
                  <c:v>40229.166666666664</c:v>
                </c:pt>
                <c:pt idx="1205">
                  <c:v>40229.208333333336</c:v>
                </c:pt>
                <c:pt idx="1206">
                  <c:v>40229.25</c:v>
                </c:pt>
                <c:pt idx="1207">
                  <c:v>40229.291666666664</c:v>
                </c:pt>
                <c:pt idx="1208">
                  <c:v>40229.333333333336</c:v>
                </c:pt>
                <c:pt idx="1209">
                  <c:v>40229.375</c:v>
                </c:pt>
                <c:pt idx="1210">
                  <c:v>40229.416666666664</c:v>
                </c:pt>
                <c:pt idx="1211">
                  <c:v>40229.458333333336</c:v>
                </c:pt>
                <c:pt idx="1212">
                  <c:v>40229.5</c:v>
                </c:pt>
                <c:pt idx="1213">
                  <c:v>40229.541666666664</c:v>
                </c:pt>
                <c:pt idx="1214">
                  <c:v>40229.583333333336</c:v>
                </c:pt>
                <c:pt idx="1215">
                  <c:v>40229.625</c:v>
                </c:pt>
                <c:pt idx="1216">
                  <c:v>40229.666666666664</c:v>
                </c:pt>
                <c:pt idx="1217">
                  <c:v>40229.708333333336</c:v>
                </c:pt>
                <c:pt idx="1218">
                  <c:v>40229.75</c:v>
                </c:pt>
                <c:pt idx="1219">
                  <c:v>40229.791666666664</c:v>
                </c:pt>
                <c:pt idx="1220">
                  <c:v>40229.833333333336</c:v>
                </c:pt>
                <c:pt idx="1221">
                  <c:v>40229.875</c:v>
                </c:pt>
                <c:pt idx="1222">
                  <c:v>40229.916666666664</c:v>
                </c:pt>
                <c:pt idx="1223">
                  <c:v>40229.958333333336</c:v>
                </c:pt>
                <c:pt idx="1224">
                  <c:v>40230</c:v>
                </c:pt>
                <c:pt idx="1225">
                  <c:v>40230.041666666664</c:v>
                </c:pt>
                <c:pt idx="1226">
                  <c:v>40230.083333333336</c:v>
                </c:pt>
                <c:pt idx="1227">
                  <c:v>40230.125</c:v>
                </c:pt>
                <c:pt idx="1228">
                  <c:v>40230.166666666664</c:v>
                </c:pt>
                <c:pt idx="1229">
                  <c:v>40230.208333333336</c:v>
                </c:pt>
                <c:pt idx="1230">
                  <c:v>40230.25</c:v>
                </c:pt>
                <c:pt idx="1231">
                  <c:v>40230.291666666664</c:v>
                </c:pt>
                <c:pt idx="1232">
                  <c:v>40230.333333333336</c:v>
                </c:pt>
                <c:pt idx="1233">
                  <c:v>40230.375</c:v>
                </c:pt>
                <c:pt idx="1234">
                  <c:v>40230.416666666664</c:v>
                </c:pt>
                <c:pt idx="1235">
                  <c:v>40230.458333333336</c:v>
                </c:pt>
                <c:pt idx="1236">
                  <c:v>40230.5</c:v>
                </c:pt>
                <c:pt idx="1237">
                  <c:v>40230.541666666664</c:v>
                </c:pt>
                <c:pt idx="1238">
                  <c:v>40230.583333333336</c:v>
                </c:pt>
                <c:pt idx="1239">
                  <c:v>40230.625</c:v>
                </c:pt>
                <c:pt idx="1240">
                  <c:v>40230.666666666664</c:v>
                </c:pt>
                <c:pt idx="1241">
                  <c:v>40230.708333333336</c:v>
                </c:pt>
                <c:pt idx="1242">
                  <c:v>40230.75</c:v>
                </c:pt>
                <c:pt idx="1243">
                  <c:v>40230.791666666664</c:v>
                </c:pt>
                <c:pt idx="1244">
                  <c:v>40230.833333333336</c:v>
                </c:pt>
                <c:pt idx="1245">
                  <c:v>40230.875</c:v>
                </c:pt>
                <c:pt idx="1246">
                  <c:v>40230.916666666664</c:v>
                </c:pt>
                <c:pt idx="1247">
                  <c:v>40230.958333333336</c:v>
                </c:pt>
                <c:pt idx="1248">
                  <c:v>40231</c:v>
                </c:pt>
                <c:pt idx="1249">
                  <c:v>40231.041666666664</c:v>
                </c:pt>
                <c:pt idx="1250">
                  <c:v>40231.083333333336</c:v>
                </c:pt>
                <c:pt idx="1251">
                  <c:v>40231.125</c:v>
                </c:pt>
                <c:pt idx="1252">
                  <c:v>40231.166666666664</c:v>
                </c:pt>
                <c:pt idx="1253">
                  <c:v>40231.208333333336</c:v>
                </c:pt>
                <c:pt idx="1254">
                  <c:v>40231.25</c:v>
                </c:pt>
                <c:pt idx="1255">
                  <c:v>40231.291666666664</c:v>
                </c:pt>
                <c:pt idx="1256">
                  <c:v>40231.333333333336</c:v>
                </c:pt>
                <c:pt idx="1257">
                  <c:v>40231.375</c:v>
                </c:pt>
                <c:pt idx="1258">
                  <c:v>40231.416666666664</c:v>
                </c:pt>
                <c:pt idx="1259">
                  <c:v>40231.458333333336</c:v>
                </c:pt>
                <c:pt idx="1260">
                  <c:v>40231.5</c:v>
                </c:pt>
                <c:pt idx="1261">
                  <c:v>40231.541666666664</c:v>
                </c:pt>
                <c:pt idx="1262">
                  <c:v>40231.583333333336</c:v>
                </c:pt>
                <c:pt idx="1263">
                  <c:v>40231.625</c:v>
                </c:pt>
                <c:pt idx="1264">
                  <c:v>40231.666666666664</c:v>
                </c:pt>
                <c:pt idx="1265">
                  <c:v>40231.708333333336</c:v>
                </c:pt>
                <c:pt idx="1266">
                  <c:v>40231.75</c:v>
                </c:pt>
                <c:pt idx="1267">
                  <c:v>40231.791666666664</c:v>
                </c:pt>
                <c:pt idx="1268">
                  <c:v>40231.833333333336</c:v>
                </c:pt>
                <c:pt idx="1269">
                  <c:v>40231.875</c:v>
                </c:pt>
                <c:pt idx="1270">
                  <c:v>40231.916666666664</c:v>
                </c:pt>
                <c:pt idx="1271">
                  <c:v>40231.958333333336</c:v>
                </c:pt>
                <c:pt idx="1272">
                  <c:v>40232</c:v>
                </c:pt>
                <c:pt idx="1273">
                  <c:v>40232.041666666664</c:v>
                </c:pt>
                <c:pt idx="1274">
                  <c:v>40232.083333333336</c:v>
                </c:pt>
                <c:pt idx="1275">
                  <c:v>40232.125</c:v>
                </c:pt>
                <c:pt idx="1276">
                  <c:v>40232.166666666664</c:v>
                </c:pt>
                <c:pt idx="1277">
                  <c:v>40232.208333333336</c:v>
                </c:pt>
                <c:pt idx="1278">
                  <c:v>40232.25</c:v>
                </c:pt>
                <c:pt idx="1279">
                  <c:v>40232.291666666664</c:v>
                </c:pt>
                <c:pt idx="1280">
                  <c:v>40232.333333333336</c:v>
                </c:pt>
                <c:pt idx="1281">
                  <c:v>40232.375</c:v>
                </c:pt>
                <c:pt idx="1282">
                  <c:v>40232.416666666664</c:v>
                </c:pt>
                <c:pt idx="1283">
                  <c:v>40232.458333333336</c:v>
                </c:pt>
                <c:pt idx="1284">
                  <c:v>40232.5</c:v>
                </c:pt>
                <c:pt idx="1285">
                  <c:v>40232.541666666664</c:v>
                </c:pt>
                <c:pt idx="1286">
                  <c:v>40232.583333333336</c:v>
                </c:pt>
                <c:pt idx="1287">
                  <c:v>40232.625</c:v>
                </c:pt>
                <c:pt idx="1288">
                  <c:v>40232.666666666664</c:v>
                </c:pt>
                <c:pt idx="1289">
                  <c:v>40232.708333333336</c:v>
                </c:pt>
                <c:pt idx="1290">
                  <c:v>40232.75</c:v>
                </c:pt>
                <c:pt idx="1291">
                  <c:v>40232.791666666664</c:v>
                </c:pt>
                <c:pt idx="1292">
                  <c:v>40232.833333333336</c:v>
                </c:pt>
                <c:pt idx="1293">
                  <c:v>40232.875</c:v>
                </c:pt>
                <c:pt idx="1294">
                  <c:v>40232.916666666664</c:v>
                </c:pt>
                <c:pt idx="1295">
                  <c:v>40232.958333333336</c:v>
                </c:pt>
                <c:pt idx="1296">
                  <c:v>40233</c:v>
                </c:pt>
                <c:pt idx="1297">
                  <c:v>40233.041666666664</c:v>
                </c:pt>
                <c:pt idx="1298">
                  <c:v>40233.083333333336</c:v>
                </c:pt>
                <c:pt idx="1299">
                  <c:v>40233.125</c:v>
                </c:pt>
                <c:pt idx="1300">
                  <c:v>40233.166666666664</c:v>
                </c:pt>
                <c:pt idx="1301">
                  <c:v>40233.208333333336</c:v>
                </c:pt>
                <c:pt idx="1302">
                  <c:v>40233.25</c:v>
                </c:pt>
                <c:pt idx="1303">
                  <c:v>40233.291666666664</c:v>
                </c:pt>
                <c:pt idx="1304">
                  <c:v>40233.333333333336</c:v>
                </c:pt>
                <c:pt idx="1305">
                  <c:v>40233.375</c:v>
                </c:pt>
                <c:pt idx="1306">
                  <c:v>40233.416666666664</c:v>
                </c:pt>
                <c:pt idx="1307">
                  <c:v>40233.458333333336</c:v>
                </c:pt>
                <c:pt idx="1308">
                  <c:v>40233.5</c:v>
                </c:pt>
                <c:pt idx="1309">
                  <c:v>40233.541666666664</c:v>
                </c:pt>
                <c:pt idx="1310">
                  <c:v>40233.583333333336</c:v>
                </c:pt>
                <c:pt idx="1311">
                  <c:v>40233.625</c:v>
                </c:pt>
                <c:pt idx="1312">
                  <c:v>40233.666666666664</c:v>
                </c:pt>
                <c:pt idx="1313">
                  <c:v>40233.708333333336</c:v>
                </c:pt>
                <c:pt idx="1314">
                  <c:v>40233.75</c:v>
                </c:pt>
                <c:pt idx="1315">
                  <c:v>40233.791666666664</c:v>
                </c:pt>
                <c:pt idx="1316">
                  <c:v>40233.833333333336</c:v>
                </c:pt>
                <c:pt idx="1317">
                  <c:v>40233.875</c:v>
                </c:pt>
                <c:pt idx="1318">
                  <c:v>40233.916666666664</c:v>
                </c:pt>
                <c:pt idx="1319">
                  <c:v>40233.958333333336</c:v>
                </c:pt>
                <c:pt idx="1320">
                  <c:v>40234</c:v>
                </c:pt>
                <c:pt idx="1321">
                  <c:v>40234.041666666664</c:v>
                </c:pt>
                <c:pt idx="1322">
                  <c:v>40234.083333333336</c:v>
                </c:pt>
                <c:pt idx="1323">
                  <c:v>40234.125</c:v>
                </c:pt>
                <c:pt idx="1324">
                  <c:v>40234.166666666664</c:v>
                </c:pt>
                <c:pt idx="1325">
                  <c:v>40234.208333333336</c:v>
                </c:pt>
                <c:pt idx="1326">
                  <c:v>40234.25</c:v>
                </c:pt>
                <c:pt idx="1327">
                  <c:v>40234.291666666664</c:v>
                </c:pt>
                <c:pt idx="1328">
                  <c:v>40234.333333333336</c:v>
                </c:pt>
                <c:pt idx="1329">
                  <c:v>40234.375</c:v>
                </c:pt>
                <c:pt idx="1330">
                  <c:v>40234.416666666664</c:v>
                </c:pt>
                <c:pt idx="1331">
                  <c:v>40234.458333333336</c:v>
                </c:pt>
                <c:pt idx="1332">
                  <c:v>40234.5</c:v>
                </c:pt>
                <c:pt idx="1333">
                  <c:v>40234.541666666664</c:v>
                </c:pt>
                <c:pt idx="1334">
                  <c:v>40234.583333333336</c:v>
                </c:pt>
                <c:pt idx="1335">
                  <c:v>40234.625</c:v>
                </c:pt>
                <c:pt idx="1336">
                  <c:v>40234.666666666664</c:v>
                </c:pt>
                <c:pt idx="1337">
                  <c:v>40234.708333333336</c:v>
                </c:pt>
                <c:pt idx="1338">
                  <c:v>40234.75</c:v>
                </c:pt>
                <c:pt idx="1339">
                  <c:v>40234.791666666664</c:v>
                </c:pt>
                <c:pt idx="1340">
                  <c:v>40234.833333333336</c:v>
                </c:pt>
                <c:pt idx="1341">
                  <c:v>40234.875</c:v>
                </c:pt>
                <c:pt idx="1342">
                  <c:v>40234.916666666664</c:v>
                </c:pt>
                <c:pt idx="1343">
                  <c:v>40234.958333333336</c:v>
                </c:pt>
                <c:pt idx="1344">
                  <c:v>40235</c:v>
                </c:pt>
                <c:pt idx="1345">
                  <c:v>40235.041666666664</c:v>
                </c:pt>
                <c:pt idx="1346">
                  <c:v>40235.083333333336</c:v>
                </c:pt>
                <c:pt idx="1347">
                  <c:v>40235.125</c:v>
                </c:pt>
                <c:pt idx="1348">
                  <c:v>40235.166666666664</c:v>
                </c:pt>
                <c:pt idx="1349">
                  <c:v>40235.208333333336</c:v>
                </c:pt>
                <c:pt idx="1350">
                  <c:v>40235.25</c:v>
                </c:pt>
                <c:pt idx="1351">
                  <c:v>40235.291666666664</c:v>
                </c:pt>
                <c:pt idx="1352">
                  <c:v>40235.333333333336</c:v>
                </c:pt>
                <c:pt idx="1353">
                  <c:v>40235.375</c:v>
                </c:pt>
                <c:pt idx="1354">
                  <c:v>40235.416666666664</c:v>
                </c:pt>
                <c:pt idx="1355">
                  <c:v>40235.458333333336</c:v>
                </c:pt>
                <c:pt idx="1356">
                  <c:v>40235.5</c:v>
                </c:pt>
                <c:pt idx="1357">
                  <c:v>40235.541666666664</c:v>
                </c:pt>
                <c:pt idx="1358">
                  <c:v>40235.583333333336</c:v>
                </c:pt>
                <c:pt idx="1359">
                  <c:v>40235.625</c:v>
                </c:pt>
                <c:pt idx="1360">
                  <c:v>40235.666666666664</c:v>
                </c:pt>
                <c:pt idx="1361">
                  <c:v>40235.708333333336</c:v>
                </c:pt>
                <c:pt idx="1362">
                  <c:v>40235.75</c:v>
                </c:pt>
                <c:pt idx="1363">
                  <c:v>40235.791666666664</c:v>
                </c:pt>
                <c:pt idx="1364">
                  <c:v>40235.833333333336</c:v>
                </c:pt>
                <c:pt idx="1365">
                  <c:v>40235.875</c:v>
                </c:pt>
                <c:pt idx="1366">
                  <c:v>40235.916666666664</c:v>
                </c:pt>
                <c:pt idx="1367">
                  <c:v>40235.958333333336</c:v>
                </c:pt>
                <c:pt idx="1368">
                  <c:v>40236</c:v>
                </c:pt>
                <c:pt idx="1369">
                  <c:v>40236.041666666664</c:v>
                </c:pt>
                <c:pt idx="1370">
                  <c:v>40236.083333333336</c:v>
                </c:pt>
                <c:pt idx="1371">
                  <c:v>40236.125</c:v>
                </c:pt>
                <c:pt idx="1372">
                  <c:v>40236.166666666664</c:v>
                </c:pt>
                <c:pt idx="1373">
                  <c:v>40236.208333333336</c:v>
                </c:pt>
                <c:pt idx="1374">
                  <c:v>40236.25</c:v>
                </c:pt>
                <c:pt idx="1375">
                  <c:v>40236.291666666664</c:v>
                </c:pt>
                <c:pt idx="1376">
                  <c:v>40236.333333333336</c:v>
                </c:pt>
                <c:pt idx="1377">
                  <c:v>40236.375</c:v>
                </c:pt>
                <c:pt idx="1378">
                  <c:v>40236.416666666664</c:v>
                </c:pt>
                <c:pt idx="1379">
                  <c:v>40236.458333333336</c:v>
                </c:pt>
                <c:pt idx="1380">
                  <c:v>40236.5</c:v>
                </c:pt>
                <c:pt idx="1381">
                  <c:v>40236.541666666664</c:v>
                </c:pt>
                <c:pt idx="1382">
                  <c:v>40236.583333333336</c:v>
                </c:pt>
                <c:pt idx="1383">
                  <c:v>40236.625</c:v>
                </c:pt>
                <c:pt idx="1384">
                  <c:v>40236.666666666664</c:v>
                </c:pt>
                <c:pt idx="1385">
                  <c:v>40236.708333333336</c:v>
                </c:pt>
                <c:pt idx="1386">
                  <c:v>40236.75</c:v>
                </c:pt>
                <c:pt idx="1387">
                  <c:v>40236.791666666664</c:v>
                </c:pt>
                <c:pt idx="1388">
                  <c:v>40236.833333333336</c:v>
                </c:pt>
                <c:pt idx="1389">
                  <c:v>40236.875</c:v>
                </c:pt>
                <c:pt idx="1390">
                  <c:v>40236.916666666664</c:v>
                </c:pt>
                <c:pt idx="1391">
                  <c:v>40236.958333333336</c:v>
                </c:pt>
                <c:pt idx="1392">
                  <c:v>40237</c:v>
                </c:pt>
                <c:pt idx="1393">
                  <c:v>40237.041666666664</c:v>
                </c:pt>
                <c:pt idx="1394">
                  <c:v>40237.083333333336</c:v>
                </c:pt>
                <c:pt idx="1395">
                  <c:v>40237.125</c:v>
                </c:pt>
                <c:pt idx="1396">
                  <c:v>40237.166666666664</c:v>
                </c:pt>
                <c:pt idx="1397">
                  <c:v>40237.208333333336</c:v>
                </c:pt>
                <c:pt idx="1398">
                  <c:v>40237.25</c:v>
                </c:pt>
                <c:pt idx="1399">
                  <c:v>40237.291666666664</c:v>
                </c:pt>
                <c:pt idx="1400">
                  <c:v>40237.333333333336</c:v>
                </c:pt>
                <c:pt idx="1401">
                  <c:v>40237.375</c:v>
                </c:pt>
                <c:pt idx="1402">
                  <c:v>40237.416666666664</c:v>
                </c:pt>
                <c:pt idx="1403">
                  <c:v>40237.458333333336</c:v>
                </c:pt>
                <c:pt idx="1404">
                  <c:v>40237.5</c:v>
                </c:pt>
                <c:pt idx="1405">
                  <c:v>40237.541666666664</c:v>
                </c:pt>
                <c:pt idx="1406">
                  <c:v>40237.583333333336</c:v>
                </c:pt>
                <c:pt idx="1407">
                  <c:v>40237.625</c:v>
                </c:pt>
                <c:pt idx="1408">
                  <c:v>40237.666666666664</c:v>
                </c:pt>
                <c:pt idx="1409">
                  <c:v>40237.708333333336</c:v>
                </c:pt>
                <c:pt idx="1410">
                  <c:v>40237.75</c:v>
                </c:pt>
                <c:pt idx="1411">
                  <c:v>40237.791666666664</c:v>
                </c:pt>
                <c:pt idx="1412">
                  <c:v>40237.833333333336</c:v>
                </c:pt>
                <c:pt idx="1413">
                  <c:v>40237.875</c:v>
                </c:pt>
                <c:pt idx="1414">
                  <c:v>40237.916666666664</c:v>
                </c:pt>
                <c:pt idx="1415">
                  <c:v>40237.958333333336</c:v>
                </c:pt>
                <c:pt idx="1416">
                  <c:v>40238</c:v>
                </c:pt>
                <c:pt idx="1417">
                  <c:v>40238.041666666664</c:v>
                </c:pt>
                <c:pt idx="1418">
                  <c:v>40238.083333333336</c:v>
                </c:pt>
                <c:pt idx="1419">
                  <c:v>40238.125</c:v>
                </c:pt>
                <c:pt idx="1420">
                  <c:v>40238.166666666664</c:v>
                </c:pt>
                <c:pt idx="1421">
                  <c:v>40238.208333333336</c:v>
                </c:pt>
                <c:pt idx="1422">
                  <c:v>40238.25</c:v>
                </c:pt>
                <c:pt idx="1423">
                  <c:v>40238.291666666664</c:v>
                </c:pt>
                <c:pt idx="1424">
                  <c:v>40238.333333333336</c:v>
                </c:pt>
                <c:pt idx="1425">
                  <c:v>40238.375</c:v>
                </c:pt>
                <c:pt idx="1426">
                  <c:v>40238.416666666664</c:v>
                </c:pt>
                <c:pt idx="1427">
                  <c:v>40238.458333333336</c:v>
                </c:pt>
                <c:pt idx="1428">
                  <c:v>40238.5</c:v>
                </c:pt>
                <c:pt idx="1429">
                  <c:v>40238.541666666664</c:v>
                </c:pt>
                <c:pt idx="1430">
                  <c:v>40238.583333333336</c:v>
                </c:pt>
                <c:pt idx="1431">
                  <c:v>40238.625</c:v>
                </c:pt>
                <c:pt idx="1432">
                  <c:v>40238.666666666664</c:v>
                </c:pt>
                <c:pt idx="1433">
                  <c:v>40238.708333333336</c:v>
                </c:pt>
                <c:pt idx="1434">
                  <c:v>40238.75</c:v>
                </c:pt>
                <c:pt idx="1435">
                  <c:v>40238.791666666664</c:v>
                </c:pt>
                <c:pt idx="1436">
                  <c:v>40238.833333333336</c:v>
                </c:pt>
                <c:pt idx="1437">
                  <c:v>40238.875</c:v>
                </c:pt>
                <c:pt idx="1438">
                  <c:v>40238.916666666664</c:v>
                </c:pt>
                <c:pt idx="1439">
                  <c:v>40238.958333333336</c:v>
                </c:pt>
                <c:pt idx="1440">
                  <c:v>40239</c:v>
                </c:pt>
                <c:pt idx="1441">
                  <c:v>40239.041666666664</c:v>
                </c:pt>
                <c:pt idx="1442">
                  <c:v>40239.083333333336</c:v>
                </c:pt>
                <c:pt idx="1443">
                  <c:v>40239.125</c:v>
                </c:pt>
                <c:pt idx="1444">
                  <c:v>40239.166666666664</c:v>
                </c:pt>
                <c:pt idx="1445">
                  <c:v>40239.208333333336</c:v>
                </c:pt>
                <c:pt idx="1446">
                  <c:v>40239.25</c:v>
                </c:pt>
                <c:pt idx="1447">
                  <c:v>40239.291666666664</c:v>
                </c:pt>
                <c:pt idx="1448">
                  <c:v>40239.333333333336</c:v>
                </c:pt>
                <c:pt idx="1449">
                  <c:v>40239.375</c:v>
                </c:pt>
                <c:pt idx="1450">
                  <c:v>40239.416666666664</c:v>
                </c:pt>
                <c:pt idx="1451">
                  <c:v>40239.458333333336</c:v>
                </c:pt>
                <c:pt idx="1452">
                  <c:v>40239.5</c:v>
                </c:pt>
                <c:pt idx="1453">
                  <c:v>40239.541666666664</c:v>
                </c:pt>
                <c:pt idx="1454">
                  <c:v>40239.583333333336</c:v>
                </c:pt>
                <c:pt idx="1455">
                  <c:v>40239.625</c:v>
                </c:pt>
                <c:pt idx="1456">
                  <c:v>40239.666666666664</c:v>
                </c:pt>
                <c:pt idx="1457">
                  <c:v>40239.708333333336</c:v>
                </c:pt>
                <c:pt idx="1458">
                  <c:v>40239.75</c:v>
                </c:pt>
                <c:pt idx="1459">
                  <c:v>40239.791666666664</c:v>
                </c:pt>
                <c:pt idx="1460">
                  <c:v>40239.833333333336</c:v>
                </c:pt>
                <c:pt idx="1461">
                  <c:v>40239.875</c:v>
                </c:pt>
                <c:pt idx="1462">
                  <c:v>40239.916666666664</c:v>
                </c:pt>
                <c:pt idx="1463">
                  <c:v>40239.958333333336</c:v>
                </c:pt>
                <c:pt idx="1464">
                  <c:v>40240</c:v>
                </c:pt>
                <c:pt idx="1465">
                  <c:v>40240.041666666664</c:v>
                </c:pt>
                <c:pt idx="1466">
                  <c:v>40240.083333333336</c:v>
                </c:pt>
                <c:pt idx="1467">
                  <c:v>40240.125</c:v>
                </c:pt>
                <c:pt idx="1468">
                  <c:v>40240.166666666664</c:v>
                </c:pt>
                <c:pt idx="1469">
                  <c:v>40240.208333333336</c:v>
                </c:pt>
                <c:pt idx="1470">
                  <c:v>40240.25</c:v>
                </c:pt>
                <c:pt idx="1471">
                  <c:v>40240.291666666664</c:v>
                </c:pt>
                <c:pt idx="1472">
                  <c:v>40240.333333333336</c:v>
                </c:pt>
                <c:pt idx="1473">
                  <c:v>40240.375</c:v>
                </c:pt>
                <c:pt idx="1474">
                  <c:v>40240.416666666664</c:v>
                </c:pt>
                <c:pt idx="1475">
                  <c:v>40240.458333333336</c:v>
                </c:pt>
                <c:pt idx="1476">
                  <c:v>40240.5</c:v>
                </c:pt>
                <c:pt idx="1477">
                  <c:v>40240.541666666664</c:v>
                </c:pt>
                <c:pt idx="1478">
                  <c:v>40240.583333333336</c:v>
                </c:pt>
                <c:pt idx="1479">
                  <c:v>40240.625</c:v>
                </c:pt>
                <c:pt idx="1480">
                  <c:v>40240.666666666664</c:v>
                </c:pt>
                <c:pt idx="1481">
                  <c:v>40240.708333333336</c:v>
                </c:pt>
                <c:pt idx="1482">
                  <c:v>40240.75</c:v>
                </c:pt>
                <c:pt idx="1483">
                  <c:v>40240.791666666664</c:v>
                </c:pt>
                <c:pt idx="1484">
                  <c:v>40240.833333333336</c:v>
                </c:pt>
                <c:pt idx="1485">
                  <c:v>40240.875</c:v>
                </c:pt>
                <c:pt idx="1486">
                  <c:v>40240.916666666664</c:v>
                </c:pt>
                <c:pt idx="1487">
                  <c:v>40240.958333333336</c:v>
                </c:pt>
                <c:pt idx="1488">
                  <c:v>40241</c:v>
                </c:pt>
                <c:pt idx="1489">
                  <c:v>40241.041666666664</c:v>
                </c:pt>
                <c:pt idx="1490">
                  <c:v>40241.083333333336</c:v>
                </c:pt>
                <c:pt idx="1491">
                  <c:v>40241.125</c:v>
                </c:pt>
                <c:pt idx="1492">
                  <c:v>40241.166666666664</c:v>
                </c:pt>
                <c:pt idx="1493">
                  <c:v>40241.208333333336</c:v>
                </c:pt>
                <c:pt idx="1494">
                  <c:v>40241.25</c:v>
                </c:pt>
                <c:pt idx="1495">
                  <c:v>40241.291666666664</c:v>
                </c:pt>
                <c:pt idx="1496">
                  <c:v>40241.333333333336</c:v>
                </c:pt>
                <c:pt idx="1497">
                  <c:v>40241.375</c:v>
                </c:pt>
                <c:pt idx="1498">
                  <c:v>40241.416666666664</c:v>
                </c:pt>
                <c:pt idx="1499">
                  <c:v>40241.458333333336</c:v>
                </c:pt>
                <c:pt idx="1500">
                  <c:v>40241.5</c:v>
                </c:pt>
                <c:pt idx="1501">
                  <c:v>40241.541666666664</c:v>
                </c:pt>
                <c:pt idx="1502">
                  <c:v>40241.583333333336</c:v>
                </c:pt>
                <c:pt idx="1503">
                  <c:v>40241.625</c:v>
                </c:pt>
                <c:pt idx="1504">
                  <c:v>40241.666666666664</c:v>
                </c:pt>
                <c:pt idx="1505">
                  <c:v>40241.708333333336</c:v>
                </c:pt>
                <c:pt idx="1506">
                  <c:v>40241.75</c:v>
                </c:pt>
                <c:pt idx="1507">
                  <c:v>40241.791666666664</c:v>
                </c:pt>
                <c:pt idx="1508">
                  <c:v>40241.833333333336</c:v>
                </c:pt>
                <c:pt idx="1509">
                  <c:v>40241.875</c:v>
                </c:pt>
                <c:pt idx="1510">
                  <c:v>40241.916666666664</c:v>
                </c:pt>
                <c:pt idx="1511">
                  <c:v>40241.958333333336</c:v>
                </c:pt>
                <c:pt idx="1512">
                  <c:v>40242</c:v>
                </c:pt>
                <c:pt idx="1513">
                  <c:v>40242.041666666664</c:v>
                </c:pt>
                <c:pt idx="1514">
                  <c:v>40242.083333333336</c:v>
                </c:pt>
                <c:pt idx="1515">
                  <c:v>40242.125</c:v>
                </c:pt>
                <c:pt idx="1516">
                  <c:v>40242.166666666664</c:v>
                </c:pt>
                <c:pt idx="1517">
                  <c:v>40242.208333333336</c:v>
                </c:pt>
                <c:pt idx="1518">
                  <c:v>40242.25</c:v>
                </c:pt>
                <c:pt idx="1519">
                  <c:v>40242.291666666664</c:v>
                </c:pt>
                <c:pt idx="1520">
                  <c:v>40242.333333333336</c:v>
                </c:pt>
                <c:pt idx="1521">
                  <c:v>40242.375</c:v>
                </c:pt>
                <c:pt idx="1522">
                  <c:v>40242.416666666664</c:v>
                </c:pt>
                <c:pt idx="1523">
                  <c:v>40242.458333333336</c:v>
                </c:pt>
                <c:pt idx="1524">
                  <c:v>40242.5</c:v>
                </c:pt>
                <c:pt idx="1525">
                  <c:v>40242.541666666664</c:v>
                </c:pt>
                <c:pt idx="1526">
                  <c:v>40242.583333333336</c:v>
                </c:pt>
                <c:pt idx="1527">
                  <c:v>40242.625</c:v>
                </c:pt>
                <c:pt idx="1528">
                  <c:v>40242.666666666664</c:v>
                </c:pt>
                <c:pt idx="1529">
                  <c:v>40242.708333333336</c:v>
                </c:pt>
                <c:pt idx="1530">
                  <c:v>40242.75</c:v>
                </c:pt>
                <c:pt idx="1531">
                  <c:v>40242.791666666664</c:v>
                </c:pt>
                <c:pt idx="1532">
                  <c:v>40242.833333333336</c:v>
                </c:pt>
                <c:pt idx="1533">
                  <c:v>40242.875</c:v>
                </c:pt>
                <c:pt idx="1534">
                  <c:v>40242.916666666664</c:v>
                </c:pt>
                <c:pt idx="1535">
                  <c:v>40242.958333333336</c:v>
                </c:pt>
                <c:pt idx="1536">
                  <c:v>40243</c:v>
                </c:pt>
                <c:pt idx="1537">
                  <c:v>40243.041666666664</c:v>
                </c:pt>
                <c:pt idx="1538">
                  <c:v>40243.083333333336</c:v>
                </c:pt>
                <c:pt idx="1539">
                  <c:v>40243.125</c:v>
                </c:pt>
                <c:pt idx="1540">
                  <c:v>40243.166666666664</c:v>
                </c:pt>
                <c:pt idx="1541">
                  <c:v>40243.208333333336</c:v>
                </c:pt>
                <c:pt idx="1542">
                  <c:v>40243.25</c:v>
                </c:pt>
                <c:pt idx="1543">
                  <c:v>40243.291666666664</c:v>
                </c:pt>
                <c:pt idx="1544">
                  <c:v>40243.333333333336</c:v>
                </c:pt>
                <c:pt idx="1545">
                  <c:v>40243.375</c:v>
                </c:pt>
                <c:pt idx="1546">
                  <c:v>40243.416666666664</c:v>
                </c:pt>
                <c:pt idx="1547">
                  <c:v>40243.458333333336</c:v>
                </c:pt>
                <c:pt idx="1548">
                  <c:v>40243.5</c:v>
                </c:pt>
                <c:pt idx="1549">
                  <c:v>40243.541666666664</c:v>
                </c:pt>
                <c:pt idx="1550">
                  <c:v>40243.583333333336</c:v>
                </c:pt>
                <c:pt idx="1551">
                  <c:v>40243.625</c:v>
                </c:pt>
                <c:pt idx="1552">
                  <c:v>40243.666666666664</c:v>
                </c:pt>
                <c:pt idx="1553">
                  <c:v>40243.708333333336</c:v>
                </c:pt>
                <c:pt idx="1554">
                  <c:v>40243.75</c:v>
                </c:pt>
                <c:pt idx="1555">
                  <c:v>40243.791666666664</c:v>
                </c:pt>
                <c:pt idx="1556">
                  <c:v>40243.833333333336</c:v>
                </c:pt>
                <c:pt idx="1557">
                  <c:v>40243.875</c:v>
                </c:pt>
                <c:pt idx="1558">
                  <c:v>40243.916666666664</c:v>
                </c:pt>
                <c:pt idx="1559">
                  <c:v>40243.958333333336</c:v>
                </c:pt>
                <c:pt idx="1560">
                  <c:v>40244</c:v>
                </c:pt>
                <c:pt idx="1561">
                  <c:v>40244.041666666664</c:v>
                </c:pt>
                <c:pt idx="1562">
                  <c:v>40244.083333333336</c:v>
                </c:pt>
                <c:pt idx="1563">
                  <c:v>40244.125</c:v>
                </c:pt>
                <c:pt idx="1564">
                  <c:v>40244.166666666664</c:v>
                </c:pt>
                <c:pt idx="1565">
                  <c:v>40244.208333333336</c:v>
                </c:pt>
                <c:pt idx="1566">
                  <c:v>40244.25</c:v>
                </c:pt>
                <c:pt idx="1567">
                  <c:v>40244.291666666664</c:v>
                </c:pt>
                <c:pt idx="1568">
                  <c:v>40244.333333333336</c:v>
                </c:pt>
                <c:pt idx="1569">
                  <c:v>40244.375</c:v>
                </c:pt>
                <c:pt idx="1570">
                  <c:v>40244.416666666664</c:v>
                </c:pt>
                <c:pt idx="1571">
                  <c:v>40244.458333333336</c:v>
                </c:pt>
                <c:pt idx="1572">
                  <c:v>40244.5</c:v>
                </c:pt>
                <c:pt idx="1573">
                  <c:v>40244.541666666664</c:v>
                </c:pt>
                <c:pt idx="1574">
                  <c:v>40244.583333333336</c:v>
                </c:pt>
                <c:pt idx="1575">
                  <c:v>40244.625</c:v>
                </c:pt>
                <c:pt idx="1576">
                  <c:v>40244.666666666664</c:v>
                </c:pt>
                <c:pt idx="1577">
                  <c:v>40244.708333333336</c:v>
                </c:pt>
                <c:pt idx="1578">
                  <c:v>40244.75</c:v>
                </c:pt>
                <c:pt idx="1579">
                  <c:v>40244.791666666664</c:v>
                </c:pt>
                <c:pt idx="1580">
                  <c:v>40244.833333333336</c:v>
                </c:pt>
                <c:pt idx="1581">
                  <c:v>40244.875</c:v>
                </c:pt>
                <c:pt idx="1582">
                  <c:v>40244.916666666664</c:v>
                </c:pt>
                <c:pt idx="1583">
                  <c:v>40244.958333333336</c:v>
                </c:pt>
                <c:pt idx="1584">
                  <c:v>40245</c:v>
                </c:pt>
                <c:pt idx="1585">
                  <c:v>40245.041666666664</c:v>
                </c:pt>
                <c:pt idx="1586">
                  <c:v>40245.083333333336</c:v>
                </c:pt>
                <c:pt idx="1587">
                  <c:v>40245.125</c:v>
                </c:pt>
                <c:pt idx="1588">
                  <c:v>40245.166666666664</c:v>
                </c:pt>
                <c:pt idx="1589">
                  <c:v>40245.208333333336</c:v>
                </c:pt>
                <c:pt idx="1590">
                  <c:v>40245.25</c:v>
                </c:pt>
                <c:pt idx="1591">
                  <c:v>40245.291666666664</c:v>
                </c:pt>
                <c:pt idx="1592">
                  <c:v>40245.333333333336</c:v>
                </c:pt>
                <c:pt idx="1593">
                  <c:v>40245.375</c:v>
                </c:pt>
                <c:pt idx="1594">
                  <c:v>40245.416666666664</c:v>
                </c:pt>
                <c:pt idx="1595">
                  <c:v>40245.458333333336</c:v>
                </c:pt>
                <c:pt idx="1596">
                  <c:v>40245.5</c:v>
                </c:pt>
                <c:pt idx="1597">
                  <c:v>40245.541666666664</c:v>
                </c:pt>
                <c:pt idx="1598">
                  <c:v>40245.583333333336</c:v>
                </c:pt>
                <c:pt idx="1599">
                  <c:v>40245.625</c:v>
                </c:pt>
                <c:pt idx="1600">
                  <c:v>40245.666666666664</c:v>
                </c:pt>
                <c:pt idx="1601">
                  <c:v>40245.708333333336</c:v>
                </c:pt>
                <c:pt idx="1602">
                  <c:v>40245.75</c:v>
                </c:pt>
                <c:pt idx="1603">
                  <c:v>40245.791666666664</c:v>
                </c:pt>
                <c:pt idx="1604">
                  <c:v>40245.833333333336</c:v>
                </c:pt>
                <c:pt idx="1605">
                  <c:v>40245.875</c:v>
                </c:pt>
                <c:pt idx="1606">
                  <c:v>40245.916666666664</c:v>
                </c:pt>
                <c:pt idx="1607">
                  <c:v>40245.958333333336</c:v>
                </c:pt>
                <c:pt idx="1608">
                  <c:v>40246</c:v>
                </c:pt>
                <c:pt idx="1609">
                  <c:v>40246.041666666664</c:v>
                </c:pt>
                <c:pt idx="1610">
                  <c:v>40246.083333333336</c:v>
                </c:pt>
                <c:pt idx="1611">
                  <c:v>40246.125</c:v>
                </c:pt>
                <c:pt idx="1612">
                  <c:v>40246.166666666664</c:v>
                </c:pt>
                <c:pt idx="1613">
                  <c:v>40246.208333333336</c:v>
                </c:pt>
                <c:pt idx="1614">
                  <c:v>40246.25</c:v>
                </c:pt>
                <c:pt idx="1615">
                  <c:v>40246.291666666664</c:v>
                </c:pt>
                <c:pt idx="1616">
                  <c:v>40246.333333333336</c:v>
                </c:pt>
                <c:pt idx="1617">
                  <c:v>40246.375</c:v>
                </c:pt>
                <c:pt idx="1618">
                  <c:v>40246.416666666664</c:v>
                </c:pt>
                <c:pt idx="1619">
                  <c:v>40246.458333333336</c:v>
                </c:pt>
                <c:pt idx="1620">
                  <c:v>40246.5</c:v>
                </c:pt>
                <c:pt idx="1621">
                  <c:v>40246.541666666664</c:v>
                </c:pt>
                <c:pt idx="1622">
                  <c:v>40246.583333333336</c:v>
                </c:pt>
                <c:pt idx="1623">
                  <c:v>40246.625</c:v>
                </c:pt>
                <c:pt idx="1624">
                  <c:v>40246.666666666664</c:v>
                </c:pt>
                <c:pt idx="1625">
                  <c:v>40246.708333333336</c:v>
                </c:pt>
                <c:pt idx="1626">
                  <c:v>40246.75</c:v>
                </c:pt>
                <c:pt idx="1627">
                  <c:v>40246.791666666664</c:v>
                </c:pt>
                <c:pt idx="1628">
                  <c:v>40246.833333333336</c:v>
                </c:pt>
                <c:pt idx="1629">
                  <c:v>40246.875</c:v>
                </c:pt>
                <c:pt idx="1630">
                  <c:v>40246.916666666664</c:v>
                </c:pt>
                <c:pt idx="1631">
                  <c:v>40246.958333333336</c:v>
                </c:pt>
                <c:pt idx="1632">
                  <c:v>40247</c:v>
                </c:pt>
                <c:pt idx="1633">
                  <c:v>40247.041666666664</c:v>
                </c:pt>
                <c:pt idx="1634">
                  <c:v>40247.083333333336</c:v>
                </c:pt>
                <c:pt idx="1635">
                  <c:v>40247.125</c:v>
                </c:pt>
                <c:pt idx="1636">
                  <c:v>40247.166666666664</c:v>
                </c:pt>
                <c:pt idx="1637">
                  <c:v>40247.208333333336</c:v>
                </c:pt>
                <c:pt idx="1638">
                  <c:v>40247.25</c:v>
                </c:pt>
                <c:pt idx="1639">
                  <c:v>40247.291666666664</c:v>
                </c:pt>
                <c:pt idx="1640">
                  <c:v>40247.333333333336</c:v>
                </c:pt>
                <c:pt idx="1641">
                  <c:v>40247.375</c:v>
                </c:pt>
                <c:pt idx="1642">
                  <c:v>40247.416666666664</c:v>
                </c:pt>
                <c:pt idx="1643">
                  <c:v>40247.458333333336</c:v>
                </c:pt>
                <c:pt idx="1644">
                  <c:v>40247.5</c:v>
                </c:pt>
                <c:pt idx="1645">
                  <c:v>40247.541666666664</c:v>
                </c:pt>
                <c:pt idx="1646">
                  <c:v>40247.583333333336</c:v>
                </c:pt>
                <c:pt idx="1647">
                  <c:v>40247.625</c:v>
                </c:pt>
                <c:pt idx="1648">
                  <c:v>40247.666666666664</c:v>
                </c:pt>
                <c:pt idx="1649">
                  <c:v>40247.708333333336</c:v>
                </c:pt>
                <c:pt idx="1650">
                  <c:v>40247.75</c:v>
                </c:pt>
                <c:pt idx="1651">
                  <c:v>40247.791666666664</c:v>
                </c:pt>
                <c:pt idx="1652">
                  <c:v>40247.833333333336</c:v>
                </c:pt>
                <c:pt idx="1653">
                  <c:v>40247.875</c:v>
                </c:pt>
                <c:pt idx="1654">
                  <c:v>40247.916666666664</c:v>
                </c:pt>
                <c:pt idx="1655">
                  <c:v>40247.958333333336</c:v>
                </c:pt>
                <c:pt idx="1656">
                  <c:v>40248</c:v>
                </c:pt>
                <c:pt idx="1657">
                  <c:v>40248.041666666664</c:v>
                </c:pt>
                <c:pt idx="1658">
                  <c:v>40248.083333333336</c:v>
                </c:pt>
                <c:pt idx="1659">
                  <c:v>40248.125</c:v>
                </c:pt>
                <c:pt idx="1660">
                  <c:v>40248.166666666664</c:v>
                </c:pt>
                <c:pt idx="1661">
                  <c:v>40248.208333333336</c:v>
                </c:pt>
                <c:pt idx="1662">
                  <c:v>40248.25</c:v>
                </c:pt>
                <c:pt idx="1663">
                  <c:v>40248.291666666664</c:v>
                </c:pt>
                <c:pt idx="1664">
                  <c:v>40248.333333333336</c:v>
                </c:pt>
                <c:pt idx="1665">
                  <c:v>40248.375</c:v>
                </c:pt>
                <c:pt idx="1666">
                  <c:v>40248.416666666664</c:v>
                </c:pt>
                <c:pt idx="1667">
                  <c:v>40248.458333333336</c:v>
                </c:pt>
                <c:pt idx="1668">
                  <c:v>40248.5</c:v>
                </c:pt>
                <c:pt idx="1669">
                  <c:v>40248.541666666664</c:v>
                </c:pt>
                <c:pt idx="1670">
                  <c:v>40248.583333333336</c:v>
                </c:pt>
                <c:pt idx="1671">
                  <c:v>40248.625</c:v>
                </c:pt>
                <c:pt idx="1672">
                  <c:v>40248.666666666664</c:v>
                </c:pt>
                <c:pt idx="1673">
                  <c:v>40248.708333333336</c:v>
                </c:pt>
                <c:pt idx="1674">
                  <c:v>40248.75</c:v>
                </c:pt>
                <c:pt idx="1675">
                  <c:v>40248.791666666664</c:v>
                </c:pt>
                <c:pt idx="1676">
                  <c:v>40248.833333333336</c:v>
                </c:pt>
                <c:pt idx="1677">
                  <c:v>40248.875</c:v>
                </c:pt>
                <c:pt idx="1678">
                  <c:v>40248.916666666664</c:v>
                </c:pt>
                <c:pt idx="1679">
                  <c:v>40248.958333333336</c:v>
                </c:pt>
                <c:pt idx="1680">
                  <c:v>40249</c:v>
                </c:pt>
                <c:pt idx="1681">
                  <c:v>40249.041666666664</c:v>
                </c:pt>
                <c:pt idx="1682">
                  <c:v>40249.083333333336</c:v>
                </c:pt>
                <c:pt idx="1683">
                  <c:v>40249.125</c:v>
                </c:pt>
                <c:pt idx="1684">
                  <c:v>40249.166666666664</c:v>
                </c:pt>
                <c:pt idx="1685">
                  <c:v>40249.208333333336</c:v>
                </c:pt>
                <c:pt idx="1686">
                  <c:v>40249.25</c:v>
                </c:pt>
                <c:pt idx="1687">
                  <c:v>40249.291666666664</c:v>
                </c:pt>
                <c:pt idx="1688">
                  <c:v>40249.333333333336</c:v>
                </c:pt>
                <c:pt idx="1689">
                  <c:v>40249.375</c:v>
                </c:pt>
                <c:pt idx="1690">
                  <c:v>40249.416666666664</c:v>
                </c:pt>
                <c:pt idx="1691">
                  <c:v>40249.458333333336</c:v>
                </c:pt>
                <c:pt idx="1692">
                  <c:v>40249.5</c:v>
                </c:pt>
                <c:pt idx="1693">
                  <c:v>40249.541666666664</c:v>
                </c:pt>
                <c:pt idx="1694">
                  <c:v>40249.583333333336</c:v>
                </c:pt>
                <c:pt idx="1695">
                  <c:v>40249.625</c:v>
                </c:pt>
                <c:pt idx="1696">
                  <c:v>40249.666666666664</c:v>
                </c:pt>
                <c:pt idx="1697">
                  <c:v>40249.708333333336</c:v>
                </c:pt>
                <c:pt idx="1698">
                  <c:v>40249.75</c:v>
                </c:pt>
                <c:pt idx="1699">
                  <c:v>40249.791666666664</c:v>
                </c:pt>
                <c:pt idx="1700">
                  <c:v>40249.833333333336</c:v>
                </c:pt>
                <c:pt idx="1701">
                  <c:v>40249.875</c:v>
                </c:pt>
                <c:pt idx="1702">
                  <c:v>40249.916666666664</c:v>
                </c:pt>
                <c:pt idx="1703">
                  <c:v>40249.958333333336</c:v>
                </c:pt>
                <c:pt idx="1704">
                  <c:v>40250</c:v>
                </c:pt>
                <c:pt idx="1705">
                  <c:v>40250.041666666664</c:v>
                </c:pt>
                <c:pt idx="1706">
                  <c:v>40250.083333333336</c:v>
                </c:pt>
                <c:pt idx="1707">
                  <c:v>40250.125</c:v>
                </c:pt>
                <c:pt idx="1708">
                  <c:v>40250.166666666664</c:v>
                </c:pt>
                <c:pt idx="1709">
                  <c:v>40250.208333333336</c:v>
                </c:pt>
                <c:pt idx="1710">
                  <c:v>40250.25</c:v>
                </c:pt>
                <c:pt idx="1711">
                  <c:v>40250.291666666664</c:v>
                </c:pt>
                <c:pt idx="1712">
                  <c:v>40250.333333333336</c:v>
                </c:pt>
                <c:pt idx="1713">
                  <c:v>40250.375</c:v>
                </c:pt>
                <c:pt idx="1714">
                  <c:v>40250.416666666664</c:v>
                </c:pt>
                <c:pt idx="1715">
                  <c:v>40250.458333333336</c:v>
                </c:pt>
                <c:pt idx="1716">
                  <c:v>40250.5</c:v>
                </c:pt>
                <c:pt idx="1717">
                  <c:v>40250.541666666664</c:v>
                </c:pt>
                <c:pt idx="1718">
                  <c:v>40250.583333333336</c:v>
                </c:pt>
                <c:pt idx="1719">
                  <c:v>40250.625</c:v>
                </c:pt>
                <c:pt idx="1720">
                  <c:v>40250.666666666664</c:v>
                </c:pt>
                <c:pt idx="1721">
                  <c:v>40250.708333333336</c:v>
                </c:pt>
                <c:pt idx="1722">
                  <c:v>40250.75</c:v>
                </c:pt>
                <c:pt idx="1723">
                  <c:v>40250.791666666664</c:v>
                </c:pt>
                <c:pt idx="1724">
                  <c:v>40250.833333333336</c:v>
                </c:pt>
                <c:pt idx="1725">
                  <c:v>40250.875</c:v>
                </c:pt>
                <c:pt idx="1726">
                  <c:v>40250.916666666664</c:v>
                </c:pt>
                <c:pt idx="1727">
                  <c:v>40250.958333333336</c:v>
                </c:pt>
                <c:pt idx="1728">
                  <c:v>40251</c:v>
                </c:pt>
                <c:pt idx="1729">
                  <c:v>40251.041666666664</c:v>
                </c:pt>
                <c:pt idx="1730">
                  <c:v>40251.083333333336</c:v>
                </c:pt>
                <c:pt idx="1731">
                  <c:v>40251.125</c:v>
                </c:pt>
                <c:pt idx="1732">
                  <c:v>40251.166666666664</c:v>
                </c:pt>
                <c:pt idx="1733">
                  <c:v>40251.208333333336</c:v>
                </c:pt>
                <c:pt idx="1734">
                  <c:v>40251.25</c:v>
                </c:pt>
                <c:pt idx="1735">
                  <c:v>40251.291666666664</c:v>
                </c:pt>
                <c:pt idx="1736">
                  <c:v>40251.333333333336</c:v>
                </c:pt>
                <c:pt idx="1737">
                  <c:v>40251.375</c:v>
                </c:pt>
                <c:pt idx="1738">
                  <c:v>40251.416666666664</c:v>
                </c:pt>
                <c:pt idx="1739">
                  <c:v>40251.458333333336</c:v>
                </c:pt>
                <c:pt idx="1740">
                  <c:v>40251.5</c:v>
                </c:pt>
                <c:pt idx="1741">
                  <c:v>40251.541666666664</c:v>
                </c:pt>
                <c:pt idx="1742">
                  <c:v>40251.583333333336</c:v>
                </c:pt>
                <c:pt idx="1743">
                  <c:v>40251.625</c:v>
                </c:pt>
                <c:pt idx="1744">
                  <c:v>40251.666666666664</c:v>
                </c:pt>
                <c:pt idx="1745">
                  <c:v>40251.708333333336</c:v>
                </c:pt>
                <c:pt idx="1746">
                  <c:v>40251.75</c:v>
                </c:pt>
                <c:pt idx="1747">
                  <c:v>40251.791666666664</c:v>
                </c:pt>
                <c:pt idx="1748">
                  <c:v>40251.833333333336</c:v>
                </c:pt>
                <c:pt idx="1749">
                  <c:v>40251.875</c:v>
                </c:pt>
                <c:pt idx="1750">
                  <c:v>40251.916666666664</c:v>
                </c:pt>
                <c:pt idx="1751">
                  <c:v>40251.958333333336</c:v>
                </c:pt>
                <c:pt idx="1752">
                  <c:v>40252</c:v>
                </c:pt>
                <c:pt idx="1753">
                  <c:v>40252.041666666664</c:v>
                </c:pt>
                <c:pt idx="1754">
                  <c:v>40252.083333333336</c:v>
                </c:pt>
                <c:pt idx="1755">
                  <c:v>40252.125</c:v>
                </c:pt>
                <c:pt idx="1756">
                  <c:v>40252.166666666664</c:v>
                </c:pt>
                <c:pt idx="1757">
                  <c:v>40252.208333333336</c:v>
                </c:pt>
                <c:pt idx="1758">
                  <c:v>40252.25</c:v>
                </c:pt>
                <c:pt idx="1759">
                  <c:v>40252.291666666664</c:v>
                </c:pt>
                <c:pt idx="1760">
                  <c:v>40252.333333333336</c:v>
                </c:pt>
                <c:pt idx="1761">
                  <c:v>40252.375</c:v>
                </c:pt>
                <c:pt idx="1762">
                  <c:v>40252.416666666664</c:v>
                </c:pt>
                <c:pt idx="1763">
                  <c:v>40252.458333333336</c:v>
                </c:pt>
                <c:pt idx="1764">
                  <c:v>40252.5</c:v>
                </c:pt>
                <c:pt idx="1765">
                  <c:v>40252.541666666664</c:v>
                </c:pt>
                <c:pt idx="1766">
                  <c:v>40252.583333333336</c:v>
                </c:pt>
                <c:pt idx="1767">
                  <c:v>40252.625</c:v>
                </c:pt>
                <c:pt idx="1768">
                  <c:v>40252.666666666664</c:v>
                </c:pt>
                <c:pt idx="1769">
                  <c:v>40252.708333333336</c:v>
                </c:pt>
                <c:pt idx="1770">
                  <c:v>40252.75</c:v>
                </c:pt>
                <c:pt idx="1771">
                  <c:v>40252.791666666664</c:v>
                </c:pt>
                <c:pt idx="1772">
                  <c:v>40252.833333333336</c:v>
                </c:pt>
                <c:pt idx="1773">
                  <c:v>40252.875</c:v>
                </c:pt>
                <c:pt idx="1774">
                  <c:v>40252.916666666664</c:v>
                </c:pt>
                <c:pt idx="1775">
                  <c:v>40252.958333333336</c:v>
                </c:pt>
                <c:pt idx="1776">
                  <c:v>40253</c:v>
                </c:pt>
                <c:pt idx="1777">
                  <c:v>40253.041666666664</c:v>
                </c:pt>
                <c:pt idx="1778">
                  <c:v>40253.083333333336</c:v>
                </c:pt>
                <c:pt idx="1779">
                  <c:v>40253.125</c:v>
                </c:pt>
                <c:pt idx="1780">
                  <c:v>40253.166666666664</c:v>
                </c:pt>
                <c:pt idx="1781">
                  <c:v>40253.208333333336</c:v>
                </c:pt>
                <c:pt idx="1782">
                  <c:v>40253.25</c:v>
                </c:pt>
                <c:pt idx="1783">
                  <c:v>40253.291666666664</c:v>
                </c:pt>
                <c:pt idx="1784">
                  <c:v>40253.333333333336</c:v>
                </c:pt>
                <c:pt idx="1785">
                  <c:v>40253.375</c:v>
                </c:pt>
                <c:pt idx="1786">
                  <c:v>40253.416666666664</c:v>
                </c:pt>
                <c:pt idx="1787">
                  <c:v>40253.458333333336</c:v>
                </c:pt>
                <c:pt idx="1788">
                  <c:v>40253.5</c:v>
                </c:pt>
                <c:pt idx="1789">
                  <c:v>40253.541666666664</c:v>
                </c:pt>
                <c:pt idx="1790">
                  <c:v>40253.583333333336</c:v>
                </c:pt>
                <c:pt idx="1791">
                  <c:v>40253.625</c:v>
                </c:pt>
                <c:pt idx="1792">
                  <c:v>40253.666666666664</c:v>
                </c:pt>
                <c:pt idx="1793">
                  <c:v>40253.708333333336</c:v>
                </c:pt>
                <c:pt idx="1794">
                  <c:v>40253.75</c:v>
                </c:pt>
                <c:pt idx="1795">
                  <c:v>40253.791666666664</c:v>
                </c:pt>
                <c:pt idx="1796">
                  <c:v>40253.833333333336</c:v>
                </c:pt>
                <c:pt idx="1797">
                  <c:v>40253.875</c:v>
                </c:pt>
                <c:pt idx="1798">
                  <c:v>40253.916666666664</c:v>
                </c:pt>
                <c:pt idx="1799">
                  <c:v>40253.958333333336</c:v>
                </c:pt>
                <c:pt idx="1800">
                  <c:v>40254</c:v>
                </c:pt>
                <c:pt idx="1801">
                  <c:v>40254.041666666664</c:v>
                </c:pt>
                <c:pt idx="1802">
                  <c:v>40254.083333333336</c:v>
                </c:pt>
                <c:pt idx="1803">
                  <c:v>40254.125</c:v>
                </c:pt>
                <c:pt idx="1804">
                  <c:v>40254.166666666664</c:v>
                </c:pt>
                <c:pt idx="1805">
                  <c:v>40254.208333333336</c:v>
                </c:pt>
                <c:pt idx="1806">
                  <c:v>40254.25</c:v>
                </c:pt>
                <c:pt idx="1807">
                  <c:v>40254.291666666664</c:v>
                </c:pt>
                <c:pt idx="1808">
                  <c:v>40254.333333333336</c:v>
                </c:pt>
                <c:pt idx="1809">
                  <c:v>40254.375</c:v>
                </c:pt>
                <c:pt idx="1810">
                  <c:v>40254.416666666664</c:v>
                </c:pt>
                <c:pt idx="1811">
                  <c:v>40254.458333333336</c:v>
                </c:pt>
                <c:pt idx="1812">
                  <c:v>40254.5</c:v>
                </c:pt>
                <c:pt idx="1813">
                  <c:v>40254.541666666664</c:v>
                </c:pt>
                <c:pt idx="1814">
                  <c:v>40254.583333333336</c:v>
                </c:pt>
                <c:pt idx="1815">
                  <c:v>40254.625</c:v>
                </c:pt>
                <c:pt idx="1816">
                  <c:v>40254.666666666664</c:v>
                </c:pt>
                <c:pt idx="1817">
                  <c:v>40254.708333333336</c:v>
                </c:pt>
                <c:pt idx="1818">
                  <c:v>40254.75</c:v>
                </c:pt>
                <c:pt idx="1819">
                  <c:v>40254.791666666664</c:v>
                </c:pt>
                <c:pt idx="1820">
                  <c:v>40254.833333333336</c:v>
                </c:pt>
                <c:pt idx="1821">
                  <c:v>40254.875</c:v>
                </c:pt>
                <c:pt idx="1822">
                  <c:v>40254.916666666664</c:v>
                </c:pt>
                <c:pt idx="1823">
                  <c:v>40254.958333333336</c:v>
                </c:pt>
                <c:pt idx="1824">
                  <c:v>40255</c:v>
                </c:pt>
                <c:pt idx="1825">
                  <c:v>40255.041666666664</c:v>
                </c:pt>
                <c:pt idx="1826">
                  <c:v>40255.083333333336</c:v>
                </c:pt>
                <c:pt idx="1827">
                  <c:v>40255.125</c:v>
                </c:pt>
                <c:pt idx="1828">
                  <c:v>40255.166666666664</c:v>
                </c:pt>
                <c:pt idx="1829">
                  <c:v>40255.208333333336</c:v>
                </c:pt>
                <c:pt idx="1830">
                  <c:v>40255.25</c:v>
                </c:pt>
                <c:pt idx="1831">
                  <c:v>40255.291666666664</c:v>
                </c:pt>
                <c:pt idx="1832">
                  <c:v>40255.333333333336</c:v>
                </c:pt>
                <c:pt idx="1833">
                  <c:v>40255.375</c:v>
                </c:pt>
                <c:pt idx="1834">
                  <c:v>40255.416666666664</c:v>
                </c:pt>
                <c:pt idx="1835">
                  <c:v>40255.458333333336</c:v>
                </c:pt>
                <c:pt idx="1836">
                  <c:v>40255.5</c:v>
                </c:pt>
                <c:pt idx="1837">
                  <c:v>40255.541666666664</c:v>
                </c:pt>
                <c:pt idx="1838">
                  <c:v>40255.583333333336</c:v>
                </c:pt>
                <c:pt idx="1839">
                  <c:v>40255.625</c:v>
                </c:pt>
                <c:pt idx="1840">
                  <c:v>40255.666666666664</c:v>
                </c:pt>
                <c:pt idx="1841">
                  <c:v>40255.708333333336</c:v>
                </c:pt>
                <c:pt idx="1842">
                  <c:v>40255.75</c:v>
                </c:pt>
                <c:pt idx="1843">
                  <c:v>40255.791666666664</c:v>
                </c:pt>
                <c:pt idx="1844">
                  <c:v>40255.833333333336</c:v>
                </c:pt>
                <c:pt idx="1845">
                  <c:v>40255.875</c:v>
                </c:pt>
                <c:pt idx="1846">
                  <c:v>40255.916666666664</c:v>
                </c:pt>
                <c:pt idx="1847">
                  <c:v>40255.958333333336</c:v>
                </c:pt>
                <c:pt idx="1848">
                  <c:v>40256</c:v>
                </c:pt>
                <c:pt idx="1849">
                  <c:v>40256.041666666664</c:v>
                </c:pt>
                <c:pt idx="1850">
                  <c:v>40256.083333333336</c:v>
                </c:pt>
                <c:pt idx="1851">
                  <c:v>40256.125</c:v>
                </c:pt>
                <c:pt idx="1852">
                  <c:v>40256.166666666664</c:v>
                </c:pt>
                <c:pt idx="1853">
                  <c:v>40256.208333333336</c:v>
                </c:pt>
                <c:pt idx="1854">
                  <c:v>40256.25</c:v>
                </c:pt>
                <c:pt idx="1855">
                  <c:v>40256.291666666664</c:v>
                </c:pt>
                <c:pt idx="1856">
                  <c:v>40256.333333333336</c:v>
                </c:pt>
                <c:pt idx="1857">
                  <c:v>40256.375</c:v>
                </c:pt>
                <c:pt idx="1858">
                  <c:v>40256.416666666664</c:v>
                </c:pt>
                <c:pt idx="1859">
                  <c:v>40256.458333333336</c:v>
                </c:pt>
                <c:pt idx="1860">
                  <c:v>40256.5</c:v>
                </c:pt>
                <c:pt idx="1861">
                  <c:v>40256.541666666664</c:v>
                </c:pt>
                <c:pt idx="1862">
                  <c:v>40256.583333333336</c:v>
                </c:pt>
                <c:pt idx="1863">
                  <c:v>40256.625</c:v>
                </c:pt>
                <c:pt idx="1864">
                  <c:v>40256.666666666664</c:v>
                </c:pt>
                <c:pt idx="1865">
                  <c:v>40256.708333333336</c:v>
                </c:pt>
                <c:pt idx="1866">
                  <c:v>40256.75</c:v>
                </c:pt>
                <c:pt idx="1867">
                  <c:v>40256.791666666664</c:v>
                </c:pt>
                <c:pt idx="1868">
                  <c:v>40256.833333333336</c:v>
                </c:pt>
                <c:pt idx="1869">
                  <c:v>40256.875</c:v>
                </c:pt>
                <c:pt idx="1870">
                  <c:v>40256.916666666664</c:v>
                </c:pt>
                <c:pt idx="1871">
                  <c:v>40256.958333333336</c:v>
                </c:pt>
                <c:pt idx="1872">
                  <c:v>40257</c:v>
                </c:pt>
                <c:pt idx="1873">
                  <c:v>40257.041666666664</c:v>
                </c:pt>
                <c:pt idx="1874">
                  <c:v>40257.083333333336</c:v>
                </c:pt>
                <c:pt idx="1875">
                  <c:v>40257.125</c:v>
                </c:pt>
                <c:pt idx="1876">
                  <c:v>40257.166666666664</c:v>
                </c:pt>
                <c:pt idx="1877">
                  <c:v>40257.208333333336</c:v>
                </c:pt>
                <c:pt idx="1878">
                  <c:v>40257.25</c:v>
                </c:pt>
                <c:pt idx="1879">
                  <c:v>40257.291666666664</c:v>
                </c:pt>
                <c:pt idx="1880">
                  <c:v>40257.333333333336</c:v>
                </c:pt>
                <c:pt idx="1881">
                  <c:v>40257.375</c:v>
                </c:pt>
                <c:pt idx="1882">
                  <c:v>40257.416666666664</c:v>
                </c:pt>
                <c:pt idx="1883">
                  <c:v>40257.458333333336</c:v>
                </c:pt>
                <c:pt idx="1884">
                  <c:v>40257.5</c:v>
                </c:pt>
                <c:pt idx="1885">
                  <c:v>40257.541666666664</c:v>
                </c:pt>
                <c:pt idx="1886">
                  <c:v>40257.583333333336</c:v>
                </c:pt>
                <c:pt idx="1887">
                  <c:v>40257.625</c:v>
                </c:pt>
                <c:pt idx="1888">
                  <c:v>40257.666666666664</c:v>
                </c:pt>
                <c:pt idx="1889">
                  <c:v>40257.708333333336</c:v>
                </c:pt>
                <c:pt idx="1890">
                  <c:v>40257.75</c:v>
                </c:pt>
                <c:pt idx="1891">
                  <c:v>40257.791666666664</c:v>
                </c:pt>
                <c:pt idx="1892">
                  <c:v>40257.833333333336</c:v>
                </c:pt>
                <c:pt idx="1893">
                  <c:v>40257.875</c:v>
                </c:pt>
                <c:pt idx="1894">
                  <c:v>40257.916666666664</c:v>
                </c:pt>
                <c:pt idx="1895">
                  <c:v>40257.958333333336</c:v>
                </c:pt>
                <c:pt idx="1896">
                  <c:v>40258</c:v>
                </c:pt>
                <c:pt idx="1897">
                  <c:v>40258.041666666664</c:v>
                </c:pt>
                <c:pt idx="1898">
                  <c:v>40258.083333333336</c:v>
                </c:pt>
                <c:pt idx="1899">
                  <c:v>40258.125</c:v>
                </c:pt>
                <c:pt idx="1900">
                  <c:v>40258.166666666664</c:v>
                </c:pt>
                <c:pt idx="1901">
                  <c:v>40258.208333333336</c:v>
                </c:pt>
                <c:pt idx="1902">
                  <c:v>40258.25</c:v>
                </c:pt>
                <c:pt idx="1903">
                  <c:v>40258.291666666664</c:v>
                </c:pt>
                <c:pt idx="1904">
                  <c:v>40258.333333333336</c:v>
                </c:pt>
                <c:pt idx="1905">
                  <c:v>40258.375</c:v>
                </c:pt>
                <c:pt idx="1906">
                  <c:v>40258.416666666664</c:v>
                </c:pt>
                <c:pt idx="1907">
                  <c:v>40258.458333333336</c:v>
                </c:pt>
                <c:pt idx="1908">
                  <c:v>40258.5</c:v>
                </c:pt>
                <c:pt idx="1909">
                  <c:v>40258.541666666664</c:v>
                </c:pt>
                <c:pt idx="1910">
                  <c:v>40258.583333333336</c:v>
                </c:pt>
                <c:pt idx="1911">
                  <c:v>40258.625</c:v>
                </c:pt>
                <c:pt idx="1912">
                  <c:v>40258.666666666664</c:v>
                </c:pt>
                <c:pt idx="1913">
                  <c:v>40258.708333333336</c:v>
                </c:pt>
                <c:pt idx="1914">
                  <c:v>40258.75</c:v>
                </c:pt>
                <c:pt idx="1915">
                  <c:v>40258.791666666664</c:v>
                </c:pt>
                <c:pt idx="1916">
                  <c:v>40258.833333333336</c:v>
                </c:pt>
                <c:pt idx="1917">
                  <c:v>40258.875</c:v>
                </c:pt>
                <c:pt idx="1918">
                  <c:v>40258.916666666664</c:v>
                </c:pt>
                <c:pt idx="1919">
                  <c:v>40258.958333333336</c:v>
                </c:pt>
                <c:pt idx="1920">
                  <c:v>40259</c:v>
                </c:pt>
                <c:pt idx="1921">
                  <c:v>40259.041666666664</c:v>
                </c:pt>
                <c:pt idx="1922">
                  <c:v>40259.083333333336</c:v>
                </c:pt>
                <c:pt idx="1923">
                  <c:v>40259.125</c:v>
                </c:pt>
                <c:pt idx="1924">
                  <c:v>40259.166666666664</c:v>
                </c:pt>
                <c:pt idx="1925">
                  <c:v>40259.208333333336</c:v>
                </c:pt>
                <c:pt idx="1926">
                  <c:v>40259.25</c:v>
                </c:pt>
                <c:pt idx="1927">
                  <c:v>40259.291666666664</c:v>
                </c:pt>
                <c:pt idx="1928">
                  <c:v>40259.333333333336</c:v>
                </c:pt>
                <c:pt idx="1929">
                  <c:v>40259.375</c:v>
                </c:pt>
                <c:pt idx="1930">
                  <c:v>40259.416666666664</c:v>
                </c:pt>
                <c:pt idx="1931">
                  <c:v>40259.458333333336</c:v>
                </c:pt>
                <c:pt idx="1932">
                  <c:v>40259.5</c:v>
                </c:pt>
                <c:pt idx="1933">
                  <c:v>40259.541666666664</c:v>
                </c:pt>
                <c:pt idx="1934">
                  <c:v>40259.583333333336</c:v>
                </c:pt>
                <c:pt idx="1935">
                  <c:v>40259.625</c:v>
                </c:pt>
                <c:pt idx="1936">
                  <c:v>40259.666666666664</c:v>
                </c:pt>
                <c:pt idx="1937">
                  <c:v>40259.708333333336</c:v>
                </c:pt>
                <c:pt idx="1938">
                  <c:v>40259.75</c:v>
                </c:pt>
                <c:pt idx="1939">
                  <c:v>40259.791666666664</c:v>
                </c:pt>
                <c:pt idx="1940">
                  <c:v>40259.833333333336</c:v>
                </c:pt>
                <c:pt idx="1941">
                  <c:v>40259.875</c:v>
                </c:pt>
                <c:pt idx="1942">
                  <c:v>40259.916666666664</c:v>
                </c:pt>
                <c:pt idx="1943">
                  <c:v>40259.958333333336</c:v>
                </c:pt>
                <c:pt idx="1944">
                  <c:v>40260</c:v>
                </c:pt>
                <c:pt idx="1945">
                  <c:v>40260.041666666664</c:v>
                </c:pt>
                <c:pt idx="1946">
                  <c:v>40260.083333333336</c:v>
                </c:pt>
                <c:pt idx="1947">
                  <c:v>40260.125</c:v>
                </c:pt>
                <c:pt idx="1948">
                  <c:v>40260.166666666664</c:v>
                </c:pt>
                <c:pt idx="1949">
                  <c:v>40260.208333333336</c:v>
                </c:pt>
                <c:pt idx="1950">
                  <c:v>40260.25</c:v>
                </c:pt>
                <c:pt idx="1951">
                  <c:v>40260.291666666664</c:v>
                </c:pt>
                <c:pt idx="1952">
                  <c:v>40260.333333333336</c:v>
                </c:pt>
                <c:pt idx="1953">
                  <c:v>40260.375</c:v>
                </c:pt>
                <c:pt idx="1954">
                  <c:v>40260.416666666664</c:v>
                </c:pt>
                <c:pt idx="1955">
                  <c:v>40260.458333333336</c:v>
                </c:pt>
                <c:pt idx="1956">
                  <c:v>40260.5</c:v>
                </c:pt>
                <c:pt idx="1957">
                  <c:v>40260.541666666664</c:v>
                </c:pt>
                <c:pt idx="1958">
                  <c:v>40260.583333333336</c:v>
                </c:pt>
                <c:pt idx="1959">
                  <c:v>40260.625</c:v>
                </c:pt>
                <c:pt idx="1960">
                  <c:v>40260.666666666664</c:v>
                </c:pt>
                <c:pt idx="1961">
                  <c:v>40260.708333333336</c:v>
                </c:pt>
                <c:pt idx="1962">
                  <c:v>40260.75</c:v>
                </c:pt>
                <c:pt idx="1963">
                  <c:v>40260.791666666664</c:v>
                </c:pt>
                <c:pt idx="1964">
                  <c:v>40260.833333333336</c:v>
                </c:pt>
                <c:pt idx="1965">
                  <c:v>40260.875</c:v>
                </c:pt>
                <c:pt idx="1966">
                  <c:v>40260.916666666664</c:v>
                </c:pt>
                <c:pt idx="1967">
                  <c:v>40260.958333333336</c:v>
                </c:pt>
                <c:pt idx="1968">
                  <c:v>40261</c:v>
                </c:pt>
                <c:pt idx="1969">
                  <c:v>40261.041666666664</c:v>
                </c:pt>
                <c:pt idx="1970">
                  <c:v>40261.083333333336</c:v>
                </c:pt>
                <c:pt idx="1971">
                  <c:v>40261.125</c:v>
                </c:pt>
                <c:pt idx="1972">
                  <c:v>40261.166666666664</c:v>
                </c:pt>
                <c:pt idx="1973">
                  <c:v>40261.208333333336</c:v>
                </c:pt>
                <c:pt idx="1974">
                  <c:v>40261.25</c:v>
                </c:pt>
                <c:pt idx="1975">
                  <c:v>40261.291666666664</c:v>
                </c:pt>
                <c:pt idx="1976">
                  <c:v>40261.333333333336</c:v>
                </c:pt>
                <c:pt idx="1977">
                  <c:v>40261.375</c:v>
                </c:pt>
                <c:pt idx="1978">
                  <c:v>40261.416666666664</c:v>
                </c:pt>
                <c:pt idx="1979">
                  <c:v>40261.458333333336</c:v>
                </c:pt>
                <c:pt idx="1980">
                  <c:v>40261.5</c:v>
                </c:pt>
                <c:pt idx="1981">
                  <c:v>40261.541666666664</c:v>
                </c:pt>
                <c:pt idx="1982">
                  <c:v>40261.583333333336</c:v>
                </c:pt>
                <c:pt idx="1983">
                  <c:v>40261.625</c:v>
                </c:pt>
                <c:pt idx="1984">
                  <c:v>40261.666666666664</c:v>
                </c:pt>
                <c:pt idx="1985">
                  <c:v>40261.708333333336</c:v>
                </c:pt>
                <c:pt idx="1986">
                  <c:v>40261.75</c:v>
                </c:pt>
                <c:pt idx="1987">
                  <c:v>40261.791666666664</c:v>
                </c:pt>
                <c:pt idx="1988">
                  <c:v>40261.833333333336</c:v>
                </c:pt>
                <c:pt idx="1989">
                  <c:v>40261.875</c:v>
                </c:pt>
                <c:pt idx="1990">
                  <c:v>40261.916666666664</c:v>
                </c:pt>
                <c:pt idx="1991">
                  <c:v>40261.958333333336</c:v>
                </c:pt>
                <c:pt idx="1992">
                  <c:v>40262</c:v>
                </c:pt>
                <c:pt idx="1993">
                  <c:v>40262.041666666664</c:v>
                </c:pt>
                <c:pt idx="1994">
                  <c:v>40262.083333333336</c:v>
                </c:pt>
                <c:pt idx="1995">
                  <c:v>40262.125</c:v>
                </c:pt>
                <c:pt idx="1996">
                  <c:v>40262.166666666664</c:v>
                </c:pt>
                <c:pt idx="1997">
                  <c:v>40262.208333333336</c:v>
                </c:pt>
                <c:pt idx="1998">
                  <c:v>40262.25</c:v>
                </c:pt>
                <c:pt idx="1999">
                  <c:v>40262.291666666664</c:v>
                </c:pt>
                <c:pt idx="2000">
                  <c:v>40262.333333333336</c:v>
                </c:pt>
                <c:pt idx="2001">
                  <c:v>40262.375</c:v>
                </c:pt>
                <c:pt idx="2002">
                  <c:v>40262.416666666664</c:v>
                </c:pt>
                <c:pt idx="2003">
                  <c:v>40262.458333333336</c:v>
                </c:pt>
                <c:pt idx="2004">
                  <c:v>40262.5</c:v>
                </c:pt>
                <c:pt idx="2005">
                  <c:v>40262.541666666664</c:v>
                </c:pt>
                <c:pt idx="2006">
                  <c:v>40262.583333333336</c:v>
                </c:pt>
                <c:pt idx="2007">
                  <c:v>40262.625</c:v>
                </c:pt>
                <c:pt idx="2008">
                  <c:v>40262.666666666664</c:v>
                </c:pt>
                <c:pt idx="2009">
                  <c:v>40262.708333333336</c:v>
                </c:pt>
                <c:pt idx="2010">
                  <c:v>40262.75</c:v>
                </c:pt>
                <c:pt idx="2011">
                  <c:v>40262.791666666664</c:v>
                </c:pt>
                <c:pt idx="2012">
                  <c:v>40262.833333333336</c:v>
                </c:pt>
                <c:pt idx="2013">
                  <c:v>40262.875</c:v>
                </c:pt>
                <c:pt idx="2014">
                  <c:v>40262.916666666664</c:v>
                </c:pt>
                <c:pt idx="2015">
                  <c:v>40262.958333333336</c:v>
                </c:pt>
                <c:pt idx="2016">
                  <c:v>40263</c:v>
                </c:pt>
                <c:pt idx="2017">
                  <c:v>40263.041666666664</c:v>
                </c:pt>
                <c:pt idx="2018">
                  <c:v>40263.083333333336</c:v>
                </c:pt>
                <c:pt idx="2019">
                  <c:v>40263.125</c:v>
                </c:pt>
                <c:pt idx="2020">
                  <c:v>40263.166666666664</c:v>
                </c:pt>
                <c:pt idx="2021">
                  <c:v>40263.208333333336</c:v>
                </c:pt>
                <c:pt idx="2022">
                  <c:v>40263.25</c:v>
                </c:pt>
                <c:pt idx="2023">
                  <c:v>40263.291666666664</c:v>
                </c:pt>
                <c:pt idx="2024">
                  <c:v>40263.333333333336</c:v>
                </c:pt>
                <c:pt idx="2025">
                  <c:v>40263.375</c:v>
                </c:pt>
                <c:pt idx="2026">
                  <c:v>40263.416666666664</c:v>
                </c:pt>
                <c:pt idx="2027">
                  <c:v>40263.458333333336</c:v>
                </c:pt>
                <c:pt idx="2028">
                  <c:v>40263.5</c:v>
                </c:pt>
                <c:pt idx="2029">
                  <c:v>40263.541666666664</c:v>
                </c:pt>
                <c:pt idx="2030">
                  <c:v>40263.583333333336</c:v>
                </c:pt>
                <c:pt idx="2031">
                  <c:v>40263.625</c:v>
                </c:pt>
                <c:pt idx="2032">
                  <c:v>40263.666666666664</c:v>
                </c:pt>
                <c:pt idx="2033">
                  <c:v>40263.708333333336</c:v>
                </c:pt>
                <c:pt idx="2034">
                  <c:v>40263.75</c:v>
                </c:pt>
                <c:pt idx="2035">
                  <c:v>40263.791666666664</c:v>
                </c:pt>
                <c:pt idx="2036">
                  <c:v>40263.833333333336</c:v>
                </c:pt>
                <c:pt idx="2037">
                  <c:v>40263.875</c:v>
                </c:pt>
                <c:pt idx="2038">
                  <c:v>40263.916666666664</c:v>
                </c:pt>
                <c:pt idx="2039">
                  <c:v>40263.958333333336</c:v>
                </c:pt>
                <c:pt idx="2040">
                  <c:v>40264</c:v>
                </c:pt>
                <c:pt idx="2041">
                  <c:v>40264.041666666664</c:v>
                </c:pt>
                <c:pt idx="2042">
                  <c:v>40264.083333333336</c:v>
                </c:pt>
                <c:pt idx="2043">
                  <c:v>40264.125</c:v>
                </c:pt>
                <c:pt idx="2044">
                  <c:v>40264.166666666664</c:v>
                </c:pt>
                <c:pt idx="2045">
                  <c:v>40264.208333333336</c:v>
                </c:pt>
                <c:pt idx="2046">
                  <c:v>40264.25</c:v>
                </c:pt>
                <c:pt idx="2047">
                  <c:v>40264.291666666664</c:v>
                </c:pt>
                <c:pt idx="2048">
                  <c:v>40264.333333333336</c:v>
                </c:pt>
                <c:pt idx="2049">
                  <c:v>40264.375</c:v>
                </c:pt>
                <c:pt idx="2050">
                  <c:v>40264.416666666664</c:v>
                </c:pt>
                <c:pt idx="2051">
                  <c:v>40264.458333333336</c:v>
                </c:pt>
                <c:pt idx="2052">
                  <c:v>40264.5</c:v>
                </c:pt>
                <c:pt idx="2053">
                  <c:v>40264.541666666664</c:v>
                </c:pt>
                <c:pt idx="2054">
                  <c:v>40264.583333333336</c:v>
                </c:pt>
                <c:pt idx="2055">
                  <c:v>40264.625</c:v>
                </c:pt>
                <c:pt idx="2056">
                  <c:v>40264.666666666664</c:v>
                </c:pt>
                <c:pt idx="2057">
                  <c:v>40264.708333333336</c:v>
                </c:pt>
                <c:pt idx="2058">
                  <c:v>40264.75</c:v>
                </c:pt>
                <c:pt idx="2059">
                  <c:v>40264.791666666664</c:v>
                </c:pt>
                <c:pt idx="2060">
                  <c:v>40264.833333333336</c:v>
                </c:pt>
                <c:pt idx="2061">
                  <c:v>40264.875</c:v>
                </c:pt>
                <c:pt idx="2062">
                  <c:v>40264.916666666664</c:v>
                </c:pt>
                <c:pt idx="2063">
                  <c:v>40264.958333333336</c:v>
                </c:pt>
                <c:pt idx="2064">
                  <c:v>40265</c:v>
                </c:pt>
                <c:pt idx="2065">
                  <c:v>40265.041666666664</c:v>
                </c:pt>
                <c:pt idx="2066">
                  <c:v>40265.083333333336</c:v>
                </c:pt>
                <c:pt idx="2067">
                  <c:v>40265.166666666664</c:v>
                </c:pt>
                <c:pt idx="2068">
                  <c:v>40265.208333333336</c:v>
                </c:pt>
                <c:pt idx="2069">
                  <c:v>40265.25</c:v>
                </c:pt>
                <c:pt idx="2070">
                  <c:v>40265.291666666664</c:v>
                </c:pt>
                <c:pt idx="2071">
                  <c:v>40265.333333333336</c:v>
                </c:pt>
                <c:pt idx="2072">
                  <c:v>40265.375</c:v>
                </c:pt>
                <c:pt idx="2073">
                  <c:v>40265.416666666664</c:v>
                </c:pt>
                <c:pt idx="2074">
                  <c:v>40265.458333333336</c:v>
                </c:pt>
                <c:pt idx="2075">
                  <c:v>40265.5</c:v>
                </c:pt>
                <c:pt idx="2076">
                  <c:v>40265.541666666664</c:v>
                </c:pt>
                <c:pt idx="2077">
                  <c:v>40265.583333333336</c:v>
                </c:pt>
                <c:pt idx="2078">
                  <c:v>40265.625</c:v>
                </c:pt>
                <c:pt idx="2079">
                  <c:v>40265.666666666664</c:v>
                </c:pt>
                <c:pt idx="2080">
                  <c:v>40265.708333333336</c:v>
                </c:pt>
                <c:pt idx="2081">
                  <c:v>40265.75</c:v>
                </c:pt>
                <c:pt idx="2082">
                  <c:v>40265.791666666664</c:v>
                </c:pt>
                <c:pt idx="2083">
                  <c:v>40265.833333333336</c:v>
                </c:pt>
                <c:pt idx="2084">
                  <c:v>40265.875</c:v>
                </c:pt>
                <c:pt idx="2085">
                  <c:v>40265.916666666664</c:v>
                </c:pt>
                <c:pt idx="2086">
                  <c:v>40265.958333333336</c:v>
                </c:pt>
                <c:pt idx="2087">
                  <c:v>40266</c:v>
                </c:pt>
                <c:pt idx="2088">
                  <c:v>40266.041666666664</c:v>
                </c:pt>
                <c:pt idx="2089">
                  <c:v>40266.083333333336</c:v>
                </c:pt>
                <c:pt idx="2090">
                  <c:v>40266.125</c:v>
                </c:pt>
                <c:pt idx="2091">
                  <c:v>40266.166666666664</c:v>
                </c:pt>
                <c:pt idx="2092">
                  <c:v>40266.208333333336</c:v>
                </c:pt>
                <c:pt idx="2093">
                  <c:v>40266.25</c:v>
                </c:pt>
                <c:pt idx="2094">
                  <c:v>40266.291666666664</c:v>
                </c:pt>
                <c:pt idx="2095">
                  <c:v>40266.333333333336</c:v>
                </c:pt>
                <c:pt idx="2096">
                  <c:v>40266.375</c:v>
                </c:pt>
                <c:pt idx="2097">
                  <c:v>40266.416666666664</c:v>
                </c:pt>
                <c:pt idx="2098">
                  <c:v>40266.458333333336</c:v>
                </c:pt>
                <c:pt idx="2099">
                  <c:v>40266.5</c:v>
                </c:pt>
                <c:pt idx="2100">
                  <c:v>40266.541666666664</c:v>
                </c:pt>
                <c:pt idx="2101">
                  <c:v>40266.583333333336</c:v>
                </c:pt>
                <c:pt idx="2102">
                  <c:v>40266.625</c:v>
                </c:pt>
                <c:pt idx="2103">
                  <c:v>40266.666666666664</c:v>
                </c:pt>
                <c:pt idx="2104">
                  <c:v>40266.708333333336</c:v>
                </c:pt>
                <c:pt idx="2105">
                  <c:v>40266.75</c:v>
                </c:pt>
                <c:pt idx="2106">
                  <c:v>40266.791666666664</c:v>
                </c:pt>
                <c:pt idx="2107">
                  <c:v>40266.833333333336</c:v>
                </c:pt>
                <c:pt idx="2108">
                  <c:v>40266.875</c:v>
                </c:pt>
                <c:pt idx="2109">
                  <c:v>40266.916666666664</c:v>
                </c:pt>
                <c:pt idx="2110">
                  <c:v>40266.958333333336</c:v>
                </c:pt>
                <c:pt idx="2111">
                  <c:v>40267</c:v>
                </c:pt>
                <c:pt idx="2112">
                  <c:v>40267.041666666664</c:v>
                </c:pt>
                <c:pt idx="2113">
                  <c:v>40267.083333333336</c:v>
                </c:pt>
                <c:pt idx="2114">
                  <c:v>40267.125</c:v>
                </c:pt>
                <c:pt idx="2115">
                  <c:v>40267.166666666664</c:v>
                </c:pt>
                <c:pt idx="2116">
                  <c:v>40267.208333333336</c:v>
                </c:pt>
                <c:pt idx="2117">
                  <c:v>40267.25</c:v>
                </c:pt>
                <c:pt idx="2118">
                  <c:v>40267.291666666664</c:v>
                </c:pt>
                <c:pt idx="2119">
                  <c:v>40267.333333333336</c:v>
                </c:pt>
                <c:pt idx="2120">
                  <c:v>40267.375</c:v>
                </c:pt>
                <c:pt idx="2121">
                  <c:v>40267.416666666664</c:v>
                </c:pt>
                <c:pt idx="2122">
                  <c:v>40267.458333333336</c:v>
                </c:pt>
                <c:pt idx="2123">
                  <c:v>40267.5</c:v>
                </c:pt>
                <c:pt idx="2124">
                  <c:v>40267.541666666664</c:v>
                </c:pt>
                <c:pt idx="2125">
                  <c:v>40267.583333333336</c:v>
                </c:pt>
                <c:pt idx="2126">
                  <c:v>40267.625</c:v>
                </c:pt>
                <c:pt idx="2127">
                  <c:v>40267.666666666664</c:v>
                </c:pt>
                <c:pt idx="2128">
                  <c:v>40267.708333333336</c:v>
                </c:pt>
                <c:pt idx="2129">
                  <c:v>40267.75</c:v>
                </c:pt>
                <c:pt idx="2130">
                  <c:v>40267.791666666664</c:v>
                </c:pt>
                <c:pt idx="2131">
                  <c:v>40267.833333333336</c:v>
                </c:pt>
                <c:pt idx="2132">
                  <c:v>40267.875</c:v>
                </c:pt>
                <c:pt idx="2133">
                  <c:v>40267.916666666664</c:v>
                </c:pt>
                <c:pt idx="2134">
                  <c:v>40267.958333333336</c:v>
                </c:pt>
                <c:pt idx="2135">
                  <c:v>40268</c:v>
                </c:pt>
                <c:pt idx="2136">
                  <c:v>40268.041666666664</c:v>
                </c:pt>
                <c:pt idx="2137">
                  <c:v>40268.083333333336</c:v>
                </c:pt>
                <c:pt idx="2138">
                  <c:v>40268.125</c:v>
                </c:pt>
                <c:pt idx="2139">
                  <c:v>40268.166666666664</c:v>
                </c:pt>
                <c:pt idx="2140">
                  <c:v>40268.208333333336</c:v>
                </c:pt>
                <c:pt idx="2141">
                  <c:v>40268.25</c:v>
                </c:pt>
                <c:pt idx="2142">
                  <c:v>40268.291666666664</c:v>
                </c:pt>
                <c:pt idx="2143">
                  <c:v>40268.333333333336</c:v>
                </c:pt>
                <c:pt idx="2144">
                  <c:v>40268.375</c:v>
                </c:pt>
                <c:pt idx="2145">
                  <c:v>40268.416666666664</c:v>
                </c:pt>
                <c:pt idx="2146">
                  <c:v>40268.458333333336</c:v>
                </c:pt>
                <c:pt idx="2147">
                  <c:v>40268.5</c:v>
                </c:pt>
                <c:pt idx="2148">
                  <c:v>40268.541666666664</c:v>
                </c:pt>
                <c:pt idx="2149">
                  <c:v>40268.583333333336</c:v>
                </c:pt>
                <c:pt idx="2150">
                  <c:v>40268.625</c:v>
                </c:pt>
                <c:pt idx="2151">
                  <c:v>40268.666666666664</c:v>
                </c:pt>
                <c:pt idx="2152">
                  <c:v>40268.708333333336</c:v>
                </c:pt>
                <c:pt idx="2153">
                  <c:v>40268.75</c:v>
                </c:pt>
                <c:pt idx="2154">
                  <c:v>40268.791666666664</c:v>
                </c:pt>
                <c:pt idx="2155">
                  <c:v>40268.833333333336</c:v>
                </c:pt>
                <c:pt idx="2156">
                  <c:v>40268.875</c:v>
                </c:pt>
                <c:pt idx="2157">
                  <c:v>40268.916666666664</c:v>
                </c:pt>
                <c:pt idx="2158">
                  <c:v>40268.958333333336</c:v>
                </c:pt>
                <c:pt idx="2159">
                  <c:v>40269</c:v>
                </c:pt>
                <c:pt idx="2160">
                  <c:v>40269.041666666664</c:v>
                </c:pt>
                <c:pt idx="2161">
                  <c:v>40269.083333333336</c:v>
                </c:pt>
                <c:pt idx="2162">
                  <c:v>40269.125</c:v>
                </c:pt>
                <c:pt idx="2163">
                  <c:v>40269.166666666664</c:v>
                </c:pt>
                <c:pt idx="2164">
                  <c:v>40269.208333333336</c:v>
                </c:pt>
                <c:pt idx="2165">
                  <c:v>40269.25</c:v>
                </c:pt>
                <c:pt idx="2166">
                  <c:v>40269.291666666664</c:v>
                </c:pt>
                <c:pt idx="2167">
                  <c:v>40269.333333333336</c:v>
                </c:pt>
                <c:pt idx="2168">
                  <c:v>40269.375</c:v>
                </c:pt>
                <c:pt idx="2169">
                  <c:v>40269.416666666664</c:v>
                </c:pt>
                <c:pt idx="2170">
                  <c:v>40269.458333333336</c:v>
                </c:pt>
                <c:pt idx="2171">
                  <c:v>40269.5</c:v>
                </c:pt>
                <c:pt idx="2172">
                  <c:v>40269.541666666664</c:v>
                </c:pt>
                <c:pt idx="2173">
                  <c:v>40269.583333333336</c:v>
                </c:pt>
                <c:pt idx="2174">
                  <c:v>40269.625</c:v>
                </c:pt>
                <c:pt idx="2175">
                  <c:v>40269.666666666664</c:v>
                </c:pt>
                <c:pt idx="2176">
                  <c:v>40269.708333333336</c:v>
                </c:pt>
                <c:pt idx="2177">
                  <c:v>40269.75</c:v>
                </c:pt>
                <c:pt idx="2178">
                  <c:v>40269.791666666664</c:v>
                </c:pt>
                <c:pt idx="2179">
                  <c:v>40269.833333333336</c:v>
                </c:pt>
                <c:pt idx="2180">
                  <c:v>40269.875</c:v>
                </c:pt>
                <c:pt idx="2181">
                  <c:v>40269.916666666664</c:v>
                </c:pt>
                <c:pt idx="2182">
                  <c:v>40269.958333333336</c:v>
                </c:pt>
                <c:pt idx="2183">
                  <c:v>40270</c:v>
                </c:pt>
                <c:pt idx="2184">
                  <c:v>40270.041666666664</c:v>
                </c:pt>
                <c:pt idx="2185">
                  <c:v>40270.083333333336</c:v>
                </c:pt>
                <c:pt idx="2186">
                  <c:v>40270.125</c:v>
                </c:pt>
                <c:pt idx="2187">
                  <c:v>40270.166666666664</c:v>
                </c:pt>
                <c:pt idx="2188">
                  <c:v>40270.208333333336</c:v>
                </c:pt>
                <c:pt idx="2189">
                  <c:v>40270.25</c:v>
                </c:pt>
                <c:pt idx="2190">
                  <c:v>40270.291666666664</c:v>
                </c:pt>
                <c:pt idx="2191">
                  <c:v>40270.333333333336</c:v>
                </c:pt>
                <c:pt idx="2192">
                  <c:v>40270.375</c:v>
                </c:pt>
                <c:pt idx="2193">
                  <c:v>40270.416666666664</c:v>
                </c:pt>
                <c:pt idx="2194">
                  <c:v>40270.458333333336</c:v>
                </c:pt>
                <c:pt idx="2195">
                  <c:v>40270.5</c:v>
                </c:pt>
                <c:pt idx="2196">
                  <c:v>40270.541666666664</c:v>
                </c:pt>
                <c:pt idx="2197">
                  <c:v>40270.583333333336</c:v>
                </c:pt>
                <c:pt idx="2198">
                  <c:v>40270.625</c:v>
                </c:pt>
                <c:pt idx="2199">
                  <c:v>40270.666666666664</c:v>
                </c:pt>
                <c:pt idx="2200">
                  <c:v>40270.708333333336</c:v>
                </c:pt>
                <c:pt idx="2201">
                  <c:v>40270.75</c:v>
                </c:pt>
                <c:pt idx="2202">
                  <c:v>40270.791666666664</c:v>
                </c:pt>
                <c:pt idx="2203">
                  <c:v>40270.833333333336</c:v>
                </c:pt>
                <c:pt idx="2204">
                  <c:v>40270.875</c:v>
                </c:pt>
                <c:pt idx="2205">
                  <c:v>40270.916666666664</c:v>
                </c:pt>
                <c:pt idx="2206">
                  <c:v>40270.958333333336</c:v>
                </c:pt>
                <c:pt idx="2207">
                  <c:v>40271</c:v>
                </c:pt>
                <c:pt idx="2208">
                  <c:v>40271.041666666664</c:v>
                </c:pt>
                <c:pt idx="2209">
                  <c:v>40271.083333333336</c:v>
                </c:pt>
                <c:pt idx="2210">
                  <c:v>40271.125</c:v>
                </c:pt>
                <c:pt idx="2211">
                  <c:v>40271.166666666664</c:v>
                </c:pt>
                <c:pt idx="2212">
                  <c:v>40271.208333333336</c:v>
                </c:pt>
                <c:pt idx="2213">
                  <c:v>40271.25</c:v>
                </c:pt>
                <c:pt idx="2214">
                  <c:v>40271.291666666664</c:v>
                </c:pt>
                <c:pt idx="2215">
                  <c:v>40271.333333333336</c:v>
                </c:pt>
                <c:pt idx="2216">
                  <c:v>40271.375</c:v>
                </c:pt>
                <c:pt idx="2217">
                  <c:v>40271.416666666664</c:v>
                </c:pt>
                <c:pt idx="2218">
                  <c:v>40271.458333333336</c:v>
                </c:pt>
                <c:pt idx="2219">
                  <c:v>40271.5</c:v>
                </c:pt>
                <c:pt idx="2220">
                  <c:v>40271.541666666664</c:v>
                </c:pt>
                <c:pt idx="2221">
                  <c:v>40271.583333333336</c:v>
                </c:pt>
                <c:pt idx="2222">
                  <c:v>40271.625</c:v>
                </c:pt>
                <c:pt idx="2223">
                  <c:v>40271.666666666664</c:v>
                </c:pt>
                <c:pt idx="2224">
                  <c:v>40271.708333333336</c:v>
                </c:pt>
                <c:pt idx="2225">
                  <c:v>40271.75</c:v>
                </c:pt>
                <c:pt idx="2226">
                  <c:v>40271.791666666664</c:v>
                </c:pt>
                <c:pt idx="2227">
                  <c:v>40271.833333333336</c:v>
                </c:pt>
                <c:pt idx="2228">
                  <c:v>40271.875</c:v>
                </c:pt>
                <c:pt idx="2229">
                  <c:v>40271.916666666664</c:v>
                </c:pt>
                <c:pt idx="2230">
                  <c:v>40271.958333333336</c:v>
                </c:pt>
                <c:pt idx="2231">
                  <c:v>40272</c:v>
                </c:pt>
                <c:pt idx="2232">
                  <c:v>40272.041666666664</c:v>
                </c:pt>
                <c:pt idx="2233">
                  <c:v>40272.083333333336</c:v>
                </c:pt>
                <c:pt idx="2234">
                  <c:v>40272.125</c:v>
                </c:pt>
                <c:pt idx="2235">
                  <c:v>40272.166666666664</c:v>
                </c:pt>
                <c:pt idx="2236">
                  <c:v>40272.208333333336</c:v>
                </c:pt>
                <c:pt idx="2237">
                  <c:v>40272.25</c:v>
                </c:pt>
                <c:pt idx="2238">
                  <c:v>40272.291666666664</c:v>
                </c:pt>
                <c:pt idx="2239">
                  <c:v>40272.333333333336</c:v>
                </c:pt>
                <c:pt idx="2240">
                  <c:v>40272.375</c:v>
                </c:pt>
                <c:pt idx="2241">
                  <c:v>40272.416666666664</c:v>
                </c:pt>
                <c:pt idx="2242">
                  <c:v>40272.458333333336</c:v>
                </c:pt>
                <c:pt idx="2243">
                  <c:v>40272.5</c:v>
                </c:pt>
                <c:pt idx="2244">
                  <c:v>40272.541666666664</c:v>
                </c:pt>
                <c:pt idx="2245">
                  <c:v>40272.583333333336</c:v>
                </c:pt>
                <c:pt idx="2246">
                  <c:v>40272.625</c:v>
                </c:pt>
                <c:pt idx="2247">
                  <c:v>40272.666666666664</c:v>
                </c:pt>
                <c:pt idx="2248">
                  <c:v>40272.708333333336</c:v>
                </c:pt>
                <c:pt idx="2249">
                  <c:v>40272.75</c:v>
                </c:pt>
                <c:pt idx="2250">
                  <c:v>40272.791666666664</c:v>
                </c:pt>
                <c:pt idx="2251">
                  <c:v>40272.833333333336</c:v>
                </c:pt>
                <c:pt idx="2252">
                  <c:v>40272.875</c:v>
                </c:pt>
                <c:pt idx="2253">
                  <c:v>40272.916666666664</c:v>
                </c:pt>
                <c:pt idx="2254">
                  <c:v>40272.958333333336</c:v>
                </c:pt>
                <c:pt idx="2255">
                  <c:v>40273</c:v>
                </c:pt>
                <c:pt idx="2256">
                  <c:v>40273.041666666664</c:v>
                </c:pt>
                <c:pt idx="2257">
                  <c:v>40273.083333333336</c:v>
                </c:pt>
                <c:pt idx="2258">
                  <c:v>40273.125</c:v>
                </c:pt>
                <c:pt idx="2259">
                  <c:v>40273.166666666664</c:v>
                </c:pt>
                <c:pt idx="2260">
                  <c:v>40273.208333333336</c:v>
                </c:pt>
                <c:pt idx="2261">
                  <c:v>40273.25</c:v>
                </c:pt>
                <c:pt idx="2262">
                  <c:v>40273.291666666664</c:v>
                </c:pt>
                <c:pt idx="2263">
                  <c:v>40273.333333333336</c:v>
                </c:pt>
                <c:pt idx="2264">
                  <c:v>40273.375</c:v>
                </c:pt>
                <c:pt idx="2265">
                  <c:v>40273.416666666664</c:v>
                </c:pt>
                <c:pt idx="2266">
                  <c:v>40273.458333333336</c:v>
                </c:pt>
                <c:pt idx="2267">
                  <c:v>40273.5</c:v>
                </c:pt>
                <c:pt idx="2268">
                  <c:v>40273.541666666664</c:v>
                </c:pt>
                <c:pt idx="2269">
                  <c:v>40273.583333333336</c:v>
                </c:pt>
                <c:pt idx="2270">
                  <c:v>40273.625</c:v>
                </c:pt>
                <c:pt idx="2271">
                  <c:v>40273.666666666664</c:v>
                </c:pt>
                <c:pt idx="2272">
                  <c:v>40273.708333333336</c:v>
                </c:pt>
                <c:pt idx="2273">
                  <c:v>40273.75</c:v>
                </c:pt>
                <c:pt idx="2274">
                  <c:v>40273.791666666664</c:v>
                </c:pt>
                <c:pt idx="2275">
                  <c:v>40273.833333333336</c:v>
                </c:pt>
                <c:pt idx="2276">
                  <c:v>40273.875</c:v>
                </c:pt>
                <c:pt idx="2277">
                  <c:v>40273.916666666664</c:v>
                </c:pt>
                <c:pt idx="2278">
                  <c:v>40273.958333333336</c:v>
                </c:pt>
                <c:pt idx="2279">
                  <c:v>40274</c:v>
                </c:pt>
                <c:pt idx="2280">
                  <c:v>40274.041666666664</c:v>
                </c:pt>
                <c:pt idx="2281">
                  <c:v>40274.083333333336</c:v>
                </c:pt>
                <c:pt idx="2282">
                  <c:v>40274.125</c:v>
                </c:pt>
                <c:pt idx="2283">
                  <c:v>40274.166666666664</c:v>
                </c:pt>
                <c:pt idx="2284">
                  <c:v>40274.208333333336</c:v>
                </c:pt>
                <c:pt idx="2285">
                  <c:v>40274.25</c:v>
                </c:pt>
                <c:pt idx="2286">
                  <c:v>40274.291666666664</c:v>
                </c:pt>
                <c:pt idx="2287">
                  <c:v>40274.333333333336</c:v>
                </c:pt>
                <c:pt idx="2288">
                  <c:v>40274.375</c:v>
                </c:pt>
                <c:pt idx="2289">
                  <c:v>40274.416666666664</c:v>
                </c:pt>
                <c:pt idx="2290">
                  <c:v>40274.458333333336</c:v>
                </c:pt>
                <c:pt idx="2291">
                  <c:v>40274.5</c:v>
                </c:pt>
                <c:pt idx="2292">
                  <c:v>40274.541666666664</c:v>
                </c:pt>
                <c:pt idx="2293">
                  <c:v>40274.583333333336</c:v>
                </c:pt>
                <c:pt idx="2294">
                  <c:v>40274.625</c:v>
                </c:pt>
                <c:pt idx="2295">
                  <c:v>40274.666666666664</c:v>
                </c:pt>
                <c:pt idx="2296">
                  <c:v>40274.708333333336</c:v>
                </c:pt>
                <c:pt idx="2297">
                  <c:v>40274.75</c:v>
                </c:pt>
                <c:pt idx="2298">
                  <c:v>40274.791666666664</c:v>
                </c:pt>
                <c:pt idx="2299">
                  <c:v>40274.833333333336</c:v>
                </c:pt>
                <c:pt idx="2300">
                  <c:v>40274.875</c:v>
                </c:pt>
                <c:pt idx="2301">
                  <c:v>40274.916666666664</c:v>
                </c:pt>
                <c:pt idx="2302">
                  <c:v>40274.958333333336</c:v>
                </c:pt>
                <c:pt idx="2303">
                  <c:v>40275</c:v>
                </c:pt>
                <c:pt idx="2304">
                  <c:v>40275.041666666664</c:v>
                </c:pt>
                <c:pt idx="2305">
                  <c:v>40275.083333333336</c:v>
                </c:pt>
                <c:pt idx="2306">
                  <c:v>40275.125</c:v>
                </c:pt>
                <c:pt idx="2307">
                  <c:v>40275.166666666664</c:v>
                </c:pt>
                <c:pt idx="2308">
                  <c:v>40275.208333333336</c:v>
                </c:pt>
                <c:pt idx="2309">
                  <c:v>40275.25</c:v>
                </c:pt>
                <c:pt idx="2310">
                  <c:v>40275.291666666664</c:v>
                </c:pt>
                <c:pt idx="2311">
                  <c:v>40275.333333333336</c:v>
                </c:pt>
                <c:pt idx="2312">
                  <c:v>40275.375</c:v>
                </c:pt>
                <c:pt idx="2313">
                  <c:v>40275.416666666664</c:v>
                </c:pt>
                <c:pt idx="2314">
                  <c:v>40275.458333333336</c:v>
                </c:pt>
                <c:pt idx="2315">
                  <c:v>40275.5</c:v>
                </c:pt>
                <c:pt idx="2316">
                  <c:v>40275.541666666664</c:v>
                </c:pt>
                <c:pt idx="2317">
                  <c:v>40275.583333333336</c:v>
                </c:pt>
                <c:pt idx="2318">
                  <c:v>40275.625</c:v>
                </c:pt>
                <c:pt idx="2319">
                  <c:v>40275.666666666664</c:v>
                </c:pt>
                <c:pt idx="2320">
                  <c:v>40275.708333333336</c:v>
                </c:pt>
                <c:pt idx="2321">
                  <c:v>40275.75</c:v>
                </c:pt>
                <c:pt idx="2322">
                  <c:v>40275.791666666664</c:v>
                </c:pt>
                <c:pt idx="2323">
                  <c:v>40275.833333333336</c:v>
                </c:pt>
                <c:pt idx="2324">
                  <c:v>40275.875</c:v>
                </c:pt>
                <c:pt idx="2325">
                  <c:v>40275.916666666664</c:v>
                </c:pt>
                <c:pt idx="2326">
                  <c:v>40275.958333333336</c:v>
                </c:pt>
                <c:pt idx="2327">
                  <c:v>40276</c:v>
                </c:pt>
                <c:pt idx="2328">
                  <c:v>40276.041666666664</c:v>
                </c:pt>
                <c:pt idx="2329">
                  <c:v>40276.083333333336</c:v>
                </c:pt>
                <c:pt idx="2330">
                  <c:v>40276.125</c:v>
                </c:pt>
                <c:pt idx="2331">
                  <c:v>40276.166666666664</c:v>
                </c:pt>
                <c:pt idx="2332">
                  <c:v>40276.208333333336</c:v>
                </c:pt>
                <c:pt idx="2333">
                  <c:v>40276.25</c:v>
                </c:pt>
                <c:pt idx="2334">
                  <c:v>40276.291666666664</c:v>
                </c:pt>
                <c:pt idx="2335">
                  <c:v>40276.333333333336</c:v>
                </c:pt>
                <c:pt idx="2336">
                  <c:v>40276.375</c:v>
                </c:pt>
                <c:pt idx="2337">
                  <c:v>40276.416666666664</c:v>
                </c:pt>
                <c:pt idx="2338">
                  <c:v>40276.458333333336</c:v>
                </c:pt>
                <c:pt idx="2339">
                  <c:v>40276.5</c:v>
                </c:pt>
                <c:pt idx="2340">
                  <c:v>40276.541666666664</c:v>
                </c:pt>
                <c:pt idx="2341">
                  <c:v>40276.583333333336</c:v>
                </c:pt>
                <c:pt idx="2342">
                  <c:v>40276.625</c:v>
                </c:pt>
                <c:pt idx="2343">
                  <c:v>40276.666666666664</c:v>
                </c:pt>
                <c:pt idx="2344">
                  <c:v>40276.708333333336</c:v>
                </c:pt>
                <c:pt idx="2345">
                  <c:v>40276.75</c:v>
                </c:pt>
                <c:pt idx="2346">
                  <c:v>40276.791666666664</c:v>
                </c:pt>
                <c:pt idx="2347">
                  <c:v>40276.833333333336</c:v>
                </c:pt>
                <c:pt idx="2348">
                  <c:v>40276.875</c:v>
                </c:pt>
                <c:pt idx="2349">
                  <c:v>40276.916666666664</c:v>
                </c:pt>
                <c:pt idx="2350">
                  <c:v>40276.958333333336</c:v>
                </c:pt>
                <c:pt idx="2351">
                  <c:v>40277</c:v>
                </c:pt>
                <c:pt idx="2352">
                  <c:v>40277.041666666664</c:v>
                </c:pt>
                <c:pt idx="2353">
                  <c:v>40277.083333333336</c:v>
                </c:pt>
                <c:pt idx="2354">
                  <c:v>40277.125</c:v>
                </c:pt>
                <c:pt idx="2355">
                  <c:v>40277.166666666664</c:v>
                </c:pt>
                <c:pt idx="2356">
                  <c:v>40277.208333333336</c:v>
                </c:pt>
                <c:pt idx="2357">
                  <c:v>40277.25</c:v>
                </c:pt>
                <c:pt idx="2358">
                  <c:v>40277.291666666664</c:v>
                </c:pt>
                <c:pt idx="2359">
                  <c:v>40277.333333333336</c:v>
                </c:pt>
                <c:pt idx="2360">
                  <c:v>40277.375</c:v>
                </c:pt>
                <c:pt idx="2361">
                  <c:v>40277.416666666664</c:v>
                </c:pt>
                <c:pt idx="2362">
                  <c:v>40277.458333333336</c:v>
                </c:pt>
                <c:pt idx="2363">
                  <c:v>40277.5</c:v>
                </c:pt>
                <c:pt idx="2364">
                  <c:v>40277.541666666664</c:v>
                </c:pt>
                <c:pt idx="2365">
                  <c:v>40277.583333333336</c:v>
                </c:pt>
                <c:pt idx="2366">
                  <c:v>40277.625</c:v>
                </c:pt>
                <c:pt idx="2367">
                  <c:v>40277.666666666664</c:v>
                </c:pt>
                <c:pt idx="2368">
                  <c:v>40277.708333333336</c:v>
                </c:pt>
                <c:pt idx="2369">
                  <c:v>40277.75</c:v>
                </c:pt>
                <c:pt idx="2370">
                  <c:v>40277.791666666664</c:v>
                </c:pt>
                <c:pt idx="2371">
                  <c:v>40277.833333333336</c:v>
                </c:pt>
                <c:pt idx="2372">
                  <c:v>40277.875</c:v>
                </c:pt>
                <c:pt idx="2373">
                  <c:v>40277.916666666664</c:v>
                </c:pt>
                <c:pt idx="2374">
                  <c:v>40277.958333333336</c:v>
                </c:pt>
                <c:pt idx="2375">
                  <c:v>40278</c:v>
                </c:pt>
                <c:pt idx="2376">
                  <c:v>40278.041666666664</c:v>
                </c:pt>
                <c:pt idx="2377">
                  <c:v>40278.083333333336</c:v>
                </c:pt>
                <c:pt idx="2378">
                  <c:v>40278.125</c:v>
                </c:pt>
                <c:pt idx="2379">
                  <c:v>40278.166666666664</c:v>
                </c:pt>
                <c:pt idx="2380">
                  <c:v>40278.208333333336</c:v>
                </c:pt>
                <c:pt idx="2381">
                  <c:v>40278.25</c:v>
                </c:pt>
                <c:pt idx="2382">
                  <c:v>40278.291666666664</c:v>
                </c:pt>
                <c:pt idx="2383">
                  <c:v>40278.333333333336</c:v>
                </c:pt>
                <c:pt idx="2384">
                  <c:v>40278.375</c:v>
                </c:pt>
                <c:pt idx="2385">
                  <c:v>40278.416666666664</c:v>
                </c:pt>
                <c:pt idx="2386">
                  <c:v>40278.458333333336</c:v>
                </c:pt>
                <c:pt idx="2387">
                  <c:v>40278.5</c:v>
                </c:pt>
                <c:pt idx="2388">
                  <c:v>40278.541666666664</c:v>
                </c:pt>
                <c:pt idx="2389">
                  <c:v>40278.583333333336</c:v>
                </c:pt>
                <c:pt idx="2390">
                  <c:v>40278.625</c:v>
                </c:pt>
                <c:pt idx="2391">
                  <c:v>40278.666666666664</c:v>
                </c:pt>
                <c:pt idx="2392">
                  <c:v>40278.708333333336</c:v>
                </c:pt>
                <c:pt idx="2393">
                  <c:v>40278.75</c:v>
                </c:pt>
                <c:pt idx="2394">
                  <c:v>40278.791666666664</c:v>
                </c:pt>
                <c:pt idx="2395">
                  <c:v>40278.833333333336</c:v>
                </c:pt>
                <c:pt idx="2396">
                  <c:v>40278.875</c:v>
                </c:pt>
                <c:pt idx="2397">
                  <c:v>40278.916666666664</c:v>
                </c:pt>
                <c:pt idx="2398">
                  <c:v>40278.958333333336</c:v>
                </c:pt>
                <c:pt idx="2399">
                  <c:v>40279</c:v>
                </c:pt>
                <c:pt idx="2400">
                  <c:v>40279.041666666664</c:v>
                </c:pt>
                <c:pt idx="2401">
                  <c:v>40279.083333333336</c:v>
                </c:pt>
                <c:pt idx="2402">
                  <c:v>40279.125</c:v>
                </c:pt>
                <c:pt idx="2403">
                  <c:v>40279.166666666664</c:v>
                </c:pt>
                <c:pt idx="2404">
                  <c:v>40279.208333333336</c:v>
                </c:pt>
                <c:pt idx="2405">
                  <c:v>40279.25</c:v>
                </c:pt>
                <c:pt idx="2406">
                  <c:v>40279.291666666664</c:v>
                </c:pt>
                <c:pt idx="2407">
                  <c:v>40279.333333333336</c:v>
                </c:pt>
                <c:pt idx="2408">
                  <c:v>40279.375</c:v>
                </c:pt>
                <c:pt idx="2409">
                  <c:v>40279.416666666664</c:v>
                </c:pt>
                <c:pt idx="2410">
                  <c:v>40279.458333333336</c:v>
                </c:pt>
                <c:pt idx="2411">
                  <c:v>40279.5</c:v>
                </c:pt>
                <c:pt idx="2412">
                  <c:v>40279.541666666664</c:v>
                </c:pt>
                <c:pt idx="2413">
                  <c:v>40279.583333333336</c:v>
                </c:pt>
                <c:pt idx="2414">
                  <c:v>40279.625</c:v>
                </c:pt>
                <c:pt idx="2415">
                  <c:v>40279.666666666664</c:v>
                </c:pt>
                <c:pt idx="2416">
                  <c:v>40279.708333333336</c:v>
                </c:pt>
                <c:pt idx="2417">
                  <c:v>40279.75</c:v>
                </c:pt>
                <c:pt idx="2418">
                  <c:v>40279.791666666664</c:v>
                </c:pt>
                <c:pt idx="2419">
                  <c:v>40279.833333333336</c:v>
                </c:pt>
                <c:pt idx="2420">
                  <c:v>40279.875</c:v>
                </c:pt>
                <c:pt idx="2421">
                  <c:v>40279.916666666664</c:v>
                </c:pt>
                <c:pt idx="2422">
                  <c:v>40279.958333333336</c:v>
                </c:pt>
                <c:pt idx="2423">
                  <c:v>40280</c:v>
                </c:pt>
                <c:pt idx="2424">
                  <c:v>40280.041666666664</c:v>
                </c:pt>
                <c:pt idx="2425">
                  <c:v>40280.083333333336</c:v>
                </c:pt>
                <c:pt idx="2426">
                  <c:v>40280.125</c:v>
                </c:pt>
                <c:pt idx="2427">
                  <c:v>40280.166666666664</c:v>
                </c:pt>
                <c:pt idx="2428">
                  <c:v>40280.208333333336</c:v>
                </c:pt>
                <c:pt idx="2429">
                  <c:v>40280.25</c:v>
                </c:pt>
                <c:pt idx="2430">
                  <c:v>40280.291666666664</c:v>
                </c:pt>
                <c:pt idx="2431">
                  <c:v>40280.333333333336</c:v>
                </c:pt>
                <c:pt idx="2432">
                  <c:v>40280.375</c:v>
                </c:pt>
                <c:pt idx="2433">
                  <c:v>40280.416666666664</c:v>
                </c:pt>
                <c:pt idx="2434">
                  <c:v>40280.458333333336</c:v>
                </c:pt>
                <c:pt idx="2435">
                  <c:v>40280.5</c:v>
                </c:pt>
                <c:pt idx="2436">
                  <c:v>40280.541666666664</c:v>
                </c:pt>
                <c:pt idx="2437">
                  <c:v>40280.583333333336</c:v>
                </c:pt>
                <c:pt idx="2438">
                  <c:v>40280.625</c:v>
                </c:pt>
                <c:pt idx="2439">
                  <c:v>40280.666666666664</c:v>
                </c:pt>
                <c:pt idx="2440">
                  <c:v>40280.708333333336</c:v>
                </c:pt>
                <c:pt idx="2441">
                  <c:v>40280.75</c:v>
                </c:pt>
                <c:pt idx="2442">
                  <c:v>40280.791666666664</c:v>
                </c:pt>
                <c:pt idx="2443">
                  <c:v>40280.833333333336</c:v>
                </c:pt>
                <c:pt idx="2444">
                  <c:v>40280.875</c:v>
                </c:pt>
                <c:pt idx="2445">
                  <c:v>40280.916666666664</c:v>
                </c:pt>
                <c:pt idx="2446">
                  <c:v>40280.958333333336</c:v>
                </c:pt>
                <c:pt idx="2447">
                  <c:v>40281</c:v>
                </c:pt>
                <c:pt idx="2448">
                  <c:v>40281.041666666664</c:v>
                </c:pt>
                <c:pt idx="2449">
                  <c:v>40281.083333333336</c:v>
                </c:pt>
                <c:pt idx="2450">
                  <c:v>40281.125</c:v>
                </c:pt>
                <c:pt idx="2451">
                  <c:v>40281.166666666664</c:v>
                </c:pt>
                <c:pt idx="2452">
                  <c:v>40281.208333333336</c:v>
                </c:pt>
                <c:pt idx="2453">
                  <c:v>40281.25</c:v>
                </c:pt>
                <c:pt idx="2454">
                  <c:v>40281.291666666664</c:v>
                </c:pt>
                <c:pt idx="2455">
                  <c:v>40281.333333333336</c:v>
                </c:pt>
                <c:pt idx="2456">
                  <c:v>40281.375</c:v>
                </c:pt>
                <c:pt idx="2457">
                  <c:v>40281.416666666664</c:v>
                </c:pt>
                <c:pt idx="2458">
                  <c:v>40281.458333333336</c:v>
                </c:pt>
                <c:pt idx="2459">
                  <c:v>40281.5</c:v>
                </c:pt>
                <c:pt idx="2460">
                  <c:v>40281.541666666664</c:v>
                </c:pt>
                <c:pt idx="2461">
                  <c:v>40281.583333333336</c:v>
                </c:pt>
                <c:pt idx="2462">
                  <c:v>40281.625</c:v>
                </c:pt>
                <c:pt idx="2463">
                  <c:v>40281.666666666664</c:v>
                </c:pt>
                <c:pt idx="2464">
                  <c:v>40281.708333333336</c:v>
                </c:pt>
                <c:pt idx="2465">
                  <c:v>40281.75</c:v>
                </c:pt>
                <c:pt idx="2466">
                  <c:v>40281.791666666664</c:v>
                </c:pt>
                <c:pt idx="2467">
                  <c:v>40281.833333333336</c:v>
                </c:pt>
                <c:pt idx="2468">
                  <c:v>40281.875</c:v>
                </c:pt>
                <c:pt idx="2469">
                  <c:v>40281.916666666664</c:v>
                </c:pt>
                <c:pt idx="2470">
                  <c:v>40281.958333333336</c:v>
                </c:pt>
                <c:pt idx="2471">
                  <c:v>40282</c:v>
                </c:pt>
                <c:pt idx="2472">
                  <c:v>40282.041666666664</c:v>
                </c:pt>
                <c:pt idx="2473">
                  <c:v>40282.083333333336</c:v>
                </c:pt>
                <c:pt idx="2474">
                  <c:v>40282.125</c:v>
                </c:pt>
                <c:pt idx="2475">
                  <c:v>40282.166666666664</c:v>
                </c:pt>
                <c:pt idx="2476">
                  <c:v>40282.208333333336</c:v>
                </c:pt>
                <c:pt idx="2477">
                  <c:v>40282.25</c:v>
                </c:pt>
                <c:pt idx="2478">
                  <c:v>40282.291666666664</c:v>
                </c:pt>
                <c:pt idx="2479">
                  <c:v>40282.333333333336</c:v>
                </c:pt>
                <c:pt idx="2480">
                  <c:v>40282.375</c:v>
                </c:pt>
                <c:pt idx="2481">
                  <c:v>40282.416666666664</c:v>
                </c:pt>
                <c:pt idx="2482">
                  <c:v>40282.458333333336</c:v>
                </c:pt>
                <c:pt idx="2483">
                  <c:v>40282.5</c:v>
                </c:pt>
                <c:pt idx="2484">
                  <c:v>40282.541666666664</c:v>
                </c:pt>
                <c:pt idx="2485">
                  <c:v>40282.583333333336</c:v>
                </c:pt>
                <c:pt idx="2486">
                  <c:v>40282.625</c:v>
                </c:pt>
                <c:pt idx="2487">
                  <c:v>40282.666666666664</c:v>
                </c:pt>
                <c:pt idx="2488">
                  <c:v>40282.708333333336</c:v>
                </c:pt>
                <c:pt idx="2489">
                  <c:v>40282.75</c:v>
                </c:pt>
                <c:pt idx="2490">
                  <c:v>40282.791666666664</c:v>
                </c:pt>
                <c:pt idx="2491">
                  <c:v>40282.833333333336</c:v>
                </c:pt>
                <c:pt idx="2492">
                  <c:v>40282.875</c:v>
                </c:pt>
                <c:pt idx="2493">
                  <c:v>40282.916666666664</c:v>
                </c:pt>
                <c:pt idx="2494">
                  <c:v>40282.958333333336</c:v>
                </c:pt>
                <c:pt idx="2495">
                  <c:v>40283</c:v>
                </c:pt>
                <c:pt idx="2496">
                  <c:v>40283.041666666664</c:v>
                </c:pt>
                <c:pt idx="2497">
                  <c:v>40283.083333333336</c:v>
                </c:pt>
                <c:pt idx="2498">
                  <c:v>40283.125</c:v>
                </c:pt>
                <c:pt idx="2499">
                  <c:v>40283.166666666664</c:v>
                </c:pt>
                <c:pt idx="2500">
                  <c:v>40283.208333333336</c:v>
                </c:pt>
                <c:pt idx="2501">
                  <c:v>40283.25</c:v>
                </c:pt>
                <c:pt idx="2502">
                  <c:v>40283.291666666664</c:v>
                </c:pt>
                <c:pt idx="2503">
                  <c:v>40283.333333333336</c:v>
                </c:pt>
                <c:pt idx="2504">
                  <c:v>40283.375</c:v>
                </c:pt>
                <c:pt idx="2505">
                  <c:v>40283.416666666664</c:v>
                </c:pt>
                <c:pt idx="2506">
                  <c:v>40283.458333333336</c:v>
                </c:pt>
                <c:pt idx="2507">
                  <c:v>40283.5</c:v>
                </c:pt>
                <c:pt idx="2508">
                  <c:v>40283.541666666664</c:v>
                </c:pt>
                <c:pt idx="2509">
                  <c:v>40283.583333333336</c:v>
                </c:pt>
                <c:pt idx="2510">
                  <c:v>40283.625</c:v>
                </c:pt>
                <c:pt idx="2511">
                  <c:v>40283.666666666664</c:v>
                </c:pt>
                <c:pt idx="2512">
                  <c:v>40283.708333333336</c:v>
                </c:pt>
                <c:pt idx="2513">
                  <c:v>40283.75</c:v>
                </c:pt>
                <c:pt idx="2514">
                  <c:v>40283.791666666664</c:v>
                </c:pt>
                <c:pt idx="2515">
                  <c:v>40283.833333333336</c:v>
                </c:pt>
                <c:pt idx="2516">
                  <c:v>40283.875</c:v>
                </c:pt>
                <c:pt idx="2517">
                  <c:v>40283.916666666664</c:v>
                </c:pt>
                <c:pt idx="2518">
                  <c:v>40283.958333333336</c:v>
                </c:pt>
                <c:pt idx="2519">
                  <c:v>40284</c:v>
                </c:pt>
                <c:pt idx="2520">
                  <c:v>40284.041666666664</c:v>
                </c:pt>
                <c:pt idx="2521">
                  <c:v>40284.083333333336</c:v>
                </c:pt>
                <c:pt idx="2522">
                  <c:v>40284.125</c:v>
                </c:pt>
                <c:pt idx="2523">
                  <c:v>40284.166666666664</c:v>
                </c:pt>
                <c:pt idx="2524">
                  <c:v>40284.208333333336</c:v>
                </c:pt>
                <c:pt idx="2525">
                  <c:v>40284.25</c:v>
                </c:pt>
                <c:pt idx="2526">
                  <c:v>40284.291666666664</c:v>
                </c:pt>
                <c:pt idx="2527">
                  <c:v>40284.333333333336</c:v>
                </c:pt>
                <c:pt idx="2528">
                  <c:v>40284.375</c:v>
                </c:pt>
                <c:pt idx="2529">
                  <c:v>40284.416666666664</c:v>
                </c:pt>
                <c:pt idx="2530">
                  <c:v>40284.458333333336</c:v>
                </c:pt>
                <c:pt idx="2531">
                  <c:v>40284.5</c:v>
                </c:pt>
                <c:pt idx="2532">
                  <c:v>40284.541666666664</c:v>
                </c:pt>
                <c:pt idx="2533">
                  <c:v>40284.583333333336</c:v>
                </c:pt>
                <c:pt idx="2534">
                  <c:v>40284.625</c:v>
                </c:pt>
                <c:pt idx="2535">
                  <c:v>40284.666666666664</c:v>
                </c:pt>
                <c:pt idx="2536">
                  <c:v>40284.708333333336</c:v>
                </c:pt>
                <c:pt idx="2537">
                  <c:v>40284.75</c:v>
                </c:pt>
                <c:pt idx="2538">
                  <c:v>40284.791666666664</c:v>
                </c:pt>
                <c:pt idx="2539">
                  <c:v>40284.833333333336</c:v>
                </c:pt>
                <c:pt idx="2540">
                  <c:v>40284.875</c:v>
                </c:pt>
                <c:pt idx="2541">
                  <c:v>40284.916666666664</c:v>
                </c:pt>
                <c:pt idx="2542">
                  <c:v>40284.958333333336</c:v>
                </c:pt>
                <c:pt idx="2543">
                  <c:v>40285</c:v>
                </c:pt>
                <c:pt idx="2544">
                  <c:v>40285.041666666664</c:v>
                </c:pt>
                <c:pt idx="2545">
                  <c:v>40285.083333333336</c:v>
                </c:pt>
                <c:pt idx="2546">
                  <c:v>40285.125</c:v>
                </c:pt>
                <c:pt idx="2547">
                  <c:v>40285.166666666664</c:v>
                </c:pt>
                <c:pt idx="2548">
                  <c:v>40285.208333333336</c:v>
                </c:pt>
                <c:pt idx="2549">
                  <c:v>40285.25</c:v>
                </c:pt>
                <c:pt idx="2550">
                  <c:v>40285.291666666664</c:v>
                </c:pt>
                <c:pt idx="2551">
                  <c:v>40285.333333333336</c:v>
                </c:pt>
                <c:pt idx="2552">
                  <c:v>40285.375</c:v>
                </c:pt>
                <c:pt idx="2553">
                  <c:v>40285.416666666664</c:v>
                </c:pt>
                <c:pt idx="2554">
                  <c:v>40285.458333333336</c:v>
                </c:pt>
                <c:pt idx="2555">
                  <c:v>40285.5</c:v>
                </c:pt>
                <c:pt idx="2556">
                  <c:v>40285.541666666664</c:v>
                </c:pt>
                <c:pt idx="2557">
                  <c:v>40285.583333333336</c:v>
                </c:pt>
                <c:pt idx="2558">
                  <c:v>40285.625</c:v>
                </c:pt>
                <c:pt idx="2559">
                  <c:v>40285.666666666664</c:v>
                </c:pt>
                <c:pt idx="2560">
                  <c:v>40285.708333333336</c:v>
                </c:pt>
                <c:pt idx="2561">
                  <c:v>40285.75</c:v>
                </c:pt>
                <c:pt idx="2562">
                  <c:v>40285.791666666664</c:v>
                </c:pt>
                <c:pt idx="2563">
                  <c:v>40285.833333333336</c:v>
                </c:pt>
                <c:pt idx="2564">
                  <c:v>40285.875</c:v>
                </c:pt>
                <c:pt idx="2565">
                  <c:v>40285.916666666664</c:v>
                </c:pt>
                <c:pt idx="2566">
                  <c:v>40285.958333333336</c:v>
                </c:pt>
                <c:pt idx="2567">
                  <c:v>40286</c:v>
                </c:pt>
                <c:pt idx="2568">
                  <c:v>40286.041666666664</c:v>
                </c:pt>
                <c:pt idx="2569">
                  <c:v>40286.083333333336</c:v>
                </c:pt>
                <c:pt idx="2570">
                  <c:v>40286.125</c:v>
                </c:pt>
                <c:pt idx="2571">
                  <c:v>40286.166666666664</c:v>
                </c:pt>
                <c:pt idx="2572">
                  <c:v>40286.208333333336</c:v>
                </c:pt>
                <c:pt idx="2573">
                  <c:v>40286.25</c:v>
                </c:pt>
                <c:pt idx="2574">
                  <c:v>40286.291666666664</c:v>
                </c:pt>
                <c:pt idx="2575">
                  <c:v>40286.333333333336</c:v>
                </c:pt>
                <c:pt idx="2576">
                  <c:v>40286.375</c:v>
                </c:pt>
                <c:pt idx="2577">
                  <c:v>40286.416666666664</c:v>
                </c:pt>
                <c:pt idx="2578">
                  <c:v>40286.458333333336</c:v>
                </c:pt>
                <c:pt idx="2579">
                  <c:v>40286.5</c:v>
                </c:pt>
                <c:pt idx="2580">
                  <c:v>40286.541666666664</c:v>
                </c:pt>
                <c:pt idx="2581">
                  <c:v>40286.583333333336</c:v>
                </c:pt>
                <c:pt idx="2582">
                  <c:v>40286.625</c:v>
                </c:pt>
                <c:pt idx="2583">
                  <c:v>40286.666666666664</c:v>
                </c:pt>
                <c:pt idx="2584">
                  <c:v>40286.708333333336</c:v>
                </c:pt>
                <c:pt idx="2585">
                  <c:v>40286.75</c:v>
                </c:pt>
                <c:pt idx="2586">
                  <c:v>40286.791666666664</c:v>
                </c:pt>
                <c:pt idx="2587">
                  <c:v>40286.833333333336</c:v>
                </c:pt>
                <c:pt idx="2588">
                  <c:v>40286.875</c:v>
                </c:pt>
                <c:pt idx="2589">
                  <c:v>40286.916666666664</c:v>
                </c:pt>
                <c:pt idx="2590">
                  <c:v>40286.958333333336</c:v>
                </c:pt>
                <c:pt idx="2591">
                  <c:v>40287</c:v>
                </c:pt>
                <c:pt idx="2592">
                  <c:v>40287.041666666664</c:v>
                </c:pt>
                <c:pt idx="2593">
                  <c:v>40287.083333333336</c:v>
                </c:pt>
                <c:pt idx="2594">
                  <c:v>40287.125</c:v>
                </c:pt>
                <c:pt idx="2595">
                  <c:v>40287.166666666664</c:v>
                </c:pt>
                <c:pt idx="2596">
                  <c:v>40287.208333333336</c:v>
                </c:pt>
                <c:pt idx="2597">
                  <c:v>40287.25</c:v>
                </c:pt>
                <c:pt idx="2598">
                  <c:v>40287.291666666664</c:v>
                </c:pt>
                <c:pt idx="2599">
                  <c:v>40287.333333333336</c:v>
                </c:pt>
                <c:pt idx="2600">
                  <c:v>40287.375</c:v>
                </c:pt>
                <c:pt idx="2601">
                  <c:v>40287.416666666664</c:v>
                </c:pt>
                <c:pt idx="2602">
                  <c:v>40287.458333333336</c:v>
                </c:pt>
                <c:pt idx="2603">
                  <c:v>40287.5</c:v>
                </c:pt>
                <c:pt idx="2604">
                  <c:v>40287.541666666664</c:v>
                </c:pt>
                <c:pt idx="2605">
                  <c:v>40287.583333333336</c:v>
                </c:pt>
                <c:pt idx="2606">
                  <c:v>40287.625</c:v>
                </c:pt>
                <c:pt idx="2607">
                  <c:v>40287.666666666664</c:v>
                </c:pt>
                <c:pt idx="2608">
                  <c:v>40287.708333333336</c:v>
                </c:pt>
                <c:pt idx="2609">
                  <c:v>40287.75</c:v>
                </c:pt>
                <c:pt idx="2610">
                  <c:v>40287.791666666664</c:v>
                </c:pt>
                <c:pt idx="2611">
                  <c:v>40287.833333333336</c:v>
                </c:pt>
                <c:pt idx="2612">
                  <c:v>40287.875</c:v>
                </c:pt>
                <c:pt idx="2613">
                  <c:v>40287.916666666664</c:v>
                </c:pt>
                <c:pt idx="2614">
                  <c:v>40287.958333333336</c:v>
                </c:pt>
                <c:pt idx="2615">
                  <c:v>40288</c:v>
                </c:pt>
                <c:pt idx="2616">
                  <c:v>40288.041666666664</c:v>
                </c:pt>
                <c:pt idx="2617">
                  <c:v>40288.083333333336</c:v>
                </c:pt>
                <c:pt idx="2618">
                  <c:v>40288.125</c:v>
                </c:pt>
                <c:pt idx="2619">
                  <c:v>40288.166666666664</c:v>
                </c:pt>
                <c:pt idx="2620">
                  <c:v>40288.208333333336</c:v>
                </c:pt>
                <c:pt idx="2621">
                  <c:v>40288.25</c:v>
                </c:pt>
                <c:pt idx="2622">
                  <c:v>40288.291666666664</c:v>
                </c:pt>
                <c:pt idx="2623">
                  <c:v>40288.333333333336</c:v>
                </c:pt>
                <c:pt idx="2624">
                  <c:v>40288.375</c:v>
                </c:pt>
                <c:pt idx="2625">
                  <c:v>40288.416666666664</c:v>
                </c:pt>
                <c:pt idx="2626">
                  <c:v>40288.458333333336</c:v>
                </c:pt>
                <c:pt idx="2627">
                  <c:v>40288.5</c:v>
                </c:pt>
                <c:pt idx="2628">
                  <c:v>40288.541666666664</c:v>
                </c:pt>
                <c:pt idx="2629">
                  <c:v>40288.583333333336</c:v>
                </c:pt>
                <c:pt idx="2630">
                  <c:v>40288.625</c:v>
                </c:pt>
                <c:pt idx="2631">
                  <c:v>40288.666666666664</c:v>
                </c:pt>
                <c:pt idx="2632">
                  <c:v>40288.708333333336</c:v>
                </c:pt>
                <c:pt idx="2633">
                  <c:v>40288.75</c:v>
                </c:pt>
                <c:pt idx="2634">
                  <c:v>40288.791666666664</c:v>
                </c:pt>
                <c:pt idx="2635">
                  <c:v>40288.833333333336</c:v>
                </c:pt>
                <c:pt idx="2636">
                  <c:v>40288.875</c:v>
                </c:pt>
                <c:pt idx="2637">
                  <c:v>40288.916666666664</c:v>
                </c:pt>
                <c:pt idx="2638">
                  <c:v>40288.958333333336</c:v>
                </c:pt>
                <c:pt idx="2639">
                  <c:v>40289</c:v>
                </c:pt>
                <c:pt idx="2640">
                  <c:v>40289.041666666664</c:v>
                </c:pt>
                <c:pt idx="2641">
                  <c:v>40289.083333333336</c:v>
                </c:pt>
                <c:pt idx="2642">
                  <c:v>40289.125</c:v>
                </c:pt>
                <c:pt idx="2643">
                  <c:v>40289.166666666664</c:v>
                </c:pt>
                <c:pt idx="2644">
                  <c:v>40289.208333333336</c:v>
                </c:pt>
                <c:pt idx="2645">
                  <c:v>40289.25</c:v>
                </c:pt>
                <c:pt idx="2646">
                  <c:v>40289.291666666664</c:v>
                </c:pt>
                <c:pt idx="2647">
                  <c:v>40289.333333333336</c:v>
                </c:pt>
                <c:pt idx="2648">
                  <c:v>40289.375</c:v>
                </c:pt>
                <c:pt idx="2649">
                  <c:v>40289.416666666664</c:v>
                </c:pt>
                <c:pt idx="2650">
                  <c:v>40289.458333333336</c:v>
                </c:pt>
                <c:pt idx="2651">
                  <c:v>40289.5</c:v>
                </c:pt>
                <c:pt idx="2652">
                  <c:v>40289.541666666664</c:v>
                </c:pt>
                <c:pt idx="2653">
                  <c:v>40289.583333333336</c:v>
                </c:pt>
                <c:pt idx="2654">
                  <c:v>40289.625</c:v>
                </c:pt>
                <c:pt idx="2655">
                  <c:v>40289.666666666664</c:v>
                </c:pt>
                <c:pt idx="2656">
                  <c:v>40289.708333333336</c:v>
                </c:pt>
                <c:pt idx="2657">
                  <c:v>40289.75</c:v>
                </c:pt>
                <c:pt idx="2658">
                  <c:v>40289.791666666664</c:v>
                </c:pt>
                <c:pt idx="2659">
                  <c:v>40289.833333333336</c:v>
                </c:pt>
                <c:pt idx="2660">
                  <c:v>40289.875</c:v>
                </c:pt>
                <c:pt idx="2661">
                  <c:v>40289.916666666664</c:v>
                </c:pt>
                <c:pt idx="2662">
                  <c:v>40289.958333333336</c:v>
                </c:pt>
                <c:pt idx="2663">
                  <c:v>40290</c:v>
                </c:pt>
                <c:pt idx="2664">
                  <c:v>40290.041666666664</c:v>
                </c:pt>
                <c:pt idx="2665">
                  <c:v>40290.083333333336</c:v>
                </c:pt>
                <c:pt idx="2666">
                  <c:v>40290.125</c:v>
                </c:pt>
                <c:pt idx="2667">
                  <c:v>40290.166666666664</c:v>
                </c:pt>
                <c:pt idx="2668">
                  <c:v>40290.208333333336</c:v>
                </c:pt>
                <c:pt idx="2669">
                  <c:v>40290.25</c:v>
                </c:pt>
                <c:pt idx="2670">
                  <c:v>40290.291666666664</c:v>
                </c:pt>
                <c:pt idx="2671">
                  <c:v>40290.333333333336</c:v>
                </c:pt>
                <c:pt idx="2672">
                  <c:v>40290.375</c:v>
                </c:pt>
                <c:pt idx="2673">
                  <c:v>40290.416666666664</c:v>
                </c:pt>
                <c:pt idx="2674">
                  <c:v>40290.458333333336</c:v>
                </c:pt>
                <c:pt idx="2675">
                  <c:v>40290.5</c:v>
                </c:pt>
                <c:pt idx="2676">
                  <c:v>40290.541666666664</c:v>
                </c:pt>
                <c:pt idx="2677">
                  <c:v>40290.583333333336</c:v>
                </c:pt>
                <c:pt idx="2678">
                  <c:v>40290.625</c:v>
                </c:pt>
                <c:pt idx="2679">
                  <c:v>40290.666666666664</c:v>
                </c:pt>
                <c:pt idx="2680">
                  <c:v>40290.708333333336</c:v>
                </c:pt>
                <c:pt idx="2681">
                  <c:v>40290.75</c:v>
                </c:pt>
                <c:pt idx="2682">
                  <c:v>40290.791666666664</c:v>
                </c:pt>
                <c:pt idx="2683">
                  <c:v>40290.833333333336</c:v>
                </c:pt>
                <c:pt idx="2684">
                  <c:v>40290.875</c:v>
                </c:pt>
                <c:pt idx="2685">
                  <c:v>40290.916666666664</c:v>
                </c:pt>
                <c:pt idx="2686">
                  <c:v>40290.958333333336</c:v>
                </c:pt>
                <c:pt idx="2687">
                  <c:v>40291</c:v>
                </c:pt>
                <c:pt idx="2688">
                  <c:v>40291.041666666664</c:v>
                </c:pt>
                <c:pt idx="2689">
                  <c:v>40291.083333333336</c:v>
                </c:pt>
                <c:pt idx="2690">
                  <c:v>40291.125</c:v>
                </c:pt>
                <c:pt idx="2691">
                  <c:v>40291.166666666664</c:v>
                </c:pt>
                <c:pt idx="2692">
                  <c:v>40291.208333333336</c:v>
                </c:pt>
                <c:pt idx="2693">
                  <c:v>40291.25</c:v>
                </c:pt>
                <c:pt idx="2694">
                  <c:v>40291.291666666664</c:v>
                </c:pt>
                <c:pt idx="2695">
                  <c:v>40291.333333333336</c:v>
                </c:pt>
                <c:pt idx="2696">
                  <c:v>40291.375</c:v>
                </c:pt>
                <c:pt idx="2697">
                  <c:v>40291.416666666664</c:v>
                </c:pt>
                <c:pt idx="2698">
                  <c:v>40291.458333333336</c:v>
                </c:pt>
                <c:pt idx="2699">
                  <c:v>40291.5</c:v>
                </c:pt>
                <c:pt idx="2700">
                  <c:v>40291.541666666664</c:v>
                </c:pt>
                <c:pt idx="2701">
                  <c:v>40291.583333333336</c:v>
                </c:pt>
                <c:pt idx="2702">
                  <c:v>40291.625</c:v>
                </c:pt>
                <c:pt idx="2703">
                  <c:v>40291.666666666664</c:v>
                </c:pt>
                <c:pt idx="2704">
                  <c:v>40291.708333333336</c:v>
                </c:pt>
                <c:pt idx="2705">
                  <c:v>40291.75</c:v>
                </c:pt>
                <c:pt idx="2706">
                  <c:v>40291.791666666664</c:v>
                </c:pt>
                <c:pt idx="2707">
                  <c:v>40291.833333333336</c:v>
                </c:pt>
                <c:pt idx="2708">
                  <c:v>40291.875</c:v>
                </c:pt>
                <c:pt idx="2709">
                  <c:v>40291.916666666664</c:v>
                </c:pt>
                <c:pt idx="2710">
                  <c:v>40291.958333333336</c:v>
                </c:pt>
                <c:pt idx="2711">
                  <c:v>40292</c:v>
                </c:pt>
                <c:pt idx="2712">
                  <c:v>40292.041666666664</c:v>
                </c:pt>
                <c:pt idx="2713">
                  <c:v>40292.083333333336</c:v>
                </c:pt>
                <c:pt idx="2714">
                  <c:v>40292.125</c:v>
                </c:pt>
                <c:pt idx="2715">
                  <c:v>40292.166666666664</c:v>
                </c:pt>
                <c:pt idx="2716">
                  <c:v>40292.208333333336</c:v>
                </c:pt>
                <c:pt idx="2717">
                  <c:v>40292.25</c:v>
                </c:pt>
                <c:pt idx="2718">
                  <c:v>40292.291666666664</c:v>
                </c:pt>
                <c:pt idx="2719">
                  <c:v>40292.333333333336</c:v>
                </c:pt>
                <c:pt idx="2720">
                  <c:v>40292.375</c:v>
                </c:pt>
                <c:pt idx="2721">
                  <c:v>40292.416666666664</c:v>
                </c:pt>
                <c:pt idx="2722">
                  <c:v>40292.458333333336</c:v>
                </c:pt>
                <c:pt idx="2723">
                  <c:v>40292.5</c:v>
                </c:pt>
                <c:pt idx="2724">
                  <c:v>40292.541666666664</c:v>
                </c:pt>
                <c:pt idx="2725">
                  <c:v>40292.583333333336</c:v>
                </c:pt>
                <c:pt idx="2726">
                  <c:v>40292.625</c:v>
                </c:pt>
                <c:pt idx="2727">
                  <c:v>40292.666666666664</c:v>
                </c:pt>
                <c:pt idx="2728">
                  <c:v>40292.708333333336</c:v>
                </c:pt>
                <c:pt idx="2729">
                  <c:v>40292.75</c:v>
                </c:pt>
                <c:pt idx="2730">
                  <c:v>40292.791666666664</c:v>
                </c:pt>
                <c:pt idx="2731">
                  <c:v>40292.833333333336</c:v>
                </c:pt>
                <c:pt idx="2732">
                  <c:v>40292.875</c:v>
                </c:pt>
                <c:pt idx="2733">
                  <c:v>40292.916666666664</c:v>
                </c:pt>
                <c:pt idx="2734">
                  <c:v>40292.958333333336</c:v>
                </c:pt>
                <c:pt idx="2735">
                  <c:v>40293</c:v>
                </c:pt>
                <c:pt idx="2736">
                  <c:v>40293.041666666664</c:v>
                </c:pt>
                <c:pt idx="2737">
                  <c:v>40293.083333333336</c:v>
                </c:pt>
                <c:pt idx="2738">
                  <c:v>40293.125</c:v>
                </c:pt>
                <c:pt idx="2739">
                  <c:v>40293.166666666664</c:v>
                </c:pt>
                <c:pt idx="2740">
                  <c:v>40293.208333333336</c:v>
                </c:pt>
                <c:pt idx="2741">
                  <c:v>40293.25</c:v>
                </c:pt>
                <c:pt idx="2742">
                  <c:v>40293.291666666664</c:v>
                </c:pt>
                <c:pt idx="2743">
                  <c:v>40293.333333333336</c:v>
                </c:pt>
                <c:pt idx="2744">
                  <c:v>40293.375</c:v>
                </c:pt>
                <c:pt idx="2745">
                  <c:v>40293.416666666664</c:v>
                </c:pt>
                <c:pt idx="2746">
                  <c:v>40293.458333333336</c:v>
                </c:pt>
                <c:pt idx="2747">
                  <c:v>40293.5</c:v>
                </c:pt>
                <c:pt idx="2748">
                  <c:v>40293.541666666664</c:v>
                </c:pt>
                <c:pt idx="2749">
                  <c:v>40293.583333333336</c:v>
                </c:pt>
                <c:pt idx="2750">
                  <c:v>40293.625</c:v>
                </c:pt>
                <c:pt idx="2751">
                  <c:v>40293.666666666664</c:v>
                </c:pt>
                <c:pt idx="2752">
                  <c:v>40293.708333333336</c:v>
                </c:pt>
                <c:pt idx="2753">
                  <c:v>40293.75</c:v>
                </c:pt>
                <c:pt idx="2754">
                  <c:v>40293.791666666664</c:v>
                </c:pt>
                <c:pt idx="2755">
                  <c:v>40293.833333333336</c:v>
                </c:pt>
                <c:pt idx="2756">
                  <c:v>40293.875</c:v>
                </c:pt>
                <c:pt idx="2757">
                  <c:v>40293.916666666664</c:v>
                </c:pt>
                <c:pt idx="2758">
                  <c:v>40293.958333333336</c:v>
                </c:pt>
                <c:pt idx="2759">
                  <c:v>40294</c:v>
                </c:pt>
                <c:pt idx="2760">
                  <c:v>40294.041666666664</c:v>
                </c:pt>
                <c:pt idx="2761">
                  <c:v>40294.083333333336</c:v>
                </c:pt>
                <c:pt idx="2762">
                  <c:v>40294.125</c:v>
                </c:pt>
                <c:pt idx="2763">
                  <c:v>40294.166666666664</c:v>
                </c:pt>
                <c:pt idx="2764">
                  <c:v>40294.208333333336</c:v>
                </c:pt>
                <c:pt idx="2765">
                  <c:v>40294.25</c:v>
                </c:pt>
                <c:pt idx="2766">
                  <c:v>40294.291666666664</c:v>
                </c:pt>
                <c:pt idx="2767">
                  <c:v>40294.333333333336</c:v>
                </c:pt>
                <c:pt idx="2768">
                  <c:v>40294.375</c:v>
                </c:pt>
                <c:pt idx="2769">
                  <c:v>40294.416666666664</c:v>
                </c:pt>
                <c:pt idx="2770">
                  <c:v>40294.458333333336</c:v>
                </c:pt>
                <c:pt idx="2771">
                  <c:v>40294.5</c:v>
                </c:pt>
                <c:pt idx="2772">
                  <c:v>40294.541666666664</c:v>
                </c:pt>
                <c:pt idx="2773">
                  <c:v>40294.583333333336</c:v>
                </c:pt>
                <c:pt idx="2774">
                  <c:v>40294.625</c:v>
                </c:pt>
                <c:pt idx="2775">
                  <c:v>40294.666666666664</c:v>
                </c:pt>
                <c:pt idx="2776">
                  <c:v>40294.708333333336</c:v>
                </c:pt>
                <c:pt idx="2777">
                  <c:v>40294.75</c:v>
                </c:pt>
                <c:pt idx="2778">
                  <c:v>40294.791666666664</c:v>
                </c:pt>
                <c:pt idx="2779">
                  <c:v>40294.833333333336</c:v>
                </c:pt>
                <c:pt idx="2780">
                  <c:v>40294.875</c:v>
                </c:pt>
                <c:pt idx="2781">
                  <c:v>40294.916666666664</c:v>
                </c:pt>
                <c:pt idx="2782">
                  <c:v>40294.958333333336</c:v>
                </c:pt>
                <c:pt idx="2783">
                  <c:v>40295</c:v>
                </c:pt>
                <c:pt idx="2784">
                  <c:v>40295.041666666664</c:v>
                </c:pt>
                <c:pt idx="2785">
                  <c:v>40295.083333333336</c:v>
                </c:pt>
                <c:pt idx="2786">
                  <c:v>40295.125</c:v>
                </c:pt>
                <c:pt idx="2787">
                  <c:v>40295.166666666664</c:v>
                </c:pt>
                <c:pt idx="2788">
                  <c:v>40295.208333333336</c:v>
                </c:pt>
                <c:pt idx="2789">
                  <c:v>40295.25</c:v>
                </c:pt>
                <c:pt idx="2790">
                  <c:v>40295.291666666664</c:v>
                </c:pt>
                <c:pt idx="2791">
                  <c:v>40295.333333333336</c:v>
                </c:pt>
                <c:pt idx="2792">
                  <c:v>40295.375</c:v>
                </c:pt>
                <c:pt idx="2793">
                  <c:v>40295.416666666664</c:v>
                </c:pt>
                <c:pt idx="2794">
                  <c:v>40295.458333333336</c:v>
                </c:pt>
                <c:pt idx="2795">
                  <c:v>40295.5</c:v>
                </c:pt>
                <c:pt idx="2796">
                  <c:v>40295.541666666664</c:v>
                </c:pt>
                <c:pt idx="2797">
                  <c:v>40295.583333333336</c:v>
                </c:pt>
                <c:pt idx="2798">
                  <c:v>40295.625</c:v>
                </c:pt>
                <c:pt idx="2799">
                  <c:v>40295.666666666664</c:v>
                </c:pt>
                <c:pt idx="2800">
                  <c:v>40295.708333333336</c:v>
                </c:pt>
                <c:pt idx="2801">
                  <c:v>40295.75</c:v>
                </c:pt>
                <c:pt idx="2802">
                  <c:v>40295.791666666664</c:v>
                </c:pt>
                <c:pt idx="2803">
                  <c:v>40295.833333333336</c:v>
                </c:pt>
                <c:pt idx="2804">
                  <c:v>40295.875</c:v>
                </c:pt>
                <c:pt idx="2805">
                  <c:v>40295.916666666664</c:v>
                </c:pt>
                <c:pt idx="2806">
                  <c:v>40295.958333333336</c:v>
                </c:pt>
                <c:pt idx="2807">
                  <c:v>40296</c:v>
                </c:pt>
                <c:pt idx="2808">
                  <c:v>40296.041666666664</c:v>
                </c:pt>
                <c:pt idx="2809">
                  <c:v>40296.083333333336</c:v>
                </c:pt>
                <c:pt idx="2810">
                  <c:v>40296.125</c:v>
                </c:pt>
                <c:pt idx="2811">
                  <c:v>40296.166666666664</c:v>
                </c:pt>
                <c:pt idx="2812">
                  <c:v>40296.208333333336</c:v>
                </c:pt>
                <c:pt idx="2813">
                  <c:v>40296.25</c:v>
                </c:pt>
                <c:pt idx="2814">
                  <c:v>40296.291666666664</c:v>
                </c:pt>
                <c:pt idx="2815">
                  <c:v>40296.333333333336</c:v>
                </c:pt>
                <c:pt idx="2816">
                  <c:v>40296.375</c:v>
                </c:pt>
                <c:pt idx="2817">
                  <c:v>40296.416666666664</c:v>
                </c:pt>
                <c:pt idx="2818">
                  <c:v>40296.458333333336</c:v>
                </c:pt>
                <c:pt idx="2819">
                  <c:v>40296.5</c:v>
                </c:pt>
                <c:pt idx="2820">
                  <c:v>40296.541666666664</c:v>
                </c:pt>
                <c:pt idx="2821">
                  <c:v>40296.583333333336</c:v>
                </c:pt>
                <c:pt idx="2822">
                  <c:v>40296.625</c:v>
                </c:pt>
                <c:pt idx="2823">
                  <c:v>40296.666666666664</c:v>
                </c:pt>
                <c:pt idx="2824">
                  <c:v>40296.708333333336</c:v>
                </c:pt>
                <c:pt idx="2825">
                  <c:v>40296.75</c:v>
                </c:pt>
                <c:pt idx="2826">
                  <c:v>40296.791666666664</c:v>
                </c:pt>
                <c:pt idx="2827">
                  <c:v>40296.833333333336</c:v>
                </c:pt>
                <c:pt idx="2828">
                  <c:v>40296.875</c:v>
                </c:pt>
                <c:pt idx="2829">
                  <c:v>40296.916666666664</c:v>
                </c:pt>
                <c:pt idx="2830">
                  <c:v>40296.958333333336</c:v>
                </c:pt>
                <c:pt idx="2831">
                  <c:v>40297</c:v>
                </c:pt>
                <c:pt idx="2832">
                  <c:v>40297.041666666664</c:v>
                </c:pt>
                <c:pt idx="2833">
                  <c:v>40297.083333333336</c:v>
                </c:pt>
                <c:pt idx="2834">
                  <c:v>40297.125</c:v>
                </c:pt>
                <c:pt idx="2835">
                  <c:v>40297.166666666664</c:v>
                </c:pt>
                <c:pt idx="2836">
                  <c:v>40297.208333333336</c:v>
                </c:pt>
                <c:pt idx="2837">
                  <c:v>40297.25</c:v>
                </c:pt>
                <c:pt idx="2838">
                  <c:v>40297.291666666664</c:v>
                </c:pt>
                <c:pt idx="2839">
                  <c:v>40297.333333333336</c:v>
                </c:pt>
                <c:pt idx="2840">
                  <c:v>40297.375</c:v>
                </c:pt>
                <c:pt idx="2841">
                  <c:v>40297.416666666664</c:v>
                </c:pt>
                <c:pt idx="2842">
                  <c:v>40297.458333333336</c:v>
                </c:pt>
                <c:pt idx="2843">
                  <c:v>40297.5</c:v>
                </c:pt>
                <c:pt idx="2844">
                  <c:v>40297.541666666664</c:v>
                </c:pt>
                <c:pt idx="2845">
                  <c:v>40297.583333333336</c:v>
                </c:pt>
                <c:pt idx="2846">
                  <c:v>40297.625</c:v>
                </c:pt>
                <c:pt idx="2847">
                  <c:v>40297.666666666664</c:v>
                </c:pt>
                <c:pt idx="2848">
                  <c:v>40297.708333333336</c:v>
                </c:pt>
                <c:pt idx="2849">
                  <c:v>40297.75</c:v>
                </c:pt>
                <c:pt idx="2850">
                  <c:v>40297.791666666664</c:v>
                </c:pt>
                <c:pt idx="2851">
                  <c:v>40297.833333333336</c:v>
                </c:pt>
                <c:pt idx="2852">
                  <c:v>40297.875</c:v>
                </c:pt>
                <c:pt idx="2853">
                  <c:v>40297.916666666664</c:v>
                </c:pt>
                <c:pt idx="2854">
                  <c:v>40297.958333333336</c:v>
                </c:pt>
                <c:pt idx="2855">
                  <c:v>40298</c:v>
                </c:pt>
                <c:pt idx="2856">
                  <c:v>40298.041666666664</c:v>
                </c:pt>
                <c:pt idx="2857">
                  <c:v>40298.083333333336</c:v>
                </c:pt>
                <c:pt idx="2858">
                  <c:v>40298.125</c:v>
                </c:pt>
                <c:pt idx="2859">
                  <c:v>40298.166666666664</c:v>
                </c:pt>
                <c:pt idx="2860">
                  <c:v>40298.208333333336</c:v>
                </c:pt>
                <c:pt idx="2861">
                  <c:v>40298.25</c:v>
                </c:pt>
                <c:pt idx="2862">
                  <c:v>40298.291666666664</c:v>
                </c:pt>
                <c:pt idx="2863">
                  <c:v>40298.333333333336</c:v>
                </c:pt>
                <c:pt idx="2864">
                  <c:v>40298.375</c:v>
                </c:pt>
                <c:pt idx="2865">
                  <c:v>40298.416666666664</c:v>
                </c:pt>
                <c:pt idx="2866">
                  <c:v>40298.458333333336</c:v>
                </c:pt>
                <c:pt idx="2867">
                  <c:v>40298.5</c:v>
                </c:pt>
                <c:pt idx="2868">
                  <c:v>40298.541666666664</c:v>
                </c:pt>
                <c:pt idx="2869">
                  <c:v>40298.583333333336</c:v>
                </c:pt>
                <c:pt idx="2870">
                  <c:v>40298.625</c:v>
                </c:pt>
                <c:pt idx="2871">
                  <c:v>40298.666666666664</c:v>
                </c:pt>
                <c:pt idx="2872">
                  <c:v>40298.708333333336</c:v>
                </c:pt>
                <c:pt idx="2873">
                  <c:v>40298.75</c:v>
                </c:pt>
                <c:pt idx="2874">
                  <c:v>40298.791666666664</c:v>
                </c:pt>
                <c:pt idx="2875">
                  <c:v>40298.833333333336</c:v>
                </c:pt>
                <c:pt idx="2876">
                  <c:v>40298.875</c:v>
                </c:pt>
                <c:pt idx="2877">
                  <c:v>40298.916666666664</c:v>
                </c:pt>
                <c:pt idx="2878">
                  <c:v>40298.958333333336</c:v>
                </c:pt>
                <c:pt idx="2879">
                  <c:v>40299</c:v>
                </c:pt>
                <c:pt idx="2880">
                  <c:v>40299.041666666664</c:v>
                </c:pt>
                <c:pt idx="2881">
                  <c:v>40299.083333333336</c:v>
                </c:pt>
                <c:pt idx="2882">
                  <c:v>40299.125</c:v>
                </c:pt>
                <c:pt idx="2883">
                  <c:v>40299.166666666664</c:v>
                </c:pt>
                <c:pt idx="2884">
                  <c:v>40299.208333333336</c:v>
                </c:pt>
                <c:pt idx="2885">
                  <c:v>40299.25</c:v>
                </c:pt>
                <c:pt idx="2886">
                  <c:v>40299.291666666664</c:v>
                </c:pt>
                <c:pt idx="2887">
                  <c:v>40299.333333333336</c:v>
                </c:pt>
                <c:pt idx="2888">
                  <c:v>40299.375</c:v>
                </c:pt>
                <c:pt idx="2889">
                  <c:v>40299.416666666664</c:v>
                </c:pt>
                <c:pt idx="2890">
                  <c:v>40299.458333333336</c:v>
                </c:pt>
                <c:pt idx="2891">
                  <c:v>40299.5</c:v>
                </c:pt>
                <c:pt idx="2892">
                  <c:v>40299.541666666664</c:v>
                </c:pt>
                <c:pt idx="2893">
                  <c:v>40299.583333333336</c:v>
                </c:pt>
                <c:pt idx="2894">
                  <c:v>40299.625</c:v>
                </c:pt>
                <c:pt idx="2895">
                  <c:v>40299.666666666664</c:v>
                </c:pt>
                <c:pt idx="2896">
                  <c:v>40299.708333333336</c:v>
                </c:pt>
                <c:pt idx="2897">
                  <c:v>40299.75</c:v>
                </c:pt>
                <c:pt idx="2898">
                  <c:v>40299.791666666664</c:v>
                </c:pt>
                <c:pt idx="2899">
                  <c:v>40299.833333333336</c:v>
                </c:pt>
                <c:pt idx="2900">
                  <c:v>40299.875</c:v>
                </c:pt>
                <c:pt idx="2901">
                  <c:v>40299.916666666664</c:v>
                </c:pt>
                <c:pt idx="2902">
                  <c:v>40299.958333333336</c:v>
                </c:pt>
                <c:pt idx="2903">
                  <c:v>40300</c:v>
                </c:pt>
                <c:pt idx="2904">
                  <c:v>40300.041666666664</c:v>
                </c:pt>
                <c:pt idx="2905">
                  <c:v>40300.083333333336</c:v>
                </c:pt>
                <c:pt idx="2906">
                  <c:v>40300.125</c:v>
                </c:pt>
                <c:pt idx="2907">
                  <c:v>40300.166666666664</c:v>
                </c:pt>
                <c:pt idx="2908">
                  <c:v>40300.208333333336</c:v>
                </c:pt>
                <c:pt idx="2909">
                  <c:v>40300.25</c:v>
                </c:pt>
                <c:pt idx="2910">
                  <c:v>40300.291666666664</c:v>
                </c:pt>
                <c:pt idx="2911">
                  <c:v>40300.333333333336</c:v>
                </c:pt>
                <c:pt idx="2912">
                  <c:v>40300.375</c:v>
                </c:pt>
                <c:pt idx="2913">
                  <c:v>40300.416666666664</c:v>
                </c:pt>
                <c:pt idx="2914">
                  <c:v>40300.458333333336</c:v>
                </c:pt>
                <c:pt idx="2915">
                  <c:v>40300.5</c:v>
                </c:pt>
                <c:pt idx="2916">
                  <c:v>40300.541666666664</c:v>
                </c:pt>
                <c:pt idx="2917">
                  <c:v>40300.583333333336</c:v>
                </c:pt>
                <c:pt idx="2918">
                  <c:v>40300.625</c:v>
                </c:pt>
                <c:pt idx="2919">
                  <c:v>40300.666666666664</c:v>
                </c:pt>
                <c:pt idx="2920">
                  <c:v>40300.708333333336</c:v>
                </c:pt>
                <c:pt idx="2921">
                  <c:v>40300.75</c:v>
                </c:pt>
                <c:pt idx="2922">
                  <c:v>40300.791666666664</c:v>
                </c:pt>
                <c:pt idx="2923">
                  <c:v>40300.833333333336</c:v>
                </c:pt>
                <c:pt idx="2924">
                  <c:v>40300.875</c:v>
                </c:pt>
                <c:pt idx="2925">
                  <c:v>40300.916666666664</c:v>
                </c:pt>
                <c:pt idx="2926">
                  <c:v>40300.958333333336</c:v>
                </c:pt>
                <c:pt idx="2927">
                  <c:v>40301</c:v>
                </c:pt>
                <c:pt idx="2928">
                  <c:v>40301.041666666664</c:v>
                </c:pt>
                <c:pt idx="2929">
                  <c:v>40301.083333333336</c:v>
                </c:pt>
                <c:pt idx="2930">
                  <c:v>40301.125</c:v>
                </c:pt>
                <c:pt idx="2931">
                  <c:v>40301.166666666664</c:v>
                </c:pt>
                <c:pt idx="2932">
                  <c:v>40301.208333333336</c:v>
                </c:pt>
                <c:pt idx="2933">
                  <c:v>40301.25</c:v>
                </c:pt>
                <c:pt idx="2934">
                  <c:v>40301.291666666664</c:v>
                </c:pt>
                <c:pt idx="2935">
                  <c:v>40301.333333333336</c:v>
                </c:pt>
                <c:pt idx="2936">
                  <c:v>40301.375</c:v>
                </c:pt>
                <c:pt idx="2937">
                  <c:v>40301.416666666664</c:v>
                </c:pt>
                <c:pt idx="2938">
                  <c:v>40301.458333333336</c:v>
                </c:pt>
                <c:pt idx="2939">
                  <c:v>40301.5</c:v>
                </c:pt>
                <c:pt idx="2940">
                  <c:v>40301.541666666664</c:v>
                </c:pt>
                <c:pt idx="2941">
                  <c:v>40301.583333333336</c:v>
                </c:pt>
                <c:pt idx="2942">
                  <c:v>40301.625</c:v>
                </c:pt>
                <c:pt idx="2943">
                  <c:v>40301.666666666664</c:v>
                </c:pt>
                <c:pt idx="2944">
                  <c:v>40301.708333333336</c:v>
                </c:pt>
                <c:pt idx="2945">
                  <c:v>40301.75</c:v>
                </c:pt>
                <c:pt idx="2946">
                  <c:v>40301.791666666664</c:v>
                </c:pt>
                <c:pt idx="2947">
                  <c:v>40301.833333333336</c:v>
                </c:pt>
                <c:pt idx="2948">
                  <c:v>40301.875</c:v>
                </c:pt>
                <c:pt idx="2949">
                  <c:v>40301.916666666664</c:v>
                </c:pt>
                <c:pt idx="2950">
                  <c:v>40301.958333333336</c:v>
                </c:pt>
                <c:pt idx="2951">
                  <c:v>40302</c:v>
                </c:pt>
                <c:pt idx="2952">
                  <c:v>40302.041666666664</c:v>
                </c:pt>
                <c:pt idx="2953">
                  <c:v>40302.083333333336</c:v>
                </c:pt>
                <c:pt idx="2954">
                  <c:v>40302.125</c:v>
                </c:pt>
                <c:pt idx="2955">
                  <c:v>40302.166666666664</c:v>
                </c:pt>
                <c:pt idx="2956">
                  <c:v>40302.208333333336</c:v>
                </c:pt>
                <c:pt idx="2957">
                  <c:v>40302.25</c:v>
                </c:pt>
                <c:pt idx="2958">
                  <c:v>40302.291666666664</c:v>
                </c:pt>
                <c:pt idx="2959">
                  <c:v>40302.333333333336</c:v>
                </c:pt>
                <c:pt idx="2960">
                  <c:v>40302.375</c:v>
                </c:pt>
                <c:pt idx="2961">
                  <c:v>40302.416666666664</c:v>
                </c:pt>
                <c:pt idx="2962">
                  <c:v>40302.458333333336</c:v>
                </c:pt>
                <c:pt idx="2963">
                  <c:v>40302.5</c:v>
                </c:pt>
                <c:pt idx="2964">
                  <c:v>40302.541666666664</c:v>
                </c:pt>
                <c:pt idx="2965">
                  <c:v>40302.583333333336</c:v>
                </c:pt>
                <c:pt idx="2966">
                  <c:v>40302.625</c:v>
                </c:pt>
                <c:pt idx="2967">
                  <c:v>40302.666666666664</c:v>
                </c:pt>
                <c:pt idx="2968">
                  <c:v>40302.708333333336</c:v>
                </c:pt>
                <c:pt idx="2969">
                  <c:v>40302.75</c:v>
                </c:pt>
                <c:pt idx="2970">
                  <c:v>40302.791666666664</c:v>
                </c:pt>
                <c:pt idx="2971">
                  <c:v>40302.833333333336</c:v>
                </c:pt>
                <c:pt idx="2972">
                  <c:v>40302.875</c:v>
                </c:pt>
                <c:pt idx="2973">
                  <c:v>40302.916666666664</c:v>
                </c:pt>
                <c:pt idx="2974">
                  <c:v>40302.958333333336</c:v>
                </c:pt>
                <c:pt idx="2975">
                  <c:v>40303</c:v>
                </c:pt>
                <c:pt idx="2976">
                  <c:v>40303.041666666664</c:v>
                </c:pt>
                <c:pt idx="2977">
                  <c:v>40303.083333333336</c:v>
                </c:pt>
                <c:pt idx="2978">
                  <c:v>40303.125</c:v>
                </c:pt>
                <c:pt idx="2979">
                  <c:v>40303.166666666664</c:v>
                </c:pt>
                <c:pt idx="2980">
                  <c:v>40303.208333333336</c:v>
                </c:pt>
                <c:pt idx="2981">
                  <c:v>40303.25</c:v>
                </c:pt>
                <c:pt idx="2982">
                  <c:v>40303.291666666664</c:v>
                </c:pt>
                <c:pt idx="2983">
                  <c:v>40303.333333333336</c:v>
                </c:pt>
                <c:pt idx="2984">
                  <c:v>40303.375</c:v>
                </c:pt>
                <c:pt idx="2985">
                  <c:v>40303.416666666664</c:v>
                </c:pt>
                <c:pt idx="2986">
                  <c:v>40303.458333333336</c:v>
                </c:pt>
                <c:pt idx="2987">
                  <c:v>40303.5</c:v>
                </c:pt>
                <c:pt idx="2988">
                  <c:v>40303.541666666664</c:v>
                </c:pt>
                <c:pt idx="2989">
                  <c:v>40303.583333333336</c:v>
                </c:pt>
                <c:pt idx="2990">
                  <c:v>40303.625</c:v>
                </c:pt>
                <c:pt idx="2991">
                  <c:v>40303.666666666664</c:v>
                </c:pt>
                <c:pt idx="2992">
                  <c:v>40303.708333333336</c:v>
                </c:pt>
                <c:pt idx="2993">
                  <c:v>40303.75</c:v>
                </c:pt>
                <c:pt idx="2994">
                  <c:v>40303.791666666664</c:v>
                </c:pt>
                <c:pt idx="2995">
                  <c:v>40303.833333333336</c:v>
                </c:pt>
                <c:pt idx="2996">
                  <c:v>40303.875</c:v>
                </c:pt>
                <c:pt idx="2997">
                  <c:v>40303.916666666664</c:v>
                </c:pt>
                <c:pt idx="2998">
                  <c:v>40303.958333333336</c:v>
                </c:pt>
                <c:pt idx="2999">
                  <c:v>40304</c:v>
                </c:pt>
                <c:pt idx="3000">
                  <c:v>40304.041666666664</c:v>
                </c:pt>
                <c:pt idx="3001">
                  <c:v>40304.083333333336</c:v>
                </c:pt>
                <c:pt idx="3002">
                  <c:v>40304.125</c:v>
                </c:pt>
                <c:pt idx="3003">
                  <c:v>40304.166666666664</c:v>
                </c:pt>
                <c:pt idx="3004">
                  <c:v>40304.208333333336</c:v>
                </c:pt>
                <c:pt idx="3005">
                  <c:v>40304.25</c:v>
                </c:pt>
                <c:pt idx="3006">
                  <c:v>40304.291666666664</c:v>
                </c:pt>
                <c:pt idx="3007">
                  <c:v>40304.333333333336</c:v>
                </c:pt>
                <c:pt idx="3008">
                  <c:v>40304.375</c:v>
                </c:pt>
                <c:pt idx="3009">
                  <c:v>40304.416666666664</c:v>
                </c:pt>
                <c:pt idx="3010">
                  <c:v>40304.458333333336</c:v>
                </c:pt>
                <c:pt idx="3011">
                  <c:v>40304.5</c:v>
                </c:pt>
                <c:pt idx="3012">
                  <c:v>40304.541666666664</c:v>
                </c:pt>
                <c:pt idx="3013">
                  <c:v>40304.583333333336</c:v>
                </c:pt>
                <c:pt idx="3014">
                  <c:v>40304.625</c:v>
                </c:pt>
                <c:pt idx="3015">
                  <c:v>40304.666666666664</c:v>
                </c:pt>
                <c:pt idx="3016">
                  <c:v>40304.708333333336</c:v>
                </c:pt>
                <c:pt idx="3017">
                  <c:v>40304.75</c:v>
                </c:pt>
                <c:pt idx="3018">
                  <c:v>40304.791666666664</c:v>
                </c:pt>
                <c:pt idx="3019">
                  <c:v>40304.833333333336</c:v>
                </c:pt>
                <c:pt idx="3020">
                  <c:v>40304.875</c:v>
                </c:pt>
                <c:pt idx="3021">
                  <c:v>40304.916666666664</c:v>
                </c:pt>
                <c:pt idx="3022">
                  <c:v>40304.958333333336</c:v>
                </c:pt>
                <c:pt idx="3023">
                  <c:v>40305</c:v>
                </c:pt>
                <c:pt idx="3024">
                  <c:v>40305.041666666664</c:v>
                </c:pt>
                <c:pt idx="3025">
                  <c:v>40305.083333333336</c:v>
                </c:pt>
                <c:pt idx="3026">
                  <c:v>40305.125</c:v>
                </c:pt>
                <c:pt idx="3027">
                  <c:v>40305.166666666664</c:v>
                </c:pt>
                <c:pt idx="3028">
                  <c:v>40305.208333333336</c:v>
                </c:pt>
                <c:pt idx="3029">
                  <c:v>40305.25</c:v>
                </c:pt>
                <c:pt idx="3030">
                  <c:v>40305.291666666664</c:v>
                </c:pt>
                <c:pt idx="3031">
                  <c:v>40305.333333333336</c:v>
                </c:pt>
                <c:pt idx="3032">
                  <c:v>40305.375</c:v>
                </c:pt>
                <c:pt idx="3033">
                  <c:v>40305.416666666664</c:v>
                </c:pt>
                <c:pt idx="3034">
                  <c:v>40305.458333333336</c:v>
                </c:pt>
                <c:pt idx="3035">
                  <c:v>40305.5</c:v>
                </c:pt>
                <c:pt idx="3036">
                  <c:v>40305.541666666664</c:v>
                </c:pt>
                <c:pt idx="3037">
                  <c:v>40305.583333333336</c:v>
                </c:pt>
                <c:pt idx="3038">
                  <c:v>40305.625</c:v>
                </c:pt>
                <c:pt idx="3039">
                  <c:v>40305.666666666664</c:v>
                </c:pt>
                <c:pt idx="3040">
                  <c:v>40305.708333333336</c:v>
                </c:pt>
                <c:pt idx="3041">
                  <c:v>40305.75</c:v>
                </c:pt>
                <c:pt idx="3042">
                  <c:v>40305.791666666664</c:v>
                </c:pt>
                <c:pt idx="3043">
                  <c:v>40305.833333333336</c:v>
                </c:pt>
                <c:pt idx="3044">
                  <c:v>40305.875</c:v>
                </c:pt>
                <c:pt idx="3045">
                  <c:v>40305.916666666664</c:v>
                </c:pt>
                <c:pt idx="3046">
                  <c:v>40305.958333333336</c:v>
                </c:pt>
                <c:pt idx="3047">
                  <c:v>40306</c:v>
                </c:pt>
                <c:pt idx="3048">
                  <c:v>40306.041666666664</c:v>
                </c:pt>
                <c:pt idx="3049">
                  <c:v>40306.083333333336</c:v>
                </c:pt>
                <c:pt idx="3050">
                  <c:v>40306.125</c:v>
                </c:pt>
                <c:pt idx="3051">
                  <c:v>40306.166666666664</c:v>
                </c:pt>
                <c:pt idx="3052">
                  <c:v>40306.208333333336</c:v>
                </c:pt>
                <c:pt idx="3053">
                  <c:v>40306.25</c:v>
                </c:pt>
                <c:pt idx="3054">
                  <c:v>40306.291666666664</c:v>
                </c:pt>
                <c:pt idx="3055">
                  <c:v>40306.333333333336</c:v>
                </c:pt>
                <c:pt idx="3056">
                  <c:v>40306.375</c:v>
                </c:pt>
                <c:pt idx="3057">
                  <c:v>40306.416666666664</c:v>
                </c:pt>
                <c:pt idx="3058">
                  <c:v>40306.458333333336</c:v>
                </c:pt>
                <c:pt idx="3059">
                  <c:v>40306.5</c:v>
                </c:pt>
                <c:pt idx="3060">
                  <c:v>40306.541666666664</c:v>
                </c:pt>
                <c:pt idx="3061">
                  <c:v>40306.583333333336</c:v>
                </c:pt>
                <c:pt idx="3062">
                  <c:v>40306.625</c:v>
                </c:pt>
                <c:pt idx="3063">
                  <c:v>40306.666666666664</c:v>
                </c:pt>
                <c:pt idx="3064">
                  <c:v>40306.708333333336</c:v>
                </c:pt>
                <c:pt idx="3065">
                  <c:v>40306.75</c:v>
                </c:pt>
                <c:pt idx="3066">
                  <c:v>40306.791666666664</c:v>
                </c:pt>
                <c:pt idx="3067">
                  <c:v>40306.833333333336</c:v>
                </c:pt>
                <c:pt idx="3068">
                  <c:v>40306.875</c:v>
                </c:pt>
                <c:pt idx="3069">
                  <c:v>40306.916666666664</c:v>
                </c:pt>
                <c:pt idx="3070">
                  <c:v>40306.958333333336</c:v>
                </c:pt>
                <c:pt idx="3071">
                  <c:v>40307</c:v>
                </c:pt>
                <c:pt idx="3072">
                  <c:v>40307.041666666664</c:v>
                </c:pt>
                <c:pt idx="3073">
                  <c:v>40307.083333333336</c:v>
                </c:pt>
                <c:pt idx="3074">
                  <c:v>40307.125</c:v>
                </c:pt>
                <c:pt idx="3075">
                  <c:v>40307.166666666664</c:v>
                </c:pt>
                <c:pt idx="3076">
                  <c:v>40307.208333333336</c:v>
                </c:pt>
                <c:pt idx="3077">
                  <c:v>40307.25</c:v>
                </c:pt>
                <c:pt idx="3078">
                  <c:v>40307.291666666664</c:v>
                </c:pt>
                <c:pt idx="3079">
                  <c:v>40307.333333333336</c:v>
                </c:pt>
                <c:pt idx="3080">
                  <c:v>40307.375</c:v>
                </c:pt>
                <c:pt idx="3081">
                  <c:v>40307.416666666664</c:v>
                </c:pt>
                <c:pt idx="3082">
                  <c:v>40307.458333333336</c:v>
                </c:pt>
                <c:pt idx="3083">
                  <c:v>40307.5</c:v>
                </c:pt>
                <c:pt idx="3084">
                  <c:v>40307.541666666664</c:v>
                </c:pt>
                <c:pt idx="3085">
                  <c:v>40307.583333333336</c:v>
                </c:pt>
                <c:pt idx="3086">
                  <c:v>40307.625</c:v>
                </c:pt>
                <c:pt idx="3087">
                  <c:v>40307.666666666664</c:v>
                </c:pt>
                <c:pt idx="3088">
                  <c:v>40307.708333333336</c:v>
                </c:pt>
                <c:pt idx="3089">
                  <c:v>40307.75</c:v>
                </c:pt>
                <c:pt idx="3090">
                  <c:v>40307.791666666664</c:v>
                </c:pt>
                <c:pt idx="3091">
                  <c:v>40307.833333333336</c:v>
                </c:pt>
                <c:pt idx="3092">
                  <c:v>40307.875</c:v>
                </c:pt>
                <c:pt idx="3093">
                  <c:v>40307.916666666664</c:v>
                </c:pt>
                <c:pt idx="3094">
                  <c:v>40307.958333333336</c:v>
                </c:pt>
                <c:pt idx="3095">
                  <c:v>40308</c:v>
                </c:pt>
                <c:pt idx="3096">
                  <c:v>40308.041666666664</c:v>
                </c:pt>
                <c:pt idx="3097">
                  <c:v>40308.083333333336</c:v>
                </c:pt>
                <c:pt idx="3098">
                  <c:v>40308.125</c:v>
                </c:pt>
                <c:pt idx="3099">
                  <c:v>40308.166666666664</c:v>
                </c:pt>
                <c:pt idx="3100">
                  <c:v>40308.208333333336</c:v>
                </c:pt>
                <c:pt idx="3101">
                  <c:v>40308.25</c:v>
                </c:pt>
                <c:pt idx="3102">
                  <c:v>40308.291666666664</c:v>
                </c:pt>
                <c:pt idx="3103">
                  <c:v>40308.333333333336</c:v>
                </c:pt>
                <c:pt idx="3104">
                  <c:v>40308.375</c:v>
                </c:pt>
                <c:pt idx="3105">
                  <c:v>40308.416666666664</c:v>
                </c:pt>
                <c:pt idx="3106">
                  <c:v>40308.458333333336</c:v>
                </c:pt>
                <c:pt idx="3107">
                  <c:v>40308.5</c:v>
                </c:pt>
                <c:pt idx="3108">
                  <c:v>40308.541666666664</c:v>
                </c:pt>
                <c:pt idx="3109">
                  <c:v>40308.583333333336</c:v>
                </c:pt>
                <c:pt idx="3110">
                  <c:v>40308.625</c:v>
                </c:pt>
                <c:pt idx="3111">
                  <c:v>40308.666666666664</c:v>
                </c:pt>
                <c:pt idx="3112">
                  <c:v>40308.708333333336</c:v>
                </c:pt>
                <c:pt idx="3113">
                  <c:v>40308.75</c:v>
                </c:pt>
                <c:pt idx="3114">
                  <c:v>40308.791666666664</c:v>
                </c:pt>
                <c:pt idx="3115">
                  <c:v>40308.833333333336</c:v>
                </c:pt>
                <c:pt idx="3116">
                  <c:v>40308.875</c:v>
                </c:pt>
                <c:pt idx="3117">
                  <c:v>40308.916666666664</c:v>
                </c:pt>
                <c:pt idx="3118">
                  <c:v>40308.958333333336</c:v>
                </c:pt>
                <c:pt idx="3119">
                  <c:v>40309</c:v>
                </c:pt>
                <c:pt idx="3120">
                  <c:v>40309.041666666664</c:v>
                </c:pt>
                <c:pt idx="3121">
                  <c:v>40309.083333333336</c:v>
                </c:pt>
                <c:pt idx="3122">
                  <c:v>40309.125</c:v>
                </c:pt>
                <c:pt idx="3123">
                  <c:v>40309.166666666664</c:v>
                </c:pt>
                <c:pt idx="3124">
                  <c:v>40309.208333333336</c:v>
                </c:pt>
                <c:pt idx="3125">
                  <c:v>40309.25</c:v>
                </c:pt>
                <c:pt idx="3126">
                  <c:v>40309.291666666664</c:v>
                </c:pt>
                <c:pt idx="3127">
                  <c:v>40309.333333333336</c:v>
                </c:pt>
                <c:pt idx="3128">
                  <c:v>40309.375</c:v>
                </c:pt>
                <c:pt idx="3129">
                  <c:v>40309.416666666664</c:v>
                </c:pt>
                <c:pt idx="3130">
                  <c:v>40309.458333333336</c:v>
                </c:pt>
                <c:pt idx="3131">
                  <c:v>40309.5</c:v>
                </c:pt>
                <c:pt idx="3132">
                  <c:v>40309.541666666664</c:v>
                </c:pt>
                <c:pt idx="3133">
                  <c:v>40309.583333333336</c:v>
                </c:pt>
                <c:pt idx="3134">
                  <c:v>40309.625</c:v>
                </c:pt>
                <c:pt idx="3135">
                  <c:v>40309.666666666664</c:v>
                </c:pt>
                <c:pt idx="3136">
                  <c:v>40309.708333333336</c:v>
                </c:pt>
                <c:pt idx="3137">
                  <c:v>40309.75</c:v>
                </c:pt>
                <c:pt idx="3138">
                  <c:v>40309.791666666664</c:v>
                </c:pt>
                <c:pt idx="3139">
                  <c:v>40309.833333333336</c:v>
                </c:pt>
                <c:pt idx="3140">
                  <c:v>40309.875</c:v>
                </c:pt>
                <c:pt idx="3141">
                  <c:v>40309.916666666664</c:v>
                </c:pt>
                <c:pt idx="3142">
                  <c:v>40309.958333333336</c:v>
                </c:pt>
                <c:pt idx="3143">
                  <c:v>40310</c:v>
                </c:pt>
                <c:pt idx="3144">
                  <c:v>40310.041666666664</c:v>
                </c:pt>
                <c:pt idx="3145">
                  <c:v>40310.083333333336</c:v>
                </c:pt>
                <c:pt idx="3146">
                  <c:v>40310.125</c:v>
                </c:pt>
                <c:pt idx="3147">
                  <c:v>40310.166666666664</c:v>
                </c:pt>
                <c:pt idx="3148">
                  <c:v>40310.208333333336</c:v>
                </c:pt>
                <c:pt idx="3149">
                  <c:v>40310.25</c:v>
                </c:pt>
                <c:pt idx="3150">
                  <c:v>40310.291666666664</c:v>
                </c:pt>
                <c:pt idx="3151">
                  <c:v>40310.333333333336</c:v>
                </c:pt>
                <c:pt idx="3152">
                  <c:v>40310.375</c:v>
                </c:pt>
                <c:pt idx="3153">
                  <c:v>40310.416666666664</c:v>
                </c:pt>
                <c:pt idx="3154">
                  <c:v>40310.458333333336</c:v>
                </c:pt>
                <c:pt idx="3155">
                  <c:v>40310.5</c:v>
                </c:pt>
                <c:pt idx="3156">
                  <c:v>40310.541666666664</c:v>
                </c:pt>
                <c:pt idx="3157">
                  <c:v>40310.583333333336</c:v>
                </c:pt>
                <c:pt idx="3158">
                  <c:v>40310.625</c:v>
                </c:pt>
                <c:pt idx="3159">
                  <c:v>40310.666666666664</c:v>
                </c:pt>
                <c:pt idx="3160">
                  <c:v>40310.708333333336</c:v>
                </c:pt>
                <c:pt idx="3161">
                  <c:v>40310.75</c:v>
                </c:pt>
                <c:pt idx="3162">
                  <c:v>40310.791666666664</c:v>
                </c:pt>
                <c:pt idx="3163">
                  <c:v>40310.833333333336</c:v>
                </c:pt>
                <c:pt idx="3164">
                  <c:v>40310.875</c:v>
                </c:pt>
                <c:pt idx="3165">
                  <c:v>40310.916666666664</c:v>
                </c:pt>
                <c:pt idx="3166">
                  <c:v>40310.958333333336</c:v>
                </c:pt>
                <c:pt idx="3167">
                  <c:v>40311</c:v>
                </c:pt>
                <c:pt idx="3168">
                  <c:v>40311.041666666664</c:v>
                </c:pt>
                <c:pt idx="3169">
                  <c:v>40311.083333333336</c:v>
                </c:pt>
                <c:pt idx="3170">
                  <c:v>40311.125</c:v>
                </c:pt>
                <c:pt idx="3171">
                  <c:v>40311.166666666664</c:v>
                </c:pt>
                <c:pt idx="3172">
                  <c:v>40311.208333333336</c:v>
                </c:pt>
                <c:pt idx="3173">
                  <c:v>40311.25</c:v>
                </c:pt>
                <c:pt idx="3174">
                  <c:v>40311.291666666664</c:v>
                </c:pt>
                <c:pt idx="3175">
                  <c:v>40311.333333333336</c:v>
                </c:pt>
                <c:pt idx="3176">
                  <c:v>40311.375</c:v>
                </c:pt>
                <c:pt idx="3177">
                  <c:v>40311.416666666664</c:v>
                </c:pt>
                <c:pt idx="3178">
                  <c:v>40311.458333333336</c:v>
                </c:pt>
                <c:pt idx="3179">
                  <c:v>40311.5</c:v>
                </c:pt>
                <c:pt idx="3180">
                  <c:v>40311.541666666664</c:v>
                </c:pt>
                <c:pt idx="3181">
                  <c:v>40311.583333333336</c:v>
                </c:pt>
                <c:pt idx="3182">
                  <c:v>40311.625</c:v>
                </c:pt>
                <c:pt idx="3183">
                  <c:v>40311.666666666664</c:v>
                </c:pt>
                <c:pt idx="3184">
                  <c:v>40311.708333333336</c:v>
                </c:pt>
                <c:pt idx="3185">
                  <c:v>40311.75</c:v>
                </c:pt>
                <c:pt idx="3186">
                  <c:v>40311.791666666664</c:v>
                </c:pt>
                <c:pt idx="3187">
                  <c:v>40311.833333333336</c:v>
                </c:pt>
                <c:pt idx="3188">
                  <c:v>40311.875</c:v>
                </c:pt>
                <c:pt idx="3189">
                  <c:v>40311.916666666664</c:v>
                </c:pt>
                <c:pt idx="3190">
                  <c:v>40311.958333333336</c:v>
                </c:pt>
                <c:pt idx="3191">
                  <c:v>40312</c:v>
                </c:pt>
                <c:pt idx="3192">
                  <c:v>40312.041666666664</c:v>
                </c:pt>
                <c:pt idx="3193">
                  <c:v>40312.083333333336</c:v>
                </c:pt>
                <c:pt idx="3194">
                  <c:v>40312.125</c:v>
                </c:pt>
                <c:pt idx="3195">
                  <c:v>40312.166666666664</c:v>
                </c:pt>
                <c:pt idx="3196">
                  <c:v>40312.208333333336</c:v>
                </c:pt>
                <c:pt idx="3197">
                  <c:v>40312.25</c:v>
                </c:pt>
                <c:pt idx="3198">
                  <c:v>40312.291666666664</c:v>
                </c:pt>
                <c:pt idx="3199">
                  <c:v>40312.333333333336</c:v>
                </c:pt>
                <c:pt idx="3200">
                  <c:v>40312.375</c:v>
                </c:pt>
                <c:pt idx="3201">
                  <c:v>40312.416666666664</c:v>
                </c:pt>
                <c:pt idx="3202">
                  <c:v>40312.458333333336</c:v>
                </c:pt>
                <c:pt idx="3203">
                  <c:v>40312.5</c:v>
                </c:pt>
                <c:pt idx="3204">
                  <c:v>40312.541666666664</c:v>
                </c:pt>
                <c:pt idx="3205">
                  <c:v>40312.583333333336</c:v>
                </c:pt>
                <c:pt idx="3206">
                  <c:v>40312.625</c:v>
                </c:pt>
                <c:pt idx="3207">
                  <c:v>40312.666666666664</c:v>
                </c:pt>
                <c:pt idx="3208">
                  <c:v>40312.708333333336</c:v>
                </c:pt>
                <c:pt idx="3209">
                  <c:v>40312.75</c:v>
                </c:pt>
                <c:pt idx="3210">
                  <c:v>40312.791666666664</c:v>
                </c:pt>
                <c:pt idx="3211">
                  <c:v>40312.833333333336</c:v>
                </c:pt>
                <c:pt idx="3212">
                  <c:v>40312.875</c:v>
                </c:pt>
                <c:pt idx="3213">
                  <c:v>40312.916666666664</c:v>
                </c:pt>
                <c:pt idx="3214">
                  <c:v>40312.958333333336</c:v>
                </c:pt>
                <c:pt idx="3215">
                  <c:v>40313</c:v>
                </c:pt>
                <c:pt idx="3216">
                  <c:v>40313.041666666664</c:v>
                </c:pt>
                <c:pt idx="3217">
                  <c:v>40313.083333333336</c:v>
                </c:pt>
                <c:pt idx="3218">
                  <c:v>40313.125</c:v>
                </c:pt>
                <c:pt idx="3219">
                  <c:v>40313.166666666664</c:v>
                </c:pt>
                <c:pt idx="3220">
                  <c:v>40313.208333333336</c:v>
                </c:pt>
                <c:pt idx="3221">
                  <c:v>40313.25</c:v>
                </c:pt>
                <c:pt idx="3222">
                  <c:v>40313.291666666664</c:v>
                </c:pt>
                <c:pt idx="3223">
                  <c:v>40313.333333333336</c:v>
                </c:pt>
                <c:pt idx="3224">
                  <c:v>40313.375</c:v>
                </c:pt>
                <c:pt idx="3225">
                  <c:v>40313.416666666664</c:v>
                </c:pt>
                <c:pt idx="3226">
                  <c:v>40313.458333333336</c:v>
                </c:pt>
                <c:pt idx="3227">
                  <c:v>40313.5</c:v>
                </c:pt>
                <c:pt idx="3228">
                  <c:v>40313.541666666664</c:v>
                </c:pt>
                <c:pt idx="3229">
                  <c:v>40313.583333333336</c:v>
                </c:pt>
                <c:pt idx="3230">
                  <c:v>40313.625</c:v>
                </c:pt>
                <c:pt idx="3231">
                  <c:v>40313.666666666664</c:v>
                </c:pt>
                <c:pt idx="3232">
                  <c:v>40313.708333333336</c:v>
                </c:pt>
                <c:pt idx="3233">
                  <c:v>40313.75</c:v>
                </c:pt>
                <c:pt idx="3234">
                  <c:v>40313.791666666664</c:v>
                </c:pt>
                <c:pt idx="3235">
                  <c:v>40313.833333333336</c:v>
                </c:pt>
                <c:pt idx="3236">
                  <c:v>40313.875</c:v>
                </c:pt>
                <c:pt idx="3237">
                  <c:v>40313.916666666664</c:v>
                </c:pt>
                <c:pt idx="3238">
                  <c:v>40313.958333333336</c:v>
                </c:pt>
                <c:pt idx="3239">
                  <c:v>40314</c:v>
                </c:pt>
                <c:pt idx="3240">
                  <c:v>40314.041666666664</c:v>
                </c:pt>
                <c:pt idx="3241">
                  <c:v>40314.083333333336</c:v>
                </c:pt>
                <c:pt idx="3242">
                  <c:v>40314.125</c:v>
                </c:pt>
                <c:pt idx="3243">
                  <c:v>40314.166666666664</c:v>
                </c:pt>
                <c:pt idx="3244">
                  <c:v>40314.208333333336</c:v>
                </c:pt>
                <c:pt idx="3245">
                  <c:v>40314.25</c:v>
                </c:pt>
                <c:pt idx="3246">
                  <c:v>40314.291666666664</c:v>
                </c:pt>
                <c:pt idx="3247">
                  <c:v>40314.333333333336</c:v>
                </c:pt>
                <c:pt idx="3248">
                  <c:v>40314.375</c:v>
                </c:pt>
                <c:pt idx="3249">
                  <c:v>40314.416666666664</c:v>
                </c:pt>
                <c:pt idx="3250">
                  <c:v>40314.458333333336</c:v>
                </c:pt>
                <c:pt idx="3251">
                  <c:v>40314.5</c:v>
                </c:pt>
                <c:pt idx="3252">
                  <c:v>40314.541666666664</c:v>
                </c:pt>
                <c:pt idx="3253">
                  <c:v>40314.583333333336</c:v>
                </c:pt>
                <c:pt idx="3254">
                  <c:v>40314.625</c:v>
                </c:pt>
                <c:pt idx="3255">
                  <c:v>40314.666666666664</c:v>
                </c:pt>
                <c:pt idx="3256">
                  <c:v>40314.708333333336</c:v>
                </c:pt>
                <c:pt idx="3257">
                  <c:v>40314.75</c:v>
                </c:pt>
                <c:pt idx="3258">
                  <c:v>40314.791666666664</c:v>
                </c:pt>
                <c:pt idx="3259">
                  <c:v>40314.833333333336</c:v>
                </c:pt>
                <c:pt idx="3260">
                  <c:v>40314.875</c:v>
                </c:pt>
                <c:pt idx="3261">
                  <c:v>40314.916666666664</c:v>
                </c:pt>
                <c:pt idx="3262">
                  <c:v>40314.958333333336</c:v>
                </c:pt>
                <c:pt idx="3263">
                  <c:v>40315</c:v>
                </c:pt>
                <c:pt idx="3264">
                  <c:v>40315.041666666664</c:v>
                </c:pt>
                <c:pt idx="3265">
                  <c:v>40315.083333333336</c:v>
                </c:pt>
                <c:pt idx="3266">
                  <c:v>40315.125</c:v>
                </c:pt>
                <c:pt idx="3267">
                  <c:v>40315.166666666664</c:v>
                </c:pt>
                <c:pt idx="3268">
                  <c:v>40315.208333333336</c:v>
                </c:pt>
                <c:pt idx="3269">
                  <c:v>40315.25</c:v>
                </c:pt>
                <c:pt idx="3270">
                  <c:v>40315.291666666664</c:v>
                </c:pt>
                <c:pt idx="3271">
                  <c:v>40315.333333333336</c:v>
                </c:pt>
                <c:pt idx="3272">
                  <c:v>40315.375</c:v>
                </c:pt>
                <c:pt idx="3273">
                  <c:v>40315.416666666664</c:v>
                </c:pt>
                <c:pt idx="3274">
                  <c:v>40315.458333333336</c:v>
                </c:pt>
                <c:pt idx="3275">
                  <c:v>40315.5</c:v>
                </c:pt>
                <c:pt idx="3276">
                  <c:v>40315.541666666664</c:v>
                </c:pt>
                <c:pt idx="3277">
                  <c:v>40315.583333333336</c:v>
                </c:pt>
                <c:pt idx="3278">
                  <c:v>40315.625</c:v>
                </c:pt>
                <c:pt idx="3279">
                  <c:v>40315.666666666664</c:v>
                </c:pt>
                <c:pt idx="3280">
                  <c:v>40315.708333333336</c:v>
                </c:pt>
                <c:pt idx="3281">
                  <c:v>40315.75</c:v>
                </c:pt>
                <c:pt idx="3282">
                  <c:v>40315.791666666664</c:v>
                </c:pt>
                <c:pt idx="3283">
                  <c:v>40315.833333333336</c:v>
                </c:pt>
                <c:pt idx="3284">
                  <c:v>40315.875</c:v>
                </c:pt>
                <c:pt idx="3285">
                  <c:v>40315.916666666664</c:v>
                </c:pt>
                <c:pt idx="3286">
                  <c:v>40315.958333333336</c:v>
                </c:pt>
                <c:pt idx="3287">
                  <c:v>40316</c:v>
                </c:pt>
                <c:pt idx="3288">
                  <c:v>40316.041666666664</c:v>
                </c:pt>
                <c:pt idx="3289">
                  <c:v>40316.083333333336</c:v>
                </c:pt>
                <c:pt idx="3290">
                  <c:v>40316.125</c:v>
                </c:pt>
                <c:pt idx="3291">
                  <c:v>40316.166666666664</c:v>
                </c:pt>
                <c:pt idx="3292">
                  <c:v>40316.208333333336</c:v>
                </c:pt>
                <c:pt idx="3293">
                  <c:v>40316.25</c:v>
                </c:pt>
                <c:pt idx="3294">
                  <c:v>40316.291666666664</c:v>
                </c:pt>
                <c:pt idx="3295">
                  <c:v>40316.333333333336</c:v>
                </c:pt>
                <c:pt idx="3296">
                  <c:v>40316.375</c:v>
                </c:pt>
                <c:pt idx="3297">
                  <c:v>40316.416666666664</c:v>
                </c:pt>
                <c:pt idx="3298">
                  <c:v>40316.458333333336</c:v>
                </c:pt>
                <c:pt idx="3299">
                  <c:v>40316.5</c:v>
                </c:pt>
                <c:pt idx="3300">
                  <c:v>40316.541666666664</c:v>
                </c:pt>
                <c:pt idx="3301">
                  <c:v>40316.583333333336</c:v>
                </c:pt>
                <c:pt idx="3302">
                  <c:v>40316.625</c:v>
                </c:pt>
                <c:pt idx="3303">
                  <c:v>40316.666666666664</c:v>
                </c:pt>
                <c:pt idx="3304">
                  <c:v>40316.708333333336</c:v>
                </c:pt>
                <c:pt idx="3305">
                  <c:v>40316.75</c:v>
                </c:pt>
                <c:pt idx="3306">
                  <c:v>40316.791666666664</c:v>
                </c:pt>
                <c:pt idx="3307">
                  <c:v>40316.833333333336</c:v>
                </c:pt>
                <c:pt idx="3308">
                  <c:v>40316.875</c:v>
                </c:pt>
                <c:pt idx="3309">
                  <c:v>40316.916666666664</c:v>
                </c:pt>
                <c:pt idx="3310">
                  <c:v>40316.958333333336</c:v>
                </c:pt>
                <c:pt idx="3311">
                  <c:v>40317</c:v>
                </c:pt>
                <c:pt idx="3312">
                  <c:v>40317.041666666664</c:v>
                </c:pt>
                <c:pt idx="3313">
                  <c:v>40317.083333333336</c:v>
                </c:pt>
                <c:pt idx="3314">
                  <c:v>40317.125</c:v>
                </c:pt>
                <c:pt idx="3315">
                  <c:v>40317.166666666664</c:v>
                </c:pt>
                <c:pt idx="3316">
                  <c:v>40317.208333333336</c:v>
                </c:pt>
                <c:pt idx="3317">
                  <c:v>40317.25</c:v>
                </c:pt>
                <c:pt idx="3318">
                  <c:v>40317.291666666664</c:v>
                </c:pt>
                <c:pt idx="3319">
                  <c:v>40317.333333333336</c:v>
                </c:pt>
                <c:pt idx="3320">
                  <c:v>40317.375</c:v>
                </c:pt>
                <c:pt idx="3321">
                  <c:v>40317.416666666664</c:v>
                </c:pt>
                <c:pt idx="3322">
                  <c:v>40317.458333333336</c:v>
                </c:pt>
                <c:pt idx="3323">
                  <c:v>40317.5</c:v>
                </c:pt>
                <c:pt idx="3324">
                  <c:v>40317.541666666664</c:v>
                </c:pt>
                <c:pt idx="3325">
                  <c:v>40317.583333333336</c:v>
                </c:pt>
                <c:pt idx="3326">
                  <c:v>40317.625</c:v>
                </c:pt>
                <c:pt idx="3327">
                  <c:v>40317.666666666664</c:v>
                </c:pt>
                <c:pt idx="3328">
                  <c:v>40317.708333333336</c:v>
                </c:pt>
                <c:pt idx="3329">
                  <c:v>40317.75</c:v>
                </c:pt>
                <c:pt idx="3330">
                  <c:v>40317.791666666664</c:v>
                </c:pt>
                <c:pt idx="3331">
                  <c:v>40317.833333333336</c:v>
                </c:pt>
                <c:pt idx="3332">
                  <c:v>40317.875</c:v>
                </c:pt>
                <c:pt idx="3333">
                  <c:v>40317.916666666664</c:v>
                </c:pt>
                <c:pt idx="3334">
                  <c:v>40317.958333333336</c:v>
                </c:pt>
                <c:pt idx="3335">
                  <c:v>40318</c:v>
                </c:pt>
                <c:pt idx="3336">
                  <c:v>40318.041666666664</c:v>
                </c:pt>
                <c:pt idx="3337">
                  <c:v>40318.083333333336</c:v>
                </c:pt>
                <c:pt idx="3338">
                  <c:v>40318.125</c:v>
                </c:pt>
                <c:pt idx="3339">
                  <c:v>40318.166666666664</c:v>
                </c:pt>
                <c:pt idx="3340">
                  <c:v>40318.208333333336</c:v>
                </c:pt>
                <c:pt idx="3341">
                  <c:v>40318.25</c:v>
                </c:pt>
                <c:pt idx="3342">
                  <c:v>40318.291666666664</c:v>
                </c:pt>
                <c:pt idx="3343">
                  <c:v>40318.333333333336</c:v>
                </c:pt>
                <c:pt idx="3344">
                  <c:v>40318.375</c:v>
                </c:pt>
                <c:pt idx="3345">
                  <c:v>40318.416666666664</c:v>
                </c:pt>
                <c:pt idx="3346">
                  <c:v>40318.458333333336</c:v>
                </c:pt>
                <c:pt idx="3347">
                  <c:v>40318.5</c:v>
                </c:pt>
                <c:pt idx="3348">
                  <c:v>40318.541666666664</c:v>
                </c:pt>
                <c:pt idx="3349">
                  <c:v>40318.583333333336</c:v>
                </c:pt>
                <c:pt idx="3350">
                  <c:v>40318.625</c:v>
                </c:pt>
                <c:pt idx="3351">
                  <c:v>40318.666666666664</c:v>
                </c:pt>
                <c:pt idx="3352">
                  <c:v>40318.708333333336</c:v>
                </c:pt>
                <c:pt idx="3353">
                  <c:v>40318.75</c:v>
                </c:pt>
                <c:pt idx="3354">
                  <c:v>40318.791666666664</c:v>
                </c:pt>
                <c:pt idx="3355">
                  <c:v>40318.833333333336</c:v>
                </c:pt>
                <c:pt idx="3356">
                  <c:v>40318.875</c:v>
                </c:pt>
                <c:pt idx="3357">
                  <c:v>40318.916666666664</c:v>
                </c:pt>
                <c:pt idx="3358">
                  <c:v>40318.958333333336</c:v>
                </c:pt>
                <c:pt idx="3359">
                  <c:v>40319</c:v>
                </c:pt>
                <c:pt idx="3360">
                  <c:v>40319.041666666664</c:v>
                </c:pt>
                <c:pt idx="3361">
                  <c:v>40319.083333333336</c:v>
                </c:pt>
                <c:pt idx="3362">
                  <c:v>40319.125</c:v>
                </c:pt>
                <c:pt idx="3363">
                  <c:v>40319.166666666664</c:v>
                </c:pt>
                <c:pt idx="3364">
                  <c:v>40319.208333333336</c:v>
                </c:pt>
                <c:pt idx="3365">
                  <c:v>40319.25</c:v>
                </c:pt>
                <c:pt idx="3366">
                  <c:v>40319.291666666664</c:v>
                </c:pt>
                <c:pt idx="3367">
                  <c:v>40319.333333333336</c:v>
                </c:pt>
                <c:pt idx="3368">
                  <c:v>40319.375</c:v>
                </c:pt>
                <c:pt idx="3369">
                  <c:v>40319.416666666664</c:v>
                </c:pt>
                <c:pt idx="3370">
                  <c:v>40319.458333333336</c:v>
                </c:pt>
                <c:pt idx="3371">
                  <c:v>40319.5</c:v>
                </c:pt>
                <c:pt idx="3372">
                  <c:v>40319.541666666664</c:v>
                </c:pt>
                <c:pt idx="3373">
                  <c:v>40319.583333333336</c:v>
                </c:pt>
                <c:pt idx="3374">
                  <c:v>40319.625</c:v>
                </c:pt>
                <c:pt idx="3375">
                  <c:v>40319.666666666664</c:v>
                </c:pt>
                <c:pt idx="3376">
                  <c:v>40319.708333333336</c:v>
                </c:pt>
                <c:pt idx="3377">
                  <c:v>40319.75</c:v>
                </c:pt>
                <c:pt idx="3378">
                  <c:v>40319.791666666664</c:v>
                </c:pt>
                <c:pt idx="3379">
                  <c:v>40319.833333333336</c:v>
                </c:pt>
                <c:pt idx="3380">
                  <c:v>40319.875</c:v>
                </c:pt>
                <c:pt idx="3381">
                  <c:v>40319.916666666664</c:v>
                </c:pt>
                <c:pt idx="3382">
                  <c:v>40319.958333333336</c:v>
                </c:pt>
                <c:pt idx="3383">
                  <c:v>40320</c:v>
                </c:pt>
                <c:pt idx="3384">
                  <c:v>40320.041666666664</c:v>
                </c:pt>
                <c:pt idx="3385">
                  <c:v>40320.083333333336</c:v>
                </c:pt>
                <c:pt idx="3386">
                  <c:v>40320.125</c:v>
                </c:pt>
                <c:pt idx="3387">
                  <c:v>40320.166666666664</c:v>
                </c:pt>
                <c:pt idx="3388">
                  <c:v>40320.208333333336</c:v>
                </c:pt>
                <c:pt idx="3389">
                  <c:v>40320.25</c:v>
                </c:pt>
                <c:pt idx="3390">
                  <c:v>40320.291666666664</c:v>
                </c:pt>
                <c:pt idx="3391">
                  <c:v>40320.333333333336</c:v>
                </c:pt>
                <c:pt idx="3392">
                  <c:v>40320.375</c:v>
                </c:pt>
                <c:pt idx="3393">
                  <c:v>40320.416666666664</c:v>
                </c:pt>
                <c:pt idx="3394">
                  <c:v>40320.458333333336</c:v>
                </c:pt>
                <c:pt idx="3395">
                  <c:v>40320.5</c:v>
                </c:pt>
                <c:pt idx="3396">
                  <c:v>40320.541666666664</c:v>
                </c:pt>
                <c:pt idx="3397">
                  <c:v>40320.583333333336</c:v>
                </c:pt>
                <c:pt idx="3398">
                  <c:v>40320.625</c:v>
                </c:pt>
                <c:pt idx="3399">
                  <c:v>40320.666666666664</c:v>
                </c:pt>
                <c:pt idx="3400">
                  <c:v>40320.708333333336</c:v>
                </c:pt>
                <c:pt idx="3401">
                  <c:v>40320.75</c:v>
                </c:pt>
                <c:pt idx="3402">
                  <c:v>40320.791666666664</c:v>
                </c:pt>
                <c:pt idx="3403">
                  <c:v>40320.833333333336</c:v>
                </c:pt>
                <c:pt idx="3404">
                  <c:v>40320.875</c:v>
                </c:pt>
                <c:pt idx="3405">
                  <c:v>40320.916666666664</c:v>
                </c:pt>
                <c:pt idx="3406">
                  <c:v>40320.958333333336</c:v>
                </c:pt>
                <c:pt idx="3407">
                  <c:v>40321</c:v>
                </c:pt>
                <c:pt idx="3408">
                  <c:v>40321.041666666664</c:v>
                </c:pt>
                <c:pt idx="3409">
                  <c:v>40321.083333333336</c:v>
                </c:pt>
                <c:pt idx="3410">
                  <c:v>40321.125</c:v>
                </c:pt>
                <c:pt idx="3411">
                  <c:v>40321.166666666664</c:v>
                </c:pt>
                <c:pt idx="3412">
                  <c:v>40321.208333333336</c:v>
                </c:pt>
                <c:pt idx="3413">
                  <c:v>40321.25</c:v>
                </c:pt>
                <c:pt idx="3414">
                  <c:v>40321.291666666664</c:v>
                </c:pt>
                <c:pt idx="3415">
                  <c:v>40321.333333333336</c:v>
                </c:pt>
                <c:pt idx="3416">
                  <c:v>40321.375</c:v>
                </c:pt>
                <c:pt idx="3417">
                  <c:v>40321.416666666664</c:v>
                </c:pt>
                <c:pt idx="3418">
                  <c:v>40321.458333333336</c:v>
                </c:pt>
                <c:pt idx="3419">
                  <c:v>40321.5</c:v>
                </c:pt>
                <c:pt idx="3420">
                  <c:v>40321.541666666664</c:v>
                </c:pt>
                <c:pt idx="3421">
                  <c:v>40321.583333333336</c:v>
                </c:pt>
                <c:pt idx="3422">
                  <c:v>40321.625</c:v>
                </c:pt>
                <c:pt idx="3423">
                  <c:v>40321.666666666664</c:v>
                </c:pt>
                <c:pt idx="3424">
                  <c:v>40321.708333333336</c:v>
                </c:pt>
                <c:pt idx="3425">
                  <c:v>40321.75</c:v>
                </c:pt>
                <c:pt idx="3426">
                  <c:v>40321.791666666664</c:v>
                </c:pt>
                <c:pt idx="3427">
                  <c:v>40321.833333333336</c:v>
                </c:pt>
                <c:pt idx="3428">
                  <c:v>40321.875</c:v>
                </c:pt>
                <c:pt idx="3429">
                  <c:v>40321.916666666664</c:v>
                </c:pt>
                <c:pt idx="3430">
                  <c:v>40321.958333333336</c:v>
                </c:pt>
                <c:pt idx="3431">
                  <c:v>40322</c:v>
                </c:pt>
                <c:pt idx="3432">
                  <c:v>40322.041666666664</c:v>
                </c:pt>
                <c:pt idx="3433">
                  <c:v>40322.083333333336</c:v>
                </c:pt>
                <c:pt idx="3434">
                  <c:v>40322.125</c:v>
                </c:pt>
                <c:pt idx="3435">
                  <c:v>40322.166666666664</c:v>
                </c:pt>
                <c:pt idx="3436">
                  <c:v>40322.208333333336</c:v>
                </c:pt>
                <c:pt idx="3437">
                  <c:v>40322.25</c:v>
                </c:pt>
                <c:pt idx="3438">
                  <c:v>40322.291666666664</c:v>
                </c:pt>
                <c:pt idx="3439">
                  <c:v>40322.333333333336</c:v>
                </c:pt>
                <c:pt idx="3440">
                  <c:v>40322.375</c:v>
                </c:pt>
                <c:pt idx="3441">
                  <c:v>40322.416666666664</c:v>
                </c:pt>
                <c:pt idx="3442">
                  <c:v>40322.458333333336</c:v>
                </c:pt>
                <c:pt idx="3443">
                  <c:v>40322.5</c:v>
                </c:pt>
                <c:pt idx="3444">
                  <c:v>40322.541666666664</c:v>
                </c:pt>
                <c:pt idx="3445">
                  <c:v>40322.583333333336</c:v>
                </c:pt>
                <c:pt idx="3446">
                  <c:v>40322.625</c:v>
                </c:pt>
                <c:pt idx="3447">
                  <c:v>40322.666666666664</c:v>
                </c:pt>
                <c:pt idx="3448">
                  <c:v>40322.708333333336</c:v>
                </c:pt>
                <c:pt idx="3449">
                  <c:v>40322.75</c:v>
                </c:pt>
                <c:pt idx="3450">
                  <c:v>40322.791666666664</c:v>
                </c:pt>
                <c:pt idx="3451">
                  <c:v>40322.833333333336</c:v>
                </c:pt>
                <c:pt idx="3452">
                  <c:v>40322.875</c:v>
                </c:pt>
                <c:pt idx="3453">
                  <c:v>40322.916666666664</c:v>
                </c:pt>
                <c:pt idx="3454">
                  <c:v>40322.958333333336</c:v>
                </c:pt>
                <c:pt idx="3455">
                  <c:v>40323</c:v>
                </c:pt>
                <c:pt idx="3456">
                  <c:v>40323.041666666664</c:v>
                </c:pt>
                <c:pt idx="3457">
                  <c:v>40323.083333333336</c:v>
                </c:pt>
                <c:pt idx="3458">
                  <c:v>40323.125</c:v>
                </c:pt>
                <c:pt idx="3459">
                  <c:v>40323.166666666664</c:v>
                </c:pt>
                <c:pt idx="3460">
                  <c:v>40323.208333333336</c:v>
                </c:pt>
                <c:pt idx="3461">
                  <c:v>40323.25</c:v>
                </c:pt>
                <c:pt idx="3462">
                  <c:v>40323.291666666664</c:v>
                </c:pt>
                <c:pt idx="3463">
                  <c:v>40323.333333333336</c:v>
                </c:pt>
                <c:pt idx="3464">
                  <c:v>40323.375</c:v>
                </c:pt>
                <c:pt idx="3465">
                  <c:v>40323.416666666664</c:v>
                </c:pt>
                <c:pt idx="3466">
                  <c:v>40323.458333333336</c:v>
                </c:pt>
                <c:pt idx="3467">
                  <c:v>40323.5</c:v>
                </c:pt>
                <c:pt idx="3468">
                  <c:v>40323.541666666664</c:v>
                </c:pt>
                <c:pt idx="3469">
                  <c:v>40323.583333333336</c:v>
                </c:pt>
                <c:pt idx="3470">
                  <c:v>40323.625</c:v>
                </c:pt>
                <c:pt idx="3471">
                  <c:v>40323.666666666664</c:v>
                </c:pt>
                <c:pt idx="3472">
                  <c:v>40323.708333333336</c:v>
                </c:pt>
                <c:pt idx="3473">
                  <c:v>40323.75</c:v>
                </c:pt>
                <c:pt idx="3474">
                  <c:v>40323.791666666664</c:v>
                </c:pt>
                <c:pt idx="3475">
                  <c:v>40323.833333333336</c:v>
                </c:pt>
                <c:pt idx="3476">
                  <c:v>40323.875</c:v>
                </c:pt>
                <c:pt idx="3477">
                  <c:v>40323.916666666664</c:v>
                </c:pt>
                <c:pt idx="3478">
                  <c:v>40323.958333333336</c:v>
                </c:pt>
                <c:pt idx="3479">
                  <c:v>40324</c:v>
                </c:pt>
                <c:pt idx="3480">
                  <c:v>40324.041666666664</c:v>
                </c:pt>
                <c:pt idx="3481">
                  <c:v>40324.083333333336</c:v>
                </c:pt>
                <c:pt idx="3482">
                  <c:v>40324.125</c:v>
                </c:pt>
                <c:pt idx="3483">
                  <c:v>40324.166666666664</c:v>
                </c:pt>
                <c:pt idx="3484">
                  <c:v>40324.208333333336</c:v>
                </c:pt>
                <c:pt idx="3485">
                  <c:v>40324.25</c:v>
                </c:pt>
                <c:pt idx="3486">
                  <c:v>40324.291666666664</c:v>
                </c:pt>
                <c:pt idx="3487">
                  <c:v>40324.333333333336</c:v>
                </c:pt>
                <c:pt idx="3488">
                  <c:v>40324.375</c:v>
                </c:pt>
                <c:pt idx="3489">
                  <c:v>40324.416666666664</c:v>
                </c:pt>
                <c:pt idx="3490">
                  <c:v>40324.458333333336</c:v>
                </c:pt>
                <c:pt idx="3491">
                  <c:v>40324.5</c:v>
                </c:pt>
                <c:pt idx="3492">
                  <c:v>40324.541666666664</c:v>
                </c:pt>
                <c:pt idx="3493">
                  <c:v>40324.583333333336</c:v>
                </c:pt>
                <c:pt idx="3494">
                  <c:v>40324.625</c:v>
                </c:pt>
                <c:pt idx="3495">
                  <c:v>40324.666666666664</c:v>
                </c:pt>
                <c:pt idx="3496">
                  <c:v>40324.708333333336</c:v>
                </c:pt>
                <c:pt idx="3497">
                  <c:v>40324.75</c:v>
                </c:pt>
                <c:pt idx="3498">
                  <c:v>40324.791666666664</c:v>
                </c:pt>
                <c:pt idx="3499">
                  <c:v>40324.833333333336</c:v>
                </c:pt>
                <c:pt idx="3500">
                  <c:v>40324.875</c:v>
                </c:pt>
                <c:pt idx="3501">
                  <c:v>40324.916666666664</c:v>
                </c:pt>
                <c:pt idx="3502">
                  <c:v>40324.958333333336</c:v>
                </c:pt>
                <c:pt idx="3503">
                  <c:v>40325</c:v>
                </c:pt>
                <c:pt idx="3504">
                  <c:v>40325.041666666664</c:v>
                </c:pt>
                <c:pt idx="3505">
                  <c:v>40325.083333333336</c:v>
                </c:pt>
                <c:pt idx="3506">
                  <c:v>40325.125</c:v>
                </c:pt>
                <c:pt idx="3507">
                  <c:v>40325.166666666664</c:v>
                </c:pt>
                <c:pt idx="3508">
                  <c:v>40325.208333333336</c:v>
                </c:pt>
                <c:pt idx="3509">
                  <c:v>40325.25</c:v>
                </c:pt>
                <c:pt idx="3510">
                  <c:v>40325.291666666664</c:v>
                </c:pt>
                <c:pt idx="3511">
                  <c:v>40325.333333333336</c:v>
                </c:pt>
                <c:pt idx="3512">
                  <c:v>40325.375</c:v>
                </c:pt>
                <c:pt idx="3513">
                  <c:v>40325.416666666664</c:v>
                </c:pt>
                <c:pt idx="3514">
                  <c:v>40325.458333333336</c:v>
                </c:pt>
                <c:pt idx="3515">
                  <c:v>40325.5</c:v>
                </c:pt>
                <c:pt idx="3516">
                  <c:v>40325.541666666664</c:v>
                </c:pt>
                <c:pt idx="3517">
                  <c:v>40325.583333333336</c:v>
                </c:pt>
                <c:pt idx="3518">
                  <c:v>40325.625</c:v>
                </c:pt>
                <c:pt idx="3519">
                  <c:v>40325.666666666664</c:v>
                </c:pt>
                <c:pt idx="3520">
                  <c:v>40325.708333333336</c:v>
                </c:pt>
                <c:pt idx="3521">
                  <c:v>40325.75</c:v>
                </c:pt>
                <c:pt idx="3522">
                  <c:v>40325.791666666664</c:v>
                </c:pt>
                <c:pt idx="3523">
                  <c:v>40325.833333333336</c:v>
                </c:pt>
                <c:pt idx="3524">
                  <c:v>40325.875</c:v>
                </c:pt>
                <c:pt idx="3525">
                  <c:v>40325.916666666664</c:v>
                </c:pt>
                <c:pt idx="3526">
                  <c:v>40325.958333333336</c:v>
                </c:pt>
                <c:pt idx="3527">
                  <c:v>40326</c:v>
                </c:pt>
                <c:pt idx="3528">
                  <c:v>40326.041666666664</c:v>
                </c:pt>
                <c:pt idx="3529">
                  <c:v>40326.083333333336</c:v>
                </c:pt>
                <c:pt idx="3530">
                  <c:v>40326.125</c:v>
                </c:pt>
                <c:pt idx="3531">
                  <c:v>40326.166666666664</c:v>
                </c:pt>
                <c:pt idx="3532">
                  <c:v>40326.208333333336</c:v>
                </c:pt>
                <c:pt idx="3533">
                  <c:v>40326.25</c:v>
                </c:pt>
                <c:pt idx="3534">
                  <c:v>40326.291666666664</c:v>
                </c:pt>
                <c:pt idx="3535">
                  <c:v>40326.333333333336</c:v>
                </c:pt>
                <c:pt idx="3536">
                  <c:v>40326.375</c:v>
                </c:pt>
                <c:pt idx="3537">
                  <c:v>40326.416666666664</c:v>
                </c:pt>
                <c:pt idx="3538">
                  <c:v>40326.458333333336</c:v>
                </c:pt>
                <c:pt idx="3539">
                  <c:v>40326.5</c:v>
                </c:pt>
                <c:pt idx="3540">
                  <c:v>40326.541666666664</c:v>
                </c:pt>
                <c:pt idx="3541">
                  <c:v>40326.583333333336</c:v>
                </c:pt>
                <c:pt idx="3542">
                  <c:v>40326.625</c:v>
                </c:pt>
                <c:pt idx="3543">
                  <c:v>40326.666666666664</c:v>
                </c:pt>
                <c:pt idx="3544">
                  <c:v>40326.708333333336</c:v>
                </c:pt>
                <c:pt idx="3545">
                  <c:v>40326.75</c:v>
                </c:pt>
                <c:pt idx="3546">
                  <c:v>40326.791666666664</c:v>
                </c:pt>
                <c:pt idx="3547">
                  <c:v>40326.833333333336</c:v>
                </c:pt>
                <c:pt idx="3548">
                  <c:v>40326.875</c:v>
                </c:pt>
                <c:pt idx="3549">
                  <c:v>40326.916666666664</c:v>
                </c:pt>
                <c:pt idx="3550">
                  <c:v>40326.958333333336</c:v>
                </c:pt>
                <c:pt idx="3551">
                  <c:v>40327</c:v>
                </c:pt>
                <c:pt idx="3552">
                  <c:v>40327.041666666664</c:v>
                </c:pt>
                <c:pt idx="3553">
                  <c:v>40327.083333333336</c:v>
                </c:pt>
                <c:pt idx="3554">
                  <c:v>40327.125</c:v>
                </c:pt>
                <c:pt idx="3555">
                  <c:v>40327.166666666664</c:v>
                </c:pt>
                <c:pt idx="3556">
                  <c:v>40327.208333333336</c:v>
                </c:pt>
                <c:pt idx="3557">
                  <c:v>40327.25</c:v>
                </c:pt>
                <c:pt idx="3558">
                  <c:v>40327.291666666664</c:v>
                </c:pt>
                <c:pt idx="3559">
                  <c:v>40327.333333333336</c:v>
                </c:pt>
                <c:pt idx="3560">
                  <c:v>40327.375</c:v>
                </c:pt>
                <c:pt idx="3561">
                  <c:v>40327.416666666664</c:v>
                </c:pt>
                <c:pt idx="3562">
                  <c:v>40327.458333333336</c:v>
                </c:pt>
                <c:pt idx="3563">
                  <c:v>40327.5</c:v>
                </c:pt>
                <c:pt idx="3564">
                  <c:v>40327.541666666664</c:v>
                </c:pt>
                <c:pt idx="3565">
                  <c:v>40327.583333333336</c:v>
                </c:pt>
                <c:pt idx="3566">
                  <c:v>40327.625</c:v>
                </c:pt>
                <c:pt idx="3567">
                  <c:v>40327.666666666664</c:v>
                </c:pt>
                <c:pt idx="3568">
                  <c:v>40327.708333333336</c:v>
                </c:pt>
                <c:pt idx="3569">
                  <c:v>40327.75</c:v>
                </c:pt>
                <c:pt idx="3570">
                  <c:v>40327.791666666664</c:v>
                </c:pt>
                <c:pt idx="3571">
                  <c:v>40327.833333333336</c:v>
                </c:pt>
                <c:pt idx="3572">
                  <c:v>40327.875</c:v>
                </c:pt>
                <c:pt idx="3573">
                  <c:v>40327.916666666664</c:v>
                </c:pt>
                <c:pt idx="3574">
                  <c:v>40327.958333333336</c:v>
                </c:pt>
                <c:pt idx="3575">
                  <c:v>40328</c:v>
                </c:pt>
                <c:pt idx="3576">
                  <c:v>40328.041666666664</c:v>
                </c:pt>
                <c:pt idx="3577">
                  <c:v>40328.083333333336</c:v>
                </c:pt>
                <c:pt idx="3578">
                  <c:v>40328.125</c:v>
                </c:pt>
                <c:pt idx="3579">
                  <c:v>40328.166666666664</c:v>
                </c:pt>
                <c:pt idx="3580">
                  <c:v>40328.208333333336</c:v>
                </c:pt>
                <c:pt idx="3581">
                  <c:v>40328.25</c:v>
                </c:pt>
                <c:pt idx="3582">
                  <c:v>40328.291666666664</c:v>
                </c:pt>
                <c:pt idx="3583">
                  <c:v>40328.333333333336</c:v>
                </c:pt>
                <c:pt idx="3584">
                  <c:v>40328.375</c:v>
                </c:pt>
                <c:pt idx="3585">
                  <c:v>40328.416666666664</c:v>
                </c:pt>
                <c:pt idx="3586">
                  <c:v>40328.458333333336</c:v>
                </c:pt>
                <c:pt idx="3587">
                  <c:v>40328.5</c:v>
                </c:pt>
                <c:pt idx="3588">
                  <c:v>40328.541666666664</c:v>
                </c:pt>
                <c:pt idx="3589">
                  <c:v>40328.583333333336</c:v>
                </c:pt>
                <c:pt idx="3590">
                  <c:v>40328.625</c:v>
                </c:pt>
                <c:pt idx="3591">
                  <c:v>40328.666666666664</c:v>
                </c:pt>
                <c:pt idx="3592">
                  <c:v>40328.708333333336</c:v>
                </c:pt>
                <c:pt idx="3593">
                  <c:v>40328.75</c:v>
                </c:pt>
                <c:pt idx="3594">
                  <c:v>40328.791666666664</c:v>
                </c:pt>
                <c:pt idx="3595">
                  <c:v>40328.833333333336</c:v>
                </c:pt>
                <c:pt idx="3596">
                  <c:v>40328.875</c:v>
                </c:pt>
                <c:pt idx="3597">
                  <c:v>40328.916666666664</c:v>
                </c:pt>
                <c:pt idx="3598">
                  <c:v>40328.958333333336</c:v>
                </c:pt>
                <c:pt idx="3599">
                  <c:v>40329</c:v>
                </c:pt>
                <c:pt idx="3600">
                  <c:v>40329.041666666664</c:v>
                </c:pt>
                <c:pt idx="3601">
                  <c:v>40329.083333333336</c:v>
                </c:pt>
                <c:pt idx="3602">
                  <c:v>40329.125</c:v>
                </c:pt>
                <c:pt idx="3603">
                  <c:v>40329.166666666664</c:v>
                </c:pt>
                <c:pt idx="3604">
                  <c:v>40329.208333333336</c:v>
                </c:pt>
                <c:pt idx="3605">
                  <c:v>40329.25</c:v>
                </c:pt>
                <c:pt idx="3606">
                  <c:v>40329.291666666664</c:v>
                </c:pt>
                <c:pt idx="3607">
                  <c:v>40329.333333333336</c:v>
                </c:pt>
                <c:pt idx="3608">
                  <c:v>40329.375</c:v>
                </c:pt>
                <c:pt idx="3609">
                  <c:v>40329.416666666664</c:v>
                </c:pt>
                <c:pt idx="3610">
                  <c:v>40329.458333333336</c:v>
                </c:pt>
                <c:pt idx="3611">
                  <c:v>40329.5</c:v>
                </c:pt>
                <c:pt idx="3612">
                  <c:v>40329.541666666664</c:v>
                </c:pt>
                <c:pt idx="3613">
                  <c:v>40329.583333333336</c:v>
                </c:pt>
                <c:pt idx="3614">
                  <c:v>40329.625</c:v>
                </c:pt>
                <c:pt idx="3615">
                  <c:v>40329.666666666664</c:v>
                </c:pt>
                <c:pt idx="3616">
                  <c:v>40329.708333333336</c:v>
                </c:pt>
                <c:pt idx="3617">
                  <c:v>40329.75</c:v>
                </c:pt>
                <c:pt idx="3618">
                  <c:v>40329.791666666664</c:v>
                </c:pt>
                <c:pt idx="3619">
                  <c:v>40329.833333333336</c:v>
                </c:pt>
                <c:pt idx="3620">
                  <c:v>40329.875</c:v>
                </c:pt>
                <c:pt idx="3621">
                  <c:v>40329.916666666664</c:v>
                </c:pt>
                <c:pt idx="3622">
                  <c:v>40329.958333333336</c:v>
                </c:pt>
                <c:pt idx="3623">
                  <c:v>40330</c:v>
                </c:pt>
                <c:pt idx="3624">
                  <c:v>40330.041666666664</c:v>
                </c:pt>
                <c:pt idx="3625">
                  <c:v>40330.083333333336</c:v>
                </c:pt>
                <c:pt idx="3626">
                  <c:v>40330.125</c:v>
                </c:pt>
                <c:pt idx="3627">
                  <c:v>40330.166666666664</c:v>
                </c:pt>
                <c:pt idx="3628">
                  <c:v>40330.208333333336</c:v>
                </c:pt>
                <c:pt idx="3629">
                  <c:v>40330.25</c:v>
                </c:pt>
                <c:pt idx="3630">
                  <c:v>40330.291666666664</c:v>
                </c:pt>
                <c:pt idx="3631">
                  <c:v>40330.333333333336</c:v>
                </c:pt>
                <c:pt idx="3632">
                  <c:v>40330.375</c:v>
                </c:pt>
                <c:pt idx="3633">
                  <c:v>40330.416666666664</c:v>
                </c:pt>
                <c:pt idx="3634">
                  <c:v>40330.458333333336</c:v>
                </c:pt>
                <c:pt idx="3635">
                  <c:v>40330.5</c:v>
                </c:pt>
                <c:pt idx="3636">
                  <c:v>40330.541666666664</c:v>
                </c:pt>
                <c:pt idx="3637">
                  <c:v>40330.583333333336</c:v>
                </c:pt>
                <c:pt idx="3638">
                  <c:v>40330.625</c:v>
                </c:pt>
                <c:pt idx="3639">
                  <c:v>40330.666666666664</c:v>
                </c:pt>
                <c:pt idx="3640">
                  <c:v>40330.708333333336</c:v>
                </c:pt>
                <c:pt idx="3641">
                  <c:v>40330.75</c:v>
                </c:pt>
                <c:pt idx="3642">
                  <c:v>40330.791666666664</c:v>
                </c:pt>
                <c:pt idx="3643">
                  <c:v>40330.833333333336</c:v>
                </c:pt>
                <c:pt idx="3644">
                  <c:v>40330.875</c:v>
                </c:pt>
                <c:pt idx="3645">
                  <c:v>40330.916666666664</c:v>
                </c:pt>
                <c:pt idx="3646">
                  <c:v>40330.958333333336</c:v>
                </c:pt>
                <c:pt idx="3647">
                  <c:v>40331</c:v>
                </c:pt>
                <c:pt idx="3648">
                  <c:v>40331.041666666664</c:v>
                </c:pt>
                <c:pt idx="3649">
                  <c:v>40331.083333333336</c:v>
                </c:pt>
                <c:pt idx="3650">
                  <c:v>40331.125</c:v>
                </c:pt>
                <c:pt idx="3651">
                  <c:v>40331.166666666664</c:v>
                </c:pt>
                <c:pt idx="3652">
                  <c:v>40331.208333333336</c:v>
                </c:pt>
                <c:pt idx="3653">
                  <c:v>40331.25</c:v>
                </c:pt>
                <c:pt idx="3654">
                  <c:v>40331.291666666664</c:v>
                </c:pt>
                <c:pt idx="3655">
                  <c:v>40331.333333333336</c:v>
                </c:pt>
                <c:pt idx="3656">
                  <c:v>40331.375</c:v>
                </c:pt>
                <c:pt idx="3657">
                  <c:v>40331.416666666664</c:v>
                </c:pt>
                <c:pt idx="3658">
                  <c:v>40331.458333333336</c:v>
                </c:pt>
                <c:pt idx="3659">
                  <c:v>40331.5</c:v>
                </c:pt>
                <c:pt idx="3660">
                  <c:v>40331.541666666664</c:v>
                </c:pt>
                <c:pt idx="3661">
                  <c:v>40331.583333333336</c:v>
                </c:pt>
                <c:pt idx="3662">
                  <c:v>40331.625</c:v>
                </c:pt>
                <c:pt idx="3663">
                  <c:v>40331.666666666664</c:v>
                </c:pt>
                <c:pt idx="3664">
                  <c:v>40331.708333333336</c:v>
                </c:pt>
                <c:pt idx="3665">
                  <c:v>40331.75</c:v>
                </c:pt>
                <c:pt idx="3666">
                  <c:v>40331.791666666664</c:v>
                </c:pt>
                <c:pt idx="3667">
                  <c:v>40331.833333333336</c:v>
                </c:pt>
                <c:pt idx="3668">
                  <c:v>40331.875</c:v>
                </c:pt>
                <c:pt idx="3669">
                  <c:v>40331.916666666664</c:v>
                </c:pt>
                <c:pt idx="3670">
                  <c:v>40331.958333333336</c:v>
                </c:pt>
                <c:pt idx="3671">
                  <c:v>40332</c:v>
                </c:pt>
                <c:pt idx="3672">
                  <c:v>40332.041666666664</c:v>
                </c:pt>
                <c:pt idx="3673">
                  <c:v>40332.083333333336</c:v>
                </c:pt>
                <c:pt idx="3674">
                  <c:v>40332.125</c:v>
                </c:pt>
                <c:pt idx="3675">
                  <c:v>40332.166666666664</c:v>
                </c:pt>
                <c:pt idx="3676">
                  <c:v>40332.208333333336</c:v>
                </c:pt>
                <c:pt idx="3677">
                  <c:v>40332.25</c:v>
                </c:pt>
                <c:pt idx="3678">
                  <c:v>40332.291666666664</c:v>
                </c:pt>
                <c:pt idx="3679">
                  <c:v>40332.333333333336</c:v>
                </c:pt>
                <c:pt idx="3680">
                  <c:v>40332.375</c:v>
                </c:pt>
                <c:pt idx="3681">
                  <c:v>40332.416666666664</c:v>
                </c:pt>
                <c:pt idx="3682">
                  <c:v>40332.458333333336</c:v>
                </c:pt>
                <c:pt idx="3683">
                  <c:v>40332.5</c:v>
                </c:pt>
                <c:pt idx="3684">
                  <c:v>40332.541666666664</c:v>
                </c:pt>
                <c:pt idx="3685">
                  <c:v>40332.583333333336</c:v>
                </c:pt>
                <c:pt idx="3686">
                  <c:v>40332.625</c:v>
                </c:pt>
                <c:pt idx="3687">
                  <c:v>40332.666666666664</c:v>
                </c:pt>
                <c:pt idx="3688">
                  <c:v>40332.708333333336</c:v>
                </c:pt>
                <c:pt idx="3689">
                  <c:v>40332.75</c:v>
                </c:pt>
                <c:pt idx="3690">
                  <c:v>40332.791666666664</c:v>
                </c:pt>
                <c:pt idx="3691">
                  <c:v>40332.833333333336</c:v>
                </c:pt>
                <c:pt idx="3692">
                  <c:v>40332.875</c:v>
                </c:pt>
                <c:pt idx="3693">
                  <c:v>40332.916666666664</c:v>
                </c:pt>
                <c:pt idx="3694">
                  <c:v>40332.958333333336</c:v>
                </c:pt>
                <c:pt idx="3695">
                  <c:v>40333</c:v>
                </c:pt>
                <c:pt idx="3696">
                  <c:v>40333.041666666664</c:v>
                </c:pt>
                <c:pt idx="3697">
                  <c:v>40333.083333333336</c:v>
                </c:pt>
                <c:pt idx="3698">
                  <c:v>40333.125</c:v>
                </c:pt>
                <c:pt idx="3699">
                  <c:v>40333.166666666664</c:v>
                </c:pt>
                <c:pt idx="3700">
                  <c:v>40333.208333333336</c:v>
                </c:pt>
                <c:pt idx="3701">
                  <c:v>40333.25</c:v>
                </c:pt>
                <c:pt idx="3702">
                  <c:v>40333.291666666664</c:v>
                </c:pt>
                <c:pt idx="3703">
                  <c:v>40333.333333333336</c:v>
                </c:pt>
                <c:pt idx="3704">
                  <c:v>40333.375</c:v>
                </c:pt>
                <c:pt idx="3705">
                  <c:v>40333.416666666664</c:v>
                </c:pt>
                <c:pt idx="3706">
                  <c:v>40333.458333333336</c:v>
                </c:pt>
                <c:pt idx="3707">
                  <c:v>40333.5</c:v>
                </c:pt>
                <c:pt idx="3708">
                  <c:v>40333.541666666664</c:v>
                </c:pt>
                <c:pt idx="3709">
                  <c:v>40333.583333333336</c:v>
                </c:pt>
                <c:pt idx="3710">
                  <c:v>40333.625</c:v>
                </c:pt>
                <c:pt idx="3711">
                  <c:v>40333.666666666664</c:v>
                </c:pt>
                <c:pt idx="3712">
                  <c:v>40333.708333333336</c:v>
                </c:pt>
                <c:pt idx="3713">
                  <c:v>40333.75</c:v>
                </c:pt>
                <c:pt idx="3714">
                  <c:v>40333.791666666664</c:v>
                </c:pt>
                <c:pt idx="3715">
                  <c:v>40333.833333333336</c:v>
                </c:pt>
                <c:pt idx="3716">
                  <c:v>40333.875</c:v>
                </c:pt>
                <c:pt idx="3717">
                  <c:v>40333.916666666664</c:v>
                </c:pt>
                <c:pt idx="3718">
                  <c:v>40333.958333333336</c:v>
                </c:pt>
                <c:pt idx="3719">
                  <c:v>40334</c:v>
                </c:pt>
                <c:pt idx="3720">
                  <c:v>40334.041666666664</c:v>
                </c:pt>
                <c:pt idx="3721">
                  <c:v>40334.083333333336</c:v>
                </c:pt>
                <c:pt idx="3722">
                  <c:v>40334.125</c:v>
                </c:pt>
                <c:pt idx="3723">
                  <c:v>40334.166666666664</c:v>
                </c:pt>
                <c:pt idx="3724">
                  <c:v>40334.208333333336</c:v>
                </c:pt>
                <c:pt idx="3725">
                  <c:v>40334.25</c:v>
                </c:pt>
                <c:pt idx="3726">
                  <c:v>40334.291666666664</c:v>
                </c:pt>
                <c:pt idx="3727">
                  <c:v>40334.333333333336</c:v>
                </c:pt>
                <c:pt idx="3728">
                  <c:v>40334.375</c:v>
                </c:pt>
                <c:pt idx="3729">
                  <c:v>40334.416666666664</c:v>
                </c:pt>
                <c:pt idx="3730">
                  <c:v>40334.458333333336</c:v>
                </c:pt>
                <c:pt idx="3731">
                  <c:v>40334.5</c:v>
                </c:pt>
                <c:pt idx="3732">
                  <c:v>40334.541666666664</c:v>
                </c:pt>
                <c:pt idx="3733">
                  <c:v>40334.583333333336</c:v>
                </c:pt>
                <c:pt idx="3734">
                  <c:v>40334.625</c:v>
                </c:pt>
                <c:pt idx="3735">
                  <c:v>40334.666666666664</c:v>
                </c:pt>
                <c:pt idx="3736">
                  <c:v>40334.708333333336</c:v>
                </c:pt>
                <c:pt idx="3737">
                  <c:v>40334.75</c:v>
                </c:pt>
                <c:pt idx="3738">
                  <c:v>40334.791666666664</c:v>
                </c:pt>
                <c:pt idx="3739">
                  <c:v>40334.833333333336</c:v>
                </c:pt>
                <c:pt idx="3740">
                  <c:v>40334.875</c:v>
                </c:pt>
                <c:pt idx="3741">
                  <c:v>40334.916666666664</c:v>
                </c:pt>
                <c:pt idx="3742">
                  <c:v>40334.958333333336</c:v>
                </c:pt>
                <c:pt idx="3743">
                  <c:v>40335</c:v>
                </c:pt>
                <c:pt idx="3744">
                  <c:v>40335.041666666664</c:v>
                </c:pt>
                <c:pt idx="3745">
                  <c:v>40335.083333333336</c:v>
                </c:pt>
                <c:pt idx="3746">
                  <c:v>40335.125</c:v>
                </c:pt>
                <c:pt idx="3747">
                  <c:v>40335.166666666664</c:v>
                </c:pt>
                <c:pt idx="3748">
                  <c:v>40335.208333333336</c:v>
                </c:pt>
                <c:pt idx="3749">
                  <c:v>40335.25</c:v>
                </c:pt>
                <c:pt idx="3750">
                  <c:v>40335.291666666664</c:v>
                </c:pt>
                <c:pt idx="3751">
                  <c:v>40335.333333333336</c:v>
                </c:pt>
                <c:pt idx="3752">
                  <c:v>40335.375</c:v>
                </c:pt>
                <c:pt idx="3753">
                  <c:v>40335.416666666664</c:v>
                </c:pt>
                <c:pt idx="3754">
                  <c:v>40335.458333333336</c:v>
                </c:pt>
                <c:pt idx="3755">
                  <c:v>40335.5</c:v>
                </c:pt>
                <c:pt idx="3756">
                  <c:v>40335.541666666664</c:v>
                </c:pt>
                <c:pt idx="3757">
                  <c:v>40335.583333333336</c:v>
                </c:pt>
                <c:pt idx="3758">
                  <c:v>40335.625</c:v>
                </c:pt>
                <c:pt idx="3759">
                  <c:v>40335.666666666664</c:v>
                </c:pt>
                <c:pt idx="3760">
                  <c:v>40335.708333333336</c:v>
                </c:pt>
                <c:pt idx="3761">
                  <c:v>40335.75</c:v>
                </c:pt>
                <c:pt idx="3762">
                  <c:v>40335.791666666664</c:v>
                </c:pt>
                <c:pt idx="3763">
                  <c:v>40335.833333333336</c:v>
                </c:pt>
                <c:pt idx="3764">
                  <c:v>40335.875</c:v>
                </c:pt>
                <c:pt idx="3765">
                  <c:v>40335.916666666664</c:v>
                </c:pt>
                <c:pt idx="3766">
                  <c:v>40335.958333333336</c:v>
                </c:pt>
                <c:pt idx="3767">
                  <c:v>40336</c:v>
                </c:pt>
                <c:pt idx="3768">
                  <c:v>40336.041666666664</c:v>
                </c:pt>
                <c:pt idx="3769">
                  <c:v>40336.083333333336</c:v>
                </c:pt>
                <c:pt idx="3770">
                  <c:v>40336.125</c:v>
                </c:pt>
                <c:pt idx="3771">
                  <c:v>40336.166666666664</c:v>
                </c:pt>
                <c:pt idx="3772">
                  <c:v>40336.208333333336</c:v>
                </c:pt>
                <c:pt idx="3773">
                  <c:v>40336.25</c:v>
                </c:pt>
                <c:pt idx="3774">
                  <c:v>40336.291666666664</c:v>
                </c:pt>
                <c:pt idx="3775">
                  <c:v>40336.333333333336</c:v>
                </c:pt>
                <c:pt idx="3776">
                  <c:v>40336.375</c:v>
                </c:pt>
                <c:pt idx="3777">
                  <c:v>40336.416666666664</c:v>
                </c:pt>
                <c:pt idx="3778">
                  <c:v>40336.458333333336</c:v>
                </c:pt>
                <c:pt idx="3779">
                  <c:v>40336.5</c:v>
                </c:pt>
                <c:pt idx="3780">
                  <c:v>40336.541666666664</c:v>
                </c:pt>
                <c:pt idx="3781">
                  <c:v>40336.583333333336</c:v>
                </c:pt>
                <c:pt idx="3782">
                  <c:v>40336.625</c:v>
                </c:pt>
                <c:pt idx="3783">
                  <c:v>40336.666666666664</c:v>
                </c:pt>
                <c:pt idx="3784">
                  <c:v>40336.708333333336</c:v>
                </c:pt>
                <c:pt idx="3785">
                  <c:v>40336.75</c:v>
                </c:pt>
                <c:pt idx="3786">
                  <c:v>40336.791666666664</c:v>
                </c:pt>
                <c:pt idx="3787">
                  <c:v>40336.833333333336</c:v>
                </c:pt>
                <c:pt idx="3788">
                  <c:v>40336.875</c:v>
                </c:pt>
                <c:pt idx="3789">
                  <c:v>40336.916666666664</c:v>
                </c:pt>
                <c:pt idx="3790">
                  <c:v>40336.958333333336</c:v>
                </c:pt>
                <c:pt idx="3791">
                  <c:v>40337</c:v>
                </c:pt>
                <c:pt idx="3792">
                  <c:v>40337.041666666664</c:v>
                </c:pt>
                <c:pt idx="3793">
                  <c:v>40337.083333333336</c:v>
                </c:pt>
                <c:pt idx="3794">
                  <c:v>40337.125</c:v>
                </c:pt>
                <c:pt idx="3795">
                  <c:v>40337.166666666664</c:v>
                </c:pt>
                <c:pt idx="3796">
                  <c:v>40337.208333333336</c:v>
                </c:pt>
                <c:pt idx="3797">
                  <c:v>40337.25</c:v>
                </c:pt>
                <c:pt idx="3798">
                  <c:v>40337.291666666664</c:v>
                </c:pt>
                <c:pt idx="3799">
                  <c:v>40337.333333333336</c:v>
                </c:pt>
                <c:pt idx="3800">
                  <c:v>40337.375</c:v>
                </c:pt>
                <c:pt idx="3801">
                  <c:v>40337.416666666664</c:v>
                </c:pt>
                <c:pt idx="3802">
                  <c:v>40337.458333333336</c:v>
                </c:pt>
                <c:pt idx="3803">
                  <c:v>40337.5</c:v>
                </c:pt>
                <c:pt idx="3804">
                  <c:v>40337.541666666664</c:v>
                </c:pt>
                <c:pt idx="3805">
                  <c:v>40337.583333333336</c:v>
                </c:pt>
                <c:pt idx="3806">
                  <c:v>40337.625</c:v>
                </c:pt>
                <c:pt idx="3807">
                  <c:v>40337.666666666664</c:v>
                </c:pt>
                <c:pt idx="3808">
                  <c:v>40337.708333333336</c:v>
                </c:pt>
                <c:pt idx="3809">
                  <c:v>40337.75</c:v>
                </c:pt>
                <c:pt idx="3810">
                  <c:v>40337.791666666664</c:v>
                </c:pt>
                <c:pt idx="3811">
                  <c:v>40337.833333333336</c:v>
                </c:pt>
                <c:pt idx="3812">
                  <c:v>40337.875</c:v>
                </c:pt>
                <c:pt idx="3813">
                  <c:v>40337.916666666664</c:v>
                </c:pt>
                <c:pt idx="3814">
                  <c:v>40337.958333333336</c:v>
                </c:pt>
                <c:pt idx="3815">
                  <c:v>40338</c:v>
                </c:pt>
                <c:pt idx="3816">
                  <c:v>40338.041666666664</c:v>
                </c:pt>
                <c:pt idx="3817">
                  <c:v>40338.083333333336</c:v>
                </c:pt>
                <c:pt idx="3818">
                  <c:v>40338.125</c:v>
                </c:pt>
                <c:pt idx="3819">
                  <c:v>40338.166666666664</c:v>
                </c:pt>
                <c:pt idx="3820">
                  <c:v>40338.208333333336</c:v>
                </c:pt>
                <c:pt idx="3821">
                  <c:v>40338.25</c:v>
                </c:pt>
                <c:pt idx="3822">
                  <c:v>40338.291666666664</c:v>
                </c:pt>
                <c:pt idx="3823">
                  <c:v>40338.333333333336</c:v>
                </c:pt>
                <c:pt idx="3824">
                  <c:v>40338.375</c:v>
                </c:pt>
                <c:pt idx="3825">
                  <c:v>40338.416666666664</c:v>
                </c:pt>
                <c:pt idx="3826">
                  <c:v>40338.458333333336</c:v>
                </c:pt>
                <c:pt idx="3827">
                  <c:v>40338.5</c:v>
                </c:pt>
                <c:pt idx="3828">
                  <c:v>40338.541666666664</c:v>
                </c:pt>
                <c:pt idx="3829">
                  <c:v>40338.583333333336</c:v>
                </c:pt>
                <c:pt idx="3830">
                  <c:v>40338.625</c:v>
                </c:pt>
                <c:pt idx="3831">
                  <c:v>40338.666666666664</c:v>
                </c:pt>
                <c:pt idx="3832">
                  <c:v>40338.708333333336</c:v>
                </c:pt>
                <c:pt idx="3833">
                  <c:v>40338.75</c:v>
                </c:pt>
                <c:pt idx="3834">
                  <c:v>40338.791666666664</c:v>
                </c:pt>
                <c:pt idx="3835">
                  <c:v>40338.833333333336</c:v>
                </c:pt>
                <c:pt idx="3836">
                  <c:v>40338.875</c:v>
                </c:pt>
                <c:pt idx="3837">
                  <c:v>40338.916666666664</c:v>
                </c:pt>
                <c:pt idx="3838">
                  <c:v>40338.958333333336</c:v>
                </c:pt>
                <c:pt idx="3839">
                  <c:v>40339</c:v>
                </c:pt>
                <c:pt idx="3840">
                  <c:v>40339.041666666664</c:v>
                </c:pt>
                <c:pt idx="3841">
                  <c:v>40339.083333333336</c:v>
                </c:pt>
                <c:pt idx="3842">
                  <c:v>40339.125</c:v>
                </c:pt>
                <c:pt idx="3843">
                  <c:v>40339.166666666664</c:v>
                </c:pt>
                <c:pt idx="3844">
                  <c:v>40339.208333333336</c:v>
                </c:pt>
                <c:pt idx="3845">
                  <c:v>40339.25</c:v>
                </c:pt>
                <c:pt idx="3846">
                  <c:v>40339.291666666664</c:v>
                </c:pt>
                <c:pt idx="3847">
                  <c:v>40339.333333333336</c:v>
                </c:pt>
                <c:pt idx="3848">
                  <c:v>40339.375</c:v>
                </c:pt>
                <c:pt idx="3849">
                  <c:v>40339.416666666664</c:v>
                </c:pt>
                <c:pt idx="3850">
                  <c:v>40339.458333333336</c:v>
                </c:pt>
                <c:pt idx="3851">
                  <c:v>40339.5</c:v>
                </c:pt>
                <c:pt idx="3852">
                  <c:v>40339.541666666664</c:v>
                </c:pt>
                <c:pt idx="3853">
                  <c:v>40339.583333333336</c:v>
                </c:pt>
                <c:pt idx="3854">
                  <c:v>40339.625</c:v>
                </c:pt>
                <c:pt idx="3855">
                  <c:v>40339.666666666664</c:v>
                </c:pt>
                <c:pt idx="3856">
                  <c:v>40339.708333333336</c:v>
                </c:pt>
                <c:pt idx="3857">
                  <c:v>40339.75</c:v>
                </c:pt>
                <c:pt idx="3858">
                  <c:v>40339.791666666664</c:v>
                </c:pt>
                <c:pt idx="3859">
                  <c:v>40339.833333333336</c:v>
                </c:pt>
                <c:pt idx="3860">
                  <c:v>40339.875</c:v>
                </c:pt>
                <c:pt idx="3861">
                  <c:v>40339.916666666664</c:v>
                </c:pt>
                <c:pt idx="3862">
                  <c:v>40339.958333333336</c:v>
                </c:pt>
                <c:pt idx="3863">
                  <c:v>40340</c:v>
                </c:pt>
                <c:pt idx="3864">
                  <c:v>40340.041666666664</c:v>
                </c:pt>
                <c:pt idx="3865">
                  <c:v>40340.083333333336</c:v>
                </c:pt>
                <c:pt idx="3866">
                  <c:v>40340.125</c:v>
                </c:pt>
                <c:pt idx="3867">
                  <c:v>40340.166666666664</c:v>
                </c:pt>
                <c:pt idx="3868">
                  <c:v>40340.208333333336</c:v>
                </c:pt>
                <c:pt idx="3869">
                  <c:v>40340.25</c:v>
                </c:pt>
                <c:pt idx="3870">
                  <c:v>40340.291666666664</c:v>
                </c:pt>
                <c:pt idx="3871">
                  <c:v>40340.333333333336</c:v>
                </c:pt>
                <c:pt idx="3872">
                  <c:v>40340.375</c:v>
                </c:pt>
                <c:pt idx="3873">
                  <c:v>40340.416666666664</c:v>
                </c:pt>
                <c:pt idx="3874">
                  <c:v>40340.458333333336</c:v>
                </c:pt>
                <c:pt idx="3875">
                  <c:v>40340.5</c:v>
                </c:pt>
                <c:pt idx="3876">
                  <c:v>40340.541666666664</c:v>
                </c:pt>
                <c:pt idx="3877">
                  <c:v>40340.583333333336</c:v>
                </c:pt>
                <c:pt idx="3878">
                  <c:v>40340.625</c:v>
                </c:pt>
                <c:pt idx="3879">
                  <c:v>40340.666666666664</c:v>
                </c:pt>
                <c:pt idx="3880">
                  <c:v>40340.708333333336</c:v>
                </c:pt>
                <c:pt idx="3881">
                  <c:v>40340.75</c:v>
                </c:pt>
                <c:pt idx="3882">
                  <c:v>40340.791666666664</c:v>
                </c:pt>
                <c:pt idx="3883">
                  <c:v>40340.833333333336</c:v>
                </c:pt>
                <c:pt idx="3884">
                  <c:v>40340.875</c:v>
                </c:pt>
                <c:pt idx="3885">
                  <c:v>40340.916666666664</c:v>
                </c:pt>
                <c:pt idx="3886">
                  <c:v>40340.958333333336</c:v>
                </c:pt>
                <c:pt idx="3887">
                  <c:v>40341</c:v>
                </c:pt>
                <c:pt idx="3888">
                  <c:v>40341.041666666664</c:v>
                </c:pt>
                <c:pt idx="3889">
                  <c:v>40341.083333333336</c:v>
                </c:pt>
                <c:pt idx="3890">
                  <c:v>40341.125</c:v>
                </c:pt>
                <c:pt idx="3891">
                  <c:v>40341.166666666664</c:v>
                </c:pt>
                <c:pt idx="3892">
                  <c:v>40341.208333333336</c:v>
                </c:pt>
                <c:pt idx="3893">
                  <c:v>40341.25</c:v>
                </c:pt>
                <c:pt idx="3894">
                  <c:v>40341.291666666664</c:v>
                </c:pt>
                <c:pt idx="3895">
                  <c:v>40341.333333333336</c:v>
                </c:pt>
                <c:pt idx="3896">
                  <c:v>40341.375</c:v>
                </c:pt>
                <c:pt idx="3897">
                  <c:v>40341.416666666664</c:v>
                </c:pt>
                <c:pt idx="3898">
                  <c:v>40341.458333333336</c:v>
                </c:pt>
                <c:pt idx="3899">
                  <c:v>40341.5</c:v>
                </c:pt>
                <c:pt idx="3900">
                  <c:v>40341.541666666664</c:v>
                </c:pt>
                <c:pt idx="3901">
                  <c:v>40341.583333333336</c:v>
                </c:pt>
                <c:pt idx="3902">
                  <c:v>40341.625</c:v>
                </c:pt>
                <c:pt idx="3903">
                  <c:v>40341.666666666664</c:v>
                </c:pt>
                <c:pt idx="3904">
                  <c:v>40341.708333333336</c:v>
                </c:pt>
                <c:pt idx="3905">
                  <c:v>40341.75</c:v>
                </c:pt>
                <c:pt idx="3906">
                  <c:v>40341.791666666664</c:v>
                </c:pt>
                <c:pt idx="3907">
                  <c:v>40341.833333333336</c:v>
                </c:pt>
                <c:pt idx="3908">
                  <c:v>40341.875</c:v>
                </c:pt>
                <c:pt idx="3909">
                  <c:v>40341.916666666664</c:v>
                </c:pt>
                <c:pt idx="3910">
                  <c:v>40341.958333333336</c:v>
                </c:pt>
                <c:pt idx="3911">
                  <c:v>40342</c:v>
                </c:pt>
                <c:pt idx="3912">
                  <c:v>40342.041666666664</c:v>
                </c:pt>
                <c:pt idx="3913">
                  <c:v>40342.083333333336</c:v>
                </c:pt>
                <c:pt idx="3914">
                  <c:v>40342.125</c:v>
                </c:pt>
                <c:pt idx="3915">
                  <c:v>40342.166666666664</c:v>
                </c:pt>
                <c:pt idx="3916">
                  <c:v>40342.208333333336</c:v>
                </c:pt>
                <c:pt idx="3917">
                  <c:v>40342.25</c:v>
                </c:pt>
                <c:pt idx="3918">
                  <c:v>40342.291666666664</c:v>
                </c:pt>
                <c:pt idx="3919">
                  <c:v>40342.333333333336</c:v>
                </c:pt>
                <c:pt idx="3920">
                  <c:v>40342.375</c:v>
                </c:pt>
                <c:pt idx="3921">
                  <c:v>40342.416666666664</c:v>
                </c:pt>
                <c:pt idx="3922">
                  <c:v>40342.458333333336</c:v>
                </c:pt>
                <c:pt idx="3923">
                  <c:v>40342.5</c:v>
                </c:pt>
                <c:pt idx="3924">
                  <c:v>40342.541666666664</c:v>
                </c:pt>
                <c:pt idx="3925">
                  <c:v>40342.583333333336</c:v>
                </c:pt>
                <c:pt idx="3926">
                  <c:v>40342.625</c:v>
                </c:pt>
                <c:pt idx="3927">
                  <c:v>40342.666666666664</c:v>
                </c:pt>
                <c:pt idx="3928">
                  <c:v>40342.708333333336</c:v>
                </c:pt>
                <c:pt idx="3929">
                  <c:v>40342.75</c:v>
                </c:pt>
                <c:pt idx="3930">
                  <c:v>40342.791666666664</c:v>
                </c:pt>
                <c:pt idx="3931">
                  <c:v>40342.833333333336</c:v>
                </c:pt>
                <c:pt idx="3932">
                  <c:v>40342.875</c:v>
                </c:pt>
                <c:pt idx="3933">
                  <c:v>40342.916666666664</c:v>
                </c:pt>
                <c:pt idx="3934">
                  <c:v>40342.958333333336</c:v>
                </c:pt>
                <c:pt idx="3935">
                  <c:v>40343</c:v>
                </c:pt>
                <c:pt idx="3936">
                  <c:v>40343.041666666664</c:v>
                </c:pt>
                <c:pt idx="3937">
                  <c:v>40343.083333333336</c:v>
                </c:pt>
                <c:pt idx="3938">
                  <c:v>40343.125</c:v>
                </c:pt>
                <c:pt idx="3939">
                  <c:v>40343.166666666664</c:v>
                </c:pt>
                <c:pt idx="3940">
                  <c:v>40343.208333333336</c:v>
                </c:pt>
                <c:pt idx="3941">
                  <c:v>40343.25</c:v>
                </c:pt>
                <c:pt idx="3942">
                  <c:v>40343.291666666664</c:v>
                </c:pt>
                <c:pt idx="3943">
                  <c:v>40343.333333333336</c:v>
                </c:pt>
                <c:pt idx="3944">
                  <c:v>40343.375</c:v>
                </c:pt>
                <c:pt idx="3945">
                  <c:v>40343.416666666664</c:v>
                </c:pt>
                <c:pt idx="3946">
                  <c:v>40343.458333333336</c:v>
                </c:pt>
                <c:pt idx="3947">
                  <c:v>40343.5</c:v>
                </c:pt>
                <c:pt idx="3948">
                  <c:v>40343.541666666664</c:v>
                </c:pt>
                <c:pt idx="3949">
                  <c:v>40343.583333333336</c:v>
                </c:pt>
                <c:pt idx="3950">
                  <c:v>40343.625</c:v>
                </c:pt>
                <c:pt idx="3951">
                  <c:v>40343.666666666664</c:v>
                </c:pt>
                <c:pt idx="3952">
                  <c:v>40343.708333333336</c:v>
                </c:pt>
                <c:pt idx="3953">
                  <c:v>40343.75</c:v>
                </c:pt>
                <c:pt idx="3954">
                  <c:v>40343.791666666664</c:v>
                </c:pt>
                <c:pt idx="3955">
                  <c:v>40343.833333333336</c:v>
                </c:pt>
                <c:pt idx="3956">
                  <c:v>40343.875</c:v>
                </c:pt>
                <c:pt idx="3957">
                  <c:v>40343.916666666664</c:v>
                </c:pt>
                <c:pt idx="3958">
                  <c:v>40343.958333333336</c:v>
                </c:pt>
                <c:pt idx="3959">
                  <c:v>40344</c:v>
                </c:pt>
                <c:pt idx="3960">
                  <c:v>40344.041666666664</c:v>
                </c:pt>
                <c:pt idx="3961">
                  <c:v>40344.083333333336</c:v>
                </c:pt>
                <c:pt idx="3962">
                  <c:v>40344.125</c:v>
                </c:pt>
                <c:pt idx="3963">
                  <c:v>40344.166666666664</c:v>
                </c:pt>
                <c:pt idx="3964">
                  <c:v>40344.208333333336</c:v>
                </c:pt>
                <c:pt idx="3965">
                  <c:v>40344.25</c:v>
                </c:pt>
                <c:pt idx="3966">
                  <c:v>40344.291666666664</c:v>
                </c:pt>
                <c:pt idx="3967">
                  <c:v>40344.333333333336</c:v>
                </c:pt>
                <c:pt idx="3968">
                  <c:v>40344.375</c:v>
                </c:pt>
                <c:pt idx="3969">
                  <c:v>40344.416666666664</c:v>
                </c:pt>
                <c:pt idx="3970">
                  <c:v>40344.458333333336</c:v>
                </c:pt>
                <c:pt idx="3971">
                  <c:v>40344.5</c:v>
                </c:pt>
                <c:pt idx="3972">
                  <c:v>40344.541666666664</c:v>
                </c:pt>
                <c:pt idx="3973">
                  <c:v>40344.583333333336</c:v>
                </c:pt>
                <c:pt idx="3974">
                  <c:v>40344.625</c:v>
                </c:pt>
                <c:pt idx="3975">
                  <c:v>40344.666666666664</c:v>
                </c:pt>
                <c:pt idx="3976">
                  <c:v>40344.708333333336</c:v>
                </c:pt>
                <c:pt idx="3977">
                  <c:v>40344.75</c:v>
                </c:pt>
                <c:pt idx="3978">
                  <c:v>40344.791666666664</c:v>
                </c:pt>
                <c:pt idx="3979">
                  <c:v>40344.833333333336</c:v>
                </c:pt>
                <c:pt idx="3980">
                  <c:v>40344.875</c:v>
                </c:pt>
                <c:pt idx="3981">
                  <c:v>40344.916666666664</c:v>
                </c:pt>
                <c:pt idx="3982">
                  <c:v>40344.958333333336</c:v>
                </c:pt>
                <c:pt idx="3983">
                  <c:v>40345</c:v>
                </c:pt>
                <c:pt idx="3984">
                  <c:v>40345.041666666664</c:v>
                </c:pt>
                <c:pt idx="3985">
                  <c:v>40345.083333333336</c:v>
                </c:pt>
                <c:pt idx="3986">
                  <c:v>40345.125</c:v>
                </c:pt>
                <c:pt idx="3987">
                  <c:v>40345.166666666664</c:v>
                </c:pt>
                <c:pt idx="3988">
                  <c:v>40345.208333333336</c:v>
                </c:pt>
                <c:pt idx="3989">
                  <c:v>40345.25</c:v>
                </c:pt>
                <c:pt idx="3990">
                  <c:v>40345.291666666664</c:v>
                </c:pt>
                <c:pt idx="3991">
                  <c:v>40345.333333333336</c:v>
                </c:pt>
                <c:pt idx="3992">
                  <c:v>40345.375</c:v>
                </c:pt>
                <c:pt idx="3993">
                  <c:v>40345.416666666664</c:v>
                </c:pt>
                <c:pt idx="3994">
                  <c:v>40345.458333333336</c:v>
                </c:pt>
                <c:pt idx="3995">
                  <c:v>40345.5</c:v>
                </c:pt>
                <c:pt idx="3996">
                  <c:v>40345.541666666664</c:v>
                </c:pt>
                <c:pt idx="3997">
                  <c:v>40345.583333333336</c:v>
                </c:pt>
                <c:pt idx="3998">
                  <c:v>40345.625</c:v>
                </c:pt>
                <c:pt idx="3999">
                  <c:v>40345.666666666664</c:v>
                </c:pt>
                <c:pt idx="4000">
                  <c:v>40345.708333333336</c:v>
                </c:pt>
                <c:pt idx="4001">
                  <c:v>40345.75</c:v>
                </c:pt>
                <c:pt idx="4002">
                  <c:v>40345.791666666664</c:v>
                </c:pt>
                <c:pt idx="4003">
                  <c:v>40345.833333333336</c:v>
                </c:pt>
                <c:pt idx="4004">
                  <c:v>40345.875</c:v>
                </c:pt>
                <c:pt idx="4005">
                  <c:v>40345.916666666664</c:v>
                </c:pt>
                <c:pt idx="4006">
                  <c:v>40345.958333333336</c:v>
                </c:pt>
                <c:pt idx="4007">
                  <c:v>40346</c:v>
                </c:pt>
                <c:pt idx="4008">
                  <c:v>40346.041666666664</c:v>
                </c:pt>
                <c:pt idx="4009">
                  <c:v>40346.083333333336</c:v>
                </c:pt>
                <c:pt idx="4010">
                  <c:v>40346.125</c:v>
                </c:pt>
                <c:pt idx="4011">
                  <c:v>40346.166666666664</c:v>
                </c:pt>
                <c:pt idx="4012">
                  <c:v>40346.208333333336</c:v>
                </c:pt>
                <c:pt idx="4013">
                  <c:v>40346.25</c:v>
                </c:pt>
                <c:pt idx="4014">
                  <c:v>40346.291666666664</c:v>
                </c:pt>
                <c:pt idx="4015">
                  <c:v>40346.333333333336</c:v>
                </c:pt>
                <c:pt idx="4016">
                  <c:v>40346.375</c:v>
                </c:pt>
                <c:pt idx="4017">
                  <c:v>40346.416666666664</c:v>
                </c:pt>
                <c:pt idx="4018">
                  <c:v>40346.458333333336</c:v>
                </c:pt>
                <c:pt idx="4019">
                  <c:v>40346.5</c:v>
                </c:pt>
                <c:pt idx="4020">
                  <c:v>40346.541666666664</c:v>
                </c:pt>
                <c:pt idx="4021">
                  <c:v>40346.583333333336</c:v>
                </c:pt>
                <c:pt idx="4022">
                  <c:v>40346.625</c:v>
                </c:pt>
                <c:pt idx="4023">
                  <c:v>40346.666666666664</c:v>
                </c:pt>
                <c:pt idx="4024">
                  <c:v>40346.708333333336</c:v>
                </c:pt>
                <c:pt idx="4025">
                  <c:v>40346.75</c:v>
                </c:pt>
                <c:pt idx="4026">
                  <c:v>40346.791666666664</c:v>
                </c:pt>
                <c:pt idx="4027">
                  <c:v>40346.833333333336</c:v>
                </c:pt>
                <c:pt idx="4028">
                  <c:v>40346.875</c:v>
                </c:pt>
                <c:pt idx="4029">
                  <c:v>40346.916666666664</c:v>
                </c:pt>
                <c:pt idx="4030">
                  <c:v>40346.958333333336</c:v>
                </c:pt>
                <c:pt idx="4031">
                  <c:v>40347</c:v>
                </c:pt>
                <c:pt idx="4032">
                  <c:v>40347.041666666664</c:v>
                </c:pt>
                <c:pt idx="4033">
                  <c:v>40347.083333333336</c:v>
                </c:pt>
                <c:pt idx="4034">
                  <c:v>40347.125</c:v>
                </c:pt>
                <c:pt idx="4035">
                  <c:v>40347.166666666664</c:v>
                </c:pt>
                <c:pt idx="4036">
                  <c:v>40347.208333333336</c:v>
                </c:pt>
                <c:pt idx="4037">
                  <c:v>40347.25</c:v>
                </c:pt>
                <c:pt idx="4038">
                  <c:v>40347.291666666664</c:v>
                </c:pt>
                <c:pt idx="4039">
                  <c:v>40347.333333333336</c:v>
                </c:pt>
                <c:pt idx="4040">
                  <c:v>40347.375</c:v>
                </c:pt>
                <c:pt idx="4041">
                  <c:v>40347.416666666664</c:v>
                </c:pt>
                <c:pt idx="4042">
                  <c:v>40347.458333333336</c:v>
                </c:pt>
                <c:pt idx="4043">
                  <c:v>40347.5</c:v>
                </c:pt>
                <c:pt idx="4044">
                  <c:v>40347.541666666664</c:v>
                </c:pt>
                <c:pt idx="4045">
                  <c:v>40347.583333333336</c:v>
                </c:pt>
                <c:pt idx="4046">
                  <c:v>40347.625</c:v>
                </c:pt>
                <c:pt idx="4047">
                  <c:v>40347.666666666664</c:v>
                </c:pt>
                <c:pt idx="4048">
                  <c:v>40347.708333333336</c:v>
                </c:pt>
                <c:pt idx="4049">
                  <c:v>40347.75</c:v>
                </c:pt>
                <c:pt idx="4050">
                  <c:v>40347.791666666664</c:v>
                </c:pt>
                <c:pt idx="4051">
                  <c:v>40347.833333333336</c:v>
                </c:pt>
                <c:pt idx="4052">
                  <c:v>40347.875</c:v>
                </c:pt>
                <c:pt idx="4053">
                  <c:v>40347.916666666664</c:v>
                </c:pt>
                <c:pt idx="4054">
                  <c:v>40347.958333333336</c:v>
                </c:pt>
                <c:pt idx="4055">
                  <c:v>40348</c:v>
                </c:pt>
                <c:pt idx="4056">
                  <c:v>40348.041666666664</c:v>
                </c:pt>
                <c:pt idx="4057">
                  <c:v>40348.083333333336</c:v>
                </c:pt>
                <c:pt idx="4058">
                  <c:v>40348.125</c:v>
                </c:pt>
                <c:pt idx="4059">
                  <c:v>40348.166666666664</c:v>
                </c:pt>
                <c:pt idx="4060">
                  <c:v>40348.208333333336</c:v>
                </c:pt>
                <c:pt idx="4061">
                  <c:v>40348.25</c:v>
                </c:pt>
                <c:pt idx="4062">
                  <c:v>40348.291666666664</c:v>
                </c:pt>
                <c:pt idx="4063">
                  <c:v>40348.333333333336</c:v>
                </c:pt>
                <c:pt idx="4064">
                  <c:v>40348.375</c:v>
                </c:pt>
                <c:pt idx="4065">
                  <c:v>40348.416666666664</c:v>
                </c:pt>
                <c:pt idx="4066">
                  <c:v>40348.458333333336</c:v>
                </c:pt>
                <c:pt idx="4067">
                  <c:v>40348.5</c:v>
                </c:pt>
                <c:pt idx="4068">
                  <c:v>40348.541666666664</c:v>
                </c:pt>
                <c:pt idx="4069">
                  <c:v>40348.583333333336</c:v>
                </c:pt>
                <c:pt idx="4070">
                  <c:v>40348.625</c:v>
                </c:pt>
                <c:pt idx="4071">
                  <c:v>40348.666666666664</c:v>
                </c:pt>
                <c:pt idx="4072">
                  <c:v>40348.708333333336</c:v>
                </c:pt>
                <c:pt idx="4073">
                  <c:v>40348.75</c:v>
                </c:pt>
                <c:pt idx="4074">
                  <c:v>40348.791666666664</c:v>
                </c:pt>
                <c:pt idx="4075">
                  <c:v>40348.833333333336</c:v>
                </c:pt>
                <c:pt idx="4076">
                  <c:v>40348.875</c:v>
                </c:pt>
                <c:pt idx="4077">
                  <c:v>40348.916666666664</c:v>
                </c:pt>
                <c:pt idx="4078">
                  <c:v>40348.958333333336</c:v>
                </c:pt>
                <c:pt idx="4079">
                  <c:v>40349</c:v>
                </c:pt>
                <c:pt idx="4080">
                  <c:v>40349.041666666664</c:v>
                </c:pt>
                <c:pt idx="4081">
                  <c:v>40349.083333333336</c:v>
                </c:pt>
                <c:pt idx="4082">
                  <c:v>40349.125</c:v>
                </c:pt>
                <c:pt idx="4083">
                  <c:v>40349.166666666664</c:v>
                </c:pt>
                <c:pt idx="4084">
                  <c:v>40349.208333333336</c:v>
                </c:pt>
                <c:pt idx="4085">
                  <c:v>40349.25</c:v>
                </c:pt>
                <c:pt idx="4086">
                  <c:v>40349.291666666664</c:v>
                </c:pt>
                <c:pt idx="4087">
                  <c:v>40349.333333333336</c:v>
                </c:pt>
                <c:pt idx="4088">
                  <c:v>40349.375</c:v>
                </c:pt>
                <c:pt idx="4089">
                  <c:v>40349.416666666664</c:v>
                </c:pt>
                <c:pt idx="4090">
                  <c:v>40349.458333333336</c:v>
                </c:pt>
                <c:pt idx="4091">
                  <c:v>40349.5</c:v>
                </c:pt>
                <c:pt idx="4092">
                  <c:v>40349.541666666664</c:v>
                </c:pt>
                <c:pt idx="4093">
                  <c:v>40349.583333333336</c:v>
                </c:pt>
                <c:pt idx="4094">
                  <c:v>40349.625</c:v>
                </c:pt>
                <c:pt idx="4095">
                  <c:v>40349.666666666664</c:v>
                </c:pt>
                <c:pt idx="4096">
                  <c:v>40349.708333333336</c:v>
                </c:pt>
                <c:pt idx="4097">
                  <c:v>40349.75</c:v>
                </c:pt>
                <c:pt idx="4098">
                  <c:v>40349.791666666664</c:v>
                </c:pt>
                <c:pt idx="4099">
                  <c:v>40349.833333333336</c:v>
                </c:pt>
                <c:pt idx="4100">
                  <c:v>40349.875</c:v>
                </c:pt>
                <c:pt idx="4101">
                  <c:v>40349.916666666664</c:v>
                </c:pt>
                <c:pt idx="4102">
                  <c:v>40349.958333333336</c:v>
                </c:pt>
                <c:pt idx="4103">
                  <c:v>40350</c:v>
                </c:pt>
                <c:pt idx="4104">
                  <c:v>40350.041666666664</c:v>
                </c:pt>
                <c:pt idx="4105">
                  <c:v>40350.083333333336</c:v>
                </c:pt>
                <c:pt idx="4106">
                  <c:v>40350.125</c:v>
                </c:pt>
                <c:pt idx="4107">
                  <c:v>40350.166666666664</c:v>
                </c:pt>
                <c:pt idx="4108">
                  <c:v>40350.208333333336</c:v>
                </c:pt>
                <c:pt idx="4109">
                  <c:v>40350.25</c:v>
                </c:pt>
                <c:pt idx="4110">
                  <c:v>40350.291666666664</c:v>
                </c:pt>
                <c:pt idx="4111">
                  <c:v>40350.333333333336</c:v>
                </c:pt>
                <c:pt idx="4112">
                  <c:v>40350.375</c:v>
                </c:pt>
                <c:pt idx="4113">
                  <c:v>40350.416666666664</c:v>
                </c:pt>
                <c:pt idx="4114">
                  <c:v>40350.458333333336</c:v>
                </c:pt>
                <c:pt idx="4115">
                  <c:v>40350.5</c:v>
                </c:pt>
                <c:pt idx="4116">
                  <c:v>40350.541666666664</c:v>
                </c:pt>
                <c:pt idx="4117">
                  <c:v>40350.583333333336</c:v>
                </c:pt>
                <c:pt idx="4118">
                  <c:v>40350.625</c:v>
                </c:pt>
                <c:pt idx="4119">
                  <c:v>40350.666666666664</c:v>
                </c:pt>
                <c:pt idx="4120">
                  <c:v>40350.708333333336</c:v>
                </c:pt>
                <c:pt idx="4121">
                  <c:v>40350.75</c:v>
                </c:pt>
                <c:pt idx="4122">
                  <c:v>40350.791666666664</c:v>
                </c:pt>
                <c:pt idx="4123">
                  <c:v>40350.833333333336</c:v>
                </c:pt>
                <c:pt idx="4124">
                  <c:v>40350.875</c:v>
                </c:pt>
                <c:pt idx="4125">
                  <c:v>40350.916666666664</c:v>
                </c:pt>
                <c:pt idx="4126">
                  <c:v>40350.958333333336</c:v>
                </c:pt>
                <c:pt idx="4127">
                  <c:v>40351</c:v>
                </c:pt>
                <c:pt idx="4128">
                  <c:v>40351.041666666664</c:v>
                </c:pt>
                <c:pt idx="4129">
                  <c:v>40351.083333333336</c:v>
                </c:pt>
                <c:pt idx="4130">
                  <c:v>40351.125</c:v>
                </c:pt>
                <c:pt idx="4131">
                  <c:v>40351.166666666664</c:v>
                </c:pt>
                <c:pt idx="4132">
                  <c:v>40351.208333333336</c:v>
                </c:pt>
                <c:pt idx="4133">
                  <c:v>40351.25</c:v>
                </c:pt>
                <c:pt idx="4134">
                  <c:v>40351.291666666664</c:v>
                </c:pt>
                <c:pt idx="4135">
                  <c:v>40351.333333333336</c:v>
                </c:pt>
                <c:pt idx="4136">
                  <c:v>40351.375</c:v>
                </c:pt>
                <c:pt idx="4137">
                  <c:v>40351.416666666664</c:v>
                </c:pt>
                <c:pt idx="4138">
                  <c:v>40351.458333333336</c:v>
                </c:pt>
                <c:pt idx="4139">
                  <c:v>40351.5</c:v>
                </c:pt>
                <c:pt idx="4140">
                  <c:v>40351.541666666664</c:v>
                </c:pt>
                <c:pt idx="4141">
                  <c:v>40351.583333333336</c:v>
                </c:pt>
                <c:pt idx="4142">
                  <c:v>40351.625</c:v>
                </c:pt>
                <c:pt idx="4143">
                  <c:v>40351.666666666664</c:v>
                </c:pt>
                <c:pt idx="4144">
                  <c:v>40351.708333333336</c:v>
                </c:pt>
                <c:pt idx="4145">
                  <c:v>40351.75</c:v>
                </c:pt>
                <c:pt idx="4146">
                  <c:v>40351.791666666664</c:v>
                </c:pt>
                <c:pt idx="4147">
                  <c:v>40351.833333333336</c:v>
                </c:pt>
                <c:pt idx="4148">
                  <c:v>40351.875</c:v>
                </c:pt>
                <c:pt idx="4149">
                  <c:v>40351.916666666664</c:v>
                </c:pt>
                <c:pt idx="4150">
                  <c:v>40351.958333333336</c:v>
                </c:pt>
                <c:pt idx="4151">
                  <c:v>40352</c:v>
                </c:pt>
                <c:pt idx="4152">
                  <c:v>40352.041666666664</c:v>
                </c:pt>
                <c:pt idx="4153">
                  <c:v>40352.083333333336</c:v>
                </c:pt>
                <c:pt idx="4154">
                  <c:v>40352.125</c:v>
                </c:pt>
                <c:pt idx="4155">
                  <c:v>40352.166666666664</c:v>
                </c:pt>
                <c:pt idx="4156">
                  <c:v>40352.208333333336</c:v>
                </c:pt>
                <c:pt idx="4157">
                  <c:v>40352.25</c:v>
                </c:pt>
                <c:pt idx="4158">
                  <c:v>40352.291666666664</c:v>
                </c:pt>
                <c:pt idx="4159">
                  <c:v>40352.333333333336</c:v>
                </c:pt>
                <c:pt idx="4160">
                  <c:v>40352.375</c:v>
                </c:pt>
                <c:pt idx="4161">
                  <c:v>40352.416666666664</c:v>
                </c:pt>
                <c:pt idx="4162">
                  <c:v>40352.458333333336</c:v>
                </c:pt>
                <c:pt idx="4163">
                  <c:v>40352.5</c:v>
                </c:pt>
                <c:pt idx="4164">
                  <c:v>40352.541666666664</c:v>
                </c:pt>
                <c:pt idx="4165">
                  <c:v>40352.583333333336</c:v>
                </c:pt>
                <c:pt idx="4166">
                  <c:v>40352.625</c:v>
                </c:pt>
                <c:pt idx="4167">
                  <c:v>40352.666666666664</c:v>
                </c:pt>
                <c:pt idx="4168">
                  <c:v>40352.708333333336</c:v>
                </c:pt>
                <c:pt idx="4169">
                  <c:v>40352.75</c:v>
                </c:pt>
                <c:pt idx="4170">
                  <c:v>40352.791666666664</c:v>
                </c:pt>
                <c:pt idx="4171">
                  <c:v>40352.833333333336</c:v>
                </c:pt>
                <c:pt idx="4172">
                  <c:v>40352.875</c:v>
                </c:pt>
                <c:pt idx="4173">
                  <c:v>40352.916666666664</c:v>
                </c:pt>
                <c:pt idx="4174">
                  <c:v>40352.958333333336</c:v>
                </c:pt>
                <c:pt idx="4175">
                  <c:v>40353</c:v>
                </c:pt>
                <c:pt idx="4176">
                  <c:v>40353.041666666664</c:v>
                </c:pt>
                <c:pt idx="4177">
                  <c:v>40353.083333333336</c:v>
                </c:pt>
                <c:pt idx="4178">
                  <c:v>40353.125</c:v>
                </c:pt>
                <c:pt idx="4179">
                  <c:v>40353.166666666664</c:v>
                </c:pt>
                <c:pt idx="4180">
                  <c:v>40353.208333333336</c:v>
                </c:pt>
                <c:pt idx="4181">
                  <c:v>40353.25</c:v>
                </c:pt>
                <c:pt idx="4182">
                  <c:v>40353.291666666664</c:v>
                </c:pt>
                <c:pt idx="4183">
                  <c:v>40353.333333333336</c:v>
                </c:pt>
                <c:pt idx="4184">
                  <c:v>40353.375</c:v>
                </c:pt>
                <c:pt idx="4185">
                  <c:v>40353.416666666664</c:v>
                </c:pt>
                <c:pt idx="4186">
                  <c:v>40353.458333333336</c:v>
                </c:pt>
                <c:pt idx="4187">
                  <c:v>40353.5</c:v>
                </c:pt>
                <c:pt idx="4188">
                  <c:v>40353.541666666664</c:v>
                </c:pt>
                <c:pt idx="4189">
                  <c:v>40353.583333333336</c:v>
                </c:pt>
                <c:pt idx="4190">
                  <c:v>40353.625</c:v>
                </c:pt>
                <c:pt idx="4191">
                  <c:v>40353.666666666664</c:v>
                </c:pt>
                <c:pt idx="4192">
                  <c:v>40353.708333333336</c:v>
                </c:pt>
                <c:pt idx="4193">
                  <c:v>40353.75</c:v>
                </c:pt>
                <c:pt idx="4194">
                  <c:v>40353.791666666664</c:v>
                </c:pt>
                <c:pt idx="4195">
                  <c:v>40353.833333333336</c:v>
                </c:pt>
                <c:pt idx="4196">
                  <c:v>40353.875</c:v>
                </c:pt>
                <c:pt idx="4197">
                  <c:v>40353.916666666664</c:v>
                </c:pt>
                <c:pt idx="4198">
                  <c:v>40353.958333333336</c:v>
                </c:pt>
                <c:pt idx="4199">
                  <c:v>40354</c:v>
                </c:pt>
                <c:pt idx="4200">
                  <c:v>40354.041666666664</c:v>
                </c:pt>
                <c:pt idx="4201">
                  <c:v>40354.083333333336</c:v>
                </c:pt>
                <c:pt idx="4202">
                  <c:v>40354.125</c:v>
                </c:pt>
                <c:pt idx="4203">
                  <c:v>40354.166666666664</c:v>
                </c:pt>
                <c:pt idx="4204">
                  <c:v>40354.208333333336</c:v>
                </c:pt>
                <c:pt idx="4205">
                  <c:v>40354.25</c:v>
                </c:pt>
                <c:pt idx="4206">
                  <c:v>40354.291666666664</c:v>
                </c:pt>
                <c:pt idx="4207">
                  <c:v>40354.333333333336</c:v>
                </c:pt>
                <c:pt idx="4208">
                  <c:v>40354.375</c:v>
                </c:pt>
                <c:pt idx="4209">
                  <c:v>40354.416666666664</c:v>
                </c:pt>
                <c:pt idx="4210">
                  <c:v>40354.458333333336</c:v>
                </c:pt>
                <c:pt idx="4211">
                  <c:v>40354.5</c:v>
                </c:pt>
                <c:pt idx="4212">
                  <c:v>40354.541666666664</c:v>
                </c:pt>
                <c:pt idx="4213">
                  <c:v>40354.583333333336</c:v>
                </c:pt>
                <c:pt idx="4214">
                  <c:v>40354.625</c:v>
                </c:pt>
                <c:pt idx="4215">
                  <c:v>40354.666666666664</c:v>
                </c:pt>
                <c:pt idx="4216">
                  <c:v>40354.708333333336</c:v>
                </c:pt>
                <c:pt idx="4217">
                  <c:v>40354.75</c:v>
                </c:pt>
                <c:pt idx="4218">
                  <c:v>40354.791666666664</c:v>
                </c:pt>
                <c:pt idx="4219">
                  <c:v>40354.833333333336</c:v>
                </c:pt>
                <c:pt idx="4220">
                  <c:v>40354.875</c:v>
                </c:pt>
                <c:pt idx="4221">
                  <c:v>40354.916666666664</c:v>
                </c:pt>
                <c:pt idx="4222">
                  <c:v>40354.958333333336</c:v>
                </c:pt>
                <c:pt idx="4223">
                  <c:v>40355</c:v>
                </c:pt>
                <c:pt idx="4224">
                  <c:v>40355.041666666664</c:v>
                </c:pt>
                <c:pt idx="4225">
                  <c:v>40355.083333333336</c:v>
                </c:pt>
                <c:pt idx="4226">
                  <c:v>40355.125</c:v>
                </c:pt>
                <c:pt idx="4227">
                  <c:v>40355.166666666664</c:v>
                </c:pt>
                <c:pt idx="4228">
                  <c:v>40355.208333333336</c:v>
                </c:pt>
                <c:pt idx="4229">
                  <c:v>40355.25</c:v>
                </c:pt>
                <c:pt idx="4230">
                  <c:v>40355.291666666664</c:v>
                </c:pt>
                <c:pt idx="4231">
                  <c:v>40355.333333333336</c:v>
                </c:pt>
                <c:pt idx="4232">
                  <c:v>40355.375</c:v>
                </c:pt>
                <c:pt idx="4233">
                  <c:v>40355.416666666664</c:v>
                </c:pt>
                <c:pt idx="4234">
                  <c:v>40355.458333333336</c:v>
                </c:pt>
                <c:pt idx="4235">
                  <c:v>40355.5</c:v>
                </c:pt>
                <c:pt idx="4236">
                  <c:v>40355.541666666664</c:v>
                </c:pt>
                <c:pt idx="4237">
                  <c:v>40355.583333333336</c:v>
                </c:pt>
                <c:pt idx="4238">
                  <c:v>40355.625</c:v>
                </c:pt>
                <c:pt idx="4239">
                  <c:v>40355.666666666664</c:v>
                </c:pt>
                <c:pt idx="4240">
                  <c:v>40355.708333333336</c:v>
                </c:pt>
                <c:pt idx="4241">
                  <c:v>40355.75</c:v>
                </c:pt>
                <c:pt idx="4242">
                  <c:v>40355.791666666664</c:v>
                </c:pt>
                <c:pt idx="4243">
                  <c:v>40355.833333333336</c:v>
                </c:pt>
                <c:pt idx="4244">
                  <c:v>40355.875</c:v>
                </c:pt>
                <c:pt idx="4245">
                  <c:v>40355.916666666664</c:v>
                </c:pt>
                <c:pt idx="4246">
                  <c:v>40355.958333333336</c:v>
                </c:pt>
                <c:pt idx="4247">
                  <c:v>40356</c:v>
                </c:pt>
                <c:pt idx="4248">
                  <c:v>40356.041666666664</c:v>
                </c:pt>
                <c:pt idx="4249">
                  <c:v>40356.083333333336</c:v>
                </c:pt>
                <c:pt idx="4250">
                  <c:v>40356.125</c:v>
                </c:pt>
                <c:pt idx="4251">
                  <c:v>40356.166666666664</c:v>
                </c:pt>
                <c:pt idx="4252">
                  <c:v>40356.208333333336</c:v>
                </c:pt>
                <c:pt idx="4253">
                  <c:v>40356.25</c:v>
                </c:pt>
                <c:pt idx="4254">
                  <c:v>40356.291666666664</c:v>
                </c:pt>
                <c:pt idx="4255">
                  <c:v>40356.333333333336</c:v>
                </c:pt>
                <c:pt idx="4256">
                  <c:v>40356.375</c:v>
                </c:pt>
                <c:pt idx="4257">
                  <c:v>40356.416666666664</c:v>
                </c:pt>
                <c:pt idx="4258">
                  <c:v>40356.458333333336</c:v>
                </c:pt>
                <c:pt idx="4259">
                  <c:v>40356.5</c:v>
                </c:pt>
                <c:pt idx="4260">
                  <c:v>40356.541666666664</c:v>
                </c:pt>
                <c:pt idx="4261">
                  <c:v>40356.583333333336</c:v>
                </c:pt>
                <c:pt idx="4262">
                  <c:v>40356.625</c:v>
                </c:pt>
                <c:pt idx="4263">
                  <c:v>40356.666666666664</c:v>
                </c:pt>
                <c:pt idx="4264">
                  <c:v>40356.708333333336</c:v>
                </c:pt>
                <c:pt idx="4265">
                  <c:v>40356.75</c:v>
                </c:pt>
                <c:pt idx="4266">
                  <c:v>40356.791666666664</c:v>
                </c:pt>
                <c:pt idx="4267">
                  <c:v>40356.833333333336</c:v>
                </c:pt>
                <c:pt idx="4268">
                  <c:v>40356.875</c:v>
                </c:pt>
                <c:pt idx="4269">
                  <c:v>40356.916666666664</c:v>
                </c:pt>
                <c:pt idx="4270">
                  <c:v>40356.958333333336</c:v>
                </c:pt>
                <c:pt idx="4271">
                  <c:v>40357</c:v>
                </c:pt>
                <c:pt idx="4272">
                  <c:v>40357.041666666664</c:v>
                </c:pt>
                <c:pt idx="4273">
                  <c:v>40357.083333333336</c:v>
                </c:pt>
                <c:pt idx="4274">
                  <c:v>40357.125</c:v>
                </c:pt>
                <c:pt idx="4275">
                  <c:v>40357.166666666664</c:v>
                </c:pt>
                <c:pt idx="4276">
                  <c:v>40357.208333333336</c:v>
                </c:pt>
                <c:pt idx="4277">
                  <c:v>40357.25</c:v>
                </c:pt>
                <c:pt idx="4278">
                  <c:v>40357.291666666664</c:v>
                </c:pt>
                <c:pt idx="4279">
                  <c:v>40357.333333333336</c:v>
                </c:pt>
                <c:pt idx="4280">
                  <c:v>40357.375</c:v>
                </c:pt>
                <c:pt idx="4281">
                  <c:v>40357.416666666664</c:v>
                </c:pt>
                <c:pt idx="4282">
                  <c:v>40357.458333333336</c:v>
                </c:pt>
                <c:pt idx="4283">
                  <c:v>40357.5</c:v>
                </c:pt>
                <c:pt idx="4284">
                  <c:v>40357.541666666664</c:v>
                </c:pt>
                <c:pt idx="4285">
                  <c:v>40357.583333333336</c:v>
                </c:pt>
                <c:pt idx="4286">
                  <c:v>40357.625</c:v>
                </c:pt>
                <c:pt idx="4287">
                  <c:v>40357.666666666664</c:v>
                </c:pt>
                <c:pt idx="4288">
                  <c:v>40357.708333333336</c:v>
                </c:pt>
                <c:pt idx="4289">
                  <c:v>40357.75</c:v>
                </c:pt>
                <c:pt idx="4290">
                  <c:v>40357.791666666664</c:v>
                </c:pt>
                <c:pt idx="4291">
                  <c:v>40357.833333333336</c:v>
                </c:pt>
                <c:pt idx="4292">
                  <c:v>40357.875</c:v>
                </c:pt>
                <c:pt idx="4293">
                  <c:v>40357.916666666664</c:v>
                </c:pt>
                <c:pt idx="4294">
                  <c:v>40357.958333333336</c:v>
                </c:pt>
                <c:pt idx="4295">
                  <c:v>40358</c:v>
                </c:pt>
                <c:pt idx="4296">
                  <c:v>40358.041666666664</c:v>
                </c:pt>
                <c:pt idx="4297">
                  <c:v>40358.083333333336</c:v>
                </c:pt>
                <c:pt idx="4298">
                  <c:v>40358.125</c:v>
                </c:pt>
                <c:pt idx="4299">
                  <c:v>40358.166666666664</c:v>
                </c:pt>
                <c:pt idx="4300">
                  <c:v>40358.208333333336</c:v>
                </c:pt>
                <c:pt idx="4301">
                  <c:v>40358.25</c:v>
                </c:pt>
                <c:pt idx="4302">
                  <c:v>40358.291666666664</c:v>
                </c:pt>
                <c:pt idx="4303">
                  <c:v>40358.333333333336</c:v>
                </c:pt>
                <c:pt idx="4304">
                  <c:v>40358.375</c:v>
                </c:pt>
                <c:pt idx="4305">
                  <c:v>40358.416666666664</c:v>
                </c:pt>
                <c:pt idx="4306">
                  <c:v>40358.458333333336</c:v>
                </c:pt>
                <c:pt idx="4307">
                  <c:v>40358.5</c:v>
                </c:pt>
                <c:pt idx="4308">
                  <c:v>40358.541666666664</c:v>
                </c:pt>
                <c:pt idx="4309">
                  <c:v>40358.583333333336</c:v>
                </c:pt>
                <c:pt idx="4310">
                  <c:v>40358.625</c:v>
                </c:pt>
                <c:pt idx="4311">
                  <c:v>40358.666666666664</c:v>
                </c:pt>
                <c:pt idx="4312">
                  <c:v>40358.708333333336</c:v>
                </c:pt>
                <c:pt idx="4313">
                  <c:v>40358.75</c:v>
                </c:pt>
                <c:pt idx="4314">
                  <c:v>40358.791666666664</c:v>
                </c:pt>
                <c:pt idx="4315">
                  <c:v>40358.833333333336</c:v>
                </c:pt>
                <c:pt idx="4316">
                  <c:v>40358.875</c:v>
                </c:pt>
                <c:pt idx="4317">
                  <c:v>40358.916666666664</c:v>
                </c:pt>
                <c:pt idx="4318">
                  <c:v>40358.958333333336</c:v>
                </c:pt>
                <c:pt idx="4319">
                  <c:v>40359</c:v>
                </c:pt>
                <c:pt idx="4320">
                  <c:v>40359.041666666664</c:v>
                </c:pt>
                <c:pt idx="4321">
                  <c:v>40359.083333333336</c:v>
                </c:pt>
                <c:pt idx="4322">
                  <c:v>40359.125</c:v>
                </c:pt>
                <c:pt idx="4323">
                  <c:v>40359.166666666664</c:v>
                </c:pt>
                <c:pt idx="4324">
                  <c:v>40359.208333333336</c:v>
                </c:pt>
                <c:pt idx="4325">
                  <c:v>40359.25</c:v>
                </c:pt>
                <c:pt idx="4326">
                  <c:v>40359.291666666664</c:v>
                </c:pt>
                <c:pt idx="4327">
                  <c:v>40359.333333333336</c:v>
                </c:pt>
                <c:pt idx="4328">
                  <c:v>40359.375</c:v>
                </c:pt>
                <c:pt idx="4329">
                  <c:v>40359.416666666664</c:v>
                </c:pt>
                <c:pt idx="4330">
                  <c:v>40359.458333333336</c:v>
                </c:pt>
                <c:pt idx="4331">
                  <c:v>40359.5</c:v>
                </c:pt>
                <c:pt idx="4332">
                  <c:v>40359.541666666664</c:v>
                </c:pt>
                <c:pt idx="4333">
                  <c:v>40359.583333333336</c:v>
                </c:pt>
                <c:pt idx="4334">
                  <c:v>40359.625</c:v>
                </c:pt>
                <c:pt idx="4335">
                  <c:v>40359.666666666664</c:v>
                </c:pt>
                <c:pt idx="4336">
                  <c:v>40359.708333333336</c:v>
                </c:pt>
                <c:pt idx="4337">
                  <c:v>40359.75</c:v>
                </c:pt>
                <c:pt idx="4338">
                  <c:v>40359.791666666664</c:v>
                </c:pt>
                <c:pt idx="4339">
                  <c:v>40359.833333333336</c:v>
                </c:pt>
                <c:pt idx="4340">
                  <c:v>40359.875</c:v>
                </c:pt>
                <c:pt idx="4341">
                  <c:v>40359.916666666664</c:v>
                </c:pt>
                <c:pt idx="4342">
                  <c:v>40359.958333333336</c:v>
                </c:pt>
                <c:pt idx="4343">
                  <c:v>40360</c:v>
                </c:pt>
                <c:pt idx="4344">
                  <c:v>40360.041666666664</c:v>
                </c:pt>
                <c:pt idx="4345">
                  <c:v>40360.083333333336</c:v>
                </c:pt>
                <c:pt idx="4346">
                  <c:v>40360.125</c:v>
                </c:pt>
                <c:pt idx="4347">
                  <c:v>40360.166666666664</c:v>
                </c:pt>
                <c:pt idx="4348">
                  <c:v>40360.208333333336</c:v>
                </c:pt>
                <c:pt idx="4349">
                  <c:v>40360.25</c:v>
                </c:pt>
                <c:pt idx="4350">
                  <c:v>40360.291666666664</c:v>
                </c:pt>
                <c:pt idx="4351">
                  <c:v>40360.333333333336</c:v>
                </c:pt>
                <c:pt idx="4352">
                  <c:v>40360.375</c:v>
                </c:pt>
                <c:pt idx="4353">
                  <c:v>40360.416666666664</c:v>
                </c:pt>
                <c:pt idx="4354">
                  <c:v>40360.458333333336</c:v>
                </c:pt>
                <c:pt idx="4355">
                  <c:v>40360.5</c:v>
                </c:pt>
                <c:pt idx="4356">
                  <c:v>40360.541666666664</c:v>
                </c:pt>
                <c:pt idx="4357">
                  <c:v>40360.583333333336</c:v>
                </c:pt>
                <c:pt idx="4358">
                  <c:v>40360.625</c:v>
                </c:pt>
                <c:pt idx="4359">
                  <c:v>40360.666666666664</c:v>
                </c:pt>
                <c:pt idx="4360">
                  <c:v>40360.708333333336</c:v>
                </c:pt>
                <c:pt idx="4361">
                  <c:v>40360.75</c:v>
                </c:pt>
                <c:pt idx="4362">
                  <c:v>40360.791666666664</c:v>
                </c:pt>
                <c:pt idx="4363">
                  <c:v>40360.833333333336</c:v>
                </c:pt>
                <c:pt idx="4364">
                  <c:v>40360.875</c:v>
                </c:pt>
                <c:pt idx="4365">
                  <c:v>40360.916666666664</c:v>
                </c:pt>
                <c:pt idx="4366">
                  <c:v>40360.958333333336</c:v>
                </c:pt>
                <c:pt idx="4367">
                  <c:v>40361</c:v>
                </c:pt>
                <c:pt idx="4368">
                  <c:v>40361.041666666664</c:v>
                </c:pt>
                <c:pt idx="4369">
                  <c:v>40361.083333333336</c:v>
                </c:pt>
                <c:pt idx="4370">
                  <c:v>40361.125</c:v>
                </c:pt>
                <c:pt idx="4371">
                  <c:v>40361.166666666664</c:v>
                </c:pt>
                <c:pt idx="4372">
                  <c:v>40361.208333333336</c:v>
                </c:pt>
                <c:pt idx="4373">
                  <c:v>40361.25</c:v>
                </c:pt>
                <c:pt idx="4374">
                  <c:v>40361.291666666664</c:v>
                </c:pt>
                <c:pt idx="4375">
                  <c:v>40361.333333333336</c:v>
                </c:pt>
                <c:pt idx="4376">
                  <c:v>40361.375</c:v>
                </c:pt>
                <c:pt idx="4377">
                  <c:v>40361.416666666664</c:v>
                </c:pt>
                <c:pt idx="4378">
                  <c:v>40361.458333333336</c:v>
                </c:pt>
                <c:pt idx="4379">
                  <c:v>40361.5</c:v>
                </c:pt>
                <c:pt idx="4380">
                  <c:v>40361.541666666664</c:v>
                </c:pt>
                <c:pt idx="4381">
                  <c:v>40361.583333333336</c:v>
                </c:pt>
                <c:pt idx="4382">
                  <c:v>40361.625</c:v>
                </c:pt>
                <c:pt idx="4383">
                  <c:v>40361.666666666664</c:v>
                </c:pt>
                <c:pt idx="4384">
                  <c:v>40361.708333333336</c:v>
                </c:pt>
                <c:pt idx="4385">
                  <c:v>40361.75</c:v>
                </c:pt>
                <c:pt idx="4386">
                  <c:v>40361.791666666664</c:v>
                </c:pt>
                <c:pt idx="4387">
                  <c:v>40361.833333333336</c:v>
                </c:pt>
                <c:pt idx="4388">
                  <c:v>40361.875</c:v>
                </c:pt>
                <c:pt idx="4389">
                  <c:v>40361.916666666664</c:v>
                </c:pt>
                <c:pt idx="4390">
                  <c:v>40361.958333333336</c:v>
                </c:pt>
                <c:pt idx="4391">
                  <c:v>40362</c:v>
                </c:pt>
                <c:pt idx="4392">
                  <c:v>40362.041666666664</c:v>
                </c:pt>
                <c:pt idx="4393">
                  <c:v>40362.083333333336</c:v>
                </c:pt>
                <c:pt idx="4394">
                  <c:v>40362.125</c:v>
                </c:pt>
                <c:pt idx="4395">
                  <c:v>40362.166666666664</c:v>
                </c:pt>
                <c:pt idx="4396">
                  <c:v>40362.208333333336</c:v>
                </c:pt>
                <c:pt idx="4397">
                  <c:v>40362.25</c:v>
                </c:pt>
                <c:pt idx="4398">
                  <c:v>40362.291666666664</c:v>
                </c:pt>
                <c:pt idx="4399">
                  <c:v>40362.333333333336</c:v>
                </c:pt>
                <c:pt idx="4400">
                  <c:v>40362.375</c:v>
                </c:pt>
                <c:pt idx="4401">
                  <c:v>40362.416666666664</c:v>
                </c:pt>
                <c:pt idx="4402">
                  <c:v>40362.458333333336</c:v>
                </c:pt>
                <c:pt idx="4403">
                  <c:v>40362.5</c:v>
                </c:pt>
                <c:pt idx="4404">
                  <c:v>40362.541666666664</c:v>
                </c:pt>
                <c:pt idx="4405">
                  <c:v>40362.583333333336</c:v>
                </c:pt>
                <c:pt idx="4406">
                  <c:v>40362.625</c:v>
                </c:pt>
                <c:pt idx="4407">
                  <c:v>40362.666666666664</c:v>
                </c:pt>
                <c:pt idx="4408">
                  <c:v>40362.708333333336</c:v>
                </c:pt>
                <c:pt idx="4409">
                  <c:v>40362.75</c:v>
                </c:pt>
                <c:pt idx="4410">
                  <c:v>40362.791666666664</c:v>
                </c:pt>
                <c:pt idx="4411">
                  <c:v>40362.833333333336</c:v>
                </c:pt>
                <c:pt idx="4412">
                  <c:v>40362.875</c:v>
                </c:pt>
                <c:pt idx="4413">
                  <c:v>40362.916666666664</c:v>
                </c:pt>
                <c:pt idx="4414">
                  <c:v>40362.958333333336</c:v>
                </c:pt>
                <c:pt idx="4415">
                  <c:v>40363</c:v>
                </c:pt>
                <c:pt idx="4416">
                  <c:v>40363.041666666664</c:v>
                </c:pt>
                <c:pt idx="4417">
                  <c:v>40363.083333333336</c:v>
                </c:pt>
                <c:pt idx="4418">
                  <c:v>40363.125</c:v>
                </c:pt>
                <c:pt idx="4419">
                  <c:v>40363.166666666664</c:v>
                </c:pt>
                <c:pt idx="4420">
                  <c:v>40363.208333333336</c:v>
                </c:pt>
                <c:pt idx="4421">
                  <c:v>40363.25</c:v>
                </c:pt>
                <c:pt idx="4422">
                  <c:v>40363.291666666664</c:v>
                </c:pt>
                <c:pt idx="4423">
                  <c:v>40363.333333333336</c:v>
                </c:pt>
                <c:pt idx="4424">
                  <c:v>40363.375</c:v>
                </c:pt>
                <c:pt idx="4425">
                  <c:v>40363.416666666664</c:v>
                </c:pt>
                <c:pt idx="4426">
                  <c:v>40363.458333333336</c:v>
                </c:pt>
                <c:pt idx="4427">
                  <c:v>40363.5</c:v>
                </c:pt>
                <c:pt idx="4428">
                  <c:v>40363.541666666664</c:v>
                </c:pt>
                <c:pt idx="4429">
                  <c:v>40363.583333333336</c:v>
                </c:pt>
                <c:pt idx="4430">
                  <c:v>40363.625</c:v>
                </c:pt>
                <c:pt idx="4431">
                  <c:v>40363.666666666664</c:v>
                </c:pt>
                <c:pt idx="4432">
                  <c:v>40363.708333333336</c:v>
                </c:pt>
                <c:pt idx="4433">
                  <c:v>40363.75</c:v>
                </c:pt>
                <c:pt idx="4434">
                  <c:v>40363.791666666664</c:v>
                </c:pt>
                <c:pt idx="4435">
                  <c:v>40363.833333333336</c:v>
                </c:pt>
                <c:pt idx="4436">
                  <c:v>40363.875</c:v>
                </c:pt>
                <c:pt idx="4437">
                  <c:v>40363.916666666664</c:v>
                </c:pt>
                <c:pt idx="4438">
                  <c:v>40363.958333333336</c:v>
                </c:pt>
                <c:pt idx="4439">
                  <c:v>40364</c:v>
                </c:pt>
                <c:pt idx="4440">
                  <c:v>40364.041666666664</c:v>
                </c:pt>
                <c:pt idx="4441">
                  <c:v>40364.083333333336</c:v>
                </c:pt>
                <c:pt idx="4442">
                  <c:v>40364.125</c:v>
                </c:pt>
                <c:pt idx="4443">
                  <c:v>40364.166666666664</c:v>
                </c:pt>
                <c:pt idx="4444">
                  <c:v>40364.208333333336</c:v>
                </c:pt>
                <c:pt idx="4445">
                  <c:v>40364.25</c:v>
                </c:pt>
                <c:pt idx="4446">
                  <c:v>40364.291666666664</c:v>
                </c:pt>
                <c:pt idx="4447">
                  <c:v>40364.333333333336</c:v>
                </c:pt>
                <c:pt idx="4448">
                  <c:v>40364.375</c:v>
                </c:pt>
                <c:pt idx="4449">
                  <c:v>40364.416666666664</c:v>
                </c:pt>
                <c:pt idx="4450">
                  <c:v>40364.458333333336</c:v>
                </c:pt>
                <c:pt idx="4451">
                  <c:v>40364.5</c:v>
                </c:pt>
                <c:pt idx="4452">
                  <c:v>40364.541666666664</c:v>
                </c:pt>
                <c:pt idx="4453">
                  <c:v>40364.583333333336</c:v>
                </c:pt>
                <c:pt idx="4454">
                  <c:v>40364.625</c:v>
                </c:pt>
                <c:pt idx="4455">
                  <c:v>40364.666666666664</c:v>
                </c:pt>
                <c:pt idx="4456">
                  <c:v>40364.708333333336</c:v>
                </c:pt>
                <c:pt idx="4457">
                  <c:v>40364.75</c:v>
                </c:pt>
                <c:pt idx="4458">
                  <c:v>40364.791666666664</c:v>
                </c:pt>
                <c:pt idx="4459">
                  <c:v>40364.833333333336</c:v>
                </c:pt>
                <c:pt idx="4460">
                  <c:v>40364.875</c:v>
                </c:pt>
                <c:pt idx="4461">
                  <c:v>40364.916666666664</c:v>
                </c:pt>
                <c:pt idx="4462">
                  <c:v>40364.958333333336</c:v>
                </c:pt>
                <c:pt idx="4463">
                  <c:v>40365</c:v>
                </c:pt>
                <c:pt idx="4464">
                  <c:v>40365.041666666664</c:v>
                </c:pt>
                <c:pt idx="4465">
                  <c:v>40365.083333333336</c:v>
                </c:pt>
                <c:pt idx="4466">
                  <c:v>40365.125</c:v>
                </c:pt>
                <c:pt idx="4467">
                  <c:v>40365.166666666664</c:v>
                </c:pt>
                <c:pt idx="4468">
                  <c:v>40365.208333333336</c:v>
                </c:pt>
                <c:pt idx="4469">
                  <c:v>40365.25</c:v>
                </c:pt>
                <c:pt idx="4470">
                  <c:v>40365.291666666664</c:v>
                </c:pt>
                <c:pt idx="4471">
                  <c:v>40365.333333333336</c:v>
                </c:pt>
                <c:pt idx="4472">
                  <c:v>40365.375</c:v>
                </c:pt>
                <c:pt idx="4473">
                  <c:v>40365.416666666664</c:v>
                </c:pt>
                <c:pt idx="4474">
                  <c:v>40365.458333333336</c:v>
                </c:pt>
                <c:pt idx="4475">
                  <c:v>40365.5</c:v>
                </c:pt>
                <c:pt idx="4476">
                  <c:v>40365.541666666664</c:v>
                </c:pt>
                <c:pt idx="4477">
                  <c:v>40365.583333333336</c:v>
                </c:pt>
                <c:pt idx="4478">
                  <c:v>40365.625</c:v>
                </c:pt>
                <c:pt idx="4479">
                  <c:v>40365.666666666664</c:v>
                </c:pt>
                <c:pt idx="4480">
                  <c:v>40365.708333333336</c:v>
                </c:pt>
                <c:pt idx="4481">
                  <c:v>40365.75</c:v>
                </c:pt>
                <c:pt idx="4482">
                  <c:v>40365.791666666664</c:v>
                </c:pt>
                <c:pt idx="4483">
                  <c:v>40365.833333333336</c:v>
                </c:pt>
                <c:pt idx="4484">
                  <c:v>40365.875</c:v>
                </c:pt>
                <c:pt idx="4485">
                  <c:v>40365.916666666664</c:v>
                </c:pt>
                <c:pt idx="4486">
                  <c:v>40365.958333333336</c:v>
                </c:pt>
                <c:pt idx="4487">
                  <c:v>40366</c:v>
                </c:pt>
                <c:pt idx="4488">
                  <c:v>40366.041666666664</c:v>
                </c:pt>
                <c:pt idx="4489">
                  <c:v>40366.083333333336</c:v>
                </c:pt>
                <c:pt idx="4490">
                  <c:v>40366.125</c:v>
                </c:pt>
                <c:pt idx="4491">
                  <c:v>40366.166666666664</c:v>
                </c:pt>
                <c:pt idx="4492">
                  <c:v>40366.208333333336</c:v>
                </c:pt>
                <c:pt idx="4493">
                  <c:v>40366.25</c:v>
                </c:pt>
                <c:pt idx="4494">
                  <c:v>40366.291666666664</c:v>
                </c:pt>
                <c:pt idx="4495">
                  <c:v>40366.333333333336</c:v>
                </c:pt>
                <c:pt idx="4496">
                  <c:v>40366.375</c:v>
                </c:pt>
                <c:pt idx="4497">
                  <c:v>40366.416666666664</c:v>
                </c:pt>
                <c:pt idx="4498">
                  <c:v>40366.458333333336</c:v>
                </c:pt>
                <c:pt idx="4499">
                  <c:v>40366.5</c:v>
                </c:pt>
                <c:pt idx="4500">
                  <c:v>40366.541666666664</c:v>
                </c:pt>
                <c:pt idx="4501">
                  <c:v>40366.583333333336</c:v>
                </c:pt>
                <c:pt idx="4502">
                  <c:v>40366.625</c:v>
                </c:pt>
                <c:pt idx="4503">
                  <c:v>40366.666666666664</c:v>
                </c:pt>
                <c:pt idx="4504">
                  <c:v>40366.708333333336</c:v>
                </c:pt>
                <c:pt idx="4505">
                  <c:v>40366.75</c:v>
                </c:pt>
                <c:pt idx="4506">
                  <c:v>40366.791666666664</c:v>
                </c:pt>
                <c:pt idx="4507">
                  <c:v>40366.833333333336</c:v>
                </c:pt>
                <c:pt idx="4508">
                  <c:v>40366.875</c:v>
                </c:pt>
                <c:pt idx="4509">
                  <c:v>40366.916666666664</c:v>
                </c:pt>
                <c:pt idx="4510">
                  <c:v>40366.958333333336</c:v>
                </c:pt>
                <c:pt idx="4511">
                  <c:v>40367</c:v>
                </c:pt>
                <c:pt idx="4512">
                  <c:v>40367.041666666664</c:v>
                </c:pt>
                <c:pt idx="4513">
                  <c:v>40367.083333333336</c:v>
                </c:pt>
                <c:pt idx="4514">
                  <c:v>40367.125</c:v>
                </c:pt>
                <c:pt idx="4515">
                  <c:v>40367.166666666664</c:v>
                </c:pt>
                <c:pt idx="4516">
                  <c:v>40367.208333333336</c:v>
                </c:pt>
                <c:pt idx="4517">
                  <c:v>40367.25</c:v>
                </c:pt>
                <c:pt idx="4518">
                  <c:v>40367.291666666664</c:v>
                </c:pt>
                <c:pt idx="4519">
                  <c:v>40367.333333333336</c:v>
                </c:pt>
                <c:pt idx="4520">
                  <c:v>40367.375</c:v>
                </c:pt>
                <c:pt idx="4521">
                  <c:v>40367.416666666664</c:v>
                </c:pt>
                <c:pt idx="4522">
                  <c:v>40367.458333333336</c:v>
                </c:pt>
                <c:pt idx="4523">
                  <c:v>40367.5</c:v>
                </c:pt>
                <c:pt idx="4524">
                  <c:v>40367.541666666664</c:v>
                </c:pt>
                <c:pt idx="4525">
                  <c:v>40367.583333333336</c:v>
                </c:pt>
                <c:pt idx="4526">
                  <c:v>40367.625</c:v>
                </c:pt>
                <c:pt idx="4527">
                  <c:v>40367.666666666664</c:v>
                </c:pt>
                <c:pt idx="4528">
                  <c:v>40367.708333333336</c:v>
                </c:pt>
                <c:pt idx="4529">
                  <c:v>40367.75</c:v>
                </c:pt>
                <c:pt idx="4530">
                  <c:v>40367.791666666664</c:v>
                </c:pt>
                <c:pt idx="4531">
                  <c:v>40367.833333333336</c:v>
                </c:pt>
                <c:pt idx="4532">
                  <c:v>40367.875</c:v>
                </c:pt>
                <c:pt idx="4533">
                  <c:v>40367.916666666664</c:v>
                </c:pt>
                <c:pt idx="4534">
                  <c:v>40367.958333333336</c:v>
                </c:pt>
                <c:pt idx="4535">
                  <c:v>40368</c:v>
                </c:pt>
                <c:pt idx="4536">
                  <c:v>40368.041666666664</c:v>
                </c:pt>
                <c:pt idx="4537">
                  <c:v>40368.083333333336</c:v>
                </c:pt>
                <c:pt idx="4538">
                  <c:v>40368.125</c:v>
                </c:pt>
                <c:pt idx="4539">
                  <c:v>40368.166666666664</c:v>
                </c:pt>
                <c:pt idx="4540">
                  <c:v>40368.208333333336</c:v>
                </c:pt>
                <c:pt idx="4541">
                  <c:v>40368.25</c:v>
                </c:pt>
                <c:pt idx="4542">
                  <c:v>40368.291666666664</c:v>
                </c:pt>
                <c:pt idx="4543">
                  <c:v>40368.333333333336</c:v>
                </c:pt>
                <c:pt idx="4544">
                  <c:v>40368.375</c:v>
                </c:pt>
                <c:pt idx="4545">
                  <c:v>40368.416666666664</c:v>
                </c:pt>
                <c:pt idx="4546">
                  <c:v>40368.458333333336</c:v>
                </c:pt>
                <c:pt idx="4547">
                  <c:v>40368.5</c:v>
                </c:pt>
                <c:pt idx="4548">
                  <c:v>40368.541666666664</c:v>
                </c:pt>
                <c:pt idx="4549">
                  <c:v>40368.583333333336</c:v>
                </c:pt>
                <c:pt idx="4550">
                  <c:v>40368.625</c:v>
                </c:pt>
                <c:pt idx="4551">
                  <c:v>40368.666666666664</c:v>
                </c:pt>
                <c:pt idx="4552">
                  <c:v>40368.708333333336</c:v>
                </c:pt>
                <c:pt idx="4553">
                  <c:v>40368.75</c:v>
                </c:pt>
                <c:pt idx="4554">
                  <c:v>40368.791666666664</c:v>
                </c:pt>
                <c:pt idx="4555">
                  <c:v>40368.833333333336</c:v>
                </c:pt>
                <c:pt idx="4556">
                  <c:v>40368.875</c:v>
                </c:pt>
                <c:pt idx="4557">
                  <c:v>40368.916666666664</c:v>
                </c:pt>
                <c:pt idx="4558">
                  <c:v>40368.958333333336</c:v>
                </c:pt>
                <c:pt idx="4559">
                  <c:v>40369</c:v>
                </c:pt>
                <c:pt idx="4560">
                  <c:v>40369.041666666664</c:v>
                </c:pt>
                <c:pt idx="4561">
                  <c:v>40369.083333333336</c:v>
                </c:pt>
                <c:pt idx="4562">
                  <c:v>40369.125</c:v>
                </c:pt>
                <c:pt idx="4563">
                  <c:v>40369.166666666664</c:v>
                </c:pt>
                <c:pt idx="4564">
                  <c:v>40369.208333333336</c:v>
                </c:pt>
                <c:pt idx="4565">
                  <c:v>40369.25</c:v>
                </c:pt>
                <c:pt idx="4566">
                  <c:v>40369.291666666664</c:v>
                </c:pt>
                <c:pt idx="4567">
                  <c:v>40369.333333333336</c:v>
                </c:pt>
                <c:pt idx="4568">
                  <c:v>40369.375</c:v>
                </c:pt>
                <c:pt idx="4569">
                  <c:v>40369.416666666664</c:v>
                </c:pt>
                <c:pt idx="4570">
                  <c:v>40369.458333333336</c:v>
                </c:pt>
                <c:pt idx="4571">
                  <c:v>40369.5</c:v>
                </c:pt>
                <c:pt idx="4572">
                  <c:v>40369.541666666664</c:v>
                </c:pt>
                <c:pt idx="4573">
                  <c:v>40369.583333333336</c:v>
                </c:pt>
                <c:pt idx="4574">
                  <c:v>40369.625</c:v>
                </c:pt>
                <c:pt idx="4575">
                  <c:v>40369.666666666664</c:v>
                </c:pt>
                <c:pt idx="4576">
                  <c:v>40369.708333333336</c:v>
                </c:pt>
                <c:pt idx="4577">
                  <c:v>40369.75</c:v>
                </c:pt>
                <c:pt idx="4578">
                  <c:v>40369.791666666664</c:v>
                </c:pt>
                <c:pt idx="4579">
                  <c:v>40369.833333333336</c:v>
                </c:pt>
                <c:pt idx="4580">
                  <c:v>40369.875</c:v>
                </c:pt>
                <c:pt idx="4581">
                  <c:v>40369.916666666664</c:v>
                </c:pt>
                <c:pt idx="4582">
                  <c:v>40369.958333333336</c:v>
                </c:pt>
                <c:pt idx="4583">
                  <c:v>40370</c:v>
                </c:pt>
                <c:pt idx="4584">
                  <c:v>40370.041666666664</c:v>
                </c:pt>
                <c:pt idx="4585">
                  <c:v>40370.083333333336</c:v>
                </c:pt>
                <c:pt idx="4586">
                  <c:v>40370.125</c:v>
                </c:pt>
                <c:pt idx="4587">
                  <c:v>40370.166666666664</c:v>
                </c:pt>
                <c:pt idx="4588">
                  <c:v>40370.208333333336</c:v>
                </c:pt>
                <c:pt idx="4589">
                  <c:v>40370.25</c:v>
                </c:pt>
                <c:pt idx="4590">
                  <c:v>40370.291666666664</c:v>
                </c:pt>
                <c:pt idx="4591">
                  <c:v>40370.333333333336</c:v>
                </c:pt>
                <c:pt idx="4592">
                  <c:v>40370.375</c:v>
                </c:pt>
                <c:pt idx="4593">
                  <c:v>40370.416666666664</c:v>
                </c:pt>
                <c:pt idx="4594">
                  <c:v>40370.458333333336</c:v>
                </c:pt>
                <c:pt idx="4595">
                  <c:v>40370.5</c:v>
                </c:pt>
                <c:pt idx="4596">
                  <c:v>40370.541666666664</c:v>
                </c:pt>
                <c:pt idx="4597">
                  <c:v>40370.583333333336</c:v>
                </c:pt>
                <c:pt idx="4598">
                  <c:v>40370.625</c:v>
                </c:pt>
                <c:pt idx="4599">
                  <c:v>40370.666666666664</c:v>
                </c:pt>
                <c:pt idx="4600">
                  <c:v>40370.708333333336</c:v>
                </c:pt>
                <c:pt idx="4601">
                  <c:v>40370.75</c:v>
                </c:pt>
                <c:pt idx="4602">
                  <c:v>40370.791666666664</c:v>
                </c:pt>
                <c:pt idx="4603">
                  <c:v>40370.833333333336</c:v>
                </c:pt>
                <c:pt idx="4604">
                  <c:v>40370.875</c:v>
                </c:pt>
                <c:pt idx="4605">
                  <c:v>40370.916666666664</c:v>
                </c:pt>
                <c:pt idx="4606">
                  <c:v>40370.958333333336</c:v>
                </c:pt>
                <c:pt idx="4607">
                  <c:v>40371</c:v>
                </c:pt>
                <c:pt idx="4608">
                  <c:v>40371.041666666664</c:v>
                </c:pt>
                <c:pt idx="4609">
                  <c:v>40371.083333333336</c:v>
                </c:pt>
                <c:pt idx="4610">
                  <c:v>40371.125</c:v>
                </c:pt>
                <c:pt idx="4611">
                  <c:v>40371.166666666664</c:v>
                </c:pt>
                <c:pt idx="4612">
                  <c:v>40371.208333333336</c:v>
                </c:pt>
                <c:pt idx="4613">
                  <c:v>40371.25</c:v>
                </c:pt>
                <c:pt idx="4614">
                  <c:v>40371.291666666664</c:v>
                </c:pt>
                <c:pt idx="4615">
                  <c:v>40371.333333333336</c:v>
                </c:pt>
                <c:pt idx="4616">
                  <c:v>40371.375</c:v>
                </c:pt>
                <c:pt idx="4617">
                  <c:v>40371.416666666664</c:v>
                </c:pt>
                <c:pt idx="4618">
                  <c:v>40371.458333333336</c:v>
                </c:pt>
                <c:pt idx="4619">
                  <c:v>40371.5</c:v>
                </c:pt>
                <c:pt idx="4620">
                  <c:v>40371.541666666664</c:v>
                </c:pt>
                <c:pt idx="4621">
                  <c:v>40371.583333333336</c:v>
                </c:pt>
                <c:pt idx="4622">
                  <c:v>40371.625</c:v>
                </c:pt>
                <c:pt idx="4623">
                  <c:v>40371.666666666664</c:v>
                </c:pt>
                <c:pt idx="4624">
                  <c:v>40371.708333333336</c:v>
                </c:pt>
                <c:pt idx="4625">
                  <c:v>40371.75</c:v>
                </c:pt>
                <c:pt idx="4626">
                  <c:v>40371.791666666664</c:v>
                </c:pt>
                <c:pt idx="4627">
                  <c:v>40371.833333333336</c:v>
                </c:pt>
                <c:pt idx="4628">
                  <c:v>40371.875</c:v>
                </c:pt>
                <c:pt idx="4629">
                  <c:v>40371.916666666664</c:v>
                </c:pt>
                <c:pt idx="4630">
                  <c:v>40371.958333333336</c:v>
                </c:pt>
                <c:pt idx="4631">
                  <c:v>40372</c:v>
                </c:pt>
                <c:pt idx="4632">
                  <c:v>40372.041666666664</c:v>
                </c:pt>
                <c:pt idx="4633">
                  <c:v>40372.083333333336</c:v>
                </c:pt>
                <c:pt idx="4634">
                  <c:v>40372.125</c:v>
                </c:pt>
                <c:pt idx="4635">
                  <c:v>40372.166666666664</c:v>
                </c:pt>
                <c:pt idx="4636">
                  <c:v>40372.208333333336</c:v>
                </c:pt>
                <c:pt idx="4637">
                  <c:v>40372.25</c:v>
                </c:pt>
                <c:pt idx="4638">
                  <c:v>40372.291666666664</c:v>
                </c:pt>
                <c:pt idx="4639">
                  <c:v>40372.333333333336</c:v>
                </c:pt>
                <c:pt idx="4640">
                  <c:v>40372.375</c:v>
                </c:pt>
                <c:pt idx="4641">
                  <c:v>40372.416666666664</c:v>
                </c:pt>
                <c:pt idx="4642">
                  <c:v>40372.458333333336</c:v>
                </c:pt>
                <c:pt idx="4643">
                  <c:v>40372.5</c:v>
                </c:pt>
                <c:pt idx="4644">
                  <c:v>40372.541666666664</c:v>
                </c:pt>
                <c:pt idx="4645">
                  <c:v>40372.583333333336</c:v>
                </c:pt>
                <c:pt idx="4646">
                  <c:v>40372.625</c:v>
                </c:pt>
                <c:pt idx="4647">
                  <c:v>40372.666666666664</c:v>
                </c:pt>
                <c:pt idx="4648">
                  <c:v>40372.708333333336</c:v>
                </c:pt>
                <c:pt idx="4649">
                  <c:v>40372.75</c:v>
                </c:pt>
                <c:pt idx="4650">
                  <c:v>40372.791666666664</c:v>
                </c:pt>
                <c:pt idx="4651">
                  <c:v>40372.833333333336</c:v>
                </c:pt>
                <c:pt idx="4652">
                  <c:v>40372.875</c:v>
                </c:pt>
                <c:pt idx="4653">
                  <c:v>40372.916666666664</c:v>
                </c:pt>
                <c:pt idx="4654">
                  <c:v>40372.958333333336</c:v>
                </c:pt>
                <c:pt idx="4655">
                  <c:v>40373</c:v>
                </c:pt>
                <c:pt idx="4656">
                  <c:v>40373.041666666664</c:v>
                </c:pt>
                <c:pt idx="4657">
                  <c:v>40373.083333333336</c:v>
                </c:pt>
                <c:pt idx="4658">
                  <c:v>40373.125</c:v>
                </c:pt>
                <c:pt idx="4659">
                  <c:v>40373.166666666664</c:v>
                </c:pt>
                <c:pt idx="4660">
                  <c:v>40373.208333333336</c:v>
                </c:pt>
                <c:pt idx="4661">
                  <c:v>40373.25</c:v>
                </c:pt>
                <c:pt idx="4662">
                  <c:v>40373.291666666664</c:v>
                </c:pt>
                <c:pt idx="4663">
                  <c:v>40373.333333333336</c:v>
                </c:pt>
                <c:pt idx="4664">
                  <c:v>40373.375</c:v>
                </c:pt>
                <c:pt idx="4665">
                  <c:v>40373.416666666664</c:v>
                </c:pt>
                <c:pt idx="4666">
                  <c:v>40373.458333333336</c:v>
                </c:pt>
                <c:pt idx="4667">
                  <c:v>40373.5</c:v>
                </c:pt>
                <c:pt idx="4668">
                  <c:v>40373.541666666664</c:v>
                </c:pt>
                <c:pt idx="4669">
                  <c:v>40373.583333333336</c:v>
                </c:pt>
                <c:pt idx="4670">
                  <c:v>40373.625</c:v>
                </c:pt>
                <c:pt idx="4671">
                  <c:v>40373.666666666664</c:v>
                </c:pt>
                <c:pt idx="4672">
                  <c:v>40373.708333333336</c:v>
                </c:pt>
                <c:pt idx="4673">
                  <c:v>40373.75</c:v>
                </c:pt>
                <c:pt idx="4674">
                  <c:v>40373.791666666664</c:v>
                </c:pt>
                <c:pt idx="4675">
                  <c:v>40373.833333333336</c:v>
                </c:pt>
                <c:pt idx="4676">
                  <c:v>40373.875</c:v>
                </c:pt>
                <c:pt idx="4677">
                  <c:v>40373.916666666664</c:v>
                </c:pt>
                <c:pt idx="4678">
                  <c:v>40373.958333333336</c:v>
                </c:pt>
                <c:pt idx="4679">
                  <c:v>40374</c:v>
                </c:pt>
                <c:pt idx="4680">
                  <c:v>40374.041666666664</c:v>
                </c:pt>
                <c:pt idx="4681">
                  <c:v>40374.083333333336</c:v>
                </c:pt>
                <c:pt idx="4682">
                  <c:v>40374.125</c:v>
                </c:pt>
                <c:pt idx="4683">
                  <c:v>40374.166666666664</c:v>
                </c:pt>
                <c:pt idx="4684">
                  <c:v>40374.208333333336</c:v>
                </c:pt>
                <c:pt idx="4685">
                  <c:v>40374.25</c:v>
                </c:pt>
                <c:pt idx="4686">
                  <c:v>40374.291666666664</c:v>
                </c:pt>
                <c:pt idx="4687">
                  <c:v>40374.333333333336</c:v>
                </c:pt>
                <c:pt idx="4688">
                  <c:v>40374.375</c:v>
                </c:pt>
                <c:pt idx="4689">
                  <c:v>40374.416666666664</c:v>
                </c:pt>
                <c:pt idx="4690">
                  <c:v>40374.458333333336</c:v>
                </c:pt>
                <c:pt idx="4691">
                  <c:v>40374.5</c:v>
                </c:pt>
                <c:pt idx="4692">
                  <c:v>40374.541666666664</c:v>
                </c:pt>
                <c:pt idx="4693">
                  <c:v>40374.583333333336</c:v>
                </c:pt>
                <c:pt idx="4694">
                  <c:v>40374.625</c:v>
                </c:pt>
                <c:pt idx="4695">
                  <c:v>40374.666666666664</c:v>
                </c:pt>
                <c:pt idx="4696">
                  <c:v>40374.708333333336</c:v>
                </c:pt>
                <c:pt idx="4697">
                  <c:v>40374.75</c:v>
                </c:pt>
                <c:pt idx="4698">
                  <c:v>40374.791666666664</c:v>
                </c:pt>
                <c:pt idx="4699">
                  <c:v>40374.833333333336</c:v>
                </c:pt>
                <c:pt idx="4700">
                  <c:v>40374.875</c:v>
                </c:pt>
                <c:pt idx="4701">
                  <c:v>40374.916666666664</c:v>
                </c:pt>
                <c:pt idx="4702">
                  <c:v>40374.958333333336</c:v>
                </c:pt>
                <c:pt idx="4703">
                  <c:v>40375</c:v>
                </c:pt>
                <c:pt idx="4704">
                  <c:v>40375.041666666664</c:v>
                </c:pt>
                <c:pt idx="4705">
                  <c:v>40375.083333333336</c:v>
                </c:pt>
                <c:pt idx="4706">
                  <c:v>40375.125</c:v>
                </c:pt>
                <c:pt idx="4707">
                  <c:v>40375.166666666664</c:v>
                </c:pt>
                <c:pt idx="4708">
                  <c:v>40375.208333333336</c:v>
                </c:pt>
                <c:pt idx="4709">
                  <c:v>40375.25</c:v>
                </c:pt>
                <c:pt idx="4710">
                  <c:v>40375.291666666664</c:v>
                </c:pt>
                <c:pt idx="4711">
                  <c:v>40375.333333333336</c:v>
                </c:pt>
                <c:pt idx="4712">
                  <c:v>40375.375</c:v>
                </c:pt>
                <c:pt idx="4713">
                  <c:v>40375.416666666664</c:v>
                </c:pt>
                <c:pt idx="4714">
                  <c:v>40375.458333333336</c:v>
                </c:pt>
                <c:pt idx="4715">
                  <c:v>40375.5</c:v>
                </c:pt>
                <c:pt idx="4716">
                  <c:v>40375.541666666664</c:v>
                </c:pt>
                <c:pt idx="4717">
                  <c:v>40375.583333333336</c:v>
                </c:pt>
                <c:pt idx="4718">
                  <c:v>40375.625</c:v>
                </c:pt>
                <c:pt idx="4719">
                  <c:v>40375.666666666664</c:v>
                </c:pt>
                <c:pt idx="4720">
                  <c:v>40375.708333333336</c:v>
                </c:pt>
                <c:pt idx="4721">
                  <c:v>40375.75</c:v>
                </c:pt>
                <c:pt idx="4722">
                  <c:v>40375.791666666664</c:v>
                </c:pt>
                <c:pt idx="4723">
                  <c:v>40375.833333333336</c:v>
                </c:pt>
                <c:pt idx="4724">
                  <c:v>40375.875</c:v>
                </c:pt>
                <c:pt idx="4725">
                  <c:v>40375.916666666664</c:v>
                </c:pt>
                <c:pt idx="4726">
                  <c:v>40375.958333333336</c:v>
                </c:pt>
                <c:pt idx="4727">
                  <c:v>40376</c:v>
                </c:pt>
                <c:pt idx="4728">
                  <c:v>40376.041666666664</c:v>
                </c:pt>
                <c:pt idx="4729">
                  <c:v>40376.083333333336</c:v>
                </c:pt>
                <c:pt idx="4730">
                  <c:v>40376.125</c:v>
                </c:pt>
                <c:pt idx="4731">
                  <c:v>40376.166666666664</c:v>
                </c:pt>
                <c:pt idx="4732">
                  <c:v>40376.208333333336</c:v>
                </c:pt>
                <c:pt idx="4733">
                  <c:v>40376.25</c:v>
                </c:pt>
                <c:pt idx="4734">
                  <c:v>40376.291666666664</c:v>
                </c:pt>
                <c:pt idx="4735">
                  <c:v>40376.333333333336</c:v>
                </c:pt>
                <c:pt idx="4736">
                  <c:v>40376.375</c:v>
                </c:pt>
                <c:pt idx="4737">
                  <c:v>40376.416666666664</c:v>
                </c:pt>
                <c:pt idx="4738">
                  <c:v>40376.458333333336</c:v>
                </c:pt>
                <c:pt idx="4739">
                  <c:v>40376.5</c:v>
                </c:pt>
                <c:pt idx="4740">
                  <c:v>40376.541666666664</c:v>
                </c:pt>
                <c:pt idx="4741">
                  <c:v>40376.583333333336</c:v>
                </c:pt>
                <c:pt idx="4742">
                  <c:v>40376.625</c:v>
                </c:pt>
                <c:pt idx="4743">
                  <c:v>40376.666666666664</c:v>
                </c:pt>
                <c:pt idx="4744">
                  <c:v>40376.708333333336</c:v>
                </c:pt>
                <c:pt idx="4745">
                  <c:v>40376.75</c:v>
                </c:pt>
                <c:pt idx="4746">
                  <c:v>40376.791666666664</c:v>
                </c:pt>
                <c:pt idx="4747">
                  <c:v>40376.833333333336</c:v>
                </c:pt>
                <c:pt idx="4748">
                  <c:v>40376.875</c:v>
                </c:pt>
                <c:pt idx="4749">
                  <c:v>40376.916666666664</c:v>
                </c:pt>
                <c:pt idx="4750">
                  <c:v>40376.958333333336</c:v>
                </c:pt>
                <c:pt idx="4751">
                  <c:v>40377</c:v>
                </c:pt>
                <c:pt idx="4752">
                  <c:v>40377.041666666664</c:v>
                </c:pt>
                <c:pt idx="4753">
                  <c:v>40377.083333333336</c:v>
                </c:pt>
                <c:pt idx="4754">
                  <c:v>40377.125</c:v>
                </c:pt>
                <c:pt idx="4755">
                  <c:v>40377.166666666664</c:v>
                </c:pt>
                <c:pt idx="4756">
                  <c:v>40377.208333333336</c:v>
                </c:pt>
                <c:pt idx="4757">
                  <c:v>40377.25</c:v>
                </c:pt>
                <c:pt idx="4758">
                  <c:v>40377.291666666664</c:v>
                </c:pt>
                <c:pt idx="4759">
                  <c:v>40377.333333333336</c:v>
                </c:pt>
                <c:pt idx="4760">
                  <c:v>40377.375</c:v>
                </c:pt>
                <c:pt idx="4761">
                  <c:v>40377.416666666664</c:v>
                </c:pt>
                <c:pt idx="4762">
                  <c:v>40377.458333333336</c:v>
                </c:pt>
                <c:pt idx="4763">
                  <c:v>40377.5</c:v>
                </c:pt>
                <c:pt idx="4764">
                  <c:v>40377.541666666664</c:v>
                </c:pt>
                <c:pt idx="4765">
                  <c:v>40377.583333333336</c:v>
                </c:pt>
                <c:pt idx="4766">
                  <c:v>40377.625</c:v>
                </c:pt>
                <c:pt idx="4767">
                  <c:v>40377.666666666664</c:v>
                </c:pt>
                <c:pt idx="4768">
                  <c:v>40377.708333333336</c:v>
                </c:pt>
                <c:pt idx="4769">
                  <c:v>40377.75</c:v>
                </c:pt>
                <c:pt idx="4770">
                  <c:v>40377.791666666664</c:v>
                </c:pt>
                <c:pt idx="4771">
                  <c:v>40377.833333333336</c:v>
                </c:pt>
                <c:pt idx="4772">
                  <c:v>40377.875</c:v>
                </c:pt>
                <c:pt idx="4773">
                  <c:v>40377.916666666664</c:v>
                </c:pt>
                <c:pt idx="4774">
                  <c:v>40377.958333333336</c:v>
                </c:pt>
                <c:pt idx="4775">
                  <c:v>40378</c:v>
                </c:pt>
                <c:pt idx="4776">
                  <c:v>40378.041666666664</c:v>
                </c:pt>
                <c:pt idx="4777">
                  <c:v>40378.083333333336</c:v>
                </c:pt>
                <c:pt idx="4778">
                  <c:v>40378.125</c:v>
                </c:pt>
                <c:pt idx="4779">
                  <c:v>40378.166666666664</c:v>
                </c:pt>
                <c:pt idx="4780">
                  <c:v>40378.208333333336</c:v>
                </c:pt>
                <c:pt idx="4781">
                  <c:v>40378.25</c:v>
                </c:pt>
                <c:pt idx="4782">
                  <c:v>40378.291666666664</c:v>
                </c:pt>
                <c:pt idx="4783">
                  <c:v>40378.333333333336</c:v>
                </c:pt>
                <c:pt idx="4784">
                  <c:v>40378.375</c:v>
                </c:pt>
                <c:pt idx="4785">
                  <c:v>40378.416666666664</c:v>
                </c:pt>
                <c:pt idx="4786">
                  <c:v>40378.458333333336</c:v>
                </c:pt>
                <c:pt idx="4787">
                  <c:v>40378.5</c:v>
                </c:pt>
                <c:pt idx="4788">
                  <c:v>40378.541666666664</c:v>
                </c:pt>
                <c:pt idx="4789">
                  <c:v>40378.583333333336</c:v>
                </c:pt>
                <c:pt idx="4790">
                  <c:v>40378.625</c:v>
                </c:pt>
                <c:pt idx="4791">
                  <c:v>40378.666666666664</c:v>
                </c:pt>
                <c:pt idx="4792">
                  <c:v>40378.708333333336</c:v>
                </c:pt>
                <c:pt idx="4793">
                  <c:v>40378.75</c:v>
                </c:pt>
                <c:pt idx="4794">
                  <c:v>40378.791666666664</c:v>
                </c:pt>
                <c:pt idx="4795">
                  <c:v>40378.833333333336</c:v>
                </c:pt>
                <c:pt idx="4796">
                  <c:v>40378.875</c:v>
                </c:pt>
                <c:pt idx="4797">
                  <c:v>40378.916666666664</c:v>
                </c:pt>
                <c:pt idx="4798">
                  <c:v>40378.958333333336</c:v>
                </c:pt>
                <c:pt idx="4799">
                  <c:v>40379</c:v>
                </c:pt>
                <c:pt idx="4800">
                  <c:v>40379.041666666664</c:v>
                </c:pt>
                <c:pt idx="4801">
                  <c:v>40379.083333333336</c:v>
                </c:pt>
                <c:pt idx="4802">
                  <c:v>40379.125</c:v>
                </c:pt>
                <c:pt idx="4803">
                  <c:v>40379.166666666664</c:v>
                </c:pt>
                <c:pt idx="4804">
                  <c:v>40379.208333333336</c:v>
                </c:pt>
                <c:pt idx="4805">
                  <c:v>40379.25</c:v>
                </c:pt>
                <c:pt idx="4806">
                  <c:v>40379.291666666664</c:v>
                </c:pt>
                <c:pt idx="4807">
                  <c:v>40379.333333333336</c:v>
                </c:pt>
                <c:pt idx="4808">
                  <c:v>40379.375</c:v>
                </c:pt>
                <c:pt idx="4809">
                  <c:v>40379.416666666664</c:v>
                </c:pt>
                <c:pt idx="4810">
                  <c:v>40379.458333333336</c:v>
                </c:pt>
                <c:pt idx="4811">
                  <c:v>40379.5</c:v>
                </c:pt>
                <c:pt idx="4812">
                  <c:v>40379.541666666664</c:v>
                </c:pt>
                <c:pt idx="4813">
                  <c:v>40379.583333333336</c:v>
                </c:pt>
                <c:pt idx="4814">
                  <c:v>40379.625</c:v>
                </c:pt>
                <c:pt idx="4815">
                  <c:v>40379.666666666664</c:v>
                </c:pt>
                <c:pt idx="4816">
                  <c:v>40379.708333333336</c:v>
                </c:pt>
                <c:pt idx="4817">
                  <c:v>40379.75</c:v>
                </c:pt>
                <c:pt idx="4818">
                  <c:v>40379.791666666664</c:v>
                </c:pt>
                <c:pt idx="4819">
                  <c:v>40379.833333333336</c:v>
                </c:pt>
                <c:pt idx="4820">
                  <c:v>40379.875</c:v>
                </c:pt>
                <c:pt idx="4821">
                  <c:v>40379.916666666664</c:v>
                </c:pt>
                <c:pt idx="4822">
                  <c:v>40379.958333333336</c:v>
                </c:pt>
                <c:pt idx="4823">
                  <c:v>40380</c:v>
                </c:pt>
                <c:pt idx="4824">
                  <c:v>40380.041666666664</c:v>
                </c:pt>
                <c:pt idx="4825">
                  <c:v>40380.083333333336</c:v>
                </c:pt>
                <c:pt idx="4826">
                  <c:v>40380.125</c:v>
                </c:pt>
                <c:pt idx="4827">
                  <c:v>40380.166666666664</c:v>
                </c:pt>
                <c:pt idx="4828">
                  <c:v>40380.208333333336</c:v>
                </c:pt>
                <c:pt idx="4829">
                  <c:v>40380.25</c:v>
                </c:pt>
                <c:pt idx="4830">
                  <c:v>40380.291666666664</c:v>
                </c:pt>
                <c:pt idx="4831">
                  <c:v>40380.333333333336</c:v>
                </c:pt>
                <c:pt idx="4832">
                  <c:v>40380.375</c:v>
                </c:pt>
                <c:pt idx="4833">
                  <c:v>40380.416666666664</c:v>
                </c:pt>
                <c:pt idx="4834">
                  <c:v>40380.458333333336</c:v>
                </c:pt>
                <c:pt idx="4835">
                  <c:v>40380.5</c:v>
                </c:pt>
                <c:pt idx="4836">
                  <c:v>40380.541666666664</c:v>
                </c:pt>
                <c:pt idx="4837">
                  <c:v>40380.583333333336</c:v>
                </c:pt>
                <c:pt idx="4838">
                  <c:v>40380.625</c:v>
                </c:pt>
                <c:pt idx="4839">
                  <c:v>40380.666666666664</c:v>
                </c:pt>
                <c:pt idx="4840">
                  <c:v>40380.708333333336</c:v>
                </c:pt>
                <c:pt idx="4841">
                  <c:v>40380.75</c:v>
                </c:pt>
                <c:pt idx="4842">
                  <c:v>40380.791666666664</c:v>
                </c:pt>
                <c:pt idx="4843">
                  <c:v>40380.833333333336</c:v>
                </c:pt>
                <c:pt idx="4844">
                  <c:v>40380.875</c:v>
                </c:pt>
                <c:pt idx="4845">
                  <c:v>40380.916666666664</c:v>
                </c:pt>
                <c:pt idx="4846">
                  <c:v>40380.958333333336</c:v>
                </c:pt>
                <c:pt idx="4847">
                  <c:v>40381</c:v>
                </c:pt>
                <c:pt idx="4848">
                  <c:v>40381.041666666664</c:v>
                </c:pt>
                <c:pt idx="4849">
                  <c:v>40381.083333333336</c:v>
                </c:pt>
                <c:pt idx="4850">
                  <c:v>40381.125</c:v>
                </c:pt>
                <c:pt idx="4851">
                  <c:v>40381.166666666664</c:v>
                </c:pt>
                <c:pt idx="4852">
                  <c:v>40381.208333333336</c:v>
                </c:pt>
                <c:pt idx="4853">
                  <c:v>40381.25</c:v>
                </c:pt>
                <c:pt idx="4854">
                  <c:v>40381.291666666664</c:v>
                </c:pt>
                <c:pt idx="4855">
                  <c:v>40381.333333333336</c:v>
                </c:pt>
                <c:pt idx="4856">
                  <c:v>40381.375</c:v>
                </c:pt>
                <c:pt idx="4857">
                  <c:v>40381.416666666664</c:v>
                </c:pt>
                <c:pt idx="4858">
                  <c:v>40381.458333333336</c:v>
                </c:pt>
                <c:pt idx="4859">
                  <c:v>40381.5</c:v>
                </c:pt>
                <c:pt idx="4860">
                  <c:v>40381.541666666664</c:v>
                </c:pt>
                <c:pt idx="4861">
                  <c:v>40381.583333333336</c:v>
                </c:pt>
                <c:pt idx="4862">
                  <c:v>40381.625</c:v>
                </c:pt>
                <c:pt idx="4863">
                  <c:v>40381.666666666664</c:v>
                </c:pt>
                <c:pt idx="4864">
                  <c:v>40381.708333333336</c:v>
                </c:pt>
                <c:pt idx="4865">
                  <c:v>40381.75</c:v>
                </c:pt>
                <c:pt idx="4866">
                  <c:v>40381.791666666664</c:v>
                </c:pt>
                <c:pt idx="4867">
                  <c:v>40381.833333333336</c:v>
                </c:pt>
                <c:pt idx="4868">
                  <c:v>40381.875</c:v>
                </c:pt>
                <c:pt idx="4869">
                  <c:v>40381.916666666664</c:v>
                </c:pt>
                <c:pt idx="4870">
                  <c:v>40381.958333333336</c:v>
                </c:pt>
                <c:pt idx="4871">
                  <c:v>40382</c:v>
                </c:pt>
                <c:pt idx="4872">
                  <c:v>40382.041666666664</c:v>
                </c:pt>
                <c:pt idx="4873">
                  <c:v>40382.083333333336</c:v>
                </c:pt>
                <c:pt idx="4874">
                  <c:v>40382.125</c:v>
                </c:pt>
                <c:pt idx="4875">
                  <c:v>40382.166666666664</c:v>
                </c:pt>
                <c:pt idx="4876">
                  <c:v>40382.208333333336</c:v>
                </c:pt>
                <c:pt idx="4877">
                  <c:v>40382.25</c:v>
                </c:pt>
                <c:pt idx="4878">
                  <c:v>40382.291666666664</c:v>
                </c:pt>
                <c:pt idx="4879">
                  <c:v>40382.333333333336</c:v>
                </c:pt>
                <c:pt idx="4880">
                  <c:v>40382.375</c:v>
                </c:pt>
                <c:pt idx="4881">
                  <c:v>40382.416666666664</c:v>
                </c:pt>
                <c:pt idx="4882">
                  <c:v>40382.458333333336</c:v>
                </c:pt>
                <c:pt idx="4883">
                  <c:v>40382.5</c:v>
                </c:pt>
                <c:pt idx="4884">
                  <c:v>40382.541666666664</c:v>
                </c:pt>
                <c:pt idx="4885">
                  <c:v>40382.583333333336</c:v>
                </c:pt>
                <c:pt idx="4886">
                  <c:v>40382.625</c:v>
                </c:pt>
                <c:pt idx="4887">
                  <c:v>40382.666666666664</c:v>
                </c:pt>
                <c:pt idx="4888">
                  <c:v>40382.708333333336</c:v>
                </c:pt>
                <c:pt idx="4889">
                  <c:v>40382.75</c:v>
                </c:pt>
                <c:pt idx="4890">
                  <c:v>40382.791666666664</c:v>
                </c:pt>
                <c:pt idx="4891">
                  <c:v>40382.833333333336</c:v>
                </c:pt>
                <c:pt idx="4892">
                  <c:v>40382.875</c:v>
                </c:pt>
                <c:pt idx="4893">
                  <c:v>40382.916666666664</c:v>
                </c:pt>
                <c:pt idx="4894">
                  <c:v>40382.958333333336</c:v>
                </c:pt>
                <c:pt idx="4895">
                  <c:v>40383</c:v>
                </c:pt>
                <c:pt idx="4896">
                  <c:v>40383.041666666664</c:v>
                </c:pt>
                <c:pt idx="4897">
                  <c:v>40383.083333333336</c:v>
                </c:pt>
                <c:pt idx="4898">
                  <c:v>40383.125</c:v>
                </c:pt>
                <c:pt idx="4899">
                  <c:v>40383.166666666664</c:v>
                </c:pt>
                <c:pt idx="4900">
                  <c:v>40383.208333333336</c:v>
                </c:pt>
                <c:pt idx="4901">
                  <c:v>40383.25</c:v>
                </c:pt>
                <c:pt idx="4902">
                  <c:v>40383.291666666664</c:v>
                </c:pt>
                <c:pt idx="4903">
                  <c:v>40383.333333333336</c:v>
                </c:pt>
                <c:pt idx="4904">
                  <c:v>40383.375</c:v>
                </c:pt>
                <c:pt idx="4905">
                  <c:v>40383.416666666664</c:v>
                </c:pt>
                <c:pt idx="4906">
                  <c:v>40383.458333333336</c:v>
                </c:pt>
                <c:pt idx="4907">
                  <c:v>40383.5</c:v>
                </c:pt>
                <c:pt idx="4908">
                  <c:v>40383.541666666664</c:v>
                </c:pt>
                <c:pt idx="4909">
                  <c:v>40383.583333333336</c:v>
                </c:pt>
                <c:pt idx="4910">
                  <c:v>40383.625</c:v>
                </c:pt>
                <c:pt idx="4911">
                  <c:v>40383.666666666664</c:v>
                </c:pt>
                <c:pt idx="4912">
                  <c:v>40383.708333333336</c:v>
                </c:pt>
                <c:pt idx="4913">
                  <c:v>40383.75</c:v>
                </c:pt>
                <c:pt idx="4914">
                  <c:v>40383.791666666664</c:v>
                </c:pt>
                <c:pt idx="4915">
                  <c:v>40383.833333333336</c:v>
                </c:pt>
                <c:pt idx="4916">
                  <c:v>40383.875</c:v>
                </c:pt>
                <c:pt idx="4917">
                  <c:v>40383.916666666664</c:v>
                </c:pt>
                <c:pt idx="4918">
                  <c:v>40383.958333333336</c:v>
                </c:pt>
                <c:pt idx="4919">
                  <c:v>40384</c:v>
                </c:pt>
                <c:pt idx="4920">
                  <c:v>40384.041666666664</c:v>
                </c:pt>
                <c:pt idx="4921">
                  <c:v>40384.083333333336</c:v>
                </c:pt>
                <c:pt idx="4922">
                  <c:v>40384.125</c:v>
                </c:pt>
                <c:pt idx="4923">
                  <c:v>40384.166666666664</c:v>
                </c:pt>
                <c:pt idx="4924">
                  <c:v>40384.208333333336</c:v>
                </c:pt>
                <c:pt idx="4925">
                  <c:v>40384.25</c:v>
                </c:pt>
                <c:pt idx="4926">
                  <c:v>40384.291666666664</c:v>
                </c:pt>
                <c:pt idx="4927">
                  <c:v>40384.333333333336</c:v>
                </c:pt>
                <c:pt idx="4928">
                  <c:v>40384.375</c:v>
                </c:pt>
                <c:pt idx="4929">
                  <c:v>40384.416666666664</c:v>
                </c:pt>
                <c:pt idx="4930">
                  <c:v>40384.458333333336</c:v>
                </c:pt>
                <c:pt idx="4931">
                  <c:v>40384.5</c:v>
                </c:pt>
                <c:pt idx="4932">
                  <c:v>40384.541666666664</c:v>
                </c:pt>
                <c:pt idx="4933">
                  <c:v>40384.583333333336</c:v>
                </c:pt>
                <c:pt idx="4934">
                  <c:v>40384.625</c:v>
                </c:pt>
                <c:pt idx="4935">
                  <c:v>40384.666666666664</c:v>
                </c:pt>
                <c:pt idx="4936">
                  <c:v>40384.708333333336</c:v>
                </c:pt>
                <c:pt idx="4937">
                  <c:v>40384.75</c:v>
                </c:pt>
                <c:pt idx="4938">
                  <c:v>40384.791666666664</c:v>
                </c:pt>
                <c:pt idx="4939">
                  <c:v>40384.833333333336</c:v>
                </c:pt>
                <c:pt idx="4940">
                  <c:v>40384.875</c:v>
                </c:pt>
                <c:pt idx="4941">
                  <c:v>40384.916666666664</c:v>
                </c:pt>
                <c:pt idx="4942">
                  <c:v>40384.958333333336</c:v>
                </c:pt>
                <c:pt idx="4943">
                  <c:v>40385</c:v>
                </c:pt>
                <c:pt idx="4944">
                  <c:v>40385.041666666664</c:v>
                </c:pt>
                <c:pt idx="4945">
                  <c:v>40385.083333333336</c:v>
                </c:pt>
                <c:pt idx="4946">
                  <c:v>40385.125</c:v>
                </c:pt>
                <c:pt idx="4947">
                  <c:v>40385.166666666664</c:v>
                </c:pt>
                <c:pt idx="4948">
                  <c:v>40385.208333333336</c:v>
                </c:pt>
                <c:pt idx="4949">
                  <c:v>40385.25</c:v>
                </c:pt>
                <c:pt idx="4950">
                  <c:v>40385.291666666664</c:v>
                </c:pt>
                <c:pt idx="4951">
                  <c:v>40385.333333333336</c:v>
                </c:pt>
                <c:pt idx="4952">
                  <c:v>40385.375</c:v>
                </c:pt>
                <c:pt idx="4953">
                  <c:v>40385.416666666664</c:v>
                </c:pt>
                <c:pt idx="4954">
                  <c:v>40385.458333333336</c:v>
                </c:pt>
                <c:pt idx="4955">
                  <c:v>40385.5</c:v>
                </c:pt>
                <c:pt idx="4956">
                  <c:v>40385.541666666664</c:v>
                </c:pt>
                <c:pt idx="4957">
                  <c:v>40385.583333333336</c:v>
                </c:pt>
                <c:pt idx="4958">
                  <c:v>40385.625</c:v>
                </c:pt>
                <c:pt idx="4959">
                  <c:v>40385.666666666664</c:v>
                </c:pt>
                <c:pt idx="4960">
                  <c:v>40385.708333333336</c:v>
                </c:pt>
                <c:pt idx="4961">
                  <c:v>40385.75</c:v>
                </c:pt>
                <c:pt idx="4962">
                  <c:v>40385.791666666664</c:v>
                </c:pt>
                <c:pt idx="4963">
                  <c:v>40385.833333333336</c:v>
                </c:pt>
                <c:pt idx="4964">
                  <c:v>40385.875</c:v>
                </c:pt>
                <c:pt idx="4965">
                  <c:v>40385.916666666664</c:v>
                </c:pt>
                <c:pt idx="4966">
                  <c:v>40385.958333333336</c:v>
                </c:pt>
                <c:pt idx="4967">
                  <c:v>40386</c:v>
                </c:pt>
                <c:pt idx="4968">
                  <c:v>40386.041666666664</c:v>
                </c:pt>
                <c:pt idx="4969">
                  <c:v>40386.083333333336</c:v>
                </c:pt>
                <c:pt idx="4970">
                  <c:v>40386.125</c:v>
                </c:pt>
                <c:pt idx="4971">
                  <c:v>40386.166666666664</c:v>
                </c:pt>
                <c:pt idx="4972">
                  <c:v>40386.208333333336</c:v>
                </c:pt>
                <c:pt idx="4973">
                  <c:v>40386.25</c:v>
                </c:pt>
                <c:pt idx="4974">
                  <c:v>40386.291666666664</c:v>
                </c:pt>
                <c:pt idx="4975">
                  <c:v>40386.333333333336</c:v>
                </c:pt>
                <c:pt idx="4976">
                  <c:v>40386.375</c:v>
                </c:pt>
                <c:pt idx="4977">
                  <c:v>40386.416666666664</c:v>
                </c:pt>
                <c:pt idx="4978">
                  <c:v>40386.458333333336</c:v>
                </c:pt>
                <c:pt idx="4979">
                  <c:v>40386.5</c:v>
                </c:pt>
                <c:pt idx="4980">
                  <c:v>40386.541666666664</c:v>
                </c:pt>
                <c:pt idx="4981">
                  <c:v>40386.583333333336</c:v>
                </c:pt>
                <c:pt idx="4982">
                  <c:v>40386.625</c:v>
                </c:pt>
                <c:pt idx="4983">
                  <c:v>40386.666666666664</c:v>
                </c:pt>
                <c:pt idx="4984">
                  <c:v>40386.708333333336</c:v>
                </c:pt>
                <c:pt idx="4985">
                  <c:v>40386.75</c:v>
                </c:pt>
                <c:pt idx="4986">
                  <c:v>40386.791666666664</c:v>
                </c:pt>
                <c:pt idx="4987">
                  <c:v>40386.833333333336</c:v>
                </c:pt>
                <c:pt idx="4988">
                  <c:v>40386.875</c:v>
                </c:pt>
                <c:pt idx="4989">
                  <c:v>40386.916666666664</c:v>
                </c:pt>
                <c:pt idx="4990">
                  <c:v>40386.958333333336</c:v>
                </c:pt>
                <c:pt idx="4991">
                  <c:v>40387</c:v>
                </c:pt>
                <c:pt idx="4992">
                  <c:v>40387.041666666664</c:v>
                </c:pt>
                <c:pt idx="4993">
                  <c:v>40387.083333333336</c:v>
                </c:pt>
                <c:pt idx="4994">
                  <c:v>40387.125</c:v>
                </c:pt>
                <c:pt idx="4995">
                  <c:v>40387.166666666664</c:v>
                </c:pt>
                <c:pt idx="4996">
                  <c:v>40387.208333333336</c:v>
                </c:pt>
                <c:pt idx="4997">
                  <c:v>40387.25</c:v>
                </c:pt>
                <c:pt idx="4998">
                  <c:v>40387.291666666664</c:v>
                </c:pt>
                <c:pt idx="4999">
                  <c:v>40387.333333333336</c:v>
                </c:pt>
                <c:pt idx="5000">
                  <c:v>40387.375</c:v>
                </c:pt>
                <c:pt idx="5001">
                  <c:v>40387.416666666664</c:v>
                </c:pt>
                <c:pt idx="5002">
                  <c:v>40387.458333333336</c:v>
                </c:pt>
                <c:pt idx="5003">
                  <c:v>40387.5</c:v>
                </c:pt>
                <c:pt idx="5004">
                  <c:v>40387.541666666664</c:v>
                </c:pt>
                <c:pt idx="5005">
                  <c:v>40387.583333333336</c:v>
                </c:pt>
                <c:pt idx="5006">
                  <c:v>40387.625</c:v>
                </c:pt>
                <c:pt idx="5007">
                  <c:v>40387.666666666664</c:v>
                </c:pt>
                <c:pt idx="5008">
                  <c:v>40387.708333333336</c:v>
                </c:pt>
                <c:pt idx="5009">
                  <c:v>40387.75</c:v>
                </c:pt>
                <c:pt idx="5010">
                  <c:v>40387.791666666664</c:v>
                </c:pt>
                <c:pt idx="5011">
                  <c:v>40387.833333333336</c:v>
                </c:pt>
                <c:pt idx="5012">
                  <c:v>40387.875</c:v>
                </c:pt>
                <c:pt idx="5013">
                  <c:v>40387.916666666664</c:v>
                </c:pt>
                <c:pt idx="5014">
                  <c:v>40387.958333333336</c:v>
                </c:pt>
                <c:pt idx="5015">
                  <c:v>40388</c:v>
                </c:pt>
                <c:pt idx="5016">
                  <c:v>40388.041666666664</c:v>
                </c:pt>
                <c:pt idx="5017">
                  <c:v>40388.083333333336</c:v>
                </c:pt>
                <c:pt idx="5018">
                  <c:v>40388.125</c:v>
                </c:pt>
                <c:pt idx="5019">
                  <c:v>40388.166666666664</c:v>
                </c:pt>
                <c:pt idx="5020">
                  <c:v>40388.208333333336</c:v>
                </c:pt>
                <c:pt idx="5021">
                  <c:v>40388.25</c:v>
                </c:pt>
                <c:pt idx="5022">
                  <c:v>40388.291666666664</c:v>
                </c:pt>
                <c:pt idx="5023">
                  <c:v>40388.333333333336</c:v>
                </c:pt>
                <c:pt idx="5024">
                  <c:v>40388.375</c:v>
                </c:pt>
                <c:pt idx="5025">
                  <c:v>40388.416666666664</c:v>
                </c:pt>
                <c:pt idx="5026">
                  <c:v>40388.458333333336</c:v>
                </c:pt>
                <c:pt idx="5027">
                  <c:v>40388.5</c:v>
                </c:pt>
                <c:pt idx="5028">
                  <c:v>40388.541666666664</c:v>
                </c:pt>
                <c:pt idx="5029">
                  <c:v>40388.583333333336</c:v>
                </c:pt>
                <c:pt idx="5030">
                  <c:v>40388.625</c:v>
                </c:pt>
                <c:pt idx="5031">
                  <c:v>40388.666666666664</c:v>
                </c:pt>
                <c:pt idx="5032">
                  <c:v>40388.708333333336</c:v>
                </c:pt>
                <c:pt idx="5033">
                  <c:v>40388.75</c:v>
                </c:pt>
                <c:pt idx="5034">
                  <c:v>40388.791666666664</c:v>
                </c:pt>
                <c:pt idx="5035">
                  <c:v>40388.833333333336</c:v>
                </c:pt>
                <c:pt idx="5036">
                  <c:v>40388.875</c:v>
                </c:pt>
                <c:pt idx="5037">
                  <c:v>40388.916666666664</c:v>
                </c:pt>
                <c:pt idx="5038">
                  <c:v>40388.958333333336</c:v>
                </c:pt>
                <c:pt idx="5039">
                  <c:v>40389</c:v>
                </c:pt>
                <c:pt idx="5040">
                  <c:v>40389.041666666664</c:v>
                </c:pt>
                <c:pt idx="5041">
                  <c:v>40389.083333333336</c:v>
                </c:pt>
                <c:pt idx="5042">
                  <c:v>40389.125</c:v>
                </c:pt>
                <c:pt idx="5043">
                  <c:v>40389.166666666664</c:v>
                </c:pt>
                <c:pt idx="5044">
                  <c:v>40389.208333333336</c:v>
                </c:pt>
                <c:pt idx="5045">
                  <c:v>40389.25</c:v>
                </c:pt>
                <c:pt idx="5046">
                  <c:v>40389.291666666664</c:v>
                </c:pt>
                <c:pt idx="5047">
                  <c:v>40389.333333333336</c:v>
                </c:pt>
                <c:pt idx="5048">
                  <c:v>40389.375</c:v>
                </c:pt>
                <c:pt idx="5049">
                  <c:v>40389.416666666664</c:v>
                </c:pt>
                <c:pt idx="5050">
                  <c:v>40389.458333333336</c:v>
                </c:pt>
                <c:pt idx="5051">
                  <c:v>40389.5</c:v>
                </c:pt>
                <c:pt idx="5052">
                  <c:v>40389.541666666664</c:v>
                </c:pt>
                <c:pt idx="5053">
                  <c:v>40389.583333333336</c:v>
                </c:pt>
                <c:pt idx="5054">
                  <c:v>40389.625</c:v>
                </c:pt>
                <c:pt idx="5055">
                  <c:v>40389.666666666664</c:v>
                </c:pt>
                <c:pt idx="5056">
                  <c:v>40389.708333333336</c:v>
                </c:pt>
                <c:pt idx="5057">
                  <c:v>40389.75</c:v>
                </c:pt>
                <c:pt idx="5058">
                  <c:v>40389.791666666664</c:v>
                </c:pt>
                <c:pt idx="5059">
                  <c:v>40389.833333333336</c:v>
                </c:pt>
                <c:pt idx="5060">
                  <c:v>40389.875</c:v>
                </c:pt>
                <c:pt idx="5061">
                  <c:v>40389.916666666664</c:v>
                </c:pt>
                <c:pt idx="5062">
                  <c:v>40389.958333333336</c:v>
                </c:pt>
                <c:pt idx="5063">
                  <c:v>40390</c:v>
                </c:pt>
                <c:pt idx="5064">
                  <c:v>40390.041666666664</c:v>
                </c:pt>
                <c:pt idx="5065">
                  <c:v>40390.083333333336</c:v>
                </c:pt>
                <c:pt idx="5066">
                  <c:v>40390.125</c:v>
                </c:pt>
                <c:pt idx="5067">
                  <c:v>40390.166666666664</c:v>
                </c:pt>
                <c:pt idx="5068">
                  <c:v>40390.208333333336</c:v>
                </c:pt>
                <c:pt idx="5069">
                  <c:v>40390.25</c:v>
                </c:pt>
                <c:pt idx="5070">
                  <c:v>40390.291666666664</c:v>
                </c:pt>
                <c:pt idx="5071">
                  <c:v>40390.333333333336</c:v>
                </c:pt>
                <c:pt idx="5072">
                  <c:v>40390.375</c:v>
                </c:pt>
                <c:pt idx="5073">
                  <c:v>40390.416666666664</c:v>
                </c:pt>
                <c:pt idx="5074">
                  <c:v>40390.458333333336</c:v>
                </c:pt>
                <c:pt idx="5075">
                  <c:v>40390.5</c:v>
                </c:pt>
                <c:pt idx="5076">
                  <c:v>40390.541666666664</c:v>
                </c:pt>
                <c:pt idx="5077">
                  <c:v>40390.583333333336</c:v>
                </c:pt>
                <c:pt idx="5078">
                  <c:v>40390.625</c:v>
                </c:pt>
                <c:pt idx="5079">
                  <c:v>40390.666666666664</c:v>
                </c:pt>
                <c:pt idx="5080">
                  <c:v>40390.708333333336</c:v>
                </c:pt>
                <c:pt idx="5081">
                  <c:v>40390.75</c:v>
                </c:pt>
                <c:pt idx="5082">
                  <c:v>40390.791666666664</c:v>
                </c:pt>
                <c:pt idx="5083">
                  <c:v>40390.833333333336</c:v>
                </c:pt>
                <c:pt idx="5084">
                  <c:v>40390.875</c:v>
                </c:pt>
                <c:pt idx="5085">
                  <c:v>40390.916666666664</c:v>
                </c:pt>
                <c:pt idx="5086">
                  <c:v>40390.958333333336</c:v>
                </c:pt>
                <c:pt idx="5087">
                  <c:v>40391</c:v>
                </c:pt>
                <c:pt idx="5088">
                  <c:v>40391.041666666664</c:v>
                </c:pt>
                <c:pt idx="5089">
                  <c:v>40391.083333333336</c:v>
                </c:pt>
                <c:pt idx="5090">
                  <c:v>40391.125</c:v>
                </c:pt>
                <c:pt idx="5091">
                  <c:v>40391.166666666664</c:v>
                </c:pt>
                <c:pt idx="5092">
                  <c:v>40391.208333333336</c:v>
                </c:pt>
                <c:pt idx="5093">
                  <c:v>40391.25</c:v>
                </c:pt>
                <c:pt idx="5094">
                  <c:v>40391.291666666664</c:v>
                </c:pt>
                <c:pt idx="5095">
                  <c:v>40391.333333333336</c:v>
                </c:pt>
                <c:pt idx="5096">
                  <c:v>40391.375</c:v>
                </c:pt>
                <c:pt idx="5097">
                  <c:v>40391.416666666664</c:v>
                </c:pt>
                <c:pt idx="5098">
                  <c:v>40391.458333333336</c:v>
                </c:pt>
                <c:pt idx="5099">
                  <c:v>40391.5</c:v>
                </c:pt>
                <c:pt idx="5100">
                  <c:v>40391.541666666664</c:v>
                </c:pt>
                <c:pt idx="5101">
                  <c:v>40391.583333333336</c:v>
                </c:pt>
                <c:pt idx="5102">
                  <c:v>40391.625</c:v>
                </c:pt>
                <c:pt idx="5103">
                  <c:v>40391.666666666664</c:v>
                </c:pt>
                <c:pt idx="5104">
                  <c:v>40391.708333333336</c:v>
                </c:pt>
                <c:pt idx="5105">
                  <c:v>40391.75</c:v>
                </c:pt>
                <c:pt idx="5106">
                  <c:v>40391.791666666664</c:v>
                </c:pt>
                <c:pt idx="5107">
                  <c:v>40391.833333333336</c:v>
                </c:pt>
                <c:pt idx="5108">
                  <c:v>40391.875</c:v>
                </c:pt>
                <c:pt idx="5109">
                  <c:v>40391.916666666664</c:v>
                </c:pt>
                <c:pt idx="5110">
                  <c:v>40391.958333333336</c:v>
                </c:pt>
                <c:pt idx="5111">
                  <c:v>40392</c:v>
                </c:pt>
                <c:pt idx="5112">
                  <c:v>40392.041666666664</c:v>
                </c:pt>
                <c:pt idx="5113">
                  <c:v>40392.083333333336</c:v>
                </c:pt>
                <c:pt idx="5114">
                  <c:v>40392.125</c:v>
                </c:pt>
                <c:pt idx="5115">
                  <c:v>40392.166666666664</c:v>
                </c:pt>
                <c:pt idx="5116">
                  <c:v>40392.208333333336</c:v>
                </c:pt>
                <c:pt idx="5117">
                  <c:v>40392.25</c:v>
                </c:pt>
                <c:pt idx="5118">
                  <c:v>40392.291666666664</c:v>
                </c:pt>
                <c:pt idx="5119">
                  <c:v>40392.333333333336</c:v>
                </c:pt>
                <c:pt idx="5120">
                  <c:v>40392.375</c:v>
                </c:pt>
                <c:pt idx="5121">
                  <c:v>40392.416666666664</c:v>
                </c:pt>
                <c:pt idx="5122">
                  <c:v>40392.458333333336</c:v>
                </c:pt>
                <c:pt idx="5123">
                  <c:v>40392.5</c:v>
                </c:pt>
                <c:pt idx="5124">
                  <c:v>40392.541666666664</c:v>
                </c:pt>
                <c:pt idx="5125">
                  <c:v>40392.583333333336</c:v>
                </c:pt>
                <c:pt idx="5126">
                  <c:v>40392.625</c:v>
                </c:pt>
                <c:pt idx="5127">
                  <c:v>40392.666666666664</c:v>
                </c:pt>
                <c:pt idx="5128">
                  <c:v>40392.708333333336</c:v>
                </c:pt>
                <c:pt idx="5129">
                  <c:v>40392.75</c:v>
                </c:pt>
                <c:pt idx="5130">
                  <c:v>40392.791666666664</c:v>
                </c:pt>
                <c:pt idx="5131">
                  <c:v>40392.833333333336</c:v>
                </c:pt>
                <c:pt idx="5132">
                  <c:v>40392.875</c:v>
                </c:pt>
                <c:pt idx="5133">
                  <c:v>40392.916666666664</c:v>
                </c:pt>
                <c:pt idx="5134">
                  <c:v>40392.958333333336</c:v>
                </c:pt>
                <c:pt idx="5135">
                  <c:v>40393</c:v>
                </c:pt>
                <c:pt idx="5136">
                  <c:v>40393.041666666664</c:v>
                </c:pt>
                <c:pt idx="5137">
                  <c:v>40393.083333333336</c:v>
                </c:pt>
                <c:pt idx="5138">
                  <c:v>40393.125</c:v>
                </c:pt>
                <c:pt idx="5139">
                  <c:v>40393.166666666664</c:v>
                </c:pt>
                <c:pt idx="5140">
                  <c:v>40393.208333333336</c:v>
                </c:pt>
                <c:pt idx="5141">
                  <c:v>40393.25</c:v>
                </c:pt>
                <c:pt idx="5142">
                  <c:v>40393.291666666664</c:v>
                </c:pt>
                <c:pt idx="5143">
                  <c:v>40393.333333333336</c:v>
                </c:pt>
                <c:pt idx="5144">
                  <c:v>40393.375</c:v>
                </c:pt>
                <c:pt idx="5145">
                  <c:v>40393.416666666664</c:v>
                </c:pt>
                <c:pt idx="5146">
                  <c:v>40393.458333333336</c:v>
                </c:pt>
                <c:pt idx="5147">
                  <c:v>40393.5</c:v>
                </c:pt>
                <c:pt idx="5148">
                  <c:v>40393.541666666664</c:v>
                </c:pt>
                <c:pt idx="5149">
                  <c:v>40393.583333333336</c:v>
                </c:pt>
                <c:pt idx="5150">
                  <c:v>40393.625</c:v>
                </c:pt>
                <c:pt idx="5151">
                  <c:v>40393.666666666664</c:v>
                </c:pt>
                <c:pt idx="5152">
                  <c:v>40393.708333333336</c:v>
                </c:pt>
                <c:pt idx="5153">
                  <c:v>40393.75</c:v>
                </c:pt>
                <c:pt idx="5154">
                  <c:v>40393.791666666664</c:v>
                </c:pt>
                <c:pt idx="5155">
                  <c:v>40393.833333333336</c:v>
                </c:pt>
                <c:pt idx="5156">
                  <c:v>40393.875</c:v>
                </c:pt>
                <c:pt idx="5157">
                  <c:v>40393.916666666664</c:v>
                </c:pt>
                <c:pt idx="5158">
                  <c:v>40393.958333333336</c:v>
                </c:pt>
                <c:pt idx="5159">
                  <c:v>40394</c:v>
                </c:pt>
                <c:pt idx="5160">
                  <c:v>40394.041666666664</c:v>
                </c:pt>
                <c:pt idx="5161">
                  <c:v>40394.083333333336</c:v>
                </c:pt>
                <c:pt idx="5162">
                  <c:v>40394.125</c:v>
                </c:pt>
                <c:pt idx="5163">
                  <c:v>40394.166666666664</c:v>
                </c:pt>
                <c:pt idx="5164">
                  <c:v>40394.208333333336</c:v>
                </c:pt>
                <c:pt idx="5165">
                  <c:v>40394.25</c:v>
                </c:pt>
                <c:pt idx="5166">
                  <c:v>40394.291666666664</c:v>
                </c:pt>
                <c:pt idx="5167">
                  <c:v>40394.333333333336</c:v>
                </c:pt>
                <c:pt idx="5168">
                  <c:v>40394.375</c:v>
                </c:pt>
                <c:pt idx="5169">
                  <c:v>40394.416666666664</c:v>
                </c:pt>
                <c:pt idx="5170">
                  <c:v>40394.458333333336</c:v>
                </c:pt>
                <c:pt idx="5171">
                  <c:v>40394.5</c:v>
                </c:pt>
                <c:pt idx="5172">
                  <c:v>40394.541666666664</c:v>
                </c:pt>
                <c:pt idx="5173">
                  <c:v>40394.583333333336</c:v>
                </c:pt>
                <c:pt idx="5174">
                  <c:v>40394.625</c:v>
                </c:pt>
                <c:pt idx="5175">
                  <c:v>40394.666666666664</c:v>
                </c:pt>
                <c:pt idx="5176">
                  <c:v>40394.708333333336</c:v>
                </c:pt>
                <c:pt idx="5177">
                  <c:v>40394.75</c:v>
                </c:pt>
                <c:pt idx="5178">
                  <c:v>40394.791666666664</c:v>
                </c:pt>
                <c:pt idx="5179">
                  <c:v>40394.833333333336</c:v>
                </c:pt>
                <c:pt idx="5180">
                  <c:v>40394.875</c:v>
                </c:pt>
                <c:pt idx="5181">
                  <c:v>40394.916666666664</c:v>
                </c:pt>
                <c:pt idx="5182">
                  <c:v>40394.958333333336</c:v>
                </c:pt>
                <c:pt idx="5183">
                  <c:v>40395</c:v>
                </c:pt>
                <c:pt idx="5184">
                  <c:v>40395.041666666664</c:v>
                </c:pt>
                <c:pt idx="5185">
                  <c:v>40395.083333333336</c:v>
                </c:pt>
                <c:pt idx="5186">
                  <c:v>40395.125</c:v>
                </c:pt>
                <c:pt idx="5187">
                  <c:v>40395.166666666664</c:v>
                </c:pt>
                <c:pt idx="5188">
                  <c:v>40395.208333333336</c:v>
                </c:pt>
                <c:pt idx="5189">
                  <c:v>40395.25</c:v>
                </c:pt>
                <c:pt idx="5190">
                  <c:v>40395.291666666664</c:v>
                </c:pt>
                <c:pt idx="5191">
                  <c:v>40395.333333333336</c:v>
                </c:pt>
                <c:pt idx="5192">
                  <c:v>40395.375</c:v>
                </c:pt>
                <c:pt idx="5193">
                  <c:v>40395.416666666664</c:v>
                </c:pt>
                <c:pt idx="5194">
                  <c:v>40395.458333333336</c:v>
                </c:pt>
                <c:pt idx="5195">
                  <c:v>40395.5</c:v>
                </c:pt>
                <c:pt idx="5196">
                  <c:v>40395.541666666664</c:v>
                </c:pt>
                <c:pt idx="5197">
                  <c:v>40395.583333333336</c:v>
                </c:pt>
                <c:pt idx="5198">
                  <c:v>40395.625</c:v>
                </c:pt>
                <c:pt idx="5199">
                  <c:v>40395.666666666664</c:v>
                </c:pt>
                <c:pt idx="5200">
                  <c:v>40395.708333333336</c:v>
                </c:pt>
                <c:pt idx="5201">
                  <c:v>40395.75</c:v>
                </c:pt>
                <c:pt idx="5202">
                  <c:v>40395.791666666664</c:v>
                </c:pt>
                <c:pt idx="5203">
                  <c:v>40395.833333333336</c:v>
                </c:pt>
                <c:pt idx="5204">
                  <c:v>40395.875</c:v>
                </c:pt>
                <c:pt idx="5205">
                  <c:v>40395.916666666664</c:v>
                </c:pt>
                <c:pt idx="5206">
                  <c:v>40395.958333333336</c:v>
                </c:pt>
                <c:pt idx="5207">
                  <c:v>40396</c:v>
                </c:pt>
                <c:pt idx="5208">
                  <c:v>40396.041666666664</c:v>
                </c:pt>
                <c:pt idx="5209">
                  <c:v>40396.083333333336</c:v>
                </c:pt>
                <c:pt idx="5210">
                  <c:v>40396.125</c:v>
                </c:pt>
                <c:pt idx="5211">
                  <c:v>40396.166666666664</c:v>
                </c:pt>
                <c:pt idx="5212">
                  <c:v>40396.208333333336</c:v>
                </c:pt>
                <c:pt idx="5213">
                  <c:v>40396.25</c:v>
                </c:pt>
                <c:pt idx="5214">
                  <c:v>40396.291666666664</c:v>
                </c:pt>
                <c:pt idx="5215">
                  <c:v>40396.333333333336</c:v>
                </c:pt>
                <c:pt idx="5216">
                  <c:v>40396.375</c:v>
                </c:pt>
                <c:pt idx="5217">
                  <c:v>40396.416666666664</c:v>
                </c:pt>
                <c:pt idx="5218">
                  <c:v>40396.458333333336</c:v>
                </c:pt>
                <c:pt idx="5219">
                  <c:v>40396.5</c:v>
                </c:pt>
                <c:pt idx="5220">
                  <c:v>40396.541666666664</c:v>
                </c:pt>
                <c:pt idx="5221">
                  <c:v>40396.583333333336</c:v>
                </c:pt>
                <c:pt idx="5222">
                  <c:v>40396.625</c:v>
                </c:pt>
                <c:pt idx="5223">
                  <c:v>40396.666666666664</c:v>
                </c:pt>
                <c:pt idx="5224">
                  <c:v>40396.708333333336</c:v>
                </c:pt>
                <c:pt idx="5225">
                  <c:v>40396.75</c:v>
                </c:pt>
                <c:pt idx="5226">
                  <c:v>40396.791666666664</c:v>
                </c:pt>
                <c:pt idx="5227">
                  <c:v>40396.833333333336</c:v>
                </c:pt>
                <c:pt idx="5228">
                  <c:v>40396.875</c:v>
                </c:pt>
                <c:pt idx="5229">
                  <c:v>40396.916666666664</c:v>
                </c:pt>
                <c:pt idx="5230">
                  <c:v>40396.958333333336</c:v>
                </c:pt>
                <c:pt idx="5231">
                  <c:v>40397</c:v>
                </c:pt>
                <c:pt idx="5232">
                  <c:v>40397.041666666664</c:v>
                </c:pt>
                <c:pt idx="5233">
                  <c:v>40397.083333333336</c:v>
                </c:pt>
                <c:pt idx="5234">
                  <c:v>40397.125</c:v>
                </c:pt>
                <c:pt idx="5235">
                  <c:v>40397.166666666664</c:v>
                </c:pt>
                <c:pt idx="5236">
                  <c:v>40397.208333333336</c:v>
                </c:pt>
                <c:pt idx="5237">
                  <c:v>40397.25</c:v>
                </c:pt>
                <c:pt idx="5238">
                  <c:v>40397.291666666664</c:v>
                </c:pt>
                <c:pt idx="5239">
                  <c:v>40397.333333333336</c:v>
                </c:pt>
                <c:pt idx="5240">
                  <c:v>40397.375</c:v>
                </c:pt>
                <c:pt idx="5241">
                  <c:v>40397.416666666664</c:v>
                </c:pt>
                <c:pt idx="5242">
                  <c:v>40397.458333333336</c:v>
                </c:pt>
                <c:pt idx="5243">
                  <c:v>40397.5</c:v>
                </c:pt>
                <c:pt idx="5244">
                  <c:v>40397.541666666664</c:v>
                </c:pt>
                <c:pt idx="5245">
                  <c:v>40397.583333333336</c:v>
                </c:pt>
                <c:pt idx="5246">
                  <c:v>40397.625</c:v>
                </c:pt>
                <c:pt idx="5247">
                  <c:v>40397.666666666664</c:v>
                </c:pt>
                <c:pt idx="5248">
                  <c:v>40397.708333333336</c:v>
                </c:pt>
                <c:pt idx="5249">
                  <c:v>40397.75</c:v>
                </c:pt>
                <c:pt idx="5250">
                  <c:v>40397.791666666664</c:v>
                </c:pt>
                <c:pt idx="5251">
                  <c:v>40397.833333333336</c:v>
                </c:pt>
                <c:pt idx="5252">
                  <c:v>40397.875</c:v>
                </c:pt>
                <c:pt idx="5253">
                  <c:v>40397.916666666664</c:v>
                </c:pt>
                <c:pt idx="5254">
                  <c:v>40397.958333333336</c:v>
                </c:pt>
                <c:pt idx="5255">
                  <c:v>40398</c:v>
                </c:pt>
                <c:pt idx="5256">
                  <c:v>40398.041666666664</c:v>
                </c:pt>
                <c:pt idx="5257">
                  <c:v>40398.083333333336</c:v>
                </c:pt>
                <c:pt idx="5258">
                  <c:v>40398.125</c:v>
                </c:pt>
                <c:pt idx="5259">
                  <c:v>40398.166666666664</c:v>
                </c:pt>
                <c:pt idx="5260">
                  <c:v>40398.208333333336</c:v>
                </c:pt>
                <c:pt idx="5261">
                  <c:v>40398.25</c:v>
                </c:pt>
                <c:pt idx="5262">
                  <c:v>40398.291666666664</c:v>
                </c:pt>
                <c:pt idx="5263">
                  <c:v>40398.333333333336</c:v>
                </c:pt>
                <c:pt idx="5264">
                  <c:v>40398.375</c:v>
                </c:pt>
                <c:pt idx="5265">
                  <c:v>40398.416666666664</c:v>
                </c:pt>
                <c:pt idx="5266">
                  <c:v>40398.458333333336</c:v>
                </c:pt>
                <c:pt idx="5267">
                  <c:v>40398.5</c:v>
                </c:pt>
                <c:pt idx="5268">
                  <c:v>40398.541666666664</c:v>
                </c:pt>
                <c:pt idx="5269">
                  <c:v>40398.583333333336</c:v>
                </c:pt>
                <c:pt idx="5270">
                  <c:v>40398.625</c:v>
                </c:pt>
                <c:pt idx="5271">
                  <c:v>40398.666666666664</c:v>
                </c:pt>
                <c:pt idx="5272">
                  <c:v>40398.708333333336</c:v>
                </c:pt>
                <c:pt idx="5273">
                  <c:v>40398.75</c:v>
                </c:pt>
                <c:pt idx="5274">
                  <c:v>40398.791666666664</c:v>
                </c:pt>
                <c:pt idx="5275">
                  <c:v>40398.833333333336</c:v>
                </c:pt>
                <c:pt idx="5276">
                  <c:v>40398.875</c:v>
                </c:pt>
                <c:pt idx="5277">
                  <c:v>40398.916666666664</c:v>
                </c:pt>
                <c:pt idx="5278">
                  <c:v>40398.958333333336</c:v>
                </c:pt>
                <c:pt idx="5279">
                  <c:v>40399</c:v>
                </c:pt>
                <c:pt idx="5280">
                  <c:v>40399.041666666664</c:v>
                </c:pt>
                <c:pt idx="5281">
                  <c:v>40399.083333333336</c:v>
                </c:pt>
                <c:pt idx="5282">
                  <c:v>40399.125</c:v>
                </c:pt>
                <c:pt idx="5283">
                  <c:v>40399.166666666664</c:v>
                </c:pt>
                <c:pt idx="5284">
                  <c:v>40399.208333333336</c:v>
                </c:pt>
                <c:pt idx="5285">
                  <c:v>40399.25</c:v>
                </c:pt>
                <c:pt idx="5286">
                  <c:v>40399.291666666664</c:v>
                </c:pt>
                <c:pt idx="5287">
                  <c:v>40399.333333333336</c:v>
                </c:pt>
                <c:pt idx="5288">
                  <c:v>40399.375</c:v>
                </c:pt>
                <c:pt idx="5289">
                  <c:v>40399.416666666664</c:v>
                </c:pt>
                <c:pt idx="5290">
                  <c:v>40399.458333333336</c:v>
                </c:pt>
                <c:pt idx="5291">
                  <c:v>40399.5</c:v>
                </c:pt>
                <c:pt idx="5292">
                  <c:v>40399.541666666664</c:v>
                </c:pt>
                <c:pt idx="5293">
                  <c:v>40399.583333333336</c:v>
                </c:pt>
                <c:pt idx="5294">
                  <c:v>40399.625</c:v>
                </c:pt>
                <c:pt idx="5295">
                  <c:v>40399.666666666664</c:v>
                </c:pt>
                <c:pt idx="5296">
                  <c:v>40399.708333333336</c:v>
                </c:pt>
                <c:pt idx="5297">
                  <c:v>40399.75</c:v>
                </c:pt>
                <c:pt idx="5298">
                  <c:v>40399.791666666664</c:v>
                </c:pt>
                <c:pt idx="5299">
                  <c:v>40399.833333333336</c:v>
                </c:pt>
                <c:pt idx="5300">
                  <c:v>40399.875</c:v>
                </c:pt>
                <c:pt idx="5301">
                  <c:v>40399.916666666664</c:v>
                </c:pt>
                <c:pt idx="5302">
                  <c:v>40399.958333333336</c:v>
                </c:pt>
                <c:pt idx="5303">
                  <c:v>40400</c:v>
                </c:pt>
                <c:pt idx="5304">
                  <c:v>40400.041666666664</c:v>
                </c:pt>
                <c:pt idx="5305">
                  <c:v>40400.083333333336</c:v>
                </c:pt>
                <c:pt idx="5306">
                  <c:v>40400.125</c:v>
                </c:pt>
                <c:pt idx="5307">
                  <c:v>40400.166666666664</c:v>
                </c:pt>
                <c:pt idx="5308">
                  <c:v>40400.208333333336</c:v>
                </c:pt>
                <c:pt idx="5309">
                  <c:v>40400.25</c:v>
                </c:pt>
                <c:pt idx="5310">
                  <c:v>40400.291666666664</c:v>
                </c:pt>
                <c:pt idx="5311">
                  <c:v>40400.333333333336</c:v>
                </c:pt>
                <c:pt idx="5312">
                  <c:v>40400.375</c:v>
                </c:pt>
                <c:pt idx="5313">
                  <c:v>40400.416666666664</c:v>
                </c:pt>
                <c:pt idx="5314">
                  <c:v>40400.458333333336</c:v>
                </c:pt>
                <c:pt idx="5315">
                  <c:v>40400.5</c:v>
                </c:pt>
                <c:pt idx="5316">
                  <c:v>40400.541666666664</c:v>
                </c:pt>
                <c:pt idx="5317">
                  <c:v>40400.583333333336</c:v>
                </c:pt>
                <c:pt idx="5318">
                  <c:v>40400.625</c:v>
                </c:pt>
                <c:pt idx="5319">
                  <c:v>40400.666666666664</c:v>
                </c:pt>
                <c:pt idx="5320">
                  <c:v>40400.708333333336</c:v>
                </c:pt>
                <c:pt idx="5321">
                  <c:v>40400.75</c:v>
                </c:pt>
                <c:pt idx="5322">
                  <c:v>40400.791666666664</c:v>
                </c:pt>
                <c:pt idx="5323">
                  <c:v>40400.833333333336</c:v>
                </c:pt>
                <c:pt idx="5324">
                  <c:v>40400.875</c:v>
                </c:pt>
                <c:pt idx="5325">
                  <c:v>40400.916666666664</c:v>
                </c:pt>
                <c:pt idx="5326">
                  <c:v>40400.958333333336</c:v>
                </c:pt>
                <c:pt idx="5327">
                  <c:v>40401</c:v>
                </c:pt>
                <c:pt idx="5328">
                  <c:v>40401.041666666664</c:v>
                </c:pt>
                <c:pt idx="5329">
                  <c:v>40401.083333333336</c:v>
                </c:pt>
                <c:pt idx="5330">
                  <c:v>40401.125</c:v>
                </c:pt>
                <c:pt idx="5331">
                  <c:v>40401.166666666664</c:v>
                </c:pt>
                <c:pt idx="5332">
                  <c:v>40401.208333333336</c:v>
                </c:pt>
                <c:pt idx="5333">
                  <c:v>40401.25</c:v>
                </c:pt>
                <c:pt idx="5334">
                  <c:v>40401.291666666664</c:v>
                </c:pt>
                <c:pt idx="5335">
                  <c:v>40401.333333333336</c:v>
                </c:pt>
                <c:pt idx="5336">
                  <c:v>40401.375</c:v>
                </c:pt>
                <c:pt idx="5337">
                  <c:v>40401.416666666664</c:v>
                </c:pt>
                <c:pt idx="5338">
                  <c:v>40401.458333333336</c:v>
                </c:pt>
                <c:pt idx="5339">
                  <c:v>40401.5</c:v>
                </c:pt>
                <c:pt idx="5340">
                  <c:v>40401.541666666664</c:v>
                </c:pt>
                <c:pt idx="5341">
                  <c:v>40401.583333333336</c:v>
                </c:pt>
                <c:pt idx="5342">
                  <c:v>40401.625</c:v>
                </c:pt>
                <c:pt idx="5343">
                  <c:v>40401.666666666664</c:v>
                </c:pt>
                <c:pt idx="5344">
                  <c:v>40401.708333333336</c:v>
                </c:pt>
                <c:pt idx="5345">
                  <c:v>40401.75</c:v>
                </c:pt>
                <c:pt idx="5346">
                  <c:v>40401.791666666664</c:v>
                </c:pt>
                <c:pt idx="5347">
                  <c:v>40401.833333333336</c:v>
                </c:pt>
                <c:pt idx="5348">
                  <c:v>40401.875</c:v>
                </c:pt>
                <c:pt idx="5349">
                  <c:v>40401.916666666664</c:v>
                </c:pt>
                <c:pt idx="5350">
                  <c:v>40401.958333333336</c:v>
                </c:pt>
                <c:pt idx="5351">
                  <c:v>40402</c:v>
                </c:pt>
                <c:pt idx="5352">
                  <c:v>40402.041666666664</c:v>
                </c:pt>
                <c:pt idx="5353">
                  <c:v>40402.083333333336</c:v>
                </c:pt>
                <c:pt idx="5354">
                  <c:v>40402.125</c:v>
                </c:pt>
                <c:pt idx="5355">
                  <c:v>40402.166666666664</c:v>
                </c:pt>
                <c:pt idx="5356">
                  <c:v>40402.208333333336</c:v>
                </c:pt>
                <c:pt idx="5357">
                  <c:v>40402.25</c:v>
                </c:pt>
                <c:pt idx="5358">
                  <c:v>40402.291666666664</c:v>
                </c:pt>
                <c:pt idx="5359">
                  <c:v>40402.333333333336</c:v>
                </c:pt>
                <c:pt idx="5360">
                  <c:v>40402.375</c:v>
                </c:pt>
                <c:pt idx="5361">
                  <c:v>40402.416666666664</c:v>
                </c:pt>
                <c:pt idx="5362">
                  <c:v>40402.458333333336</c:v>
                </c:pt>
                <c:pt idx="5363">
                  <c:v>40402.5</c:v>
                </c:pt>
                <c:pt idx="5364">
                  <c:v>40402.541666666664</c:v>
                </c:pt>
                <c:pt idx="5365">
                  <c:v>40402.583333333336</c:v>
                </c:pt>
                <c:pt idx="5366">
                  <c:v>40402.625</c:v>
                </c:pt>
                <c:pt idx="5367">
                  <c:v>40402.666666666664</c:v>
                </c:pt>
                <c:pt idx="5368">
                  <c:v>40402.708333333336</c:v>
                </c:pt>
                <c:pt idx="5369">
                  <c:v>40402.75</c:v>
                </c:pt>
                <c:pt idx="5370">
                  <c:v>40402.791666666664</c:v>
                </c:pt>
                <c:pt idx="5371">
                  <c:v>40402.833333333336</c:v>
                </c:pt>
                <c:pt idx="5372">
                  <c:v>40402.875</c:v>
                </c:pt>
                <c:pt idx="5373">
                  <c:v>40402.916666666664</c:v>
                </c:pt>
                <c:pt idx="5374">
                  <c:v>40402.958333333336</c:v>
                </c:pt>
                <c:pt idx="5375">
                  <c:v>40403</c:v>
                </c:pt>
                <c:pt idx="5376">
                  <c:v>40403.041666666664</c:v>
                </c:pt>
                <c:pt idx="5377">
                  <c:v>40403.083333333336</c:v>
                </c:pt>
                <c:pt idx="5378">
                  <c:v>40403.125</c:v>
                </c:pt>
                <c:pt idx="5379">
                  <c:v>40403.166666666664</c:v>
                </c:pt>
                <c:pt idx="5380">
                  <c:v>40403.208333333336</c:v>
                </c:pt>
                <c:pt idx="5381">
                  <c:v>40403.25</c:v>
                </c:pt>
                <c:pt idx="5382">
                  <c:v>40403.291666666664</c:v>
                </c:pt>
                <c:pt idx="5383">
                  <c:v>40403.333333333336</c:v>
                </c:pt>
                <c:pt idx="5384">
                  <c:v>40403.375</c:v>
                </c:pt>
                <c:pt idx="5385">
                  <c:v>40403.416666666664</c:v>
                </c:pt>
                <c:pt idx="5386">
                  <c:v>40403.458333333336</c:v>
                </c:pt>
                <c:pt idx="5387">
                  <c:v>40403.5</c:v>
                </c:pt>
                <c:pt idx="5388">
                  <c:v>40403.541666666664</c:v>
                </c:pt>
                <c:pt idx="5389">
                  <c:v>40403.583333333336</c:v>
                </c:pt>
                <c:pt idx="5390">
                  <c:v>40403.625</c:v>
                </c:pt>
                <c:pt idx="5391">
                  <c:v>40403.666666666664</c:v>
                </c:pt>
                <c:pt idx="5392">
                  <c:v>40403.708333333336</c:v>
                </c:pt>
                <c:pt idx="5393">
                  <c:v>40403.75</c:v>
                </c:pt>
                <c:pt idx="5394">
                  <c:v>40403.791666666664</c:v>
                </c:pt>
                <c:pt idx="5395">
                  <c:v>40403.833333333336</c:v>
                </c:pt>
                <c:pt idx="5396">
                  <c:v>40403.875</c:v>
                </c:pt>
                <c:pt idx="5397">
                  <c:v>40403.916666666664</c:v>
                </c:pt>
                <c:pt idx="5398">
                  <c:v>40403.958333333336</c:v>
                </c:pt>
                <c:pt idx="5399">
                  <c:v>40404</c:v>
                </c:pt>
                <c:pt idx="5400">
                  <c:v>40404.041666666664</c:v>
                </c:pt>
                <c:pt idx="5401">
                  <c:v>40404.083333333336</c:v>
                </c:pt>
                <c:pt idx="5402">
                  <c:v>40404.125</c:v>
                </c:pt>
                <c:pt idx="5403">
                  <c:v>40404.166666666664</c:v>
                </c:pt>
                <c:pt idx="5404">
                  <c:v>40404.208333333336</c:v>
                </c:pt>
                <c:pt idx="5405">
                  <c:v>40404.25</c:v>
                </c:pt>
                <c:pt idx="5406">
                  <c:v>40404.291666666664</c:v>
                </c:pt>
                <c:pt idx="5407">
                  <c:v>40404.333333333336</c:v>
                </c:pt>
                <c:pt idx="5408">
                  <c:v>40404.375</c:v>
                </c:pt>
                <c:pt idx="5409">
                  <c:v>40404.416666666664</c:v>
                </c:pt>
                <c:pt idx="5410">
                  <c:v>40404.458333333336</c:v>
                </c:pt>
                <c:pt idx="5411">
                  <c:v>40404.5</c:v>
                </c:pt>
                <c:pt idx="5412">
                  <c:v>40404.541666666664</c:v>
                </c:pt>
                <c:pt idx="5413">
                  <c:v>40404.583333333336</c:v>
                </c:pt>
                <c:pt idx="5414">
                  <c:v>40404.625</c:v>
                </c:pt>
                <c:pt idx="5415">
                  <c:v>40404.666666666664</c:v>
                </c:pt>
                <c:pt idx="5416">
                  <c:v>40404.708333333336</c:v>
                </c:pt>
                <c:pt idx="5417">
                  <c:v>40404.75</c:v>
                </c:pt>
                <c:pt idx="5418">
                  <c:v>40404.791666666664</c:v>
                </c:pt>
                <c:pt idx="5419">
                  <c:v>40404.833333333336</c:v>
                </c:pt>
                <c:pt idx="5420">
                  <c:v>40404.875</c:v>
                </c:pt>
                <c:pt idx="5421">
                  <c:v>40404.916666666664</c:v>
                </c:pt>
                <c:pt idx="5422">
                  <c:v>40404.958333333336</c:v>
                </c:pt>
                <c:pt idx="5423">
                  <c:v>40405</c:v>
                </c:pt>
                <c:pt idx="5424">
                  <c:v>40405.041666666664</c:v>
                </c:pt>
                <c:pt idx="5425">
                  <c:v>40405.083333333336</c:v>
                </c:pt>
                <c:pt idx="5426">
                  <c:v>40405.125</c:v>
                </c:pt>
                <c:pt idx="5427">
                  <c:v>40405.166666666664</c:v>
                </c:pt>
                <c:pt idx="5428">
                  <c:v>40405.208333333336</c:v>
                </c:pt>
                <c:pt idx="5429">
                  <c:v>40405.25</c:v>
                </c:pt>
                <c:pt idx="5430">
                  <c:v>40405.291666666664</c:v>
                </c:pt>
                <c:pt idx="5431">
                  <c:v>40405.333333333336</c:v>
                </c:pt>
                <c:pt idx="5432">
                  <c:v>40405.375</c:v>
                </c:pt>
                <c:pt idx="5433">
                  <c:v>40405.416666666664</c:v>
                </c:pt>
                <c:pt idx="5434">
                  <c:v>40405.458333333336</c:v>
                </c:pt>
                <c:pt idx="5435">
                  <c:v>40405.5</c:v>
                </c:pt>
                <c:pt idx="5436">
                  <c:v>40405.541666666664</c:v>
                </c:pt>
                <c:pt idx="5437">
                  <c:v>40405.583333333336</c:v>
                </c:pt>
                <c:pt idx="5438">
                  <c:v>40405.625</c:v>
                </c:pt>
                <c:pt idx="5439">
                  <c:v>40405.666666666664</c:v>
                </c:pt>
                <c:pt idx="5440">
                  <c:v>40405.708333333336</c:v>
                </c:pt>
                <c:pt idx="5441">
                  <c:v>40405.75</c:v>
                </c:pt>
                <c:pt idx="5442">
                  <c:v>40405.791666666664</c:v>
                </c:pt>
                <c:pt idx="5443">
                  <c:v>40405.833333333336</c:v>
                </c:pt>
                <c:pt idx="5444">
                  <c:v>40405.875</c:v>
                </c:pt>
                <c:pt idx="5445">
                  <c:v>40405.916666666664</c:v>
                </c:pt>
                <c:pt idx="5446">
                  <c:v>40405.958333333336</c:v>
                </c:pt>
                <c:pt idx="5447">
                  <c:v>40406</c:v>
                </c:pt>
                <c:pt idx="5448">
                  <c:v>40406.041666666664</c:v>
                </c:pt>
                <c:pt idx="5449">
                  <c:v>40406.083333333336</c:v>
                </c:pt>
                <c:pt idx="5450">
                  <c:v>40406.125</c:v>
                </c:pt>
                <c:pt idx="5451">
                  <c:v>40406.166666666664</c:v>
                </c:pt>
                <c:pt idx="5452">
                  <c:v>40406.208333333336</c:v>
                </c:pt>
                <c:pt idx="5453">
                  <c:v>40406.25</c:v>
                </c:pt>
                <c:pt idx="5454">
                  <c:v>40406.291666666664</c:v>
                </c:pt>
                <c:pt idx="5455">
                  <c:v>40406.333333333336</c:v>
                </c:pt>
                <c:pt idx="5456">
                  <c:v>40406.375</c:v>
                </c:pt>
                <c:pt idx="5457">
                  <c:v>40406.416666666664</c:v>
                </c:pt>
                <c:pt idx="5458">
                  <c:v>40406.458333333336</c:v>
                </c:pt>
                <c:pt idx="5459">
                  <c:v>40406.5</c:v>
                </c:pt>
                <c:pt idx="5460">
                  <c:v>40406.541666666664</c:v>
                </c:pt>
                <c:pt idx="5461">
                  <c:v>40406.583333333336</c:v>
                </c:pt>
                <c:pt idx="5462">
                  <c:v>40406.625</c:v>
                </c:pt>
                <c:pt idx="5463">
                  <c:v>40406.666666666664</c:v>
                </c:pt>
                <c:pt idx="5464">
                  <c:v>40406.708333333336</c:v>
                </c:pt>
                <c:pt idx="5465">
                  <c:v>40406.75</c:v>
                </c:pt>
                <c:pt idx="5466">
                  <c:v>40406.791666666664</c:v>
                </c:pt>
                <c:pt idx="5467">
                  <c:v>40406.833333333336</c:v>
                </c:pt>
                <c:pt idx="5468">
                  <c:v>40406.875</c:v>
                </c:pt>
                <c:pt idx="5469">
                  <c:v>40406.916666666664</c:v>
                </c:pt>
                <c:pt idx="5470">
                  <c:v>40406.958333333336</c:v>
                </c:pt>
                <c:pt idx="5471">
                  <c:v>40407</c:v>
                </c:pt>
                <c:pt idx="5472">
                  <c:v>40407.041666666664</c:v>
                </c:pt>
                <c:pt idx="5473">
                  <c:v>40407.083333333336</c:v>
                </c:pt>
                <c:pt idx="5474">
                  <c:v>40407.125</c:v>
                </c:pt>
                <c:pt idx="5475">
                  <c:v>40407.166666666664</c:v>
                </c:pt>
                <c:pt idx="5476">
                  <c:v>40407.208333333336</c:v>
                </c:pt>
                <c:pt idx="5477">
                  <c:v>40407.25</c:v>
                </c:pt>
                <c:pt idx="5478">
                  <c:v>40407.291666666664</c:v>
                </c:pt>
                <c:pt idx="5479">
                  <c:v>40407.333333333336</c:v>
                </c:pt>
                <c:pt idx="5480">
                  <c:v>40407.375</c:v>
                </c:pt>
                <c:pt idx="5481">
                  <c:v>40407.416666666664</c:v>
                </c:pt>
                <c:pt idx="5482">
                  <c:v>40407.458333333336</c:v>
                </c:pt>
                <c:pt idx="5483">
                  <c:v>40407.5</c:v>
                </c:pt>
                <c:pt idx="5484">
                  <c:v>40407.541666666664</c:v>
                </c:pt>
                <c:pt idx="5485">
                  <c:v>40407.583333333336</c:v>
                </c:pt>
                <c:pt idx="5486">
                  <c:v>40407.625</c:v>
                </c:pt>
                <c:pt idx="5487">
                  <c:v>40407.666666666664</c:v>
                </c:pt>
                <c:pt idx="5488">
                  <c:v>40407.708333333336</c:v>
                </c:pt>
                <c:pt idx="5489">
                  <c:v>40407.75</c:v>
                </c:pt>
                <c:pt idx="5490">
                  <c:v>40407.791666666664</c:v>
                </c:pt>
                <c:pt idx="5491">
                  <c:v>40407.833333333336</c:v>
                </c:pt>
                <c:pt idx="5492">
                  <c:v>40407.875</c:v>
                </c:pt>
                <c:pt idx="5493">
                  <c:v>40407.916666666664</c:v>
                </c:pt>
                <c:pt idx="5494">
                  <c:v>40407.958333333336</c:v>
                </c:pt>
                <c:pt idx="5495">
                  <c:v>40408</c:v>
                </c:pt>
                <c:pt idx="5496">
                  <c:v>40408.041666666664</c:v>
                </c:pt>
                <c:pt idx="5497">
                  <c:v>40408.083333333336</c:v>
                </c:pt>
                <c:pt idx="5498">
                  <c:v>40408.125</c:v>
                </c:pt>
                <c:pt idx="5499">
                  <c:v>40408.166666666664</c:v>
                </c:pt>
                <c:pt idx="5500">
                  <c:v>40408.208333333336</c:v>
                </c:pt>
                <c:pt idx="5501">
                  <c:v>40408.25</c:v>
                </c:pt>
                <c:pt idx="5502">
                  <c:v>40408.291666666664</c:v>
                </c:pt>
                <c:pt idx="5503">
                  <c:v>40408.333333333336</c:v>
                </c:pt>
                <c:pt idx="5504">
                  <c:v>40408.375</c:v>
                </c:pt>
                <c:pt idx="5505">
                  <c:v>40408.416666666664</c:v>
                </c:pt>
                <c:pt idx="5506">
                  <c:v>40408.458333333336</c:v>
                </c:pt>
                <c:pt idx="5507">
                  <c:v>40408.5</c:v>
                </c:pt>
                <c:pt idx="5508">
                  <c:v>40408.541666666664</c:v>
                </c:pt>
                <c:pt idx="5509">
                  <c:v>40408.583333333336</c:v>
                </c:pt>
                <c:pt idx="5510">
                  <c:v>40408.625</c:v>
                </c:pt>
                <c:pt idx="5511">
                  <c:v>40408.666666666664</c:v>
                </c:pt>
                <c:pt idx="5512">
                  <c:v>40408.708333333336</c:v>
                </c:pt>
                <c:pt idx="5513">
                  <c:v>40408.75</c:v>
                </c:pt>
                <c:pt idx="5514">
                  <c:v>40408.791666666664</c:v>
                </c:pt>
                <c:pt idx="5515">
                  <c:v>40408.833333333336</c:v>
                </c:pt>
                <c:pt idx="5516">
                  <c:v>40408.875</c:v>
                </c:pt>
                <c:pt idx="5517">
                  <c:v>40408.916666666664</c:v>
                </c:pt>
                <c:pt idx="5518">
                  <c:v>40408.958333333336</c:v>
                </c:pt>
                <c:pt idx="5519">
                  <c:v>40409</c:v>
                </c:pt>
                <c:pt idx="5520">
                  <c:v>40409.041666666664</c:v>
                </c:pt>
                <c:pt idx="5521">
                  <c:v>40409.083333333336</c:v>
                </c:pt>
                <c:pt idx="5522">
                  <c:v>40409.125</c:v>
                </c:pt>
                <c:pt idx="5523">
                  <c:v>40409.166666666664</c:v>
                </c:pt>
                <c:pt idx="5524">
                  <c:v>40409.208333333336</c:v>
                </c:pt>
                <c:pt idx="5525">
                  <c:v>40409.25</c:v>
                </c:pt>
                <c:pt idx="5526">
                  <c:v>40409.291666666664</c:v>
                </c:pt>
                <c:pt idx="5527">
                  <c:v>40409.333333333336</c:v>
                </c:pt>
                <c:pt idx="5528">
                  <c:v>40409.375</c:v>
                </c:pt>
                <c:pt idx="5529">
                  <c:v>40409.416666666664</c:v>
                </c:pt>
                <c:pt idx="5530">
                  <c:v>40409.458333333336</c:v>
                </c:pt>
                <c:pt idx="5531">
                  <c:v>40409.5</c:v>
                </c:pt>
                <c:pt idx="5532">
                  <c:v>40409.541666666664</c:v>
                </c:pt>
                <c:pt idx="5533">
                  <c:v>40409.583333333336</c:v>
                </c:pt>
                <c:pt idx="5534">
                  <c:v>40409.625</c:v>
                </c:pt>
                <c:pt idx="5535">
                  <c:v>40409.666666666664</c:v>
                </c:pt>
                <c:pt idx="5536">
                  <c:v>40409.708333333336</c:v>
                </c:pt>
                <c:pt idx="5537">
                  <c:v>40409.75</c:v>
                </c:pt>
                <c:pt idx="5538">
                  <c:v>40409.791666666664</c:v>
                </c:pt>
                <c:pt idx="5539">
                  <c:v>40409.833333333336</c:v>
                </c:pt>
                <c:pt idx="5540">
                  <c:v>40409.875</c:v>
                </c:pt>
                <c:pt idx="5541">
                  <c:v>40409.916666666664</c:v>
                </c:pt>
                <c:pt idx="5542">
                  <c:v>40409.958333333336</c:v>
                </c:pt>
                <c:pt idx="5543">
                  <c:v>40410</c:v>
                </c:pt>
                <c:pt idx="5544">
                  <c:v>40410.041666666664</c:v>
                </c:pt>
                <c:pt idx="5545">
                  <c:v>40410.083333333336</c:v>
                </c:pt>
                <c:pt idx="5546">
                  <c:v>40410.125</c:v>
                </c:pt>
                <c:pt idx="5547">
                  <c:v>40410.166666666664</c:v>
                </c:pt>
                <c:pt idx="5548">
                  <c:v>40410.208333333336</c:v>
                </c:pt>
                <c:pt idx="5549">
                  <c:v>40410.25</c:v>
                </c:pt>
                <c:pt idx="5550">
                  <c:v>40410.291666666664</c:v>
                </c:pt>
                <c:pt idx="5551">
                  <c:v>40410.333333333336</c:v>
                </c:pt>
                <c:pt idx="5552">
                  <c:v>40410.375</c:v>
                </c:pt>
                <c:pt idx="5553">
                  <c:v>40410.416666666664</c:v>
                </c:pt>
                <c:pt idx="5554">
                  <c:v>40410.458333333336</c:v>
                </c:pt>
                <c:pt idx="5555">
                  <c:v>40410.5</c:v>
                </c:pt>
                <c:pt idx="5556">
                  <c:v>40410.541666666664</c:v>
                </c:pt>
                <c:pt idx="5557">
                  <c:v>40410.583333333336</c:v>
                </c:pt>
                <c:pt idx="5558">
                  <c:v>40410.625</c:v>
                </c:pt>
                <c:pt idx="5559">
                  <c:v>40410.666666666664</c:v>
                </c:pt>
                <c:pt idx="5560">
                  <c:v>40410.708333333336</c:v>
                </c:pt>
                <c:pt idx="5561">
                  <c:v>40410.75</c:v>
                </c:pt>
                <c:pt idx="5562">
                  <c:v>40410.791666666664</c:v>
                </c:pt>
                <c:pt idx="5563">
                  <c:v>40410.833333333336</c:v>
                </c:pt>
                <c:pt idx="5564">
                  <c:v>40410.875</c:v>
                </c:pt>
                <c:pt idx="5565">
                  <c:v>40410.916666666664</c:v>
                </c:pt>
                <c:pt idx="5566">
                  <c:v>40410.958333333336</c:v>
                </c:pt>
                <c:pt idx="5567">
                  <c:v>40411</c:v>
                </c:pt>
                <c:pt idx="5568">
                  <c:v>40411.041666666664</c:v>
                </c:pt>
                <c:pt idx="5569">
                  <c:v>40411.083333333336</c:v>
                </c:pt>
                <c:pt idx="5570">
                  <c:v>40411.125</c:v>
                </c:pt>
                <c:pt idx="5571">
                  <c:v>40411.166666666664</c:v>
                </c:pt>
                <c:pt idx="5572">
                  <c:v>40411.208333333336</c:v>
                </c:pt>
                <c:pt idx="5573">
                  <c:v>40411.25</c:v>
                </c:pt>
                <c:pt idx="5574">
                  <c:v>40411.291666666664</c:v>
                </c:pt>
                <c:pt idx="5575">
                  <c:v>40411.333333333336</c:v>
                </c:pt>
                <c:pt idx="5576">
                  <c:v>40411.375</c:v>
                </c:pt>
                <c:pt idx="5577">
                  <c:v>40411.416666666664</c:v>
                </c:pt>
                <c:pt idx="5578">
                  <c:v>40411.458333333336</c:v>
                </c:pt>
                <c:pt idx="5579">
                  <c:v>40411.5</c:v>
                </c:pt>
                <c:pt idx="5580">
                  <c:v>40411.541666666664</c:v>
                </c:pt>
                <c:pt idx="5581">
                  <c:v>40411.583333333336</c:v>
                </c:pt>
                <c:pt idx="5582">
                  <c:v>40411.625</c:v>
                </c:pt>
                <c:pt idx="5583">
                  <c:v>40411.666666666664</c:v>
                </c:pt>
                <c:pt idx="5584">
                  <c:v>40411.708333333336</c:v>
                </c:pt>
                <c:pt idx="5585">
                  <c:v>40411.75</c:v>
                </c:pt>
                <c:pt idx="5586">
                  <c:v>40411.791666666664</c:v>
                </c:pt>
                <c:pt idx="5587">
                  <c:v>40411.833333333336</c:v>
                </c:pt>
                <c:pt idx="5588">
                  <c:v>40411.875</c:v>
                </c:pt>
                <c:pt idx="5589">
                  <c:v>40411.916666666664</c:v>
                </c:pt>
                <c:pt idx="5590">
                  <c:v>40411.958333333336</c:v>
                </c:pt>
                <c:pt idx="5591">
                  <c:v>40412</c:v>
                </c:pt>
                <c:pt idx="5592">
                  <c:v>40412.041666666664</c:v>
                </c:pt>
                <c:pt idx="5593">
                  <c:v>40412.083333333336</c:v>
                </c:pt>
                <c:pt idx="5594">
                  <c:v>40412.125</c:v>
                </c:pt>
                <c:pt idx="5595">
                  <c:v>40412.166666666664</c:v>
                </c:pt>
                <c:pt idx="5596">
                  <c:v>40412.208333333336</c:v>
                </c:pt>
                <c:pt idx="5597">
                  <c:v>40412.25</c:v>
                </c:pt>
                <c:pt idx="5598">
                  <c:v>40412.291666666664</c:v>
                </c:pt>
                <c:pt idx="5599">
                  <c:v>40412.333333333336</c:v>
                </c:pt>
                <c:pt idx="5600">
                  <c:v>40412.375</c:v>
                </c:pt>
                <c:pt idx="5601">
                  <c:v>40412.416666666664</c:v>
                </c:pt>
                <c:pt idx="5602">
                  <c:v>40412.458333333336</c:v>
                </c:pt>
                <c:pt idx="5603">
                  <c:v>40412.5</c:v>
                </c:pt>
                <c:pt idx="5604">
                  <c:v>40412.541666666664</c:v>
                </c:pt>
                <c:pt idx="5605">
                  <c:v>40412.583333333336</c:v>
                </c:pt>
                <c:pt idx="5606">
                  <c:v>40412.625</c:v>
                </c:pt>
                <c:pt idx="5607">
                  <c:v>40412.666666666664</c:v>
                </c:pt>
                <c:pt idx="5608">
                  <c:v>40412.708333333336</c:v>
                </c:pt>
                <c:pt idx="5609">
                  <c:v>40412.75</c:v>
                </c:pt>
                <c:pt idx="5610">
                  <c:v>40412.791666666664</c:v>
                </c:pt>
                <c:pt idx="5611">
                  <c:v>40412.833333333336</c:v>
                </c:pt>
                <c:pt idx="5612">
                  <c:v>40412.875</c:v>
                </c:pt>
                <c:pt idx="5613">
                  <c:v>40412.916666666664</c:v>
                </c:pt>
                <c:pt idx="5614">
                  <c:v>40412.958333333336</c:v>
                </c:pt>
                <c:pt idx="5615">
                  <c:v>40413</c:v>
                </c:pt>
                <c:pt idx="5616">
                  <c:v>40413.041666666664</c:v>
                </c:pt>
                <c:pt idx="5617">
                  <c:v>40413.083333333336</c:v>
                </c:pt>
                <c:pt idx="5618">
                  <c:v>40413.125</c:v>
                </c:pt>
                <c:pt idx="5619">
                  <c:v>40413.166666666664</c:v>
                </c:pt>
                <c:pt idx="5620">
                  <c:v>40413.208333333336</c:v>
                </c:pt>
                <c:pt idx="5621">
                  <c:v>40413.25</c:v>
                </c:pt>
                <c:pt idx="5622">
                  <c:v>40413.291666666664</c:v>
                </c:pt>
                <c:pt idx="5623">
                  <c:v>40413.333333333336</c:v>
                </c:pt>
                <c:pt idx="5624">
                  <c:v>40413.375</c:v>
                </c:pt>
                <c:pt idx="5625">
                  <c:v>40413.416666666664</c:v>
                </c:pt>
                <c:pt idx="5626">
                  <c:v>40413.458333333336</c:v>
                </c:pt>
                <c:pt idx="5627">
                  <c:v>40413.5</c:v>
                </c:pt>
                <c:pt idx="5628">
                  <c:v>40413.541666666664</c:v>
                </c:pt>
                <c:pt idx="5629">
                  <c:v>40413.583333333336</c:v>
                </c:pt>
                <c:pt idx="5630">
                  <c:v>40413.625</c:v>
                </c:pt>
                <c:pt idx="5631">
                  <c:v>40413.666666666664</c:v>
                </c:pt>
                <c:pt idx="5632">
                  <c:v>40413.708333333336</c:v>
                </c:pt>
                <c:pt idx="5633">
                  <c:v>40413.75</c:v>
                </c:pt>
                <c:pt idx="5634">
                  <c:v>40413.791666666664</c:v>
                </c:pt>
                <c:pt idx="5635">
                  <c:v>40413.833333333336</c:v>
                </c:pt>
                <c:pt idx="5636">
                  <c:v>40413.875</c:v>
                </c:pt>
                <c:pt idx="5637">
                  <c:v>40413.916666666664</c:v>
                </c:pt>
                <c:pt idx="5638">
                  <c:v>40413.958333333336</c:v>
                </c:pt>
                <c:pt idx="5639">
                  <c:v>40414</c:v>
                </c:pt>
                <c:pt idx="5640">
                  <c:v>40414.041666666664</c:v>
                </c:pt>
                <c:pt idx="5641">
                  <c:v>40414.083333333336</c:v>
                </c:pt>
                <c:pt idx="5642">
                  <c:v>40414.125</c:v>
                </c:pt>
                <c:pt idx="5643">
                  <c:v>40414.166666666664</c:v>
                </c:pt>
                <c:pt idx="5644">
                  <c:v>40414.208333333336</c:v>
                </c:pt>
                <c:pt idx="5645">
                  <c:v>40414.25</c:v>
                </c:pt>
                <c:pt idx="5646">
                  <c:v>40414.291666666664</c:v>
                </c:pt>
                <c:pt idx="5647">
                  <c:v>40414.333333333336</c:v>
                </c:pt>
                <c:pt idx="5648">
                  <c:v>40414.375</c:v>
                </c:pt>
                <c:pt idx="5649">
                  <c:v>40414.416666666664</c:v>
                </c:pt>
                <c:pt idx="5650">
                  <c:v>40414.458333333336</c:v>
                </c:pt>
                <c:pt idx="5651">
                  <c:v>40414.5</c:v>
                </c:pt>
                <c:pt idx="5652">
                  <c:v>40414.541666666664</c:v>
                </c:pt>
                <c:pt idx="5653">
                  <c:v>40414.583333333336</c:v>
                </c:pt>
                <c:pt idx="5654">
                  <c:v>40414.625</c:v>
                </c:pt>
                <c:pt idx="5655">
                  <c:v>40414.666666666664</c:v>
                </c:pt>
                <c:pt idx="5656">
                  <c:v>40414.708333333336</c:v>
                </c:pt>
                <c:pt idx="5657">
                  <c:v>40414.75</c:v>
                </c:pt>
                <c:pt idx="5658">
                  <c:v>40414.791666666664</c:v>
                </c:pt>
                <c:pt idx="5659">
                  <c:v>40414.833333333336</c:v>
                </c:pt>
                <c:pt idx="5660">
                  <c:v>40414.875</c:v>
                </c:pt>
                <c:pt idx="5661">
                  <c:v>40414.916666666664</c:v>
                </c:pt>
                <c:pt idx="5662">
                  <c:v>40414.958333333336</c:v>
                </c:pt>
                <c:pt idx="5663">
                  <c:v>40415</c:v>
                </c:pt>
                <c:pt idx="5664">
                  <c:v>40415.041666666664</c:v>
                </c:pt>
                <c:pt idx="5665">
                  <c:v>40415.083333333336</c:v>
                </c:pt>
                <c:pt idx="5666">
                  <c:v>40415.125</c:v>
                </c:pt>
                <c:pt idx="5667">
                  <c:v>40415.166666666664</c:v>
                </c:pt>
                <c:pt idx="5668">
                  <c:v>40415.208333333336</c:v>
                </c:pt>
                <c:pt idx="5669">
                  <c:v>40415.25</c:v>
                </c:pt>
                <c:pt idx="5670">
                  <c:v>40415.291666666664</c:v>
                </c:pt>
                <c:pt idx="5671">
                  <c:v>40415.333333333336</c:v>
                </c:pt>
                <c:pt idx="5672">
                  <c:v>40415.375</c:v>
                </c:pt>
                <c:pt idx="5673">
                  <c:v>40415.416666666664</c:v>
                </c:pt>
                <c:pt idx="5674">
                  <c:v>40415.458333333336</c:v>
                </c:pt>
                <c:pt idx="5675">
                  <c:v>40415.5</c:v>
                </c:pt>
                <c:pt idx="5676">
                  <c:v>40415.541666666664</c:v>
                </c:pt>
                <c:pt idx="5677">
                  <c:v>40415.583333333336</c:v>
                </c:pt>
                <c:pt idx="5678">
                  <c:v>40415.625</c:v>
                </c:pt>
                <c:pt idx="5679">
                  <c:v>40415.666666666664</c:v>
                </c:pt>
                <c:pt idx="5680">
                  <c:v>40415.708333333336</c:v>
                </c:pt>
                <c:pt idx="5681">
                  <c:v>40415.75</c:v>
                </c:pt>
                <c:pt idx="5682">
                  <c:v>40415.791666666664</c:v>
                </c:pt>
                <c:pt idx="5683">
                  <c:v>40415.833333333336</c:v>
                </c:pt>
                <c:pt idx="5684">
                  <c:v>40415.875</c:v>
                </c:pt>
                <c:pt idx="5685">
                  <c:v>40415.916666666664</c:v>
                </c:pt>
                <c:pt idx="5686">
                  <c:v>40415.958333333336</c:v>
                </c:pt>
                <c:pt idx="5687">
                  <c:v>40416</c:v>
                </c:pt>
                <c:pt idx="5688">
                  <c:v>40416.041666666664</c:v>
                </c:pt>
                <c:pt idx="5689">
                  <c:v>40416.083333333336</c:v>
                </c:pt>
                <c:pt idx="5690">
                  <c:v>40416.125</c:v>
                </c:pt>
                <c:pt idx="5691">
                  <c:v>40416.166666666664</c:v>
                </c:pt>
                <c:pt idx="5692">
                  <c:v>40416.208333333336</c:v>
                </c:pt>
                <c:pt idx="5693">
                  <c:v>40416.25</c:v>
                </c:pt>
                <c:pt idx="5694">
                  <c:v>40416.291666666664</c:v>
                </c:pt>
                <c:pt idx="5695">
                  <c:v>40416.333333333336</c:v>
                </c:pt>
                <c:pt idx="5696">
                  <c:v>40416.375</c:v>
                </c:pt>
                <c:pt idx="5697">
                  <c:v>40416.416666666664</c:v>
                </c:pt>
                <c:pt idx="5698">
                  <c:v>40416.458333333336</c:v>
                </c:pt>
                <c:pt idx="5699">
                  <c:v>40416.5</c:v>
                </c:pt>
                <c:pt idx="5700">
                  <c:v>40416.541666666664</c:v>
                </c:pt>
                <c:pt idx="5701">
                  <c:v>40416.583333333336</c:v>
                </c:pt>
                <c:pt idx="5702">
                  <c:v>40416.625</c:v>
                </c:pt>
                <c:pt idx="5703">
                  <c:v>40416.666666666664</c:v>
                </c:pt>
                <c:pt idx="5704">
                  <c:v>40416.708333333336</c:v>
                </c:pt>
                <c:pt idx="5705">
                  <c:v>40416.75</c:v>
                </c:pt>
                <c:pt idx="5706">
                  <c:v>40416.791666666664</c:v>
                </c:pt>
                <c:pt idx="5707">
                  <c:v>40416.833333333336</c:v>
                </c:pt>
                <c:pt idx="5708">
                  <c:v>40416.875</c:v>
                </c:pt>
                <c:pt idx="5709">
                  <c:v>40416.916666666664</c:v>
                </c:pt>
                <c:pt idx="5710">
                  <c:v>40416.958333333336</c:v>
                </c:pt>
                <c:pt idx="5711">
                  <c:v>40417</c:v>
                </c:pt>
                <c:pt idx="5712">
                  <c:v>40417.041666666664</c:v>
                </c:pt>
                <c:pt idx="5713">
                  <c:v>40417.083333333336</c:v>
                </c:pt>
                <c:pt idx="5714">
                  <c:v>40417.125</c:v>
                </c:pt>
                <c:pt idx="5715">
                  <c:v>40417.166666666664</c:v>
                </c:pt>
                <c:pt idx="5716">
                  <c:v>40417.208333333336</c:v>
                </c:pt>
                <c:pt idx="5717">
                  <c:v>40417.25</c:v>
                </c:pt>
                <c:pt idx="5718">
                  <c:v>40417.291666666664</c:v>
                </c:pt>
                <c:pt idx="5719">
                  <c:v>40417.333333333336</c:v>
                </c:pt>
                <c:pt idx="5720">
                  <c:v>40417.375</c:v>
                </c:pt>
                <c:pt idx="5721">
                  <c:v>40417.416666666664</c:v>
                </c:pt>
                <c:pt idx="5722">
                  <c:v>40417.458333333336</c:v>
                </c:pt>
                <c:pt idx="5723">
                  <c:v>40417.5</c:v>
                </c:pt>
                <c:pt idx="5724">
                  <c:v>40417.541666666664</c:v>
                </c:pt>
                <c:pt idx="5725">
                  <c:v>40417.583333333336</c:v>
                </c:pt>
                <c:pt idx="5726">
                  <c:v>40417.625</c:v>
                </c:pt>
                <c:pt idx="5727">
                  <c:v>40417.666666666664</c:v>
                </c:pt>
                <c:pt idx="5728">
                  <c:v>40417.708333333336</c:v>
                </c:pt>
                <c:pt idx="5729">
                  <c:v>40417.75</c:v>
                </c:pt>
                <c:pt idx="5730">
                  <c:v>40417.791666666664</c:v>
                </c:pt>
                <c:pt idx="5731">
                  <c:v>40417.833333333336</c:v>
                </c:pt>
                <c:pt idx="5732">
                  <c:v>40417.875</c:v>
                </c:pt>
                <c:pt idx="5733">
                  <c:v>40417.916666666664</c:v>
                </c:pt>
                <c:pt idx="5734">
                  <c:v>40417.958333333336</c:v>
                </c:pt>
                <c:pt idx="5735">
                  <c:v>40418</c:v>
                </c:pt>
                <c:pt idx="5736">
                  <c:v>40418.041666666664</c:v>
                </c:pt>
                <c:pt idx="5737">
                  <c:v>40418.083333333336</c:v>
                </c:pt>
                <c:pt idx="5738">
                  <c:v>40418.125</c:v>
                </c:pt>
                <c:pt idx="5739">
                  <c:v>40418.166666666664</c:v>
                </c:pt>
                <c:pt idx="5740">
                  <c:v>40418.208333333336</c:v>
                </c:pt>
                <c:pt idx="5741">
                  <c:v>40418.25</c:v>
                </c:pt>
                <c:pt idx="5742">
                  <c:v>40418.291666666664</c:v>
                </c:pt>
                <c:pt idx="5743">
                  <c:v>40418.333333333336</c:v>
                </c:pt>
                <c:pt idx="5744">
                  <c:v>40418.375</c:v>
                </c:pt>
                <c:pt idx="5745">
                  <c:v>40418.416666666664</c:v>
                </c:pt>
                <c:pt idx="5746">
                  <c:v>40418.458333333336</c:v>
                </c:pt>
                <c:pt idx="5747">
                  <c:v>40418.5</c:v>
                </c:pt>
                <c:pt idx="5748">
                  <c:v>40418.541666666664</c:v>
                </c:pt>
                <c:pt idx="5749">
                  <c:v>40418.583333333336</c:v>
                </c:pt>
                <c:pt idx="5750">
                  <c:v>40418.625</c:v>
                </c:pt>
                <c:pt idx="5751">
                  <c:v>40418.666666666664</c:v>
                </c:pt>
                <c:pt idx="5752">
                  <c:v>40418.708333333336</c:v>
                </c:pt>
                <c:pt idx="5753">
                  <c:v>40418.75</c:v>
                </c:pt>
                <c:pt idx="5754">
                  <c:v>40418.791666666664</c:v>
                </c:pt>
                <c:pt idx="5755">
                  <c:v>40418.833333333336</c:v>
                </c:pt>
                <c:pt idx="5756">
                  <c:v>40418.875</c:v>
                </c:pt>
                <c:pt idx="5757">
                  <c:v>40418.916666666664</c:v>
                </c:pt>
                <c:pt idx="5758">
                  <c:v>40418.958333333336</c:v>
                </c:pt>
                <c:pt idx="5759">
                  <c:v>40419</c:v>
                </c:pt>
                <c:pt idx="5760">
                  <c:v>40419.041666666664</c:v>
                </c:pt>
                <c:pt idx="5761">
                  <c:v>40419.083333333336</c:v>
                </c:pt>
                <c:pt idx="5762">
                  <c:v>40419.125</c:v>
                </c:pt>
                <c:pt idx="5763">
                  <c:v>40419.166666666664</c:v>
                </c:pt>
                <c:pt idx="5764">
                  <c:v>40419.208333333336</c:v>
                </c:pt>
                <c:pt idx="5765">
                  <c:v>40419.25</c:v>
                </c:pt>
                <c:pt idx="5766">
                  <c:v>40419.291666666664</c:v>
                </c:pt>
                <c:pt idx="5767">
                  <c:v>40419.333333333336</c:v>
                </c:pt>
                <c:pt idx="5768">
                  <c:v>40419.375</c:v>
                </c:pt>
                <c:pt idx="5769">
                  <c:v>40419.416666666664</c:v>
                </c:pt>
                <c:pt idx="5770">
                  <c:v>40419.458333333336</c:v>
                </c:pt>
                <c:pt idx="5771">
                  <c:v>40419.5</c:v>
                </c:pt>
                <c:pt idx="5772">
                  <c:v>40419.541666666664</c:v>
                </c:pt>
                <c:pt idx="5773">
                  <c:v>40419.583333333336</c:v>
                </c:pt>
                <c:pt idx="5774">
                  <c:v>40419.625</c:v>
                </c:pt>
                <c:pt idx="5775">
                  <c:v>40419.666666666664</c:v>
                </c:pt>
                <c:pt idx="5776">
                  <c:v>40419.708333333336</c:v>
                </c:pt>
                <c:pt idx="5777">
                  <c:v>40419.75</c:v>
                </c:pt>
                <c:pt idx="5778">
                  <c:v>40419.791666666664</c:v>
                </c:pt>
                <c:pt idx="5779">
                  <c:v>40419.833333333336</c:v>
                </c:pt>
                <c:pt idx="5780">
                  <c:v>40419.875</c:v>
                </c:pt>
                <c:pt idx="5781">
                  <c:v>40419.916666666664</c:v>
                </c:pt>
                <c:pt idx="5782">
                  <c:v>40419.958333333336</c:v>
                </c:pt>
                <c:pt idx="5783">
                  <c:v>40420</c:v>
                </c:pt>
                <c:pt idx="5784">
                  <c:v>40420.041666666664</c:v>
                </c:pt>
                <c:pt idx="5785">
                  <c:v>40420.083333333336</c:v>
                </c:pt>
                <c:pt idx="5786">
                  <c:v>40420.125</c:v>
                </c:pt>
                <c:pt idx="5787">
                  <c:v>40420.166666666664</c:v>
                </c:pt>
                <c:pt idx="5788">
                  <c:v>40420.208333333336</c:v>
                </c:pt>
                <c:pt idx="5789">
                  <c:v>40420.25</c:v>
                </c:pt>
                <c:pt idx="5790">
                  <c:v>40420.291666666664</c:v>
                </c:pt>
                <c:pt idx="5791">
                  <c:v>40420.333333333336</c:v>
                </c:pt>
                <c:pt idx="5792">
                  <c:v>40420.375</c:v>
                </c:pt>
                <c:pt idx="5793">
                  <c:v>40420.416666666664</c:v>
                </c:pt>
                <c:pt idx="5794">
                  <c:v>40420.458333333336</c:v>
                </c:pt>
                <c:pt idx="5795">
                  <c:v>40420.5</c:v>
                </c:pt>
                <c:pt idx="5796">
                  <c:v>40420.541666666664</c:v>
                </c:pt>
                <c:pt idx="5797">
                  <c:v>40420.583333333336</c:v>
                </c:pt>
                <c:pt idx="5798">
                  <c:v>40420.625</c:v>
                </c:pt>
                <c:pt idx="5799">
                  <c:v>40420.666666666664</c:v>
                </c:pt>
                <c:pt idx="5800">
                  <c:v>40420.708333333336</c:v>
                </c:pt>
                <c:pt idx="5801">
                  <c:v>40420.75</c:v>
                </c:pt>
                <c:pt idx="5802">
                  <c:v>40420.791666666664</c:v>
                </c:pt>
                <c:pt idx="5803">
                  <c:v>40420.833333333336</c:v>
                </c:pt>
                <c:pt idx="5804">
                  <c:v>40420.875</c:v>
                </c:pt>
                <c:pt idx="5805">
                  <c:v>40420.916666666664</c:v>
                </c:pt>
                <c:pt idx="5806">
                  <c:v>40420.958333333336</c:v>
                </c:pt>
                <c:pt idx="5807">
                  <c:v>40421</c:v>
                </c:pt>
                <c:pt idx="5808">
                  <c:v>40421.041666666664</c:v>
                </c:pt>
                <c:pt idx="5809">
                  <c:v>40421.083333333336</c:v>
                </c:pt>
                <c:pt idx="5810">
                  <c:v>40421.125</c:v>
                </c:pt>
                <c:pt idx="5811">
                  <c:v>40421.166666666664</c:v>
                </c:pt>
                <c:pt idx="5812">
                  <c:v>40421.208333333336</c:v>
                </c:pt>
                <c:pt idx="5813">
                  <c:v>40421.25</c:v>
                </c:pt>
                <c:pt idx="5814">
                  <c:v>40421.291666666664</c:v>
                </c:pt>
                <c:pt idx="5815">
                  <c:v>40421.333333333336</c:v>
                </c:pt>
                <c:pt idx="5816">
                  <c:v>40421.375</c:v>
                </c:pt>
                <c:pt idx="5817">
                  <c:v>40421.416666666664</c:v>
                </c:pt>
                <c:pt idx="5818">
                  <c:v>40421.458333333336</c:v>
                </c:pt>
                <c:pt idx="5819">
                  <c:v>40421.5</c:v>
                </c:pt>
                <c:pt idx="5820">
                  <c:v>40421.541666666664</c:v>
                </c:pt>
                <c:pt idx="5821">
                  <c:v>40421.583333333336</c:v>
                </c:pt>
                <c:pt idx="5822">
                  <c:v>40421.625</c:v>
                </c:pt>
                <c:pt idx="5823">
                  <c:v>40421.666666666664</c:v>
                </c:pt>
                <c:pt idx="5824">
                  <c:v>40421.708333333336</c:v>
                </c:pt>
                <c:pt idx="5825">
                  <c:v>40421.75</c:v>
                </c:pt>
                <c:pt idx="5826">
                  <c:v>40421.791666666664</c:v>
                </c:pt>
                <c:pt idx="5827">
                  <c:v>40421.833333333336</c:v>
                </c:pt>
                <c:pt idx="5828">
                  <c:v>40421.875</c:v>
                </c:pt>
                <c:pt idx="5829">
                  <c:v>40421.916666666664</c:v>
                </c:pt>
                <c:pt idx="5830">
                  <c:v>40421.958333333336</c:v>
                </c:pt>
                <c:pt idx="5831">
                  <c:v>40422</c:v>
                </c:pt>
                <c:pt idx="5832">
                  <c:v>40422.041666666664</c:v>
                </c:pt>
                <c:pt idx="5833">
                  <c:v>40422.083333333336</c:v>
                </c:pt>
                <c:pt idx="5834">
                  <c:v>40422.125</c:v>
                </c:pt>
                <c:pt idx="5835">
                  <c:v>40422.166666666664</c:v>
                </c:pt>
                <c:pt idx="5836">
                  <c:v>40422.208333333336</c:v>
                </c:pt>
                <c:pt idx="5837">
                  <c:v>40422.25</c:v>
                </c:pt>
                <c:pt idx="5838">
                  <c:v>40422.291666666664</c:v>
                </c:pt>
                <c:pt idx="5839">
                  <c:v>40422.333333333336</c:v>
                </c:pt>
                <c:pt idx="5840">
                  <c:v>40422.375</c:v>
                </c:pt>
                <c:pt idx="5841">
                  <c:v>40422.416666666664</c:v>
                </c:pt>
                <c:pt idx="5842">
                  <c:v>40422.458333333336</c:v>
                </c:pt>
                <c:pt idx="5843">
                  <c:v>40422.5</c:v>
                </c:pt>
                <c:pt idx="5844">
                  <c:v>40422.541666666664</c:v>
                </c:pt>
                <c:pt idx="5845">
                  <c:v>40422.583333333336</c:v>
                </c:pt>
                <c:pt idx="5846">
                  <c:v>40422.625</c:v>
                </c:pt>
                <c:pt idx="5847">
                  <c:v>40422.666666666664</c:v>
                </c:pt>
                <c:pt idx="5848">
                  <c:v>40422.708333333336</c:v>
                </c:pt>
                <c:pt idx="5849">
                  <c:v>40422.75</c:v>
                </c:pt>
                <c:pt idx="5850">
                  <c:v>40422.791666666664</c:v>
                </c:pt>
                <c:pt idx="5851">
                  <c:v>40422.833333333336</c:v>
                </c:pt>
                <c:pt idx="5852">
                  <c:v>40422.875</c:v>
                </c:pt>
                <c:pt idx="5853">
                  <c:v>40422.916666666664</c:v>
                </c:pt>
                <c:pt idx="5854">
                  <c:v>40422.958333333336</c:v>
                </c:pt>
                <c:pt idx="5855">
                  <c:v>40423</c:v>
                </c:pt>
                <c:pt idx="5856">
                  <c:v>40423.041666666664</c:v>
                </c:pt>
                <c:pt idx="5857">
                  <c:v>40423.083333333336</c:v>
                </c:pt>
                <c:pt idx="5858">
                  <c:v>40423.125</c:v>
                </c:pt>
                <c:pt idx="5859">
                  <c:v>40423.166666666664</c:v>
                </c:pt>
                <c:pt idx="5860">
                  <c:v>40423.208333333336</c:v>
                </c:pt>
                <c:pt idx="5861">
                  <c:v>40423.25</c:v>
                </c:pt>
                <c:pt idx="5862">
                  <c:v>40423.291666666664</c:v>
                </c:pt>
                <c:pt idx="5863">
                  <c:v>40423.333333333336</c:v>
                </c:pt>
                <c:pt idx="5864">
                  <c:v>40423.375</c:v>
                </c:pt>
                <c:pt idx="5865">
                  <c:v>40423.416666666664</c:v>
                </c:pt>
                <c:pt idx="5866">
                  <c:v>40423.458333333336</c:v>
                </c:pt>
                <c:pt idx="5867">
                  <c:v>40423.5</c:v>
                </c:pt>
                <c:pt idx="5868">
                  <c:v>40423.541666666664</c:v>
                </c:pt>
                <c:pt idx="5869">
                  <c:v>40423.583333333336</c:v>
                </c:pt>
                <c:pt idx="5870">
                  <c:v>40423.625</c:v>
                </c:pt>
                <c:pt idx="5871">
                  <c:v>40423.666666666664</c:v>
                </c:pt>
                <c:pt idx="5872">
                  <c:v>40423.708333333336</c:v>
                </c:pt>
                <c:pt idx="5873">
                  <c:v>40423.75</c:v>
                </c:pt>
                <c:pt idx="5874">
                  <c:v>40423.791666666664</c:v>
                </c:pt>
                <c:pt idx="5875">
                  <c:v>40423.833333333336</c:v>
                </c:pt>
                <c:pt idx="5876">
                  <c:v>40423.875</c:v>
                </c:pt>
                <c:pt idx="5877">
                  <c:v>40423.916666666664</c:v>
                </c:pt>
                <c:pt idx="5878">
                  <c:v>40423.958333333336</c:v>
                </c:pt>
                <c:pt idx="5879">
                  <c:v>40424</c:v>
                </c:pt>
                <c:pt idx="5880">
                  <c:v>40424.041666666664</c:v>
                </c:pt>
                <c:pt idx="5881">
                  <c:v>40424.083333333336</c:v>
                </c:pt>
                <c:pt idx="5882">
                  <c:v>40424.125</c:v>
                </c:pt>
                <c:pt idx="5883">
                  <c:v>40424.166666666664</c:v>
                </c:pt>
                <c:pt idx="5884">
                  <c:v>40424.208333333336</c:v>
                </c:pt>
                <c:pt idx="5885">
                  <c:v>40424.25</c:v>
                </c:pt>
                <c:pt idx="5886">
                  <c:v>40424.291666666664</c:v>
                </c:pt>
                <c:pt idx="5887">
                  <c:v>40424.333333333336</c:v>
                </c:pt>
                <c:pt idx="5888">
                  <c:v>40424.375</c:v>
                </c:pt>
                <c:pt idx="5889">
                  <c:v>40424.416666666664</c:v>
                </c:pt>
                <c:pt idx="5890">
                  <c:v>40424.458333333336</c:v>
                </c:pt>
                <c:pt idx="5891">
                  <c:v>40424.5</c:v>
                </c:pt>
                <c:pt idx="5892">
                  <c:v>40424.541666666664</c:v>
                </c:pt>
                <c:pt idx="5893">
                  <c:v>40424.583333333336</c:v>
                </c:pt>
                <c:pt idx="5894">
                  <c:v>40424.625</c:v>
                </c:pt>
                <c:pt idx="5895">
                  <c:v>40424.666666666664</c:v>
                </c:pt>
                <c:pt idx="5896">
                  <c:v>40424.708333333336</c:v>
                </c:pt>
                <c:pt idx="5897">
                  <c:v>40424.75</c:v>
                </c:pt>
                <c:pt idx="5898">
                  <c:v>40424.791666666664</c:v>
                </c:pt>
                <c:pt idx="5899">
                  <c:v>40424.833333333336</c:v>
                </c:pt>
                <c:pt idx="5900">
                  <c:v>40424.875</c:v>
                </c:pt>
                <c:pt idx="5901">
                  <c:v>40424.916666666664</c:v>
                </c:pt>
                <c:pt idx="5902">
                  <c:v>40424.958333333336</c:v>
                </c:pt>
                <c:pt idx="5903">
                  <c:v>40425</c:v>
                </c:pt>
                <c:pt idx="5904">
                  <c:v>40425.041666666664</c:v>
                </c:pt>
                <c:pt idx="5905">
                  <c:v>40425.083333333336</c:v>
                </c:pt>
                <c:pt idx="5906">
                  <c:v>40425.125</c:v>
                </c:pt>
                <c:pt idx="5907">
                  <c:v>40425.166666666664</c:v>
                </c:pt>
                <c:pt idx="5908">
                  <c:v>40425.208333333336</c:v>
                </c:pt>
                <c:pt idx="5909">
                  <c:v>40425.25</c:v>
                </c:pt>
                <c:pt idx="5910">
                  <c:v>40425.291666666664</c:v>
                </c:pt>
                <c:pt idx="5911">
                  <c:v>40425.333333333336</c:v>
                </c:pt>
                <c:pt idx="5912">
                  <c:v>40425.375</c:v>
                </c:pt>
                <c:pt idx="5913">
                  <c:v>40425.416666666664</c:v>
                </c:pt>
                <c:pt idx="5914">
                  <c:v>40425.458333333336</c:v>
                </c:pt>
                <c:pt idx="5915">
                  <c:v>40425.5</c:v>
                </c:pt>
                <c:pt idx="5916">
                  <c:v>40425.541666666664</c:v>
                </c:pt>
                <c:pt idx="5917">
                  <c:v>40425.583333333336</c:v>
                </c:pt>
                <c:pt idx="5918">
                  <c:v>40425.625</c:v>
                </c:pt>
                <c:pt idx="5919">
                  <c:v>40425.666666666664</c:v>
                </c:pt>
                <c:pt idx="5920">
                  <c:v>40425.708333333336</c:v>
                </c:pt>
                <c:pt idx="5921">
                  <c:v>40425.75</c:v>
                </c:pt>
                <c:pt idx="5922">
                  <c:v>40425.791666666664</c:v>
                </c:pt>
                <c:pt idx="5923">
                  <c:v>40425.833333333336</c:v>
                </c:pt>
                <c:pt idx="5924">
                  <c:v>40425.875</c:v>
                </c:pt>
                <c:pt idx="5925">
                  <c:v>40425.916666666664</c:v>
                </c:pt>
                <c:pt idx="5926">
                  <c:v>40425.958333333336</c:v>
                </c:pt>
                <c:pt idx="5927">
                  <c:v>40426</c:v>
                </c:pt>
                <c:pt idx="5928">
                  <c:v>40426.041666666664</c:v>
                </c:pt>
                <c:pt idx="5929">
                  <c:v>40426.083333333336</c:v>
                </c:pt>
                <c:pt idx="5930">
                  <c:v>40426.125</c:v>
                </c:pt>
                <c:pt idx="5931">
                  <c:v>40426.166666666664</c:v>
                </c:pt>
                <c:pt idx="5932">
                  <c:v>40426.208333333336</c:v>
                </c:pt>
                <c:pt idx="5933">
                  <c:v>40426.25</c:v>
                </c:pt>
                <c:pt idx="5934">
                  <c:v>40426.291666666664</c:v>
                </c:pt>
                <c:pt idx="5935">
                  <c:v>40426.333333333336</c:v>
                </c:pt>
                <c:pt idx="5936">
                  <c:v>40426.375</c:v>
                </c:pt>
                <c:pt idx="5937">
                  <c:v>40426.416666666664</c:v>
                </c:pt>
                <c:pt idx="5938">
                  <c:v>40426.458333333336</c:v>
                </c:pt>
                <c:pt idx="5939">
                  <c:v>40426.5</c:v>
                </c:pt>
                <c:pt idx="5940">
                  <c:v>40426.541666666664</c:v>
                </c:pt>
                <c:pt idx="5941">
                  <c:v>40426.583333333336</c:v>
                </c:pt>
                <c:pt idx="5942">
                  <c:v>40426.625</c:v>
                </c:pt>
                <c:pt idx="5943">
                  <c:v>40426.666666666664</c:v>
                </c:pt>
                <c:pt idx="5944">
                  <c:v>40426.708333333336</c:v>
                </c:pt>
                <c:pt idx="5945">
                  <c:v>40426.75</c:v>
                </c:pt>
                <c:pt idx="5946">
                  <c:v>40426.791666666664</c:v>
                </c:pt>
                <c:pt idx="5947">
                  <c:v>40426.833333333336</c:v>
                </c:pt>
                <c:pt idx="5948">
                  <c:v>40426.875</c:v>
                </c:pt>
                <c:pt idx="5949">
                  <c:v>40426.916666666664</c:v>
                </c:pt>
                <c:pt idx="5950">
                  <c:v>40426.958333333336</c:v>
                </c:pt>
                <c:pt idx="5951">
                  <c:v>40427</c:v>
                </c:pt>
                <c:pt idx="5952">
                  <c:v>40427.041666666664</c:v>
                </c:pt>
                <c:pt idx="5953">
                  <c:v>40427.083333333336</c:v>
                </c:pt>
                <c:pt idx="5954">
                  <c:v>40427.125</c:v>
                </c:pt>
                <c:pt idx="5955">
                  <c:v>40427.166666666664</c:v>
                </c:pt>
                <c:pt idx="5956">
                  <c:v>40427.208333333336</c:v>
                </c:pt>
                <c:pt idx="5957">
                  <c:v>40427.25</c:v>
                </c:pt>
                <c:pt idx="5958">
                  <c:v>40427.291666666664</c:v>
                </c:pt>
                <c:pt idx="5959">
                  <c:v>40427.333333333336</c:v>
                </c:pt>
                <c:pt idx="5960">
                  <c:v>40427.375</c:v>
                </c:pt>
                <c:pt idx="5961">
                  <c:v>40427.416666666664</c:v>
                </c:pt>
                <c:pt idx="5962">
                  <c:v>40427.458333333336</c:v>
                </c:pt>
                <c:pt idx="5963">
                  <c:v>40427.5</c:v>
                </c:pt>
                <c:pt idx="5964">
                  <c:v>40427.541666666664</c:v>
                </c:pt>
                <c:pt idx="5965">
                  <c:v>40427.583333333336</c:v>
                </c:pt>
                <c:pt idx="5966">
                  <c:v>40427.625</c:v>
                </c:pt>
                <c:pt idx="5967">
                  <c:v>40427.666666666664</c:v>
                </c:pt>
                <c:pt idx="5968">
                  <c:v>40427.708333333336</c:v>
                </c:pt>
                <c:pt idx="5969">
                  <c:v>40427.75</c:v>
                </c:pt>
                <c:pt idx="5970">
                  <c:v>40427.791666666664</c:v>
                </c:pt>
                <c:pt idx="5971">
                  <c:v>40427.833333333336</c:v>
                </c:pt>
                <c:pt idx="5972">
                  <c:v>40427.875</c:v>
                </c:pt>
                <c:pt idx="5973">
                  <c:v>40427.916666666664</c:v>
                </c:pt>
                <c:pt idx="5974">
                  <c:v>40427.958333333336</c:v>
                </c:pt>
                <c:pt idx="5975">
                  <c:v>40428</c:v>
                </c:pt>
                <c:pt idx="5976">
                  <c:v>40428.041666666664</c:v>
                </c:pt>
                <c:pt idx="5977">
                  <c:v>40428.083333333336</c:v>
                </c:pt>
                <c:pt idx="5978">
                  <c:v>40428.125</c:v>
                </c:pt>
                <c:pt idx="5979">
                  <c:v>40428.166666666664</c:v>
                </c:pt>
                <c:pt idx="5980">
                  <c:v>40428.208333333336</c:v>
                </c:pt>
                <c:pt idx="5981">
                  <c:v>40428.25</c:v>
                </c:pt>
                <c:pt idx="5982">
                  <c:v>40428.291666666664</c:v>
                </c:pt>
                <c:pt idx="5983">
                  <c:v>40428.333333333336</c:v>
                </c:pt>
                <c:pt idx="5984">
                  <c:v>40428.375</c:v>
                </c:pt>
                <c:pt idx="5985">
                  <c:v>40428.416666666664</c:v>
                </c:pt>
                <c:pt idx="5986">
                  <c:v>40428.458333333336</c:v>
                </c:pt>
                <c:pt idx="5987">
                  <c:v>40428.5</c:v>
                </c:pt>
                <c:pt idx="5988">
                  <c:v>40428.541666666664</c:v>
                </c:pt>
                <c:pt idx="5989">
                  <c:v>40428.583333333336</c:v>
                </c:pt>
                <c:pt idx="5990">
                  <c:v>40428.625</c:v>
                </c:pt>
                <c:pt idx="5991">
                  <c:v>40428.666666666664</c:v>
                </c:pt>
                <c:pt idx="5992">
                  <c:v>40428.708333333336</c:v>
                </c:pt>
                <c:pt idx="5993">
                  <c:v>40428.75</c:v>
                </c:pt>
                <c:pt idx="5994">
                  <c:v>40428.791666666664</c:v>
                </c:pt>
                <c:pt idx="5995">
                  <c:v>40428.833333333336</c:v>
                </c:pt>
                <c:pt idx="5996">
                  <c:v>40428.875</c:v>
                </c:pt>
                <c:pt idx="5997">
                  <c:v>40428.916666666664</c:v>
                </c:pt>
                <c:pt idx="5998">
                  <c:v>40428.958333333336</c:v>
                </c:pt>
                <c:pt idx="5999">
                  <c:v>40429</c:v>
                </c:pt>
                <c:pt idx="6000">
                  <c:v>40429.041666666664</c:v>
                </c:pt>
                <c:pt idx="6001">
                  <c:v>40429.083333333336</c:v>
                </c:pt>
                <c:pt idx="6002">
                  <c:v>40429.125</c:v>
                </c:pt>
                <c:pt idx="6003">
                  <c:v>40429.166666666664</c:v>
                </c:pt>
                <c:pt idx="6004">
                  <c:v>40429.208333333336</c:v>
                </c:pt>
                <c:pt idx="6005">
                  <c:v>40429.25</c:v>
                </c:pt>
                <c:pt idx="6006">
                  <c:v>40429.291666666664</c:v>
                </c:pt>
                <c:pt idx="6007">
                  <c:v>40429.333333333336</c:v>
                </c:pt>
                <c:pt idx="6008">
                  <c:v>40429.375</c:v>
                </c:pt>
                <c:pt idx="6009">
                  <c:v>40429.416666666664</c:v>
                </c:pt>
                <c:pt idx="6010">
                  <c:v>40429.458333333336</c:v>
                </c:pt>
                <c:pt idx="6011">
                  <c:v>40429.5</c:v>
                </c:pt>
                <c:pt idx="6012">
                  <c:v>40429.541666666664</c:v>
                </c:pt>
                <c:pt idx="6013">
                  <c:v>40429.583333333336</c:v>
                </c:pt>
                <c:pt idx="6014">
                  <c:v>40429.625</c:v>
                </c:pt>
                <c:pt idx="6015">
                  <c:v>40429.666666666664</c:v>
                </c:pt>
                <c:pt idx="6016">
                  <c:v>40429.708333333336</c:v>
                </c:pt>
                <c:pt idx="6017">
                  <c:v>40429.75</c:v>
                </c:pt>
                <c:pt idx="6018">
                  <c:v>40429.791666666664</c:v>
                </c:pt>
                <c:pt idx="6019">
                  <c:v>40429.833333333336</c:v>
                </c:pt>
                <c:pt idx="6020">
                  <c:v>40429.875</c:v>
                </c:pt>
                <c:pt idx="6021">
                  <c:v>40429.916666666664</c:v>
                </c:pt>
                <c:pt idx="6022">
                  <c:v>40429.958333333336</c:v>
                </c:pt>
                <c:pt idx="6023">
                  <c:v>40430</c:v>
                </c:pt>
                <c:pt idx="6024">
                  <c:v>40430.041666666664</c:v>
                </c:pt>
                <c:pt idx="6025">
                  <c:v>40430.083333333336</c:v>
                </c:pt>
                <c:pt idx="6026">
                  <c:v>40430.125</c:v>
                </c:pt>
                <c:pt idx="6027">
                  <c:v>40430.166666666664</c:v>
                </c:pt>
                <c:pt idx="6028">
                  <c:v>40430.208333333336</c:v>
                </c:pt>
                <c:pt idx="6029">
                  <c:v>40430.25</c:v>
                </c:pt>
                <c:pt idx="6030">
                  <c:v>40430.291666666664</c:v>
                </c:pt>
                <c:pt idx="6031">
                  <c:v>40430.333333333336</c:v>
                </c:pt>
                <c:pt idx="6032">
                  <c:v>40430.375</c:v>
                </c:pt>
                <c:pt idx="6033">
                  <c:v>40430.416666666664</c:v>
                </c:pt>
                <c:pt idx="6034">
                  <c:v>40430.458333333336</c:v>
                </c:pt>
                <c:pt idx="6035">
                  <c:v>40430.5</c:v>
                </c:pt>
                <c:pt idx="6036">
                  <c:v>40430.541666666664</c:v>
                </c:pt>
                <c:pt idx="6037">
                  <c:v>40430.583333333336</c:v>
                </c:pt>
                <c:pt idx="6038">
                  <c:v>40430.625</c:v>
                </c:pt>
                <c:pt idx="6039">
                  <c:v>40430.666666666664</c:v>
                </c:pt>
                <c:pt idx="6040">
                  <c:v>40430.708333333336</c:v>
                </c:pt>
                <c:pt idx="6041">
                  <c:v>40430.75</c:v>
                </c:pt>
                <c:pt idx="6042">
                  <c:v>40430.791666666664</c:v>
                </c:pt>
                <c:pt idx="6043">
                  <c:v>40430.833333333336</c:v>
                </c:pt>
                <c:pt idx="6044">
                  <c:v>40430.875</c:v>
                </c:pt>
                <c:pt idx="6045">
                  <c:v>40430.916666666664</c:v>
                </c:pt>
                <c:pt idx="6046">
                  <c:v>40430.958333333336</c:v>
                </c:pt>
                <c:pt idx="6047">
                  <c:v>40431</c:v>
                </c:pt>
                <c:pt idx="6048">
                  <c:v>40431.041666666664</c:v>
                </c:pt>
                <c:pt idx="6049">
                  <c:v>40431.083333333336</c:v>
                </c:pt>
                <c:pt idx="6050">
                  <c:v>40431.125</c:v>
                </c:pt>
                <c:pt idx="6051">
                  <c:v>40431.166666666664</c:v>
                </c:pt>
                <c:pt idx="6052">
                  <c:v>40431.208333333336</c:v>
                </c:pt>
                <c:pt idx="6053">
                  <c:v>40431.25</c:v>
                </c:pt>
                <c:pt idx="6054">
                  <c:v>40431.291666666664</c:v>
                </c:pt>
                <c:pt idx="6055">
                  <c:v>40431.333333333336</c:v>
                </c:pt>
                <c:pt idx="6056">
                  <c:v>40431.375</c:v>
                </c:pt>
                <c:pt idx="6057">
                  <c:v>40431.416666666664</c:v>
                </c:pt>
                <c:pt idx="6058">
                  <c:v>40431.458333333336</c:v>
                </c:pt>
                <c:pt idx="6059">
                  <c:v>40431.5</c:v>
                </c:pt>
                <c:pt idx="6060">
                  <c:v>40431.541666666664</c:v>
                </c:pt>
                <c:pt idx="6061">
                  <c:v>40431.583333333336</c:v>
                </c:pt>
                <c:pt idx="6062">
                  <c:v>40431.625</c:v>
                </c:pt>
                <c:pt idx="6063">
                  <c:v>40431.666666666664</c:v>
                </c:pt>
                <c:pt idx="6064">
                  <c:v>40431.708333333336</c:v>
                </c:pt>
                <c:pt idx="6065">
                  <c:v>40431.75</c:v>
                </c:pt>
                <c:pt idx="6066">
                  <c:v>40431.791666666664</c:v>
                </c:pt>
                <c:pt idx="6067">
                  <c:v>40431.833333333336</c:v>
                </c:pt>
                <c:pt idx="6068">
                  <c:v>40431.875</c:v>
                </c:pt>
                <c:pt idx="6069">
                  <c:v>40431.916666666664</c:v>
                </c:pt>
                <c:pt idx="6070">
                  <c:v>40431.958333333336</c:v>
                </c:pt>
                <c:pt idx="6071">
                  <c:v>40432</c:v>
                </c:pt>
                <c:pt idx="6072">
                  <c:v>40432.041666666664</c:v>
                </c:pt>
                <c:pt idx="6073">
                  <c:v>40432.083333333336</c:v>
                </c:pt>
                <c:pt idx="6074">
                  <c:v>40432.125</c:v>
                </c:pt>
                <c:pt idx="6075">
                  <c:v>40432.166666666664</c:v>
                </c:pt>
                <c:pt idx="6076">
                  <c:v>40432.208333333336</c:v>
                </c:pt>
                <c:pt idx="6077">
                  <c:v>40432.25</c:v>
                </c:pt>
                <c:pt idx="6078">
                  <c:v>40432.291666666664</c:v>
                </c:pt>
                <c:pt idx="6079">
                  <c:v>40432.333333333336</c:v>
                </c:pt>
                <c:pt idx="6080">
                  <c:v>40432.375</c:v>
                </c:pt>
                <c:pt idx="6081">
                  <c:v>40432.416666666664</c:v>
                </c:pt>
                <c:pt idx="6082">
                  <c:v>40432.458333333336</c:v>
                </c:pt>
                <c:pt idx="6083">
                  <c:v>40432.5</c:v>
                </c:pt>
                <c:pt idx="6084">
                  <c:v>40432.541666666664</c:v>
                </c:pt>
                <c:pt idx="6085">
                  <c:v>40432.583333333336</c:v>
                </c:pt>
                <c:pt idx="6086">
                  <c:v>40432.625</c:v>
                </c:pt>
                <c:pt idx="6087">
                  <c:v>40432.666666666664</c:v>
                </c:pt>
                <c:pt idx="6088">
                  <c:v>40432.708333333336</c:v>
                </c:pt>
                <c:pt idx="6089">
                  <c:v>40432.75</c:v>
                </c:pt>
                <c:pt idx="6090">
                  <c:v>40432.791666666664</c:v>
                </c:pt>
                <c:pt idx="6091">
                  <c:v>40432.833333333336</c:v>
                </c:pt>
                <c:pt idx="6092">
                  <c:v>40432.875</c:v>
                </c:pt>
                <c:pt idx="6093">
                  <c:v>40432.916666666664</c:v>
                </c:pt>
                <c:pt idx="6094">
                  <c:v>40432.958333333336</c:v>
                </c:pt>
                <c:pt idx="6095">
                  <c:v>40433</c:v>
                </c:pt>
                <c:pt idx="6096">
                  <c:v>40433.041666666664</c:v>
                </c:pt>
                <c:pt idx="6097">
                  <c:v>40433.083333333336</c:v>
                </c:pt>
                <c:pt idx="6098">
                  <c:v>40433.125</c:v>
                </c:pt>
                <c:pt idx="6099">
                  <c:v>40433.166666666664</c:v>
                </c:pt>
                <c:pt idx="6100">
                  <c:v>40433.208333333336</c:v>
                </c:pt>
                <c:pt idx="6101">
                  <c:v>40433.25</c:v>
                </c:pt>
                <c:pt idx="6102">
                  <c:v>40433.291666666664</c:v>
                </c:pt>
                <c:pt idx="6103">
                  <c:v>40433.333333333336</c:v>
                </c:pt>
                <c:pt idx="6104">
                  <c:v>40433.375</c:v>
                </c:pt>
                <c:pt idx="6105">
                  <c:v>40433.416666666664</c:v>
                </c:pt>
                <c:pt idx="6106">
                  <c:v>40433.458333333336</c:v>
                </c:pt>
                <c:pt idx="6107">
                  <c:v>40433.5</c:v>
                </c:pt>
                <c:pt idx="6108">
                  <c:v>40433.541666666664</c:v>
                </c:pt>
                <c:pt idx="6109">
                  <c:v>40433.583333333336</c:v>
                </c:pt>
                <c:pt idx="6110">
                  <c:v>40433.625</c:v>
                </c:pt>
                <c:pt idx="6111">
                  <c:v>40433.666666666664</c:v>
                </c:pt>
                <c:pt idx="6112">
                  <c:v>40433.708333333336</c:v>
                </c:pt>
                <c:pt idx="6113">
                  <c:v>40433.75</c:v>
                </c:pt>
                <c:pt idx="6114">
                  <c:v>40433.791666666664</c:v>
                </c:pt>
                <c:pt idx="6115">
                  <c:v>40433.833333333336</c:v>
                </c:pt>
                <c:pt idx="6116">
                  <c:v>40433.875</c:v>
                </c:pt>
                <c:pt idx="6117">
                  <c:v>40433.916666666664</c:v>
                </c:pt>
                <c:pt idx="6118">
                  <c:v>40433.958333333336</c:v>
                </c:pt>
                <c:pt idx="6119">
                  <c:v>40434</c:v>
                </c:pt>
                <c:pt idx="6120">
                  <c:v>40434.041666666664</c:v>
                </c:pt>
                <c:pt idx="6121">
                  <c:v>40434.083333333336</c:v>
                </c:pt>
                <c:pt idx="6122">
                  <c:v>40434.125</c:v>
                </c:pt>
                <c:pt idx="6123">
                  <c:v>40434.166666666664</c:v>
                </c:pt>
                <c:pt idx="6124">
                  <c:v>40434.208333333336</c:v>
                </c:pt>
                <c:pt idx="6125">
                  <c:v>40434.25</c:v>
                </c:pt>
                <c:pt idx="6126">
                  <c:v>40434.291666666664</c:v>
                </c:pt>
                <c:pt idx="6127">
                  <c:v>40434.333333333336</c:v>
                </c:pt>
                <c:pt idx="6128">
                  <c:v>40434.375</c:v>
                </c:pt>
                <c:pt idx="6129">
                  <c:v>40434.416666666664</c:v>
                </c:pt>
                <c:pt idx="6130">
                  <c:v>40434.458333333336</c:v>
                </c:pt>
                <c:pt idx="6131">
                  <c:v>40434.5</c:v>
                </c:pt>
                <c:pt idx="6132">
                  <c:v>40434.541666666664</c:v>
                </c:pt>
                <c:pt idx="6133">
                  <c:v>40434.583333333336</c:v>
                </c:pt>
                <c:pt idx="6134">
                  <c:v>40434.625</c:v>
                </c:pt>
                <c:pt idx="6135">
                  <c:v>40434.666666666664</c:v>
                </c:pt>
                <c:pt idx="6136">
                  <c:v>40434.708333333336</c:v>
                </c:pt>
                <c:pt idx="6137">
                  <c:v>40434.75</c:v>
                </c:pt>
                <c:pt idx="6138">
                  <c:v>40434.791666666664</c:v>
                </c:pt>
                <c:pt idx="6139">
                  <c:v>40434.833333333336</c:v>
                </c:pt>
                <c:pt idx="6140">
                  <c:v>40434.875</c:v>
                </c:pt>
                <c:pt idx="6141">
                  <c:v>40434.916666666664</c:v>
                </c:pt>
                <c:pt idx="6142">
                  <c:v>40434.958333333336</c:v>
                </c:pt>
                <c:pt idx="6143">
                  <c:v>40435</c:v>
                </c:pt>
                <c:pt idx="6144">
                  <c:v>40435.041666666664</c:v>
                </c:pt>
                <c:pt idx="6145">
                  <c:v>40435.083333333336</c:v>
                </c:pt>
                <c:pt idx="6146">
                  <c:v>40435.125</c:v>
                </c:pt>
                <c:pt idx="6147">
                  <c:v>40435.166666666664</c:v>
                </c:pt>
                <c:pt idx="6148">
                  <c:v>40435.208333333336</c:v>
                </c:pt>
                <c:pt idx="6149">
                  <c:v>40435.25</c:v>
                </c:pt>
                <c:pt idx="6150">
                  <c:v>40435.291666666664</c:v>
                </c:pt>
                <c:pt idx="6151">
                  <c:v>40435.333333333336</c:v>
                </c:pt>
                <c:pt idx="6152">
                  <c:v>40435.375</c:v>
                </c:pt>
                <c:pt idx="6153">
                  <c:v>40435.416666666664</c:v>
                </c:pt>
                <c:pt idx="6154">
                  <c:v>40435.458333333336</c:v>
                </c:pt>
                <c:pt idx="6155">
                  <c:v>40435.5</c:v>
                </c:pt>
                <c:pt idx="6156">
                  <c:v>40435.541666666664</c:v>
                </c:pt>
                <c:pt idx="6157">
                  <c:v>40435.583333333336</c:v>
                </c:pt>
                <c:pt idx="6158">
                  <c:v>40435.625</c:v>
                </c:pt>
                <c:pt idx="6159">
                  <c:v>40435.666666666664</c:v>
                </c:pt>
                <c:pt idx="6160">
                  <c:v>40435.708333333336</c:v>
                </c:pt>
                <c:pt idx="6161">
                  <c:v>40435.75</c:v>
                </c:pt>
                <c:pt idx="6162">
                  <c:v>40435.791666666664</c:v>
                </c:pt>
                <c:pt idx="6163">
                  <c:v>40435.833333333336</c:v>
                </c:pt>
                <c:pt idx="6164">
                  <c:v>40435.875</c:v>
                </c:pt>
                <c:pt idx="6165">
                  <c:v>40435.916666666664</c:v>
                </c:pt>
                <c:pt idx="6166">
                  <c:v>40435.958333333336</c:v>
                </c:pt>
                <c:pt idx="6167">
                  <c:v>40436</c:v>
                </c:pt>
                <c:pt idx="6168">
                  <c:v>40436.041666666664</c:v>
                </c:pt>
                <c:pt idx="6169">
                  <c:v>40436.083333333336</c:v>
                </c:pt>
                <c:pt idx="6170">
                  <c:v>40436.125</c:v>
                </c:pt>
                <c:pt idx="6171">
                  <c:v>40436.166666666664</c:v>
                </c:pt>
                <c:pt idx="6172">
                  <c:v>40436.208333333336</c:v>
                </c:pt>
                <c:pt idx="6173">
                  <c:v>40436.25</c:v>
                </c:pt>
                <c:pt idx="6174">
                  <c:v>40436.291666666664</c:v>
                </c:pt>
                <c:pt idx="6175">
                  <c:v>40436.333333333336</c:v>
                </c:pt>
                <c:pt idx="6176">
                  <c:v>40436.375</c:v>
                </c:pt>
                <c:pt idx="6177">
                  <c:v>40436.416666666664</c:v>
                </c:pt>
                <c:pt idx="6178">
                  <c:v>40436.458333333336</c:v>
                </c:pt>
                <c:pt idx="6179">
                  <c:v>40436.5</c:v>
                </c:pt>
                <c:pt idx="6180">
                  <c:v>40436.541666666664</c:v>
                </c:pt>
                <c:pt idx="6181">
                  <c:v>40436.583333333336</c:v>
                </c:pt>
                <c:pt idx="6182">
                  <c:v>40436.625</c:v>
                </c:pt>
                <c:pt idx="6183">
                  <c:v>40436.666666666664</c:v>
                </c:pt>
                <c:pt idx="6184">
                  <c:v>40436.708333333336</c:v>
                </c:pt>
                <c:pt idx="6185">
                  <c:v>40436.75</c:v>
                </c:pt>
                <c:pt idx="6186">
                  <c:v>40436.791666666664</c:v>
                </c:pt>
                <c:pt idx="6187">
                  <c:v>40437.333333333336</c:v>
                </c:pt>
                <c:pt idx="6188">
                  <c:v>40437.375</c:v>
                </c:pt>
                <c:pt idx="6189">
                  <c:v>40437.416666666664</c:v>
                </c:pt>
                <c:pt idx="6190">
                  <c:v>40437.458333333336</c:v>
                </c:pt>
                <c:pt idx="6191">
                  <c:v>40437.5</c:v>
                </c:pt>
                <c:pt idx="6192">
                  <c:v>40437.541666666664</c:v>
                </c:pt>
                <c:pt idx="6193">
                  <c:v>40437.583333333336</c:v>
                </c:pt>
                <c:pt idx="6194">
                  <c:v>40437.625</c:v>
                </c:pt>
                <c:pt idx="6195">
                  <c:v>40437.666666666664</c:v>
                </c:pt>
                <c:pt idx="6196">
                  <c:v>40437.708333333336</c:v>
                </c:pt>
                <c:pt idx="6197">
                  <c:v>40437.75</c:v>
                </c:pt>
                <c:pt idx="6198">
                  <c:v>40437.791666666664</c:v>
                </c:pt>
                <c:pt idx="6199">
                  <c:v>40437.833333333336</c:v>
                </c:pt>
                <c:pt idx="6200">
                  <c:v>40437.875</c:v>
                </c:pt>
                <c:pt idx="6201">
                  <c:v>40437.916666666664</c:v>
                </c:pt>
                <c:pt idx="6202">
                  <c:v>40437.958333333336</c:v>
                </c:pt>
                <c:pt idx="6203">
                  <c:v>40438</c:v>
                </c:pt>
                <c:pt idx="6204">
                  <c:v>40438.041666666664</c:v>
                </c:pt>
                <c:pt idx="6205">
                  <c:v>40438.083333333336</c:v>
                </c:pt>
                <c:pt idx="6206">
                  <c:v>40438.125</c:v>
                </c:pt>
                <c:pt idx="6207">
                  <c:v>40438.166666666664</c:v>
                </c:pt>
                <c:pt idx="6208">
                  <c:v>40438.208333333336</c:v>
                </c:pt>
                <c:pt idx="6209">
                  <c:v>40438.25</c:v>
                </c:pt>
                <c:pt idx="6210">
                  <c:v>40438.291666666664</c:v>
                </c:pt>
                <c:pt idx="6211">
                  <c:v>40438.333333333336</c:v>
                </c:pt>
                <c:pt idx="6212">
                  <c:v>40438.375</c:v>
                </c:pt>
                <c:pt idx="6213">
                  <c:v>40438.416666666664</c:v>
                </c:pt>
                <c:pt idx="6214">
                  <c:v>40438.458333333336</c:v>
                </c:pt>
                <c:pt idx="6215">
                  <c:v>40438.5</c:v>
                </c:pt>
                <c:pt idx="6216">
                  <c:v>40438.541666666664</c:v>
                </c:pt>
                <c:pt idx="6217">
                  <c:v>40438.583333333336</c:v>
                </c:pt>
                <c:pt idx="6218">
                  <c:v>40438.625</c:v>
                </c:pt>
                <c:pt idx="6219">
                  <c:v>40438.666666666664</c:v>
                </c:pt>
                <c:pt idx="6220">
                  <c:v>40438.708333333336</c:v>
                </c:pt>
                <c:pt idx="6221">
                  <c:v>40438.75</c:v>
                </c:pt>
                <c:pt idx="6222">
                  <c:v>40438.791666666664</c:v>
                </c:pt>
                <c:pt idx="6223">
                  <c:v>40438.833333333336</c:v>
                </c:pt>
                <c:pt idx="6224">
                  <c:v>40438.875</c:v>
                </c:pt>
                <c:pt idx="6225">
                  <c:v>40438.916666666664</c:v>
                </c:pt>
                <c:pt idx="6226">
                  <c:v>40438.958333333336</c:v>
                </c:pt>
                <c:pt idx="6227">
                  <c:v>40439</c:v>
                </c:pt>
                <c:pt idx="6228">
                  <c:v>40439.041666666664</c:v>
                </c:pt>
                <c:pt idx="6229">
                  <c:v>40439.083333333336</c:v>
                </c:pt>
                <c:pt idx="6230">
                  <c:v>40439.125</c:v>
                </c:pt>
                <c:pt idx="6231">
                  <c:v>40439.166666666664</c:v>
                </c:pt>
                <c:pt idx="6232">
                  <c:v>40439.208333333336</c:v>
                </c:pt>
                <c:pt idx="6233">
                  <c:v>40439.25</c:v>
                </c:pt>
                <c:pt idx="6234">
                  <c:v>40439.291666666664</c:v>
                </c:pt>
                <c:pt idx="6235">
                  <c:v>40439.333333333336</c:v>
                </c:pt>
                <c:pt idx="6236">
                  <c:v>40439.375</c:v>
                </c:pt>
                <c:pt idx="6237">
                  <c:v>40439.416666666664</c:v>
                </c:pt>
                <c:pt idx="6238">
                  <c:v>40439.458333333336</c:v>
                </c:pt>
                <c:pt idx="6239">
                  <c:v>40439.5</c:v>
                </c:pt>
                <c:pt idx="6240">
                  <c:v>40439.541666666664</c:v>
                </c:pt>
                <c:pt idx="6241">
                  <c:v>40439.583333333336</c:v>
                </c:pt>
                <c:pt idx="6242">
                  <c:v>40439.625</c:v>
                </c:pt>
                <c:pt idx="6243">
                  <c:v>40439.666666666664</c:v>
                </c:pt>
                <c:pt idx="6244">
                  <c:v>40439.708333333336</c:v>
                </c:pt>
                <c:pt idx="6245">
                  <c:v>40439.75</c:v>
                </c:pt>
                <c:pt idx="6246">
                  <c:v>40439.791666666664</c:v>
                </c:pt>
                <c:pt idx="6247">
                  <c:v>40439.833333333336</c:v>
                </c:pt>
                <c:pt idx="6248">
                  <c:v>40439.875</c:v>
                </c:pt>
                <c:pt idx="6249">
                  <c:v>40439.916666666664</c:v>
                </c:pt>
                <c:pt idx="6250">
                  <c:v>40439.958333333336</c:v>
                </c:pt>
                <c:pt idx="6251">
                  <c:v>40440</c:v>
                </c:pt>
                <c:pt idx="6252">
                  <c:v>40440.041666666664</c:v>
                </c:pt>
                <c:pt idx="6253">
                  <c:v>40440.083333333336</c:v>
                </c:pt>
                <c:pt idx="6254">
                  <c:v>40440.125</c:v>
                </c:pt>
                <c:pt idx="6255">
                  <c:v>40440.166666666664</c:v>
                </c:pt>
                <c:pt idx="6256">
                  <c:v>40440.208333333336</c:v>
                </c:pt>
                <c:pt idx="6257">
                  <c:v>40440.25</c:v>
                </c:pt>
                <c:pt idx="6258">
                  <c:v>40440.291666666664</c:v>
                </c:pt>
                <c:pt idx="6259">
                  <c:v>40440.333333333336</c:v>
                </c:pt>
                <c:pt idx="6260">
                  <c:v>40440.375</c:v>
                </c:pt>
                <c:pt idx="6261">
                  <c:v>40440.416666666664</c:v>
                </c:pt>
                <c:pt idx="6262">
                  <c:v>40440.458333333336</c:v>
                </c:pt>
                <c:pt idx="6263">
                  <c:v>40440.5</c:v>
                </c:pt>
                <c:pt idx="6264">
                  <c:v>40440.541666666664</c:v>
                </c:pt>
                <c:pt idx="6265">
                  <c:v>40440.583333333336</c:v>
                </c:pt>
                <c:pt idx="6266">
                  <c:v>40440.625</c:v>
                </c:pt>
                <c:pt idx="6267">
                  <c:v>40440.666666666664</c:v>
                </c:pt>
                <c:pt idx="6268">
                  <c:v>40440.708333333336</c:v>
                </c:pt>
                <c:pt idx="6269">
                  <c:v>40440.75</c:v>
                </c:pt>
                <c:pt idx="6270">
                  <c:v>40440.791666666664</c:v>
                </c:pt>
                <c:pt idx="6271">
                  <c:v>40440.833333333336</c:v>
                </c:pt>
                <c:pt idx="6272">
                  <c:v>40440.875</c:v>
                </c:pt>
                <c:pt idx="6273">
                  <c:v>40440.916666666664</c:v>
                </c:pt>
                <c:pt idx="6274">
                  <c:v>40440.958333333336</c:v>
                </c:pt>
                <c:pt idx="6275">
                  <c:v>40441</c:v>
                </c:pt>
                <c:pt idx="6276">
                  <c:v>40441.041666666664</c:v>
                </c:pt>
                <c:pt idx="6277">
                  <c:v>40441.083333333336</c:v>
                </c:pt>
                <c:pt idx="6278">
                  <c:v>40441.125</c:v>
                </c:pt>
                <c:pt idx="6279">
                  <c:v>40441.166666666664</c:v>
                </c:pt>
                <c:pt idx="6280">
                  <c:v>40441.208333333336</c:v>
                </c:pt>
                <c:pt idx="6281">
                  <c:v>40441.25</c:v>
                </c:pt>
                <c:pt idx="6282">
                  <c:v>40441.291666666664</c:v>
                </c:pt>
                <c:pt idx="6283">
                  <c:v>40441.333333333336</c:v>
                </c:pt>
                <c:pt idx="6284">
                  <c:v>40441.375</c:v>
                </c:pt>
                <c:pt idx="6285">
                  <c:v>40441.416666666664</c:v>
                </c:pt>
                <c:pt idx="6286">
                  <c:v>40441.458333333336</c:v>
                </c:pt>
                <c:pt idx="6287">
                  <c:v>40441.5</c:v>
                </c:pt>
                <c:pt idx="6288">
                  <c:v>40441.541666666664</c:v>
                </c:pt>
                <c:pt idx="6289">
                  <c:v>40441.583333333336</c:v>
                </c:pt>
                <c:pt idx="6290">
                  <c:v>40441.625</c:v>
                </c:pt>
                <c:pt idx="6291">
                  <c:v>40441.666666666664</c:v>
                </c:pt>
                <c:pt idx="6292">
                  <c:v>40441.708333333336</c:v>
                </c:pt>
                <c:pt idx="6293">
                  <c:v>40441.75</c:v>
                </c:pt>
                <c:pt idx="6294">
                  <c:v>40441.791666666664</c:v>
                </c:pt>
                <c:pt idx="6295">
                  <c:v>40441.833333333336</c:v>
                </c:pt>
                <c:pt idx="6296">
                  <c:v>40441.875</c:v>
                </c:pt>
                <c:pt idx="6297">
                  <c:v>40441.916666666664</c:v>
                </c:pt>
                <c:pt idx="6298">
                  <c:v>40441.958333333336</c:v>
                </c:pt>
                <c:pt idx="6299">
                  <c:v>40442</c:v>
                </c:pt>
                <c:pt idx="6300">
                  <c:v>40442.041666666664</c:v>
                </c:pt>
                <c:pt idx="6301">
                  <c:v>40442.083333333336</c:v>
                </c:pt>
                <c:pt idx="6302">
                  <c:v>40442.125</c:v>
                </c:pt>
                <c:pt idx="6303">
                  <c:v>40442.166666666664</c:v>
                </c:pt>
                <c:pt idx="6304">
                  <c:v>40442.208333333336</c:v>
                </c:pt>
                <c:pt idx="6305">
                  <c:v>40442.25</c:v>
                </c:pt>
                <c:pt idx="6306">
                  <c:v>40442.291666666664</c:v>
                </c:pt>
                <c:pt idx="6307">
                  <c:v>40442.333333333336</c:v>
                </c:pt>
                <c:pt idx="6308">
                  <c:v>40442.375</c:v>
                </c:pt>
                <c:pt idx="6309">
                  <c:v>40442.416666666664</c:v>
                </c:pt>
                <c:pt idx="6310">
                  <c:v>40442.458333333336</c:v>
                </c:pt>
                <c:pt idx="6311">
                  <c:v>40442.5</c:v>
                </c:pt>
                <c:pt idx="6312">
                  <c:v>40442.541666666664</c:v>
                </c:pt>
                <c:pt idx="6313">
                  <c:v>40442.583333333336</c:v>
                </c:pt>
                <c:pt idx="6314">
                  <c:v>40442.625</c:v>
                </c:pt>
                <c:pt idx="6315">
                  <c:v>40442.666666666664</c:v>
                </c:pt>
                <c:pt idx="6316">
                  <c:v>40442.708333333336</c:v>
                </c:pt>
                <c:pt idx="6317">
                  <c:v>40442.75</c:v>
                </c:pt>
                <c:pt idx="6318">
                  <c:v>40442.791666666664</c:v>
                </c:pt>
                <c:pt idx="6319">
                  <c:v>40442.833333333336</c:v>
                </c:pt>
                <c:pt idx="6320">
                  <c:v>40442.875</c:v>
                </c:pt>
                <c:pt idx="6321">
                  <c:v>40442.916666666664</c:v>
                </c:pt>
                <c:pt idx="6322">
                  <c:v>40442.958333333336</c:v>
                </c:pt>
                <c:pt idx="6323">
                  <c:v>40443</c:v>
                </c:pt>
                <c:pt idx="6324">
                  <c:v>40443.041666666664</c:v>
                </c:pt>
                <c:pt idx="6325">
                  <c:v>40443.083333333336</c:v>
                </c:pt>
                <c:pt idx="6326">
                  <c:v>40443.125</c:v>
                </c:pt>
                <c:pt idx="6327">
                  <c:v>40443.166666666664</c:v>
                </c:pt>
                <c:pt idx="6328">
                  <c:v>40443.208333333336</c:v>
                </c:pt>
                <c:pt idx="6329">
                  <c:v>40443.25</c:v>
                </c:pt>
                <c:pt idx="6330">
                  <c:v>40443.291666666664</c:v>
                </c:pt>
                <c:pt idx="6331">
                  <c:v>40443.333333333336</c:v>
                </c:pt>
                <c:pt idx="6332">
                  <c:v>40443.375</c:v>
                </c:pt>
                <c:pt idx="6333">
                  <c:v>40443.416666666664</c:v>
                </c:pt>
                <c:pt idx="6334">
                  <c:v>40443.458333333336</c:v>
                </c:pt>
                <c:pt idx="6335">
                  <c:v>40443.5</c:v>
                </c:pt>
                <c:pt idx="6336">
                  <c:v>40443.541666666664</c:v>
                </c:pt>
                <c:pt idx="6337">
                  <c:v>40443.583333333336</c:v>
                </c:pt>
                <c:pt idx="6338">
                  <c:v>40443.625</c:v>
                </c:pt>
                <c:pt idx="6339">
                  <c:v>40443.666666666664</c:v>
                </c:pt>
                <c:pt idx="6340">
                  <c:v>40443.708333333336</c:v>
                </c:pt>
                <c:pt idx="6341">
                  <c:v>40443.75</c:v>
                </c:pt>
                <c:pt idx="6342">
                  <c:v>40443.791666666664</c:v>
                </c:pt>
                <c:pt idx="6343">
                  <c:v>40443.833333333336</c:v>
                </c:pt>
                <c:pt idx="6344">
                  <c:v>40443.875</c:v>
                </c:pt>
                <c:pt idx="6345">
                  <c:v>40443.916666666664</c:v>
                </c:pt>
                <c:pt idx="6346">
                  <c:v>40443.958333333336</c:v>
                </c:pt>
                <c:pt idx="6347">
                  <c:v>40444</c:v>
                </c:pt>
                <c:pt idx="6348">
                  <c:v>40444.041666666664</c:v>
                </c:pt>
                <c:pt idx="6349">
                  <c:v>40444.083333333336</c:v>
                </c:pt>
                <c:pt idx="6350">
                  <c:v>40444.125</c:v>
                </c:pt>
                <c:pt idx="6351">
                  <c:v>40444.166666666664</c:v>
                </c:pt>
                <c:pt idx="6352">
                  <c:v>40444.208333333336</c:v>
                </c:pt>
                <c:pt idx="6353">
                  <c:v>40444.25</c:v>
                </c:pt>
                <c:pt idx="6354">
                  <c:v>40444.291666666664</c:v>
                </c:pt>
                <c:pt idx="6355">
                  <c:v>40444.333333333336</c:v>
                </c:pt>
                <c:pt idx="6356">
                  <c:v>40444.375</c:v>
                </c:pt>
                <c:pt idx="6357">
                  <c:v>40444.416666666664</c:v>
                </c:pt>
                <c:pt idx="6358">
                  <c:v>40444.458333333336</c:v>
                </c:pt>
                <c:pt idx="6359">
                  <c:v>40444.5</c:v>
                </c:pt>
                <c:pt idx="6360">
                  <c:v>40444.541666666664</c:v>
                </c:pt>
                <c:pt idx="6361">
                  <c:v>40444.583333333336</c:v>
                </c:pt>
                <c:pt idx="6362">
                  <c:v>40444.625</c:v>
                </c:pt>
                <c:pt idx="6363">
                  <c:v>40444.666666666664</c:v>
                </c:pt>
                <c:pt idx="6364">
                  <c:v>40444.708333333336</c:v>
                </c:pt>
                <c:pt idx="6365">
                  <c:v>40444.75</c:v>
                </c:pt>
                <c:pt idx="6366">
                  <c:v>40444.791666666664</c:v>
                </c:pt>
                <c:pt idx="6367">
                  <c:v>40444.833333333336</c:v>
                </c:pt>
                <c:pt idx="6368">
                  <c:v>40444.875</c:v>
                </c:pt>
                <c:pt idx="6369">
                  <c:v>40444.916666666664</c:v>
                </c:pt>
                <c:pt idx="6370">
                  <c:v>40444.958333333336</c:v>
                </c:pt>
                <c:pt idx="6371">
                  <c:v>40445</c:v>
                </c:pt>
                <c:pt idx="6372">
                  <c:v>40445.041666666664</c:v>
                </c:pt>
                <c:pt idx="6373">
                  <c:v>40445.083333333336</c:v>
                </c:pt>
                <c:pt idx="6374">
                  <c:v>40445.125</c:v>
                </c:pt>
                <c:pt idx="6375">
                  <c:v>40445.166666666664</c:v>
                </c:pt>
                <c:pt idx="6376">
                  <c:v>40445.208333333336</c:v>
                </c:pt>
                <c:pt idx="6377">
                  <c:v>40445.25</c:v>
                </c:pt>
                <c:pt idx="6378">
                  <c:v>40445.291666666664</c:v>
                </c:pt>
                <c:pt idx="6379">
                  <c:v>40445.333333333336</c:v>
                </c:pt>
                <c:pt idx="6380">
                  <c:v>40445.375</c:v>
                </c:pt>
                <c:pt idx="6381">
                  <c:v>40445.416666666664</c:v>
                </c:pt>
                <c:pt idx="6382">
                  <c:v>40445.458333333336</c:v>
                </c:pt>
                <c:pt idx="6383">
                  <c:v>40445.5</c:v>
                </c:pt>
                <c:pt idx="6384">
                  <c:v>40445.541666666664</c:v>
                </c:pt>
                <c:pt idx="6385">
                  <c:v>40445.583333333336</c:v>
                </c:pt>
                <c:pt idx="6386">
                  <c:v>40445.625</c:v>
                </c:pt>
                <c:pt idx="6387">
                  <c:v>40445.666666666664</c:v>
                </c:pt>
                <c:pt idx="6388">
                  <c:v>40445.708333333336</c:v>
                </c:pt>
                <c:pt idx="6389">
                  <c:v>40445.75</c:v>
                </c:pt>
                <c:pt idx="6390">
                  <c:v>40445.791666666664</c:v>
                </c:pt>
                <c:pt idx="6391">
                  <c:v>40445.833333333336</c:v>
                </c:pt>
                <c:pt idx="6392">
                  <c:v>40445.875</c:v>
                </c:pt>
                <c:pt idx="6393">
                  <c:v>40445.916666666664</c:v>
                </c:pt>
                <c:pt idx="6394">
                  <c:v>40445.958333333336</c:v>
                </c:pt>
                <c:pt idx="6395">
                  <c:v>40446</c:v>
                </c:pt>
                <c:pt idx="6396">
                  <c:v>40446.041666666664</c:v>
                </c:pt>
                <c:pt idx="6397">
                  <c:v>40446.083333333336</c:v>
                </c:pt>
                <c:pt idx="6398">
                  <c:v>40446.125</c:v>
                </c:pt>
                <c:pt idx="6399">
                  <c:v>40446.166666666664</c:v>
                </c:pt>
                <c:pt idx="6400">
                  <c:v>40446.208333333336</c:v>
                </c:pt>
                <c:pt idx="6401">
                  <c:v>40446.25</c:v>
                </c:pt>
                <c:pt idx="6402">
                  <c:v>40446.291666666664</c:v>
                </c:pt>
                <c:pt idx="6403">
                  <c:v>40446.333333333336</c:v>
                </c:pt>
                <c:pt idx="6404">
                  <c:v>40446.375</c:v>
                </c:pt>
                <c:pt idx="6405">
                  <c:v>40446.416666666664</c:v>
                </c:pt>
                <c:pt idx="6406">
                  <c:v>40446.458333333336</c:v>
                </c:pt>
                <c:pt idx="6407">
                  <c:v>40446.5</c:v>
                </c:pt>
                <c:pt idx="6408">
                  <c:v>40446.541666666664</c:v>
                </c:pt>
                <c:pt idx="6409">
                  <c:v>40446.583333333336</c:v>
                </c:pt>
                <c:pt idx="6410">
                  <c:v>40446.625</c:v>
                </c:pt>
                <c:pt idx="6411">
                  <c:v>40446.666666666664</c:v>
                </c:pt>
                <c:pt idx="6412">
                  <c:v>40446.708333333336</c:v>
                </c:pt>
                <c:pt idx="6413">
                  <c:v>40446.75</c:v>
                </c:pt>
                <c:pt idx="6414">
                  <c:v>40446.791666666664</c:v>
                </c:pt>
                <c:pt idx="6415">
                  <c:v>40446.833333333336</c:v>
                </c:pt>
                <c:pt idx="6416">
                  <c:v>40446.875</c:v>
                </c:pt>
                <c:pt idx="6417">
                  <c:v>40446.916666666664</c:v>
                </c:pt>
                <c:pt idx="6418">
                  <c:v>40446.958333333336</c:v>
                </c:pt>
                <c:pt idx="6419">
                  <c:v>40447</c:v>
                </c:pt>
                <c:pt idx="6420">
                  <c:v>40447.041666666664</c:v>
                </c:pt>
                <c:pt idx="6421">
                  <c:v>40447.083333333336</c:v>
                </c:pt>
                <c:pt idx="6422">
                  <c:v>40447.125</c:v>
                </c:pt>
                <c:pt idx="6423">
                  <c:v>40447.166666666664</c:v>
                </c:pt>
                <c:pt idx="6424">
                  <c:v>40447.208333333336</c:v>
                </c:pt>
                <c:pt idx="6425">
                  <c:v>40447.25</c:v>
                </c:pt>
                <c:pt idx="6426">
                  <c:v>40447.291666666664</c:v>
                </c:pt>
                <c:pt idx="6427">
                  <c:v>40447.333333333336</c:v>
                </c:pt>
                <c:pt idx="6428">
                  <c:v>40447.375</c:v>
                </c:pt>
                <c:pt idx="6429">
                  <c:v>40447.416666666664</c:v>
                </c:pt>
                <c:pt idx="6430">
                  <c:v>40447.458333333336</c:v>
                </c:pt>
                <c:pt idx="6431">
                  <c:v>40447.5</c:v>
                </c:pt>
                <c:pt idx="6432">
                  <c:v>40447.541666666664</c:v>
                </c:pt>
                <c:pt idx="6433">
                  <c:v>40447.583333333336</c:v>
                </c:pt>
                <c:pt idx="6434">
                  <c:v>40447.625</c:v>
                </c:pt>
                <c:pt idx="6435">
                  <c:v>40447.666666666664</c:v>
                </c:pt>
                <c:pt idx="6436">
                  <c:v>40447.708333333336</c:v>
                </c:pt>
                <c:pt idx="6437">
                  <c:v>40447.75</c:v>
                </c:pt>
                <c:pt idx="6438">
                  <c:v>40447.791666666664</c:v>
                </c:pt>
                <c:pt idx="6439">
                  <c:v>40447.833333333336</c:v>
                </c:pt>
                <c:pt idx="6440">
                  <c:v>40447.875</c:v>
                </c:pt>
                <c:pt idx="6441">
                  <c:v>40447.916666666664</c:v>
                </c:pt>
                <c:pt idx="6442">
                  <c:v>40447.958333333336</c:v>
                </c:pt>
                <c:pt idx="6443">
                  <c:v>40448</c:v>
                </c:pt>
                <c:pt idx="6444">
                  <c:v>40448.041666666664</c:v>
                </c:pt>
                <c:pt idx="6445">
                  <c:v>40448.083333333336</c:v>
                </c:pt>
                <c:pt idx="6446">
                  <c:v>40448.125</c:v>
                </c:pt>
                <c:pt idx="6447">
                  <c:v>40448.166666666664</c:v>
                </c:pt>
                <c:pt idx="6448">
                  <c:v>40448.208333333336</c:v>
                </c:pt>
                <c:pt idx="6449">
                  <c:v>40448.25</c:v>
                </c:pt>
                <c:pt idx="6450">
                  <c:v>40448.291666666664</c:v>
                </c:pt>
                <c:pt idx="6451">
                  <c:v>40448.333333333336</c:v>
                </c:pt>
                <c:pt idx="6452">
                  <c:v>40448.375</c:v>
                </c:pt>
                <c:pt idx="6453">
                  <c:v>40448.416666666664</c:v>
                </c:pt>
                <c:pt idx="6454">
                  <c:v>40448.458333333336</c:v>
                </c:pt>
                <c:pt idx="6455">
                  <c:v>40448.5</c:v>
                </c:pt>
                <c:pt idx="6456">
                  <c:v>40448.541666666664</c:v>
                </c:pt>
                <c:pt idx="6457">
                  <c:v>40448.583333333336</c:v>
                </c:pt>
                <c:pt idx="6458">
                  <c:v>40448.625</c:v>
                </c:pt>
                <c:pt idx="6459">
                  <c:v>40448.666666666664</c:v>
                </c:pt>
                <c:pt idx="6460">
                  <c:v>40448.708333333336</c:v>
                </c:pt>
                <c:pt idx="6461">
                  <c:v>40448.75</c:v>
                </c:pt>
                <c:pt idx="6462">
                  <c:v>40448.791666666664</c:v>
                </c:pt>
                <c:pt idx="6463">
                  <c:v>40448.833333333336</c:v>
                </c:pt>
                <c:pt idx="6464">
                  <c:v>40448.875</c:v>
                </c:pt>
                <c:pt idx="6465">
                  <c:v>40448.916666666664</c:v>
                </c:pt>
                <c:pt idx="6466">
                  <c:v>40448.958333333336</c:v>
                </c:pt>
                <c:pt idx="6467">
                  <c:v>40449</c:v>
                </c:pt>
                <c:pt idx="6468">
                  <c:v>40449.041666666664</c:v>
                </c:pt>
                <c:pt idx="6469">
                  <c:v>40449.083333333336</c:v>
                </c:pt>
                <c:pt idx="6470">
                  <c:v>40449.125</c:v>
                </c:pt>
                <c:pt idx="6471">
                  <c:v>40449.166666666664</c:v>
                </c:pt>
                <c:pt idx="6472">
                  <c:v>40449.208333333336</c:v>
                </c:pt>
                <c:pt idx="6473">
                  <c:v>40449.25</c:v>
                </c:pt>
                <c:pt idx="6474">
                  <c:v>40449.291666666664</c:v>
                </c:pt>
                <c:pt idx="6475">
                  <c:v>40449.333333333336</c:v>
                </c:pt>
                <c:pt idx="6476">
                  <c:v>40449.375</c:v>
                </c:pt>
                <c:pt idx="6477">
                  <c:v>40449.416666666664</c:v>
                </c:pt>
                <c:pt idx="6478">
                  <c:v>40449.458333333336</c:v>
                </c:pt>
                <c:pt idx="6479">
                  <c:v>40449.5</c:v>
                </c:pt>
                <c:pt idx="6480">
                  <c:v>40449.541666666664</c:v>
                </c:pt>
                <c:pt idx="6481">
                  <c:v>40449.583333333336</c:v>
                </c:pt>
                <c:pt idx="6482">
                  <c:v>40449.625</c:v>
                </c:pt>
                <c:pt idx="6483">
                  <c:v>40449.666666666664</c:v>
                </c:pt>
                <c:pt idx="6484">
                  <c:v>40449.708333333336</c:v>
                </c:pt>
                <c:pt idx="6485">
                  <c:v>40449.75</c:v>
                </c:pt>
                <c:pt idx="6486">
                  <c:v>40449.791666666664</c:v>
                </c:pt>
                <c:pt idx="6487">
                  <c:v>40449.833333333336</c:v>
                </c:pt>
                <c:pt idx="6488">
                  <c:v>40449.875</c:v>
                </c:pt>
                <c:pt idx="6489">
                  <c:v>40449.916666666664</c:v>
                </c:pt>
                <c:pt idx="6490">
                  <c:v>40449.958333333336</c:v>
                </c:pt>
                <c:pt idx="6491">
                  <c:v>40450</c:v>
                </c:pt>
                <c:pt idx="6492">
                  <c:v>40450.041666666664</c:v>
                </c:pt>
                <c:pt idx="6493">
                  <c:v>40450.083333333336</c:v>
                </c:pt>
                <c:pt idx="6494">
                  <c:v>40450.125</c:v>
                </c:pt>
                <c:pt idx="6495">
                  <c:v>40450.166666666664</c:v>
                </c:pt>
                <c:pt idx="6496">
                  <c:v>40450.208333333336</c:v>
                </c:pt>
                <c:pt idx="6497">
                  <c:v>40450.25</c:v>
                </c:pt>
                <c:pt idx="6498">
                  <c:v>40450.291666666664</c:v>
                </c:pt>
                <c:pt idx="6499">
                  <c:v>40450.333333333336</c:v>
                </c:pt>
                <c:pt idx="6500">
                  <c:v>40450.375</c:v>
                </c:pt>
                <c:pt idx="6501">
                  <c:v>40450.416666666664</c:v>
                </c:pt>
                <c:pt idx="6502">
                  <c:v>40450.458333333336</c:v>
                </c:pt>
                <c:pt idx="6503">
                  <c:v>40450.5</c:v>
                </c:pt>
                <c:pt idx="6504">
                  <c:v>40450.541666666664</c:v>
                </c:pt>
                <c:pt idx="6505">
                  <c:v>40450.583333333336</c:v>
                </c:pt>
                <c:pt idx="6506">
                  <c:v>40450.625</c:v>
                </c:pt>
                <c:pt idx="6507">
                  <c:v>40450.666666666664</c:v>
                </c:pt>
                <c:pt idx="6508">
                  <c:v>40450.708333333336</c:v>
                </c:pt>
                <c:pt idx="6509">
                  <c:v>40450.75</c:v>
                </c:pt>
                <c:pt idx="6510">
                  <c:v>40450.791666666664</c:v>
                </c:pt>
                <c:pt idx="6511">
                  <c:v>40450.833333333336</c:v>
                </c:pt>
                <c:pt idx="6512">
                  <c:v>40450.875</c:v>
                </c:pt>
                <c:pt idx="6513">
                  <c:v>40450.916666666664</c:v>
                </c:pt>
                <c:pt idx="6514">
                  <c:v>40450.958333333336</c:v>
                </c:pt>
                <c:pt idx="6515">
                  <c:v>40451</c:v>
                </c:pt>
                <c:pt idx="6516">
                  <c:v>40451.041666666664</c:v>
                </c:pt>
                <c:pt idx="6517">
                  <c:v>40451.083333333336</c:v>
                </c:pt>
                <c:pt idx="6518">
                  <c:v>40451.125</c:v>
                </c:pt>
                <c:pt idx="6519">
                  <c:v>40451.166666666664</c:v>
                </c:pt>
                <c:pt idx="6520">
                  <c:v>40451.208333333336</c:v>
                </c:pt>
                <c:pt idx="6521">
                  <c:v>40451.25</c:v>
                </c:pt>
                <c:pt idx="6522">
                  <c:v>40451.291666666664</c:v>
                </c:pt>
                <c:pt idx="6523">
                  <c:v>40451.333333333336</c:v>
                </c:pt>
                <c:pt idx="6524">
                  <c:v>40451.375</c:v>
                </c:pt>
                <c:pt idx="6525">
                  <c:v>40451.416666666664</c:v>
                </c:pt>
                <c:pt idx="6526">
                  <c:v>40451.458333333336</c:v>
                </c:pt>
                <c:pt idx="6527">
                  <c:v>40451.5</c:v>
                </c:pt>
                <c:pt idx="6528">
                  <c:v>40451.541666666664</c:v>
                </c:pt>
                <c:pt idx="6529">
                  <c:v>40451.583333333336</c:v>
                </c:pt>
                <c:pt idx="6530">
                  <c:v>40451.625</c:v>
                </c:pt>
                <c:pt idx="6531">
                  <c:v>40451.666666666664</c:v>
                </c:pt>
                <c:pt idx="6532">
                  <c:v>40451.708333333336</c:v>
                </c:pt>
                <c:pt idx="6533">
                  <c:v>40451.75</c:v>
                </c:pt>
                <c:pt idx="6534">
                  <c:v>40451.791666666664</c:v>
                </c:pt>
                <c:pt idx="6535">
                  <c:v>40451.833333333336</c:v>
                </c:pt>
                <c:pt idx="6536">
                  <c:v>40451.875</c:v>
                </c:pt>
                <c:pt idx="6537">
                  <c:v>40451.916666666664</c:v>
                </c:pt>
                <c:pt idx="6538">
                  <c:v>40451.958333333336</c:v>
                </c:pt>
                <c:pt idx="6539">
                  <c:v>40452</c:v>
                </c:pt>
                <c:pt idx="6540">
                  <c:v>40452.041666666664</c:v>
                </c:pt>
                <c:pt idx="6541">
                  <c:v>40452.083333333336</c:v>
                </c:pt>
                <c:pt idx="6542">
                  <c:v>40452.125</c:v>
                </c:pt>
                <c:pt idx="6543">
                  <c:v>40452.166666666664</c:v>
                </c:pt>
                <c:pt idx="6544">
                  <c:v>40452.208333333336</c:v>
                </c:pt>
                <c:pt idx="6545">
                  <c:v>40452.25</c:v>
                </c:pt>
                <c:pt idx="6546">
                  <c:v>40452.291666666664</c:v>
                </c:pt>
                <c:pt idx="6547">
                  <c:v>40452.333333333336</c:v>
                </c:pt>
                <c:pt idx="6548">
                  <c:v>40452.375</c:v>
                </c:pt>
                <c:pt idx="6549">
                  <c:v>40452.416666666664</c:v>
                </c:pt>
                <c:pt idx="6550">
                  <c:v>40452.458333333336</c:v>
                </c:pt>
                <c:pt idx="6551">
                  <c:v>40452.5</c:v>
                </c:pt>
                <c:pt idx="6552">
                  <c:v>40452.541666666664</c:v>
                </c:pt>
                <c:pt idx="6553">
                  <c:v>40452.583333333336</c:v>
                </c:pt>
                <c:pt idx="6554">
                  <c:v>40452.625</c:v>
                </c:pt>
                <c:pt idx="6555">
                  <c:v>40452.666666666664</c:v>
                </c:pt>
                <c:pt idx="6556">
                  <c:v>40452.708333333336</c:v>
                </c:pt>
                <c:pt idx="6557">
                  <c:v>40452.75</c:v>
                </c:pt>
                <c:pt idx="6558">
                  <c:v>40452.791666666664</c:v>
                </c:pt>
                <c:pt idx="6559">
                  <c:v>40452.833333333336</c:v>
                </c:pt>
                <c:pt idx="6560">
                  <c:v>40452.875</c:v>
                </c:pt>
                <c:pt idx="6561">
                  <c:v>40452.916666666664</c:v>
                </c:pt>
                <c:pt idx="6562">
                  <c:v>40452.958333333336</c:v>
                </c:pt>
                <c:pt idx="6563">
                  <c:v>40453</c:v>
                </c:pt>
                <c:pt idx="6564">
                  <c:v>40453.041666666664</c:v>
                </c:pt>
                <c:pt idx="6565">
                  <c:v>40453.083333333336</c:v>
                </c:pt>
                <c:pt idx="6566">
                  <c:v>40453.125</c:v>
                </c:pt>
                <c:pt idx="6567">
                  <c:v>40453.166666666664</c:v>
                </c:pt>
                <c:pt idx="6568">
                  <c:v>40453.208333333336</c:v>
                </c:pt>
                <c:pt idx="6569">
                  <c:v>40453.25</c:v>
                </c:pt>
                <c:pt idx="6570">
                  <c:v>40453.291666666664</c:v>
                </c:pt>
                <c:pt idx="6571">
                  <c:v>40453.333333333336</c:v>
                </c:pt>
                <c:pt idx="6572">
                  <c:v>40453.375</c:v>
                </c:pt>
                <c:pt idx="6573">
                  <c:v>40453.416666666664</c:v>
                </c:pt>
                <c:pt idx="6574">
                  <c:v>40453.458333333336</c:v>
                </c:pt>
                <c:pt idx="6575">
                  <c:v>40453.5</c:v>
                </c:pt>
                <c:pt idx="6576">
                  <c:v>40453.541666666664</c:v>
                </c:pt>
                <c:pt idx="6577">
                  <c:v>40453.583333333336</c:v>
                </c:pt>
                <c:pt idx="6578">
                  <c:v>40453.625</c:v>
                </c:pt>
                <c:pt idx="6579">
                  <c:v>40453.666666666664</c:v>
                </c:pt>
                <c:pt idx="6580">
                  <c:v>40453.708333333336</c:v>
                </c:pt>
                <c:pt idx="6581">
                  <c:v>40453.75</c:v>
                </c:pt>
                <c:pt idx="6582">
                  <c:v>40453.791666666664</c:v>
                </c:pt>
                <c:pt idx="6583">
                  <c:v>40453.833333333336</c:v>
                </c:pt>
                <c:pt idx="6584">
                  <c:v>40453.875</c:v>
                </c:pt>
                <c:pt idx="6585">
                  <c:v>40453.916666666664</c:v>
                </c:pt>
                <c:pt idx="6586">
                  <c:v>40453.958333333336</c:v>
                </c:pt>
                <c:pt idx="6587">
                  <c:v>40454</c:v>
                </c:pt>
                <c:pt idx="6588">
                  <c:v>40454.041666666664</c:v>
                </c:pt>
                <c:pt idx="6589">
                  <c:v>40454.083333333336</c:v>
                </c:pt>
                <c:pt idx="6590">
                  <c:v>40454.125</c:v>
                </c:pt>
                <c:pt idx="6591">
                  <c:v>40454.166666666664</c:v>
                </c:pt>
                <c:pt idx="6592">
                  <c:v>40454.208333333336</c:v>
                </c:pt>
                <c:pt idx="6593">
                  <c:v>40454.25</c:v>
                </c:pt>
                <c:pt idx="6594">
                  <c:v>40454.291666666664</c:v>
                </c:pt>
                <c:pt idx="6595">
                  <c:v>40454.333333333336</c:v>
                </c:pt>
                <c:pt idx="6596">
                  <c:v>40454.375</c:v>
                </c:pt>
                <c:pt idx="6597">
                  <c:v>40454.416666666664</c:v>
                </c:pt>
                <c:pt idx="6598">
                  <c:v>40454.458333333336</c:v>
                </c:pt>
                <c:pt idx="6599">
                  <c:v>40454.5</c:v>
                </c:pt>
                <c:pt idx="6600">
                  <c:v>40454.541666666664</c:v>
                </c:pt>
                <c:pt idx="6601">
                  <c:v>40454.583333333336</c:v>
                </c:pt>
                <c:pt idx="6602">
                  <c:v>40454.625</c:v>
                </c:pt>
                <c:pt idx="6603">
                  <c:v>40454.666666666664</c:v>
                </c:pt>
                <c:pt idx="6604">
                  <c:v>40454.708333333336</c:v>
                </c:pt>
                <c:pt idx="6605">
                  <c:v>40454.75</c:v>
                </c:pt>
                <c:pt idx="6606">
                  <c:v>40454.791666666664</c:v>
                </c:pt>
                <c:pt idx="6607">
                  <c:v>40454.833333333336</c:v>
                </c:pt>
                <c:pt idx="6608">
                  <c:v>40454.875</c:v>
                </c:pt>
                <c:pt idx="6609">
                  <c:v>40454.916666666664</c:v>
                </c:pt>
                <c:pt idx="6610">
                  <c:v>40454.958333333336</c:v>
                </c:pt>
                <c:pt idx="6611">
                  <c:v>40455</c:v>
                </c:pt>
                <c:pt idx="6612">
                  <c:v>40455.041666666664</c:v>
                </c:pt>
                <c:pt idx="6613">
                  <c:v>40455.083333333336</c:v>
                </c:pt>
                <c:pt idx="6614">
                  <c:v>40455.125</c:v>
                </c:pt>
                <c:pt idx="6615">
                  <c:v>40455.166666666664</c:v>
                </c:pt>
                <c:pt idx="6616">
                  <c:v>40455.208333333336</c:v>
                </c:pt>
                <c:pt idx="6617">
                  <c:v>40455.25</c:v>
                </c:pt>
                <c:pt idx="6618">
                  <c:v>40455.291666666664</c:v>
                </c:pt>
                <c:pt idx="6619">
                  <c:v>40455.333333333336</c:v>
                </c:pt>
                <c:pt idx="6620">
                  <c:v>40455.375</c:v>
                </c:pt>
                <c:pt idx="6621">
                  <c:v>40455.416666666664</c:v>
                </c:pt>
                <c:pt idx="6622">
                  <c:v>40455.458333333336</c:v>
                </c:pt>
                <c:pt idx="6623">
                  <c:v>40455.5</c:v>
                </c:pt>
                <c:pt idx="6624">
                  <c:v>40455.541666666664</c:v>
                </c:pt>
                <c:pt idx="6625">
                  <c:v>40455.583333333336</c:v>
                </c:pt>
                <c:pt idx="6626">
                  <c:v>40455.625</c:v>
                </c:pt>
                <c:pt idx="6627">
                  <c:v>40455.666666666664</c:v>
                </c:pt>
                <c:pt idx="6628">
                  <c:v>40455.708333333336</c:v>
                </c:pt>
                <c:pt idx="6629">
                  <c:v>40455.75</c:v>
                </c:pt>
                <c:pt idx="6630">
                  <c:v>40455.791666666664</c:v>
                </c:pt>
                <c:pt idx="6631">
                  <c:v>40455.833333333336</c:v>
                </c:pt>
                <c:pt idx="6632">
                  <c:v>40455.875</c:v>
                </c:pt>
                <c:pt idx="6633">
                  <c:v>40455.916666666664</c:v>
                </c:pt>
                <c:pt idx="6634">
                  <c:v>40455.958333333336</c:v>
                </c:pt>
                <c:pt idx="6635">
                  <c:v>40456</c:v>
                </c:pt>
                <c:pt idx="6636">
                  <c:v>40456.041666666664</c:v>
                </c:pt>
                <c:pt idx="6637">
                  <c:v>40456.083333333336</c:v>
                </c:pt>
                <c:pt idx="6638">
                  <c:v>40456.125</c:v>
                </c:pt>
                <c:pt idx="6639">
                  <c:v>40456.166666666664</c:v>
                </c:pt>
                <c:pt idx="6640">
                  <c:v>40456.208333333336</c:v>
                </c:pt>
                <c:pt idx="6641">
                  <c:v>40456.25</c:v>
                </c:pt>
                <c:pt idx="6642">
                  <c:v>40456.291666666664</c:v>
                </c:pt>
                <c:pt idx="6643">
                  <c:v>40456.333333333336</c:v>
                </c:pt>
                <c:pt idx="6644">
                  <c:v>40456.375</c:v>
                </c:pt>
                <c:pt idx="6645">
                  <c:v>40456.416666666664</c:v>
                </c:pt>
                <c:pt idx="6646">
                  <c:v>40456.458333333336</c:v>
                </c:pt>
                <c:pt idx="6647">
                  <c:v>40456.5</c:v>
                </c:pt>
                <c:pt idx="6648">
                  <c:v>40456.541666666664</c:v>
                </c:pt>
                <c:pt idx="6649">
                  <c:v>40456.583333333336</c:v>
                </c:pt>
                <c:pt idx="6650">
                  <c:v>40456.625</c:v>
                </c:pt>
                <c:pt idx="6651">
                  <c:v>40456.666666666664</c:v>
                </c:pt>
                <c:pt idx="6652">
                  <c:v>40456.708333333336</c:v>
                </c:pt>
                <c:pt idx="6653">
                  <c:v>40456.75</c:v>
                </c:pt>
                <c:pt idx="6654">
                  <c:v>40456.791666666664</c:v>
                </c:pt>
                <c:pt idx="6655">
                  <c:v>40456.833333333336</c:v>
                </c:pt>
                <c:pt idx="6656">
                  <c:v>40456.875</c:v>
                </c:pt>
                <c:pt idx="6657">
                  <c:v>40456.916666666664</c:v>
                </c:pt>
                <c:pt idx="6658">
                  <c:v>40456.958333333336</c:v>
                </c:pt>
                <c:pt idx="6659">
                  <c:v>40457</c:v>
                </c:pt>
                <c:pt idx="6660">
                  <c:v>40457.041666666664</c:v>
                </c:pt>
                <c:pt idx="6661">
                  <c:v>40457.083333333336</c:v>
                </c:pt>
                <c:pt idx="6662">
                  <c:v>40457.125</c:v>
                </c:pt>
                <c:pt idx="6663">
                  <c:v>40457.166666666664</c:v>
                </c:pt>
                <c:pt idx="6664">
                  <c:v>40457.208333333336</c:v>
                </c:pt>
                <c:pt idx="6665">
                  <c:v>40457.25</c:v>
                </c:pt>
                <c:pt idx="6666">
                  <c:v>40457.291666666664</c:v>
                </c:pt>
                <c:pt idx="6667">
                  <c:v>40457.333333333336</c:v>
                </c:pt>
                <c:pt idx="6668">
                  <c:v>40457.375</c:v>
                </c:pt>
                <c:pt idx="6669">
                  <c:v>40457.416666666664</c:v>
                </c:pt>
                <c:pt idx="6670">
                  <c:v>40457.458333333336</c:v>
                </c:pt>
                <c:pt idx="6671">
                  <c:v>40457.5</c:v>
                </c:pt>
                <c:pt idx="6672">
                  <c:v>40457.541666666664</c:v>
                </c:pt>
                <c:pt idx="6673">
                  <c:v>40457.583333333336</c:v>
                </c:pt>
                <c:pt idx="6674">
                  <c:v>40457.625</c:v>
                </c:pt>
                <c:pt idx="6675">
                  <c:v>40457.666666666664</c:v>
                </c:pt>
                <c:pt idx="6676">
                  <c:v>40457.708333333336</c:v>
                </c:pt>
                <c:pt idx="6677">
                  <c:v>40457.75</c:v>
                </c:pt>
                <c:pt idx="6678">
                  <c:v>40457.791666666664</c:v>
                </c:pt>
                <c:pt idx="6679">
                  <c:v>40457.833333333336</c:v>
                </c:pt>
                <c:pt idx="6680">
                  <c:v>40457.875</c:v>
                </c:pt>
                <c:pt idx="6681">
                  <c:v>40457.916666666664</c:v>
                </c:pt>
                <c:pt idx="6682">
                  <c:v>40457.958333333336</c:v>
                </c:pt>
                <c:pt idx="6683">
                  <c:v>40458</c:v>
                </c:pt>
                <c:pt idx="6684">
                  <c:v>40458.041666666664</c:v>
                </c:pt>
                <c:pt idx="6685">
                  <c:v>40458.083333333336</c:v>
                </c:pt>
                <c:pt idx="6686">
                  <c:v>40458.125</c:v>
                </c:pt>
                <c:pt idx="6687">
                  <c:v>40458.166666666664</c:v>
                </c:pt>
                <c:pt idx="6688">
                  <c:v>40458.208333333336</c:v>
                </c:pt>
                <c:pt idx="6689">
                  <c:v>40458.25</c:v>
                </c:pt>
                <c:pt idx="6690">
                  <c:v>40458.291666666664</c:v>
                </c:pt>
                <c:pt idx="6691">
                  <c:v>40458.333333333336</c:v>
                </c:pt>
                <c:pt idx="6692">
                  <c:v>40458.375</c:v>
                </c:pt>
                <c:pt idx="6693">
                  <c:v>40458.416666666664</c:v>
                </c:pt>
                <c:pt idx="6694">
                  <c:v>40458.458333333336</c:v>
                </c:pt>
                <c:pt idx="6695">
                  <c:v>40458.5</c:v>
                </c:pt>
                <c:pt idx="6696">
                  <c:v>40458.541666666664</c:v>
                </c:pt>
                <c:pt idx="6697">
                  <c:v>40458.583333333336</c:v>
                </c:pt>
                <c:pt idx="6698">
                  <c:v>40458.625</c:v>
                </c:pt>
                <c:pt idx="6699">
                  <c:v>40458.666666666664</c:v>
                </c:pt>
                <c:pt idx="6700">
                  <c:v>40458.708333333336</c:v>
                </c:pt>
                <c:pt idx="6701">
                  <c:v>40458.75</c:v>
                </c:pt>
                <c:pt idx="6702">
                  <c:v>40458.791666666664</c:v>
                </c:pt>
                <c:pt idx="6703">
                  <c:v>40458.833333333336</c:v>
                </c:pt>
                <c:pt idx="6704">
                  <c:v>40458.875</c:v>
                </c:pt>
                <c:pt idx="6705">
                  <c:v>40458.916666666664</c:v>
                </c:pt>
                <c:pt idx="6706">
                  <c:v>40458.958333333336</c:v>
                </c:pt>
                <c:pt idx="6707">
                  <c:v>40459</c:v>
                </c:pt>
                <c:pt idx="6708">
                  <c:v>40459.041666666664</c:v>
                </c:pt>
                <c:pt idx="6709">
                  <c:v>40459.083333333336</c:v>
                </c:pt>
                <c:pt idx="6710">
                  <c:v>40459.125</c:v>
                </c:pt>
                <c:pt idx="6711">
                  <c:v>40459.166666666664</c:v>
                </c:pt>
                <c:pt idx="6712">
                  <c:v>40459.208333333336</c:v>
                </c:pt>
                <c:pt idx="6713">
                  <c:v>40459.25</c:v>
                </c:pt>
                <c:pt idx="6714">
                  <c:v>40459.291666666664</c:v>
                </c:pt>
                <c:pt idx="6715">
                  <c:v>40459.333333333336</c:v>
                </c:pt>
                <c:pt idx="6716">
                  <c:v>40459.375</c:v>
                </c:pt>
                <c:pt idx="6717">
                  <c:v>40459.416666666664</c:v>
                </c:pt>
                <c:pt idx="6718">
                  <c:v>40459.458333333336</c:v>
                </c:pt>
                <c:pt idx="6719">
                  <c:v>40459.5</c:v>
                </c:pt>
                <c:pt idx="6720">
                  <c:v>40459.541666666664</c:v>
                </c:pt>
                <c:pt idx="6721">
                  <c:v>40459.583333333336</c:v>
                </c:pt>
                <c:pt idx="6722">
                  <c:v>40459.625</c:v>
                </c:pt>
                <c:pt idx="6723">
                  <c:v>40459.666666666664</c:v>
                </c:pt>
                <c:pt idx="6724">
                  <c:v>40459.708333333336</c:v>
                </c:pt>
                <c:pt idx="6725">
                  <c:v>40459.75</c:v>
                </c:pt>
                <c:pt idx="6726">
                  <c:v>40459.791666666664</c:v>
                </c:pt>
                <c:pt idx="6727">
                  <c:v>40459.833333333336</c:v>
                </c:pt>
                <c:pt idx="6728">
                  <c:v>40459.875</c:v>
                </c:pt>
                <c:pt idx="6729">
                  <c:v>40459.916666666664</c:v>
                </c:pt>
                <c:pt idx="6730">
                  <c:v>40459.958333333336</c:v>
                </c:pt>
                <c:pt idx="6731">
                  <c:v>40460</c:v>
                </c:pt>
                <c:pt idx="6732">
                  <c:v>40460.041666666664</c:v>
                </c:pt>
                <c:pt idx="6733">
                  <c:v>40460.083333333336</c:v>
                </c:pt>
                <c:pt idx="6734">
                  <c:v>40460.125</c:v>
                </c:pt>
                <c:pt idx="6735">
                  <c:v>40460.166666666664</c:v>
                </c:pt>
                <c:pt idx="6736">
                  <c:v>40460.208333333336</c:v>
                </c:pt>
                <c:pt idx="6737">
                  <c:v>40460.25</c:v>
                </c:pt>
                <c:pt idx="6738">
                  <c:v>40460.291666666664</c:v>
                </c:pt>
                <c:pt idx="6739">
                  <c:v>40460.333333333336</c:v>
                </c:pt>
                <c:pt idx="6740">
                  <c:v>40460.375</c:v>
                </c:pt>
                <c:pt idx="6741">
                  <c:v>40460.416666666664</c:v>
                </c:pt>
                <c:pt idx="6742">
                  <c:v>40460.458333333336</c:v>
                </c:pt>
                <c:pt idx="6743">
                  <c:v>40460.5</c:v>
                </c:pt>
                <c:pt idx="6744">
                  <c:v>40460.541666666664</c:v>
                </c:pt>
                <c:pt idx="6745">
                  <c:v>40460.583333333336</c:v>
                </c:pt>
                <c:pt idx="6746">
                  <c:v>40460.625</c:v>
                </c:pt>
                <c:pt idx="6747">
                  <c:v>40460.666666666664</c:v>
                </c:pt>
                <c:pt idx="6748">
                  <c:v>40460.708333333336</c:v>
                </c:pt>
                <c:pt idx="6749">
                  <c:v>40460.75</c:v>
                </c:pt>
                <c:pt idx="6750">
                  <c:v>40460.791666666664</c:v>
                </c:pt>
                <c:pt idx="6751">
                  <c:v>40460.833333333336</c:v>
                </c:pt>
                <c:pt idx="6752">
                  <c:v>40460.875</c:v>
                </c:pt>
                <c:pt idx="6753">
                  <c:v>40460.916666666664</c:v>
                </c:pt>
                <c:pt idx="6754">
                  <c:v>40460.958333333336</c:v>
                </c:pt>
                <c:pt idx="6755">
                  <c:v>40461</c:v>
                </c:pt>
                <c:pt idx="6756">
                  <c:v>40461.041666666664</c:v>
                </c:pt>
                <c:pt idx="6757">
                  <c:v>40461.083333333336</c:v>
                </c:pt>
                <c:pt idx="6758">
                  <c:v>40461.125</c:v>
                </c:pt>
                <c:pt idx="6759">
                  <c:v>40461.166666666664</c:v>
                </c:pt>
                <c:pt idx="6760">
                  <c:v>40461.208333333336</c:v>
                </c:pt>
                <c:pt idx="6761">
                  <c:v>40461.25</c:v>
                </c:pt>
                <c:pt idx="6762">
                  <c:v>40461.291666666664</c:v>
                </c:pt>
                <c:pt idx="6763">
                  <c:v>40461.333333333336</c:v>
                </c:pt>
                <c:pt idx="6764">
                  <c:v>40461.375</c:v>
                </c:pt>
                <c:pt idx="6765">
                  <c:v>40461.416666666664</c:v>
                </c:pt>
                <c:pt idx="6766">
                  <c:v>40461.458333333336</c:v>
                </c:pt>
                <c:pt idx="6767">
                  <c:v>40461.5</c:v>
                </c:pt>
                <c:pt idx="6768">
                  <c:v>40461.541666666664</c:v>
                </c:pt>
                <c:pt idx="6769">
                  <c:v>40461.583333333336</c:v>
                </c:pt>
                <c:pt idx="6770">
                  <c:v>40461.625</c:v>
                </c:pt>
                <c:pt idx="6771">
                  <c:v>40461.666666666664</c:v>
                </c:pt>
                <c:pt idx="6772">
                  <c:v>40461.708333333336</c:v>
                </c:pt>
                <c:pt idx="6773">
                  <c:v>40461.75</c:v>
                </c:pt>
                <c:pt idx="6774">
                  <c:v>40461.791666666664</c:v>
                </c:pt>
                <c:pt idx="6775">
                  <c:v>40461.833333333336</c:v>
                </c:pt>
                <c:pt idx="6776">
                  <c:v>40461.875</c:v>
                </c:pt>
                <c:pt idx="6777">
                  <c:v>40461.916666666664</c:v>
                </c:pt>
                <c:pt idx="6778">
                  <c:v>40461.958333333336</c:v>
                </c:pt>
                <c:pt idx="6779">
                  <c:v>40462</c:v>
                </c:pt>
                <c:pt idx="6780">
                  <c:v>40462.041666666664</c:v>
                </c:pt>
                <c:pt idx="6781">
                  <c:v>40462.083333333336</c:v>
                </c:pt>
                <c:pt idx="6782">
                  <c:v>40462.125</c:v>
                </c:pt>
                <c:pt idx="6783">
                  <c:v>40462.166666666664</c:v>
                </c:pt>
                <c:pt idx="6784">
                  <c:v>40462.208333333336</c:v>
                </c:pt>
                <c:pt idx="6785">
                  <c:v>40462.25</c:v>
                </c:pt>
                <c:pt idx="6786">
                  <c:v>40462.291666666664</c:v>
                </c:pt>
                <c:pt idx="6787">
                  <c:v>40462.333333333336</c:v>
                </c:pt>
                <c:pt idx="6788">
                  <c:v>40462.375</c:v>
                </c:pt>
                <c:pt idx="6789">
                  <c:v>40462.416666666664</c:v>
                </c:pt>
                <c:pt idx="6790">
                  <c:v>40462.458333333336</c:v>
                </c:pt>
                <c:pt idx="6791">
                  <c:v>40462.5</c:v>
                </c:pt>
                <c:pt idx="6792">
                  <c:v>40462.541666666664</c:v>
                </c:pt>
                <c:pt idx="6793">
                  <c:v>40462.583333333336</c:v>
                </c:pt>
                <c:pt idx="6794">
                  <c:v>40462.625</c:v>
                </c:pt>
                <c:pt idx="6795">
                  <c:v>40462.666666666664</c:v>
                </c:pt>
                <c:pt idx="6796">
                  <c:v>40462.708333333336</c:v>
                </c:pt>
                <c:pt idx="6797">
                  <c:v>40462.75</c:v>
                </c:pt>
                <c:pt idx="6798">
                  <c:v>40462.791666666664</c:v>
                </c:pt>
                <c:pt idx="6799">
                  <c:v>40462.833333333336</c:v>
                </c:pt>
                <c:pt idx="6800">
                  <c:v>40462.875</c:v>
                </c:pt>
                <c:pt idx="6801">
                  <c:v>40462.916666666664</c:v>
                </c:pt>
                <c:pt idx="6802">
                  <c:v>40462.958333333336</c:v>
                </c:pt>
                <c:pt idx="6803">
                  <c:v>40463</c:v>
                </c:pt>
                <c:pt idx="6804">
                  <c:v>40463.041666666664</c:v>
                </c:pt>
                <c:pt idx="6805">
                  <c:v>40463.083333333336</c:v>
                </c:pt>
                <c:pt idx="6806">
                  <c:v>40463.125</c:v>
                </c:pt>
                <c:pt idx="6807">
                  <c:v>40463.166666666664</c:v>
                </c:pt>
                <c:pt idx="6808">
                  <c:v>40463.208333333336</c:v>
                </c:pt>
                <c:pt idx="6809">
                  <c:v>40463.25</c:v>
                </c:pt>
                <c:pt idx="6810">
                  <c:v>40463.291666666664</c:v>
                </c:pt>
                <c:pt idx="6811">
                  <c:v>40463.333333333336</c:v>
                </c:pt>
                <c:pt idx="6812">
                  <c:v>40463.375</c:v>
                </c:pt>
                <c:pt idx="6813">
                  <c:v>40463.416666666664</c:v>
                </c:pt>
                <c:pt idx="6814">
                  <c:v>40463.458333333336</c:v>
                </c:pt>
                <c:pt idx="6815">
                  <c:v>40463.5</c:v>
                </c:pt>
                <c:pt idx="6816">
                  <c:v>40463.541666666664</c:v>
                </c:pt>
                <c:pt idx="6817">
                  <c:v>40463.583333333336</c:v>
                </c:pt>
                <c:pt idx="6818">
                  <c:v>40463.625</c:v>
                </c:pt>
                <c:pt idx="6819">
                  <c:v>40463.666666666664</c:v>
                </c:pt>
                <c:pt idx="6820">
                  <c:v>40463.708333333336</c:v>
                </c:pt>
                <c:pt idx="6821">
                  <c:v>40463.75</c:v>
                </c:pt>
                <c:pt idx="6822">
                  <c:v>40463.791666666664</c:v>
                </c:pt>
                <c:pt idx="6823">
                  <c:v>40463.833333333336</c:v>
                </c:pt>
                <c:pt idx="6824">
                  <c:v>40463.875</c:v>
                </c:pt>
                <c:pt idx="6825">
                  <c:v>40463.916666666664</c:v>
                </c:pt>
                <c:pt idx="6826">
                  <c:v>40463.958333333336</c:v>
                </c:pt>
                <c:pt idx="6827">
                  <c:v>40464</c:v>
                </c:pt>
                <c:pt idx="6828">
                  <c:v>40464.041666666664</c:v>
                </c:pt>
                <c:pt idx="6829">
                  <c:v>40464.083333333336</c:v>
                </c:pt>
                <c:pt idx="6830">
                  <c:v>40464.125</c:v>
                </c:pt>
                <c:pt idx="6831">
                  <c:v>40464.166666666664</c:v>
                </c:pt>
                <c:pt idx="6832">
                  <c:v>40464.208333333336</c:v>
                </c:pt>
                <c:pt idx="6833">
                  <c:v>40464.25</c:v>
                </c:pt>
                <c:pt idx="6834">
                  <c:v>40464.291666666664</c:v>
                </c:pt>
                <c:pt idx="6835">
                  <c:v>40464.333333333336</c:v>
                </c:pt>
                <c:pt idx="6836">
                  <c:v>40464.375</c:v>
                </c:pt>
                <c:pt idx="6837">
                  <c:v>40464.416666666664</c:v>
                </c:pt>
                <c:pt idx="6838">
                  <c:v>40464.458333333336</c:v>
                </c:pt>
                <c:pt idx="6839">
                  <c:v>40464.5</c:v>
                </c:pt>
                <c:pt idx="6840">
                  <c:v>40464.541666666664</c:v>
                </c:pt>
                <c:pt idx="6841">
                  <c:v>40464.583333333336</c:v>
                </c:pt>
                <c:pt idx="6842">
                  <c:v>40464.625</c:v>
                </c:pt>
                <c:pt idx="6843">
                  <c:v>40464.666666666664</c:v>
                </c:pt>
                <c:pt idx="6844">
                  <c:v>40464.708333333336</c:v>
                </c:pt>
                <c:pt idx="6845">
                  <c:v>40464.75</c:v>
                </c:pt>
                <c:pt idx="6846">
                  <c:v>40464.791666666664</c:v>
                </c:pt>
                <c:pt idx="6847">
                  <c:v>40464.833333333336</c:v>
                </c:pt>
                <c:pt idx="6848">
                  <c:v>40464.875</c:v>
                </c:pt>
                <c:pt idx="6849">
                  <c:v>40464.916666666664</c:v>
                </c:pt>
                <c:pt idx="6850">
                  <c:v>40464.958333333336</c:v>
                </c:pt>
                <c:pt idx="6851">
                  <c:v>40465</c:v>
                </c:pt>
                <c:pt idx="6852">
                  <c:v>40465.041666666664</c:v>
                </c:pt>
                <c:pt idx="6853">
                  <c:v>40465.083333333336</c:v>
                </c:pt>
                <c:pt idx="6854">
                  <c:v>40465.125</c:v>
                </c:pt>
                <c:pt idx="6855">
                  <c:v>40465.166666666664</c:v>
                </c:pt>
                <c:pt idx="6856">
                  <c:v>40465.208333333336</c:v>
                </c:pt>
                <c:pt idx="6857">
                  <c:v>40465.25</c:v>
                </c:pt>
                <c:pt idx="6858">
                  <c:v>40465.291666666664</c:v>
                </c:pt>
                <c:pt idx="6859">
                  <c:v>40465.333333333336</c:v>
                </c:pt>
                <c:pt idx="6860">
                  <c:v>40465.375</c:v>
                </c:pt>
                <c:pt idx="6861">
                  <c:v>40465.416666666664</c:v>
                </c:pt>
                <c:pt idx="6862">
                  <c:v>40465.458333333336</c:v>
                </c:pt>
                <c:pt idx="6863">
                  <c:v>40465.5</c:v>
                </c:pt>
                <c:pt idx="6864">
                  <c:v>40465.541666666664</c:v>
                </c:pt>
                <c:pt idx="6865">
                  <c:v>40465.583333333336</c:v>
                </c:pt>
                <c:pt idx="6866">
                  <c:v>40465.625</c:v>
                </c:pt>
                <c:pt idx="6867">
                  <c:v>40465.666666666664</c:v>
                </c:pt>
                <c:pt idx="6868">
                  <c:v>40465.708333333336</c:v>
                </c:pt>
                <c:pt idx="6869">
                  <c:v>40465.75</c:v>
                </c:pt>
                <c:pt idx="6870">
                  <c:v>40465.791666666664</c:v>
                </c:pt>
                <c:pt idx="6871">
                  <c:v>40465.833333333336</c:v>
                </c:pt>
                <c:pt idx="6872">
                  <c:v>40465.875</c:v>
                </c:pt>
                <c:pt idx="6873">
                  <c:v>40465.916666666664</c:v>
                </c:pt>
                <c:pt idx="6874">
                  <c:v>40465.958333333336</c:v>
                </c:pt>
                <c:pt idx="6875">
                  <c:v>40466</c:v>
                </c:pt>
                <c:pt idx="6876">
                  <c:v>40466.041666666664</c:v>
                </c:pt>
                <c:pt idx="6877">
                  <c:v>40466.083333333336</c:v>
                </c:pt>
                <c:pt idx="6878">
                  <c:v>40466.125</c:v>
                </c:pt>
                <c:pt idx="6879">
                  <c:v>40466.166666666664</c:v>
                </c:pt>
                <c:pt idx="6880">
                  <c:v>40466.208333333336</c:v>
                </c:pt>
                <c:pt idx="6881">
                  <c:v>40466.25</c:v>
                </c:pt>
                <c:pt idx="6882">
                  <c:v>40466.291666666664</c:v>
                </c:pt>
                <c:pt idx="6883">
                  <c:v>40466.333333333336</c:v>
                </c:pt>
                <c:pt idx="6884">
                  <c:v>40466.375</c:v>
                </c:pt>
                <c:pt idx="6885">
                  <c:v>40466.416666666664</c:v>
                </c:pt>
                <c:pt idx="6886">
                  <c:v>40466.458333333336</c:v>
                </c:pt>
                <c:pt idx="6887">
                  <c:v>40466.5</c:v>
                </c:pt>
                <c:pt idx="6888">
                  <c:v>40466.541666666664</c:v>
                </c:pt>
                <c:pt idx="6889">
                  <c:v>40466.583333333336</c:v>
                </c:pt>
                <c:pt idx="6890">
                  <c:v>40466.625</c:v>
                </c:pt>
                <c:pt idx="6891">
                  <c:v>40466.666666666664</c:v>
                </c:pt>
                <c:pt idx="6892">
                  <c:v>40466.708333333336</c:v>
                </c:pt>
                <c:pt idx="6893">
                  <c:v>40466.75</c:v>
                </c:pt>
                <c:pt idx="6894">
                  <c:v>40466.791666666664</c:v>
                </c:pt>
                <c:pt idx="6895">
                  <c:v>40466.833333333336</c:v>
                </c:pt>
                <c:pt idx="6896">
                  <c:v>40466.875</c:v>
                </c:pt>
                <c:pt idx="6897">
                  <c:v>40466.916666666664</c:v>
                </c:pt>
                <c:pt idx="6898">
                  <c:v>40466.958333333336</c:v>
                </c:pt>
                <c:pt idx="6899">
                  <c:v>40467</c:v>
                </c:pt>
                <c:pt idx="6900">
                  <c:v>40467.041666666664</c:v>
                </c:pt>
                <c:pt idx="6901">
                  <c:v>40467.083333333336</c:v>
                </c:pt>
                <c:pt idx="6902">
                  <c:v>40467.125</c:v>
                </c:pt>
                <c:pt idx="6903">
                  <c:v>40467.166666666664</c:v>
                </c:pt>
                <c:pt idx="6904">
                  <c:v>40467.208333333336</c:v>
                </c:pt>
                <c:pt idx="6905">
                  <c:v>40467.25</c:v>
                </c:pt>
                <c:pt idx="6906">
                  <c:v>40467.291666666664</c:v>
                </c:pt>
                <c:pt idx="6907">
                  <c:v>40467.333333333336</c:v>
                </c:pt>
                <c:pt idx="6908">
                  <c:v>40467.375</c:v>
                </c:pt>
                <c:pt idx="6909">
                  <c:v>40467.416666666664</c:v>
                </c:pt>
                <c:pt idx="6910">
                  <c:v>40467.458333333336</c:v>
                </c:pt>
                <c:pt idx="6911">
                  <c:v>40467.5</c:v>
                </c:pt>
                <c:pt idx="6912">
                  <c:v>40467.541666666664</c:v>
                </c:pt>
                <c:pt idx="6913">
                  <c:v>40467.583333333336</c:v>
                </c:pt>
                <c:pt idx="6914">
                  <c:v>40467.625</c:v>
                </c:pt>
                <c:pt idx="6915">
                  <c:v>40467.666666666664</c:v>
                </c:pt>
                <c:pt idx="6916">
                  <c:v>40467.708333333336</c:v>
                </c:pt>
                <c:pt idx="6917">
                  <c:v>40467.75</c:v>
                </c:pt>
                <c:pt idx="6918">
                  <c:v>40467.791666666664</c:v>
                </c:pt>
                <c:pt idx="6919">
                  <c:v>40467.833333333336</c:v>
                </c:pt>
                <c:pt idx="6920">
                  <c:v>40467.875</c:v>
                </c:pt>
                <c:pt idx="6921">
                  <c:v>40467.916666666664</c:v>
                </c:pt>
                <c:pt idx="6922">
                  <c:v>40467.958333333336</c:v>
                </c:pt>
                <c:pt idx="6923">
                  <c:v>40468</c:v>
                </c:pt>
                <c:pt idx="6924">
                  <c:v>40468.041666666664</c:v>
                </c:pt>
                <c:pt idx="6925">
                  <c:v>40468.083333333336</c:v>
                </c:pt>
                <c:pt idx="6926">
                  <c:v>40468.125</c:v>
                </c:pt>
                <c:pt idx="6927">
                  <c:v>40468.166666666664</c:v>
                </c:pt>
                <c:pt idx="6928">
                  <c:v>40468.208333333336</c:v>
                </c:pt>
                <c:pt idx="6929">
                  <c:v>40468.25</c:v>
                </c:pt>
                <c:pt idx="6930">
                  <c:v>40468.291666666664</c:v>
                </c:pt>
                <c:pt idx="6931">
                  <c:v>40468.333333333336</c:v>
                </c:pt>
                <c:pt idx="6932">
                  <c:v>40468.375</c:v>
                </c:pt>
                <c:pt idx="6933">
                  <c:v>40468.416666666664</c:v>
                </c:pt>
                <c:pt idx="6934">
                  <c:v>40468.458333333336</c:v>
                </c:pt>
                <c:pt idx="6935">
                  <c:v>40468.5</c:v>
                </c:pt>
                <c:pt idx="6936">
                  <c:v>40468.541666666664</c:v>
                </c:pt>
                <c:pt idx="6937">
                  <c:v>40468.583333333336</c:v>
                </c:pt>
                <c:pt idx="6938">
                  <c:v>40468.625</c:v>
                </c:pt>
                <c:pt idx="6939">
                  <c:v>40468.666666666664</c:v>
                </c:pt>
                <c:pt idx="6940">
                  <c:v>40468.708333333336</c:v>
                </c:pt>
                <c:pt idx="6941">
                  <c:v>40468.75</c:v>
                </c:pt>
                <c:pt idx="6942">
                  <c:v>40468.791666666664</c:v>
                </c:pt>
                <c:pt idx="6943">
                  <c:v>40468.833333333336</c:v>
                </c:pt>
                <c:pt idx="6944">
                  <c:v>40468.875</c:v>
                </c:pt>
                <c:pt idx="6945">
                  <c:v>40468.916666666664</c:v>
                </c:pt>
                <c:pt idx="6946">
                  <c:v>40468.958333333336</c:v>
                </c:pt>
                <c:pt idx="6947">
                  <c:v>40469</c:v>
                </c:pt>
                <c:pt idx="6948">
                  <c:v>40469.041666666664</c:v>
                </c:pt>
                <c:pt idx="6949">
                  <c:v>40469.083333333336</c:v>
                </c:pt>
                <c:pt idx="6950">
                  <c:v>40469.125</c:v>
                </c:pt>
                <c:pt idx="6951">
                  <c:v>40469.166666666664</c:v>
                </c:pt>
                <c:pt idx="6952">
                  <c:v>40469.208333333336</c:v>
                </c:pt>
                <c:pt idx="6953">
                  <c:v>40469.25</c:v>
                </c:pt>
                <c:pt idx="6954">
                  <c:v>40469.291666666664</c:v>
                </c:pt>
                <c:pt idx="6955">
                  <c:v>40469.333333333336</c:v>
                </c:pt>
                <c:pt idx="6956">
                  <c:v>40469.375</c:v>
                </c:pt>
                <c:pt idx="6957">
                  <c:v>40469.416666666664</c:v>
                </c:pt>
                <c:pt idx="6958">
                  <c:v>40469.458333333336</c:v>
                </c:pt>
                <c:pt idx="6959">
                  <c:v>40469.5</c:v>
                </c:pt>
                <c:pt idx="6960">
                  <c:v>40469.541666666664</c:v>
                </c:pt>
                <c:pt idx="6961">
                  <c:v>40469.583333333336</c:v>
                </c:pt>
                <c:pt idx="6962">
                  <c:v>40469.625</c:v>
                </c:pt>
                <c:pt idx="6963">
                  <c:v>40469.666666666664</c:v>
                </c:pt>
                <c:pt idx="6964">
                  <c:v>40469.708333333336</c:v>
                </c:pt>
                <c:pt idx="6965">
                  <c:v>40469.75</c:v>
                </c:pt>
                <c:pt idx="6966">
                  <c:v>40469.791666666664</c:v>
                </c:pt>
                <c:pt idx="6967">
                  <c:v>40469.833333333336</c:v>
                </c:pt>
                <c:pt idx="6968">
                  <c:v>40469.875</c:v>
                </c:pt>
                <c:pt idx="6969">
                  <c:v>40469.916666666664</c:v>
                </c:pt>
                <c:pt idx="6970">
                  <c:v>40469.958333333336</c:v>
                </c:pt>
                <c:pt idx="6971">
                  <c:v>40470</c:v>
                </c:pt>
                <c:pt idx="6972">
                  <c:v>40470.041666666664</c:v>
                </c:pt>
                <c:pt idx="6973">
                  <c:v>40470.083333333336</c:v>
                </c:pt>
                <c:pt idx="6974">
                  <c:v>40470.125</c:v>
                </c:pt>
                <c:pt idx="6975">
                  <c:v>40470.166666666664</c:v>
                </c:pt>
                <c:pt idx="6976">
                  <c:v>40470.208333333336</c:v>
                </c:pt>
                <c:pt idx="6977">
                  <c:v>40470.25</c:v>
                </c:pt>
                <c:pt idx="6978">
                  <c:v>40470.291666666664</c:v>
                </c:pt>
                <c:pt idx="6979">
                  <c:v>40470.333333333336</c:v>
                </c:pt>
                <c:pt idx="6980">
                  <c:v>40470.375</c:v>
                </c:pt>
                <c:pt idx="6981">
                  <c:v>40470.416666666664</c:v>
                </c:pt>
                <c:pt idx="6982">
                  <c:v>40470.458333333336</c:v>
                </c:pt>
                <c:pt idx="6983">
                  <c:v>40470.5</c:v>
                </c:pt>
                <c:pt idx="6984">
                  <c:v>40470.541666666664</c:v>
                </c:pt>
                <c:pt idx="6985">
                  <c:v>40470.583333333336</c:v>
                </c:pt>
                <c:pt idx="6986">
                  <c:v>40470.625</c:v>
                </c:pt>
                <c:pt idx="6987">
                  <c:v>40470.666666666664</c:v>
                </c:pt>
                <c:pt idx="6988">
                  <c:v>40470.708333333336</c:v>
                </c:pt>
                <c:pt idx="6989">
                  <c:v>40470.75</c:v>
                </c:pt>
                <c:pt idx="6990">
                  <c:v>40470.791666666664</c:v>
                </c:pt>
                <c:pt idx="6991">
                  <c:v>40470.833333333336</c:v>
                </c:pt>
                <c:pt idx="6992">
                  <c:v>40470.875</c:v>
                </c:pt>
                <c:pt idx="6993">
                  <c:v>40470.916666666664</c:v>
                </c:pt>
                <c:pt idx="6994">
                  <c:v>40470.958333333336</c:v>
                </c:pt>
                <c:pt idx="6995">
                  <c:v>40471</c:v>
                </c:pt>
                <c:pt idx="6996">
                  <c:v>40471.041666666664</c:v>
                </c:pt>
                <c:pt idx="6997">
                  <c:v>40471.083333333336</c:v>
                </c:pt>
                <c:pt idx="6998">
                  <c:v>40471.125</c:v>
                </c:pt>
                <c:pt idx="6999">
                  <c:v>40471.166666666664</c:v>
                </c:pt>
                <c:pt idx="7000">
                  <c:v>40471.208333333336</c:v>
                </c:pt>
                <c:pt idx="7001">
                  <c:v>40471.25</c:v>
                </c:pt>
                <c:pt idx="7002">
                  <c:v>40471.291666666664</c:v>
                </c:pt>
                <c:pt idx="7003">
                  <c:v>40471.333333333336</c:v>
                </c:pt>
                <c:pt idx="7004">
                  <c:v>40471.375</c:v>
                </c:pt>
                <c:pt idx="7005">
                  <c:v>40471.416666666664</c:v>
                </c:pt>
                <c:pt idx="7006">
                  <c:v>40471.458333333336</c:v>
                </c:pt>
                <c:pt idx="7007">
                  <c:v>40471.5</c:v>
                </c:pt>
                <c:pt idx="7008">
                  <c:v>40471.541666666664</c:v>
                </c:pt>
                <c:pt idx="7009">
                  <c:v>40471.583333333336</c:v>
                </c:pt>
                <c:pt idx="7010">
                  <c:v>40471.625</c:v>
                </c:pt>
                <c:pt idx="7011">
                  <c:v>40471.666666666664</c:v>
                </c:pt>
                <c:pt idx="7012">
                  <c:v>40471.708333333336</c:v>
                </c:pt>
                <c:pt idx="7013">
                  <c:v>40471.75</c:v>
                </c:pt>
                <c:pt idx="7014">
                  <c:v>40471.791666666664</c:v>
                </c:pt>
                <c:pt idx="7015">
                  <c:v>40471.833333333336</c:v>
                </c:pt>
                <c:pt idx="7016">
                  <c:v>40471.875</c:v>
                </c:pt>
                <c:pt idx="7017">
                  <c:v>40471.916666666664</c:v>
                </c:pt>
                <c:pt idx="7018">
                  <c:v>40471.958333333336</c:v>
                </c:pt>
                <c:pt idx="7019">
                  <c:v>40472</c:v>
                </c:pt>
                <c:pt idx="7020">
                  <c:v>40472.041666666664</c:v>
                </c:pt>
                <c:pt idx="7021">
                  <c:v>40472.083333333336</c:v>
                </c:pt>
                <c:pt idx="7022">
                  <c:v>40472.125</c:v>
                </c:pt>
                <c:pt idx="7023">
                  <c:v>40472.166666666664</c:v>
                </c:pt>
                <c:pt idx="7024">
                  <c:v>40472.208333333336</c:v>
                </c:pt>
                <c:pt idx="7025">
                  <c:v>40472.25</c:v>
                </c:pt>
                <c:pt idx="7026">
                  <c:v>40472.291666666664</c:v>
                </c:pt>
                <c:pt idx="7027">
                  <c:v>40472.333333333336</c:v>
                </c:pt>
                <c:pt idx="7028">
                  <c:v>40472.375</c:v>
                </c:pt>
                <c:pt idx="7029">
                  <c:v>40472.416666666664</c:v>
                </c:pt>
                <c:pt idx="7030">
                  <c:v>40472.458333333336</c:v>
                </c:pt>
                <c:pt idx="7031">
                  <c:v>40472.5</c:v>
                </c:pt>
                <c:pt idx="7032">
                  <c:v>40472.541666666664</c:v>
                </c:pt>
                <c:pt idx="7033">
                  <c:v>40472.583333333336</c:v>
                </c:pt>
                <c:pt idx="7034">
                  <c:v>40472.625</c:v>
                </c:pt>
                <c:pt idx="7035">
                  <c:v>40472.666666666664</c:v>
                </c:pt>
                <c:pt idx="7036">
                  <c:v>40472.708333333336</c:v>
                </c:pt>
                <c:pt idx="7037">
                  <c:v>40472.75</c:v>
                </c:pt>
                <c:pt idx="7038">
                  <c:v>40472.791666666664</c:v>
                </c:pt>
                <c:pt idx="7039">
                  <c:v>40472.833333333336</c:v>
                </c:pt>
                <c:pt idx="7040">
                  <c:v>40472.875</c:v>
                </c:pt>
                <c:pt idx="7041">
                  <c:v>40472.916666666664</c:v>
                </c:pt>
                <c:pt idx="7042">
                  <c:v>40472.958333333336</c:v>
                </c:pt>
                <c:pt idx="7043">
                  <c:v>40473</c:v>
                </c:pt>
                <c:pt idx="7044">
                  <c:v>40473.041666666664</c:v>
                </c:pt>
                <c:pt idx="7045">
                  <c:v>40473.083333333336</c:v>
                </c:pt>
                <c:pt idx="7046">
                  <c:v>40473.125</c:v>
                </c:pt>
                <c:pt idx="7047">
                  <c:v>40473.166666666664</c:v>
                </c:pt>
                <c:pt idx="7048">
                  <c:v>40473.208333333336</c:v>
                </c:pt>
                <c:pt idx="7049">
                  <c:v>40473.25</c:v>
                </c:pt>
                <c:pt idx="7050">
                  <c:v>40473.291666666664</c:v>
                </c:pt>
                <c:pt idx="7051">
                  <c:v>40473.333333333336</c:v>
                </c:pt>
                <c:pt idx="7052">
                  <c:v>40473.375</c:v>
                </c:pt>
                <c:pt idx="7053">
                  <c:v>40473.416666666664</c:v>
                </c:pt>
                <c:pt idx="7054">
                  <c:v>40473.458333333336</c:v>
                </c:pt>
                <c:pt idx="7055">
                  <c:v>40473.5</c:v>
                </c:pt>
                <c:pt idx="7056">
                  <c:v>40473.541666666664</c:v>
                </c:pt>
                <c:pt idx="7057">
                  <c:v>40473.583333333336</c:v>
                </c:pt>
                <c:pt idx="7058">
                  <c:v>40473.625</c:v>
                </c:pt>
                <c:pt idx="7059">
                  <c:v>40473.666666666664</c:v>
                </c:pt>
                <c:pt idx="7060">
                  <c:v>40473.708333333336</c:v>
                </c:pt>
                <c:pt idx="7061">
                  <c:v>40473.75</c:v>
                </c:pt>
                <c:pt idx="7062">
                  <c:v>40473.791666666664</c:v>
                </c:pt>
                <c:pt idx="7063">
                  <c:v>40473.833333333336</c:v>
                </c:pt>
                <c:pt idx="7064">
                  <c:v>40473.875</c:v>
                </c:pt>
                <c:pt idx="7065">
                  <c:v>40473.916666666664</c:v>
                </c:pt>
                <c:pt idx="7066">
                  <c:v>40473.958333333336</c:v>
                </c:pt>
                <c:pt idx="7067">
                  <c:v>40474</c:v>
                </c:pt>
                <c:pt idx="7068">
                  <c:v>40474.041666666664</c:v>
                </c:pt>
                <c:pt idx="7069">
                  <c:v>40474.083333333336</c:v>
                </c:pt>
                <c:pt idx="7070">
                  <c:v>40474.125</c:v>
                </c:pt>
                <c:pt idx="7071">
                  <c:v>40474.166666666664</c:v>
                </c:pt>
                <c:pt idx="7072">
                  <c:v>40474.208333333336</c:v>
                </c:pt>
                <c:pt idx="7073">
                  <c:v>40474.25</c:v>
                </c:pt>
                <c:pt idx="7074">
                  <c:v>40474.291666666664</c:v>
                </c:pt>
                <c:pt idx="7075">
                  <c:v>40474.333333333336</c:v>
                </c:pt>
                <c:pt idx="7076">
                  <c:v>40474.375</c:v>
                </c:pt>
                <c:pt idx="7077">
                  <c:v>40474.416666666664</c:v>
                </c:pt>
                <c:pt idx="7078">
                  <c:v>40474.458333333336</c:v>
                </c:pt>
                <c:pt idx="7079">
                  <c:v>40474.5</c:v>
                </c:pt>
                <c:pt idx="7080">
                  <c:v>40474.541666666664</c:v>
                </c:pt>
                <c:pt idx="7081">
                  <c:v>40474.583333333336</c:v>
                </c:pt>
                <c:pt idx="7082">
                  <c:v>40474.625</c:v>
                </c:pt>
                <c:pt idx="7083">
                  <c:v>40474.666666666664</c:v>
                </c:pt>
                <c:pt idx="7084">
                  <c:v>40474.708333333336</c:v>
                </c:pt>
                <c:pt idx="7085">
                  <c:v>40474.75</c:v>
                </c:pt>
                <c:pt idx="7086">
                  <c:v>40474.791666666664</c:v>
                </c:pt>
                <c:pt idx="7087">
                  <c:v>40474.833333333336</c:v>
                </c:pt>
                <c:pt idx="7088">
                  <c:v>40474.875</c:v>
                </c:pt>
                <c:pt idx="7089">
                  <c:v>40474.916666666664</c:v>
                </c:pt>
                <c:pt idx="7090">
                  <c:v>40474.958333333336</c:v>
                </c:pt>
                <c:pt idx="7091">
                  <c:v>40475</c:v>
                </c:pt>
                <c:pt idx="7092">
                  <c:v>40475.041666666664</c:v>
                </c:pt>
                <c:pt idx="7093">
                  <c:v>40475.083333333336</c:v>
                </c:pt>
                <c:pt idx="7094">
                  <c:v>40475.125</c:v>
                </c:pt>
                <c:pt idx="7095">
                  <c:v>40475.166666666664</c:v>
                </c:pt>
                <c:pt idx="7096">
                  <c:v>40475.208333333336</c:v>
                </c:pt>
                <c:pt idx="7097">
                  <c:v>40475.25</c:v>
                </c:pt>
                <c:pt idx="7098">
                  <c:v>40475.291666666664</c:v>
                </c:pt>
                <c:pt idx="7099">
                  <c:v>40475.333333333336</c:v>
                </c:pt>
                <c:pt idx="7100">
                  <c:v>40475.375</c:v>
                </c:pt>
                <c:pt idx="7101">
                  <c:v>40475.416666666664</c:v>
                </c:pt>
                <c:pt idx="7102">
                  <c:v>40475.458333333336</c:v>
                </c:pt>
                <c:pt idx="7103">
                  <c:v>40475.5</c:v>
                </c:pt>
                <c:pt idx="7104">
                  <c:v>40475.541666666664</c:v>
                </c:pt>
                <c:pt idx="7105">
                  <c:v>40475.583333333336</c:v>
                </c:pt>
                <c:pt idx="7106">
                  <c:v>40475.625</c:v>
                </c:pt>
                <c:pt idx="7107">
                  <c:v>40475.666666666664</c:v>
                </c:pt>
                <c:pt idx="7108">
                  <c:v>40475.708333333336</c:v>
                </c:pt>
                <c:pt idx="7109">
                  <c:v>40475.75</c:v>
                </c:pt>
                <c:pt idx="7110">
                  <c:v>40475.791666666664</c:v>
                </c:pt>
                <c:pt idx="7111">
                  <c:v>40475.833333333336</c:v>
                </c:pt>
                <c:pt idx="7112">
                  <c:v>40475.875</c:v>
                </c:pt>
                <c:pt idx="7113">
                  <c:v>40475.916666666664</c:v>
                </c:pt>
                <c:pt idx="7114">
                  <c:v>40475.958333333336</c:v>
                </c:pt>
                <c:pt idx="7115">
                  <c:v>40476</c:v>
                </c:pt>
                <c:pt idx="7116">
                  <c:v>40476.041666666664</c:v>
                </c:pt>
                <c:pt idx="7117">
                  <c:v>40476.083333333336</c:v>
                </c:pt>
                <c:pt idx="7118">
                  <c:v>40476.125</c:v>
                </c:pt>
                <c:pt idx="7119">
                  <c:v>40476.166666666664</c:v>
                </c:pt>
                <c:pt idx="7120">
                  <c:v>40476.208333333336</c:v>
                </c:pt>
                <c:pt idx="7121">
                  <c:v>40476.25</c:v>
                </c:pt>
                <c:pt idx="7122">
                  <c:v>40476.291666666664</c:v>
                </c:pt>
                <c:pt idx="7123">
                  <c:v>40476.333333333336</c:v>
                </c:pt>
                <c:pt idx="7124">
                  <c:v>40476.375</c:v>
                </c:pt>
                <c:pt idx="7125">
                  <c:v>40476.416666666664</c:v>
                </c:pt>
                <c:pt idx="7126">
                  <c:v>40476.458333333336</c:v>
                </c:pt>
                <c:pt idx="7127">
                  <c:v>40476.5</c:v>
                </c:pt>
                <c:pt idx="7128">
                  <c:v>40476.541666666664</c:v>
                </c:pt>
                <c:pt idx="7129">
                  <c:v>40476.583333333336</c:v>
                </c:pt>
                <c:pt idx="7130">
                  <c:v>40476.625</c:v>
                </c:pt>
                <c:pt idx="7131">
                  <c:v>40476.666666666664</c:v>
                </c:pt>
                <c:pt idx="7132">
                  <c:v>40476.708333333336</c:v>
                </c:pt>
                <c:pt idx="7133">
                  <c:v>40476.75</c:v>
                </c:pt>
                <c:pt idx="7134">
                  <c:v>40476.791666666664</c:v>
                </c:pt>
                <c:pt idx="7135">
                  <c:v>40476.833333333336</c:v>
                </c:pt>
                <c:pt idx="7136">
                  <c:v>40476.875</c:v>
                </c:pt>
                <c:pt idx="7137">
                  <c:v>40476.916666666664</c:v>
                </c:pt>
                <c:pt idx="7138">
                  <c:v>40476.958333333336</c:v>
                </c:pt>
                <c:pt idx="7139">
                  <c:v>40477</c:v>
                </c:pt>
                <c:pt idx="7140">
                  <c:v>40477.041666666664</c:v>
                </c:pt>
                <c:pt idx="7141">
                  <c:v>40477.083333333336</c:v>
                </c:pt>
                <c:pt idx="7142">
                  <c:v>40477.125</c:v>
                </c:pt>
                <c:pt idx="7143">
                  <c:v>40477.166666666664</c:v>
                </c:pt>
                <c:pt idx="7144">
                  <c:v>40477.208333333336</c:v>
                </c:pt>
                <c:pt idx="7145">
                  <c:v>40477.25</c:v>
                </c:pt>
                <c:pt idx="7146">
                  <c:v>40477.291666666664</c:v>
                </c:pt>
                <c:pt idx="7147">
                  <c:v>40477.333333333336</c:v>
                </c:pt>
                <c:pt idx="7148">
                  <c:v>40477.375</c:v>
                </c:pt>
                <c:pt idx="7149">
                  <c:v>40477.416666666664</c:v>
                </c:pt>
                <c:pt idx="7150">
                  <c:v>40477.458333333336</c:v>
                </c:pt>
                <c:pt idx="7151">
                  <c:v>40477.5</c:v>
                </c:pt>
                <c:pt idx="7152">
                  <c:v>40477.541666666664</c:v>
                </c:pt>
                <c:pt idx="7153">
                  <c:v>40477.583333333336</c:v>
                </c:pt>
                <c:pt idx="7154">
                  <c:v>40477.625</c:v>
                </c:pt>
                <c:pt idx="7155">
                  <c:v>40477.666666666664</c:v>
                </c:pt>
                <c:pt idx="7156">
                  <c:v>40477.708333333336</c:v>
                </c:pt>
                <c:pt idx="7157">
                  <c:v>40477.75</c:v>
                </c:pt>
                <c:pt idx="7158">
                  <c:v>40477.791666666664</c:v>
                </c:pt>
                <c:pt idx="7159">
                  <c:v>40477.833333333336</c:v>
                </c:pt>
                <c:pt idx="7160">
                  <c:v>40477.875</c:v>
                </c:pt>
                <c:pt idx="7161">
                  <c:v>40477.916666666664</c:v>
                </c:pt>
                <c:pt idx="7162">
                  <c:v>40477.958333333336</c:v>
                </c:pt>
                <c:pt idx="7163">
                  <c:v>40478</c:v>
                </c:pt>
                <c:pt idx="7164">
                  <c:v>40478.041666666664</c:v>
                </c:pt>
                <c:pt idx="7165">
                  <c:v>40478.083333333336</c:v>
                </c:pt>
                <c:pt idx="7166">
                  <c:v>40478.125</c:v>
                </c:pt>
                <c:pt idx="7167">
                  <c:v>40478.166666666664</c:v>
                </c:pt>
                <c:pt idx="7168">
                  <c:v>40478.208333333336</c:v>
                </c:pt>
                <c:pt idx="7169">
                  <c:v>40478.25</c:v>
                </c:pt>
                <c:pt idx="7170">
                  <c:v>40478.291666666664</c:v>
                </c:pt>
                <c:pt idx="7171">
                  <c:v>40478.333333333336</c:v>
                </c:pt>
                <c:pt idx="7172">
                  <c:v>40478.375</c:v>
                </c:pt>
                <c:pt idx="7173">
                  <c:v>40478.416666666664</c:v>
                </c:pt>
                <c:pt idx="7174">
                  <c:v>40478.458333333336</c:v>
                </c:pt>
                <c:pt idx="7175">
                  <c:v>40478.5</c:v>
                </c:pt>
                <c:pt idx="7176">
                  <c:v>40478.541666666664</c:v>
                </c:pt>
                <c:pt idx="7177">
                  <c:v>40478.583333333336</c:v>
                </c:pt>
                <c:pt idx="7178">
                  <c:v>40478.625</c:v>
                </c:pt>
                <c:pt idx="7179">
                  <c:v>40478.666666666664</c:v>
                </c:pt>
                <c:pt idx="7180">
                  <c:v>40478.708333333336</c:v>
                </c:pt>
                <c:pt idx="7181">
                  <c:v>40478.75</c:v>
                </c:pt>
                <c:pt idx="7182">
                  <c:v>40478.791666666664</c:v>
                </c:pt>
                <c:pt idx="7183">
                  <c:v>40478.833333333336</c:v>
                </c:pt>
                <c:pt idx="7184">
                  <c:v>40478.875</c:v>
                </c:pt>
                <c:pt idx="7185">
                  <c:v>40478.916666666664</c:v>
                </c:pt>
                <c:pt idx="7186">
                  <c:v>40478.958333333336</c:v>
                </c:pt>
                <c:pt idx="7187">
                  <c:v>40479</c:v>
                </c:pt>
                <c:pt idx="7188">
                  <c:v>40479.041666666664</c:v>
                </c:pt>
                <c:pt idx="7189">
                  <c:v>40479.083333333336</c:v>
                </c:pt>
                <c:pt idx="7190">
                  <c:v>40479.125</c:v>
                </c:pt>
                <c:pt idx="7191">
                  <c:v>40479.166666666664</c:v>
                </c:pt>
                <c:pt idx="7192">
                  <c:v>40479.208333333336</c:v>
                </c:pt>
                <c:pt idx="7193">
                  <c:v>40479.25</c:v>
                </c:pt>
                <c:pt idx="7194">
                  <c:v>40479.291666666664</c:v>
                </c:pt>
                <c:pt idx="7195">
                  <c:v>40479.333333333336</c:v>
                </c:pt>
                <c:pt idx="7196">
                  <c:v>40479.375</c:v>
                </c:pt>
                <c:pt idx="7197">
                  <c:v>40479.416666666664</c:v>
                </c:pt>
                <c:pt idx="7198">
                  <c:v>40479.458333333336</c:v>
                </c:pt>
                <c:pt idx="7199">
                  <c:v>40479.5</c:v>
                </c:pt>
                <c:pt idx="7200">
                  <c:v>40479.541666666664</c:v>
                </c:pt>
                <c:pt idx="7201">
                  <c:v>40479.583333333336</c:v>
                </c:pt>
                <c:pt idx="7202">
                  <c:v>40479.625</c:v>
                </c:pt>
                <c:pt idx="7203">
                  <c:v>40479.666666666664</c:v>
                </c:pt>
                <c:pt idx="7204">
                  <c:v>40479.708333333336</c:v>
                </c:pt>
                <c:pt idx="7205">
                  <c:v>40479.75</c:v>
                </c:pt>
                <c:pt idx="7206">
                  <c:v>40479.791666666664</c:v>
                </c:pt>
                <c:pt idx="7207">
                  <c:v>40479.833333333336</c:v>
                </c:pt>
                <c:pt idx="7208">
                  <c:v>40479.875</c:v>
                </c:pt>
                <c:pt idx="7209">
                  <c:v>40479.916666666664</c:v>
                </c:pt>
                <c:pt idx="7210">
                  <c:v>40479.958333333336</c:v>
                </c:pt>
                <c:pt idx="7211">
                  <c:v>40480</c:v>
                </c:pt>
                <c:pt idx="7212">
                  <c:v>40480.041666666664</c:v>
                </c:pt>
                <c:pt idx="7213">
                  <c:v>40480.083333333336</c:v>
                </c:pt>
                <c:pt idx="7214">
                  <c:v>40480.125</c:v>
                </c:pt>
                <c:pt idx="7215">
                  <c:v>40480.166666666664</c:v>
                </c:pt>
                <c:pt idx="7216">
                  <c:v>40480.208333333336</c:v>
                </c:pt>
                <c:pt idx="7217">
                  <c:v>40480.25</c:v>
                </c:pt>
                <c:pt idx="7218">
                  <c:v>40480.291666666664</c:v>
                </c:pt>
                <c:pt idx="7219">
                  <c:v>40480.333333333336</c:v>
                </c:pt>
                <c:pt idx="7220">
                  <c:v>40480.375</c:v>
                </c:pt>
                <c:pt idx="7221">
                  <c:v>40480.416666666664</c:v>
                </c:pt>
                <c:pt idx="7222">
                  <c:v>40480.458333333336</c:v>
                </c:pt>
                <c:pt idx="7223">
                  <c:v>40480.5</c:v>
                </c:pt>
                <c:pt idx="7224">
                  <c:v>40480.541666666664</c:v>
                </c:pt>
                <c:pt idx="7225">
                  <c:v>40480.583333333336</c:v>
                </c:pt>
                <c:pt idx="7226">
                  <c:v>40480.625</c:v>
                </c:pt>
                <c:pt idx="7227">
                  <c:v>40480.666666666664</c:v>
                </c:pt>
                <c:pt idx="7228">
                  <c:v>40480.708333333336</c:v>
                </c:pt>
                <c:pt idx="7229">
                  <c:v>40480.75</c:v>
                </c:pt>
                <c:pt idx="7230">
                  <c:v>40480.791666666664</c:v>
                </c:pt>
                <c:pt idx="7231">
                  <c:v>40480.833333333336</c:v>
                </c:pt>
                <c:pt idx="7232">
                  <c:v>40480.875</c:v>
                </c:pt>
                <c:pt idx="7233">
                  <c:v>40480.916666666664</c:v>
                </c:pt>
                <c:pt idx="7234">
                  <c:v>40480.958333333336</c:v>
                </c:pt>
                <c:pt idx="7235">
                  <c:v>40481</c:v>
                </c:pt>
                <c:pt idx="7236">
                  <c:v>40481.041666666664</c:v>
                </c:pt>
                <c:pt idx="7237">
                  <c:v>40481.083333333336</c:v>
                </c:pt>
                <c:pt idx="7238">
                  <c:v>40481.125</c:v>
                </c:pt>
                <c:pt idx="7239">
                  <c:v>40481.166666666664</c:v>
                </c:pt>
                <c:pt idx="7240">
                  <c:v>40481.208333333336</c:v>
                </c:pt>
                <c:pt idx="7241">
                  <c:v>40481.25</c:v>
                </c:pt>
                <c:pt idx="7242">
                  <c:v>40481.291666666664</c:v>
                </c:pt>
                <c:pt idx="7243">
                  <c:v>40481.333333333336</c:v>
                </c:pt>
                <c:pt idx="7244">
                  <c:v>40481.375</c:v>
                </c:pt>
                <c:pt idx="7245">
                  <c:v>40481.416666666664</c:v>
                </c:pt>
                <c:pt idx="7246">
                  <c:v>40481.458333333336</c:v>
                </c:pt>
                <c:pt idx="7247">
                  <c:v>40481.5</c:v>
                </c:pt>
                <c:pt idx="7248">
                  <c:v>40481.541666666664</c:v>
                </c:pt>
                <c:pt idx="7249">
                  <c:v>40481.583333333336</c:v>
                </c:pt>
                <c:pt idx="7250">
                  <c:v>40481.625</c:v>
                </c:pt>
                <c:pt idx="7251">
                  <c:v>40481.666666666664</c:v>
                </c:pt>
                <c:pt idx="7252">
                  <c:v>40481.708333333336</c:v>
                </c:pt>
                <c:pt idx="7253">
                  <c:v>40481.75</c:v>
                </c:pt>
                <c:pt idx="7254">
                  <c:v>40481.791666666664</c:v>
                </c:pt>
                <c:pt idx="7255">
                  <c:v>40481.833333333336</c:v>
                </c:pt>
                <c:pt idx="7256">
                  <c:v>40481.875</c:v>
                </c:pt>
                <c:pt idx="7257">
                  <c:v>40481.916666666664</c:v>
                </c:pt>
                <c:pt idx="7258">
                  <c:v>40481.958333333336</c:v>
                </c:pt>
                <c:pt idx="7259">
                  <c:v>40482</c:v>
                </c:pt>
                <c:pt idx="7260">
                  <c:v>40482.041666666664</c:v>
                </c:pt>
                <c:pt idx="7261">
                  <c:v>40482.083333333336</c:v>
                </c:pt>
                <c:pt idx="7262">
                  <c:v>40482.125</c:v>
                </c:pt>
                <c:pt idx="7263">
                  <c:v>40482.166666666664</c:v>
                </c:pt>
                <c:pt idx="7264">
                  <c:v>40482.208333333336</c:v>
                </c:pt>
                <c:pt idx="7265">
                  <c:v>40482.25</c:v>
                </c:pt>
                <c:pt idx="7266">
                  <c:v>40482.291666666664</c:v>
                </c:pt>
                <c:pt idx="7267">
                  <c:v>40482.333333333336</c:v>
                </c:pt>
                <c:pt idx="7268">
                  <c:v>40482.375</c:v>
                </c:pt>
                <c:pt idx="7269">
                  <c:v>40482.416666666664</c:v>
                </c:pt>
                <c:pt idx="7270">
                  <c:v>40482.458333333336</c:v>
                </c:pt>
                <c:pt idx="7271">
                  <c:v>40482.5</c:v>
                </c:pt>
                <c:pt idx="7272">
                  <c:v>40482.541666666664</c:v>
                </c:pt>
                <c:pt idx="7273">
                  <c:v>40482.583333333336</c:v>
                </c:pt>
                <c:pt idx="7274">
                  <c:v>40482.625</c:v>
                </c:pt>
                <c:pt idx="7275">
                  <c:v>40482.666666666664</c:v>
                </c:pt>
                <c:pt idx="7276">
                  <c:v>40482.708333333336</c:v>
                </c:pt>
                <c:pt idx="7277">
                  <c:v>40482.75</c:v>
                </c:pt>
                <c:pt idx="7278">
                  <c:v>40482.791666666664</c:v>
                </c:pt>
                <c:pt idx="7279">
                  <c:v>40482.833333333336</c:v>
                </c:pt>
                <c:pt idx="7280">
                  <c:v>40482.875</c:v>
                </c:pt>
                <c:pt idx="7281">
                  <c:v>40482.916666666664</c:v>
                </c:pt>
                <c:pt idx="7282">
                  <c:v>40482.958333333336</c:v>
                </c:pt>
                <c:pt idx="7283">
                  <c:v>40483</c:v>
                </c:pt>
                <c:pt idx="7284">
                  <c:v>40483.041666666664</c:v>
                </c:pt>
                <c:pt idx="7285">
                  <c:v>40483.083333333336</c:v>
                </c:pt>
                <c:pt idx="7286">
                  <c:v>40483.125</c:v>
                </c:pt>
                <c:pt idx="7287">
                  <c:v>40483.166666666664</c:v>
                </c:pt>
                <c:pt idx="7288">
                  <c:v>40483.208333333336</c:v>
                </c:pt>
                <c:pt idx="7289">
                  <c:v>40483.25</c:v>
                </c:pt>
                <c:pt idx="7290">
                  <c:v>40483.291666666664</c:v>
                </c:pt>
                <c:pt idx="7291">
                  <c:v>40483.333333333336</c:v>
                </c:pt>
                <c:pt idx="7292">
                  <c:v>40483.375</c:v>
                </c:pt>
                <c:pt idx="7293">
                  <c:v>40483.416666666664</c:v>
                </c:pt>
                <c:pt idx="7294">
                  <c:v>40483.458333333336</c:v>
                </c:pt>
                <c:pt idx="7295">
                  <c:v>40483.5</c:v>
                </c:pt>
                <c:pt idx="7296">
                  <c:v>40483.541666666664</c:v>
                </c:pt>
                <c:pt idx="7297">
                  <c:v>40483.583333333336</c:v>
                </c:pt>
                <c:pt idx="7298">
                  <c:v>40483.625</c:v>
                </c:pt>
                <c:pt idx="7299">
                  <c:v>40483.666666666664</c:v>
                </c:pt>
                <c:pt idx="7300">
                  <c:v>40483.708333333336</c:v>
                </c:pt>
                <c:pt idx="7301">
                  <c:v>40483.75</c:v>
                </c:pt>
                <c:pt idx="7302">
                  <c:v>40483.791666666664</c:v>
                </c:pt>
                <c:pt idx="7303">
                  <c:v>40483.833333333336</c:v>
                </c:pt>
                <c:pt idx="7304">
                  <c:v>40483.875</c:v>
                </c:pt>
                <c:pt idx="7305">
                  <c:v>40483.916666666664</c:v>
                </c:pt>
                <c:pt idx="7306">
                  <c:v>40483.958333333336</c:v>
                </c:pt>
                <c:pt idx="7307">
                  <c:v>40484</c:v>
                </c:pt>
                <c:pt idx="7308">
                  <c:v>40484.041666666664</c:v>
                </c:pt>
                <c:pt idx="7309">
                  <c:v>40484.083333333336</c:v>
                </c:pt>
                <c:pt idx="7310">
                  <c:v>40484.125</c:v>
                </c:pt>
                <c:pt idx="7311">
                  <c:v>40484.166666666664</c:v>
                </c:pt>
                <c:pt idx="7312">
                  <c:v>40484.208333333336</c:v>
                </c:pt>
                <c:pt idx="7313">
                  <c:v>40484.25</c:v>
                </c:pt>
                <c:pt idx="7314">
                  <c:v>40484.291666666664</c:v>
                </c:pt>
                <c:pt idx="7315">
                  <c:v>40484.333333333336</c:v>
                </c:pt>
                <c:pt idx="7316">
                  <c:v>40484.375</c:v>
                </c:pt>
                <c:pt idx="7317">
                  <c:v>40484.416666666664</c:v>
                </c:pt>
                <c:pt idx="7318">
                  <c:v>40484.458333333336</c:v>
                </c:pt>
                <c:pt idx="7319">
                  <c:v>40484.5</c:v>
                </c:pt>
                <c:pt idx="7320">
                  <c:v>40484.541666666664</c:v>
                </c:pt>
                <c:pt idx="7321">
                  <c:v>40484.583333333336</c:v>
                </c:pt>
                <c:pt idx="7322">
                  <c:v>40484.625</c:v>
                </c:pt>
                <c:pt idx="7323">
                  <c:v>40484.666666666664</c:v>
                </c:pt>
                <c:pt idx="7324">
                  <c:v>40484.708333333336</c:v>
                </c:pt>
                <c:pt idx="7325">
                  <c:v>40484.75</c:v>
                </c:pt>
                <c:pt idx="7326">
                  <c:v>40484.791666666664</c:v>
                </c:pt>
                <c:pt idx="7327">
                  <c:v>40484.833333333336</c:v>
                </c:pt>
                <c:pt idx="7328">
                  <c:v>40484.875</c:v>
                </c:pt>
                <c:pt idx="7329">
                  <c:v>40484.916666666664</c:v>
                </c:pt>
                <c:pt idx="7330">
                  <c:v>40484.958333333336</c:v>
                </c:pt>
                <c:pt idx="7331">
                  <c:v>40485</c:v>
                </c:pt>
                <c:pt idx="7332">
                  <c:v>40485.041666666664</c:v>
                </c:pt>
                <c:pt idx="7333">
                  <c:v>40485.083333333336</c:v>
                </c:pt>
                <c:pt idx="7334">
                  <c:v>40485.125</c:v>
                </c:pt>
                <c:pt idx="7335">
                  <c:v>40485.166666666664</c:v>
                </c:pt>
                <c:pt idx="7336">
                  <c:v>40485.208333333336</c:v>
                </c:pt>
                <c:pt idx="7337">
                  <c:v>40485.25</c:v>
                </c:pt>
                <c:pt idx="7338">
                  <c:v>40485.291666666664</c:v>
                </c:pt>
                <c:pt idx="7339">
                  <c:v>40485.333333333336</c:v>
                </c:pt>
                <c:pt idx="7340">
                  <c:v>40485.375</c:v>
                </c:pt>
                <c:pt idx="7341">
                  <c:v>40485.416666666664</c:v>
                </c:pt>
                <c:pt idx="7342">
                  <c:v>40485.458333333336</c:v>
                </c:pt>
                <c:pt idx="7343">
                  <c:v>40485.5</c:v>
                </c:pt>
                <c:pt idx="7344">
                  <c:v>40485.541666666664</c:v>
                </c:pt>
                <c:pt idx="7345">
                  <c:v>40485.583333333336</c:v>
                </c:pt>
                <c:pt idx="7346">
                  <c:v>40485.625</c:v>
                </c:pt>
                <c:pt idx="7347">
                  <c:v>40485.666666666664</c:v>
                </c:pt>
                <c:pt idx="7348">
                  <c:v>40485.708333333336</c:v>
                </c:pt>
                <c:pt idx="7349">
                  <c:v>40485.75</c:v>
                </c:pt>
                <c:pt idx="7350">
                  <c:v>40485.791666666664</c:v>
                </c:pt>
                <c:pt idx="7351">
                  <c:v>40485.833333333336</c:v>
                </c:pt>
                <c:pt idx="7352">
                  <c:v>40485.875</c:v>
                </c:pt>
                <c:pt idx="7353">
                  <c:v>40485.916666666664</c:v>
                </c:pt>
                <c:pt idx="7354">
                  <c:v>40485.958333333336</c:v>
                </c:pt>
                <c:pt idx="7355">
                  <c:v>40486</c:v>
                </c:pt>
                <c:pt idx="7356">
                  <c:v>40486.041666666664</c:v>
                </c:pt>
                <c:pt idx="7357">
                  <c:v>40486.083333333336</c:v>
                </c:pt>
                <c:pt idx="7358">
                  <c:v>40486.125</c:v>
                </c:pt>
                <c:pt idx="7359">
                  <c:v>40486.166666666664</c:v>
                </c:pt>
                <c:pt idx="7360">
                  <c:v>40486.208333333336</c:v>
                </c:pt>
                <c:pt idx="7361">
                  <c:v>40486.25</c:v>
                </c:pt>
                <c:pt idx="7362">
                  <c:v>40486.291666666664</c:v>
                </c:pt>
                <c:pt idx="7363">
                  <c:v>40486.333333333336</c:v>
                </c:pt>
                <c:pt idx="7364">
                  <c:v>40486.375</c:v>
                </c:pt>
                <c:pt idx="7365">
                  <c:v>40486.416666666664</c:v>
                </c:pt>
                <c:pt idx="7366">
                  <c:v>40486.458333333336</c:v>
                </c:pt>
                <c:pt idx="7367">
                  <c:v>40486.5</c:v>
                </c:pt>
                <c:pt idx="7368">
                  <c:v>40486.541666666664</c:v>
                </c:pt>
                <c:pt idx="7369">
                  <c:v>40486.583333333336</c:v>
                </c:pt>
                <c:pt idx="7370">
                  <c:v>40486.625</c:v>
                </c:pt>
                <c:pt idx="7371">
                  <c:v>40486.666666666664</c:v>
                </c:pt>
                <c:pt idx="7372">
                  <c:v>40486.708333333336</c:v>
                </c:pt>
                <c:pt idx="7373">
                  <c:v>40486.75</c:v>
                </c:pt>
                <c:pt idx="7374">
                  <c:v>40486.791666666664</c:v>
                </c:pt>
                <c:pt idx="7375">
                  <c:v>40486.833333333336</c:v>
                </c:pt>
                <c:pt idx="7376">
                  <c:v>40486.875</c:v>
                </c:pt>
                <c:pt idx="7377">
                  <c:v>40486.916666666664</c:v>
                </c:pt>
                <c:pt idx="7378">
                  <c:v>40486.958333333336</c:v>
                </c:pt>
                <c:pt idx="7379">
                  <c:v>40487</c:v>
                </c:pt>
                <c:pt idx="7380">
                  <c:v>40487.041666666664</c:v>
                </c:pt>
                <c:pt idx="7381">
                  <c:v>40487.083333333336</c:v>
                </c:pt>
                <c:pt idx="7382">
                  <c:v>40487.125</c:v>
                </c:pt>
                <c:pt idx="7383">
                  <c:v>40487.166666666664</c:v>
                </c:pt>
                <c:pt idx="7384">
                  <c:v>40487.208333333336</c:v>
                </c:pt>
                <c:pt idx="7385">
                  <c:v>40487.25</c:v>
                </c:pt>
                <c:pt idx="7386">
                  <c:v>40487.291666666664</c:v>
                </c:pt>
                <c:pt idx="7387">
                  <c:v>40487.333333333336</c:v>
                </c:pt>
                <c:pt idx="7388">
                  <c:v>40487.375</c:v>
                </c:pt>
                <c:pt idx="7389">
                  <c:v>40487.416666666664</c:v>
                </c:pt>
                <c:pt idx="7390">
                  <c:v>40487.458333333336</c:v>
                </c:pt>
                <c:pt idx="7391">
                  <c:v>40487.5</c:v>
                </c:pt>
                <c:pt idx="7392">
                  <c:v>40487.541666666664</c:v>
                </c:pt>
                <c:pt idx="7393">
                  <c:v>40487.583333333336</c:v>
                </c:pt>
                <c:pt idx="7394">
                  <c:v>40487.625</c:v>
                </c:pt>
                <c:pt idx="7395">
                  <c:v>40487.666666666664</c:v>
                </c:pt>
                <c:pt idx="7396">
                  <c:v>40487.708333333336</c:v>
                </c:pt>
                <c:pt idx="7397">
                  <c:v>40487.75</c:v>
                </c:pt>
                <c:pt idx="7398">
                  <c:v>40487.791666666664</c:v>
                </c:pt>
                <c:pt idx="7399">
                  <c:v>40487.833333333336</c:v>
                </c:pt>
                <c:pt idx="7400">
                  <c:v>40487.875</c:v>
                </c:pt>
                <c:pt idx="7401">
                  <c:v>40487.916666666664</c:v>
                </c:pt>
                <c:pt idx="7402">
                  <c:v>40487.958333333336</c:v>
                </c:pt>
                <c:pt idx="7403">
                  <c:v>40488</c:v>
                </c:pt>
                <c:pt idx="7404">
                  <c:v>40488.041666666664</c:v>
                </c:pt>
                <c:pt idx="7405">
                  <c:v>40488.083333333336</c:v>
                </c:pt>
                <c:pt idx="7406">
                  <c:v>40488.125</c:v>
                </c:pt>
                <c:pt idx="7407">
                  <c:v>40488.166666666664</c:v>
                </c:pt>
                <c:pt idx="7408">
                  <c:v>40488.208333333336</c:v>
                </c:pt>
                <c:pt idx="7409">
                  <c:v>40488.25</c:v>
                </c:pt>
                <c:pt idx="7410">
                  <c:v>40488.291666666664</c:v>
                </c:pt>
                <c:pt idx="7411">
                  <c:v>40488.333333333336</c:v>
                </c:pt>
                <c:pt idx="7412">
                  <c:v>40488.375</c:v>
                </c:pt>
                <c:pt idx="7413">
                  <c:v>40488.416666666664</c:v>
                </c:pt>
                <c:pt idx="7414">
                  <c:v>40488.458333333336</c:v>
                </c:pt>
                <c:pt idx="7415">
                  <c:v>40488.5</c:v>
                </c:pt>
                <c:pt idx="7416">
                  <c:v>40488.541666666664</c:v>
                </c:pt>
                <c:pt idx="7417">
                  <c:v>40488.583333333336</c:v>
                </c:pt>
                <c:pt idx="7418">
                  <c:v>40488.625</c:v>
                </c:pt>
                <c:pt idx="7419">
                  <c:v>40488.666666666664</c:v>
                </c:pt>
                <c:pt idx="7420">
                  <c:v>40488.708333333336</c:v>
                </c:pt>
                <c:pt idx="7421">
                  <c:v>40488.75</c:v>
                </c:pt>
                <c:pt idx="7422">
                  <c:v>40488.791666666664</c:v>
                </c:pt>
                <c:pt idx="7423">
                  <c:v>40488.833333333336</c:v>
                </c:pt>
                <c:pt idx="7424">
                  <c:v>40488.875</c:v>
                </c:pt>
                <c:pt idx="7425">
                  <c:v>40488.916666666664</c:v>
                </c:pt>
                <c:pt idx="7426">
                  <c:v>40488.958333333336</c:v>
                </c:pt>
                <c:pt idx="7427">
                  <c:v>40489</c:v>
                </c:pt>
                <c:pt idx="7428">
                  <c:v>40489.041666666664</c:v>
                </c:pt>
                <c:pt idx="7429">
                  <c:v>40489.083333333336</c:v>
                </c:pt>
                <c:pt idx="7430">
                  <c:v>40489.125</c:v>
                </c:pt>
                <c:pt idx="7431">
                  <c:v>40489.166666666664</c:v>
                </c:pt>
                <c:pt idx="7432">
                  <c:v>40489.208333333336</c:v>
                </c:pt>
                <c:pt idx="7433">
                  <c:v>40489.25</c:v>
                </c:pt>
                <c:pt idx="7434">
                  <c:v>40489.291666666664</c:v>
                </c:pt>
                <c:pt idx="7435">
                  <c:v>40489.333333333336</c:v>
                </c:pt>
                <c:pt idx="7436">
                  <c:v>40489.375</c:v>
                </c:pt>
                <c:pt idx="7437">
                  <c:v>40489.416666666664</c:v>
                </c:pt>
                <c:pt idx="7438">
                  <c:v>40489.458333333336</c:v>
                </c:pt>
                <c:pt idx="7439">
                  <c:v>40489.5</c:v>
                </c:pt>
                <c:pt idx="7440">
                  <c:v>40489.541666666664</c:v>
                </c:pt>
                <c:pt idx="7441">
                  <c:v>40489.583333333336</c:v>
                </c:pt>
                <c:pt idx="7442">
                  <c:v>40489.625</c:v>
                </c:pt>
                <c:pt idx="7443">
                  <c:v>40489.666666666664</c:v>
                </c:pt>
                <c:pt idx="7444">
                  <c:v>40489.708333333336</c:v>
                </c:pt>
                <c:pt idx="7445">
                  <c:v>40489.75</c:v>
                </c:pt>
                <c:pt idx="7446">
                  <c:v>40489.791666666664</c:v>
                </c:pt>
                <c:pt idx="7447">
                  <c:v>40489.833333333336</c:v>
                </c:pt>
                <c:pt idx="7448">
                  <c:v>40489.875</c:v>
                </c:pt>
                <c:pt idx="7449">
                  <c:v>40489.916666666664</c:v>
                </c:pt>
                <c:pt idx="7450">
                  <c:v>40489.958333333336</c:v>
                </c:pt>
                <c:pt idx="7451">
                  <c:v>40490</c:v>
                </c:pt>
                <c:pt idx="7452">
                  <c:v>40490.041666666664</c:v>
                </c:pt>
                <c:pt idx="7453">
                  <c:v>40490.083333333336</c:v>
                </c:pt>
                <c:pt idx="7454">
                  <c:v>40490.125</c:v>
                </c:pt>
                <c:pt idx="7455">
                  <c:v>40490.166666666664</c:v>
                </c:pt>
                <c:pt idx="7456">
                  <c:v>40490.208333333336</c:v>
                </c:pt>
                <c:pt idx="7457">
                  <c:v>40490.25</c:v>
                </c:pt>
                <c:pt idx="7458">
                  <c:v>40490.291666666664</c:v>
                </c:pt>
                <c:pt idx="7459">
                  <c:v>40490.333333333336</c:v>
                </c:pt>
                <c:pt idx="7460">
                  <c:v>40490.375</c:v>
                </c:pt>
                <c:pt idx="7461">
                  <c:v>40490.416666666664</c:v>
                </c:pt>
                <c:pt idx="7462">
                  <c:v>40490.458333333336</c:v>
                </c:pt>
                <c:pt idx="7463">
                  <c:v>40490.5</c:v>
                </c:pt>
                <c:pt idx="7464">
                  <c:v>40490.541666666664</c:v>
                </c:pt>
                <c:pt idx="7465">
                  <c:v>40490.583333333336</c:v>
                </c:pt>
                <c:pt idx="7466">
                  <c:v>40490.625</c:v>
                </c:pt>
                <c:pt idx="7467">
                  <c:v>40490.666666666664</c:v>
                </c:pt>
                <c:pt idx="7468">
                  <c:v>40490.708333333336</c:v>
                </c:pt>
                <c:pt idx="7469">
                  <c:v>40490.75</c:v>
                </c:pt>
                <c:pt idx="7470">
                  <c:v>40490.791666666664</c:v>
                </c:pt>
                <c:pt idx="7471">
                  <c:v>40490.833333333336</c:v>
                </c:pt>
                <c:pt idx="7472">
                  <c:v>40490.875</c:v>
                </c:pt>
                <c:pt idx="7473">
                  <c:v>40490.916666666664</c:v>
                </c:pt>
                <c:pt idx="7474">
                  <c:v>40490.958333333336</c:v>
                </c:pt>
                <c:pt idx="7475">
                  <c:v>40491</c:v>
                </c:pt>
                <c:pt idx="7476">
                  <c:v>40491.041666666664</c:v>
                </c:pt>
                <c:pt idx="7477">
                  <c:v>40491.083333333336</c:v>
                </c:pt>
                <c:pt idx="7478">
                  <c:v>40491.125</c:v>
                </c:pt>
                <c:pt idx="7479">
                  <c:v>40491.166666666664</c:v>
                </c:pt>
                <c:pt idx="7480">
                  <c:v>40491.208333333336</c:v>
                </c:pt>
                <c:pt idx="7481">
                  <c:v>40491.25</c:v>
                </c:pt>
                <c:pt idx="7482">
                  <c:v>40491.291666666664</c:v>
                </c:pt>
                <c:pt idx="7483">
                  <c:v>40491.333333333336</c:v>
                </c:pt>
                <c:pt idx="7484">
                  <c:v>40491.375</c:v>
                </c:pt>
                <c:pt idx="7485">
                  <c:v>40491.416666666664</c:v>
                </c:pt>
                <c:pt idx="7486">
                  <c:v>40491.458333333336</c:v>
                </c:pt>
                <c:pt idx="7487">
                  <c:v>40491.5</c:v>
                </c:pt>
                <c:pt idx="7488">
                  <c:v>40491.541666666664</c:v>
                </c:pt>
                <c:pt idx="7489">
                  <c:v>40491.583333333336</c:v>
                </c:pt>
                <c:pt idx="7490">
                  <c:v>40491.625</c:v>
                </c:pt>
                <c:pt idx="7491">
                  <c:v>40491.666666666664</c:v>
                </c:pt>
                <c:pt idx="7492">
                  <c:v>40491.708333333336</c:v>
                </c:pt>
                <c:pt idx="7493">
                  <c:v>40491.75</c:v>
                </c:pt>
                <c:pt idx="7494">
                  <c:v>40491.791666666664</c:v>
                </c:pt>
                <c:pt idx="7495">
                  <c:v>40491.833333333336</c:v>
                </c:pt>
                <c:pt idx="7496">
                  <c:v>40491.875</c:v>
                </c:pt>
                <c:pt idx="7497">
                  <c:v>40491.916666666664</c:v>
                </c:pt>
                <c:pt idx="7498">
                  <c:v>40491.958333333336</c:v>
                </c:pt>
                <c:pt idx="7499">
                  <c:v>40492</c:v>
                </c:pt>
                <c:pt idx="7500">
                  <c:v>40492.041666666664</c:v>
                </c:pt>
                <c:pt idx="7501">
                  <c:v>40492.083333333336</c:v>
                </c:pt>
                <c:pt idx="7502">
                  <c:v>40492.125</c:v>
                </c:pt>
                <c:pt idx="7503">
                  <c:v>40492.166666666664</c:v>
                </c:pt>
                <c:pt idx="7504">
                  <c:v>40492.208333333336</c:v>
                </c:pt>
                <c:pt idx="7505">
                  <c:v>40492.25</c:v>
                </c:pt>
                <c:pt idx="7506">
                  <c:v>40492.291666666664</c:v>
                </c:pt>
                <c:pt idx="7507">
                  <c:v>40492.333333333336</c:v>
                </c:pt>
                <c:pt idx="7508">
                  <c:v>40492.375</c:v>
                </c:pt>
                <c:pt idx="7509">
                  <c:v>40492.416666666664</c:v>
                </c:pt>
                <c:pt idx="7510">
                  <c:v>40492.458333333336</c:v>
                </c:pt>
                <c:pt idx="7511">
                  <c:v>40492.5</c:v>
                </c:pt>
                <c:pt idx="7512">
                  <c:v>40492.541666666664</c:v>
                </c:pt>
                <c:pt idx="7513">
                  <c:v>40492.583333333336</c:v>
                </c:pt>
                <c:pt idx="7514">
                  <c:v>40492.625</c:v>
                </c:pt>
                <c:pt idx="7515">
                  <c:v>40492.666666666664</c:v>
                </c:pt>
                <c:pt idx="7516">
                  <c:v>40492.708333333336</c:v>
                </c:pt>
                <c:pt idx="7517">
                  <c:v>40492.75</c:v>
                </c:pt>
                <c:pt idx="7518">
                  <c:v>40492.791666666664</c:v>
                </c:pt>
                <c:pt idx="7519">
                  <c:v>40492.833333333336</c:v>
                </c:pt>
                <c:pt idx="7520">
                  <c:v>40492.875</c:v>
                </c:pt>
                <c:pt idx="7521">
                  <c:v>40492.916666666664</c:v>
                </c:pt>
                <c:pt idx="7522">
                  <c:v>40492.958333333336</c:v>
                </c:pt>
                <c:pt idx="7523">
                  <c:v>40493</c:v>
                </c:pt>
                <c:pt idx="7524">
                  <c:v>40493.041666666664</c:v>
                </c:pt>
                <c:pt idx="7525">
                  <c:v>40493.083333333336</c:v>
                </c:pt>
                <c:pt idx="7526">
                  <c:v>40493.125</c:v>
                </c:pt>
                <c:pt idx="7527">
                  <c:v>40493.166666666664</c:v>
                </c:pt>
                <c:pt idx="7528">
                  <c:v>40493.208333333336</c:v>
                </c:pt>
                <c:pt idx="7529">
                  <c:v>40493.25</c:v>
                </c:pt>
                <c:pt idx="7530">
                  <c:v>40493.291666666664</c:v>
                </c:pt>
                <c:pt idx="7531">
                  <c:v>40493.333333333336</c:v>
                </c:pt>
                <c:pt idx="7532">
                  <c:v>40493.375</c:v>
                </c:pt>
                <c:pt idx="7533">
                  <c:v>40493.416666666664</c:v>
                </c:pt>
                <c:pt idx="7534">
                  <c:v>40493.458333333336</c:v>
                </c:pt>
                <c:pt idx="7535">
                  <c:v>40493.5</c:v>
                </c:pt>
                <c:pt idx="7536">
                  <c:v>40493.541666666664</c:v>
                </c:pt>
                <c:pt idx="7537">
                  <c:v>40493.583333333336</c:v>
                </c:pt>
                <c:pt idx="7538">
                  <c:v>40493.625</c:v>
                </c:pt>
                <c:pt idx="7539">
                  <c:v>40493.666666666664</c:v>
                </c:pt>
                <c:pt idx="7540">
                  <c:v>40493.708333333336</c:v>
                </c:pt>
                <c:pt idx="7541">
                  <c:v>40493.75</c:v>
                </c:pt>
                <c:pt idx="7542">
                  <c:v>40493.791666666664</c:v>
                </c:pt>
                <c:pt idx="7543">
                  <c:v>40493.833333333336</c:v>
                </c:pt>
                <c:pt idx="7544">
                  <c:v>40493.875</c:v>
                </c:pt>
                <c:pt idx="7545">
                  <c:v>40493.916666666664</c:v>
                </c:pt>
                <c:pt idx="7546">
                  <c:v>40493.958333333336</c:v>
                </c:pt>
                <c:pt idx="7547">
                  <c:v>40494</c:v>
                </c:pt>
                <c:pt idx="7548">
                  <c:v>40494.041666666664</c:v>
                </c:pt>
                <c:pt idx="7549">
                  <c:v>40494.083333333336</c:v>
                </c:pt>
                <c:pt idx="7550">
                  <c:v>40494.125</c:v>
                </c:pt>
                <c:pt idx="7551">
                  <c:v>40494.166666666664</c:v>
                </c:pt>
                <c:pt idx="7552">
                  <c:v>40494.208333333336</c:v>
                </c:pt>
                <c:pt idx="7553">
                  <c:v>40494.25</c:v>
                </c:pt>
                <c:pt idx="7554">
                  <c:v>40494.291666666664</c:v>
                </c:pt>
                <c:pt idx="7555">
                  <c:v>40494.333333333336</c:v>
                </c:pt>
                <c:pt idx="7556">
                  <c:v>40494.375</c:v>
                </c:pt>
                <c:pt idx="7557">
                  <c:v>40494.416666666664</c:v>
                </c:pt>
                <c:pt idx="7558">
                  <c:v>40494.458333333336</c:v>
                </c:pt>
                <c:pt idx="7559">
                  <c:v>40494.5</c:v>
                </c:pt>
                <c:pt idx="7560">
                  <c:v>40494.541666666664</c:v>
                </c:pt>
                <c:pt idx="7561">
                  <c:v>40494.583333333336</c:v>
                </c:pt>
                <c:pt idx="7562">
                  <c:v>40494.625</c:v>
                </c:pt>
                <c:pt idx="7563">
                  <c:v>40494.666666666664</c:v>
                </c:pt>
                <c:pt idx="7564">
                  <c:v>40494.708333333336</c:v>
                </c:pt>
                <c:pt idx="7565">
                  <c:v>40494.75</c:v>
                </c:pt>
                <c:pt idx="7566">
                  <c:v>40494.791666666664</c:v>
                </c:pt>
                <c:pt idx="7567">
                  <c:v>40494.833333333336</c:v>
                </c:pt>
                <c:pt idx="7568">
                  <c:v>40494.875</c:v>
                </c:pt>
                <c:pt idx="7569">
                  <c:v>40494.916666666664</c:v>
                </c:pt>
                <c:pt idx="7570">
                  <c:v>40494.958333333336</c:v>
                </c:pt>
                <c:pt idx="7571">
                  <c:v>40495</c:v>
                </c:pt>
                <c:pt idx="7572">
                  <c:v>40495.041666666664</c:v>
                </c:pt>
                <c:pt idx="7573">
                  <c:v>40495.083333333336</c:v>
                </c:pt>
                <c:pt idx="7574">
                  <c:v>40495.125</c:v>
                </c:pt>
                <c:pt idx="7575">
                  <c:v>40495.166666666664</c:v>
                </c:pt>
                <c:pt idx="7576">
                  <c:v>40495.208333333336</c:v>
                </c:pt>
                <c:pt idx="7577">
                  <c:v>40495.25</c:v>
                </c:pt>
                <c:pt idx="7578">
                  <c:v>40495.291666666664</c:v>
                </c:pt>
                <c:pt idx="7579">
                  <c:v>40495.333333333336</c:v>
                </c:pt>
                <c:pt idx="7580">
                  <c:v>40495.375</c:v>
                </c:pt>
                <c:pt idx="7581">
                  <c:v>40495.416666666664</c:v>
                </c:pt>
                <c:pt idx="7582">
                  <c:v>40495.458333333336</c:v>
                </c:pt>
                <c:pt idx="7583">
                  <c:v>40495.5</c:v>
                </c:pt>
                <c:pt idx="7584">
                  <c:v>40495.541666666664</c:v>
                </c:pt>
                <c:pt idx="7585">
                  <c:v>40495.583333333336</c:v>
                </c:pt>
                <c:pt idx="7586">
                  <c:v>40495.625</c:v>
                </c:pt>
                <c:pt idx="7587">
                  <c:v>40495.666666666664</c:v>
                </c:pt>
                <c:pt idx="7588">
                  <c:v>40495.708333333336</c:v>
                </c:pt>
                <c:pt idx="7589">
                  <c:v>40495.75</c:v>
                </c:pt>
                <c:pt idx="7590">
                  <c:v>40495.791666666664</c:v>
                </c:pt>
                <c:pt idx="7591">
                  <c:v>40495.833333333336</c:v>
                </c:pt>
                <c:pt idx="7592">
                  <c:v>40495.875</c:v>
                </c:pt>
                <c:pt idx="7593">
                  <c:v>40495.916666666664</c:v>
                </c:pt>
                <c:pt idx="7594">
                  <c:v>40495.958333333336</c:v>
                </c:pt>
                <c:pt idx="7595">
                  <c:v>40496</c:v>
                </c:pt>
                <c:pt idx="7596">
                  <c:v>40496.041666666664</c:v>
                </c:pt>
                <c:pt idx="7597">
                  <c:v>40496.083333333336</c:v>
                </c:pt>
                <c:pt idx="7598">
                  <c:v>40496.125</c:v>
                </c:pt>
                <c:pt idx="7599">
                  <c:v>40496.166666666664</c:v>
                </c:pt>
                <c:pt idx="7600">
                  <c:v>40496.208333333336</c:v>
                </c:pt>
                <c:pt idx="7601">
                  <c:v>40496.25</c:v>
                </c:pt>
                <c:pt idx="7602">
                  <c:v>40496.291666666664</c:v>
                </c:pt>
                <c:pt idx="7603">
                  <c:v>40496.333333333336</c:v>
                </c:pt>
                <c:pt idx="7604">
                  <c:v>40496.375</c:v>
                </c:pt>
                <c:pt idx="7605">
                  <c:v>40496.416666666664</c:v>
                </c:pt>
                <c:pt idx="7606">
                  <c:v>40496.458333333336</c:v>
                </c:pt>
                <c:pt idx="7607">
                  <c:v>40496.5</c:v>
                </c:pt>
                <c:pt idx="7608">
                  <c:v>40496.541666666664</c:v>
                </c:pt>
                <c:pt idx="7609">
                  <c:v>40496.583333333336</c:v>
                </c:pt>
                <c:pt idx="7610">
                  <c:v>40496.625</c:v>
                </c:pt>
                <c:pt idx="7611">
                  <c:v>40496.666666666664</c:v>
                </c:pt>
                <c:pt idx="7612">
                  <c:v>40496.708333333336</c:v>
                </c:pt>
                <c:pt idx="7613">
                  <c:v>40496.75</c:v>
                </c:pt>
                <c:pt idx="7614">
                  <c:v>40496.791666666664</c:v>
                </c:pt>
                <c:pt idx="7615">
                  <c:v>40496.833333333336</c:v>
                </c:pt>
                <c:pt idx="7616">
                  <c:v>40496.875</c:v>
                </c:pt>
                <c:pt idx="7617">
                  <c:v>40496.916666666664</c:v>
                </c:pt>
                <c:pt idx="7618">
                  <c:v>40496.958333333336</c:v>
                </c:pt>
                <c:pt idx="7619">
                  <c:v>40497</c:v>
                </c:pt>
                <c:pt idx="7620">
                  <c:v>40497.041666666664</c:v>
                </c:pt>
                <c:pt idx="7621">
                  <c:v>40497.083333333336</c:v>
                </c:pt>
                <c:pt idx="7622">
                  <c:v>40497.125</c:v>
                </c:pt>
                <c:pt idx="7623">
                  <c:v>40497.166666666664</c:v>
                </c:pt>
                <c:pt idx="7624">
                  <c:v>40497.208333333336</c:v>
                </c:pt>
                <c:pt idx="7625">
                  <c:v>40497.25</c:v>
                </c:pt>
                <c:pt idx="7626">
                  <c:v>40497.291666666664</c:v>
                </c:pt>
                <c:pt idx="7627">
                  <c:v>40497.333333333336</c:v>
                </c:pt>
                <c:pt idx="7628">
                  <c:v>40497.375</c:v>
                </c:pt>
                <c:pt idx="7629">
                  <c:v>40497.416666666664</c:v>
                </c:pt>
                <c:pt idx="7630">
                  <c:v>40497.458333333336</c:v>
                </c:pt>
                <c:pt idx="7631">
                  <c:v>40497.5</c:v>
                </c:pt>
                <c:pt idx="7632">
                  <c:v>40497.541666666664</c:v>
                </c:pt>
                <c:pt idx="7633">
                  <c:v>40497.583333333336</c:v>
                </c:pt>
                <c:pt idx="7634">
                  <c:v>40497.625</c:v>
                </c:pt>
                <c:pt idx="7635">
                  <c:v>40497.666666666664</c:v>
                </c:pt>
                <c:pt idx="7636">
                  <c:v>40497.708333333336</c:v>
                </c:pt>
                <c:pt idx="7637">
                  <c:v>40497.75</c:v>
                </c:pt>
                <c:pt idx="7638">
                  <c:v>40497.791666666664</c:v>
                </c:pt>
                <c:pt idx="7639">
                  <c:v>40497.833333333336</c:v>
                </c:pt>
                <c:pt idx="7640">
                  <c:v>40497.875</c:v>
                </c:pt>
                <c:pt idx="7641">
                  <c:v>40497.916666666664</c:v>
                </c:pt>
                <c:pt idx="7642">
                  <c:v>40497.958333333336</c:v>
                </c:pt>
                <c:pt idx="7643">
                  <c:v>40498</c:v>
                </c:pt>
                <c:pt idx="7644">
                  <c:v>40498.041666666664</c:v>
                </c:pt>
                <c:pt idx="7645">
                  <c:v>40498.083333333336</c:v>
                </c:pt>
                <c:pt idx="7646">
                  <c:v>40498.125</c:v>
                </c:pt>
                <c:pt idx="7647">
                  <c:v>40498.166666666664</c:v>
                </c:pt>
                <c:pt idx="7648">
                  <c:v>40498.208333333336</c:v>
                </c:pt>
                <c:pt idx="7649">
                  <c:v>40498.25</c:v>
                </c:pt>
                <c:pt idx="7650">
                  <c:v>40498.291666666664</c:v>
                </c:pt>
                <c:pt idx="7651">
                  <c:v>40498.333333333336</c:v>
                </c:pt>
                <c:pt idx="7652">
                  <c:v>40498.375</c:v>
                </c:pt>
                <c:pt idx="7653">
                  <c:v>40498.416666666664</c:v>
                </c:pt>
                <c:pt idx="7654">
                  <c:v>40498.458333333336</c:v>
                </c:pt>
                <c:pt idx="7655">
                  <c:v>40498.5</c:v>
                </c:pt>
                <c:pt idx="7656">
                  <c:v>40498.541666666664</c:v>
                </c:pt>
                <c:pt idx="7657">
                  <c:v>40498.583333333336</c:v>
                </c:pt>
                <c:pt idx="7658">
                  <c:v>40498.625</c:v>
                </c:pt>
                <c:pt idx="7659">
                  <c:v>40498.666666666664</c:v>
                </c:pt>
                <c:pt idx="7660">
                  <c:v>40498.708333333336</c:v>
                </c:pt>
                <c:pt idx="7661">
                  <c:v>40498.75</c:v>
                </c:pt>
                <c:pt idx="7662">
                  <c:v>40498.791666666664</c:v>
                </c:pt>
                <c:pt idx="7663">
                  <c:v>40498.833333333336</c:v>
                </c:pt>
                <c:pt idx="7664">
                  <c:v>40498.875</c:v>
                </c:pt>
                <c:pt idx="7665">
                  <c:v>40498.916666666664</c:v>
                </c:pt>
                <c:pt idx="7666">
                  <c:v>40498.958333333336</c:v>
                </c:pt>
                <c:pt idx="7667">
                  <c:v>40499</c:v>
                </c:pt>
                <c:pt idx="7668">
                  <c:v>40499.041666666664</c:v>
                </c:pt>
                <c:pt idx="7669">
                  <c:v>40499.083333333336</c:v>
                </c:pt>
                <c:pt idx="7670">
                  <c:v>40499.125</c:v>
                </c:pt>
                <c:pt idx="7671">
                  <c:v>40499.166666666664</c:v>
                </c:pt>
                <c:pt idx="7672">
                  <c:v>40499.208333333336</c:v>
                </c:pt>
                <c:pt idx="7673">
                  <c:v>40499.25</c:v>
                </c:pt>
                <c:pt idx="7674">
                  <c:v>40499.291666666664</c:v>
                </c:pt>
                <c:pt idx="7675">
                  <c:v>40499.333333333336</c:v>
                </c:pt>
                <c:pt idx="7676">
                  <c:v>40499.375</c:v>
                </c:pt>
                <c:pt idx="7677">
                  <c:v>40499.416666666664</c:v>
                </c:pt>
                <c:pt idx="7678">
                  <c:v>40499.458333333336</c:v>
                </c:pt>
                <c:pt idx="7679">
                  <c:v>40499.5</c:v>
                </c:pt>
                <c:pt idx="7680">
                  <c:v>40499.541666666664</c:v>
                </c:pt>
                <c:pt idx="7681">
                  <c:v>40499.583333333336</c:v>
                </c:pt>
                <c:pt idx="7682">
                  <c:v>40499.625</c:v>
                </c:pt>
                <c:pt idx="7683">
                  <c:v>40499.666666666664</c:v>
                </c:pt>
                <c:pt idx="7684">
                  <c:v>40499.708333333336</c:v>
                </c:pt>
                <c:pt idx="7685">
                  <c:v>40499.75</c:v>
                </c:pt>
                <c:pt idx="7686">
                  <c:v>40499.791666666664</c:v>
                </c:pt>
                <c:pt idx="7687">
                  <c:v>40499.833333333336</c:v>
                </c:pt>
                <c:pt idx="7688">
                  <c:v>40499.875</c:v>
                </c:pt>
                <c:pt idx="7689">
                  <c:v>40499.916666666664</c:v>
                </c:pt>
                <c:pt idx="7690">
                  <c:v>40499.958333333336</c:v>
                </c:pt>
                <c:pt idx="7691">
                  <c:v>40500</c:v>
                </c:pt>
                <c:pt idx="7692">
                  <c:v>40500.041666666664</c:v>
                </c:pt>
                <c:pt idx="7693">
                  <c:v>40500.083333333336</c:v>
                </c:pt>
                <c:pt idx="7694">
                  <c:v>40500.125</c:v>
                </c:pt>
                <c:pt idx="7695">
                  <c:v>40500.166666666664</c:v>
                </c:pt>
                <c:pt idx="7696">
                  <c:v>40500.208333333336</c:v>
                </c:pt>
                <c:pt idx="7697">
                  <c:v>40500.25</c:v>
                </c:pt>
                <c:pt idx="7698">
                  <c:v>40500.291666666664</c:v>
                </c:pt>
                <c:pt idx="7699">
                  <c:v>40500.333333333336</c:v>
                </c:pt>
                <c:pt idx="7700">
                  <c:v>40500.375</c:v>
                </c:pt>
                <c:pt idx="7701">
                  <c:v>40500.416666666664</c:v>
                </c:pt>
                <c:pt idx="7702">
                  <c:v>40500.458333333336</c:v>
                </c:pt>
                <c:pt idx="7703">
                  <c:v>40500.5</c:v>
                </c:pt>
                <c:pt idx="7704">
                  <c:v>40500.541666666664</c:v>
                </c:pt>
                <c:pt idx="7705">
                  <c:v>40500.583333333336</c:v>
                </c:pt>
                <c:pt idx="7706">
                  <c:v>40500.625</c:v>
                </c:pt>
                <c:pt idx="7707">
                  <c:v>40500.666666666664</c:v>
                </c:pt>
                <c:pt idx="7708">
                  <c:v>40500.708333333336</c:v>
                </c:pt>
                <c:pt idx="7709">
                  <c:v>40500.75</c:v>
                </c:pt>
                <c:pt idx="7710">
                  <c:v>40500.791666666664</c:v>
                </c:pt>
                <c:pt idx="7711">
                  <c:v>40500.833333333336</c:v>
                </c:pt>
                <c:pt idx="7712">
                  <c:v>40500.875</c:v>
                </c:pt>
                <c:pt idx="7713">
                  <c:v>40500.916666666664</c:v>
                </c:pt>
                <c:pt idx="7714">
                  <c:v>40500.958333333336</c:v>
                </c:pt>
                <c:pt idx="7715">
                  <c:v>40501</c:v>
                </c:pt>
                <c:pt idx="7716">
                  <c:v>40501.041666666664</c:v>
                </c:pt>
                <c:pt idx="7717">
                  <c:v>40501.083333333336</c:v>
                </c:pt>
                <c:pt idx="7718">
                  <c:v>40501.125</c:v>
                </c:pt>
                <c:pt idx="7719">
                  <c:v>40501.166666666664</c:v>
                </c:pt>
                <c:pt idx="7720">
                  <c:v>40501.208333333336</c:v>
                </c:pt>
                <c:pt idx="7721">
                  <c:v>40501.25</c:v>
                </c:pt>
                <c:pt idx="7722">
                  <c:v>40501.291666666664</c:v>
                </c:pt>
                <c:pt idx="7723">
                  <c:v>40501.333333333336</c:v>
                </c:pt>
                <c:pt idx="7724">
                  <c:v>40501.375</c:v>
                </c:pt>
                <c:pt idx="7725">
                  <c:v>40501.416666666664</c:v>
                </c:pt>
                <c:pt idx="7726">
                  <c:v>40501.458333333336</c:v>
                </c:pt>
                <c:pt idx="7727">
                  <c:v>40501.5</c:v>
                </c:pt>
                <c:pt idx="7728">
                  <c:v>40501.541666666664</c:v>
                </c:pt>
                <c:pt idx="7729">
                  <c:v>40501.583333333336</c:v>
                </c:pt>
                <c:pt idx="7730">
                  <c:v>40501.625</c:v>
                </c:pt>
                <c:pt idx="7731">
                  <c:v>40501.666666666664</c:v>
                </c:pt>
                <c:pt idx="7732">
                  <c:v>40501.708333333336</c:v>
                </c:pt>
                <c:pt idx="7733">
                  <c:v>40501.75</c:v>
                </c:pt>
                <c:pt idx="7734">
                  <c:v>40501.791666666664</c:v>
                </c:pt>
                <c:pt idx="7735">
                  <c:v>40501.833333333336</c:v>
                </c:pt>
                <c:pt idx="7736">
                  <c:v>40501.875</c:v>
                </c:pt>
                <c:pt idx="7737">
                  <c:v>40501.916666666664</c:v>
                </c:pt>
                <c:pt idx="7738">
                  <c:v>40501.958333333336</c:v>
                </c:pt>
                <c:pt idx="7739">
                  <c:v>40502</c:v>
                </c:pt>
                <c:pt idx="7740">
                  <c:v>40502.041666666664</c:v>
                </c:pt>
                <c:pt idx="7741">
                  <c:v>40502.083333333336</c:v>
                </c:pt>
                <c:pt idx="7742">
                  <c:v>40502.125</c:v>
                </c:pt>
                <c:pt idx="7743">
                  <c:v>40502.166666666664</c:v>
                </c:pt>
                <c:pt idx="7744">
                  <c:v>40502.208333333336</c:v>
                </c:pt>
                <c:pt idx="7745">
                  <c:v>40502.25</c:v>
                </c:pt>
                <c:pt idx="7746">
                  <c:v>40502.291666666664</c:v>
                </c:pt>
                <c:pt idx="7747">
                  <c:v>40502.333333333336</c:v>
                </c:pt>
                <c:pt idx="7748">
                  <c:v>40502.375</c:v>
                </c:pt>
                <c:pt idx="7749">
                  <c:v>40502.416666666664</c:v>
                </c:pt>
                <c:pt idx="7750">
                  <c:v>40502.458333333336</c:v>
                </c:pt>
                <c:pt idx="7751">
                  <c:v>40502.5</c:v>
                </c:pt>
                <c:pt idx="7752">
                  <c:v>40502.541666666664</c:v>
                </c:pt>
                <c:pt idx="7753">
                  <c:v>40502.583333333336</c:v>
                </c:pt>
                <c:pt idx="7754">
                  <c:v>40502.625</c:v>
                </c:pt>
                <c:pt idx="7755">
                  <c:v>40502.666666666664</c:v>
                </c:pt>
                <c:pt idx="7756">
                  <c:v>40502.708333333336</c:v>
                </c:pt>
                <c:pt idx="7757">
                  <c:v>40502.75</c:v>
                </c:pt>
                <c:pt idx="7758">
                  <c:v>40502.791666666664</c:v>
                </c:pt>
                <c:pt idx="7759">
                  <c:v>40502.833333333336</c:v>
                </c:pt>
                <c:pt idx="7760">
                  <c:v>40502.875</c:v>
                </c:pt>
                <c:pt idx="7761">
                  <c:v>40502.916666666664</c:v>
                </c:pt>
                <c:pt idx="7762">
                  <c:v>40502.958333333336</c:v>
                </c:pt>
                <c:pt idx="7763">
                  <c:v>40503</c:v>
                </c:pt>
                <c:pt idx="7764">
                  <c:v>40503.041666666664</c:v>
                </c:pt>
                <c:pt idx="7765">
                  <c:v>40503.083333333336</c:v>
                </c:pt>
                <c:pt idx="7766">
                  <c:v>40503.125</c:v>
                </c:pt>
                <c:pt idx="7767">
                  <c:v>40503.166666666664</c:v>
                </c:pt>
                <c:pt idx="7768">
                  <c:v>40503.208333333336</c:v>
                </c:pt>
                <c:pt idx="7769">
                  <c:v>40503.25</c:v>
                </c:pt>
                <c:pt idx="7770">
                  <c:v>40503.291666666664</c:v>
                </c:pt>
                <c:pt idx="7771">
                  <c:v>40503.333333333336</c:v>
                </c:pt>
                <c:pt idx="7772">
                  <c:v>40503.375</c:v>
                </c:pt>
                <c:pt idx="7773">
                  <c:v>40503.416666666664</c:v>
                </c:pt>
                <c:pt idx="7774">
                  <c:v>40503.458333333336</c:v>
                </c:pt>
                <c:pt idx="7775">
                  <c:v>40503.5</c:v>
                </c:pt>
                <c:pt idx="7776">
                  <c:v>40503.541666666664</c:v>
                </c:pt>
                <c:pt idx="7777">
                  <c:v>40503.583333333336</c:v>
                </c:pt>
                <c:pt idx="7778">
                  <c:v>40503.625</c:v>
                </c:pt>
                <c:pt idx="7779">
                  <c:v>40503.666666666664</c:v>
                </c:pt>
                <c:pt idx="7780">
                  <c:v>40503.708333333336</c:v>
                </c:pt>
                <c:pt idx="7781">
                  <c:v>40503.75</c:v>
                </c:pt>
                <c:pt idx="7782">
                  <c:v>40503.791666666664</c:v>
                </c:pt>
                <c:pt idx="7783">
                  <c:v>40503.833333333336</c:v>
                </c:pt>
                <c:pt idx="7784">
                  <c:v>40503.875</c:v>
                </c:pt>
                <c:pt idx="7785">
                  <c:v>40503.916666666664</c:v>
                </c:pt>
                <c:pt idx="7786">
                  <c:v>40503.958333333336</c:v>
                </c:pt>
                <c:pt idx="7787">
                  <c:v>40504</c:v>
                </c:pt>
                <c:pt idx="7788">
                  <c:v>40504.041666666664</c:v>
                </c:pt>
                <c:pt idx="7789">
                  <c:v>40504.083333333336</c:v>
                </c:pt>
                <c:pt idx="7790">
                  <c:v>40504.125</c:v>
                </c:pt>
                <c:pt idx="7791">
                  <c:v>40504.166666666664</c:v>
                </c:pt>
                <c:pt idx="7792">
                  <c:v>40504.208333333336</c:v>
                </c:pt>
                <c:pt idx="7793">
                  <c:v>40504.25</c:v>
                </c:pt>
                <c:pt idx="7794">
                  <c:v>40504.291666666664</c:v>
                </c:pt>
                <c:pt idx="7795">
                  <c:v>40504.333333333336</c:v>
                </c:pt>
                <c:pt idx="7796">
                  <c:v>40504.375</c:v>
                </c:pt>
                <c:pt idx="7797">
                  <c:v>40504.416666666664</c:v>
                </c:pt>
                <c:pt idx="7798">
                  <c:v>40504.458333333336</c:v>
                </c:pt>
                <c:pt idx="7799">
                  <c:v>40504.5</c:v>
                </c:pt>
                <c:pt idx="7800">
                  <c:v>40504.541666666664</c:v>
                </c:pt>
                <c:pt idx="7801">
                  <c:v>40504.583333333336</c:v>
                </c:pt>
                <c:pt idx="7802">
                  <c:v>40504.625</c:v>
                </c:pt>
                <c:pt idx="7803">
                  <c:v>40504.666666666664</c:v>
                </c:pt>
                <c:pt idx="7804">
                  <c:v>40504.708333333336</c:v>
                </c:pt>
                <c:pt idx="7805">
                  <c:v>40504.75</c:v>
                </c:pt>
                <c:pt idx="7806">
                  <c:v>40504.791666666664</c:v>
                </c:pt>
                <c:pt idx="7807">
                  <c:v>40504.833333333336</c:v>
                </c:pt>
                <c:pt idx="7808">
                  <c:v>40504.875</c:v>
                </c:pt>
                <c:pt idx="7809">
                  <c:v>40504.916666666664</c:v>
                </c:pt>
                <c:pt idx="7810">
                  <c:v>40504.958333333336</c:v>
                </c:pt>
                <c:pt idx="7811">
                  <c:v>40505</c:v>
                </c:pt>
                <c:pt idx="7812">
                  <c:v>40505.041666666664</c:v>
                </c:pt>
                <c:pt idx="7813">
                  <c:v>40505.083333333336</c:v>
                </c:pt>
                <c:pt idx="7814">
                  <c:v>40505.125</c:v>
                </c:pt>
                <c:pt idx="7815">
                  <c:v>40505.166666666664</c:v>
                </c:pt>
                <c:pt idx="7816">
                  <c:v>40505.208333333336</c:v>
                </c:pt>
                <c:pt idx="7817">
                  <c:v>40505.25</c:v>
                </c:pt>
                <c:pt idx="7818">
                  <c:v>40505.291666666664</c:v>
                </c:pt>
                <c:pt idx="7819">
                  <c:v>40505.333333333336</c:v>
                </c:pt>
                <c:pt idx="7820">
                  <c:v>40505.375</c:v>
                </c:pt>
                <c:pt idx="7821">
                  <c:v>40505.416666666664</c:v>
                </c:pt>
                <c:pt idx="7822">
                  <c:v>40505.458333333336</c:v>
                </c:pt>
                <c:pt idx="7823">
                  <c:v>40505.5</c:v>
                </c:pt>
                <c:pt idx="7824">
                  <c:v>40505.541666666664</c:v>
                </c:pt>
                <c:pt idx="7825">
                  <c:v>40505.583333333336</c:v>
                </c:pt>
                <c:pt idx="7826">
                  <c:v>40505.625</c:v>
                </c:pt>
                <c:pt idx="7827">
                  <c:v>40505.666666666664</c:v>
                </c:pt>
                <c:pt idx="7828">
                  <c:v>40505.708333333336</c:v>
                </c:pt>
                <c:pt idx="7829">
                  <c:v>40505.75</c:v>
                </c:pt>
                <c:pt idx="7830">
                  <c:v>40505.791666666664</c:v>
                </c:pt>
                <c:pt idx="7831">
                  <c:v>40505.833333333336</c:v>
                </c:pt>
                <c:pt idx="7832">
                  <c:v>40505.875</c:v>
                </c:pt>
                <c:pt idx="7833">
                  <c:v>40505.916666666664</c:v>
                </c:pt>
                <c:pt idx="7834">
                  <c:v>40505.958333333336</c:v>
                </c:pt>
                <c:pt idx="7835">
                  <c:v>40506</c:v>
                </c:pt>
                <c:pt idx="7836">
                  <c:v>40506.041666666664</c:v>
                </c:pt>
                <c:pt idx="7837">
                  <c:v>40506.083333333336</c:v>
                </c:pt>
                <c:pt idx="7838">
                  <c:v>40506.125</c:v>
                </c:pt>
                <c:pt idx="7839">
                  <c:v>40506.166666666664</c:v>
                </c:pt>
                <c:pt idx="7840">
                  <c:v>40506.208333333336</c:v>
                </c:pt>
                <c:pt idx="7841">
                  <c:v>40506.25</c:v>
                </c:pt>
                <c:pt idx="7842">
                  <c:v>40506.291666666664</c:v>
                </c:pt>
                <c:pt idx="7843">
                  <c:v>40506.333333333336</c:v>
                </c:pt>
                <c:pt idx="7844">
                  <c:v>40506.375</c:v>
                </c:pt>
                <c:pt idx="7845">
                  <c:v>40506.416666666664</c:v>
                </c:pt>
                <c:pt idx="7846">
                  <c:v>40506.458333333336</c:v>
                </c:pt>
                <c:pt idx="7847">
                  <c:v>40506.5</c:v>
                </c:pt>
                <c:pt idx="7848">
                  <c:v>40506.541666666664</c:v>
                </c:pt>
                <c:pt idx="7849">
                  <c:v>40506.583333333336</c:v>
                </c:pt>
                <c:pt idx="7850">
                  <c:v>40506.625</c:v>
                </c:pt>
                <c:pt idx="7851">
                  <c:v>40506.666666666664</c:v>
                </c:pt>
                <c:pt idx="7852">
                  <c:v>40506.708333333336</c:v>
                </c:pt>
                <c:pt idx="7853">
                  <c:v>40506.75</c:v>
                </c:pt>
                <c:pt idx="7854">
                  <c:v>40506.791666666664</c:v>
                </c:pt>
                <c:pt idx="7855">
                  <c:v>40506.833333333336</c:v>
                </c:pt>
                <c:pt idx="7856">
                  <c:v>40506.875</c:v>
                </c:pt>
                <c:pt idx="7857">
                  <c:v>40506.916666666664</c:v>
                </c:pt>
                <c:pt idx="7858">
                  <c:v>40506.958333333336</c:v>
                </c:pt>
                <c:pt idx="7859">
                  <c:v>40507</c:v>
                </c:pt>
                <c:pt idx="7860">
                  <c:v>40507.041666666664</c:v>
                </c:pt>
                <c:pt idx="7861">
                  <c:v>40507.083333333336</c:v>
                </c:pt>
                <c:pt idx="7862">
                  <c:v>40507.125</c:v>
                </c:pt>
                <c:pt idx="7863">
                  <c:v>40507.166666666664</c:v>
                </c:pt>
                <c:pt idx="7864">
                  <c:v>40507.208333333336</c:v>
                </c:pt>
                <c:pt idx="7865">
                  <c:v>40507.25</c:v>
                </c:pt>
                <c:pt idx="7866">
                  <c:v>40507.291666666664</c:v>
                </c:pt>
                <c:pt idx="7867">
                  <c:v>40507.333333333336</c:v>
                </c:pt>
                <c:pt idx="7868">
                  <c:v>40507.375</c:v>
                </c:pt>
                <c:pt idx="7869">
                  <c:v>40507.416666666664</c:v>
                </c:pt>
                <c:pt idx="7870">
                  <c:v>40507.458333333336</c:v>
                </c:pt>
                <c:pt idx="7871">
                  <c:v>40507.5</c:v>
                </c:pt>
                <c:pt idx="7872">
                  <c:v>40507.541666666664</c:v>
                </c:pt>
                <c:pt idx="7873">
                  <c:v>40507.583333333336</c:v>
                </c:pt>
                <c:pt idx="7874">
                  <c:v>40507.625</c:v>
                </c:pt>
                <c:pt idx="7875">
                  <c:v>40507.666666666664</c:v>
                </c:pt>
                <c:pt idx="7876">
                  <c:v>40507.708333333336</c:v>
                </c:pt>
                <c:pt idx="7877">
                  <c:v>40507.75</c:v>
                </c:pt>
                <c:pt idx="7878">
                  <c:v>40507.791666666664</c:v>
                </c:pt>
                <c:pt idx="7879">
                  <c:v>40507.833333333336</c:v>
                </c:pt>
                <c:pt idx="7880">
                  <c:v>40507.875</c:v>
                </c:pt>
                <c:pt idx="7881">
                  <c:v>40507.916666666664</c:v>
                </c:pt>
                <c:pt idx="7882">
                  <c:v>40507.958333333336</c:v>
                </c:pt>
                <c:pt idx="7883">
                  <c:v>40508</c:v>
                </c:pt>
                <c:pt idx="7884">
                  <c:v>40508.041666666664</c:v>
                </c:pt>
                <c:pt idx="7885">
                  <c:v>40508.083333333336</c:v>
                </c:pt>
                <c:pt idx="7886">
                  <c:v>40508.125</c:v>
                </c:pt>
                <c:pt idx="7887">
                  <c:v>40508.166666666664</c:v>
                </c:pt>
                <c:pt idx="7888">
                  <c:v>40508.208333333336</c:v>
                </c:pt>
                <c:pt idx="7889">
                  <c:v>40508.25</c:v>
                </c:pt>
                <c:pt idx="7890">
                  <c:v>40508.291666666664</c:v>
                </c:pt>
                <c:pt idx="7891">
                  <c:v>40508.333333333336</c:v>
                </c:pt>
                <c:pt idx="7892">
                  <c:v>40508.375</c:v>
                </c:pt>
                <c:pt idx="7893">
                  <c:v>40508.416666666664</c:v>
                </c:pt>
                <c:pt idx="7894">
                  <c:v>40508.458333333336</c:v>
                </c:pt>
                <c:pt idx="7895">
                  <c:v>40508.5</c:v>
                </c:pt>
                <c:pt idx="7896">
                  <c:v>40508.541666666664</c:v>
                </c:pt>
                <c:pt idx="7897">
                  <c:v>40508.583333333336</c:v>
                </c:pt>
                <c:pt idx="7898">
                  <c:v>40508.625</c:v>
                </c:pt>
                <c:pt idx="7899">
                  <c:v>40508.666666666664</c:v>
                </c:pt>
                <c:pt idx="7900">
                  <c:v>40508.708333333336</c:v>
                </c:pt>
                <c:pt idx="7901">
                  <c:v>40508.75</c:v>
                </c:pt>
                <c:pt idx="7902">
                  <c:v>40508.791666666664</c:v>
                </c:pt>
                <c:pt idx="7903">
                  <c:v>40508.833333333336</c:v>
                </c:pt>
                <c:pt idx="7904">
                  <c:v>40508.875</c:v>
                </c:pt>
                <c:pt idx="7905">
                  <c:v>40508.916666666664</c:v>
                </c:pt>
                <c:pt idx="7906">
                  <c:v>40508.958333333336</c:v>
                </c:pt>
                <c:pt idx="7907">
                  <c:v>40509</c:v>
                </c:pt>
                <c:pt idx="7908">
                  <c:v>40509.041666666664</c:v>
                </c:pt>
                <c:pt idx="7909">
                  <c:v>40509.083333333336</c:v>
                </c:pt>
                <c:pt idx="7910">
                  <c:v>40509.125</c:v>
                </c:pt>
                <c:pt idx="7911">
                  <c:v>40509.166666666664</c:v>
                </c:pt>
                <c:pt idx="7912">
                  <c:v>40509.208333333336</c:v>
                </c:pt>
                <c:pt idx="7913">
                  <c:v>40509.25</c:v>
                </c:pt>
                <c:pt idx="7914">
                  <c:v>40509.291666666664</c:v>
                </c:pt>
                <c:pt idx="7915">
                  <c:v>40509.333333333336</c:v>
                </c:pt>
                <c:pt idx="7916">
                  <c:v>40509.375</c:v>
                </c:pt>
                <c:pt idx="7917">
                  <c:v>40509.416666666664</c:v>
                </c:pt>
                <c:pt idx="7918">
                  <c:v>40509.458333333336</c:v>
                </c:pt>
                <c:pt idx="7919">
                  <c:v>40509.5</c:v>
                </c:pt>
                <c:pt idx="7920">
                  <c:v>40509.541666666664</c:v>
                </c:pt>
                <c:pt idx="7921">
                  <c:v>40509.583333333336</c:v>
                </c:pt>
                <c:pt idx="7922">
                  <c:v>40509.625</c:v>
                </c:pt>
                <c:pt idx="7923">
                  <c:v>40509.666666666664</c:v>
                </c:pt>
                <c:pt idx="7924">
                  <c:v>40509.708333333336</c:v>
                </c:pt>
                <c:pt idx="7925">
                  <c:v>40509.75</c:v>
                </c:pt>
                <c:pt idx="7926">
                  <c:v>40509.791666666664</c:v>
                </c:pt>
                <c:pt idx="7927">
                  <c:v>40509.833333333336</c:v>
                </c:pt>
                <c:pt idx="7928">
                  <c:v>40509.875</c:v>
                </c:pt>
                <c:pt idx="7929">
                  <c:v>40509.916666666664</c:v>
                </c:pt>
                <c:pt idx="7930">
                  <c:v>40509.958333333336</c:v>
                </c:pt>
                <c:pt idx="7931">
                  <c:v>40510</c:v>
                </c:pt>
                <c:pt idx="7932">
                  <c:v>40510.041666666664</c:v>
                </c:pt>
                <c:pt idx="7933">
                  <c:v>40510.083333333336</c:v>
                </c:pt>
                <c:pt idx="7934">
                  <c:v>40510.125</c:v>
                </c:pt>
                <c:pt idx="7935">
                  <c:v>40510.166666666664</c:v>
                </c:pt>
                <c:pt idx="7936">
                  <c:v>40510.208333333336</c:v>
                </c:pt>
                <c:pt idx="7937">
                  <c:v>40510.25</c:v>
                </c:pt>
                <c:pt idx="7938">
                  <c:v>40510.291666666664</c:v>
                </c:pt>
                <c:pt idx="7939">
                  <c:v>40510.333333333336</c:v>
                </c:pt>
                <c:pt idx="7940">
                  <c:v>40510.375</c:v>
                </c:pt>
                <c:pt idx="7941">
                  <c:v>40510.416666666664</c:v>
                </c:pt>
                <c:pt idx="7942">
                  <c:v>40510.458333333336</c:v>
                </c:pt>
                <c:pt idx="7943">
                  <c:v>40510.5</c:v>
                </c:pt>
                <c:pt idx="7944">
                  <c:v>40510.541666666664</c:v>
                </c:pt>
                <c:pt idx="7945">
                  <c:v>40510.583333333336</c:v>
                </c:pt>
                <c:pt idx="7946">
                  <c:v>40510.625</c:v>
                </c:pt>
                <c:pt idx="7947">
                  <c:v>40510.666666666664</c:v>
                </c:pt>
                <c:pt idx="7948">
                  <c:v>40510.708333333336</c:v>
                </c:pt>
                <c:pt idx="7949">
                  <c:v>40510.75</c:v>
                </c:pt>
                <c:pt idx="7950">
                  <c:v>40510.791666666664</c:v>
                </c:pt>
                <c:pt idx="7951">
                  <c:v>40510.833333333336</c:v>
                </c:pt>
                <c:pt idx="7952">
                  <c:v>40510.875</c:v>
                </c:pt>
                <c:pt idx="7953">
                  <c:v>40510.916666666664</c:v>
                </c:pt>
                <c:pt idx="7954">
                  <c:v>40510.958333333336</c:v>
                </c:pt>
                <c:pt idx="7955">
                  <c:v>40511</c:v>
                </c:pt>
                <c:pt idx="7956">
                  <c:v>40511.041666666664</c:v>
                </c:pt>
                <c:pt idx="7957">
                  <c:v>40511.083333333336</c:v>
                </c:pt>
                <c:pt idx="7958">
                  <c:v>40511.125</c:v>
                </c:pt>
                <c:pt idx="7959">
                  <c:v>40511.166666666664</c:v>
                </c:pt>
                <c:pt idx="7960">
                  <c:v>40511.208333333336</c:v>
                </c:pt>
                <c:pt idx="7961">
                  <c:v>40511.25</c:v>
                </c:pt>
                <c:pt idx="7962">
                  <c:v>40511.291666666664</c:v>
                </c:pt>
                <c:pt idx="7963">
                  <c:v>40511.333333333336</c:v>
                </c:pt>
                <c:pt idx="7964">
                  <c:v>40511.375</c:v>
                </c:pt>
                <c:pt idx="7965">
                  <c:v>40511.416666666664</c:v>
                </c:pt>
                <c:pt idx="7966">
                  <c:v>40511.458333333336</c:v>
                </c:pt>
                <c:pt idx="7967">
                  <c:v>40511.5</c:v>
                </c:pt>
                <c:pt idx="7968">
                  <c:v>40511.541666666664</c:v>
                </c:pt>
                <c:pt idx="7969">
                  <c:v>40511.583333333336</c:v>
                </c:pt>
                <c:pt idx="7970">
                  <c:v>40511.625</c:v>
                </c:pt>
                <c:pt idx="7971">
                  <c:v>40511.666666666664</c:v>
                </c:pt>
                <c:pt idx="7972">
                  <c:v>40511.708333333336</c:v>
                </c:pt>
                <c:pt idx="7973">
                  <c:v>40511.75</c:v>
                </c:pt>
                <c:pt idx="7974">
                  <c:v>40511.791666666664</c:v>
                </c:pt>
                <c:pt idx="7975">
                  <c:v>40511.833333333336</c:v>
                </c:pt>
                <c:pt idx="7976">
                  <c:v>40511.875</c:v>
                </c:pt>
                <c:pt idx="7977">
                  <c:v>40511.916666666664</c:v>
                </c:pt>
                <c:pt idx="7978">
                  <c:v>40511.958333333336</c:v>
                </c:pt>
                <c:pt idx="7979">
                  <c:v>40512</c:v>
                </c:pt>
                <c:pt idx="7980">
                  <c:v>40512.041666666664</c:v>
                </c:pt>
                <c:pt idx="7981">
                  <c:v>40512.083333333336</c:v>
                </c:pt>
                <c:pt idx="7982">
                  <c:v>40512.125</c:v>
                </c:pt>
                <c:pt idx="7983">
                  <c:v>40512.166666666664</c:v>
                </c:pt>
                <c:pt idx="7984">
                  <c:v>40512.208333333336</c:v>
                </c:pt>
                <c:pt idx="7985">
                  <c:v>40512.25</c:v>
                </c:pt>
                <c:pt idx="7986">
                  <c:v>40512.291666666664</c:v>
                </c:pt>
                <c:pt idx="7987">
                  <c:v>40512.333333333336</c:v>
                </c:pt>
                <c:pt idx="7988">
                  <c:v>40512.375</c:v>
                </c:pt>
                <c:pt idx="7989">
                  <c:v>40512.416666666664</c:v>
                </c:pt>
                <c:pt idx="7990">
                  <c:v>40512.458333333336</c:v>
                </c:pt>
                <c:pt idx="7991">
                  <c:v>40512.5</c:v>
                </c:pt>
                <c:pt idx="7992">
                  <c:v>40512.541666666664</c:v>
                </c:pt>
                <c:pt idx="7993">
                  <c:v>40512.583333333336</c:v>
                </c:pt>
                <c:pt idx="7994">
                  <c:v>40512.625</c:v>
                </c:pt>
                <c:pt idx="7995">
                  <c:v>40512.666666666664</c:v>
                </c:pt>
                <c:pt idx="7996">
                  <c:v>40512.708333333336</c:v>
                </c:pt>
                <c:pt idx="7997">
                  <c:v>40512.75</c:v>
                </c:pt>
                <c:pt idx="7998">
                  <c:v>40512.791666666664</c:v>
                </c:pt>
                <c:pt idx="7999">
                  <c:v>40512.833333333336</c:v>
                </c:pt>
                <c:pt idx="8000">
                  <c:v>40512.875</c:v>
                </c:pt>
                <c:pt idx="8001">
                  <c:v>40512.916666666664</c:v>
                </c:pt>
                <c:pt idx="8002">
                  <c:v>40512.958333333336</c:v>
                </c:pt>
                <c:pt idx="8003">
                  <c:v>40513</c:v>
                </c:pt>
                <c:pt idx="8004">
                  <c:v>40513.041666666664</c:v>
                </c:pt>
                <c:pt idx="8005">
                  <c:v>40513.083333333336</c:v>
                </c:pt>
                <c:pt idx="8006">
                  <c:v>40513.125</c:v>
                </c:pt>
                <c:pt idx="8007">
                  <c:v>40513.166666666664</c:v>
                </c:pt>
                <c:pt idx="8008">
                  <c:v>40513.208333333336</c:v>
                </c:pt>
                <c:pt idx="8009">
                  <c:v>40513.25</c:v>
                </c:pt>
                <c:pt idx="8010">
                  <c:v>40513.291666666664</c:v>
                </c:pt>
                <c:pt idx="8011">
                  <c:v>40513.333333333336</c:v>
                </c:pt>
                <c:pt idx="8012">
                  <c:v>40513.375</c:v>
                </c:pt>
                <c:pt idx="8013">
                  <c:v>40513.416666666664</c:v>
                </c:pt>
                <c:pt idx="8014">
                  <c:v>40513.458333333336</c:v>
                </c:pt>
                <c:pt idx="8015">
                  <c:v>40513.5</c:v>
                </c:pt>
                <c:pt idx="8016">
                  <c:v>40513.541666666664</c:v>
                </c:pt>
                <c:pt idx="8017">
                  <c:v>40513.583333333336</c:v>
                </c:pt>
                <c:pt idx="8018">
                  <c:v>40513.625</c:v>
                </c:pt>
                <c:pt idx="8019">
                  <c:v>40513.666666666664</c:v>
                </c:pt>
                <c:pt idx="8020">
                  <c:v>40513.708333333336</c:v>
                </c:pt>
                <c:pt idx="8021">
                  <c:v>40513.75</c:v>
                </c:pt>
                <c:pt idx="8022">
                  <c:v>40513.791666666664</c:v>
                </c:pt>
                <c:pt idx="8023">
                  <c:v>40513.833333333336</c:v>
                </c:pt>
                <c:pt idx="8024">
                  <c:v>40513.875</c:v>
                </c:pt>
                <c:pt idx="8025">
                  <c:v>40513.916666666664</c:v>
                </c:pt>
                <c:pt idx="8026">
                  <c:v>40513.958333333336</c:v>
                </c:pt>
                <c:pt idx="8027">
                  <c:v>40514</c:v>
                </c:pt>
                <c:pt idx="8028">
                  <c:v>40514.041666666664</c:v>
                </c:pt>
                <c:pt idx="8029">
                  <c:v>40514.083333333336</c:v>
                </c:pt>
                <c:pt idx="8030">
                  <c:v>40514.125</c:v>
                </c:pt>
                <c:pt idx="8031">
                  <c:v>40514.166666666664</c:v>
                </c:pt>
                <c:pt idx="8032">
                  <c:v>40514.208333333336</c:v>
                </c:pt>
                <c:pt idx="8033">
                  <c:v>40514.25</c:v>
                </c:pt>
                <c:pt idx="8034">
                  <c:v>40514.291666666664</c:v>
                </c:pt>
                <c:pt idx="8035">
                  <c:v>40514.333333333336</c:v>
                </c:pt>
                <c:pt idx="8036">
                  <c:v>40514.375</c:v>
                </c:pt>
                <c:pt idx="8037">
                  <c:v>40514.416666666664</c:v>
                </c:pt>
                <c:pt idx="8038">
                  <c:v>40514.458333333336</c:v>
                </c:pt>
                <c:pt idx="8039">
                  <c:v>40514.5</c:v>
                </c:pt>
                <c:pt idx="8040">
                  <c:v>40514.541666666664</c:v>
                </c:pt>
                <c:pt idx="8041">
                  <c:v>40514.583333333336</c:v>
                </c:pt>
                <c:pt idx="8042">
                  <c:v>40514.625</c:v>
                </c:pt>
                <c:pt idx="8043">
                  <c:v>40514.666666666664</c:v>
                </c:pt>
                <c:pt idx="8044">
                  <c:v>40514.708333333336</c:v>
                </c:pt>
                <c:pt idx="8045">
                  <c:v>40514.75</c:v>
                </c:pt>
                <c:pt idx="8046">
                  <c:v>40514.791666666664</c:v>
                </c:pt>
                <c:pt idx="8047">
                  <c:v>40514.833333333336</c:v>
                </c:pt>
                <c:pt idx="8048">
                  <c:v>40514.875</c:v>
                </c:pt>
                <c:pt idx="8049">
                  <c:v>40514.916666666664</c:v>
                </c:pt>
                <c:pt idx="8050">
                  <c:v>40514.958333333336</c:v>
                </c:pt>
                <c:pt idx="8051">
                  <c:v>40515</c:v>
                </c:pt>
                <c:pt idx="8052">
                  <c:v>40515.041666666664</c:v>
                </c:pt>
                <c:pt idx="8053">
                  <c:v>40515.083333333336</c:v>
                </c:pt>
                <c:pt idx="8054">
                  <c:v>40515.125</c:v>
                </c:pt>
                <c:pt idx="8055">
                  <c:v>40515.166666666664</c:v>
                </c:pt>
                <c:pt idx="8056">
                  <c:v>40515.208333333336</c:v>
                </c:pt>
                <c:pt idx="8057">
                  <c:v>40515.25</c:v>
                </c:pt>
                <c:pt idx="8058">
                  <c:v>40515.291666666664</c:v>
                </c:pt>
                <c:pt idx="8059">
                  <c:v>40515.333333333336</c:v>
                </c:pt>
                <c:pt idx="8060">
                  <c:v>40515.375</c:v>
                </c:pt>
                <c:pt idx="8061">
                  <c:v>40515.416666666664</c:v>
                </c:pt>
                <c:pt idx="8062">
                  <c:v>40515.458333333336</c:v>
                </c:pt>
                <c:pt idx="8063">
                  <c:v>40515.5</c:v>
                </c:pt>
                <c:pt idx="8064">
                  <c:v>40515.541666666664</c:v>
                </c:pt>
                <c:pt idx="8065">
                  <c:v>40515.583333333336</c:v>
                </c:pt>
                <c:pt idx="8066">
                  <c:v>40515.625</c:v>
                </c:pt>
                <c:pt idx="8067">
                  <c:v>40515.666666666664</c:v>
                </c:pt>
                <c:pt idx="8068">
                  <c:v>40515.708333333336</c:v>
                </c:pt>
                <c:pt idx="8069">
                  <c:v>40515.75</c:v>
                </c:pt>
                <c:pt idx="8070">
                  <c:v>40515.791666666664</c:v>
                </c:pt>
                <c:pt idx="8071">
                  <c:v>40515.833333333336</c:v>
                </c:pt>
                <c:pt idx="8072">
                  <c:v>40515.875</c:v>
                </c:pt>
                <c:pt idx="8073">
                  <c:v>40515.916666666664</c:v>
                </c:pt>
                <c:pt idx="8074">
                  <c:v>40515.958333333336</c:v>
                </c:pt>
                <c:pt idx="8075">
                  <c:v>40516</c:v>
                </c:pt>
                <c:pt idx="8076">
                  <c:v>40516.041666666664</c:v>
                </c:pt>
                <c:pt idx="8077">
                  <c:v>40516.083333333336</c:v>
                </c:pt>
                <c:pt idx="8078">
                  <c:v>40516.125</c:v>
                </c:pt>
                <c:pt idx="8079">
                  <c:v>40516.166666666664</c:v>
                </c:pt>
                <c:pt idx="8080">
                  <c:v>40516.208333333336</c:v>
                </c:pt>
                <c:pt idx="8081">
                  <c:v>40516.25</c:v>
                </c:pt>
                <c:pt idx="8082">
                  <c:v>40516.291666666664</c:v>
                </c:pt>
                <c:pt idx="8083">
                  <c:v>40516.333333333336</c:v>
                </c:pt>
                <c:pt idx="8084">
                  <c:v>40516.375</c:v>
                </c:pt>
                <c:pt idx="8085">
                  <c:v>40516.416666666664</c:v>
                </c:pt>
                <c:pt idx="8086">
                  <c:v>40516.458333333336</c:v>
                </c:pt>
                <c:pt idx="8087">
                  <c:v>40516.5</c:v>
                </c:pt>
                <c:pt idx="8088">
                  <c:v>40516.541666666664</c:v>
                </c:pt>
                <c:pt idx="8089">
                  <c:v>40516.583333333336</c:v>
                </c:pt>
                <c:pt idx="8090">
                  <c:v>40516.625</c:v>
                </c:pt>
                <c:pt idx="8091">
                  <c:v>40516.666666666664</c:v>
                </c:pt>
                <c:pt idx="8092">
                  <c:v>40516.708333333336</c:v>
                </c:pt>
                <c:pt idx="8093">
                  <c:v>40516.75</c:v>
                </c:pt>
                <c:pt idx="8094">
                  <c:v>40516.791666666664</c:v>
                </c:pt>
                <c:pt idx="8095">
                  <c:v>40516.833333333336</c:v>
                </c:pt>
                <c:pt idx="8096">
                  <c:v>40516.875</c:v>
                </c:pt>
                <c:pt idx="8097">
                  <c:v>40516.916666666664</c:v>
                </c:pt>
                <c:pt idx="8098">
                  <c:v>40516.958333333336</c:v>
                </c:pt>
                <c:pt idx="8099">
                  <c:v>40517</c:v>
                </c:pt>
                <c:pt idx="8100">
                  <c:v>40517.041666666664</c:v>
                </c:pt>
                <c:pt idx="8101">
                  <c:v>40517.083333333336</c:v>
                </c:pt>
                <c:pt idx="8102">
                  <c:v>40517.125</c:v>
                </c:pt>
                <c:pt idx="8103">
                  <c:v>40517.166666666664</c:v>
                </c:pt>
                <c:pt idx="8104">
                  <c:v>40517.208333333336</c:v>
                </c:pt>
                <c:pt idx="8105">
                  <c:v>40517.25</c:v>
                </c:pt>
                <c:pt idx="8106">
                  <c:v>40517.291666666664</c:v>
                </c:pt>
                <c:pt idx="8107">
                  <c:v>40517.333333333336</c:v>
                </c:pt>
                <c:pt idx="8108">
                  <c:v>40517.375</c:v>
                </c:pt>
                <c:pt idx="8109">
                  <c:v>40517.416666666664</c:v>
                </c:pt>
                <c:pt idx="8110">
                  <c:v>40517.458333333336</c:v>
                </c:pt>
                <c:pt idx="8111">
                  <c:v>40517.5</c:v>
                </c:pt>
                <c:pt idx="8112">
                  <c:v>40517.541666666664</c:v>
                </c:pt>
                <c:pt idx="8113">
                  <c:v>40517.583333333336</c:v>
                </c:pt>
                <c:pt idx="8114">
                  <c:v>40517.625</c:v>
                </c:pt>
                <c:pt idx="8115">
                  <c:v>40517.666666666664</c:v>
                </c:pt>
                <c:pt idx="8116">
                  <c:v>40517.708333333336</c:v>
                </c:pt>
                <c:pt idx="8117">
                  <c:v>40517.75</c:v>
                </c:pt>
                <c:pt idx="8118">
                  <c:v>40517.791666666664</c:v>
                </c:pt>
                <c:pt idx="8119">
                  <c:v>40517.833333333336</c:v>
                </c:pt>
                <c:pt idx="8120">
                  <c:v>40517.875</c:v>
                </c:pt>
                <c:pt idx="8121">
                  <c:v>40517.916666666664</c:v>
                </c:pt>
                <c:pt idx="8122">
                  <c:v>40517.958333333336</c:v>
                </c:pt>
                <c:pt idx="8123">
                  <c:v>40518</c:v>
                </c:pt>
                <c:pt idx="8124">
                  <c:v>40518.041666666664</c:v>
                </c:pt>
                <c:pt idx="8125">
                  <c:v>40518.083333333336</c:v>
                </c:pt>
                <c:pt idx="8126">
                  <c:v>40518.125</c:v>
                </c:pt>
                <c:pt idx="8127">
                  <c:v>40518.166666666664</c:v>
                </c:pt>
                <c:pt idx="8128">
                  <c:v>40518.208333333336</c:v>
                </c:pt>
                <c:pt idx="8129">
                  <c:v>40518.25</c:v>
                </c:pt>
                <c:pt idx="8130">
                  <c:v>40518.291666666664</c:v>
                </c:pt>
                <c:pt idx="8131">
                  <c:v>40518.333333333336</c:v>
                </c:pt>
                <c:pt idx="8132">
                  <c:v>40518.375</c:v>
                </c:pt>
                <c:pt idx="8133">
                  <c:v>40518.416666666664</c:v>
                </c:pt>
                <c:pt idx="8134">
                  <c:v>40518.458333333336</c:v>
                </c:pt>
                <c:pt idx="8135">
                  <c:v>40518.5</c:v>
                </c:pt>
                <c:pt idx="8136">
                  <c:v>40518.541666666664</c:v>
                </c:pt>
                <c:pt idx="8137">
                  <c:v>40518.583333333336</c:v>
                </c:pt>
                <c:pt idx="8138">
                  <c:v>40518.625</c:v>
                </c:pt>
                <c:pt idx="8139">
                  <c:v>40518.666666666664</c:v>
                </c:pt>
                <c:pt idx="8140">
                  <c:v>40518.708333333336</c:v>
                </c:pt>
                <c:pt idx="8141">
                  <c:v>40518.75</c:v>
                </c:pt>
                <c:pt idx="8142">
                  <c:v>40518.791666666664</c:v>
                </c:pt>
                <c:pt idx="8143">
                  <c:v>40518.833333333336</c:v>
                </c:pt>
                <c:pt idx="8144">
                  <c:v>40518.875</c:v>
                </c:pt>
                <c:pt idx="8145">
                  <c:v>40518.916666666664</c:v>
                </c:pt>
                <c:pt idx="8146">
                  <c:v>40518.958333333336</c:v>
                </c:pt>
                <c:pt idx="8147">
                  <c:v>40519</c:v>
                </c:pt>
                <c:pt idx="8148">
                  <c:v>40519.041666666664</c:v>
                </c:pt>
                <c:pt idx="8149">
                  <c:v>40519.083333333336</c:v>
                </c:pt>
                <c:pt idx="8150">
                  <c:v>40519.125</c:v>
                </c:pt>
                <c:pt idx="8151">
                  <c:v>40519.166666666664</c:v>
                </c:pt>
                <c:pt idx="8152">
                  <c:v>40519.208333333336</c:v>
                </c:pt>
                <c:pt idx="8153">
                  <c:v>40519.25</c:v>
                </c:pt>
                <c:pt idx="8154">
                  <c:v>40519.291666666664</c:v>
                </c:pt>
                <c:pt idx="8155">
                  <c:v>40519.333333333336</c:v>
                </c:pt>
                <c:pt idx="8156">
                  <c:v>40519.375</c:v>
                </c:pt>
                <c:pt idx="8157">
                  <c:v>40519.416666666664</c:v>
                </c:pt>
                <c:pt idx="8158">
                  <c:v>40519.458333333336</c:v>
                </c:pt>
                <c:pt idx="8159">
                  <c:v>40519.5</c:v>
                </c:pt>
                <c:pt idx="8160">
                  <c:v>40519.541666666664</c:v>
                </c:pt>
                <c:pt idx="8161">
                  <c:v>40519.583333333336</c:v>
                </c:pt>
                <c:pt idx="8162">
                  <c:v>40519.625</c:v>
                </c:pt>
                <c:pt idx="8163">
                  <c:v>40519.666666666664</c:v>
                </c:pt>
                <c:pt idx="8164">
                  <c:v>40519.708333333336</c:v>
                </c:pt>
                <c:pt idx="8165">
                  <c:v>40519.75</c:v>
                </c:pt>
                <c:pt idx="8166">
                  <c:v>40519.791666666664</c:v>
                </c:pt>
                <c:pt idx="8167">
                  <c:v>40519.833333333336</c:v>
                </c:pt>
                <c:pt idx="8168">
                  <c:v>40519.875</c:v>
                </c:pt>
                <c:pt idx="8169">
                  <c:v>40519.916666666664</c:v>
                </c:pt>
                <c:pt idx="8170">
                  <c:v>40519.958333333336</c:v>
                </c:pt>
                <c:pt idx="8171">
                  <c:v>40520</c:v>
                </c:pt>
                <c:pt idx="8172">
                  <c:v>40520.041666666664</c:v>
                </c:pt>
                <c:pt idx="8173">
                  <c:v>40520.083333333336</c:v>
                </c:pt>
                <c:pt idx="8174">
                  <c:v>40520.125</c:v>
                </c:pt>
                <c:pt idx="8175">
                  <c:v>40520.166666666664</c:v>
                </c:pt>
                <c:pt idx="8176">
                  <c:v>40520.208333333336</c:v>
                </c:pt>
                <c:pt idx="8177">
                  <c:v>40520.25</c:v>
                </c:pt>
                <c:pt idx="8178">
                  <c:v>40520.291666666664</c:v>
                </c:pt>
                <c:pt idx="8179">
                  <c:v>40520.333333333336</c:v>
                </c:pt>
                <c:pt idx="8180">
                  <c:v>40520.375</c:v>
                </c:pt>
                <c:pt idx="8181">
                  <c:v>40520.416666666664</c:v>
                </c:pt>
                <c:pt idx="8182">
                  <c:v>40520.458333333336</c:v>
                </c:pt>
                <c:pt idx="8183">
                  <c:v>40520.5</c:v>
                </c:pt>
                <c:pt idx="8184">
                  <c:v>40520.541666666664</c:v>
                </c:pt>
                <c:pt idx="8185">
                  <c:v>40520.583333333336</c:v>
                </c:pt>
                <c:pt idx="8186">
                  <c:v>40520.625</c:v>
                </c:pt>
                <c:pt idx="8187">
                  <c:v>40520.666666666664</c:v>
                </c:pt>
                <c:pt idx="8188">
                  <c:v>40520.708333333336</c:v>
                </c:pt>
                <c:pt idx="8189">
                  <c:v>40520.75</c:v>
                </c:pt>
                <c:pt idx="8190">
                  <c:v>40520.791666666664</c:v>
                </c:pt>
                <c:pt idx="8191">
                  <c:v>40520.833333333336</c:v>
                </c:pt>
                <c:pt idx="8192">
                  <c:v>40520.875</c:v>
                </c:pt>
                <c:pt idx="8193">
                  <c:v>40520.916666666664</c:v>
                </c:pt>
                <c:pt idx="8194">
                  <c:v>40520.958333333336</c:v>
                </c:pt>
                <c:pt idx="8195">
                  <c:v>40521</c:v>
                </c:pt>
                <c:pt idx="8196">
                  <c:v>40521.041666666664</c:v>
                </c:pt>
                <c:pt idx="8197">
                  <c:v>40521.083333333336</c:v>
                </c:pt>
                <c:pt idx="8198">
                  <c:v>40521.125</c:v>
                </c:pt>
                <c:pt idx="8199">
                  <c:v>40521.166666666664</c:v>
                </c:pt>
                <c:pt idx="8200">
                  <c:v>40521.208333333336</c:v>
                </c:pt>
                <c:pt idx="8201">
                  <c:v>40521.25</c:v>
                </c:pt>
                <c:pt idx="8202">
                  <c:v>40521.291666666664</c:v>
                </c:pt>
                <c:pt idx="8203">
                  <c:v>40521.333333333336</c:v>
                </c:pt>
                <c:pt idx="8204">
                  <c:v>40521.375</c:v>
                </c:pt>
                <c:pt idx="8205">
                  <c:v>40521.416666666664</c:v>
                </c:pt>
                <c:pt idx="8206">
                  <c:v>40521.458333333336</c:v>
                </c:pt>
                <c:pt idx="8207">
                  <c:v>40521.5</c:v>
                </c:pt>
                <c:pt idx="8208">
                  <c:v>40521.541666666664</c:v>
                </c:pt>
                <c:pt idx="8209">
                  <c:v>40521.583333333336</c:v>
                </c:pt>
                <c:pt idx="8210">
                  <c:v>40521.625</c:v>
                </c:pt>
                <c:pt idx="8211">
                  <c:v>40521.666666666664</c:v>
                </c:pt>
                <c:pt idx="8212">
                  <c:v>40521.708333333336</c:v>
                </c:pt>
                <c:pt idx="8213">
                  <c:v>40521.75</c:v>
                </c:pt>
                <c:pt idx="8214">
                  <c:v>40521.791666666664</c:v>
                </c:pt>
                <c:pt idx="8215">
                  <c:v>40521.833333333336</c:v>
                </c:pt>
                <c:pt idx="8216">
                  <c:v>40521.875</c:v>
                </c:pt>
                <c:pt idx="8217">
                  <c:v>40521.916666666664</c:v>
                </c:pt>
                <c:pt idx="8218">
                  <c:v>40521.958333333336</c:v>
                </c:pt>
                <c:pt idx="8219">
                  <c:v>40522</c:v>
                </c:pt>
                <c:pt idx="8220">
                  <c:v>40522.041666666664</c:v>
                </c:pt>
                <c:pt idx="8221">
                  <c:v>40522.083333333336</c:v>
                </c:pt>
                <c:pt idx="8222">
                  <c:v>40522.125</c:v>
                </c:pt>
                <c:pt idx="8223">
                  <c:v>40522.166666666664</c:v>
                </c:pt>
                <c:pt idx="8224">
                  <c:v>40522.208333333336</c:v>
                </c:pt>
                <c:pt idx="8225">
                  <c:v>40522.25</c:v>
                </c:pt>
                <c:pt idx="8226">
                  <c:v>40522.291666666664</c:v>
                </c:pt>
                <c:pt idx="8227">
                  <c:v>40522.333333333336</c:v>
                </c:pt>
                <c:pt idx="8228">
                  <c:v>40522.375</c:v>
                </c:pt>
                <c:pt idx="8229">
                  <c:v>40522.416666666664</c:v>
                </c:pt>
                <c:pt idx="8230">
                  <c:v>40522.458333333336</c:v>
                </c:pt>
                <c:pt idx="8231">
                  <c:v>40522.5</c:v>
                </c:pt>
                <c:pt idx="8232">
                  <c:v>40522.541666666664</c:v>
                </c:pt>
                <c:pt idx="8233">
                  <c:v>40522.583333333336</c:v>
                </c:pt>
                <c:pt idx="8234">
                  <c:v>40522.625</c:v>
                </c:pt>
                <c:pt idx="8235">
                  <c:v>40522.666666666664</c:v>
                </c:pt>
                <c:pt idx="8236">
                  <c:v>40522.708333333336</c:v>
                </c:pt>
                <c:pt idx="8237">
                  <c:v>40522.75</c:v>
                </c:pt>
                <c:pt idx="8238">
                  <c:v>40522.791666666664</c:v>
                </c:pt>
                <c:pt idx="8239">
                  <c:v>40522.833333333336</c:v>
                </c:pt>
                <c:pt idx="8240">
                  <c:v>40522.875</c:v>
                </c:pt>
                <c:pt idx="8241">
                  <c:v>40522.916666666664</c:v>
                </c:pt>
                <c:pt idx="8242">
                  <c:v>40522.958333333336</c:v>
                </c:pt>
                <c:pt idx="8243">
                  <c:v>40523</c:v>
                </c:pt>
                <c:pt idx="8244">
                  <c:v>40523.041666666664</c:v>
                </c:pt>
                <c:pt idx="8245">
                  <c:v>40523.083333333336</c:v>
                </c:pt>
                <c:pt idx="8246">
                  <c:v>40523.125</c:v>
                </c:pt>
                <c:pt idx="8247">
                  <c:v>40523.166666666664</c:v>
                </c:pt>
                <c:pt idx="8248">
                  <c:v>40523.208333333336</c:v>
                </c:pt>
                <c:pt idx="8249">
                  <c:v>40523.25</c:v>
                </c:pt>
                <c:pt idx="8250">
                  <c:v>40523.291666666664</c:v>
                </c:pt>
                <c:pt idx="8251">
                  <c:v>40523.333333333336</c:v>
                </c:pt>
                <c:pt idx="8252">
                  <c:v>40523.375</c:v>
                </c:pt>
                <c:pt idx="8253">
                  <c:v>40523.416666666664</c:v>
                </c:pt>
                <c:pt idx="8254">
                  <c:v>40523.458333333336</c:v>
                </c:pt>
                <c:pt idx="8255">
                  <c:v>40523.5</c:v>
                </c:pt>
                <c:pt idx="8256">
                  <c:v>40523.541666666664</c:v>
                </c:pt>
                <c:pt idx="8257">
                  <c:v>40523.583333333336</c:v>
                </c:pt>
                <c:pt idx="8258">
                  <c:v>40523.625</c:v>
                </c:pt>
                <c:pt idx="8259">
                  <c:v>40523.666666666664</c:v>
                </c:pt>
                <c:pt idx="8260">
                  <c:v>40523.708333333336</c:v>
                </c:pt>
                <c:pt idx="8261">
                  <c:v>40523.75</c:v>
                </c:pt>
                <c:pt idx="8262">
                  <c:v>40523.791666666664</c:v>
                </c:pt>
                <c:pt idx="8263">
                  <c:v>40523.833333333336</c:v>
                </c:pt>
                <c:pt idx="8264">
                  <c:v>40523.875</c:v>
                </c:pt>
                <c:pt idx="8265">
                  <c:v>40523.916666666664</c:v>
                </c:pt>
                <c:pt idx="8266">
                  <c:v>40523.958333333336</c:v>
                </c:pt>
                <c:pt idx="8267">
                  <c:v>40524</c:v>
                </c:pt>
                <c:pt idx="8268">
                  <c:v>40524.041666666664</c:v>
                </c:pt>
                <c:pt idx="8269">
                  <c:v>40524.083333333336</c:v>
                </c:pt>
                <c:pt idx="8270">
                  <c:v>40524.125</c:v>
                </c:pt>
                <c:pt idx="8271">
                  <c:v>40524.166666666664</c:v>
                </c:pt>
                <c:pt idx="8272">
                  <c:v>40524.208333333336</c:v>
                </c:pt>
                <c:pt idx="8273">
                  <c:v>40524.25</c:v>
                </c:pt>
                <c:pt idx="8274">
                  <c:v>40524.291666666664</c:v>
                </c:pt>
                <c:pt idx="8275">
                  <c:v>40524.333333333336</c:v>
                </c:pt>
                <c:pt idx="8276">
                  <c:v>40524.375</c:v>
                </c:pt>
                <c:pt idx="8277">
                  <c:v>40524.416666666664</c:v>
                </c:pt>
                <c:pt idx="8278">
                  <c:v>40524.458333333336</c:v>
                </c:pt>
                <c:pt idx="8279">
                  <c:v>40524.5</c:v>
                </c:pt>
                <c:pt idx="8280">
                  <c:v>40524.541666666664</c:v>
                </c:pt>
                <c:pt idx="8281">
                  <c:v>40524.583333333336</c:v>
                </c:pt>
                <c:pt idx="8282">
                  <c:v>40524.625</c:v>
                </c:pt>
                <c:pt idx="8283">
                  <c:v>40524.666666666664</c:v>
                </c:pt>
                <c:pt idx="8284">
                  <c:v>40524.708333333336</c:v>
                </c:pt>
                <c:pt idx="8285">
                  <c:v>40524.75</c:v>
                </c:pt>
                <c:pt idx="8286">
                  <c:v>40524.791666666664</c:v>
                </c:pt>
                <c:pt idx="8287">
                  <c:v>40524.833333333336</c:v>
                </c:pt>
                <c:pt idx="8288">
                  <c:v>40524.875</c:v>
                </c:pt>
                <c:pt idx="8289">
                  <c:v>40524.916666666664</c:v>
                </c:pt>
                <c:pt idx="8290">
                  <c:v>40524.958333333336</c:v>
                </c:pt>
                <c:pt idx="8291">
                  <c:v>40525</c:v>
                </c:pt>
                <c:pt idx="8292">
                  <c:v>40525.041666666664</c:v>
                </c:pt>
                <c:pt idx="8293">
                  <c:v>40525.083333333336</c:v>
                </c:pt>
                <c:pt idx="8294">
                  <c:v>40525.125</c:v>
                </c:pt>
                <c:pt idx="8295">
                  <c:v>40525.166666666664</c:v>
                </c:pt>
                <c:pt idx="8296">
                  <c:v>40525.208333333336</c:v>
                </c:pt>
                <c:pt idx="8297">
                  <c:v>40525.25</c:v>
                </c:pt>
                <c:pt idx="8298">
                  <c:v>40525.291666666664</c:v>
                </c:pt>
                <c:pt idx="8299">
                  <c:v>40525.333333333336</c:v>
                </c:pt>
                <c:pt idx="8300">
                  <c:v>40525.375</c:v>
                </c:pt>
                <c:pt idx="8301">
                  <c:v>40525.416666666664</c:v>
                </c:pt>
                <c:pt idx="8302">
                  <c:v>40525.458333333336</c:v>
                </c:pt>
                <c:pt idx="8303">
                  <c:v>40525.5</c:v>
                </c:pt>
                <c:pt idx="8304">
                  <c:v>40525.541666666664</c:v>
                </c:pt>
                <c:pt idx="8305">
                  <c:v>40525.583333333336</c:v>
                </c:pt>
                <c:pt idx="8306">
                  <c:v>40525.625</c:v>
                </c:pt>
                <c:pt idx="8307">
                  <c:v>40525.666666666664</c:v>
                </c:pt>
                <c:pt idx="8308">
                  <c:v>40525.708333333336</c:v>
                </c:pt>
                <c:pt idx="8309">
                  <c:v>40525.75</c:v>
                </c:pt>
                <c:pt idx="8310">
                  <c:v>40525.791666666664</c:v>
                </c:pt>
                <c:pt idx="8311">
                  <c:v>40525.833333333336</c:v>
                </c:pt>
                <c:pt idx="8312">
                  <c:v>40525.875</c:v>
                </c:pt>
                <c:pt idx="8313">
                  <c:v>40525.916666666664</c:v>
                </c:pt>
                <c:pt idx="8314">
                  <c:v>40525.958333333336</c:v>
                </c:pt>
                <c:pt idx="8315">
                  <c:v>40526</c:v>
                </c:pt>
                <c:pt idx="8316">
                  <c:v>40526.041666666664</c:v>
                </c:pt>
                <c:pt idx="8317">
                  <c:v>40526.083333333336</c:v>
                </c:pt>
                <c:pt idx="8318">
                  <c:v>40526.125</c:v>
                </c:pt>
                <c:pt idx="8319">
                  <c:v>40526.166666666664</c:v>
                </c:pt>
                <c:pt idx="8320">
                  <c:v>40526.208333333336</c:v>
                </c:pt>
                <c:pt idx="8321">
                  <c:v>40526.25</c:v>
                </c:pt>
                <c:pt idx="8322">
                  <c:v>40526.291666666664</c:v>
                </c:pt>
                <c:pt idx="8323">
                  <c:v>40526.333333333336</c:v>
                </c:pt>
                <c:pt idx="8324">
                  <c:v>40526.375</c:v>
                </c:pt>
                <c:pt idx="8325">
                  <c:v>40526.416666666664</c:v>
                </c:pt>
                <c:pt idx="8326">
                  <c:v>40526.458333333336</c:v>
                </c:pt>
                <c:pt idx="8327">
                  <c:v>40526.5</c:v>
                </c:pt>
                <c:pt idx="8328">
                  <c:v>40526.541666666664</c:v>
                </c:pt>
                <c:pt idx="8329">
                  <c:v>40526.583333333336</c:v>
                </c:pt>
                <c:pt idx="8330">
                  <c:v>40526.625</c:v>
                </c:pt>
                <c:pt idx="8331">
                  <c:v>40526.666666666664</c:v>
                </c:pt>
                <c:pt idx="8332">
                  <c:v>40526.708333333336</c:v>
                </c:pt>
                <c:pt idx="8333">
                  <c:v>40526.75</c:v>
                </c:pt>
                <c:pt idx="8334">
                  <c:v>40526.791666666664</c:v>
                </c:pt>
                <c:pt idx="8335">
                  <c:v>40526.833333333336</c:v>
                </c:pt>
                <c:pt idx="8336">
                  <c:v>40526.875</c:v>
                </c:pt>
                <c:pt idx="8337">
                  <c:v>40526.916666666664</c:v>
                </c:pt>
                <c:pt idx="8338">
                  <c:v>40526.958333333336</c:v>
                </c:pt>
                <c:pt idx="8339">
                  <c:v>40527</c:v>
                </c:pt>
                <c:pt idx="8340">
                  <c:v>40527.041666666664</c:v>
                </c:pt>
                <c:pt idx="8341">
                  <c:v>40527.083333333336</c:v>
                </c:pt>
                <c:pt idx="8342">
                  <c:v>40527.125</c:v>
                </c:pt>
                <c:pt idx="8343">
                  <c:v>40527.166666666664</c:v>
                </c:pt>
                <c:pt idx="8344">
                  <c:v>40527.208333333336</c:v>
                </c:pt>
                <c:pt idx="8345">
                  <c:v>40527.25</c:v>
                </c:pt>
                <c:pt idx="8346">
                  <c:v>40527.291666666664</c:v>
                </c:pt>
                <c:pt idx="8347">
                  <c:v>40527.333333333336</c:v>
                </c:pt>
                <c:pt idx="8348">
                  <c:v>40527.375</c:v>
                </c:pt>
                <c:pt idx="8349">
                  <c:v>40527.416666666664</c:v>
                </c:pt>
                <c:pt idx="8350">
                  <c:v>40527.458333333336</c:v>
                </c:pt>
                <c:pt idx="8351">
                  <c:v>40527.5</c:v>
                </c:pt>
                <c:pt idx="8352">
                  <c:v>40527.541666666664</c:v>
                </c:pt>
                <c:pt idx="8353">
                  <c:v>40527.583333333336</c:v>
                </c:pt>
                <c:pt idx="8354">
                  <c:v>40527.625</c:v>
                </c:pt>
                <c:pt idx="8355">
                  <c:v>40527.666666666664</c:v>
                </c:pt>
                <c:pt idx="8356">
                  <c:v>40527.708333333336</c:v>
                </c:pt>
                <c:pt idx="8357">
                  <c:v>40527.75</c:v>
                </c:pt>
                <c:pt idx="8358">
                  <c:v>40527.791666666664</c:v>
                </c:pt>
                <c:pt idx="8359">
                  <c:v>40527.833333333336</c:v>
                </c:pt>
                <c:pt idx="8360">
                  <c:v>40527.875</c:v>
                </c:pt>
                <c:pt idx="8361">
                  <c:v>40527.916666666664</c:v>
                </c:pt>
                <c:pt idx="8362">
                  <c:v>40527.958333333336</c:v>
                </c:pt>
                <c:pt idx="8363">
                  <c:v>40528</c:v>
                </c:pt>
                <c:pt idx="8364">
                  <c:v>40528.041666666664</c:v>
                </c:pt>
                <c:pt idx="8365">
                  <c:v>40528.083333333336</c:v>
                </c:pt>
                <c:pt idx="8366">
                  <c:v>40528.125</c:v>
                </c:pt>
                <c:pt idx="8367">
                  <c:v>40528.166666666664</c:v>
                </c:pt>
                <c:pt idx="8368">
                  <c:v>40528.208333333336</c:v>
                </c:pt>
                <c:pt idx="8369">
                  <c:v>40528.25</c:v>
                </c:pt>
                <c:pt idx="8370">
                  <c:v>40528.291666666664</c:v>
                </c:pt>
                <c:pt idx="8371">
                  <c:v>40528.333333333336</c:v>
                </c:pt>
                <c:pt idx="8372">
                  <c:v>40528.375</c:v>
                </c:pt>
                <c:pt idx="8373">
                  <c:v>40528.416666666664</c:v>
                </c:pt>
                <c:pt idx="8374">
                  <c:v>40528.458333333336</c:v>
                </c:pt>
                <c:pt idx="8375">
                  <c:v>40528.5</c:v>
                </c:pt>
                <c:pt idx="8376">
                  <c:v>40528.541666666664</c:v>
                </c:pt>
                <c:pt idx="8377">
                  <c:v>40528.583333333336</c:v>
                </c:pt>
                <c:pt idx="8378">
                  <c:v>40528.625</c:v>
                </c:pt>
                <c:pt idx="8379">
                  <c:v>40528.666666666664</c:v>
                </c:pt>
                <c:pt idx="8380">
                  <c:v>40528.708333333336</c:v>
                </c:pt>
                <c:pt idx="8381">
                  <c:v>40528.75</c:v>
                </c:pt>
                <c:pt idx="8382">
                  <c:v>40528.791666666664</c:v>
                </c:pt>
                <c:pt idx="8383">
                  <c:v>40528.833333333336</c:v>
                </c:pt>
                <c:pt idx="8384">
                  <c:v>40528.875</c:v>
                </c:pt>
                <c:pt idx="8385">
                  <c:v>40528.916666666664</c:v>
                </c:pt>
                <c:pt idx="8386">
                  <c:v>40528.958333333336</c:v>
                </c:pt>
                <c:pt idx="8387">
                  <c:v>40529</c:v>
                </c:pt>
                <c:pt idx="8388">
                  <c:v>40529.041666666664</c:v>
                </c:pt>
                <c:pt idx="8389">
                  <c:v>40529.083333333336</c:v>
                </c:pt>
                <c:pt idx="8390">
                  <c:v>40529.125</c:v>
                </c:pt>
                <c:pt idx="8391">
                  <c:v>40529.166666666664</c:v>
                </c:pt>
                <c:pt idx="8392">
                  <c:v>40529.208333333336</c:v>
                </c:pt>
                <c:pt idx="8393">
                  <c:v>40529.25</c:v>
                </c:pt>
                <c:pt idx="8394">
                  <c:v>40529.291666666664</c:v>
                </c:pt>
                <c:pt idx="8395">
                  <c:v>40529.333333333336</c:v>
                </c:pt>
                <c:pt idx="8396">
                  <c:v>40529.375</c:v>
                </c:pt>
                <c:pt idx="8397">
                  <c:v>40529.416666666664</c:v>
                </c:pt>
                <c:pt idx="8398">
                  <c:v>40529.458333333336</c:v>
                </c:pt>
                <c:pt idx="8399">
                  <c:v>40529.5</c:v>
                </c:pt>
                <c:pt idx="8400">
                  <c:v>40529.541666666664</c:v>
                </c:pt>
                <c:pt idx="8401">
                  <c:v>40529.583333333336</c:v>
                </c:pt>
                <c:pt idx="8402">
                  <c:v>40529.625</c:v>
                </c:pt>
                <c:pt idx="8403">
                  <c:v>40529.666666666664</c:v>
                </c:pt>
                <c:pt idx="8404">
                  <c:v>40529.708333333336</c:v>
                </c:pt>
                <c:pt idx="8405">
                  <c:v>40529.75</c:v>
                </c:pt>
                <c:pt idx="8406">
                  <c:v>40529.791666666664</c:v>
                </c:pt>
                <c:pt idx="8407">
                  <c:v>40529.833333333336</c:v>
                </c:pt>
                <c:pt idx="8408">
                  <c:v>40529.875</c:v>
                </c:pt>
                <c:pt idx="8409">
                  <c:v>40529.916666666664</c:v>
                </c:pt>
                <c:pt idx="8410">
                  <c:v>40529.958333333336</c:v>
                </c:pt>
                <c:pt idx="8411">
                  <c:v>40530</c:v>
                </c:pt>
                <c:pt idx="8412">
                  <c:v>40530.041666666664</c:v>
                </c:pt>
                <c:pt idx="8413">
                  <c:v>40530.083333333336</c:v>
                </c:pt>
                <c:pt idx="8414">
                  <c:v>40530.125</c:v>
                </c:pt>
                <c:pt idx="8415">
                  <c:v>40530.166666666664</c:v>
                </c:pt>
                <c:pt idx="8416">
                  <c:v>40530.208333333336</c:v>
                </c:pt>
                <c:pt idx="8417">
                  <c:v>40530.25</c:v>
                </c:pt>
                <c:pt idx="8418">
                  <c:v>40530.291666666664</c:v>
                </c:pt>
                <c:pt idx="8419">
                  <c:v>40530.333333333336</c:v>
                </c:pt>
                <c:pt idx="8420">
                  <c:v>40530.375</c:v>
                </c:pt>
                <c:pt idx="8421">
                  <c:v>40530.416666666664</c:v>
                </c:pt>
                <c:pt idx="8422">
                  <c:v>40530.458333333336</c:v>
                </c:pt>
                <c:pt idx="8423">
                  <c:v>40530.5</c:v>
                </c:pt>
                <c:pt idx="8424">
                  <c:v>40530.541666666664</c:v>
                </c:pt>
                <c:pt idx="8425">
                  <c:v>40530.583333333336</c:v>
                </c:pt>
                <c:pt idx="8426">
                  <c:v>40530.625</c:v>
                </c:pt>
                <c:pt idx="8427">
                  <c:v>40530.666666666664</c:v>
                </c:pt>
                <c:pt idx="8428">
                  <c:v>40530.708333333336</c:v>
                </c:pt>
                <c:pt idx="8429">
                  <c:v>40530.75</c:v>
                </c:pt>
                <c:pt idx="8430">
                  <c:v>40530.791666666664</c:v>
                </c:pt>
                <c:pt idx="8431">
                  <c:v>40530.833333333336</c:v>
                </c:pt>
                <c:pt idx="8432">
                  <c:v>40530.875</c:v>
                </c:pt>
                <c:pt idx="8433">
                  <c:v>40530.916666666664</c:v>
                </c:pt>
                <c:pt idx="8434">
                  <c:v>40530.958333333336</c:v>
                </c:pt>
                <c:pt idx="8435">
                  <c:v>40531</c:v>
                </c:pt>
                <c:pt idx="8436">
                  <c:v>40531.041666666664</c:v>
                </c:pt>
                <c:pt idx="8437">
                  <c:v>40531.083333333336</c:v>
                </c:pt>
                <c:pt idx="8438">
                  <c:v>40531.125</c:v>
                </c:pt>
                <c:pt idx="8439">
                  <c:v>40531.166666666664</c:v>
                </c:pt>
                <c:pt idx="8440">
                  <c:v>40531.208333333336</c:v>
                </c:pt>
                <c:pt idx="8441">
                  <c:v>40531.25</c:v>
                </c:pt>
                <c:pt idx="8442">
                  <c:v>40531.291666666664</c:v>
                </c:pt>
                <c:pt idx="8443">
                  <c:v>40531.333333333336</c:v>
                </c:pt>
                <c:pt idx="8444">
                  <c:v>40531.375</c:v>
                </c:pt>
                <c:pt idx="8445">
                  <c:v>40531.416666666664</c:v>
                </c:pt>
                <c:pt idx="8446">
                  <c:v>40531.458333333336</c:v>
                </c:pt>
                <c:pt idx="8447">
                  <c:v>40531.5</c:v>
                </c:pt>
                <c:pt idx="8448">
                  <c:v>40531.541666666664</c:v>
                </c:pt>
                <c:pt idx="8449">
                  <c:v>40531.583333333336</c:v>
                </c:pt>
                <c:pt idx="8450">
                  <c:v>40531.625</c:v>
                </c:pt>
                <c:pt idx="8451">
                  <c:v>40531.666666666664</c:v>
                </c:pt>
                <c:pt idx="8452">
                  <c:v>40531.708333333336</c:v>
                </c:pt>
                <c:pt idx="8453">
                  <c:v>40531.75</c:v>
                </c:pt>
                <c:pt idx="8454">
                  <c:v>40531.791666666664</c:v>
                </c:pt>
                <c:pt idx="8455">
                  <c:v>40531.833333333336</c:v>
                </c:pt>
                <c:pt idx="8456">
                  <c:v>40531.875</c:v>
                </c:pt>
                <c:pt idx="8457">
                  <c:v>40531.916666666664</c:v>
                </c:pt>
                <c:pt idx="8458">
                  <c:v>40531.958333333336</c:v>
                </c:pt>
                <c:pt idx="8459">
                  <c:v>40532</c:v>
                </c:pt>
                <c:pt idx="8460">
                  <c:v>40532.041666666664</c:v>
                </c:pt>
                <c:pt idx="8461">
                  <c:v>40532.083333333336</c:v>
                </c:pt>
                <c:pt idx="8462">
                  <c:v>40532.125</c:v>
                </c:pt>
                <c:pt idx="8463">
                  <c:v>40532.166666666664</c:v>
                </c:pt>
                <c:pt idx="8464">
                  <c:v>40532.208333333336</c:v>
                </c:pt>
                <c:pt idx="8465">
                  <c:v>40532.25</c:v>
                </c:pt>
                <c:pt idx="8466">
                  <c:v>40532.291666666664</c:v>
                </c:pt>
                <c:pt idx="8467">
                  <c:v>40532.333333333336</c:v>
                </c:pt>
                <c:pt idx="8468">
                  <c:v>40532.375</c:v>
                </c:pt>
                <c:pt idx="8469">
                  <c:v>40532.416666666664</c:v>
                </c:pt>
                <c:pt idx="8470">
                  <c:v>40532.458333333336</c:v>
                </c:pt>
                <c:pt idx="8471">
                  <c:v>40532.5</c:v>
                </c:pt>
                <c:pt idx="8472">
                  <c:v>40532.541666666664</c:v>
                </c:pt>
                <c:pt idx="8473">
                  <c:v>40532.583333333336</c:v>
                </c:pt>
                <c:pt idx="8474">
                  <c:v>40532.625</c:v>
                </c:pt>
                <c:pt idx="8475">
                  <c:v>40532.666666666664</c:v>
                </c:pt>
                <c:pt idx="8476">
                  <c:v>40532.708333333336</c:v>
                </c:pt>
                <c:pt idx="8477">
                  <c:v>40532.75</c:v>
                </c:pt>
                <c:pt idx="8478">
                  <c:v>40532.791666666664</c:v>
                </c:pt>
                <c:pt idx="8479">
                  <c:v>40532.833333333336</c:v>
                </c:pt>
                <c:pt idx="8480">
                  <c:v>40532.875</c:v>
                </c:pt>
                <c:pt idx="8481">
                  <c:v>40532.916666666664</c:v>
                </c:pt>
                <c:pt idx="8482">
                  <c:v>40532.958333333336</c:v>
                </c:pt>
                <c:pt idx="8483">
                  <c:v>40533</c:v>
                </c:pt>
                <c:pt idx="8484">
                  <c:v>40533.041666666664</c:v>
                </c:pt>
                <c:pt idx="8485">
                  <c:v>40533.083333333336</c:v>
                </c:pt>
                <c:pt idx="8486">
                  <c:v>40533.125</c:v>
                </c:pt>
                <c:pt idx="8487">
                  <c:v>40533.166666666664</c:v>
                </c:pt>
                <c:pt idx="8488">
                  <c:v>40533.208333333336</c:v>
                </c:pt>
                <c:pt idx="8489">
                  <c:v>40533.25</c:v>
                </c:pt>
                <c:pt idx="8490">
                  <c:v>40533.291666666664</c:v>
                </c:pt>
                <c:pt idx="8491">
                  <c:v>40533.333333333336</c:v>
                </c:pt>
                <c:pt idx="8492">
                  <c:v>40533.375</c:v>
                </c:pt>
                <c:pt idx="8493">
                  <c:v>40533.416666666664</c:v>
                </c:pt>
                <c:pt idx="8494">
                  <c:v>40533.458333333336</c:v>
                </c:pt>
                <c:pt idx="8495">
                  <c:v>40533.5</c:v>
                </c:pt>
                <c:pt idx="8496">
                  <c:v>40533.541666666664</c:v>
                </c:pt>
                <c:pt idx="8497">
                  <c:v>40533.583333333336</c:v>
                </c:pt>
                <c:pt idx="8498">
                  <c:v>40533.625</c:v>
                </c:pt>
                <c:pt idx="8499">
                  <c:v>40533.666666666664</c:v>
                </c:pt>
                <c:pt idx="8500">
                  <c:v>40533.708333333336</c:v>
                </c:pt>
                <c:pt idx="8501">
                  <c:v>40533.75</c:v>
                </c:pt>
                <c:pt idx="8502">
                  <c:v>40533.791666666664</c:v>
                </c:pt>
                <c:pt idx="8503">
                  <c:v>40533.833333333336</c:v>
                </c:pt>
                <c:pt idx="8504">
                  <c:v>40533.875</c:v>
                </c:pt>
                <c:pt idx="8505">
                  <c:v>40533.916666666664</c:v>
                </c:pt>
                <c:pt idx="8506">
                  <c:v>40533.958333333336</c:v>
                </c:pt>
                <c:pt idx="8507">
                  <c:v>40534</c:v>
                </c:pt>
                <c:pt idx="8508">
                  <c:v>40534.041666666664</c:v>
                </c:pt>
                <c:pt idx="8509">
                  <c:v>40534.083333333336</c:v>
                </c:pt>
                <c:pt idx="8510">
                  <c:v>40534.125</c:v>
                </c:pt>
                <c:pt idx="8511">
                  <c:v>40534.166666666664</c:v>
                </c:pt>
                <c:pt idx="8512">
                  <c:v>40534.208333333336</c:v>
                </c:pt>
                <c:pt idx="8513">
                  <c:v>40534.25</c:v>
                </c:pt>
                <c:pt idx="8514">
                  <c:v>40534.291666666664</c:v>
                </c:pt>
                <c:pt idx="8515">
                  <c:v>40534.333333333336</c:v>
                </c:pt>
                <c:pt idx="8516">
                  <c:v>40534.375</c:v>
                </c:pt>
                <c:pt idx="8517">
                  <c:v>40534.416666666664</c:v>
                </c:pt>
                <c:pt idx="8518">
                  <c:v>40534.458333333336</c:v>
                </c:pt>
                <c:pt idx="8519">
                  <c:v>40534.5</c:v>
                </c:pt>
                <c:pt idx="8520">
                  <c:v>40534.541666666664</c:v>
                </c:pt>
                <c:pt idx="8521">
                  <c:v>40534.583333333336</c:v>
                </c:pt>
                <c:pt idx="8522">
                  <c:v>40534.625</c:v>
                </c:pt>
                <c:pt idx="8523">
                  <c:v>40534.666666666664</c:v>
                </c:pt>
                <c:pt idx="8524">
                  <c:v>40534.708333333336</c:v>
                </c:pt>
                <c:pt idx="8525">
                  <c:v>40534.75</c:v>
                </c:pt>
                <c:pt idx="8526">
                  <c:v>40534.791666666664</c:v>
                </c:pt>
                <c:pt idx="8527">
                  <c:v>40534.833333333336</c:v>
                </c:pt>
                <c:pt idx="8528">
                  <c:v>40534.875</c:v>
                </c:pt>
                <c:pt idx="8529">
                  <c:v>40534.916666666664</c:v>
                </c:pt>
                <c:pt idx="8530">
                  <c:v>40534.958333333336</c:v>
                </c:pt>
                <c:pt idx="8531">
                  <c:v>40535</c:v>
                </c:pt>
                <c:pt idx="8532">
                  <c:v>40535.041666666664</c:v>
                </c:pt>
                <c:pt idx="8533">
                  <c:v>40535.083333333336</c:v>
                </c:pt>
                <c:pt idx="8534">
                  <c:v>40535.125</c:v>
                </c:pt>
                <c:pt idx="8535">
                  <c:v>40535.166666666664</c:v>
                </c:pt>
                <c:pt idx="8536">
                  <c:v>40535.208333333336</c:v>
                </c:pt>
                <c:pt idx="8537">
                  <c:v>40535.25</c:v>
                </c:pt>
                <c:pt idx="8538">
                  <c:v>40535.291666666664</c:v>
                </c:pt>
                <c:pt idx="8539">
                  <c:v>40535.333333333336</c:v>
                </c:pt>
                <c:pt idx="8540">
                  <c:v>40535.375</c:v>
                </c:pt>
                <c:pt idx="8541">
                  <c:v>40535.416666666664</c:v>
                </c:pt>
                <c:pt idx="8542">
                  <c:v>40535.458333333336</c:v>
                </c:pt>
                <c:pt idx="8543">
                  <c:v>40535.5</c:v>
                </c:pt>
                <c:pt idx="8544">
                  <c:v>40535.541666666664</c:v>
                </c:pt>
                <c:pt idx="8545">
                  <c:v>40535.583333333336</c:v>
                </c:pt>
                <c:pt idx="8546">
                  <c:v>40535.625</c:v>
                </c:pt>
                <c:pt idx="8547">
                  <c:v>40535.666666666664</c:v>
                </c:pt>
                <c:pt idx="8548">
                  <c:v>40535.708333333336</c:v>
                </c:pt>
                <c:pt idx="8549">
                  <c:v>40535.75</c:v>
                </c:pt>
                <c:pt idx="8550">
                  <c:v>40535.791666666664</c:v>
                </c:pt>
                <c:pt idx="8551">
                  <c:v>40535.833333333336</c:v>
                </c:pt>
                <c:pt idx="8552">
                  <c:v>40535.875</c:v>
                </c:pt>
                <c:pt idx="8553">
                  <c:v>40535.916666666664</c:v>
                </c:pt>
                <c:pt idx="8554">
                  <c:v>40535.958333333336</c:v>
                </c:pt>
                <c:pt idx="8555">
                  <c:v>40536</c:v>
                </c:pt>
                <c:pt idx="8556">
                  <c:v>40536.041666666664</c:v>
                </c:pt>
                <c:pt idx="8557">
                  <c:v>40536.083333333336</c:v>
                </c:pt>
                <c:pt idx="8558">
                  <c:v>40536.125</c:v>
                </c:pt>
                <c:pt idx="8559">
                  <c:v>40536.166666666664</c:v>
                </c:pt>
                <c:pt idx="8560">
                  <c:v>40536.208333333336</c:v>
                </c:pt>
                <c:pt idx="8561">
                  <c:v>40536.25</c:v>
                </c:pt>
                <c:pt idx="8562">
                  <c:v>40536.291666666664</c:v>
                </c:pt>
                <c:pt idx="8563">
                  <c:v>40536.333333333336</c:v>
                </c:pt>
                <c:pt idx="8564">
                  <c:v>40536.375</c:v>
                </c:pt>
                <c:pt idx="8565">
                  <c:v>40536.416666666664</c:v>
                </c:pt>
                <c:pt idx="8566">
                  <c:v>40536.458333333336</c:v>
                </c:pt>
                <c:pt idx="8567">
                  <c:v>40536.5</c:v>
                </c:pt>
                <c:pt idx="8568">
                  <c:v>40536.541666666664</c:v>
                </c:pt>
                <c:pt idx="8569">
                  <c:v>40536.583333333336</c:v>
                </c:pt>
                <c:pt idx="8570">
                  <c:v>40536.625</c:v>
                </c:pt>
                <c:pt idx="8571">
                  <c:v>40536.666666666664</c:v>
                </c:pt>
                <c:pt idx="8572">
                  <c:v>40536.708333333336</c:v>
                </c:pt>
                <c:pt idx="8573">
                  <c:v>40536.75</c:v>
                </c:pt>
                <c:pt idx="8574">
                  <c:v>40536.791666666664</c:v>
                </c:pt>
                <c:pt idx="8575">
                  <c:v>40536.833333333336</c:v>
                </c:pt>
                <c:pt idx="8576">
                  <c:v>40536.875</c:v>
                </c:pt>
                <c:pt idx="8577">
                  <c:v>40536.916666666664</c:v>
                </c:pt>
                <c:pt idx="8578">
                  <c:v>40536.958333333336</c:v>
                </c:pt>
                <c:pt idx="8579">
                  <c:v>40537</c:v>
                </c:pt>
                <c:pt idx="8580">
                  <c:v>40537.041666666664</c:v>
                </c:pt>
                <c:pt idx="8581">
                  <c:v>40537.083333333336</c:v>
                </c:pt>
                <c:pt idx="8582">
                  <c:v>40537.125</c:v>
                </c:pt>
                <c:pt idx="8583">
                  <c:v>40537.166666666664</c:v>
                </c:pt>
                <c:pt idx="8584">
                  <c:v>40537.208333333336</c:v>
                </c:pt>
                <c:pt idx="8585">
                  <c:v>40537.25</c:v>
                </c:pt>
                <c:pt idx="8586">
                  <c:v>40537.291666666664</c:v>
                </c:pt>
                <c:pt idx="8587">
                  <c:v>40537.333333333336</c:v>
                </c:pt>
                <c:pt idx="8588">
                  <c:v>40537.375</c:v>
                </c:pt>
                <c:pt idx="8589">
                  <c:v>40537.416666666664</c:v>
                </c:pt>
                <c:pt idx="8590">
                  <c:v>40537.458333333336</c:v>
                </c:pt>
                <c:pt idx="8591">
                  <c:v>40537.5</c:v>
                </c:pt>
                <c:pt idx="8592">
                  <c:v>40537.541666666664</c:v>
                </c:pt>
                <c:pt idx="8593">
                  <c:v>40537.583333333336</c:v>
                </c:pt>
                <c:pt idx="8594">
                  <c:v>40537.625</c:v>
                </c:pt>
                <c:pt idx="8595">
                  <c:v>40537.666666666664</c:v>
                </c:pt>
                <c:pt idx="8596">
                  <c:v>40537.708333333336</c:v>
                </c:pt>
                <c:pt idx="8597">
                  <c:v>40537.75</c:v>
                </c:pt>
                <c:pt idx="8598">
                  <c:v>40537.791666666664</c:v>
                </c:pt>
                <c:pt idx="8599">
                  <c:v>40537.833333333336</c:v>
                </c:pt>
                <c:pt idx="8600">
                  <c:v>40537.875</c:v>
                </c:pt>
                <c:pt idx="8601">
                  <c:v>40537.916666666664</c:v>
                </c:pt>
                <c:pt idx="8602">
                  <c:v>40537.958333333336</c:v>
                </c:pt>
                <c:pt idx="8603">
                  <c:v>40538</c:v>
                </c:pt>
                <c:pt idx="8604">
                  <c:v>40538.041666666664</c:v>
                </c:pt>
                <c:pt idx="8605">
                  <c:v>40538.083333333336</c:v>
                </c:pt>
                <c:pt idx="8606">
                  <c:v>40538.125</c:v>
                </c:pt>
                <c:pt idx="8607">
                  <c:v>40538.166666666664</c:v>
                </c:pt>
                <c:pt idx="8608">
                  <c:v>40538.208333333336</c:v>
                </c:pt>
                <c:pt idx="8609">
                  <c:v>40538.25</c:v>
                </c:pt>
                <c:pt idx="8610">
                  <c:v>40538.291666666664</c:v>
                </c:pt>
                <c:pt idx="8611">
                  <c:v>40538.333333333336</c:v>
                </c:pt>
                <c:pt idx="8612">
                  <c:v>40538.375</c:v>
                </c:pt>
                <c:pt idx="8613">
                  <c:v>40538.416666666664</c:v>
                </c:pt>
                <c:pt idx="8614">
                  <c:v>40538.458333333336</c:v>
                </c:pt>
                <c:pt idx="8615">
                  <c:v>40538.5</c:v>
                </c:pt>
                <c:pt idx="8616">
                  <c:v>40538.541666666664</c:v>
                </c:pt>
                <c:pt idx="8617">
                  <c:v>40538.583333333336</c:v>
                </c:pt>
                <c:pt idx="8618">
                  <c:v>40538.625</c:v>
                </c:pt>
                <c:pt idx="8619">
                  <c:v>40538.666666666664</c:v>
                </c:pt>
                <c:pt idx="8620">
                  <c:v>40538.708333333336</c:v>
                </c:pt>
                <c:pt idx="8621">
                  <c:v>40538.75</c:v>
                </c:pt>
                <c:pt idx="8622">
                  <c:v>40538.791666666664</c:v>
                </c:pt>
                <c:pt idx="8623">
                  <c:v>40538.833333333336</c:v>
                </c:pt>
                <c:pt idx="8624">
                  <c:v>40538.875</c:v>
                </c:pt>
                <c:pt idx="8625">
                  <c:v>40538.916666666664</c:v>
                </c:pt>
                <c:pt idx="8626">
                  <c:v>40538.958333333336</c:v>
                </c:pt>
                <c:pt idx="8627">
                  <c:v>40539</c:v>
                </c:pt>
                <c:pt idx="8628">
                  <c:v>40539.041666666664</c:v>
                </c:pt>
                <c:pt idx="8629">
                  <c:v>40539.083333333336</c:v>
                </c:pt>
                <c:pt idx="8630">
                  <c:v>40539.125</c:v>
                </c:pt>
                <c:pt idx="8631">
                  <c:v>40539.166666666664</c:v>
                </c:pt>
                <c:pt idx="8632">
                  <c:v>40539.208333333336</c:v>
                </c:pt>
                <c:pt idx="8633">
                  <c:v>40539.25</c:v>
                </c:pt>
                <c:pt idx="8634">
                  <c:v>40539.291666666664</c:v>
                </c:pt>
                <c:pt idx="8635">
                  <c:v>40539.333333333336</c:v>
                </c:pt>
                <c:pt idx="8636">
                  <c:v>40539.375</c:v>
                </c:pt>
                <c:pt idx="8637">
                  <c:v>40539.416666666664</c:v>
                </c:pt>
                <c:pt idx="8638">
                  <c:v>40539.458333333336</c:v>
                </c:pt>
                <c:pt idx="8639">
                  <c:v>40539.5</c:v>
                </c:pt>
                <c:pt idx="8640">
                  <c:v>40539.541666666664</c:v>
                </c:pt>
                <c:pt idx="8641">
                  <c:v>40539.583333333336</c:v>
                </c:pt>
                <c:pt idx="8642">
                  <c:v>40539.625</c:v>
                </c:pt>
                <c:pt idx="8643">
                  <c:v>40539.666666666664</c:v>
                </c:pt>
                <c:pt idx="8644">
                  <c:v>40539.708333333336</c:v>
                </c:pt>
                <c:pt idx="8645">
                  <c:v>40539.75</c:v>
                </c:pt>
                <c:pt idx="8646">
                  <c:v>40539.791666666664</c:v>
                </c:pt>
                <c:pt idx="8647">
                  <c:v>40539.833333333336</c:v>
                </c:pt>
                <c:pt idx="8648">
                  <c:v>40539.875</c:v>
                </c:pt>
                <c:pt idx="8649">
                  <c:v>40539.916666666664</c:v>
                </c:pt>
                <c:pt idx="8650">
                  <c:v>40539.958333333336</c:v>
                </c:pt>
                <c:pt idx="8651">
                  <c:v>40540</c:v>
                </c:pt>
                <c:pt idx="8652">
                  <c:v>40540.041666666664</c:v>
                </c:pt>
                <c:pt idx="8653">
                  <c:v>40540.083333333336</c:v>
                </c:pt>
                <c:pt idx="8654">
                  <c:v>40540.125</c:v>
                </c:pt>
                <c:pt idx="8655">
                  <c:v>40540.166666666664</c:v>
                </c:pt>
                <c:pt idx="8656">
                  <c:v>40540.208333333336</c:v>
                </c:pt>
                <c:pt idx="8657">
                  <c:v>40540.25</c:v>
                </c:pt>
                <c:pt idx="8658">
                  <c:v>40540.291666666664</c:v>
                </c:pt>
                <c:pt idx="8659">
                  <c:v>40540.333333333336</c:v>
                </c:pt>
                <c:pt idx="8660">
                  <c:v>40540.375</c:v>
                </c:pt>
                <c:pt idx="8661">
                  <c:v>40540.416666666664</c:v>
                </c:pt>
                <c:pt idx="8662">
                  <c:v>40540.458333333336</c:v>
                </c:pt>
                <c:pt idx="8663">
                  <c:v>40540.5</c:v>
                </c:pt>
                <c:pt idx="8664">
                  <c:v>40540.541666666664</c:v>
                </c:pt>
                <c:pt idx="8665">
                  <c:v>40540.583333333336</c:v>
                </c:pt>
                <c:pt idx="8666">
                  <c:v>40540.625</c:v>
                </c:pt>
                <c:pt idx="8667">
                  <c:v>40540.666666666664</c:v>
                </c:pt>
                <c:pt idx="8668">
                  <c:v>40540.708333333336</c:v>
                </c:pt>
                <c:pt idx="8669">
                  <c:v>40540.75</c:v>
                </c:pt>
                <c:pt idx="8670">
                  <c:v>40540.791666666664</c:v>
                </c:pt>
                <c:pt idx="8671">
                  <c:v>40540.833333333336</c:v>
                </c:pt>
                <c:pt idx="8672">
                  <c:v>40540.875</c:v>
                </c:pt>
                <c:pt idx="8673">
                  <c:v>40540.916666666664</c:v>
                </c:pt>
                <c:pt idx="8674">
                  <c:v>40540.958333333336</c:v>
                </c:pt>
                <c:pt idx="8675">
                  <c:v>40541</c:v>
                </c:pt>
                <c:pt idx="8676">
                  <c:v>40541.041666666664</c:v>
                </c:pt>
                <c:pt idx="8677">
                  <c:v>40541.083333333336</c:v>
                </c:pt>
                <c:pt idx="8678">
                  <c:v>40541.125</c:v>
                </c:pt>
                <c:pt idx="8679">
                  <c:v>40541.166666666664</c:v>
                </c:pt>
                <c:pt idx="8680">
                  <c:v>40541.208333333336</c:v>
                </c:pt>
                <c:pt idx="8681">
                  <c:v>40541.25</c:v>
                </c:pt>
                <c:pt idx="8682">
                  <c:v>40541.291666666664</c:v>
                </c:pt>
                <c:pt idx="8683">
                  <c:v>40541.333333333336</c:v>
                </c:pt>
                <c:pt idx="8684">
                  <c:v>40541.375</c:v>
                </c:pt>
                <c:pt idx="8685">
                  <c:v>40541.416666666664</c:v>
                </c:pt>
                <c:pt idx="8686">
                  <c:v>40541.458333333336</c:v>
                </c:pt>
                <c:pt idx="8687">
                  <c:v>40541.5</c:v>
                </c:pt>
                <c:pt idx="8688">
                  <c:v>40541.541666666664</c:v>
                </c:pt>
                <c:pt idx="8689">
                  <c:v>40541.583333333336</c:v>
                </c:pt>
                <c:pt idx="8690">
                  <c:v>40541.625</c:v>
                </c:pt>
                <c:pt idx="8691">
                  <c:v>40541.666666666664</c:v>
                </c:pt>
                <c:pt idx="8692">
                  <c:v>40541.708333333336</c:v>
                </c:pt>
                <c:pt idx="8693">
                  <c:v>40541.75</c:v>
                </c:pt>
                <c:pt idx="8694">
                  <c:v>40541.791666666664</c:v>
                </c:pt>
                <c:pt idx="8695">
                  <c:v>40541.833333333336</c:v>
                </c:pt>
                <c:pt idx="8696">
                  <c:v>40541.875</c:v>
                </c:pt>
                <c:pt idx="8697">
                  <c:v>40541.916666666664</c:v>
                </c:pt>
                <c:pt idx="8698">
                  <c:v>40541.958333333336</c:v>
                </c:pt>
                <c:pt idx="8699">
                  <c:v>40542</c:v>
                </c:pt>
                <c:pt idx="8700">
                  <c:v>40542.041666666664</c:v>
                </c:pt>
                <c:pt idx="8701">
                  <c:v>40542.083333333336</c:v>
                </c:pt>
                <c:pt idx="8702">
                  <c:v>40542.125</c:v>
                </c:pt>
                <c:pt idx="8703">
                  <c:v>40542.166666666664</c:v>
                </c:pt>
                <c:pt idx="8704">
                  <c:v>40542.208333333336</c:v>
                </c:pt>
                <c:pt idx="8705">
                  <c:v>40542.25</c:v>
                </c:pt>
                <c:pt idx="8706">
                  <c:v>40542.291666666664</c:v>
                </c:pt>
                <c:pt idx="8707">
                  <c:v>40542.333333333336</c:v>
                </c:pt>
                <c:pt idx="8708">
                  <c:v>40542.375</c:v>
                </c:pt>
                <c:pt idx="8709">
                  <c:v>40542.416666666664</c:v>
                </c:pt>
                <c:pt idx="8710">
                  <c:v>40542.458333333336</c:v>
                </c:pt>
                <c:pt idx="8711">
                  <c:v>40542.5</c:v>
                </c:pt>
                <c:pt idx="8712">
                  <c:v>40542.541666666664</c:v>
                </c:pt>
                <c:pt idx="8713">
                  <c:v>40542.583333333336</c:v>
                </c:pt>
                <c:pt idx="8714">
                  <c:v>40542.625</c:v>
                </c:pt>
                <c:pt idx="8715">
                  <c:v>40542.666666666664</c:v>
                </c:pt>
                <c:pt idx="8716">
                  <c:v>40542.708333333336</c:v>
                </c:pt>
                <c:pt idx="8717">
                  <c:v>40542.75</c:v>
                </c:pt>
                <c:pt idx="8718">
                  <c:v>40542.791666666664</c:v>
                </c:pt>
                <c:pt idx="8719">
                  <c:v>40542.833333333336</c:v>
                </c:pt>
                <c:pt idx="8720">
                  <c:v>40542.875</c:v>
                </c:pt>
                <c:pt idx="8721">
                  <c:v>40542.916666666664</c:v>
                </c:pt>
                <c:pt idx="8722">
                  <c:v>40542.958333333336</c:v>
                </c:pt>
                <c:pt idx="8723">
                  <c:v>40543</c:v>
                </c:pt>
                <c:pt idx="8724">
                  <c:v>40543.041666666664</c:v>
                </c:pt>
                <c:pt idx="8725">
                  <c:v>40543.083333333336</c:v>
                </c:pt>
                <c:pt idx="8726">
                  <c:v>40543.125</c:v>
                </c:pt>
                <c:pt idx="8727">
                  <c:v>40543.166666666664</c:v>
                </c:pt>
                <c:pt idx="8728">
                  <c:v>40543.208333333336</c:v>
                </c:pt>
                <c:pt idx="8729">
                  <c:v>40543.25</c:v>
                </c:pt>
                <c:pt idx="8730">
                  <c:v>40543.291666666664</c:v>
                </c:pt>
                <c:pt idx="8731">
                  <c:v>40543.333333333336</c:v>
                </c:pt>
                <c:pt idx="8732">
                  <c:v>40543.375</c:v>
                </c:pt>
                <c:pt idx="8733">
                  <c:v>40543.416666666664</c:v>
                </c:pt>
                <c:pt idx="8734">
                  <c:v>40543.458333333336</c:v>
                </c:pt>
                <c:pt idx="8735">
                  <c:v>40543.5</c:v>
                </c:pt>
                <c:pt idx="8736">
                  <c:v>40543.541666666664</c:v>
                </c:pt>
                <c:pt idx="8737">
                  <c:v>40543.583333333336</c:v>
                </c:pt>
                <c:pt idx="8738">
                  <c:v>40543.625</c:v>
                </c:pt>
                <c:pt idx="8739">
                  <c:v>40543.666666666664</c:v>
                </c:pt>
                <c:pt idx="8740">
                  <c:v>40543.708333333336</c:v>
                </c:pt>
                <c:pt idx="8741">
                  <c:v>40543.75</c:v>
                </c:pt>
                <c:pt idx="8742">
                  <c:v>40543.791666666664</c:v>
                </c:pt>
                <c:pt idx="8743">
                  <c:v>40543.833333333336</c:v>
                </c:pt>
                <c:pt idx="8744">
                  <c:v>40543.875</c:v>
                </c:pt>
                <c:pt idx="8745">
                  <c:v>40543.916666666664</c:v>
                </c:pt>
                <c:pt idx="8746">
                  <c:v>40543.958333333336</c:v>
                </c:pt>
                <c:pt idx="8747">
                  <c:v>40544</c:v>
                </c:pt>
                <c:pt idx="8748">
                  <c:v>40544.041666666664</c:v>
                </c:pt>
                <c:pt idx="8749">
                  <c:v>40544.083333333336</c:v>
                </c:pt>
                <c:pt idx="8750">
                  <c:v>40544.125</c:v>
                </c:pt>
                <c:pt idx="8751">
                  <c:v>40544.166666666664</c:v>
                </c:pt>
                <c:pt idx="8752">
                  <c:v>40544.208333333336</c:v>
                </c:pt>
                <c:pt idx="8753">
                  <c:v>40544.25</c:v>
                </c:pt>
                <c:pt idx="8754">
                  <c:v>40544.291666666664</c:v>
                </c:pt>
                <c:pt idx="8755">
                  <c:v>40544.333333333336</c:v>
                </c:pt>
                <c:pt idx="8756">
                  <c:v>40544.375</c:v>
                </c:pt>
                <c:pt idx="8757">
                  <c:v>40544.416666666664</c:v>
                </c:pt>
                <c:pt idx="8758">
                  <c:v>40544.458333333336</c:v>
                </c:pt>
                <c:pt idx="8759">
                  <c:v>40544.5</c:v>
                </c:pt>
                <c:pt idx="8760">
                  <c:v>40544.541666666664</c:v>
                </c:pt>
                <c:pt idx="8761">
                  <c:v>40544.583333333336</c:v>
                </c:pt>
                <c:pt idx="8762">
                  <c:v>40544.625</c:v>
                </c:pt>
                <c:pt idx="8763">
                  <c:v>40544.666666666664</c:v>
                </c:pt>
                <c:pt idx="8764">
                  <c:v>40544.708333333336</c:v>
                </c:pt>
                <c:pt idx="8765">
                  <c:v>40544.75</c:v>
                </c:pt>
                <c:pt idx="8766">
                  <c:v>40544.791666666664</c:v>
                </c:pt>
                <c:pt idx="8767">
                  <c:v>40544.833333333336</c:v>
                </c:pt>
                <c:pt idx="8768">
                  <c:v>40544.875</c:v>
                </c:pt>
                <c:pt idx="8769">
                  <c:v>40544.916666666664</c:v>
                </c:pt>
                <c:pt idx="8770">
                  <c:v>40544.958333333336</c:v>
                </c:pt>
                <c:pt idx="8771">
                  <c:v>40545</c:v>
                </c:pt>
                <c:pt idx="8772">
                  <c:v>40545.041666666664</c:v>
                </c:pt>
                <c:pt idx="8773">
                  <c:v>40545.083333333336</c:v>
                </c:pt>
                <c:pt idx="8774">
                  <c:v>40545.125</c:v>
                </c:pt>
                <c:pt idx="8775">
                  <c:v>40545.166666666664</c:v>
                </c:pt>
                <c:pt idx="8776">
                  <c:v>40545.208333333336</c:v>
                </c:pt>
                <c:pt idx="8777">
                  <c:v>40545.25</c:v>
                </c:pt>
                <c:pt idx="8778">
                  <c:v>40545.291666666664</c:v>
                </c:pt>
                <c:pt idx="8779">
                  <c:v>40545.333333333336</c:v>
                </c:pt>
                <c:pt idx="8780">
                  <c:v>40545.375</c:v>
                </c:pt>
                <c:pt idx="8781">
                  <c:v>40545.416666666664</c:v>
                </c:pt>
                <c:pt idx="8782">
                  <c:v>40545.458333333336</c:v>
                </c:pt>
                <c:pt idx="8783">
                  <c:v>40545.5</c:v>
                </c:pt>
                <c:pt idx="8784">
                  <c:v>40545.541666666664</c:v>
                </c:pt>
                <c:pt idx="8785">
                  <c:v>40545.583333333336</c:v>
                </c:pt>
                <c:pt idx="8786">
                  <c:v>40545.625</c:v>
                </c:pt>
                <c:pt idx="8787">
                  <c:v>40545.666666666664</c:v>
                </c:pt>
                <c:pt idx="8788">
                  <c:v>40545.708333333336</c:v>
                </c:pt>
                <c:pt idx="8789">
                  <c:v>40545.75</c:v>
                </c:pt>
                <c:pt idx="8790">
                  <c:v>40545.791666666664</c:v>
                </c:pt>
                <c:pt idx="8791">
                  <c:v>40545.833333333336</c:v>
                </c:pt>
                <c:pt idx="8792">
                  <c:v>40545.875</c:v>
                </c:pt>
                <c:pt idx="8793">
                  <c:v>40545.916666666664</c:v>
                </c:pt>
                <c:pt idx="8794">
                  <c:v>40545.958333333336</c:v>
                </c:pt>
                <c:pt idx="8795">
                  <c:v>40546</c:v>
                </c:pt>
                <c:pt idx="8796">
                  <c:v>40546.041666666664</c:v>
                </c:pt>
                <c:pt idx="8797">
                  <c:v>40546.083333333336</c:v>
                </c:pt>
                <c:pt idx="8798">
                  <c:v>40546.125</c:v>
                </c:pt>
                <c:pt idx="8799">
                  <c:v>40546.166666666664</c:v>
                </c:pt>
                <c:pt idx="8800">
                  <c:v>40546.208333333336</c:v>
                </c:pt>
                <c:pt idx="8801">
                  <c:v>40546.25</c:v>
                </c:pt>
                <c:pt idx="8802">
                  <c:v>40546.291666666664</c:v>
                </c:pt>
                <c:pt idx="8803">
                  <c:v>40546.333333333336</c:v>
                </c:pt>
                <c:pt idx="8804">
                  <c:v>40546.375</c:v>
                </c:pt>
                <c:pt idx="8805">
                  <c:v>40546.416666666664</c:v>
                </c:pt>
                <c:pt idx="8806">
                  <c:v>40546.458333333336</c:v>
                </c:pt>
                <c:pt idx="8807">
                  <c:v>40546.5</c:v>
                </c:pt>
                <c:pt idx="8808">
                  <c:v>40546.541666666664</c:v>
                </c:pt>
                <c:pt idx="8809">
                  <c:v>40546.583333333336</c:v>
                </c:pt>
                <c:pt idx="8810">
                  <c:v>40546.625</c:v>
                </c:pt>
                <c:pt idx="8811">
                  <c:v>40546.666666666664</c:v>
                </c:pt>
                <c:pt idx="8812">
                  <c:v>40546.708333333336</c:v>
                </c:pt>
                <c:pt idx="8813">
                  <c:v>40546.75</c:v>
                </c:pt>
                <c:pt idx="8814">
                  <c:v>40546.791666666664</c:v>
                </c:pt>
                <c:pt idx="8815">
                  <c:v>40546.833333333336</c:v>
                </c:pt>
                <c:pt idx="8816">
                  <c:v>40546.875</c:v>
                </c:pt>
                <c:pt idx="8817">
                  <c:v>40546.916666666664</c:v>
                </c:pt>
                <c:pt idx="8818">
                  <c:v>40546.958333333336</c:v>
                </c:pt>
                <c:pt idx="8819">
                  <c:v>40547</c:v>
                </c:pt>
                <c:pt idx="8820">
                  <c:v>40547.041666666664</c:v>
                </c:pt>
                <c:pt idx="8821">
                  <c:v>40547.083333333336</c:v>
                </c:pt>
                <c:pt idx="8822">
                  <c:v>40547.125</c:v>
                </c:pt>
                <c:pt idx="8823">
                  <c:v>40547.166666666664</c:v>
                </c:pt>
                <c:pt idx="8824">
                  <c:v>40547.208333333336</c:v>
                </c:pt>
                <c:pt idx="8825">
                  <c:v>40547.25</c:v>
                </c:pt>
                <c:pt idx="8826">
                  <c:v>40547.291666666664</c:v>
                </c:pt>
                <c:pt idx="8827">
                  <c:v>40547.333333333336</c:v>
                </c:pt>
                <c:pt idx="8828">
                  <c:v>40547.375</c:v>
                </c:pt>
                <c:pt idx="8829">
                  <c:v>40547.416666666664</c:v>
                </c:pt>
                <c:pt idx="8830">
                  <c:v>40547.458333333336</c:v>
                </c:pt>
                <c:pt idx="8831">
                  <c:v>40547.5</c:v>
                </c:pt>
                <c:pt idx="8832">
                  <c:v>40547.541666666664</c:v>
                </c:pt>
                <c:pt idx="8833">
                  <c:v>40547.583333333336</c:v>
                </c:pt>
                <c:pt idx="8834">
                  <c:v>40547.625</c:v>
                </c:pt>
                <c:pt idx="8835">
                  <c:v>40547.666666666664</c:v>
                </c:pt>
                <c:pt idx="8836">
                  <c:v>40547.708333333336</c:v>
                </c:pt>
                <c:pt idx="8837">
                  <c:v>40547.75</c:v>
                </c:pt>
                <c:pt idx="8838">
                  <c:v>40547.791666666664</c:v>
                </c:pt>
                <c:pt idx="8839">
                  <c:v>40547.833333333336</c:v>
                </c:pt>
                <c:pt idx="8840">
                  <c:v>40547.875</c:v>
                </c:pt>
                <c:pt idx="8841">
                  <c:v>40547.916666666664</c:v>
                </c:pt>
                <c:pt idx="8842">
                  <c:v>40547.958333333336</c:v>
                </c:pt>
                <c:pt idx="8843">
                  <c:v>40548</c:v>
                </c:pt>
                <c:pt idx="8844">
                  <c:v>40548.041666666664</c:v>
                </c:pt>
                <c:pt idx="8845">
                  <c:v>40548.083333333336</c:v>
                </c:pt>
                <c:pt idx="8846">
                  <c:v>40548.125</c:v>
                </c:pt>
                <c:pt idx="8847">
                  <c:v>40548.166666666664</c:v>
                </c:pt>
                <c:pt idx="8848">
                  <c:v>40548.208333333336</c:v>
                </c:pt>
                <c:pt idx="8849">
                  <c:v>40548.25</c:v>
                </c:pt>
                <c:pt idx="8850">
                  <c:v>40548.291666666664</c:v>
                </c:pt>
                <c:pt idx="8851">
                  <c:v>40548.333333333336</c:v>
                </c:pt>
                <c:pt idx="8852">
                  <c:v>40548.375</c:v>
                </c:pt>
                <c:pt idx="8853">
                  <c:v>40548.416666666664</c:v>
                </c:pt>
                <c:pt idx="8854">
                  <c:v>40548.458333333336</c:v>
                </c:pt>
                <c:pt idx="8855">
                  <c:v>40548.5</c:v>
                </c:pt>
                <c:pt idx="8856">
                  <c:v>40548.541666666664</c:v>
                </c:pt>
                <c:pt idx="8857">
                  <c:v>40548.583333333336</c:v>
                </c:pt>
                <c:pt idx="8858">
                  <c:v>40548.625</c:v>
                </c:pt>
                <c:pt idx="8859">
                  <c:v>40548.666666666664</c:v>
                </c:pt>
                <c:pt idx="8860">
                  <c:v>40548.708333333336</c:v>
                </c:pt>
                <c:pt idx="8861">
                  <c:v>40548.75</c:v>
                </c:pt>
                <c:pt idx="8862">
                  <c:v>40548.791666666664</c:v>
                </c:pt>
                <c:pt idx="8863">
                  <c:v>40548.833333333336</c:v>
                </c:pt>
                <c:pt idx="8864">
                  <c:v>40548.875</c:v>
                </c:pt>
                <c:pt idx="8865">
                  <c:v>40548.916666666664</c:v>
                </c:pt>
                <c:pt idx="8866">
                  <c:v>40548.958333333336</c:v>
                </c:pt>
                <c:pt idx="8867">
                  <c:v>40549</c:v>
                </c:pt>
                <c:pt idx="8868">
                  <c:v>40549.041666666664</c:v>
                </c:pt>
                <c:pt idx="8869">
                  <c:v>40549.083333333336</c:v>
                </c:pt>
                <c:pt idx="8870">
                  <c:v>40549.125</c:v>
                </c:pt>
                <c:pt idx="8871">
                  <c:v>40549.166666666664</c:v>
                </c:pt>
                <c:pt idx="8872">
                  <c:v>40549.208333333336</c:v>
                </c:pt>
                <c:pt idx="8873">
                  <c:v>40549.25</c:v>
                </c:pt>
                <c:pt idx="8874">
                  <c:v>40549.291666666664</c:v>
                </c:pt>
                <c:pt idx="8875">
                  <c:v>40549.333333333336</c:v>
                </c:pt>
                <c:pt idx="8876">
                  <c:v>40549.375</c:v>
                </c:pt>
                <c:pt idx="8877">
                  <c:v>40549.416666666664</c:v>
                </c:pt>
                <c:pt idx="8878">
                  <c:v>40549.458333333336</c:v>
                </c:pt>
                <c:pt idx="8879">
                  <c:v>40549.5</c:v>
                </c:pt>
                <c:pt idx="8880">
                  <c:v>40549.541666666664</c:v>
                </c:pt>
                <c:pt idx="8881">
                  <c:v>40549.583333333336</c:v>
                </c:pt>
                <c:pt idx="8882">
                  <c:v>40549.625</c:v>
                </c:pt>
                <c:pt idx="8883">
                  <c:v>40549.666666666664</c:v>
                </c:pt>
                <c:pt idx="8884">
                  <c:v>40549.708333333336</c:v>
                </c:pt>
                <c:pt idx="8885">
                  <c:v>40549.75</c:v>
                </c:pt>
                <c:pt idx="8886">
                  <c:v>40549.791666666664</c:v>
                </c:pt>
                <c:pt idx="8887">
                  <c:v>40549.833333333336</c:v>
                </c:pt>
                <c:pt idx="8888">
                  <c:v>40549.875</c:v>
                </c:pt>
                <c:pt idx="8889">
                  <c:v>40549.916666666664</c:v>
                </c:pt>
                <c:pt idx="8890">
                  <c:v>40549.958333333336</c:v>
                </c:pt>
                <c:pt idx="8891">
                  <c:v>40550</c:v>
                </c:pt>
                <c:pt idx="8892">
                  <c:v>40550.041666666664</c:v>
                </c:pt>
                <c:pt idx="8893">
                  <c:v>40550.083333333336</c:v>
                </c:pt>
                <c:pt idx="8894">
                  <c:v>40550.125</c:v>
                </c:pt>
                <c:pt idx="8895">
                  <c:v>40550.166666666664</c:v>
                </c:pt>
                <c:pt idx="8896">
                  <c:v>40550.208333333336</c:v>
                </c:pt>
                <c:pt idx="8897">
                  <c:v>40550.25</c:v>
                </c:pt>
                <c:pt idx="8898">
                  <c:v>40550.291666666664</c:v>
                </c:pt>
                <c:pt idx="8899">
                  <c:v>40550.333333333336</c:v>
                </c:pt>
                <c:pt idx="8900">
                  <c:v>40550.375</c:v>
                </c:pt>
                <c:pt idx="8901">
                  <c:v>40550.416666666664</c:v>
                </c:pt>
                <c:pt idx="8902">
                  <c:v>40550.458333333336</c:v>
                </c:pt>
                <c:pt idx="8903">
                  <c:v>40550.5</c:v>
                </c:pt>
                <c:pt idx="8904">
                  <c:v>40550.541666666664</c:v>
                </c:pt>
                <c:pt idx="8905">
                  <c:v>40550.583333333336</c:v>
                </c:pt>
                <c:pt idx="8906">
                  <c:v>40550.625</c:v>
                </c:pt>
                <c:pt idx="8907">
                  <c:v>40550.666666666664</c:v>
                </c:pt>
                <c:pt idx="8908">
                  <c:v>40550.708333333336</c:v>
                </c:pt>
                <c:pt idx="8909">
                  <c:v>40550.75</c:v>
                </c:pt>
                <c:pt idx="8910">
                  <c:v>40550.791666666664</c:v>
                </c:pt>
                <c:pt idx="8911">
                  <c:v>40550.833333333336</c:v>
                </c:pt>
                <c:pt idx="8912">
                  <c:v>40550.875</c:v>
                </c:pt>
                <c:pt idx="8913">
                  <c:v>40550.916666666664</c:v>
                </c:pt>
                <c:pt idx="8914">
                  <c:v>40550.958333333336</c:v>
                </c:pt>
                <c:pt idx="8915">
                  <c:v>40551</c:v>
                </c:pt>
                <c:pt idx="8916">
                  <c:v>40551.041666666664</c:v>
                </c:pt>
                <c:pt idx="8917">
                  <c:v>40551.083333333336</c:v>
                </c:pt>
                <c:pt idx="8918">
                  <c:v>40551.125</c:v>
                </c:pt>
                <c:pt idx="8919">
                  <c:v>40551.166666666664</c:v>
                </c:pt>
                <c:pt idx="8920">
                  <c:v>40551.208333333336</c:v>
                </c:pt>
                <c:pt idx="8921">
                  <c:v>40551.25</c:v>
                </c:pt>
                <c:pt idx="8922">
                  <c:v>40551.291666666664</c:v>
                </c:pt>
                <c:pt idx="8923">
                  <c:v>40551.333333333336</c:v>
                </c:pt>
                <c:pt idx="8924">
                  <c:v>40551.375</c:v>
                </c:pt>
                <c:pt idx="8925">
                  <c:v>40551.416666666664</c:v>
                </c:pt>
                <c:pt idx="8926">
                  <c:v>40551.458333333336</c:v>
                </c:pt>
                <c:pt idx="8927">
                  <c:v>40551.5</c:v>
                </c:pt>
                <c:pt idx="8928">
                  <c:v>40551.541666666664</c:v>
                </c:pt>
                <c:pt idx="8929">
                  <c:v>40551.583333333336</c:v>
                </c:pt>
                <c:pt idx="8930">
                  <c:v>40551.625</c:v>
                </c:pt>
                <c:pt idx="8931">
                  <c:v>40551.666666666664</c:v>
                </c:pt>
                <c:pt idx="8932">
                  <c:v>40551.708333333336</c:v>
                </c:pt>
                <c:pt idx="8933">
                  <c:v>40551.75</c:v>
                </c:pt>
                <c:pt idx="8934">
                  <c:v>40551.791666666664</c:v>
                </c:pt>
                <c:pt idx="8935">
                  <c:v>40551.833333333336</c:v>
                </c:pt>
                <c:pt idx="8936">
                  <c:v>40551.875</c:v>
                </c:pt>
                <c:pt idx="8937">
                  <c:v>40551.916666666664</c:v>
                </c:pt>
                <c:pt idx="8938">
                  <c:v>40551.958333333336</c:v>
                </c:pt>
                <c:pt idx="8939">
                  <c:v>40552</c:v>
                </c:pt>
                <c:pt idx="8940">
                  <c:v>40552.041666666664</c:v>
                </c:pt>
                <c:pt idx="8941">
                  <c:v>40552.083333333336</c:v>
                </c:pt>
                <c:pt idx="8942">
                  <c:v>40552.125</c:v>
                </c:pt>
                <c:pt idx="8943">
                  <c:v>40552.166666666664</c:v>
                </c:pt>
                <c:pt idx="8944">
                  <c:v>40552.208333333336</c:v>
                </c:pt>
                <c:pt idx="8945">
                  <c:v>40552.25</c:v>
                </c:pt>
                <c:pt idx="8946">
                  <c:v>40552.291666666664</c:v>
                </c:pt>
                <c:pt idx="8947">
                  <c:v>40552.333333333336</c:v>
                </c:pt>
                <c:pt idx="8948">
                  <c:v>40552.375</c:v>
                </c:pt>
                <c:pt idx="8949">
                  <c:v>40552.416666666664</c:v>
                </c:pt>
                <c:pt idx="8950">
                  <c:v>40552.458333333336</c:v>
                </c:pt>
                <c:pt idx="8951">
                  <c:v>40552.5</c:v>
                </c:pt>
                <c:pt idx="8952">
                  <c:v>40552.541666666664</c:v>
                </c:pt>
                <c:pt idx="8953">
                  <c:v>40552.583333333336</c:v>
                </c:pt>
                <c:pt idx="8954">
                  <c:v>40552.625</c:v>
                </c:pt>
                <c:pt idx="8955">
                  <c:v>40552.666666666664</c:v>
                </c:pt>
                <c:pt idx="8956">
                  <c:v>40552.708333333336</c:v>
                </c:pt>
                <c:pt idx="8957">
                  <c:v>40552.75</c:v>
                </c:pt>
                <c:pt idx="8958">
                  <c:v>40552.791666666664</c:v>
                </c:pt>
                <c:pt idx="8959">
                  <c:v>40552.833333333336</c:v>
                </c:pt>
                <c:pt idx="8960">
                  <c:v>40552.875</c:v>
                </c:pt>
                <c:pt idx="8961">
                  <c:v>40552.916666666664</c:v>
                </c:pt>
                <c:pt idx="8962">
                  <c:v>40552.958333333336</c:v>
                </c:pt>
                <c:pt idx="8963">
                  <c:v>40553</c:v>
                </c:pt>
                <c:pt idx="8964">
                  <c:v>40553.041666666664</c:v>
                </c:pt>
                <c:pt idx="8965">
                  <c:v>40553.083333333336</c:v>
                </c:pt>
                <c:pt idx="8966">
                  <c:v>40553.125</c:v>
                </c:pt>
                <c:pt idx="8967">
                  <c:v>40553.166666666664</c:v>
                </c:pt>
                <c:pt idx="8968">
                  <c:v>40553.208333333336</c:v>
                </c:pt>
                <c:pt idx="8969">
                  <c:v>40553.25</c:v>
                </c:pt>
                <c:pt idx="8970">
                  <c:v>40553.291666666664</c:v>
                </c:pt>
                <c:pt idx="8971">
                  <c:v>40553.333333333336</c:v>
                </c:pt>
                <c:pt idx="8972">
                  <c:v>40553.375</c:v>
                </c:pt>
                <c:pt idx="8973">
                  <c:v>40553.416666666664</c:v>
                </c:pt>
                <c:pt idx="8974">
                  <c:v>40553.458333333336</c:v>
                </c:pt>
                <c:pt idx="8975">
                  <c:v>40553.5</c:v>
                </c:pt>
                <c:pt idx="8976">
                  <c:v>40553.541666666664</c:v>
                </c:pt>
                <c:pt idx="8977">
                  <c:v>40553.583333333336</c:v>
                </c:pt>
                <c:pt idx="8978">
                  <c:v>40553.625</c:v>
                </c:pt>
                <c:pt idx="8979">
                  <c:v>40553.666666666664</c:v>
                </c:pt>
                <c:pt idx="8980">
                  <c:v>40553.708333333336</c:v>
                </c:pt>
                <c:pt idx="8981">
                  <c:v>40553.75</c:v>
                </c:pt>
                <c:pt idx="8982">
                  <c:v>40553.791666666664</c:v>
                </c:pt>
                <c:pt idx="8983">
                  <c:v>40553.833333333336</c:v>
                </c:pt>
                <c:pt idx="8984">
                  <c:v>40553.875</c:v>
                </c:pt>
                <c:pt idx="8985">
                  <c:v>40553.916666666664</c:v>
                </c:pt>
                <c:pt idx="8986">
                  <c:v>40553.958333333336</c:v>
                </c:pt>
                <c:pt idx="8987">
                  <c:v>40554</c:v>
                </c:pt>
                <c:pt idx="8988">
                  <c:v>40554.041666666664</c:v>
                </c:pt>
                <c:pt idx="8989">
                  <c:v>40554.083333333336</c:v>
                </c:pt>
                <c:pt idx="8990">
                  <c:v>40554.125</c:v>
                </c:pt>
                <c:pt idx="8991">
                  <c:v>40554.166666666664</c:v>
                </c:pt>
                <c:pt idx="8992">
                  <c:v>40554.208333333336</c:v>
                </c:pt>
                <c:pt idx="8993">
                  <c:v>40554.25</c:v>
                </c:pt>
                <c:pt idx="8994">
                  <c:v>40554.291666666664</c:v>
                </c:pt>
                <c:pt idx="8995">
                  <c:v>40554.333333333336</c:v>
                </c:pt>
                <c:pt idx="8996">
                  <c:v>40554.375</c:v>
                </c:pt>
                <c:pt idx="8997">
                  <c:v>40554.416666666664</c:v>
                </c:pt>
                <c:pt idx="8998">
                  <c:v>40554.458333333336</c:v>
                </c:pt>
                <c:pt idx="8999">
                  <c:v>40554.5</c:v>
                </c:pt>
                <c:pt idx="9000">
                  <c:v>40554.541666666664</c:v>
                </c:pt>
                <c:pt idx="9001">
                  <c:v>40554.583333333336</c:v>
                </c:pt>
                <c:pt idx="9002">
                  <c:v>40554.625</c:v>
                </c:pt>
                <c:pt idx="9003">
                  <c:v>40554.666666666664</c:v>
                </c:pt>
                <c:pt idx="9004">
                  <c:v>40554.708333333336</c:v>
                </c:pt>
                <c:pt idx="9005">
                  <c:v>40554.75</c:v>
                </c:pt>
                <c:pt idx="9006">
                  <c:v>40554.791666666664</c:v>
                </c:pt>
                <c:pt idx="9007">
                  <c:v>40554.833333333336</c:v>
                </c:pt>
                <c:pt idx="9008">
                  <c:v>40554.875</c:v>
                </c:pt>
                <c:pt idx="9009">
                  <c:v>40554.916666666664</c:v>
                </c:pt>
                <c:pt idx="9010">
                  <c:v>40554.958333333336</c:v>
                </c:pt>
                <c:pt idx="9011">
                  <c:v>40555</c:v>
                </c:pt>
                <c:pt idx="9012">
                  <c:v>40555.041666666664</c:v>
                </c:pt>
                <c:pt idx="9013">
                  <c:v>40555.083333333336</c:v>
                </c:pt>
                <c:pt idx="9014">
                  <c:v>40555.125</c:v>
                </c:pt>
                <c:pt idx="9015">
                  <c:v>40555.166666666664</c:v>
                </c:pt>
                <c:pt idx="9016">
                  <c:v>40555.208333333336</c:v>
                </c:pt>
                <c:pt idx="9017">
                  <c:v>40555.25</c:v>
                </c:pt>
                <c:pt idx="9018">
                  <c:v>40555.291666666664</c:v>
                </c:pt>
                <c:pt idx="9019">
                  <c:v>40555.333333333336</c:v>
                </c:pt>
                <c:pt idx="9020">
                  <c:v>40555.375</c:v>
                </c:pt>
                <c:pt idx="9021">
                  <c:v>40555.416666666664</c:v>
                </c:pt>
                <c:pt idx="9022">
                  <c:v>40555.458333333336</c:v>
                </c:pt>
                <c:pt idx="9023">
                  <c:v>40555.5</c:v>
                </c:pt>
                <c:pt idx="9024">
                  <c:v>40555.541666666664</c:v>
                </c:pt>
                <c:pt idx="9025">
                  <c:v>40555.583333333336</c:v>
                </c:pt>
                <c:pt idx="9026">
                  <c:v>40555.625</c:v>
                </c:pt>
                <c:pt idx="9027">
                  <c:v>40555.666666666664</c:v>
                </c:pt>
                <c:pt idx="9028">
                  <c:v>40555.708333333336</c:v>
                </c:pt>
                <c:pt idx="9029">
                  <c:v>40555.75</c:v>
                </c:pt>
                <c:pt idx="9030">
                  <c:v>40555.791666666664</c:v>
                </c:pt>
                <c:pt idx="9031">
                  <c:v>40555.833333333336</c:v>
                </c:pt>
                <c:pt idx="9032">
                  <c:v>40555.875</c:v>
                </c:pt>
                <c:pt idx="9033">
                  <c:v>40555.916666666664</c:v>
                </c:pt>
                <c:pt idx="9034">
                  <c:v>40555.958333333336</c:v>
                </c:pt>
                <c:pt idx="9035">
                  <c:v>40556</c:v>
                </c:pt>
                <c:pt idx="9036">
                  <c:v>40556.041666666664</c:v>
                </c:pt>
                <c:pt idx="9037">
                  <c:v>40556.083333333336</c:v>
                </c:pt>
                <c:pt idx="9038">
                  <c:v>40556.125</c:v>
                </c:pt>
                <c:pt idx="9039">
                  <c:v>40556.166666666664</c:v>
                </c:pt>
                <c:pt idx="9040">
                  <c:v>40556.208333333336</c:v>
                </c:pt>
                <c:pt idx="9041">
                  <c:v>40556.25</c:v>
                </c:pt>
                <c:pt idx="9042">
                  <c:v>40556.291666666664</c:v>
                </c:pt>
                <c:pt idx="9043">
                  <c:v>40556.333333333336</c:v>
                </c:pt>
                <c:pt idx="9044">
                  <c:v>40556.375</c:v>
                </c:pt>
                <c:pt idx="9045">
                  <c:v>40556.416666666664</c:v>
                </c:pt>
                <c:pt idx="9046">
                  <c:v>40556.458333333336</c:v>
                </c:pt>
                <c:pt idx="9047">
                  <c:v>40556.5</c:v>
                </c:pt>
                <c:pt idx="9048">
                  <c:v>40556.541666666664</c:v>
                </c:pt>
                <c:pt idx="9049">
                  <c:v>40556.583333333336</c:v>
                </c:pt>
                <c:pt idx="9050">
                  <c:v>40556.625</c:v>
                </c:pt>
                <c:pt idx="9051">
                  <c:v>40556.666666666664</c:v>
                </c:pt>
                <c:pt idx="9052">
                  <c:v>40556.708333333336</c:v>
                </c:pt>
                <c:pt idx="9053">
                  <c:v>40556.75</c:v>
                </c:pt>
                <c:pt idx="9054">
                  <c:v>40556.791666666664</c:v>
                </c:pt>
                <c:pt idx="9055">
                  <c:v>40556.833333333336</c:v>
                </c:pt>
                <c:pt idx="9056">
                  <c:v>40556.875</c:v>
                </c:pt>
                <c:pt idx="9057">
                  <c:v>40556.916666666664</c:v>
                </c:pt>
                <c:pt idx="9058">
                  <c:v>40556.958333333336</c:v>
                </c:pt>
                <c:pt idx="9059">
                  <c:v>40557</c:v>
                </c:pt>
                <c:pt idx="9060">
                  <c:v>40557.041666666664</c:v>
                </c:pt>
                <c:pt idx="9061">
                  <c:v>40557.083333333336</c:v>
                </c:pt>
                <c:pt idx="9062">
                  <c:v>40557.125</c:v>
                </c:pt>
                <c:pt idx="9063">
                  <c:v>40557.166666666664</c:v>
                </c:pt>
                <c:pt idx="9064">
                  <c:v>40557.208333333336</c:v>
                </c:pt>
                <c:pt idx="9065">
                  <c:v>40557.25</c:v>
                </c:pt>
                <c:pt idx="9066">
                  <c:v>40557.291666666664</c:v>
                </c:pt>
                <c:pt idx="9067">
                  <c:v>40557.333333333336</c:v>
                </c:pt>
                <c:pt idx="9068">
                  <c:v>40557.375</c:v>
                </c:pt>
                <c:pt idx="9069">
                  <c:v>40557.416666666664</c:v>
                </c:pt>
                <c:pt idx="9070">
                  <c:v>40557.458333333336</c:v>
                </c:pt>
                <c:pt idx="9071">
                  <c:v>40557.5</c:v>
                </c:pt>
                <c:pt idx="9072">
                  <c:v>40557.541666666664</c:v>
                </c:pt>
                <c:pt idx="9073">
                  <c:v>40557.583333333336</c:v>
                </c:pt>
                <c:pt idx="9074">
                  <c:v>40557.625</c:v>
                </c:pt>
                <c:pt idx="9075">
                  <c:v>40557.666666666664</c:v>
                </c:pt>
                <c:pt idx="9076">
                  <c:v>40557.708333333336</c:v>
                </c:pt>
                <c:pt idx="9077">
                  <c:v>40557.75</c:v>
                </c:pt>
                <c:pt idx="9078">
                  <c:v>40557.791666666664</c:v>
                </c:pt>
                <c:pt idx="9079">
                  <c:v>40557.833333333336</c:v>
                </c:pt>
                <c:pt idx="9080">
                  <c:v>40557.875</c:v>
                </c:pt>
                <c:pt idx="9081">
                  <c:v>40557.916666666664</c:v>
                </c:pt>
                <c:pt idx="9082">
                  <c:v>40557.958333333336</c:v>
                </c:pt>
                <c:pt idx="9083">
                  <c:v>40558</c:v>
                </c:pt>
                <c:pt idx="9084">
                  <c:v>40558.041666666664</c:v>
                </c:pt>
                <c:pt idx="9085">
                  <c:v>40558.083333333336</c:v>
                </c:pt>
                <c:pt idx="9086">
                  <c:v>40558.125</c:v>
                </c:pt>
                <c:pt idx="9087">
                  <c:v>40558.166666666664</c:v>
                </c:pt>
                <c:pt idx="9088">
                  <c:v>40558.208333333336</c:v>
                </c:pt>
                <c:pt idx="9089">
                  <c:v>40558.25</c:v>
                </c:pt>
                <c:pt idx="9090">
                  <c:v>40558.291666666664</c:v>
                </c:pt>
                <c:pt idx="9091">
                  <c:v>40558.333333333336</c:v>
                </c:pt>
                <c:pt idx="9092">
                  <c:v>40558.375</c:v>
                </c:pt>
                <c:pt idx="9093">
                  <c:v>40558.416666666664</c:v>
                </c:pt>
                <c:pt idx="9094">
                  <c:v>40558.458333333336</c:v>
                </c:pt>
                <c:pt idx="9095">
                  <c:v>40558.5</c:v>
                </c:pt>
                <c:pt idx="9096">
                  <c:v>40558.541666666664</c:v>
                </c:pt>
                <c:pt idx="9097">
                  <c:v>40558.583333333336</c:v>
                </c:pt>
                <c:pt idx="9098">
                  <c:v>40558.625</c:v>
                </c:pt>
                <c:pt idx="9099">
                  <c:v>40558.666666666664</c:v>
                </c:pt>
                <c:pt idx="9100">
                  <c:v>40558.708333333336</c:v>
                </c:pt>
                <c:pt idx="9101">
                  <c:v>40558.75</c:v>
                </c:pt>
                <c:pt idx="9102">
                  <c:v>40558.791666666664</c:v>
                </c:pt>
                <c:pt idx="9103">
                  <c:v>40558.833333333336</c:v>
                </c:pt>
                <c:pt idx="9104">
                  <c:v>40558.875</c:v>
                </c:pt>
                <c:pt idx="9105">
                  <c:v>40558.916666666664</c:v>
                </c:pt>
                <c:pt idx="9106">
                  <c:v>40558.958333333336</c:v>
                </c:pt>
                <c:pt idx="9107">
                  <c:v>40559</c:v>
                </c:pt>
                <c:pt idx="9108">
                  <c:v>40559.041666666664</c:v>
                </c:pt>
                <c:pt idx="9109">
                  <c:v>40559.083333333336</c:v>
                </c:pt>
                <c:pt idx="9110">
                  <c:v>40559.125</c:v>
                </c:pt>
                <c:pt idx="9111">
                  <c:v>40559.166666666664</c:v>
                </c:pt>
                <c:pt idx="9112">
                  <c:v>40559.208333333336</c:v>
                </c:pt>
                <c:pt idx="9113">
                  <c:v>40559.25</c:v>
                </c:pt>
                <c:pt idx="9114">
                  <c:v>40559.291666666664</c:v>
                </c:pt>
                <c:pt idx="9115">
                  <c:v>40559.333333333336</c:v>
                </c:pt>
                <c:pt idx="9116">
                  <c:v>40559.375</c:v>
                </c:pt>
                <c:pt idx="9117">
                  <c:v>40559.416666666664</c:v>
                </c:pt>
                <c:pt idx="9118">
                  <c:v>40559.458333333336</c:v>
                </c:pt>
                <c:pt idx="9119">
                  <c:v>40559.5</c:v>
                </c:pt>
                <c:pt idx="9120">
                  <c:v>40559.541666666664</c:v>
                </c:pt>
                <c:pt idx="9121">
                  <c:v>40559.583333333336</c:v>
                </c:pt>
                <c:pt idx="9122">
                  <c:v>40559.625</c:v>
                </c:pt>
                <c:pt idx="9123">
                  <c:v>40559.666666666664</c:v>
                </c:pt>
                <c:pt idx="9124">
                  <c:v>40559.708333333336</c:v>
                </c:pt>
                <c:pt idx="9125">
                  <c:v>40559.75</c:v>
                </c:pt>
                <c:pt idx="9126">
                  <c:v>40559.791666666664</c:v>
                </c:pt>
                <c:pt idx="9127">
                  <c:v>40559.833333333336</c:v>
                </c:pt>
                <c:pt idx="9128">
                  <c:v>40559.875</c:v>
                </c:pt>
                <c:pt idx="9129">
                  <c:v>40559.916666666664</c:v>
                </c:pt>
                <c:pt idx="9130">
                  <c:v>40559.958333333336</c:v>
                </c:pt>
                <c:pt idx="9131">
                  <c:v>40560</c:v>
                </c:pt>
                <c:pt idx="9132">
                  <c:v>40560.041666666664</c:v>
                </c:pt>
                <c:pt idx="9133">
                  <c:v>40560.083333333336</c:v>
                </c:pt>
                <c:pt idx="9134">
                  <c:v>40560.125</c:v>
                </c:pt>
                <c:pt idx="9135">
                  <c:v>40560.166666666664</c:v>
                </c:pt>
                <c:pt idx="9136">
                  <c:v>40560.208333333336</c:v>
                </c:pt>
                <c:pt idx="9137">
                  <c:v>40560.25</c:v>
                </c:pt>
                <c:pt idx="9138">
                  <c:v>40560.291666666664</c:v>
                </c:pt>
                <c:pt idx="9139">
                  <c:v>40560.333333333336</c:v>
                </c:pt>
                <c:pt idx="9140">
                  <c:v>40560.375</c:v>
                </c:pt>
                <c:pt idx="9141">
                  <c:v>40560.416666666664</c:v>
                </c:pt>
                <c:pt idx="9142">
                  <c:v>40560.458333333336</c:v>
                </c:pt>
                <c:pt idx="9143">
                  <c:v>40560.5</c:v>
                </c:pt>
                <c:pt idx="9144">
                  <c:v>40560.541666666664</c:v>
                </c:pt>
                <c:pt idx="9145">
                  <c:v>40560.583333333336</c:v>
                </c:pt>
                <c:pt idx="9146">
                  <c:v>40560.625</c:v>
                </c:pt>
                <c:pt idx="9147">
                  <c:v>40560.666666666664</c:v>
                </c:pt>
                <c:pt idx="9148">
                  <c:v>40560.708333333336</c:v>
                </c:pt>
                <c:pt idx="9149">
                  <c:v>40560.75</c:v>
                </c:pt>
                <c:pt idx="9150">
                  <c:v>40560.791666666664</c:v>
                </c:pt>
                <c:pt idx="9151">
                  <c:v>40560.833333333336</c:v>
                </c:pt>
                <c:pt idx="9152">
                  <c:v>40560.875</c:v>
                </c:pt>
                <c:pt idx="9153">
                  <c:v>40560.916666666664</c:v>
                </c:pt>
                <c:pt idx="9154">
                  <c:v>40560.958333333336</c:v>
                </c:pt>
                <c:pt idx="9155">
                  <c:v>40561</c:v>
                </c:pt>
                <c:pt idx="9156">
                  <c:v>40561.041666666664</c:v>
                </c:pt>
                <c:pt idx="9157">
                  <c:v>40561.083333333336</c:v>
                </c:pt>
                <c:pt idx="9158">
                  <c:v>40561.125</c:v>
                </c:pt>
                <c:pt idx="9159">
                  <c:v>40561.166666666664</c:v>
                </c:pt>
                <c:pt idx="9160">
                  <c:v>40561.208333333336</c:v>
                </c:pt>
                <c:pt idx="9161">
                  <c:v>40561.25</c:v>
                </c:pt>
                <c:pt idx="9162">
                  <c:v>40561.291666666664</c:v>
                </c:pt>
                <c:pt idx="9163">
                  <c:v>40561.333333333336</c:v>
                </c:pt>
                <c:pt idx="9164">
                  <c:v>40561.375</c:v>
                </c:pt>
                <c:pt idx="9165">
                  <c:v>40561.416666666664</c:v>
                </c:pt>
                <c:pt idx="9166">
                  <c:v>40561.458333333336</c:v>
                </c:pt>
                <c:pt idx="9167">
                  <c:v>40561.5</c:v>
                </c:pt>
                <c:pt idx="9168">
                  <c:v>40561.541666666664</c:v>
                </c:pt>
                <c:pt idx="9169">
                  <c:v>40561.583333333336</c:v>
                </c:pt>
                <c:pt idx="9170">
                  <c:v>40561.625</c:v>
                </c:pt>
                <c:pt idx="9171">
                  <c:v>40561.666666666664</c:v>
                </c:pt>
                <c:pt idx="9172">
                  <c:v>40561.708333333336</c:v>
                </c:pt>
                <c:pt idx="9173">
                  <c:v>40561.75</c:v>
                </c:pt>
                <c:pt idx="9174">
                  <c:v>40561.791666666664</c:v>
                </c:pt>
                <c:pt idx="9175">
                  <c:v>40561.833333333336</c:v>
                </c:pt>
                <c:pt idx="9176">
                  <c:v>40561.875</c:v>
                </c:pt>
                <c:pt idx="9177">
                  <c:v>40561.916666666664</c:v>
                </c:pt>
                <c:pt idx="9178">
                  <c:v>40561.958333333336</c:v>
                </c:pt>
                <c:pt idx="9179">
                  <c:v>40562</c:v>
                </c:pt>
                <c:pt idx="9180">
                  <c:v>40562.041666666664</c:v>
                </c:pt>
                <c:pt idx="9181">
                  <c:v>40562.083333333336</c:v>
                </c:pt>
                <c:pt idx="9182">
                  <c:v>40562.125</c:v>
                </c:pt>
                <c:pt idx="9183">
                  <c:v>40562.166666666664</c:v>
                </c:pt>
                <c:pt idx="9184">
                  <c:v>40562.208333333336</c:v>
                </c:pt>
                <c:pt idx="9185">
                  <c:v>40562.25</c:v>
                </c:pt>
                <c:pt idx="9186">
                  <c:v>40562.291666666664</c:v>
                </c:pt>
                <c:pt idx="9187">
                  <c:v>40562.333333333336</c:v>
                </c:pt>
                <c:pt idx="9188">
                  <c:v>40562.375</c:v>
                </c:pt>
                <c:pt idx="9189">
                  <c:v>40562.416666666664</c:v>
                </c:pt>
                <c:pt idx="9190">
                  <c:v>40562.458333333336</c:v>
                </c:pt>
                <c:pt idx="9191">
                  <c:v>40562.5</c:v>
                </c:pt>
                <c:pt idx="9192">
                  <c:v>40562.541666666664</c:v>
                </c:pt>
                <c:pt idx="9193">
                  <c:v>40562.583333333336</c:v>
                </c:pt>
                <c:pt idx="9194">
                  <c:v>40562.625</c:v>
                </c:pt>
                <c:pt idx="9195">
                  <c:v>40562.666666666664</c:v>
                </c:pt>
                <c:pt idx="9196">
                  <c:v>40562.708333333336</c:v>
                </c:pt>
                <c:pt idx="9197">
                  <c:v>40562.75</c:v>
                </c:pt>
                <c:pt idx="9198">
                  <c:v>40562.791666666664</c:v>
                </c:pt>
                <c:pt idx="9199">
                  <c:v>40562.833333333336</c:v>
                </c:pt>
                <c:pt idx="9200">
                  <c:v>40562.875</c:v>
                </c:pt>
                <c:pt idx="9201">
                  <c:v>40562.916666666664</c:v>
                </c:pt>
                <c:pt idx="9202">
                  <c:v>40562.958333333336</c:v>
                </c:pt>
                <c:pt idx="9203">
                  <c:v>40563</c:v>
                </c:pt>
                <c:pt idx="9204">
                  <c:v>40563.041666666664</c:v>
                </c:pt>
                <c:pt idx="9205">
                  <c:v>40563.083333333336</c:v>
                </c:pt>
                <c:pt idx="9206">
                  <c:v>40563.125</c:v>
                </c:pt>
                <c:pt idx="9207">
                  <c:v>40563.166666666664</c:v>
                </c:pt>
                <c:pt idx="9208">
                  <c:v>40563.208333333336</c:v>
                </c:pt>
                <c:pt idx="9209">
                  <c:v>40563.25</c:v>
                </c:pt>
                <c:pt idx="9210">
                  <c:v>40563.291666666664</c:v>
                </c:pt>
                <c:pt idx="9211">
                  <c:v>40563.333333333336</c:v>
                </c:pt>
                <c:pt idx="9212">
                  <c:v>40563.375</c:v>
                </c:pt>
                <c:pt idx="9213">
                  <c:v>40563.416666666664</c:v>
                </c:pt>
                <c:pt idx="9214">
                  <c:v>40563.458333333336</c:v>
                </c:pt>
                <c:pt idx="9215">
                  <c:v>40563.5</c:v>
                </c:pt>
                <c:pt idx="9216">
                  <c:v>40563.541666666664</c:v>
                </c:pt>
                <c:pt idx="9217">
                  <c:v>40563.583333333336</c:v>
                </c:pt>
                <c:pt idx="9218">
                  <c:v>40563.625</c:v>
                </c:pt>
                <c:pt idx="9219">
                  <c:v>40563.666666666664</c:v>
                </c:pt>
                <c:pt idx="9220">
                  <c:v>40563.708333333336</c:v>
                </c:pt>
                <c:pt idx="9221">
                  <c:v>40563.75</c:v>
                </c:pt>
                <c:pt idx="9222">
                  <c:v>40563.791666666664</c:v>
                </c:pt>
                <c:pt idx="9223">
                  <c:v>40563.833333333336</c:v>
                </c:pt>
                <c:pt idx="9224">
                  <c:v>40563.875</c:v>
                </c:pt>
                <c:pt idx="9225">
                  <c:v>40563.916666666664</c:v>
                </c:pt>
                <c:pt idx="9226">
                  <c:v>40563.958333333336</c:v>
                </c:pt>
                <c:pt idx="9227">
                  <c:v>40564</c:v>
                </c:pt>
                <c:pt idx="9228">
                  <c:v>40564.041666666664</c:v>
                </c:pt>
                <c:pt idx="9229">
                  <c:v>40564.083333333336</c:v>
                </c:pt>
                <c:pt idx="9230">
                  <c:v>40564.125</c:v>
                </c:pt>
                <c:pt idx="9231">
                  <c:v>40564.166666666664</c:v>
                </c:pt>
                <c:pt idx="9232">
                  <c:v>40564.208333333336</c:v>
                </c:pt>
                <c:pt idx="9233">
                  <c:v>40564.25</c:v>
                </c:pt>
                <c:pt idx="9234">
                  <c:v>40564.291666666664</c:v>
                </c:pt>
                <c:pt idx="9235">
                  <c:v>40564.333333333336</c:v>
                </c:pt>
                <c:pt idx="9236">
                  <c:v>40564.375</c:v>
                </c:pt>
                <c:pt idx="9237">
                  <c:v>40564.416666666664</c:v>
                </c:pt>
                <c:pt idx="9238">
                  <c:v>40564.458333333336</c:v>
                </c:pt>
                <c:pt idx="9239">
                  <c:v>40564.5</c:v>
                </c:pt>
                <c:pt idx="9240">
                  <c:v>40564.541666666664</c:v>
                </c:pt>
                <c:pt idx="9241">
                  <c:v>40564.583333333336</c:v>
                </c:pt>
                <c:pt idx="9242">
                  <c:v>40564.625</c:v>
                </c:pt>
                <c:pt idx="9243">
                  <c:v>40564.666666666664</c:v>
                </c:pt>
                <c:pt idx="9244">
                  <c:v>40564.708333333336</c:v>
                </c:pt>
                <c:pt idx="9245">
                  <c:v>40564.75</c:v>
                </c:pt>
                <c:pt idx="9246">
                  <c:v>40564.791666666664</c:v>
                </c:pt>
                <c:pt idx="9247">
                  <c:v>40564.833333333336</c:v>
                </c:pt>
                <c:pt idx="9248">
                  <c:v>40564.875</c:v>
                </c:pt>
                <c:pt idx="9249">
                  <c:v>40564.916666666664</c:v>
                </c:pt>
                <c:pt idx="9250">
                  <c:v>40564.958333333336</c:v>
                </c:pt>
                <c:pt idx="9251">
                  <c:v>40565</c:v>
                </c:pt>
                <c:pt idx="9252">
                  <c:v>40565.041666666664</c:v>
                </c:pt>
                <c:pt idx="9253">
                  <c:v>40565.083333333336</c:v>
                </c:pt>
                <c:pt idx="9254">
                  <c:v>40565.125</c:v>
                </c:pt>
                <c:pt idx="9255">
                  <c:v>40565.166666666664</c:v>
                </c:pt>
                <c:pt idx="9256">
                  <c:v>40565.208333333336</c:v>
                </c:pt>
                <c:pt idx="9257">
                  <c:v>40565.25</c:v>
                </c:pt>
                <c:pt idx="9258">
                  <c:v>40565.291666666664</c:v>
                </c:pt>
                <c:pt idx="9259">
                  <c:v>40565.333333333336</c:v>
                </c:pt>
                <c:pt idx="9260">
                  <c:v>40565.375</c:v>
                </c:pt>
                <c:pt idx="9261">
                  <c:v>40565.416666666664</c:v>
                </c:pt>
                <c:pt idx="9262">
                  <c:v>40565.458333333336</c:v>
                </c:pt>
                <c:pt idx="9263">
                  <c:v>40565.5</c:v>
                </c:pt>
                <c:pt idx="9264">
                  <c:v>40565.541666666664</c:v>
                </c:pt>
                <c:pt idx="9265">
                  <c:v>40565.583333333336</c:v>
                </c:pt>
                <c:pt idx="9266">
                  <c:v>40565.625</c:v>
                </c:pt>
                <c:pt idx="9267">
                  <c:v>40565.666666666664</c:v>
                </c:pt>
                <c:pt idx="9268">
                  <c:v>40565.708333333336</c:v>
                </c:pt>
                <c:pt idx="9269">
                  <c:v>40565.75</c:v>
                </c:pt>
                <c:pt idx="9270">
                  <c:v>40565.791666666664</c:v>
                </c:pt>
                <c:pt idx="9271">
                  <c:v>40565.833333333336</c:v>
                </c:pt>
                <c:pt idx="9272">
                  <c:v>40565.875</c:v>
                </c:pt>
                <c:pt idx="9273">
                  <c:v>40565.916666666664</c:v>
                </c:pt>
                <c:pt idx="9274">
                  <c:v>40565.958333333336</c:v>
                </c:pt>
                <c:pt idx="9275">
                  <c:v>40566</c:v>
                </c:pt>
                <c:pt idx="9276">
                  <c:v>40566.041666666664</c:v>
                </c:pt>
                <c:pt idx="9277">
                  <c:v>40566.083333333336</c:v>
                </c:pt>
                <c:pt idx="9278">
                  <c:v>40566.125</c:v>
                </c:pt>
                <c:pt idx="9279">
                  <c:v>40566.166666666664</c:v>
                </c:pt>
                <c:pt idx="9280">
                  <c:v>40566.208333333336</c:v>
                </c:pt>
                <c:pt idx="9281">
                  <c:v>40566.25</c:v>
                </c:pt>
                <c:pt idx="9282">
                  <c:v>40566.291666666664</c:v>
                </c:pt>
                <c:pt idx="9283">
                  <c:v>40566.333333333336</c:v>
                </c:pt>
                <c:pt idx="9284">
                  <c:v>40566.375</c:v>
                </c:pt>
                <c:pt idx="9285">
                  <c:v>40566.416666666664</c:v>
                </c:pt>
                <c:pt idx="9286">
                  <c:v>40566.458333333336</c:v>
                </c:pt>
                <c:pt idx="9287">
                  <c:v>40566.5</c:v>
                </c:pt>
                <c:pt idx="9288">
                  <c:v>40566.541666666664</c:v>
                </c:pt>
                <c:pt idx="9289">
                  <c:v>40566.583333333336</c:v>
                </c:pt>
                <c:pt idx="9290">
                  <c:v>40566.625</c:v>
                </c:pt>
                <c:pt idx="9291">
                  <c:v>40566.666666666664</c:v>
                </c:pt>
                <c:pt idx="9292">
                  <c:v>40566.708333333336</c:v>
                </c:pt>
                <c:pt idx="9293">
                  <c:v>40566.75</c:v>
                </c:pt>
                <c:pt idx="9294">
                  <c:v>40566.791666666664</c:v>
                </c:pt>
                <c:pt idx="9295">
                  <c:v>40566.833333333336</c:v>
                </c:pt>
                <c:pt idx="9296">
                  <c:v>40566.875</c:v>
                </c:pt>
                <c:pt idx="9297">
                  <c:v>40566.916666666664</c:v>
                </c:pt>
                <c:pt idx="9298">
                  <c:v>40566.958333333336</c:v>
                </c:pt>
                <c:pt idx="9299">
                  <c:v>40567</c:v>
                </c:pt>
                <c:pt idx="9300">
                  <c:v>40567.041666666664</c:v>
                </c:pt>
                <c:pt idx="9301">
                  <c:v>40567.083333333336</c:v>
                </c:pt>
                <c:pt idx="9302">
                  <c:v>40567.125</c:v>
                </c:pt>
                <c:pt idx="9303">
                  <c:v>40567.166666666664</c:v>
                </c:pt>
                <c:pt idx="9304">
                  <c:v>40567.208333333336</c:v>
                </c:pt>
                <c:pt idx="9305">
                  <c:v>40567.25</c:v>
                </c:pt>
                <c:pt idx="9306">
                  <c:v>40567.291666666664</c:v>
                </c:pt>
                <c:pt idx="9307">
                  <c:v>40567.333333333336</c:v>
                </c:pt>
                <c:pt idx="9308">
                  <c:v>40567.375</c:v>
                </c:pt>
                <c:pt idx="9309">
                  <c:v>40567.416666666664</c:v>
                </c:pt>
                <c:pt idx="9310">
                  <c:v>40567.458333333336</c:v>
                </c:pt>
                <c:pt idx="9311">
                  <c:v>40567.5</c:v>
                </c:pt>
                <c:pt idx="9312">
                  <c:v>40567.541666666664</c:v>
                </c:pt>
                <c:pt idx="9313">
                  <c:v>40567.583333333336</c:v>
                </c:pt>
                <c:pt idx="9314">
                  <c:v>40567.625</c:v>
                </c:pt>
                <c:pt idx="9315">
                  <c:v>40567.666666666664</c:v>
                </c:pt>
                <c:pt idx="9316">
                  <c:v>40567.708333333336</c:v>
                </c:pt>
                <c:pt idx="9317">
                  <c:v>40567.75</c:v>
                </c:pt>
                <c:pt idx="9318">
                  <c:v>40567.791666666664</c:v>
                </c:pt>
                <c:pt idx="9319">
                  <c:v>40567.833333333336</c:v>
                </c:pt>
                <c:pt idx="9320">
                  <c:v>40567.875</c:v>
                </c:pt>
                <c:pt idx="9321">
                  <c:v>40567.916666666664</c:v>
                </c:pt>
                <c:pt idx="9322">
                  <c:v>40567.958333333336</c:v>
                </c:pt>
                <c:pt idx="9323">
                  <c:v>40568</c:v>
                </c:pt>
                <c:pt idx="9324">
                  <c:v>40568.041666666664</c:v>
                </c:pt>
                <c:pt idx="9325">
                  <c:v>40568.083333333336</c:v>
                </c:pt>
                <c:pt idx="9326">
                  <c:v>40568.125</c:v>
                </c:pt>
                <c:pt idx="9327">
                  <c:v>40568.166666666664</c:v>
                </c:pt>
                <c:pt idx="9328">
                  <c:v>40568.208333333336</c:v>
                </c:pt>
                <c:pt idx="9329">
                  <c:v>40568.25</c:v>
                </c:pt>
                <c:pt idx="9330">
                  <c:v>40568.291666666664</c:v>
                </c:pt>
                <c:pt idx="9331">
                  <c:v>40568.333333333336</c:v>
                </c:pt>
                <c:pt idx="9332">
                  <c:v>40568.375</c:v>
                </c:pt>
                <c:pt idx="9333">
                  <c:v>40568.416666666664</c:v>
                </c:pt>
                <c:pt idx="9334">
                  <c:v>40568.458333333336</c:v>
                </c:pt>
                <c:pt idx="9335">
                  <c:v>40568.5</c:v>
                </c:pt>
                <c:pt idx="9336">
                  <c:v>40568.541666666664</c:v>
                </c:pt>
                <c:pt idx="9337">
                  <c:v>40568.583333333336</c:v>
                </c:pt>
                <c:pt idx="9338">
                  <c:v>40568.625</c:v>
                </c:pt>
                <c:pt idx="9339">
                  <c:v>40568.666666666664</c:v>
                </c:pt>
                <c:pt idx="9340">
                  <c:v>40568.708333333336</c:v>
                </c:pt>
                <c:pt idx="9341">
                  <c:v>40568.75</c:v>
                </c:pt>
                <c:pt idx="9342">
                  <c:v>40568.791666666664</c:v>
                </c:pt>
                <c:pt idx="9343">
                  <c:v>40568.833333333336</c:v>
                </c:pt>
                <c:pt idx="9344">
                  <c:v>40568.875</c:v>
                </c:pt>
                <c:pt idx="9345">
                  <c:v>40568.916666666664</c:v>
                </c:pt>
                <c:pt idx="9346">
                  <c:v>40568.958333333336</c:v>
                </c:pt>
                <c:pt idx="9347">
                  <c:v>40569</c:v>
                </c:pt>
                <c:pt idx="9348">
                  <c:v>40569.041666666664</c:v>
                </c:pt>
                <c:pt idx="9349">
                  <c:v>40569.083333333336</c:v>
                </c:pt>
                <c:pt idx="9350">
                  <c:v>40569.125</c:v>
                </c:pt>
                <c:pt idx="9351">
                  <c:v>40569.166666666664</c:v>
                </c:pt>
                <c:pt idx="9352">
                  <c:v>40569.208333333336</c:v>
                </c:pt>
                <c:pt idx="9353">
                  <c:v>40569.25</c:v>
                </c:pt>
                <c:pt idx="9354">
                  <c:v>40569.291666666664</c:v>
                </c:pt>
                <c:pt idx="9355">
                  <c:v>40569.333333333336</c:v>
                </c:pt>
                <c:pt idx="9356">
                  <c:v>40569.375</c:v>
                </c:pt>
                <c:pt idx="9357">
                  <c:v>40569.416666666664</c:v>
                </c:pt>
                <c:pt idx="9358">
                  <c:v>40569.458333333336</c:v>
                </c:pt>
                <c:pt idx="9359">
                  <c:v>40569.5</c:v>
                </c:pt>
                <c:pt idx="9360">
                  <c:v>40569.541666666664</c:v>
                </c:pt>
                <c:pt idx="9361">
                  <c:v>40569.583333333336</c:v>
                </c:pt>
                <c:pt idx="9362">
                  <c:v>40569.625</c:v>
                </c:pt>
                <c:pt idx="9363">
                  <c:v>40569.666666666664</c:v>
                </c:pt>
                <c:pt idx="9364">
                  <c:v>40569.708333333336</c:v>
                </c:pt>
                <c:pt idx="9365">
                  <c:v>40569.75</c:v>
                </c:pt>
                <c:pt idx="9366">
                  <c:v>40569.791666666664</c:v>
                </c:pt>
                <c:pt idx="9367">
                  <c:v>40569.833333333336</c:v>
                </c:pt>
                <c:pt idx="9368">
                  <c:v>40569.875</c:v>
                </c:pt>
                <c:pt idx="9369">
                  <c:v>40569.916666666664</c:v>
                </c:pt>
                <c:pt idx="9370">
                  <c:v>40569.958333333336</c:v>
                </c:pt>
                <c:pt idx="9371">
                  <c:v>40570</c:v>
                </c:pt>
                <c:pt idx="9372">
                  <c:v>40570.041666666664</c:v>
                </c:pt>
                <c:pt idx="9373">
                  <c:v>40570.083333333336</c:v>
                </c:pt>
                <c:pt idx="9374">
                  <c:v>40570.125</c:v>
                </c:pt>
                <c:pt idx="9375">
                  <c:v>40570.166666666664</c:v>
                </c:pt>
                <c:pt idx="9376">
                  <c:v>40570.208333333336</c:v>
                </c:pt>
                <c:pt idx="9377">
                  <c:v>40570.25</c:v>
                </c:pt>
                <c:pt idx="9378">
                  <c:v>40570.291666666664</c:v>
                </c:pt>
                <c:pt idx="9379">
                  <c:v>40570.333333333336</c:v>
                </c:pt>
                <c:pt idx="9380">
                  <c:v>40570.375</c:v>
                </c:pt>
                <c:pt idx="9381">
                  <c:v>40570.416666666664</c:v>
                </c:pt>
                <c:pt idx="9382">
                  <c:v>40570.458333333336</c:v>
                </c:pt>
                <c:pt idx="9383">
                  <c:v>40570.5</c:v>
                </c:pt>
                <c:pt idx="9384">
                  <c:v>40570.541666666664</c:v>
                </c:pt>
                <c:pt idx="9385">
                  <c:v>40570.583333333336</c:v>
                </c:pt>
                <c:pt idx="9386">
                  <c:v>40570.625</c:v>
                </c:pt>
                <c:pt idx="9387">
                  <c:v>40570.666666666664</c:v>
                </c:pt>
                <c:pt idx="9388">
                  <c:v>40570.708333333336</c:v>
                </c:pt>
                <c:pt idx="9389">
                  <c:v>40570.75</c:v>
                </c:pt>
                <c:pt idx="9390">
                  <c:v>40570.791666666664</c:v>
                </c:pt>
                <c:pt idx="9391">
                  <c:v>40570.833333333336</c:v>
                </c:pt>
                <c:pt idx="9392">
                  <c:v>40570.875</c:v>
                </c:pt>
                <c:pt idx="9393">
                  <c:v>40570.916666666664</c:v>
                </c:pt>
                <c:pt idx="9394">
                  <c:v>40570.958333333336</c:v>
                </c:pt>
                <c:pt idx="9395">
                  <c:v>40571</c:v>
                </c:pt>
                <c:pt idx="9396">
                  <c:v>40571.041666666664</c:v>
                </c:pt>
                <c:pt idx="9397">
                  <c:v>40571.083333333336</c:v>
                </c:pt>
                <c:pt idx="9398">
                  <c:v>40571.125</c:v>
                </c:pt>
                <c:pt idx="9399">
                  <c:v>40571.166666666664</c:v>
                </c:pt>
                <c:pt idx="9400">
                  <c:v>40571.208333333336</c:v>
                </c:pt>
                <c:pt idx="9401">
                  <c:v>40571.25</c:v>
                </c:pt>
                <c:pt idx="9402">
                  <c:v>40571.291666666664</c:v>
                </c:pt>
                <c:pt idx="9403">
                  <c:v>40571.333333333336</c:v>
                </c:pt>
                <c:pt idx="9404">
                  <c:v>40571.375</c:v>
                </c:pt>
                <c:pt idx="9405">
                  <c:v>40571.416666666664</c:v>
                </c:pt>
                <c:pt idx="9406">
                  <c:v>40571.458333333336</c:v>
                </c:pt>
                <c:pt idx="9407">
                  <c:v>40571.5</c:v>
                </c:pt>
                <c:pt idx="9408">
                  <c:v>40571.541666666664</c:v>
                </c:pt>
                <c:pt idx="9409">
                  <c:v>40571.583333333336</c:v>
                </c:pt>
                <c:pt idx="9410">
                  <c:v>40571.625</c:v>
                </c:pt>
                <c:pt idx="9411">
                  <c:v>40571.666666666664</c:v>
                </c:pt>
                <c:pt idx="9412">
                  <c:v>40571.708333333336</c:v>
                </c:pt>
                <c:pt idx="9413">
                  <c:v>40571.75</c:v>
                </c:pt>
                <c:pt idx="9414">
                  <c:v>40571.791666666664</c:v>
                </c:pt>
                <c:pt idx="9415">
                  <c:v>40571.833333333336</c:v>
                </c:pt>
                <c:pt idx="9416">
                  <c:v>40571.875</c:v>
                </c:pt>
                <c:pt idx="9417">
                  <c:v>40571.916666666664</c:v>
                </c:pt>
                <c:pt idx="9418">
                  <c:v>40571.958333333336</c:v>
                </c:pt>
                <c:pt idx="9419">
                  <c:v>40572</c:v>
                </c:pt>
                <c:pt idx="9420">
                  <c:v>40572.041666666664</c:v>
                </c:pt>
                <c:pt idx="9421">
                  <c:v>40572.083333333336</c:v>
                </c:pt>
                <c:pt idx="9422">
                  <c:v>40572.125</c:v>
                </c:pt>
                <c:pt idx="9423">
                  <c:v>40572.166666666664</c:v>
                </c:pt>
                <c:pt idx="9424">
                  <c:v>40572.208333333336</c:v>
                </c:pt>
                <c:pt idx="9425">
                  <c:v>40572.25</c:v>
                </c:pt>
                <c:pt idx="9426">
                  <c:v>40572.291666666664</c:v>
                </c:pt>
                <c:pt idx="9427">
                  <c:v>40572.333333333336</c:v>
                </c:pt>
                <c:pt idx="9428">
                  <c:v>40572.375</c:v>
                </c:pt>
                <c:pt idx="9429">
                  <c:v>40572.416666666664</c:v>
                </c:pt>
                <c:pt idx="9430">
                  <c:v>40572.458333333336</c:v>
                </c:pt>
                <c:pt idx="9431">
                  <c:v>40572.5</c:v>
                </c:pt>
                <c:pt idx="9432">
                  <c:v>40572.541666666664</c:v>
                </c:pt>
                <c:pt idx="9433">
                  <c:v>40572.583333333336</c:v>
                </c:pt>
                <c:pt idx="9434">
                  <c:v>40572.625</c:v>
                </c:pt>
                <c:pt idx="9435">
                  <c:v>40572.666666666664</c:v>
                </c:pt>
                <c:pt idx="9436">
                  <c:v>40572.708333333336</c:v>
                </c:pt>
                <c:pt idx="9437">
                  <c:v>40572.75</c:v>
                </c:pt>
                <c:pt idx="9438">
                  <c:v>40572.791666666664</c:v>
                </c:pt>
                <c:pt idx="9439">
                  <c:v>40572.833333333336</c:v>
                </c:pt>
                <c:pt idx="9440">
                  <c:v>40572.875</c:v>
                </c:pt>
                <c:pt idx="9441">
                  <c:v>40572.916666666664</c:v>
                </c:pt>
                <c:pt idx="9442">
                  <c:v>40572.958333333336</c:v>
                </c:pt>
                <c:pt idx="9443">
                  <c:v>40573</c:v>
                </c:pt>
                <c:pt idx="9444">
                  <c:v>40573.041666666664</c:v>
                </c:pt>
                <c:pt idx="9445">
                  <c:v>40573.083333333336</c:v>
                </c:pt>
                <c:pt idx="9446">
                  <c:v>40573.125</c:v>
                </c:pt>
                <c:pt idx="9447">
                  <c:v>40573.166666666664</c:v>
                </c:pt>
                <c:pt idx="9448">
                  <c:v>40573.208333333336</c:v>
                </c:pt>
                <c:pt idx="9449">
                  <c:v>40573.25</c:v>
                </c:pt>
                <c:pt idx="9450">
                  <c:v>40573.291666666664</c:v>
                </c:pt>
                <c:pt idx="9451">
                  <c:v>40573.333333333336</c:v>
                </c:pt>
                <c:pt idx="9452">
                  <c:v>40573.375</c:v>
                </c:pt>
                <c:pt idx="9453">
                  <c:v>40573.416666666664</c:v>
                </c:pt>
                <c:pt idx="9454">
                  <c:v>40573.458333333336</c:v>
                </c:pt>
                <c:pt idx="9455">
                  <c:v>40573.5</c:v>
                </c:pt>
                <c:pt idx="9456">
                  <c:v>40573.541666666664</c:v>
                </c:pt>
                <c:pt idx="9457">
                  <c:v>40573.583333333336</c:v>
                </c:pt>
                <c:pt idx="9458">
                  <c:v>40573.625</c:v>
                </c:pt>
                <c:pt idx="9459">
                  <c:v>40573.666666666664</c:v>
                </c:pt>
                <c:pt idx="9460">
                  <c:v>40573.708333333336</c:v>
                </c:pt>
                <c:pt idx="9461">
                  <c:v>40573.75</c:v>
                </c:pt>
                <c:pt idx="9462">
                  <c:v>40573.791666666664</c:v>
                </c:pt>
                <c:pt idx="9463">
                  <c:v>40573.833333333336</c:v>
                </c:pt>
                <c:pt idx="9464">
                  <c:v>40573.875</c:v>
                </c:pt>
                <c:pt idx="9465">
                  <c:v>40573.916666666664</c:v>
                </c:pt>
                <c:pt idx="9466">
                  <c:v>40573.958333333336</c:v>
                </c:pt>
                <c:pt idx="9467">
                  <c:v>40574</c:v>
                </c:pt>
                <c:pt idx="9468">
                  <c:v>40574.041666666664</c:v>
                </c:pt>
                <c:pt idx="9469">
                  <c:v>40574.083333333336</c:v>
                </c:pt>
                <c:pt idx="9470">
                  <c:v>40574.125</c:v>
                </c:pt>
                <c:pt idx="9471">
                  <c:v>40574.166666666664</c:v>
                </c:pt>
                <c:pt idx="9472">
                  <c:v>40574.208333333336</c:v>
                </c:pt>
                <c:pt idx="9473">
                  <c:v>40574.25</c:v>
                </c:pt>
                <c:pt idx="9474">
                  <c:v>40574.291666666664</c:v>
                </c:pt>
                <c:pt idx="9475">
                  <c:v>40574.333333333336</c:v>
                </c:pt>
                <c:pt idx="9476">
                  <c:v>40574.375</c:v>
                </c:pt>
                <c:pt idx="9477">
                  <c:v>40574.416666666664</c:v>
                </c:pt>
                <c:pt idx="9478">
                  <c:v>40574.458333333336</c:v>
                </c:pt>
                <c:pt idx="9479">
                  <c:v>40574.5</c:v>
                </c:pt>
                <c:pt idx="9480">
                  <c:v>40574.541666666664</c:v>
                </c:pt>
                <c:pt idx="9481">
                  <c:v>40574.583333333336</c:v>
                </c:pt>
                <c:pt idx="9482">
                  <c:v>40574.625</c:v>
                </c:pt>
                <c:pt idx="9483">
                  <c:v>40574.666666666664</c:v>
                </c:pt>
                <c:pt idx="9484">
                  <c:v>40574.708333333336</c:v>
                </c:pt>
                <c:pt idx="9485">
                  <c:v>40574.75</c:v>
                </c:pt>
                <c:pt idx="9486">
                  <c:v>40574.791666666664</c:v>
                </c:pt>
                <c:pt idx="9487">
                  <c:v>40574.833333333336</c:v>
                </c:pt>
                <c:pt idx="9488">
                  <c:v>40574.875</c:v>
                </c:pt>
                <c:pt idx="9489">
                  <c:v>40574.916666666664</c:v>
                </c:pt>
                <c:pt idx="9490">
                  <c:v>40574.958333333336</c:v>
                </c:pt>
                <c:pt idx="9491">
                  <c:v>40575</c:v>
                </c:pt>
                <c:pt idx="9492">
                  <c:v>40575.041666666664</c:v>
                </c:pt>
                <c:pt idx="9493">
                  <c:v>40575.083333333336</c:v>
                </c:pt>
                <c:pt idx="9494">
                  <c:v>40575.125</c:v>
                </c:pt>
                <c:pt idx="9495">
                  <c:v>40575.166666666664</c:v>
                </c:pt>
                <c:pt idx="9496">
                  <c:v>40575.208333333336</c:v>
                </c:pt>
                <c:pt idx="9497">
                  <c:v>40575.25</c:v>
                </c:pt>
                <c:pt idx="9498">
                  <c:v>40575.291666666664</c:v>
                </c:pt>
                <c:pt idx="9499">
                  <c:v>40575.333333333336</c:v>
                </c:pt>
                <c:pt idx="9500">
                  <c:v>40575.375</c:v>
                </c:pt>
                <c:pt idx="9501">
                  <c:v>40575.416666666664</c:v>
                </c:pt>
                <c:pt idx="9502">
                  <c:v>40575.458333333336</c:v>
                </c:pt>
                <c:pt idx="9503">
                  <c:v>40575.5</c:v>
                </c:pt>
                <c:pt idx="9504">
                  <c:v>40575.541666666664</c:v>
                </c:pt>
                <c:pt idx="9505">
                  <c:v>40575.583333333336</c:v>
                </c:pt>
                <c:pt idx="9506">
                  <c:v>40575.625</c:v>
                </c:pt>
                <c:pt idx="9507">
                  <c:v>40575.666666666664</c:v>
                </c:pt>
                <c:pt idx="9508">
                  <c:v>40575.708333333336</c:v>
                </c:pt>
                <c:pt idx="9509">
                  <c:v>40575.75</c:v>
                </c:pt>
                <c:pt idx="9510">
                  <c:v>40575.791666666664</c:v>
                </c:pt>
                <c:pt idx="9511">
                  <c:v>40575.833333333336</c:v>
                </c:pt>
                <c:pt idx="9512">
                  <c:v>40575.875</c:v>
                </c:pt>
                <c:pt idx="9513">
                  <c:v>40575.916666666664</c:v>
                </c:pt>
                <c:pt idx="9514">
                  <c:v>40575.958333333336</c:v>
                </c:pt>
                <c:pt idx="9515">
                  <c:v>40576</c:v>
                </c:pt>
                <c:pt idx="9516">
                  <c:v>40576.041666666664</c:v>
                </c:pt>
                <c:pt idx="9517">
                  <c:v>40576.083333333336</c:v>
                </c:pt>
                <c:pt idx="9518">
                  <c:v>40576.125</c:v>
                </c:pt>
                <c:pt idx="9519">
                  <c:v>40576.166666666664</c:v>
                </c:pt>
                <c:pt idx="9520">
                  <c:v>40576.208333333336</c:v>
                </c:pt>
                <c:pt idx="9521">
                  <c:v>40576.25</c:v>
                </c:pt>
                <c:pt idx="9522">
                  <c:v>40576.291666666664</c:v>
                </c:pt>
                <c:pt idx="9523">
                  <c:v>40576.333333333336</c:v>
                </c:pt>
                <c:pt idx="9524">
                  <c:v>40576.375</c:v>
                </c:pt>
                <c:pt idx="9525">
                  <c:v>40576.416666666664</c:v>
                </c:pt>
                <c:pt idx="9526">
                  <c:v>40576.458333333336</c:v>
                </c:pt>
                <c:pt idx="9527">
                  <c:v>40576.5</c:v>
                </c:pt>
                <c:pt idx="9528">
                  <c:v>40576.541666666664</c:v>
                </c:pt>
                <c:pt idx="9529">
                  <c:v>40576.583333333336</c:v>
                </c:pt>
                <c:pt idx="9530">
                  <c:v>40576.625</c:v>
                </c:pt>
                <c:pt idx="9531">
                  <c:v>40576.666666666664</c:v>
                </c:pt>
                <c:pt idx="9532">
                  <c:v>40576.708333333336</c:v>
                </c:pt>
                <c:pt idx="9533">
                  <c:v>40576.75</c:v>
                </c:pt>
                <c:pt idx="9534">
                  <c:v>40576.791666666664</c:v>
                </c:pt>
                <c:pt idx="9535">
                  <c:v>40576.833333333336</c:v>
                </c:pt>
                <c:pt idx="9536">
                  <c:v>40576.875</c:v>
                </c:pt>
                <c:pt idx="9537">
                  <c:v>40576.916666666664</c:v>
                </c:pt>
                <c:pt idx="9538">
                  <c:v>40576.958333333336</c:v>
                </c:pt>
                <c:pt idx="9539">
                  <c:v>40577</c:v>
                </c:pt>
                <c:pt idx="9540">
                  <c:v>40577.041666666664</c:v>
                </c:pt>
                <c:pt idx="9541">
                  <c:v>40577.083333333336</c:v>
                </c:pt>
                <c:pt idx="9542">
                  <c:v>40577.125</c:v>
                </c:pt>
                <c:pt idx="9543">
                  <c:v>40577.166666666664</c:v>
                </c:pt>
                <c:pt idx="9544">
                  <c:v>40577.208333333336</c:v>
                </c:pt>
                <c:pt idx="9545">
                  <c:v>40577.25</c:v>
                </c:pt>
                <c:pt idx="9546">
                  <c:v>40577.291666666664</c:v>
                </c:pt>
                <c:pt idx="9547">
                  <c:v>40577.333333333336</c:v>
                </c:pt>
                <c:pt idx="9548">
                  <c:v>40577.375</c:v>
                </c:pt>
                <c:pt idx="9549">
                  <c:v>40577.416666666664</c:v>
                </c:pt>
                <c:pt idx="9550">
                  <c:v>40577.458333333336</c:v>
                </c:pt>
                <c:pt idx="9551">
                  <c:v>40577.5</c:v>
                </c:pt>
                <c:pt idx="9552">
                  <c:v>40577.541666666664</c:v>
                </c:pt>
                <c:pt idx="9553">
                  <c:v>40577.583333333336</c:v>
                </c:pt>
                <c:pt idx="9554">
                  <c:v>40577.625</c:v>
                </c:pt>
                <c:pt idx="9555">
                  <c:v>40577.666666666664</c:v>
                </c:pt>
                <c:pt idx="9556">
                  <c:v>40577.708333333336</c:v>
                </c:pt>
                <c:pt idx="9557">
                  <c:v>40577.75</c:v>
                </c:pt>
                <c:pt idx="9558">
                  <c:v>40577.791666666664</c:v>
                </c:pt>
                <c:pt idx="9559">
                  <c:v>40577.833333333336</c:v>
                </c:pt>
                <c:pt idx="9560">
                  <c:v>40577.875</c:v>
                </c:pt>
                <c:pt idx="9561">
                  <c:v>40577.916666666664</c:v>
                </c:pt>
                <c:pt idx="9562">
                  <c:v>40577.958333333336</c:v>
                </c:pt>
                <c:pt idx="9563">
                  <c:v>40578</c:v>
                </c:pt>
                <c:pt idx="9564">
                  <c:v>40578.041666666664</c:v>
                </c:pt>
                <c:pt idx="9565">
                  <c:v>40578.083333333336</c:v>
                </c:pt>
                <c:pt idx="9566">
                  <c:v>40578.125</c:v>
                </c:pt>
                <c:pt idx="9567">
                  <c:v>40578.166666666664</c:v>
                </c:pt>
                <c:pt idx="9568">
                  <c:v>40578.208333333336</c:v>
                </c:pt>
                <c:pt idx="9569">
                  <c:v>40578.25</c:v>
                </c:pt>
                <c:pt idx="9570">
                  <c:v>40578.291666666664</c:v>
                </c:pt>
                <c:pt idx="9571">
                  <c:v>40578.333333333336</c:v>
                </c:pt>
                <c:pt idx="9572">
                  <c:v>40578.375</c:v>
                </c:pt>
                <c:pt idx="9573">
                  <c:v>40578.416666666664</c:v>
                </c:pt>
                <c:pt idx="9574">
                  <c:v>40578.458333333336</c:v>
                </c:pt>
                <c:pt idx="9575">
                  <c:v>40578.5</c:v>
                </c:pt>
                <c:pt idx="9576">
                  <c:v>40578.541666666664</c:v>
                </c:pt>
                <c:pt idx="9577">
                  <c:v>40578.583333333336</c:v>
                </c:pt>
                <c:pt idx="9578">
                  <c:v>40578.625</c:v>
                </c:pt>
                <c:pt idx="9579">
                  <c:v>40578.666666666664</c:v>
                </c:pt>
                <c:pt idx="9580">
                  <c:v>40578.708333333336</c:v>
                </c:pt>
                <c:pt idx="9581">
                  <c:v>40578.75</c:v>
                </c:pt>
                <c:pt idx="9582">
                  <c:v>40578.791666666664</c:v>
                </c:pt>
                <c:pt idx="9583">
                  <c:v>40578.833333333336</c:v>
                </c:pt>
                <c:pt idx="9584">
                  <c:v>40578.875</c:v>
                </c:pt>
                <c:pt idx="9585">
                  <c:v>40578.916666666664</c:v>
                </c:pt>
                <c:pt idx="9586">
                  <c:v>40578.958333333336</c:v>
                </c:pt>
                <c:pt idx="9587">
                  <c:v>40579</c:v>
                </c:pt>
                <c:pt idx="9588">
                  <c:v>40579.041666666664</c:v>
                </c:pt>
                <c:pt idx="9589">
                  <c:v>40579.083333333336</c:v>
                </c:pt>
                <c:pt idx="9590">
                  <c:v>40579.125</c:v>
                </c:pt>
                <c:pt idx="9591">
                  <c:v>40579.166666666664</c:v>
                </c:pt>
                <c:pt idx="9592">
                  <c:v>40579.208333333336</c:v>
                </c:pt>
                <c:pt idx="9593">
                  <c:v>40579.25</c:v>
                </c:pt>
                <c:pt idx="9594">
                  <c:v>40579.291666666664</c:v>
                </c:pt>
                <c:pt idx="9595">
                  <c:v>40579.333333333336</c:v>
                </c:pt>
                <c:pt idx="9596">
                  <c:v>40579.375</c:v>
                </c:pt>
                <c:pt idx="9597">
                  <c:v>40579.416666666664</c:v>
                </c:pt>
                <c:pt idx="9598">
                  <c:v>40579.458333333336</c:v>
                </c:pt>
                <c:pt idx="9599">
                  <c:v>40579.5</c:v>
                </c:pt>
                <c:pt idx="9600">
                  <c:v>40579.541666666664</c:v>
                </c:pt>
                <c:pt idx="9601">
                  <c:v>40579.583333333336</c:v>
                </c:pt>
                <c:pt idx="9602">
                  <c:v>40579.625</c:v>
                </c:pt>
                <c:pt idx="9603">
                  <c:v>40579.666666666664</c:v>
                </c:pt>
                <c:pt idx="9604">
                  <c:v>40579.708333333336</c:v>
                </c:pt>
                <c:pt idx="9605">
                  <c:v>40579.75</c:v>
                </c:pt>
                <c:pt idx="9606">
                  <c:v>40579.791666666664</c:v>
                </c:pt>
                <c:pt idx="9607">
                  <c:v>40579.833333333336</c:v>
                </c:pt>
                <c:pt idx="9608">
                  <c:v>40579.875</c:v>
                </c:pt>
                <c:pt idx="9609">
                  <c:v>40579.916666666664</c:v>
                </c:pt>
                <c:pt idx="9610">
                  <c:v>40579.958333333336</c:v>
                </c:pt>
                <c:pt idx="9611">
                  <c:v>40580</c:v>
                </c:pt>
                <c:pt idx="9612">
                  <c:v>40580.041666666664</c:v>
                </c:pt>
                <c:pt idx="9613">
                  <c:v>40580.083333333336</c:v>
                </c:pt>
                <c:pt idx="9614">
                  <c:v>40580.125</c:v>
                </c:pt>
                <c:pt idx="9615">
                  <c:v>40580.166666666664</c:v>
                </c:pt>
                <c:pt idx="9616">
                  <c:v>40580.208333333336</c:v>
                </c:pt>
                <c:pt idx="9617">
                  <c:v>40580.25</c:v>
                </c:pt>
                <c:pt idx="9618">
                  <c:v>40580.291666666664</c:v>
                </c:pt>
                <c:pt idx="9619">
                  <c:v>40580.333333333336</c:v>
                </c:pt>
                <c:pt idx="9620">
                  <c:v>40580.375</c:v>
                </c:pt>
                <c:pt idx="9621">
                  <c:v>40580.416666666664</c:v>
                </c:pt>
                <c:pt idx="9622">
                  <c:v>40580.458333333336</c:v>
                </c:pt>
                <c:pt idx="9623">
                  <c:v>40580.5</c:v>
                </c:pt>
                <c:pt idx="9624">
                  <c:v>40580.541666666664</c:v>
                </c:pt>
                <c:pt idx="9625">
                  <c:v>40580.583333333336</c:v>
                </c:pt>
                <c:pt idx="9626">
                  <c:v>40580.625</c:v>
                </c:pt>
                <c:pt idx="9627">
                  <c:v>40580.666666666664</c:v>
                </c:pt>
                <c:pt idx="9628">
                  <c:v>40580.708333333336</c:v>
                </c:pt>
                <c:pt idx="9629">
                  <c:v>40580.75</c:v>
                </c:pt>
                <c:pt idx="9630">
                  <c:v>40580.791666666664</c:v>
                </c:pt>
                <c:pt idx="9631">
                  <c:v>40580.833333333336</c:v>
                </c:pt>
                <c:pt idx="9632">
                  <c:v>40580.875</c:v>
                </c:pt>
                <c:pt idx="9633">
                  <c:v>40580.916666666664</c:v>
                </c:pt>
                <c:pt idx="9634">
                  <c:v>40580.958333333336</c:v>
                </c:pt>
                <c:pt idx="9635">
                  <c:v>40581</c:v>
                </c:pt>
                <c:pt idx="9636">
                  <c:v>40581.041666666664</c:v>
                </c:pt>
                <c:pt idx="9637">
                  <c:v>40581.083333333336</c:v>
                </c:pt>
                <c:pt idx="9638">
                  <c:v>40581.125</c:v>
                </c:pt>
                <c:pt idx="9639">
                  <c:v>40581.166666666664</c:v>
                </c:pt>
                <c:pt idx="9640">
                  <c:v>40581.208333333336</c:v>
                </c:pt>
                <c:pt idx="9641">
                  <c:v>40581.25</c:v>
                </c:pt>
                <c:pt idx="9642">
                  <c:v>40581.291666666664</c:v>
                </c:pt>
                <c:pt idx="9643">
                  <c:v>40581.333333333336</c:v>
                </c:pt>
                <c:pt idx="9644">
                  <c:v>40581.375</c:v>
                </c:pt>
                <c:pt idx="9645">
                  <c:v>40581.416666666664</c:v>
                </c:pt>
                <c:pt idx="9646">
                  <c:v>40581.458333333336</c:v>
                </c:pt>
                <c:pt idx="9647">
                  <c:v>40581.5</c:v>
                </c:pt>
                <c:pt idx="9648">
                  <c:v>40581.541666666664</c:v>
                </c:pt>
                <c:pt idx="9649">
                  <c:v>40581.583333333336</c:v>
                </c:pt>
                <c:pt idx="9650">
                  <c:v>40581.625</c:v>
                </c:pt>
                <c:pt idx="9651">
                  <c:v>40581.666666666664</c:v>
                </c:pt>
                <c:pt idx="9652">
                  <c:v>40581.708333333336</c:v>
                </c:pt>
                <c:pt idx="9653">
                  <c:v>40581.75</c:v>
                </c:pt>
                <c:pt idx="9654">
                  <c:v>40581.791666666664</c:v>
                </c:pt>
                <c:pt idx="9655">
                  <c:v>40581.833333333336</c:v>
                </c:pt>
                <c:pt idx="9656">
                  <c:v>40581.875</c:v>
                </c:pt>
                <c:pt idx="9657">
                  <c:v>40581.916666666664</c:v>
                </c:pt>
                <c:pt idx="9658">
                  <c:v>40581.958333333336</c:v>
                </c:pt>
                <c:pt idx="9659">
                  <c:v>40582</c:v>
                </c:pt>
                <c:pt idx="9660">
                  <c:v>40582.041666666664</c:v>
                </c:pt>
                <c:pt idx="9661">
                  <c:v>40582.083333333336</c:v>
                </c:pt>
                <c:pt idx="9662">
                  <c:v>40582.125</c:v>
                </c:pt>
                <c:pt idx="9663">
                  <c:v>40582.166666666664</c:v>
                </c:pt>
                <c:pt idx="9664">
                  <c:v>40582.208333333336</c:v>
                </c:pt>
                <c:pt idx="9665">
                  <c:v>40582.25</c:v>
                </c:pt>
                <c:pt idx="9666">
                  <c:v>40582.291666666664</c:v>
                </c:pt>
                <c:pt idx="9667">
                  <c:v>40582.333333333336</c:v>
                </c:pt>
                <c:pt idx="9668">
                  <c:v>40582.375</c:v>
                </c:pt>
                <c:pt idx="9669">
                  <c:v>40582.416666666664</c:v>
                </c:pt>
                <c:pt idx="9670">
                  <c:v>40582.458333333336</c:v>
                </c:pt>
                <c:pt idx="9671">
                  <c:v>40582.5</c:v>
                </c:pt>
                <c:pt idx="9672">
                  <c:v>40582.541666666664</c:v>
                </c:pt>
                <c:pt idx="9673">
                  <c:v>40582.583333333336</c:v>
                </c:pt>
                <c:pt idx="9674">
                  <c:v>40582.625</c:v>
                </c:pt>
                <c:pt idx="9675">
                  <c:v>40582.666666666664</c:v>
                </c:pt>
                <c:pt idx="9676">
                  <c:v>40582.708333333336</c:v>
                </c:pt>
                <c:pt idx="9677">
                  <c:v>40582.75</c:v>
                </c:pt>
                <c:pt idx="9678">
                  <c:v>40582.791666666664</c:v>
                </c:pt>
                <c:pt idx="9679">
                  <c:v>40582.833333333336</c:v>
                </c:pt>
                <c:pt idx="9680">
                  <c:v>40582.875</c:v>
                </c:pt>
                <c:pt idx="9681">
                  <c:v>40582.916666666664</c:v>
                </c:pt>
                <c:pt idx="9682">
                  <c:v>40582.958333333336</c:v>
                </c:pt>
                <c:pt idx="9683">
                  <c:v>40583</c:v>
                </c:pt>
                <c:pt idx="9684">
                  <c:v>40583.041666666664</c:v>
                </c:pt>
                <c:pt idx="9685">
                  <c:v>40583.083333333336</c:v>
                </c:pt>
                <c:pt idx="9686">
                  <c:v>40583.125</c:v>
                </c:pt>
                <c:pt idx="9687">
                  <c:v>40583.166666666664</c:v>
                </c:pt>
                <c:pt idx="9688">
                  <c:v>40583.208333333336</c:v>
                </c:pt>
                <c:pt idx="9689">
                  <c:v>40583.25</c:v>
                </c:pt>
                <c:pt idx="9690">
                  <c:v>40583.291666666664</c:v>
                </c:pt>
                <c:pt idx="9691">
                  <c:v>40583.333333333336</c:v>
                </c:pt>
                <c:pt idx="9692">
                  <c:v>40583.375</c:v>
                </c:pt>
                <c:pt idx="9693">
                  <c:v>40583.416666666664</c:v>
                </c:pt>
                <c:pt idx="9694">
                  <c:v>40583.458333333336</c:v>
                </c:pt>
                <c:pt idx="9695">
                  <c:v>40583.5</c:v>
                </c:pt>
                <c:pt idx="9696">
                  <c:v>40583.541666666664</c:v>
                </c:pt>
                <c:pt idx="9697">
                  <c:v>40583.583333333336</c:v>
                </c:pt>
                <c:pt idx="9698">
                  <c:v>40583.625</c:v>
                </c:pt>
                <c:pt idx="9699">
                  <c:v>40583.666666666664</c:v>
                </c:pt>
                <c:pt idx="9700">
                  <c:v>40583.708333333336</c:v>
                </c:pt>
                <c:pt idx="9701">
                  <c:v>40583.75</c:v>
                </c:pt>
                <c:pt idx="9702">
                  <c:v>40583.791666666664</c:v>
                </c:pt>
                <c:pt idx="9703">
                  <c:v>40583.833333333336</c:v>
                </c:pt>
                <c:pt idx="9704">
                  <c:v>40583.875</c:v>
                </c:pt>
                <c:pt idx="9705">
                  <c:v>40583.916666666664</c:v>
                </c:pt>
                <c:pt idx="9706">
                  <c:v>40583.958333333336</c:v>
                </c:pt>
                <c:pt idx="9707">
                  <c:v>40584</c:v>
                </c:pt>
                <c:pt idx="9708">
                  <c:v>40584.041666666664</c:v>
                </c:pt>
                <c:pt idx="9709">
                  <c:v>40584.083333333336</c:v>
                </c:pt>
                <c:pt idx="9710">
                  <c:v>40584.125</c:v>
                </c:pt>
                <c:pt idx="9711">
                  <c:v>40584.166666666664</c:v>
                </c:pt>
                <c:pt idx="9712">
                  <c:v>40584.208333333336</c:v>
                </c:pt>
                <c:pt idx="9713">
                  <c:v>40584.25</c:v>
                </c:pt>
                <c:pt idx="9714">
                  <c:v>40584.291666666664</c:v>
                </c:pt>
                <c:pt idx="9715">
                  <c:v>40584.333333333336</c:v>
                </c:pt>
                <c:pt idx="9716">
                  <c:v>40584.375</c:v>
                </c:pt>
                <c:pt idx="9717">
                  <c:v>40584.416666666664</c:v>
                </c:pt>
                <c:pt idx="9718">
                  <c:v>40584.458333333336</c:v>
                </c:pt>
                <c:pt idx="9719">
                  <c:v>40584.5</c:v>
                </c:pt>
                <c:pt idx="9720">
                  <c:v>40584.541666666664</c:v>
                </c:pt>
                <c:pt idx="9721">
                  <c:v>40584.583333333336</c:v>
                </c:pt>
                <c:pt idx="9722">
                  <c:v>40584.625</c:v>
                </c:pt>
                <c:pt idx="9723">
                  <c:v>40584.666666666664</c:v>
                </c:pt>
                <c:pt idx="9724">
                  <c:v>40584.708333333336</c:v>
                </c:pt>
                <c:pt idx="9725">
                  <c:v>40584.75</c:v>
                </c:pt>
                <c:pt idx="9726">
                  <c:v>40584.791666666664</c:v>
                </c:pt>
                <c:pt idx="9727">
                  <c:v>40584.833333333336</c:v>
                </c:pt>
                <c:pt idx="9728">
                  <c:v>40584.875</c:v>
                </c:pt>
                <c:pt idx="9729">
                  <c:v>40584.916666666664</c:v>
                </c:pt>
                <c:pt idx="9730">
                  <c:v>40584.958333333336</c:v>
                </c:pt>
                <c:pt idx="9731">
                  <c:v>40585</c:v>
                </c:pt>
                <c:pt idx="9732">
                  <c:v>40585.041666666664</c:v>
                </c:pt>
                <c:pt idx="9733">
                  <c:v>40585.083333333336</c:v>
                </c:pt>
                <c:pt idx="9734">
                  <c:v>40585.125</c:v>
                </c:pt>
                <c:pt idx="9735">
                  <c:v>40585.166666666664</c:v>
                </c:pt>
                <c:pt idx="9736">
                  <c:v>40585.208333333336</c:v>
                </c:pt>
                <c:pt idx="9737">
                  <c:v>40585.25</c:v>
                </c:pt>
                <c:pt idx="9738">
                  <c:v>40585.291666666664</c:v>
                </c:pt>
                <c:pt idx="9739">
                  <c:v>40585.333333333336</c:v>
                </c:pt>
                <c:pt idx="9740">
                  <c:v>40585.375</c:v>
                </c:pt>
                <c:pt idx="9741">
                  <c:v>40585.416666666664</c:v>
                </c:pt>
                <c:pt idx="9742">
                  <c:v>40585.458333333336</c:v>
                </c:pt>
                <c:pt idx="9743">
                  <c:v>40585.5</c:v>
                </c:pt>
                <c:pt idx="9744">
                  <c:v>40585.541666666664</c:v>
                </c:pt>
                <c:pt idx="9745">
                  <c:v>40585.583333333336</c:v>
                </c:pt>
                <c:pt idx="9746">
                  <c:v>40585.625</c:v>
                </c:pt>
                <c:pt idx="9747">
                  <c:v>40585.666666666664</c:v>
                </c:pt>
                <c:pt idx="9748">
                  <c:v>40585.708333333336</c:v>
                </c:pt>
                <c:pt idx="9749">
                  <c:v>40585.75</c:v>
                </c:pt>
                <c:pt idx="9750">
                  <c:v>40585.791666666664</c:v>
                </c:pt>
                <c:pt idx="9751">
                  <c:v>40585.833333333336</c:v>
                </c:pt>
                <c:pt idx="9752">
                  <c:v>40585.875</c:v>
                </c:pt>
                <c:pt idx="9753">
                  <c:v>40585.916666666664</c:v>
                </c:pt>
                <c:pt idx="9754">
                  <c:v>40585.958333333336</c:v>
                </c:pt>
                <c:pt idx="9755">
                  <c:v>40586</c:v>
                </c:pt>
                <c:pt idx="9756">
                  <c:v>40586.041666666664</c:v>
                </c:pt>
                <c:pt idx="9757">
                  <c:v>40586.083333333336</c:v>
                </c:pt>
                <c:pt idx="9758">
                  <c:v>40586.125</c:v>
                </c:pt>
                <c:pt idx="9759">
                  <c:v>40586.166666666664</c:v>
                </c:pt>
                <c:pt idx="9760">
                  <c:v>40586.208333333336</c:v>
                </c:pt>
                <c:pt idx="9761">
                  <c:v>40586.25</c:v>
                </c:pt>
                <c:pt idx="9762">
                  <c:v>40586.291666666664</c:v>
                </c:pt>
                <c:pt idx="9763">
                  <c:v>40586.333333333336</c:v>
                </c:pt>
                <c:pt idx="9764">
                  <c:v>40586.375</c:v>
                </c:pt>
                <c:pt idx="9765">
                  <c:v>40586.416666666664</c:v>
                </c:pt>
                <c:pt idx="9766">
                  <c:v>40586.458333333336</c:v>
                </c:pt>
                <c:pt idx="9767">
                  <c:v>40586.5</c:v>
                </c:pt>
                <c:pt idx="9768">
                  <c:v>40586.541666666664</c:v>
                </c:pt>
                <c:pt idx="9769">
                  <c:v>40586.583333333336</c:v>
                </c:pt>
                <c:pt idx="9770">
                  <c:v>40586.625</c:v>
                </c:pt>
                <c:pt idx="9771">
                  <c:v>40586.666666666664</c:v>
                </c:pt>
                <c:pt idx="9772">
                  <c:v>40586.708333333336</c:v>
                </c:pt>
                <c:pt idx="9773">
                  <c:v>40586.75</c:v>
                </c:pt>
                <c:pt idx="9774">
                  <c:v>40586.791666666664</c:v>
                </c:pt>
                <c:pt idx="9775">
                  <c:v>40586.833333333336</c:v>
                </c:pt>
                <c:pt idx="9776">
                  <c:v>40586.875</c:v>
                </c:pt>
                <c:pt idx="9777">
                  <c:v>40586.916666666664</c:v>
                </c:pt>
                <c:pt idx="9778">
                  <c:v>40586.958333333336</c:v>
                </c:pt>
                <c:pt idx="9779">
                  <c:v>40587</c:v>
                </c:pt>
                <c:pt idx="9780">
                  <c:v>40587.041666666664</c:v>
                </c:pt>
                <c:pt idx="9781">
                  <c:v>40587.083333333336</c:v>
                </c:pt>
                <c:pt idx="9782">
                  <c:v>40587.125</c:v>
                </c:pt>
                <c:pt idx="9783">
                  <c:v>40587.166666666664</c:v>
                </c:pt>
                <c:pt idx="9784">
                  <c:v>40587.208333333336</c:v>
                </c:pt>
                <c:pt idx="9785">
                  <c:v>40587.25</c:v>
                </c:pt>
                <c:pt idx="9786">
                  <c:v>40587.291666666664</c:v>
                </c:pt>
                <c:pt idx="9787">
                  <c:v>40587.333333333336</c:v>
                </c:pt>
                <c:pt idx="9788">
                  <c:v>40587.375</c:v>
                </c:pt>
                <c:pt idx="9789">
                  <c:v>40587.416666666664</c:v>
                </c:pt>
                <c:pt idx="9790">
                  <c:v>40587.458333333336</c:v>
                </c:pt>
                <c:pt idx="9791">
                  <c:v>40587.5</c:v>
                </c:pt>
                <c:pt idx="9792">
                  <c:v>40587.541666666664</c:v>
                </c:pt>
                <c:pt idx="9793">
                  <c:v>40587.583333333336</c:v>
                </c:pt>
                <c:pt idx="9794">
                  <c:v>40587.625</c:v>
                </c:pt>
                <c:pt idx="9795">
                  <c:v>40587.666666666664</c:v>
                </c:pt>
                <c:pt idx="9796">
                  <c:v>40587.708333333336</c:v>
                </c:pt>
                <c:pt idx="9797">
                  <c:v>40587.75</c:v>
                </c:pt>
                <c:pt idx="9798">
                  <c:v>40587.791666666664</c:v>
                </c:pt>
                <c:pt idx="9799">
                  <c:v>40587.833333333336</c:v>
                </c:pt>
                <c:pt idx="9800">
                  <c:v>40587.875</c:v>
                </c:pt>
                <c:pt idx="9801">
                  <c:v>40587.916666666664</c:v>
                </c:pt>
                <c:pt idx="9802">
                  <c:v>40587.958333333336</c:v>
                </c:pt>
                <c:pt idx="9803">
                  <c:v>40588</c:v>
                </c:pt>
                <c:pt idx="9804">
                  <c:v>40588.041666666664</c:v>
                </c:pt>
                <c:pt idx="9805">
                  <c:v>40588.083333333336</c:v>
                </c:pt>
                <c:pt idx="9806">
                  <c:v>40588.125</c:v>
                </c:pt>
                <c:pt idx="9807">
                  <c:v>40588.166666666664</c:v>
                </c:pt>
                <c:pt idx="9808">
                  <c:v>40588.208333333336</c:v>
                </c:pt>
                <c:pt idx="9809">
                  <c:v>40588.25</c:v>
                </c:pt>
                <c:pt idx="9810">
                  <c:v>40588.291666666664</c:v>
                </c:pt>
                <c:pt idx="9811">
                  <c:v>40588.333333333336</c:v>
                </c:pt>
                <c:pt idx="9812">
                  <c:v>40588.375</c:v>
                </c:pt>
                <c:pt idx="9813">
                  <c:v>40588.416666666664</c:v>
                </c:pt>
                <c:pt idx="9814">
                  <c:v>40588.458333333336</c:v>
                </c:pt>
                <c:pt idx="9815">
                  <c:v>40588.5</c:v>
                </c:pt>
                <c:pt idx="9816">
                  <c:v>40588.541666666664</c:v>
                </c:pt>
                <c:pt idx="9817">
                  <c:v>40588.583333333336</c:v>
                </c:pt>
                <c:pt idx="9818">
                  <c:v>40588.625</c:v>
                </c:pt>
                <c:pt idx="9819">
                  <c:v>40588.666666666664</c:v>
                </c:pt>
                <c:pt idx="9820">
                  <c:v>40588.708333333336</c:v>
                </c:pt>
                <c:pt idx="9821">
                  <c:v>40588.75</c:v>
                </c:pt>
                <c:pt idx="9822">
                  <c:v>40588.791666666664</c:v>
                </c:pt>
                <c:pt idx="9823">
                  <c:v>40588.833333333336</c:v>
                </c:pt>
                <c:pt idx="9824">
                  <c:v>40588.875</c:v>
                </c:pt>
                <c:pt idx="9825">
                  <c:v>40588.916666666664</c:v>
                </c:pt>
                <c:pt idx="9826">
                  <c:v>40588.958333333336</c:v>
                </c:pt>
                <c:pt idx="9827">
                  <c:v>40589</c:v>
                </c:pt>
                <c:pt idx="9828">
                  <c:v>40589.041666666664</c:v>
                </c:pt>
                <c:pt idx="9829">
                  <c:v>40589.083333333336</c:v>
                </c:pt>
                <c:pt idx="9830">
                  <c:v>40589.125</c:v>
                </c:pt>
                <c:pt idx="9831">
                  <c:v>40589.166666666664</c:v>
                </c:pt>
                <c:pt idx="9832">
                  <c:v>40589.208333333336</c:v>
                </c:pt>
                <c:pt idx="9833">
                  <c:v>40589.25</c:v>
                </c:pt>
                <c:pt idx="9834">
                  <c:v>40589.291666666664</c:v>
                </c:pt>
                <c:pt idx="9835">
                  <c:v>40589.333333333336</c:v>
                </c:pt>
                <c:pt idx="9836">
                  <c:v>40589.375</c:v>
                </c:pt>
                <c:pt idx="9837">
                  <c:v>40589.416666666664</c:v>
                </c:pt>
                <c:pt idx="9838">
                  <c:v>40589.458333333336</c:v>
                </c:pt>
                <c:pt idx="9839">
                  <c:v>40589.5</c:v>
                </c:pt>
                <c:pt idx="9840">
                  <c:v>40589.541666666664</c:v>
                </c:pt>
                <c:pt idx="9841">
                  <c:v>40589.583333333336</c:v>
                </c:pt>
                <c:pt idx="9842">
                  <c:v>40589.625</c:v>
                </c:pt>
                <c:pt idx="9843">
                  <c:v>40589.666666666664</c:v>
                </c:pt>
                <c:pt idx="9844">
                  <c:v>40589.708333333336</c:v>
                </c:pt>
                <c:pt idx="9845">
                  <c:v>40589.75</c:v>
                </c:pt>
                <c:pt idx="9846">
                  <c:v>40589.791666666664</c:v>
                </c:pt>
                <c:pt idx="9847">
                  <c:v>40589.833333333336</c:v>
                </c:pt>
                <c:pt idx="9848">
                  <c:v>40589.875</c:v>
                </c:pt>
                <c:pt idx="9849">
                  <c:v>40589.916666666664</c:v>
                </c:pt>
                <c:pt idx="9850">
                  <c:v>40589.958333333336</c:v>
                </c:pt>
                <c:pt idx="9851">
                  <c:v>40590</c:v>
                </c:pt>
                <c:pt idx="9852">
                  <c:v>40590.041666666664</c:v>
                </c:pt>
                <c:pt idx="9853">
                  <c:v>40590.083333333336</c:v>
                </c:pt>
                <c:pt idx="9854">
                  <c:v>40590.125</c:v>
                </c:pt>
                <c:pt idx="9855">
                  <c:v>40590.166666666664</c:v>
                </c:pt>
                <c:pt idx="9856">
                  <c:v>40590.208333333336</c:v>
                </c:pt>
                <c:pt idx="9857">
                  <c:v>40590.25</c:v>
                </c:pt>
                <c:pt idx="9858">
                  <c:v>40590.291666666664</c:v>
                </c:pt>
                <c:pt idx="9859">
                  <c:v>40590.333333333336</c:v>
                </c:pt>
                <c:pt idx="9860">
                  <c:v>40590.375</c:v>
                </c:pt>
                <c:pt idx="9861">
                  <c:v>40590.416666666664</c:v>
                </c:pt>
                <c:pt idx="9862">
                  <c:v>40590.458333333336</c:v>
                </c:pt>
                <c:pt idx="9863">
                  <c:v>40590.5</c:v>
                </c:pt>
                <c:pt idx="9864">
                  <c:v>40590.541666666664</c:v>
                </c:pt>
                <c:pt idx="9865">
                  <c:v>40590.583333333336</c:v>
                </c:pt>
                <c:pt idx="9866">
                  <c:v>40590.625</c:v>
                </c:pt>
                <c:pt idx="9867">
                  <c:v>40590.666666666664</c:v>
                </c:pt>
                <c:pt idx="9868">
                  <c:v>40590.708333333336</c:v>
                </c:pt>
                <c:pt idx="9869">
                  <c:v>40590.75</c:v>
                </c:pt>
                <c:pt idx="9870">
                  <c:v>40590.791666666664</c:v>
                </c:pt>
                <c:pt idx="9871">
                  <c:v>40590.833333333336</c:v>
                </c:pt>
                <c:pt idx="9872">
                  <c:v>40590.875</c:v>
                </c:pt>
                <c:pt idx="9873">
                  <c:v>40590.916666666664</c:v>
                </c:pt>
                <c:pt idx="9874">
                  <c:v>40590.958333333336</c:v>
                </c:pt>
                <c:pt idx="9875">
                  <c:v>40591</c:v>
                </c:pt>
                <c:pt idx="9876">
                  <c:v>40591.041666666664</c:v>
                </c:pt>
                <c:pt idx="9877">
                  <c:v>40591.083333333336</c:v>
                </c:pt>
                <c:pt idx="9878">
                  <c:v>40591.125</c:v>
                </c:pt>
                <c:pt idx="9879">
                  <c:v>40591.166666666664</c:v>
                </c:pt>
                <c:pt idx="9880">
                  <c:v>40591.208333333336</c:v>
                </c:pt>
                <c:pt idx="9881">
                  <c:v>40591.25</c:v>
                </c:pt>
                <c:pt idx="9882">
                  <c:v>40591.291666666664</c:v>
                </c:pt>
                <c:pt idx="9883">
                  <c:v>40591.333333333336</c:v>
                </c:pt>
                <c:pt idx="9884">
                  <c:v>40591.375</c:v>
                </c:pt>
                <c:pt idx="9885">
                  <c:v>40591.416666666664</c:v>
                </c:pt>
                <c:pt idx="9886">
                  <c:v>40591.458333333336</c:v>
                </c:pt>
                <c:pt idx="9887">
                  <c:v>40591.5</c:v>
                </c:pt>
                <c:pt idx="9888">
                  <c:v>40591.541666666664</c:v>
                </c:pt>
                <c:pt idx="9889">
                  <c:v>40591.583333333336</c:v>
                </c:pt>
                <c:pt idx="9890">
                  <c:v>40591.625</c:v>
                </c:pt>
                <c:pt idx="9891">
                  <c:v>40591.666666666664</c:v>
                </c:pt>
                <c:pt idx="9892">
                  <c:v>40591.708333333336</c:v>
                </c:pt>
                <c:pt idx="9893">
                  <c:v>40591.75</c:v>
                </c:pt>
                <c:pt idx="9894">
                  <c:v>40591.791666666664</c:v>
                </c:pt>
                <c:pt idx="9895">
                  <c:v>40591.833333333336</c:v>
                </c:pt>
                <c:pt idx="9896">
                  <c:v>40591.875</c:v>
                </c:pt>
                <c:pt idx="9897">
                  <c:v>40591.916666666664</c:v>
                </c:pt>
                <c:pt idx="9898">
                  <c:v>40591.958333333336</c:v>
                </c:pt>
                <c:pt idx="9899">
                  <c:v>40592</c:v>
                </c:pt>
                <c:pt idx="9900">
                  <c:v>40592.041666666664</c:v>
                </c:pt>
                <c:pt idx="9901">
                  <c:v>40592.083333333336</c:v>
                </c:pt>
                <c:pt idx="9902">
                  <c:v>40592.125</c:v>
                </c:pt>
                <c:pt idx="9903">
                  <c:v>40592.166666666664</c:v>
                </c:pt>
                <c:pt idx="9904">
                  <c:v>40592.208333333336</c:v>
                </c:pt>
                <c:pt idx="9905">
                  <c:v>40592.25</c:v>
                </c:pt>
                <c:pt idx="9906">
                  <c:v>40592.291666666664</c:v>
                </c:pt>
                <c:pt idx="9907">
                  <c:v>40592.333333333336</c:v>
                </c:pt>
                <c:pt idx="9908">
                  <c:v>40592.375</c:v>
                </c:pt>
                <c:pt idx="9909">
                  <c:v>40592.416666666664</c:v>
                </c:pt>
                <c:pt idx="9910">
                  <c:v>40592.458333333336</c:v>
                </c:pt>
                <c:pt idx="9911">
                  <c:v>40592.5</c:v>
                </c:pt>
                <c:pt idx="9912">
                  <c:v>40592.541666666664</c:v>
                </c:pt>
                <c:pt idx="9913">
                  <c:v>40592.583333333336</c:v>
                </c:pt>
                <c:pt idx="9914">
                  <c:v>40592.625</c:v>
                </c:pt>
                <c:pt idx="9915">
                  <c:v>40592.666666666664</c:v>
                </c:pt>
                <c:pt idx="9916">
                  <c:v>40592.708333333336</c:v>
                </c:pt>
                <c:pt idx="9917">
                  <c:v>40592.75</c:v>
                </c:pt>
                <c:pt idx="9918">
                  <c:v>40592.791666666664</c:v>
                </c:pt>
                <c:pt idx="9919">
                  <c:v>40592.833333333336</c:v>
                </c:pt>
                <c:pt idx="9920">
                  <c:v>40592.875</c:v>
                </c:pt>
                <c:pt idx="9921">
                  <c:v>40592.916666666664</c:v>
                </c:pt>
                <c:pt idx="9922">
                  <c:v>40592.958333333336</c:v>
                </c:pt>
                <c:pt idx="9923">
                  <c:v>40593</c:v>
                </c:pt>
                <c:pt idx="9924">
                  <c:v>40593.041666666664</c:v>
                </c:pt>
                <c:pt idx="9925">
                  <c:v>40593.083333333336</c:v>
                </c:pt>
                <c:pt idx="9926">
                  <c:v>40593.125</c:v>
                </c:pt>
                <c:pt idx="9927">
                  <c:v>40593.166666666664</c:v>
                </c:pt>
                <c:pt idx="9928">
                  <c:v>40593.208333333336</c:v>
                </c:pt>
                <c:pt idx="9929">
                  <c:v>40593.25</c:v>
                </c:pt>
                <c:pt idx="9930">
                  <c:v>40593.291666666664</c:v>
                </c:pt>
                <c:pt idx="9931">
                  <c:v>40593.333333333336</c:v>
                </c:pt>
                <c:pt idx="9932">
                  <c:v>40593.375</c:v>
                </c:pt>
                <c:pt idx="9933">
                  <c:v>40593.416666666664</c:v>
                </c:pt>
                <c:pt idx="9934">
                  <c:v>40593.458333333336</c:v>
                </c:pt>
                <c:pt idx="9935">
                  <c:v>40593.5</c:v>
                </c:pt>
                <c:pt idx="9936">
                  <c:v>40593.541666666664</c:v>
                </c:pt>
                <c:pt idx="9937">
                  <c:v>40593.583333333336</c:v>
                </c:pt>
                <c:pt idx="9938">
                  <c:v>40593.625</c:v>
                </c:pt>
                <c:pt idx="9939">
                  <c:v>40593.666666666664</c:v>
                </c:pt>
                <c:pt idx="9940">
                  <c:v>40593.708333333336</c:v>
                </c:pt>
                <c:pt idx="9941">
                  <c:v>40593.75</c:v>
                </c:pt>
                <c:pt idx="9942">
                  <c:v>40593.791666666664</c:v>
                </c:pt>
                <c:pt idx="9943">
                  <c:v>40593.833333333336</c:v>
                </c:pt>
                <c:pt idx="9944">
                  <c:v>40593.875</c:v>
                </c:pt>
                <c:pt idx="9945">
                  <c:v>40593.916666666664</c:v>
                </c:pt>
                <c:pt idx="9946">
                  <c:v>40593.958333333336</c:v>
                </c:pt>
                <c:pt idx="9947">
                  <c:v>40594</c:v>
                </c:pt>
                <c:pt idx="9948">
                  <c:v>40594.041666666664</c:v>
                </c:pt>
                <c:pt idx="9949">
                  <c:v>40594.083333333336</c:v>
                </c:pt>
                <c:pt idx="9950">
                  <c:v>40594.125</c:v>
                </c:pt>
                <c:pt idx="9951">
                  <c:v>40594.166666666664</c:v>
                </c:pt>
                <c:pt idx="9952">
                  <c:v>40594.208333333336</c:v>
                </c:pt>
                <c:pt idx="9953">
                  <c:v>40594.25</c:v>
                </c:pt>
                <c:pt idx="9954">
                  <c:v>40594.291666666664</c:v>
                </c:pt>
                <c:pt idx="9955">
                  <c:v>40594.333333333336</c:v>
                </c:pt>
                <c:pt idx="9956">
                  <c:v>40594.375</c:v>
                </c:pt>
                <c:pt idx="9957">
                  <c:v>40594.416666666664</c:v>
                </c:pt>
                <c:pt idx="9958">
                  <c:v>40594.458333333336</c:v>
                </c:pt>
                <c:pt idx="9959">
                  <c:v>40594.5</c:v>
                </c:pt>
                <c:pt idx="9960">
                  <c:v>40594.541666666664</c:v>
                </c:pt>
                <c:pt idx="9961">
                  <c:v>40594.583333333336</c:v>
                </c:pt>
                <c:pt idx="9962">
                  <c:v>40594.625</c:v>
                </c:pt>
                <c:pt idx="9963">
                  <c:v>40594.666666666664</c:v>
                </c:pt>
                <c:pt idx="9964">
                  <c:v>40594.708333333336</c:v>
                </c:pt>
                <c:pt idx="9965">
                  <c:v>40594.75</c:v>
                </c:pt>
                <c:pt idx="9966">
                  <c:v>40594.791666666664</c:v>
                </c:pt>
                <c:pt idx="9967">
                  <c:v>40594.833333333336</c:v>
                </c:pt>
                <c:pt idx="9968">
                  <c:v>40594.875</c:v>
                </c:pt>
                <c:pt idx="9969">
                  <c:v>40594.916666666664</c:v>
                </c:pt>
                <c:pt idx="9970">
                  <c:v>40594.958333333336</c:v>
                </c:pt>
                <c:pt idx="9971">
                  <c:v>40595</c:v>
                </c:pt>
                <c:pt idx="9972">
                  <c:v>40595.041666666664</c:v>
                </c:pt>
                <c:pt idx="9973">
                  <c:v>40595.083333333336</c:v>
                </c:pt>
                <c:pt idx="9974">
                  <c:v>40595.125</c:v>
                </c:pt>
                <c:pt idx="9975">
                  <c:v>40595.166666666664</c:v>
                </c:pt>
                <c:pt idx="9976">
                  <c:v>40595.208333333336</c:v>
                </c:pt>
                <c:pt idx="9977">
                  <c:v>40595.25</c:v>
                </c:pt>
                <c:pt idx="9978">
                  <c:v>40595.291666666664</c:v>
                </c:pt>
                <c:pt idx="9979">
                  <c:v>40595.333333333336</c:v>
                </c:pt>
                <c:pt idx="9980">
                  <c:v>40595.375</c:v>
                </c:pt>
                <c:pt idx="9981">
                  <c:v>40595.416666666664</c:v>
                </c:pt>
                <c:pt idx="9982">
                  <c:v>40595.458333333336</c:v>
                </c:pt>
                <c:pt idx="9983">
                  <c:v>40595.5</c:v>
                </c:pt>
                <c:pt idx="9984">
                  <c:v>40595.541666666664</c:v>
                </c:pt>
                <c:pt idx="9985">
                  <c:v>40595.583333333336</c:v>
                </c:pt>
                <c:pt idx="9986">
                  <c:v>40595.625</c:v>
                </c:pt>
                <c:pt idx="9987">
                  <c:v>40595.666666666664</c:v>
                </c:pt>
                <c:pt idx="9988">
                  <c:v>40595.708333333336</c:v>
                </c:pt>
                <c:pt idx="9989">
                  <c:v>40595.75</c:v>
                </c:pt>
                <c:pt idx="9990">
                  <c:v>40595.791666666664</c:v>
                </c:pt>
                <c:pt idx="9991">
                  <c:v>40595.833333333336</c:v>
                </c:pt>
                <c:pt idx="9992">
                  <c:v>40595.875</c:v>
                </c:pt>
                <c:pt idx="9993">
                  <c:v>40595.916666666664</c:v>
                </c:pt>
                <c:pt idx="9994">
                  <c:v>40595.958333333336</c:v>
                </c:pt>
                <c:pt idx="9995">
                  <c:v>40596</c:v>
                </c:pt>
                <c:pt idx="9996">
                  <c:v>40596.041666666664</c:v>
                </c:pt>
                <c:pt idx="9997">
                  <c:v>40596.083333333336</c:v>
                </c:pt>
                <c:pt idx="9998">
                  <c:v>40596.125</c:v>
                </c:pt>
                <c:pt idx="9999">
                  <c:v>40596.166666666664</c:v>
                </c:pt>
                <c:pt idx="10000">
                  <c:v>40596.208333333336</c:v>
                </c:pt>
                <c:pt idx="10001">
                  <c:v>40596.25</c:v>
                </c:pt>
                <c:pt idx="10002">
                  <c:v>40596.291666666664</c:v>
                </c:pt>
                <c:pt idx="10003">
                  <c:v>40596.333333333336</c:v>
                </c:pt>
                <c:pt idx="10004">
                  <c:v>40596.375</c:v>
                </c:pt>
                <c:pt idx="10005">
                  <c:v>40596.416666666664</c:v>
                </c:pt>
                <c:pt idx="10006">
                  <c:v>40596.458333333336</c:v>
                </c:pt>
                <c:pt idx="10007">
                  <c:v>40596.5</c:v>
                </c:pt>
                <c:pt idx="10008">
                  <c:v>40596.541666666664</c:v>
                </c:pt>
                <c:pt idx="10009">
                  <c:v>40596.583333333336</c:v>
                </c:pt>
                <c:pt idx="10010">
                  <c:v>40596.625</c:v>
                </c:pt>
                <c:pt idx="10011">
                  <c:v>40596.666666666664</c:v>
                </c:pt>
                <c:pt idx="10012">
                  <c:v>40596.708333333336</c:v>
                </c:pt>
                <c:pt idx="10013">
                  <c:v>40596.75</c:v>
                </c:pt>
                <c:pt idx="10014">
                  <c:v>40596.791666666664</c:v>
                </c:pt>
                <c:pt idx="10015">
                  <c:v>40596.833333333336</c:v>
                </c:pt>
                <c:pt idx="10016">
                  <c:v>40596.875</c:v>
                </c:pt>
                <c:pt idx="10017">
                  <c:v>40596.916666666664</c:v>
                </c:pt>
                <c:pt idx="10018">
                  <c:v>40596.958333333336</c:v>
                </c:pt>
                <c:pt idx="10019">
                  <c:v>40597</c:v>
                </c:pt>
                <c:pt idx="10020">
                  <c:v>40597.041666666664</c:v>
                </c:pt>
                <c:pt idx="10021">
                  <c:v>40597.083333333336</c:v>
                </c:pt>
                <c:pt idx="10022">
                  <c:v>40597.125</c:v>
                </c:pt>
                <c:pt idx="10023">
                  <c:v>40597.166666666664</c:v>
                </c:pt>
                <c:pt idx="10024">
                  <c:v>40597.208333333336</c:v>
                </c:pt>
                <c:pt idx="10025">
                  <c:v>40597.25</c:v>
                </c:pt>
                <c:pt idx="10026">
                  <c:v>40597.291666666664</c:v>
                </c:pt>
                <c:pt idx="10027">
                  <c:v>40597.333333333336</c:v>
                </c:pt>
                <c:pt idx="10028">
                  <c:v>40597.375</c:v>
                </c:pt>
                <c:pt idx="10029">
                  <c:v>40597.416666666664</c:v>
                </c:pt>
                <c:pt idx="10030">
                  <c:v>40597.458333333336</c:v>
                </c:pt>
                <c:pt idx="10031">
                  <c:v>40597.5</c:v>
                </c:pt>
                <c:pt idx="10032">
                  <c:v>40597.541666666664</c:v>
                </c:pt>
                <c:pt idx="10033">
                  <c:v>40597.583333333336</c:v>
                </c:pt>
                <c:pt idx="10034">
                  <c:v>40597.625</c:v>
                </c:pt>
                <c:pt idx="10035">
                  <c:v>40597.666666666664</c:v>
                </c:pt>
                <c:pt idx="10036">
                  <c:v>40597.708333333336</c:v>
                </c:pt>
                <c:pt idx="10037">
                  <c:v>40597.75</c:v>
                </c:pt>
                <c:pt idx="10038">
                  <c:v>40597.791666666664</c:v>
                </c:pt>
                <c:pt idx="10039">
                  <c:v>40597.833333333336</c:v>
                </c:pt>
                <c:pt idx="10040">
                  <c:v>40597.875</c:v>
                </c:pt>
                <c:pt idx="10041">
                  <c:v>40597.916666666664</c:v>
                </c:pt>
                <c:pt idx="10042">
                  <c:v>40597.958333333336</c:v>
                </c:pt>
                <c:pt idx="10043">
                  <c:v>40598</c:v>
                </c:pt>
                <c:pt idx="10044">
                  <c:v>40598.041666666664</c:v>
                </c:pt>
                <c:pt idx="10045">
                  <c:v>40598.083333333336</c:v>
                </c:pt>
                <c:pt idx="10046">
                  <c:v>40598.125</c:v>
                </c:pt>
                <c:pt idx="10047">
                  <c:v>40598.166666666664</c:v>
                </c:pt>
                <c:pt idx="10048">
                  <c:v>40598.208333333336</c:v>
                </c:pt>
                <c:pt idx="10049">
                  <c:v>40598.25</c:v>
                </c:pt>
                <c:pt idx="10050">
                  <c:v>40598.291666666664</c:v>
                </c:pt>
                <c:pt idx="10051">
                  <c:v>40598.333333333336</c:v>
                </c:pt>
                <c:pt idx="10052">
                  <c:v>40598.375</c:v>
                </c:pt>
                <c:pt idx="10053">
                  <c:v>40598.416666666664</c:v>
                </c:pt>
                <c:pt idx="10054">
                  <c:v>40598.458333333336</c:v>
                </c:pt>
                <c:pt idx="10055">
                  <c:v>40598.5</c:v>
                </c:pt>
                <c:pt idx="10056">
                  <c:v>40598.541666666664</c:v>
                </c:pt>
                <c:pt idx="10057">
                  <c:v>40598.583333333336</c:v>
                </c:pt>
                <c:pt idx="10058">
                  <c:v>40598.625</c:v>
                </c:pt>
                <c:pt idx="10059">
                  <c:v>40598.666666666664</c:v>
                </c:pt>
                <c:pt idx="10060">
                  <c:v>40598.708333333336</c:v>
                </c:pt>
                <c:pt idx="10061">
                  <c:v>40598.75</c:v>
                </c:pt>
                <c:pt idx="10062">
                  <c:v>40598.791666666664</c:v>
                </c:pt>
                <c:pt idx="10063">
                  <c:v>40598.833333333336</c:v>
                </c:pt>
                <c:pt idx="10064">
                  <c:v>40598.875</c:v>
                </c:pt>
                <c:pt idx="10065">
                  <c:v>40598.916666666664</c:v>
                </c:pt>
                <c:pt idx="10066">
                  <c:v>40598.958333333336</c:v>
                </c:pt>
                <c:pt idx="10067">
                  <c:v>40599</c:v>
                </c:pt>
                <c:pt idx="10068">
                  <c:v>40599.041666666664</c:v>
                </c:pt>
                <c:pt idx="10069">
                  <c:v>40599.083333333336</c:v>
                </c:pt>
                <c:pt idx="10070">
                  <c:v>40599.125</c:v>
                </c:pt>
                <c:pt idx="10071">
                  <c:v>40599.166666666664</c:v>
                </c:pt>
                <c:pt idx="10072">
                  <c:v>40599.208333333336</c:v>
                </c:pt>
                <c:pt idx="10073">
                  <c:v>40599.25</c:v>
                </c:pt>
                <c:pt idx="10074">
                  <c:v>40599.291666666664</c:v>
                </c:pt>
                <c:pt idx="10075">
                  <c:v>40599.333333333336</c:v>
                </c:pt>
                <c:pt idx="10076">
                  <c:v>40599.375</c:v>
                </c:pt>
                <c:pt idx="10077">
                  <c:v>40599.416666666664</c:v>
                </c:pt>
                <c:pt idx="10078">
                  <c:v>40599.458333333336</c:v>
                </c:pt>
                <c:pt idx="10079">
                  <c:v>40599.5</c:v>
                </c:pt>
                <c:pt idx="10080">
                  <c:v>40599.541666666664</c:v>
                </c:pt>
                <c:pt idx="10081">
                  <c:v>40599.583333333336</c:v>
                </c:pt>
                <c:pt idx="10082">
                  <c:v>40599.625</c:v>
                </c:pt>
                <c:pt idx="10083">
                  <c:v>40599.666666666664</c:v>
                </c:pt>
                <c:pt idx="10084">
                  <c:v>40599.708333333336</c:v>
                </c:pt>
                <c:pt idx="10085">
                  <c:v>40599.75</c:v>
                </c:pt>
                <c:pt idx="10086">
                  <c:v>40599.791666666664</c:v>
                </c:pt>
                <c:pt idx="10087">
                  <c:v>40599.833333333336</c:v>
                </c:pt>
                <c:pt idx="10088">
                  <c:v>40599.875</c:v>
                </c:pt>
                <c:pt idx="10089">
                  <c:v>40599.916666666664</c:v>
                </c:pt>
                <c:pt idx="10090">
                  <c:v>40599.958333333336</c:v>
                </c:pt>
                <c:pt idx="10091">
                  <c:v>40600</c:v>
                </c:pt>
                <c:pt idx="10092">
                  <c:v>40600.041666666664</c:v>
                </c:pt>
                <c:pt idx="10093">
                  <c:v>40600.083333333336</c:v>
                </c:pt>
                <c:pt idx="10094">
                  <c:v>40600.125</c:v>
                </c:pt>
                <c:pt idx="10095">
                  <c:v>40600.166666666664</c:v>
                </c:pt>
                <c:pt idx="10096">
                  <c:v>40600.208333333336</c:v>
                </c:pt>
                <c:pt idx="10097">
                  <c:v>40600.25</c:v>
                </c:pt>
                <c:pt idx="10098">
                  <c:v>40600.291666666664</c:v>
                </c:pt>
                <c:pt idx="10099">
                  <c:v>40600.333333333336</c:v>
                </c:pt>
                <c:pt idx="10100">
                  <c:v>40600.375</c:v>
                </c:pt>
                <c:pt idx="10101">
                  <c:v>40600.416666666664</c:v>
                </c:pt>
                <c:pt idx="10102">
                  <c:v>40600.458333333336</c:v>
                </c:pt>
                <c:pt idx="10103">
                  <c:v>40600.5</c:v>
                </c:pt>
                <c:pt idx="10104">
                  <c:v>40600.541666666664</c:v>
                </c:pt>
                <c:pt idx="10105">
                  <c:v>40600.583333333336</c:v>
                </c:pt>
                <c:pt idx="10106">
                  <c:v>40600.625</c:v>
                </c:pt>
                <c:pt idx="10107">
                  <c:v>40600.666666666664</c:v>
                </c:pt>
                <c:pt idx="10108">
                  <c:v>40600.708333333336</c:v>
                </c:pt>
                <c:pt idx="10109">
                  <c:v>40600.75</c:v>
                </c:pt>
                <c:pt idx="10110">
                  <c:v>40600.791666666664</c:v>
                </c:pt>
                <c:pt idx="10111">
                  <c:v>40600.833333333336</c:v>
                </c:pt>
                <c:pt idx="10112">
                  <c:v>40600.875</c:v>
                </c:pt>
                <c:pt idx="10113">
                  <c:v>40600.916666666664</c:v>
                </c:pt>
                <c:pt idx="10114">
                  <c:v>40600.958333333336</c:v>
                </c:pt>
                <c:pt idx="10115">
                  <c:v>40601</c:v>
                </c:pt>
                <c:pt idx="10116">
                  <c:v>40601.041666666664</c:v>
                </c:pt>
                <c:pt idx="10117">
                  <c:v>40601.083333333336</c:v>
                </c:pt>
                <c:pt idx="10118">
                  <c:v>40601.125</c:v>
                </c:pt>
                <c:pt idx="10119">
                  <c:v>40601.166666666664</c:v>
                </c:pt>
                <c:pt idx="10120">
                  <c:v>40601.208333333336</c:v>
                </c:pt>
                <c:pt idx="10121">
                  <c:v>40601.25</c:v>
                </c:pt>
                <c:pt idx="10122">
                  <c:v>40601.291666666664</c:v>
                </c:pt>
                <c:pt idx="10123">
                  <c:v>40601.333333333336</c:v>
                </c:pt>
                <c:pt idx="10124">
                  <c:v>40601.375</c:v>
                </c:pt>
                <c:pt idx="10125">
                  <c:v>40601.416666666664</c:v>
                </c:pt>
                <c:pt idx="10126">
                  <c:v>40601.458333333336</c:v>
                </c:pt>
                <c:pt idx="10127">
                  <c:v>40601.5</c:v>
                </c:pt>
                <c:pt idx="10128">
                  <c:v>40601.541666666664</c:v>
                </c:pt>
                <c:pt idx="10129">
                  <c:v>40601.583333333336</c:v>
                </c:pt>
                <c:pt idx="10130">
                  <c:v>40601.625</c:v>
                </c:pt>
                <c:pt idx="10131">
                  <c:v>40601.666666666664</c:v>
                </c:pt>
                <c:pt idx="10132">
                  <c:v>40601.708333333336</c:v>
                </c:pt>
                <c:pt idx="10133">
                  <c:v>40601.75</c:v>
                </c:pt>
                <c:pt idx="10134">
                  <c:v>40601.791666666664</c:v>
                </c:pt>
                <c:pt idx="10135">
                  <c:v>40601.833333333336</c:v>
                </c:pt>
                <c:pt idx="10136">
                  <c:v>40601.875</c:v>
                </c:pt>
                <c:pt idx="10137">
                  <c:v>40601.916666666664</c:v>
                </c:pt>
                <c:pt idx="10138">
                  <c:v>40601.958333333336</c:v>
                </c:pt>
                <c:pt idx="10139">
                  <c:v>40602</c:v>
                </c:pt>
                <c:pt idx="10140">
                  <c:v>40602.041666666664</c:v>
                </c:pt>
                <c:pt idx="10141">
                  <c:v>40602.083333333336</c:v>
                </c:pt>
                <c:pt idx="10142">
                  <c:v>40602.125</c:v>
                </c:pt>
                <c:pt idx="10143">
                  <c:v>40602.166666666664</c:v>
                </c:pt>
                <c:pt idx="10144">
                  <c:v>40602.208333333336</c:v>
                </c:pt>
                <c:pt idx="10145">
                  <c:v>40602.25</c:v>
                </c:pt>
                <c:pt idx="10146">
                  <c:v>40602.291666666664</c:v>
                </c:pt>
                <c:pt idx="10147">
                  <c:v>40602.333333333336</c:v>
                </c:pt>
                <c:pt idx="10148">
                  <c:v>40602.375</c:v>
                </c:pt>
                <c:pt idx="10149">
                  <c:v>40602.416666666664</c:v>
                </c:pt>
                <c:pt idx="10150">
                  <c:v>40602.458333333336</c:v>
                </c:pt>
                <c:pt idx="10151">
                  <c:v>40602.5</c:v>
                </c:pt>
                <c:pt idx="10152">
                  <c:v>40602.541666666664</c:v>
                </c:pt>
                <c:pt idx="10153">
                  <c:v>40602.583333333336</c:v>
                </c:pt>
                <c:pt idx="10154">
                  <c:v>40602.625</c:v>
                </c:pt>
                <c:pt idx="10155">
                  <c:v>40602.666666666664</c:v>
                </c:pt>
                <c:pt idx="10156">
                  <c:v>40602.708333333336</c:v>
                </c:pt>
                <c:pt idx="10157">
                  <c:v>40602.75</c:v>
                </c:pt>
                <c:pt idx="10158">
                  <c:v>40602.791666666664</c:v>
                </c:pt>
                <c:pt idx="10159">
                  <c:v>40602.833333333336</c:v>
                </c:pt>
                <c:pt idx="10160">
                  <c:v>40602.875</c:v>
                </c:pt>
                <c:pt idx="10161">
                  <c:v>40602.916666666664</c:v>
                </c:pt>
                <c:pt idx="10162">
                  <c:v>40602.958333333336</c:v>
                </c:pt>
                <c:pt idx="10163">
                  <c:v>40603</c:v>
                </c:pt>
                <c:pt idx="10164">
                  <c:v>40603.041666666664</c:v>
                </c:pt>
                <c:pt idx="10165">
                  <c:v>40603.083333333336</c:v>
                </c:pt>
                <c:pt idx="10166">
                  <c:v>40603.125</c:v>
                </c:pt>
                <c:pt idx="10167">
                  <c:v>40603.166666666664</c:v>
                </c:pt>
                <c:pt idx="10168">
                  <c:v>40603.208333333336</c:v>
                </c:pt>
                <c:pt idx="10169">
                  <c:v>40603.25</c:v>
                </c:pt>
                <c:pt idx="10170">
                  <c:v>40603.291666666664</c:v>
                </c:pt>
                <c:pt idx="10171">
                  <c:v>40603.333333333336</c:v>
                </c:pt>
                <c:pt idx="10172">
                  <c:v>40603.375</c:v>
                </c:pt>
                <c:pt idx="10173">
                  <c:v>40603.416666666664</c:v>
                </c:pt>
                <c:pt idx="10174">
                  <c:v>40603.458333333336</c:v>
                </c:pt>
                <c:pt idx="10175">
                  <c:v>40603.5</c:v>
                </c:pt>
                <c:pt idx="10176">
                  <c:v>40603.541666666664</c:v>
                </c:pt>
                <c:pt idx="10177">
                  <c:v>40603.583333333336</c:v>
                </c:pt>
                <c:pt idx="10178">
                  <c:v>40603.625</c:v>
                </c:pt>
                <c:pt idx="10179">
                  <c:v>40603.666666666664</c:v>
                </c:pt>
                <c:pt idx="10180">
                  <c:v>40603.708333333336</c:v>
                </c:pt>
                <c:pt idx="10181">
                  <c:v>40603.75</c:v>
                </c:pt>
                <c:pt idx="10182">
                  <c:v>40603.791666666664</c:v>
                </c:pt>
                <c:pt idx="10183">
                  <c:v>40603.833333333336</c:v>
                </c:pt>
                <c:pt idx="10184">
                  <c:v>40603.875</c:v>
                </c:pt>
                <c:pt idx="10185">
                  <c:v>40603.916666666664</c:v>
                </c:pt>
                <c:pt idx="10186">
                  <c:v>40603.958333333336</c:v>
                </c:pt>
                <c:pt idx="10187">
                  <c:v>40604</c:v>
                </c:pt>
                <c:pt idx="10188">
                  <c:v>40604.041666666664</c:v>
                </c:pt>
                <c:pt idx="10189">
                  <c:v>40604.083333333336</c:v>
                </c:pt>
                <c:pt idx="10190">
                  <c:v>40604.125</c:v>
                </c:pt>
                <c:pt idx="10191">
                  <c:v>40604.166666666664</c:v>
                </c:pt>
                <c:pt idx="10192">
                  <c:v>40604.208333333336</c:v>
                </c:pt>
                <c:pt idx="10193">
                  <c:v>40604.25</c:v>
                </c:pt>
                <c:pt idx="10194">
                  <c:v>40604.291666666664</c:v>
                </c:pt>
                <c:pt idx="10195">
                  <c:v>40604.333333333336</c:v>
                </c:pt>
                <c:pt idx="10196">
                  <c:v>40604.375</c:v>
                </c:pt>
                <c:pt idx="10197">
                  <c:v>40604.416666666664</c:v>
                </c:pt>
                <c:pt idx="10198">
                  <c:v>40604.458333333336</c:v>
                </c:pt>
                <c:pt idx="10199">
                  <c:v>40604.5</c:v>
                </c:pt>
                <c:pt idx="10200">
                  <c:v>40604.541666666664</c:v>
                </c:pt>
                <c:pt idx="10201">
                  <c:v>40604.583333333336</c:v>
                </c:pt>
                <c:pt idx="10202">
                  <c:v>40604.625</c:v>
                </c:pt>
                <c:pt idx="10203">
                  <c:v>40604.666666666664</c:v>
                </c:pt>
                <c:pt idx="10204">
                  <c:v>40604.708333333336</c:v>
                </c:pt>
                <c:pt idx="10205">
                  <c:v>40604.75</c:v>
                </c:pt>
                <c:pt idx="10206">
                  <c:v>40604.791666666664</c:v>
                </c:pt>
                <c:pt idx="10207">
                  <c:v>40604.833333333336</c:v>
                </c:pt>
                <c:pt idx="10208">
                  <c:v>40604.875</c:v>
                </c:pt>
                <c:pt idx="10209">
                  <c:v>40604.916666666664</c:v>
                </c:pt>
                <c:pt idx="10210">
                  <c:v>40604.958333333336</c:v>
                </c:pt>
                <c:pt idx="10211">
                  <c:v>40605</c:v>
                </c:pt>
                <c:pt idx="10212">
                  <c:v>40605.041666666664</c:v>
                </c:pt>
                <c:pt idx="10213">
                  <c:v>40605.083333333336</c:v>
                </c:pt>
                <c:pt idx="10214">
                  <c:v>40605.125</c:v>
                </c:pt>
                <c:pt idx="10215">
                  <c:v>40605.166666666664</c:v>
                </c:pt>
                <c:pt idx="10216">
                  <c:v>40605.208333333336</c:v>
                </c:pt>
                <c:pt idx="10217">
                  <c:v>40605.25</c:v>
                </c:pt>
                <c:pt idx="10218">
                  <c:v>40605.291666666664</c:v>
                </c:pt>
                <c:pt idx="10219">
                  <c:v>40605.333333333336</c:v>
                </c:pt>
                <c:pt idx="10220">
                  <c:v>40605.375</c:v>
                </c:pt>
                <c:pt idx="10221">
                  <c:v>40605.416666666664</c:v>
                </c:pt>
                <c:pt idx="10222">
                  <c:v>40605.458333333336</c:v>
                </c:pt>
                <c:pt idx="10223">
                  <c:v>40605.5</c:v>
                </c:pt>
                <c:pt idx="10224">
                  <c:v>40605.541666666664</c:v>
                </c:pt>
                <c:pt idx="10225">
                  <c:v>40605.583333333336</c:v>
                </c:pt>
                <c:pt idx="10226">
                  <c:v>40605.625</c:v>
                </c:pt>
                <c:pt idx="10227">
                  <c:v>40605.666666666664</c:v>
                </c:pt>
                <c:pt idx="10228">
                  <c:v>40605.708333333336</c:v>
                </c:pt>
                <c:pt idx="10229">
                  <c:v>40605.75</c:v>
                </c:pt>
                <c:pt idx="10230">
                  <c:v>40605.791666666664</c:v>
                </c:pt>
                <c:pt idx="10231">
                  <c:v>40605.833333333336</c:v>
                </c:pt>
                <c:pt idx="10232">
                  <c:v>40605.875</c:v>
                </c:pt>
                <c:pt idx="10233">
                  <c:v>40605.916666666664</c:v>
                </c:pt>
                <c:pt idx="10234">
                  <c:v>40605.958333333336</c:v>
                </c:pt>
                <c:pt idx="10235">
                  <c:v>40606</c:v>
                </c:pt>
                <c:pt idx="10236">
                  <c:v>40606.041666666664</c:v>
                </c:pt>
                <c:pt idx="10237">
                  <c:v>40606.083333333336</c:v>
                </c:pt>
                <c:pt idx="10238">
                  <c:v>40606.125</c:v>
                </c:pt>
                <c:pt idx="10239">
                  <c:v>40606.166666666664</c:v>
                </c:pt>
                <c:pt idx="10240">
                  <c:v>40606.208333333336</c:v>
                </c:pt>
                <c:pt idx="10241">
                  <c:v>40606.25</c:v>
                </c:pt>
                <c:pt idx="10242">
                  <c:v>40606.291666666664</c:v>
                </c:pt>
                <c:pt idx="10243">
                  <c:v>40606.333333333336</c:v>
                </c:pt>
                <c:pt idx="10244">
                  <c:v>40606.375</c:v>
                </c:pt>
                <c:pt idx="10245">
                  <c:v>40606.416666666664</c:v>
                </c:pt>
                <c:pt idx="10246">
                  <c:v>40606.458333333336</c:v>
                </c:pt>
                <c:pt idx="10247">
                  <c:v>40606.5</c:v>
                </c:pt>
                <c:pt idx="10248">
                  <c:v>40606.541666666664</c:v>
                </c:pt>
                <c:pt idx="10249">
                  <c:v>40606.583333333336</c:v>
                </c:pt>
                <c:pt idx="10250">
                  <c:v>40606.625</c:v>
                </c:pt>
                <c:pt idx="10251">
                  <c:v>40606.666666666664</c:v>
                </c:pt>
                <c:pt idx="10252">
                  <c:v>40606.708333333336</c:v>
                </c:pt>
                <c:pt idx="10253">
                  <c:v>40606.75</c:v>
                </c:pt>
                <c:pt idx="10254">
                  <c:v>40606.791666666664</c:v>
                </c:pt>
                <c:pt idx="10255">
                  <c:v>40606.833333333336</c:v>
                </c:pt>
                <c:pt idx="10256">
                  <c:v>40606.875</c:v>
                </c:pt>
                <c:pt idx="10257">
                  <c:v>40606.916666666664</c:v>
                </c:pt>
                <c:pt idx="10258">
                  <c:v>40606.958333333336</c:v>
                </c:pt>
                <c:pt idx="10259">
                  <c:v>40607</c:v>
                </c:pt>
                <c:pt idx="10260">
                  <c:v>40607.041666666664</c:v>
                </c:pt>
                <c:pt idx="10261">
                  <c:v>40607.083333333336</c:v>
                </c:pt>
                <c:pt idx="10262">
                  <c:v>40607.125</c:v>
                </c:pt>
                <c:pt idx="10263">
                  <c:v>40607.166666666664</c:v>
                </c:pt>
                <c:pt idx="10264">
                  <c:v>40607.208333333336</c:v>
                </c:pt>
                <c:pt idx="10265">
                  <c:v>40607.25</c:v>
                </c:pt>
                <c:pt idx="10266">
                  <c:v>40607.291666666664</c:v>
                </c:pt>
                <c:pt idx="10267">
                  <c:v>40607.333333333336</c:v>
                </c:pt>
                <c:pt idx="10268">
                  <c:v>40607.375</c:v>
                </c:pt>
                <c:pt idx="10269">
                  <c:v>40607.416666666664</c:v>
                </c:pt>
                <c:pt idx="10270">
                  <c:v>40607.458333333336</c:v>
                </c:pt>
                <c:pt idx="10271">
                  <c:v>40607.5</c:v>
                </c:pt>
                <c:pt idx="10272">
                  <c:v>40607.541666666664</c:v>
                </c:pt>
                <c:pt idx="10273">
                  <c:v>40607.583333333336</c:v>
                </c:pt>
                <c:pt idx="10274">
                  <c:v>40607.625</c:v>
                </c:pt>
                <c:pt idx="10275">
                  <c:v>40607.666666666664</c:v>
                </c:pt>
                <c:pt idx="10276">
                  <c:v>40607.708333333336</c:v>
                </c:pt>
                <c:pt idx="10277">
                  <c:v>40607.75</c:v>
                </c:pt>
                <c:pt idx="10278">
                  <c:v>40607.791666666664</c:v>
                </c:pt>
                <c:pt idx="10279">
                  <c:v>40607.833333333336</c:v>
                </c:pt>
                <c:pt idx="10280">
                  <c:v>40607.875</c:v>
                </c:pt>
                <c:pt idx="10281">
                  <c:v>40607.916666666664</c:v>
                </c:pt>
                <c:pt idx="10282">
                  <c:v>40607.958333333336</c:v>
                </c:pt>
                <c:pt idx="10283">
                  <c:v>40608</c:v>
                </c:pt>
                <c:pt idx="10284">
                  <c:v>40608.041666666664</c:v>
                </c:pt>
                <c:pt idx="10285">
                  <c:v>40608.083333333336</c:v>
                </c:pt>
                <c:pt idx="10286">
                  <c:v>40608.125</c:v>
                </c:pt>
                <c:pt idx="10287">
                  <c:v>40608.166666666664</c:v>
                </c:pt>
                <c:pt idx="10288">
                  <c:v>40608.208333333336</c:v>
                </c:pt>
                <c:pt idx="10289">
                  <c:v>40608.25</c:v>
                </c:pt>
                <c:pt idx="10290">
                  <c:v>40608.291666666664</c:v>
                </c:pt>
                <c:pt idx="10291">
                  <c:v>40608.333333333336</c:v>
                </c:pt>
                <c:pt idx="10292">
                  <c:v>40608.375</c:v>
                </c:pt>
                <c:pt idx="10293">
                  <c:v>40608.416666666664</c:v>
                </c:pt>
                <c:pt idx="10294">
                  <c:v>40608.458333333336</c:v>
                </c:pt>
                <c:pt idx="10295">
                  <c:v>40608.5</c:v>
                </c:pt>
                <c:pt idx="10296">
                  <c:v>40608.541666666664</c:v>
                </c:pt>
                <c:pt idx="10297">
                  <c:v>40608.583333333336</c:v>
                </c:pt>
                <c:pt idx="10298">
                  <c:v>40608.625</c:v>
                </c:pt>
                <c:pt idx="10299">
                  <c:v>40608.666666666664</c:v>
                </c:pt>
                <c:pt idx="10300">
                  <c:v>40608.708333333336</c:v>
                </c:pt>
                <c:pt idx="10301">
                  <c:v>40608.75</c:v>
                </c:pt>
                <c:pt idx="10302">
                  <c:v>40608.791666666664</c:v>
                </c:pt>
                <c:pt idx="10303">
                  <c:v>40608.833333333336</c:v>
                </c:pt>
                <c:pt idx="10304">
                  <c:v>40608.875</c:v>
                </c:pt>
                <c:pt idx="10305">
                  <c:v>40608.916666666664</c:v>
                </c:pt>
                <c:pt idx="10306">
                  <c:v>40608.958333333336</c:v>
                </c:pt>
                <c:pt idx="10307">
                  <c:v>40609</c:v>
                </c:pt>
                <c:pt idx="10308">
                  <c:v>40609.041666666664</c:v>
                </c:pt>
                <c:pt idx="10309">
                  <c:v>40609.083333333336</c:v>
                </c:pt>
                <c:pt idx="10310">
                  <c:v>40609.125</c:v>
                </c:pt>
                <c:pt idx="10311">
                  <c:v>40609.166666666664</c:v>
                </c:pt>
                <c:pt idx="10312">
                  <c:v>40609.208333333336</c:v>
                </c:pt>
                <c:pt idx="10313">
                  <c:v>40609.25</c:v>
                </c:pt>
                <c:pt idx="10314">
                  <c:v>40609.291666666664</c:v>
                </c:pt>
                <c:pt idx="10315">
                  <c:v>40609.333333333336</c:v>
                </c:pt>
                <c:pt idx="10316">
                  <c:v>40609.375</c:v>
                </c:pt>
                <c:pt idx="10317">
                  <c:v>40609.416666666664</c:v>
                </c:pt>
                <c:pt idx="10318">
                  <c:v>40609.458333333336</c:v>
                </c:pt>
                <c:pt idx="10319">
                  <c:v>40609.5</c:v>
                </c:pt>
                <c:pt idx="10320">
                  <c:v>40609.541666666664</c:v>
                </c:pt>
                <c:pt idx="10321">
                  <c:v>40609.583333333336</c:v>
                </c:pt>
                <c:pt idx="10322">
                  <c:v>40609.625</c:v>
                </c:pt>
                <c:pt idx="10323">
                  <c:v>40609.666666666664</c:v>
                </c:pt>
                <c:pt idx="10324">
                  <c:v>40609.708333333336</c:v>
                </c:pt>
                <c:pt idx="10325">
                  <c:v>40609.75</c:v>
                </c:pt>
                <c:pt idx="10326">
                  <c:v>40609.791666666664</c:v>
                </c:pt>
                <c:pt idx="10327">
                  <c:v>40609.833333333336</c:v>
                </c:pt>
                <c:pt idx="10328">
                  <c:v>40609.875</c:v>
                </c:pt>
                <c:pt idx="10329">
                  <c:v>40609.916666666664</c:v>
                </c:pt>
                <c:pt idx="10330">
                  <c:v>40609.958333333336</c:v>
                </c:pt>
                <c:pt idx="10331">
                  <c:v>40610</c:v>
                </c:pt>
                <c:pt idx="10332">
                  <c:v>40610.041666666664</c:v>
                </c:pt>
                <c:pt idx="10333">
                  <c:v>40610.083333333336</c:v>
                </c:pt>
                <c:pt idx="10334">
                  <c:v>40610.125</c:v>
                </c:pt>
                <c:pt idx="10335">
                  <c:v>40610.166666666664</c:v>
                </c:pt>
                <c:pt idx="10336">
                  <c:v>40610.208333333336</c:v>
                </c:pt>
                <c:pt idx="10337">
                  <c:v>40610.25</c:v>
                </c:pt>
                <c:pt idx="10338">
                  <c:v>40610.291666666664</c:v>
                </c:pt>
                <c:pt idx="10339">
                  <c:v>40610.333333333336</c:v>
                </c:pt>
                <c:pt idx="10340">
                  <c:v>40610.375</c:v>
                </c:pt>
                <c:pt idx="10341">
                  <c:v>40610.416666666664</c:v>
                </c:pt>
                <c:pt idx="10342">
                  <c:v>40610.458333333336</c:v>
                </c:pt>
                <c:pt idx="10343">
                  <c:v>40610.5</c:v>
                </c:pt>
                <c:pt idx="10344">
                  <c:v>40610.541666666664</c:v>
                </c:pt>
                <c:pt idx="10345">
                  <c:v>40610.583333333336</c:v>
                </c:pt>
                <c:pt idx="10346">
                  <c:v>40610.625</c:v>
                </c:pt>
                <c:pt idx="10347">
                  <c:v>40610.666666666664</c:v>
                </c:pt>
                <c:pt idx="10348">
                  <c:v>40610.708333333336</c:v>
                </c:pt>
                <c:pt idx="10349">
                  <c:v>40610.75</c:v>
                </c:pt>
                <c:pt idx="10350">
                  <c:v>40610.791666666664</c:v>
                </c:pt>
                <c:pt idx="10351">
                  <c:v>40610.833333333336</c:v>
                </c:pt>
                <c:pt idx="10352">
                  <c:v>40610.875</c:v>
                </c:pt>
                <c:pt idx="10353">
                  <c:v>40610.916666666664</c:v>
                </c:pt>
                <c:pt idx="10354">
                  <c:v>40610.958333333336</c:v>
                </c:pt>
                <c:pt idx="10355">
                  <c:v>40611</c:v>
                </c:pt>
                <c:pt idx="10356">
                  <c:v>40611.041666666664</c:v>
                </c:pt>
                <c:pt idx="10357">
                  <c:v>40611.083333333336</c:v>
                </c:pt>
                <c:pt idx="10358">
                  <c:v>40611.125</c:v>
                </c:pt>
                <c:pt idx="10359">
                  <c:v>40611.166666666664</c:v>
                </c:pt>
                <c:pt idx="10360">
                  <c:v>40611.208333333336</c:v>
                </c:pt>
                <c:pt idx="10361">
                  <c:v>40611.25</c:v>
                </c:pt>
                <c:pt idx="10362">
                  <c:v>40611.291666666664</c:v>
                </c:pt>
                <c:pt idx="10363">
                  <c:v>40611.333333333336</c:v>
                </c:pt>
                <c:pt idx="10364">
                  <c:v>40611.375</c:v>
                </c:pt>
                <c:pt idx="10365">
                  <c:v>40611.416666666664</c:v>
                </c:pt>
                <c:pt idx="10366">
                  <c:v>40611.458333333336</c:v>
                </c:pt>
                <c:pt idx="10367">
                  <c:v>40611.5</c:v>
                </c:pt>
                <c:pt idx="10368">
                  <c:v>40611.541666666664</c:v>
                </c:pt>
                <c:pt idx="10369">
                  <c:v>40611.583333333336</c:v>
                </c:pt>
                <c:pt idx="10370">
                  <c:v>40611.625</c:v>
                </c:pt>
                <c:pt idx="10371">
                  <c:v>40611.666666666664</c:v>
                </c:pt>
                <c:pt idx="10372">
                  <c:v>40611.708333333336</c:v>
                </c:pt>
                <c:pt idx="10373">
                  <c:v>40611.75</c:v>
                </c:pt>
                <c:pt idx="10374">
                  <c:v>40611.791666666664</c:v>
                </c:pt>
                <c:pt idx="10375">
                  <c:v>40611.833333333336</c:v>
                </c:pt>
                <c:pt idx="10376">
                  <c:v>40611.875</c:v>
                </c:pt>
                <c:pt idx="10377">
                  <c:v>40611.916666666664</c:v>
                </c:pt>
                <c:pt idx="10378">
                  <c:v>40611.958333333336</c:v>
                </c:pt>
                <c:pt idx="10379">
                  <c:v>40612</c:v>
                </c:pt>
                <c:pt idx="10380">
                  <c:v>40612.041666666664</c:v>
                </c:pt>
                <c:pt idx="10381">
                  <c:v>40612.083333333336</c:v>
                </c:pt>
                <c:pt idx="10382">
                  <c:v>40612.125</c:v>
                </c:pt>
                <c:pt idx="10383">
                  <c:v>40612.166666666664</c:v>
                </c:pt>
                <c:pt idx="10384">
                  <c:v>40612.208333333336</c:v>
                </c:pt>
                <c:pt idx="10385">
                  <c:v>40612.25</c:v>
                </c:pt>
                <c:pt idx="10386">
                  <c:v>40612.291666666664</c:v>
                </c:pt>
                <c:pt idx="10387">
                  <c:v>40612.333333333336</c:v>
                </c:pt>
                <c:pt idx="10388">
                  <c:v>40612.375</c:v>
                </c:pt>
                <c:pt idx="10389">
                  <c:v>40612.416666666664</c:v>
                </c:pt>
                <c:pt idx="10390">
                  <c:v>40612.458333333336</c:v>
                </c:pt>
                <c:pt idx="10391">
                  <c:v>40612.5</c:v>
                </c:pt>
                <c:pt idx="10392">
                  <c:v>40612.541666666664</c:v>
                </c:pt>
                <c:pt idx="10393">
                  <c:v>40612.583333333336</c:v>
                </c:pt>
                <c:pt idx="10394">
                  <c:v>40612.625</c:v>
                </c:pt>
                <c:pt idx="10395">
                  <c:v>40612.666666666664</c:v>
                </c:pt>
                <c:pt idx="10396">
                  <c:v>40612.708333333336</c:v>
                </c:pt>
                <c:pt idx="10397">
                  <c:v>40612.75</c:v>
                </c:pt>
                <c:pt idx="10398">
                  <c:v>40612.791666666664</c:v>
                </c:pt>
                <c:pt idx="10399">
                  <c:v>40612.833333333336</c:v>
                </c:pt>
                <c:pt idx="10400">
                  <c:v>40612.875</c:v>
                </c:pt>
                <c:pt idx="10401">
                  <c:v>40612.916666666664</c:v>
                </c:pt>
                <c:pt idx="10402">
                  <c:v>40612.958333333336</c:v>
                </c:pt>
                <c:pt idx="10403">
                  <c:v>40613</c:v>
                </c:pt>
                <c:pt idx="10404">
                  <c:v>40613.041666666664</c:v>
                </c:pt>
                <c:pt idx="10405">
                  <c:v>40613.083333333336</c:v>
                </c:pt>
                <c:pt idx="10406">
                  <c:v>40613.125</c:v>
                </c:pt>
                <c:pt idx="10407">
                  <c:v>40613.166666666664</c:v>
                </c:pt>
                <c:pt idx="10408">
                  <c:v>40613.208333333336</c:v>
                </c:pt>
                <c:pt idx="10409">
                  <c:v>40613.25</c:v>
                </c:pt>
                <c:pt idx="10410">
                  <c:v>40613.291666666664</c:v>
                </c:pt>
                <c:pt idx="10411">
                  <c:v>40613.333333333336</c:v>
                </c:pt>
                <c:pt idx="10412">
                  <c:v>40613.375</c:v>
                </c:pt>
                <c:pt idx="10413">
                  <c:v>40613.416666666664</c:v>
                </c:pt>
                <c:pt idx="10414">
                  <c:v>40613.458333333336</c:v>
                </c:pt>
                <c:pt idx="10415">
                  <c:v>40613.5</c:v>
                </c:pt>
                <c:pt idx="10416">
                  <c:v>40613.541666666664</c:v>
                </c:pt>
                <c:pt idx="10417">
                  <c:v>40613.583333333336</c:v>
                </c:pt>
                <c:pt idx="10418">
                  <c:v>40613.625</c:v>
                </c:pt>
                <c:pt idx="10419">
                  <c:v>40613.666666666664</c:v>
                </c:pt>
                <c:pt idx="10420">
                  <c:v>40613.708333333336</c:v>
                </c:pt>
                <c:pt idx="10421">
                  <c:v>40613.75</c:v>
                </c:pt>
                <c:pt idx="10422">
                  <c:v>40613.791666666664</c:v>
                </c:pt>
                <c:pt idx="10423">
                  <c:v>40613.833333333336</c:v>
                </c:pt>
                <c:pt idx="10424">
                  <c:v>40613.875</c:v>
                </c:pt>
                <c:pt idx="10425">
                  <c:v>40613.916666666664</c:v>
                </c:pt>
                <c:pt idx="10426">
                  <c:v>40613.958333333336</c:v>
                </c:pt>
                <c:pt idx="10427">
                  <c:v>40614</c:v>
                </c:pt>
                <c:pt idx="10428">
                  <c:v>40614.041666666664</c:v>
                </c:pt>
                <c:pt idx="10429">
                  <c:v>40614.083333333336</c:v>
                </c:pt>
                <c:pt idx="10430">
                  <c:v>40614.125</c:v>
                </c:pt>
                <c:pt idx="10431">
                  <c:v>40614.166666666664</c:v>
                </c:pt>
                <c:pt idx="10432">
                  <c:v>40614.208333333336</c:v>
                </c:pt>
                <c:pt idx="10433">
                  <c:v>40614.25</c:v>
                </c:pt>
                <c:pt idx="10434">
                  <c:v>40614.291666666664</c:v>
                </c:pt>
                <c:pt idx="10435">
                  <c:v>40614.333333333336</c:v>
                </c:pt>
                <c:pt idx="10436">
                  <c:v>40614.375</c:v>
                </c:pt>
                <c:pt idx="10437">
                  <c:v>40614.416666666664</c:v>
                </c:pt>
                <c:pt idx="10438">
                  <c:v>40614.458333333336</c:v>
                </c:pt>
                <c:pt idx="10439">
                  <c:v>40614.5</c:v>
                </c:pt>
                <c:pt idx="10440">
                  <c:v>40614.541666666664</c:v>
                </c:pt>
                <c:pt idx="10441">
                  <c:v>40614.583333333336</c:v>
                </c:pt>
                <c:pt idx="10442">
                  <c:v>40614.625</c:v>
                </c:pt>
                <c:pt idx="10443">
                  <c:v>40614.666666666664</c:v>
                </c:pt>
                <c:pt idx="10444">
                  <c:v>40614.708333333336</c:v>
                </c:pt>
                <c:pt idx="10445">
                  <c:v>40614.75</c:v>
                </c:pt>
                <c:pt idx="10446">
                  <c:v>40614.791666666664</c:v>
                </c:pt>
                <c:pt idx="10447">
                  <c:v>40614.833333333336</c:v>
                </c:pt>
                <c:pt idx="10448">
                  <c:v>40614.875</c:v>
                </c:pt>
                <c:pt idx="10449">
                  <c:v>40614.916666666664</c:v>
                </c:pt>
                <c:pt idx="10450">
                  <c:v>40614.958333333336</c:v>
                </c:pt>
                <c:pt idx="10451">
                  <c:v>40615</c:v>
                </c:pt>
                <c:pt idx="10452">
                  <c:v>40615.041666666664</c:v>
                </c:pt>
                <c:pt idx="10453">
                  <c:v>40615.083333333336</c:v>
                </c:pt>
                <c:pt idx="10454">
                  <c:v>40615.125</c:v>
                </c:pt>
                <c:pt idx="10455">
                  <c:v>40615.166666666664</c:v>
                </c:pt>
                <c:pt idx="10456">
                  <c:v>40615.208333333336</c:v>
                </c:pt>
                <c:pt idx="10457">
                  <c:v>40615.25</c:v>
                </c:pt>
                <c:pt idx="10458">
                  <c:v>40615.291666666664</c:v>
                </c:pt>
                <c:pt idx="10459">
                  <c:v>40615.333333333336</c:v>
                </c:pt>
                <c:pt idx="10460">
                  <c:v>40615.375</c:v>
                </c:pt>
                <c:pt idx="10461">
                  <c:v>40615.416666666664</c:v>
                </c:pt>
                <c:pt idx="10462">
                  <c:v>40615.458333333336</c:v>
                </c:pt>
                <c:pt idx="10463">
                  <c:v>40615.5</c:v>
                </c:pt>
                <c:pt idx="10464">
                  <c:v>40615.541666666664</c:v>
                </c:pt>
                <c:pt idx="10465">
                  <c:v>40615.583333333336</c:v>
                </c:pt>
                <c:pt idx="10466">
                  <c:v>40615.625</c:v>
                </c:pt>
                <c:pt idx="10467">
                  <c:v>40615.666666666664</c:v>
                </c:pt>
                <c:pt idx="10468">
                  <c:v>40615.708333333336</c:v>
                </c:pt>
                <c:pt idx="10469">
                  <c:v>40615.75</c:v>
                </c:pt>
                <c:pt idx="10470">
                  <c:v>40615.791666666664</c:v>
                </c:pt>
                <c:pt idx="10471">
                  <c:v>40615.833333333336</c:v>
                </c:pt>
                <c:pt idx="10472">
                  <c:v>40615.875</c:v>
                </c:pt>
                <c:pt idx="10473">
                  <c:v>40615.916666666664</c:v>
                </c:pt>
                <c:pt idx="10474">
                  <c:v>40615.958333333336</c:v>
                </c:pt>
                <c:pt idx="10475">
                  <c:v>40616</c:v>
                </c:pt>
                <c:pt idx="10476">
                  <c:v>40616.041666666664</c:v>
                </c:pt>
                <c:pt idx="10477">
                  <c:v>40616.083333333336</c:v>
                </c:pt>
                <c:pt idx="10478">
                  <c:v>40616.125</c:v>
                </c:pt>
                <c:pt idx="10479">
                  <c:v>40616.166666666664</c:v>
                </c:pt>
                <c:pt idx="10480">
                  <c:v>40616.208333333336</c:v>
                </c:pt>
                <c:pt idx="10481">
                  <c:v>40616.25</c:v>
                </c:pt>
                <c:pt idx="10482">
                  <c:v>40616.291666666664</c:v>
                </c:pt>
                <c:pt idx="10483">
                  <c:v>40616.333333333336</c:v>
                </c:pt>
                <c:pt idx="10484">
                  <c:v>40616.375</c:v>
                </c:pt>
                <c:pt idx="10485">
                  <c:v>40616.416666666664</c:v>
                </c:pt>
                <c:pt idx="10486">
                  <c:v>40616.458333333336</c:v>
                </c:pt>
                <c:pt idx="10487">
                  <c:v>40616.5</c:v>
                </c:pt>
                <c:pt idx="10488">
                  <c:v>40616.541666666664</c:v>
                </c:pt>
                <c:pt idx="10489">
                  <c:v>40616.583333333336</c:v>
                </c:pt>
                <c:pt idx="10490">
                  <c:v>40616.625</c:v>
                </c:pt>
                <c:pt idx="10491">
                  <c:v>40616.666666666664</c:v>
                </c:pt>
                <c:pt idx="10492">
                  <c:v>40616.708333333336</c:v>
                </c:pt>
                <c:pt idx="10493">
                  <c:v>40616.75</c:v>
                </c:pt>
                <c:pt idx="10494">
                  <c:v>40616.791666666664</c:v>
                </c:pt>
                <c:pt idx="10495">
                  <c:v>40616.833333333336</c:v>
                </c:pt>
                <c:pt idx="10496">
                  <c:v>40616.875</c:v>
                </c:pt>
                <c:pt idx="10497">
                  <c:v>40616.916666666664</c:v>
                </c:pt>
                <c:pt idx="10498">
                  <c:v>40616.958333333336</c:v>
                </c:pt>
                <c:pt idx="10499">
                  <c:v>40617</c:v>
                </c:pt>
                <c:pt idx="10500">
                  <c:v>40617.041666666664</c:v>
                </c:pt>
                <c:pt idx="10501">
                  <c:v>40617.083333333336</c:v>
                </c:pt>
                <c:pt idx="10502">
                  <c:v>40617.125</c:v>
                </c:pt>
                <c:pt idx="10503">
                  <c:v>40617.166666666664</c:v>
                </c:pt>
                <c:pt idx="10504">
                  <c:v>40617.208333333336</c:v>
                </c:pt>
                <c:pt idx="10505">
                  <c:v>40617.25</c:v>
                </c:pt>
                <c:pt idx="10506">
                  <c:v>40617.291666666664</c:v>
                </c:pt>
                <c:pt idx="10507">
                  <c:v>40617.333333333336</c:v>
                </c:pt>
                <c:pt idx="10508">
                  <c:v>40617.375</c:v>
                </c:pt>
                <c:pt idx="10509">
                  <c:v>40617.416666666664</c:v>
                </c:pt>
                <c:pt idx="10510">
                  <c:v>40617.458333333336</c:v>
                </c:pt>
                <c:pt idx="10511">
                  <c:v>40617.5</c:v>
                </c:pt>
                <c:pt idx="10512">
                  <c:v>40617.541666666664</c:v>
                </c:pt>
                <c:pt idx="10513">
                  <c:v>40617.583333333336</c:v>
                </c:pt>
                <c:pt idx="10514">
                  <c:v>40617.625</c:v>
                </c:pt>
                <c:pt idx="10515">
                  <c:v>40617.666666666664</c:v>
                </c:pt>
                <c:pt idx="10516">
                  <c:v>40617.708333333336</c:v>
                </c:pt>
                <c:pt idx="10517">
                  <c:v>40617.75</c:v>
                </c:pt>
                <c:pt idx="10518">
                  <c:v>40617.791666666664</c:v>
                </c:pt>
                <c:pt idx="10519">
                  <c:v>40617.833333333336</c:v>
                </c:pt>
                <c:pt idx="10520">
                  <c:v>40617.875</c:v>
                </c:pt>
                <c:pt idx="10521">
                  <c:v>40617.916666666664</c:v>
                </c:pt>
                <c:pt idx="10522">
                  <c:v>40617.958333333336</c:v>
                </c:pt>
                <c:pt idx="10523">
                  <c:v>40618</c:v>
                </c:pt>
                <c:pt idx="10524">
                  <c:v>40618.041666666664</c:v>
                </c:pt>
                <c:pt idx="10525">
                  <c:v>40618.083333333336</c:v>
                </c:pt>
                <c:pt idx="10526">
                  <c:v>40618.125</c:v>
                </c:pt>
                <c:pt idx="10527">
                  <c:v>40618.166666666664</c:v>
                </c:pt>
                <c:pt idx="10528">
                  <c:v>40618.208333333336</c:v>
                </c:pt>
                <c:pt idx="10529">
                  <c:v>40618.25</c:v>
                </c:pt>
                <c:pt idx="10530">
                  <c:v>40618.291666666664</c:v>
                </c:pt>
                <c:pt idx="10531">
                  <c:v>40618.333333333336</c:v>
                </c:pt>
                <c:pt idx="10532">
                  <c:v>40618.375</c:v>
                </c:pt>
                <c:pt idx="10533">
                  <c:v>40618.416666666664</c:v>
                </c:pt>
                <c:pt idx="10534">
                  <c:v>40618.458333333336</c:v>
                </c:pt>
                <c:pt idx="10535">
                  <c:v>40618.5</c:v>
                </c:pt>
                <c:pt idx="10536">
                  <c:v>40618.541666666664</c:v>
                </c:pt>
                <c:pt idx="10537">
                  <c:v>40618.583333333336</c:v>
                </c:pt>
                <c:pt idx="10538">
                  <c:v>40618.625</c:v>
                </c:pt>
                <c:pt idx="10539">
                  <c:v>40618.666666666664</c:v>
                </c:pt>
                <c:pt idx="10540">
                  <c:v>40618.708333333336</c:v>
                </c:pt>
                <c:pt idx="10541">
                  <c:v>40618.75</c:v>
                </c:pt>
                <c:pt idx="10542">
                  <c:v>40618.791666666664</c:v>
                </c:pt>
                <c:pt idx="10543">
                  <c:v>40618.833333333336</c:v>
                </c:pt>
                <c:pt idx="10544">
                  <c:v>40618.875</c:v>
                </c:pt>
                <c:pt idx="10545">
                  <c:v>40618.916666666664</c:v>
                </c:pt>
                <c:pt idx="10546">
                  <c:v>40618.958333333336</c:v>
                </c:pt>
                <c:pt idx="10547">
                  <c:v>40619</c:v>
                </c:pt>
                <c:pt idx="10548">
                  <c:v>40619.041666666664</c:v>
                </c:pt>
                <c:pt idx="10549">
                  <c:v>40619.083333333336</c:v>
                </c:pt>
                <c:pt idx="10550">
                  <c:v>40619.125</c:v>
                </c:pt>
                <c:pt idx="10551">
                  <c:v>40619.166666666664</c:v>
                </c:pt>
                <c:pt idx="10552">
                  <c:v>40619.208333333336</c:v>
                </c:pt>
                <c:pt idx="10553">
                  <c:v>40619.25</c:v>
                </c:pt>
                <c:pt idx="10554">
                  <c:v>40619.291666666664</c:v>
                </c:pt>
                <c:pt idx="10555">
                  <c:v>40619.333333333336</c:v>
                </c:pt>
                <c:pt idx="10556">
                  <c:v>40619.375</c:v>
                </c:pt>
                <c:pt idx="10557">
                  <c:v>40619.416666666664</c:v>
                </c:pt>
                <c:pt idx="10558">
                  <c:v>40619.458333333336</c:v>
                </c:pt>
                <c:pt idx="10559">
                  <c:v>40619.5</c:v>
                </c:pt>
                <c:pt idx="10560">
                  <c:v>40619.541666666664</c:v>
                </c:pt>
                <c:pt idx="10561">
                  <c:v>40619.583333333336</c:v>
                </c:pt>
                <c:pt idx="10562">
                  <c:v>40619.625</c:v>
                </c:pt>
                <c:pt idx="10563">
                  <c:v>40619.666666666664</c:v>
                </c:pt>
                <c:pt idx="10564">
                  <c:v>40619.708333333336</c:v>
                </c:pt>
                <c:pt idx="10565">
                  <c:v>40619.75</c:v>
                </c:pt>
                <c:pt idx="10566">
                  <c:v>40619.791666666664</c:v>
                </c:pt>
                <c:pt idx="10567">
                  <c:v>40619.833333333336</c:v>
                </c:pt>
                <c:pt idx="10568">
                  <c:v>40619.875</c:v>
                </c:pt>
                <c:pt idx="10569">
                  <c:v>40619.916666666664</c:v>
                </c:pt>
                <c:pt idx="10570">
                  <c:v>40619.958333333336</c:v>
                </c:pt>
                <c:pt idx="10571">
                  <c:v>40620</c:v>
                </c:pt>
                <c:pt idx="10572">
                  <c:v>40620.041666666664</c:v>
                </c:pt>
                <c:pt idx="10573">
                  <c:v>40620.083333333336</c:v>
                </c:pt>
                <c:pt idx="10574">
                  <c:v>40620.125</c:v>
                </c:pt>
                <c:pt idx="10575">
                  <c:v>40620.166666666664</c:v>
                </c:pt>
                <c:pt idx="10576">
                  <c:v>40620.208333333336</c:v>
                </c:pt>
                <c:pt idx="10577">
                  <c:v>40620.25</c:v>
                </c:pt>
                <c:pt idx="10578">
                  <c:v>40620.291666666664</c:v>
                </c:pt>
                <c:pt idx="10579">
                  <c:v>40620.333333333336</c:v>
                </c:pt>
                <c:pt idx="10580">
                  <c:v>40620.375</c:v>
                </c:pt>
                <c:pt idx="10581">
                  <c:v>40620.416666666664</c:v>
                </c:pt>
                <c:pt idx="10582">
                  <c:v>40620.458333333336</c:v>
                </c:pt>
                <c:pt idx="10583">
                  <c:v>40620.5</c:v>
                </c:pt>
                <c:pt idx="10584">
                  <c:v>40620.541666666664</c:v>
                </c:pt>
                <c:pt idx="10585">
                  <c:v>40620.583333333336</c:v>
                </c:pt>
                <c:pt idx="10586">
                  <c:v>40620.625</c:v>
                </c:pt>
                <c:pt idx="10587">
                  <c:v>40620.666666666664</c:v>
                </c:pt>
                <c:pt idx="10588">
                  <c:v>40620.708333333336</c:v>
                </c:pt>
                <c:pt idx="10589">
                  <c:v>40620.75</c:v>
                </c:pt>
                <c:pt idx="10590">
                  <c:v>40620.791666666664</c:v>
                </c:pt>
                <c:pt idx="10591">
                  <c:v>40620.833333333336</c:v>
                </c:pt>
                <c:pt idx="10592">
                  <c:v>40620.875</c:v>
                </c:pt>
                <c:pt idx="10593">
                  <c:v>40620.916666666664</c:v>
                </c:pt>
                <c:pt idx="10594">
                  <c:v>40620.958333333336</c:v>
                </c:pt>
                <c:pt idx="10595">
                  <c:v>40621</c:v>
                </c:pt>
                <c:pt idx="10596">
                  <c:v>40621.041666666664</c:v>
                </c:pt>
                <c:pt idx="10597">
                  <c:v>40621.083333333336</c:v>
                </c:pt>
                <c:pt idx="10598">
                  <c:v>40621.125</c:v>
                </c:pt>
                <c:pt idx="10599">
                  <c:v>40621.166666666664</c:v>
                </c:pt>
                <c:pt idx="10600">
                  <c:v>40621.208333333336</c:v>
                </c:pt>
                <c:pt idx="10601">
                  <c:v>40621.25</c:v>
                </c:pt>
                <c:pt idx="10602">
                  <c:v>40621.291666666664</c:v>
                </c:pt>
                <c:pt idx="10603">
                  <c:v>40621.333333333336</c:v>
                </c:pt>
                <c:pt idx="10604">
                  <c:v>40621.375</c:v>
                </c:pt>
                <c:pt idx="10605">
                  <c:v>40621.416666666664</c:v>
                </c:pt>
                <c:pt idx="10606">
                  <c:v>40621.458333333336</c:v>
                </c:pt>
                <c:pt idx="10607">
                  <c:v>40621.5</c:v>
                </c:pt>
                <c:pt idx="10608">
                  <c:v>40621.541666666664</c:v>
                </c:pt>
                <c:pt idx="10609">
                  <c:v>40621.583333333336</c:v>
                </c:pt>
                <c:pt idx="10610">
                  <c:v>40621.625</c:v>
                </c:pt>
                <c:pt idx="10611">
                  <c:v>40621.666666666664</c:v>
                </c:pt>
                <c:pt idx="10612">
                  <c:v>40621.708333333336</c:v>
                </c:pt>
                <c:pt idx="10613">
                  <c:v>40621.75</c:v>
                </c:pt>
                <c:pt idx="10614">
                  <c:v>40621.791666666664</c:v>
                </c:pt>
                <c:pt idx="10615">
                  <c:v>40621.833333333336</c:v>
                </c:pt>
                <c:pt idx="10616">
                  <c:v>40621.875</c:v>
                </c:pt>
                <c:pt idx="10617">
                  <c:v>40621.916666666664</c:v>
                </c:pt>
                <c:pt idx="10618">
                  <c:v>40621.958333333336</c:v>
                </c:pt>
                <c:pt idx="10619">
                  <c:v>40622</c:v>
                </c:pt>
                <c:pt idx="10620">
                  <c:v>40622.041666666664</c:v>
                </c:pt>
                <c:pt idx="10621">
                  <c:v>40622.083333333336</c:v>
                </c:pt>
                <c:pt idx="10622">
                  <c:v>40622.125</c:v>
                </c:pt>
                <c:pt idx="10623">
                  <c:v>40622.166666666664</c:v>
                </c:pt>
                <c:pt idx="10624">
                  <c:v>40622.208333333336</c:v>
                </c:pt>
                <c:pt idx="10625">
                  <c:v>40622.25</c:v>
                </c:pt>
                <c:pt idx="10626">
                  <c:v>40622.291666666664</c:v>
                </c:pt>
                <c:pt idx="10627">
                  <c:v>40622.333333333336</c:v>
                </c:pt>
                <c:pt idx="10628">
                  <c:v>40622.375</c:v>
                </c:pt>
                <c:pt idx="10629">
                  <c:v>40622.416666666664</c:v>
                </c:pt>
                <c:pt idx="10630">
                  <c:v>40622.458333333336</c:v>
                </c:pt>
                <c:pt idx="10631">
                  <c:v>40622.5</c:v>
                </c:pt>
                <c:pt idx="10632">
                  <c:v>40622.541666666664</c:v>
                </c:pt>
                <c:pt idx="10633">
                  <c:v>40622.583333333336</c:v>
                </c:pt>
                <c:pt idx="10634">
                  <c:v>40622.625</c:v>
                </c:pt>
                <c:pt idx="10635">
                  <c:v>40622.666666666664</c:v>
                </c:pt>
                <c:pt idx="10636">
                  <c:v>40622.708333333336</c:v>
                </c:pt>
                <c:pt idx="10637">
                  <c:v>40622.75</c:v>
                </c:pt>
                <c:pt idx="10638">
                  <c:v>40622.791666666664</c:v>
                </c:pt>
                <c:pt idx="10639">
                  <c:v>40622.833333333336</c:v>
                </c:pt>
                <c:pt idx="10640">
                  <c:v>40622.875</c:v>
                </c:pt>
                <c:pt idx="10641">
                  <c:v>40622.916666666664</c:v>
                </c:pt>
                <c:pt idx="10642">
                  <c:v>40622.958333333336</c:v>
                </c:pt>
                <c:pt idx="10643">
                  <c:v>40623</c:v>
                </c:pt>
                <c:pt idx="10644">
                  <c:v>40623.041666666664</c:v>
                </c:pt>
                <c:pt idx="10645">
                  <c:v>40623.083333333336</c:v>
                </c:pt>
                <c:pt idx="10646">
                  <c:v>40623.125</c:v>
                </c:pt>
                <c:pt idx="10647">
                  <c:v>40623.166666666664</c:v>
                </c:pt>
                <c:pt idx="10648">
                  <c:v>40623.208333333336</c:v>
                </c:pt>
                <c:pt idx="10649">
                  <c:v>40623.25</c:v>
                </c:pt>
                <c:pt idx="10650">
                  <c:v>40623.291666666664</c:v>
                </c:pt>
                <c:pt idx="10651">
                  <c:v>40623.333333333336</c:v>
                </c:pt>
                <c:pt idx="10652">
                  <c:v>40623.375</c:v>
                </c:pt>
                <c:pt idx="10653">
                  <c:v>40623.416666666664</c:v>
                </c:pt>
                <c:pt idx="10654">
                  <c:v>40623.458333333336</c:v>
                </c:pt>
                <c:pt idx="10655">
                  <c:v>40623.5</c:v>
                </c:pt>
                <c:pt idx="10656">
                  <c:v>40623.541666666664</c:v>
                </c:pt>
                <c:pt idx="10657">
                  <c:v>40623.583333333336</c:v>
                </c:pt>
                <c:pt idx="10658">
                  <c:v>40623.625</c:v>
                </c:pt>
                <c:pt idx="10659">
                  <c:v>40623.666666666664</c:v>
                </c:pt>
                <c:pt idx="10660">
                  <c:v>40623.708333333336</c:v>
                </c:pt>
                <c:pt idx="10661">
                  <c:v>40623.75</c:v>
                </c:pt>
                <c:pt idx="10662">
                  <c:v>40623.791666666664</c:v>
                </c:pt>
                <c:pt idx="10663">
                  <c:v>40623.833333333336</c:v>
                </c:pt>
                <c:pt idx="10664">
                  <c:v>40623.875</c:v>
                </c:pt>
                <c:pt idx="10665">
                  <c:v>40623.916666666664</c:v>
                </c:pt>
                <c:pt idx="10666">
                  <c:v>40623.958333333336</c:v>
                </c:pt>
                <c:pt idx="10667">
                  <c:v>40624</c:v>
                </c:pt>
                <c:pt idx="10668">
                  <c:v>40624.041666666664</c:v>
                </c:pt>
                <c:pt idx="10669">
                  <c:v>40624.083333333336</c:v>
                </c:pt>
                <c:pt idx="10670">
                  <c:v>40624.125</c:v>
                </c:pt>
                <c:pt idx="10671">
                  <c:v>40624.166666666664</c:v>
                </c:pt>
                <c:pt idx="10672">
                  <c:v>40624.208333333336</c:v>
                </c:pt>
                <c:pt idx="10673">
                  <c:v>40624.25</c:v>
                </c:pt>
                <c:pt idx="10674">
                  <c:v>40624.291666666664</c:v>
                </c:pt>
                <c:pt idx="10675">
                  <c:v>40624.333333333336</c:v>
                </c:pt>
                <c:pt idx="10676">
                  <c:v>40624.375</c:v>
                </c:pt>
                <c:pt idx="10677">
                  <c:v>40624.416666666664</c:v>
                </c:pt>
                <c:pt idx="10678">
                  <c:v>40624.458333333336</c:v>
                </c:pt>
                <c:pt idx="10679">
                  <c:v>40624.5</c:v>
                </c:pt>
                <c:pt idx="10680">
                  <c:v>40624.541666666664</c:v>
                </c:pt>
                <c:pt idx="10681">
                  <c:v>40624.583333333336</c:v>
                </c:pt>
                <c:pt idx="10682">
                  <c:v>40624.625</c:v>
                </c:pt>
                <c:pt idx="10683">
                  <c:v>40624.666666666664</c:v>
                </c:pt>
                <c:pt idx="10684">
                  <c:v>40624.708333333336</c:v>
                </c:pt>
                <c:pt idx="10685">
                  <c:v>40624.75</c:v>
                </c:pt>
                <c:pt idx="10686">
                  <c:v>40624.791666666664</c:v>
                </c:pt>
                <c:pt idx="10687">
                  <c:v>40624.833333333336</c:v>
                </c:pt>
                <c:pt idx="10688">
                  <c:v>40624.875</c:v>
                </c:pt>
                <c:pt idx="10689">
                  <c:v>40624.916666666664</c:v>
                </c:pt>
                <c:pt idx="10690">
                  <c:v>40624.958333333336</c:v>
                </c:pt>
                <c:pt idx="10691">
                  <c:v>40625</c:v>
                </c:pt>
                <c:pt idx="10692">
                  <c:v>40625.041666666664</c:v>
                </c:pt>
                <c:pt idx="10693">
                  <c:v>40625.083333333336</c:v>
                </c:pt>
                <c:pt idx="10694">
                  <c:v>40625.125</c:v>
                </c:pt>
                <c:pt idx="10695">
                  <c:v>40625.166666666664</c:v>
                </c:pt>
                <c:pt idx="10696">
                  <c:v>40625.208333333336</c:v>
                </c:pt>
                <c:pt idx="10697">
                  <c:v>40625.25</c:v>
                </c:pt>
                <c:pt idx="10698">
                  <c:v>40625.291666666664</c:v>
                </c:pt>
                <c:pt idx="10699">
                  <c:v>40625.333333333336</c:v>
                </c:pt>
                <c:pt idx="10700">
                  <c:v>40625.375</c:v>
                </c:pt>
                <c:pt idx="10701">
                  <c:v>40625.416666666664</c:v>
                </c:pt>
                <c:pt idx="10702">
                  <c:v>40625.458333333336</c:v>
                </c:pt>
                <c:pt idx="10703">
                  <c:v>40625.5</c:v>
                </c:pt>
                <c:pt idx="10704">
                  <c:v>40625.541666666664</c:v>
                </c:pt>
                <c:pt idx="10705">
                  <c:v>40625.583333333336</c:v>
                </c:pt>
                <c:pt idx="10706">
                  <c:v>40625.625</c:v>
                </c:pt>
                <c:pt idx="10707">
                  <c:v>40625.666666666664</c:v>
                </c:pt>
                <c:pt idx="10708">
                  <c:v>40625.708333333336</c:v>
                </c:pt>
                <c:pt idx="10709">
                  <c:v>40625.75</c:v>
                </c:pt>
                <c:pt idx="10710">
                  <c:v>40625.791666666664</c:v>
                </c:pt>
                <c:pt idx="10711">
                  <c:v>40625.833333333336</c:v>
                </c:pt>
                <c:pt idx="10712">
                  <c:v>40625.875</c:v>
                </c:pt>
                <c:pt idx="10713">
                  <c:v>40625.916666666664</c:v>
                </c:pt>
                <c:pt idx="10714">
                  <c:v>40625.958333333336</c:v>
                </c:pt>
                <c:pt idx="10715">
                  <c:v>40626</c:v>
                </c:pt>
                <c:pt idx="10716">
                  <c:v>40626.041666666664</c:v>
                </c:pt>
                <c:pt idx="10717">
                  <c:v>40626.083333333336</c:v>
                </c:pt>
                <c:pt idx="10718">
                  <c:v>40626.125</c:v>
                </c:pt>
                <c:pt idx="10719">
                  <c:v>40626.166666666664</c:v>
                </c:pt>
                <c:pt idx="10720">
                  <c:v>40626.208333333336</c:v>
                </c:pt>
                <c:pt idx="10721">
                  <c:v>40626.25</c:v>
                </c:pt>
                <c:pt idx="10722">
                  <c:v>40626.291666666664</c:v>
                </c:pt>
                <c:pt idx="10723">
                  <c:v>40626.333333333336</c:v>
                </c:pt>
                <c:pt idx="10724">
                  <c:v>40626.375</c:v>
                </c:pt>
                <c:pt idx="10725">
                  <c:v>40626.416666666664</c:v>
                </c:pt>
                <c:pt idx="10726">
                  <c:v>40626.458333333336</c:v>
                </c:pt>
                <c:pt idx="10727">
                  <c:v>40626.5</c:v>
                </c:pt>
                <c:pt idx="10728">
                  <c:v>40626.541666666664</c:v>
                </c:pt>
                <c:pt idx="10729">
                  <c:v>40626.583333333336</c:v>
                </c:pt>
                <c:pt idx="10730">
                  <c:v>40626.625</c:v>
                </c:pt>
                <c:pt idx="10731">
                  <c:v>40626.666666666664</c:v>
                </c:pt>
                <c:pt idx="10732">
                  <c:v>40626.708333333336</c:v>
                </c:pt>
                <c:pt idx="10733">
                  <c:v>40626.75</c:v>
                </c:pt>
                <c:pt idx="10734">
                  <c:v>40626.791666666664</c:v>
                </c:pt>
                <c:pt idx="10735">
                  <c:v>40626.833333333336</c:v>
                </c:pt>
                <c:pt idx="10736">
                  <c:v>40626.875</c:v>
                </c:pt>
                <c:pt idx="10737">
                  <c:v>40626.916666666664</c:v>
                </c:pt>
                <c:pt idx="10738">
                  <c:v>40626.958333333336</c:v>
                </c:pt>
                <c:pt idx="10739">
                  <c:v>40627</c:v>
                </c:pt>
                <c:pt idx="10740">
                  <c:v>40627.041666666664</c:v>
                </c:pt>
                <c:pt idx="10741">
                  <c:v>40627.083333333336</c:v>
                </c:pt>
                <c:pt idx="10742">
                  <c:v>40627.125</c:v>
                </c:pt>
                <c:pt idx="10743">
                  <c:v>40627.166666666664</c:v>
                </c:pt>
                <c:pt idx="10744">
                  <c:v>40627.208333333336</c:v>
                </c:pt>
                <c:pt idx="10745">
                  <c:v>40627.25</c:v>
                </c:pt>
                <c:pt idx="10746">
                  <c:v>40627.291666666664</c:v>
                </c:pt>
                <c:pt idx="10747">
                  <c:v>40627.333333333336</c:v>
                </c:pt>
                <c:pt idx="10748">
                  <c:v>40627.375</c:v>
                </c:pt>
                <c:pt idx="10749">
                  <c:v>40627.416666666664</c:v>
                </c:pt>
                <c:pt idx="10750">
                  <c:v>40627.458333333336</c:v>
                </c:pt>
                <c:pt idx="10751">
                  <c:v>40627.5</c:v>
                </c:pt>
                <c:pt idx="10752">
                  <c:v>40627.541666666664</c:v>
                </c:pt>
                <c:pt idx="10753">
                  <c:v>40627.583333333336</c:v>
                </c:pt>
                <c:pt idx="10754">
                  <c:v>40627.625</c:v>
                </c:pt>
                <c:pt idx="10755">
                  <c:v>40627.666666666664</c:v>
                </c:pt>
                <c:pt idx="10756">
                  <c:v>40627.708333333336</c:v>
                </c:pt>
                <c:pt idx="10757">
                  <c:v>40627.75</c:v>
                </c:pt>
                <c:pt idx="10758">
                  <c:v>40627.791666666664</c:v>
                </c:pt>
                <c:pt idx="10759">
                  <c:v>40627.833333333336</c:v>
                </c:pt>
                <c:pt idx="10760">
                  <c:v>40627.875</c:v>
                </c:pt>
                <c:pt idx="10761">
                  <c:v>40627.916666666664</c:v>
                </c:pt>
                <c:pt idx="10762">
                  <c:v>40627.958333333336</c:v>
                </c:pt>
                <c:pt idx="10763">
                  <c:v>40628</c:v>
                </c:pt>
                <c:pt idx="10764">
                  <c:v>40628.041666666664</c:v>
                </c:pt>
                <c:pt idx="10765">
                  <c:v>40628.083333333336</c:v>
                </c:pt>
                <c:pt idx="10766">
                  <c:v>40628.125</c:v>
                </c:pt>
                <c:pt idx="10767">
                  <c:v>40628.166666666664</c:v>
                </c:pt>
                <c:pt idx="10768">
                  <c:v>40628.208333333336</c:v>
                </c:pt>
                <c:pt idx="10769">
                  <c:v>40628.25</c:v>
                </c:pt>
                <c:pt idx="10770">
                  <c:v>40628.291666666664</c:v>
                </c:pt>
                <c:pt idx="10771">
                  <c:v>40628.333333333336</c:v>
                </c:pt>
                <c:pt idx="10772">
                  <c:v>40628.375</c:v>
                </c:pt>
                <c:pt idx="10773">
                  <c:v>40628.416666666664</c:v>
                </c:pt>
                <c:pt idx="10774">
                  <c:v>40628.458333333336</c:v>
                </c:pt>
                <c:pt idx="10775">
                  <c:v>40628.5</c:v>
                </c:pt>
                <c:pt idx="10776">
                  <c:v>40628.541666666664</c:v>
                </c:pt>
                <c:pt idx="10777">
                  <c:v>40628.583333333336</c:v>
                </c:pt>
                <c:pt idx="10778">
                  <c:v>40628.625</c:v>
                </c:pt>
                <c:pt idx="10779">
                  <c:v>40628.666666666664</c:v>
                </c:pt>
                <c:pt idx="10780">
                  <c:v>40628.708333333336</c:v>
                </c:pt>
                <c:pt idx="10781">
                  <c:v>40628.75</c:v>
                </c:pt>
                <c:pt idx="10782">
                  <c:v>40628.791666666664</c:v>
                </c:pt>
                <c:pt idx="10783">
                  <c:v>40628.833333333336</c:v>
                </c:pt>
                <c:pt idx="10784">
                  <c:v>40628.875</c:v>
                </c:pt>
                <c:pt idx="10785">
                  <c:v>40628.916666666664</c:v>
                </c:pt>
                <c:pt idx="10786">
                  <c:v>40628.958333333336</c:v>
                </c:pt>
                <c:pt idx="10787">
                  <c:v>40629</c:v>
                </c:pt>
                <c:pt idx="10788">
                  <c:v>40629.041666666664</c:v>
                </c:pt>
                <c:pt idx="10789">
                  <c:v>40629.083333333336</c:v>
                </c:pt>
                <c:pt idx="10790">
                  <c:v>40629.166666666664</c:v>
                </c:pt>
                <c:pt idx="10791">
                  <c:v>40629.208333333336</c:v>
                </c:pt>
                <c:pt idx="10792">
                  <c:v>40629.25</c:v>
                </c:pt>
                <c:pt idx="10793">
                  <c:v>40629.291666666664</c:v>
                </c:pt>
                <c:pt idx="10794">
                  <c:v>40629.333333333336</c:v>
                </c:pt>
                <c:pt idx="10795">
                  <c:v>40629.375</c:v>
                </c:pt>
                <c:pt idx="10796">
                  <c:v>40629.416666666664</c:v>
                </c:pt>
                <c:pt idx="10797">
                  <c:v>40629.458333333336</c:v>
                </c:pt>
                <c:pt idx="10798">
                  <c:v>40629.5</c:v>
                </c:pt>
                <c:pt idx="10799">
                  <c:v>40629.541666666664</c:v>
                </c:pt>
                <c:pt idx="10800">
                  <c:v>40629.583333333336</c:v>
                </c:pt>
                <c:pt idx="10801">
                  <c:v>40629.625</c:v>
                </c:pt>
                <c:pt idx="10802">
                  <c:v>40629.666666666664</c:v>
                </c:pt>
                <c:pt idx="10803">
                  <c:v>40629.708333333336</c:v>
                </c:pt>
                <c:pt idx="10804">
                  <c:v>40629.75</c:v>
                </c:pt>
                <c:pt idx="10805">
                  <c:v>40629.791666666664</c:v>
                </c:pt>
                <c:pt idx="10806">
                  <c:v>40629.833333333336</c:v>
                </c:pt>
                <c:pt idx="10807">
                  <c:v>40629.875</c:v>
                </c:pt>
                <c:pt idx="10808">
                  <c:v>40629.916666666664</c:v>
                </c:pt>
                <c:pt idx="10809">
                  <c:v>40629.958333333336</c:v>
                </c:pt>
                <c:pt idx="10810">
                  <c:v>40630</c:v>
                </c:pt>
                <c:pt idx="10811">
                  <c:v>40630.041666666664</c:v>
                </c:pt>
                <c:pt idx="10812">
                  <c:v>40630.083333333336</c:v>
                </c:pt>
                <c:pt idx="10813">
                  <c:v>40630.125</c:v>
                </c:pt>
                <c:pt idx="10814">
                  <c:v>40630.166666666664</c:v>
                </c:pt>
                <c:pt idx="10815">
                  <c:v>40630.208333333336</c:v>
                </c:pt>
                <c:pt idx="10816">
                  <c:v>40630.25</c:v>
                </c:pt>
                <c:pt idx="10817">
                  <c:v>40630.291666666664</c:v>
                </c:pt>
                <c:pt idx="10818">
                  <c:v>40630.333333333336</c:v>
                </c:pt>
                <c:pt idx="10819">
                  <c:v>40630.375</c:v>
                </c:pt>
                <c:pt idx="10820">
                  <c:v>40630.416666666664</c:v>
                </c:pt>
                <c:pt idx="10821">
                  <c:v>40630.458333333336</c:v>
                </c:pt>
                <c:pt idx="10822">
                  <c:v>40630.5</c:v>
                </c:pt>
                <c:pt idx="10823">
                  <c:v>40630.541666666664</c:v>
                </c:pt>
                <c:pt idx="10824">
                  <c:v>40630.583333333336</c:v>
                </c:pt>
                <c:pt idx="10825">
                  <c:v>40630.625</c:v>
                </c:pt>
                <c:pt idx="10826">
                  <c:v>40630.666666666664</c:v>
                </c:pt>
                <c:pt idx="10827">
                  <c:v>40630.708333333336</c:v>
                </c:pt>
                <c:pt idx="10828">
                  <c:v>40630.75</c:v>
                </c:pt>
                <c:pt idx="10829">
                  <c:v>40630.791666666664</c:v>
                </c:pt>
                <c:pt idx="10830">
                  <c:v>40630.833333333336</c:v>
                </c:pt>
                <c:pt idx="10831">
                  <c:v>40630.875</c:v>
                </c:pt>
                <c:pt idx="10832">
                  <c:v>40630.916666666664</c:v>
                </c:pt>
                <c:pt idx="10833">
                  <c:v>40630.958333333336</c:v>
                </c:pt>
                <c:pt idx="10834">
                  <c:v>40631</c:v>
                </c:pt>
                <c:pt idx="10835">
                  <c:v>40631.041666666664</c:v>
                </c:pt>
                <c:pt idx="10836">
                  <c:v>40631.083333333336</c:v>
                </c:pt>
                <c:pt idx="10837">
                  <c:v>40631.125</c:v>
                </c:pt>
                <c:pt idx="10838">
                  <c:v>40631.166666666664</c:v>
                </c:pt>
                <c:pt idx="10839">
                  <c:v>40631.208333333336</c:v>
                </c:pt>
                <c:pt idx="10840">
                  <c:v>40631.25</c:v>
                </c:pt>
                <c:pt idx="10841">
                  <c:v>40631.291666666664</c:v>
                </c:pt>
                <c:pt idx="10842">
                  <c:v>40631.333333333336</c:v>
                </c:pt>
                <c:pt idx="10843">
                  <c:v>40631.375</c:v>
                </c:pt>
                <c:pt idx="10844">
                  <c:v>40631.416666666664</c:v>
                </c:pt>
                <c:pt idx="10845">
                  <c:v>40631.458333333336</c:v>
                </c:pt>
                <c:pt idx="10846">
                  <c:v>40631.5</c:v>
                </c:pt>
                <c:pt idx="10847">
                  <c:v>40631.541666666664</c:v>
                </c:pt>
                <c:pt idx="10848">
                  <c:v>40631.583333333336</c:v>
                </c:pt>
                <c:pt idx="10849">
                  <c:v>40631.625</c:v>
                </c:pt>
                <c:pt idx="10850">
                  <c:v>40631.666666666664</c:v>
                </c:pt>
                <c:pt idx="10851">
                  <c:v>40631.708333333336</c:v>
                </c:pt>
                <c:pt idx="10852">
                  <c:v>40631.75</c:v>
                </c:pt>
                <c:pt idx="10853">
                  <c:v>40631.791666666664</c:v>
                </c:pt>
                <c:pt idx="10854">
                  <c:v>40631.833333333336</c:v>
                </c:pt>
                <c:pt idx="10855">
                  <c:v>40631.875</c:v>
                </c:pt>
                <c:pt idx="10856">
                  <c:v>40631.916666666664</c:v>
                </c:pt>
                <c:pt idx="10857">
                  <c:v>40631.958333333336</c:v>
                </c:pt>
                <c:pt idx="10858">
                  <c:v>40632</c:v>
                </c:pt>
                <c:pt idx="10859">
                  <c:v>40632.041666666664</c:v>
                </c:pt>
                <c:pt idx="10860">
                  <c:v>40632.083333333336</c:v>
                </c:pt>
                <c:pt idx="10861">
                  <c:v>40632.125</c:v>
                </c:pt>
                <c:pt idx="10862">
                  <c:v>40632.166666666664</c:v>
                </c:pt>
                <c:pt idx="10863">
                  <c:v>40632.208333333336</c:v>
                </c:pt>
                <c:pt idx="10864">
                  <c:v>40632.25</c:v>
                </c:pt>
                <c:pt idx="10865">
                  <c:v>40632.291666666664</c:v>
                </c:pt>
                <c:pt idx="10866">
                  <c:v>40632.333333333336</c:v>
                </c:pt>
                <c:pt idx="10867">
                  <c:v>40632.375</c:v>
                </c:pt>
                <c:pt idx="10868">
                  <c:v>40632.416666666664</c:v>
                </c:pt>
                <c:pt idx="10869">
                  <c:v>40632.458333333336</c:v>
                </c:pt>
                <c:pt idx="10870">
                  <c:v>40632.5</c:v>
                </c:pt>
                <c:pt idx="10871">
                  <c:v>40632.541666666664</c:v>
                </c:pt>
                <c:pt idx="10872">
                  <c:v>40632.583333333336</c:v>
                </c:pt>
                <c:pt idx="10873">
                  <c:v>40632.625</c:v>
                </c:pt>
                <c:pt idx="10874">
                  <c:v>40632.666666666664</c:v>
                </c:pt>
                <c:pt idx="10875">
                  <c:v>40632.708333333336</c:v>
                </c:pt>
                <c:pt idx="10876">
                  <c:v>40632.75</c:v>
                </c:pt>
                <c:pt idx="10877">
                  <c:v>40632.791666666664</c:v>
                </c:pt>
                <c:pt idx="10878">
                  <c:v>40632.833333333336</c:v>
                </c:pt>
                <c:pt idx="10879">
                  <c:v>40632.875</c:v>
                </c:pt>
                <c:pt idx="10880">
                  <c:v>40632.916666666664</c:v>
                </c:pt>
                <c:pt idx="10881">
                  <c:v>40632.958333333336</c:v>
                </c:pt>
                <c:pt idx="10882">
                  <c:v>40633</c:v>
                </c:pt>
                <c:pt idx="10883">
                  <c:v>40633.041666666664</c:v>
                </c:pt>
                <c:pt idx="10884">
                  <c:v>40633.083333333336</c:v>
                </c:pt>
                <c:pt idx="10885">
                  <c:v>40633.125</c:v>
                </c:pt>
                <c:pt idx="10886">
                  <c:v>40633.166666666664</c:v>
                </c:pt>
                <c:pt idx="10887">
                  <c:v>40633.208333333336</c:v>
                </c:pt>
                <c:pt idx="10888">
                  <c:v>40633.25</c:v>
                </c:pt>
                <c:pt idx="10889">
                  <c:v>40633.291666666664</c:v>
                </c:pt>
                <c:pt idx="10890">
                  <c:v>40633.333333333336</c:v>
                </c:pt>
                <c:pt idx="10891">
                  <c:v>40633.375</c:v>
                </c:pt>
                <c:pt idx="10892">
                  <c:v>40633.416666666664</c:v>
                </c:pt>
                <c:pt idx="10893">
                  <c:v>40633.458333333336</c:v>
                </c:pt>
                <c:pt idx="10894">
                  <c:v>40633.5</c:v>
                </c:pt>
                <c:pt idx="10895">
                  <c:v>40633.541666666664</c:v>
                </c:pt>
                <c:pt idx="10896">
                  <c:v>40633.583333333336</c:v>
                </c:pt>
                <c:pt idx="10897">
                  <c:v>40633.625</c:v>
                </c:pt>
                <c:pt idx="10898">
                  <c:v>40633.666666666664</c:v>
                </c:pt>
                <c:pt idx="10899">
                  <c:v>40633.708333333336</c:v>
                </c:pt>
                <c:pt idx="10900">
                  <c:v>40633.75</c:v>
                </c:pt>
                <c:pt idx="10901">
                  <c:v>40633.791666666664</c:v>
                </c:pt>
                <c:pt idx="10902">
                  <c:v>40633.833333333336</c:v>
                </c:pt>
                <c:pt idx="10903">
                  <c:v>40633.875</c:v>
                </c:pt>
                <c:pt idx="10904">
                  <c:v>40633.916666666664</c:v>
                </c:pt>
                <c:pt idx="10905">
                  <c:v>40633.958333333336</c:v>
                </c:pt>
                <c:pt idx="10906">
                  <c:v>40634</c:v>
                </c:pt>
                <c:pt idx="10907">
                  <c:v>40634.041666666664</c:v>
                </c:pt>
                <c:pt idx="10908">
                  <c:v>40634.083333333336</c:v>
                </c:pt>
                <c:pt idx="10909">
                  <c:v>40634.125</c:v>
                </c:pt>
                <c:pt idx="10910">
                  <c:v>40634.166666666664</c:v>
                </c:pt>
                <c:pt idx="10911">
                  <c:v>40634.208333333336</c:v>
                </c:pt>
                <c:pt idx="10912">
                  <c:v>40634.25</c:v>
                </c:pt>
                <c:pt idx="10913">
                  <c:v>40634.291666666664</c:v>
                </c:pt>
                <c:pt idx="10914">
                  <c:v>40634.333333333336</c:v>
                </c:pt>
                <c:pt idx="10915">
                  <c:v>40634.375</c:v>
                </c:pt>
                <c:pt idx="10916">
                  <c:v>40634.416666666664</c:v>
                </c:pt>
                <c:pt idx="10917">
                  <c:v>40634.458333333336</c:v>
                </c:pt>
                <c:pt idx="10918">
                  <c:v>40634.5</c:v>
                </c:pt>
                <c:pt idx="10919">
                  <c:v>40634.541666666664</c:v>
                </c:pt>
                <c:pt idx="10920">
                  <c:v>40634.583333333336</c:v>
                </c:pt>
                <c:pt idx="10921">
                  <c:v>40634.625</c:v>
                </c:pt>
                <c:pt idx="10922">
                  <c:v>40634.666666666664</c:v>
                </c:pt>
                <c:pt idx="10923">
                  <c:v>40634.708333333336</c:v>
                </c:pt>
                <c:pt idx="10924">
                  <c:v>40634.75</c:v>
                </c:pt>
                <c:pt idx="10925">
                  <c:v>40634.791666666664</c:v>
                </c:pt>
                <c:pt idx="10926">
                  <c:v>40634.833333333336</c:v>
                </c:pt>
                <c:pt idx="10927">
                  <c:v>40634.875</c:v>
                </c:pt>
                <c:pt idx="10928">
                  <c:v>40634.916666666664</c:v>
                </c:pt>
                <c:pt idx="10929">
                  <c:v>40634.958333333336</c:v>
                </c:pt>
                <c:pt idx="10930">
                  <c:v>40635</c:v>
                </c:pt>
                <c:pt idx="10931">
                  <c:v>40635.041666666664</c:v>
                </c:pt>
                <c:pt idx="10932">
                  <c:v>40635.083333333336</c:v>
                </c:pt>
                <c:pt idx="10933">
                  <c:v>40635.125</c:v>
                </c:pt>
                <c:pt idx="10934">
                  <c:v>40635.166666666664</c:v>
                </c:pt>
                <c:pt idx="10935">
                  <c:v>40635.208333333336</c:v>
                </c:pt>
                <c:pt idx="10936">
                  <c:v>40635.25</c:v>
                </c:pt>
                <c:pt idx="10937">
                  <c:v>40635.291666666664</c:v>
                </c:pt>
                <c:pt idx="10938">
                  <c:v>40635.333333333336</c:v>
                </c:pt>
                <c:pt idx="10939">
                  <c:v>40635.375</c:v>
                </c:pt>
                <c:pt idx="10940">
                  <c:v>40635.416666666664</c:v>
                </c:pt>
                <c:pt idx="10941">
                  <c:v>40635.458333333336</c:v>
                </c:pt>
                <c:pt idx="10942">
                  <c:v>40635.5</c:v>
                </c:pt>
                <c:pt idx="10943">
                  <c:v>40635.541666666664</c:v>
                </c:pt>
                <c:pt idx="10944">
                  <c:v>40635.583333333336</c:v>
                </c:pt>
                <c:pt idx="10945">
                  <c:v>40635.625</c:v>
                </c:pt>
                <c:pt idx="10946">
                  <c:v>40635.666666666664</c:v>
                </c:pt>
                <c:pt idx="10947">
                  <c:v>40635.708333333336</c:v>
                </c:pt>
                <c:pt idx="10948">
                  <c:v>40635.75</c:v>
                </c:pt>
                <c:pt idx="10949">
                  <c:v>40635.791666666664</c:v>
                </c:pt>
                <c:pt idx="10950">
                  <c:v>40635.833333333336</c:v>
                </c:pt>
                <c:pt idx="10951">
                  <c:v>40635.875</c:v>
                </c:pt>
                <c:pt idx="10952">
                  <c:v>40635.916666666664</c:v>
                </c:pt>
                <c:pt idx="10953">
                  <c:v>40635.958333333336</c:v>
                </c:pt>
                <c:pt idx="10954">
                  <c:v>40636</c:v>
                </c:pt>
                <c:pt idx="10955">
                  <c:v>40636.041666666664</c:v>
                </c:pt>
                <c:pt idx="10956">
                  <c:v>40636.083333333336</c:v>
                </c:pt>
                <c:pt idx="10957">
                  <c:v>40636.125</c:v>
                </c:pt>
                <c:pt idx="10958">
                  <c:v>40636.166666666664</c:v>
                </c:pt>
                <c:pt idx="10959">
                  <c:v>40636.208333333336</c:v>
                </c:pt>
                <c:pt idx="10960">
                  <c:v>40636.25</c:v>
                </c:pt>
                <c:pt idx="10961">
                  <c:v>40636.291666666664</c:v>
                </c:pt>
                <c:pt idx="10962">
                  <c:v>40636.333333333336</c:v>
                </c:pt>
                <c:pt idx="10963">
                  <c:v>40636.375</c:v>
                </c:pt>
                <c:pt idx="10964">
                  <c:v>40636.416666666664</c:v>
                </c:pt>
                <c:pt idx="10965">
                  <c:v>40636.458333333336</c:v>
                </c:pt>
                <c:pt idx="10966">
                  <c:v>40636.5</c:v>
                </c:pt>
                <c:pt idx="10967">
                  <c:v>40636.541666666664</c:v>
                </c:pt>
                <c:pt idx="10968">
                  <c:v>40636.583333333336</c:v>
                </c:pt>
                <c:pt idx="10969">
                  <c:v>40636.625</c:v>
                </c:pt>
                <c:pt idx="10970">
                  <c:v>40636.666666666664</c:v>
                </c:pt>
                <c:pt idx="10971">
                  <c:v>40636.708333333336</c:v>
                </c:pt>
                <c:pt idx="10972">
                  <c:v>40636.75</c:v>
                </c:pt>
                <c:pt idx="10973">
                  <c:v>40636.791666666664</c:v>
                </c:pt>
                <c:pt idx="10974">
                  <c:v>40636.833333333336</c:v>
                </c:pt>
                <c:pt idx="10975">
                  <c:v>40636.875</c:v>
                </c:pt>
                <c:pt idx="10976">
                  <c:v>40636.916666666664</c:v>
                </c:pt>
                <c:pt idx="10977">
                  <c:v>40636.958333333336</c:v>
                </c:pt>
                <c:pt idx="10978">
                  <c:v>40637</c:v>
                </c:pt>
                <c:pt idx="10979">
                  <c:v>40637.041666666664</c:v>
                </c:pt>
                <c:pt idx="10980">
                  <c:v>40637.083333333336</c:v>
                </c:pt>
                <c:pt idx="10981">
                  <c:v>40637.125</c:v>
                </c:pt>
                <c:pt idx="10982">
                  <c:v>40637.166666666664</c:v>
                </c:pt>
                <c:pt idx="10983">
                  <c:v>40637.208333333336</c:v>
                </c:pt>
                <c:pt idx="10984">
                  <c:v>40637.25</c:v>
                </c:pt>
                <c:pt idx="10985">
                  <c:v>40637.291666666664</c:v>
                </c:pt>
                <c:pt idx="10986">
                  <c:v>40637.333333333336</c:v>
                </c:pt>
                <c:pt idx="10987">
                  <c:v>40637.375</c:v>
                </c:pt>
                <c:pt idx="10988">
                  <c:v>40637.416666666664</c:v>
                </c:pt>
                <c:pt idx="10989">
                  <c:v>40637.458333333336</c:v>
                </c:pt>
                <c:pt idx="10990">
                  <c:v>40637.5</c:v>
                </c:pt>
                <c:pt idx="10991">
                  <c:v>40637.541666666664</c:v>
                </c:pt>
                <c:pt idx="10992">
                  <c:v>40637.583333333336</c:v>
                </c:pt>
                <c:pt idx="10993">
                  <c:v>40637.625</c:v>
                </c:pt>
                <c:pt idx="10994">
                  <c:v>40637.666666666664</c:v>
                </c:pt>
                <c:pt idx="10995">
                  <c:v>40637.708333333336</c:v>
                </c:pt>
                <c:pt idx="10996">
                  <c:v>40637.75</c:v>
                </c:pt>
                <c:pt idx="10997">
                  <c:v>40637.791666666664</c:v>
                </c:pt>
                <c:pt idx="10998">
                  <c:v>40637.833333333336</c:v>
                </c:pt>
                <c:pt idx="10999">
                  <c:v>40637.875</c:v>
                </c:pt>
                <c:pt idx="11000">
                  <c:v>40637.916666666664</c:v>
                </c:pt>
                <c:pt idx="11001">
                  <c:v>40637.958333333336</c:v>
                </c:pt>
                <c:pt idx="11002">
                  <c:v>40638</c:v>
                </c:pt>
                <c:pt idx="11003">
                  <c:v>40638.041666666664</c:v>
                </c:pt>
                <c:pt idx="11004">
                  <c:v>40638.083333333336</c:v>
                </c:pt>
                <c:pt idx="11005">
                  <c:v>40638.125</c:v>
                </c:pt>
                <c:pt idx="11006">
                  <c:v>40638.166666666664</c:v>
                </c:pt>
                <c:pt idx="11007">
                  <c:v>40638.208333333336</c:v>
                </c:pt>
                <c:pt idx="11008">
                  <c:v>40638.25</c:v>
                </c:pt>
                <c:pt idx="11009">
                  <c:v>40638.291666666664</c:v>
                </c:pt>
                <c:pt idx="11010">
                  <c:v>40638.333333333336</c:v>
                </c:pt>
                <c:pt idx="11011">
                  <c:v>40638.375</c:v>
                </c:pt>
                <c:pt idx="11012">
                  <c:v>40638.416666666664</c:v>
                </c:pt>
                <c:pt idx="11013">
                  <c:v>40638.458333333336</c:v>
                </c:pt>
                <c:pt idx="11014">
                  <c:v>40638.5</c:v>
                </c:pt>
                <c:pt idx="11015">
                  <c:v>40638.541666666664</c:v>
                </c:pt>
                <c:pt idx="11016">
                  <c:v>40638.583333333336</c:v>
                </c:pt>
                <c:pt idx="11017">
                  <c:v>40638.625</c:v>
                </c:pt>
                <c:pt idx="11018">
                  <c:v>40638.666666666664</c:v>
                </c:pt>
                <c:pt idx="11019">
                  <c:v>40638.708333333336</c:v>
                </c:pt>
                <c:pt idx="11020">
                  <c:v>40638.75</c:v>
                </c:pt>
                <c:pt idx="11021">
                  <c:v>40638.791666666664</c:v>
                </c:pt>
                <c:pt idx="11022">
                  <c:v>40638.833333333336</c:v>
                </c:pt>
                <c:pt idx="11023">
                  <c:v>40638.875</c:v>
                </c:pt>
                <c:pt idx="11024">
                  <c:v>40638.916666666664</c:v>
                </c:pt>
                <c:pt idx="11025">
                  <c:v>40638.958333333336</c:v>
                </c:pt>
                <c:pt idx="11026">
                  <c:v>40639</c:v>
                </c:pt>
                <c:pt idx="11027">
                  <c:v>40639.041666666664</c:v>
                </c:pt>
                <c:pt idx="11028">
                  <c:v>40639.083333333336</c:v>
                </c:pt>
                <c:pt idx="11029">
                  <c:v>40639.125</c:v>
                </c:pt>
                <c:pt idx="11030">
                  <c:v>40639.166666666664</c:v>
                </c:pt>
                <c:pt idx="11031">
                  <c:v>40639.208333333336</c:v>
                </c:pt>
                <c:pt idx="11032">
                  <c:v>40639.25</c:v>
                </c:pt>
                <c:pt idx="11033">
                  <c:v>40639.291666666664</c:v>
                </c:pt>
                <c:pt idx="11034">
                  <c:v>40639.333333333336</c:v>
                </c:pt>
                <c:pt idx="11035">
                  <c:v>40639.375</c:v>
                </c:pt>
                <c:pt idx="11036">
                  <c:v>40639.416666666664</c:v>
                </c:pt>
                <c:pt idx="11037">
                  <c:v>40639.458333333336</c:v>
                </c:pt>
                <c:pt idx="11038">
                  <c:v>40639.5</c:v>
                </c:pt>
                <c:pt idx="11039">
                  <c:v>40639.541666666664</c:v>
                </c:pt>
                <c:pt idx="11040">
                  <c:v>40639.583333333336</c:v>
                </c:pt>
                <c:pt idx="11041">
                  <c:v>40639.625</c:v>
                </c:pt>
                <c:pt idx="11042">
                  <c:v>40639.666666666664</c:v>
                </c:pt>
                <c:pt idx="11043">
                  <c:v>40639.708333333336</c:v>
                </c:pt>
                <c:pt idx="11044">
                  <c:v>40639.75</c:v>
                </c:pt>
                <c:pt idx="11045">
                  <c:v>40639.791666666664</c:v>
                </c:pt>
                <c:pt idx="11046">
                  <c:v>40639.833333333336</c:v>
                </c:pt>
                <c:pt idx="11047">
                  <c:v>40639.875</c:v>
                </c:pt>
                <c:pt idx="11048">
                  <c:v>40639.916666666664</c:v>
                </c:pt>
                <c:pt idx="11049">
                  <c:v>40639.958333333336</c:v>
                </c:pt>
                <c:pt idx="11050">
                  <c:v>40640</c:v>
                </c:pt>
                <c:pt idx="11051">
                  <c:v>40640.041666666664</c:v>
                </c:pt>
                <c:pt idx="11052">
                  <c:v>40640.083333333336</c:v>
                </c:pt>
                <c:pt idx="11053">
                  <c:v>40640.125</c:v>
                </c:pt>
                <c:pt idx="11054">
                  <c:v>40640.166666666664</c:v>
                </c:pt>
                <c:pt idx="11055">
                  <c:v>40640.208333333336</c:v>
                </c:pt>
                <c:pt idx="11056">
                  <c:v>40640.25</c:v>
                </c:pt>
                <c:pt idx="11057">
                  <c:v>40640.291666666664</c:v>
                </c:pt>
                <c:pt idx="11058">
                  <c:v>40640.333333333336</c:v>
                </c:pt>
                <c:pt idx="11059">
                  <c:v>40640.375</c:v>
                </c:pt>
                <c:pt idx="11060">
                  <c:v>40640.416666666664</c:v>
                </c:pt>
                <c:pt idx="11061">
                  <c:v>40640.458333333336</c:v>
                </c:pt>
                <c:pt idx="11062">
                  <c:v>40640.5</c:v>
                </c:pt>
                <c:pt idx="11063">
                  <c:v>40640.541666666664</c:v>
                </c:pt>
                <c:pt idx="11064">
                  <c:v>40640.583333333336</c:v>
                </c:pt>
                <c:pt idx="11065">
                  <c:v>40640.625</c:v>
                </c:pt>
                <c:pt idx="11066">
                  <c:v>40640.666666666664</c:v>
                </c:pt>
                <c:pt idx="11067">
                  <c:v>40640.708333333336</c:v>
                </c:pt>
                <c:pt idx="11068">
                  <c:v>40640.75</c:v>
                </c:pt>
                <c:pt idx="11069">
                  <c:v>40640.791666666664</c:v>
                </c:pt>
                <c:pt idx="11070">
                  <c:v>40640.833333333336</c:v>
                </c:pt>
                <c:pt idx="11071">
                  <c:v>40640.875</c:v>
                </c:pt>
                <c:pt idx="11072">
                  <c:v>40640.916666666664</c:v>
                </c:pt>
                <c:pt idx="11073">
                  <c:v>40640.958333333336</c:v>
                </c:pt>
                <c:pt idx="11074">
                  <c:v>40641</c:v>
                </c:pt>
                <c:pt idx="11075">
                  <c:v>40641.041666666664</c:v>
                </c:pt>
                <c:pt idx="11076">
                  <c:v>40641.083333333336</c:v>
                </c:pt>
                <c:pt idx="11077">
                  <c:v>40641.125</c:v>
                </c:pt>
                <c:pt idx="11078">
                  <c:v>40641.166666666664</c:v>
                </c:pt>
                <c:pt idx="11079">
                  <c:v>40641.208333333336</c:v>
                </c:pt>
                <c:pt idx="11080">
                  <c:v>40641.25</c:v>
                </c:pt>
                <c:pt idx="11081">
                  <c:v>40641.291666666664</c:v>
                </c:pt>
                <c:pt idx="11082">
                  <c:v>40641.333333333336</c:v>
                </c:pt>
                <c:pt idx="11083">
                  <c:v>40641.375</c:v>
                </c:pt>
                <c:pt idx="11084">
                  <c:v>40641.416666666664</c:v>
                </c:pt>
                <c:pt idx="11085">
                  <c:v>40641.458333333336</c:v>
                </c:pt>
                <c:pt idx="11086">
                  <c:v>40641.5</c:v>
                </c:pt>
                <c:pt idx="11087">
                  <c:v>40641.541666666664</c:v>
                </c:pt>
                <c:pt idx="11088">
                  <c:v>40641.583333333336</c:v>
                </c:pt>
                <c:pt idx="11089">
                  <c:v>40641.625</c:v>
                </c:pt>
                <c:pt idx="11090">
                  <c:v>40641.666666666664</c:v>
                </c:pt>
                <c:pt idx="11091">
                  <c:v>40641.708333333336</c:v>
                </c:pt>
                <c:pt idx="11092">
                  <c:v>40641.75</c:v>
                </c:pt>
                <c:pt idx="11093">
                  <c:v>40641.791666666664</c:v>
                </c:pt>
                <c:pt idx="11094">
                  <c:v>40641.833333333336</c:v>
                </c:pt>
                <c:pt idx="11095">
                  <c:v>40641.875</c:v>
                </c:pt>
                <c:pt idx="11096">
                  <c:v>40641.916666666664</c:v>
                </c:pt>
                <c:pt idx="11097">
                  <c:v>40641.958333333336</c:v>
                </c:pt>
                <c:pt idx="11098">
                  <c:v>40642</c:v>
                </c:pt>
                <c:pt idx="11099">
                  <c:v>40642.041666666664</c:v>
                </c:pt>
                <c:pt idx="11100">
                  <c:v>40642.083333333336</c:v>
                </c:pt>
                <c:pt idx="11101">
                  <c:v>40642.125</c:v>
                </c:pt>
                <c:pt idx="11102">
                  <c:v>40642.166666666664</c:v>
                </c:pt>
                <c:pt idx="11103">
                  <c:v>40642.208333333336</c:v>
                </c:pt>
                <c:pt idx="11104">
                  <c:v>40642.25</c:v>
                </c:pt>
                <c:pt idx="11105">
                  <c:v>40642.291666666664</c:v>
                </c:pt>
                <c:pt idx="11106">
                  <c:v>40642.333333333336</c:v>
                </c:pt>
                <c:pt idx="11107">
                  <c:v>40642.375</c:v>
                </c:pt>
                <c:pt idx="11108">
                  <c:v>40642.416666666664</c:v>
                </c:pt>
                <c:pt idx="11109">
                  <c:v>40642.458333333336</c:v>
                </c:pt>
                <c:pt idx="11110">
                  <c:v>40642.5</c:v>
                </c:pt>
                <c:pt idx="11111">
                  <c:v>40642.541666666664</c:v>
                </c:pt>
                <c:pt idx="11112">
                  <c:v>40642.583333333336</c:v>
                </c:pt>
                <c:pt idx="11113">
                  <c:v>40642.625</c:v>
                </c:pt>
                <c:pt idx="11114">
                  <c:v>40642.666666666664</c:v>
                </c:pt>
                <c:pt idx="11115">
                  <c:v>40642.708333333336</c:v>
                </c:pt>
                <c:pt idx="11116">
                  <c:v>40642.75</c:v>
                </c:pt>
                <c:pt idx="11117">
                  <c:v>40642.791666666664</c:v>
                </c:pt>
                <c:pt idx="11118">
                  <c:v>40642.833333333336</c:v>
                </c:pt>
                <c:pt idx="11119">
                  <c:v>40642.875</c:v>
                </c:pt>
                <c:pt idx="11120">
                  <c:v>40642.916666666664</c:v>
                </c:pt>
                <c:pt idx="11121">
                  <c:v>40642.958333333336</c:v>
                </c:pt>
                <c:pt idx="11122">
                  <c:v>40643</c:v>
                </c:pt>
                <c:pt idx="11123">
                  <c:v>40643.041666666664</c:v>
                </c:pt>
                <c:pt idx="11124">
                  <c:v>40643.083333333336</c:v>
                </c:pt>
                <c:pt idx="11125">
                  <c:v>40643.125</c:v>
                </c:pt>
                <c:pt idx="11126">
                  <c:v>40643.166666666664</c:v>
                </c:pt>
                <c:pt idx="11127">
                  <c:v>40643.208333333336</c:v>
                </c:pt>
                <c:pt idx="11128">
                  <c:v>40643.25</c:v>
                </c:pt>
                <c:pt idx="11129">
                  <c:v>40643.291666666664</c:v>
                </c:pt>
                <c:pt idx="11130">
                  <c:v>40643.333333333336</c:v>
                </c:pt>
                <c:pt idx="11131">
                  <c:v>40643.375</c:v>
                </c:pt>
                <c:pt idx="11132">
                  <c:v>40643.416666666664</c:v>
                </c:pt>
                <c:pt idx="11133">
                  <c:v>40643.458333333336</c:v>
                </c:pt>
                <c:pt idx="11134">
                  <c:v>40643.5</c:v>
                </c:pt>
                <c:pt idx="11135">
                  <c:v>40643.541666666664</c:v>
                </c:pt>
                <c:pt idx="11136">
                  <c:v>40643.583333333336</c:v>
                </c:pt>
                <c:pt idx="11137">
                  <c:v>40643.625</c:v>
                </c:pt>
                <c:pt idx="11138">
                  <c:v>40643.666666666664</c:v>
                </c:pt>
                <c:pt idx="11139">
                  <c:v>40643.708333333336</c:v>
                </c:pt>
                <c:pt idx="11140">
                  <c:v>40643.75</c:v>
                </c:pt>
                <c:pt idx="11141">
                  <c:v>40643.791666666664</c:v>
                </c:pt>
                <c:pt idx="11142">
                  <c:v>40643.833333333336</c:v>
                </c:pt>
                <c:pt idx="11143">
                  <c:v>40643.875</c:v>
                </c:pt>
                <c:pt idx="11144">
                  <c:v>40643.916666666664</c:v>
                </c:pt>
                <c:pt idx="11145">
                  <c:v>40643.958333333336</c:v>
                </c:pt>
                <c:pt idx="11146">
                  <c:v>40644</c:v>
                </c:pt>
                <c:pt idx="11147">
                  <c:v>40644.041666666664</c:v>
                </c:pt>
                <c:pt idx="11148">
                  <c:v>40644.083333333336</c:v>
                </c:pt>
                <c:pt idx="11149">
                  <c:v>40644.125</c:v>
                </c:pt>
                <c:pt idx="11150">
                  <c:v>40644.166666666664</c:v>
                </c:pt>
                <c:pt idx="11151">
                  <c:v>40644.208333333336</c:v>
                </c:pt>
                <c:pt idx="11152">
                  <c:v>40644.25</c:v>
                </c:pt>
                <c:pt idx="11153">
                  <c:v>40644.291666666664</c:v>
                </c:pt>
                <c:pt idx="11154">
                  <c:v>40644.333333333336</c:v>
                </c:pt>
                <c:pt idx="11155">
                  <c:v>40644.375</c:v>
                </c:pt>
                <c:pt idx="11156">
                  <c:v>40644.416666666664</c:v>
                </c:pt>
                <c:pt idx="11157">
                  <c:v>40644.458333333336</c:v>
                </c:pt>
                <c:pt idx="11158">
                  <c:v>40644.5</c:v>
                </c:pt>
                <c:pt idx="11159">
                  <c:v>40644.541666666664</c:v>
                </c:pt>
                <c:pt idx="11160">
                  <c:v>40644.583333333336</c:v>
                </c:pt>
                <c:pt idx="11161">
                  <c:v>40644.625</c:v>
                </c:pt>
                <c:pt idx="11162">
                  <c:v>40644.666666666664</c:v>
                </c:pt>
                <c:pt idx="11163">
                  <c:v>40644.708333333336</c:v>
                </c:pt>
                <c:pt idx="11164">
                  <c:v>40644.75</c:v>
                </c:pt>
                <c:pt idx="11165">
                  <c:v>40644.791666666664</c:v>
                </c:pt>
                <c:pt idx="11166">
                  <c:v>40644.833333333336</c:v>
                </c:pt>
                <c:pt idx="11167">
                  <c:v>40644.875</c:v>
                </c:pt>
                <c:pt idx="11168">
                  <c:v>40644.916666666664</c:v>
                </c:pt>
                <c:pt idx="11169">
                  <c:v>40644.958333333336</c:v>
                </c:pt>
                <c:pt idx="11170">
                  <c:v>40645</c:v>
                </c:pt>
                <c:pt idx="11171">
                  <c:v>40645.041666666664</c:v>
                </c:pt>
                <c:pt idx="11172">
                  <c:v>40645.083333333336</c:v>
                </c:pt>
                <c:pt idx="11173">
                  <c:v>40645.125</c:v>
                </c:pt>
                <c:pt idx="11174">
                  <c:v>40645.166666666664</c:v>
                </c:pt>
                <c:pt idx="11175">
                  <c:v>40645.208333333336</c:v>
                </c:pt>
                <c:pt idx="11176">
                  <c:v>40645.25</c:v>
                </c:pt>
                <c:pt idx="11177">
                  <c:v>40645.291666666664</c:v>
                </c:pt>
                <c:pt idx="11178">
                  <c:v>40645.333333333336</c:v>
                </c:pt>
                <c:pt idx="11179">
                  <c:v>40645.375</c:v>
                </c:pt>
                <c:pt idx="11180">
                  <c:v>40645.416666666664</c:v>
                </c:pt>
                <c:pt idx="11181">
                  <c:v>40645.458333333336</c:v>
                </c:pt>
                <c:pt idx="11182">
                  <c:v>40645.5</c:v>
                </c:pt>
                <c:pt idx="11183">
                  <c:v>40645.541666666664</c:v>
                </c:pt>
                <c:pt idx="11184">
                  <c:v>40645.583333333336</c:v>
                </c:pt>
                <c:pt idx="11185">
                  <c:v>40645.625</c:v>
                </c:pt>
                <c:pt idx="11186">
                  <c:v>40645.666666666664</c:v>
                </c:pt>
                <c:pt idx="11187">
                  <c:v>40645.708333333336</c:v>
                </c:pt>
                <c:pt idx="11188">
                  <c:v>40645.75</c:v>
                </c:pt>
                <c:pt idx="11189">
                  <c:v>40645.791666666664</c:v>
                </c:pt>
                <c:pt idx="11190">
                  <c:v>40645.833333333336</c:v>
                </c:pt>
                <c:pt idx="11191">
                  <c:v>40645.875</c:v>
                </c:pt>
                <c:pt idx="11192">
                  <c:v>40645.916666666664</c:v>
                </c:pt>
                <c:pt idx="11193">
                  <c:v>40645.958333333336</c:v>
                </c:pt>
                <c:pt idx="11194">
                  <c:v>40646</c:v>
                </c:pt>
                <c:pt idx="11195">
                  <c:v>40646.041666666664</c:v>
                </c:pt>
                <c:pt idx="11196">
                  <c:v>40646.083333333336</c:v>
                </c:pt>
                <c:pt idx="11197">
                  <c:v>40646.125</c:v>
                </c:pt>
                <c:pt idx="11198">
                  <c:v>40646.166666666664</c:v>
                </c:pt>
                <c:pt idx="11199">
                  <c:v>40646.208333333336</c:v>
                </c:pt>
                <c:pt idx="11200">
                  <c:v>40646.25</c:v>
                </c:pt>
                <c:pt idx="11201">
                  <c:v>40646.291666666664</c:v>
                </c:pt>
                <c:pt idx="11202">
                  <c:v>40646.333333333336</c:v>
                </c:pt>
                <c:pt idx="11203">
                  <c:v>40646.375</c:v>
                </c:pt>
                <c:pt idx="11204">
                  <c:v>40646.416666666664</c:v>
                </c:pt>
                <c:pt idx="11205">
                  <c:v>40646.458333333336</c:v>
                </c:pt>
                <c:pt idx="11206">
                  <c:v>40646.5</c:v>
                </c:pt>
                <c:pt idx="11207">
                  <c:v>40646.541666666664</c:v>
                </c:pt>
                <c:pt idx="11208">
                  <c:v>40646.583333333336</c:v>
                </c:pt>
                <c:pt idx="11209">
                  <c:v>40646.625</c:v>
                </c:pt>
                <c:pt idx="11210">
                  <c:v>40646.666666666664</c:v>
                </c:pt>
                <c:pt idx="11211">
                  <c:v>40646.708333333336</c:v>
                </c:pt>
                <c:pt idx="11212">
                  <c:v>40646.75</c:v>
                </c:pt>
                <c:pt idx="11213">
                  <c:v>40646.791666666664</c:v>
                </c:pt>
                <c:pt idx="11214">
                  <c:v>40646.833333333336</c:v>
                </c:pt>
                <c:pt idx="11215">
                  <c:v>40646.875</c:v>
                </c:pt>
                <c:pt idx="11216">
                  <c:v>40646.916666666664</c:v>
                </c:pt>
                <c:pt idx="11217">
                  <c:v>40646.958333333336</c:v>
                </c:pt>
                <c:pt idx="11218">
                  <c:v>40647</c:v>
                </c:pt>
                <c:pt idx="11219">
                  <c:v>40647.041666666664</c:v>
                </c:pt>
                <c:pt idx="11220">
                  <c:v>40647.083333333336</c:v>
                </c:pt>
                <c:pt idx="11221">
                  <c:v>40647.125</c:v>
                </c:pt>
                <c:pt idx="11222">
                  <c:v>40647.166666666664</c:v>
                </c:pt>
                <c:pt idx="11223">
                  <c:v>40647.208333333336</c:v>
                </c:pt>
                <c:pt idx="11224">
                  <c:v>40647.25</c:v>
                </c:pt>
                <c:pt idx="11225">
                  <c:v>40647.291666666664</c:v>
                </c:pt>
                <c:pt idx="11226">
                  <c:v>40647.333333333336</c:v>
                </c:pt>
                <c:pt idx="11227">
                  <c:v>40647.375</c:v>
                </c:pt>
                <c:pt idx="11228">
                  <c:v>40647.416666666664</c:v>
                </c:pt>
                <c:pt idx="11229">
                  <c:v>40647.458333333336</c:v>
                </c:pt>
                <c:pt idx="11230">
                  <c:v>40647.5</c:v>
                </c:pt>
                <c:pt idx="11231">
                  <c:v>40647.541666666664</c:v>
                </c:pt>
                <c:pt idx="11232">
                  <c:v>40647.583333333336</c:v>
                </c:pt>
                <c:pt idx="11233">
                  <c:v>40647.625</c:v>
                </c:pt>
                <c:pt idx="11234">
                  <c:v>40647.666666666664</c:v>
                </c:pt>
                <c:pt idx="11235">
                  <c:v>40647.708333333336</c:v>
                </c:pt>
                <c:pt idx="11236">
                  <c:v>40647.75</c:v>
                </c:pt>
                <c:pt idx="11237">
                  <c:v>40647.791666666664</c:v>
                </c:pt>
                <c:pt idx="11238">
                  <c:v>40647.833333333336</c:v>
                </c:pt>
                <c:pt idx="11239">
                  <c:v>40647.875</c:v>
                </c:pt>
                <c:pt idx="11240">
                  <c:v>40647.916666666664</c:v>
                </c:pt>
                <c:pt idx="11241">
                  <c:v>40647.958333333336</c:v>
                </c:pt>
                <c:pt idx="11242">
                  <c:v>40648</c:v>
                </c:pt>
                <c:pt idx="11243">
                  <c:v>40648.041666666664</c:v>
                </c:pt>
                <c:pt idx="11244">
                  <c:v>40648.083333333336</c:v>
                </c:pt>
                <c:pt idx="11245">
                  <c:v>40648.125</c:v>
                </c:pt>
                <c:pt idx="11246">
                  <c:v>40648.166666666664</c:v>
                </c:pt>
                <c:pt idx="11247">
                  <c:v>40648.208333333336</c:v>
                </c:pt>
                <c:pt idx="11248">
                  <c:v>40648.25</c:v>
                </c:pt>
                <c:pt idx="11249">
                  <c:v>40648.291666666664</c:v>
                </c:pt>
                <c:pt idx="11250">
                  <c:v>40648.333333333336</c:v>
                </c:pt>
                <c:pt idx="11251">
                  <c:v>40648.375</c:v>
                </c:pt>
                <c:pt idx="11252">
                  <c:v>40648.416666666664</c:v>
                </c:pt>
                <c:pt idx="11253">
                  <c:v>40648.458333333336</c:v>
                </c:pt>
                <c:pt idx="11254">
                  <c:v>40648.5</c:v>
                </c:pt>
                <c:pt idx="11255">
                  <c:v>40648.541666666664</c:v>
                </c:pt>
                <c:pt idx="11256">
                  <c:v>40648.583333333336</c:v>
                </c:pt>
                <c:pt idx="11257">
                  <c:v>40648.625</c:v>
                </c:pt>
                <c:pt idx="11258">
                  <c:v>40648.666666666664</c:v>
                </c:pt>
                <c:pt idx="11259">
                  <c:v>40648.708333333336</c:v>
                </c:pt>
                <c:pt idx="11260">
                  <c:v>40648.75</c:v>
                </c:pt>
                <c:pt idx="11261">
                  <c:v>40648.791666666664</c:v>
                </c:pt>
                <c:pt idx="11262">
                  <c:v>40648.833333333336</c:v>
                </c:pt>
                <c:pt idx="11263">
                  <c:v>40648.875</c:v>
                </c:pt>
                <c:pt idx="11264">
                  <c:v>40648.916666666664</c:v>
                </c:pt>
                <c:pt idx="11265">
                  <c:v>40648.958333333336</c:v>
                </c:pt>
                <c:pt idx="11266">
                  <c:v>40649</c:v>
                </c:pt>
                <c:pt idx="11267">
                  <c:v>40649.041666666664</c:v>
                </c:pt>
                <c:pt idx="11268">
                  <c:v>40649.083333333336</c:v>
                </c:pt>
                <c:pt idx="11269">
                  <c:v>40649.125</c:v>
                </c:pt>
                <c:pt idx="11270">
                  <c:v>40649.166666666664</c:v>
                </c:pt>
                <c:pt idx="11271">
                  <c:v>40649.208333333336</c:v>
                </c:pt>
                <c:pt idx="11272">
                  <c:v>40649.25</c:v>
                </c:pt>
                <c:pt idx="11273">
                  <c:v>40649.291666666664</c:v>
                </c:pt>
                <c:pt idx="11274">
                  <c:v>40649.333333333336</c:v>
                </c:pt>
                <c:pt idx="11275">
                  <c:v>40649.375</c:v>
                </c:pt>
                <c:pt idx="11276">
                  <c:v>40649.416666666664</c:v>
                </c:pt>
                <c:pt idx="11277">
                  <c:v>40649.458333333336</c:v>
                </c:pt>
                <c:pt idx="11278">
                  <c:v>40649.5</c:v>
                </c:pt>
                <c:pt idx="11279">
                  <c:v>40649.541666666664</c:v>
                </c:pt>
                <c:pt idx="11280">
                  <c:v>40649.583333333336</c:v>
                </c:pt>
                <c:pt idx="11281">
                  <c:v>40649.625</c:v>
                </c:pt>
                <c:pt idx="11282">
                  <c:v>40649.666666666664</c:v>
                </c:pt>
                <c:pt idx="11283">
                  <c:v>40649.708333333336</c:v>
                </c:pt>
                <c:pt idx="11284">
                  <c:v>40649.75</c:v>
                </c:pt>
                <c:pt idx="11285">
                  <c:v>40649.791666666664</c:v>
                </c:pt>
                <c:pt idx="11286">
                  <c:v>40649.833333333336</c:v>
                </c:pt>
                <c:pt idx="11287">
                  <c:v>40649.875</c:v>
                </c:pt>
                <c:pt idx="11288">
                  <c:v>40649.916666666664</c:v>
                </c:pt>
                <c:pt idx="11289">
                  <c:v>40649.958333333336</c:v>
                </c:pt>
                <c:pt idx="11290">
                  <c:v>40650</c:v>
                </c:pt>
                <c:pt idx="11291">
                  <c:v>40650.041666666664</c:v>
                </c:pt>
                <c:pt idx="11292">
                  <c:v>40650.083333333336</c:v>
                </c:pt>
                <c:pt idx="11293">
                  <c:v>40650.125</c:v>
                </c:pt>
                <c:pt idx="11294">
                  <c:v>40650.166666666664</c:v>
                </c:pt>
                <c:pt idx="11295">
                  <c:v>40650.208333333336</c:v>
                </c:pt>
                <c:pt idx="11296">
                  <c:v>40650.25</c:v>
                </c:pt>
                <c:pt idx="11297">
                  <c:v>40650.291666666664</c:v>
                </c:pt>
                <c:pt idx="11298">
                  <c:v>40650.333333333336</c:v>
                </c:pt>
                <c:pt idx="11299">
                  <c:v>40650.375</c:v>
                </c:pt>
                <c:pt idx="11300">
                  <c:v>40650.416666666664</c:v>
                </c:pt>
                <c:pt idx="11301">
                  <c:v>40650.458333333336</c:v>
                </c:pt>
                <c:pt idx="11302">
                  <c:v>40650.5</c:v>
                </c:pt>
                <c:pt idx="11303">
                  <c:v>40650.541666666664</c:v>
                </c:pt>
                <c:pt idx="11304">
                  <c:v>40650.583333333336</c:v>
                </c:pt>
                <c:pt idx="11305">
                  <c:v>40650.625</c:v>
                </c:pt>
                <c:pt idx="11306">
                  <c:v>40650.666666666664</c:v>
                </c:pt>
                <c:pt idx="11307">
                  <c:v>40650.708333333336</c:v>
                </c:pt>
                <c:pt idx="11308">
                  <c:v>40650.75</c:v>
                </c:pt>
                <c:pt idx="11309">
                  <c:v>40650.791666666664</c:v>
                </c:pt>
                <c:pt idx="11310">
                  <c:v>40650.833333333336</c:v>
                </c:pt>
                <c:pt idx="11311">
                  <c:v>40650.875</c:v>
                </c:pt>
                <c:pt idx="11312">
                  <c:v>40650.916666666664</c:v>
                </c:pt>
                <c:pt idx="11313">
                  <c:v>40650.958333333336</c:v>
                </c:pt>
                <c:pt idx="11314">
                  <c:v>40651</c:v>
                </c:pt>
                <c:pt idx="11315">
                  <c:v>40651.041666666664</c:v>
                </c:pt>
                <c:pt idx="11316">
                  <c:v>40651.083333333336</c:v>
                </c:pt>
                <c:pt idx="11317">
                  <c:v>40651.125</c:v>
                </c:pt>
                <c:pt idx="11318">
                  <c:v>40651.166666666664</c:v>
                </c:pt>
                <c:pt idx="11319">
                  <c:v>40651.208333333336</c:v>
                </c:pt>
                <c:pt idx="11320">
                  <c:v>40651.25</c:v>
                </c:pt>
                <c:pt idx="11321">
                  <c:v>40651.291666666664</c:v>
                </c:pt>
                <c:pt idx="11322">
                  <c:v>40651.333333333336</c:v>
                </c:pt>
                <c:pt idx="11323">
                  <c:v>40651.375</c:v>
                </c:pt>
                <c:pt idx="11324">
                  <c:v>40651.416666666664</c:v>
                </c:pt>
                <c:pt idx="11325">
                  <c:v>40651.458333333336</c:v>
                </c:pt>
                <c:pt idx="11326">
                  <c:v>40651.5</c:v>
                </c:pt>
                <c:pt idx="11327">
                  <c:v>40651.541666666664</c:v>
                </c:pt>
                <c:pt idx="11328">
                  <c:v>40651.583333333336</c:v>
                </c:pt>
                <c:pt idx="11329">
                  <c:v>40651.625</c:v>
                </c:pt>
                <c:pt idx="11330">
                  <c:v>40651.666666666664</c:v>
                </c:pt>
                <c:pt idx="11331">
                  <c:v>40651.708333333336</c:v>
                </c:pt>
                <c:pt idx="11332">
                  <c:v>40651.75</c:v>
                </c:pt>
                <c:pt idx="11333">
                  <c:v>40651.791666666664</c:v>
                </c:pt>
                <c:pt idx="11334">
                  <c:v>40651.833333333336</c:v>
                </c:pt>
                <c:pt idx="11335">
                  <c:v>40651.875</c:v>
                </c:pt>
                <c:pt idx="11336">
                  <c:v>40651.916666666664</c:v>
                </c:pt>
                <c:pt idx="11337">
                  <c:v>40651.958333333336</c:v>
                </c:pt>
                <c:pt idx="11338">
                  <c:v>40652</c:v>
                </c:pt>
                <c:pt idx="11339">
                  <c:v>40652.041666666664</c:v>
                </c:pt>
                <c:pt idx="11340">
                  <c:v>40652.083333333336</c:v>
                </c:pt>
                <c:pt idx="11341">
                  <c:v>40652.125</c:v>
                </c:pt>
                <c:pt idx="11342">
                  <c:v>40652.166666666664</c:v>
                </c:pt>
                <c:pt idx="11343">
                  <c:v>40652.208333333336</c:v>
                </c:pt>
                <c:pt idx="11344">
                  <c:v>40652.25</c:v>
                </c:pt>
                <c:pt idx="11345">
                  <c:v>40652.291666666664</c:v>
                </c:pt>
                <c:pt idx="11346">
                  <c:v>40652.333333333336</c:v>
                </c:pt>
                <c:pt idx="11347">
                  <c:v>40652.375</c:v>
                </c:pt>
                <c:pt idx="11348">
                  <c:v>40652.416666666664</c:v>
                </c:pt>
                <c:pt idx="11349">
                  <c:v>40652.458333333336</c:v>
                </c:pt>
                <c:pt idx="11350">
                  <c:v>40652.5</c:v>
                </c:pt>
                <c:pt idx="11351">
                  <c:v>40652.541666666664</c:v>
                </c:pt>
                <c:pt idx="11352">
                  <c:v>40652.583333333336</c:v>
                </c:pt>
                <c:pt idx="11353">
                  <c:v>40652.625</c:v>
                </c:pt>
                <c:pt idx="11354">
                  <c:v>40652.666666666664</c:v>
                </c:pt>
                <c:pt idx="11355">
                  <c:v>40652.708333333336</c:v>
                </c:pt>
                <c:pt idx="11356">
                  <c:v>40652.75</c:v>
                </c:pt>
                <c:pt idx="11357">
                  <c:v>40652.791666666664</c:v>
                </c:pt>
                <c:pt idx="11358">
                  <c:v>40652.833333333336</c:v>
                </c:pt>
                <c:pt idx="11359">
                  <c:v>40652.875</c:v>
                </c:pt>
                <c:pt idx="11360">
                  <c:v>40652.916666666664</c:v>
                </c:pt>
                <c:pt idx="11361">
                  <c:v>40652.958333333336</c:v>
                </c:pt>
                <c:pt idx="11362">
                  <c:v>40653</c:v>
                </c:pt>
                <c:pt idx="11363">
                  <c:v>40653.041666666664</c:v>
                </c:pt>
                <c:pt idx="11364">
                  <c:v>40653.083333333336</c:v>
                </c:pt>
                <c:pt idx="11365">
                  <c:v>40653.125</c:v>
                </c:pt>
                <c:pt idx="11366">
                  <c:v>40653.166666666664</c:v>
                </c:pt>
                <c:pt idx="11367">
                  <c:v>40653.208333333336</c:v>
                </c:pt>
                <c:pt idx="11368">
                  <c:v>40653.25</c:v>
                </c:pt>
                <c:pt idx="11369">
                  <c:v>40653.291666666664</c:v>
                </c:pt>
                <c:pt idx="11370">
                  <c:v>40653.333333333336</c:v>
                </c:pt>
                <c:pt idx="11371">
                  <c:v>40653.375</c:v>
                </c:pt>
                <c:pt idx="11372">
                  <c:v>40653.416666666664</c:v>
                </c:pt>
                <c:pt idx="11373">
                  <c:v>40653.458333333336</c:v>
                </c:pt>
                <c:pt idx="11374">
                  <c:v>40653.5</c:v>
                </c:pt>
                <c:pt idx="11375">
                  <c:v>40653.541666666664</c:v>
                </c:pt>
                <c:pt idx="11376">
                  <c:v>40653.583333333336</c:v>
                </c:pt>
                <c:pt idx="11377">
                  <c:v>40653.625</c:v>
                </c:pt>
                <c:pt idx="11378">
                  <c:v>40653.666666666664</c:v>
                </c:pt>
                <c:pt idx="11379">
                  <c:v>40653.708333333336</c:v>
                </c:pt>
                <c:pt idx="11380">
                  <c:v>40653.75</c:v>
                </c:pt>
                <c:pt idx="11381">
                  <c:v>40653.791666666664</c:v>
                </c:pt>
                <c:pt idx="11382">
                  <c:v>40653.833333333336</c:v>
                </c:pt>
                <c:pt idx="11383">
                  <c:v>40653.875</c:v>
                </c:pt>
                <c:pt idx="11384">
                  <c:v>40653.916666666664</c:v>
                </c:pt>
                <c:pt idx="11385">
                  <c:v>40653.958333333336</c:v>
                </c:pt>
                <c:pt idx="11386">
                  <c:v>40654</c:v>
                </c:pt>
                <c:pt idx="11387">
                  <c:v>40654.041666666664</c:v>
                </c:pt>
                <c:pt idx="11388">
                  <c:v>40654.083333333336</c:v>
                </c:pt>
                <c:pt idx="11389">
                  <c:v>40654.125</c:v>
                </c:pt>
                <c:pt idx="11390">
                  <c:v>40654.166666666664</c:v>
                </c:pt>
                <c:pt idx="11391">
                  <c:v>40654.208333333336</c:v>
                </c:pt>
                <c:pt idx="11392">
                  <c:v>40654.25</c:v>
                </c:pt>
                <c:pt idx="11393">
                  <c:v>40654.291666666664</c:v>
                </c:pt>
                <c:pt idx="11394">
                  <c:v>40654.333333333336</c:v>
                </c:pt>
                <c:pt idx="11395">
                  <c:v>40654.375</c:v>
                </c:pt>
                <c:pt idx="11396">
                  <c:v>40654.416666666664</c:v>
                </c:pt>
                <c:pt idx="11397">
                  <c:v>40654.458333333336</c:v>
                </c:pt>
                <c:pt idx="11398">
                  <c:v>40654.5</c:v>
                </c:pt>
                <c:pt idx="11399">
                  <c:v>40654.541666666664</c:v>
                </c:pt>
                <c:pt idx="11400">
                  <c:v>40654.583333333336</c:v>
                </c:pt>
                <c:pt idx="11401">
                  <c:v>40654.625</c:v>
                </c:pt>
                <c:pt idx="11402">
                  <c:v>40654.666666666664</c:v>
                </c:pt>
                <c:pt idx="11403">
                  <c:v>40654.708333333336</c:v>
                </c:pt>
                <c:pt idx="11404">
                  <c:v>40654.75</c:v>
                </c:pt>
                <c:pt idx="11405">
                  <c:v>40654.791666666664</c:v>
                </c:pt>
                <c:pt idx="11406">
                  <c:v>40654.833333333336</c:v>
                </c:pt>
                <c:pt idx="11407">
                  <c:v>40654.875</c:v>
                </c:pt>
                <c:pt idx="11408">
                  <c:v>40654.916666666664</c:v>
                </c:pt>
                <c:pt idx="11409">
                  <c:v>40654.958333333336</c:v>
                </c:pt>
                <c:pt idx="11410">
                  <c:v>40655</c:v>
                </c:pt>
                <c:pt idx="11411">
                  <c:v>40655.041666666664</c:v>
                </c:pt>
                <c:pt idx="11412">
                  <c:v>40655.083333333336</c:v>
                </c:pt>
                <c:pt idx="11413">
                  <c:v>40655.125</c:v>
                </c:pt>
                <c:pt idx="11414">
                  <c:v>40655.166666666664</c:v>
                </c:pt>
                <c:pt idx="11415">
                  <c:v>40655.208333333336</c:v>
                </c:pt>
                <c:pt idx="11416">
                  <c:v>40655.25</c:v>
                </c:pt>
                <c:pt idx="11417">
                  <c:v>40655.291666666664</c:v>
                </c:pt>
                <c:pt idx="11418">
                  <c:v>40655.333333333336</c:v>
                </c:pt>
                <c:pt idx="11419">
                  <c:v>40655.375</c:v>
                </c:pt>
                <c:pt idx="11420">
                  <c:v>40655.416666666664</c:v>
                </c:pt>
                <c:pt idx="11421">
                  <c:v>40655.458333333336</c:v>
                </c:pt>
                <c:pt idx="11422">
                  <c:v>40655.5</c:v>
                </c:pt>
                <c:pt idx="11423">
                  <c:v>40655.541666666664</c:v>
                </c:pt>
                <c:pt idx="11424">
                  <c:v>40655.583333333336</c:v>
                </c:pt>
                <c:pt idx="11425">
                  <c:v>40655.625</c:v>
                </c:pt>
                <c:pt idx="11426">
                  <c:v>40655.666666666664</c:v>
                </c:pt>
                <c:pt idx="11427">
                  <c:v>40655.708333333336</c:v>
                </c:pt>
                <c:pt idx="11428">
                  <c:v>40655.75</c:v>
                </c:pt>
                <c:pt idx="11429">
                  <c:v>40655.791666666664</c:v>
                </c:pt>
                <c:pt idx="11430">
                  <c:v>40655.833333333336</c:v>
                </c:pt>
                <c:pt idx="11431">
                  <c:v>40655.875</c:v>
                </c:pt>
                <c:pt idx="11432">
                  <c:v>40655.916666666664</c:v>
                </c:pt>
                <c:pt idx="11433">
                  <c:v>40655.958333333336</c:v>
                </c:pt>
                <c:pt idx="11434">
                  <c:v>40656</c:v>
                </c:pt>
                <c:pt idx="11435">
                  <c:v>40656.041666666664</c:v>
                </c:pt>
                <c:pt idx="11436">
                  <c:v>40656.083333333336</c:v>
                </c:pt>
                <c:pt idx="11437">
                  <c:v>40656.125</c:v>
                </c:pt>
                <c:pt idx="11438">
                  <c:v>40656.166666666664</c:v>
                </c:pt>
                <c:pt idx="11439">
                  <c:v>40656.208333333336</c:v>
                </c:pt>
                <c:pt idx="11440">
                  <c:v>40656.25</c:v>
                </c:pt>
                <c:pt idx="11441">
                  <c:v>40656.291666666664</c:v>
                </c:pt>
                <c:pt idx="11442">
                  <c:v>40656.333333333336</c:v>
                </c:pt>
                <c:pt idx="11443">
                  <c:v>40656.375</c:v>
                </c:pt>
                <c:pt idx="11444">
                  <c:v>40656.416666666664</c:v>
                </c:pt>
                <c:pt idx="11445">
                  <c:v>40656.458333333336</c:v>
                </c:pt>
                <c:pt idx="11446">
                  <c:v>40656.5</c:v>
                </c:pt>
                <c:pt idx="11447">
                  <c:v>40656.541666666664</c:v>
                </c:pt>
                <c:pt idx="11448">
                  <c:v>40656.583333333336</c:v>
                </c:pt>
                <c:pt idx="11449">
                  <c:v>40656.625</c:v>
                </c:pt>
                <c:pt idx="11450">
                  <c:v>40656.666666666664</c:v>
                </c:pt>
                <c:pt idx="11451">
                  <c:v>40656.708333333336</c:v>
                </c:pt>
                <c:pt idx="11452">
                  <c:v>40656.75</c:v>
                </c:pt>
                <c:pt idx="11453">
                  <c:v>40656.791666666664</c:v>
                </c:pt>
                <c:pt idx="11454">
                  <c:v>40656.833333333336</c:v>
                </c:pt>
                <c:pt idx="11455">
                  <c:v>40656.875</c:v>
                </c:pt>
                <c:pt idx="11456">
                  <c:v>40656.916666666664</c:v>
                </c:pt>
                <c:pt idx="11457">
                  <c:v>40656.958333333336</c:v>
                </c:pt>
                <c:pt idx="11458">
                  <c:v>40657</c:v>
                </c:pt>
                <c:pt idx="11459">
                  <c:v>40657.041666666664</c:v>
                </c:pt>
                <c:pt idx="11460">
                  <c:v>40657.083333333336</c:v>
                </c:pt>
                <c:pt idx="11461">
                  <c:v>40657.125</c:v>
                </c:pt>
                <c:pt idx="11462">
                  <c:v>40657.166666666664</c:v>
                </c:pt>
                <c:pt idx="11463">
                  <c:v>40657.208333333336</c:v>
                </c:pt>
                <c:pt idx="11464">
                  <c:v>40657.25</c:v>
                </c:pt>
                <c:pt idx="11465">
                  <c:v>40657.291666666664</c:v>
                </c:pt>
                <c:pt idx="11466">
                  <c:v>40657.333333333336</c:v>
                </c:pt>
                <c:pt idx="11467">
                  <c:v>40657.375</c:v>
                </c:pt>
                <c:pt idx="11468">
                  <c:v>40657.416666666664</c:v>
                </c:pt>
                <c:pt idx="11469">
                  <c:v>40657.458333333336</c:v>
                </c:pt>
                <c:pt idx="11470">
                  <c:v>40657.5</c:v>
                </c:pt>
                <c:pt idx="11471">
                  <c:v>40657.541666666664</c:v>
                </c:pt>
                <c:pt idx="11472">
                  <c:v>40657.583333333336</c:v>
                </c:pt>
                <c:pt idx="11473">
                  <c:v>40657.625</c:v>
                </c:pt>
                <c:pt idx="11474">
                  <c:v>40657.666666666664</c:v>
                </c:pt>
                <c:pt idx="11475">
                  <c:v>40657.708333333336</c:v>
                </c:pt>
                <c:pt idx="11476">
                  <c:v>40657.75</c:v>
                </c:pt>
                <c:pt idx="11477">
                  <c:v>40657.791666666664</c:v>
                </c:pt>
                <c:pt idx="11478">
                  <c:v>40657.833333333336</c:v>
                </c:pt>
                <c:pt idx="11479">
                  <c:v>40657.875</c:v>
                </c:pt>
                <c:pt idx="11480">
                  <c:v>40657.916666666664</c:v>
                </c:pt>
                <c:pt idx="11481">
                  <c:v>40657.958333333336</c:v>
                </c:pt>
                <c:pt idx="11482">
                  <c:v>40658</c:v>
                </c:pt>
                <c:pt idx="11483">
                  <c:v>40658.041666666664</c:v>
                </c:pt>
                <c:pt idx="11484">
                  <c:v>40658.083333333336</c:v>
                </c:pt>
                <c:pt idx="11485">
                  <c:v>40658.125</c:v>
                </c:pt>
                <c:pt idx="11486">
                  <c:v>40658.166666666664</c:v>
                </c:pt>
                <c:pt idx="11487">
                  <c:v>40658.208333333336</c:v>
                </c:pt>
                <c:pt idx="11488">
                  <c:v>40658.25</c:v>
                </c:pt>
                <c:pt idx="11489">
                  <c:v>40658.291666666664</c:v>
                </c:pt>
                <c:pt idx="11490">
                  <c:v>40658.333333333336</c:v>
                </c:pt>
                <c:pt idx="11491">
                  <c:v>40658.375</c:v>
                </c:pt>
                <c:pt idx="11492">
                  <c:v>40658.416666666664</c:v>
                </c:pt>
                <c:pt idx="11493">
                  <c:v>40658.458333333336</c:v>
                </c:pt>
                <c:pt idx="11494">
                  <c:v>40658.5</c:v>
                </c:pt>
                <c:pt idx="11495">
                  <c:v>40658.541666666664</c:v>
                </c:pt>
                <c:pt idx="11496">
                  <c:v>40658.583333333336</c:v>
                </c:pt>
                <c:pt idx="11497">
                  <c:v>40658.625</c:v>
                </c:pt>
                <c:pt idx="11498">
                  <c:v>40658.666666666664</c:v>
                </c:pt>
                <c:pt idx="11499">
                  <c:v>40658.708333333336</c:v>
                </c:pt>
                <c:pt idx="11500">
                  <c:v>40658.75</c:v>
                </c:pt>
                <c:pt idx="11501">
                  <c:v>40658.791666666664</c:v>
                </c:pt>
                <c:pt idx="11502">
                  <c:v>40658.833333333336</c:v>
                </c:pt>
                <c:pt idx="11503">
                  <c:v>40658.875</c:v>
                </c:pt>
                <c:pt idx="11504">
                  <c:v>40658.916666666664</c:v>
                </c:pt>
                <c:pt idx="11505">
                  <c:v>40658.958333333336</c:v>
                </c:pt>
                <c:pt idx="11506">
                  <c:v>40659</c:v>
                </c:pt>
                <c:pt idx="11507">
                  <c:v>40659.041666666664</c:v>
                </c:pt>
                <c:pt idx="11508">
                  <c:v>40659.083333333336</c:v>
                </c:pt>
                <c:pt idx="11509">
                  <c:v>40659.125</c:v>
                </c:pt>
                <c:pt idx="11510">
                  <c:v>40659.166666666664</c:v>
                </c:pt>
                <c:pt idx="11511">
                  <c:v>40659.208333333336</c:v>
                </c:pt>
                <c:pt idx="11512">
                  <c:v>40659.25</c:v>
                </c:pt>
                <c:pt idx="11513">
                  <c:v>40659.291666666664</c:v>
                </c:pt>
                <c:pt idx="11514">
                  <c:v>40659.333333333336</c:v>
                </c:pt>
                <c:pt idx="11515">
                  <c:v>40659.375</c:v>
                </c:pt>
                <c:pt idx="11516">
                  <c:v>40659.416666666664</c:v>
                </c:pt>
                <c:pt idx="11517">
                  <c:v>40659.458333333336</c:v>
                </c:pt>
                <c:pt idx="11518">
                  <c:v>40659.5</c:v>
                </c:pt>
                <c:pt idx="11519">
                  <c:v>40659.541666666664</c:v>
                </c:pt>
                <c:pt idx="11520">
                  <c:v>40659.583333333336</c:v>
                </c:pt>
                <c:pt idx="11521">
                  <c:v>40659.625</c:v>
                </c:pt>
                <c:pt idx="11522">
                  <c:v>40659.666666666664</c:v>
                </c:pt>
                <c:pt idx="11523">
                  <c:v>40659.708333333336</c:v>
                </c:pt>
                <c:pt idx="11524">
                  <c:v>40659.75</c:v>
                </c:pt>
                <c:pt idx="11525">
                  <c:v>40659.791666666664</c:v>
                </c:pt>
                <c:pt idx="11526">
                  <c:v>40659.833333333336</c:v>
                </c:pt>
                <c:pt idx="11527">
                  <c:v>40659.875</c:v>
                </c:pt>
                <c:pt idx="11528">
                  <c:v>40659.916666666664</c:v>
                </c:pt>
                <c:pt idx="11529">
                  <c:v>40659.958333333336</c:v>
                </c:pt>
                <c:pt idx="11530">
                  <c:v>40660</c:v>
                </c:pt>
                <c:pt idx="11531">
                  <c:v>40660.041666666664</c:v>
                </c:pt>
                <c:pt idx="11532">
                  <c:v>40660.083333333336</c:v>
                </c:pt>
                <c:pt idx="11533">
                  <c:v>40660.125</c:v>
                </c:pt>
                <c:pt idx="11534">
                  <c:v>40660.166666666664</c:v>
                </c:pt>
                <c:pt idx="11535">
                  <c:v>40660.208333333336</c:v>
                </c:pt>
                <c:pt idx="11536">
                  <c:v>40660.25</c:v>
                </c:pt>
                <c:pt idx="11537">
                  <c:v>40660.291666666664</c:v>
                </c:pt>
                <c:pt idx="11538">
                  <c:v>40660.333333333336</c:v>
                </c:pt>
                <c:pt idx="11539">
                  <c:v>40660.375</c:v>
                </c:pt>
                <c:pt idx="11540">
                  <c:v>40660.416666666664</c:v>
                </c:pt>
                <c:pt idx="11541">
                  <c:v>40660.458333333336</c:v>
                </c:pt>
                <c:pt idx="11542">
                  <c:v>40660.5</c:v>
                </c:pt>
                <c:pt idx="11543">
                  <c:v>40660.541666666664</c:v>
                </c:pt>
                <c:pt idx="11544">
                  <c:v>40660.583333333336</c:v>
                </c:pt>
                <c:pt idx="11545">
                  <c:v>40660.625</c:v>
                </c:pt>
                <c:pt idx="11546">
                  <c:v>40660.666666666664</c:v>
                </c:pt>
                <c:pt idx="11547">
                  <c:v>40660.708333333336</c:v>
                </c:pt>
                <c:pt idx="11548">
                  <c:v>40660.75</c:v>
                </c:pt>
                <c:pt idx="11549">
                  <c:v>40660.791666666664</c:v>
                </c:pt>
                <c:pt idx="11550">
                  <c:v>40660.833333333336</c:v>
                </c:pt>
                <c:pt idx="11551">
                  <c:v>40660.875</c:v>
                </c:pt>
                <c:pt idx="11552">
                  <c:v>40660.916666666664</c:v>
                </c:pt>
                <c:pt idx="11553">
                  <c:v>40660.958333333336</c:v>
                </c:pt>
                <c:pt idx="11554">
                  <c:v>40661</c:v>
                </c:pt>
                <c:pt idx="11555">
                  <c:v>40661.041666666664</c:v>
                </c:pt>
                <c:pt idx="11556">
                  <c:v>40661.083333333336</c:v>
                </c:pt>
                <c:pt idx="11557">
                  <c:v>40661.125</c:v>
                </c:pt>
                <c:pt idx="11558">
                  <c:v>40661.166666666664</c:v>
                </c:pt>
                <c:pt idx="11559">
                  <c:v>40661.208333333336</c:v>
                </c:pt>
                <c:pt idx="11560">
                  <c:v>40661.25</c:v>
                </c:pt>
                <c:pt idx="11561">
                  <c:v>40661.291666666664</c:v>
                </c:pt>
                <c:pt idx="11562">
                  <c:v>40661.333333333336</c:v>
                </c:pt>
                <c:pt idx="11563">
                  <c:v>40661.375</c:v>
                </c:pt>
                <c:pt idx="11564">
                  <c:v>40661.416666666664</c:v>
                </c:pt>
                <c:pt idx="11565">
                  <c:v>40661.458333333336</c:v>
                </c:pt>
                <c:pt idx="11566">
                  <c:v>40661.5</c:v>
                </c:pt>
                <c:pt idx="11567">
                  <c:v>40661.541666666664</c:v>
                </c:pt>
                <c:pt idx="11568">
                  <c:v>40661.583333333336</c:v>
                </c:pt>
                <c:pt idx="11569">
                  <c:v>40661.625</c:v>
                </c:pt>
                <c:pt idx="11570">
                  <c:v>40661.666666666664</c:v>
                </c:pt>
                <c:pt idx="11571">
                  <c:v>40661.708333333336</c:v>
                </c:pt>
                <c:pt idx="11572">
                  <c:v>40661.75</c:v>
                </c:pt>
                <c:pt idx="11573">
                  <c:v>40661.791666666664</c:v>
                </c:pt>
                <c:pt idx="11574">
                  <c:v>40661.833333333336</c:v>
                </c:pt>
                <c:pt idx="11575">
                  <c:v>40661.875</c:v>
                </c:pt>
                <c:pt idx="11576">
                  <c:v>40661.916666666664</c:v>
                </c:pt>
                <c:pt idx="11577">
                  <c:v>40661.958333333336</c:v>
                </c:pt>
                <c:pt idx="11578">
                  <c:v>40662</c:v>
                </c:pt>
                <c:pt idx="11579">
                  <c:v>40662.041666666664</c:v>
                </c:pt>
                <c:pt idx="11580">
                  <c:v>40662.083333333336</c:v>
                </c:pt>
                <c:pt idx="11581">
                  <c:v>40662.125</c:v>
                </c:pt>
                <c:pt idx="11582">
                  <c:v>40662.166666666664</c:v>
                </c:pt>
                <c:pt idx="11583">
                  <c:v>40662.208333333336</c:v>
                </c:pt>
                <c:pt idx="11584">
                  <c:v>40662.25</c:v>
                </c:pt>
                <c:pt idx="11585">
                  <c:v>40662.291666666664</c:v>
                </c:pt>
                <c:pt idx="11586">
                  <c:v>40662.333333333336</c:v>
                </c:pt>
                <c:pt idx="11587">
                  <c:v>40662.375</c:v>
                </c:pt>
                <c:pt idx="11588">
                  <c:v>40662.416666666664</c:v>
                </c:pt>
                <c:pt idx="11589">
                  <c:v>40662.458333333336</c:v>
                </c:pt>
                <c:pt idx="11590">
                  <c:v>40662.5</c:v>
                </c:pt>
                <c:pt idx="11591">
                  <c:v>40662.541666666664</c:v>
                </c:pt>
                <c:pt idx="11592">
                  <c:v>40662.583333333336</c:v>
                </c:pt>
                <c:pt idx="11593">
                  <c:v>40662.625</c:v>
                </c:pt>
                <c:pt idx="11594">
                  <c:v>40662.666666666664</c:v>
                </c:pt>
                <c:pt idx="11595">
                  <c:v>40662.708333333336</c:v>
                </c:pt>
                <c:pt idx="11596">
                  <c:v>40662.75</c:v>
                </c:pt>
                <c:pt idx="11597">
                  <c:v>40662.791666666664</c:v>
                </c:pt>
                <c:pt idx="11598">
                  <c:v>40662.833333333336</c:v>
                </c:pt>
                <c:pt idx="11599">
                  <c:v>40662.875</c:v>
                </c:pt>
                <c:pt idx="11600">
                  <c:v>40662.916666666664</c:v>
                </c:pt>
                <c:pt idx="11601">
                  <c:v>40662.958333333336</c:v>
                </c:pt>
                <c:pt idx="11602">
                  <c:v>40663</c:v>
                </c:pt>
                <c:pt idx="11603">
                  <c:v>40663.041666666664</c:v>
                </c:pt>
                <c:pt idx="11604">
                  <c:v>40663.083333333336</c:v>
                </c:pt>
                <c:pt idx="11605">
                  <c:v>40663.125</c:v>
                </c:pt>
                <c:pt idx="11606">
                  <c:v>40663.166666666664</c:v>
                </c:pt>
                <c:pt idx="11607">
                  <c:v>40663.208333333336</c:v>
                </c:pt>
                <c:pt idx="11608">
                  <c:v>40663.25</c:v>
                </c:pt>
                <c:pt idx="11609">
                  <c:v>40663.291666666664</c:v>
                </c:pt>
                <c:pt idx="11610">
                  <c:v>40663.333333333336</c:v>
                </c:pt>
                <c:pt idx="11611">
                  <c:v>40663.375</c:v>
                </c:pt>
                <c:pt idx="11612">
                  <c:v>40663.416666666664</c:v>
                </c:pt>
                <c:pt idx="11613">
                  <c:v>40663.458333333336</c:v>
                </c:pt>
                <c:pt idx="11614">
                  <c:v>40663.5</c:v>
                </c:pt>
                <c:pt idx="11615">
                  <c:v>40663.541666666664</c:v>
                </c:pt>
                <c:pt idx="11616">
                  <c:v>40663.583333333336</c:v>
                </c:pt>
                <c:pt idx="11617">
                  <c:v>40663.625</c:v>
                </c:pt>
                <c:pt idx="11618">
                  <c:v>40663.666666666664</c:v>
                </c:pt>
                <c:pt idx="11619">
                  <c:v>40663.708333333336</c:v>
                </c:pt>
                <c:pt idx="11620">
                  <c:v>40663.75</c:v>
                </c:pt>
                <c:pt idx="11621">
                  <c:v>40663.791666666664</c:v>
                </c:pt>
                <c:pt idx="11622">
                  <c:v>40663.833333333336</c:v>
                </c:pt>
                <c:pt idx="11623">
                  <c:v>40663.875</c:v>
                </c:pt>
                <c:pt idx="11624">
                  <c:v>40663.916666666664</c:v>
                </c:pt>
                <c:pt idx="11625">
                  <c:v>40663.958333333336</c:v>
                </c:pt>
                <c:pt idx="11626">
                  <c:v>40664</c:v>
                </c:pt>
                <c:pt idx="11627">
                  <c:v>40664.041666666664</c:v>
                </c:pt>
                <c:pt idx="11628">
                  <c:v>40664.083333333336</c:v>
                </c:pt>
                <c:pt idx="11629">
                  <c:v>40664.125</c:v>
                </c:pt>
                <c:pt idx="11630">
                  <c:v>40664.166666666664</c:v>
                </c:pt>
                <c:pt idx="11631">
                  <c:v>40664.208333333336</c:v>
                </c:pt>
                <c:pt idx="11632">
                  <c:v>40664.25</c:v>
                </c:pt>
                <c:pt idx="11633">
                  <c:v>40664.291666666664</c:v>
                </c:pt>
                <c:pt idx="11634">
                  <c:v>40664.333333333336</c:v>
                </c:pt>
                <c:pt idx="11635">
                  <c:v>40664.375</c:v>
                </c:pt>
                <c:pt idx="11636">
                  <c:v>40664.416666666664</c:v>
                </c:pt>
                <c:pt idx="11637">
                  <c:v>40664.458333333336</c:v>
                </c:pt>
                <c:pt idx="11638">
                  <c:v>40664.5</c:v>
                </c:pt>
                <c:pt idx="11639">
                  <c:v>40664.541666666664</c:v>
                </c:pt>
                <c:pt idx="11640">
                  <c:v>40664.583333333336</c:v>
                </c:pt>
                <c:pt idx="11641">
                  <c:v>40664.625</c:v>
                </c:pt>
                <c:pt idx="11642">
                  <c:v>40664.666666666664</c:v>
                </c:pt>
                <c:pt idx="11643">
                  <c:v>40664.708333333336</c:v>
                </c:pt>
                <c:pt idx="11644">
                  <c:v>40664.75</c:v>
                </c:pt>
                <c:pt idx="11645">
                  <c:v>40664.791666666664</c:v>
                </c:pt>
                <c:pt idx="11646">
                  <c:v>40664.833333333336</c:v>
                </c:pt>
                <c:pt idx="11647">
                  <c:v>40664.875</c:v>
                </c:pt>
                <c:pt idx="11648">
                  <c:v>40664.916666666664</c:v>
                </c:pt>
                <c:pt idx="11649">
                  <c:v>40664.958333333336</c:v>
                </c:pt>
                <c:pt idx="11650">
                  <c:v>40665</c:v>
                </c:pt>
                <c:pt idx="11651">
                  <c:v>40665.041666666664</c:v>
                </c:pt>
                <c:pt idx="11652">
                  <c:v>40665.083333333336</c:v>
                </c:pt>
                <c:pt idx="11653">
                  <c:v>40665.125</c:v>
                </c:pt>
                <c:pt idx="11654">
                  <c:v>40665.166666666664</c:v>
                </c:pt>
                <c:pt idx="11655">
                  <c:v>40665.208333333336</c:v>
                </c:pt>
                <c:pt idx="11656">
                  <c:v>40665.25</c:v>
                </c:pt>
                <c:pt idx="11657">
                  <c:v>40665.291666666664</c:v>
                </c:pt>
                <c:pt idx="11658">
                  <c:v>40665.333333333336</c:v>
                </c:pt>
                <c:pt idx="11659">
                  <c:v>40665.375</c:v>
                </c:pt>
                <c:pt idx="11660">
                  <c:v>40665.416666666664</c:v>
                </c:pt>
                <c:pt idx="11661">
                  <c:v>40665.458333333336</c:v>
                </c:pt>
                <c:pt idx="11662">
                  <c:v>40665.5</c:v>
                </c:pt>
                <c:pt idx="11663">
                  <c:v>40665.541666666664</c:v>
                </c:pt>
                <c:pt idx="11664">
                  <c:v>40665.583333333336</c:v>
                </c:pt>
                <c:pt idx="11665">
                  <c:v>40665.625</c:v>
                </c:pt>
                <c:pt idx="11666">
                  <c:v>40665.666666666664</c:v>
                </c:pt>
                <c:pt idx="11667">
                  <c:v>40665.708333333336</c:v>
                </c:pt>
                <c:pt idx="11668">
                  <c:v>40665.75</c:v>
                </c:pt>
                <c:pt idx="11669">
                  <c:v>40665.791666666664</c:v>
                </c:pt>
                <c:pt idx="11670">
                  <c:v>40665.833333333336</c:v>
                </c:pt>
                <c:pt idx="11671">
                  <c:v>40665.875</c:v>
                </c:pt>
                <c:pt idx="11672">
                  <c:v>40665.916666666664</c:v>
                </c:pt>
                <c:pt idx="11673">
                  <c:v>40665.958333333336</c:v>
                </c:pt>
                <c:pt idx="11674">
                  <c:v>40666</c:v>
                </c:pt>
                <c:pt idx="11675">
                  <c:v>40666.041666666664</c:v>
                </c:pt>
                <c:pt idx="11676">
                  <c:v>40666.083333333336</c:v>
                </c:pt>
                <c:pt idx="11677">
                  <c:v>40666.125</c:v>
                </c:pt>
                <c:pt idx="11678">
                  <c:v>40666.166666666664</c:v>
                </c:pt>
                <c:pt idx="11679">
                  <c:v>40666.208333333336</c:v>
                </c:pt>
                <c:pt idx="11680">
                  <c:v>40666.25</c:v>
                </c:pt>
                <c:pt idx="11681">
                  <c:v>40666.291666666664</c:v>
                </c:pt>
                <c:pt idx="11682">
                  <c:v>40666.333333333336</c:v>
                </c:pt>
                <c:pt idx="11683">
                  <c:v>40666.375</c:v>
                </c:pt>
                <c:pt idx="11684">
                  <c:v>40666.416666666664</c:v>
                </c:pt>
                <c:pt idx="11685">
                  <c:v>40666.458333333336</c:v>
                </c:pt>
                <c:pt idx="11686">
                  <c:v>40666.5</c:v>
                </c:pt>
                <c:pt idx="11687">
                  <c:v>40666.541666666664</c:v>
                </c:pt>
                <c:pt idx="11688">
                  <c:v>40666.583333333336</c:v>
                </c:pt>
                <c:pt idx="11689">
                  <c:v>40666.625</c:v>
                </c:pt>
                <c:pt idx="11690">
                  <c:v>40666.666666666664</c:v>
                </c:pt>
                <c:pt idx="11691">
                  <c:v>40666.708333333336</c:v>
                </c:pt>
                <c:pt idx="11692">
                  <c:v>40666.75</c:v>
                </c:pt>
                <c:pt idx="11693">
                  <c:v>40666.791666666664</c:v>
                </c:pt>
                <c:pt idx="11694">
                  <c:v>40666.833333333336</c:v>
                </c:pt>
                <c:pt idx="11695">
                  <c:v>40666.875</c:v>
                </c:pt>
                <c:pt idx="11696">
                  <c:v>40666.916666666664</c:v>
                </c:pt>
                <c:pt idx="11697">
                  <c:v>40666.958333333336</c:v>
                </c:pt>
                <c:pt idx="11698">
                  <c:v>40667</c:v>
                </c:pt>
                <c:pt idx="11699">
                  <c:v>40667.041666666664</c:v>
                </c:pt>
                <c:pt idx="11700">
                  <c:v>40667.083333333336</c:v>
                </c:pt>
                <c:pt idx="11701">
                  <c:v>40667.125</c:v>
                </c:pt>
                <c:pt idx="11702">
                  <c:v>40667.166666666664</c:v>
                </c:pt>
                <c:pt idx="11703">
                  <c:v>40667.208333333336</c:v>
                </c:pt>
                <c:pt idx="11704">
                  <c:v>40667.25</c:v>
                </c:pt>
                <c:pt idx="11705">
                  <c:v>40667.291666666664</c:v>
                </c:pt>
                <c:pt idx="11706">
                  <c:v>40667.333333333336</c:v>
                </c:pt>
                <c:pt idx="11707">
                  <c:v>40667.375</c:v>
                </c:pt>
                <c:pt idx="11708">
                  <c:v>40667.416666666664</c:v>
                </c:pt>
                <c:pt idx="11709">
                  <c:v>40667.458333333336</c:v>
                </c:pt>
                <c:pt idx="11710">
                  <c:v>40667.5</c:v>
                </c:pt>
                <c:pt idx="11711">
                  <c:v>40667.541666666664</c:v>
                </c:pt>
                <c:pt idx="11712">
                  <c:v>40667.583333333336</c:v>
                </c:pt>
                <c:pt idx="11713">
                  <c:v>40667.625</c:v>
                </c:pt>
                <c:pt idx="11714">
                  <c:v>40667.666666666664</c:v>
                </c:pt>
                <c:pt idx="11715">
                  <c:v>40667.708333333336</c:v>
                </c:pt>
                <c:pt idx="11716">
                  <c:v>40667.75</c:v>
                </c:pt>
                <c:pt idx="11717">
                  <c:v>40667.791666666664</c:v>
                </c:pt>
                <c:pt idx="11718">
                  <c:v>40667.833333333336</c:v>
                </c:pt>
                <c:pt idx="11719">
                  <c:v>40667.875</c:v>
                </c:pt>
                <c:pt idx="11720">
                  <c:v>40667.916666666664</c:v>
                </c:pt>
                <c:pt idx="11721">
                  <c:v>40667.958333333336</c:v>
                </c:pt>
                <c:pt idx="11722">
                  <c:v>40668</c:v>
                </c:pt>
                <c:pt idx="11723">
                  <c:v>40668.041666666664</c:v>
                </c:pt>
                <c:pt idx="11724">
                  <c:v>40668.083333333336</c:v>
                </c:pt>
                <c:pt idx="11725">
                  <c:v>40668.125</c:v>
                </c:pt>
                <c:pt idx="11726">
                  <c:v>40668.166666666664</c:v>
                </c:pt>
                <c:pt idx="11727">
                  <c:v>40668.208333333336</c:v>
                </c:pt>
                <c:pt idx="11728">
                  <c:v>40668.25</c:v>
                </c:pt>
                <c:pt idx="11729">
                  <c:v>40668.291666666664</c:v>
                </c:pt>
                <c:pt idx="11730">
                  <c:v>40668.333333333336</c:v>
                </c:pt>
                <c:pt idx="11731">
                  <c:v>40668.375</c:v>
                </c:pt>
                <c:pt idx="11732">
                  <c:v>40668.416666666664</c:v>
                </c:pt>
                <c:pt idx="11733">
                  <c:v>40668.458333333336</c:v>
                </c:pt>
                <c:pt idx="11734">
                  <c:v>40668.5</c:v>
                </c:pt>
                <c:pt idx="11735">
                  <c:v>40668.541666666664</c:v>
                </c:pt>
                <c:pt idx="11736">
                  <c:v>40668.583333333336</c:v>
                </c:pt>
                <c:pt idx="11737">
                  <c:v>40668.625</c:v>
                </c:pt>
                <c:pt idx="11738">
                  <c:v>40668.666666666664</c:v>
                </c:pt>
                <c:pt idx="11739">
                  <c:v>40668.708333333336</c:v>
                </c:pt>
                <c:pt idx="11740">
                  <c:v>40668.75</c:v>
                </c:pt>
                <c:pt idx="11741">
                  <c:v>40668.791666666664</c:v>
                </c:pt>
                <c:pt idx="11742">
                  <c:v>40668.833333333336</c:v>
                </c:pt>
                <c:pt idx="11743">
                  <c:v>40668.875</c:v>
                </c:pt>
                <c:pt idx="11744">
                  <c:v>40668.916666666664</c:v>
                </c:pt>
                <c:pt idx="11745">
                  <c:v>40668.958333333336</c:v>
                </c:pt>
                <c:pt idx="11746">
                  <c:v>40669</c:v>
                </c:pt>
                <c:pt idx="11747">
                  <c:v>40669.041666666664</c:v>
                </c:pt>
                <c:pt idx="11748">
                  <c:v>40669.083333333336</c:v>
                </c:pt>
                <c:pt idx="11749">
                  <c:v>40669.125</c:v>
                </c:pt>
                <c:pt idx="11750">
                  <c:v>40669.166666666664</c:v>
                </c:pt>
                <c:pt idx="11751">
                  <c:v>40669.208333333336</c:v>
                </c:pt>
                <c:pt idx="11752">
                  <c:v>40669.25</c:v>
                </c:pt>
                <c:pt idx="11753">
                  <c:v>40669.291666666664</c:v>
                </c:pt>
                <c:pt idx="11754">
                  <c:v>40669.333333333336</c:v>
                </c:pt>
                <c:pt idx="11755">
                  <c:v>40669.375</c:v>
                </c:pt>
                <c:pt idx="11756">
                  <c:v>40669.416666666664</c:v>
                </c:pt>
                <c:pt idx="11757">
                  <c:v>40669.458333333336</c:v>
                </c:pt>
                <c:pt idx="11758">
                  <c:v>40669.5</c:v>
                </c:pt>
                <c:pt idx="11759">
                  <c:v>40669.541666666664</c:v>
                </c:pt>
                <c:pt idx="11760">
                  <c:v>40669.583333333336</c:v>
                </c:pt>
                <c:pt idx="11761">
                  <c:v>40669.625</c:v>
                </c:pt>
                <c:pt idx="11762">
                  <c:v>40669.666666666664</c:v>
                </c:pt>
                <c:pt idx="11763">
                  <c:v>40669.708333333336</c:v>
                </c:pt>
                <c:pt idx="11764">
                  <c:v>40669.75</c:v>
                </c:pt>
                <c:pt idx="11765">
                  <c:v>40669.791666666664</c:v>
                </c:pt>
                <c:pt idx="11766">
                  <c:v>40669.833333333336</c:v>
                </c:pt>
                <c:pt idx="11767">
                  <c:v>40669.875</c:v>
                </c:pt>
                <c:pt idx="11768">
                  <c:v>40669.916666666664</c:v>
                </c:pt>
                <c:pt idx="11769">
                  <c:v>40669.958333333336</c:v>
                </c:pt>
                <c:pt idx="11770">
                  <c:v>40670</c:v>
                </c:pt>
                <c:pt idx="11771">
                  <c:v>40670.041666666664</c:v>
                </c:pt>
                <c:pt idx="11772">
                  <c:v>40670.083333333336</c:v>
                </c:pt>
                <c:pt idx="11773">
                  <c:v>40670.125</c:v>
                </c:pt>
                <c:pt idx="11774">
                  <c:v>40670.166666666664</c:v>
                </c:pt>
                <c:pt idx="11775">
                  <c:v>40670.208333333336</c:v>
                </c:pt>
                <c:pt idx="11776">
                  <c:v>40670.25</c:v>
                </c:pt>
                <c:pt idx="11777">
                  <c:v>40670.291666666664</c:v>
                </c:pt>
                <c:pt idx="11778">
                  <c:v>40670.333333333336</c:v>
                </c:pt>
                <c:pt idx="11779">
                  <c:v>40670.375</c:v>
                </c:pt>
                <c:pt idx="11780">
                  <c:v>40670.416666666664</c:v>
                </c:pt>
                <c:pt idx="11781">
                  <c:v>40670.458333333336</c:v>
                </c:pt>
                <c:pt idx="11782">
                  <c:v>40670.5</c:v>
                </c:pt>
                <c:pt idx="11783">
                  <c:v>40670.541666666664</c:v>
                </c:pt>
                <c:pt idx="11784">
                  <c:v>40670.583333333336</c:v>
                </c:pt>
                <c:pt idx="11785">
                  <c:v>40670.625</c:v>
                </c:pt>
                <c:pt idx="11786">
                  <c:v>40670.666666666664</c:v>
                </c:pt>
                <c:pt idx="11787">
                  <c:v>40670.708333333336</c:v>
                </c:pt>
                <c:pt idx="11788">
                  <c:v>40670.75</c:v>
                </c:pt>
                <c:pt idx="11789">
                  <c:v>40670.791666666664</c:v>
                </c:pt>
                <c:pt idx="11790">
                  <c:v>40670.833333333336</c:v>
                </c:pt>
                <c:pt idx="11791">
                  <c:v>40670.875</c:v>
                </c:pt>
                <c:pt idx="11792">
                  <c:v>40670.916666666664</c:v>
                </c:pt>
                <c:pt idx="11793">
                  <c:v>40670.958333333336</c:v>
                </c:pt>
                <c:pt idx="11794">
                  <c:v>40671</c:v>
                </c:pt>
                <c:pt idx="11795">
                  <c:v>40671.041666666664</c:v>
                </c:pt>
                <c:pt idx="11796">
                  <c:v>40671.083333333336</c:v>
                </c:pt>
                <c:pt idx="11797">
                  <c:v>40671.125</c:v>
                </c:pt>
                <c:pt idx="11798">
                  <c:v>40671.166666666664</c:v>
                </c:pt>
                <c:pt idx="11799">
                  <c:v>40671.208333333336</c:v>
                </c:pt>
                <c:pt idx="11800">
                  <c:v>40671.25</c:v>
                </c:pt>
                <c:pt idx="11801">
                  <c:v>40671.291666666664</c:v>
                </c:pt>
                <c:pt idx="11802">
                  <c:v>40671.333333333336</c:v>
                </c:pt>
                <c:pt idx="11803">
                  <c:v>40671.375</c:v>
                </c:pt>
                <c:pt idx="11804">
                  <c:v>40671.416666666664</c:v>
                </c:pt>
                <c:pt idx="11805">
                  <c:v>40671.458333333336</c:v>
                </c:pt>
                <c:pt idx="11806">
                  <c:v>40671.5</c:v>
                </c:pt>
                <c:pt idx="11807">
                  <c:v>40671.541666666664</c:v>
                </c:pt>
                <c:pt idx="11808">
                  <c:v>40671.583333333336</c:v>
                </c:pt>
                <c:pt idx="11809">
                  <c:v>40671.625</c:v>
                </c:pt>
                <c:pt idx="11810">
                  <c:v>40671.666666666664</c:v>
                </c:pt>
                <c:pt idx="11811">
                  <c:v>40671.708333333336</c:v>
                </c:pt>
                <c:pt idx="11812">
                  <c:v>40671.75</c:v>
                </c:pt>
                <c:pt idx="11813">
                  <c:v>40671.791666666664</c:v>
                </c:pt>
                <c:pt idx="11814">
                  <c:v>40671.833333333336</c:v>
                </c:pt>
                <c:pt idx="11815">
                  <c:v>40671.875</c:v>
                </c:pt>
                <c:pt idx="11816">
                  <c:v>40671.916666666664</c:v>
                </c:pt>
                <c:pt idx="11817">
                  <c:v>40671.958333333336</c:v>
                </c:pt>
                <c:pt idx="11818">
                  <c:v>40672</c:v>
                </c:pt>
                <c:pt idx="11819">
                  <c:v>40672.041666666664</c:v>
                </c:pt>
                <c:pt idx="11820">
                  <c:v>40672.083333333336</c:v>
                </c:pt>
                <c:pt idx="11821">
                  <c:v>40672.125</c:v>
                </c:pt>
                <c:pt idx="11822">
                  <c:v>40672.166666666664</c:v>
                </c:pt>
                <c:pt idx="11823">
                  <c:v>40672.208333333336</c:v>
                </c:pt>
                <c:pt idx="11824">
                  <c:v>40672.25</c:v>
                </c:pt>
                <c:pt idx="11825">
                  <c:v>40672.291666666664</c:v>
                </c:pt>
                <c:pt idx="11826">
                  <c:v>40672.333333333336</c:v>
                </c:pt>
                <c:pt idx="11827">
                  <c:v>40672.375</c:v>
                </c:pt>
                <c:pt idx="11828">
                  <c:v>40672.416666666664</c:v>
                </c:pt>
                <c:pt idx="11829">
                  <c:v>40672.458333333336</c:v>
                </c:pt>
                <c:pt idx="11830">
                  <c:v>40672.5</c:v>
                </c:pt>
                <c:pt idx="11831">
                  <c:v>40672.541666666664</c:v>
                </c:pt>
                <c:pt idx="11832">
                  <c:v>40672.583333333336</c:v>
                </c:pt>
                <c:pt idx="11833">
                  <c:v>40672.625</c:v>
                </c:pt>
                <c:pt idx="11834">
                  <c:v>40672.666666666664</c:v>
                </c:pt>
                <c:pt idx="11835">
                  <c:v>40672.708333333336</c:v>
                </c:pt>
                <c:pt idx="11836">
                  <c:v>40672.75</c:v>
                </c:pt>
                <c:pt idx="11837">
                  <c:v>40672.791666666664</c:v>
                </c:pt>
                <c:pt idx="11838">
                  <c:v>40672.833333333336</c:v>
                </c:pt>
                <c:pt idx="11839">
                  <c:v>40672.875</c:v>
                </c:pt>
                <c:pt idx="11840">
                  <c:v>40672.916666666664</c:v>
                </c:pt>
                <c:pt idx="11841">
                  <c:v>40672.958333333336</c:v>
                </c:pt>
                <c:pt idx="11842">
                  <c:v>40673</c:v>
                </c:pt>
                <c:pt idx="11843">
                  <c:v>40673.041666666664</c:v>
                </c:pt>
                <c:pt idx="11844">
                  <c:v>40673.083333333336</c:v>
                </c:pt>
                <c:pt idx="11845">
                  <c:v>40673.125</c:v>
                </c:pt>
                <c:pt idx="11846">
                  <c:v>40673.166666666664</c:v>
                </c:pt>
                <c:pt idx="11847">
                  <c:v>40673.208333333336</c:v>
                </c:pt>
                <c:pt idx="11848">
                  <c:v>40673.25</c:v>
                </c:pt>
                <c:pt idx="11849">
                  <c:v>40673.291666666664</c:v>
                </c:pt>
                <c:pt idx="11850">
                  <c:v>40673.333333333336</c:v>
                </c:pt>
                <c:pt idx="11851">
                  <c:v>40673.375</c:v>
                </c:pt>
                <c:pt idx="11852">
                  <c:v>40673.416666666664</c:v>
                </c:pt>
                <c:pt idx="11853">
                  <c:v>40673.458333333336</c:v>
                </c:pt>
                <c:pt idx="11854">
                  <c:v>40673.5</c:v>
                </c:pt>
                <c:pt idx="11855">
                  <c:v>40673.541666666664</c:v>
                </c:pt>
                <c:pt idx="11856">
                  <c:v>40673.583333333336</c:v>
                </c:pt>
                <c:pt idx="11857">
                  <c:v>40673.625</c:v>
                </c:pt>
                <c:pt idx="11858">
                  <c:v>40673.666666666664</c:v>
                </c:pt>
                <c:pt idx="11859">
                  <c:v>40673.708333333336</c:v>
                </c:pt>
                <c:pt idx="11860">
                  <c:v>40673.75</c:v>
                </c:pt>
                <c:pt idx="11861">
                  <c:v>40673.791666666664</c:v>
                </c:pt>
                <c:pt idx="11862">
                  <c:v>40673.833333333336</c:v>
                </c:pt>
                <c:pt idx="11863">
                  <c:v>40673.875</c:v>
                </c:pt>
                <c:pt idx="11864">
                  <c:v>40673.916666666664</c:v>
                </c:pt>
                <c:pt idx="11865">
                  <c:v>40673.958333333336</c:v>
                </c:pt>
                <c:pt idx="11866">
                  <c:v>40674</c:v>
                </c:pt>
                <c:pt idx="11867">
                  <c:v>40674.041666666664</c:v>
                </c:pt>
                <c:pt idx="11868">
                  <c:v>40674.083333333336</c:v>
                </c:pt>
                <c:pt idx="11869">
                  <c:v>40674.125</c:v>
                </c:pt>
                <c:pt idx="11870">
                  <c:v>40674.166666666664</c:v>
                </c:pt>
                <c:pt idx="11871">
                  <c:v>40674.208333333336</c:v>
                </c:pt>
                <c:pt idx="11872">
                  <c:v>40674.25</c:v>
                </c:pt>
                <c:pt idx="11873">
                  <c:v>40674.291666666664</c:v>
                </c:pt>
                <c:pt idx="11874">
                  <c:v>40674.333333333336</c:v>
                </c:pt>
                <c:pt idx="11875">
                  <c:v>40674.375</c:v>
                </c:pt>
                <c:pt idx="11876">
                  <c:v>40674.416666666664</c:v>
                </c:pt>
                <c:pt idx="11877">
                  <c:v>40674.458333333336</c:v>
                </c:pt>
                <c:pt idx="11878">
                  <c:v>40674.5</c:v>
                </c:pt>
                <c:pt idx="11879">
                  <c:v>40674.541666666664</c:v>
                </c:pt>
                <c:pt idx="11880">
                  <c:v>40674.583333333336</c:v>
                </c:pt>
                <c:pt idx="11881">
                  <c:v>40674.625</c:v>
                </c:pt>
                <c:pt idx="11882">
                  <c:v>40674.666666666664</c:v>
                </c:pt>
                <c:pt idx="11883">
                  <c:v>40674.708333333336</c:v>
                </c:pt>
                <c:pt idx="11884">
                  <c:v>40674.75</c:v>
                </c:pt>
                <c:pt idx="11885">
                  <c:v>40674.791666666664</c:v>
                </c:pt>
                <c:pt idx="11886">
                  <c:v>40674.833333333336</c:v>
                </c:pt>
                <c:pt idx="11887">
                  <c:v>40674.875</c:v>
                </c:pt>
                <c:pt idx="11888">
                  <c:v>40674.916666666664</c:v>
                </c:pt>
                <c:pt idx="11889">
                  <c:v>40674.958333333336</c:v>
                </c:pt>
                <c:pt idx="11890">
                  <c:v>40675</c:v>
                </c:pt>
                <c:pt idx="11891">
                  <c:v>40675.041666666664</c:v>
                </c:pt>
                <c:pt idx="11892">
                  <c:v>40675.083333333336</c:v>
                </c:pt>
                <c:pt idx="11893">
                  <c:v>40675.125</c:v>
                </c:pt>
                <c:pt idx="11894">
                  <c:v>40675.166666666664</c:v>
                </c:pt>
                <c:pt idx="11895">
                  <c:v>40675.208333333336</c:v>
                </c:pt>
                <c:pt idx="11896">
                  <c:v>40675.25</c:v>
                </c:pt>
                <c:pt idx="11897">
                  <c:v>40675.291666666664</c:v>
                </c:pt>
                <c:pt idx="11898">
                  <c:v>40675.333333333336</c:v>
                </c:pt>
                <c:pt idx="11899">
                  <c:v>40675.375</c:v>
                </c:pt>
                <c:pt idx="11900">
                  <c:v>40675.416666666664</c:v>
                </c:pt>
                <c:pt idx="11901">
                  <c:v>40675.458333333336</c:v>
                </c:pt>
                <c:pt idx="11902">
                  <c:v>40675.5</c:v>
                </c:pt>
                <c:pt idx="11903">
                  <c:v>40675.541666666664</c:v>
                </c:pt>
                <c:pt idx="11904">
                  <c:v>40675.583333333336</c:v>
                </c:pt>
                <c:pt idx="11905">
                  <c:v>40675.625</c:v>
                </c:pt>
                <c:pt idx="11906">
                  <c:v>40675.666666666664</c:v>
                </c:pt>
                <c:pt idx="11907">
                  <c:v>40675.708333333336</c:v>
                </c:pt>
                <c:pt idx="11908">
                  <c:v>40675.75</c:v>
                </c:pt>
                <c:pt idx="11909">
                  <c:v>40675.791666666664</c:v>
                </c:pt>
                <c:pt idx="11910">
                  <c:v>40675.833333333336</c:v>
                </c:pt>
                <c:pt idx="11911">
                  <c:v>40675.875</c:v>
                </c:pt>
                <c:pt idx="11912">
                  <c:v>40675.916666666664</c:v>
                </c:pt>
                <c:pt idx="11913">
                  <c:v>40675.958333333336</c:v>
                </c:pt>
                <c:pt idx="11914">
                  <c:v>40676</c:v>
                </c:pt>
                <c:pt idx="11915">
                  <c:v>40676.041666666664</c:v>
                </c:pt>
                <c:pt idx="11916">
                  <c:v>40676.083333333336</c:v>
                </c:pt>
                <c:pt idx="11917">
                  <c:v>40676.125</c:v>
                </c:pt>
                <c:pt idx="11918">
                  <c:v>40676.166666666664</c:v>
                </c:pt>
                <c:pt idx="11919">
                  <c:v>40676.208333333336</c:v>
                </c:pt>
                <c:pt idx="11920">
                  <c:v>40676.25</c:v>
                </c:pt>
                <c:pt idx="11921">
                  <c:v>40676.291666666664</c:v>
                </c:pt>
                <c:pt idx="11922">
                  <c:v>40676.333333333336</c:v>
                </c:pt>
                <c:pt idx="11923">
                  <c:v>40676.375</c:v>
                </c:pt>
                <c:pt idx="11924">
                  <c:v>40676.416666666664</c:v>
                </c:pt>
                <c:pt idx="11925">
                  <c:v>40676.458333333336</c:v>
                </c:pt>
                <c:pt idx="11926">
                  <c:v>40676.5</c:v>
                </c:pt>
                <c:pt idx="11927">
                  <c:v>40676.541666666664</c:v>
                </c:pt>
                <c:pt idx="11928">
                  <c:v>40676.583333333336</c:v>
                </c:pt>
                <c:pt idx="11929">
                  <c:v>40676.625</c:v>
                </c:pt>
                <c:pt idx="11930">
                  <c:v>40676.666666666664</c:v>
                </c:pt>
                <c:pt idx="11931">
                  <c:v>40676.708333333336</c:v>
                </c:pt>
                <c:pt idx="11932">
                  <c:v>40676.75</c:v>
                </c:pt>
                <c:pt idx="11933">
                  <c:v>40676.791666666664</c:v>
                </c:pt>
                <c:pt idx="11934">
                  <c:v>40676.833333333336</c:v>
                </c:pt>
                <c:pt idx="11935">
                  <c:v>40676.875</c:v>
                </c:pt>
                <c:pt idx="11936">
                  <c:v>40676.916666666664</c:v>
                </c:pt>
                <c:pt idx="11937">
                  <c:v>40676.958333333336</c:v>
                </c:pt>
                <c:pt idx="11938">
                  <c:v>40677</c:v>
                </c:pt>
                <c:pt idx="11939">
                  <c:v>40677.041666666664</c:v>
                </c:pt>
                <c:pt idx="11940">
                  <c:v>40677.083333333336</c:v>
                </c:pt>
                <c:pt idx="11941">
                  <c:v>40677.125</c:v>
                </c:pt>
                <c:pt idx="11942">
                  <c:v>40677.166666666664</c:v>
                </c:pt>
                <c:pt idx="11943">
                  <c:v>40677.208333333336</c:v>
                </c:pt>
                <c:pt idx="11944">
                  <c:v>40677.25</c:v>
                </c:pt>
                <c:pt idx="11945">
                  <c:v>40677.291666666664</c:v>
                </c:pt>
                <c:pt idx="11946">
                  <c:v>40677.333333333336</c:v>
                </c:pt>
                <c:pt idx="11947">
                  <c:v>40677.375</c:v>
                </c:pt>
                <c:pt idx="11948">
                  <c:v>40677.416666666664</c:v>
                </c:pt>
                <c:pt idx="11949">
                  <c:v>40677.458333333336</c:v>
                </c:pt>
                <c:pt idx="11950">
                  <c:v>40677.5</c:v>
                </c:pt>
                <c:pt idx="11951">
                  <c:v>40677.541666666664</c:v>
                </c:pt>
                <c:pt idx="11952">
                  <c:v>40677.583333333336</c:v>
                </c:pt>
                <c:pt idx="11953">
                  <c:v>40677.625</c:v>
                </c:pt>
                <c:pt idx="11954">
                  <c:v>40677.666666666664</c:v>
                </c:pt>
                <c:pt idx="11955">
                  <c:v>40677.708333333336</c:v>
                </c:pt>
                <c:pt idx="11956">
                  <c:v>40677.75</c:v>
                </c:pt>
                <c:pt idx="11957">
                  <c:v>40677.791666666664</c:v>
                </c:pt>
                <c:pt idx="11958">
                  <c:v>40677.833333333336</c:v>
                </c:pt>
                <c:pt idx="11959">
                  <c:v>40677.875</c:v>
                </c:pt>
                <c:pt idx="11960">
                  <c:v>40677.916666666664</c:v>
                </c:pt>
                <c:pt idx="11961">
                  <c:v>40677.958333333336</c:v>
                </c:pt>
                <c:pt idx="11962">
                  <c:v>40678</c:v>
                </c:pt>
                <c:pt idx="11963">
                  <c:v>40678.041666666664</c:v>
                </c:pt>
                <c:pt idx="11964">
                  <c:v>40678.083333333336</c:v>
                </c:pt>
                <c:pt idx="11965">
                  <c:v>40678.125</c:v>
                </c:pt>
                <c:pt idx="11966">
                  <c:v>40678.166666666664</c:v>
                </c:pt>
                <c:pt idx="11967">
                  <c:v>40678.208333333336</c:v>
                </c:pt>
                <c:pt idx="11968">
                  <c:v>40678.25</c:v>
                </c:pt>
                <c:pt idx="11969">
                  <c:v>40678.291666666664</c:v>
                </c:pt>
                <c:pt idx="11970">
                  <c:v>40678.333333333336</c:v>
                </c:pt>
                <c:pt idx="11971">
                  <c:v>40678.375</c:v>
                </c:pt>
                <c:pt idx="11972">
                  <c:v>40678.416666666664</c:v>
                </c:pt>
                <c:pt idx="11973">
                  <c:v>40678.458333333336</c:v>
                </c:pt>
                <c:pt idx="11974">
                  <c:v>40678.5</c:v>
                </c:pt>
                <c:pt idx="11975">
                  <c:v>40678.541666666664</c:v>
                </c:pt>
                <c:pt idx="11976">
                  <c:v>40678.583333333336</c:v>
                </c:pt>
                <c:pt idx="11977">
                  <c:v>40678.625</c:v>
                </c:pt>
                <c:pt idx="11978">
                  <c:v>40678.666666666664</c:v>
                </c:pt>
                <c:pt idx="11979">
                  <c:v>40678.708333333336</c:v>
                </c:pt>
                <c:pt idx="11980">
                  <c:v>40678.75</c:v>
                </c:pt>
                <c:pt idx="11981">
                  <c:v>40678.791666666664</c:v>
                </c:pt>
                <c:pt idx="11982">
                  <c:v>40678.833333333336</c:v>
                </c:pt>
                <c:pt idx="11983">
                  <c:v>40678.875</c:v>
                </c:pt>
                <c:pt idx="11984">
                  <c:v>40678.916666666664</c:v>
                </c:pt>
                <c:pt idx="11985">
                  <c:v>40678.958333333336</c:v>
                </c:pt>
                <c:pt idx="11986">
                  <c:v>40679</c:v>
                </c:pt>
                <c:pt idx="11987">
                  <c:v>40679.041666666664</c:v>
                </c:pt>
                <c:pt idx="11988">
                  <c:v>40679.083333333336</c:v>
                </c:pt>
                <c:pt idx="11989">
                  <c:v>40679.125</c:v>
                </c:pt>
                <c:pt idx="11990">
                  <c:v>40679.166666666664</c:v>
                </c:pt>
                <c:pt idx="11991">
                  <c:v>40679.208333333336</c:v>
                </c:pt>
                <c:pt idx="11992">
                  <c:v>40679.25</c:v>
                </c:pt>
                <c:pt idx="11993">
                  <c:v>40679.291666666664</c:v>
                </c:pt>
                <c:pt idx="11994">
                  <c:v>40679.333333333336</c:v>
                </c:pt>
                <c:pt idx="11995">
                  <c:v>40679.375</c:v>
                </c:pt>
                <c:pt idx="11996">
                  <c:v>40679.416666666664</c:v>
                </c:pt>
                <c:pt idx="11997">
                  <c:v>40679.458333333336</c:v>
                </c:pt>
                <c:pt idx="11998">
                  <c:v>40679.5</c:v>
                </c:pt>
                <c:pt idx="11999">
                  <c:v>40679.541666666664</c:v>
                </c:pt>
                <c:pt idx="12000">
                  <c:v>40679.583333333336</c:v>
                </c:pt>
                <c:pt idx="12001">
                  <c:v>40679.625</c:v>
                </c:pt>
                <c:pt idx="12002">
                  <c:v>40679.666666666664</c:v>
                </c:pt>
                <c:pt idx="12003">
                  <c:v>40679.708333333336</c:v>
                </c:pt>
                <c:pt idx="12004">
                  <c:v>40679.75</c:v>
                </c:pt>
                <c:pt idx="12005">
                  <c:v>40679.791666666664</c:v>
                </c:pt>
                <c:pt idx="12006">
                  <c:v>40679.833333333336</c:v>
                </c:pt>
                <c:pt idx="12007">
                  <c:v>40679.875</c:v>
                </c:pt>
                <c:pt idx="12008">
                  <c:v>40679.916666666664</c:v>
                </c:pt>
                <c:pt idx="12009">
                  <c:v>40679.958333333336</c:v>
                </c:pt>
                <c:pt idx="12010">
                  <c:v>40680</c:v>
                </c:pt>
                <c:pt idx="12011">
                  <c:v>40680.041666666664</c:v>
                </c:pt>
                <c:pt idx="12012">
                  <c:v>40680.083333333336</c:v>
                </c:pt>
                <c:pt idx="12013">
                  <c:v>40680.125</c:v>
                </c:pt>
                <c:pt idx="12014">
                  <c:v>40680.166666666664</c:v>
                </c:pt>
                <c:pt idx="12015">
                  <c:v>40680.208333333336</c:v>
                </c:pt>
                <c:pt idx="12016">
                  <c:v>40680.25</c:v>
                </c:pt>
                <c:pt idx="12017">
                  <c:v>40680.291666666664</c:v>
                </c:pt>
                <c:pt idx="12018">
                  <c:v>40680.333333333336</c:v>
                </c:pt>
                <c:pt idx="12019">
                  <c:v>40680.375</c:v>
                </c:pt>
                <c:pt idx="12020">
                  <c:v>40680.416666666664</c:v>
                </c:pt>
                <c:pt idx="12021">
                  <c:v>40680.458333333336</c:v>
                </c:pt>
                <c:pt idx="12022">
                  <c:v>40680.5</c:v>
                </c:pt>
                <c:pt idx="12023">
                  <c:v>40680.541666666664</c:v>
                </c:pt>
                <c:pt idx="12024">
                  <c:v>40680.583333333336</c:v>
                </c:pt>
                <c:pt idx="12025">
                  <c:v>40680.625</c:v>
                </c:pt>
                <c:pt idx="12026">
                  <c:v>40680.666666666664</c:v>
                </c:pt>
                <c:pt idx="12027">
                  <c:v>40680.708333333336</c:v>
                </c:pt>
                <c:pt idx="12028">
                  <c:v>40680.75</c:v>
                </c:pt>
                <c:pt idx="12029">
                  <c:v>40680.791666666664</c:v>
                </c:pt>
                <c:pt idx="12030">
                  <c:v>40680.833333333336</c:v>
                </c:pt>
                <c:pt idx="12031">
                  <c:v>40680.875</c:v>
                </c:pt>
                <c:pt idx="12032">
                  <c:v>40680.916666666664</c:v>
                </c:pt>
                <c:pt idx="12033">
                  <c:v>40680.958333333336</c:v>
                </c:pt>
                <c:pt idx="12034">
                  <c:v>40681</c:v>
                </c:pt>
                <c:pt idx="12035">
                  <c:v>40681.041666666664</c:v>
                </c:pt>
                <c:pt idx="12036">
                  <c:v>40681.083333333336</c:v>
                </c:pt>
                <c:pt idx="12037">
                  <c:v>40681.125</c:v>
                </c:pt>
                <c:pt idx="12038">
                  <c:v>40681.166666666664</c:v>
                </c:pt>
                <c:pt idx="12039">
                  <c:v>40681.208333333336</c:v>
                </c:pt>
                <c:pt idx="12040">
                  <c:v>40681.25</c:v>
                </c:pt>
                <c:pt idx="12041">
                  <c:v>40681.291666666664</c:v>
                </c:pt>
                <c:pt idx="12042">
                  <c:v>40681.333333333336</c:v>
                </c:pt>
                <c:pt idx="12043">
                  <c:v>40681.375</c:v>
                </c:pt>
                <c:pt idx="12044">
                  <c:v>40681.416666666664</c:v>
                </c:pt>
                <c:pt idx="12045">
                  <c:v>40681.458333333336</c:v>
                </c:pt>
                <c:pt idx="12046">
                  <c:v>40681.5</c:v>
                </c:pt>
                <c:pt idx="12047">
                  <c:v>40681.541666666664</c:v>
                </c:pt>
                <c:pt idx="12048">
                  <c:v>40681.583333333336</c:v>
                </c:pt>
                <c:pt idx="12049">
                  <c:v>40681.625</c:v>
                </c:pt>
                <c:pt idx="12050">
                  <c:v>40681.666666666664</c:v>
                </c:pt>
                <c:pt idx="12051">
                  <c:v>40681.708333333336</c:v>
                </c:pt>
                <c:pt idx="12052">
                  <c:v>40681.75</c:v>
                </c:pt>
                <c:pt idx="12053">
                  <c:v>40681.791666666664</c:v>
                </c:pt>
                <c:pt idx="12054">
                  <c:v>40681.833333333336</c:v>
                </c:pt>
                <c:pt idx="12055">
                  <c:v>40681.875</c:v>
                </c:pt>
                <c:pt idx="12056">
                  <c:v>40681.916666666664</c:v>
                </c:pt>
                <c:pt idx="12057">
                  <c:v>40681.958333333336</c:v>
                </c:pt>
                <c:pt idx="12058">
                  <c:v>40682</c:v>
                </c:pt>
                <c:pt idx="12059">
                  <c:v>40682.041666666664</c:v>
                </c:pt>
                <c:pt idx="12060">
                  <c:v>40682.083333333336</c:v>
                </c:pt>
                <c:pt idx="12061">
                  <c:v>40682.125</c:v>
                </c:pt>
                <c:pt idx="12062">
                  <c:v>40682.166666666664</c:v>
                </c:pt>
                <c:pt idx="12063">
                  <c:v>40682.208333333336</c:v>
                </c:pt>
                <c:pt idx="12064">
                  <c:v>40682.25</c:v>
                </c:pt>
                <c:pt idx="12065">
                  <c:v>40682.291666666664</c:v>
                </c:pt>
                <c:pt idx="12066">
                  <c:v>40682.333333333336</c:v>
                </c:pt>
                <c:pt idx="12067">
                  <c:v>40682.375</c:v>
                </c:pt>
                <c:pt idx="12068">
                  <c:v>40682.416666666664</c:v>
                </c:pt>
                <c:pt idx="12069">
                  <c:v>40682.458333333336</c:v>
                </c:pt>
                <c:pt idx="12070">
                  <c:v>40682.5</c:v>
                </c:pt>
                <c:pt idx="12071">
                  <c:v>40682.541666666664</c:v>
                </c:pt>
                <c:pt idx="12072">
                  <c:v>40682.583333333336</c:v>
                </c:pt>
                <c:pt idx="12073">
                  <c:v>40682.625</c:v>
                </c:pt>
                <c:pt idx="12074">
                  <c:v>40682.666666666664</c:v>
                </c:pt>
                <c:pt idx="12075">
                  <c:v>40682.708333333336</c:v>
                </c:pt>
                <c:pt idx="12076">
                  <c:v>40682.75</c:v>
                </c:pt>
                <c:pt idx="12077">
                  <c:v>40682.791666666664</c:v>
                </c:pt>
                <c:pt idx="12078">
                  <c:v>40682.833333333336</c:v>
                </c:pt>
                <c:pt idx="12079">
                  <c:v>40682.875</c:v>
                </c:pt>
                <c:pt idx="12080">
                  <c:v>40682.916666666664</c:v>
                </c:pt>
                <c:pt idx="12081">
                  <c:v>40682.958333333336</c:v>
                </c:pt>
                <c:pt idx="12082">
                  <c:v>40683</c:v>
                </c:pt>
                <c:pt idx="12083">
                  <c:v>40683.041666666664</c:v>
                </c:pt>
                <c:pt idx="12084">
                  <c:v>40683.083333333336</c:v>
                </c:pt>
                <c:pt idx="12085">
                  <c:v>40683.125</c:v>
                </c:pt>
                <c:pt idx="12086">
                  <c:v>40683.166666666664</c:v>
                </c:pt>
                <c:pt idx="12087">
                  <c:v>40683.208333333336</c:v>
                </c:pt>
                <c:pt idx="12088">
                  <c:v>40683.25</c:v>
                </c:pt>
                <c:pt idx="12089">
                  <c:v>40683.291666666664</c:v>
                </c:pt>
                <c:pt idx="12090">
                  <c:v>40683.333333333336</c:v>
                </c:pt>
                <c:pt idx="12091">
                  <c:v>40683.375</c:v>
                </c:pt>
                <c:pt idx="12092">
                  <c:v>40683.416666666664</c:v>
                </c:pt>
                <c:pt idx="12093">
                  <c:v>40683.458333333336</c:v>
                </c:pt>
                <c:pt idx="12094">
                  <c:v>40683.5</c:v>
                </c:pt>
                <c:pt idx="12095">
                  <c:v>40683.541666666664</c:v>
                </c:pt>
                <c:pt idx="12096">
                  <c:v>40683.583333333336</c:v>
                </c:pt>
                <c:pt idx="12097">
                  <c:v>40683.625</c:v>
                </c:pt>
                <c:pt idx="12098">
                  <c:v>40683.666666666664</c:v>
                </c:pt>
                <c:pt idx="12099">
                  <c:v>40683.708333333336</c:v>
                </c:pt>
                <c:pt idx="12100">
                  <c:v>40683.75</c:v>
                </c:pt>
                <c:pt idx="12101">
                  <c:v>40683.791666666664</c:v>
                </c:pt>
                <c:pt idx="12102">
                  <c:v>40683.833333333336</c:v>
                </c:pt>
                <c:pt idx="12103">
                  <c:v>40683.875</c:v>
                </c:pt>
                <c:pt idx="12104">
                  <c:v>40683.916666666664</c:v>
                </c:pt>
                <c:pt idx="12105">
                  <c:v>40683.958333333336</c:v>
                </c:pt>
                <c:pt idx="12106">
                  <c:v>40684</c:v>
                </c:pt>
                <c:pt idx="12107">
                  <c:v>40684.041666666664</c:v>
                </c:pt>
                <c:pt idx="12108">
                  <c:v>40684.083333333336</c:v>
                </c:pt>
                <c:pt idx="12109">
                  <c:v>40684.125</c:v>
                </c:pt>
                <c:pt idx="12110">
                  <c:v>40684.166666666664</c:v>
                </c:pt>
                <c:pt idx="12111">
                  <c:v>40684.208333333336</c:v>
                </c:pt>
                <c:pt idx="12112">
                  <c:v>40684.25</c:v>
                </c:pt>
                <c:pt idx="12113">
                  <c:v>40684.291666666664</c:v>
                </c:pt>
                <c:pt idx="12114">
                  <c:v>40684.333333333336</c:v>
                </c:pt>
                <c:pt idx="12115">
                  <c:v>40684.375</c:v>
                </c:pt>
                <c:pt idx="12116">
                  <c:v>40684.416666666664</c:v>
                </c:pt>
                <c:pt idx="12117">
                  <c:v>40684.458333333336</c:v>
                </c:pt>
                <c:pt idx="12118">
                  <c:v>40684.5</c:v>
                </c:pt>
                <c:pt idx="12119">
                  <c:v>40684.541666666664</c:v>
                </c:pt>
                <c:pt idx="12120">
                  <c:v>40684.583333333336</c:v>
                </c:pt>
                <c:pt idx="12121">
                  <c:v>40684.625</c:v>
                </c:pt>
                <c:pt idx="12122">
                  <c:v>40684.666666666664</c:v>
                </c:pt>
                <c:pt idx="12123">
                  <c:v>40684.708333333336</c:v>
                </c:pt>
                <c:pt idx="12124">
                  <c:v>40684.75</c:v>
                </c:pt>
                <c:pt idx="12125">
                  <c:v>40684.791666666664</c:v>
                </c:pt>
                <c:pt idx="12126">
                  <c:v>40684.833333333336</c:v>
                </c:pt>
                <c:pt idx="12127">
                  <c:v>40684.875</c:v>
                </c:pt>
                <c:pt idx="12128">
                  <c:v>40684.916666666664</c:v>
                </c:pt>
                <c:pt idx="12129">
                  <c:v>40684.958333333336</c:v>
                </c:pt>
                <c:pt idx="12130">
                  <c:v>40685</c:v>
                </c:pt>
                <c:pt idx="12131">
                  <c:v>40685.041666666664</c:v>
                </c:pt>
                <c:pt idx="12132">
                  <c:v>40685.083333333336</c:v>
                </c:pt>
                <c:pt idx="12133">
                  <c:v>40685.125</c:v>
                </c:pt>
                <c:pt idx="12134">
                  <c:v>40685.166666666664</c:v>
                </c:pt>
                <c:pt idx="12135">
                  <c:v>40685.208333333336</c:v>
                </c:pt>
                <c:pt idx="12136">
                  <c:v>40685.25</c:v>
                </c:pt>
                <c:pt idx="12137">
                  <c:v>40685.291666666664</c:v>
                </c:pt>
                <c:pt idx="12138">
                  <c:v>40685.333333333336</c:v>
                </c:pt>
                <c:pt idx="12139">
                  <c:v>40685.375</c:v>
                </c:pt>
                <c:pt idx="12140">
                  <c:v>40685.416666666664</c:v>
                </c:pt>
                <c:pt idx="12141">
                  <c:v>40685.458333333336</c:v>
                </c:pt>
                <c:pt idx="12142">
                  <c:v>40685.5</c:v>
                </c:pt>
                <c:pt idx="12143">
                  <c:v>40685.541666666664</c:v>
                </c:pt>
                <c:pt idx="12144">
                  <c:v>40685.583333333336</c:v>
                </c:pt>
                <c:pt idx="12145">
                  <c:v>40685.625</c:v>
                </c:pt>
                <c:pt idx="12146">
                  <c:v>40685.666666666664</c:v>
                </c:pt>
                <c:pt idx="12147">
                  <c:v>40685.708333333336</c:v>
                </c:pt>
                <c:pt idx="12148">
                  <c:v>40685.75</c:v>
                </c:pt>
                <c:pt idx="12149">
                  <c:v>40685.791666666664</c:v>
                </c:pt>
                <c:pt idx="12150">
                  <c:v>40685.833333333336</c:v>
                </c:pt>
                <c:pt idx="12151">
                  <c:v>40685.875</c:v>
                </c:pt>
                <c:pt idx="12152">
                  <c:v>40685.916666666664</c:v>
                </c:pt>
                <c:pt idx="12153">
                  <c:v>40685.958333333336</c:v>
                </c:pt>
                <c:pt idx="12154">
                  <c:v>40686</c:v>
                </c:pt>
                <c:pt idx="12155">
                  <c:v>40686.041666666664</c:v>
                </c:pt>
                <c:pt idx="12156">
                  <c:v>40686.083333333336</c:v>
                </c:pt>
                <c:pt idx="12157">
                  <c:v>40686.125</c:v>
                </c:pt>
                <c:pt idx="12158">
                  <c:v>40686.166666666664</c:v>
                </c:pt>
                <c:pt idx="12159">
                  <c:v>40686.208333333336</c:v>
                </c:pt>
                <c:pt idx="12160">
                  <c:v>40686.25</c:v>
                </c:pt>
                <c:pt idx="12161">
                  <c:v>40686.291666666664</c:v>
                </c:pt>
                <c:pt idx="12162">
                  <c:v>40686.333333333336</c:v>
                </c:pt>
                <c:pt idx="12163">
                  <c:v>40686.375</c:v>
                </c:pt>
                <c:pt idx="12164">
                  <c:v>40686.416666666664</c:v>
                </c:pt>
                <c:pt idx="12165">
                  <c:v>40686.458333333336</c:v>
                </c:pt>
                <c:pt idx="12166">
                  <c:v>40686.5</c:v>
                </c:pt>
                <c:pt idx="12167">
                  <c:v>40686.541666666664</c:v>
                </c:pt>
                <c:pt idx="12168">
                  <c:v>40686.583333333336</c:v>
                </c:pt>
                <c:pt idx="12169">
                  <c:v>40686.625</c:v>
                </c:pt>
                <c:pt idx="12170">
                  <c:v>40686.666666666664</c:v>
                </c:pt>
                <c:pt idx="12171">
                  <c:v>40686.708333333336</c:v>
                </c:pt>
                <c:pt idx="12172">
                  <c:v>40686.75</c:v>
                </c:pt>
                <c:pt idx="12173">
                  <c:v>40686.791666666664</c:v>
                </c:pt>
                <c:pt idx="12174">
                  <c:v>40686.833333333336</c:v>
                </c:pt>
                <c:pt idx="12175">
                  <c:v>40686.875</c:v>
                </c:pt>
                <c:pt idx="12176">
                  <c:v>40686.916666666664</c:v>
                </c:pt>
                <c:pt idx="12177">
                  <c:v>40686.958333333336</c:v>
                </c:pt>
                <c:pt idx="12178">
                  <c:v>40687</c:v>
                </c:pt>
                <c:pt idx="12179">
                  <c:v>40687.041666666664</c:v>
                </c:pt>
                <c:pt idx="12180">
                  <c:v>40687.083333333336</c:v>
                </c:pt>
                <c:pt idx="12181">
                  <c:v>40687.125</c:v>
                </c:pt>
                <c:pt idx="12182">
                  <c:v>40687.166666666664</c:v>
                </c:pt>
                <c:pt idx="12183">
                  <c:v>40687.208333333336</c:v>
                </c:pt>
                <c:pt idx="12184">
                  <c:v>40687.25</c:v>
                </c:pt>
                <c:pt idx="12185">
                  <c:v>40687.291666666664</c:v>
                </c:pt>
                <c:pt idx="12186">
                  <c:v>40687.333333333336</c:v>
                </c:pt>
                <c:pt idx="12187">
                  <c:v>40687.375</c:v>
                </c:pt>
                <c:pt idx="12188">
                  <c:v>40687.416666666664</c:v>
                </c:pt>
                <c:pt idx="12189">
                  <c:v>40687.458333333336</c:v>
                </c:pt>
                <c:pt idx="12190">
                  <c:v>40687.5</c:v>
                </c:pt>
                <c:pt idx="12191">
                  <c:v>40687.541666666664</c:v>
                </c:pt>
                <c:pt idx="12192">
                  <c:v>40687.583333333336</c:v>
                </c:pt>
                <c:pt idx="12193">
                  <c:v>40687.625</c:v>
                </c:pt>
                <c:pt idx="12194">
                  <c:v>40687.666666666664</c:v>
                </c:pt>
                <c:pt idx="12195">
                  <c:v>40687.708333333336</c:v>
                </c:pt>
                <c:pt idx="12196">
                  <c:v>40687.75</c:v>
                </c:pt>
                <c:pt idx="12197">
                  <c:v>40687.791666666664</c:v>
                </c:pt>
                <c:pt idx="12198">
                  <c:v>40687.833333333336</c:v>
                </c:pt>
                <c:pt idx="12199">
                  <c:v>40687.875</c:v>
                </c:pt>
                <c:pt idx="12200">
                  <c:v>40687.916666666664</c:v>
                </c:pt>
                <c:pt idx="12201">
                  <c:v>40687.958333333336</c:v>
                </c:pt>
                <c:pt idx="12202">
                  <c:v>40688</c:v>
                </c:pt>
                <c:pt idx="12203">
                  <c:v>40688.041666666664</c:v>
                </c:pt>
                <c:pt idx="12204">
                  <c:v>40688.083333333336</c:v>
                </c:pt>
                <c:pt idx="12205">
                  <c:v>40688.125</c:v>
                </c:pt>
                <c:pt idx="12206">
                  <c:v>40688.166666666664</c:v>
                </c:pt>
                <c:pt idx="12207">
                  <c:v>40688.208333333336</c:v>
                </c:pt>
                <c:pt idx="12208">
                  <c:v>40688.25</c:v>
                </c:pt>
                <c:pt idx="12209">
                  <c:v>40688.291666666664</c:v>
                </c:pt>
                <c:pt idx="12210">
                  <c:v>40688.333333333336</c:v>
                </c:pt>
                <c:pt idx="12211">
                  <c:v>40688.375</c:v>
                </c:pt>
                <c:pt idx="12212">
                  <c:v>40688.416666666664</c:v>
                </c:pt>
                <c:pt idx="12213">
                  <c:v>40688.458333333336</c:v>
                </c:pt>
                <c:pt idx="12214">
                  <c:v>40688.5</c:v>
                </c:pt>
                <c:pt idx="12215">
                  <c:v>40688.541666666664</c:v>
                </c:pt>
                <c:pt idx="12216">
                  <c:v>40688.583333333336</c:v>
                </c:pt>
                <c:pt idx="12217">
                  <c:v>40688.625</c:v>
                </c:pt>
                <c:pt idx="12218">
                  <c:v>40688.666666666664</c:v>
                </c:pt>
                <c:pt idx="12219">
                  <c:v>40688.708333333336</c:v>
                </c:pt>
                <c:pt idx="12220">
                  <c:v>40688.75</c:v>
                </c:pt>
                <c:pt idx="12221">
                  <c:v>40688.791666666664</c:v>
                </c:pt>
                <c:pt idx="12222">
                  <c:v>40688.833333333336</c:v>
                </c:pt>
                <c:pt idx="12223">
                  <c:v>40688.875</c:v>
                </c:pt>
                <c:pt idx="12224">
                  <c:v>40688.916666666664</c:v>
                </c:pt>
                <c:pt idx="12225">
                  <c:v>40688.958333333336</c:v>
                </c:pt>
                <c:pt idx="12226">
                  <c:v>40689</c:v>
                </c:pt>
                <c:pt idx="12227">
                  <c:v>40689.041666666664</c:v>
                </c:pt>
                <c:pt idx="12228">
                  <c:v>40689.083333333336</c:v>
                </c:pt>
                <c:pt idx="12229">
                  <c:v>40689.125</c:v>
                </c:pt>
                <c:pt idx="12230">
                  <c:v>40689.166666666664</c:v>
                </c:pt>
                <c:pt idx="12231">
                  <c:v>40689.208333333336</c:v>
                </c:pt>
                <c:pt idx="12232">
                  <c:v>40689.25</c:v>
                </c:pt>
                <c:pt idx="12233">
                  <c:v>40689.291666666664</c:v>
                </c:pt>
                <c:pt idx="12234">
                  <c:v>40689.333333333336</c:v>
                </c:pt>
                <c:pt idx="12235">
                  <c:v>40689.375</c:v>
                </c:pt>
                <c:pt idx="12236">
                  <c:v>40689.416666666664</c:v>
                </c:pt>
                <c:pt idx="12237">
                  <c:v>40689.458333333336</c:v>
                </c:pt>
                <c:pt idx="12238">
                  <c:v>40689.5</c:v>
                </c:pt>
                <c:pt idx="12239">
                  <c:v>40689.541666666664</c:v>
                </c:pt>
                <c:pt idx="12240">
                  <c:v>40689.583333333336</c:v>
                </c:pt>
                <c:pt idx="12241">
                  <c:v>40689.625</c:v>
                </c:pt>
                <c:pt idx="12242">
                  <c:v>40689.666666666664</c:v>
                </c:pt>
                <c:pt idx="12243">
                  <c:v>40689.708333333336</c:v>
                </c:pt>
                <c:pt idx="12244">
                  <c:v>40689.75</c:v>
                </c:pt>
                <c:pt idx="12245">
                  <c:v>40689.791666666664</c:v>
                </c:pt>
                <c:pt idx="12246">
                  <c:v>40689.833333333336</c:v>
                </c:pt>
                <c:pt idx="12247">
                  <c:v>40689.875</c:v>
                </c:pt>
                <c:pt idx="12248">
                  <c:v>40689.916666666664</c:v>
                </c:pt>
                <c:pt idx="12249">
                  <c:v>40689.958333333336</c:v>
                </c:pt>
                <c:pt idx="12250">
                  <c:v>40690</c:v>
                </c:pt>
                <c:pt idx="12251">
                  <c:v>40690.041666666664</c:v>
                </c:pt>
                <c:pt idx="12252">
                  <c:v>40690.083333333336</c:v>
                </c:pt>
                <c:pt idx="12253">
                  <c:v>40690.125</c:v>
                </c:pt>
                <c:pt idx="12254">
                  <c:v>40690.166666666664</c:v>
                </c:pt>
                <c:pt idx="12255">
                  <c:v>40690.208333333336</c:v>
                </c:pt>
                <c:pt idx="12256">
                  <c:v>40690.25</c:v>
                </c:pt>
                <c:pt idx="12257">
                  <c:v>40690.291666666664</c:v>
                </c:pt>
                <c:pt idx="12258">
                  <c:v>40690.333333333336</c:v>
                </c:pt>
                <c:pt idx="12259">
                  <c:v>40690.375</c:v>
                </c:pt>
                <c:pt idx="12260">
                  <c:v>40690.416666666664</c:v>
                </c:pt>
                <c:pt idx="12261">
                  <c:v>40690.458333333336</c:v>
                </c:pt>
                <c:pt idx="12262">
                  <c:v>40690.5</c:v>
                </c:pt>
                <c:pt idx="12263">
                  <c:v>40690.541666666664</c:v>
                </c:pt>
                <c:pt idx="12264">
                  <c:v>40690.583333333336</c:v>
                </c:pt>
                <c:pt idx="12265">
                  <c:v>40690.625</c:v>
                </c:pt>
                <c:pt idx="12266">
                  <c:v>40690.666666666664</c:v>
                </c:pt>
                <c:pt idx="12267">
                  <c:v>40690.708333333336</c:v>
                </c:pt>
                <c:pt idx="12268">
                  <c:v>40690.75</c:v>
                </c:pt>
                <c:pt idx="12269">
                  <c:v>40690.791666666664</c:v>
                </c:pt>
                <c:pt idx="12270">
                  <c:v>40690.833333333336</c:v>
                </c:pt>
                <c:pt idx="12271">
                  <c:v>40690.875</c:v>
                </c:pt>
                <c:pt idx="12272">
                  <c:v>40690.916666666664</c:v>
                </c:pt>
                <c:pt idx="12273">
                  <c:v>40690.958333333336</c:v>
                </c:pt>
                <c:pt idx="12274">
                  <c:v>40691</c:v>
                </c:pt>
                <c:pt idx="12275">
                  <c:v>40691.041666666664</c:v>
                </c:pt>
                <c:pt idx="12276">
                  <c:v>40691.083333333336</c:v>
                </c:pt>
                <c:pt idx="12277">
                  <c:v>40691.125</c:v>
                </c:pt>
                <c:pt idx="12278">
                  <c:v>40691.166666666664</c:v>
                </c:pt>
                <c:pt idx="12279">
                  <c:v>40691.208333333336</c:v>
                </c:pt>
                <c:pt idx="12280">
                  <c:v>40691.25</c:v>
                </c:pt>
                <c:pt idx="12281">
                  <c:v>40691.291666666664</c:v>
                </c:pt>
                <c:pt idx="12282">
                  <c:v>40691.333333333336</c:v>
                </c:pt>
                <c:pt idx="12283">
                  <c:v>40691.375</c:v>
                </c:pt>
                <c:pt idx="12284">
                  <c:v>40691.416666666664</c:v>
                </c:pt>
                <c:pt idx="12285">
                  <c:v>40691.458333333336</c:v>
                </c:pt>
                <c:pt idx="12286">
                  <c:v>40691.5</c:v>
                </c:pt>
                <c:pt idx="12287">
                  <c:v>40691.541666666664</c:v>
                </c:pt>
                <c:pt idx="12288">
                  <c:v>40691.583333333336</c:v>
                </c:pt>
                <c:pt idx="12289">
                  <c:v>40691.625</c:v>
                </c:pt>
                <c:pt idx="12290">
                  <c:v>40691.666666666664</c:v>
                </c:pt>
                <c:pt idx="12291">
                  <c:v>40691.708333333336</c:v>
                </c:pt>
                <c:pt idx="12292">
                  <c:v>40691.75</c:v>
                </c:pt>
                <c:pt idx="12293">
                  <c:v>40691.791666666664</c:v>
                </c:pt>
                <c:pt idx="12294">
                  <c:v>40691.833333333336</c:v>
                </c:pt>
                <c:pt idx="12295">
                  <c:v>40691.875</c:v>
                </c:pt>
                <c:pt idx="12296">
                  <c:v>40691.916666666664</c:v>
                </c:pt>
                <c:pt idx="12297">
                  <c:v>40691.958333333336</c:v>
                </c:pt>
                <c:pt idx="12298">
                  <c:v>40692</c:v>
                </c:pt>
                <c:pt idx="12299">
                  <c:v>40692.041666666664</c:v>
                </c:pt>
                <c:pt idx="12300">
                  <c:v>40692.083333333336</c:v>
                </c:pt>
                <c:pt idx="12301">
                  <c:v>40692.125</c:v>
                </c:pt>
                <c:pt idx="12302">
                  <c:v>40692.166666666664</c:v>
                </c:pt>
                <c:pt idx="12303">
                  <c:v>40692.208333333336</c:v>
                </c:pt>
                <c:pt idx="12304">
                  <c:v>40692.25</c:v>
                </c:pt>
                <c:pt idx="12305">
                  <c:v>40692.291666666664</c:v>
                </c:pt>
                <c:pt idx="12306">
                  <c:v>40692.333333333336</c:v>
                </c:pt>
                <c:pt idx="12307">
                  <c:v>40692.375</c:v>
                </c:pt>
                <c:pt idx="12308">
                  <c:v>40692.416666666664</c:v>
                </c:pt>
                <c:pt idx="12309">
                  <c:v>40692.458333333336</c:v>
                </c:pt>
                <c:pt idx="12310">
                  <c:v>40692.5</c:v>
                </c:pt>
                <c:pt idx="12311">
                  <c:v>40692.541666666664</c:v>
                </c:pt>
                <c:pt idx="12312">
                  <c:v>40692.583333333336</c:v>
                </c:pt>
                <c:pt idx="12313">
                  <c:v>40692.625</c:v>
                </c:pt>
                <c:pt idx="12314">
                  <c:v>40692.666666666664</c:v>
                </c:pt>
                <c:pt idx="12315">
                  <c:v>40692.708333333336</c:v>
                </c:pt>
                <c:pt idx="12316">
                  <c:v>40692.75</c:v>
                </c:pt>
                <c:pt idx="12317">
                  <c:v>40692.791666666664</c:v>
                </c:pt>
                <c:pt idx="12318">
                  <c:v>40692.833333333336</c:v>
                </c:pt>
                <c:pt idx="12319">
                  <c:v>40692.875</c:v>
                </c:pt>
                <c:pt idx="12320">
                  <c:v>40692.916666666664</c:v>
                </c:pt>
                <c:pt idx="12321">
                  <c:v>40692.958333333336</c:v>
                </c:pt>
                <c:pt idx="12322">
                  <c:v>40693</c:v>
                </c:pt>
                <c:pt idx="12323">
                  <c:v>40693.041666666664</c:v>
                </c:pt>
                <c:pt idx="12324">
                  <c:v>40693.083333333336</c:v>
                </c:pt>
                <c:pt idx="12325">
                  <c:v>40693.125</c:v>
                </c:pt>
                <c:pt idx="12326">
                  <c:v>40693.166666666664</c:v>
                </c:pt>
                <c:pt idx="12327">
                  <c:v>40693.208333333336</c:v>
                </c:pt>
                <c:pt idx="12328">
                  <c:v>40693.25</c:v>
                </c:pt>
                <c:pt idx="12329">
                  <c:v>40693.291666666664</c:v>
                </c:pt>
                <c:pt idx="12330">
                  <c:v>40693.333333333336</c:v>
                </c:pt>
                <c:pt idx="12331">
                  <c:v>40693.375</c:v>
                </c:pt>
                <c:pt idx="12332">
                  <c:v>40693.416666666664</c:v>
                </c:pt>
                <c:pt idx="12333">
                  <c:v>40693.458333333336</c:v>
                </c:pt>
                <c:pt idx="12334">
                  <c:v>40693.5</c:v>
                </c:pt>
                <c:pt idx="12335">
                  <c:v>40693.541666666664</c:v>
                </c:pt>
                <c:pt idx="12336">
                  <c:v>40693.583333333336</c:v>
                </c:pt>
                <c:pt idx="12337">
                  <c:v>40693.625</c:v>
                </c:pt>
                <c:pt idx="12338">
                  <c:v>40693.666666666664</c:v>
                </c:pt>
                <c:pt idx="12339">
                  <c:v>40693.708333333336</c:v>
                </c:pt>
                <c:pt idx="12340">
                  <c:v>40693.75</c:v>
                </c:pt>
                <c:pt idx="12341">
                  <c:v>40693.791666666664</c:v>
                </c:pt>
                <c:pt idx="12342">
                  <c:v>40693.833333333336</c:v>
                </c:pt>
                <c:pt idx="12343">
                  <c:v>40693.875</c:v>
                </c:pt>
                <c:pt idx="12344">
                  <c:v>40693.916666666664</c:v>
                </c:pt>
                <c:pt idx="12345">
                  <c:v>40693.958333333336</c:v>
                </c:pt>
                <c:pt idx="12346">
                  <c:v>40694</c:v>
                </c:pt>
                <c:pt idx="12347">
                  <c:v>40694.041666666664</c:v>
                </c:pt>
                <c:pt idx="12348">
                  <c:v>40694.083333333336</c:v>
                </c:pt>
                <c:pt idx="12349">
                  <c:v>40694.125</c:v>
                </c:pt>
                <c:pt idx="12350">
                  <c:v>40694.166666666664</c:v>
                </c:pt>
                <c:pt idx="12351">
                  <c:v>40694.208333333336</c:v>
                </c:pt>
                <c:pt idx="12352">
                  <c:v>40694.25</c:v>
                </c:pt>
                <c:pt idx="12353">
                  <c:v>40694.291666666664</c:v>
                </c:pt>
                <c:pt idx="12354">
                  <c:v>40694.333333333336</c:v>
                </c:pt>
                <c:pt idx="12355">
                  <c:v>40694.375</c:v>
                </c:pt>
                <c:pt idx="12356">
                  <c:v>40694.416666666664</c:v>
                </c:pt>
                <c:pt idx="12357">
                  <c:v>40694.458333333336</c:v>
                </c:pt>
                <c:pt idx="12358">
                  <c:v>40694.5</c:v>
                </c:pt>
                <c:pt idx="12359">
                  <c:v>40694.541666666664</c:v>
                </c:pt>
                <c:pt idx="12360">
                  <c:v>40694.583333333336</c:v>
                </c:pt>
                <c:pt idx="12361">
                  <c:v>40694.625</c:v>
                </c:pt>
                <c:pt idx="12362">
                  <c:v>40694.666666666664</c:v>
                </c:pt>
                <c:pt idx="12363">
                  <c:v>40694.708333333336</c:v>
                </c:pt>
                <c:pt idx="12364">
                  <c:v>40694.75</c:v>
                </c:pt>
                <c:pt idx="12365">
                  <c:v>40694.791666666664</c:v>
                </c:pt>
                <c:pt idx="12366">
                  <c:v>40694.833333333336</c:v>
                </c:pt>
                <c:pt idx="12367">
                  <c:v>40694.875</c:v>
                </c:pt>
                <c:pt idx="12368">
                  <c:v>40694.916666666664</c:v>
                </c:pt>
                <c:pt idx="12369">
                  <c:v>40694.958333333336</c:v>
                </c:pt>
                <c:pt idx="12370">
                  <c:v>40695</c:v>
                </c:pt>
                <c:pt idx="12371">
                  <c:v>40695.041666666664</c:v>
                </c:pt>
                <c:pt idx="12372">
                  <c:v>40695.083333333336</c:v>
                </c:pt>
                <c:pt idx="12373">
                  <c:v>40695.125</c:v>
                </c:pt>
                <c:pt idx="12374">
                  <c:v>40695.166666666664</c:v>
                </c:pt>
                <c:pt idx="12375">
                  <c:v>40695.208333333336</c:v>
                </c:pt>
                <c:pt idx="12376">
                  <c:v>40695.25</c:v>
                </c:pt>
                <c:pt idx="12377">
                  <c:v>40695.291666666664</c:v>
                </c:pt>
                <c:pt idx="12378">
                  <c:v>40695.333333333336</c:v>
                </c:pt>
                <c:pt idx="12379">
                  <c:v>40695.375</c:v>
                </c:pt>
                <c:pt idx="12380">
                  <c:v>40695.416666666664</c:v>
                </c:pt>
                <c:pt idx="12381">
                  <c:v>40695.458333333336</c:v>
                </c:pt>
                <c:pt idx="12382">
                  <c:v>40695.5</c:v>
                </c:pt>
                <c:pt idx="12383">
                  <c:v>40695.541666666664</c:v>
                </c:pt>
                <c:pt idx="12384">
                  <c:v>40695.583333333336</c:v>
                </c:pt>
                <c:pt idx="12385">
                  <c:v>40695.625</c:v>
                </c:pt>
                <c:pt idx="12386">
                  <c:v>40695.666666666664</c:v>
                </c:pt>
                <c:pt idx="12387">
                  <c:v>40695.708333333336</c:v>
                </c:pt>
                <c:pt idx="12388">
                  <c:v>40695.75</c:v>
                </c:pt>
                <c:pt idx="12389">
                  <c:v>40695.791666666664</c:v>
                </c:pt>
                <c:pt idx="12390">
                  <c:v>40695.833333333336</c:v>
                </c:pt>
                <c:pt idx="12391">
                  <c:v>40695.875</c:v>
                </c:pt>
                <c:pt idx="12392">
                  <c:v>40695.916666666664</c:v>
                </c:pt>
                <c:pt idx="12393">
                  <c:v>40695.958333333336</c:v>
                </c:pt>
                <c:pt idx="12394">
                  <c:v>40696</c:v>
                </c:pt>
                <c:pt idx="12395">
                  <c:v>40696.041666666664</c:v>
                </c:pt>
                <c:pt idx="12396">
                  <c:v>40696.083333333336</c:v>
                </c:pt>
                <c:pt idx="12397">
                  <c:v>40696.125</c:v>
                </c:pt>
                <c:pt idx="12398">
                  <c:v>40696.166666666664</c:v>
                </c:pt>
                <c:pt idx="12399">
                  <c:v>40696.208333333336</c:v>
                </c:pt>
                <c:pt idx="12400">
                  <c:v>40696.25</c:v>
                </c:pt>
                <c:pt idx="12401">
                  <c:v>40696.291666666664</c:v>
                </c:pt>
                <c:pt idx="12402">
                  <c:v>40696.333333333336</c:v>
                </c:pt>
                <c:pt idx="12403">
                  <c:v>40696.375</c:v>
                </c:pt>
                <c:pt idx="12404">
                  <c:v>40696.416666666664</c:v>
                </c:pt>
                <c:pt idx="12405">
                  <c:v>40696.458333333336</c:v>
                </c:pt>
                <c:pt idx="12406">
                  <c:v>40696.5</c:v>
                </c:pt>
                <c:pt idx="12407">
                  <c:v>40696.541666666664</c:v>
                </c:pt>
                <c:pt idx="12408">
                  <c:v>40696.583333333336</c:v>
                </c:pt>
                <c:pt idx="12409">
                  <c:v>40696.625</c:v>
                </c:pt>
                <c:pt idx="12410">
                  <c:v>40696.666666666664</c:v>
                </c:pt>
                <c:pt idx="12411">
                  <c:v>40696.708333333336</c:v>
                </c:pt>
                <c:pt idx="12412">
                  <c:v>40696.75</c:v>
                </c:pt>
                <c:pt idx="12413">
                  <c:v>40696.791666666664</c:v>
                </c:pt>
                <c:pt idx="12414">
                  <c:v>40696.833333333336</c:v>
                </c:pt>
                <c:pt idx="12415">
                  <c:v>40696.875</c:v>
                </c:pt>
                <c:pt idx="12416">
                  <c:v>40696.916666666664</c:v>
                </c:pt>
                <c:pt idx="12417">
                  <c:v>40696.958333333336</c:v>
                </c:pt>
                <c:pt idx="12418">
                  <c:v>40697</c:v>
                </c:pt>
                <c:pt idx="12419">
                  <c:v>40697.041666666664</c:v>
                </c:pt>
                <c:pt idx="12420">
                  <c:v>40697.083333333336</c:v>
                </c:pt>
                <c:pt idx="12421">
                  <c:v>40697.125</c:v>
                </c:pt>
                <c:pt idx="12422">
                  <c:v>40697.166666666664</c:v>
                </c:pt>
                <c:pt idx="12423">
                  <c:v>40697.208333333336</c:v>
                </c:pt>
                <c:pt idx="12424">
                  <c:v>40697.25</c:v>
                </c:pt>
                <c:pt idx="12425">
                  <c:v>40697.291666666664</c:v>
                </c:pt>
                <c:pt idx="12426">
                  <c:v>40697.333333333336</c:v>
                </c:pt>
                <c:pt idx="12427">
                  <c:v>40697.375</c:v>
                </c:pt>
                <c:pt idx="12428">
                  <c:v>40697.416666666664</c:v>
                </c:pt>
                <c:pt idx="12429">
                  <c:v>40697.458333333336</c:v>
                </c:pt>
                <c:pt idx="12430">
                  <c:v>40697.5</c:v>
                </c:pt>
                <c:pt idx="12431">
                  <c:v>40697.541666666664</c:v>
                </c:pt>
                <c:pt idx="12432">
                  <c:v>40697.583333333336</c:v>
                </c:pt>
                <c:pt idx="12433">
                  <c:v>40697.625</c:v>
                </c:pt>
                <c:pt idx="12434">
                  <c:v>40697.666666666664</c:v>
                </c:pt>
                <c:pt idx="12435">
                  <c:v>40697.708333333336</c:v>
                </c:pt>
                <c:pt idx="12436">
                  <c:v>40697.75</c:v>
                </c:pt>
                <c:pt idx="12437">
                  <c:v>40697.791666666664</c:v>
                </c:pt>
                <c:pt idx="12438">
                  <c:v>40697.833333333336</c:v>
                </c:pt>
                <c:pt idx="12439">
                  <c:v>40697.875</c:v>
                </c:pt>
                <c:pt idx="12440">
                  <c:v>40697.916666666664</c:v>
                </c:pt>
                <c:pt idx="12441">
                  <c:v>40697.958333333336</c:v>
                </c:pt>
                <c:pt idx="12442">
                  <c:v>40698</c:v>
                </c:pt>
                <c:pt idx="12443">
                  <c:v>40698.041666666664</c:v>
                </c:pt>
                <c:pt idx="12444">
                  <c:v>40698.083333333336</c:v>
                </c:pt>
                <c:pt idx="12445">
                  <c:v>40698.125</c:v>
                </c:pt>
                <c:pt idx="12446">
                  <c:v>40698.166666666664</c:v>
                </c:pt>
                <c:pt idx="12447">
                  <c:v>40698.208333333336</c:v>
                </c:pt>
                <c:pt idx="12448">
                  <c:v>40698.25</c:v>
                </c:pt>
                <c:pt idx="12449">
                  <c:v>40698.291666666664</c:v>
                </c:pt>
                <c:pt idx="12450">
                  <c:v>40698.333333333336</c:v>
                </c:pt>
                <c:pt idx="12451">
                  <c:v>40698.375</c:v>
                </c:pt>
                <c:pt idx="12452">
                  <c:v>40698.416666666664</c:v>
                </c:pt>
                <c:pt idx="12453">
                  <c:v>40698.458333333336</c:v>
                </c:pt>
                <c:pt idx="12454">
                  <c:v>40698.5</c:v>
                </c:pt>
                <c:pt idx="12455">
                  <c:v>40698.541666666664</c:v>
                </c:pt>
                <c:pt idx="12456">
                  <c:v>40698.583333333336</c:v>
                </c:pt>
                <c:pt idx="12457">
                  <c:v>40698.625</c:v>
                </c:pt>
                <c:pt idx="12458">
                  <c:v>40698.666666666664</c:v>
                </c:pt>
                <c:pt idx="12459">
                  <c:v>40698.708333333336</c:v>
                </c:pt>
                <c:pt idx="12460">
                  <c:v>40698.75</c:v>
                </c:pt>
                <c:pt idx="12461">
                  <c:v>40698.791666666664</c:v>
                </c:pt>
                <c:pt idx="12462">
                  <c:v>40698.833333333336</c:v>
                </c:pt>
                <c:pt idx="12463">
                  <c:v>40698.875</c:v>
                </c:pt>
                <c:pt idx="12464">
                  <c:v>40698.916666666664</c:v>
                </c:pt>
                <c:pt idx="12465">
                  <c:v>40698.958333333336</c:v>
                </c:pt>
                <c:pt idx="12466">
                  <c:v>40699</c:v>
                </c:pt>
                <c:pt idx="12467">
                  <c:v>40699.041666666664</c:v>
                </c:pt>
                <c:pt idx="12468">
                  <c:v>40699.083333333336</c:v>
                </c:pt>
                <c:pt idx="12469">
                  <c:v>40699.125</c:v>
                </c:pt>
                <c:pt idx="12470">
                  <c:v>40699.166666666664</c:v>
                </c:pt>
                <c:pt idx="12471">
                  <c:v>40699.208333333336</c:v>
                </c:pt>
                <c:pt idx="12472">
                  <c:v>40699.25</c:v>
                </c:pt>
                <c:pt idx="12473">
                  <c:v>40699.291666666664</c:v>
                </c:pt>
                <c:pt idx="12474">
                  <c:v>40699.333333333336</c:v>
                </c:pt>
                <c:pt idx="12475">
                  <c:v>40699.375</c:v>
                </c:pt>
                <c:pt idx="12476">
                  <c:v>40699.416666666664</c:v>
                </c:pt>
                <c:pt idx="12477">
                  <c:v>40699.458333333336</c:v>
                </c:pt>
                <c:pt idx="12478">
                  <c:v>40699.5</c:v>
                </c:pt>
                <c:pt idx="12479">
                  <c:v>40699.541666666664</c:v>
                </c:pt>
                <c:pt idx="12480">
                  <c:v>40699.583333333336</c:v>
                </c:pt>
                <c:pt idx="12481">
                  <c:v>40699.625</c:v>
                </c:pt>
                <c:pt idx="12482">
                  <c:v>40699.666666666664</c:v>
                </c:pt>
                <c:pt idx="12483">
                  <c:v>40699.708333333336</c:v>
                </c:pt>
                <c:pt idx="12484">
                  <c:v>40699.75</c:v>
                </c:pt>
                <c:pt idx="12485">
                  <c:v>40699.791666666664</c:v>
                </c:pt>
                <c:pt idx="12486">
                  <c:v>40699.833333333336</c:v>
                </c:pt>
                <c:pt idx="12487">
                  <c:v>40699.875</c:v>
                </c:pt>
                <c:pt idx="12488">
                  <c:v>40699.916666666664</c:v>
                </c:pt>
                <c:pt idx="12489">
                  <c:v>40699.958333333336</c:v>
                </c:pt>
                <c:pt idx="12490">
                  <c:v>40700</c:v>
                </c:pt>
                <c:pt idx="12491">
                  <c:v>40700.041666666664</c:v>
                </c:pt>
                <c:pt idx="12492">
                  <c:v>40700.083333333336</c:v>
                </c:pt>
                <c:pt idx="12493">
                  <c:v>40700.125</c:v>
                </c:pt>
                <c:pt idx="12494">
                  <c:v>40700.166666666664</c:v>
                </c:pt>
                <c:pt idx="12495">
                  <c:v>40700.208333333336</c:v>
                </c:pt>
                <c:pt idx="12496">
                  <c:v>40700.25</c:v>
                </c:pt>
                <c:pt idx="12497">
                  <c:v>40700.291666666664</c:v>
                </c:pt>
                <c:pt idx="12498">
                  <c:v>40700.333333333336</c:v>
                </c:pt>
                <c:pt idx="12499">
                  <c:v>40700.375</c:v>
                </c:pt>
                <c:pt idx="12500">
                  <c:v>40700.416666666664</c:v>
                </c:pt>
                <c:pt idx="12501">
                  <c:v>40700.458333333336</c:v>
                </c:pt>
                <c:pt idx="12502">
                  <c:v>40700.5</c:v>
                </c:pt>
                <c:pt idx="12503">
                  <c:v>40700.541666666664</c:v>
                </c:pt>
                <c:pt idx="12504">
                  <c:v>40700.583333333336</c:v>
                </c:pt>
                <c:pt idx="12505">
                  <c:v>40700.625</c:v>
                </c:pt>
                <c:pt idx="12506">
                  <c:v>40700.666666666664</c:v>
                </c:pt>
                <c:pt idx="12507">
                  <c:v>40700.708333333336</c:v>
                </c:pt>
                <c:pt idx="12508">
                  <c:v>40700.75</c:v>
                </c:pt>
                <c:pt idx="12509">
                  <c:v>40700.791666666664</c:v>
                </c:pt>
                <c:pt idx="12510">
                  <c:v>40700.833333333336</c:v>
                </c:pt>
                <c:pt idx="12511">
                  <c:v>40700.875</c:v>
                </c:pt>
                <c:pt idx="12512">
                  <c:v>40700.916666666664</c:v>
                </c:pt>
                <c:pt idx="12513">
                  <c:v>40700.958333333336</c:v>
                </c:pt>
                <c:pt idx="12514">
                  <c:v>40701</c:v>
                </c:pt>
                <c:pt idx="12515">
                  <c:v>40701.041666666664</c:v>
                </c:pt>
                <c:pt idx="12516">
                  <c:v>40701.083333333336</c:v>
                </c:pt>
                <c:pt idx="12517">
                  <c:v>40701.125</c:v>
                </c:pt>
                <c:pt idx="12518">
                  <c:v>40701.166666666664</c:v>
                </c:pt>
                <c:pt idx="12519">
                  <c:v>40701.208333333336</c:v>
                </c:pt>
                <c:pt idx="12520">
                  <c:v>40701.25</c:v>
                </c:pt>
                <c:pt idx="12521">
                  <c:v>40701.291666666664</c:v>
                </c:pt>
                <c:pt idx="12522">
                  <c:v>40701.333333333336</c:v>
                </c:pt>
                <c:pt idx="12523">
                  <c:v>40701.375</c:v>
                </c:pt>
                <c:pt idx="12524">
                  <c:v>40701.416666666664</c:v>
                </c:pt>
                <c:pt idx="12525">
                  <c:v>40701.458333333336</c:v>
                </c:pt>
                <c:pt idx="12526">
                  <c:v>40701.5</c:v>
                </c:pt>
                <c:pt idx="12527">
                  <c:v>40701.541666666664</c:v>
                </c:pt>
                <c:pt idx="12528">
                  <c:v>40701.583333333336</c:v>
                </c:pt>
                <c:pt idx="12529">
                  <c:v>40701.625</c:v>
                </c:pt>
                <c:pt idx="12530">
                  <c:v>40701.666666666664</c:v>
                </c:pt>
                <c:pt idx="12531">
                  <c:v>40701.708333333336</c:v>
                </c:pt>
                <c:pt idx="12532">
                  <c:v>40701.75</c:v>
                </c:pt>
                <c:pt idx="12533">
                  <c:v>40701.791666666664</c:v>
                </c:pt>
                <c:pt idx="12534">
                  <c:v>40701.833333333336</c:v>
                </c:pt>
                <c:pt idx="12535">
                  <c:v>40701.875</c:v>
                </c:pt>
                <c:pt idx="12536">
                  <c:v>40701.916666666664</c:v>
                </c:pt>
                <c:pt idx="12537">
                  <c:v>40701.958333333336</c:v>
                </c:pt>
                <c:pt idx="12538">
                  <c:v>40702</c:v>
                </c:pt>
                <c:pt idx="12539">
                  <c:v>40702.041666666664</c:v>
                </c:pt>
                <c:pt idx="12540">
                  <c:v>40702.083333333336</c:v>
                </c:pt>
                <c:pt idx="12541">
                  <c:v>40702.125</c:v>
                </c:pt>
                <c:pt idx="12542">
                  <c:v>40702.166666666664</c:v>
                </c:pt>
                <c:pt idx="12543">
                  <c:v>40702.208333333336</c:v>
                </c:pt>
                <c:pt idx="12544">
                  <c:v>40702.25</c:v>
                </c:pt>
                <c:pt idx="12545">
                  <c:v>40702.291666666664</c:v>
                </c:pt>
                <c:pt idx="12546">
                  <c:v>40702.333333333336</c:v>
                </c:pt>
                <c:pt idx="12547">
                  <c:v>40702.375</c:v>
                </c:pt>
                <c:pt idx="12548">
                  <c:v>40702.416666666664</c:v>
                </c:pt>
                <c:pt idx="12549">
                  <c:v>40702.458333333336</c:v>
                </c:pt>
                <c:pt idx="12550">
                  <c:v>40702.5</c:v>
                </c:pt>
                <c:pt idx="12551">
                  <c:v>40702.541666666664</c:v>
                </c:pt>
                <c:pt idx="12552">
                  <c:v>40702.583333333336</c:v>
                </c:pt>
                <c:pt idx="12553">
                  <c:v>40702.625</c:v>
                </c:pt>
                <c:pt idx="12554">
                  <c:v>40702.666666666664</c:v>
                </c:pt>
                <c:pt idx="12555">
                  <c:v>40702.708333333336</c:v>
                </c:pt>
                <c:pt idx="12556">
                  <c:v>40702.75</c:v>
                </c:pt>
                <c:pt idx="12557">
                  <c:v>40702.791666666664</c:v>
                </c:pt>
                <c:pt idx="12558">
                  <c:v>40702.833333333336</c:v>
                </c:pt>
                <c:pt idx="12559">
                  <c:v>40702.875</c:v>
                </c:pt>
                <c:pt idx="12560">
                  <c:v>40702.916666666664</c:v>
                </c:pt>
                <c:pt idx="12561">
                  <c:v>40702.958333333336</c:v>
                </c:pt>
                <c:pt idx="12562">
                  <c:v>40703</c:v>
                </c:pt>
                <c:pt idx="12563">
                  <c:v>40703.041666666664</c:v>
                </c:pt>
                <c:pt idx="12564">
                  <c:v>40703.083333333336</c:v>
                </c:pt>
                <c:pt idx="12565">
                  <c:v>40703.125</c:v>
                </c:pt>
                <c:pt idx="12566">
                  <c:v>40703.166666666664</c:v>
                </c:pt>
                <c:pt idx="12567">
                  <c:v>40703.208333333336</c:v>
                </c:pt>
                <c:pt idx="12568">
                  <c:v>40703.25</c:v>
                </c:pt>
                <c:pt idx="12569">
                  <c:v>40703.291666666664</c:v>
                </c:pt>
                <c:pt idx="12570">
                  <c:v>40703.333333333336</c:v>
                </c:pt>
                <c:pt idx="12571">
                  <c:v>40703.375</c:v>
                </c:pt>
                <c:pt idx="12572">
                  <c:v>40703.416666666664</c:v>
                </c:pt>
                <c:pt idx="12573">
                  <c:v>40703.458333333336</c:v>
                </c:pt>
                <c:pt idx="12574">
                  <c:v>40703.5</c:v>
                </c:pt>
                <c:pt idx="12575">
                  <c:v>40703.541666666664</c:v>
                </c:pt>
                <c:pt idx="12576">
                  <c:v>40703.583333333336</c:v>
                </c:pt>
                <c:pt idx="12577">
                  <c:v>40703.625</c:v>
                </c:pt>
                <c:pt idx="12578">
                  <c:v>40703.666666666664</c:v>
                </c:pt>
                <c:pt idx="12579">
                  <c:v>40703.708333333336</c:v>
                </c:pt>
                <c:pt idx="12580">
                  <c:v>40703.75</c:v>
                </c:pt>
                <c:pt idx="12581">
                  <c:v>40703.791666666664</c:v>
                </c:pt>
                <c:pt idx="12582">
                  <c:v>40703.833333333336</c:v>
                </c:pt>
                <c:pt idx="12583">
                  <c:v>40703.875</c:v>
                </c:pt>
                <c:pt idx="12584">
                  <c:v>40703.916666666664</c:v>
                </c:pt>
                <c:pt idx="12585">
                  <c:v>40703.958333333336</c:v>
                </c:pt>
                <c:pt idx="12586">
                  <c:v>40704</c:v>
                </c:pt>
                <c:pt idx="12587">
                  <c:v>40704.041666666664</c:v>
                </c:pt>
                <c:pt idx="12588">
                  <c:v>40704.083333333336</c:v>
                </c:pt>
                <c:pt idx="12589">
                  <c:v>40704.125</c:v>
                </c:pt>
                <c:pt idx="12590">
                  <c:v>40704.166666666664</c:v>
                </c:pt>
                <c:pt idx="12591">
                  <c:v>40704.208333333336</c:v>
                </c:pt>
                <c:pt idx="12592">
                  <c:v>40704.25</c:v>
                </c:pt>
                <c:pt idx="12593">
                  <c:v>40704.291666666664</c:v>
                </c:pt>
                <c:pt idx="12594">
                  <c:v>40704.333333333336</c:v>
                </c:pt>
                <c:pt idx="12595">
                  <c:v>40704.375</c:v>
                </c:pt>
                <c:pt idx="12596">
                  <c:v>40704.416666666664</c:v>
                </c:pt>
                <c:pt idx="12597">
                  <c:v>40704.458333333336</c:v>
                </c:pt>
                <c:pt idx="12598">
                  <c:v>40704.5</c:v>
                </c:pt>
                <c:pt idx="12599">
                  <c:v>40704.541666666664</c:v>
                </c:pt>
                <c:pt idx="12600">
                  <c:v>40704.583333333336</c:v>
                </c:pt>
                <c:pt idx="12601">
                  <c:v>40704.625</c:v>
                </c:pt>
                <c:pt idx="12602">
                  <c:v>40704.666666666664</c:v>
                </c:pt>
                <c:pt idx="12603">
                  <c:v>40704.708333333336</c:v>
                </c:pt>
                <c:pt idx="12604">
                  <c:v>40704.75</c:v>
                </c:pt>
                <c:pt idx="12605">
                  <c:v>40704.791666666664</c:v>
                </c:pt>
                <c:pt idx="12606">
                  <c:v>40704.833333333336</c:v>
                </c:pt>
                <c:pt idx="12607">
                  <c:v>40704.875</c:v>
                </c:pt>
                <c:pt idx="12608">
                  <c:v>40704.916666666664</c:v>
                </c:pt>
                <c:pt idx="12609">
                  <c:v>40704.958333333336</c:v>
                </c:pt>
                <c:pt idx="12610">
                  <c:v>40705</c:v>
                </c:pt>
                <c:pt idx="12611">
                  <c:v>40705.041666666664</c:v>
                </c:pt>
                <c:pt idx="12612">
                  <c:v>40705.083333333336</c:v>
                </c:pt>
                <c:pt idx="12613">
                  <c:v>40705.125</c:v>
                </c:pt>
                <c:pt idx="12614">
                  <c:v>40705.166666666664</c:v>
                </c:pt>
                <c:pt idx="12615">
                  <c:v>40705.208333333336</c:v>
                </c:pt>
                <c:pt idx="12616">
                  <c:v>40705.25</c:v>
                </c:pt>
                <c:pt idx="12617">
                  <c:v>40705.291666666664</c:v>
                </c:pt>
                <c:pt idx="12618">
                  <c:v>40705.333333333336</c:v>
                </c:pt>
                <c:pt idx="12619">
                  <c:v>40705.375</c:v>
                </c:pt>
                <c:pt idx="12620">
                  <c:v>40705.416666666664</c:v>
                </c:pt>
                <c:pt idx="12621">
                  <c:v>40705.458333333336</c:v>
                </c:pt>
                <c:pt idx="12622">
                  <c:v>40705.5</c:v>
                </c:pt>
                <c:pt idx="12623">
                  <c:v>40705.541666666664</c:v>
                </c:pt>
                <c:pt idx="12624">
                  <c:v>40705.583333333336</c:v>
                </c:pt>
                <c:pt idx="12625">
                  <c:v>40705.625</c:v>
                </c:pt>
                <c:pt idx="12626">
                  <c:v>40705.666666666664</c:v>
                </c:pt>
                <c:pt idx="12627">
                  <c:v>40705.708333333336</c:v>
                </c:pt>
                <c:pt idx="12628">
                  <c:v>40705.75</c:v>
                </c:pt>
                <c:pt idx="12629">
                  <c:v>40705.791666666664</c:v>
                </c:pt>
                <c:pt idx="12630">
                  <c:v>40705.833333333336</c:v>
                </c:pt>
                <c:pt idx="12631">
                  <c:v>40705.875</c:v>
                </c:pt>
                <c:pt idx="12632">
                  <c:v>40705.916666666664</c:v>
                </c:pt>
                <c:pt idx="12633">
                  <c:v>40705.958333333336</c:v>
                </c:pt>
                <c:pt idx="12634">
                  <c:v>40706</c:v>
                </c:pt>
                <c:pt idx="12635">
                  <c:v>40706.041666666664</c:v>
                </c:pt>
                <c:pt idx="12636">
                  <c:v>40706.083333333336</c:v>
                </c:pt>
                <c:pt idx="12637">
                  <c:v>40706.125</c:v>
                </c:pt>
                <c:pt idx="12638">
                  <c:v>40706.166666666664</c:v>
                </c:pt>
                <c:pt idx="12639">
                  <c:v>40706.208333333336</c:v>
                </c:pt>
                <c:pt idx="12640">
                  <c:v>40706.25</c:v>
                </c:pt>
                <c:pt idx="12641">
                  <c:v>40706.291666666664</c:v>
                </c:pt>
                <c:pt idx="12642">
                  <c:v>40706.333333333336</c:v>
                </c:pt>
                <c:pt idx="12643">
                  <c:v>40706.375</c:v>
                </c:pt>
                <c:pt idx="12644">
                  <c:v>40706.416666666664</c:v>
                </c:pt>
                <c:pt idx="12645">
                  <c:v>40706.458333333336</c:v>
                </c:pt>
                <c:pt idx="12646">
                  <c:v>40706.5</c:v>
                </c:pt>
                <c:pt idx="12647">
                  <c:v>40706.541666666664</c:v>
                </c:pt>
                <c:pt idx="12648">
                  <c:v>40706.583333333336</c:v>
                </c:pt>
                <c:pt idx="12649">
                  <c:v>40706.625</c:v>
                </c:pt>
                <c:pt idx="12650">
                  <c:v>40706.666666666664</c:v>
                </c:pt>
                <c:pt idx="12651">
                  <c:v>40706.708333333336</c:v>
                </c:pt>
                <c:pt idx="12652">
                  <c:v>40706.75</c:v>
                </c:pt>
                <c:pt idx="12653">
                  <c:v>40706.791666666664</c:v>
                </c:pt>
                <c:pt idx="12654">
                  <c:v>40706.833333333336</c:v>
                </c:pt>
                <c:pt idx="12655">
                  <c:v>40706.875</c:v>
                </c:pt>
                <c:pt idx="12656">
                  <c:v>40706.916666666664</c:v>
                </c:pt>
                <c:pt idx="12657">
                  <c:v>40706.958333333336</c:v>
                </c:pt>
                <c:pt idx="12658">
                  <c:v>40707</c:v>
                </c:pt>
                <c:pt idx="12659">
                  <c:v>40707.041666666664</c:v>
                </c:pt>
                <c:pt idx="12660">
                  <c:v>40707.083333333336</c:v>
                </c:pt>
                <c:pt idx="12661">
                  <c:v>40707.125</c:v>
                </c:pt>
                <c:pt idx="12662">
                  <c:v>40707.166666666664</c:v>
                </c:pt>
                <c:pt idx="12663">
                  <c:v>40707.208333333336</c:v>
                </c:pt>
                <c:pt idx="12664">
                  <c:v>40707.25</c:v>
                </c:pt>
                <c:pt idx="12665">
                  <c:v>40707.291666666664</c:v>
                </c:pt>
                <c:pt idx="12666">
                  <c:v>40707.333333333336</c:v>
                </c:pt>
                <c:pt idx="12667">
                  <c:v>40707.375</c:v>
                </c:pt>
                <c:pt idx="12668">
                  <c:v>40707.416666666664</c:v>
                </c:pt>
                <c:pt idx="12669">
                  <c:v>40707.458333333336</c:v>
                </c:pt>
                <c:pt idx="12670">
                  <c:v>40707.5</c:v>
                </c:pt>
                <c:pt idx="12671">
                  <c:v>40707.541666666664</c:v>
                </c:pt>
                <c:pt idx="12672">
                  <c:v>40707.583333333336</c:v>
                </c:pt>
                <c:pt idx="12673">
                  <c:v>40707.625</c:v>
                </c:pt>
                <c:pt idx="12674">
                  <c:v>40707.666666666664</c:v>
                </c:pt>
                <c:pt idx="12675">
                  <c:v>40707.708333333336</c:v>
                </c:pt>
                <c:pt idx="12676">
                  <c:v>40707.75</c:v>
                </c:pt>
                <c:pt idx="12677">
                  <c:v>40707.791666666664</c:v>
                </c:pt>
                <c:pt idx="12678">
                  <c:v>40707.833333333336</c:v>
                </c:pt>
                <c:pt idx="12679">
                  <c:v>40707.875</c:v>
                </c:pt>
                <c:pt idx="12680">
                  <c:v>40707.916666666664</c:v>
                </c:pt>
                <c:pt idx="12681">
                  <c:v>40707.958333333336</c:v>
                </c:pt>
                <c:pt idx="12682">
                  <c:v>40708</c:v>
                </c:pt>
                <c:pt idx="12683">
                  <c:v>40708.041666666664</c:v>
                </c:pt>
                <c:pt idx="12684">
                  <c:v>40708.083333333336</c:v>
                </c:pt>
                <c:pt idx="12685">
                  <c:v>40708.125</c:v>
                </c:pt>
                <c:pt idx="12686">
                  <c:v>40708.166666666664</c:v>
                </c:pt>
                <c:pt idx="12687">
                  <c:v>40708.208333333336</c:v>
                </c:pt>
                <c:pt idx="12688">
                  <c:v>40708.25</c:v>
                </c:pt>
                <c:pt idx="12689">
                  <c:v>40708.291666666664</c:v>
                </c:pt>
                <c:pt idx="12690">
                  <c:v>40708.333333333336</c:v>
                </c:pt>
                <c:pt idx="12691">
                  <c:v>40708.375</c:v>
                </c:pt>
                <c:pt idx="12692">
                  <c:v>40708.416666666664</c:v>
                </c:pt>
                <c:pt idx="12693">
                  <c:v>40708.458333333336</c:v>
                </c:pt>
                <c:pt idx="12694">
                  <c:v>40708.5</c:v>
                </c:pt>
                <c:pt idx="12695">
                  <c:v>40708.541666666664</c:v>
                </c:pt>
                <c:pt idx="12696">
                  <c:v>40708.583333333336</c:v>
                </c:pt>
                <c:pt idx="12697">
                  <c:v>40708.625</c:v>
                </c:pt>
                <c:pt idx="12698">
                  <c:v>40708.666666666664</c:v>
                </c:pt>
                <c:pt idx="12699">
                  <c:v>40708.708333333336</c:v>
                </c:pt>
                <c:pt idx="12700">
                  <c:v>40708.75</c:v>
                </c:pt>
                <c:pt idx="12701">
                  <c:v>40708.791666666664</c:v>
                </c:pt>
                <c:pt idx="12702">
                  <c:v>40708.833333333336</c:v>
                </c:pt>
                <c:pt idx="12703">
                  <c:v>40708.875</c:v>
                </c:pt>
                <c:pt idx="12704">
                  <c:v>40708.916666666664</c:v>
                </c:pt>
                <c:pt idx="12705">
                  <c:v>40708.958333333336</c:v>
                </c:pt>
                <c:pt idx="12706">
                  <c:v>40709</c:v>
                </c:pt>
                <c:pt idx="12707">
                  <c:v>40709.041666666664</c:v>
                </c:pt>
                <c:pt idx="12708">
                  <c:v>40709.083333333336</c:v>
                </c:pt>
                <c:pt idx="12709">
                  <c:v>40709.125</c:v>
                </c:pt>
                <c:pt idx="12710">
                  <c:v>40709.166666666664</c:v>
                </c:pt>
                <c:pt idx="12711">
                  <c:v>40709.208333333336</c:v>
                </c:pt>
                <c:pt idx="12712">
                  <c:v>40709.25</c:v>
                </c:pt>
                <c:pt idx="12713">
                  <c:v>40709.291666666664</c:v>
                </c:pt>
                <c:pt idx="12714">
                  <c:v>40709.333333333336</c:v>
                </c:pt>
                <c:pt idx="12715">
                  <c:v>40709.375</c:v>
                </c:pt>
                <c:pt idx="12716">
                  <c:v>40709.416666666664</c:v>
                </c:pt>
                <c:pt idx="12717">
                  <c:v>40709.458333333336</c:v>
                </c:pt>
                <c:pt idx="12718">
                  <c:v>40709.5</c:v>
                </c:pt>
                <c:pt idx="12719">
                  <c:v>40709.541666666664</c:v>
                </c:pt>
                <c:pt idx="12720">
                  <c:v>40709.583333333336</c:v>
                </c:pt>
                <c:pt idx="12721">
                  <c:v>40709.625</c:v>
                </c:pt>
                <c:pt idx="12722">
                  <c:v>40709.666666666664</c:v>
                </c:pt>
                <c:pt idx="12723">
                  <c:v>40709.708333333336</c:v>
                </c:pt>
                <c:pt idx="12724">
                  <c:v>40709.75</c:v>
                </c:pt>
                <c:pt idx="12725">
                  <c:v>40709.791666666664</c:v>
                </c:pt>
                <c:pt idx="12726">
                  <c:v>40709.833333333336</c:v>
                </c:pt>
                <c:pt idx="12727">
                  <c:v>40709.875</c:v>
                </c:pt>
                <c:pt idx="12728">
                  <c:v>40709.916666666664</c:v>
                </c:pt>
                <c:pt idx="12729">
                  <c:v>40709.958333333336</c:v>
                </c:pt>
                <c:pt idx="12730">
                  <c:v>40710</c:v>
                </c:pt>
                <c:pt idx="12731">
                  <c:v>40710.041666666664</c:v>
                </c:pt>
                <c:pt idx="12732">
                  <c:v>40710.083333333336</c:v>
                </c:pt>
                <c:pt idx="12733">
                  <c:v>40710.125</c:v>
                </c:pt>
                <c:pt idx="12734">
                  <c:v>40710.166666666664</c:v>
                </c:pt>
                <c:pt idx="12735">
                  <c:v>40710.208333333336</c:v>
                </c:pt>
                <c:pt idx="12736">
                  <c:v>40710.25</c:v>
                </c:pt>
                <c:pt idx="12737">
                  <c:v>40710.291666666664</c:v>
                </c:pt>
                <c:pt idx="12738">
                  <c:v>40710.333333333336</c:v>
                </c:pt>
                <c:pt idx="12739">
                  <c:v>40710.375</c:v>
                </c:pt>
                <c:pt idx="12740">
                  <c:v>40710.416666666664</c:v>
                </c:pt>
                <c:pt idx="12741">
                  <c:v>40710.458333333336</c:v>
                </c:pt>
                <c:pt idx="12742">
                  <c:v>40710.5</c:v>
                </c:pt>
                <c:pt idx="12743">
                  <c:v>40710.541666666664</c:v>
                </c:pt>
                <c:pt idx="12744">
                  <c:v>40710.583333333336</c:v>
                </c:pt>
                <c:pt idx="12745">
                  <c:v>40710.625</c:v>
                </c:pt>
                <c:pt idx="12746">
                  <c:v>40710.666666666664</c:v>
                </c:pt>
                <c:pt idx="12747">
                  <c:v>40710.708333333336</c:v>
                </c:pt>
                <c:pt idx="12748">
                  <c:v>40710.75</c:v>
                </c:pt>
                <c:pt idx="12749">
                  <c:v>40710.791666666664</c:v>
                </c:pt>
                <c:pt idx="12750">
                  <c:v>40710.833333333336</c:v>
                </c:pt>
                <c:pt idx="12751">
                  <c:v>40710.875</c:v>
                </c:pt>
                <c:pt idx="12752">
                  <c:v>40710.916666666664</c:v>
                </c:pt>
                <c:pt idx="12753">
                  <c:v>40710.958333333336</c:v>
                </c:pt>
                <c:pt idx="12754">
                  <c:v>40711</c:v>
                </c:pt>
                <c:pt idx="12755">
                  <c:v>40711.041666666664</c:v>
                </c:pt>
                <c:pt idx="12756">
                  <c:v>40711.083333333336</c:v>
                </c:pt>
                <c:pt idx="12757">
                  <c:v>40711.125</c:v>
                </c:pt>
                <c:pt idx="12758">
                  <c:v>40711.166666666664</c:v>
                </c:pt>
                <c:pt idx="12759">
                  <c:v>40711.208333333336</c:v>
                </c:pt>
                <c:pt idx="12760">
                  <c:v>40711.25</c:v>
                </c:pt>
                <c:pt idx="12761">
                  <c:v>40711.291666666664</c:v>
                </c:pt>
                <c:pt idx="12762">
                  <c:v>40711.333333333336</c:v>
                </c:pt>
                <c:pt idx="12763">
                  <c:v>40711.375</c:v>
                </c:pt>
                <c:pt idx="12764">
                  <c:v>40711.416666666664</c:v>
                </c:pt>
                <c:pt idx="12765">
                  <c:v>40711.458333333336</c:v>
                </c:pt>
                <c:pt idx="12766">
                  <c:v>40711.5</c:v>
                </c:pt>
                <c:pt idx="12767">
                  <c:v>40711.541666666664</c:v>
                </c:pt>
                <c:pt idx="12768">
                  <c:v>40711.583333333336</c:v>
                </c:pt>
                <c:pt idx="12769">
                  <c:v>40711.625</c:v>
                </c:pt>
                <c:pt idx="12770">
                  <c:v>40711.666666666664</c:v>
                </c:pt>
                <c:pt idx="12771">
                  <c:v>40711.708333333336</c:v>
                </c:pt>
                <c:pt idx="12772">
                  <c:v>40711.75</c:v>
                </c:pt>
                <c:pt idx="12773">
                  <c:v>40711.791666666664</c:v>
                </c:pt>
                <c:pt idx="12774">
                  <c:v>40711.833333333336</c:v>
                </c:pt>
                <c:pt idx="12775">
                  <c:v>40711.875</c:v>
                </c:pt>
                <c:pt idx="12776">
                  <c:v>40711.916666666664</c:v>
                </c:pt>
                <c:pt idx="12777">
                  <c:v>40711.958333333336</c:v>
                </c:pt>
                <c:pt idx="12778">
                  <c:v>40712</c:v>
                </c:pt>
                <c:pt idx="12779">
                  <c:v>40712.041666666664</c:v>
                </c:pt>
                <c:pt idx="12780">
                  <c:v>40712.083333333336</c:v>
                </c:pt>
                <c:pt idx="12781">
                  <c:v>40712.125</c:v>
                </c:pt>
                <c:pt idx="12782">
                  <c:v>40712.166666666664</c:v>
                </c:pt>
                <c:pt idx="12783">
                  <c:v>40712.208333333336</c:v>
                </c:pt>
                <c:pt idx="12784">
                  <c:v>40712.25</c:v>
                </c:pt>
                <c:pt idx="12785">
                  <c:v>40712.291666666664</c:v>
                </c:pt>
                <c:pt idx="12786">
                  <c:v>40712.333333333336</c:v>
                </c:pt>
                <c:pt idx="12787">
                  <c:v>40712.375</c:v>
                </c:pt>
                <c:pt idx="12788">
                  <c:v>40712.416666666664</c:v>
                </c:pt>
                <c:pt idx="12789">
                  <c:v>40712.458333333336</c:v>
                </c:pt>
                <c:pt idx="12790">
                  <c:v>40712.5</c:v>
                </c:pt>
                <c:pt idx="12791">
                  <c:v>40712.541666666664</c:v>
                </c:pt>
                <c:pt idx="12792">
                  <c:v>40712.583333333336</c:v>
                </c:pt>
                <c:pt idx="12793">
                  <c:v>40712.625</c:v>
                </c:pt>
                <c:pt idx="12794">
                  <c:v>40712.666666666664</c:v>
                </c:pt>
                <c:pt idx="12795">
                  <c:v>40712.708333333336</c:v>
                </c:pt>
                <c:pt idx="12796">
                  <c:v>40712.75</c:v>
                </c:pt>
                <c:pt idx="12797">
                  <c:v>40712.791666666664</c:v>
                </c:pt>
                <c:pt idx="12798">
                  <c:v>40712.833333333336</c:v>
                </c:pt>
                <c:pt idx="12799">
                  <c:v>40712.875</c:v>
                </c:pt>
                <c:pt idx="12800">
                  <c:v>40712.916666666664</c:v>
                </c:pt>
                <c:pt idx="12801">
                  <c:v>40712.958333333336</c:v>
                </c:pt>
                <c:pt idx="12802">
                  <c:v>40713</c:v>
                </c:pt>
                <c:pt idx="12803">
                  <c:v>40713.041666666664</c:v>
                </c:pt>
                <c:pt idx="12804">
                  <c:v>40713.083333333336</c:v>
                </c:pt>
                <c:pt idx="12805">
                  <c:v>40713.125</c:v>
                </c:pt>
                <c:pt idx="12806">
                  <c:v>40713.166666666664</c:v>
                </c:pt>
                <c:pt idx="12807">
                  <c:v>40713.208333333336</c:v>
                </c:pt>
                <c:pt idx="12808">
                  <c:v>40713.25</c:v>
                </c:pt>
                <c:pt idx="12809">
                  <c:v>40713.291666666664</c:v>
                </c:pt>
                <c:pt idx="12810">
                  <c:v>40713.333333333336</c:v>
                </c:pt>
                <c:pt idx="12811">
                  <c:v>40713.375</c:v>
                </c:pt>
                <c:pt idx="12812">
                  <c:v>40713.416666666664</c:v>
                </c:pt>
                <c:pt idx="12813">
                  <c:v>40713.458333333336</c:v>
                </c:pt>
                <c:pt idx="12814">
                  <c:v>40713.5</c:v>
                </c:pt>
                <c:pt idx="12815">
                  <c:v>40713.541666666664</c:v>
                </c:pt>
                <c:pt idx="12816">
                  <c:v>40713.583333333336</c:v>
                </c:pt>
                <c:pt idx="12817">
                  <c:v>40713.625</c:v>
                </c:pt>
                <c:pt idx="12818">
                  <c:v>40713.666666666664</c:v>
                </c:pt>
                <c:pt idx="12819">
                  <c:v>40713.708333333336</c:v>
                </c:pt>
                <c:pt idx="12820">
                  <c:v>40713.75</c:v>
                </c:pt>
                <c:pt idx="12821">
                  <c:v>40713.791666666664</c:v>
                </c:pt>
                <c:pt idx="12822">
                  <c:v>40713.833333333336</c:v>
                </c:pt>
                <c:pt idx="12823">
                  <c:v>40713.875</c:v>
                </c:pt>
                <c:pt idx="12824">
                  <c:v>40713.916666666664</c:v>
                </c:pt>
                <c:pt idx="12825">
                  <c:v>40713.958333333336</c:v>
                </c:pt>
                <c:pt idx="12826">
                  <c:v>40714</c:v>
                </c:pt>
                <c:pt idx="12827">
                  <c:v>40714.041666666664</c:v>
                </c:pt>
                <c:pt idx="12828">
                  <c:v>40714.083333333336</c:v>
                </c:pt>
                <c:pt idx="12829">
                  <c:v>40714.125</c:v>
                </c:pt>
                <c:pt idx="12830">
                  <c:v>40714.166666666664</c:v>
                </c:pt>
                <c:pt idx="12831">
                  <c:v>40714.208333333336</c:v>
                </c:pt>
                <c:pt idx="12832">
                  <c:v>40714.25</c:v>
                </c:pt>
                <c:pt idx="12833">
                  <c:v>40714.291666666664</c:v>
                </c:pt>
                <c:pt idx="12834">
                  <c:v>40714.333333333336</c:v>
                </c:pt>
                <c:pt idx="12835">
                  <c:v>40714.375</c:v>
                </c:pt>
                <c:pt idx="12836">
                  <c:v>40714.416666666664</c:v>
                </c:pt>
                <c:pt idx="12837">
                  <c:v>40714.458333333336</c:v>
                </c:pt>
                <c:pt idx="12838">
                  <c:v>40714.5</c:v>
                </c:pt>
                <c:pt idx="12839">
                  <c:v>40714.541666666664</c:v>
                </c:pt>
                <c:pt idx="12840">
                  <c:v>40714.583333333336</c:v>
                </c:pt>
                <c:pt idx="12841">
                  <c:v>40714.625</c:v>
                </c:pt>
                <c:pt idx="12842">
                  <c:v>40714.666666666664</c:v>
                </c:pt>
                <c:pt idx="12843">
                  <c:v>40714.708333333336</c:v>
                </c:pt>
                <c:pt idx="12844">
                  <c:v>40714.75</c:v>
                </c:pt>
                <c:pt idx="12845">
                  <c:v>40714.791666666664</c:v>
                </c:pt>
                <c:pt idx="12846">
                  <c:v>40714.833333333336</c:v>
                </c:pt>
                <c:pt idx="12847">
                  <c:v>40714.875</c:v>
                </c:pt>
                <c:pt idx="12848">
                  <c:v>40714.916666666664</c:v>
                </c:pt>
                <c:pt idx="12849">
                  <c:v>40714.958333333336</c:v>
                </c:pt>
                <c:pt idx="12850">
                  <c:v>40715</c:v>
                </c:pt>
                <c:pt idx="12851">
                  <c:v>40715.041666666664</c:v>
                </c:pt>
                <c:pt idx="12852">
                  <c:v>40715.083333333336</c:v>
                </c:pt>
                <c:pt idx="12853">
                  <c:v>40715.125</c:v>
                </c:pt>
                <c:pt idx="12854">
                  <c:v>40715.166666666664</c:v>
                </c:pt>
                <c:pt idx="12855">
                  <c:v>40715.208333333336</c:v>
                </c:pt>
                <c:pt idx="12856">
                  <c:v>40715.25</c:v>
                </c:pt>
                <c:pt idx="12857">
                  <c:v>40715.291666666664</c:v>
                </c:pt>
                <c:pt idx="12858">
                  <c:v>40715.333333333336</c:v>
                </c:pt>
                <c:pt idx="12859">
                  <c:v>40715.375</c:v>
                </c:pt>
                <c:pt idx="12860">
                  <c:v>40715.416666666664</c:v>
                </c:pt>
                <c:pt idx="12861">
                  <c:v>40715.458333333336</c:v>
                </c:pt>
                <c:pt idx="12862">
                  <c:v>40715.5</c:v>
                </c:pt>
                <c:pt idx="12863">
                  <c:v>40715.541666666664</c:v>
                </c:pt>
                <c:pt idx="12864">
                  <c:v>40715.583333333336</c:v>
                </c:pt>
                <c:pt idx="12865">
                  <c:v>40715.625</c:v>
                </c:pt>
                <c:pt idx="12866">
                  <c:v>40715.666666666664</c:v>
                </c:pt>
                <c:pt idx="12867">
                  <c:v>40715.708333333336</c:v>
                </c:pt>
                <c:pt idx="12868">
                  <c:v>40715.75</c:v>
                </c:pt>
                <c:pt idx="12869">
                  <c:v>40715.791666666664</c:v>
                </c:pt>
                <c:pt idx="12870">
                  <c:v>40715.833333333336</c:v>
                </c:pt>
                <c:pt idx="12871">
                  <c:v>40715.875</c:v>
                </c:pt>
                <c:pt idx="12872">
                  <c:v>40715.916666666664</c:v>
                </c:pt>
                <c:pt idx="12873">
                  <c:v>40715.958333333336</c:v>
                </c:pt>
                <c:pt idx="12874">
                  <c:v>40716</c:v>
                </c:pt>
                <c:pt idx="12875">
                  <c:v>40716.041666666664</c:v>
                </c:pt>
                <c:pt idx="12876">
                  <c:v>40716.083333333336</c:v>
                </c:pt>
                <c:pt idx="12877">
                  <c:v>40716.125</c:v>
                </c:pt>
                <c:pt idx="12878">
                  <c:v>40716.166666666664</c:v>
                </c:pt>
                <c:pt idx="12879">
                  <c:v>40716.208333333336</c:v>
                </c:pt>
                <c:pt idx="12880">
                  <c:v>40716.25</c:v>
                </c:pt>
                <c:pt idx="12881">
                  <c:v>40716.291666666664</c:v>
                </c:pt>
                <c:pt idx="12882">
                  <c:v>40716.333333333336</c:v>
                </c:pt>
                <c:pt idx="12883">
                  <c:v>40716.375</c:v>
                </c:pt>
                <c:pt idx="12884">
                  <c:v>40716.416666666664</c:v>
                </c:pt>
                <c:pt idx="12885">
                  <c:v>40716.458333333336</c:v>
                </c:pt>
                <c:pt idx="12886">
                  <c:v>40716.5</c:v>
                </c:pt>
                <c:pt idx="12887">
                  <c:v>40716.541666666664</c:v>
                </c:pt>
                <c:pt idx="12888">
                  <c:v>40716.583333333336</c:v>
                </c:pt>
                <c:pt idx="12889">
                  <c:v>40716.625</c:v>
                </c:pt>
                <c:pt idx="12890">
                  <c:v>40716.666666666664</c:v>
                </c:pt>
                <c:pt idx="12891">
                  <c:v>40716.708333333336</c:v>
                </c:pt>
                <c:pt idx="12892">
                  <c:v>40716.75</c:v>
                </c:pt>
                <c:pt idx="12893">
                  <c:v>40716.791666666664</c:v>
                </c:pt>
                <c:pt idx="12894">
                  <c:v>40716.833333333336</c:v>
                </c:pt>
                <c:pt idx="12895">
                  <c:v>40716.875</c:v>
                </c:pt>
                <c:pt idx="12896">
                  <c:v>40716.916666666664</c:v>
                </c:pt>
                <c:pt idx="12897">
                  <c:v>40716.958333333336</c:v>
                </c:pt>
                <c:pt idx="12898">
                  <c:v>40717</c:v>
                </c:pt>
                <c:pt idx="12899">
                  <c:v>40717.041666666664</c:v>
                </c:pt>
                <c:pt idx="12900">
                  <c:v>40717.083333333336</c:v>
                </c:pt>
                <c:pt idx="12901">
                  <c:v>40717.125</c:v>
                </c:pt>
                <c:pt idx="12902">
                  <c:v>40717.166666666664</c:v>
                </c:pt>
                <c:pt idx="12903">
                  <c:v>40717.208333333336</c:v>
                </c:pt>
                <c:pt idx="12904">
                  <c:v>40717.25</c:v>
                </c:pt>
                <c:pt idx="12905">
                  <c:v>40717.291666666664</c:v>
                </c:pt>
                <c:pt idx="12906">
                  <c:v>40717.333333333336</c:v>
                </c:pt>
                <c:pt idx="12907">
                  <c:v>40717.375</c:v>
                </c:pt>
                <c:pt idx="12908">
                  <c:v>40717.416666666664</c:v>
                </c:pt>
                <c:pt idx="12909">
                  <c:v>40717.458333333336</c:v>
                </c:pt>
                <c:pt idx="12910">
                  <c:v>40717.5</c:v>
                </c:pt>
                <c:pt idx="12911">
                  <c:v>40717.541666666664</c:v>
                </c:pt>
                <c:pt idx="12912">
                  <c:v>40717.583333333336</c:v>
                </c:pt>
                <c:pt idx="12913">
                  <c:v>40717.625</c:v>
                </c:pt>
                <c:pt idx="12914">
                  <c:v>40717.666666666664</c:v>
                </c:pt>
                <c:pt idx="12915">
                  <c:v>40717.708333333336</c:v>
                </c:pt>
                <c:pt idx="12916">
                  <c:v>40717.75</c:v>
                </c:pt>
                <c:pt idx="12917">
                  <c:v>40717.791666666664</c:v>
                </c:pt>
                <c:pt idx="12918">
                  <c:v>40717.833333333336</c:v>
                </c:pt>
                <c:pt idx="12919">
                  <c:v>40717.875</c:v>
                </c:pt>
                <c:pt idx="12920">
                  <c:v>40717.916666666664</c:v>
                </c:pt>
                <c:pt idx="12921">
                  <c:v>40717.958333333336</c:v>
                </c:pt>
                <c:pt idx="12922">
                  <c:v>40718</c:v>
                </c:pt>
                <c:pt idx="12923">
                  <c:v>40718.041666666664</c:v>
                </c:pt>
                <c:pt idx="12924">
                  <c:v>40718.083333333336</c:v>
                </c:pt>
                <c:pt idx="12925">
                  <c:v>40718.125</c:v>
                </c:pt>
                <c:pt idx="12926">
                  <c:v>40718.166666666664</c:v>
                </c:pt>
                <c:pt idx="12927">
                  <c:v>40718.208333333336</c:v>
                </c:pt>
                <c:pt idx="12928">
                  <c:v>40718.25</c:v>
                </c:pt>
                <c:pt idx="12929">
                  <c:v>40718.291666666664</c:v>
                </c:pt>
                <c:pt idx="12930">
                  <c:v>40718.333333333336</c:v>
                </c:pt>
                <c:pt idx="12931">
                  <c:v>40718.375</c:v>
                </c:pt>
                <c:pt idx="12932">
                  <c:v>40718.416666666664</c:v>
                </c:pt>
                <c:pt idx="12933">
                  <c:v>40718.458333333336</c:v>
                </c:pt>
                <c:pt idx="12934">
                  <c:v>40718.5</c:v>
                </c:pt>
                <c:pt idx="12935">
                  <c:v>40718.541666666664</c:v>
                </c:pt>
                <c:pt idx="12936">
                  <c:v>40718.583333333336</c:v>
                </c:pt>
                <c:pt idx="12937">
                  <c:v>40718.625</c:v>
                </c:pt>
                <c:pt idx="12938">
                  <c:v>40718.666666666664</c:v>
                </c:pt>
                <c:pt idx="12939">
                  <c:v>40718.708333333336</c:v>
                </c:pt>
                <c:pt idx="12940">
                  <c:v>40718.75</c:v>
                </c:pt>
                <c:pt idx="12941">
                  <c:v>40718.791666666664</c:v>
                </c:pt>
                <c:pt idx="12942">
                  <c:v>40718.833333333336</c:v>
                </c:pt>
                <c:pt idx="12943">
                  <c:v>40718.875</c:v>
                </c:pt>
                <c:pt idx="12944">
                  <c:v>40718.916666666664</c:v>
                </c:pt>
                <c:pt idx="12945">
                  <c:v>40718.958333333336</c:v>
                </c:pt>
                <c:pt idx="12946">
                  <c:v>40719</c:v>
                </c:pt>
                <c:pt idx="12947">
                  <c:v>40719.041666666664</c:v>
                </c:pt>
                <c:pt idx="12948">
                  <c:v>40719.083333333336</c:v>
                </c:pt>
                <c:pt idx="12949">
                  <c:v>40719.125</c:v>
                </c:pt>
                <c:pt idx="12950">
                  <c:v>40719.166666666664</c:v>
                </c:pt>
                <c:pt idx="12951">
                  <c:v>40719.208333333336</c:v>
                </c:pt>
                <c:pt idx="12952">
                  <c:v>40719.25</c:v>
                </c:pt>
                <c:pt idx="12953">
                  <c:v>40719.291666666664</c:v>
                </c:pt>
                <c:pt idx="12954">
                  <c:v>40719.333333333336</c:v>
                </c:pt>
                <c:pt idx="12955">
                  <c:v>40719.375</c:v>
                </c:pt>
                <c:pt idx="12956">
                  <c:v>40719.416666666664</c:v>
                </c:pt>
                <c:pt idx="12957">
                  <c:v>40719.458333333336</c:v>
                </c:pt>
                <c:pt idx="12958">
                  <c:v>40719.5</c:v>
                </c:pt>
                <c:pt idx="12959">
                  <c:v>40719.541666666664</c:v>
                </c:pt>
                <c:pt idx="12960">
                  <c:v>40719.583333333336</c:v>
                </c:pt>
                <c:pt idx="12961">
                  <c:v>40719.625</c:v>
                </c:pt>
                <c:pt idx="12962">
                  <c:v>40719.666666666664</c:v>
                </c:pt>
                <c:pt idx="12963">
                  <c:v>40719.708333333336</c:v>
                </c:pt>
                <c:pt idx="12964">
                  <c:v>40719.75</c:v>
                </c:pt>
                <c:pt idx="12965">
                  <c:v>40719.791666666664</c:v>
                </c:pt>
                <c:pt idx="12966">
                  <c:v>40719.833333333336</c:v>
                </c:pt>
                <c:pt idx="12967">
                  <c:v>40719.875</c:v>
                </c:pt>
                <c:pt idx="12968">
                  <c:v>40719.916666666664</c:v>
                </c:pt>
                <c:pt idx="12969">
                  <c:v>40719.958333333336</c:v>
                </c:pt>
                <c:pt idx="12970">
                  <c:v>40720</c:v>
                </c:pt>
                <c:pt idx="12971">
                  <c:v>40720.041666666664</c:v>
                </c:pt>
                <c:pt idx="12972">
                  <c:v>40720.083333333336</c:v>
                </c:pt>
                <c:pt idx="12973">
                  <c:v>40720.125</c:v>
                </c:pt>
                <c:pt idx="12974">
                  <c:v>40720.166666666664</c:v>
                </c:pt>
                <c:pt idx="12975">
                  <c:v>40720.208333333336</c:v>
                </c:pt>
                <c:pt idx="12976">
                  <c:v>40720.25</c:v>
                </c:pt>
                <c:pt idx="12977">
                  <c:v>40720.291666666664</c:v>
                </c:pt>
                <c:pt idx="12978">
                  <c:v>40720.333333333336</c:v>
                </c:pt>
                <c:pt idx="12979">
                  <c:v>40720.375</c:v>
                </c:pt>
                <c:pt idx="12980">
                  <c:v>40720.416666666664</c:v>
                </c:pt>
                <c:pt idx="12981">
                  <c:v>40720.458333333336</c:v>
                </c:pt>
                <c:pt idx="12982">
                  <c:v>40720.5</c:v>
                </c:pt>
                <c:pt idx="12983">
                  <c:v>40720.541666666664</c:v>
                </c:pt>
                <c:pt idx="12984">
                  <c:v>40720.583333333336</c:v>
                </c:pt>
                <c:pt idx="12985">
                  <c:v>40720.625</c:v>
                </c:pt>
                <c:pt idx="12986">
                  <c:v>40720.666666666664</c:v>
                </c:pt>
                <c:pt idx="12987">
                  <c:v>40720.708333333336</c:v>
                </c:pt>
                <c:pt idx="12988">
                  <c:v>40720.75</c:v>
                </c:pt>
                <c:pt idx="12989">
                  <c:v>40720.791666666664</c:v>
                </c:pt>
                <c:pt idx="12990">
                  <c:v>40720.833333333336</c:v>
                </c:pt>
                <c:pt idx="12991">
                  <c:v>40720.875</c:v>
                </c:pt>
                <c:pt idx="12992">
                  <c:v>40720.916666666664</c:v>
                </c:pt>
                <c:pt idx="12993">
                  <c:v>40720.958333333336</c:v>
                </c:pt>
                <c:pt idx="12994">
                  <c:v>40721</c:v>
                </c:pt>
                <c:pt idx="12995">
                  <c:v>40721.041666666664</c:v>
                </c:pt>
                <c:pt idx="12996">
                  <c:v>40721.083333333336</c:v>
                </c:pt>
                <c:pt idx="12997">
                  <c:v>40721.125</c:v>
                </c:pt>
                <c:pt idx="12998">
                  <c:v>40721.166666666664</c:v>
                </c:pt>
                <c:pt idx="12999">
                  <c:v>40721.416666666664</c:v>
                </c:pt>
                <c:pt idx="13000">
                  <c:v>40721.458333333336</c:v>
                </c:pt>
                <c:pt idx="13001">
                  <c:v>40721.5</c:v>
                </c:pt>
                <c:pt idx="13002">
                  <c:v>40721.541666666664</c:v>
                </c:pt>
                <c:pt idx="13003">
                  <c:v>40721.583333333336</c:v>
                </c:pt>
                <c:pt idx="13004">
                  <c:v>40721.625</c:v>
                </c:pt>
                <c:pt idx="13005">
                  <c:v>40721.666666666664</c:v>
                </c:pt>
                <c:pt idx="13006">
                  <c:v>40721.708333333336</c:v>
                </c:pt>
                <c:pt idx="13007">
                  <c:v>40721.75</c:v>
                </c:pt>
                <c:pt idx="13008">
                  <c:v>40721.791666666664</c:v>
                </c:pt>
                <c:pt idx="13009">
                  <c:v>40721.833333333336</c:v>
                </c:pt>
                <c:pt idx="13010">
                  <c:v>40721.875</c:v>
                </c:pt>
                <c:pt idx="13011">
                  <c:v>40721.916666666664</c:v>
                </c:pt>
                <c:pt idx="13012">
                  <c:v>40721.958333333336</c:v>
                </c:pt>
                <c:pt idx="13013">
                  <c:v>40722</c:v>
                </c:pt>
                <c:pt idx="13014">
                  <c:v>40722.041666666664</c:v>
                </c:pt>
                <c:pt idx="13015">
                  <c:v>40722.083333333336</c:v>
                </c:pt>
                <c:pt idx="13016">
                  <c:v>40722.125</c:v>
                </c:pt>
                <c:pt idx="13017">
                  <c:v>40722.166666666664</c:v>
                </c:pt>
                <c:pt idx="13018">
                  <c:v>40722.208333333336</c:v>
                </c:pt>
                <c:pt idx="13019">
                  <c:v>40722.25</c:v>
                </c:pt>
                <c:pt idx="13020">
                  <c:v>40722.291666666664</c:v>
                </c:pt>
                <c:pt idx="13021">
                  <c:v>40722.333333333336</c:v>
                </c:pt>
                <c:pt idx="13022">
                  <c:v>40722.375</c:v>
                </c:pt>
                <c:pt idx="13023">
                  <c:v>40722.416666666664</c:v>
                </c:pt>
                <c:pt idx="13024">
                  <c:v>40722.458333333336</c:v>
                </c:pt>
                <c:pt idx="13025">
                  <c:v>40722.5</c:v>
                </c:pt>
                <c:pt idx="13026">
                  <c:v>40722.541666666664</c:v>
                </c:pt>
                <c:pt idx="13027">
                  <c:v>40722.583333333336</c:v>
                </c:pt>
                <c:pt idx="13028">
                  <c:v>40722.625</c:v>
                </c:pt>
                <c:pt idx="13029">
                  <c:v>40722.666666666664</c:v>
                </c:pt>
                <c:pt idx="13030">
                  <c:v>40722.708333333336</c:v>
                </c:pt>
                <c:pt idx="13031">
                  <c:v>40722.75</c:v>
                </c:pt>
                <c:pt idx="13032">
                  <c:v>40722.791666666664</c:v>
                </c:pt>
                <c:pt idx="13033">
                  <c:v>40722.833333333336</c:v>
                </c:pt>
                <c:pt idx="13034">
                  <c:v>40722.875</c:v>
                </c:pt>
                <c:pt idx="13035">
                  <c:v>40722.916666666664</c:v>
                </c:pt>
                <c:pt idx="13036">
                  <c:v>40722.958333333336</c:v>
                </c:pt>
                <c:pt idx="13037">
                  <c:v>40723</c:v>
                </c:pt>
                <c:pt idx="13038">
                  <c:v>40723.041666666664</c:v>
                </c:pt>
                <c:pt idx="13039">
                  <c:v>40723.083333333336</c:v>
                </c:pt>
                <c:pt idx="13040">
                  <c:v>40723.125</c:v>
                </c:pt>
                <c:pt idx="13041">
                  <c:v>40723.166666666664</c:v>
                </c:pt>
                <c:pt idx="13042">
                  <c:v>40723.208333333336</c:v>
                </c:pt>
                <c:pt idx="13043">
                  <c:v>40723.25</c:v>
                </c:pt>
                <c:pt idx="13044">
                  <c:v>40723.291666666664</c:v>
                </c:pt>
                <c:pt idx="13045">
                  <c:v>40723.333333333336</c:v>
                </c:pt>
                <c:pt idx="13046">
                  <c:v>40723.375</c:v>
                </c:pt>
                <c:pt idx="13047">
                  <c:v>40723.416666666664</c:v>
                </c:pt>
                <c:pt idx="13048">
                  <c:v>40723.458333333336</c:v>
                </c:pt>
                <c:pt idx="13049">
                  <c:v>40723.5</c:v>
                </c:pt>
                <c:pt idx="13050">
                  <c:v>40723.541666666664</c:v>
                </c:pt>
                <c:pt idx="13051">
                  <c:v>40723.583333333336</c:v>
                </c:pt>
                <c:pt idx="13052">
                  <c:v>40723.625</c:v>
                </c:pt>
                <c:pt idx="13053">
                  <c:v>40723.666666666664</c:v>
                </c:pt>
                <c:pt idx="13054">
                  <c:v>40723.708333333336</c:v>
                </c:pt>
                <c:pt idx="13055">
                  <c:v>40723.75</c:v>
                </c:pt>
                <c:pt idx="13056">
                  <c:v>40723.791666666664</c:v>
                </c:pt>
                <c:pt idx="13057">
                  <c:v>40723.833333333336</c:v>
                </c:pt>
                <c:pt idx="13058">
                  <c:v>40723.875</c:v>
                </c:pt>
                <c:pt idx="13059">
                  <c:v>40723.916666666664</c:v>
                </c:pt>
                <c:pt idx="13060">
                  <c:v>40723.958333333336</c:v>
                </c:pt>
                <c:pt idx="13061">
                  <c:v>40724</c:v>
                </c:pt>
                <c:pt idx="13062">
                  <c:v>40724.041666666664</c:v>
                </c:pt>
                <c:pt idx="13063">
                  <c:v>40724.083333333336</c:v>
                </c:pt>
                <c:pt idx="13064">
                  <c:v>40724.125</c:v>
                </c:pt>
                <c:pt idx="13065">
                  <c:v>40724.166666666664</c:v>
                </c:pt>
                <c:pt idx="13066">
                  <c:v>40724.208333333336</c:v>
                </c:pt>
                <c:pt idx="13067">
                  <c:v>40724.25</c:v>
                </c:pt>
                <c:pt idx="13068">
                  <c:v>40724.291666666664</c:v>
                </c:pt>
                <c:pt idx="13069">
                  <c:v>40724.333333333336</c:v>
                </c:pt>
                <c:pt idx="13070">
                  <c:v>40724.375</c:v>
                </c:pt>
                <c:pt idx="13071">
                  <c:v>40724.416666666664</c:v>
                </c:pt>
                <c:pt idx="13072">
                  <c:v>40724.458333333336</c:v>
                </c:pt>
                <c:pt idx="13073">
                  <c:v>40724.5</c:v>
                </c:pt>
                <c:pt idx="13074">
                  <c:v>40724.541666666664</c:v>
                </c:pt>
                <c:pt idx="13075">
                  <c:v>40724.583333333336</c:v>
                </c:pt>
                <c:pt idx="13076">
                  <c:v>40724.625</c:v>
                </c:pt>
                <c:pt idx="13077">
                  <c:v>40724.666666666664</c:v>
                </c:pt>
                <c:pt idx="13078">
                  <c:v>40724.708333333336</c:v>
                </c:pt>
                <c:pt idx="13079">
                  <c:v>40724.75</c:v>
                </c:pt>
                <c:pt idx="13080">
                  <c:v>40724.791666666664</c:v>
                </c:pt>
                <c:pt idx="13081">
                  <c:v>40724.833333333336</c:v>
                </c:pt>
                <c:pt idx="13082">
                  <c:v>40724.875</c:v>
                </c:pt>
                <c:pt idx="13083">
                  <c:v>40724.916666666664</c:v>
                </c:pt>
                <c:pt idx="13084">
                  <c:v>40724.958333333336</c:v>
                </c:pt>
                <c:pt idx="13085">
                  <c:v>40725</c:v>
                </c:pt>
                <c:pt idx="13086">
                  <c:v>40725.041666666664</c:v>
                </c:pt>
                <c:pt idx="13087">
                  <c:v>40725.083333333336</c:v>
                </c:pt>
                <c:pt idx="13088">
                  <c:v>40725.125</c:v>
                </c:pt>
                <c:pt idx="13089">
                  <c:v>40725.166666666664</c:v>
                </c:pt>
                <c:pt idx="13090">
                  <c:v>40725.208333333336</c:v>
                </c:pt>
                <c:pt idx="13091">
                  <c:v>40725.25</c:v>
                </c:pt>
                <c:pt idx="13092">
                  <c:v>40725.291666666664</c:v>
                </c:pt>
                <c:pt idx="13093">
                  <c:v>40725.333333333336</c:v>
                </c:pt>
                <c:pt idx="13094">
                  <c:v>40725.375</c:v>
                </c:pt>
                <c:pt idx="13095">
                  <c:v>40725.416666666664</c:v>
                </c:pt>
                <c:pt idx="13096">
                  <c:v>40725.458333333336</c:v>
                </c:pt>
                <c:pt idx="13097">
                  <c:v>40725.5</c:v>
                </c:pt>
                <c:pt idx="13098">
                  <c:v>40725.541666666664</c:v>
                </c:pt>
                <c:pt idx="13099">
                  <c:v>40725.583333333336</c:v>
                </c:pt>
                <c:pt idx="13100">
                  <c:v>40725.625</c:v>
                </c:pt>
                <c:pt idx="13101">
                  <c:v>40725.666666666664</c:v>
                </c:pt>
                <c:pt idx="13102">
                  <c:v>40725.708333333336</c:v>
                </c:pt>
                <c:pt idx="13103">
                  <c:v>40725.75</c:v>
                </c:pt>
                <c:pt idx="13104">
                  <c:v>40725.791666666664</c:v>
                </c:pt>
                <c:pt idx="13105">
                  <c:v>40725.833333333336</c:v>
                </c:pt>
                <c:pt idx="13106">
                  <c:v>40725.875</c:v>
                </c:pt>
                <c:pt idx="13107">
                  <c:v>40725.916666666664</c:v>
                </c:pt>
                <c:pt idx="13108">
                  <c:v>40725.958333333336</c:v>
                </c:pt>
                <c:pt idx="13109">
                  <c:v>40726</c:v>
                </c:pt>
                <c:pt idx="13110">
                  <c:v>40726.041666666664</c:v>
                </c:pt>
                <c:pt idx="13111">
                  <c:v>40726.083333333336</c:v>
                </c:pt>
                <c:pt idx="13112">
                  <c:v>40726.125</c:v>
                </c:pt>
                <c:pt idx="13113">
                  <c:v>40726.166666666664</c:v>
                </c:pt>
                <c:pt idx="13114">
                  <c:v>40726.208333333336</c:v>
                </c:pt>
                <c:pt idx="13115">
                  <c:v>40726.25</c:v>
                </c:pt>
                <c:pt idx="13116">
                  <c:v>40726.291666666664</c:v>
                </c:pt>
                <c:pt idx="13117">
                  <c:v>40726.333333333336</c:v>
                </c:pt>
                <c:pt idx="13118">
                  <c:v>40726.375</c:v>
                </c:pt>
                <c:pt idx="13119">
                  <c:v>40726.416666666664</c:v>
                </c:pt>
                <c:pt idx="13120">
                  <c:v>40726.458333333336</c:v>
                </c:pt>
                <c:pt idx="13121">
                  <c:v>40726.5</c:v>
                </c:pt>
                <c:pt idx="13122">
                  <c:v>40726.541666666664</c:v>
                </c:pt>
                <c:pt idx="13123">
                  <c:v>40726.583333333336</c:v>
                </c:pt>
                <c:pt idx="13124">
                  <c:v>40726.625</c:v>
                </c:pt>
                <c:pt idx="13125">
                  <c:v>40726.666666666664</c:v>
                </c:pt>
                <c:pt idx="13126">
                  <c:v>40726.708333333336</c:v>
                </c:pt>
                <c:pt idx="13127">
                  <c:v>40726.75</c:v>
                </c:pt>
                <c:pt idx="13128">
                  <c:v>40726.791666666664</c:v>
                </c:pt>
                <c:pt idx="13129">
                  <c:v>40726.833333333336</c:v>
                </c:pt>
                <c:pt idx="13130">
                  <c:v>40726.875</c:v>
                </c:pt>
                <c:pt idx="13131">
                  <c:v>40726.916666666664</c:v>
                </c:pt>
                <c:pt idx="13132">
                  <c:v>40726.958333333336</c:v>
                </c:pt>
                <c:pt idx="13133">
                  <c:v>40727</c:v>
                </c:pt>
                <c:pt idx="13134">
                  <c:v>40727.041666666664</c:v>
                </c:pt>
                <c:pt idx="13135">
                  <c:v>40727.083333333336</c:v>
                </c:pt>
                <c:pt idx="13136">
                  <c:v>40727.125</c:v>
                </c:pt>
                <c:pt idx="13137">
                  <c:v>40727.166666666664</c:v>
                </c:pt>
                <c:pt idx="13138">
                  <c:v>40727.208333333336</c:v>
                </c:pt>
                <c:pt idx="13139">
                  <c:v>40727.25</c:v>
                </c:pt>
                <c:pt idx="13140">
                  <c:v>40727.291666666664</c:v>
                </c:pt>
                <c:pt idx="13141">
                  <c:v>40727.333333333336</c:v>
                </c:pt>
                <c:pt idx="13142">
                  <c:v>40727.375</c:v>
                </c:pt>
                <c:pt idx="13143">
                  <c:v>40727.416666666664</c:v>
                </c:pt>
                <c:pt idx="13144">
                  <c:v>40727.458333333336</c:v>
                </c:pt>
                <c:pt idx="13145">
                  <c:v>40727.5</c:v>
                </c:pt>
                <c:pt idx="13146">
                  <c:v>40727.541666666664</c:v>
                </c:pt>
                <c:pt idx="13147">
                  <c:v>40727.583333333336</c:v>
                </c:pt>
                <c:pt idx="13148">
                  <c:v>40727.625</c:v>
                </c:pt>
                <c:pt idx="13149">
                  <c:v>40727.666666666664</c:v>
                </c:pt>
                <c:pt idx="13150">
                  <c:v>40727.708333333336</c:v>
                </c:pt>
                <c:pt idx="13151">
                  <c:v>40727.75</c:v>
                </c:pt>
                <c:pt idx="13152">
                  <c:v>40727.791666666664</c:v>
                </c:pt>
                <c:pt idx="13153">
                  <c:v>40727.833333333336</c:v>
                </c:pt>
                <c:pt idx="13154">
                  <c:v>40727.875</c:v>
                </c:pt>
                <c:pt idx="13155">
                  <c:v>40728.25</c:v>
                </c:pt>
                <c:pt idx="13156">
                  <c:v>40728.291666666664</c:v>
                </c:pt>
                <c:pt idx="13157">
                  <c:v>40728.333333333336</c:v>
                </c:pt>
                <c:pt idx="13158">
                  <c:v>40728.375</c:v>
                </c:pt>
                <c:pt idx="13159">
                  <c:v>40728.416666666664</c:v>
                </c:pt>
                <c:pt idx="13160">
                  <c:v>40728.458333333336</c:v>
                </c:pt>
                <c:pt idx="13161">
                  <c:v>40728.5</c:v>
                </c:pt>
                <c:pt idx="13162">
                  <c:v>40728.541666666664</c:v>
                </c:pt>
                <c:pt idx="13163">
                  <c:v>40728.583333333336</c:v>
                </c:pt>
                <c:pt idx="13164">
                  <c:v>40728.625</c:v>
                </c:pt>
                <c:pt idx="13165">
                  <c:v>40728.666666666664</c:v>
                </c:pt>
                <c:pt idx="13166">
                  <c:v>40728.708333333336</c:v>
                </c:pt>
                <c:pt idx="13167">
                  <c:v>40728.75</c:v>
                </c:pt>
                <c:pt idx="13168">
                  <c:v>40728.791666666664</c:v>
                </c:pt>
                <c:pt idx="13169">
                  <c:v>40728.833333333336</c:v>
                </c:pt>
                <c:pt idx="13170">
                  <c:v>40728.875</c:v>
                </c:pt>
                <c:pt idx="13171">
                  <c:v>40728.916666666664</c:v>
                </c:pt>
                <c:pt idx="13172">
                  <c:v>40728.958333333336</c:v>
                </c:pt>
                <c:pt idx="13173">
                  <c:v>40729</c:v>
                </c:pt>
                <c:pt idx="13174">
                  <c:v>40729.041666666664</c:v>
                </c:pt>
                <c:pt idx="13175">
                  <c:v>40729.083333333336</c:v>
                </c:pt>
                <c:pt idx="13176">
                  <c:v>40729.125</c:v>
                </c:pt>
                <c:pt idx="13177">
                  <c:v>40729.166666666664</c:v>
                </c:pt>
                <c:pt idx="13178">
                  <c:v>40729.208333333336</c:v>
                </c:pt>
                <c:pt idx="13179">
                  <c:v>40729.25</c:v>
                </c:pt>
                <c:pt idx="13180">
                  <c:v>40729.291666666664</c:v>
                </c:pt>
                <c:pt idx="13181">
                  <c:v>40729.333333333336</c:v>
                </c:pt>
                <c:pt idx="13182">
                  <c:v>40729.375</c:v>
                </c:pt>
                <c:pt idx="13183">
                  <c:v>40729.416666666664</c:v>
                </c:pt>
                <c:pt idx="13184">
                  <c:v>40729.458333333336</c:v>
                </c:pt>
                <c:pt idx="13185">
                  <c:v>40729.5</c:v>
                </c:pt>
                <c:pt idx="13186">
                  <c:v>40729.541666666664</c:v>
                </c:pt>
                <c:pt idx="13187">
                  <c:v>40729.583333333336</c:v>
                </c:pt>
                <c:pt idx="13188">
                  <c:v>40729.625</c:v>
                </c:pt>
                <c:pt idx="13189">
                  <c:v>40729.666666666664</c:v>
                </c:pt>
                <c:pt idx="13190">
                  <c:v>40729.708333333336</c:v>
                </c:pt>
                <c:pt idx="13191">
                  <c:v>40729.75</c:v>
                </c:pt>
                <c:pt idx="13192">
                  <c:v>40729.791666666664</c:v>
                </c:pt>
                <c:pt idx="13193">
                  <c:v>40729.833333333336</c:v>
                </c:pt>
                <c:pt idx="13194">
                  <c:v>40729.875</c:v>
                </c:pt>
                <c:pt idx="13195">
                  <c:v>40729.916666666664</c:v>
                </c:pt>
                <c:pt idx="13196">
                  <c:v>40729.958333333336</c:v>
                </c:pt>
                <c:pt idx="13197">
                  <c:v>40730</c:v>
                </c:pt>
                <c:pt idx="13198">
                  <c:v>40730.041666666664</c:v>
                </c:pt>
                <c:pt idx="13199">
                  <c:v>40730.083333333336</c:v>
                </c:pt>
                <c:pt idx="13200">
                  <c:v>40730.125</c:v>
                </c:pt>
                <c:pt idx="13201">
                  <c:v>40730.166666666664</c:v>
                </c:pt>
                <c:pt idx="13202">
                  <c:v>40730.208333333336</c:v>
                </c:pt>
                <c:pt idx="13203">
                  <c:v>40730.25</c:v>
                </c:pt>
                <c:pt idx="13204">
                  <c:v>40730.291666666664</c:v>
                </c:pt>
                <c:pt idx="13205">
                  <c:v>40730.333333333336</c:v>
                </c:pt>
                <c:pt idx="13206">
                  <c:v>40730.375</c:v>
                </c:pt>
                <c:pt idx="13207">
                  <c:v>40730.416666666664</c:v>
                </c:pt>
                <c:pt idx="13208">
                  <c:v>40730.458333333336</c:v>
                </c:pt>
                <c:pt idx="13209">
                  <c:v>40730.5</c:v>
                </c:pt>
                <c:pt idx="13210">
                  <c:v>40730.541666666664</c:v>
                </c:pt>
                <c:pt idx="13211">
                  <c:v>40730.583333333336</c:v>
                </c:pt>
                <c:pt idx="13212">
                  <c:v>40730.625</c:v>
                </c:pt>
                <c:pt idx="13213">
                  <c:v>40730.666666666664</c:v>
                </c:pt>
                <c:pt idx="13214">
                  <c:v>40730.708333333336</c:v>
                </c:pt>
                <c:pt idx="13215">
                  <c:v>40730.75</c:v>
                </c:pt>
                <c:pt idx="13216">
                  <c:v>40730.791666666664</c:v>
                </c:pt>
                <c:pt idx="13217">
                  <c:v>40730.833333333336</c:v>
                </c:pt>
                <c:pt idx="13218">
                  <c:v>40730.875</c:v>
                </c:pt>
                <c:pt idx="13219">
                  <c:v>40730.916666666664</c:v>
                </c:pt>
                <c:pt idx="13220">
                  <c:v>40730.958333333336</c:v>
                </c:pt>
                <c:pt idx="13221">
                  <c:v>40731</c:v>
                </c:pt>
                <c:pt idx="13222">
                  <c:v>40731.041666666664</c:v>
                </c:pt>
                <c:pt idx="13223">
                  <c:v>40731.083333333336</c:v>
                </c:pt>
                <c:pt idx="13224">
                  <c:v>40731.125</c:v>
                </c:pt>
                <c:pt idx="13225">
                  <c:v>40731.166666666664</c:v>
                </c:pt>
                <c:pt idx="13226">
                  <c:v>40731.208333333336</c:v>
                </c:pt>
                <c:pt idx="13227">
                  <c:v>40731.25</c:v>
                </c:pt>
                <c:pt idx="13228">
                  <c:v>40731.291666666664</c:v>
                </c:pt>
                <c:pt idx="13229">
                  <c:v>40731.333333333336</c:v>
                </c:pt>
                <c:pt idx="13230">
                  <c:v>40731.375</c:v>
                </c:pt>
                <c:pt idx="13231">
                  <c:v>40731.416666666664</c:v>
                </c:pt>
                <c:pt idx="13232">
                  <c:v>40731.458333333336</c:v>
                </c:pt>
                <c:pt idx="13233">
                  <c:v>40731.5</c:v>
                </c:pt>
                <c:pt idx="13234">
                  <c:v>40731.541666666664</c:v>
                </c:pt>
                <c:pt idx="13235">
                  <c:v>40731.583333333336</c:v>
                </c:pt>
                <c:pt idx="13236">
                  <c:v>40731.625</c:v>
                </c:pt>
                <c:pt idx="13237">
                  <c:v>40731.666666666664</c:v>
                </c:pt>
                <c:pt idx="13238">
                  <c:v>40731.708333333336</c:v>
                </c:pt>
                <c:pt idx="13239">
                  <c:v>40731.75</c:v>
                </c:pt>
                <c:pt idx="13240">
                  <c:v>40731.791666666664</c:v>
                </c:pt>
                <c:pt idx="13241">
                  <c:v>40731.833333333336</c:v>
                </c:pt>
                <c:pt idx="13242">
                  <c:v>40731.875</c:v>
                </c:pt>
                <c:pt idx="13243">
                  <c:v>40731.916666666664</c:v>
                </c:pt>
                <c:pt idx="13244">
                  <c:v>40731.958333333336</c:v>
                </c:pt>
                <c:pt idx="13245">
                  <c:v>40732</c:v>
                </c:pt>
                <c:pt idx="13246">
                  <c:v>40732.041666666664</c:v>
                </c:pt>
                <c:pt idx="13247">
                  <c:v>40732.083333333336</c:v>
                </c:pt>
                <c:pt idx="13248">
                  <c:v>40732.125</c:v>
                </c:pt>
                <c:pt idx="13249">
                  <c:v>40732.166666666664</c:v>
                </c:pt>
                <c:pt idx="13250">
                  <c:v>40732.208333333336</c:v>
                </c:pt>
                <c:pt idx="13251">
                  <c:v>40732.25</c:v>
                </c:pt>
                <c:pt idx="13252">
                  <c:v>40732.291666666664</c:v>
                </c:pt>
                <c:pt idx="13253">
                  <c:v>40732.333333333336</c:v>
                </c:pt>
                <c:pt idx="13254">
                  <c:v>40732.375</c:v>
                </c:pt>
                <c:pt idx="13255">
                  <c:v>40732.416666666664</c:v>
                </c:pt>
                <c:pt idx="13256">
                  <c:v>40732.458333333336</c:v>
                </c:pt>
                <c:pt idx="13257">
                  <c:v>40732.5</c:v>
                </c:pt>
                <c:pt idx="13258">
                  <c:v>40732.541666666664</c:v>
                </c:pt>
                <c:pt idx="13259">
                  <c:v>40732.583333333336</c:v>
                </c:pt>
                <c:pt idx="13260">
                  <c:v>40732.625</c:v>
                </c:pt>
                <c:pt idx="13261">
                  <c:v>40732.666666666664</c:v>
                </c:pt>
                <c:pt idx="13262">
                  <c:v>40732.708333333336</c:v>
                </c:pt>
                <c:pt idx="13263">
                  <c:v>40732.75</c:v>
                </c:pt>
                <c:pt idx="13264">
                  <c:v>40732.791666666664</c:v>
                </c:pt>
                <c:pt idx="13265">
                  <c:v>40732.833333333336</c:v>
                </c:pt>
                <c:pt idx="13266">
                  <c:v>40732.875</c:v>
                </c:pt>
                <c:pt idx="13267">
                  <c:v>40732.916666666664</c:v>
                </c:pt>
                <c:pt idx="13268">
                  <c:v>40732.958333333336</c:v>
                </c:pt>
                <c:pt idx="13269">
                  <c:v>40733</c:v>
                </c:pt>
                <c:pt idx="13270">
                  <c:v>40733.041666666664</c:v>
                </c:pt>
                <c:pt idx="13271">
                  <c:v>40733.083333333336</c:v>
                </c:pt>
                <c:pt idx="13272">
                  <c:v>40733.125</c:v>
                </c:pt>
                <c:pt idx="13273">
                  <c:v>40733.166666666664</c:v>
                </c:pt>
                <c:pt idx="13274">
                  <c:v>40733.208333333336</c:v>
                </c:pt>
                <c:pt idx="13275">
                  <c:v>40733.25</c:v>
                </c:pt>
                <c:pt idx="13276">
                  <c:v>40733.291666666664</c:v>
                </c:pt>
                <c:pt idx="13277">
                  <c:v>40733.333333333336</c:v>
                </c:pt>
                <c:pt idx="13278">
                  <c:v>40733.375</c:v>
                </c:pt>
                <c:pt idx="13279">
                  <c:v>40733.416666666664</c:v>
                </c:pt>
                <c:pt idx="13280">
                  <c:v>40733.458333333336</c:v>
                </c:pt>
                <c:pt idx="13281">
                  <c:v>40733.5</c:v>
                </c:pt>
                <c:pt idx="13282">
                  <c:v>40733.541666666664</c:v>
                </c:pt>
                <c:pt idx="13283">
                  <c:v>40733.583333333336</c:v>
                </c:pt>
                <c:pt idx="13284">
                  <c:v>40733.625</c:v>
                </c:pt>
                <c:pt idx="13285">
                  <c:v>40733.666666666664</c:v>
                </c:pt>
                <c:pt idx="13286">
                  <c:v>40733.708333333336</c:v>
                </c:pt>
                <c:pt idx="13287">
                  <c:v>40733.75</c:v>
                </c:pt>
                <c:pt idx="13288">
                  <c:v>40733.791666666664</c:v>
                </c:pt>
                <c:pt idx="13289">
                  <c:v>40733.833333333336</c:v>
                </c:pt>
                <c:pt idx="13290">
                  <c:v>40733.875</c:v>
                </c:pt>
                <c:pt idx="13291">
                  <c:v>40733.916666666664</c:v>
                </c:pt>
                <c:pt idx="13292">
                  <c:v>40733.958333333336</c:v>
                </c:pt>
                <c:pt idx="13293">
                  <c:v>40734</c:v>
                </c:pt>
                <c:pt idx="13294">
                  <c:v>40734.041666666664</c:v>
                </c:pt>
                <c:pt idx="13295">
                  <c:v>40734.083333333336</c:v>
                </c:pt>
                <c:pt idx="13296">
                  <c:v>40734.125</c:v>
                </c:pt>
                <c:pt idx="13297">
                  <c:v>40734.166666666664</c:v>
                </c:pt>
                <c:pt idx="13298">
                  <c:v>40734.208333333336</c:v>
                </c:pt>
                <c:pt idx="13299">
                  <c:v>40734.25</c:v>
                </c:pt>
                <c:pt idx="13300">
                  <c:v>40734.291666666664</c:v>
                </c:pt>
                <c:pt idx="13301">
                  <c:v>40734.333333333336</c:v>
                </c:pt>
                <c:pt idx="13302">
                  <c:v>40734.375</c:v>
                </c:pt>
                <c:pt idx="13303">
                  <c:v>40734.416666666664</c:v>
                </c:pt>
                <c:pt idx="13304">
                  <c:v>40734.458333333336</c:v>
                </c:pt>
                <c:pt idx="13305">
                  <c:v>40734.5</c:v>
                </c:pt>
                <c:pt idx="13306">
                  <c:v>40734.541666666664</c:v>
                </c:pt>
                <c:pt idx="13307">
                  <c:v>40734.583333333336</c:v>
                </c:pt>
                <c:pt idx="13308">
                  <c:v>40734.625</c:v>
                </c:pt>
                <c:pt idx="13309">
                  <c:v>40734.666666666664</c:v>
                </c:pt>
                <c:pt idx="13310">
                  <c:v>40734.708333333336</c:v>
                </c:pt>
                <c:pt idx="13311">
                  <c:v>40734.75</c:v>
                </c:pt>
                <c:pt idx="13312">
                  <c:v>40734.791666666664</c:v>
                </c:pt>
                <c:pt idx="13313">
                  <c:v>40734.833333333336</c:v>
                </c:pt>
                <c:pt idx="13314">
                  <c:v>40734.875</c:v>
                </c:pt>
                <c:pt idx="13315">
                  <c:v>40734.916666666664</c:v>
                </c:pt>
                <c:pt idx="13316">
                  <c:v>40734.958333333336</c:v>
                </c:pt>
                <c:pt idx="13317">
                  <c:v>40735</c:v>
                </c:pt>
                <c:pt idx="13318">
                  <c:v>40735.041666666664</c:v>
                </c:pt>
                <c:pt idx="13319">
                  <c:v>40735.083333333336</c:v>
                </c:pt>
                <c:pt idx="13320">
                  <c:v>40735.125</c:v>
                </c:pt>
                <c:pt idx="13321">
                  <c:v>40735.166666666664</c:v>
                </c:pt>
                <c:pt idx="13322">
                  <c:v>40735.208333333336</c:v>
                </c:pt>
                <c:pt idx="13323">
                  <c:v>40735.25</c:v>
                </c:pt>
                <c:pt idx="13324">
                  <c:v>40735.291666666664</c:v>
                </c:pt>
                <c:pt idx="13325">
                  <c:v>40735.333333333336</c:v>
                </c:pt>
                <c:pt idx="13326">
                  <c:v>40735.375</c:v>
                </c:pt>
                <c:pt idx="13327">
                  <c:v>40735.416666666664</c:v>
                </c:pt>
                <c:pt idx="13328">
                  <c:v>40735.458333333336</c:v>
                </c:pt>
                <c:pt idx="13329">
                  <c:v>40735.5</c:v>
                </c:pt>
                <c:pt idx="13330">
                  <c:v>40735.541666666664</c:v>
                </c:pt>
                <c:pt idx="13331">
                  <c:v>40735.583333333336</c:v>
                </c:pt>
                <c:pt idx="13332">
                  <c:v>40735.625</c:v>
                </c:pt>
                <c:pt idx="13333">
                  <c:v>40735.666666666664</c:v>
                </c:pt>
                <c:pt idx="13334">
                  <c:v>40735.708333333336</c:v>
                </c:pt>
                <c:pt idx="13335">
                  <c:v>40735.75</c:v>
                </c:pt>
                <c:pt idx="13336">
                  <c:v>40735.791666666664</c:v>
                </c:pt>
                <c:pt idx="13337">
                  <c:v>40735.833333333336</c:v>
                </c:pt>
                <c:pt idx="13338">
                  <c:v>40735.875</c:v>
                </c:pt>
                <c:pt idx="13339">
                  <c:v>40735.916666666664</c:v>
                </c:pt>
                <c:pt idx="13340">
                  <c:v>40735.958333333336</c:v>
                </c:pt>
                <c:pt idx="13341">
                  <c:v>40736</c:v>
                </c:pt>
                <c:pt idx="13342">
                  <c:v>40736.041666666664</c:v>
                </c:pt>
                <c:pt idx="13343">
                  <c:v>40736.083333333336</c:v>
                </c:pt>
                <c:pt idx="13344">
                  <c:v>40736.125</c:v>
                </c:pt>
                <c:pt idx="13345">
                  <c:v>40736.166666666664</c:v>
                </c:pt>
                <c:pt idx="13346">
                  <c:v>40736.208333333336</c:v>
                </c:pt>
                <c:pt idx="13347">
                  <c:v>40736.25</c:v>
                </c:pt>
                <c:pt idx="13348">
                  <c:v>40736.291666666664</c:v>
                </c:pt>
                <c:pt idx="13349">
                  <c:v>40736.333333333336</c:v>
                </c:pt>
                <c:pt idx="13350">
                  <c:v>40736.375</c:v>
                </c:pt>
                <c:pt idx="13351">
                  <c:v>40736.416666666664</c:v>
                </c:pt>
                <c:pt idx="13352">
                  <c:v>40736.458333333336</c:v>
                </c:pt>
                <c:pt idx="13353">
                  <c:v>40736.5</c:v>
                </c:pt>
                <c:pt idx="13354">
                  <c:v>40736.541666666664</c:v>
                </c:pt>
                <c:pt idx="13355">
                  <c:v>40736.583333333336</c:v>
                </c:pt>
                <c:pt idx="13356">
                  <c:v>40736.625</c:v>
                </c:pt>
                <c:pt idx="13357">
                  <c:v>40736.666666666664</c:v>
                </c:pt>
                <c:pt idx="13358">
                  <c:v>40736.708333333336</c:v>
                </c:pt>
                <c:pt idx="13359">
                  <c:v>40736.75</c:v>
                </c:pt>
                <c:pt idx="13360">
                  <c:v>40736.791666666664</c:v>
                </c:pt>
                <c:pt idx="13361">
                  <c:v>40736.833333333336</c:v>
                </c:pt>
                <c:pt idx="13362">
                  <c:v>40736.875</c:v>
                </c:pt>
                <c:pt idx="13363">
                  <c:v>40736.916666666664</c:v>
                </c:pt>
                <c:pt idx="13364">
                  <c:v>40736.958333333336</c:v>
                </c:pt>
                <c:pt idx="13365">
                  <c:v>40737</c:v>
                </c:pt>
                <c:pt idx="13366">
                  <c:v>40737.041666666664</c:v>
                </c:pt>
                <c:pt idx="13367">
                  <c:v>40737.083333333336</c:v>
                </c:pt>
                <c:pt idx="13368">
                  <c:v>40737.125</c:v>
                </c:pt>
                <c:pt idx="13369">
                  <c:v>40737.166666666664</c:v>
                </c:pt>
                <c:pt idx="13370">
                  <c:v>40737.208333333336</c:v>
                </c:pt>
                <c:pt idx="13371">
                  <c:v>40737.25</c:v>
                </c:pt>
                <c:pt idx="13372">
                  <c:v>40737.291666666664</c:v>
                </c:pt>
                <c:pt idx="13373">
                  <c:v>40737.333333333336</c:v>
                </c:pt>
                <c:pt idx="13374">
                  <c:v>40737.375</c:v>
                </c:pt>
                <c:pt idx="13375">
                  <c:v>40737.416666666664</c:v>
                </c:pt>
                <c:pt idx="13376">
                  <c:v>40737.458333333336</c:v>
                </c:pt>
                <c:pt idx="13377">
                  <c:v>40737.5</c:v>
                </c:pt>
                <c:pt idx="13378">
                  <c:v>40737.541666666664</c:v>
                </c:pt>
                <c:pt idx="13379">
                  <c:v>40737.583333333336</c:v>
                </c:pt>
                <c:pt idx="13380">
                  <c:v>40737.625</c:v>
                </c:pt>
                <c:pt idx="13381">
                  <c:v>40737.666666666664</c:v>
                </c:pt>
                <c:pt idx="13382">
                  <c:v>40737.708333333336</c:v>
                </c:pt>
                <c:pt idx="13383">
                  <c:v>40737.75</c:v>
                </c:pt>
                <c:pt idx="13384">
                  <c:v>40737.791666666664</c:v>
                </c:pt>
                <c:pt idx="13385">
                  <c:v>40737.833333333336</c:v>
                </c:pt>
                <c:pt idx="13386">
                  <c:v>40737.875</c:v>
                </c:pt>
                <c:pt idx="13387">
                  <c:v>40737.916666666664</c:v>
                </c:pt>
                <c:pt idx="13388">
                  <c:v>40737.958333333336</c:v>
                </c:pt>
                <c:pt idx="13389">
                  <c:v>40738</c:v>
                </c:pt>
                <c:pt idx="13390">
                  <c:v>40738.041666666664</c:v>
                </c:pt>
                <c:pt idx="13391">
                  <c:v>40738.083333333336</c:v>
                </c:pt>
                <c:pt idx="13392">
                  <c:v>40738.125</c:v>
                </c:pt>
                <c:pt idx="13393">
                  <c:v>40738.166666666664</c:v>
                </c:pt>
                <c:pt idx="13394">
                  <c:v>40738.208333333336</c:v>
                </c:pt>
                <c:pt idx="13395">
                  <c:v>40738.25</c:v>
                </c:pt>
                <c:pt idx="13396">
                  <c:v>40738.291666666664</c:v>
                </c:pt>
                <c:pt idx="13397">
                  <c:v>40738.333333333336</c:v>
                </c:pt>
                <c:pt idx="13398">
                  <c:v>40738.375</c:v>
                </c:pt>
                <c:pt idx="13399">
                  <c:v>40738.416666666664</c:v>
                </c:pt>
                <c:pt idx="13400">
                  <c:v>40738.458333333336</c:v>
                </c:pt>
                <c:pt idx="13401">
                  <c:v>40738.5</c:v>
                </c:pt>
                <c:pt idx="13402">
                  <c:v>40738.541666666664</c:v>
                </c:pt>
                <c:pt idx="13403">
                  <c:v>40738.583333333336</c:v>
                </c:pt>
                <c:pt idx="13404">
                  <c:v>40738.625</c:v>
                </c:pt>
                <c:pt idx="13405">
                  <c:v>40738.666666666664</c:v>
                </c:pt>
                <c:pt idx="13406">
                  <c:v>40738.708333333336</c:v>
                </c:pt>
                <c:pt idx="13407">
                  <c:v>40738.75</c:v>
                </c:pt>
                <c:pt idx="13408">
                  <c:v>40738.791666666664</c:v>
                </c:pt>
                <c:pt idx="13409">
                  <c:v>40738.833333333336</c:v>
                </c:pt>
                <c:pt idx="13410">
                  <c:v>40738.875</c:v>
                </c:pt>
                <c:pt idx="13411">
                  <c:v>40738.916666666664</c:v>
                </c:pt>
                <c:pt idx="13412">
                  <c:v>40738.958333333336</c:v>
                </c:pt>
                <c:pt idx="13413">
                  <c:v>40739</c:v>
                </c:pt>
                <c:pt idx="13414">
                  <c:v>40739.041666666664</c:v>
                </c:pt>
                <c:pt idx="13415">
                  <c:v>40739.083333333336</c:v>
                </c:pt>
                <c:pt idx="13416">
                  <c:v>40739.125</c:v>
                </c:pt>
                <c:pt idx="13417">
                  <c:v>40739.166666666664</c:v>
                </c:pt>
                <c:pt idx="13418">
                  <c:v>40739.208333333336</c:v>
                </c:pt>
                <c:pt idx="13419">
                  <c:v>40739.25</c:v>
                </c:pt>
                <c:pt idx="13420">
                  <c:v>40739.291666666664</c:v>
                </c:pt>
                <c:pt idx="13421">
                  <c:v>40739.333333333336</c:v>
                </c:pt>
                <c:pt idx="13422">
                  <c:v>40739.375</c:v>
                </c:pt>
                <c:pt idx="13423">
                  <c:v>40739.416666666664</c:v>
                </c:pt>
                <c:pt idx="13424">
                  <c:v>40739.458333333336</c:v>
                </c:pt>
                <c:pt idx="13425">
                  <c:v>40739.5</c:v>
                </c:pt>
                <c:pt idx="13426">
                  <c:v>40739.541666666664</c:v>
                </c:pt>
                <c:pt idx="13427">
                  <c:v>40739.583333333336</c:v>
                </c:pt>
                <c:pt idx="13428">
                  <c:v>40739.625</c:v>
                </c:pt>
                <c:pt idx="13429">
                  <c:v>40739.666666666664</c:v>
                </c:pt>
                <c:pt idx="13430">
                  <c:v>40739.708333333336</c:v>
                </c:pt>
                <c:pt idx="13431">
                  <c:v>40739.75</c:v>
                </c:pt>
                <c:pt idx="13432">
                  <c:v>40739.791666666664</c:v>
                </c:pt>
                <c:pt idx="13433">
                  <c:v>40739.833333333336</c:v>
                </c:pt>
                <c:pt idx="13434">
                  <c:v>40739.875</c:v>
                </c:pt>
                <c:pt idx="13435">
                  <c:v>40739.916666666664</c:v>
                </c:pt>
                <c:pt idx="13436">
                  <c:v>40739.958333333336</c:v>
                </c:pt>
                <c:pt idx="13437">
                  <c:v>40740</c:v>
                </c:pt>
                <c:pt idx="13438">
                  <c:v>40740.041666666664</c:v>
                </c:pt>
                <c:pt idx="13439">
                  <c:v>40740.083333333336</c:v>
                </c:pt>
                <c:pt idx="13440">
                  <c:v>40740.125</c:v>
                </c:pt>
                <c:pt idx="13441">
                  <c:v>40740.166666666664</c:v>
                </c:pt>
                <c:pt idx="13442">
                  <c:v>40740.208333333336</c:v>
                </c:pt>
                <c:pt idx="13443">
                  <c:v>40740.25</c:v>
                </c:pt>
                <c:pt idx="13444">
                  <c:v>40740.291666666664</c:v>
                </c:pt>
                <c:pt idx="13445">
                  <c:v>40740.333333333336</c:v>
                </c:pt>
                <c:pt idx="13446">
                  <c:v>40740.375</c:v>
                </c:pt>
                <c:pt idx="13447">
                  <c:v>40740.416666666664</c:v>
                </c:pt>
                <c:pt idx="13448">
                  <c:v>40740.458333333336</c:v>
                </c:pt>
                <c:pt idx="13449">
                  <c:v>40740.5</c:v>
                </c:pt>
                <c:pt idx="13450">
                  <c:v>40740.541666666664</c:v>
                </c:pt>
                <c:pt idx="13451">
                  <c:v>40740.583333333336</c:v>
                </c:pt>
                <c:pt idx="13452">
                  <c:v>40740.625</c:v>
                </c:pt>
                <c:pt idx="13453">
                  <c:v>40740.666666666664</c:v>
                </c:pt>
                <c:pt idx="13454">
                  <c:v>40740.708333333336</c:v>
                </c:pt>
                <c:pt idx="13455">
                  <c:v>40740.75</c:v>
                </c:pt>
                <c:pt idx="13456">
                  <c:v>40740.791666666664</c:v>
                </c:pt>
                <c:pt idx="13457">
                  <c:v>40740.833333333336</c:v>
                </c:pt>
                <c:pt idx="13458">
                  <c:v>40740.875</c:v>
                </c:pt>
                <c:pt idx="13459">
                  <c:v>40740.916666666664</c:v>
                </c:pt>
                <c:pt idx="13460">
                  <c:v>40740.958333333336</c:v>
                </c:pt>
                <c:pt idx="13461">
                  <c:v>40741</c:v>
                </c:pt>
                <c:pt idx="13462">
                  <c:v>40741.041666666664</c:v>
                </c:pt>
                <c:pt idx="13463">
                  <c:v>40741.083333333336</c:v>
                </c:pt>
                <c:pt idx="13464">
                  <c:v>40741.125</c:v>
                </c:pt>
                <c:pt idx="13465">
                  <c:v>40741.166666666664</c:v>
                </c:pt>
                <c:pt idx="13466">
                  <c:v>40741.208333333336</c:v>
                </c:pt>
                <c:pt idx="13467">
                  <c:v>40741.25</c:v>
                </c:pt>
                <c:pt idx="13468">
                  <c:v>40741.291666666664</c:v>
                </c:pt>
                <c:pt idx="13469">
                  <c:v>40741.333333333336</c:v>
                </c:pt>
                <c:pt idx="13470">
                  <c:v>40741.375</c:v>
                </c:pt>
                <c:pt idx="13471">
                  <c:v>40741.416666666664</c:v>
                </c:pt>
                <c:pt idx="13472">
                  <c:v>40741.458333333336</c:v>
                </c:pt>
                <c:pt idx="13473">
                  <c:v>40741.5</c:v>
                </c:pt>
                <c:pt idx="13474">
                  <c:v>40741.541666666664</c:v>
                </c:pt>
                <c:pt idx="13475">
                  <c:v>40741.583333333336</c:v>
                </c:pt>
                <c:pt idx="13476">
                  <c:v>40741.625</c:v>
                </c:pt>
                <c:pt idx="13477">
                  <c:v>40741.666666666664</c:v>
                </c:pt>
                <c:pt idx="13478">
                  <c:v>40741.708333333336</c:v>
                </c:pt>
                <c:pt idx="13479">
                  <c:v>40741.75</c:v>
                </c:pt>
                <c:pt idx="13480">
                  <c:v>40741.791666666664</c:v>
                </c:pt>
                <c:pt idx="13481">
                  <c:v>40741.833333333336</c:v>
                </c:pt>
                <c:pt idx="13482">
                  <c:v>40741.875</c:v>
                </c:pt>
                <c:pt idx="13483">
                  <c:v>40741.916666666664</c:v>
                </c:pt>
                <c:pt idx="13484">
                  <c:v>40741.958333333336</c:v>
                </c:pt>
                <c:pt idx="13485">
                  <c:v>40742</c:v>
                </c:pt>
                <c:pt idx="13486">
                  <c:v>40742.041666666664</c:v>
                </c:pt>
                <c:pt idx="13487">
                  <c:v>40742.083333333336</c:v>
                </c:pt>
                <c:pt idx="13488">
                  <c:v>40742.125</c:v>
                </c:pt>
                <c:pt idx="13489">
                  <c:v>40742.166666666664</c:v>
                </c:pt>
                <c:pt idx="13490">
                  <c:v>40742.208333333336</c:v>
                </c:pt>
                <c:pt idx="13491">
                  <c:v>40742.25</c:v>
                </c:pt>
                <c:pt idx="13492">
                  <c:v>40742.291666666664</c:v>
                </c:pt>
                <c:pt idx="13493">
                  <c:v>40742.333333333336</c:v>
                </c:pt>
                <c:pt idx="13494">
                  <c:v>40742.375</c:v>
                </c:pt>
                <c:pt idx="13495">
                  <c:v>40742.416666666664</c:v>
                </c:pt>
                <c:pt idx="13496">
                  <c:v>40742.458333333336</c:v>
                </c:pt>
                <c:pt idx="13497">
                  <c:v>40742.5</c:v>
                </c:pt>
                <c:pt idx="13498">
                  <c:v>40742.541666666664</c:v>
                </c:pt>
                <c:pt idx="13499">
                  <c:v>40742.583333333336</c:v>
                </c:pt>
                <c:pt idx="13500">
                  <c:v>40742.625</c:v>
                </c:pt>
                <c:pt idx="13501">
                  <c:v>40742.666666666664</c:v>
                </c:pt>
                <c:pt idx="13502">
                  <c:v>40742.708333333336</c:v>
                </c:pt>
                <c:pt idx="13503">
                  <c:v>40742.75</c:v>
                </c:pt>
                <c:pt idx="13504">
                  <c:v>40742.791666666664</c:v>
                </c:pt>
                <c:pt idx="13505">
                  <c:v>40742.833333333336</c:v>
                </c:pt>
                <c:pt idx="13506">
                  <c:v>40742.875</c:v>
                </c:pt>
                <c:pt idx="13507">
                  <c:v>40742.916666666664</c:v>
                </c:pt>
                <c:pt idx="13508">
                  <c:v>40742.958333333336</c:v>
                </c:pt>
                <c:pt idx="13509">
                  <c:v>40743</c:v>
                </c:pt>
                <c:pt idx="13510">
                  <c:v>40743.041666666664</c:v>
                </c:pt>
                <c:pt idx="13511">
                  <c:v>40743.083333333336</c:v>
                </c:pt>
                <c:pt idx="13512">
                  <c:v>40743.125</c:v>
                </c:pt>
                <c:pt idx="13513">
                  <c:v>40743.166666666664</c:v>
                </c:pt>
                <c:pt idx="13514">
                  <c:v>40743.208333333336</c:v>
                </c:pt>
                <c:pt idx="13515">
                  <c:v>40743.25</c:v>
                </c:pt>
                <c:pt idx="13516">
                  <c:v>40743.291666666664</c:v>
                </c:pt>
                <c:pt idx="13517">
                  <c:v>40743.333333333336</c:v>
                </c:pt>
                <c:pt idx="13518">
                  <c:v>40743.375</c:v>
                </c:pt>
                <c:pt idx="13519">
                  <c:v>40743.416666666664</c:v>
                </c:pt>
                <c:pt idx="13520">
                  <c:v>40743.458333333336</c:v>
                </c:pt>
                <c:pt idx="13521">
                  <c:v>40743.5</c:v>
                </c:pt>
                <c:pt idx="13522">
                  <c:v>40743.541666666664</c:v>
                </c:pt>
                <c:pt idx="13523">
                  <c:v>40743.583333333336</c:v>
                </c:pt>
                <c:pt idx="13524">
                  <c:v>40743.625</c:v>
                </c:pt>
                <c:pt idx="13525">
                  <c:v>40743.666666666664</c:v>
                </c:pt>
                <c:pt idx="13526">
                  <c:v>40743.708333333336</c:v>
                </c:pt>
                <c:pt idx="13527">
                  <c:v>40743.75</c:v>
                </c:pt>
                <c:pt idx="13528">
                  <c:v>40743.791666666664</c:v>
                </c:pt>
                <c:pt idx="13529">
                  <c:v>40743.833333333336</c:v>
                </c:pt>
                <c:pt idx="13530">
                  <c:v>40743.875</c:v>
                </c:pt>
                <c:pt idx="13531">
                  <c:v>40743.916666666664</c:v>
                </c:pt>
                <c:pt idx="13532">
                  <c:v>40743.958333333336</c:v>
                </c:pt>
                <c:pt idx="13533">
                  <c:v>40744</c:v>
                </c:pt>
                <c:pt idx="13534">
                  <c:v>40744.041666666664</c:v>
                </c:pt>
                <c:pt idx="13535">
                  <c:v>40744.083333333336</c:v>
                </c:pt>
                <c:pt idx="13536">
                  <c:v>40744.125</c:v>
                </c:pt>
                <c:pt idx="13537">
                  <c:v>40744.166666666664</c:v>
                </c:pt>
                <c:pt idx="13538">
                  <c:v>40744.208333333336</c:v>
                </c:pt>
                <c:pt idx="13539">
                  <c:v>40744.25</c:v>
                </c:pt>
                <c:pt idx="13540">
                  <c:v>40744.291666666664</c:v>
                </c:pt>
                <c:pt idx="13541">
                  <c:v>40744.333333333336</c:v>
                </c:pt>
                <c:pt idx="13542">
                  <c:v>40744.375</c:v>
                </c:pt>
                <c:pt idx="13543">
                  <c:v>40744.416666666664</c:v>
                </c:pt>
                <c:pt idx="13544">
                  <c:v>40744.458333333336</c:v>
                </c:pt>
                <c:pt idx="13545">
                  <c:v>40744.5</c:v>
                </c:pt>
                <c:pt idx="13546">
                  <c:v>40744.541666666664</c:v>
                </c:pt>
                <c:pt idx="13547">
                  <c:v>40744.583333333336</c:v>
                </c:pt>
                <c:pt idx="13548">
                  <c:v>40744.625</c:v>
                </c:pt>
                <c:pt idx="13549">
                  <c:v>40744.666666666664</c:v>
                </c:pt>
                <c:pt idx="13550">
                  <c:v>40744.708333333336</c:v>
                </c:pt>
                <c:pt idx="13551">
                  <c:v>40744.75</c:v>
                </c:pt>
                <c:pt idx="13552">
                  <c:v>40744.791666666664</c:v>
                </c:pt>
                <c:pt idx="13553">
                  <c:v>40744.833333333336</c:v>
                </c:pt>
                <c:pt idx="13554">
                  <c:v>40744.875</c:v>
                </c:pt>
                <c:pt idx="13555">
                  <c:v>40744.916666666664</c:v>
                </c:pt>
                <c:pt idx="13556">
                  <c:v>40744.958333333336</c:v>
                </c:pt>
                <c:pt idx="13557">
                  <c:v>40745</c:v>
                </c:pt>
                <c:pt idx="13558">
                  <c:v>40745.041666666664</c:v>
                </c:pt>
                <c:pt idx="13559">
                  <c:v>40745.083333333336</c:v>
                </c:pt>
                <c:pt idx="13560">
                  <c:v>40745.125</c:v>
                </c:pt>
                <c:pt idx="13561">
                  <c:v>40745.166666666664</c:v>
                </c:pt>
                <c:pt idx="13562">
                  <c:v>40745.208333333336</c:v>
                </c:pt>
                <c:pt idx="13563">
                  <c:v>40745.25</c:v>
                </c:pt>
                <c:pt idx="13564">
                  <c:v>40745.291666666664</c:v>
                </c:pt>
                <c:pt idx="13565">
                  <c:v>40745.333333333336</c:v>
                </c:pt>
                <c:pt idx="13566">
                  <c:v>40745.375</c:v>
                </c:pt>
                <c:pt idx="13567">
                  <c:v>40745.416666666664</c:v>
                </c:pt>
                <c:pt idx="13568">
                  <c:v>40745.458333333336</c:v>
                </c:pt>
                <c:pt idx="13569">
                  <c:v>40745.5</c:v>
                </c:pt>
                <c:pt idx="13570">
                  <c:v>40745.541666666664</c:v>
                </c:pt>
                <c:pt idx="13571">
                  <c:v>40745.583333333336</c:v>
                </c:pt>
                <c:pt idx="13572">
                  <c:v>40745.625</c:v>
                </c:pt>
                <c:pt idx="13573">
                  <c:v>40745.666666666664</c:v>
                </c:pt>
                <c:pt idx="13574">
                  <c:v>40745.708333333336</c:v>
                </c:pt>
                <c:pt idx="13575">
                  <c:v>40745.75</c:v>
                </c:pt>
                <c:pt idx="13576">
                  <c:v>40745.791666666664</c:v>
                </c:pt>
                <c:pt idx="13577">
                  <c:v>40745.833333333336</c:v>
                </c:pt>
                <c:pt idx="13578">
                  <c:v>40745.875</c:v>
                </c:pt>
                <c:pt idx="13579">
                  <c:v>40745.916666666664</c:v>
                </c:pt>
                <c:pt idx="13580">
                  <c:v>40745.958333333336</c:v>
                </c:pt>
                <c:pt idx="13581">
                  <c:v>40746</c:v>
                </c:pt>
                <c:pt idx="13582">
                  <c:v>40746.041666666664</c:v>
                </c:pt>
                <c:pt idx="13583">
                  <c:v>40746.083333333336</c:v>
                </c:pt>
                <c:pt idx="13584">
                  <c:v>40746.125</c:v>
                </c:pt>
                <c:pt idx="13585">
                  <c:v>40746.166666666664</c:v>
                </c:pt>
                <c:pt idx="13586">
                  <c:v>40746.208333333336</c:v>
                </c:pt>
                <c:pt idx="13587">
                  <c:v>40746.25</c:v>
                </c:pt>
                <c:pt idx="13588">
                  <c:v>40746.291666666664</c:v>
                </c:pt>
                <c:pt idx="13589">
                  <c:v>40746.333333333336</c:v>
                </c:pt>
                <c:pt idx="13590">
                  <c:v>40746.375</c:v>
                </c:pt>
                <c:pt idx="13591">
                  <c:v>40746.416666666664</c:v>
                </c:pt>
                <c:pt idx="13592">
                  <c:v>40746.458333333336</c:v>
                </c:pt>
                <c:pt idx="13593">
                  <c:v>40746.5</c:v>
                </c:pt>
                <c:pt idx="13594">
                  <c:v>40746.541666666664</c:v>
                </c:pt>
                <c:pt idx="13595">
                  <c:v>40746.583333333336</c:v>
                </c:pt>
                <c:pt idx="13596">
                  <c:v>40746.625</c:v>
                </c:pt>
                <c:pt idx="13597">
                  <c:v>40746.666666666664</c:v>
                </c:pt>
                <c:pt idx="13598">
                  <c:v>40746.708333333336</c:v>
                </c:pt>
                <c:pt idx="13599">
                  <c:v>40746.75</c:v>
                </c:pt>
                <c:pt idx="13600">
                  <c:v>40746.791666666664</c:v>
                </c:pt>
                <c:pt idx="13601">
                  <c:v>40746.833333333336</c:v>
                </c:pt>
                <c:pt idx="13602">
                  <c:v>40746.875</c:v>
                </c:pt>
                <c:pt idx="13603">
                  <c:v>40746.916666666664</c:v>
                </c:pt>
                <c:pt idx="13604">
                  <c:v>40746.958333333336</c:v>
                </c:pt>
                <c:pt idx="13605">
                  <c:v>40747</c:v>
                </c:pt>
                <c:pt idx="13606">
                  <c:v>40747.041666666664</c:v>
                </c:pt>
                <c:pt idx="13607">
                  <c:v>40747.083333333336</c:v>
                </c:pt>
                <c:pt idx="13608">
                  <c:v>40747.125</c:v>
                </c:pt>
                <c:pt idx="13609">
                  <c:v>40747.166666666664</c:v>
                </c:pt>
                <c:pt idx="13610">
                  <c:v>40747.208333333336</c:v>
                </c:pt>
                <c:pt idx="13611">
                  <c:v>40747.25</c:v>
                </c:pt>
                <c:pt idx="13612">
                  <c:v>40747.291666666664</c:v>
                </c:pt>
                <c:pt idx="13613">
                  <c:v>40747.333333333336</c:v>
                </c:pt>
                <c:pt idx="13614">
                  <c:v>40747.375</c:v>
                </c:pt>
                <c:pt idx="13615">
                  <c:v>40747.416666666664</c:v>
                </c:pt>
                <c:pt idx="13616">
                  <c:v>40747.458333333336</c:v>
                </c:pt>
                <c:pt idx="13617">
                  <c:v>40747.5</c:v>
                </c:pt>
                <c:pt idx="13618">
                  <c:v>40747.541666666664</c:v>
                </c:pt>
                <c:pt idx="13619">
                  <c:v>40747.583333333336</c:v>
                </c:pt>
                <c:pt idx="13620">
                  <c:v>40747.625</c:v>
                </c:pt>
                <c:pt idx="13621">
                  <c:v>40747.666666666664</c:v>
                </c:pt>
                <c:pt idx="13622">
                  <c:v>40747.708333333336</c:v>
                </c:pt>
                <c:pt idx="13623">
                  <c:v>40747.75</c:v>
                </c:pt>
                <c:pt idx="13624">
                  <c:v>40747.791666666664</c:v>
                </c:pt>
                <c:pt idx="13625">
                  <c:v>40747.833333333336</c:v>
                </c:pt>
                <c:pt idx="13626">
                  <c:v>40747.875</c:v>
                </c:pt>
                <c:pt idx="13627">
                  <c:v>40747.916666666664</c:v>
                </c:pt>
                <c:pt idx="13628">
                  <c:v>40747.958333333336</c:v>
                </c:pt>
                <c:pt idx="13629">
                  <c:v>40748</c:v>
                </c:pt>
                <c:pt idx="13630">
                  <c:v>40748.041666666664</c:v>
                </c:pt>
                <c:pt idx="13631">
                  <c:v>40748.083333333336</c:v>
                </c:pt>
                <c:pt idx="13632">
                  <c:v>40748.125</c:v>
                </c:pt>
                <c:pt idx="13633">
                  <c:v>40748.166666666664</c:v>
                </c:pt>
                <c:pt idx="13634">
                  <c:v>40748.208333333336</c:v>
                </c:pt>
                <c:pt idx="13635">
                  <c:v>40748.25</c:v>
                </c:pt>
                <c:pt idx="13636">
                  <c:v>40748.291666666664</c:v>
                </c:pt>
                <c:pt idx="13637">
                  <c:v>40748.333333333336</c:v>
                </c:pt>
                <c:pt idx="13638">
                  <c:v>40748.375</c:v>
                </c:pt>
                <c:pt idx="13639">
                  <c:v>40748.416666666664</c:v>
                </c:pt>
                <c:pt idx="13640">
                  <c:v>40748.458333333336</c:v>
                </c:pt>
                <c:pt idx="13641">
                  <c:v>40748.5</c:v>
                </c:pt>
                <c:pt idx="13642">
                  <c:v>40748.541666666664</c:v>
                </c:pt>
                <c:pt idx="13643">
                  <c:v>40748.583333333336</c:v>
                </c:pt>
                <c:pt idx="13644">
                  <c:v>40748.625</c:v>
                </c:pt>
                <c:pt idx="13645">
                  <c:v>40748.666666666664</c:v>
                </c:pt>
                <c:pt idx="13646">
                  <c:v>40748.708333333336</c:v>
                </c:pt>
                <c:pt idx="13647">
                  <c:v>40748.75</c:v>
                </c:pt>
                <c:pt idx="13648">
                  <c:v>40748.791666666664</c:v>
                </c:pt>
                <c:pt idx="13649">
                  <c:v>40748.833333333336</c:v>
                </c:pt>
                <c:pt idx="13650">
                  <c:v>40748.875</c:v>
                </c:pt>
                <c:pt idx="13651">
                  <c:v>40748.916666666664</c:v>
                </c:pt>
                <c:pt idx="13652">
                  <c:v>40748.958333333336</c:v>
                </c:pt>
                <c:pt idx="13653">
                  <c:v>40749</c:v>
                </c:pt>
                <c:pt idx="13654">
                  <c:v>40749.041666666664</c:v>
                </c:pt>
                <c:pt idx="13655">
                  <c:v>40749.083333333336</c:v>
                </c:pt>
                <c:pt idx="13656">
                  <c:v>40749.125</c:v>
                </c:pt>
                <c:pt idx="13657">
                  <c:v>40749.166666666664</c:v>
                </c:pt>
                <c:pt idx="13658">
                  <c:v>40749.208333333336</c:v>
                </c:pt>
                <c:pt idx="13659">
                  <c:v>40749.25</c:v>
                </c:pt>
                <c:pt idx="13660">
                  <c:v>40749.291666666664</c:v>
                </c:pt>
                <c:pt idx="13661">
                  <c:v>40749.333333333336</c:v>
                </c:pt>
                <c:pt idx="13662">
                  <c:v>40749.375</c:v>
                </c:pt>
                <c:pt idx="13663">
                  <c:v>40749.416666666664</c:v>
                </c:pt>
                <c:pt idx="13664">
                  <c:v>40749.458333333336</c:v>
                </c:pt>
                <c:pt idx="13665">
                  <c:v>40749.5</c:v>
                </c:pt>
                <c:pt idx="13666">
                  <c:v>40749.541666666664</c:v>
                </c:pt>
                <c:pt idx="13667">
                  <c:v>40749.583333333336</c:v>
                </c:pt>
                <c:pt idx="13668">
                  <c:v>40749.625</c:v>
                </c:pt>
                <c:pt idx="13669">
                  <c:v>40749.666666666664</c:v>
                </c:pt>
                <c:pt idx="13670">
                  <c:v>40749.708333333336</c:v>
                </c:pt>
                <c:pt idx="13671">
                  <c:v>40749.75</c:v>
                </c:pt>
                <c:pt idx="13672">
                  <c:v>40749.791666666664</c:v>
                </c:pt>
                <c:pt idx="13673">
                  <c:v>40749.833333333336</c:v>
                </c:pt>
                <c:pt idx="13674">
                  <c:v>40749.875</c:v>
                </c:pt>
                <c:pt idx="13675">
                  <c:v>40749.916666666664</c:v>
                </c:pt>
                <c:pt idx="13676">
                  <c:v>40749.958333333336</c:v>
                </c:pt>
                <c:pt idx="13677">
                  <c:v>40750</c:v>
                </c:pt>
                <c:pt idx="13678">
                  <c:v>40750.041666666664</c:v>
                </c:pt>
                <c:pt idx="13679">
                  <c:v>40750.083333333336</c:v>
                </c:pt>
                <c:pt idx="13680">
                  <c:v>40750.125</c:v>
                </c:pt>
                <c:pt idx="13681">
                  <c:v>40750.166666666664</c:v>
                </c:pt>
                <c:pt idx="13682">
                  <c:v>40750.208333333336</c:v>
                </c:pt>
                <c:pt idx="13683">
                  <c:v>40750.25</c:v>
                </c:pt>
                <c:pt idx="13684">
                  <c:v>40750.291666666664</c:v>
                </c:pt>
                <c:pt idx="13685">
                  <c:v>40750.333333333336</c:v>
                </c:pt>
                <c:pt idx="13686">
                  <c:v>40750.375</c:v>
                </c:pt>
                <c:pt idx="13687">
                  <c:v>40750.416666666664</c:v>
                </c:pt>
                <c:pt idx="13688">
                  <c:v>40750.458333333336</c:v>
                </c:pt>
                <c:pt idx="13689">
                  <c:v>40750.5</c:v>
                </c:pt>
                <c:pt idx="13690">
                  <c:v>40750.541666666664</c:v>
                </c:pt>
                <c:pt idx="13691">
                  <c:v>40750.583333333336</c:v>
                </c:pt>
                <c:pt idx="13692">
                  <c:v>40750.625</c:v>
                </c:pt>
                <c:pt idx="13693">
                  <c:v>40750.666666666664</c:v>
                </c:pt>
                <c:pt idx="13694">
                  <c:v>40750.708333333336</c:v>
                </c:pt>
                <c:pt idx="13695">
                  <c:v>40750.75</c:v>
                </c:pt>
                <c:pt idx="13696">
                  <c:v>40750.791666666664</c:v>
                </c:pt>
                <c:pt idx="13697">
                  <c:v>40750.833333333336</c:v>
                </c:pt>
                <c:pt idx="13698">
                  <c:v>40750.875</c:v>
                </c:pt>
                <c:pt idx="13699">
                  <c:v>40750.916666666664</c:v>
                </c:pt>
                <c:pt idx="13700">
                  <c:v>40750.958333333336</c:v>
                </c:pt>
                <c:pt idx="13701">
                  <c:v>40751</c:v>
                </c:pt>
                <c:pt idx="13702">
                  <c:v>40751.041666666664</c:v>
                </c:pt>
                <c:pt idx="13703">
                  <c:v>40751.083333333336</c:v>
                </c:pt>
                <c:pt idx="13704">
                  <c:v>40751.125</c:v>
                </c:pt>
                <c:pt idx="13705">
                  <c:v>40751.166666666664</c:v>
                </c:pt>
                <c:pt idx="13706">
                  <c:v>40751.208333333336</c:v>
                </c:pt>
                <c:pt idx="13707">
                  <c:v>40751.25</c:v>
                </c:pt>
                <c:pt idx="13708">
                  <c:v>40751.291666666664</c:v>
                </c:pt>
                <c:pt idx="13709">
                  <c:v>40751.333333333336</c:v>
                </c:pt>
                <c:pt idx="13710">
                  <c:v>40751.375</c:v>
                </c:pt>
                <c:pt idx="13711">
                  <c:v>40751.416666666664</c:v>
                </c:pt>
                <c:pt idx="13712">
                  <c:v>40751.458333333336</c:v>
                </c:pt>
                <c:pt idx="13713">
                  <c:v>40751.5</c:v>
                </c:pt>
                <c:pt idx="13714">
                  <c:v>40751.541666666664</c:v>
                </c:pt>
                <c:pt idx="13715">
                  <c:v>40751.583333333336</c:v>
                </c:pt>
                <c:pt idx="13716">
                  <c:v>40751.625</c:v>
                </c:pt>
                <c:pt idx="13717">
                  <c:v>40751.666666666664</c:v>
                </c:pt>
                <c:pt idx="13718">
                  <c:v>40751.708333333336</c:v>
                </c:pt>
                <c:pt idx="13719">
                  <c:v>40751.75</c:v>
                </c:pt>
                <c:pt idx="13720">
                  <c:v>40751.791666666664</c:v>
                </c:pt>
                <c:pt idx="13721">
                  <c:v>40751.833333333336</c:v>
                </c:pt>
                <c:pt idx="13722">
                  <c:v>40751.875</c:v>
                </c:pt>
                <c:pt idx="13723">
                  <c:v>40751.916666666664</c:v>
                </c:pt>
                <c:pt idx="13724">
                  <c:v>40751.958333333336</c:v>
                </c:pt>
                <c:pt idx="13725">
                  <c:v>40752</c:v>
                </c:pt>
                <c:pt idx="13726">
                  <c:v>40752.041666666664</c:v>
                </c:pt>
                <c:pt idx="13727">
                  <c:v>40752.083333333336</c:v>
                </c:pt>
                <c:pt idx="13728">
                  <c:v>40752.125</c:v>
                </c:pt>
                <c:pt idx="13729">
                  <c:v>40752.166666666664</c:v>
                </c:pt>
                <c:pt idx="13730">
                  <c:v>40752.208333333336</c:v>
                </c:pt>
                <c:pt idx="13731">
                  <c:v>40752.25</c:v>
                </c:pt>
                <c:pt idx="13732">
                  <c:v>40752.291666666664</c:v>
                </c:pt>
                <c:pt idx="13733">
                  <c:v>40752.333333333336</c:v>
                </c:pt>
                <c:pt idx="13734">
                  <c:v>40752.375</c:v>
                </c:pt>
                <c:pt idx="13735">
                  <c:v>40752.416666666664</c:v>
                </c:pt>
                <c:pt idx="13736">
                  <c:v>40752.458333333336</c:v>
                </c:pt>
                <c:pt idx="13737">
                  <c:v>40752.5</c:v>
                </c:pt>
                <c:pt idx="13738">
                  <c:v>40752.541666666664</c:v>
                </c:pt>
                <c:pt idx="13739">
                  <c:v>40752.583333333336</c:v>
                </c:pt>
                <c:pt idx="13740">
                  <c:v>40752.625</c:v>
                </c:pt>
                <c:pt idx="13741">
                  <c:v>40752.666666666664</c:v>
                </c:pt>
                <c:pt idx="13742">
                  <c:v>40752.708333333336</c:v>
                </c:pt>
                <c:pt idx="13743">
                  <c:v>40752.75</c:v>
                </c:pt>
                <c:pt idx="13744">
                  <c:v>40752.791666666664</c:v>
                </c:pt>
                <c:pt idx="13745">
                  <c:v>40752.833333333336</c:v>
                </c:pt>
                <c:pt idx="13746">
                  <c:v>40752.875</c:v>
                </c:pt>
                <c:pt idx="13747">
                  <c:v>40752.916666666664</c:v>
                </c:pt>
                <c:pt idx="13748">
                  <c:v>40752.958333333336</c:v>
                </c:pt>
                <c:pt idx="13749">
                  <c:v>40753</c:v>
                </c:pt>
                <c:pt idx="13750">
                  <c:v>40753.041666666664</c:v>
                </c:pt>
                <c:pt idx="13751">
                  <c:v>40753.083333333336</c:v>
                </c:pt>
                <c:pt idx="13752">
                  <c:v>40753.125</c:v>
                </c:pt>
                <c:pt idx="13753">
                  <c:v>40753.166666666664</c:v>
                </c:pt>
                <c:pt idx="13754">
                  <c:v>40753.208333333336</c:v>
                </c:pt>
                <c:pt idx="13755">
                  <c:v>40753.25</c:v>
                </c:pt>
                <c:pt idx="13756">
                  <c:v>40753.291666666664</c:v>
                </c:pt>
                <c:pt idx="13757">
                  <c:v>40753.333333333336</c:v>
                </c:pt>
                <c:pt idx="13758">
                  <c:v>40753.375</c:v>
                </c:pt>
                <c:pt idx="13759">
                  <c:v>40753.416666666664</c:v>
                </c:pt>
                <c:pt idx="13760">
                  <c:v>40753.458333333336</c:v>
                </c:pt>
                <c:pt idx="13761">
                  <c:v>40753.5</c:v>
                </c:pt>
                <c:pt idx="13762">
                  <c:v>40753.541666666664</c:v>
                </c:pt>
                <c:pt idx="13763">
                  <c:v>40753.583333333336</c:v>
                </c:pt>
                <c:pt idx="13764">
                  <c:v>40753.625</c:v>
                </c:pt>
                <c:pt idx="13765">
                  <c:v>40753.666666666664</c:v>
                </c:pt>
                <c:pt idx="13766">
                  <c:v>40753.708333333336</c:v>
                </c:pt>
                <c:pt idx="13767">
                  <c:v>40753.75</c:v>
                </c:pt>
                <c:pt idx="13768">
                  <c:v>40753.791666666664</c:v>
                </c:pt>
                <c:pt idx="13769">
                  <c:v>40753.833333333336</c:v>
                </c:pt>
                <c:pt idx="13770">
                  <c:v>40753.875</c:v>
                </c:pt>
                <c:pt idx="13771">
                  <c:v>40753.916666666664</c:v>
                </c:pt>
                <c:pt idx="13772">
                  <c:v>40753.958333333336</c:v>
                </c:pt>
                <c:pt idx="13773">
                  <c:v>40754</c:v>
                </c:pt>
                <c:pt idx="13774">
                  <c:v>40754.041666666664</c:v>
                </c:pt>
                <c:pt idx="13775">
                  <c:v>40754.083333333336</c:v>
                </c:pt>
                <c:pt idx="13776">
                  <c:v>40754.125</c:v>
                </c:pt>
                <c:pt idx="13777">
                  <c:v>40754.166666666664</c:v>
                </c:pt>
                <c:pt idx="13778">
                  <c:v>40754.208333333336</c:v>
                </c:pt>
                <c:pt idx="13779">
                  <c:v>40754.25</c:v>
                </c:pt>
                <c:pt idx="13780">
                  <c:v>40754.291666666664</c:v>
                </c:pt>
                <c:pt idx="13781">
                  <c:v>40754.333333333336</c:v>
                </c:pt>
                <c:pt idx="13782">
                  <c:v>40754.375</c:v>
                </c:pt>
                <c:pt idx="13783">
                  <c:v>40754.416666666664</c:v>
                </c:pt>
                <c:pt idx="13784">
                  <c:v>40754.458333333336</c:v>
                </c:pt>
                <c:pt idx="13785">
                  <c:v>40754.5</c:v>
                </c:pt>
                <c:pt idx="13786">
                  <c:v>40754.541666666664</c:v>
                </c:pt>
                <c:pt idx="13787">
                  <c:v>40754.583333333336</c:v>
                </c:pt>
                <c:pt idx="13788">
                  <c:v>40754.625</c:v>
                </c:pt>
                <c:pt idx="13789">
                  <c:v>40754.666666666664</c:v>
                </c:pt>
                <c:pt idx="13790">
                  <c:v>40754.708333333336</c:v>
                </c:pt>
                <c:pt idx="13791">
                  <c:v>40754.75</c:v>
                </c:pt>
                <c:pt idx="13792">
                  <c:v>40754.791666666664</c:v>
                </c:pt>
                <c:pt idx="13793">
                  <c:v>40754.833333333336</c:v>
                </c:pt>
                <c:pt idx="13794">
                  <c:v>40754.875</c:v>
                </c:pt>
                <c:pt idx="13795">
                  <c:v>40754.916666666664</c:v>
                </c:pt>
                <c:pt idx="13796">
                  <c:v>40754.958333333336</c:v>
                </c:pt>
                <c:pt idx="13797">
                  <c:v>40755</c:v>
                </c:pt>
                <c:pt idx="13798">
                  <c:v>40755.041666666664</c:v>
                </c:pt>
                <c:pt idx="13799">
                  <c:v>40755.083333333336</c:v>
                </c:pt>
                <c:pt idx="13800">
                  <c:v>40755.125</c:v>
                </c:pt>
                <c:pt idx="13801">
                  <c:v>40755.166666666664</c:v>
                </c:pt>
                <c:pt idx="13802">
                  <c:v>40755.208333333336</c:v>
                </c:pt>
                <c:pt idx="13803">
                  <c:v>40755.25</c:v>
                </c:pt>
                <c:pt idx="13804">
                  <c:v>40755.291666666664</c:v>
                </c:pt>
                <c:pt idx="13805">
                  <c:v>40755.333333333336</c:v>
                </c:pt>
                <c:pt idx="13806">
                  <c:v>40755.375</c:v>
                </c:pt>
                <c:pt idx="13807">
                  <c:v>40755.416666666664</c:v>
                </c:pt>
                <c:pt idx="13808">
                  <c:v>40755.458333333336</c:v>
                </c:pt>
                <c:pt idx="13809">
                  <c:v>40755.5</c:v>
                </c:pt>
                <c:pt idx="13810">
                  <c:v>40755.541666666664</c:v>
                </c:pt>
                <c:pt idx="13811">
                  <c:v>40755.583333333336</c:v>
                </c:pt>
                <c:pt idx="13812">
                  <c:v>40755.625</c:v>
                </c:pt>
                <c:pt idx="13813">
                  <c:v>40755.666666666664</c:v>
                </c:pt>
                <c:pt idx="13814">
                  <c:v>40755.708333333336</c:v>
                </c:pt>
                <c:pt idx="13815">
                  <c:v>40755.75</c:v>
                </c:pt>
                <c:pt idx="13816">
                  <c:v>40755.791666666664</c:v>
                </c:pt>
                <c:pt idx="13817">
                  <c:v>40755.833333333336</c:v>
                </c:pt>
                <c:pt idx="13818">
                  <c:v>40755.875</c:v>
                </c:pt>
                <c:pt idx="13819">
                  <c:v>40755.916666666664</c:v>
                </c:pt>
                <c:pt idx="13820">
                  <c:v>40755.958333333336</c:v>
                </c:pt>
                <c:pt idx="13821">
                  <c:v>40756</c:v>
                </c:pt>
                <c:pt idx="13822">
                  <c:v>40756.041666666664</c:v>
                </c:pt>
                <c:pt idx="13823">
                  <c:v>40756.083333333336</c:v>
                </c:pt>
                <c:pt idx="13824">
                  <c:v>40756.125</c:v>
                </c:pt>
                <c:pt idx="13825">
                  <c:v>40756.166666666664</c:v>
                </c:pt>
                <c:pt idx="13826">
                  <c:v>40756.208333333336</c:v>
                </c:pt>
                <c:pt idx="13827">
                  <c:v>40756.25</c:v>
                </c:pt>
                <c:pt idx="13828">
                  <c:v>40756.291666666664</c:v>
                </c:pt>
                <c:pt idx="13829">
                  <c:v>40756.333333333336</c:v>
                </c:pt>
                <c:pt idx="13830">
                  <c:v>40756.375</c:v>
                </c:pt>
                <c:pt idx="13831">
                  <c:v>40756.416666666664</c:v>
                </c:pt>
                <c:pt idx="13832">
                  <c:v>40756.458333333336</c:v>
                </c:pt>
                <c:pt idx="13833">
                  <c:v>40756.5</c:v>
                </c:pt>
                <c:pt idx="13834">
                  <c:v>40756.541666666664</c:v>
                </c:pt>
                <c:pt idx="13835">
                  <c:v>40756.583333333336</c:v>
                </c:pt>
                <c:pt idx="13836">
                  <c:v>40756.625</c:v>
                </c:pt>
                <c:pt idx="13837">
                  <c:v>40756.666666666664</c:v>
                </c:pt>
                <c:pt idx="13838">
                  <c:v>40756.708333333336</c:v>
                </c:pt>
                <c:pt idx="13839">
                  <c:v>40756.75</c:v>
                </c:pt>
                <c:pt idx="13840">
                  <c:v>40756.791666666664</c:v>
                </c:pt>
                <c:pt idx="13841">
                  <c:v>40756.833333333336</c:v>
                </c:pt>
                <c:pt idx="13842">
                  <c:v>40756.875</c:v>
                </c:pt>
                <c:pt idx="13843">
                  <c:v>40756.916666666664</c:v>
                </c:pt>
                <c:pt idx="13844">
                  <c:v>40756.958333333336</c:v>
                </c:pt>
                <c:pt idx="13845">
                  <c:v>40757</c:v>
                </c:pt>
                <c:pt idx="13846">
                  <c:v>40757.041666666664</c:v>
                </c:pt>
                <c:pt idx="13847">
                  <c:v>40757.083333333336</c:v>
                </c:pt>
                <c:pt idx="13848">
                  <c:v>40757.125</c:v>
                </c:pt>
                <c:pt idx="13849">
                  <c:v>40757.166666666664</c:v>
                </c:pt>
                <c:pt idx="13850">
                  <c:v>40757.208333333336</c:v>
                </c:pt>
                <c:pt idx="13851">
                  <c:v>40757.25</c:v>
                </c:pt>
                <c:pt idx="13852">
                  <c:v>40757.291666666664</c:v>
                </c:pt>
                <c:pt idx="13853">
                  <c:v>40757.333333333336</c:v>
                </c:pt>
                <c:pt idx="13854">
                  <c:v>40757.375</c:v>
                </c:pt>
                <c:pt idx="13855">
                  <c:v>40757.416666666664</c:v>
                </c:pt>
                <c:pt idx="13856">
                  <c:v>40757.458333333336</c:v>
                </c:pt>
                <c:pt idx="13857">
                  <c:v>40757.5</c:v>
                </c:pt>
                <c:pt idx="13858">
                  <c:v>40757.541666666664</c:v>
                </c:pt>
                <c:pt idx="13859">
                  <c:v>40757.583333333336</c:v>
                </c:pt>
                <c:pt idx="13860">
                  <c:v>40757.625</c:v>
                </c:pt>
                <c:pt idx="13861">
                  <c:v>40757.666666666664</c:v>
                </c:pt>
                <c:pt idx="13862">
                  <c:v>40757.708333333336</c:v>
                </c:pt>
                <c:pt idx="13863">
                  <c:v>40757.75</c:v>
                </c:pt>
                <c:pt idx="13864">
                  <c:v>40757.791666666664</c:v>
                </c:pt>
                <c:pt idx="13865">
                  <c:v>40757.833333333336</c:v>
                </c:pt>
                <c:pt idx="13866">
                  <c:v>40757.875</c:v>
                </c:pt>
                <c:pt idx="13867">
                  <c:v>40757.916666666664</c:v>
                </c:pt>
                <c:pt idx="13868">
                  <c:v>40757.958333333336</c:v>
                </c:pt>
                <c:pt idx="13869">
                  <c:v>40758</c:v>
                </c:pt>
                <c:pt idx="13870">
                  <c:v>40758.041666666664</c:v>
                </c:pt>
                <c:pt idx="13871">
                  <c:v>40758.083333333336</c:v>
                </c:pt>
                <c:pt idx="13872">
                  <c:v>40758.125</c:v>
                </c:pt>
                <c:pt idx="13873">
                  <c:v>40758.166666666664</c:v>
                </c:pt>
                <c:pt idx="13874">
                  <c:v>40758.208333333336</c:v>
                </c:pt>
                <c:pt idx="13875">
                  <c:v>40758.25</c:v>
                </c:pt>
                <c:pt idx="13876">
                  <c:v>40758.291666666664</c:v>
                </c:pt>
                <c:pt idx="13877">
                  <c:v>40758.333333333336</c:v>
                </c:pt>
                <c:pt idx="13878">
                  <c:v>40758.375</c:v>
                </c:pt>
                <c:pt idx="13879">
                  <c:v>40758.416666666664</c:v>
                </c:pt>
                <c:pt idx="13880">
                  <c:v>40758.458333333336</c:v>
                </c:pt>
                <c:pt idx="13881">
                  <c:v>40758.5</c:v>
                </c:pt>
                <c:pt idx="13882">
                  <c:v>40758.541666666664</c:v>
                </c:pt>
                <c:pt idx="13883">
                  <c:v>40758.583333333336</c:v>
                </c:pt>
                <c:pt idx="13884">
                  <c:v>40758.625</c:v>
                </c:pt>
                <c:pt idx="13885">
                  <c:v>40758.666666666664</c:v>
                </c:pt>
                <c:pt idx="13886">
                  <c:v>40758.708333333336</c:v>
                </c:pt>
                <c:pt idx="13887">
                  <c:v>40758.75</c:v>
                </c:pt>
                <c:pt idx="13888">
                  <c:v>40758.791666666664</c:v>
                </c:pt>
                <c:pt idx="13889">
                  <c:v>40758.833333333336</c:v>
                </c:pt>
                <c:pt idx="13890">
                  <c:v>40758.875</c:v>
                </c:pt>
                <c:pt idx="13891">
                  <c:v>40758.916666666664</c:v>
                </c:pt>
                <c:pt idx="13892">
                  <c:v>40758.958333333336</c:v>
                </c:pt>
                <c:pt idx="13893">
                  <c:v>40759</c:v>
                </c:pt>
                <c:pt idx="13894">
                  <c:v>40759.041666666664</c:v>
                </c:pt>
                <c:pt idx="13895">
                  <c:v>40759.083333333336</c:v>
                </c:pt>
                <c:pt idx="13896">
                  <c:v>40759.125</c:v>
                </c:pt>
                <c:pt idx="13897">
                  <c:v>40759.166666666664</c:v>
                </c:pt>
                <c:pt idx="13898">
                  <c:v>40759.208333333336</c:v>
                </c:pt>
                <c:pt idx="13899">
                  <c:v>40759.25</c:v>
                </c:pt>
                <c:pt idx="13900">
                  <c:v>40759.291666666664</c:v>
                </c:pt>
                <c:pt idx="13901">
                  <c:v>40759.333333333336</c:v>
                </c:pt>
                <c:pt idx="13902">
                  <c:v>40759.375</c:v>
                </c:pt>
                <c:pt idx="13903">
                  <c:v>40759.416666666664</c:v>
                </c:pt>
                <c:pt idx="13904">
                  <c:v>40759.458333333336</c:v>
                </c:pt>
                <c:pt idx="13905">
                  <c:v>40759.5</c:v>
                </c:pt>
                <c:pt idx="13906">
                  <c:v>40759.541666666664</c:v>
                </c:pt>
                <c:pt idx="13907">
                  <c:v>40759.583333333336</c:v>
                </c:pt>
                <c:pt idx="13908">
                  <c:v>40759.625</c:v>
                </c:pt>
                <c:pt idx="13909">
                  <c:v>40759.666666666664</c:v>
                </c:pt>
                <c:pt idx="13910">
                  <c:v>40759.708333333336</c:v>
                </c:pt>
                <c:pt idx="13911">
                  <c:v>40759.75</c:v>
                </c:pt>
                <c:pt idx="13912">
                  <c:v>40759.791666666664</c:v>
                </c:pt>
                <c:pt idx="13913">
                  <c:v>40759.833333333336</c:v>
                </c:pt>
                <c:pt idx="13914">
                  <c:v>40759.875</c:v>
                </c:pt>
                <c:pt idx="13915">
                  <c:v>40759.916666666664</c:v>
                </c:pt>
                <c:pt idx="13916">
                  <c:v>40759.958333333336</c:v>
                </c:pt>
                <c:pt idx="13917">
                  <c:v>40760</c:v>
                </c:pt>
                <c:pt idx="13918">
                  <c:v>40760.041666666664</c:v>
                </c:pt>
                <c:pt idx="13919">
                  <c:v>40760.083333333336</c:v>
                </c:pt>
                <c:pt idx="13920">
                  <c:v>40760.125</c:v>
                </c:pt>
                <c:pt idx="13921">
                  <c:v>40760.166666666664</c:v>
                </c:pt>
                <c:pt idx="13922">
                  <c:v>40760.208333333336</c:v>
                </c:pt>
                <c:pt idx="13923">
                  <c:v>40760.25</c:v>
                </c:pt>
                <c:pt idx="13924">
                  <c:v>40760.291666666664</c:v>
                </c:pt>
                <c:pt idx="13925">
                  <c:v>40760.333333333336</c:v>
                </c:pt>
                <c:pt idx="13926">
                  <c:v>40760.375</c:v>
                </c:pt>
                <c:pt idx="13927">
                  <c:v>40760.416666666664</c:v>
                </c:pt>
                <c:pt idx="13928">
                  <c:v>40760.458333333336</c:v>
                </c:pt>
                <c:pt idx="13929">
                  <c:v>40760.5</c:v>
                </c:pt>
                <c:pt idx="13930">
                  <c:v>40760.541666666664</c:v>
                </c:pt>
                <c:pt idx="13931">
                  <c:v>40760.583333333336</c:v>
                </c:pt>
                <c:pt idx="13932">
                  <c:v>40760.625</c:v>
                </c:pt>
                <c:pt idx="13933">
                  <c:v>40760.666666666664</c:v>
                </c:pt>
                <c:pt idx="13934">
                  <c:v>40760.708333333336</c:v>
                </c:pt>
                <c:pt idx="13935">
                  <c:v>40760.75</c:v>
                </c:pt>
                <c:pt idx="13936">
                  <c:v>40760.791666666664</c:v>
                </c:pt>
                <c:pt idx="13937">
                  <c:v>40760.833333333336</c:v>
                </c:pt>
                <c:pt idx="13938">
                  <c:v>40760.875</c:v>
                </c:pt>
                <c:pt idx="13939">
                  <c:v>40760.916666666664</c:v>
                </c:pt>
                <c:pt idx="13940">
                  <c:v>40760.958333333336</c:v>
                </c:pt>
                <c:pt idx="13941">
                  <c:v>40761</c:v>
                </c:pt>
                <c:pt idx="13942">
                  <c:v>40761.041666666664</c:v>
                </c:pt>
                <c:pt idx="13943">
                  <c:v>40761.083333333336</c:v>
                </c:pt>
                <c:pt idx="13944">
                  <c:v>40761.125</c:v>
                </c:pt>
                <c:pt idx="13945">
                  <c:v>40761.166666666664</c:v>
                </c:pt>
                <c:pt idx="13946">
                  <c:v>40761.208333333336</c:v>
                </c:pt>
                <c:pt idx="13947">
                  <c:v>40761.25</c:v>
                </c:pt>
                <c:pt idx="13948">
                  <c:v>40761.291666666664</c:v>
                </c:pt>
                <c:pt idx="13949">
                  <c:v>40761.333333333336</c:v>
                </c:pt>
                <c:pt idx="13950">
                  <c:v>40761.375</c:v>
                </c:pt>
                <c:pt idx="13951">
                  <c:v>40761.416666666664</c:v>
                </c:pt>
                <c:pt idx="13952">
                  <c:v>40761.458333333336</c:v>
                </c:pt>
                <c:pt idx="13953">
                  <c:v>40761.5</c:v>
                </c:pt>
                <c:pt idx="13954">
                  <c:v>40761.541666666664</c:v>
                </c:pt>
                <c:pt idx="13955">
                  <c:v>40761.583333333336</c:v>
                </c:pt>
                <c:pt idx="13956">
                  <c:v>40761.625</c:v>
                </c:pt>
                <c:pt idx="13957">
                  <c:v>40761.666666666664</c:v>
                </c:pt>
                <c:pt idx="13958">
                  <c:v>40761.708333333336</c:v>
                </c:pt>
                <c:pt idx="13959">
                  <c:v>40761.75</c:v>
                </c:pt>
                <c:pt idx="13960">
                  <c:v>40761.791666666664</c:v>
                </c:pt>
                <c:pt idx="13961">
                  <c:v>40761.833333333336</c:v>
                </c:pt>
                <c:pt idx="13962">
                  <c:v>40761.875</c:v>
                </c:pt>
                <c:pt idx="13963">
                  <c:v>40761.916666666664</c:v>
                </c:pt>
                <c:pt idx="13964">
                  <c:v>40761.958333333336</c:v>
                </c:pt>
                <c:pt idx="13965">
                  <c:v>40762</c:v>
                </c:pt>
                <c:pt idx="13966">
                  <c:v>40762.041666666664</c:v>
                </c:pt>
                <c:pt idx="13967">
                  <c:v>40762.083333333336</c:v>
                </c:pt>
                <c:pt idx="13968">
                  <c:v>40762.125</c:v>
                </c:pt>
                <c:pt idx="13969">
                  <c:v>40762.166666666664</c:v>
                </c:pt>
                <c:pt idx="13970">
                  <c:v>40762.208333333336</c:v>
                </c:pt>
                <c:pt idx="13971">
                  <c:v>40762.25</c:v>
                </c:pt>
                <c:pt idx="13972">
                  <c:v>40762.291666666664</c:v>
                </c:pt>
                <c:pt idx="13973">
                  <c:v>40762.333333333336</c:v>
                </c:pt>
                <c:pt idx="13974">
                  <c:v>40762.375</c:v>
                </c:pt>
                <c:pt idx="13975">
                  <c:v>40762.416666666664</c:v>
                </c:pt>
                <c:pt idx="13976">
                  <c:v>40762.458333333336</c:v>
                </c:pt>
                <c:pt idx="13977">
                  <c:v>40762.5</c:v>
                </c:pt>
                <c:pt idx="13978">
                  <c:v>40762.541666666664</c:v>
                </c:pt>
                <c:pt idx="13979">
                  <c:v>40762.583333333336</c:v>
                </c:pt>
                <c:pt idx="13980">
                  <c:v>40762.625</c:v>
                </c:pt>
                <c:pt idx="13981">
                  <c:v>40762.666666666664</c:v>
                </c:pt>
                <c:pt idx="13982">
                  <c:v>40762.708333333336</c:v>
                </c:pt>
                <c:pt idx="13983">
                  <c:v>40762.75</c:v>
                </c:pt>
                <c:pt idx="13984">
                  <c:v>40762.791666666664</c:v>
                </c:pt>
                <c:pt idx="13985">
                  <c:v>40762.833333333336</c:v>
                </c:pt>
                <c:pt idx="13986">
                  <c:v>40762.875</c:v>
                </c:pt>
                <c:pt idx="13987">
                  <c:v>40762.916666666664</c:v>
                </c:pt>
                <c:pt idx="13988">
                  <c:v>40762.958333333336</c:v>
                </c:pt>
                <c:pt idx="13989">
                  <c:v>40763</c:v>
                </c:pt>
                <c:pt idx="13990">
                  <c:v>40763.041666666664</c:v>
                </c:pt>
                <c:pt idx="13991">
                  <c:v>40763.083333333336</c:v>
                </c:pt>
                <c:pt idx="13992">
                  <c:v>40763.125</c:v>
                </c:pt>
                <c:pt idx="13993">
                  <c:v>40763.166666666664</c:v>
                </c:pt>
                <c:pt idx="13994">
                  <c:v>40763.208333333336</c:v>
                </c:pt>
                <c:pt idx="13995">
                  <c:v>40763.25</c:v>
                </c:pt>
                <c:pt idx="13996">
                  <c:v>40763.291666666664</c:v>
                </c:pt>
                <c:pt idx="13997">
                  <c:v>40763.333333333336</c:v>
                </c:pt>
                <c:pt idx="13998">
                  <c:v>40763.375</c:v>
                </c:pt>
                <c:pt idx="13999">
                  <c:v>40763.416666666664</c:v>
                </c:pt>
                <c:pt idx="14000">
                  <c:v>40763.458333333336</c:v>
                </c:pt>
                <c:pt idx="14001">
                  <c:v>40763.5</c:v>
                </c:pt>
                <c:pt idx="14002">
                  <c:v>40763.541666666664</c:v>
                </c:pt>
                <c:pt idx="14003">
                  <c:v>40763.583333333336</c:v>
                </c:pt>
                <c:pt idx="14004">
                  <c:v>40763.625</c:v>
                </c:pt>
                <c:pt idx="14005">
                  <c:v>40763.666666666664</c:v>
                </c:pt>
                <c:pt idx="14006">
                  <c:v>40763.708333333336</c:v>
                </c:pt>
                <c:pt idx="14007">
                  <c:v>40763.75</c:v>
                </c:pt>
                <c:pt idx="14008">
                  <c:v>40763.791666666664</c:v>
                </c:pt>
                <c:pt idx="14009">
                  <c:v>40763.833333333336</c:v>
                </c:pt>
                <c:pt idx="14010">
                  <c:v>40763.875</c:v>
                </c:pt>
                <c:pt idx="14011">
                  <c:v>40763.916666666664</c:v>
                </c:pt>
                <c:pt idx="14012">
                  <c:v>40763.958333333336</c:v>
                </c:pt>
                <c:pt idx="14013">
                  <c:v>40764</c:v>
                </c:pt>
                <c:pt idx="14014">
                  <c:v>40764.041666666664</c:v>
                </c:pt>
                <c:pt idx="14015">
                  <c:v>40764.083333333336</c:v>
                </c:pt>
                <c:pt idx="14016">
                  <c:v>40764.125</c:v>
                </c:pt>
                <c:pt idx="14017">
                  <c:v>40764.166666666664</c:v>
                </c:pt>
                <c:pt idx="14018">
                  <c:v>40764.208333333336</c:v>
                </c:pt>
                <c:pt idx="14019">
                  <c:v>40764.25</c:v>
                </c:pt>
                <c:pt idx="14020">
                  <c:v>40764.291666666664</c:v>
                </c:pt>
                <c:pt idx="14021">
                  <c:v>40764.333333333336</c:v>
                </c:pt>
                <c:pt idx="14022">
                  <c:v>40764.375</c:v>
                </c:pt>
                <c:pt idx="14023">
                  <c:v>40764.416666666664</c:v>
                </c:pt>
                <c:pt idx="14024">
                  <c:v>40764.458333333336</c:v>
                </c:pt>
                <c:pt idx="14025">
                  <c:v>40764.5</c:v>
                </c:pt>
                <c:pt idx="14026">
                  <c:v>40764.541666666664</c:v>
                </c:pt>
                <c:pt idx="14027">
                  <c:v>40764.583333333336</c:v>
                </c:pt>
                <c:pt idx="14028">
                  <c:v>40764.625</c:v>
                </c:pt>
                <c:pt idx="14029">
                  <c:v>40764.666666666664</c:v>
                </c:pt>
                <c:pt idx="14030">
                  <c:v>40764.708333333336</c:v>
                </c:pt>
                <c:pt idx="14031">
                  <c:v>40764.75</c:v>
                </c:pt>
                <c:pt idx="14032">
                  <c:v>40764.791666666664</c:v>
                </c:pt>
                <c:pt idx="14033">
                  <c:v>40764.833333333336</c:v>
                </c:pt>
                <c:pt idx="14034">
                  <c:v>40764.875</c:v>
                </c:pt>
                <c:pt idx="14035">
                  <c:v>40764.916666666664</c:v>
                </c:pt>
                <c:pt idx="14036">
                  <c:v>40764.958333333336</c:v>
                </c:pt>
                <c:pt idx="14037">
                  <c:v>40765</c:v>
                </c:pt>
                <c:pt idx="14038">
                  <c:v>40765.041666666664</c:v>
                </c:pt>
                <c:pt idx="14039">
                  <c:v>40765.083333333336</c:v>
                </c:pt>
                <c:pt idx="14040">
                  <c:v>40765.125</c:v>
                </c:pt>
                <c:pt idx="14041">
                  <c:v>40765.166666666664</c:v>
                </c:pt>
                <c:pt idx="14042">
                  <c:v>40765.208333333336</c:v>
                </c:pt>
                <c:pt idx="14043">
                  <c:v>40765.25</c:v>
                </c:pt>
                <c:pt idx="14044">
                  <c:v>40765.291666666664</c:v>
                </c:pt>
                <c:pt idx="14045">
                  <c:v>40765.333333333336</c:v>
                </c:pt>
                <c:pt idx="14046">
                  <c:v>40765.375</c:v>
                </c:pt>
                <c:pt idx="14047">
                  <c:v>40765.416666666664</c:v>
                </c:pt>
                <c:pt idx="14048">
                  <c:v>40765.458333333336</c:v>
                </c:pt>
                <c:pt idx="14049">
                  <c:v>40765.5</c:v>
                </c:pt>
                <c:pt idx="14050">
                  <c:v>40765.541666666664</c:v>
                </c:pt>
                <c:pt idx="14051">
                  <c:v>40765.583333333336</c:v>
                </c:pt>
                <c:pt idx="14052">
                  <c:v>40765.625</c:v>
                </c:pt>
                <c:pt idx="14053">
                  <c:v>40765.666666666664</c:v>
                </c:pt>
                <c:pt idx="14054">
                  <c:v>40765.708333333336</c:v>
                </c:pt>
                <c:pt idx="14055">
                  <c:v>40765.75</c:v>
                </c:pt>
                <c:pt idx="14056">
                  <c:v>40765.791666666664</c:v>
                </c:pt>
                <c:pt idx="14057">
                  <c:v>40765.833333333336</c:v>
                </c:pt>
                <c:pt idx="14058">
                  <c:v>40765.875</c:v>
                </c:pt>
                <c:pt idx="14059">
                  <c:v>40765.916666666664</c:v>
                </c:pt>
                <c:pt idx="14060">
                  <c:v>40765.958333333336</c:v>
                </c:pt>
                <c:pt idx="14061">
                  <c:v>40766</c:v>
                </c:pt>
                <c:pt idx="14062">
                  <c:v>40766.041666666664</c:v>
                </c:pt>
                <c:pt idx="14063">
                  <c:v>40766.083333333336</c:v>
                </c:pt>
                <c:pt idx="14064">
                  <c:v>40766.125</c:v>
                </c:pt>
                <c:pt idx="14065">
                  <c:v>40766.166666666664</c:v>
                </c:pt>
                <c:pt idx="14066">
                  <c:v>40766.208333333336</c:v>
                </c:pt>
                <c:pt idx="14067">
                  <c:v>40766.25</c:v>
                </c:pt>
                <c:pt idx="14068">
                  <c:v>40766.291666666664</c:v>
                </c:pt>
                <c:pt idx="14069">
                  <c:v>40766.333333333336</c:v>
                </c:pt>
                <c:pt idx="14070">
                  <c:v>40766.375</c:v>
                </c:pt>
                <c:pt idx="14071">
                  <c:v>40766.416666666664</c:v>
                </c:pt>
                <c:pt idx="14072">
                  <c:v>40766.458333333336</c:v>
                </c:pt>
                <c:pt idx="14073">
                  <c:v>40766.5</c:v>
                </c:pt>
                <c:pt idx="14074">
                  <c:v>40766.541666666664</c:v>
                </c:pt>
                <c:pt idx="14075">
                  <c:v>40766.583333333336</c:v>
                </c:pt>
                <c:pt idx="14076">
                  <c:v>40766.625</c:v>
                </c:pt>
                <c:pt idx="14077">
                  <c:v>40766.666666666664</c:v>
                </c:pt>
                <c:pt idx="14078">
                  <c:v>40766.708333333336</c:v>
                </c:pt>
                <c:pt idx="14079">
                  <c:v>40766.75</c:v>
                </c:pt>
                <c:pt idx="14080">
                  <c:v>40766.791666666664</c:v>
                </c:pt>
                <c:pt idx="14081">
                  <c:v>40766.833333333336</c:v>
                </c:pt>
                <c:pt idx="14082">
                  <c:v>40766.875</c:v>
                </c:pt>
                <c:pt idx="14083">
                  <c:v>40766.916666666664</c:v>
                </c:pt>
                <c:pt idx="14084">
                  <c:v>40766.958333333336</c:v>
                </c:pt>
                <c:pt idx="14085">
                  <c:v>40767</c:v>
                </c:pt>
                <c:pt idx="14086">
                  <c:v>40767.041666666664</c:v>
                </c:pt>
                <c:pt idx="14087">
                  <c:v>40767.083333333336</c:v>
                </c:pt>
                <c:pt idx="14088">
                  <c:v>40767.125</c:v>
                </c:pt>
                <c:pt idx="14089">
                  <c:v>40767.166666666664</c:v>
                </c:pt>
                <c:pt idx="14090">
                  <c:v>40767.208333333336</c:v>
                </c:pt>
                <c:pt idx="14091">
                  <c:v>40767.25</c:v>
                </c:pt>
                <c:pt idx="14092">
                  <c:v>40767.291666666664</c:v>
                </c:pt>
                <c:pt idx="14093">
                  <c:v>40767.333333333336</c:v>
                </c:pt>
                <c:pt idx="14094">
                  <c:v>40767.375</c:v>
                </c:pt>
                <c:pt idx="14095">
                  <c:v>40767.416666666664</c:v>
                </c:pt>
                <c:pt idx="14096">
                  <c:v>40767.458333333336</c:v>
                </c:pt>
                <c:pt idx="14097">
                  <c:v>40767.5</c:v>
                </c:pt>
                <c:pt idx="14098">
                  <c:v>40767.541666666664</c:v>
                </c:pt>
                <c:pt idx="14099">
                  <c:v>40767.583333333336</c:v>
                </c:pt>
                <c:pt idx="14100">
                  <c:v>40767.625</c:v>
                </c:pt>
                <c:pt idx="14101">
                  <c:v>40767.666666666664</c:v>
                </c:pt>
                <c:pt idx="14102">
                  <c:v>40767.708333333336</c:v>
                </c:pt>
                <c:pt idx="14103">
                  <c:v>40767.75</c:v>
                </c:pt>
                <c:pt idx="14104">
                  <c:v>40767.791666666664</c:v>
                </c:pt>
                <c:pt idx="14105">
                  <c:v>40767.833333333336</c:v>
                </c:pt>
                <c:pt idx="14106">
                  <c:v>40767.875</c:v>
                </c:pt>
                <c:pt idx="14107">
                  <c:v>40767.916666666664</c:v>
                </c:pt>
                <c:pt idx="14108">
                  <c:v>40767.958333333336</c:v>
                </c:pt>
                <c:pt idx="14109">
                  <c:v>40768</c:v>
                </c:pt>
                <c:pt idx="14110">
                  <c:v>40768.041666666664</c:v>
                </c:pt>
                <c:pt idx="14111">
                  <c:v>40768.083333333336</c:v>
                </c:pt>
                <c:pt idx="14112">
                  <c:v>40768.125</c:v>
                </c:pt>
                <c:pt idx="14113">
                  <c:v>40768.166666666664</c:v>
                </c:pt>
                <c:pt idx="14114">
                  <c:v>40768.208333333336</c:v>
                </c:pt>
                <c:pt idx="14115">
                  <c:v>40768.25</c:v>
                </c:pt>
                <c:pt idx="14116">
                  <c:v>40768.291666666664</c:v>
                </c:pt>
                <c:pt idx="14117">
                  <c:v>40768.333333333336</c:v>
                </c:pt>
                <c:pt idx="14118">
                  <c:v>40768.375</c:v>
                </c:pt>
                <c:pt idx="14119">
                  <c:v>40768.416666666664</c:v>
                </c:pt>
                <c:pt idx="14120">
                  <c:v>40768.458333333336</c:v>
                </c:pt>
                <c:pt idx="14121">
                  <c:v>40768.5</c:v>
                </c:pt>
                <c:pt idx="14122">
                  <c:v>40768.541666666664</c:v>
                </c:pt>
                <c:pt idx="14123">
                  <c:v>40768.583333333336</c:v>
                </c:pt>
                <c:pt idx="14124">
                  <c:v>40768.625</c:v>
                </c:pt>
                <c:pt idx="14125">
                  <c:v>40768.666666666664</c:v>
                </c:pt>
                <c:pt idx="14126">
                  <c:v>40768.708333333336</c:v>
                </c:pt>
                <c:pt idx="14127">
                  <c:v>40768.75</c:v>
                </c:pt>
                <c:pt idx="14128">
                  <c:v>40768.791666666664</c:v>
                </c:pt>
                <c:pt idx="14129">
                  <c:v>40768.833333333336</c:v>
                </c:pt>
                <c:pt idx="14130">
                  <c:v>40768.875</c:v>
                </c:pt>
                <c:pt idx="14131">
                  <c:v>40768.916666666664</c:v>
                </c:pt>
                <c:pt idx="14132">
                  <c:v>40768.958333333336</c:v>
                </c:pt>
                <c:pt idx="14133">
                  <c:v>40769</c:v>
                </c:pt>
                <c:pt idx="14134">
                  <c:v>40769.041666666664</c:v>
                </c:pt>
                <c:pt idx="14135">
                  <c:v>40769.083333333336</c:v>
                </c:pt>
                <c:pt idx="14136">
                  <c:v>40769.125</c:v>
                </c:pt>
                <c:pt idx="14137">
                  <c:v>40769.166666666664</c:v>
                </c:pt>
                <c:pt idx="14138">
                  <c:v>40769.208333333336</c:v>
                </c:pt>
                <c:pt idx="14139">
                  <c:v>40769.25</c:v>
                </c:pt>
                <c:pt idx="14140">
                  <c:v>40769.291666666664</c:v>
                </c:pt>
                <c:pt idx="14141">
                  <c:v>40769.333333333336</c:v>
                </c:pt>
                <c:pt idx="14142">
                  <c:v>40769.375</c:v>
                </c:pt>
                <c:pt idx="14143">
                  <c:v>40769.416666666664</c:v>
                </c:pt>
                <c:pt idx="14144">
                  <c:v>40769.458333333336</c:v>
                </c:pt>
                <c:pt idx="14145">
                  <c:v>40769.5</c:v>
                </c:pt>
                <c:pt idx="14146">
                  <c:v>40769.541666666664</c:v>
                </c:pt>
                <c:pt idx="14147">
                  <c:v>40769.583333333336</c:v>
                </c:pt>
                <c:pt idx="14148">
                  <c:v>40769.625</c:v>
                </c:pt>
                <c:pt idx="14149">
                  <c:v>40769.666666666664</c:v>
                </c:pt>
                <c:pt idx="14150">
                  <c:v>40769.708333333336</c:v>
                </c:pt>
                <c:pt idx="14151">
                  <c:v>40769.75</c:v>
                </c:pt>
                <c:pt idx="14152">
                  <c:v>40769.791666666664</c:v>
                </c:pt>
                <c:pt idx="14153">
                  <c:v>40769.833333333336</c:v>
                </c:pt>
                <c:pt idx="14154">
                  <c:v>40769.875</c:v>
                </c:pt>
                <c:pt idx="14155">
                  <c:v>40769.916666666664</c:v>
                </c:pt>
                <c:pt idx="14156">
                  <c:v>40769.958333333336</c:v>
                </c:pt>
                <c:pt idx="14157">
                  <c:v>40770</c:v>
                </c:pt>
                <c:pt idx="14158">
                  <c:v>40770.041666666664</c:v>
                </c:pt>
                <c:pt idx="14159">
                  <c:v>40770.083333333336</c:v>
                </c:pt>
                <c:pt idx="14160">
                  <c:v>40770.125</c:v>
                </c:pt>
                <c:pt idx="14161">
                  <c:v>40770.166666666664</c:v>
                </c:pt>
                <c:pt idx="14162">
                  <c:v>40770.208333333336</c:v>
                </c:pt>
                <c:pt idx="14163">
                  <c:v>40770.25</c:v>
                </c:pt>
                <c:pt idx="14164">
                  <c:v>40770.291666666664</c:v>
                </c:pt>
                <c:pt idx="14165">
                  <c:v>40770.333333333336</c:v>
                </c:pt>
                <c:pt idx="14166">
                  <c:v>40770.375</c:v>
                </c:pt>
                <c:pt idx="14167">
                  <c:v>40770.416666666664</c:v>
                </c:pt>
                <c:pt idx="14168">
                  <c:v>40770.458333333336</c:v>
                </c:pt>
                <c:pt idx="14169">
                  <c:v>40770.5</c:v>
                </c:pt>
                <c:pt idx="14170">
                  <c:v>40770.541666666664</c:v>
                </c:pt>
                <c:pt idx="14171">
                  <c:v>40770.583333333336</c:v>
                </c:pt>
                <c:pt idx="14172">
                  <c:v>40770.625</c:v>
                </c:pt>
                <c:pt idx="14173">
                  <c:v>40770.666666666664</c:v>
                </c:pt>
                <c:pt idx="14174">
                  <c:v>40770.708333333336</c:v>
                </c:pt>
                <c:pt idx="14175">
                  <c:v>40770.75</c:v>
                </c:pt>
                <c:pt idx="14176">
                  <c:v>40770.791666666664</c:v>
                </c:pt>
                <c:pt idx="14177">
                  <c:v>40770.833333333336</c:v>
                </c:pt>
                <c:pt idx="14178">
                  <c:v>40770.875</c:v>
                </c:pt>
                <c:pt idx="14179">
                  <c:v>40770.916666666664</c:v>
                </c:pt>
                <c:pt idx="14180">
                  <c:v>40770.958333333336</c:v>
                </c:pt>
                <c:pt idx="14181">
                  <c:v>40771</c:v>
                </c:pt>
                <c:pt idx="14182">
                  <c:v>40771.041666666664</c:v>
                </c:pt>
                <c:pt idx="14183">
                  <c:v>40771.083333333336</c:v>
                </c:pt>
                <c:pt idx="14184">
                  <c:v>40771.125</c:v>
                </c:pt>
                <c:pt idx="14185">
                  <c:v>40771.166666666664</c:v>
                </c:pt>
                <c:pt idx="14186">
                  <c:v>40771.208333333336</c:v>
                </c:pt>
                <c:pt idx="14187">
                  <c:v>40771.25</c:v>
                </c:pt>
                <c:pt idx="14188">
                  <c:v>40771.291666666664</c:v>
                </c:pt>
                <c:pt idx="14189">
                  <c:v>40771.333333333336</c:v>
                </c:pt>
                <c:pt idx="14190">
                  <c:v>40771.375</c:v>
                </c:pt>
                <c:pt idx="14191">
                  <c:v>40771.416666666664</c:v>
                </c:pt>
                <c:pt idx="14192">
                  <c:v>40771.458333333336</c:v>
                </c:pt>
                <c:pt idx="14193">
                  <c:v>40771.5</c:v>
                </c:pt>
                <c:pt idx="14194">
                  <c:v>40771.541666666664</c:v>
                </c:pt>
                <c:pt idx="14195">
                  <c:v>40771.583333333336</c:v>
                </c:pt>
                <c:pt idx="14196">
                  <c:v>40771.625</c:v>
                </c:pt>
                <c:pt idx="14197">
                  <c:v>40771.666666666664</c:v>
                </c:pt>
                <c:pt idx="14198">
                  <c:v>40771.708333333336</c:v>
                </c:pt>
                <c:pt idx="14199">
                  <c:v>40771.75</c:v>
                </c:pt>
                <c:pt idx="14200">
                  <c:v>40771.791666666664</c:v>
                </c:pt>
                <c:pt idx="14201">
                  <c:v>40771.833333333336</c:v>
                </c:pt>
                <c:pt idx="14202">
                  <c:v>40771.875</c:v>
                </c:pt>
                <c:pt idx="14203">
                  <c:v>40771.916666666664</c:v>
                </c:pt>
                <c:pt idx="14204">
                  <c:v>40771.958333333336</c:v>
                </c:pt>
                <c:pt idx="14205">
                  <c:v>40772</c:v>
                </c:pt>
                <c:pt idx="14206">
                  <c:v>40772.041666666664</c:v>
                </c:pt>
                <c:pt idx="14207">
                  <c:v>40772.083333333336</c:v>
                </c:pt>
                <c:pt idx="14208">
                  <c:v>40772.125</c:v>
                </c:pt>
                <c:pt idx="14209">
                  <c:v>40772.166666666664</c:v>
                </c:pt>
                <c:pt idx="14210">
                  <c:v>40772.208333333336</c:v>
                </c:pt>
                <c:pt idx="14211">
                  <c:v>40772.25</c:v>
                </c:pt>
                <c:pt idx="14212">
                  <c:v>40772.291666666664</c:v>
                </c:pt>
                <c:pt idx="14213">
                  <c:v>40772.333333333336</c:v>
                </c:pt>
                <c:pt idx="14214">
                  <c:v>40772.375</c:v>
                </c:pt>
                <c:pt idx="14215">
                  <c:v>40772.416666666664</c:v>
                </c:pt>
                <c:pt idx="14216">
                  <c:v>40772.458333333336</c:v>
                </c:pt>
                <c:pt idx="14217">
                  <c:v>40772.5</c:v>
                </c:pt>
                <c:pt idx="14218">
                  <c:v>40772.541666666664</c:v>
                </c:pt>
                <c:pt idx="14219">
                  <c:v>40772.583333333336</c:v>
                </c:pt>
                <c:pt idx="14220">
                  <c:v>40772.625</c:v>
                </c:pt>
                <c:pt idx="14221">
                  <c:v>40772.666666666664</c:v>
                </c:pt>
                <c:pt idx="14222">
                  <c:v>40772.708333333336</c:v>
                </c:pt>
                <c:pt idx="14223">
                  <c:v>40772.75</c:v>
                </c:pt>
                <c:pt idx="14224">
                  <c:v>40772.791666666664</c:v>
                </c:pt>
                <c:pt idx="14225">
                  <c:v>40772.833333333336</c:v>
                </c:pt>
                <c:pt idx="14226">
                  <c:v>40772.875</c:v>
                </c:pt>
                <c:pt idx="14227">
                  <c:v>40772.916666666664</c:v>
                </c:pt>
                <c:pt idx="14228">
                  <c:v>40772.958333333336</c:v>
                </c:pt>
                <c:pt idx="14229">
                  <c:v>40773</c:v>
                </c:pt>
                <c:pt idx="14230">
                  <c:v>40773.041666666664</c:v>
                </c:pt>
                <c:pt idx="14231">
                  <c:v>40773.083333333336</c:v>
                </c:pt>
                <c:pt idx="14232">
                  <c:v>40773.125</c:v>
                </c:pt>
                <c:pt idx="14233">
                  <c:v>40773.166666666664</c:v>
                </c:pt>
                <c:pt idx="14234">
                  <c:v>40773.208333333336</c:v>
                </c:pt>
                <c:pt idx="14235">
                  <c:v>40773.25</c:v>
                </c:pt>
                <c:pt idx="14236">
                  <c:v>40773.291666666664</c:v>
                </c:pt>
                <c:pt idx="14237">
                  <c:v>40773.333333333336</c:v>
                </c:pt>
                <c:pt idx="14238">
                  <c:v>40773.375</c:v>
                </c:pt>
                <c:pt idx="14239">
                  <c:v>40773.416666666664</c:v>
                </c:pt>
                <c:pt idx="14240">
                  <c:v>40773.458333333336</c:v>
                </c:pt>
                <c:pt idx="14241">
                  <c:v>40773.5</c:v>
                </c:pt>
                <c:pt idx="14242">
                  <c:v>40773.541666666664</c:v>
                </c:pt>
                <c:pt idx="14243">
                  <c:v>40773.583333333336</c:v>
                </c:pt>
                <c:pt idx="14244">
                  <c:v>40773.625</c:v>
                </c:pt>
                <c:pt idx="14245">
                  <c:v>40773.666666666664</c:v>
                </c:pt>
                <c:pt idx="14246">
                  <c:v>40773.708333333336</c:v>
                </c:pt>
                <c:pt idx="14247">
                  <c:v>40773.75</c:v>
                </c:pt>
                <c:pt idx="14248">
                  <c:v>40773.791666666664</c:v>
                </c:pt>
                <c:pt idx="14249">
                  <c:v>40773.833333333336</c:v>
                </c:pt>
                <c:pt idx="14250">
                  <c:v>40773.875</c:v>
                </c:pt>
                <c:pt idx="14251">
                  <c:v>40773.916666666664</c:v>
                </c:pt>
                <c:pt idx="14252">
                  <c:v>40773.958333333336</c:v>
                </c:pt>
                <c:pt idx="14253">
                  <c:v>40774</c:v>
                </c:pt>
                <c:pt idx="14254">
                  <c:v>40774.041666666664</c:v>
                </c:pt>
                <c:pt idx="14255">
                  <c:v>40774.083333333336</c:v>
                </c:pt>
                <c:pt idx="14256">
                  <c:v>40774.125</c:v>
                </c:pt>
                <c:pt idx="14257">
                  <c:v>40774.166666666664</c:v>
                </c:pt>
                <c:pt idx="14258">
                  <c:v>40774.208333333336</c:v>
                </c:pt>
                <c:pt idx="14259">
                  <c:v>40774.25</c:v>
                </c:pt>
                <c:pt idx="14260">
                  <c:v>40774.291666666664</c:v>
                </c:pt>
                <c:pt idx="14261">
                  <c:v>40774.333333333336</c:v>
                </c:pt>
                <c:pt idx="14262">
                  <c:v>40774.375</c:v>
                </c:pt>
                <c:pt idx="14263">
                  <c:v>40774.416666666664</c:v>
                </c:pt>
                <c:pt idx="14264">
                  <c:v>40774.458333333336</c:v>
                </c:pt>
                <c:pt idx="14265">
                  <c:v>40774.5</c:v>
                </c:pt>
                <c:pt idx="14266">
                  <c:v>40774.541666666664</c:v>
                </c:pt>
                <c:pt idx="14267">
                  <c:v>40774.583333333336</c:v>
                </c:pt>
                <c:pt idx="14268">
                  <c:v>40774.625</c:v>
                </c:pt>
                <c:pt idx="14269">
                  <c:v>40774.666666666664</c:v>
                </c:pt>
                <c:pt idx="14270">
                  <c:v>40774.708333333336</c:v>
                </c:pt>
                <c:pt idx="14271">
                  <c:v>40774.75</c:v>
                </c:pt>
                <c:pt idx="14272">
                  <c:v>40774.791666666664</c:v>
                </c:pt>
                <c:pt idx="14273">
                  <c:v>40774.833333333336</c:v>
                </c:pt>
                <c:pt idx="14274">
                  <c:v>40774.875</c:v>
                </c:pt>
                <c:pt idx="14275">
                  <c:v>40774.916666666664</c:v>
                </c:pt>
                <c:pt idx="14276">
                  <c:v>40774.958333333336</c:v>
                </c:pt>
                <c:pt idx="14277">
                  <c:v>40775</c:v>
                </c:pt>
                <c:pt idx="14278">
                  <c:v>40775.041666666664</c:v>
                </c:pt>
                <c:pt idx="14279">
                  <c:v>40775.083333333336</c:v>
                </c:pt>
                <c:pt idx="14280">
                  <c:v>40775.125</c:v>
                </c:pt>
                <c:pt idx="14281">
                  <c:v>40775.166666666664</c:v>
                </c:pt>
                <c:pt idx="14282">
                  <c:v>40775.208333333336</c:v>
                </c:pt>
                <c:pt idx="14283">
                  <c:v>40775.25</c:v>
                </c:pt>
                <c:pt idx="14284">
                  <c:v>40775.291666666664</c:v>
                </c:pt>
                <c:pt idx="14285">
                  <c:v>40775.333333333336</c:v>
                </c:pt>
                <c:pt idx="14286">
                  <c:v>40775.375</c:v>
                </c:pt>
                <c:pt idx="14287">
                  <c:v>40775.416666666664</c:v>
                </c:pt>
                <c:pt idx="14288">
                  <c:v>40775.458333333336</c:v>
                </c:pt>
                <c:pt idx="14289">
                  <c:v>40775.5</c:v>
                </c:pt>
                <c:pt idx="14290">
                  <c:v>40775.541666666664</c:v>
                </c:pt>
                <c:pt idx="14291">
                  <c:v>40775.583333333336</c:v>
                </c:pt>
                <c:pt idx="14292">
                  <c:v>40775.625</c:v>
                </c:pt>
                <c:pt idx="14293">
                  <c:v>40775.666666666664</c:v>
                </c:pt>
                <c:pt idx="14294">
                  <c:v>40775.708333333336</c:v>
                </c:pt>
                <c:pt idx="14295">
                  <c:v>40775.75</c:v>
                </c:pt>
                <c:pt idx="14296">
                  <c:v>40775.791666666664</c:v>
                </c:pt>
                <c:pt idx="14297">
                  <c:v>40775.833333333336</c:v>
                </c:pt>
                <c:pt idx="14298">
                  <c:v>40775.875</c:v>
                </c:pt>
                <c:pt idx="14299">
                  <c:v>40775.916666666664</c:v>
                </c:pt>
                <c:pt idx="14300">
                  <c:v>40775.958333333336</c:v>
                </c:pt>
                <c:pt idx="14301">
                  <c:v>40776</c:v>
                </c:pt>
                <c:pt idx="14302">
                  <c:v>40776.041666666664</c:v>
                </c:pt>
                <c:pt idx="14303">
                  <c:v>40776.083333333336</c:v>
                </c:pt>
                <c:pt idx="14304">
                  <c:v>40776.125</c:v>
                </c:pt>
                <c:pt idx="14305">
                  <c:v>40776.166666666664</c:v>
                </c:pt>
                <c:pt idx="14306">
                  <c:v>40776.208333333336</c:v>
                </c:pt>
                <c:pt idx="14307">
                  <c:v>40776.25</c:v>
                </c:pt>
                <c:pt idx="14308">
                  <c:v>40776.291666666664</c:v>
                </c:pt>
                <c:pt idx="14309">
                  <c:v>40776.333333333336</c:v>
                </c:pt>
                <c:pt idx="14310">
                  <c:v>40776.375</c:v>
                </c:pt>
                <c:pt idx="14311">
                  <c:v>40776.416666666664</c:v>
                </c:pt>
                <c:pt idx="14312">
                  <c:v>40776.458333333336</c:v>
                </c:pt>
                <c:pt idx="14313">
                  <c:v>40776.5</c:v>
                </c:pt>
                <c:pt idx="14314">
                  <c:v>40776.541666666664</c:v>
                </c:pt>
                <c:pt idx="14315">
                  <c:v>40776.583333333336</c:v>
                </c:pt>
                <c:pt idx="14316">
                  <c:v>40776.625</c:v>
                </c:pt>
                <c:pt idx="14317">
                  <c:v>40776.666666666664</c:v>
                </c:pt>
                <c:pt idx="14318">
                  <c:v>40776.708333333336</c:v>
                </c:pt>
                <c:pt idx="14319">
                  <c:v>40776.75</c:v>
                </c:pt>
                <c:pt idx="14320">
                  <c:v>40776.791666666664</c:v>
                </c:pt>
                <c:pt idx="14321">
                  <c:v>40776.833333333336</c:v>
                </c:pt>
                <c:pt idx="14322">
                  <c:v>40776.875</c:v>
                </c:pt>
                <c:pt idx="14323">
                  <c:v>40776.916666666664</c:v>
                </c:pt>
                <c:pt idx="14324">
                  <c:v>40776.958333333336</c:v>
                </c:pt>
                <c:pt idx="14325">
                  <c:v>40777</c:v>
                </c:pt>
                <c:pt idx="14326">
                  <c:v>40777.041666666664</c:v>
                </c:pt>
                <c:pt idx="14327">
                  <c:v>40777.083333333336</c:v>
                </c:pt>
                <c:pt idx="14328">
                  <c:v>40777.125</c:v>
                </c:pt>
                <c:pt idx="14329">
                  <c:v>40777.166666666664</c:v>
                </c:pt>
                <c:pt idx="14330">
                  <c:v>40777.208333333336</c:v>
                </c:pt>
                <c:pt idx="14331">
                  <c:v>40777.25</c:v>
                </c:pt>
                <c:pt idx="14332">
                  <c:v>40777.291666666664</c:v>
                </c:pt>
                <c:pt idx="14333">
                  <c:v>40777.333333333336</c:v>
                </c:pt>
                <c:pt idx="14334">
                  <c:v>40777.375</c:v>
                </c:pt>
                <c:pt idx="14335">
                  <c:v>40777.416666666664</c:v>
                </c:pt>
                <c:pt idx="14336">
                  <c:v>40777.458333333336</c:v>
                </c:pt>
                <c:pt idx="14337">
                  <c:v>40777.5</c:v>
                </c:pt>
                <c:pt idx="14338">
                  <c:v>40777.541666666664</c:v>
                </c:pt>
                <c:pt idx="14339">
                  <c:v>40777.583333333336</c:v>
                </c:pt>
                <c:pt idx="14340">
                  <c:v>40777.625</c:v>
                </c:pt>
                <c:pt idx="14341">
                  <c:v>40777.666666666664</c:v>
                </c:pt>
                <c:pt idx="14342">
                  <c:v>40777.708333333336</c:v>
                </c:pt>
                <c:pt idx="14343">
                  <c:v>40777.75</c:v>
                </c:pt>
                <c:pt idx="14344">
                  <c:v>40777.791666666664</c:v>
                </c:pt>
                <c:pt idx="14345">
                  <c:v>40777.833333333336</c:v>
                </c:pt>
                <c:pt idx="14346">
                  <c:v>40777.875</c:v>
                </c:pt>
                <c:pt idx="14347">
                  <c:v>40777.916666666664</c:v>
                </c:pt>
                <c:pt idx="14348">
                  <c:v>40777.958333333336</c:v>
                </c:pt>
                <c:pt idx="14349">
                  <c:v>40778</c:v>
                </c:pt>
                <c:pt idx="14350">
                  <c:v>40778.041666666664</c:v>
                </c:pt>
                <c:pt idx="14351">
                  <c:v>40778.083333333336</c:v>
                </c:pt>
                <c:pt idx="14352">
                  <c:v>40778.125</c:v>
                </c:pt>
                <c:pt idx="14353">
                  <c:v>40778.166666666664</c:v>
                </c:pt>
                <c:pt idx="14354">
                  <c:v>40778.208333333336</c:v>
                </c:pt>
                <c:pt idx="14355">
                  <c:v>40778.25</c:v>
                </c:pt>
                <c:pt idx="14356">
                  <c:v>40778.291666666664</c:v>
                </c:pt>
                <c:pt idx="14357">
                  <c:v>40778.333333333336</c:v>
                </c:pt>
                <c:pt idx="14358">
                  <c:v>40778.375</c:v>
                </c:pt>
                <c:pt idx="14359">
                  <c:v>40778.416666666664</c:v>
                </c:pt>
                <c:pt idx="14360">
                  <c:v>40778.458333333336</c:v>
                </c:pt>
                <c:pt idx="14361">
                  <c:v>40778.5</c:v>
                </c:pt>
                <c:pt idx="14362">
                  <c:v>40778.541666666664</c:v>
                </c:pt>
                <c:pt idx="14363">
                  <c:v>40778.583333333336</c:v>
                </c:pt>
                <c:pt idx="14364">
                  <c:v>40778.625</c:v>
                </c:pt>
                <c:pt idx="14365">
                  <c:v>40778.666666666664</c:v>
                </c:pt>
                <c:pt idx="14366">
                  <c:v>40778.708333333336</c:v>
                </c:pt>
                <c:pt idx="14367">
                  <c:v>40778.75</c:v>
                </c:pt>
                <c:pt idx="14368">
                  <c:v>40778.791666666664</c:v>
                </c:pt>
                <c:pt idx="14369">
                  <c:v>40778.833333333336</c:v>
                </c:pt>
                <c:pt idx="14370">
                  <c:v>40778.875</c:v>
                </c:pt>
                <c:pt idx="14371">
                  <c:v>40778.916666666664</c:v>
                </c:pt>
                <c:pt idx="14372">
                  <c:v>40778.958333333336</c:v>
                </c:pt>
                <c:pt idx="14373">
                  <c:v>40779</c:v>
                </c:pt>
                <c:pt idx="14374">
                  <c:v>40779.041666666664</c:v>
                </c:pt>
                <c:pt idx="14375">
                  <c:v>40779.083333333336</c:v>
                </c:pt>
                <c:pt idx="14376">
                  <c:v>40779.125</c:v>
                </c:pt>
                <c:pt idx="14377">
                  <c:v>40779.166666666664</c:v>
                </c:pt>
                <c:pt idx="14378">
                  <c:v>40779.208333333336</c:v>
                </c:pt>
                <c:pt idx="14379">
                  <c:v>40779.25</c:v>
                </c:pt>
                <c:pt idx="14380">
                  <c:v>40779.291666666664</c:v>
                </c:pt>
                <c:pt idx="14381">
                  <c:v>40779.333333333336</c:v>
                </c:pt>
                <c:pt idx="14382">
                  <c:v>40779.375</c:v>
                </c:pt>
                <c:pt idx="14383">
                  <c:v>40779.416666666664</c:v>
                </c:pt>
                <c:pt idx="14384">
                  <c:v>40779.458333333336</c:v>
                </c:pt>
                <c:pt idx="14385">
                  <c:v>40779.5</c:v>
                </c:pt>
                <c:pt idx="14386">
                  <c:v>40779.541666666664</c:v>
                </c:pt>
                <c:pt idx="14387">
                  <c:v>40779.583333333336</c:v>
                </c:pt>
                <c:pt idx="14388">
                  <c:v>40779.625</c:v>
                </c:pt>
                <c:pt idx="14389">
                  <c:v>40779.666666666664</c:v>
                </c:pt>
                <c:pt idx="14390">
                  <c:v>40779.708333333336</c:v>
                </c:pt>
                <c:pt idx="14391">
                  <c:v>40779.75</c:v>
                </c:pt>
                <c:pt idx="14392">
                  <c:v>40779.791666666664</c:v>
                </c:pt>
                <c:pt idx="14393">
                  <c:v>40779.833333333336</c:v>
                </c:pt>
                <c:pt idx="14394">
                  <c:v>40779.875</c:v>
                </c:pt>
                <c:pt idx="14395">
                  <c:v>40779.916666666664</c:v>
                </c:pt>
                <c:pt idx="14396">
                  <c:v>40779.958333333336</c:v>
                </c:pt>
                <c:pt idx="14397">
                  <c:v>40780</c:v>
                </c:pt>
                <c:pt idx="14398">
                  <c:v>40780.041666666664</c:v>
                </c:pt>
                <c:pt idx="14399">
                  <c:v>40780.083333333336</c:v>
                </c:pt>
                <c:pt idx="14400">
                  <c:v>40780.125</c:v>
                </c:pt>
                <c:pt idx="14401">
                  <c:v>40780.166666666664</c:v>
                </c:pt>
                <c:pt idx="14402">
                  <c:v>40780.208333333336</c:v>
                </c:pt>
                <c:pt idx="14403">
                  <c:v>40780.25</c:v>
                </c:pt>
                <c:pt idx="14404">
                  <c:v>40780.291666666664</c:v>
                </c:pt>
                <c:pt idx="14405">
                  <c:v>40780.333333333336</c:v>
                </c:pt>
                <c:pt idx="14406">
                  <c:v>40780.375</c:v>
                </c:pt>
                <c:pt idx="14407">
                  <c:v>40780.416666666664</c:v>
                </c:pt>
                <c:pt idx="14408">
                  <c:v>40780.458333333336</c:v>
                </c:pt>
                <c:pt idx="14409">
                  <c:v>40780.5</c:v>
                </c:pt>
                <c:pt idx="14410">
                  <c:v>40780.541666666664</c:v>
                </c:pt>
                <c:pt idx="14411">
                  <c:v>40780.583333333336</c:v>
                </c:pt>
                <c:pt idx="14412">
                  <c:v>40780.625</c:v>
                </c:pt>
                <c:pt idx="14413">
                  <c:v>40780.666666666664</c:v>
                </c:pt>
                <c:pt idx="14414">
                  <c:v>40780.708333333336</c:v>
                </c:pt>
                <c:pt idx="14415">
                  <c:v>40780.75</c:v>
                </c:pt>
                <c:pt idx="14416">
                  <c:v>40780.791666666664</c:v>
                </c:pt>
                <c:pt idx="14417">
                  <c:v>40780.833333333336</c:v>
                </c:pt>
                <c:pt idx="14418">
                  <c:v>40780.875</c:v>
                </c:pt>
                <c:pt idx="14419">
                  <c:v>40780.916666666664</c:v>
                </c:pt>
                <c:pt idx="14420">
                  <c:v>40780.958333333336</c:v>
                </c:pt>
                <c:pt idx="14421">
                  <c:v>40781</c:v>
                </c:pt>
                <c:pt idx="14422">
                  <c:v>40781.041666666664</c:v>
                </c:pt>
                <c:pt idx="14423">
                  <c:v>40781.083333333336</c:v>
                </c:pt>
                <c:pt idx="14424">
                  <c:v>40781.125</c:v>
                </c:pt>
                <c:pt idx="14425">
                  <c:v>40781.166666666664</c:v>
                </c:pt>
                <c:pt idx="14426">
                  <c:v>40781.208333333336</c:v>
                </c:pt>
                <c:pt idx="14427">
                  <c:v>40781.25</c:v>
                </c:pt>
                <c:pt idx="14428">
                  <c:v>40781.291666666664</c:v>
                </c:pt>
                <c:pt idx="14429">
                  <c:v>40781.333333333336</c:v>
                </c:pt>
                <c:pt idx="14430">
                  <c:v>40781.375</c:v>
                </c:pt>
                <c:pt idx="14431">
                  <c:v>40781.416666666664</c:v>
                </c:pt>
                <c:pt idx="14432">
                  <c:v>40781.458333333336</c:v>
                </c:pt>
                <c:pt idx="14433">
                  <c:v>40781.5</c:v>
                </c:pt>
                <c:pt idx="14434">
                  <c:v>40781.541666666664</c:v>
                </c:pt>
                <c:pt idx="14435">
                  <c:v>40781.583333333336</c:v>
                </c:pt>
                <c:pt idx="14436">
                  <c:v>40781.625</c:v>
                </c:pt>
                <c:pt idx="14437">
                  <c:v>40781.666666666664</c:v>
                </c:pt>
                <c:pt idx="14438">
                  <c:v>40781.708333333336</c:v>
                </c:pt>
                <c:pt idx="14439">
                  <c:v>40781.75</c:v>
                </c:pt>
                <c:pt idx="14440">
                  <c:v>40781.791666666664</c:v>
                </c:pt>
                <c:pt idx="14441">
                  <c:v>40781.833333333336</c:v>
                </c:pt>
                <c:pt idx="14442">
                  <c:v>40781.875</c:v>
                </c:pt>
                <c:pt idx="14443">
                  <c:v>40781.916666666664</c:v>
                </c:pt>
                <c:pt idx="14444">
                  <c:v>40781.958333333336</c:v>
                </c:pt>
                <c:pt idx="14445">
                  <c:v>40782</c:v>
                </c:pt>
                <c:pt idx="14446">
                  <c:v>40782.041666666664</c:v>
                </c:pt>
                <c:pt idx="14447">
                  <c:v>40782.083333333336</c:v>
                </c:pt>
                <c:pt idx="14448">
                  <c:v>40782.125</c:v>
                </c:pt>
                <c:pt idx="14449">
                  <c:v>40782.166666666664</c:v>
                </c:pt>
                <c:pt idx="14450">
                  <c:v>40782.208333333336</c:v>
                </c:pt>
                <c:pt idx="14451">
                  <c:v>40782.25</c:v>
                </c:pt>
                <c:pt idx="14452">
                  <c:v>40782.291666666664</c:v>
                </c:pt>
                <c:pt idx="14453">
                  <c:v>40782.333333333336</c:v>
                </c:pt>
                <c:pt idx="14454">
                  <c:v>40782.375</c:v>
                </c:pt>
                <c:pt idx="14455">
                  <c:v>40782.416666666664</c:v>
                </c:pt>
                <c:pt idx="14456">
                  <c:v>40782.458333333336</c:v>
                </c:pt>
                <c:pt idx="14457">
                  <c:v>40782.5</c:v>
                </c:pt>
                <c:pt idx="14458">
                  <c:v>40782.541666666664</c:v>
                </c:pt>
                <c:pt idx="14459">
                  <c:v>40782.583333333336</c:v>
                </c:pt>
                <c:pt idx="14460">
                  <c:v>40782.625</c:v>
                </c:pt>
                <c:pt idx="14461">
                  <c:v>40782.666666666664</c:v>
                </c:pt>
                <c:pt idx="14462">
                  <c:v>40782.708333333336</c:v>
                </c:pt>
                <c:pt idx="14463">
                  <c:v>40782.75</c:v>
                </c:pt>
                <c:pt idx="14464">
                  <c:v>40782.791666666664</c:v>
                </c:pt>
                <c:pt idx="14465">
                  <c:v>40782.833333333336</c:v>
                </c:pt>
                <c:pt idx="14466">
                  <c:v>40782.875</c:v>
                </c:pt>
                <c:pt idx="14467">
                  <c:v>40782.916666666664</c:v>
                </c:pt>
                <c:pt idx="14468">
                  <c:v>40782.958333333336</c:v>
                </c:pt>
                <c:pt idx="14469">
                  <c:v>40783</c:v>
                </c:pt>
                <c:pt idx="14470">
                  <c:v>40783.041666666664</c:v>
                </c:pt>
                <c:pt idx="14471">
                  <c:v>40783.083333333336</c:v>
                </c:pt>
                <c:pt idx="14472">
                  <c:v>40783.125</c:v>
                </c:pt>
                <c:pt idx="14473">
                  <c:v>40783.166666666664</c:v>
                </c:pt>
                <c:pt idx="14474">
                  <c:v>40783.208333333336</c:v>
                </c:pt>
                <c:pt idx="14475">
                  <c:v>40783.25</c:v>
                </c:pt>
                <c:pt idx="14476">
                  <c:v>40783.291666666664</c:v>
                </c:pt>
                <c:pt idx="14477">
                  <c:v>40783.333333333336</c:v>
                </c:pt>
                <c:pt idx="14478">
                  <c:v>40783.375</c:v>
                </c:pt>
                <c:pt idx="14479">
                  <c:v>40783.416666666664</c:v>
                </c:pt>
                <c:pt idx="14480">
                  <c:v>40783.458333333336</c:v>
                </c:pt>
                <c:pt idx="14481">
                  <c:v>40783.5</c:v>
                </c:pt>
                <c:pt idx="14482">
                  <c:v>40783.541666666664</c:v>
                </c:pt>
                <c:pt idx="14483">
                  <c:v>40783.583333333336</c:v>
                </c:pt>
                <c:pt idx="14484">
                  <c:v>40783.625</c:v>
                </c:pt>
                <c:pt idx="14485">
                  <c:v>40783.666666666664</c:v>
                </c:pt>
                <c:pt idx="14486">
                  <c:v>40783.708333333336</c:v>
                </c:pt>
                <c:pt idx="14487">
                  <c:v>40783.75</c:v>
                </c:pt>
                <c:pt idx="14488">
                  <c:v>40783.791666666664</c:v>
                </c:pt>
                <c:pt idx="14489">
                  <c:v>40783.833333333336</c:v>
                </c:pt>
                <c:pt idx="14490">
                  <c:v>40783.875</c:v>
                </c:pt>
                <c:pt idx="14491">
                  <c:v>40783.916666666664</c:v>
                </c:pt>
                <c:pt idx="14492">
                  <c:v>40783.958333333336</c:v>
                </c:pt>
                <c:pt idx="14493">
                  <c:v>40784</c:v>
                </c:pt>
                <c:pt idx="14494">
                  <c:v>40784.041666666664</c:v>
                </c:pt>
                <c:pt idx="14495">
                  <c:v>40784.083333333336</c:v>
                </c:pt>
                <c:pt idx="14496">
                  <c:v>40784.125</c:v>
                </c:pt>
                <c:pt idx="14497">
                  <c:v>40784.166666666664</c:v>
                </c:pt>
                <c:pt idx="14498">
                  <c:v>40784.208333333336</c:v>
                </c:pt>
                <c:pt idx="14499">
                  <c:v>40784.25</c:v>
                </c:pt>
                <c:pt idx="14500">
                  <c:v>40784.291666666664</c:v>
                </c:pt>
                <c:pt idx="14501">
                  <c:v>40784.333333333336</c:v>
                </c:pt>
                <c:pt idx="14502">
                  <c:v>40784.375</c:v>
                </c:pt>
                <c:pt idx="14503">
                  <c:v>40784.416666666664</c:v>
                </c:pt>
                <c:pt idx="14504">
                  <c:v>40784.458333333336</c:v>
                </c:pt>
                <c:pt idx="14505">
                  <c:v>40784.5</c:v>
                </c:pt>
                <c:pt idx="14506">
                  <c:v>40784.541666666664</c:v>
                </c:pt>
                <c:pt idx="14507">
                  <c:v>40784.583333333336</c:v>
                </c:pt>
                <c:pt idx="14508">
                  <c:v>40784.625</c:v>
                </c:pt>
                <c:pt idx="14509">
                  <c:v>40784.666666666664</c:v>
                </c:pt>
                <c:pt idx="14510">
                  <c:v>40784.708333333336</c:v>
                </c:pt>
                <c:pt idx="14511">
                  <c:v>40784.75</c:v>
                </c:pt>
                <c:pt idx="14512">
                  <c:v>40784.791666666664</c:v>
                </c:pt>
                <c:pt idx="14513">
                  <c:v>40784.833333333336</c:v>
                </c:pt>
                <c:pt idx="14514">
                  <c:v>40784.875</c:v>
                </c:pt>
                <c:pt idx="14515">
                  <c:v>40784.916666666664</c:v>
                </c:pt>
                <c:pt idx="14516">
                  <c:v>40784.958333333336</c:v>
                </c:pt>
                <c:pt idx="14517">
                  <c:v>40785</c:v>
                </c:pt>
                <c:pt idx="14518">
                  <c:v>40785.041666666664</c:v>
                </c:pt>
                <c:pt idx="14519">
                  <c:v>40785.083333333336</c:v>
                </c:pt>
                <c:pt idx="14520">
                  <c:v>40785.125</c:v>
                </c:pt>
                <c:pt idx="14521">
                  <c:v>40785.166666666664</c:v>
                </c:pt>
                <c:pt idx="14522">
                  <c:v>40785.208333333336</c:v>
                </c:pt>
                <c:pt idx="14523">
                  <c:v>40785.25</c:v>
                </c:pt>
                <c:pt idx="14524">
                  <c:v>40785.291666666664</c:v>
                </c:pt>
                <c:pt idx="14525">
                  <c:v>40785.333333333336</c:v>
                </c:pt>
                <c:pt idx="14526">
                  <c:v>40785.375</c:v>
                </c:pt>
                <c:pt idx="14527">
                  <c:v>40785.416666666664</c:v>
                </c:pt>
                <c:pt idx="14528">
                  <c:v>40785.458333333336</c:v>
                </c:pt>
                <c:pt idx="14529">
                  <c:v>40785.5</c:v>
                </c:pt>
                <c:pt idx="14530">
                  <c:v>40785.541666666664</c:v>
                </c:pt>
                <c:pt idx="14531">
                  <c:v>40785.583333333336</c:v>
                </c:pt>
                <c:pt idx="14532">
                  <c:v>40785.625</c:v>
                </c:pt>
                <c:pt idx="14533">
                  <c:v>40785.666666666664</c:v>
                </c:pt>
                <c:pt idx="14534">
                  <c:v>40785.708333333336</c:v>
                </c:pt>
                <c:pt idx="14535">
                  <c:v>40785.75</c:v>
                </c:pt>
                <c:pt idx="14536">
                  <c:v>40785.791666666664</c:v>
                </c:pt>
                <c:pt idx="14537">
                  <c:v>40785.833333333336</c:v>
                </c:pt>
                <c:pt idx="14538">
                  <c:v>40785.875</c:v>
                </c:pt>
                <c:pt idx="14539">
                  <c:v>40785.916666666664</c:v>
                </c:pt>
                <c:pt idx="14540">
                  <c:v>40785.958333333336</c:v>
                </c:pt>
                <c:pt idx="14541">
                  <c:v>40786</c:v>
                </c:pt>
                <c:pt idx="14542">
                  <c:v>40786.041666666664</c:v>
                </c:pt>
                <c:pt idx="14543">
                  <c:v>40786.083333333336</c:v>
                </c:pt>
                <c:pt idx="14544">
                  <c:v>40786.125</c:v>
                </c:pt>
                <c:pt idx="14545">
                  <c:v>40786.166666666664</c:v>
                </c:pt>
                <c:pt idx="14546">
                  <c:v>40786.208333333336</c:v>
                </c:pt>
                <c:pt idx="14547">
                  <c:v>40786.25</c:v>
                </c:pt>
                <c:pt idx="14548">
                  <c:v>40786.291666666664</c:v>
                </c:pt>
                <c:pt idx="14549">
                  <c:v>40786.333333333336</c:v>
                </c:pt>
                <c:pt idx="14550">
                  <c:v>40786.375</c:v>
                </c:pt>
                <c:pt idx="14551">
                  <c:v>40786.416666666664</c:v>
                </c:pt>
                <c:pt idx="14552">
                  <c:v>40786.458333333336</c:v>
                </c:pt>
                <c:pt idx="14553">
                  <c:v>40786.5</c:v>
                </c:pt>
                <c:pt idx="14554">
                  <c:v>40786.541666666664</c:v>
                </c:pt>
                <c:pt idx="14555">
                  <c:v>40786.583333333336</c:v>
                </c:pt>
                <c:pt idx="14556">
                  <c:v>40786.625</c:v>
                </c:pt>
                <c:pt idx="14557">
                  <c:v>40786.666666666664</c:v>
                </c:pt>
                <c:pt idx="14558">
                  <c:v>40786.708333333336</c:v>
                </c:pt>
                <c:pt idx="14559">
                  <c:v>40786.75</c:v>
                </c:pt>
                <c:pt idx="14560">
                  <c:v>40786.791666666664</c:v>
                </c:pt>
                <c:pt idx="14561">
                  <c:v>40786.833333333336</c:v>
                </c:pt>
                <c:pt idx="14562">
                  <c:v>40786.875</c:v>
                </c:pt>
                <c:pt idx="14563">
                  <c:v>40786.916666666664</c:v>
                </c:pt>
                <c:pt idx="14564">
                  <c:v>40786.958333333336</c:v>
                </c:pt>
                <c:pt idx="14565">
                  <c:v>40787</c:v>
                </c:pt>
                <c:pt idx="14566">
                  <c:v>40787.041666666664</c:v>
                </c:pt>
                <c:pt idx="14567">
                  <c:v>40787.083333333336</c:v>
                </c:pt>
                <c:pt idx="14568">
                  <c:v>40787.125</c:v>
                </c:pt>
                <c:pt idx="14569">
                  <c:v>40787.166666666664</c:v>
                </c:pt>
                <c:pt idx="14570">
                  <c:v>40787.208333333336</c:v>
                </c:pt>
                <c:pt idx="14571">
                  <c:v>40787.25</c:v>
                </c:pt>
                <c:pt idx="14572">
                  <c:v>40787.291666666664</c:v>
                </c:pt>
                <c:pt idx="14573">
                  <c:v>40787.333333333336</c:v>
                </c:pt>
                <c:pt idx="14574">
                  <c:v>40787.375</c:v>
                </c:pt>
                <c:pt idx="14575">
                  <c:v>40787.416666666664</c:v>
                </c:pt>
                <c:pt idx="14576">
                  <c:v>40787.458333333336</c:v>
                </c:pt>
                <c:pt idx="14577">
                  <c:v>40787.5</c:v>
                </c:pt>
                <c:pt idx="14578">
                  <c:v>40787.541666666664</c:v>
                </c:pt>
                <c:pt idx="14579">
                  <c:v>40787.583333333336</c:v>
                </c:pt>
                <c:pt idx="14580">
                  <c:v>40787.625</c:v>
                </c:pt>
                <c:pt idx="14581">
                  <c:v>40787.666666666664</c:v>
                </c:pt>
                <c:pt idx="14582">
                  <c:v>40787.708333333336</c:v>
                </c:pt>
                <c:pt idx="14583">
                  <c:v>40787.75</c:v>
                </c:pt>
                <c:pt idx="14584">
                  <c:v>40787.791666666664</c:v>
                </c:pt>
                <c:pt idx="14585">
                  <c:v>40787.833333333336</c:v>
                </c:pt>
                <c:pt idx="14586">
                  <c:v>40787.875</c:v>
                </c:pt>
                <c:pt idx="14587">
                  <c:v>40787.916666666664</c:v>
                </c:pt>
                <c:pt idx="14588">
                  <c:v>40787.958333333336</c:v>
                </c:pt>
                <c:pt idx="14589">
                  <c:v>40788</c:v>
                </c:pt>
                <c:pt idx="14590">
                  <c:v>40788.041666666664</c:v>
                </c:pt>
                <c:pt idx="14591">
                  <c:v>40788.083333333336</c:v>
                </c:pt>
                <c:pt idx="14592">
                  <c:v>40788.125</c:v>
                </c:pt>
                <c:pt idx="14593">
                  <c:v>40788.166666666664</c:v>
                </c:pt>
                <c:pt idx="14594">
                  <c:v>40788.208333333336</c:v>
                </c:pt>
                <c:pt idx="14595">
                  <c:v>40788.25</c:v>
                </c:pt>
                <c:pt idx="14596">
                  <c:v>40788.291666666664</c:v>
                </c:pt>
                <c:pt idx="14597">
                  <c:v>40788.333333333336</c:v>
                </c:pt>
                <c:pt idx="14598">
                  <c:v>40788.375</c:v>
                </c:pt>
                <c:pt idx="14599">
                  <c:v>40788.416666666664</c:v>
                </c:pt>
                <c:pt idx="14600">
                  <c:v>40788.458333333336</c:v>
                </c:pt>
                <c:pt idx="14601">
                  <c:v>40788.5</c:v>
                </c:pt>
                <c:pt idx="14602">
                  <c:v>40788.541666666664</c:v>
                </c:pt>
                <c:pt idx="14603">
                  <c:v>40788.583333333336</c:v>
                </c:pt>
                <c:pt idx="14604">
                  <c:v>40788.625</c:v>
                </c:pt>
                <c:pt idx="14605">
                  <c:v>40788.666666666664</c:v>
                </c:pt>
                <c:pt idx="14606">
                  <c:v>40788.708333333336</c:v>
                </c:pt>
                <c:pt idx="14607">
                  <c:v>40788.75</c:v>
                </c:pt>
                <c:pt idx="14608">
                  <c:v>40788.791666666664</c:v>
                </c:pt>
                <c:pt idx="14609">
                  <c:v>40788.833333333336</c:v>
                </c:pt>
                <c:pt idx="14610">
                  <c:v>40788.875</c:v>
                </c:pt>
                <c:pt idx="14611">
                  <c:v>40788.916666666664</c:v>
                </c:pt>
                <c:pt idx="14612">
                  <c:v>40788.958333333336</c:v>
                </c:pt>
                <c:pt idx="14613">
                  <c:v>40789</c:v>
                </c:pt>
                <c:pt idx="14614">
                  <c:v>40789.041666666664</c:v>
                </c:pt>
                <c:pt idx="14615">
                  <c:v>40789.083333333336</c:v>
                </c:pt>
                <c:pt idx="14616">
                  <c:v>40789.125</c:v>
                </c:pt>
                <c:pt idx="14617">
                  <c:v>40789.166666666664</c:v>
                </c:pt>
                <c:pt idx="14618">
                  <c:v>40789.208333333336</c:v>
                </c:pt>
                <c:pt idx="14619">
                  <c:v>40789.25</c:v>
                </c:pt>
                <c:pt idx="14620">
                  <c:v>40789.291666666664</c:v>
                </c:pt>
                <c:pt idx="14621">
                  <c:v>40789.333333333336</c:v>
                </c:pt>
                <c:pt idx="14622">
                  <c:v>40789.375</c:v>
                </c:pt>
                <c:pt idx="14623">
                  <c:v>40789.416666666664</c:v>
                </c:pt>
                <c:pt idx="14624">
                  <c:v>40789.458333333336</c:v>
                </c:pt>
                <c:pt idx="14625">
                  <c:v>40789.5</c:v>
                </c:pt>
                <c:pt idx="14626">
                  <c:v>40789.541666666664</c:v>
                </c:pt>
                <c:pt idx="14627">
                  <c:v>40789.583333333336</c:v>
                </c:pt>
                <c:pt idx="14628">
                  <c:v>40789.625</c:v>
                </c:pt>
                <c:pt idx="14629">
                  <c:v>40789.666666666664</c:v>
                </c:pt>
                <c:pt idx="14630">
                  <c:v>40789.708333333336</c:v>
                </c:pt>
                <c:pt idx="14631">
                  <c:v>40789.75</c:v>
                </c:pt>
                <c:pt idx="14632">
                  <c:v>40789.791666666664</c:v>
                </c:pt>
                <c:pt idx="14633">
                  <c:v>40789.833333333336</c:v>
                </c:pt>
                <c:pt idx="14634">
                  <c:v>40789.875</c:v>
                </c:pt>
                <c:pt idx="14635">
                  <c:v>40789.916666666664</c:v>
                </c:pt>
                <c:pt idx="14636">
                  <c:v>40789.958333333336</c:v>
                </c:pt>
                <c:pt idx="14637">
                  <c:v>40790</c:v>
                </c:pt>
                <c:pt idx="14638">
                  <c:v>40790.041666666664</c:v>
                </c:pt>
                <c:pt idx="14639">
                  <c:v>40790.083333333336</c:v>
                </c:pt>
                <c:pt idx="14640">
                  <c:v>40790.125</c:v>
                </c:pt>
                <c:pt idx="14641">
                  <c:v>40790.166666666664</c:v>
                </c:pt>
                <c:pt idx="14642">
                  <c:v>40790.208333333336</c:v>
                </c:pt>
                <c:pt idx="14643">
                  <c:v>40790.25</c:v>
                </c:pt>
                <c:pt idx="14644">
                  <c:v>40790.291666666664</c:v>
                </c:pt>
                <c:pt idx="14645">
                  <c:v>40790.333333333336</c:v>
                </c:pt>
                <c:pt idx="14646">
                  <c:v>40790.375</c:v>
                </c:pt>
                <c:pt idx="14647">
                  <c:v>40790.416666666664</c:v>
                </c:pt>
                <c:pt idx="14648">
                  <c:v>40790.458333333336</c:v>
                </c:pt>
                <c:pt idx="14649">
                  <c:v>40790.5</c:v>
                </c:pt>
                <c:pt idx="14650">
                  <c:v>40790.541666666664</c:v>
                </c:pt>
                <c:pt idx="14651">
                  <c:v>40790.583333333336</c:v>
                </c:pt>
                <c:pt idx="14652">
                  <c:v>40790.625</c:v>
                </c:pt>
                <c:pt idx="14653">
                  <c:v>40790.666666666664</c:v>
                </c:pt>
                <c:pt idx="14654">
                  <c:v>40790.708333333336</c:v>
                </c:pt>
                <c:pt idx="14655">
                  <c:v>40790.75</c:v>
                </c:pt>
                <c:pt idx="14656">
                  <c:v>40790.791666666664</c:v>
                </c:pt>
                <c:pt idx="14657">
                  <c:v>40790.833333333336</c:v>
                </c:pt>
                <c:pt idx="14658">
                  <c:v>40790.875</c:v>
                </c:pt>
                <c:pt idx="14659">
                  <c:v>40790.916666666664</c:v>
                </c:pt>
                <c:pt idx="14660">
                  <c:v>40790.958333333336</c:v>
                </c:pt>
                <c:pt idx="14661">
                  <c:v>40791</c:v>
                </c:pt>
                <c:pt idx="14662">
                  <c:v>40791.041666666664</c:v>
                </c:pt>
                <c:pt idx="14663">
                  <c:v>40791.083333333336</c:v>
                </c:pt>
                <c:pt idx="14664">
                  <c:v>40791.125</c:v>
                </c:pt>
                <c:pt idx="14665">
                  <c:v>40791.166666666664</c:v>
                </c:pt>
                <c:pt idx="14666">
                  <c:v>40791.208333333336</c:v>
                </c:pt>
                <c:pt idx="14667">
                  <c:v>40791.25</c:v>
                </c:pt>
                <c:pt idx="14668">
                  <c:v>40791.291666666664</c:v>
                </c:pt>
                <c:pt idx="14669">
                  <c:v>40791.333333333336</c:v>
                </c:pt>
                <c:pt idx="14670">
                  <c:v>40791.375</c:v>
                </c:pt>
                <c:pt idx="14671">
                  <c:v>40791.416666666664</c:v>
                </c:pt>
                <c:pt idx="14672">
                  <c:v>40791.458333333336</c:v>
                </c:pt>
                <c:pt idx="14673">
                  <c:v>40791.5</c:v>
                </c:pt>
                <c:pt idx="14674">
                  <c:v>40791.541666666664</c:v>
                </c:pt>
                <c:pt idx="14675">
                  <c:v>40791.583333333336</c:v>
                </c:pt>
                <c:pt idx="14676">
                  <c:v>40791.625</c:v>
                </c:pt>
                <c:pt idx="14677">
                  <c:v>40791.666666666664</c:v>
                </c:pt>
                <c:pt idx="14678">
                  <c:v>40791.708333333336</c:v>
                </c:pt>
                <c:pt idx="14679">
                  <c:v>40791.75</c:v>
                </c:pt>
                <c:pt idx="14680">
                  <c:v>40791.791666666664</c:v>
                </c:pt>
                <c:pt idx="14681">
                  <c:v>40791.833333333336</c:v>
                </c:pt>
                <c:pt idx="14682">
                  <c:v>40791.875</c:v>
                </c:pt>
                <c:pt idx="14683">
                  <c:v>40791.916666666664</c:v>
                </c:pt>
                <c:pt idx="14684">
                  <c:v>40791.958333333336</c:v>
                </c:pt>
                <c:pt idx="14685">
                  <c:v>40792</c:v>
                </c:pt>
                <c:pt idx="14686">
                  <c:v>40792.041666666664</c:v>
                </c:pt>
                <c:pt idx="14687">
                  <c:v>40792.083333333336</c:v>
                </c:pt>
                <c:pt idx="14688">
                  <c:v>40792.125</c:v>
                </c:pt>
                <c:pt idx="14689">
                  <c:v>40792.166666666664</c:v>
                </c:pt>
                <c:pt idx="14690">
                  <c:v>40792.208333333336</c:v>
                </c:pt>
                <c:pt idx="14691">
                  <c:v>40792.25</c:v>
                </c:pt>
                <c:pt idx="14692">
                  <c:v>40792.291666666664</c:v>
                </c:pt>
                <c:pt idx="14693">
                  <c:v>40792.333333333336</c:v>
                </c:pt>
                <c:pt idx="14694">
                  <c:v>40792.375</c:v>
                </c:pt>
                <c:pt idx="14695">
                  <c:v>40792.416666666664</c:v>
                </c:pt>
                <c:pt idx="14696">
                  <c:v>40792.458333333336</c:v>
                </c:pt>
                <c:pt idx="14697">
                  <c:v>40792.5</c:v>
                </c:pt>
                <c:pt idx="14698">
                  <c:v>40792.541666666664</c:v>
                </c:pt>
                <c:pt idx="14699">
                  <c:v>40792.583333333336</c:v>
                </c:pt>
                <c:pt idx="14700">
                  <c:v>40792.625</c:v>
                </c:pt>
                <c:pt idx="14701">
                  <c:v>40792.666666666664</c:v>
                </c:pt>
                <c:pt idx="14702">
                  <c:v>40792.708333333336</c:v>
                </c:pt>
                <c:pt idx="14703">
                  <c:v>40792.75</c:v>
                </c:pt>
                <c:pt idx="14704">
                  <c:v>40792.791666666664</c:v>
                </c:pt>
                <c:pt idx="14705">
                  <c:v>40792.833333333336</c:v>
                </c:pt>
                <c:pt idx="14706">
                  <c:v>40792.875</c:v>
                </c:pt>
                <c:pt idx="14707">
                  <c:v>40792.916666666664</c:v>
                </c:pt>
                <c:pt idx="14708">
                  <c:v>40792.958333333336</c:v>
                </c:pt>
                <c:pt idx="14709">
                  <c:v>40793</c:v>
                </c:pt>
                <c:pt idx="14710">
                  <c:v>40793.041666666664</c:v>
                </c:pt>
                <c:pt idx="14711">
                  <c:v>40793.083333333336</c:v>
                </c:pt>
                <c:pt idx="14712">
                  <c:v>40793.125</c:v>
                </c:pt>
                <c:pt idx="14713">
                  <c:v>40793.166666666664</c:v>
                </c:pt>
                <c:pt idx="14714">
                  <c:v>40793.208333333336</c:v>
                </c:pt>
                <c:pt idx="14715">
                  <c:v>40793.25</c:v>
                </c:pt>
                <c:pt idx="14716">
                  <c:v>40793.291666666664</c:v>
                </c:pt>
                <c:pt idx="14717">
                  <c:v>40793.333333333336</c:v>
                </c:pt>
                <c:pt idx="14718">
                  <c:v>40793.375</c:v>
                </c:pt>
                <c:pt idx="14719">
                  <c:v>40793.416666666664</c:v>
                </c:pt>
                <c:pt idx="14720">
                  <c:v>40793.458333333336</c:v>
                </c:pt>
                <c:pt idx="14721">
                  <c:v>40793.5</c:v>
                </c:pt>
                <c:pt idx="14722">
                  <c:v>40793.541666666664</c:v>
                </c:pt>
                <c:pt idx="14723">
                  <c:v>40793.583333333336</c:v>
                </c:pt>
                <c:pt idx="14724">
                  <c:v>40793.625</c:v>
                </c:pt>
                <c:pt idx="14725">
                  <c:v>40793.666666666664</c:v>
                </c:pt>
                <c:pt idx="14726">
                  <c:v>40793.708333333336</c:v>
                </c:pt>
                <c:pt idx="14727">
                  <c:v>40793.75</c:v>
                </c:pt>
                <c:pt idx="14728">
                  <c:v>40793.791666666664</c:v>
                </c:pt>
                <c:pt idx="14729">
                  <c:v>40793.833333333336</c:v>
                </c:pt>
                <c:pt idx="14730">
                  <c:v>40793.875</c:v>
                </c:pt>
                <c:pt idx="14731">
                  <c:v>40793.916666666664</c:v>
                </c:pt>
                <c:pt idx="14732">
                  <c:v>40793.958333333336</c:v>
                </c:pt>
                <c:pt idx="14733">
                  <c:v>40794</c:v>
                </c:pt>
                <c:pt idx="14734">
                  <c:v>40794.041666666664</c:v>
                </c:pt>
                <c:pt idx="14735">
                  <c:v>40794.083333333336</c:v>
                </c:pt>
                <c:pt idx="14736">
                  <c:v>40794.125</c:v>
                </c:pt>
                <c:pt idx="14737">
                  <c:v>40794.166666666664</c:v>
                </c:pt>
                <c:pt idx="14738">
                  <c:v>40794.208333333336</c:v>
                </c:pt>
                <c:pt idx="14739">
                  <c:v>40794.25</c:v>
                </c:pt>
                <c:pt idx="14740">
                  <c:v>40794.291666666664</c:v>
                </c:pt>
                <c:pt idx="14741">
                  <c:v>40794.333333333336</c:v>
                </c:pt>
                <c:pt idx="14742">
                  <c:v>40794.375</c:v>
                </c:pt>
                <c:pt idx="14743">
                  <c:v>40794.416666666664</c:v>
                </c:pt>
                <c:pt idx="14744">
                  <c:v>40794.458333333336</c:v>
                </c:pt>
                <c:pt idx="14745">
                  <c:v>40794.5</c:v>
                </c:pt>
                <c:pt idx="14746">
                  <c:v>40794.541666666664</c:v>
                </c:pt>
                <c:pt idx="14747">
                  <c:v>40794.583333333336</c:v>
                </c:pt>
                <c:pt idx="14748">
                  <c:v>40794.625</c:v>
                </c:pt>
                <c:pt idx="14749">
                  <c:v>40794.666666666664</c:v>
                </c:pt>
                <c:pt idx="14750">
                  <c:v>40794.708333333336</c:v>
                </c:pt>
                <c:pt idx="14751">
                  <c:v>40794.75</c:v>
                </c:pt>
                <c:pt idx="14752">
                  <c:v>40794.791666666664</c:v>
                </c:pt>
                <c:pt idx="14753">
                  <c:v>40794.833333333336</c:v>
                </c:pt>
                <c:pt idx="14754">
                  <c:v>40794.875</c:v>
                </c:pt>
                <c:pt idx="14755">
                  <c:v>40794.916666666664</c:v>
                </c:pt>
                <c:pt idx="14756">
                  <c:v>40794.958333333336</c:v>
                </c:pt>
                <c:pt idx="14757">
                  <c:v>40795</c:v>
                </c:pt>
                <c:pt idx="14758">
                  <c:v>40795.041666666664</c:v>
                </c:pt>
                <c:pt idx="14759">
                  <c:v>40795.083333333336</c:v>
                </c:pt>
                <c:pt idx="14760">
                  <c:v>40795.125</c:v>
                </c:pt>
                <c:pt idx="14761">
                  <c:v>40795.166666666664</c:v>
                </c:pt>
                <c:pt idx="14762">
                  <c:v>40795.208333333336</c:v>
                </c:pt>
                <c:pt idx="14763">
                  <c:v>40795.25</c:v>
                </c:pt>
                <c:pt idx="14764">
                  <c:v>40795.291666666664</c:v>
                </c:pt>
                <c:pt idx="14765">
                  <c:v>40795.333333333336</c:v>
                </c:pt>
                <c:pt idx="14766">
                  <c:v>40795.375</c:v>
                </c:pt>
                <c:pt idx="14767">
                  <c:v>40795.416666666664</c:v>
                </c:pt>
                <c:pt idx="14768">
                  <c:v>40795.458333333336</c:v>
                </c:pt>
                <c:pt idx="14769">
                  <c:v>40795.5</c:v>
                </c:pt>
                <c:pt idx="14770">
                  <c:v>40795.541666666664</c:v>
                </c:pt>
                <c:pt idx="14771">
                  <c:v>40795.583333333336</c:v>
                </c:pt>
                <c:pt idx="14772">
                  <c:v>40795.625</c:v>
                </c:pt>
                <c:pt idx="14773">
                  <c:v>40795.666666666664</c:v>
                </c:pt>
                <c:pt idx="14774">
                  <c:v>40795.708333333336</c:v>
                </c:pt>
                <c:pt idx="14775">
                  <c:v>40795.75</c:v>
                </c:pt>
                <c:pt idx="14776">
                  <c:v>40795.791666666664</c:v>
                </c:pt>
                <c:pt idx="14777">
                  <c:v>40795.833333333336</c:v>
                </c:pt>
                <c:pt idx="14778">
                  <c:v>40795.875</c:v>
                </c:pt>
                <c:pt idx="14779">
                  <c:v>40795.916666666664</c:v>
                </c:pt>
                <c:pt idx="14780">
                  <c:v>40795.958333333336</c:v>
                </c:pt>
                <c:pt idx="14781">
                  <c:v>40796</c:v>
                </c:pt>
                <c:pt idx="14782">
                  <c:v>40796.041666666664</c:v>
                </c:pt>
                <c:pt idx="14783">
                  <c:v>40796.083333333336</c:v>
                </c:pt>
                <c:pt idx="14784">
                  <c:v>40796.125</c:v>
                </c:pt>
                <c:pt idx="14785">
                  <c:v>40796.166666666664</c:v>
                </c:pt>
                <c:pt idx="14786">
                  <c:v>40796.208333333336</c:v>
                </c:pt>
                <c:pt idx="14787">
                  <c:v>40796.25</c:v>
                </c:pt>
                <c:pt idx="14788">
                  <c:v>40796.291666666664</c:v>
                </c:pt>
                <c:pt idx="14789">
                  <c:v>40796.333333333336</c:v>
                </c:pt>
                <c:pt idx="14790">
                  <c:v>40796.375</c:v>
                </c:pt>
                <c:pt idx="14791">
                  <c:v>40796.416666666664</c:v>
                </c:pt>
                <c:pt idx="14792">
                  <c:v>40796.458333333336</c:v>
                </c:pt>
                <c:pt idx="14793">
                  <c:v>40796.5</c:v>
                </c:pt>
                <c:pt idx="14794">
                  <c:v>40796.541666666664</c:v>
                </c:pt>
                <c:pt idx="14795">
                  <c:v>40796.583333333336</c:v>
                </c:pt>
                <c:pt idx="14796">
                  <c:v>40796.625</c:v>
                </c:pt>
                <c:pt idx="14797">
                  <c:v>40796.666666666664</c:v>
                </c:pt>
                <c:pt idx="14798">
                  <c:v>40796.708333333336</c:v>
                </c:pt>
                <c:pt idx="14799">
                  <c:v>40796.75</c:v>
                </c:pt>
                <c:pt idx="14800">
                  <c:v>40796.791666666664</c:v>
                </c:pt>
                <c:pt idx="14801">
                  <c:v>40796.833333333336</c:v>
                </c:pt>
                <c:pt idx="14802">
                  <c:v>40796.875</c:v>
                </c:pt>
                <c:pt idx="14803">
                  <c:v>40796.916666666664</c:v>
                </c:pt>
                <c:pt idx="14804">
                  <c:v>40796.958333333336</c:v>
                </c:pt>
                <c:pt idx="14805">
                  <c:v>40797</c:v>
                </c:pt>
                <c:pt idx="14806">
                  <c:v>40797.041666666664</c:v>
                </c:pt>
                <c:pt idx="14807">
                  <c:v>40797.083333333336</c:v>
                </c:pt>
                <c:pt idx="14808">
                  <c:v>40797.125</c:v>
                </c:pt>
                <c:pt idx="14809">
                  <c:v>40797.166666666664</c:v>
                </c:pt>
                <c:pt idx="14810">
                  <c:v>40797.208333333336</c:v>
                </c:pt>
                <c:pt idx="14811">
                  <c:v>40797.25</c:v>
                </c:pt>
                <c:pt idx="14812">
                  <c:v>40797.291666666664</c:v>
                </c:pt>
                <c:pt idx="14813">
                  <c:v>40797.333333333336</c:v>
                </c:pt>
                <c:pt idx="14814">
                  <c:v>40797.375</c:v>
                </c:pt>
                <c:pt idx="14815">
                  <c:v>40797.416666666664</c:v>
                </c:pt>
                <c:pt idx="14816">
                  <c:v>40797.458333333336</c:v>
                </c:pt>
                <c:pt idx="14817">
                  <c:v>40797.5</c:v>
                </c:pt>
                <c:pt idx="14818">
                  <c:v>40797.541666666664</c:v>
                </c:pt>
                <c:pt idx="14819">
                  <c:v>40797.583333333336</c:v>
                </c:pt>
                <c:pt idx="14820">
                  <c:v>40797.625</c:v>
                </c:pt>
                <c:pt idx="14821">
                  <c:v>40797.666666666664</c:v>
                </c:pt>
                <c:pt idx="14822">
                  <c:v>40797.708333333336</c:v>
                </c:pt>
                <c:pt idx="14823">
                  <c:v>40797.75</c:v>
                </c:pt>
                <c:pt idx="14824">
                  <c:v>40797.791666666664</c:v>
                </c:pt>
                <c:pt idx="14825">
                  <c:v>40797.833333333336</c:v>
                </c:pt>
                <c:pt idx="14826">
                  <c:v>40797.875</c:v>
                </c:pt>
                <c:pt idx="14827">
                  <c:v>40797.916666666664</c:v>
                </c:pt>
                <c:pt idx="14828">
                  <c:v>40797.958333333336</c:v>
                </c:pt>
                <c:pt idx="14829">
                  <c:v>40798</c:v>
                </c:pt>
                <c:pt idx="14830">
                  <c:v>40798.041666666664</c:v>
                </c:pt>
                <c:pt idx="14831">
                  <c:v>40798.083333333336</c:v>
                </c:pt>
                <c:pt idx="14832">
                  <c:v>40798.125</c:v>
                </c:pt>
                <c:pt idx="14833">
                  <c:v>40798.166666666664</c:v>
                </c:pt>
                <c:pt idx="14834">
                  <c:v>40798.208333333336</c:v>
                </c:pt>
                <c:pt idx="14835">
                  <c:v>40798.25</c:v>
                </c:pt>
                <c:pt idx="14836">
                  <c:v>40798.291666666664</c:v>
                </c:pt>
                <c:pt idx="14837">
                  <c:v>40798.333333333336</c:v>
                </c:pt>
                <c:pt idx="14838">
                  <c:v>40798.375</c:v>
                </c:pt>
                <c:pt idx="14839">
                  <c:v>40798.416666666664</c:v>
                </c:pt>
                <c:pt idx="14840">
                  <c:v>40798.458333333336</c:v>
                </c:pt>
                <c:pt idx="14841">
                  <c:v>40798.5</c:v>
                </c:pt>
                <c:pt idx="14842">
                  <c:v>40798.541666666664</c:v>
                </c:pt>
                <c:pt idx="14843">
                  <c:v>40798.583333333336</c:v>
                </c:pt>
                <c:pt idx="14844">
                  <c:v>40798.625</c:v>
                </c:pt>
                <c:pt idx="14845">
                  <c:v>40798.666666666664</c:v>
                </c:pt>
                <c:pt idx="14846">
                  <c:v>40798.708333333336</c:v>
                </c:pt>
                <c:pt idx="14847">
                  <c:v>40798.75</c:v>
                </c:pt>
                <c:pt idx="14848">
                  <c:v>40798.791666666664</c:v>
                </c:pt>
                <c:pt idx="14849">
                  <c:v>40798.833333333336</c:v>
                </c:pt>
                <c:pt idx="14850">
                  <c:v>40798.875</c:v>
                </c:pt>
                <c:pt idx="14851">
                  <c:v>40798.916666666664</c:v>
                </c:pt>
                <c:pt idx="14852">
                  <c:v>40798.958333333336</c:v>
                </c:pt>
                <c:pt idx="14853">
                  <c:v>40799</c:v>
                </c:pt>
                <c:pt idx="14854">
                  <c:v>40799.041666666664</c:v>
                </c:pt>
                <c:pt idx="14855">
                  <c:v>40799.083333333336</c:v>
                </c:pt>
                <c:pt idx="14856">
                  <c:v>40799.125</c:v>
                </c:pt>
                <c:pt idx="14857">
                  <c:v>40799.166666666664</c:v>
                </c:pt>
                <c:pt idx="14858">
                  <c:v>40799.208333333336</c:v>
                </c:pt>
                <c:pt idx="14859">
                  <c:v>40799.25</c:v>
                </c:pt>
                <c:pt idx="14860">
                  <c:v>40799.291666666664</c:v>
                </c:pt>
                <c:pt idx="14861">
                  <c:v>40799.333333333336</c:v>
                </c:pt>
                <c:pt idx="14862">
                  <c:v>40799.375</c:v>
                </c:pt>
                <c:pt idx="14863">
                  <c:v>40799.416666666664</c:v>
                </c:pt>
                <c:pt idx="14864">
                  <c:v>40799.458333333336</c:v>
                </c:pt>
                <c:pt idx="14865">
                  <c:v>40799.5</c:v>
                </c:pt>
                <c:pt idx="14866">
                  <c:v>40799.541666666664</c:v>
                </c:pt>
                <c:pt idx="14867">
                  <c:v>40799.583333333336</c:v>
                </c:pt>
                <c:pt idx="14868">
                  <c:v>40799.625</c:v>
                </c:pt>
                <c:pt idx="14869">
                  <c:v>40799.666666666664</c:v>
                </c:pt>
                <c:pt idx="14870">
                  <c:v>40799.708333333336</c:v>
                </c:pt>
                <c:pt idx="14871">
                  <c:v>40799.75</c:v>
                </c:pt>
                <c:pt idx="14872">
                  <c:v>40799.791666666664</c:v>
                </c:pt>
                <c:pt idx="14873">
                  <c:v>40799.833333333336</c:v>
                </c:pt>
                <c:pt idx="14874">
                  <c:v>40799.875</c:v>
                </c:pt>
                <c:pt idx="14875">
                  <c:v>40799.916666666664</c:v>
                </c:pt>
                <c:pt idx="14876">
                  <c:v>40799.958333333336</c:v>
                </c:pt>
                <c:pt idx="14877">
                  <c:v>40800</c:v>
                </c:pt>
                <c:pt idx="14878">
                  <c:v>40800.041666666664</c:v>
                </c:pt>
                <c:pt idx="14879">
                  <c:v>40800.083333333336</c:v>
                </c:pt>
                <c:pt idx="14880">
                  <c:v>40800.125</c:v>
                </c:pt>
                <c:pt idx="14881">
                  <c:v>40800.166666666664</c:v>
                </c:pt>
                <c:pt idx="14882">
                  <c:v>40800.208333333336</c:v>
                </c:pt>
                <c:pt idx="14883">
                  <c:v>40800.25</c:v>
                </c:pt>
                <c:pt idx="14884">
                  <c:v>40800.291666666664</c:v>
                </c:pt>
                <c:pt idx="14885">
                  <c:v>40800.333333333336</c:v>
                </c:pt>
                <c:pt idx="14886">
                  <c:v>40800.375</c:v>
                </c:pt>
                <c:pt idx="14887">
                  <c:v>40800.416666666664</c:v>
                </c:pt>
                <c:pt idx="14888">
                  <c:v>40800.458333333336</c:v>
                </c:pt>
                <c:pt idx="14889">
                  <c:v>40800.5</c:v>
                </c:pt>
                <c:pt idx="14890">
                  <c:v>40800.541666666664</c:v>
                </c:pt>
                <c:pt idx="14891">
                  <c:v>40800.583333333336</c:v>
                </c:pt>
                <c:pt idx="14892">
                  <c:v>40800.625</c:v>
                </c:pt>
                <c:pt idx="14893">
                  <c:v>40800.666666666664</c:v>
                </c:pt>
                <c:pt idx="14894">
                  <c:v>40800.708333333336</c:v>
                </c:pt>
                <c:pt idx="14895">
                  <c:v>40800.75</c:v>
                </c:pt>
                <c:pt idx="14896">
                  <c:v>40800.791666666664</c:v>
                </c:pt>
                <c:pt idx="14897">
                  <c:v>40800.833333333336</c:v>
                </c:pt>
                <c:pt idx="14898">
                  <c:v>40800.875</c:v>
                </c:pt>
                <c:pt idx="14899">
                  <c:v>40800.916666666664</c:v>
                </c:pt>
                <c:pt idx="14900">
                  <c:v>40800.958333333336</c:v>
                </c:pt>
                <c:pt idx="14901">
                  <c:v>40801</c:v>
                </c:pt>
                <c:pt idx="14902">
                  <c:v>40801.041666666664</c:v>
                </c:pt>
                <c:pt idx="14903">
                  <c:v>40801.083333333336</c:v>
                </c:pt>
                <c:pt idx="14904">
                  <c:v>40801.125</c:v>
                </c:pt>
                <c:pt idx="14905">
                  <c:v>40801.166666666664</c:v>
                </c:pt>
                <c:pt idx="14906">
                  <c:v>40801.208333333336</c:v>
                </c:pt>
                <c:pt idx="14907">
                  <c:v>40801.25</c:v>
                </c:pt>
                <c:pt idx="14908">
                  <c:v>40801.291666666664</c:v>
                </c:pt>
                <c:pt idx="14909">
                  <c:v>40801.333333333336</c:v>
                </c:pt>
                <c:pt idx="14910">
                  <c:v>40801.375</c:v>
                </c:pt>
                <c:pt idx="14911">
                  <c:v>40801.416666666664</c:v>
                </c:pt>
                <c:pt idx="14912">
                  <c:v>40801.458333333336</c:v>
                </c:pt>
                <c:pt idx="14913">
                  <c:v>40801.5</c:v>
                </c:pt>
                <c:pt idx="14914">
                  <c:v>40801.541666666664</c:v>
                </c:pt>
                <c:pt idx="14915">
                  <c:v>40801.583333333336</c:v>
                </c:pt>
                <c:pt idx="14916">
                  <c:v>40801.625</c:v>
                </c:pt>
                <c:pt idx="14917">
                  <c:v>40801.666666666664</c:v>
                </c:pt>
                <c:pt idx="14918">
                  <c:v>40801.708333333336</c:v>
                </c:pt>
                <c:pt idx="14919">
                  <c:v>40801.75</c:v>
                </c:pt>
                <c:pt idx="14920">
                  <c:v>40801.791666666664</c:v>
                </c:pt>
                <c:pt idx="14921">
                  <c:v>40801.833333333336</c:v>
                </c:pt>
                <c:pt idx="14922">
                  <c:v>40801.875</c:v>
                </c:pt>
                <c:pt idx="14923">
                  <c:v>40801.916666666664</c:v>
                </c:pt>
                <c:pt idx="14924">
                  <c:v>40801.958333333336</c:v>
                </c:pt>
                <c:pt idx="14925">
                  <c:v>40802</c:v>
                </c:pt>
                <c:pt idx="14926">
                  <c:v>40802.041666666664</c:v>
                </c:pt>
                <c:pt idx="14927">
                  <c:v>40802.083333333336</c:v>
                </c:pt>
                <c:pt idx="14928">
                  <c:v>40802.125</c:v>
                </c:pt>
                <c:pt idx="14929">
                  <c:v>40802.166666666664</c:v>
                </c:pt>
                <c:pt idx="14930">
                  <c:v>40802.208333333336</c:v>
                </c:pt>
                <c:pt idx="14931">
                  <c:v>40802.25</c:v>
                </c:pt>
                <c:pt idx="14932">
                  <c:v>40802.291666666664</c:v>
                </c:pt>
                <c:pt idx="14933">
                  <c:v>40802.333333333336</c:v>
                </c:pt>
                <c:pt idx="14934">
                  <c:v>40802.375</c:v>
                </c:pt>
                <c:pt idx="14935">
                  <c:v>40802.416666666664</c:v>
                </c:pt>
                <c:pt idx="14936">
                  <c:v>40802.458333333336</c:v>
                </c:pt>
                <c:pt idx="14937">
                  <c:v>40802.5</c:v>
                </c:pt>
                <c:pt idx="14938">
                  <c:v>40802.541666666664</c:v>
                </c:pt>
                <c:pt idx="14939">
                  <c:v>40802.583333333336</c:v>
                </c:pt>
                <c:pt idx="14940">
                  <c:v>40802.625</c:v>
                </c:pt>
                <c:pt idx="14941">
                  <c:v>40802.666666666664</c:v>
                </c:pt>
                <c:pt idx="14942">
                  <c:v>40802.708333333336</c:v>
                </c:pt>
                <c:pt idx="14943">
                  <c:v>40802.75</c:v>
                </c:pt>
                <c:pt idx="14944">
                  <c:v>40802.791666666664</c:v>
                </c:pt>
                <c:pt idx="14945">
                  <c:v>40802.833333333336</c:v>
                </c:pt>
                <c:pt idx="14946">
                  <c:v>40802.875</c:v>
                </c:pt>
                <c:pt idx="14947">
                  <c:v>40802.916666666664</c:v>
                </c:pt>
                <c:pt idx="14948">
                  <c:v>40802.958333333336</c:v>
                </c:pt>
                <c:pt idx="14949">
                  <c:v>40803</c:v>
                </c:pt>
                <c:pt idx="14950">
                  <c:v>40803.041666666664</c:v>
                </c:pt>
                <c:pt idx="14951">
                  <c:v>40803.083333333336</c:v>
                </c:pt>
                <c:pt idx="14952">
                  <c:v>40803.125</c:v>
                </c:pt>
                <c:pt idx="14953">
                  <c:v>40803.166666666664</c:v>
                </c:pt>
                <c:pt idx="14954">
                  <c:v>40803.208333333336</c:v>
                </c:pt>
                <c:pt idx="14955">
                  <c:v>40803.25</c:v>
                </c:pt>
                <c:pt idx="14956">
                  <c:v>40803.291666666664</c:v>
                </c:pt>
                <c:pt idx="14957">
                  <c:v>40803.333333333336</c:v>
                </c:pt>
                <c:pt idx="14958">
                  <c:v>40803.375</c:v>
                </c:pt>
                <c:pt idx="14959">
                  <c:v>40803.416666666664</c:v>
                </c:pt>
                <c:pt idx="14960">
                  <c:v>40803.458333333336</c:v>
                </c:pt>
                <c:pt idx="14961">
                  <c:v>40803.5</c:v>
                </c:pt>
                <c:pt idx="14962">
                  <c:v>40803.541666666664</c:v>
                </c:pt>
                <c:pt idx="14963">
                  <c:v>40803.583333333336</c:v>
                </c:pt>
                <c:pt idx="14964">
                  <c:v>40803.625</c:v>
                </c:pt>
                <c:pt idx="14965">
                  <c:v>40803.666666666664</c:v>
                </c:pt>
                <c:pt idx="14966">
                  <c:v>40803.708333333336</c:v>
                </c:pt>
                <c:pt idx="14967">
                  <c:v>40803.75</c:v>
                </c:pt>
                <c:pt idx="14968">
                  <c:v>40803.791666666664</c:v>
                </c:pt>
                <c:pt idx="14969">
                  <c:v>40803.833333333336</c:v>
                </c:pt>
                <c:pt idx="14970">
                  <c:v>40803.875</c:v>
                </c:pt>
                <c:pt idx="14971">
                  <c:v>40803.916666666664</c:v>
                </c:pt>
                <c:pt idx="14972">
                  <c:v>40803.958333333336</c:v>
                </c:pt>
                <c:pt idx="14973">
                  <c:v>40804</c:v>
                </c:pt>
                <c:pt idx="14974">
                  <c:v>40804.041666666664</c:v>
                </c:pt>
                <c:pt idx="14975">
                  <c:v>40804.083333333336</c:v>
                </c:pt>
                <c:pt idx="14976">
                  <c:v>40804.125</c:v>
                </c:pt>
                <c:pt idx="14977">
                  <c:v>40804.166666666664</c:v>
                </c:pt>
                <c:pt idx="14978">
                  <c:v>40804.208333333336</c:v>
                </c:pt>
                <c:pt idx="14979">
                  <c:v>40804.25</c:v>
                </c:pt>
                <c:pt idx="14980">
                  <c:v>40804.291666666664</c:v>
                </c:pt>
                <c:pt idx="14981">
                  <c:v>40804.333333333336</c:v>
                </c:pt>
                <c:pt idx="14982">
                  <c:v>40804.375</c:v>
                </c:pt>
                <c:pt idx="14983">
                  <c:v>40804.416666666664</c:v>
                </c:pt>
                <c:pt idx="14984">
                  <c:v>40804.458333333336</c:v>
                </c:pt>
                <c:pt idx="14985">
                  <c:v>40804.5</c:v>
                </c:pt>
                <c:pt idx="14986">
                  <c:v>40804.541666666664</c:v>
                </c:pt>
                <c:pt idx="14987">
                  <c:v>40804.583333333336</c:v>
                </c:pt>
                <c:pt idx="14988">
                  <c:v>40804.625</c:v>
                </c:pt>
                <c:pt idx="14989">
                  <c:v>40804.666666666664</c:v>
                </c:pt>
                <c:pt idx="14990">
                  <c:v>40804.708333333336</c:v>
                </c:pt>
                <c:pt idx="14991">
                  <c:v>40804.75</c:v>
                </c:pt>
                <c:pt idx="14992">
                  <c:v>40804.791666666664</c:v>
                </c:pt>
                <c:pt idx="14993">
                  <c:v>40804.833333333336</c:v>
                </c:pt>
                <c:pt idx="14994">
                  <c:v>40804.875</c:v>
                </c:pt>
                <c:pt idx="14995">
                  <c:v>40804.916666666664</c:v>
                </c:pt>
                <c:pt idx="14996">
                  <c:v>40804.958333333336</c:v>
                </c:pt>
                <c:pt idx="14997">
                  <c:v>40805</c:v>
                </c:pt>
                <c:pt idx="14998">
                  <c:v>40805.041666666664</c:v>
                </c:pt>
                <c:pt idx="14999">
                  <c:v>40805.083333333336</c:v>
                </c:pt>
                <c:pt idx="15000">
                  <c:v>40805.125</c:v>
                </c:pt>
                <c:pt idx="15001">
                  <c:v>40805.166666666664</c:v>
                </c:pt>
                <c:pt idx="15002">
                  <c:v>40805.208333333336</c:v>
                </c:pt>
                <c:pt idx="15003">
                  <c:v>40805.25</c:v>
                </c:pt>
                <c:pt idx="15004">
                  <c:v>40805.291666666664</c:v>
                </c:pt>
                <c:pt idx="15005">
                  <c:v>40805.333333333336</c:v>
                </c:pt>
                <c:pt idx="15006">
                  <c:v>40805.375</c:v>
                </c:pt>
                <c:pt idx="15007">
                  <c:v>40805.416666666664</c:v>
                </c:pt>
                <c:pt idx="15008">
                  <c:v>40805.458333333336</c:v>
                </c:pt>
                <c:pt idx="15009">
                  <c:v>40805.5</c:v>
                </c:pt>
                <c:pt idx="15010">
                  <c:v>40805.541666666664</c:v>
                </c:pt>
                <c:pt idx="15011">
                  <c:v>40805.583333333336</c:v>
                </c:pt>
                <c:pt idx="15012">
                  <c:v>40805.625</c:v>
                </c:pt>
                <c:pt idx="15013">
                  <c:v>40805.666666666664</c:v>
                </c:pt>
                <c:pt idx="15014">
                  <c:v>40805.708333333336</c:v>
                </c:pt>
                <c:pt idx="15015">
                  <c:v>40805.75</c:v>
                </c:pt>
                <c:pt idx="15016">
                  <c:v>40805.791666666664</c:v>
                </c:pt>
                <c:pt idx="15017">
                  <c:v>40805.833333333336</c:v>
                </c:pt>
                <c:pt idx="15018">
                  <c:v>40805.875</c:v>
                </c:pt>
                <c:pt idx="15019">
                  <c:v>40805.916666666664</c:v>
                </c:pt>
                <c:pt idx="15020">
                  <c:v>40805.958333333336</c:v>
                </c:pt>
                <c:pt idx="15021">
                  <c:v>40806</c:v>
                </c:pt>
                <c:pt idx="15022">
                  <c:v>40806.041666666664</c:v>
                </c:pt>
                <c:pt idx="15023">
                  <c:v>40806.083333333336</c:v>
                </c:pt>
                <c:pt idx="15024">
                  <c:v>40806.125</c:v>
                </c:pt>
                <c:pt idx="15025">
                  <c:v>40806.166666666664</c:v>
                </c:pt>
                <c:pt idx="15026">
                  <c:v>40806.208333333336</c:v>
                </c:pt>
                <c:pt idx="15027">
                  <c:v>40806.25</c:v>
                </c:pt>
                <c:pt idx="15028">
                  <c:v>40806.291666666664</c:v>
                </c:pt>
                <c:pt idx="15029">
                  <c:v>40806.333333333336</c:v>
                </c:pt>
                <c:pt idx="15030">
                  <c:v>40806.375</c:v>
                </c:pt>
                <c:pt idx="15031">
                  <c:v>40806.416666666664</c:v>
                </c:pt>
                <c:pt idx="15032">
                  <c:v>40806.458333333336</c:v>
                </c:pt>
                <c:pt idx="15033">
                  <c:v>40806.5</c:v>
                </c:pt>
                <c:pt idx="15034">
                  <c:v>40806.541666666664</c:v>
                </c:pt>
                <c:pt idx="15035">
                  <c:v>40806.583333333336</c:v>
                </c:pt>
                <c:pt idx="15036">
                  <c:v>40806.625</c:v>
                </c:pt>
                <c:pt idx="15037">
                  <c:v>40806.666666666664</c:v>
                </c:pt>
                <c:pt idx="15038">
                  <c:v>40806.708333333336</c:v>
                </c:pt>
                <c:pt idx="15039">
                  <c:v>40806.75</c:v>
                </c:pt>
                <c:pt idx="15040">
                  <c:v>40806.791666666664</c:v>
                </c:pt>
                <c:pt idx="15041">
                  <c:v>40806.833333333336</c:v>
                </c:pt>
                <c:pt idx="15042">
                  <c:v>40806.875</c:v>
                </c:pt>
                <c:pt idx="15043">
                  <c:v>40806.916666666664</c:v>
                </c:pt>
                <c:pt idx="15044">
                  <c:v>40806.958333333336</c:v>
                </c:pt>
                <c:pt idx="15045">
                  <c:v>40807</c:v>
                </c:pt>
                <c:pt idx="15046">
                  <c:v>40807.041666666664</c:v>
                </c:pt>
                <c:pt idx="15047">
                  <c:v>40807.083333333336</c:v>
                </c:pt>
                <c:pt idx="15048">
                  <c:v>40807.125</c:v>
                </c:pt>
                <c:pt idx="15049">
                  <c:v>40807.166666666664</c:v>
                </c:pt>
                <c:pt idx="15050">
                  <c:v>40807.208333333336</c:v>
                </c:pt>
                <c:pt idx="15051">
                  <c:v>40807.25</c:v>
                </c:pt>
                <c:pt idx="15052">
                  <c:v>40807.291666666664</c:v>
                </c:pt>
                <c:pt idx="15053">
                  <c:v>40807.333333333336</c:v>
                </c:pt>
                <c:pt idx="15054">
                  <c:v>40807.375</c:v>
                </c:pt>
                <c:pt idx="15055">
                  <c:v>40807.416666666664</c:v>
                </c:pt>
                <c:pt idx="15056">
                  <c:v>40807.458333333336</c:v>
                </c:pt>
                <c:pt idx="15057">
                  <c:v>40807.5</c:v>
                </c:pt>
                <c:pt idx="15058">
                  <c:v>40807.541666666664</c:v>
                </c:pt>
                <c:pt idx="15059">
                  <c:v>40807.583333333336</c:v>
                </c:pt>
                <c:pt idx="15060">
                  <c:v>40807.625</c:v>
                </c:pt>
                <c:pt idx="15061">
                  <c:v>40807.666666666664</c:v>
                </c:pt>
                <c:pt idx="15062">
                  <c:v>40807.708333333336</c:v>
                </c:pt>
                <c:pt idx="15063">
                  <c:v>40807.75</c:v>
                </c:pt>
                <c:pt idx="15064">
                  <c:v>40807.791666666664</c:v>
                </c:pt>
                <c:pt idx="15065">
                  <c:v>40807.833333333336</c:v>
                </c:pt>
                <c:pt idx="15066">
                  <c:v>40807.875</c:v>
                </c:pt>
                <c:pt idx="15067">
                  <c:v>40807.916666666664</c:v>
                </c:pt>
                <c:pt idx="15068">
                  <c:v>40807.958333333336</c:v>
                </c:pt>
                <c:pt idx="15069">
                  <c:v>40808</c:v>
                </c:pt>
                <c:pt idx="15070">
                  <c:v>40808.041666666664</c:v>
                </c:pt>
                <c:pt idx="15071">
                  <c:v>40808.083333333336</c:v>
                </c:pt>
                <c:pt idx="15072">
                  <c:v>40808.125</c:v>
                </c:pt>
                <c:pt idx="15073">
                  <c:v>40808.166666666664</c:v>
                </c:pt>
                <c:pt idx="15074">
                  <c:v>40808.208333333336</c:v>
                </c:pt>
                <c:pt idx="15075">
                  <c:v>40808.25</c:v>
                </c:pt>
                <c:pt idx="15076">
                  <c:v>40808.291666666664</c:v>
                </c:pt>
                <c:pt idx="15077">
                  <c:v>40808.333333333336</c:v>
                </c:pt>
                <c:pt idx="15078">
                  <c:v>40808.375</c:v>
                </c:pt>
                <c:pt idx="15079">
                  <c:v>40808.416666666664</c:v>
                </c:pt>
                <c:pt idx="15080">
                  <c:v>40808.458333333336</c:v>
                </c:pt>
                <c:pt idx="15081">
                  <c:v>40808.5</c:v>
                </c:pt>
                <c:pt idx="15082">
                  <c:v>40808.541666666664</c:v>
                </c:pt>
                <c:pt idx="15083">
                  <c:v>40808.583333333336</c:v>
                </c:pt>
                <c:pt idx="15084">
                  <c:v>40808.625</c:v>
                </c:pt>
                <c:pt idx="15085">
                  <c:v>40808.666666666664</c:v>
                </c:pt>
                <c:pt idx="15086">
                  <c:v>40808.708333333336</c:v>
                </c:pt>
                <c:pt idx="15087">
                  <c:v>40808.75</c:v>
                </c:pt>
                <c:pt idx="15088">
                  <c:v>40808.791666666664</c:v>
                </c:pt>
                <c:pt idx="15089">
                  <c:v>40808.833333333336</c:v>
                </c:pt>
                <c:pt idx="15090">
                  <c:v>40808.875</c:v>
                </c:pt>
                <c:pt idx="15091">
                  <c:v>40808.916666666664</c:v>
                </c:pt>
                <c:pt idx="15092">
                  <c:v>40808.958333333336</c:v>
                </c:pt>
                <c:pt idx="15093">
                  <c:v>40809</c:v>
                </c:pt>
                <c:pt idx="15094">
                  <c:v>40809.041666666664</c:v>
                </c:pt>
                <c:pt idx="15095">
                  <c:v>40809.083333333336</c:v>
                </c:pt>
                <c:pt idx="15096">
                  <c:v>40809.125</c:v>
                </c:pt>
                <c:pt idx="15097">
                  <c:v>40809.166666666664</c:v>
                </c:pt>
                <c:pt idx="15098">
                  <c:v>40809.208333333336</c:v>
                </c:pt>
                <c:pt idx="15099">
                  <c:v>40809.25</c:v>
                </c:pt>
                <c:pt idx="15100">
                  <c:v>40809.291666666664</c:v>
                </c:pt>
                <c:pt idx="15101">
                  <c:v>40809.333333333336</c:v>
                </c:pt>
                <c:pt idx="15102">
                  <c:v>40809.375</c:v>
                </c:pt>
                <c:pt idx="15103">
                  <c:v>40809.416666666664</c:v>
                </c:pt>
                <c:pt idx="15104">
                  <c:v>40809.458333333336</c:v>
                </c:pt>
                <c:pt idx="15105">
                  <c:v>40809.5</c:v>
                </c:pt>
                <c:pt idx="15106">
                  <c:v>40809.541666666664</c:v>
                </c:pt>
                <c:pt idx="15107">
                  <c:v>40809.583333333336</c:v>
                </c:pt>
                <c:pt idx="15108">
                  <c:v>40809.625</c:v>
                </c:pt>
                <c:pt idx="15109">
                  <c:v>40809.666666666664</c:v>
                </c:pt>
                <c:pt idx="15110">
                  <c:v>40809.708333333336</c:v>
                </c:pt>
                <c:pt idx="15111">
                  <c:v>40809.75</c:v>
                </c:pt>
                <c:pt idx="15112">
                  <c:v>40809.791666666664</c:v>
                </c:pt>
                <c:pt idx="15113">
                  <c:v>40809.833333333336</c:v>
                </c:pt>
                <c:pt idx="15114">
                  <c:v>40809.875</c:v>
                </c:pt>
                <c:pt idx="15115">
                  <c:v>40809.916666666664</c:v>
                </c:pt>
                <c:pt idx="15116">
                  <c:v>40809.958333333336</c:v>
                </c:pt>
                <c:pt idx="15117">
                  <c:v>40810</c:v>
                </c:pt>
                <c:pt idx="15118">
                  <c:v>40810.041666666664</c:v>
                </c:pt>
                <c:pt idx="15119">
                  <c:v>40810.083333333336</c:v>
                </c:pt>
                <c:pt idx="15120">
                  <c:v>40810.125</c:v>
                </c:pt>
                <c:pt idx="15121">
                  <c:v>40810.166666666664</c:v>
                </c:pt>
                <c:pt idx="15122">
                  <c:v>40810.208333333336</c:v>
                </c:pt>
                <c:pt idx="15123">
                  <c:v>40810.25</c:v>
                </c:pt>
                <c:pt idx="15124">
                  <c:v>40810.291666666664</c:v>
                </c:pt>
                <c:pt idx="15125">
                  <c:v>40810.333333333336</c:v>
                </c:pt>
                <c:pt idx="15126">
                  <c:v>40810.375</c:v>
                </c:pt>
                <c:pt idx="15127">
                  <c:v>40810.416666666664</c:v>
                </c:pt>
                <c:pt idx="15128">
                  <c:v>40810.458333333336</c:v>
                </c:pt>
                <c:pt idx="15129">
                  <c:v>40810.5</c:v>
                </c:pt>
                <c:pt idx="15130">
                  <c:v>40810.541666666664</c:v>
                </c:pt>
                <c:pt idx="15131">
                  <c:v>40810.583333333336</c:v>
                </c:pt>
                <c:pt idx="15132">
                  <c:v>40810.625</c:v>
                </c:pt>
                <c:pt idx="15133">
                  <c:v>40810.666666666664</c:v>
                </c:pt>
                <c:pt idx="15134">
                  <c:v>40810.708333333336</c:v>
                </c:pt>
                <c:pt idx="15135">
                  <c:v>40810.75</c:v>
                </c:pt>
                <c:pt idx="15136">
                  <c:v>40810.791666666664</c:v>
                </c:pt>
                <c:pt idx="15137">
                  <c:v>40810.833333333336</c:v>
                </c:pt>
                <c:pt idx="15138">
                  <c:v>40810.875</c:v>
                </c:pt>
                <c:pt idx="15139">
                  <c:v>40810.916666666664</c:v>
                </c:pt>
                <c:pt idx="15140">
                  <c:v>40810.958333333336</c:v>
                </c:pt>
                <c:pt idx="15141">
                  <c:v>40811</c:v>
                </c:pt>
                <c:pt idx="15142">
                  <c:v>40811.041666666664</c:v>
                </c:pt>
                <c:pt idx="15143">
                  <c:v>40811.083333333336</c:v>
                </c:pt>
                <c:pt idx="15144">
                  <c:v>40811.125</c:v>
                </c:pt>
                <c:pt idx="15145">
                  <c:v>40811.166666666664</c:v>
                </c:pt>
                <c:pt idx="15146">
                  <c:v>40811.208333333336</c:v>
                </c:pt>
                <c:pt idx="15147">
                  <c:v>40811.25</c:v>
                </c:pt>
                <c:pt idx="15148">
                  <c:v>40811.291666666664</c:v>
                </c:pt>
                <c:pt idx="15149">
                  <c:v>40811.333333333336</c:v>
                </c:pt>
                <c:pt idx="15150">
                  <c:v>40811.375</c:v>
                </c:pt>
                <c:pt idx="15151">
                  <c:v>40811.416666666664</c:v>
                </c:pt>
                <c:pt idx="15152">
                  <c:v>40811.458333333336</c:v>
                </c:pt>
                <c:pt idx="15153">
                  <c:v>40811.5</c:v>
                </c:pt>
                <c:pt idx="15154">
                  <c:v>40811.541666666664</c:v>
                </c:pt>
                <c:pt idx="15155">
                  <c:v>40811.583333333336</c:v>
                </c:pt>
                <c:pt idx="15156">
                  <c:v>40811.625</c:v>
                </c:pt>
                <c:pt idx="15157">
                  <c:v>40811.666666666664</c:v>
                </c:pt>
                <c:pt idx="15158">
                  <c:v>40811.708333333336</c:v>
                </c:pt>
                <c:pt idx="15159">
                  <c:v>40811.75</c:v>
                </c:pt>
                <c:pt idx="15160">
                  <c:v>40811.791666666664</c:v>
                </c:pt>
                <c:pt idx="15161">
                  <c:v>40811.833333333336</c:v>
                </c:pt>
                <c:pt idx="15162">
                  <c:v>40811.875</c:v>
                </c:pt>
                <c:pt idx="15163">
                  <c:v>40811.916666666664</c:v>
                </c:pt>
                <c:pt idx="15164">
                  <c:v>40811.958333333336</c:v>
                </c:pt>
                <c:pt idx="15165">
                  <c:v>40812</c:v>
                </c:pt>
                <c:pt idx="15166">
                  <c:v>40812.041666666664</c:v>
                </c:pt>
                <c:pt idx="15167">
                  <c:v>40812.083333333336</c:v>
                </c:pt>
                <c:pt idx="15168">
                  <c:v>40812.125</c:v>
                </c:pt>
                <c:pt idx="15169">
                  <c:v>40812.166666666664</c:v>
                </c:pt>
                <c:pt idx="15170">
                  <c:v>40812.208333333336</c:v>
                </c:pt>
                <c:pt idx="15171">
                  <c:v>40812.25</c:v>
                </c:pt>
                <c:pt idx="15172">
                  <c:v>40812.291666666664</c:v>
                </c:pt>
                <c:pt idx="15173">
                  <c:v>40812.333333333336</c:v>
                </c:pt>
                <c:pt idx="15174">
                  <c:v>40812.375</c:v>
                </c:pt>
                <c:pt idx="15175">
                  <c:v>40812.416666666664</c:v>
                </c:pt>
                <c:pt idx="15176">
                  <c:v>40812.458333333336</c:v>
                </c:pt>
                <c:pt idx="15177">
                  <c:v>40812.5</c:v>
                </c:pt>
                <c:pt idx="15178">
                  <c:v>40812.541666666664</c:v>
                </c:pt>
                <c:pt idx="15179">
                  <c:v>40812.583333333336</c:v>
                </c:pt>
                <c:pt idx="15180">
                  <c:v>40812.625</c:v>
                </c:pt>
                <c:pt idx="15181">
                  <c:v>40812.666666666664</c:v>
                </c:pt>
                <c:pt idx="15182">
                  <c:v>40812.708333333336</c:v>
                </c:pt>
                <c:pt idx="15183">
                  <c:v>40812.75</c:v>
                </c:pt>
                <c:pt idx="15184">
                  <c:v>40812.791666666664</c:v>
                </c:pt>
                <c:pt idx="15185">
                  <c:v>40812.833333333336</c:v>
                </c:pt>
                <c:pt idx="15186">
                  <c:v>40812.875</c:v>
                </c:pt>
                <c:pt idx="15187">
                  <c:v>40812.916666666664</c:v>
                </c:pt>
                <c:pt idx="15188">
                  <c:v>40812.958333333336</c:v>
                </c:pt>
                <c:pt idx="15189">
                  <c:v>40813</c:v>
                </c:pt>
                <c:pt idx="15190">
                  <c:v>40813.041666666664</c:v>
                </c:pt>
                <c:pt idx="15191">
                  <c:v>40813.083333333336</c:v>
                </c:pt>
                <c:pt idx="15192">
                  <c:v>40813.125</c:v>
                </c:pt>
                <c:pt idx="15193">
                  <c:v>40813.166666666664</c:v>
                </c:pt>
                <c:pt idx="15194">
                  <c:v>40813.208333333336</c:v>
                </c:pt>
                <c:pt idx="15195">
                  <c:v>40813.25</c:v>
                </c:pt>
                <c:pt idx="15196">
                  <c:v>40813.291666666664</c:v>
                </c:pt>
                <c:pt idx="15197">
                  <c:v>40813.333333333336</c:v>
                </c:pt>
                <c:pt idx="15198">
                  <c:v>40813.375</c:v>
                </c:pt>
                <c:pt idx="15199">
                  <c:v>40813.416666666664</c:v>
                </c:pt>
                <c:pt idx="15200">
                  <c:v>40813.458333333336</c:v>
                </c:pt>
                <c:pt idx="15201">
                  <c:v>40813.5</c:v>
                </c:pt>
                <c:pt idx="15202">
                  <c:v>40813.541666666664</c:v>
                </c:pt>
                <c:pt idx="15203">
                  <c:v>40813.583333333336</c:v>
                </c:pt>
                <c:pt idx="15204">
                  <c:v>40813.625</c:v>
                </c:pt>
                <c:pt idx="15205">
                  <c:v>40813.666666666664</c:v>
                </c:pt>
                <c:pt idx="15206">
                  <c:v>40813.708333333336</c:v>
                </c:pt>
                <c:pt idx="15207">
                  <c:v>40813.75</c:v>
                </c:pt>
                <c:pt idx="15208">
                  <c:v>40813.791666666664</c:v>
                </c:pt>
                <c:pt idx="15209">
                  <c:v>40813.833333333336</c:v>
                </c:pt>
                <c:pt idx="15210">
                  <c:v>40813.875</c:v>
                </c:pt>
                <c:pt idx="15211">
                  <c:v>40813.916666666664</c:v>
                </c:pt>
                <c:pt idx="15212">
                  <c:v>40813.958333333336</c:v>
                </c:pt>
                <c:pt idx="15213">
                  <c:v>40814</c:v>
                </c:pt>
                <c:pt idx="15214">
                  <c:v>40814.041666666664</c:v>
                </c:pt>
                <c:pt idx="15215">
                  <c:v>40814.083333333336</c:v>
                </c:pt>
                <c:pt idx="15216">
                  <c:v>40814.125</c:v>
                </c:pt>
                <c:pt idx="15217">
                  <c:v>40814.166666666664</c:v>
                </c:pt>
                <c:pt idx="15218">
                  <c:v>40814.208333333336</c:v>
                </c:pt>
                <c:pt idx="15219">
                  <c:v>40814.25</c:v>
                </c:pt>
                <c:pt idx="15220">
                  <c:v>40814.291666666664</c:v>
                </c:pt>
                <c:pt idx="15221">
                  <c:v>40814.333333333336</c:v>
                </c:pt>
                <c:pt idx="15222">
                  <c:v>40814.375</c:v>
                </c:pt>
                <c:pt idx="15223">
                  <c:v>40814.416666666664</c:v>
                </c:pt>
                <c:pt idx="15224">
                  <c:v>40814.458333333336</c:v>
                </c:pt>
                <c:pt idx="15225">
                  <c:v>40814.5</c:v>
                </c:pt>
                <c:pt idx="15226">
                  <c:v>40814.541666666664</c:v>
                </c:pt>
                <c:pt idx="15227">
                  <c:v>40814.583333333336</c:v>
                </c:pt>
                <c:pt idx="15228">
                  <c:v>40814.625</c:v>
                </c:pt>
                <c:pt idx="15229">
                  <c:v>40814.666666666664</c:v>
                </c:pt>
                <c:pt idx="15230">
                  <c:v>40814.708333333336</c:v>
                </c:pt>
                <c:pt idx="15231">
                  <c:v>40814.75</c:v>
                </c:pt>
                <c:pt idx="15232">
                  <c:v>40814.791666666664</c:v>
                </c:pt>
                <c:pt idx="15233">
                  <c:v>40814.833333333336</c:v>
                </c:pt>
                <c:pt idx="15234">
                  <c:v>40814.875</c:v>
                </c:pt>
                <c:pt idx="15235">
                  <c:v>40814.916666666664</c:v>
                </c:pt>
                <c:pt idx="15236">
                  <c:v>40814.958333333336</c:v>
                </c:pt>
                <c:pt idx="15237">
                  <c:v>40815</c:v>
                </c:pt>
                <c:pt idx="15238">
                  <c:v>40815.041666666664</c:v>
                </c:pt>
                <c:pt idx="15239">
                  <c:v>40815.083333333336</c:v>
                </c:pt>
                <c:pt idx="15240">
                  <c:v>40815.125</c:v>
                </c:pt>
                <c:pt idx="15241">
                  <c:v>40815.166666666664</c:v>
                </c:pt>
                <c:pt idx="15242">
                  <c:v>40815.208333333336</c:v>
                </c:pt>
                <c:pt idx="15243">
                  <c:v>40815.25</c:v>
                </c:pt>
                <c:pt idx="15244">
                  <c:v>40815.291666666664</c:v>
                </c:pt>
                <c:pt idx="15245">
                  <c:v>40815.333333333336</c:v>
                </c:pt>
                <c:pt idx="15246">
                  <c:v>40815.375</c:v>
                </c:pt>
                <c:pt idx="15247">
                  <c:v>40815.416666666664</c:v>
                </c:pt>
                <c:pt idx="15248">
                  <c:v>40815.458333333336</c:v>
                </c:pt>
                <c:pt idx="15249">
                  <c:v>40815.5</c:v>
                </c:pt>
                <c:pt idx="15250">
                  <c:v>40815.541666666664</c:v>
                </c:pt>
                <c:pt idx="15251">
                  <c:v>40815.583333333336</c:v>
                </c:pt>
                <c:pt idx="15252">
                  <c:v>40815.625</c:v>
                </c:pt>
                <c:pt idx="15253">
                  <c:v>40815.666666666664</c:v>
                </c:pt>
                <c:pt idx="15254">
                  <c:v>40815.708333333336</c:v>
                </c:pt>
                <c:pt idx="15255">
                  <c:v>40815.75</c:v>
                </c:pt>
                <c:pt idx="15256">
                  <c:v>40815.791666666664</c:v>
                </c:pt>
                <c:pt idx="15257">
                  <c:v>40815.833333333336</c:v>
                </c:pt>
                <c:pt idx="15258">
                  <c:v>40815.875</c:v>
                </c:pt>
                <c:pt idx="15259">
                  <c:v>40815.916666666664</c:v>
                </c:pt>
                <c:pt idx="15260">
                  <c:v>40815.958333333336</c:v>
                </c:pt>
                <c:pt idx="15261">
                  <c:v>40816</c:v>
                </c:pt>
                <c:pt idx="15262">
                  <c:v>40816.041666666664</c:v>
                </c:pt>
                <c:pt idx="15263">
                  <c:v>40816.083333333336</c:v>
                </c:pt>
                <c:pt idx="15264">
                  <c:v>40816.125</c:v>
                </c:pt>
                <c:pt idx="15265">
                  <c:v>40816.166666666664</c:v>
                </c:pt>
                <c:pt idx="15266">
                  <c:v>40816.208333333336</c:v>
                </c:pt>
                <c:pt idx="15267">
                  <c:v>40816.25</c:v>
                </c:pt>
                <c:pt idx="15268">
                  <c:v>40816.291666666664</c:v>
                </c:pt>
                <c:pt idx="15269">
                  <c:v>40816.333333333336</c:v>
                </c:pt>
                <c:pt idx="15270">
                  <c:v>40816.375</c:v>
                </c:pt>
                <c:pt idx="15271">
                  <c:v>40816.416666666664</c:v>
                </c:pt>
                <c:pt idx="15272">
                  <c:v>40816.458333333336</c:v>
                </c:pt>
                <c:pt idx="15273">
                  <c:v>40816.5</c:v>
                </c:pt>
                <c:pt idx="15274">
                  <c:v>40816.541666666664</c:v>
                </c:pt>
                <c:pt idx="15275">
                  <c:v>40816.583333333336</c:v>
                </c:pt>
                <c:pt idx="15276">
                  <c:v>40816.625</c:v>
                </c:pt>
                <c:pt idx="15277">
                  <c:v>40816.666666666664</c:v>
                </c:pt>
                <c:pt idx="15278">
                  <c:v>40816.708333333336</c:v>
                </c:pt>
                <c:pt idx="15279">
                  <c:v>40816.75</c:v>
                </c:pt>
                <c:pt idx="15280">
                  <c:v>40816.791666666664</c:v>
                </c:pt>
                <c:pt idx="15281">
                  <c:v>40816.833333333336</c:v>
                </c:pt>
                <c:pt idx="15282">
                  <c:v>40816.875</c:v>
                </c:pt>
                <c:pt idx="15283">
                  <c:v>40816.916666666664</c:v>
                </c:pt>
                <c:pt idx="15284">
                  <c:v>40816.958333333336</c:v>
                </c:pt>
                <c:pt idx="15285">
                  <c:v>40817</c:v>
                </c:pt>
                <c:pt idx="15286">
                  <c:v>40817.041666666664</c:v>
                </c:pt>
                <c:pt idx="15287">
                  <c:v>40817.083333333336</c:v>
                </c:pt>
                <c:pt idx="15288">
                  <c:v>40817.125</c:v>
                </c:pt>
                <c:pt idx="15289">
                  <c:v>40817.166666666664</c:v>
                </c:pt>
                <c:pt idx="15290">
                  <c:v>40817.208333333336</c:v>
                </c:pt>
                <c:pt idx="15291">
                  <c:v>40817.25</c:v>
                </c:pt>
                <c:pt idx="15292">
                  <c:v>40817.291666666664</c:v>
                </c:pt>
                <c:pt idx="15293">
                  <c:v>40817.333333333336</c:v>
                </c:pt>
                <c:pt idx="15294">
                  <c:v>40817.375</c:v>
                </c:pt>
                <c:pt idx="15295">
                  <c:v>40817.416666666664</c:v>
                </c:pt>
                <c:pt idx="15296">
                  <c:v>40817.458333333336</c:v>
                </c:pt>
                <c:pt idx="15297">
                  <c:v>40817.5</c:v>
                </c:pt>
                <c:pt idx="15298">
                  <c:v>40817.541666666664</c:v>
                </c:pt>
                <c:pt idx="15299">
                  <c:v>40817.583333333336</c:v>
                </c:pt>
                <c:pt idx="15300">
                  <c:v>40817.625</c:v>
                </c:pt>
                <c:pt idx="15301">
                  <c:v>40817.666666666664</c:v>
                </c:pt>
                <c:pt idx="15302">
                  <c:v>40817.708333333336</c:v>
                </c:pt>
                <c:pt idx="15303">
                  <c:v>40817.75</c:v>
                </c:pt>
                <c:pt idx="15304">
                  <c:v>40817.791666666664</c:v>
                </c:pt>
                <c:pt idx="15305">
                  <c:v>40817.833333333336</c:v>
                </c:pt>
                <c:pt idx="15306">
                  <c:v>40817.875</c:v>
                </c:pt>
                <c:pt idx="15307">
                  <c:v>40817.916666666664</c:v>
                </c:pt>
                <c:pt idx="15308">
                  <c:v>40817.958333333336</c:v>
                </c:pt>
                <c:pt idx="15309">
                  <c:v>40818</c:v>
                </c:pt>
                <c:pt idx="15310">
                  <c:v>40818.041666666664</c:v>
                </c:pt>
                <c:pt idx="15311">
                  <c:v>40818.083333333336</c:v>
                </c:pt>
                <c:pt idx="15312">
                  <c:v>40818.125</c:v>
                </c:pt>
                <c:pt idx="15313">
                  <c:v>40818.166666666664</c:v>
                </c:pt>
                <c:pt idx="15314">
                  <c:v>40818.208333333336</c:v>
                </c:pt>
                <c:pt idx="15315">
                  <c:v>40818.25</c:v>
                </c:pt>
                <c:pt idx="15316">
                  <c:v>40818.291666666664</c:v>
                </c:pt>
                <c:pt idx="15317">
                  <c:v>40818.333333333336</c:v>
                </c:pt>
                <c:pt idx="15318">
                  <c:v>40818.375</c:v>
                </c:pt>
                <c:pt idx="15319">
                  <c:v>40818.416666666664</c:v>
                </c:pt>
                <c:pt idx="15320">
                  <c:v>40818.458333333336</c:v>
                </c:pt>
                <c:pt idx="15321">
                  <c:v>40818.5</c:v>
                </c:pt>
                <c:pt idx="15322">
                  <c:v>40818.541666666664</c:v>
                </c:pt>
                <c:pt idx="15323">
                  <c:v>40818.583333333336</c:v>
                </c:pt>
                <c:pt idx="15324">
                  <c:v>40818.625</c:v>
                </c:pt>
                <c:pt idx="15325">
                  <c:v>40818.666666666664</c:v>
                </c:pt>
                <c:pt idx="15326">
                  <c:v>40818.708333333336</c:v>
                </c:pt>
                <c:pt idx="15327">
                  <c:v>40818.75</c:v>
                </c:pt>
                <c:pt idx="15328">
                  <c:v>40818.791666666664</c:v>
                </c:pt>
                <c:pt idx="15329">
                  <c:v>40818.833333333336</c:v>
                </c:pt>
                <c:pt idx="15330">
                  <c:v>40818.875</c:v>
                </c:pt>
                <c:pt idx="15331">
                  <c:v>40818.916666666664</c:v>
                </c:pt>
                <c:pt idx="15332">
                  <c:v>40818.958333333336</c:v>
                </c:pt>
                <c:pt idx="15333">
                  <c:v>40819</c:v>
                </c:pt>
                <c:pt idx="15334">
                  <c:v>40819.041666666664</c:v>
                </c:pt>
                <c:pt idx="15335">
                  <c:v>40819.083333333336</c:v>
                </c:pt>
                <c:pt idx="15336">
                  <c:v>40819.125</c:v>
                </c:pt>
                <c:pt idx="15337">
                  <c:v>40819.166666666664</c:v>
                </c:pt>
                <c:pt idx="15338">
                  <c:v>40819.208333333336</c:v>
                </c:pt>
                <c:pt idx="15339">
                  <c:v>40819.25</c:v>
                </c:pt>
                <c:pt idx="15340">
                  <c:v>40819.291666666664</c:v>
                </c:pt>
                <c:pt idx="15341">
                  <c:v>40819.333333333336</c:v>
                </c:pt>
                <c:pt idx="15342">
                  <c:v>40819.375</c:v>
                </c:pt>
                <c:pt idx="15343">
                  <c:v>40819.416666666664</c:v>
                </c:pt>
                <c:pt idx="15344">
                  <c:v>40819.458333333336</c:v>
                </c:pt>
                <c:pt idx="15345">
                  <c:v>40819.5</c:v>
                </c:pt>
                <c:pt idx="15346">
                  <c:v>40819.541666666664</c:v>
                </c:pt>
                <c:pt idx="15347">
                  <c:v>40819.583333333336</c:v>
                </c:pt>
                <c:pt idx="15348">
                  <c:v>40819.625</c:v>
                </c:pt>
                <c:pt idx="15349">
                  <c:v>40819.666666666664</c:v>
                </c:pt>
                <c:pt idx="15350">
                  <c:v>40819.708333333336</c:v>
                </c:pt>
                <c:pt idx="15351">
                  <c:v>40819.75</c:v>
                </c:pt>
                <c:pt idx="15352">
                  <c:v>40819.791666666664</c:v>
                </c:pt>
                <c:pt idx="15353">
                  <c:v>40819.833333333336</c:v>
                </c:pt>
                <c:pt idx="15354">
                  <c:v>40819.875</c:v>
                </c:pt>
                <c:pt idx="15355">
                  <c:v>40819.916666666664</c:v>
                </c:pt>
                <c:pt idx="15356">
                  <c:v>40819.958333333336</c:v>
                </c:pt>
                <c:pt idx="15357">
                  <c:v>40820</c:v>
                </c:pt>
                <c:pt idx="15358">
                  <c:v>40820.041666666664</c:v>
                </c:pt>
                <c:pt idx="15359">
                  <c:v>40820.083333333336</c:v>
                </c:pt>
                <c:pt idx="15360">
                  <c:v>40820.125</c:v>
                </c:pt>
                <c:pt idx="15361">
                  <c:v>40820.166666666664</c:v>
                </c:pt>
                <c:pt idx="15362">
                  <c:v>40820.208333333336</c:v>
                </c:pt>
                <c:pt idx="15363">
                  <c:v>40820.25</c:v>
                </c:pt>
                <c:pt idx="15364">
                  <c:v>40820.291666666664</c:v>
                </c:pt>
                <c:pt idx="15365">
                  <c:v>40820.333333333336</c:v>
                </c:pt>
                <c:pt idx="15366">
                  <c:v>40820.375</c:v>
                </c:pt>
                <c:pt idx="15367">
                  <c:v>40820.416666666664</c:v>
                </c:pt>
                <c:pt idx="15368">
                  <c:v>40820.458333333336</c:v>
                </c:pt>
                <c:pt idx="15369">
                  <c:v>40820.5</c:v>
                </c:pt>
                <c:pt idx="15370">
                  <c:v>40820.541666666664</c:v>
                </c:pt>
                <c:pt idx="15371">
                  <c:v>40820.583333333336</c:v>
                </c:pt>
                <c:pt idx="15372">
                  <c:v>40820.625</c:v>
                </c:pt>
                <c:pt idx="15373">
                  <c:v>40820.666666666664</c:v>
                </c:pt>
                <c:pt idx="15374">
                  <c:v>40820.708333333336</c:v>
                </c:pt>
                <c:pt idx="15375">
                  <c:v>40820.75</c:v>
                </c:pt>
                <c:pt idx="15376">
                  <c:v>40820.791666666664</c:v>
                </c:pt>
                <c:pt idx="15377">
                  <c:v>40820.833333333336</c:v>
                </c:pt>
                <c:pt idx="15378">
                  <c:v>40820.875</c:v>
                </c:pt>
                <c:pt idx="15379">
                  <c:v>40820.916666666664</c:v>
                </c:pt>
                <c:pt idx="15380">
                  <c:v>40820.958333333336</c:v>
                </c:pt>
                <c:pt idx="15381">
                  <c:v>40821</c:v>
                </c:pt>
                <c:pt idx="15382">
                  <c:v>40821.041666666664</c:v>
                </c:pt>
                <c:pt idx="15383">
                  <c:v>40821.083333333336</c:v>
                </c:pt>
                <c:pt idx="15384">
                  <c:v>40821.125</c:v>
                </c:pt>
                <c:pt idx="15385">
                  <c:v>40821.166666666664</c:v>
                </c:pt>
                <c:pt idx="15386">
                  <c:v>40821.208333333336</c:v>
                </c:pt>
                <c:pt idx="15387">
                  <c:v>40821.25</c:v>
                </c:pt>
                <c:pt idx="15388">
                  <c:v>40821.291666666664</c:v>
                </c:pt>
                <c:pt idx="15389">
                  <c:v>40821.333333333336</c:v>
                </c:pt>
                <c:pt idx="15390">
                  <c:v>40821.375</c:v>
                </c:pt>
                <c:pt idx="15391">
                  <c:v>40821.416666666664</c:v>
                </c:pt>
                <c:pt idx="15392">
                  <c:v>40821.458333333336</c:v>
                </c:pt>
                <c:pt idx="15393">
                  <c:v>40821.5</c:v>
                </c:pt>
                <c:pt idx="15394">
                  <c:v>40821.541666666664</c:v>
                </c:pt>
                <c:pt idx="15395">
                  <c:v>40821.583333333336</c:v>
                </c:pt>
                <c:pt idx="15396">
                  <c:v>40821.625</c:v>
                </c:pt>
                <c:pt idx="15397">
                  <c:v>40821.666666666664</c:v>
                </c:pt>
                <c:pt idx="15398">
                  <c:v>40821.708333333336</c:v>
                </c:pt>
                <c:pt idx="15399">
                  <c:v>40821.75</c:v>
                </c:pt>
                <c:pt idx="15400">
                  <c:v>40821.791666666664</c:v>
                </c:pt>
                <c:pt idx="15401">
                  <c:v>40821.833333333336</c:v>
                </c:pt>
                <c:pt idx="15402">
                  <c:v>40821.875</c:v>
                </c:pt>
                <c:pt idx="15403">
                  <c:v>40821.916666666664</c:v>
                </c:pt>
                <c:pt idx="15404">
                  <c:v>40821.958333333336</c:v>
                </c:pt>
                <c:pt idx="15405">
                  <c:v>40822</c:v>
                </c:pt>
                <c:pt idx="15406">
                  <c:v>40822.041666666664</c:v>
                </c:pt>
                <c:pt idx="15407">
                  <c:v>40822.083333333336</c:v>
                </c:pt>
                <c:pt idx="15408">
                  <c:v>40822.125</c:v>
                </c:pt>
                <c:pt idx="15409">
                  <c:v>40822.166666666664</c:v>
                </c:pt>
                <c:pt idx="15410">
                  <c:v>40822.208333333336</c:v>
                </c:pt>
                <c:pt idx="15411">
                  <c:v>40822.25</c:v>
                </c:pt>
                <c:pt idx="15412">
                  <c:v>40822.291666666664</c:v>
                </c:pt>
                <c:pt idx="15413">
                  <c:v>40822.333333333336</c:v>
                </c:pt>
                <c:pt idx="15414">
                  <c:v>40822.375</c:v>
                </c:pt>
                <c:pt idx="15415">
                  <c:v>40822.416666666664</c:v>
                </c:pt>
                <c:pt idx="15416">
                  <c:v>40822.458333333336</c:v>
                </c:pt>
                <c:pt idx="15417">
                  <c:v>40822.5</c:v>
                </c:pt>
                <c:pt idx="15418">
                  <c:v>40822.541666666664</c:v>
                </c:pt>
                <c:pt idx="15419">
                  <c:v>40822.583333333336</c:v>
                </c:pt>
                <c:pt idx="15420">
                  <c:v>40822.625</c:v>
                </c:pt>
                <c:pt idx="15421">
                  <c:v>40822.666666666664</c:v>
                </c:pt>
                <c:pt idx="15422">
                  <c:v>40822.708333333336</c:v>
                </c:pt>
                <c:pt idx="15423">
                  <c:v>40822.75</c:v>
                </c:pt>
                <c:pt idx="15424">
                  <c:v>40822.791666666664</c:v>
                </c:pt>
                <c:pt idx="15425">
                  <c:v>40822.833333333336</c:v>
                </c:pt>
                <c:pt idx="15426">
                  <c:v>40822.875</c:v>
                </c:pt>
                <c:pt idx="15427">
                  <c:v>40822.916666666664</c:v>
                </c:pt>
                <c:pt idx="15428">
                  <c:v>40822.958333333336</c:v>
                </c:pt>
                <c:pt idx="15429">
                  <c:v>40823</c:v>
                </c:pt>
                <c:pt idx="15430">
                  <c:v>40823.041666666664</c:v>
                </c:pt>
                <c:pt idx="15431">
                  <c:v>40823.083333333336</c:v>
                </c:pt>
                <c:pt idx="15432">
                  <c:v>40823.125</c:v>
                </c:pt>
                <c:pt idx="15433">
                  <c:v>40823.166666666664</c:v>
                </c:pt>
                <c:pt idx="15434">
                  <c:v>40823.208333333336</c:v>
                </c:pt>
                <c:pt idx="15435">
                  <c:v>40823.25</c:v>
                </c:pt>
                <c:pt idx="15436">
                  <c:v>40823.291666666664</c:v>
                </c:pt>
                <c:pt idx="15437">
                  <c:v>40823.333333333336</c:v>
                </c:pt>
                <c:pt idx="15438">
                  <c:v>40823.375</c:v>
                </c:pt>
                <c:pt idx="15439">
                  <c:v>40823.416666666664</c:v>
                </c:pt>
                <c:pt idx="15440">
                  <c:v>40823.458333333336</c:v>
                </c:pt>
                <c:pt idx="15441">
                  <c:v>40823.5</c:v>
                </c:pt>
                <c:pt idx="15442">
                  <c:v>40823.541666666664</c:v>
                </c:pt>
                <c:pt idx="15443">
                  <c:v>40823.583333333336</c:v>
                </c:pt>
                <c:pt idx="15444">
                  <c:v>40823.625</c:v>
                </c:pt>
                <c:pt idx="15445">
                  <c:v>40823.666666666664</c:v>
                </c:pt>
                <c:pt idx="15446">
                  <c:v>40823.708333333336</c:v>
                </c:pt>
                <c:pt idx="15447">
                  <c:v>40823.75</c:v>
                </c:pt>
                <c:pt idx="15448">
                  <c:v>40823.791666666664</c:v>
                </c:pt>
                <c:pt idx="15449">
                  <c:v>40823.833333333336</c:v>
                </c:pt>
                <c:pt idx="15450">
                  <c:v>40823.875</c:v>
                </c:pt>
                <c:pt idx="15451">
                  <c:v>40823.916666666664</c:v>
                </c:pt>
                <c:pt idx="15452">
                  <c:v>40823.958333333336</c:v>
                </c:pt>
                <c:pt idx="15453">
                  <c:v>40824</c:v>
                </c:pt>
                <c:pt idx="15454">
                  <c:v>40824.041666666664</c:v>
                </c:pt>
                <c:pt idx="15455">
                  <c:v>40824.083333333336</c:v>
                </c:pt>
                <c:pt idx="15456">
                  <c:v>40824.125</c:v>
                </c:pt>
                <c:pt idx="15457">
                  <c:v>40824.166666666664</c:v>
                </c:pt>
                <c:pt idx="15458">
                  <c:v>40824.208333333336</c:v>
                </c:pt>
                <c:pt idx="15459">
                  <c:v>40824.25</c:v>
                </c:pt>
                <c:pt idx="15460">
                  <c:v>40824.291666666664</c:v>
                </c:pt>
                <c:pt idx="15461">
                  <c:v>40824.333333333336</c:v>
                </c:pt>
                <c:pt idx="15462">
                  <c:v>40824.375</c:v>
                </c:pt>
                <c:pt idx="15463">
                  <c:v>40824.416666666664</c:v>
                </c:pt>
                <c:pt idx="15464">
                  <c:v>40824.458333333336</c:v>
                </c:pt>
                <c:pt idx="15465">
                  <c:v>40824.5</c:v>
                </c:pt>
                <c:pt idx="15466">
                  <c:v>40824.541666666664</c:v>
                </c:pt>
                <c:pt idx="15467">
                  <c:v>40824.583333333336</c:v>
                </c:pt>
                <c:pt idx="15468">
                  <c:v>40824.625</c:v>
                </c:pt>
                <c:pt idx="15469">
                  <c:v>40824.666666666664</c:v>
                </c:pt>
                <c:pt idx="15470">
                  <c:v>40824.708333333336</c:v>
                </c:pt>
                <c:pt idx="15471">
                  <c:v>40824.75</c:v>
                </c:pt>
                <c:pt idx="15472">
                  <c:v>40824.791666666664</c:v>
                </c:pt>
                <c:pt idx="15473">
                  <c:v>40824.833333333336</c:v>
                </c:pt>
                <c:pt idx="15474">
                  <c:v>40824.875</c:v>
                </c:pt>
                <c:pt idx="15475">
                  <c:v>40824.916666666664</c:v>
                </c:pt>
                <c:pt idx="15476">
                  <c:v>40824.958333333336</c:v>
                </c:pt>
                <c:pt idx="15477">
                  <c:v>40825</c:v>
                </c:pt>
                <c:pt idx="15478">
                  <c:v>40825.041666666664</c:v>
                </c:pt>
                <c:pt idx="15479">
                  <c:v>40825.083333333336</c:v>
                </c:pt>
                <c:pt idx="15480">
                  <c:v>40825.125</c:v>
                </c:pt>
                <c:pt idx="15481">
                  <c:v>40825.166666666664</c:v>
                </c:pt>
                <c:pt idx="15482">
                  <c:v>40825.208333333336</c:v>
                </c:pt>
                <c:pt idx="15483">
                  <c:v>40825.25</c:v>
                </c:pt>
                <c:pt idx="15484">
                  <c:v>40825.291666666664</c:v>
                </c:pt>
                <c:pt idx="15485">
                  <c:v>40825.333333333336</c:v>
                </c:pt>
                <c:pt idx="15486">
                  <c:v>40825.375</c:v>
                </c:pt>
                <c:pt idx="15487">
                  <c:v>40825.416666666664</c:v>
                </c:pt>
                <c:pt idx="15488">
                  <c:v>40825.458333333336</c:v>
                </c:pt>
                <c:pt idx="15489">
                  <c:v>40825.5</c:v>
                </c:pt>
                <c:pt idx="15490">
                  <c:v>40825.541666666664</c:v>
                </c:pt>
                <c:pt idx="15491">
                  <c:v>40825.583333333336</c:v>
                </c:pt>
                <c:pt idx="15492">
                  <c:v>40825.625</c:v>
                </c:pt>
                <c:pt idx="15493">
                  <c:v>40825.666666666664</c:v>
                </c:pt>
                <c:pt idx="15494">
                  <c:v>40825.708333333336</c:v>
                </c:pt>
                <c:pt idx="15495">
                  <c:v>40825.75</c:v>
                </c:pt>
                <c:pt idx="15496">
                  <c:v>40825.791666666664</c:v>
                </c:pt>
                <c:pt idx="15497">
                  <c:v>40825.833333333336</c:v>
                </c:pt>
                <c:pt idx="15498">
                  <c:v>40825.875</c:v>
                </c:pt>
                <c:pt idx="15499">
                  <c:v>40825.916666666664</c:v>
                </c:pt>
                <c:pt idx="15500">
                  <c:v>40825.958333333336</c:v>
                </c:pt>
                <c:pt idx="15501">
                  <c:v>40826</c:v>
                </c:pt>
                <c:pt idx="15502">
                  <c:v>40826.041666666664</c:v>
                </c:pt>
                <c:pt idx="15503">
                  <c:v>40826.083333333336</c:v>
                </c:pt>
                <c:pt idx="15504">
                  <c:v>40826.125</c:v>
                </c:pt>
                <c:pt idx="15505">
                  <c:v>40826.166666666664</c:v>
                </c:pt>
                <c:pt idx="15506">
                  <c:v>40826.208333333336</c:v>
                </c:pt>
                <c:pt idx="15507">
                  <c:v>40826.25</c:v>
                </c:pt>
                <c:pt idx="15508">
                  <c:v>40826.291666666664</c:v>
                </c:pt>
                <c:pt idx="15509">
                  <c:v>40826.333333333336</c:v>
                </c:pt>
                <c:pt idx="15510">
                  <c:v>40826.375</c:v>
                </c:pt>
                <c:pt idx="15511">
                  <c:v>40826.416666666664</c:v>
                </c:pt>
                <c:pt idx="15512">
                  <c:v>40826.458333333336</c:v>
                </c:pt>
                <c:pt idx="15513">
                  <c:v>40826.5</c:v>
                </c:pt>
                <c:pt idx="15514">
                  <c:v>40826.541666666664</c:v>
                </c:pt>
                <c:pt idx="15515">
                  <c:v>40826.583333333336</c:v>
                </c:pt>
                <c:pt idx="15516">
                  <c:v>40826.625</c:v>
                </c:pt>
                <c:pt idx="15517">
                  <c:v>40826.666666666664</c:v>
                </c:pt>
                <c:pt idx="15518">
                  <c:v>40826.708333333336</c:v>
                </c:pt>
                <c:pt idx="15519">
                  <c:v>40826.75</c:v>
                </c:pt>
                <c:pt idx="15520">
                  <c:v>40826.791666666664</c:v>
                </c:pt>
                <c:pt idx="15521">
                  <c:v>40826.833333333336</c:v>
                </c:pt>
                <c:pt idx="15522">
                  <c:v>40826.875</c:v>
                </c:pt>
                <c:pt idx="15523">
                  <c:v>40826.916666666664</c:v>
                </c:pt>
                <c:pt idx="15524">
                  <c:v>40826.958333333336</c:v>
                </c:pt>
                <c:pt idx="15525">
                  <c:v>40827</c:v>
                </c:pt>
                <c:pt idx="15526">
                  <c:v>40827.041666666664</c:v>
                </c:pt>
                <c:pt idx="15527">
                  <c:v>40827.083333333336</c:v>
                </c:pt>
                <c:pt idx="15528">
                  <c:v>40827.125</c:v>
                </c:pt>
                <c:pt idx="15529">
                  <c:v>40827.166666666664</c:v>
                </c:pt>
                <c:pt idx="15530">
                  <c:v>40827.208333333336</c:v>
                </c:pt>
                <c:pt idx="15531">
                  <c:v>40827.25</c:v>
                </c:pt>
                <c:pt idx="15532">
                  <c:v>40827.291666666664</c:v>
                </c:pt>
                <c:pt idx="15533">
                  <c:v>40827.333333333336</c:v>
                </c:pt>
                <c:pt idx="15534">
                  <c:v>40827.375</c:v>
                </c:pt>
                <c:pt idx="15535">
                  <c:v>40827.416666666664</c:v>
                </c:pt>
                <c:pt idx="15536">
                  <c:v>40827.458333333336</c:v>
                </c:pt>
                <c:pt idx="15537">
                  <c:v>40827.5</c:v>
                </c:pt>
                <c:pt idx="15538">
                  <c:v>40827.541666666664</c:v>
                </c:pt>
                <c:pt idx="15539">
                  <c:v>40827.583333333336</c:v>
                </c:pt>
                <c:pt idx="15540">
                  <c:v>40827.625</c:v>
                </c:pt>
                <c:pt idx="15541">
                  <c:v>40827.666666666664</c:v>
                </c:pt>
                <c:pt idx="15542">
                  <c:v>40827.708333333336</c:v>
                </c:pt>
                <c:pt idx="15543">
                  <c:v>40827.75</c:v>
                </c:pt>
                <c:pt idx="15544">
                  <c:v>40827.791666666664</c:v>
                </c:pt>
                <c:pt idx="15545">
                  <c:v>40827.833333333336</c:v>
                </c:pt>
                <c:pt idx="15546">
                  <c:v>40827.875</c:v>
                </c:pt>
                <c:pt idx="15547">
                  <c:v>40827.916666666664</c:v>
                </c:pt>
                <c:pt idx="15548">
                  <c:v>40827.958333333336</c:v>
                </c:pt>
                <c:pt idx="15549">
                  <c:v>40828</c:v>
                </c:pt>
                <c:pt idx="15550">
                  <c:v>40828.041666666664</c:v>
                </c:pt>
                <c:pt idx="15551">
                  <c:v>40828.083333333336</c:v>
                </c:pt>
                <c:pt idx="15552">
                  <c:v>40828.125</c:v>
                </c:pt>
                <c:pt idx="15553">
                  <c:v>40828.166666666664</c:v>
                </c:pt>
                <c:pt idx="15554">
                  <c:v>40828.208333333336</c:v>
                </c:pt>
                <c:pt idx="15555">
                  <c:v>40828.25</c:v>
                </c:pt>
                <c:pt idx="15556">
                  <c:v>40828.291666666664</c:v>
                </c:pt>
                <c:pt idx="15557">
                  <c:v>40828.333333333336</c:v>
                </c:pt>
                <c:pt idx="15558">
                  <c:v>40828.375</c:v>
                </c:pt>
                <c:pt idx="15559">
                  <c:v>40828.416666666664</c:v>
                </c:pt>
                <c:pt idx="15560">
                  <c:v>40828.458333333336</c:v>
                </c:pt>
                <c:pt idx="15561">
                  <c:v>40828.5</c:v>
                </c:pt>
                <c:pt idx="15562">
                  <c:v>40828.541666666664</c:v>
                </c:pt>
                <c:pt idx="15563">
                  <c:v>40828.583333333336</c:v>
                </c:pt>
                <c:pt idx="15564">
                  <c:v>40828.625</c:v>
                </c:pt>
                <c:pt idx="15565">
                  <c:v>40828.666666666664</c:v>
                </c:pt>
                <c:pt idx="15566">
                  <c:v>40828.708333333336</c:v>
                </c:pt>
                <c:pt idx="15567">
                  <c:v>40828.75</c:v>
                </c:pt>
                <c:pt idx="15568">
                  <c:v>40828.791666666664</c:v>
                </c:pt>
                <c:pt idx="15569">
                  <c:v>40828.833333333336</c:v>
                </c:pt>
                <c:pt idx="15570">
                  <c:v>40828.875</c:v>
                </c:pt>
                <c:pt idx="15571">
                  <c:v>40828.916666666664</c:v>
                </c:pt>
                <c:pt idx="15572">
                  <c:v>40828.958333333336</c:v>
                </c:pt>
                <c:pt idx="15573">
                  <c:v>40829</c:v>
                </c:pt>
                <c:pt idx="15574">
                  <c:v>40829.041666666664</c:v>
                </c:pt>
                <c:pt idx="15575">
                  <c:v>40829.083333333336</c:v>
                </c:pt>
                <c:pt idx="15576">
                  <c:v>40829.125</c:v>
                </c:pt>
                <c:pt idx="15577">
                  <c:v>40829.166666666664</c:v>
                </c:pt>
                <c:pt idx="15578">
                  <c:v>40829.208333333336</c:v>
                </c:pt>
                <c:pt idx="15579">
                  <c:v>40829.25</c:v>
                </c:pt>
                <c:pt idx="15580">
                  <c:v>40829.291666666664</c:v>
                </c:pt>
                <c:pt idx="15581">
                  <c:v>40829.333333333336</c:v>
                </c:pt>
                <c:pt idx="15582">
                  <c:v>40829.375</c:v>
                </c:pt>
                <c:pt idx="15583">
                  <c:v>40829.416666666664</c:v>
                </c:pt>
                <c:pt idx="15584">
                  <c:v>40829.458333333336</c:v>
                </c:pt>
                <c:pt idx="15585">
                  <c:v>40829.5</c:v>
                </c:pt>
                <c:pt idx="15586">
                  <c:v>40829.541666666664</c:v>
                </c:pt>
                <c:pt idx="15587">
                  <c:v>40829.583333333336</c:v>
                </c:pt>
                <c:pt idx="15588">
                  <c:v>40829.625</c:v>
                </c:pt>
                <c:pt idx="15589">
                  <c:v>40829.666666666664</c:v>
                </c:pt>
                <c:pt idx="15590">
                  <c:v>40829.708333333336</c:v>
                </c:pt>
                <c:pt idx="15591">
                  <c:v>40829.75</c:v>
                </c:pt>
                <c:pt idx="15592">
                  <c:v>40829.791666666664</c:v>
                </c:pt>
                <c:pt idx="15593">
                  <c:v>40829.833333333336</c:v>
                </c:pt>
                <c:pt idx="15594">
                  <c:v>40829.875</c:v>
                </c:pt>
                <c:pt idx="15595">
                  <c:v>40829.916666666664</c:v>
                </c:pt>
                <c:pt idx="15596">
                  <c:v>40829.958333333336</c:v>
                </c:pt>
                <c:pt idx="15597">
                  <c:v>40830</c:v>
                </c:pt>
                <c:pt idx="15598">
                  <c:v>40830.041666666664</c:v>
                </c:pt>
                <c:pt idx="15599">
                  <c:v>40830.083333333336</c:v>
                </c:pt>
                <c:pt idx="15600">
                  <c:v>40830.125</c:v>
                </c:pt>
                <c:pt idx="15601">
                  <c:v>40830.166666666664</c:v>
                </c:pt>
                <c:pt idx="15602">
                  <c:v>40830.208333333336</c:v>
                </c:pt>
                <c:pt idx="15603">
                  <c:v>40830.25</c:v>
                </c:pt>
                <c:pt idx="15604">
                  <c:v>40830.291666666664</c:v>
                </c:pt>
                <c:pt idx="15605">
                  <c:v>40830.333333333336</c:v>
                </c:pt>
                <c:pt idx="15606">
                  <c:v>40830.375</c:v>
                </c:pt>
                <c:pt idx="15607">
                  <c:v>40830.416666666664</c:v>
                </c:pt>
                <c:pt idx="15608">
                  <c:v>40830.458333333336</c:v>
                </c:pt>
                <c:pt idx="15609">
                  <c:v>40830.5</c:v>
                </c:pt>
                <c:pt idx="15610">
                  <c:v>40830.541666666664</c:v>
                </c:pt>
                <c:pt idx="15611">
                  <c:v>40830.583333333336</c:v>
                </c:pt>
                <c:pt idx="15612">
                  <c:v>40830.625</c:v>
                </c:pt>
                <c:pt idx="15613">
                  <c:v>40830.666666666664</c:v>
                </c:pt>
                <c:pt idx="15614">
                  <c:v>40830.708333333336</c:v>
                </c:pt>
                <c:pt idx="15615">
                  <c:v>40830.75</c:v>
                </c:pt>
                <c:pt idx="15616">
                  <c:v>40830.791666666664</c:v>
                </c:pt>
                <c:pt idx="15617">
                  <c:v>40830.833333333336</c:v>
                </c:pt>
                <c:pt idx="15618">
                  <c:v>40830.875</c:v>
                </c:pt>
                <c:pt idx="15619">
                  <c:v>40830.916666666664</c:v>
                </c:pt>
                <c:pt idx="15620">
                  <c:v>40830.958333333336</c:v>
                </c:pt>
                <c:pt idx="15621">
                  <c:v>40831</c:v>
                </c:pt>
                <c:pt idx="15622">
                  <c:v>40831.041666666664</c:v>
                </c:pt>
                <c:pt idx="15623">
                  <c:v>40831.083333333336</c:v>
                </c:pt>
                <c:pt idx="15624">
                  <c:v>40831.125</c:v>
                </c:pt>
                <c:pt idx="15625">
                  <c:v>40831.166666666664</c:v>
                </c:pt>
                <c:pt idx="15626">
                  <c:v>40831.208333333336</c:v>
                </c:pt>
                <c:pt idx="15627">
                  <c:v>40831.25</c:v>
                </c:pt>
                <c:pt idx="15628">
                  <c:v>40831.291666666664</c:v>
                </c:pt>
                <c:pt idx="15629">
                  <c:v>40831.333333333336</c:v>
                </c:pt>
                <c:pt idx="15630">
                  <c:v>40831.375</c:v>
                </c:pt>
                <c:pt idx="15631">
                  <c:v>40831.416666666664</c:v>
                </c:pt>
                <c:pt idx="15632">
                  <c:v>40831.458333333336</c:v>
                </c:pt>
                <c:pt idx="15633">
                  <c:v>40831.5</c:v>
                </c:pt>
                <c:pt idx="15634">
                  <c:v>40831.541666666664</c:v>
                </c:pt>
                <c:pt idx="15635">
                  <c:v>40831.583333333336</c:v>
                </c:pt>
                <c:pt idx="15636">
                  <c:v>40831.625</c:v>
                </c:pt>
                <c:pt idx="15637">
                  <c:v>40831.666666666664</c:v>
                </c:pt>
                <c:pt idx="15638">
                  <c:v>40831.708333333336</c:v>
                </c:pt>
                <c:pt idx="15639">
                  <c:v>40831.75</c:v>
                </c:pt>
                <c:pt idx="15640">
                  <c:v>40831.791666666664</c:v>
                </c:pt>
                <c:pt idx="15641">
                  <c:v>40831.833333333336</c:v>
                </c:pt>
                <c:pt idx="15642">
                  <c:v>40831.875</c:v>
                </c:pt>
                <c:pt idx="15643">
                  <c:v>40831.916666666664</c:v>
                </c:pt>
                <c:pt idx="15644">
                  <c:v>40831.958333333336</c:v>
                </c:pt>
                <c:pt idx="15645">
                  <c:v>40832</c:v>
                </c:pt>
                <c:pt idx="15646">
                  <c:v>40832.041666666664</c:v>
                </c:pt>
                <c:pt idx="15647">
                  <c:v>40832.083333333336</c:v>
                </c:pt>
                <c:pt idx="15648">
                  <c:v>40832.125</c:v>
                </c:pt>
                <c:pt idx="15649">
                  <c:v>40832.166666666664</c:v>
                </c:pt>
                <c:pt idx="15650">
                  <c:v>40832.208333333336</c:v>
                </c:pt>
                <c:pt idx="15651">
                  <c:v>40832.25</c:v>
                </c:pt>
                <c:pt idx="15652">
                  <c:v>40832.291666666664</c:v>
                </c:pt>
                <c:pt idx="15653">
                  <c:v>40832.333333333336</c:v>
                </c:pt>
                <c:pt idx="15654">
                  <c:v>40832.375</c:v>
                </c:pt>
                <c:pt idx="15655">
                  <c:v>40832.416666666664</c:v>
                </c:pt>
                <c:pt idx="15656">
                  <c:v>40832.458333333336</c:v>
                </c:pt>
                <c:pt idx="15657">
                  <c:v>40832.5</c:v>
                </c:pt>
                <c:pt idx="15658">
                  <c:v>40832.541666666664</c:v>
                </c:pt>
                <c:pt idx="15659">
                  <c:v>40832.583333333336</c:v>
                </c:pt>
                <c:pt idx="15660">
                  <c:v>40832.625</c:v>
                </c:pt>
                <c:pt idx="15661">
                  <c:v>40832.666666666664</c:v>
                </c:pt>
                <c:pt idx="15662">
                  <c:v>40832.708333333336</c:v>
                </c:pt>
                <c:pt idx="15663">
                  <c:v>40832.75</c:v>
                </c:pt>
                <c:pt idx="15664">
                  <c:v>40832.791666666664</c:v>
                </c:pt>
                <c:pt idx="15665">
                  <c:v>40832.833333333336</c:v>
                </c:pt>
                <c:pt idx="15666">
                  <c:v>40832.875</c:v>
                </c:pt>
                <c:pt idx="15667">
                  <c:v>40832.916666666664</c:v>
                </c:pt>
                <c:pt idx="15668">
                  <c:v>40832.958333333336</c:v>
                </c:pt>
                <c:pt idx="15669">
                  <c:v>40833</c:v>
                </c:pt>
                <c:pt idx="15670">
                  <c:v>40833.041666666664</c:v>
                </c:pt>
                <c:pt idx="15671">
                  <c:v>40833.083333333336</c:v>
                </c:pt>
                <c:pt idx="15672">
                  <c:v>40833.125</c:v>
                </c:pt>
                <c:pt idx="15673">
                  <c:v>40833.166666666664</c:v>
                </c:pt>
                <c:pt idx="15674">
                  <c:v>40833.208333333336</c:v>
                </c:pt>
                <c:pt idx="15675">
                  <c:v>40833.25</c:v>
                </c:pt>
                <c:pt idx="15676">
                  <c:v>40833.291666666664</c:v>
                </c:pt>
                <c:pt idx="15677">
                  <c:v>40833.333333333336</c:v>
                </c:pt>
                <c:pt idx="15678">
                  <c:v>40833.375</c:v>
                </c:pt>
                <c:pt idx="15679">
                  <c:v>40833.416666666664</c:v>
                </c:pt>
                <c:pt idx="15680">
                  <c:v>40833.458333333336</c:v>
                </c:pt>
                <c:pt idx="15681">
                  <c:v>40833.5</c:v>
                </c:pt>
                <c:pt idx="15682">
                  <c:v>40833.541666666664</c:v>
                </c:pt>
                <c:pt idx="15683">
                  <c:v>40833.583333333336</c:v>
                </c:pt>
                <c:pt idx="15684">
                  <c:v>40833.625</c:v>
                </c:pt>
                <c:pt idx="15685">
                  <c:v>40833.666666666664</c:v>
                </c:pt>
                <c:pt idx="15686">
                  <c:v>40833.708333333336</c:v>
                </c:pt>
                <c:pt idx="15687">
                  <c:v>40833.75</c:v>
                </c:pt>
                <c:pt idx="15688">
                  <c:v>40833.791666666664</c:v>
                </c:pt>
                <c:pt idx="15689">
                  <c:v>40833.833333333336</c:v>
                </c:pt>
                <c:pt idx="15690">
                  <c:v>40833.875</c:v>
                </c:pt>
                <c:pt idx="15691">
                  <c:v>40833.916666666664</c:v>
                </c:pt>
                <c:pt idx="15692">
                  <c:v>40833.958333333336</c:v>
                </c:pt>
                <c:pt idx="15693">
                  <c:v>40834</c:v>
                </c:pt>
                <c:pt idx="15694">
                  <c:v>40834.041666666664</c:v>
                </c:pt>
                <c:pt idx="15695">
                  <c:v>40834.083333333336</c:v>
                </c:pt>
                <c:pt idx="15696">
                  <c:v>40834.125</c:v>
                </c:pt>
                <c:pt idx="15697">
                  <c:v>40834.166666666664</c:v>
                </c:pt>
                <c:pt idx="15698">
                  <c:v>40834.208333333336</c:v>
                </c:pt>
                <c:pt idx="15699">
                  <c:v>40834.25</c:v>
                </c:pt>
                <c:pt idx="15700">
                  <c:v>40834.291666666664</c:v>
                </c:pt>
                <c:pt idx="15701">
                  <c:v>40834.333333333336</c:v>
                </c:pt>
                <c:pt idx="15702">
                  <c:v>40834.375</c:v>
                </c:pt>
                <c:pt idx="15703">
                  <c:v>40834.416666666664</c:v>
                </c:pt>
                <c:pt idx="15704">
                  <c:v>40834.458333333336</c:v>
                </c:pt>
                <c:pt idx="15705">
                  <c:v>40834.5</c:v>
                </c:pt>
                <c:pt idx="15706">
                  <c:v>40834.541666666664</c:v>
                </c:pt>
                <c:pt idx="15707">
                  <c:v>40834.583333333336</c:v>
                </c:pt>
                <c:pt idx="15708">
                  <c:v>40834.625</c:v>
                </c:pt>
                <c:pt idx="15709">
                  <c:v>40834.666666666664</c:v>
                </c:pt>
                <c:pt idx="15710">
                  <c:v>40834.708333333336</c:v>
                </c:pt>
                <c:pt idx="15711">
                  <c:v>40834.75</c:v>
                </c:pt>
                <c:pt idx="15712">
                  <c:v>40834.791666666664</c:v>
                </c:pt>
                <c:pt idx="15713">
                  <c:v>40834.833333333336</c:v>
                </c:pt>
                <c:pt idx="15714">
                  <c:v>40834.875</c:v>
                </c:pt>
                <c:pt idx="15715">
                  <c:v>40834.916666666664</c:v>
                </c:pt>
                <c:pt idx="15716">
                  <c:v>40834.958333333336</c:v>
                </c:pt>
                <c:pt idx="15717">
                  <c:v>40835</c:v>
                </c:pt>
                <c:pt idx="15718">
                  <c:v>40835.041666666664</c:v>
                </c:pt>
                <c:pt idx="15719">
                  <c:v>40835.083333333336</c:v>
                </c:pt>
                <c:pt idx="15720">
                  <c:v>40835.125</c:v>
                </c:pt>
                <c:pt idx="15721">
                  <c:v>40835.166666666664</c:v>
                </c:pt>
                <c:pt idx="15722">
                  <c:v>40835.208333333336</c:v>
                </c:pt>
                <c:pt idx="15723">
                  <c:v>40835.25</c:v>
                </c:pt>
                <c:pt idx="15724">
                  <c:v>40835.291666666664</c:v>
                </c:pt>
                <c:pt idx="15725">
                  <c:v>40835.333333333336</c:v>
                </c:pt>
                <c:pt idx="15726">
                  <c:v>40835.375</c:v>
                </c:pt>
                <c:pt idx="15727">
                  <c:v>40835.416666666664</c:v>
                </c:pt>
                <c:pt idx="15728">
                  <c:v>40835.458333333336</c:v>
                </c:pt>
                <c:pt idx="15729">
                  <c:v>40835.5</c:v>
                </c:pt>
                <c:pt idx="15730">
                  <c:v>40835.541666666664</c:v>
                </c:pt>
                <c:pt idx="15731">
                  <c:v>40835.583333333336</c:v>
                </c:pt>
                <c:pt idx="15732">
                  <c:v>40835.625</c:v>
                </c:pt>
                <c:pt idx="15733">
                  <c:v>40835.666666666664</c:v>
                </c:pt>
                <c:pt idx="15734">
                  <c:v>40835.708333333336</c:v>
                </c:pt>
                <c:pt idx="15735">
                  <c:v>40835.75</c:v>
                </c:pt>
                <c:pt idx="15736">
                  <c:v>40835.791666666664</c:v>
                </c:pt>
                <c:pt idx="15737">
                  <c:v>40835.833333333336</c:v>
                </c:pt>
                <c:pt idx="15738">
                  <c:v>40835.875</c:v>
                </c:pt>
                <c:pt idx="15739">
                  <c:v>40835.916666666664</c:v>
                </c:pt>
                <c:pt idx="15740">
                  <c:v>40835.958333333336</c:v>
                </c:pt>
                <c:pt idx="15741">
                  <c:v>40836</c:v>
                </c:pt>
                <c:pt idx="15742">
                  <c:v>40836.041666666664</c:v>
                </c:pt>
                <c:pt idx="15743">
                  <c:v>40836.083333333336</c:v>
                </c:pt>
                <c:pt idx="15744">
                  <c:v>40836.125</c:v>
                </c:pt>
                <c:pt idx="15745">
                  <c:v>40836.166666666664</c:v>
                </c:pt>
                <c:pt idx="15746">
                  <c:v>40836.208333333336</c:v>
                </c:pt>
                <c:pt idx="15747">
                  <c:v>40836.25</c:v>
                </c:pt>
                <c:pt idx="15748">
                  <c:v>40836.291666666664</c:v>
                </c:pt>
                <c:pt idx="15749">
                  <c:v>40836.333333333336</c:v>
                </c:pt>
                <c:pt idx="15750">
                  <c:v>40836.375</c:v>
                </c:pt>
                <c:pt idx="15751">
                  <c:v>40836.416666666664</c:v>
                </c:pt>
                <c:pt idx="15752">
                  <c:v>40836.458333333336</c:v>
                </c:pt>
                <c:pt idx="15753">
                  <c:v>40836.5</c:v>
                </c:pt>
                <c:pt idx="15754">
                  <c:v>40836.541666666664</c:v>
                </c:pt>
                <c:pt idx="15755">
                  <c:v>40836.583333333336</c:v>
                </c:pt>
                <c:pt idx="15756">
                  <c:v>40836.625</c:v>
                </c:pt>
                <c:pt idx="15757">
                  <c:v>40836.666666666664</c:v>
                </c:pt>
                <c:pt idx="15758">
                  <c:v>40836.708333333336</c:v>
                </c:pt>
                <c:pt idx="15759">
                  <c:v>40836.75</c:v>
                </c:pt>
                <c:pt idx="15760">
                  <c:v>40836.791666666664</c:v>
                </c:pt>
                <c:pt idx="15761">
                  <c:v>40836.833333333336</c:v>
                </c:pt>
                <c:pt idx="15762">
                  <c:v>40836.875</c:v>
                </c:pt>
                <c:pt idx="15763">
                  <c:v>40836.916666666664</c:v>
                </c:pt>
                <c:pt idx="15764">
                  <c:v>40836.958333333336</c:v>
                </c:pt>
                <c:pt idx="15765">
                  <c:v>40837</c:v>
                </c:pt>
                <c:pt idx="15766">
                  <c:v>40837.041666666664</c:v>
                </c:pt>
                <c:pt idx="15767">
                  <c:v>40837.083333333336</c:v>
                </c:pt>
                <c:pt idx="15768">
                  <c:v>40837.125</c:v>
                </c:pt>
                <c:pt idx="15769">
                  <c:v>40837.166666666664</c:v>
                </c:pt>
                <c:pt idx="15770">
                  <c:v>40837.208333333336</c:v>
                </c:pt>
                <c:pt idx="15771">
                  <c:v>40837.25</c:v>
                </c:pt>
                <c:pt idx="15772">
                  <c:v>40837.291666666664</c:v>
                </c:pt>
                <c:pt idx="15773">
                  <c:v>40837.333333333336</c:v>
                </c:pt>
                <c:pt idx="15774">
                  <c:v>40837.375</c:v>
                </c:pt>
                <c:pt idx="15775">
                  <c:v>40837.416666666664</c:v>
                </c:pt>
                <c:pt idx="15776">
                  <c:v>40837.458333333336</c:v>
                </c:pt>
                <c:pt idx="15777">
                  <c:v>40837.5</c:v>
                </c:pt>
                <c:pt idx="15778">
                  <c:v>40837.541666666664</c:v>
                </c:pt>
                <c:pt idx="15779">
                  <c:v>40837.583333333336</c:v>
                </c:pt>
                <c:pt idx="15780">
                  <c:v>40837.625</c:v>
                </c:pt>
                <c:pt idx="15781">
                  <c:v>40837.666666666664</c:v>
                </c:pt>
                <c:pt idx="15782">
                  <c:v>40837.708333333336</c:v>
                </c:pt>
                <c:pt idx="15783">
                  <c:v>40837.75</c:v>
                </c:pt>
                <c:pt idx="15784">
                  <c:v>40837.791666666664</c:v>
                </c:pt>
                <c:pt idx="15785">
                  <c:v>40837.833333333336</c:v>
                </c:pt>
                <c:pt idx="15786">
                  <c:v>40837.875</c:v>
                </c:pt>
                <c:pt idx="15787">
                  <c:v>40837.916666666664</c:v>
                </c:pt>
                <c:pt idx="15788">
                  <c:v>40837.958333333336</c:v>
                </c:pt>
                <c:pt idx="15789">
                  <c:v>40838</c:v>
                </c:pt>
                <c:pt idx="15790">
                  <c:v>40838.041666666664</c:v>
                </c:pt>
                <c:pt idx="15791">
                  <c:v>40838.083333333336</c:v>
                </c:pt>
                <c:pt idx="15792">
                  <c:v>40838.125</c:v>
                </c:pt>
                <c:pt idx="15793">
                  <c:v>40838.166666666664</c:v>
                </c:pt>
                <c:pt idx="15794">
                  <c:v>40838.208333333336</c:v>
                </c:pt>
                <c:pt idx="15795">
                  <c:v>40838.25</c:v>
                </c:pt>
                <c:pt idx="15796">
                  <c:v>40838.291666666664</c:v>
                </c:pt>
                <c:pt idx="15797">
                  <c:v>40838.333333333336</c:v>
                </c:pt>
                <c:pt idx="15798">
                  <c:v>40838.375</c:v>
                </c:pt>
                <c:pt idx="15799">
                  <c:v>40838.416666666664</c:v>
                </c:pt>
                <c:pt idx="15800">
                  <c:v>40838.458333333336</c:v>
                </c:pt>
                <c:pt idx="15801">
                  <c:v>40838.5</c:v>
                </c:pt>
                <c:pt idx="15802">
                  <c:v>40838.541666666664</c:v>
                </c:pt>
                <c:pt idx="15803">
                  <c:v>40838.583333333336</c:v>
                </c:pt>
                <c:pt idx="15804">
                  <c:v>40838.625</c:v>
                </c:pt>
                <c:pt idx="15805">
                  <c:v>40838.666666666664</c:v>
                </c:pt>
                <c:pt idx="15806">
                  <c:v>40838.708333333336</c:v>
                </c:pt>
                <c:pt idx="15807">
                  <c:v>40838.75</c:v>
                </c:pt>
                <c:pt idx="15808">
                  <c:v>40838.791666666664</c:v>
                </c:pt>
                <c:pt idx="15809">
                  <c:v>40838.833333333336</c:v>
                </c:pt>
                <c:pt idx="15810">
                  <c:v>40838.875</c:v>
                </c:pt>
                <c:pt idx="15811">
                  <c:v>40838.916666666664</c:v>
                </c:pt>
                <c:pt idx="15812">
                  <c:v>40838.958333333336</c:v>
                </c:pt>
                <c:pt idx="15813">
                  <c:v>40839</c:v>
                </c:pt>
                <c:pt idx="15814">
                  <c:v>40839.041666666664</c:v>
                </c:pt>
                <c:pt idx="15815">
                  <c:v>40839.083333333336</c:v>
                </c:pt>
                <c:pt idx="15816">
                  <c:v>40839.125</c:v>
                </c:pt>
                <c:pt idx="15817">
                  <c:v>40839.166666666664</c:v>
                </c:pt>
                <c:pt idx="15818">
                  <c:v>40839.208333333336</c:v>
                </c:pt>
                <c:pt idx="15819">
                  <c:v>40839.25</c:v>
                </c:pt>
                <c:pt idx="15820">
                  <c:v>40839.291666666664</c:v>
                </c:pt>
                <c:pt idx="15821">
                  <c:v>40839.333333333336</c:v>
                </c:pt>
                <c:pt idx="15822">
                  <c:v>40839.375</c:v>
                </c:pt>
                <c:pt idx="15823">
                  <c:v>40839.416666666664</c:v>
                </c:pt>
                <c:pt idx="15824">
                  <c:v>40839.458333333336</c:v>
                </c:pt>
                <c:pt idx="15825">
                  <c:v>40839.5</c:v>
                </c:pt>
                <c:pt idx="15826">
                  <c:v>40839.541666666664</c:v>
                </c:pt>
                <c:pt idx="15827">
                  <c:v>40839.583333333336</c:v>
                </c:pt>
                <c:pt idx="15828">
                  <c:v>40839.625</c:v>
                </c:pt>
                <c:pt idx="15829">
                  <c:v>40839.666666666664</c:v>
                </c:pt>
                <c:pt idx="15830">
                  <c:v>40839.708333333336</c:v>
                </c:pt>
                <c:pt idx="15831">
                  <c:v>40839.75</c:v>
                </c:pt>
                <c:pt idx="15832">
                  <c:v>40839.791666666664</c:v>
                </c:pt>
                <c:pt idx="15833">
                  <c:v>40839.833333333336</c:v>
                </c:pt>
                <c:pt idx="15834">
                  <c:v>40839.875</c:v>
                </c:pt>
                <c:pt idx="15835">
                  <c:v>40839.916666666664</c:v>
                </c:pt>
                <c:pt idx="15836">
                  <c:v>40839.958333333336</c:v>
                </c:pt>
                <c:pt idx="15837">
                  <c:v>40840</c:v>
                </c:pt>
                <c:pt idx="15838">
                  <c:v>40840.041666666664</c:v>
                </c:pt>
                <c:pt idx="15839">
                  <c:v>40840.083333333336</c:v>
                </c:pt>
                <c:pt idx="15840">
                  <c:v>40840.125</c:v>
                </c:pt>
                <c:pt idx="15841">
                  <c:v>40840.166666666664</c:v>
                </c:pt>
                <c:pt idx="15842">
                  <c:v>40840.208333333336</c:v>
                </c:pt>
                <c:pt idx="15843">
                  <c:v>40840.25</c:v>
                </c:pt>
                <c:pt idx="15844">
                  <c:v>40840.291666666664</c:v>
                </c:pt>
                <c:pt idx="15845">
                  <c:v>40840.333333333336</c:v>
                </c:pt>
                <c:pt idx="15846">
                  <c:v>40840.375</c:v>
                </c:pt>
                <c:pt idx="15847">
                  <c:v>40840.416666666664</c:v>
                </c:pt>
                <c:pt idx="15848">
                  <c:v>40840.458333333336</c:v>
                </c:pt>
                <c:pt idx="15849">
                  <c:v>40840.5</c:v>
                </c:pt>
                <c:pt idx="15850">
                  <c:v>40840.541666666664</c:v>
                </c:pt>
                <c:pt idx="15851">
                  <c:v>40840.583333333336</c:v>
                </c:pt>
                <c:pt idx="15852">
                  <c:v>40840.625</c:v>
                </c:pt>
                <c:pt idx="15853">
                  <c:v>40840.666666666664</c:v>
                </c:pt>
                <c:pt idx="15854">
                  <c:v>40840.708333333336</c:v>
                </c:pt>
                <c:pt idx="15855">
                  <c:v>40840.75</c:v>
                </c:pt>
                <c:pt idx="15856">
                  <c:v>40840.791666666664</c:v>
                </c:pt>
                <c:pt idx="15857">
                  <c:v>40840.833333333336</c:v>
                </c:pt>
                <c:pt idx="15858">
                  <c:v>40840.875</c:v>
                </c:pt>
                <c:pt idx="15859">
                  <c:v>40840.916666666664</c:v>
                </c:pt>
                <c:pt idx="15860">
                  <c:v>40840.958333333336</c:v>
                </c:pt>
                <c:pt idx="15861">
                  <c:v>40841</c:v>
                </c:pt>
                <c:pt idx="15862">
                  <c:v>40841.041666666664</c:v>
                </c:pt>
                <c:pt idx="15863">
                  <c:v>40841.083333333336</c:v>
                </c:pt>
                <c:pt idx="15864">
                  <c:v>40841.125</c:v>
                </c:pt>
                <c:pt idx="15865">
                  <c:v>40841.166666666664</c:v>
                </c:pt>
                <c:pt idx="15866">
                  <c:v>40841.208333333336</c:v>
                </c:pt>
                <c:pt idx="15867">
                  <c:v>40841.25</c:v>
                </c:pt>
                <c:pt idx="15868">
                  <c:v>40841.291666666664</c:v>
                </c:pt>
                <c:pt idx="15869">
                  <c:v>40841.333333333336</c:v>
                </c:pt>
                <c:pt idx="15870">
                  <c:v>40841.375</c:v>
                </c:pt>
                <c:pt idx="15871">
                  <c:v>40841.416666666664</c:v>
                </c:pt>
                <c:pt idx="15872">
                  <c:v>40841.458333333336</c:v>
                </c:pt>
                <c:pt idx="15873">
                  <c:v>40841.5</c:v>
                </c:pt>
                <c:pt idx="15874">
                  <c:v>40841.541666666664</c:v>
                </c:pt>
                <c:pt idx="15875">
                  <c:v>40841.583333333336</c:v>
                </c:pt>
                <c:pt idx="15876">
                  <c:v>40841.625</c:v>
                </c:pt>
                <c:pt idx="15877">
                  <c:v>40841.666666666664</c:v>
                </c:pt>
                <c:pt idx="15878">
                  <c:v>40841.708333333336</c:v>
                </c:pt>
                <c:pt idx="15879">
                  <c:v>40841.75</c:v>
                </c:pt>
                <c:pt idx="15880">
                  <c:v>40841.791666666664</c:v>
                </c:pt>
                <c:pt idx="15881">
                  <c:v>40841.833333333336</c:v>
                </c:pt>
                <c:pt idx="15882">
                  <c:v>40841.875</c:v>
                </c:pt>
                <c:pt idx="15883">
                  <c:v>40841.916666666664</c:v>
                </c:pt>
                <c:pt idx="15884">
                  <c:v>40841.958333333336</c:v>
                </c:pt>
                <c:pt idx="15885">
                  <c:v>40842</c:v>
                </c:pt>
                <c:pt idx="15886">
                  <c:v>40842.041666666664</c:v>
                </c:pt>
                <c:pt idx="15887">
                  <c:v>40842.083333333336</c:v>
                </c:pt>
                <c:pt idx="15888">
                  <c:v>40842.125</c:v>
                </c:pt>
                <c:pt idx="15889">
                  <c:v>40842.166666666664</c:v>
                </c:pt>
                <c:pt idx="15890">
                  <c:v>40842.208333333336</c:v>
                </c:pt>
                <c:pt idx="15891">
                  <c:v>40842.25</c:v>
                </c:pt>
                <c:pt idx="15892">
                  <c:v>40842.291666666664</c:v>
                </c:pt>
                <c:pt idx="15893">
                  <c:v>40842.333333333336</c:v>
                </c:pt>
                <c:pt idx="15894">
                  <c:v>40842.375</c:v>
                </c:pt>
                <c:pt idx="15895">
                  <c:v>40842.416666666664</c:v>
                </c:pt>
                <c:pt idx="15896">
                  <c:v>40842.458333333336</c:v>
                </c:pt>
                <c:pt idx="15897">
                  <c:v>40842.5</c:v>
                </c:pt>
                <c:pt idx="15898">
                  <c:v>40842.541666666664</c:v>
                </c:pt>
                <c:pt idx="15899">
                  <c:v>40842.583333333336</c:v>
                </c:pt>
                <c:pt idx="15900">
                  <c:v>40842.625</c:v>
                </c:pt>
                <c:pt idx="15901">
                  <c:v>40842.666666666664</c:v>
                </c:pt>
                <c:pt idx="15902">
                  <c:v>40842.708333333336</c:v>
                </c:pt>
                <c:pt idx="15903">
                  <c:v>40842.75</c:v>
                </c:pt>
                <c:pt idx="15904">
                  <c:v>40842.791666666664</c:v>
                </c:pt>
                <c:pt idx="15905">
                  <c:v>40842.833333333336</c:v>
                </c:pt>
                <c:pt idx="15906">
                  <c:v>40842.875</c:v>
                </c:pt>
                <c:pt idx="15907">
                  <c:v>40842.916666666664</c:v>
                </c:pt>
                <c:pt idx="15908">
                  <c:v>40842.958333333336</c:v>
                </c:pt>
                <c:pt idx="15909">
                  <c:v>40843</c:v>
                </c:pt>
                <c:pt idx="15910">
                  <c:v>40843.041666666664</c:v>
                </c:pt>
                <c:pt idx="15911">
                  <c:v>40843.083333333336</c:v>
                </c:pt>
                <c:pt idx="15912">
                  <c:v>40843.125</c:v>
                </c:pt>
                <c:pt idx="15913">
                  <c:v>40843.166666666664</c:v>
                </c:pt>
                <c:pt idx="15914">
                  <c:v>40843.208333333336</c:v>
                </c:pt>
                <c:pt idx="15915">
                  <c:v>40843.25</c:v>
                </c:pt>
                <c:pt idx="15916">
                  <c:v>40843.291666666664</c:v>
                </c:pt>
                <c:pt idx="15917">
                  <c:v>40843.333333333336</c:v>
                </c:pt>
                <c:pt idx="15918">
                  <c:v>40843.375</c:v>
                </c:pt>
                <c:pt idx="15919">
                  <c:v>40843.416666666664</c:v>
                </c:pt>
                <c:pt idx="15920">
                  <c:v>40843.458333333336</c:v>
                </c:pt>
                <c:pt idx="15921">
                  <c:v>40843.5</c:v>
                </c:pt>
                <c:pt idx="15922">
                  <c:v>40843.541666666664</c:v>
                </c:pt>
                <c:pt idx="15923">
                  <c:v>40843.583333333336</c:v>
                </c:pt>
                <c:pt idx="15924">
                  <c:v>40843.625</c:v>
                </c:pt>
                <c:pt idx="15925">
                  <c:v>40843.666666666664</c:v>
                </c:pt>
                <c:pt idx="15926">
                  <c:v>40843.708333333336</c:v>
                </c:pt>
                <c:pt idx="15927">
                  <c:v>40843.75</c:v>
                </c:pt>
                <c:pt idx="15928">
                  <c:v>40843.791666666664</c:v>
                </c:pt>
                <c:pt idx="15929">
                  <c:v>40843.833333333336</c:v>
                </c:pt>
                <c:pt idx="15930">
                  <c:v>40843.875</c:v>
                </c:pt>
                <c:pt idx="15931">
                  <c:v>40843.916666666664</c:v>
                </c:pt>
                <c:pt idx="15932">
                  <c:v>40843.958333333336</c:v>
                </c:pt>
                <c:pt idx="15933">
                  <c:v>40844</c:v>
                </c:pt>
                <c:pt idx="15934">
                  <c:v>40844.041666666664</c:v>
                </c:pt>
                <c:pt idx="15935">
                  <c:v>40844.083333333336</c:v>
                </c:pt>
                <c:pt idx="15936">
                  <c:v>40844.125</c:v>
                </c:pt>
                <c:pt idx="15937">
                  <c:v>40844.166666666664</c:v>
                </c:pt>
                <c:pt idx="15938">
                  <c:v>40844.208333333336</c:v>
                </c:pt>
                <c:pt idx="15939">
                  <c:v>40844.25</c:v>
                </c:pt>
                <c:pt idx="15940">
                  <c:v>40844.291666666664</c:v>
                </c:pt>
                <c:pt idx="15941">
                  <c:v>40844.333333333336</c:v>
                </c:pt>
                <c:pt idx="15942">
                  <c:v>40844.375</c:v>
                </c:pt>
                <c:pt idx="15943">
                  <c:v>40844.416666666664</c:v>
                </c:pt>
                <c:pt idx="15944">
                  <c:v>40844.458333333336</c:v>
                </c:pt>
                <c:pt idx="15945">
                  <c:v>40844.5</c:v>
                </c:pt>
                <c:pt idx="15946">
                  <c:v>40844.541666666664</c:v>
                </c:pt>
                <c:pt idx="15947">
                  <c:v>40844.583333333336</c:v>
                </c:pt>
                <c:pt idx="15948">
                  <c:v>40844.625</c:v>
                </c:pt>
                <c:pt idx="15949">
                  <c:v>40844.666666666664</c:v>
                </c:pt>
                <c:pt idx="15950">
                  <c:v>40844.708333333336</c:v>
                </c:pt>
                <c:pt idx="15951">
                  <c:v>40844.75</c:v>
                </c:pt>
                <c:pt idx="15952">
                  <c:v>40844.791666666664</c:v>
                </c:pt>
                <c:pt idx="15953">
                  <c:v>40844.833333333336</c:v>
                </c:pt>
                <c:pt idx="15954">
                  <c:v>40844.875</c:v>
                </c:pt>
                <c:pt idx="15955">
                  <c:v>40844.916666666664</c:v>
                </c:pt>
                <c:pt idx="15956">
                  <c:v>40844.958333333336</c:v>
                </c:pt>
                <c:pt idx="15957">
                  <c:v>40845</c:v>
                </c:pt>
                <c:pt idx="15958">
                  <c:v>40845.041666666664</c:v>
                </c:pt>
                <c:pt idx="15959">
                  <c:v>40845.083333333336</c:v>
                </c:pt>
                <c:pt idx="15960">
                  <c:v>40845.125</c:v>
                </c:pt>
                <c:pt idx="15961">
                  <c:v>40845.166666666664</c:v>
                </c:pt>
                <c:pt idx="15962">
                  <c:v>40845.208333333336</c:v>
                </c:pt>
                <c:pt idx="15963">
                  <c:v>40845.25</c:v>
                </c:pt>
                <c:pt idx="15964">
                  <c:v>40845.291666666664</c:v>
                </c:pt>
                <c:pt idx="15965">
                  <c:v>40845.333333333336</c:v>
                </c:pt>
                <c:pt idx="15966">
                  <c:v>40845.375</c:v>
                </c:pt>
                <c:pt idx="15967">
                  <c:v>40845.416666666664</c:v>
                </c:pt>
                <c:pt idx="15968">
                  <c:v>40845.458333333336</c:v>
                </c:pt>
                <c:pt idx="15969">
                  <c:v>40845.5</c:v>
                </c:pt>
                <c:pt idx="15970">
                  <c:v>40845.541666666664</c:v>
                </c:pt>
                <c:pt idx="15971">
                  <c:v>40845.583333333336</c:v>
                </c:pt>
                <c:pt idx="15972">
                  <c:v>40845.625</c:v>
                </c:pt>
                <c:pt idx="15973">
                  <c:v>40845.666666666664</c:v>
                </c:pt>
                <c:pt idx="15974">
                  <c:v>40845.708333333336</c:v>
                </c:pt>
                <c:pt idx="15975">
                  <c:v>40845.75</c:v>
                </c:pt>
                <c:pt idx="15976">
                  <c:v>40845.791666666664</c:v>
                </c:pt>
                <c:pt idx="15977">
                  <c:v>40845.833333333336</c:v>
                </c:pt>
                <c:pt idx="15978">
                  <c:v>40845.875</c:v>
                </c:pt>
                <c:pt idx="15979">
                  <c:v>40845.916666666664</c:v>
                </c:pt>
                <c:pt idx="15980">
                  <c:v>40845.958333333336</c:v>
                </c:pt>
                <c:pt idx="15981">
                  <c:v>40846</c:v>
                </c:pt>
                <c:pt idx="15982">
                  <c:v>40846.041666666664</c:v>
                </c:pt>
                <c:pt idx="15983">
                  <c:v>40846.083333333336</c:v>
                </c:pt>
                <c:pt idx="15984">
                  <c:v>40846.125</c:v>
                </c:pt>
                <c:pt idx="15985">
                  <c:v>40846.166666666664</c:v>
                </c:pt>
                <c:pt idx="15986">
                  <c:v>40846.208333333336</c:v>
                </c:pt>
                <c:pt idx="15987">
                  <c:v>40846.25</c:v>
                </c:pt>
                <c:pt idx="15988">
                  <c:v>40846.291666666664</c:v>
                </c:pt>
                <c:pt idx="15989">
                  <c:v>40846.333333333336</c:v>
                </c:pt>
                <c:pt idx="15990">
                  <c:v>40846.375</c:v>
                </c:pt>
                <c:pt idx="15991">
                  <c:v>40846.416666666664</c:v>
                </c:pt>
                <c:pt idx="15992">
                  <c:v>40846.458333333336</c:v>
                </c:pt>
                <c:pt idx="15993">
                  <c:v>40846.5</c:v>
                </c:pt>
                <c:pt idx="15994">
                  <c:v>40846.541666666664</c:v>
                </c:pt>
                <c:pt idx="15995">
                  <c:v>40846.583333333336</c:v>
                </c:pt>
                <c:pt idx="15996">
                  <c:v>40846.625</c:v>
                </c:pt>
                <c:pt idx="15997">
                  <c:v>40846.666666666664</c:v>
                </c:pt>
                <c:pt idx="15998">
                  <c:v>40846.708333333336</c:v>
                </c:pt>
                <c:pt idx="15999">
                  <c:v>40846.75</c:v>
                </c:pt>
                <c:pt idx="16000">
                  <c:v>40846.791666666664</c:v>
                </c:pt>
                <c:pt idx="16001">
                  <c:v>40846.833333333336</c:v>
                </c:pt>
                <c:pt idx="16002">
                  <c:v>40846.875</c:v>
                </c:pt>
                <c:pt idx="16003">
                  <c:v>40846.916666666664</c:v>
                </c:pt>
                <c:pt idx="16004">
                  <c:v>40846.958333333336</c:v>
                </c:pt>
                <c:pt idx="16005">
                  <c:v>40847</c:v>
                </c:pt>
                <c:pt idx="16006">
                  <c:v>40847.041666666664</c:v>
                </c:pt>
                <c:pt idx="16007">
                  <c:v>40847.083333333336</c:v>
                </c:pt>
                <c:pt idx="16008">
                  <c:v>40847.125</c:v>
                </c:pt>
                <c:pt idx="16009">
                  <c:v>40847.166666666664</c:v>
                </c:pt>
                <c:pt idx="16010">
                  <c:v>40847.208333333336</c:v>
                </c:pt>
                <c:pt idx="16011">
                  <c:v>40847.25</c:v>
                </c:pt>
                <c:pt idx="16012">
                  <c:v>40847.291666666664</c:v>
                </c:pt>
                <c:pt idx="16013">
                  <c:v>40847.333333333336</c:v>
                </c:pt>
                <c:pt idx="16014">
                  <c:v>40847.375</c:v>
                </c:pt>
                <c:pt idx="16015">
                  <c:v>40847.416666666664</c:v>
                </c:pt>
                <c:pt idx="16016">
                  <c:v>40847.458333333336</c:v>
                </c:pt>
                <c:pt idx="16017">
                  <c:v>40847.5</c:v>
                </c:pt>
                <c:pt idx="16018">
                  <c:v>40847.541666666664</c:v>
                </c:pt>
                <c:pt idx="16019">
                  <c:v>40847.583333333336</c:v>
                </c:pt>
                <c:pt idx="16020">
                  <c:v>40847.625</c:v>
                </c:pt>
                <c:pt idx="16021">
                  <c:v>40847.666666666664</c:v>
                </c:pt>
                <c:pt idx="16022">
                  <c:v>40847.708333333336</c:v>
                </c:pt>
                <c:pt idx="16023">
                  <c:v>40847.75</c:v>
                </c:pt>
                <c:pt idx="16024">
                  <c:v>40847.791666666664</c:v>
                </c:pt>
                <c:pt idx="16025">
                  <c:v>40847.833333333336</c:v>
                </c:pt>
                <c:pt idx="16026">
                  <c:v>40847.875</c:v>
                </c:pt>
                <c:pt idx="16027">
                  <c:v>40847.916666666664</c:v>
                </c:pt>
                <c:pt idx="16028">
                  <c:v>40847.958333333336</c:v>
                </c:pt>
                <c:pt idx="16029">
                  <c:v>40848</c:v>
                </c:pt>
                <c:pt idx="16030">
                  <c:v>40848.041666666664</c:v>
                </c:pt>
                <c:pt idx="16031">
                  <c:v>40848.083333333336</c:v>
                </c:pt>
                <c:pt idx="16032">
                  <c:v>40848.125</c:v>
                </c:pt>
                <c:pt idx="16033">
                  <c:v>40848.166666666664</c:v>
                </c:pt>
                <c:pt idx="16034">
                  <c:v>40848.208333333336</c:v>
                </c:pt>
                <c:pt idx="16035">
                  <c:v>40848.25</c:v>
                </c:pt>
                <c:pt idx="16036">
                  <c:v>40848.291666666664</c:v>
                </c:pt>
                <c:pt idx="16037">
                  <c:v>40848.333333333336</c:v>
                </c:pt>
                <c:pt idx="16038">
                  <c:v>40848.375</c:v>
                </c:pt>
                <c:pt idx="16039">
                  <c:v>40848.416666666664</c:v>
                </c:pt>
                <c:pt idx="16040">
                  <c:v>40848.458333333336</c:v>
                </c:pt>
                <c:pt idx="16041">
                  <c:v>40848.5</c:v>
                </c:pt>
                <c:pt idx="16042">
                  <c:v>40848.541666666664</c:v>
                </c:pt>
                <c:pt idx="16043">
                  <c:v>40848.583333333336</c:v>
                </c:pt>
                <c:pt idx="16044">
                  <c:v>40848.625</c:v>
                </c:pt>
                <c:pt idx="16045">
                  <c:v>40848.666666666664</c:v>
                </c:pt>
                <c:pt idx="16046">
                  <c:v>40848.708333333336</c:v>
                </c:pt>
                <c:pt idx="16047">
                  <c:v>40848.75</c:v>
                </c:pt>
                <c:pt idx="16048">
                  <c:v>40848.791666666664</c:v>
                </c:pt>
                <c:pt idx="16049">
                  <c:v>40848.833333333336</c:v>
                </c:pt>
                <c:pt idx="16050">
                  <c:v>40848.875</c:v>
                </c:pt>
                <c:pt idx="16051">
                  <c:v>40848.916666666664</c:v>
                </c:pt>
                <c:pt idx="16052">
                  <c:v>40848.958333333336</c:v>
                </c:pt>
                <c:pt idx="16053">
                  <c:v>40849</c:v>
                </c:pt>
                <c:pt idx="16054">
                  <c:v>40849.041666666664</c:v>
                </c:pt>
                <c:pt idx="16055">
                  <c:v>40849.083333333336</c:v>
                </c:pt>
                <c:pt idx="16056">
                  <c:v>40849.125</c:v>
                </c:pt>
                <c:pt idx="16057">
                  <c:v>40849.166666666664</c:v>
                </c:pt>
                <c:pt idx="16058">
                  <c:v>40849.208333333336</c:v>
                </c:pt>
                <c:pt idx="16059">
                  <c:v>40849.25</c:v>
                </c:pt>
                <c:pt idx="16060">
                  <c:v>40849.291666666664</c:v>
                </c:pt>
                <c:pt idx="16061">
                  <c:v>40849.333333333336</c:v>
                </c:pt>
                <c:pt idx="16062">
                  <c:v>40849.375</c:v>
                </c:pt>
                <c:pt idx="16063">
                  <c:v>40849.416666666664</c:v>
                </c:pt>
                <c:pt idx="16064">
                  <c:v>40849.458333333336</c:v>
                </c:pt>
                <c:pt idx="16065">
                  <c:v>40849.5</c:v>
                </c:pt>
                <c:pt idx="16066">
                  <c:v>40849.541666666664</c:v>
                </c:pt>
                <c:pt idx="16067">
                  <c:v>40849.583333333336</c:v>
                </c:pt>
                <c:pt idx="16068">
                  <c:v>40849.625</c:v>
                </c:pt>
                <c:pt idx="16069">
                  <c:v>40849.666666666664</c:v>
                </c:pt>
                <c:pt idx="16070">
                  <c:v>40849.708333333336</c:v>
                </c:pt>
                <c:pt idx="16071">
                  <c:v>40849.75</c:v>
                </c:pt>
                <c:pt idx="16072">
                  <c:v>40849.791666666664</c:v>
                </c:pt>
                <c:pt idx="16073">
                  <c:v>40849.833333333336</c:v>
                </c:pt>
                <c:pt idx="16074">
                  <c:v>40849.875</c:v>
                </c:pt>
                <c:pt idx="16075">
                  <c:v>40849.916666666664</c:v>
                </c:pt>
                <c:pt idx="16076">
                  <c:v>40849.958333333336</c:v>
                </c:pt>
                <c:pt idx="16077">
                  <c:v>40850</c:v>
                </c:pt>
                <c:pt idx="16078">
                  <c:v>40850.041666666664</c:v>
                </c:pt>
                <c:pt idx="16079">
                  <c:v>40850.083333333336</c:v>
                </c:pt>
                <c:pt idx="16080">
                  <c:v>40850.125</c:v>
                </c:pt>
                <c:pt idx="16081">
                  <c:v>40850.166666666664</c:v>
                </c:pt>
                <c:pt idx="16082">
                  <c:v>40850.208333333336</c:v>
                </c:pt>
                <c:pt idx="16083">
                  <c:v>40850.25</c:v>
                </c:pt>
                <c:pt idx="16084">
                  <c:v>40850.291666666664</c:v>
                </c:pt>
                <c:pt idx="16085">
                  <c:v>40850.333333333336</c:v>
                </c:pt>
                <c:pt idx="16086">
                  <c:v>40850.375</c:v>
                </c:pt>
                <c:pt idx="16087">
                  <c:v>40850.416666666664</c:v>
                </c:pt>
                <c:pt idx="16088">
                  <c:v>40850.458333333336</c:v>
                </c:pt>
                <c:pt idx="16089">
                  <c:v>40850.5</c:v>
                </c:pt>
                <c:pt idx="16090">
                  <c:v>40850.541666666664</c:v>
                </c:pt>
                <c:pt idx="16091">
                  <c:v>40850.583333333336</c:v>
                </c:pt>
                <c:pt idx="16092">
                  <c:v>40850.625</c:v>
                </c:pt>
                <c:pt idx="16093">
                  <c:v>40850.666666666664</c:v>
                </c:pt>
                <c:pt idx="16094">
                  <c:v>40850.708333333336</c:v>
                </c:pt>
                <c:pt idx="16095">
                  <c:v>40850.75</c:v>
                </c:pt>
                <c:pt idx="16096">
                  <c:v>40850.791666666664</c:v>
                </c:pt>
                <c:pt idx="16097">
                  <c:v>40850.833333333336</c:v>
                </c:pt>
                <c:pt idx="16098">
                  <c:v>40850.875</c:v>
                </c:pt>
                <c:pt idx="16099">
                  <c:v>40850.916666666664</c:v>
                </c:pt>
                <c:pt idx="16100">
                  <c:v>40850.958333333336</c:v>
                </c:pt>
                <c:pt idx="16101">
                  <c:v>40851</c:v>
                </c:pt>
                <c:pt idx="16102">
                  <c:v>40851.041666666664</c:v>
                </c:pt>
                <c:pt idx="16103">
                  <c:v>40851.083333333336</c:v>
                </c:pt>
                <c:pt idx="16104">
                  <c:v>40851.125</c:v>
                </c:pt>
                <c:pt idx="16105">
                  <c:v>40851.166666666664</c:v>
                </c:pt>
                <c:pt idx="16106">
                  <c:v>40851.208333333336</c:v>
                </c:pt>
                <c:pt idx="16107">
                  <c:v>40851.25</c:v>
                </c:pt>
                <c:pt idx="16108">
                  <c:v>40851.291666666664</c:v>
                </c:pt>
                <c:pt idx="16109">
                  <c:v>40851.333333333336</c:v>
                </c:pt>
                <c:pt idx="16110">
                  <c:v>40851.375</c:v>
                </c:pt>
                <c:pt idx="16111">
                  <c:v>40851.416666666664</c:v>
                </c:pt>
                <c:pt idx="16112">
                  <c:v>40851.458333333336</c:v>
                </c:pt>
                <c:pt idx="16113">
                  <c:v>40851.5</c:v>
                </c:pt>
                <c:pt idx="16114">
                  <c:v>40851.541666666664</c:v>
                </c:pt>
                <c:pt idx="16115">
                  <c:v>40851.583333333336</c:v>
                </c:pt>
                <c:pt idx="16116">
                  <c:v>40851.625</c:v>
                </c:pt>
                <c:pt idx="16117">
                  <c:v>40851.666666666664</c:v>
                </c:pt>
                <c:pt idx="16118">
                  <c:v>40851.708333333336</c:v>
                </c:pt>
                <c:pt idx="16119">
                  <c:v>40851.75</c:v>
                </c:pt>
                <c:pt idx="16120">
                  <c:v>40851.791666666664</c:v>
                </c:pt>
                <c:pt idx="16121">
                  <c:v>40851.833333333336</c:v>
                </c:pt>
                <c:pt idx="16122">
                  <c:v>40851.875</c:v>
                </c:pt>
                <c:pt idx="16123">
                  <c:v>40851.916666666664</c:v>
                </c:pt>
                <c:pt idx="16124">
                  <c:v>40851.958333333336</c:v>
                </c:pt>
                <c:pt idx="16125">
                  <c:v>40852</c:v>
                </c:pt>
                <c:pt idx="16126">
                  <c:v>40852.041666666664</c:v>
                </c:pt>
                <c:pt idx="16127">
                  <c:v>40852.083333333336</c:v>
                </c:pt>
                <c:pt idx="16128">
                  <c:v>40852.125</c:v>
                </c:pt>
                <c:pt idx="16129">
                  <c:v>40852.166666666664</c:v>
                </c:pt>
                <c:pt idx="16130">
                  <c:v>40852.208333333336</c:v>
                </c:pt>
                <c:pt idx="16131">
                  <c:v>40852.25</c:v>
                </c:pt>
                <c:pt idx="16132">
                  <c:v>40852.291666666664</c:v>
                </c:pt>
                <c:pt idx="16133">
                  <c:v>40852.333333333336</c:v>
                </c:pt>
                <c:pt idx="16134">
                  <c:v>40852.375</c:v>
                </c:pt>
                <c:pt idx="16135">
                  <c:v>40852.416666666664</c:v>
                </c:pt>
                <c:pt idx="16136">
                  <c:v>40852.458333333336</c:v>
                </c:pt>
                <c:pt idx="16137">
                  <c:v>40852.5</c:v>
                </c:pt>
                <c:pt idx="16138">
                  <c:v>40852.541666666664</c:v>
                </c:pt>
                <c:pt idx="16139">
                  <c:v>40852.583333333336</c:v>
                </c:pt>
                <c:pt idx="16140">
                  <c:v>40852.625</c:v>
                </c:pt>
                <c:pt idx="16141">
                  <c:v>40852.666666666664</c:v>
                </c:pt>
                <c:pt idx="16142">
                  <c:v>40852.708333333336</c:v>
                </c:pt>
                <c:pt idx="16143">
                  <c:v>40852.75</c:v>
                </c:pt>
                <c:pt idx="16144">
                  <c:v>40852.791666666664</c:v>
                </c:pt>
                <c:pt idx="16145">
                  <c:v>40852.833333333336</c:v>
                </c:pt>
                <c:pt idx="16146">
                  <c:v>40852.875</c:v>
                </c:pt>
                <c:pt idx="16147">
                  <c:v>40852.916666666664</c:v>
                </c:pt>
                <c:pt idx="16148">
                  <c:v>40852.958333333336</c:v>
                </c:pt>
                <c:pt idx="16149">
                  <c:v>40853</c:v>
                </c:pt>
                <c:pt idx="16150">
                  <c:v>40853.041666666664</c:v>
                </c:pt>
                <c:pt idx="16151">
                  <c:v>40853.083333333336</c:v>
                </c:pt>
                <c:pt idx="16152">
                  <c:v>40853.125</c:v>
                </c:pt>
                <c:pt idx="16153">
                  <c:v>40853.166666666664</c:v>
                </c:pt>
                <c:pt idx="16154">
                  <c:v>40853.208333333336</c:v>
                </c:pt>
                <c:pt idx="16155">
                  <c:v>40853.25</c:v>
                </c:pt>
                <c:pt idx="16156">
                  <c:v>40853.291666666664</c:v>
                </c:pt>
                <c:pt idx="16157">
                  <c:v>40853.333333333336</c:v>
                </c:pt>
                <c:pt idx="16158">
                  <c:v>40853.375</c:v>
                </c:pt>
                <c:pt idx="16159">
                  <c:v>40853.416666666664</c:v>
                </c:pt>
                <c:pt idx="16160">
                  <c:v>40853.458333333336</c:v>
                </c:pt>
                <c:pt idx="16161">
                  <c:v>40853.5</c:v>
                </c:pt>
                <c:pt idx="16162">
                  <c:v>40853.541666666664</c:v>
                </c:pt>
                <c:pt idx="16163">
                  <c:v>40853.583333333336</c:v>
                </c:pt>
                <c:pt idx="16164">
                  <c:v>40853.625</c:v>
                </c:pt>
                <c:pt idx="16165">
                  <c:v>40853.666666666664</c:v>
                </c:pt>
                <c:pt idx="16166">
                  <c:v>40853.708333333336</c:v>
                </c:pt>
                <c:pt idx="16167">
                  <c:v>40853.75</c:v>
                </c:pt>
                <c:pt idx="16168">
                  <c:v>40853.791666666664</c:v>
                </c:pt>
                <c:pt idx="16169">
                  <c:v>40853.833333333336</c:v>
                </c:pt>
                <c:pt idx="16170">
                  <c:v>40853.875</c:v>
                </c:pt>
                <c:pt idx="16171">
                  <c:v>40853.916666666664</c:v>
                </c:pt>
                <c:pt idx="16172">
                  <c:v>40853.958333333336</c:v>
                </c:pt>
                <c:pt idx="16173">
                  <c:v>40854</c:v>
                </c:pt>
                <c:pt idx="16174">
                  <c:v>40854.041666666664</c:v>
                </c:pt>
                <c:pt idx="16175">
                  <c:v>40854.083333333336</c:v>
                </c:pt>
                <c:pt idx="16176">
                  <c:v>40854.125</c:v>
                </c:pt>
                <c:pt idx="16177">
                  <c:v>40854.166666666664</c:v>
                </c:pt>
                <c:pt idx="16178">
                  <c:v>40854.208333333336</c:v>
                </c:pt>
                <c:pt idx="16179">
                  <c:v>40854.25</c:v>
                </c:pt>
                <c:pt idx="16180">
                  <c:v>40854.291666666664</c:v>
                </c:pt>
                <c:pt idx="16181">
                  <c:v>40854.333333333336</c:v>
                </c:pt>
                <c:pt idx="16182">
                  <c:v>40854.375</c:v>
                </c:pt>
                <c:pt idx="16183">
                  <c:v>40854.416666666664</c:v>
                </c:pt>
                <c:pt idx="16184">
                  <c:v>40854.458333333336</c:v>
                </c:pt>
                <c:pt idx="16185">
                  <c:v>40854.5</c:v>
                </c:pt>
                <c:pt idx="16186">
                  <c:v>40854.541666666664</c:v>
                </c:pt>
                <c:pt idx="16187">
                  <c:v>40854.583333333336</c:v>
                </c:pt>
                <c:pt idx="16188">
                  <c:v>40854.625</c:v>
                </c:pt>
                <c:pt idx="16189">
                  <c:v>40854.666666666664</c:v>
                </c:pt>
                <c:pt idx="16190">
                  <c:v>40854.708333333336</c:v>
                </c:pt>
                <c:pt idx="16191">
                  <c:v>40854.75</c:v>
                </c:pt>
                <c:pt idx="16192">
                  <c:v>40854.791666666664</c:v>
                </c:pt>
                <c:pt idx="16193">
                  <c:v>40854.833333333336</c:v>
                </c:pt>
                <c:pt idx="16194">
                  <c:v>40854.875</c:v>
                </c:pt>
                <c:pt idx="16195">
                  <c:v>40854.916666666664</c:v>
                </c:pt>
                <c:pt idx="16196">
                  <c:v>40854.958333333336</c:v>
                </c:pt>
                <c:pt idx="16197">
                  <c:v>40855</c:v>
                </c:pt>
                <c:pt idx="16198">
                  <c:v>40855.041666666664</c:v>
                </c:pt>
                <c:pt idx="16199">
                  <c:v>40855.083333333336</c:v>
                </c:pt>
                <c:pt idx="16200">
                  <c:v>40855.125</c:v>
                </c:pt>
                <c:pt idx="16201">
                  <c:v>40855.166666666664</c:v>
                </c:pt>
                <c:pt idx="16202">
                  <c:v>40855.208333333336</c:v>
                </c:pt>
                <c:pt idx="16203">
                  <c:v>40855.25</c:v>
                </c:pt>
                <c:pt idx="16204">
                  <c:v>40855.291666666664</c:v>
                </c:pt>
                <c:pt idx="16205">
                  <c:v>40855.333333333336</c:v>
                </c:pt>
                <c:pt idx="16206">
                  <c:v>40855.375</c:v>
                </c:pt>
                <c:pt idx="16207">
                  <c:v>40855.416666666664</c:v>
                </c:pt>
                <c:pt idx="16208">
                  <c:v>40855.458333333336</c:v>
                </c:pt>
                <c:pt idx="16209">
                  <c:v>40855.5</c:v>
                </c:pt>
                <c:pt idx="16210">
                  <c:v>40855.541666666664</c:v>
                </c:pt>
                <c:pt idx="16211">
                  <c:v>40855.583333333336</c:v>
                </c:pt>
                <c:pt idx="16212">
                  <c:v>40855.625</c:v>
                </c:pt>
                <c:pt idx="16213">
                  <c:v>40855.666666666664</c:v>
                </c:pt>
                <c:pt idx="16214">
                  <c:v>40855.708333333336</c:v>
                </c:pt>
                <c:pt idx="16215">
                  <c:v>40855.75</c:v>
                </c:pt>
                <c:pt idx="16216">
                  <c:v>40855.791666666664</c:v>
                </c:pt>
                <c:pt idx="16217">
                  <c:v>40855.833333333336</c:v>
                </c:pt>
                <c:pt idx="16218">
                  <c:v>40855.875</c:v>
                </c:pt>
                <c:pt idx="16219">
                  <c:v>40855.916666666664</c:v>
                </c:pt>
                <c:pt idx="16220">
                  <c:v>40855.958333333336</c:v>
                </c:pt>
                <c:pt idx="16221">
                  <c:v>40856</c:v>
                </c:pt>
                <c:pt idx="16222">
                  <c:v>40856.041666666664</c:v>
                </c:pt>
                <c:pt idx="16223">
                  <c:v>40856.083333333336</c:v>
                </c:pt>
                <c:pt idx="16224">
                  <c:v>40856.125</c:v>
                </c:pt>
                <c:pt idx="16225">
                  <c:v>40856.166666666664</c:v>
                </c:pt>
                <c:pt idx="16226">
                  <c:v>40856.208333333336</c:v>
                </c:pt>
                <c:pt idx="16227">
                  <c:v>40856.25</c:v>
                </c:pt>
                <c:pt idx="16228">
                  <c:v>40856.291666666664</c:v>
                </c:pt>
                <c:pt idx="16229">
                  <c:v>40856.333333333336</c:v>
                </c:pt>
                <c:pt idx="16230">
                  <c:v>40856.375</c:v>
                </c:pt>
                <c:pt idx="16231">
                  <c:v>40856.416666666664</c:v>
                </c:pt>
                <c:pt idx="16232">
                  <c:v>40856.458333333336</c:v>
                </c:pt>
                <c:pt idx="16233">
                  <c:v>40856.5</c:v>
                </c:pt>
                <c:pt idx="16234">
                  <c:v>40856.541666666664</c:v>
                </c:pt>
                <c:pt idx="16235">
                  <c:v>40856.583333333336</c:v>
                </c:pt>
                <c:pt idx="16236">
                  <c:v>40856.625</c:v>
                </c:pt>
                <c:pt idx="16237">
                  <c:v>40856.666666666664</c:v>
                </c:pt>
                <c:pt idx="16238">
                  <c:v>40856.708333333336</c:v>
                </c:pt>
                <c:pt idx="16239">
                  <c:v>40856.75</c:v>
                </c:pt>
                <c:pt idx="16240">
                  <c:v>40856.791666666664</c:v>
                </c:pt>
                <c:pt idx="16241">
                  <c:v>40856.833333333336</c:v>
                </c:pt>
                <c:pt idx="16242">
                  <c:v>40856.875</c:v>
                </c:pt>
                <c:pt idx="16243">
                  <c:v>40856.916666666664</c:v>
                </c:pt>
                <c:pt idx="16244">
                  <c:v>40856.958333333336</c:v>
                </c:pt>
                <c:pt idx="16245">
                  <c:v>40857</c:v>
                </c:pt>
                <c:pt idx="16246">
                  <c:v>40857.041666666664</c:v>
                </c:pt>
                <c:pt idx="16247">
                  <c:v>40857.083333333336</c:v>
                </c:pt>
                <c:pt idx="16248">
                  <c:v>40857.125</c:v>
                </c:pt>
                <c:pt idx="16249">
                  <c:v>40857.166666666664</c:v>
                </c:pt>
                <c:pt idx="16250">
                  <c:v>40857.208333333336</c:v>
                </c:pt>
                <c:pt idx="16251">
                  <c:v>40857.25</c:v>
                </c:pt>
                <c:pt idx="16252">
                  <c:v>40857.291666666664</c:v>
                </c:pt>
                <c:pt idx="16253">
                  <c:v>40857.333333333336</c:v>
                </c:pt>
                <c:pt idx="16254">
                  <c:v>40857.375</c:v>
                </c:pt>
                <c:pt idx="16255">
                  <c:v>40857.416666666664</c:v>
                </c:pt>
                <c:pt idx="16256">
                  <c:v>40857.458333333336</c:v>
                </c:pt>
                <c:pt idx="16257">
                  <c:v>40857.5</c:v>
                </c:pt>
                <c:pt idx="16258">
                  <c:v>40857.541666666664</c:v>
                </c:pt>
                <c:pt idx="16259">
                  <c:v>40857.583333333336</c:v>
                </c:pt>
                <c:pt idx="16260">
                  <c:v>40857.625</c:v>
                </c:pt>
                <c:pt idx="16261">
                  <c:v>40857.666666666664</c:v>
                </c:pt>
                <c:pt idx="16262">
                  <c:v>40857.708333333336</c:v>
                </c:pt>
                <c:pt idx="16263">
                  <c:v>40857.75</c:v>
                </c:pt>
                <c:pt idx="16264">
                  <c:v>40857.791666666664</c:v>
                </c:pt>
                <c:pt idx="16265">
                  <c:v>40857.833333333336</c:v>
                </c:pt>
                <c:pt idx="16266">
                  <c:v>40857.875</c:v>
                </c:pt>
                <c:pt idx="16267">
                  <c:v>40857.916666666664</c:v>
                </c:pt>
                <c:pt idx="16268">
                  <c:v>40857.958333333336</c:v>
                </c:pt>
                <c:pt idx="16269">
                  <c:v>40858</c:v>
                </c:pt>
                <c:pt idx="16270">
                  <c:v>40858.041666666664</c:v>
                </c:pt>
                <c:pt idx="16271">
                  <c:v>40858.083333333336</c:v>
                </c:pt>
                <c:pt idx="16272">
                  <c:v>40858.125</c:v>
                </c:pt>
                <c:pt idx="16273">
                  <c:v>40858.166666666664</c:v>
                </c:pt>
                <c:pt idx="16274">
                  <c:v>40858.208333333336</c:v>
                </c:pt>
                <c:pt idx="16275">
                  <c:v>40858.25</c:v>
                </c:pt>
                <c:pt idx="16276">
                  <c:v>40858.291666666664</c:v>
                </c:pt>
                <c:pt idx="16277">
                  <c:v>40858.333333333336</c:v>
                </c:pt>
                <c:pt idx="16278">
                  <c:v>40858.375</c:v>
                </c:pt>
                <c:pt idx="16279">
                  <c:v>40858.416666666664</c:v>
                </c:pt>
                <c:pt idx="16280">
                  <c:v>40858.458333333336</c:v>
                </c:pt>
                <c:pt idx="16281">
                  <c:v>40858.5</c:v>
                </c:pt>
                <c:pt idx="16282">
                  <c:v>40858.541666666664</c:v>
                </c:pt>
                <c:pt idx="16283">
                  <c:v>40858.583333333336</c:v>
                </c:pt>
                <c:pt idx="16284">
                  <c:v>40858.625</c:v>
                </c:pt>
                <c:pt idx="16285">
                  <c:v>40858.666666666664</c:v>
                </c:pt>
                <c:pt idx="16286">
                  <c:v>40858.708333333336</c:v>
                </c:pt>
                <c:pt idx="16287">
                  <c:v>40858.75</c:v>
                </c:pt>
                <c:pt idx="16288">
                  <c:v>40858.791666666664</c:v>
                </c:pt>
                <c:pt idx="16289">
                  <c:v>40858.833333333336</c:v>
                </c:pt>
                <c:pt idx="16290">
                  <c:v>40858.875</c:v>
                </c:pt>
                <c:pt idx="16291">
                  <c:v>40858.916666666664</c:v>
                </c:pt>
                <c:pt idx="16292">
                  <c:v>40858.958333333336</c:v>
                </c:pt>
                <c:pt idx="16293">
                  <c:v>40859</c:v>
                </c:pt>
                <c:pt idx="16294">
                  <c:v>40859.041666666664</c:v>
                </c:pt>
                <c:pt idx="16295">
                  <c:v>40859.083333333336</c:v>
                </c:pt>
                <c:pt idx="16296">
                  <c:v>40859.125</c:v>
                </c:pt>
                <c:pt idx="16297">
                  <c:v>40859.166666666664</c:v>
                </c:pt>
                <c:pt idx="16298">
                  <c:v>40859.208333333336</c:v>
                </c:pt>
                <c:pt idx="16299">
                  <c:v>40859.25</c:v>
                </c:pt>
                <c:pt idx="16300">
                  <c:v>40859.291666666664</c:v>
                </c:pt>
                <c:pt idx="16301">
                  <c:v>40859.333333333336</c:v>
                </c:pt>
                <c:pt idx="16302">
                  <c:v>40859.375</c:v>
                </c:pt>
                <c:pt idx="16303">
                  <c:v>40859.416666666664</c:v>
                </c:pt>
                <c:pt idx="16304">
                  <c:v>40859.458333333336</c:v>
                </c:pt>
                <c:pt idx="16305">
                  <c:v>40859.5</c:v>
                </c:pt>
                <c:pt idx="16306">
                  <c:v>40859.541666666664</c:v>
                </c:pt>
                <c:pt idx="16307">
                  <c:v>40859.583333333336</c:v>
                </c:pt>
                <c:pt idx="16308">
                  <c:v>40859.625</c:v>
                </c:pt>
                <c:pt idx="16309">
                  <c:v>40859.666666666664</c:v>
                </c:pt>
                <c:pt idx="16310">
                  <c:v>40859.708333333336</c:v>
                </c:pt>
                <c:pt idx="16311">
                  <c:v>40859.75</c:v>
                </c:pt>
                <c:pt idx="16312">
                  <c:v>40859.791666666664</c:v>
                </c:pt>
                <c:pt idx="16313">
                  <c:v>40859.833333333336</c:v>
                </c:pt>
                <c:pt idx="16314">
                  <c:v>40859.875</c:v>
                </c:pt>
                <c:pt idx="16315">
                  <c:v>40859.916666666664</c:v>
                </c:pt>
                <c:pt idx="16316">
                  <c:v>40859.958333333336</c:v>
                </c:pt>
                <c:pt idx="16317">
                  <c:v>40860</c:v>
                </c:pt>
                <c:pt idx="16318">
                  <c:v>40860.041666666664</c:v>
                </c:pt>
                <c:pt idx="16319">
                  <c:v>40860.083333333336</c:v>
                </c:pt>
                <c:pt idx="16320">
                  <c:v>40860.125</c:v>
                </c:pt>
                <c:pt idx="16321">
                  <c:v>40860.166666666664</c:v>
                </c:pt>
                <c:pt idx="16322">
                  <c:v>40860.208333333336</c:v>
                </c:pt>
                <c:pt idx="16323">
                  <c:v>40860.25</c:v>
                </c:pt>
                <c:pt idx="16324">
                  <c:v>40860.291666666664</c:v>
                </c:pt>
                <c:pt idx="16325">
                  <c:v>40860.333333333336</c:v>
                </c:pt>
                <c:pt idx="16326">
                  <c:v>40860.375</c:v>
                </c:pt>
                <c:pt idx="16327">
                  <c:v>40860.416666666664</c:v>
                </c:pt>
                <c:pt idx="16328">
                  <c:v>40860.458333333336</c:v>
                </c:pt>
                <c:pt idx="16329">
                  <c:v>40860.5</c:v>
                </c:pt>
                <c:pt idx="16330">
                  <c:v>40860.541666666664</c:v>
                </c:pt>
                <c:pt idx="16331">
                  <c:v>40860.583333333336</c:v>
                </c:pt>
                <c:pt idx="16332">
                  <c:v>40860.625</c:v>
                </c:pt>
                <c:pt idx="16333">
                  <c:v>40860.666666666664</c:v>
                </c:pt>
                <c:pt idx="16334">
                  <c:v>40860.708333333336</c:v>
                </c:pt>
                <c:pt idx="16335">
                  <c:v>40860.75</c:v>
                </c:pt>
                <c:pt idx="16336">
                  <c:v>40860.791666666664</c:v>
                </c:pt>
                <c:pt idx="16337">
                  <c:v>40860.833333333336</c:v>
                </c:pt>
                <c:pt idx="16338">
                  <c:v>40860.875</c:v>
                </c:pt>
                <c:pt idx="16339">
                  <c:v>40860.916666666664</c:v>
                </c:pt>
                <c:pt idx="16340">
                  <c:v>40860.958333333336</c:v>
                </c:pt>
                <c:pt idx="16341">
                  <c:v>40861</c:v>
                </c:pt>
                <c:pt idx="16342">
                  <c:v>40861.041666666664</c:v>
                </c:pt>
                <c:pt idx="16343">
                  <c:v>40861.083333333336</c:v>
                </c:pt>
                <c:pt idx="16344">
                  <c:v>40861.125</c:v>
                </c:pt>
                <c:pt idx="16345">
                  <c:v>40861.166666666664</c:v>
                </c:pt>
                <c:pt idx="16346">
                  <c:v>40861.208333333336</c:v>
                </c:pt>
                <c:pt idx="16347">
                  <c:v>40861.25</c:v>
                </c:pt>
                <c:pt idx="16348">
                  <c:v>40861.291666666664</c:v>
                </c:pt>
                <c:pt idx="16349">
                  <c:v>40861.333333333336</c:v>
                </c:pt>
                <c:pt idx="16350">
                  <c:v>40861.375</c:v>
                </c:pt>
                <c:pt idx="16351">
                  <c:v>40861.416666666664</c:v>
                </c:pt>
                <c:pt idx="16352">
                  <c:v>40861.458333333336</c:v>
                </c:pt>
                <c:pt idx="16353">
                  <c:v>40861.5</c:v>
                </c:pt>
                <c:pt idx="16354">
                  <c:v>40861.541666666664</c:v>
                </c:pt>
                <c:pt idx="16355">
                  <c:v>40861.583333333336</c:v>
                </c:pt>
                <c:pt idx="16356">
                  <c:v>40861.625</c:v>
                </c:pt>
                <c:pt idx="16357">
                  <c:v>40861.666666666664</c:v>
                </c:pt>
                <c:pt idx="16358">
                  <c:v>40861.708333333336</c:v>
                </c:pt>
                <c:pt idx="16359">
                  <c:v>40861.75</c:v>
                </c:pt>
                <c:pt idx="16360">
                  <c:v>40861.791666666664</c:v>
                </c:pt>
                <c:pt idx="16361">
                  <c:v>40861.833333333336</c:v>
                </c:pt>
                <c:pt idx="16362">
                  <c:v>40861.875</c:v>
                </c:pt>
                <c:pt idx="16363">
                  <c:v>40861.916666666664</c:v>
                </c:pt>
                <c:pt idx="16364">
                  <c:v>40861.958333333336</c:v>
                </c:pt>
                <c:pt idx="16365">
                  <c:v>40861</c:v>
                </c:pt>
                <c:pt idx="16366">
                  <c:v>40861.041666666664</c:v>
                </c:pt>
                <c:pt idx="16367">
                  <c:v>40861.083333333336</c:v>
                </c:pt>
                <c:pt idx="16368">
                  <c:v>40861.125</c:v>
                </c:pt>
                <c:pt idx="16369">
                  <c:v>40861.166666666664</c:v>
                </c:pt>
                <c:pt idx="16370">
                  <c:v>40861.208333333336</c:v>
                </c:pt>
                <c:pt idx="16371">
                  <c:v>40861.25</c:v>
                </c:pt>
                <c:pt idx="16372">
                  <c:v>40861.291666666664</c:v>
                </c:pt>
                <c:pt idx="16373">
                  <c:v>40861.333333333336</c:v>
                </c:pt>
                <c:pt idx="16374">
                  <c:v>40861.375</c:v>
                </c:pt>
                <c:pt idx="16375">
                  <c:v>40861.416666666664</c:v>
                </c:pt>
                <c:pt idx="16376">
                  <c:v>40861.458333333336</c:v>
                </c:pt>
                <c:pt idx="16377">
                  <c:v>40861.5</c:v>
                </c:pt>
                <c:pt idx="16378">
                  <c:v>40861.541666666664</c:v>
                </c:pt>
                <c:pt idx="16379">
                  <c:v>40861.583333333336</c:v>
                </c:pt>
                <c:pt idx="16380">
                  <c:v>40861.625</c:v>
                </c:pt>
                <c:pt idx="16381">
                  <c:v>40861.666666666664</c:v>
                </c:pt>
                <c:pt idx="16382">
                  <c:v>40861.708333333336</c:v>
                </c:pt>
                <c:pt idx="16383">
                  <c:v>40861.75</c:v>
                </c:pt>
                <c:pt idx="16384">
                  <c:v>40861.791666666664</c:v>
                </c:pt>
                <c:pt idx="16385">
                  <c:v>40861.833333333336</c:v>
                </c:pt>
                <c:pt idx="16386">
                  <c:v>40861.875</c:v>
                </c:pt>
                <c:pt idx="16387">
                  <c:v>40861.916666666664</c:v>
                </c:pt>
                <c:pt idx="16388">
                  <c:v>40861.958333333336</c:v>
                </c:pt>
                <c:pt idx="16389">
                  <c:v>40862</c:v>
                </c:pt>
                <c:pt idx="16390">
                  <c:v>40862.041666666664</c:v>
                </c:pt>
                <c:pt idx="16391">
                  <c:v>40862.083333333336</c:v>
                </c:pt>
                <c:pt idx="16392">
                  <c:v>40862.125</c:v>
                </c:pt>
                <c:pt idx="16393">
                  <c:v>40862.166666666664</c:v>
                </c:pt>
                <c:pt idx="16394">
                  <c:v>40862.208333333336</c:v>
                </c:pt>
                <c:pt idx="16395">
                  <c:v>40862.25</c:v>
                </c:pt>
                <c:pt idx="16396">
                  <c:v>40862.291666666664</c:v>
                </c:pt>
                <c:pt idx="16397">
                  <c:v>40862.333333333336</c:v>
                </c:pt>
                <c:pt idx="16398">
                  <c:v>40862.375</c:v>
                </c:pt>
                <c:pt idx="16399">
                  <c:v>40862.416666666664</c:v>
                </c:pt>
                <c:pt idx="16400">
                  <c:v>40862.458333333336</c:v>
                </c:pt>
                <c:pt idx="16401">
                  <c:v>40862.5</c:v>
                </c:pt>
                <c:pt idx="16402">
                  <c:v>40862.541666666664</c:v>
                </c:pt>
                <c:pt idx="16403">
                  <c:v>40862.583333333336</c:v>
                </c:pt>
                <c:pt idx="16404">
                  <c:v>40862.625</c:v>
                </c:pt>
                <c:pt idx="16405">
                  <c:v>40862.666666666664</c:v>
                </c:pt>
                <c:pt idx="16406">
                  <c:v>40862.708333333336</c:v>
                </c:pt>
                <c:pt idx="16407">
                  <c:v>40862.75</c:v>
                </c:pt>
                <c:pt idx="16408">
                  <c:v>40862.791666666664</c:v>
                </c:pt>
                <c:pt idx="16409">
                  <c:v>40862.833333333336</c:v>
                </c:pt>
                <c:pt idx="16410">
                  <c:v>40862.875</c:v>
                </c:pt>
                <c:pt idx="16411">
                  <c:v>40862.916666666664</c:v>
                </c:pt>
                <c:pt idx="16412">
                  <c:v>40862.958333333336</c:v>
                </c:pt>
                <c:pt idx="16413">
                  <c:v>40863</c:v>
                </c:pt>
                <c:pt idx="16414">
                  <c:v>40863.041666666664</c:v>
                </c:pt>
                <c:pt idx="16415">
                  <c:v>40863.083333333336</c:v>
                </c:pt>
                <c:pt idx="16416">
                  <c:v>40863.125</c:v>
                </c:pt>
                <c:pt idx="16417">
                  <c:v>40863.166666666664</c:v>
                </c:pt>
                <c:pt idx="16418">
                  <c:v>40863.208333333336</c:v>
                </c:pt>
                <c:pt idx="16419">
                  <c:v>40863.25</c:v>
                </c:pt>
                <c:pt idx="16420">
                  <c:v>40863.291666666664</c:v>
                </c:pt>
                <c:pt idx="16421">
                  <c:v>40863.333333333336</c:v>
                </c:pt>
                <c:pt idx="16422">
                  <c:v>40863.375</c:v>
                </c:pt>
                <c:pt idx="16423">
                  <c:v>40863.416666666664</c:v>
                </c:pt>
                <c:pt idx="16424">
                  <c:v>40863.458333333336</c:v>
                </c:pt>
                <c:pt idx="16425">
                  <c:v>40863.5</c:v>
                </c:pt>
                <c:pt idx="16426">
                  <c:v>40863.541666666664</c:v>
                </c:pt>
                <c:pt idx="16427">
                  <c:v>40863.583333333336</c:v>
                </c:pt>
                <c:pt idx="16428">
                  <c:v>40863.625</c:v>
                </c:pt>
                <c:pt idx="16429">
                  <c:v>40863.666666666664</c:v>
                </c:pt>
                <c:pt idx="16430">
                  <c:v>40863.708333333336</c:v>
                </c:pt>
                <c:pt idx="16431">
                  <c:v>40863.75</c:v>
                </c:pt>
                <c:pt idx="16432">
                  <c:v>40863.791666666664</c:v>
                </c:pt>
                <c:pt idx="16433">
                  <c:v>40863.833333333336</c:v>
                </c:pt>
                <c:pt idx="16434">
                  <c:v>40863.875</c:v>
                </c:pt>
                <c:pt idx="16435">
                  <c:v>40863.916666666664</c:v>
                </c:pt>
                <c:pt idx="16436">
                  <c:v>40863.958333333336</c:v>
                </c:pt>
                <c:pt idx="16437">
                  <c:v>40864</c:v>
                </c:pt>
                <c:pt idx="16438">
                  <c:v>40864.041666666664</c:v>
                </c:pt>
                <c:pt idx="16439">
                  <c:v>40864.083333333336</c:v>
                </c:pt>
                <c:pt idx="16440">
                  <c:v>40864.125</c:v>
                </c:pt>
                <c:pt idx="16441">
                  <c:v>40864.166666666664</c:v>
                </c:pt>
                <c:pt idx="16442">
                  <c:v>40864.208333333336</c:v>
                </c:pt>
                <c:pt idx="16443">
                  <c:v>40864.25</c:v>
                </c:pt>
                <c:pt idx="16444">
                  <c:v>40864.291666666664</c:v>
                </c:pt>
                <c:pt idx="16445">
                  <c:v>40864.333333333336</c:v>
                </c:pt>
                <c:pt idx="16446">
                  <c:v>40864.375</c:v>
                </c:pt>
                <c:pt idx="16447">
                  <c:v>40864.416666666664</c:v>
                </c:pt>
                <c:pt idx="16448">
                  <c:v>40864.458333333336</c:v>
                </c:pt>
                <c:pt idx="16449">
                  <c:v>40864.5</c:v>
                </c:pt>
                <c:pt idx="16450">
                  <c:v>40864.541666666664</c:v>
                </c:pt>
                <c:pt idx="16451">
                  <c:v>40864.583333333336</c:v>
                </c:pt>
                <c:pt idx="16452">
                  <c:v>40864.625</c:v>
                </c:pt>
                <c:pt idx="16453">
                  <c:v>40864.666666666664</c:v>
                </c:pt>
                <c:pt idx="16454">
                  <c:v>40864.708333333336</c:v>
                </c:pt>
                <c:pt idx="16455">
                  <c:v>40864.75</c:v>
                </c:pt>
                <c:pt idx="16456">
                  <c:v>40864.791666666664</c:v>
                </c:pt>
                <c:pt idx="16457">
                  <c:v>40864.833333333336</c:v>
                </c:pt>
                <c:pt idx="16458">
                  <c:v>40864.875</c:v>
                </c:pt>
                <c:pt idx="16459">
                  <c:v>40864.916666666664</c:v>
                </c:pt>
                <c:pt idx="16460">
                  <c:v>40864.958333333336</c:v>
                </c:pt>
                <c:pt idx="16461">
                  <c:v>40865</c:v>
                </c:pt>
                <c:pt idx="16462">
                  <c:v>40865.041666666664</c:v>
                </c:pt>
                <c:pt idx="16463">
                  <c:v>40865.083333333336</c:v>
                </c:pt>
                <c:pt idx="16464">
                  <c:v>40865.125</c:v>
                </c:pt>
                <c:pt idx="16465">
                  <c:v>40865.166666666664</c:v>
                </c:pt>
                <c:pt idx="16466">
                  <c:v>40865.208333333336</c:v>
                </c:pt>
                <c:pt idx="16467">
                  <c:v>40865.25</c:v>
                </c:pt>
                <c:pt idx="16468">
                  <c:v>40865.291666666664</c:v>
                </c:pt>
                <c:pt idx="16469">
                  <c:v>40865.333333333336</c:v>
                </c:pt>
                <c:pt idx="16470">
                  <c:v>40865.375</c:v>
                </c:pt>
                <c:pt idx="16471">
                  <c:v>40865.416666666664</c:v>
                </c:pt>
                <c:pt idx="16472">
                  <c:v>40865.458333333336</c:v>
                </c:pt>
                <c:pt idx="16473">
                  <c:v>40865.5</c:v>
                </c:pt>
                <c:pt idx="16474">
                  <c:v>40865.541666666664</c:v>
                </c:pt>
                <c:pt idx="16475">
                  <c:v>40865.583333333336</c:v>
                </c:pt>
                <c:pt idx="16476">
                  <c:v>40865.625</c:v>
                </c:pt>
                <c:pt idx="16477">
                  <c:v>40865.666666666664</c:v>
                </c:pt>
                <c:pt idx="16478">
                  <c:v>40865.708333333336</c:v>
                </c:pt>
                <c:pt idx="16479">
                  <c:v>40865.75</c:v>
                </c:pt>
                <c:pt idx="16480">
                  <c:v>40865.791666666664</c:v>
                </c:pt>
                <c:pt idx="16481">
                  <c:v>40865.833333333336</c:v>
                </c:pt>
                <c:pt idx="16482">
                  <c:v>40865.875</c:v>
                </c:pt>
                <c:pt idx="16483">
                  <c:v>40865.916666666664</c:v>
                </c:pt>
                <c:pt idx="16484">
                  <c:v>40865.958333333336</c:v>
                </c:pt>
                <c:pt idx="16485">
                  <c:v>40866</c:v>
                </c:pt>
                <c:pt idx="16486">
                  <c:v>40866.041666666664</c:v>
                </c:pt>
                <c:pt idx="16487">
                  <c:v>40866.083333333336</c:v>
                </c:pt>
                <c:pt idx="16488">
                  <c:v>40866.125</c:v>
                </c:pt>
                <c:pt idx="16489">
                  <c:v>40866.166666666664</c:v>
                </c:pt>
                <c:pt idx="16490">
                  <c:v>40866.208333333336</c:v>
                </c:pt>
                <c:pt idx="16491">
                  <c:v>40866.25</c:v>
                </c:pt>
                <c:pt idx="16492">
                  <c:v>40866.291666666664</c:v>
                </c:pt>
                <c:pt idx="16493">
                  <c:v>40866.333333333336</c:v>
                </c:pt>
                <c:pt idx="16494">
                  <c:v>40866.375</c:v>
                </c:pt>
                <c:pt idx="16495">
                  <c:v>40866.416666666664</c:v>
                </c:pt>
                <c:pt idx="16496">
                  <c:v>40866.458333333336</c:v>
                </c:pt>
                <c:pt idx="16497">
                  <c:v>40866.5</c:v>
                </c:pt>
                <c:pt idx="16498">
                  <c:v>40866.541666666664</c:v>
                </c:pt>
                <c:pt idx="16499">
                  <c:v>40866.583333333336</c:v>
                </c:pt>
                <c:pt idx="16500">
                  <c:v>40866.625</c:v>
                </c:pt>
                <c:pt idx="16501">
                  <c:v>40866.666666666664</c:v>
                </c:pt>
                <c:pt idx="16502">
                  <c:v>40866.708333333336</c:v>
                </c:pt>
                <c:pt idx="16503">
                  <c:v>40866.75</c:v>
                </c:pt>
                <c:pt idx="16504">
                  <c:v>40866.791666666664</c:v>
                </c:pt>
                <c:pt idx="16505">
                  <c:v>40866.833333333336</c:v>
                </c:pt>
                <c:pt idx="16506">
                  <c:v>40866.875</c:v>
                </c:pt>
                <c:pt idx="16507">
                  <c:v>40866.916666666664</c:v>
                </c:pt>
                <c:pt idx="16508">
                  <c:v>40866.958333333336</c:v>
                </c:pt>
                <c:pt idx="16509">
                  <c:v>40867</c:v>
                </c:pt>
                <c:pt idx="16510">
                  <c:v>40867.041666666664</c:v>
                </c:pt>
                <c:pt idx="16511">
                  <c:v>40867.083333333336</c:v>
                </c:pt>
                <c:pt idx="16512">
                  <c:v>40867.125</c:v>
                </c:pt>
                <c:pt idx="16513">
                  <c:v>40867.166666666664</c:v>
                </c:pt>
                <c:pt idx="16514">
                  <c:v>40867.208333333336</c:v>
                </c:pt>
                <c:pt idx="16515">
                  <c:v>40867.25</c:v>
                </c:pt>
                <c:pt idx="16516">
                  <c:v>40867.291666666664</c:v>
                </c:pt>
                <c:pt idx="16517">
                  <c:v>40867.333333333336</c:v>
                </c:pt>
                <c:pt idx="16518">
                  <c:v>40867.375</c:v>
                </c:pt>
                <c:pt idx="16519">
                  <c:v>40867.416666666664</c:v>
                </c:pt>
                <c:pt idx="16520">
                  <c:v>40867.458333333336</c:v>
                </c:pt>
                <c:pt idx="16521">
                  <c:v>40867.5</c:v>
                </c:pt>
                <c:pt idx="16522">
                  <c:v>40867.541666666664</c:v>
                </c:pt>
                <c:pt idx="16523">
                  <c:v>40867.583333333336</c:v>
                </c:pt>
                <c:pt idx="16524">
                  <c:v>40867.625</c:v>
                </c:pt>
                <c:pt idx="16525">
                  <c:v>40867.666666666664</c:v>
                </c:pt>
                <c:pt idx="16526">
                  <c:v>40867.708333333336</c:v>
                </c:pt>
                <c:pt idx="16527">
                  <c:v>40867.75</c:v>
                </c:pt>
                <c:pt idx="16528">
                  <c:v>40867.791666666664</c:v>
                </c:pt>
                <c:pt idx="16529">
                  <c:v>40867.833333333336</c:v>
                </c:pt>
                <c:pt idx="16530">
                  <c:v>40867.875</c:v>
                </c:pt>
                <c:pt idx="16531">
                  <c:v>40867.916666666664</c:v>
                </c:pt>
                <c:pt idx="16532">
                  <c:v>40867.958333333336</c:v>
                </c:pt>
                <c:pt idx="16533">
                  <c:v>40868</c:v>
                </c:pt>
                <c:pt idx="16534">
                  <c:v>40868.041666666664</c:v>
                </c:pt>
                <c:pt idx="16535">
                  <c:v>40868.083333333336</c:v>
                </c:pt>
                <c:pt idx="16536">
                  <c:v>40868.125</c:v>
                </c:pt>
                <c:pt idx="16537">
                  <c:v>40868.166666666664</c:v>
                </c:pt>
                <c:pt idx="16538">
                  <c:v>40868.208333333336</c:v>
                </c:pt>
                <c:pt idx="16539">
                  <c:v>40868.25</c:v>
                </c:pt>
                <c:pt idx="16540">
                  <c:v>40868.291666666664</c:v>
                </c:pt>
                <c:pt idx="16541">
                  <c:v>40868.333333333336</c:v>
                </c:pt>
                <c:pt idx="16542">
                  <c:v>40868.375</c:v>
                </c:pt>
                <c:pt idx="16543">
                  <c:v>40868.416666666664</c:v>
                </c:pt>
                <c:pt idx="16544">
                  <c:v>40868.458333333336</c:v>
                </c:pt>
                <c:pt idx="16545">
                  <c:v>40868.5</c:v>
                </c:pt>
                <c:pt idx="16546">
                  <c:v>40868.541666666664</c:v>
                </c:pt>
                <c:pt idx="16547">
                  <c:v>40868.583333333336</c:v>
                </c:pt>
                <c:pt idx="16548">
                  <c:v>40868.625</c:v>
                </c:pt>
                <c:pt idx="16549">
                  <c:v>40868.666666666664</c:v>
                </c:pt>
                <c:pt idx="16550">
                  <c:v>40868.708333333336</c:v>
                </c:pt>
                <c:pt idx="16551">
                  <c:v>40868.75</c:v>
                </c:pt>
                <c:pt idx="16552">
                  <c:v>40868.791666666664</c:v>
                </c:pt>
                <c:pt idx="16553">
                  <c:v>40868.833333333336</c:v>
                </c:pt>
                <c:pt idx="16554">
                  <c:v>40868.875</c:v>
                </c:pt>
                <c:pt idx="16555">
                  <c:v>40868.916666666664</c:v>
                </c:pt>
                <c:pt idx="16556">
                  <c:v>40868.958333333336</c:v>
                </c:pt>
                <c:pt idx="16557">
                  <c:v>40869</c:v>
                </c:pt>
                <c:pt idx="16558">
                  <c:v>40869.041666666664</c:v>
                </c:pt>
                <c:pt idx="16559">
                  <c:v>40869.083333333336</c:v>
                </c:pt>
                <c:pt idx="16560">
                  <c:v>40869.125</c:v>
                </c:pt>
                <c:pt idx="16561">
                  <c:v>40869.166666666664</c:v>
                </c:pt>
                <c:pt idx="16562">
                  <c:v>40869.208333333336</c:v>
                </c:pt>
                <c:pt idx="16563">
                  <c:v>40869.25</c:v>
                </c:pt>
                <c:pt idx="16564">
                  <c:v>40869.291666666664</c:v>
                </c:pt>
                <c:pt idx="16565">
                  <c:v>40869.333333333336</c:v>
                </c:pt>
                <c:pt idx="16566">
                  <c:v>40869.375</c:v>
                </c:pt>
                <c:pt idx="16567">
                  <c:v>40869.416666666664</c:v>
                </c:pt>
                <c:pt idx="16568">
                  <c:v>40869.458333333336</c:v>
                </c:pt>
                <c:pt idx="16569">
                  <c:v>40869.5</c:v>
                </c:pt>
                <c:pt idx="16570">
                  <c:v>40869.541666666664</c:v>
                </c:pt>
                <c:pt idx="16571">
                  <c:v>40869.583333333336</c:v>
                </c:pt>
                <c:pt idx="16572">
                  <c:v>40869.625</c:v>
                </c:pt>
                <c:pt idx="16573">
                  <c:v>40869.666666666664</c:v>
                </c:pt>
                <c:pt idx="16574">
                  <c:v>40869.708333333336</c:v>
                </c:pt>
                <c:pt idx="16575">
                  <c:v>40869.75</c:v>
                </c:pt>
                <c:pt idx="16576">
                  <c:v>40869.791666666664</c:v>
                </c:pt>
                <c:pt idx="16577">
                  <c:v>40869.833333333336</c:v>
                </c:pt>
                <c:pt idx="16578">
                  <c:v>40869.875</c:v>
                </c:pt>
                <c:pt idx="16579">
                  <c:v>40869.916666666664</c:v>
                </c:pt>
                <c:pt idx="16580">
                  <c:v>40869.958333333336</c:v>
                </c:pt>
                <c:pt idx="16581">
                  <c:v>40870</c:v>
                </c:pt>
                <c:pt idx="16582">
                  <c:v>40870.041666666664</c:v>
                </c:pt>
                <c:pt idx="16583">
                  <c:v>40870.083333333336</c:v>
                </c:pt>
                <c:pt idx="16584">
                  <c:v>40870.125</c:v>
                </c:pt>
                <c:pt idx="16585">
                  <c:v>40870.166666666664</c:v>
                </c:pt>
                <c:pt idx="16586">
                  <c:v>40870.208333333336</c:v>
                </c:pt>
                <c:pt idx="16587">
                  <c:v>40870.25</c:v>
                </c:pt>
                <c:pt idx="16588">
                  <c:v>40870.291666666664</c:v>
                </c:pt>
                <c:pt idx="16589">
                  <c:v>40870.333333333336</c:v>
                </c:pt>
                <c:pt idx="16590">
                  <c:v>40870.375</c:v>
                </c:pt>
                <c:pt idx="16591">
                  <c:v>40870.416666666664</c:v>
                </c:pt>
                <c:pt idx="16592">
                  <c:v>40870.458333333336</c:v>
                </c:pt>
                <c:pt idx="16593">
                  <c:v>40870.5</c:v>
                </c:pt>
                <c:pt idx="16594">
                  <c:v>40870.541666666664</c:v>
                </c:pt>
                <c:pt idx="16595">
                  <c:v>40870.583333333336</c:v>
                </c:pt>
                <c:pt idx="16596">
                  <c:v>40870.625</c:v>
                </c:pt>
                <c:pt idx="16597">
                  <c:v>40870.666666666664</c:v>
                </c:pt>
                <c:pt idx="16598">
                  <c:v>40870.708333333336</c:v>
                </c:pt>
                <c:pt idx="16599">
                  <c:v>40870.75</c:v>
                </c:pt>
                <c:pt idx="16600">
                  <c:v>40870.791666666664</c:v>
                </c:pt>
                <c:pt idx="16601">
                  <c:v>40870.833333333336</c:v>
                </c:pt>
                <c:pt idx="16602">
                  <c:v>40870.875</c:v>
                </c:pt>
                <c:pt idx="16603">
                  <c:v>40870.916666666664</c:v>
                </c:pt>
                <c:pt idx="16604">
                  <c:v>40870.958333333336</c:v>
                </c:pt>
                <c:pt idx="16605">
                  <c:v>40871</c:v>
                </c:pt>
                <c:pt idx="16606">
                  <c:v>40871.041666666664</c:v>
                </c:pt>
                <c:pt idx="16607">
                  <c:v>40871.083333333336</c:v>
                </c:pt>
                <c:pt idx="16608">
                  <c:v>40871.125</c:v>
                </c:pt>
                <c:pt idx="16609">
                  <c:v>40871.166666666664</c:v>
                </c:pt>
                <c:pt idx="16610">
                  <c:v>40871.208333333336</c:v>
                </c:pt>
                <c:pt idx="16611">
                  <c:v>40871.25</c:v>
                </c:pt>
                <c:pt idx="16612">
                  <c:v>40871.291666666664</c:v>
                </c:pt>
                <c:pt idx="16613">
                  <c:v>40871.333333333336</c:v>
                </c:pt>
                <c:pt idx="16614">
                  <c:v>40871.375</c:v>
                </c:pt>
                <c:pt idx="16615">
                  <c:v>40871.416666666664</c:v>
                </c:pt>
                <c:pt idx="16616">
                  <c:v>40871.458333333336</c:v>
                </c:pt>
                <c:pt idx="16617">
                  <c:v>40871.5</c:v>
                </c:pt>
                <c:pt idx="16618">
                  <c:v>40871.541666666664</c:v>
                </c:pt>
                <c:pt idx="16619">
                  <c:v>40871.583333333336</c:v>
                </c:pt>
                <c:pt idx="16620">
                  <c:v>40871.625</c:v>
                </c:pt>
                <c:pt idx="16621">
                  <c:v>40871.666666666664</c:v>
                </c:pt>
                <c:pt idx="16622">
                  <c:v>40871.708333333336</c:v>
                </c:pt>
                <c:pt idx="16623">
                  <c:v>40871.75</c:v>
                </c:pt>
                <c:pt idx="16624">
                  <c:v>40871.791666666664</c:v>
                </c:pt>
                <c:pt idx="16625">
                  <c:v>40871.833333333336</c:v>
                </c:pt>
                <c:pt idx="16626">
                  <c:v>40871.875</c:v>
                </c:pt>
                <c:pt idx="16627">
                  <c:v>40871.916666666664</c:v>
                </c:pt>
                <c:pt idx="16628">
                  <c:v>40871.958333333336</c:v>
                </c:pt>
                <c:pt idx="16629">
                  <c:v>40872</c:v>
                </c:pt>
                <c:pt idx="16630">
                  <c:v>40872.041666666664</c:v>
                </c:pt>
                <c:pt idx="16631">
                  <c:v>40872.083333333336</c:v>
                </c:pt>
                <c:pt idx="16632">
                  <c:v>40872.125</c:v>
                </c:pt>
                <c:pt idx="16633">
                  <c:v>40872.166666666664</c:v>
                </c:pt>
                <c:pt idx="16634">
                  <c:v>40872.208333333336</c:v>
                </c:pt>
                <c:pt idx="16635">
                  <c:v>40872.25</c:v>
                </c:pt>
                <c:pt idx="16636">
                  <c:v>40872.291666666664</c:v>
                </c:pt>
                <c:pt idx="16637">
                  <c:v>40872.333333333336</c:v>
                </c:pt>
                <c:pt idx="16638">
                  <c:v>40872.375</c:v>
                </c:pt>
                <c:pt idx="16639">
                  <c:v>40872.416666666664</c:v>
                </c:pt>
                <c:pt idx="16640">
                  <c:v>40872.458333333336</c:v>
                </c:pt>
                <c:pt idx="16641">
                  <c:v>40872.5</c:v>
                </c:pt>
                <c:pt idx="16642">
                  <c:v>40872.541666666664</c:v>
                </c:pt>
                <c:pt idx="16643">
                  <c:v>40872.583333333336</c:v>
                </c:pt>
                <c:pt idx="16644">
                  <c:v>40872.625</c:v>
                </c:pt>
                <c:pt idx="16645">
                  <c:v>40872.666666666664</c:v>
                </c:pt>
                <c:pt idx="16646">
                  <c:v>40872.708333333336</c:v>
                </c:pt>
                <c:pt idx="16647">
                  <c:v>40872.75</c:v>
                </c:pt>
                <c:pt idx="16648">
                  <c:v>40872.791666666664</c:v>
                </c:pt>
                <c:pt idx="16649">
                  <c:v>40872.833333333336</c:v>
                </c:pt>
                <c:pt idx="16650">
                  <c:v>40872.875</c:v>
                </c:pt>
                <c:pt idx="16651">
                  <c:v>40872.916666666664</c:v>
                </c:pt>
                <c:pt idx="16652">
                  <c:v>40872.958333333336</c:v>
                </c:pt>
                <c:pt idx="16653">
                  <c:v>40873</c:v>
                </c:pt>
                <c:pt idx="16654">
                  <c:v>40873.041666666664</c:v>
                </c:pt>
                <c:pt idx="16655">
                  <c:v>40873.083333333336</c:v>
                </c:pt>
                <c:pt idx="16656">
                  <c:v>40873.125</c:v>
                </c:pt>
                <c:pt idx="16657">
                  <c:v>40873.166666666664</c:v>
                </c:pt>
                <c:pt idx="16658">
                  <c:v>40873.208333333336</c:v>
                </c:pt>
                <c:pt idx="16659">
                  <c:v>40873.25</c:v>
                </c:pt>
                <c:pt idx="16660">
                  <c:v>40873.291666666664</c:v>
                </c:pt>
                <c:pt idx="16661">
                  <c:v>40873.333333333336</c:v>
                </c:pt>
                <c:pt idx="16662">
                  <c:v>40873.375</c:v>
                </c:pt>
                <c:pt idx="16663">
                  <c:v>40873.416666666664</c:v>
                </c:pt>
                <c:pt idx="16664">
                  <c:v>40873.458333333336</c:v>
                </c:pt>
                <c:pt idx="16665">
                  <c:v>40873.5</c:v>
                </c:pt>
                <c:pt idx="16666">
                  <c:v>40873.541666666664</c:v>
                </c:pt>
                <c:pt idx="16667">
                  <c:v>40873.583333333336</c:v>
                </c:pt>
                <c:pt idx="16668">
                  <c:v>40873.625</c:v>
                </c:pt>
                <c:pt idx="16669">
                  <c:v>40873.666666666664</c:v>
                </c:pt>
                <c:pt idx="16670">
                  <c:v>40873.708333333336</c:v>
                </c:pt>
                <c:pt idx="16671">
                  <c:v>40873.75</c:v>
                </c:pt>
                <c:pt idx="16672">
                  <c:v>40873.791666666664</c:v>
                </c:pt>
                <c:pt idx="16673">
                  <c:v>40873.833333333336</c:v>
                </c:pt>
                <c:pt idx="16674">
                  <c:v>40873.875</c:v>
                </c:pt>
                <c:pt idx="16675">
                  <c:v>40873.916666666664</c:v>
                </c:pt>
                <c:pt idx="16676">
                  <c:v>40873.958333333336</c:v>
                </c:pt>
                <c:pt idx="16677">
                  <c:v>40874</c:v>
                </c:pt>
                <c:pt idx="16678">
                  <c:v>40874.041666666664</c:v>
                </c:pt>
                <c:pt idx="16679">
                  <c:v>40874.083333333336</c:v>
                </c:pt>
                <c:pt idx="16680">
                  <c:v>40874.125</c:v>
                </c:pt>
                <c:pt idx="16681">
                  <c:v>40874.166666666664</c:v>
                </c:pt>
                <c:pt idx="16682">
                  <c:v>40874.208333333336</c:v>
                </c:pt>
                <c:pt idx="16683">
                  <c:v>40874.25</c:v>
                </c:pt>
                <c:pt idx="16684">
                  <c:v>40874.291666666664</c:v>
                </c:pt>
                <c:pt idx="16685">
                  <c:v>40874.333333333336</c:v>
                </c:pt>
                <c:pt idx="16686">
                  <c:v>40874.375</c:v>
                </c:pt>
                <c:pt idx="16687">
                  <c:v>40874.416666666664</c:v>
                </c:pt>
                <c:pt idx="16688">
                  <c:v>40874.458333333336</c:v>
                </c:pt>
                <c:pt idx="16689">
                  <c:v>40874.5</c:v>
                </c:pt>
                <c:pt idx="16690">
                  <c:v>40874.541666666664</c:v>
                </c:pt>
                <c:pt idx="16691">
                  <c:v>40874.583333333336</c:v>
                </c:pt>
                <c:pt idx="16692">
                  <c:v>40874.625</c:v>
                </c:pt>
                <c:pt idx="16693">
                  <c:v>40874.666666666664</c:v>
                </c:pt>
                <c:pt idx="16694">
                  <c:v>40874.708333333336</c:v>
                </c:pt>
                <c:pt idx="16695">
                  <c:v>40874.75</c:v>
                </c:pt>
                <c:pt idx="16696">
                  <c:v>40874.791666666664</c:v>
                </c:pt>
                <c:pt idx="16697">
                  <c:v>40874.833333333336</c:v>
                </c:pt>
                <c:pt idx="16698">
                  <c:v>40874.875</c:v>
                </c:pt>
                <c:pt idx="16699">
                  <c:v>40874.916666666664</c:v>
                </c:pt>
                <c:pt idx="16700">
                  <c:v>40874.958333333336</c:v>
                </c:pt>
                <c:pt idx="16701">
                  <c:v>40875</c:v>
                </c:pt>
                <c:pt idx="16702">
                  <c:v>40875.041666666664</c:v>
                </c:pt>
                <c:pt idx="16703">
                  <c:v>40875.083333333336</c:v>
                </c:pt>
                <c:pt idx="16704">
                  <c:v>40875.125</c:v>
                </c:pt>
                <c:pt idx="16705">
                  <c:v>40875.166666666664</c:v>
                </c:pt>
                <c:pt idx="16706">
                  <c:v>40875.208333333336</c:v>
                </c:pt>
                <c:pt idx="16707">
                  <c:v>40875.25</c:v>
                </c:pt>
                <c:pt idx="16708">
                  <c:v>40875.291666666664</c:v>
                </c:pt>
                <c:pt idx="16709">
                  <c:v>40875.333333333336</c:v>
                </c:pt>
                <c:pt idx="16710">
                  <c:v>40875.375</c:v>
                </c:pt>
                <c:pt idx="16711">
                  <c:v>40875.416666666664</c:v>
                </c:pt>
                <c:pt idx="16712">
                  <c:v>40875.458333333336</c:v>
                </c:pt>
                <c:pt idx="16713">
                  <c:v>40875.5</c:v>
                </c:pt>
                <c:pt idx="16714">
                  <c:v>40875.541666666664</c:v>
                </c:pt>
                <c:pt idx="16715">
                  <c:v>40875.583333333336</c:v>
                </c:pt>
                <c:pt idx="16716">
                  <c:v>40875.625</c:v>
                </c:pt>
                <c:pt idx="16717">
                  <c:v>40875.666666666664</c:v>
                </c:pt>
                <c:pt idx="16718">
                  <c:v>40875.708333333336</c:v>
                </c:pt>
                <c:pt idx="16719">
                  <c:v>40875.75</c:v>
                </c:pt>
                <c:pt idx="16720">
                  <c:v>40875.791666666664</c:v>
                </c:pt>
                <c:pt idx="16721">
                  <c:v>40875.833333333336</c:v>
                </c:pt>
                <c:pt idx="16722">
                  <c:v>40875.875</c:v>
                </c:pt>
                <c:pt idx="16723">
                  <c:v>40875.916666666664</c:v>
                </c:pt>
                <c:pt idx="16724">
                  <c:v>40875.958333333336</c:v>
                </c:pt>
                <c:pt idx="16725">
                  <c:v>40876</c:v>
                </c:pt>
                <c:pt idx="16726">
                  <c:v>40876.041666666664</c:v>
                </c:pt>
                <c:pt idx="16727">
                  <c:v>40876.083333333336</c:v>
                </c:pt>
                <c:pt idx="16728">
                  <c:v>40876.125</c:v>
                </c:pt>
                <c:pt idx="16729">
                  <c:v>40876.166666666664</c:v>
                </c:pt>
                <c:pt idx="16730">
                  <c:v>40876.208333333336</c:v>
                </c:pt>
                <c:pt idx="16731">
                  <c:v>40876.25</c:v>
                </c:pt>
                <c:pt idx="16732">
                  <c:v>40876.291666666664</c:v>
                </c:pt>
                <c:pt idx="16733">
                  <c:v>40876.333333333336</c:v>
                </c:pt>
                <c:pt idx="16734">
                  <c:v>40876.375</c:v>
                </c:pt>
                <c:pt idx="16735">
                  <c:v>40876.416666666664</c:v>
                </c:pt>
                <c:pt idx="16736">
                  <c:v>40876.458333333336</c:v>
                </c:pt>
                <c:pt idx="16737">
                  <c:v>40876.5</c:v>
                </c:pt>
                <c:pt idx="16738">
                  <c:v>40876.541666666664</c:v>
                </c:pt>
                <c:pt idx="16739">
                  <c:v>40876.583333333336</c:v>
                </c:pt>
                <c:pt idx="16740">
                  <c:v>40876.625</c:v>
                </c:pt>
                <c:pt idx="16741">
                  <c:v>40876.666666666664</c:v>
                </c:pt>
                <c:pt idx="16742">
                  <c:v>40876.708333333336</c:v>
                </c:pt>
                <c:pt idx="16743">
                  <c:v>40876.75</c:v>
                </c:pt>
                <c:pt idx="16744">
                  <c:v>40876.791666666664</c:v>
                </c:pt>
                <c:pt idx="16745">
                  <c:v>40876.833333333336</c:v>
                </c:pt>
                <c:pt idx="16746">
                  <c:v>40876.875</c:v>
                </c:pt>
                <c:pt idx="16747">
                  <c:v>40876.916666666664</c:v>
                </c:pt>
                <c:pt idx="16748">
                  <c:v>40876.958333333336</c:v>
                </c:pt>
                <c:pt idx="16749">
                  <c:v>40877</c:v>
                </c:pt>
                <c:pt idx="16750">
                  <c:v>40877.041666666664</c:v>
                </c:pt>
                <c:pt idx="16751">
                  <c:v>40877.083333333336</c:v>
                </c:pt>
                <c:pt idx="16752">
                  <c:v>40877.125</c:v>
                </c:pt>
                <c:pt idx="16753">
                  <c:v>40877.166666666664</c:v>
                </c:pt>
                <c:pt idx="16754">
                  <c:v>40877.208333333336</c:v>
                </c:pt>
                <c:pt idx="16755">
                  <c:v>40877.25</c:v>
                </c:pt>
                <c:pt idx="16756">
                  <c:v>40877.291666666664</c:v>
                </c:pt>
                <c:pt idx="16757">
                  <c:v>40877.333333333336</c:v>
                </c:pt>
                <c:pt idx="16758">
                  <c:v>40877.375</c:v>
                </c:pt>
                <c:pt idx="16759">
                  <c:v>40877.416666666664</c:v>
                </c:pt>
                <c:pt idx="16760">
                  <c:v>40877.458333333336</c:v>
                </c:pt>
                <c:pt idx="16761">
                  <c:v>40877.5</c:v>
                </c:pt>
                <c:pt idx="16762">
                  <c:v>40877.541666666664</c:v>
                </c:pt>
                <c:pt idx="16763">
                  <c:v>40877.583333333336</c:v>
                </c:pt>
                <c:pt idx="16764">
                  <c:v>40877.625</c:v>
                </c:pt>
                <c:pt idx="16765">
                  <c:v>40877.666666666664</c:v>
                </c:pt>
                <c:pt idx="16766">
                  <c:v>40877.708333333336</c:v>
                </c:pt>
                <c:pt idx="16767">
                  <c:v>40877.75</c:v>
                </c:pt>
                <c:pt idx="16768">
                  <c:v>40877.791666666664</c:v>
                </c:pt>
                <c:pt idx="16769">
                  <c:v>40877.833333333336</c:v>
                </c:pt>
                <c:pt idx="16770">
                  <c:v>40877.875</c:v>
                </c:pt>
                <c:pt idx="16771">
                  <c:v>40877.916666666664</c:v>
                </c:pt>
                <c:pt idx="16772">
                  <c:v>40877.958333333336</c:v>
                </c:pt>
                <c:pt idx="16773">
                  <c:v>40878</c:v>
                </c:pt>
                <c:pt idx="16774">
                  <c:v>40878.041666666664</c:v>
                </c:pt>
                <c:pt idx="16775">
                  <c:v>40878.083333333336</c:v>
                </c:pt>
                <c:pt idx="16776">
                  <c:v>40878.125</c:v>
                </c:pt>
                <c:pt idx="16777">
                  <c:v>40878.166666666664</c:v>
                </c:pt>
                <c:pt idx="16778">
                  <c:v>40878.208333333336</c:v>
                </c:pt>
                <c:pt idx="16779">
                  <c:v>40878.25</c:v>
                </c:pt>
                <c:pt idx="16780">
                  <c:v>40878.291666666664</c:v>
                </c:pt>
                <c:pt idx="16781">
                  <c:v>40878.333333333336</c:v>
                </c:pt>
                <c:pt idx="16782">
                  <c:v>40878.375</c:v>
                </c:pt>
                <c:pt idx="16783">
                  <c:v>40878.416666666664</c:v>
                </c:pt>
                <c:pt idx="16784">
                  <c:v>40878.458333333336</c:v>
                </c:pt>
                <c:pt idx="16785">
                  <c:v>40878.5</c:v>
                </c:pt>
                <c:pt idx="16786">
                  <c:v>40878.541666666664</c:v>
                </c:pt>
                <c:pt idx="16787">
                  <c:v>40878.583333333336</c:v>
                </c:pt>
                <c:pt idx="16788">
                  <c:v>40878.625</c:v>
                </c:pt>
                <c:pt idx="16789">
                  <c:v>40878.666666666664</c:v>
                </c:pt>
                <c:pt idx="16790">
                  <c:v>40878.708333333336</c:v>
                </c:pt>
                <c:pt idx="16791">
                  <c:v>40878.75</c:v>
                </c:pt>
                <c:pt idx="16792">
                  <c:v>40878.791666666664</c:v>
                </c:pt>
                <c:pt idx="16793">
                  <c:v>40878.833333333336</c:v>
                </c:pt>
                <c:pt idx="16794">
                  <c:v>40878.875</c:v>
                </c:pt>
                <c:pt idx="16795">
                  <c:v>40878.916666666664</c:v>
                </c:pt>
                <c:pt idx="16796">
                  <c:v>40878.958333333336</c:v>
                </c:pt>
                <c:pt idx="16797">
                  <c:v>40879</c:v>
                </c:pt>
                <c:pt idx="16798">
                  <c:v>40879.041666666664</c:v>
                </c:pt>
                <c:pt idx="16799">
                  <c:v>40879.083333333336</c:v>
                </c:pt>
                <c:pt idx="16800">
                  <c:v>40879.125</c:v>
                </c:pt>
                <c:pt idx="16801">
                  <c:v>40879.166666666664</c:v>
                </c:pt>
                <c:pt idx="16802">
                  <c:v>40879.208333333336</c:v>
                </c:pt>
                <c:pt idx="16803">
                  <c:v>40879.25</c:v>
                </c:pt>
                <c:pt idx="16804">
                  <c:v>40879.291666666664</c:v>
                </c:pt>
                <c:pt idx="16805">
                  <c:v>40879.333333333336</c:v>
                </c:pt>
                <c:pt idx="16806">
                  <c:v>40879.375</c:v>
                </c:pt>
                <c:pt idx="16807">
                  <c:v>40879.416666666664</c:v>
                </c:pt>
                <c:pt idx="16808">
                  <c:v>40879.458333333336</c:v>
                </c:pt>
                <c:pt idx="16809">
                  <c:v>40879.5</c:v>
                </c:pt>
                <c:pt idx="16810">
                  <c:v>40879.541666666664</c:v>
                </c:pt>
                <c:pt idx="16811">
                  <c:v>40879.583333333336</c:v>
                </c:pt>
                <c:pt idx="16812">
                  <c:v>40879.625</c:v>
                </c:pt>
                <c:pt idx="16813">
                  <c:v>40879.666666666664</c:v>
                </c:pt>
                <c:pt idx="16814">
                  <c:v>40879.708333333336</c:v>
                </c:pt>
                <c:pt idx="16815">
                  <c:v>40879.75</c:v>
                </c:pt>
                <c:pt idx="16816">
                  <c:v>40879.791666666664</c:v>
                </c:pt>
                <c:pt idx="16817">
                  <c:v>40879.833333333336</c:v>
                </c:pt>
                <c:pt idx="16818">
                  <c:v>40879.875</c:v>
                </c:pt>
                <c:pt idx="16819">
                  <c:v>40879.916666666664</c:v>
                </c:pt>
                <c:pt idx="16820">
                  <c:v>40879.958333333336</c:v>
                </c:pt>
                <c:pt idx="16821">
                  <c:v>40880</c:v>
                </c:pt>
                <c:pt idx="16822">
                  <c:v>40880.041666666664</c:v>
                </c:pt>
                <c:pt idx="16823">
                  <c:v>40880.083333333336</c:v>
                </c:pt>
                <c:pt idx="16824">
                  <c:v>40880.125</c:v>
                </c:pt>
                <c:pt idx="16825">
                  <c:v>40880.166666666664</c:v>
                </c:pt>
                <c:pt idx="16826">
                  <c:v>40880.208333333336</c:v>
                </c:pt>
                <c:pt idx="16827">
                  <c:v>40880.25</c:v>
                </c:pt>
                <c:pt idx="16828">
                  <c:v>40880.291666666664</c:v>
                </c:pt>
                <c:pt idx="16829">
                  <c:v>40880.333333333336</c:v>
                </c:pt>
                <c:pt idx="16830">
                  <c:v>40880.375</c:v>
                </c:pt>
                <c:pt idx="16831">
                  <c:v>40880.416666666664</c:v>
                </c:pt>
                <c:pt idx="16832">
                  <c:v>40880.458333333336</c:v>
                </c:pt>
                <c:pt idx="16833">
                  <c:v>40880.5</c:v>
                </c:pt>
                <c:pt idx="16834">
                  <c:v>40880.541666666664</c:v>
                </c:pt>
                <c:pt idx="16835">
                  <c:v>40880.583333333336</c:v>
                </c:pt>
                <c:pt idx="16836">
                  <c:v>40880.625</c:v>
                </c:pt>
                <c:pt idx="16837">
                  <c:v>40880.666666666664</c:v>
                </c:pt>
                <c:pt idx="16838">
                  <c:v>40880.708333333336</c:v>
                </c:pt>
                <c:pt idx="16839">
                  <c:v>40880.75</c:v>
                </c:pt>
                <c:pt idx="16840">
                  <c:v>40880.791666666664</c:v>
                </c:pt>
                <c:pt idx="16841">
                  <c:v>40880.833333333336</c:v>
                </c:pt>
                <c:pt idx="16842">
                  <c:v>40880.875</c:v>
                </c:pt>
                <c:pt idx="16843">
                  <c:v>40880.916666666664</c:v>
                </c:pt>
                <c:pt idx="16844">
                  <c:v>40880.958333333336</c:v>
                </c:pt>
                <c:pt idx="16845">
                  <c:v>40881</c:v>
                </c:pt>
                <c:pt idx="16846">
                  <c:v>40881.041666666664</c:v>
                </c:pt>
                <c:pt idx="16847">
                  <c:v>40881.083333333336</c:v>
                </c:pt>
                <c:pt idx="16848">
                  <c:v>40881.125</c:v>
                </c:pt>
                <c:pt idx="16849">
                  <c:v>40881.166666666664</c:v>
                </c:pt>
                <c:pt idx="16850">
                  <c:v>40881.208333333336</c:v>
                </c:pt>
                <c:pt idx="16851">
                  <c:v>40881.25</c:v>
                </c:pt>
                <c:pt idx="16852">
                  <c:v>40881.291666666664</c:v>
                </c:pt>
                <c:pt idx="16853">
                  <c:v>40881.333333333336</c:v>
                </c:pt>
                <c:pt idx="16854">
                  <c:v>40881.375</c:v>
                </c:pt>
                <c:pt idx="16855">
                  <c:v>40881.416666666664</c:v>
                </c:pt>
                <c:pt idx="16856">
                  <c:v>40881.458333333336</c:v>
                </c:pt>
                <c:pt idx="16857">
                  <c:v>40881.5</c:v>
                </c:pt>
                <c:pt idx="16858">
                  <c:v>40881.541666666664</c:v>
                </c:pt>
                <c:pt idx="16859">
                  <c:v>40881.583333333336</c:v>
                </c:pt>
                <c:pt idx="16860">
                  <c:v>40881.625</c:v>
                </c:pt>
                <c:pt idx="16861">
                  <c:v>40881.666666666664</c:v>
                </c:pt>
                <c:pt idx="16862">
                  <c:v>40881.708333333336</c:v>
                </c:pt>
                <c:pt idx="16863">
                  <c:v>40881.75</c:v>
                </c:pt>
                <c:pt idx="16864">
                  <c:v>40881.791666666664</c:v>
                </c:pt>
                <c:pt idx="16865">
                  <c:v>40881.833333333336</c:v>
                </c:pt>
                <c:pt idx="16866">
                  <c:v>40881.875</c:v>
                </c:pt>
                <c:pt idx="16867">
                  <c:v>40881.916666666664</c:v>
                </c:pt>
                <c:pt idx="16868">
                  <c:v>40881.958333333336</c:v>
                </c:pt>
                <c:pt idx="16869">
                  <c:v>40882</c:v>
                </c:pt>
                <c:pt idx="16870">
                  <c:v>40882.041666666664</c:v>
                </c:pt>
                <c:pt idx="16871">
                  <c:v>40882.083333333336</c:v>
                </c:pt>
                <c:pt idx="16872">
                  <c:v>40882.125</c:v>
                </c:pt>
                <c:pt idx="16873">
                  <c:v>40882.166666666664</c:v>
                </c:pt>
                <c:pt idx="16874">
                  <c:v>40882.208333333336</c:v>
                </c:pt>
                <c:pt idx="16875">
                  <c:v>40882.25</c:v>
                </c:pt>
                <c:pt idx="16876">
                  <c:v>40882.291666666664</c:v>
                </c:pt>
                <c:pt idx="16877">
                  <c:v>40882.333333333336</c:v>
                </c:pt>
                <c:pt idx="16878">
                  <c:v>40882.375</c:v>
                </c:pt>
                <c:pt idx="16879">
                  <c:v>40882.416666666664</c:v>
                </c:pt>
                <c:pt idx="16880">
                  <c:v>40882.458333333336</c:v>
                </c:pt>
                <c:pt idx="16881">
                  <c:v>40882.5</c:v>
                </c:pt>
                <c:pt idx="16882">
                  <c:v>40882.541666666664</c:v>
                </c:pt>
                <c:pt idx="16883">
                  <c:v>40882.583333333336</c:v>
                </c:pt>
                <c:pt idx="16884">
                  <c:v>40882.625</c:v>
                </c:pt>
                <c:pt idx="16885">
                  <c:v>40882.666666666664</c:v>
                </c:pt>
                <c:pt idx="16886">
                  <c:v>40882.708333333336</c:v>
                </c:pt>
                <c:pt idx="16887">
                  <c:v>40882.75</c:v>
                </c:pt>
                <c:pt idx="16888">
                  <c:v>40882.791666666664</c:v>
                </c:pt>
                <c:pt idx="16889">
                  <c:v>40882.833333333336</c:v>
                </c:pt>
                <c:pt idx="16890">
                  <c:v>40882.875</c:v>
                </c:pt>
                <c:pt idx="16891">
                  <c:v>40882.916666666664</c:v>
                </c:pt>
                <c:pt idx="16892">
                  <c:v>40882.958333333336</c:v>
                </c:pt>
                <c:pt idx="16893">
                  <c:v>40883</c:v>
                </c:pt>
                <c:pt idx="16894">
                  <c:v>40883.041666666664</c:v>
                </c:pt>
                <c:pt idx="16895">
                  <c:v>40883.083333333336</c:v>
                </c:pt>
                <c:pt idx="16896">
                  <c:v>40883.125</c:v>
                </c:pt>
                <c:pt idx="16897">
                  <c:v>40883.166666666664</c:v>
                </c:pt>
                <c:pt idx="16898">
                  <c:v>40883.208333333336</c:v>
                </c:pt>
                <c:pt idx="16899">
                  <c:v>40883.25</c:v>
                </c:pt>
                <c:pt idx="16900">
                  <c:v>40883.291666666664</c:v>
                </c:pt>
                <c:pt idx="16901">
                  <c:v>40883.333333333336</c:v>
                </c:pt>
                <c:pt idx="16902">
                  <c:v>40883.375</c:v>
                </c:pt>
                <c:pt idx="16903">
                  <c:v>40883.416666666664</c:v>
                </c:pt>
                <c:pt idx="16904">
                  <c:v>40883.458333333336</c:v>
                </c:pt>
                <c:pt idx="16905">
                  <c:v>40883.5</c:v>
                </c:pt>
                <c:pt idx="16906">
                  <c:v>40883.541666666664</c:v>
                </c:pt>
                <c:pt idx="16907">
                  <c:v>40883.583333333336</c:v>
                </c:pt>
                <c:pt idx="16908">
                  <c:v>40883.625</c:v>
                </c:pt>
                <c:pt idx="16909">
                  <c:v>40883.666666666664</c:v>
                </c:pt>
                <c:pt idx="16910">
                  <c:v>40883.708333333336</c:v>
                </c:pt>
                <c:pt idx="16911">
                  <c:v>40883.75</c:v>
                </c:pt>
                <c:pt idx="16912">
                  <c:v>40883.791666666664</c:v>
                </c:pt>
                <c:pt idx="16913">
                  <c:v>40883.833333333336</c:v>
                </c:pt>
                <c:pt idx="16914">
                  <c:v>40883.875</c:v>
                </c:pt>
                <c:pt idx="16915">
                  <c:v>40883.916666666664</c:v>
                </c:pt>
                <c:pt idx="16916">
                  <c:v>40883.958333333336</c:v>
                </c:pt>
                <c:pt idx="16917">
                  <c:v>40884</c:v>
                </c:pt>
                <c:pt idx="16918">
                  <c:v>40884.041666666664</c:v>
                </c:pt>
                <c:pt idx="16919">
                  <c:v>40884.083333333336</c:v>
                </c:pt>
                <c:pt idx="16920">
                  <c:v>40884.125</c:v>
                </c:pt>
                <c:pt idx="16921">
                  <c:v>40884.166666666664</c:v>
                </c:pt>
                <c:pt idx="16922">
                  <c:v>40884.208333333336</c:v>
                </c:pt>
                <c:pt idx="16923">
                  <c:v>40884.25</c:v>
                </c:pt>
                <c:pt idx="16924">
                  <c:v>40884.291666666664</c:v>
                </c:pt>
                <c:pt idx="16925">
                  <c:v>40884.333333333336</c:v>
                </c:pt>
                <c:pt idx="16926">
                  <c:v>40884.375</c:v>
                </c:pt>
                <c:pt idx="16927">
                  <c:v>40884.416666666664</c:v>
                </c:pt>
                <c:pt idx="16928">
                  <c:v>40884.458333333336</c:v>
                </c:pt>
                <c:pt idx="16929">
                  <c:v>40884.5</c:v>
                </c:pt>
                <c:pt idx="16930">
                  <c:v>40884.541666666664</c:v>
                </c:pt>
                <c:pt idx="16931">
                  <c:v>40884.583333333336</c:v>
                </c:pt>
                <c:pt idx="16932">
                  <c:v>40884.625</c:v>
                </c:pt>
                <c:pt idx="16933">
                  <c:v>40884.666666666664</c:v>
                </c:pt>
                <c:pt idx="16934">
                  <c:v>40884.708333333336</c:v>
                </c:pt>
                <c:pt idx="16935">
                  <c:v>40884.75</c:v>
                </c:pt>
                <c:pt idx="16936">
                  <c:v>40884.791666666664</c:v>
                </c:pt>
                <c:pt idx="16937">
                  <c:v>40884.833333333336</c:v>
                </c:pt>
                <c:pt idx="16938">
                  <c:v>40884.875</c:v>
                </c:pt>
                <c:pt idx="16939">
                  <c:v>40884.916666666664</c:v>
                </c:pt>
                <c:pt idx="16940">
                  <c:v>40884.958333333336</c:v>
                </c:pt>
                <c:pt idx="16941">
                  <c:v>40885</c:v>
                </c:pt>
                <c:pt idx="16942">
                  <c:v>40885.041666666664</c:v>
                </c:pt>
                <c:pt idx="16943">
                  <c:v>40885.083333333336</c:v>
                </c:pt>
                <c:pt idx="16944">
                  <c:v>40885.125</c:v>
                </c:pt>
                <c:pt idx="16945">
                  <c:v>40885.166666666664</c:v>
                </c:pt>
                <c:pt idx="16946">
                  <c:v>40885.208333333336</c:v>
                </c:pt>
                <c:pt idx="16947">
                  <c:v>40885.25</c:v>
                </c:pt>
                <c:pt idx="16948">
                  <c:v>40885.291666666664</c:v>
                </c:pt>
                <c:pt idx="16949">
                  <c:v>40885.333333333336</c:v>
                </c:pt>
                <c:pt idx="16950">
                  <c:v>40885.375</c:v>
                </c:pt>
                <c:pt idx="16951">
                  <c:v>40885.416666666664</c:v>
                </c:pt>
                <c:pt idx="16952">
                  <c:v>40885.458333333336</c:v>
                </c:pt>
                <c:pt idx="16953">
                  <c:v>40885.5</c:v>
                </c:pt>
                <c:pt idx="16954">
                  <c:v>40885.541666666664</c:v>
                </c:pt>
                <c:pt idx="16955">
                  <c:v>40885.583333333336</c:v>
                </c:pt>
                <c:pt idx="16956">
                  <c:v>40885.625</c:v>
                </c:pt>
                <c:pt idx="16957">
                  <c:v>40885.666666666664</c:v>
                </c:pt>
                <c:pt idx="16958">
                  <c:v>40885.708333333336</c:v>
                </c:pt>
                <c:pt idx="16959">
                  <c:v>40885.75</c:v>
                </c:pt>
                <c:pt idx="16960">
                  <c:v>40885.791666666664</c:v>
                </c:pt>
                <c:pt idx="16961">
                  <c:v>40885.833333333336</c:v>
                </c:pt>
                <c:pt idx="16962">
                  <c:v>40885.875</c:v>
                </c:pt>
                <c:pt idx="16963">
                  <c:v>40885.916666666664</c:v>
                </c:pt>
                <c:pt idx="16964">
                  <c:v>40885.958333333336</c:v>
                </c:pt>
                <c:pt idx="16965">
                  <c:v>40886</c:v>
                </c:pt>
                <c:pt idx="16966">
                  <c:v>40886.041666666664</c:v>
                </c:pt>
                <c:pt idx="16967">
                  <c:v>40886.083333333336</c:v>
                </c:pt>
                <c:pt idx="16968">
                  <c:v>40886.125</c:v>
                </c:pt>
                <c:pt idx="16969">
                  <c:v>40886.166666666664</c:v>
                </c:pt>
                <c:pt idx="16970">
                  <c:v>40886.208333333336</c:v>
                </c:pt>
                <c:pt idx="16971">
                  <c:v>40886.25</c:v>
                </c:pt>
                <c:pt idx="16972">
                  <c:v>40886.291666666664</c:v>
                </c:pt>
                <c:pt idx="16973">
                  <c:v>40886.333333333336</c:v>
                </c:pt>
                <c:pt idx="16974">
                  <c:v>40886.375</c:v>
                </c:pt>
                <c:pt idx="16975">
                  <c:v>40886.416666666664</c:v>
                </c:pt>
                <c:pt idx="16976">
                  <c:v>40886.458333333336</c:v>
                </c:pt>
                <c:pt idx="16977">
                  <c:v>40886.5</c:v>
                </c:pt>
                <c:pt idx="16978">
                  <c:v>40886.541666666664</c:v>
                </c:pt>
                <c:pt idx="16979">
                  <c:v>40886.583333333336</c:v>
                </c:pt>
                <c:pt idx="16980">
                  <c:v>40886.625</c:v>
                </c:pt>
                <c:pt idx="16981">
                  <c:v>40886.666666666664</c:v>
                </c:pt>
                <c:pt idx="16982">
                  <c:v>40886.708333333336</c:v>
                </c:pt>
                <c:pt idx="16983">
                  <c:v>40886.75</c:v>
                </c:pt>
                <c:pt idx="16984">
                  <c:v>40886.791666666664</c:v>
                </c:pt>
                <c:pt idx="16985">
                  <c:v>40886.833333333336</c:v>
                </c:pt>
                <c:pt idx="16986">
                  <c:v>40886.875</c:v>
                </c:pt>
                <c:pt idx="16987">
                  <c:v>40886.916666666664</c:v>
                </c:pt>
                <c:pt idx="16988">
                  <c:v>40886.958333333336</c:v>
                </c:pt>
                <c:pt idx="16989">
                  <c:v>40887</c:v>
                </c:pt>
                <c:pt idx="16990">
                  <c:v>40887.041666666664</c:v>
                </c:pt>
                <c:pt idx="16991">
                  <c:v>40887.083333333336</c:v>
                </c:pt>
                <c:pt idx="16992">
                  <c:v>40887.125</c:v>
                </c:pt>
                <c:pt idx="16993">
                  <c:v>40887.166666666664</c:v>
                </c:pt>
                <c:pt idx="16994">
                  <c:v>40887.208333333336</c:v>
                </c:pt>
                <c:pt idx="16995">
                  <c:v>40887.25</c:v>
                </c:pt>
                <c:pt idx="16996">
                  <c:v>40887.291666666664</c:v>
                </c:pt>
                <c:pt idx="16997">
                  <c:v>40887.333333333336</c:v>
                </c:pt>
                <c:pt idx="16998">
                  <c:v>40887.375</c:v>
                </c:pt>
                <c:pt idx="16999">
                  <c:v>40887.416666666664</c:v>
                </c:pt>
                <c:pt idx="17000">
                  <c:v>40887.458333333336</c:v>
                </c:pt>
                <c:pt idx="17001">
                  <c:v>40887.5</c:v>
                </c:pt>
                <c:pt idx="17002">
                  <c:v>40887.541666666664</c:v>
                </c:pt>
                <c:pt idx="17003">
                  <c:v>40887.583333333336</c:v>
                </c:pt>
                <c:pt idx="17004">
                  <c:v>40887.625</c:v>
                </c:pt>
                <c:pt idx="17005">
                  <c:v>40887.666666666664</c:v>
                </c:pt>
                <c:pt idx="17006">
                  <c:v>40887.708333333336</c:v>
                </c:pt>
                <c:pt idx="17007">
                  <c:v>40887.75</c:v>
                </c:pt>
                <c:pt idx="17008">
                  <c:v>40887.791666666664</c:v>
                </c:pt>
                <c:pt idx="17009">
                  <c:v>40887.833333333336</c:v>
                </c:pt>
                <c:pt idx="17010">
                  <c:v>40887.875</c:v>
                </c:pt>
                <c:pt idx="17011">
                  <c:v>40887.916666666664</c:v>
                </c:pt>
                <c:pt idx="17012">
                  <c:v>40887.958333333336</c:v>
                </c:pt>
                <c:pt idx="17013">
                  <c:v>40888</c:v>
                </c:pt>
                <c:pt idx="17014">
                  <c:v>40888.041666666664</c:v>
                </c:pt>
                <c:pt idx="17015">
                  <c:v>40888.083333333336</c:v>
                </c:pt>
                <c:pt idx="17016">
                  <c:v>40888.125</c:v>
                </c:pt>
                <c:pt idx="17017">
                  <c:v>40888.166666666664</c:v>
                </c:pt>
                <c:pt idx="17018">
                  <c:v>40888.208333333336</c:v>
                </c:pt>
                <c:pt idx="17019">
                  <c:v>40888.25</c:v>
                </c:pt>
                <c:pt idx="17020">
                  <c:v>40888.291666666664</c:v>
                </c:pt>
                <c:pt idx="17021">
                  <c:v>40888.333333333336</c:v>
                </c:pt>
                <c:pt idx="17022">
                  <c:v>40888.375</c:v>
                </c:pt>
                <c:pt idx="17023">
                  <c:v>40888.416666666664</c:v>
                </c:pt>
                <c:pt idx="17024">
                  <c:v>40888.458333333336</c:v>
                </c:pt>
                <c:pt idx="17025">
                  <c:v>40888.5</c:v>
                </c:pt>
                <c:pt idx="17026">
                  <c:v>40888.541666666664</c:v>
                </c:pt>
                <c:pt idx="17027">
                  <c:v>40888.583333333336</c:v>
                </c:pt>
                <c:pt idx="17028">
                  <c:v>40888.625</c:v>
                </c:pt>
                <c:pt idx="17029">
                  <c:v>40888.666666666664</c:v>
                </c:pt>
                <c:pt idx="17030">
                  <c:v>40888.708333333336</c:v>
                </c:pt>
                <c:pt idx="17031">
                  <c:v>40888.75</c:v>
                </c:pt>
                <c:pt idx="17032">
                  <c:v>40888.791666666664</c:v>
                </c:pt>
                <c:pt idx="17033">
                  <c:v>40888.833333333336</c:v>
                </c:pt>
                <c:pt idx="17034">
                  <c:v>40888.875</c:v>
                </c:pt>
                <c:pt idx="17035">
                  <c:v>40888.916666666664</c:v>
                </c:pt>
                <c:pt idx="17036">
                  <c:v>40888.958333333336</c:v>
                </c:pt>
                <c:pt idx="17037">
                  <c:v>40889</c:v>
                </c:pt>
                <c:pt idx="17038">
                  <c:v>40889.041666666664</c:v>
                </c:pt>
                <c:pt idx="17039">
                  <c:v>40889.083333333336</c:v>
                </c:pt>
                <c:pt idx="17040">
                  <c:v>40889.125</c:v>
                </c:pt>
                <c:pt idx="17041">
                  <c:v>40889.166666666664</c:v>
                </c:pt>
                <c:pt idx="17042">
                  <c:v>40889.208333333336</c:v>
                </c:pt>
                <c:pt idx="17043">
                  <c:v>40889.25</c:v>
                </c:pt>
                <c:pt idx="17044">
                  <c:v>40889.291666666664</c:v>
                </c:pt>
                <c:pt idx="17045">
                  <c:v>40889.333333333336</c:v>
                </c:pt>
                <c:pt idx="17046">
                  <c:v>40889.375</c:v>
                </c:pt>
                <c:pt idx="17047">
                  <c:v>40889.416666666664</c:v>
                </c:pt>
                <c:pt idx="17048">
                  <c:v>40889.458333333336</c:v>
                </c:pt>
                <c:pt idx="17049">
                  <c:v>40889.5</c:v>
                </c:pt>
                <c:pt idx="17050">
                  <c:v>40889.541666666664</c:v>
                </c:pt>
                <c:pt idx="17051">
                  <c:v>40889.583333333336</c:v>
                </c:pt>
                <c:pt idx="17052">
                  <c:v>40889.625</c:v>
                </c:pt>
                <c:pt idx="17053">
                  <c:v>40889.666666666664</c:v>
                </c:pt>
                <c:pt idx="17054">
                  <c:v>40889.708333333336</c:v>
                </c:pt>
                <c:pt idx="17055">
                  <c:v>40889.75</c:v>
                </c:pt>
                <c:pt idx="17056">
                  <c:v>40889.791666666664</c:v>
                </c:pt>
                <c:pt idx="17057">
                  <c:v>40889.833333333336</c:v>
                </c:pt>
                <c:pt idx="17058">
                  <c:v>40889.875</c:v>
                </c:pt>
                <c:pt idx="17059">
                  <c:v>40889.916666666664</c:v>
                </c:pt>
                <c:pt idx="17060">
                  <c:v>40889.958333333336</c:v>
                </c:pt>
                <c:pt idx="17061">
                  <c:v>40890</c:v>
                </c:pt>
                <c:pt idx="17062">
                  <c:v>40890.041666666664</c:v>
                </c:pt>
                <c:pt idx="17063">
                  <c:v>40890.083333333336</c:v>
                </c:pt>
                <c:pt idx="17064">
                  <c:v>40890.125</c:v>
                </c:pt>
                <c:pt idx="17065">
                  <c:v>40890.166666666664</c:v>
                </c:pt>
                <c:pt idx="17066">
                  <c:v>40890.208333333336</c:v>
                </c:pt>
                <c:pt idx="17067">
                  <c:v>40890.25</c:v>
                </c:pt>
                <c:pt idx="17068">
                  <c:v>40890.291666666664</c:v>
                </c:pt>
                <c:pt idx="17069">
                  <c:v>40890.333333333336</c:v>
                </c:pt>
                <c:pt idx="17070">
                  <c:v>40890.375</c:v>
                </c:pt>
                <c:pt idx="17071">
                  <c:v>40890.416666666664</c:v>
                </c:pt>
                <c:pt idx="17072">
                  <c:v>40890.458333333336</c:v>
                </c:pt>
                <c:pt idx="17073">
                  <c:v>40890.5</c:v>
                </c:pt>
                <c:pt idx="17074">
                  <c:v>40890.541666666664</c:v>
                </c:pt>
                <c:pt idx="17075">
                  <c:v>40890.583333333336</c:v>
                </c:pt>
                <c:pt idx="17076">
                  <c:v>40890.625</c:v>
                </c:pt>
                <c:pt idx="17077">
                  <c:v>40890.666666666664</c:v>
                </c:pt>
                <c:pt idx="17078">
                  <c:v>40890.708333333336</c:v>
                </c:pt>
                <c:pt idx="17079">
                  <c:v>40890.75</c:v>
                </c:pt>
                <c:pt idx="17080">
                  <c:v>40890.791666666664</c:v>
                </c:pt>
                <c:pt idx="17081">
                  <c:v>40890.833333333336</c:v>
                </c:pt>
                <c:pt idx="17082">
                  <c:v>40890.875</c:v>
                </c:pt>
                <c:pt idx="17083">
                  <c:v>40890.916666666664</c:v>
                </c:pt>
                <c:pt idx="17084">
                  <c:v>40890.958333333336</c:v>
                </c:pt>
                <c:pt idx="17085">
                  <c:v>40891</c:v>
                </c:pt>
                <c:pt idx="17086">
                  <c:v>40891.041666666664</c:v>
                </c:pt>
                <c:pt idx="17087">
                  <c:v>40891.083333333336</c:v>
                </c:pt>
                <c:pt idx="17088">
                  <c:v>40891.125</c:v>
                </c:pt>
                <c:pt idx="17089">
                  <c:v>40891.166666666664</c:v>
                </c:pt>
                <c:pt idx="17090">
                  <c:v>40891.208333333336</c:v>
                </c:pt>
                <c:pt idx="17091">
                  <c:v>40891.25</c:v>
                </c:pt>
                <c:pt idx="17092">
                  <c:v>40891.291666666664</c:v>
                </c:pt>
                <c:pt idx="17093">
                  <c:v>40891.333333333336</c:v>
                </c:pt>
                <c:pt idx="17094">
                  <c:v>40891.375</c:v>
                </c:pt>
                <c:pt idx="17095">
                  <c:v>40891.416666666664</c:v>
                </c:pt>
                <c:pt idx="17096">
                  <c:v>40891.458333333336</c:v>
                </c:pt>
                <c:pt idx="17097">
                  <c:v>40891.5</c:v>
                </c:pt>
                <c:pt idx="17098">
                  <c:v>40891.541666666664</c:v>
                </c:pt>
                <c:pt idx="17099">
                  <c:v>40891.583333333336</c:v>
                </c:pt>
                <c:pt idx="17100">
                  <c:v>40891.625</c:v>
                </c:pt>
                <c:pt idx="17101">
                  <c:v>40891.666666666664</c:v>
                </c:pt>
                <c:pt idx="17102">
                  <c:v>40891.708333333336</c:v>
                </c:pt>
                <c:pt idx="17103">
                  <c:v>40891.75</c:v>
                </c:pt>
                <c:pt idx="17104">
                  <c:v>40891.791666666664</c:v>
                </c:pt>
                <c:pt idx="17105">
                  <c:v>40891.833333333336</c:v>
                </c:pt>
                <c:pt idx="17106">
                  <c:v>40891.875</c:v>
                </c:pt>
                <c:pt idx="17107">
                  <c:v>40891.916666666664</c:v>
                </c:pt>
                <c:pt idx="17108">
                  <c:v>40891.958333333336</c:v>
                </c:pt>
                <c:pt idx="17109">
                  <c:v>40892</c:v>
                </c:pt>
                <c:pt idx="17110">
                  <c:v>40892.041666666664</c:v>
                </c:pt>
                <c:pt idx="17111">
                  <c:v>40892.083333333336</c:v>
                </c:pt>
                <c:pt idx="17112">
                  <c:v>40892.125</c:v>
                </c:pt>
                <c:pt idx="17113">
                  <c:v>40892.166666666664</c:v>
                </c:pt>
                <c:pt idx="17114">
                  <c:v>40892.208333333336</c:v>
                </c:pt>
                <c:pt idx="17115">
                  <c:v>40892.25</c:v>
                </c:pt>
                <c:pt idx="17116">
                  <c:v>40892.291666666664</c:v>
                </c:pt>
                <c:pt idx="17117">
                  <c:v>40892.333333333336</c:v>
                </c:pt>
                <c:pt idx="17118">
                  <c:v>40892.375</c:v>
                </c:pt>
                <c:pt idx="17119">
                  <c:v>40892.416666666664</c:v>
                </c:pt>
                <c:pt idx="17120">
                  <c:v>40892.458333333336</c:v>
                </c:pt>
                <c:pt idx="17121">
                  <c:v>40892.5</c:v>
                </c:pt>
                <c:pt idx="17122">
                  <c:v>40892.541666666664</c:v>
                </c:pt>
                <c:pt idx="17123">
                  <c:v>40892.583333333336</c:v>
                </c:pt>
                <c:pt idx="17124">
                  <c:v>40892.625</c:v>
                </c:pt>
                <c:pt idx="17125">
                  <c:v>40892.666666666664</c:v>
                </c:pt>
                <c:pt idx="17126">
                  <c:v>40892.708333333336</c:v>
                </c:pt>
                <c:pt idx="17127">
                  <c:v>40892.75</c:v>
                </c:pt>
                <c:pt idx="17128">
                  <c:v>40892.791666666664</c:v>
                </c:pt>
                <c:pt idx="17129">
                  <c:v>40892.833333333336</c:v>
                </c:pt>
                <c:pt idx="17130">
                  <c:v>40892.875</c:v>
                </c:pt>
                <c:pt idx="17131">
                  <c:v>40892.916666666664</c:v>
                </c:pt>
                <c:pt idx="17132">
                  <c:v>40892.958333333336</c:v>
                </c:pt>
                <c:pt idx="17133">
                  <c:v>40893</c:v>
                </c:pt>
                <c:pt idx="17134">
                  <c:v>40893.041666666664</c:v>
                </c:pt>
                <c:pt idx="17135">
                  <c:v>40893.083333333336</c:v>
                </c:pt>
                <c:pt idx="17136">
                  <c:v>40893.125</c:v>
                </c:pt>
                <c:pt idx="17137">
                  <c:v>40893.166666666664</c:v>
                </c:pt>
                <c:pt idx="17138">
                  <c:v>40893.208333333336</c:v>
                </c:pt>
                <c:pt idx="17139">
                  <c:v>40893.25</c:v>
                </c:pt>
                <c:pt idx="17140">
                  <c:v>40893.291666666664</c:v>
                </c:pt>
                <c:pt idx="17141">
                  <c:v>40893.333333333336</c:v>
                </c:pt>
                <c:pt idx="17142">
                  <c:v>40893.375</c:v>
                </c:pt>
                <c:pt idx="17143">
                  <c:v>40893.416666666664</c:v>
                </c:pt>
                <c:pt idx="17144">
                  <c:v>40893.458333333336</c:v>
                </c:pt>
                <c:pt idx="17145">
                  <c:v>40893.5</c:v>
                </c:pt>
                <c:pt idx="17146">
                  <c:v>40893.541666666664</c:v>
                </c:pt>
                <c:pt idx="17147">
                  <c:v>40893.583333333336</c:v>
                </c:pt>
                <c:pt idx="17148">
                  <c:v>40893.625</c:v>
                </c:pt>
                <c:pt idx="17149">
                  <c:v>40893.666666666664</c:v>
                </c:pt>
                <c:pt idx="17150">
                  <c:v>40893.708333333336</c:v>
                </c:pt>
                <c:pt idx="17151">
                  <c:v>40893.75</c:v>
                </c:pt>
                <c:pt idx="17152">
                  <c:v>40893.791666666664</c:v>
                </c:pt>
                <c:pt idx="17153">
                  <c:v>40893.833333333336</c:v>
                </c:pt>
                <c:pt idx="17154">
                  <c:v>40893.875</c:v>
                </c:pt>
                <c:pt idx="17155">
                  <c:v>40893.916666666664</c:v>
                </c:pt>
                <c:pt idx="17156">
                  <c:v>40893.958333333336</c:v>
                </c:pt>
                <c:pt idx="17157">
                  <c:v>40894</c:v>
                </c:pt>
                <c:pt idx="17158">
                  <c:v>40894.041666666664</c:v>
                </c:pt>
                <c:pt idx="17159">
                  <c:v>40894.083333333336</c:v>
                </c:pt>
                <c:pt idx="17160">
                  <c:v>40894.125</c:v>
                </c:pt>
                <c:pt idx="17161">
                  <c:v>40894.166666666664</c:v>
                </c:pt>
                <c:pt idx="17162">
                  <c:v>40894.208333333336</c:v>
                </c:pt>
                <c:pt idx="17163">
                  <c:v>40894.25</c:v>
                </c:pt>
                <c:pt idx="17164">
                  <c:v>40894.291666666664</c:v>
                </c:pt>
                <c:pt idx="17165">
                  <c:v>40894.333333333336</c:v>
                </c:pt>
                <c:pt idx="17166">
                  <c:v>40894.375</c:v>
                </c:pt>
                <c:pt idx="17167">
                  <c:v>40894.416666666664</c:v>
                </c:pt>
                <c:pt idx="17168">
                  <c:v>40894.458333333336</c:v>
                </c:pt>
                <c:pt idx="17169">
                  <c:v>40894.5</c:v>
                </c:pt>
                <c:pt idx="17170">
                  <c:v>40894.541666666664</c:v>
                </c:pt>
                <c:pt idx="17171">
                  <c:v>40894.583333333336</c:v>
                </c:pt>
                <c:pt idx="17172">
                  <c:v>40894.625</c:v>
                </c:pt>
                <c:pt idx="17173">
                  <c:v>40894.666666666664</c:v>
                </c:pt>
                <c:pt idx="17174">
                  <c:v>40894.708333333336</c:v>
                </c:pt>
                <c:pt idx="17175">
                  <c:v>40894.75</c:v>
                </c:pt>
                <c:pt idx="17176">
                  <c:v>40894.791666666664</c:v>
                </c:pt>
                <c:pt idx="17177">
                  <c:v>40894.833333333336</c:v>
                </c:pt>
                <c:pt idx="17178">
                  <c:v>40894.875</c:v>
                </c:pt>
                <c:pt idx="17179">
                  <c:v>40894.916666666664</c:v>
                </c:pt>
                <c:pt idx="17180">
                  <c:v>40894.958333333336</c:v>
                </c:pt>
                <c:pt idx="17181">
                  <c:v>40895</c:v>
                </c:pt>
                <c:pt idx="17182">
                  <c:v>40895.041666666664</c:v>
                </c:pt>
                <c:pt idx="17183">
                  <c:v>40895.083333333336</c:v>
                </c:pt>
                <c:pt idx="17184">
                  <c:v>40895.125</c:v>
                </c:pt>
                <c:pt idx="17185">
                  <c:v>40895.166666666664</c:v>
                </c:pt>
                <c:pt idx="17186">
                  <c:v>40895.208333333336</c:v>
                </c:pt>
                <c:pt idx="17187">
                  <c:v>40895.25</c:v>
                </c:pt>
                <c:pt idx="17188">
                  <c:v>40895.291666666664</c:v>
                </c:pt>
                <c:pt idx="17189">
                  <c:v>40895.333333333336</c:v>
                </c:pt>
                <c:pt idx="17190">
                  <c:v>40895.375</c:v>
                </c:pt>
                <c:pt idx="17191">
                  <c:v>40895.416666666664</c:v>
                </c:pt>
                <c:pt idx="17192">
                  <c:v>40895.458333333336</c:v>
                </c:pt>
                <c:pt idx="17193">
                  <c:v>40895.5</c:v>
                </c:pt>
                <c:pt idx="17194">
                  <c:v>40895.541666666664</c:v>
                </c:pt>
                <c:pt idx="17195">
                  <c:v>40895.583333333336</c:v>
                </c:pt>
                <c:pt idx="17196">
                  <c:v>40895.625</c:v>
                </c:pt>
                <c:pt idx="17197">
                  <c:v>40895.666666666664</c:v>
                </c:pt>
                <c:pt idx="17198">
                  <c:v>40895.708333333336</c:v>
                </c:pt>
                <c:pt idx="17199">
                  <c:v>40895.75</c:v>
                </c:pt>
                <c:pt idx="17200">
                  <c:v>40895.791666666664</c:v>
                </c:pt>
                <c:pt idx="17201">
                  <c:v>40895.833333333336</c:v>
                </c:pt>
                <c:pt idx="17202">
                  <c:v>40895.875</c:v>
                </c:pt>
                <c:pt idx="17203">
                  <c:v>40895.916666666664</c:v>
                </c:pt>
                <c:pt idx="17204">
                  <c:v>40895.958333333336</c:v>
                </c:pt>
                <c:pt idx="17205">
                  <c:v>40896</c:v>
                </c:pt>
                <c:pt idx="17206">
                  <c:v>40896.041666666664</c:v>
                </c:pt>
                <c:pt idx="17207">
                  <c:v>40896.083333333336</c:v>
                </c:pt>
                <c:pt idx="17208">
                  <c:v>40896.125</c:v>
                </c:pt>
                <c:pt idx="17209">
                  <c:v>40896.166666666664</c:v>
                </c:pt>
                <c:pt idx="17210">
                  <c:v>40896.208333333336</c:v>
                </c:pt>
                <c:pt idx="17211">
                  <c:v>40896.25</c:v>
                </c:pt>
                <c:pt idx="17212">
                  <c:v>40896.291666666664</c:v>
                </c:pt>
                <c:pt idx="17213">
                  <c:v>40896.333333333336</c:v>
                </c:pt>
                <c:pt idx="17214">
                  <c:v>40896.375</c:v>
                </c:pt>
                <c:pt idx="17215">
                  <c:v>40896.416666666664</c:v>
                </c:pt>
                <c:pt idx="17216">
                  <c:v>40896.458333333336</c:v>
                </c:pt>
                <c:pt idx="17217">
                  <c:v>40896.5</c:v>
                </c:pt>
                <c:pt idx="17218">
                  <c:v>40896.541666666664</c:v>
                </c:pt>
                <c:pt idx="17219">
                  <c:v>40896.583333333336</c:v>
                </c:pt>
                <c:pt idx="17220">
                  <c:v>40896.625</c:v>
                </c:pt>
                <c:pt idx="17221">
                  <c:v>40896.666666666664</c:v>
                </c:pt>
                <c:pt idx="17222">
                  <c:v>40896.708333333336</c:v>
                </c:pt>
                <c:pt idx="17223">
                  <c:v>40896.75</c:v>
                </c:pt>
                <c:pt idx="17224">
                  <c:v>40896.791666666664</c:v>
                </c:pt>
                <c:pt idx="17225">
                  <c:v>40896.833333333336</c:v>
                </c:pt>
                <c:pt idx="17226">
                  <c:v>40896.875</c:v>
                </c:pt>
                <c:pt idx="17227">
                  <c:v>40896.916666666664</c:v>
                </c:pt>
                <c:pt idx="17228">
                  <c:v>40896.958333333336</c:v>
                </c:pt>
                <c:pt idx="17229">
                  <c:v>40897</c:v>
                </c:pt>
                <c:pt idx="17230">
                  <c:v>40897.041666666664</c:v>
                </c:pt>
                <c:pt idx="17231">
                  <c:v>40897.083333333336</c:v>
                </c:pt>
                <c:pt idx="17232">
                  <c:v>40897.125</c:v>
                </c:pt>
                <c:pt idx="17233">
                  <c:v>40897.166666666664</c:v>
                </c:pt>
                <c:pt idx="17234">
                  <c:v>40897.208333333336</c:v>
                </c:pt>
                <c:pt idx="17235">
                  <c:v>40897.25</c:v>
                </c:pt>
                <c:pt idx="17236">
                  <c:v>40897.291666666664</c:v>
                </c:pt>
                <c:pt idx="17237">
                  <c:v>40897.333333333336</c:v>
                </c:pt>
                <c:pt idx="17238">
                  <c:v>40897.375</c:v>
                </c:pt>
                <c:pt idx="17239">
                  <c:v>40897.416666666664</c:v>
                </c:pt>
                <c:pt idx="17240">
                  <c:v>40897.458333333336</c:v>
                </c:pt>
                <c:pt idx="17241">
                  <c:v>40897.5</c:v>
                </c:pt>
                <c:pt idx="17242">
                  <c:v>40897.541666666664</c:v>
                </c:pt>
                <c:pt idx="17243">
                  <c:v>40897.583333333336</c:v>
                </c:pt>
                <c:pt idx="17244">
                  <c:v>40897.625</c:v>
                </c:pt>
                <c:pt idx="17245">
                  <c:v>40897.666666666664</c:v>
                </c:pt>
                <c:pt idx="17246">
                  <c:v>40897.708333333336</c:v>
                </c:pt>
                <c:pt idx="17247">
                  <c:v>40897.75</c:v>
                </c:pt>
                <c:pt idx="17248">
                  <c:v>40897.791666666664</c:v>
                </c:pt>
                <c:pt idx="17249">
                  <c:v>40897.833333333336</c:v>
                </c:pt>
                <c:pt idx="17250">
                  <c:v>40897.875</c:v>
                </c:pt>
                <c:pt idx="17251">
                  <c:v>40897.916666666664</c:v>
                </c:pt>
                <c:pt idx="17252">
                  <c:v>40897.958333333336</c:v>
                </c:pt>
                <c:pt idx="17253">
                  <c:v>40898</c:v>
                </c:pt>
                <c:pt idx="17254">
                  <c:v>40898.041666666664</c:v>
                </c:pt>
                <c:pt idx="17255">
                  <c:v>40898.083333333336</c:v>
                </c:pt>
                <c:pt idx="17256">
                  <c:v>40898.125</c:v>
                </c:pt>
                <c:pt idx="17257">
                  <c:v>40898.166666666664</c:v>
                </c:pt>
                <c:pt idx="17258">
                  <c:v>40898.208333333336</c:v>
                </c:pt>
                <c:pt idx="17259">
                  <c:v>40898.25</c:v>
                </c:pt>
                <c:pt idx="17260">
                  <c:v>40898.291666666664</c:v>
                </c:pt>
                <c:pt idx="17261">
                  <c:v>40898.333333333336</c:v>
                </c:pt>
                <c:pt idx="17262">
                  <c:v>40898.375</c:v>
                </c:pt>
                <c:pt idx="17263">
                  <c:v>40898.416666666664</c:v>
                </c:pt>
                <c:pt idx="17264">
                  <c:v>40898.458333333336</c:v>
                </c:pt>
                <c:pt idx="17265">
                  <c:v>40898.5</c:v>
                </c:pt>
                <c:pt idx="17266">
                  <c:v>40898.541666666664</c:v>
                </c:pt>
                <c:pt idx="17267">
                  <c:v>40898.583333333336</c:v>
                </c:pt>
                <c:pt idx="17268">
                  <c:v>40898.625</c:v>
                </c:pt>
                <c:pt idx="17269">
                  <c:v>40898.666666666664</c:v>
                </c:pt>
                <c:pt idx="17270">
                  <c:v>40898.708333333336</c:v>
                </c:pt>
                <c:pt idx="17271">
                  <c:v>40898.75</c:v>
                </c:pt>
                <c:pt idx="17272">
                  <c:v>40898.791666666664</c:v>
                </c:pt>
                <c:pt idx="17273">
                  <c:v>40898.833333333336</c:v>
                </c:pt>
                <c:pt idx="17274">
                  <c:v>40898.875</c:v>
                </c:pt>
                <c:pt idx="17275">
                  <c:v>40898.916666666664</c:v>
                </c:pt>
                <c:pt idx="17276">
                  <c:v>40898.958333333336</c:v>
                </c:pt>
                <c:pt idx="17277">
                  <c:v>40899</c:v>
                </c:pt>
                <c:pt idx="17278">
                  <c:v>40899.041666666664</c:v>
                </c:pt>
                <c:pt idx="17279">
                  <c:v>40899.083333333336</c:v>
                </c:pt>
                <c:pt idx="17280">
                  <c:v>40899.125</c:v>
                </c:pt>
                <c:pt idx="17281">
                  <c:v>40899.166666666664</c:v>
                </c:pt>
                <c:pt idx="17282">
                  <c:v>40899.208333333336</c:v>
                </c:pt>
                <c:pt idx="17283">
                  <c:v>40899.25</c:v>
                </c:pt>
                <c:pt idx="17284">
                  <c:v>40899.291666666664</c:v>
                </c:pt>
                <c:pt idx="17285">
                  <c:v>40899.333333333336</c:v>
                </c:pt>
                <c:pt idx="17286">
                  <c:v>40899.375</c:v>
                </c:pt>
                <c:pt idx="17287">
                  <c:v>40899.416666666664</c:v>
                </c:pt>
                <c:pt idx="17288">
                  <c:v>40899.458333333336</c:v>
                </c:pt>
                <c:pt idx="17289">
                  <c:v>40899.5</c:v>
                </c:pt>
                <c:pt idx="17290">
                  <c:v>40899.541666666664</c:v>
                </c:pt>
                <c:pt idx="17291">
                  <c:v>40899.583333333336</c:v>
                </c:pt>
                <c:pt idx="17292">
                  <c:v>40899.625</c:v>
                </c:pt>
                <c:pt idx="17293">
                  <c:v>40899.666666666664</c:v>
                </c:pt>
                <c:pt idx="17294">
                  <c:v>40899.708333333336</c:v>
                </c:pt>
                <c:pt idx="17295">
                  <c:v>40899.75</c:v>
                </c:pt>
                <c:pt idx="17296">
                  <c:v>40899.791666666664</c:v>
                </c:pt>
                <c:pt idx="17297">
                  <c:v>40899.833333333336</c:v>
                </c:pt>
                <c:pt idx="17298">
                  <c:v>40899.875</c:v>
                </c:pt>
                <c:pt idx="17299">
                  <c:v>40899.916666666664</c:v>
                </c:pt>
                <c:pt idx="17300">
                  <c:v>40899.958333333336</c:v>
                </c:pt>
                <c:pt idx="17301">
                  <c:v>40900</c:v>
                </c:pt>
                <c:pt idx="17302">
                  <c:v>40900.041666666664</c:v>
                </c:pt>
                <c:pt idx="17303">
                  <c:v>40900.083333333336</c:v>
                </c:pt>
                <c:pt idx="17304">
                  <c:v>40900.125</c:v>
                </c:pt>
                <c:pt idx="17305">
                  <c:v>40900.166666666664</c:v>
                </c:pt>
                <c:pt idx="17306">
                  <c:v>40900.208333333336</c:v>
                </c:pt>
                <c:pt idx="17307">
                  <c:v>40900.25</c:v>
                </c:pt>
                <c:pt idx="17308">
                  <c:v>40900.291666666664</c:v>
                </c:pt>
                <c:pt idx="17309">
                  <c:v>40900.333333333336</c:v>
                </c:pt>
                <c:pt idx="17310">
                  <c:v>40900.375</c:v>
                </c:pt>
                <c:pt idx="17311">
                  <c:v>40900.416666666664</c:v>
                </c:pt>
                <c:pt idx="17312">
                  <c:v>40900.458333333336</c:v>
                </c:pt>
                <c:pt idx="17313">
                  <c:v>40900.5</c:v>
                </c:pt>
                <c:pt idx="17314">
                  <c:v>40900.541666666664</c:v>
                </c:pt>
                <c:pt idx="17315">
                  <c:v>40900.583333333336</c:v>
                </c:pt>
                <c:pt idx="17316">
                  <c:v>40900.625</c:v>
                </c:pt>
                <c:pt idx="17317">
                  <c:v>40900.666666666664</c:v>
                </c:pt>
                <c:pt idx="17318">
                  <c:v>40900.708333333336</c:v>
                </c:pt>
                <c:pt idx="17319">
                  <c:v>40900.75</c:v>
                </c:pt>
                <c:pt idx="17320">
                  <c:v>40900.791666666664</c:v>
                </c:pt>
                <c:pt idx="17321">
                  <c:v>40900.833333333336</c:v>
                </c:pt>
                <c:pt idx="17322">
                  <c:v>40900.875</c:v>
                </c:pt>
                <c:pt idx="17323">
                  <c:v>40900.916666666664</c:v>
                </c:pt>
                <c:pt idx="17324">
                  <c:v>40900.958333333336</c:v>
                </c:pt>
                <c:pt idx="17325">
                  <c:v>40901</c:v>
                </c:pt>
                <c:pt idx="17326">
                  <c:v>40901.041666666664</c:v>
                </c:pt>
                <c:pt idx="17327">
                  <c:v>40901.083333333336</c:v>
                </c:pt>
                <c:pt idx="17328">
                  <c:v>40901.125</c:v>
                </c:pt>
                <c:pt idx="17329">
                  <c:v>40901.166666666664</c:v>
                </c:pt>
                <c:pt idx="17330">
                  <c:v>40901.208333333336</c:v>
                </c:pt>
                <c:pt idx="17331">
                  <c:v>40901.25</c:v>
                </c:pt>
                <c:pt idx="17332">
                  <c:v>40901.291666666664</c:v>
                </c:pt>
                <c:pt idx="17333">
                  <c:v>40901.333333333336</c:v>
                </c:pt>
                <c:pt idx="17334">
                  <c:v>40901.375</c:v>
                </c:pt>
                <c:pt idx="17335">
                  <c:v>40901.416666666664</c:v>
                </c:pt>
                <c:pt idx="17336">
                  <c:v>40901.458333333336</c:v>
                </c:pt>
                <c:pt idx="17337">
                  <c:v>40901.5</c:v>
                </c:pt>
                <c:pt idx="17338">
                  <c:v>40901.541666666664</c:v>
                </c:pt>
                <c:pt idx="17339">
                  <c:v>40901.583333333336</c:v>
                </c:pt>
                <c:pt idx="17340">
                  <c:v>40901.625</c:v>
                </c:pt>
                <c:pt idx="17341">
                  <c:v>40901.666666666664</c:v>
                </c:pt>
                <c:pt idx="17342">
                  <c:v>40901.708333333336</c:v>
                </c:pt>
                <c:pt idx="17343">
                  <c:v>40901.75</c:v>
                </c:pt>
                <c:pt idx="17344">
                  <c:v>40901.791666666664</c:v>
                </c:pt>
                <c:pt idx="17345">
                  <c:v>40901.833333333336</c:v>
                </c:pt>
                <c:pt idx="17346">
                  <c:v>40901.875</c:v>
                </c:pt>
                <c:pt idx="17347">
                  <c:v>40901.916666666664</c:v>
                </c:pt>
                <c:pt idx="17348">
                  <c:v>40901.958333333336</c:v>
                </c:pt>
                <c:pt idx="17349">
                  <c:v>40902</c:v>
                </c:pt>
                <c:pt idx="17350">
                  <c:v>40902.041666666664</c:v>
                </c:pt>
                <c:pt idx="17351">
                  <c:v>40902.083333333336</c:v>
                </c:pt>
                <c:pt idx="17352">
                  <c:v>40902.125</c:v>
                </c:pt>
                <c:pt idx="17353">
                  <c:v>40902.166666666664</c:v>
                </c:pt>
                <c:pt idx="17354">
                  <c:v>40902.208333333336</c:v>
                </c:pt>
                <c:pt idx="17355">
                  <c:v>40902.25</c:v>
                </c:pt>
                <c:pt idx="17356">
                  <c:v>40902.291666666664</c:v>
                </c:pt>
                <c:pt idx="17357">
                  <c:v>40902.333333333336</c:v>
                </c:pt>
                <c:pt idx="17358">
                  <c:v>40902.375</c:v>
                </c:pt>
                <c:pt idx="17359">
                  <c:v>40902.416666666664</c:v>
                </c:pt>
                <c:pt idx="17360">
                  <c:v>40902.458333333336</c:v>
                </c:pt>
                <c:pt idx="17361">
                  <c:v>40902.5</c:v>
                </c:pt>
                <c:pt idx="17362">
                  <c:v>40902.541666666664</c:v>
                </c:pt>
                <c:pt idx="17363">
                  <c:v>40902.583333333336</c:v>
                </c:pt>
                <c:pt idx="17364">
                  <c:v>40902.625</c:v>
                </c:pt>
                <c:pt idx="17365">
                  <c:v>40902.666666666664</c:v>
                </c:pt>
                <c:pt idx="17366">
                  <c:v>40902.708333333336</c:v>
                </c:pt>
                <c:pt idx="17367">
                  <c:v>40902.75</c:v>
                </c:pt>
                <c:pt idx="17368">
                  <c:v>40902.791666666664</c:v>
                </c:pt>
                <c:pt idx="17369">
                  <c:v>40902.833333333336</c:v>
                </c:pt>
                <c:pt idx="17370">
                  <c:v>40902.875</c:v>
                </c:pt>
                <c:pt idx="17371">
                  <c:v>40902.916666666664</c:v>
                </c:pt>
                <c:pt idx="17372">
                  <c:v>40902.958333333336</c:v>
                </c:pt>
                <c:pt idx="17373">
                  <c:v>40903</c:v>
                </c:pt>
                <c:pt idx="17374">
                  <c:v>40903.041666666664</c:v>
                </c:pt>
                <c:pt idx="17375">
                  <c:v>40903.083333333336</c:v>
                </c:pt>
                <c:pt idx="17376">
                  <c:v>40903.125</c:v>
                </c:pt>
                <c:pt idx="17377">
                  <c:v>40903.166666666664</c:v>
                </c:pt>
                <c:pt idx="17378">
                  <c:v>40903.208333333336</c:v>
                </c:pt>
                <c:pt idx="17379">
                  <c:v>40903.25</c:v>
                </c:pt>
                <c:pt idx="17380">
                  <c:v>40903.291666666664</c:v>
                </c:pt>
                <c:pt idx="17381">
                  <c:v>40903.333333333336</c:v>
                </c:pt>
                <c:pt idx="17382">
                  <c:v>40903.375</c:v>
                </c:pt>
                <c:pt idx="17383">
                  <c:v>40903.416666666664</c:v>
                </c:pt>
                <c:pt idx="17384">
                  <c:v>40903.458333333336</c:v>
                </c:pt>
                <c:pt idx="17385">
                  <c:v>40903.5</c:v>
                </c:pt>
                <c:pt idx="17386">
                  <c:v>40903.541666666664</c:v>
                </c:pt>
                <c:pt idx="17387">
                  <c:v>40903.583333333336</c:v>
                </c:pt>
                <c:pt idx="17388">
                  <c:v>40903.625</c:v>
                </c:pt>
                <c:pt idx="17389">
                  <c:v>40903.666666666664</c:v>
                </c:pt>
                <c:pt idx="17390">
                  <c:v>40903.708333333336</c:v>
                </c:pt>
                <c:pt idx="17391">
                  <c:v>40903.75</c:v>
                </c:pt>
                <c:pt idx="17392">
                  <c:v>40903.791666666664</c:v>
                </c:pt>
                <c:pt idx="17393">
                  <c:v>40903.833333333336</c:v>
                </c:pt>
                <c:pt idx="17394">
                  <c:v>40903.875</c:v>
                </c:pt>
                <c:pt idx="17395">
                  <c:v>40903.916666666664</c:v>
                </c:pt>
                <c:pt idx="17396">
                  <c:v>40903.958333333336</c:v>
                </c:pt>
                <c:pt idx="17397">
                  <c:v>40904</c:v>
                </c:pt>
                <c:pt idx="17398">
                  <c:v>40904.041666666664</c:v>
                </c:pt>
                <c:pt idx="17399">
                  <c:v>40904.083333333336</c:v>
                </c:pt>
                <c:pt idx="17400">
                  <c:v>40904.125</c:v>
                </c:pt>
                <c:pt idx="17401">
                  <c:v>40904.166666666664</c:v>
                </c:pt>
                <c:pt idx="17402">
                  <c:v>40904.208333333336</c:v>
                </c:pt>
                <c:pt idx="17403">
                  <c:v>40904.25</c:v>
                </c:pt>
                <c:pt idx="17404">
                  <c:v>40904.291666666664</c:v>
                </c:pt>
                <c:pt idx="17405">
                  <c:v>40904.333333333336</c:v>
                </c:pt>
                <c:pt idx="17406">
                  <c:v>40904.375</c:v>
                </c:pt>
                <c:pt idx="17407">
                  <c:v>40904.416666666664</c:v>
                </c:pt>
                <c:pt idx="17408">
                  <c:v>40904.458333333336</c:v>
                </c:pt>
                <c:pt idx="17409">
                  <c:v>40904.5</c:v>
                </c:pt>
                <c:pt idx="17410">
                  <c:v>40904.541666666664</c:v>
                </c:pt>
                <c:pt idx="17411">
                  <c:v>40904.583333333336</c:v>
                </c:pt>
                <c:pt idx="17412">
                  <c:v>40904.625</c:v>
                </c:pt>
                <c:pt idx="17413">
                  <c:v>40904.666666666664</c:v>
                </c:pt>
                <c:pt idx="17414">
                  <c:v>40904.708333333336</c:v>
                </c:pt>
                <c:pt idx="17415">
                  <c:v>40904.75</c:v>
                </c:pt>
                <c:pt idx="17416">
                  <c:v>40904.791666666664</c:v>
                </c:pt>
                <c:pt idx="17417">
                  <c:v>40904.833333333336</c:v>
                </c:pt>
                <c:pt idx="17418">
                  <c:v>40904.875</c:v>
                </c:pt>
                <c:pt idx="17419">
                  <c:v>40904.916666666664</c:v>
                </c:pt>
                <c:pt idx="17420">
                  <c:v>40904.958333333336</c:v>
                </c:pt>
                <c:pt idx="17421">
                  <c:v>40905</c:v>
                </c:pt>
                <c:pt idx="17422">
                  <c:v>40905.041666666664</c:v>
                </c:pt>
                <c:pt idx="17423">
                  <c:v>40905.083333333336</c:v>
                </c:pt>
                <c:pt idx="17424">
                  <c:v>40905.125</c:v>
                </c:pt>
                <c:pt idx="17425">
                  <c:v>40905.166666666664</c:v>
                </c:pt>
                <c:pt idx="17426">
                  <c:v>40905.208333333336</c:v>
                </c:pt>
                <c:pt idx="17427">
                  <c:v>40905.25</c:v>
                </c:pt>
                <c:pt idx="17428">
                  <c:v>40905.291666666664</c:v>
                </c:pt>
                <c:pt idx="17429">
                  <c:v>40905.333333333336</c:v>
                </c:pt>
                <c:pt idx="17430">
                  <c:v>40905.375</c:v>
                </c:pt>
                <c:pt idx="17431">
                  <c:v>40905.416666666664</c:v>
                </c:pt>
                <c:pt idx="17432">
                  <c:v>40905.458333333336</c:v>
                </c:pt>
                <c:pt idx="17433">
                  <c:v>40905.5</c:v>
                </c:pt>
                <c:pt idx="17434">
                  <c:v>40905.541666666664</c:v>
                </c:pt>
                <c:pt idx="17435">
                  <c:v>40905.583333333336</c:v>
                </c:pt>
                <c:pt idx="17436">
                  <c:v>40905.625</c:v>
                </c:pt>
                <c:pt idx="17437">
                  <c:v>40905.666666666664</c:v>
                </c:pt>
                <c:pt idx="17438">
                  <c:v>40905.708333333336</c:v>
                </c:pt>
                <c:pt idx="17439">
                  <c:v>40905.75</c:v>
                </c:pt>
                <c:pt idx="17440">
                  <c:v>40905.791666666664</c:v>
                </c:pt>
                <c:pt idx="17441">
                  <c:v>40905.833333333336</c:v>
                </c:pt>
                <c:pt idx="17442">
                  <c:v>40905.875</c:v>
                </c:pt>
                <c:pt idx="17443">
                  <c:v>40905.916666666664</c:v>
                </c:pt>
                <c:pt idx="17444">
                  <c:v>40905.958333333336</c:v>
                </c:pt>
                <c:pt idx="17445">
                  <c:v>40906</c:v>
                </c:pt>
                <c:pt idx="17446">
                  <c:v>40906.041666666664</c:v>
                </c:pt>
                <c:pt idx="17447">
                  <c:v>40906.083333333336</c:v>
                </c:pt>
                <c:pt idx="17448">
                  <c:v>40906.125</c:v>
                </c:pt>
                <c:pt idx="17449">
                  <c:v>40906.166666666664</c:v>
                </c:pt>
                <c:pt idx="17450">
                  <c:v>40906.208333333336</c:v>
                </c:pt>
                <c:pt idx="17451">
                  <c:v>40906.25</c:v>
                </c:pt>
                <c:pt idx="17452">
                  <c:v>40906.291666666664</c:v>
                </c:pt>
                <c:pt idx="17453">
                  <c:v>40906.333333333336</c:v>
                </c:pt>
                <c:pt idx="17454">
                  <c:v>40906.375</c:v>
                </c:pt>
                <c:pt idx="17455">
                  <c:v>40906.416666666664</c:v>
                </c:pt>
                <c:pt idx="17456">
                  <c:v>40906.458333333336</c:v>
                </c:pt>
                <c:pt idx="17457">
                  <c:v>40906.5</c:v>
                </c:pt>
                <c:pt idx="17458">
                  <c:v>40906.541666666664</c:v>
                </c:pt>
                <c:pt idx="17459">
                  <c:v>40906.583333333336</c:v>
                </c:pt>
                <c:pt idx="17460">
                  <c:v>40906.625</c:v>
                </c:pt>
                <c:pt idx="17461">
                  <c:v>40906.666666666664</c:v>
                </c:pt>
                <c:pt idx="17462">
                  <c:v>40906.708333333336</c:v>
                </c:pt>
                <c:pt idx="17463">
                  <c:v>40906.75</c:v>
                </c:pt>
                <c:pt idx="17464">
                  <c:v>40906.791666666664</c:v>
                </c:pt>
                <c:pt idx="17465">
                  <c:v>40906.833333333336</c:v>
                </c:pt>
                <c:pt idx="17466">
                  <c:v>40906.875</c:v>
                </c:pt>
                <c:pt idx="17467">
                  <c:v>40906.916666666664</c:v>
                </c:pt>
                <c:pt idx="17468">
                  <c:v>40906.958333333336</c:v>
                </c:pt>
                <c:pt idx="17469">
                  <c:v>40907</c:v>
                </c:pt>
                <c:pt idx="17470">
                  <c:v>40907.041666666664</c:v>
                </c:pt>
                <c:pt idx="17471">
                  <c:v>40907.083333333336</c:v>
                </c:pt>
                <c:pt idx="17472">
                  <c:v>40907.125</c:v>
                </c:pt>
                <c:pt idx="17473">
                  <c:v>40907.166666666664</c:v>
                </c:pt>
                <c:pt idx="17474">
                  <c:v>40907.208333333336</c:v>
                </c:pt>
                <c:pt idx="17475">
                  <c:v>40907.25</c:v>
                </c:pt>
                <c:pt idx="17476">
                  <c:v>40907.291666666664</c:v>
                </c:pt>
                <c:pt idx="17477">
                  <c:v>40907.333333333336</c:v>
                </c:pt>
                <c:pt idx="17478">
                  <c:v>40907.375</c:v>
                </c:pt>
                <c:pt idx="17479">
                  <c:v>40907.416666666664</c:v>
                </c:pt>
                <c:pt idx="17480">
                  <c:v>40907.458333333336</c:v>
                </c:pt>
                <c:pt idx="17481">
                  <c:v>40907.5</c:v>
                </c:pt>
                <c:pt idx="17482">
                  <c:v>40907.541666666664</c:v>
                </c:pt>
                <c:pt idx="17483">
                  <c:v>40907.583333333336</c:v>
                </c:pt>
                <c:pt idx="17484">
                  <c:v>40907.625</c:v>
                </c:pt>
                <c:pt idx="17485">
                  <c:v>40907.666666666664</c:v>
                </c:pt>
                <c:pt idx="17486">
                  <c:v>40907.708333333336</c:v>
                </c:pt>
                <c:pt idx="17487">
                  <c:v>40907.75</c:v>
                </c:pt>
                <c:pt idx="17488">
                  <c:v>40907.791666666664</c:v>
                </c:pt>
                <c:pt idx="17489">
                  <c:v>40907.833333333336</c:v>
                </c:pt>
                <c:pt idx="17490">
                  <c:v>40907.875</c:v>
                </c:pt>
                <c:pt idx="17491">
                  <c:v>40907.916666666664</c:v>
                </c:pt>
                <c:pt idx="17492">
                  <c:v>40907.958333333336</c:v>
                </c:pt>
                <c:pt idx="17493">
                  <c:v>40908</c:v>
                </c:pt>
                <c:pt idx="17494">
                  <c:v>40908.041666666664</c:v>
                </c:pt>
                <c:pt idx="17495">
                  <c:v>40908.083333333336</c:v>
                </c:pt>
                <c:pt idx="17496">
                  <c:v>40908.125</c:v>
                </c:pt>
                <c:pt idx="17497">
                  <c:v>40908.166666666664</c:v>
                </c:pt>
                <c:pt idx="17498">
                  <c:v>40908.208333333336</c:v>
                </c:pt>
                <c:pt idx="17499">
                  <c:v>40908.25</c:v>
                </c:pt>
                <c:pt idx="17500">
                  <c:v>40908.291666666664</c:v>
                </c:pt>
                <c:pt idx="17501">
                  <c:v>40908.333333333336</c:v>
                </c:pt>
                <c:pt idx="17502">
                  <c:v>40908.375</c:v>
                </c:pt>
                <c:pt idx="17503">
                  <c:v>40908.416666666664</c:v>
                </c:pt>
                <c:pt idx="17504">
                  <c:v>40908.458333333336</c:v>
                </c:pt>
                <c:pt idx="17505">
                  <c:v>40908.5</c:v>
                </c:pt>
                <c:pt idx="17506">
                  <c:v>40908.541666666664</c:v>
                </c:pt>
                <c:pt idx="17507">
                  <c:v>40908.583333333336</c:v>
                </c:pt>
                <c:pt idx="17508">
                  <c:v>40908.625</c:v>
                </c:pt>
                <c:pt idx="17509">
                  <c:v>40908.666666666664</c:v>
                </c:pt>
                <c:pt idx="17510">
                  <c:v>40908.708333333336</c:v>
                </c:pt>
                <c:pt idx="17511">
                  <c:v>40908.75</c:v>
                </c:pt>
                <c:pt idx="17512">
                  <c:v>40908.791666666664</c:v>
                </c:pt>
                <c:pt idx="17513">
                  <c:v>40908.833333333336</c:v>
                </c:pt>
                <c:pt idx="17514">
                  <c:v>40908.875</c:v>
                </c:pt>
                <c:pt idx="17515">
                  <c:v>40908.916666666664</c:v>
                </c:pt>
                <c:pt idx="17516">
                  <c:v>40908.958333333336</c:v>
                </c:pt>
                <c:pt idx="17517">
                  <c:v>40909</c:v>
                </c:pt>
                <c:pt idx="17518">
                  <c:v>40909.041666666664</c:v>
                </c:pt>
                <c:pt idx="17519">
                  <c:v>40909.083333333336</c:v>
                </c:pt>
                <c:pt idx="17520">
                  <c:v>40909.125</c:v>
                </c:pt>
                <c:pt idx="17521">
                  <c:v>40909.166666666664</c:v>
                </c:pt>
                <c:pt idx="17522">
                  <c:v>40909.208333333336</c:v>
                </c:pt>
                <c:pt idx="17523">
                  <c:v>40909.25</c:v>
                </c:pt>
                <c:pt idx="17524">
                  <c:v>40909.291666666664</c:v>
                </c:pt>
                <c:pt idx="17525">
                  <c:v>40909.333333333336</c:v>
                </c:pt>
                <c:pt idx="17526">
                  <c:v>40909.375</c:v>
                </c:pt>
                <c:pt idx="17527">
                  <c:v>40909.416666666664</c:v>
                </c:pt>
                <c:pt idx="17528">
                  <c:v>40909.458333333336</c:v>
                </c:pt>
                <c:pt idx="17529">
                  <c:v>40909.5</c:v>
                </c:pt>
                <c:pt idx="17530">
                  <c:v>40909.541666666664</c:v>
                </c:pt>
                <c:pt idx="17531">
                  <c:v>40909.583333333336</c:v>
                </c:pt>
                <c:pt idx="17532">
                  <c:v>40909.625</c:v>
                </c:pt>
                <c:pt idx="17533">
                  <c:v>40909.666666666664</c:v>
                </c:pt>
                <c:pt idx="17534">
                  <c:v>40909.708333333336</c:v>
                </c:pt>
                <c:pt idx="17535">
                  <c:v>40909.75</c:v>
                </c:pt>
                <c:pt idx="17536">
                  <c:v>40909.791666666664</c:v>
                </c:pt>
                <c:pt idx="17537">
                  <c:v>40909.833333333336</c:v>
                </c:pt>
                <c:pt idx="17538">
                  <c:v>40909.875</c:v>
                </c:pt>
                <c:pt idx="17539">
                  <c:v>40909.916666666664</c:v>
                </c:pt>
                <c:pt idx="17540">
                  <c:v>40909.958333333336</c:v>
                </c:pt>
                <c:pt idx="17541">
                  <c:v>40910</c:v>
                </c:pt>
                <c:pt idx="17542">
                  <c:v>40910.041666666664</c:v>
                </c:pt>
                <c:pt idx="17543">
                  <c:v>40910.083333333336</c:v>
                </c:pt>
                <c:pt idx="17544">
                  <c:v>40910.125</c:v>
                </c:pt>
                <c:pt idx="17545">
                  <c:v>40910.166666666664</c:v>
                </c:pt>
                <c:pt idx="17546">
                  <c:v>40910.208333333336</c:v>
                </c:pt>
                <c:pt idx="17547">
                  <c:v>40910.25</c:v>
                </c:pt>
                <c:pt idx="17548">
                  <c:v>40910.291666666664</c:v>
                </c:pt>
                <c:pt idx="17549">
                  <c:v>40910.333333333336</c:v>
                </c:pt>
                <c:pt idx="17550">
                  <c:v>40910.375</c:v>
                </c:pt>
                <c:pt idx="17551">
                  <c:v>40910.416666666664</c:v>
                </c:pt>
                <c:pt idx="17552">
                  <c:v>40910.458333333336</c:v>
                </c:pt>
                <c:pt idx="17553">
                  <c:v>40910.5</c:v>
                </c:pt>
                <c:pt idx="17554">
                  <c:v>40910.541666666664</c:v>
                </c:pt>
                <c:pt idx="17555">
                  <c:v>40910.583333333336</c:v>
                </c:pt>
                <c:pt idx="17556">
                  <c:v>40910.625</c:v>
                </c:pt>
                <c:pt idx="17557">
                  <c:v>40910.666666666664</c:v>
                </c:pt>
                <c:pt idx="17558">
                  <c:v>40910.708333333336</c:v>
                </c:pt>
                <c:pt idx="17559">
                  <c:v>40910.75</c:v>
                </c:pt>
                <c:pt idx="17560">
                  <c:v>40910.791666666664</c:v>
                </c:pt>
                <c:pt idx="17561">
                  <c:v>40910.833333333336</c:v>
                </c:pt>
                <c:pt idx="17562">
                  <c:v>40910.875</c:v>
                </c:pt>
                <c:pt idx="17563">
                  <c:v>40910.916666666664</c:v>
                </c:pt>
                <c:pt idx="17564">
                  <c:v>40910.958333333336</c:v>
                </c:pt>
                <c:pt idx="17565">
                  <c:v>40911</c:v>
                </c:pt>
                <c:pt idx="17566">
                  <c:v>40911.041666666664</c:v>
                </c:pt>
                <c:pt idx="17567">
                  <c:v>40911.083333333336</c:v>
                </c:pt>
                <c:pt idx="17568">
                  <c:v>40911.125</c:v>
                </c:pt>
                <c:pt idx="17569">
                  <c:v>40911.166666666664</c:v>
                </c:pt>
                <c:pt idx="17570">
                  <c:v>40911.208333333336</c:v>
                </c:pt>
                <c:pt idx="17571">
                  <c:v>40911.25</c:v>
                </c:pt>
                <c:pt idx="17572">
                  <c:v>40911.291666666664</c:v>
                </c:pt>
                <c:pt idx="17573">
                  <c:v>40911.333333333336</c:v>
                </c:pt>
                <c:pt idx="17574">
                  <c:v>40911.375</c:v>
                </c:pt>
                <c:pt idx="17575">
                  <c:v>40911.416666666664</c:v>
                </c:pt>
                <c:pt idx="17576">
                  <c:v>40911.458333333336</c:v>
                </c:pt>
                <c:pt idx="17577">
                  <c:v>40911.5</c:v>
                </c:pt>
                <c:pt idx="17578">
                  <c:v>40911.541666666664</c:v>
                </c:pt>
                <c:pt idx="17579">
                  <c:v>40911.583333333336</c:v>
                </c:pt>
                <c:pt idx="17580">
                  <c:v>40911.625</c:v>
                </c:pt>
                <c:pt idx="17581">
                  <c:v>40911.666666666664</c:v>
                </c:pt>
                <c:pt idx="17582">
                  <c:v>40911.708333333336</c:v>
                </c:pt>
                <c:pt idx="17583">
                  <c:v>40911.75</c:v>
                </c:pt>
                <c:pt idx="17584">
                  <c:v>40911.791666666664</c:v>
                </c:pt>
                <c:pt idx="17585">
                  <c:v>40911.833333333336</c:v>
                </c:pt>
                <c:pt idx="17586">
                  <c:v>40911.875</c:v>
                </c:pt>
                <c:pt idx="17587">
                  <c:v>40911.916666666664</c:v>
                </c:pt>
                <c:pt idx="17588">
                  <c:v>40911.958333333336</c:v>
                </c:pt>
                <c:pt idx="17589">
                  <c:v>40912</c:v>
                </c:pt>
                <c:pt idx="17590">
                  <c:v>40912.041666666664</c:v>
                </c:pt>
                <c:pt idx="17591">
                  <c:v>40912.083333333336</c:v>
                </c:pt>
                <c:pt idx="17592">
                  <c:v>40912.125</c:v>
                </c:pt>
                <c:pt idx="17593">
                  <c:v>40912.166666666664</c:v>
                </c:pt>
                <c:pt idx="17594">
                  <c:v>40912.208333333336</c:v>
                </c:pt>
                <c:pt idx="17595">
                  <c:v>40912.25</c:v>
                </c:pt>
                <c:pt idx="17596">
                  <c:v>40912.291666666664</c:v>
                </c:pt>
                <c:pt idx="17597">
                  <c:v>40912.333333333336</c:v>
                </c:pt>
                <c:pt idx="17598">
                  <c:v>40912.375</c:v>
                </c:pt>
                <c:pt idx="17599">
                  <c:v>40912.416666666664</c:v>
                </c:pt>
                <c:pt idx="17600">
                  <c:v>40912.458333333336</c:v>
                </c:pt>
                <c:pt idx="17601">
                  <c:v>40912.5</c:v>
                </c:pt>
                <c:pt idx="17602">
                  <c:v>40912.541666666664</c:v>
                </c:pt>
                <c:pt idx="17603">
                  <c:v>40912.583333333336</c:v>
                </c:pt>
                <c:pt idx="17604">
                  <c:v>40912.625</c:v>
                </c:pt>
                <c:pt idx="17605">
                  <c:v>40912.666666666664</c:v>
                </c:pt>
                <c:pt idx="17606">
                  <c:v>40912.708333333336</c:v>
                </c:pt>
                <c:pt idx="17607">
                  <c:v>40912.75</c:v>
                </c:pt>
                <c:pt idx="17608">
                  <c:v>40912.791666666664</c:v>
                </c:pt>
                <c:pt idx="17609">
                  <c:v>40912.833333333336</c:v>
                </c:pt>
                <c:pt idx="17610">
                  <c:v>40912.875</c:v>
                </c:pt>
                <c:pt idx="17611">
                  <c:v>40912.916666666664</c:v>
                </c:pt>
                <c:pt idx="17612">
                  <c:v>40912.958333333336</c:v>
                </c:pt>
                <c:pt idx="17613">
                  <c:v>40913</c:v>
                </c:pt>
                <c:pt idx="17614">
                  <c:v>40913.041666666664</c:v>
                </c:pt>
                <c:pt idx="17615">
                  <c:v>40913.083333333336</c:v>
                </c:pt>
                <c:pt idx="17616">
                  <c:v>40913.125</c:v>
                </c:pt>
                <c:pt idx="17617">
                  <c:v>40913.166666666664</c:v>
                </c:pt>
                <c:pt idx="17618">
                  <c:v>40913.208333333336</c:v>
                </c:pt>
                <c:pt idx="17619">
                  <c:v>40913.25</c:v>
                </c:pt>
                <c:pt idx="17620">
                  <c:v>40913.291666666664</c:v>
                </c:pt>
                <c:pt idx="17621">
                  <c:v>40913.333333333336</c:v>
                </c:pt>
                <c:pt idx="17622">
                  <c:v>40913.375</c:v>
                </c:pt>
                <c:pt idx="17623">
                  <c:v>40913.416666666664</c:v>
                </c:pt>
                <c:pt idx="17624">
                  <c:v>40913.458333333336</c:v>
                </c:pt>
                <c:pt idx="17625">
                  <c:v>40913.5</c:v>
                </c:pt>
                <c:pt idx="17626">
                  <c:v>40913.541666666664</c:v>
                </c:pt>
                <c:pt idx="17627">
                  <c:v>40913.583333333336</c:v>
                </c:pt>
                <c:pt idx="17628">
                  <c:v>40913.625</c:v>
                </c:pt>
                <c:pt idx="17629">
                  <c:v>40913.666666666664</c:v>
                </c:pt>
                <c:pt idx="17630">
                  <c:v>40913.708333333336</c:v>
                </c:pt>
                <c:pt idx="17631">
                  <c:v>40913.75</c:v>
                </c:pt>
                <c:pt idx="17632">
                  <c:v>40913.791666666664</c:v>
                </c:pt>
                <c:pt idx="17633">
                  <c:v>40913.833333333336</c:v>
                </c:pt>
                <c:pt idx="17634">
                  <c:v>40913.875</c:v>
                </c:pt>
                <c:pt idx="17635">
                  <c:v>40913.916666666664</c:v>
                </c:pt>
                <c:pt idx="17636">
                  <c:v>40913.958333333336</c:v>
                </c:pt>
                <c:pt idx="17637">
                  <c:v>40914</c:v>
                </c:pt>
                <c:pt idx="17638">
                  <c:v>40914.041666666664</c:v>
                </c:pt>
                <c:pt idx="17639">
                  <c:v>40914.083333333336</c:v>
                </c:pt>
                <c:pt idx="17640">
                  <c:v>40914.125</c:v>
                </c:pt>
                <c:pt idx="17641">
                  <c:v>40914.166666666664</c:v>
                </c:pt>
                <c:pt idx="17642">
                  <c:v>40914.208333333336</c:v>
                </c:pt>
                <c:pt idx="17643">
                  <c:v>40914.25</c:v>
                </c:pt>
                <c:pt idx="17644">
                  <c:v>40914.291666666664</c:v>
                </c:pt>
                <c:pt idx="17645">
                  <c:v>40914.333333333336</c:v>
                </c:pt>
                <c:pt idx="17646">
                  <c:v>40914.375</c:v>
                </c:pt>
                <c:pt idx="17647">
                  <c:v>40914.416666666664</c:v>
                </c:pt>
                <c:pt idx="17648">
                  <c:v>40914.458333333336</c:v>
                </c:pt>
                <c:pt idx="17649">
                  <c:v>40914.5</c:v>
                </c:pt>
                <c:pt idx="17650">
                  <c:v>40914.541666666664</c:v>
                </c:pt>
                <c:pt idx="17651">
                  <c:v>40914.583333333336</c:v>
                </c:pt>
                <c:pt idx="17652">
                  <c:v>40914.625</c:v>
                </c:pt>
                <c:pt idx="17653">
                  <c:v>40914.666666666664</c:v>
                </c:pt>
                <c:pt idx="17654">
                  <c:v>40914.708333333336</c:v>
                </c:pt>
                <c:pt idx="17655">
                  <c:v>40914.75</c:v>
                </c:pt>
                <c:pt idx="17656">
                  <c:v>40914.791666666664</c:v>
                </c:pt>
                <c:pt idx="17657">
                  <c:v>40914.833333333336</c:v>
                </c:pt>
                <c:pt idx="17658">
                  <c:v>40914.875</c:v>
                </c:pt>
                <c:pt idx="17659">
                  <c:v>40914.916666666664</c:v>
                </c:pt>
                <c:pt idx="17660">
                  <c:v>40914.958333333336</c:v>
                </c:pt>
                <c:pt idx="17661">
                  <c:v>40915</c:v>
                </c:pt>
                <c:pt idx="17662">
                  <c:v>40915.041666666664</c:v>
                </c:pt>
                <c:pt idx="17663">
                  <c:v>40915.083333333336</c:v>
                </c:pt>
                <c:pt idx="17664">
                  <c:v>40915.125</c:v>
                </c:pt>
                <c:pt idx="17665">
                  <c:v>40915.166666666664</c:v>
                </c:pt>
                <c:pt idx="17666">
                  <c:v>40915.208333333336</c:v>
                </c:pt>
                <c:pt idx="17667">
                  <c:v>40915.25</c:v>
                </c:pt>
                <c:pt idx="17668">
                  <c:v>40915.291666666664</c:v>
                </c:pt>
                <c:pt idx="17669">
                  <c:v>40915.333333333336</c:v>
                </c:pt>
                <c:pt idx="17670">
                  <c:v>40915.375</c:v>
                </c:pt>
                <c:pt idx="17671">
                  <c:v>40915.416666666664</c:v>
                </c:pt>
                <c:pt idx="17672">
                  <c:v>40915.458333333336</c:v>
                </c:pt>
                <c:pt idx="17673">
                  <c:v>40915.5</c:v>
                </c:pt>
                <c:pt idx="17674">
                  <c:v>40915.541666666664</c:v>
                </c:pt>
                <c:pt idx="17675">
                  <c:v>40915.583333333336</c:v>
                </c:pt>
                <c:pt idx="17676">
                  <c:v>40915.625</c:v>
                </c:pt>
                <c:pt idx="17677">
                  <c:v>40915.666666666664</c:v>
                </c:pt>
                <c:pt idx="17678">
                  <c:v>40915.708333333336</c:v>
                </c:pt>
                <c:pt idx="17679">
                  <c:v>40915.75</c:v>
                </c:pt>
                <c:pt idx="17680">
                  <c:v>40915.791666666664</c:v>
                </c:pt>
                <c:pt idx="17681">
                  <c:v>40915.833333333336</c:v>
                </c:pt>
                <c:pt idx="17682">
                  <c:v>40915.875</c:v>
                </c:pt>
                <c:pt idx="17683">
                  <c:v>40915.916666666664</c:v>
                </c:pt>
                <c:pt idx="17684">
                  <c:v>40915.958333333336</c:v>
                </c:pt>
                <c:pt idx="17685">
                  <c:v>40916</c:v>
                </c:pt>
                <c:pt idx="17686">
                  <c:v>40916.041666666664</c:v>
                </c:pt>
                <c:pt idx="17687">
                  <c:v>40916.083333333336</c:v>
                </c:pt>
                <c:pt idx="17688">
                  <c:v>40916.125</c:v>
                </c:pt>
                <c:pt idx="17689">
                  <c:v>40916.166666666664</c:v>
                </c:pt>
                <c:pt idx="17690">
                  <c:v>40916.208333333336</c:v>
                </c:pt>
                <c:pt idx="17691">
                  <c:v>40916.25</c:v>
                </c:pt>
                <c:pt idx="17692">
                  <c:v>40916.291666666664</c:v>
                </c:pt>
                <c:pt idx="17693">
                  <c:v>40916.333333333336</c:v>
                </c:pt>
                <c:pt idx="17694">
                  <c:v>40916.375</c:v>
                </c:pt>
                <c:pt idx="17695">
                  <c:v>40916.416666666664</c:v>
                </c:pt>
                <c:pt idx="17696">
                  <c:v>40916.458333333336</c:v>
                </c:pt>
                <c:pt idx="17697">
                  <c:v>40916.5</c:v>
                </c:pt>
                <c:pt idx="17698">
                  <c:v>40916.541666666664</c:v>
                </c:pt>
                <c:pt idx="17699">
                  <c:v>40916.583333333336</c:v>
                </c:pt>
                <c:pt idx="17700">
                  <c:v>40916.625</c:v>
                </c:pt>
                <c:pt idx="17701">
                  <c:v>40916.666666666664</c:v>
                </c:pt>
                <c:pt idx="17702">
                  <c:v>40916.708333333336</c:v>
                </c:pt>
                <c:pt idx="17703">
                  <c:v>40916.75</c:v>
                </c:pt>
                <c:pt idx="17704">
                  <c:v>40916.791666666664</c:v>
                </c:pt>
                <c:pt idx="17705">
                  <c:v>40916.833333333336</c:v>
                </c:pt>
                <c:pt idx="17706">
                  <c:v>40916.875</c:v>
                </c:pt>
                <c:pt idx="17707">
                  <c:v>40916.916666666664</c:v>
                </c:pt>
                <c:pt idx="17708">
                  <c:v>40916.958333333336</c:v>
                </c:pt>
                <c:pt idx="17709">
                  <c:v>40917</c:v>
                </c:pt>
                <c:pt idx="17710">
                  <c:v>40917.041666666664</c:v>
                </c:pt>
                <c:pt idx="17711">
                  <c:v>40917.083333333336</c:v>
                </c:pt>
                <c:pt idx="17712">
                  <c:v>40917.125</c:v>
                </c:pt>
                <c:pt idx="17713">
                  <c:v>40917.166666666664</c:v>
                </c:pt>
                <c:pt idx="17714">
                  <c:v>40917.208333333336</c:v>
                </c:pt>
                <c:pt idx="17715">
                  <c:v>40917.25</c:v>
                </c:pt>
                <c:pt idx="17716">
                  <c:v>40917.291666666664</c:v>
                </c:pt>
                <c:pt idx="17717">
                  <c:v>40917.333333333336</c:v>
                </c:pt>
                <c:pt idx="17718">
                  <c:v>40917.375</c:v>
                </c:pt>
                <c:pt idx="17719">
                  <c:v>40917.416666666664</c:v>
                </c:pt>
                <c:pt idx="17720">
                  <c:v>40917.458333333336</c:v>
                </c:pt>
                <c:pt idx="17721">
                  <c:v>40917.5</c:v>
                </c:pt>
                <c:pt idx="17722">
                  <c:v>40917.541666666664</c:v>
                </c:pt>
                <c:pt idx="17723">
                  <c:v>40917.583333333336</c:v>
                </c:pt>
                <c:pt idx="17724">
                  <c:v>40917.625</c:v>
                </c:pt>
                <c:pt idx="17725">
                  <c:v>40917.666666666664</c:v>
                </c:pt>
                <c:pt idx="17726">
                  <c:v>40917.708333333336</c:v>
                </c:pt>
                <c:pt idx="17727">
                  <c:v>40917.75</c:v>
                </c:pt>
                <c:pt idx="17728">
                  <c:v>40917.791666666664</c:v>
                </c:pt>
                <c:pt idx="17729">
                  <c:v>40917.833333333336</c:v>
                </c:pt>
                <c:pt idx="17730">
                  <c:v>40917.875</c:v>
                </c:pt>
                <c:pt idx="17731">
                  <c:v>40917.916666666664</c:v>
                </c:pt>
                <c:pt idx="17732">
                  <c:v>40917.958333333336</c:v>
                </c:pt>
                <c:pt idx="17733">
                  <c:v>40918</c:v>
                </c:pt>
                <c:pt idx="17734">
                  <c:v>40918.041666666664</c:v>
                </c:pt>
                <c:pt idx="17735">
                  <c:v>40918.083333333336</c:v>
                </c:pt>
                <c:pt idx="17736">
                  <c:v>40918.125</c:v>
                </c:pt>
                <c:pt idx="17737">
                  <c:v>40918.166666666664</c:v>
                </c:pt>
                <c:pt idx="17738">
                  <c:v>40918.208333333336</c:v>
                </c:pt>
                <c:pt idx="17739">
                  <c:v>40918.25</c:v>
                </c:pt>
                <c:pt idx="17740">
                  <c:v>40918.291666666664</c:v>
                </c:pt>
                <c:pt idx="17741">
                  <c:v>40918.333333333336</c:v>
                </c:pt>
                <c:pt idx="17742">
                  <c:v>40918.375</c:v>
                </c:pt>
                <c:pt idx="17743">
                  <c:v>40918.416666666664</c:v>
                </c:pt>
                <c:pt idx="17744">
                  <c:v>40918.458333333336</c:v>
                </c:pt>
                <c:pt idx="17745">
                  <c:v>40918.5</c:v>
                </c:pt>
                <c:pt idx="17746">
                  <c:v>40918.541666666664</c:v>
                </c:pt>
                <c:pt idx="17747">
                  <c:v>40918.583333333336</c:v>
                </c:pt>
                <c:pt idx="17748">
                  <c:v>40918.625</c:v>
                </c:pt>
                <c:pt idx="17749">
                  <c:v>40918.666666666664</c:v>
                </c:pt>
                <c:pt idx="17750">
                  <c:v>40918.708333333336</c:v>
                </c:pt>
                <c:pt idx="17751">
                  <c:v>40918.75</c:v>
                </c:pt>
                <c:pt idx="17752">
                  <c:v>40918.791666666664</c:v>
                </c:pt>
                <c:pt idx="17753">
                  <c:v>40918.833333333336</c:v>
                </c:pt>
                <c:pt idx="17754">
                  <c:v>40918.875</c:v>
                </c:pt>
                <c:pt idx="17755">
                  <c:v>40918.916666666664</c:v>
                </c:pt>
                <c:pt idx="17756">
                  <c:v>40918.958333333336</c:v>
                </c:pt>
                <c:pt idx="17757">
                  <c:v>40919</c:v>
                </c:pt>
                <c:pt idx="17758">
                  <c:v>40919.041666666664</c:v>
                </c:pt>
                <c:pt idx="17759">
                  <c:v>40919.083333333336</c:v>
                </c:pt>
                <c:pt idx="17760">
                  <c:v>40919.125</c:v>
                </c:pt>
                <c:pt idx="17761">
                  <c:v>40919.166666666664</c:v>
                </c:pt>
                <c:pt idx="17762">
                  <c:v>40919.208333333336</c:v>
                </c:pt>
                <c:pt idx="17763">
                  <c:v>40919.25</c:v>
                </c:pt>
                <c:pt idx="17764">
                  <c:v>40919.291666666664</c:v>
                </c:pt>
                <c:pt idx="17765">
                  <c:v>40919.333333333336</c:v>
                </c:pt>
                <c:pt idx="17766">
                  <c:v>40919.375</c:v>
                </c:pt>
                <c:pt idx="17767">
                  <c:v>40919.416666666664</c:v>
                </c:pt>
                <c:pt idx="17768">
                  <c:v>40919.458333333336</c:v>
                </c:pt>
                <c:pt idx="17769">
                  <c:v>40919.5</c:v>
                </c:pt>
                <c:pt idx="17770">
                  <c:v>40919.541666666664</c:v>
                </c:pt>
                <c:pt idx="17771">
                  <c:v>40919.583333333336</c:v>
                </c:pt>
                <c:pt idx="17772">
                  <c:v>40919.625</c:v>
                </c:pt>
                <c:pt idx="17773">
                  <c:v>40919.666666666664</c:v>
                </c:pt>
                <c:pt idx="17774">
                  <c:v>40919.708333333336</c:v>
                </c:pt>
                <c:pt idx="17775">
                  <c:v>40919.75</c:v>
                </c:pt>
                <c:pt idx="17776">
                  <c:v>40919.791666666664</c:v>
                </c:pt>
                <c:pt idx="17777">
                  <c:v>40919.833333333336</c:v>
                </c:pt>
                <c:pt idx="17778">
                  <c:v>40919.875</c:v>
                </c:pt>
                <c:pt idx="17779">
                  <c:v>40919.916666666664</c:v>
                </c:pt>
                <c:pt idx="17780">
                  <c:v>40919.958333333336</c:v>
                </c:pt>
                <c:pt idx="17781">
                  <c:v>40920</c:v>
                </c:pt>
                <c:pt idx="17782">
                  <c:v>40920.041666666664</c:v>
                </c:pt>
                <c:pt idx="17783">
                  <c:v>40920.083333333336</c:v>
                </c:pt>
                <c:pt idx="17784">
                  <c:v>40920.125</c:v>
                </c:pt>
                <c:pt idx="17785">
                  <c:v>40920.166666666664</c:v>
                </c:pt>
                <c:pt idx="17786">
                  <c:v>40920.208333333336</c:v>
                </c:pt>
                <c:pt idx="17787">
                  <c:v>40920.25</c:v>
                </c:pt>
                <c:pt idx="17788">
                  <c:v>40920.291666666664</c:v>
                </c:pt>
                <c:pt idx="17789">
                  <c:v>40920.333333333336</c:v>
                </c:pt>
                <c:pt idx="17790">
                  <c:v>40920.375</c:v>
                </c:pt>
                <c:pt idx="17791">
                  <c:v>40920.416666666664</c:v>
                </c:pt>
                <c:pt idx="17792">
                  <c:v>40920.458333333336</c:v>
                </c:pt>
                <c:pt idx="17793">
                  <c:v>40920.5</c:v>
                </c:pt>
                <c:pt idx="17794">
                  <c:v>40920.541666666664</c:v>
                </c:pt>
                <c:pt idx="17795">
                  <c:v>40920.583333333336</c:v>
                </c:pt>
                <c:pt idx="17796">
                  <c:v>40920.625</c:v>
                </c:pt>
                <c:pt idx="17797">
                  <c:v>40920.666666666664</c:v>
                </c:pt>
                <c:pt idx="17798">
                  <c:v>40920.708333333336</c:v>
                </c:pt>
                <c:pt idx="17799">
                  <c:v>40920.75</c:v>
                </c:pt>
                <c:pt idx="17800">
                  <c:v>40920.791666666664</c:v>
                </c:pt>
                <c:pt idx="17801">
                  <c:v>40920.833333333336</c:v>
                </c:pt>
                <c:pt idx="17802">
                  <c:v>40920.875</c:v>
                </c:pt>
                <c:pt idx="17803">
                  <c:v>40920.916666666664</c:v>
                </c:pt>
                <c:pt idx="17804">
                  <c:v>40920.958333333336</c:v>
                </c:pt>
                <c:pt idx="17805">
                  <c:v>40921</c:v>
                </c:pt>
                <c:pt idx="17806">
                  <c:v>40921.041666666664</c:v>
                </c:pt>
                <c:pt idx="17807">
                  <c:v>40921.083333333336</c:v>
                </c:pt>
                <c:pt idx="17808">
                  <c:v>40921.125</c:v>
                </c:pt>
                <c:pt idx="17809">
                  <c:v>40921.166666666664</c:v>
                </c:pt>
                <c:pt idx="17810">
                  <c:v>40921.208333333336</c:v>
                </c:pt>
                <c:pt idx="17811">
                  <c:v>40921.25</c:v>
                </c:pt>
                <c:pt idx="17812">
                  <c:v>40921.291666666664</c:v>
                </c:pt>
                <c:pt idx="17813">
                  <c:v>40921.333333333336</c:v>
                </c:pt>
                <c:pt idx="17814">
                  <c:v>40921.375</c:v>
                </c:pt>
                <c:pt idx="17815">
                  <c:v>40921.416666666664</c:v>
                </c:pt>
                <c:pt idx="17816">
                  <c:v>40921.458333333336</c:v>
                </c:pt>
                <c:pt idx="17817">
                  <c:v>40921.5</c:v>
                </c:pt>
                <c:pt idx="17818">
                  <c:v>40921.541666666664</c:v>
                </c:pt>
                <c:pt idx="17819">
                  <c:v>40921.583333333336</c:v>
                </c:pt>
                <c:pt idx="17820">
                  <c:v>40921.625</c:v>
                </c:pt>
                <c:pt idx="17821">
                  <c:v>40921.666666666664</c:v>
                </c:pt>
                <c:pt idx="17822">
                  <c:v>40921.708333333336</c:v>
                </c:pt>
                <c:pt idx="17823">
                  <c:v>40921.75</c:v>
                </c:pt>
                <c:pt idx="17824">
                  <c:v>40921.791666666664</c:v>
                </c:pt>
                <c:pt idx="17825">
                  <c:v>40921.833333333336</c:v>
                </c:pt>
                <c:pt idx="17826">
                  <c:v>40921.875</c:v>
                </c:pt>
                <c:pt idx="17827">
                  <c:v>40921.916666666664</c:v>
                </c:pt>
                <c:pt idx="17828">
                  <c:v>40921.958333333336</c:v>
                </c:pt>
                <c:pt idx="17829">
                  <c:v>40922</c:v>
                </c:pt>
                <c:pt idx="17830">
                  <c:v>40922.041666666664</c:v>
                </c:pt>
                <c:pt idx="17831">
                  <c:v>40922.083333333336</c:v>
                </c:pt>
                <c:pt idx="17832">
                  <c:v>40922.125</c:v>
                </c:pt>
                <c:pt idx="17833">
                  <c:v>40922.166666666664</c:v>
                </c:pt>
                <c:pt idx="17834">
                  <c:v>40922.208333333336</c:v>
                </c:pt>
                <c:pt idx="17835">
                  <c:v>40922.25</c:v>
                </c:pt>
                <c:pt idx="17836">
                  <c:v>40922.291666666664</c:v>
                </c:pt>
                <c:pt idx="17837">
                  <c:v>40922.333333333336</c:v>
                </c:pt>
                <c:pt idx="17838">
                  <c:v>40922.375</c:v>
                </c:pt>
                <c:pt idx="17839">
                  <c:v>40922.416666666664</c:v>
                </c:pt>
                <c:pt idx="17840">
                  <c:v>40922.458333333336</c:v>
                </c:pt>
                <c:pt idx="17841">
                  <c:v>40922.5</c:v>
                </c:pt>
                <c:pt idx="17842">
                  <c:v>40922.541666666664</c:v>
                </c:pt>
                <c:pt idx="17843">
                  <c:v>40922.583333333336</c:v>
                </c:pt>
                <c:pt idx="17844">
                  <c:v>40922.625</c:v>
                </c:pt>
                <c:pt idx="17845">
                  <c:v>40922.666666666664</c:v>
                </c:pt>
                <c:pt idx="17846">
                  <c:v>40922.708333333336</c:v>
                </c:pt>
                <c:pt idx="17847">
                  <c:v>40922.75</c:v>
                </c:pt>
                <c:pt idx="17848">
                  <c:v>40922.791666666664</c:v>
                </c:pt>
                <c:pt idx="17849">
                  <c:v>40922.833333333336</c:v>
                </c:pt>
                <c:pt idx="17850">
                  <c:v>40922.875</c:v>
                </c:pt>
                <c:pt idx="17851">
                  <c:v>40922.916666666664</c:v>
                </c:pt>
                <c:pt idx="17852">
                  <c:v>40922.958333333336</c:v>
                </c:pt>
                <c:pt idx="17853">
                  <c:v>40923</c:v>
                </c:pt>
                <c:pt idx="17854">
                  <c:v>40923.041666666664</c:v>
                </c:pt>
                <c:pt idx="17855">
                  <c:v>40923.083333333336</c:v>
                </c:pt>
                <c:pt idx="17856">
                  <c:v>40923.125</c:v>
                </c:pt>
                <c:pt idx="17857">
                  <c:v>40923.166666666664</c:v>
                </c:pt>
                <c:pt idx="17858">
                  <c:v>40923.208333333336</c:v>
                </c:pt>
                <c:pt idx="17859">
                  <c:v>40923.25</c:v>
                </c:pt>
                <c:pt idx="17860">
                  <c:v>40923.291666666664</c:v>
                </c:pt>
                <c:pt idx="17861">
                  <c:v>40923.333333333336</c:v>
                </c:pt>
                <c:pt idx="17862">
                  <c:v>40923.375</c:v>
                </c:pt>
                <c:pt idx="17863">
                  <c:v>40923.416666666664</c:v>
                </c:pt>
                <c:pt idx="17864">
                  <c:v>40923.458333333336</c:v>
                </c:pt>
                <c:pt idx="17865">
                  <c:v>40923.5</c:v>
                </c:pt>
                <c:pt idx="17866">
                  <c:v>40923.541666666664</c:v>
                </c:pt>
                <c:pt idx="17867">
                  <c:v>40923.583333333336</c:v>
                </c:pt>
                <c:pt idx="17868">
                  <c:v>40923.625</c:v>
                </c:pt>
                <c:pt idx="17869">
                  <c:v>40923.666666666664</c:v>
                </c:pt>
                <c:pt idx="17870">
                  <c:v>40923.708333333336</c:v>
                </c:pt>
                <c:pt idx="17871">
                  <c:v>40923.75</c:v>
                </c:pt>
                <c:pt idx="17872">
                  <c:v>40923.791666666664</c:v>
                </c:pt>
                <c:pt idx="17873">
                  <c:v>40923.833333333336</c:v>
                </c:pt>
                <c:pt idx="17874">
                  <c:v>40923.875</c:v>
                </c:pt>
                <c:pt idx="17875">
                  <c:v>40923.916666666664</c:v>
                </c:pt>
                <c:pt idx="17876">
                  <c:v>40923.958333333336</c:v>
                </c:pt>
                <c:pt idx="17877">
                  <c:v>40924</c:v>
                </c:pt>
                <c:pt idx="17878">
                  <c:v>40924.041666666664</c:v>
                </c:pt>
                <c:pt idx="17879">
                  <c:v>40924.083333333336</c:v>
                </c:pt>
                <c:pt idx="17880">
                  <c:v>40924.125</c:v>
                </c:pt>
                <c:pt idx="17881">
                  <c:v>40924.166666666664</c:v>
                </c:pt>
                <c:pt idx="17882">
                  <c:v>40924.208333333336</c:v>
                </c:pt>
                <c:pt idx="17883">
                  <c:v>40924.25</c:v>
                </c:pt>
                <c:pt idx="17884">
                  <c:v>40924.291666666664</c:v>
                </c:pt>
                <c:pt idx="17885">
                  <c:v>40924.333333333336</c:v>
                </c:pt>
                <c:pt idx="17886">
                  <c:v>40924.375</c:v>
                </c:pt>
                <c:pt idx="17887">
                  <c:v>40924.416666666664</c:v>
                </c:pt>
                <c:pt idx="17888">
                  <c:v>40924.458333333336</c:v>
                </c:pt>
                <c:pt idx="17889">
                  <c:v>40924.5</c:v>
                </c:pt>
                <c:pt idx="17890">
                  <c:v>40924.541666666664</c:v>
                </c:pt>
                <c:pt idx="17891">
                  <c:v>40924.583333333336</c:v>
                </c:pt>
                <c:pt idx="17892">
                  <c:v>40924.625</c:v>
                </c:pt>
                <c:pt idx="17893">
                  <c:v>40924.666666666664</c:v>
                </c:pt>
                <c:pt idx="17894">
                  <c:v>40924.708333333336</c:v>
                </c:pt>
                <c:pt idx="17895">
                  <c:v>40924.75</c:v>
                </c:pt>
                <c:pt idx="17896">
                  <c:v>40924.791666666664</c:v>
                </c:pt>
                <c:pt idx="17897">
                  <c:v>40924.833333333336</c:v>
                </c:pt>
                <c:pt idx="17898">
                  <c:v>40924.875</c:v>
                </c:pt>
                <c:pt idx="17899">
                  <c:v>40924.916666666664</c:v>
                </c:pt>
                <c:pt idx="17900">
                  <c:v>40924.958333333336</c:v>
                </c:pt>
                <c:pt idx="17901">
                  <c:v>40925</c:v>
                </c:pt>
                <c:pt idx="17902">
                  <c:v>40925.041666666664</c:v>
                </c:pt>
                <c:pt idx="17903">
                  <c:v>40925.083333333336</c:v>
                </c:pt>
                <c:pt idx="17904">
                  <c:v>40925.125</c:v>
                </c:pt>
                <c:pt idx="17905">
                  <c:v>40925.166666666664</c:v>
                </c:pt>
                <c:pt idx="17906">
                  <c:v>40925.208333333336</c:v>
                </c:pt>
                <c:pt idx="17907">
                  <c:v>40925.25</c:v>
                </c:pt>
                <c:pt idx="17908">
                  <c:v>40925.291666666664</c:v>
                </c:pt>
                <c:pt idx="17909">
                  <c:v>40925.333333333336</c:v>
                </c:pt>
                <c:pt idx="17910">
                  <c:v>40925.375</c:v>
                </c:pt>
                <c:pt idx="17911">
                  <c:v>40925.416666666664</c:v>
                </c:pt>
                <c:pt idx="17912">
                  <c:v>40925.458333333336</c:v>
                </c:pt>
                <c:pt idx="17913">
                  <c:v>40925.5</c:v>
                </c:pt>
                <c:pt idx="17914">
                  <c:v>40925.541666666664</c:v>
                </c:pt>
                <c:pt idx="17915">
                  <c:v>40925.583333333336</c:v>
                </c:pt>
                <c:pt idx="17916">
                  <c:v>40925.625</c:v>
                </c:pt>
                <c:pt idx="17917">
                  <c:v>40925.666666666664</c:v>
                </c:pt>
                <c:pt idx="17918">
                  <c:v>40925.708333333336</c:v>
                </c:pt>
                <c:pt idx="17919">
                  <c:v>40925.75</c:v>
                </c:pt>
                <c:pt idx="17920">
                  <c:v>40925.791666666664</c:v>
                </c:pt>
                <c:pt idx="17921">
                  <c:v>40925.833333333336</c:v>
                </c:pt>
                <c:pt idx="17922">
                  <c:v>40925.875</c:v>
                </c:pt>
                <c:pt idx="17923">
                  <c:v>40925.916666666664</c:v>
                </c:pt>
                <c:pt idx="17924">
                  <c:v>40925.958333333336</c:v>
                </c:pt>
                <c:pt idx="17925">
                  <c:v>40926</c:v>
                </c:pt>
                <c:pt idx="17926">
                  <c:v>40926.041666666664</c:v>
                </c:pt>
                <c:pt idx="17927">
                  <c:v>40926.083333333336</c:v>
                </c:pt>
                <c:pt idx="17928">
                  <c:v>40926.125</c:v>
                </c:pt>
                <c:pt idx="17929">
                  <c:v>40926.166666666664</c:v>
                </c:pt>
                <c:pt idx="17930">
                  <c:v>40926.208333333336</c:v>
                </c:pt>
                <c:pt idx="17931">
                  <c:v>40926.25</c:v>
                </c:pt>
                <c:pt idx="17932">
                  <c:v>40926.291666666664</c:v>
                </c:pt>
                <c:pt idx="17933">
                  <c:v>40926.333333333336</c:v>
                </c:pt>
                <c:pt idx="17934">
                  <c:v>40926.375</c:v>
                </c:pt>
                <c:pt idx="17935">
                  <c:v>40926.416666666664</c:v>
                </c:pt>
                <c:pt idx="17936">
                  <c:v>40926.458333333336</c:v>
                </c:pt>
                <c:pt idx="17937">
                  <c:v>40926.5</c:v>
                </c:pt>
                <c:pt idx="17938">
                  <c:v>40926.541666666664</c:v>
                </c:pt>
                <c:pt idx="17939">
                  <c:v>40926.583333333336</c:v>
                </c:pt>
                <c:pt idx="17940">
                  <c:v>40926.625</c:v>
                </c:pt>
                <c:pt idx="17941">
                  <c:v>40926.666666666664</c:v>
                </c:pt>
                <c:pt idx="17942">
                  <c:v>40926.708333333336</c:v>
                </c:pt>
                <c:pt idx="17943">
                  <c:v>40926.75</c:v>
                </c:pt>
                <c:pt idx="17944">
                  <c:v>40926.791666666664</c:v>
                </c:pt>
                <c:pt idx="17945">
                  <c:v>40926.833333333336</c:v>
                </c:pt>
                <c:pt idx="17946">
                  <c:v>40926.875</c:v>
                </c:pt>
                <c:pt idx="17947">
                  <c:v>40926.916666666664</c:v>
                </c:pt>
                <c:pt idx="17948">
                  <c:v>40926.958333333336</c:v>
                </c:pt>
                <c:pt idx="17949">
                  <c:v>40927</c:v>
                </c:pt>
                <c:pt idx="17950">
                  <c:v>40927.041666666664</c:v>
                </c:pt>
                <c:pt idx="17951">
                  <c:v>40927.083333333336</c:v>
                </c:pt>
                <c:pt idx="17952">
                  <c:v>40927.125</c:v>
                </c:pt>
                <c:pt idx="17953">
                  <c:v>40927.166666666664</c:v>
                </c:pt>
                <c:pt idx="17954">
                  <c:v>40927.208333333336</c:v>
                </c:pt>
                <c:pt idx="17955">
                  <c:v>40927.25</c:v>
                </c:pt>
                <c:pt idx="17956">
                  <c:v>40927.291666666664</c:v>
                </c:pt>
                <c:pt idx="17957">
                  <c:v>40927.333333333336</c:v>
                </c:pt>
                <c:pt idx="17958">
                  <c:v>40927.375</c:v>
                </c:pt>
                <c:pt idx="17959">
                  <c:v>40927.416666666664</c:v>
                </c:pt>
                <c:pt idx="17960">
                  <c:v>40927.458333333336</c:v>
                </c:pt>
                <c:pt idx="17961">
                  <c:v>40927.5</c:v>
                </c:pt>
                <c:pt idx="17962">
                  <c:v>40927.541666666664</c:v>
                </c:pt>
                <c:pt idx="17963">
                  <c:v>40927.583333333336</c:v>
                </c:pt>
                <c:pt idx="17964">
                  <c:v>40927.625</c:v>
                </c:pt>
                <c:pt idx="17965">
                  <c:v>40927.666666666664</c:v>
                </c:pt>
                <c:pt idx="17966">
                  <c:v>40927.708333333336</c:v>
                </c:pt>
                <c:pt idx="17967">
                  <c:v>40927.75</c:v>
                </c:pt>
                <c:pt idx="17968">
                  <c:v>40927.791666666664</c:v>
                </c:pt>
                <c:pt idx="17969">
                  <c:v>40927.833333333336</c:v>
                </c:pt>
                <c:pt idx="17970">
                  <c:v>40927.875</c:v>
                </c:pt>
                <c:pt idx="17971">
                  <c:v>40927.916666666664</c:v>
                </c:pt>
                <c:pt idx="17972">
                  <c:v>40927.958333333336</c:v>
                </c:pt>
                <c:pt idx="17973">
                  <c:v>40928</c:v>
                </c:pt>
                <c:pt idx="17974">
                  <c:v>40928.041666666664</c:v>
                </c:pt>
                <c:pt idx="17975">
                  <c:v>40928.083333333336</c:v>
                </c:pt>
                <c:pt idx="17976">
                  <c:v>40928.125</c:v>
                </c:pt>
                <c:pt idx="17977">
                  <c:v>40928.166666666664</c:v>
                </c:pt>
                <c:pt idx="17978">
                  <c:v>40928.208333333336</c:v>
                </c:pt>
                <c:pt idx="17979">
                  <c:v>40928.25</c:v>
                </c:pt>
                <c:pt idx="17980">
                  <c:v>40928.291666666664</c:v>
                </c:pt>
                <c:pt idx="17981">
                  <c:v>40928.333333333336</c:v>
                </c:pt>
                <c:pt idx="17982">
                  <c:v>40928.375</c:v>
                </c:pt>
                <c:pt idx="17983">
                  <c:v>40928.416666666664</c:v>
                </c:pt>
                <c:pt idx="17984">
                  <c:v>40928.458333333336</c:v>
                </c:pt>
                <c:pt idx="17985">
                  <c:v>40928.5</c:v>
                </c:pt>
                <c:pt idx="17986">
                  <c:v>40928.541666666664</c:v>
                </c:pt>
                <c:pt idx="17987">
                  <c:v>40928.583333333336</c:v>
                </c:pt>
                <c:pt idx="17988">
                  <c:v>40928.625</c:v>
                </c:pt>
                <c:pt idx="17989">
                  <c:v>40928.666666666664</c:v>
                </c:pt>
                <c:pt idx="17990">
                  <c:v>40928.708333333336</c:v>
                </c:pt>
                <c:pt idx="17991">
                  <c:v>40928.75</c:v>
                </c:pt>
                <c:pt idx="17992">
                  <c:v>40928.791666666664</c:v>
                </c:pt>
                <c:pt idx="17993">
                  <c:v>40928.833333333336</c:v>
                </c:pt>
                <c:pt idx="17994">
                  <c:v>40928.875</c:v>
                </c:pt>
                <c:pt idx="17995">
                  <c:v>40928.916666666664</c:v>
                </c:pt>
                <c:pt idx="17996">
                  <c:v>40928.958333333336</c:v>
                </c:pt>
                <c:pt idx="17997">
                  <c:v>40929</c:v>
                </c:pt>
                <c:pt idx="17998">
                  <c:v>40929.041666666664</c:v>
                </c:pt>
                <c:pt idx="17999">
                  <c:v>40929.083333333336</c:v>
                </c:pt>
                <c:pt idx="18000">
                  <c:v>40929.125</c:v>
                </c:pt>
                <c:pt idx="18001">
                  <c:v>40929.166666666664</c:v>
                </c:pt>
                <c:pt idx="18002">
                  <c:v>40929.208333333336</c:v>
                </c:pt>
                <c:pt idx="18003">
                  <c:v>40929.25</c:v>
                </c:pt>
                <c:pt idx="18004">
                  <c:v>40929.291666666664</c:v>
                </c:pt>
                <c:pt idx="18005">
                  <c:v>40929.333333333336</c:v>
                </c:pt>
                <c:pt idx="18006">
                  <c:v>40929.375</c:v>
                </c:pt>
                <c:pt idx="18007">
                  <c:v>40929.416666666664</c:v>
                </c:pt>
                <c:pt idx="18008">
                  <c:v>40929.458333333336</c:v>
                </c:pt>
                <c:pt idx="18009">
                  <c:v>40929.5</c:v>
                </c:pt>
                <c:pt idx="18010">
                  <c:v>40929.541666666664</c:v>
                </c:pt>
                <c:pt idx="18011">
                  <c:v>40929.583333333336</c:v>
                </c:pt>
                <c:pt idx="18012">
                  <c:v>40929.625</c:v>
                </c:pt>
                <c:pt idx="18013">
                  <c:v>40929.666666666664</c:v>
                </c:pt>
                <c:pt idx="18014">
                  <c:v>40929.708333333336</c:v>
                </c:pt>
                <c:pt idx="18015">
                  <c:v>40929.75</c:v>
                </c:pt>
                <c:pt idx="18016">
                  <c:v>40929.791666666664</c:v>
                </c:pt>
                <c:pt idx="18017">
                  <c:v>40929.833333333336</c:v>
                </c:pt>
                <c:pt idx="18018">
                  <c:v>40929.875</c:v>
                </c:pt>
                <c:pt idx="18019">
                  <c:v>40929.916666666664</c:v>
                </c:pt>
                <c:pt idx="18020">
                  <c:v>40929.958333333336</c:v>
                </c:pt>
                <c:pt idx="18021">
                  <c:v>40930</c:v>
                </c:pt>
                <c:pt idx="18022">
                  <c:v>40930.041666666664</c:v>
                </c:pt>
                <c:pt idx="18023">
                  <c:v>40930.083333333336</c:v>
                </c:pt>
                <c:pt idx="18024">
                  <c:v>40930.125</c:v>
                </c:pt>
                <c:pt idx="18025">
                  <c:v>40930.166666666664</c:v>
                </c:pt>
                <c:pt idx="18026">
                  <c:v>40930.208333333336</c:v>
                </c:pt>
                <c:pt idx="18027">
                  <c:v>40930.25</c:v>
                </c:pt>
                <c:pt idx="18028">
                  <c:v>40930.291666666664</c:v>
                </c:pt>
                <c:pt idx="18029">
                  <c:v>40930.333333333336</c:v>
                </c:pt>
                <c:pt idx="18030">
                  <c:v>40930.375</c:v>
                </c:pt>
                <c:pt idx="18031">
                  <c:v>40930.416666666664</c:v>
                </c:pt>
                <c:pt idx="18032">
                  <c:v>40930.458333333336</c:v>
                </c:pt>
                <c:pt idx="18033">
                  <c:v>40930.5</c:v>
                </c:pt>
                <c:pt idx="18034">
                  <c:v>40930.541666666664</c:v>
                </c:pt>
                <c:pt idx="18035">
                  <c:v>40930.583333333336</c:v>
                </c:pt>
                <c:pt idx="18036">
                  <c:v>40930.625</c:v>
                </c:pt>
                <c:pt idx="18037">
                  <c:v>40930.666666666664</c:v>
                </c:pt>
                <c:pt idx="18038">
                  <c:v>40930.708333333336</c:v>
                </c:pt>
                <c:pt idx="18039">
                  <c:v>40930.75</c:v>
                </c:pt>
                <c:pt idx="18040">
                  <c:v>40930.791666666664</c:v>
                </c:pt>
                <c:pt idx="18041">
                  <c:v>40930.833333333336</c:v>
                </c:pt>
                <c:pt idx="18042">
                  <c:v>40930.875</c:v>
                </c:pt>
                <c:pt idx="18043">
                  <c:v>40930.916666666664</c:v>
                </c:pt>
                <c:pt idx="18044">
                  <c:v>40930.958333333336</c:v>
                </c:pt>
                <c:pt idx="18045">
                  <c:v>40931</c:v>
                </c:pt>
                <c:pt idx="18046">
                  <c:v>40931.041666666664</c:v>
                </c:pt>
                <c:pt idx="18047">
                  <c:v>40931.083333333336</c:v>
                </c:pt>
                <c:pt idx="18048">
                  <c:v>40931.125</c:v>
                </c:pt>
                <c:pt idx="18049">
                  <c:v>40931.166666666664</c:v>
                </c:pt>
                <c:pt idx="18050">
                  <c:v>40931.208333333336</c:v>
                </c:pt>
                <c:pt idx="18051">
                  <c:v>40931.25</c:v>
                </c:pt>
                <c:pt idx="18052">
                  <c:v>40931.291666666664</c:v>
                </c:pt>
                <c:pt idx="18053">
                  <c:v>40931.333333333336</c:v>
                </c:pt>
                <c:pt idx="18054">
                  <c:v>40931.375</c:v>
                </c:pt>
                <c:pt idx="18055">
                  <c:v>40931.416666666664</c:v>
                </c:pt>
                <c:pt idx="18056">
                  <c:v>40931.458333333336</c:v>
                </c:pt>
                <c:pt idx="18057">
                  <c:v>40931.5</c:v>
                </c:pt>
                <c:pt idx="18058">
                  <c:v>40931.541666666664</c:v>
                </c:pt>
                <c:pt idx="18059">
                  <c:v>40931.583333333336</c:v>
                </c:pt>
                <c:pt idx="18060">
                  <c:v>40931.625</c:v>
                </c:pt>
                <c:pt idx="18061">
                  <c:v>40931.666666666664</c:v>
                </c:pt>
                <c:pt idx="18062">
                  <c:v>40931.708333333336</c:v>
                </c:pt>
                <c:pt idx="18063">
                  <c:v>40931.75</c:v>
                </c:pt>
                <c:pt idx="18064">
                  <c:v>40931.791666666664</c:v>
                </c:pt>
                <c:pt idx="18065">
                  <c:v>40931.833333333336</c:v>
                </c:pt>
                <c:pt idx="18066">
                  <c:v>40931.875</c:v>
                </c:pt>
                <c:pt idx="18067">
                  <c:v>40931.916666666664</c:v>
                </c:pt>
                <c:pt idx="18068">
                  <c:v>40931.958333333336</c:v>
                </c:pt>
                <c:pt idx="18069">
                  <c:v>40932</c:v>
                </c:pt>
                <c:pt idx="18070">
                  <c:v>40932.041666666664</c:v>
                </c:pt>
                <c:pt idx="18071">
                  <c:v>40932.083333333336</c:v>
                </c:pt>
                <c:pt idx="18072">
                  <c:v>40932.125</c:v>
                </c:pt>
                <c:pt idx="18073">
                  <c:v>40932.166666666664</c:v>
                </c:pt>
                <c:pt idx="18074">
                  <c:v>40932.208333333336</c:v>
                </c:pt>
                <c:pt idx="18075">
                  <c:v>40932.25</c:v>
                </c:pt>
                <c:pt idx="18076">
                  <c:v>40932.291666666664</c:v>
                </c:pt>
                <c:pt idx="18077">
                  <c:v>40932.333333333336</c:v>
                </c:pt>
                <c:pt idx="18078">
                  <c:v>40932.375</c:v>
                </c:pt>
                <c:pt idx="18079">
                  <c:v>40932.416666666664</c:v>
                </c:pt>
                <c:pt idx="18080">
                  <c:v>40932.458333333336</c:v>
                </c:pt>
                <c:pt idx="18081">
                  <c:v>40932.5</c:v>
                </c:pt>
                <c:pt idx="18082">
                  <c:v>40932.541666666664</c:v>
                </c:pt>
                <c:pt idx="18083">
                  <c:v>40932.583333333336</c:v>
                </c:pt>
                <c:pt idx="18084">
                  <c:v>40932.625</c:v>
                </c:pt>
                <c:pt idx="18085">
                  <c:v>40932.666666666664</c:v>
                </c:pt>
                <c:pt idx="18086">
                  <c:v>40932.708333333336</c:v>
                </c:pt>
                <c:pt idx="18087">
                  <c:v>40932.75</c:v>
                </c:pt>
                <c:pt idx="18088">
                  <c:v>40932.791666666664</c:v>
                </c:pt>
                <c:pt idx="18089">
                  <c:v>40932.833333333336</c:v>
                </c:pt>
                <c:pt idx="18090">
                  <c:v>40932.875</c:v>
                </c:pt>
                <c:pt idx="18091">
                  <c:v>40932.916666666664</c:v>
                </c:pt>
                <c:pt idx="18092">
                  <c:v>40932.958333333336</c:v>
                </c:pt>
                <c:pt idx="18093">
                  <c:v>40933</c:v>
                </c:pt>
                <c:pt idx="18094">
                  <c:v>40933.041666666664</c:v>
                </c:pt>
                <c:pt idx="18095">
                  <c:v>40933.083333333336</c:v>
                </c:pt>
                <c:pt idx="18096">
                  <c:v>40933.125</c:v>
                </c:pt>
                <c:pt idx="18097">
                  <c:v>40933.166666666664</c:v>
                </c:pt>
                <c:pt idx="18098">
                  <c:v>40933.208333333336</c:v>
                </c:pt>
                <c:pt idx="18099">
                  <c:v>40933.25</c:v>
                </c:pt>
                <c:pt idx="18100">
                  <c:v>40933.291666666664</c:v>
                </c:pt>
                <c:pt idx="18101">
                  <c:v>40933.333333333336</c:v>
                </c:pt>
                <c:pt idx="18102">
                  <c:v>40933.375</c:v>
                </c:pt>
                <c:pt idx="18103">
                  <c:v>40933.416666666664</c:v>
                </c:pt>
                <c:pt idx="18104">
                  <c:v>40933.458333333336</c:v>
                </c:pt>
                <c:pt idx="18105">
                  <c:v>40933.5</c:v>
                </c:pt>
                <c:pt idx="18106">
                  <c:v>40933.541666666664</c:v>
                </c:pt>
                <c:pt idx="18107">
                  <c:v>40933.583333333336</c:v>
                </c:pt>
                <c:pt idx="18108">
                  <c:v>40933.625</c:v>
                </c:pt>
                <c:pt idx="18109">
                  <c:v>40933.666666666664</c:v>
                </c:pt>
                <c:pt idx="18110">
                  <c:v>40933.708333333336</c:v>
                </c:pt>
                <c:pt idx="18111">
                  <c:v>40933.75</c:v>
                </c:pt>
                <c:pt idx="18112">
                  <c:v>40933.791666666664</c:v>
                </c:pt>
                <c:pt idx="18113">
                  <c:v>40933.833333333336</c:v>
                </c:pt>
                <c:pt idx="18114">
                  <c:v>40933.875</c:v>
                </c:pt>
                <c:pt idx="18115">
                  <c:v>40933.916666666664</c:v>
                </c:pt>
                <c:pt idx="18116">
                  <c:v>40933.958333333336</c:v>
                </c:pt>
                <c:pt idx="18117">
                  <c:v>40934</c:v>
                </c:pt>
                <c:pt idx="18118">
                  <c:v>40934.041666666664</c:v>
                </c:pt>
                <c:pt idx="18119">
                  <c:v>40934.083333333336</c:v>
                </c:pt>
                <c:pt idx="18120">
                  <c:v>40934.125</c:v>
                </c:pt>
                <c:pt idx="18121">
                  <c:v>40934.166666666664</c:v>
                </c:pt>
                <c:pt idx="18122">
                  <c:v>40934.208333333336</c:v>
                </c:pt>
                <c:pt idx="18123">
                  <c:v>40934.25</c:v>
                </c:pt>
                <c:pt idx="18124">
                  <c:v>40934.291666666664</c:v>
                </c:pt>
                <c:pt idx="18125">
                  <c:v>40934.333333333336</c:v>
                </c:pt>
                <c:pt idx="18126">
                  <c:v>40934.375</c:v>
                </c:pt>
                <c:pt idx="18127">
                  <c:v>40934.416666666664</c:v>
                </c:pt>
                <c:pt idx="18128">
                  <c:v>40934.458333333336</c:v>
                </c:pt>
                <c:pt idx="18129">
                  <c:v>40934.5</c:v>
                </c:pt>
                <c:pt idx="18130">
                  <c:v>40934.541666666664</c:v>
                </c:pt>
                <c:pt idx="18131">
                  <c:v>40934.583333333336</c:v>
                </c:pt>
                <c:pt idx="18132">
                  <c:v>40934.625</c:v>
                </c:pt>
                <c:pt idx="18133">
                  <c:v>40934.666666666664</c:v>
                </c:pt>
                <c:pt idx="18134">
                  <c:v>40934.708333333336</c:v>
                </c:pt>
                <c:pt idx="18135">
                  <c:v>40934.75</c:v>
                </c:pt>
                <c:pt idx="18136">
                  <c:v>40934.791666666664</c:v>
                </c:pt>
                <c:pt idx="18137">
                  <c:v>40934.833333333336</c:v>
                </c:pt>
                <c:pt idx="18138">
                  <c:v>40934.875</c:v>
                </c:pt>
                <c:pt idx="18139">
                  <c:v>40934.916666666664</c:v>
                </c:pt>
                <c:pt idx="18140">
                  <c:v>40934.958333333336</c:v>
                </c:pt>
                <c:pt idx="18141">
                  <c:v>40935</c:v>
                </c:pt>
                <c:pt idx="18142">
                  <c:v>40935.041666666664</c:v>
                </c:pt>
                <c:pt idx="18143">
                  <c:v>40935.083333333336</c:v>
                </c:pt>
                <c:pt idx="18144">
                  <c:v>40935.125</c:v>
                </c:pt>
                <c:pt idx="18145">
                  <c:v>40935.166666666664</c:v>
                </c:pt>
                <c:pt idx="18146">
                  <c:v>40935.208333333336</c:v>
                </c:pt>
                <c:pt idx="18147">
                  <c:v>40935.25</c:v>
                </c:pt>
                <c:pt idx="18148">
                  <c:v>40935.291666666664</c:v>
                </c:pt>
                <c:pt idx="18149">
                  <c:v>40935.333333333336</c:v>
                </c:pt>
                <c:pt idx="18150">
                  <c:v>40935.375</c:v>
                </c:pt>
                <c:pt idx="18151">
                  <c:v>40935.416666666664</c:v>
                </c:pt>
                <c:pt idx="18152">
                  <c:v>40935.458333333336</c:v>
                </c:pt>
                <c:pt idx="18153">
                  <c:v>40935.5</c:v>
                </c:pt>
                <c:pt idx="18154">
                  <c:v>40935.541666666664</c:v>
                </c:pt>
                <c:pt idx="18155">
                  <c:v>40935.583333333336</c:v>
                </c:pt>
                <c:pt idx="18156">
                  <c:v>40935.625</c:v>
                </c:pt>
                <c:pt idx="18157">
                  <c:v>40935.666666666664</c:v>
                </c:pt>
                <c:pt idx="18158">
                  <c:v>40935.708333333336</c:v>
                </c:pt>
                <c:pt idx="18159">
                  <c:v>40935.75</c:v>
                </c:pt>
                <c:pt idx="18160">
                  <c:v>40935.791666666664</c:v>
                </c:pt>
                <c:pt idx="18161">
                  <c:v>40935.833333333336</c:v>
                </c:pt>
                <c:pt idx="18162">
                  <c:v>40935.875</c:v>
                </c:pt>
                <c:pt idx="18163">
                  <c:v>40935.916666666664</c:v>
                </c:pt>
                <c:pt idx="18164">
                  <c:v>40935.958333333336</c:v>
                </c:pt>
                <c:pt idx="18165">
                  <c:v>40936</c:v>
                </c:pt>
                <c:pt idx="18166">
                  <c:v>40936.041666666664</c:v>
                </c:pt>
                <c:pt idx="18167">
                  <c:v>40936.083333333336</c:v>
                </c:pt>
                <c:pt idx="18168">
                  <c:v>40936.125</c:v>
                </c:pt>
                <c:pt idx="18169">
                  <c:v>40936.166666666664</c:v>
                </c:pt>
                <c:pt idx="18170">
                  <c:v>40936.208333333336</c:v>
                </c:pt>
                <c:pt idx="18171">
                  <c:v>40936.25</c:v>
                </c:pt>
                <c:pt idx="18172">
                  <c:v>40936.291666666664</c:v>
                </c:pt>
                <c:pt idx="18173">
                  <c:v>40936.333333333336</c:v>
                </c:pt>
                <c:pt idx="18174">
                  <c:v>40936.375</c:v>
                </c:pt>
                <c:pt idx="18175">
                  <c:v>40936.416666666664</c:v>
                </c:pt>
                <c:pt idx="18176">
                  <c:v>40936.458333333336</c:v>
                </c:pt>
                <c:pt idx="18177">
                  <c:v>40936.5</c:v>
                </c:pt>
                <c:pt idx="18178">
                  <c:v>40936.541666666664</c:v>
                </c:pt>
                <c:pt idx="18179">
                  <c:v>40936.583333333336</c:v>
                </c:pt>
                <c:pt idx="18180">
                  <c:v>40936.625</c:v>
                </c:pt>
                <c:pt idx="18181">
                  <c:v>40936.666666666664</c:v>
                </c:pt>
                <c:pt idx="18182">
                  <c:v>40936.708333333336</c:v>
                </c:pt>
                <c:pt idx="18183">
                  <c:v>40936.75</c:v>
                </c:pt>
                <c:pt idx="18184">
                  <c:v>40936.791666666664</c:v>
                </c:pt>
                <c:pt idx="18185">
                  <c:v>40936.833333333336</c:v>
                </c:pt>
                <c:pt idx="18186">
                  <c:v>40936.875</c:v>
                </c:pt>
                <c:pt idx="18187">
                  <c:v>40936.916666666664</c:v>
                </c:pt>
                <c:pt idx="18188">
                  <c:v>40936.958333333336</c:v>
                </c:pt>
                <c:pt idx="18189">
                  <c:v>40937</c:v>
                </c:pt>
                <c:pt idx="18190">
                  <c:v>40937.041666666664</c:v>
                </c:pt>
                <c:pt idx="18191">
                  <c:v>40937.083333333336</c:v>
                </c:pt>
                <c:pt idx="18192">
                  <c:v>40937.125</c:v>
                </c:pt>
                <c:pt idx="18193">
                  <c:v>40937.166666666664</c:v>
                </c:pt>
                <c:pt idx="18194">
                  <c:v>40937.208333333336</c:v>
                </c:pt>
                <c:pt idx="18195">
                  <c:v>40937.25</c:v>
                </c:pt>
                <c:pt idx="18196">
                  <c:v>40937.291666666664</c:v>
                </c:pt>
                <c:pt idx="18197">
                  <c:v>40937.333333333336</c:v>
                </c:pt>
                <c:pt idx="18198">
                  <c:v>40937.375</c:v>
                </c:pt>
                <c:pt idx="18199">
                  <c:v>40937.416666666664</c:v>
                </c:pt>
                <c:pt idx="18200">
                  <c:v>40937.458333333336</c:v>
                </c:pt>
                <c:pt idx="18201">
                  <c:v>40937.5</c:v>
                </c:pt>
                <c:pt idx="18202">
                  <c:v>40937.541666666664</c:v>
                </c:pt>
                <c:pt idx="18203">
                  <c:v>40937.583333333336</c:v>
                </c:pt>
                <c:pt idx="18204">
                  <c:v>40937.625</c:v>
                </c:pt>
                <c:pt idx="18205">
                  <c:v>40937.666666666664</c:v>
                </c:pt>
                <c:pt idx="18206">
                  <c:v>40937.708333333336</c:v>
                </c:pt>
                <c:pt idx="18207">
                  <c:v>40937.75</c:v>
                </c:pt>
                <c:pt idx="18208">
                  <c:v>40937.791666666664</c:v>
                </c:pt>
                <c:pt idx="18209">
                  <c:v>40937.833333333336</c:v>
                </c:pt>
                <c:pt idx="18210">
                  <c:v>40937.875</c:v>
                </c:pt>
                <c:pt idx="18211">
                  <c:v>40937.916666666664</c:v>
                </c:pt>
                <c:pt idx="18212">
                  <c:v>40937.958333333336</c:v>
                </c:pt>
                <c:pt idx="18213">
                  <c:v>40938</c:v>
                </c:pt>
                <c:pt idx="18214">
                  <c:v>40938.041666666664</c:v>
                </c:pt>
                <c:pt idx="18215">
                  <c:v>40938.083333333336</c:v>
                </c:pt>
                <c:pt idx="18216">
                  <c:v>40938.125</c:v>
                </c:pt>
                <c:pt idx="18217">
                  <c:v>40938.166666666664</c:v>
                </c:pt>
                <c:pt idx="18218">
                  <c:v>40938.208333333336</c:v>
                </c:pt>
                <c:pt idx="18219">
                  <c:v>40938.25</c:v>
                </c:pt>
                <c:pt idx="18220">
                  <c:v>40938.291666666664</c:v>
                </c:pt>
                <c:pt idx="18221">
                  <c:v>40938.333333333336</c:v>
                </c:pt>
                <c:pt idx="18222">
                  <c:v>40938.375</c:v>
                </c:pt>
                <c:pt idx="18223">
                  <c:v>40938.416666666664</c:v>
                </c:pt>
                <c:pt idx="18224">
                  <c:v>40938.458333333336</c:v>
                </c:pt>
                <c:pt idx="18225">
                  <c:v>40938.5</c:v>
                </c:pt>
                <c:pt idx="18226">
                  <c:v>40938.541666666664</c:v>
                </c:pt>
                <c:pt idx="18227">
                  <c:v>40938.583333333336</c:v>
                </c:pt>
                <c:pt idx="18228">
                  <c:v>40938.625</c:v>
                </c:pt>
                <c:pt idx="18229">
                  <c:v>40938.666666666664</c:v>
                </c:pt>
                <c:pt idx="18230">
                  <c:v>40938.708333333336</c:v>
                </c:pt>
                <c:pt idx="18231">
                  <c:v>40938.75</c:v>
                </c:pt>
                <c:pt idx="18232">
                  <c:v>40938.791666666664</c:v>
                </c:pt>
                <c:pt idx="18233">
                  <c:v>40938.833333333336</c:v>
                </c:pt>
                <c:pt idx="18234">
                  <c:v>40938.875</c:v>
                </c:pt>
                <c:pt idx="18235">
                  <c:v>40938.916666666664</c:v>
                </c:pt>
                <c:pt idx="18236">
                  <c:v>40938.958333333336</c:v>
                </c:pt>
                <c:pt idx="18237">
                  <c:v>40939</c:v>
                </c:pt>
                <c:pt idx="18238">
                  <c:v>40939.041666666664</c:v>
                </c:pt>
                <c:pt idx="18239">
                  <c:v>40939.083333333336</c:v>
                </c:pt>
                <c:pt idx="18240">
                  <c:v>40939.125</c:v>
                </c:pt>
                <c:pt idx="18241">
                  <c:v>40939.166666666664</c:v>
                </c:pt>
                <c:pt idx="18242">
                  <c:v>40939.208333333336</c:v>
                </c:pt>
                <c:pt idx="18243">
                  <c:v>40939.25</c:v>
                </c:pt>
                <c:pt idx="18244">
                  <c:v>40939.291666666664</c:v>
                </c:pt>
                <c:pt idx="18245">
                  <c:v>40939.333333333336</c:v>
                </c:pt>
                <c:pt idx="18246">
                  <c:v>40939.375</c:v>
                </c:pt>
                <c:pt idx="18247">
                  <c:v>40939.416666666664</c:v>
                </c:pt>
                <c:pt idx="18248">
                  <c:v>40939.458333333336</c:v>
                </c:pt>
                <c:pt idx="18249">
                  <c:v>40939.5</c:v>
                </c:pt>
                <c:pt idx="18250">
                  <c:v>40939.541666666664</c:v>
                </c:pt>
                <c:pt idx="18251">
                  <c:v>40939.583333333336</c:v>
                </c:pt>
                <c:pt idx="18252">
                  <c:v>40939.625</c:v>
                </c:pt>
                <c:pt idx="18253">
                  <c:v>40939.666666666664</c:v>
                </c:pt>
                <c:pt idx="18254">
                  <c:v>40939.708333333336</c:v>
                </c:pt>
                <c:pt idx="18255">
                  <c:v>40939.75</c:v>
                </c:pt>
                <c:pt idx="18256">
                  <c:v>40939.791666666664</c:v>
                </c:pt>
                <c:pt idx="18257">
                  <c:v>40939.833333333336</c:v>
                </c:pt>
                <c:pt idx="18258">
                  <c:v>40939.875</c:v>
                </c:pt>
                <c:pt idx="18259">
                  <c:v>40939.916666666664</c:v>
                </c:pt>
                <c:pt idx="18260">
                  <c:v>40939.958333333336</c:v>
                </c:pt>
                <c:pt idx="18261">
                  <c:v>40940</c:v>
                </c:pt>
                <c:pt idx="18262">
                  <c:v>40940.041666666664</c:v>
                </c:pt>
                <c:pt idx="18263">
                  <c:v>40940.083333333336</c:v>
                </c:pt>
                <c:pt idx="18264">
                  <c:v>40940.125</c:v>
                </c:pt>
                <c:pt idx="18265">
                  <c:v>40940.166666666664</c:v>
                </c:pt>
                <c:pt idx="18266">
                  <c:v>40940.208333333336</c:v>
                </c:pt>
                <c:pt idx="18267">
                  <c:v>40940.25</c:v>
                </c:pt>
                <c:pt idx="18268">
                  <c:v>40940.291666666664</c:v>
                </c:pt>
                <c:pt idx="18269">
                  <c:v>40940.333333333336</c:v>
                </c:pt>
                <c:pt idx="18270">
                  <c:v>40940.375</c:v>
                </c:pt>
                <c:pt idx="18271">
                  <c:v>40940.416666666664</c:v>
                </c:pt>
                <c:pt idx="18272">
                  <c:v>40940.458333333336</c:v>
                </c:pt>
                <c:pt idx="18273">
                  <c:v>40940.5</c:v>
                </c:pt>
                <c:pt idx="18274">
                  <c:v>40940.541666666664</c:v>
                </c:pt>
                <c:pt idx="18275">
                  <c:v>40940.583333333336</c:v>
                </c:pt>
                <c:pt idx="18276">
                  <c:v>40940.625</c:v>
                </c:pt>
                <c:pt idx="18277">
                  <c:v>40940.666666666664</c:v>
                </c:pt>
                <c:pt idx="18278">
                  <c:v>40940.708333333336</c:v>
                </c:pt>
                <c:pt idx="18279">
                  <c:v>40940.75</c:v>
                </c:pt>
                <c:pt idx="18280">
                  <c:v>40940.791666666664</c:v>
                </c:pt>
                <c:pt idx="18281">
                  <c:v>40940.833333333336</c:v>
                </c:pt>
                <c:pt idx="18282">
                  <c:v>40940.875</c:v>
                </c:pt>
                <c:pt idx="18283">
                  <c:v>40940.916666666664</c:v>
                </c:pt>
                <c:pt idx="18284">
                  <c:v>40940.958333333336</c:v>
                </c:pt>
                <c:pt idx="18285">
                  <c:v>40941</c:v>
                </c:pt>
                <c:pt idx="18286">
                  <c:v>40941.041666666664</c:v>
                </c:pt>
                <c:pt idx="18287">
                  <c:v>40941.083333333336</c:v>
                </c:pt>
                <c:pt idx="18288">
                  <c:v>40941.125</c:v>
                </c:pt>
                <c:pt idx="18289">
                  <c:v>40941.166666666664</c:v>
                </c:pt>
                <c:pt idx="18290">
                  <c:v>40941.208333333336</c:v>
                </c:pt>
                <c:pt idx="18291">
                  <c:v>40941.25</c:v>
                </c:pt>
                <c:pt idx="18292">
                  <c:v>40941.291666666664</c:v>
                </c:pt>
                <c:pt idx="18293">
                  <c:v>40941.333333333336</c:v>
                </c:pt>
                <c:pt idx="18294">
                  <c:v>40941.375</c:v>
                </c:pt>
                <c:pt idx="18295">
                  <c:v>40941.416666666664</c:v>
                </c:pt>
                <c:pt idx="18296">
                  <c:v>40941.458333333336</c:v>
                </c:pt>
                <c:pt idx="18297">
                  <c:v>40941.5</c:v>
                </c:pt>
                <c:pt idx="18298">
                  <c:v>40941.541666666664</c:v>
                </c:pt>
                <c:pt idx="18299">
                  <c:v>40941.583333333336</c:v>
                </c:pt>
                <c:pt idx="18300">
                  <c:v>40941.625</c:v>
                </c:pt>
                <c:pt idx="18301">
                  <c:v>40941.666666666664</c:v>
                </c:pt>
                <c:pt idx="18302">
                  <c:v>40941.708333333336</c:v>
                </c:pt>
                <c:pt idx="18303">
                  <c:v>40941.75</c:v>
                </c:pt>
                <c:pt idx="18304">
                  <c:v>40941.791666666664</c:v>
                </c:pt>
                <c:pt idx="18305">
                  <c:v>40941.833333333336</c:v>
                </c:pt>
                <c:pt idx="18306">
                  <c:v>40941.875</c:v>
                </c:pt>
                <c:pt idx="18307">
                  <c:v>40941.916666666664</c:v>
                </c:pt>
                <c:pt idx="18308">
                  <c:v>40941.958333333336</c:v>
                </c:pt>
                <c:pt idx="18309">
                  <c:v>40942</c:v>
                </c:pt>
                <c:pt idx="18310">
                  <c:v>40942.041666666664</c:v>
                </c:pt>
                <c:pt idx="18311">
                  <c:v>40942.083333333336</c:v>
                </c:pt>
                <c:pt idx="18312">
                  <c:v>40942.125</c:v>
                </c:pt>
                <c:pt idx="18313">
                  <c:v>40942.166666666664</c:v>
                </c:pt>
                <c:pt idx="18314">
                  <c:v>40942.208333333336</c:v>
                </c:pt>
                <c:pt idx="18315">
                  <c:v>40942.25</c:v>
                </c:pt>
                <c:pt idx="18316">
                  <c:v>40942.291666666664</c:v>
                </c:pt>
                <c:pt idx="18317">
                  <c:v>40942.333333333336</c:v>
                </c:pt>
                <c:pt idx="18318">
                  <c:v>40942.375</c:v>
                </c:pt>
                <c:pt idx="18319">
                  <c:v>40942.416666666664</c:v>
                </c:pt>
                <c:pt idx="18320">
                  <c:v>40942.458333333336</c:v>
                </c:pt>
                <c:pt idx="18321">
                  <c:v>40942.5</c:v>
                </c:pt>
                <c:pt idx="18322">
                  <c:v>40942.541666666664</c:v>
                </c:pt>
                <c:pt idx="18323">
                  <c:v>40942.583333333336</c:v>
                </c:pt>
                <c:pt idx="18324">
                  <c:v>40942.625</c:v>
                </c:pt>
                <c:pt idx="18325">
                  <c:v>40942.666666666664</c:v>
                </c:pt>
                <c:pt idx="18326">
                  <c:v>40942.708333333336</c:v>
                </c:pt>
                <c:pt idx="18327">
                  <c:v>40942.75</c:v>
                </c:pt>
                <c:pt idx="18328">
                  <c:v>40942.791666666664</c:v>
                </c:pt>
                <c:pt idx="18329">
                  <c:v>40942.833333333336</c:v>
                </c:pt>
                <c:pt idx="18330">
                  <c:v>40942.875</c:v>
                </c:pt>
                <c:pt idx="18331">
                  <c:v>40942.916666666664</c:v>
                </c:pt>
                <c:pt idx="18332">
                  <c:v>40942.958333333336</c:v>
                </c:pt>
                <c:pt idx="18333">
                  <c:v>40943</c:v>
                </c:pt>
                <c:pt idx="18334">
                  <c:v>40943.041666666664</c:v>
                </c:pt>
                <c:pt idx="18335">
                  <c:v>40943.083333333336</c:v>
                </c:pt>
                <c:pt idx="18336">
                  <c:v>40943.125</c:v>
                </c:pt>
                <c:pt idx="18337">
                  <c:v>40943.166666666664</c:v>
                </c:pt>
                <c:pt idx="18338">
                  <c:v>40943.208333333336</c:v>
                </c:pt>
                <c:pt idx="18339">
                  <c:v>40943.25</c:v>
                </c:pt>
                <c:pt idx="18340">
                  <c:v>40943.291666666664</c:v>
                </c:pt>
                <c:pt idx="18341">
                  <c:v>40943.333333333336</c:v>
                </c:pt>
                <c:pt idx="18342">
                  <c:v>40943.375</c:v>
                </c:pt>
                <c:pt idx="18343">
                  <c:v>40943.416666666664</c:v>
                </c:pt>
                <c:pt idx="18344">
                  <c:v>40943.458333333336</c:v>
                </c:pt>
                <c:pt idx="18345">
                  <c:v>40943.5</c:v>
                </c:pt>
                <c:pt idx="18346">
                  <c:v>40943.541666666664</c:v>
                </c:pt>
                <c:pt idx="18347">
                  <c:v>40943.583333333336</c:v>
                </c:pt>
                <c:pt idx="18348">
                  <c:v>40943.625</c:v>
                </c:pt>
                <c:pt idx="18349">
                  <c:v>40943.666666666664</c:v>
                </c:pt>
                <c:pt idx="18350">
                  <c:v>40943.708333333336</c:v>
                </c:pt>
                <c:pt idx="18351">
                  <c:v>40943.75</c:v>
                </c:pt>
                <c:pt idx="18352">
                  <c:v>40943.791666666664</c:v>
                </c:pt>
                <c:pt idx="18353">
                  <c:v>40943.833333333336</c:v>
                </c:pt>
                <c:pt idx="18354">
                  <c:v>40943.875</c:v>
                </c:pt>
                <c:pt idx="18355">
                  <c:v>40943.916666666664</c:v>
                </c:pt>
                <c:pt idx="18356">
                  <c:v>40943.958333333336</c:v>
                </c:pt>
                <c:pt idx="18357">
                  <c:v>40944</c:v>
                </c:pt>
                <c:pt idx="18358">
                  <c:v>40944.041666666664</c:v>
                </c:pt>
                <c:pt idx="18359">
                  <c:v>40944.083333333336</c:v>
                </c:pt>
                <c:pt idx="18360">
                  <c:v>40944.125</c:v>
                </c:pt>
                <c:pt idx="18361">
                  <c:v>40944.166666666664</c:v>
                </c:pt>
                <c:pt idx="18362">
                  <c:v>40944.208333333336</c:v>
                </c:pt>
                <c:pt idx="18363">
                  <c:v>40944.25</c:v>
                </c:pt>
                <c:pt idx="18364">
                  <c:v>40944.291666666664</c:v>
                </c:pt>
                <c:pt idx="18365">
                  <c:v>40944.333333333336</c:v>
                </c:pt>
                <c:pt idx="18366">
                  <c:v>40944.375</c:v>
                </c:pt>
                <c:pt idx="18367">
                  <c:v>40944.416666666664</c:v>
                </c:pt>
                <c:pt idx="18368">
                  <c:v>40944.458333333336</c:v>
                </c:pt>
                <c:pt idx="18369">
                  <c:v>40944.5</c:v>
                </c:pt>
                <c:pt idx="18370">
                  <c:v>40944.541666666664</c:v>
                </c:pt>
                <c:pt idx="18371">
                  <c:v>40944.583333333336</c:v>
                </c:pt>
                <c:pt idx="18372">
                  <c:v>40944.625</c:v>
                </c:pt>
                <c:pt idx="18373">
                  <c:v>40944.666666666664</c:v>
                </c:pt>
                <c:pt idx="18374">
                  <c:v>40944.708333333336</c:v>
                </c:pt>
                <c:pt idx="18375">
                  <c:v>40944.75</c:v>
                </c:pt>
                <c:pt idx="18376">
                  <c:v>40944.791666666664</c:v>
                </c:pt>
                <c:pt idx="18377">
                  <c:v>40944.833333333336</c:v>
                </c:pt>
                <c:pt idx="18378">
                  <c:v>40944.875</c:v>
                </c:pt>
                <c:pt idx="18379">
                  <c:v>40944.916666666664</c:v>
                </c:pt>
                <c:pt idx="18380">
                  <c:v>40944.958333333336</c:v>
                </c:pt>
                <c:pt idx="18381">
                  <c:v>40945</c:v>
                </c:pt>
                <c:pt idx="18382">
                  <c:v>40945.041666666664</c:v>
                </c:pt>
                <c:pt idx="18383">
                  <c:v>40945.083333333336</c:v>
                </c:pt>
                <c:pt idx="18384">
                  <c:v>40945.125</c:v>
                </c:pt>
                <c:pt idx="18385">
                  <c:v>40945.166666666664</c:v>
                </c:pt>
                <c:pt idx="18386">
                  <c:v>40945.208333333336</c:v>
                </c:pt>
                <c:pt idx="18387">
                  <c:v>40945.25</c:v>
                </c:pt>
                <c:pt idx="18388">
                  <c:v>40945.291666666664</c:v>
                </c:pt>
                <c:pt idx="18389">
                  <c:v>40945.333333333336</c:v>
                </c:pt>
                <c:pt idx="18390">
                  <c:v>40945.375</c:v>
                </c:pt>
                <c:pt idx="18391">
                  <c:v>40945.416666666664</c:v>
                </c:pt>
                <c:pt idx="18392">
                  <c:v>40945.458333333336</c:v>
                </c:pt>
                <c:pt idx="18393">
                  <c:v>40945.5</c:v>
                </c:pt>
                <c:pt idx="18394">
                  <c:v>40945.541666666664</c:v>
                </c:pt>
                <c:pt idx="18395">
                  <c:v>40945.583333333336</c:v>
                </c:pt>
                <c:pt idx="18396">
                  <c:v>40945.625</c:v>
                </c:pt>
                <c:pt idx="18397">
                  <c:v>40945.666666666664</c:v>
                </c:pt>
                <c:pt idx="18398">
                  <c:v>40945.708333333336</c:v>
                </c:pt>
                <c:pt idx="18399">
                  <c:v>40945.75</c:v>
                </c:pt>
                <c:pt idx="18400">
                  <c:v>40945.791666666664</c:v>
                </c:pt>
                <c:pt idx="18401">
                  <c:v>40945.833333333336</c:v>
                </c:pt>
                <c:pt idx="18402">
                  <c:v>40945.875</c:v>
                </c:pt>
                <c:pt idx="18403">
                  <c:v>40945.916666666664</c:v>
                </c:pt>
                <c:pt idx="18404">
                  <c:v>40945.958333333336</c:v>
                </c:pt>
                <c:pt idx="18405">
                  <c:v>40946</c:v>
                </c:pt>
                <c:pt idx="18406">
                  <c:v>40946.041666666664</c:v>
                </c:pt>
                <c:pt idx="18407">
                  <c:v>40946.083333333336</c:v>
                </c:pt>
                <c:pt idx="18408">
                  <c:v>40946.125</c:v>
                </c:pt>
                <c:pt idx="18409">
                  <c:v>40946.166666666664</c:v>
                </c:pt>
                <c:pt idx="18410">
                  <c:v>40946.208333333336</c:v>
                </c:pt>
                <c:pt idx="18411">
                  <c:v>40946.25</c:v>
                </c:pt>
                <c:pt idx="18412">
                  <c:v>40946.291666666664</c:v>
                </c:pt>
                <c:pt idx="18413">
                  <c:v>40946.333333333336</c:v>
                </c:pt>
                <c:pt idx="18414">
                  <c:v>40946.375</c:v>
                </c:pt>
                <c:pt idx="18415">
                  <c:v>40946.416666666664</c:v>
                </c:pt>
                <c:pt idx="18416">
                  <c:v>40946.458333333336</c:v>
                </c:pt>
                <c:pt idx="18417">
                  <c:v>40946.5</c:v>
                </c:pt>
                <c:pt idx="18418">
                  <c:v>40946.541666666664</c:v>
                </c:pt>
                <c:pt idx="18419">
                  <c:v>40946.583333333336</c:v>
                </c:pt>
                <c:pt idx="18420">
                  <c:v>40946.625</c:v>
                </c:pt>
                <c:pt idx="18421">
                  <c:v>40946.666666666664</c:v>
                </c:pt>
                <c:pt idx="18422">
                  <c:v>40946.708333333336</c:v>
                </c:pt>
                <c:pt idx="18423">
                  <c:v>40946.75</c:v>
                </c:pt>
                <c:pt idx="18424">
                  <c:v>40946.791666666664</c:v>
                </c:pt>
                <c:pt idx="18425">
                  <c:v>40946.833333333336</c:v>
                </c:pt>
                <c:pt idx="18426">
                  <c:v>40946.875</c:v>
                </c:pt>
                <c:pt idx="18427">
                  <c:v>40946.916666666664</c:v>
                </c:pt>
                <c:pt idx="18428">
                  <c:v>40946.958333333336</c:v>
                </c:pt>
                <c:pt idx="18429">
                  <c:v>40947</c:v>
                </c:pt>
                <c:pt idx="18430">
                  <c:v>40947.041666666664</c:v>
                </c:pt>
                <c:pt idx="18431">
                  <c:v>40947.083333333336</c:v>
                </c:pt>
                <c:pt idx="18432">
                  <c:v>40947.125</c:v>
                </c:pt>
                <c:pt idx="18433">
                  <c:v>40947.166666666664</c:v>
                </c:pt>
                <c:pt idx="18434">
                  <c:v>40947.208333333336</c:v>
                </c:pt>
                <c:pt idx="18435">
                  <c:v>40947.25</c:v>
                </c:pt>
                <c:pt idx="18436">
                  <c:v>40947.291666666664</c:v>
                </c:pt>
                <c:pt idx="18437">
                  <c:v>40947.333333333336</c:v>
                </c:pt>
                <c:pt idx="18438">
                  <c:v>40947.375</c:v>
                </c:pt>
                <c:pt idx="18439">
                  <c:v>40947.416666666664</c:v>
                </c:pt>
                <c:pt idx="18440">
                  <c:v>40947.458333333336</c:v>
                </c:pt>
                <c:pt idx="18441">
                  <c:v>40947.5</c:v>
                </c:pt>
                <c:pt idx="18442">
                  <c:v>40947.541666666664</c:v>
                </c:pt>
                <c:pt idx="18443">
                  <c:v>40947.583333333336</c:v>
                </c:pt>
                <c:pt idx="18444">
                  <c:v>40947.625</c:v>
                </c:pt>
                <c:pt idx="18445">
                  <c:v>40947.666666666664</c:v>
                </c:pt>
                <c:pt idx="18446">
                  <c:v>40947.708333333336</c:v>
                </c:pt>
                <c:pt idx="18447">
                  <c:v>40947.75</c:v>
                </c:pt>
                <c:pt idx="18448">
                  <c:v>40947.791666666664</c:v>
                </c:pt>
                <c:pt idx="18449">
                  <c:v>40947.833333333336</c:v>
                </c:pt>
                <c:pt idx="18450">
                  <c:v>40947.875</c:v>
                </c:pt>
                <c:pt idx="18451">
                  <c:v>40947.916666666664</c:v>
                </c:pt>
                <c:pt idx="18452">
                  <c:v>40947.958333333336</c:v>
                </c:pt>
                <c:pt idx="18453">
                  <c:v>40948</c:v>
                </c:pt>
                <c:pt idx="18454">
                  <c:v>40948.041666666664</c:v>
                </c:pt>
                <c:pt idx="18455">
                  <c:v>40948.083333333336</c:v>
                </c:pt>
                <c:pt idx="18456">
                  <c:v>40948.125</c:v>
                </c:pt>
                <c:pt idx="18457">
                  <c:v>40948.166666666664</c:v>
                </c:pt>
                <c:pt idx="18458">
                  <c:v>40948.208333333336</c:v>
                </c:pt>
                <c:pt idx="18459">
                  <c:v>40948.25</c:v>
                </c:pt>
                <c:pt idx="18460">
                  <c:v>40948.291666666664</c:v>
                </c:pt>
                <c:pt idx="18461">
                  <c:v>40948.333333333336</c:v>
                </c:pt>
                <c:pt idx="18462">
                  <c:v>40948.375</c:v>
                </c:pt>
                <c:pt idx="18463">
                  <c:v>40948.416666666664</c:v>
                </c:pt>
                <c:pt idx="18464">
                  <c:v>40948.458333333336</c:v>
                </c:pt>
                <c:pt idx="18465">
                  <c:v>40948.5</c:v>
                </c:pt>
                <c:pt idx="18466">
                  <c:v>40948.541666666664</c:v>
                </c:pt>
                <c:pt idx="18467">
                  <c:v>40948.583333333336</c:v>
                </c:pt>
                <c:pt idx="18468">
                  <c:v>40948.625</c:v>
                </c:pt>
                <c:pt idx="18469">
                  <c:v>40948.666666666664</c:v>
                </c:pt>
                <c:pt idx="18470">
                  <c:v>40948.708333333336</c:v>
                </c:pt>
                <c:pt idx="18471">
                  <c:v>40948.75</c:v>
                </c:pt>
                <c:pt idx="18472">
                  <c:v>40948.791666666664</c:v>
                </c:pt>
                <c:pt idx="18473">
                  <c:v>40948.833333333336</c:v>
                </c:pt>
                <c:pt idx="18474">
                  <c:v>40948.875</c:v>
                </c:pt>
                <c:pt idx="18475">
                  <c:v>40948.916666666664</c:v>
                </c:pt>
                <c:pt idx="18476">
                  <c:v>40948.958333333336</c:v>
                </c:pt>
                <c:pt idx="18477">
                  <c:v>40949</c:v>
                </c:pt>
                <c:pt idx="18478">
                  <c:v>40949.041666666664</c:v>
                </c:pt>
                <c:pt idx="18479">
                  <c:v>40949.083333333336</c:v>
                </c:pt>
                <c:pt idx="18480">
                  <c:v>40949.125</c:v>
                </c:pt>
                <c:pt idx="18481">
                  <c:v>40949.166666666664</c:v>
                </c:pt>
                <c:pt idx="18482">
                  <c:v>40949.208333333336</c:v>
                </c:pt>
                <c:pt idx="18483">
                  <c:v>40949.25</c:v>
                </c:pt>
                <c:pt idx="18484">
                  <c:v>40949.291666666664</c:v>
                </c:pt>
                <c:pt idx="18485">
                  <c:v>40949.333333333336</c:v>
                </c:pt>
                <c:pt idx="18486">
                  <c:v>40949.375</c:v>
                </c:pt>
                <c:pt idx="18487">
                  <c:v>40949.416666666664</c:v>
                </c:pt>
                <c:pt idx="18488">
                  <c:v>40949.458333333336</c:v>
                </c:pt>
                <c:pt idx="18489">
                  <c:v>40949.5</c:v>
                </c:pt>
                <c:pt idx="18490">
                  <c:v>40949.541666666664</c:v>
                </c:pt>
                <c:pt idx="18491">
                  <c:v>40949.583333333336</c:v>
                </c:pt>
                <c:pt idx="18492">
                  <c:v>40949.625</c:v>
                </c:pt>
                <c:pt idx="18493">
                  <c:v>40949.666666666664</c:v>
                </c:pt>
                <c:pt idx="18494">
                  <c:v>40949.708333333336</c:v>
                </c:pt>
                <c:pt idx="18495">
                  <c:v>40949.75</c:v>
                </c:pt>
                <c:pt idx="18496">
                  <c:v>40949.791666666664</c:v>
                </c:pt>
                <c:pt idx="18497">
                  <c:v>40949.833333333336</c:v>
                </c:pt>
                <c:pt idx="18498">
                  <c:v>40949.875</c:v>
                </c:pt>
                <c:pt idx="18499">
                  <c:v>40949.916666666664</c:v>
                </c:pt>
                <c:pt idx="18500">
                  <c:v>40949.958333333336</c:v>
                </c:pt>
                <c:pt idx="18501">
                  <c:v>40950</c:v>
                </c:pt>
                <c:pt idx="18502">
                  <c:v>40950.041666666664</c:v>
                </c:pt>
                <c:pt idx="18503">
                  <c:v>40950.083333333336</c:v>
                </c:pt>
                <c:pt idx="18504">
                  <c:v>40950.125</c:v>
                </c:pt>
                <c:pt idx="18505">
                  <c:v>40950.166666666664</c:v>
                </c:pt>
                <c:pt idx="18506">
                  <c:v>40950.208333333336</c:v>
                </c:pt>
                <c:pt idx="18507">
                  <c:v>40950.25</c:v>
                </c:pt>
                <c:pt idx="18508">
                  <c:v>40950.291666666664</c:v>
                </c:pt>
                <c:pt idx="18509">
                  <c:v>40950.333333333336</c:v>
                </c:pt>
                <c:pt idx="18510">
                  <c:v>40950.375</c:v>
                </c:pt>
                <c:pt idx="18511">
                  <c:v>40950.416666666664</c:v>
                </c:pt>
                <c:pt idx="18512">
                  <c:v>40950.458333333336</c:v>
                </c:pt>
                <c:pt idx="18513">
                  <c:v>40950.5</c:v>
                </c:pt>
                <c:pt idx="18514">
                  <c:v>40950.541666666664</c:v>
                </c:pt>
                <c:pt idx="18515">
                  <c:v>40950.583333333336</c:v>
                </c:pt>
                <c:pt idx="18516">
                  <c:v>40950.625</c:v>
                </c:pt>
                <c:pt idx="18517">
                  <c:v>40950.666666666664</c:v>
                </c:pt>
                <c:pt idx="18518">
                  <c:v>40950.708333333336</c:v>
                </c:pt>
                <c:pt idx="18519">
                  <c:v>40950.75</c:v>
                </c:pt>
                <c:pt idx="18520">
                  <c:v>40950.791666666664</c:v>
                </c:pt>
                <c:pt idx="18521">
                  <c:v>40950.833333333336</c:v>
                </c:pt>
                <c:pt idx="18522">
                  <c:v>40950.875</c:v>
                </c:pt>
                <c:pt idx="18523">
                  <c:v>40950.916666666664</c:v>
                </c:pt>
                <c:pt idx="18524">
                  <c:v>40950.958333333336</c:v>
                </c:pt>
                <c:pt idx="18525">
                  <c:v>40951</c:v>
                </c:pt>
                <c:pt idx="18526">
                  <c:v>40951.041666666664</c:v>
                </c:pt>
                <c:pt idx="18527">
                  <c:v>40951.083333333336</c:v>
                </c:pt>
                <c:pt idx="18528">
                  <c:v>40951.125</c:v>
                </c:pt>
                <c:pt idx="18529">
                  <c:v>40951.166666666664</c:v>
                </c:pt>
                <c:pt idx="18530">
                  <c:v>40951.208333333336</c:v>
                </c:pt>
                <c:pt idx="18531">
                  <c:v>40951.25</c:v>
                </c:pt>
                <c:pt idx="18532">
                  <c:v>40951.291666666664</c:v>
                </c:pt>
                <c:pt idx="18533">
                  <c:v>40951.333333333336</c:v>
                </c:pt>
                <c:pt idx="18534">
                  <c:v>40951.375</c:v>
                </c:pt>
                <c:pt idx="18535">
                  <c:v>40951.416666666664</c:v>
                </c:pt>
                <c:pt idx="18536">
                  <c:v>40951.458333333336</c:v>
                </c:pt>
                <c:pt idx="18537">
                  <c:v>40951.5</c:v>
                </c:pt>
                <c:pt idx="18538">
                  <c:v>40951.541666666664</c:v>
                </c:pt>
                <c:pt idx="18539">
                  <c:v>40951.583333333336</c:v>
                </c:pt>
                <c:pt idx="18540">
                  <c:v>40951.625</c:v>
                </c:pt>
                <c:pt idx="18541">
                  <c:v>40951.666666666664</c:v>
                </c:pt>
                <c:pt idx="18542">
                  <c:v>40951.708333333336</c:v>
                </c:pt>
                <c:pt idx="18543">
                  <c:v>40951.75</c:v>
                </c:pt>
                <c:pt idx="18544">
                  <c:v>40951.791666666664</c:v>
                </c:pt>
                <c:pt idx="18545">
                  <c:v>40951.833333333336</c:v>
                </c:pt>
                <c:pt idx="18546">
                  <c:v>40951.875</c:v>
                </c:pt>
                <c:pt idx="18547">
                  <c:v>40951.916666666664</c:v>
                </c:pt>
                <c:pt idx="18548">
                  <c:v>40951.958333333336</c:v>
                </c:pt>
                <c:pt idx="18549">
                  <c:v>40952</c:v>
                </c:pt>
                <c:pt idx="18550">
                  <c:v>40952.041666666664</c:v>
                </c:pt>
                <c:pt idx="18551">
                  <c:v>40952.083333333336</c:v>
                </c:pt>
                <c:pt idx="18552">
                  <c:v>40952.125</c:v>
                </c:pt>
                <c:pt idx="18553">
                  <c:v>40952.166666666664</c:v>
                </c:pt>
                <c:pt idx="18554">
                  <c:v>40952.208333333336</c:v>
                </c:pt>
                <c:pt idx="18555">
                  <c:v>40952.25</c:v>
                </c:pt>
                <c:pt idx="18556">
                  <c:v>40952.291666666664</c:v>
                </c:pt>
                <c:pt idx="18557">
                  <c:v>40952.333333333336</c:v>
                </c:pt>
                <c:pt idx="18558">
                  <c:v>40952.375</c:v>
                </c:pt>
                <c:pt idx="18559">
                  <c:v>40952.416666666664</c:v>
                </c:pt>
                <c:pt idx="18560">
                  <c:v>40952.458333333336</c:v>
                </c:pt>
                <c:pt idx="18561">
                  <c:v>40952.5</c:v>
                </c:pt>
                <c:pt idx="18562">
                  <c:v>40952.541666666664</c:v>
                </c:pt>
                <c:pt idx="18563">
                  <c:v>40952.583333333336</c:v>
                </c:pt>
                <c:pt idx="18564">
                  <c:v>40952.625</c:v>
                </c:pt>
                <c:pt idx="18565">
                  <c:v>40952.666666666664</c:v>
                </c:pt>
                <c:pt idx="18566">
                  <c:v>40952.708333333336</c:v>
                </c:pt>
                <c:pt idx="18567">
                  <c:v>40952.75</c:v>
                </c:pt>
                <c:pt idx="18568">
                  <c:v>40952.791666666664</c:v>
                </c:pt>
                <c:pt idx="18569">
                  <c:v>40952.833333333336</c:v>
                </c:pt>
                <c:pt idx="18570">
                  <c:v>40952.875</c:v>
                </c:pt>
                <c:pt idx="18571">
                  <c:v>40952.916666666664</c:v>
                </c:pt>
                <c:pt idx="18572">
                  <c:v>40952.958333333336</c:v>
                </c:pt>
                <c:pt idx="18573">
                  <c:v>40953</c:v>
                </c:pt>
                <c:pt idx="18574">
                  <c:v>40953.041666666664</c:v>
                </c:pt>
                <c:pt idx="18575">
                  <c:v>40953.083333333336</c:v>
                </c:pt>
                <c:pt idx="18576">
                  <c:v>40953.125</c:v>
                </c:pt>
                <c:pt idx="18577">
                  <c:v>40953.166666666664</c:v>
                </c:pt>
                <c:pt idx="18578">
                  <c:v>40953.208333333336</c:v>
                </c:pt>
                <c:pt idx="18579">
                  <c:v>40953.25</c:v>
                </c:pt>
                <c:pt idx="18580">
                  <c:v>40953.291666666664</c:v>
                </c:pt>
                <c:pt idx="18581">
                  <c:v>40953.333333333336</c:v>
                </c:pt>
                <c:pt idx="18582">
                  <c:v>40953.375</c:v>
                </c:pt>
                <c:pt idx="18583">
                  <c:v>40953.416666666664</c:v>
                </c:pt>
                <c:pt idx="18584">
                  <c:v>40953.458333333336</c:v>
                </c:pt>
                <c:pt idx="18585">
                  <c:v>40953.5</c:v>
                </c:pt>
                <c:pt idx="18586">
                  <c:v>40953.541666666664</c:v>
                </c:pt>
                <c:pt idx="18587">
                  <c:v>40953.583333333336</c:v>
                </c:pt>
                <c:pt idx="18588">
                  <c:v>40953.625</c:v>
                </c:pt>
                <c:pt idx="18589">
                  <c:v>40953.666666666664</c:v>
                </c:pt>
                <c:pt idx="18590">
                  <c:v>40953.708333333336</c:v>
                </c:pt>
                <c:pt idx="18591">
                  <c:v>40953.75</c:v>
                </c:pt>
                <c:pt idx="18592">
                  <c:v>40953.791666666664</c:v>
                </c:pt>
                <c:pt idx="18593">
                  <c:v>40953.833333333336</c:v>
                </c:pt>
                <c:pt idx="18594">
                  <c:v>40953.875</c:v>
                </c:pt>
                <c:pt idx="18595">
                  <c:v>40953.916666666664</c:v>
                </c:pt>
                <c:pt idx="18596">
                  <c:v>40953.958333333336</c:v>
                </c:pt>
                <c:pt idx="18597">
                  <c:v>40954</c:v>
                </c:pt>
                <c:pt idx="18598">
                  <c:v>40954.041666666664</c:v>
                </c:pt>
                <c:pt idx="18599">
                  <c:v>40954.083333333336</c:v>
                </c:pt>
                <c:pt idx="18600">
                  <c:v>40954.125</c:v>
                </c:pt>
                <c:pt idx="18601">
                  <c:v>40954.166666666664</c:v>
                </c:pt>
                <c:pt idx="18602">
                  <c:v>40954.208333333336</c:v>
                </c:pt>
                <c:pt idx="18603">
                  <c:v>40954.25</c:v>
                </c:pt>
                <c:pt idx="18604">
                  <c:v>40954.291666666664</c:v>
                </c:pt>
                <c:pt idx="18605">
                  <c:v>40954.333333333336</c:v>
                </c:pt>
                <c:pt idx="18606">
                  <c:v>40954.375</c:v>
                </c:pt>
                <c:pt idx="18607">
                  <c:v>40954.416666666664</c:v>
                </c:pt>
                <c:pt idx="18608">
                  <c:v>40954.458333333336</c:v>
                </c:pt>
                <c:pt idx="18609">
                  <c:v>40954.5</c:v>
                </c:pt>
                <c:pt idx="18610">
                  <c:v>40954.541666666664</c:v>
                </c:pt>
                <c:pt idx="18611">
                  <c:v>40954.583333333336</c:v>
                </c:pt>
                <c:pt idx="18612">
                  <c:v>40954.625</c:v>
                </c:pt>
                <c:pt idx="18613">
                  <c:v>40954.666666666664</c:v>
                </c:pt>
                <c:pt idx="18614">
                  <c:v>40954.708333333336</c:v>
                </c:pt>
                <c:pt idx="18615">
                  <c:v>40954.75</c:v>
                </c:pt>
                <c:pt idx="18616">
                  <c:v>40954.791666666664</c:v>
                </c:pt>
                <c:pt idx="18617">
                  <c:v>40954.833333333336</c:v>
                </c:pt>
                <c:pt idx="18618">
                  <c:v>40954.875</c:v>
                </c:pt>
                <c:pt idx="18619">
                  <c:v>40954.916666666664</c:v>
                </c:pt>
                <c:pt idx="18620">
                  <c:v>40954.958333333336</c:v>
                </c:pt>
                <c:pt idx="18621">
                  <c:v>40955</c:v>
                </c:pt>
                <c:pt idx="18622">
                  <c:v>40955.041666666664</c:v>
                </c:pt>
                <c:pt idx="18623">
                  <c:v>40955.083333333336</c:v>
                </c:pt>
                <c:pt idx="18624">
                  <c:v>40955.125</c:v>
                </c:pt>
                <c:pt idx="18625">
                  <c:v>40955.166666666664</c:v>
                </c:pt>
                <c:pt idx="18626">
                  <c:v>40955.208333333336</c:v>
                </c:pt>
                <c:pt idx="18627">
                  <c:v>40955.25</c:v>
                </c:pt>
                <c:pt idx="18628">
                  <c:v>40955.291666666664</c:v>
                </c:pt>
                <c:pt idx="18629">
                  <c:v>40955.333333333336</c:v>
                </c:pt>
                <c:pt idx="18630">
                  <c:v>40955.375</c:v>
                </c:pt>
                <c:pt idx="18631">
                  <c:v>40955.416666666664</c:v>
                </c:pt>
                <c:pt idx="18632">
                  <c:v>40955.458333333336</c:v>
                </c:pt>
                <c:pt idx="18633">
                  <c:v>40955.5</c:v>
                </c:pt>
                <c:pt idx="18634">
                  <c:v>40955.541666666664</c:v>
                </c:pt>
                <c:pt idx="18635">
                  <c:v>40955.583333333336</c:v>
                </c:pt>
                <c:pt idx="18636">
                  <c:v>40955.625</c:v>
                </c:pt>
                <c:pt idx="18637">
                  <c:v>40955.666666666664</c:v>
                </c:pt>
                <c:pt idx="18638">
                  <c:v>40955.708333333336</c:v>
                </c:pt>
                <c:pt idx="18639">
                  <c:v>40955.75</c:v>
                </c:pt>
                <c:pt idx="18640">
                  <c:v>40955.791666666664</c:v>
                </c:pt>
                <c:pt idx="18641">
                  <c:v>40955.833333333336</c:v>
                </c:pt>
                <c:pt idx="18642">
                  <c:v>40955.875</c:v>
                </c:pt>
                <c:pt idx="18643">
                  <c:v>40955.916666666664</c:v>
                </c:pt>
                <c:pt idx="18644">
                  <c:v>40955.958333333336</c:v>
                </c:pt>
                <c:pt idx="18645">
                  <c:v>40956</c:v>
                </c:pt>
                <c:pt idx="18646">
                  <c:v>40956.041666666664</c:v>
                </c:pt>
                <c:pt idx="18647">
                  <c:v>40956.083333333336</c:v>
                </c:pt>
                <c:pt idx="18648">
                  <c:v>40956.125</c:v>
                </c:pt>
                <c:pt idx="18649">
                  <c:v>40956.166666666664</c:v>
                </c:pt>
                <c:pt idx="18650">
                  <c:v>40956.208333333336</c:v>
                </c:pt>
                <c:pt idx="18651">
                  <c:v>40956.25</c:v>
                </c:pt>
                <c:pt idx="18652">
                  <c:v>40956.291666666664</c:v>
                </c:pt>
                <c:pt idx="18653">
                  <c:v>40956.333333333336</c:v>
                </c:pt>
                <c:pt idx="18654">
                  <c:v>40956.375</c:v>
                </c:pt>
                <c:pt idx="18655">
                  <c:v>40956.416666666664</c:v>
                </c:pt>
                <c:pt idx="18656">
                  <c:v>40956.458333333336</c:v>
                </c:pt>
                <c:pt idx="18657">
                  <c:v>40956.5</c:v>
                </c:pt>
                <c:pt idx="18658">
                  <c:v>40956.541666666664</c:v>
                </c:pt>
                <c:pt idx="18659">
                  <c:v>40956.583333333336</c:v>
                </c:pt>
                <c:pt idx="18660">
                  <c:v>40956.625</c:v>
                </c:pt>
                <c:pt idx="18661">
                  <c:v>40956.666666666664</c:v>
                </c:pt>
                <c:pt idx="18662">
                  <c:v>40956.708333333336</c:v>
                </c:pt>
                <c:pt idx="18663">
                  <c:v>40956.75</c:v>
                </c:pt>
                <c:pt idx="18664">
                  <c:v>40956.791666666664</c:v>
                </c:pt>
                <c:pt idx="18665">
                  <c:v>40956.833333333336</c:v>
                </c:pt>
                <c:pt idx="18666">
                  <c:v>40956.875</c:v>
                </c:pt>
                <c:pt idx="18667">
                  <c:v>40956.916666666664</c:v>
                </c:pt>
                <c:pt idx="18668">
                  <c:v>40956.958333333336</c:v>
                </c:pt>
                <c:pt idx="18669">
                  <c:v>40957</c:v>
                </c:pt>
                <c:pt idx="18670">
                  <c:v>40957.041666666664</c:v>
                </c:pt>
                <c:pt idx="18671">
                  <c:v>40957.083333333336</c:v>
                </c:pt>
                <c:pt idx="18672">
                  <c:v>40957.125</c:v>
                </c:pt>
                <c:pt idx="18673">
                  <c:v>40957.166666666664</c:v>
                </c:pt>
                <c:pt idx="18674">
                  <c:v>40957.208333333336</c:v>
                </c:pt>
                <c:pt idx="18675">
                  <c:v>40957.25</c:v>
                </c:pt>
                <c:pt idx="18676">
                  <c:v>40957.291666666664</c:v>
                </c:pt>
                <c:pt idx="18677">
                  <c:v>40957.333333333336</c:v>
                </c:pt>
                <c:pt idx="18678">
                  <c:v>40957.375</c:v>
                </c:pt>
                <c:pt idx="18679">
                  <c:v>40957.416666666664</c:v>
                </c:pt>
                <c:pt idx="18680">
                  <c:v>40957.458333333336</c:v>
                </c:pt>
                <c:pt idx="18681">
                  <c:v>40957.5</c:v>
                </c:pt>
                <c:pt idx="18682">
                  <c:v>40957.541666666664</c:v>
                </c:pt>
                <c:pt idx="18683">
                  <c:v>40957.583333333336</c:v>
                </c:pt>
                <c:pt idx="18684">
                  <c:v>40957.625</c:v>
                </c:pt>
                <c:pt idx="18685">
                  <c:v>40957.666666666664</c:v>
                </c:pt>
                <c:pt idx="18686">
                  <c:v>40957.708333333336</c:v>
                </c:pt>
                <c:pt idx="18687">
                  <c:v>40957.75</c:v>
                </c:pt>
                <c:pt idx="18688">
                  <c:v>40957.791666666664</c:v>
                </c:pt>
                <c:pt idx="18689">
                  <c:v>40957.833333333336</c:v>
                </c:pt>
                <c:pt idx="18690">
                  <c:v>40957.875</c:v>
                </c:pt>
                <c:pt idx="18691">
                  <c:v>40957.916666666664</c:v>
                </c:pt>
                <c:pt idx="18692">
                  <c:v>40957.958333333336</c:v>
                </c:pt>
                <c:pt idx="18693">
                  <c:v>40958</c:v>
                </c:pt>
                <c:pt idx="18694">
                  <c:v>40958.041666666664</c:v>
                </c:pt>
                <c:pt idx="18695">
                  <c:v>40958.083333333336</c:v>
                </c:pt>
                <c:pt idx="18696">
                  <c:v>40958.125</c:v>
                </c:pt>
                <c:pt idx="18697">
                  <c:v>40958.166666666664</c:v>
                </c:pt>
                <c:pt idx="18698">
                  <c:v>40958.208333333336</c:v>
                </c:pt>
                <c:pt idx="18699">
                  <c:v>40958.25</c:v>
                </c:pt>
                <c:pt idx="18700">
                  <c:v>40958.291666666664</c:v>
                </c:pt>
                <c:pt idx="18701">
                  <c:v>40958.333333333336</c:v>
                </c:pt>
                <c:pt idx="18702">
                  <c:v>40958.375</c:v>
                </c:pt>
                <c:pt idx="18703">
                  <c:v>40958.416666666664</c:v>
                </c:pt>
                <c:pt idx="18704">
                  <c:v>40958.458333333336</c:v>
                </c:pt>
                <c:pt idx="18705">
                  <c:v>40958.5</c:v>
                </c:pt>
                <c:pt idx="18706">
                  <c:v>40958.541666666664</c:v>
                </c:pt>
                <c:pt idx="18707">
                  <c:v>40958.583333333336</c:v>
                </c:pt>
                <c:pt idx="18708">
                  <c:v>40958.625</c:v>
                </c:pt>
                <c:pt idx="18709">
                  <c:v>40958.666666666664</c:v>
                </c:pt>
                <c:pt idx="18710">
                  <c:v>40958.708333333336</c:v>
                </c:pt>
                <c:pt idx="18711">
                  <c:v>40958.75</c:v>
                </c:pt>
                <c:pt idx="18712">
                  <c:v>40958.791666666664</c:v>
                </c:pt>
                <c:pt idx="18713">
                  <c:v>40958.833333333336</c:v>
                </c:pt>
                <c:pt idx="18714">
                  <c:v>40958.875</c:v>
                </c:pt>
                <c:pt idx="18715">
                  <c:v>40958.916666666664</c:v>
                </c:pt>
                <c:pt idx="18716">
                  <c:v>40958.958333333336</c:v>
                </c:pt>
                <c:pt idx="18717">
                  <c:v>40959</c:v>
                </c:pt>
                <c:pt idx="18718">
                  <c:v>40959.041666666664</c:v>
                </c:pt>
                <c:pt idx="18719">
                  <c:v>40959.083333333336</c:v>
                </c:pt>
                <c:pt idx="18720">
                  <c:v>40959.125</c:v>
                </c:pt>
                <c:pt idx="18721">
                  <c:v>40959.166666666664</c:v>
                </c:pt>
                <c:pt idx="18722">
                  <c:v>40959.208333333336</c:v>
                </c:pt>
                <c:pt idx="18723">
                  <c:v>40959.25</c:v>
                </c:pt>
                <c:pt idx="18724">
                  <c:v>40959.291666666664</c:v>
                </c:pt>
                <c:pt idx="18725">
                  <c:v>40959.333333333336</c:v>
                </c:pt>
                <c:pt idx="18726">
                  <c:v>40959.375</c:v>
                </c:pt>
                <c:pt idx="18727">
                  <c:v>40959.416666666664</c:v>
                </c:pt>
                <c:pt idx="18728">
                  <c:v>40959.458333333336</c:v>
                </c:pt>
                <c:pt idx="18729">
                  <c:v>40959.5</c:v>
                </c:pt>
                <c:pt idx="18730">
                  <c:v>40959.541666666664</c:v>
                </c:pt>
                <c:pt idx="18731">
                  <c:v>40959.583333333336</c:v>
                </c:pt>
                <c:pt idx="18732">
                  <c:v>40959.625</c:v>
                </c:pt>
                <c:pt idx="18733">
                  <c:v>40959.666666666664</c:v>
                </c:pt>
                <c:pt idx="18734">
                  <c:v>40959.708333333336</c:v>
                </c:pt>
                <c:pt idx="18735">
                  <c:v>40959.75</c:v>
                </c:pt>
                <c:pt idx="18736">
                  <c:v>40959.791666666664</c:v>
                </c:pt>
                <c:pt idx="18737">
                  <c:v>40959.833333333336</c:v>
                </c:pt>
                <c:pt idx="18738">
                  <c:v>40959.875</c:v>
                </c:pt>
                <c:pt idx="18739">
                  <c:v>40959.916666666664</c:v>
                </c:pt>
                <c:pt idx="18740">
                  <c:v>40959.958333333336</c:v>
                </c:pt>
                <c:pt idx="18741">
                  <c:v>40960</c:v>
                </c:pt>
                <c:pt idx="18742">
                  <c:v>40960.041666666664</c:v>
                </c:pt>
                <c:pt idx="18743">
                  <c:v>40960.083333333336</c:v>
                </c:pt>
                <c:pt idx="18744">
                  <c:v>40960.125</c:v>
                </c:pt>
                <c:pt idx="18745">
                  <c:v>40960.166666666664</c:v>
                </c:pt>
                <c:pt idx="18746">
                  <c:v>40960.208333333336</c:v>
                </c:pt>
                <c:pt idx="18747">
                  <c:v>40960.25</c:v>
                </c:pt>
                <c:pt idx="18748">
                  <c:v>40960.291666666664</c:v>
                </c:pt>
                <c:pt idx="18749">
                  <c:v>40960.333333333336</c:v>
                </c:pt>
                <c:pt idx="18750">
                  <c:v>40960.375</c:v>
                </c:pt>
                <c:pt idx="18751">
                  <c:v>40960.416666666664</c:v>
                </c:pt>
                <c:pt idx="18752">
                  <c:v>40960.458333333336</c:v>
                </c:pt>
                <c:pt idx="18753">
                  <c:v>40960.5</c:v>
                </c:pt>
                <c:pt idx="18754">
                  <c:v>40960.541666666664</c:v>
                </c:pt>
                <c:pt idx="18755">
                  <c:v>40960.583333333336</c:v>
                </c:pt>
                <c:pt idx="18756">
                  <c:v>40960.625</c:v>
                </c:pt>
                <c:pt idx="18757">
                  <c:v>40960.666666666664</c:v>
                </c:pt>
                <c:pt idx="18758">
                  <c:v>40960.708333333336</c:v>
                </c:pt>
                <c:pt idx="18759">
                  <c:v>40960.75</c:v>
                </c:pt>
                <c:pt idx="18760">
                  <c:v>40960.791666666664</c:v>
                </c:pt>
                <c:pt idx="18761">
                  <c:v>40960.833333333336</c:v>
                </c:pt>
                <c:pt idx="18762">
                  <c:v>40960.875</c:v>
                </c:pt>
                <c:pt idx="18763">
                  <c:v>40960.916666666664</c:v>
                </c:pt>
                <c:pt idx="18764">
                  <c:v>40960.958333333336</c:v>
                </c:pt>
                <c:pt idx="18765">
                  <c:v>40961</c:v>
                </c:pt>
                <c:pt idx="18766">
                  <c:v>40961.041666666664</c:v>
                </c:pt>
                <c:pt idx="18767">
                  <c:v>40961.083333333336</c:v>
                </c:pt>
                <c:pt idx="18768">
                  <c:v>40961.125</c:v>
                </c:pt>
                <c:pt idx="18769">
                  <c:v>40961.166666666664</c:v>
                </c:pt>
                <c:pt idx="18770">
                  <c:v>40961.208333333336</c:v>
                </c:pt>
                <c:pt idx="18771">
                  <c:v>40961.25</c:v>
                </c:pt>
                <c:pt idx="18772">
                  <c:v>40961.291666666664</c:v>
                </c:pt>
                <c:pt idx="18773">
                  <c:v>40961.333333333336</c:v>
                </c:pt>
                <c:pt idx="18774">
                  <c:v>40961.375</c:v>
                </c:pt>
                <c:pt idx="18775">
                  <c:v>40961.416666666664</c:v>
                </c:pt>
                <c:pt idx="18776">
                  <c:v>40961.458333333336</c:v>
                </c:pt>
                <c:pt idx="18777">
                  <c:v>40961.5</c:v>
                </c:pt>
                <c:pt idx="18778">
                  <c:v>40961.541666666664</c:v>
                </c:pt>
                <c:pt idx="18779">
                  <c:v>40961.583333333336</c:v>
                </c:pt>
                <c:pt idx="18780">
                  <c:v>40961.625</c:v>
                </c:pt>
                <c:pt idx="18781">
                  <c:v>40961.666666666664</c:v>
                </c:pt>
                <c:pt idx="18782">
                  <c:v>40961.708333333336</c:v>
                </c:pt>
                <c:pt idx="18783">
                  <c:v>40961.75</c:v>
                </c:pt>
                <c:pt idx="18784">
                  <c:v>40961.791666666664</c:v>
                </c:pt>
                <c:pt idx="18785">
                  <c:v>40961.833333333336</c:v>
                </c:pt>
                <c:pt idx="18786">
                  <c:v>40961.875</c:v>
                </c:pt>
                <c:pt idx="18787">
                  <c:v>40961.916666666664</c:v>
                </c:pt>
                <c:pt idx="18788">
                  <c:v>40961.958333333336</c:v>
                </c:pt>
                <c:pt idx="18789">
                  <c:v>40962</c:v>
                </c:pt>
                <c:pt idx="18790">
                  <c:v>40962.041666666664</c:v>
                </c:pt>
                <c:pt idx="18791">
                  <c:v>40962.083333333336</c:v>
                </c:pt>
                <c:pt idx="18792">
                  <c:v>40962.125</c:v>
                </c:pt>
                <c:pt idx="18793">
                  <c:v>40962.166666666664</c:v>
                </c:pt>
                <c:pt idx="18794">
                  <c:v>40962.208333333336</c:v>
                </c:pt>
                <c:pt idx="18795">
                  <c:v>40962.25</c:v>
                </c:pt>
                <c:pt idx="18796">
                  <c:v>40962.291666666664</c:v>
                </c:pt>
                <c:pt idx="18797">
                  <c:v>40962.333333333336</c:v>
                </c:pt>
                <c:pt idx="18798">
                  <c:v>40962.375</c:v>
                </c:pt>
                <c:pt idx="18799">
                  <c:v>40962.416666666664</c:v>
                </c:pt>
                <c:pt idx="18800">
                  <c:v>40962.458333333336</c:v>
                </c:pt>
                <c:pt idx="18801">
                  <c:v>40962.5</c:v>
                </c:pt>
                <c:pt idx="18802">
                  <c:v>40962.541666666664</c:v>
                </c:pt>
                <c:pt idx="18803">
                  <c:v>40962.583333333336</c:v>
                </c:pt>
                <c:pt idx="18804">
                  <c:v>40962.625</c:v>
                </c:pt>
                <c:pt idx="18805">
                  <c:v>40962.666666666664</c:v>
                </c:pt>
                <c:pt idx="18806">
                  <c:v>40962.708333333336</c:v>
                </c:pt>
                <c:pt idx="18807">
                  <c:v>40962.75</c:v>
                </c:pt>
                <c:pt idx="18808">
                  <c:v>40962.791666666664</c:v>
                </c:pt>
                <c:pt idx="18809">
                  <c:v>40962.833333333336</c:v>
                </c:pt>
                <c:pt idx="18810">
                  <c:v>40962.875</c:v>
                </c:pt>
                <c:pt idx="18811">
                  <c:v>40962.916666666664</c:v>
                </c:pt>
                <c:pt idx="18812">
                  <c:v>40962.958333333336</c:v>
                </c:pt>
                <c:pt idx="18813">
                  <c:v>40963</c:v>
                </c:pt>
                <c:pt idx="18814">
                  <c:v>40963.041666666664</c:v>
                </c:pt>
                <c:pt idx="18815">
                  <c:v>40963.083333333336</c:v>
                </c:pt>
                <c:pt idx="18816">
                  <c:v>40963.125</c:v>
                </c:pt>
                <c:pt idx="18817">
                  <c:v>40963.166666666664</c:v>
                </c:pt>
                <c:pt idx="18818">
                  <c:v>40963.208333333336</c:v>
                </c:pt>
                <c:pt idx="18819">
                  <c:v>40963.25</c:v>
                </c:pt>
                <c:pt idx="18820">
                  <c:v>40963.291666666664</c:v>
                </c:pt>
                <c:pt idx="18821">
                  <c:v>40963.333333333336</c:v>
                </c:pt>
                <c:pt idx="18822">
                  <c:v>40963.375</c:v>
                </c:pt>
                <c:pt idx="18823">
                  <c:v>40963.416666666664</c:v>
                </c:pt>
                <c:pt idx="18824">
                  <c:v>40963.458333333336</c:v>
                </c:pt>
                <c:pt idx="18825">
                  <c:v>40963.5</c:v>
                </c:pt>
                <c:pt idx="18826">
                  <c:v>40963.541666666664</c:v>
                </c:pt>
                <c:pt idx="18827">
                  <c:v>40963.583333333336</c:v>
                </c:pt>
                <c:pt idx="18828">
                  <c:v>40963.625</c:v>
                </c:pt>
                <c:pt idx="18829">
                  <c:v>40963.666666666664</c:v>
                </c:pt>
                <c:pt idx="18830">
                  <c:v>40963.708333333336</c:v>
                </c:pt>
                <c:pt idx="18831">
                  <c:v>40963.75</c:v>
                </c:pt>
                <c:pt idx="18832">
                  <c:v>40963.791666666664</c:v>
                </c:pt>
                <c:pt idx="18833">
                  <c:v>40963.833333333336</c:v>
                </c:pt>
                <c:pt idx="18834">
                  <c:v>40963.875</c:v>
                </c:pt>
                <c:pt idx="18835">
                  <c:v>40963.916666666664</c:v>
                </c:pt>
                <c:pt idx="18836">
                  <c:v>40963.958333333336</c:v>
                </c:pt>
                <c:pt idx="18837">
                  <c:v>40964</c:v>
                </c:pt>
                <c:pt idx="18838">
                  <c:v>40964.041666666664</c:v>
                </c:pt>
                <c:pt idx="18839">
                  <c:v>40964.083333333336</c:v>
                </c:pt>
                <c:pt idx="18840">
                  <c:v>40964.125</c:v>
                </c:pt>
                <c:pt idx="18841">
                  <c:v>40964.166666666664</c:v>
                </c:pt>
                <c:pt idx="18842">
                  <c:v>40964.208333333336</c:v>
                </c:pt>
                <c:pt idx="18843">
                  <c:v>40964.25</c:v>
                </c:pt>
                <c:pt idx="18844">
                  <c:v>40964.291666666664</c:v>
                </c:pt>
                <c:pt idx="18845">
                  <c:v>40964.333333333336</c:v>
                </c:pt>
                <c:pt idx="18846">
                  <c:v>40964.375</c:v>
                </c:pt>
                <c:pt idx="18847">
                  <c:v>40964.416666666664</c:v>
                </c:pt>
                <c:pt idx="18848">
                  <c:v>40964.458333333336</c:v>
                </c:pt>
                <c:pt idx="18849">
                  <c:v>40964.5</c:v>
                </c:pt>
                <c:pt idx="18850">
                  <c:v>40964.541666666664</c:v>
                </c:pt>
                <c:pt idx="18851">
                  <c:v>40964.583333333336</c:v>
                </c:pt>
                <c:pt idx="18852">
                  <c:v>40964.625</c:v>
                </c:pt>
                <c:pt idx="18853">
                  <c:v>40964.666666666664</c:v>
                </c:pt>
                <c:pt idx="18854">
                  <c:v>40964.708333333336</c:v>
                </c:pt>
                <c:pt idx="18855">
                  <c:v>40964.75</c:v>
                </c:pt>
                <c:pt idx="18856">
                  <c:v>40964.791666666664</c:v>
                </c:pt>
                <c:pt idx="18857">
                  <c:v>40964.833333333336</c:v>
                </c:pt>
                <c:pt idx="18858">
                  <c:v>40964.875</c:v>
                </c:pt>
                <c:pt idx="18859">
                  <c:v>40964.916666666664</c:v>
                </c:pt>
                <c:pt idx="18860">
                  <c:v>40964.958333333336</c:v>
                </c:pt>
                <c:pt idx="18861">
                  <c:v>40965</c:v>
                </c:pt>
                <c:pt idx="18862">
                  <c:v>40965.041666666664</c:v>
                </c:pt>
                <c:pt idx="18863">
                  <c:v>40965.083333333336</c:v>
                </c:pt>
                <c:pt idx="18864">
                  <c:v>40965.125</c:v>
                </c:pt>
                <c:pt idx="18865">
                  <c:v>40965.166666666664</c:v>
                </c:pt>
                <c:pt idx="18866">
                  <c:v>40965.208333333336</c:v>
                </c:pt>
                <c:pt idx="18867">
                  <c:v>40965.25</c:v>
                </c:pt>
                <c:pt idx="18868">
                  <c:v>40965.291666666664</c:v>
                </c:pt>
                <c:pt idx="18869">
                  <c:v>40965.333333333336</c:v>
                </c:pt>
                <c:pt idx="18870">
                  <c:v>40965.375</c:v>
                </c:pt>
                <c:pt idx="18871">
                  <c:v>40965.416666666664</c:v>
                </c:pt>
                <c:pt idx="18872">
                  <c:v>40965.458333333336</c:v>
                </c:pt>
                <c:pt idx="18873">
                  <c:v>40965.5</c:v>
                </c:pt>
                <c:pt idx="18874">
                  <c:v>40965.541666666664</c:v>
                </c:pt>
                <c:pt idx="18875">
                  <c:v>40965.583333333336</c:v>
                </c:pt>
                <c:pt idx="18876">
                  <c:v>40965.625</c:v>
                </c:pt>
                <c:pt idx="18877">
                  <c:v>40965.666666666664</c:v>
                </c:pt>
                <c:pt idx="18878">
                  <c:v>40965.708333333336</c:v>
                </c:pt>
                <c:pt idx="18879">
                  <c:v>40965.75</c:v>
                </c:pt>
                <c:pt idx="18880">
                  <c:v>40965.791666666664</c:v>
                </c:pt>
                <c:pt idx="18881">
                  <c:v>40965.833333333336</c:v>
                </c:pt>
                <c:pt idx="18882">
                  <c:v>40965.875</c:v>
                </c:pt>
                <c:pt idx="18883">
                  <c:v>40965.916666666664</c:v>
                </c:pt>
                <c:pt idx="18884">
                  <c:v>40965.958333333336</c:v>
                </c:pt>
                <c:pt idx="18885">
                  <c:v>40966</c:v>
                </c:pt>
                <c:pt idx="18886">
                  <c:v>40966.041666666664</c:v>
                </c:pt>
                <c:pt idx="18887">
                  <c:v>40966.083333333336</c:v>
                </c:pt>
                <c:pt idx="18888">
                  <c:v>40966.125</c:v>
                </c:pt>
                <c:pt idx="18889">
                  <c:v>40966.166666666664</c:v>
                </c:pt>
                <c:pt idx="18890">
                  <c:v>40966.208333333336</c:v>
                </c:pt>
                <c:pt idx="18891">
                  <c:v>40966.25</c:v>
                </c:pt>
                <c:pt idx="18892">
                  <c:v>40966.291666666664</c:v>
                </c:pt>
                <c:pt idx="18893">
                  <c:v>40966.333333333336</c:v>
                </c:pt>
                <c:pt idx="18894">
                  <c:v>40966.375</c:v>
                </c:pt>
                <c:pt idx="18895">
                  <c:v>40966.416666666664</c:v>
                </c:pt>
                <c:pt idx="18896">
                  <c:v>40966.458333333336</c:v>
                </c:pt>
                <c:pt idx="18897">
                  <c:v>40966.5</c:v>
                </c:pt>
                <c:pt idx="18898">
                  <c:v>40966.541666666664</c:v>
                </c:pt>
                <c:pt idx="18899">
                  <c:v>40966.583333333336</c:v>
                </c:pt>
                <c:pt idx="18900">
                  <c:v>40966.625</c:v>
                </c:pt>
                <c:pt idx="18901">
                  <c:v>40966.666666666664</c:v>
                </c:pt>
                <c:pt idx="18902">
                  <c:v>40966.708333333336</c:v>
                </c:pt>
                <c:pt idx="18903">
                  <c:v>40966.75</c:v>
                </c:pt>
                <c:pt idx="18904">
                  <c:v>40966.791666666664</c:v>
                </c:pt>
                <c:pt idx="18905">
                  <c:v>40966.833333333336</c:v>
                </c:pt>
                <c:pt idx="18906">
                  <c:v>40966.875</c:v>
                </c:pt>
                <c:pt idx="18907">
                  <c:v>40966.916666666664</c:v>
                </c:pt>
                <c:pt idx="18908">
                  <c:v>40966.958333333336</c:v>
                </c:pt>
                <c:pt idx="18909">
                  <c:v>40967</c:v>
                </c:pt>
                <c:pt idx="18910">
                  <c:v>40967.041666666664</c:v>
                </c:pt>
                <c:pt idx="18911">
                  <c:v>40967.083333333336</c:v>
                </c:pt>
                <c:pt idx="18912">
                  <c:v>40967.125</c:v>
                </c:pt>
                <c:pt idx="18913">
                  <c:v>40967.166666666664</c:v>
                </c:pt>
                <c:pt idx="18914">
                  <c:v>40967.208333333336</c:v>
                </c:pt>
                <c:pt idx="18915">
                  <c:v>40967.25</c:v>
                </c:pt>
                <c:pt idx="18916">
                  <c:v>40967.291666666664</c:v>
                </c:pt>
                <c:pt idx="18917">
                  <c:v>40967.333333333336</c:v>
                </c:pt>
                <c:pt idx="18918">
                  <c:v>40967.375</c:v>
                </c:pt>
                <c:pt idx="18919">
                  <c:v>40967.416666666664</c:v>
                </c:pt>
                <c:pt idx="18920">
                  <c:v>40967.458333333336</c:v>
                </c:pt>
                <c:pt idx="18921">
                  <c:v>40967.5</c:v>
                </c:pt>
                <c:pt idx="18922">
                  <c:v>40967.541666666664</c:v>
                </c:pt>
                <c:pt idx="18923">
                  <c:v>40967.583333333336</c:v>
                </c:pt>
                <c:pt idx="18924">
                  <c:v>40967.625</c:v>
                </c:pt>
                <c:pt idx="18925">
                  <c:v>40967.666666666664</c:v>
                </c:pt>
                <c:pt idx="18926">
                  <c:v>40967.708333333336</c:v>
                </c:pt>
                <c:pt idx="18927">
                  <c:v>40967.75</c:v>
                </c:pt>
                <c:pt idx="18928">
                  <c:v>40967.791666666664</c:v>
                </c:pt>
                <c:pt idx="18929">
                  <c:v>40967.833333333336</c:v>
                </c:pt>
                <c:pt idx="18930">
                  <c:v>40967.875</c:v>
                </c:pt>
                <c:pt idx="18931">
                  <c:v>40967.916666666664</c:v>
                </c:pt>
                <c:pt idx="18932">
                  <c:v>40967.958333333336</c:v>
                </c:pt>
                <c:pt idx="18933">
                  <c:v>40968</c:v>
                </c:pt>
                <c:pt idx="18934">
                  <c:v>40968.041666666664</c:v>
                </c:pt>
                <c:pt idx="18935">
                  <c:v>40968.083333333336</c:v>
                </c:pt>
                <c:pt idx="18936">
                  <c:v>40968.125</c:v>
                </c:pt>
                <c:pt idx="18937">
                  <c:v>40968.166666666664</c:v>
                </c:pt>
                <c:pt idx="18938">
                  <c:v>40968.208333333336</c:v>
                </c:pt>
                <c:pt idx="18939">
                  <c:v>40968.25</c:v>
                </c:pt>
                <c:pt idx="18940">
                  <c:v>40968.291666666664</c:v>
                </c:pt>
                <c:pt idx="18941">
                  <c:v>40968.333333333336</c:v>
                </c:pt>
                <c:pt idx="18942">
                  <c:v>40968.375</c:v>
                </c:pt>
                <c:pt idx="18943">
                  <c:v>40968.416666666664</c:v>
                </c:pt>
                <c:pt idx="18944">
                  <c:v>40968.458333333336</c:v>
                </c:pt>
                <c:pt idx="18945">
                  <c:v>40968.5</c:v>
                </c:pt>
                <c:pt idx="18946">
                  <c:v>40968.541666666664</c:v>
                </c:pt>
                <c:pt idx="18947">
                  <c:v>40968.583333333336</c:v>
                </c:pt>
                <c:pt idx="18948">
                  <c:v>40968.625</c:v>
                </c:pt>
                <c:pt idx="18949">
                  <c:v>40968.666666666664</c:v>
                </c:pt>
                <c:pt idx="18950">
                  <c:v>40968.708333333336</c:v>
                </c:pt>
                <c:pt idx="18951">
                  <c:v>40968.75</c:v>
                </c:pt>
                <c:pt idx="18952">
                  <c:v>40968.791666666664</c:v>
                </c:pt>
                <c:pt idx="18953">
                  <c:v>40968.833333333336</c:v>
                </c:pt>
                <c:pt idx="18954">
                  <c:v>40968.875</c:v>
                </c:pt>
                <c:pt idx="18955">
                  <c:v>40968.916666666664</c:v>
                </c:pt>
                <c:pt idx="18956">
                  <c:v>40968.958333333336</c:v>
                </c:pt>
                <c:pt idx="18957">
                  <c:v>40969</c:v>
                </c:pt>
                <c:pt idx="18958">
                  <c:v>40969.041666666664</c:v>
                </c:pt>
                <c:pt idx="18959">
                  <c:v>40969.083333333336</c:v>
                </c:pt>
                <c:pt idx="18960">
                  <c:v>40969.125</c:v>
                </c:pt>
                <c:pt idx="18961">
                  <c:v>40969.166666666664</c:v>
                </c:pt>
                <c:pt idx="18962">
                  <c:v>40969.208333333336</c:v>
                </c:pt>
                <c:pt idx="18963">
                  <c:v>40969.25</c:v>
                </c:pt>
                <c:pt idx="18964">
                  <c:v>40969.291666666664</c:v>
                </c:pt>
                <c:pt idx="18965">
                  <c:v>40969.333333333336</c:v>
                </c:pt>
                <c:pt idx="18966">
                  <c:v>40969.375</c:v>
                </c:pt>
                <c:pt idx="18967">
                  <c:v>40969.416666666664</c:v>
                </c:pt>
                <c:pt idx="18968">
                  <c:v>40969.458333333336</c:v>
                </c:pt>
                <c:pt idx="18969">
                  <c:v>40969.5</c:v>
                </c:pt>
                <c:pt idx="18970">
                  <c:v>40969.541666666664</c:v>
                </c:pt>
                <c:pt idx="18971">
                  <c:v>40969.583333333336</c:v>
                </c:pt>
                <c:pt idx="18972">
                  <c:v>40969.625</c:v>
                </c:pt>
                <c:pt idx="18973">
                  <c:v>40969.666666666664</c:v>
                </c:pt>
                <c:pt idx="18974">
                  <c:v>40969.708333333336</c:v>
                </c:pt>
                <c:pt idx="18975">
                  <c:v>40969.75</c:v>
                </c:pt>
                <c:pt idx="18976">
                  <c:v>40969.791666666664</c:v>
                </c:pt>
                <c:pt idx="18977">
                  <c:v>40969.833333333336</c:v>
                </c:pt>
                <c:pt idx="18978">
                  <c:v>40969.875</c:v>
                </c:pt>
                <c:pt idx="18979">
                  <c:v>40969.916666666664</c:v>
                </c:pt>
                <c:pt idx="18980">
                  <c:v>40969.958333333336</c:v>
                </c:pt>
                <c:pt idx="18981">
                  <c:v>40970</c:v>
                </c:pt>
                <c:pt idx="18982">
                  <c:v>40970.041666666664</c:v>
                </c:pt>
                <c:pt idx="18983">
                  <c:v>40970.083333333336</c:v>
                </c:pt>
                <c:pt idx="18984">
                  <c:v>40970.125</c:v>
                </c:pt>
                <c:pt idx="18985">
                  <c:v>40970.166666666664</c:v>
                </c:pt>
                <c:pt idx="18986">
                  <c:v>40970.208333333336</c:v>
                </c:pt>
                <c:pt idx="18987">
                  <c:v>40970.25</c:v>
                </c:pt>
                <c:pt idx="18988">
                  <c:v>40970.291666666664</c:v>
                </c:pt>
                <c:pt idx="18989">
                  <c:v>40970.333333333336</c:v>
                </c:pt>
                <c:pt idx="18990">
                  <c:v>40970.375</c:v>
                </c:pt>
                <c:pt idx="18991">
                  <c:v>40970.416666666664</c:v>
                </c:pt>
                <c:pt idx="18992">
                  <c:v>40970.458333333336</c:v>
                </c:pt>
                <c:pt idx="18993">
                  <c:v>40970.5</c:v>
                </c:pt>
                <c:pt idx="18994">
                  <c:v>40970.541666666664</c:v>
                </c:pt>
                <c:pt idx="18995">
                  <c:v>40970.583333333336</c:v>
                </c:pt>
                <c:pt idx="18996">
                  <c:v>40970.625</c:v>
                </c:pt>
                <c:pt idx="18997">
                  <c:v>40970.666666666664</c:v>
                </c:pt>
                <c:pt idx="18998">
                  <c:v>40970.708333333336</c:v>
                </c:pt>
                <c:pt idx="18999">
                  <c:v>40970.75</c:v>
                </c:pt>
                <c:pt idx="19000">
                  <c:v>40970.791666666664</c:v>
                </c:pt>
                <c:pt idx="19001">
                  <c:v>40970.833333333336</c:v>
                </c:pt>
                <c:pt idx="19002">
                  <c:v>40970.875</c:v>
                </c:pt>
                <c:pt idx="19003">
                  <c:v>40970.916666666664</c:v>
                </c:pt>
                <c:pt idx="19004">
                  <c:v>40970.958333333336</c:v>
                </c:pt>
                <c:pt idx="19005">
                  <c:v>40971</c:v>
                </c:pt>
                <c:pt idx="19006">
                  <c:v>40971.041666666664</c:v>
                </c:pt>
                <c:pt idx="19007">
                  <c:v>40971.083333333336</c:v>
                </c:pt>
                <c:pt idx="19008">
                  <c:v>40971.125</c:v>
                </c:pt>
                <c:pt idx="19009">
                  <c:v>40971.166666666664</c:v>
                </c:pt>
                <c:pt idx="19010">
                  <c:v>40971.208333333336</c:v>
                </c:pt>
                <c:pt idx="19011">
                  <c:v>40971.25</c:v>
                </c:pt>
                <c:pt idx="19012">
                  <c:v>40971.291666666664</c:v>
                </c:pt>
                <c:pt idx="19013">
                  <c:v>40971.333333333336</c:v>
                </c:pt>
                <c:pt idx="19014">
                  <c:v>40971.375</c:v>
                </c:pt>
                <c:pt idx="19015">
                  <c:v>40971.416666666664</c:v>
                </c:pt>
                <c:pt idx="19016">
                  <c:v>40971.458333333336</c:v>
                </c:pt>
                <c:pt idx="19017">
                  <c:v>40971.5</c:v>
                </c:pt>
                <c:pt idx="19018">
                  <c:v>40971.541666666664</c:v>
                </c:pt>
                <c:pt idx="19019">
                  <c:v>40971.583333333336</c:v>
                </c:pt>
                <c:pt idx="19020">
                  <c:v>40971.625</c:v>
                </c:pt>
                <c:pt idx="19021">
                  <c:v>40971.666666666664</c:v>
                </c:pt>
                <c:pt idx="19022">
                  <c:v>40971.708333333336</c:v>
                </c:pt>
                <c:pt idx="19023">
                  <c:v>40971.75</c:v>
                </c:pt>
                <c:pt idx="19024">
                  <c:v>40971.791666666664</c:v>
                </c:pt>
                <c:pt idx="19025">
                  <c:v>40971.833333333336</c:v>
                </c:pt>
                <c:pt idx="19026">
                  <c:v>40971.875</c:v>
                </c:pt>
                <c:pt idx="19027">
                  <c:v>40971.916666666664</c:v>
                </c:pt>
                <c:pt idx="19028">
                  <c:v>40971.958333333336</c:v>
                </c:pt>
                <c:pt idx="19029">
                  <c:v>40972</c:v>
                </c:pt>
                <c:pt idx="19030">
                  <c:v>40972.041666666664</c:v>
                </c:pt>
                <c:pt idx="19031">
                  <c:v>40972.083333333336</c:v>
                </c:pt>
                <c:pt idx="19032">
                  <c:v>40972.125</c:v>
                </c:pt>
                <c:pt idx="19033">
                  <c:v>40972.166666666664</c:v>
                </c:pt>
                <c:pt idx="19034">
                  <c:v>40972.208333333336</c:v>
                </c:pt>
                <c:pt idx="19035">
                  <c:v>40972.25</c:v>
                </c:pt>
                <c:pt idx="19036">
                  <c:v>40972.291666666664</c:v>
                </c:pt>
                <c:pt idx="19037">
                  <c:v>40972.333333333336</c:v>
                </c:pt>
                <c:pt idx="19038">
                  <c:v>40972.375</c:v>
                </c:pt>
                <c:pt idx="19039">
                  <c:v>40972.416666666664</c:v>
                </c:pt>
                <c:pt idx="19040">
                  <c:v>40972.458333333336</c:v>
                </c:pt>
                <c:pt idx="19041">
                  <c:v>40972.5</c:v>
                </c:pt>
                <c:pt idx="19042">
                  <c:v>40972.541666666664</c:v>
                </c:pt>
                <c:pt idx="19043">
                  <c:v>40972.583333333336</c:v>
                </c:pt>
                <c:pt idx="19044">
                  <c:v>40972.625</c:v>
                </c:pt>
                <c:pt idx="19045">
                  <c:v>40972.666666666664</c:v>
                </c:pt>
                <c:pt idx="19046">
                  <c:v>40972.708333333336</c:v>
                </c:pt>
                <c:pt idx="19047">
                  <c:v>40972.75</c:v>
                </c:pt>
                <c:pt idx="19048">
                  <c:v>40972.791666666664</c:v>
                </c:pt>
                <c:pt idx="19049">
                  <c:v>40972.833333333336</c:v>
                </c:pt>
                <c:pt idx="19050">
                  <c:v>40972.875</c:v>
                </c:pt>
                <c:pt idx="19051">
                  <c:v>40972.916666666664</c:v>
                </c:pt>
                <c:pt idx="19052">
                  <c:v>40972.958333333336</c:v>
                </c:pt>
                <c:pt idx="19053">
                  <c:v>40973</c:v>
                </c:pt>
                <c:pt idx="19054">
                  <c:v>40973.041666666664</c:v>
                </c:pt>
                <c:pt idx="19055">
                  <c:v>40973.083333333336</c:v>
                </c:pt>
                <c:pt idx="19056">
                  <c:v>40973.125</c:v>
                </c:pt>
                <c:pt idx="19057">
                  <c:v>40973.166666666664</c:v>
                </c:pt>
                <c:pt idx="19058">
                  <c:v>40973.208333333336</c:v>
                </c:pt>
                <c:pt idx="19059">
                  <c:v>40973.25</c:v>
                </c:pt>
                <c:pt idx="19060">
                  <c:v>40973.291666666664</c:v>
                </c:pt>
                <c:pt idx="19061">
                  <c:v>40973.333333333336</c:v>
                </c:pt>
                <c:pt idx="19062">
                  <c:v>40973.375</c:v>
                </c:pt>
                <c:pt idx="19063">
                  <c:v>40973.416666666664</c:v>
                </c:pt>
                <c:pt idx="19064">
                  <c:v>40973.458333333336</c:v>
                </c:pt>
                <c:pt idx="19065">
                  <c:v>40973.5</c:v>
                </c:pt>
                <c:pt idx="19066">
                  <c:v>40973.541666666664</c:v>
                </c:pt>
                <c:pt idx="19067">
                  <c:v>40973.583333333336</c:v>
                </c:pt>
                <c:pt idx="19068">
                  <c:v>40973.625</c:v>
                </c:pt>
                <c:pt idx="19069">
                  <c:v>40973.666666666664</c:v>
                </c:pt>
                <c:pt idx="19070">
                  <c:v>40973.708333333336</c:v>
                </c:pt>
                <c:pt idx="19071">
                  <c:v>40973.75</c:v>
                </c:pt>
                <c:pt idx="19072">
                  <c:v>40973.791666666664</c:v>
                </c:pt>
                <c:pt idx="19073">
                  <c:v>40973.833333333336</c:v>
                </c:pt>
                <c:pt idx="19074">
                  <c:v>40973.875</c:v>
                </c:pt>
                <c:pt idx="19075">
                  <c:v>40973.916666666664</c:v>
                </c:pt>
                <c:pt idx="19076">
                  <c:v>40973.958333333336</c:v>
                </c:pt>
                <c:pt idx="19077">
                  <c:v>40974</c:v>
                </c:pt>
                <c:pt idx="19078">
                  <c:v>40974.041666666664</c:v>
                </c:pt>
                <c:pt idx="19079">
                  <c:v>40974.083333333336</c:v>
                </c:pt>
                <c:pt idx="19080">
                  <c:v>40974.125</c:v>
                </c:pt>
                <c:pt idx="19081">
                  <c:v>40974.166666666664</c:v>
                </c:pt>
                <c:pt idx="19082">
                  <c:v>40974.208333333336</c:v>
                </c:pt>
                <c:pt idx="19083">
                  <c:v>40974.25</c:v>
                </c:pt>
                <c:pt idx="19084">
                  <c:v>40974.291666666664</c:v>
                </c:pt>
                <c:pt idx="19085">
                  <c:v>40974.333333333336</c:v>
                </c:pt>
                <c:pt idx="19086">
                  <c:v>40974.375</c:v>
                </c:pt>
                <c:pt idx="19087">
                  <c:v>40974.416666666664</c:v>
                </c:pt>
                <c:pt idx="19088">
                  <c:v>40974.458333333336</c:v>
                </c:pt>
                <c:pt idx="19089">
                  <c:v>40974.5</c:v>
                </c:pt>
                <c:pt idx="19090">
                  <c:v>40974.541666666664</c:v>
                </c:pt>
                <c:pt idx="19091">
                  <c:v>40974.583333333336</c:v>
                </c:pt>
                <c:pt idx="19092">
                  <c:v>40974.625</c:v>
                </c:pt>
                <c:pt idx="19093">
                  <c:v>40974.666666666664</c:v>
                </c:pt>
                <c:pt idx="19094">
                  <c:v>40974.708333333336</c:v>
                </c:pt>
                <c:pt idx="19095">
                  <c:v>40974.75</c:v>
                </c:pt>
                <c:pt idx="19096">
                  <c:v>40974.791666666664</c:v>
                </c:pt>
                <c:pt idx="19097">
                  <c:v>40974.833333333336</c:v>
                </c:pt>
                <c:pt idx="19098">
                  <c:v>40974.875</c:v>
                </c:pt>
                <c:pt idx="19099">
                  <c:v>40974.916666666664</c:v>
                </c:pt>
                <c:pt idx="19100">
                  <c:v>40974.958333333336</c:v>
                </c:pt>
                <c:pt idx="19101">
                  <c:v>40975</c:v>
                </c:pt>
                <c:pt idx="19102">
                  <c:v>40975.041666666664</c:v>
                </c:pt>
                <c:pt idx="19103">
                  <c:v>40975.083333333336</c:v>
                </c:pt>
                <c:pt idx="19104">
                  <c:v>40975.125</c:v>
                </c:pt>
                <c:pt idx="19105">
                  <c:v>40975.166666666664</c:v>
                </c:pt>
                <c:pt idx="19106">
                  <c:v>40975.208333333336</c:v>
                </c:pt>
                <c:pt idx="19107">
                  <c:v>40975.25</c:v>
                </c:pt>
                <c:pt idx="19108">
                  <c:v>40975.291666666664</c:v>
                </c:pt>
                <c:pt idx="19109">
                  <c:v>40975.333333333336</c:v>
                </c:pt>
                <c:pt idx="19110">
                  <c:v>40975.375</c:v>
                </c:pt>
                <c:pt idx="19111">
                  <c:v>40975.416666666664</c:v>
                </c:pt>
                <c:pt idx="19112">
                  <c:v>40975.458333333336</c:v>
                </c:pt>
                <c:pt idx="19113">
                  <c:v>40975.5</c:v>
                </c:pt>
                <c:pt idx="19114">
                  <c:v>40975.541666666664</c:v>
                </c:pt>
                <c:pt idx="19115">
                  <c:v>40975.583333333336</c:v>
                </c:pt>
                <c:pt idx="19116">
                  <c:v>40975.625</c:v>
                </c:pt>
                <c:pt idx="19117">
                  <c:v>40975.666666666664</c:v>
                </c:pt>
                <c:pt idx="19118">
                  <c:v>40975.708333333336</c:v>
                </c:pt>
                <c:pt idx="19119">
                  <c:v>40975.75</c:v>
                </c:pt>
                <c:pt idx="19120">
                  <c:v>40975.791666666664</c:v>
                </c:pt>
                <c:pt idx="19121">
                  <c:v>40975.833333333336</c:v>
                </c:pt>
                <c:pt idx="19122">
                  <c:v>40975.875</c:v>
                </c:pt>
                <c:pt idx="19123">
                  <c:v>40975.916666666664</c:v>
                </c:pt>
                <c:pt idx="19124">
                  <c:v>40975.958333333336</c:v>
                </c:pt>
                <c:pt idx="19125">
                  <c:v>40976</c:v>
                </c:pt>
                <c:pt idx="19126">
                  <c:v>40976.041666666664</c:v>
                </c:pt>
                <c:pt idx="19127">
                  <c:v>40976.083333333336</c:v>
                </c:pt>
                <c:pt idx="19128">
                  <c:v>40976.125</c:v>
                </c:pt>
                <c:pt idx="19129">
                  <c:v>40976.166666666664</c:v>
                </c:pt>
                <c:pt idx="19130">
                  <c:v>40976.208333333336</c:v>
                </c:pt>
                <c:pt idx="19131">
                  <c:v>40976.25</c:v>
                </c:pt>
                <c:pt idx="19132">
                  <c:v>40976.291666666664</c:v>
                </c:pt>
                <c:pt idx="19133">
                  <c:v>40976.333333333336</c:v>
                </c:pt>
                <c:pt idx="19134">
                  <c:v>40976.375</c:v>
                </c:pt>
                <c:pt idx="19135">
                  <c:v>40976.416666666664</c:v>
                </c:pt>
                <c:pt idx="19136">
                  <c:v>40976.458333333336</c:v>
                </c:pt>
                <c:pt idx="19137">
                  <c:v>40976.5</c:v>
                </c:pt>
                <c:pt idx="19138">
                  <c:v>40976.541666666664</c:v>
                </c:pt>
                <c:pt idx="19139">
                  <c:v>40976.583333333336</c:v>
                </c:pt>
                <c:pt idx="19140">
                  <c:v>40976.625</c:v>
                </c:pt>
                <c:pt idx="19141">
                  <c:v>40976.666666666664</c:v>
                </c:pt>
                <c:pt idx="19142">
                  <c:v>40976.708333333336</c:v>
                </c:pt>
                <c:pt idx="19143">
                  <c:v>40976.75</c:v>
                </c:pt>
                <c:pt idx="19144">
                  <c:v>40976.791666666664</c:v>
                </c:pt>
                <c:pt idx="19145">
                  <c:v>40976.833333333336</c:v>
                </c:pt>
                <c:pt idx="19146">
                  <c:v>40976.875</c:v>
                </c:pt>
                <c:pt idx="19147">
                  <c:v>40976.916666666664</c:v>
                </c:pt>
                <c:pt idx="19148">
                  <c:v>40976.958333333336</c:v>
                </c:pt>
                <c:pt idx="19149">
                  <c:v>40977</c:v>
                </c:pt>
                <c:pt idx="19150">
                  <c:v>40977.041666666664</c:v>
                </c:pt>
                <c:pt idx="19151">
                  <c:v>40977.083333333336</c:v>
                </c:pt>
                <c:pt idx="19152">
                  <c:v>40977.125</c:v>
                </c:pt>
                <c:pt idx="19153">
                  <c:v>40977.166666666664</c:v>
                </c:pt>
                <c:pt idx="19154">
                  <c:v>40977.208333333336</c:v>
                </c:pt>
                <c:pt idx="19155">
                  <c:v>40977.25</c:v>
                </c:pt>
                <c:pt idx="19156">
                  <c:v>40977.291666666664</c:v>
                </c:pt>
                <c:pt idx="19157">
                  <c:v>40977.333333333336</c:v>
                </c:pt>
                <c:pt idx="19158">
                  <c:v>40977.375</c:v>
                </c:pt>
                <c:pt idx="19159">
                  <c:v>40977.416666666664</c:v>
                </c:pt>
                <c:pt idx="19160">
                  <c:v>40977.458333333336</c:v>
                </c:pt>
                <c:pt idx="19161">
                  <c:v>40977.5</c:v>
                </c:pt>
                <c:pt idx="19162">
                  <c:v>40977.541666666664</c:v>
                </c:pt>
                <c:pt idx="19163">
                  <c:v>40977.583333333336</c:v>
                </c:pt>
                <c:pt idx="19164">
                  <c:v>40977.625</c:v>
                </c:pt>
                <c:pt idx="19165">
                  <c:v>40977.666666666664</c:v>
                </c:pt>
                <c:pt idx="19166">
                  <c:v>40977.708333333336</c:v>
                </c:pt>
                <c:pt idx="19167">
                  <c:v>40977.75</c:v>
                </c:pt>
                <c:pt idx="19168">
                  <c:v>40977.791666666664</c:v>
                </c:pt>
                <c:pt idx="19169">
                  <c:v>40977.833333333336</c:v>
                </c:pt>
                <c:pt idx="19170">
                  <c:v>40977.875</c:v>
                </c:pt>
                <c:pt idx="19171">
                  <c:v>40977.916666666664</c:v>
                </c:pt>
                <c:pt idx="19172">
                  <c:v>40977.958333333336</c:v>
                </c:pt>
                <c:pt idx="19173">
                  <c:v>40978</c:v>
                </c:pt>
                <c:pt idx="19174">
                  <c:v>40978.041666666664</c:v>
                </c:pt>
                <c:pt idx="19175">
                  <c:v>40978.083333333336</c:v>
                </c:pt>
                <c:pt idx="19176">
                  <c:v>40978.125</c:v>
                </c:pt>
                <c:pt idx="19177">
                  <c:v>40978.166666666664</c:v>
                </c:pt>
                <c:pt idx="19178">
                  <c:v>40978.208333333336</c:v>
                </c:pt>
                <c:pt idx="19179">
                  <c:v>40978.25</c:v>
                </c:pt>
                <c:pt idx="19180">
                  <c:v>40978.291666666664</c:v>
                </c:pt>
                <c:pt idx="19181">
                  <c:v>40978.333333333336</c:v>
                </c:pt>
                <c:pt idx="19182">
                  <c:v>40978.375</c:v>
                </c:pt>
                <c:pt idx="19183">
                  <c:v>40978.416666666664</c:v>
                </c:pt>
                <c:pt idx="19184">
                  <c:v>40978.458333333336</c:v>
                </c:pt>
                <c:pt idx="19185">
                  <c:v>40978.5</c:v>
                </c:pt>
                <c:pt idx="19186">
                  <c:v>40978.541666666664</c:v>
                </c:pt>
                <c:pt idx="19187">
                  <c:v>40978.583333333336</c:v>
                </c:pt>
                <c:pt idx="19188">
                  <c:v>40978.625</c:v>
                </c:pt>
                <c:pt idx="19189">
                  <c:v>40978.666666666664</c:v>
                </c:pt>
                <c:pt idx="19190">
                  <c:v>40978.708333333336</c:v>
                </c:pt>
                <c:pt idx="19191">
                  <c:v>40978.75</c:v>
                </c:pt>
                <c:pt idx="19192">
                  <c:v>40978.791666666664</c:v>
                </c:pt>
                <c:pt idx="19193">
                  <c:v>40978.833333333336</c:v>
                </c:pt>
                <c:pt idx="19194">
                  <c:v>40978.875</c:v>
                </c:pt>
                <c:pt idx="19195">
                  <c:v>40978.916666666664</c:v>
                </c:pt>
                <c:pt idx="19196">
                  <c:v>40978.958333333336</c:v>
                </c:pt>
                <c:pt idx="19197">
                  <c:v>40979</c:v>
                </c:pt>
                <c:pt idx="19198">
                  <c:v>40979.041666666664</c:v>
                </c:pt>
                <c:pt idx="19199">
                  <c:v>40979.083333333336</c:v>
                </c:pt>
                <c:pt idx="19200">
                  <c:v>40979.125</c:v>
                </c:pt>
                <c:pt idx="19201">
                  <c:v>40979.166666666664</c:v>
                </c:pt>
                <c:pt idx="19202">
                  <c:v>40979.208333333336</c:v>
                </c:pt>
                <c:pt idx="19203">
                  <c:v>40979.25</c:v>
                </c:pt>
                <c:pt idx="19204">
                  <c:v>40979.291666666664</c:v>
                </c:pt>
                <c:pt idx="19205">
                  <c:v>40979.333333333336</c:v>
                </c:pt>
                <c:pt idx="19206">
                  <c:v>40979.375</c:v>
                </c:pt>
                <c:pt idx="19207">
                  <c:v>40979.416666666664</c:v>
                </c:pt>
                <c:pt idx="19208">
                  <c:v>40979.458333333336</c:v>
                </c:pt>
                <c:pt idx="19209">
                  <c:v>40979.5</c:v>
                </c:pt>
                <c:pt idx="19210">
                  <c:v>40979.541666666664</c:v>
                </c:pt>
                <c:pt idx="19211">
                  <c:v>40979.583333333336</c:v>
                </c:pt>
                <c:pt idx="19212">
                  <c:v>40979.625</c:v>
                </c:pt>
                <c:pt idx="19213">
                  <c:v>40979.666666666664</c:v>
                </c:pt>
                <c:pt idx="19214">
                  <c:v>40979.708333333336</c:v>
                </c:pt>
                <c:pt idx="19215">
                  <c:v>40979.75</c:v>
                </c:pt>
                <c:pt idx="19216">
                  <c:v>40979.791666666664</c:v>
                </c:pt>
                <c:pt idx="19217">
                  <c:v>40979.833333333336</c:v>
                </c:pt>
                <c:pt idx="19218">
                  <c:v>40979.875</c:v>
                </c:pt>
                <c:pt idx="19219">
                  <c:v>40979.916666666664</c:v>
                </c:pt>
                <c:pt idx="19220">
                  <c:v>40979.958333333336</c:v>
                </c:pt>
                <c:pt idx="19221">
                  <c:v>40980</c:v>
                </c:pt>
                <c:pt idx="19222">
                  <c:v>40980.041666666664</c:v>
                </c:pt>
                <c:pt idx="19223">
                  <c:v>40980.083333333336</c:v>
                </c:pt>
                <c:pt idx="19224">
                  <c:v>40980.125</c:v>
                </c:pt>
                <c:pt idx="19225">
                  <c:v>40980.166666666664</c:v>
                </c:pt>
                <c:pt idx="19226">
                  <c:v>40980.208333333336</c:v>
                </c:pt>
                <c:pt idx="19227">
                  <c:v>40980.25</c:v>
                </c:pt>
                <c:pt idx="19228">
                  <c:v>40980.291666666664</c:v>
                </c:pt>
                <c:pt idx="19229">
                  <c:v>40980.333333333336</c:v>
                </c:pt>
                <c:pt idx="19230">
                  <c:v>40980.375</c:v>
                </c:pt>
                <c:pt idx="19231">
                  <c:v>40980.416666666664</c:v>
                </c:pt>
                <c:pt idx="19232">
                  <c:v>40980.458333333336</c:v>
                </c:pt>
                <c:pt idx="19233">
                  <c:v>40980.5</c:v>
                </c:pt>
                <c:pt idx="19234">
                  <c:v>40980.541666666664</c:v>
                </c:pt>
                <c:pt idx="19235">
                  <c:v>40980.583333333336</c:v>
                </c:pt>
                <c:pt idx="19236">
                  <c:v>40980.625</c:v>
                </c:pt>
                <c:pt idx="19237">
                  <c:v>40980.666666666664</c:v>
                </c:pt>
                <c:pt idx="19238">
                  <c:v>40980.708333333336</c:v>
                </c:pt>
                <c:pt idx="19239">
                  <c:v>40980.75</c:v>
                </c:pt>
                <c:pt idx="19240">
                  <c:v>40980.791666666664</c:v>
                </c:pt>
                <c:pt idx="19241">
                  <c:v>40980.833333333336</c:v>
                </c:pt>
                <c:pt idx="19242">
                  <c:v>40980.875</c:v>
                </c:pt>
                <c:pt idx="19243">
                  <c:v>40980.916666666664</c:v>
                </c:pt>
                <c:pt idx="19244">
                  <c:v>40980.958333333336</c:v>
                </c:pt>
                <c:pt idx="19245">
                  <c:v>40981</c:v>
                </c:pt>
                <c:pt idx="19246">
                  <c:v>40981.041666666664</c:v>
                </c:pt>
                <c:pt idx="19247">
                  <c:v>40981.083333333336</c:v>
                </c:pt>
                <c:pt idx="19248">
                  <c:v>40981.125</c:v>
                </c:pt>
                <c:pt idx="19249">
                  <c:v>40981.166666666664</c:v>
                </c:pt>
                <c:pt idx="19250">
                  <c:v>40981.208333333336</c:v>
                </c:pt>
                <c:pt idx="19251">
                  <c:v>40981.25</c:v>
                </c:pt>
                <c:pt idx="19252">
                  <c:v>40981.291666666664</c:v>
                </c:pt>
                <c:pt idx="19253">
                  <c:v>40981.333333333336</c:v>
                </c:pt>
                <c:pt idx="19254">
                  <c:v>40981.375</c:v>
                </c:pt>
                <c:pt idx="19255">
                  <c:v>40981.416666666664</c:v>
                </c:pt>
                <c:pt idx="19256">
                  <c:v>40981.458333333336</c:v>
                </c:pt>
                <c:pt idx="19257">
                  <c:v>40981.5</c:v>
                </c:pt>
                <c:pt idx="19258">
                  <c:v>40981.541666666664</c:v>
                </c:pt>
                <c:pt idx="19259">
                  <c:v>40981.583333333336</c:v>
                </c:pt>
                <c:pt idx="19260">
                  <c:v>40981.625</c:v>
                </c:pt>
                <c:pt idx="19261">
                  <c:v>40981.666666666664</c:v>
                </c:pt>
                <c:pt idx="19262">
                  <c:v>40981.708333333336</c:v>
                </c:pt>
                <c:pt idx="19263">
                  <c:v>40981.75</c:v>
                </c:pt>
                <c:pt idx="19264">
                  <c:v>40981.791666666664</c:v>
                </c:pt>
                <c:pt idx="19265">
                  <c:v>40981.833333333336</c:v>
                </c:pt>
                <c:pt idx="19266">
                  <c:v>40981.875</c:v>
                </c:pt>
                <c:pt idx="19267">
                  <c:v>40981.916666666664</c:v>
                </c:pt>
                <c:pt idx="19268">
                  <c:v>40981.958333333336</c:v>
                </c:pt>
                <c:pt idx="19269">
                  <c:v>40982</c:v>
                </c:pt>
                <c:pt idx="19270">
                  <c:v>40982.041666666664</c:v>
                </c:pt>
                <c:pt idx="19271">
                  <c:v>40982.083333333336</c:v>
                </c:pt>
                <c:pt idx="19272">
                  <c:v>40982.125</c:v>
                </c:pt>
                <c:pt idx="19273">
                  <c:v>40982.166666666664</c:v>
                </c:pt>
                <c:pt idx="19274">
                  <c:v>40982.208333333336</c:v>
                </c:pt>
                <c:pt idx="19275">
                  <c:v>40982.25</c:v>
                </c:pt>
                <c:pt idx="19276">
                  <c:v>40982.291666666664</c:v>
                </c:pt>
                <c:pt idx="19277">
                  <c:v>40982.333333333336</c:v>
                </c:pt>
                <c:pt idx="19278">
                  <c:v>40982.375</c:v>
                </c:pt>
                <c:pt idx="19279">
                  <c:v>40982.416666666664</c:v>
                </c:pt>
                <c:pt idx="19280">
                  <c:v>40982.458333333336</c:v>
                </c:pt>
                <c:pt idx="19281">
                  <c:v>40982.5</c:v>
                </c:pt>
                <c:pt idx="19282">
                  <c:v>40982.541666666664</c:v>
                </c:pt>
                <c:pt idx="19283">
                  <c:v>40982.583333333336</c:v>
                </c:pt>
                <c:pt idx="19284">
                  <c:v>40982.625</c:v>
                </c:pt>
                <c:pt idx="19285">
                  <c:v>40982.666666666664</c:v>
                </c:pt>
                <c:pt idx="19286">
                  <c:v>40982.708333333336</c:v>
                </c:pt>
                <c:pt idx="19287">
                  <c:v>40982.75</c:v>
                </c:pt>
                <c:pt idx="19288">
                  <c:v>40982.791666666664</c:v>
                </c:pt>
                <c:pt idx="19289">
                  <c:v>40982.833333333336</c:v>
                </c:pt>
                <c:pt idx="19290">
                  <c:v>40982.875</c:v>
                </c:pt>
                <c:pt idx="19291">
                  <c:v>40982.916666666664</c:v>
                </c:pt>
                <c:pt idx="19292">
                  <c:v>40982.958333333336</c:v>
                </c:pt>
                <c:pt idx="19293">
                  <c:v>40983</c:v>
                </c:pt>
                <c:pt idx="19294">
                  <c:v>40983.041666666664</c:v>
                </c:pt>
                <c:pt idx="19295">
                  <c:v>40983.083333333336</c:v>
                </c:pt>
                <c:pt idx="19296">
                  <c:v>40983.125</c:v>
                </c:pt>
                <c:pt idx="19297">
                  <c:v>40983.166666666664</c:v>
                </c:pt>
                <c:pt idx="19298">
                  <c:v>40983.208333333336</c:v>
                </c:pt>
                <c:pt idx="19299">
                  <c:v>40983.25</c:v>
                </c:pt>
                <c:pt idx="19300">
                  <c:v>40983.291666666664</c:v>
                </c:pt>
                <c:pt idx="19301">
                  <c:v>40983.333333333336</c:v>
                </c:pt>
                <c:pt idx="19302">
                  <c:v>40983.375</c:v>
                </c:pt>
                <c:pt idx="19303">
                  <c:v>40983.416666666664</c:v>
                </c:pt>
                <c:pt idx="19304">
                  <c:v>40983.458333333336</c:v>
                </c:pt>
                <c:pt idx="19305">
                  <c:v>40983.5</c:v>
                </c:pt>
                <c:pt idx="19306">
                  <c:v>40983.541666666664</c:v>
                </c:pt>
                <c:pt idx="19307">
                  <c:v>40983.583333333336</c:v>
                </c:pt>
                <c:pt idx="19308">
                  <c:v>40983.625</c:v>
                </c:pt>
                <c:pt idx="19309">
                  <c:v>40983.666666666664</c:v>
                </c:pt>
                <c:pt idx="19310">
                  <c:v>40983.708333333336</c:v>
                </c:pt>
                <c:pt idx="19311">
                  <c:v>40983.75</c:v>
                </c:pt>
                <c:pt idx="19312">
                  <c:v>40983.791666666664</c:v>
                </c:pt>
                <c:pt idx="19313">
                  <c:v>40983.833333333336</c:v>
                </c:pt>
                <c:pt idx="19314">
                  <c:v>40983.875</c:v>
                </c:pt>
                <c:pt idx="19315">
                  <c:v>40983.916666666664</c:v>
                </c:pt>
                <c:pt idx="19316">
                  <c:v>40983.958333333336</c:v>
                </c:pt>
                <c:pt idx="19317">
                  <c:v>40984</c:v>
                </c:pt>
                <c:pt idx="19318">
                  <c:v>40984.041666666664</c:v>
                </c:pt>
                <c:pt idx="19319">
                  <c:v>40984.083333333336</c:v>
                </c:pt>
                <c:pt idx="19320">
                  <c:v>40984.125</c:v>
                </c:pt>
                <c:pt idx="19321">
                  <c:v>40984.166666666664</c:v>
                </c:pt>
                <c:pt idx="19322">
                  <c:v>40984.208333333336</c:v>
                </c:pt>
                <c:pt idx="19323">
                  <c:v>40984.25</c:v>
                </c:pt>
                <c:pt idx="19324">
                  <c:v>40984.291666666664</c:v>
                </c:pt>
                <c:pt idx="19325">
                  <c:v>40984.333333333336</c:v>
                </c:pt>
                <c:pt idx="19326">
                  <c:v>40984.375</c:v>
                </c:pt>
                <c:pt idx="19327">
                  <c:v>40984.416666666664</c:v>
                </c:pt>
                <c:pt idx="19328">
                  <c:v>40984.458333333336</c:v>
                </c:pt>
                <c:pt idx="19329">
                  <c:v>40984.5</c:v>
                </c:pt>
                <c:pt idx="19330">
                  <c:v>40984.541666666664</c:v>
                </c:pt>
                <c:pt idx="19331">
                  <c:v>40984.583333333336</c:v>
                </c:pt>
                <c:pt idx="19332">
                  <c:v>40984.625</c:v>
                </c:pt>
                <c:pt idx="19333">
                  <c:v>40984.666666666664</c:v>
                </c:pt>
                <c:pt idx="19334">
                  <c:v>40984.708333333336</c:v>
                </c:pt>
                <c:pt idx="19335">
                  <c:v>40984.75</c:v>
                </c:pt>
                <c:pt idx="19336">
                  <c:v>40984.791666666664</c:v>
                </c:pt>
                <c:pt idx="19337">
                  <c:v>40984.833333333336</c:v>
                </c:pt>
                <c:pt idx="19338">
                  <c:v>40984.875</c:v>
                </c:pt>
                <c:pt idx="19339">
                  <c:v>40984.916666666664</c:v>
                </c:pt>
                <c:pt idx="19340">
                  <c:v>40984.958333333336</c:v>
                </c:pt>
                <c:pt idx="19341">
                  <c:v>40985</c:v>
                </c:pt>
                <c:pt idx="19342">
                  <c:v>40985.041666666664</c:v>
                </c:pt>
                <c:pt idx="19343">
                  <c:v>40985.083333333336</c:v>
                </c:pt>
                <c:pt idx="19344">
                  <c:v>40985.125</c:v>
                </c:pt>
                <c:pt idx="19345">
                  <c:v>40985.166666666664</c:v>
                </c:pt>
                <c:pt idx="19346">
                  <c:v>40985.208333333336</c:v>
                </c:pt>
                <c:pt idx="19347">
                  <c:v>40985.25</c:v>
                </c:pt>
                <c:pt idx="19348">
                  <c:v>40985.291666666664</c:v>
                </c:pt>
                <c:pt idx="19349">
                  <c:v>40985.333333333336</c:v>
                </c:pt>
                <c:pt idx="19350">
                  <c:v>40985.375</c:v>
                </c:pt>
                <c:pt idx="19351">
                  <c:v>40985.416666666664</c:v>
                </c:pt>
                <c:pt idx="19352">
                  <c:v>40985.458333333336</c:v>
                </c:pt>
                <c:pt idx="19353">
                  <c:v>40985.5</c:v>
                </c:pt>
                <c:pt idx="19354">
                  <c:v>40985.541666666664</c:v>
                </c:pt>
                <c:pt idx="19355">
                  <c:v>40985.583333333336</c:v>
                </c:pt>
                <c:pt idx="19356">
                  <c:v>40985.625</c:v>
                </c:pt>
                <c:pt idx="19357">
                  <c:v>40985.666666666664</c:v>
                </c:pt>
                <c:pt idx="19358">
                  <c:v>40985.708333333336</c:v>
                </c:pt>
                <c:pt idx="19359">
                  <c:v>40985.75</c:v>
                </c:pt>
                <c:pt idx="19360">
                  <c:v>40985.791666666664</c:v>
                </c:pt>
                <c:pt idx="19361">
                  <c:v>40985.833333333336</c:v>
                </c:pt>
                <c:pt idx="19362">
                  <c:v>40985.875</c:v>
                </c:pt>
                <c:pt idx="19363">
                  <c:v>40985.916666666664</c:v>
                </c:pt>
                <c:pt idx="19364">
                  <c:v>40985.958333333336</c:v>
                </c:pt>
                <c:pt idx="19365">
                  <c:v>40986</c:v>
                </c:pt>
                <c:pt idx="19366">
                  <c:v>40986.041666666664</c:v>
                </c:pt>
                <c:pt idx="19367">
                  <c:v>40986.083333333336</c:v>
                </c:pt>
                <c:pt idx="19368">
                  <c:v>40986.125</c:v>
                </c:pt>
                <c:pt idx="19369">
                  <c:v>40986.166666666664</c:v>
                </c:pt>
                <c:pt idx="19370">
                  <c:v>40986.208333333336</c:v>
                </c:pt>
                <c:pt idx="19371">
                  <c:v>40986.25</c:v>
                </c:pt>
                <c:pt idx="19372">
                  <c:v>40986.291666666664</c:v>
                </c:pt>
                <c:pt idx="19373">
                  <c:v>40986.333333333336</c:v>
                </c:pt>
                <c:pt idx="19374">
                  <c:v>40986.375</c:v>
                </c:pt>
                <c:pt idx="19375">
                  <c:v>40986.416666666664</c:v>
                </c:pt>
                <c:pt idx="19376">
                  <c:v>40986.458333333336</c:v>
                </c:pt>
                <c:pt idx="19377">
                  <c:v>40986.5</c:v>
                </c:pt>
                <c:pt idx="19378">
                  <c:v>40986.541666666664</c:v>
                </c:pt>
                <c:pt idx="19379">
                  <c:v>40986.583333333336</c:v>
                </c:pt>
                <c:pt idx="19380">
                  <c:v>40986.625</c:v>
                </c:pt>
                <c:pt idx="19381">
                  <c:v>40986.666666666664</c:v>
                </c:pt>
                <c:pt idx="19382">
                  <c:v>40986.708333333336</c:v>
                </c:pt>
                <c:pt idx="19383">
                  <c:v>40986.75</c:v>
                </c:pt>
                <c:pt idx="19384">
                  <c:v>40986.791666666664</c:v>
                </c:pt>
                <c:pt idx="19385">
                  <c:v>40986.833333333336</c:v>
                </c:pt>
                <c:pt idx="19386">
                  <c:v>40986.875</c:v>
                </c:pt>
                <c:pt idx="19387">
                  <c:v>40986.916666666664</c:v>
                </c:pt>
                <c:pt idx="19388">
                  <c:v>40986.958333333336</c:v>
                </c:pt>
                <c:pt idx="19389">
                  <c:v>40987</c:v>
                </c:pt>
                <c:pt idx="19390">
                  <c:v>40987.041666666664</c:v>
                </c:pt>
                <c:pt idx="19391">
                  <c:v>40987.083333333336</c:v>
                </c:pt>
                <c:pt idx="19392">
                  <c:v>40987.125</c:v>
                </c:pt>
                <c:pt idx="19393">
                  <c:v>40987.166666666664</c:v>
                </c:pt>
                <c:pt idx="19394">
                  <c:v>40987.208333333336</c:v>
                </c:pt>
                <c:pt idx="19395">
                  <c:v>40987.25</c:v>
                </c:pt>
                <c:pt idx="19396">
                  <c:v>40987.291666666664</c:v>
                </c:pt>
                <c:pt idx="19397">
                  <c:v>40987.333333333336</c:v>
                </c:pt>
                <c:pt idx="19398">
                  <c:v>40987.375</c:v>
                </c:pt>
                <c:pt idx="19399">
                  <c:v>40987.416666666664</c:v>
                </c:pt>
                <c:pt idx="19400">
                  <c:v>40987.458333333336</c:v>
                </c:pt>
                <c:pt idx="19401">
                  <c:v>40987.5</c:v>
                </c:pt>
                <c:pt idx="19402">
                  <c:v>40987.541666666664</c:v>
                </c:pt>
                <c:pt idx="19403">
                  <c:v>40987.583333333336</c:v>
                </c:pt>
                <c:pt idx="19404">
                  <c:v>40987.625</c:v>
                </c:pt>
                <c:pt idx="19405">
                  <c:v>40987.666666666664</c:v>
                </c:pt>
                <c:pt idx="19406">
                  <c:v>40987.708333333336</c:v>
                </c:pt>
                <c:pt idx="19407">
                  <c:v>40987.75</c:v>
                </c:pt>
                <c:pt idx="19408">
                  <c:v>40987.791666666664</c:v>
                </c:pt>
                <c:pt idx="19409">
                  <c:v>40987.833333333336</c:v>
                </c:pt>
                <c:pt idx="19410">
                  <c:v>40987.875</c:v>
                </c:pt>
                <c:pt idx="19411">
                  <c:v>40987.916666666664</c:v>
                </c:pt>
                <c:pt idx="19412">
                  <c:v>40987.958333333336</c:v>
                </c:pt>
                <c:pt idx="19413">
                  <c:v>40988</c:v>
                </c:pt>
                <c:pt idx="19414">
                  <c:v>40988.041666666664</c:v>
                </c:pt>
                <c:pt idx="19415">
                  <c:v>40988.083333333336</c:v>
                </c:pt>
                <c:pt idx="19416">
                  <c:v>40988.125</c:v>
                </c:pt>
                <c:pt idx="19417">
                  <c:v>40988.166666666664</c:v>
                </c:pt>
                <c:pt idx="19418">
                  <c:v>40988.208333333336</c:v>
                </c:pt>
                <c:pt idx="19419">
                  <c:v>40988.25</c:v>
                </c:pt>
                <c:pt idx="19420">
                  <c:v>40988.291666666664</c:v>
                </c:pt>
                <c:pt idx="19421">
                  <c:v>40988.333333333336</c:v>
                </c:pt>
                <c:pt idx="19422">
                  <c:v>40988.375</c:v>
                </c:pt>
                <c:pt idx="19423">
                  <c:v>40988.416666666664</c:v>
                </c:pt>
                <c:pt idx="19424">
                  <c:v>40988.458333333336</c:v>
                </c:pt>
                <c:pt idx="19425">
                  <c:v>40988.5</c:v>
                </c:pt>
                <c:pt idx="19426">
                  <c:v>40988.541666666664</c:v>
                </c:pt>
                <c:pt idx="19427">
                  <c:v>40988.583333333336</c:v>
                </c:pt>
                <c:pt idx="19428">
                  <c:v>40988.625</c:v>
                </c:pt>
                <c:pt idx="19429">
                  <c:v>40988.666666666664</c:v>
                </c:pt>
                <c:pt idx="19430">
                  <c:v>40988.708333333336</c:v>
                </c:pt>
                <c:pt idx="19431">
                  <c:v>40988.75</c:v>
                </c:pt>
                <c:pt idx="19432">
                  <c:v>40988.791666666664</c:v>
                </c:pt>
                <c:pt idx="19433">
                  <c:v>40988.833333333336</c:v>
                </c:pt>
                <c:pt idx="19434">
                  <c:v>40988.875</c:v>
                </c:pt>
                <c:pt idx="19435">
                  <c:v>40988.916666666664</c:v>
                </c:pt>
                <c:pt idx="19436">
                  <c:v>40988.958333333336</c:v>
                </c:pt>
                <c:pt idx="19437">
                  <c:v>40989</c:v>
                </c:pt>
                <c:pt idx="19438">
                  <c:v>40989.041666666664</c:v>
                </c:pt>
                <c:pt idx="19439">
                  <c:v>40989.083333333336</c:v>
                </c:pt>
                <c:pt idx="19440">
                  <c:v>40989.125</c:v>
                </c:pt>
                <c:pt idx="19441">
                  <c:v>40989.166666666664</c:v>
                </c:pt>
                <c:pt idx="19442">
                  <c:v>40989.208333333336</c:v>
                </c:pt>
                <c:pt idx="19443">
                  <c:v>40989.25</c:v>
                </c:pt>
                <c:pt idx="19444">
                  <c:v>40989.291666666664</c:v>
                </c:pt>
                <c:pt idx="19445">
                  <c:v>40989.333333333336</c:v>
                </c:pt>
                <c:pt idx="19446">
                  <c:v>40989.375</c:v>
                </c:pt>
                <c:pt idx="19447">
                  <c:v>40989.416666666664</c:v>
                </c:pt>
                <c:pt idx="19448">
                  <c:v>40989.458333333336</c:v>
                </c:pt>
                <c:pt idx="19449">
                  <c:v>40989.5</c:v>
                </c:pt>
                <c:pt idx="19450">
                  <c:v>40989.541666666664</c:v>
                </c:pt>
                <c:pt idx="19451">
                  <c:v>40989.583333333336</c:v>
                </c:pt>
                <c:pt idx="19452">
                  <c:v>40989.625</c:v>
                </c:pt>
                <c:pt idx="19453">
                  <c:v>40989.666666666664</c:v>
                </c:pt>
                <c:pt idx="19454">
                  <c:v>40989.708333333336</c:v>
                </c:pt>
                <c:pt idx="19455">
                  <c:v>40989.75</c:v>
                </c:pt>
                <c:pt idx="19456">
                  <c:v>40989.791666666664</c:v>
                </c:pt>
                <c:pt idx="19457">
                  <c:v>40989.833333333336</c:v>
                </c:pt>
                <c:pt idx="19458">
                  <c:v>40989.875</c:v>
                </c:pt>
                <c:pt idx="19459">
                  <c:v>40989.916666666664</c:v>
                </c:pt>
                <c:pt idx="19460">
                  <c:v>40989.958333333336</c:v>
                </c:pt>
                <c:pt idx="19461">
                  <c:v>40990</c:v>
                </c:pt>
                <c:pt idx="19462">
                  <c:v>40990.041666666664</c:v>
                </c:pt>
                <c:pt idx="19463">
                  <c:v>40990.083333333336</c:v>
                </c:pt>
                <c:pt idx="19464">
                  <c:v>40990.125</c:v>
                </c:pt>
                <c:pt idx="19465">
                  <c:v>40990.166666666664</c:v>
                </c:pt>
                <c:pt idx="19466">
                  <c:v>40990.208333333336</c:v>
                </c:pt>
                <c:pt idx="19467">
                  <c:v>40990.25</c:v>
                </c:pt>
                <c:pt idx="19468">
                  <c:v>40990.291666666664</c:v>
                </c:pt>
                <c:pt idx="19469">
                  <c:v>40990.333333333336</c:v>
                </c:pt>
                <c:pt idx="19470">
                  <c:v>40990.375</c:v>
                </c:pt>
                <c:pt idx="19471">
                  <c:v>40990.416666666664</c:v>
                </c:pt>
                <c:pt idx="19472">
                  <c:v>40990.458333333336</c:v>
                </c:pt>
                <c:pt idx="19473">
                  <c:v>40990.5</c:v>
                </c:pt>
                <c:pt idx="19474">
                  <c:v>40990.541666666664</c:v>
                </c:pt>
                <c:pt idx="19475">
                  <c:v>40990.583333333336</c:v>
                </c:pt>
                <c:pt idx="19476">
                  <c:v>40990.625</c:v>
                </c:pt>
                <c:pt idx="19477">
                  <c:v>40990.666666666664</c:v>
                </c:pt>
                <c:pt idx="19478">
                  <c:v>40990.708333333336</c:v>
                </c:pt>
                <c:pt idx="19479">
                  <c:v>40990.75</c:v>
                </c:pt>
                <c:pt idx="19480">
                  <c:v>40990.791666666664</c:v>
                </c:pt>
                <c:pt idx="19481">
                  <c:v>40990.833333333336</c:v>
                </c:pt>
                <c:pt idx="19482">
                  <c:v>40990.875</c:v>
                </c:pt>
                <c:pt idx="19483">
                  <c:v>40990.916666666664</c:v>
                </c:pt>
                <c:pt idx="19484">
                  <c:v>40990.958333333336</c:v>
                </c:pt>
                <c:pt idx="19485">
                  <c:v>40991</c:v>
                </c:pt>
                <c:pt idx="19486">
                  <c:v>40991.041666666664</c:v>
                </c:pt>
                <c:pt idx="19487">
                  <c:v>40991.083333333336</c:v>
                </c:pt>
                <c:pt idx="19488">
                  <c:v>40991.125</c:v>
                </c:pt>
                <c:pt idx="19489">
                  <c:v>40991.166666666664</c:v>
                </c:pt>
                <c:pt idx="19490">
                  <c:v>40991.208333333336</c:v>
                </c:pt>
                <c:pt idx="19491">
                  <c:v>40991.25</c:v>
                </c:pt>
                <c:pt idx="19492">
                  <c:v>40991.291666666664</c:v>
                </c:pt>
                <c:pt idx="19493">
                  <c:v>40991.333333333336</c:v>
                </c:pt>
                <c:pt idx="19494">
                  <c:v>40991.375</c:v>
                </c:pt>
                <c:pt idx="19495">
                  <c:v>40991.416666666664</c:v>
                </c:pt>
                <c:pt idx="19496">
                  <c:v>40991.458333333336</c:v>
                </c:pt>
                <c:pt idx="19497">
                  <c:v>40991.5</c:v>
                </c:pt>
                <c:pt idx="19498">
                  <c:v>40991.541666666664</c:v>
                </c:pt>
                <c:pt idx="19499">
                  <c:v>40991.583333333336</c:v>
                </c:pt>
                <c:pt idx="19500">
                  <c:v>40991.625</c:v>
                </c:pt>
                <c:pt idx="19501">
                  <c:v>40991.666666666664</c:v>
                </c:pt>
                <c:pt idx="19502">
                  <c:v>40991.708333333336</c:v>
                </c:pt>
                <c:pt idx="19503">
                  <c:v>40991.75</c:v>
                </c:pt>
                <c:pt idx="19504">
                  <c:v>40991.791666666664</c:v>
                </c:pt>
                <c:pt idx="19505">
                  <c:v>40991.833333333336</c:v>
                </c:pt>
                <c:pt idx="19506">
                  <c:v>40991.875</c:v>
                </c:pt>
                <c:pt idx="19507">
                  <c:v>40991.916666666664</c:v>
                </c:pt>
                <c:pt idx="19508">
                  <c:v>40991.958333333336</c:v>
                </c:pt>
                <c:pt idx="19509">
                  <c:v>40992</c:v>
                </c:pt>
                <c:pt idx="19510">
                  <c:v>40992.041666666664</c:v>
                </c:pt>
                <c:pt idx="19511">
                  <c:v>40992.083333333336</c:v>
                </c:pt>
                <c:pt idx="19512">
                  <c:v>40992.125</c:v>
                </c:pt>
                <c:pt idx="19513">
                  <c:v>40992.166666666664</c:v>
                </c:pt>
                <c:pt idx="19514">
                  <c:v>40992.208333333336</c:v>
                </c:pt>
                <c:pt idx="19515">
                  <c:v>40992.25</c:v>
                </c:pt>
                <c:pt idx="19516">
                  <c:v>40992.291666666664</c:v>
                </c:pt>
                <c:pt idx="19517">
                  <c:v>40992.333333333336</c:v>
                </c:pt>
                <c:pt idx="19518">
                  <c:v>40992.375</c:v>
                </c:pt>
                <c:pt idx="19519">
                  <c:v>40992.416666666664</c:v>
                </c:pt>
                <c:pt idx="19520">
                  <c:v>40992.458333333336</c:v>
                </c:pt>
                <c:pt idx="19521">
                  <c:v>40992.5</c:v>
                </c:pt>
                <c:pt idx="19522">
                  <c:v>40992.541666666664</c:v>
                </c:pt>
                <c:pt idx="19523">
                  <c:v>40992.583333333336</c:v>
                </c:pt>
                <c:pt idx="19524">
                  <c:v>40992.625</c:v>
                </c:pt>
                <c:pt idx="19525">
                  <c:v>40992.666666666664</c:v>
                </c:pt>
                <c:pt idx="19526">
                  <c:v>40992.708333333336</c:v>
                </c:pt>
                <c:pt idx="19527">
                  <c:v>40992.75</c:v>
                </c:pt>
                <c:pt idx="19528">
                  <c:v>40992.791666666664</c:v>
                </c:pt>
                <c:pt idx="19529">
                  <c:v>40992.833333333336</c:v>
                </c:pt>
                <c:pt idx="19530">
                  <c:v>40992.875</c:v>
                </c:pt>
                <c:pt idx="19531">
                  <c:v>40992.916666666664</c:v>
                </c:pt>
                <c:pt idx="19532">
                  <c:v>40992.958333333336</c:v>
                </c:pt>
                <c:pt idx="19533">
                  <c:v>40993</c:v>
                </c:pt>
                <c:pt idx="19534">
                  <c:v>40993.041666666664</c:v>
                </c:pt>
                <c:pt idx="19535">
                  <c:v>40993.083333333336</c:v>
                </c:pt>
                <c:pt idx="19536">
                  <c:v>40993.166666666664</c:v>
                </c:pt>
                <c:pt idx="19537">
                  <c:v>40993.208333333336</c:v>
                </c:pt>
                <c:pt idx="19538">
                  <c:v>40993.25</c:v>
                </c:pt>
                <c:pt idx="19539">
                  <c:v>40993.291666666664</c:v>
                </c:pt>
                <c:pt idx="19540">
                  <c:v>40993.333333333336</c:v>
                </c:pt>
                <c:pt idx="19541">
                  <c:v>40993.375</c:v>
                </c:pt>
                <c:pt idx="19542">
                  <c:v>40993.416666666664</c:v>
                </c:pt>
                <c:pt idx="19543">
                  <c:v>40993.458333333336</c:v>
                </c:pt>
                <c:pt idx="19544">
                  <c:v>40993.5</c:v>
                </c:pt>
                <c:pt idx="19545">
                  <c:v>40993.541666666664</c:v>
                </c:pt>
                <c:pt idx="19546">
                  <c:v>40993.583333333336</c:v>
                </c:pt>
                <c:pt idx="19547">
                  <c:v>40993.625</c:v>
                </c:pt>
                <c:pt idx="19548">
                  <c:v>40993.666666666664</c:v>
                </c:pt>
                <c:pt idx="19549">
                  <c:v>40993.708333333336</c:v>
                </c:pt>
                <c:pt idx="19550">
                  <c:v>40993.75</c:v>
                </c:pt>
                <c:pt idx="19551">
                  <c:v>40993.791666666664</c:v>
                </c:pt>
                <c:pt idx="19552">
                  <c:v>40993.833333333336</c:v>
                </c:pt>
                <c:pt idx="19553">
                  <c:v>40993.875</c:v>
                </c:pt>
                <c:pt idx="19554">
                  <c:v>40993.916666666664</c:v>
                </c:pt>
                <c:pt idx="19555">
                  <c:v>40993.958333333336</c:v>
                </c:pt>
                <c:pt idx="19556">
                  <c:v>40994</c:v>
                </c:pt>
                <c:pt idx="19557">
                  <c:v>40994.041666666664</c:v>
                </c:pt>
                <c:pt idx="19558">
                  <c:v>40994.083333333336</c:v>
                </c:pt>
                <c:pt idx="19559">
                  <c:v>40994.125</c:v>
                </c:pt>
                <c:pt idx="19560">
                  <c:v>40994.166666666664</c:v>
                </c:pt>
                <c:pt idx="19561">
                  <c:v>40994.208333333336</c:v>
                </c:pt>
                <c:pt idx="19562">
                  <c:v>40994.25</c:v>
                </c:pt>
                <c:pt idx="19563">
                  <c:v>40994.291666666664</c:v>
                </c:pt>
                <c:pt idx="19564">
                  <c:v>40994.333333333336</c:v>
                </c:pt>
                <c:pt idx="19565">
                  <c:v>40994.375</c:v>
                </c:pt>
                <c:pt idx="19566">
                  <c:v>40994.416666666664</c:v>
                </c:pt>
                <c:pt idx="19567">
                  <c:v>40994.458333333336</c:v>
                </c:pt>
                <c:pt idx="19568">
                  <c:v>40994.5</c:v>
                </c:pt>
                <c:pt idx="19569">
                  <c:v>40994.541666666664</c:v>
                </c:pt>
                <c:pt idx="19570">
                  <c:v>40994.583333333336</c:v>
                </c:pt>
                <c:pt idx="19571">
                  <c:v>40994.625</c:v>
                </c:pt>
                <c:pt idx="19572">
                  <c:v>40994.666666666664</c:v>
                </c:pt>
                <c:pt idx="19573">
                  <c:v>40994.708333333336</c:v>
                </c:pt>
                <c:pt idx="19574">
                  <c:v>40994.75</c:v>
                </c:pt>
                <c:pt idx="19575">
                  <c:v>40994.791666666664</c:v>
                </c:pt>
                <c:pt idx="19576">
                  <c:v>40994.833333333336</c:v>
                </c:pt>
                <c:pt idx="19577">
                  <c:v>40994.875</c:v>
                </c:pt>
                <c:pt idx="19578">
                  <c:v>40994.916666666664</c:v>
                </c:pt>
                <c:pt idx="19579">
                  <c:v>40994.958333333336</c:v>
                </c:pt>
                <c:pt idx="19580">
                  <c:v>40995</c:v>
                </c:pt>
                <c:pt idx="19581">
                  <c:v>40995.041666666664</c:v>
                </c:pt>
                <c:pt idx="19582">
                  <c:v>40995.083333333336</c:v>
                </c:pt>
                <c:pt idx="19583">
                  <c:v>40995.125</c:v>
                </c:pt>
                <c:pt idx="19584">
                  <c:v>40995.166666666664</c:v>
                </c:pt>
                <c:pt idx="19585">
                  <c:v>40995.208333333336</c:v>
                </c:pt>
                <c:pt idx="19586">
                  <c:v>40995.25</c:v>
                </c:pt>
                <c:pt idx="19587">
                  <c:v>40995.291666666664</c:v>
                </c:pt>
                <c:pt idx="19588">
                  <c:v>40995.333333333336</c:v>
                </c:pt>
                <c:pt idx="19589">
                  <c:v>40995.375</c:v>
                </c:pt>
                <c:pt idx="19590">
                  <c:v>40995.416666666664</c:v>
                </c:pt>
                <c:pt idx="19591">
                  <c:v>40995.458333333336</c:v>
                </c:pt>
                <c:pt idx="19592">
                  <c:v>40995.5</c:v>
                </c:pt>
                <c:pt idx="19593">
                  <c:v>40995.541666666664</c:v>
                </c:pt>
                <c:pt idx="19594">
                  <c:v>40995.583333333336</c:v>
                </c:pt>
                <c:pt idx="19595">
                  <c:v>40995.625</c:v>
                </c:pt>
                <c:pt idx="19596">
                  <c:v>40995.666666666664</c:v>
                </c:pt>
                <c:pt idx="19597">
                  <c:v>40995.708333333336</c:v>
                </c:pt>
                <c:pt idx="19598">
                  <c:v>40995.75</c:v>
                </c:pt>
                <c:pt idx="19599">
                  <c:v>40995.791666666664</c:v>
                </c:pt>
                <c:pt idx="19600">
                  <c:v>40995.833333333336</c:v>
                </c:pt>
                <c:pt idx="19601">
                  <c:v>40995.875</c:v>
                </c:pt>
                <c:pt idx="19602">
                  <c:v>40995.916666666664</c:v>
                </c:pt>
                <c:pt idx="19603">
                  <c:v>40995.958333333336</c:v>
                </c:pt>
                <c:pt idx="19604">
                  <c:v>40996</c:v>
                </c:pt>
                <c:pt idx="19605">
                  <c:v>40996.041666666664</c:v>
                </c:pt>
                <c:pt idx="19606">
                  <c:v>40996.083333333336</c:v>
                </c:pt>
                <c:pt idx="19607">
                  <c:v>40996.125</c:v>
                </c:pt>
                <c:pt idx="19608">
                  <c:v>40996.166666666664</c:v>
                </c:pt>
                <c:pt idx="19609">
                  <c:v>40996.208333333336</c:v>
                </c:pt>
                <c:pt idx="19610">
                  <c:v>40996.25</c:v>
                </c:pt>
                <c:pt idx="19611">
                  <c:v>40996.291666666664</c:v>
                </c:pt>
                <c:pt idx="19612">
                  <c:v>40996.333333333336</c:v>
                </c:pt>
                <c:pt idx="19613">
                  <c:v>40996.375</c:v>
                </c:pt>
                <c:pt idx="19614">
                  <c:v>40996.416666666664</c:v>
                </c:pt>
                <c:pt idx="19615">
                  <c:v>40996.458333333336</c:v>
                </c:pt>
                <c:pt idx="19616">
                  <c:v>40996.5</c:v>
                </c:pt>
                <c:pt idx="19617">
                  <c:v>40996.541666666664</c:v>
                </c:pt>
                <c:pt idx="19618">
                  <c:v>40996.583333333336</c:v>
                </c:pt>
                <c:pt idx="19619">
                  <c:v>40996.625</c:v>
                </c:pt>
                <c:pt idx="19620">
                  <c:v>40996.666666666664</c:v>
                </c:pt>
                <c:pt idx="19621">
                  <c:v>40996.708333333336</c:v>
                </c:pt>
                <c:pt idx="19622">
                  <c:v>40996.75</c:v>
                </c:pt>
                <c:pt idx="19623">
                  <c:v>40996.791666666664</c:v>
                </c:pt>
                <c:pt idx="19624">
                  <c:v>40996.833333333336</c:v>
                </c:pt>
                <c:pt idx="19625">
                  <c:v>40996.875</c:v>
                </c:pt>
                <c:pt idx="19626">
                  <c:v>40996.916666666664</c:v>
                </c:pt>
                <c:pt idx="19627">
                  <c:v>40996.958333333336</c:v>
                </c:pt>
                <c:pt idx="19628">
                  <c:v>40997</c:v>
                </c:pt>
                <c:pt idx="19629">
                  <c:v>40997.041666666664</c:v>
                </c:pt>
                <c:pt idx="19630">
                  <c:v>40997.083333333336</c:v>
                </c:pt>
                <c:pt idx="19631">
                  <c:v>40997.125</c:v>
                </c:pt>
                <c:pt idx="19632">
                  <c:v>40997.166666666664</c:v>
                </c:pt>
                <c:pt idx="19633">
                  <c:v>40997.208333333336</c:v>
                </c:pt>
                <c:pt idx="19634">
                  <c:v>40997.25</c:v>
                </c:pt>
                <c:pt idx="19635">
                  <c:v>40997.291666666664</c:v>
                </c:pt>
                <c:pt idx="19636">
                  <c:v>40997.333333333336</c:v>
                </c:pt>
                <c:pt idx="19637">
                  <c:v>40997.375</c:v>
                </c:pt>
                <c:pt idx="19638">
                  <c:v>40997.416666666664</c:v>
                </c:pt>
                <c:pt idx="19639">
                  <c:v>40997.458333333336</c:v>
                </c:pt>
                <c:pt idx="19640">
                  <c:v>40997.5</c:v>
                </c:pt>
                <c:pt idx="19641">
                  <c:v>40997.541666666664</c:v>
                </c:pt>
                <c:pt idx="19642">
                  <c:v>40997.583333333336</c:v>
                </c:pt>
                <c:pt idx="19643">
                  <c:v>40997.625</c:v>
                </c:pt>
                <c:pt idx="19644">
                  <c:v>40997.666666666664</c:v>
                </c:pt>
                <c:pt idx="19645">
                  <c:v>40997.708333333336</c:v>
                </c:pt>
                <c:pt idx="19646">
                  <c:v>40997.75</c:v>
                </c:pt>
                <c:pt idx="19647">
                  <c:v>40997.791666666664</c:v>
                </c:pt>
                <c:pt idx="19648">
                  <c:v>40997.833333333336</c:v>
                </c:pt>
                <c:pt idx="19649">
                  <c:v>40997.875</c:v>
                </c:pt>
                <c:pt idx="19650">
                  <c:v>40997.916666666664</c:v>
                </c:pt>
                <c:pt idx="19651">
                  <c:v>40997.958333333336</c:v>
                </c:pt>
                <c:pt idx="19652">
                  <c:v>40998</c:v>
                </c:pt>
                <c:pt idx="19653">
                  <c:v>40998.041666666664</c:v>
                </c:pt>
                <c:pt idx="19654">
                  <c:v>40998.083333333336</c:v>
                </c:pt>
                <c:pt idx="19655">
                  <c:v>40998.125</c:v>
                </c:pt>
                <c:pt idx="19656">
                  <c:v>40998.166666666664</c:v>
                </c:pt>
                <c:pt idx="19657">
                  <c:v>40998.208333333336</c:v>
                </c:pt>
                <c:pt idx="19658">
                  <c:v>40998.25</c:v>
                </c:pt>
                <c:pt idx="19659">
                  <c:v>40998.291666666664</c:v>
                </c:pt>
                <c:pt idx="19660">
                  <c:v>40998.333333333336</c:v>
                </c:pt>
                <c:pt idx="19661">
                  <c:v>40998.375</c:v>
                </c:pt>
                <c:pt idx="19662">
                  <c:v>40998.416666666664</c:v>
                </c:pt>
                <c:pt idx="19663">
                  <c:v>40998.458333333336</c:v>
                </c:pt>
                <c:pt idx="19664">
                  <c:v>40998.5</c:v>
                </c:pt>
                <c:pt idx="19665">
                  <c:v>40998.541666666664</c:v>
                </c:pt>
                <c:pt idx="19666">
                  <c:v>40998.583333333336</c:v>
                </c:pt>
                <c:pt idx="19667">
                  <c:v>40998.625</c:v>
                </c:pt>
                <c:pt idx="19668">
                  <c:v>40998.666666666664</c:v>
                </c:pt>
                <c:pt idx="19669">
                  <c:v>40998.708333333336</c:v>
                </c:pt>
                <c:pt idx="19670">
                  <c:v>40998.75</c:v>
                </c:pt>
                <c:pt idx="19671">
                  <c:v>40998.791666666664</c:v>
                </c:pt>
                <c:pt idx="19672">
                  <c:v>40998.833333333336</c:v>
                </c:pt>
                <c:pt idx="19673">
                  <c:v>40998.875</c:v>
                </c:pt>
                <c:pt idx="19674">
                  <c:v>40998.916666666664</c:v>
                </c:pt>
                <c:pt idx="19675">
                  <c:v>40998.958333333336</c:v>
                </c:pt>
                <c:pt idx="19676">
                  <c:v>40999</c:v>
                </c:pt>
                <c:pt idx="19677">
                  <c:v>40999.041666666664</c:v>
                </c:pt>
                <c:pt idx="19678">
                  <c:v>40999.083333333336</c:v>
                </c:pt>
                <c:pt idx="19679">
                  <c:v>40999.125</c:v>
                </c:pt>
                <c:pt idx="19680">
                  <c:v>40999.166666666664</c:v>
                </c:pt>
                <c:pt idx="19681">
                  <c:v>40999.208333333336</c:v>
                </c:pt>
                <c:pt idx="19682">
                  <c:v>40999.25</c:v>
                </c:pt>
                <c:pt idx="19683">
                  <c:v>40999.291666666664</c:v>
                </c:pt>
                <c:pt idx="19684">
                  <c:v>40999.333333333336</c:v>
                </c:pt>
                <c:pt idx="19685">
                  <c:v>40999.375</c:v>
                </c:pt>
                <c:pt idx="19686">
                  <c:v>40999.416666666664</c:v>
                </c:pt>
                <c:pt idx="19687">
                  <c:v>40999.458333333336</c:v>
                </c:pt>
                <c:pt idx="19688">
                  <c:v>40999.5</c:v>
                </c:pt>
                <c:pt idx="19689">
                  <c:v>40999.541666666664</c:v>
                </c:pt>
                <c:pt idx="19690">
                  <c:v>40999.583333333336</c:v>
                </c:pt>
                <c:pt idx="19691">
                  <c:v>40999.625</c:v>
                </c:pt>
                <c:pt idx="19692">
                  <c:v>40999.666666666664</c:v>
                </c:pt>
                <c:pt idx="19693">
                  <c:v>40999.708333333336</c:v>
                </c:pt>
                <c:pt idx="19694">
                  <c:v>40999.75</c:v>
                </c:pt>
                <c:pt idx="19695">
                  <c:v>40999.791666666664</c:v>
                </c:pt>
                <c:pt idx="19696">
                  <c:v>40999.833333333336</c:v>
                </c:pt>
                <c:pt idx="19697">
                  <c:v>40999.875</c:v>
                </c:pt>
                <c:pt idx="19698">
                  <c:v>40999.916666666664</c:v>
                </c:pt>
                <c:pt idx="19699">
                  <c:v>40999.958333333336</c:v>
                </c:pt>
                <c:pt idx="19700">
                  <c:v>41000</c:v>
                </c:pt>
                <c:pt idx="19701">
                  <c:v>41000.041666666664</c:v>
                </c:pt>
                <c:pt idx="19702">
                  <c:v>41000.083333333336</c:v>
                </c:pt>
                <c:pt idx="19703">
                  <c:v>41000.125</c:v>
                </c:pt>
                <c:pt idx="19704">
                  <c:v>41000.166666666664</c:v>
                </c:pt>
                <c:pt idx="19705">
                  <c:v>41000.208333333336</c:v>
                </c:pt>
                <c:pt idx="19706">
                  <c:v>41000.25</c:v>
                </c:pt>
                <c:pt idx="19707">
                  <c:v>41000.291666666664</c:v>
                </c:pt>
                <c:pt idx="19708">
                  <c:v>41000.333333333336</c:v>
                </c:pt>
                <c:pt idx="19709">
                  <c:v>41000.375</c:v>
                </c:pt>
                <c:pt idx="19710">
                  <c:v>41000.416666666664</c:v>
                </c:pt>
                <c:pt idx="19711">
                  <c:v>41000.458333333336</c:v>
                </c:pt>
                <c:pt idx="19712">
                  <c:v>41000.5</c:v>
                </c:pt>
                <c:pt idx="19713">
                  <c:v>41000.541666666664</c:v>
                </c:pt>
                <c:pt idx="19714">
                  <c:v>41000.583333333336</c:v>
                </c:pt>
                <c:pt idx="19715">
                  <c:v>41000.625</c:v>
                </c:pt>
                <c:pt idx="19716">
                  <c:v>41000.666666666664</c:v>
                </c:pt>
                <c:pt idx="19717">
                  <c:v>41000.708333333336</c:v>
                </c:pt>
                <c:pt idx="19718">
                  <c:v>41000.75</c:v>
                </c:pt>
                <c:pt idx="19719">
                  <c:v>41000.791666666664</c:v>
                </c:pt>
                <c:pt idx="19720">
                  <c:v>41000.833333333336</c:v>
                </c:pt>
                <c:pt idx="19721">
                  <c:v>41000.875</c:v>
                </c:pt>
                <c:pt idx="19722">
                  <c:v>41000.916666666664</c:v>
                </c:pt>
                <c:pt idx="19723">
                  <c:v>41000.958333333336</c:v>
                </c:pt>
                <c:pt idx="19724">
                  <c:v>41001</c:v>
                </c:pt>
                <c:pt idx="19725">
                  <c:v>41001.041666666664</c:v>
                </c:pt>
                <c:pt idx="19726">
                  <c:v>41001.083333333336</c:v>
                </c:pt>
                <c:pt idx="19727">
                  <c:v>41001.125</c:v>
                </c:pt>
                <c:pt idx="19728">
                  <c:v>41001.166666666664</c:v>
                </c:pt>
                <c:pt idx="19729">
                  <c:v>41001.208333333336</c:v>
                </c:pt>
                <c:pt idx="19730">
                  <c:v>41001.25</c:v>
                </c:pt>
                <c:pt idx="19731">
                  <c:v>41001.291666666664</c:v>
                </c:pt>
                <c:pt idx="19732">
                  <c:v>41001.333333333336</c:v>
                </c:pt>
                <c:pt idx="19733">
                  <c:v>41001.375</c:v>
                </c:pt>
                <c:pt idx="19734">
                  <c:v>41001.416666666664</c:v>
                </c:pt>
                <c:pt idx="19735">
                  <c:v>41001.458333333336</c:v>
                </c:pt>
                <c:pt idx="19736">
                  <c:v>41001.5</c:v>
                </c:pt>
                <c:pt idx="19737">
                  <c:v>41001.541666666664</c:v>
                </c:pt>
                <c:pt idx="19738">
                  <c:v>41001.583333333336</c:v>
                </c:pt>
                <c:pt idx="19739">
                  <c:v>41001.625</c:v>
                </c:pt>
                <c:pt idx="19740">
                  <c:v>41001.666666666664</c:v>
                </c:pt>
                <c:pt idx="19741">
                  <c:v>41001.708333333336</c:v>
                </c:pt>
                <c:pt idx="19742">
                  <c:v>41001.75</c:v>
                </c:pt>
                <c:pt idx="19743">
                  <c:v>41001.791666666664</c:v>
                </c:pt>
                <c:pt idx="19744">
                  <c:v>41001.833333333336</c:v>
                </c:pt>
                <c:pt idx="19745">
                  <c:v>41001.875</c:v>
                </c:pt>
                <c:pt idx="19746">
                  <c:v>41001.916666666664</c:v>
                </c:pt>
                <c:pt idx="19747">
                  <c:v>41001.958333333336</c:v>
                </c:pt>
                <c:pt idx="19748">
                  <c:v>41002</c:v>
                </c:pt>
                <c:pt idx="19749">
                  <c:v>41002.041666666664</c:v>
                </c:pt>
                <c:pt idx="19750">
                  <c:v>41002.083333333336</c:v>
                </c:pt>
                <c:pt idx="19751">
                  <c:v>41002.125</c:v>
                </c:pt>
                <c:pt idx="19752">
                  <c:v>41002.166666666664</c:v>
                </c:pt>
                <c:pt idx="19753">
                  <c:v>41002.208333333336</c:v>
                </c:pt>
                <c:pt idx="19754">
                  <c:v>41002.25</c:v>
                </c:pt>
                <c:pt idx="19755">
                  <c:v>41002.291666666664</c:v>
                </c:pt>
                <c:pt idx="19756">
                  <c:v>41002.333333333336</c:v>
                </c:pt>
                <c:pt idx="19757">
                  <c:v>41002.375</c:v>
                </c:pt>
                <c:pt idx="19758">
                  <c:v>41002.416666666664</c:v>
                </c:pt>
                <c:pt idx="19759">
                  <c:v>41002.458333333336</c:v>
                </c:pt>
                <c:pt idx="19760">
                  <c:v>41002.5</c:v>
                </c:pt>
                <c:pt idx="19761">
                  <c:v>41002.541666666664</c:v>
                </c:pt>
                <c:pt idx="19762">
                  <c:v>41002.583333333336</c:v>
                </c:pt>
                <c:pt idx="19763">
                  <c:v>41002.625</c:v>
                </c:pt>
                <c:pt idx="19764">
                  <c:v>41002.666666666664</c:v>
                </c:pt>
                <c:pt idx="19765">
                  <c:v>41002.708333333336</c:v>
                </c:pt>
                <c:pt idx="19766">
                  <c:v>41002.75</c:v>
                </c:pt>
                <c:pt idx="19767">
                  <c:v>41002.791666666664</c:v>
                </c:pt>
                <c:pt idx="19768">
                  <c:v>41002.833333333336</c:v>
                </c:pt>
                <c:pt idx="19769">
                  <c:v>41002.875</c:v>
                </c:pt>
                <c:pt idx="19770">
                  <c:v>41002.916666666664</c:v>
                </c:pt>
                <c:pt idx="19771">
                  <c:v>41002.958333333336</c:v>
                </c:pt>
                <c:pt idx="19772">
                  <c:v>41003</c:v>
                </c:pt>
                <c:pt idx="19773">
                  <c:v>41003.041666666664</c:v>
                </c:pt>
                <c:pt idx="19774">
                  <c:v>41003.083333333336</c:v>
                </c:pt>
                <c:pt idx="19775">
                  <c:v>41003.125</c:v>
                </c:pt>
                <c:pt idx="19776">
                  <c:v>41003.166666666664</c:v>
                </c:pt>
                <c:pt idx="19777">
                  <c:v>41003.208333333336</c:v>
                </c:pt>
                <c:pt idx="19778">
                  <c:v>41003.25</c:v>
                </c:pt>
                <c:pt idx="19779">
                  <c:v>41003.291666666664</c:v>
                </c:pt>
                <c:pt idx="19780">
                  <c:v>41003.333333333336</c:v>
                </c:pt>
                <c:pt idx="19781">
                  <c:v>41003.375</c:v>
                </c:pt>
                <c:pt idx="19782">
                  <c:v>41003.416666666664</c:v>
                </c:pt>
                <c:pt idx="19783">
                  <c:v>41003.458333333336</c:v>
                </c:pt>
                <c:pt idx="19784">
                  <c:v>41003.5</c:v>
                </c:pt>
                <c:pt idx="19785">
                  <c:v>41003.541666666664</c:v>
                </c:pt>
                <c:pt idx="19786">
                  <c:v>41003.583333333336</c:v>
                </c:pt>
                <c:pt idx="19787">
                  <c:v>41003.625</c:v>
                </c:pt>
                <c:pt idx="19788">
                  <c:v>41003.666666666664</c:v>
                </c:pt>
                <c:pt idx="19789">
                  <c:v>41003.708333333336</c:v>
                </c:pt>
                <c:pt idx="19790">
                  <c:v>41003.75</c:v>
                </c:pt>
                <c:pt idx="19791">
                  <c:v>41003.791666666664</c:v>
                </c:pt>
                <c:pt idx="19792">
                  <c:v>41003.833333333336</c:v>
                </c:pt>
                <c:pt idx="19793">
                  <c:v>41003.875</c:v>
                </c:pt>
                <c:pt idx="19794">
                  <c:v>41003.916666666664</c:v>
                </c:pt>
                <c:pt idx="19795">
                  <c:v>41003.958333333336</c:v>
                </c:pt>
                <c:pt idx="19796">
                  <c:v>41004</c:v>
                </c:pt>
                <c:pt idx="19797">
                  <c:v>41004.041666666664</c:v>
                </c:pt>
                <c:pt idx="19798">
                  <c:v>41004.083333333336</c:v>
                </c:pt>
                <c:pt idx="19799">
                  <c:v>41004.125</c:v>
                </c:pt>
                <c:pt idx="19800">
                  <c:v>41004.166666666664</c:v>
                </c:pt>
                <c:pt idx="19801">
                  <c:v>41004.208333333336</c:v>
                </c:pt>
                <c:pt idx="19802">
                  <c:v>41004.25</c:v>
                </c:pt>
                <c:pt idx="19803">
                  <c:v>41004.291666666664</c:v>
                </c:pt>
                <c:pt idx="19804">
                  <c:v>41004.333333333336</c:v>
                </c:pt>
                <c:pt idx="19805">
                  <c:v>41004.375</c:v>
                </c:pt>
                <c:pt idx="19806">
                  <c:v>41004.416666666664</c:v>
                </c:pt>
                <c:pt idx="19807">
                  <c:v>41004.458333333336</c:v>
                </c:pt>
                <c:pt idx="19808">
                  <c:v>41004.5</c:v>
                </c:pt>
                <c:pt idx="19809">
                  <c:v>41004.541666666664</c:v>
                </c:pt>
                <c:pt idx="19810">
                  <c:v>41004.583333333336</c:v>
                </c:pt>
                <c:pt idx="19811">
                  <c:v>41004.625</c:v>
                </c:pt>
                <c:pt idx="19812">
                  <c:v>41004.666666666664</c:v>
                </c:pt>
                <c:pt idx="19813">
                  <c:v>41004.708333333336</c:v>
                </c:pt>
                <c:pt idx="19814">
                  <c:v>41004.75</c:v>
                </c:pt>
                <c:pt idx="19815">
                  <c:v>41004.791666666664</c:v>
                </c:pt>
                <c:pt idx="19816">
                  <c:v>41004.833333333336</c:v>
                </c:pt>
                <c:pt idx="19817">
                  <c:v>41004.875</c:v>
                </c:pt>
                <c:pt idx="19818">
                  <c:v>41004.916666666664</c:v>
                </c:pt>
                <c:pt idx="19819">
                  <c:v>41004.958333333336</c:v>
                </c:pt>
                <c:pt idx="19820">
                  <c:v>41005</c:v>
                </c:pt>
                <c:pt idx="19821">
                  <c:v>41005.041666666664</c:v>
                </c:pt>
                <c:pt idx="19822">
                  <c:v>41005.083333333336</c:v>
                </c:pt>
                <c:pt idx="19823">
                  <c:v>41005.125</c:v>
                </c:pt>
                <c:pt idx="19824">
                  <c:v>41005.166666666664</c:v>
                </c:pt>
                <c:pt idx="19825">
                  <c:v>41005.208333333336</c:v>
                </c:pt>
                <c:pt idx="19826">
                  <c:v>41005.25</c:v>
                </c:pt>
                <c:pt idx="19827">
                  <c:v>41005.291666666664</c:v>
                </c:pt>
                <c:pt idx="19828">
                  <c:v>41005.333333333336</c:v>
                </c:pt>
                <c:pt idx="19829">
                  <c:v>41005.375</c:v>
                </c:pt>
                <c:pt idx="19830">
                  <c:v>41005.416666666664</c:v>
                </c:pt>
                <c:pt idx="19831">
                  <c:v>41005.458333333336</c:v>
                </c:pt>
                <c:pt idx="19832">
                  <c:v>41005.5</c:v>
                </c:pt>
                <c:pt idx="19833">
                  <c:v>41005.541666666664</c:v>
                </c:pt>
                <c:pt idx="19834">
                  <c:v>41005.583333333336</c:v>
                </c:pt>
                <c:pt idx="19835">
                  <c:v>41005.625</c:v>
                </c:pt>
                <c:pt idx="19836">
                  <c:v>41005.666666666664</c:v>
                </c:pt>
                <c:pt idx="19837">
                  <c:v>41005.708333333336</c:v>
                </c:pt>
                <c:pt idx="19838">
                  <c:v>41005.75</c:v>
                </c:pt>
                <c:pt idx="19839">
                  <c:v>41005.791666666664</c:v>
                </c:pt>
                <c:pt idx="19840">
                  <c:v>41005.833333333336</c:v>
                </c:pt>
                <c:pt idx="19841">
                  <c:v>41005.875</c:v>
                </c:pt>
                <c:pt idx="19842">
                  <c:v>41005.916666666664</c:v>
                </c:pt>
                <c:pt idx="19843">
                  <c:v>41005.958333333336</c:v>
                </c:pt>
                <c:pt idx="19844">
                  <c:v>41006</c:v>
                </c:pt>
                <c:pt idx="19845">
                  <c:v>41006.041666666664</c:v>
                </c:pt>
                <c:pt idx="19846">
                  <c:v>41006.083333333336</c:v>
                </c:pt>
                <c:pt idx="19847">
                  <c:v>41006.125</c:v>
                </c:pt>
                <c:pt idx="19848">
                  <c:v>41006.166666666664</c:v>
                </c:pt>
                <c:pt idx="19849">
                  <c:v>41006.208333333336</c:v>
                </c:pt>
                <c:pt idx="19850">
                  <c:v>41006.25</c:v>
                </c:pt>
                <c:pt idx="19851">
                  <c:v>41006.291666666664</c:v>
                </c:pt>
                <c:pt idx="19852">
                  <c:v>41006.333333333336</c:v>
                </c:pt>
                <c:pt idx="19853">
                  <c:v>41006.375</c:v>
                </c:pt>
                <c:pt idx="19854">
                  <c:v>41006.416666666664</c:v>
                </c:pt>
                <c:pt idx="19855">
                  <c:v>41006.458333333336</c:v>
                </c:pt>
                <c:pt idx="19856">
                  <c:v>41006.5</c:v>
                </c:pt>
                <c:pt idx="19857">
                  <c:v>41006.541666666664</c:v>
                </c:pt>
                <c:pt idx="19858">
                  <c:v>41006.583333333336</c:v>
                </c:pt>
                <c:pt idx="19859">
                  <c:v>41006.625</c:v>
                </c:pt>
                <c:pt idx="19860">
                  <c:v>41006.666666666664</c:v>
                </c:pt>
                <c:pt idx="19861">
                  <c:v>41006.708333333336</c:v>
                </c:pt>
                <c:pt idx="19862">
                  <c:v>41006.75</c:v>
                </c:pt>
                <c:pt idx="19863">
                  <c:v>41006.791666666664</c:v>
                </c:pt>
                <c:pt idx="19864">
                  <c:v>41006.833333333336</c:v>
                </c:pt>
                <c:pt idx="19865">
                  <c:v>41006.875</c:v>
                </c:pt>
                <c:pt idx="19866">
                  <c:v>41006.916666666664</c:v>
                </c:pt>
                <c:pt idx="19867">
                  <c:v>41006.958333333336</c:v>
                </c:pt>
                <c:pt idx="19868">
                  <c:v>41007</c:v>
                </c:pt>
                <c:pt idx="19869">
                  <c:v>41007.041666666664</c:v>
                </c:pt>
                <c:pt idx="19870">
                  <c:v>41007.083333333336</c:v>
                </c:pt>
                <c:pt idx="19871">
                  <c:v>41007.125</c:v>
                </c:pt>
                <c:pt idx="19872">
                  <c:v>41007.166666666664</c:v>
                </c:pt>
                <c:pt idx="19873">
                  <c:v>41007.208333333336</c:v>
                </c:pt>
                <c:pt idx="19874">
                  <c:v>41007.25</c:v>
                </c:pt>
                <c:pt idx="19875">
                  <c:v>41007.291666666664</c:v>
                </c:pt>
                <c:pt idx="19876">
                  <c:v>41007.333333333336</c:v>
                </c:pt>
                <c:pt idx="19877">
                  <c:v>41007.375</c:v>
                </c:pt>
                <c:pt idx="19878">
                  <c:v>41007.416666666664</c:v>
                </c:pt>
                <c:pt idx="19879">
                  <c:v>41007.458333333336</c:v>
                </c:pt>
                <c:pt idx="19880">
                  <c:v>41007.5</c:v>
                </c:pt>
                <c:pt idx="19881">
                  <c:v>41007.541666666664</c:v>
                </c:pt>
                <c:pt idx="19882">
                  <c:v>41007.583333333336</c:v>
                </c:pt>
                <c:pt idx="19883">
                  <c:v>41007.625</c:v>
                </c:pt>
                <c:pt idx="19884">
                  <c:v>41007.666666666664</c:v>
                </c:pt>
                <c:pt idx="19885">
                  <c:v>41007.708333333336</c:v>
                </c:pt>
                <c:pt idx="19886">
                  <c:v>41007.75</c:v>
                </c:pt>
                <c:pt idx="19887">
                  <c:v>41007.791666666664</c:v>
                </c:pt>
                <c:pt idx="19888">
                  <c:v>41007.833333333336</c:v>
                </c:pt>
                <c:pt idx="19889">
                  <c:v>41007.875</c:v>
                </c:pt>
                <c:pt idx="19890">
                  <c:v>41007.916666666664</c:v>
                </c:pt>
                <c:pt idx="19891">
                  <c:v>41007.958333333336</c:v>
                </c:pt>
                <c:pt idx="19892">
                  <c:v>41008</c:v>
                </c:pt>
                <c:pt idx="19893">
                  <c:v>41008.041666666664</c:v>
                </c:pt>
                <c:pt idx="19894">
                  <c:v>41008.083333333336</c:v>
                </c:pt>
                <c:pt idx="19895">
                  <c:v>41008.125</c:v>
                </c:pt>
                <c:pt idx="19896">
                  <c:v>41008.166666666664</c:v>
                </c:pt>
                <c:pt idx="19897">
                  <c:v>41008.208333333336</c:v>
                </c:pt>
                <c:pt idx="19898">
                  <c:v>41008.25</c:v>
                </c:pt>
                <c:pt idx="19899">
                  <c:v>41008.291666666664</c:v>
                </c:pt>
                <c:pt idx="19900">
                  <c:v>41008.333333333336</c:v>
                </c:pt>
                <c:pt idx="19901">
                  <c:v>41008.375</c:v>
                </c:pt>
                <c:pt idx="19902">
                  <c:v>41008.416666666664</c:v>
                </c:pt>
                <c:pt idx="19903">
                  <c:v>41008.458333333336</c:v>
                </c:pt>
                <c:pt idx="19904">
                  <c:v>41008.5</c:v>
                </c:pt>
                <c:pt idx="19905">
                  <c:v>41008.541666666664</c:v>
                </c:pt>
                <c:pt idx="19906">
                  <c:v>41008.583333333336</c:v>
                </c:pt>
                <c:pt idx="19907">
                  <c:v>41008.625</c:v>
                </c:pt>
                <c:pt idx="19908">
                  <c:v>41008.666666666664</c:v>
                </c:pt>
                <c:pt idx="19909">
                  <c:v>41008.708333333336</c:v>
                </c:pt>
                <c:pt idx="19910">
                  <c:v>41008.75</c:v>
                </c:pt>
                <c:pt idx="19911">
                  <c:v>41008.791666666664</c:v>
                </c:pt>
                <c:pt idx="19912">
                  <c:v>41008.833333333336</c:v>
                </c:pt>
                <c:pt idx="19913">
                  <c:v>41008.875</c:v>
                </c:pt>
                <c:pt idx="19914">
                  <c:v>41008.916666666664</c:v>
                </c:pt>
                <c:pt idx="19915">
                  <c:v>41008.958333333336</c:v>
                </c:pt>
                <c:pt idx="19916">
                  <c:v>41009</c:v>
                </c:pt>
                <c:pt idx="19917">
                  <c:v>41009.041666666664</c:v>
                </c:pt>
                <c:pt idx="19918">
                  <c:v>41009.083333333336</c:v>
                </c:pt>
                <c:pt idx="19919">
                  <c:v>41009.125</c:v>
                </c:pt>
                <c:pt idx="19920">
                  <c:v>41009.166666666664</c:v>
                </c:pt>
                <c:pt idx="19921">
                  <c:v>41009.208333333336</c:v>
                </c:pt>
                <c:pt idx="19922">
                  <c:v>41009.25</c:v>
                </c:pt>
                <c:pt idx="19923">
                  <c:v>41009.291666666664</c:v>
                </c:pt>
                <c:pt idx="19924">
                  <c:v>41009.333333333336</c:v>
                </c:pt>
                <c:pt idx="19925">
                  <c:v>41009.375</c:v>
                </c:pt>
                <c:pt idx="19926">
                  <c:v>41009.416666666664</c:v>
                </c:pt>
                <c:pt idx="19927">
                  <c:v>41009.458333333336</c:v>
                </c:pt>
                <c:pt idx="19928">
                  <c:v>41009.5</c:v>
                </c:pt>
                <c:pt idx="19929">
                  <c:v>41009.541666666664</c:v>
                </c:pt>
                <c:pt idx="19930">
                  <c:v>41009.583333333336</c:v>
                </c:pt>
                <c:pt idx="19931">
                  <c:v>41009.625</c:v>
                </c:pt>
                <c:pt idx="19932">
                  <c:v>41009.666666666664</c:v>
                </c:pt>
                <c:pt idx="19933">
                  <c:v>41009.708333333336</c:v>
                </c:pt>
                <c:pt idx="19934">
                  <c:v>41009.75</c:v>
                </c:pt>
                <c:pt idx="19935">
                  <c:v>41009.791666666664</c:v>
                </c:pt>
                <c:pt idx="19936">
                  <c:v>41009.833333333336</c:v>
                </c:pt>
                <c:pt idx="19937">
                  <c:v>41009.875</c:v>
                </c:pt>
                <c:pt idx="19938">
                  <c:v>41009.916666666664</c:v>
                </c:pt>
                <c:pt idx="19939">
                  <c:v>41009.958333333336</c:v>
                </c:pt>
                <c:pt idx="19940">
                  <c:v>41010</c:v>
                </c:pt>
                <c:pt idx="19941">
                  <c:v>41010.041666666664</c:v>
                </c:pt>
                <c:pt idx="19942">
                  <c:v>41010.083333333336</c:v>
                </c:pt>
                <c:pt idx="19943">
                  <c:v>41010.125</c:v>
                </c:pt>
                <c:pt idx="19944">
                  <c:v>41010.166666666664</c:v>
                </c:pt>
                <c:pt idx="19945">
                  <c:v>41010.208333333336</c:v>
                </c:pt>
                <c:pt idx="19946">
                  <c:v>41010.25</c:v>
                </c:pt>
                <c:pt idx="19947">
                  <c:v>41010.291666666664</c:v>
                </c:pt>
                <c:pt idx="19948">
                  <c:v>41010.333333333336</c:v>
                </c:pt>
                <c:pt idx="19949">
                  <c:v>41010.375</c:v>
                </c:pt>
                <c:pt idx="19950">
                  <c:v>41010.416666666664</c:v>
                </c:pt>
                <c:pt idx="19951">
                  <c:v>41010.458333333336</c:v>
                </c:pt>
                <c:pt idx="19952">
                  <c:v>41010.5</c:v>
                </c:pt>
                <c:pt idx="19953">
                  <c:v>41010.541666666664</c:v>
                </c:pt>
                <c:pt idx="19954">
                  <c:v>41010.583333333336</c:v>
                </c:pt>
                <c:pt idx="19955">
                  <c:v>41010.625</c:v>
                </c:pt>
                <c:pt idx="19956">
                  <c:v>41010.666666666664</c:v>
                </c:pt>
                <c:pt idx="19957">
                  <c:v>41010.708333333336</c:v>
                </c:pt>
                <c:pt idx="19958">
                  <c:v>41010.75</c:v>
                </c:pt>
                <c:pt idx="19959">
                  <c:v>41010.791666666664</c:v>
                </c:pt>
                <c:pt idx="19960">
                  <c:v>41010.833333333336</c:v>
                </c:pt>
                <c:pt idx="19961">
                  <c:v>41010.875</c:v>
                </c:pt>
                <c:pt idx="19962">
                  <c:v>41010.916666666664</c:v>
                </c:pt>
                <c:pt idx="19963">
                  <c:v>41010.958333333336</c:v>
                </c:pt>
                <c:pt idx="19964">
                  <c:v>41011</c:v>
                </c:pt>
                <c:pt idx="19965">
                  <c:v>41011.041666666664</c:v>
                </c:pt>
                <c:pt idx="19966">
                  <c:v>41011.083333333336</c:v>
                </c:pt>
                <c:pt idx="19967">
                  <c:v>41011.125</c:v>
                </c:pt>
                <c:pt idx="19968">
                  <c:v>41011.166666666664</c:v>
                </c:pt>
                <c:pt idx="19969">
                  <c:v>41011.208333333336</c:v>
                </c:pt>
                <c:pt idx="19970">
                  <c:v>41011.25</c:v>
                </c:pt>
                <c:pt idx="19971">
                  <c:v>41011.291666666664</c:v>
                </c:pt>
                <c:pt idx="19972">
                  <c:v>41011.333333333336</c:v>
                </c:pt>
                <c:pt idx="19973">
                  <c:v>41011.375</c:v>
                </c:pt>
                <c:pt idx="19974">
                  <c:v>41011.416666666664</c:v>
                </c:pt>
                <c:pt idx="19975">
                  <c:v>41011.458333333336</c:v>
                </c:pt>
                <c:pt idx="19976">
                  <c:v>41011.5</c:v>
                </c:pt>
                <c:pt idx="19977">
                  <c:v>41011.541666666664</c:v>
                </c:pt>
                <c:pt idx="19978">
                  <c:v>41011.583333333336</c:v>
                </c:pt>
                <c:pt idx="19979">
                  <c:v>41011.625</c:v>
                </c:pt>
                <c:pt idx="19980">
                  <c:v>41011.666666666664</c:v>
                </c:pt>
                <c:pt idx="19981">
                  <c:v>41011.708333333336</c:v>
                </c:pt>
                <c:pt idx="19982">
                  <c:v>41011.75</c:v>
                </c:pt>
                <c:pt idx="19983">
                  <c:v>41011.791666666664</c:v>
                </c:pt>
                <c:pt idx="19984">
                  <c:v>41011.833333333336</c:v>
                </c:pt>
                <c:pt idx="19985">
                  <c:v>41011.875</c:v>
                </c:pt>
                <c:pt idx="19986">
                  <c:v>41011.916666666664</c:v>
                </c:pt>
                <c:pt idx="19987">
                  <c:v>41011.958333333336</c:v>
                </c:pt>
                <c:pt idx="19988">
                  <c:v>41012</c:v>
                </c:pt>
                <c:pt idx="19989">
                  <c:v>41012.041666666664</c:v>
                </c:pt>
                <c:pt idx="19990">
                  <c:v>41012.083333333336</c:v>
                </c:pt>
                <c:pt idx="19991">
                  <c:v>41012.125</c:v>
                </c:pt>
                <c:pt idx="19992">
                  <c:v>41012.166666666664</c:v>
                </c:pt>
                <c:pt idx="19993">
                  <c:v>41012.208333333336</c:v>
                </c:pt>
                <c:pt idx="19994">
                  <c:v>41012.25</c:v>
                </c:pt>
                <c:pt idx="19995">
                  <c:v>41012.291666666664</c:v>
                </c:pt>
                <c:pt idx="19996">
                  <c:v>41012.333333333336</c:v>
                </c:pt>
                <c:pt idx="19997">
                  <c:v>41012.375</c:v>
                </c:pt>
                <c:pt idx="19998">
                  <c:v>41012.416666666664</c:v>
                </c:pt>
                <c:pt idx="19999">
                  <c:v>41012.458333333336</c:v>
                </c:pt>
                <c:pt idx="20000">
                  <c:v>41012.5</c:v>
                </c:pt>
                <c:pt idx="20001">
                  <c:v>41012.541666666664</c:v>
                </c:pt>
                <c:pt idx="20002">
                  <c:v>41012.583333333336</c:v>
                </c:pt>
                <c:pt idx="20003">
                  <c:v>41012.625</c:v>
                </c:pt>
                <c:pt idx="20004">
                  <c:v>41012.666666666664</c:v>
                </c:pt>
                <c:pt idx="20005">
                  <c:v>41012.708333333336</c:v>
                </c:pt>
                <c:pt idx="20006">
                  <c:v>41012.75</c:v>
                </c:pt>
                <c:pt idx="20007">
                  <c:v>41012.791666666664</c:v>
                </c:pt>
                <c:pt idx="20008">
                  <c:v>41012.833333333336</c:v>
                </c:pt>
                <c:pt idx="20009">
                  <c:v>41012.875</c:v>
                </c:pt>
                <c:pt idx="20010">
                  <c:v>41012.916666666664</c:v>
                </c:pt>
                <c:pt idx="20011">
                  <c:v>41012.958333333336</c:v>
                </c:pt>
                <c:pt idx="20012">
                  <c:v>41013</c:v>
                </c:pt>
                <c:pt idx="20013">
                  <c:v>41013.041666666664</c:v>
                </c:pt>
                <c:pt idx="20014">
                  <c:v>41013.083333333336</c:v>
                </c:pt>
                <c:pt idx="20015">
                  <c:v>41013.125</c:v>
                </c:pt>
                <c:pt idx="20016">
                  <c:v>41013.166666666664</c:v>
                </c:pt>
                <c:pt idx="20017">
                  <c:v>41013.208333333336</c:v>
                </c:pt>
                <c:pt idx="20018">
                  <c:v>41013.25</c:v>
                </c:pt>
                <c:pt idx="20019">
                  <c:v>41013.291666666664</c:v>
                </c:pt>
                <c:pt idx="20020">
                  <c:v>41013.333333333336</c:v>
                </c:pt>
                <c:pt idx="20021">
                  <c:v>41013.375</c:v>
                </c:pt>
                <c:pt idx="20022">
                  <c:v>41013.416666666664</c:v>
                </c:pt>
                <c:pt idx="20023">
                  <c:v>41013.458333333336</c:v>
                </c:pt>
                <c:pt idx="20024">
                  <c:v>41013.5</c:v>
                </c:pt>
                <c:pt idx="20025">
                  <c:v>41013.541666666664</c:v>
                </c:pt>
                <c:pt idx="20026">
                  <c:v>41013.583333333336</c:v>
                </c:pt>
                <c:pt idx="20027">
                  <c:v>41013.625</c:v>
                </c:pt>
                <c:pt idx="20028">
                  <c:v>41013.666666666664</c:v>
                </c:pt>
                <c:pt idx="20029">
                  <c:v>41013.708333333336</c:v>
                </c:pt>
                <c:pt idx="20030">
                  <c:v>41013.75</c:v>
                </c:pt>
                <c:pt idx="20031">
                  <c:v>41013.791666666664</c:v>
                </c:pt>
                <c:pt idx="20032">
                  <c:v>41013.833333333336</c:v>
                </c:pt>
                <c:pt idx="20033">
                  <c:v>41013.875</c:v>
                </c:pt>
                <c:pt idx="20034">
                  <c:v>41013.916666666664</c:v>
                </c:pt>
                <c:pt idx="20035">
                  <c:v>41013.958333333336</c:v>
                </c:pt>
                <c:pt idx="20036">
                  <c:v>41014</c:v>
                </c:pt>
                <c:pt idx="20037">
                  <c:v>41014.041666666664</c:v>
                </c:pt>
                <c:pt idx="20038">
                  <c:v>41014.083333333336</c:v>
                </c:pt>
                <c:pt idx="20039">
                  <c:v>41014.125</c:v>
                </c:pt>
                <c:pt idx="20040">
                  <c:v>41014.166666666664</c:v>
                </c:pt>
                <c:pt idx="20041">
                  <c:v>41014.208333333336</c:v>
                </c:pt>
                <c:pt idx="20042">
                  <c:v>41014.25</c:v>
                </c:pt>
                <c:pt idx="20043">
                  <c:v>41014.291666666664</c:v>
                </c:pt>
                <c:pt idx="20044">
                  <c:v>41014.333333333336</c:v>
                </c:pt>
                <c:pt idx="20045">
                  <c:v>41014.375</c:v>
                </c:pt>
                <c:pt idx="20046">
                  <c:v>41014.416666666664</c:v>
                </c:pt>
                <c:pt idx="20047">
                  <c:v>41014.458333333336</c:v>
                </c:pt>
                <c:pt idx="20048">
                  <c:v>41014.5</c:v>
                </c:pt>
                <c:pt idx="20049">
                  <c:v>41014.541666666664</c:v>
                </c:pt>
                <c:pt idx="20050">
                  <c:v>41014.583333333336</c:v>
                </c:pt>
                <c:pt idx="20051">
                  <c:v>41014.625</c:v>
                </c:pt>
                <c:pt idx="20052">
                  <c:v>41014.666666666664</c:v>
                </c:pt>
                <c:pt idx="20053">
                  <c:v>41014.708333333336</c:v>
                </c:pt>
                <c:pt idx="20054">
                  <c:v>41014.75</c:v>
                </c:pt>
                <c:pt idx="20055">
                  <c:v>41014.791666666664</c:v>
                </c:pt>
                <c:pt idx="20056">
                  <c:v>41014.833333333336</c:v>
                </c:pt>
                <c:pt idx="20057">
                  <c:v>41014.875</c:v>
                </c:pt>
                <c:pt idx="20058">
                  <c:v>41014.916666666664</c:v>
                </c:pt>
                <c:pt idx="20059">
                  <c:v>41014.958333333336</c:v>
                </c:pt>
                <c:pt idx="20060">
                  <c:v>41015</c:v>
                </c:pt>
                <c:pt idx="20061">
                  <c:v>41015.041666666664</c:v>
                </c:pt>
                <c:pt idx="20062">
                  <c:v>41015.083333333336</c:v>
                </c:pt>
                <c:pt idx="20063">
                  <c:v>41015.125</c:v>
                </c:pt>
                <c:pt idx="20064">
                  <c:v>41015.166666666664</c:v>
                </c:pt>
                <c:pt idx="20065">
                  <c:v>41015.208333333336</c:v>
                </c:pt>
                <c:pt idx="20066">
                  <c:v>41015.25</c:v>
                </c:pt>
                <c:pt idx="20067">
                  <c:v>41015.291666666664</c:v>
                </c:pt>
                <c:pt idx="20068">
                  <c:v>41015.333333333336</c:v>
                </c:pt>
                <c:pt idx="20069">
                  <c:v>41015.375</c:v>
                </c:pt>
                <c:pt idx="20070">
                  <c:v>41015.416666666664</c:v>
                </c:pt>
                <c:pt idx="20071">
                  <c:v>41015.458333333336</c:v>
                </c:pt>
                <c:pt idx="20072">
                  <c:v>41015.5</c:v>
                </c:pt>
                <c:pt idx="20073">
                  <c:v>41015.541666666664</c:v>
                </c:pt>
                <c:pt idx="20074">
                  <c:v>41015.583333333336</c:v>
                </c:pt>
                <c:pt idx="20075">
                  <c:v>41015.625</c:v>
                </c:pt>
                <c:pt idx="20076">
                  <c:v>41015.666666666664</c:v>
                </c:pt>
                <c:pt idx="20077">
                  <c:v>41015.708333333336</c:v>
                </c:pt>
                <c:pt idx="20078">
                  <c:v>41015.75</c:v>
                </c:pt>
                <c:pt idx="20079">
                  <c:v>41015.791666666664</c:v>
                </c:pt>
                <c:pt idx="20080">
                  <c:v>41015.833333333336</c:v>
                </c:pt>
                <c:pt idx="20081">
                  <c:v>41015.875</c:v>
                </c:pt>
                <c:pt idx="20082">
                  <c:v>41015.916666666664</c:v>
                </c:pt>
                <c:pt idx="20083">
                  <c:v>41015.958333333336</c:v>
                </c:pt>
                <c:pt idx="20084">
                  <c:v>41016</c:v>
                </c:pt>
                <c:pt idx="20085">
                  <c:v>41016.041666666664</c:v>
                </c:pt>
                <c:pt idx="20086">
                  <c:v>41016.083333333336</c:v>
                </c:pt>
                <c:pt idx="20087">
                  <c:v>41016.125</c:v>
                </c:pt>
                <c:pt idx="20088">
                  <c:v>41016.166666666664</c:v>
                </c:pt>
                <c:pt idx="20089">
                  <c:v>41016.208333333336</c:v>
                </c:pt>
                <c:pt idx="20090">
                  <c:v>41016.25</c:v>
                </c:pt>
                <c:pt idx="20091">
                  <c:v>41016.291666666664</c:v>
                </c:pt>
                <c:pt idx="20092">
                  <c:v>41016.333333333336</c:v>
                </c:pt>
                <c:pt idx="20093">
                  <c:v>41016.375</c:v>
                </c:pt>
                <c:pt idx="20094">
                  <c:v>41016.416666666664</c:v>
                </c:pt>
                <c:pt idx="20095">
                  <c:v>41016.458333333336</c:v>
                </c:pt>
                <c:pt idx="20096">
                  <c:v>41016.5</c:v>
                </c:pt>
                <c:pt idx="20097">
                  <c:v>41016.541666666664</c:v>
                </c:pt>
                <c:pt idx="20098">
                  <c:v>41016.583333333336</c:v>
                </c:pt>
                <c:pt idx="20099">
                  <c:v>41016.625</c:v>
                </c:pt>
                <c:pt idx="20100">
                  <c:v>41016.666666666664</c:v>
                </c:pt>
                <c:pt idx="20101">
                  <c:v>41016.708333333336</c:v>
                </c:pt>
                <c:pt idx="20102">
                  <c:v>41016.75</c:v>
                </c:pt>
                <c:pt idx="20103">
                  <c:v>41016.791666666664</c:v>
                </c:pt>
                <c:pt idx="20104">
                  <c:v>41016.833333333336</c:v>
                </c:pt>
                <c:pt idx="20105">
                  <c:v>41016.875</c:v>
                </c:pt>
                <c:pt idx="20106">
                  <c:v>41016.916666666664</c:v>
                </c:pt>
                <c:pt idx="20107">
                  <c:v>41016.958333333336</c:v>
                </c:pt>
                <c:pt idx="20108">
                  <c:v>41017</c:v>
                </c:pt>
                <c:pt idx="20109">
                  <c:v>41017.041666666664</c:v>
                </c:pt>
                <c:pt idx="20110">
                  <c:v>41017.083333333336</c:v>
                </c:pt>
                <c:pt idx="20111">
                  <c:v>41017.125</c:v>
                </c:pt>
                <c:pt idx="20112">
                  <c:v>41017.166666666664</c:v>
                </c:pt>
                <c:pt idx="20113">
                  <c:v>41017.208333333336</c:v>
                </c:pt>
                <c:pt idx="20114">
                  <c:v>41017.25</c:v>
                </c:pt>
                <c:pt idx="20115">
                  <c:v>41017.291666666664</c:v>
                </c:pt>
                <c:pt idx="20116">
                  <c:v>41017.333333333336</c:v>
                </c:pt>
                <c:pt idx="20117">
                  <c:v>41017.375</c:v>
                </c:pt>
                <c:pt idx="20118">
                  <c:v>41017.416666666664</c:v>
                </c:pt>
                <c:pt idx="20119">
                  <c:v>41017.458333333336</c:v>
                </c:pt>
                <c:pt idx="20120">
                  <c:v>41017.5</c:v>
                </c:pt>
                <c:pt idx="20121">
                  <c:v>41017.541666666664</c:v>
                </c:pt>
                <c:pt idx="20122">
                  <c:v>41017.583333333336</c:v>
                </c:pt>
                <c:pt idx="20123">
                  <c:v>41017.625</c:v>
                </c:pt>
                <c:pt idx="20124">
                  <c:v>41017.666666666664</c:v>
                </c:pt>
                <c:pt idx="20125">
                  <c:v>41017.708333333336</c:v>
                </c:pt>
                <c:pt idx="20126">
                  <c:v>41017.75</c:v>
                </c:pt>
                <c:pt idx="20127">
                  <c:v>41017.791666666664</c:v>
                </c:pt>
                <c:pt idx="20128">
                  <c:v>41017.833333333336</c:v>
                </c:pt>
                <c:pt idx="20129">
                  <c:v>41017.875</c:v>
                </c:pt>
                <c:pt idx="20130">
                  <c:v>41017.916666666664</c:v>
                </c:pt>
                <c:pt idx="20131">
                  <c:v>41017.958333333336</c:v>
                </c:pt>
                <c:pt idx="20132">
                  <c:v>41018</c:v>
                </c:pt>
                <c:pt idx="20133">
                  <c:v>41018.041666666664</c:v>
                </c:pt>
                <c:pt idx="20134">
                  <c:v>41018.083333333336</c:v>
                </c:pt>
                <c:pt idx="20135">
                  <c:v>41018.125</c:v>
                </c:pt>
                <c:pt idx="20136">
                  <c:v>41018.166666666664</c:v>
                </c:pt>
                <c:pt idx="20137">
                  <c:v>41018.208333333336</c:v>
                </c:pt>
                <c:pt idx="20138">
                  <c:v>41018.25</c:v>
                </c:pt>
                <c:pt idx="20139">
                  <c:v>41018.291666666664</c:v>
                </c:pt>
                <c:pt idx="20140">
                  <c:v>41018.333333333336</c:v>
                </c:pt>
                <c:pt idx="20141">
                  <c:v>41018.375</c:v>
                </c:pt>
                <c:pt idx="20142">
                  <c:v>41018.416666666664</c:v>
                </c:pt>
                <c:pt idx="20143">
                  <c:v>41018.458333333336</c:v>
                </c:pt>
                <c:pt idx="20144">
                  <c:v>41018.5</c:v>
                </c:pt>
                <c:pt idx="20145">
                  <c:v>41018.541666666664</c:v>
                </c:pt>
                <c:pt idx="20146">
                  <c:v>41018.583333333336</c:v>
                </c:pt>
                <c:pt idx="20147">
                  <c:v>41018.625</c:v>
                </c:pt>
                <c:pt idx="20148">
                  <c:v>41018.666666666664</c:v>
                </c:pt>
                <c:pt idx="20149">
                  <c:v>41018.708333333336</c:v>
                </c:pt>
                <c:pt idx="20150">
                  <c:v>41018.75</c:v>
                </c:pt>
                <c:pt idx="20151">
                  <c:v>41018.791666666664</c:v>
                </c:pt>
                <c:pt idx="20152">
                  <c:v>41018.833333333336</c:v>
                </c:pt>
                <c:pt idx="20153">
                  <c:v>41018.875</c:v>
                </c:pt>
                <c:pt idx="20154">
                  <c:v>41018.916666666664</c:v>
                </c:pt>
                <c:pt idx="20155">
                  <c:v>41018.958333333336</c:v>
                </c:pt>
                <c:pt idx="20156">
                  <c:v>41019</c:v>
                </c:pt>
                <c:pt idx="20157">
                  <c:v>41019.041666666664</c:v>
                </c:pt>
                <c:pt idx="20158">
                  <c:v>41019.083333333336</c:v>
                </c:pt>
                <c:pt idx="20159">
                  <c:v>41019.125</c:v>
                </c:pt>
                <c:pt idx="20160">
                  <c:v>41019.166666666664</c:v>
                </c:pt>
                <c:pt idx="20161">
                  <c:v>41019.208333333336</c:v>
                </c:pt>
                <c:pt idx="20162">
                  <c:v>41019.25</c:v>
                </c:pt>
                <c:pt idx="20163">
                  <c:v>41019.291666666664</c:v>
                </c:pt>
                <c:pt idx="20164">
                  <c:v>41019.333333333336</c:v>
                </c:pt>
                <c:pt idx="20165">
                  <c:v>41019.375</c:v>
                </c:pt>
                <c:pt idx="20166">
                  <c:v>41019.416666666664</c:v>
                </c:pt>
                <c:pt idx="20167">
                  <c:v>41019.458333333336</c:v>
                </c:pt>
                <c:pt idx="20168">
                  <c:v>41019.5</c:v>
                </c:pt>
                <c:pt idx="20169">
                  <c:v>41019.541666666664</c:v>
                </c:pt>
                <c:pt idx="20170">
                  <c:v>41019.583333333336</c:v>
                </c:pt>
                <c:pt idx="20171">
                  <c:v>41019.625</c:v>
                </c:pt>
                <c:pt idx="20172">
                  <c:v>41019.666666666664</c:v>
                </c:pt>
                <c:pt idx="20173">
                  <c:v>41019.708333333336</c:v>
                </c:pt>
                <c:pt idx="20174">
                  <c:v>41019.75</c:v>
                </c:pt>
                <c:pt idx="20175">
                  <c:v>41019.791666666664</c:v>
                </c:pt>
                <c:pt idx="20176">
                  <c:v>41019.833333333336</c:v>
                </c:pt>
                <c:pt idx="20177">
                  <c:v>41019.875</c:v>
                </c:pt>
                <c:pt idx="20178">
                  <c:v>41019.916666666664</c:v>
                </c:pt>
                <c:pt idx="20179">
                  <c:v>41019.958333333336</c:v>
                </c:pt>
                <c:pt idx="20180">
                  <c:v>41020</c:v>
                </c:pt>
                <c:pt idx="20181">
                  <c:v>41020.041666666664</c:v>
                </c:pt>
                <c:pt idx="20182">
                  <c:v>41020.083333333336</c:v>
                </c:pt>
                <c:pt idx="20183">
                  <c:v>41020.125</c:v>
                </c:pt>
                <c:pt idx="20184">
                  <c:v>41020.166666666664</c:v>
                </c:pt>
                <c:pt idx="20185">
                  <c:v>41020.208333333336</c:v>
                </c:pt>
                <c:pt idx="20186">
                  <c:v>41020.25</c:v>
                </c:pt>
                <c:pt idx="20187">
                  <c:v>41020.291666666664</c:v>
                </c:pt>
                <c:pt idx="20188">
                  <c:v>41020.333333333336</c:v>
                </c:pt>
                <c:pt idx="20189">
                  <c:v>41020.375</c:v>
                </c:pt>
                <c:pt idx="20190">
                  <c:v>41020.416666666664</c:v>
                </c:pt>
                <c:pt idx="20191">
                  <c:v>41020.458333333336</c:v>
                </c:pt>
                <c:pt idx="20192">
                  <c:v>41020.5</c:v>
                </c:pt>
                <c:pt idx="20193">
                  <c:v>41020.541666666664</c:v>
                </c:pt>
                <c:pt idx="20194">
                  <c:v>41020.583333333336</c:v>
                </c:pt>
                <c:pt idx="20195">
                  <c:v>41020.625</c:v>
                </c:pt>
                <c:pt idx="20196">
                  <c:v>41020.666666666664</c:v>
                </c:pt>
                <c:pt idx="20197">
                  <c:v>41020.708333333336</c:v>
                </c:pt>
                <c:pt idx="20198">
                  <c:v>41020.75</c:v>
                </c:pt>
                <c:pt idx="20199">
                  <c:v>41020.791666666664</c:v>
                </c:pt>
                <c:pt idx="20200">
                  <c:v>41020.833333333336</c:v>
                </c:pt>
                <c:pt idx="20201">
                  <c:v>41020.875</c:v>
                </c:pt>
                <c:pt idx="20202">
                  <c:v>41020.916666666664</c:v>
                </c:pt>
                <c:pt idx="20203">
                  <c:v>41020.958333333336</c:v>
                </c:pt>
                <c:pt idx="20204">
                  <c:v>41021</c:v>
                </c:pt>
                <c:pt idx="20205">
                  <c:v>41021.041666666664</c:v>
                </c:pt>
                <c:pt idx="20206">
                  <c:v>41021.083333333336</c:v>
                </c:pt>
                <c:pt idx="20207">
                  <c:v>41021.125</c:v>
                </c:pt>
                <c:pt idx="20208">
                  <c:v>41021.166666666664</c:v>
                </c:pt>
                <c:pt idx="20209">
                  <c:v>41021.208333333336</c:v>
                </c:pt>
                <c:pt idx="20210">
                  <c:v>41021.25</c:v>
                </c:pt>
                <c:pt idx="20211">
                  <c:v>41021.291666666664</c:v>
                </c:pt>
                <c:pt idx="20212">
                  <c:v>41021.333333333336</c:v>
                </c:pt>
                <c:pt idx="20213">
                  <c:v>41021.375</c:v>
                </c:pt>
                <c:pt idx="20214">
                  <c:v>41021.416666666664</c:v>
                </c:pt>
                <c:pt idx="20215">
                  <c:v>41021.458333333336</c:v>
                </c:pt>
                <c:pt idx="20216">
                  <c:v>41021.5</c:v>
                </c:pt>
                <c:pt idx="20217">
                  <c:v>41021.541666666664</c:v>
                </c:pt>
                <c:pt idx="20218">
                  <c:v>41021.583333333336</c:v>
                </c:pt>
                <c:pt idx="20219">
                  <c:v>41021.625</c:v>
                </c:pt>
                <c:pt idx="20220">
                  <c:v>41021.666666666664</c:v>
                </c:pt>
                <c:pt idx="20221">
                  <c:v>41021.708333333336</c:v>
                </c:pt>
                <c:pt idx="20222">
                  <c:v>41021.75</c:v>
                </c:pt>
                <c:pt idx="20223">
                  <c:v>41021.791666666664</c:v>
                </c:pt>
                <c:pt idx="20224">
                  <c:v>41021.833333333336</c:v>
                </c:pt>
                <c:pt idx="20225">
                  <c:v>41021.875</c:v>
                </c:pt>
                <c:pt idx="20226">
                  <c:v>41021.916666666664</c:v>
                </c:pt>
                <c:pt idx="20227">
                  <c:v>41021.958333333336</c:v>
                </c:pt>
                <c:pt idx="20228">
                  <c:v>41022</c:v>
                </c:pt>
                <c:pt idx="20229">
                  <c:v>41022.041666666664</c:v>
                </c:pt>
                <c:pt idx="20230">
                  <c:v>41022.083333333336</c:v>
                </c:pt>
                <c:pt idx="20231">
                  <c:v>41022.125</c:v>
                </c:pt>
                <c:pt idx="20232">
                  <c:v>41022.166666666664</c:v>
                </c:pt>
                <c:pt idx="20233">
                  <c:v>41022.208333333336</c:v>
                </c:pt>
                <c:pt idx="20234">
                  <c:v>41022.25</c:v>
                </c:pt>
                <c:pt idx="20235">
                  <c:v>41022.291666666664</c:v>
                </c:pt>
                <c:pt idx="20236">
                  <c:v>41022.333333333336</c:v>
                </c:pt>
                <c:pt idx="20237">
                  <c:v>41022.375</c:v>
                </c:pt>
                <c:pt idx="20238">
                  <c:v>41022.416666666664</c:v>
                </c:pt>
                <c:pt idx="20239">
                  <c:v>41022.458333333336</c:v>
                </c:pt>
                <c:pt idx="20240">
                  <c:v>41022.5</c:v>
                </c:pt>
                <c:pt idx="20241">
                  <c:v>41022.541666666664</c:v>
                </c:pt>
                <c:pt idx="20242">
                  <c:v>41022.583333333336</c:v>
                </c:pt>
                <c:pt idx="20243">
                  <c:v>41022.625</c:v>
                </c:pt>
                <c:pt idx="20244">
                  <c:v>41022.666666666664</c:v>
                </c:pt>
                <c:pt idx="20245">
                  <c:v>41022.708333333336</c:v>
                </c:pt>
                <c:pt idx="20246">
                  <c:v>41022.75</c:v>
                </c:pt>
                <c:pt idx="20247">
                  <c:v>41022.791666666664</c:v>
                </c:pt>
                <c:pt idx="20248">
                  <c:v>41022.833333333336</c:v>
                </c:pt>
                <c:pt idx="20249">
                  <c:v>41022.875</c:v>
                </c:pt>
                <c:pt idx="20250">
                  <c:v>41022.916666666664</c:v>
                </c:pt>
                <c:pt idx="20251">
                  <c:v>41022.958333333336</c:v>
                </c:pt>
                <c:pt idx="20252">
                  <c:v>41023</c:v>
                </c:pt>
                <c:pt idx="20253">
                  <c:v>41023.041666666664</c:v>
                </c:pt>
                <c:pt idx="20254">
                  <c:v>41023.083333333336</c:v>
                </c:pt>
                <c:pt idx="20255">
                  <c:v>41023.125</c:v>
                </c:pt>
                <c:pt idx="20256">
                  <c:v>41023.166666666664</c:v>
                </c:pt>
                <c:pt idx="20257">
                  <c:v>41023.208333333336</c:v>
                </c:pt>
                <c:pt idx="20258">
                  <c:v>41023.25</c:v>
                </c:pt>
                <c:pt idx="20259">
                  <c:v>41023.291666666664</c:v>
                </c:pt>
                <c:pt idx="20260">
                  <c:v>41023.333333333336</c:v>
                </c:pt>
                <c:pt idx="20261">
                  <c:v>41023.375</c:v>
                </c:pt>
                <c:pt idx="20262">
                  <c:v>41023.416666666664</c:v>
                </c:pt>
                <c:pt idx="20263">
                  <c:v>41023.458333333336</c:v>
                </c:pt>
                <c:pt idx="20264">
                  <c:v>41023.5</c:v>
                </c:pt>
                <c:pt idx="20265">
                  <c:v>41023.541666666664</c:v>
                </c:pt>
                <c:pt idx="20266">
                  <c:v>41023.583333333336</c:v>
                </c:pt>
                <c:pt idx="20267">
                  <c:v>41023.625</c:v>
                </c:pt>
                <c:pt idx="20268">
                  <c:v>41023.666666666664</c:v>
                </c:pt>
                <c:pt idx="20269">
                  <c:v>41023.708333333336</c:v>
                </c:pt>
                <c:pt idx="20270">
                  <c:v>41023.75</c:v>
                </c:pt>
                <c:pt idx="20271">
                  <c:v>41023.791666666664</c:v>
                </c:pt>
                <c:pt idx="20272">
                  <c:v>41023.833333333336</c:v>
                </c:pt>
                <c:pt idx="20273">
                  <c:v>41023.875</c:v>
                </c:pt>
                <c:pt idx="20274">
                  <c:v>41023.916666666664</c:v>
                </c:pt>
                <c:pt idx="20275">
                  <c:v>41023.958333333336</c:v>
                </c:pt>
                <c:pt idx="20276">
                  <c:v>41024</c:v>
                </c:pt>
                <c:pt idx="20277">
                  <c:v>41024.041666666664</c:v>
                </c:pt>
                <c:pt idx="20278">
                  <c:v>41024.083333333336</c:v>
                </c:pt>
                <c:pt idx="20279">
                  <c:v>41024.125</c:v>
                </c:pt>
                <c:pt idx="20280">
                  <c:v>41024.166666666664</c:v>
                </c:pt>
                <c:pt idx="20281">
                  <c:v>41024.208333333336</c:v>
                </c:pt>
                <c:pt idx="20282">
                  <c:v>41024.25</c:v>
                </c:pt>
                <c:pt idx="20283">
                  <c:v>41024.291666666664</c:v>
                </c:pt>
                <c:pt idx="20284">
                  <c:v>41024.333333333336</c:v>
                </c:pt>
                <c:pt idx="20285">
                  <c:v>41024.375</c:v>
                </c:pt>
                <c:pt idx="20286">
                  <c:v>41024.416666666664</c:v>
                </c:pt>
                <c:pt idx="20287">
                  <c:v>41024.458333333336</c:v>
                </c:pt>
                <c:pt idx="20288">
                  <c:v>41024.5</c:v>
                </c:pt>
                <c:pt idx="20289">
                  <c:v>41024.541666666664</c:v>
                </c:pt>
                <c:pt idx="20290">
                  <c:v>41024.583333333336</c:v>
                </c:pt>
                <c:pt idx="20291">
                  <c:v>41024.625</c:v>
                </c:pt>
                <c:pt idx="20292">
                  <c:v>41024.666666666664</c:v>
                </c:pt>
                <c:pt idx="20293">
                  <c:v>41024.708333333336</c:v>
                </c:pt>
                <c:pt idx="20294">
                  <c:v>41024.75</c:v>
                </c:pt>
                <c:pt idx="20295">
                  <c:v>41024.791666666664</c:v>
                </c:pt>
                <c:pt idx="20296">
                  <c:v>41024.833333333336</c:v>
                </c:pt>
                <c:pt idx="20297">
                  <c:v>41024.875</c:v>
                </c:pt>
                <c:pt idx="20298">
                  <c:v>41024.916666666664</c:v>
                </c:pt>
                <c:pt idx="20299">
                  <c:v>41024.958333333336</c:v>
                </c:pt>
                <c:pt idx="20300">
                  <c:v>41025</c:v>
                </c:pt>
                <c:pt idx="20301">
                  <c:v>41025.041666666664</c:v>
                </c:pt>
                <c:pt idx="20302">
                  <c:v>41025.083333333336</c:v>
                </c:pt>
                <c:pt idx="20303">
                  <c:v>41025.125</c:v>
                </c:pt>
                <c:pt idx="20304">
                  <c:v>41025.166666666664</c:v>
                </c:pt>
                <c:pt idx="20305">
                  <c:v>41025.208333333336</c:v>
                </c:pt>
                <c:pt idx="20306">
                  <c:v>41025.25</c:v>
                </c:pt>
                <c:pt idx="20307">
                  <c:v>41025.291666666664</c:v>
                </c:pt>
                <c:pt idx="20308">
                  <c:v>41025.333333333336</c:v>
                </c:pt>
                <c:pt idx="20309">
                  <c:v>41025.375</c:v>
                </c:pt>
                <c:pt idx="20310">
                  <c:v>41025.416666666664</c:v>
                </c:pt>
                <c:pt idx="20311">
                  <c:v>41025.458333333336</c:v>
                </c:pt>
                <c:pt idx="20312">
                  <c:v>41025.5</c:v>
                </c:pt>
                <c:pt idx="20313">
                  <c:v>41025.541666666664</c:v>
                </c:pt>
                <c:pt idx="20314">
                  <c:v>41025.583333333336</c:v>
                </c:pt>
                <c:pt idx="20315">
                  <c:v>41025.625</c:v>
                </c:pt>
                <c:pt idx="20316">
                  <c:v>41025.666666666664</c:v>
                </c:pt>
                <c:pt idx="20317">
                  <c:v>41025.708333333336</c:v>
                </c:pt>
                <c:pt idx="20318">
                  <c:v>41025.75</c:v>
                </c:pt>
                <c:pt idx="20319">
                  <c:v>41025.791666666664</c:v>
                </c:pt>
                <c:pt idx="20320">
                  <c:v>41025.833333333336</c:v>
                </c:pt>
                <c:pt idx="20321">
                  <c:v>41025.875</c:v>
                </c:pt>
                <c:pt idx="20322">
                  <c:v>41025.916666666664</c:v>
                </c:pt>
                <c:pt idx="20323">
                  <c:v>41025.958333333336</c:v>
                </c:pt>
                <c:pt idx="20324">
                  <c:v>41026</c:v>
                </c:pt>
                <c:pt idx="20325">
                  <c:v>41026.041666666664</c:v>
                </c:pt>
                <c:pt idx="20326">
                  <c:v>41026.083333333336</c:v>
                </c:pt>
                <c:pt idx="20327">
                  <c:v>41026.125</c:v>
                </c:pt>
                <c:pt idx="20328">
                  <c:v>41026.166666666664</c:v>
                </c:pt>
                <c:pt idx="20329">
                  <c:v>41026.208333333336</c:v>
                </c:pt>
                <c:pt idx="20330">
                  <c:v>41026.25</c:v>
                </c:pt>
                <c:pt idx="20331">
                  <c:v>41026.291666666664</c:v>
                </c:pt>
                <c:pt idx="20332">
                  <c:v>41026.333333333336</c:v>
                </c:pt>
                <c:pt idx="20333">
                  <c:v>41026.375</c:v>
                </c:pt>
                <c:pt idx="20334">
                  <c:v>41026.416666666664</c:v>
                </c:pt>
                <c:pt idx="20335">
                  <c:v>41026.458333333336</c:v>
                </c:pt>
                <c:pt idx="20336">
                  <c:v>41026.5</c:v>
                </c:pt>
                <c:pt idx="20337">
                  <c:v>41026.541666666664</c:v>
                </c:pt>
                <c:pt idx="20338">
                  <c:v>41026.583333333336</c:v>
                </c:pt>
                <c:pt idx="20339">
                  <c:v>41026.625</c:v>
                </c:pt>
                <c:pt idx="20340">
                  <c:v>41026.666666666664</c:v>
                </c:pt>
                <c:pt idx="20341">
                  <c:v>41026.708333333336</c:v>
                </c:pt>
                <c:pt idx="20342">
                  <c:v>41026.75</c:v>
                </c:pt>
                <c:pt idx="20343">
                  <c:v>41026.791666666664</c:v>
                </c:pt>
                <c:pt idx="20344">
                  <c:v>41026.833333333336</c:v>
                </c:pt>
                <c:pt idx="20345">
                  <c:v>41026.875</c:v>
                </c:pt>
                <c:pt idx="20346">
                  <c:v>41026.916666666664</c:v>
                </c:pt>
                <c:pt idx="20347">
                  <c:v>41026.958333333336</c:v>
                </c:pt>
                <c:pt idx="20348">
                  <c:v>41027</c:v>
                </c:pt>
                <c:pt idx="20349">
                  <c:v>41027.041666666664</c:v>
                </c:pt>
                <c:pt idx="20350">
                  <c:v>41027.083333333336</c:v>
                </c:pt>
                <c:pt idx="20351">
                  <c:v>41027.125</c:v>
                </c:pt>
                <c:pt idx="20352">
                  <c:v>41027.166666666664</c:v>
                </c:pt>
                <c:pt idx="20353">
                  <c:v>41027.208333333336</c:v>
                </c:pt>
                <c:pt idx="20354">
                  <c:v>41027.25</c:v>
                </c:pt>
                <c:pt idx="20355">
                  <c:v>41027.291666666664</c:v>
                </c:pt>
                <c:pt idx="20356">
                  <c:v>41027.333333333336</c:v>
                </c:pt>
                <c:pt idx="20357">
                  <c:v>41027.375</c:v>
                </c:pt>
                <c:pt idx="20358">
                  <c:v>41027.416666666664</c:v>
                </c:pt>
                <c:pt idx="20359">
                  <c:v>41027.458333333336</c:v>
                </c:pt>
                <c:pt idx="20360">
                  <c:v>41027.5</c:v>
                </c:pt>
                <c:pt idx="20361">
                  <c:v>41027.541666666664</c:v>
                </c:pt>
                <c:pt idx="20362">
                  <c:v>41027.583333333336</c:v>
                </c:pt>
                <c:pt idx="20363">
                  <c:v>41027.625</c:v>
                </c:pt>
                <c:pt idx="20364">
                  <c:v>41027.666666666664</c:v>
                </c:pt>
                <c:pt idx="20365">
                  <c:v>41027.708333333336</c:v>
                </c:pt>
                <c:pt idx="20366">
                  <c:v>41027.75</c:v>
                </c:pt>
                <c:pt idx="20367">
                  <c:v>41027.791666666664</c:v>
                </c:pt>
                <c:pt idx="20368">
                  <c:v>41027.833333333336</c:v>
                </c:pt>
                <c:pt idx="20369">
                  <c:v>41027.875</c:v>
                </c:pt>
                <c:pt idx="20370">
                  <c:v>41027.916666666664</c:v>
                </c:pt>
                <c:pt idx="20371">
                  <c:v>41027.958333333336</c:v>
                </c:pt>
                <c:pt idx="20372">
                  <c:v>41028</c:v>
                </c:pt>
                <c:pt idx="20373">
                  <c:v>41028.041666666664</c:v>
                </c:pt>
                <c:pt idx="20374">
                  <c:v>41028.083333333336</c:v>
                </c:pt>
                <c:pt idx="20375">
                  <c:v>41028.125</c:v>
                </c:pt>
                <c:pt idx="20376">
                  <c:v>41028.166666666664</c:v>
                </c:pt>
                <c:pt idx="20377">
                  <c:v>41028.208333333336</c:v>
                </c:pt>
                <c:pt idx="20378">
                  <c:v>41028.25</c:v>
                </c:pt>
                <c:pt idx="20379">
                  <c:v>41028.291666666664</c:v>
                </c:pt>
                <c:pt idx="20380">
                  <c:v>41028.333333333336</c:v>
                </c:pt>
                <c:pt idx="20381">
                  <c:v>41028.375</c:v>
                </c:pt>
                <c:pt idx="20382">
                  <c:v>41028.416666666664</c:v>
                </c:pt>
                <c:pt idx="20383">
                  <c:v>41028.458333333336</c:v>
                </c:pt>
                <c:pt idx="20384">
                  <c:v>41028.5</c:v>
                </c:pt>
                <c:pt idx="20385">
                  <c:v>41028.541666666664</c:v>
                </c:pt>
                <c:pt idx="20386">
                  <c:v>41028.583333333336</c:v>
                </c:pt>
                <c:pt idx="20387">
                  <c:v>41028.625</c:v>
                </c:pt>
                <c:pt idx="20388">
                  <c:v>41028.666666666664</c:v>
                </c:pt>
                <c:pt idx="20389">
                  <c:v>41028.708333333336</c:v>
                </c:pt>
                <c:pt idx="20390">
                  <c:v>41028.75</c:v>
                </c:pt>
                <c:pt idx="20391">
                  <c:v>41028.791666666664</c:v>
                </c:pt>
                <c:pt idx="20392">
                  <c:v>41028.833333333336</c:v>
                </c:pt>
                <c:pt idx="20393">
                  <c:v>41028.875</c:v>
                </c:pt>
                <c:pt idx="20394">
                  <c:v>41028.916666666664</c:v>
                </c:pt>
                <c:pt idx="20395">
                  <c:v>41028.958333333336</c:v>
                </c:pt>
                <c:pt idx="20396">
                  <c:v>41029</c:v>
                </c:pt>
                <c:pt idx="20397">
                  <c:v>41029.041666666664</c:v>
                </c:pt>
                <c:pt idx="20398">
                  <c:v>41029.083333333336</c:v>
                </c:pt>
                <c:pt idx="20399">
                  <c:v>41029.125</c:v>
                </c:pt>
                <c:pt idx="20400">
                  <c:v>41029.166666666664</c:v>
                </c:pt>
                <c:pt idx="20401">
                  <c:v>41029.208333333336</c:v>
                </c:pt>
                <c:pt idx="20402">
                  <c:v>41029.25</c:v>
                </c:pt>
                <c:pt idx="20403">
                  <c:v>41029.291666666664</c:v>
                </c:pt>
                <c:pt idx="20404">
                  <c:v>41029.333333333336</c:v>
                </c:pt>
                <c:pt idx="20405">
                  <c:v>41029.375</c:v>
                </c:pt>
                <c:pt idx="20406">
                  <c:v>41029.416666666664</c:v>
                </c:pt>
                <c:pt idx="20407">
                  <c:v>41029.458333333336</c:v>
                </c:pt>
                <c:pt idx="20408">
                  <c:v>41029.5</c:v>
                </c:pt>
                <c:pt idx="20409">
                  <c:v>41029.541666666664</c:v>
                </c:pt>
                <c:pt idx="20410">
                  <c:v>41029.583333333336</c:v>
                </c:pt>
                <c:pt idx="20411">
                  <c:v>41029.625</c:v>
                </c:pt>
                <c:pt idx="20412">
                  <c:v>41029.666666666664</c:v>
                </c:pt>
                <c:pt idx="20413">
                  <c:v>41029.708333333336</c:v>
                </c:pt>
                <c:pt idx="20414">
                  <c:v>41029.75</c:v>
                </c:pt>
                <c:pt idx="20415">
                  <c:v>41029.791666666664</c:v>
                </c:pt>
                <c:pt idx="20416">
                  <c:v>41029.833333333336</c:v>
                </c:pt>
                <c:pt idx="20417">
                  <c:v>41029.875</c:v>
                </c:pt>
                <c:pt idx="20418">
                  <c:v>41029.916666666664</c:v>
                </c:pt>
                <c:pt idx="20419">
                  <c:v>41029.958333333336</c:v>
                </c:pt>
                <c:pt idx="20420">
                  <c:v>41030</c:v>
                </c:pt>
                <c:pt idx="20421">
                  <c:v>41030.041666666664</c:v>
                </c:pt>
                <c:pt idx="20422">
                  <c:v>41030.083333333336</c:v>
                </c:pt>
                <c:pt idx="20423">
                  <c:v>41030.125</c:v>
                </c:pt>
                <c:pt idx="20424">
                  <c:v>41030.166666666664</c:v>
                </c:pt>
                <c:pt idx="20425">
                  <c:v>41030.208333333336</c:v>
                </c:pt>
                <c:pt idx="20426">
                  <c:v>41030.25</c:v>
                </c:pt>
                <c:pt idx="20427">
                  <c:v>41030.291666666664</c:v>
                </c:pt>
                <c:pt idx="20428">
                  <c:v>41030.333333333336</c:v>
                </c:pt>
                <c:pt idx="20429">
                  <c:v>41030.375</c:v>
                </c:pt>
                <c:pt idx="20430">
                  <c:v>41030.416666666664</c:v>
                </c:pt>
                <c:pt idx="20431">
                  <c:v>41030.458333333336</c:v>
                </c:pt>
                <c:pt idx="20432">
                  <c:v>41030.5</c:v>
                </c:pt>
                <c:pt idx="20433">
                  <c:v>41030.541666666664</c:v>
                </c:pt>
                <c:pt idx="20434">
                  <c:v>41030.583333333336</c:v>
                </c:pt>
                <c:pt idx="20435">
                  <c:v>41030.625</c:v>
                </c:pt>
                <c:pt idx="20436">
                  <c:v>41030.666666666664</c:v>
                </c:pt>
                <c:pt idx="20437">
                  <c:v>41030.708333333336</c:v>
                </c:pt>
                <c:pt idx="20438">
                  <c:v>41030.75</c:v>
                </c:pt>
                <c:pt idx="20439">
                  <c:v>41030.791666666664</c:v>
                </c:pt>
                <c:pt idx="20440">
                  <c:v>41030.833333333336</c:v>
                </c:pt>
                <c:pt idx="20441">
                  <c:v>41030.875</c:v>
                </c:pt>
                <c:pt idx="20442">
                  <c:v>41030.916666666664</c:v>
                </c:pt>
                <c:pt idx="20443">
                  <c:v>41030.958333333336</c:v>
                </c:pt>
                <c:pt idx="20444">
                  <c:v>41031</c:v>
                </c:pt>
                <c:pt idx="20445">
                  <c:v>41031.041666666664</c:v>
                </c:pt>
                <c:pt idx="20446">
                  <c:v>41031.083333333336</c:v>
                </c:pt>
                <c:pt idx="20447">
                  <c:v>41031.125</c:v>
                </c:pt>
                <c:pt idx="20448">
                  <c:v>41031.166666666664</c:v>
                </c:pt>
                <c:pt idx="20449">
                  <c:v>41031.208333333336</c:v>
                </c:pt>
                <c:pt idx="20450">
                  <c:v>41031.25</c:v>
                </c:pt>
                <c:pt idx="20451">
                  <c:v>41031.291666666664</c:v>
                </c:pt>
                <c:pt idx="20452">
                  <c:v>41031.333333333336</c:v>
                </c:pt>
                <c:pt idx="20453">
                  <c:v>41031.375</c:v>
                </c:pt>
                <c:pt idx="20454">
                  <c:v>41031.416666666664</c:v>
                </c:pt>
                <c:pt idx="20455">
                  <c:v>41031.458333333336</c:v>
                </c:pt>
                <c:pt idx="20456">
                  <c:v>41031.5</c:v>
                </c:pt>
                <c:pt idx="20457">
                  <c:v>41031.541666666664</c:v>
                </c:pt>
                <c:pt idx="20458">
                  <c:v>41031.583333333336</c:v>
                </c:pt>
                <c:pt idx="20459">
                  <c:v>41031.625</c:v>
                </c:pt>
                <c:pt idx="20460">
                  <c:v>41031.666666666664</c:v>
                </c:pt>
                <c:pt idx="20461">
                  <c:v>41031.708333333336</c:v>
                </c:pt>
                <c:pt idx="20462">
                  <c:v>41031.75</c:v>
                </c:pt>
                <c:pt idx="20463">
                  <c:v>41031.791666666664</c:v>
                </c:pt>
                <c:pt idx="20464">
                  <c:v>41031.833333333336</c:v>
                </c:pt>
                <c:pt idx="20465">
                  <c:v>41031.875</c:v>
                </c:pt>
                <c:pt idx="20466">
                  <c:v>41031.916666666664</c:v>
                </c:pt>
                <c:pt idx="20467">
                  <c:v>41031.958333333336</c:v>
                </c:pt>
                <c:pt idx="20468">
                  <c:v>41032</c:v>
                </c:pt>
                <c:pt idx="20469">
                  <c:v>41032.041666666664</c:v>
                </c:pt>
                <c:pt idx="20470">
                  <c:v>41032.083333333336</c:v>
                </c:pt>
                <c:pt idx="20471">
                  <c:v>41032.125</c:v>
                </c:pt>
                <c:pt idx="20472">
                  <c:v>41032.166666666664</c:v>
                </c:pt>
                <c:pt idx="20473">
                  <c:v>41032.208333333336</c:v>
                </c:pt>
                <c:pt idx="20474">
                  <c:v>41032.25</c:v>
                </c:pt>
                <c:pt idx="20475">
                  <c:v>41032.291666666664</c:v>
                </c:pt>
                <c:pt idx="20476">
                  <c:v>41032.333333333336</c:v>
                </c:pt>
                <c:pt idx="20477">
                  <c:v>41032.375</c:v>
                </c:pt>
                <c:pt idx="20478">
                  <c:v>41032.416666666664</c:v>
                </c:pt>
                <c:pt idx="20479">
                  <c:v>41032.458333333336</c:v>
                </c:pt>
                <c:pt idx="20480">
                  <c:v>41032.5</c:v>
                </c:pt>
                <c:pt idx="20481">
                  <c:v>41032.541666666664</c:v>
                </c:pt>
                <c:pt idx="20482">
                  <c:v>41032.583333333336</c:v>
                </c:pt>
                <c:pt idx="20483">
                  <c:v>41032.625</c:v>
                </c:pt>
                <c:pt idx="20484">
                  <c:v>41032.666666666664</c:v>
                </c:pt>
                <c:pt idx="20485">
                  <c:v>41032.708333333336</c:v>
                </c:pt>
                <c:pt idx="20486">
                  <c:v>41032.75</c:v>
                </c:pt>
                <c:pt idx="20487">
                  <c:v>41032.791666666664</c:v>
                </c:pt>
                <c:pt idx="20488">
                  <c:v>41032.833333333336</c:v>
                </c:pt>
                <c:pt idx="20489">
                  <c:v>41032.875</c:v>
                </c:pt>
                <c:pt idx="20490">
                  <c:v>41032.916666666664</c:v>
                </c:pt>
                <c:pt idx="20491">
                  <c:v>41032.958333333336</c:v>
                </c:pt>
                <c:pt idx="20492">
                  <c:v>41033</c:v>
                </c:pt>
                <c:pt idx="20493">
                  <c:v>41033.041666666664</c:v>
                </c:pt>
                <c:pt idx="20494">
                  <c:v>41033.083333333336</c:v>
                </c:pt>
                <c:pt idx="20495">
                  <c:v>41033.125</c:v>
                </c:pt>
                <c:pt idx="20496">
                  <c:v>41033.166666666664</c:v>
                </c:pt>
                <c:pt idx="20497">
                  <c:v>41033.208333333336</c:v>
                </c:pt>
                <c:pt idx="20498">
                  <c:v>41033.25</c:v>
                </c:pt>
                <c:pt idx="20499">
                  <c:v>41033.291666666664</c:v>
                </c:pt>
                <c:pt idx="20500">
                  <c:v>41033.333333333336</c:v>
                </c:pt>
                <c:pt idx="20501">
                  <c:v>41033.375</c:v>
                </c:pt>
                <c:pt idx="20502">
                  <c:v>41033.416666666664</c:v>
                </c:pt>
                <c:pt idx="20503">
                  <c:v>41033.458333333336</c:v>
                </c:pt>
                <c:pt idx="20504">
                  <c:v>41033.5</c:v>
                </c:pt>
                <c:pt idx="20505">
                  <c:v>41033.541666666664</c:v>
                </c:pt>
                <c:pt idx="20506">
                  <c:v>41033.583333333336</c:v>
                </c:pt>
                <c:pt idx="20507">
                  <c:v>41033.625</c:v>
                </c:pt>
                <c:pt idx="20508">
                  <c:v>41033.666666666664</c:v>
                </c:pt>
                <c:pt idx="20509">
                  <c:v>41033.708333333336</c:v>
                </c:pt>
                <c:pt idx="20510">
                  <c:v>41033.75</c:v>
                </c:pt>
                <c:pt idx="20511">
                  <c:v>41033.791666666664</c:v>
                </c:pt>
                <c:pt idx="20512">
                  <c:v>41033.833333333336</c:v>
                </c:pt>
                <c:pt idx="20513">
                  <c:v>41033.875</c:v>
                </c:pt>
                <c:pt idx="20514">
                  <c:v>41033.916666666664</c:v>
                </c:pt>
                <c:pt idx="20515">
                  <c:v>41033.958333333336</c:v>
                </c:pt>
                <c:pt idx="20516">
                  <c:v>41034</c:v>
                </c:pt>
                <c:pt idx="20517">
                  <c:v>41034.041666666664</c:v>
                </c:pt>
                <c:pt idx="20518">
                  <c:v>41034.083333333336</c:v>
                </c:pt>
                <c:pt idx="20519">
                  <c:v>41034.125</c:v>
                </c:pt>
                <c:pt idx="20520">
                  <c:v>41034.166666666664</c:v>
                </c:pt>
                <c:pt idx="20521">
                  <c:v>41034.208333333336</c:v>
                </c:pt>
                <c:pt idx="20522">
                  <c:v>41034.25</c:v>
                </c:pt>
                <c:pt idx="20523">
                  <c:v>41034.291666666664</c:v>
                </c:pt>
                <c:pt idx="20524">
                  <c:v>41034.333333333336</c:v>
                </c:pt>
                <c:pt idx="20525">
                  <c:v>41034.375</c:v>
                </c:pt>
                <c:pt idx="20526">
                  <c:v>41034.416666666664</c:v>
                </c:pt>
                <c:pt idx="20527">
                  <c:v>41034.458333333336</c:v>
                </c:pt>
                <c:pt idx="20528">
                  <c:v>41034.5</c:v>
                </c:pt>
                <c:pt idx="20529">
                  <c:v>41034.541666666664</c:v>
                </c:pt>
                <c:pt idx="20530">
                  <c:v>41034.583333333336</c:v>
                </c:pt>
                <c:pt idx="20531">
                  <c:v>41034.625</c:v>
                </c:pt>
                <c:pt idx="20532">
                  <c:v>41034.666666666664</c:v>
                </c:pt>
                <c:pt idx="20533">
                  <c:v>41034.708333333336</c:v>
                </c:pt>
                <c:pt idx="20534">
                  <c:v>41034.75</c:v>
                </c:pt>
                <c:pt idx="20535">
                  <c:v>41034.791666666664</c:v>
                </c:pt>
                <c:pt idx="20536">
                  <c:v>41034.833333333336</c:v>
                </c:pt>
                <c:pt idx="20537">
                  <c:v>41034.875</c:v>
                </c:pt>
                <c:pt idx="20538">
                  <c:v>41034.916666666664</c:v>
                </c:pt>
                <c:pt idx="20539">
                  <c:v>41034.958333333336</c:v>
                </c:pt>
                <c:pt idx="20540">
                  <c:v>41035</c:v>
                </c:pt>
                <c:pt idx="20541">
                  <c:v>41035.041666666664</c:v>
                </c:pt>
                <c:pt idx="20542">
                  <c:v>41035.083333333336</c:v>
                </c:pt>
                <c:pt idx="20543">
                  <c:v>41035.125</c:v>
                </c:pt>
                <c:pt idx="20544">
                  <c:v>41035.166666666664</c:v>
                </c:pt>
                <c:pt idx="20545">
                  <c:v>41035.208333333336</c:v>
                </c:pt>
                <c:pt idx="20546">
                  <c:v>41035.25</c:v>
                </c:pt>
                <c:pt idx="20547">
                  <c:v>41035.291666666664</c:v>
                </c:pt>
                <c:pt idx="20548">
                  <c:v>41035.333333333336</c:v>
                </c:pt>
                <c:pt idx="20549">
                  <c:v>41035.375</c:v>
                </c:pt>
                <c:pt idx="20550">
                  <c:v>41035.416666666664</c:v>
                </c:pt>
                <c:pt idx="20551">
                  <c:v>41035.458333333336</c:v>
                </c:pt>
                <c:pt idx="20552">
                  <c:v>41035.5</c:v>
                </c:pt>
                <c:pt idx="20553">
                  <c:v>41035.541666666664</c:v>
                </c:pt>
                <c:pt idx="20554">
                  <c:v>41035.583333333336</c:v>
                </c:pt>
                <c:pt idx="20555">
                  <c:v>41035.625</c:v>
                </c:pt>
                <c:pt idx="20556">
                  <c:v>41035.666666666664</c:v>
                </c:pt>
                <c:pt idx="20557">
                  <c:v>41035.708333333336</c:v>
                </c:pt>
                <c:pt idx="20558">
                  <c:v>41035.75</c:v>
                </c:pt>
                <c:pt idx="20559">
                  <c:v>41035.791666666664</c:v>
                </c:pt>
                <c:pt idx="20560">
                  <c:v>41035.833333333336</c:v>
                </c:pt>
                <c:pt idx="20561">
                  <c:v>41035.875</c:v>
                </c:pt>
                <c:pt idx="20562">
                  <c:v>41035.916666666664</c:v>
                </c:pt>
                <c:pt idx="20563">
                  <c:v>41035.958333333336</c:v>
                </c:pt>
                <c:pt idx="20564">
                  <c:v>41036</c:v>
                </c:pt>
                <c:pt idx="20565">
                  <c:v>41036.041666666664</c:v>
                </c:pt>
                <c:pt idx="20566">
                  <c:v>41036.083333333336</c:v>
                </c:pt>
                <c:pt idx="20567">
                  <c:v>41036.125</c:v>
                </c:pt>
                <c:pt idx="20568">
                  <c:v>41036.166666666664</c:v>
                </c:pt>
                <c:pt idx="20569">
                  <c:v>41036.208333333336</c:v>
                </c:pt>
                <c:pt idx="20570">
                  <c:v>41036.25</c:v>
                </c:pt>
                <c:pt idx="20571">
                  <c:v>41036.291666666664</c:v>
                </c:pt>
                <c:pt idx="20572">
                  <c:v>41036.333333333336</c:v>
                </c:pt>
                <c:pt idx="20573">
                  <c:v>41036.375</c:v>
                </c:pt>
                <c:pt idx="20574">
                  <c:v>41036.416666666664</c:v>
                </c:pt>
                <c:pt idx="20575">
                  <c:v>41036.458333333336</c:v>
                </c:pt>
                <c:pt idx="20576">
                  <c:v>41036.5</c:v>
                </c:pt>
                <c:pt idx="20577">
                  <c:v>41036.541666666664</c:v>
                </c:pt>
                <c:pt idx="20578">
                  <c:v>41036.583333333336</c:v>
                </c:pt>
                <c:pt idx="20579">
                  <c:v>41036.625</c:v>
                </c:pt>
                <c:pt idx="20580">
                  <c:v>41036.666666666664</c:v>
                </c:pt>
                <c:pt idx="20581">
                  <c:v>41036.708333333336</c:v>
                </c:pt>
                <c:pt idx="20582">
                  <c:v>41036.75</c:v>
                </c:pt>
                <c:pt idx="20583">
                  <c:v>41036.791666666664</c:v>
                </c:pt>
                <c:pt idx="20584">
                  <c:v>41036.833333333336</c:v>
                </c:pt>
                <c:pt idx="20585">
                  <c:v>41036.875</c:v>
                </c:pt>
                <c:pt idx="20586">
                  <c:v>41036.916666666664</c:v>
                </c:pt>
                <c:pt idx="20587">
                  <c:v>41036.958333333336</c:v>
                </c:pt>
                <c:pt idx="20588">
                  <c:v>41037</c:v>
                </c:pt>
                <c:pt idx="20589">
                  <c:v>41037.041666666664</c:v>
                </c:pt>
                <c:pt idx="20590">
                  <c:v>41037.083333333336</c:v>
                </c:pt>
                <c:pt idx="20591">
                  <c:v>41037.125</c:v>
                </c:pt>
                <c:pt idx="20592">
                  <c:v>41037.166666666664</c:v>
                </c:pt>
                <c:pt idx="20593">
                  <c:v>41037.208333333336</c:v>
                </c:pt>
                <c:pt idx="20594">
                  <c:v>41037.25</c:v>
                </c:pt>
                <c:pt idx="20595">
                  <c:v>41037.291666666664</c:v>
                </c:pt>
                <c:pt idx="20596">
                  <c:v>41037.333333333336</c:v>
                </c:pt>
                <c:pt idx="20597">
                  <c:v>41037.375</c:v>
                </c:pt>
                <c:pt idx="20598">
                  <c:v>41037.416666666664</c:v>
                </c:pt>
                <c:pt idx="20599">
                  <c:v>41037.458333333336</c:v>
                </c:pt>
                <c:pt idx="20600">
                  <c:v>41037.5</c:v>
                </c:pt>
                <c:pt idx="20601">
                  <c:v>41037.541666666664</c:v>
                </c:pt>
                <c:pt idx="20602">
                  <c:v>41037.583333333336</c:v>
                </c:pt>
                <c:pt idx="20603">
                  <c:v>41037.625</c:v>
                </c:pt>
                <c:pt idx="20604">
                  <c:v>41037.666666666664</c:v>
                </c:pt>
                <c:pt idx="20605">
                  <c:v>41037.708333333336</c:v>
                </c:pt>
                <c:pt idx="20606">
                  <c:v>41037.75</c:v>
                </c:pt>
                <c:pt idx="20607">
                  <c:v>41037.791666666664</c:v>
                </c:pt>
                <c:pt idx="20608">
                  <c:v>41037.833333333336</c:v>
                </c:pt>
                <c:pt idx="20609">
                  <c:v>41037.875</c:v>
                </c:pt>
                <c:pt idx="20610">
                  <c:v>41037.916666666664</c:v>
                </c:pt>
                <c:pt idx="20611">
                  <c:v>41037.958333333336</c:v>
                </c:pt>
                <c:pt idx="20612">
                  <c:v>41038</c:v>
                </c:pt>
                <c:pt idx="20613">
                  <c:v>41038.041666666664</c:v>
                </c:pt>
                <c:pt idx="20614">
                  <c:v>41038.083333333336</c:v>
                </c:pt>
                <c:pt idx="20615">
                  <c:v>41038.125</c:v>
                </c:pt>
                <c:pt idx="20616">
                  <c:v>41038.166666666664</c:v>
                </c:pt>
                <c:pt idx="20617">
                  <c:v>41038.208333333336</c:v>
                </c:pt>
                <c:pt idx="20618">
                  <c:v>41038.25</c:v>
                </c:pt>
                <c:pt idx="20619">
                  <c:v>41038.291666666664</c:v>
                </c:pt>
                <c:pt idx="20620">
                  <c:v>41038.333333333336</c:v>
                </c:pt>
                <c:pt idx="20621">
                  <c:v>41038.375</c:v>
                </c:pt>
                <c:pt idx="20622">
                  <c:v>41038.416666666664</c:v>
                </c:pt>
                <c:pt idx="20623">
                  <c:v>41038.458333333336</c:v>
                </c:pt>
                <c:pt idx="20624">
                  <c:v>41038.5</c:v>
                </c:pt>
                <c:pt idx="20625">
                  <c:v>41038.541666666664</c:v>
                </c:pt>
                <c:pt idx="20626">
                  <c:v>41038.583333333336</c:v>
                </c:pt>
                <c:pt idx="20627">
                  <c:v>41038.625</c:v>
                </c:pt>
                <c:pt idx="20628">
                  <c:v>41038.666666666664</c:v>
                </c:pt>
                <c:pt idx="20629">
                  <c:v>41038.708333333336</c:v>
                </c:pt>
                <c:pt idx="20630">
                  <c:v>41038.75</c:v>
                </c:pt>
                <c:pt idx="20631">
                  <c:v>41038.791666666664</c:v>
                </c:pt>
                <c:pt idx="20632">
                  <c:v>41038.833333333336</c:v>
                </c:pt>
                <c:pt idx="20633">
                  <c:v>41038.875</c:v>
                </c:pt>
                <c:pt idx="20634">
                  <c:v>41038.916666666664</c:v>
                </c:pt>
                <c:pt idx="20635">
                  <c:v>41038.958333333336</c:v>
                </c:pt>
                <c:pt idx="20636">
                  <c:v>41039</c:v>
                </c:pt>
                <c:pt idx="20637">
                  <c:v>41039.041666666664</c:v>
                </c:pt>
                <c:pt idx="20638">
                  <c:v>41039.083333333336</c:v>
                </c:pt>
                <c:pt idx="20639">
                  <c:v>41039.125</c:v>
                </c:pt>
                <c:pt idx="20640">
                  <c:v>41039.166666666664</c:v>
                </c:pt>
                <c:pt idx="20641">
                  <c:v>41039.208333333336</c:v>
                </c:pt>
                <c:pt idx="20642">
                  <c:v>41039.25</c:v>
                </c:pt>
                <c:pt idx="20643">
                  <c:v>41039.291666666664</c:v>
                </c:pt>
                <c:pt idx="20644">
                  <c:v>41039.333333333336</c:v>
                </c:pt>
                <c:pt idx="20645">
                  <c:v>41039.375</c:v>
                </c:pt>
                <c:pt idx="20646">
                  <c:v>41039.416666666664</c:v>
                </c:pt>
                <c:pt idx="20647">
                  <c:v>41039.458333333336</c:v>
                </c:pt>
                <c:pt idx="20648">
                  <c:v>41039.5</c:v>
                </c:pt>
                <c:pt idx="20649">
                  <c:v>41039.541666666664</c:v>
                </c:pt>
                <c:pt idx="20650">
                  <c:v>41039.583333333336</c:v>
                </c:pt>
                <c:pt idx="20651">
                  <c:v>41039.625</c:v>
                </c:pt>
                <c:pt idx="20652">
                  <c:v>41039.666666666664</c:v>
                </c:pt>
                <c:pt idx="20653">
                  <c:v>41039.708333333336</c:v>
                </c:pt>
                <c:pt idx="20654">
                  <c:v>41039.75</c:v>
                </c:pt>
                <c:pt idx="20655">
                  <c:v>41039.791666666664</c:v>
                </c:pt>
                <c:pt idx="20656">
                  <c:v>41039.833333333336</c:v>
                </c:pt>
                <c:pt idx="20657">
                  <c:v>41039.875</c:v>
                </c:pt>
                <c:pt idx="20658">
                  <c:v>41039.916666666664</c:v>
                </c:pt>
                <c:pt idx="20659">
                  <c:v>41039.958333333336</c:v>
                </c:pt>
                <c:pt idx="20660">
                  <c:v>41040</c:v>
                </c:pt>
                <c:pt idx="20661">
                  <c:v>41040.041666666664</c:v>
                </c:pt>
                <c:pt idx="20662">
                  <c:v>41040.083333333336</c:v>
                </c:pt>
                <c:pt idx="20663">
                  <c:v>41040.125</c:v>
                </c:pt>
                <c:pt idx="20664">
                  <c:v>41040.166666666664</c:v>
                </c:pt>
                <c:pt idx="20665">
                  <c:v>41040.208333333336</c:v>
                </c:pt>
                <c:pt idx="20666">
                  <c:v>41040.25</c:v>
                </c:pt>
                <c:pt idx="20667">
                  <c:v>41040.291666666664</c:v>
                </c:pt>
                <c:pt idx="20668">
                  <c:v>41040.333333333336</c:v>
                </c:pt>
                <c:pt idx="20669">
                  <c:v>41040.375</c:v>
                </c:pt>
                <c:pt idx="20670">
                  <c:v>41040.416666666664</c:v>
                </c:pt>
                <c:pt idx="20671">
                  <c:v>41040.458333333336</c:v>
                </c:pt>
                <c:pt idx="20672">
                  <c:v>41040.5</c:v>
                </c:pt>
                <c:pt idx="20673">
                  <c:v>41040.541666666664</c:v>
                </c:pt>
                <c:pt idx="20674">
                  <c:v>41040.583333333336</c:v>
                </c:pt>
                <c:pt idx="20675">
                  <c:v>41040.625</c:v>
                </c:pt>
                <c:pt idx="20676">
                  <c:v>41040.666666666664</c:v>
                </c:pt>
                <c:pt idx="20677">
                  <c:v>41040.708333333336</c:v>
                </c:pt>
                <c:pt idx="20678">
                  <c:v>41040.75</c:v>
                </c:pt>
                <c:pt idx="20679">
                  <c:v>41040.791666666664</c:v>
                </c:pt>
                <c:pt idx="20680">
                  <c:v>41040.833333333336</c:v>
                </c:pt>
                <c:pt idx="20681">
                  <c:v>41040.875</c:v>
                </c:pt>
                <c:pt idx="20682">
                  <c:v>41040.916666666664</c:v>
                </c:pt>
                <c:pt idx="20683">
                  <c:v>41040.958333333336</c:v>
                </c:pt>
                <c:pt idx="20684">
                  <c:v>41041</c:v>
                </c:pt>
                <c:pt idx="20685">
                  <c:v>41041.041666666664</c:v>
                </c:pt>
                <c:pt idx="20686">
                  <c:v>41041.083333333336</c:v>
                </c:pt>
                <c:pt idx="20687">
                  <c:v>41041.125</c:v>
                </c:pt>
                <c:pt idx="20688">
                  <c:v>41041.166666666664</c:v>
                </c:pt>
                <c:pt idx="20689">
                  <c:v>41041.208333333336</c:v>
                </c:pt>
                <c:pt idx="20690">
                  <c:v>41041.25</c:v>
                </c:pt>
                <c:pt idx="20691">
                  <c:v>41041.291666666664</c:v>
                </c:pt>
                <c:pt idx="20692">
                  <c:v>41041.333333333336</c:v>
                </c:pt>
                <c:pt idx="20693">
                  <c:v>41041.375</c:v>
                </c:pt>
                <c:pt idx="20694">
                  <c:v>41041.416666666664</c:v>
                </c:pt>
                <c:pt idx="20695">
                  <c:v>41041.458333333336</c:v>
                </c:pt>
                <c:pt idx="20696">
                  <c:v>41041.5</c:v>
                </c:pt>
                <c:pt idx="20697">
                  <c:v>41041.541666666664</c:v>
                </c:pt>
                <c:pt idx="20698">
                  <c:v>41041.583333333336</c:v>
                </c:pt>
                <c:pt idx="20699">
                  <c:v>41041.625</c:v>
                </c:pt>
                <c:pt idx="20700">
                  <c:v>41041.666666666664</c:v>
                </c:pt>
                <c:pt idx="20701">
                  <c:v>41041.708333333336</c:v>
                </c:pt>
                <c:pt idx="20702">
                  <c:v>41041.75</c:v>
                </c:pt>
                <c:pt idx="20703">
                  <c:v>41041.791666666664</c:v>
                </c:pt>
                <c:pt idx="20704">
                  <c:v>41041.833333333336</c:v>
                </c:pt>
                <c:pt idx="20705">
                  <c:v>41041.875</c:v>
                </c:pt>
                <c:pt idx="20706">
                  <c:v>41041.916666666664</c:v>
                </c:pt>
                <c:pt idx="20707">
                  <c:v>41041.958333333336</c:v>
                </c:pt>
                <c:pt idx="20708">
                  <c:v>41042</c:v>
                </c:pt>
                <c:pt idx="20709">
                  <c:v>41042.041666666664</c:v>
                </c:pt>
                <c:pt idx="20710">
                  <c:v>41042.083333333336</c:v>
                </c:pt>
                <c:pt idx="20711">
                  <c:v>41042.125</c:v>
                </c:pt>
                <c:pt idx="20712">
                  <c:v>41042.166666666664</c:v>
                </c:pt>
                <c:pt idx="20713">
                  <c:v>41042.208333333336</c:v>
                </c:pt>
                <c:pt idx="20714">
                  <c:v>41042.25</c:v>
                </c:pt>
                <c:pt idx="20715">
                  <c:v>41042.291666666664</c:v>
                </c:pt>
                <c:pt idx="20716">
                  <c:v>41042.333333333336</c:v>
                </c:pt>
                <c:pt idx="20717">
                  <c:v>41042.375</c:v>
                </c:pt>
                <c:pt idx="20718">
                  <c:v>41042.416666666664</c:v>
                </c:pt>
                <c:pt idx="20719">
                  <c:v>41042.458333333336</c:v>
                </c:pt>
                <c:pt idx="20720">
                  <c:v>41042.5</c:v>
                </c:pt>
                <c:pt idx="20721">
                  <c:v>41042.541666666664</c:v>
                </c:pt>
                <c:pt idx="20722">
                  <c:v>41042.583333333336</c:v>
                </c:pt>
                <c:pt idx="20723">
                  <c:v>41042.625</c:v>
                </c:pt>
                <c:pt idx="20724">
                  <c:v>41042.666666666664</c:v>
                </c:pt>
                <c:pt idx="20725">
                  <c:v>41042.708333333336</c:v>
                </c:pt>
                <c:pt idx="20726">
                  <c:v>41042.75</c:v>
                </c:pt>
                <c:pt idx="20727">
                  <c:v>41042.791666666664</c:v>
                </c:pt>
                <c:pt idx="20728">
                  <c:v>41042.833333333336</c:v>
                </c:pt>
                <c:pt idx="20729">
                  <c:v>41042.875</c:v>
                </c:pt>
                <c:pt idx="20730">
                  <c:v>41042.916666666664</c:v>
                </c:pt>
                <c:pt idx="20731">
                  <c:v>41042.958333333336</c:v>
                </c:pt>
                <c:pt idx="20732">
                  <c:v>41043</c:v>
                </c:pt>
                <c:pt idx="20733">
                  <c:v>41043.041666666664</c:v>
                </c:pt>
                <c:pt idx="20734">
                  <c:v>41043.083333333336</c:v>
                </c:pt>
                <c:pt idx="20735">
                  <c:v>41043.125</c:v>
                </c:pt>
                <c:pt idx="20736">
                  <c:v>41043.166666666664</c:v>
                </c:pt>
                <c:pt idx="20737">
                  <c:v>41043.208333333336</c:v>
                </c:pt>
                <c:pt idx="20738">
                  <c:v>41043.25</c:v>
                </c:pt>
                <c:pt idx="20739">
                  <c:v>41043.291666666664</c:v>
                </c:pt>
                <c:pt idx="20740">
                  <c:v>41043.333333333336</c:v>
                </c:pt>
                <c:pt idx="20741">
                  <c:v>41043.375</c:v>
                </c:pt>
                <c:pt idx="20742">
                  <c:v>41043.416666666664</c:v>
                </c:pt>
                <c:pt idx="20743">
                  <c:v>41043.458333333336</c:v>
                </c:pt>
                <c:pt idx="20744">
                  <c:v>41043.5</c:v>
                </c:pt>
                <c:pt idx="20745">
                  <c:v>41043.541666666664</c:v>
                </c:pt>
                <c:pt idx="20746">
                  <c:v>41043.583333333336</c:v>
                </c:pt>
                <c:pt idx="20747">
                  <c:v>41043.625</c:v>
                </c:pt>
                <c:pt idx="20748">
                  <c:v>41043.666666666664</c:v>
                </c:pt>
                <c:pt idx="20749">
                  <c:v>41043.708333333336</c:v>
                </c:pt>
                <c:pt idx="20750">
                  <c:v>41043.75</c:v>
                </c:pt>
                <c:pt idx="20751">
                  <c:v>41043.791666666664</c:v>
                </c:pt>
                <c:pt idx="20752">
                  <c:v>41043.833333333336</c:v>
                </c:pt>
                <c:pt idx="20753">
                  <c:v>41043.875</c:v>
                </c:pt>
                <c:pt idx="20754">
                  <c:v>41043.916666666664</c:v>
                </c:pt>
                <c:pt idx="20755">
                  <c:v>41043.958333333336</c:v>
                </c:pt>
                <c:pt idx="20756">
                  <c:v>41044</c:v>
                </c:pt>
                <c:pt idx="20757">
                  <c:v>41044.041666666664</c:v>
                </c:pt>
                <c:pt idx="20758">
                  <c:v>41044.083333333336</c:v>
                </c:pt>
                <c:pt idx="20759">
                  <c:v>41044.125</c:v>
                </c:pt>
                <c:pt idx="20760">
                  <c:v>41044.166666666664</c:v>
                </c:pt>
                <c:pt idx="20761">
                  <c:v>41044.208333333336</c:v>
                </c:pt>
                <c:pt idx="20762">
                  <c:v>41044.25</c:v>
                </c:pt>
                <c:pt idx="20763">
                  <c:v>41044.291666666664</c:v>
                </c:pt>
                <c:pt idx="20764">
                  <c:v>41044.333333333336</c:v>
                </c:pt>
                <c:pt idx="20765">
                  <c:v>41044.375</c:v>
                </c:pt>
                <c:pt idx="20766">
                  <c:v>41044.416666666664</c:v>
                </c:pt>
                <c:pt idx="20767">
                  <c:v>41044.458333333336</c:v>
                </c:pt>
                <c:pt idx="20768">
                  <c:v>41044.5</c:v>
                </c:pt>
                <c:pt idx="20769">
                  <c:v>41044.541666666664</c:v>
                </c:pt>
                <c:pt idx="20770">
                  <c:v>41044.583333333336</c:v>
                </c:pt>
                <c:pt idx="20771">
                  <c:v>41044.625</c:v>
                </c:pt>
                <c:pt idx="20772">
                  <c:v>41044.666666666664</c:v>
                </c:pt>
                <c:pt idx="20773">
                  <c:v>41044.708333333336</c:v>
                </c:pt>
                <c:pt idx="20774">
                  <c:v>41044.75</c:v>
                </c:pt>
                <c:pt idx="20775">
                  <c:v>41044.791666666664</c:v>
                </c:pt>
                <c:pt idx="20776">
                  <c:v>41044.833333333336</c:v>
                </c:pt>
                <c:pt idx="20777">
                  <c:v>41044.875</c:v>
                </c:pt>
                <c:pt idx="20778">
                  <c:v>41044.916666666664</c:v>
                </c:pt>
                <c:pt idx="20779">
                  <c:v>41044.958333333336</c:v>
                </c:pt>
                <c:pt idx="20780">
                  <c:v>41045</c:v>
                </c:pt>
                <c:pt idx="20781">
                  <c:v>41045.041666666664</c:v>
                </c:pt>
                <c:pt idx="20782">
                  <c:v>41045.083333333336</c:v>
                </c:pt>
                <c:pt idx="20783">
                  <c:v>41045.125</c:v>
                </c:pt>
                <c:pt idx="20784">
                  <c:v>41045.166666666664</c:v>
                </c:pt>
                <c:pt idx="20785">
                  <c:v>41045.208333333336</c:v>
                </c:pt>
                <c:pt idx="20786">
                  <c:v>41045.25</c:v>
                </c:pt>
                <c:pt idx="20787">
                  <c:v>41045.291666666664</c:v>
                </c:pt>
                <c:pt idx="20788">
                  <c:v>41045.333333333336</c:v>
                </c:pt>
                <c:pt idx="20789">
                  <c:v>41045.375</c:v>
                </c:pt>
                <c:pt idx="20790">
                  <c:v>41045.416666666664</c:v>
                </c:pt>
                <c:pt idx="20791">
                  <c:v>41045.458333333336</c:v>
                </c:pt>
                <c:pt idx="20792">
                  <c:v>41045.5</c:v>
                </c:pt>
                <c:pt idx="20793">
                  <c:v>41045.541666666664</c:v>
                </c:pt>
                <c:pt idx="20794">
                  <c:v>41045.583333333336</c:v>
                </c:pt>
                <c:pt idx="20795">
                  <c:v>41045.625</c:v>
                </c:pt>
                <c:pt idx="20796">
                  <c:v>41045.666666666664</c:v>
                </c:pt>
                <c:pt idx="20797">
                  <c:v>41045.708333333336</c:v>
                </c:pt>
                <c:pt idx="20798">
                  <c:v>41045.75</c:v>
                </c:pt>
                <c:pt idx="20799">
                  <c:v>41045.791666666664</c:v>
                </c:pt>
                <c:pt idx="20800">
                  <c:v>41045.833333333336</c:v>
                </c:pt>
                <c:pt idx="20801">
                  <c:v>41045.875</c:v>
                </c:pt>
                <c:pt idx="20802">
                  <c:v>41045.916666666664</c:v>
                </c:pt>
                <c:pt idx="20803">
                  <c:v>41045.958333333336</c:v>
                </c:pt>
                <c:pt idx="20804">
                  <c:v>41046</c:v>
                </c:pt>
                <c:pt idx="20805">
                  <c:v>41046.041666666664</c:v>
                </c:pt>
                <c:pt idx="20806">
                  <c:v>41046.083333333336</c:v>
                </c:pt>
                <c:pt idx="20807">
                  <c:v>41046.125</c:v>
                </c:pt>
                <c:pt idx="20808">
                  <c:v>41046.166666666664</c:v>
                </c:pt>
                <c:pt idx="20809">
                  <c:v>41046.208333333336</c:v>
                </c:pt>
                <c:pt idx="20810">
                  <c:v>41046.25</c:v>
                </c:pt>
                <c:pt idx="20811">
                  <c:v>41046.291666666664</c:v>
                </c:pt>
                <c:pt idx="20812">
                  <c:v>41046.333333333336</c:v>
                </c:pt>
                <c:pt idx="20813">
                  <c:v>41046.375</c:v>
                </c:pt>
                <c:pt idx="20814">
                  <c:v>41046.416666666664</c:v>
                </c:pt>
                <c:pt idx="20815">
                  <c:v>41046.458333333336</c:v>
                </c:pt>
                <c:pt idx="20816">
                  <c:v>41046.5</c:v>
                </c:pt>
                <c:pt idx="20817">
                  <c:v>41046.541666666664</c:v>
                </c:pt>
                <c:pt idx="20818">
                  <c:v>41046.583333333336</c:v>
                </c:pt>
                <c:pt idx="20819">
                  <c:v>41046.625</c:v>
                </c:pt>
                <c:pt idx="20820">
                  <c:v>41046.666666666664</c:v>
                </c:pt>
                <c:pt idx="20821">
                  <c:v>41046.708333333336</c:v>
                </c:pt>
                <c:pt idx="20822">
                  <c:v>41046.75</c:v>
                </c:pt>
                <c:pt idx="20823">
                  <c:v>41046.791666666664</c:v>
                </c:pt>
                <c:pt idx="20824">
                  <c:v>41046.833333333336</c:v>
                </c:pt>
                <c:pt idx="20825">
                  <c:v>41046.875</c:v>
                </c:pt>
                <c:pt idx="20826">
                  <c:v>41046.916666666664</c:v>
                </c:pt>
                <c:pt idx="20827">
                  <c:v>41046.958333333336</c:v>
                </c:pt>
                <c:pt idx="20828">
                  <c:v>41047</c:v>
                </c:pt>
                <c:pt idx="20829">
                  <c:v>41047.041666666664</c:v>
                </c:pt>
                <c:pt idx="20830">
                  <c:v>41047.083333333336</c:v>
                </c:pt>
                <c:pt idx="20831">
                  <c:v>41047.125</c:v>
                </c:pt>
                <c:pt idx="20832">
                  <c:v>41047.166666666664</c:v>
                </c:pt>
                <c:pt idx="20833">
                  <c:v>41047.208333333336</c:v>
                </c:pt>
                <c:pt idx="20834">
                  <c:v>41047.25</c:v>
                </c:pt>
                <c:pt idx="20835">
                  <c:v>41047.291666666664</c:v>
                </c:pt>
                <c:pt idx="20836">
                  <c:v>41047.333333333336</c:v>
                </c:pt>
                <c:pt idx="20837">
                  <c:v>41047.375</c:v>
                </c:pt>
                <c:pt idx="20838">
                  <c:v>41047.416666666664</c:v>
                </c:pt>
                <c:pt idx="20839">
                  <c:v>41047.458333333336</c:v>
                </c:pt>
                <c:pt idx="20840">
                  <c:v>41047.5</c:v>
                </c:pt>
                <c:pt idx="20841">
                  <c:v>41047.541666666664</c:v>
                </c:pt>
                <c:pt idx="20842">
                  <c:v>41047.583333333336</c:v>
                </c:pt>
                <c:pt idx="20843">
                  <c:v>41047.625</c:v>
                </c:pt>
                <c:pt idx="20844">
                  <c:v>41047.666666666664</c:v>
                </c:pt>
                <c:pt idx="20845">
                  <c:v>41047.708333333336</c:v>
                </c:pt>
                <c:pt idx="20846">
                  <c:v>41047.75</c:v>
                </c:pt>
                <c:pt idx="20847">
                  <c:v>41047.791666666664</c:v>
                </c:pt>
                <c:pt idx="20848">
                  <c:v>41047.833333333336</c:v>
                </c:pt>
                <c:pt idx="20849">
                  <c:v>41047.875</c:v>
                </c:pt>
                <c:pt idx="20850">
                  <c:v>41047.916666666664</c:v>
                </c:pt>
                <c:pt idx="20851">
                  <c:v>41047.958333333336</c:v>
                </c:pt>
                <c:pt idx="20852">
                  <c:v>41048</c:v>
                </c:pt>
                <c:pt idx="20853">
                  <c:v>41048.041666666664</c:v>
                </c:pt>
                <c:pt idx="20854">
                  <c:v>41048.083333333336</c:v>
                </c:pt>
                <c:pt idx="20855">
                  <c:v>41048.125</c:v>
                </c:pt>
                <c:pt idx="20856">
                  <c:v>41048.166666666664</c:v>
                </c:pt>
                <c:pt idx="20857">
                  <c:v>41048.208333333336</c:v>
                </c:pt>
                <c:pt idx="20858">
                  <c:v>41048.25</c:v>
                </c:pt>
                <c:pt idx="20859">
                  <c:v>41048.291666666664</c:v>
                </c:pt>
                <c:pt idx="20860">
                  <c:v>41048.333333333336</c:v>
                </c:pt>
                <c:pt idx="20861">
                  <c:v>41048.375</c:v>
                </c:pt>
                <c:pt idx="20862">
                  <c:v>41048.416666666664</c:v>
                </c:pt>
                <c:pt idx="20863">
                  <c:v>41048.458333333336</c:v>
                </c:pt>
                <c:pt idx="20864">
                  <c:v>41048.5</c:v>
                </c:pt>
                <c:pt idx="20865">
                  <c:v>41048.541666666664</c:v>
                </c:pt>
                <c:pt idx="20866">
                  <c:v>41048.583333333336</c:v>
                </c:pt>
                <c:pt idx="20867">
                  <c:v>41048.625</c:v>
                </c:pt>
                <c:pt idx="20868">
                  <c:v>41048.666666666664</c:v>
                </c:pt>
                <c:pt idx="20869">
                  <c:v>41048.708333333336</c:v>
                </c:pt>
                <c:pt idx="20870">
                  <c:v>41048.75</c:v>
                </c:pt>
                <c:pt idx="20871">
                  <c:v>41048.791666666664</c:v>
                </c:pt>
                <c:pt idx="20872">
                  <c:v>41048.833333333336</c:v>
                </c:pt>
                <c:pt idx="20873">
                  <c:v>41048.875</c:v>
                </c:pt>
                <c:pt idx="20874">
                  <c:v>41048.916666666664</c:v>
                </c:pt>
                <c:pt idx="20875">
                  <c:v>41048.958333333336</c:v>
                </c:pt>
                <c:pt idx="20876">
                  <c:v>41049</c:v>
                </c:pt>
                <c:pt idx="20877">
                  <c:v>41049.041666666664</c:v>
                </c:pt>
                <c:pt idx="20878">
                  <c:v>41049.083333333336</c:v>
                </c:pt>
                <c:pt idx="20879">
                  <c:v>41049.125</c:v>
                </c:pt>
                <c:pt idx="20880">
                  <c:v>41049.166666666664</c:v>
                </c:pt>
                <c:pt idx="20881">
                  <c:v>41049.208333333336</c:v>
                </c:pt>
                <c:pt idx="20882">
                  <c:v>41049.25</c:v>
                </c:pt>
                <c:pt idx="20883">
                  <c:v>41049.291666666664</c:v>
                </c:pt>
                <c:pt idx="20884">
                  <c:v>41049.333333333336</c:v>
                </c:pt>
                <c:pt idx="20885">
                  <c:v>41049.375</c:v>
                </c:pt>
                <c:pt idx="20886">
                  <c:v>41049.416666666664</c:v>
                </c:pt>
                <c:pt idx="20887">
                  <c:v>41049.458333333336</c:v>
                </c:pt>
                <c:pt idx="20888">
                  <c:v>41049.5</c:v>
                </c:pt>
                <c:pt idx="20889">
                  <c:v>41049.541666666664</c:v>
                </c:pt>
                <c:pt idx="20890">
                  <c:v>41049.583333333336</c:v>
                </c:pt>
                <c:pt idx="20891">
                  <c:v>41049.625</c:v>
                </c:pt>
                <c:pt idx="20892">
                  <c:v>41049.666666666664</c:v>
                </c:pt>
                <c:pt idx="20893">
                  <c:v>41049.708333333336</c:v>
                </c:pt>
                <c:pt idx="20894">
                  <c:v>41049.75</c:v>
                </c:pt>
                <c:pt idx="20895">
                  <c:v>41049.791666666664</c:v>
                </c:pt>
                <c:pt idx="20896">
                  <c:v>41049.833333333336</c:v>
                </c:pt>
                <c:pt idx="20897">
                  <c:v>41049.875</c:v>
                </c:pt>
                <c:pt idx="20898">
                  <c:v>41049.916666666664</c:v>
                </c:pt>
                <c:pt idx="20899">
                  <c:v>41049.958333333336</c:v>
                </c:pt>
                <c:pt idx="20900">
                  <c:v>41050</c:v>
                </c:pt>
                <c:pt idx="20901">
                  <c:v>41050.041666666664</c:v>
                </c:pt>
                <c:pt idx="20902">
                  <c:v>41050.083333333336</c:v>
                </c:pt>
                <c:pt idx="20903">
                  <c:v>41050.125</c:v>
                </c:pt>
                <c:pt idx="20904">
                  <c:v>41050.166666666664</c:v>
                </c:pt>
                <c:pt idx="20905">
                  <c:v>41050.208333333336</c:v>
                </c:pt>
                <c:pt idx="20906">
                  <c:v>41050.25</c:v>
                </c:pt>
                <c:pt idx="20907">
                  <c:v>41050.291666666664</c:v>
                </c:pt>
                <c:pt idx="20908">
                  <c:v>41050.333333333336</c:v>
                </c:pt>
                <c:pt idx="20909">
                  <c:v>41050.375</c:v>
                </c:pt>
                <c:pt idx="20910">
                  <c:v>41050.416666666664</c:v>
                </c:pt>
                <c:pt idx="20911">
                  <c:v>41050.458333333336</c:v>
                </c:pt>
                <c:pt idx="20912">
                  <c:v>41050.5</c:v>
                </c:pt>
                <c:pt idx="20913">
                  <c:v>41050.541666666664</c:v>
                </c:pt>
                <c:pt idx="20914">
                  <c:v>41050.583333333336</c:v>
                </c:pt>
                <c:pt idx="20915">
                  <c:v>41050.625</c:v>
                </c:pt>
                <c:pt idx="20916">
                  <c:v>41050.666666666664</c:v>
                </c:pt>
                <c:pt idx="20917">
                  <c:v>41050.708333333336</c:v>
                </c:pt>
                <c:pt idx="20918">
                  <c:v>41050.75</c:v>
                </c:pt>
                <c:pt idx="20919">
                  <c:v>41050.791666666664</c:v>
                </c:pt>
                <c:pt idx="20920">
                  <c:v>41050.833333333336</c:v>
                </c:pt>
                <c:pt idx="20921">
                  <c:v>41050.875</c:v>
                </c:pt>
                <c:pt idx="20922">
                  <c:v>41050.916666666664</c:v>
                </c:pt>
                <c:pt idx="20923">
                  <c:v>41050.958333333336</c:v>
                </c:pt>
                <c:pt idx="20924">
                  <c:v>41051</c:v>
                </c:pt>
                <c:pt idx="20925">
                  <c:v>41051.041666666664</c:v>
                </c:pt>
                <c:pt idx="20926">
                  <c:v>41051.083333333336</c:v>
                </c:pt>
                <c:pt idx="20927">
                  <c:v>41051.125</c:v>
                </c:pt>
                <c:pt idx="20928">
                  <c:v>41051.166666666664</c:v>
                </c:pt>
                <c:pt idx="20929">
                  <c:v>41051.208333333336</c:v>
                </c:pt>
                <c:pt idx="20930">
                  <c:v>41051.25</c:v>
                </c:pt>
                <c:pt idx="20931">
                  <c:v>41051.291666666664</c:v>
                </c:pt>
                <c:pt idx="20932">
                  <c:v>41051.333333333336</c:v>
                </c:pt>
                <c:pt idx="20933">
                  <c:v>41051.375</c:v>
                </c:pt>
                <c:pt idx="20934">
                  <c:v>41051.416666666664</c:v>
                </c:pt>
                <c:pt idx="20935">
                  <c:v>41051.458333333336</c:v>
                </c:pt>
                <c:pt idx="20936">
                  <c:v>41051.5</c:v>
                </c:pt>
                <c:pt idx="20937">
                  <c:v>41051.541666666664</c:v>
                </c:pt>
                <c:pt idx="20938">
                  <c:v>41051.583333333336</c:v>
                </c:pt>
                <c:pt idx="20939">
                  <c:v>41051.625</c:v>
                </c:pt>
                <c:pt idx="20940">
                  <c:v>41051.666666666664</c:v>
                </c:pt>
                <c:pt idx="20941">
                  <c:v>41051.708333333336</c:v>
                </c:pt>
                <c:pt idx="20942">
                  <c:v>41051.75</c:v>
                </c:pt>
                <c:pt idx="20943">
                  <c:v>41051.791666666664</c:v>
                </c:pt>
                <c:pt idx="20944">
                  <c:v>41051.833333333336</c:v>
                </c:pt>
                <c:pt idx="20945">
                  <c:v>41051.875</c:v>
                </c:pt>
                <c:pt idx="20946">
                  <c:v>41051.916666666664</c:v>
                </c:pt>
                <c:pt idx="20947">
                  <c:v>41051.958333333336</c:v>
                </c:pt>
                <c:pt idx="20948">
                  <c:v>41052</c:v>
                </c:pt>
                <c:pt idx="20949">
                  <c:v>41052.041666666664</c:v>
                </c:pt>
                <c:pt idx="20950">
                  <c:v>41052.083333333336</c:v>
                </c:pt>
                <c:pt idx="20951">
                  <c:v>41052.125</c:v>
                </c:pt>
                <c:pt idx="20952">
                  <c:v>41052.166666666664</c:v>
                </c:pt>
                <c:pt idx="20953">
                  <c:v>41052.208333333336</c:v>
                </c:pt>
                <c:pt idx="20954">
                  <c:v>41052.25</c:v>
                </c:pt>
                <c:pt idx="20955">
                  <c:v>41052.291666666664</c:v>
                </c:pt>
                <c:pt idx="20956">
                  <c:v>41052.333333333336</c:v>
                </c:pt>
                <c:pt idx="20957">
                  <c:v>41052.375</c:v>
                </c:pt>
                <c:pt idx="20958">
                  <c:v>41052.416666666664</c:v>
                </c:pt>
                <c:pt idx="20959">
                  <c:v>41052.458333333336</c:v>
                </c:pt>
                <c:pt idx="20960">
                  <c:v>41052.5</c:v>
                </c:pt>
                <c:pt idx="20961">
                  <c:v>41052.541666666664</c:v>
                </c:pt>
                <c:pt idx="20962">
                  <c:v>41052.583333333336</c:v>
                </c:pt>
                <c:pt idx="20963">
                  <c:v>41052.625</c:v>
                </c:pt>
                <c:pt idx="20964">
                  <c:v>41052.666666666664</c:v>
                </c:pt>
                <c:pt idx="20965">
                  <c:v>41052.708333333336</c:v>
                </c:pt>
                <c:pt idx="20966">
                  <c:v>41052.75</c:v>
                </c:pt>
                <c:pt idx="20967">
                  <c:v>41052.791666666664</c:v>
                </c:pt>
                <c:pt idx="20968">
                  <c:v>41052.833333333336</c:v>
                </c:pt>
                <c:pt idx="20969">
                  <c:v>41052.875</c:v>
                </c:pt>
                <c:pt idx="20970">
                  <c:v>41052.916666666664</c:v>
                </c:pt>
                <c:pt idx="20971">
                  <c:v>41052.958333333336</c:v>
                </c:pt>
                <c:pt idx="20972">
                  <c:v>41053</c:v>
                </c:pt>
                <c:pt idx="20973">
                  <c:v>41053.041666666664</c:v>
                </c:pt>
                <c:pt idx="20974">
                  <c:v>41053.083333333336</c:v>
                </c:pt>
                <c:pt idx="20975">
                  <c:v>41053.125</c:v>
                </c:pt>
                <c:pt idx="20976">
                  <c:v>41053.166666666664</c:v>
                </c:pt>
                <c:pt idx="20977">
                  <c:v>41053.208333333336</c:v>
                </c:pt>
                <c:pt idx="20978">
                  <c:v>41053.25</c:v>
                </c:pt>
                <c:pt idx="20979">
                  <c:v>41053.291666666664</c:v>
                </c:pt>
                <c:pt idx="20980">
                  <c:v>41053.333333333336</c:v>
                </c:pt>
                <c:pt idx="20981">
                  <c:v>41053.375</c:v>
                </c:pt>
                <c:pt idx="20982">
                  <c:v>41053.416666666664</c:v>
                </c:pt>
                <c:pt idx="20983">
                  <c:v>41053.458333333336</c:v>
                </c:pt>
                <c:pt idx="20984">
                  <c:v>41053.5</c:v>
                </c:pt>
                <c:pt idx="20985">
                  <c:v>41053.541666666664</c:v>
                </c:pt>
                <c:pt idx="20986">
                  <c:v>41053.583333333336</c:v>
                </c:pt>
                <c:pt idx="20987">
                  <c:v>41053.625</c:v>
                </c:pt>
                <c:pt idx="20988">
                  <c:v>41053.666666666664</c:v>
                </c:pt>
                <c:pt idx="20989">
                  <c:v>41053.708333333336</c:v>
                </c:pt>
                <c:pt idx="20990">
                  <c:v>41053.75</c:v>
                </c:pt>
                <c:pt idx="20991">
                  <c:v>41053.791666666664</c:v>
                </c:pt>
                <c:pt idx="20992">
                  <c:v>41053.833333333336</c:v>
                </c:pt>
                <c:pt idx="20993">
                  <c:v>41053.875</c:v>
                </c:pt>
                <c:pt idx="20994">
                  <c:v>41053.916666666664</c:v>
                </c:pt>
                <c:pt idx="20995">
                  <c:v>41053.958333333336</c:v>
                </c:pt>
                <c:pt idx="20996">
                  <c:v>41054</c:v>
                </c:pt>
                <c:pt idx="20997">
                  <c:v>41054.041666666664</c:v>
                </c:pt>
                <c:pt idx="20998">
                  <c:v>41054.083333333336</c:v>
                </c:pt>
                <c:pt idx="20999">
                  <c:v>41054.125</c:v>
                </c:pt>
                <c:pt idx="21000">
                  <c:v>41054.166666666664</c:v>
                </c:pt>
                <c:pt idx="21001">
                  <c:v>41054.208333333336</c:v>
                </c:pt>
                <c:pt idx="21002">
                  <c:v>41054.25</c:v>
                </c:pt>
                <c:pt idx="21003">
                  <c:v>41054.291666666664</c:v>
                </c:pt>
                <c:pt idx="21004">
                  <c:v>41054.333333333336</c:v>
                </c:pt>
                <c:pt idx="21005">
                  <c:v>41054.375</c:v>
                </c:pt>
                <c:pt idx="21006">
                  <c:v>41054.416666666664</c:v>
                </c:pt>
                <c:pt idx="21007">
                  <c:v>41054.458333333336</c:v>
                </c:pt>
                <c:pt idx="21008">
                  <c:v>41054.5</c:v>
                </c:pt>
                <c:pt idx="21009">
                  <c:v>41054.541666666664</c:v>
                </c:pt>
                <c:pt idx="21010">
                  <c:v>41054.583333333336</c:v>
                </c:pt>
                <c:pt idx="21011">
                  <c:v>41054.625</c:v>
                </c:pt>
                <c:pt idx="21012">
                  <c:v>41054.666666666664</c:v>
                </c:pt>
                <c:pt idx="21013">
                  <c:v>41054.708333333336</c:v>
                </c:pt>
                <c:pt idx="21014">
                  <c:v>41054.75</c:v>
                </c:pt>
                <c:pt idx="21015">
                  <c:v>41054.791666666664</c:v>
                </c:pt>
                <c:pt idx="21016">
                  <c:v>41054.833333333336</c:v>
                </c:pt>
                <c:pt idx="21017">
                  <c:v>41054.875</c:v>
                </c:pt>
                <c:pt idx="21018">
                  <c:v>41054.916666666664</c:v>
                </c:pt>
                <c:pt idx="21019">
                  <c:v>41054.958333333336</c:v>
                </c:pt>
                <c:pt idx="21020">
                  <c:v>41055</c:v>
                </c:pt>
                <c:pt idx="21021">
                  <c:v>41055.041666666664</c:v>
                </c:pt>
                <c:pt idx="21022">
                  <c:v>41055.083333333336</c:v>
                </c:pt>
                <c:pt idx="21023">
                  <c:v>41055.125</c:v>
                </c:pt>
                <c:pt idx="21024">
                  <c:v>41055.166666666664</c:v>
                </c:pt>
                <c:pt idx="21025">
                  <c:v>41055.208333333336</c:v>
                </c:pt>
                <c:pt idx="21026">
                  <c:v>41055.25</c:v>
                </c:pt>
                <c:pt idx="21027">
                  <c:v>41055.291666666664</c:v>
                </c:pt>
                <c:pt idx="21028">
                  <c:v>41055.333333333336</c:v>
                </c:pt>
                <c:pt idx="21029">
                  <c:v>41055.375</c:v>
                </c:pt>
                <c:pt idx="21030">
                  <c:v>41055.416666666664</c:v>
                </c:pt>
                <c:pt idx="21031">
                  <c:v>41055.458333333336</c:v>
                </c:pt>
                <c:pt idx="21032">
                  <c:v>41055.5</c:v>
                </c:pt>
                <c:pt idx="21033">
                  <c:v>41055.541666666664</c:v>
                </c:pt>
                <c:pt idx="21034">
                  <c:v>41055.583333333336</c:v>
                </c:pt>
                <c:pt idx="21035">
                  <c:v>41055.625</c:v>
                </c:pt>
                <c:pt idx="21036">
                  <c:v>41055.666666666664</c:v>
                </c:pt>
                <c:pt idx="21037">
                  <c:v>41055.708333333336</c:v>
                </c:pt>
                <c:pt idx="21038">
                  <c:v>41055.75</c:v>
                </c:pt>
                <c:pt idx="21039">
                  <c:v>41055.791666666664</c:v>
                </c:pt>
                <c:pt idx="21040">
                  <c:v>41055.833333333336</c:v>
                </c:pt>
                <c:pt idx="21041">
                  <c:v>41055.875</c:v>
                </c:pt>
                <c:pt idx="21042">
                  <c:v>41055.916666666664</c:v>
                </c:pt>
                <c:pt idx="21043">
                  <c:v>41055.958333333336</c:v>
                </c:pt>
                <c:pt idx="21044">
                  <c:v>41056</c:v>
                </c:pt>
                <c:pt idx="21045">
                  <c:v>41056.041666666664</c:v>
                </c:pt>
                <c:pt idx="21046">
                  <c:v>41056.083333333336</c:v>
                </c:pt>
                <c:pt idx="21047">
                  <c:v>41056.125</c:v>
                </c:pt>
                <c:pt idx="21048">
                  <c:v>41056.166666666664</c:v>
                </c:pt>
                <c:pt idx="21049">
                  <c:v>41056.208333333336</c:v>
                </c:pt>
                <c:pt idx="21050">
                  <c:v>41056.25</c:v>
                </c:pt>
                <c:pt idx="21051">
                  <c:v>41056.291666666664</c:v>
                </c:pt>
                <c:pt idx="21052">
                  <c:v>41056.333333333336</c:v>
                </c:pt>
                <c:pt idx="21053">
                  <c:v>41056.375</c:v>
                </c:pt>
                <c:pt idx="21054">
                  <c:v>41056.416666666664</c:v>
                </c:pt>
                <c:pt idx="21055">
                  <c:v>41056.458333333336</c:v>
                </c:pt>
                <c:pt idx="21056">
                  <c:v>41056.5</c:v>
                </c:pt>
                <c:pt idx="21057">
                  <c:v>41056.541666666664</c:v>
                </c:pt>
                <c:pt idx="21058">
                  <c:v>41056.583333333336</c:v>
                </c:pt>
                <c:pt idx="21059">
                  <c:v>41056.625</c:v>
                </c:pt>
                <c:pt idx="21060">
                  <c:v>41056.666666666664</c:v>
                </c:pt>
                <c:pt idx="21061">
                  <c:v>41056.708333333336</c:v>
                </c:pt>
                <c:pt idx="21062">
                  <c:v>41056.75</c:v>
                </c:pt>
                <c:pt idx="21063">
                  <c:v>41056.791666666664</c:v>
                </c:pt>
                <c:pt idx="21064">
                  <c:v>41056.833333333336</c:v>
                </c:pt>
                <c:pt idx="21065">
                  <c:v>41056.875</c:v>
                </c:pt>
                <c:pt idx="21066">
                  <c:v>41056.916666666664</c:v>
                </c:pt>
                <c:pt idx="21067">
                  <c:v>41056.958333333336</c:v>
                </c:pt>
                <c:pt idx="21068">
                  <c:v>41057</c:v>
                </c:pt>
                <c:pt idx="21069">
                  <c:v>41057.041666666664</c:v>
                </c:pt>
                <c:pt idx="21070">
                  <c:v>41057.083333333336</c:v>
                </c:pt>
                <c:pt idx="21071">
                  <c:v>41057.125</c:v>
                </c:pt>
                <c:pt idx="21072">
                  <c:v>41057.166666666664</c:v>
                </c:pt>
                <c:pt idx="21073">
                  <c:v>41057.208333333336</c:v>
                </c:pt>
                <c:pt idx="21074">
                  <c:v>41057.25</c:v>
                </c:pt>
                <c:pt idx="21075">
                  <c:v>41057.291666666664</c:v>
                </c:pt>
                <c:pt idx="21076">
                  <c:v>41057.333333333336</c:v>
                </c:pt>
                <c:pt idx="21077">
                  <c:v>41057.375</c:v>
                </c:pt>
                <c:pt idx="21078">
                  <c:v>41057.416666666664</c:v>
                </c:pt>
                <c:pt idx="21079">
                  <c:v>41057.458333333336</c:v>
                </c:pt>
                <c:pt idx="21080">
                  <c:v>41057.5</c:v>
                </c:pt>
                <c:pt idx="21081">
                  <c:v>41057.541666666664</c:v>
                </c:pt>
                <c:pt idx="21082">
                  <c:v>41057.583333333336</c:v>
                </c:pt>
                <c:pt idx="21083">
                  <c:v>41057.625</c:v>
                </c:pt>
                <c:pt idx="21084">
                  <c:v>41057.666666666664</c:v>
                </c:pt>
                <c:pt idx="21085">
                  <c:v>41057.708333333336</c:v>
                </c:pt>
                <c:pt idx="21086">
                  <c:v>41057.75</c:v>
                </c:pt>
                <c:pt idx="21087">
                  <c:v>41057.791666666664</c:v>
                </c:pt>
                <c:pt idx="21088">
                  <c:v>41057.833333333336</c:v>
                </c:pt>
                <c:pt idx="21089">
                  <c:v>41057.875</c:v>
                </c:pt>
                <c:pt idx="21090">
                  <c:v>41057.916666666664</c:v>
                </c:pt>
                <c:pt idx="21091">
                  <c:v>41057.958333333336</c:v>
                </c:pt>
                <c:pt idx="21092">
                  <c:v>41058</c:v>
                </c:pt>
                <c:pt idx="21093">
                  <c:v>41058.041666666664</c:v>
                </c:pt>
                <c:pt idx="21094">
                  <c:v>41058.083333333336</c:v>
                </c:pt>
                <c:pt idx="21095">
                  <c:v>41058.125</c:v>
                </c:pt>
                <c:pt idx="21096">
                  <c:v>41058.166666666664</c:v>
                </c:pt>
                <c:pt idx="21097">
                  <c:v>41058.208333333336</c:v>
                </c:pt>
                <c:pt idx="21098">
                  <c:v>41058.25</c:v>
                </c:pt>
                <c:pt idx="21099">
                  <c:v>41058.291666666664</c:v>
                </c:pt>
                <c:pt idx="21100">
                  <c:v>41058.333333333336</c:v>
                </c:pt>
                <c:pt idx="21101">
                  <c:v>41058.375</c:v>
                </c:pt>
                <c:pt idx="21102">
                  <c:v>41058.416666666664</c:v>
                </c:pt>
                <c:pt idx="21103">
                  <c:v>41058.458333333336</c:v>
                </c:pt>
                <c:pt idx="21104">
                  <c:v>41058.5</c:v>
                </c:pt>
                <c:pt idx="21105">
                  <c:v>41058.541666666664</c:v>
                </c:pt>
                <c:pt idx="21106">
                  <c:v>41058.583333333336</c:v>
                </c:pt>
                <c:pt idx="21107">
                  <c:v>41058.625</c:v>
                </c:pt>
                <c:pt idx="21108">
                  <c:v>41058.666666666664</c:v>
                </c:pt>
                <c:pt idx="21109">
                  <c:v>41058.708333333336</c:v>
                </c:pt>
                <c:pt idx="21110">
                  <c:v>41058.75</c:v>
                </c:pt>
                <c:pt idx="21111">
                  <c:v>41058.791666666664</c:v>
                </c:pt>
                <c:pt idx="21112">
                  <c:v>41058.833333333336</c:v>
                </c:pt>
                <c:pt idx="21113">
                  <c:v>41058.875</c:v>
                </c:pt>
                <c:pt idx="21114">
                  <c:v>41058.916666666664</c:v>
                </c:pt>
                <c:pt idx="21115">
                  <c:v>41058.958333333336</c:v>
                </c:pt>
                <c:pt idx="21116">
                  <c:v>41059</c:v>
                </c:pt>
                <c:pt idx="21117">
                  <c:v>41059.041666666664</c:v>
                </c:pt>
                <c:pt idx="21118">
                  <c:v>41059.083333333336</c:v>
                </c:pt>
                <c:pt idx="21119">
                  <c:v>41059.125</c:v>
                </c:pt>
                <c:pt idx="21120">
                  <c:v>41059.166666666664</c:v>
                </c:pt>
                <c:pt idx="21121">
                  <c:v>41059.208333333336</c:v>
                </c:pt>
                <c:pt idx="21122">
                  <c:v>41059.25</c:v>
                </c:pt>
                <c:pt idx="21123">
                  <c:v>41059.291666666664</c:v>
                </c:pt>
                <c:pt idx="21124">
                  <c:v>41059.333333333336</c:v>
                </c:pt>
                <c:pt idx="21125">
                  <c:v>41059.375</c:v>
                </c:pt>
                <c:pt idx="21126">
                  <c:v>41059.416666666664</c:v>
                </c:pt>
                <c:pt idx="21127">
                  <c:v>41059.458333333336</c:v>
                </c:pt>
                <c:pt idx="21128">
                  <c:v>41059.5</c:v>
                </c:pt>
                <c:pt idx="21129">
                  <c:v>41059.541666666664</c:v>
                </c:pt>
                <c:pt idx="21130">
                  <c:v>41059.583333333336</c:v>
                </c:pt>
                <c:pt idx="21131">
                  <c:v>41059.625</c:v>
                </c:pt>
                <c:pt idx="21132">
                  <c:v>41059.666666666664</c:v>
                </c:pt>
                <c:pt idx="21133">
                  <c:v>41059.708333333336</c:v>
                </c:pt>
                <c:pt idx="21134">
                  <c:v>41059.75</c:v>
                </c:pt>
                <c:pt idx="21135">
                  <c:v>41059.791666666664</c:v>
                </c:pt>
                <c:pt idx="21136">
                  <c:v>41059.833333333336</c:v>
                </c:pt>
                <c:pt idx="21137">
                  <c:v>41059.875</c:v>
                </c:pt>
                <c:pt idx="21138">
                  <c:v>41059.916666666664</c:v>
                </c:pt>
                <c:pt idx="21139">
                  <c:v>41059.958333333336</c:v>
                </c:pt>
                <c:pt idx="21140">
                  <c:v>41060</c:v>
                </c:pt>
                <c:pt idx="21141">
                  <c:v>41060.041666666664</c:v>
                </c:pt>
                <c:pt idx="21142">
                  <c:v>41060.083333333336</c:v>
                </c:pt>
                <c:pt idx="21143">
                  <c:v>41060.125</c:v>
                </c:pt>
                <c:pt idx="21144">
                  <c:v>41060.166666666664</c:v>
                </c:pt>
                <c:pt idx="21145">
                  <c:v>41060.208333333336</c:v>
                </c:pt>
                <c:pt idx="21146">
                  <c:v>41060.25</c:v>
                </c:pt>
                <c:pt idx="21147">
                  <c:v>41060.291666666664</c:v>
                </c:pt>
                <c:pt idx="21148">
                  <c:v>41060.333333333336</c:v>
                </c:pt>
                <c:pt idx="21149">
                  <c:v>41060.375</c:v>
                </c:pt>
                <c:pt idx="21150">
                  <c:v>41060.416666666664</c:v>
                </c:pt>
                <c:pt idx="21151">
                  <c:v>41060.458333333336</c:v>
                </c:pt>
                <c:pt idx="21152">
                  <c:v>41060.5</c:v>
                </c:pt>
                <c:pt idx="21153">
                  <c:v>41060.541666666664</c:v>
                </c:pt>
                <c:pt idx="21154">
                  <c:v>41060.583333333336</c:v>
                </c:pt>
                <c:pt idx="21155">
                  <c:v>41060.625</c:v>
                </c:pt>
                <c:pt idx="21156">
                  <c:v>41060.666666666664</c:v>
                </c:pt>
                <c:pt idx="21157">
                  <c:v>41060.708333333336</c:v>
                </c:pt>
                <c:pt idx="21158">
                  <c:v>41060.75</c:v>
                </c:pt>
                <c:pt idx="21159">
                  <c:v>41060.791666666664</c:v>
                </c:pt>
                <c:pt idx="21160">
                  <c:v>41060.833333333336</c:v>
                </c:pt>
                <c:pt idx="21161">
                  <c:v>41060.875</c:v>
                </c:pt>
                <c:pt idx="21162">
                  <c:v>41060.916666666664</c:v>
                </c:pt>
                <c:pt idx="21163">
                  <c:v>41060.958333333336</c:v>
                </c:pt>
                <c:pt idx="21164">
                  <c:v>41061</c:v>
                </c:pt>
                <c:pt idx="21165">
                  <c:v>41061.041666666664</c:v>
                </c:pt>
                <c:pt idx="21166">
                  <c:v>41061.083333333336</c:v>
                </c:pt>
                <c:pt idx="21167">
                  <c:v>41061.125</c:v>
                </c:pt>
                <c:pt idx="21168">
                  <c:v>41061.166666666664</c:v>
                </c:pt>
                <c:pt idx="21169">
                  <c:v>41061.208333333336</c:v>
                </c:pt>
                <c:pt idx="21170">
                  <c:v>41061.25</c:v>
                </c:pt>
                <c:pt idx="21171">
                  <c:v>41061.291666666664</c:v>
                </c:pt>
                <c:pt idx="21172">
                  <c:v>41061.333333333336</c:v>
                </c:pt>
                <c:pt idx="21173">
                  <c:v>41061.375</c:v>
                </c:pt>
                <c:pt idx="21174">
                  <c:v>41061.416666666664</c:v>
                </c:pt>
                <c:pt idx="21175">
                  <c:v>41061.458333333336</c:v>
                </c:pt>
                <c:pt idx="21176">
                  <c:v>41061.5</c:v>
                </c:pt>
                <c:pt idx="21177">
                  <c:v>41061.541666666664</c:v>
                </c:pt>
                <c:pt idx="21178">
                  <c:v>41061.583333333336</c:v>
                </c:pt>
                <c:pt idx="21179">
                  <c:v>41061.625</c:v>
                </c:pt>
                <c:pt idx="21180">
                  <c:v>41061.666666666664</c:v>
                </c:pt>
                <c:pt idx="21181">
                  <c:v>41061.708333333336</c:v>
                </c:pt>
                <c:pt idx="21182">
                  <c:v>41061.75</c:v>
                </c:pt>
                <c:pt idx="21183">
                  <c:v>41061.791666666664</c:v>
                </c:pt>
                <c:pt idx="21184">
                  <c:v>41061.833333333336</c:v>
                </c:pt>
                <c:pt idx="21185">
                  <c:v>41061.875</c:v>
                </c:pt>
                <c:pt idx="21186">
                  <c:v>41061.916666666664</c:v>
                </c:pt>
                <c:pt idx="21187">
                  <c:v>41061.958333333336</c:v>
                </c:pt>
                <c:pt idx="21188">
                  <c:v>41062</c:v>
                </c:pt>
                <c:pt idx="21189">
                  <c:v>41062.041666666664</c:v>
                </c:pt>
                <c:pt idx="21190">
                  <c:v>41062.083333333336</c:v>
                </c:pt>
                <c:pt idx="21191">
                  <c:v>41062.125</c:v>
                </c:pt>
                <c:pt idx="21192">
                  <c:v>41062.166666666664</c:v>
                </c:pt>
                <c:pt idx="21193">
                  <c:v>41062.208333333336</c:v>
                </c:pt>
                <c:pt idx="21194">
                  <c:v>41062.25</c:v>
                </c:pt>
                <c:pt idx="21195">
                  <c:v>41062.291666666664</c:v>
                </c:pt>
                <c:pt idx="21196">
                  <c:v>41062.333333333336</c:v>
                </c:pt>
                <c:pt idx="21197">
                  <c:v>41062.375</c:v>
                </c:pt>
                <c:pt idx="21198">
                  <c:v>41062.416666666664</c:v>
                </c:pt>
                <c:pt idx="21199">
                  <c:v>41062.458333333336</c:v>
                </c:pt>
                <c:pt idx="21200">
                  <c:v>41062.5</c:v>
                </c:pt>
                <c:pt idx="21201">
                  <c:v>41062.541666666664</c:v>
                </c:pt>
                <c:pt idx="21202">
                  <c:v>41062.583333333336</c:v>
                </c:pt>
                <c:pt idx="21203">
                  <c:v>41062.625</c:v>
                </c:pt>
                <c:pt idx="21204">
                  <c:v>41062.666666666664</c:v>
                </c:pt>
                <c:pt idx="21205">
                  <c:v>41062.708333333336</c:v>
                </c:pt>
                <c:pt idx="21206">
                  <c:v>41062.75</c:v>
                </c:pt>
                <c:pt idx="21207">
                  <c:v>41062.791666666664</c:v>
                </c:pt>
                <c:pt idx="21208">
                  <c:v>41062.833333333336</c:v>
                </c:pt>
                <c:pt idx="21209">
                  <c:v>41062.875</c:v>
                </c:pt>
                <c:pt idx="21210">
                  <c:v>41062.916666666664</c:v>
                </c:pt>
                <c:pt idx="21211">
                  <c:v>41062.958333333336</c:v>
                </c:pt>
                <c:pt idx="21212">
                  <c:v>41063</c:v>
                </c:pt>
                <c:pt idx="21213">
                  <c:v>41063.041666666664</c:v>
                </c:pt>
                <c:pt idx="21214">
                  <c:v>41063.083333333336</c:v>
                </c:pt>
                <c:pt idx="21215">
                  <c:v>41063.125</c:v>
                </c:pt>
                <c:pt idx="21216">
                  <c:v>41063.166666666664</c:v>
                </c:pt>
                <c:pt idx="21217">
                  <c:v>41063.208333333336</c:v>
                </c:pt>
                <c:pt idx="21218">
                  <c:v>41063.25</c:v>
                </c:pt>
                <c:pt idx="21219">
                  <c:v>41063.291666666664</c:v>
                </c:pt>
                <c:pt idx="21220">
                  <c:v>41063.333333333336</c:v>
                </c:pt>
                <c:pt idx="21221">
                  <c:v>41063.375</c:v>
                </c:pt>
                <c:pt idx="21222">
                  <c:v>41063.416666666664</c:v>
                </c:pt>
                <c:pt idx="21223">
                  <c:v>41063.458333333336</c:v>
                </c:pt>
                <c:pt idx="21224">
                  <c:v>41063.5</c:v>
                </c:pt>
                <c:pt idx="21225">
                  <c:v>41063.541666666664</c:v>
                </c:pt>
                <c:pt idx="21226">
                  <c:v>41063.583333333336</c:v>
                </c:pt>
                <c:pt idx="21227">
                  <c:v>41063.625</c:v>
                </c:pt>
                <c:pt idx="21228">
                  <c:v>41063.666666666664</c:v>
                </c:pt>
                <c:pt idx="21229">
                  <c:v>41063.708333333336</c:v>
                </c:pt>
                <c:pt idx="21230">
                  <c:v>41063.75</c:v>
                </c:pt>
                <c:pt idx="21231">
                  <c:v>41063.791666666664</c:v>
                </c:pt>
                <c:pt idx="21232">
                  <c:v>41063.833333333336</c:v>
                </c:pt>
                <c:pt idx="21233">
                  <c:v>41063.875</c:v>
                </c:pt>
                <c:pt idx="21234">
                  <c:v>41063.916666666664</c:v>
                </c:pt>
                <c:pt idx="21235">
                  <c:v>41063.958333333336</c:v>
                </c:pt>
                <c:pt idx="21236">
                  <c:v>41064</c:v>
                </c:pt>
                <c:pt idx="21237">
                  <c:v>41064.041666666664</c:v>
                </c:pt>
                <c:pt idx="21238">
                  <c:v>41064.083333333336</c:v>
                </c:pt>
                <c:pt idx="21239">
                  <c:v>41064.125</c:v>
                </c:pt>
                <c:pt idx="21240">
                  <c:v>41064.166666666664</c:v>
                </c:pt>
                <c:pt idx="21241">
                  <c:v>41064.208333333336</c:v>
                </c:pt>
                <c:pt idx="21242">
                  <c:v>41064.25</c:v>
                </c:pt>
                <c:pt idx="21243">
                  <c:v>41064.291666666664</c:v>
                </c:pt>
                <c:pt idx="21244">
                  <c:v>41064.333333333336</c:v>
                </c:pt>
                <c:pt idx="21245">
                  <c:v>41064.375</c:v>
                </c:pt>
                <c:pt idx="21246">
                  <c:v>41064.416666666664</c:v>
                </c:pt>
                <c:pt idx="21247">
                  <c:v>41064.458333333336</c:v>
                </c:pt>
                <c:pt idx="21248">
                  <c:v>41064.5</c:v>
                </c:pt>
                <c:pt idx="21249">
                  <c:v>41064.541666666664</c:v>
                </c:pt>
                <c:pt idx="21250">
                  <c:v>41064.583333333336</c:v>
                </c:pt>
                <c:pt idx="21251">
                  <c:v>41064.625</c:v>
                </c:pt>
                <c:pt idx="21252">
                  <c:v>41064.666666666664</c:v>
                </c:pt>
                <c:pt idx="21253">
                  <c:v>41064.708333333336</c:v>
                </c:pt>
                <c:pt idx="21254">
                  <c:v>41064.75</c:v>
                </c:pt>
                <c:pt idx="21255">
                  <c:v>41064.791666666664</c:v>
                </c:pt>
                <c:pt idx="21256">
                  <c:v>41064.833333333336</c:v>
                </c:pt>
                <c:pt idx="21257">
                  <c:v>41064.875</c:v>
                </c:pt>
                <c:pt idx="21258">
                  <c:v>41064.916666666664</c:v>
                </c:pt>
                <c:pt idx="21259">
                  <c:v>41064.958333333336</c:v>
                </c:pt>
                <c:pt idx="21260">
                  <c:v>41065</c:v>
                </c:pt>
                <c:pt idx="21261">
                  <c:v>41065.041666666664</c:v>
                </c:pt>
                <c:pt idx="21262">
                  <c:v>41065.083333333336</c:v>
                </c:pt>
                <c:pt idx="21263">
                  <c:v>41065.125</c:v>
                </c:pt>
                <c:pt idx="21264">
                  <c:v>41065.166666666664</c:v>
                </c:pt>
                <c:pt idx="21265">
                  <c:v>41065.208333333336</c:v>
                </c:pt>
                <c:pt idx="21266">
                  <c:v>41065.25</c:v>
                </c:pt>
                <c:pt idx="21267">
                  <c:v>41065.291666666664</c:v>
                </c:pt>
                <c:pt idx="21268">
                  <c:v>41065.333333333336</c:v>
                </c:pt>
                <c:pt idx="21269">
                  <c:v>41065.375</c:v>
                </c:pt>
                <c:pt idx="21270">
                  <c:v>41065.416666666664</c:v>
                </c:pt>
                <c:pt idx="21271">
                  <c:v>41065.458333333336</c:v>
                </c:pt>
                <c:pt idx="21272">
                  <c:v>41065.5</c:v>
                </c:pt>
                <c:pt idx="21273">
                  <c:v>41065.541666666664</c:v>
                </c:pt>
                <c:pt idx="21274">
                  <c:v>41065.583333333336</c:v>
                </c:pt>
                <c:pt idx="21275">
                  <c:v>41065.625</c:v>
                </c:pt>
                <c:pt idx="21276">
                  <c:v>41065.666666666664</c:v>
                </c:pt>
                <c:pt idx="21277">
                  <c:v>41065.708333333336</c:v>
                </c:pt>
                <c:pt idx="21278">
                  <c:v>41065.75</c:v>
                </c:pt>
                <c:pt idx="21279">
                  <c:v>41065.791666666664</c:v>
                </c:pt>
                <c:pt idx="21280">
                  <c:v>41065.833333333336</c:v>
                </c:pt>
                <c:pt idx="21281">
                  <c:v>41065.875</c:v>
                </c:pt>
                <c:pt idx="21282">
                  <c:v>41065.916666666664</c:v>
                </c:pt>
                <c:pt idx="21283">
                  <c:v>41065.958333333336</c:v>
                </c:pt>
                <c:pt idx="21284">
                  <c:v>41066</c:v>
                </c:pt>
                <c:pt idx="21285">
                  <c:v>41066.041666666664</c:v>
                </c:pt>
                <c:pt idx="21286">
                  <c:v>41066.083333333336</c:v>
                </c:pt>
                <c:pt idx="21287">
                  <c:v>41066.125</c:v>
                </c:pt>
                <c:pt idx="21288">
                  <c:v>41066.166666666664</c:v>
                </c:pt>
                <c:pt idx="21289">
                  <c:v>41066.208333333336</c:v>
                </c:pt>
                <c:pt idx="21290">
                  <c:v>41066.25</c:v>
                </c:pt>
                <c:pt idx="21291">
                  <c:v>41066.291666666664</c:v>
                </c:pt>
                <c:pt idx="21292">
                  <c:v>41066.333333333336</c:v>
                </c:pt>
                <c:pt idx="21293">
                  <c:v>41066.375</c:v>
                </c:pt>
                <c:pt idx="21294">
                  <c:v>41066.416666666664</c:v>
                </c:pt>
                <c:pt idx="21295">
                  <c:v>41066.458333333336</c:v>
                </c:pt>
                <c:pt idx="21296">
                  <c:v>41066.5</c:v>
                </c:pt>
                <c:pt idx="21297">
                  <c:v>41066.541666666664</c:v>
                </c:pt>
                <c:pt idx="21298">
                  <c:v>41066.583333333336</c:v>
                </c:pt>
                <c:pt idx="21299">
                  <c:v>41066.625</c:v>
                </c:pt>
                <c:pt idx="21300">
                  <c:v>41066.666666666664</c:v>
                </c:pt>
                <c:pt idx="21301">
                  <c:v>41066.708333333336</c:v>
                </c:pt>
                <c:pt idx="21302">
                  <c:v>41066.75</c:v>
                </c:pt>
                <c:pt idx="21303">
                  <c:v>41066.791666666664</c:v>
                </c:pt>
                <c:pt idx="21304">
                  <c:v>41066.833333333336</c:v>
                </c:pt>
                <c:pt idx="21305">
                  <c:v>41066.875</c:v>
                </c:pt>
                <c:pt idx="21306">
                  <c:v>41066.916666666664</c:v>
                </c:pt>
                <c:pt idx="21307">
                  <c:v>41066.958333333336</c:v>
                </c:pt>
                <c:pt idx="21308">
                  <c:v>41067</c:v>
                </c:pt>
                <c:pt idx="21309">
                  <c:v>41067.041666666664</c:v>
                </c:pt>
                <c:pt idx="21310">
                  <c:v>41067.083333333336</c:v>
                </c:pt>
                <c:pt idx="21311">
                  <c:v>41067.125</c:v>
                </c:pt>
                <c:pt idx="21312">
                  <c:v>41067.166666666664</c:v>
                </c:pt>
                <c:pt idx="21313">
                  <c:v>41067.208333333336</c:v>
                </c:pt>
                <c:pt idx="21314">
                  <c:v>41067.25</c:v>
                </c:pt>
                <c:pt idx="21315">
                  <c:v>41067.291666666664</c:v>
                </c:pt>
                <c:pt idx="21316">
                  <c:v>41067.333333333336</c:v>
                </c:pt>
                <c:pt idx="21317">
                  <c:v>41067.375</c:v>
                </c:pt>
                <c:pt idx="21318">
                  <c:v>41067.416666666664</c:v>
                </c:pt>
                <c:pt idx="21319">
                  <c:v>41067.458333333336</c:v>
                </c:pt>
                <c:pt idx="21320">
                  <c:v>41067.5</c:v>
                </c:pt>
                <c:pt idx="21321">
                  <c:v>41067.541666666664</c:v>
                </c:pt>
                <c:pt idx="21322">
                  <c:v>41067.583333333336</c:v>
                </c:pt>
                <c:pt idx="21323">
                  <c:v>41067.625</c:v>
                </c:pt>
                <c:pt idx="21324">
                  <c:v>41067.666666666664</c:v>
                </c:pt>
                <c:pt idx="21325">
                  <c:v>41067.708333333336</c:v>
                </c:pt>
                <c:pt idx="21326">
                  <c:v>41067.75</c:v>
                </c:pt>
                <c:pt idx="21327">
                  <c:v>41067.791666666664</c:v>
                </c:pt>
                <c:pt idx="21328">
                  <c:v>41067.833333333336</c:v>
                </c:pt>
                <c:pt idx="21329">
                  <c:v>41067.875</c:v>
                </c:pt>
                <c:pt idx="21330">
                  <c:v>41067.916666666664</c:v>
                </c:pt>
                <c:pt idx="21331">
                  <c:v>41067.958333333336</c:v>
                </c:pt>
                <c:pt idx="21332">
                  <c:v>41068</c:v>
                </c:pt>
                <c:pt idx="21333">
                  <c:v>41068.041666666664</c:v>
                </c:pt>
                <c:pt idx="21334">
                  <c:v>41068.083333333336</c:v>
                </c:pt>
                <c:pt idx="21335">
                  <c:v>41068.125</c:v>
                </c:pt>
                <c:pt idx="21336">
                  <c:v>41068.166666666664</c:v>
                </c:pt>
                <c:pt idx="21337">
                  <c:v>41068.208333333336</c:v>
                </c:pt>
                <c:pt idx="21338">
                  <c:v>41068.25</c:v>
                </c:pt>
                <c:pt idx="21339">
                  <c:v>41068.291666666664</c:v>
                </c:pt>
                <c:pt idx="21340">
                  <c:v>41068.333333333336</c:v>
                </c:pt>
                <c:pt idx="21341">
                  <c:v>41068.375</c:v>
                </c:pt>
                <c:pt idx="21342">
                  <c:v>41068.416666666664</c:v>
                </c:pt>
                <c:pt idx="21343">
                  <c:v>41068.458333333336</c:v>
                </c:pt>
                <c:pt idx="21344">
                  <c:v>41068.5</c:v>
                </c:pt>
                <c:pt idx="21345">
                  <c:v>41068.541666666664</c:v>
                </c:pt>
                <c:pt idx="21346">
                  <c:v>41068.583333333336</c:v>
                </c:pt>
                <c:pt idx="21347">
                  <c:v>41068.625</c:v>
                </c:pt>
                <c:pt idx="21348">
                  <c:v>41068.666666666664</c:v>
                </c:pt>
                <c:pt idx="21349">
                  <c:v>41068.708333333336</c:v>
                </c:pt>
                <c:pt idx="21350">
                  <c:v>41068.75</c:v>
                </c:pt>
                <c:pt idx="21351">
                  <c:v>41068.791666666664</c:v>
                </c:pt>
                <c:pt idx="21352">
                  <c:v>41068.833333333336</c:v>
                </c:pt>
                <c:pt idx="21353">
                  <c:v>41068.875</c:v>
                </c:pt>
                <c:pt idx="21354">
                  <c:v>41068.916666666664</c:v>
                </c:pt>
                <c:pt idx="21355">
                  <c:v>41068.958333333336</c:v>
                </c:pt>
                <c:pt idx="21356">
                  <c:v>41069</c:v>
                </c:pt>
                <c:pt idx="21357">
                  <c:v>41069.041666666664</c:v>
                </c:pt>
                <c:pt idx="21358">
                  <c:v>41069.083333333336</c:v>
                </c:pt>
                <c:pt idx="21359">
                  <c:v>41069.125</c:v>
                </c:pt>
                <c:pt idx="21360">
                  <c:v>41069.166666666664</c:v>
                </c:pt>
                <c:pt idx="21361">
                  <c:v>41069.208333333336</c:v>
                </c:pt>
                <c:pt idx="21362">
                  <c:v>41069.25</c:v>
                </c:pt>
                <c:pt idx="21363">
                  <c:v>41069.291666666664</c:v>
                </c:pt>
                <c:pt idx="21364">
                  <c:v>41069.333333333336</c:v>
                </c:pt>
                <c:pt idx="21365">
                  <c:v>41069.375</c:v>
                </c:pt>
                <c:pt idx="21366">
                  <c:v>41069.416666666664</c:v>
                </c:pt>
                <c:pt idx="21367">
                  <c:v>41069.458333333336</c:v>
                </c:pt>
                <c:pt idx="21368">
                  <c:v>41069.5</c:v>
                </c:pt>
                <c:pt idx="21369">
                  <c:v>41069.541666666664</c:v>
                </c:pt>
                <c:pt idx="21370">
                  <c:v>41069.583333333336</c:v>
                </c:pt>
                <c:pt idx="21371">
                  <c:v>41069.625</c:v>
                </c:pt>
                <c:pt idx="21372">
                  <c:v>41069.666666666664</c:v>
                </c:pt>
                <c:pt idx="21373">
                  <c:v>41069.708333333336</c:v>
                </c:pt>
                <c:pt idx="21374">
                  <c:v>41069.75</c:v>
                </c:pt>
                <c:pt idx="21375">
                  <c:v>41069.791666666664</c:v>
                </c:pt>
                <c:pt idx="21376">
                  <c:v>41069.833333333336</c:v>
                </c:pt>
                <c:pt idx="21377">
                  <c:v>41069.875</c:v>
                </c:pt>
                <c:pt idx="21378">
                  <c:v>41069.916666666664</c:v>
                </c:pt>
                <c:pt idx="21379">
                  <c:v>41069.958333333336</c:v>
                </c:pt>
                <c:pt idx="21380">
                  <c:v>41070</c:v>
                </c:pt>
                <c:pt idx="21381">
                  <c:v>41070.041666666664</c:v>
                </c:pt>
                <c:pt idx="21382">
                  <c:v>41070.083333333336</c:v>
                </c:pt>
                <c:pt idx="21383">
                  <c:v>41070.125</c:v>
                </c:pt>
                <c:pt idx="21384">
                  <c:v>41070.166666666664</c:v>
                </c:pt>
                <c:pt idx="21385">
                  <c:v>41070.208333333336</c:v>
                </c:pt>
                <c:pt idx="21386">
                  <c:v>41070.25</c:v>
                </c:pt>
                <c:pt idx="21387">
                  <c:v>41070.291666666664</c:v>
                </c:pt>
                <c:pt idx="21388">
                  <c:v>41070.333333333336</c:v>
                </c:pt>
                <c:pt idx="21389">
                  <c:v>41070.375</c:v>
                </c:pt>
                <c:pt idx="21390">
                  <c:v>41070.416666666664</c:v>
                </c:pt>
                <c:pt idx="21391">
                  <c:v>41070.458333333336</c:v>
                </c:pt>
                <c:pt idx="21392">
                  <c:v>41070.5</c:v>
                </c:pt>
                <c:pt idx="21393">
                  <c:v>41070.541666666664</c:v>
                </c:pt>
                <c:pt idx="21394">
                  <c:v>41070.583333333336</c:v>
                </c:pt>
                <c:pt idx="21395">
                  <c:v>41070.625</c:v>
                </c:pt>
                <c:pt idx="21396">
                  <c:v>41070.666666666664</c:v>
                </c:pt>
                <c:pt idx="21397">
                  <c:v>41070.708333333336</c:v>
                </c:pt>
                <c:pt idx="21398">
                  <c:v>41070.75</c:v>
                </c:pt>
                <c:pt idx="21399">
                  <c:v>41070.791666666664</c:v>
                </c:pt>
                <c:pt idx="21400">
                  <c:v>41070.833333333336</c:v>
                </c:pt>
                <c:pt idx="21401">
                  <c:v>41070.875</c:v>
                </c:pt>
                <c:pt idx="21402">
                  <c:v>41070.916666666664</c:v>
                </c:pt>
                <c:pt idx="21403">
                  <c:v>41070.958333333336</c:v>
                </c:pt>
                <c:pt idx="21404">
                  <c:v>41071</c:v>
                </c:pt>
                <c:pt idx="21405">
                  <c:v>41071.041666666664</c:v>
                </c:pt>
                <c:pt idx="21406">
                  <c:v>41071.083333333336</c:v>
                </c:pt>
                <c:pt idx="21407">
                  <c:v>41071.125</c:v>
                </c:pt>
                <c:pt idx="21408">
                  <c:v>41071.166666666664</c:v>
                </c:pt>
                <c:pt idx="21409">
                  <c:v>41071.208333333336</c:v>
                </c:pt>
                <c:pt idx="21410">
                  <c:v>41071.25</c:v>
                </c:pt>
                <c:pt idx="21411">
                  <c:v>41071.291666666664</c:v>
                </c:pt>
                <c:pt idx="21412">
                  <c:v>41071.333333333336</c:v>
                </c:pt>
                <c:pt idx="21413">
                  <c:v>41071.375</c:v>
                </c:pt>
                <c:pt idx="21414">
                  <c:v>41071.416666666664</c:v>
                </c:pt>
                <c:pt idx="21415">
                  <c:v>41071.458333333336</c:v>
                </c:pt>
                <c:pt idx="21416">
                  <c:v>41071.5</c:v>
                </c:pt>
                <c:pt idx="21417">
                  <c:v>41071.541666666664</c:v>
                </c:pt>
                <c:pt idx="21418">
                  <c:v>41071.583333333336</c:v>
                </c:pt>
                <c:pt idx="21419">
                  <c:v>41071.625</c:v>
                </c:pt>
                <c:pt idx="21420">
                  <c:v>41071.666666666664</c:v>
                </c:pt>
                <c:pt idx="21421">
                  <c:v>41071.708333333336</c:v>
                </c:pt>
                <c:pt idx="21422">
                  <c:v>41072.125</c:v>
                </c:pt>
                <c:pt idx="21423">
                  <c:v>41072.166666666664</c:v>
                </c:pt>
                <c:pt idx="21424">
                  <c:v>41072.208333333336</c:v>
                </c:pt>
                <c:pt idx="21425">
                  <c:v>41072.25</c:v>
                </c:pt>
                <c:pt idx="21426">
                  <c:v>41072.291666666664</c:v>
                </c:pt>
                <c:pt idx="21427">
                  <c:v>41072.333333333336</c:v>
                </c:pt>
                <c:pt idx="21428">
                  <c:v>41072.375</c:v>
                </c:pt>
                <c:pt idx="21429">
                  <c:v>41072.416666666664</c:v>
                </c:pt>
                <c:pt idx="21430">
                  <c:v>41072.458333333336</c:v>
                </c:pt>
                <c:pt idx="21431">
                  <c:v>41072.5</c:v>
                </c:pt>
                <c:pt idx="21432">
                  <c:v>41072.541666666664</c:v>
                </c:pt>
                <c:pt idx="21433">
                  <c:v>41072.583333333336</c:v>
                </c:pt>
                <c:pt idx="21434">
                  <c:v>41072.625</c:v>
                </c:pt>
                <c:pt idx="21435">
                  <c:v>41072.666666666664</c:v>
                </c:pt>
                <c:pt idx="21436">
                  <c:v>41072.708333333336</c:v>
                </c:pt>
                <c:pt idx="21437">
                  <c:v>41072.75</c:v>
                </c:pt>
                <c:pt idx="21438">
                  <c:v>41072.791666666664</c:v>
                </c:pt>
                <c:pt idx="21439">
                  <c:v>41072.833333333336</c:v>
                </c:pt>
                <c:pt idx="21440">
                  <c:v>41072.875</c:v>
                </c:pt>
                <c:pt idx="21441">
                  <c:v>41072.916666666664</c:v>
                </c:pt>
                <c:pt idx="21442">
                  <c:v>41072.958333333336</c:v>
                </c:pt>
                <c:pt idx="21443">
                  <c:v>41073</c:v>
                </c:pt>
                <c:pt idx="21444">
                  <c:v>41073.041666666664</c:v>
                </c:pt>
                <c:pt idx="21445">
                  <c:v>41073.083333333336</c:v>
                </c:pt>
                <c:pt idx="21446">
                  <c:v>41073.125</c:v>
                </c:pt>
                <c:pt idx="21447">
                  <c:v>41073.166666666664</c:v>
                </c:pt>
                <c:pt idx="21448">
                  <c:v>41073.208333333336</c:v>
                </c:pt>
                <c:pt idx="21449">
                  <c:v>41073.25</c:v>
                </c:pt>
                <c:pt idx="21450">
                  <c:v>41073.291666666664</c:v>
                </c:pt>
                <c:pt idx="21451">
                  <c:v>41073.333333333336</c:v>
                </c:pt>
                <c:pt idx="21452">
                  <c:v>41073.375</c:v>
                </c:pt>
                <c:pt idx="21453">
                  <c:v>41073.416666666664</c:v>
                </c:pt>
                <c:pt idx="21454">
                  <c:v>41073.458333333336</c:v>
                </c:pt>
                <c:pt idx="21455">
                  <c:v>41073.5</c:v>
                </c:pt>
                <c:pt idx="21456">
                  <c:v>41073.541666666664</c:v>
                </c:pt>
                <c:pt idx="21457">
                  <c:v>41073.583333333336</c:v>
                </c:pt>
                <c:pt idx="21458">
                  <c:v>41073.625</c:v>
                </c:pt>
                <c:pt idx="21459">
                  <c:v>41073.666666666664</c:v>
                </c:pt>
                <c:pt idx="21460">
                  <c:v>41073.708333333336</c:v>
                </c:pt>
                <c:pt idx="21461">
                  <c:v>41073.75</c:v>
                </c:pt>
                <c:pt idx="21462">
                  <c:v>41073.791666666664</c:v>
                </c:pt>
                <c:pt idx="21463">
                  <c:v>41073.833333333336</c:v>
                </c:pt>
                <c:pt idx="21464">
                  <c:v>41073.875</c:v>
                </c:pt>
                <c:pt idx="21465">
                  <c:v>41073.916666666664</c:v>
                </c:pt>
                <c:pt idx="21466">
                  <c:v>41073.958333333336</c:v>
                </c:pt>
                <c:pt idx="21467">
                  <c:v>41074</c:v>
                </c:pt>
                <c:pt idx="21468">
                  <c:v>41074.041666666664</c:v>
                </c:pt>
                <c:pt idx="21469">
                  <c:v>41074.083333333336</c:v>
                </c:pt>
                <c:pt idx="21470">
                  <c:v>41074.125</c:v>
                </c:pt>
                <c:pt idx="21471">
                  <c:v>41074.166666666664</c:v>
                </c:pt>
                <c:pt idx="21472">
                  <c:v>41074.208333333336</c:v>
                </c:pt>
                <c:pt idx="21473">
                  <c:v>41074.25</c:v>
                </c:pt>
                <c:pt idx="21474">
                  <c:v>41074.291666666664</c:v>
                </c:pt>
                <c:pt idx="21475">
                  <c:v>41074.333333333336</c:v>
                </c:pt>
                <c:pt idx="21476">
                  <c:v>41074.375</c:v>
                </c:pt>
                <c:pt idx="21477">
                  <c:v>41074.416666666664</c:v>
                </c:pt>
                <c:pt idx="21478">
                  <c:v>41074.458333333336</c:v>
                </c:pt>
                <c:pt idx="21479">
                  <c:v>41074.5</c:v>
                </c:pt>
                <c:pt idx="21480">
                  <c:v>41074.541666666664</c:v>
                </c:pt>
                <c:pt idx="21481">
                  <c:v>41074.583333333336</c:v>
                </c:pt>
                <c:pt idx="21482">
                  <c:v>41074.625</c:v>
                </c:pt>
                <c:pt idx="21483">
                  <c:v>41074.666666666664</c:v>
                </c:pt>
                <c:pt idx="21484">
                  <c:v>41074.708333333336</c:v>
                </c:pt>
                <c:pt idx="21485">
                  <c:v>41074.75</c:v>
                </c:pt>
                <c:pt idx="21486">
                  <c:v>41074.791666666664</c:v>
                </c:pt>
                <c:pt idx="21487">
                  <c:v>41074.833333333336</c:v>
                </c:pt>
                <c:pt idx="21488">
                  <c:v>41074.875</c:v>
                </c:pt>
                <c:pt idx="21489">
                  <c:v>41074.916666666664</c:v>
                </c:pt>
                <c:pt idx="21490">
                  <c:v>41074.958333333336</c:v>
                </c:pt>
                <c:pt idx="21491">
                  <c:v>41075</c:v>
                </c:pt>
                <c:pt idx="21492">
                  <c:v>41075.041666666664</c:v>
                </c:pt>
                <c:pt idx="21493">
                  <c:v>41075.083333333336</c:v>
                </c:pt>
                <c:pt idx="21494">
                  <c:v>41075.125</c:v>
                </c:pt>
                <c:pt idx="21495">
                  <c:v>41075.166666666664</c:v>
                </c:pt>
                <c:pt idx="21496">
                  <c:v>41075.208333333336</c:v>
                </c:pt>
                <c:pt idx="21497">
                  <c:v>41075.25</c:v>
                </c:pt>
                <c:pt idx="21498">
                  <c:v>41075.291666666664</c:v>
                </c:pt>
                <c:pt idx="21499">
                  <c:v>41075.333333333336</c:v>
                </c:pt>
                <c:pt idx="21500">
                  <c:v>41075.375</c:v>
                </c:pt>
                <c:pt idx="21501">
                  <c:v>41075.416666666664</c:v>
                </c:pt>
                <c:pt idx="21502">
                  <c:v>41075.458333333336</c:v>
                </c:pt>
                <c:pt idx="21503">
                  <c:v>41075.5</c:v>
                </c:pt>
                <c:pt idx="21504">
                  <c:v>41075.541666666664</c:v>
                </c:pt>
                <c:pt idx="21505">
                  <c:v>41075.583333333336</c:v>
                </c:pt>
                <c:pt idx="21506">
                  <c:v>41075.625</c:v>
                </c:pt>
                <c:pt idx="21507">
                  <c:v>41075.666666666664</c:v>
                </c:pt>
                <c:pt idx="21508">
                  <c:v>41075.708333333336</c:v>
                </c:pt>
                <c:pt idx="21509">
                  <c:v>41075.75</c:v>
                </c:pt>
                <c:pt idx="21510">
                  <c:v>41075.791666666664</c:v>
                </c:pt>
                <c:pt idx="21511">
                  <c:v>41075.833333333336</c:v>
                </c:pt>
                <c:pt idx="21512">
                  <c:v>41075.875</c:v>
                </c:pt>
                <c:pt idx="21513">
                  <c:v>41075.916666666664</c:v>
                </c:pt>
                <c:pt idx="21514">
                  <c:v>41075.958333333336</c:v>
                </c:pt>
                <c:pt idx="21515">
                  <c:v>41076</c:v>
                </c:pt>
                <c:pt idx="21516">
                  <c:v>41076.041666666664</c:v>
                </c:pt>
                <c:pt idx="21517">
                  <c:v>41076.083333333336</c:v>
                </c:pt>
                <c:pt idx="21518">
                  <c:v>41076.125</c:v>
                </c:pt>
                <c:pt idx="21519">
                  <c:v>41076.166666666664</c:v>
                </c:pt>
                <c:pt idx="21520">
                  <c:v>41076.208333333336</c:v>
                </c:pt>
                <c:pt idx="21521">
                  <c:v>41076.25</c:v>
                </c:pt>
                <c:pt idx="21522">
                  <c:v>41076.291666666664</c:v>
                </c:pt>
                <c:pt idx="21523">
                  <c:v>41076.333333333336</c:v>
                </c:pt>
                <c:pt idx="21524">
                  <c:v>41076.375</c:v>
                </c:pt>
                <c:pt idx="21525">
                  <c:v>41076.416666666664</c:v>
                </c:pt>
                <c:pt idx="21526">
                  <c:v>41076.458333333336</c:v>
                </c:pt>
                <c:pt idx="21527">
                  <c:v>41076.5</c:v>
                </c:pt>
                <c:pt idx="21528">
                  <c:v>41076.541666666664</c:v>
                </c:pt>
                <c:pt idx="21529">
                  <c:v>41076.583333333336</c:v>
                </c:pt>
                <c:pt idx="21530">
                  <c:v>41076.625</c:v>
                </c:pt>
                <c:pt idx="21531">
                  <c:v>41076.666666666664</c:v>
                </c:pt>
                <c:pt idx="21532">
                  <c:v>41076.708333333336</c:v>
                </c:pt>
                <c:pt idx="21533">
                  <c:v>41076.75</c:v>
                </c:pt>
                <c:pt idx="21534">
                  <c:v>41076.791666666664</c:v>
                </c:pt>
                <c:pt idx="21535">
                  <c:v>41076.833333333336</c:v>
                </c:pt>
                <c:pt idx="21536">
                  <c:v>41076.875</c:v>
                </c:pt>
                <c:pt idx="21537">
                  <c:v>41076.916666666664</c:v>
                </c:pt>
                <c:pt idx="21538">
                  <c:v>41076.958333333336</c:v>
                </c:pt>
                <c:pt idx="21539">
                  <c:v>41077</c:v>
                </c:pt>
                <c:pt idx="21540">
                  <c:v>41077.041666666664</c:v>
                </c:pt>
                <c:pt idx="21541">
                  <c:v>41077.083333333336</c:v>
                </c:pt>
                <c:pt idx="21542">
                  <c:v>41077.125</c:v>
                </c:pt>
                <c:pt idx="21543">
                  <c:v>41077.166666666664</c:v>
                </c:pt>
                <c:pt idx="21544">
                  <c:v>41077.208333333336</c:v>
                </c:pt>
                <c:pt idx="21545">
                  <c:v>41077.25</c:v>
                </c:pt>
                <c:pt idx="21546">
                  <c:v>41077.291666666664</c:v>
                </c:pt>
                <c:pt idx="21547">
                  <c:v>41077.333333333336</c:v>
                </c:pt>
                <c:pt idx="21548">
                  <c:v>41077.375</c:v>
                </c:pt>
                <c:pt idx="21549">
                  <c:v>41077.416666666664</c:v>
                </c:pt>
                <c:pt idx="21550">
                  <c:v>41077.458333333336</c:v>
                </c:pt>
                <c:pt idx="21551">
                  <c:v>41077.5</c:v>
                </c:pt>
                <c:pt idx="21552">
                  <c:v>41077.541666666664</c:v>
                </c:pt>
                <c:pt idx="21553">
                  <c:v>41077.583333333336</c:v>
                </c:pt>
                <c:pt idx="21554">
                  <c:v>41077.625</c:v>
                </c:pt>
                <c:pt idx="21555">
                  <c:v>41077.666666666664</c:v>
                </c:pt>
                <c:pt idx="21556">
                  <c:v>41077.708333333336</c:v>
                </c:pt>
                <c:pt idx="21557">
                  <c:v>41077.75</c:v>
                </c:pt>
                <c:pt idx="21558">
                  <c:v>41077.791666666664</c:v>
                </c:pt>
                <c:pt idx="21559">
                  <c:v>41077.833333333336</c:v>
                </c:pt>
                <c:pt idx="21560">
                  <c:v>41077.875</c:v>
                </c:pt>
                <c:pt idx="21561">
                  <c:v>41077.916666666664</c:v>
                </c:pt>
                <c:pt idx="21562">
                  <c:v>41077.958333333336</c:v>
                </c:pt>
                <c:pt idx="21563">
                  <c:v>41078</c:v>
                </c:pt>
                <c:pt idx="21564">
                  <c:v>41078.041666666664</c:v>
                </c:pt>
                <c:pt idx="21565">
                  <c:v>41078.083333333336</c:v>
                </c:pt>
                <c:pt idx="21566">
                  <c:v>41078.125</c:v>
                </c:pt>
                <c:pt idx="21567">
                  <c:v>41078.166666666664</c:v>
                </c:pt>
                <c:pt idx="21568">
                  <c:v>41078.208333333336</c:v>
                </c:pt>
                <c:pt idx="21569">
                  <c:v>41078.25</c:v>
                </c:pt>
                <c:pt idx="21570">
                  <c:v>41078.291666666664</c:v>
                </c:pt>
                <c:pt idx="21571">
                  <c:v>41078.333333333336</c:v>
                </c:pt>
                <c:pt idx="21572">
                  <c:v>41078.375</c:v>
                </c:pt>
                <c:pt idx="21573">
                  <c:v>41078.416666666664</c:v>
                </c:pt>
                <c:pt idx="21574">
                  <c:v>41078.458333333336</c:v>
                </c:pt>
                <c:pt idx="21575">
                  <c:v>41078.5</c:v>
                </c:pt>
                <c:pt idx="21576">
                  <c:v>41078.541666666664</c:v>
                </c:pt>
                <c:pt idx="21577">
                  <c:v>41078.583333333336</c:v>
                </c:pt>
                <c:pt idx="21578">
                  <c:v>41078.625</c:v>
                </c:pt>
                <c:pt idx="21579">
                  <c:v>41078.666666666664</c:v>
                </c:pt>
                <c:pt idx="21580">
                  <c:v>41078.708333333336</c:v>
                </c:pt>
                <c:pt idx="21581">
                  <c:v>41078.75</c:v>
                </c:pt>
                <c:pt idx="21582">
                  <c:v>41078.791666666664</c:v>
                </c:pt>
                <c:pt idx="21583">
                  <c:v>41078.833333333336</c:v>
                </c:pt>
                <c:pt idx="21584">
                  <c:v>41078.875</c:v>
                </c:pt>
                <c:pt idx="21585">
                  <c:v>41078.916666666664</c:v>
                </c:pt>
                <c:pt idx="21586">
                  <c:v>41078.958333333336</c:v>
                </c:pt>
                <c:pt idx="21587">
                  <c:v>41079</c:v>
                </c:pt>
                <c:pt idx="21588">
                  <c:v>41079.041666666664</c:v>
                </c:pt>
                <c:pt idx="21589">
                  <c:v>41079.083333333336</c:v>
                </c:pt>
                <c:pt idx="21590">
                  <c:v>41079.125</c:v>
                </c:pt>
                <c:pt idx="21591">
                  <c:v>41079.166666666664</c:v>
                </c:pt>
                <c:pt idx="21592">
                  <c:v>41079.208333333336</c:v>
                </c:pt>
                <c:pt idx="21593">
                  <c:v>41079.25</c:v>
                </c:pt>
                <c:pt idx="21594">
                  <c:v>41079.291666666664</c:v>
                </c:pt>
                <c:pt idx="21595">
                  <c:v>41079.333333333336</c:v>
                </c:pt>
                <c:pt idx="21596">
                  <c:v>41079.375</c:v>
                </c:pt>
                <c:pt idx="21597">
                  <c:v>41079.416666666664</c:v>
                </c:pt>
                <c:pt idx="21598">
                  <c:v>41079.458333333336</c:v>
                </c:pt>
                <c:pt idx="21599">
                  <c:v>41079.5</c:v>
                </c:pt>
                <c:pt idx="21600">
                  <c:v>41079.541666666664</c:v>
                </c:pt>
                <c:pt idx="21601">
                  <c:v>41079.583333333336</c:v>
                </c:pt>
                <c:pt idx="21602">
                  <c:v>41079.625</c:v>
                </c:pt>
                <c:pt idx="21603">
                  <c:v>41079.666666666664</c:v>
                </c:pt>
                <c:pt idx="21604">
                  <c:v>41079.708333333336</c:v>
                </c:pt>
                <c:pt idx="21605">
                  <c:v>41079.75</c:v>
                </c:pt>
                <c:pt idx="21606">
                  <c:v>41079.791666666664</c:v>
                </c:pt>
                <c:pt idx="21607">
                  <c:v>41079.833333333336</c:v>
                </c:pt>
                <c:pt idx="21608">
                  <c:v>41079.875</c:v>
                </c:pt>
                <c:pt idx="21609">
                  <c:v>41079.916666666664</c:v>
                </c:pt>
                <c:pt idx="21610">
                  <c:v>41079.958333333336</c:v>
                </c:pt>
                <c:pt idx="21611">
                  <c:v>41080</c:v>
                </c:pt>
                <c:pt idx="21612">
                  <c:v>41080.041666666664</c:v>
                </c:pt>
                <c:pt idx="21613">
                  <c:v>41080.083333333336</c:v>
                </c:pt>
                <c:pt idx="21614">
                  <c:v>41080.125</c:v>
                </c:pt>
                <c:pt idx="21615">
                  <c:v>41080.166666666664</c:v>
                </c:pt>
                <c:pt idx="21616">
                  <c:v>41080.208333333336</c:v>
                </c:pt>
                <c:pt idx="21617">
                  <c:v>41080.25</c:v>
                </c:pt>
                <c:pt idx="21618">
                  <c:v>41080.291666666664</c:v>
                </c:pt>
                <c:pt idx="21619">
                  <c:v>41080.333333333336</c:v>
                </c:pt>
                <c:pt idx="21620">
                  <c:v>41080.375</c:v>
                </c:pt>
                <c:pt idx="21621">
                  <c:v>41080.416666666664</c:v>
                </c:pt>
                <c:pt idx="21622">
                  <c:v>41080.458333333336</c:v>
                </c:pt>
                <c:pt idx="21623">
                  <c:v>41080.5</c:v>
                </c:pt>
                <c:pt idx="21624">
                  <c:v>41080.541666666664</c:v>
                </c:pt>
                <c:pt idx="21625">
                  <c:v>41080.583333333336</c:v>
                </c:pt>
                <c:pt idx="21626">
                  <c:v>41080.625</c:v>
                </c:pt>
                <c:pt idx="21627">
                  <c:v>41080.666666666664</c:v>
                </c:pt>
                <c:pt idx="21628">
                  <c:v>41080.708333333336</c:v>
                </c:pt>
                <c:pt idx="21629">
                  <c:v>41080.75</c:v>
                </c:pt>
                <c:pt idx="21630">
                  <c:v>41080.791666666664</c:v>
                </c:pt>
                <c:pt idx="21631">
                  <c:v>41080.833333333336</c:v>
                </c:pt>
                <c:pt idx="21632">
                  <c:v>41080.875</c:v>
                </c:pt>
                <c:pt idx="21633">
                  <c:v>41080.916666666664</c:v>
                </c:pt>
                <c:pt idx="21634">
                  <c:v>41080.958333333336</c:v>
                </c:pt>
                <c:pt idx="21635">
                  <c:v>41081</c:v>
                </c:pt>
                <c:pt idx="21636">
                  <c:v>41081.041666666664</c:v>
                </c:pt>
                <c:pt idx="21637">
                  <c:v>41081.083333333336</c:v>
                </c:pt>
                <c:pt idx="21638">
                  <c:v>41081.125</c:v>
                </c:pt>
                <c:pt idx="21639">
                  <c:v>41081.166666666664</c:v>
                </c:pt>
                <c:pt idx="21640">
                  <c:v>41081.208333333336</c:v>
                </c:pt>
                <c:pt idx="21641">
                  <c:v>41081.25</c:v>
                </c:pt>
                <c:pt idx="21642">
                  <c:v>41081.291666666664</c:v>
                </c:pt>
                <c:pt idx="21643">
                  <c:v>41081.333333333336</c:v>
                </c:pt>
                <c:pt idx="21644">
                  <c:v>41081.375</c:v>
                </c:pt>
                <c:pt idx="21645">
                  <c:v>41081.416666666664</c:v>
                </c:pt>
                <c:pt idx="21646">
                  <c:v>41081.458333333336</c:v>
                </c:pt>
                <c:pt idx="21647">
                  <c:v>41081.5</c:v>
                </c:pt>
                <c:pt idx="21648">
                  <c:v>41081.541666666664</c:v>
                </c:pt>
                <c:pt idx="21649">
                  <c:v>41081.583333333336</c:v>
                </c:pt>
                <c:pt idx="21650">
                  <c:v>41081.625</c:v>
                </c:pt>
                <c:pt idx="21651">
                  <c:v>41081.666666666664</c:v>
                </c:pt>
                <c:pt idx="21652">
                  <c:v>41081.708333333336</c:v>
                </c:pt>
                <c:pt idx="21653">
                  <c:v>41081.75</c:v>
                </c:pt>
                <c:pt idx="21654">
                  <c:v>41081.791666666664</c:v>
                </c:pt>
                <c:pt idx="21655">
                  <c:v>41081.833333333336</c:v>
                </c:pt>
                <c:pt idx="21656">
                  <c:v>41081.875</c:v>
                </c:pt>
                <c:pt idx="21657">
                  <c:v>41081.916666666664</c:v>
                </c:pt>
                <c:pt idx="21658">
                  <c:v>41081.958333333336</c:v>
                </c:pt>
                <c:pt idx="21659">
                  <c:v>41082</c:v>
                </c:pt>
                <c:pt idx="21660">
                  <c:v>41082.041666666664</c:v>
                </c:pt>
                <c:pt idx="21661">
                  <c:v>41082.083333333336</c:v>
                </c:pt>
                <c:pt idx="21662">
                  <c:v>41082.125</c:v>
                </c:pt>
                <c:pt idx="21663">
                  <c:v>41082.166666666664</c:v>
                </c:pt>
                <c:pt idx="21664">
                  <c:v>41082.208333333336</c:v>
                </c:pt>
                <c:pt idx="21665">
                  <c:v>41082.25</c:v>
                </c:pt>
                <c:pt idx="21666">
                  <c:v>41082.291666666664</c:v>
                </c:pt>
                <c:pt idx="21667">
                  <c:v>41082.333333333336</c:v>
                </c:pt>
                <c:pt idx="21668">
                  <c:v>41082.375</c:v>
                </c:pt>
                <c:pt idx="21669">
                  <c:v>41082.416666666664</c:v>
                </c:pt>
                <c:pt idx="21670">
                  <c:v>41082.458333333336</c:v>
                </c:pt>
                <c:pt idx="21671">
                  <c:v>41082.5</c:v>
                </c:pt>
                <c:pt idx="21672">
                  <c:v>41082.541666666664</c:v>
                </c:pt>
                <c:pt idx="21673">
                  <c:v>41082.583333333336</c:v>
                </c:pt>
                <c:pt idx="21674">
                  <c:v>41082.625</c:v>
                </c:pt>
                <c:pt idx="21675">
                  <c:v>41082.666666666664</c:v>
                </c:pt>
                <c:pt idx="21676">
                  <c:v>41082.708333333336</c:v>
                </c:pt>
                <c:pt idx="21677">
                  <c:v>41082.75</c:v>
                </c:pt>
                <c:pt idx="21678">
                  <c:v>41082.791666666664</c:v>
                </c:pt>
                <c:pt idx="21679">
                  <c:v>41082.833333333336</c:v>
                </c:pt>
                <c:pt idx="21680">
                  <c:v>41082.875</c:v>
                </c:pt>
                <c:pt idx="21681">
                  <c:v>41082.916666666664</c:v>
                </c:pt>
                <c:pt idx="21682">
                  <c:v>41082.958333333336</c:v>
                </c:pt>
                <c:pt idx="21683">
                  <c:v>41083</c:v>
                </c:pt>
                <c:pt idx="21684">
                  <c:v>41083.041666666664</c:v>
                </c:pt>
                <c:pt idx="21685">
                  <c:v>41083.083333333336</c:v>
                </c:pt>
                <c:pt idx="21686">
                  <c:v>41083.125</c:v>
                </c:pt>
                <c:pt idx="21687">
                  <c:v>41083.166666666664</c:v>
                </c:pt>
                <c:pt idx="21688">
                  <c:v>41083.208333333336</c:v>
                </c:pt>
                <c:pt idx="21689">
                  <c:v>41083.25</c:v>
                </c:pt>
                <c:pt idx="21690">
                  <c:v>41083.291666666664</c:v>
                </c:pt>
                <c:pt idx="21691">
                  <c:v>41083.333333333336</c:v>
                </c:pt>
                <c:pt idx="21692">
                  <c:v>41083.375</c:v>
                </c:pt>
                <c:pt idx="21693">
                  <c:v>41083.416666666664</c:v>
                </c:pt>
                <c:pt idx="21694">
                  <c:v>41083.458333333336</c:v>
                </c:pt>
                <c:pt idx="21695">
                  <c:v>41083.5</c:v>
                </c:pt>
                <c:pt idx="21696">
                  <c:v>41083.541666666664</c:v>
                </c:pt>
                <c:pt idx="21697">
                  <c:v>41083.583333333336</c:v>
                </c:pt>
                <c:pt idx="21698">
                  <c:v>41083.625</c:v>
                </c:pt>
                <c:pt idx="21699">
                  <c:v>41083.666666666664</c:v>
                </c:pt>
                <c:pt idx="21700">
                  <c:v>41083.708333333336</c:v>
                </c:pt>
                <c:pt idx="21701">
                  <c:v>41083.75</c:v>
                </c:pt>
                <c:pt idx="21702">
                  <c:v>41083.791666666664</c:v>
                </c:pt>
                <c:pt idx="21703">
                  <c:v>41083.833333333336</c:v>
                </c:pt>
                <c:pt idx="21704">
                  <c:v>41083.875</c:v>
                </c:pt>
                <c:pt idx="21705">
                  <c:v>41083.916666666664</c:v>
                </c:pt>
                <c:pt idx="21706">
                  <c:v>41083.958333333336</c:v>
                </c:pt>
                <c:pt idx="21707">
                  <c:v>41084</c:v>
                </c:pt>
                <c:pt idx="21708">
                  <c:v>41084.041666666664</c:v>
                </c:pt>
                <c:pt idx="21709">
                  <c:v>41084.083333333336</c:v>
                </c:pt>
                <c:pt idx="21710">
                  <c:v>41084.125</c:v>
                </c:pt>
                <c:pt idx="21711">
                  <c:v>41084.166666666664</c:v>
                </c:pt>
                <c:pt idx="21712">
                  <c:v>41084.208333333336</c:v>
                </c:pt>
                <c:pt idx="21713">
                  <c:v>41084.25</c:v>
                </c:pt>
                <c:pt idx="21714">
                  <c:v>41084.291666666664</c:v>
                </c:pt>
                <c:pt idx="21715">
                  <c:v>41084.333333333336</c:v>
                </c:pt>
                <c:pt idx="21716">
                  <c:v>41084.375</c:v>
                </c:pt>
                <c:pt idx="21717">
                  <c:v>41084.416666666664</c:v>
                </c:pt>
                <c:pt idx="21718">
                  <c:v>41084.458333333336</c:v>
                </c:pt>
                <c:pt idx="21719">
                  <c:v>41084.5</c:v>
                </c:pt>
                <c:pt idx="21720">
                  <c:v>41084.541666666664</c:v>
                </c:pt>
                <c:pt idx="21721">
                  <c:v>41084.583333333336</c:v>
                </c:pt>
                <c:pt idx="21722">
                  <c:v>41084.625</c:v>
                </c:pt>
                <c:pt idx="21723">
                  <c:v>41084.666666666664</c:v>
                </c:pt>
                <c:pt idx="21724">
                  <c:v>41084.708333333336</c:v>
                </c:pt>
                <c:pt idx="21725">
                  <c:v>41084.75</c:v>
                </c:pt>
                <c:pt idx="21726">
                  <c:v>41084.791666666664</c:v>
                </c:pt>
                <c:pt idx="21727">
                  <c:v>41084.833333333336</c:v>
                </c:pt>
                <c:pt idx="21728">
                  <c:v>41084.875</c:v>
                </c:pt>
                <c:pt idx="21729">
                  <c:v>41084.916666666664</c:v>
                </c:pt>
                <c:pt idx="21730">
                  <c:v>41084.958333333336</c:v>
                </c:pt>
                <c:pt idx="21731">
                  <c:v>41085</c:v>
                </c:pt>
                <c:pt idx="21732">
                  <c:v>41085.041666666664</c:v>
                </c:pt>
                <c:pt idx="21733">
                  <c:v>41085.083333333336</c:v>
                </c:pt>
                <c:pt idx="21734">
                  <c:v>41085.125</c:v>
                </c:pt>
                <c:pt idx="21735">
                  <c:v>41085.166666666664</c:v>
                </c:pt>
                <c:pt idx="21736">
                  <c:v>41085.208333333336</c:v>
                </c:pt>
                <c:pt idx="21737">
                  <c:v>41085.25</c:v>
                </c:pt>
                <c:pt idx="21738">
                  <c:v>41085.291666666664</c:v>
                </c:pt>
                <c:pt idx="21739">
                  <c:v>41085.333333333336</c:v>
                </c:pt>
                <c:pt idx="21740">
                  <c:v>41085.375</c:v>
                </c:pt>
                <c:pt idx="21741">
                  <c:v>41085.416666666664</c:v>
                </c:pt>
                <c:pt idx="21742">
                  <c:v>41085.458333333336</c:v>
                </c:pt>
                <c:pt idx="21743">
                  <c:v>41085.5</c:v>
                </c:pt>
                <c:pt idx="21744">
                  <c:v>41085.541666666664</c:v>
                </c:pt>
                <c:pt idx="21745">
                  <c:v>41085.583333333336</c:v>
                </c:pt>
                <c:pt idx="21746">
                  <c:v>41085.625</c:v>
                </c:pt>
                <c:pt idx="21747">
                  <c:v>41085.666666666664</c:v>
                </c:pt>
                <c:pt idx="21748">
                  <c:v>41085.708333333336</c:v>
                </c:pt>
                <c:pt idx="21749">
                  <c:v>41085.75</c:v>
                </c:pt>
                <c:pt idx="21750">
                  <c:v>41085.791666666664</c:v>
                </c:pt>
                <c:pt idx="21751">
                  <c:v>41085.833333333336</c:v>
                </c:pt>
                <c:pt idx="21752">
                  <c:v>41085.875</c:v>
                </c:pt>
                <c:pt idx="21753">
                  <c:v>41085.916666666664</c:v>
                </c:pt>
                <c:pt idx="21754">
                  <c:v>41085.958333333336</c:v>
                </c:pt>
                <c:pt idx="21755">
                  <c:v>41086</c:v>
                </c:pt>
                <c:pt idx="21756">
                  <c:v>41086.041666666664</c:v>
                </c:pt>
                <c:pt idx="21757">
                  <c:v>41086.083333333336</c:v>
                </c:pt>
                <c:pt idx="21758">
                  <c:v>41086.125</c:v>
                </c:pt>
                <c:pt idx="21759">
                  <c:v>41086.166666666664</c:v>
                </c:pt>
                <c:pt idx="21760">
                  <c:v>41086.208333333336</c:v>
                </c:pt>
                <c:pt idx="21761">
                  <c:v>41086.25</c:v>
                </c:pt>
                <c:pt idx="21762">
                  <c:v>41086.291666666664</c:v>
                </c:pt>
                <c:pt idx="21763">
                  <c:v>41086.333333333336</c:v>
                </c:pt>
                <c:pt idx="21764">
                  <c:v>41086.375</c:v>
                </c:pt>
                <c:pt idx="21765">
                  <c:v>41086.416666666664</c:v>
                </c:pt>
                <c:pt idx="21766">
                  <c:v>41086.458333333336</c:v>
                </c:pt>
                <c:pt idx="21767">
                  <c:v>41086.5</c:v>
                </c:pt>
                <c:pt idx="21768">
                  <c:v>41086.541666666664</c:v>
                </c:pt>
                <c:pt idx="21769">
                  <c:v>41086.583333333336</c:v>
                </c:pt>
                <c:pt idx="21770">
                  <c:v>41086.625</c:v>
                </c:pt>
                <c:pt idx="21771">
                  <c:v>41086.666666666664</c:v>
                </c:pt>
                <c:pt idx="21772">
                  <c:v>41086.708333333336</c:v>
                </c:pt>
                <c:pt idx="21773">
                  <c:v>41086.75</c:v>
                </c:pt>
                <c:pt idx="21774">
                  <c:v>41086.791666666664</c:v>
                </c:pt>
                <c:pt idx="21775">
                  <c:v>41086.833333333336</c:v>
                </c:pt>
                <c:pt idx="21776">
                  <c:v>41086.875</c:v>
                </c:pt>
                <c:pt idx="21777">
                  <c:v>41086.916666666664</c:v>
                </c:pt>
                <c:pt idx="21778">
                  <c:v>41086.958333333336</c:v>
                </c:pt>
                <c:pt idx="21779">
                  <c:v>41087</c:v>
                </c:pt>
                <c:pt idx="21780">
                  <c:v>41087.041666666664</c:v>
                </c:pt>
                <c:pt idx="21781">
                  <c:v>41087.083333333336</c:v>
                </c:pt>
                <c:pt idx="21782">
                  <c:v>41087.125</c:v>
                </c:pt>
                <c:pt idx="21783">
                  <c:v>41087.166666666664</c:v>
                </c:pt>
                <c:pt idx="21784">
                  <c:v>41087.208333333336</c:v>
                </c:pt>
                <c:pt idx="21785">
                  <c:v>41087.25</c:v>
                </c:pt>
                <c:pt idx="21786">
                  <c:v>41087.291666666664</c:v>
                </c:pt>
                <c:pt idx="21787">
                  <c:v>41087.333333333336</c:v>
                </c:pt>
                <c:pt idx="21788">
                  <c:v>41087.375</c:v>
                </c:pt>
                <c:pt idx="21789">
                  <c:v>41087.416666666664</c:v>
                </c:pt>
                <c:pt idx="21790">
                  <c:v>41087.458333333336</c:v>
                </c:pt>
                <c:pt idx="21791">
                  <c:v>41087.5</c:v>
                </c:pt>
                <c:pt idx="21792">
                  <c:v>41087.541666666664</c:v>
                </c:pt>
                <c:pt idx="21793">
                  <c:v>41087.583333333336</c:v>
                </c:pt>
                <c:pt idx="21794">
                  <c:v>41087.625</c:v>
                </c:pt>
                <c:pt idx="21795">
                  <c:v>41087.666666666664</c:v>
                </c:pt>
                <c:pt idx="21796">
                  <c:v>41087.708333333336</c:v>
                </c:pt>
                <c:pt idx="21797">
                  <c:v>41087.75</c:v>
                </c:pt>
                <c:pt idx="21798">
                  <c:v>41087.791666666664</c:v>
                </c:pt>
                <c:pt idx="21799">
                  <c:v>41087.833333333336</c:v>
                </c:pt>
                <c:pt idx="21800">
                  <c:v>41087.875</c:v>
                </c:pt>
                <c:pt idx="21801">
                  <c:v>41087.916666666664</c:v>
                </c:pt>
                <c:pt idx="21802">
                  <c:v>41087.958333333336</c:v>
                </c:pt>
                <c:pt idx="21803">
                  <c:v>41088</c:v>
                </c:pt>
                <c:pt idx="21804">
                  <c:v>41088.041666666664</c:v>
                </c:pt>
                <c:pt idx="21805">
                  <c:v>41088.083333333336</c:v>
                </c:pt>
                <c:pt idx="21806">
                  <c:v>41088.125</c:v>
                </c:pt>
                <c:pt idx="21807">
                  <c:v>41088.166666666664</c:v>
                </c:pt>
                <c:pt idx="21808">
                  <c:v>41088.208333333336</c:v>
                </c:pt>
                <c:pt idx="21809">
                  <c:v>41088.25</c:v>
                </c:pt>
                <c:pt idx="21810">
                  <c:v>41088.291666666664</c:v>
                </c:pt>
                <c:pt idx="21811">
                  <c:v>41088.333333333336</c:v>
                </c:pt>
                <c:pt idx="21812">
                  <c:v>41088.375</c:v>
                </c:pt>
                <c:pt idx="21813">
                  <c:v>41088.416666666664</c:v>
                </c:pt>
                <c:pt idx="21814">
                  <c:v>41088.458333333336</c:v>
                </c:pt>
                <c:pt idx="21815">
                  <c:v>41088.5</c:v>
                </c:pt>
                <c:pt idx="21816">
                  <c:v>41088.541666666664</c:v>
                </c:pt>
                <c:pt idx="21817">
                  <c:v>41088.583333333336</c:v>
                </c:pt>
                <c:pt idx="21818">
                  <c:v>41088.625</c:v>
                </c:pt>
                <c:pt idx="21819">
                  <c:v>41088.666666666664</c:v>
                </c:pt>
                <c:pt idx="21820">
                  <c:v>41088.708333333336</c:v>
                </c:pt>
                <c:pt idx="21821">
                  <c:v>41088.75</c:v>
                </c:pt>
                <c:pt idx="21822">
                  <c:v>41088.791666666664</c:v>
                </c:pt>
                <c:pt idx="21823">
                  <c:v>41088.833333333336</c:v>
                </c:pt>
                <c:pt idx="21824">
                  <c:v>41088.875</c:v>
                </c:pt>
                <c:pt idx="21825">
                  <c:v>41088.916666666664</c:v>
                </c:pt>
                <c:pt idx="21826">
                  <c:v>41088.958333333336</c:v>
                </c:pt>
                <c:pt idx="21827">
                  <c:v>41089</c:v>
                </c:pt>
                <c:pt idx="21828">
                  <c:v>41089.041666666664</c:v>
                </c:pt>
                <c:pt idx="21829">
                  <c:v>41089.083333333336</c:v>
                </c:pt>
                <c:pt idx="21830">
                  <c:v>41089.125</c:v>
                </c:pt>
                <c:pt idx="21831">
                  <c:v>41089.166666666664</c:v>
                </c:pt>
                <c:pt idx="21832">
                  <c:v>41089.208333333336</c:v>
                </c:pt>
                <c:pt idx="21833">
                  <c:v>41089.25</c:v>
                </c:pt>
                <c:pt idx="21834">
                  <c:v>41089.291666666664</c:v>
                </c:pt>
                <c:pt idx="21835">
                  <c:v>41089.333333333336</c:v>
                </c:pt>
                <c:pt idx="21836">
                  <c:v>41089.375</c:v>
                </c:pt>
                <c:pt idx="21837">
                  <c:v>41089.416666666664</c:v>
                </c:pt>
                <c:pt idx="21838">
                  <c:v>41089.458333333336</c:v>
                </c:pt>
                <c:pt idx="21839">
                  <c:v>41089.5</c:v>
                </c:pt>
                <c:pt idx="21840">
                  <c:v>41089.541666666664</c:v>
                </c:pt>
                <c:pt idx="21841">
                  <c:v>41089.583333333336</c:v>
                </c:pt>
                <c:pt idx="21842">
                  <c:v>41089.625</c:v>
                </c:pt>
                <c:pt idx="21843">
                  <c:v>41089.666666666664</c:v>
                </c:pt>
                <c:pt idx="21844">
                  <c:v>41089.708333333336</c:v>
                </c:pt>
                <c:pt idx="21845">
                  <c:v>41089.75</c:v>
                </c:pt>
                <c:pt idx="21846">
                  <c:v>41089.791666666664</c:v>
                </c:pt>
                <c:pt idx="21847">
                  <c:v>41089.833333333336</c:v>
                </c:pt>
                <c:pt idx="21848">
                  <c:v>41089.875</c:v>
                </c:pt>
                <c:pt idx="21849">
                  <c:v>41089.916666666664</c:v>
                </c:pt>
                <c:pt idx="21850">
                  <c:v>41089.958333333336</c:v>
                </c:pt>
                <c:pt idx="21851">
                  <c:v>41090</c:v>
                </c:pt>
                <c:pt idx="21852">
                  <c:v>41090.041666666664</c:v>
                </c:pt>
                <c:pt idx="21853">
                  <c:v>41090.083333333336</c:v>
                </c:pt>
                <c:pt idx="21854">
                  <c:v>41090.125</c:v>
                </c:pt>
                <c:pt idx="21855">
                  <c:v>41090.166666666664</c:v>
                </c:pt>
                <c:pt idx="21856">
                  <c:v>41090.208333333336</c:v>
                </c:pt>
                <c:pt idx="21857">
                  <c:v>41090.25</c:v>
                </c:pt>
                <c:pt idx="21858">
                  <c:v>41090.291666666664</c:v>
                </c:pt>
                <c:pt idx="21859">
                  <c:v>41090.333333333336</c:v>
                </c:pt>
                <c:pt idx="21860">
                  <c:v>41090.375</c:v>
                </c:pt>
                <c:pt idx="21861">
                  <c:v>41090.416666666664</c:v>
                </c:pt>
                <c:pt idx="21862">
                  <c:v>41090.458333333336</c:v>
                </c:pt>
                <c:pt idx="21863">
                  <c:v>41090.5</c:v>
                </c:pt>
                <c:pt idx="21864">
                  <c:v>41090.541666666664</c:v>
                </c:pt>
                <c:pt idx="21865">
                  <c:v>41090.583333333336</c:v>
                </c:pt>
                <c:pt idx="21866">
                  <c:v>41090.625</c:v>
                </c:pt>
                <c:pt idx="21867">
                  <c:v>41090.666666666664</c:v>
                </c:pt>
                <c:pt idx="21868">
                  <c:v>41090.708333333336</c:v>
                </c:pt>
                <c:pt idx="21869">
                  <c:v>41090.75</c:v>
                </c:pt>
                <c:pt idx="21870">
                  <c:v>41090.791666666664</c:v>
                </c:pt>
                <c:pt idx="21871">
                  <c:v>41090.833333333336</c:v>
                </c:pt>
                <c:pt idx="21872">
                  <c:v>41090.875</c:v>
                </c:pt>
                <c:pt idx="21873">
                  <c:v>41090.916666666664</c:v>
                </c:pt>
                <c:pt idx="21874">
                  <c:v>41090.958333333336</c:v>
                </c:pt>
                <c:pt idx="21875">
                  <c:v>41091</c:v>
                </c:pt>
                <c:pt idx="21876">
                  <c:v>41091.041666666664</c:v>
                </c:pt>
                <c:pt idx="21877">
                  <c:v>41091.083333333336</c:v>
                </c:pt>
                <c:pt idx="21878">
                  <c:v>41091.125</c:v>
                </c:pt>
                <c:pt idx="21879">
                  <c:v>41091.166666666664</c:v>
                </c:pt>
                <c:pt idx="21880">
                  <c:v>41091.208333333336</c:v>
                </c:pt>
                <c:pt idx="21881">
                  <c:v>41091.25</c:v>
                </c:pt>
                <c:pt idx="21882">
                  <c:v>41091.291666666664</c:v>
                </c:pt>
                <c:pt idx="21883">
                  <c:v>41091.333333333336</c:v>
                </c:pt>
                <c:pt idx="21884">
                  <c:v>41091.375</c:v>
                </c:pt>
                <c:pt idx="21885">
                  <c:v>41091.416666666664</c:v>
                </c:pt>
                <c:pt idx="21886">
                  <c:v>41091.458333333336</c:v>
                </c:pt>
                <c:pt idx="21887">
                  <c:v>41091.5</c:v>
                </c:pt>
                <c:pt idx="21888">
                  <c:v>41091.541666666664</c:v>
                </c:pt>
                <c:pt idx="21889">
                  <c:v>41091.583333333336</c:v>
                </c:pt>
                <c:pt idx="21890">
                  <c:v>41091.625</c:v>
                </c:pt>
                <c:pt idx="21891">
                  <c:v>41091.666666666664</c:v>
                </c:pt>
                <c:pt idx="21892">
                  <c:v>41091.708333333336</c:v>
                </c:pt>
                <c:pt idx="21893">
                  <c:v>41091.75</c:v>
                </c:pt>
                <c:pt idx="21894">
                  <c:v>41091.791666666664</c:v>
                </c:pt>
                <c:pt idx="21895">
                  <c:v>41091.833333333336</c:v>
                </c:pt>
                <c:pt idx="21896">
                  <c:v>41091.875</c:v>
                </c:pt>
                <c:pt idx="21897">
                  <c:v>41091.916666666664</c:v>
                </c:pt>
                <c:pt idx="21898">
                  <c:v>41091.958333333336</c:v>
                </c:pt>
                <c:pt idx="21899">
                  <c:v>41092</c:v>
                </c:pt>
                <c:pt idx="21900">
                  <c:v>41092.041666666664</c:v>
                </c:pt>
                <c:pt idx="21901">
                  <c:v>41092.083333333336</c:v>
                </c:pt>
                <c:pt idx="21902">
                  <c:v>41092.125</c:v>
                </c:pt>
                <c:pt idx="21903">
                  <c:v>41092.166666666664</c:v>
                </c:pt>
                <c:pt idx="21904">
                  <c:v>41092.208333333336</c:v>
                </c:pt>
                <c:pt idx="21905">
                  <c:v>41092.25</c:v>
                </c:pt>
                <c:pt idx="21906">
                  <c:v>41092.291666666664</c:v>
                </c:pt>
                <c:pt idx="21907">
                  <c:v>41092.333333333336</c:v>
                </c:pt>
                <c:pt idx="21908">
                  <c:v>41092.375</c:v>
                </c:pt>
                <c:pt idx="21909">
                  <c:v>41092.416666666664</c:v>
                </c:pt>
                <c:pt idx="21910">
                  <c:v>41092.458333333336</c:v>
                </c:pt>
                <c:pt idx="21911">
                  <c:v>41092.5</c:v>
                </c:pt>
                <c:pt idx="21912">
                  <c:v>41092.541666666664</c:v>
                </c:pt>
                <c:pt idx="21913">
                  <c:v>41092.583333333336</c:v>
                </c:pt>
                <c:pt idx="21914">
                  <c:v>41092.625</c:v>
                </c:pt>
                <c:pt idx="21915">
                  <c:v>41092.666666666664</c:v>
                </c:pt>
                <c:pt idx="21916">
                  <c:v>41092.708333333336</c:v>
                </c:pt>
                <c:pt idx="21917">
                  <c:v>41092.75</c:v>
                </c:pt>
                <c:pt idx="21918">
                  <c:v>41092.791666666664</c:v>
                </c:pt>
                <c:pt idx="21919">
                  <c:v>41092.833333333336</c:v>
                </c:pt>
                <c:pt idx="21920">
                  <c:v>41092.875</c:v>
                </c:pt>
                <c:pt idx="21921">
                  <c:v>41092.916666666664</c:v>
                </c:pt>
                <c:pt idx="21922">
                  <c:v>41092.958333333336</c:v>
                </c:pt>
                <c:pt idx="21923">
                  <c:v>41093</c:v>
                </c:pt>
                <c:pt idx="21924">
                  <c:v>41093.041666666664</c:v>
                </c:pt>
                <c:pt idx="21925">
                  <c:v>41093.083333333336</c:v>
                </c:pt>
                <c:pt idx="21926">
                  <c:v>41093.125</c:v>
                </c:pt>
                <c:pt idx="21927">
                  <c:v>41093.166666666664</c:v>
                </c:pt>
                <c:pt idx="21928">
                  <c:v>41093.208333333336</c:v>
                </c:pt>
                <c:pt idx="21929">
                  <c:v>41093.25</c:v>
                </c:pt>
                <c:pt idx="21930">
                  <c:v>41093.291666666664</c:v>
                </c:pt>
                <c:pt idx="21931">
                  <c:v>41093.333333333336</c:v>
                </c:pt>
                <c:pt idx="21932">
                  <c:v>41093.375</c:v>
                </c:pt>
                <c:pt idx="21933">
                  <c:v>41093.416666666664</c:v>
                </c:pt>
                <c:pt idx="21934">
                  <c:v>41093.458333333336</c:v>
                </c:pt>
                <c:pt idx="21935">
                  <c:v>41093.5</c:v>
                </c:pt>
                <c:pt idx="21936">
                  <c:v>41093.541666666664</c:v>
                </c:pt>
                <c:pt idx="21937">
                  <c:v>41093.583333333336</c:v>
                </c:pt>
                <c:pt idx="21938">
                  <c:v>41093.625</c:v>
                </c:pt>
                <c:pt idx="21939">
                  <c:v>41093.666666666664</c:v>
                </c:pt>
                <c:pt idx="21940">
                  <c:v>41093.708333333336</c:v>
                </c:pt>
                <c:pt idx="21941">
                  <c:v>41093.75</c:v>
                </c:pt>
                <c:pt idx="21942">
                  <c:v>41093.791666666664</c:v>
                </c:pt>
                <c:pt idx="21943">
                  <c:v>41093.833333333336</c:v>
                </c:pt>
                <c:pt idx="21944">
                  <c:v>41093.875</c:v>
                </c:pt>
                <c:pt idx="21945">
                  <c:v>41093.916666666664</c:v>
                </c:pt>
                <c:pt idx="21946">
                  <c:v>41093.958333333336</c:v>
                </c:pt>
                <c:pt idx="21947">
                  <c:v>41094</c:v>
                </c:pt>
                <c:pt idx="21948">
                  <c:v>41094.041666666664</c:v>
                </c:pt>
                <c:pt idx="21949">
                  <c:v>41094.083333333336</c:v>
                </c:pt>
                <c:pt idx="21950">
                  <c:v>41094.125</c:v>
                </c:pt>
                <c:pt idx="21951">
                  <c:v>41094.166666666664</c:v>
                </c:pt>
                <c:pt idx="21952">
                  <c:v>41094.208333333336</c:v>
                </c:pt>
                <c:pt idx="21953">
                  <c:v>41094.25</c:v>
                </c:pt>
                <c:pt idx="21954">
                  <c:v>41094.291666666664</c:v>
                </c:pt>
                <c:pt idx="21955">
                  <c:v>41094.333333333336</c:v>
                </c:pt>
                <c:pt idx="21956">
                  <c:v>41094.375</c:v>
                </c:pt>
                <c:pt idx="21957">
                  <c:v>41094.416666666664</c:v>
                </c:pt>
                <c:pt idx="21958">
                  <c:v>41094.458333333336</c:v>
                </c:pt>
                <c:pt idx="21959">
                  <c:v>41094.5</c:v>
                </c:pt>
                <c:pt idx="21960">
                  <c:v>41094.541666666664</c:v>
                </c:pt>
                <c:pt idx="21961">
                  <c:v>41094.583333333336</c:v>
                </c:pt>
                <c:pt idx="21962">
                  <c:v>41094.625</c:v>
                </c:pt>
                <c:pt idx="21963">
                  <c:v>41094.666666666664</c:v>
                </c:pt>
                <c:pt idx="21964">
                  <c:v>41094.708333333336</c:v>
                </c:pt>
                <c:pt idx="21965">
                  <c:v>41094.75</c:v>
                </c:pt>
                <c:pt idx="21966">
                  <c:v>41094.791666666664</c:v>
                </c:pt>
                <c:pt idx="21967">
                  <c:v>41094.833333333336</c:v>
                </c:pt>
                <c:pt idx="21968">
                  <c:v>41094.875</c:v>
                </c:pt>
                <c:pt idx="21969">
                  <c:v>41094.916666666664</c:v>
                </c:pt>
                <c:pt idx="21970">
                  <c:v>41094.958333333336</c:v>
                </c:pt>
                <c:pt idx="21971">
                  <c:v>41095</c:v>
                </c:pt>
                <c:pt idx="21972">
                  <c:v>41095.041666666664</c:v>
                </c:pt>
                <c:pt idx="21973">
                  <c:v>41095.083333333336</c:v>
                </c:pt>
                <c:pt idx="21974">
                  <c:v>41095.125</c:v>
                </c:pt>
                <c:pt idx="21975">
                  <c:v>41095.166666666664</c:v>
                </c:pt>
                <c:pt idx="21976">
                  <c:v>41095.208333333336</c:v>
                </c:pt>
                <c:pt idx="21977">
                  <c:v>41095.25</c:v>
                </c:pt>
                <c:pt idx="21978">
                  <c:v>41095.291666666664</c:v>
                </c:pt>
                <c:pt idx="21979">
                  <c:v>41095.333333333336</c:v>
                </c:pt>
                <c:pt idx="21980">
                  <c:v>41095.375</c:v>
                </c:pt>
                <c:pt idx="21981">
                  <c:v>41095.416666666664</c:v>
                </c:pt>
                <c:pt idx="21982">
                  <c:v>41095.458333333336</c:v>
                </c:pt>
                <c:pt idx="21983">
                  <c:v>41095.5</c:v>
                </c:pt>
                <c:pt idx="21984">
                  <c:v>41095.541666666664</c:v>
                </c:pt>
                <c:pt idx="21985">
                  <c:v>41095.583333333336</c:v>
                </c:pt>
                <c:pt idx="21986">
                  <c:v>41095.625</c:v>
                </c:pt>
                <c:pt idx="21987">
                  <c:v>41095.666666666664</c:v>
                </c:pt>
                <c:pt idx="21988">
                  <c:v>41095.708333333336</c:v>
                </c:pt>
                <c:pt idx="21989">
                  <c:v>41095.75</c:v>
                </c:pt>
                <c:pt idx="21990">
                  <c:v>41095.791666666664</c:v>
                </c:pt>
                <c:pt idx="21991">
                  <c:v>41095.833333333336</c:v>
                </c:pt>
                <c:pt idx="21992">
                  <c:v>41095.875</c:v>
                </c:pt>
                <c:pt idx="21993">
                  <c:v>41095.916666666664</c:v>
                </c:pt>
                <c:pt idx="21994">
                  <c:v>41095.958333333336</c:v>
                </c:pt>
                <c:pt idx="21995">
                  <c:v>41096</c:v>
                </c:pt>
                <c:pt idx="21996">
                  <c:v>41096.041666666664</c:v>
                </c:pt>
                <c:pt idx="21997">
                  <c:v>41096.083333333336</c:v>
                </c:pt>
                <c:pt idx="21998">
                  <c:v>41096.125</c:v>
                </c:pt>
                <c:pt idx="21999">
                  <c:v>41096.166666666664</c:v>
                </c:pt>
                <c:pt idx="22000">
                  <c:v>41096.208333333336</c:v>
                </c:pt>
                <c:pt idx="22001">
                  <c:v>41096.25</c:v>
                </c:pt>
                <c:pt idx="22002">
                  <c:v>41096.291666666664</c:v>
                </c:pt>
                <c:pt idx="22003">
                  <c:v>41096.333333333336</c:v>
                </c:pt>
                <c:pt idx="22004">
                  <c:v>41096.375</c:v>
                </c:pt>
                <c:pt idx="22005">
                  <c:v>41096.416666666664</c:v>
                </c:pt>
                <c:pt idx="22006">
                  <c:v>41096.458333333336</c:v>
                </c:pt>
                <c:pt idx="22007">
                  <c:v>41096.5</c:v>
                </c:pt>
                <c:pt idx="22008">
                  <c:v>41096.541666666664</c:v>
                </c:pt>
                <c:pt idx="22009">
                  <c:v>41096.583333333336</c:v>
                </c:pt>
                <c:pt idx="22010">
                  <c:v>41096.625</c:v>
                </c:pt>
                <c:pt idx="22011">
                  <c:v>41096.666666666664</c:v>
                </c:pt>
                <c:pt idx="22012">
                  <c:v>41096.708333333336</c:v>
                </c:pt>
                <c:pt idx="22013">
                  <c:v>41096.75</c:v>
                </c:pt>
                <c:pt idx="22014">
                  <c:v>41096.791666666664</c:v>
                </c:pt>
                <c:pt idx="22015">
                  <c:v>41096.833333333336</c:v>
                </c:pt>
                <c:pt idx="22016">
                  <c:v>41096.875</c:v>
                </c:pt>
                <c:pt idx="22017">
                  <c:v>41096.916666666664</c:v>
                </c:pt>
                <c:pt idx="22018">
                  <c:v>41096.958333333336</c:v>
                </c:pt>
                <c:pt idx="22019">
                  <c:v>41097</c:v>
                </c:pt>
                <c:pt idx="22020">
                  <c:v>41097.041666666664</c:v>
                </c:pt>
                <c:pt idx="22021">
                  <c:v>41097.083333333336</c:v>
                </c:pt>
                <c:pt idx="22022">
                  <c:v>41097.125</c:v>
                </c:pt>
                <c:pt idx="22023">
                  <c:v>41097.166666666664</c:v>
                </c:pt>
                <c:pt idx="22024">
                  <c:v>41097.208333333336</c:v>
                </c:pt>
                <c:pt idx="22025">
                  <c:v>41097.25</c:v>
                </c:pt>
                <c:pt idx="22026">
                  <c:v>41097.291666666664</c:v>
                </c:pt>
                <c:pt idx="22027">
                  <c:v>41097.333333333336</c:v>
                </c:pt>
                <c:pt idx="22028">
                  <c:v>41097.375</c:v>
                </c:pt>
                <c:pt idx="22029">
                  <c:v>41097.416666666664</c:v>
                </c:pt>
                <c:pt idx="22030">
                  <c:v>41097.458333333336</c:v>
                </c:pt>
                <c:pt idx="22031">
                  <c:v>41097.5</c:v>
                </c:pt>
                <c:pt idx="22032">
                  <c:v>41097.541666666664</c:v>
                </c:pt>
                <c:pt idx="22033">
                  <c:v>41097.583333333336</c:v>
                </c:pt>
                <c:pt idx="22034">
                  <c:v>41097.625</c:v>
                </c:pt>
                <c:pt idx="22035">
                  <c:v>41097.666666666664</c:v>
                </c:pt>
                <c:pt idx="22036">
                  <c:v>41097.708333333336</c:v>
                </c:pt>
                <c:pt idx="22037">
                  <c:v>41097.75</c:v>
                </c:pt>
                <c:pt idx="22038">
                  <c:v>41097.791666666664</c:v>
                </c:pt>
                <c:pt idx="22039">
                  <c:v>41097.833333333336</c:v>
                </c:pt>
                <c:pt idx="22040">
                  <c:v>41097.875</c:v>
                </c:pt>
                <c:pt idx="22041">
                  <c:v>41097.916666666664</c:v>
                </c:pt>
                <c:pt idx="22042">
                  <c:v>41097.958333333336</c:v>
                </c:pt>
                <c:pt idx="22043">
                  <c:v>41098</c:v>
                </c:pt>
                <c:pt idx="22044">
                  <c:v>41098.041666666664</c:v>
                </c:pt>
                <c:pt idx="22045">
                  <c:v>41098.083333333336</c:v>
                </c:pt>
                <c:pt idx="22046">
                  <c:v>41098.125</c:v>
                </c:pt>
                <c:pt idx="22047">
                  <c:v>41098.166666666664</c:v>
                </c:pt>
                <c:pt idx="22048">
                  <c:v>41098.208333333336</c:v>
                </c:pt>
                <c:pt idx="22049">
                  <c:v>41098.25</c:v>
                </c:pt>
                <c:pt idx="22050">
                  <c:v>41098.291666666664</c:v>
                </c:pt>
                <c:pt idx="22051">
                  <c:v>41098.333333333336</c:v>
                </c:pt>
                <c:pt idx="22052">
                  <c:v>41098.375</c:v>
                </c:pt>
                <c:pt idx="22053">
                  <c:v>41098.416666666664</c:v>
                </c:pt>
                <c:pt idx="22054">
                  <c:v>41098.458333333336</c:v>
                </c:pt>
                <c:pt idx="22055">
                  <c:v>41098.5</c:v>
                </c:pt>
                <c:pt idx="22056">
                  <c:v>41098.541666666664</c:v>
                </c:pt>
                <c:pt idx="22057">
                  <c:v>41098.583333333336</c:v>
                </c:pt>
                <c:pt idx="22058">
                  <c:v>41098.625</c:v>
                </c:pt>
                <c:pt idx="22059">
                  <c:v>41098.666666666664</c:v>
                </c:pt>
                <c:pt idx="22060">
                  <c:v>41098.708333333336</c:v>
                </c:pt>
                <c:pt idx="22061">
                  <c:v>41098.75</c:v>
                </c:pt>
                <c:pt idx="22062">
                  <c:v>41098.791666666664</c:v>
                </c:pt>
                <c:pt idx="22063">
                  <c:v>41098.833333333336</c:v>
                </c:pt>
                <c:pt idx="22064">
                  <c:v>41098.875</c:v>
                </c:pt>
                <c:pt idx="22065">
                  <c:v>41098.916666666664</c:v>
                </c:pt>
                <c:pt idx="22066">
                  <c:v>41098.958333333336</c:v>
                </c:pt>
                <c:pt idx="22067">
                  <c:v>41099</c:v>
                </c:pt>
                <c:pt idx="22068">
                  <c:v>41099.041666666664</c:v>
                </c:pt>
                <c:pt idx="22069">
                  <c:v>41099.083333333336</c:v>
                </c:pt>
                <c:pt idx="22070">
                  <c:v>41099.125</c:v>
                </c:pt>
                <c:pt idx="22071">
                  <c:v>41099.166666666664</c:v>
                </c:pt>
                <c:pt idx="22072">
                  <c:v>41099.208333333336</c:v>
                </c:pt>
                <c:pt idx="22073">
                  <c:v>41099.25</c:v>
                </c:pt>
                <c:pt idx="22074">
                  <c:v>41099.291666666664</c:v>
                </c:pt>
                <c:pt idx="22075">
                  <c:v>41099.333333333336</c:v>
                </c:pt>
                <c:pt idx="22076">
                  <c:v>41099.375</c:v>
                </c:pt>
                <c:pt idx="22077">
                  <c:v>41099.416666666664</c:v>
                </c:pt>
                <c:pt idx="22078">
                  <c:v>41099.458333333336</c:v>
                </c:pt>
                <c:pt idx="22079">
                  <c:v>41099.5</c:v>
                </c:pt>
                <c:pt idx="22080">
                  <c:v>41099.541666666664</c:v>
                </c:pt>
                <c:pt idx="22081">
                  <c:v>41099.583333333336</c:v>
                </c:pt>
                <c:pt idx="22082">
                  <c:v>41099.625</c:v>
                </c:pt>
                <c:pt idx="22083">
                  <c:v>41099.666666666664</c:v>
                </c:pt>
                <c:pt idx="22084">
                  <c:v>41099.708333333336</c:v>
                </c:pt>
                <c:pt idx="22085">
                  <c:v>41099.75</c:v>
                </c:pt>
                <c:pt idx="22086">
                  <c:v>41099.791666666664</c:v>
                </c:pt>
                <c:pt idx="22087">
                  <c:v>41099.833333333336</c:v>
                </c:pt>
                <c:pt idx="22088">
                  <c:v>41099.875</c:v>
                </c:pt>
                <c:pt idx="22089">
                  <c:v>41099.916666666664</c:v>
                </c:pt>
                <c:pt idx="22090">
                  <c:v>41099.958333333336</c:v>
                </c:pt>
                <c:pt idx="22091">
                  <c:v>41100</c:v>
                </c:pt>
                <c:pt idx="22092">
                  <c:v>41100.041666666664</c:v>
                </c:pt>
                <c:pt idx="22093">
                  <c:v>41100.083333333336</c:v>
                </c:pt>
                <c:pt idx="22094">
                  <c:v>41100.125</c:v>
                </c:pt>
                <c:pt idx="22095">
                  <c:v>41100.166666666664</c:v>
                </c:pt>
                <c:pt idx="22096">
                  <c:v>41100.208333333336</c:v>
                </c:pt>
                <c:pt idx="22097">
                  <c:v>41100.25</c:v>
                </c:pt>
                <c:pt idx="22098">
                  <c:v>41100.291666666664</c:v>
                </c:pt>
                <c:pt idx="22099">
                  <c:v>41100.333333333336</c:v>
                </c:pt>
                <c:pt idx="22100">
                  <c:v>41100.375</c:v>
                </c:pt>
                <c:pt idx="22101">
                  <c:v>41100.416666666664</c:v>
                </c:pt>
                <c:pt idx="22102">
                  <c:v>41100.458333333336</c:v>
                </c:pt>
                <c:pt idx="22103">
                  <c:v>41100.5</c:v>
                </c:pt>
                <c:pt idx="22104">
                  <c:v>41100.541666666664</c:v>
                </c:pt>
                <c:pt idx="22105">
                  <c:v>41100.583333333336</c:v>
                </c:pt>
                <c:pt idx="22106">
                  <c:v>41100.625</c:v>
                </c:pt>
                <c:pt idx="22107">
                  <c:v>41100.666666666664</c:v>
                </c:pt>
                <c:pt idx="22108">
                  <c:v>41100.708333333336</c:v>
                </c:pt>
                <c:pt idx="22109">
                  <c:v>41100.75</c:v>
                </c:pt>
                <c:pt idx="22110">
                  <c:v>41100.791666666664</c:v>
                </c:pt>
                <c:pt idx="22111">
                  <c:v>41100.833333333336</c:v>
                </c:pt>
                <c:pt idx="22112">
                  <c:v>41100.875</c:v>
                </c:pt>
                <c:pt idx="22113">
                  <c:v>41100.916666666664</c:v>
                </c:pt>
                <c:pt idx="22114">
                  <c:v>41100.958333333336</c:v>
                </c:pt>
                <c:pt idx="22115">
                  <c:v>41101</c:v>
                </c:pt>
                <c:pt idx="22116">
                  <c:v>41101.041666666664</c:v>
                </c:pt>
                <c:pt idx="22117">
                  <c:v>41101.083333333336</c:v>
                </c:pt>
                <c:pt idx="22118">
                  <c:v>41101.125</c:v>
                </c:pt>
                <c:pt idx="22119">
                  <c:v>41101.166666666664</c:v>
                </c:pt>
                <c:pt idx="22120">
                  <c:v>41101.208333333336</c:v>
                </c:pt>
                <c:pt idx="22121">
                  <c:v>41101.25</c:v>
                </c:pt>
                <c:pt idx="22122">
                  <c:v>41101.291666666664</c:v>
                </c:pt>
                <c:pt idx="22123">
                  <c:v>41101.333333333336</c:v>
                </c:pt>
                <c:pt idx="22124">
                  <c:v>41101.375</c:v>
                </c:pt>
                <c:pt idx="22125">
                  <c:v>41101.416666666664</c:v>
                </c:pt>
                <c:pt idx="22126">
                  <c:v>41101.458333333336</c:v>
                </c:pt>
                <c:pt idx="22127">
                  <c:v>41101.5</c:v>
                </c:pt>
                <c:pt idx="22128">
                  <c:v>41101.541666666664</c:v>
                </c:pt>
                <c:pt idx="22129">
                  <c:v>41101.583333333336</c:v>
                </c:pt>
                <c:pt idx="22130">
                  <c:v>41101.625</c:v>
                </c:pt>
                <c:pt idx="22131">
                  <c:v>41101.666666666664</c:v>
                </c:pt>
                <c:pt idx="22132">
                  <c:v>41101.708333333336</c:v>
                </c:pt>
                <c:pt idx="22133">
                  <c:v>41101.75</c:v>
                </c:pt>
                <c:pt idx="22134">
                  <c:v>41101.791666666664</c:v>
                </c:pt>
                <c:pt idx="22135">
                  <c:v>41101.833333333336</c:v>
                </c:pt>
                <c:pt idx="22136">
                  <c:v>41101.875</c:v>
                </c:pt>
                <c:pt idx="22137">
                  <c:v>41101.916666666664</c:v>
                </c:pt>
                <c:pt idx="22138">
                  <c:v>41101.958333333336</c:v>
                </c:pt>
                <c:pt idx="22139">
                  <c:v>41102</c:v>
                </c:pt>
                <c:pt idx="22140">
                  <c:v>41102.041666666664</c:v>
                </c:pt>
                <c:pt idx="22141">
                  <c:v>41102.083333333336</c:v>
                </c:pt>
                <c:pt idx="22142">
                  <c:v>41102.125</c:v>
                </c:pt>
                <c:pt idx="22143">
                  <c:v>41102.166666666664</c:v>
                </c:pt>
                <c:pt idx="22144">
                  <c:v>41102.208333333336</c:v>
                </c:pt>
                <c:pt idx="22145">
                  <c:v>41102.25</c:v>
                </c:pt>
                <c:pt idx="22146">
                  <c:v>41102.291666666664</c:v>
                </c:pt>
                <c:pt idx="22147">
                  <c:v>41102.333333333336</c:v>
                </c:pt>
                <c:pt idx="22148">
                  <c:v>41102.375</c:v>
                </c:pt>
                <c:pt idx="22149">
                  <c:v>41102.416666666664</c:v>
                </c:pt>
                <c:pt idx="22150">
                  <c:v>41102.458333333336</c:v>
                </c:pt>
                <c:pt idx="22151">
                  <c:v>41102.5</c:v>
                </c:pt>
                <c:pt idx="22152">
                  <c:v>41102.541666666664</c:v>
                </c:pt>
                <c:pt idx="22153">
                  <c:v>41102.583333333336</c:v>
                </c:pt>
                <c:pt idx="22154">
                  <c:v>41102.625</c:v>
                </c:pt>
                <c:pt idx="22155">
                  <c:v>41102.666666666664</c:v>
                </c:pt>
                <c:pt idx="22156">
                  <c:v>41102.708333333336</c:v>
                </c:pt>
                <c:pt idx="22157">
                  <c:v>41102.75</c:v>
                </c:pt>
                <c:pt idx="22158">
                  <c:v>41102.791666666664</c:v>
                </c:pt>
                <c:pt idx="22159">
                  <c:v>41102.833333333336</c:v>
                </c:pt>
                <c:pt idx="22160">
                  <c:v>41102.875</c:v>
                </c:pt>
                <c:pt idx="22161">
                  <c:v>41102.916666666664</c:v>
                </c:pt>
                <c:pt idx="22162">
                  <c:v>41102.958333333336</c:v>
                </c:pt>
                <c:pt idx="22163">
                  <c:v>41103</c:v>
                </c:pt>
                <c:pt idx="22164">
                  <c:v>41103.041666666664</c:v>
                </c:pt>
                <c:pt idx="22165">
                  <c:v>41103.083333333336</c:v>
                </c:pt>
                <c:pt idx="22166">
                  <c:v>41103.125</c:v>
                </c:pt>
                <c:pt idx="22167">
                  <c:v>41103.166666666664</c:v>
                </c:pt>
                <c:pt idx="22168">
                  <c:v>41103.208333333336</c:v>
                </c:pt>
                <c:pt idx="22169">
                  <c:v>41103.25</c:v>
                </c:pt>
                <c:pt idx="22170">
                  <c:v>41103.291666666664</c:v>
                </c:pt>
                <c:pt idx="22171">
                  <c:v>41103.333333333336</c:v>
                </c:pt>
                <c:pt idx="22172">
                  <c:v>41103.375</c:v>
                </c:pt>
                <c:pt idx="22173">
                  <c:v>41103.416666666664</c:v>
                </c:pt>
                <c:pt idx="22174">
                  <c:v>41103.458333333336</c:v>
                </c:pt>
                <c:pt idx="22175">
                  <c:v>41103.5</c:v>
                </c:pt>
                <c:pt idx="22176">
                  <c:v>41103.541666666664</c:v>
                </c:pt>
                <c:pt idx="22177">
                  <c:v>41103.583333333336</c:v>
                </c:pt>
                <c:pt idx="22178">
                  <c:v>41103.625</c:v>
                </c:pt>
                <c:pt idx="22179">
                  <c:v>41103.666666666664</c:v>
                </c:pt>
                <c:pt idx="22180">
                  <c:v>41103.708333333336</c:v>
                </c:pt>
                <c:pt idx="22181">
                  <c:v>41103.75</c:v>
                </c:pt>
                <c:pt idx="22182">
                  <c:v>41103.791666666664</c:v>
                </c:pt>
                <c:pt idx="22183">
                  <c:v>41103.833333333336</c:v>
                </c:pt>
                <c:pt idx="22184">
                  <c:v>41103.875</c:v>
                </c:pt>
                <c:pt idx="22185">
                  <c:v>41103.916666666664</c:v>
                </c:pt>
                <c:pt idx="22186">
                  <c:v>41103.958333333336</c:v>
                </c:pt>
                <c:pt idx="22187">
                  <c:v>41104</c:v>
                </c:pt>
                <c:pt idx="22188">
                  <c:v>41104.041666666664</c:v>
                </c:pt>
                <c:pt idx="22189">
                  <c:v>41104.083333333336</c:v>
                </c:pt>
                <c:pt idx="22190">
                  <c:v>41104.125</c:v>
                </c:pt>
                <c:pt idx="22191">
                  <c:v>41104.166666666664</c:v>
                </c:pt>
                <c:pt idx="22192">
                  <c:v>41104.208333333336</c:v>
                </c:pt>
                <c:pt idx="22193">
                  <c:v>41104.25</c:v>
                </c:pt>
                <c:pt idx="22194">
                  <c:v>41104.291666666664</c:v>
                </c:pt>
                <c:pt idx="22195">
                  <c:v>41104.333333333336</c:v>
                </c:pt>
                <c:pt idx="22196">
                  <c:v>41104.375</c:v>
                </c:pt>
                <c:pt idx="22197">
                  <c:v>41104.416666666664</c:v>
                </c:pt>
                <c:pt idx="22198">
                  <c:v>41104.458333333336</c:v>
                </c:pt>
                <c:pt idx="22199">
                  <c:v>41104.5</c:v>
                </c:pt>
                <c:pt idx="22200">
                  <c:v>41104.541666666664</c:v>
                </c:pt>
                <c:pt idx="22201">
                  <c:v>41104.583333333336</c:v>
                </c:pt>
                <c:pt idx="22202">
                  <c:v>41104.625</c:v>
                </c:pt>
                <c:pt idx="22203">
                  <c:v>41104.666666666664</c:v>
                </c:pt>
                <c:pt idx="22204">
                  <c:v>41104.708333333336</c:v>
                </c:pt>
                <c:pt idx="22205">
                  <c:v>41104.75</c:v>
                </c:pt>
                <c:pt idx="22206">
                  <c:v>41104.791666666664</c:v>
                </c:pt>
                <c:pt idx="22207">
                  <c:v>41104.833333333336</c:v>
                </c:pt>
                <c:pt idx="22208">
                  <c:v>41104.875</c:v>
                </c:pt>
                <c:pt idx="22209">
                  <c:v>41104.916666666664</c:v>
                </c:pt>
                <c:pt idx="22210">
                  <c:v>41104.958333333336</c:v>
                </c:pt>
                <c:pt idx="22211">
                  <c:v>41105</c:v>
                </c:pt>
                <c:pt idx="22212">
                  <c:v>41105.041666666664</c:v>
                </c:pt>
                <c:pt idx="22213">
                  <c:v>41105.083333333336</c:v>
                </c:pt>
                <c:pt idx="22214">
                  <c:v>41105.125</c:v>
                </c:pt>
                <c:pt idx="22215">
                  <c:v>41105.166666666664</c:v>
                </c:pt>
                <c:pt idx="22216">
                  <c:v>41105.208333333336</c:v>
                </c:pt>
                <c:pt idx="22217">
                  <c:v>41105.25</c:v>
                </c:pt>
                <c:pt idx="22218">
                  <c:v>41105.291666666664</c:v>
                </c:pt>
                <c:pt idx="22219">
                  <c:v>41105.333333333336</c:v>
                </c:pt>
                <c:pt idx="22220">
                  <c:v>41105.375</c:v>
                </c:pt>
                <c:pt idx="22221">
                  <c:v>41105.416666666664</c:v>
                </c:pt>
                <c:pt idx="22222">
                  <c:v>41105.458333333336</c:v>
                </c:pt>
                <c:pt idx="22223">
                  <c:v>41105.5</c:v>
                </c:pt>
                <c:pt idx="22224">
                  <c:v>41105.541666666664</c:v>
                </c:pt>
                <c:pt idx="22225">
                  <c:v>41105.583333333336</c:v>
                </c:pt>
                <c:pt idx="22226">
                  <c:v>41105.625</c:v>
                </c:pt>
                <c:pt idx="22227">
                  <c:v>41105.666666666664</c:v>
                </c:pt>
                <c:pt idx="22228">
                  <c:v>41105.708333333336</c:v>
                </c:pt>
                <c:pt idx="22229">
                  <c:v>41105.75</c:v>
                </c:pt>
                <c:pt idx="22230">
                  <c:v>41105.791666666664</c:v>
                </c:pt>
                <c:pt idx="22231">
                  <c:v>41105.833333333336</c:v>
                </c:pt>
                <c:pt idx="22232">
                  <c:v>41105.875</c:v>
                </c:pt>
                <c:pt idx="22233">
                  <c:v>41105.916666666664</c:v>
                </c:pt>
                <c:pt idx="22234">
                  <c:v>41105.958333333336</c:v>
                </c:pt>
                <c:pt idx="22235">
                  <c:v>41106</c:v>
                </c:pt>
                <c:pt idx="22236">
                  <c:v>41106.041666666664</c:v>
                </c:pt>
                <c:pt idx="22237">
                  <c:v>41106.083333333336</c:v>
                </c:pt>
                <c:pt idx="22238">
                  <c:v>41106.125</c:v>
                </c:pt>
                <c:pt idx="22239">
                  <c:v>41106.166666666664</c:v>
                </c:pt>
                <c:pt idx="22240">
                  <c:v>41106.208333333336</c:v>
                </c:pt>
                <c:pt idx="22241">
                  <c:v>41106.25</c:v>
                </c:pt>
                <c:pt idx="22242">
                  <c:v>41106.291666666664</c:v>
                </c:pt>
                <c:pt idx="22243">
                  <c:v>41106.333333333336</c:v>
                </c:pt>
                <c:pt idx="22244">
                  <c:v>41106.375</c:v>
                </c:pt>
                <c:pt idx="22245">
                  <c:v>41106.416666666664</c:v>
                </c:pt>
                <c:pt idx="22246">
                  <c:v>41106.458333333336</c:v>
                </c:pt>
                <c:pt idx="22247">
                  <c:v>41106.5</c:v>
                </c:pt>
                <c:pt idx="22248">
                  <c:v>41106.541666666664</c:v>
                </c:pt>
                <c:pt idx="22249">
                  <c:v>41106.583333333336</c:v>
                </c:pt>
                <c:pt idx="22250">
                  <c:v>41106.625</c:v>
                </c:pt>
                <c:pt idx="22251">
                  <c:v>41106.666666666664</c:v>
                </c:pt>
                <c:pt idx="22252">
                  <c:v>41106.708333333336</c:v>
                </c:pt>
                <c:pt idx="22253">
                  <c:v>41106.75</c:v>
                </c:pt>
                <c:pt idx="22254">
                  <c:v>41106.791666666664</c:v>
                </c:pt>
                <c:pt idx="22255">
                  <c:v>41106.833333333336</c:v>
                </c:pt>
                <c:pt idx="22256">
                  <c:v>41106.875</c:v>
                </c:pt>
                <c:pt idx="22257">
                  <c:v>41106.916666666664</c:v>
                </c:pt>
                <c:pt idx="22258">
                  <c:v>41106.958333333336</c:v>
                </c:pt>
                <c:pt idx="22259">
                  <c:v>41107</c:v>
                </c:pt>
                <c:pt idx="22260">
                  <c:v>41107.041666666664</c:v>
                </c:pt>
                <c:pt idx="22261">
                  <c:v>41107.083333333336</c:v>
                </c:pt>
                <c:pt idx="22262">
                  <c:v>41107.125</c:v>
                </c:pt>
                <c:pt idx="22263">
                  <c:v>41107.166666666664</c:v>
                </c:pt>
                <c:pt idx="22264">
                  <c:v>41107.208333333336</c:v>
                </c:pt>
                <c:pt idx="22265">
                  <c:v>41107.25</c:v>
                </c:pt>
                <c:pt idx="22266">
                  <c:v>41107.291666666664</c:v>
                </c:pt>
                <c:pt idx="22267">
                  <c:v>41107.333333333336</c:v>
                </c:pt>
                <c:pt idx="22268">
                  <c:v>41107.375</c:v>
                </c:pt>
                <c:pt idx="22269">
                  <c:v>41107.416666666664</c:v>
                </c:pt>
                <c:pt idx="22270">
                  <c:v>41107.458333333336</c:v>
                </c:pt>
                <c:pt idx="22271">
                  <c:v>41107.5</c:v>
                </c:pt>
                <c:pt idx="22272">
                  <c:v>41107.541666666664</c:v>
                </c:pt>
                <c:pt idx="22273">
                  <c:v>41107.583333333336</c:v>
                </c:pt>
                <c:pt idx="22274">
                  <c:v>41107.625</c:v>
                </c:pt>
                <c:pt idx="22275">
                  <c:v>41107.666666666664</c:v>
                </c:pt>
                <c:pt idx="22276">
                  <c:v>41107.708333333336</c:v>
                </c:pt>
                <c:pt idx="22277">
                  <c:v>41107.75</c:v>
                </c:pt>
                <c:pt idx="22278">
                  <c:v>41107.791666666664</c:v>
                </c:pt>
                <c:pt idx="22279">
                  <c:v>41107.833333333336</c:v>
                </c:pt>
                <c:pt idx="22280">
                  <c:v>41107.875</c:v>
                </c:pt>
                <c:pt idx="22281">
                  <c:v>41107.916666666664</c:v>
                </c:pt>
                <c:pt idx="22282">
                  <c:v>41107.958333333336</c:v>
                </c:pt>
                <c:pt idx="22283">
                  <c:v>41108</c:v>
                </c:pt>
                <c:pt idx="22284">
                  <c:v>41108.041666666664</c:v>
                </c:pt>
                <c:pt idx="22285">
                  <c:v>41108.083333333336</c:v>
                </c:pt>
                <c:pt idx="22286">
                  <c:v>41108.125</c:v>
                </c:pt>
                <c:pt idx="22287">
                  <c:v>41108.166666666664</c:v>
                </c:pt>
                <c:pt idx="22288">
                  <c:v>41108.208333333336</c:v>
                </c:pt>
                <c:pt idx="22289">
                  <c:v>41108.25</c:v>
                </c:pt>
                <c:pt idx="22290">
                  <c:v>41108.291666666664</c:v>
                </c:pt>
                <c:pt idx="22291">
                  <c:v>41108.333333333336</c:v>
                </c:pt>
                <c:pt idx="22292">
                  <c:v>41108.375</c:v>
                </c:pt>
                <c:pt idx="22293">
                  <c:v>41108.416666666664</c:v>
                </c:pt>
                <c:pt idx="22294">
                  <c:v>41108.458333333336</c:v>
                </c:pt>
                <c:pt idx="22295">
                  <c:v>41108.5</c:v>
                </c:pt>
                <c:pt idx="22296">
                  <c:v>41108.541666666664</c:v>
                </c:pt>
                <c:pt idx="22297">
                  <c:v>41108.583333333336</c:v>
                </c:pt>
                <c:pt idx="22298">
                  <c:v>41108.625</c:v>
                </c:pt>
                <c:pt idx="22299">
                  <c:v>41108.666666666664</c:v>
                </c:pt>
                <c:pt idx="22300">
                  <c:v>41108.708333333336</c:v>
                </c:pt>
                <c:pt idx="22301">
                  <c:v>41108.75</c:v>
                </c:pt>
                <c:pt idx="22302">
                  <c:v>41108.791666666664</c:v>
                </c:pt>
                <c:pt idx="22303">
                  <c:v>41108.833333333336</c:v>
                </c:pt>
                <c:pt idx="22304">
                  <c:v>41108.875</c:v>
                </c:pt>
                <c:pt idx="22305">
                  <c:v>41108.916666666664</c:v>
                </c:pt>
                <c:pt idx="22306">
                  <c:v>41108.958333333336</c:v>
                </c:pt>
                <c:pt idx="22307">
                  <c:v>41109</c:v>
                </c:pt>
                <c:pt idx="22308">
                  <c:v>41109.041666666664</c:v>
                </c:pt>
                <c:pt idx="22309">
                  <c:v>41109.083333333336</c:v>
                </c:pt>
                <c:pt idx="22310">
                  <c:v>41109.125</c:v>
                </c:pt>
                <c:pt idx="22311">
                  <c:v>41109.166666666664</c:v>
                </c:pt>
                <c:pt idx="22312">
                  <c:v>41109.208333333336</c:v>
                </c:pt>
                <c:pt idx="22313">
                  <c:v>41109.25</c:v>
                </c:pt>
                <c:pt idx="22314">
                  <c:v>41109.291666666664</c:v>
                </c:pt>
                <c:pt idx="22315">
                  <c:v>41109.333333333336</c:v>
                </c:pt>
                <c:pt idx="22316">
                  <c:v>41109.375</c:v>
                </c:pt>
                <c:pt idx="22317">
                  <c:v>41109.416666666664</c:v>
                </c:pt>
                <c:pt idx="22318">
                  <c:v>41109.458333333336</c:v>
                </c:pt>
                <c:pt idx="22319">
                  <c:v>41109.5</c:v>
                </c:pt>
                <c:pt idx="22320">
                  <c:v>41109.541666666664</c:v>
                </c:pt>
                <c:pt idx="22321">
                  <c:v>41109.583333333336</c:v>
                </c:pt>
                <c:pt idx="22322">
                  <c:v>41109.625</c:v>
                </c:pt>
                <c:pt idx="22323">
                  <c:v>41109.666666666664</c:v>
                </c:pt>
                <c:pt idx="22324">
                  <c:v>41109.708333333336</c:v>
                </c:pt>
                <c:pt idx="22325">
                  <c:v>41109.75</c:v>
                </c:pt>
                <c:pt idx="22326">
                  <c:v>41109.791666666664</c:v>
                </c:pt>
                <c:pt idx="22327">
                  <c:v>41109.833333333336</c:v>
                </c:pt>
                <c:pt idx="22328">
                  <c:v>41109.875</c:v>
                </c:pt>
                <c:pt idx="22329">
                  <c:v>41109.916666666664</c:v>
                </c:pt>
                <c:pt idx="22330">
                  <c:v>41109.958333333336</c:v>
                </c:pt>
                <c:pt idx="22331">
                  <c:v>41110</c:v>
                </c:pt>
                <c:pt idx="22332">
                  <c:v>41110.041666666664</c:v>
                </c:pt>
                <c:pt idx="22333">
                  <c:v>41110.083333333336</c:v>
                </c:pt>
                <c:pt idx="22334">
                  <c:v>41110.125</c:v>
                </c:pt>
                <c:pt idx="22335">
                  <c:v>41110.166666666664</c:v>
                </c:pt>
                <c:pt idx="22336">
                  <c:v>41110.208333333336</c:v>
                </c:pt>
                <c:pt idx="22337">
                  <c:v>41110.25</c:v>
                </c:pt>
                <c:pt idx="22338">
                  <c:v>41110.291666666664</c:v>
                </c:pt>
                <c:pt idx="22339">
                  <c:v>41110.333333333336</c:v>
                </c:pt>
                <c:pt idx="22340">
                  <c:v>41110.375</c:v>
                </c:pt>
                <c:pt idx="22341">
                  <c:v>41110.416666666664</c:v>
                </c:pt>
                <c:pt idx="22342">
                  <c:v>41110.458333333336</c:v>
                </c:pt>
                <c:pt idx="22343">
                  <c:v>41110.5</c:v>
                </c:pt>
                <c:pt idx="22344">
                  <c:v>41110.541666666664</c:v>
                </c:pt>
                <c:pt idx="22345">
                  <c:v>41110.583333333336</c:v>
                </c:pt>
                <c:pt idx="22346">
                  <c:v>41110.625</c:v>
                </c:pt>
                <c:pt idx="22347">
                  <c:v>41110.666666666664</c:v>
                </c:pt>
                <c:pt idx="22348">
                  <c:v>41110.708333333336</c:v>
                </c:pt>
                <c:pt idx="22349">
                  <c:v>41110.75</c:v>
                </c:pt>
                <c:pt idx="22350">
                  <c:v>41110.791666666664</c:v>
                </c:pt>
                <c:pt idx="22351">
                  <c:v>41110.833333333336</c:v>
                </c:pt>
                <c:pt idx="22352">
                  <c:v>41110.875</c:v>
                </c:pt>
                <c:pt idx="22353">
                  <c:v>41110.916666666664</c:v>
                </c:pt>
                <c:pt idx="22354">
                  <c:v>41110.958333333336</c:v>
                </c:pt>
                <c:pt idx="22355">
                  <c:v>41111</c:v>
                </c:pt>
                <c:pt idx="22356">
                  <c:v>41111.041666666664</c:v>
                </c:pt>
                <c:pt idx="22357">
                  <c:v>41111.083333333336</c:v>
                </c:pt>
                <c:pt idx="22358">
                  <c:v>41111.125</c:v>
                </c:pt>
                <c:pt idx="22359">
                  <c:v>41111.166666666664</c:v>
                </c:pt>
                <c:pt idx="22360">
                  <c:v>41111.208333333336</c:v>
                </c:pt>
                <c:pt idx="22361">
                  <c:v>41111.25</c:v>
                </c:pt>
                <c:pt idx="22362">
                  <c:v>41111.291666666664</c:v>
                </c:pt>
                <c:pt idx="22363">
                  <c:v>41111.333333333336</c:v>
                </c:pt>
                <c:pt idx="22364">
                  <c:v>41111.375</c:v>
                </c:pt>
                <c:pt idx="22365">
                  <c:v>41111.416666666664</c:v>
                </c:pt>
                <c:pt idx="22366">
                  <c:v>41111.458333333336</c:v>
                </c:pt>
                <c:pt idx="22367">
                  <c:v>41111.5</c:v>
                </c:pt>
                <c:pt idx="22368">
                  <c:v>41111.541666666664</c:v>
                </c:pt>
                <c:pt idx="22369">
                  <c:v>41111.583333333336</c:v>
                </c:pt>
                <c:pt idx="22370">
                  <c:v>41111.625</c:v>
                </c:pt>
                <c:pt idx="22371">
                  <c:v>41111.666666666664</c:v>
                </c:pt>
                <c:pt idx="22372">
                  <c:v>41111.708333333336</c:v>
                </c:pt>
                <c:pt idx="22373">
                  <c:v>41111.75</c:v>
                </c:pt>
                <c:pt idx="22374">
                  <c:v>41111.791666666664</c:v>
                </c:pt>
                <c:pt idx="22375">
                  <c:v>41111.833333333336</c:v>
                </c:pt>
                <c:pt idx="22376">
                  <c:v>41111.875</c:v>
                </c:pt>
                <c:pt idx="22377">
                  <c:v>41111.916666666664</c:v>
                </c:pt>
                <c:pt idx="22378">
                  <c:v>41111.958333333336</c:v>
                </c:pt>
                <c:pt idx="22379">
                  <c:v>41112</c:v>
                </c:pt>
                <c:pt idx="22380">
                  <c:v>41112.041666666664</c:v>
                </c:pt>
                <c:pt idx="22381">
                  <c:v>41112.083333333336</c:v>
                </c:pt>
                <c:pt idx="22382">
                  <c:v>41112.125</c:v>
                </c:pt>
                <c:pt idx="22383">
                  <c:v>41112.166666666664</c:v>
                </c:pt>
                <c:pt idx="22384">
                  <c:v>41112.208333333336</c:v>
                </c:pt>
                <c:pt idx="22385">
                  <c:v>41112.25</c:v>
                </c:pt>
                <c:pt idx="22386">
                  <c:v>41112.291666666664</c:v>
                </c:pt>
                <c:pt idx="22387">
                  <c:v>41112.333333333336</c:v>
                </c:pt>
                <c:pt idx="22388">
                  <c:v>41112.375</c:v>
                </c:pt>
                <c:pt idx="22389">
                  <c:v>41112.416666666664</c:v>
                </c:pt>
                <c:pt idx="22390">
                  <c:v>41112.458333333336</c:v>
                </c:pt>
                <c:pt idx="22391">
                  <c:v>41112.5</c:v>
                </c:pt>
                <c:pt idx="22392">
                  <c:v>41112.541666666664</c:v>
                </c:pt>
                <c:pt idx="22393">
                  <c:v>41112.583333333336</c:v>
                </c:pt>
                <c:pt idx="22394">
                  <c:v>41112.625</c:v>
                </c:pt>
                <c:pt idx="22395">
                  <c:v>41112.666666666664</c:v>
                </c:pt>
                <c:pt idx="22396">
                  <c:v>41112.708333333336</c:v>
                </c:pt>
                <c:pt idx="22397">
                  <c:v>41112.75</c:v>
                </c:pt>
                <c:pt idx="22398">
                  <c:v>41112.791666666664</c:v>
                </c:pt>
                <c:pt idx="22399">
                  <c:v>41112.833333333336</c:v>
                </c:pt>
                <c:pt idx="22400">
                  <c:v>41112.875</c:v>
                </c:pt>
                <c:pt idx="22401">
                  <c:v>41112.916666666664</c:v>
                </c:pt>
                <c:pt idx="22402">
                  <c:v>41112.958333333336</c:v>
                </c:pt>
                <c:pt idx="22403">
                  <c:v>41113</c:v>
                </c:pt>
                <c:pt idx="22404">
                  <c:v>41113.041666666664</c:v>
                </c:pt>
                <c:pt idx="22405">
                  <c:v>41113.083333333336</c:v>
                </c:pt>
                <c:pt idx="22406">
                  <c:v>41113.125</c:v>
                </c:pt>
                <c:pt idx="22407">
                  <c:v>41113.166666666664</c:v>
                </c:pt>
                <c:pt idx="22408">
                  <c:v>41113.208333333336</c:v>
                </c:pt>
                <c:pt idx="22409">
                  <c:v>41113.25</c:v>
                </c:pt>
                <c:pt idx="22410">
                  <c:v>41113.291666666664</c:v>
                </c:pt>
                <c:pt idx="22411">
                  <c:v>41113.333333333336</c:v>
                </c:pt>
                <c:pt idx="22412">
                  <c:v>41113.375</c:v>
                </c:pt>
                <c:pt idx="22413">
                  <c:v>41113.416666666664</c:v>
                </c:pt>
                <c:pt idx="22414">
                  <c:v>41113.458333333336</c:v>
                </c:pt>
                <c:pt idx="22415">
                  <c:v>41113.5</c:v>
                </c:pt>
                <c:pt idx="22416">
                  <c:v>41113.541666666664</c:v>
                </c:pt>
                <c:pt idx="22417">
                  <c:v>41113.583333333336</c:v>
                </c:pt>
                <c:pt idx="22418">
                  <c:v>41113.625</c:v>
                </c:pt>
                <c:pt idx="22419">
                  <c:v>41113.666666666664</c:v>
                </c:pt>
                <c:pt idx="22420">
                  <c:v>41113.708333333336</c:v>
                </c:pt>
                <c:pt idx="22421">
                  <c:v>41113.75</c:v>
                </c:pt>
                <c:pt idx="22422">
                  <c:v>41113.791666666664</c:v>
                </c:pt>
                <c:pt idx="22423">
                  <c:v>41113.833333333336</c:v>
                </c:pt>
                <c:pt idx="22424">
                  <c:v>41113.875</c:v>
                </c:pt>
                <c:pt idx="22425">
                  <c:v>41113.916666666664</c:v>
                </c:pt>
                <c:pt idx="22426">
                  <c:v>41113.958333333336</c:v>
                </c:pt>
                <c:pt idx="22427">
                  <c:v>41114</c:v>
                </c:pt>
                <c:pt idx="22428">
                  <c:v>41114.041666666664</c:v>
                </c:pt>
                <c:pt idx="22429">
                  <c:v>41114.083333333336</c:v>
                </c:pt>
                <c:pt idx="22430">
                  <c:v>41114.125</c:v>
                </c:pt>
                <c:pt idx="22431">
                  <c:v>41114.166666666664</c:v>
                </c:pt>
                <c:pt idx="22432">
                  <c:v>41114.208333333336</c:v>
                </c:pt>
                <c:pt idx="22433">
                  <c:v>41114.25</c:v>
                </c:pt>
                <c:pt idx="22434">
                  <c:v>41114.291666666664</c:v>
                </c:pt>
                <c:pt idx="22435">
                  <c:v>41114.333333333336</c:v>
                </c:pt>
                <c:pt idx="22436">
                  <c:v>41114.375</c:v>
                </c:pt>
                <c:pt idx="22437">
                  <c:v>41114.416666666664</c:v>
                </c:pt>
                <c:pt idx="22438">
                  <c:v>41114.458333333336</c:v>
                </c:pt>
                <c:pt idx="22439">
                  <c:v>41114.5</c:v>
                </c:pt>
                <c:pt idx="22440">
                  <c:v>41114.541666666664</c:v>
                </c:pt>
                <c:pt idx="22441">
                  <c:v>41114.583333333336</c:v>
                </c:pt>
                <c:pt idx="22442">
                  <c:v>41114.625</c:v>
                </c:pt>
                <c:pt idx="22443">
                  <c:v>41114.666666666664</c:v>
                </c:pt>
                <c:pt idx="22444">
                  <c:v>41114.708333333336</c:v>
                </c:pt>
                <c:pt idx="22445">
                  <c:v>41114.75</c:v>
                </c:pt>
                <c:pt idx="22446">
                  <c:v>41114.791666666664</c:v>
                </c:pt>
                <c:pt idx="22447">
                  <c:v>41114.833333333336</c:v>
                </c:pt>
                <c:pt idx="22448">
                  <c:v>41114.875</c:v>
                </c:pt>
                <c:pt idx="22449">
                  <c:v>41114.916666666664</c:v>
                </c:pt>
                <c:pt idx="22450">
                  <c:v>41114.958333333336</c:v>
                </c:pt>
                <c:pt idx="22451">
                  <c:v>41115</c:v>
                </c:pt>
                <c:pt idx="22452">
                  <c:v>41115.041666666664</c:v>
                </c:pt>
                <c:pt idx="22453">
                  <c:v>41115.083333333336</c:v>
                </c:pt>
                <c:pt idx="22454">
                  <c:v>41115.125</c:v>
                </c:pt>
                <c:pt idx="22455">
                  <c:v>41115.166666666664</c:v>
                </c:pt>
                <c:pt idx="22456">
                  <c:v>41115.208333333336</c:v>
                </c:pt>
                <c:pt idx="22457">
                  <c:v>41115.25</c:v>
                </c:pt>
                <c:pt idx="22458">
                  <c:v>41115.291666666664</c:v>
                </c:pt>
                <c:pt idx="22459">
                  <c:v>41115.333333333336</c:v>
                </c:pt>
                <c:pt idx="22460">
                  <c:v>41115.375</c:v>
                </c:pt>
                <c:pt idx="22461">
                  <c:v>41115.416666666664</c:v>
                </c:pt>
                <c:pt idx="22462">
                  <c:v>41115.458333333336</c:v>
                </c:pt>
                <c:pt idx="22463">
                  <c:v>41115.5</c:v>
                </c:pt>
                <c:pt idx="22464">
                  <c:v>41115.541666666664</c:v>
                </c:pt>
                <c:pt idx="22465">
                  <c:v>41115.583333333336</c:v>
                </c:pt>
                <c:pt idx="22466">
                  <c:v>41115.625</c:v>
                </c:pt>
                <c:pt idx="22467">
                  <c:v>41115.666666666664</c:v>
                </c:pt>
                <c:pt idx="22468">
                  <c:v>41115.708333333336</c:v>
                </c:pt>
                <c:pt idx="22469">
                  <c:v>41115.75</c:v>
                </c:pt>
                <c:pt idx="22470">
                  <c:v>41115.791666666664</c:v>
                </c:pt>
                <c:pt idx="22471">
                  <c:v>41115.833333333336</c:v>
                </c:pt>
                <c:pt idx="22472">
                  <c:v>41115.875</c:v>
                </c:pt>
                <c:pt idx="22473">
                  <c:v>41115.916666666664</c:v>
                </c:pt>
                <c:pt idx="22474">
                  <c:v>41115.958333333336</c:v>
                </c:pt>
                <c:pt idx="22475">
                  <c:v>41116</c:v>
                </c:pt>
                <c:pt idx="22476">
                  <c:v>41116.041666666664</c:v>
                </c:pt>
                <c:pt idx="22477">
                  <c:v>41116.083333333336</c:v>
                </c:pt>
                <c:pt idx="22478">
                  <c:v>41116.125</c:v>
                </c:pt>
                <c:pt idx="22479">
                  <c:v>41116.166666666664</c:v>
                </c:pt>
                <c:pt idx="22480">
                  <c:v>41116.208333333336</c:v>
                </c:pt>
                <c:pt idx="22481">
                  <c:v>41116.25</c:v>
                </c:pt>
                <c:pt idx="22482">
                  <c:v>41116.291666666664</c:v>
                </c:pt>
                <c:pt idx="22483">
                  <c:v>41116.333333333336</c:v>
                </c:pt>
                <c:pt idx="22484">
                  <c:v>41116.375</c:v>
                </c:pt>
                <c:pt idx="22485">
                  <c:v>41116.416666666664</c:v>
                </c:pt>
                <c:pt idx="22486">
                  <c:v>41116.458333333336</c:v>
                </c:pt>
                <c:pt idx="22487">
                  <c:v>41116.5</c:v>
                </c:pt>
                <c:pt idx="22488">
                  <c:v>41116.541666666664</c:v>
                </c:pt>
                <c:pt idx="22489">
                  <c:v>41116.583333333336</c:v>
                </c:pt>
                <c:pt idx="22490">
                  <c:v>41116.625</c:v>
                </c:pt>
                <c:pt idx="22491">
                  <c:v>41116.666666666664</c:v>
                </c:pt>
                <c:pt idx="22492">
                  <c:v>41116.708333333336</c:v>
                </c:pt>
                <c:pt idx="22493">
                  <c:v>41116.75</c:v>
                </c:pt>
                <c:pt idx="22494">
                  <c:v>41116.791666666664</c:v>
                </c:pt>
                <c:pt idx="22495">
                  <c:v>41116.833333333336</c:v>
                </c:pt>
                <c:pt idx="22496">
                  <c:v>41116.875</c:v>
                </c:pt>
                <c:pt idx="22497">
                  <c:v>41116.916666666664</c:v>
                </c:pt>
                <c:pt idx="22498">
                  <c:v>41116.958333333336</c:v>
                </c:pt>
                <c:pt idx="22499">
                  <c:v>41117</c:v>
                </c:pt>
                <c:pt idx="22500">
                  <c:v>41117.041666666664</c:v>
                </c:pt>
                <c:pt idx="22501">
                  <c:v>41117.083333333336</c:v>
                </c:pt>
                <c:pt idx="22502">
                  <c:v>41117.125</c:v>
                </c:pt>
                <c:pt idx="22503">
                  <c:v>41117.166666666664</c:v>
                </c:pt>
                <c:pt idx="22504">
                  <c:v>41117.208333333336</c:v>
                </c:pt>
                <c:pt idx="22505">
                  <c:v>41117.25</c:v>
                </c:pt>
                <c:pt idx="22506">
                  <c:v>41117.291666666664</c:v>
                </c:pt>
                <c:pt idx="22507">
                  <c:v>41117.333333333336</c:v>
                </c:pt>
                <c:pt idx="22508">
                  <c:v>41117.375</c:v>
                </c:pt>
                <c:pt idx="22509">
                  <c:v>41117.416666666664</c:v>
                </c:pt>
                <c:pt idx="22510">
                  <c:v>41117.458333333336</c:v>
                </c:pt>
                <c:pt idx="22511">
                  <c:v>41117.5</c:v>
                </c:pt>
                <c:pt idx="22512">
                  <c:v>41117.541666666664</c:v>
                </c:pt>
                <c:pt idx="22513">
                  <c:v>41117.583333333336</c:v>
                </c:pt>
                <c:pt idx="22514">
                  <c:v>41117.625</c:v>
                </c:pt>
                <c:pt idx="22515">
                  <c:v>41117.666666666664</c:v>
                </c:pt>
                <c:pt idx="22516">
                  <c:v>41117.708333333336</c:v>
                </c:pt>
                <c:pt idx="22517">
                  <c:v>41117.75</c:v>
                </c:pt>
                <c:pt idx="22518">
                  <c:v>41117.791666666664</c:v>
                </c:pt>
                <c:pt idx="22519">
                  <c:v>41117.833333333336</c:v>
                </c:pt>
                <c:pt idx="22520">
                  <c:v>41117.875</c:v>
                </c:pt>
                <c:pt idx="22521">
                  <c:v>41117.916666666664</c:v>
                </c:pt>
                <c:pt idx="22522">
                  <c:v>41117.958333333336</c:v>
                </c:pt>
                <c:pt idx="22523">
                  <c:v>41118</c:v>
                </c:pt>
                <c:pt idx="22524">
                  <c:v>41118.041666666664</c:v>
                </c:pt>
                <c:pt idx="22525">
                  <c:v>41118.083333333336</c:v>
                </c:pt>
                <c:pt idx="22526">
                  <c:v>41118.125</c:v>
                </c:pt>
                <c:pt idx="22527">
                  <c:v>41118.166666666664</c:v>
                </c:pt>
                <c:pt idx="22528">
                  <c:v>41118.208333333336</c:v>
                </c:pt>
                <c:pt idx="22529">
                  <c:v>41118.25</c:v>
                </c:pt>
                <c:pt idx="22530">
                  <c:v>41118.291666666664</c:v>
                </c:pt>
                <c:pt idx="22531">
                  <c:v>41118.333333333336</c:v>
                </c:pt>
                <c:pt idx="22532">
                  <c:v>41118.375</c:v>
                </c:pt>
                <c:pt idx="22533">
                  <c:v>41118.416666666664</c:v>
                </c:pt>
                <c:pt idx="22534">
                  <c:v>41118.458333333336</c:v>
                </c:pt>
                <c:pt idx="22535">
                  <c:v>41118.5</c:v>
                </c:pt>
                <c:pt idx="22536">
                  <c:v>41118.541666666664</c:v>
                </c:pt>
                <c:pt idx="22537">
                  <c:v>41118.583333333336</c:v>
                </c:pt>
                <c:pt idx="22538">
                  <c:v>41118.625</c:v>
                </c:pt>
                <c:pt idx="22539">
                  <c:v>41118.666666666664</c:v>
                </c:pt>
                <c:pt idx="22540">
                  <c:v>41118.708333333336</c:v>
                </c:pt>
                <c:pt idx="22541">
                  <c:v>41118.75</c:v>
                </c:pt>
                <c:pt idx="22542">
                  <c:v>41118.791666666664</c:v>
                </c:pt>
                <c:pt idx="22543">
                  <c:v>41118.833333333336</c:v>
                </c:pt>
                <c:pt idx="22544">
                  <c:v>41118.875</c:v>
                </c:pt>
                <c:pt idx="22545">
                  <c:v>41118.916666666664</c:v>
                </c:pt>
                <c:pt idx="22546">
                  <c:v>41118.958333333336</c:v>
                </c:pt>
                <c:pt idx="22547">
                  <c:v>41119</c:v>
                </c:pt>
                <c:pt idx="22548">
                  <c:v>41119.041666666664</c:v>
                </c:pt>
                <c:pt idx="22549">
                  <c:v>41119.083333333336</c:v>
                </c:pt>
                <c:pt idx="22550">
                  <c:v>41119.125</c:v>
                </c:pt>
                <c:pt idx="22551">
                  <c:v>41119.166666666664</c:v>
                </c:pt>
                <c:pt idx="22552">
                  <c:v>41119.208333333336</c:v>
                </c:pt>
                <c:pt idx="22553">
                  <c:v>41119.25</c:v>
                </c:pt>
                <c:pt idx="22554">
                  <c:v>41119.291666666664</c:v>
                </c:pt>
                <c:pt idx="22555">
                  <c:v>41119.333333333336</c:v>
                </c:pt>
                <c:pt idx="22556">
                  <c:v>41119.375</c:v>
                </c:pt>
                <c:pt idx="22557">
                  <c:v>41119.416666666664</c:v>
                </c:pt>
                <c:pt idx="22558">
                  <c:v>41119.458333333336</c:v>
                </c:pt>
                <c:pt idx="22559">
                  <c:v>41119.5</c:v>
                </c:pt>
                <c:pt idx="22560">
                  <c:v>41119.541666666664</c:v>
                </c:pt>
                <c:pt idx="22561">
                  <c:v>41119.583333333336</c:v>
                </c:pt>
                <c:pt idx="22562">
                  <c:v>41119.625</c:v>
                </c:pt>
                <c:pt idx="22563">
                  <c:v>41119.666666666664</c:v>
                </c:pt>
                <c:pt idx="22564">
                  <c:v>41119.708333333336</c:v>
                </c:pt>
                <c:pt idx="22565">
                  <c:v>41119.75</c:v>
                </c:pt>
                <c:pt idx="22566">
                  <c:v>41119.791666666664</c:v>
                </c:pt>
                <c:pt idx="22567">
                  <c:v>41119.833333333336</c:v>
                </c:pt>
                <c:pt idx="22568">
                  <c:v>41119.875</c:v>
                </c:pt>
                <c:pt idx="22569">
                  <c:v>41119.916666666664</c:v>
                </c:pt>
                <c:pt idx="22570">
                  <c:v>41119.958333333336</c:v>
                </c:pt>
                <c:pt idx="22571">
                  <c:v>41120</c:v>
                </c:pt>
                <c:pt idx="22572">
                  <c:v>41120.041666666664</c:v>
                </c:pt>
                <c:pt idx="22573">
                  <c:v>41120.083333333336</c:v>
                </c:pt>
                <c:pt idx="22574">
                  <c:v>41120.125</c:v>
                </c:pt>
                <c:pt idx="22575">
                  <c:v>41120.166666666664</c:v>
                </c:pt>
                <c:pt idx="22576">
                  <c:v>41120.208333333336</c:v>
                </c:pt>
                <c:pt idx="22577">
                  <c:v>41120.25</c:v>
                </c:pt>
                <c:pt idx="22578">
                  <c:v>41120.291666666664</c:v>
                </c:pt>
                <c:pt idx="22579">
                  <c:v>41120.333333333336</c:v>
                </c:pt>
                <c:pt idx="22580">
                  <c:v>41120.375</c:v>
                </c:pt>
                <c:pt idx="22581">
                  <c:v>41120.416666666664</c:v>
                </c:pt>
                <c:pt idx="22582">
                  <c:v>41120.458333333336</c:v>
                </c:pt>
                <c:pt idx="22583">
                  <c:v>41120.5</c:v>
                </c:pt>
                <c:pt idx="22584">
                  <c:v>41120.541666666664</c:v>
                </c:pt>
                <c:pt idx="22585">
                  <c:v>41120.583333333336</c:v>
                </c:pt>
                <c:pt idx="22586">
                  <c:v>41120.625</c:v>
                </c:pt>
                <c:pt idx="22587">
                  <c:v>41120.666666666664</c:v>
                </c:pt>
                <c:pt idx="22588">
                  <c:v>41120.708333333336</c:v>
                </c:pt>
                <c:pt idx="22589">
                  <c:v>41120.75</c:v>
                </c:pt>
                <c:pt idx="22590">
                  <c:v>41120.791666666664</c:v>
                </c:pt>
                <c:pt idx="22591">
                  <c:v>41120.833333333336</c:v>
                </c:pt>
                <c:pt idx="22592">
                  <c:v>41120.875</c:v>
                </c:pt>
                <c:pt idx="22593">
                  <c:v>41120.916666666664</c:v>
                </c:pt>
                <c:pt idx="22594">
                  <c:v>41120.958333333336</c:v>
                </c:pt>
                <c:pt idx="22595">
                  <c:v>41121</c:v>
                </c:pt>
                <c:pt idx="22596">
                  <c:v>41121.041666666664</c:v>
                </c:pt>
                <c:pt idx="22597">
                  <c:v>41121.083333333336</c:v>
                </c:pt>
                <c:pt idx="22598">
                  <c:v>41121.125</c:v>
                </c:pt>
                <c:pt idx="22599">
                  <c:v>41121.166666666664</c:v>
                </c:pt>
                <c:pt idx="22600">
                  <c:v>41121.208333333336</c:v>
                </c:pt>
                <c:pt idx="22601">
                  <c:v>41121.25</c:v>
                </c:pt>
                <c:pt idx="22602">
                  <c:v>41121.291666666664</c:v>
                </c:pt>
                <c:pt idx="22603">
                  <c:v>41121.333333333336</c:v>
                </c:pt>
                <c:pt idx="22604">
                  <c:v>41121.375</c:v>
                </c:pt>
                <c:pt idx="22605">
                  <c:v>41121.416666666664</c:v>
                </c:pt>
                <c:pt idx="22606">
                  <c:v>41121.458333333336</c:v>
                </c:pt>
                <c:pt idx="22607">
                  <c:v>41121.5</c:v>
                </c:pt>
                <c:pt idx="22608">
                  <c:v>41121.541666666664</c:v>
                </c:pt>
                <c:pt idx="22609">
                  <c:v>41121.583333333336</c:v>
                </c:pt>
                <c:pt idx="22610">
                  <c:v>41121.625</c:v>
                </c:pt>
                <c:pt idx="22611">
                  <c:v>41121.666666666664</c:v>
                </c:pt>
                <c:pt idx="22612">
                  <c:v>41121.708333333336</c:v>
                </c:pt>
                <c:pt idx="22613">
                  <c:v>41121.75</c:v>
                </c:pt>
                <c:pt idx="22614">
                  <c:v>41121.791666666664</c:v>
                </c:pt>
                <c:pt idx="22615">
                  <c:v>41121.833333333336</c:v>
                </c:pt>
                <c:pt idx="22616">
                  <c:v>41121.875</c:v>
                </c:pt>
                <c:pt idx="22617">
                  <c:v>41121.916666666664</c:v>
                </c:pt>
                <c:pt idx="22618">
                  <c:v>41121.958333333336</c:v>
                </c:pt>
                <c:pt idx="22619">
                  <c:v>41122</c:v>
                </c:pt>
                <c:pt idx="22620">
                  <c:v>41122.041666666664</c:v>
                </c:pt>
                <c:pt idx="22621">
                  <c:v>41122.083333333336</c:v>
                </c:pt>
                <c:pt idx="22622">
                  <c:v>41122.125</c:v>
                </c:pt>
                <c:pt idx="22623">
                  <c:v>41122.166666666664</c:v>
                </c:pt>
                <c:pt idx="22624">
                  <c:v>41122.208333333336</c:v>
                </c:pt>
                <c:pt idx="22625">
                  <c:v>41122.25</c:v>
                </c:pt>
                <c:pt idx="22626">
                  <c:v>41122.291666666664</c:v>
                </c:pt>
                <c:pt idx="22627">
                  <c:v>41122.333333333336</c:v>
                </c:pt>
                <c:pt idx="22628">
                  <c:v>41122.375</c:v>
                </c:pt>
                <c:pt idx="22629">
                  <c:v>41122.416666666664</c:v>
                </c:pt>
                <c:pt idx="22630">
                  <c:v>41122.458333333336</c:v>
                </c:pt>
                <c:pt idx="22631">
                  <c:v>41122.5</c:v>
                </c:pt>
                <c:pt idx="22632">
                  <c:v>41122.541666666664</c:v>
                </c:pt>
                <c:pt idx="22633">
                  <c:v>41122.583333333336</c:v>
                </c:pt>
                <c:pt idx="22634">
                  <c:v>41122.625</c:v>
                </c:pt>
                <c:pt idx="22635">
                  <c:v>41122.666666666664</c:v>
                </c:pt>
                <c:pt idx="22636">
                  <c:v>41122.708333333336</c:v>
                </c:pt>
                <c:pt idx="22637">
                  <c:v>41122.75</c:v>
                </c:pt>
                <c:pt idx="22638">
                  <c:v>41122.791666666664</c:v>
                </c:pt>
                <c:pt idx="22639">
                  <c:v>41122.833333333336</c:v>
                </c:pt>
                <c:pt idx="22640">
                  <c:v>41122.875</c:v>
                </c:pt>
                <c:pt idx="22641">
                  <c:v>41122.916666666664</c:v>
                </c:pt>
                <c:pt idx="22642">
                  <c:v>41122.958333333336</c:v>
                </c:pt>
                <c:pt idx="22643">
                  <c:v>41123</c:v>
                </c:pt>
                <c:pt idx="22644">
                  <c:v>41123.041666666664</c:v>
                </c:pt>
                <c:pt idx="22645">
                  <c:v>41123.083333333336</c:v>
                </c:pt>
                <c:pt idx="22646">
                  <c:v>41123.125</c:v>
                </c:pt>
                <c:pt idx="22647">
                  <c:v>41123.166666666664</c:v>
                </c:pt>
                <c:pt idx="22648">
                  <c:v>41123.208333333336</c:v>
                </c:pt>
                <c:pt idx="22649">
                  <c:v>41123.25</c:v>
                </c:pt>
                <c:pt idx="22650">
                  <c:v>41123.291666666664</c:v>
                </c:pt>
                <c:pt idx="22651">
                  <c:v>41123.333333333336</c:v>
                </c:pt>
                <c:pt idx="22652">
                  <c:v>41123.375</c:v>
                </c:pt>
                <c:pt idx="22653">
                  <c:v>41123.416666666664</c:v>
                </c:pt>
                <c:pt idx="22654">
                  <c:v>41123.458333333336</c:v>
                </c:pt>
                <c:pt idx="22655">
                  <c:v>41123.5</c:v>
                </c:pt>
                <c:pt idx="22656">
                  <c:v>41123.541666666664</c:v>
                </c:pt>
                <c:pt idx="22657">
                  <c:v>41123.583333333336</c:v>
                </c:pt>
                <c:pt idx="22658">
                  <c:v>41123.625</c:v>
                </c:pt>
                <c:pt idx="22659">
                  <c:v>41123.666666666664</c:v>
                </c:pt>
                <c:pt idx="22660">
                  <c:v>41123.708333333336</c:v>
                </c:pt>
                <c:pt idx="22661">
                  <c:v>41123.75</c:v>
                </c:pt>
                <c:pt idx="22662">
                  <c:v>41123.791666666664</c:v>
                </c:pt>
                <c:pt idx="22663">
                  <c:v>41123.833333333336</c:v>
                </c:pt>
                <c:pt idx="22664">
                  <c:v>41123.875</c:v>
                </c:pt>
                <c:pt idx="22665">
                  <c:v>41123.916666666664</c:v>
                </c:pt>
                <c:pt idx="22666">
                  <c:v>41123.958333333336</c:v>
                </c:pt>
                <c:pt idx="22667">
                  <c:v>41124</c:v>
                </c:pt>
                <c:pt idx="22668">
                  <c:v>41124.041666666664</c:v>
                </c:pt>
                <c:pt idx="22669">
                  <c:v>41124.083333333336</c:v>
                </c:pt>
                <c:pt idx="22670">
                  <c:v>41124.125</c:v>
                </c:pt>
                <c:pt idx="22671">
                  <c:v>41124.166666666664</c:v>
                </c:pt>
                <c:pt idx="22672">
                  <c:v>41124.208333333336</c:v>
                </c:pt>
                <c:pt idx="22673">
                  <c:v>41124.25</c:v>
                </c:pt>
                <c:pt idx="22674">
                  <c:v>41124.291666666664</c:v>
                </c:pt>
                <c:pt idx="22675">
                  <c:v>41124.333333333336</c:v>
                </c:pt>
                <c:pt idx="22676">
                  <c:v>41124.375</c:v>
                </c:pt>
                <c:pt idx="22677">
                  <c:v>41124.416666666664</c:v>
                </c:pt>
                <c:pt idx="22678">
                  <c:v>41124.458333333336</c:v>
                </c:pt>
                <c:pt idx="22679">
                  <c:v>41124.5</c:v>
                </c:pt>
                <c:pt idx="22680">
                  <c:v>41124.541666666664</c:v>
                </c:pt>
                <c:pt idx="22681">
                  <c:v>41124.583333333336</c:v>
                </c:pt>
                <c:pt idx="22682">
                  <c:v>41124.625</c:v>
                </c:pt>
                <c:pt idx="22683">
                  <c:v>41124.666666666664</c:v>
                </c:pt>
                <c:pt idx="22684">
                  <c:v>41124.708333333336</c:v>
                </c:pt>
                <c:pt idx="22685">
                  <c:v>41124.75</c:v>
                </c:pt>
                <c:pt idx="22686">
                  <c:v>41124.791666666664</c:v>
                </c:pt>
                <c:pt idx="22687">
                  <c:v>41124.833333333336</c:v>
                </c:pt>
                <c:pt idx="22688">
                  <c:v>41124.875</c:v>
                </c:pt>
                <c:pt idx="22689">
                  <c:v>41124.916666666664</c:v>
                </c:pt>
                <c:pt idx="22690">
                  <c:v>41124.958333333336</c:v>
                </c:pt>
                <c:pt idx="22691">
                  <c:v>41125</c:v>
                </c:pt>
                <c:pt idx="22692">
                  <c:v>41125.041666666664</c:v>
                </c:pt>
                <c:pt idx="22693">
                  <c:v>41125.083333333336</c:v>
                </c:pt>
                <c:pt idx="22694">
                  <c:v>41125.125</c:v>
                </c:pt>
                <c:pt idx="22695">
                  <c:v>41125.166666666664</c:v>
                </c:pt>
                <c:pt idx="22696">
                  <c:v>41125.208333333336</c:v>
                </c:pt>
                <c:pt idx="22697">
                  <c:v>41125.25</c:v>
                </c:pt>
                <c:pt idx="22698">
                  <c:v>41125.291666666664</c:v>
                </c:pt>
                <c:pt idx="22699">
                  <c:v>41125.333333333336</c:v>
                </c:pt>
                <c:pt idx="22700">
                  <c:v>41125.375</c:v>
                </c:pt>
                <c:pt idx="22701">
                  <c:v>41125.416666666664</c:v>
                </c:pt>
                <c:pt idx="22702">
                  <c:v>41125.458333333336</c:v>
                </c:pt>
                <c:pt idx="22703">
                  <c:v>41125.5</c:v>
                </c:pt>
                <c:pt idx="22704">
                  <c:v>41125.541666666664</c:v>
                </c:pt>
                <c:pt idx="22705">
                  <c:v>41125.583333333336</c:v>
                </c:pt>
                <c:pt idx="22706">
                  <c:v>41125.625</c:v>
                </c:pt>
                <c:pt idx="22707">
                  <c:v>41125.666666666664</c:v>
                </c:pt>
                <c:pt idx="22708">
                  <c:v>41125.708333333336</c:v>
                </c:pt>
                <c:pt idx="22709">
                  <c:v>41125.75</c:v>
                </c:pt>
                <c:pt idx="22710">
                  <c:v>41125.791666666664</c:v>
                </c:pt>
                <c:pt idx="22711">
                  <c:v>41125.833333333336</c:v>
                </c:pt>
                <c:pt idx="22712">
                  <c:v>41125.875</c:v>
                </c:pt>
                <c:pt idx="22713">
                  <c:v>41125.916666666664</c:v>
                </c:pt>
                <c:pt idx="22714">
                  <c:v>41125.958333333336</c:v>
                </c:pt>
                <c:pt idx="22715">
                  <c:v>41126</c:v>
                </c:pt>
                <c:pt idx="22716">
                  <c:v>41126.041666666664</c:v>
                </c:pt>
                <c:pt idx="22717">
                  <c:v>41126.083333333336</c:v>
                </c:pt>
                <c:pt idx="22718">
                  <c:v>41126.125</c:v>
                </c:pt>
                <c:pt idx="22719">
                  <c:v>41126.166666666664</c:v>
                </c:pt>
                <c:pt idx="22720">
                  <c:v>41126.208333333336</c:v>
                </c:pt>
                <c:pt idx="22721">
                  <c:v>41126.25</c:v>
                </c:pt>
                <c:pt idx="22722">
                  <c:v>41126.291666666664</c:v>
                </c:pt>
                <c:pt idx="22723">
                  <c:v>41126.333333333336</c:v>
                </c:pt>
                <c:pt idx="22724">
                  <c:v>41126.375</c:v>
                </c:pt>
                <c:pt idx="22725">
                  <c:v>41126.416666666664</c:v>
                </c:pt>
                <c:pt idx="22726">
                  <c:v>41126.458333333336</c:v>
                </c:pt>
                <c:pt idx="22727">
                  <c:v>41126.5</c:v>
                </c:pt>
                <c:pt idx="22728">
                  <c:v>41126.541666666664</c:v>
                </c:pt>
                <c:pt idx="22729">
                  <c:v>41126.583333333336</c:v>
                </c:pt>
                <c:pt idx="22730">
                  <c:v>41126.625</c:v>
                </c:pt>
                <c:pt idx="22731">
                  <c:v>41126.666666666664</c:v>
                </c:pt>
                <c:pt idx="22732">
                  <c:v>41126.708333333336</c:v>
                </c:pt>
                <c:pt idx="22733">
                  <c:v>41126.75</c:v>
                </c:pt>
                <c:pt idx="22734">
                  <c:v>41126.791666666664</c:v>
                </c:pt>
                <c:pt idx="22735">
                  <c:v>41126.833333333336</c:v>
                </c:pt>
                <c:pt idx="22736">
                  <c:v>41126.875</c:v>
                </c:pt>
                <c:pt idx="22737">
                  <c:v>41126.916666666664</c:v>
                </c:pt>
                <c:pt idx="22738">
                  <c:v>41126.958333333336</c:v>
                </c:pt>
                <c:pt idx="22739">
                  <c:v>41127</c:v>
                </c:pt>
                <c:pt idx="22740">
                  <c:v>41127.041666666664</c:v>
                </c:pt>
                <c:pt idx="22741">
                  <c:v>41127.083333333336</c:v>
                </c:pt>
                <c:pt idx="22742">
                  <c:v>41127.125</c:v>
                </c:pt>
                <c:pt idx="22743">
                  <c:v>41127.166666666664</c:v>
                </c:pt>
                <c:pt idx="22744">
                  <c:v>41127.208333333336</c:v>
                </c:pt>
                <c:pt idx="22745">
                  <c:v>41127.25</c:v>
                </c:pt>
                <c:pt idx="22746">
                  <c:v>41127.291666666664</c:v>
                </c:pt>
                <c:pt idx="22747">
                  <c:v>41127.333333333336</c:v>
                </c:pt>
                <c:pt idx="22748">
                  <c:v>41127.375</c:v>
                </c:pt>
                <c:pt idx="22749">
                  <c:v>41127.416666666664</c:v>
                </c:pt>
                <c:pt idx="22750">
                  <c:v>41127.458333333336</c:v>
                </c:pt>
                <c:pt idx="22751">
                  <c:v>41127.5</c:v>
                </c:pt>
                <c:pt idx="22752">
                  <c:v>41127.541666666664</c:v>
                </c:pt>
                <c:pt idx="22753">
                  <c:v>41127.583333333336</c:v>
                </c:pt>
                <c:pt idx="22754">
                  <c:v>41127.625</c:v>
                </c:pt>
                <c:pt idx="22755">
                  <c:v>41127.666666666664</c:v>
                </c:pt>
                <c:pt idx="22756">
                  <c:v>41127.708333333336</c:v>
                </c:pt>
                <c:pt idx="22757">
                  <c:v>41127.75</c:v>
                </c:pt>
                <c:pt idx="22758">
                  <c:v>41127.791666666664</c:v>
                </c:pt>
                <c:pt idx="22759">
                  <c:v>41127.833333333336</c:v>
                </c:pt>
                <c:pt idx="22760">
                  <c:v>41127.875</c:v>
                </c:pt>
                <c:pt idx="22761">
                  <c:v>41127.916666666664</c:v>
                </c:pt>
                <c:pt idx="22762">
                  <c:v>41127.958333333336</c:v>
                </c:pt>
                <c:pt idx="22763">
                  <c:v>41128</c:v>
                </c:pt>
                <c:pt idx="22764">
                  <c:v>41128.041666666664</c:v>
                </c:pt>
                <c:pt idx="22765">
                  <c:v>41128.083333333336</c:v>
                </c:pt>
                <c:pt idx="22766">
                  <c:v>41128.125</c:v>
                </c:pt>
                <c:pt idx="22767">
                  <c:v>41128.166666666664</c:v>
                </c:pt>
                <c:pt idx="22768">
                  <c:v>41128.208333333336</c:v>
                </c:pt>
                <c:pt idx="22769">
                  <c:v>41128.25</c:v>
                </c:pt>
                <c:pt idx="22770">
                  <c:v>41128.291666666664</c:v>
                </c:pt>
                <c:pt idx="22771">
                  <c:v>41128.333333333336</c:v>
                </c:pt>
                <c:pt idx="22772">
                  <c:v>41128.375</c:v>
                </c:pt>
                <c:pt idx="22773">
                  <c:v>41128.416666666664</c:v>
                </c:pt>
                <c:pt idx="22774">
                  <c:v>41128.458333333336</c:v>
                </c:pt>
                <c:pt idx="22775">
                  <c:v>41128.5</c:v>
                </c:pt>
                <c:pt idx="22776">
                  <c:v>41128.541666666664</c:v>
                </c:pt>
                <c:pt idx="22777">
                  <c:v>41128.583333333336</c:v>
                </c:pt>
                <c:pt idx="22778">
                  <c:v>41128.625</c:v>
                </c:pt>
                <c:pt idx="22779">
                  <c:v>41128.666666666664</c:v>
                </c:pt>
                <c:pt idx="22780">
                  <c:v>41128.708333333336</c:v>
                </c:pt>
                <c:pt idx="22781">
                  <c:v>41128.75</c:v>
                </c:pt>
                <c:pt idx="22782">
                  <c:v>41128.791666666664</c:v>
                </c:pt>
                <c:pt idx="22783">
                  <c:v>41128.833333333336</c:v>
                </c:pt>
                <c:pt idx="22784">
                  <c:v>41128.875</c:v>
                </c:pt>
                <c:pt idx="22785">
                  <c:v>41128.916666666664</c:v>
                </c:pt>
                <c:pt idx="22786">
                  <c:v>41128.958333333336</c:v>
                </c:pt>
                <c:pt idx="22787">
                  <c:v>41129</c:v>
                </c:pt>
                <c:pt idx="22788">
                  <c:v>41129.041666666664</c:v>
                </c:pt>
                <c:pt idx="22789">
                  <c:v>41129.083333333336</c:v>
                </c:pt>
                <c:pt idx="22790">
                  <c:v>41129.125</c:v>
                </c:pt>
                <c:pt idx="22791">
                  <c:v>41129.166666666664</c:v>
                </c:pt>
                <c:pt idx="22792">
                  <c:v>41129.208333333336</c:v>
                </c:pt>
                <c:pt idx="22793">
                  <c:v>41129.25</c:v>
                </c:pt>
                <c:pt idx="22794">
                  <c:v>41129.291666666664</c:v>
                </c:pt>
                <c:pt idx="22795">
                  <c:v>41129.333333333336</c:v>
                </c:pt>
                <c:pt idx="22796">
                  <c:v>41129.375</c:v>
                </c:pt>
                <c:pt idx="22797">
                  <c:v>41129.416666666664</c:v>
                </c:pt>
                <c:pt idx="22798">
                  <c:v>41129.458333333336</c:v>
                </c:pt>
                <c:pt idx="22799">
                  <c:v>41129.5</c:v>
                </c:pt>
                <c:pt idx="22800">
                  <c:v>41129.541666666664</c:v>
                </c:pt>
                <c:pt idx="22801">
                  <c:v>41129.583333333336</c:v>
                </c:pt>
                <c:pt idx="22802">
                  <c:v>41129.625</c:v>
                </c:pt>
                <c:pt idx="22803">
                  <c:v>41129.666666666664</c:v>
                </c:pt>
                <c:pt idx="22804">
                  <c:v>41129.708333333336</c:v>
                </c:pt>
                <c:pt idx="22805">
                  <c:v>41129.75</c:v>
                </c:pt>
                <c:pt idx="22806">
                  <c:v>41129.791666666664</c:v>
                </c:pt>
                <c:pt idx="22807">
                  <c:v>41129.833333333336</c:v>
                </c:pt>
                <c:pt idx="22808">
                  <c:v>41129.875</c:v>
                </c:pt>
                <c:pt idx="22809">
                  <c:v>41129.916666666664</c:v>
                </c:pt>
                <c:pt idx="22810">
                  <c:v>41129.958333333336</c:v>
                </c:pt>
                <c:pt idx="22811">
                  <c:v>41130</c:v>
                </c:pt>
                <c:pt idx="22812">
                  <c:v>41130.041666666664</c:v>
                </c:pt>
                <c:pt idx="22813">
                  <c:v>41130.083333333336</c:v>
                </c:pt>
                <c:pt idx="22814">
                  <c:v>41130.125</c:v>
                </c:pt>
                <c:pt idx="22815">
                  <c:v>41130.166666666664</c:v>
                </c:pt>
                <c:pt idx="22816">
                  <c:v>41130.208333333336</c:v>
                </c:pt>
                <c:pt idx="22817">
                  <c:v>41130.25</c:v>
                </c:pt>
                <c:pt idx="22818">
                  <c:v>41130.291666666664</c:v>
                </c:pt>
                <c:pt idx="22819">
                  <c:v>41130.333333333336</c:v>
                </c:pt>
                <c:pt idx="22820">
                  <c:v>41130.375</c:v>
                </c:pt>
                <c:pt idx="22821">
                  <c:v>41130.416666666664</c:v>
                </c:pt>
                <c:pt idx="22822">
                  <c:v>41130.458333333336</c:v>
                </c:pt>
                <c:pt idx="22823">
                  <c:v>41130.5</c:v>
                </c:pt>
                <c:pt idx="22824">
                  <c:v>41130.541666666664</c:v>
                </c:pt>
                <c:pt idx="22825">
                  <c:v>41130.583333333336</c:v>
                </c:pt>
                <c:pt idx="22826">
                  <c:v>41130.625</c:v>
                </c:pt>
                <c:pt idx="22827">
                  <c:v>41130.666666666664</c:v>
                </c:pt>
                <c:pt idx="22828">
                  <c:v>41130.708333333336</c:v>
                </c:pt>
                <c:pt idx="22829">
                  <c:v>41130.75</c:v>
                </c:pt>
                <c:pt idx="22830">
                  <c:v>41130.791666666664</c:v>
                </c:pt>
                <c:pt idx="22831">
                  <c:v>41130.833333333336</c:v>
                </c:pt>
                <c:pt idx="22832">
                  <c:v>41130.875</c:v>
                </c:pt>
                <c:pt idx="22833">
                  <c:v>41130.916666666664</c:v>
                </c:pt>
                <c:pt idx="22834">
                  <c:v>41130.958333333336</c:v>
                </c:pt>
                <c:pt idx="22835">
                  <c:v>41131</c:v>
                </c:pt>
                <c:pt idx="22836">
                  <c:v>41131.041666666664</c:v>
                </c:pt>
                <c:pt idx="22837">
                  <c:v>41131.083333333336</c:v>
                </c:pt>
                <c:pt idx="22838">
                  <c:v>41131.125</c:v>
                </c:pt>
                <c:pt idx="22839">
                  <c:v>41131.166666666664</c:v>
                </c:pt>
                <c:pt idx="22840">
                  <c:v>41131.208333333336</c:v>
                </c:pt>
                <c:pt idx="22841">
                  <c:v>41131.25</c:v>
                </c:pt>
                <c:pt idx="22842">
                  <c:v>41131.291666666664</c:v>
                </c:pt>
                <c:pt idx="22843">
                  <c:v>41131.333333333336</c:v>
                </c:pt>
                <c:pt idx="22844">
                  <c:v>41131.375</c:v>
                </c:pt>
                <c:pt idx="22845">
                  <c:v>41131.416666666664</c:v>
                </c:pt>
                <c:pt idx="22846">
                  <c:v>41131.458333333336</c:v>
                </c:pt>
                <c:pt idx="22847">
                  <c:v>41131.5</c:v>
                </c:pt>
                <c:pt idx="22848">
                  <c:v>41131.541666666664</c:v>
                </c:pt>
                <c:pt idx="22849">
                  <c:v>41131.583333333336</c:v>
                </c:pt>
                <c:pt idx="22850">
                  <c:v>41131.625</c:v>
                </c:pt>
                <c:pt idx="22851">
                  <c:v>41131.666666666664</c:v>
                </c:pt>
                <c:pt idx="22852">
                  <c:v>41131.708333333336</c:v>
                </c:pt>
                <c:pt idx="22853">
                  <c:v>41131.75</c:v>
                </c:pt>
                <c:pt idx="22854">
                  <c:v>41131.791666666664</c:v>
                </c:pt>
                <c:pt idx="22855">
                  <c:v>41131.833333333336</c:v>
                </c:pt>
                <c:pt idx="22856">
                  <c:v>41131.875</c:v>
                </c:pt>
                <c:pt idx="22857">
                  <c:v>41131.916666666664</c:v>
                </c:pt>
                <c:pt idx="22858">
                  <c:v>41131.958333333336</c:v>
                </c:pt>
                <c:pt idx="22859">
                  <c:v>41132</c:v>
                </c:pt>
                <c:pt idx="22860">
                  <c:v>41132.041666666664</c:v>
                </c:pt>
                <c:pt idx="22861">
                  <c:v>41132.083333333336</c:v>
                </c:pt>
                <c:pt idx="22862">
                  <c:v>41132.125</c:v>
                </c:pt>
                <c:pt idx="22863">
                  <c:v>41132.166666666664</c:v>
                </c:pt>
                <c:pt idx="22864">
                  <c:v>41132.208333333336</c:v>
                </c:pt>
                <c:pt idx="22865">
                  <c:v>41132.25</c:v>
                </c:pt>
                <c:pt idx="22866">
                  <c:v>41132.291666666664</c:v>
                </c:pt>
                <c:pt idx="22867">
                  <c:v>41132.333333333336</c:v>
                </c:pt>
                <c:pt idx="22868">
                  <c:v>41132.375</c:v>
                </c:pt>
                <c:pt idx="22869">
                  <c:v>41132.416666666664</c:v>
                </c:pt>
                <c:pt idx="22870">
                  <c:v>41132.458333333336</c:v>
                </c:pt>
                <c:pt idx="22871">
                  <c:v>41132.5</c:v>
                </c:pt>
                <c:pt idx="22872">
                  <c:v>41132.541666666664</c:v>
                </c:pt>
                <c:pt idx="22873">
                  <c:v>41132.583333333336</c:v>
                </c:pt>
                <c:pt idx="22874">
                  <c:v>41132.625</c:v>
                </c:pt>
                <c:pt idx="22875">
                  <c:v>41132.666666666664</c:v>
                </c:pt>
                <c:pt idx="22876">
                  <c:v>41132.708333333336</c:v>
                </c:pt>
                <c:pt idx="22877">
                  <c:v>41132.75</c:v>
                </c:pt>
                <c:pt idx="22878">
                  <c:v>41132.791666666664</c:v>
                </c:pt>
                <c:pt idx="22879">
                  <c:v>41132.833333333336</c:v>
                </c:pt>
                <c:pt idx="22880">
                  <c:v>41132.875</c:v>
                </c:pt>
                <c:pt idx="22881">
                  <c:v>41132.916666666664</c:v>
                </c:pt>
                <c:pt idx="22882">
                  <c:v>41132.958333333336</c:v>
                </c:pt>
                <c:pt idx="22883">
                  <c:v>41133</c:v>
                </c:pt>
                <c:pt idx="22884">
                  <c:v>41133.041666666664</c:v>
                </c:pt>
                <c:pt idx="22885">
                  <c:v>41133.083333333336</c:v>
                </c:pt>
                <c:pt idx="22886">
                  <c:v>41133.125</c:v>
                </c:pt>
                <c:pt idx="22887">
                  <c:v>41133.166666666664</c:v>
                </c:pt>
                <c:pt idx="22888">
                  <c:v>41133.208333333336</c:v>
                </c:pt>
                <c:pt idx="22889">
                  <c:v>41133.25</c:v>
                </c:pt>
                <c:pt idx="22890">
                  <c:v>41133.291666666664</c:v>
                </c:pt>
                <c:pt idx="22891">
                  <c:v>41133.333333333336</c:v>
                </c:pt>
                <c:pt idx="22892">
                  <c:v>41133.375</c:v>
                </c:pt>
                <c:pt idx="22893">
                  <c:v>41133.416666666664</c:v>
                </c:pt>
                <c:pt idx="22894">
                  <c:v>41133.458333333336</c:v>
                </c:pt>
                <c:pt idx="22895">
                  <c:v>41133.5</c:v>
                </c:pt>
                <c:pt idx="22896">
                  <c:v>41133.541666666664</c:v>
                </c:pt>
                <c:pt idx="22897">
                  <c:v>41133.583333333336</c:v>
                </c:pt>
                <c:pt idx="22898">
                  <c:v>41133.625</c:v>
                </c:pt>
                <c:pt idx="22899">
                  <c:v>41133.666666666664</c:v>
                </c:pt>
                <c:pt idx="22900">
                  <c:v>41133.708333333336</c:v>
                </c:pt>
                <c:pt idx="22901">
                  <c:v>41133.75</c:v>
                </c:pt>
                <c:pt idx="22902">
                  <c:v>41133.791666666664</c:v>
                </c:pt>
                <c:pt idx="22903">
                  <c:v>41133.833333333336</c:v>
                </c:pt>
                <c:pt idx="22904">
                  <c:v>41133.875</c:v>
                </c:pt>
                <c:pt idx="22905">
                  <c:v>41133.916666666664</c:v>
                </c:pt>
                <c:pt idx="22906">
                  <c:v>41133.958333333336</c:v>
                </c:pt>
                <c:pt idx="22907">
                  <c:v>41134</c:v>
                </c:pt>
                <c:pt idx="22908">
                  <c:v>41134.041666666664</c:v>
                </c:pt>
                <c:pt idx="22909">
                  <c:v>41134.083333333336</c:v>
                </c:pt>
                <c:pt idx="22910">
                  <c:v>41134.125</c:v>
                </c:pt>
                <c:pt idx="22911">
                  <c:v>41134.166666666664</c:v>
                </c:pt>
                <c:pt idx="22912">
                  <c:v>41134.208333333336</c:v>
                </c:pt>
                <c:pt idx="22913">
                  <c:v>41134.25</c:v>
                </c:pt>
                <c:pt idx="22914">
                  <c:v>41134.291666666664</c:v>
                </c:pt>
                <c:pt idx="22915">
                  <c:v>41134.333333333336</c:v>
                </c:pt>
                <c:pt idx="22916">
                  <c:v>41134.375</c:v>
                </c:pt>
                <c:pt idx="22917">
                  <c:v>41134.416666666664</c:v>
                </c:pt>
                <c:pt idx="22918">
                  <c:v>41134.458333333336</c:v>
                </c:pt>
                <c:pt idx="22919">
                  <c:v>41134.5</c:v>
                </c:pt>
                <c:pt idx="22920">
                  <c:v>41134.541666666664</c:v>
                </c:pt>
                <c:pt idx="22921">
                  <c:v>41134.583333333336</c:v>
                </c:pt>
                <c:pt idx="22922">
                  <c:v>41134.625</c:v>
                </c:pt>
                <c:pt idx="22923">
                  <c:v>41134.666666666664</c:v>
                </c:pt>
                <c:pt idx="22924">
                  <c:v>41134.708333333336</c:v>
                </c:pt>
                <c:pt idx="22925">
                  <c:v>41134.75</c:v>
                </c:pt>
                <c:pt idx="22926">
                  <c:v>41134.791666666664</c:v>
                </c:pt>
                <c:pt idx="22927">
                  <c:v>41134.833333333336</c:v>
                </c:pt>
                <c:pt idx="22928">
                  <c:v>41134.875</c:v>
                </c:pt>
                <c:pt idx="22929">
                  <c:v>41134.916666666664</c:v>
                </c:pt>
                <c:pt idx="22930">
                  <c:v>41134.958333333336</c:v>
                </c:pt>
                <c:pt idx="22931">
                  <c:v>41135</c:v>
                </c:pt>
                <c:pt idx="22932">
                  <c:v>41135.041666666664</c:v>
                </c:pt>
                <c:pt idx="22933">
                  <c:v>41135.083333333336</c:v>
                </c:pt>
                <c:pt idx="22934">
                  <c:v>41135.125</c:v>
                </c:pt>
                <c:pt idx="22935">
                  <c:v>41135.166666666664</c:v>
                </c:pt>
                <c:pt idx="22936">
                  <c:v>41135.208333333336</c:v>
                </c:pt>
                <c:pt idx="22937">
                  <c:v>41135.25</c:v>
                </c:pt>
                <c:pt idx="22938">
                  <c:v>41135.291666666664</c:v>
                </c:pt>
                <c:pt idx="22939">
                  <c:v>41135.333333333336</c:v>
                </c:pt>
                <c:pt idx="22940">
                  <c:v>41135.375</c:v>
                </c:pt>
                <c:pt idx="22941">
                  <c:v>41135.416666666664</c:v>
                </c:pt>
                <c:pt idx="22942">
                  <c:v>41135.458333333336</c:v>
                </c:pt>
                <c:pt idx="22943">
                  <c:v>41135.5</c:v>
                </c:pt>
                <c:pt idx="22944">
                  <c:v>41135.541666666664</c:v>
                </c:pt>
                <c:pt idx="22945">
                  <c:v>41135.583333333336</c:v>
                </c:pt>
                <c:pt idx="22946">
                  <c:v>41135.625</c:v>
                </c:pt>
                <c:pt idx="22947">
                  <c:v>41135.666666666664</c:v>
                </c:pt>
                <c:pt idx="22948">
                  <c:v>41135.708333333336</c:v>
                </c:pt>
                <c:pt idx="22949">
                  <c:v>41135.75</c:v>
                </c:pt>
                <c:pt idx="22950">
                  <c:v>41135.791666666664</c:v>
                </c:pt>
                <c:pt idx="22951">
                  <c:v>41135.833333333336</c:v>
                </c:pt>
                <c:pt idx="22952">
                  <c:v>41135.875</c:v>
                </c:pt>
                <c:pt idx="22953">
                  <c:v>41135.916666666664</c:v>
                </c:pt>
                <c:pt idx="22954">
                  <c:v>41135.958333333336</c:v>
                </c:pt>
                <c:pt idx="22955">
                  <c:v>41136</c:v>
                </c:pt>
                <c:pt idx="22956">
                  <c:v>41136.041666666664</c:v>
                </c:pt>
                <c:pt idx="22957">
                  <c:v>41136.083333333336</c:v>
                </c:pt>
                <c:pt idx="22958">
                  <c:v>41136.125</c:v>
                </c:pt>
                <c:pt idx="22959">
                  <c:v>41136.166666666664</c:v>
                </c:pt>
                <c:pt idx="22960">
                  <c:v>41136.208333333336</c:v>
                </c:pt>
                <c:pt idx="22961">
                  <c:v>41136.25</c:v>
                </c:pt>
                <c:pt idx="22962">
                  <c:v>41136.291666666664</c:v>
                </c:pt>
                <c:pt idx="22963">
                  <c:v>41136.333333333336</c:v>
                </c:pt>
                <c:pt idx="22964">
                  <c:v>41136.375</c:v>
                </c:pt>
                <c:pt idx="22965">
                  <c:v>41136.416666666664</c:v>
                </c:pt>
                <c:pt idx="22966">
                  <c:v>41136.458333333336</c:v>
                </c:pt>
                <c:pt idx="22967">
                  <c:v>41136.5</c:v>
                </c:pt>
                <c:pt idx="22968">
                  <c:v>41136.541666666664</c:v>
                </c:pt>
                <c:pt idx="22969">
                  <c:v>41136.583333333336</c:v>
                </c:pt>
                <c:pt idx="22970">
                  <c:v>41136.625</c:v>
                </c:pt>
                <c:pt idx="22971">
                  <c:v>41136.666666666664</c:v>
                </c:pt>
                <c:pt idx="22972">
                  <c:v>41136.708333333336</c:v>
                </c:pt>
                <c:pt idx="22973">
                  <c:v>41136.75</c:v>
                </c:pt>
                <c:pt idx="22974">
                  <c:v>41136.791666666664</c:v>
                </c:pt>
                <c:pt idx="22975">
                  <c:v>41136.833333333336</c:v>
                </c:pt>
                <c:pt idx="22976">
                  <c:v>41136.875</c:v>
                </c:pt>
                <c:pt idx="22977">
                  <c:v>41136.916666666664</c:v>
                </c:pt>
                <c:pt idx="22978">
                  <c:v>41136.958333333336</c:v>
                </c:pt>
                <c:pt idx="22979">
                  <c:v>41137</c:v>
                </c:pt>
                <c:pt idx="22980">
                  <c:v>41137.041666666664</c:v>
                </c:pt>
                <c:pt idx="22981">
                  <c:v>41137.083333333336</c:v>
                </c:pt>
                <c:pt idx="22982">
                  <c:v>41137.125</c:v>
                </c:pt>
                <c:pt idx="22983">
                  <c:v>41137.166666666664</c:v>
                </c:pt>
                <c:pt idx="22984">
                  <c:v>41137.208333333336</c:v>
                </c:pt>
                <c:pt idx="22985">
                  <c:v>41137.25</c:v>
                </c:pt>
                <c:pt idx="22986">
                  <c:v>41137.291666666664</c:v>
                </c:pt>
                <c:pt idx="22987">
                  <c:v>41137.333333333336</c:v>
                </c:pt>
                <c:pt idx="22988">
                  <c:v>41137.375</c:v>
                </c:pt>
                <c:pt idx="22989">
                  <c:v>41137.416666666664</c:v>
                </c:pt>
                <c:pt idx="22990">
                  <c:v>41137.458333333336</c:v>
                </c:pt>
                <c:pt idx="22991">
                  <c:v>41137.5</c:v>
                </c:pt>
                <c:pt idx="22992">
                  <c:v>41137.541666666664</c:v>
                </c:pt>
                <c:pt idx="22993">
                  <c:v>41137.583333333336</c:v>
                </c:pt>
                <c:pt idx="22994">
                  <c:v>41137.625</c:v>
                </c:pt>
                <c:pt idx="22995">
                  <c:v>41137.666666666664</c:v>
                </c:pt>
                <c:pt idx="22996">
                  <c:v>41137.708333333336</c:v>
                </c:pt>
                <c:pt idx="22997">
                  <c:v>41137.75</c:v>
                </c:pt>
                <c:pt idx="22998">
                  <c:v>41137.791666666664</c:v>
                </c:pt>
                <c:pt idx="22999">
                  <c:v>41137.833333333336</c:v>
                </c:pt>
                <c:pt idx="23000">
                  <c:v>41137.875</c:v>
                </c:pt>
                <c:pt idx="23001">
                  <c:v>41137.916666666664</c:v>
                </c:pt>
                <c:pt idx="23002">
                  <c:v>41137.958333333336</c:v>
                </c:pt>
                <c:pt idx="23003">
                  <c:v>41138</c:v>
                </c:pt>
                <c:pt idx="23004">
                  <c:v>41138.041666666664</c:v>
                </c:pt>
                <c:pt idx="23005">
                  <c:v>41138.083333333336</c:v>
                </c:pt>
                <c:pt idx="23006">
                  <c:v>41138.125</c:v>
                </c:pt>
                <c:pt idx="23007">
                  <c:v>41138.166666666664</c:v>
                </c:pt>
                <c:pt idx="23008">
                  <c:v>41138.208333333336</c:v>
                </c:pt>
                <c:pt idx="23009">
                  <c:v>41138.25</c:v>
                </c:pt>
                <c:pt idx="23010">
                  <c:v>41138.291666666664</c:v>
                </c:pt>
                <c:pt idx="23011">
                  <c:v>41138.333333333336</c:v>
                </c:pt>
                <c:pt idx="23012">
                  <c:v>41138.375</c:v>
                </c:pt>
                <c:pt idx="23013">
                  <c:v>41138.416666666664</c:v>
                </c:pt>
                <c:pt idx="23014">
                  <c:v>41138.458333333336</c:v>
                </c:pt>
                <c:pt idx="23015">
                  <c:v>41138.5</c:v>
                </c:pt>
                <c:pt idx="23016">
                  <c:v>41138.541666666664</c:v>
                </c:pt>
                <c:pt idx="23017">
                  <c:v>41138.583333333336</c:v>
                </c:pt>
                <c:pt idx="23018">
                  <c:v>41138.625</c:v>
                </c:pt>
                <c:pt idx="23019">
                  <c:v>41138.666666666664</c:v>
                </c:pt>
                <c:pt idx="23020">
                  <c:v>41138.708333333336</c:v>
                </c:pt>
                <c:pt idx="23021">
                  <c:v>41138.75</c:v>
                </c:pt>
                <c:pt idx="23022">
                  <c:v>41138.791666666664</c:v>
                </c:pt>
                <c:pt idx="23023">
                  <c:v>41138.833333333336</c:v>
                </c:pt>
                <c:pt idx="23024">
                  <c:v>41138.875</c:v>
                </c:pt>
                <c:pt idx="23025">
                  <c:v>41138.916666666664</c:v>
                </c:pt>
                <c:pt idx="23026">
                  <c:v>41138.958333333336</c:v>
                </c:pt>
                <c:pt idx="23027">
                  <c:v>41139</c:v>
                </c:pt>
                <c:pt idx="23028">
                  <c:v>41139.041666666664</c:v>
                </c:pt>
                <c:pt idx="23029">
                  <c:v>41139.083333333336</c:v>
                </c:pt>
                <c:pt idx="23030">
                  <c:v>41139.125</c:v>
                </c:pt>
                <c:pt idx="23031">
                  <c:v>41139.166666666664</c:v>
                </c:pt>
                <c:pt idx="23032">
                  <c:v>41139.208333333336</c:v>
                </c:pt>
                <c:pt idx="23033">
                  <c:v>41139.25</c:v>
                </c:pt>
                <c:pt idx="23034">
                  <c:v>41139.291666666664</c:v>
                </c:pt>
                <c:pt idx="23035">
                  <c:v>41139.333333333336</c:v>
                </c:pt>
                <c:pt idx="23036">
                  <c:v>41139.375</c:v>
                </c:pt>
                <c:pt idx="23037">
                  <c:v>41139.416666666664</c:v>
                </c:pt>
                <c:pt idx="23038">
                  <c:v>41139.458333333336</c:v>
                </c:pt>
                <c:pt idx="23039">
                  <c:v>41139.5</c:v>
                </c:pt>
                <c:pt idx="23040">
                  <c:v>41139.541666666664</c:v>
                </c:pt>
                <c:pt idx="23041">
                  <c:v>41139.583333333336</c:v>
                </c:pt>
                <c:pt idx="23042">
                  <c:v>41139.625</c:v>
                </c:pt>
                <c:pt idx="23043">
                  <c:v>41139.666666666664</c:v>
                </c:pt>
                <c:pt idx="23044">
                  <c:v>41139.708333333336</c:v>
                </c:pt>
                <c:pt idx="23045">
                  <c:v>41139.75</c:v>
                </c:pt>
                <c:pt idx="23046">
                  <c:v>41139.791666666664</c:v>
                </c:pt>
                <c:pt idx="23047">
                  <c:v>41139.833333333336</c:v>
                </c:pt>
                <c:pt idx="23048">
                  <c:v>41139.875</c:v>
                </c:pt>
                <c:pt idx="23049">
                  <c:v>41139.916666666664</c:v>
                </c:pt>
                <c:pt idx="23050">
                  <c:v>41139.958333333336</c:v>
                </c:pt>
                <c:pt idx="23051">
                  <c:v>41140</c:v>
                </c:pt>
                <c:pt idx="23052">
                  <c:v>41140.041666666664</c:v>
                </c:pt>
                <c:pt idx="23053">
                  <c:v>41140.083333333336</c:v>
                </c:pt>
                <c:pt idx="23054">
                  <c:v>41140.125</c:v>
                </c:pt>
                <c:pt idx="23055">
                  <c:v>41140.166666666664</c:v>
                </c:pt>
                <c:pt idx="23056">
                  <c:v>41140.208333333336</c:v>
                </c:pt>
                <c:pt idx="23057">
                  <c:v>41140.25</c:v>
                </c:pt>
                <c:pt idx="23058">
                  <c:v>41140.291666666664</c:v>
                </c:pt>
                <c:pt idx="23059">
                  <c:v>41140.333333333336</c:v>
                </c:pt>
                <c:pt idx="23060">
                  <c:v>41140.375</c:v>
                </c:pt>
                <c:pt idx="23061">
                  <c:v>41140.416666666664</c:v>
                </c:pt>
                <c:pt idx="23062">
                  <c:v>41140.458333333336</c:v>
                </c:pt>
                <c:pt idx="23063">
                  <c:v>41140.5</c:v>
                </c:pt>
                <c:pt idx="23064">
                  <c:v>41140.541666666664</c:v>
                </c:pt>
                <c:pt idx="23065">
                  <c:v>41140.583333333336</c:v>
                </c:pt>
                <c:pt idx="23066">
                  <c:v>41140.625</c:v>
                </c:pt>
                <c:pt idx="23067">
                  <c:v>41140.666666666664</c:v>
                </c:pt>
                <c:pt idx="23068">
                  <c:v>41140.708333333336</c:v>
                </c:pt>
                <c:pt idx="23069">
                  <c:v>41140.75</c:v>
                </c:pt>
                <c:pt idx="23070">
                  <c:v>41140.791666666664</c:v>
                </c:pt>
                <c:pt idx="23071">
                  <c:v>41140.833333333336</c:v>
                </c:pt>
                <c:pt idx="23072">
                  <c:v>41140.875</c:v>
                </c:pt>
                <c:pt idx="23073">
                  <c:v>41140.916666666664</c:v>
                </c:pt>
                <c:pt idx="23074">
                  <c:v>41140.958333333336</c:v>
                </c:pt>
                <c:pt idx="23075">
                  <c:v>41141</c:v>
                </c:pt>
                <c:pt idx="23076">
                  <c:v>41141.041666666664</c:v>
                </c:pt>
                <c:pt idx="23077">
                  <c:v>41141.083333333336</c:v>
                </c:pt>
                <c:pt idx="23078">
                  <c:v>41141.125</c:v>
                </c:pt>
                <c:pt idx="23079">
                  <c:v>41141.166666666664</c:v>
                </c:pt>
                <c:pt idx="23080">
                  <c:v>41141.208333333336</c:v>
                </c:pt>
                <c:pt idx="23081">
                  <c:v>41141.25</c:v>
                </c:pt>
                <c:pt idx="23082">
                  <c:v>41141.291666666664</c:v>
                </c:pt>
                <c:pt idx="23083">
                  <c:v>41141.333333333336</c:v>
                </c:pt>
                <c:pt idx="23084">
                  <c:v>41141.375</c:v>
                </c:pt>
                <c:pt idx="23085">
                  <c:v>41141.416666666664</c:v>
                </c:pt>
                <c:pt idx="23086">
                  <c:v>41141.458333333336</c:v>
                </c:pt>
                <c:pt idx="23087">
                  <c:v>41141.5</c:v>
                </c:pt>
                <c:pt idx="23088">
                  <c:v>41141.541666666664</c:v>
                </c:pt>
                <c:pt idx="23089">
                  <c:v>41141.583333333336</c:v>
                </c:pt>
                <c:pt idx="23090">
                  <c:v>41141.625</c:v>
                </c:pt>
                <c:pt idx="23091">
                  <c:v>41141.666666666664</c:v>
                </c:pt>
                <c:pt idx="23092">
                  <c:v>41141.708333333336</c:v>
                </c:pt>
                <c:pt idx="23093">
                  <c:v>41141.75</c:v>
                </c:pt>
                <c:pt idx="23094">
                  <c:v>41141.791666666664</c:v>
                </c:pt>
                <c:pt idx="23095">
                  <c:v>41141.833333333336</c:v>
                </c:pt>
                <c:pt idx="23096">
                  <c:v>41141.875</c:v>
                </c:pt>
                <c:pt idx="23097">
                  <c:v>41141.916666666664</c:v>
                </c:pt>
                <c:pt idx="23098">
                  <c:v>41141.958333333336</c:v>
                </c:pt>
                <c:pt idx="23099">
                  <c:v>41142</c:v>
                </c:pt>
                <c:pt idx="23100">
                  <c:v>41142.041666666664</c:v>
                </c:pt>
                <c:pt idx="23101">
                  <c:v>41142.083333333336</c:v>
                </c:pt>
                <c:pt idx="23102">
                  <c:v>41142.125</c:v>
                </c:pt>
                <c:pt idx="23103">
                  <c:v>41142.166666666664</c:v>
                </c:pt>
                <c:pt idx="23104">
                  <c:v>41142.208333333336</c:v>
                </c:pt>
                <c:pt idx="23105">
                  <c:v>41142.25</c:v>
                </c:pt>
                <c:pt idx="23106">
                  <c:v>41142.291666666664</c:v>
                </c:pt>
                <c:pt idx="23107">
                  <c:v>41142.333333333336</c:v>
                </c:pt>
                <c:pt idx="23108">
                  <c:v>41142.375</c:v>
                </c:pt>
                <c:pt idx="23109">
                  <c:v>41142.416666666664</c:v>
                </c:pt>
                <c:pt idx="23110">
                  <c:v>41142.458333333336</c:v>
                </c:pt>
                <c:pt idx="23111">
                  <c:v>41142.5</c:v>
                </c:pt>
                <c:pt idx="23112">
                  <c:v>41142.541666666664</c:v>
                </c:pt>
                <c:pt idx="23113">
                  <c:v>41142.583333333336</c:v>
                </c:pt>
                <c:pt idx="23114">
                  <c:v>41142.625</c:v>
                </c:pt>
                <c:pt idx="23115">
                  <c:v>41142.666666666664</c:v>
                </c:pt>
                <c:pt idx="23116">
                  <c:v>41142.708333333336</c:v>
                </c:pt>
                <c:pt idx="23117">
                  <c:v>41142.75</c:v>
                </c:pt>
                <c:pt idx="23118">
                  <c:v>41142.791666666664</c:v>
                </c:pt>
                <c:pt idx="23119">
                  <c:v>41142.833333333336</c:v>
                </c:pt>
                <c:pt idx="23120">
                  <c:v>41142.875</c:v>
                </c:pt>
                <c:pt idx="23121">
                  <c:v>41142.916666666664</c:v>
                </c:pt>
                <c:pt idx="23122">
                  <c:v>41142.958333333336</c:v>
                </c:pt>
                <c:pt idx="23123">
                  <c:v>41143</c:v>
                </c:pt>
                <c:pt idx="23124">
                  <c:v>41143.041666666664</c:v>
                </c:pt>
                <c:pt idx="23125">
                  <c:v>41143.083333333336</c:v>
                </c:pt>
                <c:pt idx="23126">
                  <c:v>41143.125</c:v>
                </c:pt>
                <c:pt idx="23127">
                  <c:v>41143.166666666664</c:v>
                </c:pt>
                <c:pt idx="23128">
                  <c:v>41143.208333333336</c:v>
                </c:pt>
                <c:pt idx="23129">
                  <c:v>41143.25</c:v>
                </c:pt>
                <c:pt idx="23130">
                  <c:v>41143.291666666664</c:v>
                </c:pt>
                <c:pt idx="23131">
                  <c:v>41143.333333333336</c:v>
                </c:pt>
                <c:pt idx="23132">
                  <c:v>41143.375</c:v>
                </c:pt>
                <c:pt idx="23133">
                  <c:v>41143.416666666664</c:v>
                </c:pt>
                <c:pt idx="23134">
                  <c:v>41143.458333333336</c:v>
                </c:pt>
                <c:pt idx="23135">
                  <c:v>41143.5</c:v>
                </c:pt>
                <c:pt idx="23136">
                  <c:v>41143.541666666664</c:v>
                </c:pt>
                <c:pt idx="23137">
                  <c:v>41143.583333333336</c:v>
                </c:pt>
                <c:pt idx="23138">
                  <c:v>41143.625</c:v>
                </c:pt>
                <c:pt idx="23139">
                  <c:v>41143.666666666664</c:v>
                </c:pt>
                <c:pt idx="23140">
                  <c:v>41143.708333333336</c:v>
                </c:pt>
                <c:pt idx="23141">
                  <c:v>41143.75</c:v>
                </c:pt>
                <c:pt idx="23142">
                  <c:v>41143.791666666664</c:v>
                </c:pt>
                <c:pt idx="23143">
                  <c:v>41143.833333333336</c:v>
                </c:pt>
                <c:pt idx="23144">
                  <c:v>41143.875</c:v>
                </c:pt>
                <c:pt idx="23145">
                  <c:v>41143.916666666664</c:v>
                </c:pt>
                <c:pt idx="23146">
                  <c:v>41143.958333333336</c:v>
                </c:pt>
                <c:pt idx="23147">
                  <c:v>41144</c:v>
                </c:pt>
                <c:pt idx="23148">
                  <c:v>41144.041666666664</c:v>
                </c:pt>
                <c:pt idx="23149">
                  <c:v>41144.083333333336</c:v>
                </c:pt>
                <c:pt idx="23150">
                  <c:v>41144.125</c:v>
                </c:pt>
                <c:pt idx="23151">
                  <c:v>41144.166666666664</c:v>
                </c:pt>
                <c:pt idx="23152">
                  <c:v>41144.208333333336</c:v>
                </c:pt>
                <c:pt idx="23153">
                  <c:v>41144.25</c:v>
                </c:pt>
                <c:pt idx="23154">
                  <c:v>41144.291666666664</c:v>
                </c:pt>
                <c:pt idx="23155">
                  <c:v>41144.333333333336</c:v>
                </c:pt>
                <c:pt idx="23156">
                  <c:v>41144.375</c:v>
                </c:pt>
                <c:pt idx="23157">
                  <c:v>41144.416666666664</c:v>
                </c:pt>
                <c:pt idx="23158">
                  <c:v>41144.458333333336</c:v>
                </c:pt>
                <c:pt idx="23159">
                  <c:v>41144.5</c:v>
                </c:pt>
                <c:pt idx="23160">
                  <c:v>41144.541666666664</c:v>
                </c:pt>
                <c:pt idx="23161">
                  <c:v>41144.583333333336</c:v>
                </c:pt>
                <c:pt idx="23162">
                  <c:v>41144.625</c:v>
                </c:pt>
                <c:pt idx="23163">
                  <c:v>41144.666666666664</c:v>
                </c:pt>
                <c:pt idx="23164">
                  <c:v>41144.708333333336</c:v>
                </c:pt>
                <c:pt idx="23165">
                  <c:v>41144.75</c:v>
                </c:pt>
                <c:pt idx="23166">
                  <c:v>41144.791666666664</c:v>
                </c:pt>
                <c:pt idx="23167">
                  <c:v>41144.833333333336</c:v>
                </c:pt>
                <c:pt idx="23168">
                  <c:v>41144.875</c:v>
                </c:pt>
                <c:pt idx="23169">
                  <c:v>41144.916666666664</c:v>
                </c:pt>
                <c:pt idx="23170">
                  <c:v>41144.958333333336</c:v>
                </c:pt>
                <c:pt idx="23171">
                  <c:v>41145</c:v>
                </c:pt>
                <c:pt idx="23172">
                  <c:v>41145.041666666664</c:v>
                </c:pt>
                <c:pt idx="23173">
                  <c:v>41145.083333333336</c:v>
                </c:pt>
                <c:pt idx="23174">
                  <c:v>41145.125</c:v>
                </c:pt>
                <c:pt idx="23175">
                  <c:v>41145.166666666664</c:v>
                </c:pt>
                <c:pt idx="23176">
                  <c:v>41145.208333333336</c:v>
                </c:pt>
                <c:pt idx="23177">
                  <c:v>41145.25</c:v>
                </c:pt>
                <c:pt idx="23178">
                  <c:v>41145.291666666664</c:v>
                </c:pt>
                <c:pt idx="23179">
                  <c:v>41145.333333333336</c:v>
                </c:pt>
                <c:pt idx="23180">
                  <c:v>41145.375</c:v>
                </c:pt>
                <c:pt idx="23181">
                  <c:v>41145.416666666664</c:v>
                </c:pt>
                <c:pt idx="23182">
                  <c:v>41145.458333333336</c:v>
                </c:pt>
                <c:pt idx="23183">
                  <c:v>41145.5</c:v>
                </c:pt>
                <c:pt idx="23184">
                  <c:v>41145.541666666664</c:v>
                </c:pt>
                <c:pt idx="23185">
                  <c:v>41145.583333333336</c:v>
                </c:pt>
                <c:pt idx="23186">
                  <c:v>41145.625</c:v>
                </c:pt>
                <c:pt idx="23187">
                  <c:v>41145.666666666664</c:v>
                </c:pt>
                <c:pt idx="23188">
                  <c:v>41145.708333333336</c:v>
                </c:pt>
                <c:pt idx="23189">
                  <c:v>41145.75</c:v>
                </c:pt>
                <c:pt idx="23190">
                  <c:v>41145.791666666664</c:v>
                </c:pt>
                <c:pt idx="23191">
                  <c:v>41145.833333333336</c:v>
                </c:pt>
                <c:pt idx="23192">
                  <c:v>41145.875</c:v>
                </c:pt>
                <c:pt idx="23193">
                  <c:v>41145.916666666664</c:v>
                </c:pt>
                <c:pt idx="23194">
                  <c:v>41145.958333333336</c:v>
                </c:pt>
                <c:pt idx="23195">
                  <c:v>41146</c:v>
                </c:pt>
                <c:pt idx="23196">
                  <c:v>41146.041666666664</c:v>
                </c:pt>
                <c:pt idx="23197">
                  <c:v>41146.083333333336</c:v>
                </c:pt>
                <c:pt idx="23198">
                  <c:v>41146.125</c:v>
                </c:pt>
                <c:pt idx="23199">
                  <c:v>41146.166666666664</c:v>
                </c:pt>
                <c:pt idx="23200">
                  <c:v>41146.208333333336</c:v>
                </c:pt>
                <c:pt idx="23201">
                  <c:v>41146.25</c:v>
                </c:pt>
                <c:pt idx="23202">
                  <c:v>41146.291666666664</c:v>
                </c:pt>
                <c:pt idx="23203">
                  <c:v>41146.333333333336</c:v>
                </c:pt>
                <c:pt idx="23204">
                  <c:v>41146.375</c:v>
                </c:pt>
                <c:pt idx="23205">
                  <c:v>41146.416666666664</c:v>
                </c:pt>
                <c:pt idx="23206">
                  <c:v>41146.458333333336</c:v>
                </c:pt>
                <c:pt idx="23207">
                  <c:v>41146.5</c:v>
                </c:pt>
                <c:pt idx="23208">
                  <c:v>41146.541666666664</c:v>
                </c:pt>
                <c:pt idx="23209">
                  <c:v>41146.583333333336</c:v>
                </c:pt>
                <c:pt idx="23210">
                  <c:v>41146.625</c:v>
                </c:pt>
                <c:pt idx="23211">
                  <c:v>41146.666666666664</c:v>
                </c:pt>
                <c:pt idx="23212">
                  <c:v>41146.708333333336</c:v>
                </c:pt>
                <c:pt idx="23213">
                  <c:v>41146.75</c:v>
                </c:pt>
                <c:pt idx="23214">
                  <c:v>41146.791666666664</c:v>
                </c:pt>
                <c:pt idx="23215">
                  <c:v>41146.833333333336</c:v>
                </c:pt>
                <c:pt idx="23216">
                  <c:v>41146.875</c:v>
                </c:pt>
                <c:pt idx="23217">
                  <c:v>41146.916666666664</c:v>
                </c:pt>
                <c:pt idx="23218">
                  <c:v>41146.958333333336</c:v>
                </c:pt>
                <c:pt idx="23219">
                  <c:v>41147</c:v>
                </c:pt>
                <c:pt idx="23220">
                  <c:v>41147.041666666664</c:v>
                </c:pt>
                <c:pt idx="23221">
                  <c:v>41147.083333333336</c:v>
                </c:pt>
                <c:pt idx="23222">
                  <c:v>41147.125</c:v>
                </c:pt>
                <c:pt idx="23223">
                  <c:v>41147.166666666664</c:v>
                </c:pt>
                <c:pt idx="23224">
                  <c:v>41147.208333333336</c:v>
                </c:pt>
                <c:pt idx="23225">
                  <c:v>41147.25</c:v>
                </c:pt>
                <c:pt idx="23226">
                  <c:v>41147.291666666664</c:v>
                </c:pt>
                <c:pt idx="23227">
                  <c:v>41147.333333333336</c:v>
                </c:pt>
                <c:pt idx="23228">
                  <c:v>41147.375</c:v>
                </c:pt>
                <c:pt idx="23229">
                  <c:v>41147.416666666664</c:v>
                </c:pt>
                <c:pt idx="23230">
                  <c:v>41147.458333333336</c:v>
                </c:pt>
                <c:pt idx="23231">
                  <c:v>41147.5</c:v>
                </c:pt>
                <c:pt idx="23232">
                  <c:v>41147.541666666664</c:v>
                </c:pt>
                <c:pt idx="23233">
                  <c:v>41147.583333333336</c:v>
                </c:pt>
                <c:pt idx="23234">
                  <c:v>41147.625</c:v>
                </c:pt>
                <c:pt idx="23235">
                  <c:v>41147.666666666664</c:v>
                </c:pt>
                <c:pt idx="23236">
                  <c:v>41147.708333333336</c:v>
                </c:pt>
                <c:pt idx="23237">
                  <c:v>41147.75</c:v>
                </c:pt>
                <c:pt idx="23238">
                  <c:v>41147.791666666664</c:v>
                </c:pt>
                <c:pt idx="23239">
                  <c:v>41147.833333333336</c:v>
                </c:pt>
                <c:pt idx="23240">
                  <c:v>41147.875</c:v>
                </c:pt>
                <c:pt idx="23241">
                  <c:v>41147.916666666664</c:v>
                </c:pt>
                <c:pt idx="23242">
                  <c:v>41147.958333333336</c:v>
                </c:pt>
                <c:pt idx="23243">
                  <c:v>41148</c:v>
                </c:pt>
                <c:pt idx="23244">
                  <c:v>41148.041666666664</c:v>
                </c:pt>
                <c:pt idx="23245">
                  <c:v>41148.083333333336</c:v>
                </c:pt>
                <c:pt idx="23246">
                  <c:v>41148.125</c:v>
                </c:pt>
                <c:pt idx="23247">
                  <c:v>41148.166666666664</c:v>
                </c:pt>
                <c:pt idx="23248">
                  <c:v>41148.208333333336</c:v>
                </c:pt>
                <c:pt idx="23249">
                  <c:v>41148.25</c:v>
                </c:pt>
                <c:pt idx="23250">
                  <c:v>41148.291666666664</c:v>
                </c:pt>
                <c:pt idx="23251">
                  <c:v>41148.333333333336</c:v>
                </c:pt>
                <c:pt idx="23252">
                  <c:v>41148.375</c:v>
                </c:pt>
                <c:pt idx="23253">
                  <c:v>41148.416666666664</c:v>
                </c:pt>
                <c:pt idx="23254">
                  <c:v>41148.458333333336</c:v>
                </c:pt>
                <c:pt idx="23255">
                  <c:v>41148.5</c:v>
                </c:pt>
                <c:pt idx="23256">
                  <c:v>41148.541666666664</c:v>
                </c:pt>
                <c:pt idx="23257">
                  <c:v>41148.583333333336</c:v>
                </c:pt>
                <c:pt idx="23258">
                  <c:v>41148.625</c:v>
                </c:pt>
                <c:pt idx="23259">
                  <c:v>41148.666666666664</c:v>
                </c:pt>
                <c:pt idx="23260">
                  <c:v>41148.708333333336</c:v>
                </c:pt>
                <c:pt idx="23261">
                  <c:v>41148.75</c:v>
                </c:pt>
                <c:pt idx="23262">
                  <c:v>41148.791666666664</c:v>
                </c:pt>
                <c:pt idx="23263">
                  <c:v>41148.833333333336</c:v>
                </c:pt>
                <c:pt idx="23264">
                  <c:v>41148.875</c:v>
                </c:pt>
                <c:pt idx="23265">
                  <c:v>41148.916666666664</c:v>
                </c:pt>
                <c:pt idx="23266">
                  <c:v>41148.958333333336</c:v>
                </c:pt>
                <c:pt idx="23267">
                  <c:v>41149</c:v>
                </c:pt>
                <c:pt idx="23268">
                  <c:v>41149.041666666664</c:v>
                </c:pt>
                <c:pt idx="23269">
                  <c:v>41149.083333333336</c:v>
                </c:pt>
                <c:pt idx="23270">
                  <c:v>41149.125</c:v>
                </c:pt>
                <c:pt idx="23271">
                  <c:v>41149.166666666664</c:v>
                </c:pt>
                <c:pt idx="23272">
                  <c:v>41149.208333333336</c:v>
                </c:pt>
                <c:pt idx="23273">
                  <c:v>41149.25</c:v>
                </c:pt>
                <c:pt idx="23274">
                  <c:v>41149.291666666664</c:v>
                </c:pt>
                <c:pt idx="23275">
                  <c:v>41149.333333333336</c:v>
                </c:pt>
                <c:pt idx="23276">
                  <c:v>41149.375</c:v>
                </c:pt>
                <c:pt idx="23277">
                  <c:v>41149.416666666664</c:v>
                </c:pt>
                <c:pt idx="23278">
                  <c:v>41149.458333333336</c:v>
                </c:pt>
                <c:pt idx="23279">
                  <c:v>41149.5</c:v>
                </c:pt>
                <c:pt idx="23280">
                  <c:v>41149.541666666664</c:v>
                </c:pt>
                <c:pt idx="23281">
                  <c:v>41149.583333333336</c:v>
                </c:pt>
                <c:pt idx="23282">
                  <c:v>41149.625</c:v>
                </c:pt>
                <c:pt idx="23283">
                  <c:v>41149.666666666664</c:v>
                </c:pt>
                <c:pt idx="23284">
                  <c:v>41149.708333333336</c:v>
                </c:pt>
                <c:pt idx="23285">
                  <c:v>41149.75</c:v>
                </c:pt>
                <c:pt idx="23286">
                  <c:v>41149.791666666664</c:v>
                </c:pt>
                <c:pt idx="23287">
                  <c:v>41149.833333333336</c:v>
                </c:pt>
                <c:pt idx="23288">
                  <c:v>41149.875</c:v>
                </c:pt>
                <c:pt idx="23289">
                  <c:v>41149.916666666664</c:v>
                </c:pt>
                <c:pt idx="23290">
                  <c:v>41149.958333333336</c:v>
                </c:pt>
                <c:pt idx="23291">
                  <c:v>41150</c:v>
                </c:pt>
                <c:pt idx="23292">
                  <c:v>41150.041666666664</c:v>
                </c:pt>
                <c:pt idx="23293">
                  <c:v>41150.083333333336</c:v>
                </c:pt>
                <c:pt idx="23294">
                  <c:v>41150.125</c:v>
                </c:pt>
                <c:pt idx="23295">
                  <c:v>41150.166666666664</c:v>
                </c:pt>
                <c:pt idx="23296">
                  <c:v>41150.208333333336</c:v>
                </c:pt>
                <c:pt idx="23297">
                  <c:v>41150.25</c:v>
                </c:pt>
                <c:pt idx="23298">
                  <c:v>41150.291666666664</c:v>
                </c:pt>
                <c:pt idx="23299">
                  <c:v>41150.333333333336</c:v>
                </c:pt>
                <c:pt idx="23300">
                  <c:v>41150.375</c:v>
                </c:pt>
                <c:pt idx="23301">
                  <c:v>41150.416666666664</c:v>
                </c:pt>
                <c:pt idx="23302">
                  <c:v>41150.458333333336</c:v>
                </c:pt>
                <c:pt idx="23303">
                  <c:v>41150.5</c:v>
                </c:pt>
                <c:pt idx="23304">
                  <c:v>41150.541666666664</c:v>
                </c:pt>
                <c:pt idx="23305">
                  <c:v>41150.583333333336</c:v>
                </c:pt>
                <c:pt idx="23306">
                  <c:v>41150.625</c:v>
                </c:pt>
                <c:pt idx="23307">
                  <c:v>41150.666666666664</c:v>
                </c:pt>
                <c:pt idx="23308">
                  <c:v>41150.708333333336</c:v>
                </c:pt>
                <c:pt idx="23309">
                  <c:v>41150.75</c:v>
                </c:pt>
                <c:pt idx="23310">
                  <c:v>41150.791666666664</c:v>
                </c:pt>
                <c:pt idx="23311">
                  <c:v>41150.833333333336</c:v>
                </c:pt>
                <c:pt idx="23312">
                  <c:v>41150.875</c:v>
                </c:pt>
                <c:pt idx="23313">
                  <c:v>41150.916666666664</c:v>
                </c:pt>
                <c:pt idx="23314">
                  <c:v>41150.958333333336</c:v>
                </c:pt>
                <c:pt idx="23315">
                  <c:v>41151</c:v>
                </c:pt>
                <c:pt idx="23316">
                  <c:v>41151.041666666664</c:v>
                </c:pt>
                <c:pt idx="23317">
                  <c:v>41151.083333333336</c:v>
                </c:pt>
                <c:pt idx="23318">
                  <c:v>41151.125</c:v>
                </c:pt>
                <c:pt idx="23319">
                  <c:v>41151.166666666664</c:v>
                </c:pt>
                <c:pt idx="23320">
                  <c:v>41151.208333333336</c:v>
                </c:pt>
                <c:pt idx="23321">
                  <c:v>41151.25</c:v>
                </c:pt>
                <c:pt idx="23322">
                  <c:v>41151.291666666664</c:v>
                </c:pt>
                <c:pt idx="23323">
                  <c:v>41151.333333333336</c:v>
                </c:pt>
                <c:pt idx="23324">
                  <c:v>41151.375</c:v>
                </c:pt>
                <c:pt idx="23325">
                  <c:v>41151.416666666664</c:v>
                </c:pt>
                <c:pt idx="23326">
                  <c:v>41151.458333333336</c:v>
                </c:pt>
                <c:pt idx="23327">
                  <c:v>41151.5</c:v>
                </c:pt>
                <c:pt idx="23328">
                  <c:v>41151.541666666664</c:v>
                </c:pt>
                <c:pt idx="23329">
                  <c:v>41151.583333333336</c:v>
                </c:pt>
                <c:pt idx="23330">
                  <c:v>41151.625</c:v>
                </c:pt>
                <c:pt idx="23331">
                  <c:v>41151.666666666664</c:v>
                </c:pt>
                <c:pt idx="23332">
                  <c:v>41151.708333333336</c:v>
                </c:pt>
                <c:pt idx="23333">
                  <c:v>41151.75</c:v>
                </c:pt>
                <c:pt idx="23334">
                  <c:v>41151.791666666664</c:v>
                </c:pt>
                <c:pt idx="23335">
                  <c:v>41151.833333333336</c:v>
                </c:pt>
                <c:pt idx="23336">
                  <c:v>41151.875</c:v>
                </c:pt>
                <c:pt idx="23337">
                  <c:v>41151.916666666664</c:v>
                </c:pt>
                <c:pt idx="23338">
                  <c:v>41151.958333333336</c:v>
                </c:pt>
                <c:pt idx="23339">
                  <c:v>41152</c:v>
                </c:pt>
                <c:pt idx="23340">
                  <c:v>41152.041666666664</c:v>
                </c:pt>
                <c:pt idx="23341">
                  <c:v>41152.083333333336</c:v>
                </c:pt>
                <c:pt idx="23342">
                  <c:v>41152.125</c:v>
                </c:pt>
                <c:pt idx="23343">
                  <c:v>41152.166666666664</c:v>
                </c:pt>
                <c:pt idx="23344">
                  <c:v>41152.208333333336</c:v>
                </c:pt>
                <c:pt idx="23345">
                  <c:v>41152.25</c:v>
                </c:pt>
                <c:pt idx="23346">
                  <c:v>41152.291666666664</c:v>
                </c:pt>
                <c:pt idx="23347">
                  <c:v>41152.333333333336</c:v>
                </c:pt>
                <c:pt idx="23348">
                  <c:v>41152.375</c:v>
                </c:pt>
                <c:pt idx="23349">
                  <c:v>41152.416666666664</c:v>
                </c:pt>
                <c:pt idx="23350">
                  <c:v>41152.458333333336</c:v>
                </c:pt>
                <c:pt idx="23351">
                  <c:v>41152.5</c:v>
                </c:pt>
                <c:pt idx="23352">
                  <c:v>41152.541666666664</c:v>
                </c:pt>
                <c:pt idx="23353">
                  <c:v>41152.583333333336</c:v>
                </c:pt>
                <c:pt idx="23354">
                  <c:v>41152.625</c:v>
                </c:pt>
                <c:pt idx="23355">
                  <c:v>41152.666666666664</c:v>
                </c:pt>
                <c:pt idx="23356">
                  <c:v>41152.708333333336</c:v>
                </c:pt>
                <c:pt idx="23357">
                  <c:v>41152.75</c:v>
                </c:pt>
                <c:pt idx="23358">
                  <c:v>41152.791666666664</c:v>
                </c:pt>
                <c:pt idx="23359">
                  <c:v>41152.833333333336</c:v>
                </c:pt>
                <c:pt idx="23360">
                  <c:v>41152.875</c:v>
                </c:pt>
                <c:pt idx="23361">
                  <c:v>41152.916666666664</c:v>
                </c:pt>
                <c:pt idx="23362">
                  <c:v>41152.958333333336</c:v>
                </c:pt>
                <c:pt idx="23363">
                  <c:v>41153</c:v>
                </c:pt>
                <c:pt idx="23364">
                  <c:v>41153.041666666664</c:v>
                </c:pt>
                <c:pt idx="23365">
                  <c:v>41153.083333333336</c:v>
                </c:pt>
                <c:pt idx="23366">
                  <c:v>41153.125</c:v>
                </c:pt>
                <c:pt idx="23367">
                  <c:v>41153.166666666664</c:v>
                </c:pt>
                <c:pt idx="23368">
                  <c:v>41153.208333333336</c:v>
                </c:pt>
                <c:pt idx="23369">
                  <c:v>41153.25</c:v>
                </c:pt>
                <c:pt idx="23370">
                  <c:v>41153.291666666664</c:v>
                </c:pt>
                <c:pt idx="23371">
                  <c:v>41153.333333333336</c:v>
                </c:pt>
                <c:pt idx="23372">
                  <c:v>41153.375</c:v>
                </c:pt>
                <c:pt idx="23373">
                  <c:v>41153.416666666664</c:v>
                </c:pt>
                <c:pt idx="23374">
                  <c:v>41153.458333333336</c:v>
                </c:pt>
                <c:pt idx="23375">
                  <c:v>41153.5</c:v>
                </c:pt>
                <c:pt idx="23376">
                  <c:v>41153.541666666664</c:v>
                </c:pt>
                <c:pt idx="23377">
                  <c:v>41153.583333333336</c:v>
                </c:pt>
                <c:pt idx="23378">
                  <c:v>41153.625</c:v>
                </c:pt>
                <c:pt idx="23379">
                  <c:v>41153.666666666664</c:v>
                </c:pt>
                <c:pt idx="23380">
                  <c:v>41153.708333333336</c:v>
                </c:pt>
                <c:pt idx="23381">
                  <c:v>41153.75</c:v>
                </c:pt>
                <c:pt idx="23382">
                  <c:v>41153.791666666664</c:v>
                </c:pt>
                <c:pt idx="23383">
                  <c:v>41153.833333333336</c:v>
                </c:pt>
                <c:pt idx="23384">
                  <c:v>41153.875</c:v>
                </c:pt>
                <c:pt idx="23385">
                  <c:v>41153.916666666664</c:v>
                </c:pt>
                <c:pt idx="23386">
                  <c:v>41153.958333333336</c:v>
                </c:pt>
                <c:pt idx="23387">
                  <c:v>41154</c:v>
                </c:pt>
                <c:pt idx="23388">
                  <c:v>41154.041666666664</c:v>
                </c:pt>
                <c:pt idx="23389">
                  <c:v>41154.083333333336</c:v>
                </c:pt>
                <c:pt idx="23390">
                  <c:v>41154.125</c:v>
                </c:pt>
                <c:pt idx="23391">
                  <c:v>41154.166666666664</c:v>
                </c:pt>
                <c:pt idx="23392">
                  <c:v>41154.208333333336</c:v>
                </c:pt>
                <c:pt idx="23393">
                  <c:v>41154.25</c:v>
                </c:pt>
                <c:pt idx="23394">
                  <c:v>41154.291666666664</c:v>
                </c:pt>
                <c:pt idx="23395">
                  <c:v>41154.333333333336</c:v>
                </c:pt>
                <c:pt idx="23396">
                  <c:v>41154.375</c:v>
                </c:pt>
                <c:pt idx="23397">
                  <c:v>41154.416666666664</c:v>
                </c:pt>
                <c:pt idx="23398">
                  <c:v>41154.458333333336</c:v>
                </c:pt>
                <c:pt idx="23399">
                  <c:v>41154.5</c:v>
                </c:pt>
                <c:pt idx="23400">
                  <c:v>41154.541666666664</c:v>
                </c:pt>
                <c:pt idx="23401">
                  <c:v>41154.583333333336</c:v>
                </c:pt>
                <c:pt idx="23402">
                  <c:v>41154.625</c:v>
                </c:pt>
                <c:pt idx="23403">
                  <c:v>41154.666666666664</c:v>
                </c:pt>
                <c:pt idx="23404">
                  <c:v>41154.708333333336</c:v>
                </c:pt>
                <c:pt idx="23405">
                  <c:v>41154.75</c:v>
                </c:pt>
                <c:pt idx="23406">
                  <c:v>41154.791666666664</c:v>
                </c:pt>
                <c:pt idx="23407">
                  <c:v>41154.833333333336</c:v>
                </c:pt>
                <c:pt idx="23408">
                  <c:v>41154.875</c:v>
                </c:pt>
                <c:pt idx="23409">
                  <c:v>41154.916666666664</c:v>
                </c:pt>
                <c:pt idx="23410">
                  <c:v>41154.958333333336</c:v>
                </c:pt>
                <c:pt idx="23411">
                  <c:v>41155</c:v>
                </c:pt>
                <c:pt idx="23412">
                  <c:v>41155.041666666664</c:v>
                </c:pt>
                <c:pt idx="23413">
                  <c:v>41155.083333333336</c:v>
                </c:pt>
                <c:pt idx="23414">
                  <c:v>41155.125</c:v>
                </c:pt>
                <c:pt idx="23415">
                  <c:v>41155.166666666664</c:v>
                </c:pt>
                <c:pt idx="23416">
                  <c:v>41155.208333333336</c:v>
                </c:pt>
                <c:pt idx="23417">
                  <c:v>41155.25</c:v>
                </c:pt>
                <c:pt idx="23418">
                  <c:v>41155.291666666664</c:v>
                </c:pt>
                <c:pt idx="23419">
                  <c:v>41155.333333333336</c:v>
                </c:pt>
                <c:pt idx="23420">
                  <c:v>41155.375</c:v>
                </c:pt>
                <c:pt idx="23421">
                  <c:v>41155.416666666664</c:v>
                </c:pt>
                <c:pt idx="23422">
                  <c:v>41155.458333333336</c:v>
                </c:pt>
                <c:pt idx="23423">
                  <c:v>41155.5</c:v>
                </c:pt>
                <c:pt idx="23424">
                  <c:v>41155.541666666664</c:v>
                </c:pt>
                <c:pt idx="23425">
                  <c:v>41155.583333333336</c:v>
                </c:pt>
                <c:pt idx="23426">
                  <c:v>41155.625</c:v>
                </c:pt>
                <c:pt idx="23427">
                  <c:v>41155.666666666664</c:v>
                </c:pt>
                <c:pt idx="23428">
                  <c:v>41155.708333333336</c:v>
                </c:pt>
                <c:pt idx="23429">
                  <c:v>41155.75</c:v>
                </c:pt>
                <c:pt idx="23430">
                  <c:v>41155.791666666664</c:v>
                </c:pt>
                <c:pt idx="23431">
                  <c:v>41155.833333333336</c:v>
                </c:pt>
                <c:pt idx="23432">
                  <c:v>41155.875</c:v>
                </c:pt>
                <c:pt idx="23433">
                  <c:v>41155.916666666664</c:v>
                </c:pt>
                <c:pt idx="23434">
                  <c:v>41155.958333333336</c:v>
                </c:pt>
                <c:pt idx="23435">
                  <c:v>41156</c:v>
                </c:pt>
                <c:pt idx="23436">
                  <c:v>41156.041666666664</c:v>
                </c:pt>
                <c:pt idx="23437">
                  <c:v>41156.083333333336</c:v>
                </c:pt>
                <c:pt idx="23438">
                  <c:v>41156.125</c:v>
                </c:pt>
                <c:pt idx="23439">
                  <c:v>41156.166666666664</c:v>
                </c:pt>
                <c:pt idx="23440">
                  <c:v>41156.208333333336</c:v>
                </c:pt>
                <c:pt idx="23441">
                  <c:v>41156.25</c:v>
                </c:pt>
                <c:pt idx="23442">
                  <c:v>41156.291666666664</c:v>
                </c:pt>
                <c:pt idx="23443">
                  <c:v>41156.333333333336</c:v>
                </c:pt>
                <c:pt idx="23444">
                  <c:v>41156.375</c:v>
                </c:pt>
                <c:pt idx="23445">
                  <c:v>41156.416666666664</c:v>
                </c:pt>
                <c:pt idx="23446">
                  <c:v>41156.458333333336</c:v>
                </c:pt>
                <c:pt idx="23447">
                  <c:v>41156.5</c:v>
                </c:pt>
                <c:pt idx="23448">
                  <c:v>41156.541666666664</c:v>
                </c:pt>
                <c:pt idx="23449">
                  <c:v>41156.583333333336</c:v>
                </c:pt>
                <c:pt idx="23450">
                  <c:v>41156.625</c:v>
                </c:pt>
                <c:pt idx="23451">
                  <c:v>41156.666666666664</c:v>
                </c:pt>
                <c:pt idx="23452">
                  <c:v>41156.708333333336</c:v>
                </c:pt>
                <c:pt idx="23453">
                  <c:v>41156.75</c:v>
                </c:pt>
                <c:pt idx="23454">
                  <c:v>41156.791666666664</c:v>
                </c:pt>
                <c:pt idx="23455">
                  <c:v>41156.833333333336</c:v>
                </c:pt>
                <c:pt idx="23456">
                  <c:v>41156.875</c:v>
                </c:pt>
                <c:pt idx="23457">
                  <c:v>41156.916666666664</c:v>
                </c:pt>
                <c:pt idx="23458">
                  <c:v>41156.958333333336</c:v>
                </c:pt>
                <c:pt idx="23459">
                  <c:v>41157</c:v>
                </c:pt>
                <c:pt idx="23460">
                  <c:v>41157.041666666664</c:v>
                </c:pt>
                <c:pt idx="23461">
                  <c:v>41157.083333333336</c:v>
                </c:pt>
                <c:pt idx="23462">
                  <c:v>41157.125</c:v>
                </c:pt>
                <c:pt idx="23463">
                  <c:v>41157.166666666664</c:v>
                </c:pt>
                <c:pt idx="23464">
                  <c:v>41157.208333333336</c:v>
                </c:pt>
                <c:pt idx="23465">
                  <c:v>41157.25</c:v>
                </c:pt>
                <c:pt idx="23466">
                  <c:v>41157.291666666664</c:v>
                </c:pt>
                <c:pt idx="23467">
                  <c:v>41157.333333333336</c:v>
                </c:pt>
                <c:pt idx="23468">
                  <c:v>41157.375</c:v>
                </c:pt>
                <c:pt idx="23469">
                  <c:v>41157.416666666664</c:v>
                </c:pt>
                <c:pt idx="23470">
                  <c:v>41157.458333333336</c:v>
                </c:pt>
                <c:pt idx="23471">
                  <c:v>41157.5</c:v>
                </c:pt>
                <c:pt idx="23472">
                  <c:v>41157.541666666664</c:v>
                </c:pt>
                <c:pt idx="23473">
                  <c:v>41157.583333333336</c:v>
                </c:pt>
                <c:pt idx="23474">
                  <c:v>41157.625</c:v>
                </c:pt>
                <c:pt idx="23475">
                  <c:v>41157.666666666664</c:v>
                </c:pt>
                <c:pt idx="23476">
                  <c:v>41157.708333333336</c:v>
                </c:pt>
                <c:pt idx="23477">
                  <c:v>41157.75</c:v>
                </c:pt>
                <c:pt idx="23478">
                  <c:v>41157.791666666664</c:v>
                </c:pt>
                <c:pt idx="23479">
                  <c:v>41157.833333333336</c:v>
                </c:pt>
                <c:pt idx="23480">
                  <c:v>41157.875</c:v>
                </c:pt>
                <c:pt idx="23481">
                  <c:v>41157.916666666664</c:v>
                </c:pt>
                <c:pt idx="23482">
                  <c:v>41157.958333333336</c:v>
                </c:pt>
                <c:pt idx="23483">
                  <c:v>41158</c:v>
                </c:pt>
                <c:pt idx="23484">
                  <c:v>41158.041666666664</c:v>
                </c:pt>
                <c:pt idx="23485">
                  <c:v>41158.083333333336</c:v>
                </c:pt>
                <c:pt idx="23486">
                  <c:v>41158.125</c:v>
                </c:pt>
                <c:pt idx="23487">
                  <c:v>41158.166666666664</c:v>
                </c:pt>
                <c:pt idx="23488">
                  <c:v>41158.208333333336</c:v>
                </c:pt>
                <c:pt idx="23489">
                  <c:v>41158.25</c:v>
                </c:pt>
                <c:pt idx="23490">
                  <c:v>41158.291666666664</c:v>
                </c:pt>
                <c:pt idx="23491">
                  <c:v>41158.333333333336</c:v>
                </c:pt>
                <c:pt idx="23492">
                  <c:v>41158.375</c:v>
                </c:pt>
                <c:pt idx="23493">
                  <c:v>41158.416666666664</c:v>
                </c:pt>
                <c:pt idx="23494">
                  <c:v>41158.458333333336</c:v>
                </c:pt>
                <c:pt idx="23495">
                  <c:v>41158.5</c:v>
                </c:pt>
                <c:pt idx="23496">
                  <c:v>41158.541666666664</c:v>
                </c:pt>
                <c:pt idx="23497">
                  <c:v>41158.583333333336</c:v>
                </c:pt>
                <c:pt idx="23498">
                  <c:v>41158.625</c:v>
                </c:pt>
                <c:pt idx="23499">
                  <c:v>41158.666666666664</c:v>
                </c:pt>
                <c:pt idx="23500">
                  <c:v>41158.708333333336</c:v>
                </c:pt>
                <c:pt idx="23501">
                  <c:v>41158.75</c:v>
                </c:pt>
                <c:pt idx="23502">
                  <c:v>41158.791666666664</c:v>
                </c:pt>
                <c:pt idx="23503">
                  <c:v>41158.833333333336</c:v>
                </c:pt>
                <c:pt idx="23504">
                  <c:v>41158.875</c:v>
                </c:pt>
                <c:pt idx="23505">
                  <c:v>41158.916666666664</c:v>
                </c:pt>
                <c:pt idx="23506">
                  <c:v>41158.958333333336</c:v>
                </c:pt>
                <c:pt idx="23507">
                  <c:v>41159</c:v>
                </c:pt>
                <c:pt idx="23508">
                  <c:v>41159.041666666664</c:v>
                </c:pt>
                <c:pt idx="23509">
                  <c:v>41159.083333333336</c:v>
                </c:pt>
                <c:pt idx="23510">
                  <c:v>41159.125</c:v>
                </c:pt>
                <c:pt idx="23511">
                  <c:v>41159.166666666664</c:v>
                </c:pt>
                <c:pt idx="23512">
                  <c:v>41159.208333333336</c:v>
                </c:pt>
                <c:pt idx="23513">
                  <c:v>41159.25</c:v>
                </c:pt>
                <c:pt idx="23514">
                  <c:v>41159.291666666664</c:v>
                </c:pt>
                <c:pt idx="23515">
                  <c:v>41159.333333333336</c:v>
                </c:pt>
                <c:pt idx="23516">
                  <c:v>41159.375</c:v>
                </c:pt>
                <c:pt idx="23517">
                  <c:v>41159.416666666664</c:v>
                </c:pt>
                <c:pt idx="23518">
                  <c:v>41159.458333333336</c:v>
                </c:pt>
                <c:pt idx="23519">
                  <c:v>41159.5</c:v>
                </c:pt>
                <c:pt idx="23520">
                  <c:v>41159.541666666664</c:v>
                </c:pt>
                <c:pt idx="23521">
                  <c:v>41159.583333333336</c:v>
                </c:pt>
                <c:pt idx="23522">
                  <c:v>41159.625</c:v>
                </c:pt>
                <c:pt idx="23523">
                  <c:v>41159.666666666664</c:v>
                </c:pt>
                <c:pt idx="23524">
                  <c:v>41159.708333333336</c:v>
                </c:pt>
                <c:pt idx="23525">
                  <c:v>41159.75</c:v>
                </c:pt>
                <c:pt idx="23526">
                  <c:v>41159.791666666664</c:v>
                </c:pt>
                <c:pt idx="23527">
                  <c:v>41159.833333333336</c:v>
                </c:pt>
                <c:pt idx="23528">
                  <c:v>41159.875</c:v>
                </c:pt>
                <c:pt idx="23529">
                  <c:v>41159.916666666664</c:v>
                </c:pt>
                <c:pt idx="23530">
                  <c:v>41159.958333333336</c:v>
                </c:pt>
                <c:pt idx="23531">
                  <c:v>41160</c:v>
                </c:pt>
                <c:pt idx="23532">
                  <c:v>41160.041666666664</c:v>
                </c:pt>
                <c:pt idx="23533">
                  <c:v>41160.083333333336</c:v>
                </c:pt>
                <c:pt idx="23534">
                  <c:v>41160.125</c:v>
                </c:pt>
                <c:pt idx="23535">
                  <c:v>41160.166666666664</c:v>
                </c:pt>
                <c:pt idx="23536">
                  <c:v>41160.208333333336</c:v>
                </c:pt>
                <c:pt idx="23537">
                  <c:v>41160.25</c:v>
                </c:pt>
                <c:pt idx="23538">
                  <c:v>41160.291666666664</c:v>
                </c:pt>
                <c:pt idx="23539">
                  <c:v>41160.333333333336</c:v>
                </c:pt>
                <c:pt idx="23540">
                  <c:v>41160.375</c:v>
                </c:pt>
                <c:pt idx="23541">
                  <c:v>41160.416666666664</c:v>
                </c:pt>
                <c:pt idx="23542">
                  <c:v>41160.458333333336</c:v>
                </c:pt>
                <c:pt idx="23543">
                  <c:v>41160.5</c:v>
                </c:pt>
                <c:pt idx="23544">
                  <c:v>41160.541666666664</c:v>
                </c:pt>
                <c:pt idx="23545">
                  <c:v>41160.583333333336</c:v>
                </c:pt>
                <c:pt idx="23546">
                  <c:v>41160.625</c:v>
                </c:pt>
                <c:pt idx="23547">
                  <c:v>41160.666666666664</c:v>
                </c:pt>
                <c:pt idx="23548">
                  <c:v>41160.708333333336</c:v>
                </c:pt>
                <c:pt idx="23549">
                  <c:v>41160.75</c:v>
                </c:pt>
                <c:pt idx="23550">
                  <c:v>41160.791666666664</c:v>
                </c:pt>
                <c:pt idx="23551">
                  <c:v>41160.833333333336</c:v>
                </c:pt>
                <c:pt idx="23552">
                  <c:v>41160.875</c:v>
                </c:pt>
                <c:pt idx="23553">
                  <c:v>41160.916666666664</c:v>
                </c:pt>
                <c:pt idx="23554">
                  <c:v>41160.958333333336</c:v>
                </c:pt>
                <c:pt idx="23555">
                  <c:v>41161</c:v>
                </c:pt>
                <c:pt idx="23556">
                  <c:v>41161.041666666664</c:v>
                </c:pt>
                <c:pt idx="23557">
                  <c:v>41161.083333333336</c:v>
                </c:pt>
                <c:pt idx="23558">
                  <c:v>41161.125</c:v>
                </c:pt>
                <c:pt idx="23559">
                  <c:v>41161.166666666664</c:v>
                </c:pt>
                <c:pt idx="23560">
                  <c:v>41161.208333333336</c:v>
                </c:pt>
                <c:pt idx="23561">
                  <c:v>41161.25</c:v>
                </c:pt>
                <c:pt idx="23562">
                  <c:v>41161.291666666664</c:v>
                </c:pt>
                <c:pt idx="23563">
                  <c:v>41161.333333333336</c:v>
                </c:pt>
                <c:pt idx="23564">
                  <c:v>41161.375</c:v>
                </c:pt>
                <c:pt idx="23565">
                  <c:v>41161.416666666664</c:v>
                </c:pt>
                <c:pt idx="23566">
                  <c:v>41161.458333333336</c:v>
                </c:pt>
                <c:pt idx="23567">
                  <c:v>41161.5</c:v>
                </c:pt>
                <c:pt idx="23568">
                  <c:v>41161.541666666664</c:v>
                </c:pt>
                <c:pt idx="23569">
                  <c:v>41161.583333333336</c:v>
                </c:pt>
                <c:pt idx="23570">
                  <c:v>41161.625</c:v>
                </c:pt>
                <c:pt idx="23571">
                  <c:v>41161.666666666664</c:v>
                </c:pt>
                <c:pt idx="23572">
                  <c:v>41161.708333333336</c:v>
                </c:pt>
                <c:pt idx="23573">
                  <c:v>41161.75</c:v>
                </c:pt>
                <c:pt idx="23574">
                  <c:v>41161.791666666664</c:v>
                </c:pt>
                <c:pt idx="23575">
                  <c:v>41161.833333333336</c:v>
                </c:pt>
                <c:pt idx="23576">
                  <c:v>41161.875</c:v>
                </c:pt>
                <c:pt idx="23577">
                  <c:v>41161.916666666664</c:v>
                </c:pt>
                <c:pt idx="23578">
                  <c:v>41161.958333333336</c:v>
                </c:pt>
                <c:pt idx="23579">
                  <c:v>41162</c:v>
                </c:pt>
                <c:pt idx="23580">
                  <c:v>41162.041666666664</c:v>
                </c:pt>
                <c:pt idx="23581">
                  <c:v>41162.083333333336</c:v>
                </c:pt>
                <c:pt idx="23582">
                  <c:v>41162.125</c:v>
                </c:pt>
                <c:pt idx="23583">
                  <c:v>41162.166666666664</c:v>
                </c:pt>
                <c:pt idx="23584">
                  <c:v>41162.208333333336</c:v>
                </c:pt>
                <c:pt idx="23585">
                  <c:v>41162.25</c:v>
                </c:pt>
                <c:pt idx="23586">
                  <c:v>41162.291666666664</c:v>
                </c:pt>
                <c:pt idx="23587">
                  <c:v>41162.333333333336</c:v>
                </c:pt>
                <c:pt idx="23588">
                  <c:v>41162.375</c:v>
                </c:pt>
                <c:pt idx="23589">
                  <c:v>41162.416666666664</c:v>
                </c:pt>
                <c:pt idx="23590">
                  <c:v>41162.458333333336</c:v>
                </c:pt>
                <c:pt idx="23591">
                  <c:v>41162.5</c:v>
                </c:pt>
                <c:pt idx="23592">
                  <c:v>41162.541666666664</c:v>
                </c:pt>
                <c:pt idx="23593">
                  <c:v>41162.583333333336</c:v>
                </c:pt>
                <c:pt idx="23594">
                  <c:v>41162.625</c:v>
                </c:pt>
                <c:pt idx="23595">
                  <c:v>41162.666666666664</c:v>
                </c:pt>
                <c:pt idx="23596">
                  <c:v>41162.708333333336</c:v>
                </c:pt>
                <c:pt idx="23597">
                  <c:v>41162.75</c:v>
                </c:pt>
                <c:pt idx="23598">
                  <c:v>41162.791666666664</c:v>
                </c:pt>
                <c:pt idx="23599">
                  <c:v>41162.833333333336</c:v>
                </c:pt>
                <c:pt idx="23600">
                  <c:v>41162.875</c:v>
                </c:pt>
                <c:pt idx="23601">
                  <c:v>41162.916666666664</c:v>
                </c:pt>
                <c:pt idx="23602">
                  <c:v>41162.958333333336</c:v>
                </c:pt>
                <c:pt idx="23603">
                  <c:v>41163</c:v>
                </c:pt>
                <c:pt idx="23604">
                  <c:v>41163.041666666664</c:v>
                </c:pt>
                <c:pt idx="23605">
                  <c:v>41163.083333333336</c:v>
                </c:pt>
                <c:pt idx="23606">
                  <c:v>41163.125</c:v>
                </c:pt>
                <c:pt idx="23607">
                  <c:v>41163.166666666664</c:v>
                </c:pt>
                <c:pt idx="23608">
                  <c:v>41163.208333333336</c:v>
                </c:pt>
                <c:pt idx="23609">
                  <c:v>41163.25</c:v>
                </c:pt>
                <c:pt idx="23610">
                  <c:v>41163.291666666664</c:v>
                </c:pt>
                <c:pt idx="23611">
                  <c:v>41163.333333333336</c:v>
                </c:pt>
                <c:pt idx="23612">
                  <c:v>41163.375</c:v>
                </c:pt>
                <c:pt idx="23613">
                  <c:v>41163.416666666664</c:v>
                </c:pt>
                <c:pt idx="23614">
                  <c:v>41163.458333333336</c:v>
                </c:pt>
                <c:pt idx="23615">
                  <c:v>41163.5</c:v>
                </c:pt>
                <c:pt idx="23616">
                  <c:v>41163.541666666664</c:v>
                </c:pt>
                <c:pt idx="23617">
                  <c:v>41163.583333333336</c:v>
                </c:pt>
                <c:pt idx="23618">
                  <c:v>41163.625</c:v>
                </c:pt>
                <c:pt idx="23619">
                  <c:v>41163.666666666664</c:v>
                </c:pt>
                <c:pt idx="23620">
                  <c:v>41163.708333333336</c:v>
                </c:pt>
                <c:pt idx="23621">
                  <c:v>41163.75</c:v>
                </c:pt>
                <c:pt idx="23622">
                  <c:v>41163.791666666664</c:v>
                </c:pt>
                <c:pt idx="23623">
                  <c:v>41163.833333333336</c:v>
                </c:pt>
                <c:pt idx="23624">
                  <c:v>41163.875</c:v>
                </c:pt>
                <c:pt idx="23625">
                  <c:v>41163.916666666664</c:v>
                </c:pt>
                <c:pt idx="23626">
                  <c:v>41163.958333333336</c:v>
                </c:pt>
                <c:pt idx="23627">
                  <c:v>41164</c:v>
                </c:pt>
                <c:pt idx="23628">
                  <c:v>41164.041666666664</c:v>
                </c:pt>
                <c:pt idx="23629">
                  <c:v>41164.083333333336</c:v>
                </c:pt>
                <c:pt idx="23630">
                  <c:v>41164.125</c:v>
                </c:pt>
                <c:pt idx="23631">
                  <c:v>41164.166666666664</c:v>
                </c:pt>
                <c:pt idx="23632">
                  <c:v>41164.208333333336</c:v>
                </c:pt>
                <c:pt idx="23633">
                  <c:v>41164.25</c:v>
                </c:pt>
                <c:pt idx="23634">
                  <c:v>41164.291666666664</c:v>
                </c:pt>
                <c:pt idx="23635">
                  <c:v>41164.333333333336</c:v>
                </c:pt>
                <c:pt idx="23636">
                  <c:v>41164.375</c:v>
                </c:pt>
                <c:pt idx="23637">
                  <c:v>41164.416666666664</c:v>
                </c:pt>
                <c:pt idx="23638">
                  <c:v>41164.458333333336</c:v>
                </c:pt>
                <c:pt idx="23639">
                  <c:v>41164.5</c:v>
                </c:pt>
                <c:pt idx="23640">
                  <c:v>41164.541666666664</c:v>
                </c:pt>
                <c:pt idx="23641">
                  <c:v>41164.583333333336</c:v>
                </c:pt>
                <c:pt idx="23642">
                  <c:v>41164.625</c:v>
                </c:pt>
                <c:pt idx="23643">
                  <c:v>41164.666666666664</c:v>
                </c:pt>
                <c:pt idx="23644">
                  <c:v>41164.708333333336</c:v>
                </c:pt>
                <c:pt idx="23645">
                  <c:v>41164.75</c:v>
                </c:pt>
                <c:pt idx="23646">
                  <c:v>41164.791666666664</c:v>
                </c:pt>
                <c:pt idx="23647">
                  <c:v>41164.833333333336</c:v>
                </c:pt>
                <c:pt idx="23648">
                  <c:v>41164.875</c:v>
                </c:pt>
                <c:pt idx="23649">
                  <c:v>41164.916666666664</c:v>
                </c:pt>
                <c:pt idx="23650">
                  <c:v>41164.958333333336</c:v>
                </c:pt>
                <c:pt idx="23651">
                  <c:v>41165</c:v>
                </c:pt>
                <c:pt idx="23652">
                  <c:v>41165.041666666664</c:v>
                </c:pt>
                <c:pt idx="23653">
                  <c:v>41165.083333333336</c:v>
                </c:pt>
                <c:pt idx="23654">
                  <c:v>41165.125</c:v>
                </c:pt>
                <c:pt idx="23655">
                  <c:v>41165.166666666664</c:v>
                </c:pt>
                <c:pt idx="23656">
                  <c:v>41165.208333333336</c:v>
                </c:pt>
                <c:pt idx="23657">
                  <c:v>41165.25</c:v>
                </c:pt>
                <c:pt idx="23658">
                  <c:v>41165.291666666664</c:v>
                </c:pt>
                <c:pt idx="23659">
                  <c:v>41165.333333333336</c:v>
                </c:pt>
                <c:pt idx="23660">
                  <c:v>41165.375</c:v>
                </c:pt>
                <c:pt idx="23661">
                  <c:v>41165.416666666664</c:v>
                </c:pt>
                <c:pt idx="23662">
                  <c:v>41165.458333333336</c:v>
                </c:pt>
                <c:pt idx="23663">
                  <c:v>41165.5</c:v>
                </c:pt>
                <c:pt idx="23664">
                  <c:v>41165.541666666664</c:v>
                </c:pt>
                <c:pt idx="23665">
                  <c:v>41165.583333333336</c:v>
                </c:pt>
                <c:pt idx="23666">
                  <c:v>41165.625</c:v>
                </c:pt>
                <c:pt idx="23667">
                  <c:v>41165.666666666664</c:v>
                </c:pt>
                <c:pt idx="23668">
                  <c:v>41165.708333333336</c:v>
                </c:pt>
                <c:pt idx="23669">
                  <c:v>41165.75</c:v>
                </c:pt>
                <c:pt idx="23670">
                  <c:v>41165.791666666664</c:v>
                </c:pt>
                <c:pt idx="23671">
                  <c:v>41165.833333333336</c:v>
                </c:pt>
                <c:pt idx="23672">
                  <c:v>41165.875</c:v>
                </c:pt>
                <c:pt idx="23673">
                  <c:v>41165.916666666664</c:v>
                </c:pt>
                <c:pt idx="23674">
                  <c:v>41165.958333333336</c:v>
                </c:pt>
                <c:pt idx="23675">
                  <c:v>41166</c:v>
                </c:pt>
                <c:pt idx="23676">
                  <c:v>41166.041666666664</c:v>
                </c:pt>
                <c:pt idx="23677">
                  <c:v>41166.083333333336</c:v>
                </c:pt>
                <c:pt idx="23678">
                  <c:v>41166.125</c:v>
                </c:pt>
                <c:pt idx="23679">
                  <c:v>41166.166666666664</c:v>
                </c:pt>
                <c:pt idx="23680">
                  <c:v>41166.208333333336</c:v>
                </c:pt>
                <c:pt idx="23681">
                  <c:v>41166.25</c:v>
                </c:pt>
                <c:pt idx="23682">
                  <c:v>41166.291666666664</c:v>
                </c:pt>
                <c:pt idx="23683">
                  <c:v>41166.333333333336</c:v>
                </c:pt>
                <c:pt idx="23684">
                  <c:v>41166.375</c:v>
                </c:pt>
                <c:pt idx="23685">
                  <c:v>41166.416666666664</c:v>
                </c:pt>
                <c:pt idx="23686">
                  <c:v>41166.458333333336</c:v>
                </c:pt>
                <c:pt idx="23687">
                  <c:v>41166.5</c:v>
                </c:pt>
                <c:pt idx="23688">
                  <c:v>41166.541666666664</c:v>
                </c:pt>
                <c:pt idx="23689">
                  <c:v>41166.583333333336</c:v>
                </c:pt>
                <c:pt idx="23690">
                  <c:v>41166.625</c:v>
                </c:pt>
                <c:pt idx="23691">
                  <c:v>41166.666666666664</c:v>
                </c:pt>
                <c:pt idx="23692">
                  <c:v>41166.708333333336</c:v>
                </c:pt>
                <c:pt idx="23693">
                  <c:v>41166.75</c:v>
                </c:pt>
                <c:pt idx="23694">
                  <c:v>41166.791666666664</c:v>
                </c:pt>
                <c:pt idx="23695">
                  <c:v>41166.833333333336</c:v>
                </c:pt>
                <c:pt idx="23696">
                  <c:v>41166.875</c:v>
                </c:pt>
                <c:pt idx="23697">
                  <c:v>41166.916666666664</c:v>
                </c:pt>
                <c:pt idx="23698">
                  <c:v>41166.958333333336</c:v>
                </c:pt>
                <c:pt idx="23699">
                  <c:v>41167</c:v>
                </c:pt>
                <c:pt idx="23700">
                  <c:v>41167.041666666664</c:v>
                </c:pt>
                <c:pt idx="23701">
                  <c:v>41167.083333333336</c:v>
                </c:pt>
                <c:pt idx="23702">
                  <c:v>41167.125</c:v>
                </c:pt>
                <c:pt idx="23703">
                  <c:v>41167.166666666664</c:v>
                </c:pt>
                <c:pt idx="23704">
                  <c:v>41167.208333333336</c:v>
                </c:pt>
                <c:pt idx="23705">
                  <c:v>41167.25</c:v>
                </c:pt>
                <c:pt idx="23706">
                  <c:v>41167.291666666664</c:v>
                </c:pt>
                <c:pt idx="23707">
                  <c:v>41167.333333333336</c:v>
                </c:pt>
                <c:pt idx="23708">
                  <c:v>41167.375</c:v>
                </c:pt>
                <c:pt idx="23709">
                  <c:v>41167.416666666664</c:v>
                </c:pt>
                <c:pt idx="23710">
                  <c:v>41167.458333333336</c:v>
                </c:pt>
                <c:pt idx="23711">
                  <c:v>41167.5</c:v>
                </c:pt>
                <c:pt idx="23712">
                  <c:v>41167.541666666664</c:v>
                </c:pt>
                <c:pt idx="23713">
                  <c:v>41167.583333333336</c:v>
                </c:pt>
                <c:pt idx="23714">
                  <c:v>41167.625</c:v>
                </c:pt>
                <c:pt idx="23715">
                  <c:v>41167.666666666664</c:v>
                </c:pt>
                <c:pt idx="23716">
                  <c:v>41167.708333333336</c:v>
                </c:pt>
                <c:pt idx="23717">
                  <c:v>41167.75</c:v>
                </c:pt>
                <c:pt idx="23718">
                  <c:v>41167.791666666664</c:v>
                </c:pt>
                <c:pt idx="23719">
                  <c:v>41167.833333333336</c:v>
                </c:pt>
                <c:pt idx="23720">
                  <c:v>41167.875</c:v>
                </c:pt>
                <c:pt idx="23721">
                  <c:v>41167.916666666664</c:v>
                </c:pt>
                <c:pt idx="23722">
                  <c:v>41167.958333333336</c:v>
                </c:pt>
                <c:pt idx="23723">
                  <c:v>41168</c:v>
                </c:pt>
                <c:pt idx="23724">
                  <c:v>41168.041666666664</c:v>
                </c:pt>
                <c:pt idx="23725">
                  <c:v>41168.083333333336</c:v>
                </c:pt>
                <c:pt idx="23726">
                  <c:v>41168.125</c:v>
                </c:pt>
                <c:pt idx="23727">
                  <c:v>41168.166666666664</c:v>
                </c:pt>
                <c:pt idx="23728">
                  <c:v>41168.208333333336</c:v>
                </c:pt>
                <c:pt idx="23729">
                  <c:v>41168.25</c:v>
                </c:pt>
                <c:pt idx="23730">
                  <c:v>41168.291666666664</c:v>
                </c:pt>
                <c:pt idx="23731">
                  <c:v>41168.333333333336</c:v>
                </c:pt>
                <c:pt idx="23732">
                  <c:v>41168.375</c:v>
                </c:pt>
                <c:pt idx="23733">
                  <c:v>41168.416666666664</c:v>
                </c:pt>
                <c:pt idx="23734">
                  <c:v>41168.458333333336</c:v>
                </c:pt>
                <c:pt idx="23735">
                  <c:v>41168.5</c:v>
                </c:pt>
                <c:pt idx="23736">
                  <c:v>41168.541666666664</c:v>
                </c:pt>
                <c:pt idx="23737">
                  <c:v>41168.583333333336</c:v>
                </c:pt>
                <c:pt idx="23738">
                  <c:v>41168.625</c:v>
                </c:pt>
                <c:pt idx="23739">
                  <c:v>41168.666666666664</c:v>
                </c:pt>
                <c:pt idx="23740">
                  <c:v>41168.708333333336</c:v>
                </c:pt>
                <c:pt idx="23741">
                  <c:v>41168.75</c:v>
                </c:pt>
                <c:pt idx="23742">
                  <c:v>41168.791666666664</c:v>
                </c:pt>
                <c:pt idx="23743">
                  <c:v>41168.833333333336</c:v>
                </c:pt>
                <c:pt idx="23744">
                  <c:v>41168.875</c:v>
                </c:pt>
                <c:pt idx="23745">
                  <c:v>41168.916666666664</c:v>
                </c:pt>
                <c:pt idx="23746">
                  <c:v>41168.958333333336</c:v>
                </c:pt>
                <c:pt idx="23747">
                  <c:v>41169</c:v>
                </c:pt>
                <c:pt idx="23748">
                  <c:v>41169.041666666664</c:v>
                </c:pt>
                <c:pt idx="23749">
                  <c:v>41169.083333333336</c:v>
                </c:pt>
                <c:pt idx="23750">
                  <c:v>41169.125</c:v>
                </c:pt>
                <c:pt idx="23751">
                  <c:v>41169.166666666664</c:v>
                </c:pt>
                <c:pt idx="23752">
                  <c:v>41169.208333333336</c:v>
                </c:pt>
                <c:pt idx="23753">
                  <c:v>41169.25</c:v>
                </c:pt>
                <c:pt idx="23754">
                  <c:v>41169.291666666664</c:v>
                </c:pt>
                <c:pt idx="23755">
                  <c:v>41169.333333333336</c:v>
                </c:pt>
                <c:pt idx="23756">
                  <c:v>41169.375</c:v>
                </c:pt>
                <c:pt idx="23757">
                  <c:v>41169.416666666664</c:v>
                </c:pt>
                <c:pt idx="23758">
                  <c:v>41169.458333333336</c:v>
                </c:pt>
                <c:pt idx="23759">
                  <c:v>41169.5</c:v>
                </c:pt>
                <c:pt idx="23760">
                  <c:v>41169.541666666664</c:v>
                </c:pt>
                <c:pt idx="23761">
                  <c:v>41169.583333333336</c:v>
                </c:pt>
                <c:pt idx="23762">
                  <c:v>41169.625</c:v>
                </c:pt>
                <c:pt idx="23763">
                  <c:v>41169.666666666664</c:v>
                </c:pt>
                <c:pt idx="23764">
                  <c:v>41169.708333333336</c:v>
                </c:pt>
                <c:pt idx="23765">
                  <c:v>41169.75</c:v>
                </c:pt>
                <c:pt idx="23766">
                  <c:v>41169.791666666664</c:v>
                </c:pt>
                <c:pt idx="23767">
                  <c:v>41169.833333333336</c:v>
                </c:pt>
                <c:pt idx="23768">
                  <c:v>41169.875</c:v>
                </c:pt>
                <c:pt idx="23769">
                  <c:v>41169.916666666664</c:v>
                </c:pt>
                <c:pt idx="23770">
                  <c:v>41169.958333333336</c:v>
                </c:pt>
                <c:pt idx="23771">
                  <c:v>41170</c:v>
                </c:pt>
                <c:pt idx="23772">
                  <c:v>41170.041666666664</c:v>
                </c:pt>
                <c:pt idx="23773">
                  <c:v>41170.083333333336</c:v>
                </c:pt>
                <c:pt idx="23774">
                  <c:v>41170.125</c:v>
                </c:pt>
                <c:pt idx="23775">
                  <c:v>41170.166666666664</c:v>
                </c:pt>
                <c:pt idx="23776">
                  <c:v>41170.208333333336</c:v>
                </c:pt>
                <c:pt idx="23777">
                  <c:v>41170.25</c:v>
                </c:pt>
                <c:pt idx="23778">
                  <c:v>41170.291666666664</c:v>
                </c:pt>
                <c:pt idx="23779">
                  <c:v>41170.333333333336</c:v>
                </c:pt>
                <c:pt idx="23780">
                  <c:v>41170.375</c:v>
                </c:pt>
                <c:pt idx="23781">
                  <c:v>41170.416666666664</c:v>
                </c:pt>
                <c:pt idx="23782">
                  <c:v>41170.458333333336</c:v>
                </c:pt>
                <c:pt idx="23783">
                  <c:v>41170.5</c:v>
                </c:pt>
                <c:pt idx="23784">
                  <c:v>41170.541666666664</c:v>
                </c:pt>
                <c:pt idx="23785">
                  <c:v>41170.583333333336</c:v>
                </c:pt>
                <c:pt idx="23786">
                  <c:v>41170.625</c:v>
                </c:pt>
                <c:pt idx="23787">
                  <c:v>41170.666666666664</c:v>
                </c:pt>
                <c:pt idx="23788">
                  <c:v>41170.708333333336</c:v>
                </c:pt>
                <c:pt idx="23789">
                  <c:v>41170.75</c:v>
                </c:pt>
                <c:pt idx="23790">
                  <c:v>41170.791666666664</c:v>
                </c:pt>
                <c:pt idx="23791">
                  <c:v>41170.833333333336</c:v>
                </c:pt>
                <c:pt idx="23792">
                  <c:v>41170.875</c:v>
                </c:pt>
                <c:pt idx="23793">
                  <c:v>41170.916666666664</c:v>
                </c:pt>
                <c:pt idx="23794">
                  <c:v>41170.958333333336</c:v>
                </c:pt>
                <c:pt idx="23795">
                  <c:v>41171</c:v>
                </c:pt>
                <c:pt idx="23796">
                  <c:v>41171.041666666664</c:v>
                </c:pt>
                <c:pt idx="23797">
                  <c:v>41171.083333333336</c:v>
                </c:pt>
                <c:pt idx="23798">
                  <c:v>41171.125</c:v>
                </c:pt>
                <c:pt idx="23799">
                  <c:v>41171.166666666664</c:v>
                </c:pt>
                <c:pt idx="23800">
                  <c:v>41171.208333333336</c:v>
                </c:pt>
                <c:pt idx="23801">
                  <c:v>41171.25</c:v>
                </c:pt>
                <c:pt idx="23802">
                  <c:v>41171.291666666664</c:v>
                </c:pt>
                <c:pt idx="23803">
                  <c:v>41171.333333333336</c:v>
                </c:pt>
                <c:pt idx="23804">
                  <c:v>41171.375</c:v>
                </c:pt>
                <c:pt idx="23805">
                  <c:v>41171.416666666664</c:v>
                </c:pt>
                <c:pt idx="23806">
                  <c:v>41171.458333333336</c:v>
                </c:pt>
                <c:pt idx="23807">
                  <c:v>41171.5</c:v>
                </c:pt>
                <c:pt idx="23808">
                  <c:v>41171.541666666664</c:v>
                </c:pt>
                <c:pt idx="23809">
                  <c:v>41171.583333333336</c:v>
                </c:pt>
                <c:pt idx="23810">
                  <c:v>41171.625</c:v>
                </c:pt>
                <c:pt idx="23811">
                  <c:v>41171.666666666664</c:v>
                </c:pt>
                <c:pt idx="23812">
                  <c:v>41171.708333333336</c:v>
                </c:pt>
                <c:pt idx="23813">
                  <c:v>41171.75</c:v>
                </c:pt>
                <c:pt idx="23814">
                  <c:v>41171.791666666664</c:v>
                </c:pt>
                <c:pt idx="23815">
                  <c:v>41171.833333333336</c:v>
                </c:pt>
                <c:pt idx="23816">
                  <c:v>41171.875</c:v>
                </c:pt>
                <c:pt idx="23817">
                  <c:v>41171.916666666664</c:v>
                </c:pt>
                <c:pt idx="23818">
                  <c:v>41171.958333333336</c:v>
                </c:pt>
                <c:pt idx="23819">
                  <c:v>41172</c:v>
                </c:pt>
                <c:pt idx="23820">
                  <c:v>41172.041666666664</c:v>
                </c:pt>
                <c:pt idx="23821">
                  <c:v>41172.083333333336</c:v>
                </c:pt>
                <c:pt idx="23822">
                  <c:v>41172.125</c:v>
                </c:pt>
                <c:pt idx="23823">
                  <c:v>41172.166666666664</c:v>
                </c:pt>
                <c:pt idx="23824">
                  <c:v>41172.208333333336</c:v>
                </c:pt>
                <c:pt idx="23825">
                  <c:v>41172.25</c:v>
                </c:pt>
                <c:pt idx="23826">
                  <c:v>41172.291666666664</c:v>
                </c:pt>
                <c:pt idx="23827">
                  <c:v>41172.333333333336</c:v>
                </c:pt>
                <c:pt idx="23828">
                  <c:v>41172.375</c:v>
                </c:pt>
                <c:pt idx="23829">
                  <c:v>41172.416666666664</c:v>
                </c:pt>
                <c:pt idx="23830">
                  <c:v>41172.458333333336</c:v>
                </c:pt>
                <c:pt idx="23831">
                  <c:v>41172.5</c:v>
                </c:pt>
                <c:pt idx="23832">
                  <c:v>41172.541666666664</c:v>
                </c:pt>
                <c:pt idx="23833">
                  <c:v>41172.583333333336</c:v>
                </c:pt>
                <c:pt idx="23834">
                  <c:v>41172.625</c:v>
                </c:pt>
                <c:pt idx="23835">
                  <c:v>41172.666666666664</c:v>
                </c:pt>
                <c:pt idx="23836">
                  <c:v>41172.708333333336</c:v>
                </c:pt>
                <c:pt idx="23837">
                  <c:v>41172.75</c:v>
                </c:pt>
                <c:pt idx="23838">
                  <c:v>41172.791666666664</c:v>
                </c:pt>
                <c:pt idx="23839">
                  <c:v>41172.833333333336</c:v>
                </c:pt>
                <c:pt idx="23840">
                  <c:v>41172.875</c:v>
                </c:pt>
                <c:pt idx="23841">
                  <c:v>41172.916666666664</c:v>
                </c:pt>
                <c:pt idx="23842">
                  <c:v>41172.958333333336</c:v>
                </c:pt>
                <c:pt idx="23843">
                  <c:v>41173</c:v>
                </c:pt>
                <c:pt idx="23844">
                  <c:v>41173.041666666664</c:v>
                </c:pt>
                <c:pt idx="23845">
                  <c:v>41173.083333333336</c:v>
                </c:pt>
                <c:pt idx="23846">
                  <c:v>41173.125</c:v>
                </c:pt>
                <c:pt idx="23847">
                  <c:v>41173.166666666664</c:v>
                </c:pt>
                <c:pt idx="23848">
                  <c:v>41173.208333333336</c:v>
                </c:pt>
                <c:pt idx="23849">
                  <c:v>41173.25</c:v>
                </c:pt>
                <c:pt idx="23850">
                  <c:v>41173.291666666664</c:v>
                </c:pt>
                <c:pt idx="23851">
                  <c:v>41173.333333333336</c:v>
                </c:pt>
                <c:pt idx="23852">
                  <c:v>41173.375</c:v>
                </c:pt>
                <c:pt idx="23853">
                  <c:v>41173.416666666664</c:v>
                </c:pt>
                <c:pt idx="23854">
                  <c:v>41173.458333333336</c:v>
                </c:pt>
                <c:pt idx="23855">
                  <c:v>41173.5</c:v>
                </c:pt>
                <c:pt idx="23856">
                  <c:v>41173.541666666664</c:v>
                </c:pt>
                <c:pt idx="23857">
                  <c:v>41173.583333333336</c:v>
                </c:pt>
                <c:pt idx="23858">
                  <c:v>41173.625</c:v>
                </c:pt>
                <c:pt idx="23859">
                  <c:v>41173.666666666664</c:v>
                </c:pt>
                <c:pt idx="23860">
                  <c:v>41173.708333333336</c:v>
                </c:pt>
                <c:pt idx="23861">
                  <c:v>41173.75</c:v>
                </c:pt>
                <c:pt idx="23862">
                  <c:v>41173.791666666664</c:v>
                </c:pt>
                <c:pt idx="23863">
                  <c:v>41173.833333333336</c:v>
                </c:pt>
                <c:pt idx="23864">
                  <c:v>41173.875</c:v>
                </c:pt>
                <c:pt idx="23865">
                  <c:v>41173.916666666664</c:v>
                </c:pt>
                <c:pt idx="23866">
                  <c:v>41173.958333333336</c:v>
                </c:pt>
                <c:pt idx="23867">
                  <c:v>41174</c:v>
                </c:pt>
                <c:pt idx="23868">
                  <c:v>41174.041666666664</c:v>
                </c:pt>
                <c:pt idx="23869">
                  <c:v>41174.083333333336</c:v>
                </c:pt>
                <c:pt idx="23870">
                  <c:v>41174.125</c:v>
                </c:pt>
                <c:pt idx="23871">
                  <c:v>41174.166666666664</c:v>
                </c:pt>
                <c:pt idx="23872">
                  <c:v>41174.208333333336</c:v>
                </c:pt>
                <c:pt idx="23873">
                  <c:v>41174.25</c:v>
                </c:pt>
                <c:pt idx="23874">
                  <c:v>41174.291666666664</c:v>
                </c:pt>
                <c:pt idx="23875">
                  <c:v>41174.333333333336</c:v>
                </c:pt>
                <c:pt idx="23876">
                  <c:v>41174.375</c:v>
                </c:pt>
                <c:pt idx="23877">
                  <c:v>41174.416666666664</c:v>
                </c:pt>
                <c:pt idx="23878">
                  <c:v>41174.458333333336</c:v>
                </c:pt>
                <c:pt idx="23879">
                  <c:v>41174.5</c:v>
                </c:pt>
                <c:pt idx="23880">
                  <c:v>41174.541666666664</c:v>
                </c:pt>
                <c:pt idx="23881">
                  <c:v>41174.583333333336</c:v>
                </c:pt>
                <c:pt idx="23882">
                  <c:v>41174.625</c:v>
                </c:pt>
                <c:pt idx="23883">
                  <c:v>41174.666666666664</c:v>
                </c:pt>
                <c:pt idx="23884">
                  <c:v>41174.708333333336</c:v>
                </c:pt>
                <c:pt idx="23885">
                  <c:v>41174.75</c:v>
                </c:pt>
                <c:pt idx="23886">
                  <c:v>41174.791666666664</c:v>
                </c:pt>
                <c:pt idx="23887">
                  <c:v>41174.833333333336</c:v>
                </c:pt>
                <c:pt idx="23888">
                  <c:v>41174.875</c:v>
                </c:pt>
                <c:pt idx="23889">
                  <c:v>41174.916666666664</c:v>
                </c:pt>
                <c:pt idx="23890">
                  <c:v>41174.958333333336</c:v>
                </c:pt>
                <c:pt idx="23891">
                  <c:v>41175</c:v>
                </c:pt>
                <c:pt idx="23892">
                  <c:v>41175.041666666664</c:v>
                </c:pt>
                <c:pt idx="23893">
                  <c:v>41175.083333333336</c:v>
                </c:pt>
                <c:pt idx="23894">
                  <c:v>41175.125</c:v>
                </c:pt>
                <c:pt idx="23895">
                  <c:v>41175.166666666664</c:v>
                </c:pt>
                <c:pt idx="23896">
                  <c:v>41175.208333333336</c:v>
                </c:pt>
                <c:pt idx="23897">
                  <c:v>41175.25</c:v>
                </c:pt>
                <c:pt idx="23898">
                  <c:v>41175.291666666664</c:v>
                </c:pt>
                <c:pt idx="23899">
                  <c:v>41175.333333333336</c:v>
                </c:pt>
                <c:pt idx="23900">
                  <c:v>41175.375</c:v>
                </c:pt>
                <c:pt idx="23901">
                  <c:v>41175.416666666664</c:v>
                </c:pt>
                <c:pt idx="23902">
                  <c:v>41175.458333333336</c:v>
                </c:pt>
                <c:pt idx="23903">
                  <c:v>41175.5</c:v>
                </c:pt>
                <c:pt idx="23904">
                  <c:v>41175.541666666664</c:v>
                </c:pt>
                <c:pt idx="23905">
                  <c:v>41175.583333333336</c:v>
                </c:pt>
                <c:pt idx="23906">
                  <c:v>41175.625</c:v>
                </c:pt>
                <c:pt idx="23907">
                  <c:v>41175.666666666664</c:v>
                </c:pt>
                <c:pt idx="23908">
                  <c:v>41175.708333333336</c:v>
                </c:pt>
                <c:pt idx="23909">
                  <c:v>41175.75</c:v>
                </c:pt>
                <c:pt idx="23910">
                  <c:v>41175.791666666664</c:v>
                </c:pt>
                <c:pt idx="23911">
                  <c:v>41175.833333333336</c:v>
                </c:pt>
                <c:pt idx="23912">
                  <c:v>41175.875</c:v>
                </c:pt>
                <c:pt idx="23913">
                  <c:v>41175.916666666664</c:v>
                </c:pt>
                <c:pt idx="23914">
                  <c:v>41175.958333333336</c:v>
                </c:pt>
                <c:pt idx="23915">
                  <c:v>41176</c:v>
                </c:pt>
                <c:pt idx="23916">
                  <c:v>41176.041666666664</c:v>
                </c:pt>
                <c:pt idx="23917">
                  <c:v>41176.083333333336</c:v>
                </c:pt>
                <c:pt idx="23918">
                  <c:v>41176.125</c:v>
                </c:pt>
                <c:pt idx="23919">
                  <c:v>41176.166666666664</c:v>
                </c:pt>
                <c:pt idx="23920">
                  <c:v>41176.208333333336</c:v>
                </c:pt>
                <c:pt idx="23921">
                  <c:v>41176.25</c:v>
                </c:pt>
                <c:pt idx="23922">
                  <c:v>41176.291666666664</c:v>
                </c:pt>
                <c:pt idx="23923">
                  <c:v>41176.333333333336</c:v>
                </c:pt>
                <c:pt idx="23924">
                  <c:v>41176.375</c:v>
                </c:pt>
                <c:pt idx="23925">
                  <c:v>41176.416666666664</c:v>
                </c:pt>
                <c:pt idx="23926">
                  <c:v>41176.458333333336</c:v>
                </c:pt>
                <c:pt idx="23927">
                  <c:v>41176.5</c:v>
                </c:pt>
                <c:pt idx="23928">
                  <c:v>41176.541666666664</c:v>
                </c:pt>
                <c:pt idx="23929">
                  <c:v>41176.583333333336</c:v>
                </c:pt>
                <c:pt idx="23930">
                  <c:v>41176.625</c:v>
                </c:pt>
                <c:pt idx="23931">
                  <c:v>41176.666666666664</c:v>
                </c:pt>
                <c:pt idx="23932">
                  <c:v>41176.708333333336</c:v>
                </c:pt>
                <c:pt idx="23933">
                  <c:v>41176.75</c:v>
                </c:pt>
                <c:pt idx="23934">
                  <c:v>41176.791666666664</c:v>
                </c:pt>
                <c:pt idx="23935">
                  <c:v>41176.833333333336</c:v>
                </c:pt>
                <c:pt idx="23936">
                  <c:v>41176.875</c:v>
                </c:pt>
                <c:pt idx="23937">
                  <c:v>41176.916666666664</c:v>
                </c:pt>
                <c:pt idx="23938">
                  <c:v>41176.958333333336</c:v>
                </c:pt>
                <c:pt idx="23939">
                  <c:v>41177</c:v>
                </c:pt>
                <c:pt idx="23940">
                  <c:v>41177.041666666664</c:v>
                </c:pt>
                <c:pt idx="23941">
                  <c:v>41177.083333333336</c:v>
                </c:pt>
                <c:pt idx="23942">
                  <c:v>41177.125</c:v>
                </c:pt>
                <c:pt idx="23943">
                  <c:v>41177.166666666664</c:v>
                </c:pt>
                <c:pt idx="23944">
                  <c:v>41177.208333333336</c:v>
                </c:pt>
                <c:pt idx="23945">
                  <c:v>41177.25</c:v>
                </c:pt>
                <c:pt idx="23946">
                  <c:v>41177.291666666664</c:v>
                </c:pt>
                <c:pt idx="23947">
                  <c:v>41177.333333333336</c:v>
                </c:pt>
                <c:pt idx="23948">
                  <c:v>41177.375</c:v>
                </c:pt>
                <c:pt idx="23949">
                  <c:v>41177.416666666664</c:v>
                </c:pt>
                <c:pt idx="23950">
                  <c:v>41177.458333333336</c:v>
                </c:pt>
                <c:pt idx="23951">
                  <c:v>41177.5</c:v>
                </c:pt>
                <c:pt idx="23952">
                  <c:v>41177.541666666664</c:v>
                </c:pt>
                <c:pt idx="23953">
                  <c:v>41177.583333333336</c:v>
                </c:pt>
                <c:pt idx="23954">
                  <c:v>41177.625</c:v>
                </c:pt>
                <c:pt idx="23955">
                  <c:v>41177.666666666664</c:v>
                </c:pt>
                <c:pt idx="23956">
                  <c:v>41177.708333333336</c:v>
                </c:pt>
                <c:pt idx="23957">
                  <c:v>41177.75</c:v>
                </c:pt>
                <c:pt idx="23958">
                  <c:v>41177.791666666664</c:v>
                </c:pt>
                <c:pt idx="23959">
                  <c:v>41177.833333333336</c:v>
                </c:pt>
                <c:pt idx="23960">
                  <c:v>41177.875</c:v>
                </c:pt>
                <c:pt idx="23961">
                  <c:v>41177.916666666664</c:v>
                </c:pt>
                <c:pt idx="23962">
                  <c:v>41177.958333333336</c:v>
                </c:pt>
                <c:pt idx="23963">
                  <c:v>41178</c:v>
                </c:pt>
                <c:pt idx="23964">
                  <c:v>41178.041666666664</c:v>
                </c:pt>
                <c:pt idx="23965">
                  <c:v>41178.083333333336</c:v>
                </c:pt>
                <c:pt idx="23966">
                  <c:v>41178.125</c:v>
                </c:pt>
                <c:pt idx="23967">
                  <c:v>41178.166666666664</c:v>
                </c:pt>
                <c:pt idx="23968">
                  <c:v>41178.208333333336</c:v>
                </c:pt>
                <c:pt idx="23969">
                  <c:v>41178.25</c:v>
                </c:pt>
                <c:pt idx="23970">
                  <c:v>41178.291666666664</c:v>
                </c:pt>
                <c:pt idx="23971">
                  <c:v>41178.333333333336</c:v>
                </c:pt>
                <c:pt idx="23972">
                  <c:v>41178.375</c:v>
                </c:pt>
                <c:pt idx="23973">
                  <c:v>41178.416666666664</c:v>
                </c:pt>
                <c:pt idx="23974">
                  <c:v>41178.458333333336</c:v>
                </c:pt>
                <c:pt idx="23975">
                  <c:v>41178.5</c:v>
                </c:pt>
                <c:pt idx="23976">
                  <c:v>41178.541666666664</c:v>
                </c:pt>
                <c:pt idx="23977">
                  <c:v>41178.583333333336</c:v>
                </c:pt>
                <c:pt idx="23978">
                  <c:v>41178.625</c:v>
                </c:pt>
                <c:pt idx="23979">
                  <c:v>41178.666666666664</c:v>
                </c:pt>
                <c:pt idx="23980">
                  <c:v>41178.708333333336</c:v>
                </c:pt>
                <c:pt idx="23981">
                  <c:v>41178.75</c:v>
                </c:pt>
                <c:pt idx="23982">
                  <c:v>41178.791666666664</c:v>
                </c:pt>
                <c:pt idx="23983">
                  <c:v>41178.833333333336</c:v>
                </c:pt>
                <c:pt idx="23984">
                  <c:v>41178.875</c:v>
                </c:pt>
                <c:pt idx="23985">
                  <c:v>41178.916666666664</c:v>
                </c:pt>
                <c:pt idx="23986">
                  <c:v>41178.958333333336</c:v>
                </c:pt>
                <c:pt idx="23987">
                  <c:v>41179</c:v>
                </c:pt>
                <c:pt idx="23988">
                  <c:v>41179.041666666664</c:v>
                </c:pt>
                <c:pt idx="23989">
                  <c:v>41179.083333333336</c:v>
                </c:pt>
                <c:pt idx="23990">
                  <c:v>41179.125</c:v>
                </c:pt>
                <c:pt idx="23991">
                  <c:v>41179.166666666664</c:v>
                </c:pt>
                <c:pt idx="23992">
                  <c:v>41179.208333333336</c:v>
                </c:pt>
                <c:pt idx="23993">
                  <c:v>41179.25</c:v>
                </c:pt>
                <c:pt idx="23994">
                  <c:v>41179.291666666664</c:v>
                </c:pt>
                <c:pt idx="23995">
                  <c:v>41179.333333333336</c:v>
                </c:pt>
                <c:pt idx="23996">
                  <c:v>41179.375</c:v>
                </c:pt>
                <c:pt idx="23997">
                  <c:v>41179.416666666664</c:v>
                </c:pt>
                <c:pt idx="23998">
                  <c:v>41179.458333333336</c:v>
                </c:pt>
                <c:pt idx="23999">
                  <c:v>41179.5</c:v>
                </c:pt>
                <c:pt idx="24000">
                  <c:v>41179.541666666664</c:v>
                </c:pt>
                <c:pt idx="24001">
                  <c:v>41179.583333333336</c:v>
                </c:pt>
                <c:pt idx="24002">
                  <c:v>41179.625</c:v>
                </c:pt>
                <c:pt idx="24003">
                  <c:v>41179.666666666664</c:v>
                </c:pt>
                <c:pt idx="24004">
                  <c:v>41179.708333333336</c:v>
                </c:pt>
                <c:pt idx="24005">
                  <c:v>41179.75</c:v>
                </c:pt>
                <c:pt idx="24006">
                  <c:v>41179.791666666664</c:v>
                </c:pt>
                <c:pt idx="24007">
                  <c:v>41179.833333333336</c:v>
                </c:pt>
                <c:pt idx="24008">
                  <c:v>41179.875</c:v>
                </c:pt>
                <c:pt idx="24009">
                  <c:v>41179.916666666664</c:v>
                </c:pt>
                <c:pt idx="24010">
                  <c:v>41179.958333333336</c:v>
                </c:pt>
                <c:pt idx="24011">
                  <c:v>41180</c:v>
                </c:pt>
                <c:pt idx="24012">
                  <c:v>41180.041666666664</c:v>
                </c:pt>
                <c:pt idx="24013">
                  <c:v>41180.083333333336</c:v>
                </c:pt>
                <c:pt idx="24014">
                  <c:v>41180.125</c:v>
                </c:pt>
                <c:pt idx="24015">
                  <c:v>41180.166666666664</c:v>
                </c:pt>
                <c:pt idx="24016">
                  <c:v>41180.208333333336</c:v>
                </c:pt>
                <c:pt idx="24017">
                  <c:v>41180.25</c:v>
                </c:pt>
                <c:pt idx="24018">
                  <c:v>41180.291666666664</c:v>
                </c:pt>
                <c:pt idx="24019">
                  <c:v>41180.333333333336</c:v>
                </c:pt>
                <c:pt idx="24020">
                  <c:v>41180.375</c:v>
                </c:pt>
                <c:pt idx="24021">
                  <c:v>41180.416666666664</c:v>
                </c:pt>
                <c:pt idx="24022">
                  <c:v>41180.458333333336</c:v>
                </c:pt>
                <c:pt idx="24023">
                  <c:v>41180.5</c:v>
                </c:pt>
                <c:pt idx="24024">
                  <c:v>41180.541666666664</c:v>
                </c:pt>
                <c:pt idx="24025">
                  <c:v>41180.583333333336</c:v>
                </c:pt>
                <c:pt idx="24026">
                  <c:v>41180.625</c:v>
                </c:pt>
                <c:pt idx="24027">
                  <c:v>41180.666666666664</c:v>
                </c:pt>
                <c:pt idx="24028">
                  <c:v>41180.708333333336</c:v>
                </c:pt>
                <c:pt idx="24029">
                  <c:v>41180.75</c:v>
                </c:pt>
                <c:pt idx="24030">
                  <c:v>41180.791666666664</c:v>
                </c:pt>
                <c:pt idx="24031">
                  <c:v>41180.833333333336</c:v>
                </c:pt>
                <c:pt idx="24032">
                  <c:v>41180.875</c:v>
                </c:pt>
                <c:pt idx="24033">
                  <c:v>41180.916666666664</c:v>
                </c:pt>
                <c:pt idx="24034">
                  <c:v>41180.958333333336</c:v>
                </c:pt>
                <c:pt idx="24035">
                  <c:v>41181</c:v>
                </c:pt>
                <c:pt idx="24036">
                  <c:v>41181.041666666664</c:v>
                </c:pt>
                <c:pt idx="24037">
                  <c:v>41181.083333333336</c:v>
                </c:pt>
                <c:pt idx="24038">
                  <c:v>41181.125</c:v>
                </c:pt>
                <c:pt idx="24039">
                  <c:v>41181.166666666664</c:v>
                </c:pt>
                <c:pt idx="24040">
                  <c:v>41181.208333333336</c:v>
                </c:pt>
                <c:pt idx="24041">
                  <c:v>41181.25</c:v>
                </c:pt>
                <c:pt idx="24042">
                  <c:v>41181.291666666664</c:v>
                </c:pt>
                <c:pt idx="24043">
                  <c:v>41181.333333333336</c:v>
                </c:pt>
                <c:pt idx="24044">
                  <c:v>41181.375</c:v>
                </c:pt>
                <c:pt idx="24045">
                  <c:v>41181.416666666664</c:v>
                </c:pt>
                <c:pt idx="24046">
                  <c:v>41181.458333333336</c:v>
                </c:pt>
                <c:pt idx="24047">
                  <c:v>41181.5</c:v>
                </c:pt>
                <c:pt idx="24048">
                  <c:v>41181.541666666664</c:v>
                </c:pt>
                <c:pt idx="24049">
                  <c:v>41181.583333333336</c:v>
                </c:pt>
                <c:pt idx="24050">
                  <c:v>41181.625</c:v>
                </c:pt>
                <c:pt idx="24051">
                  <c:v>41181.666666666664</c:v>
                </c:pt>
                <c:pt idx="24052">
                  <c:v>41181.708333333336</c:v>
                </c:pt>
                <c:pt idx="24053">
                  <c:v>41181.75</c:v>
                </c:pt>
                <c:pt idx="24054">
                  <c:v>41181.791666666664</c:v>
                </c:pt>
                <c:pt idx="24055">
                  <c:v>41181.833333333336</c:v>
                </c:pt>
                <c:pt idx="24056">
                  <c:v>41181.875</c:v>
                </c:pt>
                <c:pt idx="24057">
                  <c:v>41181.916666666664</c:v>
                </c:pt>
                <c:pt idx="24058">
                  <c:v>41181.958333333336</c:v>
                </c:pt>
                <c:pt idx="24059">
                  <c:v>41182</c:v>
                </c:pt>
                <c:pt idx="24060">
                  <c:v>41182.041666666664</c:v>
                </c:pt>
                <c:pt idx="24061">
                  <c:v>41182.083333333336</c:v>
                </c:pt>
                <c:pt idx="24062">
                  <c:v>41182.125</c:v>
                </c:pt>
                <c:pt idx="24063">
                  <c:v>41182.166666666664</c:v>
                </c:pt>
                <c:pt idx="24064">
                  <c:v>41182.208333333336</c:v>
                </c:pt>
                <c:pt idx="24065">
                  <c:v>41182.25</c:v>
                </c:pt>
                <c:pt idx="24066">
                  <c:v>41182.291666666664</c:v>
                </c:pt>
                <c:pt idx="24067">
                  <c:v>41182.333333333336</c:v>
                </c:pt>
                <c:pt idx="24068">
                  <c:v>41182.375</c:v>
                </c:pt>
                <c:pt idx="24069">
                  <c:v>41182.416666666664</c:v>
                </c:pt>
                <c:pt idx="24070">
                  <c:v>41182.458333333336</c:v>
                </c:pt>
                <c:pt idx="24071">
                  <c:v>41182.5</c:v>
                </c:pt>
                <c:pt idx="24072">
                  <c:v>41182.541666666664</c:v>
                </c:pt>
                <c:pt idx="24073">
                  <c:v>41182.583333333336</c:v>
                </c:pt>
                <c:pt idx="24074">
                  <c:v>41182.625</c:v>
                </c:pt>
                <c:pt idx="24075">
                  <c:v>41182.666666666664</c:v>
                </c:pt>
                <c:pt idx="24076">
                  <c:v>41182.708333333336</c:v>
                </c:pt>
                <c:pt idx="24077">
                  <c:v>41182.75</c:v>
                </c:pt>
                <c:pt idx="24078">
                  <c:v>41182.791666666664</c:v>
                </c:pt>
                <c:pt idx="24079">
                  <c:v>41182.833333333336</c:v>
                </c:pt>
                <c:pt idx="24080">
                  <c:v>41182.875</c:v>
                </c:pt>
                <c:pt idx="24081">
                  <c:v>41182.916666666664</c:v>
                </c:pt>
                <c:pt idx="24082">
                  <c:v>41182.958333333336</c:v>
                </c:pt>
                <c:pt idx="24083">
                  <c:v>41183</c:v>
                </c:pt>
                <c:pt idx="24084">
                  <c:v>41183.041666666664</c:v>
                </c:pt>
                <c:pt idx="24085">
                  <c:v>41183.083333333336</c:v>
                </c:pt>
                <c:pt idx="24086">
                  <c:v>41183.125</c:v>
                </c:pt>
                <c:pt idx="24087">
                  <c:v>41183.166666666664</c:v>
                </c:pt>
                <c:pt idx="24088">
                  <c:v>41183.208333333336</c:v>
                </c:pt>
                <c:pt idx="24089">
                  <c:v>41183.25</c:v>
                </c:pt>
                <c:pt idx="24090">
                  <c:v>41183.291666666664</c:v>
                </c:pt>
                <c:pt idx="24091">
                  <c:v>41183.333333333336</c:v>
                </c:pt>
                <c:pt idx="24092">
                  <c:v>41183.375</c:v>
                </c:pt>
                <c:pt idx="24093">
                  <c:v>41183.416666666664</c:v>
                </c:pt>
                <c:pt idx="24094">
                  <c:v>41183.458333333336</c:v>
                </c:pt>
                <c:pt idx="24095">
                  <c:v>41183.5</c:v>
                </c:pt>
                <c:pt idx="24096">
                  <c:v>41183.541666666664</c:v>
                </c:pt>
                <c:pt idx="24097">
                  <c:v>41183.583333333336</c:v>
                </c:pt>
                <c:pt idx="24098">
                  <c:v>41183.625</c:v>
                </c:pt>
                <c:pt idx="24099">
                  <c:v>41183.666666666664</c:v>
                </c:pt>
                <c:pt idx="24100">
                  <c:v>41183.708333333336</c:v>
                </c:pt>
                <c:pt idx="24101">
                  <c:v>41183.75</c:v>
                </c:pt>
                <c:pt idx="24102">
                  <c:v>41183.791666666664</c:v>
                </c:pt>
                <c:pt idx="24103">
                  <c:v>41183.833333333336</c:v>
                </c:pt>
                <c:pt idx="24104">
                  <c:v>41183.875</c:v>
                </c:pt>
                <c:pt idx="24105">
                  <c:v>41183.916666666664</c:v>
                </c:pt>
                <c:pt idx="24106">
                  <c:v>41183.958333333336</c:v>
                </c:pt>
                <c:pt idx="24107">
                  <c:v>41184</c:v>
                </c:pt>
                <c:pt idx="24108">
                  <c:v>41184.041666666664</c:v>
                </c:pt>
                <c:pt idx="24109">
                  <c:v>41184.083333333336</c:v>
                </c:pt>
                <c:pt idx="24110">
                  <c:v>41184.125</c:v>
                </c:pt>
                <c:pt idx="24111">
                  <c:v>41184.166666666664</c:v>
                </c:pt>
                <c:pt idx="24112">
                  <c:v>41184.208333333336</c:v>
                </c:pt>
                <c:pt idx="24113">
                  <c:v>41184.25</c:v>
                </c:pt>
                <c:pt idx="24114">
                  <c:v>41184.291666666664</c:v>
                </c:pt>
                <c:pt idx="24115">
                  <c:v>41184.333333333336</c:v>
                </c:pt>
                <c:pt idx="24116">
                  <c:v>41184.375</c:v>
                </c:pt>
                <c:pt idx="24117">
                  <c:v>41184.416666666664</c:v>
                </c:pt>
                <c:pt idx="24118">
                  <c:v>41184.458333333336</c:v>
                </c:pt>
                <c:pt idx="24119">
                  <c:v>41184.5</c:v>
                </c:pt>
                <c:pt idx="24120">
                  <c:v>41184.541666666664</c:v>
                </c:pt>
                <c:pt idx="24121">
                  <c:v>41184.583333333336</c:v>
                </c:pt>
                <c:pt idx="24122">
                  <c:v>41184.625</c:v>
                </c:pt>
                <c:pt idx="24123">
                  <c:v>41184.666666666664</c:v>
                </c:pt>
                <c:pt idx="24124">
                  <c:v>41184.708333333336</c:v>
                </c:pt>
                <c:pt idx="24125">
                  <c:v>41184.75</c:v>
                </c:pt>
                <c:pt idx="24126">
                  <c:v>41184.791666666664</c:v>
                </c:pt>
                <c:pt idx="24127">
                  <c:v>41184.833333333336</c:v>
                </c:pt>
                <c:pt idx="24128">
                  <c:v>41184.875</c:v>
                </c:pt>
                <c:pt idx="24129">
                  <c:v>41184.916666666664</c:v>
                </c:pt>
                <c:pt idx="24130">
                  <c:v>41184.958333333336</c:v>
                </c:pt>
                <c:pt idx="24131">
                  <c:v>41185</c:v>
                </c:pt>
                <c:pt idx="24132">
                  <c:v>41185.041666666664</c:v>
                </c:pt>
                <c:pt idx="24133">
                  <c:v>41185.083333333336</c:v>
                </c:pt>
                <c:pt idx="24134">
                  <c:v>41185.125</c:v>
                </c:pt>
                <c:pt idx="24135">
                  <c:v>41185.166666666664</c:v>
                </c:pt>
                <c:pt idx="24136">
                  <c:v>41185.208333333336</c:v>
                </c:pt>
                <c:pt idx="24137">
                  <c:v>41185.25</c:v>
                </c:pt>
                <c:pt idx="24138">
                  <c:v>41185.291666666664</c:v>
                </c:pt>
                <c:pt idx="24139">
                  <c:v>41185.333333333336</c:v>
                </c:pt>
                <c:pt idx="24140">
                  <c:v>41185.375</c:v>
                </c:pt>
                <c:pt idx="24141">
                  <c:v>41185.416666666664</c:v>
                </c:pt>
                <c:pt idx="24142">
                  <c:v>41185.458333333336</c:v>
                </c:pt>
                <c:pt idx="24143">
                  <c:v>41185.5</c:v>
                </c:pt>
                <c:pt idx="24144">
                  <c:v>41185.541666666664</c:v>
                </c:pt>
                <c:pt idx="24145">
                  <c:v>41185.583333333336</c:v>
                </c:pt>
                <c:pt idx="24146">
                  <c:v>41185.625</c:v>
                </c:pt>
                <c:pt idx="24147">
                  <c:v>41185.666666666664</c:v>
                </c:pt>
                <c:pt idx="24148">
                  <c:v>41185.708333333336</c:v>
                </c:pt>
                <c:pt idx="24149">
                  <c:v>41185.75</c:v>
                </c:pt>
                <c:pt idx="24150">
                  <c:v>41185.791666666664</c:v>
                </c:pt>
                <c:pt idx="24151">
                  <c:v>41185.833333333336</c:v>
                </c:pt>
                <c:pt idx="24152">
                  <c:v>41185.875</c:v>
                </c:pt>
                <c:pt idx="24153">
                  <c:v>41185.916666666664</c:v>
                </c:pt>
                <c:pt idx="24154">
                  <c:v>41185.958333333336</c:v>
                </c:pt>
                <c:pt idx="24155">
                  <c:v>41186</c:v>
                </c:pt>
                <c:pt idx="24156">
                  <c:v>41186.041666666664</c:v>
                </c:pt>
                <c:pt idx="24157">
                  <c:v>41186.083333333336</c:v>
                </c:pt>
                <c:pt idx="24158">
                  <c:v>41186.125</c:v>
                </c:pt>
                <c:pt idx="24159">
                  <c:v>41186.166666666664</c:v>
                </c:pt>
                <c:pt idx="24160">
                  <c:v>41186.208333333336</c:v>
                </c:pt>
                <c:pt idx="24161">
                  <c:v>41186.25</c:v>
                </c:pt>
                <c:pt idx="24162">
                  <c:v>41186.291666666664</c:v>
                </c:pt>
                <c:pt idx="24163">
                  <c:v>41186.333333333336</c:v>
                </c:pt>
                <c:pt idx="24164">
                  <c:v>41186.375</c:v>
                </c:pt>
                <c:pt idx="24165">
                  <c:v>41186.416666666664</c:v>
                </c:pt>
                <c:pt idx="24166">
                  <c:v>41186.458333333336</c:v>
                </c:pt>
                <c:pt idx="24167">
                  <c:v>41186.5</c:v>
                </c:pt>
                <c:pt idx="24168">
                  <c:v>41186.541666666664</c:v>
                </c:pt>
                <c:pt idx="24169">
                  <c:v>41186.583333333336</c:v>
                </c:pt>
                <c:pt idx="24170">
                  <c:v>41186.625</c:v>
                </c:pt>
                <c:pt idx="24171">
                  <c:v>41186.666666666664</c:v>
                </c:pt>
                <c:pt idx="24172">
                  <c:v>41186.708333333336</c:v>
                </c:pt>
                <c:pt idx="24173">
                  <c:v>41186.75</c:v>
                </c:pt>
                <c:pt idx="24174">
                  <c:v>41186.791666666664</c:v>
                </c:pt>
                <c:pt idx="24175">
                  <c:v>41186.833333333336</c:v>
                </c:pt>
                <c:pt idx="24176">
                  <c:v>41186.875</c:v>
                </c:pt>
                <c:pt idx="24177">
                  <c:v>41186.916666666664</c:v>
                </c:pt>
                <c:pt idx="24178">
                  <c:v>41186.958333333336</c:v>
                </c:pt>
                <c:pt idx="24179">
                  <c:v>41187</c:v>
                </c:pt>
                <c:pt idx="24180">
                  <c:v>41187.041666666664</c:v>
                </c:pt>
                <c:pt idx="24181">
                  <c:v>41187.083333333336</c:v>
                </c:pt>
                <c:pt idx="24182">
                  <c:v>41187.125</c:v>
                </c:pt>
                <c:pt idx="24183">
                  <c:v>41187.166666666664</c:v>
                </c:pt>
                <c:pt idx="24184">
                  <c:v>41187.208333333336</c:v>
                </c:pt>
                <c:pt idx="24185">
                  <c:v>41187.25</c:v>
                </c:pt>
                <c:pt idx="24186">
                  <c:v>41187.291666666664</c:v>
                </c:pt>
                <c:pt idx="24187">
                  <c:v>41187.333333333336</c:v>
                </c:pt>
                <c:pt idx="24188">
                  <c:v>41187.375</c:v>
                </c:pt>
                <c:pt idx="24189">
                  <c:v>41187.416666666664</c:v>
                </c:pt>
                <c:pt idx="24190">
                  <c:v>41187.458333333336</c:v>
                </c:pt>
                <c:pt idx="24191">
                  <c:v>41187.5</c:v>
                </c:pt>
                <c:pt idx="24192">
                  <c:v>41187.541666666664</c:v>
                </c:pt>
                <c:pt idx="24193">
                  <c:v>41187.583333333336</c:v>
                </c:pt>
                <c:pt idx="24194">
                  <c:v>41187.625</c:v>
                </c:pt>
                <c:pt idx="24195">
                  <c:v>41187.666666666664</c:v>
                </c:pt>
                <c:pt idx="24196">
                  <c:v>41187.708333333336</c:v>
                </c:pt>
                <c:pt idx="24197">
                  <c:v>41187.75</c:v>
                </c:pt>
                <c:pt idx="24198">
                  <c:v>41187.791666666664</c:v>
                </c:pt>
                <c:pt idx="24199">
                  <c:v>41187.833333333336</c:v>
                </c:pt>
                <c:pt idx="24200">
                  <c:v>41187.875</c:v>
                </c:pt>
                <c:pt idx="24201">
                  <c:v>41187.916666666664</c:v>
                </c:pt>
                <c:pt idx="24202">
                  <c:v>41187.958333333336</c:v>
                </c:pt>
                <c:pt idx="24203">
                  <c:v>41188</c:v>
                </c:pt>
                <c:pt idx="24204">
                  <c:v>41188.041666666664</c:v>
                </c:pt>
                <c:pt idx="24205">
                  <c:v>41188.083333333336</c:v>
                </c:pt>
                <c:pt idx="24206">
                  <c:v>41188.125</c:v>
                </c:pt>
                <c:pt idx="24207">
                  <c:v>41188.166666666664</c:v>
                </c:pt>
                <c:pt idx="24208">
                  <c:v>41188.208333333336</c:v>
                </c:pt>
                <c:pt idx="24209">
                  <c:v>41188.25</c:v>
                </c:pt>
                <c:pt idx="24210">
                  <c:v>41188.291666666664</c:v>
                </c:pt>
                <c:pt idx="24211">
                  <c:v>41188.333333333336</c:v>
                </c:pt>
                <c:pt idx="24212">
                  <c:v>41188.375</c:v>
                </c:pt>
                <c:pt idx="24213">
                  <c:v>41188.416666666664</c:v>
                </c:pt>
                <c:pt idx="24214">
                  <c:v>41188.458333333336</c:v>
                </c:pt>
                <c:pt idx="24215">
                  <c:v>41188.5</c:v>
                </c:pt>
                <c:pt idx="24216">
                  <c:v>41188.541666666664</c:v>
                </c:pt>
                <c:pt idx="24217">
                  <c:v>41188.583333333336</c:v>
                </c:pt>
                <c:pt idx="24218">
                  <c:v>41188.625</c:v>
                </c:pt>
                <c:pt idx="24219">
                  <c:v>41188.666666666664</c:v>
                </c:pt>
                <c:pt idx="24220">
                  <c:v>41188.708333333336</c:v>
                </c:pt>
                <c:pt idx="24221">
                  <c:v>41188.75</c:v>
                </c:pt>
                <c:pt idx="24222">
                  <c:v>41188.791666666664</c:v>
                </c:pt>
                <c:pt idx="24223">
                  <c:v>41188.833333333336</c:v>
                </c:pt>
                <c:pt idx="24224">
                  <c:v>41188.875</c:v>
                </c:pt>
                <c:pt idx="24225">
                  <c:v>41188.916666666664</c:v>
                </c:pt>
                <c:pt idx="24226">
                  <c:v>41188.958333333336</c:v>
                </c:pt>
                <c:pt idx="24227">
                  <c:v>41189</c:v>
                </c:pt>
                <c:pt idx="24228">
                  <c:v>41189.041666666664</c:v>
                </c:pt>
                <c:pt idx="24229">
                  <c:v>41189.083333333336</c:v>
                </c:pt>
                <c:pt idx="24230">
                  <c:v>41189.125</c:v>
                </c:pt>
                <c:pt idx="24231">
                  <c:v>41189.166666666664</c:v>
                </c:pt>
                <c:pt idx="24232">
                  <c:v>41189.208333333336</c:v>
                </c:pt>
                <c:pt idx="24233">
                  <c:v>41189.25</c:v>
                </c:pt>
                <c:pt idx="24234">
                  <c:v>41189.291666666664</c:v>
                </c:pt>
                <c:pt idx="24235">
                  <c:v>41189.333333333336</c:v>
                </c:pt>
                <c:pt idx="24236">
                  <c:v>41189.375</c:v>
                </c:pt>
                <c:pt idx="24237">
                  <c:v>41189.416666666664</c:v>
                </c:pt>
                <c:pt idx="24238">
                  <c:v>41189.458333333336</c:v>
                </c:pt>
                <c:pt idx="24239">
                  <c:v>41189.5</c:v>
                </c:pt>
                <c:pt idx="24240">
                  <c:v>41189.541666666664</c:v>
                </c:pt>
                <c:pt idx="24241">
                  <c:v>41189.583333333336</c:v>
                </c:pt>
                <c:pt idx="24242">
                  <c:v>41189.625</c:v>
                </c:pt>
                <c:pt idx="24243">
                  <c:v>41189.666666666664</c:v>
                </c:pt>
                <c:pt idx="24244">
                  <c:v>41189.708333333336</c:v>
                </c:pt>
                <c:pt idx="24245">
                  <c:v>41189.75</c:v>
                </c:pt>
                <c:pt idx="24246">
                  <c:v>41189.791666666664</c:v>
                </c:pt>
                <c:pt idx="24247">
                  <c:v>41189.833333333336</c:v>
                </c:pt>
                <c:pt idx="24248">
                  <c:v>41189.875</c:v>
                </c:pt>
                <c:pt idx="24249">
                  <c:v>41189.916666666664</c:v>
                </c:pt>
                <c:pt idx="24250">
                  <c:v>41189.958333333336</c:v>
                </c:pt>
                <c:pt idx="24251">
                  <c:v>41190</c:v>
                </c:pt>
                <c:pt idx="24252">
                  <c:v>41190.041666666664</c:v>
                </c:pt>
                <c:pt idx="24253">
                  <c:v>41190.083333333336</c:v>
                </c:pt>
                <c:pt idx="24254">
                  <c:v>41190.125</c:v>
                </c:pt>
                <c:pt idx="24255">
                  <c:v>41190.166666666664</c:v>
                </c:pt>
                <c:pt idx="24256">
                  <c:v>41190.208333333336</c:v>
                </c:pt>
                <c:pt idx="24257">
                  <c:v>41190.25</c:v>
                </c:pt>
                <c:pt idx="24258">
                  <c:v>41190.291666666664</c:v>
                </c:pt>
                <c:pt idx="24259">
                  <c:v>41190.333333333336</c:v>
                </c:pt>
                <c:pt idx="24260">
                  <c:v>41190.375</c:v>
                </c:pt>
                <c:pt idx="24261">
                  <c:v>41190.416666666664</c:v>
                </c:pt>
                <c:pt idx="24262">
                  <c:v>41190.458333333336</c:v>
                </c:pt>
                <c:pt idx="24263">
                  <c:v>41190.5</c:v>
                </c:pt>
                <c:pt idx="24264">
                  <c:v>41190.541666666664</c:v>
                </c:pt>
                <c:pt idx="24265">
                  <c:v>41190.583333333336</c:v>
                </c:pt>
                <c:pt idx="24266">
                  <c:v>41190.625</c:v>
                </c:pt>
                <c:pt idx="24267">
                  <c:v>41190.666666666664</c:v>
                </c:pt>
                <c:pt idx="24268">
                  <c:v>41190.708333333336</c:v>
                </c:pt>
                <c:pt idx="24269">
                  <c:v>41190.75</c:v>
                </c:pt>
                <c:pt idx="24270">
                  <c:v>41190.791666666664</c:v>
                </c:pt>
                <c:pt idx="24271">
                  <c:v>41190.833333333336</c:v>
                </c:pt>
                <c:pt idx="24272">
                  <c:v>41190.875</c:v>
                </c:pt>
                <c:pt idx="24273">
                  <c:v>41190.916666666664</c:v>
                </c:pt>
                <c:pt idx="24274">
                  <c:v>41190.958333333336</c:v>
                </c:pt>
                <c:pt idx="24275">
                  <c:v>41191</c:v>
                </c:pt>
                <c:pt idx="24276">
                  <c:v>41191.041666666664</c:v>
                </c:pt>
                <c:pt idx="24277">
                  <c:v>41191.083333333336</c:v>
                </c:pt>
                <c:pt idx="24278">
                  <c:v>41191.125</c:v>
                </c:pt>
                <c:pt idx="24279">
                  <c:v>41191.166666666664</c:v>
                </c:pt>
                <c:pt idx="24280">
                  <c:v>41191.208333333336</c:v>
                </c:pt>
                <c:pt idx="24281">
                  <c:v>41191.25</c:v>
                </c:pt>
                <c:pt idx="24282">
                  <c:v>41191.291666666664</c:v>
                </c:pt>
                <c:pt idx="24283">
                  <c:v>41191.333333333336</c:v>
                </c:pt>
                <c:pt idx="24284">
                  <c:v>41191.375</c:v>
                </c:pt>
                <c:pt idx="24285">
                  <c:v>41191.416666666664</c:v>
                </c:pt>
                <c:pt idx="24286">
                  <c:v>41191.458333333336</c:v>
                </c:pt>
                <c:pt idx="24287">
                  <c:v>41191.5</c:v>
                </c:pt>
                <c:pt idx="24288">
                  <c:v>41191.541666666664</c:v>
                </c:pt>
                <c:pt idx="24289">
                  <c:v>41191.583333333336</c:v>
                </c:pt>
                <c:pt idx="24290">
                  <c:v>41191.625</c:v>
                </c:pt>
                <c:pt idx="24291">
                  <c:v>41191.666666666664</c:v>
                </c:pt>
                <c:pt idx="24292">
                  <c:v>41191.708333333336</c:v>
                </c:pt>
                <c:pt idx="24293">
                  <c:v>41191.75</c:v>
                </c:pt>
                <c:pt idx="24294">
                  <c:v>41191.791666666664</c:v>
                </c:pt>
                <c:pt idx="24295">
                  <c:v>41191.833333333336</c:v>
                </c:pt>
                <c:pt idx="24296">
                  <c:v>41191.875</c:v>
                </c:pt>
                <c:pt idx="24297">
                  <c:v>41191.916666666664</c:v>
                </c:pt>
                <c:pt idx="24298">
                  <c:v>41191.958333333336</c:v>
                </c:pt>
                <c:pt idx="24299">
                  <c:v>41192</c:v>
                </c:pt>
                <c:pt idx="24300">
                  <c:v>41192.041666666664</c:v>
                </c:pt>
                <c:pt idx="24301">
                  <c:v>41192.083333333336</c:v>
                </c:pt>
                <c:pt idx="24302">
                  <c:v>41192.125</c:v>
                </c:pt>
                <c:pt idx="24303">
                  <c:v>41192.166666666664</c:v>
                </c:pt>
                <c:pt idx="24304">
                  <c:v>41192.208333333336</c:v>
                </c:pt>
                <c:pt idx="24305">
                  <c:v>41192.25</c:v>
                </c:pt>
                <c:pt idx="24306">
                  <c:v>41192.291666666664</c:v>
                </c:pt>
                <c:pt idx="24307">
                  <c:v>41192.333333333336</c:v>
                </c:pt>
                <c:pt idx="24308">
                  <c:v>41192.375</c:v>
                </c:pt>
                <c:pt idx="24309">
                  <c:v>41192.416666666664</c:v>
                </c:pt>
                <c:pt idx="24310">
                  <c:v>41192.458333333336</c:v>
                </c:pt>
                <c:pt idx="24311">
                  <c:v>41192.5</c:v>
                </c:pt>
                <c:pt idx="24312">
                  <c:v>41192.541666666664</c:v>
                </c:pt>
                <c:pt idx="24313">
                  <c:v>41192.583333333336</c:v>
                </c:pt>
                <c:pt idx="24314">
                  <c:v>41192.625</c:v>
                </c:pt>
                <c:pt idx="24315">
                  <c:v>41192.666666666664</c:v>
                </c:pt>
                <c:pt idx="24316">
                  <c:v>41192.708333333336</c:v>
                </c:pt>
                <c:pt idx="24317">
                  <c:v>41192.75</c:v>
                </c:pt>
                <c:pt idx="24318">
                  <c:v>41192.791666666664</c:v>
                </c:pt>
                <c:pt idx="24319">
                  <c:v>41192.833333333336</c:v>
                </c:pt>
                <c:pt idx="24320">
                  <c:v>41192.875</c:v>
                </c:pt>
                <c:pt idx="24321">
                  <c:v>41192.916666666664</c:v>
                </c:pt>
                <c:pt idx="24322">
                  <c:v>41192.958333333336</c:v>
                </c:pt>
                <c:pt idx="24323">
                  <c:v>41193</c:v>
                </c:pt>
                <c:pt idx="24324">
                  <c:v>41193.041666666664</c:v>
                </c:pt>
                <c:pt idx="24325">
                  <c:v>41193.083333333336</c:v>
                </c:pt>
                <c:pt idx="24326">
                  <c:v>41193.125</c:v>
                </c:pt>
                <c:pt idx="24327">
                  <c:v>41193.166666666664</c:v>
                </c:pt>
                <c:pt idx="24328">
                  <c:v>41193.208333333336</c:v>
                </c:pt>
                <c:pt idx="24329">
                  <c:v>41193.25</c:v>
                </c:pt>
                <c:pt idx="24330">
                  <c:v>41193.291666666664</c:v>
                </c:pt>
                <c:pt idx="24331">
                  <c:v>41193.333333333336</c:v>
                </c:pt>
                <c:pt idx="24332">
                  <c:v>41193.375</c:v>
                </c:pt>
                <c:pt idx="24333">
                  <c:v>41193.416666666664</c:v>
                </c:pt>
                <c:pt idx="24334">
                  <c:v>41193.458333333336</c:v>
                </c:pt>
                <c:pt idx="24335">
                  <c:v>41193.5</c:v>
                </c:pt>
                <c:pt idx="24336">
                  <c:v>41193.541666666664</c:v>
                </c:pt>
                <c:pt idx="24337">
                  <c:v>41193.583333333336</c:v>
                </c:pt>
                <c:pt idx="24338">
                  <c:v>41193.625</c:v>
                </c:pt>
                <c:pt idx="24339">
                  <c:v>41193.666666666664</c:v>
                </c:pt>
                <c:pt idx="24340">
                  <c:v>41193.708333333336</c:v>
                </c:pt>
                <c:pt idx="24341">
                  <c:v>41193.75</c:v>
                </c:pt>
                <c:pt idx="24342">
                  <c:v>41193.791666666664</c:v>
                </c:pt>
                <c:pt idx="24343">
                  <c:v>41193.833333333336</c:v>
                </c:pt>
                <c:pt idx="24344">
                  <c:v>41193.875</c:v>
                </c:pt>
                <c:pt idx="24345">
                  <c:v>41193.916666666664</c:v>
                </c:pt>
                <c:pt idx="24346">
                  <c:v>41193.958333333336</c:v>
                </c:pt>
                <c:pt idx="24347">
                  <c:v>41194</c:v>
                </c:pt>
                <c:pt idx="24348">
                  <c:v>41194.041666666664</c:v>
                </c:pt>
                <c:pt idx="24349">
                  <c:v>41194.083333333336</c:v>
                </c:pt>
                <c:pt idx="24350">
                  <c:v>41194.125</c:v>
                </c:pt>
                <c:pt idx="24351">
                  <c:v>41194.166666666664</c:v>
                </c:pt>
                <c:pt idx="24352">
                  <c:v>41194.208333333336</c:v>
                </c:pt>
                <c:pt idx="24353">
                  <c:v>41194.25</c:v>
                </c:pt>
                <c:pt idx="24354">
                  <c:v>41194.291666666664</c:v>
                </c:pt>
                <c:pt idx="24355">
                  <c:v>41194.333333333336</c:v>
                </c:pt>
                <c:pt idx="24356">
                  <c:v>41194.375</c:v>
                </c:pt>
                <c:pt idx="24357">
                  <c:v>41194.416666666664</c:v>
                </c:pt>
                <c:pt idx="24358">
                  <c:v>41194.458333333336</c:v>
                </c:pt>
                <c:pt idx="24359">
                  <c:v>41194.5</c:v>
                </c:pt>
                <c:pt idx="24360">
                  <c:v>41194.541666666664</c:v>
                </c:pt>
                <c:pt idx="24361">
                  <c:v>41194.583333333336</c:v>
                </c:pt>
                <c:pt idx="24362">
                  <c:v>41194.625</c:v>
                </c:pt>
                <c:pt idx="24363">
                  <c:v>41194.666666666664</c:v>
                </c:pt>
                <c:pt idx="24364">
                  <c:v>41194.708333333336</c:v>
                </c:pt>
                <c:pt idx="24365">
                  <c:v>41194.75</c:v>
                </c:pt>
                <c:pt idx="24366">
                  <c:v>41194.791666666664</c:v>
                </c:pt>
                <c:pt idx="24367">
                  <c:v>41194.833333333336</c:v>
                </c:pt>
                <c:pt idx="24368">
                  <c:v>41194.875</c:v>
                </c:pt>
                <c:pt idx="24369">
                  <c:v>41194.916666666664</c:v>
                </c:pt>
                <c:pt idx="24370">
                  <c:v>41194.958333333336</c:v>
                </c:pt>
                <c:pt idx="24371">
                  <c:v>41195</c:v>
                </c:pt>
                <c:pt idx="24372">
                  <c:v>41195.041666666664</c:v>
                </c:pt>
                <c:pt idx="24373">
                  <c:v>41195.083333333336</c:v>
                </c:pt>
                <c:pt idx="24374">
                  <c:v>41195.125</c:v>
                </c:pt>
                <c:pt idx="24375">
                  <c:v>41195.166666666664</c:v>
                </c:pt>
                <c:pt idx="24376">
                  <c:v>41195.208333333336</c:v>
                </c:pt>
                <c:pt idx="24377">
                  <c:v>41195.25</c:v>
                </c:pt>
                <c:pt idx="24378">
                  <c:v>41195.291666666664</c:v>
                </c:pt>
                <c:pt idx="24379">
                  <c:v>41195.333333333336</c:v>
                </c:pt>
                <c:pt idx="24380">
                  <c:v>41195.375</c:v>
                </c:pt>
                <c:pt idx="24381">
                  <c:v>41195.416666666664</c:v>
                </c:pt>
                <c:pt idx="24382">
                  <c:v>41195.458333333336</c:v>
                </c:pt>
                <c:pt idx="24383">
                  <c:v>41195.5</c:v>
                </c:pt>
                <c:pt idx="24384">
                  <c:v>41195.541666666664</c:v>
                </c:pt>
                <c:pt idx="24385">
                  <c:v>41195.583333333336</c:v>
                </c:pt>
                <c:pt idx="24386">
                  <c:v>41195.625</c:v>
                </c:pt>
                <c:pt idx="24387">
                  <c:v>41195.666666666664</c:v>
                </c:pt>
                <c:pt idx="24388">
                  <c:v>41195.708333333336</c:v>
                </c:pt>
                <c:pt idx="24389">
                  <c:v>41195.75</c:v>
                </c:pt>
                <c:pt idx="24390">
                  <c:v>41195.791666666664</c:v>
                </c:pt>
                <c:pt idx="24391">
                  <c:v>41195.833333333336</c:v>
                </c:pt>
                <c:pt idx="24392">
                  <c:v>41195.875</c:v>
                </c:pt>
                <c:pt idx="24393">
                  <c:v>41195.916666666664</c:v>
                </c:pt>
                <c:pt idx="24394">
                  <c:v>41195.958333333336</c:v>
                </c:pt>
                <c:pt idx="24395">
                  <c:v>41196</c:v>
                </c:pt>
                <c:pt idx="24396">
                  <c:v>41196.041666666664</c:v>
                </c:pt>
                <c:pt idx="24397">
                  <c:v>41196.083333333336</c:v>
                </c:pt>
                <c:pt idx="24398">
                  <c:v>41196.125</c:v>
                </c:pt>
                <c:pt idx="24399">
                  <c:v>41196.166666666664</c:v>
                </c:pt>
                <c:pt idx="24400">
                  <c:v>41196.208333333336</c:v>
                </c:pt>
                <c:pt idx="24401">
                  <c:v>41196.25</c:v>
                </c:pt>
                <c:pt idx="24402">
                  <c:v>41196.291666666664</c:v>
                </c:pt>
                <c:pt idx="24403">
                  <c:v>41196.333333333336</c:v>
                </c:pt>
                <c:pt idx="24404">
                  <c:v>41196.375</c:v>
                </c:pt>
                <c:pt idx="24405">
                  <c:v>41196.416666666664</c:v>
                </c:pt>
                <c:pt idx="24406">
                  <c:v>41196.458333333336</c:v>
                </c:pt>
                <c:pt idx="24407">
                  <c:v>41196.5</c:v>
                </c:pt>
                <c:pt idx="24408">
                  <c:v>41196.541666666664</c:v>
                </c:pt>
                <c:pt idx="24409">
                  <c:v>41196.583333333336</c:v>
                </c:pt>
                <c:pt idx="24410">
                  <c:v>41196.625</c:v>
                </c:pt>
                <c:pt idx="24411">
                  <c:v>41196.666666666664</c:v>
                </c:pt>
                <c:pt idx="24412">
                  <c:v>41196.708333333336</c:v>
                </c:pt>
                <c:pt idx="24413">
                  <c:v>41196.75</c:v>
                </c:pt>
                <c:pt idx="24414">
                  <c:v>41196.791666666664</c:v>
                </c:pt>
                <c:pt idx="24415">
                  <c:v>41196.833333333336</c:v>
                </c:pt>
                <c:pt idx="24416">
                  <c:v>41196.875</c:v>
                </c:pt>
                <c:pt idx="24417">
                  <c:v>41196.916666666664</c:v>
                </c:pt>
                <c:pt idx="24418">
                  <c:v>41196.958333333336</c:v>
                </c:pt>
                <c:pt idx="24419">
                  <c:v>41197</c:v>
                </c:pt>
                <c:pt idx="24420">
                  <c:v>41197.041666666664</c:v>
                </c:pt>
                <c:pt idx="24421">
                  <c:v>41197.083333333336</c:v>
                </c:pt>
                <c:pt idx="24422">
                  <c:v>41197.125</c:v>
                </c:pt>
                <c:pt idx="24423">
                  <c:v>41197.166666666664</c:v>
                </c:pt>
                <c:pt idx="24424">
                  <c:v>41197.208333333336</c:v>
                </c:pt>
                <c:pt idx="24425">
                  <c:v>41197.25</c:v>
                </c:pt>
                <c:pt idx="24426">
                  <c:v>41197.291666666664</c:v>
                </c:pt>
                <c:pt idx="24427">
                  <c:v>41197.333333333336</c:v>
                </c:pt>
                <c:pt idx="24428">
                  <c:v>41197.375</c:v>
                </c:pt>
                <c:pt idx="24429">
                  <c:v>41197.416666666664</c:v>
                </c:pt>
                <c:pt idx="24430">
                  <c:v>41197.458333333336</c:v>
                </c:pt>
                <c:pt idx="24431">
                  <c:v>41197.5</c:v>
                </c:pt>
                <c:pt idx="24432">
                  <c:v>41197.541666666664</c:v>
                </c:pt>
                <c:pt idx="24433">
                  <c:v>41197.583333333336</c:v>
                </c:pt>
                <c:pt idx="24434">
                  <c:v>41197.625</c:v>
                </c:pt>
                <c:pt idx="24435">
                  <c:v>41197.666666666664</c:v>
                </c:pt>
                <c:pt idx="24436">
                  <c:v>41197.708333333336</c:v>
                </c:pt>
                <c:pt idx="24437">
                  <c:v>41197.75</c:v>
                </c:pt>
                <c:pt idx="24438">
                  <c:v>41197.791666666664</c:v>
                </c:pt>
                <c:pt idx="24439">
                  <c:v>41197.833333333336</c:v>
                </c:pt>
                <c:pt idx="24440">
                  <c:v>41197.875</c:v>
                </c:pt>
                <c:pt idx="24441">
                  <c:v>41197.916666666664</c:v>
                </c:pt>
                <c:pt idx="24442">
                  <c:v>41197.958333333336</c:v>
                </c:pt>
                <c:pt idx="24443">
                  <c:v>41198</c:v>
                </c:pt>
                <c:pt idx="24444">
                  <c:v>41198.041666666664</c:v>
                </c:pt>
                <c:pt idx="24445">
                  <c:v>41198.083333333336</c:v>
                </c:pt>
                <c:pt idx="24446">
                  <c:v>41198.125</c:v>
                </c:pt>
                <c:pt idx="24447">
                  <c:v>41198.166666666664</c:v>
                </c:pt>
                <c:pt idx="24448">
                  <c:v>41198.208333333336</c:v>
                </c:pt>
                <c:pt idx="24449">
                  <c:v>41198.25</c:v>
                </c:pt>
                <c:pt idx="24450">
                  <c:v>41198.291666666664</c:v>
                </c:pt>
                <c:pt idx="24451">
                  <c:v>41198.333333333336</c:v>
                </c:pt>
                <c:pt idx="24452">
                  <c:v>41198.375</c:v>
                </c:pt>
                <c:pt idx="24453">
                  <c:v>41198.416666666664</c:v>
                </c:pt>
                <c:pt idx="24454">
                  <c:v>41198.458333333336</c:v>
                </c:pt>
                <c:pt idx="24455">
                  <c:v>41198.5</c:v>
                </c:pt>
                <c:pt idx="24456">
                  <c:v>41198.541666666664</c:v>
                </c:pt>
                <c:pt idx="24457">
                  <c:v>41198.583333333336</c:v>
                </c:pt>
                <c:pt idx="24458">
                  <c:v>41198.625</c:v>
                </c:pt>
                <c:pt idx="24459">
                  <c:v>41198.666666666664</c:v>
                </c:pt>
                <c:pt idx="24460">
                  <c:v>41198.708333333336</c:v>
                </c:pt>
                <c:pt idx="24461">
                  <c:v>41198.75</c:v>
                </c:pt>
                <c:pt idx="24462">
                  <c:v>41198.791666666664</c:v>
                </c:pt>
                <c:pt idx="24463">
                  <c:v>41198.833333333336</c:v>
                </c:pt>
                <c:pt idx="24464">
                  <c:v>41198.875</c:v>
                </c:pt>
                <c:pt idx="24465">
                  <c:v>41198.916666666664</c:v>
                </c:pt>
                <c:pt idx="24466">
                  <c:v>41198.958333333336</c:v>
                </c:pt>
                <c:pt idx="24467">
                  <c:v>41199</c:v>
                </c:pt>
                <c:pt idx="24468">
                  <c:v>41199.041666666664</c:v>
                </c:pt>
                <c:pt idx="24469">
                  <c:v>41199.083333333336</c:v>
                </c:pt>
                <c:pt idx="24470">
                  <c:v>41199.125</c:v>
                </c:pt>
                <c:pt idx="24471">
                  <c:v>41199.166666666664</c:v>
                </c:pt>
                <c:pt idx="24472">
                  <c:v>41199.208333333336</c:v>
                </c:pt>
                <c:pt idx="24473">
                  <c:v>41199.25</c:v>
                </c:pt>
                <c:pt idx="24474">
                  <c:v>41199.291666666664</c:v>
                </c:pt>
                <c:pt idx="24475">
                  <c:v>41199.333333333336</c:v>
                </c:pt>
                <c:pt idx="24476">
                  <c:v>41199.375</c:v>
                </c:pt>
                <c:pt idx="24477">
                  <c:v>41199.416666666664</c:v>
                </c:pt>
                <c:pt idx="24478">
                  <c:v>41199.458333333336</c:v>
                </c:pt>
                <c:pt idx="24479">
                  <c:v>41199.5</c:v>
                </c:pt>
                <c:pt idx="24480">
                  <c:v>41199.541666666664</c:v>
                </c:pt>
                <c:pt idx="24481">
                  <c:v>41199.583333333336</c:v>
                </c:pt>
                <c:pt idx="24482">
                  <c:v>41199.625</c:v>
                </c:pt>
                <c:pt idx="24483">
                  <c:v>41199.666666666664</c:v>
                </c:pt>
                <c:pt idx="24484">
                  <c:v>41199.708333333336</c:v>
                </c:pt>
                <c:pt idx="24485">
                  <c:v>41199.75</c:v>
                </c:pt>
                <c:pt idx="24486">
                  <c:v>41199.791666666664</c:v>
                </c:pt>
                <c:pt idx="24487">
                  <c:v>41199.833333333336</c:v>
                </c:pt>
                <c:pt idx="24488">
                  <c:v>41199.875</c:v>
                </c:pt>
                <c:pt idx="24489">
                  <c:v>41199.916666666664</c:v>
                </c:pt>
                <c:pt idx="24490">
                  <c:v>41199.958333333336</c:v>
                </c:pt>
                <c:pt idx="24491">
                  <c:v>41200</c:v>
                </c:pt>
                <c:pt idx="24492">
                  <c:v>41200.041666666664</c:v>
                </c:pt>
                <c:pt idx="24493">
                  <c:v>41200.083333333336</c:v>
                </c:pt>
                <c:pt idx="24494">
                  <c:v>41200.125</c:v>
                </c:pt>
                <c:pt idx="24495">
                  <c:v>41200.166666666664</c:v>
                </c:pt>
                <c:pt idx="24496">
                  <c:v>41200.208333333336</c:v>
                </c:pt>
                <c:pt idx="24497">
                  <c:v>41200.25</c:v>
                </c:pt>
                <c:pt idx="24498">
                  <c:v>41200.291666666664</c:v>
                </c:pt>
                <c:pt idx="24499">
                  <c:v>41200.333333333336</c:v>
                </c:pt>
                <c:pt idx="24500">
                  <c:v>41200.375</c:v>
                </c:pt>
                <c:pt idx="24501">
                  <c:v>41200.416666666664</c:v>
                </c:pt>
                <c:pt idx="24502">
                  <c:v>41200.458333333336</c:v>
                </c:pt>
                <c:pt idx="24503">
                  <c:v>41200.5</c:v>
                </c:pt>
                <c:pt idx="24504">
                  <c:v>41200.541666666664</c:v>
                </c:pt>
                <c:pt idx="24505">
                  <c:v>41200.583333333336</c:v>
                </c:pt>
                <c:pt idx="24506">
                  <c:v>41200.625</c:v>
                </c:pt>
                <c:pt idx="24507">
                  <c:v>41200.666666666664</c:v>
                </c:pt>
                <c:pt idx="24508">
                  <c:v>41200.708333333336</c:v>
                </c:pt>
                <c:pt idx="24509">
                  <c:v>41200.75</c:v>
                </c:pt>
                <c:pt idx="24510">
                  <c:v>41200.791666666664</c:v>
                </c:pt>
                <c:pt idx="24511">
                  <c:v>41200.833333333336</c:v>
                </c:pt>
                <c:pt idx="24512">
                  <c:v>41200.875</c:v>
                </c:pt>
                <c:pt idx="24513">
                  <c:v>41200.916666666664</c:v>
                </c:pt>
                <c:pt idx="24514">
                  <c:v>41200.958333333336</c:v>
                </c:pt>
                <c:pt idx="24515">
                  <c:v>41201</c:v>
                </c:pt>
                <c:pt idx="24516">
                  <c:v>41201.041666666664</c:v>
                </c:pt>
                <c:pt idx="24517">
                  <c:v>41201.083333333336</c:v>
                </c:pt>
                <c:pt idx="24518">
                  <c:v>41201.125</c:v>
                </c:pt>
                <c:pt idx="24519">
                  <c:v>41201.166666666664</c:v>
                </c:pt>
                <c:pt idx="24520">
                  <c:v>41201.208333333336</c:v>
                </c:pt>
                <c:pt idx="24521">
                  <c:v>41201.25</c:v>
                </c:pt>
                <c:pt idx="24522">
                  <c:v>41201.291666666664</c:v>
                </c:pt>
                <c:pt idx="24523">
                  <c:v>41201.333333333336</c:v>
                </c:pt>
                <c:pt idx="24524">
                  <c:v>41201.375</c:v>
                </c:pt>
                <c:pt idx="24525">
                  <c:v>41201.416666666664</c:v>
                </c:pt>
                <c:pt idx="24526">
                  <c:v>41201.458333333336</c:v>
                </c:pt>
                <c:pt idx="24527">
                  <c:v>41201.5</c:v>
                </c:pt>
                <c:pt idx="24528">
                  <c:v>41201.541666666664</c:v>
                </c:pt>
                <c:pt idx="24529">
                  <c:v>41201.583333333336</c:v>
                </c:pt>
                <c:pt idx="24530">
                  <c:v>41201.625</c:v>
                </c:pt>
                <c:pt idx="24531">
                  <c:v>41201.666666666664</c:v>
                </c:pt>
                <c:pt idx="24532">
                  <c:v>41201.708333333336</c:v>
                </c:pt>
                <c:pt idx="24533">
                  <c:v>41201.75</c:v>
                </c:pt>
                <c:pt idx="24534">
                  <c:v>41201.791666666664</c:v>
                </c:pt>
                <c:pt idx="24535">
                  <c:v>41201.833333333336</c:v>
                </c:pt>
                <c:pt idx="24536">
                  <c:v>41201.875</c:v>
                </c:pt>
                <c:pt idx="24537">
                  <c:v>41201.916666666664</c:v>
                </c:pt>
                <c:pt idx="24538">
                  <c:v>41201.958333333336</c:v>
                </c:pt>
                <c:pt idx="24539">
                  <c:v>41202</c:v>
                </c:pt>
                <c:pt idx="24540">
                  <c:v>41202.041666666664</c:v>
                </c:pt>
                <c:pt idx="24541">
                  <c:v>41202.083333333336</c:v>
                </c:pt>
                <c:pt idx="24542">
                  <c:v>41202.125</c:v>
                </c:pt>
                <c:pt idx="24543">
                  <c:v>41202.166666666664</c:v>
                </c:pt>
                <c:pt idx="24544">
                  <c:v>41202.208333333336</c:v>
                </c:pt>
                <c:pt idx="24545">
                  <c:v>41202.25</c:v>
                </c:pt>
                <c:pt idx="24546">
                  <c:v>41202.291666666664</c:v>
                </c:pt>
                <c:pt idx="24547">
                  <c:v>41202.333333333336</c:v>
                </c:pt>
                <c:pt idx="24548">
                  <c:v>41202.375</c:v>
                </c:pt>
                <c:pt idx="24549">
                  <c:v>41202.416666666664</c:v>
                </c:pt>
                <c:pt idx="24550">
                  <c:v>41202.458333333336</c:v>
                </c:pt>
                <c:pt idx="24551">
                  <c:v>41202.5</c:v>
                </c:pt>
                <c:pt idx="24552">
                  <c:v>41202.541666666664</c:v>
                </c:pt>
                <c:pt idx="24553">
                  <c:v>41202.583333333336</c:v>
                </c:pt>
                <c:pt idx="24554">
                  <c:v>41202.625</c:v>
                </c:pt>
                <c:pt idx="24555">
                  <c:v>41202.666666666664</c:v>
                </c:pt>
                <c:pt idx="24556">
                  <c:v>41202.708333333336</c:v>
                </c:pt>
                <c:pt idx="24557">
                  <c:v>41202.75</c:v>
                </c:pt>
                <c:pt idx="24558">
                  <c:v>41202.791666666664</c:v>
                </c:pt>
                <c:pt idx="24559">
                  <c:v>41202.833333333336</c:v>
                </c:pt>
                <c:pt idx="24560">
                  <c:v>41202.875</c:v>
                </c:pt>
                <c:pt idx="24561">
                  <c:v>41202.916666666664</c:v>
                </c:pt>
                <c:pt idx="24562">
                  <c:v>41202.958333333336</c:v>
                </c:pt>
                <c:pt idx="24563">
                  <c:v>41203</c:v>
                </c:pt>
                <c:pt idx="24564">
                  <c:v>41203.041666666664</c:v>
                </c:pt>
                <c:pt idx="24565">
                  <c:v>41203.083333333336</c:v>
                </c:pt>
                <c:pt idx="24566">
                  <c:v>41203.125</c:v>
                </c:pt>
                <c:pt idx="24567">
                  <c:v>41203.166666666664</c:v>
                </c:pt>
                <c:pt idx="24568">
                  <c:v>41203.208333333336</c:v>
                </c:pt>
                <c:pt idx="24569">
                  <c:v>41203.25</c:v>
                </c:pt>
                <c:pt idx="24570">
                  <c:v>41203.291666666664</c:v>
                </c:pt>
                <c:pt idx="24571">
                  <c:v>41203.333333333336</c:v>
                </c:pt>
                <c:pt idx="24572">
                  <c:v>41203.375</c:v>
                </c:pt>
                <c:pt idx="24573">
                  <c:v>41203.416666666664</c:v>
                </c:pt>
                <c:pt idx="24574">
                  <c:v>41203.458333333336</c:v>
                </c:pt>
                <c:pt idx="24575">
                  <c:v>41203.5</c:v>
                </c:pt>
                <c:pt idx="24576">
                  <c:v>41203.541666666664</c:v>
                </c:pt>
                <c:pt idx="24577">
                  <c:v>41203.583333333336</c:v>
                </c:pt>
                <c:pt idx="24578">
                  <c:v>41203.625</c:v>
                </c:pt>
                <c:pt idx="24579">
                  <c:v>41203.666666666664</c:v>
                </c:pt>
                <c:pt idx="24580">
                  <c:v>41203.708333333336</c:v>
                </c:pt>
                <c:pt idx="24581">
                  <c:v>41203.75</c:v>
                </c:pt>
                <c:pt idx="24582">
                  <c:v>41203.791666666664</c:v>
                </c:pt>
                <c:pt idx="24583">
                  <c:v>41203.833333333336</c:v>
                </c:pt>
                <c:pt idx="24584">
                  <c:v>41203.875</c:v>
                </c:pt>
                <c:pt idx="24585">
                  <c:v>41203.916666666664</c:v>
                </c:pt>
                <c:pt idx="24586">
                  <c:v>41203.958333333336</c:v>
                </c:pt>
                <c:pt idx="24587">
                  <c:v>41204</c:v>
                </c:pt>
                <c:pt idx="24588">
                  <c:v>41204.041666666664</c:v>
                </c:pt>
                <c:pt idx="24589">
                  <c:v>41204.083333333336</c:v>
                </c:pt>
                <c:pt idx="24590">
                  <c:v>41204.125</c:v>
                </c:pt>
                <c:pt idx="24591">
                  <c:v>41204.166666666664</c:v>
                </c:pt>
                <c:pt idx="24592">
                  <c:v>41204.208333333336</c:v>
                </c:pt>
                <c:pt idx="24593">
                  <c:v>41204.25</c:v>
                </c:pt>
                <c:pt idx="24594">
                  <c:v>41204.291666666664</c:v>
                </c:pt>
                <c:pt idx="24595">
                  <c:v>41204.333333333336</c:v>
                </c:pt>
                <c:pt idx="24596">
                  <c:v>41204.375</c:v>
                </c:pt>
                <c:pt idx="24597">
                  <c:v>41204.416666666664</c:v>
                </c:pt>
                <c:pt idx="24598">
                  <c:v>41204.458333333336</c:v>
                </c:pt>
                <c:pt idx="24599">
                  <c:v>41204.5</c:v>
                </c:pt>
                <c:pt idx="24600">
                  <c:v>41204.541666666664</c:v>
                </c:pt>
                <c:pt idx="24601">
                  <c:v>41204.583333333336</c:v>
                </c:pt>
                <c:pt idx="24602">
                  <c:v>41204.625</c:v>
                </c:pt>
                <c:pt idx="24603">
                  <c:v>41204.666666666664</c:v>
                </c:pt>
                <c:pt idx="24604">
                  <c:v>41204.708333333336</c:v>
                </c:pt>
                <c:pt idx="24605">
                  <c:v>41204.75</c:v>
                </c:pt>
                <c:pt idx="24606">
                  <c:v>41204.791666666664</c:v>
                </c:pt>
                <c:pt idx="24607">
                  <c:v>41204.833333333336</c:v>
                </c:pt>
                <c:pt idx="24608">
                  <c:v>41204.875</c:v>
                </c:pt>
                <c:pt idx="24609">
                  <c:v>41204.916666666664</c:v>
                </c:pt>
                <c:pt idx="24610">
                  <c:v>41204.958333333336</c:v>
                </c:pt>
                <c:pt idx="24611">
                  <c:v>41205</c:v>
                </c:pt>
                <c:pt idx="24612">
                  <c:v>41205.041666666664</c:v>
                </c:pt>
                <c:pt idx="24613">
                  <c:v>41205.083333333336</c:v>
                </c:pt>
                <c:pt idx="24614">
                  <c:v>41205.125</c:v>
                </c:pt>
                <c:pt idx="24615">
                  <c:v>41205.166666666664</c:v>
                </c:pt>
                <c:pt idx="24616">
                  <c:v>41205.208333333336</c:v>
                </c:pt>
                <c:pt idx="24617">
                  <c:v>41205.25</c:v>
                </c:pt>
                <c:pt idx="24618">
                  <c:v>41205.291666666664</c:v>
                </c:pt>
                <c:pt idx="24619">
                  <c:v>41205.333333333336</c:v>
                </c:pt>
                <c:pt idx="24620">
                  <c:v>41205.375</c:v>
                </c:pt>
                <c:pt idx="24621">
                  <c:v>41205.416666666664</c:v>
                </c:pt>
                <c:pt idx="24622">
                  <c:v>41205.458333333336</c:v>
                </c:pt>
                <c:pt idx="24623">
                  <c:v>41205.5</c:v>
                </c:pt>
                <c:pt idx="24624">
                  <c:v>41205.541666666664</c:v>
                </c:pt>
                <c:pt idx="24625">
                  <c:v>41205.583333333336</c:v>
                </c:pt>
                <c:pt idx="24626">
                  <c:v>41205.625</c:v>
                </c:pt>
                <c:pt idx="24627">
                  <c:v>41205.666666666664</c:v>
                </c:pt>
                <c:pt idx="24628">
                  <c:v>41205.708333333336</c:v>
                </c:pt>
                <c:pt idx="24629">
                  <c:v>41205.75</c:v>
                </c:pt>
                <c:pt idx="24630">
                  <c:v>41205.791666666664</c:v>
                </c:pt>
                <c:pt idx="24631">
                  <c:v>41205.833333333336</c:v>
                </c:pt>
                <c:pt idx="24632">
                  <c:v>41205.875</c:v>
                </c:pt>
                <c:pt idx="24633">
                  <c:v>41205.916666666664</c:v>
                </c:pt>
                <c:pt idx="24634">
                  <c:v>41205.958333333336</c:v>
                </c:pt>
                <c:pt idx="24635">
                  <c:v>41206</c:v>
                </c:pt>
                <c:pt idx="24636">
                  <c:v>41206.041666666664</c:v>
                </c:pt>
                <c:pt idx="24637">
                  <c:v>41206.083333333336</c:v>
                </c:pt>
                <c:pt idx="24638">
                  <c:v>41206.125</c:v>
                </c:pt>
                <c:pt idx="24639">
                  <c:v>41206.166666666664</c:v>
                </c:pt>
                <c:pt idx="24640">
                  <c:v>41206.208333333336</c:v>
                </c:pt>
                <c:pt idx="24641">
                  <c:v>41206.25</c:v>
                </c:pt>
                <c:pt idx="24642">
                  <c:v>41206.291666666664</c:v>
                </c:pt>
                <c:pt idx="24643">
                  <c:v>41206.333333333336</c:v>
                </c:pt>
                <c:pt idx="24644">
                  <c:v>41206.375</c:v>
                </c:pt>
                <c:pt idx="24645">
                  <c:v>41206.416666666664</c:v>
                </c:pt>
                <c:pt idx="24646">
                  <c:v>41206.458333333336</c:v>
                </c:pt>
                <c:pt idx="24647">
                  <c:v>41206.5</c:v>
                </c:pt>
                <c:pt idx="24648">
                  <c:v>41206.541666666664</c:v>
                </c:pt>
                <c:pt idx="24649">
                  <c:v>41206.583333333336</c:v>
                </c:pt>
                <c:pt idx="24650">
                  <c:v>41206.625</c:v>
                </c:pt>
                <c:pt idx="24651">
                  <c:v>41206.666666666664</c:v>
                </c:pt>
                <c:pt idx="24652">
                  <c:v>41206.708333333336</c:v>
                </c:pt>
                <c:pt idx="24653">
                  <c:v>41206.75</c:v>
                </c:pt>
                <c:pt idx="24654">
                  <c:v>41206.791666666664</c:v>
                </c:pt>
                <c:pt idx="24655">
                  <c:v>41206.833333333336</c:v>
                </c:pt>
                <c:pt idx="24656">
                  <c:v>41206.875</c:v>
                </c:pt>
                <c:pt idx="24657">
                  <c:v>41206.916666666664</c:v>
                </c:pt>
                <c:pt idx="24658">
                  <c:v>41206.958333333336</c:v>
                </c:pt>
                <c:pt idx="24659">
                  <c:v>41207</c:v>
                </c:pt>
                <c:pt idx="24660">
                  <c:v>41207.041666666664</c:v>
                </c:pt>
                <c:pt idx="24661">
                  <c:v>41207.083333333336</c:v>
                </c:pt>
                <c:pt idx="24662">
                  <c:v>41207.125</c:v>
                </c:pt>
                <c:pt idx="24663">
                  <c:v>41207.166666666664</c:v>
                </c:pt>
                <c:pt idx="24664">
                  <c:v>41207.208333333336</c:v>
                </c:pt>
                <c:pt idx="24665">
                  <c:v>41207.25</c:v>
                </c:pt>
                <c:pt idx="24666">
                  <c:v>41207.291666666664</c:v>
                </c:pt>
                <c:pt idx="24667">
                  <c:v>41207.333333333336</c:v>
                </c:pt>
                <c:pt idx="24668">
                  <c:v>41207.375</c:v>
                </c:pt>
                <c:pt idx="24669">
                  <c:v>41207.416666666664</c:v>
                </c:pt>
                <c:pt idx="24670">
                  <c:v>41207.458333333336</c:v>
                </c:pt>
                <c:pt idx="24671">
                  <c:v>41207.5</c:v>
                </c:pt>
                <c:pt idx="24672">
                  <c:v>41207.541666666664</c:v>
                </c:pt>
                <c:pt idx="24673">
                  <c:v>41207.583333333336</c:v>
                </c:pt>
                <c:pt idx="24674">
                  <c:v>41207.625</c:v>
                </c:pt>
                <c:pt idx="24675">
                  <c:v>41207.666666666664</c:v>
                </c:pt>
                <c:pt idx="24676">
                  <c:v>41207.708333333336</c:v>
                </c:pt>
                <c:pt idx="24677">
                  <c:v>41207.75</c:v>
                </c:pt>
                <c:pt idx="24678">
                  <c:v>41207.791666666664</c:v>
                </c:pt>
                <c:pt idx="24679">
                  <c:v>41207.833333333336</c:v>
                </c:pt>
                <c:pt idx="24680">
                  <c:v>41207.875</c:v>
                </c:pt>
                <c:pt idx="24681">
                  <c:v>41207.916666666664</c:v>
                </c:pt>
                <c:pt idx="24682">
                  <c:v>41207.958333333336</c:v>
                </c:pt>
                <c:pt idx="24683">
                  <c:v>41208</c:v>
                </c:pt>
                <c:pt idx="24684">
                  <c:v>41208.041666666664</c:v>
                </c:pt>
                <c:pt idx="24685">
                  <c:v>41208.083333333336</c:v>
                </c:pt>
                <c:pt idx="24686">
                  <c:v>41208.125</c:v>
                </c:pt>
                <c:pt idx="24687">
                  <c:v>41208.166666666664</c:v>
                </c:pt>
                <c:pt idx="24688">
                  <c:v>41208.208333333336</c:v>
                </c:pt>
                <c:pt idx="24689">
                  <c:v>41208.25</c:v>
                </c:pt>
                <c:pt idx="24690">
                  <c:v>41208.291666666664</c:v>
                </c:pt>
                <c:pt idx="24691">
                  <c:v>41208.333333333336</c:v>
                </c:pt>
                <c:pt idx="24692">
                  <c:v>41208.375</c:v>
                </c:pt>
                <c:pt idx="24693">
                  <c:v>41208.416666666664</c:v>
                </c:pt>
                <c:pt idx="24694">
                  <c:v>41208.458333333336</c:v>
                </c:pt>
                <c:pt idx="24695">
                  <c:v>41208.5</c:v>
                </c:pt>
                <c:pt idx="24696">
                  <c:v>41208.541666666664</c:v>
                </c:pt>
                <c:pt idx="24697">
                  <c:v>41208.583333333336</c:v>
                </c:pt>
                <c:pt idx="24698">
                  <c:v>41208.625</c:v>
                </c:pt>
                <c:pt idx="24699">
                  <c:v>41208.666666666664</c:v>
                </c:pt>
                <c:pt idx="24700">
                  <c:v>41208.708333333336</c:v>
                </c:pt>
                <c:pt idx="24701">
                  <c:v>41208.75</c:v>
                </c:pt>
                <c:pt idx="24702">
                  <c:v>41208.791666666664</c:v>
                </c:pt>
                <c:pt idx="24703">
                  <c:v>41208.833333333336</c:v>
                </c:pt>
                <c:pt idx="24704">
                  <c:v>41208.875</c:v>
                </c:pt>
                <c:pt idx="24705">
                  <c:v>41208.916666666664</c:v>
                </c:pt>
                <c:pt idx="24706">
                  <c:v>41208.958333333336</c:v>
                </c:pt>
                <c:pt idx="24707">
                  <c:v>41209</c:v>
                </c:pt>
                <c:pt idx="24708">
                  <c:v>41209.041666666664</c:v>
                </c:pt>
                <c:pt idx="24709">
                  <c:v>41209.083333333336</c:v>
                </c:pt>
                <c:pt idx="24710">
                  <c:v>41209.125</c:v>
                </c:pt>
                <c:pt idx="24711">
                  <c:v>41209.166666666664</c:v>
                </c:pt>
                <c:pt idx="24712">
                  <c:v>41209.208333333336</c:v>
                </c:pt>
                <c:pt idx="24713">
                  <c:v>41209.25</c:v>
                </c:pt>
                <c:pt idx="24714">
                  <c:v>41209.291666666664</c:v>
                </c:pt>
                <c:pt idx="24715">
                  <c:v>41209.333333333336</c:v>
                </c:pt>
                <c:pt idx="24716">
                  <c:v>41209.375</c:v>
                </c:pt>
                <c:pt idx="24717">
                  <c:v>41209.416666666664</c:v>
                </c:pt>
                <c:pt idx="24718">
                  <c:v>41209.458333333336</c:v>
                </c:pt>
                <c:pt idx="24719">
                  <c:v>41209.5</c:v>
                </c:pt>
                <c:pt idx="24720">
                  <c:v>41209.541666666664</c:v>
                </c:pt>
                <c:pt idx="24721">
                  <c:v>41209.583333333336</c:v>
                </c:pt>
                <c:pt idx="24722">
                  <c:v>41209.625</c:v>
                </c:pt>
                <c:pt idx="24723">
                  <c:v>41209.666666666664</c:v>
                </c:pt>
                <c:pt idx="24724">
                  <c:v>41209.708333333336</c:v>
                </c:pt>
                <c:pt idx="24725">
                  <c:v>41209.75</c:v>
                </c:pt>
                <c:pt idx="24726">
                  <c:v>41209.791666666664</c:v>
                </c:pt>
                <c:pt idx="24727">
                  <c:v>41209.833333333336</c:v>
                </c:pt>
                <c:pt idx="24728">
                  <c:v>41209.875</c:v>
                </c:pt>
                <c:pt idx="24729">
                  <c:v>41209.916666666664</c:v>
                </c:pt>
                <c:pt idx="24730">
                  <c:v>41209.958333333336</c:v>
                </c:pt>
                <c:pt idx="24731">
                  <c:v>41210</c:v>
                </c:pt>
                <c:pt idx="24732">
                  <c:v>41210.041666666664</c:v>
                </c:pt>
                <c:pt idx="24733">
                  <c:v>41210.083333333336</c:v>
                </c:pt>
                <c:pt idx="24734">
                  <c:v>41210.125</c:v>
                </c:pt>
                <c:pt idx="24735">
                  <c:v>41210.166666666664</c:v>
                </c:pt>
                <c:pt idx="24736">
                  <c:v>41210.208333333336</c:v>
                </c:pt>
                <c:pt idx="24737">
                  <c:v>41210.25</c:v>
                </c:pt>
                <c:pt idx="24738">
                  <c:v>41210.291666666664</c:v>
                </c:pt>
                <c:pt idx="24739">
                  <c:v>41210.333333333336</c:v>
                </c:pt>
                <c:pt idx="24740">
                  <c:v>41210.375</c:v>
                </c:pt>
                <c:pt idx="24741">
                  <c:v>41210.416666666664</c:v>
                </c:pt>
                <c:pt idx="24742">
                  <c:v>41210.458333333336</c:v>
                </c:pt>
                <c:pt idx="24743">
                  <c:v>41210.5</c:v>
                </c:pt>
                <c:pt idx="24744">
                  <c:v>41210.541666666664</c:v>
                </c:pt>
                <c:pt idx="24745">
                  <c:v>41210.583333333336</c:v>
                </c:pt>
                <c:pt idx="24746">
                  <c:v>41210.625</c:v>
                </c:pt>
                <c:pt idx="24747">
                  <c:v>41210.666666666664</c:v>
                </c:pt>
                <c:pt idx="24748">
                  <c:v>41210.708333333336</c:v>
                </c:pt>
                <c:pt idx="24749">
                  <c:v>41210.75</c:v>
                </c:pt>
                <c:pt idx="24750">
                  <c:v>41210.791666666664</c:v>
                </c:pt>
                <c:pt idx="24751">
                  <c:v>41210.833333333336</c:v>
                </c:pt>
                <c:pt idx="24752">
                  <c:v>41210.875</c:v>
                </c:pt>
                <c:pt idx="24753">
                  <c:v>41210.916666666664</c:v>
                </c:pt>
                <c:pt idx="24754">
                  <c:v>41210.958333333336</c:v>
                </c:pt>
                <c:pt idx="24755">
                  <c:v>41211</c:v>
                </c:pt>
                <c:pt idx="24756">
                  <c:v>41211.041666666664</c:v>
                </c:pt>
                <c:pt idx="24757">
                  <c:v>41211.083333333336</c:v>
                </c:pt>
                <c:pt idx="24758">
                  <c:v>41211.125</c:v>
                </c:pt>
                <c:pt idx="24759">
                  <c:v>41211.166666666664</c:v>
                </c:pt>
                <c:pt idx="24760">
                  <c:v>41211.208333333336</c:v>
                </c:pt>
                <c:pt idx="24761">
                  <c:v>41211.25</c:v>
                </c:pt>
                <c:pt idx="24762">
                  <c:v>41211.291666666664</c:v>
                </c:pt>
                <c:pt idx="24763">
                  <c:v>41211.333333333336</c:v>
                </c:pt>
                <c:pt idx="24764">
                  <c:v>41211.375</c:v>
                </c:pt>
                <c:pt idx="24765">
                  <c:v>41211.416666666664</c:v>
                </c:pt>
                <c:pt idx="24766">
                  <c:v>41211.458333333336</c:v>
                </c:pt>
                <c:pt idx="24767">
                  <c:v>41211.5</c:v>
                </c:pt>
                <c:pt idx="24768">
                  <c:v>41211.541666666664</c:v>
                </c:pt>
                <c:pt idx="24769">
                  <c:v>41211.583333333336</c:v>
                </c:pt>
                <c:pt idx="24770">
                  <c:v>41211.625</c:v>
                </c:pt>
                <c:pt idx="24771">
                  <c:v>41211.666666666664</c:v>
                </c:pt>
                <c:pt idx="24772">
                  <c:v>41211.708333333336</c:v>
                </c:pt>
                <c:pt idx="24773">
                  <c:v>41211.75</c:v>
                </c:pt>
                <c:pt idx="24774">
                  <c:v>41211.791666666664</c:v>
                </c:pt>
                <c:pt idx="24775">
                  <c:v>41211.833333333336</c:v>
                </c:pt>
                <c:pt idx="24776">
                  <c:v>41211.875</c:v>
                </c:pt>
                <c:pt idx="24777">
                  <c:v>41211.916666666664</c:v>
                </c:pt>
                <c:pt idx="24778">
                  <c:v>41211.958333333336</c:v>
                </c:pt>
                <c:pt idx="24779">
                  <c:v>41212</c:v>
                </c:pt>
                <c:pt idx="24780">
                  <c:v>41212.041666666664</c:v>
                </c:pt>
                <c:pt idx="24781">
                  <c:v>41212.083333333336</c:v>
                </c:pt>
                <c:pt idx="24782">
                  <c:v>41212.125</c:v>
                </c:pt>
                <c:pt idx="24783">
                  <c:v>41212.166666666664</c:v>
                </c:pt>
                <c:pt idx="24784">
                  <c:v>41212.208333333336</c:v>
                </c:pt>
                <c:pt idx="24785">
                  <c:v>41212.25</c:v>
                </c:pt>
                <c:pt idx="24786">
                  <c:v>41212.291666666664</c:v>
                </c:pt>
                <c:pt idx="24787">
                  <c:v>41212.333333333336</c:v>
                </c:pt>
                <c:pt idx="24788">
                  <c:v>41212.375</c:v>
                </c:pt>
                <c:pt idx="24789">
                  <c:v>41212.416666666664</c:v>
                </c:pt>
                <c:pt idx="24790">
                  <c:v>41212.458333333336</c:v>
                </c:pt>
                <c:pt idx="24791">
                  <c:v>41212.5</c:v>
                </c:pt>
                <c:pt idx="24792">
                  <c:v>41212.541666666664</c:v>
                </c:pt>
                <c:pt idx="24793">
                  <c:v>41212.583333333336</c:v>
                </c:pt>
                <c:pt idx="24794">
                  <c:v>41212.625</c:v>
                </c:pt>
                <c:pt idx="24795">
                  <c:v>41212.666666666664</c:v>
                </c:pt>
                <c:pt idx="24796">
                  <c:v>41212.708333333336</c:v>
                </c:pt>
                <c:pt idx="24797">
                  <c:v>41212.75</c:v>
                </c:pt>
                <c:pt idx="24798">
                  <c:v>41212.791666666664</c:v>
                </c:pt>
                <c:pt idx="24799">
                  <c:v>41212.833333333336</c:v>
                </c:pt>
                <c:pt idx="24800">
                  <c:v>41212.875</c:v>
                </c:pt>
                <c:pt idx="24801">
                  <c:v>41212.916666666664</c:v>
                </c:pt>
                <c:pt idx="24802">
                  <c:v>41212.958333333336</c:v>
                </c:pt>
                <c:pt idx="24803">
                  <c:v>41213</c:v>
                </c:pt>
                <c:pt idx="24804">
                  <c:v>41213.041666666664</c:v>
                </c:pt>
                <c:pt idx="24805">
                  <c:v>41213.083333333336</c:v>
                </c:pt>
                <c:pt idx="24806">
                  <c:v>41213.125</c:v>
                </c:pt>
                <c:pt idx="24807">
                  <c:v>41213.166666666664</c:v>
                </c:pt>
                <c:pt idx="24808">
                  <c:v>41213.208333333336</c:v>
                </c:pt>
                <c:pt idx="24809">
                  <c:v>41213.25</c:v>
                </c:pt>
                <c:pt idx="24810">
                  <c:v>41213.291666666664</c:v>
                </c:pt>
                <c:pt idx="24811">
                  <c:v>41213.333333333336</c:v>
                </c:pt>
                <c:pt idx="24812">
                  <c:v>41213.375</c:v>
                </c:pt>
                <c:pt idx="24813">
                  <c:v>41213.416666666664</c:v>
                </c:pt>
                <c:pt idx="24814">
                  <c:v>41213.458333333336</c:v>
                </c:pt>
                <c:pt idx="24815">
                  <c:v>41213.5</c:v>
                </c:pt>
                <c:pt idx="24816">
                  <c:v>41213.541666666664</c:v>
                </c:pt>
                <c:pt idx="24817">
                  <c:v>41213.583333333336</c:v>
                </c:pt>
                <c:pt idx="24818">
                  <c:v>41213.625</c:v>
                </c:pt>
                <c:pt idx="24819">
                  <c:v>41213.666666666664</c:v>
                </c:pt>
                <c:pt idx="24820">
                  <c:v>41213.708333333336</c:v>
                </c:pt>
                <c:pt idx="24821">
                  <c:v>41213.75</c:v>
                </c:pt>
                <c:pt idx="24822">
                  <c:v>41213.791666666664</c:v>
                </c:pt>
                <c:pt idx="24823">
                  <c:v>41213.833333333336</c:v>
                </c:pt>
                <c:pt idx="24824">
                  <c:v>41213.875</c:v>
                </c:pt>
                <c:pt idx="24825">
                  <c:v>41213.916666666664</c:v>
                </c:pt>
                <c:pt idx="24826">
                  <c:v>41213.958333333336</c:v>
                </c:pt>
                <c:pt idx="24827">
                  <c:v>41214</c:v>
                </c:pt>
                <c:pt idx="24828">
                  <c:v>41214.041666666664</c:v>
                </c:pt>
                <c:pt idx="24829">
                  <c:v>41214.083333333336</c:v>
                </c:pt>
                <c:pt idx="24830">
                  <c:v>41214.125</c:v>
                </c:pt>
                <c:pt idx="24831">
                  <c:v>41214.166666666664</c:v>
                </c:pt>
                <c:pt idx="24832">
                  <c:v>41214.208333333336</c:v>
                </c:pt>
                <c:pt idx="24833">
                  <c:v>41214.25</c:v>
                </c:pt>
                <c:pt idx="24834">
                  <c:v>41214.291666666664</c:v>
                </c:pt>
                <c:pt idx="24835">
                  <c:v>41214.333333333336</c:v>
                </c:pt>
                <c:pt idx="24836">
                  <c:v>41214.375</c:v>
                </c:pt>
                <c:pt idx="24837">
                  <c:v>41214.416666666664</c:v>
                </c:pt>
                <c:pt idx="24838">
                  <c:v>41214.458333333336</c:v>
                </c:pt>
                <c:pt idx="24839">
                  <c:v>41214.5</c:v>
                </c:pt>
                <c:pt idx="24840">
                  <c:v>41214.541666666664</c:v>
                </c:pt>
                <c:pt idx="24841">
                  <c:v>41214.583333333336</c:v>
                </c:pt>
                <c:pt idx="24842">
                  <c:v>41214.625</c:v>
                </c:pt>
                <c:pt idx="24843">
                  <c:v>41214.666666666664</c:v>
                </c:pt>
                <c:pt idx="24844">
                  <c:v>41214.708333333336</c:v>
                </c:pt>
                <c:pt idx="24845">
                  <c:v>41214.75</c:v>
                </c:pt>
                <c:pt idx="24846">
                  <c:v>41214.791666666664</c:v>
                </c:pt>
                <c:pt idx="24847">
                  <c:v>41214.833333333336</c:v>
                </c:pt>
                <c:pt idx="24848">
                  <c:v>41214.875</c:v>
                </c:pt>
                <c:pt idx="24849">
                  <c:v>41214.916666666664</c:v>
                </c:pt>
                <c:pt idx="24850">
                  <c:v>41214.958333333336</c:v>
                </c:pt>
                <c:pt idx="24851">
                  <c:v>41215</c:v>
                </c:pt>
                <c:pt idx="24852">
                  <c:v>41215.041666666664</c:v>
                </c:pt>
                <c:pt idx="24853">
                  <c:v>41215.083333333336</c:v>
                </c:pt>
                <c:pt idx="24854">
                  <c:v>41215.125</c:v>
                </c:pt>
                <c:pt idx="24855">
                  <c:v>41215.166666666664</c:v>
                </c:pt>
                <c:pt idx="24856">
                  <c:v>41215.208333333336</c:v>
                </c:pt>
                <c:pt idx="24857">
                  <c:v>41215.25</c:v>
                </c:pt>
                <c:pt idx="24858">
                  <c:v>41215.291666666664</c:v>
                </c:pt>
                <c:pt idx="24859">
                  <c:v>41215.333333333336</c:v>
                </c:pt>
                <c:pt idx="24860">
                  <c:v>41215.375</c:v>
                </c:pt>
                <c:pt idx="24861">
                  <c:v>41215.416666666664</c:v>
                </c:pt>
                <c:pt idx="24862">
                  <c:v>41215.458333333336</c:v>
                </c:pt>
                <c:pt idx="24863">
                  <c:v>41215.5</c:v>
                </c:pt>
                <c:pt idx="24864">
                  <c:v>41215.541666666664</c:v>
                </c:pt>
                <c:pt idx="24865">
                  <c:v>41215.583333333336</c:v>
                </c:pt>
                <c:pt idx="24866">
                  <c:v>41215.625</c:v>
                </c:pt>
                <c:pt idx="24867">
                  <c:v>41215.666666666664</c:v>
                </c:pt>
                <c:pt idx="24868">
                  <c:v>41215.708333333336</c:v>
                </c:pt>
                <c:pt idx="24869">
                  <c:v>41215.75</c:v>
                </c:pt>
                <c:pt idx="24870">
                  <c:v>41215.791666666664</c:v>
                </c:pt>
                <c:pt idx="24871">
                  <c:v>41215.833333333336</c:v>
                </c:pt>
                <c:pt idx="24872">
                  <c:v>41215.875</c:v>
                </c:pt>
                <c:pt idx="24873">
                  <c:v>41215.916666666664</c:v>
                </c:pt>
                <c:pt idx="24874">
                  <c:v>41215.958333333336</c:v>
                </c:pt>
                <c:pt idx="24875">
                  <c:v>41216</c:v>
                </c:pt>
                <c:pt idx="24876">
                  <c:v>41216.041666666664</c:v>
                </c:pt>
                <c:pt idx="24877">
                  <c:v>41216.083333333336</c:v>
                </c:pt>
                <c:pt idx="24878">
                  <c:v>41216.125</c:v>
                </c:pt>
                <c:pt idx="24879">
                  <c:v>41216.166666666664</c:v>
                </c:pt>
                <c:pt idx="24880">
                  <c:v>41216.208333333336</c:v>
                </c:pt>
                <c:pt idx="24881">
                  <c:v>41216.25</c:v>
                </c:pt>
                <c:pt idx="24882">
                  <c:v>41216.291666666664</c:v>
                </c:pt>
                <c:pt idx="24883">
                  <c:v>41216.333333333336</c:v>
                </c:pt>
                <c:pt idx="24884">
                  <c:v>41216.375</c:v>
                </c:pt>
                <c:pt idx="24885">
                  <c:v>41216.416666666664</c:v>
                </c:pt>
                <c:pt idx="24886">
                  <c:v>41216.458333333336</c:v>
                </c:pt>
                <c:pt idx="24887">
                  <c:v>41216.5</c:v>
                </c:pt>
                <c:pt idx="24888">
                  <c:v>41216.541666666664</c:v>
                </c:pt>
                <c:pt idx="24889">
                  <c:v>41216.583333333336</c:v>
                </c:pt>
                <c:pt idx="24890">
                  <c:v>41216.625</c:v>
                </c:pt>
                <c:pt idx="24891">
                  <c:v>41216.666666666664</c:v>
                </c:pt>
                <c:pt idx="24892">
                  <c:v>41216.708333333336</c:v>
                </c:pt>
                <c:pt idx="24893">
                  <c:v>41216.75</c:v>
                </c:pt>
                <c:pt idx="24894">
                  <c:v>41216.791666666664</c:v>
                </c:pt>
                <c:pt idx="24895">
                  <c:v>41216.833333333336</c:v>
                </c:pt>
                <c:pt idx="24896">
                  <c:v>41216.875</c:v>
                </c:pt>
                <c:pt idx="24897">
                  <c:v>41216.916666666664</c:v>
                </c:pt>
                <c:pt idx="24898">
                  <c:v>41216.958333333336</c:v>
                </c:pt>
                <c:pt idx="24899">
                  <c:v>41217</c:v>
                </c:pt>
                <c:pt idx="24900">
                  <c:v>41217.041666666664</c:v>
                </c:pt>
                <c:pt idx="24901">
                  <c:v>41217.083333333336</c:v>
                </c:pt>
                <c:pt idx="24902">
                  <c:v>41217.125</c:v>
                </c:pt>
                <c:pt idx="24903">
                  <c:v>41217.166666666664</c:v>
                </c:pt>
                <c:pt idx="24904">
                  <c:v>41217.208333333336</c:v>
                </c:pt>
                <c:pt idx="24905">
                  <c:v>41217.25</c:v>
                </c:pt>
                <c:pt idx="24906">
                  <c:v>41217.291666666664</c:v>
                </c:pt>
                <c:pt idx="24907">
                  <c:v>41217.333333333336</c:v>
                </c:pt>
                <c:pt idx="24908">
                  <c:v>41217.375</c:v>
                </c:pt>
                <c:pt idx="24909">
                  <c:v>41217.416666666664</c:v>
                </c:pt>
                <c:pt idx="24910">
                  <c:v>41217.458333333336</c:v>
                </c:pt>
                <c:pt idx="24911">
                  <c:v>41217.5</c:v>
                </c:pt>
                <c:pt idx="24912">
                  <c:v>41217.541666666664</c:v>
                </c:pt>
                <c:pt idx="24913">
                  <c:v>41217.583333333336</c:v>
                </c:pt>
                <c:pt idx="24914">
                  <c:v>41217.625</c:v>
                </c:pt>
                <c:pt idx="24915">
                  <c:v>41217.666666666664</c:v>
                </c:pt>
                <c:pt idx="24916">
                  <c:v>41217.708333333336</c:v>
                </c:pt>
                <c:pt idx="24917">
                  <c:v>41217.75</c:v>
                </c:pt>
                <c:pt idx="24918">
                  <c:v>41217.791666666664</c:v>
                </c:pt>
                <c:pt idx="24919">
                  <c:v>41217.833333333336</c:v>
                </c:pt>
                <c:pt idx="24920">
                  <c:v>41217.875</c:v>
                </c:pt>
                <c:pt idx="24921">
                  <c:v>41217.916666666664</c:v>
                </c:pt>
                <c:pt idx="24922">
                  <c:v>41217.958333333336</c:v>
                </c:pt>
                <c:pt idx="24923">
                  <c:v>41218</c:v>
                </c:pt>
                <c:pt idx="24924">
                  <c:v>41218.041666666664</c:v>
                </c:pt>
                <c:pt idx="24925">
                  <c:v>41218.083333333336</c:v>
                </c:pt>
                <c:pt idx="24926">
                  <c:v>41218.125</c:v>
                </c:pt>
                <c:pt idx="24927">
                  <c:v>41218.166666666664</c:v>
                </c:pt>
                <c:pt idx="24928">
                  <c:v>41218.208333333336</c:v>
                </c:pt>
                <c:pt idx="24929">
                  <c:v>41218.25</c:v>
                </c:pt>
                <c:pt idx="24930">
                  <c:v>41218.291666666664</c:v>
                </c:pt>
                <c:pt idx="24931">
                  <c:v>41218.333333333336</c:v>
                </c:pt>
                <c:pt idx="24932">
                  <c:v>41218.375</c:v>
                </c:pt>
                <c:pt idx="24933">
                  <c:v>41218.416666666664</c:v>
                </c:pt>
                <c:pt idx="24934">
                  <c:v>41218.458333333336</c:v>
                </c:pt>
                <c:pt idx="24935">
                  <c:v>41218.5</c:v>
                </c:pt>
                <c:pt idx="24936">
                  <c:v>41218.541666666664</c:v>
                </c:pt>
                <c:pt idx="24937">
                  <c:v>41218.583333333336</c:v>
                </c:pt>
                <c:pt idx="24938">
                  <c:v>41218.625</c:v>
                </c:pt>
                <c:pt idx="24939">
                  <c:v>41218.666666666664</c:v>
                </c:pt>
                <c:pt idx="24940">
                  <c:v>41218.708333333336</c:v>
                </c:pt>
                <c:pt idx="24941">
                  <c:v>41218.75</c:v>
                </c:pt>
                <c:pt idx="24942">
                  <c:v>41218.791666666664</c:v>
                </c:pt>
                <c:pt idx="24943">
                  <c:v>41218.833333333336</c:v>
                </c:pt>
                <c:pt idx="24944">
                  <c:v>41218.875</c:v>
                </c:pt>
                <c:pt idx="24945">
                  <c:v>41218.916666666664</c:v>
                </c:pt>
                <c:pt idx="24946">
                  <c:v>41218.958333333336</c:v>
                </c:pt>
                <c:pt idx="24947">
                  <c:v>41219</c:v>
                </c:pt>
                <c:pt idx="24948">
                  <c:v>41219.041666666664</c:v>
                </c:pt>
                <c:pt idx="24949">
                  <c:v>41219.083333333336</c:v>
                </c:pt>
                <c:pt idx="24950">
                  <c:v>41219.125</c:v>
                </c:pt>
                <c:pt idx="24951">
                  <c:v>41219.166666666664</c:v>
                </c:pt>
                <c:pt idx="24952">
                  <c:v>41219.208333333336</c:v>
                </c:pt>
                <c:pt idx="24953">
                  <c:v>41219.25</c:v>
                </c:pt>
                <c:pt idx="24954">
                  <c:v>41219.291666666664</c:v>
                </c:pt>
                <c:pt idx="24955">
                  <c:v>41219.333333333336</c:v>
                </c:pt>
                <c:pt idx="24956">
                  <c:v>41219.375</c:v>
                </c:pt>
                <c:pt idx="24957">
                  <c:v>41219.416666666664</c:v>
                </c:pt>
                <c:pt idx="24958">
                  <c:v>41219.458333333336</c:v>
                </c:pt>
                <c:pt idx="24959">
                  <c:v>41219.5</c:v>
                </c:pt>
                <c:pt idx="24960">
                  <c:v>41219.541666666664</c:v>
                </c:pt>
                <c:pt idx="24961">
                  <c:v>41219.583333333336</c:v>
                </c:pt>
                <c:pt idx="24962">
                  <c:v>41219.625</c:v>
                </c:pt>
                <c:pt idx="24963">
                  <c:v>41219.666666666664</c:v>
                </c:pt>
                <c:pt idx="24964">
                  <c:v>41219.708333333336</c:v>
                </c:pt>
                <c:pt idx="24965">
                  <c:v>41219.75</c:v>
                </c:pt>
                <c:pt idx="24966">
                  <c:v>41219.791666666664</c:v>
                </c:pt>
                <c:pt idx="24967">
                  <c:v>41219.833333333336</c:v>
                </c:pt>
                <c:pt idx="24968">
                  <c:v>41219.875</c:v>
                </c:pt>
                <c:pt idx="24969">
                  <c:v>41219.916666666664</c:v>
                </c:pt>
                <c:pt idx="24970">
                  <c:v>41219.958333333336</c:v>
                </c:pt>
                <c:pt idx="24971">
                  <c:v>41220</c:v>
                </c:pt>
                <c:pt idx="24972">
                  <c:v>41220.041666666664</c:v>
                </c:pt>
                <c:pt idx="24973">
                  <c:v>41220.083333333336</c:v>
                </c:pt>
                <c:pt idx="24974">
                  <c:v>41220.125</c:v>
                </c:pt>
                <c:pt idx="24975">
                  <c:v>41220.166666666664</c:v>
                </c:pt>
                <c:pt idx="24976">
                  <c:v>41220.208333333336</c:v>
                </c:pt>
                <c:pt idx="24977">
                  <c:v>41220.25</c:v>
                </c:pt>
                <c:pt idx="24978">
                  <c:v>41220.291666666664</c:v>
                </c:pt>
                <c:pt idx="24979">
                  <c:v>41220.333333333336</c:v>
                </c:pt>
                <c:pt idx="24980">
                  <c:v>41220.375</c:v>
                </c:pt>
                <c:pt idx="24981">
                  <c:v>41220.416666666664</c:v>
                </c:pt>
                <c:pt idx="24982">
                  <c:v>41220.458333333336</c:v>
                </c:pt>
                <c:pt idx="24983">
                  <c:v>41220.5</c:v>
                </c:pt>
                <c:pt idx="24984">
                  <c:v>41220.541666666664</c:v>
                </c:pt>
                <c:pt idx="24985">
                  <c:v>41220.583333333336</c:v>
                </c:pt>
                <c:pt idx="24986">
                  <c:v>41220.625</c:v>
                </c:pt>
                <c:pt idx="24987">
                  <c:v>41220.666666666664</c:v>
                </c:pt>
                <c:pt idx="24988">
                  <c:v>41220.708333333336</c:v>
                </c:pt>
                <c:pt idx="24989">
                  <c:v>41220.75</c:v>
                </c:pt>
                <c:pt idx="24990">
                  <c:v>41220.791666666664</c:v>
                </c:pt>
                <c:pt idx="24991">
                  <c:v>41220.833333333336</c:v>
                </c:pt>
                <c:pt idx="24992">
                  <c:v>41220.875</c:v>
                </c:pt>
                <c:pt idx="24993">
                  <c:v>41220.916666666664</c:v>
                </c:pt>
                <c:pt idx="24994">
                  <c:v>41220.958333333336</c:v>
                </c:pt>
                <c:pt idx="24995">
                  <c:v>41221</c:v>
                </c:pt>
                <c:pt idx="24996">
                  <c:v>41221.041666666664</c:v>
                </c:pt>
                <c:pt idx="24997">
                  <c:v>41221.083333333336</c:v>
                </c:pt>
                <c:pt idx="24998">
                  <c:v>41221.125</c:v>
                </c:pt>
                <c:pt idx="24999">
                  <c:v>41221.166666666664</c:v>
                </c:pt>
                <c:pt idx="25000">
                  <c:v>41221.208333333336</c:v>
                </c:pt>
                <c:pt idx="25001">
                  <c:v>41221.25</c:v>
                </c:pt>
                <c:pt idx="25002">
                  <c:v>41221.291666666664</c:v>
                </c:pt>
                <c:pt idx="25003">
                  <c:v>41221.333333333336</c:v>
                </c:pt>
                <c:pt idx="25004">
                  <c:v>41221.375</c:v>
                </c:pt>
                <c:pt idx="25005">
                  <c:v>41221.416666666664</c:v>
                </c:pt>
                <c:pt idx="25006">
                  <c:v>41221.458333333336</c:v>
                </c:pt>
                <c:pt idx="25007">
                  <c:v>41221.5</c:v>
                </c:pt>
                <c:pt idx="25008">
                  <c:v>41221.541666666664</c:v>
                </c:pt>
                <c:pt idx="25009">
                  <c:v>41221.583333333336</c:v>
                </c:pt>
                <c:pt idx="25010">
                  <c:v>41221.625</c:v>
                </c:pt>
                <c:pt idx="25011">
                  <c:v>41221.666666666664</c:v>
                </c:pt>
                <c:pt idx="25012">
                  <c:v>41221.708333333336</c:v>
                </c:pt>
                <c:pt idx="25013">
                  <c:v>41221.75</c:v>
                </c:pt>
                <c:pt idx="25014">
                  <c:v>41221.791666666664</c:v>
                </c:pt>
                <c:pt idx="25015">
                  <c:v>41221.833333333336</c:v>
                </c:pt>
                <c:pt idx="25016">
                  <c:v>41221.875</c:v>
                </c:pt>
                <c:pt idx="25017">
                  <c:v>41221.916666666664</c:v>
                </c:pt>
                <c:pt idx="25018">
                  <c:v>41221.958333333336</c:v>
                </c:pt>
                <c:pt idx="25019">
                  <c:v>41222</c:v>
                </c:pt>
                <c:pt idx="25020">
                  <c:v>41222.041666666664</c:v>
                </c:pt>
                <c:pt idx="25021">
                  <c:v>41222.083333333336</c:v>
                </c:pt>
                <c:pt idx="25022">
                  <c:v>41222.125</c:v>
                </c:pt>
                <c:pt idx="25023">
                  <c:v>41222.166666666664</c:v>
                </c:pt>
                <c:pt idx="25024">
                  <c:v>41222.208333333336</c:v>
                </c:pt>
                <c:pt idx="25025">
                  <c:v>41222.25</c:v>
                </c:pt>
                <c:pt idx="25026">
                  <c:v>41222.291666666664</c:v>
                </c:pt>
                <c:pt idx="25027">
                  <c:v>41222.333333333336</c:v>
                </c:pt>
                <c:pt idx="25028">
                  <c:v>41222.375</c:v>
                </c:pt>
                <c:pt idx="25029">
                  <c:v>41222.416666666664</c:v>
                </c:pt>
                <c:pt idx="25030">
                  <c:v>41222.458333333336</c:v>
                </c:pt>
                <c:pt idx="25031">
                  <c:v>41222.5</c:v>
                </c:pt>
                <c:pt idx="25032">
                  <c:v>41222.541666666664</c:v>
                </c:pt>
                <c:pt idx="25033">
                  <c:v>41222.583333333336</c:v>
                </c:pt>
                <c:pt idx="25034">
                  <c:v>41222.625</c:v>
                </c:pt>
                <c:pt idx="25035">
                  <c:v>41222.666666666664</c:v>
                </c:pt>
                <c:pt idx="25036">
                  <c:v>41222.708333333336</c:v>
                </c:pt>
                <c:pt idx="25037">
                  <c:v>41222.75</c:v>
                </c:pt>
                <c:pt idx="25038">
                  <c:v>41222.791666666664</c:v>
                </c:pt>
                <c:pt idx="25039">
                  <c:v>41222.833333333336</c:v>
                </c:pt>
                <c:pt idx="25040">
                  <c:v>41222.875</c:v>
                </c:pt>
                <c:pt idx="25041">
                  <c:v>41222.916666666664</c:v>
                </c:pt>
                <c:pt idx="25042">
                  <c:v>41222.958333333336</c:v>
                </c:pt>
                <c:pt idx="25043">
                  <c:v>41223</c:v>
                </c:pt>
                <c:pt idx="25044">
                  <c:v>41223.041666666664</c:v>
                </c:pt>
                <c:pt idx="25045">
                  <c:v>41223.083333333336</c:v>
                </c:pt>
                <c:pt idx="25046">
                  <c:v>41223.125</c:v>
                </c:pt>
                <c:pt idx="25047">
                  <c:v>41223.166666666664</c:v>
                </c:pt>
                <c:pt idx="25048">
                  <c:v>41223.208333333336</c:v>
                </c:pt>
                <c:pt idx="25049">
                  <c:v>41223.25</c:v>
                </c:pt>
                <c:pt idx="25050">
                  <c:v>41223.291666666664</c:v>
                </c:pt>
                <c:pt idx="25051">
                  <c:v>41223.333333333336</c:v>
                </c:pt>
                <c:pt idx="25052">
                  <c:v>41223.375</c:v>
                </c:pt>
                <c:pt idx="25053">
                  <c:v>41223.416666666664</c:v>
                </c:pt>
                <c:pt idx="25054">
                  <c:v>41223.458333333336</c:v>
                </c:pt>
                <c:pt idx="25055">
                  <c:v>41223.5</c:v>
                </c:pt>
                <c:pt idx="25056">
                  <c:v>41223.541666666664</c:v>
                </c:pt>
                <c:pt idx="25057">
                  <c:v>41223.583333333336</c:v>
                </c:pt>
                <c:pt idx="25058">
                  <c:v>41223.625</c:v>
                </c:pt>
                <c:pt idx="25059">
                  <c:v>41223.666666666664</c:v>
                </c:pt>
                <c:pt idx="25060">
                  <c:v>41223.708333333336</c:v>
                </c:pt>
                <c:pt idx="25061">
                  <c:v>41223.75</c:v>
                </c:pt>
                <c:pt idx="25062">
                  <c:v>41223.791666666664</c:v>
                </c:pt>
                <c:pt idx="25063">
                  <c:v>41223.833333333336</c:v>
                </c:pt>
                <c:pt idx="25064">
                  <c:v>41223.875</c:v>
                </c:pt>
                <c:pt idx="25065">
                  <c:v>41223.916666666664</c:v>
                </c:pt>
                <c:pt idx="25066">
                  <c:v>41223.958333333336</c:v>
                </c:pt>
                <c:pt idx="25067">
                  <c:v>41224</c:v>
                </c:pt>
                <c:pt idx="25068">
                  <c:v>41224.041666666664</c:v>
                </c:pt>
                <c:pt idx="25069">
                  <c:v>41224.083333333336</c:v>
                </c:pt>
                <c:pt idx="25070">
                  <c:v>41224.125</c:v>
                </c:pt>
                <c:pt idx="25071">
                  <c:v>41224.166666666664</c:v>
                </c:pt>
                <c:pt idx="25072">
                  <c:v>41224.208333333336</c:v>
                </c:pt>
                <c:pt idx="25073">
                  <c:v>41224.25</c:v>
                </c:pt>
                <c:pt idx="25074">
                  <c:v>41224.291666666664</c:v>
                </c:pt>
                <c:pt idx="25075">
                  <c:v>41224.333333333336</c:v>
                </c:pt>
                <c:pt idx="25076">
                  <c:v>41224.375</c:v>
                </c:pt>
                <c:pt idx="25077">
                  <c:v>41224.416666666664</c:v>
                </c:pt>
                <c:pt idx="25078">
                  <c:v>41224.458333333336</c:v>
                </c:pt>
                <c:pt idx="25079">
                  <c:v>41224.5</c:v>
                </c:pt>
                <c:pt idx="25080">
                  <c:v>41224.541666666664</c:v>
                </c:pt>
                <c:pt idx="25081">
                  <c:v>41224.583333333336</c:v>
                </c:pt>
                <c:pt idx="25082">
                  <c:v>41224.625</c:v>
                </c:pt>
                <c:pt idx="25083">
                  <c:v>41224.666666666664</c:v>
                </c:pt>
                <c:pt idx="25084">
                  <c:v>41224.708333333336</c:v>
                </c:pt>
                <c:pt idx="25085">
                  <c:v>41224.75</c:v>
                </c:pt>
                <c:pt idx="25086">
                  <c:v>41224.791666666664</c:v>
                </c:pt>
                <c:pt idx="25087">
                  <c:v>41224.833333333336</c:v>
                </c:pt>
                <c:pt idx="25088">
                  <c:v>41224.875</c:v>
                </c:pt>
                <c:pt idx="25089">
                  <c:v>41224.916666666664</c:v>
                </c:pt>
                <c:pt idx="25090">
                  <c:v>41224.958333333336</c:v>
                </c:pt>
                <c:pt idx="25091">
                  <c:v>41225</c:v>
                </c:pt>
                <c:pt idx="25092">
                  <c:v>41225.041666666664</c:v>
                </c:pt>
                <c:pt idx="25093">
                  <c:v>41225.083333333336</c:v>
                </c:pt>
                <c:pt idx="25094">
                  <c:v>41225.125</c:v>
                </c:pt>
                <c:pt idx="25095">
                  <c:v>41225.166666666664</c:v>
                </c:pt>
                <c:pt idx="25096">
                  <c:v>41225.208333333336</c:v>
                </c:pt>
                <c:pt idx="25097">
                  <c:v>41225.25</c:v>
                </c:pt>
                <c:pt idx="25098">
                  <c:v>41225.291666666664</c:v>
                </c:pt>
                <c:pt idx="25099">
                  <c:v>41225.333333333336</c:v>
                </c:pt>
                <c:pt idx="25100">
                  <c:v>41225.375</c:v>
                </c:pt>
                <c:pt idx="25101">
                  <c:v>41225.416666666664</c:v>
                </c:pt>
                <c:pt idx="25102">
                  <c:v>41225.458333333336</c:v>
                </c:pt>
                <c:pt idx="25103">
                  <c:v>41225.5</c:v>
                </c:pt>
                <c:pt idx="25104">
                  <c:v>41225.541666666664</c:v>
                </c:pt>
                <c:pt idx="25105">
                  <c:v>41225.583333333336</c:v>
                </c:pt>
                <c:pt idx="25106">
                  <c:v>41225.625</c:v>
                </c:pt>
                <c:pt idx="25107">
                  <c:v>41225.666666666664</c:v>
                </c:pt>
                <c:pt idx="25108">
                  <c:v>41225.708333333336</c:v>
                </c:pt>
                <c:pt idx="25109">
                  <c:v>41225.75</c:v>
                </c:pt>
                <c:pt idx="25110">
                  <c:v>41225.791666666664</c:v>
                </c:pt>
                <c:pt idx="25111">
                  <c:v>41225.833333333336</c:v>
                </c:pt>
                <c:pt idx="25112">
                  <c:v>41225.875</c:v>
                </c:pt>
                <c:pt idx="25113">
                  <c:v>41225.916666666664</c:v>
                </c:pt>
                <c:pt idx="25114">
                  <c:v>41225.958333333336</c:v>
                </c:pt>
                <c:pt idx="25115">
                  <c:v>41226</c:v>
                </c:pt>
                <c:pt idx="25116">
                  <c:v>41226.041666666664</c:v>
                </c:pt>
                <c:pt idx="25117">
                  <c:v>41226.083333333336</c:v>
                </c:pt>
                <c:pt idx="25118">
                  <c:v>41226.125</c:v>
                </c:pt>
                <c:pt idx="25119">
                  <c:v>41226.166666666664</c:v>
                </c:pt>
                <c:pt idx="25120">
                  <c:v>41226.208333333336</c:v>
                </c:pt>
                <c:pt idx="25121">
                  <c:v>41226.25</c:v>
                </c:pt>
                <c:pt idx="25122">
                  <c:v>41226.291666666664</c:v>
                </c:pt>
                <c:pt idx="25123">
                  <c:v>41226.333333333336</c:v>
                </c:pt>
                <c:pt idx="25124">
                  <c:v>41226.375</c:v>
                </c:pt>
                <c:pt idx="25125">
                  <c:v>41226.416666666664</c:v>
                </c:pt>
                <c:pt idx="25126">
                  <c:v>41226.458333333336</c:v>
                </c:pt>
                <c:pt idx="25127">
                  <c:v>41226.5</c:v>
                </c:pt>
                <c:pt idx="25128">
                  <c:v>41226.541666666664</c:v>
                </c:pt>
                <c:pt idx="25129">
                  <c:v>41226.583333333336</c:v>
                </c:pt>
                <c:pt idx="25130">
                  <c:v>41226.625</c:v>
                </c:pt>
                <c:pt idx="25131">
                  <c:v>41226.666666666664</c:v>
                </c:pt>
                <c:pt idx="25132">
                  <c:v>41226.708333333336</c:v>
                </c:pt>
                <c:pt idx="25133">
                  <c:v>41226.75</c:v>
                </c:pt>
                <c:pt idx="25134">
                  <c:v>41226.791666666664</c:v>
                </c:pt>
                <c:pt idx="25135">
                  <c:v>41226.833333333336</c:v>
                </c:pt>
                <c:pt idx="25136">
                  <c:v>41226.875</c:v>
                </c:pt>
                <c:pt idx="25137">
                  <c:v>41226.916666666664</c:v>
                </c:pt>
                <c:pt idx="25138">
                  <c:v>41226.958333333336</c:v>
                </c:pt>
                <c:pt idx="25139">
                  <c:v>41227</c:v>
                </c:pt>
                <c:pt idx="25140">
                  <c:v>41227.041666666664</c:v>
                </c:pt>
                <c:pt idx="25141">
                  <c:v>41227.083333333336</c:v>
                </c:pt>
                <c:pt idx="25142">
                  <c:v>41227.125</c:v>
                </c:pt>
                <c:pt idx="25143">
                  <c:v>41227.166666666664</c:v>
                </c:pt>
                <c:pt idx="25144">
                  <c:v>41227.208333333336</c:v>
                </c:pt>
                <c:pt idx="25145">
                  <c:v>41227.25</c:v>
                </c:pt>
                <c:pt idx="25146">
                  <c:v>41227.291666666664</c:v>
                </c:pt>
                <c:pt idx="25147">
                  <c:v>41227.333333333336</c:v>
                </c:pt>
                <c:pt idx="25148">
                  <c:v>41227.375</c:v>
                </c:pt>
                <c:pt idx="25149">
                  <c:v>41227.416666666664</c:v>
                </c:pt>
                <c:pt idx="25150">
                  <c:v>41227.458333333336</c:v>
                </c:pt>
                <c:pt idx="25151">
                  <c:v>41227.5</c:v>
                </c:pt>
                <c:pt idx="25152">
                  <c:v>41227.541666666664</c:v>
                </c:pt>
                <c:pt idx="25153">
                  <c:v>41227.583333333336</c:v>
                </c:pt>
                <c:pt idx="25154">
                  <c:v>41227.625</c:v>
                </c:pt>
                <c:pt idx="25155">
                  <c:v>41227.666666666664</c:v>
                </c:pt>
                <c:pt idx="25156">
                  <c:v>41227.708333333336</c:v>
                </c:pt>
                <c:pt idx="25157">
                  <c:v>41227.75</c:v>
                </c:pt>
                <c:pt idx="25158">
                  <c:v>41227.791666666664</c:v>
                </c:pt>
                <c:pt idx="25159">
                  <c:v>41227.833333333336</c:v>
                </c:pt>
                <c:pt idx="25160">
                  <c:v>41227.875</c:v>
                </c:pt>
                <c:pt idx="25161">
                  <c:v>41227.916666666664</c:v>
                </c:pt>
                <c:pt idx="25162">
                  <c:v>41227.958333333336</c:v>
                </c:pt>
                <c:pt idx="25163">
                  <c:v>41228</c:v>
                </c:pt>
                <c:pt idx="25164">
                  <c:v>41228.041666666664</c:v>
                </c:pt>
                <c:pt idx="25165">
                  <c:v>41228.083333333336</c:v>
                </c:pt>
                <c:pt idx="25166">
                  <c:v>41228.125</c:v>
                </c:pt>
                <c:pt idx="25167">
                  <c:v>41228.166666666664</c:v>
                </c:pt>
                <c:pt idx="25168">
                  <c:v>41228.208333333336</c:v>
                </c:pt>
                <c:pt idx="25169">
                  <c:v>41228.25</c:v>
                </c:pt>
                <c:pt idx="25170">
                  <c:v>41228.291666666664</c:v>
                </c:pt>
                <c:pt idx="25171">
                  <c:v>41228.333333333336</c:v>
                </c:pt>
                <c:pt idx="25172">
                  <c:v>41228.375</c:v>
                </c:pt>
                <c:pt idx="25173">
                  <c:v>41228.416666666664</c:v>
                </c:pt>
                <c:pt idx="25174">
                  <c:v>41228.458333333336</c:v>
                </c:pt>
                <c:pt idx="25175">
                  <c:v>41228.5</c:v>
                </c:pt>
                <c:pt idx="25176">
                  <c:v>41228.541666666664</c:v>
                </c:pt>
                <c:pt idx="25177">
                  <c:v>41228.583333333336</c:v>
                </c:pt>
                <c:pt idx="25178">
                  <c:v>41228.625</c:v>
                </c:pt>
                <c:pt idx="25179">
                  <c:v>41228.666666666664</c:v>
                </c:pt>
                <c:pt idx="25180">
                  <c:v>41228.708333333336</c:v>
                </c:pt>
                <c:pt idx="25181">
                  <c:v>41228.75</c:v>
                </c:pt>
                <c:pt idx="25182">
                  <c:v>41228.791666666664</c:v>
                </c:pt>
                <c:pt idx="25183">
                  <c:v>41228.833333333336</c:v>
                </c:pt>
                <c:pt idx="25184">
                  <c:v>41228.875</c:v>
                </c:pt>
                <c:pt idx="25185">
                  <c:v>41228.916666666664</c:v>
                </c:pt>
                <c:pt idx="25186">
                  <c:v>41228.958333333336</c:v>
                </c:pt>
                <c:pt idx="25187">
                  <c:v>41229</c:v>
                </c:pt>
                <c:pt idx="25188">
                  <c:v>41229.041666666664</c:v>
                </c:pt>
                <c:pt idx="25189">
                  <c:v>41229.083333333336</c:v>
                </c:pt>
                <c:pt idx="25190">
                  <c:v>41229.125</c:v>
                </c:pt>
                <c:pt idx="25191">
                  <c:v>41229.166666666664</c:v>
                </c:pt>
                <c:pt idx="25192">
                  <c:v>41229.208333333336</c:v>
                </c:pt>
                <c:pt idx="25193">
                  <c:v>41229.25</c:v>
                </c:pt>
                <c:pt idx="25194">
                  <c:v>41229.291666666664</c:v>
                </c:pt>
                <c:pt idx="25195">
                  <c:v>41229.333333333336</c:v>
                </c:pt>
                <c:pt idx="25196">
                  <c:v>41229.375</c:v>
                </c:pt>
                <c:pt idx="25197">
                  <c:v>41229.416666666664</c:v>
                </c:pt>
                <c:pt idx="25198">
                  <c:v>41229.458333333336</c:v>
                </c:pt>
                <c:pt idx="25199">
                  <c:v>41229.5</c:v>
                </c:pt>
                <c:pt idx="25200">
                  <c:v>41229.541666666664</c:v>
                </c:pt>
                <c:pt idx="25201">
                  <c:v>41229.583333333336</c:v>
                </c:pt>
                <c:pt idx="25202">
                  <c:v>41229.625</c:v>
                </c:pt>
                <c:pt idx="25203">
                  <c:v>41229.666666666664</c:v>
                </c:pt>
                <c:pt idx="25204">
                  <c:v>41229.708333333336</c:v>
                </c:pt>
                <c:pt idx="25205">
                  <c:v>41229.75</c:v>
                </c:pt>
                <c:pt idx="25206">
                  <c:v>41229.791666666664</c:v>
                </c:pt>
                <c:pt idx="25207">
                  <c:v>41229.833333333336</c:v>
                </c:pt>
                <c:pt idx="25208">
                  <c:v>41229.875</c:v>
                </c:pt>
                <c:pt idx="25209">
                  <c:v>41229.916666666664</c:v>
                </c:pt>
                <c:pt idx="25210">
                  <c:v>41229.958333333336</c:v>
                </c:pt>
                <c:pt idx="25211">
                  <c:v>41230</c:v>
                </c:pt>
                <c:pt idx="25212">
                  <c:v>41230.041666666664</c:v>
                </c:pt>
                <c:pt idx="25213">
                  <c:v>41230.083333333336</c:v>
                </c:pt>
                <c:pt idx="25214">
                  <c:v>41230.125</c:v>
                </c:pt>
                <c:pt idx="25215">
                  <c:v>41230.166666666664</c:v>
                </c:pt>
                <c:pt idx="25216">
                  <c:v>41230.208333333336</c:v>
                </c:pt>
                <c:pt idx="25217">
                  <c:v>41230.25</c:v>
                </c:pt>
                <c:pt idx="25218">
                  <c:v>41230.291666666664</c:v>
                </c:pt>
                <c:pt idx="25219">
                  <c:v>41230.333333333336</c:v>
                </c:pt>
                <c:pt idx="25220">
                  <c:v>41230.375</c:v>
                </c:pt>
                <c:pt idx="25221">
                  <c:v>41230.416666666664</c:v>
                </c:pt>
                <c:pt idx="25222">
                  <c:v>41230.458333333336</c:v>
                </c:pt>
                <c:pt idx="25223">
                  <c:v>41230.5</c:v>
                </c:pt>
                <c:pt idx="25224">
                  <c:v>41230.541666666664</c:v>
                </c:pt>
                <c:pt idx="25225">
                  <c:v>41230.583333333336</c:v>
                </c:pt>
                <c:pt idx="25226">
                  <c:v>41230.625</c:v>
                </c:pt>
                <c:pt idx="25227">
                  <c:v>41230.666666666664</c:v>
                </c:pt>
                <c:pt idx="25228">
                  <c:v>41230.708333333336</c:v>
                </c:pt>
                <c:pt idx="25229">
                  <c:v>41230.75</c:v>
                </c:pt>
                <c:pt idx="25230">
                  <c:v>41230.791666666664</c:v>
                </c:pt>
                <c:pt idx="25231">
                  <c:v>41230.833333333336</c:v>
                </c:pt>
                <c:pt idx="25232">
                  <c:v>41230.875</c:v>
                </c:pt>
                <c:pt idx="25233">
                  <c:v>41230.916666666664</c:v>
                </c:pt>
                <c:pt idx="25234">
                  <c:v>41230.958333333336</c:v>
                </c:pt>
                <c:pt idx="25235">
                  <c:v>41231</c:v>
                </c:pt>
                <c:pt idx="25236">
                  <c:v>41231.041666666664</c:v>
                </c:pt>
                <c:pt idx="25237">
                  <c:v>41231.083333333336</c:v>
                </c:pt>
                <c:pt idx="25238">
                  <c:v>41231.125</c:v>
                </c:pt>
                <c:pt idx="25239">
                  <c:v>41231.166666666664</c:v>
                </c:pt>
                <c:pt idx="25240">
                  <c:v>41231.208333333336</c:v>
                </c:pt>
                <c:pt idx="25241">
                  <c:v>41231.25</c:v>
                </c:pt>
                <c:pt idx="25242">
                  <c:v>41231.291666666664</c:v>
                </c:pt>
                <c:pt idx="25243">
                  <c:v>41231.333333333336</c:v>
                </c:pt>
                <c:pt idx="25244">
                  <c:v>41231.375</c:v>
                </c:pt>
                <c:pt idx="25245">
                  <c:v>41231.416666666664</c:v>
                </c:pt>
                <c:pt idx="25246">
                  <c:v>41231.458333333336</c:v>
                </c:pt>
                <c:pt idx="25247">
                  <c:v>41231.5</c:v>
                </c:pt>
                <c:pt idx="25248">
                  <c:v>41231.541666666664</c:v>
                </c:pt>
                <c:pt idx="25249">
                  <c:v>41231.583333333336</c:v>
                </c:pt>
                <c:pt idx="25250">
                  <c:v>41231.625</c:v>
                </c:pt>
                <c:pt idx="25251">
                  <c:v>41231.666666666664</c:v>
                </c:pt>
                <c:pt idx="25252">
                  <c:v>41231.708333333336</c:v>
                </c:pt>
                <c:pt idx="25253">
                  <c:v>41231.75</c:v>
                </c:pt>
                <c:pt idx="25254">
                  <c:v>41231.791666666664</c:v>
                </c:pt>
                <c:pt idx="25255">
                  <c:v>41231.833333333336</c:v>
                </c:pt>
                <c:pt idx="25256">
                  <c:v>41231.875</c:v>
                </c:pt>
                <c:pt idx="25257">
                  <c:v>41231.916666666664</c:v>
                </c:pt>
                <c:pt idx="25258">
                  <c:v>41231.958333333336</c:v>
                </c:pt>
                <c:pt idx="25259">
                  <c:v>41232</c:v>
                </c:pt>
                <c:pt idx="25260">
                  <c:v>41232.041666666664</c:v>
                </c:pt>
                <c:pt idx="25261">
                  <c:v>41232.083333333336</c:v>
                </c:pt>
                <c:pt idx="25262">
                  <c:v>41232.125</c:v>
                </c:pt>
                <c:pt idx="25263">
                  <c:v>41232.166666666664</c:v>
                </c:pt>
                <c:pt idx="25264">
                  <c:v>41232.208333333336</c:v>
                </c:pt>
                <c:pt idx="25265">
                  <c:v>41232.25</c:v>
                </c:pt>
                <c:pt idx="25266">
                  <c:v>41232.291666666664</c:v>
                </c:pt>
                <c:pt idx="25267">
                  <c:v>41232.333333333336</c:v>
                </c:pt>
                <c:pt idx="25268">
                  <c:v>41232.375</c:v>
                </c:pt>
                <c:pt idx="25269">
                  <c:v>41232.416666666664</c:v>
                </c:pt>
                <c:pt idx="25270">
                  <c:v>41232.458333333336</c:v>
                </c:pt>
                <c:pt idx="25271">
                  <c:v>41232.5</c:v>
                </c:pt>
                <c:pt idx="25272">
                  <c:v>41232.541666666664</c:v>
                </c:pt>
                <c:pt idx="25273">
                  <c:v>41232.583333333336</c:v>
                </c:pt>
                <c:pt idx="25274">
                  <c:v>41232.625</c:v>
                </c:pt>
                <c:pt idx="25275">
                  <c:v>41232.666666666664</c:v>
                </c:pt>
                <c:pt idx="25276">
                  <c:v>41232.708333333336</c:v>
                </c:pt>
                <c:pt idx="25277">
                  <c:v>41232.75</c:v>
                </c:pt>
                <c:pt idx="25278">
                  <c:v>41232.791666666664</c:v>
                </c:pt>
                <c:pt idx="25279">
                  <c:v>41232.833333333336</c:v>
                </c:pt>
                <c:pt idx="25280">
                  <c:v>41232.875</c:v>
                </c:pt>
                <c:pt idx="25281">
                  <c:v>41232.916666666664</c:v>
                </c:pt>
                <c:pt idx="25282">
                  <c:v>41232.958333333336</c:v>
                </c:pt>
                <c:pt idx="25283">
                  <c:v>41233</c:v>
                </c:pt>
                <c:pt idx="25284">
                  <c:v>41233.041666666664</c:v>
                </c:pt>
                <c:pt idx="25285">
                  <c:v>41233.083333333336</c:v>
                </c:pt>
                <c:pt idx="25286">
                  <c:v>41233.125</c:v>
                </c:pt>
                <c:pt idx="25287">
                  <c:v>41233.166666666664</c:v>
                </c:pt>
                <c:pt idx="25288">
                  <c:v>41233.208333333336</c:v>
                </c:pt>
                <c:pt idx="25289">
                  <c:v>41233.25</c:v>
                </c:pt>
                <c:pt idx="25290">
                  <c:v>41233.291666666664</c:v>
                </c:pt>
                <c:pt idx="25291">
                  <c:v>41233.333333333336</c:v>
                </c:pt>
                <c:pt idx="25292">
                  <c:v>41233.375</c:v>
                </c:pt>
                <c:pt idx="25293">
                  <c:v>41233.416666666664</c:v>
                </c:pt>
                <c:pt idx="25294">
                  <c:v>41233.458333333336</c:v>
                </c:pt>
                <c:pt idx="25295">
                  <c:v>41233.5</c:v>
                </c:pt>
                <c:pt idx="25296">
                  <c:v>41233.541666666664</c:v>
                </c:pt>
                <c:pt idx="25297">
                  <c:v>41233.583333333336</c:v>
                </c:pt>
                <c:pt idx="25298">
                  <c:v>41233.625</c:v>
                </c:pt>
                <c:pt idx="25299">
                  <c:v>41233.666666666664</c:v>
                </c:pt>
                <c:pt idx="25300">
                  <c:v>41233.708333333336</c:v>
                </c:pt>
                <c:pt idx="25301">
                  <c:v>41233.75</c:v>
                </c:pt>
                <c:pt idx="25302">
                  <c:v>41233.791666666664</c:v>
                </c:pt>
                <c:pt idx="25303">
                  <c:v>41233.833333333336</c:v>
                </c:pt>
                <c:pt idx="25304">
                  <c:v>41233.875</c:v>
                </c:pt>
                <c:pt idx="25305">
                  <c:v>41233.916666666664</c:v>
                </c:pt>
                <c:pt idx="25306">
                  <c:v>41233.958333333336</c:v>
                </c:pt>
                <c:pt idx="25307">
                  <c:v>41234</c:v>
                </c:pt>
                <c:pt idx="25308">
                  <c:v>41234.041666666664</c:v>
                </c:pt>
                <c:pt idx="25309">
                  <c:v>41234.083333333336</c:v>
                </c:pt>
                <c:pt idx="25310">
                  <c:v>41234.125</c:v>
                </c:pt>
                <c:pt idx="25311">
                  <c:v>41234.166666666664</c:v>
                </c:pt>
                <c:pt idx="25312">
                  <c:v>41234.208333333336</c:v>
                </c:pt>
                <c:pt idx="25313">
                  <c:v>41234.25</c:v>
                </c:pt>
                <c:pt idx="25314">
                  <c:v>41234.291666666664</c:v>
                </c:pt>
                <c:pt idx="25315">
                  <c:v>41234.333333333336</c:v>
                </c:pt>
                <c:pt idx="25316">
                  <c:v>41234.375</c:v>
                </c:pt>
                <c:pt idx="25317">
                  <c:v>41234.416666666664</c:v>
                </c:pt>
                <c:pt idx="25318">
                  <c:v>41234.458333333336</c:v>
                </c:pt>
                <c:pt idx="25319">
                  <c:v>41234.5</c:v>
                </c:pt>
                <c:pt idx="25320">
                  <c:v>41234.541666666664</c:v>
                </c:pt>
                <c:pt idx="25321">
                  <c:v>41234.583333333336</c:v>
                </c:pt>
                <c:pt idx="25322">
                  <c:v>41234.625</c:v>
                </c:pt>
                <c:pt idx="25323">
                  <c:v>41234.666666666664</c:v>
                </c:pt>
                <c:pt idx="25324">
                  <c:v>41234.708333333336</c:v>
                </c:pt>
                <c:pt idx="25325">
                  <c:v>41234.75</c:v>
                </c:pt>
                <c:pt idx="25326">
                  <c:v>41234.791666666664</c:v>
                </c:pt>
                <c:pt idx="25327">
                  <c:v>41234.833333333336</c:v>
                </c:pt>
                <c:pt idx="25328">
                  <c:v>41234.875</c:v>
                </c:pt>
                <c:pt idx="25329">
                  <c:v>41234.916666666664</c:v>
                </c:pt>
                <c:pt idx="25330">
                  <c:v>41234.958333333336</c:v>
                </c:pt>
                <c:pt idx="25331">
                  <c:v>41235</c:v>
                </c:pt>
                <c:pt idx="25332">
                  <c:v>41235.041666666664</c:v>
                </c:pt>
                <c:pt idx="25333">
                  <c:v>41235.083333333336</c:v>
                </c:pt>
                <c:pt idx="25334">
                  <c:v>41235.125</c:v>
                </c:pt>
                <c:pt idx="25335">
                  <c:v>41235.166666666664</c:v>
                </c:pt>
                <c:pt idx="25336">
                  <c:v>41235.208333333336</c:v>
                </c:pt>
                <c:pt idx="25337">
                  <c:v>41235.25</c:v>
                </c:pt>
                <c:pt idx="25338">
                  <c:v>41235.291666666664</c:v>
                </c:pt>
                <c:pt idx="25339">
                  <c:v>41235.333333333336</c:v>
                </c:pt>
                <c:pt idx="25340">
                  <c:v>41235.375</c:v>
                </c:pt>
                <c:pt idx="25341">
                  <c:v>41235.416666666664</c:v>
                </c:pt>
                <c:pt idx="25342">
                  <c:v>41235.458333333336</c:v>
                </c:pt>
                <c:pt idx="25343">
                  <c:v>41235.5</c:v>
                </c:pt>
                <c:pt idx="25344">
                  <c:v>41235.541666666664</c:v>
                </c:pt>
                <c:pt idx="25345">
                  <c:v>41235.583333333336</c:v>
                </c:pt>
                <c:pt idx="25346">
                  <c:v>41235.625</c:v>
                </c:pt>
                <c:pt idx="25347">
                  <c:v>41235.666666666664</c:v>
                </c:pt>
                <c:pt idx="25348">
                  <c:v>41235.708333333336</c:v>
                </c:pt>
                <c:pt idx="25349">
                  <c:v>41235.75</c:v>
                </c:pt>
                <c:pt idx="25350">
                  <c:v>41235.791666666664</c:v>
                </c:pt>
                <c:pt idx="25351">
                  <c:v>41235.833333333336</c:v>
                </c:pt>
                <c:pt idx="25352">
                  <c:v>41235.875</c:v>
                </c:pt>
                <c:pt idx="25353">
                  <c:v>41235.916666666664</c:v>
                </c:pt>
                <c:pt idx="25354">
                  <c:v>41235.958333333336</c:v>
                </c:pt>
                <c:pt idx="25355">
                  <c:v>41236</c:v>
                </c:pt>
                <c:pt idx="25356">
                  <c:v>41236.041666666664</c:v>
                </c:pt>
                <c:pt idx="25357">
                  <c:v>41236.083333333336</c:v>
                </c:pt>
                <c:pt idx="25358">
                  <c:v>41236.125</c:v>
                </c:pt>
                <c:pt idx="25359">
                  <c:v>41236.166666666664</c:v>
                </c:pt>
                <c:pt idx="25360">
                  <c:v>41236.208333333336</c:v>
                </c:pt>
                <c:pt idx="25361">
                  <c:v>41236.25</c:v>
                </c:pt>
                <c:pt idx="25362">
                  <c:v>41236.291666666664</c:v>
                </c:pt>
                <c:pt idx="25363">
                  <c:v>41236.333333333336</c:v>
                </c:pt>
                <c:pt idx="25364">
                  <c:v>41236.375</c:v>
                </c:pt>
                <c:pt idx="25365">
                  <c:v>41236.416666666664</c:v>
                </c:pt>
                <c:pt idx="25366">
                  <c:v>41236.458333333336</c:v>
                </c:pt>
                <c:pt idx="25367">
                  <c:v>41236.5</c:v>
                </c:pt>
                <c:pt idx="25368">
                  <c:v>41236.541666666664</c:v>
                </c:pt>
                <c:pt idx="25369">
                  <c:v>41236.583333333336</c:v>
                </c:pt>
                <c:pt idx="25370">
                  <c:v>41236.625</c:v>
                </c:pt>
                <c:pt idx="25371">
                  <c:v>41236.666666666664</c:v>
                </c:pt>
                <c:pt idx="25372">
                  <c:v>41236.708333333336</c:v>
                </c:pt>
                <c:pt idx="25373">
                  <c:v>41236.75</c:v>
                </c:pt>
                <c:pt idx="25374">
                  <c:v>41236.791666666664</c:v>
                </c:pt>
                <c:pt idx="25375">
                  <c:v>41236.833333333336</c:v>
                </c:pt>
                <c:pt idx="25376">
                  <c:v>41236.875</c:v>
                </c:pt>
                <c:pt idx="25377">
                  <c:v>41236.916666666664</c:v>
                </c:pt>
                <c:pt idx="25378">
                  <c:v>41236.958333333336</c:v>
                </c:pt>
                <c:pt idx="25379">
                  <c:v>41237</c:v>
                </c:pt>
                <c:pt idx="25380">
                  <c:v>41237.041666666664</c:v>
                </c:pt>
                <c:pt idx="25381">
                  <c:v>41237.083333333336</c:v>
                </c:pt>
                <c:pt idx="25382">
                  <c:v>41237.125</c:v>
                </c:pt>
                <c:pt idx="25383">
                  <c:v>41237.166666666664</c:v>
                </c:pt>
                <c:pt idx="25384">
                  <c:v>41237.208333333336</c:v>
                </c:pt>
                <c:pt idx="25385">
                  <c:v>41237.25</c:v>
                </c:pt>
                <c:pt idx="25386">
                  <c:v>41237.291666666664</c:v>
                </c:pt>
                <c:pt idx="25387">
                  <c:v>41237.333333333336</c:v>
                </c:pt>
                <c:pt idx="25388">
                  <c:v>41237.375</c:v>
                </c:pt>
                <c:pt idx="25389">
                  <c:v>41237.416666666664</c:v>
                </c:pt>
                <c:pt idx="25390">
                  <c:v>41237.458333333336</c:v>
                </c:pt>
                <c:pt idx="25391">
                  <c:v>41237.5</c:v>
                </c:pt>
                <c:pt idx="25392">
                  <c:v>41237.541666666664</c:v>
                </c:pt>
                <c:pt idx="25393">
                  <c:v>41237.583333333336</c:v>
                </c:pt>
                <c:pt idx="25394">
                  <c:v>41237.625</c:v>
                </c:pt>
                <c:pt idx="25395">
                  <c:v>41237.666666666664</c:v>
                </c:pt>
                <c:pt idx="25396">
                  <c:v>41237.708333333336</c:v>
                </c:pt>
                <c:pt idx="25397">
                  <c:v>41237.75</c:v>
                </c:pt>
                <c:pt idx="25398">
                  <c:v>41237.791666666664</c:v>
                </c:pt>
                <c:pt idx="25399">
                  <c:v>41237.833333333336</c:v>
                </c:pt>
                <c:pt idx="25400">
                  <c:v>41237.875</c:v>
                </c:pt>
                <c:pt idx="25401">
                  <c:v>41237.916666666664</c:v>
                </c:pt>
                <c:pt idx="25402">
                  <c:v>41237.958333333336</c:v>
                </c:pt>
                <c:pt idx="25403">
                  <c:v>41238</c:v>
                </c:pt>
                <c:pt idx="25404">
                  <c:v>41238.041666666664</c:v>
                </c:pt>
                <c:pt idx="25405">
                  <c:v>41238.083333333336</c:v>
                </c:pt>
                <c:pt idx="25406">
                  <c:v>41238.125</c:v>
                </c:pt>
                <c:pt idx="25407">
                  <c:v>41238.166666666664</c:v>
                </c:pt>
                <c:pt idx="25408">
                  <c:v>41238.208333333336</c:v>
                </c:pt>
                <c:pt idx="25409">
                  <c:v>41238.25</c:v>
                </c:pt>
                <c:pt idx="25410">
                  <c:v>41238.291666666664</c:v>
                </c:pt>
                <c:pt idx="25411">
                  <c:v>41238.333333333336</c:v>
                </c:pt>
                <c:pt idx="25412">
                  <c:v>41238.375</c:v>
                </c:pt>
                <c:pt idx="25413">
                  <c:v>41238.416666666664</c:v>
                </c:pt>
                <c:pt idx="25414">
                  <c:v>41238.458333333336</c:v>
                </c:pt>
                <c:pt idx="25415">
                  <c:v>41238.5</c:v>
                </c:pt>
                <c:pt idx="25416">
                  <c:v>41238.541666666664</c:v>
                </c:pt>
                <c:pt idx="25417">
                  <c:v>41238.583333333336</c:v>
                </c:pt>
                <c:pt idx="25418">
                  <c:v>41238.625</c:v>
                </c:pt>
                <c:pt idx="25419">
                  <c:v>41238.666666666664</c:v>
                </c:pt>
                <c:pt idx="25420">
                  <c:v>41238.708333333336</c:v>
                </c:pt>
                <c:pt idx="25421">
                  <c:v>41238.75</c:v>
                </c:pt>
                <c:pt idx="25422">
                  <c:v>41238.791666666664</c:v>
                </c:pt>
                <c:pt idx="25423">
                  <c:v>41238.833333333336</c:v>
                </c:pt>
                <c:pt idx="25424">
                  <c:v>41238.875</c:v>
                </c:pt>
                <c:pt idx="25425">
                  <c:v>41238.916666666664</c:v>
                </c:pt>
                <c:pt idx="25426">
                  <c:v>41238.958333333336</c:v>
                </c:pt>
                <c:pt idx="25427">
                  <c:v>41239</c:v>
                </c:pt>
                <c:pt idx="25428">
                  <c:v>41239.041666666664</c:v>
                </c:pt>
                <c:pt idx="25429">
                  <c:v>41239.083333333336</c:v>
                </c:pt>
                <c:pt idx="25430">
                  <c:v>41239.125</c:v>
                </c:pt>
                <c:pt idx="25431">
                  <c:v>41239.166666666664</c:v>
                </c:pt>
                <c:pt idx="25432">
                  <c:v>41239.208333333336</c:v>
                </c:pt>
                <c:pt idx="25433">
                  <c:v>41239.25</c:v>
                </c:pt>
                <c:pt idx="25434">
                  <c:v>41239.291666666664</c:v>
                </c:pt>
                <c:pt idx="25435">
                  <c:v>41239.333333333336</c:v>
                </c:pt>
                <c:pt idx="25436">
                  <c:v>41239.375</c:v>
                </c:pt>
                <c:pt idx="25437">
                  <c:v>41239.416666666664</c:v>
                </c:pt>
                <c:pt idx="25438">
                  <c:v>41239.458333333336</c:v>
                </c:pt>
                <c:pt idx="25439">
                  <c:v>41239.5</c:v>
                </c:pt>
                <c:pt idx="25440">
                  <c:v>41239.541666666664</c:v>
                </c:pt>
                <c:pt idx="25441">
                  <c:v>41239.583333333336</c:v>
                </c:pt>
                <c:pt idx="25442">
                  <c:v>41239.625</c:v>
                </c:pt>
                <c:pt idx="25443">
                  <c:v>41239.666666666664</c:v>
                </c:pt>
                <c:pt idx="25444">
                  <c:v>41239.708333333336</c:v>
                </c:pt>
                <c:pt idx="25445">
                  <c:v>41239.75</c:v>
                </c:pt>
                <c:pt idx="25446">
                  <c:v>41239.791666666664</c:v>
                </c:pt>
                <c:pt idx="25447">
                  <c:v>41239.833333333336</c:v>
                </c:pt>
                <c:pt idx="25448">
                  <c:v>41239.875</c:v>
                </c:pt>
                <c:pt idx="25449">
                  <c:v>41239.916666666664</c:v>
                </c:pt>
                <c:pt idx="25450">
                  <c:v>41239.958333333336</c:v>
                </c:pt>
                <c:pt idx="25451">
                  <c:v>41240</c:v>
                </c:pt>
                <c:pt idx="25452">
                  <c:v>41240.041666666664</c:v>
                </c:pt>
                <c:pt idx="25453">
                  <c:v>41240.083333333336</c:v>
                </c:pt>
                <c:pt idx="25454">
                  <c:v>41240.125</c:v>
                </c:pt>
                <c:pt idx="25455">
                  <c:v>41240.166666666664</c:v>
                </c:pt>
                <c:pt idx="25456">
                  <c:v>41240.208333333336</c:v>
                </c:pt>
                <c:pt idx="25457">
                  <c:v>41240.25</c:v>
                </c:pt>
                <c:pt idx="25458">
                  <c:v>41240.291666666664</c:v>
                </c:pt>
                <c:pt idx="25459">
                  <c:v>41240.333333333336</c:v>
                </c:pt>
                <c:pt idx="25460">
                  <c:v>41240.375</c:v>
                </c:pt>
                <c:pt idx="25461">
                  <c:v>41240.416666666664</c:v>
                </c:pt>
                <c:pt idx="25462">
                  <c:v>41240.458333333336</c:v>
                </c:pt>
                <c:pt idx="25463">
                  <c:v>41240.5</c:v>
                </c:pt>
                <c:pt idx="25464">
                  <c:v>41240.541666666664</c:v>
                </c:pt>
                <c:pt idx="25465">
                  <c:v>41240.583333333336</c:v>
                </c:pt>
                <c:pt idx="25466">
                  <c:v>41240.625</c:v>
                </c:pt>
                <c:pt idx="25467">
                  <c:v>41240.666666666664</c:v>
                </c:pt>
                <c:pt idx="25468">
                  <c:v>41240.708333333336</c:v>
                </c:pt>
                <c:pt idx="25469">
                  <c:v>41240.75</c:v>
                </c:pt>
                <c:pt idx="25470">
                  <c:v>41240.791666666664</c:v>
                </c:pt>
                <c:pt idx="25471">
                  <c:v>41240.833333333336</c:v>
                </c:pt>
                <c:pt idx="25472">
                  <c:v>41240.875</c:v>
                </c:pt>
                <c:pt idx="25473">
                  <c:v>41240.916666666664</c:v>
                </c:pt>
                <c:pt idx="25474">
                  <c:v>41240.958333333336</c:v>
                </c:pt>
                <c:pt idx="25475">
                  <c:v>41241</c:v>
                </c:pt>
                <c:pt idx="25476">
                  <c:v>41241.041666666664</c:v>
                </c:pt>
                <c:pt idx="25477">
                  <c:v>41241.083333333336</c:v>
                </c:pt>
                <c:pt idx="25478">
                  <c:v>41241.125</c:v>
                </c:pt>
                <c:pt idx="25479">
                  <c:v>41241.166666666664</c:v>
                </c:pt>
                <c:pt idx="25480">
                  <c:v>41241.208333333336</c:v>
                </c:pt>
                <c:pt idx="25481">
                  <c:v>41241.25</c:v>
                </c:pt>
                <c:pt idx="25482">
                  <c:v>41241.291666666664</c:v>
                </c:pt>
                <c:pt idx="25483">
                  <c:v>41241.333333333336</c:v>
                </c:pt>
                <c:pt idx="25484">
                  <c:v>41241.375</c:v>
                </c:pt>
                <c:pt idx="25485">
                  <c:v>41241.416666666664</c:v>
                </c:pt>
                <c:pt idx="25486">
                  <c:v>41241.458333333336</c:v>
                </c:pt>
                <c:pt idx="25487">
                  <c:v>41241.5</c:v>
                </c:pt>
                <c:pt idx="25488">
                  <c:v>41241.541666666664</c:v>
                </c:pt>
                <c:pt idx="25489">
                  <c:v>41241.583333333336</c:v>
                </c:pt>
                <c:pt idx="25490">
                  <c:v>41241.625</c:v>
                </c:pt>
                <c:pt idx="25491">
                  <c:v>41241.666666666664</c:v>
                </c:pt>
                <c:pt idx="25492">
                  <c:v>41241.708333333336</c:v>
                </c:pt>
                <c:pt idx="25493">
                  <c:v>41241.75</c:v>
                </c:pt>
                <c:pt idx="25494">
                  <c:v>41241.791666666664</c:v>
                </c:pt>
                <c:pt idx="25495">
                  <c:v>41241.833333333336</c:v>
                </c:pt>
                <c:pt idx="25496">
                  <c:v>41241.875</c:v>
                </c:pt>
                <c:pt idx="25497">
                  <c:v>41241.916666666664</c:v>
                </c:pt>
                <c:pt idx="25498">
                  <c:v>41241.958333333336</c:v>
                </c:pt>
                <c:pt idx="25499">
                  <c:v>41242</c:v>
                </c:pt>
                <c:pt idx="25500">
                  <c:v>41242.041666666664</c:v>
                </c:pt>
                <c:pt idx="25501">
                  <c:v>41242.083333333336</c:v>
                </c:pt>
                <c:pt idx="25502">
                  <c:v>41242.125</c:v>
                </c:pt>
                <c:pt idx="25503">
                  <c:v>41242.166666666664</c:v>
                </c:pt>
                <c:pt idx="25504">
                  <c:v>41242.208333333336</c:v>
                </c:pt>
                <c:pt idx="25505">
                  <c:v>41242.25</c:v>
                </c:pt>
                <c:pt idx="25506">
                  <c:v>41242.291666666664</c:v>
                </c:pt>
                <c:pt idx="25507">
                  <c:v>41242.333333333336</c:v>
                </c:pt>
                <c:pt idx="25508">
                  <c:v>41242.375</c:v>
                </c:pt>
                <c:pt idx="25509">
                  <c:v>41242.416666666664</c:v>
                </c:pt>
                <c:pt idx="25510">
                  <c:v>41242.458333333336</c:v>
                </c:pt>
                <c:pt idx="25511">
                  <c:v>41242.5</c:v>
                </c:pt>
                <c:pt idx="25512">
                  <c:v>41242.541666666664</c:v>
                </c:pt>
                <c:pt idx="25513">
                  <c:v>41242.583333333336</c:v>
                </c:pt>
                <c:pt idx="25514">
                  <c:v>41242.625</c:v>
                </c:pt>
                <c:pt idx="25515">
                  <c:v>41242.666666666664</c:v>
                </c:pt>
                <c:pt idx="25516">
                  <c:v>41242.708333333336</c:v>
                </c:pt>
                <c:pt idx="25517">
                  <c:v>41242.75</c:v>
                </c:pt>
                <c:pt idx="25518">
                  <c:v>41242.791666666664</c:v>
                </c:pt>
                <c:pt idx="25519">
                  <c:v>41242.833333333336</c:v>
                </c:pt>
                <c:pt idx="25520">
                  <c:v>41242.875</c:v>
                </c:pt>
                <c:pt idx="25521">
                  <c:v>41242.916666666664</c:v>
                </c:pt>
                <c:pt idx="25522">
                  <c:v>41242.958333333336</c:v>
                </c:pt>
                <c:pt idx="25523">
                  <c:v>41243</c:v>
                </c:pt>
                <c:pt idx="25524">
                  <c:v>41243.041666666664</c:v>
                </c:pt>
                <c:pt idx="25525">
                  <c:v>41243.083333333336</c:v>
                </c:pt>
                <c:pt idx="25526">
                  <c:v>41243.125</c:v>
                </c:pt>
                <c:pt idx="25527">
                  <c:v>41243.166666666664</c:v>
                </c:pt>
                <c:pt idx="25528">
                  <c:v>41243.208333333336</c:v>
                </c:pt>
                <c:pt idx="25529">
                  <c:v>41243.25</c:v>
                </c:pt>
                <c:pt idx="25530">
                  <c:v>41243.291666666664</c:v>
                </c:pt>
                <c:pt idx="25531">
                  <c:v>41243.333333333336</c:v>
                </c:pt>
                <c:pt idx="25532">
                  <c:v>41243.375</c:v>
                </c:pt>
                <c:pt idx="25533">
                  <c:v>41243.416666666664</c:v>
                </c:pt>
                <c:pt idx="25534">
                  <c:v>41243.458333333336</c:v>
                </c:pt>
                <c:pt idx="25535">
                  <c:v>41243.5</c:v>
                </c:pt>
                <c:pt idx="25536">
                  <c:v>41243.541666666664</c:v>
                </c:pt>
                <c:pt idx="25537">
                  <c:v>41243.583333333336</c:v>
                </c:pt>
                <c:pt idx="25538">
                  <c:v>41243.625</c:v>
                </c:pt>
                <c:pt idx="25539">
                  <c:v>41243.666666666664</c:v>
                </c:pt>
                <c:pt idx="25540">
                  <c:v>41243.708333333336</c:v>
                </c:pt>
                <c:pt idx="25541">
                  <c:v>41243.75</c:v>
                </c:pt>
                <c:pt idx="25542">
                  <c:v>41243.791666666664</c:v>
                </c:pt>
                <c:pt idx="25543">
                  <c:v>41243.833333333336</c:v>
                </c:pt>
                <c:pt idx="25544">
                  <c:v>41243.875</c:v>
                </c:pt>
                <c:pt idx="25545">
                  <c:v>41243.916666666664</c:v>
                </c:pt>
                <c:pt idx="25546">
                  <c:v>41243.958333333336</c:v>
                </c:pt>
                <c:pt idx="25547">
                  <c:v>41244</c:v>
                </c:pt>
                <c:pt idx="25548">
                  <c:v>41244.041666666664</c:v>
                </c:pt>
                <c:pt idx="25549">
                  <c:v>41244.083333333336</c:v>
                </c:pt>
                <c:pt idx="25550">
                  <c:v>41244.125</c:v>
                </c:pt>
                <c:pt idx="25551">
                  <c:v>41244.166666666664</c:v>
                </c:pt>
                <c:pt idx="25552">
                  <c:v>41244.208333333336</c:v>
                </c:pt>
                <c:pt idx="25553">
                  <c:v>41244.25</c:v>
                </c:pt>
                <c:pt idx="25554">
                  <c:v>41244.291666666664</c:v>
                </c:pt>
                <c:pt idx="25555">
                  <c:v>41244.333333333336</c:v>
                </c:pt>
                <c:pt idx="25556">
                  <c:v>41244.375</c:v>
                </c:pt>
                <c:pt idx="25557">
                  <c:v>41244.416666666664</c:v>
                </c:pt>
                <c:pt idx="25558">
                  <c:v>41244.458333333336</c:v>
                </c:pt>
                <c:pt idx="25559">
                  <c:v>41244.5</c:v>
                </c:pt>
                <c:pt idx="25560">
                  <c:v>41244.541666666664</c:v>
                </c:pt>
                <c:pt idx="25561">
                  <c:v>41244.583333333336</c:v>
                </c:pt>
                <c:pt idx="25562">
                  <c:v>41244.625</c:v>
                </c:pt>
                <c:pt idx="25563">
                  <c:v>41244.666666666664</c:v>
                </c:pt>
                <c:pt idx="25564">
                  <c:v>41244.708333333336</c:v>
                </c:pt>
                <c:pt idx="25565">
                  <c:v>41244.75</c:v>
                </c:pt>
                <c:pt idx="25566">
                  <c:v>41244.791666666664</c:v>
                </c:pt>
                <c:pt idx="25567">
                  <c:v>41244.833333333336</c:v>
                </c:pt>
                <c:pt idx="25568">
                  <c:v>41244.875</c:v>
                </c:pt>
                <c:pt idx="25569">
                  <c:v>41244.916666666664</c:v>
                </c:pt>
                <c:pt idx="25570">
                  <c:v>41244.958333333336</c:v>
                </c:pt>
                <c:pt idx="25571">
                  <c:v>41245</c:v>
                </c:pt>
                <c:pt idx="25572">
                  <c:v>41245.041666666664</c:v>
                </c:pt>
                <c:pt idx="25573">
                  <c:v>41245.083333333336</c:v>
                </c:pt>
                <c:pt idx="25574">
                  <c:v>41245.125</c:v>
                </c:pt>
                <c:pt idx="25575">
                  <c:v>41245.166666666664</c:v>
                </c:pt>
                <c:pt idx="25576">
                  <c:v>41245.208333333336</c:v>
                </c:pt>
                <c:pt idx="25577">
                  <c:v>41245.25</c:v>
                </c:pt>
                <c:pt idx="25578">
                  <c:v>41245.291666666664</c:v>
                </c:pt>
                <c:pt idx="25579">
                  <c:v>41245.333333333336</c:v>
                </c:pt>
                <c:pt idx="25580">
                  <c:v>41245.375</c:v>
                </c:pt>
                <c:pt idx="25581">
                  <c:v>41245.416666666664</c:v>
                </c:pt>
                <c:pt idx="25582">
                  <c:v>41245.458333333336</c:v>
                </c:pt>
                <c:pt idx="25583">
                  <c:v>41245.5</c:v>
                </c:pt>
                <c:pt idx="25584">
                  <c:v>41245.541666666664</c:v>
                </c:pt>
                <c:pt idx="25585">
                  <c:v>41245.583333333336</c:v>
                </c:pt>
                <c:pt idx="25586">
                  <c:v>41245.625</c:v>
                </c:pt>
                <c:pt idx="25587">
                  <c:v>41245.666666666664</c:v>
                </c:pt>
                <c:pt idx="25588">
                  <c:v>41245.708333333336</c:v>
                </c:pt>
                <c:pt idx="25589">
                  <c:v>41245.75</c:v>
                </c:pt>
                <c:pt idx="25590">
                  <c:v>41245.791666666664</c:v>
                </c:pt>
                <c:pt idx="25591">
                  <c:v>41245.833333333336</c:v>
                </c:pt>
                <c:pt idx="25592">
                  <c:v>41245.875</c:v>
                </c:pt>
                <c:pt idx="25593">
                  <c:v>41245.916666666664</c:v>
                </c:pt>
                <c:pt idx="25594">
                  <c:v>41245.958333333336</c:v>
                </c:pt>
                <c:pt idx="25595">
                  <c:v>41246</c:v>
                </c:pt>
                <c:pt idx="25596">
                  <c:v>41246.041666666664</c:v>
                </c:pt>
                <c:pt idx="25597">
                  <c:v>41246.083333333336</c:v>
                </c:pt>
                <c:pt idx="25598">
                  <c:v>41246.125</c:v>
                </c:pt>
                <c:pt idx="25599">
                  <c:v>41246.166666666664</c:v>
                </c:pt>
                <c:pt idx="25600">
                  <c:v>41246.208333333336</c:v>
                </c:pt>
                <c:pt idx="25601">
                  <c:v>41246.25</c:v>
                </c:pt>
                <c:pt idx="25602">
                  <c:v>41246.291666666664</c:v>
                </c:pt>
                <c:pt idx="25603">
                  <c:v>41246.333333333336</c:v>
                </c:pt>
                <c:pt idx="25604">
                  <c:v>41246.375</c:v>
                </c:pt>
                <c:pt idx="25605">
                  <c:v>41246.416666666664</c:v>
                </c:pt>
                <c:pt idx="25606">
                  <c:v>41246.458333333336</c:v>
                </c:pt>
                <c:pt idx="25607">
                  <c:v>41246.5</c:v>
                </c:pt>
                <c:pt idx="25608">
                  <c:v>41246.541666666664</c:v>
                </c:pt>
                <c:pt idx="25609">
                  <c:v>41246.583333333336</c:v>
                </c:pt>
                <c:pt idx="25610">
                  <c:v>41246.625</c:v>
                </c:pt>
                <c:pt idx="25611">
                  <c:v>41246.666666666664</c:v>
                </c:pt>
                <c:pt idx="25612">
                  <c:v>41246.708333333336</c:v>
                </c:pt>
                <c:pt idx="25613">
                  <c:v>41246.75</c:v>
                </c:pt>
                <c:pt idx="25614">
                  <c:v>41246.791666666664</c:v>
                </c:pt>
                <c:pt idx="25615">
                  <c:v>41246.833333333336</c:v>
                </c:pt>
                <c:pt idx="25616">
                  <c:v>41246.875</c:v>
                </c:pt>
                <c:pt idx="25617">
                  <c:v>41246.916666666664</c:v>
                </c:pt>
                <c:pt idx="25618">
                  <c:v>41246.958333333336</c:v>
                </c:pt>
                <c:pt idx="25619">
                  <c:v>41247</c:v>
                </c:pt>
                <c:pt idx="25620">
                  <c:v>41247.041666666664</c:v>
                </c:pt>
                <c:pt idx="25621">
                  <c:v>41247.083333333336</c:v>
                </c:pt>
                <c:pt idx="25622">
                  <c:v>41247.125</c:v>
                </c:pt>
                <c:pt idx="25623">
                  <c:v>41247.166666666664</c:v>
                </c:pt>
                <c:pt idx="25624">
                  <c:v>41247.208333333336</c:v>
                </c:pt>
                <c:pt idx="25625">
                  <c:v>41247.25</c:v>
                </c:pt>
                <c:pt idx="25626">
                  <c:v>41247.291666666664</c:v>
                </c:pt>
                <c:pt idx="25627">
                  <c:v>41247.333333333336</c:v>
                </c:pt>
                <c:pt idx="25628">
                  <c:v>41247.375</c:v>
                </c:pt>
                <c:pt idx="25629">
                  <c:v>41247.416666666664</c:v>
                </c:pt>
                <c:pt idx="25630">
                  <c:v>41247.458333333336</c:v>
                </c:pt>
                <c:pt idx="25631">
                  <c:v>41247.5</c:v>
                </c:pt>
                <c:pt idx="25632">
                  <c:v>41247.541666666664</c:v>
                </c:pt>
                <c:pt idx="25633">
                  <c:v>41247.583333333336</c:v>
                </c:pt>
                <c:pt idx="25634">
                  <c:v>41247.625</c:v>
                </c:pt>
                <c:pt idx="25635">
                  <c:v>41247.666666666664</c:v>
                </c:pt>
                <c:pt idx="25636">
                  <c:v>41247.708333333336</c:v>
                </c:pt>
                <c:pt idx="25637">
                  <c:v>41247.75</c:v>
                </c:pt>
                <c:pt idx="25638">
                  <c:v>41247.791666666664</c:v>
                </c:pt>
                <c:pt idx="25639">
                  <c:v>41247.833333333336</c:v>
                </c:pt>
                <c:pt idx="25640">
                  <c:v>41247.875</c:v>
                </c:pt>
                <c:pt idx="25641">
                  <c:v>41247.916666666664</c:v>
                </c:pt>
                <c:pt idx="25642">
                  <c:v>41247.958333333336</c:v>
                </c:pt>
                <c:pt idx="25643">
                  <c:v>41248</c:v>
                </c:pt>
                <c:pt idx="25644">
                  <c:v>41248.041666666664</c:v>
                </c:pt>
                <c:pt idx="25645">
                  <c:v>41248.083333333336</c:v>
                </c:pt>
                <c:pt idx="25646">
                  <c:v>41248.125</c:v>
                </c:pt>
                <c:pt idx="25647">
                  <c:v>41248.166666666664</c:v>
                </c:pt>
                <c:pt idx="25648">
                  <c:v>41248.208333333336</c:v>
                </c:pt>
                <c:pt idx="25649">
                  <c:v>41248.25</c:v>
                </c:pt>
                <c:pt idx="25650">
                  <c:v>41248.291666666664</c:v>
                </c:pt>
                <c:pt idx="25651">
                  <c:v>41248.333333333336</c:v>
                </c:pt>
                <c:pt idx="25652">
                  <c:v>41248.375</c:v>
                </c:pt>
                <c:pt idx="25653">
                  <c:v>41248.416666666664</c:v>
                </c:pt>
                <c:pt idx="25654">
                  <c:v>41248.458333333336</c:v>
                </c:pt>
                <c:pt idx="25655">
                  <c:v>41248.5</c:v>
                </c:pt>
                <c:pt idx="25656">
                  <c:v>41248.541666666664</c:v>
                </c:pt>
                <c:pt idx="25657">
                  <c:v>41248.583333333336</c:v>
                </c:pt>
                <c:pt idx="25658">
                  <c:v>41248.625</c:v>
                </c:pt>
                <c:pt idx="25659">
                  <c:v>41248.666666666664</c:v>
                </c:pt>
                <c:pt idx="25660">
                  <c:v>41248.708333333336</c:v>
                </c:pt>
                <c:pt idx="25661">
                  <c:v>41248.75</c:v>
                </c:pt>
                <c:pt idx="25662">
                  <c:v>41248.791666666664</c:v>
                </c:pt>
                <c:pt idx="25663">
                  <c:v>41248.833333333336</c:v>
                </c:pt>
                <c:pt idx="25664">
                  <c:v>41248.875</c:v>
                </c:pt>
                <c:pt idx="25665">
                  <c:v>41248.916666666664</c:v>
                </c:pt>
                <c:pt idx="25666">
                  <c:v>41248.958333333336</c:v>
                </c:pt>
                <c:pt idx="25667">
                  <c:v>41249</c:v>
                </c:pt>
                <c:pt idx="25668">
                  <c:v>41249.041666666664</c:v>
                </c:pt>
                <c:pt idx="25669">
                  <c:v>41249.083333333336</c:v>
                </c:pt>
                <c:pt idx="25670">
                  <c:v>41249.125</c:v>
                </c:pt>
                <c:pt idx="25671">
                  <c:v>41249.166666666664</c:v>
                </c:pt>
                <c:pt idx="25672">
                  <c:v>41249.208333333336</c:v>
                </c:pt>
                <c:pt idx="25673">
                  <c:v>41249.25</c:v>
                </c:pt>
                <c:pt idx="25674">
                  <c:v>41249.291666666664</c:v>
                </c:pt>
                <c:pt idx="25675">
                  <c:v>41249.333333333336</c:v>
                </c:pt>
                <c:pt idx="25676">
                  <c:v>41249.375</c:v>
                </c:pt>
                <c:pt idx="25677">
                  <c:v>41249.416666666664</c:v>
                </c:pt>
                <c:pt idx="25678">
                  <c:v>41249.458333333336</c:v>
                </c:pt>
                <c:pt idx="25679">
                  <c:v>41249.5</c:v>
                </c:pt>
                <c:pt idx="25680">
                  <c:v>41249.541666666664</c:v>
                </c:pt>
                <c:pt idx="25681">
                  <c:v>41249.583333333336</c:v>
                </c:pt>
                <c:pt idx="25682">
                  <c:v>41249.625</c:v>
                </c:pt>
                <c:pt idx="25683">
                  <c:v>41249.666666666664</c:v>
                </c:pt>
                <c:pt idx="25684">
                  <c:v>41249.708333333336</c:v>
                </c:pt>
                <c:pt idx="25685">
                  <c:v>41249.75</c:v>
                </c:pt>
                <c:pt idx="25686">
                  <c:v>41249.791666666664</c:v>
                </c:pt>
                <c:pt idx="25687">
                  <c:v>41249.833333333336</c:v>
                </c:pt>
                <c:pt idx="25688">
                  <c:v>41249.875</c:v>
                </c:pt>
                <c:pt idx="25689">
                  <c:v>41249.916666666664</c:v>
                </c:pt>
                <c:pt idx="25690">
                  <c:v>41249.958333333336</c:v>
                </c:pt>
                <c:pt idx="25691">
                  <c:v>41250</c:v>
                </c:pt>
                <c:pt idx="25692">
                  <c:v>41250.041666666664</c:v>
                </c:pt>
                <c:pt idx="25693">
                  <c:v>41250.083333333336</c:v>
                </c:pt>
                <c:pt idx="25694">
                  <c:v>41250.125</c:v>
                </c:pt>
                <c:pt idx="25695">
                  <c:v>41250.166666666664</c:v>
                </c:pt>
                <c:pt idx="25696">
                  <c:v>41250.208333333336</c:v>
                </c:pt>
                <c:pt idx="25697">
                  <c:v>41250.25</c:v>
                </c:pt>
                <c:pt idx="25698">
                  <c:v>41250.291666666664</c:v>
                </c:pt>
                <c:pt idx="25699">
                  <c:v>41250.333333333336</c:v>
                </c:pt>
                <c:pt idx="25700">
                  <c:v>41250.375</c:v>
                </c:pt>
                <c:pt idx="25701">
                  <c:v>41250.416666666664</c:v>
                </c:pt>
                <c:pt idx="25702">
                  <c:v>41250.458333333336</c:v>
                </c:pt>
                <c:pt idx="25703">
                  <c:v>41250.5</c:v>
                </c:pt>
                <c:pt idx="25704">
                  <c:v>41250.541666666664</c:v>
                </c:pt>
                <c:pt idx="25705">
                  <c:v>41250.583333333336</c:v>
                </c:pt>
                <c:pt idx="25706">
                  <c:v>41250.625</c:v>
                </c:pt>
                <c:pt idx="25707">
                  <c:v>41250.666666666664</c:v>
                </c:pt>
                <c:pt idx="25708">
                  <c:v>41250.708333333336</c:v>
                </c:pt>
                <c:pt idx="25709">
                  <c:v>41250.75</c:v>
                </c:pt>
                <c:pt idx="25710">
                  <c:v>41250.791666666664</c:v>
                </c:pt>
                <c:pt idx="25711">
                  <c:v>41250.833333333336</c:v>
                </c:pt>
                <c:pt idx="25712">
                  <c:v>41250.875</c:v>
                </c:pt>
                <c:pt idx="25713">
                  <c:v>41250.916666666664</c:v>
                </c:pt>
                <c:pt idx="25714">
                  <c:v>41250.958333333336</c:v>
                </c:pt>
                <c:pt idx="25715">
                  <c:v>41251</c:v>
                </c:pt>
                <c:pt idx="25716">
                  <c:v>41251.041666666664</c:v>
                </c:pt>
                <c:pt idx="25717">
                  <c:v>41251.083333333336</c:v>
                </c:pt>
                <c:pt idx="25718">
                  <c:v>41251.125</c:v>
                </c:pt>
                <c:pt idx="25719">
                  <c:v>41251.166666666664</c:v>
                </c:pt>
                <c:pt idx="25720">
                  <c:v>41251.208333333336</c:v>
                </c:pt>
                <c:pt idx="25721">
                  <c:v>41251.25</c:v>
                </c:pt>
                <c:pt idx="25722">
                  <c:v>41251.291666666664</c:v>
                </c:pt>
                <c:pt idx="25723">
                  <c:v>41251.333333333336</c:v>
                </c:pt>
                <c:pt idx="25724">
                  <c:v>41251.375</c:v>
                </c:pt>
                <c:pt idx="25725">
                  <c:v>41251.416666666664</c:v>
                </c:pt>
                <c:pt idx="25726">
                  <c:v>41251.458333333336</c:v>
                </c:pt>
                <c:pt idx="25727">
                  <c:v>41251.5</c:v>
                </c:pt>
                <c:pt idx="25728">
                  <c:v>41251.541666666664</c:v>
                </c:pt>
                <c:pt idx="25729">
                  <c:v>41251.583333333336</c:v>
                </c:pt>
                <c:pt idx="25730">
                  <c:v>41251.625</c:v>
                </c:pt>
                <c:pt idx="25731">
                  <c:v>41251.666666666664</c:v>
                </c:pt>
                <c:pt idx="25732">
                  <c:v>41251.708333333336</c:v>
                </c:pt>
                <c:pt idx="25733">
                  <c:v>41251.75</c:v>
                </c:pt>
                <c:pt idx="25734">
                  <c:v>41251.791666666664</c:v>
                </c:pt>
                <c:pt idx="25735">
                  <c:v>41251.833333333336</c:v>
                </c:pt>
                <c:pt idx="25736">
                  <c:v>41251.875</c:v>
                </c:pt>
                <c:pt idx="25737">
                  <c:v>41251.916666666664</c:v>
                </c:pt>
                <c:pt idx="25738">
                  <c:v>41251.958333333336</c:v>
                </c:pt>
                <c:pt idx="25739">
                  <c:v>41252</c:v>
                </c:pt>
                <c:pt idx="25740">
                  <c:v>41252.041666666664</c:v>
                </c:pt>
                <c:pt idx="25741">
                  <c:v>41252.083333333336</c:v>
                </c:pt>
                <c:pt idx="25742">
                  <c:v>41252.125</c:v>
                </c:pt>
                <c:pt idx="25743">
                  <c:v>41252.166666666664</c:v>
                </c:pt>
                <c:pt idx="25744">
                  <c:v>41252.208333333336</c:v>
                </c:pt>
                <c:pt idx="25745">
                  <c:v>41252.25</c:v>
                </c:pt>
                <c:pt idx="25746">
                  <c:v>41252.291666666664</c:v>
                </c:pt>
                <c:pt idx="25747">
                  <c:v>41252.333333333336</c:v>
                </c:pt>
                <c:pt idx="25748">
                  <c:v>41252.375</c:v>
                </c:pt>
                <c:pt idx="25749">
                  <c:v>41252.416666666664</c:v>
                </c:pt>
                <c:pt idx="25750">
                  <c:v>41252.458333333336</c:v>
                </c:pt>
                <c:pt idx="25751">
                  <c:v>41252.5</c:v>
                </c:pt>
                <c:pt idx="25752">
                  <c:v>41252.541666666664</c:v>
                </c:pt>
                <c:pt idx="25753">
                  <c:v>41252.583333333336</c:v>
                </c:pt>
                <c:pt idx="25754">
                  <c:v>41252.625</c:v>
                </c:pt>
                <c:pt idx="25755">
                  <c:v>41252.666666666664</c:v>
                </c:pt>
                <c:pt idx="25756">
                  <c:v>41252.708333333336</c:v>
                </c:pt>
                <c:pt idx="25757">
                  <c:v>41252.75</c:v>
                </c:pt>
                <c:pt idx="25758">
                  <c:v>41252.791666666664</c:v>
                </c:pt>
                <c:pt idx="25759">
                  <c:v>41252.833333333336</c:v>
                </c:pt>
                <c:pt idx="25760">
                  <c:v>41252.875</c:v>
                </c:pt>
                <c:pt idx="25761">
                  <c:v>41252.916666666664</c:v>
                </c:pt>
                <c:pt idx="25762">
                  <c:v>41252.958333333336</c:v>
                </c:pt>
                <c:pt idx="25763">
                  <c:v>41253</c:v>
                </c:pt>
                <c:pt idx="25764">
                  <c:v>41253.041666666664</c:v>
                </c:pt>
                <c:pt idx="25765">
                  <c:v>41253.083333333336</c:v>
                </c:pt>
                <c:pt idx="25766">
                  <c:v>41253.125</c:v>
                </c:pt>
                <c:pt idx="25767">
                  <c:v>41253.166666666664</c:v>
                </c:pt>
                <c:pt idx="25768">
                  <c:v>41253.208333333336</c:v>
                </c:pt>
                <c:pt idx="25769">
                  <c:v>41253.25</c:v>
                </c:pt>
                <c:pt idx="25770">
                  <c:v>41253.291666666664</c:v>
                </c:pt>
                <c:pt idx="25771">
                  <c:v>41253.333333333336</c:v>
                </c:pt>
                <c:pt idx="25772">
                  <c:v>41253.375</c:v>
                </c:pt>
                <c:pt idx="25773">
                  <c:v>41253.416666666664</c:v>
                </c:pt>
                <c:pt idx="25774">
                  <c:v>41253.458333333336</c:v>
                </c:pt>
                <c:pt idx="25775">
                  <c:v>41253.5</c:v>
                </c:pt>
                <c:pt idx="25776">
                  <c:v>41253.541666666664</c:v>
                </c:pt>
                <c:pt idx="25777">
                  <c:v>41253.583333333336</c:v>
                </c:pt>
                <c:pt idx="25778">
                  <c:v>41253.625</c:v>
                </c:pt>
                <c:pt idx="25779">
                  <c:v>41253.666666666664</c:v>
                </c:pt>
                <c:pt idx="25780">
                  <c:v>41253.708333333336</c:v>
                </c:pt>
                <c:pt idx="25781">
                  <c:v>41253.75</c:v>
                </c:pt>
                <c:pt idx="25782">
                  <c:v>41253.791666666664</c:v>
                </c:pt>
                <c:pt idx="25783">
                  <c:v>41253.833333333336</c:v>
                </c:pt>
                <c:pt idx="25784">
                  <c:v>41253.875</c:v>
                </c:pt>
                <c:pt idx="25785">
                  <c:v>41253.916666666664</c:v>
                </c:pt>
                <c:pt idx="25786">
                  <c:v>41253.958333333336</c:v>
                </c:pt>
                <c:pt idx="25787">
                  <c:v>41254</c:v>
                </c:pt>
                <c:pt idx="25788">
                  <c:v>41254.041666666664</c:v>
                </c:pt>
                <c:pt idx="25789">
                  <c:v>41254.083333333336</c:v>
                </c:pt>
                <c:pt idx="25790">
                  <c:v>41254.125</c:v>
                </c:pt>
                <c:pt idx="25791">
                  <c:v>41254.166666666664</c:v>
                </c:pt>
                <c:pt idx="25792">
                  <c:v>41254.208333333336</c:v>
                </c:pt>
                <c:pt idx="25793">
                  <c:v>41254.25</c:v>
                </c:pt>
                <c:pt idx="25794">
                  <c:v>41254.291666666664</c:v>
                </c:pt>
                <c:pt idx="25795">
                  <c:v>41254.333333333336</c:v>
                </c:pt>
                <c:pt idx="25796">
                  <c:v>41254.375</c:v>
                </c:pt>
                <c:pt idx="25797">
                  <c:v>41254.416666666664</c:v>
                </c:pt>
                <c:pt idx="25798">
                  <c:v>41254.458333333336</c:v>
                </c:pt>
                <c:pt idx="25799">
                  <c:v>41254.5</c:v>
                </c:pt>
                <c:pt idx="25800">
                  <c:v>41254.541666666664</c:v>
                </c:pt>
                <c:pt idx="25801">
                  <c:v>41254.583333333336</c:v>
                </c:pt>
                <c:pt idx="25802">
                  <c:v>41254.625</c:v>
                </c:pt>
                <c:pt idx="25803">
                  <c:v>41254.666666666664</c:v>
                </c:pt>
                <c:pt idx="25804">
                  <c:v>41254.708333333336</c:v>
                </c:pt>
                <c:pt idx="25805">
                  <c:v>41254.75</c:v>
                </c:pt>
                <c:pt idx="25806">
                  <c:v>41254.791666666664</c:v>
                </c:pt>
                <c:pt idx="25807">
                  <c:v>41254.833333333336</c:v>
                </c:pt>
                <c:pt idx="25808">
                  <c:v>41254.875</c:v>
                </c:pt>
                <c:pt idx="25809">
                  <c:v>41254.916666666664</c:v>
                </c:pt>
                <c:pt idx="25810">
                  <c:v>41254.958333333336</c:v>
                </c:pt>
                <c:pt idx="25811">
                  <c:v>41255</c:v>
                </c:pt>
                <c:pt idx="25812">
                  <c:v>41255.041666666664</c:v>
                </c:pt>
                <c:pt idx="25813">
                  <c:v>41255.083333333336</c:v>
                </c:pt>
                <c:pt idx="25814">
                  <c:v>41255.125</c:v>
                </c:pt>
                <c:pt idx="25815">
                  <c:v>41255.166666666664</c:v>
                </c:pt>
                <c:pt idx="25816">
                  <c:v>41255.208333333336</c:v>
                </c:pt>
                <c:pt idx="25817">
                  <c:v>41255.25</c:v>
                </c:pt>
                <c:pt idx="25818">
                  <c:v>41255.291666666664</c:v>
                </c:pt>
                <c:pt idx="25819">
                  <c:v>41255.333333333336</c:v>
                </c:pt>
                <c:pt idx="25820">
                  <c:v>41255.375</c:v>
                </c:pt>
                <c:pt idx="25821">
                  <c:v>41255.416666666664</c:v>
                </c:pt>
                <c:pt idx="25822">
                  <c:v>41255.458333333336</c:v>
                </c:pt>
                <c:pt idx="25823">
                  <c:v>41255.5</c:v>
                </c:pt>
                <c:pt idx="25824">
                  <c:v>41255.541666666664</c:v>
                </c:pt>
                <c:pt idx="25825">
                  <c:v>41255.583333333336</c:v>
                </c:pt>
                <c:pt idx="25826">
                  <c:v>41255.625</c:v>
                </c:pt>
                <c:pt idx="25827">
                  <c:v>41255.666666666664</c:v>
                </c:pt>
                <c:pt idx="25828">
                  <c:v>41255.708333333336</c:v>
                </c:pt>
                <c:pt idx="25829">
                  <c:v>41255.75</c:v>
                </c:pt>
                <c:pt idx="25830">
                  <c:v>41255.791666666664</c:v>
                </c:pt>
                <c:pt idx="25831">
                  <c:v>41255.833333333336</c:v>
                </c:pt>
                <c:pt idx="25832">
                  <c:v>41255.875</c:v>
                </c:pt>
                <c:pt idx="25833">
                  <c:v>41255.916666666664</c:v>
                </c:pt>
                <c:pt idx="25834">
                  <c:v>41255.958333333336</c:v>
                </c:pt>
                <c:pt idx="25835">
                  <c:v>41256</c:v>
                </c:pt>
                <c:pt idx="25836">
                  <c:v>41256.041666666664</c:v>
                </c:pt>
                <c:pt idx="25837">
                  <c:v>41256.083333333336</c:v>
                </c:pt>
                <c:pt idx="25838">
                  <c:v>41256.125</c:v>
                </c:pt>
                <c:pt idx="25839">
                  <c:v>41256.166666666664</c:v>
                </c:pt>
                <c:pt idx="25840">
                  <c:v>41256.208333333336</c:v>
                </c:pt>
                <c:pt idx="25841">
                  <c:v>41256.25</c:v>
                </c:pt>
                <c:pt idx="25842">
                  <c:v>41256.291666666664</c:v>
                </c:pt>
                <c:pt idx="25843">
                  <c:v>41256.333333333336</c:v>
                </c:pt>
                <c:pt idx="25844">
                  <c:v>41256.375</c:v>
                </c:pt>
                <c:pt idx="25845">
                  <c:v>41256.416666666664</c:v>
                </c:pt>
                <c:pt idx="25846">
                  <c:v>41256.458333333336</c:v>
                </c:pt>
                <c:pt idx="25847">
                  <c:v>41256.5</c:v>
                </c:pt>
                <c:pt idx="25848">
                  <c:v>41256.541666666664</c:v>
                </c:pt>
                <c:pt idx="25849">
                  <c:v>41256.583333333336</c:v>
                </c:pt>
                <c:pt idx="25850">
                  <c:v>41256.625</c:v>
                </c:pt>
                <c:pt idx="25851">
                  <c:v>41256.666666666664</c:v>
                </c:pt>
                <c:pt idx="25852">
                  <c:v>41256.708333333336</c:v>
                </c:pt>
                <c:pt idx="25853">
                  <c:v>41256.75</c:v>
                </c:pt>
                <c:pt idx="25854">
                  <c:v>41256.791666666664</c:v>
                </c:pt>
                <c:pt idx="25855">
                  <c:v>41256.833333333336</c:v>
                </c:pt>
                <c:pt idx="25856">
                  <c:v>41256.875</c:v>
                </c:pt>
                <c:pt idx="25857">
                  <c:v>41256.916666666664</c:v>
                </c:pt>
                <c:pt idx="25858">
                  <c:v>41256.958333333336</c:v>
                </c:pt>
                <c:pt idx="25859">
                  <c:v>41257</c:v>
                </c:pt>
                <c:pt idx="25860">
                  <c:v>41257.041666666664</c:v>
                </c:pt>
                <c:pt idx="25861">
                  <c:v>41257.083333333336</c:v>
                </c:pt>
                <c:pt idx="25862">
                  <c:v>41257.125</c:v>
                </c:pt>
                <c:pt idx="25863">
                  <c:v>41257.166666666664</c:v>
                </c:pt>
                <c:pt idx="25864">
                  <c:v>41257.208333333336</c:v>
                </c:pt>
                <c:pt idx="25865">
                  <c:v>41257.25</c:v>
                </c:pt>
                <c:pt idx="25866">
                  <c:v>41257.291666666664</c:v>
                </c:pt>
                <c:pt idx="25867">
                  <c:v>41257.333333333336</c:v>
                </c:pt>
                <c:pt idx="25868">
                  <c:v>41257.375</c:v>
                </c:pt>
                <c:pt idx="25869">
                  <c:v>41257.416666666664</c:v>
                </c:pt>
                <c:pt idx="25870">
                  <c:v>41257.458333333336</c:v>
                </c:pt>
                <c:pt idx="25871">
                  <c:v>41257.5</c:v>
                </c:pt>
                <c:pt idx="25872">
                  <c:v>41257.541666666664</c:v>
                </c:pt>
                <c:pt idx="25873">
                  <c:v>41257.583333333336</c:v>
                </c:pt>
                <c:pt idx="25874">
                  <c:v>41257.625</c:v>
                </c:pt>
                <c:pt idx="25875">
                  <c:v>41257.666666666664</c:v>
                </c:pt>
                <c:pt idx="25876">
                  <c:v>41257.708333333336</c:v>
                </c:pt>
                <c:pt idx="25877">
                  <c:v>41257.75</c:v>
                </c:pt>
                <c:pt idx="25878">
                  <c:v>41257.791666666664</c:v>
                </c:pt>
                <c:pt idx="25879">
                  <c:v>41257.833333333336</c:v>
                </c:pt>
                <c:pt idx="25880">
                  <c:v>41257.875</c:v>
                </c:pt>
                <c:pt idx="25881">
                  <c:v>41257.916666666664</c:v>
                </c:pt>
                <c:pt idx="25882">
                  <c:v>41257.958333333336</c:v>
                </c:pt>
                <c:pt idx="25883">
                  <c:v>41258</c:v>
                </c:pt>
                <c:pt idx="25884">
                  <c:v>41258.041666666664</c:v>
                </c:pt>
                <c:pt idx="25885">
                  <c:v>41258.083333333336</c:v>
                </c:pt>
                <c:pt idx="25886">
                  <c:v>41258.125</c:v>
                </c:pt>
                <c:pt idx="25887">
                  <c:v>41258.166666666664</c:v>
                </c:pt>
                <c:pt idx="25888">
                  <c:v>41258.208333333336</c:v>
                </c:pt>
                <c:pt idx="25889">
                  <c:v>41258.25</c:v>
                </c:pt>
                <c:pt idx="25890">
                  <c:v>41258.291666666664</c:v>
                </c:pt>
                <c:pt idx="25891">
                  <c:v>41258.333333333336</c:v>
                </c:pt>
                <c:pt idx="25892">
                  <c:v>41258.375</c:v>
                </c:pt>
                <c:pt idx="25893">
                  <c:v>41258.416666666664</c:v>
                </c:pt>
                <c:pt idx="25894">
                  <c:v>41258.458333333336</c:v>
                </c:pt>
                <c:pt idx="25895">
                  <c:v>41258.5</c:v>
                </c:pt>
                <c:pt idx="25896">
                  <c:v>41258.541666666664</c:v>
                </c:pt>
                <c:pt idx="25897">
                  <c:v>41258.583333333336</c:v>
                </c:pt>
                <c:pt idx="25898">
                  <c:v>41258.625</c:v>
                </c:pt>
                <c:pt idx="25899">
                  <c:v>41258.666666666664</c:v>
                </c:pt>
                <c:pt idx="25900">
                  <c:v>41258.708333333336</c:v>
                </c:pt>
                <c:pt idx="25901">
                  <c:v>41258.75</c:v>
                </c:pt>
                <c:pt idx="25902">
                  <c:v>41258.791666666664</c:v>
                </c:pt>
                <c:pt idx="25903">
                  <c:v>41258.833333333336</c:v>
                </c:pt>
                <c:pt idx="25904">
                  <c:v>41258.875</c:v>
                </c:pt>
                <c:pt idx="25905">
                  <c:v>41258.916666666664</c:v>
                </c:pt>
                <c:pt idx="25906">
                  <c:v>41258.958333333336</c:v>
                </c:pt>
                <c:pt idx="25907">
                  <c:v>41259</c:v>
                </c:pt>
                <c:pt idx="25908">
                  <c:v>41259.041666666664</c:v>
                </c:pt>
                <c:pt idx="25909">
                  <c:v>41259.083333333336</c:v>
                </c:pt>
                <c:pt idx="25910">
                  <c:v>41259.125</c:v>
                </c:pt>
                <c:pt idx="25911">
                  <c:v>41259.166666666664</c:v>
                </c:pt>
                <c:pt idx="25912">
                  <c:v>41259.208333333336</c:v>
                </c:pt>
                <c:pt idx="25913">
                  <c:v>41259.25</c:v>
                </c:pt>
                <c:pt idx="25914">
                  <c:v>41259.291666666664</c:v>
                </c:pt>
                <c:pt idx="25915">
                  <c:v>41259.333333333336</c:v>
                </c:pt>
                <c:pt idx="25916">
                  <c:v>41259.375</c:v>
                </c:pt>
                <c:pt idx="25917">
                  <c:v>41259.416666666664</c:v>
                </c:pt>
                <c:pt idx="25918">
                  <c:v>41259.458333333336</c:v>
                </c:pt>
                <c:pt idx="25919">
                  <c:v>41259.5</c:v>
                </c:pt>
                <c:pt idx="25920">
                  <c:v>41259.541666666664</c:v>
                </c:pt>
                <c:pt idx="25921">
                  <c:v>41259.583333333336</c:v>
                </c:pt>
                <c:pt idx="25922">
                  <c:v>41259.625</c:v>
                </c:pt>
                <c:pt idx="25923">
                  <c:v>41259.666666666664</c:v>
                </c:pt>
                <c:pt idx="25924">
                  <c:v>41259.708333333336</c:v>
                </c:pt>
                <c:pt idx="25925">
                  <c:v>41259.75</c:v>
                </c:pt>
                <c:pt idx="25926">
                  <c:v>41259.791666666664</c:v>
                </c:pt>
                <c:pt idx="25927">
                  <c:v>41259.833333333336</c:v>
                </c:pt>
                <c:pt idx="25928">
                  <c:v>41259.875</c:v>
                </c:pt>
                <c:pt idx="25929">
                  <c:v>41259.916666666664</c:v>
                </c:pt>
                <c:pt idx="25930">
                  <c:v>41259.958333333336</c:v>
                </c:pt>
                <c:pt idx="25931">
                  <c:v>41260</c:v>
                </c:pt>
                <c:pt idx="25932">
                  <c:v>41260.041666666664</c:v>
                </c:pt>
                <c:pt idx="25933">
                  <c:v>41260.083333333336</c:v>
                </c:pt>
                <c:pt idx="25934">
                  <c:v>41260.125</c:v>
                </c:pt>
                <c:pt idx="25935">
                  <c:v>41260.166666666664</c:v>
                </c:pt>
                <c:pt idx="25936">
                  <c:v>41260.208333333336</c:v>
                </c:pt>
                <c:pt idx="25937">
                  <c:v>41260.25</c:v>
                </c:pt>
                <c:pt idx="25938">
                  <c:v>41260.291666666664</c:v>
                </c:pt>
                <c:pt idx="25939">
                  <c:v>41260.333333333336</c:v>
                </c:pt>
                <c:pt idx="25940">
                  <c:v>41260.375</c:v>
                </c:pt>
                <c:pt idx="25941">
                  <c:v>41260.416666666664</c:v>
                </c:pt>
                <c:pt idx="25942">
                  <c:v>41260.458333333336</c:v>
                </c:pt>
                <c:pt idx="25943">
                  <c:v>41260.5</c:v>
                </c:pt>
                <c:pt idx="25944">
                  <c:v>41260.541666666664</c:v>
                </c:pt>
                <c:pt idx="25945">
                  <c:v>41260.583333333336</c:v>
                </c:pt>
                <c:pt idx="25946">
                  <c:v>41260.625</c:v>
                </c:pt>
                <c:pt idx="25947">
                  <c:v>41260.666666666664</c:v>
                </c:pt>
                <c:pt idx="25948">
                  <c:v>41260.708333333336</c:v>
                </c:pt>
                <c:pt idx="25949">
                  <c:v>41260.75</c:v>
                </c:pt>
                <c:pt idx="25950">
                  <c:v>41260.791666666664</c:v>
                </c:pt>
                <c:pt idx="25951">
                  <c:v>41260.833333333336</c:v>
                </c:pt>
                <c:pt idx="25952">
                  <c:v>41260.875</c:v>
                </c:pt>
                <c:pt idx="25953">
                  <c:v>41260.916666666664</c:v>
                </c:pt>
                <c:pt idx="25954">
                  <c:v>41260.958333333336</c:v>
                </c:pt>
                <c:pt idx="25955">
                  <c:v>41261</c:v>
                </c:pt>
                <c:pt idx="25956">
                  <c:v>41261.041666666664</c:v>
                </c:pt>
                <c:pt idx="25957">
                  <c:v>41261.083333333336</c:v>
                </c:pt>
                <c:pt idx="25958">
                  <c:v>41261.125</c:v>
                </c:pt>
                <c:pt idx="25959">
                  <c:v>41261.166666666664</c:v>
                </c:pt>
                <c:pt idx="25960">
                  <c:v>41261.208333333336</c:v>
                </c:pt>
                <c:pt idx="25961">
                  <c:v>41261.25</c:v>
                </c:pt>
                <c:pt idx="25962">
                  <c:v>41261.291666666664</c:v>
                </c:pt>
                <c:pt idx="25963">
                  <c:v>41261.333333333336</c:v>
                </c:pt>
                <c:pt idx="25964">
                  <c:v>41261.375</c:v>
                </c:pt>
                <c:pt idx="25965">
                  <c:v>41261.416666666664</c:v>
                </c:pt>
                <c:pt idx="25966">
                  <c:v>41261.458333333336</c:v>
                </c:pt>
                <c:pt idx="25967">
                  <c:v>41261.5</c:v>
                </c:pt>
                <c:pt idx="25968">
                  <c:v>41261.541666666664</c:v>
                </c:pt>
                <c:pt idx="25969">
                  <c:v>41261.583333333336</c:v>
                </c:pt>
                <c:pt idx="25970">
                  <c:v>41261.625</c:v>
                </c:pt>
                <c:pt idx="25971">
                  <c:v>41261.666666666664</c:v>
                </c:pt>
                <c:pt idx="25972">
                  <c:v>41261.708333333336</c:v>
                </c:pt>
                <c:pt idx="25973">
                  <c:v>41261.75</c:v>
                </c:pt>
                <c:pt idx="25974">
                  <c:v>41261.791666666664</c:v>
                </c:pt>
                <c:pt idx="25975">
                  <c:v>41261.833333333336</c:v>
                </c:pt>
                <c:pt idx="25976">
                  <c:v>41261.875</c:v>
                </c:pt>
                <c:pt idx="25977">
                  <c:v>41261.916666666664</c:v>
                </c:pt>
                <c:pt idx="25978">
                  <c:v>41261.958333333336</c:v>
                </c:pt>
                <c:pt idx="25979">
                  <c:v>41262</c:v>
                </c:pt>
                <c:pt idx="25980">
                  <c:v>41262.041666666664</c:v>
                </c:pt>
                <c:pt idx="25981">
                  <c:v>41262.083333333336</c:v>
                </c:pt>
                <c:pt idx="25982">
                  <c:v>41262.125</c:v>
                </c:pt>
                <c:pt idx="25983">
                  <c:v>41262.166666666664</c:v>
                </c:pt>
                <c:pt idx="25984">
                  <c:v>41262.208333333336</c:v>
                </c:pt>
                <c:pt idx="25985">
                  <c:v>41262.25</c:v>
                </c:pt>
                <c:pt idx="25986">
                  <c:v>41262.291666666664</c:v>
                </c:pt>
                <c:pt idx="25987">
                  <c:v>41262.333333333336</c:v>
                </c:pt>
                <c:pt idx="25988">
                  <c:v>41262.375</c:v>
                </c:pt>
                <c:pt idx="25989">
                  <c:v>41262.416666666664</c:v>
                </c:pt>
                <c:pt idx="25990">
                  <c:v>41262.458333333336</c:v>
                </c:pt>
                <c:pt idx="25991">
                  <c:v>41262.5</c:v>
                </c:pt>
                <c:pt idx="25992">
                  <c:v>41262.541666666664</c:v>
                </c:pt>
                <c:pt idx="25993">
                  <c:v>41262.583333333336</c:v>
                </c:pt>
                <c:pt idx="25994">
                  <c:v>41262.625</c:v>
                </c:pt>
                <c:pt idx="25995">
                  <c:v>41262.666666666664</c:v>
                </c:pt>
                <c:pt idx="25996">
                  <c:v>41262.708333333336</c:v>
                </c:pt>
                <c:pt idx="25997">
                  <c:v>41262.75</c:v>
                </c:pt>
                <c:pt idx="25998">
                  <c:v>41262.791666666664</c:v>
                </c:pt>
                <c:pt idx="25999">
                  <c:v>41262.833333333336</c:v>
                </c:pt>
                <c:pt idx="26000">
                  <c:v>41262.875</c:v>
                </c:pt>
                <c:pt idx="26001">
                  <c:v>41262.916666666664</c:v>
                </c:pt>
                <c:pt idx="26002">
                  <c:v>41262.958333333336</c:v>
                </c:pt>
                <c:pt idx="26003">
                  <c:v>41263</c:v>
                </c:pt>
                <c:pt idx="26004">
                  <c:v>41263.041666666664</c:v>
                </c:pt>
                <c:pt idx="26005">
                  <c:v>41263.083333333336</c:v>
                </c:pt>
                <c:pt idx="26006">
                  <c:v>41263.125</c:v>
                </c:pt>
                <c:pt idx="26007">
                  <c:v>41263.166666666664</c:v>
                </c:pt>
                <c:pt idx="26008">
                  <c:v>41263.208333333336</c:v>
                </c:pt>
                <c:pt idx="26009">
                  <c:v>41263.25</c:v>
                </c:pt>
                <c:pt idx="26010">
                  <c:v>41263.291666666664</c:v>
                </c:pt>
                <c:pt idx="26011">
                  <c:v>41263.333333333336</c:v>
                </c:pt>
                <c:pt idx="26012">
                  <c:v>41263.375</c:v>
                </c:pt>
                <c:pt idx="26013">
                  <c:v>41263.416666666664</c:v>
                </c:pt>
                <c:pt idx="26014">
                  <c:v>41263.458333333336</c:v>
                </c:pt>
                <c:pt idx="26015">
                  <c:v>41263.5</c:v>
                </c:pt>
                <c:pt idx="26016">
                  <c:v>41263.541666666664</c:v>
                </c:pt>
                <c:pt idx="26017">
                  <c:v>41263.583333333336</c:v>
                </c:pt>
                <c:pt idx="26018">
                  <c:v>41263.625</c:v>
                </c:pt>
                <c:pt idx="26019">
                  <c:v>41263.666666666664</c:v>
                </c:pt>
                <c:pt idx="26020">
                  <c:v>41263.708333333336</c:v>
                </c:pt>
                <c:pt idx="26021">
                  <c:v>41263.75</c:v>
                </c:pt>
                <c:pt idx="26022">
                  <c:v>41263.791666666664</c:v>
                </c:pt>
                <c:pt idx="26023">
                  <c:v>41263.833333333336</c:v>
                </c:pt>
                <c:pt idx="26024">
                  <c:v>41263.875</c:v>
                </c:pt>
                <c:pt idx="26025">
                  <c:v>41263.916666666664</c:v>
                </c:pt>
                <c:pt idx="26026">
                  <c:v>41263.958333333336</c:v>
                </c:pt>
                <c:pt idx="26027">
                  <c:v>41264</c:v>
                </c:pt>
                <c:pt idx="26028">
                  <c:v>41264.041666666664</c:v>
                </c:pt>
                <c:pt idx="26029">
                  <c:v>41264.083333333336</c:v>
                </c:pt>
                <c:pt idx="26030">
                  <c:v>41264.125</c:v>
                </c:pt>
                <c:pt idx="26031">
                  <c:v>41264.166666666664</c:v>
                </c:pt>
                <c:pt idx="26032">
                  <c:v>41264.208333333336</c:v>
                </c:pt>
                <c:pt idx="26033">
                  <c:v>41264.25</c:v>
                </c:pt>
                <c:pt idx="26034">
                  <c:v>41264.291666666664</c:v>
                </c:pt>
                <c:pt idx="26035">
                  <c:v>41264.333333333336</c:v>
                </c:pt>
                <c:pt idx="26036">
                  <c:v>41264.375</c:v>
                </c:pt>
                <c:pt idx="26037">
                  <c:v>41264.416666666664</c:v>
                </c:pt>
                <c:pt idx="26038">
                  <c:v>41264.458333333336</c:v>
                </c:pt>
                <c:pt idx="26039">
                  <c:v>41264.5</c:v>
                </c:pt>
                <c:pt idx="26040">
                  <c:v>41264.541666666664</c:v>
                </c:pt>
                <c:pt idx="26041">
                  <c:v>41264.583333333336</c:v>
                </c:pt>
                <c:pt idx="26042">
                  <c:v>41264.625</c:v>
                </c:pt>
                <c:pt idx="26043">
                  <c:v>41264.666666666664</c:v>
                </c:pt>
                <c:pt idx="26044">
                  <c:v>41264.708333333336</c:v>
                </c:pt>
                <c:pt idx="26045">
                  <c:v>41264.75</c:v>
                </c:pt>
                <c:pt idx="26046">
                  <c:v>41264.791666666664</c:v>
                </c:pt>
                <c:pt idx="26047">
                  <c:v>41264.833333333336</c:v>
                </c:pt>
                <c:pt idx="26048">
                  <c:v>41264.875</c:v>
                </c:pt>
                <c:pt idx="26049">
                  <c:v>41264.916666666664</c:v>
                </c:pt>
                <c:pt idx="26050">
                  <c:v>41264.958333333336</c:v>
                </c:pt>
                <c:pt idx="26051">
                  <c:v>41265</c:v>
                </c:pt>
                <c:pt idx="26052">
                  <c:v>41265.041666666664</c:v>
                </c:pt>
                <c:pt idx="26053">
                  <c:v>41265.083333333336</c:v>
                </c:pt>
                <c:pt idx="26054">
                  <c:v>41265.125</c:v>
                </c:pt>
                <c:pt idx="26055">
                  <c:v>41265.166666666664</c:v>
                </c:pt>
                <c:pt idx="26056">
                  <c:v>41265.208333333336</c:v>
                </c:pt>
                <c:pt idx="26057">
                  <c:v>41265.25</c:v>
                </c:pt>
                <c:pt idx="26058">
                  <c:v>41265.291666666664</c:v>
                </c:pt>
                <c:pt idx="26059">
                  <c:v>41265.333333333336</c:v>
                </c:pt>
                <c:pt idx="26060">
                  <c:v>41265.375</c:v>
                </c:pt>
                <c:pt idx="26061">
                  <c:v>41265.416666666664</c:v>
                </c:pt>
                <c:pt idx="26062">
                  <c:v>41265.458333333336</c:v>
                </c:pt>
                <c:pt idx="26063">
                  <c:v>41265.5</c:v>
                </c:pt>
                <c:pt idx="26064">
                  <c:v>41265.541666666664</c:v>
                </c:pt>
                <c:pt idx="26065">
                  <c:v>41265.583333333336</c:v>
                </c:pt>
                <c:pt idx="26066">
                  <c:v>41265.625</c:v>
                </c:pt>
                <c:pt idx="26067">
                  <c:v>41265.666666666664</c:v>
                </c:pt>
                <c:pt idx="26068">
                  <c:v>41265.708333333336</c:v>
                </c:pt>
                <c:pt idx="26069">
                  <c:v>41265.75</c:v>
                </c:pt>
                <c:pt idx="26070">
                  <c:v>41265.791666666664</c:v>
                </c:pt>
                <c:pt idx="26071">
                  <c:v>41265.833333333336</c:v>
                </c:pt>
                <c:pt idx="26072">
                  <c:v>41265.875</c:v>
                </c:pt>
                <c:pt idx="26073">
                  <c:v>41265.916666666664</c:v>
                </c:pt>
                <c:pt idx="26074">
                  <c:v>41265.958333333336</c:v>
                </c:pt>
                <c:pt idx="26075">
                  <c:v>41266</c:v>
                </c:pt>
                <c:pt idx="26076">
                  <c:v>41266.041666666664</c:v>
                </c:pt>
                <c:pt idx="26077">
                  <c:v>41266.083333333336</c:v>
                </c:pt>
                <c:pt idx="26078">
                  <c:v>41266.125</c:v>
                </c:pt>
                <c:pt idx="26079">
                  <c:v>41266.166666666664</c:v>
                </c:pt>
                <c:pt idx="26080">
                  <c:v>41266.208333333336</c:v>
                </c:pt>
                <c:pt idx="26081">
                  <c:v>41266.25</c:v>
                </c:pt>
                <c:pt idx="26082">
                  <c:v>41266.291666666664</c:v>
                </c:pt>
                <c:pt idx="26083">
                  <c:v>41266.333333333336</c:v>
                </c:pt>
                <c:pt idx="26084">
                  <c:v>41266.375</c:v>
                </c:pt>
                <c:pt idx="26085">
                  <c:v>41266.416666666664</c:v>
                </c:pt>
                <c:pt idx="26086">
                  <c:v>41266.458333333336</c:v>
                </c:pt>
                <c:pt idx="26087">
                  <c:v>41266.5</c:v>
                </c:pt>
                <c:pt idx="26088">
                  <c:v>41266.541666666664</c:v>
                </c:pt>
                <c:pt idx="26089">
                  <c:v>41266.583333333336</c:v>
                </c:pt>
                <c:pt idx="26090">
                  <c:v>41266.625</c:v>
                </c:pt>
                <c:pt idx="26091">
                  <c:v>41266.666666666664</c:v>
                </c:pt>
                <c:pt idx="26092">
                  <c:v>41266.708333333336</c:v>
                </c:pt>
                <c:pt idx="26093">
                  <c:v>41266.75</c:v>
                </c:pt>
                <c:pt idx="26094">
                  <c:v>41266.791666666664</c:v>
                </c:pt>
                <c:pt idx="26095">
                  <c:v>41266.833333333336</c:v>
                </c:pt>
                <c:pt idx="26096">
                  <c:v>41266.875</c:v>
                </c:pt>
                <c:pt idx="26097">
                  <c:v>41266.916666666664</c:v>
                </c:pt>
                <c:pt idx="26098">
                  <c:v>41266.958333333336</c:v>
                </c:pt>
                <c:pt idx="26099">
                  <c:v>41267</c:v>
                </c:pt>
                <c:pt idx="26100">
                  <c:v>41267.041666666664</c:v>
                </c:pt>
                <c:pt idx="26101">
                  <c:v>41267.083333333336</c:v>
                </c:pt>
                <c:pt idx="26102">
                  <c:v>41267.125</c:v>
                </c:pt>
                <c:pt idx="26103">
                  <c:v>41267.166666666664</c:v>
                </c:pt>
                <c:pt idx="26104">
                  <c:v>41267.208333333336</c:v>
                </c:pt>
                <c:pt idx="26105">
                  <c:v>41267.25</c:v>
                </c:pt>
                <c:pt idx="26106">
                  <c:v>41267.291666666664</c:v>
                </c:pt>
                <c:pt idx="26107">
                  <c:v>41267.333333333336</c:v>
                </c:pt>
                <c:pt idx="26108">
                  <c:v>41267.375</c:v>
                </c:pt>
                <c:pt idx="26109">
                  <c:v>41267.416666666664</c:v>
                </c:pt>
                <c:pt idx="26110">
                  <c:v>41267.458333333336</c:v>
                </c:pt>
                <c:pt idx="26111">
                  <c:v>41267.5</c:v>
                </c:pt>
                <c:pt idx="26112">
                  <c:v>41267.541666666664</c:v>
                </c:pt>
                <c:pt idx="26113">
                  <c:v>41267.583333333336</c:v>
                </c:pt>
                <c:pt idx="26114">
                  <c:v>41267.625</c:v>
                </c:pt>
                <c:pt idx="26115">
                  <c:v>41267.666666666664</c:v>
                </c:pt>
                <c:pt idx="26116">
                  <c:v>41267.708333333336</c:v>
                </c:pt>
                <c:pt idx="26117">
                  <c:v>41267.75</c:v>
                </c:pt>
                <c:pt idx="26118">
                  <c:v>41267.791666666664</c:v>
                </c:pt>
                <c:pt idx="26119">
                  <c:v>41267.833333333336</c:v>
                </c:pt>
                <c:pt idx="26120">
                  <c:v>41267.875</c:v>
                </c:pt>
                <c:pt idx="26121">
                  <c:v>41267.916666666664</c:v>
                </c:pt>
                <c:pt idx="26122">
                  <c:v>41267.958333333336</c:v>
                </c:pt>
                <c:pt idx="26123">
                  <c:v>41268</c:v>
                </c:pt>
                <c:pt idx="26124">
                  <c:v>41268.041666666664</c:v>
                </c:pt>
                <c:pt idx="26125">
                  <c:v>41268.083333333336</c:v>
                </c:pt>
                <c:pt idx="26126">
                  <c:v>41268.125</c:v>
                </c:pt>
                <c:pt idx="26127">
                  <c:v>41268.166666666664</c:v>
                </c:pt>
                <c:pt idx="26128">
                  <c:v>41268.208333333336</c:v>
                </c:pt>
                <c:pt idx="26129">
                  <c:v>41268.25</c:v>
                </c:pt>
                <c:pt idx="26130">
                  <c:v>41268.291666666664</c:v>
                </c:pt>
                <c:pt idx="26131">
                  <c:v>41268.333333333336</c:v>
                </c:pt>
                <c:pt idx="26132">
                  <c:v>41268.375</c:v>
                </c:pt>
                <c:pt idx="26133">
                  <c:v>41268.416666666664</c:v>
                </c:pt>
                <c:pt idx="26134">
                  <c:v>41268.458333333336</c:v>
                </c:pt>
                <c:pt idx="26135">
                  <c:v>41268.5</c:v>
                </c:pt>
                <c:pt idx="26136">
                  <c:v>41268.541666666664</c:v>
                </c:pt>
                <c:pt idx="26137">
                  <c:v>41268.583333333336</c:v>
                </c:pt>
                <c:pt idx="26138">
                  <c:v>41268.625</c:v>
                </c:pt>
                <c:pt idx="26139">
                  <c:v>41268.666666666664</c:v>
                </c:pt>
                <c:pt idx="26140">
                  <c:v>41268.708333333336</c:v>
                </c:pt>
                <c:pt idx="26141">
                  <c:v>41268.75</c:v>
                </c:pt>
                <c:pt idx="26142">
                  <c:v>41268.791666666664</c:v>
                </c:pt>
                <c:pt idx="26143">
                  <c:v>41268.833333333336</c:v>
                </c:pt>
                <c:pt idx="26144">
                  <c:v>41268.875</c:v>
                </c:pt>
                <c:pt idx="26145">
                  <c:v>41268.916666666664</c:v>
                </c:pt>
                <c:pt idx="26146">
                  <c:v>41268.958333333336</c:v>
                </c:pt>
                <c:pt idx="26147">
                  <c:v>41269</c:v>
                </c:pt>
                <c:pt idx="26148">
                  <c:v>41269.041666666664</c:v>
                </c:pt>
                <c:pt idx="26149">
                  <c:v>41269.083333333336</c:v>
                </c:pt>
                <c:pt idx="26150">
                  <c:v>41269.125</c:v>
                </c:pt>
                <c:pt idx="26151">
                  <c:v>41269.166666666664</c:v>
                </c:pt>
                <c:pt idx="26152">
                  <c:v>41269.208333333336</c:v>
                </c:pt>
                <c:pt idx="26153">
                  <c:v>41269.25</c:v>
                </c:pt>
                <c:pt idx="26154">
                  <c:v>41269.291666666664</c:v>
                </c:pt>
                <c:pt idx="26155">
                  <c:v>41269.333333333336</c:v>
                </c:pt>
                <c:pt idx="26156">
                  <c:v>41269.375</c:v>
                </c:pt>
                <c:pt idx="26157">
                  <c:v>41269.416666666664</c:v>
                </c:pt>
                <c:pt idx="26158">
                  <c:v>41269.458333333336</c:v>
                </c:pt>
                <c:pt idx="26159">
                  <c:v>41269.5</c:v>
                </c:pt>
                <c:pt idx="26160">
                  <c:v>41269.541666666664</c:v>
                </c:pt>
                <c:pt idx="26161">
                  <c:v>41269.583333333336</c:v>
                </c:pt>
                <c:pt idx="26162">
                  <c:v>41269.625</c:v>
                </c:pt>
                <c:pt idx="26163">
                  <c:v>41269.666666666664</c:v>
                </c:pt>
                <c:pt idx="26164">
                  <c:v>41269.708333333336</c:v>
                </c:pt>
                <c:pt idx="26165">
                  <c:v>41269.75</c:v>
                </c:pt>
                <c:pt idx="26166">
                  <c:v>41269.791666666664</c:v>
                </c:pt>
                <c:pt idx="26167">
                  <c:v>41269.833333333336</c:v>
                </c:pt>
                <c:pt idx="26168">
                  <c:v>41269.875</c:v>
                </c:pt>
                <c:pt idx="26169">
                  <c:v>41269.916666666664</c:v>
                </c:pt>
                <c:pt idx="26170">
                  <c:v>41269.958333333336</c:v>
                </c:pt>
                <c:pt idx="26171">
                  <c:v>41270</c:v>
                </c:pt>
                <c:pt idx="26172">
                  <c:v>41270.041666666664</c:v>
                </c:pt>
                <c:pt idx="26173">
                  <c:v>41270.083333333336</c:v>
                </c:pt>
                <c:pt idx="26174">
                  <c:v>41270.125</c:v>
                </c:pt>
                <c:pt idx="26175">
                  <c:v>41270.166666666664</c:v>
                </c:pt>
                <c:pt idx="26176">
                  <c:v>41270.208333333336</c:v>
                </c:pt>
                <c:pt idx="26177">
                  <c:v>41270.25</c:v>
                </c:pt>
                <c:pt idx="26178">
                  <c:v>41270.291666666664</c:v>
                </c:pt>
                <c:pt idx="26179">
                  <c:v>41270.333333333336</c:v>
                </c:pt>
                <c:pt idx="26180">
                  <c:v>41270.375</c:v>
                </c:pt>
                <c:pt idx="26181">
                  <c:v>41270.416666666664</c:v>
                </c:pt>
                <c:pt idx="26182">
                  <c:v>41270.458333333336</c:v>
                </c:pt>
                <c:pt idx="26183">
                  <c:v>41270.5</c:v>
                </c:pt>
                <c:pt idx="26184">
                  <c:v>41270.541666666664</c:v>
                </c:pt>
                <c:pt idx="26185">
                  <c:v>41270.583333333336</c:v>
                </c:pt>
                <c:pt idx="26186">
                  <c:v>41270.625</c:v>
                </c:pt>
                <c:pt idx="26187">
                  <c:v>41270.666666666664</c:v>
                </c:pt>
                <c:pt idx="26188">
                  <c:v>41270.708333333336</c:v>
                </c:pt>
                <c:pt idx="26189">
                  <c:v>41270.75</c:v>
                </c:pt>
                <c:pt idx="26190">
                  <c:v>41270.791666666664</c:v>
                </c:pt>
                <c:pt idx="26191">
                  <c:v>41270.833333333336</c:v>
                </c:pt>
                <c:pt idx="26192">
                  <c:v>41270.875</c:v>
                </c:pt>
                <c:pt idx="26193">
                  <c:v>41270.916666666664</c:v>
                </c:pt>
                <c:pt idx="26194">
                  <c:v>41270.958333333336</c:v>
                </c:pt>
                <c:pt idx="26195">
                  <c:v>41271</c:v>
                </c:pt>
                <c:pt idx="26196">
                  <c:v>41271.041666666664</c:v>
                </c:pt>
                <c:pt idx="26197">
                  <c:v>41271.083333333336</c:v>
                </c:pt>
                <c:pt idx="26198">
                  <c:v>41271.125</c:v>
                </c:pt>
                <c:pt idx="26199">
                  <c:v>41271.166666666664</c:v>
                </c:pt>
                <c:pt idx="26200">
                  <c:v>41271.208333333336</c:v>
                </c:pt>
                <c:pt idx="26201">
                  <c:v>41271.25</c:v>
                </c:pt>
                <c:pt idx="26202">
                  <c:v>41271.291666666664</c:v>
                </c:pt>
                <c:pt idx="26203">
                  <c:v>41271.333333333336</c:v>
                </c:pt>
                <c:pt idx="26204">
                  <c:v>41271.375</c:v>
                </c:pt>
                <c:pt idx="26205">
                  <c:v>41271.416666666664</c:v>
                </c:pt>
                <c:pt idx="26206">
                  <c:v>41271.458333333336</c:v>
                </c:pt>
                <c:pt idx="26207">
                  <c:v>41271.5</c:v>
                </c:pt>
                <c:pt idx="26208">
                  <c:v>41271.541666666664</c:v>
                </c:pt>
                <c:pt idx="26209">
                  <c:v>41271.583333333336</c:v>
                </c:pt>
                <c:pt idx="26210">
                  <c:v>41271.625</c:v>
                </c:pt>
                <c:pt idx="26211">
                  <c:v>41271.666666666664</c:v>
                </c:pt>
                <c:pt idx="26212">
                  <c:v>41271.708333333336</c:v>
                </c:pt>
                <c:pt idx="26213">
                  <c:v>41271.75</c:v>
                </c:pt>
                <c:pt idx="26214">
                  <c:v>41271.791666666664</c:v>
                </c:pt>
                <c:pt idx="26215">
                  <c:v>41271.833333333336</c:v>
                </c:pt>
                <c:pt idx="26216">
                  <c:v>41271.875</c:v>
                </c:pt>
                <c:pt idx="26217">
                  <c:v>41271.916666666664</c:v>
                </c:pt>
                <c:pt idx="26218">
                  <c:v>41271.958333333336</c:v>
                </c:pt>
                <c:pt idx="26219">
                  <c:v>41272</c:v>
                </c:pt>
                <c:pt idx="26220">
                  <c:v>41272.041666666664</c:v>
                </c:pt>
                <c:pt idx="26221">
                  <c:v>41272.083333333336</c:v>
                </c:pt>
                <c:pt idx="26222">
                  <c:v>41272.125</c:v>
                </c:pt>
                <c:pt idx="26223">
                  <c:v>41272.166666666664</c:v>
                </c:pt>
                <c:pt idx="26224">
                  <c:v>41272.208333333336</c:v>
                </c:pt>
                <c:pt idx="26225">
                  <c:v>41272.25</c:v>
                </c:pt>
                <c:pt idx="26226">
                  <c:v>41272.291666666664</c:v>
                </c:pt>
                <c:pt idx="26227">
                  <c:v>41272.333333333336</c:v>
                </c:pt>
                <c:pt idx="26228">
                  <c:v>41272.375</c:v>
                </c:pt>
                <c:pt idx="26229">
                  <c:v>41272.416666666664</c:v>
                </c:pt>
                <c:pt idx="26230">
                  <c:v>41272.458333333336</c:v>
                </c:pt>
                <c:pt idx="26231">
                  <c:v>41272.5</c:v>
                </c:pt>
                <c:pt idx="26232">
                  <c:v>41272.541666666664</c:v>
                </c:pt>
                <c:pt idx="26233">
                  <c:v>41272.583333333336</c:v>
                </c:pt>
                <c:pt idx="26234">
                  <c:v>41272.625</c:v>
                </c:pt>
                <c:pt idx="26235">
                  <c:v>41272.666666666664</c:v>
                </c:pt>
                <c:pt idx="26236">
                  <c:v>41272.708333333336</c:v>
                </c:pt>
                <c:pt idx="26237">
                  <c:v>41272.75</c:v>
                </c:pt>
                <c:pt idx="26238">
                  <c:v>41272.791666666664</c:v>
                </c:pt>
                <c:pt idx="26239">
                  <c:v>41272.833333333336</c:v>
                </c:pt>
                <c:pt idx="26240">
                  <c:v>41272.875</c:v>
                </c:pt>
                <c:pt idx="26241">
                  <c:v>41272.916666666664</c:v>
                </c:pt>
                <c:pt idx="26242">
                  <c:v>41272.958333333336</c:v>
                </c:pt>
                <c:pt idx="26243">
                  <c:v>41273</c:v>
                </c:pt>
                <c:pt idx="26244">
                  <c:v>41273.041666666664</c:v>
                </c:pt>
                <c:pt idx="26245">
                  <c:v>41273.083333333336</c:v>
                </c:pt>
                <c:pt idx="26246">
                  <c:v>41273.125</c:v>
                </c:pt>
                <c:pt idx="26247">
                  <c:v>41273.166666666664</c:v>
                </c:pt>
                <c:pt idx="26248">
                  <c:v>41273.208333333336</c:v>
                </c:pt>
                <c:pt idx="26249">
                  <c:v>41273.25</c:v>
                </c:pt>
                <c:pt idx="26250">
                  <c:v>41273.291666666664</c:v>
                </c:pt>
                <c:pt idx="26251">
                  <c:v>41273.333333333336</c:v>
                </c:pt>
                <c:pt idx="26252">
                  <c:v>41273.375</c:v>
                </c:pt>
                <c:pt idx="26253">
                  <c:v>41273.416666666664</c:v>
                </c:pt>
                <c:pt idx="26254">
                  <c:v>41273.458333333336</c:v>
                </c:pt>
                <c:pt idx="26255">
                  <c:v>41273.5</c:v>
                </c:pt>
                <c:pt idx="26256">
                  <c:v>41273.541666666664</c:v>
                </c:pt>
                <c:pt idx="26257">
                  <c:v>41273.583333333336</c:v>
                </c:pt>
                <c:pt idx="26258">
                  <c:v>41273.625</c:v>
                </c:pt>
                <c:pt idx="26259">
                  <c:v>41273.666666666664</c:v>
                </c:pt>
                <c:pt idx="26260">
                  <c:v>41273.708333333336</c:v>
                </c:pt>
                <c:pt idx="26261">
                  <c:v>41273.75</c:v>
                </c:pt>
                <c:pt idx="26262">
                  <c:v>41273.791666666664</c:v>
                </c:pt>
                <c:pt idx="26263">
                  <c:v>41273.833333333336</c:v>
                </c:pt>
                <c:pt idx="26264">
                  <c:v>41273.875</c:v>
                </c:pt>
                <c:pt idx="26265">
                  <c:v>41273.916666666664</c:v>
                </c:pt>
                <c:pt idx="26266">
                  <c:v>41273.958333333336</c:v>
                </c:pt>
                <c:pt idx="26267">
                  <c:v>41274</c:v>
                </c:pt>
                <c:pt idx="26268">
                  <c:v>41274.041666666664</c:v>
                </c:pt>
                <c:pt idx="26269">
                  <c:v>41274.083333333336</c:v>
                </c:pt>
                <c:pt idx="26270">
                  <c:v>41274.125</c:v>
                </c:pt>
                <c:pt idx="26271">
                  <c:v>41274.166666666664</c:v>
                </c:pt>
                <c:pt idx="26272">
                  <c:v>41274.208333333336</c:v>
                </c:pt>
                <c:pt idx="26273">
                  <c:v>41274.25</c:v>
                </c:pt>
                <c:pt idx="26274">
                  <c:v>41274.291666666664</c:v>
                </c:pt>
                <c:pt idx="26275">
                  <c:v>41274.333333333336</c:v>
                </c:pt>
                <c:pt idx="26276">
                  <c:v>41274.375</c:v>
                </c:pt>
                <c:pt idx="26277">
                  <c:v>41274.416666666664</c:v>
                </c:pt>
                <c:pt idx="26278">
                  <c:v>41274.458333333336</c:v>
                </c:pt>
                <c:pt idx="26279">
                  <c:v>41274.5</c:v>
                </c:pt>
                <c:pt idx="26280">
                  <c:v>41274.541666666664</c:v>
                </c:pt>
                <c:pt idx="26281">
                  <c:v>41274.583333333336</c:v>
                </c:pt>
                <c:pt idx="26282">
                  <c:v>41274.625</c:v>
                </c:pt>
                <c:pt idx="26283">
                  <c:v>41274.666666666664</c:v>
                </c:pt>
                <c:pt idx="26284">
                  <c:v>41274.708333333336</c:v>
                </c:pt>
                <c:pt idx="26285">
                  <c:v>41274.75</c:v>
                </c:pt>
                <c:pt idx="26286">
                  <c:v>41274.791666666664</c:v>
                </c:pt>
                <c:pt idx="26287">
                  <c:v>41274.833333333336</c:v>
                </c:pt>
                <c:pt idx="26288">
                  <c:v>41274.875</c:v>
                </c:pt>
                <c:pt idx="26289">
                  <c:v>41274.916666666664</c:v>
                </c:pt>
                <c:pt idx="26290">
                  <c:v>41274.958333333336</c:v>
                </c:pt>
                <c:pt idx="26291">
                  <c:v>41275</c:v>
                </c:pt>
                <c:pt idx="26292">
                  <c:v>41275.041666666664</c:v>
                </c:pt>
                <c:pt idx="26293">
                  <c:v>41275.083333333336</c:v>
                </c:pt>
                <c:pt idx="26294">
                  <c:v>41275.125</c:v>
                </c:pt>
                <c:pt idx="26295">
                  <c:v>41275.166666666664</c:v>
                </c:pt>
                <c:pt idx="26296">
                  <c:v>41275.208333333336</c:v>
                </c:pt>
                <c:pt idx="26297">
                  <c:v>41275.25</c:v>
                </c:pt>
                <c:pt idx="26298">
                  <c:v>41275.291666666664</c:v>
                </c:pt>
                <c:pt idx="26299">
                  <c:v>41275.333333333336</c:v>
                </c:pt>
                <c:pt idx="26300">
                  <c:v>41275.375</c:v>
                </c:pt>
                <c:pt idx="26301">
                  <c:v>41275.416666666664</c:v>
                </c:pt>
                <c:pt idx="26302">
                  <c:v>41275.458333333336</c:v>
                </c:pt>
                <c:pt idx="26303">
                  <c:v>41275.5</c:v>
                </c:pt>
                <c:pt idx="26304">
                  <c:v>41275.541666666664</c:v>
                </c:pt>
                <c:pt idx="26305">
                  <c:v>41275.583333333336</c:v>
                </c:pt>
                <c:pt idx="26306">
                  <c:v>41275.625</c:v>
                </c:pt>
                <c:pt idx="26307">
                  <c:v>41275.666666666664</c:v>
                </c:pt>
                <c:pt idx="26308">
                  <c:v>41275.708333333336</c:v>
                </c:pt>
                <c:pt idx="26309">
                  <c:v>41275.75</c:v>
                </c:pt>
                <c:pt idx="26310">
                  <c:v>41275.791666666664</c:v>
                </c:pt>
                <c:pt idx="26311">
                  <c:v>41275.833333333336</c:v>
                </c:pt>
                <c:pt idx="26312">
                  <c:v>41275.875</c:v>
                </c:pt>
                <c:pt idx="26313">
                  <c:v>41275.916666666664</c:v>
                </c:pt>
                <c:pt idx="26314">
                  <c:v>41275.958333333336</c:v>
                </c:pt>
                <c:pt idx="26315">
                  <c:v>41276</c:v>
                </c:pt>
                <c:pt idx="26316">
                  <c:v>41276.041666666664</c:v>
                </c:pt>
                <c:pt idx="26317">
                  <c:v>41276.083333333336</c:v>
                </c:pt>
                <c:pt idx="26318">
                  <c:v>41276.125</c:v>
                </c:pt>
                <c:pt idx="26319">
                  <c:v>41276.166666666664</c:v>
                </c:pt>
                <c:pt idx="26320">
                  <c:v>41276.208333333336</c:v>
                </c:pt>
                <c:pt idx="26321">
                  <c:v>41276.25</c:v>
                </c:pt>
                <c:pt idx="26322">
                  <c:v>41276.291666666664</c:v>
                </c:pt>
                <c:pt idx="26323">
                  <c:v>41276.333333333336</c:v>
                </c:pt>
                <c:pt idx="26324">
                  <c:v>41276.375</c:v>
                </c:pt>
                <c:pt idx="26325">
                  <c:v>41276.416666666664</c:v>
                </c:pt>
                <c:pt idx="26326">
                  <c:v>41276.458333333336</c:v>
                </c:pt>
                <c:pt idx="26327">
                  <c:v>41276.5</c:v>
                </c:pt>
                <c:pt idx="26328">
                  <c:v>41276.541666666664</c:v>
                </c:pt>
                <c:pt idx="26329">
                  <c:v>41276.583333333336</c:v>
                </c:pt>
                <c:pt idx="26330">
                  <c:v>41276.625</c:v>
                </c:pt>
                <c:pt idx="26331">
                  <c:v>41276.666666666664</c:v>
                </c:pt>
                <c:pt idx="26332">
                  <c:v>41276.708333333336</c:v>
                </c:pt>
                <c:pt idx="26333">
                  <c:v>41276.75</c:v>
                </c:pt>
                <c:pt idx="26334">
                  <c:v>41276.791666666664</c:v>
                </c:pt>
                <c:pt idx="26335">
                  <c:v>41276.833333333336</c:v>
                </c:pt>
                <c:pt idx="26336">
                  <c:v>41276.875</c:v>
                </c:pt>
                <c:pt idx="26337">
                  <c:v>41276.916666666664</c:v>
                </c:pt>
                <c:pt idx="26338">
                  <c:v>41276.958333333336</c:v>
                </c:pt>
                <c:pt idx="26339">
                  <c:v>41277</c:v>
                </c:pt>
                <c:pt idx="26340">
                  <c:v>41277.041666666664</c:v>
                </c:pt>
                <c:pt idx="26341">
                  <c:v>41277.083333333336</c:v>
                </c:pt>
                <c:pt idx="26342">
                  <c:v>41277.125</c:v>
                </c:pt>
                <c:pt idx="26343">
                  <c:v>41277.166666666664</c:v>
                </c:pt>
                <c:pt idx="26344">
                  <c:v>41277.208333333336</c:v>
                </c:pt>
                <c:pt idx="26345">
                  <c:v>41277.25</c:v>
                </c:pt>
                <c:pt idx="26346">
                  <c:v>41277.291666666664</c:v>
                </c:pt>
                <c:pt idx="26347">
                  <c:v>41277.333333333336</c:v>
                </c:pt>
                <c:pt idx="26348">
                  <c:v>41277.375</c:v>
                </c:pt>
                <c:pt idx="26349">
                  <c:v>41277.416666666664</c:v>
                </c:pt>
                <c:pt idx="26350">
                  <c:v>41277.458333333336</c:v>
                </c:pt>
                <c:pt idx="26351">
                  <c:v>41277.5</c:v>
                </c:pt>
                <c:pt idx="26352">
                  <c:v>41277.541666666664</c:v>
                </c:pt>
                <c:pt idx="26353">
                  <c:v>41277.583333333336</c:v>
                </c:pt>
                <c:pt idx="26354">
                  <c:v>41277.625</c:v>
                </c:pt>
                <c:pt idx="26355">
                  <c:v>41277.666666666664</c:v>
                </c:pt>
                <c:pt idx="26356">
                  <c:v>41277.708333333336</c:v>
                </c:pt>
                <c:pt idx="26357">
                  <c:v>41277.75</c:v>
                </c:pt>
                <c:pt idx="26358">
                  <c:v>41277.791666666664</c:v>
                </c:pt>
                <c:pt idx="26359">
                  <c:v>41277.833333333336</c:v>
                </c:pt>
                <c:pt idx="26360">
                  <c:v>41277.875</c:v>
                </c:pt>
                <c:pt idx="26361">
                  <c:v>41277.916666666664</c:v>
                </c:pt>
                <c:pt idx="26362">
                  <c:v>41277.958333333336</c:v>
                </c:pt>
                <c:pt idx="26363">
                  <c:v>41278</c:v>
                </c:pt>
                <c:pt idx="26364">
                  <c:v>41278.041666666664</c:v>
                </c:pt>
                <c:pt idx="26365">
                  <c:v>41278.083333333336</c:v>
                </c:pt>
                <c:pt idx="26366">
                  <c:v>41278.125</c:v>
                </c:pt>
                <c:pt idx="26367">
                  <c:v>41278.166666666664</c:v>
                </c:pt>
                <c:pt idx="26368">
                  <c:v>41278.208333333336</c:v>
                </c:pt>
                <c:pt idx="26369">
                  <c:v>41278.25</c:v>
                </c:pt>
                <c:pt idx="26370">
                  <c:v>41278.291666666664</c:v>
                </c:pt>
                <c:pt idx="26371">
                  <c:v>41278.333333333336</c:v>
                </c:pt>
                <c:pt idx="26372">
                  <c:v>41278.375</c:v>
                </c:pt>
                <c:pt idx="26373">
                  <c:v>41278.416666666664</c:v>
                </c:pt>
                <c:pt idx="26374">
                  <c:v>41278.458333333336</c:v>
                </c:pt>
                <c:pt idx="26375">
                  <c:v>41278.5</c:v>
                </c:pt>
                <c:pt idx="26376">
                  <c:v>41278.541666666664</c:v>
                </c:pt>
                <c:pt idx="26377">
                  <c:v>41278.583333333336</c:v>
                </c:pt>
                <c:pt idx="26378">
                  <c:v>41278.625</c:v>
                </c:pt>
                <c:pt idx="26379">
                  <c:v>41278.666666666664</c:v>
                </c:pt>
                <c:pt idx="26380">
                  <c:v>41278.708333333336</c:v>
                </c:pt>
                <c:pt idx="26381">
                  <c:v>41278.75</c:v>
                </c:pt>
                <c:pt idx="26382">
                  <c:v>41278.791666666664</c:v>
                </c:pt>
                <c:pt idx="26383">
                  <c:v>41278.833333333336</c:v>
                </c:pt>
                <c:pt idx="26384">
                  <c:v>41278.875</c:v>
                </c:pt>
                <c:pt idx="26385">
                  <c:v>41278.916666666664</c:v>
                </c:pt>
                <c:pt idx="26386">
                  <c:v>41278.958333333336</c:v>
                </c:pt>
                <c:pt idx="26387">
                  <c:v>41279</c:v>
                </c:pt>
                <c:pt idx="26388">
                  <c:v>41279.041666666664</c:v>
                </c:pt>
                <c:pt idx="26389">
                  <c:v>41279.083333333336</c:v>
                </c:pt>
                <c:pt idx="26390">
                  <c:v>41279.125</c:v>
                </c:pt>
                <c:pt idx="26391">
                  <c:v>41279.166666666664</c:v>
                </c:pt>
                <c:pt idx="26392">
                  <c:v>41279.208333333336</c:v>
                </c:pt>
                <c:pt idx="26393">
                  <c:v>41279.25</c:v>
                </c:pt>
                <c:pt idx="26394">
                  <c:v>41279.291666666664</c:v>
                </c:pt>
                <c:pt idx="26395">
                  <c:v>41279.333333333336</c:v>
                </c:pt>
                <c:pt idx="26396">
                  <c:v>41279.375</c:v>
                </c:pt>
                <c:pt idx="26397">
                  <c:v>41279.416666666664</c:v>
                </c:pt>
                <c:pt idx="26398">
                  <c:v>41279.458333333336</c:v>
                </c:pt>
                <c:pt idx="26399">
                  <c:v>41279.5</c:v>
                </c:pt>
                <c:pt idx="26400">
                  <c:v>41279.541666666664</c:v>
                </c:pt>
                <c:pt idx="26401">
                  <c:v>41279.583333333336</c:v>
                </c:pt>
                <c:pt idx="26402">
                  <c:v>41279.625</c:v>
                </c:pt>
                <c:pt idx="26403">
                  <c:v>41279.666666666664</c:v>
                </c:pt>
                <c:pt idx="26404">
                  <c:v>41279.708333333336</c:v>
                </c:pt>
                <c:pt idx="26405">
                  <c:v>41279.75</c:v>
                </c:pt>
                <c:pt idx="26406">
                  <c:v>41279.791666666664</c:v>
                </c:pt>
                <c:pt idx="26407">
                  <c:v>41279.833333333336</c:v>
                </c:pt>
                <c:pt idx="26408">
                  <c:v>41279.875</c:v>
                </c:pt>
                <c:pt idx="26409">
                  <c:v>41279.916666666664</c:v>
                </c:pt>
                <c:pt idx="26410">
                  <c:v>41279.958333333336</c:v>
                </c:pt>
                <c:pt idx="26411">
                  <c:v>41280</c:v>
                </c:pt>
                <c:pt idx="26412">
                  <c:v>41280.041666666664</c:v>
                </c:pt>
                <c:pt idx="26413">
                  <c:v>41280.083333333336</c:v>
                </c:pt>
                <c:pt idx="26414">
                  <c:v>41280.125</c:v>
                </c:pt>
                <c:pt idx="26415">
                  <c:v>41280.166666666664</c:v>
                </c:pt>
                <c:pt idx="26416">
                  <c:v>41280.208333333336</c:v>
                </c:pt>
                <c:pt idx="26417">
                  <c:v>41280.25</c:v>
                </c:pt>
                <c:pt idx="26418">
                  <c:v>41280.291666666664</c:v>
                </c:pt>
                <c:pt idx="26419">
                  <c:v>41280.333333333336</c:v>
                </c:pt>
                <c:pt idx="26420">
                  <c:v>41280.375</c:v>
                </c:pt>
                <c:pt idx="26421">
                  <c:v>41280.416666666664</c:v>
                </c:pt>
                <c:pt idx="26422">
                  <c:v>41280.458333333336</c:v>
                </c:pt>
                <c:pt idx="26423">
                  <c:v>41280.5</c:v>
                </c:pt>
                <c:pt idx="26424">
                  <c:v>41280.541666666664</c:v>
                </c:pt>
                <c:pt idx="26425">
                  <c:v>41280.583333333336</c:v>
                </c:pt>
                <c:pt idx="26426">
                  <c:v>41280.625</c:v>
                </c:pt>
                <c:pt idx="26427">
                  <c:v>41280.666666666664</c:v>
                </c:pt>
                <c:pt idx="26428">
                  <c:v>41280.708333333336</c:v>
                </c:pt>
                <c:pt idx="26429">
                  <c:v>41280.75</c:v>
                </c:pt>
                <c:pt idx="26430">
                  <c:v>41280.791666666664</c:v>
                </c:pt>
                <c:pt idx="26431">
                  <c:v>41280.833333333336</c:v>
                </c:pt>
                <c:pt idx="26432">
                  <c:v>41280.875</c:v>
                </c:pt>
                <c:pt idx="26433">
                  <c:v>41280.916666666664</c:v>
                </c:pt>
                <c:pt idx="26434">
                  <c:v>41280.958333333336</c:v>
                </c:pt>
                <c:pt idx="26435">
                  <c:v>41281</c:v>
                </c:pt>
                <c:pt idx="26436">
                  <c:v>41281.041666666664</c:v>
                </c:pt>
                <c:pt idx="26437">
                  <c:v>41281.083333333336</c:v>
                </c:pt>
                <c:pt idx="26438">
                  <c:v>41281.125</c:v>
                </c:pt>
                <c:pt idx="26439">
                  <c:v>41281.166666666664</c:v>
                </c:pt>
                <c:pt idx="26440">
                  <c:v>41281.208333333336</c:v>
                </c:pt>
                <c:pt idx="26441">
                  <c:v>41281.25</c:v>
                </c:pt>
                <c:pt idx="26442">
                  <c:v>41281.291666666664</c:v>
                </c:pt>
                <c:pt idx="26443">
                  <c:v>41281.333333333336</c:v>
                </c:pt>
                <c:pt idx="26444">
                  <c:v>41281.375</c:v>
                </c:pt>
                <c:pt idx="26445">
                  <c:v>41281.416666666664</c:v>
                </c:pt>
                <c:pt idx="26446">
                  <c:v>41281.458333333336</c:v>
                </c:pt>
                <c:pt idx="26447">
                  <c:v>41281.5</c:v>
                </c:pt>
                <c:pt idx="26448">
                  <c:v>41281.541666666664</c:v>
                </c:pt>
                <c:pt idx="26449">
                  <c:v>41281.583333333336</c:v>
                </c:pt>
                <c:pt idx="26450">
                  <c:v>41281.625</c:v>
                </c:pt>
                <c:pt idx="26451">
                  <c:v>41281.666666666664</c:v>
                </c:pt>
                <c:pt idx="26452">
                  <c:v>41281.708333333336</c:v>
                </c:pt>
                <c:pt idx="26453">
                  <c:v>41281.75</c:v>
                </c:pt>
                <c:pt idx="26454">
                  <c:v>41281.791666666664</c:v>
                </c:pt>
                <c:pt idx="26455">
                  <c:v>41281.833333333336</c:v>
                </c:pt>
                <c:pt idx="26456">
                  <c:v>41281.875</c:v>
                </c:pt>
                <c:pt idx="26457">
                  <c:v>41281.916666666664</c:v>
                </c:pt>
                <c:pt idx="26458">
                  <c:v>41281.958333333336</c:v>
                </c:pt>
                <c:pt idx="26459">
                  <c:v>41282</c:v>
                </c:pt>
                <c:pt idx="26460">
                  <c:v>41282.041666666664</c:v>
                </c:pt>
                <c:pt idx="26461">
                  <c:v>41282.083333333336</c:v>
                </c:pt>
                <c:pt idx="26462">
                  <c:v>41282.125</c:v>
                </c:pt>
                <c:pt idx="26463">
                  <c:v>41282.166666666664</c:v>
                </c:pt>
                <c:pt idx="26464">
                  <c:v>41282.208333333336</c:v>
                </c:pt>
                <c:pt idx="26465">
                  <c:v>41282.25</c:v>
                </c:pt>
                <c:pt idx="26466">
                  <c:v>41282.291666666664</c:v>
                </c:pt>
                <c:pt idx="26467">
                  <c:v>41282.333333333336</c:v>
                </c:pt>
                <c:pt idx="26468">
                  <c:v>41282.375</c:v>
                </c:pt>
                <c:pt idx="26469">
                  <c:v>41282.416666666664</c:v>
                </c:pt>
                <c:pt idx="26470">
                  <c:v>41282.458333333336</c:v>
                </c:pt>
                <c:pt idx="26471">
                  <c:v>41282.5</c:v>
                </c:pt>
                <c:pt idx="26472">
                  <c:v>41282.541666666664</c:v>
                </c:pt>
                <c:pt idx="26473">
                  <c:v>41282.583333333336</c:v>
                </c:pt>
                <c:pt idx="26474">
                  <c:v>41282.625</c:v>
                </c:pt>
                <c:pt idx="26475">
                  <c:v>41282.666666666664</c:v>
                </c:pt>
                <c:pt idx="26476">
                  <c:v>41282.708333333336</c:v>
                </c:pt>
                <c:pt idx="26477">
                  <c:v>41282.75</c:v>
                </c:pt>
                <c:pt idx="26478">
                  <c:v>41282.791666666664</c:v>
                </c:pt>
                <c:pt idx="26479">
                  <c:v>41282.833333333336</c:v>
                </c:pt>
                <c:pt idx="26480">
                  <c:v>41282.875</c:v>
                </c:pt>
                <c:pt idx="26481">
                  <c:v>41282.916666666664</c:v>
                </c:pt>
                <c:pt idx="26482">
                  <c:v>41282.958333333336</c:v>
                </c:pt>
                <c:pt idx="26483">
                  <c:v>41283</c:v>
                </c:pt>
                <c:pt idx="26484">
                  <c:v>41283.041666666664</c:v>
                </c:pt>
                <c:pt idx="26485">
                  <c:v>41283.083333333336</c:v>
                </c:pt>
                <c:pt idx="26486">
                  <c:v>41283.125</c:v>
                </c:pt>
                <c:pt idx="26487">
                  <c:v>41283.166666666664</c:v>
                </c:pt>
                <c:pt idx="26488">
                  <c:v>41283.208333333336</c:v>
                </c:pt>
                <c:pt idx="26489">
                  <c:v>41283.25</c:v>
                </c:pt>
                <c:pt idx="26490">
                  <c:v>41283.291666666664</c:v>
                </c:pt>
                <c:pt idx="26491">
                  <c:v>41283.333333333336</c:v>
                </c:pt>
                <c:pt idx="26492">
                  <c:v>41283.375</c:v>
                </c:pt>
                <c:pt idx="26493">
                  <c:v>41283.416666666664</c:v>
                </c:pt>
                <c:pt idx="26494">
                  <c:v>41283.458333333336</c:v>
                </c:pt>
                <c:pt idx="26495">
                  <c:v>41283.5</c:v>
                </c:pt>
                <c:pt idx="26496">
                  <c:v>41283.541666666664</c:v>
                </c:pt>
                <c:pt idx="26497">
                  <c:v>41283.583333333336</c:v>
                </c:pt>
                <c:pt idx="26498">
                  <c:v>41283.625</c:v>
                </c:pt>
                <c:pt idx="26499">
                  <c:v>41283.666666666664</c:v>
                </c:pt>
                <c:pt idx="26500">
                  <c:v>41283.708333333336</c:v>
                </c:pt>
                <c:pt idx="26501">
                  <c:v>41283.75</c:v>
                </c:pt>
                <c:pt idx="26502">
                  <c:v>41283.791666666664</c:v>
                </c:pt>
                <c:pt idx="26503">
                  <c:v>41283.833333333336</c:v>
                </c:pt>
                <c:pt idx="26504">
                  <c:v>41283.875</c:v>
                </c:pt>
                <c:pt idx="26505">
                  <c:v>41283.916666666664</c:v>
                </c:pt>
                <c:pt idx="26506">
                  <c:v>41283.958333333336</c:v>
                </c:pt>
                <c:pt idx="26507">
                  <c:v>41284</c:v>
                </c:pt>
                <c:pt idx="26508">
                  <c:v>41284.041666666664</c:v>
                </c:pt>
                <c:pt idx="26509">
                  <c:v>41284.083333333336</c:v>
                </c:pt>
                <c:pt idx="26510">
                  <c:v>41284.125</c:v>
                </c:pt>
                <c:pt idx="26511">
                  <c:v>41284.166666666664</c:v>
                </c:pt>
                <c:pt idx="26512">
                  <c:v>41284.208333333336</c:v>
                </c:pt>
                <c:pt idx="26513">
                  <c:v>41284.25</c:v>
                </c:pt>
                <c:pt idx="26514">
                  <c:v>41284.291666666664</c:v>
                </c:pt>
                <c:pt idx="26515">
                  <c:v>41284.333333333336</c:v>
                </c:pt>
                <c:pt idx="26516">
                  <c:v>41284.375</c:v>
                </c:pt>
                <c:pt idx="26517">
                  <c:v>41284.416666666664</c:v>
                </c:pt>
                <c:pt idx="26518">
                  <c:v>41284.458333333336</c:v>
                </c:pt>
                <c:pt idx="26519">
                  <c:v>41284.5</c:v>
                </c:pt>
                <c:pt idx="26520">
                  <c:v>41284.541666666664</c:v>
                </c:pt>
                <c:pt idx="26521">
                  <c:v>41284.583333333336</c:v>
                </c:pt>
                <c:pt idx="26522">
                  <c:v>41284.625</c:v>
                </c:pt>
                <c:pt idx="26523">
                  <c:v>41284.666666666664</c:v>
                </c:pt>
                <c:pt idx="26524">
                  <c:v>41284.708333333336</c:v>
                </c:pt>
                <c:pt idx="26525">
                  <c:v>41284.75</c:v>
                </c:pt>
                <c:pt idx="26526">
                  <c:v>41284.791666666664</c:v>
                </c:pt>
                <c:pt idx="26527">
                  <c:v>41284.833333333336</c:v>
                </c:pt>
                <c:pt idx="26528">
                  <c:v>41284.875</c:v>
                </c:pt>
                <c:pt idx="26529">
                  <c:v>41284.916666666664</c:v>
                </c:pt>
                <c:pt idx="26530">
                  <c:v>41284.958333333336</c:v>
                </c:pt>
                <c:pt idx="26531">
                  <c:v>41285</c:v>
                </c:pt>
                <c:pt idx="26532">
                  <c:v>41285.041666666664</c:v>
                </c:pt>
                <c:pt idx="26533">
                  <c:v>41285.083333333336</c:v>
                </c:pt>
                <c:pt idx="26534">
                  <c:v>41285.125</c:v>
                </c:pt>
                <c:pt idx="26535">
                  <c:v>41285.166666666664</c:v>
                </c:pt>
                <c:pt idx="26536">
                  <c:v>41285.208333333336</c:v>
                </c:pt>
                <c:pt idx="26537">
                  <c:v>41285.25</c:v>
                </c:pt>
                <c:pt idx="26538">
                  <c:v>41285.291666666664</c:v>
                </c:pt>
                <c:pt idx="26539">
                  <c:v>41285.333333333336</c:v>
                </c:pt>
                <c:pt idx="26540">
                  <c:v>41285.375</c:v>
                </c:pt>
                <c:pt idx="26541">
                  <c:v>41285.416666666664</c:v>
                </c:pt>
                <c:pt idx="26542">
                  <c:v>41285.458333333336</c:v>
                </c:pt>
                <c:pt idx="26543">
                  <c:v>41285.5</c:v>
                </c:pt>
                <c:pt idx="26544">
                  <c:v>41285.541666666664</c:v>
                </c:pt>
                <c:pt idx="26545">
                  <c:v>41285.583333333336</c:v>
                </c:pt>
                <c:pt idx="26546">
                  <c:v>41285.625</c:v>
                </c:pt>
                <c:pt idx="26547">
                  <c:v>41285.666666666664</c:v>
                </c:pt>
                <c:pt idx="26548">
                  <c:v>41285.708333333336</c:v>
                </c:pt>
                <c:pt idx="26549">
                  <c:v>41285.75</c:v>
                </c:pt>
                <c:pt idx="26550">
                  <c:v>41285.791666666664</c:v>
                </c:pt>
                <c:pt idx="26551">
                  <c:v>41285.833333333336</c:v>
                </c:pt>
                <c:pt idx="26552">
                  <c:v>41285.875</c:v>
                </c:pt>
                <c:pt idx="26553">
                  <c:v>41285.916666666664</c:v>
                </c:pt>
                <c:pt idx="26554">
                  <c:v>41285.958333333336</c:v>
                </c:pt>
                <c:pt idx="26555">
                  <c:v>41286</c:v>
                </c:pt>
                <c:pt idx="26556">
                  <c:v>41286.041666666664</c:v>
                </c:pt>
                <c:pt idx="26557">
                  <c:v>41286.083333333336</c:v>
                </c:pt>
                <c:pt idx="26558">
                  <c:v>41286.125</c:v>
                </c:pt>
                <c:pt idx="26559">
                  <c:v>41286.166666666664</c:v>
                </c:pt>
                <c:pt idx="26560">
                  <c:v>41286.208333333336</c:v>
                </c:pt>
                <c:pt idx="26561">
                  <c:v>41286.25</c:v>
                </c:pt>
                <c:pt idx="26562">
                  <c:v>41286.291666666664</c:v>
                </c:pt>
                <c:pt idx="26563">
                  <c:v>41286.333333333336</c:v>
                </c:pt>
                <c:pt idx="26564">
                  <c:v>41286.375</c:v>
                </c:pt>
                <c:pt idx="26565">
                  <c:v>41286.416666666664</c:v>
                </c:pt>
                <c:pt idx="26566">
                  <c:v>41286.458333333336</c:v>
                </c:pt>
                <c:pt idx="26567">
                  <c:v>41286.5</c:v>
                </c:pt>
                <c:pt idx="26568">
                  <c:v>41286.541666666664</c:v>
                </c:pt>
                <c:pt idx="26569">
                  <c:v>41286.583333333336</c:v>
                </c:pt>
                <c:pt idx="26570">
                  <c:v>41286.625</c:v>
                </c:pt>
                <c:pt idx="26571">
                  <c:v>41286.666666666664</c:v>
                </c:pt>
                <c:pt idx="26572">
                  <c:v>41286.708333333336</c:v>
                </c:pt>
                <c:pt idx="26573">
                  <c:v>41286.75</c:v>
                </c:pt>
                <c:pt idx="26574">
                  <c:v>41286.791666666664</c:v>
                </c:pt>
                <c:pt idx="26575">
                  <c:v>41286.833333333336</c:v>
                </c:pt>
                <c:pt idx="26576">
                  <c:v>41286.875</c:v>
                </c:pt>
                <c:pt idx="26577">
                  <c:v>41286.916666666664</c:v>
                </c:pt>
                <c:pt idx="26578">
                  <c:v>41286.958333333336</c:v>
                </c:pt>
                <c:pt idx="26579">
                  <c:v>41287</c:v>
                </c:pt>
                <c:pt idx="26580">
                  <c:v>41287.041666666664</c:v>
                </c:pt>
                <c:pt idx="26581">
                  <c:v>41287.083333333336</c:v>
                </c:pt>
                <c:pt idx="26582">
                  <c:v>41287.125</c:v>
                </c:pt>
                <c:pt idx="26583">
                  <c:v>41287.166666666664</c:v>
                </c:pt>
                <c:pt idx="26584">
                  <c:v>41287.208333333336</c:v>
                </c:pt>
                <c:pt idx="26585">
                  <c:v>41287.25</c:v>
                </c:pt>
                <c:pt idx="26586">
                  <c:v>41287.291666666664</c:v>
                </c:pt>
                <c:pt idx="26587">
                  <c:v>41287.333333333336</c:v>
                </c:pt>
                <c:pt idx="26588">
                  <c:v>41287.375</c:v>
                </c:pt>
                <c:pt idx="26589">
                  <c:v>41287.416666666664</c:v>
                </c:pt>
                <c:pt idx="26590">
                  <c:v>41287.458333333336</c:v>
                </c:pt>
                <c:pt idx="26591">
                  <c:v>41287.5</c:v>
                </c:pt>
                <c:pt idx="26592">
                  <c:v>41287.541666666664</c:v>
                </c:pt>
                <c:pt idx="26593">
                  <c:v>41287.583333333336</c:v>
                </c:pt>
                <c:pt idx="26594">
                  <c:v>41287.625</c:v>
                </c:pt>
                <c:pt idx="26595">
                  <c:v>41287.666666666664</c:v>
                </c:pt>
                <c:pt idx="26596">
                  <c:v>41287.708333333336</c:v>
                </c:pt>
                <c:pt idx="26597">
                  <c:v>41287.75</c:v>
                </c:pt>
                <c:pt idx="26598">
                  <c:v>41287.791666666664</c:v>
                </c:pt>
                <c:pt idx="26599">
                  <c:v>41287.833333333336</c:v>
                </c:pt>
                <c:pt idx="26600">
                  <c:v>41287.875</c:v>
                </c:pt>
                <c:pt idx="26601">
                  <c:v>41287.916666666664</c:v>
                </c:pt>
                <c:pt idx="26602">
                  <c:v>41287.958333333336</c:v>
                </c:pt>
                <c:pt idx="26603">
                  <c:v>41288</c:v>
                </c:pt>
                <c:pt idx="26604">
                  <c:v>41288.041666666664</c:v>
                </c:pt>
                <c:pt idx="26605">
                  <c:v>41288.083333333336</c:v>
                </c:pt>
                <c:pt idx="26606">
                  <c:v>41288.125</c:v>
                </c:pt>
                <c:pt idx="26607">
                  <c:v>41288.166666666664</c:v>
                </c:pt>
                <c:pt idx="26608">
                  <c:v>41288.208333333336</c:v>
                </c:pt>
                <c:pt idx="26609">
                  <c:v>41288.25</c:v>
                </c:pt>
                <c:pt idx="26610">
                  <c:v>41288.291666666664</c:v>
                </c:pt>
                <c:pt idx="26611">
                  <c:v>41288.333333333336</c:v>
                </c:pt>
                <c:pt idx="26612">
                  <c:v>41288.375</c:v>
                </c:pt>
                <c:pt idx="26613">
                  <c:v>41288.416666666664</c:v>
                </c:pt>
                <c:pt idx="26614">
                  <c:v>41288.458333333336</c:v>
                </c:pt>
                <c:pt idx="26615">
                  <c:v>41288.5</c:v>
                </c:pt>
                <c:pt idx="26616">
                  <c:v>41288.541666666664</c:v>
                </c:pt>
                <c:pt idx="26617">
                  <c:v>41288.583333333336</c:v>
                </c:pt>
                <c:pt idx="26618">
                  <c:v>41288.625</c:v>
                </c:pt>
                <c:pt idx="26619">
                  <c:v>41288.666666666664</c:v>
                </c:pt>
                <c:pt idx="26620">
                  <c:v>41288.708333333336</c:v>
                </c:pt>
                <c:pt idx="26621">
                  <c:v>41288.75</c:v>
                </c:pt>
                <c:pt idx="26622">
                  <c:v>41288.791666666664</c:v>
                </c:pt>
                <c:pt idx="26623">
                  <c:v>41288.833333333336</c:v>
                </c:pt>
                <c:pt idx="26624">
                  <c:v>41288.875</c:v>
                </c:pt>
                <c:pt idx="26625">
                  <c:v>41288.916666666664</c:v>
                </c:pt>
                <c:pt idx="26626">
                  <c:v>41288.958333333336</c:v>
                </c:pt>
                <c:pt idx="26627">
                  <c:v>41289</c:v>
                </c:pt>
                <c:pt idx="26628">
                  <c:v>41289.041666666664</c:v>
                </c:pt>
                <c:pt idx="26629">
                  <c:v>41289.083333333336</c:v>
                </c:pt>
                <c:pt idx="26630">
                  <c:v>41289.125</c:v>
                </c:pt>
                <c:pt idx="26631">
                  <c:v>41289.166666666664</c:v>
                </c:pt>
                <c:pt idx="26632">
                  <c:v>41289.208333333336</c:v>
                </c:pt>
                <c:pt idx="26633">
                  <c:v>41289.25</c:v>
                </c:pt>
                <c:pt idx="26634">
                  <c:v>41289.291666666664</c:v>
                </c:pt>
                <c:pt idx="26635">
                  <c:v>41289.333333333336</c:v>
                </c:pt>
                <c:pt idx="26636">
                  <c:v>41289.375</c:v>
                </c:pt>
                <c:pt idx="26637">
                  <c:v>41289.416666666664</c:v>
                </c:pt>
                <c:pt idx="26638">
                  <c:v>41289.458333333336</c:v>
                </c:pt>
                <c:pt idx="26639">
                  <c:v>41289.5</c:v>
                </c:pt>
                <c:pt idx="26640">
                  <c:v>41289.541666666664</c:v>
                </c:pt>
                <c:pt idx="26641">
                  <c:v>41289.583333333336</c:v>
                </c:pt>
                <c:pt idx="26642">
                  <c:v>41289.625</c:v>
                </c:pt>
                <c:pt idx="26643">
                  <c:v>41289.666666666664</c:v>
                </c:pt>
                <c:pt idx="26644">
                  <c:v>41289.708333333336</c:v>
                </c:pt>
                <c:pt idx="26645">
                  <c:v>41289.75</c:v>
                </c:pt>
                <c:pt idx="26646">
                  <c:v>41289.791666666664</c:v>
                </c:pt>
                <c:pt idx="26647">
                  <c:v>41289.833333333336</c:v>
                </c:pt>
                <c:pt idx="26648">
                  <c:v>41289.875</c:v>
                </c:pt>
                <c:pt idx="26649">
                  <c:v>41289.916666666664</c:v>
                </c:pt>
                <c:pt idx="26650">
                  <c:v>41289.958333333336</c:v>
                </c:pt>
                <c:pt idx="26651">
                  <c:v>41290</c:v>
                </c:pt>
                <c:pt idx="26652">
                  <c:v>41290.041666666664</c:v>
                </c:pt>
                <c:pt idx="26653">
                  <c:v>41290.083333333336</c:v>
                </c:pt>
                <c:pt idx="26654">
                  <c:v>41290.125</c:v>
                </c:pt>
                <c:pt idx="26655">
                  <c:v>41290.166666666664</c:v>
                </c:pt>
                <c:pt idx="26656">
                  <c:v>41290.208333333336</c:v>
                </c:pt>
                <c:pt idx="26657">
                  <c:v>41290.25</c:v>
                </c:pt>
                <c:pt idx="26658">
                  <c:v>41290.291666666664</c:v>
                </c:pt>
                <c:pt idx="26659">
                  <c:v>41290.333333333336</c:v>
                </c:pt>
                <c:pt idx="26660">
                  <c:v>41290.375</c:v>
                </c:pt>
                <c:pt idx="26661">
                  <c:v>41290.416666666664</c:v>
                </c:pt>
                <c:pt idx="26662">
                  <c:v>41290.458333333336</c:v>
                </c:pt>
                <c:pt idx="26663">
                  <c:v>41290.5</c:v>
                </c:pt>
                <c:pt idx="26664">
                  <c:v>41290.541666666664</c:v>
                </c:pt>
                <c:pt idx="26665">
                  <c:v>41290.583333333336</c:v>
                </c:pt>
                <c:pt idx="26666">
                  <c:v>41290.625</c:v>
                </c:pt>
                <c:pt idx="26667">
                  <c:v>41290.666666666664</c:v>
                </c:pt>
                <c:pt idx="26668">
                  <c:v>41290.708333333336</c:v>
                </c:pt>
                <c:pt idx="26669">
                  <c:v>41290.75</c:v>
                </c:pt>
                <c:pt idx="26670">
                  <c:v>41290.791666666664</c:v>
                </c:pt>
                <c:pt idx="26671">
                  <c:v>41290.833333333336</c:v>
                </c:pt>
                <c:pt idx="26672">
                  <c:v>41290.875</c:v>
                </c:pt>
                <c:pt idx="26673">
                  <c:v>41290.916666666664</c:v>
                </c:pt>
                <c:pt idx="26674">
                  <c:v>41290.958333333336</c:v>
                </c:pt>
                <c:pt idx="26675">
                  <c:v>41291</c:v>
                </c:pt>
                <c:pt idx="26676">
                  <c:v>41291.041666666664</c:v>
                </c:pt>
                <c:pt idx="26677">
                  <c:v>41291.083333333336</c:v>
                </c:pt>
                <c:pt idx="26678">
                  <c:v>41291.125</c:v>
                </c:pt>
                <c:pt idx="26679">
                  <c:v>41291.166666666664</c:v>
                </c:pt>
                <c:pt idx="26680">
                  <c:v>41291.208333333336</c:v>
                </c:pt>
                <c:pt idx="26681">
                  <c:v>41291.25</c:v>
                </c:pt>
                <c:pt idx="26682">
                  <c:v>41291.291666666664</c:v>
                </c:pt>
                <c:pt idx="26683">
                  <c:v>41291.333333333336</c:v>
                </c:pt>
                <c:pt idx="26684">
                  <c:v>41291.375</c:v>
                </c:pt>
                <c:pt idx="26685">
                  <c:v>41291.416666666664</c:v>
                </c:pt>
                <c:pt idx="26686">
                  <c:v>41291.458333333336</c:v>
                </c:pt>
                <c:pt idx="26687">
                  <c:v>41291.5</c:v>
                </c:pt>
                <c:pt idx="26688">
                  <c:v>41291.541666666664</c:v>
                </c:pt>
                <c:pt idx="26689">
                  <c:v>41291.583333333336</c:v>
                </c:pt>
                <c:pt idx="26690">
                  <c:v>41291.625</c:v>
                </c:pt>
                <c:pt idx="26691">
                  <c:v>41291.666666666664</c:v>
                </c:pt>
                <c:pt idx="26692">
                  <c:v>41291.708333333336</c:v>
                </c:pt>
                <c:pt idx="26693">
                  <c:v>41291.75</c:v>
                </c:pt>
                <c:pt idx="26694">
                  <c:v>41291.791666666664</c:v>
                </c:pt>
                <c:pt idx="26695">
                  <c:v>41291.833333333336</c:v>
                </c:pt>
                <c:pt idx="26696">
                  <c:v>41291.875</c:v>
                </c:pt>
                <c:pt idx="26697">
                  <c:v>41291.916666666664</c:v>
                </c:pt>
                <c:pt idx="26698">
                  <c:v>41291.958333333336</c:v>
                </c:pt>
                <c:pt idx="26699">
                  <c:v>41292</c:v>
                </c:pt>
                <c:pt idx="26700">
                  <c:v>41292.041666666664</c:v>
                </c:pt>
                <c:pt idx="26701">
                  <c:v>41292.083333333336</c:v>
                </c:pt>
                <c:pt idx="26702">
                  <c:v>41292.125</c:v>
                </c:pt>
                <c:pt idx="26703">
                  <c:v>41292.166666666664</c:v>
                </c:pt>
                <c:pt idx="26704">
                  <c:v>41292.208333333336</c:v>
                </c:pt>
                <c:pt idx="26705">
                  <c:v>41292.25</c:v>
                </c:pt>
                <c:pt idx="26706">
                  <c:v>41292.291666666664</c:v>
                </c:pt>
                <c:pt idx="26707">
                  <c:v>41292.333333333336</c:v>
                </c:pt>
                <c:pt idx="26708">
                  <c:v>41292.375</c:v>
                </c:pt>
                <c:pt idx="26709">
                  <c:v>41292.416666666664</c:v>
                </c:pt>
                <c:pt idx="26710">
                  <c:v>41292.458333333336</c:v>
                </c:pt>
                <c:pt idx="26711">
                  <c:v>41292.5</c:v>
                </c:pt>
                <c:pt idx="26712">
                  <c:v>41292.541666666664</c:v>
                </c:pt>
                <c:pt idx="26713">
                  <c:v>41292.583333333336</c:v>
                </c:pt>
                <c:pt idx="26714">
                  <c:v>41292.625</c:v>
                </c:pt>
                <c:pt idx="26715">
                  <c:v>41292.666666666664</c:v>
                </c:pt>
                <c:pt idx="26716">
                  <c:v>41292.708333333336</c:v>
                </c:pt>
                <c:pt idx="26717">
                  <c:v>41292.75</c:v>
                </c:pt>
                <c:pt idx="26718">
                  <c:v>41292.791666666664</c:v>
                </c:pt>
                <c:pt idx="26719">
                  <c:v>41292.833333333336</c:v>
                </c:pt>
                <c:pt idx="26720">
                  <c:v>41292.875</c:v>
                </c:pt>
                <c:pt idx="26721">
                  <c:v>41292.916666666664</c:v>
                </c:pt>
                <c:pt idx="26722">
                  <c:v>41292.958333333336</c:v>
                </c:pt>
                <c:pt idx="26723">
                  <c:v>41293</c:v>
                </c:pt>
                <c:pt idx="26724">
                  <c:v>41293.041666666664</c:v>
                </c:pt>
                <c:pt idx="26725">
                  <c:v>41293.083333333336</c:v>
                </c:pt>
                <c:pt idx="26726">
                  <c:v>41293.125</c:v>
                </c:pt>
                <c:pt idx="26727">
                  <c:v>41293.166666666664</c:v>
                </c:pt>
                <c:pt idx="26728">
                  <c:v>41293.208333333336</c:v>
                </c:pt>
                <c:pt idx="26729">
                  <c:v>41293.25</c:v>
                </c:pt>
                <c:pt idx="26730">
                  <c:v>41293.291666666664</c:v>
                </c:pt>
                <c:pt idx="26731">
                  <c:v>41293.333333333336</c:v>
                </c:pt>
                <c:pt idx="26732">
                  <c:v>41293.375</c:v>
                </c:pt>
                <c:pt idx="26733">
                  <c:v>41293.416666666664</c:v>
                </c:pt>
                <c:pt idx="26734">
                  <c:v>41293.458333333336</c:v>
                </c:pt>
                <c:pt idx="26735">
                  <c:v>41293.5</c:v>
                </c:pt>
                <c:pt idx="26736">
                  <c:v>41293.541666666664</c:v>
                </c:pt>
                <c:pt idx="26737">
                  <c:v>41293.583333333336</c:v>
                </c:pt>
                <c:pt idx="26738">
                  <c:v>41293.625</c:v>
                </c:pt>
                <c:pt idx="26739">
                  <c:v>41293.666666666664</c:v>
                </c:pt>
                <c:pt idx="26740">
                  <c:v>41293.708333333336</c:v>
                </c:pt>
                <c:pt idx="26741">
                  <c:v>41293.75</c:v>
                </c:pt>
                <c:pt idx="26742">
                  <c:v>41293.791666666664</c:v>
                </c:pt>
                <c:pt idx="26743">
                  <c:v>41293.833333333336</c:v>
                </c:pt>
                <c:pt idx="26744">
                  <c:v>41293.875</c:v>
                </c:pt>
                <c:pt idx="26745">
                  <c:v>41293.916666666664</c:v>
                </c:pt>
                <c:pt idx="26746">
                  <c:v>41293.958333333336</c:v>
                </c:pt>
                <c:pt idx="26747">
                  <c:v>41294</c:v>
                </c:pt>
                <c:pt idx="26748">
                  <c:v>41294.041666666664</c:v>
                </c:pt>
                <c:pt idx="26749">
                  <c:v>41294.083333333336</c:v>
                </c:pt>
                <c:pt idx="26750">
                  <c:v>41294.125</c:v>
                </c:pt>
                <c:pt idx="26751">
                  <c:v>41294.166666666664</c:v>
                </c:pt>
                <c:pt idx="26752">
                  <c:v>41294.208333333336</c:v>
                </c:pt>
                <c:pt idx="26753">
                  <c:v>41294.25</c:v>
                </c:pt>
                <c:pt idx="26754">
                  <c:v>41294.291666666664</c:v>
                </c:pt>
                <c:pt idx="26755">
                  <c:v>41294.333333333336</c:v>
                </c:pt>
                <c:pt idx="26756">
                  <c:v>41294.375</c:v>
                </c:pt>
                <c:pt idx="26757">
                  <c:v>41294.416666666664</c:v>
                </c:pt>
                <c:pt idx="26758">
                  <c:v>41294.458333333336</c:v>
                </c:pt>
                <c:pt idx="26759">
                  <c:v>41294.5</c:v>
                </c:pt>
                <c:pt idx="26760">
                  <c:v>41294.541666666664</c:v>
                </c:pt>
                <c:pt idx="26761">
                  <c:v>41294.583333333336</c:v>
                </c:pt>
                <c:pt idx="26762">
                  <c:v>41294.625</c:v>
                </c:pt>
                <c:pt idx="26763">
                  <c:v>41294.666666666664</c:v>
                </c:pt>
                <c:pt idx="26764">
                  <c:v>41294.708333333336</c:v>
                </c:pt>
                <c:pt idx="26765">
                  <c:v>41294.75</c:v>
                </c:pt>
                <c:pt idx="26766">
                  <c:v>41294.791666666664</c:v>
                </c:pt>
                <c:pt idx="26767">
                  <c:v>41294.833333333336</c:v>
                </c:pt>
                <c:pt idx="26768">
                  <c:v>41294.875</c:v>
                </c:pt>
                <c:pt idx="26769">
                  <c:v>41294.916666666664</c:v>
                </c:pt>
                <c:pt idx="26770">
                  <c:v>41294.958333333336</c:v>
                </c:pt>
                <c:pt idx="26771">
                  <c:v>41295</c:v>
                </c:pt>
                <c:pt idx="26772">
                  <c:v>41295.041666666664</c:v>
                </c:pt>
                <c:pt idx="26773">
                  <c:v>41295.083333333336</c:v>
                </c:pt>
                <c:pt idx="26774">
                  <c:v>41295.125</c:v>
                </c:pt>
                <c:pt idx="26775">
                  <c:v>41295.166666666664</c:v>
                </c:pt>
                <c:pt idx="26776">
                  <c:v>41295.208333333336</c:v>
                </c:pt>
                <c:pt idx="26777">
                  <c:v>41295.25</c:v>
                </c:pt>
                <c:pt idx="26778">
                  <c:v>41295.291666666664</c:v>
                </c:pt>
                <c:pt idx="26779">
                  <c:v>41295.333333333336</c:v>
                </c:pt>
                <c:pt idx="26780">
                  <c:v>41295.375</c:v>
                </c:pt>
                <c:pt idx="26781">
                  <c:v>41295.416666666664</c:v>
                </c:pt>
                <c:pt idx="26782">
                  <c:v>41295.458333333336</c:v>
                </c:pt>
                <c:pt idx="26783">
                  <c:v>41295.5</c:v>
                </c:pt>
                <c:pt idx="26784">
                  <c:v>41295.541666666664</c:v>
                </c:pt>
                <c:pt idx="26785">
                  <c:v>41295.583333333336</c:v>
                </c:pt>
                <c:pt idx="26786">
                  <c:v>41295.625</c:v>
                </c:pt>
                <c:pt idx="26787">
                  <c:v>41295.666666666664</c:v>
                </c:pt>
                <c:pt idx="26788">
                  <c:v>41295.708333333336</c:v>
                </c:pt>
                <c:pt idx="26789">
                  <c:v>41295.75</c:v>
                </c:pt>
                <c:pt idx="26790">
                  <c:v>41295.791666666664</c:v>
                </c:pt>
                <c:pt idx="26791">
                  <c:v>41295.833333333336</c:v>
                </c:pt>
                <c:pt idx="26792">
                  <c:v>41295.875</c:v>
                </c:pt>
                <c:pt idx="26793">
                  <c:v>41295.916666666664</c:v>
                </c:pt>
                <c:pt idx="26794">
                  <c:v>41295.958333333336</c:v>
                </c:pt>
                <c:pt idx="26795">
                  <c:v>41296</c:v>
                </c:pt>
                <c:pt idx="26796">
                  <c:v>41296.041666666664</c:v>
                </c:pt>
                <c:pt idx="26797">
                  <c:v>41296.083333333336</c:v>
                </c:pt>
                <c:pt idx="26798">
                  <c:v>41296.125</c:v>
                </c:pt>
                <c:pt idx="26799">
                  <c:v>41296.166666666664</c:v>
                </c:pt>
                <c:pt idx="26800">
                  <c:v>41296.208333333336</c:v>
                </c:pt>
                <c:pt idx="26801">
                  <c:v>41296.25</c:v>
                </c:pt>
                <c:pt idx="26802">
                  <c:v>41296.291666666664</c:v>
                </c:pt>
                <c:pt idx="26803">
                  <c:v>41296.333333333336</c:v>
                </c:pt>
                <c:pt idx="26804">
                  <c:v>41296.375</c:v>
                </c:pt>
                <c:pt idx="26805">
                  <c:v>41296.416666666664</c:v>
                </c:pt>
                <c:pt idx="26806">
                  <c:v>41296.458333333336</c:v>
                </c:pt>
                <c:pt idx="26807">
                  <c:v>41296.5</c:v>
                </c:pt>
                <c:pt idx="26808">
                  <c:v>41296.541666666664</c:v>
                </c:pt>
                <c:pt idx="26809">
                  <c:v>41296.583333333336</c:v>
                </c:pt>
                <c:pt idx="26810">
                  <c:v>41296.625</c:v>
                </c:pt>
                <c:pt idx="26811">
                  <c:v>41296.666666666664</c:v>
                </c:pt>
                <c:pt idx="26812">
                  <c:v>41296.708333333336</c:v>
                </c:pt>
                <c:pt idx="26813">
                  <c:v>41296.75</c:v>
                </c:pt>
                <c:pt idx="26814">
                  <c:v>41296.791666666664</c:v>
                </c:pt>
                <c:pt idx="26815">
                  <c:v>41296.833333333336</c:v>
                </c:pt>
                <c:pt idx="26816">
                  <c:v>41296.875</c:v>
                </c:pt>
                <c:pt idx="26817">
                  <c:v>41296.916666666664</c:v>
                </c:pt>
                <c:pt idx="26818">
                  <c:v>41296.958333333336</c:v>
                </c:pt>
                <c:pt idx="26819">
                  <c:v>41297</c:v>
                </c:pt>
                <c:pt idx="26820">
                  <c:v>41297.041666666664</c:v>
                </c:pt>
                <c:pt idx="26821">
                  <c:v>41297.083333333336</c:v>
                </c:pt>
                <c:pt idx="26822">
                  <c:v>41297.125</c:v>
                </c:pt>
                <c:pt idx="26823">
                  <c:v>41297.166666666664</c:v>
                </c:pt>
                <c:pt idx="26824">
                  <c:v>41297.208333333336</c:v>
                </c:pt>
                <c:pt idx="26825">
                  <c:v>41297.25</c:v>
                </c:pt>
                <c:pt idx="26826">
                  <c:v>41297.291666666664</c:v>
                </c:pt>
                <c:pt idx="26827">
                  <c:v>41297.333333333336</c:v>
                </c:pt>
                <c:pt idx="26828">
                  <c:v>41297.375</c:v>
                </c:pt>
                <c:pt idx="26829">
                  <c:v>41297.416666666664</c:v>
                </c:pt>
                <c:pt idx="26830">
                  <c:v>41297.458333333336</c:v>
                </c:pt>
                <c:pt idx="26831">
                  <c:v>41297.5</c:v>
                </c:pt>
                <c:pt idx="26832">
                  <c:v>41297.541666666664</c:v>
                </c:pt>
                <c:pt idx="26833">
                  <c:v>41297.583333333336</c:v>
                </c:pt>
                <c:pt idx="26834">
                  <c:v>41297.625</c:v>
                </c:pt>
                <c:pt idx="26835">
                  <c:v>41297.666666666664</c:v>
                </c:pt>
                <c:pt idx="26836">
                  <c:v>41297.708333333336</c:v>
                </c:pt>
                <c:pt idx="26837">
                  <c:v>41297.75</c:v>
                </c:pt>
                <c:pt idx="26838">
                  <c:v>41297.791666666664</c:v>
                </c:pt>
                <c:pt idx="26839">
                  <c:v>41297.833333333336</c:v>
                </c:pt>
                <c:pt idx="26840">
                  <c:v>41297.875</c:v>
                </c:pt>
                <c:pt idx="26841">
                  <c:v>41297.916666666664</c:v>
                </c:pt>
                <c:pt idx="26842">
                  <c:v>41297.958333333336</c:v>
                </c:pt>
                <c:pt idx="26843">
                  <c:v>41298</c:v>
                </c:pt>
                <c:pt idx="26844">
                  <c:v>41298.041666666664</c:v>
                </c:pt>
                <c:pt idx="26845">
                  <c:v>41298.083333333336</c:v>
                </c:pt>
                <c:pt idx="26846">
                  <c:v>41298.125</c:v>
                </c:pt>
                <c:pt idx="26847">
                  <c:v>41298.166666666664</c:v>
                </c:pt>
                <c:pt idx="26848">
                  <c:v>41298.208333333336</c:v>
                </c:pt>
                <c:pt idx="26849">
                  <c:v>41298.25</c:v>
                </c:pt>
                <c:pt idx="26850">
                  <c:v>41298.291666666664</c:v>
                </c:pt>
                <c:pt idx="26851">
                  <c:v>41298.333333333336</c:v>
                </c:pt>
                <c:pt idx="26852">
                  <c:v>41298.375</c:v>
                </c:pt>
                <c:pt idx="26853">
                  <c:v>41298.416666666664</c:v>
                </c:pt>
                <c:pt idx="26854">
                  <c:v>41298.458333333336</c:v>
                </c:pt>
                <c:pt idx="26855">
                  <c:v>41298.5</c:v>
                </c:pt>
                <c:pt idx="26856">
                  <c:v>41298.541666666664</c:v>
                </c:pt>
                <c:pt idx="26857">
                  <c:v>41298.583333333336</c:v>
                </c:pt>
                <c:pt idx="26858">
                  <c:v>41298.625</c:v>
                </c:pt>
                <c:pt idx="26859">
                  <c:v>41298.666666666664</c:v>
                </c:pt>
                <c:pt idx="26860">
                  <c:v>41298.708333333336</c:v>
                </c:pt>
                <c:pt idx="26861">
                  <c:v>41298.75</c:v>
                </c:pt>
                <c:pt idx="26862">
                  <c:v>41298.791666666664</c:v>
                </c:pt>
                <c:pt idx="26863">
                  <c:v>41298.833333333336</c:v>
                </c:pt>
                <c:pt idx="26864">
                  <c:v>41298.875</c:v>
                </c:pt>
                <c:pt idx="26865">
                  <c:v>41298.916666666664</c:v>
                </c:pt>
                <c:pt idx="26866">
                  <c:v>41298.958333333336</c:v>
                </c:pt>
                <c:pt idx="26867">
                  <c:v>41299</c:v>
                </c:pt>
                <c:pt idx="26868">
                  <c:v>41299.041666666664</c:v>
                </c:pt>
                <c:pt idx="26869">
                  <c:v>41299.083333333336</c:v>
                </c:pt>
                <c:pt idx="26870">
                  <c:v>41299.125</c:v>
                </c:pt>
                <c:pt idx="26871">
                  <c:v>41299.166666666664</c:v>
                </c:pt>
                <c:pt idx="26872">
                  <c:v>41299.208333333336</c:v>
                </c:pt>
                <c:pt idx="26873">
                  <c:v>41299.25</c:v>
                </c:pt>
                <c:pt idx="26874">
                  <c:v>41299.291666666664</c:v>
                </c:pt>
                <c:pt idx="26875">
                  <c:v>41299.333333333336</c:v>
                </c:pt>
                <c:pt idx="26876">
                  <c:v>41299.375</c:v>
                </c:pt>
                <c:pt idx="26877">
                  <c:v>41299.416666666664</c:v>
                </c:pt>
                <c:pt idx="26878">
                  <c:v>41299.458333333336</c:v>
                </c:pt>
                <c:pt idx="26879">
                  <c:v>41299.5</c:v>
                </c:pt>
                <c:pt idx="26880">
                  <c:v>41299.541666666664</c:v>
                </c:pt>
                <c:pt idx="26881">
                  <c:v>41299.583333333336</c:v>
                </c:pt>
                <c:pt idx="26882">
                  <c:v>41299.625</c:v>
                </c:pt>
                <c:pt idx="26883">
                  <c:v>41299.666666666664</c:v>
                </c:pt>
                <c:pt idx="26884">
                  <c:v>41299.708333333336</c:v>
                </c:pt>
                <c:pt idx="26885">
                  <c:v>41299.75</c:v>
                </c:pt>
                <c:pt idx="26886">
                  <c:v>41299.791666666664</c:v>
                </c:pt>
                <c:pt idx="26887">
                  <c:v>41299.833333333336</c:v>
                </c:pt>
                <c:pt idx="26888">
                  <c:v>41299.875</c:v>
                </c:pt>
                <c:pt idx="26889">
                  <c:v>41299.916666666664</c:v>
                </c:pt>
                <c:pt idx="26890">
                  <c:v>41299.958333333336</c:v>
                </c:pt>
                <c:pt idx="26891">
                  <c:v>41300</c:v>
                </c:pt>
                <c:pt idx="26892">
                  <c:v>41300.041666666664</c:v>
                </c:pt>
                <c:pt idx="26893">
                  <c:v>41300.083333333336</c:v>
                </c:pt>
                <c:pt idx="26894">
                  <c:v>41300.125</c:v>
                </c:pt>
                <c:pt idx="26895">
                  <c:v>41300.166666666664</c:v>
                </c:pt>
                <c:pt idx="26896">
                  <c:v>41300.208333333336</c:v>
                </c:pt>
                <c:pt idx="26897">
                  <c:v>41300.25</c:v>
                </c:pt>
                <c:pt idx="26898">
                  <c:v>41300.291666666664</c:v>
                </c:pt>
                <c:pt idx="26899">
                  <c:v>41300.333333333336</c:v>
                </c:pt>
                <c:pt idx="26900">
                  <c:v>41300.375</c:v>
                </c:pt>
                <c:pt idx="26901">
                  <c:v>41300.416666666664</c:v>
                </c:pt>
                <c:pt idx="26902">
                  <c:v>41300.458333333336</c:v>
                </c:pt>
                <c:pt idx="26903">
                  <c:v>41300.5</c:v>
                </c:pt>
                <c:pt idx="26904">
                  <c:v>41300.541666666664</c:v>
                </c:pt>
                <c:pt idx="26905">
                  <c:v>41300.583333333336</c:v>
                </c:pt>
                <c:pt idx="26906">
                  <c:v>41300.625</c:v>
                </c:pt>
                <c:pt idx="26907">
                  <c:v>41300.666666666664</c:v>
                </c:pt>
                <c:pt idx="26908">
                  <c:v>41300.708333333336</c:v>
                </c:pt>
                <c:pt idx="26909">
                  <c:v>41300.75</c:v>
                </c:pt>
                <c:pt idx="26910">
                  <c:v>41300.791666666664</c:v>
                </c:pt>
                <c:pt idx="26911">
                  <c:v>41300.833333333336</c:v>
                </c:pt>
                <c:pt idx="26912">
                  <c:v>41300.875</c:v>
                </c:pt>
                <c:pt idx="26913">
                  <c:v>41300.916666666664</c:v>
                </c:pt>
                <c:pt idx="26914">
                  <c:v>41300.958333333336</c:v>
                </c:pt>
                <c:pt idx="26915">
                  <c:v>41301</c:v>
                </c:pt>
                <c:pt idx="26916">
                  <c:v>41301.041666666664</c:v>
                </c:pt>
                <c:pt idx="26917">
                  <c:v>41301.083333333336</c:v>
                </c:pt>
                <c:pt idx="26918">
                  <c:v>41301.125</c:v>
                </c:pt>
                <c:pt idx="26919">
                  <c:v>41301.166666666664</c:v>
                </c:pt>
                <c:pt idx="26920">
                  <c:v>41301.208333333336</c:v>
                </c:pt>
                <c:pt idx="26921">
                  <c:v>41301.25</c:v>
                </c:pt>
                <c:pt idx="26922">
                  <c:v>41301.291666666664</c:v>
                </c:pt>
                <c:pt idx="26923">
                  <c:v>41301.333333333336</c:v>
                </c:pt>
                <c:pt idx="26924">
                  <c:v>41301.375</c:v>
                </c:pt>
                <c:pt idx="26925">
                  <c:v>41301.416666666664</c:v>
                </c:pt>
                <c:pt idx="26926">
                  <c:v>41301.458333333336</c:v>
                </c:pt>
                <c:pt idx="26927">
                  <c:v>41301.5</c:v>
                </c:pt>
                <c:pt idx="26928">
                  <c:v>41301.541666666664</c:v>
                </c:pt>
                <c:pt idx="26929">
                  <c:v>41301.583333333336</c:v>
                </c:pt>
                <c:pt idx="26930">
                  <c:v>41301.625</c:v>
                </c:pt>
                <c:pt idx="26931">
                  <c:v>41301.666666666664</c:v>
                </c:pt>
                <c:pt idx="26932">
                  <c:v>41301.708333333336</c:v>
                </c:pt>
                <c:pt idx="26933">
                  <c:v>41301.75</c:v>
                </c:pt>
                <c:pt idx="26934">
                  <c:v>41301.791666666664</c:v>
                </c:pt>
                <c:pt idx="26935">
                  <c:v>41301.833333333336</c:v>
                </c:pt>
                <c:pt idx="26936">
                  <c:v>41301.875</c:v>
                </c:pt>
                <c:pt idx="26937">
                  <c:v>41301.916666666664</c:v>
                </c:pt>
                <c:pt idx="26938">
                  <c:v>41301.958333333336</c:v>
                </c:pt>
                <c:pt idx="26939">
                  <c:v>41302</c:v>
                </c:pt>
                <c:pt idx="26940">
                  <c:v>41302.041666666664</c:v>
                </c:pt>
                <c:pt idx="26941">
                  <c:v>41302.083333333336</c:v>
                </c:pt>
                <c:pt idx="26942">
                  <c:v>41302.125</c:v>
                </c:pt>
                <c:pt idx="26943">
                  <c:v>41302.166666666664</c:v>
                </c:pt>
                <c:pt idx="26944">
                  <c:v>41302.208333333336</c:v>
                </c:pt>
                <c:pt idx="26945">
                  <c:v>41302.25</c:v>
                </c:pt>
                <c:pt idx="26946">
                  <c:v>41302.291666666664</c:v>
                </c:pt>
                <c:pt idx="26947">
                  <c:v>41302.333333333336</c:v>
                </c:pt>
                <c:pt idx="26948">
                  <c:v>41302.375</c:v>
                </c:pt>
                <c:pt idx="26949">
                  <c:v>41302.416666666664</c:v>
                </c:pt>
                <c:pt idx="26950">
                  <c:v>41302.458333333336</c:v>
                </c:pt>
                <c:pt idx="26951">
                  <c:v>41302.5</c:v>
                </c:pt>
                <c:pt idx="26952">
                  <c:v>41302.541666666664</c:v>
                </c:pt>
                <c:pt idx="26953">
                  <c:v>41302.583333333336</c:v>
                </c:pt>
                <c:pt idx="26954">
                  <c:v>41302.625</c:v>
                </c:pt>
                <c:pt idx="26955">
                  <c:v>41302.666666666664</c:v>
                </c:pt>
                <c:pt idx="26956">
                  <c:v>41302.708333333336</c:v>
                </c:pt>
                <c:pt idx="26957">
                  <c:v>41302.75</c:v>
                </c:pt>
                <c:pt idx="26958">
                  <c:v>41302.791666666664</c:v>
                </c:pt>
                <c:pt idx="26959">
                  <c:v>41302.833333333336</c:v>
                </c:pt>
                <c:pt idx="26960">
                  <c:v>41302.875</c:v>
                </c:pt>
                <c:pt idx="26961">
                  <c:v>41302.916666666664</c:v>
                </c:pt>
                <c:pt idx="26962">
                  <c:v>41302.958333333336</c:v>
                </c:pt>
                <c:pt idx="26963">
                  <c:v>41303</c:v>
                </c:pt>
                <c:pt idx="26964">
                  <c:v>41303.041666666664</c:v>
                </c:pt>
                <c:pt idx="26965">
                  <c:v>41303.083333333336</c:v>
                </c:pt>
                <c:pt idx="26966">
                  <c:v>41303.125</c:v>
                </c:pt>
                <c:pt idx="26967">
                  <c:v>41303.166666666664</c:v>
                </c:pt>
                <c:pt idx="26968">
                  <c:v>41303.208333333336</c:v>
                </c:pt>
                <c:pt idx="26969">
                  <c:v>41303.25</c:v>
                </c:pt>
                <c:pt idx="26970">
                  <c:v>41303.291666666664</c:v>
                </c:pt>
                <c:pt idx="26971">
                  <c:v>41303.333333333336</c:v>
                </c:pt>
                <c:pt idx="26972">
                  <c:v>41303.375</c:v>
                </c:pt>
                <c:pt idx="26973">
                  <c:v>41303.416666666664</c:v>
                </c:pt>
                <c:pt idx="26974">
                  <c:v>41303.458333333336</c:v>
                </c:pt>
                <c:pt idx="26975">
                  <c:v>41303.5</c:v>
                </c:pt>
                <c:pt idx="26976">
                  <c:v>41303.541666666664</c:v>
                </c:pt>
                <c:pt idx="26977">
                  <c:v>41303.583333333336</c:v>
                </c:pt>
                <c:pt idx="26978">
                  <c:v>41303.625</c:v>
                </c:pt>
                <c:pt idx="26979">
                  <c:v>41303.666666666664</c:v>
                </c:pt>
                <c:pt idx="26980">
                  <c:v>41303.708333333336</c:v>
                </c:pt>
                <c:pt idx="26981">
                  <c:v>41303.75</c:v>
                </c:pt>
                <c:pt idx="26982">
                  <c:v>41303.791666666664</c:v>
                </c:pt>
                <c:pt idx="26983">
                  <c:v>41303.833333333336</c:v>
                </c:pt>
                <c:pt idx="26984">
                  <c:v>41303.875</c:v>
                </c:pt>
                <c:pt idx="26985">
                  <c:v>41303.916666666664</c:v>
                </c:pt>
                <c:pt idx="26986">
                  <c:v>41303.958333333336</c:v>
                </c:pt>
                <c:pt idx="26987">
                  <c:v>41304</c:v>
                </c:pt>
                <c:pt idx="26988">
                  <c:v>41304.041666666664</c:v>
                </c:pt>
                <c:pt idx="26989">
                  <c:v>41304.083333333336</c:v>
                </c:pt>
                <c:pt idx="26990">
                  <c:v>41304.125</c:v>
                </c:pt>
                <c:pt idx="26991">
                  <c:v>41304.166666666664</c:v>
                </c:pt>
                <c:pt idx="26992">
                  <c:v>41304.208333333336</c:v>
                </c:pt>
                <c:pt idx="26993">
                  <c:v>41304.25</c:v>
                </c:pt>
                <c:pt idx="26994">
                  <c:v>41304.291666666664</c:v>
                </c:pt>
                <c:pt idx="26995">
                  <c:v>41304.333333333336</c:v>
                </c:pt>
                <c:pt idx="26996">
                  <c:v>41304.375</c:v>
                </c:pt>
                <c:pt idx="26997">
                  <c:v>41304.416666666664</c:v>
                </c:pt>
                <c:pt idx="26998">
                  <c:v>41304.458333333336</c:v>
                </c:pt>
                <c:pt idx="26999">
                  <c:v>41304.5</c:v>
                </c:pt>
                <c:pt idx="27000">
                  <c:v>41304.541666666664</c:v>
                </c:pt>
                <c:pt idx="27001">
                  <c:v>41304.583333333336</c:v>
                </c:pt>
                <c:pt idx="27002">
                  <c:v>41304.625</c:v>
                </c:pt>
                <c:pt idx="27003">
                  <c:v>41304.666666666664</c:v>
                </c:pt>
                <c:pt idx="27004">
                  <c:v>41304.708333333336</c:v>
                </c:pt>
                <c:pt idx="27005">
                  <c:v>41304.75</c:v>
                </c:pt>
                <c:pt idx="27006">
                  <c:v>41304.791666666664</c:v>
                </c:pt>
                <c:pt idx="27007">
                  <c:v>41304.833333333336</c:v>
                </c:pt>
                <c:pt idx="27008">
                  <c:v>41304.875</c:v>
                </c:pt>
                <c:pt idx="27009">
                  <c:v>41304.916666666664</c:v>
                </c:pt>
                <c:pt idx="27010">
                  <c:v>41304.958333333336</c:v>
                </c:pt>
                <c:pt idx="27011">
                  <c:v>41305</c:v>
                </c:pt>
                <c:pt idx="27012">
                  <c:v>41305.041666666664</c:v>
                </c:pt>
                <c:pt idx="27013">
                  <c:v>41305.083333333336</c:v>
                </c:pt>
                <c:pt idx="27014">
                  <c:v>41305.125</c:v>
                </c:pt>
                <c:pt idx="27015">
                  <c:v>41305.166666666664</c:v>
                </c:pt>
                <c:pt idx="27016">
                  <c:v>41305.208333333336</c:v>
                </c:pt>
                <c:pt idx="27017">
                  <c:v>41305.25</c:v>
                </c:pt>
                <c:pt idx="27018">
                  <c:v>41305.291666666664</c:v>
                </c:pt>
                <c:pt idx="27019">
                  <c:v>41305.333333333336</c:v>
                </c:pt>
                <c:pt idx="27020">
                  <c:v>41305.375</c:v>
                </c:pt>
                <c:pt idx="27021">
                  <c:v>41305.416666666664</c:v>
                </c:pt>
                <c:pt idx="27022">
                  <c:v>41305.458333333336</c:v>
                </c:pt>
                <c:pt idx="27023">
                  <c:v>41305.5</c:v>
                </c:pt>
                <c:pt idx="27024">
                  <c:v>41305.541666666664</c:v>
                </c:pt>
                <c:pt idx="27025">
                  <c:v>41305.583333333336</c:v>
                </c:pt>
                <c:pt idx="27026">
                  <c:v>41305.625</c:v>
                </c:pt>
                <c:pt idx="27027">
                  <c:v>41305.666666666664</c:v>
                </c:pt>
                <c:pt idx="27028">
                  <c:v>41305.708333333336</c:v>
                </c:pt>
                <c:pt idx="27029">
                  <c:v>41305.75</c:v>
                </c:pt>
                <c:pt idx="27030">
                  <c:v>41305.791666666664</c:v>
                </c:pt>
                <c:pt idx="27031">
                  <c:v>41305.833333333336</c:v>
                </c:pt>
                <c:pt idx="27032">
                  <c:v>41305.875</c:v>
                </c:pt>
                <c:pt idx="27033">
                  <c:v>41305.916666666664</c:v>
                </c:pt>
                <c:pt idx="27034">
                  <c:v>41305.958333333336</c:v>
                </c:pt>
                <c:pt idx="27035">
                  <c:v>41306</c:v>
                </c:pt>
                <c:pt idx="27036">
                  <c:v>41306.041666666664</c:v>
                </c:pt>
                <c:pt idx="27037">
                  <c:v>41306.083333333336</c:v>
                </c:pt>
                <c:pt idx="27038">
                  <c:v>41306.125</c:v>
                </c:pt>
                <c:pt idx="27039">
                  <c:v>41306.166666666664</c:v>
                </c:pt>
                <c:pt idx="27040">
                  <c:v>41306.208333333336</c:v>
                </c:pt>
                <c:pt idx="27041">
                  <c:v>41306.25</c:v>
                </c:pt>
                <c:pt idx="27042">
                  <c:v>41306.291666666664</c:v>
                </c:pt>
                <c:pt idx="27043">
                  <c:v>41306.333333333336</c:v>
                </c:pt>
                <c:pt idx="27044">
                  <c:v>41306.375</c:v>
                </c:pt>
                <c:pt idx="27045">
                  <c:v>41306.416666666664</c:v>
                </c:pt>
                <c:pt idx="27046">
                  <c:v>41306.458333333336</c:v>
                </c:pt>
                <c:pt idx="27047">
                  <c:v>41306.5</c:v>
                </c:pt>
                <c:pt idx="27048">
                  <c:v>41306.541666666664</c:v>
                </c:pt>
                <c:pt idx="27049">
                  <c:v>41306.583333333336</c:v>
                </c:pt>
                <c:pt idx="27050">
                  <c:v>41306.625</c:v>
                </c:pt>
                <c:pt idx="27051">
                  <c:v>41306.666666666664</c:v>
                </c:pt>
                <c:pt idx="27052">
                  <c:v>41306.708333333336</c:v>
                </c:pt>
                <c:pt idx="27053">
                  <c:v>41306.75</c:v>
                </c:pt>
                <c:pt idx="27054">
                  <c:v>41306.791666666664</c:v>
                </c:pt>
                <c:pt idx="27055">
                  <c:v>41306.833333333336</c:v>
                </c:pt>
                <c:pt idx="27056">
                  <c:v>41306.875</c:v>
                </c:pt>
                <c:pt idx="27057">
                  <c:v>41306.916666666664</c:v>
                </c:pt>
                <c:pt idx="27058">
                  <c:v>41306.958333333336</c:v>
                </c:pt>
                <c:pt idx="27059">
                  <c:v>41307</c:v>
                </c:pt>
                <c:pt idx="27060">
                  <c:v>41307.041666666664</c:v>
                </c:pt>
                <c:pt idx="27061">
                  <c:v>41307.083333333336</c:v>
                </c:pt>
                <c:pt idx="27062">
                  <c:v>41307.125</c:v>
                </c:pt>
                <c:pt idx="27063">
                  <c:v>41307.166666666664</c:v>
                </c:pt>
                <c:pt idx="27064">
                  <c:v>41307.208333333336</c:v>
                </c:pt>
                <c:pt idx="27065">
                  <c:v>41307.25</c:v>
                </c:pt>
                <c:pt idx="27066">
                  <c:v>41307.291666666664</c:v>
                </c:pt>
                <c:pt idx="27067">
                  <c:v>41307.333333333336</c:v>
                </c:pt>
                <c:pt idx="27068">
                  <c:v>41307.375</c:v>
                </c:pt>
                <c:pt idx="27069">
                  <c:v>41307.416666666664</c:v>
                </c:pt>
                <c:pt idx="27070">
                  <c:v>41307.458333333336</c:v>
                </c:pt>
                <c:pt idx="27071">
                  <c:v>41307.5</c:v>
                </c:pt>
                <c:pt idx="27072">
                  <c:v>41307.541666666664</c:v>
                </c:pt>
                <c:pt idx="27073">
                  <c:v>41307.583333333336</c:v>
                </c:pt>
                <c:pt idx="27074">
                  <c:v>41307.625</c:v>
                </c:pt>
                <c:pt idx="27075">
                  <c:v>41307.666666666664</c:v>
                </c:pt>
                <c:pt idx="27076">
                  <c:v>41307.708333333336</c:v>
                </c:pt>
                <c:pt idx="27077">
                  <c:v>41307.75</c:v>
                </c:pt>
                <c:pt idx="27078">
                  <c:v>41307.791666666664</c:v>
                </c:pt>
                <c:pt idx="27079">
                  <c:v>41307.833333333336</c:v>
                </c:pt>
                <c:pt idx="27080">
                  <c:v>41307.875</c:v>
                </c:pt>
                <c:pt idx="27081">
                  <c:v>41307.916666666664</c:v>
                </c:pt>
                <c:pt idx="27082">
                  <c:v>41307.958333333336</c:v>
                </c:pt>
                <c:pt idx="27083">
                  <c:v>41308</c:v>
                </c:pt>
                <c:pt idx="27084">
                  <c:v>41308.041666666664</c:v>
                </c:pt>
                <c:pt idx="27085">
                  <c:v>41308.083333333336</c:v>
                </c:pt>
                <c:pt idx="27086">
                  <c:v>41308.125</c:v>
                </c:pt>
                <c:pt idx="27087">
                  <c:v>41308.166666666664</c:v>
                </c:pt>
                <c:pt idx="27088">
                  <c:v>41308.208333333336</c:v>
                </c:pt>
                <c:pt idx="27089">
                  <c:v>41308.25</c:v>
                </c:pt>
                <c:pt idx="27090">
                  <c:v>41308.291666666664</c:v>
                </c:pt>
                <c:pt idx="27091">
                  <c:v>41308.333333333336</c:v>
                </c:pt>
                <c:pt idx="27092">
                  <c:v>41308.375</c:v>
                </c:pt>
                <c:pt idx="27093">
                  <c:v>41308.416666666664</c:v>
                </c:pt>
                <c:pt idx="27094">
                  <c:v>41308.458333333336</c:v>
                </c:pt>
                <c:pt idx="27095">
                  <c:v>41308.5</c:v>
                </c:pt>
                <c:pt idx="27096">
                  <c:v>41308.541666666664</c:v>
                </c:pt>
                <c:pt idx="27097">
                  <c:v>41308.583333333336</c:v>
                </c:pt>
                <c:pt idx="27098">
                  <c:v>41308.625</c:v>
                </c:pt>
                <c:pt idx="27099">
                  <c:v>41308.666666666664</c:v>
                </c:pt>
                <c:pt idx="27100">
                  <c:v>41308.708333333336</c:v>
                </c:pt>
                <c:pt idx="27101">
                  <c:v>41308.75</c:v>
                </c:pt>
                <c:pt idx="27102">
                  <c:v>41308.791666666664</c:v>
                </c:pt>
                <c:pt idx="27103">
                  <c:v>41308.833333333336</c:v>
                </c:pt>
                <c:pt idx="27104">
                  <c:v>41308.875</c:v>
                </c:pt>
                <c:pt idx="27105">
                  <c:v>41308.916666666664</c:v>
                </c:pt>
                <c:pt idx="27106">
                  <c:v>41308.958333333336</c:v>
                </c:pt>
                <c:pt idx="27107">
                  <c:v>41309</c:v>
                </c:pt>
                <c:pt idx="27108">
                  <c:v>41309.041666666664</c:v>
                </c:pt>
                <c:pt idx="27109">
                  <c:v>41309.083333333336</c:v>
                </c:pt>
                <c:pt idx="27110">
                  <c:v>41309.125</c:v>
                </c:pt>
                <c:pt idx="27111">
                  <c:v>41309.166666666664</c:v>
                </c:pt>
                <c:pt idx="27112">
                  <c:v>41309.208333333336</c:v>
                </c:pt>
                <c:pt idx="27113">
                  <c:v>41309.25</c:v>
                </c:pt>
                <c:pt idx="27114">
                  <c:v>41309.291666666664</c:v>
                </c:pt>
                <c:pt idx="27115">
                  <c:v>41309.333333333336</c:v>
                </c:pt>
                <c:pt idx="27116">
                  <c:v>41309.375</c:v>
                </c:pt>
                <c:pt idx="27117">
                  <c:v>41309.416666666664</c:v>
                </c:pt>
                <c:pt idx="27118">
                  <c:v>41309.458333333336</c:v>
                </c:pt>
                <c:pt idx="27119">
                  <c:v>41309.5</c:v>
                </c:pt>
                <c:pt idx="27120">
                  <c:v>41309.541666666664</c:v>
                </c:pt>
                <c:pt idx="27121">
                  <c:v>41309.583333333336</c:v>
                </c:pt>
                <c:pt idx="27122">
                  <c:v>41309.625</c:v>
                </c:pt>
                <c:pt idx="27123">
                  <c:v>41309.666666666664</c:v>
                </c:pt>
                <c:pt idx="27124">
                  <c:v>41309.708333333336</c:v>
                </c:pt>
                <c:pt idx="27125">
                  <c:v>41309.75</c:v>
                </c:pt>
                <c:pt idx="27126">
                  <c:v>41309.791666666664</c:v>
                </c:pt>
                <c:pt idx="27127">
                  <c:v>41309.833333333336</c:v>
                </c:pt>
                <c:pt idx="27128">
                  <c:v>41309.875</c:v>
                </c:pt>
                <c:pt idx="27129">
                  <c:v>41309.916666666664</c:v>
                </c:pt>
                <c:pt idx="27130">
                  <c:v>41309.958333333336</c:v>
                </c:pt>
                <c:pt idx="27131">
                  <c:v>41310</c:v>
                </c:pt>
                <c:pt idx="27132">
                  <c:v>41310.041666666664</c:v>
                </c:pt>
                <c:pt idx="27133">
                  <c:v>41310.083333333336</c:v>
                </c:pt>
                <c:pt idx="27134">
                  <c:v>41310.125</c:v>
                </c:pt>
                <c:pt idx="27135">
                  <c:v>41310.166666666664</c:v>
                </c:pt>
                <c:pt idx="27136">
                  <c:v>41310.208333333336</c:v>
                </c:pt>
                <c:pt idx="27137">
                  <c:v>41310.25</c:v>
                </c:pt>
                <c:pt idx="27138">
                  <c:v>41310.291666666664</c:v>
                </c:pt>
                <c:pt idx="27139">
                  <c:v>41310.333333333336</c:v>
                </c:pt>
                <c:pt idx="27140">
                  <c:v>41310.375</c:v>
                </c:pt>
                <c:pt idx="27141">
                  <c:v>41310.416666666664</c:v>
                </c:pt>
                <c:pt idx="27142">
                  <c:v>41310.458333333336</c:v>
                </c:pt>
                <c:pt idx="27143">
                  <c:v>41310.5</c:v>
                </c:pt>
                <c:pt idx="27144">
                  <c:v>41310.541666666664</c:v>
                </c:pt>
                <c:pt idx="27145">
                  <c:v>41310.583333333336</c:v>
                </c:pt>
                <c:pt idx="27146">
                  <c:v>41310.625</c:v>
                </c:pt>
                <c:pt idx="27147">
                  <c:v>41310.666666666664</c:v>
                </c:pt>
                <c:pt idx="27148">
                  <c:v>41310.708333333336</c:v>
                </c:pt>
                <c:pt idx="27149">
                  <c:v>41310.75</c:v>
                </c:pt>
                <c:pt idx="27150">
                  <c:v>41310.791666666664</c:v>
                </c:pt>
                <c:pt idx="27151">
                  <c:v>41310.833333333336</c:v>
                </c:pt>
                <c:pt idx="27152">
                  <c:v>41310.875</c:v>
                </c:pt>
                <c:pt idx="27153">
                  <c:v>41310.916666666664</c:v>
                </c:pt>
                <c:pt idx="27154">
                  <c:v>41310.958333333336</c:v>
                </c:pt>
                <c:pt idx="27155">
                  <c:v>41311</c:v>
                </c:pt>
                <c:pt idx="27156">
                  <c:v>41311.041666666664</c:v>
                </c:pt>
                <c:pt idx="27157">
                  <c:v>41311.083333333336</c:v>
                </c:pt>
                <c:pt idx="27158">
                  <c:v>41311.125</c:v>
                </c:pt>
                <c:pt idx="27159">
                  <c:v>41311.166666666664</c:v>
                </c:pt>
                <c:pt idx="27160">
                  <c:v>41311.208333333336</c:v>
                </c:pt>
                <c:pt idx="27161">
                  <c:v>41311.25</c:v>
                </c:pt>
                <c:pt idx="27162">
                  <c:v>41311.291666666664</c:v>
                </c:pt>
                <c:pt idx="27163">
                  <c:v>41311.333333333336</c:v>
                </c:pt>
                <c:pt idx="27164">
                  <c:v>41311.375</c:v>
                </c:pt>
                <c:pt idx="27165">
                  <c:v>41311.416666666664</c:v>
                </c:pt>
                <c:pt idx="27166">
                  <c:v>41311.458333333336</c:v>
                </c:pt>
                <c:pt idx="27167">
                  <c:v>41311.5</c:v>
                </c:pt>
                <c:pt idx="27168">
                  <c:v>41311.541666666664</c:v>
                </c:pt>
                <c:pt idx="27169">
                  <c:v>41311.583333333336</c:v>
                </c:pt>
                <c:pt idx="27170">
                  <c:v>41311.625</c:v>
                </c:pt>
                <c:pt idx="27171">
                  <c:v>41311.666666666664</c:v>
                </c:pt>
                <c:pt idx="27172">
                  <c:v>41311.708333333336</c:v>
                </c:pt>
                <c:pt idx="27173">
                  <c:v>41311.75</c:v>
                </c:pt>
                <c:pt idx="27174">
                  <c:v>41311.791666666664</c:v>
                </c:pt>
                <c:pt idx="27175">
                  <c:v>41311.833333333336</c:v>
                </c:pt>
                <c:pt idx="27176">
                  <c:v>41311.875</c:v>
                </c:pt>
                <c:pt idx="27177">
                  <c:v>41311.916666666664</c:v>
                </c:pt>
                <c:pt idx="27178">
                  <c:v>41311.958333333336</c:v>
                </c:pt>
                <c:pt idx="27179">
                  <c:v>41312</c:v>
                </c:pt>
                <c:pt idx="27180">
                  <c:v>41312.041666666664</c:v>
                </c:pt>
                <c:pt idx="27181">
                  <c:v>41312.083333333336</c:v>
                </c:pt>
                <c:pt idx="27182">
                  <c:v>41312.125</c:v>
                </c:pt>
                <c:pt idx="27183">
                  <c:v>41312.166666666664</c:v>
                </c:pt>
                <c:pt idx="27184">
                  <c:v>41312.208333333336</c:v>
                </c:pt>
                <c:pt idx="27185">
                  <c:v>41312.25</c:v>
                </c:pt>
                <c:pt idx="27186">
                  <c:v>41312.291666666664</c:v>
                </c:pt>
                <c:pt idx="27187">
                  <c:v>41312.333333333336</c:v>
                </c:pt>
                <c:pt idx="27188">
                  <c:v>41312.375</c:v>
                </c:pt>
                <c:pt idx="27189">
                  <c:v>41312.416666666664</c:v>
                </c:pt>
                <c:pt idx="27190">
                  <c:v>41312.458333333336</c:v>
                </c:pt>
                <c:pt idx="27191">
                  <c:v>41312.5</c:v>
                </c:pt>
                <c:pt idx="27192">
                  <c:v>41312.541666666664</c:v>
                </c:pt>
                <c:pt idx="27193">
                  <c:v>41312.583333333336</c:v>
                </c:pt>
                <c:pt idx="27194">
                  <c:v>41312.625</c:v>
                </c:pt>
                <c:pt idx="27195">
                  <c:v>41312.708333333336</c:v>
                </c:pt>
                <c:pt idx="27196">
                  <c:v>41312.75</c:v>
                </c:pt>
                <c:pt idx="27197">
                  <c:v>41312.791666666664</c:v>
                </c:pt>
                <c:pt idx="27198">
                  <c:v>41312.833333333336</c:v>
                </c:pt>
                <c:pt idx="27199">
                  <c:v>41312.875</c:v>
                </c:pt>
                <c:pt idx="27200">
                  <c:v>41312.916666666664</c:v>
                </c:pt>
                <c:pt idx="27201">
                  <c:v>41312.958333333336</c:v>
                </c:pt>
                <c:pt idx="27202">
                  <c:v>41313</c:v>
                </c:pt>
                <c:pt idx="27203">
                  <c:v>41313.041666666664</c:v>
                </c:pt>
                <c:pt idx="27204">
                  <c:v>41313.083333333336</c:v>
                </c:pt>
                <c:pt idx="27205">
                  <c:v>41313.125</c:v>
                </c:pt>
                <c:pt idx="27206">
                  <c:v>41313.166666666664</c:v>
                </c:pt>
                <c:pt idx="27207">
                  <c:v>41313.208333333336</c:v>
                </c:pt>
                <c:pt idx="27208">
                  <c:v>41313.25</c:v>
                </c:pt>
                <c:pt idx="27209">
                  <c:v>41313.291666666664</c:v>
                </c:pt>
                <c:pt idx="27210">
                  <c:v>41313.333333333336</c:v>
                </c:pt>
                <c:pt idx="27211">
                  <c:v>41313.375</c:v>
                </c:pt>
                <c:pt idx="27212">
                  <c:v>41313.416666666664</c:v>
                </c:pt>
                <c:pt idx="27213">
                  <c:v>41313.458333333336</c:v>
                </c:pt>
                <c:pt idx="27214">
                  <c:v>41313.5</c:v>
                </c:pt>
                <c:pt idx="27215">
                  <c:v>41313.541666666664</c:v>
                </c:pt>
                <c:pt idx="27216">
                  <c:v>41313.583333333336</c:v>
                </c:pt>
                <c:pt idx="27217">
                  <c:v>41313.625</c:v>
                </c:pt>
                <c:pt idx="27218">
                  <c:v>41313.666666666664</c:v>
                </c:pt>
                <c:pt idx="27219">
                  <c:v>41313.708333333336</c:v>
                </c:pt>
                <c:pt idx="27220">
                  <c:v>41313.75</c:v>
                </c:pt>
                <c:pt idx="27221">
                  <c:v>41313.791666666664</c:v>
                </c:pt>
                <c:pt idx="27222">
                  <c:v>41313.833333333336</c:v>
                </c:pt>
                <c:pt idx="27223">
                  <c:v>41313.875</c:v>
                </c:pt>
                <c:pt idx="27224">
                  <c:v>41313.916666666664</c:v>
                </c:pt>
                <c:pt idx="27225">
                  <c:v>41313.958333333336</c:v>
                </c:pt>
                <c:pt idx="27226">
                  <c:v>41314</c:v>
                </c:pt>
                <c:pt idx="27227">
                  <c:v>41314.041666666664</c:v>
                </c:pt>
                <c:pt idx="27228">
                  <c:v>41314.083333333336</c:v>
                </c:pt>
                <c:pt idx="27229">
                  <c:v>41314.125</c:v>
                </c:pt>
                <c:pt idx="27230">
                  <c:v>41314.166666666664</c:v>
                </c:pt>
                <c:pt idx="27231">
                  <c:v>41314.208333333336</c:v>
                </c:pt>
                <c:pt idx="27232">
                  <c:v>41314.25</c:v>
                </c:pt>
                <c:pt idx="27233">
                  <c:v>41314.291666666664</c:v>
                </c:pt>
                <c:pt idx="27234">
                  <c:v>41314.333333333336</c:v>
                </c:pt>
                <c:pt idx="27235">
                  <c:v>41314.375</c:v>
                </c:pt>
                <c:pt idx="27236">
                  <c:v>41314.416666666664</c:v>
                </c:pt>
                <c:pt idx="27237">
                  <c:v>41314.458333333336</c:v>
                </c:pt>
                <c:pt idx="27238">
                  <c:v>41314.5</c:v>
                </c:pt>
                <c:pt idx="27239">
                  <c:v>41314.541666666664</c:v>
                </c:pt>
                <c:pt idx="27240">
                  <c:v>41314.583333333336</c:v>
                </c:pt>
                <c:pt idx="27241">
                  <c:v>41314.625</c:v>
                </c:pt>
                <c:pt idx="27242">
                  <c:v>41314.666666666664</c:v>
                </c:pt>
                <c:pt idx="27243">
                  <c:v>41314.708333333336</c:v>
                </c:pt>
                <c:pt idx="27244">
                  <c:v>41314.75</c:v>
                </c:pt>
                <c:pt idx="27245">
                  <c:v>41314.791666666664</c:v>
                </c:pt>
                <c:pt idx="27246">
                  <c:v>41314.833333333336</c:v>
                </c:pt>
                <c:pt idx="27247">
                  <c:v>41314.875</c:v>
                </c:pt>
                <c:pt idx="27248">
                  <c:v>41314.916666666664</c:v>
                </c:pt>
                <c:pt idx="27249">
                  <c:v>41314.958333333336</c:v>
                </c:pt>
                <c:pt idx="27250">
                  <c:v>41315</c:v>
                </c:pt>
                <c:pt idx="27251">
                  <c:v>41315.041666666664</c:v>
                </c:pt>
                <c:pt idx="27252">
                  <c:v>41315.083333333336</c:v>
                </c:pt>
                <c:pt idx="27253">
                  <c:v>41315.125</c:v>
                </c:pt>
                <c:pt idx="27254">
                  <c:v>41315.166666666664</c:v>
                </c:pt>
                <c:pt idx="27255">
                  <c:v>41315.208333333336</c:v>
                </c:pt>
                <c:pt idx="27256">
                  <c:v>41315.25</c:v>
                </c:pt>
                <c:pt idx="27257">
                  <c:v>41315.291666666664</c:v>
                </c:pt>
                <c:pt idx="27258">
                  <c:v>41315.333333333336</c:v>
                </c:pt>
                <c:pt idx="27259">
                  <c:v>41315.375</c:v>
                </c:pt>
                <c:pt idx="27260">
                  <c:v>41315.416666666664</c:v>
                </c:pt>
                <c:pt idx="27261">
                  <c:v>41315.458333333336</c:v>
                </c:pt>
                <c:pt idx="27262">
                  <c:v>41315.5</c:v>
                </c:pt>
                <c:pt idx="27263">
                  <c:v>41315.541666666664</c:v>
                </c:pt>
                <c:pt idx="27264">
                  <c:v>41315.583333333336</c:v>
                </c:pt>
                <c:pt idx="27265">
                  <c:v>41315.625</c:v>
                </c:pt>
                <c:pt idx="27266">
                  <c:v>41315.666666666664</c:v>
                </c:pt>
                <c:pt idx="27267">
                  <c:v>41315.708333333336</c:v>
                </c:pt>
                <c:pt idx="27268">
                  <c:v>41315.75</c:v>
                </c:pt>
                <c:pt idx="27269">
                  <c:v>41315.791666666664</c:v>
                </c:pt>
                <c:pt idx="27270">
                  <c:v>41315.833333333336</c:v>
                </c:pt>
                <c:pt idx="27271">
                  <c:v>41315.875</c:v>
                </c:pt>
                <c:pt idx="27272">
                  <c:v>41315.916666666664</c:v>
                </c:pt>
                <c:pt idx="27273">
                  <c:v>41315.958333333336</c:v>
                </c:pt>
                <c:pt idx="27274">
                  <c:v>41316</c:v>
                </c:pt>
                <c:pt idx="27275">
                  <c:v>41316.041666666664</c:v>
                </c:pt>
                <c:pt idx="27276">
                  <c:v>41316.083333333336</c:v>
                </c:pt>
                <c:pt idx="27277">
                  <c:v>41316.125</c:v>
                </c:pt>
                <c:pt idx="27278">
                  <c:v>41316.166666666664</c:v>
                </c:pt>
                <c:pt idx="27279">
                  <c:v>41316.208333333336</c:v>
                </c:pt>
                <c:pt idx="27280">
                  <c:v>41316.25</c:v>
                </c:pt>
                <c:pt idx="27281">
                  <c:v>41316.291666666664</c:v>
                </c:pt>
                <c:pt idx="27282">
                  <c:v>41316.333333333336</c:v>
                </c:pt>
                <c:pt idx="27283">
                  <c:v>41316.375</c:v>
                </c:pt>
                <c:pt idx="27284">
                  <c:v>41316.416666666664</c:v>
                </c:pt>
                <c:pt idx="27285">
                  <c:v>41316.458333333336</c:v>
                </c:pt>
                <c:pt idx="27286">
                  <c:v>41316.5</c:v>
                </c:pt>
                <c:pt idx="27287">
                  <c:v>41316.541666666664</c:v>
                </c:pt>
                <c:pt idx="27288">
                  <c:v>41316.583333333336</c:v>
                </c:pt>
                <c:pt idx="27289">
                  <c:v>41316.625</c:v>
                </c:pt>
                <c:pt idx="27290">
                  <c:v>41316.666666666664</c:v>
                </c:pt>
                <c:pt idx="27291">
                  <c:v>41316.708333333336</c:v>
                </c:pt>
                <c:pt idx="27292">
                  <c:v>41316.75</c:v>
                </c:pt>
                <c:pt idx="27293">
                  <c:v>41316.791666666664</c:v>
                </c:pt>
                <c:pt idx="27294">
                  <c:v>41316.833333333336</c:v>
                </c:pt>
                <c:pt idx="27295">
                  <c:v>41316.875</c:v>
                </c:pt>
                <c:pt idx="27296">
                  <c:v>41316.916666666664</c:v>
                </c:pt>
                <c:pt idx="27297">
                  <c:v>41316.958333333336</c:v>
                </c:pt>
                <c:pt idx="27298">
                  <c:v>41317</c:v>
                </c:pt>
                <c:pt idx="27299">
                  <c:v>41317.041666666664</c:v>
                </c:pt>
                <c:pt idx="27300">
                  <c:v>41317.083333333336</c:v>
                </c:pt>
                <c:pt idx="27301">
                  <c:v>41317.125</c:v>
                </c:pt>
                <c:pt idx="27302">
                  <c:v>41317.166666666664</c:v>
                </c:pt>
                <c:pt idx="27303">
                  <c:v>41317.208333333336</c:v>
                </c:pt>
                <c:pt idx="27304">
                  <c:v>41317.25</c:v>
                </c:pt>
                <c:pt idx="27305">
                  <c:v>41317.291666666664</c:v>
                </c:pt>
                <c:pt idx="27306">
                  <c:v>41317.333333333336</c:v>
                </c:pt>
                <c:pt idx="27307">
                  <c:v>41317.375</c:v>
                </c:pt>
                <c:pt idx="27308">
                  <c:v>41317.416666666664</c:v>
                </c:pt>
                <c:pt idx="27309">
                  <c:v>41317.458333333336</c:v>
                </c:pt>
                <c:pt idx="27310">
                  <c:v>41317.5</c:v>
                </c:pt>
                <c:pt idx="27311">
                  <c:v>41317.541666666664</c:v>
                </c:pt>
                <c:pt idx="27312">
                  <c:v>41317.583333333336</c:v>
                </c:pt>
                <c:pt idx="27313">
                  <c:v>41317.625</c:v>
                </c:pt>
                <c:pt idx="27314">
                  <c:v>41317.666666666664</c:v>
                </c:pt>
                <c:pt idx="27315">
                  <c:v>41317.708333333336</c:v>
                </c:pt>
                <c:pt idx="27316">
                  <c:v>41317.75</c:v>
                </c:pt>
                <c:pt idx="27317">
                  <c:v>41317.791666666664</c:v>
                </c:pt>
                <c:pt idx="27318">
                  <c:v>41317.833333333336</c:v>
                </c:pt>
                <c:pt idx="27319">
                  <c:v>41317.875</c:v>
                </c:pt>
                <c:pt idx="27320">
                  <c:v>41317.916666666664</c:v>
                </c:pt>
                <c:pt idx="27321">
                  <c:v>41317.958333333336</c:v>
                </c:pt>
                <c:pt idx="27322">
                  <c:v>41318</c:v>
                </c:pt>
                <c:pt idx="27323">
                  <c:v>41318.041666666664</c:v>
                </c:pt>
                <c:pt idx="27324">
                  <c:v>41318.083333333336</c:v>
                </c:pt>
                <c:pt idx="27325">
                  <c:v>41318.125</c:v>
                </c:pt>
                <c:pt idx="27326">
                  <c:v>41318.166666666664</c:v>
                </c:pt>
                <c:pt idx="27327">
                  <c:v>41318.208333333336</c:v>
                </c:pt>
                <c:pt idx="27328">
                  <c:v>41318.25</c:v>
                </c:pt>
                <c:pt idx="27329">
                  <c:v>41318.291666666664</c:v>
                </c:pt>
                <c:pt idx="27330">
                  <c:v>41318.333333333336</c:v>
                </c:pt>
                <c:pt idx="27331">
                  <c:v>41318.375</c:v>
                </c:pt>
                <c:pt idx="27332">
                  <c:v>41318.416666666664</c:v>
                </c:pt>
                <c:pt idx="27333">
                  <c:v>41318.458333333336</c:v>
                </c:pt>
                <c:pt idx="27334">
                  <c:v>41318.5</c:v>
                </c:pt>
                <c:pt idx="27335">
                  <c:v>41318.541666666664</c:v>
                </c:pt>
                <c:pt idx="27336">
                  <c:v>41318.583333333336</c:v>
                </c:pt>
                <c:pt idx="27337">
                  <c:v>41318.625</c:v>
                </c:pt>
                <c:pt idx="27338">
                  <c:v>41318.666666666664</c:v>
                </c:pt>
                <c:pt idx="27339">
                  <c:v>41318.708333333336</c:v>
                </c:pt>
                <c:pt idx="27340">
                  <c:v>41318.75</c:v>
                </c:pt>
                <c:pt idx="27341">
                  <c:v>41318.791666666664</c:v>
                </c:pt>
                <c:pt idx="27342">
                  <c:v>41318.833333333336</c:v>
                </c:pt>
                <c:pt idx="27343">
                  <c:v>41318.875</c:v>
                </c:pt>
                <c:pt idx="27344">
                  <c:v>41318.916666666664</c:v>
                </c:pt>
                <c:pt idx="27345">
                  <c:v>41318.958333333336</c:v>
                </c:pt>
                <c:pt idx="27346">
                  <c:v>41319</c:v>
                </c:pt>
                <c:pt idx="27347">
                  <c:v>41319.041666666664</c:v>
                </c:pt>
                <c:pt idx="27348">
                  <c:v>41319.083333333336</c:v>
                </c:pt>
                <c:pt idx="27349">
                  <c:v>41319.125</c:v>
                </c:pt>
                <c:pt idx="27350">
                  <c:v>41319.166666666664</c:v>
                </c:pt>
                <c:pt idx="27351">
                  <c:v>41319.208333333336</c:v>
                </c:pt>
                <c:pt idx="27352">
                  <c:v>41319.25</c:v>
                </c:pt>
                <c:pt idx="27353">
                  <c:v>41319.291666666664</c:v>
                </c:pt>
                <c:pt idx="27354">
                  <c:v>41319.333333333336</c:v>
                </c:pt>
                <c:pt idx="27355">
                  <c:v>41319.375</c:v>
                </c:pt>
                <c:pt idx="27356">
                  <c:v>41319.416666666664</c:v>
                </c:pt>
                <c:pt idx="27357">
                  <c:v>41319.458333333336</c:v>
                </c:pt>
                <c:pt idx="27358">
                  <c:v>41319.5</c:v>
                </c:pt>
                <c:pt idx="27359">
                  <c:v>41319.541666666664</c:v>
                </c:pt>
                <c:pt idx="27360">
                  <c:v>41319.583333333336</c:v>
                </c:pt>
                <c:pt idx="27361">
                  <c:v>41319.625</c:v>
                </c:pt>
                <c:pt idx="27362">
                  <c:v>41319.666666666664</c:v>
                </c:pt>
                <c:pt idx="27363">
                  <c:v>41319.708333333336</c:v>
                </c:pt>
                <c:pt idx="27364">
                  <c:v>41319.75</c:v>
                </c:pt>
                <c:pt idx="27365">
                  <c:v>41319.791666666664</c:v>
                </c:pt>
                <c:pt idx="27366">
                  <c:v>41319.833333333336</c:v>
                </c:pt>
                <c:pt idx="27367">
                  <c:v>41319.875</c:v>
                </c:pt>
                <c:pt idx="27368">
                  <c:v>41319.916666666664</c:v>
                </c:pt>
                <c:pt idx="27369">
                  <c:v>41319.958333333336</c:v>
                </c:pt>
                <c:pt idx="27370">
                  <c:v>41320</c:v>
                </c:pt>
                <c:pt idx="27371">
                  <c:v>41320.041666666664</c:v>
                </c:pt>
                <c:pt idx="27372">
                  <c:v>41320.083333333336</c:v>
                </c:pt>
                <c:pt idx="27373">
                  <c:v>41320.125</c:v>
                </c:pt>
                <c:pt idx="27374">
                  <c:v>41320.166666666664</c:v>
                </c:pt>
                <c:pt idx="27375">
                  <c:v>41320.208333333336</c:v>
                </c:pt>
                <c:pt idx="27376">
                  <c:v>41320.25</c:v>
                </c:pt>
                <c:pt idx="27377">
                  <c:v>41320.291666666664</c:v>
                </c:pt>
                <c:pt idx="27378">
                  <c:v>41320.333333333336</c:v>
                </c:pt>
                <c:pt idx="27379">
                  <c:v>41320.375</c:v>
                </c:pt>
                <c:pt idx="27380">
                  <c:v>41320.416666666664</c:v>
                </c:pt>
                <c:pt idx="27381">
                  <c:v>41320.458333333336</c:v>
                </c:pt>
                <c:pt idx="27382">
                  <c:v>41320.5</c:v>
                </c:pt>
                <c:pt idx="27383">
                  <c:v>41320.541666666664</c:v>
                </c:pt>
                <c:pt idx="27384">
                  <c:v>41320.583333333336</c:v>
                </c:pt>
                <c:pt idx="27385">
                  <c:v>41320.625</c:v>
                </c:pt>
                <c:pt idx="27386">
                  <c:v>41320.666666666664</c:v>
                </c:pt>
                <c:pt idx="27387">
                  <c:v>41320.708333333336</c:v>
                </c:pt>
                <c:pt idx="27388">
                  <c:v>41320.75</c:v>
                </c:pt>
                <c:pt idx="27389">
                  <c:v>41320.791666666664</c:v>
                </c:pt>
                <c:pt idx="27390">
                  <c:v>41320.833333333336</c:v>
                </c:pt>
                <c:pt idx="27391">
                  <c:v>41320.875</c:v>
                </c:pt>
                <c:pt idx="27392">
                  <c:v>41320.916666666664</c:v>
                </c:pt>
                <c:pt idx="27393">
                  <c:v>41320.958333333336</c:v>
                </c:pt>
                <c:pt idx="27394">
                  <c:v>41321</c:v>
                </c:pt>
                <c:pt idx="27395">
                  <c:v>41321.041666666664</c:v>
                </c:pt>
                <c:pt idx="27396">
                  <c:v>41321.083333333336</c:v>
                </c:pt>
                <c:pt idx="27397">
                  <c:v>41321.125</c:v>
                </c:pt>
                <c:pt idx="27398">
                  <c:v>41321.166666666664</c:v>
                </c:pt>
                <c:pt idx="27399">
                  <c:v>41321.208333333336</c:v>
                </c:pt>
                <c:pt idx="27400">
                  <c:v>41321.25</c:v>
                </c:pt>
                <c:pt idx="27401">
                  <c:v>41321.291666666664</c:v>
                </c:pt>
                <c:pt idx="27402">
                  <c:v>41321.333333333336</c:v>
                </c:pt>
                <c:pt idx="27403">
                  <c:v>41321.375</c:v>
                </c:pt>
                <c:pt idx="27404">
                  <c:v>41321.416666666664</c:v>
                </c:pt>
                <c:pt idx="27405">
                  <c:v>41321.458333333336</c:v>
                </c:pt>
                <c:pt idx="27406">
                  <c:v>41321.5</c:v>
                </c:pt>
                <c:pt idx="27407">
                  <c:v>41321.541666666664</c:v>
                </c:pt>
                <c:pt idx="27408">
                  <c:v>41321.583333333336</c:v>
                </c:pt>
                <c:pt idx="27409">
                  <c:v>41321.625</c:v>
                </c:pt>
                <c:pt idx="27410">
                  <c:v>41321.666666666664</c:v>
                </c:pt>
                <c:pt idx="27411">
                  <c:v>41321.708333333336</c:v>
                </c:pt>
                <c:pt idx="27412">
                  <c:v>41321.75</c:v>
                </c:pt>
                <c:pt idx="27413">
                  <c:v>41321.791666666664</c:v>
                </c:pt>
                <c:pt idx="27414">
                  <c:v>41321.833333333336</c:v>
                </c:pt>
                <c:pt idx="27415">
                  <c:v>41321.875</c:v>
                </c:pt>
                <c:pt idx="27416">
                  <c:v>41321.916666666664</c:v>
                </c:pt>
                <c:pt idx="27417">
                  <c:v>41321.958333333336</c:v>
                </c:pt>
                <c:pt idx="27418">
                  <c:v>41322</c:v>
                </c:pt>
                <c:pt idx="27419">
                  <c:v>41322.041666666664</c:v>
                </c:pt>
                <c:pt idx="27420">
                  <c:v>41322.083333333336</c:v>
                </c:pt>
                <c:pt idx="27421">
                  <c:v>41322.125</c:v>
                </c:pt>
                <c:pt idx="27422">
                  <c:v>41322.166666666664</c:v>
                </c:pt>
                <c:pt idx="27423">
                  <c:v>41322.208333333336</c:v>
                </c:pt>
                <c:pt idx="27424">
                  <c:v>41322.25</c:v>
                </c:pt>
                <c:pt idx="27425">
                  <c:v>41322.291666666664</c:v>
                </c:pt>
                <c:pt idx="27426">
                  <c:v>41322.333333333336</c:v>
                </c:pt>
                <c:pt idx="27427">
                  <c:v>41322.375</c:v>
                </c:pt>
                <c:pt idx="27428">
                  <c:v>41322.416666666664</c:v>
                </c:pt>
                <c:pt idx="27429">
                  <c:v>41322.458333333336</c:v>
                </c:pt>
                <c:pt idx="27430">
                  <c:v>41322.5</c:v>
                </c:pt>
                <c:pt idx="27431">
                  <c:v>41322.541666666664</c:v>
                </c:pt>
                <c:pt idx="27432">
                  <c:v>41322.583333333336</c:v>
                </c:pt>
                <c:pt idx="27433">
                  <c:v>41322.625</c:v>
                </c:pt>
                <c:pt idx="27434">
                  <c:v>41322.666666666664</c:v>
                </c:pt>
                <c:pt idx="27435">
                  <c:v>41322.708333333336</c:v>
                </c:pt>
                <c:pt idx="27436">
                  <c:v>41322.75</c:v>
                </c:pt>
                <c:pt idx="27437">
                  <c:v>41322.791666666664</c:v>
                </c:pt>
                <c:pt idx="27438">
                  <c:v>41322.833333333336</c:v>
                </c:pt>
                <c:pt idx="27439">
                  <c:v>41322.875</c:v>
                </c:pt>
                <c:pt idx="27440">
                  <c:v>41322.916666666664</c:v>
                </c:pt>
                <c:pt idx="27441">
                  <c:v>41322.958333333336</c:v>
                </c:pt>
                <c:pt idx="27442">
                  <c:v>41323</c:v>
                </c:pt>
                <c:pt idx="27443">
                  <c:v>41323.041666666664</c:v>
                </c:pt>
                <c:pt idx="27444">
                  <c:v>41323.083333333336</c:v>
                </c:pt>
                <c:pt idx="27445">
                  <c:v>41323.125</c:v>
                </c:pt>
                <c:pt idx="27446">
                  <c:v>41323.166666666664</c:v>
                </c:pt>
                <c:pt idx="27447">
                  <c:v>41323.208333333336</c:v>
                </c:pt>
                <c:pt idx="27448">
                  <c:v>41323.25</c:v>
                </c:pt>
                <c:pt idx="27449">
                  <c:v>41323.291666666664</c:v>
                </c:pt>
                <c:pt idx="27450">
                  <c:v>41323.333333333336</c:v>
                </c:pt>
                <c:pt idx="27451">
                  <c:v>41323.375</c:v>
                </c:pt>
                <c:pt idx="27452">
                  <c:v>41323.416666666664</c:v>
                </c:pt>
                <c:pt idx="27453">
                  <c:v>41323.458333333336</c:v>
                </c:pt>
                <c:pt idx="27454">
                  <c:v>41323.5</c:v>
                </c:pt>
                <c:pt idx="27455">
                  <c:v>41323.541666666664</c:v>
                </c:pt>
                <c:pt idx="27456">
                  <c:v>41323.583333333336</c:v>
                </c:pt>
                <c:pt idx="27457">
                  <c:v>41323.625</c:v>
                </c:pt>
                <c:pt idx="27458">
                  <c:v>41323.666666666664</c:v>
                </c:pt>
                <c:pt idx="27459">
                  <c:v>41323.708333333336</c:v>
                </c:pt>
                <c:pt idx="27460">
                  <c:v>41323.75</c:v>
                </c:pt>
                <c:pt idx="27461">
                  <c:v>41323.791666666664</c:v>
                </c:pt>
                <c:pt idx="27462">
                  <c:v>41323.833333333336</c:v>
                </c:pt>
                <c:pt idx="27463">
                  <c:v>41323.875</c:v>
                </c:pt>
                <c:pt idx="27464">
                  <c:v>41323.916666666664</c:v>
                </c:pt>
                <c:pt idx="27465">
                  <c:v>41323.958333333336</c:v>
                </c:pt>
                <c:pt idx="27466">
                  <c:v>41324</c:v>
                </c:pt>
                <c:pt idx="27467">
                  <c:v>41324.041666666664</c:v>
                </c:pt>
                <c:pt idx="27468">
                  <c:v>41324.083333333336</c:v>
                </c:pt>
                <c:pt idx="27469">
                  <c:v>41324.125</c:v>
                </c:pt>
                <c:pt idx="27470">
                  <c:v>41324.166666666664</c:v>
                </c:pt>
                <c:pt idx="27471">
                  <c:v>41324.208333333336</c:v>
                </c:pt>
                <c:pt idx="27472">
                  <c:v>41324.25</c:v>
                </c:pt>
                <c:pt idx="27473">
                  <c:v>41324.291666666664</c:v>
                </c:pt>
                <c:pt idx="27474">
                  <c:v>41324.333333333336</c:v>
                </c:pt>
                <c:pt idx="27475">
                  <c:v>41324.375</c:v>
                </c:pt>
                <c:pt idx="27476">
                  <c:v>41324.416666666664</c:v>
                </c:pt>
                <c:pt idx="27477">
                  <c:v>41324.458333333336</c:v>
                </c:pt>
                <c:pt idx="27478">
                  <c:v>41324.5</c:v>
                </c:pt>
                <c:pt idx="27479">
                  <c:v>41324.541666666664</c:v>
                </c:pt>
                <c:pt idx="27480">
                  <c:v>41324.583333333336</c:v>
                </c:pt>
                <c:pt idx="27481">
                  <c:v>41324.625</c:v>
                </c:pt>
                <c:pt idx="27482">
                  <c:v>41324.666666666664</c:v>
                </c:pt>
                <c:pt idx="27483">
                  <c:v>41324.708333333336</c:v>
                </c:pt>
                <c:pt idx="27484">
                  <c:v>41324.75</c:v>
                </c:pt>
                <c:pt idx="27485">
                  <c:v>41324.791666666664</c:v>
                </c:pt>
                <c:pt idx="27486">
                  <c:v>41324.833333333336</c:v>
                </c:pt>
                <c:pt idx="27487">
                  <c:v>41324.875</c:v>
                </c:pt>
                <c:pt idx="27488">
                  <c:v>41324.916666666664</c:v>
                </c:pt>
                <c:pt idx="27489">
                  <c:v>41324.958333333336</c:v>
                </c:pt>
                <c:pt idx="27490">
                  <c:v>41325</c:v>
                </c:pt>
                <c:pt idx="27491">
                  <c:v>41325.041666666664</c:v>
                </c:pt>
                <c:pt idx="27492">
                  <c:v>41325.083333333336</c:v>
                </c:pt>
                <c:pt idx="27493">
                  <c:v>41325.125</c:v>
                </c:pt>
                <c:pt idx="27494">
                  <c:v>41325.166666666664</c:v>
                </c:pt>
                <c:pt idx="27495">
                  <c:v>41325.208333333336</c:v>
                </c:pt>
                <c:pt idx="27496">
                  <c:v>41325.25</c:v>
                </c:pt>
                <c:pt idx="27497">
                  <c:v>41325.291666666664</c:v>
                </c:pt>
                <c:pt idx="27498">
                  <c:v>41325.333333333336</c:v>
                </c:pt>
                <c:pt idx="27499">
                  <c:v>41325.375</c:v>
                </c:pt>
                <c:pt idx="27500">
                  <c:v>41325.416666666664</c:v>
                </c:pt>
                <c:pt idx="27501">
                  <c:v>41325.458333333336</c:v>
                </c:pt>
                <c:pt idx="27502">
                  <c:v>41325.5</c:v>
                </c:pt>
                <c:pt idx="27503">
                  <c:v>41325.541666666664</c:v>
                </c:pt>
                <c:pt idx="27504">
                  <c:v>41325.583333333336</c:v>
                </c:pt>
                <c:pt idx="27505">
                  <c:v>41325.625</c:v>
                </c:pt>
                <c:pt idx="27506">
                  <c:v>41325.666666666664</c:v>
                </c:pt>
                <c:pt idx="27507">
                  <c:v>41325.708333333336</c:v>
                </c:pt>
                <c:pt idx="27508">
                  <c:v>41325.75</c:v>
                </c:pt>
                <c:pt idx="27509">
                  <c:v>41325.791666666664</c:v>
                </c:pt>
                <c:pt idx="27510">
                  <c:v>41325.833333333336</c:v>
                </c:pt>
                <c:pt idx="27511">
                  <c:v>41325.875</c:v>
                </c:pt>
                <c:pt idx="27512">
                  <c:v>41325.916666666664</c:v>
                </c:pt>
                <c:pt idx="27513">
                  <c:v>41325.958333333336</c:v>
                </c:pt>
                <c:pt idx="27514">
                  <c:v>41326</c:v>
                </c:pt>
                <c:pt idx="27515">
                  <c:v>41326.041666666664</c:v>
                </c:pt>
                <c:pt idx="27516">
                  <c:v>41326.083333333336</c:v>
                </c:pt>
                <c:pt idx="27517">
                  <c:v>41326.125</c:v>
                </c:pt>
                <c:pt idx="27518">
                  <c:v>41326.166666666664</c:v>
                </c:pt>
                <c:pt idx="27519">
                  <c:v>41326.208333333336</c:v>
                </c:pt>
                <c:pt idx="27520">
                  <c:v>41326.25</c:v>
                </c:pt>
                <c:pt idx="27521">
                  <c:v>41326.291666666664</c:v>
                </c:pt>
                <c:pt idx="27522">
                  <c:v>41326.333333333336</c:v>
                </c:pt>
                <c:pt idx="27523">
                  <c:v>41326.375</c:v>
                </c:pt>
                <c:pt idx="27524">
                  <c:v>41326.416666666664</c:v>
                </c:pt>
                <c:pt idx="27525">
                  <c:v>41326.458333333336</c:v>
                </c:pt>
                <c:pt idx="27526">
                  <c:v>41326.5</c:v>
                </c:pt>
                <c:pt idx="27527">
                  <c:v>41326.541666666664</c:v>
                </c:pt>
                <c:pt idx="27528">
                  <c:v>41326.583333333336</c:v>
                </c:pt>
                <c:pt idx="27529">
                  <c:v>41326.625</c:v>
                </c:pt>
                <c:pt idx="27530">
                  <c:v>41326.666666666664</c:v>
                </c:pt>
                <c:pt idx="27531">
                  <c:v>41326.708333333336</c:v>
                </c:pt>
                <c:pt idx="27532">
                  <c:v>41326.75</c:v>
                </c:pt>
                <c:pt idx="27533">
                  <c:v>41326.791666666664</c:v>
                </c:pt>
                <c:pt idx="27534">
                  <c:v>41326.833333333336</c:v>
                </c:pt>
                <c:pt idx="27535">
                  <c:v>41326.875</c:v>
                </c:pt>
                <c:pt idx="27536">
                  <c:v>41326.916666666664</c:v>
                </c:pt>
                <c:pt idx="27537">
                  <c:v>41326.958333333336</c:v>
                </c:pt>
                <c:pt idx="27538">
                  <c:v>41327</c:v>
                </c:pt>
                <c:pt idx="27539">
                  <c:v>41327.041666666664</c:v>
                </c:pt>
                <c:pt idx="27540">
                  <c:v>41327.083333333336</c:v>
                </c:pt>
                <c:pt idx="27541">
                  <c:v>41327.125</c:v>
                </c:pt>
                <c:pt idx="27542">
                  <c:v>41327.166666666664</c:v>
                </c:pt>
                <c:pt idx="27543">
                  <c:v>41327.208333333336</c:v>
                </c:pt>
                <c:pt idx="27544">
                  <c:v>41327.25</c:v>
                </c:pt>
                <c:pt idx="27545">
                  <c:v>41327.291666666664</c:v>
                </c:pt>
                <c:pt idx="27546">
                  <c:v>41327.333333333336</c:v>
                </c:pt>
                <c:pt idx="27547">
                  <c:v>41327.375</c:v>
                </c:pt>
                <c:pt idx="27548">
                  <c:v>41327.416666666664</c:v>
                </c:pt>
                <c:pt idx="27549">
                  <c:v>41327.458333333336</c:v>
                </c:pt>
                <c:pt idx="27550">
                  <c:v>41327.5</c:v>
                </c:pt>
                <c:pt idx="27551">
                  <c:v>41327.541666666664</c:v>
                </c:pt>
                <c:pt idx="27552">
                  <c:v>41327.583333333336</c:v>
                </c:pt>
                <c:pt idx="27553">
                  <c:v>41327.625</c:v>
                </c:pt>
                <c:pt idx="27554">
                  <c:v>41327.666666666664</c:v>
                </c:pt>
                <c:pt idx="27555">
                  <c:v>41327.708333333336</c:v>
                </c:pt>
                <c:pt idx="27556">
                  <c:v>41327.75</c:v>
                </c:pt>
                <c:pt idx="27557">
                  <c:v>41327.791666666664</c:v>
                </c:pt>
                <c:pt idx="27558">
                  <c:v>41327.833333333336</c:v>
                </c:pt>
                <c:pt idx="27559">
                  <c:v>41327.875</c:v>
                </c:pt>
                <c:pt idx="27560">
                  <c:v>41327.916666666664</c:v>
                </c:pt>
                <c:pt idx="27561">
                  <c:v>41327.958333333336</c:v>
                </c:pt>
                <c:pt idx="27562">
                  <c:v>41328</c:v>
                </c:pt>
                <c:pt idx="27563">
                  <c:v>41328.041666666664</c:v>
                </c:pt>
                <c:pt idx="27564">
                  <c:v>41328.083333333336</c:v>
                </c:pt>
                <c:pt idx="27565">
                  <c:v>41328.125</c:v>
                </c:pt>
                <c:pt idx="27566">
                  <c:v>41328.166666666664</c:v>
                </c:pt>
                <c:pt idx="27567">
                  <c:v>41328.208333333336</c:v>
                </c:pt>
                <c:pt idx="27568">
                  <c:v>41328.25</c:v>
                </c:pt>
                <c:pt idx="27569">
                  <c:v>41328.291666666664</c:v>
                </c:pt>
                <c:pt idx="27570">
                  <c:v>41328.333333333336</c:v>
                </c:pt>
                <c:pt idx="27571">
                  <c:v>41328.375</c:v>
                </c:pt>
                <c:pt idx="27572">
                  <c:v>41328.416666666664</c:v>
                </c:pt>
                <c:pt idx="27573">
                  <c:v>41328.458333333336</c:v>
                </c:pt>
                <c:pt idx="27574">
                  <c:v>41328.5</c:v>
                </c:pt>
                <c:pt idx="27575">
                  <c:v>41328.541666666664</c:v>
                </c:pt>
                <c:pt idx="27576">
                  <c:v>41328.583333333336</c:v>
                </c:pt>
                <c:pt idx="27577">
                  <c:v>41328.625</c:v>
                </c:pt>
                <c:pt idx="27578">
                  <c:v>41328.666666666664</c:v>
                </c:pt>
                <c:pt idx="27579">
                  <c:v>41328.708333333336</c:v>
                </c:pt>
                <c:pt idx="27580">
                  <c:v>41328.75</c:v>
                </c:pt>
                <c:pt idx="27581">
                  <c:v>41328.791666666664</c:v>
                </c:pt>
                <c:pt idx="27582">
                  <c:v>41328.833333333336</c:v>
                </c:pt>
                <c:pt idx="27583">
                  <c:v>41328.875</c:v>
                </c:pt>
                <c:pt idx="27584">
                  <c:v>41328.916666666664</c:v>
                </c:pt>
                <c:pt idx="27585">
                  <c:v>41328.958333333336</c:v>
                </c:pt>
                <c:pt idx="27586">
                  <c:v>41329</c:v>
                </c:pt>
                <c:pt idx="27587">
                  <c:v>41329.041666666664</c:v>
                </c:pt>
                <c:pt idx="27588">
                  <c:v>41329.083333333336</c:v>
                </c:pt>
                <c:pt idx="27589">
                  <c:v>41329.125</c:v>
                </c:pt>
                <c:pt idx="27590">
                  <c:v>41329.166666666664</c:v>
                </c:pt>
                <c:pt idx="27591">
                  <c:v>41329.208333333336</c:v>
                </c:pt>
                <c:pt idx="27592">
                  <c:v>41329.25</c:v>
                </c:pt>
                <c:pt idx="27593">
                  <c:v>41329.291666666664</c:v>
                </c:pt>
                <c:pt idx="27594">
                  <c:v>41329.333333333336</c:v>
                </c:pt>
                <c:pt idx="27595">
                  <c:v>41329.375</c:v>
                </c:pt>
                <c:pt idx="27596">
                  <c:v>41329.416666666664</c:v>
                </c:pt>
                <c:pt idx="27597">
                  <c:v>41329.458333333336</c:v>
                </c:pt>
                <c:pt idx="27598">
                  <c:v>41329.5</c:v>
                </c:pt>
                <c:pt idx="27599">
                  <c:v>41329.541666666664</c:v>
                </c:pt>
                <c:pt idx="27600">
                  <c:v>41329.583333333336</c:v>
                </c:pt>
                <c:pt idx="27601">
                  <c:v>41329.625</c:v>
                </c:pt>
                <c:pt idx="27602">
                  <c:v>41329.666666666664</c:v>
                </c:pt>
                <c:pt idx="27603">
                  <c:v>41329.708333333336</c:v>
                </c:pt>
                <c:pt idx="27604">
                  <c:v>41329.75</c:v>
                </c:pt>
                <c:pt idx="27605">
                  <c:v>41329.791666666664</c:v>
                </c:pt>
                <c:pt idx="27606">
                  <c:v>41329.833333333336</c:v>
                </c:pt>
                <c:pt idx="27607">
                  <c:v>41329.875</c:v>
                </c:pt>
                <c:pt idx="27608">
                  <c:v>41329.916666666664</c:v>
                </c:pt>
                <c:pt idx="27609">
                  <c:v>41329.958333333336</c:v>
                </c:pt>
                <c:pt idx="27610">
                  <c:v>41330</c:v>
                </c:pt>
                <c:pt idx="27611">
                  <c:v>41330.041666666664</c:v>
                </c:pt>
                <c:pt idx="27612">
                  <c:v>41330.083333333336</c:v>
                </c:pt>
                <c:pt idx="27613">
                  <c:v>41330.125</c:v>
                </c:pt>
                <c:pt idx="27614">
                  <c:v>41330.166666666664</c:v>
                </c:pt>
                <c:pt idx="27615">
                  <c:v>41330.208333333336</c:v>
                </c:pt>
                <c:pt idx="27616">
                  <c:v>41330.25</c:v>
                </c:pt>
                <c:pt idx="27617">
                  <c:v>41330.291666666664</c:v>
                </c:pt>
                <c:pt idx="27618">
                  <c:v>41330.333333333336</c:v>
                </c:pt>
                <c:pt idx="27619">
                  <c:v>41330.375</c:v>
                </c:pt>
                <c:pt idx="27620">
                  <c:v>41330.416666666664</c:v>
                </c:pt>
                <c:pt idx="27621">
                  <c:v>41330.458333333336</c:v>
                </c:pt>
                <c:pt idx="27622">
                  <c:v>41330.5</c:v>
                </c:pt>
                <c:pt idx="27623">
                  <c:v>41330.541666666664</c:v>
                </c:pt>
                <c:pt idx="27624">
                  <c:v>41330.583333333336</c:v>
                </c:pt>
                <c:pt idx="27625">
                  <c:v>41330.625</c:v>
                </c:pt>
                <c:pt idx="27626">
                  <c:v>41330.666666666664</c:v>
                </c:pt>
                <c:pt idx="27627">
                  <c:v>41330.708333333336</c:v>
                </c:pt>
                <c:pt idx="27628">
                  <c:v>41330.75</c:v>
                </c:pt>
                <c:pt idx="27629">
                  <c:v>41330.791666666664</c:v>
                </c:pt>
                <c:pt idx="27630">
                  <c:v>41330.833333333336</c:v>
                </c:pt>
                <c:pt idx="27631">
                  <c:v>41330.875</c:v>
                </c:pt>
                <c:pt idx="27632">
                  <c:v>41330.916666666664</c:v>
                </c:pt>
                <c:pt idx="27633">
                  <c:v>41330.958333333336</c:v>
                </c:pt>
                <c:pt idx="27634">
                  <c:v>41331</c:v>
                </c:pt>
                <c:pt idx="27635">
                  <c:v>41331.041666666664</c:v>
                </c:pt>
                <c:pt idx="27636">
                  <c:v>41331.083333333336</c:v>
                </c:pt>
                <c:pt idx="27637">
                  <c:v>41331.125</c:v>
                </c:pt>
                <c:pt idx="27638">
                  <c:v>41331.166666666664</c:v>
                </c:pt>
                <c:pt idx="27639">
                  <c:v>41331.208333333336</c:v>
                </c:pt>
                <c:pt idx="27640">
                  <c:v>41331.25</c:v>
                </c:pt>
                <c:pt idx="27641">
                  <c:v>41331.291666666664</c:v>
                </c:pt>
                <c:pt idx="27642">
                  <c:v>41331.333333333336</c:v>
                </c:pt>
                <c:pt idx="27643">
                  <c:v>41331.375</c:v>
                </c:pt>
                <c:pt idx="27644">
                  <c:v>41331.416666666664</c:v>
                </c:pt>
                <c:pt idx="27645">
                  <c:v>41331.458333333336</c:v>
                </c:pt>
                <c:pt idx="27646">
                  <c:v>41331.5</c:v>
                </c:pt>
                <c:pt idx="27647">
                  <c:v>41331.541666666664</c:v>
                </c:pt>
                <c:pt idx="27648">
                  <c:v>41331.583333333336</c:v>
                </c:pt>
                <c:pt idx="27649">
                  <c:v>41331.625</c:v>
                </c:pt>
                <c:pt idx="27650">
                  <c:v>41331.666666666664</c:v>
                </c:pt>
                <c:pt idx="27651">
                  <c:v>41331.708333333336</c:v>
                </c:pt>
                <c:pt idx="27652">
                  <c:v>41331.75</c:v>
                </c:pt>
                <c:pt idx="27653">
                  <c:v>41331.791666666664</c:v>
                </c:pt>
                <c:pt idx="27654">
                  <c:v>41331.833333333336</c:v>
                </c:pt>
                <c:pt idx="27655">
                  <c:v>41331.875</c:v>
                </c:pt>
                <c:pt idx="27656">
                  <c:v>41331.916666666664</c:v>
                </c:pt>
                <c:pt idx="27657">
                  <c:v>41331.958333333336</c:v>
                </c:pt>
                <c:pt idx="27658">
                  <c:v>41332</c:v>
                </c:pt>
                <c:pt idx="27659">
                  <c:v>41332.041666666664</c:v>
                </c:pt>
                <c:pt idx="27660">
                  <c:v>41332.083333333336</c:v>
                </c:pt>
                <c:pt idx="27661">
                  <c:v>41332.125</c:v>
                </c:pt>
                <c:pt idx="27662">
                  <c:v>41332.166666666664</c:v>
                </c:pt>
                <c:pt idx="27663">
                  <c:v>41332.208333333336</c:v>
                </c:pt>
                <c:pt idx="27664">
                  <c:v>41332.25</c:v>
                </c:pt>
                <c:pt idx="27665">
                  <c:v>41332.291666666664</c:v>
                </c:pt>
                <c:pt idx="27666">
                  <c:v>41332.333333333336</c:v>
                </c:pt>
                <c:pt idx="27667">
                  <c:v>41332.375</c:v>
                </c:pt>
                <c:pt idx="27668">
                  <c:v>41332.416666666664</c:v>
                </c:pt>
                <c:pt idx="27669">
                  <c:v>41332.458333333336</c:v>
                </c:pt>
                <c:pt idx="27670">
                  <c:v>41332.5</c:v>
                </c:pt>
                <c:pt idx="27671">
                  <c:v>41332.541666666664</c:v>
                </c:pt>
                <c:pt idx="27672">
                  <c:v>41332.583333333336</c:v>
                </c:pt>
                <c:pt idx="27673">
                  <c:v>41332.625</c:v>
                </c:pt>
                <c:pt idx="27674">
                  <c:v>41332.666666666664</c:v>
                </c:pt>
                <c:pt idx="27675">
                  <c:v>41332.708333333336</c:v>
                </c:pt>
                <c:pt idx="27676">
                  <c:v>41332.75</c:v>
                </c:pt>
                <c:pt idx="27677">
                  <c:v>41332.791666666664</c:v>
                </c:pt>
                <c:pt idx="27678">
                  <c:v>41332.833333333336</c:v>
                </c:pt>
                <c:pt idx="27679">
                  <c:v>41332.875</c:v>
                </c:pt>
                <c:pt idx="27680">
                  <c:v>41332.916666666664</c:v>
                </c:pt>
                <c:pt idx="27681">
                  <c:v>41332.958333333336</c:v>
                </c:pt>
                <c:pt idx="27682">
                  <c:v>41333</c:v>
                </c:pt>
                <c:pt idx="27683">
                  <c:v>41333.041666666664</c:v>
                </c:pt>
                <c:pt idx="27684">
                  <c:v>41333.083333333336</c:v>
                </c:pt>
                <c:pt idx="27685">
                  <c:v>41333.125</c:v>
                </c:pt>
                <c:pt idx="27686">
                  <c:v>41333.166666666664</c:v>
                </c:pt>
                <c:pt idx="27687">
                  <c:v>41333.208333333336</c:v>
                </c:pt>
                <c:pt idx="27688">
                  <c:v>41333.25</c:v>
                </c:pt>
                <c:pt idx="27689">
                  <c:v>41333.291666666664</c:v>
                </c:pt>
                <c:pt idx="27690">
                  <c:v>41333.333333333336</c:v>
                </c:pt>
                <c:pt idx="27691">
                  <c:v>41333.375</c:v>
                </c:pt>
                <c:pt idx="27692">
                  <c:v>41333.416666666664</c:v>
                </c:pt>
                <c:pt idx="27693">
                  <c:v>41333.458333333336</c:v>
                </c:pt>
                <c:pt idx="27694">
                  <c:v>41333.5</c:v>
                </c:pt>
                <c:pt idx="27695">
                  <c:v>41333.541666666664</c:v>
                </c:pt>
                <c:pt idx="27696">
                  <c:v>41333.583333333336</c:v>
                </c:pt>
                <c:pt idx="27697">
                  <c:v>41333.625</c:v>
                </c:pt>
                <c:pt idx="27698">
                  <c:v>41333.666666666664</c:v>
                </c:pt>
                <c:pt idx="27699">
                  <c:v>41333.708333333336</c:v>
                </c:pt>
                <c:pt idx="27700">
                  <c:v>41333.75</c:v>
                </c:pt>
                <c:pt idx="27701">
                  <c:v>41333.791666666664</c:v>
                </c:pt>
                <c:pt idx="27702">
                  <c:v>41333.833333333336</c:v>
                </c:pt>
                <c:pt idx="27703">
                  <c:v>41333.875</c:v>
                </c:pt>
                <c:pt idx="27704">
                  <c:v>41333.916666666664</c:v>
                </c:pt>
                <c:pt idx="27705">
                  <c:v>41333.958333333336</c:v>
                </c:pt>
                <c:pt idx="27706">
                  <c:v>41334</c:v>
                </c:pt>
                <c:pt idx="27707">
                  <c:v>41334.041666666664</c:v>
                </c:pt>
                <c:pt idx="27708">
                  <c:v>41334.083333333336</c:v>
                </c:pt>
                <c:pt idx="27709">
                  <c:v>41334.125</c:v>
                </c:pt>
                <c:pt idx="27710">
                  <c:v>41334.166666666664</c:v>
                </c:pt>
                <c:pt idx="27711">
                  <c:v>41334.208333333336</c:v>
                </c:pt>
                <c:pt idx="27712">
                  <c:v>41334.25</c:v>
                </c:pt>
                <c:pt idx="27713">
                  <c:v>41334.291666666664</c:v>
                </c:pt>
                <c:pt idx="27714">
                  <c:v>41334.333333333336</c:v>
                </c:pt>
                <c:pt idx="27715">
                  <c:v>41334.375</c:v>
                </c:pt>
                <c:pt idx="27716">
                  <c:v>41334.416666666664</c:v>
                </c:pt>
                <c:pt idx="27717">
                  <c:v>41334.458333333336</c:v>
                </c:pt>
                <c:pt idx="27718">
                  <c:v>41334.5</c:v>
                </c:pt>
                <c:pt idx="27719">
                  <c:v>41334.541666666664</c:v>
                </c:pt>
                <c:pt idx="27720">
                  <c:v>41334.583333333336</c:v>
                </c:pt>
                <c:pt idx="27721">
                  <c:v>41334.625</c:v>
                </c:pt>
                <c:pt idx="27722">
                  <c:v>41334.666666666664</c:v>
                </c:pt>
                <c:pt idx="27723">
                  <c:v>41334.708333333336</c:v>
                </c:pt>
                <c:pt idx="27724">
                  <c:v>41334.75</c:v>
                </c:pt>
                <c:pt idx="27725">
                  <c:v>41334.791666666664</c:v>
                </c:pt>
                <c:pt idx="27726">
                  <c:v>41334.833333333336</c:v>
                </c:pt>
                <c:pt idx="27727">
                  <c:v>41334.875</c:v>
                </c:pt>
                <c:pt idx="27728">
                  <c:v>41334.916666666664</c:v>
                </c:pt>
                <c:pt idx="27729">
                  <c:v>41334.958333333336</c:v>
                </c:pt>
                <c:pt idx="27730">
                  <c:v>41335</c:v>
                </c:pt>
                <c:pt idx="27731">
                  <c:v>41335.041666666664</c:v>
                </c:pt>
                <c:pt idx="27732">
                  <c:v>41335.083333333336</c:v>
                </c:pt>
                <c:pt idx="27733">
                  <c:v>41335.125</c:v>
                </c:pt>
                <c:pt idx="27734">
                  <c:v>41335.166666666664</c:v>
                </c:pt>
                <c:pt idx="27735">
                  <c:v>41335.208333333336</c:v>
                </c:pt>
                <c:pt idx="27736">
                  <c:v>41335.25</c:v>
                </c:pt>
                <c:pt idx="27737">
                  <c:v>41335.291666666664</c:v>
                </c:pt>
                <c:pt idx="27738">
                  <c:v>41335.333333333336</c:v>
                </c:pt>
                <c:pt idx="27739">
                  <c:v>41335.375</c:v>
                </c:pt>
                <c:pt idx="27740">
                  <c:v>41335.416666666664</c:v>
                </c:pt>
                <c:pt idx="27741">
                  <c:v>41335.458333333336</c:v>
                </c:pt>
                <c:pt idx="27742">
                  <c:v>41335.5</c:v>
                </c:pt>
                <c:pt idx="27743">
                  <c:v>41335.541666666664</c:v>
                </c:pt>
                <c:pt idx="27744">
                  <c:v>41335.583333333336</c:v>
                </c:pt>
                <c:pt idx="27745">
                  <c:v>41335.625</c:v>
                </c:pt>
                <c:pt idx="27746">
                  <c:v>41335.666666666664</c:v>
                </c:pt>
                <c:pt idx="27747">
                  <c:v>41335.708333333336</c:v>
                </c:pt>
                <c:pt idx="27748">
                  <c:v>41335.75</c:v>
                </c:pt>
                <c:pt idx="27749">
                  <c:v>41335.791666666664</c:v>
                </c:pt>
                <c:pt idx="27750">
                  <c:v>41335.833333333336</c:v>
                </c:pt>
                <c:pt idx="27751">
                  <c:v>41335.875</c:v>
                </c:pt>
                <c:pt idx="27752">
                  <c:v>41335.916666666664</c:v>
                </c:pt>
                <c:pt idx="27753">
                  <c:v>41335.958333333336</c:v>
                </c:pt>
                <c:pt idx="27754">
                  <c:v>41336</c:v>
                </c:pt>
                <c:pt idx="27755">
                  <c:v>41336.041666666664</c:v>
                </c:pt>
                <c:pt idx="27756">
                  <c:v>41336.083333333336</c:v>
                </c:pt>
                <c:pt idx="27757">
                  <c:v>41336.125</c:v>
                </c:pt>
                <c:pt idx="27758">
                  <c:v>41336.166666666664</c:v>
                </c:pt>
                <c:pt idx="27759">
                  <c:v>41336.208333333336</c:v>
                </c:pt>
                <c:pt idx="27760">
                  <c:v>41336.25</c:v>
                </c:pt>
                <c:pt idx="27761">
                  <c:v>41336.291666666664</c:v>
                </c:pt>
                <c:pt idx="27762">
                  <c:v>41336.333333333336</c:v>
                </c:pt>
                <c:pt idx="27763">
                  <c:v>41336.375</c:v>
                </c:pt>
                <c:pt idx="27764">
                  <c:v>41336.416666666664</c:v>
                </c:pt>
                <c:pt idx="27765">
                  <c:v>41336.458333333336</c:v>
                </c:pt>
                <c:pt idx="27766">
                  <c:v>41336.5</c:v>
                </c:pt>
                <c:pt idx="27767">
                  <c:v>41336.541666666664</c:v>
                </c:pt>
                <c:pt idx="27768">
                  <c:v>41336.583333333336</c:v>
                </c:pt>
                <c:pt idx="27769">
                  <c:v>41336.625</c:v>
                </c:pt>
                <c:pt idx="27770">
                  <c:v>41336.666666666664</c:v>
                </c:pt>
                <c:pt idx="27771">
                  <c:v>41336.708333333336</c:v>
                </c:pt>
                <c:pt idx="27772">
                  <c:v>41336.75</c:v>
                </c:pt>
                <c:pt idx="27773">
                  <c:v>41336.791666666664</c:v>
                </c:pt>
                <c:pt idx="27774">
                  <c:v>41336.833333333336</c:v>
                </c:pt>
                <c:pt idx="27775">
                  <c:v>41336.875</c:v>
                </c:pt>
                <c:pt idx="27776">
                  <c:v>41336.916666666664</c:v>
                </c:pt>
                <c:pt idx="27777">
                  <c:v>41336.958333333336</c:v>
                </c:pt>
                <c:pt idx="27778">
                  <c:v>41337</c:v>
                </c:pt>
                <c:pt idx="27779">
                  <c:v>41337.041666666664</c:v>
                </c:pt>
                <c:pt idx="27780">
                  <c:v>41337.083333333336</c:v>
                </c:pt>
                <c:pt idx="27781">
                  <c:v>41337.125</c:v>
                </c:pt>
                <c:pt idx="27782">
                  <c:v>41337.166666666664</c:v>
                </c:pt>
                <c:pt idx="27783">
                  <c:v>41337.208333333336</c:v>
                </c:pt>
                <c:pt idx="27784">
                  <c:v>41337.25</c:v>
                </c:pt>
                <c:pt idx="27785">
                  <c:v>41337.291666666664</c:v>
                </c:pt>
                <c:pt idx="27786">
                  <c:v>41337.333333333336</c:v>
                </c:pt>
                <c:pt idx="27787">
                  <c:v>41337.375</c:v>
                </c:pt>
                <c:pt idx="27788">
                  <c:v>41337.416666666664</c:v>
                </c:pt>
                <c:pt idx="27789">
                  <c:v>41337.458333333336</c:v>
                </c:pt>
                <c:pt idx="27790">
                  <c:v>41337.5</c:v>
                </c:pt>
                <c:pt idx="27791">
                  <c:v>41337.541666666664</c:v>
                </c:pt>
                <c:pt idx="27792">
                  <c:v>41337.583333333336</c:v>
                </c:pt>
                <c:pt idx="27793">
                  <c:v>41337.625</c:v>
                </c:pt>
                <c:pt idx="27794">
                  <c:v>41337.666666666664</c:v>
                </c:pt>
                <c:pt idx="27795">
                  <c:v>41337.708333333336</c:v>
                </c:pt>
                <c:pt idx="27796">
                  <c:v>41337.75</c:v>
                </c:pt>
                <c:pt idx="27797">
                  <c:v>41337.791666666664</c:v>
                </c:pt>
                <c:pt idx="27798">
                  <c:v>41337.833333333336</c:v>
                </c:pt>
                <c:pt idx="27799">
                  <c:v>41337.875</c:v>
                </c:pt>
                <c:pt idx="27800">
                  <c:v>41337.916666666664</c:v>
                </c:pt>
                <c:pt idx="27801">
                  <c:v>41337.958333333336</c:v>
                </c:pt>
                <c:pt idx="27802">
                  <c:v>41338</c:v>
                </c:pt>
                <c:pt idx="27803">
                  <c:v>41338.041666666664</c:v>
                </c:pt>
                <c:pt idx="27804">
                  <c:v>41338.083333333336</c:v>
                </c:pt>
                <c:pt idx="27805">
                  <c:v>41338.125</c:v>
                </c:pt>
                <c:pt idx="27806">
                  <c:v>41338.166666666664</c:v>
                </c:pt>
                <c:pt idx="27807">
                  <c:v>41338.208333333336</c:v>
                </c:pt>
                <c:pt idx="27808">
                  <c:v>41338.25</c:v>
                </c:pt>
                <c:pt idx="27809">
                  <c:v>41338.291666666664</c:v>
                </c:pt>
                <c:pt idx="27810">
                  <c:v>41338.333333333336</c:v>
                </c:pt>
                <c:pt idx="27811">
                  <c:v>41338.375</c:v>
                </c:pt>
                <c:pt idx="27812">
                  <c:v>41338.416666666664</c:v>
                </c:pt>
                <c:pt idx="27813">
                  <c:v>41338.458333333336</c:v>
                </c:pt>
                <c:pt idx="27814">
                  <c:v>41338.5</c:v>
                </c:pt>
                <c:pt idx="27815">
                  <c:v>41338.541666666664</c:v>
                </c:pt>
                <c:pt idx="27816">
                  <c:v>41338.583333333336</c:v>
                </c:pt>
                <c:pt idx="27817">
                  <c:v>41338.625</c:v>
                </c:pt>
                <c:pt idx="27818">
                  <c:v>41338.666666666664</c:v>
                </c:pt>
                <c:pt idx="27819">
                  <c:v>41338.708333333336</c:v>
                </c:pt>
                <c:pt idx="27820">
                  <c:v>41338.75</c:v>
                </c:pt>
                <c:pt idx="27821">
                  <c:v>41338.791666666664</c:v>
                </c:pt>
                <c:pt idx="27822">
                  <c:v>41338.833333333336</c:v>
                </c:pt>
                <c:pt idx="27823">
                  <c:v>41338.875</c:v>
                </c:pt>
                <c:pt idx="27824">
                  <c:v>41338.916666666664</c:v>
                </c:pt>
                <c:pt idx="27825">
                  <c:v>41338.958333333336</c:v>
                </c:pt>
                <c:pt idx="27826">
                  <c:v>41339</c:v>
                </c:pt>
                <c:pt idx="27827">
                  <c:v>41339.041666666664</c:v>
                </c:pt>
                <c:pt idx="27828">
                  <c:v>41339.083333333336</c:v>
                </c:pt>
                <c:pt idx="27829">
                  <c:v>41339.125</c:v>
                </c:pt>
                <c:pt idx="27830">
                  <c:v>41339.166666666664</c:v>
                </c:pt>
                <c:pt idx="27831">
                  <c:v>41339.208333333336</c:v>
                </c:pt>
                <c:pt idx="27832">
                  <c:v>41339.25</c:v>
                </c:pt>
                <c:pt idx="27833">
                  <c:v>41339.291666666664</c:v>
                </c:pt>
                <c:pt idx="27834">
                  <c:v>41339.333333333336</c:v>
                </c:pt>
                <c:pt idx="27835">
                  <c:v>41339.375</c:v>
                </c:pt>
                <c:pt idx="27836">
                  <c:v>41339.416666666664</c:v>
                </c:pt>
                <c:pt idx="27837">
                  <c:v>41339.458333333336</c:v>
                </c:pt>
                <c:pt idx="27838">
                  <c:v>41339.5</c:v>
                </c:pt>
                <c:pt idx="27839">
                  <c:v>41339.541666666664</c:v>
                </c:pt>
                <c:pt idx="27840">
                  <c:v>41339.583333333336</c:v>
                </c:pt>
                <c:pt idx="27841">
                  <c:v>41339.625</c:v>
                </c:pt>
                <c:pt idx="27842">
                  <c:v>41339.666666666664</c:v>
                </c:pt>
                <c:pt idx="27843">
                  <c:v>41339.708333333336</c:v>
                </c:pt>
                <c:pt idx="27844">
                  <c:v>41339.75</c:v>
                </c:pt>
                <c:pt idx="27845">
                  <c:v>41339.791666666664</c:v>
                </c:pt>
                <c:pt idx="27846">
                  <c:v>41339.833333333336</c:v>
                </c:pt>
                <c:pt idx="27847">
                  <c:v>41339.875</c:v>
                </c:pt>
                <c:pt idx="27848">
                  <c:v>41339.916666666664</c:v>
                </c:pt>
                <c:pt idx="27849">
                  <c:v>41339.958333333336</c:v>
                </c:pt>
                <c:pt idx="27850">
                  <c:v>41340</c:v>
                </c:pt>
                <c:pt idx="27851">
                  <c:v>41340.041666666664</c:v>
                </c:pt>
                <c:pt idx="27852">
                  <c:v>41340.083333333336</c:v>
                </c:pt>
                <c:pt idx="27853">
                  <c:v>41340.125</c:v>
                </c:pt>
                <c:pt idx="27854">
                  <c:v>41340.166666666664</c:v>
                </c:pt>
                <c:pt idx="27855">
                  <c:v>41340.208333333336</c:v>
                </c:pt>
                <c:pt idx="27856">
                  <c:v>41340.25</c:v>
                </c:pt>
                <c:pt idx="27857">
                  <c:v>41340.291666666664</c:v>
                </c:pt>
                <c:pt idx="27858">
                  <c:v>41340.333333333336</c:v>
                </c:pt>
                <c:pt idx="27859">
                  <c:v>41340.375</c:v>
                </c:pt>
                <c:pt idx="27860">
                  <c:v>41340.416666666664</c:v>
                </c:pt>
                <c:pt idx="27861">
                  <c:v>41340.458333333336</c:v>
                </c:pt>
                <c:pt idx="27862">
                  <c:v>41340.5</c:v>
                </c:pt>
                <c:pt idx="27863">
                  <c:v>41340.541666666664</c:v>
                </c:pt>
                <c:pt idx="27864">
                  <c:v>41340.583333333336</c:v>
                </c:pt>
                <c:pt idx="27865">
                  <c:v>41340.625</c:v>
                </c:pt>
                <c:pt idx="27866">
                  <c:v>41340.666666666664</c:v>
                </c:pt>
                <c:pt idx="27867">
                  <c:v>41340.708333333336</c:v>
                </c:pt>
                <c:pt idx="27868">
                  <c:v>41340.75</c:v>
                </c:pt>
                <c:pt idx="27869">
                  <c:v>41340.791666666664</c:v>
                </c:pt>
                <c:pt idx="27870">
                  <c:v>41340.833333333336</c:v>
                </c:pt>
                <c:pt idx="27871">
                  <c:v>41340.875</c:v>
                </c:pt>
                <c:pt idx="27872">
                  <c:v>41340.916666666664</c:v>
                </c:pt>
                <c:pt idx="27873">
                  <c:v>41340.958333333336</c:v>
                </c:pt>
                <c:pt idx="27874">
                  <c:v>41341</c:v>
                </c:pt>
                <c:pt idx="27875">
                  <c:v>41341.041666666664</c:v>
                </c:pt>
                <c:pt idx="27876">
                  <c:v>41341.083333333336</c:v>
                </c:pt>
                <c:pt idx="27877">
                  <c:v>41341.125</c:v>
                </c:pt>
                <c:pt idx="27878">
                  <c:v>41341.166666666664</c:v>
                </c:pt>
                <c:pt idx="27879">
                  <c:v>41341.208333333336</c:v>
                </c:pt>
                <c:pt idx="27880">
                  <c:v>41341.25</c:v>
                </c:pt>
                <c:pt idx="27881">
                  <c:v>41341.291666666664</c:v>
                </c:pt>
                <c:pt idx="27882">
                  <c:v>41341.333333333336</c:v>
                </c:pt>
                <c:pt idx="27883">
                  <c:v>41341.375</c:v>
                </c:pt>
                <c:pt idx="27884">
                  <c:v>41341.416666666664</c:v>
                </c:pt>
                <c:pt idx="27885">
                  <c:v>41341.458333333336</c:v>
                </c:pt>
                <c:pt idx="27886">
                  <c:v>41341.5</c:v>
                </c:pt>
                <c:pt idx="27887">
                  <c:v>41341.541666666664</c:v>
                </c:pt>
                <c:pt idx="27888">
                  <c:v>41341.583333333336</c:v>
                </c:pt>
                <c:pt idx="27889">
                  <c:v>41341.625</c:v>
                </c:pt>
                <c:pt idx="27890">
                  <c:v>41341.666666666664</c:v>
                </c:pt>
                <c:pt idx="27891">
                  <c:v>41341.708333333336</c:v>
                </c:pt>
                <c:pt idx="27892">
                  <c:v>41341.75</c:v>
                </c:pt>
                <c:pt idx="27893">
                  <c:v>41341.791666666664</c:v>
                </c:pt>
                <c:pt idx="27894">
                  <c:v>41341.833333333336</c:v>
                </c:pt>
                <c:pt idx="27895">
                  <c:v>41341.875</c:v>
                </c:pt>
                <c:pt idx="27896">
                  <c:v>41341.916666666664</c:v>
                </c:pt>
                <c:pt idx="27897">
                  <c:v>41341.958333333336</c:v>
                </c:pt>
                <c:pt idx="27898">
                  <c:v>41342</c:v>
                </c:pt>
                <c:pt idx="27899">
                  <c:v>41342.041666666664</c:v>
                </c:pt>
                <c:pt idx="27900">
                  <c:v>41342.083333333336</c:v>
                </c:pt>
                <c:pt idx="27901">
                  <c:v>41342.125</c:v>
                </c:pt>
                <c:pt idx="27902">
                  <c:v>41342.166666666664</c:v>
                </c:pt>
                <c:pt idx="27903">
                  <c:v>41342.208333333336</c:v>
                </c:pt>
                <c:pt idx="27904">
                  <c:v>41342.25</c:v>
                </c:pt>
                <c:pt idx="27905">
                  <c:v>41342.291666666664</c:v>
                </c:pt>
                <c:pt idx="27906">
                  <c:v>41342.333333333336</c:v>
                </c:pt>
                <c:pt idx="27907">
                  <c:v>41342.375</c:v>
                </c:pt>
                <c:pt idx="27908">
                  <c:v>41342.416666666664</c:v>
                </c:pt>
                <c:pt idx="27909">
                  <c:v>41342.458333333336</c:v>
                </c:pt>
                <c:pt idx="27910">
                  <c:v>41342.5</c:v>
                </c:pt>
                <c:pt idx="27911">
                  <c:v>41342.541666666664</c:v>
                </c:pt>
                <c:pt idx="27912">
                  <c:v>41342.583333333336</c:v>
                </c:pt>
                <c:pt idx="27913">
                  <c:v>41342.625</c:v>
                </c:pt>
                <c:pt idx="27914">
                  <c:v>41342.666666666664</c:v>
                </c:pt>
                <c:pt idx="27915">
                  <c:v>41342.708333333336</c:v>
                </c:pt>
                <c:pt idx="27916">
                  <c:v>41342.75</c:v>
                </c:pt>
                <c:pt idx="27917">
                  <c:v>41342.791666666664</c:v>
                </c:pt>
                <c:pt idx="27918">
                  <c:v>41342.833333333336</c:v>
                </c:pt>
                <c:pt idx="27919">
                  <c:v>41342.875</c:v>
                </c:pt>
                <c:pt idx="27920">
                  <c:v>41342.916666666664</c:v>
                </c:pt>
                <c:pt idx="27921">
                  <c:v>41342.958333333336</c:v>
                </c:pt>
                <c:pt idx="27922">
                  <c:v>41343</c:v>
                </c:pt>
                <c:pt idx="27923">
                  <c:v>41343.041666666664</c:v>
                </c:pt>
                <c:pt idx="27924">
                  <c:v>41343.083333333336</c:v>
                </c:pt>
                <c:pt idx="27925">
                  <c:v>41343.125</c:v>
                </c:pt>
                <c:pt idx="27926">
                  <c:v>41343.166666666664</c:v>
                </c:pt>
                <c:pt idx="27927">
                  <c:v>41343.208333333336</c:v>
                </c:pt>
                <c:pt idx="27928">
                  <c:v>41343.25</c:v>
                </c:pt>
                <c:pt idx="27929">
                  <c:v>41343.291666666664</c:v>
                </c:pt>
                <c:pt idx="27930">
                  <c:v>41343.333333333336</c:v>
                </c:pt>
                <c:pt idx="27931">
                  <c:v>41343.375</c:v>
                </c:pt>
                <c:pt idx="27932">
                  <c:v>41343.416666666664</c:v>
                </c:pt>
                <c:pt idx="27933">
                  <c:v>41343.458333333336</c:v>
                </c:pt>
                <c:pt idx="27934">
                  <c:v>41343.5</c:v>
                </c:pt>
                <c:pt idx="27935">
                  <c:v>41343.541666666664</c:v>
                </c:pt>
                <c:pt idx="27936">
                  <c:v>41343.583333333336</c:v>
                </c:pt>
                <c:pt idx="27937">
                  <c:v>41343.625</c:v>
                </c:pt>
                <c:pt idx="27938">
                  <c:v>41343.666666666664</c:v>
                </c:pt>
                <c:pt idx="27939">
                  <c:v>41343.708333333336</c:v>
                </c:pt>
                <c:pt idx="27940">
                  <c:v>41343.75</c:v>
                </c:pt>
                <c:pt idx="27941">
                  <c:v>41343.791666666664</c:v>
                </c:pt>
                <c:pt idx="27942">
                  <c:v>41343.833333333336</c:v>
                </c:pt>
                <c:pt idx="27943">
                  <c:v>41343.875</c:v>
                </c:pt>
                <c:pt idx="27944">
                  <c:v>41343.916666666664</c:v>
                </c:pt>
                <c:pt idx="27945">
                  <c:v>41343.958333333336</c:v>
                </c:pt>
                <c:pt idx="27946">
                  <c:v>41344</c:v>
                </c:pt>
                <c:pt idx="27947">
                  <c:v>41344.041666666664</c:v>
                </c:pt>
                <c:pt idx="27948">
                  <c:v>41344.083333333336</c:v>
                </c:pt>
                <c:pt idx="27949">
                  <c:v>41344.125</c:v>
                </c:pt>
                <c:pt idx="27950">
                  <c:v>41344.166666666664</c:v>
                </c:pt>
                <c:pt idx="27951">
                  <c:v>41344.208333333336</c:v>
                </c:pt>
                <c:pt idx="27952">
                  <c:v>41344.25</c:v>
                </c:pt>
                <c:pt idx="27953">
                  <c:v>41344.291666666664</c:v>
                </c:pt>
                <c:pt idx="27954">
                  <c:v>41344.333333333336</c:v>
                </c:pt>
                <c:pt idx="27955">
                  <c:v>41344.375</c:v>
                </c:pt>
                <c:pt idx="27956">
                  <c:v>41344.416666666664</c:v>
                </c:pt>
                <c:pt idx="27957">
                  <c:v>41344.458333333336</c:v>
                </c:pt>
                <c:pt idx="27958">
                  <c:v>41344.5</c:v>
                </c:pt>
                <c:pt idx="27959">
                  <c:v>41344.541666666664</c:v>
                </c:pt>
                <c:pt idx="27960">
                  <c:v>41344.583333333336</c:v>
                </c:pt>
                <c:pt idx="27961">
                  <c:v>41344.625</c:v>
                </c:pt>
                <c:pt idx="27962">
                  <c:v>41344.666666666664</c:v>
                </c:pt>
                <c:pt idx="27963">
                  <c:v>41344.708333333336</c:v>
                </c:pt>
                <c:pt idx="27964">
                  <c:v>41344.75</c:v>
                </c:pt>
                <c:pt idx="27965">
                  <c:v>41344.791666666664</c:v>
                </c:pt>
                <c:pt idx="27966">
                  <c:v>41344.833333333336</c:v>
                </c:pt>
                <c:pt idx="27967">
                  <c:v>41344.875</c:v>
                </c:pt>
                <c:pt idx="27968">
                  <c:v>41344.916666666664</c:v>
                </c:pt>
                <c:pt idx="27969">
                  <c:v>41344.958333333336</c:v>
                </c:pt>
                <c:pt idx="27970">
                  <c:v>41345</c:v>
                </c:pt>
                <c:pt idx="27971">
                  <c:v>41345.041666666664</c:v>
                </c:pt>
                <c:pt idx="27972">
                  <c:v>41345.083333333336</c:v>
                </c:pt>
                <c:pt idx="27973">
                  <c:v>41345.125</c:v>
                </c:pt>
                <c:pt idx="27974">
                  <c:v>41345.166666666664</c:v>
                </c:pt>
                <c:pt idx="27975">
                  <c:v>41345.208333333336</c:v>
                </c:pt>
                <c:pt idx="27976">
                  <c:v>41345.25</c:v>
                </c:pt>
                <c:pt idx="27977">
                  <c:v>41345.291666666664</c:v>
                </c:pt>
                <c:pt idx="27978">
                  <c:v>41345.333333333336</c:v>
                </c:pt>
                <c:pt idx="27979">
                  <c:v>41345.375</c:v>
                </c:pt>
                <c:pt idx="27980">
                  <c:v>41345.416666666664</c:v>
                </c:pt>
                <c:pt idx="27981">
                  <c:v>41345.458333333336</c:v>
                </c:pt>
                <c:pt idx="27982">
                  <c:v>41345.5</c:v>
                </c:pt>
                <c:pt idx="27983">
                  <c:v>41345.541666666664</c:v>
                </c:pt>
                <c:pt idx="27984">
                  <c:v>41345.583333333336</c:v>
                </c:pt>
                <c:pt idx="27985">
                  <c:v>41345.625</c:v>
                </c:pt>
                <c:pt idx="27986">
                  <c:v>41345.666666666664</c:v>
                </c:pt>
                <c:pt idx="27987">
                  <c:v>41345.708333333336</c:v>
                </c:pt>
                <c:pt idx="27988">
                  <c:v>41345.75</c:v>
                </c:pt>
                <c:pt idx="27989">
                  <c:v>41345.791666666664</c:v>
                </c:pt>
                <c:pt idx="27990">
                  <c:v>41345.833333333336</c:v>
                </c:pt>
                <c:pt idx="27991">
                  <c:v>41345.875</c:v>
                </c:pt>
                <c:pt idx="27992">
                  <c:v>41345.916666666664</c:v>
                </c:pt>
                <c:pt idx="27993">
                  <c:v>41345.958333333336</c:v>
                </c:pt>
                <c:pt idx="27994">
                  <c:v>41346</c:v>
                </c:pt>
                <c:pt idx="27995">
                  <c:v>41346.041666666664</c:v>
                </c:pt>
                <c:pt idx="27996">
                  <c:v>41346.083333333336</c:v>
                </c:pt>
                <c:pt idx="27997">
                  <c:v>41346.125</c:v>
                </c:pt>
                <c:pt idx="27998">
                  <c:v>41346.166666666664</c:v>
                </c:pt>
                <c:pt idx="27999">
                  <c:v>41346.208333333336</c:v>
                </c:pt>
                <c:pt idx="28000">
                  <c:v>41346.25</c:v>
                </c:pt>
                <c:pt idx="28001">
                  <c:v>41346.291666666664</c:v>
                </c:pt>
                <c:pt idx="28002">
                  <c:v>41346.333333333336</c:v>
                </c:pt>
                <c:pt idx="28003">
                  <c:v>41346.375</c:v>
                </c:pt>
                <c:pt idx="28004">
                  <c:v>41346.416666666664</c:v>
                </c:pt>
                <c:pt idx="28005">
                  <c:v>41346.458333333336</c:v>
                </c:pt>
                <c:pt idx="28006">
                  <c:v>41346.5</c:v>
                </c:pt>
                <c:pt idx="28007">
                  <c:v>41346.541666666664</c:v>
                </c:pt>
                <c:pt idx="28008">
                  <c:v>41346.583333333336</c:v>
                </c:pt>
                <c:pt idx="28009">
                  <c:v>41346.625</c:v>
                </c:pt>
                <c:pt idx="28010">
                  <c:v>41346.666666666664</c:v>
                </c:pt>
                <c:pt idx="28011">
                  <c:v>41346.708333333336</c:v>
                </c:pt>
                <c:pt idx="28012">
                  <c:v>41346.75</c:v>
                </c:pt>
                <c:pt idx="28013">
                  <c:v>41346.791666666664</c:v>
                </c:pt>
                <c:pt idx="28014">
                  <c:v>41346.833333333336</c:v>
                </c:pt>
                <c:pt idx="28015">
                  <c:v>41346.875</c:v>
                </c:pt>
                <c:pt idx="28016">
                  <c:v>41346.916666666664</c:v>
                </c:pt>
                <c:pt idx="28017">
                  <c:v>41346.958333333336</c:v>
                </c:pt>
                <c:pt idx="28018">
                  <c:v>41347</c:v>
                </c:pt>
                <c:pt idx="28019">
                  <c:v>41347.041666666664</c:v>
                </c:pt>
                <c:pt idx="28020">
                  <c:v>41347.083333333336</c:v>
                </c:pt>
                <c:pt idx="28021">
                  <c:v>41347.125</c:v>
                </c:pt>
                <c:pt idx="28022">
                  <c:v>41347.166666666664</c:v>
                </c:pt>
                <c:pt idx="28023">
                  <c:v>41347.208333333336</c:v>
                </c:pt>
                <c:pt idx="28024">
                  <c:v>41347.25</c:v>
                </c:pt>
                <c:pt idx="28025">
                  <c:v>41347.291666666664</c:v>
                </c:pt>
                <c:pt idx="28026">
                  <c:v>41347.333333333336</c:v>
                </c:pt>
                <c:pt idx="28027">
                  <c:v>41347.375</c:v>
                </c:pt>
                <c:pt idx="28028">
                  <c:v>41347.416666666664</c:v>
                </c:pt>
                <c:pt idx="28029">
                  <c:v>41347.458333333336</c:v>
                </c:pt>
                <c:pt idx="28030">
                  <c:v>41347.5</c:v>
                </c:pt>
                <c:pt idx="28031">
                  <c:v>41347.541666666664</c:v>
                </c:pt>
                <c:pt idx="28032">
                  <c:v>41347.583333333336</c:v>
                </c:pt>
                <c:pt idx="28033">
                  <c:v>41347.625</c:v>
                </c:pt>
                <c:pt idx="28034">
                  <c:v>41347.666666666664</c:v>
                </c:pt>
                <c:pt idx="28035">
                  <c:v>41347.708333333336</c:v>
                </c:pt>
                <c:pt idx="28036">
                  <c:v>41347.75</c:v>
                </c:pt>
                <c:pt idx="28037">
                  <c:v>41347.791666666664</c:v>
                </c:pt>
                <c:pt idx="28038">
                  <c:v>41347.833333333336</c:v>
                </c:pt>
                <c:pt idx="28039">
                  <c:v>41347.875</c:v>
                </c:pt>
                <c:pt idx="28040">
                  <c:v>41347.916666666664</c:v>
                </c:pt>
                <c:pt idx="28041">
                  <c:v>41347.958333333336</c:v>
                </c:pt>
                <c:pt idx="28042">
                  <c:v>41348</c:v>
                </c:pt>
                <c:pt idx="28043">
                  <c:v>41348.041666666664</c:v>
                </c:pt>
                <c:pt idx="28044">
                  <c:v>41348.083333333336</c:v>
                </c:pt>
                <c:pt idx="28045">
                  <c:v>41348.125</c:v>
                </c:pt>
                <c:pt idx="28046">
                  <c:v>41348.166666666664</c:v>
                </c:pt>
                <c:pt idx="28047">
                  <c:v>41348.208333333336</c:v>
                </c:pt>
                <c:pt idx="28048">
                  <c:v>41348.25</c:v>
                </c:pt>
                <c:pt idx="28049">
                  <c:v>41348.291666666664</c:v>
                </c:pt>
                <c:pt idx="28050">
                  <c:v>41348.333333333336</c:v>
                </c:pt>
                <c:pt idx="28051">
                  <c:v>41348.375</c:v>
                </c:pt>
                <c:pt idx="28052">
                  <c:v>41348.416666666664</c:v>
                </c:pt>
                <c:pt idx="28053">
                  <c:v>41348.458333333336</c:v>
                </c:pt>
                <c:pt idx="28054">
                  <c:v>41348.5</c:v>
                </c:pt>
                <c:pt idx="28055">
                  <c:v>41348.541666666664</c:v>
                </c:pt>
                <c:pt idx="28056">
                  <c:v>41348.583333333336</c:v>
                </c:pt>
                <c:pt idx="28057">
                  <c:v>41348.625</c:v>
                </c:pt>
                <c:pt idx="28058">
                  <c:v>41348.666666666664</c:v>
                </c:pt>
                <c:pt idx="28059">
                  <c:v>41348.708333333336</c:v>
                </c:pt>
                <c:pt idx="28060">
                  <c:v>41348.75</c:v>
                </c:pt>
                <c:pt idx="28061">
                  <c:v>41348.791666666664</c:v>
                </c:pt>
                <c:pt idx="28062">
                  <c:v>41348.833333333336</c:v>
                </c:pt>
                <c:pt idx="28063">
                  <c:v>41348.875</c:v>
                </c:pt>
                <c:pt idx="28064">
                  <c:v>41348.916666666664</c:v>
                </c:pt>
                <c:pt idx="28065">
                  <c:v>41348.958333333336</c:v>
                </c:pt>
                <c:pt idx="28066">
                  <c:v>41349</c:v>
                </c:pt>
                <c:pt idx="28067">
                  <c:v>41349.041666666664</c:v>
                </c:pt>
                <c:pt idx="28068">
                  <c:v>41349.083333333336</c:v>
                </c:pt>
                <c:pt idx="28069">
                  <c:v>41349.125</c:v>
                </c:pt>
                <c:pt idx="28070">
                  <c:v>41349.166666666664</c:v>
                </c:pt>
                <c:pt idx="28071">
                  <c:v>41349.208333333336</c:v>
                </c:pt>
                <c:pt idx="28072">
                  <c:v>41349.25</c:v>
                </c:pt>
                <c:pt idx="28073">
                  <c:v>41349.291666666664</c:v>
                </c:pt>
                <c:pt idx="28074">
                  <c:v>41349.333333333336</c:v>
                </c:pt>
                <c:pt idx="28075">
                  <c:v>41349.375</c:v>
                </c:pt>
                <c:pt idx="28076">
                  <c:v>41349.416666666664</c:v>
                </c:pt>
                <c:pt idx="28077">
                  <c:v>41349.458333333336</c:v>
                </c:pt>
                <c:pt idx="28078">
                  <c:v>41349.5</c:v>
                </c:pt>
                <c:pt idx="28079">
                  <c:v>41349.541666666664</c:v>
                </c:pt>
                <c:pt idx="28080">
                  <c:v>41349.583333333336</c:v>
                </c:pt>
                <c:pt idx="28081">
                  <c:v>41349.625</c:v>
                </c:pt>
                <c:pt idx="28082">
                  <c:v>41349.666666666664</c:v>
                </c:pt>
                <c:pt idx="28083">
                  <c:v>41349.708333333336</c:v>
                </c:pt>
                <c:pt idx="28084">
                  <c:v>41349.75</c:v>
                </c:pt>
                <c:pt idx="28085">
                  <c:v>41349.791666666664</c:v>
                </c:pt>
                <c:pt idx="28086">
                  <c:v>41349.833333333336</c:v>
                </c:pt>
                <c:pt idx="28087">
                  <c:v>41349.875</c:v>
                </c:pt>
                <c:pt idx="28088">
                  <c:v>41349.916666666664</c:v>
                </c:pt>
                <c:pt idx="28089">
                  <c:v>41349.958333333336</c:v>
                </c:pt>
                <c:pt idx="28090">
                  <c:v>41350</c:v>
                </c:pt>
                <c:pt idx="28091">
                  <c:v>41350.041666666664</c:v>
                </c:pt>
                <c:pt idx="28092">
                  <c:v>41350.083333333336</c:v>
                </c:pt>
                <c:pt idx="28093">
                  <c:v>41350.125</c:v>
                </c:pt>
                <c:pt idx="28094">
                  <c:v>41350.166666666664</c:v>
                </c:pt>
                <c:pt idx="28095">
                  <c:v>41350.208333333336</c:v>
                </c:pt>
                <c:pt idx="28096">
                  <c:v>41350.25</c:v>
                </c:pt>
                <c:pt idx="28097">
                  <c:v>41350.291666666664</c:v>
                </c:pt>
                <c:pt idx="28098">
                  <c:v>41350.333333333336</c:v>
                </c:pt>
                <c:pt idx="28099">
                  <c:v>41350.375</c:v>
                </c:pt>
                <c:pt idx="28100">
                  <c:v>41350.416666666664</c:v>
                </c:pt>
                <c:pt idx="28101">
                  <c:v>41350.458333333336</c:v>
                </c:pt>
                <c:pt idx="28102">
                  <c:v>41350.5</c:v>
                </c:pt>
                <c:pt idx="28103">
                  <c:v>41350.541666666664</c:v>
                </c:pt>
                <c:pt idx="28104">
                  <c:v>41350.583333333336</c:v>
                </c:pt>
                <c:pt idx="28105">
                  <c:v>41350.625</c:v>
                </c:pt>
                <c:pt idx="28106">
                  <c:v>41350.666666666664</c:v>
                </c:pt>
                <c:pt idx="28107">
                  <c:v>41350.708333333336</c:v>
                </c:pt>
                <c:pt idx="28108">
                  <c:v>41350.75</c:v>
                </c:pt>
                <c:pt idx="28109">
                  <c:v>41350.791666666664</c:v>
                </c:pt>
                <c:pt idx="28110">
                  <c:v>41350.833333333336</c:v>
                </c:pt>
                <c:pt idx="28111">
                  <c:v>41350.875</c:v>
                </c:pt>
                <c:pt idx="28112">
                  <c:v>41350.916666666664</c:v>
                </c:pt>
                <c:pt idx="28113">
                  <c:v>41350.958333333336</c:v>
                </c:pt>
                <c:pt idx="28114">
                  <c:v>41351</c:v>
                </c:pt>
                <c:pt idx="28115">
                  <c:v>41351.041666666664</c:v>
                </c:pt>
                <c:pt idx="28116">
                  <c:v>41351.083333333336</c:v>
                </c:pt>
                <c:pt idx="28117">
                  <c:v>41351.125</c:v>
                </c:pt>
                <c:pt idx="28118">
                  <c:v>41351.166666666664</c:v>
                </c:pt>
                <c:pt idx="28119">
                  <c:v>41351.208333333336</c:v>
                </c:pt>
                <c:pt idx="28120">
                  <c:v>41351.25</c:v>
                </c:pt>
                <c:pt idx="28121">
                  <c:v>41351.291666666664</c:v>
                </c:pt>
                <c:pt idx="28122">
                  <c:v>41351.333333333336</c:v>
                </c:pt>
                <c:pt idx="28123">
                  <c:v>41351.375</c:v>
                </c:pt>
                <c:pt idx="28124">
                  <c:v>41351.416666666664</c:v>
                </c:pt>
                <c:pt idx="28125">
                  <c:v>41351.458333333336</c:v>
                </c:pt>
                <c:pt idx="28126">
                  <c:v>41351.5</c:v>
                </c:pt>
                <c:pt idx="28127">
                  <c:v>41351.541666666664</c:v>
                </c:pt>
                <c:pt idx="28128">
                  <c:v>41351.583333333336</c:v>
                </c:pt>
                <c:pt idx="28129">
                  <c:v>41351.625</c:v>
                </c:pt>
                <c:pt idx="28130">
                  <c:v>41351.666666666664</c:v>
                </c:pt>
                <c:pt idx="28131">
                  <c:v>41351.708333333336</c:v>
                </c:pt>
                <c:pt idx="28132">
                  <c:v>41351.75</c:v>
                </c:pt>
                <c:pt idx="28133">
                  <c:v>41351.791666666664</c:v>
                </c:pt>
                <c:pt idx="28134">
                  <c:v>41351.833333333336</c:v>
                </c:pt>
                <c:pt idx="28135">
                  <c:v>41351.875</c:v>
                </c:pt>
                <c:pt idx="28136">
                  <c:v>41351.916666666664</c:v>
                </c:pt>
                <c:pt idx="28137">
                  <c:v>41351.958333333336</c:v>
                </c:pt>
                <c:pt idx="28138">
                  <c:v>41352</c:v>
                </c:pt>
                <c:pt idx="28139">
                  <c:v>41352.041666666664</c:v>
                </c:pt>
                <c:pt idx="28140">
                  <c:v>41352.083333333336</c:v>
                </c:pt>
                <c:pt idx="28141">
                  <c:v>41352.125</c:v>
                </c:pt>
                <c:pt idx="28142">
                  <c:v>41352.166666666664</c:v>
                </c:pt>
                <c:pt idx="28143">
                  <c:v>41352.208333333336</c:v>
                </c:pt>
                <c:pt idx="28144">
                  <c:v>41352.25</c:v>
                </c:pt>
                <c:pt idx="28145">
                  <c:v>41352.291666666664</c:v>
                </c:pt>
                <c:pt idx="28146">
                  <c:v>41352.333333333336</c:v>
                </c:pt>
                <c:pt idx="28147">
                  <c:v>41352.375</c:v>
                </c:pt>
                <c:pt idx="28148">
                  <c:v>41352.416666666664</c:v>
                </c:pt>
                <c:pt idx="28149">
                  <c:v>41352.458333333336</c:v>
                </c:pt>
                <c:pt idx="28150">
                  <c:v>41352.5</c:v>
                </c:pt>
                <c:pt idx="28151">
                  <c:v>41352.541666666664</c:v>
                </c:pt>
                <c:pt idx="28152">
                  <c:v>41352.583333333336</c:v>
                </c:pt>
                <c:pt idx="28153">
                  <c:v>41352.625</c:v>
                </c:pt>
                <c:pt idx="28154">
                  <c:v>41352.666666666664</c:v>
                </c:pt>
                <c:pt idx="28155">
                  <c:v>41352.708333333336</c:v>
                </c:pt>
                <c:pt idx="28156">
                  <c:v>41352.75</c:v>
                </c:pt>
                <c:pt idx="28157">
                  <c:v>41352.791666666664</c:v>
                </c:pt>
                <c:pt idx="28158">
                  <c:v>41352.833333333336</c:v>
                </c:pt>
                <c:pt idx="28159">
                  <c:v>41352.875</c:v>
                </c:pt>
                <c:pt idx="28160">
                  <c:v>41352.916666666664</c:v>
                </c:pt>
                <c:pt idx="28161">
                  <c:v>41352.958333333336</c:v>
                </c:pt>
                <c:pt idx="28162">
                  <c:v>41353</c:v>
                </c:pt>
                <c:pt idx="28163">
                  <c:v>41353.041666666664</c:v>
                </c:pt>
                <c:pt idx="28164">
                  <c:v>41353.083333333336</c:v>
                </c:pt>
                <c:pt idx="28165">
                  <c:v>41353.125</c:v>
                </c:pt>
                <c:pt idx="28166">
                  <c:v>41353.166666666664</c:v>
                </c:pt>
                <c:pt idx="28167">
                  <c:v>41353.208333333336</c:v>
                </c:pt>
                <c:pt idx="28168">
                  <c:v>41353.25</c:v>
                </c:pt>
                <c:pt idx="28169">
                  <c:v>41353.291666666664</c:v>
                </c:pt>
                <c:pt idx="28170">
                  <c:v>41353.333333333336</c:v>
                </c:pt>
                <c:pt idx="28171">
                  <c:v>41353.375</c:v>
                </c:pt>
                <c:pt idx="28172">
                  <c:v>41353.416666666664</c:v>
                </c:pt>
                <c:pt idx="28173">
                  <c:v>41353.458333333336</c:v>
                </c:pt>
                <c:pt idx="28174">
                  <c:v>41353.5</c:v>
                </c:pt>
                <c:pt idx="28175">
                  <c:v>41353.541666666664</c:v>
                </c:pt>
                <c:pt idx="28176">
                  <c:v>41353.583333333336</c:v>
                </c:pt>
                <c:pt idx="28177">
                  <c:v>41353.625</c:v>
                </c:pt>
                <c:pt idx="28178">
                  <c:v>41353.666666666664</c:v>
                </c:pt>
                <c:pt idx="28179">
                  <c:v>41353.708333333336</c:v>
                </c:pt>
                <c:pt idx="28180">
                  <c:v>41353.75</c:v>
                </c:pt>
                <c:pt idx="28181">
                  <c:v>41353.791666666664</c:v>
                </c:pt>
                <c:pt idx="28182">
                  <c:v>41353.833333333336</c:v>
                </c:pt>
                <c:pt idx="28183">
                  <c:v>41353.875</c:v>
                </c:pt>
                <c:pt idx="28184">
                  <c:v>41353.916666666664</c:v>
                </c:pt>
                <c:pt idx="28185">
                  <c:v>41353.958333333336</c:v>
                </c:pt>
                <c:pt idx="28186">
                  <c:v>41354</c:v>
                </c:pt>
                <c:pt idx="28187">
                  <c:v>41354.041666666664</c:v>
                </c:pt>
                <c:pt idx="28188">
                  <c:v>41354.083333333336</c:v>
                </c:pt>
                <c:pt idx="28189">
                  <c:v>41354.125</c:v>
                </c:pt>
                <c:pt idx="28190">
                  <c:v>41354.166666666664</c:v>
                </c:pt>
                <c:pt idx="28191">
                  <c:v>41354.208333333336</c:v>
                </c:pt>
                <c:pt idx="28192">
                  <c:v>41354.25</c:v>
                </c:pt>
                <c:pt idx="28193">
                  <c:v>41354.291666666664</c:v>
                </c:pt>
                <c:pt idx="28194">
                  <c:v>41354.333333333336</c:v>
                </c:pt>
                <c:pt idx="28195">
                  <c:v>41354.375</c:v>
                </c:pt>
                <c:pt idx="28196">
                  <c:v>41354.416666666664</c:v>
                </c:pt>
                <c:pt idx="28197">
                  <c:v>41354.458333333336</c:v>
                </c:pt>
                <c:pt idx="28198">
                  <c:v>41354.5</c:v>
                </c:pt>
                <c:pt idx="28199">
                  <c:v>41354.541666666664</c:v>
                </c:pt>
                <c:pt idx="28200">
                  <c:v>41354.583333333336</c:v>
                </c:pt>
                <c:pt idx="28201">
                  <c:v>41354.625</c:v>
                </c:pt>
                <c:pt idx="28202">
                  <c:v>41354.666666666664</c:v>
                </c:pt>
                <c:pt idx="28203">
                  <c:v>41354.708333333336</c:v>
                </c:pt>
                <c:pt idx="28204">
                  <c:v>41354.75</c:v>
                </c:pt>
                <c:pt idx="28205">
                  <c:v>41354.791666666664</c:v>
                </c:pt>
                <c:pt idx="28206">
                  <c:v>41354.833333333336</c:v>
                </c:pt>
                <c:pt idx="28207">
                  <c:v>41354.875</c:v>
                </c:pt>
                <c:pt idx="28208">
                  <c:v>41354.916666666664</c:v>
                </c:pt>
                <c:pt idx="28209">
                  <c:v>41354.958333333336</c:v>
                </c:pt>
                <c:pt idx="28210">
                  <c:v>41355</c:v>
                </c:pt>
                <c:pt idx="28211">
                  <c:v>41355.041666666664</c:v>
                </c:pt>
                <c:pt idx="28212">
                  <c:v>41355.083333333336</c:v>
                </c:pt>
                <c:pt idx="28213">
                  <c:v>41355.125</c:v>
                </c:pt>
                <c:pt idx="28214">
                  <c:v>41355.166666666664</c:v>
                </c:pt>
                <c:pt idx="28215">
                  <c:v>41355.208333333336</c:v>
                </c:pt>
                <c:pt idx="28216">
                  <c:v>41355.25</c:v>
                </c:pt>
                <c:pt idx="28217">
                  <c:v>41355.291666666664</c:v>
                </c:pt>
                <c:pt idx="28218">
                  <c:v>41355.333333333336</c:v>
                </c:pt>
                <c:pt idx="28219">
                  <c:v>41355.375</c:v>
                </c:pt>
                <c:pt idx="28220">
                  <c:v>41355.416666666664</c:v>
                </c:pt>
                <c:pt idx="28221">
                  <c:v>41355.458333333336</c:v>
                </c:pt>
                <c:pt idx="28222">
                  <c:v>41355.5</c:v>
                </c:pt>
                <c:pt idx="28223">
                  <c:v>41355.541666666664</c:v>
                </c:pt>
                <c:pt idx="28224">
                  <c:v>41355.583333333336</c:v>
                </c:pt>
                <c:pt idx="28225">
                  <c:v>41355.625</c:v>
                </c:pt>
                <c:pt idx="28226">
                  <c:v>41355.666666666664</c:v>
                </c:pt>
                <c:pt idx="28227">
                  <c:v>41355.708333333336</c:v>
                </c:pt>
                <c:pt idx="28228">
                  <c:v>41355.75</c:v>
                </c:pt>
                <c:pt idx="28229">
                  <c:v>41355.791666666664</c:v>
                </c:pt>
                <c:pt idx="28230">
                  <c:v>41355.833333333336</c:v>
                </c:pt>
                <c:pt idx="28231">
                  <c:v>41355.875</c:v>
                </c:pt>
                <c:pt idx="28232">
                  <c:v>41355.916666666664</c:v>
                </c:pt>
                <c:pt idx="28233">
                  <c:v>41355.958333333336</c:v>
                </c:pt>
                <c:pt idx="28234">
                  <c:v>41356</c:v>
                </c:pt>
                <c:pt idx="28235">
                  <c:v>41356.041666666664</c:v>
                </c:pt>
                <c:pt idx="28236">
                  <c:v>41356.083333333336</c:v>
                </c:pt>
                <c:pt idx="28237">
                  <c:v>41356.125</c:v>
                </c:pt>
                <c:pt idx="28238">
                  <c:v>41356.166666666664</c:v>
                </c:pt>
                <c:pt idx="28239">
                  <c:v>41356.208333333336</c:v>
                </c:pt>
                <c:pt idx="28240">
                  <c:v>41356.25</c:v>
                </c:pt>
                <c:pt idx="28241">
                  <c:v>41356.291666666664</c:v>
                </c:pt>
                <c:pt idx="28242">
                  <c:v>41356.333333333336</c:v>
                </c:pt>
                <c:pt idx="28243">
                  <c:v>41356.375</c:v>
                </c:pt>
                <c:pt idx="28244">
                  <c:v>41356.416666666664</c:v>
                </c:pt>
                <c:pt idx="28245">
                  <c:v>41356.458333333336</c:v>
                </c:pt>
                <c:pt idx="28246">
                  <c:v>41356.5</c:v>
                </c:pt>
                <c:pt idx="28247">
                  <c:v>41356.541666666664</c:v>
                </c:pt>
                <c:pt idx="28248">
                  <c:v>41356.583333333336</c:v>
                </c:pt>
                <c:pt idx="28249">
                  <c:v>41356.625</c:v>
                </c:pt>
                <c:pt idx="28250">
                  <c:v>41356.666666666664</c:v>
                </c:pt>
                <c:pt idx="28251">
                  <c:v>41356.708333333336</c:v>
                </c:pt>
                <c:pt idx="28252">
                  <c:v>41356.75</c:v>
                </c:pt>
                <c:pt idx="28253">
                  <c:v>41356.791666666664</c:v>
                </c:pt>
                <c:pt idx="28254">
                  <c:v>41356.833333333336</c:v>
                </c:pt>
                <c:pt idx="28255">
                  <c:v>41356.875</c:v>
                </c:pt>
                <c:pt idx="28256">
                  <c:v>41356.916666666664</c:v>
                </c:pt>
                <c:pt idx="28257">
                  <c:v>41356.958333333336</c:v>
                </c:pt>
                <c:pt idx="28258">
                  <c:v>41357</c:v>
                </c:pt>
                <c:pt idx="28259">
                  <c:v>41357.041666666664</c:v>
                </c:pt>
                <c:pt idx="28260">
                  <c:v>41357.083333333336</c:v>
                </c:pt>
                <c:pt idx="28261">
                  <c:v>41357.125</c:v>
                </c:pt>
                <c:pt idx="28262">
                  <c:v>41357.166666666664</c:v>
                </c:pt>
                <c:pt idx="28263">
                  <c:v>41357.208333333336</c:v>
                </c:pt>
                <c:pt idx="28264">
                  <c:v>41357.25</c:v>
                </c:pt>
                <c:pt idx="28265">
                  <c:v>41357.291666666664</c:v>
                </c:pt>
                <c:pt idx="28266">
                  <c:v>41357.333333333336</c:v>
                </c:pt>
                <c:pt idx="28267">
                  <c:v>41357.375</c:v>
                </c:pt>
                <c:pt idx="28268">
                  <c:v>41357.416666666664</c:v>
                </c:pt>
                <c:pt idx="28269">
                  <c:v>41357.458333333336</c:v>
                </c:pt>
                <c:pt idx="28270">
                  <c:v>41357.5</c:v>
                </c:pt>
                <c:pt idx="28271">
                  <c:v>41357.541666666664</c:v>
                </c:pt>
                <c:pt idx="28272">
                  <c:v>41357.583333333336</c:v>
                </c:pt>
                <c:pt idx="28273">
                  <c:v>41357.625</c:v>
                </c:pt>
                <c:pt idx="28274">
                  <c:v>41357.666666666664</c:v>
                </c:pt>
                <c:pt idx="28275">
                  <c:v>41357.708333333336</c:v>
                </c:pt>
                <c:pt idx="28276">
                  <c:v>41357.75</c:v>
                </c:pt>
                <c:pt idx="28277">
                  <c:v>41357.791666666664</c:v>
                </c:pt>
                <c:pt idx="28278">
                  <c:v>41357.833333333336</c:v>
                </c:pt>
                <c:pt idx="28279">
                  <c:v>41357.875</c:v>
                </c:pt>
                <c:pt idx="28280">
                  <c:v>41357.916666666664</c:v>
                </c:pt>
                <c:pt idx="28281">
                  <c:v>41357.958333333336</c:v>
                </c:pt>
                <c:pt idx="28282">
                  <c:v>41358</c:v>
                </c:pt>
                <c:pt idx="28283">
                  <c:v>41358.041666666664</c:v>
                </c:pt>
                <c:pt idx="28284">
                  <c:v>41358.083333333336</c:v>
                </c:pt>
                <c:pt idx="28285">
                  <c:v>41358.125</c:v>
                </c:pt>
                <c:pt idx="28286">
                  <c:v>41358.166666666664</c:v>
                </c:pt>
                <c:pt idx="28287">
                  <c:v>41358.208333333336</c:v>
                </c:pt>
                <c:pt idx="28288">
                  <c:v>41358.25</c:v>
                </c:pt>
                <c:pt idx="28289">
                  <c:v>41358.291666666664</c:v>
                </c:pt>
                <c:pt idx="28290">
                  <c:v>41358.333333333336</c:v>
                </c:pt>
                <c:pt idx="28291">
                  <c:v>41358.375</c:v>
                </c:pt>
                <c:pt idx="28292">
                  <c:v>41358.416666666664</c:v>
                </c:pt>
                <c:pt idx="28293">
                  <c:v>41358.458333333336</c:v>
                </c:pt>
                <c:pt idx="28294">
                  <c:v>41358.5</c:v>
                </c:pt>
                <c:pt idx="28295">
                  <c:v>41358.541666666664</c:v>
                </c:pt>
                <c:pt idx="28296">
                  <c:v>41358.583333333336</c:v>
                </c:pt>
                <c:pt idx="28297">
                  <c:v>41358.625</c:v>
                </c:pt>
                <c:pt idx="28298">
                  <c:v>41358.666666666664</c:v>
                </c:pt>
                <c:pt idx="28299">
                  <c:v>41358.708333333336</c:v>
                </c:pt>
                <c:pt idx="28300">
                  <c:v>41358.75</c:v>
                </c:pt>
                <c:pt idx="28301">
                  <c:v>41358.791666666664</c:v>
                </c:pt>
                <c:pt idx="28302">
                  <c:v>41358.833333333336</c:v>
                </c:pt>
                <c:pt idx="28303">
                  <c:v>41358.875</c:v>
                </c:pt>
                <c:pt idx="28304">
                  <c:v>41358.916666666664</c:v>
                </c:pt>
                <c:pt idx="28305">
                  <c:v>41358.958333333336</c:v>
                </c:pt>
                <c:pt idx="28306">
                  <c:v>41359</c:v>
                </c:pt>
                <c:pt idx="28307">
                  <c:v>41359.041666666664</c:v>
                </c:pt>
                <c:pt idx="28308">
                  <c:v>41359.083333333336</c:v>
                </c:pt>
                <c:pt idx="28309">
                  <c:v>41359.125</c:v>
                </c:pt>
                <c:pt idx="28310">
                  <c:v>41359.166666666664</c:v>
                </c:pt>
                <c:pt idx="28311">
                  <c:v>41359.208333333336</c:v>
                </c:pt>
                <c:pt idx="28312">
                  <c:v>41359.25</c:v>
                </c:pt>
                <c:pt idx="28313">
                  <c:v>41359.291666666664</c:v>
                </c:pt>
                <c:pt idx="28314">
                  <c:v>41359.333333333336</c:v>
                </c:pt>
                <c:pt idx="28315">
                  <c:v>41359.375</c:v>
                </c:pt>
                <c:pt idx="28316">
                  <c:v>41359.416666666664</c:v>
                </c:pt>
                <c:pt idx="28317">
                  <c:v>41359.458333333336</c:v>
                </c:pt>
                <c:pt idx="28318">
                  <c:v>41359.5</c:v>
                </c:pt>
                <c:pt idx="28319">
                  <c:v>41359.541666666664</c:v>
                </c:pt>
                <c:pt idx="28320">
                  <c:v>41359.583333333336</c:v>
                </c:pt>
                <c:pt idx="28321">
                  <c:v>41359.625</c:v>
                </c:pt>
                <c:pt idx="28322">
                  <c:v>41359.666666666664</c:v>
                </c:pt>
                <c:pt idx="28323">
                  <c:v>41359.708333333336</c:v>
                </c:pt>
                <c:pt idx="28324">
                  <c:v>41359.75</c:v>
                </c:pt>
                <c:pt idx="28325">
                  <c:v>41359.791666666664</c:v>
                </c:pt>
                <c:pt idx="28326">
                  <c:v>41359.833333333336</c:v>
                </c:pt>
                <c:pt idx="28327">
                  <c:v>41359.875</c:v>
                </c:pt>
                <c:pt idx="28328">
                  <c:v>41359.916666666664</c:v>
                </c:pt>
                <c:pt idx="28329">
                  <c:v>41359.958333333336</c:v>
                </c:pt>
                <c:pt idx="28330">
                  <c:v>41360</c:v>
                </c:pt>
                <c:pt idx="28331">
                  <c:v>41360.041666666664</c:v>
                </c:pt>
                <c:pt idx="28332">
                  <c:v>41360.083333333336</c:v>
                </c:pt>
                <c:pt idx="28333">
                  <c:v>41360.125</c:v>
                </c:pt>
                <c:pt idx="28334">
                  <c:v>41360.166666666664</c:v>
                </c:pt>
                <c:pt idx="28335">
                  <c:v>41360.208333333336</c:v>
                </c:pt>
                <c:pt idx="28336">
                  <c:v>41360.25</c:v>
                </c:pt>
                <c:pt idx="28337">
                  <c:v>41360.291666666664</c:v>
                </c:pt>
                <c:pt idx="28338">
                  <c:v>41360.333333333336</c:v>
                </c:pt>
                <c:pt idx="28339">
                  <c:v>41360.375</c:v>
                </c:pt>
                <c:pt idx="28340">
                  <c:v>41360.416666666664</c:v>
                </c:pt>
                <c:pt idx="28341">
                  <c:v>41360.458333333336</c:v>
                </c:pt>
                <c:pt idx="28342">
                  <c:v>41360.5</c:v>
                </c:pt>
                <c:pt idx="28343">
                  <c:v>41360.541666666664</c:v>
                </c:pt>
                <c:pt idx="28344">
                  <c:v>41360.583333333336</c:v>
                </c:pt>
                <c:pt idx="28345">
                  <c:v>41360.625</c:v>
                </c:pt>
                <c:pt idx="28346">
                  <c:v>41360.666666666664</c:v>
                </c:pt>
                <c:pt idx="28347">
                  <c:v>41360.708333333336</c:v>
                </c:pt>
                <c:pt idx="28348">
                  <c:v>41360.75</c:v>
                </c:pt>
                <c:pt idx="28349">
                  <c:v>41360.791666666664</c:v>
                </c:pt>
                <c:pt idx="28350">
                  <c:v>41360.833333333336</c:v>
                </c:pt>
                <c:pt idx="28351">
                  <c:v>41360.875</c:v>
                </c:pt>
                <c:pt idx="28352">
                  <c:v>41360.916666666664</c:v>
                </c:pt>
                <c:pt idx="28353">
                  <c:v>41360.958333333336</c:v>
                </c:pt>
                <c:pt idx="28354">
                  <c:v>41361</c:v>
                </c:pt>
                <c:pt idx="28355">
                  <c:v>41361.041666666664</c:v>
                </c:pt>
                <c:pt idx="28356">
                  <c:v>41361.083333333336</c:v>
                </c:pt>
                <c:pt idx="28357">
                  <c:v>41361.125</c:v>
                </c:pt>
                <c:pt idx="28358">
                  <c:v>41361.166666666664</c:v>
                </c:pt>
                <c:pt idx="28359">
                  <c:v>41361.208333333336</c:v>
                </c:pt>
                <c:pt idx="28360">
                  <c:v>41361.25</c:v>
                </c:pt>
                <c:pt idx="28361">
                  <c:v>41361.291666666664</c:v>
                </c:pt>
                <c:pt idx="28362">
                  <c:v>41361.333333333336</c:v>
                </c:pt>
                <c:pt idx="28363">
                  <c:v>41361.375</c:v>
                </c:pt>
                <c:pt idx="28364">
                  <c:v>41361.416666666664</c:v>
                </c:pt>
                <c:pt idx="28365">
                  <c:v>41361.458333333336</c:v>
                </c:pt>
                <c:pt idx="28366">
                  <c:v>41361.5</c:v>
                </c:pt>
                <c:pt idx="28367">
                  <c:v>41361.541666666664</c:v>
                </c:pt>
                <c:pt idx="28368">
                  <c:v>41361.583333333336</c:v>
                </c:pt>
                <c:pt idx="28369">
                  <c:v>41361.625</c:v>
                </c:pt>
                <c:pt idx="28370">
                  <c:v>41361.666666666664</c:v>
                </c:pt>
                <c:pt idx="28371">
                  <c:v>41361.708333333336</c:v>
                </c:pt>
                <c:pt idx="28372">
                  <c:v>41361.75</c:v>
                </c:pt>
                <c:pt idx="28373">
                  <c:v>41361.791666666664</c:v>
                </c:pt>
                <c:pt idx="28374">
                  <c:v>41361.833333333336</c:v>
                </c:pt>
                <c:pt idx="28375">
                  <c:v>41361.875</c:v>
                </c:pt>
                <c:pt idx="28376">
                  <c:v>41361.916666666664</c:v>
                </c:pt>
                <c:pt idx="28377">
                  <c:v>41361.958333333336</c:v>
                </c:pt>
                <c:pt idx="28378">
                  <c:v>41362</c:v>
                </c:pt>
                <c:pt idx="28379">
                  <c:v>41362.041666666664</c:v>
                </c:pt>
                <c:pt idx="28380">
                  <c:v>41362.083333333336</c:v>
                </c:pt>
                <c:pt idx="28381">
                  <c:v>41362.125</c:v>
                </c:pt>
                <c:pt idx="28382">
                  <c:v>41362.166666666664</c:v>
                </c:pt>
                <c:pt idx="28383">
                  <c:v>41362.208333333336</c:v>
                </c:pt>
                <c:pt idx="28384">
                  <c:v>41362.25</c:v>
                </c:pt>
                <c:pt idx="28385">
                  <c:v>41362.291666666664</c:v>
                </c:pt>
                <c:pt idx="28386">
                  <c:v>41362.333333333336</c:v>
                </c:pt>
                <c:pt idx="28387">
                  <c:v>41362.375</c:v>
                </c:pt>
                <c:pt idx="28388">
                  <c:v>41362.416666666664</c:v>
                </c:pt>
                <c:pt idx="28389">
                  <c:v>41362.458333333336</c:v>
                </c:pt>
                <c:pt idx="28390">
                  <c:v>41362.5</c:v>
                </c:pt>
                <c:pt idx="28391">
                  <c:v>41362.541666666664</c:v>
                </c:pt>
                <c:pt idx="28392">
                  <c:v>41362.583333333336</c:v>
                </c:pt>
                <c:pt idx="28393">
                  <c:v>41362.625</c:v>
                </c:pt>
                <c:pt idx="28394">
                  <c:v>41362.666666666664</c:v>
                </c:pt>
                <c:pt idx="28395">
                  <c:v>41362.708333333336</c:v>
                </c:pt>
                <c:pt idx="28396">
                  <c:v>41362.75</c:v>
                </c:pt>
                <c:pt idx="28397">
                  <c:v>41362.791666666664</c:v>
                </c:pt>
                <c:pt idx="28398">
                  <c:v>41362.833333333336</c:v>
                </c:pt>
                <c:pt idx="28399">
                  <c:v>41362.875</c:v>
                </c:pt>
                <c:pt idx="28400">
                  <c:v>41362.916666666664</c:v>
                </c:pt>
                <c:pt idx="28401">
                  <c:v>41362.958333333336</c:v>
                </c:pt>
                <c:pt idx="28402">
                  <c:v>41363</c:v>
                </c:pt>
                <c:pt idx="28403">
                  <c:v>41363.041666666664</c:v>
                </c:pt>
                <c:pt idx="28404">
                  <c:v>41363.083333333336</c:v>
                </c:pt>
                <c:pt idx="28405">
                  <c:v>41363.125</c:v>
                </c:pt>
                <c:pt idx="28406">
                  <c:v>41363.166666666664</c:v>
                </c:pt>
                <c:pt idx="28407">
                  <c:v>41363.208333333336</c:v>
                </c:pt>
                <c:pt idx="28408">
                  <c:v>41363.25</c:v>
                </c:pt>
                <c:pt idx="28409">
                  <c:v>41363.291666666664</c:v>
                </c:pt>
                <c:pt idx="28410">
                  <c:v>41363.333333333336</c:v>
                </c:pt>
                <c:pt idx="28411">
                  <c:v>41363.375</c:v>
                </c:pt>
                <c:pt idx="28412">
                  <c:v>41363.416666666664</c:v>
                </c:pt>
                <c:pt idx="28413">
                  <c:v>41363.458333333336</c:v>
                </c:pt>
                <c:pt idx="28414">
                  <c:v>41363.5</c:v>
                </c:pt>
                <c:pt idx="28415">
                  <c:v>41363.541666666664</c:v>
                </c:pt>
                <c:pt idx="28416">
                  <c:v>41363.583333333336</c:v>
                </c:pt>
                <c:pt idx="28417">
                  <c:v>41363.625</c:v>
                </c:pt>
                <c:pt idx="28418">
                  <c:v>41363.666666666664</c:v>
                </c:pt>
                <c:pt idx="28419">
                  <c:v>41363.708333333336</c:v>
                </c:pt>
                <c:pt idx="28420">
                  <c:v>41363.75</c:v>
                </c:pt>
                <c:pt idx="28421">
                  <c:v>41363.791666666664</c:v>
                </c:pt>
                <c:pt idx="28422">
                  <c:v>41363.833333333336</c:v>
                </c:pt>
                <c:pt idx="28423">
                  <c:v>41363.875</c:v>
                </c:pt>
                <c:pt idx="28424">
                  <c:v>41363.916666666664</c:v>
                </c:pt>
                <c:pt idx="28425">
                  <c:v>41363.958333333336</c:v>
                </c:pt>
                <c:pt idx="28426">
                  <c:v>41364</c:v>
                </c:pt>
                <c:pt idx="28427">
                  <c:v>41364.041666666664</c:v>
                </c:pt>
                <c:pt idx="28428">
                  <c:v>41364.083333333336</c:v>
                </c:pt>
                <c:pt idx="28429">
                  <c:v>41364.166666666664</c:v>
                </c:pt>
                <c:pt idx="28430">
                  <c:v>41364.208333333336</c:v>
                </c:pt>
                <c:pt idx="28431">
                  <c:v>41364.25</c:v>
                </c:pt>
                <c:pt idx="28432">
                  <c:v>41364.291666666664</c:v>
                </c:pt>
                <c:pt idx="28433">
                  <c:v>41364.333333333336</c:v>
                </c:pt>
                <c:pt idx="28434">
                  <c:v>41364.375</c:v>
                </c:pt>
                <c:pt idx="28435">
                  <c:v>41364.416666666664</c:v>
                </c:pt>
                <c:pt idx="28436">
                  <c:v>41364.458333333336</c:v>
                </c:pt>
                <c:pt idx="28437">
                  <c:v>41364.5</c:v>
                </c:pt>
                <c:pt idx="28438">
                  <c:v>41364.541666666664</c:v>
                </c:pt>
                <c:pt idx="28439">
                  <c:v>41364.583333333336</c:v>
                </c:pt>
                <c:pt idx="28440">
                  <c:v>41364.625</c:v>
                </c:pt>
                <c:pt idx="28441">
                  <c:v>41364.666666666664</c:v>
                </c:pt>
                <c:pt idx="28442">
                  <c:v>41364.708333333336</c:v>
                </c:pt>
                <c:pt idx="28443">
                  <c:v>41364.75</c:v>
                </c:pt>
                <c:pt idx="28444">
                  <c:v>41364.791666666664</c:v>
                </c:pt>
                <c:pt idx="28445">
                  <c:v>41364.833333333336</c:v>
                </c:pt>
                <c:pt idx="28446">
                  <c:v>41364.875</c:v>
                </c:pt>
                <c:pt idx="28447">
                  <c:v>41364.916666666664</c:v>
                </c:pt>
                <c:pt idx="28448">
                  <c:v>41364.958333333336</c:v>
                </c:pt>
                <c:pt idx="28449">
                  <c:v>41365</c:v>
                </c:pt>
                <c:pt idx="28450">
                  <c:v>41365.041666666664</c:v>
                </c:pt>
                <c:pt idx="28451">
                  <c:v>41365.083333333336</c:v>
                </c:pt>
                <c:pt idx="28452">
                  <c:v>41365.125</c:v>
                </c:pt>
                <c:pt idx="28453">
                  <c:v>41365.166666666664</c:v>
                </c:pt>
                <c:pt idx="28454">
                  <c:v>41365.208333333336</c:v>
                </c:pt>
                <c:pt idx="28455">
                  <c:v>41365.25</c:v>
                </c:pt>
                <c:pt idx="28456">
                  <c:v>41365.291666666664</c:v>
                </c:pt>
                <c:pt idx="28457">
                  <c:v>41365.333333333336</c:v>
                </c:pt>
                <c:pt idx="28458">
                  <c:v>41365.375</c:v>
                </c:pt>
                <c:pt idx="28459">
                  <c:v>41365.416666666664</c:v>
                </c:pt>
                <c:pt idx="28460">
                  <c:v>41365.458333333336</c:v>
                </c:pt>
                <c:pt idx="28461">
                  <c:v>41365.5</c:v>
                </c:pt>
                <c:pt idx="28462">
                  <c:v>41365.541666666664</c:v>
                </c:pt>
                <c:pt idx="28463">
                  <c:v>41365.583333333336</c:v>
                </c:pt>
                <c:pt idx="28464">
                  <c:v>41365.625</c:v>
                </c:pt>
                <c:pt idx="28465">
                  <c:v>41365.666666666664</c:v>
                </c:pt>
                <c:pt idx="28466">
                  <c:v>41365.708333333336</c:v>
                </c:pt>
                <c:pt idx="28467">
                  <c:v>41365.75</c:v>
                </c:pt>
                <c:pt idx="28468">
                  <c:v>41365.791666666664</c:v>
                </c:pt>
                <c:pt idx="28469">
                  <c:v>41365.833333333336</c:v>
                </c:pt>
                <c:pt idx="28470">
                  <c:v>41365.875</c:v>
                </c:pt>
                <c:pt idx="28471">
                  <c:v>41365.916666666664</c:v>
                </c:pt>
                <c:pt idx="28472">
                  <c:v>41365.958333333336</c:v>
                </c:pt>
                <c:pt idx="28473">
                  <c:v>41366</c:v>
                </c:pt>
                <c:pt idx="28474">
                  <c:v>41366.041666666664</c:v>
                </c:pt>
                <c:pt idx="28475">
                  <c:v>41366.083333333336</c:v>
                </c:pt>
                <c:pt idx="28476">
                  <c:v>41366.125</c:v>
                </c:pt>
                <c:pt idx="28477">
                  <c:v>41366.166666666664</c:v>
                </c:pt>
                <c:pt idx="28478">
                  <c:v>41366.208333333336</c:v>
                </c:pt>
                <c:pt idx="28479">
                  <c:v>41366.25</c:v>
                </c:pt>
                <c:pt idx="28480">
                  <c:v>41366.291666666664</c:v>
                </c:pt>
                <c:pt idx="28481">
                  <c:v>41366.333333333336</c:v>
                </c:pt>
                <c:pt idx="28482">
                  <c:v>41366.375</c:v>
                </c:pt>
                <c:pt idx="28483">
                  <c:v>41366.416666666664</c:v>
                </c:pt>
                <c:pt idx="28484">
                  <c:v>41366.458333333336</c:v>
                </c:pt>
                <c:pt idx="28485">
                  <c:v>41366.5</c:v>
                </c:pt>
                <c:pt idx="28486">
                  <c:v>41366.541666666664</c:v>
                </c:pt>
                <c:pt idx="28487">
                  <c:v>41366.583333333336</c:v>
                </c:pt>
                <c:pt idx="28488">
                  <c:v>41366.625</c:v>
                </c:pt>
                <c:pt idx="28489">
                  <c:v>41366.666666666664</c:v>
                </c:pt>
                <c:pt idx="28490">
                  <c:v>41366.708333333336</c:v>
                </c:pt>
                <c:pt idx="28491">
                  <c:v>41366.75</c:v>
                </c:pt>
                <c:pt idx="28492">
                  <c:v>41366.791666666664</c:v>
                </c:pt>
                <c:pt idx="28493">
                  <c:v>41366.833333333336</c:v>
                </c:pt>
                <c:pt idx="28494">
                  <c:v>41366.875</c:v>
                </c:pt>
                <c:pt idx="28495">
                  <c:v>41366.916666666664</c:v>
                </c:pt>
                <c:pt idx="28496">
                  <c:v>41366.958333333336</c:v>
                </c:pt>
                <c:pt idx="28497">
                  <c:v>41367</c:v>
                </c:pt>
                <c:pt idx="28498">
                  <c:v>41367.041666666664</c:v>
                </c:pt>
                <c:pt idx="28499">
                  <c:v>41367.083333333336</c:v>
                </c:pt>
                <c:pt idx="28500">
                  <c:v>41367.125</c:v>
                </c:pt>
                <c:pt idx="28501">
                  <c:v>41367.166666666664</c:v>
                </c:pt>
                <c:pt idx="28502">
                  <c:v>41367.208333333336</c:v>
                </c:pt>
                <c:pt idx="28503">
                  <c:v>41367.25</c:v>
                </c:pt>
                <c:pt idx="28504">
                  <c:v>41367.291666666664</c:v>
                </c:pt>
                <c:pt idx="28505">
                  <c:v>41367.333333333336</c:v>
                </c:pt>
                <c:pt idx="28506">
                  <c:v>41367.375</c:v>
                </c:pt>
                <c:pt idx="28507">
                  <c:v>41367.416666666664</c:v>
                </c:pt>
                <c:pt idx="28508">
                  <c:v>41367.458333333336</c:v>
                </c:pt>
                <c:pt idx="28509">
                  <c:v>41367.5</c:v>
                </c:pt>
                <c:pt idx="28510">
                  <c:v>41367.541666666664</c:v>
                </c:pt>
                <c:pt idx="28511">
                  <c:v>41367.583333333336</c:v>
                </c:pt>
                <c:pt idx="28512">
                  <c:v>41367.625</c:v>
                </c:pt>
                <c:pt idx="28513">
                  <c:v>41367.666666666664</c:v>
                </c:pt>
                <c:pt idx="28514">
                  <c:v>41367.708333333336</c:v>
                </c:pt>
                <c:pt idx="28515">
                  <c:v>41367.75</c:v>
                </c:pt>
                <c:pt idx="28516">
                  <c:v>41367.791666666664</c:v>
                </c:pt>
                <c:pt idx="28517">
                  <c:v>41367.833333333336</c:v>
                </c:pt>
                <c:pt idx="28518">
                  <c:v>41367.875</c:v>
                </c:pt>
                <c:pt idx="28519">
                  <c:v>41367.916666666664</c:v>
                </c:pt>
                <c:pt idx="28520">
                  <c:v>41367.958333333336</c:v>
                </c:pt>
                <c:pt idx="28521">
                  <c:v>41368</c:v>
                </c:pt>
                <c:pt idx="28522">
                  <c:v>41368.041666666664</c:v>
                </c:pt>
                <c:pt idx="28523">
                  <c:v>41368.083333333336</c:v>
                </c:pt>
                <c:pt idx="28524">
                  <c:v>41368.125</c:v>
                </c:pt>
                <c:pt idx="28525">
                  <c:v>41368.166666666664</c:v>
                </c:pt>
                <c:pt idx="28526">
                  <c:v>41368.208333333336</c:v>
                </c:pt>
                <c:pt idx="28527">
                  <c:v>41368.25</c:v>
                </c:pt>
                <c:pt idx="28528">
                  <c:v>41368.291666666664</c:v>
                </c:pt>
                <c:pt idx="28529">
                  <c:v>41368.333333333336</c:v>
                </c:pt>
                <c:pt idx="28530">
                  <c:v>41368.375</c:v>
                </c:pt>
                <c:pt idx="28531">
                  <c:v>41368.416666666664</c:v>
                </c:pt>
                <c:pt idx="28532">
                  <c:v>41368.458333333336</c:v>
                </c:pt>
                <c:pt idx="28533">
                  <c:v>41368.5</c:v>
                </c:pt>
                <c:pt idx="28534">
                  <c:v>41368.541666666664</c:v>
                </c:pt>
                <c:pt idx="28535">
                  <c:v>41368.583333333336</c:v>
                </c:pt>
                <c:pt idx="28536">
                  <c:v>41368.625</c:v>
                </c:pt>
                <c:pt idx="28537">
                  <c:v>41368.666666666664</c:v>
                </c:pt>
                <c:pt idx="28538">
                  <c:v>41368.708333333336</c:v>
                </c:pt>
                <c:pt idx="28539">
                  <c:v>41368.75</c:v>
                </c:pt>
                <c:pt idx="28540">
                  <c:v>41368.791666666664</c:v>
                </c:pt>
                <c:pt idx="28541">
                  <c:v>41368.833333333336</c:v>
                </c:pt>
                <c:pt idx="28542">
                  <c:v>41368.875</c:v>
                </c:pt>
                <c:pt idx="28543">
                  <c:v>41368.916666666664</c:v>
                </c:pt>
                <c:pt idx="28544">
                  <c:v>41368.958333333336</c:v>
                </c:pt>
                <c:pt idx="28545">
                  <c:v>41369</c:v>
                </c:pt>
                <c:pt idx="28546">
                  <c:v>41369.041666666664</c:v>
                </c:pt>
                <c:pt idx="28547">
                  <c:v>41369.083333333336</c:v>
                </c:pt>
                <c:pt idx="28548">
                  <c:v>41369.125</c:v>
                </c:pt>
                <c:pt idx="28549">
                  <c:v>41369.166666666664</c:v>
                </c:pt>
                <c:pt idx="28550">
                  <c:v>41369.208333333336</c:v>
                </c:pt>
                <c:pt idx="28551">
                  <c:v>41369.25</c:v>
                </c:pt>
                <c:pt idx="28552">
                  <c:v>41369.291666666664</c:v>
                </c:pt>
                <c:pt idx="28553">
                  <c:v>41369.333333333336</c:v>
                </c:pt>
                <c:pt idx="28554">
                  <c:v>41369.375</c:v>
                </c:pt>
                <c:pt idx="28555">
                  <c:v>41369.416666666664</c:v>
                </c:pt>
                <c:pt idx="28556">
                  <c:v>41369.458333333336</c:v>
                </c:pt>
                <c:pt idx="28557">
                  <c:v>41369.5</c:v>
                </c:pt>
                <c:pt idx="28558">
                  <c:v>41369.541666666664</c:v>
                </c:pt>
                <c:pt idx="28559">
                  <c:v>41369.583333333336</c:v>
                </c:pt>
                <c:pt idx="28560">
                  <c:v>41369.625</c:v>
                </c:pt>
                <c:pt idx="28561">
                  <c:v>41369.666666666664</c:v>
                </c:pt>
                <c:pt idx="28562">
                  <c:v>41369.708333333336</c:v>
                </c:pt>
                <c:pt idx="28563">
                  <c:v>41369.75</c:v>
                </c:pt>
                <c:pt idx="28564">
                  <c:v>41369.791666666664</c:v>
                </c:pt>
                <c:pt idx="28565">
                  <c:v>41369.833333333336</c:v>
                </c:pt>
                <c:pt idx="28566">
                  <c:v>41369.875</c:v>
                </c:pt>
                <c:pt idx="28567">
                  <c:v>41369.916666666664</c:v>
                </c:pt>
                <c:pt idx="28568">
                  <c:v>41369.958333333336</c:v>
                </c:pt>
                <c:pt idx="28569">
                  <c:v>41370</c:v>
                </c:pt>
                <c:pt idx="28570">
                  <c:v>41370.041666666664</c:v>
                </c:pt>
                <c:pt idx="28571">
                  <c:v>41370.083333333336</c:v>
                </c:pt>
                <c:pt idx="28572">
                  <c:v>41370.125</c:v>
                </c:pt>
                <c:pt idx="28573">
                  <c:v>41370.166666666664</c:v>
                </c:pt>
                <c:pt idx="28574">
                  <c:v>41370.208333333336</c:v>
                </c:pt>
                <c:pt idx="28575">
                  <c:v>41370.25</c:v>
                </c:pt>
                <c:pt idx="28576">
                  <c:v>41370.291666666664</c:v>
                </c:pt>
                <c:pt idx="28577">
                  <c:v>41370.333333333336</c:v>
                </c:pt>
                <c:pt idx="28578">
                  <c:v>41370.375</c:v>
                </c:pt>
                <c:pt idx="28579">
                  <c:v>41370.416666666664</c:v>
                </c:pt>
                <c:pt idx="28580">
                  <c:v>41370.458333333336</c:v>
                </c:pt>
                <c:pt idx="28581">
                  <c:v>41370.5</c:v>
                </c:pt>
                <c:pt idx="28582">
                  <c:v>41370.541666666664</c:v>
                </c:pt>
                <c:pt idx="28583">
                  <c:v>41370.583333333336</c:v>
                </c:pt>
                <c:pt idx="28584">
                  <c:v>41370.625</c:v>
                </c:pt>
                <c:pt idx="28585">
                  <c:v>41370.666666666664</c:v>
                </c:pt>
                <c:pt idx="28586">
                  <c:v>41370.708333333336</c:v>
                </c:pt>
                <c:pt idx="28587">
                  <c:v>41370.75</c:v>
                </c:pt>
                <c:pt idx="28588">
                  <c:v>41370.791666666664</c:v>
                </c:pt>
                <c:pt idx="28589">
                  <c:v>41370.833333333336</c:v>
                </c:pt>
                <c:pt idx="28590">
                  <c:v>41370.875</c:v>
                </c:pt>
                <c:pt idx="28591">
                  <c:v>41370.916666666664</c:v>
                </c:pt>
                <c:pt idx="28592">
                  <c:v>41370.958333333336</c:v>
                </c:pt>
                <c:pt idx="28593">
                  <c:v>41371</c:v>
                </c:pt>
                <c:pt idx="28594">
                  <c:v>41371.041666666664</c:v>
                </c:pt>
                <c:pt idx="28595">
                  <c:v>41371.083333333336</c:v>
                </c:pt>
                <c:pt idx="28596">
                  <c:v>41371.125</c:v>
                </c:pt>
                <c:pt idx="28597">
                  <c:v>41371.166666666664</c:v>
                </c:pt>
                <c:pt idx="28598">
                  <c:v>41371.208333333336</c:v>
                </c:pt>
                <c:pt idx="28599">
                  <c:v>41371.25</c:v>
                </c:pt>
                <c:pt idx="28600">
                  <c:v>41371.291666666664</c:v>
                </c:pt>
                <c:pt idx="28601">
                  <c:v>41371.333333333336</c:v>
                </c:pt>
                <c:pt idx="28602">
                  <c:v>41371.375</c:v>
                </c:pt>
                <c:pt idx="28603">
                  <c:v>41371.416666666664</c:v>
                </c:pt>
                <c:pt idx="28604">
                  <c:v>41371.458333333336</c:v>
                </c:pt>
                <c:pt idx="28605">
                  <c:v>41371.5</c:v>
                </c:pt>
                <c:pt idx="28606">
                  <c:v>41371.541666666664</c:v>
                </c:pt>
                <c:pt idx="28607">
                  <c:v>41371.583333333336</c:v>
                </c:pt>
                <c:pt idx="28608">
                  <c:v>41371.625</c:v>
                </c:pt>
                <c:pt idx="28609">
                  <c:v>41371.666666666664</c:v>
                </c:pt>
                <c:pt idx="28610">
                  <c:v>41371.708333333336</c:v>
                </c:pt>
                <c:pt idx="28611">
                  <c:v>41371.75</c:v>
                </c:pt>
                <c:pt idx="28612">
                  <c:v>41371.791666666664</c:v>
                </c:pt>
                <c:pt idx="28613">
                  <c:v>41371.833333333336</c:v>
                </c:pt>
                <c:pt idx="28614">
                  <c:v>41371.875</c:v>
                </c:pt>
                <c:pt idx="28615">
                  <c:v>41371.916666666664</c:v>
                </c:pt>
                <c:pt idx="28616">
                  <c:v>41371.958333333336</c:v>
                </c:pt>
                <c:pt idx="28617">
                  <c:v>41372</c:v>
                </c:pt>
                <c:pt idx="28618">
                  <c:v>41372.041666666664</c:v>
                </c:pt>
                <c:pt idx="28619">
                  <c:v>41372.083333333336</c:v>
                </c:pt>
                <c:pt idx="28620">
                  <c:v>41372.125</c:v>
                </c:pt>
                <c:pt idx="28621">
                  <c:v>41372.166666666664</c:v>
                </c:pt>
                <c:pt idx="28622">
                  <c:v>41372.208333333336</c:v>
                </c:pt>
                <c:pt idx="28623">
                  <c:v>41372.25</c:v>
                </c:pt>
                <c:pt idx="28624">
                  <c:v>41372.291666666664</c:v>
                </c:pt>
                <c:pt idx="28625">
                  <c:v>41372.333333333336</c:v>
                </c:pt>
                <c:pt idx="28626">
                  <c:v>41372.375</c:v>
                </c:pt>
                <c:pt idx="28627">
                  <c:v>41372.416666666664</c:v>
                </c:pt>
                <c:pt idx="28628">
                  <c:v>41372.458333333336</c:v>
                </c:pt>
                <c:pt idx="28629">
                  <c:v>41372.5</c:v>
                </c:pt>
                <c:pt idx="28630">
                  <c:v>41372.541666666664</c:v>
                </c:pt>
                <c:pt idx="28631">
                  <c:v>41372.583333333336</c:v>
                </c:pt>
                <c:pt idx="28632">
                  <c:v>41372.625</c:v>
                </c:pt>
                <c:pt idx="28633">
                  <c:v>41372.666666666664</c:v>
                </c:pt>
                <c:pt idx="28634">
                  <c:v>41372.708333333336</c:v>
                </c:pt>
                <c:pt idx="28635">
                  <c:v>41372.75</c:v>
                </c:pt>
                <c:pt idx="28636">
                  <c:v>41372.791666666664</c:v>
                </c:pt>
                <c:pt idx="28637">
                  <c:v>41372.833333333336</c:v>
                </c:pt>
                <c:pt idx="28638">
                  <c:v>41372.875</c:v>
                </c:pt>
                <c:pt idx="28639">
                  <c:v>41372.916666666664</c:v>
                </c:pt>
                <c:pt idx="28640">
                  <c:v>41372.958333333336</c:v>
                </c:pt>
                <c:pt idx="28641">
                  <c:v>41373</c:v>
                </c:pt>
                <c:pt idx="28642">
                  <c:v>41373.041666666664</c:v>
                </c:pt>
                <c:pt idx="28643">
                  <c:v>41373.083333333336</c:v>
                </c:pt>
                <c:pt idx="28644">
                  <c:v>41373.125</c:v>
                </c:pt>
                <c:pt idx="28645">
                  <c:v>41373.166666666664</c:v>
                </c:pt>
                <c:pt idx="28646">
                  <c:v>41373.208333333336</c:v>
                </c:pt>
                <c:pt idx="28647">
                  <c:v>41373.25</c:v>
                </c:pt>
                <c:pt idx="28648">
                  <c:v>41373.291666666664</c:v>
                </c:pt>
                <c:pt idx="28649">
                  <c:v>41373.333333333336</c:v>
                </c:pt>
                <c:pt idx="28650">
                  <c:v>41373.375</c:v>
                </c:pt>
                <c:pt idx="28651">
                  <c:v>41373.416666666664</c:v>
                </c:pt>
                <c:pt idx="28652">
                  <c:v>41373.458333333336</c:v>
                </c:pt>
                <c:pt idx="28653">
                  <c:v>41373.5</c:v>
                </c:pt>
                <c:pt idx="28654">
                  <c:v>41373.541666666664</c:v>
                </c:pt>
                <c:pt idx="28655">
                  <c:v>41373.583333333336</c:v>
                </c:pt>
                <c:pt idx="28656">
                  <c:v>41373.625</c:v>
                </c:pt>
                <c:pt idx="28657">
                  <c:v>41373.666666666664</c:v>
                </c:pt>
                <c:pt idx="28658">
                  <c:v>41373.708333333336</c:v>
                </c:pt>
                <c:pt idx="28659">
                  <c:v>41373.75</c:v>
                </c:pt>
                <c:pt idx="28660">
                  <c:v>41373.791666666664</c:v>
                </c:pt>
                <c:pt idx="28661">
                  <c:v>41373.833333333336</c:v>
                </c:pt>
                <c:pt idx="28662">
                  <c:v>41373.875</c:v>
                </c:pt>
                <c:pt idx="28663">
                  <c:v>41373.916666666664</c:v>
                </c:pt>
                <c:pt idx="28664">
                  <c:v>41373.958333333336</c:v>
                </c:pt>
                <c:pt idx="28665">
                  <c:v>41374</c:v>
                </c:pt>
                <c:pt idx="28666">
                  <c:v>41374.041666666664</c:v>
                </c:pt>
                <c:pt idx="28667">
                  <c:v>41374.083333333336</c:v>
                </c:pt>
                <c:pt idx="28668">
                  <c:v>41374.125</c:v>
                </c:pt>
                <c:pt idx="28669">
                  <c:v>41374.166666666664</c:v>
                </c:pt>
                <c:pt idx="28670">
                  <c:v>41374.208333333336</c:v>
                </c:pt>
                <c:pt idx="28671">
                  <c:v>41374.25</c:v>
                </c:pt>
                <c:pt idx="28672">
                  <c:v>41374.291666666664</c:v>
                </c:pt>
                <c:pt idx="28673">
                  <c:v>41374.333333333336</c:v>
                </c:pt>
                <c:pt idx="28674">
                  <c:v>41374.375</c:v>
                </c:pt>
                <c:pt idx="28675">
                  <c:v>41374.416666666664</c:v>
                </c:pt>
                <c:pt idx="28676">
                  <c:v>41374.458333333336</c:v>
                </c:pt>
                <c:pt idx="28677">
                  <c:v>41374.5</c:v>
                </c:pt>
                <c:pt idx="28678">
                  <c:v>41374.541666666664</c:v>
                </c:pt>
                <c:pt idx="28679">
                  <c:v>41374.583333333336</c:v>
                </c:pt>
                <c:pt idx="28680">
                  <c:v>41374.625</c:v>
                </c:pt>
                <c:pt idx="28681">
                  <c:v>41374.666666666664</c:v>
                </c:pt>
                <c:pt idx="28682">
                  <c:v>41374.708333333336</c:v>
                </c:pt>
                <c:pt idx="28683">
                  <c:v>41374.75</c:v>
                </c:pt>
                <c:pt idx="28684">
                  <c:v>41374.791666666664</c:v>
                </c:pt>
                <c:pt idx="28685">
                  <c:v>41374.833333333336</c:v>
                </c:pt>
                <c:pt idx="28686">
                  <c:v>41374.875</c:v>
                </c:pt>
                <c:pt idx="28687">
                  <c:v>41374.916666666664</c:v>
                </c:pt>
                <c:pt idx="28688">
                  <c:v>41374.958333333336</c:v>
                </c:pt>
                <c:pt idx="28689">
                  <c:v>41375</c:v>
                </c:pt>
                <c:pt idx="28690">
                  <c:v>41375.041666666664</c:v>
                </c:pt>
                <c:pt idx="28691">
                  <c:v>41375.083333333336</c:v>
                </c:pt>
                <c:pt idx="28692">
                  <c:v>41375.125</c:v>
                </c:pt>
                <c:pt idx="28693">
                  <c:v>41375.166666666664</c:v>
                </c:pt>
                <c:pt idx="28694">
                  <c:v>41375.208333333336</c:v>
                </c:pt>
                <c:pt idx="28695">
                  <c:v>41375.25</c:v>
                </c:pt>
                <c:pt idx="28696">
                  <c:v>41375.291666666664</c:v>
                </c:pt>
                <c:pt idx="28697">
                  <c:v>41375.333333333336</c:v>
                </c:pt>
                <c:pt idx="28698">
                  <c:v>41375.375</c:v>
                </c:pt>
                <c:pt idx="28699">
                  <c:v>41375.416666666664</c:v>
                </c:pt>
                <c:pt idx="28700">
                  <c:v>41375.458333333336</c:v>
                </c:pt>
                <c:pt idx="28701">
                  <c:v>41375.5</c:v>
                </c:pt>
                <c:pt idx="28702">
                  <c:v>41375.541666666664</c:v>
                </c:pt>
                <c:pt idx="28703">
                  <c:v>41375.583333333336</c:v>
                </c:pt>
                <c:pt idx="28704">
                  <c:v>41375.625</c:v>
                </c:pt>
                <c:pt idx="28705">
                  <c:v>41375.666666666664</c:v>
                </c:pt>
                <c:pt idx="28706">
                  <c:v>41375.708333333336</c:v>
                </c:pt>
                <c:pt idx="28707">
                  <c:v>41375.75</c:v>
                </c:pt>
                <c:pt idx="28708">
                  <c:v>41375.791666666664</c:v>
                </c:pt>
                <c:pt idx="28709">
                  <c:v>41375.833333333336</c:v>
                </c:pt>
                <c:pt idx="28710">
                  <c:v>41375.875</c:v>
                </c:pt>
                <c:pt idx="28711">
                  <c:v>41375.916666666664</c:v>
                </c:pt>
                <c:pt idx="28712">
                  <c:v>41375.958333333336</c:v>
                </c:pt>
                <c:pt idx="28713">
                  <c:v>41376</c:v>
                </c:pt>
                <c:pt idx="28714">
                  <c:v>41376.041666666664</c:v>
                </c:pt>
                <c:pt idx="28715">
                  <c:v>41376.083333333336</c:v>
                </c:pt>
                <c:pt idx="28716">
                  <c:v>41376.125</c:v>
                </c:pt>
                <c:pt idx="28717">
                  <c:v>41376.166666666664</c:v>
                </c:pt>
                <c:pt idx="28718">
                  <c:v>41376.208333333336</c:v>
                </c:pt>
                <c:pt idx="28719">
                  <c:v>41376.25</c:v>
                </c:pt>
                <c:pt idx="28720">
                  <c:v>41376.291666666664</c:v>
                </c:pt>
                <c:pt idx="28721">
                  <c:v>41376.333333333336</c:v>
                </c:pt>
                <c:pt idx="28722">
                  <c:v>41376.375</c:v>
                </c:pt>
                <c:pt idx="28723">
                  <c:v>41376.416666666664</c:v>
                </c:pt>
                <c:pt idx="28724">
                  <c:v>41376.458333333336</c:v>
                </c:pt>
                <c:pt idx="28725">
                  <c:v>41376.5</c:v>
                </c:pt>
                <c:pt idx="28726">
                  <c:v>41376.541666666664</c:v>
                </c:pt>
                <c:pt idx="28727">
                  <c:v>41376.583333333336</c:v>
                </c:pt>
                <c:pt idx="28728">
                  <c:v>41376.625</c:v>
                </c:pt>
                <c:pt idx="28729">
                  <c:v>41376.666666666664</c:v>
                </c:pt>
                <c:pt idx="28730">
                  <c:v>41376.708333333336</c:v>
                </c:pt>
                <c:pt idx="28731">
                  <c:v>41376.75</c:v>
                </c:pt>
                <c:pt idx="28732">
                  <c:v>41376.791666666664</c:v>
                </c:pt>
                <c:pt idx="28733">
                  <c:v>41376.833333333336</c:v>
                </c:pt>
                <c:pt idx="28734">
                  <c:v>41376.875</c:v>
                </c:pt>
                <c:pt idx="28735">
                  <c:v>41376.916666666664</c:v>
                </c:pt>
                <c:pt idx="28736">
                  <c:v>41376.958333333336</c:v>
                </c:pt>
                <c:pt idx="28737">
                  <c:v>41377</c:v>
                </c:pt>
                <c:pt idx="28738">
                  <c:v>41377.041666666664</c:v>
                </c:pt>
                <c:pt idx="28739">
                  <c:v>41377.083333333336</c:v>
                </c:pt>
                <c:pt idx="28740">
                  <c:v>41377.125</c:v>
                </c:pt>
                <c:pt idx="28741">
                  <c:v>41377.166666666664</c:v>
                </c:pt>
                <c:pt idx="28742">
                  <c:v>41377.208333333336</c:v>
                </c:pt>
                <c:pt idx="28743">
                  <c:v>41377.25</c:v>
                </c:pt>
                <c:pt idx="28744">
                  <c:v>41377.291666666664</c:v>
                </c:pt>
                <c:pt idx="28745">
                  <c:v>41377.333333333336</c:v>
                </c:pt>
                <c:pt idx="28746">
                  <c:v>41377.375</c:v>
                </c:pt>
                <c:pt idx="28747">
                  <c:v>41377.416666666664</c:v>
                </c:pt>
                <c:pt idx="28748">
                  <c:v>41377.458333333336</c:v>
                </c:pt>
                <c:pt idx="28749">
                  <c:v>41377.5</c:v>
                </c:pt>
                <c:pt idx="28750">
                  <c:v>41377.541666666664</c:v>
                </c:pt>
                <c:pt idx="28751">
                  <c:v>41377.583333333336</c:v>
                </c:pt>
                <c:pt idx="28752">
                  <c:v>41377.625</c:v>
                </c:pt>
                <c:pt idx="28753">
                  <c:v>41377.666666666664</c:v>
                </c:pt>
                <c:pt idx="28754">
                  <c:v>41377.708333333336</c:v>
                </c:pt>
                <c:pt idx="28755">
                  <c:v>41377.75</c:v>
                </c:pt>
                <c:pt idx="28756">
                  <c:v>41377.791666666664</c:v>
                </c:pt>
                <c:pt idx="28757">
                  <c:v>41377.833333333336</c:v>
                </c:pt>
                <c:pt idx="28758">
                  <c:v>41377.875</c:v>
                </c:pt>
                <c:pt idx="28759">
                  <c:v>41377.916666666664</c:v>
                </c:pt>
                <c:pt idx="28760">
                  <c:v>41377.958333333336</c:v>
                </c:pt>
                <c:pt idx="28761">
                  <c:v>41378</c:v>
                </c:pt>
                <c:pt idx="28762">
                  <c:v>41378.041666666664</c:v>
                </c:pt>
                <c:pt idx="28763">
                  <c:v>41378.083333333336</c:v>
                </c:pt>
                <c:pt idx="28764">
                  <c:v>41378.125</c:v>
                </c:pt>
                <c:pt idx="28765">
                  <c:v>41378.166666666664</c:v>
                </c:pt>
                <c:pt idx="28766">
                  <c:v>41378.208333333336</c:v>
                </c:pt>
                <c:pt idx="28767">
                  <c:v>41378.25</c:v>
                </c:pt>
                <c:pt idx="28768">
                  <c:v>41378.291666666664</c:v>
                </c:pt>
                <c:pt idx="28769">
                  <c:v>41378.333333333336</c:v>
                </c:pt>
                <c:pt idx="28770">
                  <c:v>41378.375</c:v>
                </c:pt>
                <c:pt idx="28771">
                  <c:v>41378.416666666664</c:v>
                </c:pt>
                <c:pt idx="28772">
                  <c:v>41378.458333333336</c:v>
                </c:pt>
                <c:pt idx="28773">
                  <c:v>41378.5</c:v>
                </c:pt>
                <c:pt idx="28774">
                  <c:v>41378.541666666664</c:v>
                </c:pt>
                <c:pt idx="28775">
                  <c:v>41378.583333333336</c:v>
                </c:pt>
                <c:pt idx="28776">
                  <c:v>41378.625</c:v>
                </c:pt>
                <c:pt idx="28777">
                  <c:v>41378.666666666664</c:v>
                </c:pt>
                <c:pt idx="28778">
                  <c:v>41378.708333333336</c:v>
                </c:pt>
                <c:pt idx="28779">
                  <c:v>41378.75</c:v>
                </c:pt>
                <c:pt idx="28780">
                  <c:v>41378.791666666664</c:v>
                </c:pt>
                <c:pt idx="28781">
                  <c:v>41378.833333333336</c:v>
                </c:pt>
                <c:pt idx="28782">
                  <c:v>41378.875</c:v>
                </c:pt>
                <c:pt idx="28783">
                  <c:v>41378.916666666664</c:v>
                </c:pt>
                <c:pt idx="28784">
                  <c:v>41378.958333333336</c:v>
                </c:pt>
                <c:pt idx="28785">
                  <c:v>41379</c:v>
                </c:pt>
                <c:pt idx="28786">
                  <c:v>41379.041666666664</c:v>
                </c:pt>
                <c:pt idx="28787">
                  <c:v>41379.083333333336</c:v>
                </c:pt>
                <c:pt idx="28788">
                  <c:v>41379.125</c:v>
                </c:pt>
                <c:pt idx="28789">
                  <c:v>41379.166666666664</c:v>
                </c:pt>
                <c:pt idx="28790">
                  <c:v>41379.208333333336</c:v>
                </c:pt>
                <c:pt idx="28791">
                  <c:v>41379.25</c:v>
                </c:pt>
                <c:pt idx="28792">
                  <c:v>41379.291666666664</c:v>
                </c:pt>
                <c:pt idx="28793">
                  <c:v>41379.333333333336</c:v>
                </c:pt>
                <c:pt idx="28794">
                  <c:v>41379.375</c:v>
                </c:pt>
                <c:pt idx="28795">
                  <c:v>41379.416666666664</c:v>
                </c:pt>
                <c:pt idx="28796">
                  <c:v>41379.458333333336</c:v>
                </c:pt>
                <c:pt idx="28797">
                  <c:v>41379.5</c:v>
                </c:pt>
                <c:pt idx="28798">
                  <c:v>41379.541666666664</c:v>
                </c:pt>
                <c:pt idx="28799">
                  <c:v>41379.583333333336</c:v>
                </c:pt>
                <c:pt idx="28800">
                  <c:v>41379.625</c:v>
                </c:pt>
                <c:pt idx="28801">
                  <c:v>41379.666666666664</c:v>
                </c:pt>
                <c:pt idx="28802">
                  <c:v>41379.708333333336</c:v>
                </c:pt>
                <c:pt idx="28803">
                  <c:v>41379.75</c:v>
                </c:pt>
                <c:pt idx="28804">
                  <c:v>41379.791666666664</c:v>
                </c:pt>
                <c:pt idx="28805">
                  <c:v>41379.833333333336</c:v>
                </c:pt>
                <c:pt idx="28806">
                  <c:v>41379.875</c:v>
                </c:pt>
                <c:pt idx="28807">
                  <c:v>41379.916666666664</c:v>
                </c:pt>
                <c:pt idx="28808">
                  <c:v>41379.958333333336</c:v>
                </c:pt>
                <c:pt idx="28809">
                  <c:v>41380</c:v>
                </c:pt>
                <c:pt idx="28810">
                  <c:v>41380.041666666664</c:v>
                </c:pt>
                <c:pt idx="28811">
                  <c:v>41380.083333333336</c:v>
                </c:pt>
                <c:pt idx="28812">
                  <c:v>41380.125</c:v>
                </c:pt>
                <c:pt idx="28813">
                  <c:v>41380.166666666664</c:v>
                </c:pt>
                <c:pt idx="28814">
                  <c:v>41380.208333333336</c:v>
                </c:pt>
                <c:pt idx="28815">
                  <c:v>41380.25</c:v>
                </c:pt>
                <c:pt idx="28816">
                  <c:v>41380.291666666664</c:v>
                </c:pt>
                <c:pt idx="28817">
                  <c:v>41380.333333333336</c:v>
                </c:pt>
                <c:pt idx="28818">
                  <c:v>41380.375</c:v>
                </c:pt>
                <c:pt idx="28819">
                  <c:v>41380.416666666664</c:v>
                </c:pt>
                <c:pt idx="28820">
                  <c:v>41380.458333333336</c:v>
                </c:pt>
                <c:pt idx="28821">
                  <c:v>41380.5</c:v>
                </c:pt>
                <c:pt idx="28822">
                  <c:v>41380.541666666664</c:v>
                </c:pt>
                <c:pt idx="28823">
                  <c:v>41380.583333333336</c:v>
                </c:pt>
                <c:pt idx="28824">
                  <c:v>41380.625</c:v>
                </c:pt>
                <c:pt idx="28825">
                  <c:v>41380.666666666664</c:v>
                </c:pt>
                <c:pt idx="28826">
                  <c:v>41380.708333333336</c:v>
                </c:pt>
                <c:pt idx="28827">
                  <c:v>41380.75</c:v>
                </c:pt>
                <c:pt idx="28828">
                  <c:v>41380.791666666664</c:v>
                </c:pt>
                <c:pt idx="28829">
                  <c:v>41380.833333333336</c:v>
                </c:pt>
                <c:pt idx="28830">
                  <c:v>41380.875</c:v>
                </c:pt>
                <c:pt idx="28831">
                  <c:v>41380.916666666664</c:v>
                </c:pt>
                <c:pt idx="28832">
                  <c:v>41380.958333333336</c:v>
                </c:pt>
                <c:pt idx="28833">
                  <c:v>41381</c:v>
                </c:pt>
                <c:pt idx="28834">
                  <c:v>41381.041666666664</c:v>
                </c:pt>
                <c:pt idx="28835">
                  <c:v>41381.083333333336</c:v>
                </c:pt>
                <c:pt idx="28836">
                  <c:v>41381.125</c:v>
                </c:pt>
                <c:pt idx="28837">
                  <c:v>41381.166666666664</c:v>
                </c:pt>
                <c:pt idx="28838">
                  <c:v>41381.208333333336</c:v>
                </c:pt>
                <c:pt idx="28839">
                  <c:v>41381.25</c:v>
                </c:pt>
                <c:pt idx="28840">
                  <c:v>41381.291666666664</c:v>
                </c:pt>
                <c:pt idx="28841">
                  <c:v>41381.333333333336</c:v>
                </c:pt>
                <c:pt idx="28842">
                  <c:v>41381.375</c:v>
                </c:pt>
                <c:pt idx="28843">
                  <c:v>41381.416666666664</c:v>
                </c:pt>
                <c:pt idx="28844">
                  <c:v>41381.458333333336</c:v>
                </c:pt>
                <c:pt idx="28845">
                  <c:v>41381.5</c:v>
                </c:pt>
                <c:pt idx="28846">
                  <c:v>41381.541666666664</c:v>
                </c:pt>
                <c:pt idx="28847">
                  <c:v>41381.583333333336</c:v>
                </c:pt>
                <c:pt idx="28848">
                  <c:v>41381.625</c:v>
                </c:pt>
                <c:pt idx="28849">
                  <c:v>41381.666666666664</c:v>
                </c:pt>
                <c:pt idx="28850">
                  <c:v>41381.708333333336</c:v>
                </c:pt>
                <c:pt idx="28851">
                  <c:v>41381.75</c:v>
                </c:pt>
                <c:pt idx="28852">
                  <c:v>41381.791666666664</c:v>
                </c:pt>
                <c:pt idx="28853">
                  <c:v>41381.833333333336</c:v>
                </c:pt>
                <c:pt idx="28854">
                  <c:v>41381.875</c:v>
                </c:pt>
                <c:pt idx="28855">
                  <c:v>41381.916666666664</c:v>
                </c:pt>
                <c:pt idx="28856">
                  <c:v>41381.958333333336</c:v>
                </c:pt>
                <c:pt idx="28857">
                  <c:v>41382</c:v>
                </c:pt>
                <c:pt idx="28858">
                  <c:v>41382.041666666664</c:v>
                </c:pt>
                <c:pt idx="28859">
                  <c:v>41382.083333333336</c:v>
                </c:pt>
                <c:pt idx="28860">
                  <c:v>41382.125</c:v>
                </c:pt>
                <c:pt idx="28861">
                  <c:v>41382.166666666664</c:v>
                </c:pt>
                <c:pt idx="28862">
                  <c:v>41382.208333333336</c:v>
                </c:pt>
                <c:pt idx="28863">
                  <c:v>41382.25</c:v>
                </c:pt>
                <c:pt idx="28864">
                  <c:v>41382.291666666664</c:v>
                </c:pt>
                <c:pt idx="28865">
                  <c:v>41382.333333333336</c:v>
                </c:pt>
                <c:pt idx="28866">
                  <c:v>41382.375</c:v>
                </c:pt>
                <c:pt idx="28867">
                  <c:v>41382.416666666664</c:v>
                </c:pt>
                <c:pt idx="28868">
                  <c:v>41382.458333333336</c:v>
                </c:pt>
                <c:pt idx="28869">
                  <c:v>41382.5</c:v>
                </c:pt>
                <c:pt idx="28870">
                  <c:v>41382.541666666664</c:v>
                </c:pt>
                <c:pt idx="28871">
                  <c:v>41382.583333333336</c:v>
                </c:pt>
                <c:pt idx="28872">
                  <c:v>41382.625</c:v>
                </c:pt>
                <c:pt idx="28873">
                  <c:v>41382.666666666664</c:v>
                </c:pt>
                <c:pt idx="28874">
                  <c:v>41382.708333333336</c:v>
                </c:pt>
                <c:pt idx="28875">
                  <c:v>41382.75</c:v>
                </c:pt>
                <c:pt idx="28876">
                  <c:v>41382.791666666664</c:v>
                </c:pt>
                <c:pt idx="28877">
                  <c:v>41382.833333333336</c:v>
                </c:pt>
                <c:pt idx="28878">
                  <c:v>41382.875</c:v>
                </c:pt>
                <c:pt idx="28879">
                  <c:v>41382.916666666664</c:v>
                </c:pt>
                <c:pt idx="28880">
                  <c:v>41382.958333333336</c:v>
                </c:pt>
                <c:pt idx="28881">
                  <c:v>41383</c:v>
                </c:pt>
                <c:pt idx="28882">
                  <c:v>41383.041666666664</c:v>
                </c:pt>
                <c:pt idx="28883">
                  <c:v>41383.083333333336</c:v>
                </c:pt>
                <c:pt idx="28884">
                  <c:v>41383.125</c:v>
                </c:pt>
                <c:pt idx="28885">
                  <c:v>41383.166666666664</c:v>
                </c:pt>
                <c:pt idx="28886">
                  <c:v>41383.208333333336</c:v>
                </c:pt>
                <c:pt idx="28887">
                  <c:v>41383.25</c:v>
                </c:pt>
                <c:pt idx="28888">
                  <c:v>41383.291666666664</c:v>
                </c:pt>
                <c:pt idx="28889">
                  <c:v>41383.333333333336</c:v>
                </c:pt>
                <c:pt idx="28890">
                  <c:v>41383.375</c:v>
                </c:pt>
                <c:pt idx="28891">
                  <c:v>41383.416666666664</c:v>
                </c:pt>
                <c:pt idx="28892">
                  <c:v>41383.458333333336</c:v>
                </c:pt>
                <c:pt idx="28893">
                  <c:v>41383.5</c:v>
                </c:pt>
                <c:pt idx="28894">
                  <c:v>41383.541666666664</c:v>
                </c:pt>
                <c:pt idx="28895">
                  <c:v>41383.583333333336</c:v>
                </c:pt>
                <c:pt idx="28896">
                  <c:v>41383.625</c:v>
                </c:pt>
                <c:pt idx="28897">
                  <c:v>41383.666666666664</c:v>
                </c:pt>
                <c:pt idx="28898">
                  <c:v>41383.708333333336</c:v>
                </c:pt>
                <c:pt idx="28899">
                  <c:v>41383.75</c:v>
                </c:pt>
                <c:pt idx="28900">
                  <c:v>41383.791666666664</c:v>
                </c:pt>
                <c:pt idx="28901">
                  <c:v>41383.833333333336</c:v>
                </c:pt>
                <c:pt idx="28902">
                  <c:v>41383.875</c:v>
                </c:pt>
                <c:pt idx="28903">
                  <c:v>41383.916666666664</c:v>
                </c:pt>
                <c:pt idx="28904">
                  <c:v>41383.958333333336</c:v>
                </c:pt>
                <c:pt idx="28905">
                  <c:v>41384</c:v>
                </c:pt>
                <c:pt idx="28906">
                  <c:v>41384.041666666664</c:v>
                </c:pt>
                <c:pt idx="28907">
                  <c:v>41384.083333333336</c:v>
                </c:pt>
                <c:pt idx="28908">
                  <c:v>41384.125</c:v>
                </c:pt>
                <c:pt idx="28909">
                  <c:v>41384.166666666664</c:v>
                </c:pt>
                <c:pt idx="28910">
                  <c:v>41384.208333333336</c:v>
                </c:pt>
                <c:pt idx="28911">
                  <c:v>41384.25</c:v>
                </c:pt>
                <c:pt idx="28912">
                  <c:v>41384.291666666664</c:v>
                </c:pt>
                <c:pt idx="28913">
                  <c:v>41384.333333333336</c:v>
                </c:pt>
                <c:pt idx="28914">
                  <c:v>41384.375</c:v>
                </c:pt>
                <c:pt idx="28915">
                  <c:v>41384.416666666664</c:v>
                </c:pt>
                <c:pt idx="28916">
                  <c:v>41384.458333333336</c:v>
                </c:pt>
                <c:pt idx="28917">
                  <c:v>41384.5</c:v>
                </c:pt>
                <c:pt idx="28918">
                  <c:v>41384.541666666664</c:v>
                </c:pt>
                <c:pt idx="28919">
                  <c:v>41384.583333333336</c:v>
                </c:pt>
                <c:pt idx="28920">
                  <c:v>41384.625</c:v>
                </c:pt>
                <c:pt idx="28921">
                  <c:v>41384.666666666664</c:v>
                </c:pt>
                <c:pt idx="28922">
                  <c:v>41384.708333333336</c:v>
                </c:pt>
                <c:pt idx="28923">
                  <c:v>41384.75</c:v>
                </c:pt>
                <c:pt idx="28924">
                  <c:v>41384.791666666664</c:v>
                </c:pt>
                <c:pt idx="28925">
                  <c:v>41384.833333333336</c:v>
                </c:pt>
                <c:pt idx="28926">
                  <c:v>41384.875</c:v>
                </c:pt>
                <c:pt idx="28927">
                  <c:v>41384.916666666664</c:v>
                </c:pt>
                <c:pt idx="28928">
                  <c:v>41384.958333333336</c:v>
                </c:pt>
                <c:pt idx="28929">
                  <c:v>41385</c:v>
                </c:pt>
                <c:pt idx="28930">
                  <c:v>41385.041666666664</c:v>
                </c:pt>
                <c:pt idx="28931">
                  <c:v>41385.083333333336</c:v>
                </c:pt>
                <c:pt idx="28932">
                  <c:v>41385.125</c:v>
                </c:pt>
                <c:pt idx="28933">
                  <c:v>41385.166666666664</c:v>
                </c:pt>
                <c:pt idx="28934">
                  <c:v>41385.208333333336</c:v>
                </c:pt>
                <c:pt idx="28935">
                  <c:v>41385.25</c:v>
                </c:pt>
                <c:pt idx="28936">
                  <c:v>41385.291666666664</c:v>
                </c:pt>
                <c:pt idx="28937">
                  <c:v>41385.333333333336</c:v>
                </c:pt>
                <c:pt idx="28938">
                  <c:v>41385.375</c:v>
                </c:pt>
                <c:pt idx="28939">
                  <c:v>41385.416666666664</c:v>
                </c:pt>
                <c:pt idx="28940">
                  <c:v>41385.458333333336</c:v>
                </c:pt>
                <c:pt idx="28941">
                  <c:v>41385.5</c:v>
                </c:pt>
                <c:pt idx="28942">
                  <c:v>41385.541666666664</c:v>
                </c:pt>
                <c:pt idx="28943">
                  <c:v>41385.583333333336</c:v>
                </c:pt>
                <c:pt idx="28944">
                  <c:v>41385.625</c:v>
                </c:pt>
                <c:pt idx="28945">
                  <c:v>41385.666666666664</c:v>
                </c:pt>
                <c:pt idx="28946">
                  <c:v>41385.708333333336</c:v>
                </c:pt>
                <c:pt idx="28947">
                  <c:v>41385.75</c:v>
                </c:pt>
                <c:pt idx="28948">
                  <c:v>41385.791666666664</c:v>
                </c:pt>
                <c:pt idx="28949">
                  <c:v>41385.833333333336</c:v>
                </c:pt>
                <c:pt idx="28950">
                  <c:v>41385.875</c:v>
                </c:pt>
                <c:pt idx="28951">
                  <c:v>41385.916666666664</c:v>
                </c:pt>
                <c:pt idx="28952">
                  <c:v>41385.958333333336</c:v>
                </c:pt>
                <c:pt idx="28953">
                  <c:v>41386</c:v>
                </c:pt>
                <c:pt idx="28954">
                  <c:v>41386.041666666664</c:v>
                </c:pt>
                <c:pt idx="28955">
                  <c:v>41386.083333333336</c:v>
                </c:pt>
                <c:pt idx="28956">
                  <c:v>41386.125</c:v>
                </c:pt>
                <c:pt idx="28957">
                  <c:v>41386.166666666664</c:v>
                </c:pt>
                <c:pt idx="28958">
                  <c:v>41386.208333333336</c:v>
                </c:pt>
                <c:pt idx="28959">
                  <c:v>41386.25</c:v>
                </c:pt>
                <c:pt idx="28960">
                  <c:v>41386.291666666664</c:v>
                </c:pt>
                <c:pt idx="28961">
                  <c:v>41386.333333333336</c:v>
                </c:pt>
                <c:pt idx="28962">
                  <c:v>41386.375</c:v>
                </c:pt>
                <c:pt idx="28963">
                  <c:v>41386.416666666664</c:v>
                </c:pt>
                <c:pt idx="28964">
                  <c:v>41386.458333333336</c:v>
                </c:pt>
                <c:pt idx="28965">
                  <c:v>41386.5</c:v>
                </c:pt>
                <c:pt idx="28966">
                  <c:v>41386.541666666664</c:v>
                </c:pt>
                <c:pt idx="28967">
                  <c:v>41386.583333333336</c:v>
                </c:pt>
                <c:pt idx="28968">
                  <c:v>41386.625</c:v>
                </c:pt>
                <c:pt idx="28969">
                  <c:v>41386.666666666664</c:v>
                </c:pt>
                <c:pt idx="28970">
                  <c:v>41386.708333333336</c:v>
                </c:pt>
                <c:pt idx="28971">
                  <c:v>41386.75</c:v>
                </c:pt>
                <c:pt idx="28972">
                  <c:v>41386.791666666664</c:v>
                </c:pt>
                <c:pt idx="28973">
                  <c:v>41386.833333333336</c:v>
                </c:pt>
                <c:pt idx="28974">
                  <c:v>41386.875</c:v>
                </c:pt>
                <c:pt idx="28975">
                  <c:v>41386.916666666664</c:v>
                </c:pt>
                <c:pt idx="28976">
                  <c:v>41386.958333333336</c:v>
                </c:pt>
                <c:pt idx="28977">
                  <c:v>41387</c:v>
                </c:pt>
                <c:pt idx="28978">
                  <c:v>41387.041666666664</c:v>
                </c:pt>
                <c:pt idx="28979">
                  <c:v>41387.083333333336</c:v>
                </c:pt>
                <c:pt idx="28980">
                  <c:v>41387.125</c:v>
                </c:pt>
                <c:pt idx="28981">
                  <c:v>41387.166666666664</c:v>
                </c:pt>
                <c:pt idx="28982">
                  <c:v>41387.208333333336</c:v>
                </c:pt>
                <c:pt idx="28983">
                  <c:v>41387.25</c:v>
                </c:pt>
                <c:pt idx="28984">
                  <c:v>41387.291666666664</c:v>
                </c:pt>
                <c:pt idx="28985">
                  <c:v>41387.333333333336</c:v>
                </c:pt>
                <c:pt idx="28986">
                  <c:v>41387.375</c:v>
                </c:pt>
                <c:pt idx="28987">
                  <c:v>41387.416666666664</c:v>
                </c:pt>
                <c:pt idx="28988">
                  <c:v>41387.458333333336</c:v>
                </c:pt>
                <c:pt idx="28989">
                  <c:v>41387.5</c:v>
                </c:pt>
                <c:pt idx="28990">
                  <c:v>41387.541666666664</c:v>
                </c:pt>
                <c:pt idx="28991">
                  <c:v>41387.583333333336</c:v>
                </c:pt>
                <c:pt idx="28992">
                  <c:v>41387.625</c:v>
                </c:pt>
                <c:pt idx="28993">
                  <c:v>41387.666666666664</c:v>
                </c:pt>
                <c:pt idx="28994">
                  <c:v>41387.708333333336</c:v>
                </c:pt>
                <c:pt idx="28995">
                  <c:v>41387.75</c:v>
                </c:pt>
                <c:pt idx="28996">
                  <c:v>41387.791666666664</c:v>
                </c:pt>
                <c:pt idx="28997">
                  <c:v>41387.833333333336</c:v>
                </c:pt>
                <c:pt idx="28998">
                  <c:v>41387.875</c:v>
                </c:pt>
                <c:pt idx="28999">
                  <c:v>41387.916666666664</c:v>
                </c:pt>
                <c:pt idx="29000">
                  <c:v>41387.958333333336</c:v>
                </c:pt>
                <c:pt idx="29001">
                  <c:v>41388</c:v>
                </c:pt>
                <c:pt idx="29002">
                  <c:v>41388.041666666664</c:v>
                </c:pt>
                <c:pt idx="29003">
                  <c:v>41388.083333333336</c:v>
                </c:pt>
                <c:pt idx="29004">
                  <c:v>41388.125</c:v>
                </c:pt>
                <c:pt idx="29005">
                  <c:v>41388.166666666664</c:v>
                </c:pt>
                <c:pt idx="29006">
                  <c:v>41388.208333333336</c:v>
                </c:pt>
                <c:pt idx="29007">
                  <c:v>41388.25</c:v>
                </c:pt>
                <c:pt idx="29008">
                  <c:v>41388.291666666664</c:v>
                </c:pt>
                <c:pt idx="29009">
                  <c:v>41388.333333333336</c:v>
                </c:pt>
                <c:pt idx="29010">
                  <c:v>41388.375</c:v>
                </c:pt>
                <c:pt idx="29011">
                  <c:v>41388.416666666664</c:v>
                </c:pt>
                <c:pt idx="29012">
                  <c:v>41388.458333333336</c:v>
                </c:pt>
                <c:pt idx="29013">
                  <c:v>41388.5</c:v>
                </c:pt>
                <c:pt idx="29014">
                  <c:v>41388.541666666664</c:v>
                </c:pt>
                <c:pt idx="29015">
                  <c:v>41388.583333333336</c:v>
                </c:pt>
                <c:pt idx="29016">
                  <c:v>41388.625</c:v>
                </c:pt>
                <c:pt idx="29017">
                  <c:v>41388.666666666664</c:v>
                </c:pt>
                <c:pt idx="29018">
                  <c:v>41388.708333333336</c:v>
                </c:pt>
                <c:pt idx="29019">
                  <c:v>41388.75</c:v>
                </c:pt>
                <c:pt idx="29020">
                  <c:v>41388.791666666664</c:v>
                </c:pt>
                <c:pt idx="29021">
                  <c:v>41388.833333333336</c:v>
                </c:pt>
                <c:pt idx="29022">
                  <c:v>41388.875</c:v>
                </c:pt>
                <c:pt idx="29023">
                  <c:v>41388.916666666664</c:v>
                </c:pt>
                <c:pt idx="29024">
                  <c:v>41388.958333333336</c:v>
                </c:pt>
                <c:pt idx="29025">
                  <c:v>41389</c:v>
                </c:pt>
                <c:pt idx="29026">
                  <c:v>41389.041666666664</c:v>
                </c:pt>
                <c:pt idx="29027">
                  <c:v>41389.083333333336</c:v>
                </c:pt>
                <c:pt idx="29028">
                  <c:v>41389.125</c:v>
                </c:pt>
                <c:pt idx="29029">
                  <c:v>41389.166666666664</c:v>
                </c:pt>
                <c:pt idx="29030">
                  <c:v>41389.208333333336</c:v>
                </c:pt>
                <c:pt idx="29031">
                  <c:v>41389.25</c:v>
                </c:pt>
                <c:pt idx="29032">
                  <c:v>41389.291666666664</c:v>
                </c:pt>
                <c:pt idx="29033">
                  <c:v>41389.333333333336</c:v>
                </c:pt>
                <c:pt idx="29034">
                  <c:v>41389.375</c:v>
                </c:pt>
                <c:pt idx="29035">
                  <c:v>41389.416666666664</c:v>
                </c:pt>
                <c:pt idx="29036">
                  <c:v>41389.458333333336</c:v>
                </c:pt>
                <c:pt idx="29037">
                  <c:v>41389.5</c:v>
                </c:pt>
                <c:pt idx="29038">
                  <c:v>41389.541666666664</c:v>
                </c:pt>
                <c:pt idx="29039">
                  <c:v>41389.583333333336</c:v>
                </c:pt>
                <c:pt idx="29040">
                  <c:v>41389.625</c:v>
                </c:pt>
                <c:pt idx="29041">
                  <c:v>41389.666666666664</c:v>
                </c:pt>
                <c:pt idx="29042">
                  <c:v>41389.708333333336</c:v>
                </c:pt>
                <c:pt idx="29043">
                  <c:v>41389.75</c:v>
                </c:pt>
                <c:pt idx="29044">
                  <c:v>41389.791666666664</c:v>
                </c:pt>
                <c:pt idx="29045">
                  <c:v>41389.833333333336</c:v>
                </c:pt>
                <c:pt idx="29046">
                  <c:v>41389.875</c:v>
                </c:pt>
                <c:pt idx="29047">
                  <c:v>41389.916666666664</c:v>
                </c:pt>
                <c:pt idx="29048">
                  <c:v>41389.958333333336</c:v>
                </c:pt>
                <c:pt idx="29049">
                  <c:v>41390</c:v>
                </c:pt>
                <c:pt idx="29050">
                  <c:v>41390.041666666664</c:v>
                </c:pt>
                <c:pt idx="29051">
                  <c:v>41390.083333333336</c:v>
                </c:pt>
                <c:pt idx="29052">
                  <c:v>41390.125</c:v>
                </c:pt>
                <c:pt idx="29053">
                  <c:v>41390.166666666664</c:v>
                </c:pt>
                <c:pt idx="29054">
                  <c:v>41390.208333333336</c:v>
                </c:pt>
                <c:pt idx="29055">
                  <c:v>41390.25</c:v>
                </c:pt>
                <c:pt idx="29056">
                  <c:v>41390.291666666664</c:v>
                </c:pt>
                <c:pt idx="29057">
                  <c:v>41390.333333333336</c:v>
                </c:pt>
                <c:pt idx="29058">
                  <c:v>41390.375</c:v>
                </c:pt>
                <c:pt idx="29059">
                  <c:v>41390.416666666664</c:v>
                </c:pt>
                <c:pt idx="29060">
                  <c:v>41390.458333333336</c:v>
                </c:pt>
                <c:pt idx="29061">
                  <c:v>41390.5</c:v>
                </c:pt>
                <c:pt idx="29062">
                  <c:v>41390.541666666664</c:v>
                </c:pt>
                <c:pt idx="29063">
                  <c:v>41390.583333333336</c:v>
                </c:pt>
                <c:pt idx="29064">
                  <c:v>41390.625</c:v>
                </c:pt>
                <c:pt idx="29065">
                  <c:v>41390.666666666664</c:v>
                </c:pt>
                <c:pt idx="29066">
                  <c:v>41390.708333333336</c:v>
                </c:pt>
                <c:pt idx="29067">
                  <c:v>41390.75</c:v>
                </c:pt>
                <c:pt idx="29068">
                  <c:v>41390.791666666664</c:v>
                </c:pt>
                <c:pt idx="29069">
                  <c:v>41390.833333333336</c:v>
                </c:pt>
                <c:pt idx="29070">
                  <c:v>41390.875</c:v>
                </c:pt>
                <c:pt idx="29071">
                  <c:v>41390.916666666664</c:v>
                </c:pt>
                <c:pt idx="29072">
                  <c:v>41390.958333333336</c:v>
                </c:pt>
                <c:pt idx="29073">
                  <c:v>41391</c:v>
                </c:pt>
                <c:pt idx="29074">
                  <c:v>41391.041666666664</c:v>
                </c:pt>
                <c:pt idx="29075">
                  <c:v>41391.083333333336</c:v>
                </c:pt>
                <c:pt idx="29076">
                  <c:v>41391.125</c:v>
                </c:pt>
                <c:pt idx="29077">
                  <c:v>41391.166666666664</c:v>
                </c:pt>
                <c:pt idx="29078">
                  <c:v>41391.208333333336</c:v>
                </c:pt>
                <c:pt idx="29079">
                  <c:v>41391.25</c:v>
                </c:pt>
                <c:pt idx="29080">
                  <c:v>41391.291666666664</c:v>
                </c:pt>
                <c:pt idx="29081">
                  <c:v>41391.333333333336</c:v>
                </c:pt>
                <c:pt idx="29082">
                  <c:v>41391.375</c:v>
                </c:pt>
                <c:pt idx="29083">
                  <c:v>41391.416666666664</c:v>
                </c:pt>
                <c:pt idx="29084">
                  <c:v>41391.458333333336</c:v>
                </c:pt>
                <c:pt idx="29085">
                  <c:v>41391.5</c:v>
                </c:pt>
                <c:pt idx="29086">
                  <c:v>41391.541666666664</c:v>
                </c:pt>
                <c:pt idx="29087">
                  <c:v>41391.583333333336</c:v>
                </c:pt>
                <c:pt idx="29088">
                  <c:v>41391.625</c:v>
                </c:pt>
                <c:pt idx="29089">
                  <c:v>41391.666666666664</c:v>
                </c:pt>
                <c:pt idx="29090">
                  <c:v>41391.708333333336</c:v>
                </c:pt>
                <c:pt idx="29091">
                  <c:v>41391.75</c:v>
                </c:pt>
                <c:pt idx="29092">
                  <c:v>41391.791666666664</c:v>
                </c:pt>
                <c:pt idx="29093">
                  <c:v>41391.833333333336</c:v>
                </c:pt>
                <c:pt idx="29094">
                  <c:v>41391.875</c:v>
                </c:pt>
                <c:pt idx="29095">
                  <c:v>41391.916666666664</c:v>
                </c:pt>
                <c:pt idx="29096">
                  <c:v>41391.958333333336</c:v>
                </c:pt>
                <c:pt idx="29097">
                  <c:v>41392</c:v>
                </c:pt>
                <c:pt idx="29098">
                  <c:v>41392.041666666664</c:v>
                </c:pt>
                <c:pt idx="29099">
                  <c:v>41392.083333333336</c:v>
                </c:pt>
                <c:pt idx="29100">
                  <c:v>41392.125</c:v>
                </c:pt>
                <c:pt idx="29101">
                  <c:v>41392.166666666664</c:v>
                </c:pt>
                <c:pt idx="29102">
                  <c:v>41392.208333333336</c:v>
                </c:pt>
                <c:pt idx="29103">
                  <c:v>41392.25</c:v>
                </c:pt>
                <c:pt idx="29104">
                  <c:v>41392.291666666664</c:v>
                </c:pt>
                <c:pt idx="29105">
                  <c:v>41392.333333333336</c:v>
                </c:pt>
                <c:pt idx="29106">
                  <c:v>41392.375</c:v>
                </c:pt>
                <c:pt idx="29107">
                  <c:v>41392.416666666664</c:v>
                </c:pt>
                <c:pt idx="29108">
                  <c:v>41392.458333333336</c:v>
                </c:pt>
                <c:pt idx="29109">
                  <c:v>41392.5</c:v>
                </c:pt>
                <c:pt idx="29110">
                  <c:v>41392.541666666664</c:v>
                </c:pt>
                <c:pt idx="29111">
                  <c:v>41392.583333333336</c:v>
                </c:pt>
                <c:pt idx="29112">
                  <c:v>41392.625</c:v>
                </c:pt>
                <c:pt idx="29113">
                  <c:v>41392.666666666664</c:v>
                </c:pt>
                <c:pt idx="29114">
                  <c:v>41392.708333333336</c:v>
                </c:pt>
                <c:pt idx="29115">
                  <c:v>41392.75</c:v>
                </c:pt>
                <c:pt idx="29116">
                  <c:v>41392.791666666664</c:v>
                </c:pt>
                <c:pt idx="29117">
                  <c:v>41392.833333333336</c:v>
                </c:pt>
                <c:pt idx="29118">
                  <c:v>41392.875</c:v>
                </c:pt>
                <c:pt idx="29119">
                  <c:v>41392.916666666664</c:v>
                </c:pt>
                <c:pt idx="29120">
                  <c:v>41392.958333333336</c:v>
                </c:pt>
                <c:pt idx="29121">
                  <c:v>41393</c:v>
                </c:pt>
                <c:pt idx="29122">
                  <c:v>41393.041666666664</c:v>
                </c:pt>
                <c:pt idx="29123">
                  <c:v>41393.083333333336</c:v>
                </c:pt>
                <c:pt idx="29124">
                  <c:v>41393.125</c:v>
                </c:pt>
                <c:pt idx="29125">
                  <c:v>41393.166666666664</c:v>
                </c:pt>
                <c:pt idx="29126">
                  <c:v>41393.208333333336</c:v>
                </c:pt>
                <c:pt idx="29127">
                  <c:v>41393.25</c:v>
                </c:pt>
                <c:pt idx="29128">
                  <c:v>41393.291666666664</c:v>
                </c:pt>
                <c:pt idx="29129">
                  <c:v>41393.333333333336</c:v>
                </c:pt>
                <c:pt idx="29130">
                  <c:v>41393.375</c:v>
                </c:pt>
                <c:pt idx="29131">
                  <c:v>41393.416666666664</c:v>
                </c:pt>
                <c:pt idx="29132">
                  <c:v>41393.458333333336</c:v>
                </c:pt>
                <c:pt idx="29133">
                  <c:v>41393.5</c:v>
                </c:pt>
                <c:pt idx="29134">
                  <c:v>41393.541666666664</c:v>
                </c:pt>
                <c:pt idx="29135">
                  <c:v>41393.583333333336</c:v>
                </c:pt>
                <c:pt idx="29136">
                  <c:v>41393.625</c:v>
                </c:pt>
                <c:pt idx="29137">
                  <c:v>41393.666666666664</c:v>
                </c:pt>
                <c:pt idx="29138">
                  <c:v>41393.708333333336</c:v>
                </c:pt>
                <c:pt idx="29139">
                  <c:v>41393.75</c:v>
                </c:pt>
                <c:pt idx="29140">
                  <c:v>41393.791666666664</c:v>
                </c:pt>
                <c:pt idx="29141">
                  <c:v>41393.833333333336</c:v>
                </c:pt>
                <c:pt idx="29142">
                  <c:v>41393.875</c:v>
                </c:pt>
                <c:pt idx="29143">
                  <c:v>41393.916666666664</c:v>
                </c:pt>
                <c:pt idx="29144">
                  <c:v>41393.958333333336</c:v>
                </c:pt>
                <c:pt idx="29145">
                  <c:v>41394</c:v>
                </c:pt>
                <c:pt idx="29146">
                  <c:v>41394.041666666664</c:v>
                </c:pt>
                <c:pt idx="29147">
                  <c:v>41394.083333333336</c:v>
                </c:pt>
                <c:pt idx="29148">
                  <c:v>41394.125</c:v>
                </c:pt>
                <c:pt idx="29149">
                  <c:v>41394.166666666664</c:v>
                </c:pt>
                <c:pt idx="29150">
                  <c:v>41394.208333333336</c:v>
                </c:pt>
                <c:pt idx="29151">
                  <c:v>41394.25</c:v>
                </c:pt>
                <c:pt idx="29152">
                  <c:v>41394.291666666664</c:v>
                </c:pt>
                <c:pt idx="29153">
                  <c:v>41394.333333333336</c:v>
                </c:pt>
                <c:pt idx="29154">
                  <c:v>41394.375</c:v>
                </c:pt>
                <c:pt idx="29155">
                  <c:v>41394.416666666664</c:v>
                </c:pt>
                <c:pt idx="29156">
                  <c:v>41394.458333333336</c:v>
                </c:pt>
                <c:pt idx="29157">
                  <c:v>41394.5</c:v>
                </c:pt>
                <c:pt idx="29158">
                  <c:v>41394.541666666664</c:v>
                </c:pt>
                <c:pt idx="29159">
                  <c:v>41394.583333333336</c:v>
                </c:pt>
                <c:pt idx="29160">
                  <c:v>41394.625</c:v>
                </c:pt>
                <c:pt idx="29161">
                  <c:v>41394.666666666664</c:v>
                </c:pt>
                <c:pt idx="29162">
                  <c:v>41394.708333333336</c:v>
                </c:pt>
                <c:pt idx="29163">
                  <c:v>41394.75</c:v>
                </c:pt>
                <c:pt idx="29164">
                  <c:v>41394.791666666664</c:v>
                </c:pt>
                <c:pt idx="29165">
                  <c:v>41394.833333333336</c:v>
                </c:pt>
                <c:pt idx="29166">
                  <c:v>41394.875</c:v>
                </c:pt>
                <c:pt idx="29167">
                  <c:v>41394.916666666664</c:v>
                </c:pt>
                <c:pt idx="29168">
                  <c:v>41394.958333333336</c:v>
                </c:pt>
                <c:pt idx="29169">
                  <c:v>41395</c:v>
                </c:pt>
                <c:pt idx="29170">
                  <c:v>41395.041666666664</c:v>
                </c:pt>
                <c:pt idx="29171">
                  <c:v>41395.083333333336</c:v>
                </c:pt>
                <c:pt idx="29172">
                  <c:v>41395.125</c:v>
                </c:pt>
                <c:pt idx="29173">
                  <c:v>41395.166666666664</c:v>
                </c:pt>
                <c:pt idx="29174">
                  <c:v>41395.208333333336</c:v>
                </c:pt>
                <c:pt idx="29175">
                  <c:v>41395.25</c:v>
                </c:pt>
                <c:pt idx="29176">
                  <c:v>41395.291666666664</c:v>
                </c:pt>
                <c:pt idx="29177">
                  <c:v>41395.333333333336</c:v>
                </c:pt>
                <c:pt idx="29178">
                  <c:v>41395.375</c:v>
                </c:pt>
                <c:pt idx="29179">
                  <c:v>41395.416666666664</c:v>
                </c:pt>
                <c:pt idx="29180">
                  <c:v>41395.458333333336</c:v>
                </c:pt>
                <c:pt idx="29181">
                  <c:v>41395.5</c:v>
                </c:pt>
                <c:pt idx="29182">
                  <c:v>41395.541666666664</c:v>
                </c:pt>
                <c:pt idx="29183">
                  <c:v>41395.583333333336</c:v>
                </c:pt>
                <c:pt idx="29184">
                  <c:v>41395.625</c:v>
                </c:pt>
                <c:pt idx="29185">
                  <c:v>41395.666666666664</c:v>
                </c:pt>
                <c:pt idx="29186">
                  <c:v>41395.708333333336</c:v>
                </c:pt>
                <c:pt idx="29187">
                  <c:v>41395.75</c:v>
                </c:pt>
                <c:pt idx="29188">
                  <c:v>41395.791666666664</c:v>
                </c:pt>
                <c:pt idx="29189">
                  <c:v>41395.833333333336</c:v>
                </c:pt>
                <c:pt idx="29190">
                  <c:v>41395.875</c:v>
                </c:pt>
                <c:pt idx="29191">
                  <c:v>41395.916666666664</c:v>
                </c:pt>
                <c:pt idx="29192">
                  <c:v>41395.958333333336</c:v>
                </c:pt>
                <c:pt idx="29193">
                  <c:v>41396</c:v>
                </c:pt>
                <c:pt idx="29194">
                  <c:v>41396.041666666664</c:v>
                </c:pt>
                <c:pt idx="29195">
                  <c:v>41396.083333333336</c:v>
                </c:pt>
                <c:pt idx="29196">
                  <c:v>41396.125</c:v>
                </c:pt>
                <c:pt idx="29197">
                  <c:v>41396.166666666664</c:v>
                </c:pt>
                <c:pt idx="29198">
                  <c:v>41396.208333333336</c:v>
                </c:pt>
                <c:pt idx="29199">
                  <c:v>41396.25</c:v>
                </c:pt>
                <c:pt idx="29200">
                  <c:v>41396.291666666664</c:v>
                </c:pt>
                <c:pt idx="29201">
                  <c:v>41396.333333333336</c:v>
                </c:pt>
                <c:pt idx="29202">
                  <c:v>41396.375</c:v>
                </c:pt>
                <c:pt idx="29203">
                  <c:v>41396.416666666664</c:v>
                </c:pt>
                <c:pt idx="29204">
                  <c:v>41396.458333333336</c:v>
                </c:pt>
                <c:pt idx="29205">
                  <c:v>41396.5</c:v>
                </c:pt>
                <c:pt idx="29206">
                  <c:v>41396.541666666664</c:v>
                </c:pt>
                <c:pt idx="29207">
                  <c:v>41396.583333333336</c:v>
                </c:pt>
                <c:pt idx="29208">
                  <c:v>41396.625</c:v>
                </c:pt>
                <c:pt idx="29209">
                  <c:v>41396.666666666664</c:v>
                </c:pt>
                <c:pt idx="29210">
                  <c:v>41396.708333333336</c:v>
                </c:pt>
                <c:pt idx="29211">
                  <c:v>41396.75</c:v>
                </c:pt>
                <c:pt idx="29212">
                  <c:v>41396.791666666664</c:v>
                </c:pt>
                <c:pt idx="29213">
                  <c:v>41396.833333333336</c:v>
                </c:pt>
                <c:pt idx="29214">
                  <c:v>41396.875</c:v>
                </c:pt>
                <c:pt idx="29215">
                  <c:v>41396.916666666664</c:v>
                </c:pt>
                <c:pt idx="29216">
                  <c:v>41396.958333333336</c:v>
                </c:pt>
                <c:pt idx="29217">
                  <c:v>41397</c:v>
                </c:pt>
                <c:pt idx="29218">
                  <c:v>41397.041666666664</c:v>
                </c:pt>
                <c:pt idx="29219">
                  <c:v>41397.083333333336</c:v>
                </c:pt>
                <c:pt idx="29220">
                  <c:v>41397.125</c:v>
                </c:pt>
                <c:pt idx="29221">
                  <c:v>41397.166666666664</c:v>
                </c:pt>
                <c:pt idx="29222">
                  <c:v>41397.208333333336</c:v>
                </c:pt>
                <c:pt idx="29223">
                  <c:v>41397.25</c:v>
                </c:pt>
                <c:pt idx="29224">
                  <c:v>41397.291666666664</c:v>
                </c:pt>
                <c:pt idx="29225">
                  <c:v>41397.333333333336</c:v>
                </c:pt>
                <c:pt idx="29226">
                  <c:v>41397.375</c:v>
                </c:pt>
                <c:pt idx="29227">
                  <c:v>41397.416666666664</c:v>
                </c:pt>
                <c:pt idx="29228">
                  <c:v>41397.458333333336</c:v>
                </c:pt>
                <c:pt idx="29229">
                  <c:v>41397.5</c:v>
                </c:pt>
                <c:pt idx="29230">
                  <c:v>41397.541666666664</c:v>
                </c:pt>
                <c:pt idx="29231">
                  <c:v>41397.583333333336</c:v>
                </c:pt>
                <c:pt idx="29232">
                  <c:v>41397.625</c:v>
                </c:pt>
                <c:pt idx="29233">
                  <c:v>41397.666666666664</c:v>
                </c:pt>
                <c:pt idx="29234">
                  <c:v>41397.708333333336</c:v>
                </c:pt>
                <c:pt idx="29235">
                  <c:v>41397.75</c:v>
                </c:pt>
                <c:pt idx="29236">
                  <c:v>41397.791666666664</c:v>
                </c:pt>
                <c:pt idx="29237">
                  <c:v>41397.833333333336</c:v>
                </c:pt>
                <c:pt idx="29238">
                  <c:v>41397.875</c:v>
                </c:pt>
                <c:pt idx="29239">
                  <c:v>41397.916666666664</c:v>
                </c:pt>
                <c:pt idx="29240">
                  <c:v>41397.958333333336</c:v>
                </c:pt>
                <c:pt idx="29241">
                  <c:v>41398</c:v>
                </c:pt>
                <c:pt idx="29242">
                  <c:v>41398.041666666664</c:v>
                </c:pt>
                <c:pt idx="29243">
                  <c:v>41398.083333333336</c:v>
                </c:pt>
                <c:pt idx="29244">
                  <c:v>41398.125</c:v>
                </c:pt>
                <c:pt idx="29245">
                  <c:v>41398.166666666664</c:v>
                </c:pt>
                <c:pt idx="29246">
                  <c:v>41398.208333333336</c:v>
                </c:pt>
                <c:pt idx="29247">
                  <c:v>41398.25</c:v>
                </c:pt>
                <c:pt idx="29248">
                  <c:v>41398.291666666664</c:v>
                </c:pt>
                <c:pt idx="29249">
                  <c:v>41398.333333333336</c:v>
                </c:pt>
                <c:pt idx="29250">
                  <c:v>41398.375</c:v>
                </c:pt>
                <c:pt idx="29251">
                  <c:v>41398.416666666664</c:v>
                </c:pt>
                <c:pt idx="29252">
                  <c:v>41398.458333333336</c:v>
                </c:pt>
                <c:pt idx="29253">
                  <c:v>41398.5</c:v>
                </c:pt>
                <c:pt idx="29254">
                  <c:v>41398.541666666664</c:v>
                </c:pt>
                <c:pt idx="29255">
                  <c:v>41398.583333333336</c:v>
                </c:pt>
                <c:pt idx="29256">
                  <c:v>41398.625</c:v>
                </c:pt>
                <c:pt idx="29257">
                  <c:v>41398.666666666664</c:v>
                </c:pt>
                <c:pt idx="29258">
                  <c:v>41398.708333333336</c:v>
                </c:pt>
                <c:pt idx="29259">
                  <c:v>41398.75</c:v>
                </c:pt>
                <c:pt idx="29260">
                  <c:v>41398.791666666664</c:v>
                </c:pt>
                <c:pt idx="29261">
                  <c:v>41398.833333333336</c:v>
                </c:pt>
                <c:pt idx="29262">
                  <c:v>41398.875</c:v>
                </c:pt>
                <c:pt idx="29263">
                  <c:v>41398.916666666664</c:v>
                </c:pt>
                <c:pt idx="29264">
                  <c:v>41398.958333333336</c:v>
                </c:pt>
                <c:pt idx="29265">
                  <c:v>41399</c:v>
                </c:pt>
                <c:pt idx="29266">
                  <c:v>41399.041666666664</c:v>
                </c:pt>
                <c:pt idx="29267">
                  <c:v>41399.083333333336</c:v>
                </c:pt>
                <c:pt idx="29268">
                  <c:v>41399.125</c:v>
                </c:pt>
                <c:pt idx="29269">
                  <c:v>41399.166666666664</c:v>
                </c:pt>
                <c:pt idx="29270">
                  <c:v>41399.208333333336</c:v>
                </c:pt>
                <c:pt idx="29271">
                  <c:v>41399.25</c:v>
                </c:pt>
                <c:pt idx="29272">
                  <c:v>41399.291666666664</c:v>
                </c:pt>
                <c:pt idx="29273">
                  <c:v>41399.333333333336</c:v>
                </c:pt>
                <c:pt idx="29274">
                  <c:v>41399.375</c:v>
                </c:pt>
                <c:pt idx="29275">
                  <c:v>41399.416666666664</c:v>
                </c:pt>
                <c:pt idx="29276">
                  <c:v>41399.458333333336</c:v>
                </c:pt>
                <c:pt idx="29277">
                  <c:v>41399.5</c:v>
                </c:pt>
                <c:pt idx="29278">
                  <c:v>41399.541666666664</c:v>
                </c:pt>
                <c:pt idx="29279">
                  <c:v>41399.583333333336</c:v>
                </c:pt>
                <c:pt idx="29280">
                  <c:v>41399.625</c:v>
                </c:pt>
                <c:pt idx="29281">
                  <c:v>41399.666666666664</c:v>
                </c:pt>
                <c:pt idx="29282">
                  <c:v>41399.708333333336</c:v>
                </c:pt>
                <c:pt idx="29283">
                  <c:v>41399.75</c:v>
                </c:pt>
                <c:pt idx="29284">
                  <c:v>41399.791666666664</c:v>
                </c:pt>
                <c:pt idx="29285">
                  <c:v>41399.833333333336</c:v>
                </c:pt>
                <c:pt idx="29286">
                  <c:v>41399.875</c:v>
                </c:pt>
                <c:pt idx="29287">
                  <c:v>41399.916666666664</c:v>
                </c:pt>
                <c:pt idx="29288">
                  <c:v>41399.958333333336</c:v>
                </c:pt>
                <c:pt idx="29289">
                  <c:v>41400</c:v>
                </c:pt>
                <c:pt idx="29290">
                  <c:v>41400.041666666664</c:v>
                </c:pt>
                <c:pt idx="29291">
                  <c:v>41400.083333333336</c:v>
                </c:pt>
                <c:pt idx="29292">
                  <c:v>41400.125</c:v>
                </c:pt>
                <c:pt idx="29293">
                  <c:v>41400.166666666664</c:v>
                </c:pt>
                <c:pt idx="29294">
                  <c:v>41400.208333333336</c:v>
                </c:pt>
                <c:pt idx="29295">
                  <c:v>41400.25</c:v>
                </c:pt>
                <c:pt idx="29296">
                  <c:v>41400.291666666664</c:v>
                </c:pt>
                <c:pt idx="29297">
                  <c:v>41400.333333333336</c:v>
                </c:pt>
                <c:pt idx="29298">
                  <c:v>41400.375</c:v>
                </c:pt>
                <c:pt idx="29299">
                  <c:v>41400.416666666664</c:v>
                </c:pt>
                <c:pt idx="29300">
                  <c:v>41400.458333333336</c:v>
                </c:pt>
                <c:pt idx="29301">
                  <c:v>41400.5</c:v>
                </c:pt>
                <c:pt idx="29302">
                  <c:v>41400.541666666664</c:v>
                </c:pt>
                <c:pt idx="29303">
                  <c:v>41400.583333333336</c:v>
                </c:pt>
                <c:pt idx="29304">
                  <c:v>41400.625</c:v>
                </c:pt>
                <c:pt idx="29305">
                  <c:v>41400.666666666664</c:v>
                </c:pt>
                <c:pt idx="29306">
                  <c:v>41400.708333333336</c:v>
                </c:pt>
                <c:pt idx="29307">
                  <c:v>41400.75</c:v>
                </c:pt>
                <c:pt idx="29308">
                  <c:v>41400.791666666664</c:v>
                </c:pt>
                <c:pt idx="29309">
                  <c:v>41400.833333333336</c:v>
                </c:pt>
                <c:pt idx="29310">
                  <c:v>41400.875</c:v>
                </c:pt>
                <c:pt idx="29311">
                  <c:v>41400.916666666664</c:v>
                </c:pt>
                <c:pt idx="29312">
                  <c:v>41400.958333333336</c:v>
                </c:pt>
                <c:pt idx="29313">
                  <c:v>41401</c:v>
                </c:pt>
                <c:pt idx="29314">
                  <c:v>41401.041666666664</c:v>
                </c:pt>
                <c:pt idx="29315">
                  <c:v>41401.083333333336</c:v>
                </c:pt>
                <c:pt idx="29316">
                  <c:v>41401.125</c:v>
                </c:pt>
                <c:pt idx="29317">
                  <c:v>41401.166666666664</c:v>
                </c:pt>
                <c:pt idx="29318">
                  <c:v>41401.208333333336</c:v>
                </c:pt>
                <c:pt idx="29319">
                  <c:v>41401.25</c:v>
                </c:pt>
                <c:pt idx="29320">
                  <c:v>41401.291666666664</c:v>
                </c:pt>
                <c:pt idx="29321">
                  <c:v>41401.333333333336</c:v>
                </c:pt>
                <c:pt idx="29322">
                  <c:v>41401.375</c:v>
                </c:pt>
                <c:pt idx="29323">
                  <c:v>41401.416666666664</c:v>
                </c:pt>
                <c:pt idx="29324">
                  <c:v>41401.458333333336</c:v>
                </c:pt>
                <c:pt idx="29325">
                  <c:v>41401.5</c:v>
                </c:pt>
                <c:pt idx="29326">
                  <c:v>41401.541666666664</c:v>
                </c:pt>
                <c:pt idx="29327">
                  <c:v>41401.583333333336</c:v>
                </c:pt>
                <c:pt idx="29328">
                  <c:v>41401.625</c:v>
                </c:pt>
                <c:pt idx="29329">
                  <c:v>41401.666666666664</c:v>
                </c:pt>
                <c:pt idx="29330">
                  <c:v>41401.708333333336</c:v>
                </c:pt>
                <c:pt idx="29331">
                  <c:v>41401.75</c:v>
                </c:pt>
                <c:pt idx="29332">
                  <c:v>41401.791666666664</c:v>
                </c:pt>
                <c:pt idx="29333">
                  <c:v>41401.833333333336</c:v>
                </c:pt>
                <c:pt idx="29334">
                  <c:v>41401.875</c:v>
                </c:pt>
                <c:pt idx="29335">
                  <c:v>41401.916666666664</c:v>
                </c:pt>
                <c:pt idx="29336">
                  <c:v>41401.958333333336</c:v>
                </c:pt>
                <c:pt idx="29337">
                  <c:v>41402</c:v>
                </c:pt>
                <c:pt idx="29338">
                  <c:v>41402.041666666664</c:v>
                </c:pt>
                <c:pt idx="29339">
                  <c:v>41402.083333333336</c:v>
                </c:pt>
                <c:pt idx="29340">
                  <c:v>41402.125</c:v>
                </c:pt>
                <c:pt idx="29341">
                  <c:v>41402.166666666664</c:v>
                </c:pt>
                <c:pt idx="29342">
                  <c:v>41402.208333333336</c:v>
                </c:pt>
                <c:pt idx="29343">
                  <c:v>41402.25</c:v>
                </c:pt>
                <c:pt idx="29344">
                  <c:v>41402.291666666664</c:v>
                </c:pt>
                <c:pt idx="29345">
                  <c:v>41402.333333333336</c:v>
                </c:pt>
                <c:pt idx="29346">
                  <c:v>41402.375</c:v>
                </c:pt>
                <c:pt idx="29347">
                  <c:v>41402.416666666664</c:v>
                </c:pt>
                <c:pt idx="29348">
                  <c:v>41402.458333333336</c:v>
                </c:pt>
                <c:pt idx="29349">
                  <c:v>41402.5</c:v>
                </c:pt>
                <c:pt idx="29350">
                  <c:v>41402.541666666664</c:v>
                </c:pt>
                <c:pt idx="29351">
                  <c:v>41402.583333333336</c:v>
                </c:pt>
                <c:pt idx="29352">
                  <c:v>41402.625</c:v>
                </c:pt>
                <c:pt idx="29353">
                  <c:v>41402.666666666664</c:v>
                </c:pt>
                <c:pt idx="29354">
                  <c:v>41402.708333333336</c:v>
                </c:pt>
                <c:pt idx="29355">
                  <c:v>41402.75</c:v>
                </c:pt>
                <c:pt idx="29356">
                  <c:v>41402.791666666664</c:v>
                </c:pt>
                <c:pt idx="29357">
                  <c:v>41402.833333333336</c:v>
                </c:pt>
                <c:pt idx="29358">
                  <c:v>41402.875</c:v>
                </c:pt>
                <c:pt idx="29359">
                  <c:v>41402.916666666664</c:v>
                </c:pt>
                <c:pt idx="29360">
                  <c:v>41402.958333333336</c:v>
                </c:pt>
                <c:pt idx="29361">
                  <c:v>41403</c:v>
                </c:pt>
                <c:pt idx="29362">
                  <c:v>41403.041666666664</c:v>
                </c:pt>
                <c:pt idx="29363">
                  <c:v>41403.083333333336</c:v>
                </c:pt>
                <c:pt idx="29364">
                  <c:v>41403.125</c:v>
                </c:pt>
                <c:pt idx="29365">
                  <c:v>41403.166666666664</c:v>
                </c:pt>
                <c:pt idx="29366">
                  <c:v>41403.208333333336</c:v>
                </c:pt>
                <c:pt idx="29367">
                  <c:v>41403.25</c:v>
                </c:pt>
                <c:pt idx="29368">
                  <c:v>41403.291666666664</c:v>
                </c:pt>
                <c:pt idx="29369">
                  <c:v>41403.333333333336</c:v>
                </c:pt>
                <c:pt idx="29370">
                  <c:v>41403.375</c:v>
                </c:pt>
                <c:pt idx="29371">
                  <c:v>41403.416666666664</c:v>
                </c:pt>
                <c:pt idx="29372">
                  <c:v>41403.458333333336</c:v>
                </c:pt>
                <c:pt idx="29373">
                  <c:v>41403.5</c:v>
                </c:pt>
                <c:pt idx="29374">
                  <c:v>41403.541666666664</c:v>
                </c:pt>
                <c:pt idx="29375">
                  <c:v>41403.583333333336</c:v>
                </c:pt>
                <c:pt idx="29376">
                  <c:v>41403.625</c:v>
                </c:pt>
                <c:pt idx="29377">
                  <c:v>41403.666666666664</c:v>
                </c:pt>
                <c:pt idx="29378">
                  <c:v>41403.708333333336</c:v>
                </c:pt>
                <c:pt idx="29379">
                  <c:v>41403.75</c:v>
                </c:pt>
                <c:pt idx="29380">
                  <c:v>41403.791666666664</c:v>
                </c:pt>
                <c:pt idx="29381">
                  <c:v>41403.833333333336</c:v>
                </c:pt>
                <c:pt idx="29382">
                  <c:v>41403.875</c:v>
                </c:pt>
                <c:pt idx="29383">
                  <c:v>41403.916666666664</c:v>
                </c:pt>
                <c:pt idx="29384">
                  <c:v>41403.958333333336</c:v>
                </c:pt>
                <c:pt idx="29385">
                  <c:v>41404</c:v>
                </c:pt>
                <c:pt idx="29386">
                  <c:v>41404.041666666664</c:v>
                </c:pt>
                <c:pt idx="29387">
                  <c:v>41404.083333333336</c:v>
                </c:pt>
                <c:pt idx="29388">
                  <c:v>41404.125</c:v>
                </c:pt>
                <c:pt idx="29389">
                  <c:v>41404.166666666664</c:v>
                </c:pt>
                <c:pt idx="29390">
                  <c:v>41404.208333333336</c:v>
                </c:pt>
                <c:pt idx="29391">
                  <c:v>41404.25</c:v>
                </c:pt>
                <c:pt idx="29392">
                  <c:v>41404.291666666664</c:v>
                </c:pt>
                <c:pt idx="29393">
                  <c:v>41404.333333333336</c:v>
                </c:pt>
                <c:pt idx="29394">
                  <c:v>41404.375</c:v>
                </c:pt>
                <c:pt idx="29395">
                  <c:v>41404.416666666664</c:v>
                </c:pt>
                <c:pt idx="29396">
                  <c:v>41404.458333333336</c:v>
                </c:pt>
                <c:pt idx="29397">
                  <c:v>41404.5</c:v>
                </c:pt>
                <c:pt idx="29398">
                  <c:v>41404.541666666664</c:v>
                </c:pt>
                <c:pt idx="29399">
                  <c:v>41404.583333333336</c:v>
                </c:pt>
                <c:pt idx="29400">
                  <c:v>41404.625</c:v>
                </c:pt>
                <c:pt idx="29401">
                  <c:v>41404.666666666664</c:v>
                </c:pt>
                <c:pt idx="29402">
                  <c:v>41404.708333333336</c:v>
                </c:pt>
                <c:pt idx="29403">
                  <c:v>41404.75</c:v>
                </c:pt>
                <c:pt idx="29404">
                  <c:v>41404.791666666664</c:v>
                </c:pt>
                <c:pt idx="29405">
                  <c:v>41404.833333333336</c:v>
                </c:pt>
                <c:pt idx="29406">
                  <c:v>41404.875</c:v>
                </c:pt>
                <c:pt idx="29407">
                  <c:v>41404.916666666664</c:v>
                </c:pt>
                <c:pt idx="29408">
                  <c:v>41404.958333333336</c:v>
                </c:pt>
                <c:pt idx="29409">
                  <c:v>41405</c:v>
                </c:pt>
                <c:pt idx="29410">
                  <c:v>41405.041666666664</c:v>
                </c:pt>
                <c:pt idx="29411">
                  <c:v>41405.083333333336</c:v>
                </c:pt>
                <c:pt idx="29412">
                  <c:v>41405.125</c:v>
                </c:pt>
                <c:pt idx="29413">
                  <c:v>41405.166666666664</c:v>
                </c:pt>
                <c:pt idx="29414">
                  <c:v>41405.208333333336</c:v>
                </c:pt>
                <c:pt idx="29415">
                  <c:v>41405.25</c:v>
                </c:pt>
                <c:pt idx="29416">
                  <c:v>41405.291666666664</c:v>
                </c:pt>
                <c:pt idx="29417">
                  <c:v>41405.333333333336</c:v>
                </c:pt>
                <c:pt idx="29418">
                  <c:v>41405.375</c:v>
                </c:pt>
                <c:pt idx="29419">
                  <c:v>41405.416666666664</c:v>
                </c:pt>
                <c:pt idx="29420">
                  <c:v>41405.458333333336</c:v>
                </c:pt>
                <c:pt idx="29421">
                  <c:v>41405.5</c:v>
                </c:pt>
                <c:pt idx="29422">
                  <c:v>41405.541666666664</c:v>
                </c:pt>
                <c:pt idx="29423">
                  <c:v>41405.583333333336</c:v>
                </c:pt>
                <c:pt idx="29424">
                  <c:v>41405.625</c:v>
                </c:pt>
                <c:pt idx="29425">
                  <c:v>41405.666666666664</c:v>
                </c:pt>
                <c:pt idx="29426">
                  <c:v>41405.708333333336</c:v>
                </c:pt>
                <c:pt idx="29427">
                  <c:v>41405.75</c:v>
                </c:pt>
                <c:pt idx="29428">
                  <c:v>41405.791666666664</c:v>
                </c:pt>
                <c:pt idx="29429">
                  <c:v>41405.833333333336</c:v>
                </c:pt>
                <c:pt idx="29430">
                  <c:v>41405.875</c:v>
                </c:pt>
                <c:pt idx="29431">
                  <c:v>41405.916666666664</c:v>
                </c:pt>
                <c:pt idx="29432">
                  <c:v>41405.958333333336</c:v>
                </c:pt>
                <c:pt idx="29433">
                  <c:v>41406</c:v>
                </c:pt>
                <c:pt idx="29434">
                  <c:v>41406.041666666664</c:v>
                </c:pt>
                <c:pt idx="29435">
                  <c:v>41406.083333333336</c:v>
                </c:pt>
                <c:pt idx="29436">
                  <c:v>41406.125</c:v>
                </c:pt>
                <c:pt idx="29437">
                  <c:v>41406.166666666664</c:v>
                </c:pt>
                <c:pt idx="29438">
                  <c:v>41406.208333333336</c:v>
                </c:pt>
                <c:pt idx="29439">
                  <c:v>41406.25</c:v>
                </c:pt>
                <c:pt idx="29440">
                  <c:v>41406.291666666664</c:v>
                </c:pt>
                <c:pt idx="29441">
                  <c:v>41406.333333333336</c:v>
                </c:pt>
                <c:pt idx="29442">
                  <c:v>41406.375</c:v>
                </c:pt>
                <c:pt idx="29443">
                  <c:v>41406.416666666664</c:v>
                </c:pt>
                <c:pt idx="29444">
                  <c:v>41406.458333333336</c:v>
                </c:pt>
                <c:pt idx="29445">
                  <c:v>41406.5</c:v>
                </c:pt>
                <c:pt idx="29446">
                  <c:v>41406.541666666664</c:v>
                </c:pt>
                <c:pt idx="29447">
                  <c:v>41406.583333333336</c:v>
                </c:pt>
                <c:pt idx="29448">
                  <c:v>41406.625</c:v>
                </c:pt>
                <c:pt idx="29449">
                  <c:v>41406.666666666664</c:v>
                </c:pt>
                <c:pt idx="29450">
                  <c:v>41406.708333333336</c:v>
                </c:pt>
                <c:pt idx="29451">
                  <c:v>41406.75</c:v>
                </c:pt>
                <c:pt idx="29452">
                  <c:v>41406.791666666664</c:v>
                </c:pt>
                <c:pt idx="29453">
                  <c:v>41406.833333333336</c:v>
                </c:pt>
                <c:pt idx="29454">
                  <c:v>41406.875</c:v>
                </c:pt>
                <c:pt idx="29455">
                  <c:v>41406.916666666664</c:v>
                </c:pt>
                <c:pt idx="29456">
                  <c:v>41406.958333333336</c:v>
                </c:pt>
                <c:pt idx="29457">
                  <c:v>41407</c:v>
                </c:pt>
                <c:pt idx="29458">
                  <c:v>41407.041666666664</c:v>
                </c:pt>
                <c:pt idx="29459">
                  <c:v>41407.083333333336</c:v>
                </c:pt>
                <c:pt idx="29460">
                  <c:v>41407.125</c:v>
                </c:pt>
                <c:pt idx="29461">
                  <c:v>41407.166666666664</c:v>
                </c:pt>
                <c:pt idx="29462">
                  <c:v>41407.208333333336</c:v>
                </c:pt>
                <c:pt idx="29463">
                  <c:v>41407.25</c:v>
                </c:pt>
                <c:pt idx="29464">
                  <c:v>41407.291666666664</c:v>
                </c:pt>
                <c:pt idx="29465">
                  <c:v>41407.333333333336</c:v>
                </c:pt>
                <c:pt idx="29466">
                  <c:v>41407.375</c:v>
                </c:pt>
                <c:pt idx="29467">
                  <c:v>41407.416666666664</c:v>
                </c:pt>
                <c:pt idx="29468">
                  <c:v>41407.458333333336</c:v>
                </c:pt>
                <c:pt idx="29469">
                  <c:v>41407.5</c:v>
                </c:pt>
                <c:pt idx="29470">
                  <c:v>41407.541666666664</c:v>
                </c:pt>
                <c:pt idx="29471">
                  <c:v>41407.583333333336</c:v>
                </c:pt>
                <c:pt idx="29472">
                  <c:v>41407.625</c:v>
                </c:pt>
                <c:pt idx="29473">
                  <c:v>41407.666666666664</c:v>
                </c:pt>
                <c:pt idx="29474">
                  <c:v>41407.708333333336</c:v>
                </c:pt>
                <c:pt idx="29475">
                  <c:v>41407.75</c:v>
                </c:pt>
                <c:pt idx="29476">
                  <c:v>41407.791666666664</c:v>
                </c:pt>
                <c:pt idx="29477">
                  <c:v>41407.833333333336</c:v>
                </c:pt>
                <c:pt idx="29478">
                  <c:v>41407.875</c:v>
                </c:pt>
                <c:pt idx="29479">
                  <c:v>41407.916666666664</c:v>
                </c:pt>
                <c:pt idx="29480">
                  <c:v>41407.958333333336</c:v>
                </c:pt>
                <c:pt idx="29481">
                  <c:v>41408</c:v>
                </c:pt>
                <c:pt idx="29482">
                  <c:v>41408.041666666664</c:v>
                </c:pt>
                <c:pt idx="29483">
                  <c:v>41408.083333333336</c:v>
                </c:pt>
                <c:pt idx="29484">
                  <c:v>41408.125</c:v>
                </c:pt>
                <c:pt idx="29485">
                  <c:v>41408.166666666664</c:v>
                </c:pt>
                <c:pt idx="29486">
                  <c:v>41408.208333333336</c:v>
                </c:pt>
                <c:pt idx="29487">
                  <c:v>41408.25</c:v>
                </c:pt>
                <c:pt idx="29488">
                  <c:v>41408.291666666664</c:v>
                </c:pt>
                <c:pt idx="29489">
                  <c:v>41408.333333333336</c:v>
                </c:pt>
                <c:pt idx="29490">
                  <c:v>41408.375</c:v>
                </c:pt>
                <c:pt idx="29491">
                  <c:v>41408.416666666664</c:v>
                </c:pt>
                <c:pt idx="29492">
                  <c:v>41408.458333333336</c:v>
                </c:pt>
                <c:pt idx="29493">
                  <c:v>41408.5</c:v>
                </c:pt>
                <c:pt idx="29494">
                  <c:v>41408.541666666664</c:v>
                </c:pt>
                <c:pt idx="29495">
                  <c:v>41408.583333333336</c:v>
                </c:pt>
                <c:pt idx="29496">
                  <c:v>41408.625</c:v>
                </c:pt>
                <c:pt idx="29497">
                  <c:v>41408.666666666664</c:v>
                </c:pt>
                <c:pt idx="29498">
                  <c:v>41408.708333333336</c:v>
                </c:pt>
                <c:pt idx="29499">
                  <c:v>41408.75</c:v>
                </c:pt>
                <c:pt idx="29500">
                  <c:v>41408.791666666664</c:v>
                </c:pt>
                <c:pt idx="29501">
                  <c:v>41408.833333333336</c:v>
                </c:pt>
                <c:pt idx="29502">
                  <c:v>41408.875</c:v>
                </c:pt>
                <c:pt idx="29503">
                  <c:v>41408.916666666664</c:v>
                </c:pt>
                <c:pt idx="29504">
                  <c:v>41408.958333333336</c:v>
                </c:pt>
                <c:pt idx="29505">
                  <c:v>41409</c:v>
                </c:pt>
                <c:pt idx="29506">
                  <c:v>41409.041666666664</c:v>
                </c:pt>
                <c:pt idx="29507">
                  <c:v>41409.083333333336</c:v>
                </c:pt>
                <c:pt idx="29508">
                  <c:v>41409.125</c:v>
                </c:pt>
                <c:pt idx="29509">
                  <c:v>41409.166666666664</c:v>
                </c:pt>
                <c:pt idx="29510">
                  <c:v>41409.208333333336</c:v>
                </c:pt>
                <c:pt idx="29511">
                  <c:v>41409.25</c:v>
                </c:pt>
                <c:pt idx="29512">
                  <c:v>41409.291666666664</c:v>
                </c:pt>
                <c:pt idx="29513">
                  <c:v>41409.333333333336</c:v>
                </c:pt>
                <c:pt idx="29514">
                  <c:v>41409.375</c:v>
                </c:pt>
                <c:pt idx="29515">
                  <c:v>41409.416666666664</c:v>
                </c:pt>
                <c:pt idx="29516">
                  <c:v>41409.458333333336</c:v>
                </c:pt>
                <c:pt idx="29517">
                  <c:v>41409.5</c:v>
                </c:pt>
                <c:pt idx="29518">
                  <c:v>41409.541666666664</c:v>
                </c:pt>
                <c:pt idx="29519">
                  <c:v>41409.583333333336</c:v>
                </c:pt>
                <c:pt idx="29520">
                  <c:v>41409.625</c:v>
                </c:pt>
                <c:pt idx="29521">
                  <c:v>41409.666666666664</c:v>
                </c:pt>
                <c:pt idx="29522">
                  <c:v>41409.708333333336</c:v>
                </c:pt>
                <c:pt idx="29523">
                  <c:v>41409.75</c:v>
                </c:pt>
                <c:pt idx="29524">
                  <c:v>41409.791666666664</c:v>
                </c:pt>
                <c:pt idx="29525">
                  <c:v>41409.833333333336</c:v>
                </c:pt>
                <c:pt idx="29526">
                  <c:v>41409.875</c:v>
                </c:pt>
                <c:pt idx="29527">
                  <c:v>41409.916666666664</c:v>
                </c:pt>
                <c:pt idx="29528">
                  <c:v>41409.958333333336</c:v>
                </c:pt>
                <c:pt idx="29529">
                  <c:v>41410</c:v>
                </c:pt>
                <c:pt idx="29530">
                  <c:v>41410.041666666664</c:v>
                </c:pt>
                <c:pt idx="29531">
                  <c:v>41410.083333333336</c:v>
                </c:pt>
                <c:pt idx="29532">
                  <c:v>41410.125</c:v>
                </c:pt>
                <c:pt idx="29533">
                  <c:v>41410.166666666664</c:v>
                </c:pt>
                <c:pt idx="29534">
                  <c:v>41410.208333333336</c:v>
                </c:pt>
                <c:pt idx="29535">
                  <c:v>41410.25</c:v>
                </c:pt>
                <c:pt idx="29536">
                  <c:v>41410.291666666664</c:v>
                </c:pt>
                <c:pt idx="29537">
                  <c:v>41410.333333333336</c:v>
                </c:pt>
                <c:pt idx="29538">
                  <c:v>41410.375</c:v>
                </c:pt>
                <c:pt idx="29539">
                  <c:v>41410.416666666664</c:v>
                </c:pt>
                <c:pt idx="29540">
                  <c:v>41410.458333333336</c:v>
                </c:pt>
                <c:pt idx="29541">
                  <c:v>41410.5</c:v>
                </c:pt>
                <c:pt idx="29542">
                  <c:v>41410.541666666664</c:v>
                </c:pt>
                <c:pt idx="29543">
                  <c:v>41410.583333333336</c:v>
                </c:pt>
                <c:pt idx="29544">
                  <c:v>41410.625</c:v>
                </c:pt>
                <c:pt idx="29545">
                  <c:v>41410.666666666664</c:v>
                </c:pt>
                <c:pt idx="29546">
                  <c:v>41410.708333333336</c:v>
                </c:pt>
                <c:pt idx="29547">
                  <c:v>41410.75</c:v>
                </c:pt>
                <c:pt idx="29548">
                  <c:v>41410.791666666664</c:v>
                </c:pt>
                <c:pt idx="29549">
                  <c:v>41410.833333333336</c:v>
                </c:pt>
                <c:pt idx="29550">
                  <c:v>41410.875</c:v>
                </c:pt>
                <c:pt idx="29551">
                  <c:v>41410.916666666664</c:v>
                </c:pt>
                <c:pt idx="29552">
                  <c:v>41410.958333333336</c:v>
                </c:pt>
                <c:pt idx="29553">
                  <c:v>41411</c:v>
                </c:pt>
                <c:pt idx="29554">
                  <c:v>41411.041666666664</c:v>
                </c:pt>
                <c:pt idx="29555">
                  <c:v>41411.083333333336</c:v>
                </c:pt>
                <c:pt idx="29556">
                  <c:v>41411.125</c:v>
                </c:pt>
                <c:pt idx="29557">
                  <c:v>41411.166666666664</c:v>
                </c:pt>
                <c:pt idx="29558">
                  <c:v>41411.208333333336</c:v>
                </c:pt>
                <c:pt idx="29559">
                  <c:v>41411.25</c:v>
                </c:pt>
                <c:pt idx="29560">
                  <c:v>41411.291666666664</c:v>
                </c:pt>
                <c:pt idx="29561">
                  <c:v>41411.333333333336</c:v>
                </c:pt>
                <c:pt idx="29562">
                  <c:v>41411.375</c:v>
                </c:pt>
                <c:pt idx="29563">
                  <c:v>41411.416666666664</c:v>
                </c:pt>
                <c:pt idx="29564">
                  <c:v>41411.458333333336</c:v>
                </c:pt>
                <c:pt idx="29565">
                  <c:v>41411.5</c:v>
                </c:pt>
                <c:pt idx="29566">
                  <c:v>41411.541666666664</c:v>
                </c:pt>
                <c:pt idx="29567">
                  <c:v>41411.583333333336</c:v>
                </c:pt>
                <c:pt idx="29568">
                  <c:v>41411.625</c:v>
                </c:pt>
                <c:pt idx="29569">
                  <c:v>41411.666666666664</c:v>
                </c:pt>
                <c:pt idx="29570">
                  <c:v>41411.708333333336</c:v>
                </c:pt>
                <c:pt idx="29571">
                  <c:v>41411.75</c:v>
                </c:pt>
                <c:pt idx="29572">
                  <c:v>41411.791666666664</c:v>
                </c:pt>
                <c:pt idx="29573">
                  <c:v>41411.833333333336</c:v>
                </c:pt>
                <c:pt idx="29574">
                  <c:v>41411.875</c:v>
                </c:pt>
                <c:pt idx="29575">
                  <c:v>41411.916666666664</c:v>
                </c:pt>
                <c:pt idx="29576">
                  <c:v>41411.958333333336</c:v>
                </c:pt>
                <c:pt idx="29577">
                  <c:v>41412</c:v>
                </c:pt>
                <c:pt idx="29578">
                  <c:v>41412.041666666664</c:v>
                </c:pt>
                <c:pt idx="29579">
                  <c:v>41412.083333333336</c:v>
                </c:pt>
                <c:pt idx="29580">
                  <c:v>41412.125</c:v>
                </c:pt>
                <c:pt idx="29581">
                  <c:v>41412.166666666664</c:v>
                </c:pt>
                <c:pt idx="29582">
                  <c:v>41412.208333333336</c:v>
                </c:pt>
                <c:pt idx="29583">
                  <c:v>41412.25</c:v>
                </c:pt>
                <c:pt idx="29584">
                  <c:v>41412.291666666664</c:v>
                </c:pt>
                <c:pt idx="29585">
                  <c:v>41412.333333333336</c:v>
                </c:pt>
                <c:pt idx="29586">
                  <c:v>41412.375</c:v>
                </c:pt>
                <c:pt idx="29587">
                  <c:v>41412.416666666664</c:v>
                </c:pt>
                <c:pt idx="29588">
                  <c:v>41412.458333333336</c:v>
                </c:pt>
                <c:pt idx="29589">
                  <c:v>41412.5</c:v>
                </c:pt>
                <c:pt idx="29590">
                  <c:v>41412.541666666664</c:v>
                </c:pt>
                <c:pt idx="29591">
                  <c:v>41412.583333333336</c:v>
                </c:pt>
                <c:pt idx="29592">
                  <c:v>41412.625</c:v>
                </c:pt>
                <c:pt idx="29593">
                  <c:v>41412.666666666664</c:v>
                </c:pt>
                <c:pt idx="29594">
                  <c:v>41412.708333333336</c:v>
                </c:pt>
                <c:pt idx="29595">
                  <c:v>41412.75</c:v>
                </c:pt>
                <c:pt idx="29596">
                  <c:v>41412.791666666664</c:v>
                </c:pt>
                <c:pt idx="29597">
                  <c:v>41412.833333333336</c:v>
                </c:pt>
                <c:pt idx="29598">
                  <c:v>41412.875</c:v>
                </c:pt>
                <c:pt idx="29599">
                  <c:v>41412.916666666664</c:v>
                </c:pt>
                <c:pt idx="29600">
                  <c:v>41412.958333333336</c:v>
                </c:pt>
                <c:pt idx="29601">
                  <c:v>41413</c:v>
                </c:pt>
                <c:pt idx="29602">
                  <c:v>41413.041666666664</c:v>
                </c:pt>
                <c:pt idx="29603">
                  <c:v>41413.083333333336</c:v>
                </c:pt>
                <c:pt idx="29604">
                  <c:v>41413.125</c:v>
                </c:pt>
                <c:pt idx="29605">
                  <c:v>41413.166666666664</c:v>
                </c:pt>
                <c:pt idx="29606">
                  <c:v>41413.208333333336</c:v>
                </c:pt>
                <c:pt idx="29607">
                  <c:v>41413.25</c:v>
                </c:pt>
                <c:pt idx="29608">
                  <c:v>41413.291666666664</c:v>
                </c:pt>
                <c:pt idx="29609">
                  <c:v>41413.333333333336</c:v>
                </c:pt>
                <c:pt idx="29610">
                  <c:v>41413.375</c:v>
                </c:pt>
                <c:pt idx="29611">
                  <c:v>41413.416666666664</c:v>
                </c:pt>
                <c:pt idx="29612">
                  <c:v>41413.458333333336</c:v>
                </c:pt>
                <c:pt idx="29613">
                  <c:v>41413.5</c:v>
                </c:pt>
                <c:pt idx="29614">
                  <c:v>41413.541666666664</c:v>
                </c:pt>
                <c:pt idx="29615">
                  <c:v>41413.583333333336</c:v>
                </c:pt>
                <c:pt idx="29616">
                  <c:v>41413.625</c:v>
                </c:pt>
                <c:pt idx="29617">
                  <c:v>41413.666666666664</c:v>
                </c:pt>
                <c:pt idx="29618">
                  <c:v>41413.708333333336</c:v>
                </c:pt>
                <c:pt idx="29619">
                  <c:v>41413.75</c:v>
                </c:pt>
                <c:pt idx="29620">
                  <c:v>41413.791666666664</c:v>
                </c:pt>
                <c:pt idx="29621">
                  <c:v>41413.833333333336</c:v>
                </c:pt>
                <c:pt idx="29622">
                  <c:v>41413.875</c:v>
                </c:pt>
                <c:pt idx="29623">
                  <c:v>41413.916666666664</c:v>
                </c:pt>
                <c:pt idx="29624">
                  <c:v>41413.958333333336</c:v>
                </c:pt>
                <c:pt idx="29625">
                  <c:v>41414</c:v>
                </c:pt>
                <c:pt idx="29626">
                  <c:v>41414.041666666664</c:v>
                </c:pt>
                <c:pt idx="29627">
                  <c:v>41414.083333333336</c:v>
                </c:pt>
                <c:pt idx="29628">
                  <c:v>41414.125</c:v>
                </c:pt>
                <c:pt idx="29629">
                  <c:v>41414.166666666664</c:v>
                </c:pt>
                <c:pt idx="29630">
                  <c:v>41414.208333333336</c:v>
                </c:pt>
                <c:pt idx="29631">
                  <c:v>41414.25</c:v>
                </c:pt>
                <c:pt idx="29632">
                  <c:v>41414.291666666664</c:v>
                </c:pt>
                <c:pt idx="29633">
                  <c:v>41414.333333333336</c:v>
                </c:pt>
                <c:pt idx="29634">
                  <c:v>41414.375</c:v>
                </c:pt>
                <c:pt idx="29635">
                  <c:v>41414.416666666664</c:v>
                </c:pt>
                <c:pt idx="29636">
                  <c:v>41414.458333333336</c:v>
                </c:pt>
                <c:pt idx="29637">
                  <c:v>41414.5</c:v>
                </c:pt>
                <c:pt idx="29638">
                  <c:v>41414.541666666664</c:v>
                </c:pt>
                <c:pt idx="29639">
                  <c:v>41414.583333333336</c:v>
                </c:pt>
                <c:pt idx="29640">
                  <c:v>41414.625</c:v>
                </c:pt>
                <c:pt idx="29641">
                  <c:v>41414.666666666664</c:v>
                </c:pt>
                <c:pt idx="29642">
                  <c:v>41414.708333333336</c:v>
                </c:pt>
                <c:pt idx="29643">
                  <c:v>41414.75</c:v>
                </c:pt>
                <c:pt idx="29644">
                  <c:v>41414.791666666664</c:v>
                </c:pt>
                <c:pt idx="29645">
                  <c:v>41414.833333333336</c:v>
                </c:pt>
                <c:pt idx="29646">
                  <c:v>41414.875</c:v>
                </c:pt>
                <c:pt idx="29647">
                  <c:v>41414.916666666664</c:v>
                </c:pt>
                <c:pt idx="29648">
                  <c:v>41414.958333333336</c:v>
                </c:pt>
                <c:pt idx="29649">
                  <c:v>41415</c:v>
                </c:pt>
                <c:pt idx="29650">
                  <c:v>41415.041666666664</c:v>
                </c:pt>
                <c:pt idx="29651">
                  <c:v>41415.083333333336</c:v>
                </c:pt>
                <c:pt idx="29652">
                  <c:v>41415.125</c:v>
                </c:pt>
                <c:pt idx="29653">
                  <c:v>41415.166666666664</c:v>
                </c:pt>
                <c:pt idx="29654">
                  <c:v>41415.208333333336</c:v>
                </c:pt>
                <c:pt idx="29655">
                  <c:v>41415.25</c:v>
                </c:pt>
                <c:pt idx="29656">
                  <c:v>41415.291666666664</c:v>
                </c:pt>
                <c:pt idx="29657">
                  <c:v>41415.333333333336</c:v>
                </c:pt>
                <c:pt idx="29658">
                  <c:v>41415.375</c:v>
                </c:pt>
                <c:pt idx="29659">
                  <c:v>41415.416666666664</c:v>
                </c:pt>
                <c:pt idx="29660">
                  <c:v>41415.458333333336</c:v>
                </c:pt>
                <c:pt idx="29661">
                  <c:v>41415.5</c:v>
                </c:pt>
                <c:pt idx="29662">
                  <c:v>41415.541666666664</c:v>
                </c:pt>
                <c:pt idx="29663">
                  <c:v>41415.583333333336</c:v>
                </c:pt>
                <c:pt idx="29664">
                  <c:v>41415.625</c:v>
                </c:pt>
                <c:pt idx="29665">
                  <c:v>41415.666666666664</c:v>
                </c:pt>
                <c:pt idx="29666">
                  <c:v>41415.708333333336</c:v>
                </c:pt>
                <c:pt idx="29667">
                  <c:v>41415.75</c:v>
                </c:pt>
                <c:pt idx="29668">
                  <c:v>41415.791666666664</c:v>
                </c:pt>
                <c:pt idx="29669">
                  <c:v>41415.833333333336</c:v>
                </c:pt>
                <c:pt idx="29670">
                  <c:v>41415.875</c:v>
                </c:pt>
                <c:pt idx="29671">
                  <c:v>41415.916666666664</c:v>
                </c:pt>
                <c:pt idx="29672">
                  <c:v>41415.958333333336</c:v>
                </c:pt>
                <c:pt idx="29673">
                  <c:v>41416</c:v>
                </c:pt>
                <c:pt idx="29674">
                  <c:v>41416.041666666664</c:v>
                </c:pt>
                <c:pt idx="29675">
                  <c:v>41416.083333333336</c:v>
                </c:pt>
                <c:pt idx="29676">
                  <c:v>41416.125</c:v>
                </c:pt>
                <c:pt idx="29677">
                  <c:v>41416.166666666664</c:v>
                </c:pt>
                <c:pt idx="29678">
                  <c:v>41416.208333333336</c:v>
                </c:pt>
                <c:pt idx="29679">
                  <c:v>41416.25</c:v>
                </c:pt>
                <c:pt idx="29680">
                  <c:v>41416.291666666664</c:v>
                </c:pt>
                <c:pt idx="29681">
                  <c:v>41416.333333333336</c:v>
                </c:pt>
                <c:pt idx="29682">
                  <c:v>41416.375</c:v>
                </c:pt>
                <c:pt idx="29683">
                  <c:v>41416.416666666664</c:v>
                </c:pt>
                <c:pt idx="29684">
                  <c:v>41416.458333333336</c:v>
                </c:pt>
                <c:pt idx="29685">
                  <c:v>41416.5</c:v>
                </c:pt>
                <c:pt idx="29686">
                  <c:v>41416.541666666664</c:v>
                </c:pt>
                <c:pt idx="29687">
                  <c:v>41416.583333333336</c:v>
                </c:pt>
                <c:pt idx="29688">
                  <c:v>41416.625</c:v>
                </c:pt>
                <c:pt idx="29689">
                  <c:v>41416.666666666664</c:v>
                </c:pt>
                <c:pt idx="29690">
                  <c:v>41416.708333333336</c:v>
                </c:pt>
                <c:pt idx="29691">
                  <c:v>41416.75</c:v>
                </c:pt>
                <c:pt idx="29692">
                  <c:v>41416.791666666664</c:v>
                </c:pt>
                <c:pt idx="29693">
                  <c:v>41416.833333333336</c:v>
                </c:pt>
                <c:pt idx="29694">
                  <c:v>41416.875</c:v>
                </c:pt>
                <c:pt idx="29695">
                  <c:v>41416.916666666664</c:v>
                </c:pt>
                <c:pt idx="29696">
                  <c:v>41416.958333333336</c:v>
                </c:pt>
                <c:pt idx="29697">
                  <c:v>41417</c:v>
                </c:pt>
                <c:pt idx="29698">
                  <c:v>41417.041666666664</c:v>
                </c:pt>
                <c:pt idx="29699">
                  <c:v>41417.083333333336</c:v>
                </c:pt>
                <c:pt idx="29700">
                  <c:v>41417.125</c:v>
                </c:pt>
                <c:pt idx="29701">
                  <c:v>41417.166666666664</c:v>
                </c:pt>
                <c:pt idx="29702">
                  <c:v>41417.208333333336</c:v>
                </c:pt>
                <c:pt idx="29703">
                  <c:v>41417.25</c:v>
                </c:pt>
                <c:pt idx="29704">
                  <c:v>41417.291666666664</c:v>
                </c:pt>
                <c:pt idx="29705">
                  <c:v>41417.333333333336</c:v>
                </c:pt>
                <c:pt idx="29706">
                  <c:v>41417.375</c:v>
                </c:pt>
                <c:pt idx="29707">
                  <c:v>41417.416666666664</c:v>
                </c:pt>
                <c:pt idx="29708">
                  <c:v>41417.458333333336</c:v>
                </c:pt>
                <c:pt idx="29709">
                  <c:v>41417.5</c:v>
                </c:pt>
                <c:pt idx="29710">
                  <c:v>41417.541666666664</c:v>
                </c:pt>
                <c:pt idx="29711">
                  <c:v>41417.583333333336</c:v>
                </c:pt>
                <c:pt idx="29712">
                  <c:v>41417.625</c:v>
                </c:pt>
                <c:pt idx="29713">
                  <c:v>41417.666666666664</c:v>
                </c:pt>
                <c:pt idx="29714">
                  <c:v>41417.708333333336</c:v>
                </c:pt>
                <c:pt idx="29715">
                  <c:v>41417.75</c:v>
                </c:pt>
                <c:pt idx="29716">
                  <c:v>41417.791666666664</c:v>
                </c:pt>
                <c:pt idx="29717">
                  <c:v>41417.833333333336</c:v>
                </c:pt>
                <c:pt idx="29718">
                  <c:v>41417.875</c:v>
                </c:pt>
                <c:pt idx="29719">
                  <c:v>41417.916666666664</c:v>
                </c:pt>
                <c:pt idx="29720">
                  <c:v>41417.958333333336</c:v>
                </c:pt>
                <c:pt idx="29721">
                  <c:v>41418</c:v>
                </c:pt>
                <c:pt idx="29722">
                  <c:v>41418.041666666664</c:v>
                </c:pt>
                <c:pt idx="29723">
                  <c:v>41418.083333333336</c:v>
                </c:pt>
                <c:pt idx="29724">
                  <c:v>41418.125</c:v>
                </c:pt>
                <c:pt idx="29725">
                  <c:v>41418.166666666664</c:v>
                </c:pt>
                <c:pt idx="29726">
                  <c:v>41418.208333333336</c:v>
                </c:pt>
                <c:pt idx="29727">
                  <c:v>41418.25</c:v>
                </c:pt>
                <c:pt idx="29728">
                  <c:v>41418.291666666664</c:v>
                </c:pt>
                <c:pt idx="29729">
                  <c:v>41418.333333333336</c:v>
                </c:pt>
                <c:pt idx="29730">
                  <c:v>41418.375</c:v>
                </c:pt>
                <c:pt idx="29731">
                  <c:v>41418.416666666664</c:v>
                </c:pt>
                <c:pt idx="29732">
                  <c:v>41418.458333333336</c:v>
                </c:pt>
                <c:pt idx="29733">
                  <c:v>41418.5</c:v>
                </c:pt>
                <c:pt idx="29734">
                  <c:v>41418.541666666664</c:v>
                </c:pt>
                <c:pt idx="29735">
                  <c:v>41418.583333333336</c:v>
                </c:pt>
                <c:pt idx="29736">
                  <c:v>41418.625</c:v>
                </c:pt>
                <c:pt idx="29737">
                  <c:v>41418.666666666664</c:v>
                </c:pt>
                <c:pt idx="29738">
                  <c:v>41418.708333333336</c:v>
                </c:pt>
                <c:pt idx="29739">
                  <c:v>41418.75</c:v>
                </c:pt>
                <c:pt idx="29740">
                  <c:v>41418.791666666664</c:v>
                </c:pt>
                <c:pt idx="29741">
                  <c:v>41418.833333333336</c:v>
                </c:pt>
                <c:pt idx="29742">
                  <c:v>41418.875</c:v>
                </c:pt>
                <c:pt idx="29743">
                  <c:v>41418.916666666664</c:v>
                </c:pt>
                <c:pt idx="29744">
                  <c:v>41418.958333333336</c:v>
                </c:pt>
                <c:pt idx="29745">
                  <c:v>41419</c:v>
                </c:pt>
                <c:pt idx="29746">
                  <c:v>41419.041666666664</c:v>
                </c:pt>
                <c:pt idx="29747">
                  <c:v>41419.083333333336</c:v>
                </c:pt>
                <c:pt idx="29748">
                  <c:v>41419.125</c:v>
                </c:pt>
                <c:pt idx="29749">
                  <c:v>41419.166666666664</c:v>
                </c:pt>
                <c:pt idx="29750">
                  <c:v>41419.208333333336</c:v>
                </c:pt>
                <c:pt idx="29751">
                  <c:v>41419.25</c:v>
                </c:pt>
                <c:pt idx="29752">
                  <c:v>41419.291666666664</c:v>
                </c:pt>
                <c:pt idx="29753">
                  <c:v>41419.333333333336</c:v>
                </c:pt>
                <c:pt idx="29754">
                  <c:v>41419.375</c:v>
                </c:pt>
                <c:pt idx="29755">
                  <c:v>41419.416666666664</c:v>
                </c:pt>
                <c:pt idx="29756">
                  <c:v>41419.458333333336</c:v>
                </c:pt>
                <c:pt idx="29757">
                  <c:v>41419.5</c:v>
                </c:pt>
                <c:pt idx="29758">
                  <c:v>41419.541666666664</c:v>
                </c:pt>
                <c:pt idx="29759">
                  <c:v>41419.583333333336</c:v>
                </c:pt>
                <c:pt idx="29760">
                  <c:v>41419.625</c:v>
                </c:pt>
                <c:pt idx="29761">
                  <c:v>41419.666666666664</c:v>
                </c:pt>
                <c:pt idx="29762">
                  <c:v>41419.708333333336</c:v>
                </c:pt>
                <c:pt idx="29763">
                  <c:v>41419.75</c:v>
                </c:pt>
                <c:pt idx="29764">
                  <c:v>41419.791666666664</c:v>
                </c:pt>
                <c:pt idx="29765">
                  <c:v>41419.833333333336</c:v>
                </c:pt>
                <c:pt idx="29766">
                  <c:v>41419.875</c:v>
                </c:pt>
                <c:pt idx="29767">
                  <c:v>41419.916666666664</c:v>
                </c:pt>
                <c:pt idx="29768">
                  <c:v>41419.958333333336</c:v>
                </c:pt>
                <c:pt idx="29769">
                  <c:v>41420</c:v>
                </c:pt>
                <c:pt idx="29770">
                  <c:v>41420.041666666664</c:v>
                </c:pt>
                <c:pt idx="29771">
                  <c:v>41420.083333333336</c:v>
                </c:pt>
                <c:pt idx="29772">
                  <c:v>41420.125</c:v>
                </c:pt>
                <c:pt idx="29773">
                  <c:v>41420.166666666664</c:v>
                </c:pt>
                <c:pt idx="29774">
                  <c:v>41420.208333333336</c:v>
                </c:pt>
                <c:pt idx="29775">
                  <c:v>41420.25</c:v>
                </c:pt>
                <c:pt idx="29776">
                  <c:v>41420.291666666664</c:v>
                </c:pt>
                <c:pt idx="29777">
                  <c:v>41420.333333333336</c:v>
                </c:pt>
                <c:pt idx="29778">
                  <c:v>41420.375</c:v>
                </c:pt>
                <c:pt idx="29779">
                  <c:v>41420.416666666664</c:v>
                </c:pt>
                <c:pt idx="29780">
                  <c:v>41420.458333333336</c:v>
                </c:pt>
                <c:pt idx="29781">
                  <c:v>41420.5</c:v>
                </c:pt>
                <c:pt idx="29782">
                  <c:v>41420.541666666664</c:v>
                </c:pt>
                <c:pt idx="29783">
                  <c:v>41420.583333333336</c:v>
                </c:pt>
                <c:pt idx="29784">
                  <c:v>41420.625</c:v>
                </c:pt>
                <c:pt idx="29785">
                  <c:v>41420.666666666664</c:v>
                </c:pt>
                <c:pt idx="29786">
                  <c:v>41420.708333333336</c:v>
                </c:pt>
                <c:pt idx="29787">
                  <c:v>41420.75</c:v>
                </c:pt>
                <c:pt idx="29788">
                  <c:v>41420.791666666664</c:v>
                </c:pt>
                <c:pt idx="29789">
                  <c:v>41420.833333333336</c:v>
                </c:pt>
                <c:pt idx="29790">
                  <c:v>41420.875</c:v>
                </c:pt>
                <c:pt idx="29791">
                  <c:v>41420.916666666664</c:v>
                </c:pt>
                <c:pt idx="29792">
                  <c:v>41420.958333333336</c:v>
                </c:pt>
                <c:pt idx="29793">
                  <c:v>41421</c:v>
                </c:pt>
                <c:pt idx="29794">
                  <c:v>41421.041666666664</c:v>
                </c:pt>
                <c:pt idx="29795">
                  <c:v>41421.083333333336</c:v>
                </c:pt>
                <c:pt idx="29796">
                  <c:v>41421.125</c:v>
                </c:pt>
                <c:pt idx="29797">
                  <c:v>41421.166666666664</c:v>
                </c:pt>
                <c:pt idx="29798">
                  <c:v>41421.208333333336</c:v>
                </c:pt>
                <c:pt idx="29799">
                  <c:v>41421.25</c:v>
                </c:pt>
                <c:pt idx="29800">
                  <c:v>41421.291666666664</c:v>
                </c:pt>
                <c:pt idx="29801">
                  <c:v>41421.333333333336</c:v>
                </c:pt>
                <c:pt idx="29802">
                  <c:v>41421.375</c:v>
                </c:pt>
                <c:pt idx="29803">
                  <c:v>41421.416666666664</c:v>
                </c:pt>
                <c:pt idx="29804">
                  <c:v>41421.458333333336</c:v>
                </c:pt>
                <c:pt idx="29805">
                  <c:v>41421.5</c:v>
                </c:pt>
                <c:pt idx="29806">
                  <c:v>41421.541666666664</c:v>
                </c:pt>
                <c:pt idx="29807">
                  <c:v>41421.583333333336</c:v>
                </c:pt>
                <c:pt idx="29808">
                  <c:v>41421.625</c:v>
                </c:pt>
                <c:pt idx="29809">
                  <c:v>41421.666666666664</c:v>
                </c:pt>
                <c:pt idx="29810">
                  <c:v>41421.708333333336</c:v>
                </c:pt>
                <c:pt idx="29811">
                  <c:v>41421.75</c:v>
                </c:pt>
                <c:pt idx="29812">
                  <c:v>41421.791666666664</c:v>
                </c:pt>
                <c:pt idx="29813">
                  <c:v>41421.833333333336</c:v>
                </c:pt>
                <c:pt idx="29814">
                  <c:v>41421.875</c:v>
                </c:pt>
                <c:pt idx="29815">
                  <c:v>41421.916666666664</c:v>
                </c:pt>
                <c:pt idx="29816">
                  <c:v>41421.958333333336</c:v>
                </c:pt>
                <c:pt idx="29817">
                  <c:v>41422</c:v>
                </c:pt>
                <c:pt idx="29818">
                  <c:v>41422.041666666664</c:v>
                </c:pt>
                <c:pt idx="29819">
                  <c:v>41422.083333333336</c:v>
                </c:pt>
                <c:pt idx="29820">
                  <c:v>41422.125</c:v>
                </c:pt>
                <c:pt idx="29821">
                  <c:v>41422.166666666664</c:v>
                </c:pt>
                <c:pt idx="29822">
                  <c:v>41422.208333333336</c:v>
                </c:pt>
                <c:pt idx="29823">
                  <c:v>41422.25</c:v>
                </c:pt>
                <c:pt idx="29824">
                  <c:v>41422.291666666664</c:v>
                </c:pt>
                <c:pt idx="29825">
                  <c:v>41422.333333333336</c:v>
                </c:pt>
                <c:pt idx="29826">
                  <c:v>41422.375</c:v>
                </c:pt>
                <c:pt idx="29827">
                  <c:v>41422.416666666664</c:v>
                </c:pt>
                <c:pt idx="29828">
                  <c:v>41422.458333333336</c:v>
                </c:pt>
                <c:pt idx="29829">
                  <c:v>41422.5</c:v>
                </c:pt>
                <c:pt idx="29830">
                  <c:v>41422.541666666664</c:v>
                </c:pt>
                <c:pt idx="29831">
                  <c:v>41422.583333333336</c:v>
                </c:pt>
                <c:pt idx="29832">
                  <c:v>41422.625</c:v>
                </c:pt>
                <c:pt idx="29833">
                  <c:v>41422.666666666664</c:v>
                </c:pt>
                <c:pt idx="29834">
                  <c:v>41422.708333333336</c:v>
                </c:pt>
                <c:pt idx="29835">
                  <c:v>41422.75</c:v>
                </c:pt>
                <c:pt idx="29836">
                  <c:v>41422.791666666664</c:v>
                </c:pt>
                <c:pt idx="29837">
                  <c:v>41422.833333333336</c:v>
                </c:pt>
                <c:pt idx="29838">
                  <c:v>41422.875</c:v>
                </c:pt>
                <c:pt idx="29839">
                  <c:v>41422.916666666664</c:v>
                </c:pt>
                <c:pt idx="29840">
                  <c:v>41422.958333333336</c:v>
                </c:pt>
                <c:pt idx="29841">
                  <c:v>41423</c:v>
                </c:pt>
                <c:pt idx="29842">
                  <c:v>41423.041666666664</c:v>
                </c:pt>
                <c:pt idx="29843">
                  <c:v>41423.083333333336</c:v>
                </c:pt>
                <c:pt idx="29844">
                  <c:v>41423.125</c:v>
                </c:pt>
                <c:pt idx="29845">
                  <c:v>41423.166666666664</c:v>
                </c:pt>
                <c:pt idx="29846">
                  <c:v>41423.208333333336</c:v>
                </c:pt>
                <c:pt idx="29847">
                  <c:v>41423.25</c:v>
                </c:pt>
                <c:pt idx="29848">
                  <c:v>41423.291666666664</c:v>
                </c:pt>
                <c:pt idx="29849">
                  <c:v>41423.333333333336</c:v>
                </c:pt>
                <c:pt idx="29850">
                  <c:v>41423.375</c:v>
                </c:pt>
                <c:pt idx="29851">
                  <c:v>41423.416666666664</c:v>
                </c:pt>
                <c:pt idx="29852">
                  <c:v>41423.458333333336</c:v>
                </c:pt>
                <c:pt idx="29853">
                  <c:v>41423.5</c:v>
                </c:pt>
                <c:pt idx="29854">
                  <c:v>41423.541666666664</c:v>
                </c:pt>
                <c:pt idx="29855">
                  <c:v>41423.583333333336</c:v>
                </c:pt>
                <c:pt idx="29856">
                  <c:v>41423.625</c:v>
                </c:pt>
                <c:pt idx="29857">
                  <c:v>41423.666666666664</c:v>
                </c:pt>
                <c:pt idx="29858">
                  <c:v>41423.708333333336</c:v>
                </c:pt>
                <c:pt idx="29859">
                  <c:v>41423.75</c:v>
                </c:pt>
                <c:pt idx="29860">
                  <c:v>41423.791666666664</c:v>
                </c:pt>
                <c:pt idx="29861">
                  <c:v>41423.833333333336</c:v>
                </c:pt>
                <c:pt idx="29862">
                  <c:v>41423.875</c:v>
                </c:pt>
                <c:pt idx="29863">
                  <c:v>41423.916666666664</c:v>
                </c:pt>
                <c:pt idx="29864">
                  <c:v>41423.958333333336</c:v>
                </c:pt>
                <c:pt idx="29865">
                  <c:v>41424</c:v>
                </c:pt>
                <c:pt idx="29866">
                  <c:v>41424.041666666664</c:v>
                </c:pt>
                <c:pt idx="29867">
                  <c:v>41424.083333333336</c:v>
                </c:pt>
                <c:pt idx="29868">
                  <c:v>41424.125</c:v>
                </c:pt>
                <c:pt idx="29869">
                  <c:v>41424.166666666664</c:v>
                </c:pt>
                <c:pt idx="29870">
                  <c:v>41424.208333333336</c:v>
                </c:pt>
                <c:pt idx="29871">
                  <c:v>41424.25</c:v>
                </c:pt>
                <c:pt idx="29872">
                  <c:v>41424.291666666664</c:v>
                </c:pt>
                <c:pt idx="29873">
                  <c:v>41424.333333333336</c:v>
                </c:pt>
                <c:pt idx="29874">
                  <c:v>41424.375</c:v>
                </c:pt>
                <c:pt idx="29875">
                  <c:v>41424.416666666664</c:v>
                </c:pt>
                <c:pt idx="29876">
                  <c:v>41424.458333333336</c:v>
                </c:pt>
                <c:pt idx="29877">
                  <c:v>41424.5</c:v>
                </c:pt>
                <c:pt idx="29878">
                  <c:v>41424.541666666664</c:v>
                </c:pt>
                <c:pt idx="29879">
                  <c:v>41424.583333333336</c:v>
                </c:pt>
                <c:pt idx="29880">
                  <c:v>41424.625</c:v>
                </c:pt>
                <c:pt idx="29881">
                  <c:v>41424.666666666664</c:v>
                </c:pt>
                <c:pt idx="29882">
                  <c:v>41424.708333333336</c:v>
                </c:pt>
                <c:pt idx="29883">
                  <c:v>41424.75</c:v>
                </c:pt>
                <c:pt idx="29884">
                  <c:v>41424.791666666664</c:v>
                </c:pt>
                <c:pt idx="29885">
                  <c:v>41424.833333333336</c:v>
                </c:pt>
                <c:pt idx="29886">
                  <c:v>41424.875</c:v>
                </c:pt>
                <c:pt idx="29887">
                  <c:v>41424.916666666664</c:v>
                </c:pt>
                <c:pt idx="29888">
                  <c:v>41424.958333333336</c:v>
                </c:pt>
                <c:pt idx="29889">
                  <c:v>41425</c:v>
                </c:pt>
                <c:pt idx="29890">
                  <c:v>41425.041666666664</c:v>
                </c:pt>
                <c:pt idx="29891">
                  <c:v>41425.083333333336</c:v>
                </c:pt>
                <c:pt idx="29892">
                  <c:v>41425.125</c:v>
                </c:pt>
                <c:pt idx="29893">
                  <c:v>41425.166666666664</c:v>
                </c:pt>
                <c:pt idx="29894">
                  <c:v>41425.208333333336</c:v>
                </c:pt>
                <c:pt idx="29895">
                  <c:v>41425.25</c:v>
                </c:pt>
                <c:pt idx="29896">
                  <c:v>41425.291666666664</c:v>
                </c:pt>
                <c:pt idx="29897">
                  <c:v>41425.333333333336</c:v>
                </c:pt>
                <c:pt idx="29898">
                  <c:v>41425.375</c:v>
                </c:pt>
                <c:pt idx="29899">
                  <c:v>41425.416666666664</c:v>
                </c:pt>
                <c:pt idx="29900">
                  <c:v>41425.458333333336</c:v>
                </c:pt>
                <c:pt idx="29901">
                  <c:v>41425.5</c:v>
                </c:pt>
                <c:pt idx="29902">
                  <c:v>41425.541666666664</c:v>
                </c:pt>
                <c:pt idx="29903">
                  <c:v>41425.583333333336</c:v>
                </c:pt>
                <c:pt idx="29904">
                  <c:v>41425.625</c:v>
                </c:pt>
                <c:pt idx="29905">
                  <c:v>41425.666666666664</c:v>
                </c:pt>
                <c:pt idx="29906">
                  <c:v>41425.708333333336</c:v>
                </c:pt>
                <c:pt idx="29907">
                  <c:v>41425.75</c:v>
                </c:pt>
                <c:pt idx="29908">
                  <c:v>41425.791666666664</c:v>
                </c:pt>
                <c:pt idx="29909">
                  <c:v>41425.833333333336</c:v>
                </c:pt>
                <c:pt idx="29910">
                  <c:v>41425.875</c:v>
                </c:pt>
                <c:pt idx="29911">
                  <c:v>41425.916666666664</c:v>
                </c:pt>
                <c:pt idx="29912">
                  <c:v>41425.958333333336</c:v>
                </c:pt>
                <c:pt idx="29913">
                  <c:v>41426</c:v>
                </c:pt>
                <c:pt idx="29914">
                  <c:v>41426.041666666664</c:v>
                </c:pt>
                <c:pt idx="29915">
                  <c:v>41426.083333333336</c:v>
                </c:pt>
                <c:pt idx="29916">
                  <c:v>41426.125</c:v>
                </c:pt>
                <c:pt idx="29917">
                  <c:v>41426.166666666664</c:v>
                </c:pt>
                <c:pt idx="29918">
                  <c:v>41426.208333333336</c:v>
                </c:pt>
                <c:pt idx="29919">
                  <c:v>41426.25</c:v>
                </c:pt>
                <c:pt idx="29920">
                  <c:v>41426.291666666664</c:v>
                </c:pt>
                <c:pt idx="29921">
                  <c:v>41426.333333333336</c:v>
                </c:pt>
                <c:pt idx="29922">
                  <c:v>41426.375</c:v>
                </c:pt>
                <c:pt idx="29923">
                  <c:v>41426.416666666664</c:v>
                </c:pt>
                <c:pt idx="29924">
                  <c:v>41426.458333333336</c:v>
                </c:pt>
                <c:pt idx="29925">
                  <c:v>41426.5</c:v>
                </c:pt>
                <c:pt idx="29926">
                  <c:v>41426.541666666664</c:v>
                </c:pt>
                <c:pt idx="29927">
                  <c:v>41426.583333333336</c:v>
                </c:pt>
                <c:pt idx="29928">
                  <c:v>41426.625</c:v>
                </c:pt>
                <c:pt idx="29929">
                  <c:v>41426.666666666664</c:v>
                </c:pt>
                <c:pt idx="29930">
                  <c:v>41426.708333333336</c:v>
                </c:pt>
                <c:pt idx="29931">
                  <c:v>41426.75</c:v>
                </c:pt>
                <c:pt idx="29932">
                  <c:v>41426.791666666664</c:v>
                </c:pt>
                <c:pt idx="29933">
                  <c:v>41426.833333333336</c:v>
                </c:pt>
                <c:pt idx="29934">
                  <c:v>41426.875</c:v>
                </c:pt>
                <c:pt idx="29935">
                  <c:v>41426.916666666664</c:v>
                </c:pt>
                <c:pt idx="29936">
                  <c:v>41426.958333333336</c:v>
                </c:pt>
                <c:pt idx="29937">
                  <c:v>41427</c:v>
                </c:pt>
                <c:pt idx="29938">
                  <c:v>41427.041666666664</c:v>
                </c:pt>
                <c:pt idx="29939">
                  <c:v>41427.083333333336</c:v>
                </c:pt>
                <c:pt idx="29940">
                  <c:v>41427.125</c:v>
                </c:pt>
                <c:pt idx="29941">
                  <c:v>41427.166666666664</c:v>
                </c:pt>
                <c:pt idx="29942">
                  <c:v>41427.208333333336</c:v>
                </c:pt>
                <c:pt idx="29943">
                  <c:v>41427.25</c:v>
                </c:pt>
                <c:pt idx="29944">
                  <c:v>41427.291666666664</c:v>
                </c:pt>
                <c:pt idx="29945">
                  <c:v>41427.333333333336</c:v>
                </c:pt>
                <c:pt idx="29946">
                  <c:v>41427.375</c:v>
                </c:pt>
                <c:pt idx="29947">
                  <c:v>41427.416666666664</c:v>
                </c:pt>
                <c:pt idx="29948">
                  <c:v>41427.458333333336</c:v>
                </c:pt>
                <c:pt idx="29949">
                  <c:v>41427.5</c:v>
                </c:pt>
                <c:pt idx="29950">
                  <c:v>41427.541666666664</c:v>
                </c:pt>
                <c:pt idx="29951">
                  <c:v>41427.583333333336</c:v>
                </c:pt>
                <c:pt idx="29952">
                  <c:v>41427.625</c:v>
                </c:pt>
                <c:pt idx="29953">
                  <c:v>41427.666666666664</c:v>
                </c:pt>
                <c:pt idx="29954">
                  <c:v>41427.708333333336</c:v>
                </c:pt>
                <c:pt idx="29955">
                  <c:v>41427.75</c:v>
                </c:pt>
                <c:pt idx="29956">
                  <c:v>41427.791666666664</c:v>
                </c:pt>
                <c:pt idx="29957">
                  <c:v>41427.833333333336</c:v>
                </c:pt>
                <c:pt idx="29958">
                  <c:v>41427.875</c:v>
                </c:pt>
                <c:pt idx="29959">
                  <c:v>41427.916666666664</c:v>
                </c:pt>
                <c:pt idx="29960">
                  <c:v>41427.958333333336</c:v>
                </c:pt>
                <c:pt idx="29961">
                  <c:v>41428</c:v>
                </c:pt>
                <c:pt idx="29962">
                  <c:v>41428.041666666664</c:v>
                </c:pt>
                <c:pt idx="29963">
                  <c:v>41428.083333333336</c:v>
                </c:pt>
                <c:pt idx="29964">
                  <c:v>41428.125</c:v>
                </c:pt>
                <c:pt idx="29965">
                  <c:v>41428.166666666664</c:v>
                </c:pt>
                <c:pt idx="29966">
                  <c:v>41428.208333333336</c:v>
                </c:pt>
                <c:pt idx="29967">
                  <c:v>41428.25</c:v>
                </c:pt>
                <c:pt idx="29968">
                  <c:v>41428.291666666664</c:v>
                </c:pt>
                <c:pt idx="29969">
                  <c:v>41428.333333333336</c:v>
                </c:pt>
                <c:pt idx="29970">
                  <c:v>41428.375</c:v>
                </c:pt>
                <c:pt idx="29971">
                  <c:v>41428.416666666664</c:v>
                </c:pt>
                <c:pt idx="29972">
                  <c:v>41428.458333333336</c:v>
                </c:pt>
                <c:pt idx="29973">
                  <c:v>41428.5</c:v>
                </c:pt>
                <c:pt idx="29974">
                  <c:v>41428.541666666664</c:v>
                </c:pt>
                <c:pt idx="29975">
                  <c:v>41428.583333333336</c:v>
                </c:pt>
                <c:pt idx="29976">
                  <c:v>41428.625</c:v>
                </c:pt>
                <c:pt idx="29977">
                  <c:v>41428.666666666664</c:v>
                </c:pt>
                <c:pt idx="29978">
                  <c:v>41428.708333333336</c:v>
                </c:pt>
                <c:pt idx="29979">
                  <c:v>41428.75</c:v>
                </c:pt>
                <c:pt idx="29980">
                  <c:v>41428.791666666664</c:v>
                </c:pt>
                <c:pt idx="29981">
                  <c:v>41428.833333333336</c:v>
                </c:pt>
                <c:pt idx="29982">
                  <c:v>41428.875</c:v>
                </c:pt>
                <c:pt idx="29983">
                  <c:v>41428.916666666664</c:v>
                </c:pt>
                <c:pt idx="29984">
                  <c:v>41428.958333333336</c:v>
                </c:pt>
                <c:pt idx="29985">
                  <c:v>41429</c:v>
                </c:pt>
                <c:pt idx="29986">
                  <c:v>41429.041666666664</c:v>
                </c:pt>
                <c:pt idx="29987">
                  <c:v>41429.083333333336</c:v>
                </c:pt>
                <c:pt idx="29988">
                  <c:v>41429.125</c:v>
                </c:pt>
                <c:pt idx="29989">
                  <c:v>41429.166666666664</c:v>
                </c:pt>
                <c:pt idx="29990">
                  <c:v>41429.208333333336</c:v>
                </c:pt>
                <c:pt idx="29991">
                  <c:v>41429.25</c:v>
                </c:pt>
                <c:pt idx="29992">
                  <c:v>41429.291666666664</c:v>
                </c:pt>
                <c:pt idx="29993">
                  <c:v>41429.333333333336</c:v>
                </c:pt>
                <c:pt idx="29994">
                  <c:v>41429.375</c:v>
                </c:pt>
                <c:pt idx="29995">
                  <c:v>41429.416666666664</c:v>
                </c:pt>
                <c:pt idx="29996">
                  <c:v>41429.458333333336</c:v>
                </c:pt>
                <c:pt idx="29997">
                  <c:v>41429.5</c:v>
                </c:pt>
                <c:pt idx="29998">
                  <c:v>41429.541666666664</c:v>
                </c:pt>
                <c:pt idx="29999">
                  <c:v>41429.583333333336</c:v>
                </c:pt>
                <c:pt idx="30000">
                  <c:v>41429.625</c:v>
                </c:pt>
                <c:pt idx="30001">
                  <c:v>41429.666666666664</c:v>
                </c:pt>
                <c:pt idx="30002">
                  <c:v>41429.708333333336</c:v>
                </c:pt>
                <c:pt idx="30003">
                  <c:v>41429.75</c:v>
                </c:pt>
                <c:pt idx="30004">
                  <c:v>41429.791666666664</c:v>
                </c:pt>
                <c:pt idx="30005">
                  <c:v>41429.833333333336</c:v>
                </c:pt>
                <c:pt idx="30006">
                  <c:v>41429.875</c:v>
                </c:pt>
                <c:pt idx="30007">
                  <c:v>41429.916666666664</c:v>
                </c:pt>
                <c:pt idx="30008">
                  <c:v>41429.958333333336</c:v>
                </c:pt>
                <c:pt idx="30009">
                  <c:v>41430</c:v>
                </c:pt>
                <c:pt idx="30010">
                  <c:v>41430.041666666664</c:v>
                </c:pt>
                <c:pt idx="30011">
                  <c:v>41430.083333333336</c:v>
                </c:pt>
                <c:pt idx="30012">
                  <c:v>41430.125</c:v>
                </c:pt>
                <c:pt idx="30013">
                  <c:v>41430.166666666664</c:v>
                </c:pt>
                <c:pt idx="30014">
                  <c:v>41430.208333333336</c:v>
                </c:pt>
                <c:pt idx="30015">
                  <c:v>41430.25</c:v>
                </c:pt>
                <c:pt idx="30016">
                  <c:v>41430.291666666664</c:v>
                </c:pt>
                <c:pt idx="30017">
                  <c:v>41430.333333333336</c:v>
                </c:pt>
                <c:pt idx="30018">
                  <c:v>41430.375</c:v>
                </c:pt>
                <c:pt idx="30019">
                  <c:v>41430.416666666664</c:v>
                </c:pt>
                <c:pt idx="30020">
                  <c:v>41430.458333333336</c:v>
                </c:pt>
                <c:pt idx="30021">
                  <c:v>41430.5</c:v>
                </c:pt>
                <c:pt idx="30022">
                  <c:v>41430.541666666664</c:v>
                </c:pt>
                <c:pt idx="30023">
                  <c:v>41430.583333333336</c:v>
                </c:pt>
                <c:pt idx="30024">
                  <c:v>41430.625</c:v>
                </c:pt>
                <c:pt idx="30025">
                  <c:v>41430.666666666664</c:v>
                </c:pt>
                <c:pt idx="30026">
                  <c:v>41430.708333333336</c:v>
                </c:pt>
                <c:pt idx="30027">
                  <c:v>41430.75</c:v>
                </c:pt>
                <c:pt idx="30028">
                  <c:v>41430.791666666664</c:v>
                </c:pt>
                <c:pt idx="30029">
                  <c:v>41430.833333333336</c:v>
                </c:pt>
                <c:pt idx="30030">
                  <c:v>41430.875</c:v>
                </c:pt>
                <c:pt idx="30031">
                  <c:v>41430.916666666664</c:v>
                </c:pt>
                <c:pt idx="30032">
                  <c:v>41430.958333333336</c:v>
                </c:pt>
                <c:pt idx="30033">
                  <c:v>41431</c:v>
                </c:pt>
                <c:pt idx="30034">
                  <c:v>41431.041666666664</c:v>
                </c:pt>
                <c:pt idx="30035">
                  <c:v>41431.083333333336</c:v>
                </c:pt>
                <c:pt idx="30036">
                  <c:v>41431.125</c:v>
                </c:pt>
                <c:pt idx="30037">
                  <c:v>41431.166666666664</c:v>
                </c:pt>
                <c:pt idx="30038">
                  <c:v>41431.208333333336</c:v>
                </c:pt>
                <c:pt idx="30039">
                  <c:v>41431.25</c:v>
                </c:pt>
                <c:pt idx="30040">
                  <c:v>41431.291666666664</c:v>
                </c:pt>
                <c:pt idx="30041">
                  <c:v>41431.333333333336</c:v>
                </c:pt>
                <c:pt idx="30042">
                  <c:v>41431.375</c:v>
                </c:pt>
                <c:pt idx="30043">
                  <c:v>41431.416666666664</c:v>
                </c:pt>
                <c:pt idx="30044">
                  <c:v>41431.458333333336</c:v>
                </c:pt>
                <c:pt idx="30045">
                  <c:v>41431.5</c:v>
                </c:pt>
                <c:pt idx="30046">
                  <c:v>41431.541666666664</c:v>
                </c:pt>
                <c:pt idx="30047">
                  <c:v>41431.583333333336</c:v>
                </c:pt>
                <c:pt idx="30048">
                  <c:v>41431.625</c:v>
                </c:pt>
                <c:pt idx="30049">
                  <c:v>41431.666666666664</c:v>
                </c:pt>
                <c:pt idx="30050">
                  <c:v>41431.708333333336</c:v>
                </c:pt>
                <c:pt idx="30051">
                  <c:v>41431.75</c:v>
                </c:pt>
                <c:pt idx="30052">
                  <c:v>41431.791666666664</c:v>
                </c:pt>
                <c:pt idx="30053">
                  <c:v>41431.833333333336</c:v>
                </c:pt>
                <c:pt idx="30054">
                  <c:v>41431.875</c:v>
                </c:pt>
                <c:pt idx="30055">
                  <c:v>41431.916666666664</c:v>
                </c:pt>
                <c:pt idx="30056">
                  <c:v>41431.958333333336</c:v>
                </c:pt>
                <c:pt idx="30057">
                  <c:v>41432</c:v>
                </c:pt>
                <c:pt idx="30058">
                  <c:v>41432.041666666664</c:v>
                </c:pt>
                <c:pt idx="30059">
                  <c:v>41432.083333333336</c:v>
                </c:pt>
                <c:pt idx="30060">
                  <c:v>41432.125</c:v>
                </c:pt>
                <c:pt idx="30061">
                  <c:v>41432.166666666664</c:v>
                </c:pt>
                <c:pt idx="30062">
                  <c:v>41432.208333333336</c:v>
                </c:pt>
                <c:pt idx="30063">
                  <c:v>41432.25</c:v>
                </c:pt>
                <c:pt idx="30064">
                  <c:v>41432.291666666664</c:v>
                </c:pt>
                <c:pt idx="30065">
                  <c:v>41432.333333333336</c:v>
                </c:pt>
                <c:pt idx="30066">
                  <c:v>41432.375</c:v>
                </c:pt>
                <c:pt idx="30067">
                  <c:v>41432.416666666664</c:v>
                </c:pt>
                <c:pt idx="30068">
                  <c:v>41432.458333333336</c:v>
                </c:pt>
                <c:pt idx="30069">
                  <c:v>41432.5</c:v>
                </c:pt>
                <c:pt idx="30070">
                  <c:v>41432.541666666664</c:v>
                </c:pt>
                <c:pt idx="30071">
                  <c:v>41432.583333333336</c:v>
                </c:pt>
                <c:pt idx="30072">
                  <c:v>41432.625</c:v>
                </c:pt>
                <c:pt idx="30073">
                  <c:v>41432.666666666664</c:v>
                </c:pt>
                <c:pt idx="30074">
                  <c:v>41432.708333333336</c:v>
                </c:pt>
                <c:pt idx="30075">
                  <c:v>41432.75</c:v>
                </c:pt>
                <c:pt idx="30076">
                  <c:v>41432.791666666664</c:v>
                </c:pt>
                <c:pt idx="30077">
                  <c:v>41432.833333333336</c:v>
                </c:pt>
                <c:pt idx="30078">
                  <c:v>41432.875</c:v>
                </c:pt>
                <c:pt idx="30079">
                  <c:v>41432.916666666664</c:v>
                </c:pt>
                <c:pt idx="30080">
                  <c:v>41432.958333333336</c:v>
                </c:pt>
                <c:pt idx="30081">
                  <c:v>41433</c:v>
                </c:pt>
                <c:pt idx="30082">
                  <c:v>41433.041666666664</c:v>
                </c:pt>
                <c:pt idx="30083">
                  <c:v>41433.083333333336</c:v>
                </c:pt>
                <c:pt idx="30084">
                  <c:v>41433.125</c:v>
                </c:pt>
                <c:pt idx="30085">
                  <c:v>41433.166666666664</c:v>
                </c:pt>
                <c:pt idx="30086">
                  <c:v>41433.208333333336</c:v>
                </c:pt>
                <c:pt idx="30087">
                  <c:v>41433.25</c:v>
                </c:pt>
                <c:pt idx="30088">
                  <c:v>41433.291666666664</c:v>
                </c:pt>
                <c:pt idx="30089">
                  <c:v>41433.333333333336</c:v>
                </c:pt>
                <c:pt idx="30090">
                  <c:v>41433.375</c:v>
                </c:pt>
                <c:pt idx="30091">
                  <c:v>41433.416666666664</c:v>
                </c:pt>
                <c:pt idx="30092">
                  <c:v>41433.458333333336</c:v>
                </c:pt>
                <c:pt idx="30093">
                  <c:v>41433.5</c:v>
                </c:pt>
                <c:pt idx="30094">
                  <c:v>41433.541666666664</c:v>
                </c:pt>
                <c:pt idx="30095">
                  <c:v>41433.583333333336</c:v>
                </c:pt>
                <c:pt idx="30096">
                  <c:v>41433.625</c:v>
                </c:pt>
                <c:pt idx="30097">
                  <c:v>41433.666666666664</c:v>
                </c:pt>
                <c:pt idx="30098">
                  <c:v>41433.708333333336</c:v>
                </c:pt>
                <c:pt idx="30099">
                  <c:v>41433.75</c:v>
                </c:pt>
                <c:pt idx="30100">
                  <c:v>41433.791666666664</c:v>
                </c:pt>
                <c:pt idx="30101">
                  <c:v>41433.833333333336</c:v>
                </c:pt>
                <c:pt idx="30102">
                  <c:v>41433.875</c:v>
                </c:pt>
                <c:pt idx="30103">
                  <c:v>41433.916666666664</c:v>
                </c:pt>
                <c:pt idx="30104">
                  <c:v>41433.958333333336</c:v>
                </c:pt>
                <c:pt idx="30105">
                  <c:v>41434</c:v>
                </c:pt>
                <c:pt idx="30106">
                  <c:v>41434.041666666664</c:v>
                </c:pt>
                <c:pt idx="30107">
                  <c:v>41434.083333333336</c:v>
                </c:pt>
                <c:pt idx="30108">
                  <c:v>41434.125</c:v>
                </c:pt>
                <c:pt idx="30109">
                  <c:v>41434.166666666664</c:v>
                </c:pt>
                <c:pt idx="30110">
                  <c:v>41434.208333333336</c:v>
                </c:pt>
                <c:pt idx="30111">
                  <c:v>41434.25</c:v>
                </c:pt>
                <c:pt idx="30112">
                  <c:v>41434.291666666664</c:v>
                </c:pt>
                <c:pt idx="30113">
                  <c:v>41434.333333333336</c:v>
                </c:pt>
                <c:pt idx="30114">
                  <c:v>41434.375</c:v>
                </c:pt>
                <c:pt idx="30115">
                  <c:v>41434.416666666664</c:v>
                </c:pt>
                <c:pt idx="30116">
                  <c:v>41434.458333333336</c:v>
                </c:pt>
                <c:pt idx="30117">
                  <c:v>41434.5</c:v>
                </c:pt>
                <c:pt idx="30118">
                  <c:v>41434.541666666664</c:v>
                </c:pt>
                <c:pt idx="30119">
                  <c:v>41434.583333333336</c:v>
                </c:pt>
                <c:pt idx="30120">
                  <c:v>41434.625</c:v>
                </c:pt>
                <c:pt idx="30121">
                  <c:v>41434.666666666664</c:v>
                </c:pt>
                <c:pt idx="30122">
                  <c:v>41434.708333333336</c:v>
                </c:pt>
                <c:pt idx="30123">
                  <c:v>41434.75</c:v>
                </c:pt>
                <c:pt idx="30124">
                  <c:v>41434.791666666664</c:v>
                </c:pt>
                <c:pt idx="30125">
                  <c:v>41434.833333333336</c:v>
                </c:pt>
                <c:pt idx="30126">
                  <c:v>41434.875</c:v>
                </c:pt>
                <c:pt idx="30127">
                  <c:v>41434.916666666664</c:v>
                </c:pt>
                <c:pt idx="30128">
                  <c:v>41434.958333333336</c:v>
                </c:pt>
                <c:pt idx="30129">
                  <c:v>41435</c:v>
                </c:pt>
                <c:pt idx="30130">
                  <c:v>41435.041666666664</c:v>
                </c:pt>
                <c:pt idx="30131">
                  <c:v>41435.083333333336</c:v>
                </c:pt>
                <c:pt idx="30132">
                  <c:v>41435.125</c:v>
                </c:pt>
                <c:pt idx="30133">
                  <c:v>41435.166666666664</c:v>
                </c:pt>
                <c:pt idx="30134">
                  <c:v>41435.208333333336</c:v>
                </c:pt>
                <c:pt idx="30135">
                  <c:v>41435.25</c:v>
                </c:pt>
                <c:pt idx="30136">
                  <c:v>41435.291666666664</c:v>
                </c:pt>
                <c:pt idx="30137">
                  <c:v>41435.333333333336</c:v>
                </c:pt>
                <c:pt idx="30138">
                  <c:v>41435.375</c:v>
                </c:pt>
                <c:pt idx="30139">
                  <c:v>41435.416666666664</c:v>
                </c:pt>
                <c:pt idx="30140">
                  <c:v>41435.458333333336</c:v>
                </c:pt>
                <c:pt idx="30141">
                  <c:v>41435.5</c:v>
                </c:pt>
                <c:pt idx="30142">
                  <c:v>41435.541666666664</c:v>
                </c:pt>
                <c:pt idx="30143">
                  <c:v>41435.583333333336</c:v>
                </c:pt>
                <c:pt idx="30144">
                  <c:v>41435.625</c:v>
                </c:pt>
                <c:pt idx="30145">
                  <c:v>41435.666666666664</c:v>
                </c:pt>
                <c:pt idx="30146">
                  <c:v>41435.708333333336</c:v>
                </c:pt>
                <c:pt idx="30147">
                  <c:v>41435.75</c:v>
                </c:pt>
                <c:pt idx="30148">
                  <c:v>41435.791666666664</c:v>
                </c:pt>
                <c:pt idx="30149">
                  <c:v>41435.833333333336</c:v>
                </c:pt>
                <c:pt idx="30150">
                  <c:v>41435.875</c:v>
                </c:pt>
                <c:pt idx="30151">
                  <c:v>41435.916666666664</c:v>
                </c:pt>
                <c:pt idx="30152">
                  <c:v>41435.958333333336</c:v>
                </c:pt>
                <c:pt idx="30153">
                  <c:v>41436</c:v>
                </c:pt>
                <c:pt idx="30154">
                  <c:v>41436.041666666664</c:v>
                </c:pt>
                <c:pt idx="30155">
                  <c:v>41436.083333333336</c:v>
                </c:pt>
                <c:pt idx="30156">
                  <c:v>41436.125</c:v>
                </c:pt>
                <c:pt idx="30157">
                  <c:v>41436.166666666664</c:v>
                </c:pt>
                <c:pt idx="30158">
                  <c:v>41436.208333333336</c:v>
                </c:pt>
                <c:pt idx="30159">
                  <c:v>41436.25</c:v>
                </c:pt>
                <c:pt idx="30160">
                  <c:v>41436.291666666664</c:v>
                </c:pt>
                <c:pt idx="30161">
                  <c:v>41436.333333333336</c:v>
                </c:pt>
                <c:pt idx="30162">
                  <c:v>41436.375</c:v>
                </c:pt>
                <c:pt idx="30163">
                  <c:v>41436.416666666664</c:v>
                </c:pt>
                <c:pt idx="30164">
                  <c:v>41436.458333333336</c:v>
                </c:pt>
                <c:pt idx="30165">
                  <c:v>41436.5</c:v>
                </c:pt>
                <c:pt idx="30166">
                  <c:v>41436.541666666664</c:v>
                </c:pt>
                <c:pt idx="30167">
                  <c:v>41436.583333333336</c:v>
                </c:pt>
                <c:pt idx="30168">
                  <c:v>41436.625</c:v>
                </c:pt>
                <c:pt idx="30169">
                  <c:v>41436.666666666664</c:v>
                </c:pt>
                <c:pt idx="30170">
                  <c:v>41436.708333333336</c:v>
                </c:pt>
                <c:pt idx="30171">
                  <c:v>41436.75</c:v>
                </c:pt>
                <c:pt idx="30172">
                  <c:v>41436.791666666664</c:v>
                </c:pt>
                <c:pt idx="30173">
                  <c:v>41436.833333333336</c:v>
                </c:pt>
                <c:pt idx="30174">
                  <c:v>41436.875</c:v>
                </c:pt>
                <c:pt idx="30175">
                  <c:v>41436.916666666664</c:v>
                </c:pt>
                <c:pt idx="30176">
                  <c:v>41436.958333333336</c:v>
                </c:pt>
                <c:pt idx="30177">
                  <c:v>41437</c:v>
                </c:pt>
                <c:pt idx="30178">
                  <c:v>41437.041666666664</c:v>
                </c:pt>
                <c:pt idx="30179">
                  <c:v>41437.083333333336</c:v>
                </c:pt>
                <c:pt idx="30180">
                  <c:v>41437.125</c:v>
                </c:pt>
                <c:pt idx="30181">
                  <c:v>41437.166666666664</c:v>
                </c:pt>
                <c:pt idx="30182">
                  <c:v>41437.208333333336</c:v>
                </c:pt>
                <c:pt idx="30183">
                  <c:v>41437.25</c:v>
                </c:pt>
                <c:pt idx="30184">
                  <c:v>41437.291666666664</c:v>
                </c:pt>
                <c:pt idx="30185">
                  <c:v>41437.333333333336</c:v>
                </c:pt>
                <c:pt idx="30186">
                  <c:v>41437.375</c:v>
                </c:pt>
                <c:pt idx="30187">
                  <c:v>41437.416666666664</c:v>
                </c:pt>
                <c:pt idx="30188">
                  <c:v>41437.458333333336</c:v>
                </c:pt>
                <c:pt idx="30189">
                  <c:v>41437.5</c:v>
                </c:pt>
                <c:pt idx="30190">
                  <c:v>41437.541666666664</c:v>
                </c:pt>
                <c:pt idx="30191">
                  <c:v>41437.583333333336</c:v>
                </c:pt>
                <c:pt idx="30192">
                  <c:v>41437.625</c:v>
                </c:pt>
                <c:pt idx="30193">
                  <c:v>41437.666666666664</c:v>
                </c:pt>
                <c:pt idx="30194">
                  <c:v>41437.708333333336</c:v>
                </c:pt>
                <c:pt idx="30195">
                  <c:v>41437.75</c:v>
                </c:pt>
                <c:pt idx="30196">
                  <c:v>41437.791666666664</c:v>
                </c:pt>
                <c:pt idx="30197">
                  <c:v>41437.833333333336</c:v>
                </c:pt>
                <c:pt idx="30198">
                  <c:v>41437.875</c:v>
                </c:pt>
                <c:pt idx="30199">
                  <c:v>41437.916666666664</c:v>
                </c:pt>
                <c:pt idx="30200">
                  <c:v>41437.958333333336</c:v>
                </c:pt>
                <c:pt idx="30201">
                  <c:v>41438</c:v>
                </c:pt>
                <c:pt idx="30202">
                  <c:v>41438.041666666664</c:v>
                </c:pt>
                <c:pt idx="30203">
                  <c:v>41438.083333333336</c:v>
                </c:pt>
                <c:pt idx="30204">
                  <c:v>41438.125</c:v>
                </c:pt>
                <c:pt idx="30205">
                  <c:v>41438.166666666664</c:v>
                </c:pt>
                <c:pt idx="30206">
                  <c:v>41438.208333333336</c:v>
                </c:pt>
                <c:pt idx="30207">
                  <c:v>41438.25</c:v>
                </c:pt>
                <c:pt idx="30208">
                  <c:v>41438.291666666664</c:v>
                </c:pt>
                <c:pt idx="30209">
                  <c:v>41438.333333333336</c:v>
                </c:pt>
                <c:pt idx="30210">
                  <c:v>41438.375</c:v>
                </c:pt>
                <c:pt idx="30211">
                  <c:v>41438.416666666664</c:v>
                </c:pt>
                <c:pt idx="30212">
                  <c:v>41438.458333333336</c:v>
                </c:pt>
                <c:pt idx="30213">
                  <c:v>41438.5</c:v>
                </c:pt>
                <c:pt idx="30214">
                  <c:v>41438.541666666664</c:v>
                </c:pt>
                <c:pt idx="30215">
                  <c:v>41438.583333333336</c:v>
                </c:pt>
                <c:pt idx="30216">
                  <c:v>41438.625</c:v>
                </c:pt>
                <c:pt idx="30217">
                  <c:v>41438.666666666664</c:v>
                </c:pt>
                <c:pt idx="30218">
                  <c:v>41438.708333333336</c:v>
                </c:pt>
                <c:pt idx="30219">
                  <c:v>41438.75</c:v>
                </c:pt>
                <c:pt idx="30220">
                  <c:v>41438.791666666664</c:v>
                </c:pt>
                <c:pt idx="30221">
                  <c:v>41438.833333333336</c:v>
                </c:pt>
                <c:pt idx="30222">
                  <c:v>41438.875</c:v>
                </c:pt>
                <c:pt idx="30223">
                  <c:v>41438.916666666664</c:v>
                </c:pt>
                <c:pt idx="30224">
                  <c:v>41438.958333333336</c:v>
                </c:pt>
                <c:pt idx="30225">
                  <c:v>41439</c:v>
                </c:pt>
                <c:pt idx="30226">
                  <c:v>41439.041666666664</c:v>
                </c:pt>
                <c:pt idx="30227">
                  <c:v>41439.083333333336</c:v>
                </c:pt>
                <c:pt idx="30228">
                  <c:v>41439.125</c:v>
                </c:pt>
                <c:pt idx="30229">
                  <c:v>41439.166666666664</c:v>
                </c:pt>
                <c:pt idx="30230">
                  <c:v>41439.208333333336</c:v>
                </c:pt>
                <c:pt idx="30231">
                  <c:v>41439.25</c:v>
                </c:pt>
                <c:pt idx="30232">
                  <c:v>41439.291666666664</c:v>
                </c:pt>
                <c:pt idx="30233">
                  <c:v>41439.333333333336</c:v>
                </c:pt>
                <c:pt idx="30234">
                  <c:v>41439.375</c:v>
                </c:pt>
                <c:pt idx="30235">
                  <c:v>41439.416666666664</c:v>
                </c:pt>
                <c:pt idx="30236">
                  <c:v>41439.458333333336</c:v>
                </c:pt>
                <c:pt idx="30237">
                  <c:v>41439.5</c:v>
                </c:pt>
                <c:pt idx="30238">
                  <c:v>41439.541666666664</c:v>
                </c:pt>
                <c:pt idx="30239">
                  <c:v>41439.583333333336</c:v>
                </c:pt>
                <c:pt idx="30240">
                  <c:v>41439.625</c:v>
                </c:pt>
                <c:pt idx="30241">
                  <c:v>41439.666666666664</c:v>
                </c:pt>
                <c:pt idx="30242">
                  <c:v>41439.708333333336</c:v>
                </c:pt>
                <c:pt idx="30243">
                  <c:v>41439.75</c:v>
                </c:pt>
                <c:pt idx="30244">
                  <c:v>41439.791666666664</c:v>
                </c:pt>
                <c:pt idx="30245">
                  <c:v>41439.833333333336</c:v>
                </c:pt>
                <c:pt idx="30246">
                  <c:v>41439.875</c:v>
                </c:pt>
                <c:pt idx="30247">
                  <c:v>41439.916666666664</c:v>
                </c:pt>
                <c:pt idx="30248">
                  <c:v>41439.958333333336</c:v>
                </c:pt>
                <c:pt idx="30249">
                  <c:v>41440</c:v>
                </c:pt>
                <c:pt idx="30250">
                  <c:v>41440.041666666664</c:v>
                </c:pt>
                <c:pt idx="30251">
                  <c:v>41440.083333333336</c:v>
                </c:pt>
                <c:pt idx="30252">
                  <c:v>41440.125</c:v>
                </c:pt>
                <c:pt idx="30253">
                  <c:v>41440.166666666664</c:v>
                </c:pt>
                <c:pt idx="30254">
                  <c:v>41440.208333333336</c:v>
                </c:pt>
                <c:pt idx="30255">
                  <c:v>41440.25</c:v>
                </c:pt>
                <c:pt idx="30256">
                  <c:v>41440.291666666664</c:v>
                </c:pt>
                <c:pt idx="30257">
                  <c:v>41440.333333333336</c:v>
                </c:pt>
                <c:pt idx="30258">
                  <c:v>41440.375</c:v>
                </c:pt>
                <c:pt idx="30259">
                  <c:v>41440.416666666664</c:v>
                </c:pt>
                <c:pt idx="30260">
                  <c:v>41440.458333333336</c:v>
                </c:pt>
                <c:pt idx="30261">
                  <c:v>41440.5</c:v>
                </c:pt>
                <c:pt idx="30262">
                  <c:v>41440.541666666664</c:v>
                </c:pt>
                <c:pt idx="30263">
                  <c:v>41440.583333333336</c:v>
                </c:pt>
                <c:pt idx="30264">
                  <c:v>41440.625</c:v>
                </c:pt>
                <c:pt idx="30265">
                  <c:v>41440.666666666664</c:v>
                </c:pt>
                <c:pt idx="30266">
                  <c:v>41440.708333333336</c:v>
                </c:pt>
                <c:pt idx="30267">
                  <c:v>41440.75</c:v>
                </c:pt>
                <c:pt idx="30268">
                  <c:v>41440.791666666664</c:v>
                </c:pt>
                <c:pt idx="30269">
                  <c:v>41440.833333333336</c:v>
                </c:pt>
                <c:pt idx="30270">
                  <c:v>41440.875</c:v>
                </c:pt>
                <c:pt idx="30271">
                  <c:v>41440.916666666664</c:v>
                </c:pt>
                <c:pt idx="30272">
                  <c:v>41440.958333333336</c:v>
                </c:pt>
                <c:pt idx="30273">
                  <c:v>41441</c:v>
                </c:pt>
                <c:pt idx="30274">
                  <c:v>41441.041666666664</c:v>
                </c:pt>
                <c:pt idx="30275">
                  <c:v>41441.083333333336</c:v>
                </c:pt>
                <c:pt idx="30276">
                  <c:v>41441.125</c:v>
                </c:pt>
                <c:pt idx="30277">
                  <c:v>41441.166666666664</c:v>
                </c:pt>
                <c:pt idx="30278">
                  <c:v>41441.208333333336</c:v>
                </c:pt>
                <c:pt idx="30279">
                  <c:v>41441.25</c:v>
                </c:pt>
                <c:pt idx="30280">
                  <c:v>41441.291666666664</c:v>
                </c:pt>
                <c:pt idx="30281">
                  <c:v>41441.333333333336</c:v>
                </c:pt>
                <c:pt idx="30282">
                  <c:v>41441.375</c:v>
                </c:pt>
                <c:pt idx="30283">
                  <c:v>41441.416666666664</c:v>
                </c:pt>
                <c:pt idx="30284">
                  <c:v>41441.458333333336</c:v>
                </c:pt>
                <c:pt idx="30285">
                  <c:v>41441.5</c:v>
                </c:pt>
                <c:pt idx="30286">
                  <c:v>41441.541666666664</c:v>
                </c:pt>
                <c:pt idx="30287">
                  <c:v>41441.583333333336</c:v>
                </c:pt>
                <c:pt idx="30288">
                  <c:v>41441.625</c:v>
                </c:pt>
                <c:pt idx="30289">
                  <c:v>41441.666666666664</c:v>
                </c:pt>
                <c:pt idx="30290">
                  <c:v>41441.708333333336</c:v>
                </c:pt>
                <c:pt idx="30291">
                  <c:v>41441.75</c:v>
                </c:pt>
                <c:pt idx="30292">
                  <c:v>41441.791666666664</c:v>
                </c:pt>
                <c:pt idx="30293">
                  <c:v>41441.833333333336</c:v>
                </c:pt>
                <c:pt idx="30294">
                  <c:v>41441.875</c:v>
                </c:pt>
                <c:pt idx="30295">
                  <c:v>41441.916666666664</c:v>
                </c:pt>
                <c:pt idx="30296">
                  <c:v>41441.958333333336</c:v>
                </c:pt>
                <c:pt idx="30297">
                  <c:v>41442</c:v>
                </c:pt>
                <c:pt idx="30298">
                  <c:v>41442.041666666664</c:v>
                </c:pt>
                <c:pt idx="30299">
                  <c:v>41442.083333333336</c:v>
                </c:pt>
                <c:pt idx="30300">
                  <c:v>41442.125</c:v>
                </c:pt>
                <c:pt idx="30301">
                  <c:v>41442.166666666664</c:v>
                </c:pt>
                <c:pt idx="30302">
                  <c:v>41442.208333333336</c:v>
                </c:pt>
                <c:pt idx="30303">
                  <c:v>41442.25</c:v>
                </c:pt>
                <c:pt idx="30304">
                  <c:v>41442.291666666664</c:v>
                </c:pt>
                <c:pt idx="30305">
                  <c:v>41442.333333333336</c:v>
                </c:pt>
                <c:pt idx="30306">
                  <c:v>41442.375</c:v>
                </c:pt>
                <c:pt idx="30307">
                  <c:v>41442.416666666664</c:v>
                </c:pt>
                <c:pt idx="30308">
                  <c:v>41442.458333333336</c:v>
                </c:pt>
                <c:pt idx="30309">
                  <c:v>41442.5</c:v>
                </c:pt>
                <c:pt idx="30310">
                  <c:v>41442.541666666664</c:v>
                </c:pt>
                <c:pt idx="30311">
                  <c:v>41442.583333333336</c:v>
                </c:pt>
                <c:pt idx="30312">
                  <c:v>41442.625</c:v>
                </c:pt>
                <c:pt idx="30313">
                  <c:v>41442.666666666664</c:v>
                </c:pt>
                <c:pt idx="30314">
                  <c:v>41442.708333333336</c:v>
                </c:pt>
                <c:pt idx="30315">
                  <c:v>41442.75</c:v>
                </c:pt>
                <c:pt idx="30316">
                  <c:v>41442.791666666664</c:v>
                </c:pt>
                <c:pt idx="30317">
                  <c:v>41442.833333333336</c:v>
                </c:pt>
                <c:pt idx="30318">
                  <c:v>41442.875</c:v>
                </c:pt>
                <c:pt idx="30319">
                  <c:v>41442.916666666664</c:v>
                </c:pt>
                <c:pt idx="30320">
                  <c:v>41442.958333333336</c:v>
                </c:pt>
                <c:pt idx="30321">
                  <c:v>41443</c:v>
                </c:pt>
                <c:pt idx="30322">
                  <c:v>41443.041666666664</c:v>
                </c:pt>
                <c:pt idx="30323">
                  <c:v>41443.083333333336</c:v>
                </c:pt>
                <c:pt idx="30324">
                  <c:v>41443.125</c:v>
                </c:pt>
                <c:pt idx="30325">
                  <c:v>41443.166666666664</c:v>
                </c:pt>
                <c:pt idx="30326">
                  <c:v>41443.208333333336</c:v>
                </c:pt>
                <c:pt idx="30327">
                  <c:v>41443.25</c:v>
                </c:pt>
                <c:pt idx="30328">
                  <c:v>41443.291666666664</c:v>
                </c:pt>
                <c:pt idx="30329">
                  <c:v>41443.333333333336</c:v>
                </c:pt>
                <c:pt idx="30330">
                  <c:v>41443.375</c:v>
                </c:pt>
                <c:pt idx="30331">
                  <c:v>41443.416666666664</c:v>
                </c:pt>
                <c:pt idx="30332">
                  <c:v>41443.458333333336</c:v>
                </c:pt>
                <c:pt idx="30333">
                  <c:v>41443.5</c:v>
                </c:pt>
                <c:pt idx="30334">
                  <c:v>41443.541666666664</c:v>
                </c:pt>
                <c:pt idx="30335">
                  <c:v>41443.583333333336</c:v>
                </c:pt>
                <c:pt idx="30336">
                  <c:v>41443.625</c:v>
                </c:pt>
                <c:pt idx="30337">
                  <c:v>41443.666666666664</c:v>
                </c:pt>
                <c:pt idx="30338">
                  <c:v>41443.708333333336</c:v>
                </c:pt>
                <c:pt idx="30339">
                  <c:v>41443.75</c:v>
                </c:pt>
                <c:pt idx="30340">
                  <c:v>41443.791666666664</c:v>
                </c:pt>
                <c:pt idx="30341">
                  <c:v>41443.833333333336</c:v>
                </c:pt>
                <c:pt idx="30342">
                  <c:v>41443.875</c:v>
                </c:pt>
                <c:pt idx="30343">
                  <c:v>41443.916666666664</c:v>
                </c:pt>
                <c:pt idx="30344">
                  <c:v>41443.958333333336</c:v>
                </c:pt>
                <c:pt idx="30345">
                  <c:v>41444</c:v>
                </c:pt>
                <c:pt idx="30346">
                  <c:v>41444.041666666664</c:v>
                </c:pt>
                <c:pt idx="30347">
                  <c:v>41444.083333333336</c:v>
                </c:pt>
                <c:pt idx="30348">
                  <c:v>41444.125</c:v>
                </c:pt>
                <c:pt idx="30349">
                  <c:v>41444.166666666664</c:v>
                </c:pt>
                <c:pt idx="30350">
                  <c:v>41444.208333333336</c:v>
                </c:pt>
                <c:pt idx="30351">
                  <c:v>41444.25</c:v>
                </c:pt>
                <c:pt idx="30352">
                  <c:v>41444.291666666664</c:v>
                </c:pt>
                <c:pt idx="30353">
                  <c:v>41444.333333333336</c:v>
                </c:pt>
                <c:pt idx="30354">
                  <c:v>41444.375</c:v>
                </c:pt>
                <c:pt idx="30355">
                  <c:v>41444.416666666664</c:v>
                </c:pt>
                <c:pt idx="30356">
                  <c:v>41444.458333333336</c:v>
                </c:pt>
                <c:pt idx="30357">
                  <c:v>41444.5</c:v>
                </c:pt>
                <c:pt idx="30358">
                  <c:v>41444.541666666664</c:v>
                </c:pt>
                <c:pt idx="30359">
                  <c:v>41444.583333333336</c:v>
                </c:pt>
                <c:pt idx="30360">
                  <c:v>41444.625</c:v>
                </c:pt>
                <c:pt idx="30361">
                  <c:v>41444.666666666664</c:v>
                </c:pt>
                <c:pt idx="30362">
                  <c:v>41444.708333333336</c:v>
                </c:pt>
                <c:pt idx="30363">
                  <c:v>41444.75</c:v>
                </c:pt>
                <c:pt idx="30364">
                  <c:v>41444.791666666664</c:v>
                </c:pt>
                <c:pt idx="30365">
                  <c:v>41444.833333333336</c:v>
                </c:pt>
                <c:pt idx="30366">
                  <c:v>41444.875</c:v>
                </c:pt>
                <c:pt idx="30367">
                  <c:v>41444.916666666664</c:v>
                </c:pt>
                <c:pt idx="30368">
                  <c:v>41444.958333333336</c:v>
                </c:pt>
                <c:pt idx="30369">
                  <c:v>41445</c:v>
                </c:pt>
                <c:pt idx="30370">
                  <c:v>41445.041666666664</c:v>
                </c:pt>
                <c:pt idx="30371">
                  <c:v>41445.083333333336</c:v>
                </c:pt>
                <c:pt idx="30372">
                  <c:v>41445.125</c:v>
                </c:pt>
                <c:pt idx="30373">
                  <c:v>41445.166666666664</c:v>
                </c:pt>
                <c:pt idx="30374">
                  <c:v>41445.208333333336</c:v>
                </c:pt>
                <c:pt idx="30375">
                  <c:v>41445.25</c:v>
                </c:pt>
                <c:pt idx="30376">
                  <c:v>41445.291666666664</c:v>
                </c:pt>
                <c:pt idx="30377">
                  <c:v>41445.333333333336</c:v>
                </c:pt>
                <c:pt idx="30378">
                  <c:v>41445.375</c:v>
                </c:pt>
                <c:pt idx="30379">
                  <c:v>41445.416666666664</c:v>
                </c:pt>
                <c:pt idx="30380">
                  <c:v>41445.458333333336</c:v>
                </c:pt>
                <c:pt idx="30381">
                  <c:v>41445.5</c:v>
                </c:pt>
                <c:pt idx="30382">
                  <c:v>41445.541666666664</c:v>
                </c:pt>
                <c:pt idx="30383">
                  <c:v>41445.583333333336</c:v>
                </c:pt>
                <c:pt idx="30384">
                  <c:v>41445.625</c:v>
                </c:pt>
                <c:pt idx="30385">
                  <c:v>41445.666666666664</c:v>
                </c:pt>
                <c:pt idx="30386">
                  <c:v>41445.708333333336</c:v>
                </c:pt>
                <c:pt idx="30387">
                  <c:v>41445.75</c:v>
                </c:pt>
                <c:pt idx="30388">
                  <c:v>41445.791666666664</c:v>
                </c:pt>
                <c:pt idx="30389">
                  <c:v>41445.833333333336</c:v>
                </c:pt>
                <c:pt idx="30390">
                  <c:v>41445.875</c:v>
                </c:pt>
                <c:pt idx="30391">
                  <c:v>41445.916666666664</c:v>
                </c:pt>
                <c:pt idx="30392">
                  <c:v>41445.958333333336</c:v>
                </c:pt>
                <c:pt idx="30393">
                  <c:v>41446</c:v>
                </c:pt>
                <c:pt idx="30394">
                  <c:v>41446.041666666664</c:v>
                </c:pt>
                <c:pt idx="30395">
                  <c:v>41446.083333333336</c:v>
                </c:pt>
                <c:pt idx="30396">
                  <c:v>41446.125</c:v>
                </c:pt>
                <c:pt idx="30397">
                  <c:v>41446.166666666664</c:v>
                </c:pt>
                <c:pt idx="30398">
                  <c:v>41446.208333333336</c:v>
                </c:pt>
                <c:pt idx="30399">
                  <c:v>41446.25</c:v>
                </c:pt>
                <c:pt idx="30400">
                  <c:v>41446.291666666664</c:v>
                </c:pt>
                <c:pt idx="30401">
                  <c:v>41446.333333333336</c:v>
                </c:pt>
                <c:pt idx="30402">
                  <c:v>41446.375</c:v>
                </c:pt>
                <c:pt idx="30403">
                  <c:v>41446.416666666664</c:v>
                </c:pt>
                <c:pt idx="30404">
                  <c:v>41446.458333333336</c:v>
                </c:pt>
                <c:pt idx="30405">
                  <c:v>41446.5</c:v>
                </c:pt>
                <c:pt idx="30406">
                  <c:v>41446.541666666664</c:v>
                </c:pt>
                <c:pt idx="30407">
                  <c:v>41446.583333333336</c:v>
                </c:pt>
                <c:pt idx="30408">
                  <c:v>41446.625</c:v>
                </c:pt>
                <c:pt idx="30409">
                  <c:v>41446.666666666664</c:v>
                </c:pt>
                <c:pt idx="30410">
                  <c:v>41446.708333333336</c:v>
                </c:pt>
                <c:pt idx="30411">
                  <c:v>41446.75</c:v>
                </c:pt>
                <c:pt idx="30412">
                  <c:v>41446.791666666664</c:v>
                </c:pt>
                <c:pt idx="30413">
                  <c:v>41446.833333333336</c:v>
                </c:pt>
                <c:pt idx="30414">
                  <c:v>41446.875</c:v>
                </c:pt>
                <c:pt idx="30415">
                  <c:v>41446.916666666664</c:v>
                </c:pt>
                <c:pt idx="30416">
                  <c:v>41446.958333333336</c:v>
                </c:pt>
                <c:pt idx="30417">
                  <c:v>41447</c:v>
                </c:pt>
                <c:pt idx="30418">
                  <c:v>41447.041666666664</c:v>
                </c:pt>
                <c:pt idx="30419">
                  <c:v>41447.083333333336</c:v>
                </c:pt>
                <c:pt idx="30420">
                  <c:v>41447.125</c:v>
                </c:pt>
                <c:pt idx="30421">
                  <c:v>41447.166666666664</c:v>
                </c:pt>
                <c:pt idx="30422">
                  <c:v>41447.208333333336</c:v>
                </c:pt>
                <c:pt idx="30423">
                  <c:v>41447.25</c:v>
                </c:pt>
                <c:pt idx="30424">
                  <c:v>41447.291666666664</c:v>
                </c:pt>
                <c:pt idx="30425">
                  <c:v>41447.333333333336</c:v>
                </c:pt>
                <c:pt idx="30426">
                  <c:v>41447.375</c:v>
                </c:pt>
                <c:pt idx="30427">
                  <c:v>41447.416666666664</c:v>
                </c:pt>
                <c:pt idx="30428">
                  <c:v>41447.458333333336</c:v>
                </c:pt>
                <c:pt idx="30429">
                  <c:v>41447.5</c:v>
                </c:pt>
                <c:pt idx="30430">
                  <c:v>41447.541666666664</c:v>
                </c:pt>
                <c:pt idx="30431">
                  <c:v>41447.583333333336</c:v>
                </c:pt>
                <c:pt idx="30432">
                  <c:v>41447.625</c:v>
                </c:pt>
                <c:pt idx="30433">
                  <c:v>41447.666666666664</c:v>
                </c:pt>
                <c:pt idx="30434">
                  <c:v>41447.708333333336</c:v>
                </c:pt>
                <c:pt idx="30435">
                  <c:v>41447.75</c:v>
                </c:pt>
                <c:pt idx="30436">
                  <c:v>41447.791666666664</c:v>
                </c:pt>
                <c:pt idx="30437">
                  <c:v>41447.833333333336</c:v>
                </c:pt>
                <c:pt idx="30438">
                  <c:v>41447.875</c:v>
                </c:pt>
                <c:pt idx="30439">
                  <c:v>41447.916666666664</c:v>
                </c:pt>
                <c:pt idx="30440">
                  <c:v>41447.958333333336</c:v>
                </c:pt>
                <c:pt idx="30441">
                  <c:v>41448</c:v>
                </c:pt>
                <c:pt idx="30442">
                  <c:v>41448.041666666664</c:v>
                </c:pt>
                <c:pt idx="30443">
                  <c:v>41448.083333333336</c:v>
                </c:pt>
                <c:pt idx="30444">
                  <c:v>41448.125</c:v>
                </c:pt>
                <c:pt idx="30445">
                  <c:v>41448.166666666664</c:v>
                </c:pt>
                <c:pt idx="30446">
                  <c:v>41448.208333333336</c:v>
                </c:pt>
                <c:pt idx="30447">
                  <c:v>41448.25</c:v>
                </c:pt>
                <c:pt idx="30448">
                  <c:v>41448.291666666664</c:v>
                </c:pt>
                <c:pt idx="30449">
                  <c:v>41448.333333333336</c:v>
                </c:pt>
                <c:pt idx="30450">
                  <c:v>41448.375</c:v>
                </c:pt>
                <c:pt idx="30451">
                  <c:v>41448.416666666664</c:v>
                </c:pt>
                <c:pt idx="30452">
                  <c:v>41448.458333333336</c:v>
                </c:pt>
                <c:pt idx="30453">
                  <c:v>41448.5</c:v>
                </c:pt>
                <c:pt idx="30454">
                  <c:v>41448.541666666664</c:v>
                </c:pt>
                <c:pt idx="30455">
                  <c:v>41448.583333333336</c:v>
                </c:pt>
                <c:pt idx="30456">
                  <c:v>41448.625</c:v>
                </c:pt>
                <c:pt idx="30457">
                  <c:v>41448.666666666664</c:v>
                </c:pt>
                <c:pt idx="30458">
                  <c:v>41448.708333333336</c:v>
                </c:pt>
                <c:pt idx="30459">
                  <c:v>41448.75</c:v>
                </c:pt>
                <c:pt idx="30460">
                  <c:v>41448.791666666664</c:v>
                </c:pt>
                <c:pt idx="30461">
                  <c:v>41448.833333333336</c:v>
                </c:pt>
                <c:pt idx="30462">
                  <c:v>41448.875</c:v>
                </c:pt>
                <c:pt idx="30463">
                  <c:v>41448.916666666664</c:v>
                </c:pt>
                <c:pt idx="30464">
                  <c:v>41448.958333333336</c:v>
                </c:pt>
                <c:pt idx="30465">
                  <c:v>41449</c:v>
                </c:pt>
                <c:pt idx="30466">
                  <c:v>41449.041666666664</c:v>
                </c:pt>
                <c:pt idx="30467">
                  <c:v>41449.083333333336</c:v>
                </c:pt>
                <c:pt idx="30468">
                  <c:v>41449.125</c:v>
                </c:pt>
                <c:pt idx="30469">
                  <c:v>41449.166666666664</c:v>
                </c:pt>
                <c:pt idx="30470">
                  <c:v>41449.208333333336</c:v>
                </c:pt>
                <c:pt idx="30471">
                  <c:v>41449.25</c:v>
                </c:pt>
                <c:pt idx="30472">
                  <c:v>41449.291666666664</c:v>
                </c:pt>
                <c:pt idx="30473">
                  <c:v>41449.333333333336</c:v>
                </c:pt>
                <c:pt idx="30474">
                  <c:v>41449.375</c:v>
                </c:pt>
                <c:pt idx="30475">
                  <c:v>41449.416666666664</c:v>
                </c:pt>
                <c:pt idx="30476">
                  <c:v>41449.458333333336</c:v>
                </c:pt>
                <c:pt idx="30477">
                  <c:v>41449.5</c:v>
                </c:pt>
                <c:pt idx="30478">
                  <c:v>41449.541666666664</c:v>
                </c:pt>
                <c:pt idx="30479">
                  <c:v>41449.583333333336</c:v>
                </c:pt>
                <c:pt idx="30480">
                  <c:v>41449.625</c:v>
                </c:pt>
                <c:pt idx="30481">
                  <c:v>41449.666666666664</c:v>
                </c:pt>
                <c:pt idx="30482">
                  <c:v>41449.708333333336</c:v>
                </c:pt>
                <c:pt idx="30483">
                  <c:v>41449.75</c:v>
                </c:pt>
                <c:pt idx="30484">
                  <c:v>41449.791666666664</c:v>
                </c:pt>
                <c:pt idx="30485">
                  <c:v>41449.833333333336</c:v>
                </c:pt>
                <c:pt idx="30486">
                  <c:v>41449.875</c:v>
                </c:pt>
                <c:pt idx="30487">
                  <c:v>41449.916666666664</c:v>
                </c:pt>
                <c:pt idx="30488">
                  <c:v>41449.958333333336</c:v>
                </c:pt>
                <c:pt idx="30489">
                  <c:v>41450</c:v>
                </c:pt>
                <c:pt idx="30490">
                  <c:v>41450.041666666664</c:v>
                </c:pt>
                <c:pt idx="30491">
                  <c:v>41450.083333333336</c:v>
                </c:pt>
                <c:pt idx="30492">
                  <c:v>41450.125</c:v>
                </c:pt>
                <c:pt idx="30493">
                  <c:v>41450.166666666664</c:v>
                </c:pt>
                <c:pt idx="30494">
                  <c:v>41450.208333333336</c:v>
                </c:pt>
                <c:pt idx="30495">
                  <c:v>41450.25</c:v>
                </c:pt>
                <c:pt idx="30496">
                  <c:v>41450.291666666664</c:v>
                </c:pt>
                <c:pt idx="30497">
                  <c:v>41450.333333333336</c:v>
                </c:pt>
                <c:pt idx="30498">
                  <c:v>41450.375</c:v>
                </c:pt>
                <c:pt idx="30499">
                  <c:v>41450.416666666664</c:v>
                </c:pt>
                <c:pt idx="30500">
                  <c:v>41450.458333333336</c:v>
                </c:pt>
                <c:pt idx="30501">
                  <c:v>41450.5</c:v>
                </c:pt>
                <c:pt idx="30502">
                  <c:v>41450.541666666664</c:v>
                </c:pt>
                <c:pt idx="30503">
                  <c:v>41450.583333333336</c:v>
                </c:pt>
                <c:pt idx="30504">
                  <c:v>41450.625</c:v>
                </c:pt>
                <c:pt idx="30505">
                  <c:v>41450.666666666664</c:v>
                </c:pt>
                <c:pt idx="30506">
                  <c:v>41450.708333333336</c:v>
                </c:pt>
                <c:pt idx="30507">
                  <c:v>41450.75</c:v>
                </c:pt>
                <c:pt idx="30508">
                  <c:v>41450.791666666664</c:v>
                </c:pt>
                <c:pt idx="30509">
                  <c:v>41450.833333333336</c:v>
                </c:pt>
                <c:pt idx="30510">
                  <c:v>41450.875</c:v>
                </c:pt>
                <c:pt idx="30511">
                  <c:v>41450.916666666664</c:v>
                </c:pt>
                <c:pt idx="30512">
                  <c:v>41450.958333333336</c:v>
                </c:pt>
                <c:pt idx="30513">
                  <c:v>41451</c:v>
                </c:pt>
                <c:pt idx="30514">
                  <c:v>41451.041666666664</c:v>
                </c:pt>
                <c:pt idx="30515">
                  <c:v>41451.083333333336</c:v>
                </c:pt>
                <c:pt idx="30516">
                  <c:v>41451.125</c:v>
                </c:pt>
                <c:pt idx="30517">
                  <c:v>41451.166666666664</c:v>
                </c:pt>
                <c:pt idx="30518">
                  <c:v>41451.208333333336</c:v>
                </c:pt>
                <c:pt idx="30519">
                  <c:v>41451.25</c:v>
                </c:pt>
                <c:pt idx="30520">
                  <c:v>41451.291666666664</c:v>
                </c:pt>
                <c:pt idx="30521">
                  <c:v>41451.333333333336</c:v>
                </c:pt>
                <c:pt idx="30522">
                  <c:v>41451.375</c:v>
                </c:pt>
                <c:pt idx="30523">
                  <c:v>41451.416666666664</c:v>
                </c:pt>
                <c:pt idx="30524">
                  <c:v>41451.458333333336</c:v>
                </c:pt>
                <c:pt idx="30525">
                  <c:v>41451.5</c:v>
                </c:pt>
                <c:pt idx="30526">
                  <c:v>41451.541666666664</c:v>
                </c:pt>
                <c:pt idx="30527">
                  <c:v>41451.583333333336</c:v>
                </c:pt>
                <c:pt idx="30528">
                  <c:v>41451.625</c:v>
                </c:pt>
                <c:pt idx="30529">
                  <c:v>41451.666666666664</c:v>
                </c:pt>
                <c:pt idx="30530">
                  <c:v>41451.708333333336</c:v>
                </c:pt>
                <c:pt idx="30531">
                  <c:v>41451.75</c:v>
                </c:pt>
                <c:pt idx="30532">
                  <c:v>41451.791666666664</c:v>
                </c:pt>
                <c:pt idx="30533">
                  <c:v>41451.833333333336</c:v>
                </c:pt>
                <c:pt idx="30534">
                  <c:v>41451.875</c:v>
                </c:pt>
                <c:pt idx="30535">
                  <c:v>41451.916666666664</c:v>
                </c:pt>
                <c:pt idx="30536">
                  <c:v>41451.958333333336</c:v>
                </c:pt>
                <c:pt idx="30537">
                  <c:v>41452</c:v>
                </c:pt>
                <c:pt idx="30538">
                  <c:v>41452.041666666664</c:v>
                </c:pt>
                <c:pt idx="30539">
                  <c:v>41452.083333333336</c:v>
                </c:pt>
                <c:pt idx="30540">
                  <c:v>41452.125</c:v>
                </c:pt>
                <c:pt idx="30541">
                  <c:v>41452.166666666664</c:v>
                </c:pt>
                <c:pt idx="30542">
                  <c:v>41452.208333333336</c:v>
                </c:pt>
                <c:pt idx="30543">
                  <c:v>41452.25</c:v>
                </c:pt>
                <c:pt idx="30544">
                  <c:v>41452.291666666664</c:v>
                </c:pt>
                <c:pt idx="30545">
                  <c:v>41452.333333333336</c:v>
                </c:pt>
                <c:pt idx="30546">
                  <c:v>41452.375</c:v>
                </c:pt>
                <c:pt idx="30547">
                  <c:v>41452.416666666664</c:v>
                </c:pt>
                <c:pt idx="30548">
                  <c:v>41452.458333333336</c:v>
                </c:pt>
                <c:pt idx="30549">
                  <c:v>41452.5</c:v>
                </c:pt>
                <c:pt idx="30550">
                  <c:v>41452.541666666664</c:v>
                </c:pt>
                <c:pt idx="30551">
                  <c:v>41452.583333333336</c:v>
                </c:pt>
                <c:pt idx="30552">
                  <c:v>41452.625</c:v>
                </c:pt>
                <c:pt idx="30553">
                  <c:v>41452.666666666664</c:v>
                </c:pt>
                <c:pt idx="30554">
                  <c:v>41452.708333333336</c:v>
                </c:pt>
                <c:pt idx="30555">
                  <c:v>41452.75</c:v>
                </c:pt>
                <c:pt idx="30556">
                  <c:v>41452.791666666664</c:v>
                </c:pt>
                <c:pt idx="30557">
                  <c:v>41452.833333333336</c:v>
                </c:pt>
                <c:pt idx="30558">
                  <c:v>41452.875</c:v>
                </c:pt>
                <c:pt idx="30559">
                  <c:v>41452.916666666664</c:v>
                </c:pt>
                <c:pt idx="30560">
                  <c:v>41452.958333333336</c:v>
                </c:pt>
                <c:pt idx="30561">
                  <c:v>41453</c:v>
                </c:pt>
                <c:pt idx="30562">
                  <c:v>41453.041666666664</c:v>
                </c:pt>
                <c:pt idx="30563">
                  <c:v>41453.083333333336</c:v>
                </c:pt>
                <c:pt idx="30564">
                  <c:v>41453.125</c:v>
                </c:pt>
                <c:pt idx="30565">
                  <c:v>41453.166666666664</c:v>
                </c:pt>
                <c:pt idx="30566">
                  <c:v>41453.208333333336</c:v>
                </c:pt>
                <c:pt idx="30567">
                  <c:v>41453.25</c:v>
                </c:pt>
                <c:pt idx="30568">
                  <c:v>41453.291666666664</c:v>
                </c:pt>
                <c:pt idx="30569">
                  <c:v>41453.333333333336</c:v>
                </c:pt>
                <c:pt idx="30570">
                  <c:v>41453.375</c:v>
                </c:pt>
                <c:pt idx="30571">
                  <c:v>41453.416666666664</c:v>
                </c:pt>
                <c:pt idx="30572">
                  <c:v>41453.458333333336</c:v>
                </c:pt>
                <c:pt idx="30573">
                  <c:v>41453.5</c:v>
                </c:pt>
                <c:pt idx="30574">
                  <c:v>41453.541666666664</c:v>
                </c:pt>
                <c:pt idx="30575">
                  <c:v>41453.583333333336</c:v>
                </c:pt>
                <c:pt idx="30576">
                  <c:v>41453.625</c:v>
                </c:pt>
                <c:pt idx="30577">
                  <c:v>41453.666666666664</c:v>
                </c:pt>
                <c:pt idx="30578">
                  <c:v>41453.708333333336</c:v>
                </c:pt>
                <c:pt idx="30579">
                  <c:v>41453.75</c:v>
                </c:pt>
                <c:pt idx="30580">
                  <c:v>41453.791666666664</c:v>
                </c:pt>
                <c:pt idx="30581">
                  <c:v>41453.833333333336</c:v>
                </c:pt>
                <c:pt idx="30582">
                  <c:v>41453.875</c:v>
                </c:pt>
                <c:pt idx="30583">
                  <c:v>41453.916666666664</c:v>
                </c:pt>
                <c:pt idx="30584">
                  <c:v>41453.958333333336</c:v>
                </c:pt>
                <c:pt idx="30585">
                  <c:v>41454</c:v>
                </c:pt>
                <c:pt idx="30586">
                  <c:v>41454.041666666664</c:v>
                </c:pt>
                <c:pt idx="30587">
                  <c:v>41454.083333333336</c:v>
                </c:pt>
                <c:pt idx="30588">
                  <c:v>41454.125</c:v>
                </c:pt>
                <c:pt idx="30589">
                  <c:v>41454.166666666664</c:v>
                </c:pt>
                <c:pt idx="30590">
                  <c:v>41454.208333333336</c:v>
                </c:pt>
                <c:pt idx="30591">
                  <c:v>41454.25</c:v>
                </c:pt>
                <c:pt idx="30592">
                  <c:v>41454.291666666664</c:v>
                </c:pt>
                <c:pt idx="30593">
                  <c:v>41454.333333333336</c:v>
                </c:pt>
                <c:pt idx="30594">
                  <c:v>41454.375</c:v>
                </c:pt>
                <c:pt idx="30595">
                  <c:v>41454.416666666664</c:v>
                </c:pt>
                <c:pt idx="30596">
                  <c:v>41454.458333333336</c:v>
                </c:pt>
                <c:pt idx="30597">
                  <c:v>41454.5</c:v>
                </c:pt>
                <c:pt idx="30598">
                  <c:v>41454.541666666664</c:v>
                </c:pt>
                <c:pt idx="30599">
                  <c:v>41454.583333333336</c:v>
                </c:pt>
                <c:pt idx="30600">
                  <c:v>41454.625</c:v>
                </c:pt>
                <c:pt idx="30601">
                  <c:v>41454.666666666664</c:v>
                </c:pt>
                <c:pt idx="30602">
                  <c:v>41454.708333333336</c:v>
                </c:pt>
                <c:pt idx="30603">
                  <c:v>41454.75</c:v>
                </c:pt>
                <c:pt idx="30604">
                  <c:v>41454.791666666664</c:v>
                </c:pt>
                <c:pt idx="30605">
                  <c:v>41454.833333333336</c:v>
                </c:pt>
                <c:pt idx="30606">
                  <c:v>41454.875</c:v>
                </c:pt>
                <c:pt idx="30607">
                  <c:v>41454.916666666664</c:v>
                </c:pt>
                <c:pt idx="30608">
                  <c:v>41454.958333333336</c:v>
                </c:pt>
                <c:pt idx="30609">
                  <c:v>41455</c:v>
                </c:pt>
                <c:pt idx="30610">
                  <c:v>41455.041666666664</c:v>
                </c:pt>
                <c:pt idx="30611">
                  <c:v>41455.083333333336</c:v>
                </c:pt>
                <c:pt idx="30612">
                  <c:v>41455.125</c:v>
                </c:pt>
                <c:pt idx="30613">
                  <c:v>41455.166666666664</c:v>
                </c:pt>
                <c:pt idx="30614">
                  <c:v>41455.208333333336</c:v>
                </c:pt>
                <c:pt idx="30615">
                  <c:v>41455.25</c:v>
                </c:pt>
                <c:pt idx="30616">
                  <c:v>41455.291666666664</c:v>
                </c:pt>
                <c:pt idx="30617">
                  <c:v>41455.333333333336</c:v>
                </c:pt>
                <c:pt idx="30618">
                  <c:v>41455.375</c:v>
                </c:pt>
                <c:pt idx="30619">
                  <c:v>41455.416666666664</c:v>
                </c:pt>
                <c:pt idx="30620">
                  <c:v>41455.458333333336</c:v>
                </c:pt>
                <c:pt idx="30621">
                  <c:v>41455.5</c:v>
                </c:pt>
                <c:pt idx="30622">
                  <c:v>41455.541666666664</c:v>
                </c:pt>
                <c:pt idx="30623">
                  <c:v>41455.583333333336</c:v>
                </c:pt>
                <c:pt idx="30624">
                  <c:v>41455.625</c:v>
                </c:pt>
                <c:pt idx="30625">
                  <c:v>41455.666666666664</c:v>
                </c:pt>
                <c:pt idx="30626">
                  <c:v>41455.708333333336</c:v>
                </c:pt>
                <c:pt idx="30627">
                  <c:v>41455.75</c:v>
                </c:pt>
                <c:pt idx="30628">
                  <c:v>41455.791666666664</c:v>
                </c:pt>
                <c:pt idx="30629">
                  <c:v>41455.833333333336</c:v>
                </c:pt>
                <c:pt idx="30630">
                  <c:v>41455.875</c:v>
                </c:pt>
                <c:pt idx="30631">
                  <c:v>41455.916666666664</c:v>
                </c:pt>
                <c:pt idx="30632">
                  <c:v>41455.958333333336</c:v>
                </c:pt>
                <c:pt idx="30633">
                  <c:v>41456</c:v>
                </c:pt>
                <c:pt idx="30634">
                  <c:v>41456.041666666664</c:v>
                </c:pt>
                <c:pt idx="30635">
                  <c:v>41456.083333333336</c:v>
                </c:pt>
                <c:pt idx="30636">
                  <c:v>41456.125</c:v>
                </c:pt>
                <c:pt idx="30637">
                  <c:v>41456.166666666664</c:v>
                </c:pt>
                <c:pt idx="30638">
                  <c:v>41456.208333333336</c:v>
                </c:pt>
                <c:pt idx="30639">
                  <c:v>41456.25</c:v>
                </c:pt>
                <c:pt idx="30640">
                  <c:v>41456.291666666664</c:v>
                </c:pt>
                <c:pt idx="30641">
                  <c:v>41456.333333333336</c:v>
                </c:pt>
                <c:pt idx="30642">
                  <c:v>41456.375</c:v>
                </c:pt>
                <c:pt idx="30643">
                  <c:v>41456.416666666664</c:v>
                </c:pt>
                <c:pt idx="30644">
                  <c:v>41456.458333333336</c:v>
                </c:pt>
                <c:pt idx="30645">
                  <c:v>41456.5</c:v>
                </c:pt>
                <c:pt idx="30646">
                  <c:v>41456.541666666664</c:v>
                </c:pt>
                <c:pt idx="30647">
                  <c:v>41456.583333333336</c:v>
                </c:pt>
                <c:pt idx="30648">
                  <c:v>41456.625</c:v>
                </c:pt>
                <c:pt idx="30649">
                  <c:v>41456.666666666664</c:v>
                </c:pt>
                <c:pt idx="30650">
                  <c:v>41456.708333333336</c:v>
                </c:pt>
                <c:pt idx="30651">
                  <c:v>41456.75</c:v>
                </c:pt>
                <c:pt idx="30652">
                  <c:v>41456.791666666664</c:v>
                </c:pt>
                <c:pt idx="30653">
                  <c:v>41456.833333333336</c:v>
                </c:pt>
                <c:pt idx="30654">
                  <c:v>41456.875</c:v>
                </c:pt>
                <c:pt idx="30655">
                  <c:v>41456.916666666664</c:v>
                </c:pt>
                <c:pt idx="30656">
                  <c:v>41456.958333333336</c:v>
                </c:pt>
                <c:pt idx="30657">
                  <c:v>41457</c:v>
                </c:pt>
                <c:pt idx="30658">
                  <c:v>41457.041666666664</c:v>
                </c:pt>
                <c:pt idx="30659">
                  <c:v>41457.083333333336</c:v>
                </c:pt>
                <c:pt idx="30660">
                  <c:v>41457.125</c:v>
                </c:pt>
                <c:pt idx="30661">
                  <c:v>41457.166666666664</c:v>
                </c:pt>
                <c:pt idx="30662">
                  <c:v>41457.208333333336</c:v>
                </c:pt>
                <c:pt idx="30663">
                  <c:v>41457.25</c:v>
                </c:pt>
                <c:pt idx="30664">
                  <c:v>41457.291666666664</c:v>
                </c:pt>
                <c:pt idx="30665">
                  <c:v>41457.333333333336</c:v>
                </c:pt>
                <c:pt idx="30666">
                  <c:v>41457.375</c:v>
                </c:pt>
                <c:pt idx="30667">
                  <c:v>41457.416666666664</c:v>
                </c:pt>
                <c:pt idx="30668">
                  <c:v>41457.458333333336</c:v>
                </c:pt>
                <c:pt idx="30669">
                  <c:v>41457.5</c:v>
                </c:pt>
                <c:pt idx="30670">
                  <c:v>41457.541666666664</c:v>
                </c:pt>
                <c:pt idx="30671">
                  <c:v>41457.583333333336</c:v>
                </c:pt>
                <c:pt idx="30672">
                  <c:v>41457.625</c:v>
                </c:pt>
                <c:pt idx="30673">
                  <c:v>41457.666666666664</c:v>
                </c:pt>
                <c:pt idx="30674">
                  <c:v>41457.708333333336</c:v>
                </c:pt>
                <c:pt idx="30675">
                  <c:v>41457.75</c:v>
                </c:pt>
                <c:pt idx="30676">
                  <c:v>41457.791666666664</c:v>
                </c:pt>
                <c:pt idx="30677">
                  <c:v>41457.833333333336</c:v>
                </c:pt>
                <c:pt idx="30678">
                  <c:v>41457.875</c:v>
                </c:pt>
                <c:pt idx="30679">
                  <c:v>41457.916666666664</c:v>
                </c:pt>
                <c:pt idx="30680">
                  <c:v>41457.958333333336</c:v>
                </c:pt>
                <c:pt idx="30681">
                  <c:v>41458</c:v>
                </c:pt>
                <c:pt idx="30682">
                  <c:v>41458.041666666664</c:v>
                </c:pt>
                <c:pt idx="30683">
                  <c:v>41458.083333333336</c:v>
                </c:pt>
                <c:pt idx="30684">
                  <c:v>41458.125</c:v>
                </c:pt>
                <c:pt idx="30685">
                  <c:v>41458.166666666664</c:v>
                </c:pt>
                <c:pt idx="30686">
                  <c:v>41458.208333333336</c:v>
                </c:pt>
                <c:pt idx="30687">
                  <c:v>41458.25</c:v>
                </c:pt>
                <c:pt idx="30688">
                  <c:v>41458.291666666664</c:v>
                </c:pt>
                <c:pt idx="30689">
                  <c:v>41458.333333333336</c:v>
                </c:pt>
                <c:pt idx="30690">
                  <c:v>41458.375</c:v>
                </c:pt>
                <c:pt idx="30691">
                  <c:v>41458.416666666664</c:v>
                </c:pt>
                <c:pt idx="30692">
                  <c:v>41458.458333333336</c:v>
                </c:pt>
                <c:pt idx="30693">
                  <c:v>41458.5</c:v>
                </c:pt>
                <c:pt idx="30694">
                  <c:v>41458.541666666664</c:v>
                </c:pt>
                <c:pt idx="30695">
                  <c:v>41458.583333333336</c:v>
                </c:pt>
                <c:pt idx="30696">
                  <c:v>41458.625</c:v>
                </c:pt>
                <c:pt idx="30697">
                  <c:v>41458.666666666664</c:v>
                </c:pt>
                <c:pt idx="30698">
                  <c:v>41458.708333333336</c:v>
                </c:pt>
                <c:pt idx="30699">
                  <c:v>41458.75</c:v>
                </c:pt>
                <c:pt idx="30700">
                  <c:v>41458.791666666664</c:v>
                </c:pt>
                <c:pt idx="30701">
                  <c:v>41458.833333333336</c:v>
                </c:pt>
                <c:pt idx="30702">
                  <c:v>41458.875</c:v>
                </c:pt>
                <c:pt idx="30703">
                  <c:v>41458.916666666664</c:v>
                </c:pt>
                <c:pt idx="30704">
                  <c:v>41458.958333333336</c:v>
                </c:pt>
                <c:pt idx="30705">
                  <c:v>41459</c:v>
                </c:pt>
                <c:pt idx="30706">
                  <c:v>41459.041666666664</c:v>
                </c:pt>
                <c:pt idx="30707">
                  <c:v>41459.083333333336</c:v>
                </c:pt>
                <c:pt idx="30708">
                  <c:v>41459.125</c:v>
                </c:pt>
                <c:pt idx="30709">
                  <c:v>41459.166666666664</c:v>
                </c:pt>
                <c:pt idx="30710">
                  <c:v>41459.208333333336</c:v>
                </c:pt>
                <c:pt idx="30711">
                  <c:v>41459.25</c:v>
                </c:pt>
                <c:pt idx="30712">
                  <c:v>41459.291666666664</c:v>
                </c:pt>
                <c:pt idx="30713">
                  <c:v>41459.333333333336</c:v>
                </c:pt>
                <c:pt idx="30714">
                  <c:v>41459.375</c:v>
                </c:pt>
                <c:pt idx="30715">
                  <c:v>41459.416666666664</c:v>
                </c:pt>
                <c:pt idx="30716">
                  <c:v>41459.458333333336</c:v>
                </c:pt>
                <c:pt idx="30717">
                  <c:v>41459.5</c:v>
                </c:pt>
                <c:pt idx="30718">
                  <c:v>41459.541666666664</c:v>
                </c:pt>
                <c:pt idx="30719">
                  <c:v>41459.583333333336</c:v>
                </c:pt>
                <c:pt idx="30720">
                  <c:v>41459.625</c:v>
                </c:pt>
                <c:pt idx="30721">
                  <c:v>41459.666666666664</c:v>
                </c:pt>
                <c:pt idx="30722">
                  <c:v>41459.708333333336</c:v>
                </c:pt>
                <c:pt idx="30723">
                  <c:v>41459.75</c:v>
                </c:pt>
                <c:pt idx="30724">
                  <c:v>41459.791666666664</c:v>
                </c:pt>
                <c:pt idx="30725">
                  <c:v>41459.833333333336</c:v>
                </c:pt>
                <c:pt idx="30726">
                  <c:v>41459.875</c:v>
                </c:pt>
                <c:pt idx="30727">
                  <c:v>41459.916666666664</c:v>
                </c:pt>
                <c:pt idx="30728">
                  <c:v>41459.958333333336</c:v>
                </c:pt>
                <c:pt idx="30729">
                  <c:v>41460</c:v>
                </c:pt>
                <c:pt idx="30730">
                  <c:v>41460.041666666664</c:v>
                </c:pt>
                <c:pt idx="30731">
                  <c:v>41460.083333333336</c:v>
                </c:pt>
                <c:pt idx="30732">
                  <c:v>41460.125</c:v>
                </c:pt>
                <c:pt idx="30733">
                  <c:v>41460.166666666664</c:v>
                </c:pt>
                <c:pt idx="30734">
                  <c:v>41460.208333333336</c:v>
                </c:pt>
                <c:pt idx="30735">
                  <c:v>41460.25</c:v>
                </c:pt>
                <c:pt idx="30736">
                  <c:v>41460.291666666664</c:v>
                </c:pt>
                <c:pt idx="30737">
                  <c:v>41460.333333333336</c:v>
                </c:pt>
                <c:pt idx="30738">
                  <c:v>41460.375</c:v>
                </c:pt>
                <c:pt idx="30739">
                  <c:v>41460.416666666664</c:v>
                </c:pt>
                <c:pt idx="30740">
                  <c:v>41460.458333333336</c:v>
                </c:pt>
                <c:pt idx="30741">
                  <c:v>41460.5</c:v>
                </c:pt>
                <c:pt idx="30742">
                  <c:v>41460.541666666664</c:v>
                </c:pt>
                <c:pt idx="30743">
                  <c:v>41460.583333333336</c:v>
                </c:pt>
                <c:pt idx="30744">
                  <c:v>41460.625</c:v>
                </c:pt>
                <c:pt idx="30745">
                  <c:v>41460.666666666664</c:v>
                </c:pt>
                <c:pt idx="30746">
                  <c:v>41460.708333333336</c:v>
                </c:pt>
                <c:pt idx="30747">
                  <c:v>41460.75</c:v>
                </c:pt>
                <c:pt idx="30748">
                  <c:v>41460.791666666664</c:v>
                </c:pt>
                <c:pt idx="30749">
                  <c:v>41460.833333333336</c:v>
                </c:pt>
                <c:pt idx="30750">
                  <c:v>41460.875</c:v>
                </c:pt>
                <c:pt idx="30751">
                  <c:v>41460.916666666664</c:v>
                </c:pt>
                <c:pt idx="30752">
                  <c:v>41460.958333333336</c:v>
                </c:pt>
                <c:pt idx="30753">
                  <c:v>41461</c:v>
                </c:pt>
                <c:pt idx="30754">
                  <c:v>41461.041666666664</c:v>
                </c:pt>
                <c:pt idx="30755">
                  <c:v>41461.083333333336</c:v>
                </c:pt>
                <c:pt idx="30756">
                  <c:v>41461.125</c:v>
                </c:pt>
                <c:pt idx="30757">
                  <c:v>41461.166666666664</c:v>
                </c:pt>
                <c:pt idx="30758">
                  <c:v>41461.208333333336</c:v>
                </c:pt>
                <c:pt idx="30759">
                  <c:v>41461.25</c:v>
                </c:pt>
                <c:pt idx="30760">
                  <c:v>41461.291666666664</c:v>
                </c:pt>
                <c:pt idx="30761">
                  <c:v>41461.333333333336</c:v>
                </c:pt>
                <c:pt idx="30762">
                  <c:v>41461.375</c:v>
                </c:pt>
                <c:pt idx="30763">
                  <c:v>41461.416666666664</c:v>
                </c:pt>
                <c:pt idx="30764">
                  <c:v>41461.458333333336</c:v>
                </c:pt>
                <c:pt idx="30765">
                  <c:v>41461.5</c:v>
                </c:pt>
                <c:pt idx="30766">
                  <c:v>41461.541666666664</c:v>
                </c:pt>
                <c:pt idx="30767">
                  <c:v>41461.583333333336</c:v>
                </c:pt>
                <c:pt idx="30768">
                  <c:v>41461.625</c:v>
                </c:pt>
                <c:pt idx="30769">
                  <c:v>41461.666666666664</c:v>
                </c:pt>
                <c:pt idx="30770">
                  <c:v>41461.708333333336</c:v>
                </c:pt>
                <c:pt idx="30771">
                  <c:v>41461.75</c:v>
                </c:pt>
                <c:pt idx="30772">
                  <c:v>41461.791666666664</c:v>
                </c:pt>
                <c:pt idx="30773">
                  <c:v>41461.833333333336</c:v>
                </c:pt>
                <c:pt idx="30774">
                  <c:v>41461.875</c:v>
                </c:pt>
                <c:pt idx="30775">
                  <c:v>41461.916666666664</c:v>
                </c:pt>
                <c:pt idx="30776">
                  <c:v>41461.958333333336</c:v>
                </c:pt>
                <c:pt idx="30777">
                  <c:v>41462</c:v>
                </c:pt>
                <c:pt idx="30778">
                  <c:v>41462.041666666664</c:v>
                </c:pt>
                <c:pt idx="30779">
                  <c:v>41462.083333333336</c:v>
                </c:pt>
                <c:pt idx="30780">
                  <c:v>41462.125</c:v>
                </c:pt>
                <c:pt idx="30781">
                  <c:v>41462.166666666664</c:v>
                </c:pt>
                <c:pt idx="30782">
                  <c:v>41462.208333333336</c:v>
                </c:pt>
                <c:pt idx="30783">
                  <c:v>41462.25</c:v>
                </c:pt>
                <c:pt idx="30784">
                  <c:v>41462.291666666664</c:v>
                </c:pt>
                <c:pt idx="30785">
                  <c:v>41462.333333333336</c:v>
                </c:pt>
                <c:pt idx="30786">
                  <c:v>41462.375</c:v>
                </c:pt>
                <c:pt idx="30787">
                  <c:v>41462.416666666664</c:v>
                </c:pt>
                <c:pt idx="30788">
                  <c:v>41462.458333333336</c:v>
                </c:pt>
                <c:pt idx="30789">
                  <c:v>41462.5</c:v>
                </c:pt>
                <c:pt idx="30790">
                  <c:v>41462.541666666664</c:v>
                </c:pt>
                <c:pt idx="30791">
                  <c:v>41462.583333333336</c:v>
                </c:pt>
                <c:pt idx="30792">
                  <c:v>41462.625</c:v>
                </c:pt>
                <c:pt idx="30793">
                  <c:v>41462.666666666664</c:v>
                </c:pt>
                <c:pt idx="30794">
                  <c:v>41462.708333333336</c:v>
                </c:pt>
                <c:pt idx="30795">
                  <c:v>41462.75</c:v>
                </c:pt>
                <c:pt idx="30796">
                  <c:v>41462.791666666664</c:v>
                </c:pt>
                <c:pt idx="30797">
                  <c:v>41462.833333333336</c:v>
                </c:pt>
                <c:pt idx="30798">
                  <c:v>41462.875</c:v>
                </c:pt>
                <c:pt idx="30799">
                  <c:v>41462.916666666664</c:v>
                </c:pt>
                <c:pt idx="30800">
                  <c:v>41462.958333333336</c:v>
                </c:pt>
                <c:pt idx="30801">
                  <c:v>41463</c:v>
                </c:pt>
                <c:pt idx="30802">
                  <c:v>41463.041666666664</c:v>
                </c:pt>
                <c:pt idx="30803">
                  <c:v>41463.083333333336</c:v>
                </c:pt>
                <c:pt idx="30804">
                  <c:v>41463.125</c:v>
                </c:pt>
                <c:pt idx="30805">
                  <c:v>41463.166666666664</c:v>
                </c:pt>
                <c:pt idx="30806">
                  <c:v>41463.208333333336</c:v>
                </c:pt>
                <c:pt idx="30807">
                  <c:v>41463.25</c:v>
                </c:pt>
                <c:pt idx="30808">
                  <c:v>41463.291666666664</c:v>
                </c:pt>
                <c:pt idx="30809">
                  <c:v>41463.333333333336</c:v>
                </c:pt>
                <c:pt idx="30810">
                  <c:v>41463.375</c:v>
                </c:pt>
                <c:pt idx="30811">
                  <c:v>41463.416666666664</c:v>
                </c:pt>
                <c:pt idx="30812">
                  <c:v>41463.458333333336</c:v>
                </c:pt>
                <c:pt idx="30813">
                  <c:v>41463.5</c:v>
                </c:pt>
                <c:pt idx="30814">
                  <c:v>41463.541666666664</c:v>
                </c:pt>
                <c:pt idx="30815">
                  <c:v>41463.583333333336</c:v>
                </c:pt>
                <c:pt idx="30816">
                  <c:v>41463.625</c:v>
                </c:pt>
                <c:pt idx="30817">
                  <c:v>41463.666666666664</c:v>
                </c:pt>
                <c:pt idx="30818">
                  <c:v>41463.708333333336</c:v>
                </c:pt>
                <c:pt idx="30819">
                  <c:v>41463.75</c:v>
                </c:pt>
                <c:pt idx="30820">
                  <c:v>41463.791666666664</c:v>
                </c:pt>
                <c:pt idx="30821">
                  <c:v>41463.833333333336</c:v>
                </c:pt>
                <c:pt idx="30822">
                  <c:v>41463.875</c:v>
                </c:pt>
                <c:pt idx="30823">
                  <c:v>41463.916666666664</c:v>
                </c:pt>
                <c:pt idx="30824">
                  <c:v>41463.958333333336</c:v>
                </c:pt>
                <c:pt idx="30825">
                  <c:v>41464</c:v>
                </c:pt>
                <c:pt idx="30826">
                  <c:v>41464.041666666664</c:v>
                </c:pt>
                <c:pt idx="30827">
                  <c:v>41464.083333333336</c:v>
                </c:pt>
                <c:pt idx="30828">
                  <c:v>41464.125</c:v>
                </c:pt>
                <c:pt idx="30829">
                  <c:v>41464.166666666664</c:v>
                </c:pt>
                <c:pt idx="30830">
                  <c:v>41464.208333333336</c:v>
                </c:pt>
                <c:pt idx="30831">
                  <c:v>41464.25</c:v>
                </c:pt>
                <c:pt idx="30832">
                  <c:v>41464.291666666664</c:v>
                </c:pt>
                <c:pt idx="30833">
                  <c:v>41464.333333333336</c:v>
                </c:pt>
                <c:pt idx="30834">
                  <c:v>41464.375</c:v>
                </c:pt>
                <c:pt idx="30835">
                  <c:v>41464.416666666664</c:v>
                </c:pt>
                <c:pt idx="30836">
                  <c:v>41464.458333333336</c:v>
                </c:pt>
                <c:pt idx="30837">
                  <c:v>41464.5</c:v>
                </c:pt>
                <c:pt idx="30838">
                  <c:v>41464.541666666664</c:v>
                </c:pt>
                <c:pt idx="30839">
                  <c:v>41464.583333333336</c:v>
                </c:pt>
                <c:pt idx="30840">
                  <c:v>41464.625</c:v>
                </c:pt>
                <c:pt idx="30841">
                  <c:v>41464.666666666664</c:v>
                </c:pt>
                <c:pt idx="30842">
                  <c:v>41464.708333333336</c:v>
                </c:pt>
                <c:pt idx="30843">
                  <c:v>41464.75</c:v>
                </c:pt>
                <c:pt idx="30844">
                  <c:v>41464.791666666664</c:v>
                </c:pt>
                <c:pt idx="30845">
                  <c:v>41464.833333333336</c:v>
                </c:pt>
                <c:pt idx="30846">
                  <c:v>41464.875</c:v>
                </c:pt>
                <c:pt idx="30847">
                  <c:v>41464.916666666664</c:v>
                </c:pt>
                <c:pt idx="30848">
                  <c:v>41464.958333333336</c:v>
                </c:pt>
                <c:pt idx="30849">
                  <c:v>41465</c:v>
                </c:pt>
                <c:pt idx="30850">
                  <c:v>41465.041666666664</c:v>
                </c:pt>
                <c:pt idx="30851">
                  <c:v>41465.083333333336</c:v>
                </c:pt>
                <c:pt idx="30852">
                  <c:v>41465.125</c:v>
                </c:pt>
                <c:pt idx="30853">
                  <c:v>41465.166666666664</c:v>
                </c:pt>
                <c:pt idx="30854">
                  <c:v>41465.208333333336</c:v>
                </c:pt>
                <c:pt idx="30855">
                  <c:v>41465.25</c:v>
                </c:pt>
                <c:pt idx="30856">
                  <c:v>41465.291666666664</c:v>
                </c:pt>
                <c:pt idx="30857">
                  <c:v>41465.333333333336</c:v>
                </c:pt>
                <c:pt idx="30858">
                  <c:v>41465.375</c:v>
                </c:pt>
                <c:pt idx="30859">
                  <c:v>41465.416666666664</c:v>
                </c:pt>
                <c:pt idx="30860">
                  <c:v>41465.458333333336</c:v>
                </c:pt>
                <c:pt idx="30861">
                  <c:v>41465.5</c:v>
                </c:pt>
                <c:pt idx="30862">
                  <c:v>41465.541666666664</c:v>
                </c:pt>
                <c:pt idx="30863">
                  <c:v>41465.583333333336</c:v>
                </c:pt>
                <c:pt idx="30864">
                  <c:v>41465.625</c:v>
                </c:pt>
                <c:pt idx="30865">
                  <c:v>41465.666666666664</c:v>
                </c:pt>
                <c:pt idx="30866">
                  <c:v>41465.708333333336</c:v>
                </c:pt>
                <c:pt idx="30867">
                  <c:v>41465.75</c:v>
                </c:pt>
                <c:pt idx="30868">
                  <c:v>41465.791666666664</c:v>
                </c:pt>
                <c:pt idx="30869">
                  <c:v>41465.833333333336</c:v>
                </c:pt>
                <c:pt idx="30870">
                  <c:v>41465.875</c:v>
                </c:pt>
                <c:pt idx="30871">
                  <c:v>41465.916666666664</c:v>
                </c:pt>
                <c:pt idx="30872">
                  <c:v>41465.958333333336</c:v>
                </c:pt>
                <c:pt idx="30873">
                  <c:v>41466</c:v>
                </c:pt>
                <c:pt idx="30874">
                  <c:v>41466.041666666664</c:v>
                </c:pt>
                <c:pt idx="30875">
                  <c:v>41466.083333333336</c:v>
                </c:pt>
                <c:pt idx="30876">
                  <c:v>41466.125</c:v>
                </c:pt>
                <c:pt idx="30877">
                  <c:v>41466.166666666664</c:v>
                </c:pt>
                <c:pt idx="30878">
                  <c:v>41466.208333333336</c:v>
                </c:pt>
                <c:pt idx="30879">
                  <c:v>41466.25</c:v>
                </c:pt>
                <c:pt idx="30880">
                  <c:v>41466.291666666664</c:v>
                </c:pt>
                <c:pt idx="30881">
                  <c:v>41466.333333333336</c:v>
                </c:pt>
                <c:pt idx="30882">
                  <c:v>41466.375</c:v>
                </c:pt>
                <c:pt idx="30883">
                  <c:v>41466.416666666664</c:v>
                </c:pt>
                <c:pt idx="30884">
                  <c:v>41466.458333333336</c:v>
                </c:pt>
                <c:pt idx="30885">
                  <c:v>41466.5</c:v>
                </c:pt>
                <c:pt idx="30886">
                  <c:v>41466.541666666664</c:v>
                </c:pt>
                <c:pt idx="30887">
                  <c:v>41466.583333333336</c:v>
                </c:pt>
                <c:pt idx="30888">
                  <c:v>41466.625</c:v>
                </c:pt>
                <c:pt idx="30889">
                  <c:v>41466.666666666664</c:v>
                </c:pt>
                <c:pt idx="30890">
                  <c:v>41466.708333333336</c:v>
                </c:pt>
                <c:pt idx="30891">
                  <c:v>41466.75</c:v>
                </c:pt>
                <c:pt idx="30892">
                  <c:v>41466.791666666664</c:v>
                </c:pt>
                <c:pt idx="30893">
                  <c:v>41466.833333333336</c:v>
                </c:pt>
                <c:pt idx="30894">
                  <c:v>41466.875</c:v>
                </c:pt>
                <c:pt idx="30895">
                  <c:v>41466.916666666664</c:v>
                </c:pt>
                <c:pt idx="30896">
                  <c:v>41466.958333333336</c:v>
                </c:pt>
                <c:pt idx="30897">
                  <c:v>41467</c:v>
                </c:pt>
                <c:pt idx="30898">
                  <c:v>41467.041666666664</c:v>
                </c:pt>
                <c:pt idx="30899">
                  <c:v>41467.083333333336</c:v>
                </c:pt>
                <c:pt idx="30900">
                  <c:v>41467.125</c:v>
                </c:pt>
                <c:pt idx="30901">
                  <c:v>41467.166666666664</c:v>
                </c:pt>
                <c:pt idx="30902">
                  <c:v>41467.208333333336</c:v>
                </c:pt>
                <c:pt idx="30903">
                  <c:v>41467.25</c:v>
                </c:pt>
                <c:pt idx="30904">
                  <c:v>41467.291666666664</c:v>
                </c:pt>
                <c:pt idx="30905">
                  <c:v>41467.333333333336</c:v>
                </c:pt>
                <c:pt idx="30906">
                  <c:v>41467.375</c:v>
                </c:pt>
                <c:pt idx="30907">
                  <c:v>41467.416666666664</c:v>
                </c:pt>
                <c:pt idx="30908">
                  <c:v>41467.458333333336</c:v>
                </c:pt>
                <c:pt idx="30909">
                  <c:v>41467.5</c:v>
                </c:pt>
                <c:pt idx="30910">
                  <c:v>41467.541666666664</c:v>
                </c:pt>
                <c:pt idx="30911">
                  <c:v>41467.583333333336</c:v>
                </c:pt>
                <c:pt idx="30912">
                  <c:v>41467.625</c:v>
                </c:pt>
                <c:pt idx="30913">
                  <c:v>41467.666666666664</c:v>
                </c:pt>
                <c:pt idx="30914">
                  <c:v>41467.708333333336</c:v>
                </c:pt>
                <c:pt idx="30915">
                  <c:v>41467.75</c:v>
                </c:pt>
                <c:pt idx="30916">
                  <c:v>41467.791666666664</c:v>
                </c:pt>
                <c:pt idx="30917">
                  <c:v>41467.833333333336</c:v>
                </c:pt>
                <c:pt idx="30918">
                  <c:v>41467.875</c:v>
                </c:pt>
                <c:pt idx="30919">
                  <c:v>41467.916666666664</c:v>
                </c:pt>
                <c:pt idx="30920">
                  <c:v>41467.958333333336</c:v>
                </c:pt>
                <c:pt idx="30921">
                  <c:v>41468</c:v>
                </c:pt>
                <c:pt idx="30922">
                  <c:v>41468.041666666664</c:v>
                </c:pt>
                <c:pt idx="30923">
                  <c:v>41468.083333333336</c:v>
                </c:pt>
                <c:pt idx="30924">
                  <c:v>41468.125</c:v>
                </c:pt>
                <c:pt idx="30925">
                  <c:v>41468.166666666664</c:v>
                </c:pt>
                <c:pt idx="30926">
                  <c:v>41468.208333333336</c:v>
                </c:pt>
                <c:pt idx="30927">
                  <c:v>41468.25</c:v>
                </c:pt>
                <c:pt idx="30928">
                  <c:v>41468.291666666664</c:v>
                </c:pt>
                <c:pt idx="30929">
                  <c:v>41468.333333333336</c:v>
                </c:pt>
                <c:pt idx="30930">
                  <c:v>41468.375</c:v>
                </c:pt>
                <c:pt idx="30931">
                  <c:v>41468.416666666664</c:v>
                </c:pt>
                <c:pt idx="30932">
                  <c:v>41468.458333333336</c:v>
                </c:pt>
                <c:pt idx="30933">
                  <c:v>41468.5</c:v>
                </c:pt>
                <c:pt idx="30934">
                  <c:v>41468.541666666664</c:v>
                </c:pt>
                <c:pt idx="30935">
                  <c:v>41468.583333333336</c:v>
                </c:pt>
                <c:pt idx="30936">
                  <c:v>41468.625</c:v>
                </c:pt>
                <c:pt idx="30937">
                  <c:v>41468.666666666664</c:v>
                </c:pt>
                <c:pt idx="30938">
                  <c:v>41468.708333333336</c:v>
                </c:pt>
                <c:pt idx="30939">
                  <c:v>41468.75</c:v>
                </c:pt>
                <c:pt idx="30940">
                  <c:v>41468.791666666664</c:v>
                </c:pt>
                <c:pt idx="30941">
                  <c:v>41468.833333333336</c:v>
                </c:pt>
                <c:pt idx="30942">
                  <c:v>41468.875</c:v>
                </c:pt>
                <c:pt idx="30943">
                  <c:v>41468.916666666664</c:v>
                </c:pt>
                <c:pt idx="30944">
                  <c:v>41468.958333333336</c:v>
                </c:pt>
                <c:pt idx="30945">
                  <c:v>41469</c:v>
                </c:pt>
                <c:pt idx="30946">
                  <c:v>41469.041666666664</c:v>
                </c:pt>
                <c:pt idx="30947">
                  <c:v>41469.083333333336</c:v>
                </c:pt>
                <c:pt idx="30948">
                  <c:v>41469.125</c:v>
                </c:pt>
                <c:pt idx="30949">
                  <c:v>41469.166666666664</c:v>
                </c:pt>
                <c:pt idx="30950">
                  <c:v>41469.208333333336</c:v>
                </c:pt>
                <c:pt idx="30951">
                  <c:v>41469.25</c:v>
                </c:pt>
                <c:pt idx="30952">
                  <c:v>41469.291666666664</c:v>
                </c:pt>
                <c:pt idx="30953">
                  <c:v>41469.333333333336</c:v>
                </c:pt>
                <c:pt idx="30954">
                  <c:v>41469.375</c:v>
                </c:pt>
                <c:pt idx="30955">
                  <c:v>41469.416666666664</c:v>
                </c:pt>
                <c:pt idx="30956">
                  <c:v>41469.458333333336</c:v>
                </c:pt>
                <c:pt idx="30957">
                  <c:v>41469.5</c:v>
                </c:pt>
                <c:pt idx="30958">
                  <c:v>41469.541666666664</c:v>
                </c:pt>
                <c:pt idx="30959">
                  <c:v>41469.583333333336</c:v>
                </c:pt>
                <c:pt idx="30960">
                  <c:v>41469.625</c:v>
                </c:pt>
                <c:pt idx="30961">
                  <c:v>41469.666666666664</c:v>
                </c:pt>
                <c:pt idx="30962">
                  <c:v>41469.708333333336</c:v>
                </c:pt>
                <c:pt idx="30963">
                  <c:v>41469.75</c:v>
                </c:pt>
                <c:pt idx="30964">
                  <c:v>41469.791666666664</c:v>
                </c:pt>
                <c:pt idx="30965">
                  <c:v>41469.833333333336</c:v>
                </c:pt>
                <c:pt idx="30966">
                  <c:v>41469.875</c:v>
                </c:pt>
                <c:pt idx="30967">
                  <c:v>41469.916666666664</c:v>
                </c:pt>
                <c:pt idx="30968">
                  <c:v>41469.958333333336</c:v>
                </c:pt>
                <c:pt idx="30969">
                  <c:v>41470</c:v>
                </c:pt>
                <c:pt idx="30970">
                  <c:v>41470.041666666664</c:v>
                </c:pt>
                <c:pt idx="30971">
                  <c:v>41470.083333333336</c:v>
                </c:pt>
                <c:pt idx="30972">
                  <c:v>41470.125</c:v>
                </c:pt>
                <c:pt idx="30973">
                  <c:v>41470.166666666664</c:v>
                </c:pt>
                <c:pt idx="30974">
                  <c:v>41470.208333333336</c:v>
                </c:pt>
                <c:pt idx="30975">
                  <c:v>41470.25</c:v>
                </c:pt>
                <c:pt idx="30976">
                  <c:v>41470.291666666664</c:v>
                </c:pt>
                <c:pt idx="30977">
                  <c:v>41470.333333333336</c:v>
                </c:pt>
                <c:pt idx="30978">
                  <c:v>41470.375</c:v>
                </c:pt>
                <c:pt idx="30979">
                  <c:v>41470.416666666664</c:v>
                </c:pt>
                <c:pt idx="30980">
                  <c:v>41470.458333333336</c:v>
                </c:pt>
                <c:pt idx="30981">
                  <c:v>41470.5</c:v>
                </c:pt>
                <c:pt idx="30982">
                  <c:v>41470.541666666664</c:v>
                </c:pt>
                <c:pt idx="30983">
                  <c:v>41470.583333333336</c:v>
                </c:pt>
                <c:pt idx="30984">
                  <c:v>41470.625</c:v>
                </c:pt>
                <c:pt idx="30985">
                  <c:v>41470.666666666664</c:v>
                </c:pt>
                <c:pt idx="30986">
                  <c:v>41470.708333333336</c:v>
                </c:pt>
                <c:pt idx="30987">
                  <c:v>41470.75</c:v>
                </c:pt>
                <c:pt idx="30988">
                  <c:v>41470.791666666664</c:v>
                </c:pt>
                <c:pt idx="30989">
                  <c:v>41470.833333333336</c:v>
                </c:pt>
                <c:pt idx="30990">
                  <c:v>41470.875</c:v>
                </c:pt>
                <c:pt idx="30991">
                  <c:v>41470.916666666664</c:v>
                </c:pt>
                <c:pt idx="30992">
                  <c:v>41470.958333333336</c:v>
                </c:pt>
                <c:pt idx="30993">
                  <c:v>41471</c:v>
                </c:pt>
                <c:pt idx="30994">
                  <c:v>41471.041666666664</c:v>
                </c:pt>
                <c:pt idx="30995">
                  <c:v>41471.083333333336</c:v>
                </c:pt>
                <c:pt idx="30996">
                  <c:v>41471.125</c:v>
                </c:pt>
                <c:pt idx="30997">
                  <c:v>41471.166666666664</c:v>
                </c:pt>
                <c:pt idx="30998">
                  <c:v>41471.208333333336</c:v>
                </c:pt>
                <c:pt idx="30999">
                  <c:v>41471.25</c:v>
                </c:pt>
                <c:pt idx="31000">
                  <c:v>41471.291666666664</c:v>
                </c:pt>
                <c:pt idx="31001">
                  <c:v>41471.333333333336</c:v>
                </c:pt>
                <c:pt idx="31002">
                  <c:v>41471.375</c:v>
                </c:pt>
                <c:pt idx="31003">
                  <c:v>41471.416666666664</c:v>
                </c:pt>
                <c:pt idx="31004">
                  <c:v>41471.458333333336</c:v>
                </c:pt>
                <c:pt idx="31005">
                  <c:v>41471.5</c:v>
                </c:pt>
                <c:pt idx="31006">
                  <c:v>41471.541666666664</c:v>
                </c:pt>
                <c:pt idx="31007">
                  <c:v>41471.583333333336</c:v>
                </c:pt>
                <c:pt idx="31008">
                  <c:v>41471.625</c:v>
                </c:pt>
                <c:pt idx="31009">
                  <c:v>41471.666666666664</c:v>
                </c:pt>
                <c:pt idx="31010">
                  <c:v>41471.708333333336</c:v>
                </c:pt>
                <c:pt idx="31011">
                  <c:v>41471.75</c:v>
                </c:pt>
                <c:pt idx="31012">
                  <c:v>41471.791666666664</c:v>
                </c:pt>
                <c:pt idx="31013">
                  <c:v>41471.833333333336</c:v>
                </c:pt>
                <c:pt idx="31014">
                  <c:v>41471.875</c:v>
                </c:pt>
                <c:pt idx="31015">
                  <c:v>41471.916666666664</c:v>
                </c:pt>
                <c:pt idx="31016">
                  <c:v>41471.958333333336</c:v>
                </c:pt>
                <c:pt idx="31017">
                  <c:v>41472</c:v>
                </c:pt>
                <c:pt idx="31018">
                  <c:v>41472.041666666664</c:v>
                </c:pt>
                <c:pt idx="31019">
                  <c:v>41472.083333333336</c:v>
                </c:pt>
                <c:pt idx="31020">
                  <c:v>41472.125</c:v>
                </c:pt>
                <c:pt idx="31021">
                  <c:v>41472.166666666664</c:v>
                </c:pt>
                <c:pt idx="31022">
                  <c:v>41472.208333333336</c:v>
                </c:pt>
                <c:pt idx="31023">
                  <c:v>41472.25</c:v>
                </c:pt>
                <c:pt idx="31024">
                  <c:v>41472.291666666664</c:v>
                </c:pt>
                <c:pt idx="31025">
                  <c:v>41472.333333333336</c:v>
                </c:pt>
                <c:pt idx="31026">
                  <c:v>41472.375</c:v>
                </c:pt>
                <c:pt idx="31027">
                  <c:v>41472.416666666664</c:v>
                </c:pt>
                <c:pt idx="31028">
                  <c:v>41472.458333333336</c:v>
                </c:pt>
                <c:pt idx="31029">
                  <c:v>41472.5</c:v>
                </c:pt>
                <c:pt idx="31030">
                  <c:v>41472.541666666664</c:v>
                </c:pt>
                <c:pt idx="31031">
                  <c:v>41472.583333333336</c:v>
                </c:pt>
                <c:pt idx="31032">
                  <c:v>41472.625</c:v>
                </c:pt>
                <c:pt idx="31033">
                  <c:v>41472.666666666664</c:v>
                </c:pt>
                <c:pt idx="31034">
                  <c:v>41472.708333333336</c:v>
                </c:pt>
                <c:pt idx="31035">
                  <c:v>41472.75</c:v>
                </c:pt>
                <c:pt idx="31036">
                  <c:v>41472.791666666664</c:v>
                </c:pt>
                <c:pt idx="31037">
                  <c:v>41472.833333333336</c:v>
                </c:pt>
                <c:pt idx="31038">
                  <c:v>41472.875</c:v>
                </c:pt>
                <c:pt idx="31039">
                  <c:v>41472.916666666664</c:v>
                </c:pt>
                <c:pt idx="31040">
                  <c:v>41472.958333333336</c:v>
                </c:pt>
                <c:pt idx="31041">
                  <c:v>41473</c:v>
                </c:pt>
                <c:pt idx="31042">
                  <c:v>41473.041666666664</c:v>
                </c:pt>
                <c:pt idx="31043">
                  <c:v>41473.083333333336</c:v>
                </c:pt>
                <c:pt idx="31044">
                  <c:v>41473.125</c:v>
                </c:pt>
                <c:pt idx="31045">
                  <c:v>41473.166666666664</c:v>
                </c:pt>
                <c:pt idx="31046">
                  <c:v>41473.208333333336</c:v>
                </c:pt>
                <c:pt idx="31047">
                  <c:v>41473.25</c:v>
                </c:pt>
                <c:pt idx="31048">
                  <c:v>41473.291666666664</c:v>
                </c:pt>
                <c:pt idx="31049">
                  <c:v>41473.333333333336</c:v>
                </c:pt>
                <c:pt idx="31050">
                  <c:v>41473.375</c:v>
                </c:pt>
                <c:pt idx="31051">
                  <c:v>41473.416666666664</c:v>
                </c:pt>
                <c:pt idx="31052">
                  <c:v>41473.458333333336</c:v>
                </c:pt>
                <c:pt idx="31053">
                  <c:v>41473.5</c:v>
                </c:pt>
                <c:pt idx="31054">
                  <c:v>41473.541666666664</c:v>
                </c:pt>
                <c:pt idx="31055">
                  <c:v>41473.583333333336</c:v>
                </c:pt>
                <c:pt idx="31056">
                  <c:v>41473.625</c:v>
                </c:pt>
                <c:pt idx="31057">
                  <c:v>41473.666666666664</c:v>
                </c:pt>
                <c:pt idx="31058">
                  <c:v>41473.708333333336</c:v>
                </c:pt>
                <c:pt idx="31059">
                  <c:v>41473.75</c:v>
                </c:pt>
                <c:pt idx="31060">
                  <c:v>41473.791666666664</c:v>
                </c:pt>
                <c:pt idx="31061">
                  <c:v>41473.833333333336</c:v>
                </c:pt>
                <c:pt idx="31062">
                  <c:v>41473.875</c:v>
                </c:pt>
                <c:pt idx="31063">
                  <c:v>41473.916666666664</c:v>
                </c:pt>
                <c:pt idx="31064">
                  <c:v>41473.958333333336</c:v>
                </c:pt>
                <c:pt idx="31065">
                  <c:v>41474</c:v>
                </c:pt>
                <c:pt idx="31066">
                  <c:v>41474.041666666664</c:v>
                </c:pt>
                <c:pt idx="31067">
                  <c:v>41474.083333333336</c:v>
                </c:pt>
                <c:pt idx="31068">
                  <c:v>41474.125</c:v>
                </c:pt>
                <c:pt idx="31069">
                  <c:v>41474.166666666664</c:v>
                </c:pt>
                <c:pt idx="31070">
                  <c:v>41474.208333333336</c:v>
                </c:pt>
                <c:pt idx="31071">
                  <c:v>41474.25</c:v>
                </c:pt>
                <c:pt idx="31072">
                  <c:v>41474.291666666664</c:v>
                </c:pt>
                <c:pt idx="31073">
                  <c:v>41474.333333333336</c:v>
                </c:pt>
                <c:pt idx="31074">
                  <c:v>41474.375</c:v>
                </c:pt>
                <c:pt idx="31075">
                  <c:v>41474.416666666664</c:v>
                </c:pt>
                <c:pt idx="31076">
                  <c:v>41474.458333333336</c:v>
                </c:pt>
                <c:pt idx="31077">
                  <c:v>41474.5</c:v>
                </c:pt>
                <c:pt idx="31078">
                  <c:v>41474.541666666664</c:v>
                </c:pt>
                <c:pt idx="31079">
                  <c:v>41474.583333333336</c:v>
                </c:pt>
                <c:pt idx="31080">
                  <c:v>41474.625</c:v>
                </c:pt>
                <c:pt idx="31081">
                  <c:v>41474.666666666664</c:v>
                </c:pt>
                <c:pt idx="31082">
                  <c:v>41474.708333333336</c:v>
                </c:pt>
                <c:pt idx="31083">
                  <c:v>41474.75</c:v>
                </c:pt>
                <c:pt idx="31084">
                  <c:v>41474.791666666664</c:v>
                </c:pt>
                <c:pt idx="31085">
                  <c:v>41474.833333333336</c:v>
                </c:pt>
                <c:pt idx="31086">
                  <c:v>41474.875</c:v>
                </c:pt>
                <c:pt idx="31087">
                  <c:v>41474.916666666664</c:v>
                </c:pt>
                <c:pt idx="31088">
                  <c:v>41474.958333333336</c:v>
                </c:pt>
                <c:pt idx="31089">
                  <c:v>41475</c:v>
                </c:pt>
                <c:pt idx="31090">
                  <c:v>41475.041666666664</c:v>
                </c:pt>
                <c:pt idx="31091">
                  <c:v>41475.083333333336</c:v>
                </c:pt>
                <c:pt idx="31092">
                  <c:v>41475.125</c:v>
                </c:pt>
                <c:pt idx="31093">
                  <c:v>41475.166666666664</c:v>
                </c:pt>
                <c:pt idx="31094">
                  <c:v>41475.208333333336</c:v>
                </c:pt>
                <c:pt idx="31095">
                  <c:v>41475.25</c:v>
                </c:pt>
                <c:pt idx="31096">
                  <c:v>41475.291666666664</c:v>
                </c:pt>
                <c:pt idx="31097">
                  <c:v>41475.333333333336</c:v>
                </c:pt>
                <c:pt idx="31098">
                  <c:v>41475.375</c:v>
                </c:pt>
                <c:pt idx="31099">
                  <c:v>41475.416666666664</c:v>
                </c:pt>
                <c:pt idx="31100">
                  <c:v>41475.458333333336</c:v>
                </c:pt>
                <c:pt idx="31101">
                  <c:v>41475.5</c:v>
                </c:pt>
                <c:pt idx="31102">
                  <c:v>41475.541666666664</c:v>
                </c:pt>
                <c:pt idx="31103">
                  <c:v>41475.583333333336</c:v>
                </c:pt>
                <c:pt idx="31104">
                  <c:v>41475.625</c:v>
                </c:pt>
                <c:pt idx="31105">
                  <c:v>41475.666666666664</c:v>
                </c:pt>
                <c:pt idx="31106">
                  <c:v>41475.708333333336</c:v>
                </c:pt>
                <c:pt idx="31107">
                  <c:v>41475.75</c:v>
                </c:pt>
                <c:pt idx="31108">
                  <c:v>41475.791666666664</c:v>
                </c:pt>
                <c:pt idx="31109">
                  <c:v>41475.833333333336</c:v>
                </c:pt>
                <c:pt idx="31110">
                  <c:v>41475.875</c:v>
                </c:pt>
                <c:pt idx="31111">
                  <c:v>41475.916666666664</c:v>
                </c:pt>
                <c:pt idx="31112">
                  <c:v>41475.958333333336</c:v>
                </c:pt>
                <c:pt idx="31113">
                  <c:v>41476</c:v>
                </c:pt>
                <c:pt idx="31114">
                  <c:v>41476.041666666664</c:v>
                </c:pt>
                <c:pt idx="31115">
                  <c:v>41476.083333333336</c:v>
                </c:pt>
                <c:pt idx="31116">
                  <c:v>41476.125</c:v>
                </c:pt>
                <c:pt idx="31117">
                  <c:v>41476.166666666664</c:v>
                </c:pt>
                <c:pt idx="31118">
                  <c:v>41476.208333333336</c:v>
                </c:pt>
                <c:pt idx="31119">
                  <c:v>41476.25</c:v>
                </c:pt>
                <c:pt idx="31120">
                  <c:v>41476.291666666664</c:v>
                </c:pt>
                <c:pt idx="31121">
                  <c:v>41476.333333333336</c:v>
                </c:pt>
                <c:pt idx="31122">
                  <c:v>41476.375</c:v>
                </c:pt>
                <c:pt idx="31123">
                  <c:v>41476.416666666664</c:v>
                </c:pt>
                <c:pt idx="31124">
                  <c:v>41476.458333333336</c:v>
                </c:pt>
                <c:pt idx="31125">
                  <c:v>41476.5</c:v>
                </c:pt>
                <c:pt idx="31126">
                  <c:v>41476.541666666664</c:v>
                </c:pt>
                <c:pt idx="31127">
                  <c:v>41476.583333333336</c:v>
                </c:pt>
                <c:pt idx="31128">
                  <c:v>41476.625</c:v>
                </c:pt>
                <c:pt idx="31129">
                  <c:v>41476.666666666664</c:v>
                </c:pt>
                <c:pt idx="31130">
                  <c:v>41476.708333333336</c:v>
                </c:pt>
                <c:pt idx="31131">
                  <c:v>41476.75</c:v>
                </c:pt>
                <c:pt idx="31132">
                  <c:v>41476.791666666664</c:v>
                </c:pt>
                <c:pt idx="31133">
                  <c:v>41476.833333333336</c:v>
                </c:pt>
                <c:pt idx="31134">
                  <c:v>41476.875</c:v>
                </c:pt>
                <c:pt idx="31135">
                  <c:v>41476.916666666664</c:v>
                </c:pt>
                <c:pt idx="31136">
                  <c:v>41476.958333333336</c:v>
                </c:pt>
                <c:pt idx="31137">
                  <c:v>41477</c:v>
                </c:pt>
                <c:pt idx="31138">
                  <c:v>41477.041666666664</c:v>
                </c:pt>
                <c:pt idx="31139">
                  <c:v>41477.083333333336</c:v>
                </c:pt>
                <c:pt idx="31140">
                  <c:v>41477.125</c:v>
                </c:pt>
                <c:pt idx="31141">
                  <c:v>41477.166666666664</c:v>
                </c:pt>
                <c:pt idx="31142">
                  <c:v>41477.208333333336</c:v>
                </c:pt>
                <c:pt idx="31143">
                  <c:v>41477.25</c:v>
                </c:pt>
                <c:pt idx="31144">
                  <c:v>41477.291666666664</c:v>
                </c:pt>
                <c:pt idx="31145">
                  <c:v>41477.333333333336</c:v>
                </c:pt>
                <c:pt idx="31146">
                  <c:v>41477.375</c:v>
                </c:pt>
                <c:pt idx="31147">
                  <c:v>41477.416666666664</c:v>
                </c:pt>
                <c:pt idx="31148">
                  <c:v>41477.458333333336</c:v>
                </c:pt>
                <c:pt idx="31149">
                  <c:v>41477.5</c:v>
                </c:pt>
                <c:pt idx="31150">
                  <c:v>41477.541666666664</c:v>
                </c:pt>
                <c:pt idx="31151">
                  <c:v>41477.583333333336</c:v>
                </c:pt>
                <c:pt idx="31152">
                  <c:v>41477.625</c:v>
                </c:pt>
                <c:pt idx="31153">
                  <c:v>41477.666666666664</c:v>
                </c:pt>
                <c:pt idx="31154">
                  <c:v>41477.708333333336</c:v>
                </c:pt>
                <c:pt idx="31155">
                  <c:v>41477.75</c:v>
                </c:pt>
                <c:pt idx="31156">
                  <c:v>41477.791666666664</c:v>
                </c:pt>
                <c:pt idx="31157">
                  <c:v>41477.833333333336</c:v>
                </c:pt>
                <c:pt idx="31158">
                  <c:v>41477.875</c:v>
                </c:pt>
                <c:pt idx="31159">
                  <c:v>41477.916666666664</c:v>
                </c:pt>
                <c:pt idx="31160">
                  <c:v>41477.958333333336</c:v>
                </c:pt>
                <c:pt idx="31161">
                  <c:v>41478</c:v>
                </c:pt>
                <c:pt idx="31162">
                  <c:v>41478.041666666664</c:v>
                </c:pt>
                <c:pt idx="31163">
                  <c:v>41478.083333333336</c:v>
                </c:pt>
                <c:pt idx="31164">
                  <c:v>41478.125</c:v>
                </c:pt>
                <c:pt idx="31165">
                  <c:v>41478.166666666664</c:v>
                </c:pt>
                <c:pt idx="31166">
                  <c:v>41478.208333333336</c:v>
                </c:pt>
                <c:pt idx="31167">
                  <c:v>41478.25</c:v>
                </c:pt>
                <c:pt idx="31168">
                  <c:v>41478.291666666664</c:v>
                </c:pt>
                <c:pt idx="31169">
                  <c:v>41478.333333333336</c:v>
                </c:pt>
                <c:pt idx="31170">
                  <c:v>41478.375</c:v>
                </c:pt>
                <c:pt idx="31171">
                  <c:v>41478.416666666664</c:v>
                </c:pt>
                <c:pt idx="31172">
                  <c:v>41478.458333333336</c:v>
                </c:pt>
                <c:pt idx="31173">
                  <c:v>41478.5</c:v>
                </c:pt>
                <c:pt idx="31174">
                  <c:v>41478.541666666664</c:v>
                </c:pt>
                <c:pt idx="31175">
                  <c:v>41478.583333333336</c:v>
                </c:pt>
                <c:pt idx="31176">
                  <c:v>41478.625</c:v>
                </c:pt>
                <c:pt idx="31177">
                  <c:v>41478.666666666664</c:v>
                </c:pt>
                <c:pt idx="31178">
                  <c:v>41478.708333333336</c:v>
                </c:pt>
                <c:pt idx="31179">
                  <c:v>41478.75</c:v>
                </c:pt>
                <c:pt idx="31180">
                  <c:v>41478.791666666664</c:v>
                </c:pt>
                <c:pt idx="31181">
                  <c:v>41478.833333333336</c:v>
                </c:pt>
                <c:pt idx="31182">
                  <c:v>41478.875</c:v>
                </c:pt>
                <c:pt idx="31183">
                  <c:v>41478.916666666664</c:v>
                </c:pt>
                <c:pt idx="31184">
                  <c:v>41478.958333333336</c:v>
                </c:pt>
                <c:pt idx="31185">
                  <c:v>41479</c:v>
                </c:pt>
                <c:pt idx="31186">
                  <c:v>41479.041666666664</c:v>
                </c:pt>
                <c:pt idx="31187">
                  <c:v>41479.083333333336</c:v>
                </c:pt>
                <c:pt idx="31188">
                  <c:v>41479.125</c:v>
                </c:pt>
                <c:pt idx="31189">
                  <c:v>41479.166666666664</c:v>
                </c:pt>
                <c:pt idx="31190">
                  <c:v>41479.208333333336</c:v>
                </c:pt>
                <c:pt idx="31191">
                  <c:v>41479.25</c:v>
                </c:pt>
                <c:pt idx="31192">
                  <c:v>41479.291666666664</c:v>
                </c:pt>
                <c:pt idx="31193">
                  <c:v>41479.333333333336</c:v>
                </c:pt>
                <c:pt idx="31194">
                  <c:v>41479.375</c:v>
                </c:pt>
                <c:pt idx="31195">
                  <c:v>41479.416666666664</c:v>
                </c:pt>
                <c:pt idx="31196">
                  <c:v>41479.458333333336</c:v>
                </c:pt>
                <c:pt idx="31197">
                  <c:v>41479.5</c:v>
                </c:pt>
                <c:pt idx="31198">
                  <c:v>41479.541666666664</c:v>
                </c:pt>
                <c:pt idx="31199">
                  <c:v>41479.583333333336</c:v>
                </c:pt>
                <c:pt idx="31200">
                  <c:v>41479.625</c:v>
                </c:pt>
                <c:pt idx="31201">
                  <c:v>41479.666666666664</c:v>
                </c:pt>
                <c:pt idx="31202">
                  <c:v>41479.708333333336</c:v>
                </c:pt>
                <c:pt idx="31203">
                  <c:v>41479.75</c:v>
                </c:pt>
                <c:pt idx="31204">
                  <c:v>41479.791666666664</c:v>
                </c:pt>
                <c:pt idx="31205">
                  <c:v>41479.833333333336</c:v>
                </c:pt>
                <c:pt idx="31206">
                  <c:v>41479.875</c:v>
                </c:pt>
                <c:pt idx="31207">
                  <c:v>41479.916666666664</c:v>
                </c:pt>
                <c:pt idx="31208">
                  <c:v>41479.958333333336</c:v>
                </c:pt>
                <c:pt idx="31209">
                  <c:v>41480</c:v>
                </c:pt>
                <c:pt idx="31210">
                  <c:v>41480.041666666664</c:v>
                </c:pt>
                <c:pt idx="31211">
                  <c:v>41480.083333333336</c:v>
                </c:pt>
                <c:pt idx="31212">
                  <c:v>41480.125</c:v>
                </c:pt>
                <c:pt idx="31213">
                  <c:v>41480.166666666664</c:v>
                </c:pt>
                <c:pt idx="31214">
                  <c:v>41480.208333333336</c:v>
                </c:pt>
                <c:pt idx="31215">
                  <c:v>41480.25</c:v>
                </c:pt>
                <c:pt idx="31216">
                  <c:v>41480.291666666664</c:v>
                </c:pt>
                <c:pt idx="31217">
                  <c:v>41480.333333333336</c:v>
                </c:pt>
                <c:pt idx="31218">
                  <c:v>41480.375</c:v>
                </c:pt>
                <c:pt idx="31219">
                  <c:v>41480.416666666664</c:v>
                </c:pt>
                <c:pt idx="31220">
                  <c:v>41480.458333333336</c:v>
                </c:pt>
                <c:pt idx="31221">
                  <c:v>41480.5</c:v>
                </c:pt>
                <c:pt idx="31222">
                  <c:v>41480.541666666664</c:v>
                </c:pt>
                <c:pt idx="31223">
                  <c:v>41480.583333333336</c:v>
                </c:pt>
                <c:pt idx="31224">
                  <c:v>41480.625</c:v>
                </c:pt>
                <c:pt idx="31225">
                  <c:v>41480.666666666664</c:v>
                </c:pt>
                <c:pt idx="31226">
                  <c:v>41480.708333333336</c:v>
                </c:pt>
                <c:pt idx="31227">
                  <c:v>41480.75</c:v>
                </c:pt>
                <c:pt idx="31228">
                  <c:v>41480.791666666664</c:v>
                </c:pt>
                <c:pt idx="31229">
                  <c:v>41480.833333333336</c:v>
                </c:pt>
                <c:pt idx="31230">
                  <c:v>41480.875</c:v>
                </c:pt>
                <c:pt idx="31231">
                  <c:v>41480.916666666664</c:v>
                </c:pt>
                <c:pt idx="31232">
                  <c:v>41480.958333333336</c:v>
                </c:pt>
                <c:pt idx="31233">
                  <c:v>41481</c:v>
                </c:pt>
                <c:pt idx="31234">
                  <c:v>41481.041666666664</c:v>
                </c:pt>
                <c:pt idx="31235">
                  <c:v>41481.083333333336</c:v>
                </c:pt>
                <c:pt idx="31236">
                  <c:v>41481.125</c:v>
                </c:pt>
                <c:pt idx="31237">
                  <c:v>41481.166666666664</c:v>
                </c:pt>
                <c:pt idx="31238">
                  <c:v>41481.208333333336</c:v>
                </c:pt>
                <c:pt idx="31239">
                  <c:v>41481.25</c:v>
                </c:pt>
                <c:pt idx="31240">
                  <c:v>41481.291666666664</c:v>
                </c:pt>
                <c:pt idx="31241">
                  <c:v>41481.333333333336</c:v>
                </c:pt>
                <c:pt idx="31242">
                  <c:v>41481.375</c:v>
                </c:pt>
                <c:pt idx="31243">
                  <c:v>41481.416666666664</c:v>
                </c:pt>
                <c:pt idx="31244">
                  <c:v>41481.458333333336</c:v>
                </c:pt>
                <c:pt idx="31245">
                  <c:v>41481.5</c:v>
                </c:pt>
                <c:pt idx="31246">
                  <c:v>41481.541666666664</c:v>
                </c:pt>
                <c:pt idx="31247">
                  <c:v>41481.583333333336</c:v>
                </c:pt>
                <c:pt idx="31248">
                  <c:v>41481.625</c:v>
                </c:pt>
                <c:pt idx="31249">
                  <c:v>41481.666666666664</c:v>
                </c:pt>
                <c:pt idx="31250">
                  <c:v>41481.708333333336</c:v>
                </c:pt>
                <c:pt idx="31251">
                  <c:v>41481.75</c:v>
                </c:pt>
                <c:pt idx="31252">
                  <c:v>41481.791666666664</c:v>
                </c:pt>
                <c:pt idx="31253">
                  <c:v>41481.833333333336</c:v>
                </c:pt>
                <c:pt idx="31254">
                  <c:v>41481.875</c:v>
                </c:pt>
                <c:pt idx="31255">
                  <c:v>41481.916666666664</c:v>
                </c:pt>
                <c:pt idx="31256">
                  <c:v>41481.958333333336</c:v>
                </c:pt>
                <c:pt idx="31257">
                  <c:v>41482</c:v>
                </c:pt>
                <c:pt idx="31258">
                  <c:v>41482.041666666664</c:v>
                </c:pt>
                <c:pt idx="31259">
                  <c:v>41482.083333333336</c:v>
                </c:pt>
                <c:pt idx="31260">
                  <c:v>41482.125</c:v>
                </c:pt>
                <c:pt idx="31261">
                  <c:v>41482.166666666664</c:v>
                </c:pt>
                <c:pt idx="31262">
                  <c:v>41482.208333333336</c:v>
                </c:pt>
                <c:pt idx="31263">
                  <c:v>41482.25</c:v>
                </c:pt>
                <c:pt idx="31264">
                  <c:v>41482.291666666664</c:v>
                </c:pt>
                <c:pt idx="31265">
                  <c:v>41482.333333333336</c:v>
                </c:pt>
                <c:pt idx="31266">
                  <c:v>41482.375</c:v>
                </c:pt>
                <c:pt idx="31267">
                  <c:v>41482.416666666664</c:v>
                </c:pt>
                <c:pt idx="31268">
                  <c:v>41482.458333333336</c:v>
                </c:pt>
                <c:pt idx="31269">
                  <c:v>41482.5</c:v>
                </c:pt>
                <c:pt idx="31270">
                  <c:v>41482.541666666664</c:v>
                </c:pt>
                <c:pt idx="31271">
                  <c:v>41482.583333333336</c:v>
                </c:pt>
                <c:pt idx="31272">
                  <c:v>41482.625</c:v>
                </c:pt>
                <c:pt idx="31273">
                  <c:v>41482.666666666664</c:v>
                </c:pt>
                <c:pt idx="31274">
                  <c:v>41482.708333333336</c:v>
                </c:pt>
                <c:pt idx="31275">
                  <c:v>41482.75</c:v>
                </c:pt>
                <c:pt idx="31276">
                  <c:v>41482.791666666664</c:v>
                </c:pt>
                <c:pt idx="31277">
                  <c:v>41482.833333333336</c:v>
                </c:pt>
                <c:pt idx="31278">
                  <c:v>41482.875</c:v>
                </c:pt>
                <c:pt idx="31279">
                  <c:v>41482.916666666664</c:v>
                </c:pt>
                <c:pt idx="31280">
                  <c:v>41482.958333333336</c:v>
                </c:pt>
                <c:pt idx="31281">
                  <c:v>41483</c:v>
                </c:pt>
                <c:pt idx="31282">
                  <c:v>41483.041666666664</c:v>
                </c:pt>
                <c:pt idx="31283">
                  <c:v>41483.083333333336</c:v>
                </c:pt>
                <c:pt idx="31284">
                  <c:v>41483.125</c:v>
                </c:pt>
                <c:pt idx="31285">
                  <c:v>41483.166666666664</c:v>
                </c:pt>
                <c:pt idx="31286">
                  <c:v>41483.208333333336</c:v>
                </c:pt>
                <c:pt idx="31287">
                  <c:v>41483.25</c:v>
                </c:pt>
                <c:pt idx="31288">
                  <c:v>41483.291666666664</c:v>
                </c:pt>
                <c:pt idx="31289">
                  <c:v>41483.333333333336</c:v>
                </c:pt>
                <c:pt idx="31290">
                  <c:v>41483.375</c:v>
                </c:pt>
                <c:pt idx="31291">
                  <c:v>41483.416666666664</c:v>
                </c:pt>
                <c:pt idx="31292">
                  <c:v>41483.458333333336</c:v>
                </c:pt>
                <c:pt idx="31293">
                  <c:v>41483.5</c:v>
                </c:pt>
                <c:pt idx="31294">
                  <c:v>41483.541666666664</c:v>
                </c:pt>
                <c:pt idx="31295">
                  <c:v>41483.583333333336</c:v>
                </c:pt>
                <c:pt idx="31296">
                  <c:v>41483.625</c:v>
                </c:pt>
                <c:pt idx="31297">
                  <c:v>41483.666666666664</c:v>
                </c:pt>
                <c:pt idx="31298">
                  <c:v>41483.708333333336</c:v>
                </c:pt>
                <c:pt idx="31299">
                  <c:v>41483.75</c:v>
                </c:pt>
                <c:pt idx="31300">
                  <c:v>41483.791666666664</c:v>
                </c:pt>
                <c:pt idx="31301">
                  <c:v>41483.833333333336</c:v>
                </c:pt>
                <c:pt idx="31302">
                  <c:v>41483.875</c:v>
                </c:pt>
                <c:pt idx="31303">
                  <c:v>41483.916666666664</c:v>
                </c:pt>
                <c:pt idx="31304">
                  <c:v>41483.958333333336</c:v>
                </c:pt>
                <c:pt idx="31305">
                  <c:v>41484</c:v>
                </c:pt>
                <c:pt idx="31306">
                  <c:v>41484.041666666664</c:v>
                </c:pt>
                <c:pt idx="31307">
                  <c:v>41484.083333333336</c:v>
                </c:pt>
                <c:pt idx="31308">
                  <c:v>41484.125</c:v>
                </c:pt>
                <c:pt idx="31309">
                  <c:v>41484.166666666664</c:v>
                </c:pt>
                <c:pt idx="31310">
                  <c:v>41484.208333333336</c:v>
                </c:pt>
                <c:pt idx="31311">
                  <c:v>41484.25</c:v>
                </c:pt>
                <c:pt idx="31312">
                  <c:v>41484.291666666664</c:v>
                </c:pt>
                <c:pt idx="31313">
                  <c:v>41484.333333333336</c:v>
                </c:pt>
                <c:pt idx="31314">
                  <c:v>41484.375</c:v>
                </c:pt>
                <c:pt idx="31315">
                  <c:v>41484.416666666664</c:v>
                </c:pt>
                <c:pt idx="31316">
                  <c:v>41484.458333333336</c:v>
                </c:pt>
                <c:pt idx="31317">
                  <c:v>41484.5</c:v>
                </c:pt>
                <c:pt idx="31318">
                  <c:v>41484.541666666664</c:v>
                </c:pt>
                <c:pt idx="31319">
                  <c:v>41484.583333333336</c:v>
                </c:pt>
                <c:pt idx="31320">
                  <c:v>41484.625</c:v>
                </c:pt>
                <c:pt idx="31321">
                  <c:v>41484.666666666664</c:v>
                </c:pt>
                <c:pt idx="31322">
                  <c:v>41484.708333333336</c:v>
                </c:pt>
                <c:pt idx="31323">
                  <c:v>41484.75</c:v>
                </c:pt>
                <c:pt idx="31324">
                  <c:v>41484.791666666664</c:v>
                </c:pt>
                <c:pt idx="31325">
                  <c:v>41484.833333333336</c:v>
                </c:pt>
                <c:pt idx="31326">
                  <c:v>41484.875</c:v>
                </c:pt>
                <c:pt idx="31327">
                  <c:v>41484.916666666664</c:v>
                </c:pt>
                <c:pt idx="31328">
                  <c:v>41484.958333333336</c:v>
                </c:pt>
                <c:pt idx="31329">
                  <c:v>41485</c:v>
                </c:pt>
                <c:pt idx="31330">
                  <c:v>41485.041666666664</c:v>
                </c:pt>
                <c:pt idx="31331">
                  <c:v>41485.083333333336</c:v>
                </c:pt>
                <c:pt idx="31332">
                  <c:v>41485.125</c:v>
                </c:pt>
                <c:pt idx="31333">
                  <c:v>41485.166666666664</c:v>
                </c:pt>
                <c:pt idx="31334">
                  <c:v>41485.208333333336</c:v>
                </c:pt>
                <c:pt idx="31335">
                  <c:v>41485.25</c:v>
                </c:pt>
                <c:pt idx="31336">
                  <c:v>41485.291666666664</c:v>
                </c:pt>
                <c:pt idx="31337">
                  <c:v>41485.333333333336</c:v>
                </c:pt>
                <c:pt idx="31338">
                  <c:v>41485.375</c:v>
                </c:pt>
                <c:pt idx="31339">
                  <c:v>41485.416666666664</c:v>
                </c:pt>
                <c:pt idx="31340">
                  <c:v>41485.458333333336</c:v>
                </c:pt>
                <c:pt idx="31341">
                  <c:v>41485.5</c:v>
                </c:pt>
                <c:pt idx="31342">
                  <c:v>41485.541666666664</c:v>
                </c:pt>
                <c:pt idx="31343">
                  <c:v>41485.583333333336</c:v>
                </c:pt>
                <c:pt idx="31344">
                  <c:v>41485.625</c:v>
                </c:pt>
                <c:pt idx="31345">
                  <c:v>41485.666666666664</c:v>
                </c:pt>
                <c:pt idx="31346">
                  <c:v>41485.708333333336</c:v>
                </c:pt>
                <c:pt idx="31347">
                  <c:v>41485.75</c:v>
                </c:pt>
                <c:pt idx="31348">
                  <c:v>41485.791666666664</c:v>
                </c:pt>
                <c:pt idx="31349">
                  <c:v>41485.833333333336</c:v>
                </c:pt>
                <c:pt idx="31350">
                  <c:v>41485.875</c:v>
                </c:pt>
                <c:pt idx="31351">
                  <c:v>41485.916666666664</c:v>
                </c:pt>
                <c:pt idx="31352">
                  <c:v>41485.958333333336</c:v>
                </c:pt>
                <c:pt idx="31353">
                  <c:v>41486</c:v>
                </c:pt>
                <c:pt idx="31354">
                  <c:v>41486.041666666664</c:v>
                </c:pt>
                <c:pt idx="31355">
                  <c:v>41486.083333333336</c:v>
                </c:pt>
                <c:pt idx="31356">
                  <c:v>41486.125</c:v>
                </c:pt>
                <c:pt idx="31357">
                  <c:v>41486.166666666664</c:v>
                </c:pt>
                <c:pt idx="31358">
                  <c:v>41486.208333333336</c:v>
                </c:pt>
                <c:pt idx="31359">
                  <c:v>41486.25</c:v>
                </c:pt>
                <c:pt idx="31360">
                  <c:v>41486.291666666664</c:v>
                </c:pt>
                <c:pt idx="31361">
                  <c:v>41486.333333333336</c:v>
                </c:pt>
                <c:pt idx="31362">
                  <c:v>41486.375</c:v>
                </c:pt>
                <c:pt idx="31363">
                  <c:v>41486.416666666664</c:v>
                </c:pt>
                <c:pt idx="31364">
                  <c:v>41486.458333333336</c:v>
                </c:pt>
                <c:pt idx="31365">
                  <c:v>41486.5</c:v>
                </c:pt>
                <c:pt idx="31366">
                  <c:v>41486.541666666664</c:v>
                </c:pt>
                <c:pt idx="31367">
                  <c:v>41486.583333333336</c:v>
                </c:pt>
                <c:pt idx="31368">
                  <c:v>41486.625</c:v>
                </c:pt>
                <c:pt idx="31369">
                  <c:v>41486.666666666664</c:v>
                </c:pt>
                <c:pt idx="31370">
                  <c:v>41486.708333333336</c:v>
                </c:pt>
                <c:pt idx="31371">
                  <c:v>41486.75</c:v>
                </c:pt>
                <c:pt idx="31372">
                  <c:v>41486.791666666664</c:v>
                </c:pt>
                <c:pt idx="31373">
                  <c:v>41486.833333333336</c:v>
                </c:pt>
                <c:pt idx="31374">
                  <c:v>41486.875</c:v>
                </c:pt>
                <c:pt idx="31375">
                  <c:v>41486.916666666664</c:v>
                </c:pt>
                <c:pt idx="31376">
                  <c:v>41486.958333333336</c:v>
                </c:pt>
                <c:pt idx="31377">
                  <c:v>41487</c:v>
                </c:pt>
                <c:pt idx="31378">
                  <c:v>41487.041666666664</c:v>
                </c:pt>
                <c:pt idx="31379">
                  <c:v>41487.083333333336</c:v>
                </c:pt>
                <c:pt idx="31380">
                  <c:v>41487.125</c:v>
                </c:pt>
                <c:pt idx="31381">
                  <c:v>41487.166666666664</c:v>
                </c:pt>
                <c:pt idx="31382">
                  <c:v>41487.208333333336</c:v>
                </c:pt>
                <c:pt idx="31383">
                  <c:v>41487.25</c:v>
                </c:pt>
                <c:pt idx="31384">
                  <c:v>41487.291666666664</c:v>
                </c:pt>
                <c:pt idx="31385">
                  <c:v>41487.333333333336</c:v>
                </c:pt>
                <c:pt idx="31386">
                  <c:v>41487.375</c:v>
                </c:pt>
                <c:pt idx="31387">
                  <c:v>41487.416666666664</c:v>
                </c:pt>
                <c:pt idx="31388">
                  <c:v>41487.458333333336</c:v>
                </c:pt>
                <c:pt idx="31389">
                  <c:v>41487.5</c:v>
                </c:pt>
                <c:pt idx="31390">
                  <c:v>41487.541666666664</c:v>
                </c:pt>
                <c:pt idx="31391">
                  <c:v>41487.583333333336</c:v>
                </c:pt>
                <c:pt idx="31392">
                  <c:v>41487.625</c:v>
                </c:pt>
                <c:pt idx="31393">
                  <c:v>41487.666666666664</c:v>
                </c:pt>
                <c:pt idx="31394">
                  <c:v>41487.708333333336</c:v>
                </c:pt>
                <c:pt idx="31395">
                  <c:v>41487.75</c:v>
                </c:pt>
                <c:pt idx="31396">
                  <c:v>41487.791666666664</c:v>
                </c:pt>
                <c:pt idx="31397">
                  <c:v>41487.833333333336</c:v>
                </c:pt>
                <c:pt idx="31398">
                  <c:v>41487.875</c:v>
                </c:pt>
                <c:pt idx="31399">
                  <c:v>41487.916666666664</c:v>
                </c:pt>
                <c:pt idx="31400">
                  <c:v>41487.958333333336</c:v>
                </c:pt>
                <c:pt idx="31401">
                  <c:v>41488</c:v>
                </c:pt>
                <c:pt idx="31402">
                  <c:v>41488.041666666664</c:v>
                </c:pt>
                <c:pt idx="31403">
                  <c:v>41488.083333333336</c:v>
                </c:pt>
                <c:pt idx="31404">
                  <c:v>41488.125</c:v>
                </c:pt>
                <c:pt idx="31405">
                  <c:v>41488.166666666664</c:v>
                </c:pt>
                <c:pt idx="31406">
                  <c:v>41488.208333333336</c:v>
                </c:pt>
                <c:pt idx="31407">
                  <c:v>41488.25</c:v>
                </c:pt>
                <c:pt idx="31408">
                  <c:v>41488.291666666664</c:v>
                </c:pt>
                <c:pt idx="31409">
                  <c:v>41488.333333333336</c:v>
                </c:pt>
                <c:pt idx="31410">
                  <c:v>41488.375</c:v>
                </c:pt>
                <c:pt idx="31411">
                  <c:v>41488.416666666664</c:v>
                </c:pt>
                <c:pt idx="31412">
                  <c:v>41488.458333333336</c:v>
                </c:pt>
                <c:pt idx="31413">
                  <c:v>41488.5</c:v>
                </c:pt>
                <c:pt idx="31414">
                  <c:v>41488.541666666664</c:v>
                </c:pt>
                <c:pt idx="31415">
                  <c:v>41488.583333333336</c:v>
                </c:pt>
                <c:pt idx="31416">
                  <c:v>41488.625</c:v>
                </c:pt>
                <c:pt idx="31417">
                  <c:v>41488.666666666664</c:v>
                </c:pt>
                <c:pt idx="31418">
                  <c:v>41488.708333333336</c:v>
                </c:pt>
                <c:pt idx="31419">
                  <c:v>41488.75</c:v>
                </c:pt>
                <c:pt idx="31420">
                  <c:v>41488.791666666664</c:v>
                </c:pt>
                <c:pt idx="31421">
                  <c:v>41488.833333333336</c:v>
                </c:pt>
                <c:pt idx="31422">
                  <c:v>41488.875</c:v>
                </c:pt>
                <c:pt idx="31423">
                  <c:v>41488.916666666664</c:v>
                </c:pt>
                <c:pt idx="31424">
                  <c:v>41488.958333333336</c:v>
                </c:pt>
                <c:pt idx="31425">
                  <c:v>41489</c:v>
                </c:pt>
                <c:pt idx="31426">
                  <c:v>41489.041666666664</c:v>
                </c:pt>
                <c:pt idx="31427">
                  <c:v>41489.083333333336</c:v>
                </c:pt>
                <c:pt idx="31428">
                  <c:v>41489.125</c:v>
                </c:pt>
                <c:pt idx="31429">
                  <c:v>41489.166666666664</c:v>
                </c:pt>
                <c:pt idx="31430">
                  <c:v>41489.208333333336</c:v>
                </c:pt>
                <c:pt idx="31431">
                  <c:v>41489.25</c:v>
                </c:pt>
                <c:pt idx="31432">
                  <c:v>41489.291666666664</c:v>
                </c:pt>
                <c:pt idx="31433">
                  <c:v>41489.333333333336</c:v>
                </c:pt>
                <c:pt idx="31434">
                  <c:v>41489.375</c:v>
                </c:pt>
                <c:pt idx="31435">
                  <c:v>41489.416666666664</c:v>
                </c:pt>
                <c:pt idx="31436">
                  <c:v>41489.458333333336</c:v>
                </c:pt>
                <c:pt idx="31437">
                  <c:v>41489.5</c:v>
                </c:pt>
                <c:pt idx="31438">
                  <c:v>41489.541666666664</c:v>
                </c:pt>
                <c:pt idx="31439">
                  <c:v>41489.583333333336</c:v>
                </c:pt>
                <c:pt idx="31440">
                  <c:v>41489.625</c:v>
                </c:pt>
                <c:pt idx="31441">
                  <c:v>41489.666666666664</c:v>
                </c:pt>
                <c:pt idx="31442">
                  <c:v>41489.708333333336</c:v>
                </c:pt>
                <c:pt idx="31443">
                  <c:v>41489.75</c:v>
                </c:pt>
                <c:pt idx="31444">
                  <c:v>41489.791666666664</c:v>
                </c:pt>
                <c:pt idx="31445">
                  <c:v>41489.833333333336</c:v>
                </c:pt>
                <c:pt idx="31446">
                  <c:v>41489.875</c:v>
                </c:pt>
                <c:pt idx="31447">
                  <c:v>41489.916666666664</c:v>
                </c:pt>
                <c:pt idx="31448">
                  <c:v>41489.958333333336</c:v>
                </c:pt>
                <c:pt idx="31449">
                  <c:v>41490</c:v>
                </c:pt>
                <c:pt idx="31450">
                  <c:v>41490.041666666664</c:v>
                </c:pt>
                <c:pt idx="31451">
                  <c:v>41490.083333333336</c:v>
                </c:pt>
                <c:pt idx="31452">
                  <c:v>41490.125</c:v>
                </c:pt>
                <c:pt idx="31453">
                  <c:v>41490.166666666664</c:v>
                </c:pt>
                <c:pt idx="31454">
                  <c:v>41490.208333333336</c:v>
                </c:pt>
                <c:pt idx="31455">
                  <c:v>41490.25</c:v>
                </c:pt>
                <c:pt idx="31456">
                  <c:v>41490.291666666664</c:v>
                </c:pt>
                <c:pt idx="31457">
                  <c:v>41490.333333333336</c:v>
                </c:pt>
                <c:pt idx="31458">
                  <c:v>41490.375</c:v>
                </c:pt>
                <c:pt idx="31459">
                  <c:v>41490.416666666664</c:v>
                </c:pt>
                <c:pt idx="31460">
                  <c:v>41490.458333333336</c:v>
                </c:pt>
                <c:pt idx="31461">
                  <c:v>41490.5</c:v>
                </c:pt>
                <c:pt idx="31462">
                  <c:v>41490.541666666664</c:v>
                </c:pt>
                <c:pt idx="31463">
                  <c:v>41490.583333333336</c:v>
                </c:pt>
                <c:pt idx="31464">
                  <c:v>41490.625</c:v>
                </c:pt>
                <c:pt idx="31465">
                  <c:v>41490.666666666664</c:v>
                </c:pt>
                <c:pt idx="31466">
                  <c:v>41490.708333333336</c:v>
                </c:pt>
                <c:pt idx="31467">
                  <c:v>41490.75</c:v>
                </c:pt>
                <c:pt idx="31468">
                  <c:v>41490.791666666664</c:v>
                </c:pt>
                <c:pt idx="31469">
                  <c:v>41490.833333333336</c:v>
                </c:pt>
                <c:pt idx="31470">
                  <c:v>41490.875</c:v>
                </c:pt>
                <c:pt idx="31471">
                  <c:v>41490.916666666664</c:v>
                </c:pt>
                <c:pt idx="31472">
                  <c:v>41490.958333333336</c:v>
                </c:pt>
                <c:pt idx="31473">
                  <c:v>41491</c:v>
                </c:pt>
                <c:pt idx="31474">
                  <c:v>41491.041666666664</c:v>
                </c:pt>
                <c:pt idx="31475">
                  <c:v>41491.083333333336</c:v>
                </c:pt>
                <c:pt idx="31476">
                  <c:v>41491.125</c:v>
                </c:pt>
                <c:pt idx="31477">
                  <c:v>41491.166666666664</c:v>
                </c:pt>
                <c:pt idx="31478">
                  <c:v>41491.208333333336</c:v>
                </c:pt>
                <c:pt idx="31479">
                  <c:v>41491.25</c:v>
                </c:pt>
                <c:pt idx="31480">
                  <c:v>41491.291666666664</c:v>
                </c:pt>
                <c:pt idx="31481">
                  <c:v>41491.333333333336</c:v>
                </c:pt>
                <c:pt idx="31482">
                  <c:v>41491.375</c:v>
                </c:pt>
                <c:pt idx="31483">
                  <c:v>41491.416666666664</c:v>
                </c:pt>
                <c:pt idx="31484">
                  <c:v>41491.458333333336</c:v>
                </c:pt>
                <c:pt idx="31485">
                  <c:v>41491.5</c:v>
                </c:pt>
                <c:pt idx="31486">
                  <c:v>41491.541666666664</c:v>
                </c:pt>
                <c:pt idx="31487">
                  <c:v>41491.583333333336</c:v>
                </c:pt>
                <c:pt idx="31488">
                  <c:v>41491.625</c:v>
                </c:pt>
                <c:pt idx="31489">
                  <c:v>41491.666666666664</c:v>
                </c:pt>
                <c:pt idx="31490">
                  <c:v>41491.708333333336</c:v>
                </c:pt>
                <c:pt idx="31491">
                  <c:v>41491.75</c:v>
                </c:pt>
                <c:pt idx="31492">
                  <c:v>41491.791666666664</c:v>
                </c:pt>
                <c:pt idx="31493">
                  <c:v>41491.833333333336</c:v>
                </c:pt>
                <c:pt idx="31494">
                  <c:v>41491.875</c:v>
                </c:pt>
                <c:pt idx="31495">
                  <c:v>41491.916666666664</c:v>
                </c:pt>
                <c:pt idx="31496">
                  <c:v>41491.958333333336</c:v>
                </c:pt>
                <c:pt idx="31497">
                  <c:v>41492</c:v>
                </c:pt>
                <c:pt idx="31498">
                  <c:v>41492.041666666664</c:v>
                </c:pt>
                <c:pt idx="31499">
                  <c:v>41492.083333333336</c:v>
                </c:pt>
                <c:pt idx="31500">
                  <c:v>41492.125</c:v>
                </c:pt>
                <c:pt idx="31501">
                  <c:v>41492.166666666664</c:v>
                </c:pt>
                <c:pt idx="31502">
                  <c:v>41492.208333333336</c:v>
                </c:pt>
                <c:pt idx="31503">
                  <c:v>41492.25</c:v>
                </c:pt>
                <c:pt idx="31504">
                  <c:v>41492.291666666664</c:v>
                </c:pt>
                <c:pt idx="31505">
                  <c:v>41492.333333333336</c:v>
                </c:pt>
                <c:pt idx="31506">
                  <c:v>41492.375</c:v>
                </c:pt>
                <c:pt idx="31507">
                  <c:v>41492.416666666664</c:v>
                </c:pt>
                <c:pt idx="31508">
                  <c:v>41492.458333333336</c:v>
                </c:pt>
                <c:pt idx="31509">
                  <c:v>41492.5</c:v>
                </c:pt>
                <c:pt idx="31510">
                  <c:v>41492.541666666664</c:v>
                </c:pt>
                <c:pt idx="31511">
                  <c:v>41492.583333333336</c:v>
                </c:pt>
                <c:pt idx="31512">
                  <c:v>41492.625</c:v>
                </c:pt>
                <c:pt idx="31513">
                  <c:v>41492.666666666664</c:v>
                </c:pt>
                <c:pt idx="31514">
                  <c:v>41492.708333333336</c:v>
                </c:pt>
                <c:pt idx="31515">
                  <c:v>41492.75</c:v>
                </c:pt>
                <c:pt idx="31516">
                  <c:v>41492.791666666664</c:v>
                </c:pt>
                <c:pt idx="31517">
                  <c:v>41492.833333333336</c:v>
                </c:pt>
                <c:pt idx="31518">
                  <c:v>41492.875</c:v>
                </c:pt>
                <c:pt idx="31519">
                  <c:v>41492.916666666664</c:v>
                </c:pt>
                <c:pt idx="31520">
                  <c:v>41492.958333333336</c:v>
                </c:pt>
                <c:pt idx="31521">
                  <c:v>41493</c:v>
                </c:pt>
                <c:pt idx="31522">
                  <c:v>41493.041666666664</c:v>
                </c:pt>
                <c:pt idx="31523">
                  <c:v>41493.083333333336</c:v>
                </c:pt>
                <c:pt idx="31524">
                  <c:v>41493.125</c:v>
                </c:pt>
                <c:pt idx="31525">
                  <c:v>41493.166666666664</c:v>
                </c:pt>
                <c:pt idx="31526">
                  <c:v>41493.208333333336</c:v>
                </c:pt>
                <c:pt idx="31527">
                  <c:v>41493.25</c:v>
                </c:pt>
                <c:pt idx="31528">
                  <c:v>41493.291666666664</c:v>
                </c:pt>
                <c:pt idx="31529">
                  <c:v>41493.333333333336</c:v>
                </c:pt>
                <c:pt idx="31530">
                  <c:v>41493.375</c:v>
                </c:pt>
                <c:pt idx="31531">
                  <c:v>41493.416666666664</c:v>
                </c:pt>
                <c:pt idx="31532">
                  <c:v>41493.458333333336</c:v>
                </c:pt>
                <c:pt idx="31533">
                  <c:v>41493.5</c:v>
                </c:pt>
                <c:pt idx="31534">
                  <c:v>41493.541666666664</c:v>
                </c:pt>
                <c:pt idx="31535">
                  <c:v>41493.583333333336</c:v>
                </c:pt>
                <c:pt idx="31536">
                  <c:v>41493.625</c:v>
                </c:pt>
                <c:pt idx="31537">
                  <c:v>41493.666666666664</c:v>
                </c:pt>
                <c:pt idx="31538">
                  <c:v>41493.708333333336</c:v>
                </c:pt>
                <c:pt idx="31539">
                  <c:v>41493.75</c:v>
                </c:pt>
                <c:pt idx="31540">
                  <c:v>41493.791666666664</c:v>
                </c:pt>
                <c:pt idx="31541">
                  <c:v>41493.833333333336</c:v>
                </c:pt>
                <c:pt idx="31542">
                  <c:v>41493.875</c:v>
                </c:pt>
                <c:pt idx="31543">
                  <c:v>41493.916666666664</c:v>
                </c:pt>
                <c:pt idx="31544">
                  <c:v>41493.958333333336</c:v>
                </c:pt>
                <c:pt idx="31545">
                  <c:v>41494</c:v>
                </c:pt>
                <c:pt idx="31546">
                  <c:v>41494.041666666664</c:v>
                </c:pt>
                <c:pt idx="31547">
                  <c:v>41494.083333333336</c:v>
                </c:pt>
                <c:pt idx="31548">
                  <c:v>41494.125</c:v>
                </c:pt>
                <c:pt idx="31549">
                  <c:v>41494.166666666664</c:v>
                </c:pt>
                <c:pt idx="31550">
                  <c:v>41494.208333333336</c:v>
                </c:pt>
                <c:pt idx="31551">
                  <c:v>41494.25</c:v>
                </c:pt>
                <c:pt idx="31552">
                  <c:v>41494.291666666664</c:v>
                </c:pt>
                <c:pt idx="31553">
                  <c:v>41494.333333333336</c:v>
                </c:pt>
                <c:pt idx="31554">
                  <c:v>41494.375</c:v>
                </c:pt>
                <c:pt idx="31555">
                  <c:v>41494.416666666664</c:v>
                </c:pt>
                <c:pt idx="31556">
                  <c:v>41494.458333333336</c:v>
                </c:pt>
                <c:pt idx="31557">
                  <c:v>41494.5</c:v>
                </c:pt>
                <c:pt idx="31558">
                  <c:v>41494.541666666664</c:v>
                </c:pt>
                <c:pt idx="31559">
                  <c:v>41494.583333333336</c:v>
                </c:pt>
                <c:pt idx="31560">
                  <c:v>41494.625</c:v>
                </c:pt>
                <c:pt idx="31561">
                  <c:v>41494.666666666664</c:v>
                </c:pt>
                <c:pt idx="31562">
                  <c:v>41494.708333333336</c:v>
                </c:pt>
                <c:pt idx="31563">
                  <c:v>41494.75</c:v>
                </c:pt>
                <c:pt idx="31564">
                  <c:v>41494.791666666664</c:v>
                </c:pt>
                <c:pt idx="31565">
                  <c:v>41494.833333333336</c:v>
                </c:pt>
                <c:pt idx="31566">
                  <c:v>41494.875</c:v>
                </c:pt>
                <c:pt idx="31567">
                  <c:v>41494.916666666664</c:v>
                </c:pt>
                <c:pt idx="31568">
                  <c:v>41494.958333333336</c:v>
                </c:pt>
                <c:pt idx="31569">
                  <c:v>41495</c:v>
                </c:pt>
                <c:pt idx="31570">
                  <c:v>41495.041666666664</c:v>
                </c:pt>
                <c:pt idx="31571">
                  <c:v>41495.083333333336</c:v>
                </c:pt>
                <c:pt idx="31572">
                  <c:v>41495.125</c:v>
                </c:pt>
                <c:pt idx="31573">
                  <c:v>41495.166666666664</c:v>
                </c:pt>
                <c:pt idx="31574">
                  <c:v>41495.208333333336</c:v>
                </c:pt>
                <c:pt idx="31575">
                  <c:v>41495.25</c:v>
                </c:pt>
                <c:pt idx="31576">
                  <c:v>41495.291666666664</c:v>
                </c:pt>
                <c:pt idx="31577">
                  <c:v>41495.333333333336</c:v>
                </c:pt>
                <c:pt idx="31578">
                  <c:v>41495.375</c:v>
                </c:pt>
                <c:pt idx="31579">
                  <c:v>41495.416666666664</c:v>
                </c:pt>
                <c:pt idx="31580">
                  <c:v>41495.458333333336</c:v>
                </c:pt>
                <c:pt idx="31581">
                  <c:v>41495.5</c:v>
                </c:pt>
                <c:pt idx="31582">
                  <c:v>41495.541666666664</c:v>
                </c:pt>
                <c:pt idx="31583">
                  <c:v>41495.583333333336</c:v>
                </c:pt>
                <c:pt idx="31584">
                  <c:v>41495.625</c:v>
                </c:pt>
                <c:pt idx="31585">
                  <c:v>41495.666666666664</c:v>
                </c:pt>
                <c:pt idx="31586">
                  <c:v>41495.708333333336</c:v>
                </c:pt>
                <c:pt idx="31587">
                  <c:v>41495.75</c:v>
                </c:pt>
                <c:pt idx="31588">
                  <c:v>41495.791666666664</c:v>
                </c:pt>
                <c:pt idx="31589">
                  <c:v>41495.833333333336</c:v>
                </c:pt>
                <c:pt idx="31590">
                  <c:v>41495.875</c:v>
                </c:pt>
                <c:pt idx="31591">
                  <c:v>41495.916666666664</c:v>
                </c:pt>
                <c:pt idx="31592">
                  <c:v>41495.958333333336</c:v>
                </c:pt>
                <c:pt idx="31593">
                  <c:v>41496</c:v>
                </c:pt>
                <c:pt idx="31594">
                  <c:v>41496.041666666664</c:v>
                </c:pt>
                <c:pt idx="31595">
                  <c:v>41496.083333333336</c:v>
                </c:pt>
                <c:pt idx="31596">
                  <c:v>41496.125</c:v>
                </c:pt>
                <c:pt idx="31597">
                  <c:v>41496.166666666664</c:v>
                </c:pt>
                <c:pt idx="31598">
                  <c:v>41496.208333333336</c:v>
                </c:pt>
                <c:pt idx="31599">
                  <c:v>41496.25</c:v>
                </c:pt>
                <c:pt idx="31600">
                  <c:v>41496.291666666664</c:v>
                </c:pt>
                <c:pt idx="31601">
                  <c:v>41496.333333333336</c:v>
                </c:pt>
                <c:pt idx="31602">
                  <c:v>41496.375</c:v>
                </c:pt>
                <c:pt idx="31603">
                  <c:v>41496.416666666664</c:v>
                </c:pt>
                <c:pt idx="31604">
                  <c:v>41496.458333333336</c:v>
                </c:pt>
                <c:pt idx="31605">
                  <c:v>41496.5</c:v>
                </c:pt>
                <c:pt idx="31606">
                  <c:v>41496.541666666664</c:v>
                </c:pt>
                <c:pt idx="31607">
                  <c:v>41496.583333333336</c:v>
                </c:pt>
                <c:pt idx="31608">
                  <c:v>41496.625</c:v>
                </c:pt>
                <c:pt idx="31609">
                  <c:v>41496.666666666664</c:v>
                </c:pt>
                <c:pt idx="31610">
                  <c:v>41496.708333333336</c:v>
                </c:pt>
                <c:pt idx="31611">
                  <c:v>41496.75</c:v>
                </c:pt>
                <c:pt idx="31612">
                  <c:v>41496.791666666664</c:v>
                </c:pt>
                <c:pt idx="31613">
                  <c:v>41496.833333333336</c:v>
                </c:pt>
                <c:pt idx="31614">
                  <c:v>41496.875</c:v>
                </c:pt>
                <c:pt idx="31615">
                  <c:v>41496.916666666664</c:v>
                </c:pt>
                <c:pt idx="31616">
                  <c:v>41496.958333333336</c:v>
                </c:pt>
                <c:pt idx="31617">
                  <c:v>41497</c:v>
                </c:pt>
                <c:pt idx="31618">
                  <c:v>41497.041666666664</c:v>
                </c:pt>
                <c:pt idx="31619">
                  <c:v>41497.083333333336</c:v>
                </c:pt>
                <c:pt idx="31620">
                  <c:v>41497.125</c:v>
                </c:pt>
                <c:pt idx="31621">
                  <c:v>41497.166666666664</c:v>
                </c:pt>
                <c:pt idx="31622">
                  <c:v>41497.208333333336</c:v>
                </c:pt>
                <c:pt idx="31623">
                  <c:v>41497.25</c:v>
                </c:pt>
                <c:pt idx="31624">
                  <c:v>41497.291666666664</c:v>
                </c:pt>
                <c:pt idx="31625">
                  <c:v>41497.333333333336</c:v>
                </c:pt>
                <c:pt idx="31626">
                  <c:v>41497.375</c:v>
                </c:pt>
                <c:pt idx="31627">
                  <c:v>41497.416666666664</c:v>
                </c:pt>
                <c:pt idx="31628">
                  <c:v>41497.458333333336</c:v>
                </c:pt>
                <c:pt idx="31629">
                  <c:v>41497.5</c:v>
                </c:pt>
                <c:pt idx="31630">
                  <c:v>41497.541666666664</c:v>
                </c:pt>
                <c:pt idx="31631">
                  <c:v>41497.583333333336</c:v>
                </c:pt>
                <c:pt idx="31632">
                  <c:v>41497.625</c:v>
                </c:pt>
                <c:pt idx="31633">
                  <c:v>41497.666666666664</c:v>
                </c:pt>
                <c:pt idx="31634">
                  <c:v>41497.708333333336</c:v>
                </c:pt>
                <c:pt idx="31635">
                  <c:v>41497.75</c:v>
                </c:pt>
                <c:pt idx="31636">
                  <c:v>41497.791666666664</c:v>
                </c:pt>
                <c:pt idx="31637">
                  <c:v>41497.833333333336</c:v>
                </c:pt>
                <c:pt idx="31638">
                  <c:v>41497.875</c:v>
                </c:pt>
                <c:pt idx="31639">
                  <c:v>41497.916666666664</c:v>
                </c:pt>
                <c:pt idx="31640">
                  <c:v>41497.958333333336</c:v>
                </c:pt>
                <c:pt idx="31641">
                  <c:v>41498</c:v>
                </c:pt>
                <c:pt idx="31642">
                  <c:v>41498.041666666664</c:v>
                </c:pt>
                <c:pt idx="31643">
                  <c:v>41498.083333333336</c:v>
                </c:pt>
                <c:pt idx="31644">
                  <c:v>41498.125</c:v>
                </c:pt>
                <c:pt idx="31645">
                  <c:v>41498.166666666664</c:v>
                </c:pt>
                <c:pt idx="31646">
                  <c:v>41498.208333333336</c:v>
                </c:pt>
                <c:pt idx="31647">
                  <c:v>41498.25</c:v>
                </c:pt>
                <c:pt idx="31648">
                  <c:v>41498.291666666664</c:v>
                </c:pt>
                <c:pt idx="31649">
                  <c:v>41498.333333333336</c:v>
                </c:pt>
                <c:pt idx="31650">
                  <c:v>41498.375</c:v>
                </c:pt>
                <c:pt idx="31651">
                  <c:v>41498.416666666664</c:v>
                </c:pt>
                <c:pt idx="31652">
                  <c:v>41498.458333333336</c:v>
                </c:pt>
                <c:pt idx="31653">
                  <c:v>41498.5</c:v>
                </c:pt>
                <c:pt idx="31654">
                  <c:v>41498.541666666664</c:v>
                </c:pt>
                <c:pt idx="31655">
                  <c:v>41498.583333333336</c:v>
                </c:pt>
                <c:pt idx="31656">
                  <c:v>41498.625</c:v>
                </c:pt>
                <c:pt idx="31657">
                  <c:v>41498.666666666664</c:v>
                </c:pt>
                <c:pt idx="31658">
                  <c:v>41498.708333333336</c:v>
                </c:pt>
                <c:pt idx="31659">
                  <c:v>41498.75</c:v>
                </c:pt>
                <c:pt idx="31660">
                  <c:v>41498.791666666664</c:v>
                </c:pt>
                <c:pt idx="31661">
                  <c:v>41498.833333333336</c:v>
                </c:pt>
                <c:pt idx="31662">
                  <c:v>41498.875</c:v>
                </c:pt>
                <c:pt idx="31663">
                  <c:v>41498.916666666664</c:v>
                </c:pt>
                <c:pt idx="31664">
                  <c:v>41498.958333333336</c:v>
                </c:pt>
                <c:pt idx="31665">
                  <c:v>41499</c:v>
                </c:pt>
                <c:pt idx="31666">
                  <c:v>41499.041666666664</c:v>
                </c:pt>
                <c:pt idx="31667">
                  <c:v>41499.083333333336</c:v>
                </c:pt>
                <c:pt idx="31668">
                  <c:v>41499.125</c:v>
                </c:pt>
                <c:pt idx="31669">
                  <c:v>41499.166666666664</c:v>
                </c:pt>
                <c:pt idx="31670">
                  <c:v>41499.208333333336</c:v>
                </c:pt>
                <c:pt idx="31671">
                  <c:v>41499.25</c:v>
                </c:pt>
                <c:pt idx="31672">
                  <c:v>41499.291666666664</c:v>
                </c:pt>
                <c:pt idx="31673">
                  <c:v>41499.333333333336</c:v>
                </c:pt>
                <c:pt idx="31674">
                  <c:v>41499.375</c:v>
                </c:pt>
                <c:pt idx="31675">
                  <c:v>41499.416666666664</c:v>
                </c:pt>
                <c:pt idx="31676">
                  <c:v>41499.458333333336</c:v>
                </c:pt>
                <c:pt idx="31677">
                  <c:v>41499.5</c:v>
                </c:pt>
                <c:pt idx="31678">
                  <c:v>41499.541666666664</c:v>
                </c:pt>
                <c:pt idx="31679">
                  <c:v>41499.583333333336</c:v>
                </c:pt>
                <c:pt idx="31680">
                  <c:v>41499.625</c:v>
                </c:pt>
                <c:pt idx="31681">
                  <c:v>41499.666666666664</c:v>
                </c:pt>
                <c:pt idx="31682">
                  <c:v>41499.708333333336</c:v>
                </c:pt>
                <c:pt idx="31683">
                  <c:v>41499.75</c:v>
                </c:pt>
                <c:pt idx="31684">
                  <c:v>41499.791666666664</c:v>
                </c:pt>
                <c:pt idx="31685">
                  <c:v>41499.833333333336</c:v>
                </c:pt>
                <c:pt idx="31686">
                  <c:v>41499.875</c:v>
                </c:pt>
                <c:pt idx="31687">
                  <c:v>41499.916666666664</c:v>
                </c:pt>
                <c:pt idx="31688">
                  <c:v>41499.958333333336</c:v>
                </c:pt>
                <c:pt idx="31689">
                  <c:v>41500</c:v>
                </c:pt>
                <c:pt idx="31690">
                  <c:v>41500.041666666664</c:v>
                </c:pt>
                <c:pt idx="31691">
                  <c:v>41500.083333333336</c:v>
                </c:pt>
                <c:pt idx="31692">
                  <c:v>41500.125</c:v>
                </c:pt>
                <c:pt idx="31693">
                  <c:v>41500.166666666664</c:v>
                </c:pt>
                <c:pt idx="31694">
                  <c:v>41500.208333333336</c:v>
                </c:pt>
                <c:pt idx="31695">
                  <c:v>41500.25</c:v>
                </c:pt>
                <c:pt idx="31696">
                  <c:v>41500.291666666664</c:v>
                </c:pt>
                <c:pt idx="31697">
                  <c:v>41500.333333333336</c:v>
                </c:pt>
                <c:pt idx="31698">
                  <c:v>41500.375</c:v>
                </c:pt>
                <c:pt idx="31699">
                  <c:v>41500.416666666664</c:v>
                </c:pt>
                <c:pt idx="31700">
                  <c:v>41500.458333333336</c:v>
                </c:pt>
                <c:pt idx="31701">
                  <c:v>41500.5</c:v>
                </c:pt>
                <c:pt idx="31702">
                  <c:v>41500.541666666664</c:v>
                </c:pt>
                <c:pt idx="31703">
                  <c:v>41500.583333333336</c:v>
                </c:pt>
                <c:pt idx="31704">
                  <c:v>41500.625</c:v>
                </c:pt>
                <c:pt idx="31705">
                  <c:v>41500.666666666664</c:v>
                </c:pt>
                <c:pt idx="31706">
                  <c:v>41500.708333333336</c:v>
                </c:pt>
                <c:pt idx="31707">
                  <c:v>41500.75</c:v>
                </c:pt>
                <c:pt idx="31708">
                  <c:v>41500.791666666664</c:v>
                </c:pt>
                <c:pt idx="31709">
                  <c:v>41500.833333333336</c:v>
                </c:pt>
                <c:pt idx="31710">
                  <c:v>41500.875</c:v>
                </c:pt>
                <c:pt idx="31711">
                  <c:v>41500.916666666664</c:v>
                </c:pt>
                <c:pt idx="31712">
                  <c:v>41500.958333333336</c:v>
                </c:pt>
                <c:pt idx="31713">
                  <c:v>41501</c:v>
                </c:pt>
                <c:pt idx="31714">
                  <c:v>41501.041666666664</c:v>
                </c:pt>
                <c:pt idx="31715">
                  <c:v>41501.083333333336</c:v>
                </c:pt>
                <c:pt idx="31716">
                  <c:v>41501.125</c:v>
                </c:pt>
                <c:pt idx="31717">
                  <c:v>41501.166666666664</c:v>
                </c:pt>
                <c:pt idx="31718">
                  <c:v>41501.208333333336</c:v>
                </c:pt>
                <c:pt idx="31719">
                  <c:v>41501.25</c:v>
                </c:pt>
                <c:pt idx="31720">
                  <c:v>41501.291666666664</c:v>
                </c:pt>
                <c:pt idx="31721">
                  <c:v>41501.333333333336</c:v>
                </c:pt>
                <c:pt idx="31722">
                  <c:v>41501.375</c:v>
                </c:pt>
                <c:pt idx="31723">
                  <c:v>41501.416666666664</c:v>
                </c:pt>
                <c:pt idx="31724">
                  <c:v>41501.458333333336</c:v>
                </c:pt>
                <c:pt idx="31725">
                  <c:v>41501.5</c:v>
                </c:pt>
                <c:pt idx="31726">
                  <c:v>41501.541666666664</c:v>
                </c:pt>
                <c:pt idx="31727">
                  <c:v>41501.583333333336</c:v>
                </c:pt>
                <c:pt idx="31728">
                  <c:v>41501.625</c:v>
                </c:pt>
                <c:pt idx="31729">
                  <c:v>41501.666666666664</c:v>
                </c:pt>
                <c:pt idx="31730">
                  <c:v>41501.708333333336</c:v>
                </c:pt>
                <c:pt idx="31731">
                  <c:v>41501.75</c:v>
                </c:pt>
                <c:pt idx="31732">
                  <c:v>41501.791666666664</c:v>
                </c:pt>
                <c:pt idx="31733">
                  <c:v>41501.833333333336</c:v>
                </c:pt>
                <c:pt idx="31734">
                  <c:v>41501.875</c:v>
                </c:pt>
                <c:pt idx="31735">
                  <c:v>41501.916666666664</c:v>
                </c:pt>
                <c:pt idx="31736">
                  <c:v>41501.958333333336</c:v>
                </c:pt>
                <c:pt idx="31737">
                  <c:v>41502</c:v>
                </c:pt>
                <c:pt idx="31738">
                  <c:v>41502.041666666664</c:v>
                </c:pt>
                <c:pt idx="31739">
                  <c:v>41502.083333333336</c:v>
                </c:pt>
                <c:pt idx="31740">
                  <c:v>41502.125</c:v>
                </c:pt>
                <c:pt idx="31741">
                  <c:v>41502.166666666664</c:v>
                </c:pt>
                <c:pt idx="31742">
                  <c:v>41502.208333333336</c:v>
                </c:pt>
                <c:pt idx="31743">
                  <c:v>41502.25</c:v>
                </c:pt>
                <c:pt idx="31744">
                  <c:v>41502.291666666664</c:v>
                </c:pt>
                <c:pt idx="31745">
                  <c:v>41502.333333333336</c:v>
                </c:pt>
                <c:pt idx="31746">
                  <c:v>41502.375</c:v>
                </c:pt>
                <c:pt idx="31747">
                  <c:v>41502.416666666664</c:v>
                </c:pt>
                <c:pt idx="31748">
                  <c:v>41502.458333333336</c:v>
                </c:pt>
                <c:pt idx="31749">
                  <c:v>41502.5</c:v>
                </c:pt>
                <c:pt idx="31750">
                  <c:v>41502.541666666664</c:v>
                </c:pt>
                <c:pt idx="31751">
                  <c:v>41502.583333333336</c:v>
                </c:pt>
                <c:pt idx="31752">
                  <c:v>41502.625</c:v>
                </c:pt>
                <c:pt idx="31753">
                  <c:v>41502.666666666664</c:v>
                </c:pt>
                <c:pt idx="31754">
                  <c:v>41502.708333333336</c:v>
                </c:pt>
                <c:pt idx="31755">
                  <c:v>41502.75</c:v>
                </c:pt>
                <c:pt idx="31756">
                  <c:v>41502.791666666664</c:v>
                </c:pt>
                <c:pt idx="31757">
                  <c:v>41502.833333333336</c:v>
                </c:pt>
                <c:pt idx="31758">
                  <c:v>41502.875</c:v>
                </c:pt>
                <c:pt idx="31759">
                  <c:v>41502.916666666664</c:v>
                </c:pt>
                <c:pt idx="31760">
                  <c:v>41502.958333333336</c:v>
                </c:pt>
                <c:pt idx="31761">
                  <c:v>41503</c:v>
                </c:pt>
                <c:pt idx="31762">
                  <c:v>41503.041666666664</c:v>
                </c:pt>
                <c:pt idx="31763">
                  <c:v>41503.083333333336</c:v>
                </c:pt>
                <c:pt idx="31764">
                  <c:v>41503.125</c:v>
                </c:pt>
                <c:pt idx="31765">
                  <c:v>41503.166666666664</c:v>
                </c:pt>
                <c:pt idx="31766">
                  <c:v>41503.208333333336</c:v>
                </c:pt>
                <c:pt idx="31767">
                  <c:v>41503.25</c:v>
                </c:pt>
                <c:pt idx="31768">
                  <c:v>41503.291666666664</c:v>
                </c:pt>
                <c:pt idx="31769">
                  <c:v>41503.333333333336</c:v>
                </c:pt>
                <c:pt idx="31770">
                  <c:v>41503.375</c:v>
                </c:pt>
                <c:pt idx="31771">
                  <c:v>41503.416666666664</c:v>
                </c:pt>
                <c:pt idx="31772">
                  <c:v>41503.458333333336</c:v>
                </c:pt>
                <c:pt idx="31773">
                  <c:v>41503.5</c:v>
                </c:pt>
                <c:pt idx="31774">
                  <c:v>41503.541666666664</c:v>
                </c:pt>
                <c:pt idx="31775">
                  <c:v>41503.583333333336</c:v>
                </c:pt>
                <c:pt idx="31776">
                  <c:v>41503.625</c:v>
                </c:pt>
                <c:pt idx="31777">
                  <c:v>41503.666666666664</c:v>
                </c:pt>
                <c:pt idx="31778">
                  <c:v>41503.708333333336</c:v>
                </c:pt>
                <c:pt idx="31779">
                  <c:v>41503.75</c:v>
                </c:pt>
                <c:pt idx="31780">
                  <c:v>41503.791666666664</c:v>
                </c:pt>
                <c:pt idx="31781">
                  <c:v>41503.833333333336</c:v>
                </c:pt>
                <c:pt idx="31782">
                  <c:v>41503.875</c:v>
                </c:pt>
                <c:pt idx="31783">
                  <c:v>41503.916666666664</c:v>
                </c:pt>
                <c:pt idx="31784">
                  <c:v>41503.958333333336</c:v>
                </c:pt>
                <c:pt idx="31785">
                  <c:v>41504</c:v>
                </c:pt>
                <c:pt idx="31786">
                  <c:v>41504.041666666664</c:v>
                </c:pt>
                <c:pt idx="31787">
                  <c:v>41504.083333333336</c:v>
                </c:pt>
                <c:pt idx="31788">
                  <c:v>41504.125</c:v>
                </c:pt>
                <c:pt idx="31789">
                  <c:v>41504.166666666664</c:v>
                </c:pt>
                <c:pt idx="31790">
                  <c:v>41504.208333333336</c:v>
                </c:pt>
                <c:pt idx="31791">
                  <c:v>41504.25</c:v>
                </c:pt>
                <c:pt idx="31792">
                  <c:v>41504.291666666664</c:v>
                </c:pt>
                <c:pt idx="31793">
                  <c:v>41504.333333333336</c:v>
                </c:pt>
                <c:pt idx="31794">
                  <c:v>41504.375</c:v>
                </c:pt>
                <c:pt idx="31795">
                  <c:v>41504.416666666664</c:v>
                </c:pt>
                <c:pt idx="31796">
                  <c:v>41504.458333333336</c:v>
                </c:pt>
                <c:pt idx="31797">
                  <c:v>41504.5</c:v>
                </c:pt>
                <c:pt idx="31798">
                  <c:v>41504.541666666664</c:v>
                </c:pt>
                <c:pt idx="31799">
                  <c:v>41504.583333333336</c:v>
                </c:pt>
                <c:pt idx="31800">
                  <c:v>41504.625</c:v>
                </c:pt>
                <c:pt idx="31801">
                  <c:v>41504.666666666664</c:v>
                </c:pt>
                <c:pt idx="31802">
                  <c:v>41504.708333333336</c:v>
                </c:pt>
                <c:pt idx="31803">
                  <c:v>41504.75</c:v>
                </c:pt>
                <c:pt idx="31804">
                  <c:v>41504.791666666664</c:v>
                </c:pt>
                <c:pt idx="31805">
                  <c:v>41504.833333333336</c:v>
                </c:pt>
                <c:pt idx="31806">
                  <c:v>41504.875</c:v>
                </c:pt>
                <c:pt idx="31807">
                  <c:v>41504.916666666664</c:v>
                </c:pt>
                <c:pt idx="31808">
                  <c:v>41504.958333333336</c:v>
                </c:pt>
                <c:pt idx="31809">
                  <c:v>41505</c:v>
                </c:pt>
                <c:pt idx="31810">
                  <c:v>41505.041666666664</c:v>
                </c:pt>
                <c:pt idx="31811">
                  <c:v>41505.083333333336</c:v>
                </c:pt>
                <c:pt idx="31812">
                  <c:v>41505.125</c:v>
                </c:pt>
                <c:pt idx="31813">
                  <c:v>41505.166666666664</c:v>
                </c:pt>
                <c:pt idx="31814">
                  <c:v>41505.208333333336</c:v>
                </c:pt>
                <c:pt idx="31815">
                  <c:v>41505.25</c:v>
                </c:pt>
                <c:pt idx="31816">
                  <c:v>41505.291666666664</c:v>
                </c:pt>
                <c:pt idx="31817">
                  <c:v>41505.333333333336</c:v>
                </c:pt>
                <c:pt idx="31818">
                  <c:v>41505.375</c:v>
                </c:pt>
                <c:pt idx="31819">
                  <c:v>41505.416666666664</c:v>
                </c:pt>
                <c:pt idx="31820">
                  <c:v>41505.458333333336</c:v>
                </c:pt>
                <c:pt idx="31821">
                  <c:v>41505.5</c:v>
                </c:pt>
                <c:pt idx="31822">
                  <c:v>41505.541666666664</c:v>
                </c:pt>
                <c:pt idx="31823">
                  <c:v>41505.583333333336</c:v>
                </c:pt>
                <c:pt idx="31824">
                  <c:v>41505.625</c:v>
                </c:pt>
                <c:pt idx="31825">
                  <c:v>41505.666666666664</c:v>
                </c:pt>
                <c:pt idx="31826">
                  <c:v>41505.708333333336</c:v>
                </c:pt>
                <c:pt idx="31827">
                  <c:v>41505.75</c:v>
                </c:pt>
                <c:pt idx="31828">
                  <c:v>41505.791666666664</c:v>
                </c:pt>
                <c:pt idx="31829">
                  <c:v>41505.833333333336</c:v>
                </c:pt>
                <c:pt idx="31830">
                  <c:v>41505.875</c:v>
                </c:pt>
                <c:pt idx="31831">
                  <c:v>41505.916666666664</c:v>
                </c:pt>
                <c:pt idx="31832">
                  <c:v>41505.958333333336</c:v>
                </c:pt>
                <c:pt idx="31833">
                  <c:v>41506</c:v>
                </c:pt>
                <c:pt idx="31834">
                  <c:v>41506.041666666664</c:v>
                </c:pt>
                <c:pt idx="31835">
                  <c:v>41506.083333333336</c:v>
                </c:pt>
                <c:pt idx="31836">
                  <c:v>41506.125</c:v>
                </c:pt>
                <c:pt idx="31837">
                  <c:v>41506.166666666664</c:v>
                </c:pt>
                <c:pt idx="31838">
                  <c:v>41506.208333333336</c:v>
                </c:pt>
                <c:pt idx="31839">
                  <c:v>41506.25</c:v>
                </c:pt>
                <c:pt idx="31840">
                  <c:v>41506.291666666664</c:v>
                </c:pt>
                <c:pt idx="31841">
                  <c:v>41506.333333333336</c:v>
                </c:pt>
                <c:pt idx="31842">
                  <c:v>41506.375</c:v>
                </c:pt>
                <c:pt idx="31843">
                  <c:v>41506.416666666664</c:v>
                </c:pt>
                <c:pt idx="31844">
                  <c:v>41506.458333333336</c:v>
                </c:pt>
                <c:pt idx="31845">
                  <c:v>41506.5</c:v>
                </c:pt>
                <c:pt idx="31846">
                  <c:v>41506.541666666664</c:v>
                </c:pt>
                <c:pt idx="31847">
                  <c:v>41506.583333333336</c:v>
                </c:pt>
                <c:pt idx="31848">
                  <c:v>41506.625</c:v>
                </c:pt>
                <c:pt idx="31849">
                  <c:v>41506.666666666664</c:v>
                </c:pt>
                <c:pt idx="31850">
                  <c:v>41506.708333333336</c:v>
                </c:pt>
                <c:pt idx="31851">
                  <c:v>41506.75</c:v>
                </c:pt>
                <c:pt idx="31852">
                  <c:v>41506.791666666664</c:v>
                </c:pt>
                <c:pt idx="31853">
                  <c:v>41506.833333333336</c:v>
                </c:pt>
                <c:pt idx="31854">
                  <c:v>41506.875</c:v>
                </c:pt>
                <c:pt idx="31855">
                  <c:v>41506.916666666664</c:v>
                </c:pt>
                <c:pt idx="31856">
                  <c:v>41506.958333333336</c:v>
                </c:pt>
                <c:pt idx="31857">
                  <c:v>41507</c:v>
                </c:pt>
                <c:pt idx="31858">
                  <c:v>41507.041666666664</c:v>
                </c:pt>
                <c:pt idx="31859">
                  <c:v>41507.083333333336</c:v>
                </c:pt>
                <c:pt idx="31860">
                  <c:v>41507.125</c:v>
                </c:pt>
                <c:pt idx="31861">
                  <c:v>41507.166666666664</c:v>
                </c:pt>
                <c:pt idx="31862">
                  <c:v>41507.208333333336</c:v>
                </c:pt>
                <c:pt idx="31863">
                  <c:v>41507.25</c:v>
                </c:pt>
                <c:pt idx="31864">
                  <c:v>41507.291666666664</c:v>
                </c:pt>
                <c:pt idx="31865">
                  <c:v>41507.333333333336</c:v>
                </c:pt>
                <c:pt idx="31866">
                  <c:v>41507.375</c:v>
                </c:pt>
                <c:pt idx="31867">
                  <c:v>41507.416666666664</c:v>
                </c:pt>
                <c:pt idx="31868">
                  <c:v>41507.458333333336</c:v>
                </c:pt>
                <c:pt idx="31869">
                  <c:v>41507.5</c:v>
                </c:pt>
                <c:pt idx="31870">
                  <c:v>41507.541666666664</c:v>
                </c:pt>
                <c:pt idx="31871">
                  <c:v>41507.583333333336</c:v>
                </c:pt>
                <c:pt idx="31872">
                  <c:v>41507.625</c:v>
                </c:pt>
                <c:pt idx="31873">
                  <c:v>41507.666666666664</c:v>
                </c:pt>
                <c:pt idx="31874">
                  <c:v>41507.708333333336</c:v>
                </c:pt>
                <c:pt idx="31875">
                  <c:v>41507.75</c:v>
                </c:pt>
                <c:pt idx="31876">
                  <c:v>41507.791666666664</c:v>
                </c:pt>
                <c:pt idx="31877">
                  <c:v>41507.833333333336</c:v>
                </c:pt>
                <c:pt idx="31878">
                  <c:v>41507.875</c:v>
                </c:pt>
                <c:pt idx="31879">
                  <c:v>41507.916666666664</c:v>
                </c:pt>
                <c:pt idx="31880">
                  <c:v>41507.958333333336</c:v>
                </c:pt>
                <c:pt idx="31881">
                  <c:v>41508</c:v>
                </c:pt>
                <c:pt idx="31882">
                  <c:v>41508.041666666664</c:v>
                </c:pt>
                <c:pt idx="31883">
                  <c:v>41508.083333333336</c:v>
                </c:pt>
                <c:pt idx="31884">
                  <c:v>41508.125</c:v>
                </c:pt>
                <c:pt idx="31885">
                  <c:v>41508.166666666664</c:v>
                </c:pt>
                <c:pt idx="31886">
                  <c:v>41508.208333333336</c:v>
                </c:pt>
                <c:pt idx="31887">
                  <c:v>41508.25</c:v>
                </c:pt>
                <c:pt idx="31888">
                  <c:v>41508.291666666664</c:v>
                </c:pt>
                <c:pt idx="31889">
                  <c:v>41508.333333333336</c:v>
                </c:pt>
                <c:pt idx="31890">
                  <c:v>41508.375</c:v>
                </c:pt>
                <c:pt idx="31891">
                  <c:v>41508.416666666664</c:v>
                </c:pt>
                <c:pt idx="31892">
                  <c:v>41508.458333333336</c:v>
                </c:pt>
                <c:pt idx="31893">
                  <c:v>41508.5</c:v>
                </c:pt>
                <c:pt idx="31894">
                  <c:v>41508.541666666664</c:v>
                </c:pt>
                <c:pt idx="31895">
                  <c:v>41508.583333333336</c:v>
                </c:pt>
                <c:pt idx="31896">
                  <c:v>41508.625</c:v>
                </c:pt>
                <c:pt idx="31897">
                  <c:v>41508.666666666664</c:v>
                </c:pt>
                <c:pt idx="31898">
                  <c:v>41508.708333333336</c:v>
                </c:pt>
                <c:pt idx="31899">
                  <c:v>41508.75</c:v>
                </c:pt>
                <c:pt idx="31900">
                  <c:v>41508.791666666664</c:v>
                </c:pt>
                <c:pt idx="31901">
                  <c:v>41508.833333333336</c:v>
                </c:pt>
                <c:pt idx="31902">
                  <c:v>41508.875</c:v>
                </c:pt>
                <c:pt idx="31903">
                  <c:v>41508.916666666664</c:v>
                </c:pt>
                <c:pt idx="31904">
                  <c:v>41508.958333333336</c:v>
                </c:pt>
                <c:pt idx="31905">
                  <c:v>41509</c:v>
                </c:pt>
                <c:pt idx="31906">
                  <c:v>41509.041666666664</c:v>
                </c:pt>
                <c:pt idx="31907">
                  <c:v>41509.083333333336</c:v>
                </c:pt>
                <c:pt idx="31908">
                  <c:v>41509.125</c:v>
                </c:pt>
                <c:pt idx="31909">
                  <c:v>41509.166666666664</c:v>
                </c:pt>
                <c:pt idx="31910">
                  <c:v>41509.208333333336</c:v>
                </c:pt>
                <c:pt idx="31911">
                  <c:v>41509.25</c:v>
                </c:pt>
                <c:pt idx="31912">
                  <c:v>41509.291666666664</c:v>
                </c:pt>
                <c:pt idx="31913">
                  <c:v>41509.333333333336</c:v>
                </c:pt>
                <c:pt idx="31914">
                  <c:v>41509.375</c:v>
                </c:pt>
                <c:pt idx="31915">
                  <c:v>41509.416666666664</c:v>
                </c:pt>
                <c:pt idx="31916">
                  <c:v>41509.458333333336</c:v>
                </c:pt>
                <c:pt idx="31917">
                  <c:v>41509.5</c:v>
                </c:pt>
                <c:pt idx="31918">
                  <c:v>41509.541666666664</c:v>
                </c:pt>
                <c:pt idx="31919">
                  <c:v>41509.583333333336</c:v>
                </c:pt>
                <c:pt idx="31920">
                  <c:v>41509.625</c:v>
                </c:pt>
                <c:pt idx="31921">
                  <c:v>41509.666666666664</c:v>
                </c:pt>
                <c:pt idx="31922">
                  <c:v>41509.708333333336</c:v>
                </c:pt>
                <c:pt idx="31923">
                  <c:v>41509.75</c:v>
                </c:pt>
                <c:pt idx="31924">
                  <c:v>41509.791666666664</c:v>
                </c:pt>
                <c:pt idx="31925">
                  <c:v>41509.833333333336</c:v>
                </c:pt>
                <c:pt idx="31926">
                  <c:v>41509.875</c:v>
                </c:pt>
                <c:pt idx="31927">
                  <c:v>41509.916666666664</c:v>
                </c:pt>
                <c:pt idx="31928">
                  <c:v>41509.958333333336</c:v>
                </c:pt>
                <c:pt idx="31929">
                  <c:v>41510</c:v>
                </c:pt>
                <c:pt idx="31930">
                  <c:v>41510.041666666664</c:v>
                </c:pt>
                <c:pt idx="31931">
                  <c:v>41510.083333333336</c:v>
                </c:pt>
                <c:pt idx="31932">
                  <c:v>41510.125</c:v>
                </c:pt>
                <c:pt idx="31933">
                  <c:v>41510.166666666664</c:v>
                </c:pt>
                <c:pt idx="31934">
                  <c:v>41510.208333333336</c:v>
                </c:pt>
                <c:pt idx="31935">
                  <c:v>41510.25</c:v>
                </c:pt>
                <c:pt idx="31936">
                  <c:v>41510.291666666664</c:v>
                </c:pt>
                <c:pt idx="31937">
                  <c:v>41510.333333333336</c:v>
                </c:pt>
                <c:pt idx="31938">
                  <c:v>41510.375</c:v>
                </c:pt>
                <c:pt idx="31939">
                  <c:v>41510.416666666664</c:v>
                </c:pt>
                <c:pt idx="31940">
                  <c:v>41510.458333333336</c:v>
                </c:pt>
                <c:pt idx="31941">
                  <c:v>41510.5</c:v>
                </c:pt>
                <c:pt idx="31942">
                  <c:v>41510.541666666664</c:v>
                </c:pt>
                <c:pt idx="31943">
                  <c:v>41510.583333333336</c:v>
                </c:pt>
                <c:pt idx="31944">
                  <c:v>41510.625</c:v>
                </c:pt>
                <c:pt idx="31945">
                  <c:v>41510.666666666664</c:v>
                </c:pt>
                <c:pt idx="31946">
                  <c:v>41510.708333333336</c:v>
                </c:pt>
                <c:pt idx="31947">
                  <c:v>41510.75</c:v>
                </c:pt>
                <c:pt idx="31948">
                  <c:v>41510.791666666664</c:v>
                </c:pt>
                <c:pt idx="31949">
                  <c:v>41510.833333333336</c:v>
                </c:pt>
                <c:pt idx="31950">
                  <c:v>41510.875</c:v>
                </c:pt>
                <c:pt idx="31951">
                  <c:v>41510.916666666664</c:v>
                </c:pt>
                <c:pt idx="31952">
                  <c:v>41510.958333333336</c:v>
                </c:pt>
                <c:pt idx="31953">
                  <c:v>41511</c:v>
                </c:pt>
                <c:pt idx="31954">
                  <c:v>41511.041666666664</c:v>
                </c:pt>
                <c:pt idx="31955">
                  <c:v>41511.083333333336</c:v>
                </c:pt>
                <c:pt idx="31956">
                  <c:v>41511.125</c:v>
                </c:pt>
                <c:pt idx="31957">
                  <c:v>41511.166666666664</c:v>
                </c:pt>
                <c:pt idx="31958">
                  <c:v>41511.208333333336</c:v>
                </c:pt>
                <c:pt idx="31959">
                  <c:v>41511.25</c:v>
                </c:pt>
                <c:pt idx="31960">
                  <c:v>41511.291666666664</c:v>
                </c:pt>
                <c:pt idx="31961">
                  <c:v>41511.333333333336</c:v>
                </c:pt>
                <c:pt idx="31962">
                  <c:v>41511.375</c:v>
                </c:pt>
                <c:pt idx="31963">
                  <c:v>41511.416666666664</c:v>
                </c:pt>
                <c:pt idx="31964">
                  <c:v>41511.458333333336</c:v>
                </c:pt>
                <c:pt idx="31965">
                  <c:v>41511.5</c:v>
                </c:pt>
                <c:pt idx="31966">
                  <c:v>41511.541666666664</c:v>
                </c:pt>
                <c:pt idx="31967">
                  <c:v>41511.583333333336</c:v>
                </c:pt>
                <c:pt idx="31968">
                  <c:v>41511.625</c:v>
                </c:pt>
                <c:pt idx="31969">
                  <c:v>41511.666666666664</c:v>
                </c:pt>
                <c:pt idx="31970">
                  <c:v>41511.708333333336</c:v>
                </c:pt>
                <c:pt idx="31971">
                  <c:v>41511.75</c:v>
                </c:pt>
                <c:pt idx="31972">
                  <c:v>41511.791666666664</c:v>
                </c:pt>
                <c:pt idx="31973">
                  <c:v>41511.833333333336</c:v>
                </c:pt>
                <c:pt idx="31974">
                  <c:v>41511.875</c:v>
                </c:pt>
                <c:pt idx="31975">
                  <c:v>41511.916666666664</c:v>
                </c:pt>
                <c:pt idx="31976">
                  <c:v>41511.958333333336</c:v>
                </c:pt>
                <c:pt idx="31977">
                  <c:v>41512</c:v>
                </c:pt>
                <c:pt idx="31978">
                  <c:v>41512.041666666664</c:v>
                </c:pt>
                <c:pt idx="31979">
                  <c:v>41512.083333333336</c:v>
                </c:pt>
                <c:pt idx="31980">
                  <c:v>41512.125</c:v>
                </c:pt>
                <c:pt idx="31981">
                  <c:v>41512.166666666664</c:v>
                </c:pt>
                <c:pt idx="31982">
                  <c:v>41512.208333333336</c:v>
                </c:pt>
                <c:pt idx="31983">
                  <c:v>41512.25</c:v>
                </c:pt>
                <c:pt idx="31984">
                  <c:v>41512.291666666664</c:v>
                </c:pt>
                <c:pt idx="31985">
                  <c:v>41512.333333333336</c:v>
                </c:pt>
                <c:pt idx="31986">
                  <c:v>41512.375</c:v>
                </c:pt>
                <c:pt idx="31987">
                  <c:v>41512.416666666664</c:v>
                </c:pt>
                <c:pt idx="31988">
                  <c:v>41512.458333333336</c:v>
                </c:pt>
                <c:pt idx="31989">
                  <c:v>41512.5</c:v>
                </c:pt>
                <c:pt idx="31990">
                  <c:v>41512.541666666664</c:v>
                </c:pt>
                <c:pt idx="31991">
                  <c:v>41512.583333333336</c:v>
                </c:pt>
                <c:pt idx="31992">
                  <c:v>41512.625</c:v>
                </c:pt>
                <c:pt idx="31993">
                  <c:v>41512.666666666664</c:v>
                </c:pt>
                <c:pt idx="31994">
                  <c:v>41512.708333333336</c:v>
                </c:pt>
                <c:pt idx="31995">
                  <c:v>41512.75</c:v>
                </c:pt>
                <c:pt idx="31996">
                  <c:v>41512.791666666664</c:v>
                </c:pt>
                <c:pt idx="31997">
                  <c:v>41512.833333333336</c:v>
                </c:pt>
                <c:pt idx="31998">
                  <c:v>41512.875</c:v>
                </c:pt>
                <c:pt idx="31999">
                  <c:v>41512.916666666664</c:v>
                </c:pt>
                <c:pt idx="32000">
                  <c:v>41512.958333333336</c:v>
                </c:pt>
                <c:pt idx="32001">
                  <c:v>41513</c:v>
                </c:pt>
                <c:pt idx="32002">
                  <c:v>41513.041666666664</c:v>
                </c:pt>
                <c:pt idx="32003">
                  <c:v>41513.083333333336</c:v>
                </c:pt>
                <c:pt idx="32004">
                  <c:v>41513.125</c:v>
                </c:pt>
                <c:pt idx="32005">
                  <c:v>41513.166666666664</c:v>
                </c:pt>
                <c:pt idx="32006">
                  <c:v>41513.208333333336</c:v>
                </c:pt>
                <c:pt idx="32007">
                  <c:v>41513.25</c:v>
                </c:pt>
                <c:pt idx="32008">
                  <c:v>41513.291666666664</c:v>
                </c:pt>
                <c:pt idx="32009">
                  <c:v>41513.333333333336</c:v>
                </c:pt>
                <c:pt idx="32010">
                  <c:v>41513.375</c:v>
                </c:pt>
                <c:pt idx="32011">
                  <c:v>41513.416666666664</c:v>
                </c:pt>
                <c:pt idx="32012">
                  <c:v>41513.458333333336</c:v>
                </c:pt>
                <c:pt idx="32013">
                  <c:v>41513.5</c:v>
                </c:pt>
                <c:pt idx="32014">
                  <c:v>41513.541666666664</c:v>
                </c:pt>
                <c:pt idx="32015">
                  <c:v>41513.583333333336</c:v>
                </c:pt>
                <c:pt idx="32016">
                  <c:v>41513.625</c:v>
                </c:pt>
                <c:pt idx="32017">
                  <c:v>41513.666666666664</c:v>
                </c:pt>
                <c:pt idx="32018">
                  <c:v>41513.708333333336</c:v>
                </c:pt>
                <c:pt idx="32019">
                  <c:v>41513.75</c:v>
                </c:pt>
                <c:pt idx="32020">
                  <c:v>41513.791666666664</c:v>
                </c:pt>
                <c:pt idx="32021">
                  <c:v>41513.833333333336</c:v>
                </c:pt>
                <c:pt idx="32022">
                  <c:v>41513.875</c:v>
                </c:pt>
                <c:pt idx="32023">
                  <c:v>41513.916666666664</c:v>
                </c:pt>
                <c:pt idx="32024">
                  <c:v>41513.958333333336</c:v>
                </c:pt>
                <c:pt idx="32025">
                  <c:v>41514</c:v>
                </c:pt>
                <c:pt idx="32026">
                  <c:v>41514.041666666664</c:v>
                </c:pt>
                <c:pt idx="32027">
                  <c:v>41514.083333333336</c:v>
                </c:pt>
                <c:pt idx="32028">
                  <c:v>41514.125</c:v>
                </c:pt>
                <c:pt idx="32029">
                  <c:v>41514.166666666664</c:v>
                </c:pt>
                <c:pt idx="32030">
                  <c:v>41514.208333333336</c:v>
                </c:pt>
                <c:pt idx="32031">
                  <c:v>41514.25</c:v>
                </c:pt>
                <c:pt idx="32032">
                  <c:v>41514.291666666664</c:v>
                </c:pt>
                <c:pt idx="32033">
                  <c:v>41514.333333333336</c:v>
                </c:pt>
                <c:pt idx="32034">
                  <c:v>41514.375</c:v>
                </c:pt>
                <c:pt idx="32035">
                  <c:v>41514.416666666664</c:v>
                </c:pt>
                <c:pt idx="32036">
                  <c:v>41514.458333333336</c:v>
                </c:pt>
                <c:pt idx="32037">
                  <c:v>41514.5</c:v>
                </c:pt>
                <c:pt idx="32038">
                  <c:v>41514.541666666664</c:v>
                </c:pt>
                <c:pt idx="32039">
                  <c:v>41514.583333333336</c:v>
                </c:pt>
                <c:pt idx="32040">
                  <c:v>41514.625</c:v>
                </c:pt>
                <c:pt idx="32041">
                  <c:v>41514.666666666664</c:v>
                </c:pt>
                <c:pt idx="32042">
                  <c:v>41514.708333333336</c:v>
                </c:pt>
                <c:pt idx="32043">
                  <c:v>41514.75</c:v>
                </c:pt>
                <c:pt idx="32044">
                  <c:v>41514.791666666664</c:v>
                </c:pt>
                <c:pt idx="32045">
                  <c:v>41514.833333333336</c:v>
                </c:pt>
                <c:pt idx="32046">
                  <c:v>41514.875</c:v>
                </c:pt>
                <c:pt idx="32047">
                  <c:v>41514.916666666664</c:v>
                </c:pt>
                <c:pt idx="32048">
                  <c:v>41514.958333333336</c:v>
                </c:pt>
                <c:pt idx="32049">
                  <c:v>41515</c:v>
                </c:pt>
                <c:pt idx="32050">
                  <c:v>41515.041666666664</c:v>
                </c:pt>
                <c:pt idx="32051">
                  <c:v>41515.083333333336</c:v>
                </c:pt>
                <c:pt idx="32052">
                  <c:v>41515.125</c:v>
                </c:pt>
                <c:pt idx="32053">
                  <c:v>41515.166666666664</c:v>
                </c:pt>
                <c:pt idx="32054">
                  <c:v>41515.208333333336</c:v>
                </c:pt>
                <c:pt idx="32055">
                  <c:v>41515.25</c:v>
                </c:pt>
                <c:pt idx="32056">
                  <c:v>41515.291666666664</c:v>
                </c:pt>
                <c:pt idx="32057">
                  <c:v>41515.333333333336</c:v>
                </c:pt>
                <c:pt idx="32058">
                  <c:v>41515.375</c:v>
                </c:pt>
                <c:pt idx="32059">
                  <c:v>41515.416666666664</c:v>
                </c:pt>
                <c:pt idx="32060">
                  <c:v>41515.458333333336</c:v>
                </c:pt>
                <c:pt idx="32061">
                  <c:v>41515.5</c:v>
                </c:pt>
                <c:pt idx="32062">
                  <c:v>41515.541666666664</c:v>
                </c:pt>
                <c:pt idx="32063">
                  <c:v>41515.583333333336</c:v>
                </c:pt>
                <c:pt idx="32064">
                  <c:v>41515.625</c:v>
                </c:pt>
                <c:pt idx="32065">
                  <c:v>41515.666666666664</c:v>
                </c:pt>
                <c:pt idx="32066">
                  <c:v>41515.708333333336</c:v>
                </c:pt>
                <c:pt idx="32067">
                  <c:v>41515.75</c:v>
                </c:pt>
                <c:pt idx="32068">
                  <c:v>41515.791666666664</c:v>
                </c:pt>
                <c:pt idx="32069">
                  <c:v>41515.833333333336</c:v>
                </c:pt>
                <c:pt idx="32070">
                  <c:v>41515.875</c:v>
                </c:pt>
                <c:pt idx="32071">
                  <c:v>41515.916666666664</c:v>
                </c:pt>
                <c:pt idx="32072">
                  <c:v>41515.958333333336</c:v>
                </c:pt>
                <c:pt idx="32073">
                  <c:v>41516</c:v>
                </c:pt>
                <c:pt idx="32074">
                  <c:v>41516.041666666664</c:v>
                </c:pt>
                <c:pt idx="32075">
                  <c:v>41516.083333333336</c:v>
                </c:pt>
                <c:pt idx="32076">
                  <c:v>41516.125</c:v>
                </c:pt>
                <c:pt idx="32077">
                  <c:v>41516.166666666664</c:v>
                </c:pt>
                <c:pt idx="32078">
                  <c:v>41516.208333333336</c:v>
                </c:pt>
                <c:pt idx="32079">
                  <c:v>41516.25</c:v>
                </c:pt>
                <c:pt idx="32080">
                  <c:v>41516.291666666664</c:v>
                </c:pt>
                <c:pt idx="32081">
                  <c:v>41516.333333333336</c:v>
                </c:pt>
                <c:pt idx="32082">
                  <c:v>41516.375</c:v>
                </c:pt>
                <c:pt idx="32083">
                  <c:v>41516.416666666664</c:v>
                </c:pt>
                <c:pt idx="32084">
                  <c:v>41516.458333333336</c:v>
                </c:pt>
                <c:pt idx="32085">
                  <c:v>41516.5</c:v>
                </c:pt>
                <c:pt idx="32086">
                  <c:v>41516.541666666664</c:v>
                </c:pt>
                <c:pt idx="32087">
                  <c:v>41516.583333333336</c:v>
                </c:pt>
                <c:pt idx="32088">
                  <c:v>41516.625</c:v>
                </c:pt>
                <c:pt idx="32089">
                  <c:v>41516.666666666664</c:v>
                </c:pt>
                <c:pt idx="32090">
                  <c:v>41516.708333333336</c:v>
                </c:pt>
                <c:pt idx="32091">
                  <c:v>41516.75</c:v>
                </c:pt>
                <c:pt idx="32092">
                  <c:v>41516.791666666664</c:v>
                </c:pt>
                <c:pt idx="32093">
                  <c:v>41516.833333333336</c:v>
                </c:pt>
                <c:pt idx="32094">
                  <c:v>41516.875</c:v>
                </c:pt>
                <c:pt idx="32095">
                  <c:v>41516.916666666664</c:v>
                </c:pt>
                <c:pt idx="32096">
                  <c:v>41516.958333333336</c:v>
                </c:pt>
                <c:pt idx="32097">
                  <c:v>41517</c:v>
                </c:pt>
                <c:pt idx="32098">
                  <c:v>41517.041666666664</c:v>
                </c:pt>
                <c:pt idx="32099">
                  <c:v>41517.083333333336</c:v>
                </c:pt>
                <c:pt idx="32100">
                  <c:v>41517.125</c:v>
                </c:pt>
                <c:pt idx="32101">
                  <c:v>41517.166666666664</c:v>
                </c:pt>
                <c:pt idx="32102">
                  <c:v>41517.208333333336</c:v>
                </c:pt>
                <c:pt idx="32103">
                  <c:v>41517.25</c:v>
                </c:pt>
                <c:pt idx="32104">
                  <c:v>41517.291666666664</c:v>
                </c:pt>
                <c:pt idx="32105">
                  <c:v>41517.333333333336</c:v>
                </c:pt>
                <c:pt idx="32106">
                  <c:v>41517.375</c:v>
                </c:pt>
                <c:pt idx="32107">
                  <c:v>41517.416666666664</c:v>
                </c:pt>
                <c:pt idx="32108">
                  <c:v>41517.458333333336</c:v>
                </c:pt>
                <c:pt idx="32109">
                  <c:v>41517.5</c:v>
                </c:pt>
                <c:pt idx="32110">
                  <c:v>41517.541666666664</c:v>
                </c:pt>
                <c:pt idx="32111">
                  <c:v>41517.583333333336</c:v>
                </c:pt>
                <c:pt idx="32112">
                  <c:v>41517.625</c:v>
                </c:pt>
                <c:pt idx="32113">
                  <c:v>41517.666666666664</c:v>
                </c:pt>
                <c:pt idx="32114">
                  <c:v>41517.708333333336</c:v>
                </c:pt>
                <c:pt idx="32115">
                  <c:v>41517.75</c:v>
                </c:pt>
                <c:pt idx="32116">
                  <c:v>41517.791666666664</c:v>
                </c:pt>
                <c:pt idx="32117">
                  <c:v>41517.833333333336</c:v>
                </c:pt>
                <c:pt idx="32118">
                  <c:v>41517.875</c:v>
                </c:pt>
                <c:pt idx="32119">
                  <c:v>41517.916666666664</c:v>
                </c:pt>
                <c:pt idx="32120">
                  <c:v>41517.958333333336</c:v>
                </c:pt>
                <c:pt idx="32121">
                  <c:v>41518</c:v>
                </c:pt>
                <c:pt idx="32122">
                  <c:v>41518.041666666664</c:v>
                </c:pt>
                <c:pt idx="32123">
                  <c:v>41518.083333333336</c:v>
                </c:pt>
                <c:pt idx="32124">
                  <c:v>41518.125</c:v>
                </c:pt>
                <c:pt idx="32125">
                  <c:v>41518.166666666664</c:v>
                </c:pt>
                <c:pt idx="32126">
                  <c:v>41518.208333333336</c:v>
                </c:pt>
                <c:pt idx="32127">
                  <c:v>41518.25</c:v>
                </c:pt>
                <c:pt idx="32128">
                  <c:v>41518.291666666664</c:v>
                </c:pt>
                <c:pt idx="32129">
                  <c:v>41518.333333333336</c:v>
                </c:pt>
                <c:pt idx="32130">
                  <c:v>41518.375</c:v>
                </c:pt>
                <c:pt idx="32131">
                  <c:v>41518.416666666664</c:v>
                </c:pt>
                <c:pt idx="32132">
                  <c:v>41518.458333333336</c:v>
                </c:pt>
                <c:pt idx="32133">
                  <c:v>41518.5</c:v>
                </c:pt>
                <c:pt idx="32134">
                  <c:v>41518.541666666664</c:v>
                </c:pt>
                <c:pt idx="32135">
                  <c:v>41518.583333333336</c:v>
                </c:pt>
                <c:pt idx="32136">
                  <c:v>41518.625</c:v>
                </c:pt>
                <c:pt idx="32137">
                  <c:v>41518.666666666664</c:v>
                </c:pt>
                <c:pt idx="32138">
                  <c:v>41518.708333333336</c:v>
                </c:pt>
                <c:pt idx="32139">
                  <c:v>41518.75</c:v>
                </c:pt>
                <c:pt idx="32140">
                  <c:v>41518.791666666664</c:v>
                </c:pt>
                <c:pt idx="32141">
                  <c:v>41518.833333333336</c:v>
                </c:pt>
                <c:pt idx="32142">
                  <c:v>41518.875</c:v>
                </c:pt>
                <c:pt idx="32143">
                  <c:v>41518.916666666664</c:v>
                </c:pt>
                <c:pt idx="32144">
                  <c:v>41518.958333333336</c:v>
                </c:pt>
                <c:pt idx="32145">
                  <c:v>41519</c:v>
                </c:pt>
                <c:pt idx="32146">
                  <c:v>41519.041666666664</c:v>
                </c:pt>
                <c:pt idx="32147">
                  <c:v>41519.083333333336</c:v>
                </c:pt>
                <c:pt idx="32148">
                  <c:v>41519.125</c:v>
                </c:pt>
                <c:pt idx="32149">
                  <c:v>41519.166666666664</c:v>
                </c:pt>
                <c:pt idx="32150">
                  <c:v>41519.208333333336</c:v>
                </c:pt>
                <c:pt idx="32151">
                  <c:v>41519.25</c:v>
                </c:pt>
                <c:pt idx="32152">
                  <c:v>41519.291666666664</c:v>
                </c:pt>
                <c:pt idx="32153">
                  <c:v>41519.333333333336</c:v>
                </c:pt>
                <c:pt idx="32154">
                  <c:v>41519.375</c:v>
                </c:pt>
                <c:pt idx="32155">
                  <c:v>41519.416666666664</c:v>
                </c:pt>
                <c:pt idx="32156">
                  <c:v>41519.458333333336</c:v>
                </c:pt>
                <c:pt idx="32157">
                  <c:v>41519.5</c:v>
                </c:pt>
                <c:pt idx="32158">
                  <c:v>41519.541666666664</c:v>
                </c:pt>
                <c:pt idx="32159">
                  <c:v>41519.583333333336</c:v>
                </c:pt>
                <c:pt idx="32160">
                  <c:v>41519.625</c:v>
                </c:pt>
                <c:pt idx="32161">
                  <c:v>41519.666666666664</c:v>
                </c:pt>
                <c:pt idx="32162">
                  <c:v>41519.708333333336</c:v>
                </c:pt>
                <c:pt idx="32163">
                  <c:v>41519.75</c:v>
                </c:pt>
                <c:pt idx="32164">
                  <c:v>41519.791666666664</c:v>
                </c:pt>
                <c:pt idx="32165">
                  <c:v>41519.833333333336</c:v>
                </c:pt>
                <c:pt idx="32166">
                  <c:v>41519.875</c:v>
                </c:pt>
                <c:pt idx="32167">
                  <c:v>41519.916666666664</c:v>
                </c:pt>
                <c:pt idx="32168">
                  <c:v>41519.958333333336</c:v>
                </c:pt>
                <c:pt idx="32169">
                  <c:v>41520</c:v>
                </c:pt>
                <c:pt idx="32170">
                  <c:v>41520.041666666664</c:v>
                </c:pt>
                <c:pt idx="32171">
                  <c:v>41520.083333333336</c:v>
                </c:pt>
                <c:pt idx="32172">
                  <c:v>41520.125</c:v>
                </c:pt>
                <c:pt idx="32173">
                  <c:v>41520.166666666664</c:v>
                </c:pt>
                <c:pt idx="32174">
                  <c:v>41520.208333333336</c:v>
                </c:pt>
                <c:pt idx="32175">
                  <c:v>41520.25</c:v>
                </c:pt>
                <c:pt idx="32176">
                  <c:v>41520.291666666664</c:v>
                </c:pt>
                <c:pt idx="32177">
                  <c:v>41520.333333333336</c:v>
                </c:pt>
                <c:pt idx="32178">
                  <c:v>41520.375</c:v>
                </c:pt>
                <c:pt idx="32179">
                  <c:v>41520.416666666664</c:v>
                </c:pt>
                <c:pt idx="32180">
                  <c:v>41520.458333333336</c:v>
                </c:pt>
                <c:pt idx="32181">
                  <c:v>41520.5</c:v>
                </c:pt>
                <c:pt idx="32182">
                  <c:v>41520.541666666664</c:v>
                </c:pt>
                <c:pt idx="32183">
                  <c:v>41520.583333333336</c:v>
                </c:pt>
                <c:pt idx="32184">
                  <c:v>41520.625</c:v>
                </c:pt>
                <c:pt idx="32185">
                  <c:v>41520.666666666664</c:v>
                </c:pt>
                <c:pt idx="32186">
                  <c:v>41520.708333333336</c:v>
                </c:pt>
                <c:pt idx="32187">
                  <c:v>41520.75</c:v>
                </c:pt>
                <c:pt idx="32188">
                  <c:v>41520.791666666664</c:v>
                </c:pt>
                <c:pt idx="32189">
                  <c:v>41520.833333333336</c:v>
                </c:pt>
                <c:pt idx="32190">
                  <c:v>41520.875</c:v>
                </c:pt>
                <c:pt idx="32191">
                  <c:v>41520.916666666664</c:v>
                </c:pt>
                <c:pt idx="32192">
                  <c:v>41520.958333333336</c:v>
                </c:pt>
                <c:pt idx="32193">
                  <c:v>41521</c:v>
                </c:pt>
                <c:pt idx="32194">
                  <c:v>41521.041666666664</c:v>
                </c:pt>
                <c:pt idx="32195">
                  <c:v>41521.083333333336</c:v>
                </c:pt>
                <c:pt idx="32196">
                  <c:v>41521.125</c:v>
                </c:pt>
                <c:pt idx="32197">
                  <c:v>41521.166666666664</c:v>
                </c:pt>
                <c:pt idx="32198">
                  <c:v>41521.208333333336</c:v>
                </c:pt>
                <c:pt idx="32199">
                  <c:v>41521.25</c:v>
                </c:pt>
                <c:pt idx="32200">
                  <c:v>41521.291666666664</c:v>
                </c:pt>
                <c:pt idx="32201">
                  <c:v>41521.333333333336</c:v>
                </c:pt>
                <c:pt idx="32202">
                  <c:v>41521.375</c:v>
                </c:pt>
                <c:pt idx="32203">
                  <c:v>41521.416666666664</c:v>
                </c:pt>
                <c:pt idx="32204">
                  <c:v>41521.458333333336</c:v>
                </c:pt>
                <c:pt idx="32205">
                  <c:v>41521.5</c:v>
                </c:pt>
                <c:pt idx="32206">
                  <c:v>41521.541666666664</c:v>
                </c:pt>
                <c:pt idx="32207">
                  <c:v>41521.583333333336</c:v>
                </c:pt>
                <c:pt idx="32208">
                  <c:v>41521.625</c:v>
                </c:pt>
                <c:pt idx="32209">
                  <c:v>41521.666666666664</c:v>
                </c:pt>
                <c:pt idx="32210">
                  <c:v>41521.708333333336</c:v>
                </c:pt>
                <c:pt idx="32211">
                  <c:v>41521.75</c:v>
                </c:pt>
                <c:pt idx="32212">
                  <c:v>41521.791666666664</c:v>
                </c:pt>
                <c:pt idx="32213">
                  <c:v>41521.833333333336</c:v>
                </c:pt>
                <c:pt idx="32214">
                  <c:v>41521.875</c:v>
                </c:pt>
                <c:pt idx="32215">
                  <c:v>41521.916666666664</c:v>
                </c:pt>
                <c:pt idx="32216">
                  <c:v>41521.958333333336</c:v>
                </c:pt>
                <c:pt idx="32217">
                  <c:v>41522</c:v>
                </c:pt>
                <c:pt idx="32218">
                  <c:v>41522.041666666664</c:v>
                </c:pt>
                <c:pt idx="32219">
                  <c:v>41522.083333333336</c:v>
                </c:pt>
                <c:pt idx="32220">
                  <c:v>41522.125</c:v>
                </c:pt>
                <c:pt idx="32221">
                  <c:v>41522.166666666664</c:v>
                </c:pt>
                <c:pt idx="32222">
                  <c:v>41522.208333333336</c:v>
                </c:pt>
                <c:pt idx="32223">
                  <c:v>41522.25</c:v>
                </c:pt>
                <c:pt idx="32224">
                  <c:v>41522.291666666664</c:v>
                </c:pt>
                <c:pt idx="32225">
                  <c:v>41522.333333333336</c:v>
                </c:pt>
                <c:pt idx="32226">
                  <c:v>41522.375</c:v>
                </c:pt>
                <c:pt idx="32227">
                  <c:v>41522.416666666664</c:v>
                </c:pt>
                <c:pt idx="32228">
                  <c:v>41522.458333333336</c:v>
                </c:pt>
                <c:pt idx="32229">
                  <c:v>41522.5</c:v>
                </c:pt>
                <c:pt idx="32230">
                  <c:v>41522.541666666664</c:v>
                </c:pt>
                <c:pt idx="32231">
                  <c:v>41522.583333333336</c:v>
                </c:pt>
                <c:pt idx="32232">
                  <c:v>41522.625</c:v>
                </c:pt>
                <c:pt idx="32233">
                  <c:v>41522.666666666664</c:v>
                </c:pt>
                <c:pt idx="32234">
                  <c:v>41522.708333333336</c:v>
                </c:pt>
                <c:pt idx="32235">
                  <c:v>41522.75</c:v>
                </c:pt>
                <c:pt idx="32236">
                  <c:v>41522.791666666664</c:v>
                </c:pt>
                <c:pt idx="32237">
                  <c:v>41522.833333333336</c:v>
                </c:pt>
                <c:pt idx="32238">
                  <c:v>41522.875</c:v>
                </c:pt>
                <c:pt idx="32239">
                  <c:v>41522.916666666664</c:v>
                </c:pt>
                <c:pt idx="32240">
                  <c:v>41522.958333333336</c:v>
                </c:pt>
                <c:pt idx="32241">
                  <c:v>41523</c:v>
                </c:pt>
                <c:pt idx="32242">
                  <c:v>41523.041666666664</c:v>
                </c:pt>
                <c:pt idx="32243">
                  <c:v>41523.083333333336</c:v>
                </c:pt>
                <c:pt idx="32244">
                  <c:v>41523.125</c:v>
                </c:pt>
                <c:pt idx="32245">
                  <c:v>41523.166666666664</c:v>
                </c:pt>
                <c:pt idx="32246">
                  <c:v>41523.208333333336</c:v>
                </c:pt>
                <c:pt idx="32247">
                  <c:v>41523.25</c:v>
                </c:pt>
                <c:pt idx="32248">
                  <c:v>41523.291666666664</c:v>
                </c:pt>
                <c:pt idx="32249">
                  <c:v>41523.333333333336</c:v>
                </c:pt>
                <c:pt idx="32250">
                  <c:v>41523.375</c:v>
                </c:pt>
                <c:pt idx="32251">
                  <c:v>41523.416666666664</c:v>
                </c:pt>
                <c:pt idx="32252">
                  <c:v>41523.458333333336</c:v>
                </c:pt>
                <c:pt idx="32253">
                  <c:v>41523.5</c:v>
                </c:pt>
                <c:pt idx="32254">
                  <c:v>41523.541666666664</c:v>
                </c:pt>
                <c:pt idx="32255">
                  <c:v>41523.583333333336</c:v>
                </c:pt>
                <c:pt idx="32256">
                  <c:v>41523.625</c:v>
                </c:pt>
                <c:pt idx="32257">
                  <c:v>41523.666666666664</c:v>
                </c:pt>
                <c:pt idx="32258">
                  <c:v>41523.708333333336</c:v>
                </c:pt>
                <c:pt idx="32259">
                  <c:v>41523.75</c:v>
                </c:pt>
                <c:pt idx="32260">
                  <c:v>41523.791666666664</c:v>
                </c:pt>
                <c:pt idx="32261">
                  <c:v>41523.833333333336</c:v>
                </c:pt>
                <c:pt idx="32262">
                  <c:v>41523.875</c:v>
                </c:pt>
                <c:pt idx="32263">
                  <c:v>41523.916666666664</c:v>
                </c:pt>
                <c:pt idx="32264">
                  <c:v>41523.958333333336</c:v>
                </c:pt>
                <c:pt idx="32265">
                  <c:v>41524</c:v>
                </c:pt>
                <c:pt idx="32266">
                  <c:v>41524.041666666664</c:v>
                </c:pt>
                <c:pt idx="32267">
                  <c:v>41524.083333333336</c:v>
                </c:pt>
                <c:pt idx="32268">
                  <c:v>41524.125</c:v>
                </c:pt>
                <c:pt idx="32269">
                  <c:v>41524.166666666664</c:v>
                </c:pt>
                <c:pt idx="32270">
                  <c:v>41524.208333333336</c:v>
                </c:pt>
                <c:pt idx="32271">
                  <c:v>41524.25</c:v>
                </c:pt>
                <c:pt idx="32272">
                  <c:v>41524.291666666664</c:v>
                </c:pt>
                <c:pt idx="32273">
                  <c:v>41524.333333333336</c:v>
                </c:pt>
                <c:pt idx="32274">
                  <c:v>41524.375</c:v>
                </c:pt>
                <c:pt idx="32275">
                  <c:v>41524.416666666664</c:v>
                </c:pt>
                <c:pt idx="32276">
                  <c:v>41524.458333333336</c:v>
                </c:pt>
                <c:pt idx="32277">
                  <c:v>41524.5</c:v>
                </c:pt>
                <c:pt idx="32278">
                  <c:v>41524.541666666664</c:v>
                </c:pt>
                <c:pt idx="32279">
                  <c:v>41524.583333333336</c:v>
                </c:pt>
                <c:pt idx="32280">
                  <c:v>41524.625</c:v>
                </c:pt>
                <c:pt idx="32281">
                  <c:v>41524.666666666664</c:v>
                </c:pt>
                <c:pt idx="32282">
                  <c:v>41524.708333333336</c:v>
                </c:pt>
                <c:pt idx="32283">
                  <c:v>41524.75</c:v>
                </c:pt>
                <c:pt idx="32284">
                  <c:v>41524.791666666664</c:v>
                </c:pt>
                <c:pt idx="32285">
                  <c:v>41524.833333333336</c:v>
                </c:pt>
                <c:pt idx="32286">
                  <c:v>41524.875</c:v>
                </c:pt>
                <c:pt idx="32287">
                  <c:v>41524.916666666664</c:v>
                </c:pt>
                <c:pt idx="32288">
                  <c:v>41524.958333333336</c:v>
                </c:pt>
                <c:pt idx="32289">
                  <c:v>41525</c:v>
                </c:pt>
                <c:pt idx="32290">
                  <c:v>41525.041666666664</c:v>
                </c:pt>
                <c:pt idx="32291">
                  <c:v>41525.083333333336</c:v>
                </c:pt>
                <c:pt idx="32292">
                  <c:v>41525.125</c:v>
                </c:pt>
                <c:pt idx="32293">
                  <c:v>41525.166666666664</c:v>
                </c:pt>
                <c:pt idx="32294">
                  <c:v>41525.208333333336</c:v>
                </c:pt>
                <c:pt idx="32295">
                  <c:v>41525.25</c:v>
                </c:pt>
                <c:pt idx="32296">
                  <c:v>41525.291666666664</c:v>
                </c:pt>
                <c:pt idx="32297">
                  <c:v>41525.333333333336</c:v>
                </c:pt>
                <c:pt idx="32298">
                  <c:v>41525.375</c:v>
                </c:pt>
                <c:pt idx="32299">
                  <c:v>41525.416666666664</c:v>
                </c:pt>
                <c:pt idx="32300">
                  <c:v>41525.458333333336</c:v>
                </c:pt>
                <c:pt idx="32301">
                  <c:v>41525.5</c:v>
                </c:pt>
                <c:pt idx="32302">
                  <c:v>41525.541666666664</c:v>
                </c:pt>
                <c:pt idx="32303">
                  <c:v>41525.583333333336</c:v>
                </c:pt>
                <c:pt idx="32304">
                  <c:v>41525.625</c:v>
                </c:pt>
                <c:pt idx="32305">
                  <c:v>41525.666666666664</c:v>
                </c:pt>
                <c:pt idx="32306">
                  <c:v>41525.708333333336</c:v>
                </c:pt>
                <c:pt idx="32307">
                  <c:v>41525.75</c:v>
                </c:pt>
                <c:pt idx="32308">
                  <c:v>41525.791666666664</c:v>
                </c:pt>
                <c:pt idx="32309">
                  <c:v>41525.833333333336</c:v>
                </c:pt>
                <c:pt idx="32310">
                  <c:v>41525.875</c:v>
                </c:pt>
                <c:pt idx="32311">
                  <c:v>41525.916666666664</c:v>
                </c:pt>
                <c:pt idx="32312">
                  <c:v>41525.958333333336</c:v>
                </c:pt>
                <c:pt idx="32313">
                  <c:v>41526</c:v>
                </c:pt>
                <c:pt idx="32314">
                  <c:v>41526.041666666664</c:v>
                </c:pt>
                <c:pt idx="32315">
                  <c:v>41526.083333333336</c:v>
                </c:pt>
                <c:pt idx="32316">
                  <c:v>41526.125</c:v>
                </c:pt>
                <c:pt idx="32317">
                  <c:v>41526.166666666664</c:v>
                </c:pt>
                <c:pt idx="32318">
                  <c:v>41526.208333333336</c:v>
                </c:pt>
                <c:pt idx="32319">
                  <c:v>41526.25</c:v>
                </c:pt>
                <c:pt idx="32320">
                  <c:v>41526.291666666664</c:v>
                </c:pt>
                <c:pt idx="32321">
                  <c:v>41526.333333333336</c:v>
                </c:pt>
                <c:pt idx="32322">
                  <c:v>41526.375</c:v>
                </c:pt>
                <c:pt idx="32323">
                  <c:v>41526.416666666664</c:v>
                </c:pt>
                <c:pt idx="32324">
                  <c:v>41526.458333333336</c:v>
                </c:pt>
                <c:pt idx="32325">
                  <c:v>41526.5</c:v>
                </c:pt>
                <c:pt idx="32326">
                  <c:v>41526.541666666664</c:v>
                </c:pt>
                <c:pt idx="32327">
                  <c:v>41526.583333333336</c:v>
                </c:pt>
                <c:pt idx="32328">
                  <c:v>41526.625</c:v>
                </c:pt>
                <c:pt idx="32329">
                  <c:v>41526.666666666664</c:v>
                </c:pt>
                <c:pt idx="32330">
                  <c:v>41526.708333333336</c:v>
                </c:pt>
                <c:pt idx="32331">
                  <c:v>41526.75</c:v>
                </c:pt>
                <c:pt idx="32332">
                  <c:v>41526.791666666664</c:v>
                </c:pt>
                <c:pt idx="32333">
                  <c:v>41526.833333333336</c:v>
                </c:pt>
                <c:pt idx="32334">
                  <c:v>41526.875</c:v>
                </c:pt>
                <c:pt idx="32335">
                  <c:v>41526.916666666664</c:v>
                </c:pt>
                <c:pt idx="32336">
                  <c:v>41526.958333333336</c:v>
                </c:pt>
                <c:pt idx="32337">
                  <c:v>41527</c:v>
                </c:pt>
                <c:pt idx="32338">
                  <c:v>41527.041666666664</c:v>
                </c:pt>
                <c:pt idx="32339">
                  <c:v>41527.083333333336</c:v>
                </c:pt>
                <c:pt idx="32340">
                  <c:v>41527.125</c:v>
                </c:pt>
                <c:pt idx="32341">
                  <c:v>41527.166666666664</c:v>
                </c:pt>
                <c:pt idx="32342">
                  <c:v>41527.208333333336</c:v>
                </c:pt>
                <c:pt idx="32343">
                  <c:v>41527.25</c:v>
                </c:pt>
                <c:pt idx="32344">
                  <c:v>41527.291666666664</c:v>
                </c:pt>
                <c:pt idx="32345">
                  <c:v>41527.333333333336</c:v>
                </c:pt>
                <c:pt idx="32346">
                  <c:v>41527.375</c:v>
                </c:pt>
                <c:pt idx="32347">
                  <c:v>41527.416666666664</c:v>
                </c:pt>
                <c:pt idx="32348">
                  <c:v>41527.458333333336</c:v>
                </c:pt>
                <c:pt idx="32349">
                  <c:v>41527.5</c:v>
                </c:pt>
                <c:pt idx="32350">
                  <c:v>41527.541666666664</c:v>
                </c:pt>
                <c:pt idx="32351">
                  <c:v>41527.583333333336</c:v>
                </c:pt>
                <c:pt idx="32352">
                  <c:v>41527.625</c:v>
                </c:pt>
                <c:pt idx="32353">
                  <c:v>41527.666666666664</c:v>
                </c:pt>
                <c:pt idx="32354">
                  <c:v>41527.708333333336</c:v>
                </c:pt>
                <c:pt idx="32355">
                  <c:v>41527.75</c:v>
                </c:pt>
                <c:pt idx="32356">
                  <c:v>41527.791666666664</c:v>
                </c:pt>
                <c:pt idx="32357">
                  <c:v>41527.833333333336</c:v>
                </c:pt>
                <c:pt idx="32358">
                  <c:v>41527.875</c:v>
                </c:pt>
                <c:pt idx="32359">
                  <c:v>41527.916666666664</c:v>
                </c:pt>
                <c:pt idx="32360">
                  <c:v>41527.958333333336</c:v>
                </c:pt>
                <c:pt idx="32361">
                  <c:v>41528</c:v>
                </c:pt>
                <c:pt idx="32362">
                  <c:v>41528.041666666664</c:v>
                </c:pt>
                <c:pt idx="32363">
                  <c:v>41528.083333333336</c:v>
                </c:pt>
                <c:pt idx="32364">
                  <c:v>41528.125</c:v>
                </c:pt>
                <c:pt idx="32365">
                  <c:v>41528.166666666664</c:v>
                </c:pt>
                <c:pt idx="32366">
                  <c:v>41528.208333333336</c:v>
                </c:pt>
                <c:pt idx="32367">
                  <c:v>41528.25</c:v>
                </c:pt>
                <c:pt idx="32368">
                  <c:v>41528.291666666664</c:v>
                </c:pt>
                <c:pt idx="32369">
                  <c:v>41528.333333333336</c:v>
                </c:pt>
                <c:pt idx="32370">
                  <c:v>41528.375</c:v>
                </c:pt>
                <c:pt idx="32371">
                  <c:v>41528.416666666664</c:v>
                </c:pt>
                <c:pt idx="32372">
                  <c:v>41528.458333333336</c:v>
                </c:pt>
                <c:pt idx="32373">
                  <c:v>41528.5</c:v>
                </c:pt>
                <c:pt idx="32374">
                  <c:v>41528.541666666664</c:v>
                </c:pt>
                <c:pt idx="32375">
                  <c:v>41528.583333333336</c:v>
                </c:pt>
                <c:pt idx="32376">
                  <c:v>41528.625</c:v>
                </c:pt>
                <c:pt idx="32377">
                  <c:v>41528.666666666664</c:v>
                </c:pt>
                <c:pt idx="32378">
                  <c:v>41528.708333333336</c:v>
                </c:pt>
                <c:pt idx="32379">
                  <c:v>41528.75</c:v>
                </c:pt>
                <c:pt idx="32380">
                  <c:v>41528.791666666664</c:v>
                </c:pt>
                <c:pt idx="32381">
                  <c:v>41528.833333333336</c:v>
                </c:pt>
                <c:pt idx="32382">
                  <c:v>41528.875</c:v>
                </c:pt>
                <c:pt idx="32383">
                  <c:v>41528.916666666664</c:v>
                </c:pt>
                <c:pt idx="32384">
                  <c:v>41528.958333333336</c:v>
                </c:pt>
                <c:pt idx="32385">
                  <c:v>41529</c:v>
                </c:pt>
                <c:pt idx="32386">
                  <c:v>41529.041666666664</c:v>
                </c:pt>
                <c:pt idx="32387">
                  <c:v>41529.083333333336</c:v>
                </c:pt>
                <c:pt idx="32388">
                  <c:v>41529.125</c:v>
                </c:pt>
                <c:pt idx="32389">
                  <c:v>41529.166666666664</c:v>
                </c:pt>
                <c:pt idx="32390">
                  <c:v>41529.208333333336</c:v>
                </c:pt>
                <c:pt idx="32391">
                  <c:v>41529.25</c:v>
                </c:pt>
                <c:pt idx="32392">
                  <c:v>41529.291666666664</c:v>
                </c:pt>
                <c:pt idx="32393">
                  <c:v>41529.333333333336</c:v>
                </c:pt>
                <c:pt idx="32394">
                  <c:v>41529.375</c:v>
                </c:pt>
                <c:pt idx="32395">
                  <c:v>41529.416666666664</c:v>
                </c:pt>
                <c:pt idx="32396">
                  <c:v>41529.458333333336</c:v>
                </c:pt>
                <c:pt idx="32397">
                  <c:v>41529.5</c:v>
                </c:pt>
                <c:pt idx="32398">
                  <c:v>41529.541666666664</c:v>
                </c:pt>
                <c:pt idx="32399">
                  <c:v>41529.583333333336</c:v>
                </c:pt>
                <c:pt idx="32400">
                  <c:v>41529.625</c:v>
                </c:pt>
                <c:pt idx="32401">
                  <c:v>41529.666666666664</c:v>
                </c:pt>
                <c:pt idx="32402">
                  <c:v>41529.708333333336</c:v>
                </c:pt>
                <c:pt idx="32403">
                  <c:v>41529.75</c:v>
                </c:pt>
                <c:pt idx="32404">
                  <c:v>41529.791666666664</c:v>
                </c:pt>
                <c:pt idx="32405">
                  <c:v>41529.833333333336</c:v>
                </c:pt>
                <c:pt idx="32406">
                  <c:v>41529.875</c:v>
                </c:pt>
                <c:pt idx="32407">
                  <c:v>41529.916666666664</c:v>
                </c:pt>
                <c:pt idx="32408">
                  <c:v>41529.958333333336</c:v>
                </c:pt>
                <c:pt idx="32409">
                  <c:v>41530</c:v>
                </c:pt>
                <c:pt idx="32410">
                  <c:v>41530.041666666664</c:v>
                </c:pt>
                <c:pt idx="32411">
                  <c:v>41530.083333333336</c:v>
                </c:pt>
                <c:pt idx="32412">
                  <c:v>41530.125</c:v>
                </c:pt>
                <c:pt idx="32413">
                  <c:v>41530.166666666664</c:v>
                </c:pt>
                <c:pt idx="32414">
                  <c:v>41530.208333333336</c:v>
                </c:pt>
                <c:pt idx="32415">
                  <c:v>41530.25</c:v>
                </c:pt>
                <c:pt idx="32416">
                  <c:v>41530.291666666664</c:v>
                </c:pt>
                <c:pt idx="32417">
                  <c:v>41530.333333333336</c:v>
                </c:pt>
                <c:pt idx="32418">
                  <c:v>41530.375</c:v>
                </c:pt>
                <c:pt idx="32419">
                  <c:v>41530.416666666664</c:v>
                </c:pt>
                <c:pt idx="32420">
                  <c:v>41530.458333333336</c:v>
                </c:pt>
                <c:pt idx="32421">
                  <c:v>41530.5</c:v>
                </c:pt>
                <c:pt idx="32422">
                  <c:v>41530.541666666664</c:v>
                </c:pt>
                <c:pt idx="32423">
                  <c:v>41530.583333333336</c:v>
                </c:pt>
                <c:pt idx="32424">
                  <c:v>41530.625</c:v>
                </c:pt>
                <c:pt idx="32425">
                  <c:v>41530.666666666664</c:v>
                </c:pt>
                <c:pt idx="32426">
                  <c:v>41530.708333333336</c:v>
                </c:pt>
                <c:pt idx="32427">
                  <c:v>41530.75</c:v>
                </c:pt>
                <c:pt idx="32428">
                  <c:v>41530.791666666664</c:v>
                </c:pt>
                <c:pt idx="32429">
                  <c:v>41530.833333333336</c:v>
                </c:pt>
                <c:pt idx="32430">
                  <c:v>41530.875</c:v>
                </c:pt>
                <c:pt idx="32431">
                  <c:v>41530.916666666664</c:v>
                </c:pt>
                <c:pt idx="32432">
                  <c:v>41530.958333333336</c:v>
                </c:pt>
                <c:pt idx="32433">
                  <c:v>41531</c:v>
                </c:pt>
                <c:pt idx="32434">
                  <c:v>41531.041666666664</c:v>
                </c:pt>
                <c:pt idx="32435">
                  <c:v>41531.083333333336</c:v>
                </c:pt>
                <c:pt idx="32436">
                  <c:v>41531.125</c:v>
                </c:pt>
                <c:pt idx="32437">
                  <c:v>41531.166666666664</c:v>
                </c:pt>
                <c:pt idx="32438">
                  <c:v>41531.208333333336</c:v>
                </c:pt>
                <c:pt idx="32439">
                  <c:v>41531.25</c:v>
                </c:pt>
                <c:pt idx="32440">
                  <c:v>41531.291666666664</c:v>
                </c:pt>
                <c:pt idx="32441">
                  <c:v>41531.333333333336</c:v>
                </c:pt>
                <c:pt idx="32442">
                  <c:v>41531.375</c:v>
                </c:pt>
                <c:pt idx="32443">
                  <c:v>41531.416666666664</c:v>
                </c:pt>
                <c:pt idx="32444">
                  <c:v>41531.458333333336</c:v>
                </c:pt>
                <c:pt idx="32445">
                  <c:v>41531.5</c:v>
                </c:pt>
                <c:pt idx="32446">
                  <c:v>41531.541666666664</c:v>
                </c:pt>
                <c:pt idx="32447">
                  <c:v>41531.583333333336</c:v>
                </c:pt>
                <c:pt idx="32448">
                  <c:v>41531.625</c:v>
                </c:pt>
                <c:pt idx="32449">
                  <c:v>41531.666666666664</c:v>
                </c:pt>
                <c:pt idx="32450">
                  <c:v>41531.708333333336</c:v>
                </c:pt>
                <c:pt idx="32451">
                  <c:v>41531.75</c:v>
                </c:pt>
                <c:pt idx="32452">
                  <c:v>41531.791666666664</c:v>
                </c:pt>
                <c:pt idx="32453">
                  <c:v>41531.833333333336</c:v>
                </c:pt>
                <c:pt idx="32454">
                  <c:v>41531.875</c:v>
                </c:pt>
                <c:pt idx="32455">
                  <c:v>41531.916666666664</c:v>
                </c:pt>
                <c:pt idx="32456">
                  <c:v>41531.958333333336</c:v>
                </c:pt>
                <c:pt idx="32457">
                  <c:v>41532</c:v>
                </c:pt>
                <c:pt idx="32458">
                  <c:v>41532.041666666664</c:v>
                </c:pt>
                <c:pt idx="32459">
                  <c:v>41532.083333333336</c:v>
                </c:pt>
                <c:pt idx="32460">
                  <c:v>41532.125</c:v>
                </c:pt>
                <c:pt idx="32461">
                  <c:v>41532.166666666664</c:v>
                </c:pt>
                <c:pt idx="32462">
                  <c:v>41532.208333333336</c:v>
                </c:pt>
                <c:pt idx="32463">
                  <c:v>41532.25</c:v>
                </c:pt>
                <c:pt idx="32464">
                  <c:v>41532.291666666664</c:v>
                </c:pt>
                <c:pt idx="32465">
                  <c:v>41532.333333333336</c:v>
                </c:pt>
                <c:pt idx="32466">
                  <c:v>41532.375</c:v>
                </c:pt>
                <c:pt idx="32467">
                  <c:v>41532.416666666664</c:v>
                </c:pt>
                <c:pt idx="32468">
                  <c:v>41532.458333333336</c:v>
                </c:pt>
                <c:pt idx="32469">
                  <c:v>41532.5</c:v>
                </c:pt>
                <c:pt idx="32470">
                  <c:v>41532.541666666664</c:v>
                </c:pt>
                <c:pt idx="32471">
                  <c:v>41532.583333333336</c:v>
                </c:pt>
                <c:pt idx="32472">
                  <c:v>41532.625</c:v>
                </c:pt>
                <c:pt idx="32473">
                  <c:v>41532.666666666664</c:v>
                </c:pt>
                <c:pt idx="32474">
                  <c:v>41532.708333333336</c:v>
                </c:pt>
                <c:pt idx="32475">
                  <c:v>41532.75</c:v>
                </c:pt>
                <c:pt idx="32476">
                  <c:v>41532.791666666664</c:v>
                </c:pt>
                <c:pt idx="32477">
                  <c:v>41532.833333333336</c:v>
                </c:pt>
                <c:pt idx="32478">
                  <c:v>41532.875</c:v>
                </c:pt>
                <c:pt idx="32479">
                  <c:v>41532.916666666664</c:v>
                </c:pt>
                <c:pt idx="32480">
                  <c:v>41532.958333333336</c:v>
                </c:pt>
                <c:pt idx="32481">
                  <c:v>41533</c:v>
                </c:pt>
                <c:pt idx="32482">
                  <c:v>41533.041666666664</c:v>
                </c:pt>
                <c:pt idx="32483">
                  <c:v>41533.083333333336</c:v>
                </c:pt>
                <c:pt idx="32484">
                  <c:v>41533.125</c:v>
                </c:pt>
                <c:pt idx="32485">
                  <c:v>41533.166666666664</c:v>
                </c:pt>
                <c:pt idx="32486">
                  <c:v>41533.208333333336</c:v>
                </c:pt>
                <c:pt idx="32487">
                  <c:v>41533.25</c:v>
                </c:pt>
                <c:pt idx="32488">
                  <c:v>41533.291666666664</c:v>
                </c:pt>
                <c:pt idx="32489">
                  <c:v>41533.333333333336</c:v>
                </c:pt>
                <c:pt idx="32490">
                  <c:v>41533.375</c:v>
                </c:pt>
                <c:pt idx="32491">
                  <c:v>41533.416666666664</c:v>
                </c:pt>
                <c:pt idx="32492">
                  <c:v>41533.458333333336</c:v>
                </c:pt>
                <c:pt idx="32493">
                  <c:v>41533.5</c:v>
                </c:pt>
                <c:pt idx="32494">
                  <c:v>41533.541666666664</c:v>
                </c:pt>
                <c:pt idx="32495">
                  <c:v>41533.583333333336</c:v>
                </c:pt>
                <c:pt idx="32496">
                  <c:v>41533.625</c:v>
                </c:pt>
                <c:pt idx="32497">
                  <c:v>41533.666666666664</c:v>
                </c:pt>
                <c:pt idx="32498">
                  <c:v>41533.708333333336</c:v>
                </c:pt>
                <c:pt idx="32499">
                  <c:v>41533.75</c:v>
                </c:pt>
                <c:pt idx="32500">
                  <c:v>41533.791666666664</c:v>
                </c:pt>
                <c:pt idx="32501">
                  <c:v>41533.833333333336</c:v>
                </c:pt>
                <c:pt idx="32502">
                  <c:v>41533.875</c:v>
                </c:pt>
                <c:pt idx="32503">
                  <c:v>41533.916666666664</c:v>
                </c:pt>
                <c:pt idx="32504">
                  <c:v>41533.958333333336</c:v>
                </c:pt>
                <c:pt idx="32505">
                  <c:v>41534</c:v>
                </c:pt>
                <c:pt idx="32506">
                  <c:v>41534.041666666664</c:v>
                </c:pt>
                <c:pt idx="32507">
                  <c:v>41534.083333333336</c:v>
                </c:pt>
                <c:pt idx="32508">
                  <c:v>41534.125</c:v>
                </c:pt>
                <c:pt idx="32509">
                  <c:v>41534.166666666664</c:v>
                </c:pt>
                <c:pt idx="32510">
                  <c:v>41534.208333333336</c:v>
                </c:pt>
                <c:pt idx="32511">
                  <c:v>41534.25</c:v>
                </c:pt>
                <c:pt idx="32512">
                  <c:v>41534.291666666664</c:v>
                </c:pt>
                <c:pt idx="32513">
                  <c:v>41534.333333333336</c:v>
                </c:pt>
                <c:pt idx="32514">
                  <c:v>41534.375</c:v>
                </c:pt>
                <c:pt idx="32515">
                  <c:v>41534.416666666664</c:v>
                </c:pt>
                <c:pt idx="32516">
                  <c:v>41534.458333333336</c:v>
                </c:pt>
                <c:pt idx="32517">
                  <c:v>41534.5</c:v>
                </c:pt>
                <c:pt idx="32518">
                  <c:v>41534.541666666664</c:v>
                </c:pt>
                <c:pt idx="32519">
                  <c:v>41534.583333333336</c:v>
                </c:pt>
                <c:pt idx="32520">
                  <c:v>41534.625</c:v>
                </c:pt>
                <c:pt idx="32521">
                  <c:v>41534.666666666664</c:v>
                </c:pt>
                <c:pt idx="32522">
                  <c:v>41534.708333333336</c:v>
                </c:pt>
                <c:pt idx="32523">
                  <c:v>41534.75</c:v>
                </c:pt>
                <c:pt idx="32524">
                  <c:v>41534.791666666664</c:v>
                </c:pt>
                <c:pt idx="32525">
                  <c:v>41534.833333333336</c:v>
                </c:pt>
                <c:pt idx="32526">
                  <c:v>41534.875</c:v>
                </c:pt>
                <c:pt idx="32527">
                  <c:v>41534.916666666664</c:v>
                </c:pt>
                <c:pt idx="32528">
                  <c:v>41534.958333333336</c:v>
                </c:pt>
                <c:pt idx="32529">
                  <c:v>41535</c:v>
                </c:pt>
                <c:pt idx="32530">
                  <c:v>41535.041666666664</c:v>
                </c:pt>
                <c:pt idx="32531">
                  <c:v>41535.083333333336</c:v>
                </c:pt>
                <c:pt idx="32532">
                  <c:v>41535.125</c:v>
                </c:pt>
                <c:pt idx="32533">
                  <c:v>41535.166666666664</c:v>
                </c:pt>
                <c:pt idx="32534">
                  <c:v>41535.208333333336</c:v>
                </c:pt>
                <c:pt idx="32535">
                  <c:v>41535.25</c:v>
                </c:pt>
                <c:pt idx="32536">
                  <c:v>41535.291666666664</c:v>
                </c:pt>
                <c:pt idx="32537">
                  <c:v>41535.333333333336</c:v>
                </c:pt>
                <c:pt idx="32538">
                  <c:v>41535.375</c:v>
                </c:pt>
                <c:pt idx="32539">
                  <c:v>41535.416666666664</c:v>
                </c:pt>
                <c:pt idx="32540">
                  <c:v>41535.458333333336</c:v>
                </c:pt>
                <c:pt idx="32541">
                  <c:v>41535.5</c:v>
                </c:pt>
                <c:pt idx="32542">
                  <c:v>41535.541666666664</c:v>
                </c:pt>
                <c:pt idx="32543">
                  <c:v>41535.583333333336</c:v>
                </c:pt>
                <c:pt idx="32544">
                  <c:v>41535.625</c:v>
                </c:pt>
                <c:pt idx="32545">
                  <c:v>41535.666666666664</c:v>
                </c:pt>
                <c:pt idx="32546">
                  <c:v>41535.708333333336</c:v>
                </c:pt>
                <c:pt idx="32547">
                  <c:v>41535.75</c:v>
                </c:pt>
                <c:pt idx="32548">
                  <c:v>41535.791666666664</c:v>
                </c:pt>
                <c:pt idx="32549">
                  <c:v>41535.833333333336</c:v>
                </c:pt>
                <c:pt idx="32550">
                  <c:v>41535.875</c:v>
                </c:pt>
                <c:pt idx="32551">
                  <c:v>41535.916666666664</c:v>
                </c:pt>
                <c:pt idx="32552">
                  <c:v>41535.958333333336</c:v>
                </c:pt>
                <c:pt idx="32553">
                  <c:v>41536</c:v>
                </c:pt>
                <c:pt idx="32554">
                  <c:v>41536.041666666664</c:v>
                </c:pt>
                <c:pt idx="32555">
                  <c:v>41536.083333333336</c:v>
                </c:pt>
                <c:pt idx="32556">
                  <c:v>41536.125</c:v>
                </c:pt>
                <c:pt idx="32557">
                  <c:v>41536.166666666664</c:v>
                </c:pt>
                <c:pt idx="32558">
                  <c:v>41536.208333333336</c:v>
                </c:pt>
                <c:pt idx="32559">
                  <c:v>41536.25</c:v>
                </c:pt>
                <c:pt idx="32560">
                  <c:v>41536.291666666664</c:v>
                </c:pt>
                <c:pt idx="32561">
                  <c:v>41536.333333333336</c:v>
                </c:pt>
                <c:pt idx="32562">
                  <c:v>41536.375</c:v>
                </c:pt>
                <c:pt idx="32563">
                  <c:v>41536.416666666664</c:v>
                </c:pt>
                <c:pt idx="32564">
                  <c:v>41536.458333333336</c:v>
                </c:pt>
                <c:pt idx="32565">
                  <c:v>41536.5</c:v>
                </c:pt>
                <c:pt idx="32566">
                  <c:v>41536.541666666664</c:v>
                </c:pt>
                <c:pt idx="32567">
                  <c:v>41536.583333333336</c:v>
                </c:pt>
                <c:pt idx="32568">
                  <c:v>41536.625</c:v>
                </c:pt>
                <c:pt idx="32569">
                  <c:v>41536.666666666664</c:v>
                </c:pt>
                <c:pt idx="32570">
                  <c:v>41536.708333333336</c:v>
                </c:pt>
                <c:pt idx="32571">
                  <c:v>41536.75</c:v>
                </c:pt>
                <c:pt idx="32572">
                  <c:v>41536.791666666664</c:v>
                </c:pt>
                <c:pt idx="32573">
                  <c:v>41536.833333333336</c:v>
                </c:pt>
                <c:pt idx="32574">
                  <c:v>41536.875</c:v>
                </c:pt>
                <c:pt idx="32575">
                  <c:v>41536.916666666664</c:v>
                </c:pt>
                <c:pt idx="32576">
                  <c:v>41536.958333333336</c:v>
                </c:pt>
                <c:pt idx="32577">
                  <c:v>41537</c:v>
                </c:pt>
                <c:pt idx="32578">
                  <c:v>41537.041666666664</c:v>
                </c:pt>
                <c:pt idx="32579">
                  <c:v>41537.083333333336</c:v>
                </c:pt>
                <c:pt idx="32580">
                  <c:v>41537.125</c:v>
                </c:pt>
                <c:pt idx="32581">
                  <c:v>41537.166666666664</c:v>
                </c:pt>
                <c:pt idx="32582">
                  <c:v>41537.208333333336</c:v>
                </c:pt>
                <c:pt idx="32583">
                  <c:v>41537.25</c:v>
                </c:pt>
                <c:pt idx="32584">
                  <c:v>41537.291666666664</c:v>
                </c:pt>
                <c:pt idx="32585">
                  <c:v>41537.333333333336</c:v>
                </c:pt>
                <c:pt idx="32586">
                  <c:v>41537.375</c:v>
                </c:pt>
                <c:pt idx="32587">
                  <c:v>41537.416666666664</c:v>
                </c:pt>
                <c:pt idx="32588">
                  <c:v>41537.458333333336</c:v>
                </c:pt>
                <c:pt idx="32589">
                  <c:v>41537.5</c:v>
                </c:pt>
                <c:pt idx="32590">
                  <c:v>41537.541666666664</c:v>
                </c:pt>
                <c:pt idx="32591">
                  <c:v>41537.583333333336</c:v>
                </c:pt>
                <c:pt idx="32592">
                  <c:v>41537.625</c:v>
                </c:pt>
                <c:pt idx="32593">
                  <c:v>41537.666666666664</c:v>
                </c:pt>
                <c:pt idx="32594">
                  <c:v>41537.708333333336</c:v>
                </c:pt>
                <c:pt idx="32595">
                  <c:v>41537.75</c:v>
                </c:pt>
                <c:pt idx="32596">
                  <c:v>41537.791666666664</c:v>
                </c:pt>
                <c:pt idx="32597">
                  <c:v>41537.833333333336</c:v>
                </c:pt>
                <c:pt idx="32598">
                  <c:v>41537.875</c:v>
                </c:pt>
                <c:pt idx="32599">
                  <c:v>41537.916666666664</c:v>
                </c:pt>
                <c:pt idx="32600">
                  <c:v>41537.958333333336</c:v>
                </c:pt>
                <c:pt idx="32601">
                  <c:v>41538</c:v>
                </c:pt>
                <c:pt idx="32602">
                  <c:v>41538.041666666664</c:v>
                </c:pt>
                <c:pt idx="32603">
                  <c:v>41538.083333333336</c:v>
                </c:pt>
                <c:pt idx="32604">
                  <c:v>41538.125</c:v>
                </c:pt>
                <c:pt idx="32605">
                  <c:v>41538.166666666664</c:v>
                </c:pt>
                <c:pt idx="32606">
                  <c:v>41538.208333333336</c:v>
                </c:pt>
                <c:pt idx="32607">
                  <c:v>41538.25</c:v>
                </c:pt>
                <c:pt idx="32608">
                  <c:v>41538.291666666664</c:v>
                </c:pt>
                <c:pt idx="32609">
                  <c:v>41538.333333333336</c:v>
                </c:pt>
                <c:pt idx="32610">
                  <c:v>41538.375</c:v>
                </c:pt>
                <c:pt idx="32611">
                  <c:v>41538.416666666664</c:v>
                </c:pt>
                <c:pt idx="32612">
                  <c:v>41538.458333333336</c:v>
                </c:pt>
                <c:pt idx="32613">
                  <c:v>41538.5</c:v>
                </c:pt>
                <c:pt idx="32614">
                  <c:v>41538.541666666664</c:v>
                </c:pt>
                <c:pt idx="32615">
                  <c:v>41538.583333333336</c:v>
                </c:pt>
                <c:pt idx="32616">
                  <c:v>41538.625</c:v>
                </c:pt>
                <c:pt idx="32617">
                  <c:v>41538.666666666664</c:v>
                </c:pt>
                <c:pt idx="32618">
                  <c:v>41538.708333333336</c:v>
                </c:pt>
                <c:pt idx="32619">
                  <c:v>41538.75</c:v>
                </c:pt>
                <c:pt idx="32620">
                  <c:v>41538.791666666664</c:v>
                </c:pt>
                <c:pt idx="32621">
                  <c:v>41538.833333333336</c:v>
                </c:pt>
                <c:pt idx="32622">
                  <c:v>41538.875</c:v>
                </c:pt>
                <c:pt idx="32623">
                  <c:v>41538.916666666664</c:v>
                </c:pt>
                <c:pt idx="32624">
                  <c:v>41538.958333333336</c:v>
                </c:pt>
                <c:pt idx="32625">
                  <c:v>41539</c:v>
                </c:pt>
                <c:pt idx="32626">
                  <c:v>41539.041666666664</c:v>
                </c:pt>
                <c:pt idx="32627">
                  <c:v>41539.083333333336</c:v>
                </c:pt>
                <c:pt idx="32628">
                  <c:v>41539.125</c:v>
                </c:pt>
                <c:pt idx="32629">
                  <c:v>41539.166666666664</c:v>
                </c:pt>
                <c:pt idx="32630">
                  <c:v>41539.208333333336</c:v>
                </c:pt>
                <c:pt idx="32631">
                  <c:v>41539.25</c:v>
                </c:pt>
                <c:pt idx="32632">
                  <c:v>41539.291666666664</c:v>
                </c:pt>
                <c:pt idx="32633">
                  <c:v>41539.333333333336</c:v>
                </c:pt>
                <c:pt idx="32634">
                  <c:v>41539.375</c:v>
                </c:pt>
                <c:pt idx="32635">
                  <c:v>41539.416666666664</c:v>
                </c:pt>
                <c:pt idx="32636">
                  <c:v>41539.458333333336</c:v>
                </c:pt>
                <c:pt idx="32637">
                  <c:v>41539.5</c:v>
                </c:pt>
                <c:pt idx="32638">
                  <c:v>41539.541666666664</c:v>
                </c:pt>
                <c:pt idx="32639">
                  <c:v>41539.583333333336</c:v>
                </c:pt>
                <c:pt idx="32640">
                  <c:v>41539.625</c:v>
                </c:pt>
                <c:pt idx="32641">
                  <c:v>41539.666666666664</c:v>
                </c:pt>
                <c:pt idx="32642">
                  <c:v>41539.708333333336</c:v>
                </c:pt>
                <c:pt idx="32643">
                  <c:v>41539.75</c:v>
                </c:pt>
                <c:pt idx="32644">
                  <c:v>41539.791666666664</c:v>
                </c:pt>
                <c:pt idx="32645">
                  <c:v>41539.833333333336</c:v>
                </c:pt>
                <c:pt idx="32646">
                  <c:v>41539.875</c:v>
                </c:pt>
                <c:pt idx="32647">
                  <c:v>41539.916666666664</c:v>
                </c:pt>
                <c:pt idx="32648">
                  <c:v>41539.958333333336</c:v>
                </c:pt>
                <c:pt idx="32649">
                  <c:v>41540</c:v>
                </c:pt>
                <c:pt idx="32650">
                  <c:v>41540.041666666664</c:v>
                </c:pt>
                <c:pt idx="32651">
                  <c:v>41540.083333333336</c:v>
                </c:pt>
                <c:pt idx="32652">
                  <c:v>41540.125</c:v>
                </c:pt>
                <c:pt idx="32653">
                  <c:v>41540.166666666664</c:v>
                </c:pt>
                <c:pt idx="32654">
                  <c:v>41540.208333333336</c:v>
                </c:pt>
                <c:pt idx="32655">
                  <c:v>41540.25</c:v>
                </c:pt>
                <c:pt idx="32656">
                  <c:v>41540.291666666664</c:v>
                </c:pt>
                <c:pt idx="32657">
                  <c:v>41540.333333333336</c:v>
                </c:pt>
                <c:pt idx="32658">
                  <c:v>41540.375</c:v>
                </c:pt>
                <c:pt idx="32659">
                  <c:v>41540.416666666664</c:v>
                </c:pt>
                <c:pt idx="32660">
                  <c:v>41540.458333333336</c:v>
                </c:pt>
                <c:pt idx="32661">
                  <c:v>41540.5</c:v>
                </c:pt>
                <c:pt idx="32662">
                  <c:v>41540.541666666664</c:v>
                </c:pt>
                <c:pt idx="32663">
                  <c:v>41540.583333333336</c:v>
                </c:pt>
                <c:pt idx="32664">
                  <c:v>41540.625</c:v>
                </c:pt>
                <c:pt idx="32665">
                  <c:v>41540.666666666664</c:v>
                </c:pt>
                <c:pt idx="32666">
                  <c:v>41540.708333333336</c:v>
                </c:pt>
                <c:pt idx="32667">
                  <c:v>41540.75</c:v>
                </c:pt>
                <c:pt idx="32668">
                  <c:v>41540.791666666664</c:v>
                </c:pt>
                <c:pt idx="32669">
                  <c:v>41540.833333333336</c:v>
                </c:pt>
                <c:pt idx="32670">
                  <c:v>41540.875</c:v>
                </c:pt>
                <c:pt idx="32671">
                  <c:v>41540.916666666664</c:v>
                </c:pt>
                <c:pt idx="32672">
                  <c:v>41540.958333333336</c:v>
                </c:pt>
                <c:pt idx="32673">
                  <c:v>41541</c:v>
                </c:pt>
                <c:pt idx="32674">
                  <c:v>41541.041666666664</c:v>
                </c:pt>
                <c:pt idx="32675">
                  <c:v>41541.083333333336</c:v>
                </c:pt>
                <c:pt idx="32676">
                  <c:v>41541.125</c:v>
                </c:pt>
                <c:pt idx="32677">
                  <c:v>41541.166666666664</c:v>
                </c:pt>
                <c:pt idx="32678">
                  <c:v>41541.208333333336</c:v>
                </c:pt>
                <c:pt idx="32679">
                  <c:v>41541.25</c:v>
                </c:pt>
                <c:pt idx="32680">
                  <c:v>41541.291666666664</c:v>
                </c:pt>
                <c:pt idx="32681">
                  <c:v>41541.333333333336</c:v>
                </c:pt>
                <c:pt idx="32682">
                  <c:v>41541.375</c:v>
                </c:pt>
                <c:pt idx="32683">
                  <c:v>41541.416666666664</c:v>
                </c:pt>
                <c:pt idx="32684">
                  <c:v>41541.458333333336</c:v>
                </c:pt>
                <c:pt idx="32685">
                  <c:v>41541.5</c:v>
                </c:pt>
                <c:pt idx="32686">
                  <c:v>41541.541666666664</c:v>
                </c:pt>
                <c:pt idx="32687">
                  <c:v>41541.583333333336</c:v>
                </c:pt>
                <c:pt idx="32688">
                  <c:v>41541.625</c:v>
                </c:pt>
                <c:pt idx="32689">
                  <c:v>41541.666666666664</c:v>
                </c:pt>
                <c:pt idx="32690">
                  <c:v>41541.708333333336</c:v>
                </c:pt>
                <c:pt idx="32691">
                  <c:v>41541.75</c:v>
                </c:pt>
                <c:pt idx="32692">
                  <c:v>41541.791666666664</c:v>
                </c:pt>
                <c:pt idx="32693">
                  <c:v>41541.833333333336</c:v>
                </c:pt>
                <c:pt idx="32694">
                  <c:v>41541.875</c:v>
                </c:pt>
                <c:pt idx="32695">
                  <c:v>41541.916666666664</c:v>
                </c:pt>
                <c:pt idx="32696">
                  <c:v>41541.958333333336</c:v>
                </c:pt>
                <c:pt idx="32697">
                  <c:v>41542</c:v>
                </c:pt>
                <c:pt idx="32698">
                  <c:v>41542.041666666664</c:v>
                </c:pt>
                <c:pt idx="32699">
                  <c:v>41542.083333333336</c:v>
                </c:pt>
                <c:pt idx="32700">
                  <c:v>41542.125</c:v>
                </c:pt>
                <c:pt idx="32701">
                  <c:v>41542.166666666664</c:v>
                </c:pt>
                <c:pt idx="32702">
                  <c:v>41542.208333333336</c:v>
                </c:pt>
                <c:pt idx="32703">
                  <c:v>41542.25</c:v>
                </c:pt>
                <c:pt idx="32704">
                  <c:v>41542.291666666664</c:v>
                </c:pt>
                <c:pt idx="32705">
                  <c:v>41542.333333333336</c:v>
                </c:pt>
                <c:pt idx="32706">
                  <c:v>41542.375</c:v>
                </c:pt>
                <c:pt idx="32707">
                  <c:v>41542.416666666664</c:v>
                </c:pt>
                <c:pt idx="32708">
                  <c:v>41542.458333333336</c:v>
                </c:pt>
                <c:pt idx="32709">
                  <c:v>41542.5</c:v>
                </c:pt>
                <c:pt idx="32710">
                  <c:v>41542.541666666664</c:v>
                </c:pt>
                <c:pt idx="32711">
                  <c:v>41542.583333333336</c:v>
                </c:pt>
                <c:pt idx="32712">
                  <c:v>41542.625</c:v>
                </c:pt>
                <c:pt idx="32713">
                  <c:v>41542.666666666664</c:v>
                </c:pt>
                <c:pt idx="32714">
                  <c:v>41542.708333333336</c:v>
                </c:pt>
                <c:pt idx="32715">
                  <c:v>41542.75</c:v>
                </c:pt>
                <c:pt idx="32716">
                  <c:v>41542.791666666664</c:v>
                </c:pt>
                <c:pt idx="32717">
                  <c:v>41542.833333333336</c:v>
                </c:pt>
                <c:pt idx="32718">
                  <c:v>41542.875</c:v>
                </c:pt>
                <c:pt idx="32719">
                  <c:v>41542.916666666664</c:v>
                </c:pt>
                <c:pt idx="32720">
                  <c:v>41542.958333333336</c:v>
                </c:pt>
                <c:pt idx="32721">
                  <c:v>41543</c:v>
                </c:pt>
                <c:pt idx="32722">
                  <c:v>41543.041666666664</c:v>
                </c:pt>
                <c:pt idx="32723">
                  <c:v>41543.083333333336</c:v>
                </c:pt>
                <c:pt idx="32724">
                  <c:v>41543.125</c:v>
                </c:pt>
                <c:pt idx="32725">
                  <c:v>41543.166666666664</c:v>
                </c:pt>
                <c:pt idx="32726">
                  <c:v>41543.208333333336</c:v>
                </c:pt>
                <c:pt idx="32727">
                  <c:v>41543.25</c:v>
                </c:pt>
                <c:pt idx="32728">
                  <c:v>41543.291666666664</c:v>
                </c:pt>
                <c:pt idx="32729">
                  <c:v>41543.333333333336</c:v>
                </c:pt>
                <c:pt idx="32730">
                  <c:v>41543.375</c:v>
                </c:pt>
                <c:pt idx="32731">
                  <c:v>41543.416666666664</c:v>
                </c:pt>
                <c:pt idx="32732">
                  <c:v>41543.458333333336</c:v>
                </c:pt>
                <c:pt idx="32733">
                  <c:v>41543.5</c:v>
                </c:pt>
                <c:pt idx="32734">
                  <c:v>41543.541666666664</c:v>
                </c:pt>
                <c:pt idx="32735">
                  <c:v>41543.583333333336</c:v>
                </c:pt>
                <c:pt idx="32736">
                  <c:v>41543.625</c:v>
                </c:pt>
                <c:pt idx="32737">
                  <c:v>41543.666666666664</c:v>
                </c:pt>
                <c:pt idx="32738">
                  <c:v>41543.708333333336</c:v>
                </c:pt>
                <c:pt idx="32739">
                  <c:v>41543.75</c:v>
                </c:pt>
                <c:pt idx="32740">
                  <c:v>41543.791666666664</c:v>
                </c:pt>
                <c:pt idx="32741">
                  <c:v>41543.833333333336</c:v>
                </c:pt>
                <c:pt idx="32742">
                  <c:v>41543.875</c:v>
                </c:pt>
                <c:pt idx="32743">
                  <c:v>41543.916666666664</c:v>
                </c:pt>
                <c:pt idx="32744">
                  <c:v>41543.958333333336</c:v>
                </c:pt>
                <c:pt idx="32745">
                  <c:v>41544</c:v>
                </c:pt>
                <c:pt idx="32746">
                  <c:v>41544.041666666664</c:v>
                </c:pt>
                <c:pt idx="32747">
                  <c:v>41544.083333333336</c:v>
                </c:pt>
                <c:pt idx="32748">
                  <c:v>41544.125</c:v>
                </c:pt>
                <c:pt idx="32749">
                  <c:v>41544.166666666664</c:v>
                </c:pt>
                <c:pt idx="32750">
                  <c:v>41544.208333333336</c:v>
                </c:pt>
                <c:pt idx="32751">
                  <c:v>41544.25</c:v>
                </c:pt>
                <c:pt idx="32752">
                  <c:v>41544.291666666664</c:v>
                </c:pt>
                <c:pt idx="32753">
                  <c:v>41544.333333333336</c:v>
                </c:pt>
                <c:pt idx="32754">
                  <c:v>41544.375</c:v>
                </c:pt>
                <c:pt idx="32755">
                  <c:v>41544.416666666664</c:v>
                </c:pt>
                <c:pt idx="32756">
                  <c:v>41544.458333333336</c:v>
                </c:pt>
                <c:pt idx="32757">
                  <c:v>41544.5</c:v>
                </c:pt>
                <c:pt idx="32758">
                  <c:v>41544.541666666664</c:v>
                </c:pt>
                <c:pt idx="32759">
                  <c:v>41544.583333333336</c:v>
                </c:pt>
                <c:pt idx="32760">
                  <c:v>41544.625</c:v>
                </c:pt>
                <c:pt idx="32761">
                  <c:v>41544.666666666664</c:v>
                </c:pt>
                <c:pt idx="32762">
                  <c:v>41544.708333333336</c:v>
                </c:pt>
                <c:pt idx="32763">
                  <c:v>41544.75</c:v>
                </c:pt>
                <c:pt idx="32764">
                  <c:v>41544.791666666664</c:v>
                </c:pt>
                <c:pt idx="32765">
                  <c:v>41544.833333333336</c:v>
                </c:pt>
                <c:pt idx="32766">
                  <c:v>41544.875</c:v>
                </c:pt>
                <c:pt idx="32767">
                  <c:v>41544.916666666664</c:v>
                </c:pt>
                <c:pt idx="32768">
                  <c:v>41544.958333333336</c:v>
                </c:pt>
                <c:pt idx="32769">
                  <c:v>41545</c:v>
                </c:pt>
                <c:pt idx="32770">
                  <c:v>41545.041666666664</c:v>
                </c:pt>
                <c:pt idx="32771">
                  <c:v>41545.083333333336</c:v>
                </c:pt>
                <c:pt idx="32772">
                  <c:v>41545.125</c:v>
                </c:pt>
                <c:pt idx="32773">
                  <c:v>41545.166666666664</c:v>
                </c:pt>
                <c:pt idx="32774">
                  <c:v>41545.208333333336</c:v>
                </c:pt>
                <c:pt idx="32775">
                  <c:v>41545.25</c:v>
                </c:pt>
                <c:pt idx="32776">
                  <c:v>41545.291666666664</c:v>
                </c:pt>
                <c:pt idx="32777">
                  <c:v>41545.333333333336</c:v>
                </c:pt>
                <c:pt idx="32778">
                  <c:v>41545.375</c:v>
                </c:pt>
                <c:pt idx="32779">
                  <c:v>41545.416666666664</c:v>
                </c:pt>
                <c:pt idx="32780">
                  <c:v>41545.458333333336</c:v>
                </c:pt>
                <c:pt idx="32781">
                  <c:v>41545.5</c:v>
                </c:pt>
                <c:pt idx="32782">
                  <c:v>41545.541666666664</c:v>
                </c:pt>
                <c:pt idx="32783">
                  <c:v>41545.583333333336</c:v>
                </c:pt>
                <c:pt idx="32784">
                  <c:v>41545.625</c:v>
                </c:pt>
                <c:pt idx="32785">
                  <c:v>41545.666666666664</c:v>
                </c:pt>
                <c:pt idx="32786">
                  <c:v>41545.708333333336</c:v>
                </c:pt>
                <c:pt idx="32787">
                  <c:v>41545.75</c:v>
                </c:pt>
                <c:pt idx="32788">
                  <c:v>41545.791666666664</c:v>
                </c:pt>
                <c:pt idx="32789">
                  <c:v>41545.833333333336</c:v>
                </c:pt>
                <c:pt idx="32790">
                  <c:v>41545.875</c:v>
                </c:pt>
                <c:pt idx="32791">
                  <c:v>41545.916666666664</c:v>
                </c:pt>
                <c:pt idx="32792">
                  <c:v>41545.958333333336</c:v>
                </c:pt>
                <c:pt idx="32793">
                  <c:v>41546</c:v>
                </c:pt>
                <c:pt idx="32794">
                  <c:v>41546.041666666664</c:v>
                </c:pt>
                <c:pt idx="32795">
                  <c:v>41546.083333333336</c:v>
                </c:pt>
                <c:pt idx="32796">
                  <c:v>41546.125</c:v>
                </c:pt>
                <c:pt idx="32797">
                  <c:v>41546.166666666664</c:v>
                </c:pt>
                <c:pt idx="32798">
                  <c:v>41546.208333333336</c:v>
                </c:pt>
                <c:pt idx="32799">
                  <c:v>41546.25</c:v>
                </c:pt>
                <c:pt idx="32800">
                  <c:v>41546.291666666664</c:v>
                </c:pt>
                <c:pt idx="32801">
                  <c:v>41546.333333333336</c:v>
                </c:pt>
                <c:pt idx="32802">
                  <c:v>41546.375</c:v>
                </c:pt>
                <c:pt idx="32803">
                  <c:v>41546.416666666664</c:v>
                </c:pt>
                <c:pt idx="32804">
                  <c:v>41546.458333333336</c:v>
                </c:pt>
                <c:pt idx="32805">
                  <c:v>41546.5</c:v>
                </c:pt>
                <c:pt idx="32806">
                  <c:v>41546.541666666664</c:v>
                </c:pt>
                <c:pt idx="32807">
                  <c:v>41546.583333333336</c:v>
                </c:pt>
                <c:pt idx="32808">
                  <c:v>41546.625</c:v>
                </c:pt>
                <c:pt idx="32809">
                  <c:v>41546.666666666664</c:v>
                </c:pt>
                <c:pt idx="32810">
                  <c:v>41546.708333333336</c:v>
                </c:pt>
                <c:pt idx="32811">
                  <c:v>41546.75</c:v>
                </c:pt>
                <c:pt idx="32812">
                  <c:v>41546.791666666664</c:v>
                </c:pt>
                <c:pt idx="32813">
                  <c:v>41546.833333333336</c:v>
                </c:pt>
                <c:pt idx="32814">
                  <c:v>41546.875</c:v>
                </c:pt>
                <c:pt idx="32815">
                  <c:v>41546.916666666664</c:v>
                </c:pt>
                <c:pt idx="32816">
                  <c:v>41546.958333333336</c:v>
                </c:pt>
                <c:pt idx="32817">
                  <c:v>41547</c:v>
                </c:pt>
                <c:pt idx="32818">
                  <c:v>41547.041666666664</c:v>
                </c:pt>
                <c:pt idx="32819">
                  <c:v>41547.083333333336</c:v>
                </c:pt>
                <c:pt idx="32820">
                  <c:v>41547.125</c:v>
                </c:pt>
                <c:pt idx="32821">
                  <c:v>41547.166666666664</c:v>
                </c:pt>
                <c:pt idx="32822">
                  <c:v>41547.208333333336</c:v>
                </c:pt>
                <c:pt idx="32823">
                  <c:v>41547.25</c:v>
                </c:pt>
                <c:pt idx="32824">
                  <c:v>41547.291666666664</c:v>
                </c:pt>
                <c:pt idx="32825">
                  <c:v>41547.333333333336</c:v>
                </c:pt>
                <c:pt idx="32826">
                  <c:v>41547.375</c:v>
                </c:pt>
                <c:pt idx="32827">
                  <c:v>41547.416666666664</c:v>
                </c:pt>
                <c:pt idx="32828">
                  <c:v>41547.458333333336</c:v>
                </c:pt>
                <c:pt idx="32829">
                  <c:v>41547.5</c:v>
                </c:pt>
                <c:pt idx="32830">
                  <c:v>41547.541666666664</c:v>
                </c:pt>
                <c:pt idx="32831">
                  <c:v>41547.583333333336</c:v>
                </c:pt>
                <c:pt idx="32832">
                  <c:v>41547.625</c:v>
                </c:pt>
                <c:pt idx="32833">
                  <c:v>41547.666666666664</c:v>
                </c:pt>
                <c:pt idx="32834">
                  <c:v>41547.708333333336</c:v>
                </c:pt>
                <c:pt idx="32835">
                  <c:v>41547.75</c:v>
                </c:pt>
                <c:pt idx="32836">
                  <c:v>41547.791666666664</c:v>
                </c:pt>
                <c:pt idx="32837">
                  <c:v>41547.833333333336</c:v>
                </c:pt>
                <c:pt idx="32838">
                  <c:v>41547.875</c:v>
                </c:pt>
                <c:pt idx="32839">
                  <c:v>41547.916666666664</c:v>
                </c:pt>
                <c:pt idx="32840">
                  <c:v>41547.958333333336</c:v>
                </c:pt>
                <c:pt idx="32841">
                  <c:v>41548</c:v>
                </c:pt>
                <c:pt idx="32842">
                  <c:v>41548.041666666664</c:v>
                </c:pt>
                <c:pt idx="32843">
                  <c:v>41548.083333333336</c:v>
                </c:pt>
                <c:pt idx="32844">
                  <c:v>41548.125</c:v>
                </c:pt>
                <c:pt idx="32845">
                  <c:v>41548.166666666664</c:v>
                </c:pt>
                <c:pt idx="32846">
                  <c:v>41548.208333333336</c:v>
                </c:pt>
                <c:pt idx="32847">
                  <c:v>41548.25</c:v>
                </c:pt>
                <c:pt idx="32848">
                  <c:v>41548.291666666664</c:v>
                </c:pt>
                <c:pt idx="32849">
                  <c:v>41548.333333333336</c:v>
                </c:pt>
                <c:pt idx="32850">
                  <c:v>41548.375</c:v>
                </c:pt>
                <c:pt idx="32851">
                  <c:v>41548.416666666664</c:v>
                </c:pt>
                <c:pt idx="32852">
                  <c:v>41548.458333333336</c:v>
                </c:pt>
                <c:pt idx="32853">
                  <c:v>41548.5</c:v>
                </c:pt>
                <c:pt idx="32854">
                  <c:v>41548.541666666664</c:v>
                </c:pt>
                <c:pt idx="32855">
                  <c:v>41548.583333333336</c:v>
                </c:pt>
                <c:pt idx="32856">
                  <c:v>41548.625</c:v>
                </c:pt>
                <c:pt idx="32857">
                  <c:v>41548.666666666664</c:v>
                </c:pt>
                <c:pt idx="32858">
                  <c:v>41548.708333333336</c:v>
                </c:pt>
                <c:pt idx="32859">
                  <c:v>41548.75</c:v>
                </c:pt>
                <c:pt idx="32860">
                  <c:v>41548.791666666664</c:v>
                </c:pt>
                <c:pt idx="32861">
                  <c:v>41548.833333333336</c:v>
                </c:pt>
                <c:pt idx="32862">
                  <c:v>41548.875</c:v>
                </c:pt>
                <c:pt idx="32863">
                  <c:v>41548.916666666664</c:v>
                </c:pt>
                <c:pt idx="32864">
                  <c:v>41548.958333333336</c:v>
                </c:pt>
                <c:pt idx="32865">
                  <c:v>41549</c:v>
                </c:pt>
                <c:pt idx="32866">
                  <c:v>41549.041666666664</c:v>
                </c:pt>
                <c:pt idx="32867">
                  <c:v>41549.083333333336</c:v>
                </c:pt>
                <c:pt idx="32868">
                  <c:v>41549.125</c:v>
                </c:pt>
                <c:pt idx="32869">
                  <c:v>41549.166666666664</c:v>
                </c:pt>
                <c:pt idx="32870">
                  <c:v>41549.208333333336</c:v>
                </c:pt>
                <c:pt idx="32871">
                  <c:v>41549.25</c:v>
                </c:pt>
                <c:pt idx="32872">
                  <c:v>41549.291666666664</c:v>
                </c:pt>
                <c:pt idx="32873">
                  <c:v>41549.333333333336</c:v>
                </c:pt>
                <c:pt idx="32874">
                  <c:v>41549.375</c:v>
                </c:pt>
                <c:pt idx="32875">
                  <c:v>41549.416666666664</c:v>
                </c:pt>
                <c:pt idx="32876">
                  <c:v>41549.458333333336</c:v>
                </c:pt>
                <c:pt idx="32877">
                  <c:v>41549.5</c:v>
                </c:pt>
                <c:pt idx="32878">
                  <c:v>41549.541666666664</c:v>
                </c:pt>
                <c:pt idx="32879">
                  <c:v>41549.583333333336</c:v>
                </c:pt>
                <c:pt idx="32880">
                  <c:v>41549.625</c:v>
                </c:pt>
                <c:pt idx="32881">
                  <c:v>41549.666666666664</c:v>
                </c:pt>
                <c:pt idx="32882">
                  <c:v>41549.708333333336</c:v>
                </c:pt>
                <c:pt idx="32883">
                  <c:v>41549.75</c:v>
                </c:pt>
                <c:pt idx="32884">
                  <c:v>41549.791666666664</c:v>
                </c:pt>
                <c:pt idx="32885">
                  <c:v>41549.833333333336</c:v>
                </c:pt>
                <c:pt idx="32886">
                  <c:v>41549.875</c:v>
                </c:pt>
                <c:pt idx="32887">
                  <c:v>41549.916666666664</c:v>
                </c:pt>
                <c:pt idx="32888">
                  <c:v>41549.958333333336</c:v>
                </c:pt>
                <c:pt idx="32889">
                  <c:v>41550</c:v>
                </c:pt>
                <c:pt idx="32890">
                  <c:v>41550.041666666664</c:v>
                </c:pt>
                <c:pt idx="32891">
                  <c:v>41550.083333333336</c:v>
                </c:pt>
                <c:pt idx="32892">
                  <c:v>41550.125</c:v>
                </c:pt>
                <c:pt idx="32893">
                  <c:v>41550.166666666664</c:v>
                </c:pt>
                <c:pt idx="32894">
                  <c:v>41550.208333333336</c:v>
                </c:pt>
                <c:pt idx="32895">
                  <c:v>41550.25</c:v>
                </c:pt>
                <c:pt idx="32896">
                  <c:v>41550.291666666664</c:v>
                </c:pt>
                <c:pt idx="32897">
                  <c:v>41550.333333333336</c:v>
                </c:pt>
                <c:pt idx="32898">
                  <c:v>41550.375</c:v>
                </c:pt>
                <c:pt idx="32899">
                  <c:v>41550.416666666664</c:v>
                </c:pt>
                <c:pt idx="32900">
                  <c:v>41550.458333333336</c:v>
                </c:pt>
                <c:pt idx="32901">
                  <c:v>41550.5</c:v>
                </c:pt>
                <c:pt idx="32902">
                  <c:v>41550.541666666664</c:v>
                </c:pt>
                <c:pt idx="32903">
                  <c:v>41550.583333333336</c:v>
                </c:pt>
                <c:pt idx="32904">
                  <c:v>41550.625</c:v>
                </c:pt>
                <c:pt idx="32905">
                  <c:v>41550.666666666664</c:v>
                </c:pt>
                <c:pt idx="32906">
                  <c:v>41550.708333333336</c:v>
                </c:pt>
                <c:pt idx="32907">
                  <c:v>41550.75</c:v>
                </c:pt>
                <c:pt idx="32908">
                  <c:v>41550.791666666664</c:v>
                </c:pt>
                <c:pt idx="32909">
                  <c:v>41550.833333333336</c:v>
                </c:pt>
                <c:pt idx="32910">
                  <c:v>41550.875</c:v>
                </c:pt>
                <c:pt idx="32911">
                  <c:v>41550.916666666664</c:v>
                </c:pt>
                <c:pt idx="32912">
                  <c:v>41550.958333333336</c:v>
                </c:pt>
                <c:pt idx="32913">
                  <c:v>41551</c:v>
                </c:pt>
                <c:pt idx="32914">
                  <c:v>41551.041666666664</c:v>
                </c:pt>
                <c:pt idx="32915">
                  <c:v>41551.083333333336</c:v>
                </c:pt>
                <c:pt idx="32916">
                  <c:v>41551.125</c:v>
                </c:pt>
                <c:pt idx="32917">
                  <c:v>41551.166666666664</c:v>
                </c:pt>
                <c:pt idx="32918">
                  <c:v>41551.208333333336</c:v>
                </c:pt>
                <c:pt idx="32919">
                  <c:v>41551.25</c:v>
                </c:pt>
                <c:pt idx="32920">
                  <c:v>41551.291666666664</c:v>
                </c:pt>
                <c:pt idx="32921">
                  <c:v>41551.333333333336</c:v>
                </c:pt>
                <c:pt idx="32922">
                  <c:v>41551.375</c:v>
                </c:pt>
                <c:pt idx="32923">
                  <c:v>41551.416666666664</c:v>
                </c:pt>
                <c:pt idx="32924">
                  <c:v>41551.458333333336</c:v>
                </c:pt>
                <c:pt idx="32925">
                  <c:v>41551.5</c:v>
                </c:pt>
                <c:pt idx="32926">
                  <c:v>41551.541666666664</c:v>
                </c:pt>
                <c:pt idx="32927">
                  <c:v>41551.583333333336</c:v>
                </c:pt>
                <c:pt idx="32928">
                  <c:v>41551.625</c:v>
                </c:pt>
                <c:pt idx="32929">
                  <c:v>41551.666666666664</c:v>
                </c:pt>
                <c:pt idx="32930">
                  <c:v>41551.708333333336</c:v>
                </c:pt>
                <c:pt idx="32931">
                  <c:v>41551.75</c:v>
                </c:pt>
                <c:pt idx="32932">
                  <c:v>41551.791666666664</c:v>
                </c:pt>
                <c:pt idx="32933">
                  <c:v>41551.833333333336</c:v>
                </c:pt>
                <c:pt idx="32934">
                  <c:v>41551.875</c:v>
                </c:pt>
                <c:pt idx="32935">
                  <c:v>41551.916666666664</c:v>
                </c:pt>
                <c:pt idx="32936">
                  <c:v>41551.958333333336</c:v>
                </c:pt>
                <c:pt idx="32937">
                  <c:v>41552</c:v>
                </c:pt>
                <c:pt idx="32938">
                  <c:v>41552.041666666664</c:v>
                </c:pt>
                <c:pt idx="32939">
                  <c:v>41552.083333333336</c:v>
                </c:pt>
                <c:pt idx="32940">
                  <c:v>41552.125</c:v>
                </c:pt>
                <c:pt idx="32941">
                  <c:v>41552.166666666664</c:v>
                </c:pt>
                <c:pt idx="32942">
                  <c:v>41552.208333333336</c:v>
                </c:pt>
                <c:pt idx="32943">
                  <c:v>41552.25</c:v>
                </c:pt>
                <c:pt idx="32944">
                  <c:v>41552.291666666664</c:v>
                </c:pt>
                <c:pt idx="32945">
                  <c:v>41552.333333333336</c:v>
                </c:pt>
                <c:pt idx="32946">
                  <c:v>41552.375</c:v>
                </c:pt>
                <c:pt idx="32947">
                  <c:v>41552.416666666664</c:v>
                </c:pt>
                <c:pt idx="32948">
                  <c:v>41552.458333333336</c:v>
                </c:pt>
                <c:pt idx="32949">
                  <c:v>41552.5</c:v>
                </c:pt>
                <c:pt idx="32950">
                  <c:v>41552.541666666664</c:v>
                </c:pt>
                <c:pt idx="32951">
                  <c:v>41552.583333333336</c:v>
                </c:pt>
                <c:pt idx="32952">
                  <c:v>41552.625</c:v>
                </c:pt>
                <c:pt idx="32953">
                  <c:v>41552.666666666664</c:v>
                </c:pt>
                <c:pt idx="32954">
                  <c:v>41552.708333333336</c:v>
                </c:pt>
                <c:pt idx="32955">
                  <c:v>41552.75</c:v>
                </c:pt>
                <c:pt idx="32956">
                  <c:v>41552.791666666664</c:v>
                </c:pt>
                <c:pt idx="32957">
                  <c:v>41552.833333333336</c:v>
                </c:pt>
                <c:pt idx="32958">
                  <c:v>41552.875</c:v>
                </c:pt>
                <c:pt idx="32959">
                  <c:v>41552.916666666664</c:v>
                </c:pt>
                <c:pt idx="32960">
                  <c:v>41552.958333333336</c:v>
                </c:pt>
                <c:pt idx="32961">
                  <c:v>41553</c:v>
                </c:pt>
                <c:pt idx="32962">
                  <c:v>41553.041666666664</c:v>
                </c:pt>
                <c:pt idx="32963">
                  <c:v>41553.083333333336</c:v>
                </c:pt>
                <c:pt idx="32964">
                  <c:v>41553.125</c:v>
                </c:pt>
                <c:pt idx="32965">
                  <c:v>41553.166666666664</c:v>
                </c:pt>
                <c:pt idx="32966">
                  <c:v>41553.208333333336</c:v>
                </c:pt>
                <c:pt idx="32967">
                  <c:v>41553.25</c:v>
                </c:pt>
                <c:pt idx="32968">
                  <c:v>41553.291666666664</c:v>
                </c:pt>
                <c:pt idx="32969">
                  <c:v>41553.333333333336</c:v>
                </c:pt>
                <c:pt idx="32970">
                  <c:v>41553.375</c:v>
                </c:pt>
                <c:pt idx="32971">
                  <c:v>41553.416666666664</c:v>
                </c:pt>
                <c:pt idx="32972">
                  <c:v>41553.458333333336</c:v>
                </c:pt>
                <c:pt idx="32973">
                  <c:v>41553.5</c:v>
                </c:pt>
                <c:pt idx="32974">
                  <c:v>41553.541666666664</c:v>
                </c:pt>
                <c:pt idx="32975">
                  <c:v>41553.583333333336</c:v>
                </c:pt>
                <c:pt idx="32976">
                  <c:v>41553.625</c:v>
                </c:pt>
                <c:pt idx="32977">
                  <c:v>41553.666666666664</c:v>
                </c:pt>
                <c:pt idx="32978">
                  <c:v>41553.708333333336</c:v>
                </c:pt>
                <c:pt idx="32979">
                  <c:v>41553.75</c:v>
                </c:pt>
                <c:pt idx="32980">
                  <c:v>41553.791666666664</c:v>
                </c:pt>
                <c:pt idx="32981">
                  <c:v>41553.833333333336</c:v>
                </c:pt>
                <c:pt idx="32982">
                  <c:v>41553.875</c:v>
                </c:pt>
                <c:pt idx="32983">
                  <c:v>41553.916666666664</c:v>
                </c:pt>
                <c:pt idx="32984">
                  <c:v>41553.958333333336</c:v>
                </c:pt>
                <c:pt idx="32985">
                  <c:v>41554</c:v>
                </c:pt>
                <c:pt idx="32986">
                  <c:v>41554.041666666664</c:v>
                </c:pt>
                <c:pt idx="32987">
                  <c:v>41554.083333333336</c:v>
                </c:pt>
                <c:pt idx="32988">
                  <c:v>41554.125</c:v>
                </c:pt>
                <c:pt idx="32989">
                  <c:v>41554.166666666664</c:v>
                </c:pt>
                <c:pt idx="32990">
                  <c:v>41554.208333333336</c:v>
                </c:pt>
                <c:pt idx="32991">
                  <c:v>41554.25</c:v>
                </c:pt>
                <c:pt idx="32992">
                  <c:v>41554.291666666664</c:v>
                </c:pt>
                <c:pt idx="32993">
                  <c:v>41554.333333333336</c:v>
                </c:pt>
                <c:pt idx="32994">
                  <c:v>41554.375</c:v>
                </c:pt>
                <c:pt idx="32995">
                  <c:v>41554.416666666664</c:v>
                </c:pt>
                <c:pt idx="32996">
                  <c:v>41554.458333333336</c:v>
                </c:pt>
                <c:pt idx="32997">
                  <c:v>41554.5</c:v>
                </c:pt>
                <c:pt idx="32998">
                  <c:v>41554.541666666664</c:v>
                </c:pt>
                <c:pt idx="32999">
                  <c:v>41554.583333333336</c:v>
                </c:pt>
                <c:pt idx="33000">
                  <c:v>41554.625</c:v>
                </c:pt>
                <c:pt idx="33001">
                  <c:v>41554.666666666664</c:v>
                </c:pt>
                <c:pt idx="33002">
                  <c:v>41554.708333333336</c:v>
                </c:pt>
                <c:pt idx="33003">
                  <c:v>41554.75</c:v>
                </c:pt>
                <c:pt idx="33004">
                  <c:v>41554.791666666664</c:v>
                </c:pt>
                <c:pt idx="33005">
                  <c:v>41554.833333333336</c:v>
                </c:pt>
                <c:pt idx="33006">
                  <c:v>41554.875</c:v>
                </c:pt>
                <c:pt idx="33007">
                  <c:v>41554.916666666664</c:v>
                </c:pt>
                <c:pt idx="33008">
                  <c:v>41554.958333333336</c:v>
                </c:pt>
                <c:pt idx="33009">
                  <c:v>41555</c:v>
                </c:pt>
                <c:pt idx="33010">
                  <c:v>41555.041666666664</c:v>
                </c:pt>
                <c:pt idx="33011">
                  <c:v>41555.083333333336</c:v>
                </c:pt>
                <c:pt idx="33012">
                  <c:v>41555.125</c:v>
                </c:pt>
                <c:pt idx="33013">
                  <c:v>41555.166666666664</c:v>
                </c:pt>
                <c:pt idx="33014">
                  <c:v>41555.208333333336</c:v>
                </c:pt>
                <c:pt idx="33015">
                  <c:v>41555.25</c:v>
                </c:pt>
                <c:pt idx="33016">
                  <c:v>41555.291666666664</c:v>
                </c:pt>
                <c:pt idx="33017">
                  <c:v>41555.333333333336</c:v>
                </c:pt>
                <c:pt idx="33018">
                  <c:v>41555.375</c:v>
                </c:pt>
                <c:pt idx="33019">
                  <c:v>41555.416666666664</c:v>
                </c:pt>
                <c:pt idx="33020">
                  <c:v>41555.458333333336</c:v>
                </c:pt>
                <c:pt idx="33021">
                  <c:v>41555.5</c:v>
                </c:pt>
                <c:pt idx="33022">
                  <c:v>41555.541666666664</c:v>
                </c:pt>
                <c:pt idx="33023">
                  <c:v>41555.583333333336</c:v>
                </c:pt>
                <c:pt idx="33024">
                  <c:v>41555.625</c:v>
                </c:pt>
                <c:pt idx="33025">
                  <c:v>41555.666666666664</c:v>
                </c:pt>
                <c:pt idx="33026">
                  <c:v>41555.708333333336</c:v>
                </c:pt>
                <c:pt idx="33027">
                  <c:v>41555.75</c:v>
                </c:pt>
                <c:pt idx="33028">
                  <c:v>41555.791666666664</c:v>
                </c:pt>
                <c:pt idx="33029">
                  <c:v>41555.833333333336</c:v>
                </c:pt>
                <c:pt idx="33030">
                  <c:v>41555.875</c:v>
                </c:pt>
                <c:pt idx="33031">
                  <c:v>41555.916666666664</c:v>
                </c:pt>
                <c:pt idx="33032">
                  <c:v>41555.958333333336</c:v>
                </c:pt>
                <c:pt idx="33033">
                  <c:v>41556</c:v>
                </c:pt>
                <c:pt idx="33034">
                  <c:v>41556.041666666664</c:v>
                </c:pt>
                <c:pt idx="33035">
                  <c:v>41556.083333333336</c:v>
                </c:pt>
                <c:pt idx="33036">
                  <c:v>41556.125</c:v>
                </c:pt>
                <c:pt idx="33037">
                  <c:v>41556.166666666664</c:v>
                </c:pt>
                <c:pt idx="33038">
                  <c:v>41556.208333333336</c:v>
                </c:pt>
                <c:pt idx="33039">
                  <c:v>41556.25</c:v>
                </c:pt>
                <c:pt idx="33040">
                  <c:v>41556.291666666664</c:v>
                </c:pt>
                <c:pt idx="33041">
                  <c:v>41556.333333333336</c:v>
                </c:pt>
                <c:pt idx="33042">
                  <c:v>41556.375</c:v>
                </c:pt>
                <c:pt idx="33043">
                  <c:v>41556.416666666664</c:v>
                </c:pt>
                <c:pt idx="33044">
                  <c:v>41556.458333333336</c:v>
                </c:pt>
                <c:pt idx="33045">
                  <c:v>41556.5</c:v>
                </c:pt>
                <c:pt idx="33046">
                  <c:v>41556.541666666664</c:v>
                </c:pt>
                <c:pt idx="33047">
                  <c:v>41556.583333333336</c:v>
                </c:pt>
                <c:pt idx="33048">
                  <c:v>41556.625</c:v>
                </c:pt>
                <c:pt idx="33049">
                  <c:v>41556.666666666664</c:v>
                </c:pt>
                <c:pt idx="33050">
                  <c:v>41556.708333333336</c:v>
                </c:pt>
                <c:pt idx="33051">
                  <c:v>41556.75</c:v>
                </c:pt>
                <c:pt idx="33052">
                  <c:v>41556.791666666664</c:v>
                </c:pt>
                <c:pt idx="33053">
                  <c:v>41556.833333333336</c:v>
                </c:pt>
                <c:pt idx="33054">
                  <c:v>41556.875</c:v>
                </c:pt>
                <c:pt idx="33055">
                  <c:v>41556.916666666664</c:v>
                </c:pt>
                <c:pt idx="33056">
                  <c:v>41556.958333333336</c:v>
                </c:pt>
                <c:pt idx="33057">
                  <c:v>41557</c:v>
                </c:pt>
                <c:pt idx="33058">
                  <c:v>41557.041666666664</c:v>
                </c:pt>
                <c:pt idx="33059">
                  <c:v>41557.083333333336</c:v>
                </c:pt>
                <c:pt idx="33060">
                  <c:v>41557.125</c:v>
                </c:pt>
                <c:pt idx="33061">
                  <c:v>41557.166666666664</c:v>
                </c:pt>
                <c:pt idx="33062">
                  <c:v>41557.208333333336</c:v>
                </c:pt>
                <c:pt idx="33063">
                  <c:v>41557.25</c:v>
                </c:pt>
                <c:pt idx="33064">
                  <c:v>41557.291666666664</c:v>
                </c:pt>
                <c:pt idx="33065">
                  <c:v>41557.333333333336</c:v>
                </c:pt>
                <c:pt idx="33066">
                  <c:v>41557.375</c:v>
                </c:pt>
                <c:pt idx="33067">
                  <c:v>41557.416666666664</c:v>
                </c:pt>
                <c:pt idx="33068">
                  <c:v>41557.458333333336</c:v>
                </c:pt>
                <c:pt idx="33069">
                  <c:v>41557.5</c:v>
                </c:pt>
                <c:pt idx="33070">
                  <c:v>41557.541666666664</c:v>
                </c:pt>
                <c:pt idx="33071">
                  <c:v>41557.583333333336</c:v>
                </c:pt>
                <c:pt idx="33072">
                  <c:v>41557.625</c:v>
                </c:pt>
                <c:pt idx="33073">
                  <c:v>41557.666666666664</c:v>
                </c:pt>
                <c:pt idx="33074">
                  <c:v>41557.708333333336</c:v>
                </c:pt>
                <c:pt idx="33075">
                  <c:v>41557.75</c:v>
                </c:pt>
                <c:pt idx="33076">
                  <c:v>41557.791666666664</c:v>
                </c:pt>
                <c:pt idx="33077">
                  <c:v>41557.833333333336</c:v>
                </c:pt>
                <c:pt idx="33078">
                  <c:v>41557.875</c:v>
                </c:pt>
                <c:pt idx="33079">
                  <c:v>41557.916666666664</c:v>
                </c:pt>
                <c:pt idx="33080">
                  <c:v>41557.958333333336</c:v>
                </c:pt>
                <c:pt idx="33081">
                  <c:v>41558</c:v>
                </c:pt>
                <c:pt idx="33082">
                  <c:v>41558.041666666664</c:v>
                </c:pt>
                <c:pt idx="33083">
                  <c:v>41558.083333333336</c:v>
                </c:pt>
                <c:pt idx="33084">
                  <c:v>41558.125</c:v>
                </c:pt>
                <c:pt idx="33085">
                  <c:v>41558.166666666664</c:v>
                </c:pt>
                <c:pt idx="33086">
                  <c:v>41558.208333333336</c:v>
                </c:pt>
                <c:pt idx="33087">
                  <c:v>41558.25</c:v>
                </c:pt>
                <c:pt idx="33088">
                  <c:v>41558.291666666664</c:v>
                </c:pt>
                <c:pt idx="33089">
                  <c:v>41558.333333333336</c:v>
                </c:pt>
                <c:pt idx="33090">
                  <c:v>41558.375</c:v>
                </c:pt>
                <c:pt idx="33091">
                  <c:v>41558.416666666664</c:v>
                </c:pt>
                <c:pt idx="33092">
                  <c:v>41558.458333333336</c:v>
                </c:pt>
                <c:pt idx="33093">
                  <c:v>41558.5</c:v>
                </c:pt>
                <c:pt idx="33094">
                  <c:v>41558.541666666664</c:v>
                </c:pt>
                <c:pt idx="33095">
                  <c:v>41558.583333333336</c:v>
                </c:pt>
                <c:pt idx="33096">
                  <c:v>41558.625</c:v>
                </c:pt>
                <c:pt idx="33097">
                  <c:v>41558.666666666664</c:v>
                </c:pt>
                <c:pt idx="33098">
                  <c:v>41558.708333333336</c:v>
                </c:pt>
                <c:pt idx="33099">
                  <c:v>41558.75</c:v>
                </c:pt>
                <c:pt idx="33100">
                  <c:v>41558.791666666664</c:v>
                </c:pt>
                <c:pt idx="33101">
                  <c:v>41558.833333333336</c:v>
                </c:pt>
                <c:pt idx="33102">
                  <c:v>41558.875</c:v>
                </c:pt>
                <c:pt idx="33103">
                  <c:v>41558.916666666664</c:v>
                </c:pt>
                <c:pt idx="33104">
                  <c:v>41558.958333333336</c:v>
                </c:pt>
                <c:pt idx="33105">
                  <c:v>41559</c:v>
                </c:pt>
                <c:pt idx="33106">
                  <c:v>41559.041666666664</c:v>
                </c:pt>
                <c:pt idx="33107">
                  <c:v>41559.083333333336</c:v>
                </c:pt>
                <c:pt idx="33108">
                  <c:v>41559.125</c:v>
                </c:pt>
                <c:pt idx="33109">
                  <c:v>41559.166666666664</c:v>
                </c:pt>
                <c:pt idx="33110">
                  <c:v>41559.208333333336</c:v>
                </c:pt>
                <c:pt idx="33111">
                  <c:v>41559.25</c:v>
                </c:pt>
                <c:pt idx="33112">
                  <c:v>41559.291666666664</c:v>
                </c:pt>
                <c:pt idx="33113">
                  <c:v>41559.333333333336</c:v>
                </c:pt>
                <c:pt idx="33114">
                  <c:v>41559.375</c:v>
                </c:pt>
                <c:pt idx="33115">
                  <c:v>41559.416666666664</c:v>
                </c:pt>
                <c:pt idx="33116">
                  <c:v>41559.458333333336</c:v>
                </c:pt>
                <c:pt idx="33117">
                  <c:v>41559.5</c:v>
                </c:pt>
                <c:pt idx="33118">
                  <c:v>41559.541666666664</c:v>
                </c:pt>
                <c:pt idx="33119">
                  <c:v>41559.583333333336</c:v>
                </c:pt>
                <c:pt idx="33120">
                  <c:v>41559.625</c:v>
                </c:pt>
                <c:pt idx="33121">
                  <c:v>41559.666666666664</c:v>
                </c:pt>
                <c:pt idx="33122">
                  <c:v>41559.708333333336</c:v>
                </c:pt>
                <c:pt idx="33123">
                  <c:v>41559.75</c:v>
                </c:pt>
                <c:pt idx="33124">
                  <c:v>41559.791666666664</c:v>
                </c:pt>
                <c:pt idx="33125">
                  <c:v>41559.833333333336</c:v>
                </c:pt>
                <c:pt idx="33126">
                  <c:v>41559.875</c:v>
                </c:pt>
                <c:pt idx="33127">
                  <c:v>41559.916666666664</c:v>
                </c:pt>
                <c:pt idx="33128">
                  <c:v>41559.958333333336</c:v>
                </c:pt>
                <c:pt idx="33129">
                  <c:v>41560</c:v>
                </c:pt>
                <c:pt idx="33130">
                  <c:v>41560.041666666664</c:v>
                </c:pt>
                <c:pt idx="33131">
                  <c:v>41560.083333333336</c:v>
                </c:pt>
                <c:pt idx="33132">
                  <c:v>41560.125</c:v>
                </c:pt>
                <c:pt idx="33133">
                  <c:v>41560.166666666664</c:v>
                </c:pt>
                <c:pt idx="33134">
                  <c:v>41560.208333333336</c:v>
                </c:pt>
                <c:pt idx="33135">
                  <c:v>41560.25</c:v>
                </c:pt>
                <c:pt idx="33136">
                  <c:v>41560.291666666664</c:v>
                </c:pt>
                <c:pt idx="33137">
                  <c:v>41560.333333333336</c:v>
                </c:pt>
                <c:pt idx="33138">
                  <c:v>41560.375</c:v>
                </c:pt>
                <c:pt idx="33139">
                  <c:v>41560.416666666664</c:v>
                </c:pt>
                <c:pt idx="33140">
                  <c:v>41560.458333333336</c:v>
                </c:pt>
                <c:pt idx="33141">
                  <c:v>41560.5</c:v>
                </c:pt>
                <c:pt idx="33142">
                  <c:v>41560.541666666664</c:v>
                </c:pt>
                <c:pt idx="33143">
                  <c:v>41560.583333333336</c:v>
                </c:pt>
                <c:pt idx="33144">
                  <c:v>41560.625</c:v>
                </c:pt>
                <c:pt idx="33145">
                  <c:v>41560.666666666664</c:v>
                </c:pt>
                <c:pt idx="33146">
                  <c:v>41560.708333333336</c:v>
                </c:pt>
                <c:pt idx="33147">
                  <c:v>41560.75</c:v>
                </c:pt>
                <c:pt idx="33148">
                  <c:v>41560.791666666664</c:v>
                </c:pt>
                <c:pt idx="33149">
                  <c:v>41560.833333333336</c:v>
                </c:pt>
                <c:pt idx="33150">
                  <c:v>41560.875</c:v>
                </c:pt>
                <c:pt idx="33151">
                  <c:v>41560.916666666664</c:v>
                </c:pt>
                <c:pt idx="33152">
                  <c:v>41560.958333333336</c:v>
                </c:pt>
                <c:pt idx="33153">
                  <c:v>41561</c:v>
                </c:pt>
                <c:pt idx="33154">
                  <c:v>41561.041666666664</c:v>
                </c:pt>
                <c:pt idx="33155">
                  <c:v>41561.083333333336</c:v>
                </c:pt>
                <c:pt idx="33156">
                  <c:v>41561.125</c:v>
                </c:pt>
                <c:pt idx="33157">
                  <c:v>41561.166666666664</c:v>
                </c:pt>
                <c:pt idx="33158">
                  <c:v>41561.208333333336</c:v>
                </c:pt>
                <c:pt idx="33159">
                  <c:v>41561.25</c:v>
                </c:pt>
                <c:pt idx="33160">
                  <c:v>41561.291666666664</c:v>
                </c:pt>
                <c:pt idx="33161">
                  <c:v>41561.333333333336</c:v>
                </c:pt>
                <c:pt idx="33162">
                  <c:v>41561.375</c:v>
                </c:pt>
                <c:pt idx="33163">
                  <c:v>41561.416666666664</c:v>
                </c:pt>
                <c:pt idx="33164">
                  <c:v>41561.458333333336</c:v>
                </c:pt>
                <c:pt idx="33165">
                  <c:v>41561.5</c:v>
                </c:pt>
                <c:pt idx="33166">
                  <c:v>41561.541666666664</c:v>
                </c:pt>
                <c:pt idx="33167">
                  <c:v>41561.583333333336</c:v>
                </c:pt>
                <c:pt idx="33168">
                  <c:v>41561.625</c:v>
                </c:pt>
                <c:pt idx="33169">
                  <c:v>41561.666666666664</c:v>
                </c:pt>
                <c:pt idx="33170">
                  <c:v>41561.708333333336</c:v>
                </c:pt>
                <c:pt idx="33171">
                  <c:v>41561.75</c:v>
                </c:pt>
                <c:pt idx="33172">
                  <c:v>41561.791666666664</c:v>
                </c:pt>
                <c:pt idx="33173">
                  <c:v>41561.833333333336</c:v>
                </c:pt>
                <c:pt idx="33174">
                  <c:v>41561.875</c:v>
                </c:pt>
                <c:pt idx="33175">
                  <c:v>41561.916666666664</c:v>
                </c:pt>
                <c:pt idx="33176">
                  <c:v>41561.958333333336</c:v>
                </c:pt>
                <c:pt idx="33177">
                  <c:v>41562</c:v>
                </c:pt>
                <c:pt idx="33178">
                  <c:v>41562.041666666664</c:v>
                </c:pt>
                <c:pt idx="33179">
                  <c:v>41562.083333333336</c:v>
                </c:pt>
                <c:pt idx="33180">
                  <c:v>41562.125</c:v>
                </c:pt>
                <c:pt idx="33181">
                  <c:v>41562.166666666664</c:v>
                </c:pt>
                <c:pt idx="33182">
                  <c:v>41562.208333333336</c:v>
                </c:pt>
                <c:pt idx="33183">
                  <c:v>41562.25</c:v>
                </c:pt>
                <c:pt idx="33184">
                  <c:v>41562.291666666664</c:v>
                </c:pt>
                <c:pt idx="33185">
                  <c:v>41562.333333333336</c:v>
                </c:pt>
                <c:pt idx="33186">
                  <c:v>41562.375</c:v>
                </c:pt>
                <c:pt idx="33187">
                  <c:v>41562.416666666664</c:v>
                </c:pt>
                <c:pt idx="33188">
                  <c:v>41562.458333333336</c:v>
                </c:pt>
                <c:pt idx="33189">
                  <c:v>41562.5</c:v>
                </c:pt>
                <c:pt idx="33190">
                  <c:v>41562.541666666664</c:v>
                </c:pt>
                <c:pt idx="33191">
                  <c:v>41562.583333333336</c:v>
                </c:pt>
                <c:pt idx="33192">
                  <c:v>41562.625</c:v>
                </c:pt>
                <c:pt idx="33193">
                  <c:v>41562.666666666664</c:v>
                </c:pt>
                <c:pt idx="33194">
                  <c:v>41562.708333333336</c:v>
                </c:pt>
                <c:pt idx="33195">
                  <c:v>41562.75</c:v>
                </c:pt>
                <c:pt idx="33196">
                  <c:v>41562.791666666664</c:v>
                </c:pt>
                <c:pt idx="33197">
                  <c:v>41562.833333333336</c:v>
                </c:pt>
                <c:pt idx="33198">
                  <c:v>41562.875</c:v>
                </c:pt>
                <c:pt idx="33199">
                  <c:v>41562.916666666664</c:v>
                </c:pt>
                <c:pt idx="33200">
                  <c:v>41562.958333333336</c:v>
                </c:pt>
                <c:pt idx="33201">
                  <c:v>41563</c:v>
                </c:pt>
                <c:pt idx="33202">
                  <c:v>41563.041666666664</c:v>
                </c:pt>
                <c:pt idx="33203">
                  <c:v>41563.083333333336</c:v>
                </c:pt>
                <c:pt idx="33204">
                  <c:v>41563.125</c:v>
                </c:pt>
                <c:pt idx="33205">
                  <c:v>41563.166666666664</c:v>
                </c:pt>
                <c:pt idx="33206">
                  <c:v>41563.208333333336</c:v>
                </c:pt>
                <c:pt idx="33207">
                  <c:v>41563.25</c:v>
                </c:pt>
                <c:pt idx="33208">
                  <c:v>41563.291666666664</c:v>
                </c:pt>
                <c:pt idx="33209">
                  <c:v>41563.333333333336</c:v>
                </c:pt>
                <c:pt idx="33210">
                  <c:v>41563.375</c:v>
                </c:pt>
                <c:pt idx="33211">
                  <c:v>41563.416666666664</c:v>
                </c:pt>
                <c:pt idx="33212">
                  <c:v>41563.458333333336</c:v>
                </c:pt>
                <c:pt idx="33213">
                  <c:v>41563.5</c:v>
                </c:pt>
                <c:pt idx="33214">
                  <c:v>41563.541666666664</c:v>
                </c:pt>
                <c:pt idx="33215">
                  <c:v>41563.583333333336</c:v>
                </c:pt>
                <c:pt idx="33216">
                  <c:v>41563.625</c:v>
                </c:pt>
                <c:pt idx="33217">
                  <c:v>41563.666666666664</c:v>
                </c:pt>
                <c:pt idx="33218">
                  <c:v>41563.708333333336</c:v>
                </c:pt>
                <c:pt idx="33219">
                  <c:v>41563.75</c:v>
                </c:pt>
                <c:pt idx="33220">
                  <c:v>41563.791666666664</c:v>
                </c:pt>
                <c:pt idx="33221">
                  <c:v>41563.833333333336</c:v>
                </c:pt>
                <c:pt idx="33222">
                  <c:v>41563.875</c:v>
                </c:pt>
                <c:pt idx="33223">
                  <c:v>41563.916666666664</c:v>
                </c:pt>
                <c:pt idx="33224">
                  <c:v>41563.958333333336</c:v>
                </c:pt>
                <c:pt idx="33225">
                  <c:v>41564</c:v>
                </c:pt>
                <c:pt idx="33226">
                  <c:v>41564.041666666664</c:v>
                </c:pt>
                <c:pt idx="33227">
                  <c:v>41564.083333333336</c:v>
                </c:pt>
                <c:pt idx="33228">
                  <c:v>41564.125</c:v>
                </c:pt>
                <c:pt idx="33229">
                  <c:v>41564.166666666664</c:v>
                </c:pt>
                <c:pt idx="33230">
                  <c:v>41564.208333333336</c:v>
                </c:pt>
                <c:pt idx="33231">
                  <c:v>41564.25</c:v>
                </c:pt>
                <c:pt idx="33232">
                  <c:v>41564.291666666664</c:v>
                </c:pt>
                <c:pt idx="33233">
                  <c:v>41564.333333333336</c:v>
                </c:pt>
                <c:pt idx="33234">
                  <c:v>41564.375</c:v>
                </c:pt>
                <c:pt idx="33235">
                  <c:v>41564.416666666664</c:v>
                </c:pt>
                <c:pt idx="33236">
                  <c:v>41564.458333333336</c:v>
                </c:pt>
                <c:pt idx="33237">
                  <c:v>41564.5</c:v>
                </c:pt>
                <c:pt idx="33238">
                  <c:v>41564.541666666664</c:v>
                </c:pt>
                <c:pt idx="33239">
                  <c:v>41564.583333333336</c:v>
                </c:pt>
                <c:pt idx="33240">
                  <c:v>41564.625</c:v>
                </c:pt>
                <c:pt idx="33241">
                  <c:v>41564.666666666664</c:v>
                </c:pt>
                <c:pt idx="33242">
                  <c:v>41564.708333333336</c:v>
                </c:pt>
                <c:pt idx="33243">
                  <c:v>41564.75</c:v>
                </c:pt>
                <c:pt idx="33244">
                  <c:v>41564.791666666664</c:v>
                </c:pt>
                <c:pt idx="33245">
                  <c:v>41564.833333333336</c:v>
                </c:pt>
                <c:pt idx="33246">
                  <c:v>41564.875</c:v>
                </c:pt>
                <c:pt idx="33247">
                  <c:v>41564.916666666664</c:v>
                </c:pt>
                <c:pt idx="33248">
                  <c:v>41564.958333333336</c:v>
                </c:pt>
                <c:pt idx="33249">
                  <c:v>41565</c:v>
                </c:pt>
                <c:pt idx="33250">
                  <c:v>41565.041666666664</c:v>
                </c:pt>
                <c:pt idx="33251">
                  <c:v>41565.083333333336</c:v>
                </c:pt>
                <c:pt idx="33252">
                  <c:v>41565.125</c:v>
                </c:pt>
                <c:pt idx="33253">
                  <c:v>41565.166666666664</c:v>
                </c:pt>
                <c:pt idx="33254">
                  <c:v>41565.208333333336</c:v>
                </c:pt>
                <c:pt idx="33255">
                  <c:v>41565.25</c:v>
                </c:pt>
                <c:pt idx="33256">
                  <c:v>41565.291666666664</c:v>
                </c:pt>
                <c:pt idx="33257">
                  <c:v>41565.333333333336</c:v>
                </c:pt>
                <c:pt idx="33258">
                  <c:v>41565.375</c:v>
                </c:pt>
                <c:pt idx="33259">
                  <c:v>41565.416666666664</c:v>
                </c:pt>
                <c:pt idx="33260">
                  <c:v>41565.458333333336</c:v>
                </c:pt>
                <c:pt idx="33261">
                  <c:v>41565.5</c:v>
                </c:pt>
                <c:pt idx="33262">
                  <c:v>41565.541666666664</c:v>
                </c:pt>
                <c:pt idx="33263">
                  <c:v>41565.583333333336</c:v>
                </c:pt>
                <c:pt idx="33264">
                  <c:v>41565.625</c:v>
                </c:pt>
                <c:pt idx="33265">
                  <c:v>41565.666666666664</c:v>
                </c:pt>
                <c:pt idx="33266">
                  <c:v>41565.708333333336</c:v>
                </c:pt>
                <c:pt idx="33267">
                  <c:v>41565.75</c:v>
                </c:pt>
                <c:pt idx="33268">
                  <c:v>41565.791666666664</c:v>
                </c:pt>
                <c:pt idx="33269">
                  <c:v>41565.833333333336</c:v>
                </c:pt>
                <c:pt idx="33270">
                  <c:v>41565.875</c:v>
                </c:pt>
                <c:pt idx="33271">
                  <c:v>41565.916666666664</c:v>
                </c:pt>
                <c:pt idx="33272">
                  <c:v>41565.958333333336</c:v>
                </c:pt>
                <c:pt idx="33273">
                  <c:v>41566</c:v>
                </c:pt>
                <c:pt idx="33274">
                  <c:v>41566.041666666664</c:v>
                </c:pt>
                <c:pt idx="33275">
                  <c:v>41566.083333333336</c:v>
                </c:pt>
                <c:pt idx="33276">
                  <c:v>41566.125</c:v>
                </c:pt>
                <c:pt idx="33277">
                  <c:v>41566.166666666664</c:v>
                </c:pt>
                <c:pt idx="33278">
                  <c:v>41566.208333333336</c:v>
                </c:pt>
                <c:pt idx="33279">
                  <c:v>41566.25</c:v>
                </c:pt>
                <c:pt idx="33280">
                  <c:v>41566.291666666664</c:v>
                </c:pt>
                <c:pt idx="33281">
                  <c:v>41566.333333333336</c:v>
                </c:pt>
                <c:pt idx="33282">
                  <c:v>41566.375</c:v>
                </c:pt>
                <c:pt idx="33283">
                  <c:v>41566.416666666664</c:v>
                </c:pt>
                <c:pt idx="33284">
                  <c:v>41566.458333333336</c:v>
                </c:pt>
                <c:pt idx="33285">
                  <c:v>41566.5</c:v>
                </c:pt>
                <c:pt idx="33286">
                  <c:v>41566.541666666664</c:v>
                </c:pt>
                <c:pt idx="33287">
                  <c:v>41566.583333333336</c:v>
                </c:pt>
                <c:pt idx="33288">
                  <c:v>41566.625</c:v>
                </c:pt>
                <c:pt idx="33289">
                  <c:v>41566.666666666664</c:v>
                </c:pt>
                <c:pt idx="33290">
                  <c:v>41566.708333333336</c:v>
                </c:pt>
                <c:pt idx="33291">
                  <c:v>41566.75</c:v>
                </c:pt>
                <c:pt idx="33292">
                  <c:v>41566.791666666664</c:v>
                </c:pt>
                <c:pt idx="33293">
                  <c:v>41566.833333333336</c:v>
                </c:pt>
                <c:pt idx="33294">
                  <c:v>41566.875</c:v>
                </c:pt>
                <c:pt idx="33295">
                  <c:v>41566.916666666664</c:v>
                </c:pt>
                <c:pt idx="33296">
                  <c:v>41566.958333333336</c:v>
                </c:pt>
                <c:pt idx="33297">
                  <c:v>41567</c:v>
                </c:pt>
                <c:pt idx="33298">
                  <c:v>41567.041666666664</c:v>
                </c:pt>
                <c:pt idx="33299">
                  <c:v>41567.083333333336</c:v>
                </c:pt>
                <c:pt idx="33300">
                  <c:v>41567.125</c:v>
                </c:pt>
                <c:pt idx="33301">
                  <c:v>41567.166666666664</c:v>
                </c:pt>
                <c:pt idx="33302">
                  <c:v>41567.208333333336</c:v>
                </c:pt>
                <c:pt idx="33303">
                  <c:v>41567.25</c:v>
                </c:pt>
                <c:pt idx="33304">
                  <c:v>41567.291666666664</c:v>
                </c:pt>
                <c:pt idx="33305">
                  <c:v>41567.333333333336</c:v>
                </c:pt>
                <c:pt idx="33306">
                  <c:v>41567.375</c:v>
                </c:pt>
                <c:pt idx="33307">
                  <c:v>41567.416666666664</c:v>
                </c:pt>
                <c:pt idx="33308">
                  <c:v>41567.458333333336</c:v>
                </c:pt>
                <c:pt idx="33309">
                  <c:v>41567.5</c:v>
                </c:pt>
                <c:pt idx="33310">
                  <c:v>41567.541666666664</c:v>
                </c:pt>
                <c:pt idx="33311">
                  <c:v>41567.583333333336</c:v>
                </c:pt>
                <c:pt idx="33312">
                  <c:v>41567.625</c:v>
                </c:pt>
                <c:pt idx="33313">
                  <c:v>41567.666666666664</c:v>
                </c:pt>
                <c:pt idx="33314">
                  <c:v>41567.708333333336</c:v>
                </c:pt>
                <c:pt idx="33315">
                  <c:v>41567.75</c:v>
                </c:pt>
                <c:pt idx="33316">
                  <c:v>41567.791666666664</c:v>
                </c:pt>
                <c:pt idx="33317">
                  <c:v>41567.833333333336</c:v>
                </c:pt>
                <c:pt idx="33318">
                  <c:v>41567.875</c:v>
                </c:pt>
                <c:pt idx="33319">
                  <c:v>41567.916666666664</c:v>
                </c:pt>
                <c:pt idx="33320">
                  <c:v>41567.958333333336</c:v>
                </c:pt>
                <c:pt idx="33321">
                  <c:v>41568</c:v>
                </c:pt>
                <c:pt idx="33322">
                  <c:v>41568.041666666664</c:v>
                </c:pt>
                <c:pt idx="33323">
                  <c:v>41568.083333333336</c:v>
                </c:pt>
                <c:pt idx="33324">
                  <c:v>41568.125</c:v>
                </c:pt>
                <c:pt idx="33325">
                  <c:v>41568.166666666664</c:v>
                </c:pt>
                <c:pt idx="33326">
                  <c:v>41568.208333333336</c:v>
                </c:pt>
                <c:pt idx="33327">
                  <c:v>41568.25</c:v>
                </c:pt>
                <c:pt idx="33328">
                  <c:v>41568.291666666664</c:v>
                </c:pt>
                <c:pt idx="33329">
                  <c:v>41568.333333333336</c:v>
                </c:pt>
                <c:pt idx="33330">
                  <c:v>41568.375</c:v>
                </c:pt>
                <c:pt idx="33331">
                  <c:v>41568.416666666664</c:v>
                </c:pt>
                <c:pt idx="33332">
                  <c:v>41568.458333333336</c:v>
                </c:pt>
                <c:pt idx="33333">
                  <c:v>41568.5</c:v>
                </c:pt>
                <c:pt idx="33334">
                  <c:v>41568.541666666664</c:v>
                </c:pt>
                <c:pt idx="33335">
                  <c:v>41568.583333333336</c:v>
                </c:pt>
                <c:pt idx="33336">
                  <c:v>41568.625</c:v>
                </c:pt>
                <c:pt idx="33337">
                  <c:v>41568.666666666664</c:v>
                </c:pt>
                <c:pt idx="33338">
                  <c:v>41568.708333333336</c:v>
                </c:pt>
                <c:pt idx="33339">
                  <c:v>41568.75</c:v>
                </c:pt>
                <c:pt idx="33340">
                  <c:v>41568.791666666664</c:v>
                </c:pt>
                <c:pt idx="33341">
                  <c:v>41568.833333333336</c:v>
                </c:pt>
                <c:pt idx="33342">
                  <c:v>41568.875</c:v>
                </c:pt>
                <c:pt idx="33343">
                  <c:v>41568.916666666664</c:v>
                </c:pt>
                <c:pt idx="33344">
                  <c:v>41568.958333333336</c:v>
                </c:pt>
                <c:pt idx="33345">
                  <c:v>41569</c:v>
                </c:pt>
                <c:pt idx="33346">
                  <c:v>41569.041666666664</c:v>
                </c:pt>
                <c:pt idx="33347">
                  <c:v>41569.083333333336</c:v>
                </c:pt>
                <c:pt idx="33348">
                  <c:v>41569.125</c:v>
                </c:pt>
                <c:pt idx="33349">
                  <c:v>41569.166666666664</c:v>
                </c:pt>
                <c:pt idx="33350">
                  <c:v>41569.208333333336</c:v>
                </c:pt>
                <c:pt idx="33351">
                  <c:v>41569.25</c:v>
                </c:pt>
                <c:pt idx="33352">
                  <c:v>41569.291666666664</c:v>
                </c:pt>
                <c:pt idx="33353">
                  <c:v>41569.333333333336</c:v>
                </c:pt>
                <c:pt idx="33354">
                  <c:v>41569.375</c:v>
                </c:pt>
                <c:pt idx="33355">
                  <c:v>41569.416666666664</c:v>
                </c:pt>
                <c:pt idx="33356">
                  <c:v>41569.458333333336</c:v>
                </c:pt>
                <c:pt idx="33357">
                  <c:v>41569.5</c:v>
                </c:pt>
                <c:pt idx="33358">
                  <c:v>41569.541666666664</c:v>
                </c:pt>
                <c:pt idx="33359">
                  <c:v>41569.583333333336</c:v>
                </c:pt>
                <c:pt idx="33360">
                  <c:v>41569.625</c:v>
                </c:pt>
                <c:pt idx="33361">
                  <c:v>41569.666666666664</c:v>
                </c:pt>
                <c:pt idx="33362">
                  <c:v>41569.708333333336</c:v>
                </c:pt>
                <c:pt idx="33363">
                  <c:v>41569.75</c:v>
                </c:pt>
                <c:pt idx="33364">
                  <c:v>41569.791666666664</c:v>
                </c:pt>
                <c:pt idx="33365">
                  <c:v>41569.833333333336</c:v>
                </c:pt>
                <c:pt idx="33366">
                  <c:v>41569.875</c:v>
                </c:pt>
                <c:pt idx="33367">
                  <c:v>41569.916666666664</c:v>
                </c:pt>
                <c:pt idx="33368">
                  <c:v>41569.958333333336</c:v>
                </c:pt>
                <c:pt idx="33369">
                  <c:v>41570</c:v>
                </c:pt>
                <c:pt idx="33370">
                  <c:v>41570.041666666664</c:v>
                </c:pt>
                <c:pt idx="33371">
                  <c:v>41570.083333333336</c:v>
                </c:pt>
                <c:pt idx="33372">
                  <c:v>41570.125</c:v>
                </c:pt>
                <c:pt idx="33373">
                  <c:v>41570.166666666664</c:v>
                </c:pt>
                <c:pt idx="33374">
                  <c:v>41570.208333333336</c:v>
                </c:pt>
                <c:pt idx="33375">
                  <c:v>41570.25</c:v>
                </c:pt>
                <c:pt idx="33376">
                  <c:v>41570.291666666664</c:v>
                </c:pt>
                <c:pt idx="33377">
                  <c:v>41570.333333333336</c:v>
                </c:pt>
                <c:pt idx="33378">
                  <c:v>41570.375</c:v>
                </c:pt>
                <c:pt idx="33379">
                  <c:v>41570.416666666664</c:v>
                </c:pt>
                <c:pt idx="33380">
                  <c:v>41570.458333333336</c:v>
                </c:pt>
                <c:pt idx="33381">
                  <c:v>41570.5</c:v>
                </c:pt>
                <c:pt idx="33382">
                  <c:v>41570.541666666664</c:v>
                </c:pt>
                <c:pt idx="33383">
                  <c:v>41570.583333333336</c:v>
                </c:pt>
                <c:pt idx="33384">
                  <c:v>41570.625</c:v>
                </c:pt>
                <c:pt idx="33385">
                  <c:v>41570.666666666664</c:v>
                </c:pt>
                <c:pt idx="33386">
                  <c:v>41570.708333333336</c:v>
                </c:pt>
                <c:pt idx="33387">
                  <c:v>41570.75</c:v>
                </c:pt>
                <c:pt idx="33388">
                  <c:v>41570.791666666664</c:v>
                </c:pt>
                <c:pt idx="33389">
                  <c:v>41570.833333333336</c:v>
                </c:pt>
                <c:pt idx="33390">
                  <c:v>41570.875</c:v>
                </c:pt>
                <c:pt idx="33391">
                  <c:v>41570.916666666664</c:v>
                </c:pt>
                <c:pt idx="33392">
                  <c:v>41570.958333333336</c:v>
                </c:pt>
                <c:pt idx="33393">
                  <c:v>41571</c:v>
                </c:pt>
                <c:pt idx="33394">
                  <c:v>41571.041666666664</c:v>
                </c:pt>
                <c:pt idx="33395">
                  <c:v>41571.083333333336</c:v>
                </c:pt>
                <c:pt idx="33396">
                  <c:v>41571.125</c:v>
                </c:pt>
                <c:pt idx="33397">
                  <c:v>41571.166666666664</c:v>
                </c:pt>
                <c:pt idx="33398">
                  <c:v>41571.208333333336</c:v>
                </c:pt>
                <c:pt idx="33399">
                  <c:v>41571.25</c:v>
                </c:pt>
                <c:pt idx="33400">
                  <c:v>41571.291666666664</c:v>
                </c:pt>
                <c:pt idx="33401">
                  <c:v>41571.333333333336</c:v>
                </c:pt>
                <c:pt idx="33402">
                  <c:v>41571.375</c:v>
                </c:pt>
                <c:pt idx="33403">
                  <c:v>41571.416666666664</c:v>
                </c:pt>
                <c:pt idx="33404">
                  <c:v>41571.458333333336</c:v>
                </c:pt>
                <c:pt idx="33405">
                  <c:v>41571.5</c:v>
                </c:pt>
                <c:pt idx="33406">
                  <c:v>41571.541666666664</c:v>
                </c:pt>
                <c:pt idx="33407">
                  <c:v>41571.583333333336</c:v>
                </c:pt>
                <c:pt idx="33408">
                  <c:v>41571.625</c:v>
                </c:pt>
                <c:pt idx="33409">
                  <c:v>41571.666666666664</c:v>
                </c:pt>
                <c:pt idx="33410">
                  <c:v>41571.708333333336</c:v>
                </c:pt>
                <c:pt idx="33411">
                  <c:v>41571.75</c:v>
                </c:pt>
                <c:pt idx="33412">
                  <c:v>41571.791666666664</c:v>
                </c:pt>
                <c:pt idx="33413">
                  <c:v>41571.833333333336</c:v>
                </c:pt>
                <c:pt idx="33414">
                  <c:v>41571.875</c:v>
                </c:pt>
                <c:pt idx="33415">
                  <c:v>41571.916666666664</c:v>
                </c:pt>
                <c:pt idx="33416">
                  <c:v>41571.958333333336</c:v>
                </c:pt>
                <c:pt idx="33417">
                  <c:v>41572</c:v>
                </c:pt>
                <c:pt idx="33418">
                  <c:v>41572.041666666664</c:v>
                </c:pt>
                <c:pt idx="33419">
                  <c:v>41572.083333333336</c:v>
                </c:pt>
                <c:pt idx="33420">
                  <c:v>41572.125</c:v>
                </c:pt>
                <c:pt idx="33421">
                  <c:v>41572.166666666664</c:v>
                </c:pt>
                <c:pt idx="33422">
                  <c:v>41572.208333333336</c:v>
                </c:pt>
                <c:pt idx="33423">
                  <c:v>41572.25</c:v>
                </c:pt>
                <c:pt idx="33424">
                  <c:v>41572.291666666664</c:v>
                </c:pt>
                <c:pt idx="33425">
                  <c:v>41572.333333333336</c:v>
                </c:pt>
                <c:pt idx="33426">
                  <c:v>41572.375</c:v>
                </c:pt>
                <c:pt idx="33427">
                  <c:v>41572.416666666664</c:v>
                </c:pt>
                <c:pt idx="33428">
                  <c:v>41572.458333333336</c:v>
                </c:pt>
                <c:pt idx="33429">
                  <c:v>41572.5</c:v>
                </c:pt>
                <c:pt idx="33430">
                  <c:v>41572.541666666664</c:v>
                </c:pt>
                <c:pt idx="33431">
                  <c:v>41572.583333333336</c:v>
                </c:pt>
                <c:pt idx="33432">
                  <c:v>41572.625</c:v>
                </c:pt>
                <c:pt idx="33433">
                  <c:v>41572.666666666664</c:v>
                </c:pt>
                <c:pt idx="33434">
                  <c:v>41572.708333333336</c:v>
                </c:pt>
                <c:pt idx="33435">
                  <c:v>41572.75</c:v>
                </c:pt>
                <c:pt idx="33436">
                  <c:v>41572.791666666664</c:v>
                </c:pt>
                <c:pt idx="33437">
                  <c:v>41572.833333333336</c:v>
                </c:pt>
                <c:pt idx="33438">
                  <c:v>41572.875</c:v>
                </c:pt>
                <c:pt idx="33439">
                  <c:v>41572.916666666664</c:v>
                </c:pt>
                <c:pt idx="33440">
                  <c:v>41572.958333333336</c:v>
                </c:pt>
                <c:pt idx="33441">
                  <c:v>41573</c:v>
                </c:pt>
                <c:pt idx="33442">
                  <c:v>41573.041666666664</c:v>
                </c:pt>
                <c:pt idx="33443">
                  <c:v>41573.083333333336</c:v>
                </c:pt>
                <c:pt idx="33444">
                  <c:v>41573.125</c:v>
                </c:pt>
                <c:pt idx="33445">
                  <c:v>41573.166666666664</c:v>
                </c:pt>
                <c:pt idx="33446">
                  <c:v>41573.208333333336</c:v>
                </c:pt>
                <c:pt idx="33447">
                  <c:v>41573.25</c:v>
                </c:pt>
                <c:pt idx="33448">
                  <c:v>41573.291666666664</c:v>
                </c:pt>
                <c:pt idx="33449">
                  <c:v>41573.333333333336</c:v>
                </c:pt>
                <c:pt idx="33450">
                  <c:v>41573.375</c:v>
                </c:pt>
                <c:pt idx="33451">
                  <c:v>41573.416666666664</c:v>
                </c:pt>
                <c:pt idx="33452">
                  <c:v>41573.458333333336</c:v>
                </c:pt>
                <c:pt idx="33453">
                  <c:v>41573.5</c:v>
                </c:pt>
                <c:pt idx="33454">
                  <c:v>41573.541666666664</c:v>
                </c:pt>
                <c:pt idx="33455">
                  <c:v>41573.583333333336</c:v>
                </c:pt>
                <c:pt idx="33456">
                  <c:v>41573.625</c:v>
                </c:pt>
                <c:pt idx="33457">
                  <c:v>41573.666666666664</c:v>
                </c:pt>
                <c:pt idx="33458">
                  <c:v>41573.708333333336</c:v>
                </c:pt>
                <c:pt idx="33459">
                  <c:v>41573.75</c:v>
                </c:pt>
                <c:pt idx="33460">
                  <c:v>41573.791666666664</c:v>
                </c:pt>
                <c:pt idx="33461">
                  <c:v>41573.833333333336</c:v>
                </c:pt>
                <c:pt idx="33462">
                  <c:v>41573.875</c:v>
                </c:pt>
                <c:pt idx="33463">
                  <c:v>41573.916666666664</c:v>
                </c:pt>
                <c:pt idx="33464">
                  <c:v>41573.958333333336</c:v>
                </c:pt>
                <c:pt idx="33465">
                  <c:v>41574</c:v>
                </c:pt>
                <c:pt idx="33466">
                  <c:v>41574.041666666664</c:v>
                </c:pt>
                <c:pt idx="33467">
                  <c:v>41574.083333333336</c:v>
                </c:pt>
                <c:pt idx="33468">
                  <c:v>41574.125</c:v>
                </c:pt>
                <c:pt idx="33469">
                  <c:v>41574.166666666664</c:v>
                </c:pt>
                <c:pt idx="33470">
                  <c:v>41574.208333333336</c:v>
                </c:pt>
                <c:pt idx="33471">
                  <c:v>41574.25</c:v>
                </c:pt>
                <c:pt idx="33472">
                  <c:v>41574.291666666664</c:v>
                </c:pt>
                <c:pt idx="33473">
                  <c:v>41574.333333333336</c:v>
                </c:pt>
                <c:pt idx="33474">
                  <c:v>41574.375</c:v>
                </c:pt>
                <c:pt idx="33475">
                  <c:v>41574.416666666664</c:v>
                </c:pt>
                <c:pt idx="33476">
                  <c:v>41574.458333333336</c:v>
                </c:pt>
                <c:pt idx="33477">
                  <c:v>41574.5</c:v>
                </c:pt>
                <c:pt idx="33478">
                  <c:v>41574.541666666664</c:v>
                </c:pt>
                <c:pt idx="33479">
                  <c:v>41574.583333333336</c:v>
                </c:pt>
                <c:pt idx="33480">
                  <c:v>41574.625</c:v>
                </c:pt>
                <c:pt idx="33481">
                  <c:v>41574.666666666664</c:v>
                </c:pt>
                <c:pt idx="33482">
                  <c:v>41574.708333333336</c:v>
                </c:pt>
                <c:pt idx="33483">
                  <c:v>41574.75</c:v>
                </c:pt>
                <c:pt idx="33484">
                  <c:v>41574.791666666664</c:v>
                </c:pt>
                <c:pt idx="33485">
                  <c:v>41574.833333333336</c:v>
                </c:pt>
                <c:pt idx="33486">
                  <c:v>41574.875</c:v>
                </c:pt>
                <c:pt idx="33487">
                  <c:v>41574.916666666664</c:v>
                </c:pt>
                <c:pt idx="33488">
                  <c:v>41574.958333333336</c:v>
                </c:pt>
                <c:pt idx="33489">
                  <c:v>41575</c:v>
                </c:pt>
                <c:pt idx="33490">
                  <c:v>41575.041666666664</c:v>
                </c:pt>
                <c:pt idx="33491">
                  <c:v>41575.083333333336</c:v>
                </c:pt>
                <c:pt idx="33492">
                  <c:v>41575.125</c:v>
                </c:pt>
                <c:pt idx="33493">
                  <c:v>41575.166666666664</c:v>
                </c:pt>
                <c:pt idx="33494">
                  <c:v>41575.208333333336</c:v>
                </c:pt>
                <c:pt idx="33495">
                  <c:v>41575.25</c:v>
                </c:pt>
                <c:pt idx="33496">
                  <c:v>41575.291666666664</c:v>
                </c:pt>
                <c:pt idx="33497">
                  <c:v>41575.333333333336</c:v>
                </c:pt>
                <c:pt idx="33498">
                  <c:v>41575.375</c:v>
                </c:pt>
                <c:pt idx="33499">
                  <c:v>41575.416666666664</c:v>
                </c:pt>
                <c:pt idx="33500">
                  <c:v>41575.458333333336</c:v>
                </c:pt>
                <c:pt idx="33501">
                  <c:v>41575.5</c:v>
                </c:pt>
                <c:pt idx="33502">
                  <c:v>41575.541666666664</c:v>
                </c:pt>
                <c:pt idx="33503">
                  <c:v>41575.583333333336</c:v>
                </c:pt>
                <c:pt idx="33504">
                  <c:v>41575.625</c:v>
                </c:pt>
                <c:pt idx="33505">
                  <c:v>41575.666666666664</c:v>
                </c:pt>
                <c:pt idx="33506">
                  <c:v>41575.708333333336</c:v>
                </c:pt>
                <c:pt idx="33507">
                  <c:v>41575.75</c:v>
                </c:pt>
                <c:pt idx="33508">
                  <c:v>41575.791666666664</c:v>
                </c:pt>
                <c:pt idx="33509">
                  <c:v>41575.833333333336</c:v>
                </c:pt>
                <c:pt idx="33510">
                  <c:v>41575.875</c:v>
                </c:pt>
                <c:pt idx="33511">
                  <c:v>41575.916666666664</c:v>
                </c:pt>
                <c:pt idx="33512">
                  <c:v>41575.958333333336</c:v>
                </c:pt>
                <c:pt idx="33513">
                  <c:v>41576</c:v>
                </c:pt>
                <c:pt idx="33514">
                  <c:v>41576.041666666664</c:v>
                </c:pt>
                <c:pt idx="33515">
                  <c:v>41576.083333333336</c:v>
                </c:pt>
                <c:pt idx="33516">
                  <c:v>41576.125</c:v>
                </c:pt>
                <c:pt idx="33517">
                  <c:v>41576.166666666664</c:v>
                </c:pt>
                <c:pt idx="33518">
                  <c:v>41576.208333333336</c:v>
                </c:pt>
                <c:pt idx="33519">
                  <c:v>41576.25</c:v>
                </c:pt>
                <c:pt idx="33520">
                  <c:v>41576.291666666664</c:v>
                </c:pt>
                <c:pt idx="33521">
                  <c:v>41576.333333333336</c:v>
                </c:pt>
                <c:pt idx="33522">
                  <c:v>41576.375</c:v>
                </c:pt>
                <c:pt idx="33523">
                  <c:v>41576.416666666664</c:v>
                </c:pt>
                <c:pt idx="33524">
                  <c:v>41576.458333333336</c:v>
                </c:pt>
                <c:pt idx="33525">
                  <c:v>41576.5</c:v>
                </c:pt>
                <c:pt idx="33526">
                  <c:v>41576.541666666664</c:v>
                </c:pt>
                <c:pt idx="33527">
                  <c:v>41576.583333333336</c:v>
                </c:pt>
                <c:pt idx="33528">
                  <c:v>41576.625</c:v>
                </c:pt>
                <c:pt idx="33529">
                  <c:v>41576.666666666664</c:v>
                </c:pt>
                <c:pt idx="33530">
                  <c:v>41576.708333333336</c:v>
                </c:pt>
                <c:pt idx="33531">
                  <c:v>41576.75</c:v>
                </c:pt>
                <c:pt idx="33532">
                  <c:v>41576.791666666664</c:v>
                </c:pt>
                <c:pt idx="33533">
                  <c:v>41576.833333333336</c:v>
                </c:pt>
                <c:pt idx="33534">
                  <c:v>41576.875</c:v>
                </c:pt>
                <c:pt idx="33535">
                  <c:v>41576.916666666664</c:v>
                </c:pt>
                <c:pt idx="33536">
                  <c:v>41576.958333333336</c:v>
                </c:pt>
                <c:pt idx="33537">
                  <c:v>41577</c:v>
                </c:pt>
                <c:pt idx="33538">
                  <c:v>41577.041666666664</c:v>
                </c:pt>
                <c:pt idx="33539">
                  <c:v>41577.083333333336</c:v>
                </c:pt>
                <c:pt idx="33540">
                  <c:v>41577.125</c:v>
                </c:pt>
                <c:pt idx="33541">
                  <c:v>41577.166666666664</c:v>
                </c:pt>
                <c:pt idx="33542">
                  <c:v>41577.208333333336</c:v>
                </c:pt>
                <c:pt idx="33543">
                  <c:v>41577.25</c:v>
                </c:pt>
                <c:pt idx="33544">
                  <c:v>41577.291666666664</c:v>
                </c:pt>
                <c:pt idx="33545">
                  <c:v>41577.333333333336</c:v>
                </c:pt>
                <c:pt idx="33546">
                  <c:v>41577.375</c:v>
                </c:pt>
                <c:pt idx="33547">
                  <c:v>41577.416666666664</c:v>
                </c:pt>
                <c:pt idx="33548">
                  <c:v>41577.458333333336</c:v>
                </c:pt>
                <c:pt idx="33549">
                  <c:v>41577.5</c:v>
                </c:pt>
                <c:pt idx="33550">
                  <c:v>41577.541666666664</c:v>
                </c:pt>
                <c:pt idx="33551">
                  <c:v>41577.583333333336</c:v>
                </c:pt>
                <c:pt idx="33552">
                  <c:v>41577.625</c:v>
                </c:pt>
                <c:pt idx="33553">
                  <c:v>41577.666666666664</c:v>
                </c:pt>
                <c:pt idx="33554">
                  <c:v>41577.708333333336</c:v>
                </c:pt>
                <c:pt idx="33555">
                  <c:v>41577.75</c:v>
                </c:pt>
                <c:pt idx="33556">
                  <c:v>41577.791666666664</c:v>
                </c:pt>
                <c:pt idx="33557">
                  <c:v>41577.833333333336</c:v>
                </c:pt>
                <c:pt idx="33558">
                  <c:v>41577.875</c:v>
                </c:pt>
                <c:pt idx="33559">
                  <c:v>41577.916666666664</c:v>
                </c:pt>
                <c:pt idx="33560">
                  <c:v>41577.958333333336</c:v>
                </c:pt>
                <c:pt idx="33561">
                  <c:v>41578</c:v>
                </c:pt>
                <c:pt idx="33562">
                  <c:v>41578.041666666664</c:v>
                </c:pt>
                <c:pt idx="33563">
                  <c:v>41578.083333333336</c:v>
                </c:pt>
                <c:pt idx="33564">
                  <c:v>41578.125</c:v>
                </c:pt>
                <c:pt idx="33565">
                  <c:v>41578.166666666664</c:v>
                </c:pt>
                <c:pt idx="33566">
                  <c:v>41578.208333333336</c:v>
                </c:pt>
                <c:pt idx="33567">
                  <c:v>41578.25</c:v>
                </c:pt>
                <c:pt idx="33568">
                  <c:v>41578.291666666664</c:v>
                </c:pt>
                <c:pt idx="33569">
                  <c:v>41578.333333333336</c:v>
                </c:pt>
                <c:pt idx="33570">
                  <c:v>41578.375</c:v>
                </c:pt>
                <c:pt idx="33571">
                  <c:v>41578.416666666664</c:v>
                </c:pt>
                <c:pt idx="33572">
                  <c:v>41578.458333333336</c:v>
                </c:pt>
                <c:pt idx="33573">
                  <c:v>41578.5</c:v>
                </c:pt>
                <c:pt idx="33574">
                  <c:v>41578.541666666664</c:v>
                </c:pt>
                <c:pt idx="33575">
                  <c:v>41578.583333333336</c:v>
                </c:pt>
                <c:pt idx="33576">
                  <c:v>41578.625</c:v>
                </c:pt>
                <c:pt idx="33577">
                  <c:v>41578.666666666664</c:v>
                </c:pt>
                <c:pt idx="33578">
                  <c:v>41578.708333333336</c:v>
                </c:pt>
                <c:pt idx="33579">
                  <c:v>41578.75</c:v>
                </c:pt>
                <c:pt idx="33580">
                  <c:v>41578.791666666664</c:v>
                </c:pt>
                <c:pt idx="33581">
                  <c:v>41578.833333333336</c:v>
                </c:pt>
                <c:pt idx="33582">
                  <c:v>41578.875</c:v>
                </c:pt>
                <c:pt idx="33583">
                  <c:v>41578.916666666664</c:v>
                </c:pt>
                <c:pt idx="33584">
                  <c:v>41578.958333333336</c:v>
                </c:pt>
                <c:pt idx="33585">
                  <c:v>41579</c:v>
                </c:pt>
                <c:pt idx="33586">
                  <c:v>41579.041666666664</c:v>
                </c:pt>
                <c:pt idx="33587">
                  <c:v>41579.083333333336</c:v>
                </c:pt>
                <c:pt idx="33588">
                  <c:v>41579.125</c:v>
                </c:pt>
                <c:pt idx="33589">
                  <c:v>41579.166666666664</c:v>
                </c:pt>
                <c:pt idx="33590">
                  <c:v>41579.208333333336</c:v>
                </c:pt>
                <c:pt idx="33591">
                  <c:v>41579.25</c:v>
                </c:pt>
                <c:pt idx="33592">
                  <c:v>41579.291666666664</c:v>
                </c:pt>
                <c:pt idx="33593">
                  <c:v>41579.333333333336</c:v>
                </c:pt>
                <c:pt idx="33594">
                  <c:v>41579.375</c:v>
                </c:pt>
                <c:pt idx="33595">
                  <c:v>41579.416666666664</c:v>
                </c:pt>
                <c:pt idx="33596">
                  <c:v>41579.458333333336</c:v>
                </c:pt>
                <c:pt idx="33597">
                  <c:v>41579.5</c:v>
                </c:pt>
                <c:pt idx="33598">
                  <c:v>41579.541666666664</c:v>
                </c:pt>
                <c:pt idx="33599">
                  <c:v>41579.583333333336</c:v>
                </c:pt>
                <c:pt idx="33600">
                  <c:v>41579.625</c:v>
                </c:pt>
                <c:pt idx="33601">
                  <c:v>41579.666666666664</c:v>
                </c:pt>
                <c:pt idx="33602">
                  <c:v>41579.708333333336</c:v>
                </c:pt>
                <c:pt idx="33603">
                  <c:v>41579.75</c:v>
                </c:pt>
                <c:pt idx="33604">
                  <c:v>41579.791666666664</c:v>
                </c:pt>
                <c:pt idx="33605">
                  <c:v>41579.833333333336</c:v>
                </c:pt>
                <c:pt idx="33606">
                  <c:v>41579.875</c:v>
                </c:pt>
                <c:pt idx="33607">
                  <c:v>41579.916666666664</c:v>
                </c:pt>
                <c:pt idx="33608">
                  <c:v>41579.958333333336</c:v>
                </c:pt>
                <c:pt idx="33609">
                  <c:v>41580</c:v>
                </c:pt>
                <c:pt idx="33610">
                  <c:v>41580.041666666664</c:v>
                </c:pt>
                <c:pt idx="33611">
                  <c:v>41580.083333333336</c:v>
                </c:pt>
                <c:pt idx="33612">
                  <c:v>41580.125</c:v>
                </c:pt>
                <c:pt idx="33613">
                  <c:v>41580.166666666664</c:v>
                </c:pt>
                <c:pt idx="33614">
                  <c:v>41580.208333333336</c:v>
                </c:pt>
                <c:pt idx="33615">
                  <c:v>41580.25</c:v>
                </c:pt>
                <c:pt idx="33616">
                  <c:v>41580.291666666664</c:v>
                </c:pt>
                <c:pt idx="33617">
                  <c:v>41580.333333333336</c:v>
                </c:pt>
                <c:pt idx="33618">
                  <c:v>41580.375</c:v>
                </c:pt>
                <c:pt idx="33619">
                  <c:v>41580.416666666664</c:v>
                </c:pt>
                <c:pt idx="33620">
                  <c:v>41580.458333333336</c:v>
                </c:pt>
                <c:pt idx="33621">
                  <c:v>41580.5</c:v>
                </c:pt>
                <c:pt idx="33622">
                  <c:v>41580.541666666664</c:v>
                </c:pt>
                <c:pt idx="33623">
                  <c:v>41580.583333333336</c:v>
                </c:pt>
                <c:pt idx="33624">
                  <c:v>41580.625</c:v>
                </c:pt>
                <c:pt idx="33625">
                  <c:v>41580.666666666664</c:v>
                </c:pt>
                <c:pt idx="33626">
                  <c:v>41580.708333333336</c:v>
                </c:pt>
                <c:pt idx="33627">
                  <c:v>41580.75</c:v>
                </c:pt>
                <c:pt idx="33628">
                  <c:v>41580.791666666664</c:v>
                </c:pt>
                <c:pt idx="33629">
                  <c:v>41580.833333333336</c:v>
                </c:pt>
                <c:pt idx="33630">
                  <c:v>41580.875</c:v>
                </c:pt>
                <c:pt idx="33631">
                  <c:v>41580.916666666664</c:v>
                </c:pt>
                <c:pt idx="33632">
                  <c:v>41580.958333333336</c:v>
                </c:pt>
                <c:pt idx="33633">
                  <c:v>41581</c:v>
                </c:pt>
                <c:pt idx="33634">
                  <c:v>41581.041666666664</c:v>
                </c:pt>
                <c:pt idx="33635">
                  <c:v>41581.083333333336</c:v>
                </c:pt>
                <c:pt idx="33636">
                  <c:v>41581.125</c:v>
                </c:pt>
                <c:pt idx="33637">
                  <c:v>41581.166666666664</c:v>
                </c:pt>
                <c:pt idx="33638">
                  <c:v>41581.208333333336</c:v>
                </c:pt>
                <c:pt idx="33639">
                  <c:v>41581.25</c:v>
                </c:pt>
                <c:pt idx="33640">
                  <c:v>41581.291666666664</c:v>
                </c:pt>
                <c:pt idx="33641">
                  <c:v>41581.333333333336</c:v>
                </c:pt>
                <c:pt idx="33642">
                  <c:v>41581.375</c:v>
                </c:pt>
                <c:pt idx="33643">
                  <c:v>41581.416666666664</c:v>
                </c:pt>
                <c:pt idx="33644">
                  <c:v>41581.458333333336</c:v>
                </c:pt>
                <c:pt idx="33645">
                  <c:v>41581.5</c:v>
                </c:pt>
                <c:pt idx="33646">
                  <c:v>41581.541666666664</c:v>
                </c:pt>
                <c:pt idx="33647">
                  <c:v>41581.583333333336</c:v>
                </c:pt>
                <c:pt idx="33648">
                  <c:v>41581.625</c:v>
                </c:pt>
                <c:pt idx="33649">
                  <c:v>41581.666666666664</c:v>
                </c:pt>
                <c:pt idx="33650">
                  <c:v>41581.708333333336</c:v>
                </c:pt>
                <c:pt idx="33651">
                  <c:v>41581.75</c:v>
                </c:pt>
                <c:pt idx="33652">
                  <c:v>41581.791666666664</c:v>
                </c:pt>
                <c:pt idx="33653">
                  <c:v>41581.833333333336</c:v>
                </c:pt>
                <c:pt idx="33654">
                  <c:v>41581.875</c:v>
                </c:pt>
                <c:pt idx="33655">
                  <c:v>41581.916666666664</c:v>
                </c:pt>
                <c:pt idx="33656">
                  <c:v>41581.958333333336</c:v>
                </c:pt>
                <c:pt idx="33657">
                  <c:v>41582</c:v>
                </c:pt>
                <c:pt idx="33658">
                  <c:v>41582.041666666664</c:v>
                </c:pt>
                <c:pt idx="33659">
                  <c:v>41582.083333333336</c:v>
                </c:pt>
                <c:pt idx="33660">
                  <c:v>41582.125</c:v>
                </c:pt>
                <c:pt idx="33661">
                  <c:v>41582.166666666664</c:v>
                </c:pt>
                <c:pt idx="33662">
                  <c:v>41582.208333333336</c:v>
                </c:pt>
                <c:pt idx="33663">
                  <c:v>41582.25</c:v>
                </c:pt>
                <c:pt idx="33664">
                  <c:v>41582.291666666664</c:v>
                </c:pt>
                <c:pt idx="33665">
                  <c:v>41582.333333333336</c:v>
                </c:pt>
                <c:pt idx="33666">
                  <c:v>41582.375</c:v>
                </c:pt>
                <c:pt idx="33667">
                  <c:v>41582.416666666664</c:v>
                </c:pt>
                <c:pt idx="33668">
                  <c:v>41582.458333333336</c:v>
                </c:pt>
                <c:pt idx="33669">
                  <c:v>41582.5</c:v>
                </c:pt>
                <c:pt idx="33670">
                  <c:v>41582.541666666664</c:v>
                </c:pt>
                <c:pt idx="33671">
                  <c:v>41582.583333333336</c:v>
                </c:pt>
                <c:pt idx="33672">
                  <c:v>41582.625</c:v>
                </c:pt>
                <c:pt idx="33673">
                  <c:v>41582.666666666664</c:v>
                </c:pt>
                <c:pt idx="33674">
                  <c:v>41582.708333333336</c:v>
                </c:pt>
                <c:pt idx="33675">
                  <c:v>41582.75</c:v>
                </c:pt>
                <c:pt idx="33676">
                  <c:v>41582.791666666664</c:v>
                </c:pt>
                <c:pt idx="33677">
                  <c:v>41582.833333333336</c:v>
                </c:pt>
                <c:pt idx="33678">
                  <c:v>41582.875</c:v>
                </c:pt>
                <c:pt idx="33679">
                  <c:v>41582.916666666664</c:v>
                </c:pt>
                <c:pt idx="33680">
                  <c:v>41582.958333333336</c:v>
                </c:pt>
                <c:pt idx="33681">
                  <c:v>41583</c:v>
                </c:pt>
                <c:pt idx="33682">
                  <c:v>41583.041666666664</c:v>
                </c:pt>
                <c:pt idx="33683">
                  <c:v>41583.083333333336</c:v>
                </c:pt>
                <c:pt idx="33684">
                  <c:v>41583.125</c:v>
                </c:pt>
                <c:pt idx="33685">
                  <c:v>41583.166666666664</c:v>
                </c:pt>
                <c:pt idx="33686">
                  <c:v>41583.208333333336</c:v>
                </c:pt>
                <c:pt idx="33687">
                  <c:v>41583.25</c:v>
                </c:pt>
                <c:pt idx="33688">
                  <c:v>41583.291666666664</c:v>
                </c:pt>
                <c:pt idx="33689">
                  <c:v>41583.333333333336</c:v>
                </c:pt>
                <c:pt idx="33690">
                  <c:v>41583.375</c:v>
                </c:pt>
                <c:pt idx="33691">
                  <c:v>41583.416666666664</c:v>
                </c:pt>
                <c:pt idx="33692">
                  <c:v>41583.458333333336</c:v>
                </c:pt>
                <c:pt idx="33693">
                  <c:v>41583.5</c:v>
                </c:pt>
                <c:pt idx="33694">
                  <c:v>41583.541666666664</c:v>
                </c:pt>
                <c:pt idx="33695">
                  <c:v>41583.583333333336</c:v>
                </c:pt>
                <c:pt idx="33696">
                  <c:v>41583.625</c:v>
                </c:pt>
                <c:pt idx="33697">
                  <c:v>41583.666666666664</c:v>
                </c:pt>
                <c:pt idx="33698">
                  <c:v>41583.708333333336</c:v>
                </c:pt>
                <c:pt idx="33699">
                  <c:v>41583.75</c:v>
                </c:pt>
                <c:pt idx="33700">
                  <c:v>41583.791666666664</c:v>
                </c:pt>
                <c:pt idx="33701">
                  <c:v>41583.833333333336</c:v>
                </c:pt>
                <c:pt idx="33702">
                  <c:v>41583.875</c:v>
                </c:pt>
                <c:pt idx="33703">
                  <c:v>41583.916666666664</c:v>
                </c:pt>
                <c:pt idx="33704">
                  <c:v>41583.958333333336</c:v>
                </c:pt>
                <c:pt idx="33705">
                  <c:v>41584</c:v>
                </c:pt>
                <c:pt idx="33706">
                  <c:v>41584.041666666664</c:v>
                </c:pt>
                <c:pt idx="33707">
                  <c:v>41584.083333333336</c:v>
                </c:pt>
                <c:pt idx="33708">
                  <c:v>41584.125</c:v>
                </c:pt>
                <c:pt idx="33709">
                  <c:v>41584.166666666664</c:v>
                </c:pt>
                <c:pt idx="33710">
                  <c:v>41584.208333333336</c:v>
                </c:pt>
                <c:pt idx="33711">
                  <c:v>41584.25</c:v>
                </c:pt>
                <c:pt idx="33712">
                  <c:v>41584.291666666664</c:v>
                </c:pt>
                <c:pt idx="33713">
                  <c:v>41584.333333333336</c:v>
                </c:pt>
                <c:pt idx="33714">
                  <c:v>41584.375</c:v>
                </c:pt>
                <c:pt idx="33715">
                  <c:v>41584.416666666664</c:v>
                </c:pt>
                <c:pt idx="33716">
                  <c:v>41584.458333333336</c:v>
                </c:pt>
                <c:pt idx="33717">
                  <c:v>41584.5</c:v>
                </c:pt>
                <c:pt idx="33718">
                  <c:v>41584.541666666664</c:v>
                </c:pt>
                <c:pt idx="33719">
                  <c:v>41584.583333333336</c:v>
                </c:pt>
                <c:pt idx="33720">
                  <c:v>41584.625</c:v>
                </c:pt>
                <c:pt idx="33721">
                  <c:v>41584.666666666664</c:v>
                </c:pt>
                <c:pt idx="33722">
                  <c:v>41584.708333333336</c:v>
                </c:pt>
                <c:pt idx="33723">
                  <c:v>41584.75</c:v>
                </c:pt>
                <c:pt idx="33724">
                  <c:v>41584.791666666664</c:v>
                </c:pt>
                <c:pt idx="33725">
                  <c:v>41584.833333333336</c:v>
                </c:pt>
                <c:pt idx="33726">
                  <c:v>41584.875</c:v>
                </c:pt>
                <c:pt idx="33727">
                  <c:v>41584.916666666664</c:v>
                </c:pt>
                <c:pt idx="33728">
                  <c:v>41584.958333333336</c:v>
                </c:pt>
                <c:pt idx="33729">
                  <c:v>41585</c:v>
                </c:pt>
                <c:pt idx="33730">
                  <c:v>41585.041666666664</c:v>
                </c:pt>
                <c:pt idx="33731">
                  <c:v>41585.083333333336</c:v>
                </c:pt>
                <c:pt idx="33732">
                  <c:v>41585.125</c:v>
                </c:pt>
                <c:pt idx="33733">
                  <c:v>41585.166666666664</c:v>
                </c:pt>
                <c:pt idx="33734">
                  <c:v>41585.208333333336</c:v>
                </c:pt>
                <c:pt idx="33735">
                  <c:v>41585.25</c:v>
                </c:pt>
                <c:pt idx="33736">
                  <c:v>41585.291666666664</c:v>
                </c:pt>
                <c:pt idx="33737">
                  <c:v>41585.333333333336</c:v>
                </c:pt>
                <c:pt idx="33738">
                  <c:v>41585.375</c:v>
                </c:pt>
                <c:pt idx="33739">
                  <c:v>41585.416666666664</c:v>
                </c:pt>
                <c:pt idx="33740">
                  <c:v>41585.458333333336</c:v>
                </c:pt>
                <c:pt idx="33741">
                  <c:v>41585.5</c:v>
                </c:pt>
                <c:pt idx="33742">
                  <c:v>41585.541666666664</c:v>
                </c:pt>
                <c:pt idx="33743">
                  <c:v>41585.583333333336</c:v>
                </c:pt>
                <c:pt idx="33744">
                  <c:v>41585.625</c:v>
                </c:pt>
                <c:pt idx="33745">
                  <c:v>41585.666666666664</c:v>
                </c:pt>
                <c:pt idx="33746">
                  <c:v>41585.708333333336</c:v>
                </c:pt>
                <c:pt idx="33747">
                  <c:v>41585.75</c:v>
                </c:pt>
                <c:pt idx="33748">
                  <c:v>41585.791666666664</c:v>
                </c:pt>
                <c:pt idx="33749">
                  <c:v>41585.833333333336</c:v>
                </c:pt>
                <c:pt idx="33750">
                  <c:v>41585.875</c:v>
                </c:pt>
                <c:pt idx="33751">
                  <c:v>41585.916666666664</c:v>
                </c:pt>
                <c:pt idx="33752">
                  <c:v>41585.958333333336</c:v>
                </c:pt>
                <c:pt idx="33753">
                  <c:v>41586</c:v>
                </c:pt>
                <c:pt idx="33754">
                  <c:v>41586.041666666664</c:v>
                </c:pt>
                <c:pt idx="33755">
                  <c:v>41586.083333333336</c:v>
                </c:pt>
                <c:pt idx="33756">
                  <c:v>41586.125</c:v>
                </c:pt>
                <c:pt idx="33757">
                  <c:v>41586.166666666664</c:v>
                </c:pt>
                <c:pt idx="33758">
                  <c:v>41586.208333333336</c:v>
                </c:pt>
                <c:pt idx="33759">
                  <c:v>41586.25</c:v>
                </c:pt>
                <c:pt idx="33760">
                  <c:v>41586.291666666664</c:v>
                </c:pt>
                <c:pt idx="33761">
                  <c:v>41586.333333333336</c:v>
                </c:pt>
                <c:pt idx="33762">
                  <c:v>41586.375</c:v>
                </c:pt>
                <c:pt idx="33763">
                  <c:v>41586.416666666664</c:v>
                </c:pt>
                <c:pt idx="33764">
                  <c:v>41586.458333333336</c:v>
                </c:pt>
                <c:pt idx="33765">
                  <c:v>41586.5</c:v>
                </c:pt>
                <c:pt idx="33766">
                  <c:v>41586.541666666664</c:v>
                </c:pt>
                <c:pt idx="33767">
                  <c:v>41586.583333333336</c:v>
                </c:pt>
                <c:pt idx="33768">
                  <c:v>41586.625</c:v>
                </c:pt>
                <c:pt idx="33769">
                  <c:v>41586.666666666664</c:v>
                </c:pt>
                <c:pt idx="33770">
                  <c:v>41586.708333333336</c:v>
                </c:pt>
                <c:pt idx="33771">
                  <c:v>41586.75</c:v>
                </c:pt>
                <c:pt idx="33772">
                  <c:v>41586.791666666664</c:v>
                </c:pt>
                <c:pt idx="33773">
                  <c:v>41586.833333333336</c:v>
                </c:pt>
                <c:pt idx="33774">
                  <c:v>41586.875</c:v>
                </c:pt>
                <c:pt idx="33775">
                  <c:v>41586.916666666664</c:v>
                </c:pt>
                <c:pt idx="33776">
                  <c:v>41586.958333333336</c:v>
                </c:pt>
                <c:pt idx="33777">
                  <c:v>41587</c:v>
                </c:pt>
                <c:pt idx="33778">
                  <c:v>41587.041666666664</c:v>
                </c:pt>
                <c:pt idx="33779">
                  <c:v>41587.083333333336</c:v>
                </c:pt>
                <c:pt idx="33780">
                  <c:v>41587.125</c:v>
                </c:pt>
                <c:pt idx="33781">
                  <c:v>41587.166666666664</c:v>
                </c:pt>
                <c:pt idx="33782">
                  <c:v>41587.208333333336</c:v>
                </c:pt>
                <c:pt idx="33783">
                  <c:v>41587.25</c:v>
                </c:pt>
                <c:pt idx="33784">
                  <c:v>41587.291666666664</c:v>
                </c:pt>
                <c:pt idx="33785">
                  <c:v>41587.333333333336</c:v>
                </c:pt>
                <c:pt idx="33786">
                  <c:v>41587.375</c:v>
                </c:pt>
                <c:pt idx="33787">
                  <c:v>41587.416666666664</c:v>
                </c:pt>
                <c:pt idx="33788">
                  <c:v>41587.458333333336</c:v>
                </c:pt>
                <c:pt idx="33789">
                  <c:v>41587.5</c:v>
                </c:pt>
                <c:pt idx="33790">
                  <c:v>41587.541666666664</c:v>
                </c:pt>
                <c:pt idx="33791">
                  <c:v>41587.583333333336</c:v>
                </c:pt>
                <c:pt idx="33792">
                  <c:v>41587.625</c:v>
                </c:pt>
                <c:pt idx="33793">
                  <c:v>41587.666666666664</c:v>
                </c:pt>
                <c:pt idx="33794">
                  <c:v>41587.708333333336</c:v>
                </c:pt>
                <c:pt idx="33795">
                  <c:v>41587.75</c:v>
                </c:pt>
                <c:pt idx="33796">
                  <c:v>41587.791666666664</c:v>
                </c:pt>
                <c:pt idx="33797">
                  <c:v>41587.833333333336</c:v>
                </c:pt>
                <c:pt idx="33798">
                  <c:v>41587.875</c:v>
                </c:pt>
                <c:pt idx="33799">
                  <c:v>41587.916666666664</c:v>
                </c:pt>
                <c:pt idx="33800">
                  <c:v>41587.958333333336</c:v>
                </c:pt>
                <c:pt idx="33801">
                  <c:v>41588</c:v>
                </c:pt>
                <c:pt idx="33802">
                  <c:v>41588.041666666664</c:v>
                </c:pt>
                <c:pt idx="33803">
                  <c:v>41588.083333333336</c:v>
                </c:pt>
                <c:pt idx="33804">
                  <c:v>41588.125</c:v>
                </c:pt>
                <c:pt idx="33805">
                  <c:v>41588.166666666664</c:v>
                </c:pt>
                <c:pt idx="33806">
                  <c:v>41588.208333333336</c:v>
                </c:pt>
                <c:pt idx="33807">
                  <c:v>41588.25</c:v>
                </c:pt>
                <c:pt idx="33808">
                  <c:v>41588.291666666664</c:v>
                </c:pt>
                <c:pt idx="33809">
                  <c:v>41588.333333333336</c:v>
                </c:pt>
                <c:pt idx="33810">
                  <c:v>41588.375</c:v>
                </c:pt>
                <c:pt idx="33811">
                  <c:v>41588.416666666664</c:v>
                </c:pt>
                <c:pt idx="33812">
                  <c:v>41588.458333333336</c:v>
                </c:pt>
                <c:pt idx="33813">
                  <c:v>41588.5</c:v>
                </c:pt>
                <c:pt idx="33814">
                  <c:v>41588.541666666664</c:v>
                </c:pt>
                <c:pt idx="33815">
                  <c:v>41588.583333333336</c:v>
                </c:pt>
                <c:pt idx="33816">
                  <c:v>41588.625</c:v>
                </c:pt>
                <c:pt idx="33817">
                  <c:v>41588.666666666664</c:v>
                </c:pt>
                <c:pt idx="33818">
                  <c:v>41588.708333333336</c:v>
                </c:pt>
                <c:pt idx="33819">
                  <c:v>41588.75</c:v>
                </c:pt>
                <c:pt idx="33820">
                  <c:v>41588.791666666664</c:v>
                </c:pt>
                <c:pt idx="33821">
                  <c:v>41588.833333333336</c:v>
                </c:pt>
                <c:pt idx="33822">
                  <c:v>41588.875</c:v>
                </c:pt>
                <c:pt idx="33823">
                  <c:v>41588.916666666664</c:v>
                </c:pt>
                <c:pt idx="33824">
                  <c:v>41588.958333333336</c:v>
                </c:pt>
                <c:pt idx="33825">
                  <c:v>41589</c:v>
                </c:pt>
                <c:pt idx="33826">
                  <c:v>41589.041666666664</c:v>
                </c:pt>
                <c:pt idx="33827">
                  <c:v>41589.083333333336</c:v>
                </c:pt>
                <c:pt idx="33828">
                  <c:v>41589.125</c:v>
                </c:pt>
                <c:pt idx="33829">
                  <c:v>41589.166666666664</c:v>
                </c:pt>
                <c:pt idx="33830">
                  <c:v>41589.208333333336</c:v>
                </c:pt>
                <c:pt idx="33831">
                  <c:v>41589.25</c:v>
                </c:pt>
                <c:pt idx="33832">
                  <c:v>41589.291666666664</c:v>
                </c:pt>
                <c:pt idx="33833">
                  <c:v>41589.333333333336</c:v>
                </c:pt>
                <c:pt idx="33834">
                  <c:v>41589.375</c:v>
                </c:pt>
                <c:pt idx="33835">
                  <c:v>41589.416666666664</c:v>
                </c:pt>
                <c:pt idx="33836">
                  <c:v>41589.458333333336</c:v>
                </c:pt>
                <c:pt idx="33837">
                  <c:v>41589.5</c:v>
                </c:pt>
                <c:pt idx="33838">
                  <c:v>41589.541666666664</c:v>
                </c:pt>
                <c:pt idx="33839">
                  <c:v>41589.583333333336</c:v>
                </c:pt>
                <c:pt idx="33840">
                  <c:v>41589.625</c:v>
                </c:pt>
                <c:pt idx="33841">
                  <c:v>41589.666666666664</c:v>
                </c:pt>
                <c:pt idx="33842">
                  <c:v>41589.708333333336</c:v>
                </c:pt>
                <c:pt idx="33843">
                  <c:v>41589.75</c:v>
                </c:pt>
                <c:pt idx="33844">
                  <c:v>41589.791666666664</c:v>
                </c:pt>
                <c:pt idx="33845">
                  <c:v>41589.833333333336</c:v>
                </c:pt>
                <c:pt idx="33846">
                  <c:v>41589.875</c:v>
                </c:pt>
                <c:pt idx="33847">
                  <c:v>41589.916666666664</c:v>
                </c:pt>
                <c:pt idx="33848">
                  <c:v>41589.958333333336</c:v>
                </c:pt>
                <c:pt idx="33849">
                  <c:v>41590</c:v>
                </c:pt>
                <c:pt idx="33850">
                  <c:v>41590.041666666664</c:v>
                </c:pt>
                <c:pt idx="33851">
                  <c:v>41590.083333333336</c:v>
                </c:pt>
                <c:pt idx="33852">
                  <c:v>41590.125</c:v>
                </c:pt>
                <c:pt idx="33853">
                  <c:v>41590.166666666664</c:v>
                </c:pt>
                <c:pt idx="33854">
                  <c:v>41590.208333333336</c:v>
                </c:pt>
                <c:pt idx="33855">
                  <c:v>41590.25</c:v>
                </c:pt>
                <c:pt idx="33856">
                  <c:v>41590.291666666664</c:v>
                </c:pt>
                <c:pt idx="33857">
                  <c:v>41590.333333333336</c:v>
                </c:pt>
                <c:pt idx="33858">
                  <c:v>41590.375</c:v>
                </c:pt>
                <c:pt idx="33859">
                  <c:v>41590.416666666664</c:v>
                </c:pt>
                <c:pt idx="33860">
                  <c:v>41590.458333333336</c:v>
                </c:pt>
                <c:pt idx="33861">
                  <c:v>41590.5</c:v>
                </c:pt>
                <c:pt idx="33862">
                  <c:v>41590.541666666664</c:v>
                </c:pt>
                <c:pt idx="33863">
                  <c:v>41590.583333333336</c:v>
                </c:pt>
                <c:pt idx="33864">
                  <c:v>41590.625</c:v>
                </c:pt>
                <c:pt idx="33865">
                  <c:v>41590.666666666664</c:v>
                </c:pt>
                <c:pt idx="33866">
                  <c:v>41590.708333333336</c:v>
                </c:pt>
                <c:pt idx="33867">
                  <c:v>41590.75</c:v>
                </c:pt>
                <c:pt idx="33868">
                  <c:v>41590.791666666664</c:v>
                </c:pt>
                <c:pt idx="33869">
                  <c:v>41590.833333333336</c:v>
                </c:pt>
                <c:pt idx="33870">
                  <c:v>41590.875</c:v>
                </c:pt>
                <c:pt idx="33871">
                  <c:v>41590.916666666664</c:v>
                </c:pt>
                <c:pt idx="33872">
                  <c:v>41590.958333333336</c:v>
                </c:pt>
                <c:pt idx="33873">
                  <c:v>41591</c:v>
                </c:pt>
                <c:pt idx="33874">
                  <c:v>41591.041666666664</c:v>
                </c:pt>
                <c:pt idx="33875">
                  <c:v>41591.083333333336</c:v>
                </c:pt>
                <c:pt idx="33876">
                  <c:v>41591.125</c:v>
                </c:pt>
                <c:pt idx="33877">
                  <c:v>41591.166666666664</c:v>
                </c:pt>
                <c:pt idx="33878">
                  <c:v>41591.208333333336</c:v>
                </c:pt>
                <c:pt idx="33879">
                  <c:v>41591.25</c:v>
                </c:pt>
                <c:pt idx="33880">
                  <c:v>41591.291666666664</c:v>
                </c:pt>
                <c:pt idx="33881">
                  <c:v>41591.333333333336</c:v>
                </c:pt>
                <c:pt idx="33882">
                  <c:v>41591.375</c:v>
                </c:pt>
                <c:pt idx="33883">
                  <c:v>41591.416666666664</c:v>
                </c:pt>
                <c:pt idx="33884">
                  <c:v>41591.458333333336</c:v>
                </c:pt>
                <c:pt idx="33885">
                  <c:v>41591.5</c:v>
                </c:pt>
                <c:pt idx="33886">
                  <c:v>41591.541666666664</c:v>
                </c:pt>
                <c:pt idx="33887">
                  <c:v>41591.583333333336</c:v>
                </c:pt>
                <c:pt idx="33888">
                  <c:v>41591.625</c:v>
                </c:pt>
                <c:pt idx="33889">
                  <c:v>41591.666666666664</c:v>
                </c:pt>
                <c:pt idx="33890">
                  <c:v>41591.708333333336</c:v>
                </c:pt>
                <c:pt idx="33891">
                  <c:v>41591.75</c:v>
                </c:pt>
                <c:pt idx="33892">
                  <c:v>41591.791666666664</c:v>
                </c:pt>
                <c:pt idx="33893">
                  <c:v>41591.833333333336</c:v>
                </c:pt>
                <c:pt idx="33894">
                  <c:v>41591.875</c:v>
                </c:pt>
                <c:pt idx="33895">
                  <c:v>41591.916666666664</c:v>
                </c:pt>
                <c:pt idx="33896">
                  <c:v>41591.958333333336</c:v>
                </c:pt>
                <c:pt idx="33897">
                  <c:v>41592</c:v>
                </c:pt>
                <c:pt idx="33898">
                  <c:v>41592.041666666664</c:v>
                </c:pt>
                <c:pt idx="33899">
                  <c:v>41592.083333333336</c:v>
                </c:pt>
                <c:pt idx="33900">
                  <c:v>41592.125</c:v>
                </c:pt>
                <c:pt idx="33901">
                  <c:v>41592.166666666664</c:v>
                </c:pt>
                <c:pt idx="33902">
                  <c:v>41592.208333333336</c:v>
                </c:pt>
                <c:pt idx="33903">
                  <c:v>41592.25</c:v>
                </c:pt>
                <c:pt idx="33904">
                  <c:v>41592.291666666664</c:v>
                </c:pt>
                <c:pt idx="33905">
                  <c:v>41592.333333333336</c:v>
                </c:pt>
                <c:pt idx="33906">
                  <c:v>41592.375</c:v>
                </c:pt>
                <c:pt idx="33907">
                  <c:v>41592.416666666664</c:v>
                </c:pt>
                <c:pt idx="33908">
                  <c:v>41592.458333333336</c:v>
                </c:pt>
                <c:pt idx="33909">
                  <c:v>41592.5</c:v>
                </c:pt>
                <c:pt idx="33910">
                  <c:v>41592.541666666664</c:v>
                </c:pt>
                <c:pt idx="33911">
                  <c:v>41592.583333333336</c:v>
                </c:pt>
                <c:pt idx="33912">
                  <c:v>41592.625</c:v>
                </c:pt>
                <c:pt idx="33913">
                  <c:v>41592.666666666664</c:v>
                </c:pt>
                <c:pt idx="33914">
                  <c:v>41592.708333333336</c:v>
                </c:pt>
                <c:pt idx="33915">
                  <c:v>41592.75</c:v>
                </c:pt>
                <c:pt idx="33916">
                  <c:v>41592.791666666664</c:v>
                </c:pt>
                <c:pt idx="33917">
                  <c:v>41592.833333333336</c:v>
                </c:pt>
                <c:pt idx="33918">
                  <c:v>41592.875</c:v>
                </c:pt>
                <c:pt idx="33919">
                  <c:v>41592.916666666664</c:v>
                </c:pt>
                <c:pt idx="33920">
                  <c:v>41592.958333333336</c:v>
                </c:pt>
                <c:pt idx="33921">
                  <c:v>41593</c:v>
                </c:pt>
                <c:pt idx="33922">
                  <c:v>41593.041666666664</c:v>
                </c:pt>
                <c:pt idx="33923">
                  <c:v>41593.083333333336</c:v>
                </c:pt>
                <c:pt idx="33924">
                  <c:v>41593.125</c:v>
                </c:pt>
                <c:pt idx="33925">
                  <c:v>41593.166666666664</c:v>
                </c:pt>
                <c:pt idx="33926">
                  <c:v>41593.208333333336</c:v>
                </c:pt>
                <c:pt idx="33927">
                  <c:v>41593.25</c:v>
                </c:pt>
                <c:pt idx="33928">
                  <c:v>41593.291666666664</c:v>
                </c:pt>
                <c:pt idx="33929">
                  <c:v>41593.333333333336</c:v>
                </c:pt>
                <c:pt idx="33930">
                  <c:v>41593.375</c:v>
                </c:pt>
                <c:pt idx="33931">
                  <c:v>41593.416666666664</c:v>
                </c:pt>
                <c:pt idx="33932">
                  <c:v>41593.458333333336</c:v>
                </c:pt>
                <c:pt idx="33933">
                  <c:v>41593.5</c:v>
                </c:pt>
                <c:pt idx="33934">
                  <c:v>41593.541666666664</c:v>
                </c:pt>
                <c:pt idx="33935">
                  <c:v>41593.583333333336</c:v>
                </c:pt>
                <c:pt idx="33936">
                  <c:v>41593.625</c:v>
                </c:pt>
                <c:pt idx="33937">
                  <c:v>41593.666666666664</c:v>
                </c:pt>
                <c:pt idx="33938">
                  <c:v>41593.708333333336</c:v>
                </c:pt>
                <c:pt idx="33939">
                  <c:v>41593.75</c:v>
                </c:pt>
                <c:pt idx="33940">
                  <c:v>41593.791666666664</c:v>
                </c:pt>
                <c:pt idx="33941">
                  <c:v>41593.833333333336</c:v>
                </c:pt>
                <c:pt idx="33942">
                  <c:v>41593.875</c:v>
                </c:pt>
                <c:pt idx="33943">
                  <c:v>41593.916666666664</c:v>
                </c:pt>
                <c:pt idx="33944">
                  <c:v>41593.958333333336</c:v>
                </c:pt>
                <c:pt idx="33945">
                  <c:v>41594</c:v>
                </c:pt>
                <c:pt idx="33946">
                  <c:v>41594.041666666664</c:v>
                </c:pt>
                <c:pt idx="33947">
                  <c:v>41594.083333333336</c:v>
                </c:pt>
                <c:pt idx="33948">
                  <c:v>41594.125</c:v>
                </c:pt>
                <c:pt idx="33949">
                  <c:v>41594.166666666664</c:v>
                </c:pt>
                <c:pt idx="33950">
                  <c:v>41594.208333333336</c:v>
                </c:pt>
                <c:pt idx="33951">
                  <c:v>41594.25</c:v>
                </c:pt>
                <c:pt idx="33952">
                  <c:v>41594.291666666664</c:v>
                </c:pt>
                <c:pt idx="33953">
                  <c:v>41594.333333333336</c:v>
                </c:pt>
                <c:pt idx="33954">
                  <c:v>41594.375</c:v>
                </c:pt>
                <c:pt idx="33955">
                  <c:v>41594.416666666664</c:v>
                </c:pt>
                <c:pt idx="33956">
                  <c:v>41594.458333333336</c:v>
                </c:pt>
                <c:pt idx="33957">
                  <c:v>41594.5</c:v>
                </c:pt>
                <c:pt idx="33958">
                  <c:v>41594.541666666664</c:v>
                </c:pt>
                <c:pt idx="33959">
                  <c:v>41594.583333333336</c:v>
                </c:pt>
                <c:pt idx="33960">
                  <c:v>41594.625</c:v>
                </c:pt>
                <c:pt idx="33961">
                  <c:v>41594.666666666664</c:v>
                </c:pt>
                <c:pt idx="33962">
                  <c:v>41594.708333333336</c:v>
                </c:pt>
                <c:pt idx="33963">
                  <c:v>41594.75</c:v>
                </c:pt>
                <c:pt idx="33964">
                  <c:v>41594.791666666664</c:v>
                </c:pt>
                <c:pt idx="33965">
                  <c:v>41594.833333333336</c:v>
                </c:pt>
                <c:pt idx="33966">
                  <c:v>41594.875</c:v>
                </c:pt>
                <c:pt idx="33967">
                  <c:v>41594.916666666664</c:v>
                </c:pt>
                <c:pt idx="33968">
                  <c:v>41594.958333333336</c:v>
                </c:pt>
                <c:pt idx="33969">
                  <c:v>41595</c:v>
                </c:pt>
                <c:pt idx="33970">
                  <c:v>41595.041666666664</c:v>
                </c:pt>
                <c:pt idx="33971">
                  <c:v>41595.083333333336</c:v>
                </c:pt>
                <c:pt idx="33972">
                  <c:v>41595.125</c:v>
                </c:pt>
                <c:pt idx="33973">
                  <c:v>41595.166666666664</c:v>
                </c:pt>
                <c:pt idx="33974">
                  <c:v>41595.208333333336</c:v>
                </c:pt>
                <c:pt idx="33975">
                  <c:v>41595.25</c:v>
                </c:pt>
                <c:pt idx="33976">
                  <c:v>41595.291666666664</c:v>
                </c:pt>
                <c:pt idx="33977">
                  <c:v>41595.333333333336</c:v>
                </c:pt>
                <c:pt idx="33978">
                  <c:v>41595.375</c:v>
                </c:pt>
                <c:pt idx="33979">
                  <c:v>41595.416666666664</c:v>
                </c:pt>
                <c:pt idx="33980">
                  <c:v>41595.458333333336</c:v>
                </c:pt>
                <c:pt idx="33981">
                  <c:v>41595.5</c:v>
                </c:pt>
                <c:pt idx="33982">
                  <c:v>41595.541666666664</c:v>
                </c:pt>
                <c:pt idx="33983">
                  <c:v>41595.583333333336</c:v>
                </c:pt>
                <c:pt idx="33984">
                  <c:v>41595.625</c:v>
                </c:pt>
                <c:pt idx="33985">
                  <c:v>41595.666666666664</c:v>
                </c:pt>
                <c:pt idx="33986">
                  <c:v>41595.708333333336</c:v>
                </c:pt>
                <c:pt idx="33987">
                  <c:v>41595.75</c:v>
                </c:pt>
                <c:pt idx="33988">
                  <c:v>41595.791666666664</c:v>
                </c:pt>
                <c:pt idx="33989">
                  <c:v>41595.833333333336</c:v>
                </c:pt>
                <c:pt idx="33990">
                  <c:v>41595.875</c:v>
                </c:pt>
                <c:pt idx="33991">
                  <c:v>41595.916666666664</c:v>
                </c:pt>
                <c:pt idx="33992">
                  <c:v>41595.958333333336</c:v>
                </c:pt>
                <c:pt idx="33993">
                  <c:v>41596</c:v>
                </c:pt>
                <c:pt idx="33994">
                  <c:v>41596.041666666664</c:v>
                </c:pt>
                <c:pt idx="33995">
                  <c:v>41596.083333333336</c:v>
                </c:pt>
                <c:pt idx="33996">
                  <c:v>41596.125</c:v>
                </c:pt>
                <c:pt idx="33997">
                  <c:v>41596.166666666664</c:v>
                </c:pt>
                <c:pt idx="33998">
                  <c:v>41596.208333333336</c:v>
                </c:pt>
                <c:pt idx="33999">
                  <c:v>41596.25</c:v>
                </c:pt>
                <c:pt idx="34000">
                  <c:v>41596.291666666664</c:v>
                </c:pt>
                <c:pt idx="34001">
                  <c:v>41596.333333333336</c:v>
                </c:pt>
                <c:pt idx="34002">
                  <c:v>41596.375</c:v>
                </c:pt>
                <c:pt idx="34003">
                  <c:v>41596.416666666664</c:v>
                </c:pt>
                <c:pt idx="34004">
                  <c:v>41596.458333333336</c:v>
                </c:pt>
                <c:pt idx="34005">
                  <c:v>41596.5</c:v>
                </c:pt>
                <c:pt idx="34006">
                  <c:v>41596.541666666664</c:v>
                </c:pt>
                <c:pt idx="34007">
                  <c:v>41596.583333333336</c:v>
                </c:pt>
                <c:pt idx="34008">
                  <c:v>41596.625</c:v>
                </c:pt>
                <c:pt idx="34009">
                  <c:v>41596.666666666664</c:v>
                </c:pt>
                <c:pt idx="34010">
                  <c:v>41596.708333333336</c:v>
                </c:pt>
                <c:pt idx="34011">
                  <c:v>41596.75</c:v>
                </c:pt>
                <c:pt idx="34012">
                  <c:v>41596.791666666664</c:v>
                </c:pt>
                <c:pt idx="34013">
                  <c:v>41596.833333333336</c:v>
                </c:pt>
                <c:pt idx="34014">
                  <c:v>41596.875</c:v>
                </c:pt>
                <c:pt idx="34015">
                  <c:v>41596.916666666664</c:v>
                </c:pt>
                <c:pt idx="34016">
                  <c:v>41596.958333333336</c:v>
                </c:pt>
                <c:pt idx="34017">
                  <c:v>41597</c:v>
                </c:pt>
                <c:pt idx="34018">
                  <c:v>41597.041666666664</c:v>
                </c:pt>
                <c:pt idx="34019">
                  <c:v>41597.083333333336</c:v>
                </c:pt>
                <c:pt idx="34020">
                  <c:v>41597.125</c:v>
                </c:pt>
                <c:pt idx="34021">
                  <c:v>41597.166666666664</c:v>
                </c:pt>
                <c:pt idx="34022">
                  <c:v>41597.208333333336</c:v>
                </c:pt>
                <c:pt idx="34023">
                  <c:v>41597.25</c:v>
                </c:pt>
                <c:pt idx="34024">
                  <c:v>41597.291666666664</c:v>
                </c:pt>
                <c:pt idx="34025">
                  <c:v>41597.333333333336</c:v>
                </c:pt>
                <c:pt idx="34026">
                  <c:v>41597.375</c:v>
                </c:pt>
                <c:pt idx="34027">
                  <c:v>41597.416666666664</c:v>
                </c:pt>
                <c:pt idx="34028">
                  <c:v>41597.458333333336</c:v>
                </c:pt>
                <c:pt idx="34029">
                  <c:v>41597.5</c:v>
                </c:pt>
                <c:pt idx="34030">
                  <c:v>41597.541666666664</c:v>
                </c:pt>
                <c:pt idx="34031">
                  <c:v>41597.583333333336</c:v>
                </c:pt>
                <c:pt idx="34032">
                  <c:v>41597.625</c:v>
                </c:pt>
                <c:pt idx="34033">
                  <c:v>41597.666666666664</c:v>
                </c:pt>
                <c:pt idx="34034">
                  <c:v>41597.708333333336</c:v>
                </c:pt>
                <c:pt idx="34035">
                  <c:v>41597.75</c:v>
                </c:pt>
                <c:pt idx="34036">
                  <c:v>41597.791666666664</c:v>
                </c:pt>
                <c:pt idx="34037">
                  <c:v>41597.833333333336</c:v>
                </c:pt>
                <c:pt idx="34038">
                  <c:v>41597.875</c:v>
                </c:pt>
                <c:pt idx="34039">
                  <c:v>41597.916666666664</c:v>
                </c:pt>
                <c:pt idx="34040">
                  <c:v>41597.958333333336</c:v>
                </c:pt>
                <c:pt idx="34041">
                  <c:v>41598</c:v>
                </c:pt>
                <c:pt idx="34042">
                  <c:v>41598.041666666664</c:v>
                </c:pt>
                <c:pt idx="34043">
                  <c:v>41598.083333333336</c:v>
                </c:pt>
                <c:pt idx="34044">
                  <c:v>41598.125</c:v>
                </c:pt>
                <c:pt idx="34045">
                  <c:v>41598.166666666664</c:v>
                </c:pt>
                <c:pt idx="34046">
                  <c:v>41598.208333333336</c:v>
                </c:pt>
                <c:pt idx="34047">
                  <c:v>41598.25</c:v>
                </c:pt>
                <c:pt idx="34048">
                  <c:v>41598.291666666664</c:v>
                </c:pt>
                <c:pt idx="34049">
                  <c:v>41598.333333333336</c:v>
                </c:pt>
                <c:pt idx="34050">
                  <c:v>41598.375</c:v>
                </c:pt>
                <c:pt idx="34051">
                  <c:v>41598.416666666664</c:v>
                </c:pt>
                <c:pt idx="34052">
                  <c:v>41598.458333333336</c:v>
                </c:pt>
                <c:pt idx="34053">
                  <c:v>41598.5</c:v>
                </c:pt>
                <c:pt idx="34054">
                  <c:v>41598.541666666664</c:v>
                </c:pt>
                <c:pt idx="34055">
                  <c:v>41598.583333333336</c:v>
                </c:pt>
                <c:pt idx="34056">
                  <c:v>41598.625</c:v>
                </c:pt>
                <c:pt idx="34057">
                  <c:v>41598.666666666664</c:v>
                </c:pt>
                <c:pt idx="34058">
                  <c:v>41598.708333333336</c:v>
                </c:pt>
                <c:pt idx="34059">
                  <c:v>41598.75</c:v>
                </c:pt>
                <c:pt idx="34060">
                  <c:v>41598.791666666664</c:v>
                </c:pt>
                <c:pt idx="34061">
                  <c:v>41598.833333333336</c:v>
                </c:pt>
                <c:pt idx="34062">
                  <c:v>41598.875</c:v>
                </c:pt>
                <c:pt idx="34063">
                  <c:v>41598.916666666664</c:v>
                </c:pt>
                <c:pt idx="34064">
                  <c:v>41598.958333333336</c:v>
                </c:pt>
                <c:pt idx="34065">
                  <c:v>41599</c:v>
                </c:pt>
                <c:pt idx="34066">
                  <c:v>41599.041666666664</c:v>
                </c:pt>
                <c:pt idx="34067">
                  <c:v>41599.083333333336</c:v>
                </c:pt>
                <c:pt idx="34068">
                  <c:v>41599.125</c:v>
                </c:pt>
                <c:pt idx="34069">
                  <c:v>41599.166666666664</c:v>
                </c:pt>
                <c:pt idx="34070">
                  <c:v>41599.208333333336</c:v>
                </c:pt>
                <c:pt idx="34071">
                  <c:v>41599.25</c:v>
                </c:pt>
                <c:pt idx="34072">
                  <c:v>41599.291666666664</c:v>
                </c:pt>
                <c:pt idx="34073">
                  <c:v>41599.333333333336</c:v>
                </c:pt>
                <c:pt idx="34074">
                  <c:v>41599.375</c:v>
                </c:pt>
                <c:pt idx="34075">
                  <c:v>41599.416666666664</c:v>
                </c:pt>
                <c:pt idx="34076">
                  <c:v>41599.458333333336</c:v>
                </c:pt>
                <c:pt idx="34077">
                  <c:v>41599.5</c:v>
                </c:pt>
                <c:pt idx="34078">
                  <c:v>41599.541666666664</c:v>
                </c:pt>
                <c:pt idx="34079">
                  <c:v>41599.583333333336</c:v>
                </c:pt>
                <c:pt idx="34080">
                  <c:v>41599.625</c:v>
                </c:pt>
                <c:pt idx="34081">
                  <c:v>41599.666666666664</c:v>
                </c:pt>
                <c:pt idx="34082">
                  <c:v>41599.708333333336</c:v>
                </c:pt>
                <c:pt idx="34083">
                  <c:v>41599.75</c:v>
                </c:pt>
                <c:pt idx="34084">
                  <c:v>41599.791666666664</c:v>
                </c:pt>
                <c:pt idx="34085">
                  <c:v>41599.833333333336</c:v>
                </c:pt>
                <c:pt idx="34086">
                  <c:v>41599.875</c:v>
                </c:pt>
                <c:pt idx="34087">
                  <c:v>41599.916666666664</c:v>
                </c:pt>
                <c:pt idx="34088">
                  <c:v>41599.958333333336</c:v>
                </c:pt>
                <c:pt idx="34089">
                  <c:v>41600</c:v>
                </c:pt>
                <c:pt idx="34090">
                  <c:v>41600.041666666664</c:v>
                </c:pt>
                <c:pt idx="34091">
                  <c:v>41600.083333333336</c:v>
                </c:pt>
                <c:pt idx="34092">
                  <c:v>41600.125</c:v>
                </c:pt>
                <c:pt idx="34093">
                  <c:v>41600.166666666664</c:v>
                </c:pt>
                <c:pt idx="34094">
                  <c:v>41600.208333333336</c:v>
                </c:pt>
                <c:pt idx="34095">
                  <c:v>41600.25</c:v>
                </c:pt>
                <c:pt idx="34096">
                  <c:v>41600.291666666664</c:v>
                </c:pt>
                <c:pt idx="34097">
                  <c:v>41600.333333333336</c:v>
                </c:pt>
                <c:pt idx="34098">
                  <c:v>41600.375</c:v>
                </c:pt>
                <c:pt idx="34099">
                  <c:v>41600.416666666664</c:v>
                </c:pt>
                <c:pt idx="34100">
                  <c:v>41600.458333333336</c:v>
                </c:pt>
                <c:pt idx="34101">
                  <c:v>41600.5</c:v>
                </c:pt>
                <c:pt idx="34102">
                  <c:v>41600.541666666664</c:v>
                </c:pt>
                <c:pt idx="34103">
                  <c:v>41600.583333333336</c:v>
                </c:pt>
                <c:pt idx="34104">
                  <c:v>41600.625</c:v>
                </c:pt>
                <c:pt idx="34105">
                  <c:v>41600.666666666664</c:v>
                </c:pt>
                <c:pt idx="34106">
                  <c:v>41600.708333333336</c:v>
                </c:pt>
                <c:pt idx="34107">
                  <c:v>41600.75</c:v>
                </c:pt>
                <c:pt idx="34108">
                  <c:v>41600.791666666664</c:v>
                </c:pt>
                <c:pt idx="34109">
                  <c:v>41600.833333333336</c:v>
                </c:pt>
                <c:pt idx="34110">
                  <c:v>41600.875</c:v>
                </c:pt>
                <c:pt idx="34111">
                  <c:v>41600.916666666664</c:v>
                </c:pt>
                <c:pt idx="34112">
                  <c:v>41600.958333333336</c:v>
                </c:pt>
                <c:pt idx="34113">
                  <c:v>41601</c:v>
                </c:pt>
                <c:pt idx="34114">
                  <c:v>41601.041666666664</c:v>
                </c:pt>
                <c:pt idx="34115">
                  <c:v>41601.083333333336</c:v>
                </c:pt>
                <c:pt idx="34116">
                  <c:v>41601.125</c:v>
                </c:pt>
                <c:pt idx="34117">
                  <c:v>41601.166666666664</c:v>
                </c:pt>
                <c:pt idx="34118">
                  <c:v>41601.208333333336</c:v>
                </c:pt>
                <c:pt idx="34119">
                  <c:v>41601.25</c:v>
                </c:pt>
                <c:pt idx="34120">
                  <c:v>41601.291666666664</c:v>
                </c:pt>
                <c:pt idx="34121">
                  <c:v>41601.333333333336</c:v>
                </c:pt>
                <c:pt idx="34122">
                  <c:v>41601.375</c:v>
                </c:pt>
                <c:pt idx="34123">
                  <c:v>41601.416666666664</c:v>
                </c:pt>
                <c:pt idx="34124">
                  <c:v>41601.458333333336</c:v>
                </c:pt>
                <c:pt idx="34125">
                  <c:v>41601.5</c:v>
                </c:pt>
                <c:pt idx="34126">
                  <c:v>41601.541666666664</c:v>
                </c:pt>
                <c:pt idx="34127">
                  <c:v>41601.583333333336</c:v>
                </c:pt>
                <c:pt idx="34128">
                  <c:v>41601.625</c:v>
                </c:pt>
                <c:pt idx="34129">
                  <c:v>41601.666666666664</c:v>
                </c:pt>
                <c:pt idx="34130">
                  <c:v>41601.708333333336</c:v>
                </c:pt>
                <c:pt idx="34131">
                  <c:v>41601.75</c:v>
                </c:pt>
                <c:pt idx="34132">
                  <c:v>41601.791666666664</c:v>
                </c:pt>
                <c:pt idx="34133">
                  <c:v>41601.833333333336</c:v>
                </c:pt>
                <c:pt idx="34134">
                  <c:v>41601.875</c:v>
                </c:pt>
                <c:pt idx="34135">
                  <c:v>41601.916666666664</c:v>
                </c:pt>
                <c:pt idx="34136">
                  <c:v>41601.958333333336</c:v>
                </c:pt>
                <c:pt idx="34137">
                  <c:v>41602</c:v>
                </c:pt>
                <c:pt idx="34138">
                  <c:v>41602.041666666664</c:v>
                </c:pt>
                <c:pt idx="34139">
                  <c:v>41602.083333333336</c:v>
                </c:pt>
                <c:pt idx="34140">
                  <c:v>41602.125</c:v>
                </c:pt>
                <c:pt idx="34141">
                  <c:v>41602.166666666664</c:v>
                </c:pt>
                <c:pt idx="34142">
                  <c:v>41602.208333333336</c:v>
                </c:pt>
                <c:pt idx="34143">
                  <c:v>41602.25</c:v>
                </c:pt>
                <c:pt idx="34144">
                  <c:v>41602.291666666664</c:v>
                </c:pt>
                <c:pt idx="34145">
                  <c:v>41602.333333333336</c:v>
                </c:pt>
                <c:pt idx="34146">
                  <c:v>41602.375</c:v>
                </c:pt>
                <c:pt idx="34147">
                  <c:v>41602.416666666664</c:v>
                </c:pt>
                <c:pt idx="34148">
                  <c:v>41602.458333333336</c:v>
                </c:pt>
                <c:pt idx="34149">
                  <c:v>41602.5</c:v>
                </c:pt>
                <c:pt idx="34150">
                  <c:v>41602.541666666664</c:v>
                </c:pt>
                <c:pt idx="34151">
                  <c:v>41602.583333333336</c:v>
                </c:pt>
                <c:pt idx="34152">
                  <c:v>41602.625</c:v>
                </c:pt>
                <c:pt idx="34153">
                  <c:v>41602.666666666664</c:v>
                </c:pt>
                <c:pt idx="34154">
                  <c:v>41602.708333333336</c:v>
                </c:pt>
                <c:pt idx="34155">
                  <c:v>41602.75</c:v>
                </c:pt>
                <c:pt idx="34156">
                  <c:v>41602.791666666664</c:v>
                </c:pt>
                <c:pt idx="34157">
                  <c:v>41602.833333333336</c:v>
                </c:pt>
                <c:pt idx="34158">
                  <c:v>41602.875</c:v>
                </c:pt>
                <c:pt idx="34159">
                  <c:v>41602.916666666664</c:v>
                </c:pt>
                <c:pt idx="34160">
                  <c:v>41602.958333333336</c:v>
                </c:pt>
                <c:pt idx="34161">
                  <c:v>41603</c:v>
                </c:pt>
                <c:pt idx="34162">
                  <c:v>41603.041666666664</c:v>
                </c:pt>
                <c:pt idx="34163">
                  <c:v>41603.083333333336</c:v>
                </c:pt>
                <c:pt idx="34164">
                  <c:v>41603.125</c:v>
                </c:pt>
                <c:pt idx="34165">
                  <c:v>41603.166666666664</c:v>
                </c:pt>
                <c:pt idx="34166">
                  <c:v>41603.208333333336</c:v>
                </c:pt>
                <c:pt idx="34167">
                  <c:v>41603.25</c:v>
                </c:pt>
                <c:pt idx="34168">
                  <c:v>41603.291666666664</c:v>
                </c:pt>
                <c:pt idx="34169">
                  <c:v>41603.333333333336</c:v>
                </c:pt>
                <c:pt idx="34170">
                  <c:v>41603.375</c:v>
                </c:pt>
                <c:pt idx="34171">
                  <c:v>41603.416666666664</c:v>
                </c:pt>
                <c:pt idx="34172">
                  <c:v>41603.458333333336</c:v>
                </c:pt>
                <c:pt idx="34173">
                  <c:v>41603.5</c:v>
                </c:pt>
                <c:pt idx="34174">
                  <c:v>41603.541666666664</c:v>
                </c:pt>
                <c:pt idx="34175">
                  <c:v>41603.583333333336</c:v>
                </c:pt>
                <c:pt idx="34176">
                  <c:v>41603.625</c:v>
                </c:pt>
                <c:pt idx="34177">
                  <c:v>41603.666666666664</c:v>
                </c:pt>
                <c:pt idx="34178">
                  <c:v>41603.708333333336</c:v>
                </c:pt>
                <c:pt idx="34179">
                  <c:v>41603.75</c:v>
                </c:pt>
                <c:pt idx="34180">
                  <c:v>41603.791666666664</c:v>
                </c:pt>
                <c:pt idx="34181">
                  <c:v>41603.833333333336</c:v>
                </c:pt>
                <c:pt idx="34182">
                  <c:v>41603.875</c:v>
                </c:pt>
                <c:pt idx="34183">
                  <c:v>41603.916666666664</c:v>
                </c:pt>
                <c:pt idx="34184">
                  <c:v>41603.958333333336</c:v>
                </c:pt>
                <c:pt idx="34185">
                  <c:v>41604</c:v>
                </c:pt>
                <c:pt idx="34186">
                  <c:v>41604.041666666664</c:v>
                </c:pt>
                <c:pt idx="34187">
                  <c:v>41604.083333333336</c:v>
                </c:pt>
                <c:pt idx="34188">
                  <c:v>41604.125</c:v>
                </c:pt>
                <c:pt idx="34189">
                  <c:v>41604.166666666664</c:v>
                </c:pt>
                <c:pt idx="34190">
                  <c:v>41604.208333333336</c:v>
                </c:pt>
                <c:pt idx="34191">
                  <c:v>41604.25</c:v>
                </c:pt>
                <c:pt idx="34192">
                  <c:v>41604.291666666664</c:v>
                </c:pt>
                <c:pt idx="34193">
                  <c:v>41604.333333333336</c:v>
                </c:pt>
                <c:pt idx="34194">
                  <c:v>41604.375</c:v>
                </c:pt>
                <c:pt idx="34195">
                  <c:v>41604.416666666664</c:v>
                </c:pt>
                <c:pt idx="34196">
                  <c:v>41604.458333333336</c:v>
                </c:pt>
                <c:pt idx="34197">
                  <c:v>41604.5</c:v>
                </c:pt>
                <c:pt idx="34198">
                  <c:v>41604.541666666664</c:v>
                </c:pt>
                <c:pt idx="34199">
                  <c:v>41604.583333333336</c:v>
                </c:pt>
                <c:pt idx="34200">
                  <c:v>41604.625</c:v>
                </c:pt>
                <c:pt idx="34201">
                  <c:v>41604.666666666664</c:v>
                </c:pt>
                <c:pt idx="34202">
                  <c:v>41604.708333333336</c:v>
                </c:pt>
                <c:pt idx="34203">
                  <c:v>41604.75</c:v>
                </c:pt>
                <c:pt idx="34204">
                  <c:v>41604.791666666664</c:v>
                </c:pt>
                <c:pt idx="34205">
                  <c:v>41604.833333333336</c:v>
                </c:pt>
                <c:pt idx="34206">
                  <c:v>41604.875</c:v>
                </c:pt>
                <c:pt idx="34207">
                  <c:v>41604.916666666664</c:v>
                </c:pt>
                <c:pt idx="34208">
                  <c:v>41604.958333333336</c:v>
                </c:pt>
                <c:pt idx="34209">
                  <c:v>41605</c:v>
                </c:pt>
                <c:pt idx="34210">
                  <c:v>41605.041666666664</c:v>
                </c:pt>
                <c:pt idx="34211">
                  <c:v>41605.083333333336</c:v>
                </c:pt>
                <c:pt idx="34212">
                  <c:v>41605.125</c:v>
                </c:pt>
                <c:pt idx="34213">
                  <c:v>41605.166666666664</c:v>
                </c:pt>
                <c:pt idx="34214">
                  <c:v>41605.208333333336</c:v>
                </c:pt>
                <c:pt idx="34215">
                  <c:v>41605.25</c:v>
                </c:pt>
                <c:pt idx="34216">
                  <c:v>41605.291666666664</c:v>
                </c:pt>
                <c:pt idx="34217">
                  <c:v>41605.333333333336</c:v>
                </c:pt>
                <c:pt idx="34218">
                  <c:v>41605.375</c:v>
                </c:pt>
                <c:pt idx="34219">
                  <c:v>41605.416666666664</c:v>
                </c:pt>
                <c:pt idx="34220">
                  <c:v>41605.458333333336</c:v>
                </c:pt>
                <c:pt idx="34221">
                  <c:v>41605.5</c:v>
                </c:pt>
                <c:pt idx="34222">
                  <c:v>41605.541666666664</c:v>
                </c:pt>
                <c:pt idx="34223">
                  <c:v>41605.583333333336</c:v>
                </c:pt>
                <c:pt idx="34224">
                  <c:v>41605.625</c:v>
                </c:pt>
                <c:pt idx="34225">
                  <c:v>41605.666666666664</c:v>
                </c:pt>
                <c:pt idx="34226">
                  <c:v>41605.708333333336</c:v>
                </c:pt>
                <c:pt idx="34227">
                  <c:v>41605.75</c:v>
                </c:pt>
                <c:pt idx="34228">
                  <c:v>41605.791666666664</c:v>
                </c:pt>
                <c:pt idx="34229">
                  <c:v>41605.833333333336</c:v>
                </c:pt>
                <c:pt idx="34230">
                  <c:v>41605.875</c:v>
                </c:pt>
                <c:pt idx="34231">
                  <c:v>41605.916666666664</c:v>
                </c:pt>
                <c:pt idx="34232">
                  <c:v>41605.958333333336</c:v>
                </c:pt>
                <c:pt idx="34233">
                  <c:v>41606</c:v>
                </c:pt>
                <c:pt idx="34234">
                  <c:v>41606.041666666664</c:v>
                </c:pt>
                <c:pt idx="34235">
                  <c:v>41606.083333333336</c:v>
                </c:pt>
                <c:pt idx="34236">
                  <c:v>41606.125</c:v>
                </c:pt>
                <c:pt idx="34237">
                  <c:v>41606.166666666664</c:v>
                </c:pt>
                <c:pt idx="34238">
                  <c:v>41606.208333333336</c:v>
                </c:pt>
                <c:pt idx="34239">
                  <c:v>41606.25</c:v>
                </c:pt>
                <c:pt idx="34240">
                  <c:v>41606.291666666664</c:v>
                </c:pt>
                <c:pt idx="34241">
                  <c:v>41606.333333333336</c:v>
                </c:pt>
                <c:pt idx="34242">
                  <c:v>41606.375</c:v>
                </c:pt>
                <c:pt idx="34243">
                  <c:v>41606.416666666664</c:v>
                </c:pt>
                <c:pt idx="34244">
                  <c:v>41606.458333333336</c:v>
                </c:pt>
                <c:pt idx="34245">
                  <c:v>41606.5</c:v>
                </c:pt>
                <c:pt idx="34246">
                  <c:v>41606.541666666664</c:v>
                </c:pt>
                <c:pt idx="34247">
                  <c:v>41606.583333333336</c:v>
                </c:pt>
                <c:pt idx="34248">
                  <c:v>41606.625</c:v>
                </c:pt>
                <c:pt idx="34249">
                  <c:v>41606.666666666664</c:v>
                </c:pt>
                <c:pt idx="34250">
                  <c:v>41606.708333333336</c:v>
                </c:pt>
                <c:pt idx="34251">
                  <c:v>41606.75</c:v>
                </c:pt>
                <c:pt idx="34252">
                  <c:v>41606.791666666664</c:v>
                </c:pt>
                <c:pt idx="34253">
                  <c:v>41606.833333333336</c:v>
                </c:pt>
                <c:pt idx="34254">
                  <c:v>41606.875</c:v>
                </c:pt>
                <c:pt idx="34255">
                  <c:v>41606.916666666664</c:v>
                </c:pt>
                <c:pt idx="34256">
                  <c:v>41606.958333333336</c:v>
                </c:pt>
                <c:pt idx="34257">
                  <c:v>41607</c:v>
                </c:pt>
                <c:pt idx="34258">
                  <c:v>41607.041666666664</c:v>
                </c:pt>
                <c:pt idx="34259">
                  <c:v>41607.083333333336</c:v>
                </c:pt>
                <c:pt idx="34260">
                  <c:v>41607.125</c:v>
                </c:pt>
                <c:pt idx="34261">
                  <c:v>41607.166666666664</c:v>
                </c:pt>
                <c:pt idx="34262">
                  <c:v>41607.208333333336</c:v>
                </c:pt>
                <c:pt idx="34263">
                  <c:v>41607.25</c:v>
                </c:pt>
                <c:pt idx="34264">
                  <c:v>41607.291666666664</c:v>
                </c:pt>
                <c:pt idx="34265">
                  <c:v>41607.333333333336</c:v>
                </c:pt>
                <c:pt idx="34266">
                  <c:v>41607.375</c:v>
                </c:pt>
                <c:pt idx="34267">
                  <c:v>41607.416666666664</c:v>
                </c:pt>
                <c:pt idx="34268">
                  <c:v>41607.458333333336</c:v>
                </c:pt>
                <c:pt idx="34269">
                  <c:v>41607.5</c:v>
                </c:pt>
                <c:pt idx="34270">
                  <c:v>41607.541666666664</c:v>
                </c:pt>
                <c:pt idx="34271">
                  <c:v>41607.583333333336</c:v>
                </c:pt>
                <c:pt idx="34272">
                  <c:v>41607.625</c:v>
                </c:pt>
                <c:pt idx="34273">
                  <c:v>41607.666666666664</c:v>
                </c:pt>
                <c:pt idx="34274">
                  <c:v>41607.708333333336</c:v>
                </c:pt>
                <c:pt idx="34275">
                  <c:v>41607.75</c:v>
                </c:pt>
                <c:pt idx="34276">
                  <c:v>41607.791666666664</c:v>
                </c:pt>
                <c:pt idx="34277">
                  <c:v>41607.833333333336</c:v>
                </c:pt>
                <c:pt idx="34278">
                  <c:v>41607.875</c:v>
                </c:pt>
                <c:pt idx="34279">
                  <c:v>41607.916666666664</c:v>
                </c:pt>
                <c:pt idx="34280">
                  <c:v>41607.958333333336</c:v>
                </c:pt>
                <c:pt idx="34281">
                  <c:v>41608</c:v>
                </c:pt>
                <c:pt idx="34282">
                  <c:v>41608.041666666664</c:v>
                </c:pt>
                <c:pt idx="34283">
                  <c:v>41608.083333333336</c:v>
                </c:pt>
                <c:pt idx="34284">
                  <c:v>41608.125</c:v>
                </c:pt>
                <c:pt idx="34285">
                  <c:v>41608.166666666664</c:v>
                </c:pt>
                <c:pt idx="34286">
                  <c:v>41608.208333333336</c:v>
                </c:pt>
                <c:pt idx="34287">
                  <c:v>41608.25</c:v>
                </c:pt>
                <c:pt idx="34288">
                  <c:v>41608.291666666664</c:v>
                </c:pt>
                <c:pt idx="34289">
                  <c:v>41608.333333333336</c:v>
                </c:pt>
                <c:pt idx="34290">
                  <c:v>41608.375</c:v>
                </c:pt>
                <c:pt idx="34291">
                  <c:v>41608.416666666664</c:v>
                </c:pt>
                <c:pt idx="34292">
                  <c:v>41608.458333333336</c:v>
                </c:pt>
                <c:pt idx="34293">
                  <c:v>41608.5</c:v>
                </c:pt>
                <c:pt idx="34294">
                  <c:v>41608.541666666664</c:v>
                </c:pt>
                <c:pt idx="34295">
                  <c:v>41608.583333333336</c:v>
                </c:pt>
                <c:pt idx="34296">
                  <c:v>41608.625</c:v>
                </c:pt>
                <c:pt idx="34297">
                  <c:v>41608.666666666664</c:v>
                </c:pt>
                <c:pt idx="34298">
                  <c:v>41608.708333333336</c:v>
                </c:pt>
                <c:pt idx="34299">
                  <c:v>41608.75</c:v>
                </c:pt>
                <c:pt idx="34300">
                  <c:v>41608.791666666664</c:v>
                </c:pt>
                <c:pt idx="34301">
                  <c:v>41608.833333333336</c:v>
                </c:pt>
                <c:pt idx="34302">
                  <c:v>41608.875</c:v>
                </c:pt>
                <c:pt idx="34303">
                  <c:v>41608.916666666664</c:v>
                </c:pt>
                <c:pt idx="34304">
                  <c:v>41608.958333333336</c:v>
                </c:pt>
                <c:pt idx="34305">
                  <c:v>41609</c:v>
                </c:pt>
                <c:pt idx="34306">
                  <c:v>41609.041666666664</c:v>
                </c:pt>
                <c:pt idx="34307">
                  <c:v>41609.083333333336</c:v>
                </c:pt>
                <c:pt idx="34308">
                  <c:v>41609.125</c:v>
                </c:pt>
                <c:pt idx="34309">
                  <c:v>41609.166666666664</c:v>
                </c:pt>
                <c:pt idx="34310">
                  <c:v>41609.208333333336</c:v>
                </c:pt>
                <c:pt idx="34311">
                  <c:v>41609.25</c:v>
                </c:pt>
                <c:pt idx="34312">
                  <c:v>41609.291666666664</c:v>
                </c:pt>
                <c:pt idx="34313">
                  <c:v>41609.333333333336</c:v>
                </c:pt>
                <c:pt idx="34314">
                  <c:v>41609.375</c:v>
                </c:pt>
                <c:pt idx="34315">
                  <c:v>41609.416666666664</c:v>
                </c:pt>
                <c:pt idx="34316">
                  <c:v>41609.458333333336</c:v>
                </c:pt>
                <c:pt idx="34317">
                  <c:v>41609.5</c:v>
                </c:pt>
                <c:pt idx="34318">
                  <c:v>41609.541666666664</c:v>
                </c:pt>
                <c:pt idx="34319">
                  <c:v>41609.583333333336</c:v>
                </c:pt>
                <c:pt idx="34320">
                  <c:v>41609.625</c:v>
                </c:pt>
                <c:pt idx="34321">
                  <c:v>41609.666666666664</c:v>
                </c:pt>
                <c:pt idx="34322">
                  <c:v>41609.708333333336</c:v>
                </c:pt>
                <c:pt idx="34323">
                  <c:v>41609.75</c:v>
                </c:pt>
                <c:pt idx="34324">
                  <c:v>41609.791666666664</c:v>
                </c:pt>
                <c:pt idx="34325">
                  <c:v>41609.833333333336</c:v>
                </c:pt>
                <c:pt idx="34326">
                  <c:v>41609.875</c:v>
                </c:pt>
                <c:pt idx="34327">
                  <c:v>41609.916666666664</c:v>
                </c:pt>
                <c:pt idx="34328">
                  <c:v>41609.958333333336</c:v>
                </c:pt>
                <c:pt idx="34329">
                  <c:v>41610</c:v>
                </c:pt>
                <c:pt idx="34330">
                  <c:v>41610.041666666664</c:v>
                </c:pt>
                <c:pt idx="34331">
                  <c:v>41610.083333333336</c:v>
                </c:pt>
                <c:pt idx="34332">
                  <c:v>41610.125</c:v>
                </c:pt>
                <c:pt idx="34333">
                  <c:v>41610.166666666664</c:v>
                </c:pt>
                <c:pt idx="34334">
                  <c:v>41610.208333333336</c:v>
                </c:pt>
                <c:pt idx="34335">
                  <c:v>41610.25</c:v>
                </c:pt>
                <c:pt idx="34336">
                  <c:v>41610.291666666664</c:v>
                </c:pt>
                <c:pt idx="34337">
                  <c:v>41610.333333333336</c:v>
                </c:pt>
                <c:pt idx="34338">
                  <c:v>41610.375</c:v>
                </c:pt>
                <c:pt idx="34339">
                  <c:v>41610.416666666664</c:v>
                </c:pt>
                <c:pt idx="34340">
                  <c:v>41610.458333333336</c:v>
                </c:pt>
                <c:pt idx="34341">
                  <c:v>41610.5</c:v>
                </c:pt>
                <c:pt idx="34342">
                  <c:v>41610.541666666664</c:v>
                </c:pt>
                <c:pt idx="34343">
                  <c:v>41610.583333333336</c:v>
                </c:pt>
                <c:pt idx="34344">
                  <c:v>41610.625</c:v>
                </c:pt>
                <c:pt idx="34345">
                  <c:v>41610.666666666664</c:v>
                </c:pt>
                <c:pt idx="34346">
                  <c:v>41610.708333333336</c:v>
                </c:pt>
                <c:pt idx="34347">
                  <c:v>41610.75</c:v>
                </c:pt>
                <c:pt idx="34348">
                  <c:v>41610.791666666664</c:v>
                </c:pt>
                <c:pt idx="34349">
                  <c:v>41610.833333333336</c:v>
                </c:pt>
                <c:pt idx="34350">
                  <c:v>41610.875</c:v>
                </c:pt>
                <c:pt idx="34351">
                  <c:v>41610.916666666664</c:v>
                </c:pt>
                <c:pt idx="34352">
                  <c:v>41610.958333333336</c:v>
                </c:pt>
                <c:pt idx="34353">
                  <c:v>41611</c:v>
                </c:pt>
                <c:pt idx="34354">
                  <c:v>41611.041666666664</c:v>
                </c:pt>
                <c:pt idx="34355">
                  <c:v>41611.083333333336</c:v>
                </c:pt>
                <c:pt idx="34356">
                  <c:v>41611.125</c:v>
                </c:pt>
                <c:pt idx="34357">
                  <c:v>41611.166666666664</c:v>
                </c:pt>
                <c:pt idx="34358">
                  <c:v>41611.208333333336</c:v>
                </c:pt>
                <c:pt idx="34359">
                  <c:v>41611.25</c:v>
                </c:pt>
                <c:pt idx="34360">
                  <c:v>41611.291666666664</c:v>
                </c:pt>
                <c:pt idx="34361">
                  <c:v>41611.333333333336</c:v>
                </c:pt>
                <c:pt idx="34362">
                  <c:v>41611.375</c:v>
                </c:pt>
                <c:pt idx="34363">
                  <c:v>41611.416666666664</c:v>
                </c:pt>
                <c:pt idx="34364">
                  <c:v>41611.458333333336</c:v>
                </c:pt>
                <c:pt idx="34365">
                  <c:v>41611.5</c:v>
                </c:pt>
                <c:pt idx="34366">
                  <c:v>41611.541666666664</c:v>
                </c:pt>
                <c:pt idx="34367">
                  <c:v>41611.583333333336</c:v>
                </c:pt>
                <c:pt idx="34368">
                  <c:v>41611.625</c:v>
                </c:pt>
                <c:pt idx="34369">
                  <c:v>41611.666666666664</c:v>
                </c:pt>
                <c:pt idx="34370">
                  <c:v>41611.708333333336</c:v>
                </c:pt>
                <c:pt idx="34371">
                  <c:v>41611.75</c:v>
                </c:pt>
                <c:pt idx="34372">
                  <c:v>41611.791666666664</c:v>
                </c:pt>
                <c:pt idx="34373">
                  <c:v>41611.833333333336</c:v>
                </c:pt>
                <c:pt idx="34374">
                  <c:v>41611.875</c:v>
                </c:pt>
                <c:pt idx="34375">
                  <c:v>41611.916666666664</c:v>
                </c:pt>
                <c:pt idx="34376">
                  <c:v>41611.958333333336</c:v>
                </c:pt>
                <c:pt idx="34377">
                  <c:v>41612</c:v>
                </c:pt>
                <c:pt idx="34378">
                  <c:v>41612.041666666664</c:v>
                </c:pt>
                <c:pt idx="34379">
                  <c:v>41612.083333333336</c:v>
                </c:pt>
                <c:pt idx="34380">
                  <c:v>41612.125</c:v>
                </c:pt>
                <c:pt idx="34381">
                  <c:v>41612.166666666664</c:v>
                </c:pt>
                <c:pt idx="34382">
                  <c:v>41612.208333333336</c:v>
                </c:pt>
                <c:pt idx="34383">
                  <c:v>41612.25</c:v>
                </c:pt>
                <c:pt idx="34384">
                  <c:v>41612.291666666664</c:v>
                </c:pt>
                <c:pt idx="34385">
                  <c:v>41612.333333333336</c:v>
                </c:pt>
                <c:pt idx="34386">
                  <c:v>41612.375</c:v>
                </c:pt>
                <c:pt idx="34387">
                  <c:v>41612.416666666664</c:v>
                </c:pt>
                <c:pt idx="34388">
                  <c:v>41612.458333333336</c:v>
                </c:pt>
                <c:pt idx="34389">
                  <c:v>41612.5</c:v>
                </c:pt>
                <c:pt idx="34390">
                  <c:v>41612.541666666664</c:v>
                </c:pt>
                <c:pt idx="34391">
                  <c:v>41612.583333333336</c:v>
                </c:pt>
                <c:pt idx="34392">
                  <c:v>41612.625</c:v>
                </c:pt>
                <c:pt idx="34393">
                  <c:v>41612.666666666664</c:v>
                </c:pt>
                <c:pt idx="34394">
                  <c:v>41612.708333333336</c:v>
                </c:pt>
                <c:pt idx="34395">
                  <c:v>41612.75</c:v>
                </c:pt>
                <c:pt idx="34396">
                  <c:v>41612.791666666664</c:v>
                </c:pt>
                <c:pt idx="34397">
                  <c:v>41612.833333333336</c:v>
                </c:pt>
                <c:pt idx="34398">
                  <c:v>41612.875</c:v>
                </c:pt>
                <c:pt idx="34399">
                  <c:v>41612.916666666664</c:v>
                </c:pt>
                <c:pt idx="34400">
                  <c:v>41612.958333333336</c:v>
                </c:pt>
                <c:pt idx="34401">
                  <c:v>41613</c:v>
                </c:pt>
                <c:pt idx="34402">
                  <c:v>41613.041666666664</c:v>
                </c:pt>
                <c:pt idx="34403">
                  <c:v>41613.083333333336</c:v>
                </c:pt>
                <c:pt idx="34404">
                  <c:v>41613.125</c:v>
                </c:pt>
                <c:pt idx="34405">
                  <c:v>41613.166666666664</c:v>
                </c:pt>
                <c:pt idx="34406">
                  <c:v>41613.208333333336</c:v>
                </c:pt>
                <c:pt idx="34407">
                  <c:v>41613.25</c:v>
                </c:pt>
                <c:pt idx="34408">
                  <c:v>41613.291666666664</c:v>
                </c:pt>
                <c:pt idx="34409">
                  <c:v>41613.333333333336</c:v>
                </c:pt>
                <c:pt idx="34410">
                  <c:v>41613.375</c:v>
                </c:pt>
                <c:pt idx="34411">
                  <c:v>41613.416666666664</c:v>
                </c:pt>
                <c:pt idx="34412">
                  <c:v>41613.458333333336</c:v>
                </c:pt>
                <c:pt idx="34413">
                  <c:v>41613.5</c:v>
                </c:pt>
                <c:pt idx="34414">
                  <c:v>41613.541666666664</c:v>
                </c:pt>
                <c:pt idx="34415">
                  <c:v>41613.583333333336</c:v>
                </c:pt>
                <c:pt idx="34416">
                  <c:v>41613.625</c:v>
                </c:pt>
                <c:pt idx="34417">
                  <c:v>41613.666666666664</c:v>
                </c:pt>
                <c:pt idx="34418">
                  <c:v>41613.708333333336</c:v>
                </c:pt>
                <c:pt idx="34419">
                  <c:v>41613.75</c:v>
                </c:pt>
                <c:pt idx="34420">
                  <c:v>41613.791666666664</c:v>
                </c:pt>
                <c:pt idx="34421">
                  <c:v>41613.833333333336</c:v>
                </c:pt>
                <c:pt idx="34422">
                  <c:v>41613.875</c:v>
                </c:pt>
                <c:pt idx="34423">
                  <c:v>41613.916666666664</c:v>
                </c:pt>
                <c:pt idx="34424">
                  <c:v>41613.958333333336</c:v>
                </c:pt>
                <c:pt idx="34425">
                  <c:v>41614</c:v>
                </c:pt>
                <c:pt idx="34426">
                  <c:v>41614.041666666664</c:v>
                </c:pt>
                <c:pt idx="34427">
                  <c:v>41614.083333333336</c:v>
                </c:pt>
                <c:pt idx="34428">
                  <c:v>41614.125</c:v>
                </c:pt>
                <c:pt idx="34429">
                  <c:v>41614.166666666664</c:v>
                </c:pt>
                <c:pt idx="34430">
                  <c:v>41614.208333333336</c:v>
                </c:pt>
                <c:pt idx="34431">
                  <c:v>41614.25</c:v>
                </c:pt>
                <c:pt idx="34432">
                  <c:v>41614.291666666664</c:v>
                </c:pt>
                <c:pt idx="34433">
                  <c:v>41614.333333333336</c:v>
                </c:pt>
                <c:pt idx="34434">
                  <c:v>41614.375</c:v>
                </c:pt>
                <c:pt idx="34435">
                  <c:v>41614.416666666664</c:v>
                </c:pt>
                <c:pt idx="34436">
                  <c:v>41614.458333333336</c:v>
                </c:pt>
                <c:pt idx="34437">
                  <c:v>41614.5</c:v>
                </c:pt>
                <c:pt idx="34438">
                  <c:v>41614.541666666664</c:v>
                </c:pt>
                <c:pt idx="34439">
                  <c:v>41614.583333333336</c:v>
                </c:pt>
                <c:pt idx="34440">
                  <c:v>41614.625</c:v>
                </c:pt>
                <c:pt idx="34441">
                  <c:v>41614.666666666664</c:v>
                </c:pt>
                <c:pt idx="34442">
                  <c:v>41614.708333333336</c:v>
                </c:pt>
                <c:pt idx="34443">
                  <c:v>41614.75</c:v>
                </c:pt>
                <c:pt idx="34444">
                  <c:v>41614.791666666664</c:v>
                </c:pt>
                <c:pt idx="34445">
                  <c:v>41614.833333333336</c:v>
                </c:pt>
                <c:pt idx="34446">
                  <c:v>41614.875</c:v>
                </c:pt>
                <c:pt idx="34447">
                  <c:v>41614.916666666664</c:v>
                </c:pt>
                <c:pt idx="34448">
                  <c:v>41614.958333333336</c:v>
                </c:pt>
                <c:pt idx="34449">
                  <c:v>41615</c:v>
                </c:pt>
                <c:pt idx="34450">
                  <c:v>41615.041666666664</c:v>
                </c:pt>
                <c:pt idx="34451">
                  <c:v>41615.083333333336</c:v>
                </c:pt>
                <c:pt idx="34452">
                  <c:v>41615.125</c:v>
                </c:pt>
                <c:pt idx="34453">
                  <c:v>41615.166666666664</c:v>
                </c:pt>
                <c:pt idx="34454">
                  <c:v>41615.208333333336</c:v>
                </c:pt>
                <c:pt idx="34455">
                  <c:v>41615.25</c:v>
                </c:pt>
                <c:pt idx="34456">
                  <c:v>41615.291666666664</c:v>
                </c:pt>
                <c:pt idx="34457">
                  <c:v>41615.333333333336</c:v>
                </c:pt>
                <c:pt idx="34458">
                  <c:v>41615.375</c:v>
                </c:pt>
                <c:pt idx="34459">
                  <c:v>41615.416666666664</c:v>
                </c:pt>
                <c:pt idx="34460">
                  <c:v>41615.458333333336</c:v>
                </c:pt>
                <c:pt idx="34461">
                  <c:v>41615.5</c:v>
                </c:pt>
                <c:pt idx="34462">
                  <c:v>41615.541666666664</c:v>
                </c:pt>
                <c:pt idx="34463">
                  <c:v>41615.583333333336</c:v>
                </c:pt>
                <c:pt idx="34464">
                  <c:v>41615.625</c:v>
                </c:pt>
                <c:pt idx="34465">
                  <c:v>41615.666666666664</c:v>
                </c:pt>
                <c:pt idx="34466">
                  <c:v>41615.708333333336</c:v>
                </c:pt>
                <c:pt idx="34467">
                  <c:v>41615.75</c:v>
                </c:pt>
                <c:pt idx="34468">
                  <c:v>41615.791666666664</c:v>
                </c:pt>
                <c:pt idx="34469">
                  <c:v>41615.833333333336</c:v>
                </c:pt>
                <c:pt idx="34470">
                  <c:v>41615.875</c:v>
                </c:pt>
                <c:pt idx="34471">
                  <c:v>41615.916666666664</c:v>
                </c:pt>
                <c:pt idx="34472">
                  <c:v>41615.958333333336</c:v>
                </c:pt>
                <c:pt idx="34473">
                  <c:v>41616</c:v>
                </c:pt>
                <c:pt idx="34474">
                  <c:v>41616.041666666664</c:v>
                </c:pt>
                <c:pt idx="34475">
                  <c:v>41616.083333333336</c:v>
                </c:pt>
                <c:pt idx="34476">
                  <c:v>41616.125</c:v>
                </c:pt>
                <c:pt idx="34477">
                  <c:v>41616.166666666664</c:v>
                </c:pt>
                <c:pt idx="34478">
                  <c:v>41616.208333333336</c:v>
                </c:pt>
                <c:pt idx="34479">
                  <c:v>41616.25</c:v>
                </c:pt>
                <c:pt idx="34480">
                  <c:v>41616.291666666664</c:v>
                </c:pt>
                <c:pt idx="34481">
                  <c:v>41616.333333333336</c:v>
                </c:pt>
                <c:pt idx="34482">
                  <c:v>41616.375</c:v>
                </c:pt>
                <c:pt idx="34483">
                  <c:v>41616.416666666664</c:v>
                </c:pt>
                <c:pt idx="34484">
                  <c:v>41616.458333333336</c:v>
                </c:pt>
                <c:pt idx="34485">
                  <c:v>41616.5</c:v>
                </c:pt>
                <c:pt idx="34486">
                  <c:v>41616.541666666664</c:v>
                </c:pt>
                <c:pt idx="34487">
                  <c:v>41616.583333333336</c:v>
                </c:pt>
                <c:pt idx="34488">
                  <c:v>41616.625</c:v>
                </c:pt>
                <c:pt idx="34489">
                  <c:v>41616.666666666664</c:v>
                </c:pt>
                <c:pt idx="34490">
                  <c:v>41616.708333333336</c:v>
                </c:pt>
                <c:pt idx="34491">
                  <c:v>41616.75</c:v>
                </c:pt>
                <c:pt idx="34492">
                  <c:v>41616.791666666664</c:v>
                </c:pt>
                <c:pt idx="34493">
                  <c:v>41616.833333333336</c:v>
                </c:pt>
                <c:pt idx="34494">
                  <c:v>41616.875</c:v>
                </c:pt>
                <c:pt idx="34495">
                  <c:v>41616.916666666664</c:v>
                </c:pt>
                <c:pt idx="34496">
                  <c:v>41616.958333333336</c:v>
                </c:pt>
                <c:pt idx="34497">
                  <c:v>41617</c:v>
                </c:pt>
                <c:pt idx="34498">
                  <c:v>41617.041666666664</c:v>
                </c:pt>
                <c:pt idx="34499">
                  <c:v>41617.083333333336</c:v>
                </c:pt>
                <c:pt idx="34500">
                  <c:v>41617.125</c:v>
                </c:pt>
                <c:pt idx="34501">
                  <c:v>41617.166666666664</c:v>
                </c:pt>
                <c:pt idx="34502">
                  <c:v>41617.208333333336</c:v>
                </c:pt>
                <c:pt idx="34503">
                  <c:v>41617.25</c:v>
                </c:pt>
                <c:pt idx="34504">
                  <c:v>41617.291666666664</c:v>
                </c:pt>
                <c:pt idx="34505">
                  <c:v>41617.333333333336</c:v>
                </c:pt>
                <c:pt idx="34506">
                  <c:v>41617.375</c:v>
                </c:pt>
                <c:pt idx="34507">
                  <c:v>41617.416666666664</c:v>
                </c:pt>
                <c:pt idx="34508">
                  <c:v>41617.458333333336</c:v>
                </c:pt>
                <c:pt idx="34509">
                  <c:v>41617.5</c:v>
                </c:pt>
                <c:pt idx="34510">
                  <c:v>41617.541666666664</c:v>
                </c:pt>
                <c:pt idx="34511">
                  <c:v>41617.583333333336</c:v>
                </c:pt>
                <c:pt idx="34512">
                  <c:v>41617.625</c:v>
                </c:pt>
                <c:pt idx="34513">
                  <c:v>41617.666666666664</c:v>
                </c:pt>
                <c:pt idx="34514">
                  <c:v>41617.708333333336</c:v>
                </c:pt>
                <c:pt idx="34515">
                  <c:v>41617.75</c:v>
                </c:pt>
                <c:pt idx="34516">
                  <c:v>41617.791666666664</c:v>
                </c:pt>
                <c:pt idx="34517">
                  <c:v>41617.833333333336</c:v>
                </c:pt>
                <c:pt idx="34518">
                  <c:v>41617.875</c:v>
                </c:pt>
                <c:pt idx="34519">
                  <c:v>41617.916666666664</c:v>
                </c:pt>
                <c:pt idx="34520">
                  <c:v>41617.958333333336</c:v>
                </c:pt>
                <c:pt idx="34521">
                  <c:v>41618</c:v>
                </c:pt>
                <c:pt idx="34522">
                  <c:v>41618.041666666664</c:v>
                </c:pt>
                <c:pt idx="34523">
                  <c:v>41618.083333333336</c:v>
                </c:pt>
                <c:pt idx="34524">
                  <c:v>41618.125</c:v>
                </c:pt>
                <c:pt idx="34525">
                  <c:v>41618.166666666664</c:v>
                </c:pt>
                <c:pt idx="34526">
                  <c:v>41618.208333333336</c:v>
                </c:pt>
                <c:pt idx="34527">
                  <c:v>41618.25</c:v>
                </c:pt>
                <c:pt idx="34528">
                  <c:v>41618.291666666664</c:v>
                </c:pt>
                <c:pt idx="34529">
                  <c:v>41618.333333333336</c:v>
                </c:pt>
                <c:pt idx="34530">
                  <c:v>41618.375</c:v>
                </c:pt>
                <c:pt idx="34531">
                  <c:v>41618.416666666664</c:v>
                </c:pt>
                <c:pt idx="34532">
                  <c:v>41618.458333333336</c:v>
                </c:pt>
                <c:pt idx="34533">
                  <c:v>41618.5</c:v>
                </c:pt>
                <c:pt idx="34534">
                  <c:v>41618.541666666664</c:v>
                </c:pt>
                <c:pt idx="34535">
                  <c:v>41618.583333333336</c:v>
                </c:pt>
                <c:pt idx="34536">
                  <c:v>41618.625</c:v>
                </c:pt>
                <c:pt idx="34537">
                  <c:v>41618.666666666664</c:v>
                </c:pt>
                <c:pt idx="34538">
                  <c:v>41618.708333333336</c:v>
                </c:pt>
                <c:pt idx="34539">
                  <c:v>41618.75</c:v>
                </c:pt>
                <c:pt idx="34540">
                  <c:v>41618.791666666664</c:v>
                </c:pt>
                <c:pt idx="34541">
                  <c:v>41618.833333333336</c:v>
                </c:pt>
                <c:pt idx="34542">
                  <c:v>41618.875</c:v>
                </c:pt>
                <c:pt idx="34543">
                  <c:v>41618.916666666664</c:v>
                </c:pt>
                <c:pt idx="34544">
                  <c:v>41618.958333333336</c:v>
                </c:pt>
                <c:pt idx="34545">
                  <c:v>41619</c:v>
                </c:pt>
                <c:pt idx="34546">
                  <c:v>41619.041666666664</c:v>
                </c:pt>
                <c:pt idx="34547">
                  <c:v>41619.083333333336</c:v>
                </c:pt>
                <c:pt idx="34548">
                  <c:v>41619.125</c:v>
                </c:pt>
                <c:pt idx="34549">
                  <c:v>41619.166666666664</c:v>
                </c:pt>
                <c:pt idx="34550">
                  <c:v>41619.208333333336</c:v>
                </c:pt>
                <c:pt idx="34551">
                  <c:v>41619.25</c:v>
                </c:pt>
                <c:pt idx="34552">
                  <c:v>41619.291666666664</c:v>
                </c:pt>
                <c:pt idx="34553">
                  <c:v>41619.333333333336</c:v>
                </c:pt>
                <c:pt idx="34554">
                  <c:v>41619.375</c:v>
                </c:pt>
                <c:pt idx="34555">
                  <c:v>41619.416666666664</c:v>
                </c:pt>
                <c:pt idx="34556">
                  <c:v>41619.458333333336</c:v>
                </c:pt>
                <c:pt idx="34557">
                  <c:v>41619.5</c:v>
                </c:pt>
                <c:pt idx="34558">
                  <c:v>41619.541666666664</c:v>
                </c:pt>
                <c:pt idx="34559">
                  <c:v>41619.583333333336</c:v>
                </c:pt>
                <c:pt idx="34560">
                  <c:v>41619.625</c:v>
                </c:pt>
                <c:pt idx="34561">
                  <c:v>41619.666666666664</c:v>
                </c:pt>
                <c:pt idx="34562">
                  <c:v>41619.708333333336</c:v>
                </c:pt>
                <c:pt idx="34563">
                  <c:v>41619.75</c:v>
                </c:pt>
                <c:pt idx="34564">
                  <c:v>41619.791666666664</c:v>
                </c:pt>
                <c:pt idx="34565">
                  <c:v>41619.833333333336</c:v>
                </c:pt>
                <c:pt idx="34566">
                  <c:v>41619.875</c:v>
                </c:pt>
                <c:pt idx="34567">
                  <c:v>41619.916666666664</c:v>
                </c:pt>
                <c:pt idx="34568">
                  <c:v>41619.958333333336</c:v>
                </c:pt>
                <c:pt idx="34569">
                  <c:v>41620</c:v>
                </c:pt>
                <c:pt idx="34570">
                  <c:v>41620.041666666664</c:v>
                </c:pt>
                <c:pt idx="34571">
                  <c:v>41620.083333333336</c:v>
                </c:pt>
                <c:pt idx="34572">
                  <c:v>41620.125</c:v>
                </c:pt>
                <c:pt idx="34573">
                  <c:v>41620.166666666664</c:v>
                </c:pt>
                <c:pt idx="34574">
                  <c:v>41620.208333333336</c:v>
                </c:pt>
                <c:pt idx="34575">
                  <c:v>41620.25</c:v>
                </c:pt>
                <c:pt idx="34576">
                  <c:v>41620.291666666664</c:v>
                </c:pt>
                <c:pt idx="34577">
                  <c:v>41620.333333333336</c:v>
                </c:pt>
                <c:pt idx="34578">
                  <c:v>41620.375</c:v>
                </c:pt>
                <c:pt idx="34579">
                  <c:v>41620.416666666664</c:v>
                </c:pt>
                <c:pt idx="34580">
                  <c:v>41620.458333333336</c:v>
                </c:pt>
                <c:pt idx="34581">
                  <c:v>41620.5</c:v>
                </c:pt>
                <c:pt idx="34582">
                  <c:v>41620.541666666664</c:v>
                </c:pt>
                <c:pt idx="34583">
                  <c:v>41620.583333333336</c:v>
                </c:pt>
                <c:pt idx="34584">
                  <c:v>41620.625</c:v>
                </c:pt>
                <c:pt idx="34585">
                  <c:v>41620.666666666664</c:v>
                </c:pt>
                <c:pt idx="34586">
                  <c:v>41620.708333333336</c:v>
                </c:pt>
                <c:pt idx="34587">
                  <c:v>41620.75</c:v>
                </c:pt>
                <c:pt idx="34588">
                  <c:v>41620.791666666664</c:v>
                </c:pt>
                <c:pt idx="34589">
                  <c:v>41620.833333333336</c:v>
                </c:pt>
                <c:pt idx="34590">
                  <c:v>41620.875</c:v>
                </c:pt>
                <c:pt idx="34591">
                  <c:v>41620.916666666664</c:v>
                </c:pt>
                <c:pt idx="34592">
                  <c:v>41620.958333333336</c:v>
                </c:pt>
                <c:pt idx="34593">
                  <c:v>41621</c:v>
                </c:pt>
                <c:pt idx="34594">
                  <c:v>41621.041666666664</c:v>
                </c:pt>
                <c:pt idx="34595">
                  <c:v>41621.083333333336</c:v>
                </c:pt>
                <c:pt idx="34596">
                  <c:v>41621.125</c:v>
                </c:pt>
                <c:pt idx="34597">
                  <c:v>41621.166666666664</c:v>
                </c:pt>
                <c:pt idx="34598">
                  <c:v>41621.208333333336</c:v>
                </c:pt>
                <c:pt idx="34599">
                  <c:v>41621.25</c:v>
                </c:pt>
                <c:pt idx="34600">
                  <c:v>41621.291666666664</c:v>
                </c:pt>
                <c:pt idx="34601">
                  <c:v>41621.333333333336</c:v>
                </c:pt>
                <c:pt idx="34602">
                  <c:v>41621.375</c:v>
                </c:pt>
                <c:pt idx="34603">
                  <c:v>41621.416666666664</c:v>
                </c:pt>
                <c:pt idx="34604">
                  <c:v>41621.458333333336</c:v>
                </c:pt>
                <c:pt idx="34605">
                  <c:v>41621.5</c:v>
                </c:pt>
                <c:pt idx="34606">
                  <c:v>41621.541666666664</c:v>
                </c:pt>
                <c:pt idx="34607">
                  <c:v>41621.583333333336</c:v>
                </c:pt>
                <c:pt idx="34608">
                  <c:v>41621.625</c:v>
                </c:pt>
                <c:pt idx="34609">
                  <c:v>41621.666666666664</c:v>
                </c:pt>
                <c:pt idx="34610">
                  <c:v>41621.708333333336</c:v>
                </c:pt>
                <c:pt idx="34611">
                  <c:v>41621.75</c:v>
                </c:pt>
                <c:pt idx="34612">
                  <c:v>41621.791666666664</c:v>
                </c:pt>
                <c:pt idx="34613">
                  <c:v>41621.833333333336</c:v>
                </c:pt>
                <c:pt idx="34614">
                  <c:v>41621.875</c:v>
                </c:pt>
                <c:pt idx="34615">
                  <c:v>41621.916666666664</c:v>
                </c:pt>
                <c:pt idx="34616">
                  <c:v>41621.958333333336</c:v>
                </c:pt>
                <c:pt idx="34617">
                  <c:v>41622</c:v>
                </c:pt>
                <c:pt idx="34618">
                  <c:v>41622.041666666664</c:v>
                </c:pt>
                <c:pt idx="34619">
                  <c:v>41622.083333333336</c:v>
                </c:pt>
                <c:pt idx="34620">
                  <c:v>41622.125</c:v>
                </c:pt>
                <c:pt idx="34621">
                  <c:v>41622.166666666664</c:v>
                </c:pt>
                <c:pt idx="34622">
                  <c:v>41622.208333333336</c:v>
                </c:pt>
                <c:pt idx="34623">
                  <c:v>41622.25</c:v>
                </c:pt>
                <c:pt idx="34624">
                  <c:v>41622.291666666664</c:v>
                </c:pt>
                <c:pt idx="34625">
                  <c:v>41622.333333333336</c:v>
                </c:pt>
                <c:pt idx="34626">
                  <c:v>41622.375</c:v>
                </c:pt>
                <c:pt idx="34627">
                  <c:v>41622.416666666664</c:v>
                </c:pt>
                <c:pt idx="34628">
                  <c:v>41622.458333333336</c:v>
                </c:pt>
                <c:pt idx="34629">
                  <c:v>41622.5</c:v>
                </c:pt>
                <c:pt idx="34630">
                  <c:v>41622.541666666664</c:v>
                </c:pt>
                <c:pt idx="34631">
                  <c:v>41622.583333333336</c:v>
                </c:pt>
                <c:pt idx="34632">
                  <c:v>41622.625</c:v>
                </c:pt>
                <c:pt idx="34633">
                  <c:v>41622.666666666664</c:v>
                </c:pt>
                <c:pt idx="34634">
                  <c:v>41622.708333333336</c:v>
                </c:pt>
                <c:pt idx="34635">
                  <c:v>41622.75</c:v>
                </c:pt>
                <c:pt idx="34636">
                  <c:v>41622.791666666664</c:v>
                </c:pt>
                <c:pt idx="34637">
                  <c:v>41622.833333333336</c:v>
                </c:pt>
                <c:pt idx="34638">
                  <c:v>41622.875</c:v>
                </c:pt>
                <c:pt idx="34639">
                  <c:v>41622.916666666664</c:v>
                </c:pt>
                <c:pt idx="34640">
                  <c:v>41622.958333333336</c:v>
                </c:pt>
                <c:pt idx="34641">
                  <c:v>41623</c:v>
                </c:pt>
                <c:pt idx="34642">
                  <c:v>41623.041666666664</c:v>
                </c:pt>
                <c:pt idx="34643">
                  <c:v>41623.083333333336</c:v>
                </c:pt>
                <c:pt idx="34644">
                  <c:v>41623.125</c:v>
                </c:pt>
                <c:pt idx="34645">
                  <c:v>41623.166666666664</c:v>
                </c:pt>
                <c:pt idx="34646">
                  <c:v>41623.208333333336</c:v>
                </c:pt>
                <c:pt idx="34647">
                  <c:v>41623.25</c:v>
                </c:pt>
                <c:pt idx="34648">
                  <c:v>41623.291666666664</c:v>
                </c:pt>
                <c:pt idx="34649">
                  <c:v>41623.333333333336</c:v>
                </c:pt>
                <c:pt idx="34650">
                  <c:v>41623.375</c:v>
                </c:pt>
                <c:pt idx="34651">
                  <c:v>41623.416666666664</c:v>
                </c:pt>
                <c:pt idx="34652">
                  <c:v>41623.458333333336</c:v>
                </c:pt>
                <c:pt idx="34653">
                  <c:v>41623.5</c:v>
                </c:pt>
                <c:pt idx="34654">
                  <c:v>41623.541666666664</c:v>
                </c:pt>
                <c:pt idx="34655">
                  <c:v>41623.583333333336</c:v>
                </c:pt>
                <c:pt idx="34656">
                  <c:v>41623.625</c:v>
                </c:pt>
                <c:pt idx="34657">
                  <c:v>41623.666666666664</c:v>
                </c:pt>
                <c:pt idx="34658">
                  <c:v>41623.708333333336</c:v>
                </c:pt>
                <c:pt idx="34659">
                  <c:v>41623.75</c:v>
                </c:pt>
                <c:pt idx="34660">
                  <c:v>41623.791666666664</c:v>
                </c:pt>
                <c:pt idx="34661">
                  <c:v>41623.833333333336</c:v>
                </c:pt>
                <c:pt idx="34662">
                  <c:v>41623.875</c:v>
                </c:pt>
                <c:pt idx="34663">
                  <c:v>41623.916666666664</c:v>
                </c:pt>
                <c:pt idx="34664">
                  <c:v>41623.958333333336</c:v>
                </c:pt>
                <c:pt idx="34665">
                  <c:v>41624</c:v>
                </c:pt>
                <c:pt idx="34666">
                  <c:v>41624.041666666664</c:v>
                </c:pt>
                <c:pt idx="34667">
                  <c:v>41624.083333333336</c:v>
                </c:pt>
                <c:pt idx="34668">
                  <c:v>41624.125</c:v>
                </c:pt>
                <c:pt idx="34669">
                  <c:v>41624.166666666664</c:v>
                </c:pt>
                <c:pt idx="34670">
                  <c:v>41624.208333333336</c:v>
                </c:pt>
                <c:pt idx="34671">
                  <c:v>41624.25</c:v>
                </c:pt>
                <c:pt idx="34672">
                  <c:v>41624.291666666664</c:v>
                </c:pt>
                <c:pt idx="34673">
                  <c:v>41624.333333333336</c:v>
                </c:pt>
                <c:pt idx="34674">
                  <c:v>41624.375</c:v>
                </c:pt>
                <c:pt idx="34675">
                  <c:v>41624.416666666664</c:v>
                </c:pt>
                <c:pt idx="34676">
                  <c:v>41624.458333333336</c:v>
                </c:pt>
                <c:pt idx="34677">
                  <c:v>41624.5</c:v>
                </c:pt>
                <c:pt idx="34678">
                  <c:v>41624.541666666664</c:v>
                </c:pt>
                <c:pt idx="34679">
                  <c:v>41624.583333333336</c:v>
                </c:pt>
                <c:pt idx="34680">
                  <c:v>41624.625</c:v>
                </c:pt>
                <c:pt idx="34681">
                  <c:v>41624.666666666664</c:v>
                </c:pt>
                <c:pt idx="34682">
                  <c:v>41624.708333333336</c:v>
                </c:pt>
                <c:pt idx="34683">
                  <c:v>41624.75</c:v>
                </c:pt>
                <c:pt idx="34684">
                  <c:v>41624.791666666664</c:v>
                </c:pt>
                <c:pt idx="34685">
                  <c:v>41624.833333333336</c:v>
                </c:pt>
                <c:pt idx="34686">
                  <c:v>41624.875</c:v>
                </c:pt>
                <c:pt idx="34687">
                  <c:v>41624.916666666664</c:v>
                </c:pt>
                <c:pt idx="34688">
                  <c:v>41624.958333333336</c:v>
                </c:pt>
                <c:pt idx="34689">
                  <c:v>41625</c:v>
                </c:pt>
                <c:pt idx="34690">
                  <c:v>41625.041666666664</c:v>
                </c:pt>
                <c:pt idx="34691">
                  <c:v>41625.083333333336</c:v>
                </c:pt>
                <c:pt idx="34692">
                  <c:v>41625.125</c:v>
                </c:pt>
                <c:pt idx="34693">
                  <c:v>41625.166666666664</c:v>
                </c:pt>
                <c:pt idx="34694">
                  <c:v>41625.208333333336</c:v>
                </c:pt>
                <c:pt idx="34695">
                  <c:v>41625.25</c:v>
                </c:pt>
                <c:pt idx="34696">
                  <c:v>41625.291666666664</c:v>
                </c:pt>
                <c:pt idx="34697">
                  <c:v>41625.333333333336</c:v>
                </c:pt>
                <c:pt idx="34698">
                  <c:v>41625.375</c:v>
                </c:pt>
                <c:pt idx="34699">
                  <c:v>41625.416666666664</c:v>
                </c:pt>
                <c:pt idx="34700">
                  <c:v>41625.458333333336</c:v>
                </c:pt>
                <c:pt idx="34701">
                  <c:v>41625.5</c:v>
                </c:pt>
                <c:pt idx="34702">
                  <c:v>41625.541666666664</c:v>
                </c:pt>
                <c:pt idx="34703">
                  <c:v>41625.583333333336</c:v>
                </c:pt>
                <c:pt idx="34704">
                  <c:v>41625.625</c:v>
                </c:pt>
                <c:pt idx="34705">
                  <c:v>41625.666666666664</c:v>
                </c:pt>
                <c:pt idx="34706">
                  <c:v>41625.708333333336</c:v>
                </c:pt>
                <c:pt idx="34707">
                  <c:v>41625.75</c:v>
                </c:pt>
                <c:pt idx="34708">
                  <c:v>41625.791666666664</c:v>
                </c:pt>
                <c:pt idx="34709">
                  <c:v>41625.833333333336</c:v>
                </c:pt>
                <c:pt idx="34710">
                  <c:v>41625.875</c:v>
                </c:pt>
                <c:pt idx="34711">
                  <c:v>41625.916666666664</c:v>
                </c:pt>
                <c:pt idx="34712">
                  <c:v>41625.958333333336</c:v>
                </c:pt>
                <c:pt idx="34713">
                  <c:v>41626</c:v>
                </c:pt>
                <c:pt idx="34714">
                  <c:v>41626.041666666664</c:v>
                </c:pt>
                <c:pt idx="34715">
                  <c:v>41626.083333333336</c:v>
                </c:pt>
                <c:pt idx="34716">
                  <c:v>41626.125</c:v>
                </c:pt>
                <c:pt idx="34717">
                  <c:v>41626.166666666664</c:v>
                </c:pt>
                <c:pt idx="34718">
                  <c:v>41626.208333333336</c:v>
                </c:pt>
                <c:pt idx="34719">
                  <c:v>41626.25</c:v>
                </c:pt>
                <c:pt idx="34720">
                  <c:v>41626.291666666664</c:v>
                </c:pt>
                <c:pt idx="34721">
                  <c:v>41626.333333333336</c:v>
                </c:pt>
                <c:pt idx="34722">
                  <c:v>41626.375</c:v>
                </c:pt>
                <c:pt idx="34723">
                  <c:v>41626.416666666664</c:v>
                </c:pt>
                <c:pt idx="34724">
                  <c:v>41626.458333333336</c:v>
                </c:pt>
                <c:pt idx="34725">
                  <c:v>41626.5</c:v>
                </c:pt>
                <c:pt idx="34726">
                  <c:v>41626.541666666664</c:v>
                </c:pt>
                <c:pt idx="34727">
                  <c:v>41626.583333333336</c:v>
                </c:pt>
                <c:pt idx="34728">
                  <c:v>41626.625</c:v>
                </c:pt>
                <c:pt idx="34729">
                  <c:v>41626.666666666664</c:v>
                </c:pt>
                <c:pt idx="34730">
                  <c:v>41626.708333333336</c:v>
                </c:pt>
                <c:pt idx="34731">
                  <c:v>41626.75</c:v>
                </c:pt>
                <c:pt idx="34732">
                  <c:v>41626.791666666664</c:v>
                </c:pt>
                <c:pt idx="34733">
                  <c:v>41626.833333333336</c:v>
                </c:pt>
                <c:pt idx="34734">
                  <c:v>41626.875</c:v>
                </c:pt>
                <c:pt idx="34735">
                  <c:v>41626.916666666664</c:v>
                </c:pt>
                <c:pt idx="34736">
                  <c:v>41626.958333333336</c:v>
                </c:pt>
                <c:pt idx="34737">
                  <c:v>41627</c:v>
                </c:pt>
                <c:pt idx="34738">
                  <c:v>41627.041666666664</c:v>
                </c:pt>
                <c:pt idx="34739">
                  <c:v>41627.083333333336</c:v>
                </c:pt>
                <c:pt idx="34740">
                  <c:v>41627.125</c:v>
                </c:pt>
                <c:pt idx="34741">
                  <c:v>41627.166666666664</c:v>
                </c:pt>
                <c:pt idx="34742">
                  <c:v>41627.208333333336</c:v>
                </c:pt>
                <c:pt idx="34743">
                  <c:v>41627.25</c:v>
                </c:pt>
                <c:pt idx="34744">
                  <c:v>41627.291666666664</c:v>
                </c:pt>
                <c:pt idx="34745">
                  <c:v>41627.333333333336</c:v>
                </c:pt>
                <c:pt idx="34746">
                  <c:v>41627.375</c:v>
                </c:pt>
                <c:pt idx="34747">
                  <c:v>41627.416666666664</c:v>
                </c:pt>
                <c:pt idx="34748">
                  <c:v>41627.458333333336</c:v>
                </c:pt>
                <c:pt idx="34749">
                  <c:v>41627.5</c:v>
                </c:pt>
                <c:pt idx="34750">
                  <c:v>41627.541666666664</c:v>
                </c:pt>
                <c:pt idx="34751">
                  <c:v>41627.583333333336</c:v>
                </c:pt>
                <c:pt idx="34752">
                  <c:v>41627.625</c:v>
                </c:pt>
                <c:pt idx="34753">
                  <c:v>41627.666666666664</c:v>
                </c:pt>
                <c:pt idx="34754">
                  <c:v>41627.708333333336</c:v>
                </c:pt>
                <c:pt idx="34755">
                  <c:v>41627.75</c:v>
                </c:pt>
                <c:pt idx="34756">
                  <c:v>41627.791666666664</c:v>
                </c:pt>
                <c:pt idx="34757">
                  <c:v>41627.833333333336</c:v>
                </c:pt>
                <c:pt idx="34758">
                  <c:v>41627.875</c:v>
                </c:pt>
                <c:pt idx="34759">
                  <c:v>41627.916666666664</c:v>
                </c:pt>
                <c:pt idx="34760">
                  <c:v>41627.958333333336</c:v>
                </c:pt>
                <c:pt idx="34761">
                  <c:v>41628</c:v>
                </c:pt>
                <c:pt idx="34762">
                  <c:v>41628.041666666664</c:v>
                </c:pt>
                <c:pt idx="34763">
                  <c:v>41628.083333333336</c:v>
                </c:pt>
                <c:pt idx="34764">
                  <c:v>41628.125</c:v>
                </c:pt>
                <c:pt idx="34765">
                  <c:v>41628.166666666664</c:v>
                </c:pt>
                <c:pt idx="34766">
                  <c:v>41628.208333333336</c:v>
                </c:pt>
                <c:pt idx="34767">
                  <c:v>41628.25</c:v>
                </c:pt>
                <c:pt idx="34768">
                  <c:v>41628.291666666664</c:v>
                </c:pt>
                <c:pt idx="34769">
                  <c:v>41628.333333333336</c:v>
                </c:pt>
                <c:pt idx="34770">
                  <c:v>41628.375</c:v>
                </c:pt>
                <c:pt idx="34771">
                  <c:v>41628.416666666664</c:v>
                </c:pt>
                <c:pt idx="34772">
                  <c:v>41628.458333333336</c:v>
                </c:pt>
                <c:pt idx="34773">
                  <c:v>41628.5</c:v>
                </c:pt>
                <c:pt idx="34774">
                  <c:v>41628.541666666664</c:v>
                </c:pt>
                <c:pt idx="34775">
                  <c:v>41628.583333333336</c:v>
                </c:pt>
                <c:pt idx="34776">
                  <c:v>41628.625</c:v>
                </c:pt>
                <c:pt idx="34777">
                  <c:v>41628.666666666664</c:v>
                </c:pt>
                <c:pt idx="34778">
                  <c:v>41628.708333333336</c:v>
                </c:pt>
                <c:pt idx="34779">
                  <c:v>41628.75</c:v>
                </c:pt>
                <c:pt idx="34780">
                  <c:v>41628.791666666664</c:v>
                </c:pt>
                <c:pt idx="34781">
                  <c:v>41628.833333333336</c:v>
                </c:pt>
                <c:pt idx="34782">
                  <c:v>41628.875</c:v>
                </c:pt>
                <c:pt idx="34783">
                  <c:v>41628.916666666664</c:v>
                </c:pt>
                <c:pt idx="34784">
                  <c:v>41628.958333333336</c:v>
                </c:pt>
                <c:pt idx="34785">
                  <c:v>41629</c:v>
                </c:pt>
                <c:pt idx="34786">
                  <c:v>41629.041666666664</c:v>
                </c:pt>
                <c:pt idx="34787">
                  <c:v>41629.083333333336</c:v>
                </c:pt>
                <c:pt idx="34788">
                  <c:v>41629.125</c:v>
                </c:pt>
                <c:pt idx="34789">
                  <c:v>41629.166666666664</c:v>
                </c:pt>
                <c:pt idx="34790">
                  <c:v>41629.208333333336</c:v>
                </c:pt>
                <c:pt idx="34791">
                  <c:v>41629.25</c:v>
                </c:pt>
                <c:pt idx="34792">
                  <c:v>41629.291666666664</c:v>
                </c:pt>
                <c:pt idx="34793">
                  <c:v>41629.333333333336</c:v>
                </c:pt>
                <c:pt idx="34794">
                  <c:v>41629.375</c:v>
                </c:pt>
                <c:pt idx="34795">
                  <c:v>41629.416666666664</c:v>
                </c:pt>
                <c:pt idx="34796">
                  <c:v>41629.458333333336</c:v>
                </c:pt>
                <c:pt idx="34797">
                  <c:v>41629.5</c:v>
                </c:pt>
                <c:pt idx="34798">
                  <c:v>41629.541666666664</c:v>
                </c:pt>
                <c:pt idx="34799">
                  <c:v>41629.583333333336</c:v>
                </c:pt>
                <c:pt idx="34800">
                  <c:v>41629.625</c:v>
                </c:pt>
                <c:pt idx="34801">
                  <c:v>41629.666666666664</c:v>
                </c:pt>
                <c:pt idx="34802">
                  <c:v>41629.708333333336</c:v>
                </c:pt>
                <c:pt idx="34803">
                  <c:v>41629.75</c:v>
                </c:pt>
                <c:pt idx="34804">
                  <c:v>41629.791666666664</c:v>
                </c:pt>
                <c:pt idx="34805">
                  <c:v>41629.833333333336</c:v>
                </c:pt>
                <c:pt idx="34806">
                  <c:v>41629.875</c:v>
                </c:pt>
                <c:pt idx="34807">
                  <c:v>41629.916666666664</c:v>
                </c:pt>
                <c:pt idx="34808">
                  <c:v>41629.958333333336</c:v>
                </c:pt>
                <c:pt idx="34809">
                  <c:v>41630</c:v>
                </c:pt>
                <c:pt idx="34810">
                  <c:v>41630.041666666664</c:v>
                </c:pt>
                <c:pt idx="34811">
                  <c:v>41630.083333333336</c:v>
                </c:pt>
                <c:pt idx="34812">
                  <c:v>41630.125</c:v>
                </c:pt>
                <c:pt idx="34813">
                  <c:v>41630.166666666664</c:v>
                </c:pt>
                <c:pt idx="34814">
                  <c:v>41630.208333333336</c:v>
                </c:pt>
                <c:pt idx="34815">
                  <c:v>41630.25</c:v>
                </c:pt>
                <c:pt idx="34816">
                  <c:v>41630.291666666664</c:v>
                </c:pt>
                <c:pt idx="34817">
                  <c:v>41630.333333333336</c:v>
                </c:pt>
                <c:pt idx="34818">
                  <c:v>41630.375</c:v>
                </c:pt>
                <c:pt idx="34819">
                  <c:v>41630.416666666664</c:v>
                </c:pt>
                <c:pt idx="34820">
                  <c:v>41630.458333333336</c:v>
                </c:pt>
                <c:pt idx="34821">
                  <c:v>41630.5</c:v>
                </c:pt>
                <c:pt idx="34822">
                  <c:v>41630.541666666664</c:v>
                </c:pt>
                <c:pt idx="34823">
                  <c:v>41630.583333333336</c:v>
                </c:pt>
                <c:pt idx="34824">
                  <c:v>41630.625</c:v>
                </c:pt>
                <c:pt idx="34825">
                  <c:v>41630.666666666664</c:v>
                </c:pt>
                <c:pt idx="34826">
                  <c:v>41630.708333333336</c:v>
                </c:pt>
                <c:pt idx="34827">
                  <c:v>41630.75</c:v>
                </c:pt>
                <c:pt idx="34828">
                  <c:v>41630.791666666664</c:v>
                </c:pt>
                <c:pt idx="34829">
                  <c:v>41630.833333333336</c:v>
                </c:pt>
                <c:pt idx="34830">
                  <c:v>41630.875</c:v>
                </c:pt>
                <c:pt idx="34831">
                  <c:v>41630.916666666664</c:v>
                </c:pt>
                <c:pt idx="34832">
                  <c:v>41630.958333333336</c:v>
                </c:pt>
                <c:pt idx="34833">
                  <c:v>41631</c:v>
                </c:pt>
                <c:pt idx="34834">
                  <c:v>41631.041666666664</c:v>
                </c:pt>
                <c:pt idx="34835">
                  <c:v>41631.083333333336</c:v>
                </c:pt>
                <c:pt idx="34836">
                  <c:v>41631.125</c:v>
                </c:pt>
                <c:pt idx="34837">
                  <c:v>41631.166666666664</c:v>
                </c:pt>
                <c:pt idx="34838">
                  <c:v>41631.208333333336</c:v>
                </c:pt>
                <c:pt idx="34839">
                  <c:v>41631.25</c:v>
                </c:pt>
                <c:pt idx="34840">
                  <c:v>41631.291666666664</c:v>
                </c:pt>
                <c:pt idx="34841">
                  <c:v>41631.333333333336</c:v>
                </c:pt>
                <c:pt idx="34842">
                  <c:v>41631.375</c:v>
                </c:pt>
                <c:pt idx="34843">
                  <c:v>41631.416666666664</c:v>
                </c:pt>
                <c:pt idx="34844">
                  <c:v>41631.458333333336</c:v>
                </c:pt>
                <c:pt idx="34845">
                  <c:v>41631.5</c:v>
                </c:pt>
                <c:pt idx="34846">
                  <c:v>41631.541666666664</c:v>
                </c:pt>
                <c:pt idx="34847">
                  <c:v>41631.583333333336</c:v>
                </c:pt>
                <c:pt idx="34848">
                  <c:v>41631.625</c:v>
                </c:pt>
                <c:pt idx="34849">
                  <c:v>41631.666666666664</c:v>
                </c:pt>
                <c:pt idx="34850">
                  <c:v>41631.708333333336</c:v>
                </c:pt>
                <c:pt idx="34851">
                  <c:v>41631.75</c:v>
                </c:pt>
                <c:pt idx="34852">
                  <c:v>41631.791666666664</c:v>
                </c:pt>
                <c:pt idx="34853">
                  <c:v>41631.833333333336</c:v>
                </c:pt>
                <c:pt idx="34854">
                  <c:v>41631.875</c:v>
                </c:pt>
                <c:pt idx="34855">
                  <c:v>41631.916666666664</c:v>
                </c:pt>
                <c:pt idx="34856">
                  <c:v>41631.958333333336</c:v>
                </c:pt>
                <c:pt idx="34857">
                  <c:v>41632</c:v>
                </c:pt>
                <c:pt idx="34858">
                  <c:v>41632.041666666664</c:v>
                </c:pt>
                <c:pt idx="34859">
                  <c:v>41632.083333333336</c:v>
                </c:pt>
                <c:pt idx="34860">
                  <c:v>41632.125</c:v>
                </c:pt>
                <c:pt idx="34861">
                  <c:v>41632.166666666664</c:v>
                </c:pt>
                <c:pt idx="34862">
                  <c:v>41632.208333333336</c:v>
                </c:pt>
                <c:pt idx="34863">
                  <c:v>41632.25</c:v>
                </c:pt>
                <c:pt idx="34864">
                  <c:v>41632.291666666664</c:v>
                </c:pt>
                <c:pt idx="34865">
                  <c:v>41632.333333333336</c:v>
                </c:pt>
                <c:pt idx="34866">
                  <c:v>41632.375</c:v>
                </c:pt>
                <c:pt idx="34867">
                  <c:v>41632.416666666664</c:v>
                </c:pt>
                <c:pt idx="34868">
                  <c:v>41632.458333333336</c:v>
                </c:pt>
                <c:pt idx="34869">
                  <c:v>41632.5</c:v>
                </c:pt>
                <c:pt idx="34870">
                  <c:v>41632.541666666664</c:v>
                </c:pt>
                <c:pt idx="34871">
                  <c:v>41632.583333333336</c:v>
                </c:pt>
                <c:pt idx="34872">
                  <c:v>41632.625</c:v>
                </c:pt>
                <c:pt idx="34873">
                  <c:v>41632.666666666664</c:v>
                </c:pt>
                <c:pt idx="34874">
                  <c:v>41632.708333333336</c:v>
                </c:pt>
                <c:pt idx="34875">
                  <c:v>41632.75</c:v>
                </c:pt>
                <c:pt idx="34876">
                  <c:v>41632.791666666664</c:v>
                </c:pt>
                <c:pt idx="34877">
                  <c:v>41632.833333333336</c:v>
                </c:pt>
                <c:pt idx="34878">
                  <c:v>41632.875</c:v>
                </c:pt>
                <c:pt idx="34879">
                  <c:v>41632.916666666664</c:v>
                </c:pt>
                <c:pt idx="34880">
                  <c:v>41632.958333333336</c:v>
                </c:pt>
                <c:pt idx="34881">
                  <c:v>41633</c:v>
                </c:pt>
                <c:pt idx="34882">
                  <c:v>41633.041666666664</c:v>
                </c:pt>
                <c:pt idx="34883">
                  <c:v>41633.083333333336</c:v>
                </c:pt>
                <c:pt idx="34884">
                  <c:v>41633.125</c:v>
                </c:pt>
                <c:pt idx="34885">
                  <c:v>41633.166666666664</c:v>
                </c:pt>
                <c:pt idx="34886">
                  <c:v>41633.208333333336</c:v>
                </c:pt>
                <c:pt idx="34887">
                  <c:v>41633.25</c:v>
                </c:pt>
                <c:pt idx="34888">
                  <c:v>41633.291666666664</c:v>
                </c:pt>
                <c:pt idx="34889">
                  <c:v>41633.333333333336</c:v>
                </c:pt>
                <c:pt idx="34890">
                  <c:v>41633.375</c:v>
                </c:pt>
                <c:pt idx="34891">
                  <c:v>41633.416666666664</c:v>
                </c:pt>
                <c:pt idx="34892">
                  <c:v>41633.458333333336</c:v>
                </c:pt>
                <c:pt idx="34893">
                  <c:v>41633.5</c:v>
                </c:pt>
                <c:pt idx="34894">
                  <c:v>41633.541666666664</c:v>
                </c:pt>
                <c:pt idx="34895">
                  <c:v>41633.583333333336</c:v>
                </c:pt>
                <c:pt idx="34896">
                  <c:v>41633.625</c:v>
                </c:pt>
                <c:pt idx="34897">
                  <c:v>41633.666666666664</c:v>
                </c:pt>
                <c:pt idx="34898">
                  <c:v>41633.708333333336</c:v>
                </c:pt>
                <c:pt idx="34899">
                  <c:v>41633.75</c:v>
                </c:pt>
                <c:pt idx="34900">
                  <c:v>41633.791666666664</c:v>
                </c:pt>
                <c:pt idx="34901">
                  <c:v>41633.833333333336</c:v>
                </c:pt>
                <c:pt idx="34902">
                  <c:v>41633.875</c:v>
                </c:pt>
                <c:pt idx="34903">
                  <c:v>41633.916666666664</c:v>
                </c:pt>
                <c:pt idx="34904">
                  <c:v>41633.958333333336</c:v>
                </c:pt>
                <c:pt idx="34905">
                  <c:v>41634</c:v>
                </c:pt>
                <c:pt idx="34906">
                  <c:v>41634.041666666664</c:v>
                </c:pt>
                <c:pt idx="34907">
                  <c:v>41634.083333333336</c:v>
                </c:pt>
                <c:pt idx="34908">
                  <c:v>41634.125</c:v>
                </c:pt>
                <c:pt idx="34909">
                  <c:v>41634.166666666664</c:v>
                </c:pt>
                <c:pt idx="34910">
                  <c:v>41634.208333333336</c:v>
                </c:pt>
                <c:pt idx="34911">
                  <c:v>41634.25</c:v>
                </c:pt>
                <c:pt idx="34912">
                  <c:v>41634.291666666664</c:v>
                </c:pt>
                <c:pt idx="34913">
                  <c:v>41634.333333333336</c:v>
                </c:pt>
                <c:pt idx="34914">
                  <c:v>41634.375</c:v>
                </c:pt>
                <c:pt idx="34915">
                  <c:v>41634.416666666664</c:v>
                </c:pt>
                <c:pt idx="34916">
                  <c:v>41634.458333333336</c:v>
                </c:pt>
                <c:pt idx="34917">
                  <c:v>41634.5</c:v>
                </c:pt>
                <c:pt idx="34918">
                  <c:v>41634.541666666664</c:v>
                </c:pt>
                <c:pt idx="34919">
                  <c:v>41634.583333333336</c:v>
                </c:pt>
                <c:pt idx="34920">
                  <c:v>41634.625</c:v>
                </c:pt>
                <c:pt idx="34921">
                  <c:v>41634.666666666664</c:v>
                </c:pt>
                <c:pt idx="34922">
                  <c:v>41634.708333333336</c:v>
                </c:pt>
                <c:pt idx="34923">
                  <c:v>41634.75</c:v>
                </c:pt>
                <c:pt idx="34924">
                  <c:v>41634.791666666664</c:v>
                </c:pt>
                <c:pt idx="34925">
                  <c:v>41634.833333333336</c:v>
                </c:pt>
                <c:pt idx="34926">
                  <c:v>41634.875</c:v>
                </c:pt>
                <c:pt idx="34927">
                  <c:v>41634.916666666664</c:v>
                </c:pt>
                <c:pt idx="34928">
                  <c:v>41634.958333333336</c:v>
                </c:pt>
                <c:pt idx="34929">
                  <c:v>41635</c:v>
                </c:pt>
                <c:pt idx="34930">
                  <c:v>41635.041666666664</c:v>
                </c:pt>
                <c:pt idx="34931">
                  <c:v>41635.083333333336</c:v>
                </c:pt>
                <c:pt idx="34932">
                  <c:v>41635.125</c:v>
                </c:pt>
                <c:pt idx="34933">
                  <c:v>41635.166666666664</c:v>
                </c:pt>
                <c:pt idx="34934">
                  <c:v>41635.208333333336</c:v>
                </c:pt>
                <c:pt idx="34935">
                  <c:v>41635.25</c:v>
                </c:pt>
                <c:pt idx="34936">
                  <c:v>41635.291666666664</c:v>
                </c:pt>
                <c:pt idx="34937">
                  <c:v>41635.333333333336</c:v>
                </c:pt>
                <c:pt idx="34938">
                  <c:v>41635.375</c:v>
                </c:pt>
                <c:pt idx="34939">
                  <c:v>41635.416666666664</c:v>
                </c:pt>
                <c:pt idx="34940">
                  <c:v>41635.458333333336</c:v>
                </c:pt>
                <c:pt idx="34941">
                  <c:v>41635.5</c:v>
                </c:pt>
                <c:pt idx="34942">
                  <c:v>41635.541666666664</c:v>
                </c:pt>
                <c:pt idx="34943">
                  <c:v>41635.583333333336</c:v>
                </c:pt>
                <c:pt idx="34944">
                  <c:v>41635.625</c:v>
                </c:pt>
                <c:pt idx="34945">
                  <c:v>41635.666666666664</c:v>
                </c:pt>
                <c:pt idx="34946">
                  <c:v>41635.708333333336</c:v>
                </c:pt>
                <c:pt idx="34947">
                  <c:v>41635.75</c:v>
                </c:pt>
                <c:pt idx="34948">
                  <c:v>41635.791666666664</c:v>
                </c:pt>
                <c:pt idx="34949">
                  <c:v>41635.833333333336</c:v>
                </c:pt>
                <c:pt idx="34950">
                  <c:v>41635.875</c:v>
                </c:pt>
                <c:pt idx="34951">
                  <c:v>41635.916666666664</c:v>
                </c:pt>
                <c:pt idx="34952">
                  <c:v>41635.958333333336</c:v>
                </c:pt>
                <c:pt idx="34953">
                  <c:v>41636</c:v>
                </c:pt>
                <c:pt idx="34954">
                  <c:v>41636.041666666664</c:v>
                </c:pt>
                <c:pt idx="34955">
                  <c:v>41636.083333333336</c:v>
                </c:pt>
                <c:pt idx="34956">
                  <c:v>41636.125</c:v>
                </c:pt>
                <c:pt idx="34957">
                  <c:v>41636.166666666664</c:v>
                </c:pt>
                <c:pt idx="34958">
                  <c:v>41636.208333333336</c:v>
                </c:pt>
                <c:pt idx="34959">
                  <c:v>41636.25</c:v>
                </c:pt>
                <c:pt idx="34960">
                  <c:v>41636.291666666664</c:v>
                </c:pt>
                <c:pt idx="34961">
                  <c:v>41636.333333333336</c:v>
                </c:pt>
                <c:pt idx="34962">
                  <c:v>41636.375</c:v>
                </c:pt>
                <c:pt idx="34963">
                  <c:v>41636.416666666664</c:v>
                </c:pt>
                <c:pt idx="34964">
                  <c:v>41636.458333333336</c:v>
                </c:pt>
                <c:pt idx="34965">
                  <c:v>41636.5</c:v>
                </c:pt>
                <c:pt idx="34966">
                  <c:v>41636.541666666664</c:v>
                </c:pt>
                <c:pt idx="34967">
                  <c:v>41636.583333333336</c:v>
                </c:pt>
                <c:pt idx="34968">
                  <c:v>41636.625</c:v>
                </c:pt>
                <c:pt idx="34969">
                  <c:v>41636.666666666664</c:v>
                </c:pt>
                <c:pt idx="34970">
                  <c:v>41636.708333333336</c:v>
                </c:pt>
                <c:pt idx="34971">
                  <c:v>41636.75</c:v>
                </c:pt>
                <c:pt idx="34972">
                  <c:v>41636.791666666664</c:v>
                </c:pt>
                <c:pt idx="34973">
                  <c:v>41636.833333333336</c:v>
                </c:pt>
                <c:pt idx="34974">
                  <c:v>41636.875</c:v>
                </c:pt>
                <c:pt idx="34975">
                  <c:v>41636.916666666664</c:v>
                </c:pt>
                <c:pt idx="34976">
                  <c:v>41636.958333333336</c:v>
                </c:pt>
                <c:pt idx="34977">
                  <c:v>41637</c:v>
                </c:pt>
                <c:pt idx="34978">
                  <c:v>41637.041666666664</c:v>
                </c:pt>
                <c:pt idx="34979">
                  <c:v>41637.083333333336</c:v>
                </c:pt>
                <c:pt idx="34980">
                  <c:v>41637.125</c:v>
                </c:pt>
                <c:pt idx="34981">
                  <c:v>41637.166666666664</c:v>
                </c:pt>
                <c:pt idx="34982">
                  <c:v>41637.208333333336</c:v>
                </c:pt>
                <c:pt idx="34983">
                  <c:v>41637.25</c:v>
                </c:pt>
                <c:pt idx="34984">
                  <c:v>41637.291666666664</c:v>
                </c:pt>
                <c:pt idx="34985">
                  <c:v>41637.333333333336</c:v>
                </c:pt>
                <c:pt idx="34986">
                  <c:v>41637.375</c:v>
                </c:pt>
                <c:pt idx="34987">
                  <c:v>41637.416666666664</c:v>
                </c:pt>
                <c:pt idx="34988">
                  <c:v>41637.458333333336</c:v>
                </c:pt>
                <c:pt idx="34989">
                  <c:v>41637.5</c:v>
                </c:pt>
                <c:pt idx="34990">
                  <c:v>41637.541666666664</c:v>
                </c:pt>
                <c:pt idx="34991">
                  <c:v>41637.583333333336</c:v>
                </c:pt>
                <c:pt idx="34992">
                  <c:v>41637.625</c:v>
                </c:pt>
                <c:pt idx="34993">
                  <c:v>41637.666666666664</c:v>
                </c:pt>
                <c:pt idx="34994">
                  <c:v>41637.708333333336</c:v>
                </c:pt>
                <c:pt idx="34995">
                  <c:v>41637.75</c:v>
                </c:pt>
                <c:pt idx="34996">
                  <c:v>41637.791666666664</c:v>
                </c:pt>
                <c:pt idx="34997">
                  <c:v>41637.833333333336</c:v>
                </c:pt>
                <c:pt idx="34998">
                  <c:v>41637.875</c:v>
                </c:pt>
                <c:pt idx="34999">
                  <c:v>41637.916666666664</c:v>
                </c:pt>
                <c:pt idx="35000">
                  <c:v>41637.958333333336</c:v>
                </c:pt>
                <c:pt idx="35001">
                  <c:v>41638</c:v>
                </c:pt>
                <c:pt idx="35002">
                  <c:v>41638.041666666664</c:v>
                </c:pt>
                <c:pt idx="35003">
                  <c:v>41638.083333333336</c:v>
                </c:pt>
                <c:pt idx="35004">
                  <c:v>41638.125</c:v>
                </c:pt>
                <c:pt idx="35005">
                  <c:v>41638.166666666664</c:v>
                </c:pt>
                <c:pt idx="35006">
                  <c:v>41638.208333333336</c:v>
                </c:pt>
                <c:pt idx="35007">
                  <c:v>41638.25</c:v>
                </c:pt>
                <c:pt idx="35008">
                  <c:v>41638.291666666664</c:v>
                </c:pt>
                <c:pt idx="35009">
                  <c:v>41638.333333333336</c:v>
                </c:pt>
                <c:pt idx="35010">
                  <c:v>41638.375</c:v>
                </c:pt>
                <c:pt idx="35011">
                  <c:v>41638.416666666664</c:v>
                </c:pt>
                <c:pt idx="35012">
                  <c:v>41638.458333333336</c:v>
                </c:pt>
                <c:pt idx="35013">
                  <c:v>41638.5</c:v>
                </c:pt>
                <c:pt idx="35014">
                  <c:v>41638.541666666664</c:v>
                </c:pt>
                <c:pt idx="35015">
                  <c:v>41638.583333333336</c:v>
                </c:pt>
                <c:pt idx="35016">
                  <c:v>41638.625</c:v>
                </c:pt>
                <c:pt idx="35017">
                  <c:v>41638.666666666664</c:v>
                </c:pt>
                <c:pt idx="35018">
                  <c:v>41638.708333333336</c:v>
                </c:pt>
                <c:pt idx="35019">
                  <c:v>41638.75</c:v>
                </c:pt>
                <c:pt idx="35020">
                  <c:v>41638.791666666664</c:v>
                </c:pt>
                <c:pt idx="35021">
                  <c:v>41638.833333333336</c:v>
                </c:pt>
                <c:pt idx="35022">
                  <c:v>41638.875</c:v>
                </c:pt>
                <c:pt idx="35023">
                  <c:v>41638.916666666664</c:v>
                </c:pt>
                <c:pt idx="35024">
                  <c:v>41638.958333333336</c:v>
                </c:pt>
                <c:pt idx="35025">
                  <c:v>41639</c:v>
                </c:pt>
                <c:pt idx="35026">
                  <c:v>41639.041666666664</c:v>
                </c:pt>
                <c:pt idx="35027">
                  <c:v>41639.083333333336</c:v>
                </c:pt>
                <c:pt idx="35028">
                  <c:v>41639.125</c:v>
                </c:pt>
                <c:pt idx="35029">
                  <c:v>41639.166666666664</c:v>
                </c:pt>
                <c:pt idx="35030">
                  <c:v>41639.208333333336</c:v>
                </c:pt>
                <c:pt idx="35031">
                  <c:v>41639.25</c:v>
                </c:pt>
                <c:pt idx="35032">
                  <c:v>41639.291666666664</c:v>
                </c:pt>
                <c:pt idx="35033">
                  <c:v>41639.333333333336</c:v>
                </c:pt>
                <c:pt idx="35034">
                  <c:v>41639.375</c:v>
                </c:pt>
                <c:pt idx="35035">
                  <c:v>41639.416666666664</c:v>
                </c:pt>
                <c:pt idx="35036">
                  <c:v>41639.458333333336</c:v>
                </c:pt>
                <c:pt idx="35037">
                  <c:v>41639.5</c:v>
                </c:pt>
                <c:pt idx="35038">
                  <c:v>41639.541666666664</c:v>
                </c:pt>
                <c:pt idx="35039">
                  <c:v>41639.583333333336</c:v>
                </c:pt>
                <c:pt idx="35040">
                  <c:v>41639.625</c:v>
                </c:pt>
                <c:pt idx="35041">
                  <c:v>41639.666666666664</c:v>
                </c:pt>
                <c:pt idx="35042">
                  <c:v>41639.708333333336</c:v>
                </c:pt>
                <c:pt idx="35043">
                  <c:v>41639.75</c:v>
                </c:pt>
                <c:pt idx="35044">
                  <c:v>41639.791666666664</c:v>
                </c:pt>
                <c:pt idx="35045">
                  <c:v>41639.833333333336</c:v>
                </c:pt>
                <c:pt idx="35046">
                  <c:v>41639.875</c:v>
                </c:pt>
                <c:pt idx="35047">
                  <c:v>41639.916666666664</c:v>
                </c:pt>
                <c:pt idx="35048">
                  <c:v>41639.958333333336</c:v>
                </c:pt>
                <c:pt idx="35049">
                  <c:v>41640</c:v>
                </c:pt>
                <c:pt idx="35050">
                  <c:v>41640.041666666664</c:v>
                </c:pt>
                <c:pt idx="35051">
                  <c:v>41640.083333333336</c:v>
                </c:pt>
                <c:pt idx="35052">
                  <c:v>41640.125</c:v>
                </c:pt>
                <c:pt idx="35053">
                  <c:v>41640.166666666664</c:v>
                </c:pt>
                <c:pt idx="35054">
                  <c:v>41640.208333333336</c:v>
                </c:pt>
                <c:pt idx="35055">
                  <c:v>41640.25</c:v>
                </c:pt>
                <c:pt idx="35056">
                  <c:v>41640.291666666664</c:v>
                </c:pt>
                <c:pt idx="35057">
                  <c:v>41640.333333333336</c:v>
                </c:pt>
                <c:pt idx="35058">
                  <c:v>41640.375</c:v>
                </c:pt>
                <c:pt idx="35059">
                  <c:v>41640.416666666664</c:v>
                </c:pt>
                <c:pt idx="35060">
                  <c:v>41640.458333333336</c:v>
                </c:pt>
                <c:pt idx="35061">
                  <c:v>41640.5</c:v>
                </c:pt>
                <c:pt idx="35062">
                  <c:v>41640.541666666664</c:v>
                </c:pt>
                <c:pt idx="35063">
                  <c:v>41640.583333333336</c:v>
                </c:pt>
                <c:pt idx="35064">
                  <c:v>41640.625</c:v>
                </c:pt>
                <c:pt idx="35065">
                  <c:v>41640.666666666664</c:v>
                </c:pt>
                <c:pt idx="35066">
                  <c:v>41640.708333333336</c:v>
                </c:pt>
                <c:pt idx="35067">
                  <c:v>41640.75</c:v>
                </c:pt>
                <c:pt idx="35068">
                  <c:v>41640.791666666664</c:v>
                </c:pt>
                <c:pt idx="35069">
                  <c:v>41640.833333333336</c:v>
                </c:pt>
                <c:pt idx="35070">
                  <c:v>41640.875</c:v>
                </c:pt>
                <c:pt idx="35071">
                  <c:v>41640.916666666664</c:v>
                </c:pt>
                <c:pt idx="35072">
                  <c:v>41640.958333333336</c:v>
                </c:pt>
                <c:pt idx="35073">
                  <c:v>41641</c:v>
                </c:pt>
                <c:pt idx="35074">
                  <c:v>41641.041666666664</c:v>
                </c:pt>
                <c:pt idx="35075">
                  <c:v>41641.083333333336</c:v>
                </c:pt>
                <c:pt idx="35076">
                  <c:v>41641.125</c:v>
                </c:pt>
                <c:pt idx="35077">
                  <c:v>41641.166666666664</c:v>
                </c:pt>
                <c:pt idx="35078">
                  <c:v>41641.208333333336</c:v>
                </c:pt>
                <c:pt idx="35079">
                  <c:v>41641.25</c:v>
                </c:pt>
                <c:pt idx="35080">
                  <c:v>41641.291666666664</c:v>
                </c:pt>
                <c:pt idx="35081">
                  <c:v>41641.333333333336</c:v>
                </c:pt>
                <c:pt idx="35082">
                  <c:v>41641.375</c:v>
                </c:pt>
                <c:pt idx="35083">
                  <c:v>41641.416666666664</c:v>
                </c:pt>
                <c:pt idx="35084">
                  <c:v>41641.458333333336</c:v>
                </c:pt>
                <c:pt idx="35085">
                  <c:v>41641.5</c:v>
                </c:pt>
                <c:pt idx="35086">
                  <c:v>41641.541666666664</c:v>
                </c:pt>
                <c:pt idx="35087">
                  <c:v>41641.583333333336</c:v>
                </c:pt>
                <c:pt idx="35088">
                  <c:v>41641.625</c:v>
                </c:pt>
                <c:pt idx="35089">
                  <c:v>41641.666666666664</c:v>
                </c:pt>
                <c:pt idx="35090">
                  <c:v>41641.708333333336</c:v>
                </c:pt>
                <c:pt idx="35091">
                  <c:v>41641.75</c:v>
                </c:pt>
                <c:pt idx="35092">
                  <c:v>41641.791666666664</c:v>
                </c:pt>
                <c:pt idx="35093">
                  <c:v>41641.833333333336</c:v>
                </c:pt>
                <c:pt idx="35094">
                  <c:v>41641.875</c:v>
                </c:pt>
                <c:pt idx="35095">
                  <c:v>41641.916666666664</c:v>
                </c:pt>
                <c:pt idx="35096">
                  <c:v>41641.958333333336</c:v>
                </c:pt>
                <c:pt idx="35097">
                  <c:v>41642</c:v>
                </c:pt>
                <c:pt idx="35098">
                  <c:v>41642.041666666664</c:v>
                </c:pt>
                <c:pt idx="35099">
                  <c:v>41642.083333333336</c:v>
                </c:pt>
                <c:pt idx="35100">
                  <c:v>41642.125</c:v>
                </c:pt>
                <c:pt idx="35101">
                  <c:v>41642.166666666664</c:v>
                </c:pt>
                <c:pt idx="35102">
                  <c:v>41642.208333333336</c:v>
                </c:pt>
                <c:pt idx="35103">
                  <c:v>41642.25</c:v>
                </c:pt>
                <c:pt idx="35104">
                  <c:v>41642.291666666664</c:v>
                </c:pt>
                <c:pt idx="35105">
                  <c:v>41642.333333333336</c:v>
                </c:pt>
                <c:pt idx="35106">
                  <c:v>41642.375</c:v>
                </c:pt>
                <c:pt idx="35107">
                  <c:v>41642.416666666664</c:v>
                </c:pt>
                <c:pt idx="35108">
                  <c:v>41642.458333333336</c:v>
                </c:pt>
                <c:pt idx="35109">
                  <c:v>41642.5</c:v>
                </c:pt>
                <c:pt idx="35110">
                  <c:v>41642.541666666664</c:v>
                </c:pt>
                <c:pt idx="35111">
                  <c:v>41642.583333333336</c:v>
                </c:pt>
                <c:pt idx="35112">
                  <c:v>41642.625</c:v>
                </c:pt>
                <c:pt idx="35113">
                  <c:v>41642.666666666664</c:v>
                </c:pt>
                <c:pt idx="35114">
                  <c:v>41642.708333333336</c:v>
                </c:pt>
                <c:pt idx="35115">
                  <c:v>41642.75</c:v>
                </c:pt>
                <c:pt idx="35116">
                  <c:v>41642.791666666664</c:v>
                </c:pt>
                <c:pt idx="35117">
                  <c:v>41642.833333333336</c:v>
                </c:pt>
                <c:pt idx="35118">
                  <c:v>41642.875</c:v>
                </c:pt>
                <c:pt idx="35119">
                  <c:v>41642.916666666664</c:v>
                </c:pt>
                <c:pt idx="35120">
                  <c:v>41642.958333333336</c:v>
                </c:pt>
                <c:pt idx="35121">
                  <c:v>41643</c:v>
                </c:pt>
                <c:pt idx="35122">
                  <c:v>41643.041666666664</c:v>
                </c:pt>
                <c:pt idx="35123">
                  <c:v>41643.083333333336</c:v>
                </c:pt>
                <c:pt idx="35124">
                  <c:v>41643.125</c:v>
                </c:pt>
                <c:pt idx="35125">
                  <c:v>41643.166666666664</c:v>
                </c:pt>
                <c:pt idx="35126">
                  <c:v>41643.208333333336</c:v>
                </c:pt>
                <c:pt idx="35127">
                  <c:v>41643.25</c:v>
                </c:pt>
                <c:pt idx="35128">
                  <c:v>41643.291666666664</c:v>
                </c:pt>
                <c:pt idx="35129">
                  <c:v>41643.333333333336</c:v>
                </c:pt>
                <c:pt idx="35130">
                  <c:v>41643.375</c:v>
                </c:pt>
                <c:pt idx="35131">
                  <c:v>41643.416666666664</c:v>
                </c:pt>
                <c:pt idx="35132">
                  <c:v>41643.458333333336</c:v>
                </c:pt>
                <c:pt idx="35133">
                  <c:v>41643.5</c:v>
                </c:pt>
                <c:pt idx="35134">
                  <c:v>41643.541666666664</c:v>
                </c:pt>
                <c:pt idx="35135">
                  <c:v>41643.583333333336</c:v>
                </c:pt>
                <c:pt idx="35136">
                  <c:v>41643.625</c:v>
                </c:pt>
                <c:pt idx="35137">
                  <c:v>41643.666666666664</c:v>
                </c:pt>
                <c:pt idx="35138">
                  <c:v>41643.708333333336</c:v>
                </c:pt>
                <c:pt idx="35139">
                  <c:v>41643.75</c:v>
                </c:pt>
                <c:pt idx="35140">
                  <c:v>41643.791666666664</c:v>
                </c:pt>
                <c:pt idx="35141">
                  <c:v>41643.833333333336</c:v>
                </c:pt>
                <c:pt idx="35142">
                  <c:v>41643.875</c:v>
                </c:pt>
                <c:pt idx="35143">
                  <c:v>41643.916666666664</c:v>
                </c:pt>
                <c:pt idx="35144">
                  <c:v>41643.958333333336</c:v>
                </c:pt>
                <c:pt idx="35145">
                  <c:v>41644</c:v>
                </c:pt>
                <c:pt idx="35146">
                  <c:v>41644.041666666664</c:v>
                </c:pt>
                <c:pt idx="35147">
                  <c:v>41644.083333333336</c:v>
                </c:pt>
                <c:pt idx="35148">
                  <c:v>41644.125</c:v>
                </c:pt>
                <c:pt idx="35149">
                  <c:v>41644.166666666664</c:v>
                </c:pt>
                <c:pt idx="35150">
                  <c:v>41644.208333333336</c:v>
                </c:pt>
                <c:pt idx="35151">
                  <c:v>41644.25</c:v>
                </c:pt>
                <c:pt idx="35152">
                  <c:v>41644.291666666664</c:v>
                </c:pt>
                <c:pt idx="35153">
                  <c:v>41644.333333333336</c:v>
                </c:pt>
                <c:pt idx="35154">
                  <c:v>41644.375</c:v>
                </c:pt>
                <c:pt idx="35155">
                  <c:v>41644.416666666664</c:v>
                </c:pt>
                <c:pt idx="35156">
                  <c:v>41644.458333333336</c:v>
                </c:pt>
                <c:pt idx="35157">
                  <c:v>41644.5</c:v>
                </c:pt>
                <c:pt idx="35158">
                  <c:v>41644.541666666664</c:v>
                </c:pt>
                <c:pt idx="35159">
                  <c:v>41644.583333333336</c:v>
                </c:pt>
                <c:pt idx="35160">
                  <c:v>41644.625</c:v>
                </c:pt>
                <c:pt idx="35161">
                  <c:v>41644.666666666664</c:v>
                </c:pt>
                <c:pt idx="35162">
                  <c:v>41644.708333333336</c:v>
                </c:pt>
                <c:pt idx="35163">
                  <c:v>41644.75</c:v>
                </c:pt>
                <c:pt idx="35164">
                  <c:v>41644.791666666664</c:v>
                </c:pt>
                <c:pt idx="35165">
                  <c:v>41644.833333333336</c:v>
                </c:pt>
                <c:pt idx="35166">
                  <c:v>41644.875</c:v>
                </c:pt>
                <c:pt idx="35167">
                  <c:v>41644.916666666664</c:v>
                </c:pt>
                <c:pt idx="35168">
                  <c:v>41644.958333333336</c:v>
                </c:pt>
                <c:pt idx="35169">
                  <c:v>41645</c:v>
                </c:pt>
                <c:pt idx="35170">
                  <c:v>41645.041666666664</c:v>
                </c:pt>
                <c:pt idx="35171">
                  <c:v>41645.083333333336</c:v>
                </c:pt>
                <c:pt idx="35172">
                  <c:v>41645.125</c:v>
                </c:pt>
                <c:pt idx="35173">
                  <c:v>41645.166666666664</c:v>
                </c:pt>
                <c:pt idx="35174">
                  <c:v>41645.208333333336</c:v>
                </c:pt>
                <c:pt idx="35175">
                  <c:v>41645.25</c:v>
                </c:pt>
                <c:pt idx="35176">
                  <c:v>41645.291666666664</c:v>
                </c:pt>
                <c:pt idx="35177">
                  <c:v>41645.333333333336</c:v>
                </c:pt>
                <c:pt idx="35178">
                  <c:v>41645.375</c:v>
                </c:pt>
                <c:pt idx="35179">
                  <c:v>41645.416666666664</c:v>
                </c:pt>
                <c:pt idx="35180">
                  <c:v>41645.458333333336</c:v>
                </c:pt>
                <c:pt idx="35181">
                  <c:v>41645.5</c:v>
                </c:pt>
                <c:pt idx="35182">
                  <c:v>41645.541666666664</c:v>
                </c:pt>
                <c:pt idx="35183">
                  <c:v>41645.583333333336</c:v>
                </c:pt>
                <c:pt idx="35184">
                  <c:v>41645.625</c:v>
                </c:pt>
                <c:pt idx="35185">
                  <c:v>41645.666666666664</c:v>
                </c:pt>
                <c:pt idx="35186">
                  <c:v>41645.708333333336</c:v>
                </c:pt>
                <c:pt idx="35187">
                  <c:v>41645.75</c:v>
                </c:pt>
                <c:pt idx="35188">
                  <c:v>41645.791666666664</c:v>
                </c:pt>
                <c:pt idx="35189">
                  <c:v>41645.833333333336</c:v>
                </c:pt>
                <c:pt idx="35190">
                  <c:v>41645.875</c:v>
                </c:pt>
                <c:pt idx="35191">
                  <c:v>41645.916666666664</c:v>
                </c:pt>
                <c:pt idx="35192">
                  <c:v>41645.958333333336</c:v>
                </c:pt>
                <c:pt idx="35193">
                  <c:v>41646</c:v>
                </c:pt>
                <c:pt idx="35194">
                  <c:v>41646.041666666664</c:v>
                </c:pt>
                <c:pt idx="35195">
                  <c:v>41646.083333333336</c:v>
                </c:pt>
                <c:pt idx="35196">
                  <c:v>41646.125</c:v>
                </c:pt>
                <c:pt idx="35197">
                  <c:v>41646.166666666664</c:v>
                </c:pt>
                <c:pt idx="35198">
                  <c:v>41646.208333333336</c:v>
                </c:pt>
                <c:pt idx="35199">
                  <c:v>41646.25</c:v>
                </c:pt>
                <c:pt idx="35200">
                  <c:v>41646.291666666664</c:v>
                </c:pt>
                <c:pt idx="35201">
                  <c:v>41646.333333333336</c:v>
                </c:pt>
                <c:pt idx="35202">
                  <c:v>41646.375</c:v>
                </c:pt>
                <c:pt idx="35203">
                  <c:v>41646.416666666664</c:v>
                </c:pt>
                <c:pt idx="35204">
                  <c:v>41646.458333333336</c:v>
                </c:pt>
                <c:pt idx="35205">
                  <c:v>41646.5</c:v>
                </c:pt>
                <c:pt idx="35206">
                  <c:v>41646.541666666664</c:v>
                </c:pt>
                <c:pt idx="35207">
                  <c:v>41646.583333333336</c:v>
                </c:pt>
                <c:pt idx="35208">
                  <c:v>41646.625</c:v>
                </c:pt>
                <c:pt idx="35209">
                  <c:v>41646.666666666664</c:v>
                </c:pt>
                <c:pt idx="35210">
                  <c:v>41646.708333333336</c:v>
                </c:pt>
                <c:pt idx="35211">
                  <c:v>41646.75</c:v>
                </c:pt>
                <c:pt idx="35212">
                  <c:v>41646.791666666664</c:v>
                </c:pt>
                <c:pt idx="35213">
                  <c:v>41646.833333333336</c:v>
                </c:pt>
                <c:pt idx="35214">
                  <c:v>41646.875</c:v>
                </c:pt>
                <c:pt idx="35215">
                  <c:v>41646.916666666664</c:v>
                </c:pt>
                <c:pt idx="35216">
                  <c:v>41646.958333333336</c:v>
                </c:pt>
                <c:pt idx="35217">
                  <c:v>41647</c:v>
                </c:pt>
                <c:pt idx="35218">
                  <c:v>41647.041666666664</c:v>
                </c:pt>
                <c:pt idx="35219">
                  <c:v>41647.083333333336</c:v>
                </c:pt>
                <c:pt idx="35220">
                  <c:v>41647.125</c:v>
                </c:pt>
                <c:pt idx="35221">
                  <c:v>41647.166666666664</c:v>
                </c:pt>
                <c:pt idx="35222">
                  <c:v>41647.208333333336</c:v>
                </c:pt>
                <c:pt idx="35223">
                  <c:v>41647.25</c:v>
                </c:pt>
                <c:pt idx="35224">
                  <c:v>41647.291666666664</c:v>
                </c:pt>
                <c:pt idx="35225">
                  <c:v>41647.333333333336</c:v>
                </c:pt>
                <c:pt idx="35226">
                  <c:v>41647.375</c:v>
                </c:pt>
                <c:pt idx="35227">
                  <c:v>41647.416666666664</c:v>
                </c:pt>
                <c:pt idx="35228">
                  <c:v>41647.458333333336</c:v>
                </c:pt>
                <c:pt idx="35229">
                  <c:v>41647.5</c:v>
                </c:pt>
                <c:pt idx="35230">
                  <c:v>41647.541666666664</c:v>
                </c:pt>
                <c:pt idx="35231">
                  <c:v>41647.583333333336</c:v>
                </c:pt>
                <c:pt idx="35232">
                  <c:v>41647.625</c:v>
                </c:pt>
                <c:pt idx="35233">
                  <c:v>41647.666666666664</c:v>
                </c:pt>
                <c:pt idx="35234">
                  <c:v>41647.708333333336</c:v>
                </c:pt>
                <c:pt idx="35235">
                  <c:v>41647.75</c:v>
                </c:pt>
                <c:pt idx="35236">
                  <c:v>41647.791666666664</c:v>
                </c:pt>
                <c:pt idx="35237">
                  <c:v>41647.833333333336</c:v>
                </c:pt>
                <c:pt idx="35238">
                  <c:v>41647.875</c:v>
                </c:pt>
                <c:pt idx="35239">
                  <c:v>41647.916666666664</c:v>
                </c:pt>
                <c:pt idx="35240">
                  <c:v>41647.958333333336</c:v>
                </c:pt>
                <c:pt idx="35241">
                  <c:v>41648</c:v>
                </c:pt>
                <c:pt idx="35242">
                  <c:v>41648.041666666664</c:v>
                </c:pt>
                <c:pt idx="35243">
                  <c:v>41648.083333333336</c:v>
                </c:pt>
                <c:pt idx="35244">
                  <c:v>41648.125</c:v>
                </c:pt>
                <c:pt idx="35245">
                  <c:v>41648.166666666664</c:v>
                </c:pt>
                <c:pt idx="35246">
                  <c:v>41648.208333333336</c:v>
                </c:pt>
                <c:pt idx="35247">
                  <c:v>41648.25</c:v>
                </c:pt>
                <c:pt idx="35248">
                  <c:v>41648.291666666664</c:v>
                </c:pt>
                <c:pt idx="35249">
                  <c:v>41648.333333333336</c:v>
                </c:pt>
                <c:pt idx="35250">
                  <c:v>41648.375</c:v>
                </c:pt>
                <c:pt idx="35251">
                  <c:v>41648.416666666664</c:v>
                </c:pt>
                <c:pt idx="35252">
                  <c:v>41648.458333333336</c:v>
                </c:pt>
                <c:pt idx="35253">
                  <c:v>41648.5</c:v>
                </c:pt>
                <c:pt idx="35254">
                  <c:v>41648.541666666664</c:v>
                </c:pt>
                <c:pt idx="35255">
                  <c:v>41648.583333333336</c:v>
                </c:pt>
                <c:pt idx="35256">
                  <c:v>41648.625</c:v>
                </c:pt>
                <c:pt idx="35257">
                  <c:v>41648.666666666664</c:v>
                </c:pt>
                <c:pt idx="35258">
                  <c:v>41648.708333333336</c:v>
                </c:pt>
                <c:pt idx="35259">
                  <c:v>41648.75</c:v>
                </c:pt>
                <c:pt idx="35260">
                  <c:v>41648.791666666664</c:v>
                </c:pt>
                <c:pt idx="35261">
                  <c:v>41648.833333333336</c:v>
                </c:pt>
                <c:pt idx="35262">
                  <c:v>41648.875</c:v>
                </c:pt>
                <c:pt idx="35263">
                  <c:v>41648.916666666664</c:v>
                </c:pt>
                <c:pt idx="35264">
                  <c:v>41648.958333333336</c:v>
                </c:pt>
                <c:pt idx="35265">
                  <c:v>41649</c:v>
                </c:pt>
                <c:pt idx="35266">
                  <c:v>41649.041666666664</c:v>
                </c:pt>
                <c:pt idx="35267">
                  <c:v>41649.083333333336</c:v>
                </c:pt>
                <c:pt idx="35268">
                  <c:v>41649.125</c:v>
                </c:pt>
                <c:pt idx="35269">
                  <c:v>41649.166666666664</c:v>
                </c:pt>
                <c:pt idx="35270">
                  <c:v>41649.208333333336</c:v>
                </c:pt>
                <c:pt idx="35271">
                  <c:v>41649.25</c:v>
                </c:pt>
                <c:pt idx="35272">
                  <c:v>41649.291666666664</c:v>
                </c:pt>
                <c:pt idx="35273">
                  <c:v>41649.333333333336</c:v>
                </c:pt>
                <c:pt idx="35274">
                  <c:v>41649.375</c:v>
                </c:pt>
                <c:pt idx="35275">
                  <c:v>41649.416666666664</c:v>
                </c:pt>
                <c:pt idx="35276">
                  <c:v>41649.458333333336</c:v>
                </c:pt>
                <c:pt idx="35277">
                  <c:v>41649.5</c:v>
                </c:pt>
                <c:pt idx="35278">
                  <c:v>41649.541666666664</c:v>
                </c:pt>
                <c:pt idx="35279">
                  <c:v>41649.583333333336</c:v>
                </c:pt>
                <c:pt idx="35280">
                  <c:v>41649.625</c:v>
                </c:pt>
                <c:pt idx="35281">
                  <c:v>41649.666666666664</c:v>
                </c:pt>
                <c:pt idx="35282">
                  <c:v>41649.708333333336</c:v>
                </c:pt>
                <c:pt idx="35283">
                  <c:v>41649.75</c:v>
                </c:pt>
                <c:pt idx="35284">
                  <c:v>41649.791666666664</c:v>
                </c:pt>
                <c:pt idx="35285">
                  <c:v>41649.833333333336</c:v>
                </c:pt>
                <c:pt idx="35286">
                  <c:v>41649.875</c:v>
                </c:pt>
                <c:pt idx="35287">
                  <c:v>41649.916666666664</c:v>
                </c:pt>
                <c:pt idx="35288">
                  <c:v>41649.958333333336</c:v>
                </c:pt>
                <c:pt idx="35289">
                  <c:v>41650</c:v>
                </c:pt>
                <c:pt idx="35290">
                  <c:v>41650.041666666664</c:v>
                </c:pt>
                <c:pt idx="35291">
                  <c:v>41650.083333333336</c:v>
                </c:pt>
                <c:pt idx="35292">
                  <c:v>41650.125</c:v>
                </c:pt>
                <c:pt idx="35293">
                  <c:v>41650.166666666664</c:v>
                </c:pt>
                <c:pt idx="35294">
                  <c:v>41650.208333333336</c:v>
                </c:pt>
                <c:pt idx="35295">
                  <c:v>41650.25</c:v>
                </c:pt>
                <c:pt idx="35296">
                  <c:v>41650.291666666664</c:v>
                </c:pt>
                <c:pt idx="35297">
                  <c:v>41650.333333333336</c:v>
                </c:pt>
                <c:pt idx="35298">
                  <c:v>41650.375</c:v>
                </c:pt>
                <c:pt idx="35299">
                  <c:v>41650.416666666664</c:v>
                </c:pt>
                <c:pt idx="35300">
                  <c:v>41650.458333333336</c:v>
                </c:pt>
                <c:pt idx="35301">
                  <c:v>41650.5</c:v>
                </c:pt>
                <c:pt idx="35302">
                  <c:v>41650.541666666664</c:v>
                </c:pt>
                <c:pt idx="35303">
                  <c:v>41650.583333333336</c:v>
                </c:pt>
                <c:pt idx="35304">
                  <c:v>41650.625</c:v>
                </c:pt>
                <c:pt idx="35305">
                  <c:v>41650.666666666664</c:v>
                </c:pt>
                <c:pt idx="35306">
                  <c:v>41650.708333333336</c:v>
                </c:pt>
                <c:pt idx="35307">
                  <c:v>41650.75</c:v>
                </c:pt>
                <c:pt idx="35308">
                  <c:v>41650.791666666664</c:v>
                </c:pt>
                <c:pt idx="35309">
                  <c:v>41650.833333333336</c:v>
                </c:pt>
                <c:pt idx="35310">
                  <c:v>41650.875</c:v>
                </c:pt>
                <c:pt idx="35311">
                  <c:v>41650.916666666664</c:v>
                </c:pt>
                <c:pt idx="35312">
                  <c:v>41650.958333333336</c:v>
                </c:pt>
                <c:pt idx="35313">
                  <c:v>41651</c:v>
                </c:pt>
                <c:pt idx="35314">
                  <c:v>41651.041666666664</c:v>
                </c:pt>
                <c:pt idx="35315">
                  <c:v>41651.083333333336</c:v>
                </c:pt>
                <c:pt idx="35316">
                  <c:v>41651.125</c:v>
                </c:pt>
                <c:pt idx="35317">
                  <c:v>41651.166666666664</c:v>
                </c:pt>
                <c:pt idx="35318">
                  <c:v>41651.208333333336</c:v>
                </c:pt>
                <c:pt idx="35319">
                  <c:v>41651.25</c:v>
                </c:pt>
                <c:pt idx="35320">
                  <c:v>41651.291666666664</c:v>
                </c:pt>
                <c:pt idx="35321">
                  <c:v>41651.333333333336</c:v>
                </c:pt>
                <c:pt idx="35322">
                  <c:v>41651.375</c:v>
                </c:pt>
                <c:pt idx="35323">
                  <c:v>41651.416666666664</c:v>
                </c:pt>
                <c:pt idx="35324">
                  <c:v>41651.458333333336</c:v>
                </c:pt>
                <c:pt idx="35325">
                  <c:v>41651.5</c:v>
                </c:pt>
                <c:pt idx="35326">
                  <c:v>41651.541666666664</c:v>
                </c:pt>
                <c:pt idx="35327">
                  <c:v>41651.583333333336</c:v>
                </c:pt>
                <c:pt idx="35328">
                  <c:v>41651.625</c:v>
                </c:pt>
                <c:pt idx="35329">
                  <c:v>41651.666666666664</c:v>
                </c:pt>
                <c:pt idx="35330">
                  <c:v>41651.708333333336</c:v>
                </c:pt>
                <c:pt idx="35331">
                  <c:v>41651.75</c:v>
                </c:pt>
                <c:pt idx="35332">
                  <c:v>41651.791666666664</c:v>
                </c:pt>
                <c:pt idx="35333">
                  <c:v>41651.833333333336</c:v>
                </c:pt>
                <c:pt idx="35334">
                  <c:v>41651.875</c:v>
                </c:pt>
                <c:pt idx="35335">
                  <c:v>41651.916666666664</c:v>
                </c:pt>
                <c:pt idx="35336">
                  <c:v>41651.958333333336</c:v>
                </c:pt>
                <c:pt idx="35337">
                  <c:v>41652</c:v>
                </c:pt>
                <c:pt idx="35338">
                  <c:v>41652.041666666664</c:v>
                </c:pt>
                <c:pt idx="35339">
                  <c:v>41652.083333333336</c:v>
                </c:pt>
                <c:pt idx="35340">
                  <c:v>41652.125</c:v>
                </c:pt>
                <c:pt idx="35341">
                  <c:v>41652.166666666664</c:v>
                </c:pt>
                <c:pt idx="35342">
                  <c:v>41652.208333333336</c:v>
                </c:pt>
                <c:pt idx="35343">
                  <c:v>41652.25</c:v>
                </c:pt>
                <c:pt idx="35344">
                  <c:v>41652.291666666664</c:v>
                </c:pt>
                <c:pt idx="35345">
                  <c:v>41652.333333333336</c:v>
                </c:pt>
                <c:pt idx="35346">
                  <c:v>41652.375</c:v>
                </c:pt>
                <c:pt idx="35347">
                  <c:v>41652.416666666664</c:v>
                </c:pt>
                <c:pt idx="35348">
                  <c:v>41652.458333333336</c:v>
                </c:pt>
                <c:pt idx="35349">
                  <c:v>41652.5</c:v>
                </c:pt>
                <c:pt idx="35350">
                  <c:v>41652.541666666664</c:v>
                </c:pt>
                <c:pt idx="35351">
                  <c:v>41652.583333333336</c:v>
                </c:pt>
                <c:pt idx="35352">
                  <c:v>41652.625</c:v>
                </c:pt>
                <c:pt idx="35353">
                  <c:v>41652.666666666664</c:v>
                </c:pt>
                <c:pt idx="35354">
                  <c:v>41652.708333333336</c:v>
                </c:pt>
                <c:pt idx="35355">
                  <c:v>41652.75</c:v>
                </c:pt>
                <c:pt idx="35356">
                  <c:v>41652.791666666664</c:v>
                </c:pt>
                <c:pt idx="35357">
                  <c:v>41652.833333333336</c:v>
                </c:pt>
                <c:pt idx="35358">
                  <c:v>41652.875</c:v>
                </c:pt>
                <c:pt idx="35359">
                  <c:v>41652.916666666664</c:v>
                </c:pt>
                <c:pt idx="35360">
                  <c:v>41652.958333333336</c:v>
                </c:pt>
                <c:pt idx="35361">
                  <c:v>41653</c:v>
                </c:pt>
                <c:pt idx="35362">
                  <c:v>41653.041666666664</c:v>
                </c:pt>
                <c:pt idx="35363">
                  <c:v>41653.083333333336</c:v>
                </c:pt>
                <c:pt idx="35364">
                  <c:v>41653.125</c:v>
                </c:pt>
                <c:pt idx="35365">
                  <c:v>41653.166666666664</c:v>
                </c:pt>
                <c:pt idx="35366">
                  <c:v>41653.208333333336</c:v>
                </c:pt>
                <c:pt idx="35367">
                  <c:v>41653.25</c:v>
                </c:pt>
                <c:pt idx="35368">
                  <c:v>41653.291666666664</c:v>
                </c:pt>
                <c:pt idx="35369">
                  <c:v>41653.333333333336</c:v>
                </c:pt>
                <c:pt idx="35370">
                  <c:v>41653.375</c:v>
                </c:pt>
                <c:pt idx="35371">
                  <c:v>41653.416666666664</c:v>
                </c:pt>
                <c:pt idx="35372">
                  <c:v>41653.458333333336</c:v>
                </c:pt>
                <c:pt idx="35373">
                  <c:v>41653.5</c:v>
                </c:pt>
                <c:pt idx="35374">
                  <c:v>41653.541666666664</c:v>
                </c:pt>
                <c:pt idx="35375">
                  <c:v>41653.583333333336</c:v>
                </c:pt>
                <c:pt idx="35376">
                  <c:v>41653.625</c:v>
                </c:pt>
                <c:pt idx="35377">
                  <c:v>41653.666666666664</c:v>
                </c:pt>
                <c:pt idx="35378">
                  <c:v>41653.708333333336</c:v>
                </c:pt>
                <c:pt idx="35379">
                  <c:v>41653.75</c:v>
                </c:pt>
                <c:pt idx="35380">
                  <c:v>41653.791666666664</c:v>
                </c:pt>
                <c:pt idx="35381">
                  <c:v>41653.833333333336</c:v>
                </c:pt>
                <c:pt idx="35382">
                  <c:v>41653.875</c:v>
                </c:pt>
                <c:pt idx="35383">
                  <c:v>41653.916666666664</c:v>
                </c:pt>
                <c:pt idx="35384">
                  <c:v>41653.958333333336</c:v>
                </c:pt>
                <c:pt idx="35385">
                  <c:v>41654</c:v>
                </c:pt>
                <c:pt idx="35386">
                  <c:v>41654.041666666664</c:v>
                </c:pt>
                <c:pt idx="35387">
                  <c:v>41654.083333333336</c:v>
                </c:pt>
                <c:pt idx="35388">
                  <c:v>41654.125</c:v>
                </c:pt>
                <c:pt idx="35389">
                  <c:v>41654.166666666664</c:v>
                </c:pt>
                <c:pt idx="35390">
                  <c:v>41654.208333333336</c:v>
                </c:pt>
                <c:pt idx="35391">
                  <c:v>41654.25</c:v>
                </c:pt>
                <c:pt idx="35392">
                  <c:v>41654.291666666664</c:v>
                </c:pt>
                <c:pt idx="35393">
                  <c:v>41654.333333333336</c:v>
                </c:pt>
                <c:pt idx="35394">
                  <c:v>41654.375</c:v>
                </c:pt>
                <c:pt idx="35395">
                  <c:v>41654.416666666664</c:v>
                </c:pt>
                <c:pt idx="35396">
                  <c:v>41654.458333333336</c:v>
                </c:pt>
                <c:pt idx="35397">
                  <c:v>41654.5</c:v>
                </c:pt>
                <c:pt idx="35398">
                  <c:v>41654.541666666664</c:v>
                </c:pt>
                <c:pt idx="35399">
                  <c:v>41654.583333333336</c:v>
                </c:pt>
                <c:pt idx="35400">
                  <c:v>41654.625</c:v>
                </c:pt>
                <c:pt idx="35401">
                  <c:v>41654.666666666664</c:v>
                </c:pt>
                <c:pt idx="35402">
                  <c:v>41654.708333333336</c:v>
                </c:pt>
                <c:pt idx="35403">
                  <c:v>41654.75</c:v>
                </c:pt>
                <c:pt idx="35404">
                  <c:v>41654.791666666664</c:v>
                </c:pt>
                <c:pt idx="35405">
                  <c:v>41654.833333333336</c:v>
                </c:pt>
                <c:pt idx="35406">
                  <c:v>41654.875</c:v>
                </c:pt>
                <c:pt idx="35407">
                  <c:v>41654.916666666664</c:v>
                </c:pt>
                <c:pt idx="35408">
                  <c:v>41654.958333333336</c:v>
                </c:pt>
                <c:pt idx="35409">
                  <c:v>41655</c:v>
                </c:pt>
                <c:pt idx="35410">
                  <c:v>41655.041666666664</c:v>
                </c:pt>
                <c:pt idx="35411">
                  <c:v>41655.083333333336</c:v>
                </c:pt>
                <c:pt idx="35412">
                  <c:v>41655.125</c:v>
                </c:pt>
                <c:pt idx="35413">
                  <c:v>41655.166666666664</c:v>
                </c:pt>
                <c:pt idx="35414">
                  <c:v>41655.208333333336</c:v>
                </c:pt>
                <c:pt idx="35415">
                  <c:v>41655.25</c:v>
                </c:pt>
                <c:pt idx="35416">
                  <c:v>41655.291666666664</c:v>
                </c:pt>
                <c:pt idx="35417">
                  <c:v>41655.333333333336</c:v>
                </c:pt>
                <c:pt idx="35418">
                  <c:v>41655.375</c:v>
                </c:pt>
                <c:pt idx="35419">
                  <c:v>41655.416666666664</c:v>
                </c:pt>
                <c:pt idx="35420">
                  <c:v>41655.458333333336</c:v>
                </c:pt>
                <c:pt idx="35421">
                  <c:v>41655.5</c:v>
                </c:pt>
                <c:pt idx="35422">
                  <c:v>41655.541666666664</c:v>
                </c:pt>
                <c:pt idx="35423">
                  <c:v>41655.583333333336</c:v>
                </c:pt>
                <c:pt idx="35424">
                  <c:v>41655.625</c:v>
                </c:pt>
                <c:pt idx="35425">
                  <c:v>41655.666666666664</c:v>
                </c:pt>
                <c:pt idx="35426">
                  <c:v>41655.708333333336</c:v>
                </c:pt>
                <c:pt idx="35427">
                  <c:v>41655.75</c:v>
                </c:pt>
                <c:pt idx="35428">
                  <c:v>41655.791666666664</c:v>
                </c:pt>
                <c:pt idx="35429">
                  <c:v>41655.833333333336</c:v>
                </c:pt>
                <c:pt idx="35430">
                  <c:v>41655.875</c:v>
                </c:pt>
                <c:pt idx="35431">
                  <c:v>41655.916666666664</c:v>
                </c:pt>
                <c:pt idx="35432">
                  <c:v>41655.958333333336</c:v>
                </c:pt>
                <c:pt idx="35433">
                  <c:v>41656</c:v>
                </c:pt>
                <c:pt idx="35434">
                  <c:v>41656.041666666664</c:v>
                </c:pt>
                <c:pt idx="35435">
                  <c:v>41656.083333333336</c:v>
                </c:pt>
                <c:pt idx="35436">
                  <c:v>41656.125</c:v>
                </c:pt>
                <c:pt idx="35437">
                  <c:v>41656.166666666664</c:v>
                </c:pt>
                <c:pt idx="35438">
                  <c:v>41656.208333333336</c:v>
                </c:pt>
                <c:pt idx="35439">
                  <c:v>41656.25</c:v>
                </c:pt>
                <c:pt idx="35440">
                  <c:v>41656.291666666664</c:v>
                </c:pt>
                <c:pt idx="35441">
                  <c:v>41656.333333333336</c:v>
                </c:pt>
                <c:pt idx="35442">
                  <c:v>41656.375</c:v>
                </c:pt>
                <c:pt idx="35443">
                  <c:v>41656.416666666664</c:v>
                </c:pt>
                <c:pt idx="35444">
                  <c:v>41656.458333333336</c:v>
                </c:pt>
                <c:pt idx="35445">
                  <c:v>41656.5</c:v>
                </c:pt>
                <c:pt idx="35446">
                  <c:v>41656.541666666664</c:v>
                </c:pt>
                <c:pt idx="35447">
                  <c:v>41656.583333333336</c:v>
                </c:pt>
                <c:pt idx="35448">
                  <c:v>41656.625</c:v>
                </c:pt>
                <c:pt idx="35449">
                  <c:v>41656.666666666664</c:v>
                </c:pt>
                <c:pt idx="35450">
                  <c:v>41656.708333333336</c:v>
                </c:pt>
                <c:pt idx="35451">
                  <c:v>41656.75</c:v>
                </c:pt>
                <c:pt idx="35452">
                  <c:v>41656.791666666664</c:v>
                </c:pt>
                <c:pt idx="35453">
                  <c:v>41656.833333333336</c:v>
                </c:pt>
                <c:pt idx="35454">
                  <c:v>41656.875</c:v>
                </c:pt>
                <c:pt idx="35455">
                  <c:v>41656.916666666664</c:v>
                </c:pt>
                <c:pt idx="35456">
                  <c:v>41656.958333333336</c:v>
                </c:pt>
                <c:pt idx="35457">
                  <c:v>41657</c:v>
                </c:pt>
                <c:pt idx="35458">
                  <c:v>41657.041666666664</c:v>
                </c:pt>
                <c:pt idx="35459">
                  <c:v>41657.083333333336</c:v>
                </c:pt>
                <c:pt idx="35460">
                  <c:v>41657.125</c:v>
                </c:pt>
                <c:pt idx="35461">
                  <c:v>41657.166666666664</c:v>
                </c:pt>
                <c:pt idx="35462">
                  <c:v>41657.208333333336</c:v>
                </c:pt>
                <c:pt idx="35463">
                  <c:v>41657.25</c:v>
                </c:pt>
                <c:pt idx="35464">
                  <c:v>41657.291666666664</c:v>
                </c:pt>
                <c:pt idx="35465">
                  <c:v>41657.333333333336</c:v>
                </c:pt>
                <c:pt idx="35466">
                  <c:v>41657.375</c:v>
                </c:pt>
                <c:pt idx="35467">
                  <c:v>41657.416666666664</c:v>
                </c:pt>
                <c:pt idx="35468">
                  <c:v>41657.458333333336</c:v>
                </c:pt>
                <c:pt idx="35469">
                  <c:v>41657.5</c:v>
                </c:pt>
                <c:pt idx="35470">
                  <c:v>41657.541666666664</c:v>
                </c:pt>
                <c:pt idx="35471">
                  <c:v>41657.583333333336</c:v>
                </c:pt>
                <c:pt idx="35472">
                  <c:v>41657.625</c:v>
                </c:pt>
                <c:pt idx="35473">
                  <c:v>41657.666666666664</c:v>
                </c:pt>
                <c:pt idx="35474">
                  <c:v>41657.708333333336</c:v>
                </c:pt>
                <c:pt idx="35475">
                  <c:v>41657.75</c:v>
                </c:pt>
                <c:pt idx="35476">
                  <c:v>41657.791666666664</c:v>
                </c:pt>
                <c:pt idx="35477">
                  <c:v>41657.833333333336</c:v>
                </c:pt>
                <c:pt idx="35478">
                  <c:v>41657.875</c:v>
                </c:pt>
                <c:pt idx="35479">
                  <c:v>41657.916666666664</c:v>
                </c:pt>
                <c:pt idx="35480">
                  <c:v>41657.958333333336</c:v>
                </c:pt>
                <c:pt idx="35481">
                  <c:v>41658</c:v>
                </c:pt>
                <c:pt idx="35482">
                  <c:v>41658.041666666664</c:v>
                </c:pt>
                <c:pt idx="35483">
                  <c:v>41658.083333333336</c:v>
                </c:pt>
                <c:pt idx="35484">
                  <c:v>41658.125</c:v>
                </c:pt>
                <c:pt idx="35485">
                  <c:v>41658.166666666664</c:v>
                </c:pt>
                <c:pt idx="35486">
                  <c:v>41658.208333333336</c:v>
                </c:pt>
                <c:pt idx="35487">
                  <c:v>41658.25</c:v>
                </c:pt>
                <c:pt idx="35488">
                  <c:v>41658.291666666664</c:v>
                </c:pt>
                <c:pt idx="35489">
                  <c:v>41658.333333333336</c:v>
                </c:pt>
                <c:pt idx="35490">
                  <c:v>41658.375</c:v>
                </c:pt>
                <c:pt idx="35491">
                  <c:v>41658.416666666664</c:v>
                </c:pt>
                <c:pt idx="35492">
                  <c:v>41658.458333333336</c:v>
                </c:pt>
                <c:pt idx="35493">
                  <c:v>41658.5</c:v>
                </c:pt>
                <c:pt idx="35494">
                  <c:v>41658.541666666664</c:v>
                </c:pt>
                <c:pt idx="35495">
                  <c:v>41658.583333333336</c:v>
                </c:pt>
                <c:pt idx="35496">
                  <c:v>41658.625</c:v>
                </c:pt>
                <c:pt idx="35497">
                  <c:v>41658.666666666664</c:v>
                </c:pt>
                <c:pt idx="35498">
                  <c:v>41658.708333333336</c:v>
                </c:pt>
                <c:pt idx="35499">
                  <c:v>41658.75</c:v>
                </c:pt>
                <c:pt idx="35500">
                  <c:v>41658.791666666664</c:v>
                </c:pt>
                <c:pt idx="35501">
                  <c:v>41658.833333333336</c:v>
                </c:pt>
                <c:pt idx="35502">
                  <c:v>41658.875</c:v>
                </c:pt>
                <c:pt idx="35503">
                  <c:v>41658.916666666664</c:v>
                </c:pt>
                <c:pt idx="35504">
                  <c:v>41658.958333333336</c:v>
                </c:pt>
                <c:pt idx="35505">
                  <c:v>41659</c:v>
                </c:pt>
                <c:pt idx="35506">
                  <c:v>41659.041666666664</c:v>
                </c:pt>
                <c:pt idx="35507">
                  <c:v>41659.083333333336</c:v>
                </c:pt>
                <c:pt idx="35508">
                  <c:v>41659.125</c:v>
                </c:pt>
                <c:pt idx="35509">
                  <c:v>41659.166666666664</c:v>
                </c:pt>
                <c:pt idx="35510">
                  <c:v>41659.208333333336</c:v>
                </c:pt>
                <c:pt idx="35511">
                  <c:v>41659.25</c:v>
                </c:pt>
                <c:pt idx="35512">
                  <c:v>41659.291666666664</c:v>
                </c:pt>
                <c:pt idx="35513">
                  <c:v>41659.333333333336</c:v>
                </c:pt>
                <c:pt idx="35514">
                  <c:v>41659.375</c:v>
                </c:pt>
                <c:pt idx="35515">
                  <c:v>41659.416666666664</c:v>
                </c:pt>
                <c:pt idx="35516">
                  <c:v>41659.458333333336</c:v>
                </c:pt>
                <c:pt idx="35517">
                  <c:v>41659.5</c:v>
                </c:pt>
                <c:pt idx="35518">
                  <c:v>41659.541666666664</c:v>
                </c:pt>
                <c:pt idx="35519">
                  <c:v>41659.583333333336</c:v>
                </c:pt>
                <c:pt idx="35520">
                  <c:v>41659.625</c:v>
                </c:pt>
                <c:pt idx="35521">
                  <c:v>41659.666666666664</c:v>
                </c:pt>
                <c:pt idx="35522">
                  <c:v>41659.708333333336</c:v>
                </c:pt>
                <c:pt idx="35523">
                  <c:v>41659.75</c:v>
                </c:pt>
                <c:pt idx="35524">
                  <c:v>41659.791666666664</c:v>
                </c:pt>
                <c:pt idx="35525">
                  <c:v>41659.833333333336</c:v>
                </c:pt>
                <c:pt idx="35526">
                  <c:v>41659.875</c:v>
                </c:pt>
                <c:pt idx="35527">
                  <c:v>41659.916666666664</c:v>
                </c:pt>
                <c:pt idx="35528">
                  <c:v>41659.958333333336</c:v>
                </c:pt>
                <c:pt idx="35529">
                  <c:v>41660</c:v>
                </c:pt>
                <c:pt idx="35530">
                  <c:v>41660.041666666664</c:v>
                </c:pt>
                <c:pt idx="35531">
                  <c:v>41660.083333333336</c:v>
                </c:pt>
                <c:pt idx="35532">
                  <c:v>41660.125</c:v>
                </c:pt>
                <c:pt idx="35533">
                  <c:v>41660.166666666664</c:v>
                </c:pt>
                <c:pt idx="35534">
                  <c:v>41660.208333333336</c:v>
                </c:pt>
                <c:pt idx="35535">
                  <c:v>41660.25</c:v>
                </c:pt>
                <c:pt idx="35536">
                  <c:v>41660.291666666664</c:v>
                </c:pt>
                <c:pt idx="35537">
                  <c:v>41660.333333333336</c:v>
                </c:pt>
                <c:pt idx="35538">
                  <c:v>41660.375</c:v>
                </c:pt>
                <c:pt idx="35539">
                  <c:v>41660.416666666664</c:v>
                </c:pt>
                <c:pt idx="35540">
                  <c:v>41660.458333333336</c:v>
                </c:pt>
                <c:pt idx="35541">
                  <c:v>41660.5</c:v>
                </c:pt>
                <c:pt idx="35542">
                  <c:v>41660.541666666664</c:v>
                </c:pt>
                <c:pt idx="35543">
                  <c:v>41660.583333333336</c:v>
                </c:pt>
                <c:pt idx="35544">
                  <c:v>41660.625</c:v>
                </c:pt>
                <c:pt idx="35545">
                  <c:v>41660.666666666664</c:v>
                </c:pt>
                <c:pt idx="35546">
                  <c:v>41660.708333333336</c:v>
                </c:pt>
                <c:pt idx="35547">
                  <c:v>41660.75</c:v>
                </c:pt>
                <c:pt idx="35548">
                  <c:v>41660.791666666664</c:v>
                </c:pt>
                <c:pt idx="35549">
                  <c:v>41660.833333333336</c:v>
                </c:pt>
                <c:pt idx="35550">
                  <c:v>41660.875</c:v>
                </c:pt>
                <c:pt idx="35551">
                  <c:v>41660.916666666664</c:v>
                </c:pt>
                <c:pt idx="35552">
                  <c:v>41660.958333333336</c:v>
                </c:pt>
              </c:numCache>
            </c:numRef>
          </c:xVal>
          <c:yVal>
            <c:numRef>
              <c:f>Leht1!$G$2:$G$74904</c:f>
              <c:numCache>
                <c:formatCode>General</c:formatCode>
                <c:ptCount val="74903"/>
                <c:pt idx="0">
                  <c:v>-12.4684318679216</c:v>
                </c:pt>
                <c:pt idx="1">
                  <c:v>-12.1076396617327</c:v>
                </c:pt>
                <c:pt idx="2">
                  <c:v>-11.189871931828799</c:v>
                </c:pt>
                <c:pt idx="3">
                  <c:v>-12.0267989954806</c:v>
                </c:pt>
                <c:pt idx="4">
                  <c:v>-12.352335068839601</c:v>
                </c:pt>
                <c:pt idx="5">
                  <c:v>-11.934984326692801</c:v>
                </c:pt>
                <c:pt idx="6">
                  <c:v>-11.830819717917301</c:v>
                </c:pt>
                <c:pt idx="7">
                  <c:v>-11.894894278983701</c:v>
                </c:pt>
                <c:pt idx="8">
                  <c:v>-11.838471220272501</c:v>
                </c:pt>
                <c:pt idx="9">
                  <c:v>-12.345866003647201</c:v>
                </c:pt>
                <c:pt idx="10">
                  <c:v>-12.171014813682101</c:v>
                </c:pt>
                <c:pt idx="11">
                  <c:v>-12.3134331525715</c:v>
                </c:pt>
                <c:pt idx="12">
                  <c:v>-12.7174877129245</c:v>
                </c:pt>
                <c:pt idx="13">
                  <c:v>-13.3124623619002</c:v>
                </c:pt>
                <c:pt idx="14">
                  <c:v>-13.838145424679</c:v>
                </c:pt>
                <c:pt idx="15">
                  <c:v>-14.5850487612144</c:v>
                </c:pt>
                <c:pt idx="16">
                  <c:v>-15.274247763817501</c:v>
                </c:pt>
                <c:pt idx="17">
                  <c:v>-15.7358571965586</c:v>
                </c:pt>
                <c:pt idx="18">
                  <c:v>-16.021366047075301</c:v>
                </c:pt>
                <c:pt idx="19">
                  <c:v>-16.568936295337799</c:v>
                </c:pt>
                <c:pt idx="20">
                  <c:v>-16.663760696682701</c:v>
                </c:pt>
                <c:pt idx="21">
                  <c:v>-17.188329200911902</c:v>
                </c:pt>
                <c:pt idx="22">
                  <c:v>-17.527312370965301</c:v>
                </c:pt>
                <c:pt idx="23">
                  <c:v>-18.135169137558801</c:v>
                </c:pt>
                <c:pt idx="24">
                  <c:v>-18.940837971562601</c:v>
                </c:pt>
                <c:pt idx="25">
                  <c:v>-19.480063737328301</c:v>
                </c:pt>
                <c:pt idx="26">
                  <c:v>-19.746463335235902</c:v>
                </c:pt>
                <c:pt idx="27">
                  <c:v>-19.6952373511361</c:v>
                </c:pt>
                <c:pt idx="28">
                  <c:v>-19.6223203782471</c:v>
                </c:pt>
                <c:pt idx="29">
                  <c:v>-20.215178097398098</c:v>
                </c:pt>
                <c:pt idx="30">
                  <c:v>-20.634377857333799</c:v>
                </c:pt>
                <c:pt idx="31">
                  <c:v>-20.657107752917401</c:v>
                </c:pt>
                <c:pt idx="32">
                  <c:v>-20.703983385055299</c:v>
                </c:pt>
                <c:pt idx="33">
                  <c:v>-20.5998416315201</c:v>
                </c:pt>
                <c:pt idx="34">
                  <c:v>-20.374767953050601</c:v>
                </c:pt>
                <c:pt idx="35">
                  <c:v>-19.771994979487701</c:v>
                </c:pt>
                <c:pt idx="36">
                  <c:v>-18.916054886011999</c:v>
                </c:pt>
                <c:pt idx="37">
                  <c:v>-18.241766478727499</c:v>
                </c:pt>
                <c:pt idx="38">
                  <c:v>-17.627741473107701</c:v>
                </c:pt>
                <c:pt idx="39">
                  <c:v>-17.394969343785199</c:v>
                </c:pt>
                <c:pt idx="40">
                  <c:v>-16.689548490304201</c:v>
                </c:pt>
                <c:pt idx="41">
                  <c:v>-15.9785481350851</c:v>
                </c:pt>
                <c:pt idx="42">
                  <c:v>-15.2284383634973</c:v>
                </c:pt>
                <c:pt idx="43">
                  <c:v>-14.670157410716801</c:v>
                </c:pt>
                <c:pt idx="44">
                  <c:v>-14.830775633490299</c:v>
                </c:pt>
                <c:pt idx="45">
                  <c:v>-14.29200511851</c:v>
                </c:pt>
                <c:pt idx="46">
                  <c:v>-14.048083395543699</c:v>
                </c:pt>
                <c:pt idx="47">
                  <c:v>-13.9549770060267</c:v>
                </c:pt>
                <c:pt idx="48">
                  <c:v>-13.572913955631901</c:v>
                </c:pt>
                <c:pt idx="49">
                  <c:v>-13.5044161543395</c:v>
                </c:pt>
                <c:pt idx="50">
                  <c:v>-13.307866774351499</c:v>
                </c:pt>
                <c:pt idx="51">
                  <c:v>-13.4480488199254</c:v>
                </c:pt>
                <c:pt idx="52">
                  <c:v>-13.320392377564801</c:v>
                </c:pt>
                <c:pt idx="53">
                  <c:v>-14.0173831841305</c:v>
                </c:pt>
                <c:pt idx="54">
                  <c:v>-14.1355697863369</c:v>
                </c:pt>
                <c:pt idx="55">
                  <c:v>-14.710081307199101</c:v>
                </c:pt>
                <c:pt idx="56">
                  <c:v>-14.868977853673901</c:v>
                </c:pt>
                <c:pt idx="57">
                  <c:v>-14.8044870619014</c:v>
                </c:pt>
                <c:pt idx="58">
                  <c:v>-14.1346801101989</c:v>
                </c:pt>
                <c:pt idx="59">
                  <c:v>-12.1337841440426</c:v>
                </c:pt>
                <c:pt idx="60">
                  <c:v>-12.1101565537556</c:v>
                </c:pt>
                <c:pt idx="61">
                  <c:v>-11.7600025199008</c:v>
                </c:pt>
                <c:pt idx="62">
                  <c:v>-12.4050020734377</c:v>
                </c:pt>
                <c:pt idx="63">
                  <c:v>-12.802998337905599</c:v>
                </c:pt>
                <c:pt idx="64">
                  <c:v>-13.2605978944559</c:v>
                </c:pt>
                <c:pt idx="65">
                  <c:v>-13.230447455842199</c:v>
                </c:pt>
                <c:pt idx="66">
                  <c:v>-12.61316830542</c:v>
                </c:pt>
                <c:pt idx="67">
                  <c:v>-11.466171915922001</c:v>
                </c:pt>
                <c:pt idx="68">
                  <c:v>-10.8658616786406</c:v>
                </c:pt>
                <c:pt idx="69">
                  <c:v>-10.2359191580277</c:v>
                </c:pt>
                <c:pt idx="70">
                  <c:v>-9.3344700922491803</c:v>
                </c:pt>
                <c:pt idx="71">
                  <c:v>-8.9003040788054797</c:v>
                </c:pt>
                <c:pt idx="72">
                  <c:v>-7.9353790768597898</c:v>
                </c:pt>
                <c:pt idx="73">
                  <c:v>-6.2757311671619904</c:v>
                </c:pt>
                <c:pt idx="74">
                  <c:v>-6.2368150302226804</c:v>
                </c:pt>
                <c:pt idx="75">
                  <c:v>-5.6803891200479004</c:v>
                </c:pt>
                <c:pt idx="76">
                  <c:v>-5.7749921536963598</c:v>
                </c:pt>
                <c:pt idx="77">
                  <c:v>-5.9321759378969201</c:v>
                </c:pt>
                <c:pt idx="78">
                  <c:v>-6.13913183526049</c:v>
                </c:pt>
                <c:pt idx="79">
                  <c:v>-6.0981032998799201</c:v>
                </c:pt>
                <c:pt idx="80">
                  <c:v>-5.93527355765743</c:v>
                </c:pt>
                <c:pt idx="81">
                  <c:v>-5.39850904375455</c:v>
                </c:pt>
                <c:pt idx="82">
                  <c:v>-4.8097112353205702</c:v>
                </c:pt>
                <c:pt idx="83">
                  <c:v>-4.4384544616691999</c:v>
                </c:pt>
                <c:pt idx="84">
                  <c:v>-4.5245783453938904</c:v>
                </c:pt>
                <c:pt idx="85">
                  <c:v>-4.0444763398614496</c:v>
                </c:pt>
                <c:pt idx="86">
                  <c:v>-3.7287737126159399</c:v>
                </c:pt>
                <c:pt idx="87">
                  <c:v>-4.0287860821612798</c:v>
                </c:pt>
                <c:pt idx="88">
                  <c:v>-3.63762406040592</c:v>
                </c:pt>
                <c:pt idx="89">
                  <c:v>-3.70938561014886</c:v>
                </c:pt>
                <c:pt idx="90">
                  <c:v>-3.6598757958755699</c:v>
                </c:pt>
                <c:pt idx="91">
                  <c:v>-3.2140830578510799</c:v>
                </c:pt>
                <c:pt idx="92">
                  <c:v>-3.10529157154303</c:v>
                </c:pt>
                <c:pt idx="93">
                  <c:v>-3.2053902192430299</c:v>
                </c:pt>
                <c:pt idx="94">
                  <c:v>-3.1795086548314302</c:v>
                </c:pt>
                <c:pt idx="95">
                  <c:v>-2.8354181063173698</c:v>
                </c:pt>
                <c:pt idx="96">
                  <c:v>-2.64783135052601</c:v>
                </c:pt>
                <c:pt idx="97">
                  <c:v>-2.8366453389698099</c:v>
                </c:pt>
                <c:pt idx="98">
                  <c:v>-3.3577595663014601</c:v>
                </c:pt>
                <c:pt idx="99">
                  <c:v>-4.4497135191733896</c:v>
                </c:pt>
                <c:pt idx="100">
                  <c:v>-5.1786910954699197</c:v>
                </c:pt>
                <c:pt idx="101">
                  <c:v>-5.9568921419708101</c:v>
                </c:pt>
                <c:pt idx="102">
                  <c:v>-6.7018622204445402</c:v>
                </c:pt>
                <c:pt idx="103">
                  <c:v>-7.3338214020041299</c:v>
                </c:pt>
                <c:pt idx="104">
                  <c:v>-7.6768345885650104</c:v>
                </c:pt>
                <c:pt idx="105">
                  <c:v>-7.6815168493390003</c:v>
                </c:pt>
                <c:pt idx="106">
                  <c:v>-7.50298848378538</c:v>
                </c:pt>
                <c:pt idx="107">
                  <c:v>-7.0064981891807196</c:v>
                </c:pt>
                <c:pt idx="108">
                  <c:v>-6.54299155363808</c:v>
                </c:pt>
                <c:pt idx="109">
                  <c:v>-6.2657065630757502</c:v>
                </c:pt>
                <c:pt idx="110">
                  <c:v>-6.1195871221120202</c:v>
                </c:pt>
                <c:pt idx="111">
                  <c:v>-6.8635796642884701</c:v>
                </c:pt>
                <c:pt idx="112">
                  <c:v>-7.54107387961544</c:v>
                </c:pt>
                <c:pt idx="113">
                  <c:v>-7.6608311440583696</c:v>
                </c:pt>
                <c:pt idx="114">
                  <c:v>-7.4627313638488602</c:v>
                </c:pt>
                <c:pt idx="115">
                  <c:v>-7.2918032626632296</c:v>
                </c:pt>
                <c:pt idx="116">
                  <c:v>-7.7485906949385202</c:v>
                </c:pt>
                <c:pt idx="117">
                  <c:v>-6.0844160323512098</c:v>
                </c:pt>
                <c:pt idx="118">
                  <c:v>-5.8715476772311401</c:v>
                </c:pt>
                <c:pt idx="119">
                  <c:v>-5.9499102431674498</c:v>
                </c:pt>
                <c:pt idx="120">
                  <c:v>-5.7436962201136197</c:v>
                </c:pt>
                <c:pt idx="121">
                  <c:v>-5.6257104561529196</c:v>
                </c:pt>
                <c:pt idx="122">
                  <c:v>-5.6930080252874804</c:v>
                </c:pt>
                <c:pt idx="123">
                  <c:v>-5.7223748861398303</c:v>
                </c:pt>
                <c:pt idx="124">
                  <c:v>-6.0009379927640003</c:v>
                </c:pt>
                <c:pt idx="125">
                  <c:v>-5.8414448511973998</c:v>
                </c:pt>
                <c:pt idx="126">
                  <c:v>-5.7792503019215298</c:v>
                </c:pt>
                <c:pt idx="127">
                  <c:v>-6.0010518062115903</c:v>
                </c:pt>
                <c:pt idx="128">
                  <c:v>-6.1591357145741297</c:v>
                </c:pt>
                <c:pt idx="129">
                  <c:v>-6.0599054998985897</c:v>
                </c:pt>
                <c:pt idx="130">
                  <c:v>-6.1855851157186903</c:v>
                </c:pt>
                <c:pt idx="131">
                  <c:v>-6.3653170143085998</c:v>
                </c:pt>
                <c:pt idx="132">
                  <c:v>-6.6992143119433996</c:v>
                </c:pt>
                <c:pt idx="133">
                  <c:v>-6.6198340913409499</c:v>
                </c:pt>
                <c:pt idx="134">
                  <c:v>-6.78407504248674</c:v>
                </c:pt>
                <c:pt idx="135">
                  <c:v>-6.93862131061959</c:v>
                </c:pt>
                <c:pt idx="136">
                  <c:v>-7.1016558485361099</c:v>
                </c:pt>
                <c:pt idx="137">
                  <c:v>-7.53594170925893</c:v>
                </c:pt>
                <c:pt idx="138">
                  <c:v>-7.9720437998460296</c:v>
                </c:pt>
                <c:pt idx="139">
                  <c:v>-8.5625265031470903</c:v>
                </c:pt>
                <c:pt idx="140">
                  <c:v>-9.0162753618717399</c:v>
                </c:pt>
                <c:pt idx="141">
                  <c:v>-9.7255934755470506</c:v>
                </c:pt>
                <c:pt idx="142">
                  <c:v>-10.232157448699899</c:v>
                </c:pt>
                <c:pt idx="143">
                  <c:v>-10.3955458702342</c:v>
                </c:pt>
                <c:pt idx="144">
                  <c:v>-10.072366706723299</c:v>
                </c:pt>
                <c:pt idx="145">
                  <c:v>-9.9083665919962307</c:v>
                </c:pt>
                <c:pt idx="146">
                  <c:v>-9.7488713049337594</c:v>
                </c:pt>
                <c:pt idx="147">
                  <c:v>-9.5613680146410491</c:v>
                </c:pt>
                <c:pt idx="148">
                  <c:v>-9.2944323462604999</c:v>
                </c:pt>
                <c:pt idx="149">
                  <c:v>-9.0744465850415299</c:v>
                </c:pt>
                <c:pt idx="150">
                  <c:v>-8.6428570732486705</c:v>
                </c:pt>
                <c:pt idx="151">
                  <c:v>-8.0230384895748497</c:v>
                </c:pt>
                <c:pt idx="152">
                  <c:v>-7.5907063387261804</c:v>
                </c:pt>
                <c:pt idx="153">
                  <c:v>-7.3421230406911704</c:v>
                </c:pt>
                <c:pt idx="154">
                  <c:v>-7.1429920417141801</c:v>
                </c:pt>
                <c:pt idx="155">
                  <c:v>-6.9731426832315098</c:v>
                </c:pt>
                <c:pt idx="156">
                  <c:v>-7.0028384044287799</c:v>
                </c:pt>
                <c:pt idx="157">
                  <c:v>-6.7886604314178003</c:v>
                </c:pt>
                <c:pt idx="158">
                  <c:v>-6.6705101418791797</c:v>
                </c:pt>
                <c:pt idx="159">
                  <c:v>-6.7492606654535203</c:v>
                </c:pt>
                <c:pt idx="160">
                  <c:v>-7.0485672585069103</c:v>
                </c:pt>
                <c:pt idx="161">
                  <c:v>-7.06336146217697</c:v>
                </c:pt>
                <c:pt idx="162">
                  <c:v>-6.9574315204686403</c:v>
                </c:pt>
                <c:pt idx="163">
                  <c:v>-6.7563275968088901</c:v>
                </c:pt>
                <c:pt idx="164">
                  <c:v>-6.7247927093748299</c:v>
                </c:pt>
                <c:pt idx="165">
                  <c:v>-6.9145919371672599</c:v>
                </c:pt>
                <c:pt idx="166">
                  <c:v>-7.2678663288319898</c:v>
                </c:pt>
                <c:pt idx="167">
                  <c:v>-7.4545016653811897</c:v>
                </c:pt>
                <c:pt idx="168">
                  <c:v>-7.6522470000572698</c:v>
                </c:pt>
                <c:pt idx="169">
                  <c:v>-7.8428474473564798</c:v>
                </c:pt>
                <c:pt idx="170">
                  <c:v>-8.0825535654176797</c:v>
                </c:pt>
                <c:pt idx="171">
                  <c:v>-8.3151474367867309</c:v>
                </c:pt>
                <c:pt idx="172">
                  <c:v>-8.4190979617340993</c:v>
                </c:pt>
                <c:pt idx="173">
                  <c:v>-8.5603667535518895</c:v>
                </c:pt>
                <c:pt idx="174">
                  <c:v>-8.5383338165924503</c:v>
                </c:pt>
                <c:pt idx="175">
                  <c:v>-8.7534674893202098</c:v>
                </c:pt>
                <c:pt idx="176">
                  <c:v>-9.1351665671581994</c:v>
                </c:pt>
                <c:pt idx="177">
                  <c:v>-9.2627913935036297</c:v>
                </c:pt>
                <c:pt idx="178">
                  <c:v>-9.4235006811582291</c:v>
                </c:pt>
                <c:pt idx="179">
                  <c:v>-9.6003998581125405</c:v>
                </c:pt>
                <c:pt idx="180">
                  <c:v>-8.8939058885966897</c:v>
                </c:pt>
                <c:pt idx="181">
                  <c:v>-8.8790564203785998</c:v>
                </c:pt>
                <c:pt idx="182">
                  <c:v>-8.9943761052309696</c:v>
                </c:pt>
                <c:pt idx="183">
                  <c:v>-8.9754515695995298</c:v>
                </c:pt>
                <c:pt idx="184">
                  <c:v>-9.3753413663883407</c:v>
                </c:pt>
                <c:pt idx="185">
                  <c:v>-9.9680180886230403</c:v>
                </c:pt>
                <c:pt idx="186">
                  <c:v>-10.134494669002301</c:v>
                </c:pt>
                <c:pt idx="187">
                  <c:v>-10.191943689415201</c:v>
                </c:pt>
                <c:pt idx="188">
                  <c:v>-10.2248014298054</c:v>
                </c:pt>
                <c:pt idx="189">
                  <c:v>-10.322846617097699</c:v>
                </c:pt>
                <c:pt idx="190">
                  <c:v>-10.250030461480399</c:v>
                </c:pt>
                <c:pt idx="191">
                  <c:v>-10.1551050610676</c:v>
                </c:pt>
                <c:pt idx="192">
                  <c:v>-10.193503391292801</c:v>
                </c:pt>
                <c:pt idx="193">
                  <c:v>-10.415525833579199</c:v>
                </c:pt>
                <c:pt idx="194">
                  <c:v>-10.691849983047399</c:v>
                </c:pt>
                <c:pt idx="195">
                  <c:v>-10.638909319549599</c:v>
                </c:pt>
                <c:pt idx="196">
                  <c:v>-11.0626514428105</c:v>
                </c:pt>
                <c:pt idx="197">
                  <c:v>-11.0671338885059</c:v>
                </c:pt>
                <c:pt idx="198">
                  <c:v>-11.2296297476995</c:v>
                </c:pt>
                <c:pt idx="199">
                  <c:v>-11.8794097935689</c:v>
                </c:pt>
                <c:pt idx="200">
                  <c:v>-12.3893864844026</c:v>
                </c:pt>
                <c:pt idx="201">
                  <c:v>-12.255816789490501</c:v>
                </c:pt>
                <c:pt idx="202">
                  <c:v>-12.087649504277399</c:v>
                </c:pt>
                <c:pt idx="203">
                  <c:v>-11.356265779904099</c:v>
                </c:pt>
                <c:pt idx="204">
                  <c:v>-10.529046076922199</c:v>
                </c:pt>
                <c:pt idx="205">
                  <c:v>-10.1194883076426</c:v>
                </c:pt>
                <c:pt idx="206">
                  <c:v>-9.9674090697879691</c:v>
                </c:pt>
                <c:pt idx="207">
                  <c:v>-10.200417966899799</c:v>
                </c:pt>
                <c:pt idx="208">
                  <c:v>-10.459871977169399</c:v>
                </c:pt>
                <c:pt idx="209">
                  <c:v>-10.078755000306501</c:v>
                </c:pt>
                <c:pt idx="210">
                  <c:v>-10.0638831831731</c:v>
                </c:pt>
                <c:pt idx="211">
                  <c:v>-9.9883848452087793</c:v>
                </c:pt>
                <c:pt idx="212">
                  <c:v>-9.6709655057530295</c:v>
                </c:pt>
                <c:pt idx="213">
                  <c:v>-9.5771141784345808</c:v>
                </c:pt>
                <c:pt idx="214">
                  <c:v>-9.3584671209990606</c:v>
                </c:pt>
                <c:pt idx="215">
                  <c:v>-9.1326679388942207</c:v>
                </c:pt>
                <c:pt idx="216">
                  <c:v>-9.4949063400126796</c:v>
                </c:pt>
                <c:pt idx="217">
                  <c:v>-9.6504438918428193</c:v>
                </c:pt>
                <c:pt idx="218">
                  <c:v>-9.5752790627978293</c:v>
                </c:pt>
                <c:pt idx="219">
                  <c:v>-9.5509419699476297</c:v>
                </c:pt>
                <c:pt idx="220">
                  <c:v>-9.5379330892822196</c:v>
                </c:pt>
                <c:pt idx="221">
                  <c:v>-9.4697337898686698</c:v>
                </c:pt>
                <c:pt idx="222">
                  <c:v>-9.7141194612924195</c:v>
                </c:pt>
                <c:pt idx="223">
                  <c:v>-9.8193180458276306</c:v>
                </c:pt>
                <c:pt idx="224">
                  <c:v>-10.046169246591299</c:v>
                </c:pt>
                <c:pt idx="225">
                  <c:v>-10.1105117211959</c:v>
                </c:pt>
                <c:pt idx="226">
                  <c:v>-10.413070205379499</c:v>
                </c:pt>
                <c:pt idx="227">
                  <c:v>-10.438066021186099</c:v>
                </c:pt>
                <c:pt idx="228">
                  <c:v>-10.739319178336901</c:v>
                </c:pt>
                <c:pt idx="229">
                  <c:v>-10.795954765842501</c:v>
                </c:pt>
                <c:pt idx="230">
                  <c:v>-11.3031780267385</c:v>
                </c:pt>
                <c:pt idx="231">
                  <c:v>-11.812366013458</c:v>
                </c:pt>
                <c:pt idx="232">
                  <c:v>-12.182017801446399</c:v>
                </c:pt>
                <c:pt idx="233">
                  <c:v>-12.984158358477</c:v>
                </c:pt>
                <c:pt idx="234">
                  <c:v>-13.3418423150852</c:v>
                </c:pt>
                <c:pt idx="235">
                  <c:v>-13.784627668878899</c:v>
                </c:pt>
                <c:pt idx="236">
                  <c:v>-14.191776783998399</c:v>
                </c:pt>
                <c:pt idx="237">
                  <c:v>-14.403059637202199</c:v>
                </c:pt>
                <c:pt idx="238">
                  <c:v>-15.207481817909599</c:v>
                </c:pt>
                <c:pt idx="239">
                  <c:v>-15.5280570435652</c:v>
                </c:pt>
                <c:pt idx="240">
                  <c:v>-15.70939766</c:v>
                </c:pt>
                <c:pt idx="241">
                  <c:v>-16.335739319999998</c:v>
                </c:pt>
                <c:pt idx="242">
                  <c:v>-17.118814</c:v>
                </c:pt>
                <c:pt idx="243">
                  <c:v>-17.466026469999999</c:v>
                </c:pt>
                <c:pt idx="244">
                  <c:v>-17.954205569999999</c:v>
                </c:pt>
                <c:pt idx="245">
                  <c:v>-18.5200833</c:v>
                </c:pt>
                <c:pt idx="246">
                  <c:v>-18.733069130000001</c:v>
                </c:pt>
                <c:pt idx="247">
                  <c:v>-19.27253743</c:v>
                </c:pt>
                <c:pt idx="248">
                  <c:v>-18.830811369999999</c:v>
                </c:pt>
                <c:pt idx="249">
                  <c:v>-18.12023095</c:v>
                </c:pt>
                <c:pt idx="250">
                  <c:v>-16.79012118</c:v>
                </c:pt>
                <c:pt idx="251">
                  <c:v>-15.855544950000001</c:v>
                </c:pt>
                <c:pt idx="252">
                  <c:v>-14.09751417</c:v>
                </c:pt>
                <c:pt idx="253">
                  <c:v>-13.68924936</c:v>
                </c:pt>
                <c:pt idx="254">
                  <c:v>-14.01153966</c:v>
                </c:pt>
                <c:pt idx="255">
                  <c:v>-14.11709506</c:v>
                </c:pt>
                <c:pt idx="256">
                  <c:v>-14.9091133</c:v>
                </c:pt>
                <c:pt idx="257">
                  <c:v>-15.26012478</c:v>
                </c:pt>
                <c:pt idx="258">
                  <c:v>-15.05023664</c:v>
                </c:pt>
                <c:pt idx="259">
                  <c:v>-15.41745231</c:v>
                </c:pt>
                <c:pt idx="260">
                  <c:v>-16.31474862</c:v>
                </c:pt>
                <c:pt idx="261">
                  <c:v>-15.884418610000001</c:v>
                </c:pt>
                <c:pt idx="262">
                  <c:v>-16.340505660000002</c:v>
                </c:pt>
                <c:pt idx="263">
                  <c:v>-16.578139409999999</c:v>
                </c:pt>
                <c:pt idx="264">
                  <c:v>-17.0831692</c:v>
                </c:pt>
                <c:pt idx="265">
                  <c:v>-16.086356259999999</c:v>
                </c:pt>
                <c:pt idx="266">
                  <c:v>-17.916056210000001</c:v>
                </c:pt>
                <c:pt idx="267">
                  <c:v>-18.20136896</c:v>
                </c:pt>
                <c:pt idx="268">
                  <c:v>-17.812057079999999</c:v>
                </c:pt>
                <c:pt idx="269">
                  <c:v>-18.14718109</c:v>
                </c:pt>
                <c:pt idx="270">
                  <c:v>-17.121264870000001</c:v>
                </c:pt>
                <c:pt idx="271">
                  <c:v>-17.424126430000001</c:v>
                </c:pt>
                <c:pt idx="272">
                  <c:v>-16.298347150000001</c:v>
                </c:pt>
                <c:pt idx="273">
                  <c:v>-16.00630374</c:v>
                </c:pt>
                <c:pt idx="274">
                  <c:v>-13.798610289999999</c:v>
                </c:pt>
                <c:pt idx="275">
                  <c:v>-13.547331570000001</c:v>
                </c:pt>
                <c:pt idx="276">
                  <c:v>-11.201091829999999</c:v>
                </c:pt>
                <c:pt idx="277">
                  <c:v>-10.00609305</c:v>
                </c:pt>
                <c:pt idx="278">
                  <c:v>-9.2692194029999992</c:v>
                </c:pt>
                <c:pt idx="279">
                  <c:v>-9.0853445050000001</c:v>
                </c:pt>
                <c:pt idx="280">
                  <c:v>-8.7099811880000004</c:v>
                </c:pt>
                <c:pt idx="281">
                  <c:v>-8.4457258359999994</c:v>
                </c:pt>
                <c:pt idx="282">
                  <c:v>-8.7141141540000007</c:v>
                </c:pt>
                <c:pt idx="283">
                  <c:v>-8.8810397630000004</c:v>
                </c:pt>
                <c:pt idx="284">
                  <c:v>-9.0328637670000003</c:v>
                </c:pt>
                <c:pt idx="285">
                  <c:v>-9.3281835609999995</c:v>
                </c:pt>
                <c:pt idx="286">
                  <c:v>-9.335901003</c:v>
                </c:pt>
                <c:pt idx="287">
                  <c:v>-9.2938710019999995</c:v>
                </c:pt>
                <c:pt idx="288">
                  <c:v>-8.7037937929999991</c:v>
                </c:pt>
                <c:pt idx="289">
                  <c:v>-8.5730937820000008</c:v>
                </c:pt>
                <c:pt idx="290">
                  <c:v>-8.2150012760000006</c:v>
                </c:pt>
                <c:pt idx="291">
                  <c:v>-8.2575002400000006</c:v>
                </c:pt>
                <c:pt idx="292">
                  <c:v>-7.8651585820000003</c:v>
                </c:pt>
                <c:pt idx="293">
                  <c:v>-7.7113209710000001</c:v>
                </c:pt>
                <c:pt idx="294">
                  <c:v>-7.757976363</c:v>
                </c:pt>
                <c:pt idx="295">
                  <c:v>-7.6979382420000002</c:v>
                </c:pt>
                <c:pt idx="296">
                  <c:v>-7.3478902780000004</c:v>
                </c:pt>
                <c:pt idx="297">
                  <c:v>-7.445177696</c:v>
                </c:pt>
                <c:pt idx="298">
                  <c:v>-7.2278297980000001</c:v>
                </c:pt>
                <c:pt idx="299">
                  <c:v>-7.0049431330000003</c:v>
                </c:pt>
                <c:pt idx="300">
                  <c:v>-6.4849347719999999</c:v>
                </c:pt>
                <c:pt idx="301">
                  <c:v>-6.6459237120000001</c:v>
                </c:pt>
                <c:pt idx="302">
                  <c:v>-6.6699300480000003</c:v>
                </c:pt>
                <c:pt idx="303">
                  <c:v>-6.4538513399999999</c:v>
                </c:pt>
                <c:pt idx="304">
                  <c:v>-6.1242014859999996</c:v>
                </c:pt>
                <c:pt idx="305">
                  <c:v>-5.911998305</c:v>
                </c:pt>
                <c:pt idx="306">
                  <c:v>-5.6696033530000003</c:v>
                </c:pt>
                <c:pt idx="307">
                  <c:v>-5.6401428960000004</c:v>
                </c:pt>
                <c:pt idx="308">
                  <c:v>-5.9844409790000004</c:v>
                </c:pt>
                <c:pt idx="309">
                  <c:v>-6.1682993210000001</c:v>
                </c:pt>
                <c:pt idx="310">
                  <c:v>-6.3260769349999997</c:v>
                </c:pt>
                <c:pt idx="311">
                  <c:v>-6.5459818070000004</c:v>
                </c:pt>
                <c:pt idx="312">
                  <c:v>-6.731322993</c:v>
                </c:pt>
                <c:pt idx="313">
                  <c:v>-6.8640117710000004</c:v>
                </c:pt>
                <c:pt idx="314">
                  <c:v>-7.1382070300000002</c:v>
                </c:pt>
                <c:pt idx="315">
                  <c:v>-7.4425886610000003</c:v>
                </c:pt>
                <c:pt idx="316">
                  <c:v>-7.3478458619999998</c:v>
                </c:pt>
                <c:pt idx="317">
                  <c:v>-7.5420153259999996</c:v>
                </c:pt>
                <c:pt idx="318">
                  <c:v>-7.9783801070000004</c:v>
                </c:pt>
                <c:pt idx="319">
                  <c:v>-8.2872183899999996</c:v>
                </c:pt>
                <c:pt idx="320">
                  <c:v>-8.2289406150000008</c:v>
                </c:pt>
                <c:pt idx="321">
                  <c:v>-8.3164137149999995</c:v>
                </c:pt>
                <c:pt idx="322">
                  <c:v>-9.0843931320000006</c:v>
                </c:pt>
                <c:pt idx="323">
                  <c:v>-9.1790126040000004</c:v>
                </c:pt>
                <c:pt idx="324">
                  <c:v>-8.9383505959999994</c:v>
                </c:pt>
                <c:pt idx="325">
                  <c:v>-8.8360262919999997</c:v>
                </c:pt>
                <c:pt idx="326">
                  <c:v>-8.9496275559999994</c:v>
                </c:pt>
                <c:pt idx="327">
                  <c:v>-8.8896142299999994</c:v>
                </c:pt>
                <c:pt idx="328">
                  <c:v>-9.0163232870000005</c:v>
                </c:pt>
                <c:pt idx="329">
                  <c:v>-9.0312065589999992</c:v>
                </c:pt>
                <c:pt idx="330">
                  <c:v>-9.2411053909999996</c:v>
                </c:pt>
                <c:pt idx="331">
                  <c:v>-9.3065236379999998</c:v>
                </c:pt>
                <c:pt idx="332">
                  <c:v>-9.5916443129999998</c:v>
                </c:pt>
                <c:pt idx="333">
                  <c:v>-10.19344199</c:v>
                </c:pt>
                <c:pt idx="334">
                  <c:v>-10.36419727</c:v>
                </c:pt>
                <c:pt idx="335">
                  <c:v>-10.707784800000001</c:v>
                </c:pt>
                <c:pt idx="336">
                  <c:v>-10.31567027</c:v>
                </c:pt>
                <c:pt idx="337">
                  <c:v>-10.13447998</c:v>
                </c:pt>
                <c:pt idx="338">
                  <c:v>-9.695612165</c:v>
                </c:pt>
                <c:pt idx="339">
                  <c:v>-9.5004174950000007</c:v>
                </c:pt>
                <c:pt idx="340">
                  <c:v>-9.3344366369999996</c:v>
                </c:pt>
                <c:pt idx="341">
                  <c:v>-9.1057666889999993</c:v>
                </c:pt>
                <c:pt idx="342">
                  <c:v>-8.9444097889999998</c:v>
                </c:pt>
                <c:pt idx="343">
                  <c:v>-9.0184207650000001</c:v>
                </c:pt>
                <c:pt idx="344">
                  <c:v>-9.5801729099999999</c:v>
                </c:pt>
                <c:pt idx="345">
                  <c:v>-9.3722971019999992</c:v>
                </c:pt>
                <c:pt idx="346">
                  <c:v>-8.6179861829999993</c:v>
                </c:pt>
                <c:pt idx="347">
                  <c:v>-8.5370704439999994</c:v>
                </c:pt>
                <c:pt idx="348">
                  <c:v>-8.2490230150000006</c:v>
                </c:pt>
                <c:pt idx="349">
                  <c:v>-7.6823352250000001</c:v>
                </c:pt>
                <c:pt idx="350">
                  <c:v>-7.5113826120000002</c:v>
                </c:pt>
                <c:pt idx="351">
                  <c:v>-7.2411429500000004</c:v>
                </c:pt>
                <c:pt idx="352">
                  <c:v>-7.0281243199999999</c:v>
                </c:pt>
                <c:pt idx="353">
                  <c:v>-6.9218145660000001</c:v>
                </c:pt>
                <c:pt idx="354">
                  <c:v>-7.2927314829999998</c:v>
                </c:pt>
                <c:pt idx="355">
                  <c:v>-6.9802257069999998</c:v>
                </c:pt>
                <c:pt idx="356">
                  <c:v>-7.4752968529999997</c:v>
                </c:pt>
                <c:pt idx="357">
                  <c:v>-7.6992119690000003</c:v>
                </c:pt>
                <c:pt idx="358">
                  <c:v>-7.8326824290000001</c:v>
                </c:pt>
                <c:pt idx="359">
                  <c:v>-7.8902476679999998</c:v>
                </c:pt>
                <c:pt idx="360">
                  <c:v>-8.0565761370000004</c:v>
                </c:pt>
                <c:pt idx="361">
                  <c:v>-8.2584965140000008</c:v>
                </c:pt>
                <c:pt idx="362">
                  <c:v>-8.3562441219999997</c:v>
                </c:pt>
                <c:pt idx="363">
                  <c:v>-8.3049990719999993</c:v>
                </c:pt>
                <c:pt idx="364">
                  <c:v>-8.4080025000000003</c:v>
                </c:pt>
                <c:pt idx="365">
                  <c:v>-8.6060343320000001</c:v>
                </c:pt>
                <c:pt idx="366">
                  <c:v>-8.5606728350000001</c:v>
                </c:pt>
                <c:pt idx="367">
                  <c:v>-8.7612618159999993</c:v>
                </c:pt>
                <c:pt idx="368">
                  <c:v>-8.8998815960000002</c:v>
                </c:pt>
                <c:pt idx="369">
                  <c:v>-8.9508663189999993</c:v>
                </c:pt>
                <c:pt idx="370">
                  <c:v>-9.0611163460000004</c:v>
                </c:pt>
                <c:pt idx="371">
                  <c:v>-8.8058185729999998</c:v>
                </c:pt>
                <c:pt idx="372">
                  <c:v>-8.2217791150000004</c:v>
                </c:pt>
                <c:pt idx="373">
                  <c:v>-8.4973695540000005</c:v>
                </c:pt>
                <c:pt idx="374">
                  <c:v>-8.5386195639999993</c:v>
                </c:pt>
                <c:pt idx="375">
                  <c:v>-8.5882598619999992</c:v>
                </c:pt>
                <c:pt idx="376">
                  <c:v>-8.5304152870000003</c:v>
                </c:pt>
                <c:pt idx="377">
                  <c:v>-8.3442990090000002</c:v>
                </c:pt>
                <c:pt idx="378">
                  <c:v>-8.2412349809999998</c:v>
                </c:pt>
                <c:pt idx="379">
                  <c:v>-8.7225074080000002</c:v>
                </c:pt>
                <c:pt idx="380">
                  <c:v>-9.1222376359999995</c:v>
                </c:pt>
                <c:pt idx="381">
                  <c:v>-8.9728189050000005</c:v>
                </c:pt>
                <c:pt idx="382">
                  <c:v>-8.7311501570000001</c:v>
                </c:pt>
                <c:pt idx="383">
                  <c:v>-8.6898767059999997</c:v>
                </c:pt>
                <c:pt idx="384">
                  <c:v>-8.5344441799999995</c:v>
                </c:pt>
                <c:pt idx="385">
                  <c:v>-8.9549212960000002</c:v>
                </c:pt>
                <c:pt idx="386">
                  <c:v>-10.07839663</c:v>
                </c:pt>
                <c:pt idx="387">
                  <c:v>-11.20968523</c:v>
                </c:pt>
                <c:pt idx="388">
                  <c:v>-12.43913695</c:v>
                </c:pt>
                <c:pt idx="389">
                  <c:v>-12.40723807</c:v>
                </c:pt>
                <c:pt idx="390">
                  <c:v>-11.50945619</c:v>
                </c:pt>
                <c:pt idx="391">
                  <c:v>-10.649829370000001</c:v>
                </c:pt>
                <c:pt idx="392">
                  <c:v>-8.9985808580000004</c:v>
                </c:pt>
                <c:pt idx="393">
                  <c:v>-8.5261055399999996</c:v>
                </c:pt>
                <c:pt idx="394">
                  <c:v>-8.5785644530000003</c:v>
                </c:pt>
                <c:pt idx="395">
                  <c:v>-8.5287363309999993</c:v>
                </c:pt>
                <c:pt idx="396">
                  <c:v>-8.681087819</c:v>
                </c:pt>
                <c:pt idx="397">
                  <c:v>-8.4248115250000009</c:v>
                </c:pt>
                <c:pt idx="398">
                  <c:v>-8.7533293410000006</c:v>
                </c:pt>
                <c:pt idx="399">
                  <c:v>-9.3274212920000004</c:v>
                </c:pt>
                <c:pt idx="400">
                  <c:v>-10.49754023</c:v>
                </c:pt>
                <c:pt idx="401">
                  <c:v>-11.23971096</c:v>
                </c:pt>
                <c:pt idx="402">
                  <c:v>-11.51165527</c:v>
                </c:pt>
                <c:pt idx="403">
                  <c:v>-11.88316401</c:v>
                </c:pt>
                <c:pt idx="404">
                  <c:v>-11.719377</c:v>
                </c:pt>
                <c:pt idx="405">
                  <c:v>-11.428620609999999</c:v>
                </c:pt>
                <c:pt idx="406">
                  <c:v>-11.18106905</c:v>
                </c:pt>
                <c:pt idx="407">
                  <c:v>-10.84508877</c:v>
                </c:pt>
                <c:pt idx="408">
                  <c:v>-10.3035394</c:v>
                </c:pt>
                <c:pt idx="409">
                  <c:v>-10.023741709999999</c:v>
                </c:pt>
                <c:pt idx="410">
                  <c:v>-9.7518557510000008</c:v>
                </c:pt>
                <c:pt idx="411">
                  <c:v>-9.5625518429999996</c:v>
                </c:pt>
                <c:pt idx="412">
                  <c:v>-10.366751580000001</c:v>
                </c:pt>
                <c:pt idx="413">
                  <c:v>-11.12709289</c:v>
                </c:pt>
                <c:pt idx="414">
                  <c:v>-11.83000665</c:v>
                </c:pt>
                <c:pt idx="415">
                  <c:v>-12.881591090000001</c:v>
                </c:pt>
                <c:pt idx="416">
                  <c:v>-13.8870567</c:v>
                </c:pt>
                <c:pt idx="417">
                  <c:v>-14.6898964</c:v>
                </c:pt>
                <c:pt idx="418">
                  <c:v>-14.70181945</c:v>
                </c:pt>
                <c:pt idx="419">
                  <c:v>-14.37652123</c:v>
                </c:pt>
                <c:pt idx="420">
                  <c:v>-14.01233493</c:v>
                </c:pt>
                <c:pt idx="421">
                  <c:v>-13.694600660000001</c:v>
                </c:pt>
                <c:pt idx="422">
                  <c:v>-14.36773621</c:v>
                </c:pt>
                <c:pt idx="423">
                  <c:v>-15.148552990000001</c:v>
                </c:pt>
                <c:pt idx="424">
                  <c:v>-15.88836863</c:v>
                </c:pt>
                <c:pt idx="425">
                  <c:v>-15.73099758</c:v>
                </c:pt>
                <c:pt idx="426">
                  <c:v>-15.538457640000001</c:v>
                </c:pt>
                <c:pt idx="427">
                  <c:v>-15.47407814</c:v>
                </c:pt>
                <c:pt idx="428">
                  <c:v>-15.47055046</c:v>
                </c:pt>
                <c:pt idx="429">
                  <c:v>-15.076453519999999</c:v>
                </c:pt>
                <c:pt idx="430">
                  <c:v>-14.76113445</c:v>
                </c:pt>
                <c:pt idx="431">
                  <c:v>-14.07229321</c:v>
                </c:pt>
                <c:pt idx="432">
                  <c:v>-13.67510585</c:v>
                </c:pt>
                <c:pt idx="433">
                  <c:v>-14.27325976</c:v>
                </c:pt>
                <c:pt idx="434">
                  <c:v>-15.0727738</c:v>
                </c:pt>
                <c:pt idx="435">
                  <c:v>-15.80599827</c:v>
                </c:pt>
                <c:pt idx="436">
                  <c:v>-16.1133199</c:v>
                </c:pt>
                <c:pt idx="437">
                  <c:v>-16.343326319999999</c:v>
                </c:pt>
                <c:pt idx="438">
                  <c:v>-16.498342650000001</c:v>
                </c:pt>
                <c:pt idx="439">
                  <c:v>-16.496732699999999</c:v>
                </c:pt>
                <c:pt idx="440">
                  <c:v>-16.941911829999999</c:v>
                </c:pt>
                <c:pt idx="441">
                  <c:v>-17.05817532</c:v>
                </c:pt>
                <c:pt idx="442">
                  <c:v>-16.98426933</c:v>
                </c:pt>
                <c:pt idx="443">
                  <c:v>-16.217075479999998</c:v>
                </c:pt>
                <c:pt idx="444">
                  <c:v>-14.98121976</c:v>
                </c:pt>
                <c:pt idx="445">
                  <c:v>-14.587154180000001</c:v>
                </c:pt>
                <c:pt idx="446">
                  <c:v>-15.02626487</c:v>
                </c:pt>
                <c:pt idx="447">
                  <c:v>-15.846891169999999</c:v>
                </c:pt>
                <c:pt idx="448">
                  <c:v>-16.675451160000001</c:v>
                </c:pt>
                <c:pt idx="449">
                  <c:v>-16.47092537</c:v>
                </c:pt>
                <c:pt idx="450">
                  <c:v>-16.04352682</c:v>
                </c:pt>
                <c:pt idx="451">
                  <c:v>-16.468266029999999</c:v>
                </c:pt>
                <c:pt idx="452">
                  <c:v>-16.921247730000001</c:v>
                </c:pt>
                <c:pt idx="453">
                  <c:v>-17.009495959999999</c:v>
                </c:pt>
                <c:pt idx="454">
                  <c:v>-17.294727859999998</c:v>
                </c:pt>
                <c:pt idx="455">
                  <c:v>-17.62863956</c:v>
                </c:pt>
                <c:pt idx="456">
                  <c:v>-17.709816249999999</c:v>
                </c:pt>
                <c:pt idx="457">
                  <c:v>-17.86073725</c:v>
                </c:pt>
                <c:pt idx="458">
                  <c:v>-18.150541619999998</c:v>
                </c:pt>
                <c:pt idx="459">
                  <c:v>-18.384296169999999</c:v>
                </c:pt>
                <c:pt idx="460">
                  <c:v>-18.660073310000001</c:v>
                </c:pt>
                <c:pt idx="461">
                  <c:v>-18.946142200000001</c:v>
                </c:pt>
                <c:pt idx="462">
                  <c:v>-19.12729393</c:v>
                </c:pt>
                <c:pt idx="463">
                  <c:v>-19.250469880000001</c:v>
                </c:pt>
                <c:pt idx="464">
                  <c:v>-19.487765920000001</c:v>
                </c:pt>
                <c:pt idx="465">
                  <c:v>-19.530581309999999</c:v>
                </c:pt>
                <c:pt idx="466">
                  <c:v>-18.647690919999999</c:v>
                </c:pt>
                <c:pt idx="467">
                  <c:v>-16.973210569999999</c:v>
                </c:pt>
                <c:pt idx="468">
                  <c:v>-16.34454298</c:v>
                </c:pt>
                <c:pt idx="469">
                  <c:v>-15.46304009</c:v>
                </c:pt>
                <c:pt idx="470">
                  <c:v>-15.79164516</c:v>
                </c:pt>
                <c:pt idx="471">
                  <c:v>-16.76386016</c:v>
                </c:pt>
                <c:pt idx="472">
                  <c:v>-17.349656589999999</c:v>
                </c:pt>
                <c:pt idx="473">
                  <c:v>-17.680759460000001</c:v>
                </c:pt>
                <c:pt idx="474">
                  <c:v>-18.338379069999998</c:v>
                </c:pt>
                <c:pt idx="475">
                  <c:v>-18.416135860000001</c:v>
                </c:pt>
                <c:pt idx="476">
                  <c:v>-18.066023510000001</c:v>
                </c:pt>
                <c:pt idx="477">
                  <c:v>-17.990972070000002</c:v>
                </c:pt>
                <c:pt idx="478">
                  <c:v>-18.1216458</c:v>
                </c:pt>
                <c:pt idx="479">
                  <c:v>-18.33954284</c:v>
                </c:pt>
                <c:pt idx="480">
                  <c:v>-17.69833113</c:v>
                </c:pt>
                <c:pt idx="481">
                  <c:v>-17.792763990000001</c:v>
                </c:pt>
                <c:pt idx="482">
                  <c:v>-18.648948709999999</c:v>
                </c:pt>
                <c:pt idx="483">
                  <c:v>-19.838022380000002</c:v>
                </c:pt>
                <c:pt idx="484">
                  <c:v>-20.84899643</c:v>
                </c:pt>
                <c:pt idx="485">
                  <c:v>-21.521177439999999</c:v>
                </c:pt>
                <c:pt idx="486">
                  <c:v>-21.585169789999998</c:v>
                </c:pt>
                <c:pt idx="487">
                  <c:v>-21.58944941</c:v>
                </c:pt>
                <c:pt idx="488">
                  <c:v>-21.65842331</c:v>
                </c:pt>
                <c:pt idx="489">
                  <c:v>-21.23752794</c:v>
                </c:pt>
                <c:pt idx="490">
                  <c:v>-20.096020129999999</c:v>
                </c:pt>
                <c:pt idx="491">
                  <c:v>-19.08774434</c:v>
                </c:pt>
                <c:pt idx="492">
                  <c:v>-18.17314695</c:v>
                </c:pt>
                <c:pt idx="493">
                  <c:v>-16.557766279999999</c:v>
                </c:pt>
                <c:pt idx="494">
                  <c:v>-15.422642</c:v>
                </c:pt>
                <c:pt idx="495">
                  <c:v>-14.7260735</c:v>
                </c:pt>
                <c:pt idx="496">
                  <c:v>-14.796191500000001</c:v>
                </c:pt>
                <c:pt idx="497">
                  <c:v>-15.193388369999999</c:v>
                </c:pt>
                <c:pt idx="498">
                  <c:v>-15.602129740000001</c:v>
                </c:pt>
                <c:pt idx="499">
                  <c:v>-15.76961597</c:v>
                </c:pt>
                <c:pt idx="500">
                  <c:v>-16.81446643</c:v>
                </c:pt>
                <c:pt idx="501">
                  <c:v>-17.09337103</c:v>
                </c:pt>
                <c:pt idx="502">
                  <c:v>-16.97646494</c:v>
                </c:pt>
                <c:pt idx="503">
                  <c:v>-17.964909689999999</c:v>
                </c:pt>
                <c:pt idx="504">
                  <c:v>-17.730944690000001</c:v>
                </c:pt>
                <c:pt idx="505">
                  <c:v>-17.879262149999999</c:v>
                </c:pt>
                <c:pt idx="506">
                  <c:v>-18.096729209999999</c:v>
                </c:pt>
                <c:pt idx="507">
                  <c:v>-18.845744939999999</c:v>
                </c:pt>
                <c:pt idx="508">
                  <c:v>-19.879673260000001</c:v>
                </c:pt>
                <c:pt idx="509">
                  <c:v>-20.440618069999999</c:v>
                </c:pt>
                <c:pt idx="510">
                  <c:v>-20.9116465</c:v>
                </c:pt>
                <c:pt idx="511">
                  <c:v>-20.858104820000001</c:v>
                </c:pt>
                <c:pt idx="512">
                  <c:v>-20.966001250000001</c:v>
                </c:pt>
                <c:pt idx="513">
                  <c:v>-20.812664389999998</c:v>
                </c:pt>
                <c:pt idx="514">
                  <c:v>-20.082759029999998</c:v>
                </c:pt>
                <c:pt idx="515">
                  <c:v>-18.549913270000001</c:v>
                </c:pt>
                <c:pt idx="516">
                  <c:v>-17.33211343</c:v>
                </c:pt>
                <c:pt idx="517">
                  <c:v>-16.38962768</c:v>
                </c:pt>
                <c:pt idx="518">
                  <c:v>-15.51742194</c:v>
                </c:pt>
                <c:pt idx="519">
                  <c:v>-16.105441450000001</c:v>
                </c:pt>
                <c:pt idx="520">
                  <c:v>-16.976056459999999</c:v>
                </c:pt>
                <c:pt idx="521">
                  <c:v>-17.90927301</c:v>
                </c:pt>
                <c:pt idx="522">
                  <c:v>-18.44071881</c:v>
                </c:pt>
                <c:pt idx="523">
                  <c:v>-18.433469410000001</c:v>
                </c:pt>
                <c:pt idx="524">
                  <c:v>-18.845690900000001</c:v>
                </c:pt>
                <c:pt idx="525">
                  <c:v>-19.29816134</c:v>
                </c:pt>
                <c:pt idx="526">
                  <c:v>-19.828876480000002</c:v>
                </c:pt>
                <c:pt idx="527">
                  <c:v>-20.48401355</c:v>
                </c:pt>
                <c:pt idx="528">
                  <c:v>-20.821812000000001</c:v>
                </c:pt>
                <c:pt idx="529">
                  <c:v>-21.22568085</c:v>
                </c:pt>
                <c:pt idx="530">
                  <c:v>-21.743848159999999</c:v>
                </c:pt>
                <c:pt idx="531">
                  <c:v>-22.340202089999998</c:v>
                </c:pt>
                <c:pt idx="532">
                  <c:v>-22.669099809999999</c:v>
                </c:pt>
                <c:pt idx="533">
                  <c:v>-22.77435715</c:v>
                </c:pt>
                <c:pt idx="534">
                  <c:v>-22.982821019999999</c:v>
                </c:pt>
                <c:pt idx="535">
                  <c:v>-23.502402060000001</c:v>
                </c:pt>
                <c:pt idx="536">
                  <c:v>-23.536693870000001</c:v>
                </c:pt>
                <c:pt idx="537">
                  <c:v>-22.943592379999998</c:v>
                </c:pt>
                <c:pt idx="538">
                  <c:v>-22.68449412</c:v>
                </c:pt>
                <c:pt idx="539">
                  <c:v>-21.12093685</c:v>
                </c:pt>
                <c:pt idx="540">
                  <c:v>-18.878259960000001</c:v>
                </c:pt>
                <c:pt idx="541">
                  <c:v>-18.2630488</c:v>
                </c:pt>
                <c:pt idx="542">
                  <c:v>-18.004567399999999</c:v>
                </c:pt>
                <c:pt idx="543">
                  <c:v>-18.086051569999999</c:v>
                </c:pt>
                <c:pt idx="544">
                  <c:v>-18.595850179999999</c:v>
                </c:pt>
                <c:pt idx="545">
                  <c:v>-19.097125210000002</c:v>
                </c:pt>
                <c:pt idx="546">
                  <c:v>-20.111100459999999</c:v>
                </c:pt>
                <c:pt idx="547">
                  <c:v>-20.574270810000002</c:v>
                </c:pt>
                <c:pt idx="548">
                  <c:v>-20.32754679</c:v>
                </c:pt>
                <c:pt idx="549">
                  <c:v>-20.437717769999999</c:v>
                </c:pt>
                <c:pt idx="550">
                  <c:v>-20.715385479999998</c:v>
                </c:pt>
                <c:pt idx="551">
                  <c:v>-21.15161518</c:v>
                </c:pt>
                <c:pt idx="552">
                  <c:v>-22.729506730000001</c:v>
                </c:pt>
                <c:pt idx="553">
                  <c:v>-22.978125500000001</c:v>
                </c:pt>
                <c:pt idx="554">
                  <c:v>-22.748387659999999</c:v>
                </c:pt>
                <c:pt idx="555">
                  <c:v>-24.497090849999999</c:v>
                </c:pt>
                <c:pt idx="556">
                  <c:v>-24.92902471</c:v>
                </c:pt>
                <c:pt idx="557">
                  <c:v>-25.474845309999999</c:v>
                </c:pt>
                <c:pt idx="558">
                  <c:v>-24.220360429999999</c:v>
                </c:pt>
                <c:pt idx="559">
                  <c:v>-23.61720738</c:v>
                </c:pt>
                <c:pt idx="560">
                  <c:v>-26.120889909999999</c:v>
                </c:pt>
                <c:pt idx="561">
                  <c:v>-25.069775549999999</c:v>
                </c:pt>
                <c:pt idx="562">
                  <c:v>-24.38767279</c:v>
                </c:pt>
                <c:pt idx="563">
                  <c:v>-22.500245809999999</c:v>
                </c:pt>
                <c:pt idx="564">
                  <c:v>-21.362047539999999</c:v>
                </c:pt>
                <c:pt idx="565">
                  <c:v>-20.71009321</c:v>
                </c:pt>
                <c:pt idx="566">
                  <c:v>-19.897176689999998</c:v>
                </c:pt>
                <c:pt idx="567">
                  <c:v>-20.679364889999999</c:v>
                </c:pt>
                <c:pt idx="568">
                  <c:v>-20.686625249999999</c:v>
                </c:pt>
                <c:pt idx="569">
                  <c:v>-20.998666530000001</c:v>
                </c:pt>
                <c:pt idx="570">
                  <c:v>-20.897344010000001</c:v>
                </c:pt>
                <c:pt idx="571">
                  <c:v>-21.10789132</c:v>
                </c:pt>
                <c:pt idx="572">
                  <c:v>-21.103272390000001</c:v>
                </c:pt>
                <c:pt idx="573">
                  <c:v>-20.68415268</c:v>
                </c:pt>
                <c:pt idx="574">
                  <c:v>-20.453441659999999</c:v>
                </c:pt>
                <c:pt idx="575">
                  <c:v>-19.308689139999998</c:v>
                </c:pt>
                <c:pt idx="576">
                  <c:v>-18.76930703</c:v>
                </c:pt>
                <c:pt idx="577">
                  <c:v>-18.730578959999999</c:v>
                </c:pt>
                <c:pt idx="578">
                  <c:v>-18.319590040000001</c:v>
                </c:pt>
                <c:pt idx="579">
                  <c:v>-18.592011830000001</c:v>
                </c:pt>
                <c:pt idx="580">
                  <c:v>-18.12734013</c:v>
                </c:pt>
                <c:pt idx="581">
                  <c:v>-17.590085330000001</c:v>
                </c:pt>
                <c:pt idx="582">
                  <c:v>-17.05417242</c:v>
                </c:pt>
                <c:pt idx="583">
                  <c:v>-16.595238670000001</c:v>
                </c:pt>
                <c:pt idx="584">
                  <c:v>-16.118026960000002</c:v>
                </c:pt>
                <c:pt idx="585">
                  <c:v>-15.59222325</c:v>
                </c:pt>
                <c:pt idx="586">
                  <c:v>-14.892767170000001</c:v>
                </c:pt>
                <c:pt idx="587">
                  <c:v>-13.454554720000001</c:v>
                </c:pt>
                <c:pt idx="588">
                  <c:v>-12.033922179999999</c:v>
                </c:pt>
                <c:pt idx="589">
                  <c:v>-10.983045690000001</c:v>
                </c:pt>
                <c:pt idx="590">
                  <c:v>-10.172651399999999</c:v>
                </c:pt>
                <c:pt idx="591">
                  <c:v>-9.6403473010000003</c:v>
                </c:pt>
                <c:pt idx="592">
                  <c:v>-9.1771318389999994</c:v>
                </c:pt>
                <c:pt idx="593">
                  <c:v>-8.8308555749999993</c:v>
                </c:pt>
                <c:pt idx="594">
                  <c:v>-8.7011854979999992</c:v>
                </c:pt>
                <c:pt idx="595">
                  <c:v>-8.7127430770000007</c:v>
                </c:pt>
                <c:pt idx="596">
                  <c:v>-9.0810831249999993</c:v>
                </c:pt>
                <c:pt idx="597">
                  <c:v>-9.8529016509999998</c:v>
                </c:pt>
                <c:pt idx="598">
                  <c:v>-10.497019030000001</c:v>
                </c:pt>
                <c:pt idx="599">
                  <c:v>-11.19460799</c:v>
                </c:pt>
                <c:pt idx="600">
                  <c:v>-11.926549870000001</c:v>
                </c:pt>
                <c:pt idx="601">
                  <c:v>-12.79164175</c:v>
                </c:pt>
                <c:pt idx="602">
                  <c:v>-14.012957009999999</c:v>
                </c:pt>
                <c:pt idx="603">
                  <c:v>-15.0872043</c:v>
                </c:pt>
                <c:pt idx="604">
                  <c:v>-16.017275260000002</c:v>
                </c:pt>
                <c:pt idx="605">
                  <c:v>-16.872602149999999</c:v>
                </c:pt>
                <c:pt idx="606">
                  <c:v>-17.64186857</c:v>
                </c:pt>
                <c:pt idx="607">
                  <c:v>-18.204586169999999</c:v>
                </c:pt>
                <c:pt idx="608">
                  <c:v>-18.86423817</c:v>
                </c:pt>
                <c:pt idx="609">
                  <c:v>-18.781061869999998</c:v>
                </c:pt>
                <c:pt idx="610">
                  <c:v>-18.897577729999998</c:v>
                </c:pt>
                <c:pt idx="611">
                  <c:v>-18.584391249999999</c:v>
                </c:pt>
                <c:pt idx="612">
                  <c:v>-17.881058209999999</c:v>
                </c:pt>
                <c:pt idx="613">
                  <c:v>-18.002742649999998</c:v>
                </c:pt>
                <c:pt idx="614">
                  <c:v>-18.33757744</c:v>
                </c:pt>
                <c:pt idx="615">
                  <c:v>-18.961016699999998</c:v>
                </c:pt>
                <c:pt idx="616">
                  <c:v>-19.459712270000001</c:v>
                </c:pt>
                <c:pt idx="617">
                  <c:v>-20.47119</c:v>
                </c:pt>
                <c:pt idx="618">
                  <c:v>-20.987743429999998</c:v>
                </c:pt>
                <c:pt idx="619">
                  <c:v>-21.14429011</c:v>
                </c:pt>
                <c:pt idx="620">
                  <c:v>-21.480195729999998</c:v>
                </c:pt>
                <c:pt idx="621">
                  <c:v>-22.141522949999999</c:v>
                </c:pt>
                <c:pt idx="622">
                  <c:v>-22.577569830000002</c:v>
                </c:pt>
                <c:pt idx="623">
                  <c:v>-23.118749869999998</c:v>
                </c:pt>
                <c:pt idx="624">
                  <c:v>-23.394628829999998</c:v>
                </c:pt>
                <c:pt idx="625">
                  <c:v>-23.448530779999999</c:v>
                </c:pt>
                <c:pt idx="626">
                  <c:v>-22.633176500000001</c:v>
                </c:pt>
                <c:pt idx="627">
                  <c:v>-23.060333369999999</c:v>
                </c:pt>
                <c:pt idx="628">
                  <c:v>-22.068302190000001</c:v>
                </c:pt>
                <c:pt idx="629">
                  <c:v>-22.116530990000001</c:v>
                </c:pt>
                <c:pt idx="630">
                  <c:v>-22.362126119999999</c:v>
                </c:pt>
                <c:pt idx="631">
                  <c:v>-22.10725154</c:v>
                </c:pt>
                <c:pt idx="632">
                  <c:v>-22.04846882</c:v>
                </c:pt>
                <c:pt idx="633">
                  <c:v>-21.588696599999999</c:v>
                </c:pt>
                <c:pt idx="634">
                  <c:v>-21.509521280000001</c:v>
                </c:pt>
                <c:pt idx="635">
                  <c:v>-21.46218893</c:v>
                </c:pt>
                <c:pt idx="636">
                  <c:v>-20.803726189999999</c:v>
                </c:pt>
                <c:pt idx="637">
                  <c:v>-19.798507770000001</c:v>
                </c:pt>
                <c:pt idx="638">
                  <c:v>-19.204375479999999</c:v>
                </c:pt>
                <c:pt idx="639">
                  <c:v>-19.381257470000001</c:v>
                </c:pt>
                <c:pt idx="640">
                  <c:v>-20.412103340000002</c:v>
                </c:pt>
                <c:pt idx="641">
                  <c:v>-21.320034769999999</c:v>
                </c:pt>
                <c:pt idx="642">
                  <c:v>-21.77178309</c:v>
                </c:pt>
                <c:pt idx="643">
                  <c:v>-22.22194537</c:v>
                </c:pt>
                <c:pt idx="644">
                  <c:v>-22.78151609</c:v>
                </c:pt>
                <c:pt idx="645">
                  <c:v>-22.976625080000002</c:v>
                </c:pt>
                <c:pt idx="646">
                  <c:v>-23.234017390000002</c:v>
                </c:pt>
                <c:pt idx="647">
                  <c:v>-23.285642729999999</c:v>
                </c:pt>
                <c:pt idx="648">
                  <c:v>-23.62557017</c:v>
                </c:pt>
                <c:pt idx="649">
                  <c:v>-23.80758943</c:v>
                </c:pt>
                <c:pt idx="650">
                  <c:v>-23.33631694</c:v>
                </c:pt>
                <c:pt idx="651">
                  <c:v>-23.325695079999999</c:v>
                </c:pt>
                <c:pt idx="652">
                  <c:v>-22.741563580000001</c:v>
                </c:pt>
                <c:pt idx="653">
                  <c:v>-21.834931059999999</c:v>
                </c:pt>
                <c:pt idx="654">
                  <c:v>-20.702825860000001</c:v>
                </c:pt>
                <c:pt idx="655">
                  <c:v>-19.711031139999999</c:v>
                </c:pt>
                <c:pt idx="656">
                  <c:v>-18.898945229999999</c:v>
                </c:pt>
                <c:pt idx="657">
                  <c:v>-18.384101640000001</c:v>
                </c:pt>
                <c:pt idx="658">
                  <c:v>-17.758004140000001</c:v>
                </c:pt>
                <c:pt idx="659">
                  <c:v>-17.356180009999999</c:v>
                </c:pt>
                <c:pt idx="660">
                  <c:v>-17.04535413</c:v>
                </c:pt>
                <c:pt idx="661">
                  <c:v>-16.215270610000001</c:v>
                </c:pt>
                <c:pt idx="662">
                  <c:v>-15.17725738</c:v>
                </c:pt>
                <c:pt idx="663">
                  <c:v>-14.36293695</c:v>
                </c:pt>
                <c:pt idx="664">
                  <c:v>-13.332460579999999</c:v>
                </c:pt>
                <c:pt idx="665">
                  <c:v>-12.988640950000001</c:v>
                </c:pt>
                <c:pt idx="666">
                  <c:v>-12.86949774</c:v>
                </c:pt>
                <c:pt idx="667">
                  <c:v>-12.724694960000001</c:v>
                </c:pt>
                <c:pt idx="668">
                  <c:v>-12.70681246</c:v>
                </c:pt>
                <c:pt idx="669">
                  <c:v>-12.77691752</c:v>
                </c:pt>
                <c:pt idx="670">
                  <c:v>-12.684193820000001</c:v>
                </c:pt>
                <c:pt idx="671">
                  <c:v>-12.465455889999999</c:v>
                </c:pt>
                <c:pt idx="672">
                  <c:v>-12.69488232</c:v>
                </c:pt>
                <c:pt idx="673">
                  <c:v>-12.757476199999999</c:v>
                </c:pt>
                <c:pt idx="674">
                  <c:v>-12.661702590000001</c:v>
                </c:pt>
                <c:pt idx="675">
                  <c:v>-12.553381099999999</c:v>
                </c:pt>
                <c:pt idx="676">
                  <c:v>-12.38511188</c:v>
                </c:pt>
                <c:pt idx="677">
                  <c:v>-11.95138612</c:v>
                </c:pt>
                <c:pt idx="678">
                  <c:v>-11.54636565</c:v>
                </c:pt>
                <c:pt idx="679">
                  <c:v>-11.12671896</c:v>
                </c:pt>
                <c:pt idx="680">
                  <c:v>-10.64065883</c:v>
                </c:pt>
                <c:pt idx="681">
                  <c:v>-10.46938164</c:v>
                </c:pt>
                <c:pt idx="682">
                  <c:v>-10.15558845</c:v>
                </c:pt>
                <c:pt idx="683">
                  <c:v>-9.6807174309999997</c:v>
                </c:pt>
                <c:pt idx="684">
                  <c:v>-8.8532609190000002</c:v>
                </c:pt>
                <c:pt idx="685">
                  <c:v>-8.691960109</c:v>
                </c:pt>
                <c:pt idx="686">
                  <c:v>-8.4011138869999993</c:v>
                </c:pt>
                <c:pt idx="687">
                  <c:v>-8.0603523579999994</c:v>
                </c:pt>
                <c:pt idx="688">
                  <c:v>-8.0932792399999993</c:v>
                </c:pt>
                <c:pt idx="689">
                  <c:v>-7.999246351</c:v>
                </c:pt>
                <c:pt idx="690">
                  <c:v>-7.70979774</c:v>
                </c:pt>
                <c:pt idx="691">
                  <c:v>-7.5601735220000004</c:v>
                </c:pt>
                <c:pt idx="692">
                  <c:v>-7.3602061000000001</c:v>
                </c:pt>
                <c:pt idx="693">
                  <c:v>-7.096965162</c:v>
                </c:pt>
                <c:pt idx="694">
                  <c:v>-6.8627367530000001</c:v>
                </c:pt>
                <c:pt idx="695">
                  <c:v>-6.7287135960000004</c:v>
                </c:pt>
                <c:pt idx="696">
                  <c:v>-6.3561861139999998</c:v>
                </c:pt>
                <c:pt idx="697">
                  <c:v>-6.4170021850000003</c:v>
                </c:pt>
                <c:pt idx="698">
                  <c:v>-7.0844437510000002</c:v>
                </c:pt>
                <c:pt idx="699">
                  <c:v>-7.773732463</c:v>
                </c:pt>
                <c:pt idx="700">
                  <c:v>-8.2958835910000008</c:v>
                </c:pt>
                <c:pt idx="701">
                  <c:v>-8.9004778980000001</c:v>
                </c:pt>
                <c:pt idx="702">
                  <c:v>-9.3777735310000008</c:v>
                </c:pt>
                <c:pt idx="703">
                  <c:v>-9.6001693830000008</c:v>
                </c:pt>
                <c:pt idx="704">
                  <c:v>-9.4609644540000009</c:v>
                </c:pt>
                <c:pt idx="705">
                  <c:v>-9.1183345800000009</c:v>
                </c:pt>
                <c:pt idx="706">
                  <c:v>-9.1095864479999999</c:v>
                </c:pt>
                <c:pt idx="707">
                  <c:v>-8.3251081039999999</c:v>
                </c:pt>
                <c:pt idx="708">
                  <c:v>-7.4121887089999996</c:v>
                </c:pt>
                <c:pt idx="709">
                  <c:v>-7.3423397460000004</c:v>
                </c:pt>
                <c:pt idx="710">
                  <c:v>-6.7841623540000002</c:v>
                </c:pt>
                <c:pt idx="711">
                  <c:v>-6.1020169749999997</c:v>
                </c:pt>
                <c:pt idx="712">
                  <c:v>-5.1139572720000004</c:v>
                </c:pt>
                <c:pt idx="713">
                  <c:v>-4.2634655290000003</c:v>
                </c:pt>
                <c:pt idx="714">
                  <c:v>-3.9749478730000001</c:v>
                </c:pt>
                <c:pt idx="715">
                  <c:v>-3.9263122090000002</c:v>
                </c:pt>
                <c:pt idx="716">
                  <c:v>-3.8639441830000001</c:v>
                </c:pt>
                <c:pt idx="717">
                  <c:v>-3.7899399200000001</c:v>
                </c:pt>
                <c:pt idx="718">
                  <c:v>-3.8189414190000002</c:v>
                </c:pt>
                <c:pt idx="719">
                  <c:v>-3.775078159</c:v>
                </c:pt>
                <c:pt idx="720">
                  <c:v>-3.6259615369999998</c:v>
                </c:pt>
                <c:pt idx="721">
                  <c:v>-3.6905231879999998</c:v>
                </c:pt>
                <c:pt idx="722">
                  <c:v>-3.7962816429999999</c:v>
                </c:pt>
                <c:pt idx="723">
                  <c:v>-3.8292628130000002</c:v>
                </c:pt>
                <c:pt idx="724">
                  <c:v>-3.8529417420000001</c:v>
                </c:pt>
                <c:pt idx="725">
                  <c:v>-3.7868448859999999</c:v>
                </c:pt>
                <c:pt idx="726">
                  <c:v>-3.710961417</c:v>
                </c:pt>
                <c:pt idx="727">
                  <c:v>-3.7647483589999999</c:v>
                </c:pt>
                <c:pt idx="728">
                  <c:v>-3.4241155679999999</c:v>
                </c:pt>
                <c:pt idx="729">
                  <c:v>-2.330839986</c:v>
                </c:pt>
                <c:pt idx="730">
                  <c:v>-1.8984924139999999</c:v>
                </c:pt>
                <c:pt idx="731">
                  <c:v>-1.6991051639999999</c:v>
                </c:pt>
                <c:pt idx="732">
                  <c:v>-1.3062109319999999</c:v>
                </c:pt>
                <c:pt idx="733">
                  <c:v>-1.1877135569999999</c:v>
                </c:pt>
                <c:pt idx="734">
                  <c:v>-1.4028307550000001</c:v>
                </c:pt>
                <c:pt idx="735">
                  <c:v>-1.7057175120000001</c:v>
                </c:pt>
                <c:pt idx="736">
                  <c:v>-2.5484309469999999</c:v>
                </c:pt>
                <c:pt idx="737">
                  <c:v>-3.362654086</c:v>
                </c:pt>
                <c:pt idx="738">
                  <c:v>-3.9284552050000001</c:v>
                </c:pt>
                <c:pt idx="739">
                  <c:v>-4.0285704640000004</c:v>
                </c:pt>
                <c:pt idx="740">
                  <c:v>-4.2080420289999996</c:v>
                </c:pt>
                <c:pt idx="741">
                  <c:v>-4.1152733579999996</c:v>
                </c:pt>
                <c:pt idx="742">
                  <c:v>-4.3661478230000004</c:v>
                </c:pt>
                <c:pt idx="743">
                  <c:v>-5.5589508700000003</c:v>
                </c:pt>
                <c:pt idx="744">
                  <c:v>-6.2104766089999996</c:v>
                </c:pt>
                <c:pt idx="745">
                  <c:v>-6.5989919439999998</c:v>
                </c:pt>
                <c:pt idx="746">
                  <c:v>-7.0291828880000002</c:v>
                </c:pt>
                <c:pt idx="747">
                  <c:v>-7.3073440630000004</c:v>
                </c:pt>
                <c:pt idx="748">
                  <c:v>-7.7608573859999996</c:v>
                </c:pt>
                <c:pt idx="749">
                  <c:v>-8.2183182220000006</c:v>
                </c:pt>
                <c:pt idx="750">
                  <c:v>-8.3525384099999993</c:v>
                </c:pt>
                <c:pt idx="751">
                  <c:v>-7.4782910390000001</c:v>
                </c:pt>
                <c:pt idx="752">
                  <c:v>-6.7268389339999999</c:v>
                </c:pt>
                <c:pt idx="753">
                  <c:v>-6.3822610150000001</c:v>
                </c:pt>
                <c:pt idx="754">
                  <c:v>-6.1893273889999998</c:v>
                </c:pt>
                <c:pt idx="755">
                  <c:v>-5.5588772290000001</c:v>
                </c:pt>
                <c:pt idx="756">
                  <c:v>-5.273328523</c:v>
                </c:pt>
                <c:pt idx="757">
                  <c:v>-5.2481135270000001</c:v>
                </c:pt>
                <c:pt idx="758">
                  <c:v>-5.3152296799999998</c:v>
                </c:pt>
                <c:pt idx="759">
                  <c:v>-5.4827143539999996</c:v>
                </c:pt>
                <c:pt idx="760">
                  <c:v>-5.5465105450000003</c:v>
                </c:pt>
                <c:pt idx="761">
                  <c:v>-5.5954382540000003</c:v>
                </c:pt>
                <c:pt idx="762">
                  <c:v>-5.6826550239999998</c:v>
                </c:pt>
                <c:pt idx="763">
                  <c:v>-5.7103476310000003</c:v>
                </c:pt>
                <c:pt idx="764">
                  <c:v>-5.6558388580000001</c:v>
                </c:pt>
                <c:pt idx="765">
                  <c:v>-5.558865129</c:v>
                </c:pt>
                <c:pt idx="766">
                  <c:v>-5.4370821180000002</c:v>
                </c:pt>
                <c:pt idx="767">
                  <c:v>-5.4108392680000001</c:v>
                </c:pt>
                <c:pt idx="768">
                  <c:v>-5.0768321629999997</c:v>
                </c:pt>
                <c:pt idx="769">
                  <c:v>-5.2128852849999996</c:v>
                </c:pt>
                <c:pt idx="770">
                  <c:v>-5.4904184310000002</c:v>
                </c:pt>
                <c:pt idx="771">
                  <c:v>-5.3425283270000001</c:v>
                </c:pt>
                <c:pt idx="772">
                  <c:v>-5.3285379859999997</c:v>
                </c:pt>
                <c:pt idx="773">
                  <c:v>-5.5612477040000003</c:v>
                </c:pt>
                <c:pt idx="774">
                  <c:v>-5.7686814259999997</c:v>
                </c:pt>
                <c:pt idx="775">
                  <c:v>-5.7733194460000004</c:v>
                </c:pt>
                <c:pt idx="776">
                  <c:v>-5.5548494069999999</c:v>
                </c:pt>
                <c:pt idx="777">
                  <c:v>-5.3333684809999999</c:v>
                </c:pt>
                <c:pt idx="778">
                  <c:v>-4.5771855480000001</c:v>
                </c:pt>
                <c:pt idx="779">
                  <c:v>-3.2300547069999999</c:v>
                </c:pt>
                <c:pt idx="780">
                  <c:v>-2.1735496730000001</c:v>
                </c:pt>
                <c:pt idx="781">
                  <c:v>-1.8335739090000001</c:v>
                </c:pt>
                <c:pt idx="782">
                  <c:v>-1.8695105519999999</c:v>
                </c:pt>
                <c:pt idx="783">
                  <c:v>-1.976233777</c:v>
                </c:pt>
                <c:pt idx="784">
                  <c:v>-2.0391772850000001</c:v>
                </c:pt>
                <c:pt idx="785">
                  <c:v>-2.1892976769999999</c:v>
                </c:pt>
                <c:pt idx="786">
                  <c:v>-2.5098763480000001</c:v>
                </c:pt>
                <c:pt idx="787">
                  <c:v>-2.5072933270000002</c:v>
                </c:pt>
                <c:pt idx="788">
                  <c:v>-2.6823042789999998</c:v>
                </c:pt>
                <c:pt idx="789">
                  <c:v>-2.8162889600000001</c:v>
                </c:pt>
                <c:pt idx="790">
                  <c:v>-2.7939569889999998</c:v>
                </c:pt>
                <c:pt idx="791">
                  <c:v>-3.2705413289999998</c:v>
                </c:pt>
                <c:pt idx="792">
                  <c:v>-3.4576141520000001</c:v>
                </c:pt>
                <c:pt idx="793">
                  <c:v>-3.3759628610000001</c:v>
                </c:pt>
                <c:pt idx="794">
                  <c:v>-3.484152591</c:v>
                </c:pt>
                <c:pt idx="795">
                  <c:v>-3.5619260499999998</c:v>
                </c:pt>
                <c:pt idx="796">
                  <c:v>-3.7753758959999999</c:v>
                </c:pt>
                <c:pt idx="797">
                  <c:v>-3.858625875</c:v>
                </c:pt>
                <c:pt idx="798">
                  <c:v>-4.1767342249999997</c:v>
                </c:pt>
                <c:pt idx="799">
                  <c:v>-4.7361668200000002</c:v>
                </c:pt>
                <c:pt idx="800">
                  <c:v>-5.8212197259999998</c:v>
                </c:pt>
                <c:pt idx="801">
                  <c:v>-6.4413550129999999</c:v>
                </c:pt>
                <c:pt idx="802">
                  <c:v>-6.0275543100000002</c:v>
                </c:pt>
                <c:pt idx="803">
                  <c:v>-4.4830161689999999</c:v>
                </c:pt>
                <c:pt idx="804">
                  <c:v>-3.25428513</c:v>
                </c:pt>
                <c:pt idx="805">
                  <c:v>-2.8995373949999999</c:v>
                </c:pt>
                <c:pt idx="806">
                  <c:v>-2.6533644970000001</c:v>
                </c:pt>
                <c:pt idx="807">
                  <c:v>-3.033447046</c:v>
                </c:pt>
                <c:pt idx="808">
                  <c:v>-3.8802438010000002</c:v>
                </c:pt>
                <c:pt idx="809">
                  <c:v>-3.989287456</c:v>
                </c:pt>
                <c:pt idx="810">
                  <c:v>-3.9734940050000001</c:v>
                </c:pt>
                <c:pt idx="811">
                  <c:v>-4.266733908</c:v>
                </c:pt>
                <c:pt idx="812">
                  <c:v>-4.1712183310000004</c:v>
                </c:pt>
                <c:pt idx="813">
                  <c:v>-3.7580322330000002</c:v>
                </c:pt>
                <c:pt idx="814">
                  <c:v>-3.4929180479999999</c:v>
                </c:pt>
                <c:pt idx="815">
                  <c:v>-3.5546945179999998</c:v>
                </c:pt>
                <c:pt idx="816">
                  <c:v>-4.0426870399999997</c:v>
                </c:pt>
                <c:pt idx="817">
                  <c:v>-4.7553117829999998</c:v>
                </c:pt>
                <c:pt idx="818">
                  <c:v>-4.7790223430000003</c:v>
                </c:pt>
                <c:pt idx="819">
                  <c:v>-4.9108328329999997</c:v>
                </c:pt>
                <c:pt idx="820">
                  <c:v>-4.9975932790000002</c:v>
                </c:pt>
                <c:pt idx="821">
                  <c:v>-4.9125757449999998</c:v>
                </c:pt>
                <c:pt idx="822">
                  <c:v>-4.8620602909999997</c:v>
                </c:pt>
                <c:pt idx="823">
                  <c:v>-4.9064516249999999</c:v>
                </c:pt>
                <c:pt idx="824">
                  <c:v>-5.2720681999999996</c:v>
                </c:pt>
                <c:pt idx="825">
                  <c:v>-5.7216205990000004</c:v>
                </c:pt>
                <c:pt idx="826">
                  <c:v>-5.5588846060000003</c:v>
                </c:pt>
                <c:pt idx="827">
                  <c:v>-5.0163577979999996</c:v>
                </c:pt>
                <c:pt idx="828">
                  <c:v>-4.6747687320000004</c:v>
                </c:pt>
                <c:pt idx="829">
                  <c:v>-4.2896940570000002</c:v>
                </c:pt>
                <c:pt idx="830">
                  <c:v>-3.9196190799999999</c:v>
                </c:pt>
                <c:pt idx="831">
                  <c:v>-4.0938779470000002</c:v>
                </c:pt>
                <c:pt idx="832">
                  <c:v>-4.2070947079999996</c:v>
                </c:pt>
                <c:pt idx="833">
                  <c:v>-4.0979100329999998</c:v>
                </c:pt>
                <c:pt idx="834">
                  <c:v>-4.1273784239999998</c:v>
                </c:pt>
                <c:pt idx="835">
                  <c:v>-4.0271722900000002</c:v>
                </c:pt>
                <c:pt idx="836">
                  <c:v>-3.9432255070000002</c:v>
                </c:pt>
                <c:pt idx="837">
                  <c:v>-3.9701658719999999</c:v>
                </c:pt>
                <c:pt idx="838">
                  <c:v>-4.0438421089999999</c:v>
                </c:pt>
                <c:pt idx="839">
                  <c:v>-4.0408139319999998</c:v>
                </c:pt>
                <c:pt idx="840">
                  <c:v>-3.9915166449999999</c:v>
                </c:pt>
                <c:pt idx="841">
                  <c:v>-4.0705567509999998</c:v>
                </c:pt>
                <c:pt idx="842">
                  <c:v>-4.3718614650000003</c:v>
                </c:pt>
                <c:pt idx="843">
                  <c:v>-4.4553310079999999</c:v>
                </c:pt>
                <c:pt idx="844">
                  <c:v>-4.5115498360000004</c:v>
                </c:pt>
                <c:pt idx="845">
                  <c:v>-4.7196359240000003</c:v>
                </c:pt>
                <c:pt idx="846">
                  <c:v>-4.711786042</c:v>
                </c:pt>
                <c:pt idx="847">
                  <c:v>-4.892692512</c:v>
                </c:pt>
                <c:pt idx="848">
                  <c:v>-4.9969535240000003</c:v>
                </c:pt>
                <c:pt idx="849">
                  <c:v>-4.6977426959999997</c:v>
                </c:pt>
                <c:pt idx="850">
                  <c:v>-4.2246391900000004</c:v>
                </c:pt>
                <c:pt idx="851">
                  <c:v>-3.799669958</c:v>
                </c:pt>
                <c:pt idx="852">
                  <c:v>-3.5410434350000002</c:v>
                </c:pt>
                <c:pt idx="853">
                  <c:v>-3.369911004</c:v>
                </c:pt>
                <c:pt idx="854">
                  <c:v>-3.3357005960000001</c:v>
                </c:pt>
                <c:pt idx="855">
                  <c:v>-3.2539710739999999</c:v>
                </c:pt>
                <c:pt idx="856">
                  <c:v>-3.3317469069999999</c:v>
                </c:pt>
                <c:pt idx="857">
                  <c:v>-3.4187983439999998</c:v>
                </c:pt>
                <c:pt idx="858">
                  <c:v>-3.5699772809999999</c:v>
                </c:pt>
                <c:pt idx="859">
                  <c:v>-3.8758457919999998</c:v>
                </c:pt>
                <c:pt idx="860">
                  <c:v>-4.3612581810000002</c:v>
                </c:pt>
                <c:pt idx="861">
                  <c:v>-4.9252862970000004</c:v>
                </c:pt>
                <c:pt idx="862">
                  <c:v>-5.1465331750000001</c:v>
                </c:pt>
                <c:pt idx="863">
                  <c:v>-5.3920423849999999</c:v>
                </c:pt>
                <c:pt idx="864">
                  <c:v>-5.900647824</c:v>
                </c:pt>
                <c:pt idx="865">
                  <c:v>-6.6076321260000004</c:v>
                </c:pt>
                <c:pt idx="866">
                  <c:v>-7.7815716410000002</c:v>
                </c:pt>
                <c:pt idx="867">
                  <c:v>-8.4762193030000006</c:v>
                </c:pt>
                <c:pt idx="868">
                  <c:v>-8.6494855210000008</c:v>
                </c:pt>
                <c:pt idx="869">
                  <c:v>-8.7965193310000007</c:v>
                </c:pt>
                <c:pt idx="870">
                  <c:v>-8.9812735610000001</c:v>
                </c:pt>
                <c:pt idx="871">
                  <c:v>-9.2948439030000003</c:v>
                </c:pt>
                <c:pt idx="872">
                  <c:v>-9.5622624349999992</c:v>
                </c:pt>
                <c:pt idx="873">
                  <c:v>-9.793653849</c:v>
                </c:pt>
                <c:pt idx="874">
                  <c:v>-10.118905140000001</c:v>
                </c:pt>
                <c:pt idx="875">
                  <c:v>-9.8600152160000007</c:v>
                </c:pt>
                <c:pt idx="876">
                  <c:v>-9.1826954999999995</c:v>
                </c:pt>
                <c:pt idx="877">
                  <c:v>-8.6084522509999992</c:v>
                </c:pt>
                <c:pt idx="878">
                  <c:v>-8.5166947499999992</c:v>
                </c:pt>
                <c:pt idx="879">
                  <c:v>-8.9302228209999992</c:v>
                </c:pt>
                <c:pt idx="880">
                  <c:v>-9.5969982520000006</c:v>
                </c:pt>
                <c:pt idx="881">
                  <c:v>-10.38602319</c:v>
                </c:pt>
                <c:pt idx="882">
                  <c:v>-11.11924909</c:v>
                </c:pt>
                <c:pt idx="883">
                  <c:v>-11.7551182</c:v>
                </c:pt>
                <c:pt idx="884">
                  <c:v>-12.25821633</c:v>
                </c:pt>
                <c:pt idx="885">
                  <c:v>-12.625885329999999</c:v>
                </c:pt>
                <c:pt idx="886">
                  <c:v>-12.96283178</c:v>
                </c:pt>
                <c:pt idx="887">
                  <c:v>-12.75699388</c:v>
                </c:pt>
                <c:pt idx="888">
                  <c:v>-12.722455439999999</c:v>
                </c:pt>
                <c:pt idx="889">
                  <c:v>-12.67007435</c:v>
                </c:pt>
                <c:pt idx="890">
                  <c:v>-12.07877568</c:v>
                </c:pt>
                <c:pt idx="891">
                  <c:v>-11.1972396</c:v>
                </c:pt>
                <c:pt idx="892">
                  <c:v>-10.02438832</c:v>
                </c:pt>
                <c:pt idx="893">
                  <c:v>-9.5033108510000002</c:v>
                </c:pt>
                <c:pt idx="894">
                  <c:v>-8.9357891699999996</c:v>
                </c:pt>
                <c:pt idx="895">
                  <c:v>-8.7321524450000005</c:v>
                </c:pt>
                <c:pt idx="896">
                  <c:v>-8.6410972959999999</c:v>
                </c:pt>
                <c:pt idx="897">
                  <c:v>-8.6437846880000002</c:v>
                </c:pt>
                <c:pt idx="898">
                  <c:v>-8.1759729350000008</c:v>
                </c:pt>
                <c:pt idx="899">
                  <c:v>-7.6776949559999998</c:v>
                </c:pt>
                <c:pt idx="900">
                  <c:v>-7.5039358610000004</c:v>
                </c:pt>
                <c:pt idx="901">
                  <c:v>-7.4538394080000003</c:v>
                </c:pt>
                <c:pt idx="902">
                  <c:v>-7.0459209500000002</c:v>
                </c:pt>
                <c:pt idx="903">
                  <c:v>-7.2696536209999998</c:v>
                </c:pt>
                <c:pt idx="904">
                  <c:v>-7.3803133000000001</c:v>
                </c:pt>
                <c:pt idx="905">
                  <c:v>-7.4060889010000004</c:v>
                </c:pt>
                <c:pt idx="906">
                  <c:v>-7.7488822080000004</c:v>
                </c:pt>
                <c:pt idx="907">
                  <c:v>-7.999575718</c:v>
                </c:pt>
                <c:pt idx="908">
                  <c:v>-8.1549696009999995</c:v>
                </c:pt>
                <c:pt idx="909">
                  <c:v>-8.0904709340000007</c:v>
                </c:pt>
                <c:pt idx="910">
                  <c:v>-8.2246872530000008</c:v>
                </c:pt>
                <c:pt idx="911">
                  <c:v>-8.552442482</c:v>
                </c:pt>
                <c:pt idx="912">
                  <c:v>-8.4557687670000004</c:v>
                </c:pt>
                <c:pt idx="913">
                  <c:v>-8.7286807660000001</c:v>
                </c:pt>
                <c:pt idx="914">
                  <c:v>-9.2208630990000007</c:v>
                </c:pt>
                <c:pt idx="915">
                  <c:v>-9.4121562619999999</c:v>
                </c:pt>
                <c:pt idx="916">
                  <c:v>-9.9872276109999998</c:v>
                </c:pt>
                <c:pt idx="917">
                  <c:v>-10.183561190000001</c:v>
                </c:pt>
                <c:pt idx="918">
                  <c:v>-10.345036520000001</c:v>
                </c:pt>
                <c:pt idx="919">
                  <c:v>-10.62725418</c:v>
                </c:pt>
                <c:pt idx="920">
                  <c:v>-10.44255203</c:v>
                </c:pt>
                <c:pt idx="921">
                  <c:v>-9.6988238179999993</c:v>
                </c:pt>
                <c:pt idx="922">
                  <c:v>-9.0244983750000003</c:v>
                </c:pt>
                <c:pt idx="923">
                  <c:v>-8.0470210529999999</c:v>
                </c:pt>
                <c:pt idx="924">
                  <c:v>-7.3305084349999996</c:v>
                </c:pt>
                <c:pt idx="925">
                  <c:v>-5.8826759109999998</c:v>
                </c:pt>
                <c:pt idx="926">
                  <c:v>-5.6976682710000004</c:v>
                </c:pt>
                <c:pt idx="927">
                  <c:v>-5.456082973</c:v>
                </c:pt>
                <c:pt idx="928">
                  <c:v>-6.519950261</c:v>
                </c:pt>
                <c:pt idx="929">
                  <c:v>-7.8009207309999997</c:v>
                </c:pt>
                <c:pt idx="930">
                  <c:v>-9.1321119829999997</c:v>
                </c:pt>
                <c:pt idx="931">
                  <c:v>-9.6592101229999994</c:v>
                </c:pt>
                <c:pt idx="932">
                  <c:v>-10.35878254</c:v>
                </c:pt>
                <c:pt idx="933">
                  <c:v>-10.394210620000001</c:v>
                </c:pt>
                <c:pt idx="934">
                  <c:v>-10.71703638</c:v>
                </c:pt>
                <c:pt idx="935">
                  <c:v>-10.69660835</c:v>
                </c:pt>
                <c:pt idx="936">
                  <c:v>-10.435318110000001</c:v>
                </c:pt>
                <c:pt idx="937">
                  <c:v>-10.536052010000001</c:v>
                </c:pt>
                <c:pt idx="938">
                  <c:v>-10.71569373</c:v>
                </c:pt>
                <c:pt idx="939">
                  <c:v>-10.745990600000001</c:v>
                </c:pt>
                <c:pt idx="940">
                  <c:v>-11.2648961</c:v>
                </c:pt>
                <c:pt idx="941">
                  <c:v>-11.91974285</c:v>
                </c:pt>
                <c:pt idx="942">
                  <c:v>-12.23002192</c:v>
                </c:pt>
                <c:pt idx="943">
                  <c:v>-12.609177949999999</c:v>
                </c:pt>
                <c:pt idx="944">
                  <c:v>-12.74414414</c:v>
                </c:pt>
                <c:pt idx="945">
                  <c:v>-12.40976167</c:v>
                </c:pt>
                <c:pt idx="946">
                  <c:v>-10.987415090000001</c:v>
                </c:pt>
                <c:pt idx="947">
                  <c:v>-10.09051504</c:v>
                </c:pt>
                <c:pt idx="948">
                  <c:v>-9.9301469020000006</c:v>
                </c:pt>
                <c:pt idx="949">
                  <c:v>-9.7709428329999994</c:v>
                </c:pt>
                <c:pt idx="950">
                  <c:v>-9.7421325660000004</c:v>
                </c:pt>
                <c:pt idx="951">
                  <c:v>-9.9982558529999999</c:v>
                </c:pt>
                <c:pt idx="952">
                  <c:v>-10.50402379</c:v>
                </c:pt>
                <c:pt idx="953">
                  <c:v>-11.91936387</c:v>
                </c:pt>
                <c:pt idx="954">
                  <c:v>-12.119833330000001</c:v>
                </c:pt>
                <c:pt idx="955">
                  <c:v>-11.68110358</c:v>
                </c:pt>
                <c:pt idx="956">
                  <c:v>-11.46024558</c:v>
                </c:pt>
                <c:pt idx="957">
                  <c:v>-11.62273231</c:v>
                </c:pt>
                <c:pt idx="958">
                  <c:v>-11.83645668</c:v>
                </c:pt>
                <c:pt idx="959">
                  <c:v>-11.91881418</c:v>
                </c:pt>
                <c:pt idx="960">
                  <c:v>-12.07913776</c:v>
                </c:pt>
                <c:pt idx="961">
                  <c:v>-12.15654932</c:v>
                </c:pt>
                <c:pt idx="962">
                  <c:v>-12.16915262</c:v>
                </c:pt>
                <c:pt idx="963">
                  <c:v>-12.25422264</c:v>
                </c:pt>
                <c:pt idx="964">
                  <c:v>-12.443438179999999</c:v>
                </c:pt>
                <c:pt idx="965">
                  <c:v>-12.892682499999999</c:v>
                </c:pt>
                <c:pt idx="966">
                  <c:v>-13.50422704</c:v>
                </c:pt>
                <c:pt idx="967">
                  <c:v>-13.920486970000001</c:v>
                </c:pt>
                <c:pt idx="968">
                  <c:v>-13.840782089999999</c:v>
                </c:pt>
                <c:pt idx="969">
                  <c:v>-13.74374821</c:v>
                </c:pt>
                <c:pt idx="970">
                  <c:v>-12.81231425</c:v>
                </c:pt>
                <c:pt idx="971">
                  <c:v>-11.146733830000001</c:v>
                </c:pt>
                <c:pt idx="972">
                  <c:v>-9.4906721960000002</c:v>
                </c:pt>
                <c:pt idx="973">
                  <c:v>-8.5679571909999996</c:v>
                </c:pt>
                <c:pt idx="974">
                  <c:v>-8.4863676340000005</c:v>
                </c:pt>
                <c:pt idx="975">
                  <c:v>-8.5514749139999999</c:v>
                </c:pt>
                <c:pt idx="976">
                  <c:v>-8.4324100669999993</c:v>
                </c:pt>
                <c:pt idx="977">
                  <c:v>-8.4322713250000003</c:v>
                </c:pt>
                <c:pt idx="978">
                  <c:v>-8.8440304679999997</c:v>
                </c:pt>
                <c:pt idx="979">
                  <c:v>-8.8916097270000005</c:v>
                </c:pt>
                <c:pt idx="980">
                  <c:v>-8.9084027050000003</c:v>
                </c:pt>
                <c:pt idx="981">
                  <c:v>-8.9146043670000008</c:v>
                </c:pt>
                <c:pt idx="982">
                  <c:v>-9.2949056199999998</c:v>
                </c:pt>
                <c:pt idx="983">
                  <c:v>-9.4741939570000007</c:v>
                </c:pt>
                <c:pt idx="984">
                  <c:v>-9.6326154860000006</c:v>
                </c:pt>
                <c:pt idx="985">
                  <c:v>-9.3058649720000002</c:v>
                </c:pt>
                <c:pt idx="986">
                  <c:v>-9.6851858980000003</c:v>
                </c:pt>
                <c:pt idx="987">
                  <c:v>-10.16407528</c:v>
                </c:pt>
                <c:pt idx="988">
                  <c:v>-10.59398734</c:v>
                </c:pt>
                <c:pt idx="989">
                  <c:v>-10.604514050000001</c:v>
                </c:pt>
                <c:pt idx="990">
                  <c:v>-10.733242110000001</c:v>
                </c:pt>
                <c:pt idx="991">
                  <c:v>-10.74927166</c:v>
                </c:pt>
                <c:pt idx="992">
                  <c:v>-10.641993129999999</c:v>
                </c:pt>
                <c:pt idx="993">
                  <c:v>-10.211493750000001</c:v>
                </c:pt>
                <c:pt idx="994">
                  <c:v>-9.1916733140000009</c:v>
                </c:pt>
                <c:pt idx="995">
                  <c:v>-8.2280537420000002</c:v>
                </c:pt>
                <c:pt idx="996">
                  <c:v>-7.0709161659999999</c:v>
                </c:pt>
                <c:pt idx="997">
                  <c:v>-5.9793536649999997</c:v>
                </c:pt>
                <c:pt idx="998">
                  <c:v>-5.9683184990000004</c:v>
                </c:pt>
                <c:pt idx="999">
                  <c:v>-6.3219619329999999</c:v>
                </c:pt>
                <c:pt idx="1000">
                  <c:v>-6.5468340410000003</c:v>
                </c:pt>
                <c:pt idx="1001">
                  <c:v>-7.531803257</c:v>
                </c:pt>
                <c:pt idx="1002">
                  <c:v>-8.0368783199999996</c:v>
                </c:pt>
                <c:pt idx="1003">
                  <c:v>-8.2825582959999995</c:v>
                </c:pt>
                <c:pt idx="1004">
                  <c:v>-7.7218245679999997</c:v>
                </c:pt>
                <c:pt idx="1005">
                  <c:v>-7.4792532960000004</c:v>
                </c:pt>
                <c:pt idx="1006">
                  <c:v>-7.1684433519999997</c:v>
                </c:pt>
                <c:pt idx="1007">
                  <c:v>-7.1447879480000003</c:v>
                </c:pt>
                <c:pt idx="1008">
                  <c:v>-6.7769751630000004</c:v>
                </c:pt>
                <c:pt idx="1009">
                  <c:v>-6.3394231259999998</c:v>
                </c:pt>
                <c:pt idx="1010">
                  <c:v>-6.017327871</c:v>
                </c:pt>
                <c:pt idx="1011">
                  <c:v>-5.8740779910000001</c:v>
                </c:pt>
                <c:pt idx="1012">
                  <c:v>-5.6044560800000003</c:v>
                </c:pt>
                <c:pt idx="1013">
                  <c:v>-5.2566224449999996</c:v>
                </c:pt>
                <c:pt idx="1014">
                  <c:v>-5.1078028069999997</c:v>
                </c:pt>
                <c:pt idx="1015">
                  <c:v>-4.8762462949999996</c:v>
                </c:pt>
                <c:pt idx="1016">
                  <c:v>-4.7224655950000001</c:v>
                </c:pt>
                <c:pt idx="1017">
                  <c:v>-3.8471721790000002</c:v>
                </c:pt>
                <c:pt idx="1018">
                  <c:v>-3.6506761540000001</c:v>
                </c:pt>
                <c:pt idx="1019">
                  <c:v>-3.8102344239999999</c:v>
                </c:pt>
                <c:pt idx="1020">
                  <c:v>-4.1798602560000004</c:v>
                </c:pt>
                <c:pt idx="1021">
                  <c:v>-4.4176749089999996</c:v>
                </c:pt>
                <c:pt idx="1022">
                  <c:v>-4.4897150540000004</c:v>
                </c:pt>
                <c:pt idx="1023">
                  <c:v>-4.9929453910000001</c:v>
                </c:pt>
                <c:pt idx="1024">
                  <c:v>-5.3923082610000002</c:v>
                </c:pt>
                <c:pt idx="1025">
                  <c:v>-6.0421553760000002</c:v>
                </c:pt>
                <c:pt idx="1026">
                  <c:v>-6.3800421539999999</c:v>
                </c:pt>
                <c:pt idx="1027">
                  <c:v>-6.489383363</c:v>
                </c:pt>
                <c:pt idx="1028">
                  <c:v>-6.6722869510000002</c:v>
                </c:pt>
                <c:pt idx="1029">
                  <c:v>-6.9127520420000002</c:v>
                </c:pt>
                <c:pt idx="1030">
                  <c:v>-7.2169994309999996</c:v>
                </c:pt>
                <c:pt idx="1031">
                  <c:v>-7.4193777030000003</c:v>
                </c:pt>
                <c:pt idx="1032">
                  <c:v>-7.5126221539999998</c:v>
                </c:pt>
                <c:pt idx="1033">
                  <c:v>-7.6002328180000003</c:v>
                </c:pt>
                <c:pt idx="1034">
                  <c:v>-7.5866822410000001</c:v>
                </c:pt>
                <c:pt idx="1035">
                  <c:v>-7.4652259299999999</c:v>
                </c:pt>
                <c:pt idx="1036">
                  <c:v>-7.4284037840000003</c:v>
                </c:pt>
                <c:pt idx="1037">
                  <c:v>-7.3448455690000003</c:v>
                </c:pt>
                <c:pt idx="1038">
                  <c:v>-7.4467673469999998</c:v>
                </c:pt>
                <c:pt idx="1039">
                  <c:v>-7.6488407360000004</c:v>
                </c:pt>
                <c:pt idx="1040">
                  <c:v>-7.791618862</c:v>
                </c:pt>
                <c:pt idx="1041">
                  <c:v>-7.517846875</c:v>
                </c:pt>
                <c:pt idx="1042">
                  <c:v>-7.2986259760000003</c:v>
                </c:pt>
                <c:pt idx="1043">
                  <c:v>-7.2388849129999997</c:v>
                </c:pt>
                <c:pt idx="1044">
                  <c:v>-6.9409207769999997</c:v>
                </c:pt>
                <c:pt idx="1045">
                  <c:v>-6.3719097070000004</c:v>
                </c:pt>
                <c:pt idx="1046">
                  <c:v>-6.071270213</c:v>
                </c:pt>
                <c:pt idx="1047">
                  <c:v>-5.9275869610000003</c:v>
                </c:pt>
                <c:pt idx="1048">
                  <c:v>-6.1347229350000001</c:v>
                </c:pt>
                <c:pt idx="1049">
                  <c:v>-6.4134050729999998</c:v>
                </c:pt>
                <c:pt idx="1050">
                  <c:v>-6.729749752</c:v>
                </c:pt>
                <c:pt idx="1051">
                  <c:v>-6.7904132940000004</c:v>
                </c:pt>
                <c:pt idx="1052">
                  <c:v>-6.759620205</c:v>
                </c:pt>
                <c:pt idx="1053">
                  <c:v>-6.7623346990000002</c:v>
                </c:pt>
                <c:pt idx="1054">
                  <c:v>-6.6740772640000001</c:v>
                </c:pt>
                <c:pt idx="1055">
                  <c:v>-6.6643769390000003</c:v>
                </c:pt>
                <c:pt idx="1056">
                  <c:v>-6.6842041950000004</c:v>
                </c:pt>
                <c:pt idx="1057">
                  <c:v>-6.7349471410000001</c:v>
                </c:pt>
                <c:pt idx="1058">
                  <c:v>-6.6055084810000002</c:v>
                </c:pt>
                <c:pt idx="1059">
                  <c:v>-6.5573681519999996</c:v>
                </c:pt>
                <c:pt idx="1060">
                  <c:v>-6.4020207979999997</c:v>
                </c:pt>
                <c:pt idx="1061">
                  <c:v>-6.6489873709999996</c:v>
                </c:pt>
                <c:pt idx="1062">
                  <c:v>-6.5998650789999997</c:v>
                </c:pt>
                <c:pt idx="1063">
                  <c:v>-6.6726001610000001</c:v>
                </c:pt>
                <c:pt idx="1064">
                  <c:v>-6.6306332330000002</c:v>
                </c:pt>
                <c:pt idx="1065">
                  <c:v>-6.6129609800000004</c:v>
                </c:pt>
                <c:pt idx="1066">
                  <c:v>-6.1238128810000001</c:v>
                </c:pt>
                <c:pt idx="1067">
                  <c:v>-5.8166112779999999</c:v>
                </c:pt>
                <c:pt idx="1068">
                  <c:v>-5.1257721580000002</c:v>
                </c:pt>
                <c:pt idx="1069">
                  <c:v>-5.0860199399999999</c:v>
                </c:pt>
                <c:pt idx="1070">
                  <c:v>-5.4645755759999997</c:v>
                </c:pt>
                <c:pt idx="1071">
                  <c:v>-5.5837981320000001</c:v>
                </c:pt>
                <c:pt idx="1072">
                  <c:v>-5.7421343409999999</c:v>
                </c:pt>
                <c:pt idx="1073">
                  <c:v>-6.1037790530000002</c:v>
                </c:pt>
                <c:pt idx="1074">
                  <c:v>-6.3018233199999996</c:v>
                </c:pt>
                <c:pt idx="1075">
                  <c:v>-6.9689226370000004</c:v>
                </c:pt>
                <c:pt idx="1076">
                  <c:v>-7.6438178900000002</c:v>
                </c:pt>
                <c:pt idx="1077">
                  <c:v>-7.8729716569999999</c:v>
                </c:pt>
                <c:pt idx="1078">
                  <c:v>-7.9537277619999998</c:v>
                </c:pt>
                <c:pt idx="1079">
                  <c:v>-8.5077317529999998</c:v>
                </c:pt>
                <c:pt idx="1080">
                  <c:v>-9.6330568729999992</c:v>
                </c:pt>
                <c:pt idx="1081">
                  <c:v>-10.172391169999999</c:v>
                </c:pt>
                <c:pt idx="1082">
                  <c:v>-10.5545616</c:v>
                </c:pt>
                <c:pt idx="1083">
                  <c:v>-11.13230109</c:v>
                </c:pt>
                <c:pt idx="1084">
                  <c:v>-11.6771347</c:v>
                </c:pt>
                <c:pt idx="1085">
                  <c:v>-12.166826759999999</c:v>
                </c:pt>
                <c:pt idx="1086">
                  <c:v>-12.01603251</c:v>
                </c:pt>
                <c:pt idx="1087">
                  <c:v>-11.80384145</c:v>
                </c:pt>
                <c:pt idx="1088">
                  <c:v>-11.39474628</c:v>
                </c:pt>
                <c:pt idx="1089">
                  <c:v>-10.88388627</c:v>
                </c:pt>
                <c:pt idx="1090">
                  <c:v>-10.38600175</c:v>
                </c:pt>
                <c:pt idx="1091">
                  <c:v>-9.7961385110000005</c:v>
                </c:pt>
                <c:pt idx="1092">
                  <c:v>-9.6409917350000001</c:v>
                </c:pt>
                <c:pt idx="1093">
                  <c:v>-9.4536662309999997</c:v>
                </c:pt>
                <c:pt idx="1094">
                  <c:v>-9.137749093</c:v>
                </c:pt>
                <c:pt idx="1095">
                  <c:v>-8.9514706919999991</c:v>
                </c:pt>
                <c:pt idx="1096">
                  <c:v>-8.6066252930000005</c:v>
                </c:pt>
                <c:pt idx="1097">
                  <c:v>-8.7239191159999994</c:v>
                </c:pt>
                <c:pt idx="1098">
                  <c:v>-8.9154728060000004</c:v>
                </c:pt>
                <c:pt idx="1099">
                  <c:v>-9.2989797830000001</c:v>
                </c:pt>
                <c:pt idx="1100">
                  <c:v>-9.3386378360000002</c:v>
                </c:pt>
                <c:pt idx="1101">
                  <c:v>-9.7258082829999992</c:v>
                </c:pt>
                <c:pt idx="1102">
                  <c:v>-9.8324502430000003</c:v>
                </c:pt>
                <c:pt idx="1103">
                  <c:v>-10.004849269999999</c:v>
                </c:pt>
                <c:pt idx="1104">
                  <c:v>-10.68923738</c:v>
                </c:pt>
                <c:pt idx="1105">
                  <c:v>-10.66255795</c:v>
                </c:pt>
                <c:pt idx="1106">
                  <c:v>-11.13278012</c:v>
                </c:pt>
                <c:pt idx="1107">
                  <c:v>-11.616545650000001</c:v>
                </c:pt>
                <c:pt idx="1108">
                  <c:v>-11.750280979999999</c:v>
                </c:pt>
                <c:pt idx="1109">
                  <c:v>-12.511332850000001</c:v>
                </c:pt>
                <c:pt idx="1110">
                  <c:v>-12.813313640000001</c:v>
                </c:pt>
                <c:pt idx="1111">
                  <c:v>-13.11591896</c:v>
                </c:pt>
                <c:pt idx="1112">
                  <c:v>-13.15919892</c:v>
                </c:pt>
                <c:pt idx="1113">
                  <c:v>-12.97549368</c:v>
                </c:pt>
                <c:pt idx="1114">
                  <c:v>-12.42893752</c:v>
                </c:pt>
                <c:pt idx="1115">
                  <c:v>-11.089346770000001</c:v>
                </c:pt>
                <c:pt idx="1116">
                  <c:v>-10.41975051</c:v>
                </c:pt>
                <c:pt idx="1117">
                  <c:v>-10.096513809999999</c:v>
                </c:pt>
                <c:pt idx="1118">
                  <c:v>-9.8375832400000007</c:v>
                </c:pt>
                <c:pt idx="1119">
                  <c:v>-9.4274696559999995</c:v>
                </c:pt>
                <c:pt idx="1120">
                  <c:v>-10.51814458</c:v>
                </c:pt>
                <c:pt idx="1121">
                  <c:v>-11.211665549999999</c:v>
                </c:pt>
                <c:pt idx="1122">
                  <c:v>-12.790904149999999</c:v>
                </c:pt>
                <c:pt idx="1123">
                  <c:v>-14.99261113</c:v>
                </c:pt>
                <c:pt idx="1124">
                  <c:v>-15.851599569999999</c:v>
                </c:pt>
                <c:pt idx="1125">
                  <c:v>-16.272168390000001</c:v>
                </c:pt>
                <c:pt idx="1126">
                  <c:v>-15.824571280000001</c:v>
                </c:pt>
                <c:pt idx="1127">
                  <c:v>-15.86820041</c:v>
                </c:pt>
                <c:pt idx="1128">
                  <c:v>-15.72315616</c:v>
                </c:pt>
                <c:pt idx="1129">
                  <c:v>-15.96982242</c:v>
                </c:pt>
                <c:pt idx="1130">
                  <c:v>-15.63398786</c:v>
                </c:pt>
                <c:pt idx="1131">
                  <c:v>-14.944360059999999</c:v>
                </c:pt>
                <c:pt idx="1132">
                  <c:v>-14.35726397</c:v>
                </c:pt>
                <c:pt idx="1133">
                  <c:v>-14.755846569999999</c:v>
                </c:pt>
                <c:pt idx="1134">
                  <c:v>-14.259752369999999</c:v>
                </c:pt>
                <c:pt idx="1135">
                  <c:v>-13.904151540000001</c:v>
                </c:pt>
                <c:pt idx="1136">
                  <c:v>-13.71469694</c:v>
                </c:pt>
                <c:pt idx="1137">
                  <c:v>-14.019768709999999</c:v>
                </c:pt>
                <c:pt idx="1138">
                  <c:v>-14.438775270000001</c:v>
                </c:pt>
                <c:pt idx="1139">
                  <c:v>-13.97905963</c:v>
                </c:pt>
                <c:pt idx="1140">
                  <c:v>-13.0889427</c:v>
                </c:pt>
                <c:pt idx="1141">
                  <c:v>-11.857324650000001</c:v>
                </c:pt>
                <c:pt idx="1142">
                  <c:v>-11.099128840000001</c:v>
                </c:pt>
                <c:pt idx="1143">
                  <c:v>-11.07451361</c:v>
                </c:pt>
                <c:pt idx="1144">
                  <c:v>-11.90806312</c:v>
                </c:pt>
                <c:pt idx="1145">
                  <c:v>-12.447878810000001</c:v>
                </c:pt>
                <c:pt idx="1146">
                  <c:v>-12.5936181</c:v>
                </c:pt>
                <c:pt idx="1147">
                  <c:v>-12.615907</c:v>
                </c:pt>
                <c:pt idx="1148">
                  <c:v>-12.602472089999999</c:v>
                </c:pt>
                <c:pt idx="1149">
                  <c:v>-13.48290521</c:v>
                </c:pt>
                <c:pt idx="1150">
                  <c:v>-14.051804110000001</c:v>
                </c:pt>
                <c:pt idx="1151">
                  <c:v>-13.8841354</c:v>
                </c:pt>
                <c:pt idx="1152">
                  <c:v>-13.53201778</c:v>
                </c:pt>
                <c:pt idx="1153">
                  <c:v>-13.46985394</c:v>
                </c:pt>
                <c:pt idx="1154">
                  <c:v>-13.31377752</c:v>
                </c:pt>
                <c:pt idx="1155">
                  <c:v>-13.19110405</c:v>
                </c:pt>
                <c:pt idx="1156">
                  <c:v>-13.20060619</c:v>
                </c:pt>
                <c:pt idx="1157">
                  <c:v>-12.86974667</c:v>
                </c:pt>
                <c:pt idx="1158">
                  <c:v>-12.356377869999999</c:v>
                </c:pt>
                <c:pt idx="1159">
                  <c:v>-12.010262170000001</c:v>
                </c:pt>
                <c:pt idx="1160">
                  <c:v>-11.4444599</c:v>
                </c:pt>
                <c:pt idx="1161">
                  <c:v>-11.072990190000001</c:v>
                </c:pt>
                <c:pt idx="1162">
                  <c:v>-10.10916465</c:v>
                </c:pt>
                <c:pt idx="1163">
                  <c:v>-8.941577595</c:v>
                </c:pt>
                <c:pt idx="1164">
                  <c:v>-7.8539043319999999</c:v>
                </c:pt>
                <c:pt idx="1165">
                  <c:v>-7.8881130150000001</c:v>
                </c:pt>
                <c:pt idx="1166">
                  <c:v>-7.2037869130000001</c:v>
                </c:pt>
                <c:pt idx="1167">
                  <c:v>-6.8666313710000004</c:v>
                </c:pt>
                <c:pt idx="1168">
                  <c:v>-7.5217432979999996</c:v>
                </c:pt>
                <c:pt idx="1169">
                  <c:v>-9.4224847880000002</c:v>
                </c:pt>
                <c:pt idx="1170">
                  <c:v>-10.64463012</c:v>
                </c:pt>
                <c:pt idx="1171">
                  <c:v>-11.310425</c:v>
                </c:pt>
                <c:pt idx="1172">
                  <c:v>-11.62755187</c:v>
                </c:pt>
                <c:pt idx="1173">
                  <c:v>-11.564003270000001</c:v>
                </c:pt>
                <c:pt idx="1174">
                  <c:v>-11.20175659</c:v>
                </c:pt>
                <c:pt idx="1175">
                  <c:v>-11.192463849999999</c:v>
                </c:pt>
                <c:pt idx="1176">
                  <c:v>-11.11358362</c:v>
                </c:pt>
                <c:pt idx="1177">
                  <c:v>-10.75280615</c:v>
                </c:pt>
                <c:pt idx="1178">
                  <c:v>-10.131567779999999</c:v>
                </c:pt>
                <c:pt idx="1179">
                  <c:v>-9.4856449210000005</c:v>
                </c:pt>
                <c:pt idx="1180">
                  <c:v>-8.956912891</c:v>
                </c:pt>
                <c:pt idx="1181">
                  <c:v>-8.3065089560000001</c:v>
                </c:pt>
                <c:pt idx="1182">
                  <c:v>-7.8566087930000004</c:v>
                </c:pt>
                <c:pt idx="1183">
                  <c:v>-7.4078236799999999</c:v>
                </c:pt>
                <c:pt idx="1184">
                  <c:v>-6.9368020220000002</c:v>
                </c:pt>
                <c:pt idx="1185">
                  <c:v>-7.2931559989999997</c:v>
                </c:pt>
                <c:pt idx="1186">
                  <c:v>-7.9234095900000003</c:v>
                </c:pt>
                <c:pt idx="1187">
                  <c:v>-8.0918688719999992</c:v>
                </c:pt>
                <c:pt idx="1188">
                  <c:v>-8.1947840539999994</c:v>
                </c:pt>
                <c:pt idx="1189">
                  <c:v>-8.4276155999999993</c:v>
                </c:pt>
                <c:pt idx="1190">
                  <c:v>-8.7351039719999992</c:v>
                </c:pt>
                <c:pt idx="1191">
                  <c:v>-8.981695276</c:v>
                </c:pt>
                <c:pt idx="1192">
                  <c:v>-9.3549127339999991</c:v>
                </c:pt>
                <c:pt idx="1193">
                  <c:v>-9.5183086439999993</c:v>
                </c:pt>
                <c:pt idx="1194">
                  <c:v>-9.8999506190000002</c:v>
                </c:pt>
                <c:pt idx="1195">
                  <c:v>-10.219746649999999</c:v>
                </c:pt>
                <c:pt idx="1196">
                  <c:v>-10.769480039999999</c:v>
                </c:pt>
                <c:pt idx="1197">
                  <c:v>-10.98971852</c:v>
                </c:pt>
                <c:pt idx="1198">
                  <c:v>-11.24918795</c:v>
                </c:pt>
                <c:pt idx="1199">
                  <c:v>-11.33995474</c:v>
                </c:pt>
                <c:pt idx="1200">
                  <c:v>-11.47379057</c:v>
                </c:pt>
                <c:pt idx="1201">
                  <c:v>-11.55309877</c:v>
                </c:pt>
                <c:pt idx="1202">
                  <c:v>-11.741058219999999</c:v>
                </c:pt>
                <c:pt idx="1203">
                  <c:v>-11.900157119999999</c:v>
                </c:pt>
                <c:pt idx="1204">
                  <c:v>-12.1881188</c:v>
                </c:pt>
                <c:pt idx="1205">
                  <c:v>-12.39278478</c:v>
                </c:pt>
                <c:pt idx="1206">
                  <c:v>-12.737142840000001</c:v>
                </c:pt>
                <c:pt idx="1207">
                  <c:v>-13.317997549999999</c:v>
                </c:pt>
                <c:pt idx="1208">
                  <c:v>-13.826277080000001</c:v>
                </c:pt>
                <c:pt idx="1209">
                  <c:v>-14.237666949999999</c:v>
                </c:pt>
                <c:pt idx="1210">
                  <c:v>-14.492263189999999</c:v>
                </c:pt>
                <c:pt idx="1211">
                  <c:v>-14.73268674</c:v>
                </c:pt>
                <c:pt idx="1212">
                  <c:v>-15.00104659</c:v>
                </c:pt>
                <c:pt idx="1213">
                  <c:v>-15.01204029</c:v>
                </c:pt>
                <c:pt idx="1214">
                  <c:v>-15.08538611</c:v>
                </c:pt>
                <c:pt idx="1215">
                  <c:v>-15.252943849999999</c:v>
                </c:pt>
                <c:pt idx="1216">
                  <c:v>-15.45471942</c:v>
                </c:pt>
                <c:pt idx="1217">
                  <c:v>-15.48437289</c:v>
                </c:pt>
                <c:pt idx="1218">
                  <c:v>-15.28603139</c:v>
                </c:pt>
                <c:pt idx="1219">
                  <c:v>-14.841206059999999</c:v>
                </c:pt>
                <c:pt idx="1220">
                  <c:v>-14.45404344</c:v>
                </c:pt>
                <c:pt idx="1221">
                  <c:v>-14.21207768</c:v>
                </c:pt>
                <c:pt idx="1222">
                  <c:v>-14.108633340000001</c:v>
                </c:pt>
                <c:pt idx="1223">
                  <c:v>-13.913363520000001</c:v>
                </c:pt>
                <c:pt idx="1224">
                  <c:v>-13.73393143</c:v>
                </c:pt>
                <c:pt idx="1225">
                  <c:v>-13.73682924</c:v>
                </c:pt>
                <c:pt idx="1226">
                  <c:v>-13.86760773</c:v>
                </c:pt>
                <c:pt idx="1227">
                  <c:v>-13.924018970000001</c:v>
                </c:pt>
                <c:pt idx="1228">
                  <c:v>-13.87923612</c:v>
                </c:pt>
                <c:pt idx="1229">
                  <c:v>-14.0026084</c:v>
                </c:pt>
                <c:pt idx="1230">
                  <c:v>-14.12713145</c:v>
                </c:pt>
                <c:pt idx="1231">
                  <c:v>-14.108528919999999</c:v>
                </c:pt>
                <c:pt idx="1232">
                  <c:v>-14.08284074</c:v>
                </c:pt>
                <c:pt idx="1233">
                  <c:v>-13.69564729</c:v>
                </c:pt>
                <c:pt idx="1234">
                  <c:v>-13.303140259999999</c:v>
                </c:pt>
                <c:pt idx="1235">
                  <c:v>-12.67955394</c:v>
                </c:pt>
                <c:pt idx="1236">
                  <c:v>-12.33042077</c:v>
                </c:pt>
                <c:pt idx="1237">
                  <c:v>-11.75286</c:v>
                </c:pt>
                <c:pt idx="1238">
                  <c:v>-11.23784246</c:v>
                </c:pt>
                <c:pt idx="1239">
                  <c:v>-11.06010292</c:v>
                </c:pt>
                <c:pt idx="1240">
                  <c:v>-11.22874558</c:v>
                </c:pt>
                <c:pt idx="1241">
                  <c:v>-11.47821255</c:v>
                </c:pt>
                <c:pt idx="1242">
                  <c:v>-11.79027677</c:v>
                </c:pt>
                <c:pt idx="1243">
                  <c:v>-11.81207588</c:v>
                </c:pt>
                <c:pt idx="1244">
                  <c:v>-11.8668029</c:v>
                </c:pt>
                <c:pt idx="1245">
                  <c:v>-11.73223823</c:v>
                </c:pt>
                <c:pt idx="1246">
                  <c:v>-11.572379789999999</c:v>
                </c:pt>
                <c:pt idx="1247">
                  <c:v>-11.501006159999999</c:v>
                </c:pt>
                <c:pt idx="1248">
                  <c:v>-11.51576356</c:v>
                </c:pt>
                <c:pt idx="1249">
                  <c:v>-11.413472730000001</c:v>
                </c:pt>
                <c:pt idx="1250">
                  <c:v>-11.367020009999999</c:v>
                </c:pt>
                <c:pt idx="1251">
                  <c:v>-11.21764142</c:v>
                </c:pt>
                <c:pt idx="1252">
                  <c:v>-10.97202064</c:v>
                </c:pt>
                <c:pt idx="1253">
                  <c:v>-10.667763649999999</c:v>
                </c:pt>
                <c:pt idx="1254">
                  <c:v>-10.25664566</c:v>
                </c:pt>
                <c:pt idx="1255">
                  <c:v>-9.8149724270000007</c:v>
                </c:pt>
                <c:pt idx="1256">
                  <c:v>-9.0745103100000009</c:v>
                </c:pt>
                <c:pt idx="1257">
                  <c:v>-6.9608120260000002</c:v>
                </c:pt>
                <c:pt idx="1258">
                  <c:v>-5.1899671720000002</c:v>
                </c:pt>
                <c:pt idx="1259">
                  <c:v>-5.091480657</c:v>
                </c:pt>
                <c:pt idx="1260">
                  <c:v>-5.0406829200000001</c:v>
                </c:pt>
                <c:pt idx="1261">
                  <c:v>-5.5514581039999999</c:v>
                </c:pt>
                <c:pt idx="1262">
                  <c:v>-5.9254790870000003</c:v>
                </c:pt>
                <c:pt idx="1263">
                  <c:v>-6.1793163480000004</c:v>
                </c:pt>
                <c:pt idx="1264">
                  <c:v>-6.3407974859999996</c:v>
                </c:pt>
                <c:pt idx="1265">
                  <c:v>-6.9975052550000001</c:v>
                </c:pt>
                <c:pt idx="1266">
                  <c:v>-7.719881472</c:v>
                </c:pt>
                <c:pt idx="1267">
                  <c:v>-7.8621657840000001</c:v>
                </c:pt>
                <c:pt idx="1268">
                  <c:v>-8.174987132</c:v>
                </c:pt>
                <c:pt idx="1269">
                  <c:v>-8.4659955100000008</c:v>
                </c:pt>
                <c:pt idx="1270">
                  <c:v>-8.4266605230000007</c:v>
                </c:pt>
                <c:pt idx="1271">
                  <c:v>-8.7765520460000008</c:v>
                </c:pt>
                <c:pt idx="1272">
                  <c:v>-8.8875714469999991</c:v>
                </c:pt>
                <c:pt idx="1273">
                  <c:v>-8.8954487170000007</c:v>
                </c:pt>
                <c:pt idx="1274">
                  <c:v>-9.4628362760000009</c:v>
                </c:pt>
                <c:pt idx="1275">
                  <c:v>-9.6359992620000003</c:v>
                </c:pt>
                <c:pt idx="1276">
                  <c:v>-9.0858985309999998</c:v>
                </c:pt>
                <c:pt idx="1277">
                  <c:v>-8.6634933519999997</c:v>
                </c:pt>
                <c:pt idx="1278">
                  <c:v>-8.0192406169999995</c:v>
                </c:pt>
                <c:pt idx="1279">
                  <c:v>-7.8861456350000001</c:v>
                </c:pt>
                <c:pt idx="1280">
                  <c:v>-7.4470788690000003</c:v>
                </c:pt>
                <c:pt idx="1281">
                  <c:v>-6.3940563429999999</c:v>
                </c:pt>
                <c:pt idx="1282">
                  <c:v>-4.951325873</c:v>
                </c:pt>
                <c:pt idx="1283">
                  <c:v>-3.9178397070000002</c:v>
                </c:pt>
                <c:pt idx="1284">
                  <c:v>-3.4339461309999999</c:v>
                </c:pt>
                <c:pt idx="1285">
                  <c:v>-2.8813992320000001</c:v>
                </c:pt>
                <c:pt idx="1286">
                  <c:v>-2.2314652119999998</c:v>
                </c:pt>
                <c:pt idx="1287">
                  <c:v>-1.33084804</c:v>
                </c:pt>
                <c:pt idx="1288">
                  <c:v>1.9759215E-2</c:v>
                </c:pt>
                <c:pt idx="1289">
                  <c:v>0.75144207600000001</c:v>
                </c:pt>
                <c:pt idx="1290">
                  <c:v>1.2889214170000001</c:v>
                </c:pt>
                <c:pt idx="1291">
                  <c:v>1.2235651240000001</c:v>
                </c:pt>
                <c:pt idx="1292">
                  <c:v>1.43691038</c:v>
                </c:pt>
                <c:pt idx="1293">
                  <c:v>1.5184072559999999</c:v>
                </c:pt>
                <c:pt idx="1294">
                  <c:v>0.494316757</c:v>
                </c:pt>
                <c:pt idx="1295">
                  <c:v>-1.424548871</c:v>
                </c:pt>
                <c:pt idx="1296">
                  <c:v>-3.7760390199999998</c:v>
                </c:pt>
                <c:pt idx="1297">
                  <c:v>-5.6319633600000003</c:v>
                </c:pt>
                <c:pt idx="1298">
                  <c:v>-6.4306622439999996</c:v>
                </c:pt>
                <c:pt idx="1299">
                  <c:v>-6.9824986339999997</c:v>
                </c:pt>
                <c:pt idx="1300">
                  <c:v>-7.2493017469999996</c:v>
                </c:pt>
                <c:pt idx="1301">
                  <c:v>-7.3842085319999997</c:v>
                </c:pt>
                <c:pt idx="1302">
                  <c:v>-7.8016986560000001</c:v>
                </c:pt>
                <c:pt idx="1303">
                  <c:v>-8.009367546</c:v>
                </c:pt>
                <c:pt idx="1304">
                  <c:v>-7.9337075349999999</c:v>
                </c:pt>
                <c:pt idx="1305">
                  <c:v>-7.8120177699999998</c:v>
                </c:pt>
                <c:pt idx="1306">
                  <c:v>-7.5324174409999998</c:v>
                </c:pt>
                <c:pt idx="1307">
                  <c:v>-7.2078182110000002</c:v>
                </c:pt>
                <c:pt idx="1308">
                  <c:v>-7.0229026059999997</c:v>
                </c:pt>
                <c:pt idx="1309">
                  <c:v>-6.4318473530000002</c:v>
                </c:pt>
                <c:pt idx="1310">
                  <c:v>-6.0878121319999998</c:v>
                </c:pt>
                <c:pt idx="1311">
                  <c:v>-5.5531736189999998</c:v>
                </c:pt>
                <c:pt idx="1312">
                  <c:v>-5.2680112369999996</c:v>
                </c:pt>
                <c:pt idx="1313">
                  <c:v>-6.0827353549999996</c:v>
                </c:pt>
                <c:pt idx="1314">
                  <c:v>-6.9001008940000004</c:v>
                </c:pt>
                <c:pt idx="1315">
                  <c:v>-7.6972605019999998</c:v>
                </c:pt>
                <c:pt idx="1316">
                  <c:v>-7.7854378320000004</c:v>
                </c:pt>
                <c:pt idx="1317">
                  <c:v>-7.9242081469999999</c:v>
                </c:pt>
                <c:pt idx="1318">
                  <c:v>-7.5302775850000003</c:v>
                </c:pt>
                <c:pt idx="1319">
                  <c:v>-6.8021301190000001</c:v>
                </c:pt>
                <c:pt idx="1320">
                  <c:v>-6.5372123100000001</c:v>
                </c:pt>
                <c:pt idx="1321">
                  <c:v>-6.582738022</c:v>
                </c:pt>
                <c:pt idx="1322">
                  <c:v>-6.9165725739999999</c:v>
                </c:pt>
                <c:pt idx="1323">
                  <c:v>-7.5869822119999997</c:v>
                </c:pt>
                <c:pt idx="1324">
                  <c:v>-8.2028761830000008</c:v>
                </c:pt>
                <c:pt idx="1325">
                  <c:v>-8.7182012400000009</c:v>
                </c:pt>
                <c:pt idx="1326">
                  <c:v>-10.30296871</c:v>
                </c:pt>
                <c:pt idx="1327">
                  <c:v>-11.2544304</c:v>
                </c:pt>
                <c:pt idx="1328">
                  <c:v>-11.460533010000001</c:v>
                </c:pt>
                <c:pt idx="1329">
                  <c:v>-10.789671220000001</c:v>
                </c:pt>
                <c:pt idx="1330">
                  <c:v>-8.6746596670000002</c:v>
                </c:pt>
                <c:pt idx="1331">
                  <c:v>-6.0585188490000004</c:v>
                </c:pt>
                <c:pt idx="1332">
                  <c:v>-4.3045106190000002</c:v>
                </c:pt>
                <c:pt idx="1333">
                  <c:v>-3.221900642</c:v>
                </c:pt>
                <c:pt idx="1334">
                  <c:v>-2.3470406979999998</c:v>
                </c:pt>
                <c:pt idx="1335">
                  <c:v>-2.3521824389999999</c:v>
                </c:pt>
                <c:pt idx="1336">
                  <c:v>-3.0096761679999999</c:v>
                </c:pt>
                <c:pt idx="1337">
                  <c:v>-3.7441724500000002</c:v>
                </c:pt>
                <c:pt idx="1338">
                  <c:v>-4.5079134710000002</c:v>
                </c:pt>
                <c:pt idx="1339">
                  <c:v>-4.8236588820000001</c:v>
                </c:pt>
                <c:pt idx="1340">
                  <c:v>-5.30498139</c:v>
                </c:pt>
                <c:pt idx="1341">
                  <c:v>-5.2445059580000004</c:v>
                </c:pt>
                <c:pt idx="1342">
                  <c:v>-4.5856694119999997</c:v>
                </c:pt>
                <c:pt idx="1343">
                  <c:v>-4.2695201420000002</c:v>
                </c:pt>
                <c:pt idx="1344">
                  <c:v>-4.1479985160000004</c:v>
                </c:pt>
                <c:pt idx="1345">
                  <c:v>-4.1197909580000003</c:v>
                </c:pt>
                <c:pt idx="1346">
                  <c:v>-4.1927012919999997</c:v>
                </c:pt>
                <c:pt idx="1347">
                  <c:v>-4.1191268609999998</c:v>
                </c:pt>
                <c:pt idx="1348">
                  <c:v>-4.0458373500000002</c:v>
                </c:pt>
                <c:pt idx="1349">
                  <c:v>-3.9561646320000001</c:v>
                </c:pt>
                <c:pt idx="1350">
                  <c:v>-3.8283843040000001</c:v>
                </c:pt>
                <c:pt idx="1351">
                  <c:v>-3.5618874269999998</c:v>
                </c:pt>
                <c:pt idx="1352">
                  <c:v>-3.1701548530000001</c:v>
                </c:pt>
                <c:pt idx="1353">
                  <c:v>-2.4146417590000002</c:v>
                </c:pt>
                <c:pt idx="1354">
                  <c:v>-1.528513952</c:v>
                </c:pt>
                <c:pt idx="1355">
                  <c:v>-0.37879481799999998</c:v>
                </c:pt>
                <c:pt idx="1356">
                  <c:v>0.30022658600000002</c:v>
                </c:pt>
                <c:pt idx="1357">
                  <c:v>1.259735287</c:v>
                </c:pt>
                <c:pt idx="1358">
                  <c:v>1.9711482300000001</c:v>
                </c:pt>
                <c:pt idx="1359">
                  <c:v>2.1428135030000002</c:v>
                </c:pt>
                <c:pt idx="1360">
                  <c:v>2.1632540219999998</c:v>
                </c:pt>
                <c:pt idx="1361">
                  <c:v>2.0028758209999999</c:v>
                </c:pt>
                <c:pt idx="1362">
                  <c:v>1.752041084</c:v>
                </c:pt>
                <c:pt idx="1363">
                  <c:v>1.448875143</c:v>
                </c:pt>
                <c:pt idx="1364">
                  <c:v>1.2062834</c:v>
                </c:pt>
                <c:pt idx="1365">
                  <c:v>1.1492125390000001</c:v>
                </c:pt>
                <c:pt idx="1366">
                  <c:v>1.0998752679999999</c:v>
                </c:pt>
                <c:pt idx="1367">
                  <c:v>1.1235242599999999</c:v>
                </c:pt>
                <c:pt idx="1368">
                  <c:v>1.1342737629999999</c:v>
                </c:pt>
                <c:pt idx="1369">
                  <c:v>1.1217720339999999</c:v>
                </c:pt>
                <c:pt idx="1370">
                  <c:v>1.207667738</c:v>
                </c:pt>
                <c:pt idx="1371">
                  <c:v>1.095670302</c:v>
                </c:pt>
                <c:pt idx="1372">
                  <c:v>1.0240630829999999</c:v>
                </c:pt>
                <c:pt idx="1373">
                  <c:v>0.95519407099999998</c:v>
                </c:pt>
                <c:pt idx="1374">
                  <c:v>0.96884835800000002</c:v>
                </c:pt>
                <c:pt idx="1375">
                  <c:v>1.010785702</c:v>
                </c:pt>
                <c:pt idx="1376">
                  <c:v>1.178562559</c:v>
                </c:pt>
                <c:pt idx="1377">
                  <c:v>1.4015087580000001</c:v>
                </c:pt>
                <c:pt idx="1378">
                  <c:v>1.5602794499999999</c:v>
                </c:pt>
                <c:pt idx="1379">
                  <c:v>1.7332006360000001</c:v>
                </c:pt>
                <c:pt idx="1380">
                  <c:v>1.817989648</c:v>
                </c:pt>
                <c:pt idx="1381">
                  <c:v>2.0532828630000002</c:v>
                </c:pt>
                <c:pt idx="1382">
                  <c:v>2.3939026330000002</c:v>
                </c:pt>
                <c:pt idx="1383">
                  <c:v>2.4788117970000001</c:v>
                </c:pt>
                <c:pt idx="1384">
                  <c:v>2.2656635070000002</c:v>
                </c:pt>
                <c:pt idx="1385">
                  <c:v>2.0696531540000001</c:v>
                </c:pt>
                <c:pt idx="1386">
                  <c:v>1.932324299</c:v>
                </c:pt>
                <c:pt idx="1387">
                  <c:v>2.112641005</c:v>
                </c:pt>
                <c:pt idx="1388">
                  <c:v>2.0293135150000001</c:v>
                </c:pt>
                <c:pt idx="1389">
                  <c:v>1.948224156</c:v>
                </c:pt>
                <c:pt idx="1390">
                  <c:v>1.7388023640000001</c:v>
                </c:pt>
                <c:pt idx="1391">
                  <c:v>1.6200765939999999</c:v>
                </c:pt>
                <c:pt idx="1392">
                  <c:v>1.534592677</c:v>
                </c:pt>
                <c:pt idx="1393">
                  <c:v>1.4844024840000001</c:v>
                </c:pt>
                <c:pt idx="1394">
                  <c:v>1.3720739159999999</c:v>
                </c:pt>
                <c:pt idx="1395">
                  <c:v>1.3606419300000001</c:v>
                </c:pt>
                <c:pt idx="1396">
                  <c:v>1.338130823</c:v>
                </c:pt>
                <c:pt idx="1397">
                  <c:v>1.293057919</c:v>
                </c:pt>
                <c:pt idx="1398">
                  <c:v>1.2634681750000001</c:v>
                </c:pt>
                <c:pt idx="1399">
                  <c:v>1.254770537</c:v>
                </c:pt>
                <c:pt idx="1400">
                  <c:v>1.2677674489999999</c:v>
                </c:pt>
                <c:pt idx="1401">
                  <c:v>1.277235347</c:v>
                </c:pt>
                <c:pt idx="1402">
                  <c:v>1.4287284920000001</c:v>
                </c:pt>
                <c:pt idx="1403">
                  <c:v>2.118475203</c:v>
                </c:pt>
                <c:pt idx="1404">
                  <c:v>3.1228713570000002</c:v>
                </c:pt>
                <c:pt idx="1405">
                  <c:v>2.940857753</c:v>
                </c:pt>
                <c:pt idx="1406">
                  <c:v>3.2303639830000002</c:v>
                </c:pt>
                <c:pt idx="1407">
                  <c:v>2.9502735040000001</c:v>
                </c:pt>
                <c:pt idx="1408">
                  <c:v>2.5744557160000001</c:v>
                </c:pt>
                <c:pt idx="1409">
                  <c:v>2.3440138529999999</c:v>
                </c:pt>
                <c:pt idx="1410">
                  <c:v>2.0340509180000002</c:v>
                </c:pt>
                <c:pt idx="1411">
                  <c:v>1.7021436830000001</c:v>
                </c:pt>
                <c:pt idx="1412">
                  <c:v>1.370329999</c:v>
                </c:pt>
                <c:pt idx="1413">
                  <c:v>1.270619468</c:v>
                </c:pt>
                <c:pt idx="1414">
                  <c:v>1.2019951470000001</c:v>
                </c:pt>
                <c:pt idx="1415">
                  <c:v>1.130763105</c:v>
                </c:pt>
                <c:pt idx="1416">
                  <c:v>0.99658809699999995</c:v>
                </c:pt>
                <c:pt idx="1417">
                  <c:v>0.74796986200000004</c:v>
                </c:pt>
                <c:pt idx="1418">
                  <c:v>0.55443867000000002</c:v>
                </c:pt>
                <c:pt idx="1419">
                  <c:v>0.48898355300000002</c:v>
                </c:pt>
                <c:pt idx="1420">
                  <c:v>0.56138146</c:v>
                </c:pt>
                <c:pt idx="1421">
                  <c:v>0.36411914699999998</c:v>
                </c:pt>
                <c:pt idx="1422">
                  <c:v>0.14118058</c:v>
                </c:pt>
                <c:pt idx="1423">
                  <c:v>6.8524088999999996E-2</c:v>
                </c:pt>
                <c:pt idx="1424">
                  <c:v>9.1901649000000002E-2</c:v>
                </c:pt>
                <c:pt idx="1425">
                  <c:v>0.33087764200000003</c:v>
                </c:pt>
                <c:pt idx="1426">
                  <c:v>0.51288852699999998</c:v>
                </c:pt>
                <c:pt idx="1427">
                  <c:v>0.61884121299999995</c:v>
                </c:pt>
                <c:pt idx="1428">
                  <c:v>0.35775476499999997</c:v>
                </c:pt>
                <c:pt idx="1429">
                  <c:v>0.59489024499999998</c:v>
                </c:pt>
                <c:pt idx="1430">
                  <c:v>0.64004021300000002</c:v>
                </c:pt>
                <c:pt idx="1431">
                  <c:v>0.365847802</c:v>
                </c:pt>
                <c:pt idx="1432">
                  <c:v>0.38079811699999999</c:v>
                </c:pt>
                <c:pt idx="1433">
                  <c:v>0.22269803899999999</c:v>
                </c:pt>
                <c:pt idx="1434">
                  <c:v>0.16549734199999999</c:v>
                </c:pt>
                <c:pt idx="1435">
                  <c:v>0.233109018</c:v>
                </c:pt>
                <c:pt idx="1436">
                  <c:v>0.31048227900000003</c:v>
                </c:pt>
                <c:pt idx="1437">
                  <c:v>0.29171582200000001</c:v>
                </c:pt>
                <c:pt idx="1438">
                  <c:v>0.30464930200000001</c:v>
                </c:pt>
                <c:pt idx="1439">
                  <c:v>0.41250420399999999</c:v>
                </c:pt>
                <c:pt idx="1440">
                  <c:v>0.47117663100000001</c:v>
                </c:pt>
                <c:pt idx="1441">
                  <c:v>0.52060548399999995</c:v>
                </c:pt>
                <c:pt idx="1442">
                  <c:v>0.67159867500000003</c:v>
                </c:pt>
                <c:pt idx="1443">
                  <c:v>0.70177046200000004</c:v>
                </c:pt>
                <c:pt idx="1444">
                  <c:v>0.60257056899999994</c:v>
                </c:pt>
                <c:pt idx="1445">
                  <c:v>0.25636196100000003</c:v>
                </c:pt>
                <c:pt idx="1446">
                  <c:v>-9.3492760000000001E-3</c:v>
                </c:pt>
                <c:pt idx="1447">
                  <c:v>-2.5446856E-2</c:v>
                </c:pt>
                <c:pt idx="1448">
                  <c:v>0.14614017500000001</c:v>
                </c:pt>
                <c:pt idx="1449">
                  <c:v>0.46942922999999998</c:v>
                </c:pt>
                <c:pt idx="1450">
                  <c:v>0.77185362099999999</c:v>
                </c:pt>
                <c:pt idx="1451">
                  <c:v>0.83077365700000005</c:v>
                </c:pt>
                <c:pt idx="1452">
                  <c:v>0.94658905999999998</c:v>
                </c:pt>
                <c:pt idx="1453">
                  <c:v>0.98128642799999999</c:v>
                </c:pt>
                <c:pt idx="1454">
                  <c:v>0.88368647600000005</c:v>
                </c:pt>
                <c:pt idx="1455">
                  <c:v>0.59622134400000004</c:v>
                </c:pt>
                <c:pt idx="1456">
                  <c:v>-0.77398347199999995</c:v>
                </c:pt>
                <c:pt idx="1457">
                  <c:v>-1.8128287949999999</c:v>
                </c:pt>
                <c:pt idx="1458">
                  <c:v>-2.6171871979999999</c:v>
                </c:pt>
                <c:pt idx="1459">
                  <c:v>-3.3997256089999999</c:v>
                </c:pt>
                <c:pt idx="1460">
                  <c:v>-3.8255525530000001</c:v>
                </c:pt>
                <c:pt idx="1461">
                  <c:v>-4.1165702319999999</c:v>
                </c:pt>
                <c:pt idx="1462">
                  <c:v>-4.0843701210000001</c:v>
                </c:pt>
                <c:pt idx="1463">
                  <c:v>-4.1682077700000004</c:v>
                </c:pt>
                <c:pt idx="1464">
                  <c:v>-4.3149393348675202</c:v>
                </c:pt>
                <c:pt idx="1465">
                  <c:v>-4.5017678180664298</c:v>
                </c:pt>
                <c:pt idx="1466">
                  <c:v>-4.6897097992174999</c:v>
                </c:pt>
                <c:pt idx="1467">
                  <c:v>-4.66440137871587</c:v>
                </c:pt>
                <c:pt idx="1468">
                  <c:v>-4.6809735682411997</c:v>
                </c:pt>
                <c:pt idx="1469">
                  <c:v>-4.7747410742943197</c:v>
                </c:pt>
                <c:pt idx="1470">
                  <c:v>-4.85211582755222</c:v>
                </c:pt>
                <c:pt idx="1471">
                  <c:v>-4.7096966026419</c:v>
                </c:pt>
                <c:pt idx="1472">
                  <c:v>-4.3724288312640001</c:v>
                </c:pt>
                <c:pt idx="1473">
                  <c:v>-3.8150334484086299</c:v>
                </c:pt>
                <c:pt idx="1474">
                  <c:v>-3.2957927841504602</c:v>
                </c:pt>
                <c:pt idx="1475">
                  <c:v>-2.6294065048626099</c:v>
                </c:pt>
                <c:pt idx="1476">
                  <c:v>-2.56852535750224</c:v>
                </c:pt>
                <c:pt idx="1477">
                  <c:v>-2.6078397770034201</c:v>
                </c:pt>
                <c:pt idx="1478">
                  <c:v>-2.6307495125522302</c:v>
                </c:pt>
                <c:pt idx="1479">
                  <c:v>-2.7285781361841099</c:v>
                </c:pt>
                <c:pt idx="1480">
                  <c:v>-3.2357505031248199</c:v>
                </c:pt>
                <c:pt idx="1481">
                  <c:v>-3.7592026054289298</c:v>
                </c:pt>
                <c:pt idx="1482">
                  <c:v>-4.0794120032265804</c:v>
                </c:pt>
                <c:pt idx="1483">
                  <c:v>-4.5755595146205401</c:v>
                </c:pt>
                <c:pt idx="1484">
                  <c:v>-4.91842850398975</c:v>
                </c:pt>
                <c:pt idx="1485">
                  <c:v>-5.2898323273826504</c:v>
                </c:pt>
                <c:pt idx="1486">
                  <c:v>-5.4034401879626301</c:v>
                </c:pt>
                <c:pt idx="1487">
                  <c:v>-5.2763452337879002</c:v>
                </c:pt>
                <c:pt idx="1488">
                  <c:v>-5.3264871039242196</c:v>
                </c:pt>
                <c:pt idx="1489">
                  <c:v>-5.3654606590275504</c:v>
                </c:pt>
                <c:pt idx="1490">
                  <c:v>-5.4105939447492402</c:v>
                </c:pt>
                <c:pt idx="1491">
                  <c:v>-5.28098052619141</c:v>
                </c:pt>
                <c:pt idx="1492">
                  <c:v>-5.1809928542570596</c:v>
                </c:pt>
                <c:pt idx="1493">
                  <c:v>-5.0306631171503504</c:v>
                </c:pt>
                <c:pt idx="1494">
                  <c:v>-4.8876463638406804</c:v>
                </c:pt>
                <c:pt idx="1495">
                  <c:v>-4.6523621613227997</c:v>
                </c:pt>
                <c:pt idx="1496">
                  <c:v>-4.2748012809403599</c:v>
                </c:pt>
                <c:pt idx="1497">
                  <c:v>-3.8060381008615098</c:v>
                </c:pt>
                <c:pt idx="1498">
                  <c:v>-3.2178269207895398</c:v>
                </c:pt>
                <c:pt idx="1499">
                  <c:v>-2.6517821227812601</c:v>
                </c:pt>
                <c:pt idx="1500">
                  <c:v>-1.9266370067321601</c:v>
                </c:pt>
                <c:pt idx="1501">
                  <c:v>-1.64289920464404</c:v>
                </c:pt>
                <c:pt idx="1502">
                  <c:v>-1.8159703717081299</c:v>
                </c:pt>
                <c:pt idx="1503">
                  <c:v>-1.80585707322242</c:v>
                </c:pt>
                <c:pt idx="1504">
                  <c:v>-2.0616396790804101</c:v>
                </c:pt>
                <c:pt idx="1505">
                  <c:v>-2.2584262617740598</c:v>
                </c:pt>
                <c:pt idx="1506">
                  <c:v>-2.3739646759405999</c:v>
                </c:pt>
                <c:pt idx="1507">
                  <c:v>-2.5877071863459098</c:v>
                </c:pt>
                <c:pt idx="1508">
                  <c:v>-3.6190919140719799</c:v>
                </c:pt>
                <c:pt idx="1509">
                  <c:v>-4.3973422108497298</c:v>
                </c:pt>
                <c:pt idx="1510">
                  <c:v>-5.1431800384470101</c:v>
                </c:pt>
                <c:pt idx="1511">
                  <c:v>-5.3328611765293497</c:v>
                </c:pt>
                <c:pt idx="1512">
                  <c:v>-5.6862937338392596</c:v>
                </c:pt>
                <c:pt idx="1513">
                  <c:v>-5.3995333653799298</c:v>
                </c:pt>
                <c:pt idx="1514">
                  <c:v>-5.0319775430565397</c:v>
                </c:pt>
                <c:pt idx="1515">
                  <c:v>-5.09384258541753</c:v>
                </c:pt>
                <c:pt idx="1516">
                  <c:v>-5.9620852505133097</c:v>
                </c:pt>
                <c:pt idx="1517">
                  <c:v>-6.3074606822620902</c:v>
                </c:pt>
                <c:pt idx="1518">
                  <c:v>-6.4404956599243004</c:v>
                </c:pt>
                <c:pt idx="1519">
                  <c:v>-6.7590650702068604</c:v>
                </c:pt>
                <c:pt idx="1520">
                  <c:v>-6.8254227307406703</c:v>
                </c:pt>
                <c:pt idx="1521">
                  <c:v>-6.0422861617955101</c:v>
                </c:pt>
                <c:pt idx="1522">
                  <c:v>-5.8344701448243299</c:v>
                </c:pt>
                <c:pt idx="1523">
                  <c:v>-5.3325848248872498</c:v>
                </c:pt>
                <c:pt idx="1524">
                  <c:v>-4.7518698242978301</c:v>
                </c:pt>
                <c:pt idx="1525">
                  <c:v>-4.5931888243522998</c:v>
                </c:pt>
                <c:pt idx="1526">
                  <c:v>-4.0445050258519002</c:v>
                </c:pt>
                <c:pt idx="1527">
                  <c:v>-3.5639440904720798</c:v>
                </c:pt>
                <c:pt idx="1528">
                  <c:v>-3.6389355557234899</c:v>
                </c:pt>
                <c:pt idx="1529">
                  <c:v>-4.2992851782356301</c:v>
                </c:pt>
                <c:pt idx="1530">
                  <c:v>-5.2576168116273303</c:v>
                </c:pt>
                <c:pt idx="1531">
                  <c:v>-6.0524502464326098</c:v>
                </c:pt>
                <c:pt idx="1532">
                  <c:v>-6.6240864934187602</c:v>
                </c:pt>
                <c:pt idx="1533">
                  <c:v>-6.8994260433247296</c:v>
                </c:pt>
                <c:pt idx="1534">
                  <c:v>-7.19273214135867</c:v>
                </c:pt>
                <c:pt idx="1535">
                  <c:v>-7.1654417679060796</c:v>
                </c:pt>
                <c:pt idx="1536">
                  <c:v>-7.4123164097566896</c:v>
                </c:pt>
                <c:pt idx="1537">
                  <c:v>-7.9459121971445796</c:v>
                </c:pt>
                <c:pt idx="1538">
                  <c:v>-8.6088927230830397</c:v>
                </c:pt>
                <c:pt idx="1539">
                  <c:v>-9.4193751362768907</c:v>
                </c:pt>
                <c:pt idx="1540">
                  <c:v>-10.282183327358901</c:v>
                </c:pt>
                <c:pt idx="1541">
                  <c:v>-11.3453220606606</c:v>
                </c:pt>
                <c:pt idx="1542">
                  <c:v>-12.170163058230999</c:v>
                </c:pt>
                <c:pt idx="1543">
                  <c:v>-12.680595353435301</c:v>
                </c:pt>
                <c:pt idx="1544">
                  <c:v>-11.90749620657</c:v>
                </c:pt>
                <c:pt idx="1545">
                  <c:v>-10.058726125103901</c:v>
                </c:pt>
                <c:pt idx="1546">
                  <c:v>-7.6888793998968801</c:v>
                </c:pt>
                <c:pt idx="1547">
                  <c:v>-6.83116843837605</c:v>
                </c:pt>
                <c:pt idx="1548">
                  <c:v>-5.3945739058593496</c:v>
                </c:pt>
                <c:pt idx="1549">
                  <c:v>-2.9864164228086501</c:v>
                </c:pt>
                <c:pt idx="1550">
                  <c:v>-2.4681866667204702</c:v>
                </c:pt>
                <c:pt idx="1551">
                  <c:v>-2.5269329182306799</c:v>
                </c:pt>
                <c:pt idx="1552">
                  <c:v>-2.8064894826358699</c:v>
                </c:pt>
                <c:pt idx="1553">
                  <c:v>-3.18929718778976</c:v>
                </c:pt>
                <c:pt idx="1554">
                  <c:v>-3.2847587046685001</c:v>
                </c:pt>
                <c:pt idx="1555">
                  <c:v>-3.3465437334962602</c:v>
                </c:pt>
                <c:pt idx="1556">
                  <c:v>-3.9183041681381501</c:v>
                </c:pt>
                <c:pt idx="1557">
                  <c:v>-4.14704755957783</c:v>
                </c:pt>
                <c:pt idx="1558">
                  <c:v>-4.6513628345514197</c:v>
                </c:pt>
                <c:pt idx="1559">
                  <c:v>-5.12683122804299</c:v>
                </c:pt>
                <c:pt idx="1560">
                  <c:v>-5.1535527502683598</c:v>
                </c:pt>
                <c:pt idx="1561">
                  <c:v>-5.4132053691988302</c:v>
                </c:pt>
                <c:pt idx="1562">
                  <c:v>-5.6293122200851897</c:v>
                </c:pt>
                <c:pt idx="1563">
                  <c:v>-5.7640596836973197</c:v>
                </c:pt>
                <c:pt idx="1564">
                  <c:v>-5.9146579227490399</c:v>
                </c:pt>
                <c:pt idx="1565">
                  <c:v>-6.1115533727828097</c:v>
                </c:pt>
                <c:pt idx="1566">
                  <c:v>-6.2314025867029699</c:v>
                </c:pt>
                <c:pt idx="1567">
                  <c:v>-6.3355156929911596</c:v>
                </c:pt>
                <c:pt idx="1568">
                  <c:v>-6.40016243921733</c:v>
                </c:pt>
                <c:pt idx="1569">
                  <c:v>-6.1323685331305597</c:v>
                </c:pt>
                <c:pt idx="1570">
                  <c:v>-5.8154812676230403</c:v>
                </c:pt>
                <c:pt idx="1571">
                  <c:v>-5.3611111163235501</c:v>
                </c:pt>
                <c:pt idx="1572">
                  <c:v>-4.6302628889898303</c:v>
                </c:pt>
                <c:pt idx="1573">
                  <c:v>-4.0963737026377203</c:v>
                </c:pt>
                <c:pt idx="1574">
                  <c:v>-4.4033944296093397</c:v>
                </c:pt>
                <c:pt idx="1575">
                  <c:v>-3.7936649503661499</c:v>
                </c:pt>
                <c:pt idx="1576">
                  <c:v>-3.71563776116033</c:v>
                </c:pt>
                <c:pt idx="1577">
                  <c:v>-4.5690920991628099</c:v>
                </c:pt>
                <c:pt idx="1578">
                  <c:v>-5.2702412719617504</c:v>
                </c:pt>
                <c:pt idx="1579">
                  <c:v>-6.0804831496965202</c:v>
                </c:pt>
                <c:pt idx="1580">
                  <c:v>-6.9019322631306803</c:v>
                </c:pt>
                <c:pt idx="1581">
                  <c:v>-7.22084834923362</c:v>
                </c:pt>
                <c:pt idx="1582">
                  <c:v>-7.8330520128229999</c:v>
                </c:pt>
                <c:pt idx="1583">
                  <c:v>-8.88172795338639</c:v>
                </c:pt>
                <c:pt idx="1584">
                  <c:v>-9.1586500032218705</c:v>
                </c:pt>
                <c:pt idx="1585">
                  <c:v>-9.0448004367786794</c:v>
                </c:pt>
                <c:pt idx="1586">
                  <c:v>-8.9054896220067601</c:v>
                </c:pt>
                <c:pt idx="1587">
                  <c:v>-8.1395000260823895</c:v>
                </c:pt>
                <c:pt idx="1588">
                  <c:v>-7.6452634590851103</c:v>
                </c:pt>
                <c:pt idx="1589">
                  <c:v>-6.86934206967425</c:v>
                </c:pt>
                <c:pt idx="1590">
                  <c:v>-7.4919264607634002</c:v>
                </c:pt>
                <c:pt idx="1591">
                  <c:v>-8.1382346799298606</c:v>
                </c:pt>
                <c:pt idx="1592">
                  <c:v>-7.8784291105296704</c:v>
                </c:pt>
                <c:pt idx="1593">
                  <c:v>-6.7626438858990898</c:v>
                </c:pt>
                <c:pt idx="1594">
                  <c:v>-5.1415303243134503</c:v>
                </c:pt>
                <c:pt idx="1595">
                  <c:v>-4.0397791369017098</c:v>
                </c:pt>
                <c:pt idx="1596">
                  <c:v>-3.9806115823029198</c:v>
                </c:pt>
                <c:pt idx="1597">
                  <c:v>-3.6897625864686199</c:v>
                </c:pt>
                <c:pt idx="1598">
                  <c:v>-3.57362246799772</c:v>
                </c:pt>
                <c:pt idx="1599">
                  <c:v>-3.4942920148768901</c:v>
                </c:pt>
                <c:pt idx="1600">
                  <c:v>-3.2709766798340101</c:v>
                </c:pt>
                <c:pt idx="1601">
                  <c:v>-3.2000518071694999</c:v>
                </c:pt>
                <c:pt idx="1602">
                  <c:v>-3.4071011125386499</c:v>
                </c:pt>
                <c:pt idx="1603">
                  <c:v>-3.4997951475520801</c:v>
                </c:pt>
                <c:pt idx="1604">
                  <c:v>-3.42865743243157</c:v>
                </c:pt>
                <c:pt idx="1605">
                  <c:v>-3.1559061078394302</c:v>
                </c:pt>
                <c:pt idx="1606">
                  <c:v>-2.9326749192506498</c:v>
                </c:pt>
                <c:pt idx="1607">
                  <c:v>-2.7604456739876801</c:v>
                </c:pt>
                <c:pt idx="1608">
                  <c:v>-2.5909517812556699</c:v>
                </c:pt>
                <c:pt idx="1609">
                  <c:v>-2.60054529464086</c:v>
                </c:pt>
                <c:pt idx="1610">
                  <c:v>-2.89052772508093</c:v>
                </c:pt>
                <c:pt idx="1611">
                  <c:v>-2.83246622811625</c:v>
                </c:pt>
                <c:pt idx="1612">
                  <c:v>-2.6238810300357902</c:v>
                </c:pt>
                <c:pt idx="1613">
                  <c:v>-2.6175459853157999</c:v>
                </c:pt>
                <c:pt idx="1614">
                  <c:v>-3.6218965157657799</c:v>
                </c:pt>
                <c:pt idx="1615">
                  <c:v>-4.3839298747363102</c:v>
                </c:pt>
                <c:pt idx="1616">
                  <c:v>-4.19971100814415</c:v>
                </c:pt>
                <c:pt idx="1617">
                  <c:v>-3.5737926156860702</c:v>
                </c:pt>
                <c:pt idx="1618">
                  <c:v>-2.7104625288394599</c:v>
                </c:pt>
                <c:pt idx="1619">
                  <c:v>-2.03444720160716</c:v>
                </c:pt>
                <c:pt idx="1620">
                  <c:v>-0.77576558451397404</c:v>
                </c:pt>
                <c:pt idx="1621">
                  <c:v>-0.34335889324623198</c:v>
                </c:pt>
                <c:pt idx="1622">
                  <c:v>-0.243108633839209</c:v>
                </c:pt>
                <c:pt idx="1623">
                  <c:v>-5.0494466057960097E-2</c:v>
                </c:pt>
                <c:pt idx="1624">
                  <c:v>-0.146380014444708</c:v>
                </c:pt>
                <c:pt idx="1625">
                  <c:v>-0.596238721174424</c:v>
                </c:pt>
                <c:pt idx="1626">
                  <c:v>-1.6352943789543599</c:v>
                </c:pt>
                <c:pt idx="1627">
                  <c:v>-2.5141265925397498</c:v>
                </c:pt>
                <c:pt idx="1628">
                  <c:v>-3.27035383103606</c:v>
                </c:pt>
                <c:pt idx="1629">
                  <c:v>-3.7478670522541901</c:v>
                </c:pt>
                <c:pt idx="1630">
                  <c:v>-4.11774373598392</c:v>
                </c:pt>
                <c:pt idx="1631">
                  <c:v>-4.5282495028356902</c:v>
                </c:pt>
                <c:pt idx="1632">
                  <c:v>-4.78239692082186</c:v>
                </c:pt>
                <c:pt idx="1633">
                  <c:v>-4.9331603670332704</c:v>
                </c:pt>
                <c:pt idx="1634">
                  <c:v>-4.8849887864047803</c:v>
                </c:pt>
                <c:pt idx="1635">
                  <c:v>-5.1750798403403797</c:v>
                </c:pt>
                <c:pt idx="1636">
                  <c:v>-4.7503665196950404</c:v>
                </c:pt>
                <c:pt idx="1637">
                  <c:v>-3.9720052540711999</c:v>
                </c:pt>
                <c:pt idx="1638">
                  <c:v>-2.95330489229281</c:v>
                </c:pt>
                <c:pt idx="1639">
                  <c:v>-2.0769786199178202</c:v>
                </c:pt>
                <c:pt idx="1640">
                  <c:v>-1.22216269159988</c:v>
                </c:pt>
                <c:pt idx="1641">
                  <c:v>-0.26559595191726199</c:v>
                </c:pt>
                <c:pt idx="1642">
                  <c:v>0.78584016494883902</c:v>
                </c:pt>
                <c:pt idx="1643">
                  <c:v>1.9834374915902</c:v>
                </c:pt>
                <c:pt idx="1644">
                  <c:v>2.7483128521926798</c:v>
                </c:pt>
                <c:pt idx="1645">
                  <c:v>3.4528514683886198</c:v>
                </c:pt>
                <c:pt idx="1646">
                  <c:v>3.85112207887334</c:v>
                </c:pt>
                <c:pt idx="1647">
                  <c:v>3.4000603405473702</c:v>
                </c:pt>
                <c:pt idx="1648">
                  <c:v>2.7845835154058598</c:v>
                </c:pt>
                <c:pt idx="1649">
                  <c:v>2.2248387317556801</c:v>
                </c:pt>
                <c:pt idx="1650">
                  <c:v>1.3743087052284</c:v>
                </c:pt>
                <c:pt idx="1651">
                  <c:v>0.56806505061342005</c:v>
                </c:pt>
                <c:pt idx="1652">
                  <c:v>-7.4083947488882404E-2</c:v>
                </c:pt>
                <c:pt idx="1653">
                  <c:v>-0.56088473664176597</c:v>
                </c:pt>
                <c:pt idx="1654">
                  <c:v>-0.93763766987052499</c:v>
                </c:pt>
                <c:pt idx="1655">
                  <c:v>-1.1832133352252201</c:v>
                </c:pt>
                <c:pt idx="1656">
                  <c:v>-1.0707842214915499</c:v>
                </c:pt>
                <c:pt idx="1657">
                  <c:v>-1.16095731352999</c:v>
                </c:pt>
                <c:pt idx="1658">
                  <c:v>-1.3142902737303599</c:v>
                </c:pt>
                <c:pt idx="1659">
                  <c:v>-1.3154174152938201</c:v>
                </c:pt>
                <c:pt idx="1660">
                  <c:v>-1.43484733534438</c:v>
                </c:pt>
                <c:pt idx="1661">
                  <c:v>-1.56786093836885</c:v>
                </c:pt>
                <c:pt idx="1662">
                  <c:v>-1.6129616405243301</c:v>
                </c:pt>
                <c:pt idx="1663">
                  <c:v>-1.55584651900772</c:v>
                </c:pt>
                <c:pt idx="1664">
                  <c:v>-1.4650183110533299</c:v>
                </c:pt>
                <c:pt idx="1665">
                  <c:v>-1.28911221020519</c:v>
                </c:pt>
                <c:pt idx="1666">
                  <c:v>-1.05152737625438</c:v>
                </c:pt>
                <c:pt idx="1667">
                  <c:v>-0.70043824053375803</c:v>
                </c:pt>
                <c:pt idx="1668">
                  <c:v>-0.33151431572399098</c:v>
                </c:pt>
                <c:pt idx="1669">
                  <c:v>1.3577755584911101E-2</c:v>
                </c:pt>
                <c:pt idx="1670">
                  <c:v>8.6206776016289399E-2</c:v>
                </c:pt>
                <c:pt idx="1671">
                  <c:v>-8.6191390508980795E-2</c:v>
                </c:pt>
                <c:pt idx="1672">
                  <c:v>-0.20783131970598601</c:v>
                </c:pt>
                <c:pt idx="1673">
                  <c:v>-8.9308252388399803E-2</c:v>
                </c:pt>
                <c:pt idx="1674">
                  <c:v>-0.30956432215310598</c:v>
                </c:pt>
                <c:pt idx="1675">
                  <c:v>-0.50299035573883299</c:v>
                </c:pt>
                <c:pt idx="1676">
                  <c:v>-0.55190011713926801</c:v>
                </c:pt>
                <c:pt idx="1677">
                  <c:v>-0.90433706015652404</c:v>
                </c:pt>
                <c:pt idx="1678">
                  <c:v>-1.1208456478114901</c:v>
                </c:pt>
                <c:pt idx="1679">
                  <c:v>-1.2452123441919201</c:v>
                </c:pt>
                <c:pt idx="1680">
                  <c:v>-1.54771252075885</c:v>
                </c:pt>
                <c:pt idx="1681">
                  <c:v>-1.89905887738929</c:v>
                </c:pt>
                <c:pt idx="1682">
                  <c:v>-2.13624661275382</c:v>
                </c:pt>
                <c:pt idx="1683">
                  <c:v>-2.2854247912495298</c:v>
                </c:pt>
                <c:pt idx="1684">
                  <c:v>-2.4022783914035899</c:v>
                </c:pt>
                <c:pt idx="1685">
                  <c:v>-2.4864714582593801</c:v>
                </c:pt>
                <c:pt idx="1686">
                  <c:v>-2.5606866615906698</c:v>
                </c:pt>
                <c:pt idx="1687">
                  <c:v>-2.51194124969801</c:v>
                </c:pt>
                <c:pt idx="1688">
                  <c:v>-2.5460779603492201</c:v>
                </c:pt>
                <c:pt idx="1689">
                  <c:v>-2.56242209367907</c:v>
                </c:pt>
                <c:pt idx="1690">
                  <c:v>-2.2174043498453302</c:v>
                </c:pt>
                <c:pt idx="1691">
                  <c:v>-1.87348973839245</c:v>
                </c:pt>
                <c:pt idx="1692">
                  <c:v>-1.4055285561614801</c:v>
                </c:pt>
                <c:pt idx="1693">
                  <c:v>-0.78814388145643499</c:v>
                </c:pt>
                <c:pt idx="1694">
                  <c:v>-0.45247846751133303</c:v>
                </c:pt>
                <c:pt idx="1695">
                  <c:v>-0.44857158984377998</c:v>
                </c:pt>
                <c:pt idx="1696">
                  <c:v>-1.19026711406291</c:v>
                </c:pt>
                <c:pt idx="1697">
                  <c:v>-1.5298102903497199</c:v>
                </c:pt>
                <c:pt idx="1698">
                  <c:v>-1.8120603291700199</c:v>
                </c:pt>
                <c:pt idx="1699">
                  <c:v>-2.2100816869375</c:v>
                </c:pt>
                <c:pt idx="1700">
                  <c:v>-2.59708922905534</c:v>
                </c:pt>
                <c:pt idx="1701">
                  <c:v>-4.0229401949154404</c:v>
                </c:pt>
                <c:pt idx="1702">
                  <c:v>-5.4309846924702496</c:v>
                </c:pt>
                <c:pt idx="1703">
                  <c:v>-6.2976971695709603</c:v>
                </c:pt>
                <c:pt idx="1704">
                  <c:v>-6.9863720495779296</c:v>
                </c:pt>
                <c:pt idx="1705">
                  <c:v>-7.80626823509151</c:v>
                </c:pt>
                <c:pt idx="1706">
                  <c:v>-8.3390812870910604</c:v>
                </c:pt>
                <c:pt idx="1707">
                  <c:v>-8.8944956617977606</c:v>
                </c:pt>
                <c:pt idx="1708">
                  <c:v>-9.3775699938470893</c:v>
                </c:pt>
                <c:pt idx="1709">
                  <c:v>-9.0656109730459793</c:v>
                </c:pt>
                <c:pt idx="1710">
                  <c:v>-9.3096657979492203</c:v>
                </c:pt>
                <c:pt idx="1711">
                  <c:v>-9.4214926744131393</c:v>
                </c:pt>
                <c:pt idx="1712">
                  <c:v>-9.0854288824620006</c:v>
                </c:pt>
                <c:pt idx="1713">
                  <c:v>-8.1370458203679803</c:v>
                </c:pt>
                <c:pt idx="1714">
                  <c:v>-6.2318386250734301</c:v>
                </c:pt>
                <c:pt idx="1715">
                  <c:v>-3.7810335887355002</c:v>
                </c:pt>
                <c:pt idx="1716">
                  <c:v>-2.11154111702613</c:v>
                </c:pt>
                <c:pt idx="1717">
                  <c:v>-1.02951692744968</c:v>
                </c:pt>
                <c:pt idx="1718">
                  <c:v>-1.0551509898078399</c:v>
                </c:pt>
                <c:pt idx="1719">
                  <c:v>-0.70129750158295001</c:v>
                </c:pt>
                <c:pt idx="1720">
                  <c:v>-0.462925874735656</c:v>
                </c:pt>
                <c:pt idx="1721">
                  <c:v>-0.97261420929827602</c:v>
                </c:pt>
                <c:pt idx="1722">
                  <c:v>-1.5884339658754401</c:v>
                </c:pt>
                <c:pt idx="1723">
                  <c:v>-2.70828502452571</c:v>
                </c:pt>
                <c:pt idx="1724">
                  <c:v>-2.6031583694662501</c:v>
                </c:pt>
                <c:pt idx="1725">
                  <c:v>-3.0748560206731401</c:v>
                </c:pt>
                <c:pt idx="1726">
                  <c:v>-4.2137673511760703</c:v>
                </c:pt>
                <c:pt idx="1727">
                  <c:v>-5.0936594345848203</c:v>
                </c:pt>
                <c:pt idx="1728">
                  <c:v>-4.3135598671177897</c:v>
                </c:pt>
                <c:pt idx="1729">
                  <c:v>-4.1685423322914499</c:v>
                </c:pt>
                <c:pt idx="1730">
                  <c:v>-4.3103422145963401</c:v>
                </c:pt>
                <c:pt idx="1731">
                  <c:v>-4.4775829930914597</c:v>
                </c:pt>
                <c:pt idx="1732">
                  <c:v>-4.8374107099813903</c:v>
                </c:pt>
                <c:pt idx="1733">
                  <c:v>-4.9417887381566903</c:v>
                </c:pt>
                <c:pt idx="1734">
                  <c:v>-5.5919362941436699</c:v>
                </c:pt>
                <c:pt idx="1735">
                  <c:v>-5.4631126757938704</c:v>
                </c:pt>
                <c:pt idx="1736">
                  <c:v>-5.13574928500904</c:v>
                </c:pt>
                <c:pt idx="1737">
                  <c:v>-4.1210097655280196</c:v>
                </c:pt>
                <c:pt idx="1738">
                  <c:v>-3.0273347371864001</c:v>
                </c:pt>
                <c:pt idx="1739">
                  <c:v>-2.76815713060908</c:v>
                </c:pt>
                <c:pt idx="1740">
                  <c:v>-2.3903173533719402</c:v>
                </c:pt>
                <c:pt idx="1741">
                  <c:v>-1.5114052207170601</c:v>
                </c:pt>
                <c:pt idx="1742">
                  <c:v>-1.2309155398921201</c:v>
                </c:pt>
                <c:pt idx="1743">
                  <c:v>-3.9018914866035801</c:v>
                </c:pt>
                <c:pt idx="1744">
                  <c:v>-4.4219107360848904</c:v>
                </c:pt>
                <c:pt idx="1745">
                  <c:v>-5.1231442355165804</c:v>
                </c:pt>
                <c:pt idx="1746">
                  <c:v>-6.0785457084407</c:v>
                </c:pt>
                <c:pt idx="1747">
                  <c:v>-6.9685480712073202</c:v>
                </c:pt>
                <c:pt idx="1748">
                  <c:v>-7.6411029003492903</c:v>
                </c:pt>
                <c:pt idx="1749">
                  <c:v>-7.9811240563048802</c:v>
                </c:pt>
                <c:pt idx="1750">
                  <c:v>-7.6280973942405499</c:v>
                </c:pt>
                <c:pt idx="1751">
                  <c:v>-6.8651445932019302</c:v>
                </c:pt>
                <c:pt idx="1752">
                  <c:v>-6.9567781497212904</c:v>
                </c:pt>
                <c:pt idx="1753">
                  <c:v>-7.2716782220910297</c:v>
                </c:pt>
                <c:pt idx="1754">
                  <c:v>-8.5479583001148995</c:v>
                </c:pt>
                <c:pt idx="1755">
                  <c:v>-9.8069592318803895</c:v>
                </c:pt>
                <c:pt idx="1756">
                  <c:v>-10.0459518000483</c:v>
                </c:pt>
                <c:pt idx="1757">
                  <c:v>-9.64047106714413</c:v>
                </c:pt>
                <c:pt idx="1758">
                  <c:v>-9.4545229958409802</c:v>
                </c:pt>
                <c:pt idx="1759">
                  <c:v>-9.6647902099974594</c:v>
                </c:pt>
                <c:pt idx="1760">
                  <c:v>-9.0764026744015691</c:v>
                </c:pt>
                <c:pt idx="1761">
                  <c:v>-7.6825202339504397</c:v>
                </c:pt>
                <c:pt idx="1762">
                  <c:v>-6.2825595805638299</c:v>
                </c:pt>
                <c:pt idx="1763">
                  <c:v>-5.9733908743500699</c:v>
                </c:pt>
                <c:pt idx="1764">
                  <c:v>-5.6337579706135701</c:v>
                </c:pt>
                <c:pt idx="1765">
                  <c:v>-5.1879624315624602</c:v>
                </c:pt>
                <c:pt idx="1766">
                  <c:v>-4.6844131330969496</c:v>
                </c:pt>
                <c:pt idx="1767">
                  <c:v>-5.0428368174593698</c:v>
                </c:pt>
                <c:pt idx="1768">
                  <c:v>-5.0013379650943</c:v>
                </c:pt>
                <c:pt idx="1769">
                  <c:v>-5.5378398310900803</c:v>
                </c:pt>
                <c:pt idx="1770">
                  <c:v>-6.1963732422904396</c:v>
                </c:pt>
                <c:pt idx="1771">
                  <c:v>-6.7329318479033304</c:v>
                </c:pt>
                <c:pt idx="1772">
                  <c:v>-7.6834265310064298</c:v>
                </c:pt>
                <c:pt idx="1773">
                  <c:v>-8.4109556209521408</c:v>
                </c:pt>
                <c:pt idx="1774">
                  <c:v>-9.1778216103343304</c:v>
                </c:pt>
                <c:pt idx="1775">
                  <c:v>-9.36674839797797</c:v>
                </c:pt>
                <c:pt idx="1776">
                  <c:v>-9.5799847381260292</c:v>
                </c:pt>
                <c:pt idx="1777">
                  <c:v>-10.2179028231213</c:v>
                </c:pt>
                <c:pt idx="1778">
                  <c:v>-10.002242653884799</c:v>
                </c:pt>
                <c:pt idx="1779">
                  <c:v>-12.1557543448251</c:v>
                </c:pt>
                <c:pt idx="1780">
                  <c:v>-10.0893970662628</c:v>
                </c:pt>
                <c:pt idx="1781">
                  <c:v>-9.3337801064544301</c:v>
                </c:pt>
                <c:pt idx="1782">
                  <c:v>-9.5242547755025697</c:v>
                </c:pt>
                <c:pt idx="1783">
                  <c:v>-8.8448327758584</c:v>
                </c:pt>
                <c:pt idx="1784">
                  <c:v>-7.6500497608741398</c:v>
                </c:pt>
                <c:pt idx="1785">
                  <c:v>-6.9715424010113303</c:v>
                </c:pt>
                <c:pt idx="1786">
                  <c:v>-6.2476226404739803</c:v>
                </c:pt>
                <c:pt idx="1787">
                  <c:v>-4.8672862030157997</c:v>
                </c:pt>
                <c:pt idx="1788">
                  <c:v>-4.4744588468469404</c:v>
                </c:pt>
                <c:pt idx="1789">
                  <c:v>-3.6348937520838902</c:v>
                </c:pt>
                <c:pt idx="1790">
                  <c:v>-2.89750135945898</c:v>
                </c:pt>
                <c:pt idx="1791">
                  <c:v>-3.2727171585800301</c:v>
                </c:pt>
                <c:pt idx="1792">
                  <c:v>-3.1720064927767702</c:v>
                </c:pt>
                <c:pt idx="1793">
                  <c:v>-3.7890730249934701</c:v>
                </c:pt>
                <c:pt idx="1794">
                  <c:v>-5.5791713792583097</c:v>
                </c:pt>
                <c:pt idx="1795">
                  <c:v>-6.4047031544888799</c:v>
                </c:pt>
                <c:pt idx="1796">
                  <c:v>-7.0755034713499798</c:v>
                </c:pt>
                <c:pt idx="1797">
                  <c:v>-8.02239265112431</c:v>
                </c:pt>
                <c:pt idx="1798">
                  <c:v>-8.8933032440862299</c:v>
                </c:pt>
                <c:pt idx="1799">
                  <c:v>-9.4983836122368803</c:v>
                </c:pt>
                <c:pt idx="1800">
                  <c:v>-10.002755643676601</c:v>
                </c:pt>
                <c:pt idx="1801">
                  <c:v>-11.300410527910101</c:v>
                </c:pt>
                <c:pt idx="1802">
                  <c:v>-11.825083069489899</c:v>
                </c:pt>
                <c:pt idx="1803">
                  <c:v>-11.922077590934</c:v>
                </c:pt>
                <c:pt idx="1804">
                  <c:v>-12.548637666902801</c:v>
                </c:pt>
                <c:pt idx="1805">
                  <c:v>-12.775659874686999</c:v>
                </c:pt>
                <c:pt idx="1806">
                  <c:v>-11.514332905051701</c:v>
                </c:pt>
                <c:pt idx="1807">
                  <c:v>-10.926524904216601</c:v>
                </c:pt>
                <c:pt idx="1808">
                  <c:v>-9.9922656158757892</c:v>
                </c:pt>
                <c:pt idx="1809">
                  <c:v>-8.8391225649296405</c:v>
                </c:pt>
                <c:pt idx="1810">
                  <c:v>-6.1029890322311404</c:v>
                </c:pt>
                <c:pt idx="1811">
                  <c:v>-4.2517823450215397</c:v>
                </c:pt>
                <c:pt idx="1812">
                  <c:v>-4.1158850903307602</c:v>
                </c:pt>
                <c:pt idx="1813">
                  <c:v>-4.4966340243537601</c:v>
                </c:pt>
                <c:pt idx="1814">
                  <c:v>-3.6399190964232502</c:v>
                </c:pt>
                <c:pt idx="1815">
                  <c:v>-2.9603026643408001</c:v>
                </c:pt>
                <c:pt idx="1816">
                  <c:v>-2.67122689131399</c:v>
                </c:pt>
                <c:pt idx="1817">
                  <c:v>-3.2542258666536199</c:v>
                </c:pt>
                <c:pt idx="1818">
                  <c:v>-3.5843134631193001</c:v>
                </c:pt>
                <c:pt idx="1819">
                  <c:v>-3.53593155193705</c:v>
                </c:pt>
                <c:pt idx="1820">
                  <c:v>-3.5292667742454702</c:v>
                </c:pt>
                <c:pt idx="1821">
                  <c:v>-4.0119932797536899</c:v>
                </c:pt>
                <c:pt idx="1822">
                  <c:v>-4.4708880241215301</c:v>
                </c:pt>
                <c:pt idx="1823">
                  <c:v>-4.4758364912308304</c:v>
                </c:pt>
                <c:pt idx="1824">
                  <c:v>-4.8674651370626396</c:v>
                </c:pt>
                <c:pt idx="1825">
                  <c:v>-4.70909909695414</c:v>
                </c:pt>
                <c:pt idx="1826">
                  <c:v>-4.5847586835787002</c:v>
                </c:pt>
                <c:pt idx="1827">
                  <c:v>-4.3840077225084704</c:v>
                </c:pt>
                <c:pt idx="1828">
                  <c:v>-4.0554960653499696</c:v>
                </c:pt>
                <c:pt idx="1829">
                  <c:v>-3.8656090708977899</c:v>
                </c:pt>
                <c:pt idx="1830">
                  <c:v>-3.2814641957325401</c:v>
                </c:pt>
                <c:pt idx="1831">
                  <c:v>-3.03602405295501</c:v>
                </c:pt>
                <c:pt idx="1832">
                  <c:v>-2.8805114989742702</c:v>
                </c:pt>
                <c:pt idx="1833">
                  <c:v>-2.1285360963923901</c:v>
                </c:pt>
                <c:pt idx="1834">
                  <c:v>-1.1084776291548299</c:v>
                </c:pt>
                <c:pt idx="1835">
                  <c:v>-0.10257429463027599</c:v>
                </c:pt>
                <c:pt idx="1836">
                  <c:v>0.29498467742571299</c:v>
                </c:pt>
                <c:pt idx="1837">
                  <c:v>0.82590271039798402</c:v>
                </c:pt>
                <c:pt idx="1838">
                  <c:v>0.67644884646690995</c:v>
                </c:pt>
                <c:pt idx="1839">
                  <c:v>0.57663671641106495</c:v>
                </c:pt>
                <c:pt idx="1840">
                  <c:v>0.28982981492476101</c:v>
                </c:pt>
                <c:pt idx="1841">
                  <c:v>0.418199264996019</c:v>
                </c:pt>
                <c:pt idx="1842">
                  <c:v>0.44186720741212598</c:v>
                </c:pt>
                <c:pt idx="1843">
                  <c:v>0.27811659217497697</c:v>
                </c:pt>
                <c:pt idx="1844">
                  <c:v>-0.35612348411285799</c:v>
                </c:pt>
                <c:pt idx="1845">
                  <c:v>-1.1956939872633801</c:v>
                </c:pt>
                <c:pt idx="1846">
                  <c:v>-1.30848010860799</c:v>
                </c:pt>
                <c:pt idx="1847">
                  <c:v>-0.71233748945103403</c:v>
                </c:pt>
                <c:pt idx="1848">
                  <c:v>-0.10326686165027001</c:v>
                </c:pt>
                <c:pt idx="1849">
                  <c:v>0.49447917486676402</c:v>
                </c:pt>
                <c:pt idx="1850">
                  <c:v>0.938507082004988</c:v>
                </c:pt>
                <c:pt idx="1851">
                  <c:v>1.2940261018582999</c:v>
                </c:pt>
                <c:pt idx="1852">
                  <c:v>1.57268557194521</c:v>
                </c:pt>
                <c:pt idx="1853">
                  <c:v>1.8720455103465301</c:v>
                </c:pt>
                <c:pt idx="1854">
                  <c:v>1.85036168756742</c:v>
                </c:pt>
                <c:pt idx="1855">
                  <c:v>1.79368251963133</c:v>
                </c:pt>
                <c:pt idx="1856">
                  <c:v>1.78939131791612</c:v>
                </c:pt>
                <c:pt idx="1857">
                  <c:v>1.9486384154823599</c:v>
                </c:pt>
                <c:pt idx="1858">
                  <c:v>2.1725408695471198</c:v>
                </c:pt>
                <c:pt idx="1859">
                  <c:v>2.5520843489864098</c:v>
                </c:pt>
                <c:pt idx="1860">
                  <c:v>2.5440359162237698</c:v>
                </c:pt>
                <c:pt idx="1861">
                  <c:v>2.7957958413657802</c:v>
                </c:pt>
                <c:pt idx="1862">
                  <c:v>2.9191348083857598</c:v>
                </c:pt>
                <c:pt idx="1863">
                  <c:v>2.82363785385055</c:v>
                </c:pt>
                <c:pt idx="1864">
                  <c:v>2.8336817653897501</c:v>
                </c:pt>
                <c:pt idx="1865">
                  <c:v>2.9862150608006299</c:v>
                </c:pt>
                <c:pt idx="1866">
                  <c:v>2.9644669765039602</c:v>
                </c:pt>
                <c:pt idx="1867">
                  <c:v>2.89122763498963</c:v>
                </c:pt>
                <c:pt idx="1868">
                  <c:v>2.7582127343761198</c:v>
                </c:pt>
                <c:pt idx="1869">
                  <c:v>2.65081428252291</c:v>
                </c:pt>
                <c:pt idx="1870">
                  <c:v>2.4771532560075502</c:v>
                </c:pt>
                <c:pt idx="1871">
                  <c:v>2.3562809181083</c:v>
                </c:pt>
                <c:pt idx="1872">
                  <c:v>2.8920432946180799</c:v>
                </c:pt>
                <c:pt idx="1873">
                  <c:v>3.3614095265558199</c:v>
                </c:pt>
                <c:pt idx="1874">
                  <c:v>3.0265389320809302</c:v>
                </c:pt>
                <c:pt idx="1875">
                  <c:v>2.7693628524434102</c:v>
                </c:pt>
                <c:pt idx="1876">
                  <c:v>2.7444800270834699</c:v>
                </c:pt>
                <c:pt idx="1877">
                  <c:v>2.7455705863611599</c:v>
                </c:pt>
                <c:pt idx="1878">
                  <c:v>2.7889723959834498</c:v>
                </c:pt>
                <c:pt idx="1879">
                  <c:v>2.8695664920078401</c:v>
                </c:pt>
                <c:pt idx="1880">
                  <c:v>3.1194740143213502</c:v>
                </c:pt>
                <c:pt idx="1881">
                  <c:v>3.3826769101625098</c:v>
                </c:pt>
                <c:pt idx="1882">
                  <c:v>3.54813724901289</c:v>
                </c:pt>
                <c:pt idx="1883">
                  <c:v>4.0298198297505303</c:v>
                </c:pt>
                <c:pt idx="1884">
                  <c:v>5.0919021620462601</c:v>
                </c:pt>
                <c:pt idx="1885">
                  <c:v>6.0295955281218498</c:v>
                </c:pt>
                <c:pt idx="1886">
                  <c:v>6.0200003643608602</c:v>
                </c:pt>
                <c:pt idx="1887">
                  <c:v>6.2177031661221598</c:v>
                </c:pt>
                <c:pt idx="1888">
                  <c:v>6.2840813867045702</c:v>
                </c:pt>
                <c:pt idx="1889">
                  <c:v>6.0324234879325704</c:v>
                </c:pt>
                <c:pt idx="1890">
                  <c:v>5.65684422588361</c:v>
                </c:pt>
                <c:pt idx="1891">
                  <c:v>5.1525985203109697</c:v>
                </c:pt>
                <c:pt idx="1892">
                  <c:v>4.6648101638479202</c:v>
                </c:pt>
                <c:pt idx="1893">
                  <c:v>4.2856120970469203</c:v>
                </c:pt>
                <c:pt idx="1894">
                  <c:v>3.7995711387953901</c:v>
                </c:pt>
                <c:pt idx="1895">
                  <c:v>3.2218567121841</c:v>
                </c:pt>
                <c:pt idx="1896">
                  <c:v>2.5827890005210801</c:v>
                </c:pt>
                <c:pt idx="1897">
                  <c:v>2.0068775171086002</c:v>
                </c:pt>
                <c:pt idx="1898">
                  <c:v>1.7075219484178701</c:v>
                </c:pt>
                <c:pt idx="1899">
                  <c:v>1.5092185007124801</c:v>
                </c:pt>
                <c:pt idx="1900">
                  <c:v>1.7095919678439899</c:v>
                </c:pt>
                <c:pt idx="1901">
                  <c:v>1.82098919546577</c:v>
                </c:pt>
                <c:pt idx="1902">
                  <c:v>1.9162108885153599</c:v>
                </c:pt>
                <c:pt idx="1903">
                  <c:v>2.0820887563943802</c:v>
                </c:pt>
                <c:pt idx="1904">
                  <c:v>2.3645750315775902</c:v>
                </c:pt>
                <c:pt idx="1905">
                  <c:v>2.6460618603750299</c:v>
                </c:pt>
                <c:pt idx="1906">
                  <c:v>2.9910866599438402</c:v>
                </c:pt>
                <c:pt idx="1907">
                  <c:v>3.68247829320077</c:v>
                </c:pt>
                <c:pt idx="1908">
                  <c:v>4.6363275912017903</c:v>
                </c:pt>
                <c:pt idx="1909">
                  <c:v>5.8829701796784803</c:v>
                </c:pt>
                <c:pt idx="1910">
                  <c:v>6.4440262338374596</c:v>
                </c:pt>
                <c:pt idx="1911">
                  <c:v>6.3543214442592797</c:v>
                </c:pt>
                <c:pt idx="1912">
                  <c:v>5.4526264563883302</c:v>
                </c:pt>
                <c:pt idx="1913">
                  <c:v>3.9195309687748701</c:v>
                </c:pt>
                <c:pt idx="1914">
                  <c:v>2.47282476997899</c:v>
                </c:pt>
                <c:pt idx="1915">
                  <c:v>2.2693673182708798</c:v>
                </c:pt>
                <c:pt idx="1916">
                  <c:v>2.40550358825808</c:v>
                </c:pt>
                <c:pt idx="1917">
                  <c:v>2.27015116501319</c:v>
                </c:pt>
                <c:pt idx="1918">
                  <c:v>1.84487961156766</c:v>
                </c:pt>
                <c:pt idx="1919">
                  <c:v>1.35812150598176</c:v>
                </c:pt>
                <c:pt idx="1920">
                  <c:v>1.0029898065402001</c:v>
                </c:pt>
                <c:pt idx="1921">
                  <c:v>0.82328322938910303</c:v>
                </c:pt>
                <c:pt idx="1922">
                  <c:v>0.51701329319242995</c:v>
                </c:pt>
                <c:pt idx="1923">
                  <c:v>0.13187535582868601</c:v>
                </c:pt>
                <c:pt idx="1924">
                  <c:v>0.115952486220644</c:v>
                </c:pt>
                <c:pt idx="1925">
                  <c:v>-0.36330211558089098</c:v>
                </c:pt>
                <c:pt idx="1926">
                  <c:v>-1.1447877462545699</c:v>
                </c:pt>
                <c:pt idx="1927">
                  <c:v>-1.39510098524754</c:v>
                </c:pt>
                <c:pt idx="1928">
                  <c:v>-1.4786988264641601</c:v>
                </c:pt>
                <c:pt idx="1929">
                  <c:v>-1.4085928389747999</c:v>
                </c:pt>
                <c:pt idx="1930">
                  <c:v>-0.97722927778478696</c:v>
                </c:pt>
                <c:pt idx="1931">
                  <c:v>-0.43231430471057902</c:v>
                </c:pt>
                <c:pt idx="1932">
                  <c:v>0.234771046511381</c:v>
                </c:pt>
                <c:pt idx="1933">
                  <c:v>0.85333468760814901</c:v>
                </c:pt>
                <c:pt idx="1934">
                  <c:v>1.2587431522216701</c:v>
                </c:pt>
                <c:pt idx="1935">
                  <c:v>1.6876333374579999</c:v>
                </c:pt>
                <c:pt idx="1936">
                  <c:v>1.4132356568428299</c:v>
                </c:pt>
                <c:pt idx="1937">
                  <c:v>0.986243222258535</c:v>
                </c:pt>
                <c:pt idx="1938">
                  <c:v>0.103965319257669</c:v>
                </c:pt>
                <c:pt idx="1939">
                  <c:v>-0.97768464826368195</c:v>
                </c:pt>
                <c:pt idx="1940">
                  <c:v>-1.6185517949413699</c:v>
                </c:pt>
                <c:pt idx="1941">
                  <c:v>-2.1970331966091701</c:v>
                </c:pt>
                <c:pt idx="1942">
                  <c:v>-2.4935901852066</c:v>
                </c:pt>
                <c:pt idx="1943">
                  <c:v>-2.8568489553665102</c:v>
                </c:pt>
                <c:pt idx="1944">
                  <c:v>-3.1313894801096498</c:v>
                </c:pt>
                <c:pt idx="1945">
                  <c:v>-3.3732967285834499</c:v>
                </c:pt>
                <c:pt idx="1946">
                  <c:v>-3.4880535716489098</c:v>
                </c:pt>
                <c:pt idx="1947">
                  <c:v>-3.68773870185953</c:v>
                </c:pt>
                <c:pt idx="1948">
                  <c:v>-3.8465774323081598</c:v>
                </c:pt>
                <c:pt idx="1949">
                  <c:v>-4.2548624580284899</c:v>
                </c:pt>
                <c:pt idx="1950">
                  <c:v>-3.84047000561067</c:v>
                </c:pt>
                <c:pt idx="1951">
                  <c:v>-2.5403235506127899</c:v>
                </c:pt>
                <c:pt idx="1952">
                  <c:v>-1.90878848774038</c:v>
                </c:pt>
                <c:pt idx="1953">
                  <c:v>-1.0252547138510999</c:v>
                </c:pt>
                <c:pt idx="1954">
                  <c:v>0.36354289756894798</c:v>
                </c:pt>
                <c:pt idx="1955">
                  <c:v>1.7193579984937899</c:v>
                </c:pt>
                <c:pt idx="1956">
                  <c:v>1.85857301576411</c:v>
                </c:pt>
                <c:pt idx="1957">
                  <c:v>2.35777622823016</c:v>
                </c:pt>
                <c:pt idx="1958">
                  <c:v>1.95979694844055</c:v>
                </c:pt>
                <c:pt idx="1959">
                  <c:v>0.74121651375945896</c:v>
                </c:pt>
                <c:pt idx="1960">
                  <c:v>8.7718284046670994E-2</c:v>
                </c:pt>
                <c:pt idx="1961">
                  <c:v>-0.31440057430688401</c:v>
                </c:pt>
                <c:pt idx="1962">
                  <c:v>-0.48502757872324398</c:v>
                </c:pt>
                <c:pt idx="1963">
                  <c:v>-0.37499905317392501</c:v>
                </c:pt>
                <c:pt idx="1964">
                  <c:v>-0.15298410827242001</c:v>
                </c:pt>
                <c:pt idx="1965">
                  <c:v>-7.3759875760513793E-2</c:v>
                </c:pt>
                <c:pt idx="1966">
                  <c:v>-1.4472635606034401E-2</c:v>
                </c:pt>
                <c:pt idx="1967">
                  <c:v>-5.03111713851596E-2</c:v>
                </c:pt>
                <c:pt idx="1968">
                  <c:v>-0.12709654667758399</c:v>
                </c:pt>
                <c:pt idx="1969">
                  <c:v>-3.5643632116889201E-2</c:v>
                </c:pt>
                <c:pt idx="1970">
                  <c:v>1.1804914376812601E-4</c:v>
                </c:pt>
                <c:pt idx="1971">
                  <c:v>-0.110587952642411</c:v>
                </c:pt>
                <c:pt idx="1972">
                  <c:v>-0.170585541794255</c:v>
                </c:pt>
                <c:pt idx="1973">
                  <c:v>-0.26980238129976702</c:v>
                </c:pt>
                <c:pt idx="1974">
                  <c:v>-0.39261725693643901</c:v>
                </c:pt>
                <c:pt idx="1975">
                  <c:v>-0.67847655049219502</c:v>
                </c:pt>
                <c:pt idx="1976">
                  <c:v>-0.54578975670017005</c:v>
                </c:pt>
                <c:pt idx="1977">
                  <c:v>-0.30209931660385297</c:v>
                </c:pt>
                <c:pt idx="1978">
                  <c:v>-0.28617996577870503</c:v>
                </c:pt>
                <c:pt idx="1979">
                  <c:v>0.44411627292894601</c:v>
                </c:pt>
                <c:pt idx="1980">
                  <c:v>1.5378514639613701</c:v>
                </c:pt>
                <c:pt idx="1981">
                  <c:v>2.3886734465096402</c:v>
                </c:pt>
                <c:pt idx="1982">
                  <c:v>2.9051109822993801</c:v>
                </c:pt>
                <c:pt idx="1983">
                  <c:v>3.3516542592790199</c:v>
                </c:pt>
                <c:pt idx="1984">
                  <c:v>3.3777308756150202</c:v>
                </c:pt>
                <c:pt idx="1985">
                  <c:v>2.8653774506213598</c:v>
                </c:pt>
                <c:pt idx="1986">
                  <c:v>2.1633072556352899</c:v>
                </c:pt>
                <c:pt idx="1987">
                  <c:v>0.92371979710917995</c:v>
                </c:pt>
                <c:pt idx="1988">
                  <c:v>0.211918812331052</c:v>
                </c:pt>
                <c:pt idx="1989">
                  <c:v>-0.48302907902543801</c:v>
                </c:pt>
                <c:pt idx="1990">
                  <c:v>-1.0430606289343101</c:v>
                </c:pt>
                <c:pt idx="1991">
                  <c:v>-1.7190989584685601</c:v>
                </c:pt>
                <c:pt idx="1992">
                  <c:v>-2.5439259581268101</c:v>
                </c:pt>
                <c:pt idx="1993">
                  <c:v>-2.7502647918559902</c:v>
                </c:pt>
                <c:pt idx="1994">
                  <c:v>-4.1533007085672704</c:v>
                </c:pt>
                <c:pt idx="1995">
                  <c:v>-4.1521940589176198</c:v>
                </c:pt>
                <c:pt idx="1996">
                  <c:v>-5.5458241569092399</c:v>
                </c:pt>
                <c:pt idx="1997">
                  <c:v>-5.4905135623465702</c:v>
                </c:pt>
                <c:pt idx="1998">
                  <c:v>-5.8604066680725504</c:v>
                </c:pt>
                <c:pt idx="1999">
                  <c:v>-4.6982999704215702</c:v>
                </c:pt>
                <c:pt idx="2000">
                  <c:v>-1.67571213069842</c:v>
                </c:pt>
                <c:pt idx="2001">
                  <c:v>0.50684272969473998</c:v>
                </c:pt>
                <c:pt idx="2002">
                  <c:v>2.7109515121594301</c:v>
                </c:pt>
                <c:pt idx="2003">
                  <c:v>4.2737143422604698</c:v>
                </c:pt>
                <c:pt idx="2004">
                  <c:v>4.8137628247840203</c:v>
                </c:pt>
                <c:pt idx="2005">
                  <c:v>5.6157993840260501</c:v>
                </c:pt>
                <c:pt idx="2006">
                  <c:v>5.2591971589026896</c:v>
                </c:pt>
                <c:pt idx="2007">
                  <c:v>4.7900055763132796</c:v>
                </c:pt>
                <c:pt idx="2008">
                  <c:v>4.5735778040391901</c:v>
                </c:pt>
                <c:pt idx="2009">
                  <c:v>3.9375020644595402</c:v>
                </c:pt>
                <c:pt idx="2010">
                  <c:v>2.43034349143081</c:v>
                </c:pt>
                <c:pt idx="2011">
                  <c:v>1.25569213072581</c:v>
                </c:pt>
                <c:pt idx="2012">
                  <c:v>0.36484308797106701</c:v>
                </c:pt>
                <c:pt idx="2013">
                  <c:v>0.112280155299362</c:v>
                </c:pt>
                <c:pt idx="2014">
                  <c:v>-0.438145676700328</c:v>
                </c:pt>
                <c:pt idx="2015">
                  <c:v>-0.639215920844594</c:v>
                </c:pt>
                <c:pt idx="2016">
                  <c:v>-1.1314151825323</c:v>
                </c:pt>
                <c:pt idx="2017">
                  <c:v>-1.4456198163957199</c:v>
                </c:pt>
                <c:pt idx="2018">
                  <c:v>-2.4783568766538902</c:v>
                </c:pt>
                <c:pt idx="2019">
                  <c:v>-2.7725790513793802</c:v>
                </c:pt>
                <c:pt idx="2020">
                  <c:v>-2.5096787109799199</c:v>
                </c:pt>
                <c:pt idx="2021">
                  <c:v>-2.1296131007831298</c:v>
                </c:pt>
                <c:pt idx="2022">
                  <c:v>-1.76720246130291</c:v>
                </c:pt>
                <c:pt idx="2023">
                  <c:v>-1.17755588211816</c:v>
                </c:pt>
                <c:pt idx="2024">
                  <c:v>-8.2752370445023704E-2</c:v>
                </c:pt>
                <c:pt idx="2025">
                  <c:v>1.3115833483292501</c:v>
                </c:pt>
                <c:pt idx="2026">
                  <c:v>3.4446013107036499</c:v>
                </c:pt>
                <c:pt idx="2027">
                  <c:v>5.3804493132802502</c:v>
                </c:pt>
                <c:pt idx="2028">
                  <c:v>6.70041615700584</c:v>
                </c:pt>
                <c:pt idx="2029">
                  <c:v>7.4684122580069801</c:v>
                </c:pt>
                <c:pt idx="2030">
                  <c:v>7.1922903210857196</c:v>
                </c:pt>
                <c:pt idx="2031">
                  <c:v>6.0284708316295097</c:v>
                </c:pt>
                <c:pt idx="2032">
                  <c:v>4.55082447924236</c:v>
                </c:pt>
                <c:pt idx="2033">
                  <c:v>3.5794267713063199</c:v>
                </c:pt>
                <c:pt idx="2034">
                  <c:v>3.85805128002547</c:v>
                </c:pt>
                <c:pt idx="2035">
                  <c:v>3.7783994098078701</c:v>
                </c:pt>
                <c:pt idx="2036">
                  <c:v>4.0692527268604604</c:v>
                </c:pt>
                <c:pt idx="2037">
                  <c:v>4.8660458555115396</c:v>
                </c:pt>
                <c:pt idx="2038">
                  <c:v>5.0589620886109001</c:v>
                </c:pt>
                <c:pt idx="2039">
                  <c:v>5.30059417482651</c:v>
                </c:pt>
                <c:pt idx="2040">
                  <c:v>5.1599371993556602</c:v>
                </c:pt>
                <c:pt idx="2041">
                  <c:v>4.85075710983691</c:v>
                </c:pt>
                <c:pt idx="2042">
                  <c:v>4.7745727571210397</c:v>
                </c:pt>
                <c:pt idx="2043">
                  <c:v>4.4108212109168301</c:v>
                </c:pt>
                <c:pt idx="2044">
                  <c:v>3.4059116777641001</c:v>
                </c:pt>
                <c:pt idx="2045">
                  <c:v>2.9678231970720699</c:v>
                </c:pt>
                <c:pt idx="2046">
                  <c:v>3.0385216029843498</c:v>
                </c:pt>
                <c:pt idx="2047">
                  <c:v>3.3571446113941898</c:v>
                </c:pt>
                <c:pt idx="2048">
                  <c:v>4.1090967098115998</c:v>
                </c:pt>
                <c:pt idx="2049">
                  <c:v>5.3818309445396997</c:v>
                </c:pt>
                <c:pt idx="2050">
                  <c:v>7.5453893131042298</c:v>
                </c:pt>
                <c:pt idx="2051">
                  <c:v>9.1475031321219191</c:v>
                </c:pt>
                <c:pt idx="2052">
                  <c:v>10.0442278244597</c:v>
                </c:pt>
                <c:pt idx="2053">
                  <c:v>10.608402700646</c:v>
                </c:pt>
                <c:pt idx="2054">
                  <c:v>11.040021518531599</c:v>
                </c:pt>
                <c:pt idx="2055">
                  <c:v>9.5570111938568605</c:v>
                </c:pt>
                <c:pt idx="2056">
                  <c:v>7.78414835634557</c:v>
                </c:pt>
                <c:pt idx="2057">
                  <c:v>7.1127185233133501</c:v>
                </c:pt>
                <c:pt idx="2058">
                  <c:v>6.0449490170241198</c:v>
                </c:pt>
                <c:pt idx="2059">
                  <c:v>4.9273376218919003</c:v>
                </c:pt>
                <c:pt idx="2060">
                  <c:v>4.5906820778221498</c:v>
                </c:pt>
                <c:pt idx="2061">
                  <c:v>3.91832435153096</c:v>
                </c:pt>
                <c:pt idx="2062">
                  <c:v>4.0996372030711798</c:v>
                </c:pt>
                <c:pt idx="2063">
                  <c:v>4.2301781396848002</c:v>
                </c:pt>
                <c:pt idx="2064">
                  <c:v>4.2246341553009197</c:v>
                </c:pt>
                <c:pt idx="2065">
                  <c:v>4.3124752314480501</c:v>
                </c:pt>
                <c:pt idx="2066">
                  <c:v>4.3525372816850698</c:v>
                </c:pt>
                <c:pt idx="2067">
                  <c:v>4.22216415561698</c:v>
                </c:pt>
                <c:pt idx="2068">
                  <c:v>4.4631182744700304</c:v>
                </c:pt>
                <c:pt idx="2069">
                  <c:v>4.6619197586130401</c:v>
                </c:pt>
                <c:pt idx="2070">
                  <c:v>5.4877632969239398</c:v>
                </c:pt>
                <c:pt idx="2071">
                  <c:v>5.1446062431575799</c:v>
                </c:pt>
                <c:pt idx="2072">
                  <c:v>3.9945313925841401</c:v>
                </c:pt>
                <c:pt idx="2073">
                  <c:v>3.6276969732910098</c:v>
                </c:pt>
                <c:pt idx="2074">
                  <c:v>3.4511106634253301</c:v>
                </c:pt>
                <c:pt idx="2075">
                  <c:v>3.1611329237042098</c:v>
                </c:pt>
                <c:pt idx="2076">
                  <c:v>3.1333116647477199</c:v>
                </c:pt>
                <c:pt idx="2077">
                  <c:v>3.1804572930197801</c:v>
                </c:pt>
                <c:pt idx="2078">
                  <c:v>3.2243253708289501</c:v>
                </c:pt>
                <c:pt idx="2079">
                  <c:v>3.29171026311601</c:v>
                </c:pt>
                <c:pt idx="2080">
                  <c:v>3.1085536775643501</c:v>
                </c:pt>
                <c:pt idx="2081">
                  <c:v>3.0044087260727701</c:v>
                </c:pt>
                <c:pt idx="2082">
                  <c:v>2.8714300186786201</c:v>
                </c:pt>
                <c:pt idx="2083">
                  <c:v>2.4403285224778202</c:v>
                </c:pt>
                <c:pt idx="2084">
                  <c:v>2.01262417373932</c:v>
                </c:pt>
                <c:pt idx="2085">
                  <c:v>2.10761370202203</c:v>
                </c:pt>
                <c:pt idx="2086">
                  <c:v>2.4591467980735899</c:v>
                </c:pt>
                <c:pt idx="2087">
                  <c:v>2.7140878590051098</c:v>
                </c:pt>
                <c:pt idx="2088">
                  <c:v>2.9362640877656698</c:v>
                </c:pt>
                <c:pt idx="2089">
                  <c:v>3.1565038113972901</c:v>
                </c:pt>
                <c:pt idx="2090">
                  <c:v>3.1092283043280999</c:v>
                </c:pt>
                <c:pt idx="2091">
                  <c:v>3.0060879123714699</c:v>
                </c:pt>
                <c:pt idx="2092">
                  <c:v>2.84389425778626</c:v>
                </c:pt>
                <c:pt idx="2093">
                  <c:v>2.6133290733564598</c:v>
                </c:pt>
                <c:pt idx="2094">
                  <c:v>2.3975662945421998</c:v>
                </c:pt>
                <c:pt idx="2095">
                  <c:v>2.48183047141131</c:v>
                </c:pt>
                <c:pt idx="2096">
                  <c:v>2.9942255901671899</c:v>
                </c:pt>
                <c:pt idx="2097">
                  <c:v>4.0649522077712703</c:v>
                </c:pt>
                <c:pt idx="2098">
                  <c:v>6.2798209043490898</c:v>
                </c:pt>
                <c:pt idx="2099">
                  <c:v>7.9496721730539699</c:v>
                </c:pt>
                <c:pt idx="2100">
                  <c:v>9.1692626385886307</c:v>
                </c:pt>
                <c:pt idx="2101">
                  <c:v>8.8433388722258695</c:v>
                </c:pt>
                <c:pt idx="2102">
                  <c:v>8.9069517353509404</c:v>
                </c:pt>
                <c:pt idx="2103">
                  <c:v>8.9669443002423002</c:v>
                </c:pt>
                <c:pt idx="2104">
                  <c:v>8.7758031538576091</c:v>
                </c:pt>
                <c:pt idx="2105">
                  <c:v>8.3596592311009097</c:v>
                </c:pt>
                <c:pt idx="2106">
                  <c:v>7.1642178544320396</c:v>
                </c:pt>
                <c:pt idx="2107">
                  <c:v>5.7944215289299601</c:v>
                </c:pt>
                <c:pt idx="2108">
                  <c:v>4.5215240124451901</c:v>
                </c:pt>
                <c:pt idx="2109">
                  <c:v>4.28290584020107</c:v>
                </c:pt>
                <c:pt idx="2110">
                  <c:v>3.7903422308791099</c:v>
                </c:pt>
                <c:pt idx="2111">
                  <c:v>2.8890699121230998</c:v>
                </c:pt>
                <c:pt idx="2112">
                  <c:v>2.2579798716478701</c:v>
                </c:pt>
                <c:pt idx="2113">
                  <c:v>1.93195020279049</c:v>
                </c:pt>
                <c:pt idx="2114">
                  <c:v>2.1143642822772</c:v>
                </c:pt>
                <c:pt idx="2115">
                  <c:v>2.4335387166735698</c:v>
                </c:pt>
                <c:pt idx="2116">
                  <c:v>2.6120580138028799</c:v>
                </c:pt>
                <c:pt idx="2117">
                  <c:v>3.22341676715304</c:v>
                </c:pt>
                <c:pt idx="2118">
                  <c:v>3.2365768286043699</c:v>
                </c:pt>
                <c:pt idx="2119">
                  <c:v>4.2212759823032604</c:v>
                </c:pt>
                <c:pt idx="2120">
                  <c:v>4.9520520260585998</c:v>
                </c:pt>
                <c:pt idx="2121">
                  <c:v>5.6693197371511204</c:v>
                </c:pt>
                <c:pt idx="2122">
                  <c:v>6.8493625234970503</c:v>
                </c:pt>
                <c:pt idx="2123">
                  <c:v>7.7924971157461203</c:v>
                </c:pt>
                <c:pt idx="2124">
                  <c:v>8.4220351006013203</c:v>
                </c:pt>
                <c:pt idx="2125">
                  <c:v>7.9890643279852904</c:v>
                </c:pt>
                <c:pt idx="2126">
                  <c:v>8.8634364086056205</c:v>
                </c:pt>
                <c:pt idx="2127">
                  <c:v>8.8377434453343096</c:v>
                </c:pt>
                <c:pt idx="2128">
                  <c:v>8.5211382146578902</c:v>
                </c:pt>
                <c:pt idx="2129">
                  <c:v>8.4306869475432897</c:v>
                </c:pt>
                <c:pt idx="2130">
                  <c:v>7.9041863706337097</c:v>
                </c:pt>
                <c:pt idx="2131">
                  <c:v>6.79610862566373</c:v>
                </c:pt>
                <c:pt idx="2132">
                  <c:v>5.6153657033937501</c:v>
                </c:pt>
                <c:pt idx="2133">
                  <c:v>4.3905161032344102</c:v>
                </c:pt>
                <c:pt idx="2134">
                  <c:v>3.5425365215218498</c:v>
                </c:pt>
                <c:pt idx="2135">
                  <c:v>3.2515614034031701</c:v>
                </c:pt>
                <c:pt idx="2136">
                  <c:v>2.4802602330882499</c:v>
                </c:pt>
                <c:pt idx="2137">
                  <c:v>1.9276438497505901</c:v>
                </c:pt>
                <c:pt idx="2138">
                  <c:v>2.1869542697863902</c:v>
                </c:pt>
                <c:pt idx="2139">
                  <c:v>2.62861816741137</c:v>
                </c:pt>
                <c:pt idx="2140">
                  <c:v>2.9069889641297602</c:v>
                </c:pt>
                <c:pt idx="2141">
                  <c:v>3.2718334862187999</c:v>
                </c:pt>
                <c:pt idx="2142">
                  <c:v>3.5638545587002399</c:v>
                </c:pt>
                <c:pt idx="2143">
                  <c:v>3.6670301911580001</c:v>
                </c:pt>
                <c:pt idx="2144">
                  <c:v>3.7163564103317901</c:v>
                </c:pt>
                <c:pt idx="2145">
                  <c:v>4.67243282285623</c:v>
                </c:pt>
                <c:pt idx="2146">
                  <c:v>6.0694569763410504</c:v>
                </c:pt>
                <c:pt idx="2147">
                  <c:v>7.0496152586851597</c:v>
                </c:pt>
                <c:pt idx="2148">
                  <c:v>7.1932702649296498</c:v>
                </c:pt>
                <c:pt idx="2149">
                  <c:v>7.8557950284870799</c:v>
                </c:pt>
                <c:pt idx="2150">
                  <c:v>8.7391186760213095</c:v>
                </c:pt>
                <c:pt idx="2151">
                  <c:v>9.92163078155105</c:v>
                </c:pt>
                <c:pt idx="2152">
                  <c:v>11.1156344955024</c:v>
                </c:pt>
                <c:pt idx="2153">
                  <c:v>11.672744149692001</c:v>
                </c:pt>
                <c:pt idx="2154">
                  <c:v>10.415125761195</c:v>
                </c:pt>
                <c:pt idx="2155">
                  <c:v>9.5957064375245995</c:v>
                </c:pt>
                <c:pt idx="2156">
                  <c:v>8.7244819422382403</c:v>
                </c:pt>
                <c:pt idx="2157">
                  <c:v>7.7318369616789999</c:v>
                </c:pt>
                <c:pt idx="2158">
                  <c:v>7.2773864679511098</c:v>
                </c:pt>
                <c:pt idx="2159">
                  <c:v>6.9934678342854903</c:v>
                </c:pt>
                <c:pt idx="2160">
                  <c:v>6.3485665883219804</c:v>
                </c:pt>
                <c:pt idx="2161">
                  <c:v>5.7042022880309897</c:v>
                </c:pt>
                <c:pt idx="2162">
                  <c:v>4.8305049529899904</c:v>
                </c:pt>
                <c:pt idx="2163">
                  <c:v>4.2364306654477</c:v>
                </c:pt>
                <c:pt idx="2164">
                  <c:v>3.89364861164665</c:v>
                </c:pt>
                <c:pt idx="2165">
                  <c:v>3.7097296683101102</c:v>
                </c:pt>
                <c:pt idx="2166">
                  <c:v>3.51490273962128</c:v>
                </c:pt>
                <c:pt idx="2167">
                  <c:v>3.94282008626202</c:v>
                </c:pt>
                <c:pt idx="2168">
                  <c:v>5.32643607530688</c:v>
                </c:pt>
                <c:pt idx="2169">
                  <c:v>6.5529896445200499</c:v>
                </c:pt>
                <c:pt idx="2170">
                  <c:v>9.1095020518476097</c:v>
                </c:pt>
                <c:pt idx="2171">
                  <c:v>10.828686911730101</c:v>
                </c:pt>
                <c:pt idx="2172">
                  <c:v>12.143789921234101</c:v>
                </c:pt>
                <c:pt idx="2173">
                  <c:v>13.8052431920622</c:v>
                </c:pt>
                <c:pt idx="2174">
                  <c:v>14.8618482508772</c:v>
                </c:pt>
                <c:pt idx="2175">
                  <c:v>15.0924886884447</c:v>
                </c:pt>
                <c:pt idx="2176">
                  <c:v>14.744690940169299</c:v>
                </c:pt>
                <c:pt idx="2177">
                  <c:v>13.7781252441413</c:v>
                </c:pt>
                <c:pt idx="2178">
                  <c:v>12.881916669417199</c:v>
                </c:pt>
                <c:pt idx="2179">
                  <c:v>11.307579626055199</c:v>
                </c:pt>
                <c:pt idx="2180">
                  <c:v>10.455585698031699</c:v>
                </c:pt>
                <c:pt idx="2181">
                  <c:v>9.6947149504807193</c:v>
                </c:pt>
                <c:pt idx="2182">
                  <c:v>9.4461030669613706</c:v>
                </c:pt>
                <c:pt idx="2183">
                  <c:v>8.1248025439618008</c:v>
                </c:pt>
                <c:pt idx="2184">
                  <c:v>7.1412955558102098</c:v>
                </c:pt>
                <c:pt idx="2185">
                  <c:v>6.4050207173099203</c:v>
                </c:pt>
                <c:pt idx="2186">
                  <c:v>5.4725543681698499</c:v>
                </c:pt>
                <c:pt idx="2187">
                  <c:v>4.76437754062992</c:v>
                </c:pt>
                <c:pt idx="2188">
                  <c:v>4.62321021060494</c:v>
                </c:pt>
                <c:pt idx="2189">
                  <c:v>4.3626128282818497</c:v>
                </c:pt>
                <c:pt idx="2190">
                  <c:v>3.9920063945164901</c:v>
                </c:pt>
                <c:pt idx="2191">
                  <c:v>4.1004370204067699</c:v>
                </c:pt>
                <c:pt idx="2192">
                  <c:v>4.2152102728192702</c:v>
                </c:pt>
                <c:pt idx="2193">
                  <c:v>4.4886627133764598</c:v>
                </c:pt>
                <c:pt idx="2194">
                  <c:v>4.3171502636275303</c:v>
                </c:pt>
                <c:pt idx="2195">
                  <c:v>4.3581977081053402</c:v>
                </c:pt>
                <c:pt idx="2196">
                  <c:v>4.4549367150017796</c:v>
                </c:pt>
                <c:pt idx="2197">
                  <c:v>4.4969148969315702</c:v>
                </c:pt>
                <c:pt idx="2198">
                  <c:v>4.4620028431390804</c:v>
                </c:pt>
                <c:pt idx="2199">
                  <c:v>4.5871313218896104</c:v>
                </c:pt>
                <c:pt idx="2200">
                  <c:v>4.6868633653947702</c:v>
                </c:pt>
                <c:pt idx="2201">
                  <c:v>4.8170912248835398</c:v>
                </c:pt>
                <c:pt idx="2202">
                  <c:v>4.7027882167925004</c:v>
                </c:pt>
                <c:pt idx="2203">
                  <c:v>4.3626653685282397</c:v>
                </c:pt>
                <c:pt idx="2204">
                  <c:v>4.0207625212698703</c:v>
                </c:pt>
                <c:pt idx="2205">
                  <c:v>4.0178670537055501</c:v>
                </c:pt>
                <c:pt idx="2206">
                  <c:v>3.8335197043081699</c:v>
                </c:pt>
                <c:pt idx="2207">
                  <c:v>3.7401689199504502</c:v>
                </c:pt>
                <c:pt idx="2208">
                  <c:v>3.7209078797971902</c:v>
                </c:pt>
                <c:pt idx="2209">
                  <c:v>3.6450716441086901</c:v>
                </c:pt>
                <c:pt idx="2210">
                  <c:v>3.8271027974293301</c:v>
                </c:pt>
                <c:pt idx="2211">
                  <c:v>3.9702944419877402</c:v>
                </c:pt>
                <c:pt idx="2212">
                  <c:v>4.0318582008136499</c:v>
                </c:pt>
                <c:pt idx="2213">
                  <c:v>4.0144601215104698</c:v>
                </c:pt>
                <c:pt idx="2214">
                  <c:v>3.80616263525337</c:v>
                </c:pt>
                <c:pt idx="2215">
                  <c:v>4.22578287922697</c:v>
                </c:pt>
                <c:pt idx="2216">
                  <c:v>4.7168110916635602</c:v>
                </c:pt>
                <c:pt idx="2217">
                  <c:v>5.3936092294984403</c:v>
                </c:pt>
                <c:pt idx="2218">
                  <c:v>6.0385087169674296</c:v>
                </c:pt>
                <c:pt idx="2219">
                  <c:v>7.0224161210711404</c:v>
                </c:pt>
                <c:pt idx="2220">
                  <c:v>7.9081680178621001</c:v>
                </c:pt>
                <c:pt idx="2221">
                  <c:v>8.5787789416429998</c:v>
                </c:pt>
                <c:pt idx="2222">
                  <c:v>8.5549004834753397</c:v>
                </c:pt>
                <c:pt idx="2223">
                  <c:v>8.6723856401132196</c:v>
                </c:pt>
                <c:pt idx="2224">
                  <c:v>8.1503295623997492</c:v>
                </c:pt>
                <c:pt idx="2225">
                  <c:v>7.7208129288373204</c:v>
                </c:pt>
                <c:pt idx="2226">
                  <c:v>7.2894297451302803</c:v>
                </c:pt>
                <c:pt idx="2227">
                  <c:v>6.9791083430045999</c:v>
                </c:pt>
                <c:pt idx="2228">
                  <c:v>6.7780015418661499</c:v>
                </c:pt>
                <c:pt idx="2229">
                  <c:v>6.5024572791848501</c:v>
                </c:pt>
                <c:pt idx="2230">
                  <c:v>6.3342131993251698</c:v>
                </c:pt>
                <c:pt idx="2231">
                  <c:v>6.3716279767825803</c:v>
                </c:pt>
                <c:pt idx="2232">
                  <c:v>6.2534135686850698</c:v>
                </c:pt>
                <c:pt idx="2233">
                  <c:v>6.2856768077887004</c:v>
                </c:pt>
                <c:pt idx="2234">
                  <c:v>6.0848103026759297</c:v>
                </c:pt>
                <c:pt idx="2235">
                  <c:v>6.0170490692326002</c:v>
                </c:pt>
                <c:pt idx="2236">
                  <c:v>5.8727307995028104</c:v>
                </c:pt>
                <c:pt idx="2237">
                  <c:v>5.4925939586984098</c:v>
                </c:pt>
                <c:pt idx="2238">
                  <c:v>4.7696564437934903</c:v>
                </c:pt>
                <c:pt idx="2239">
                  <c:v>4.1195340593894096</c:v>
                </c:pt>
                <c:pt idx="2240">
                  <c:v>3.98085989414303</c:v>
                </c:pt>
                <c:pt idx="2241">
                  <c:v>4.0940481410379403</c:v>
                </c:pt>
                <c:pt idx="2242">
                  <c:v>4.1526628468287896</c:v>
                </c:pt>
                <c:pt idx="2243">
                  <c:v>4.5274559577066604</c:v>
                </c:pt>
                <c:pt idx="2244">
                  <c:v>4.7140950031250499</c:v>
                </c:pt>
                <c:pt idx="2245">
                  <c:v>4.9719596861912398</c:v>
                </c:pt>
                <c:pt idx="2246">
                  <c:v>5.3227356783709503</c:v>
                </c:pt>
                <c:pt idx="2247">
                  <c:v>5.7111801705666503</c:v>
                </c:pt>
                <c:pt idx="2248">
                  <c:v>5.9919397453705896</c:v>
                </c:pt>
                <c:pt idx="2249">
                  <c:v>6.1261615851319497</c:v>
                </c:pt>
                <c:pt idx="2250">
                  <c:v>6.0620032310654297</c:v>
                </c:pt>
                <c:pt idx="2251">
                  <c:v>5.8005041473670804</c:v>
                </c:pt>
                <c:pt idx="2252">
                  <c:v>5.0893317083059202</c:v>
                </c:pt>
                <c:pt idx="2253">
                  <c:v>4.5514761607970797</c:v>
                </c:pt>
                <c:pt idx="2254">
                  <c:v>4.1303560847151903</c:v>
                </c:pt>
                <c:pt idx="2255">
                  <c:v>4.0344113596608802</c:v>
                </c:pt>
                <c:pt idx="2256">
                  <c:v>3.99344152197289</c:v>
                </c:pt>
                <c:pt idx="2257">
                  <c:v>4.8591934490106796</c:v>
                </c:pt>
                <c:pt idx="2258">
                  <c:v>4.9503600643623704</c:v>
                </c:pt>
                <c:pt idx="2259">
                  <c:v>4.8197210066593499</c:v>
                </c:pt>
                <c:pt idx="2260">
                  <c:v>4.1799921412707803</c:v>
                </c:pt>
                <c:pt idx="2261">
                  <c:v>3.7982773977901698</c:v>
                </c:pt>
                <c:pt idx="2262">
                  <c:v>3.8206393441304001</c:v>
                </c:pt>
                <c:pt idx="2263">
                  <c:v>4.6844050097548502</c:v>
                </c:pt>
                <c:pt idx="2264">
                  <c:v>6.3106581904570698</c:v>
                </c:pt>
                <c:pt idx="2265">
                  <c:v>9.6026122122788902</c:v>
                </c:pt>
                <c:pt idx="2266">
                  <c:v>10.6375993117937</c:v>
                </c:pt>
                <c:pt idx="2267">
                  <c:v>11.7711606689852</c:v>
                </c:pt>
                <c:pt idx="2268">
                  <c:v>12.3181949424867</c:v>
                </c:pt>
                <c:pt idx="2269">
                  <c:v>12.742999467636199</c:v>
                </c:pt>
                <c:pt idx="2270">
                  <c:v>12.961332578349101</c:v>
                </c:pt>
                <c:pt idx="2271">
                  <c:v>12.959447394792299</c:v>
                </c:pt>
                <c:pt idx="2272">
                  <c:v>12.6407486687005</c:v>
                </c:pt>
                <c:pt idx="2273">
                  <c:v>11.6535154911493</c:v>
                </c:pt>
                <c:pt idx="2274">
                  <c:v>10.937900304105</c:v>
                </c:pt>
                <c:pt idx="2275">
                  <c:v>10.2605526051815</c:v>
                </c:pt>
                <c:pt idx="2276">
                  <c:v>9.3690590457688696</c:v>
                </c:pt>
                <c:pt idx="2277">
                  <c:v>8.4772871766379598</c:v>
                </c:pt>
                <c:pt idx="2278">
                  <c:v>7.8589755738326597</c:v>
                </c:pt>
                <c:pt idx="2279">
                  <c:v>7.3830272476859102</c:v>
                </c:pt>
                <c:pt idx="2280">
                  <c:v>6.8723868992546704</c:v>
                </c:pt>
                <c:pt idx="2281">
                  <c:v>6.4726101945988699</c:v>
                </c:pt>
                <c:pt idx="2282">
                  <c:v>5.7782355020069396</c:v>
                </c:pt>
                <c:pt idx="2283">
                  <c:v>5.4350423803217298</c:v>
                </c:pt>
                <c:pt idx="2284">
                  <c:v>5.04256277759597</c:v>
                </c:pt>
                <c:pt idx="2285">
                  <c:v>5.1899875386004997</c:v>
                </c:pt>
                <c:pt idx="2286">
                  <c:v>5.0049541404299696</c:v>
                </c:pt>
                <c:pt idx="2287">
                  <c:v>4.7063759592283398</c:v>
                </c:pt>
                <c:pt idx="2288">
                  <c:v>5.01494963762135</c:v>
                </c:pt>
                <c:pt idx="2289">
                  <c:v>5.6531569622211002</c:v>
                </c:pt>
                <c:pt idx="2290">
                  <c:v>6.5659216043140702</c:v>
                </c:pt>
                <c:pt idx="2291">
                  <c:v>7.3240742964311396</c:v>
                </c:pt>
                <c:pt idx="2292">
                  <c:v>6.9251751172058702</c:v>
                </c:pt>
                <c:pt idx="2293">
                  <c:v>7.7920681816088804</c:v>
                </c:pt>
                <c:pt idx="2294">
                  <c:v>8.0761462261267507</c:v>
                </c:pt>
                <c:pt idx="2295">
                  <c:v>7.9167685398763901</c:v>
                </c:pt>
                <c:pt idx="2296">
                  <c:v>7.7565306949823496</c:v>
                </c:pt>
                <c:pt idx="2297">
                  <c:v>7.4906317511096496</c:v>
                </c:pt>
                <c:pt idx="2298">
                  <c:v>6.6620090062648298</c:v>
                </c:pt>
                <c:pt idx="2299">
                  <c:v>5.8991192810210196</c:v>
                </c:pt>
                <c:pt idx="2300">
                  <c:v>5.3133739144371104</c:v>
                </c:pt>
                <c:pt idx="2301">
                  <c:v>4.90880282595041</c:v>
                </c:pt>
                <c:pt idx="2302">
                  <c:v>4.6117822266344204</c:v>
                </c:pt>
                <c:pt idx="2303">
                  <c:v>3.7295616150810198</c:v>
                </c:pt>
                <c:pt idx="2304">
                  <c:v>2.8812057556136499</c:v>
                </c:pt>
                <c:pt idx="2305">
                  <c:v>1.9463628437879199</c:v>
                </c:pt>
                <c:pt idx="2306">
                  <c:v>0.64821635564804903</c:v>
                </c:pt>
                <c:pt idx="2307">
                  <c:v>-0.16974419679161401</c:v>
                </c:pt>
                <c:pt idx="2308">
                  <c:v>-0.72819540927369697</c:v>
                </c:pt>
                <c:pt idx="2309">
                  <c:v>-1.1549903523153899</c:v>
                </c:pt>
                <c:pt idx="2310">
                  <c:v>-1.35163642092609</c:v>
                </c:pt>
                <c:pt idx="2311">
                  <c:v>-1.56001694596044</c:v>
                </c:pt>
                <c:pt idx="2312">
                  <c:v>-0.79580505954371095</c:v>
                </c:pt>
                <c:pt idx="2313">
                  <c:v>-0.13152660406772701</c:v>
                </c:pt>
                <c:pt idx="2314">
                  <c:v>0.33493146945306301</c:v>
                </c:pt>
                <c:pt idx="2315">
                  <c:v>0.75722174132891895</c:v>
                </c:pt>
                <c:pt idx="2316">
                  <c:v>1.2138974193302099</c:v>
                </c:pt>
                <c:pt idx="2317">
                  <c:v>1.62963891724591</c:v>
                </c:pt>
                <c:pt idx="2318">
                  <c:v>1.8406009944344</c:v>
                </c:pt>
                <c:pt idx="2319">
                  <c:v>2.42251981511866</c:v>
                </c:pt>
                <c:pt idx="2320">
                  <c:v>3.3514875378942</c:v>
                </c:pt>
                <c:pt idx="2321">
                  <c:v>3.7041732212256502</c:v>
                </c:pt>
                <c:pt idx="2322">
                  <c:v>3.81640150506027</c:v>
                </c:pt>
                <c:pt idx="2323">
                  <c:v>3.1077183573948299</c:v>
                </c:pt>
                <c:pt idx="2324">
                  <c:v>2.9894884853987</c:v>
                </c:pt>
                <c:pt idx="2325">
                  <c:v>2.3338852823664702</c:v>
                </c:pt>
                <c:pt idx="2326">
                  <c:v>1.4312732286234799</c:v>
                </c:pt>
                <c:pt idx="2327">
                  <c:v>0.73230504191034795</c:v>
                </c:pt>
                <c:pt idx="2328">
                  <c:v>0.438937898421766</c:v>
                </c:pt>
                <c:pt idx="2329">
                  <c:v>-9.2865219950673305E-4</c:v>
                </c:pt>
                <c:pt idx="2330">
                  <c:v>-0.95460274246119703</c:v>
                </c:pt>
                <c:pt idx="2331">
                  <c:v>-1.1671415199350801</c:v>
                </c:pt>
                <c:pt idx="2332">
                  <c:v>-1.03748737701132</c:v>
                </c:pt>
                <c:pt idx="2333">
                  <c:v>-1.4038850210603899</c:v>
                </c:pt>
                <c:pt idx="2334">
                  <c:v>-1.5075321718757599</c:v>
                </c:pt>
                <c:pt idx="2335">
                  <c:v>0.492952582340972</c:v>
                </c:pt>
                <c:pt idx="2336">
                  <c:v>1.9770220073749301</c:v>
                </c:pt>
                <c:pt idx="2337">
                  <c:v>2.8457005548063901</c:v>
                </c:pt>
                <c:pt idx="2338">
                  <c:v>3.7710457556591401</c:v>
                </c:pt>
                <c:pt idx="2339">
                  <c:v>4.5574738844412996</c:v>
                </c:pt>
                <c:pt idx="2340">
                  <c:v>5.2025803776153703</c:v>
                </c:pt>
                <c:pt idx="2341">
                  <c:v>5.7740797185894701</c:v>
                </c:pt>
                <c:pt idx="2342">
                  <c:v>6.5735497271413497</c:v>
                </c:pt>
                <c:pt idx="2343">
                  <c:v>7.5735339112077096</c:v>
                </c:pt>
                <c:pt idx="2344">
                  <c:v>7.84687693439328</c:v>
                </c:pt>
                <c:pt idx="2345">
                  <c:v>7.7026725533962299</c:v>
                </c:pt>
                <c:pt idx="2346">
                  <c:v>7.27973484421004</c:v>
                </c:pt>
                <c:pt idx="2347">
                  <c:v>6.7131156346795304</c:v>
                </c:pt>
                <c:pt idx="2348">
                  <c:v>6.1657701135728704</c:v>
                </c:pt>
                <c:pt idx="2349">
                  <c:v>5.3680352408134802</c:v>
                </c:pt>
                <c:pt idx="2350">
                  <c:v>4.1306630458446598</c:v>
                </c:pt>
                <c:pt idx="2351">
                  <c:v>3.0259440335964198</c:v>
                </c:pt>
                <c:pt idx="2352">
                  <c:v>2.5882517864507801</c:v>
                </c:pt>
                <c:pt idx="2353">
                  <c:v>2.2896604049553</c:v>
                </c:pt>
                <c:pt idx="2354">
                  <c:v>1.8710190792086501</c:v>
                </c:pt>
                <c:pt idx="2355">
                  <c:v>1.3318645410368899</c:v>
                </c:pt>
                <c:pt idx="2356">
                  <c:v>1.10256029989652</c:v>
                </c:pt>
                <c:pt idx="2357">
                  <c:v>0.87532689859401502</c:v>
                </c:pt>
                <c:pt idx="2358">
                  <c:v>0.45491957264376098</c:v>
                </c:pt>
                <c:pt idx="2359">
                  <c:v>1.3036352416772801</c:v>
                </c:pt>
                <c:pt idx="2360">
                  <c:v>3.0995073081317801</c:v>
                </c:pt>
                <c:pt idx="2361">
                  <c:v>4.7505984268099599</c:v>
                </c:pt>
                <c:pt idx="2362">
                  <c:v>6.3119189604378096</c:v>
                </c:pt>
                <c:pt idx="2363">
                  <c:v>7.2613265162010201</c:v>
                </c:pt>
                <c:pt idx="2364">
                  <c:v>8.0035408965941297</c:v>
                </c:pt>
                <c:pt idx="2365">
                  <c:v>7.5771689557705102</c:v>
                </c:pt>
                <c:pt idx="2366">
                  <c:v>7.3389692667079096</c:v>
                </c:pt>
                <c:pt idx="2367">
                  <c:v>7.6844025885601104</c:v>
                </c:pt>
                <c:pt idx="2368">
                  <c:v>7.25059286979047</c:v>
                </c:pt>
                <c:pt idx="2369">
                  <c:v>6.3344713335450296</c:v>
                </c:pt>
                <c:pt idx="2370">
                  <c:v>5.4257965050737296</c:v>
                </c:pt>
                <c:pt idx="2371">
                  <c:v>4.7523172170343599</c:v>
                </c:pt>
                <c:pt idx="2372">
                  <c:v>4.10764947978838</c:v>
                </c:pt>
                <c:pt idx="2373">
                  <c:v>3.5921109143646999</c:v>
                </c:pt>
                <c:pt idx="2374">
                  <c:v>2.8047423219593499</c:v>
                </c:pt>
                <c:pt idx="2375">
                  <c:v>2.2944865738630602</c:v>
                </c:pt>
                <c:pt idx="2376">
                  <c:v>1.9943964341406</c:v>
                </c:pt>
                <c:pt idx="2377">
                  <c:v>1.6528253257113601</c:v>
                </c:pt>
                <c:pt idx="2378">
                  <c:v>1.2921035727308201</c:v>
                </c:pt>
                <c:pt idx="2379">
                  <c:v>1.09855039239552</c:v>
                </c:pt>
                <c:pt idx="2380">
                  <c:v>0.53700901253955602</c:v>
                </c:pt>
                <c:pt idx="2381">
                  <c:v>0.20486843867927601</c:v>
                </c:pt>
                <c:pt idx="2382">
                  <c:v>-0.22088979412682999</c:v>
                </c:pt>
                <c:pt idx="2383">
                  <c:v>-0.16065764058384599</c:v>
                </c:pt>
                <c:pt idx="2384">
                  <c:v>1.45953685711894</c:v>
                </c:pt>
                <c:pt idx="2385">
                  <c:v>4.89612900240878</c:v>
                </c:pt>
                <c:pt idx="2386">
                  <c:v>7.7229735457180899</c:v>
                </c:pt>
                <c:pt idx="2387">
                  <c:v>9.4240942216191197</c:v>
                </c:pt>
                <c:pt idx="2388">
                  <c:v>10.570899413951301</c:v>
                </c:pt>
                <c:pt idx="2389">
                  <c:v>11.3057189004469</c:v>
                </c:pt>
                <c:pt idx="2390">
                  <c:v>11.4747471021953</c:v>
                </c:pt>
                <c:pt idx="2391">
                  <c:v>11.528184155614101</c:v>
                </c:pt>
                <c:pt idx="2392">
                  <c:v>11.5864082732767</c:v>
                </c:pt>
                <c:pt idx="2393">
                  <c:v>11.2662423960601</c:v>
                </c:pt>
                <c:pt idx="2394">
                  <c:v>10.236413970478401</c:v>
                </c:pt>
                <c:pt idx="2395">
                  <c:v>8.6694824820092098</c:v>
                </c:pt>
                <c:pt idx="2396">
                  <c:v>7.5682750978424602</c:v>
                </c:pt>
                <c:pt idx="2397">
                  <c:v>6.2103675265638998</c:v>
                </c:pt>
                <c:pt idx="2398">
                  <c:v>4.9825182953697098</c:v>
                </c:pt>
                <c:pt idx="2399">
                  <c:v>4.3169616089251104</c:v>
                </c:pt>
                <c:pt idx="2400">
                  <c:v>3.9565305851770498</c:v>
                </c:pt>
                <c:pt idx="2401">
                  <c:v>3.5296649062371102</c:v>
                </c:pt>
                <c:pt idx="2402">
                  <c:v>2.9361369851647399</c:v>
                </c:pt>
                <c:pt idx="2403">
                  <c:v>2.4836526896268101</c:v>
                </c:pt>
                <c:pt idx="2404">
                  <c:v>2.04701213124947</c:v>
                </c:pt>
                <c:pt idx="2405">
                  <c:v>1.4982149337683199</c:v>
                </c:pt>
                <c:pt idx="2406">
                  <c:v>1.6845395339457601</c:v>
                </c:pt>
                <c:pt idx="2407">
                  <c:v>3.1276361156154699</c:v>
                </c:pt>
                <c:pt idx="2408">
                  <c:v>5.3805845876353002</c:v>
                </c:pt>
                <c:pt idx="2409">
                  <c:v>7.5165141707281098</c:v>
                </c:pt>
                <c:pt idx="2410">
                  <c:v>9.1247476814507902</c:v>
                </c:pt>
                <c:pt idx="2411">
                  <c:v>10.432562740660501</c:v>
                </c:pt>
                <c:pt idx="2412">
                  <c:v>11.5476119438236</c:v>
                </c:pt>
                <c:pt idx="2413">
                  <c:v>12.3353911996369</c:v>
                </c:pt>
                <c:pt idx="2414">
                  <c:v>13.10510478884</c:v>
                </c:pt>
                <c:pt idx="2415">
                  <c:v>13.543247825743901</c:v>
                </c:pt>
                <c:pt idx="2416">
                  <c:v>13.508462762488399</c:v>
                </c:pt>
                <c:pt idx="2417">
                  <c:v>12.7939556361274</c:v>
                </c:pt>
                <c:pt idx="2418">
                  <c:v>11.552159571661599</c:v>
                </c:pt>
                <c:pt idx="2419">
                  <c:v>9.4971510879643493</c:v>
                </c:pt>
                <c:pt idx="2420">
                  <c:v>7.5246158885362799</c:v>
                </c:pt>
                <c:pt idx="2421">
                  <c:v>6.1965793213965599</c:v>
                </c:pt>
                <c:pt idx="2422">
                  <c:v>5.3340452011017598</c:v>
                </c:pt>
                <c:pt idx="2423">
                  <c:v>4.5588578096512196</c:v>
                </c:pt>
                <c:pt idx="2424">
                  <c:v>3.8922275996989502</c:v>
                </c:pt>
                <c:pt idx="2425">
                  <c:v>2.9386311620446999</c:v>
                </c:pt>
                <c:pt idx="2426">
                  <c:v>2.1977324015563999</c:v>
                </c:pt>
                <c:pt idx="2427">
                  <c:v>1.45524500198402</c:v>
                </c:pt>
                <c:pt idx="2428">
                  <c:v>1.17670178833407</c:v>
                </c:pt>
                <c:pt idx="2429">
                  <c:v>1.34118766874083</c:v>
                </c:pt>
                <c:pt idx="2430">
                  <c:v>2.1984166134645702</c:v>
                </c:pt>
                <c:pt idx="2431">
                  <c:v>3.9068579260573002</c:v>
                </c:pt>
                <c:pt idx="2432">
                  <c:v>6.2008606604511103</c:v>
                </c:pt>
                <c:pt idx="2433">
                  <c:v>7.2414473044080303</c:v>
                </c:pt>
                <c:pt idx="2434">
                  <c:v>10.031710347177301</c:v>
                </c:pt>
                <c:pt idx="2435">
                  <c:v>11.328576542556799</c:v>
                </c:pt>
                <c:pt idx="2436">
                  <c:v>11.764566337909899</c:v>
                </c:pt>
                <c:pt idx="2437">
                  <c:v>12.351042534406799</c:v>
                </c:pt>
                <c:pt idx="2438">
                  <c:v>12.5491660631012</c:v>
                </c:pt>
                <c:pt idx="2439">
                  <c:v>12.2522614746402</c:v>
                </c:pt>
                <c:pt idx="2440">
                  <c:v>12.142552266847201</c:v>
                </c:pt>
                <c:pt idx="2441">
                  <c:v>11.766026311224101</c:v>
                </c:pt>
                <c:pt idx="2442">
                  <c:v>11.1258539693434</c:v>
                </c:pt>
                <c:pt idx="2443">
                  <c:v>9.8314914256761199</c:v>
                </c:pt>
                <c:pt idx="2444">
                  <c:v>8.5576280469819892</c:v>
                </c:pt>
                <c:pt idx="2445">
                  <c:v>7.6079914774502697</c:v>
                </c:pt>
                <c:pt idx="2446">
                  <c:v>6.2065594212700601</c:v>
                </c:pt>
                <c:pt idx="2447">
                  <c:v>5.3140611562441302</c:v>
                </c:pt>
                <c:pt idx="2448">
                  <c:v>4.7205499844020302</c:v>
                </c:pt>
                <c:pt idx="2449">
                  <c:v>4.1503754042257697</c:v>
                </c:pt>
                <c:pt idx="2450">
                  <c:v>3.3580093980585</c:v>
                </c:pt>
                <c:pt idx="2451">
                  <c:v>2.94860488744043</c:v>
                </c:pt>
                <c:pt idx="2452">
                  <c:v>2.1618411662241499</c:v>
                </c:pt>
                <c:pt idx="2453">
                  <c:v>1.6355247705170299</c:v>
                </c:pt>
                <c:pt idx="2454">
                  <c:v>2.1108032843124001</c:v>
                </c:pt>
                <c:pt idx="2455">
                  <c:v>4.1531200261560404</c:v>
                </c:pt>
                <c:pt idx="2456">
                  <c:v>6.6993693611670304</c:v>
                </c:pt>
                <c:pt idx="2457">
                  <c:v>9.1822181779993794</c:v>
                </c:pt>
                <c:pt idx="2458">
                  <c:v>11.1659233452005</c:v>
                </c:pt>
                <c:pt idx="2459">
                  <c:v>12.4795134109531</c:v>
                </c:pt>
                <c:pt idx="2460">
                  <c:v>12.757402814733901</c:v>
                </c:pt>
                <c:pt idx="2461">
                  <c:v>13.458646857594699</c:v>
                </c:pt>
                <c:pt idx="2462">
                  <c:v>13.5825032616277</c:v>
                </c:pt>
                <c:pt idx="2463">
                  <c:v>13.4701610431642</c:v>
                </c:pt>
                <c:pt idx="2464">
                  <c:v>13.709372053560999</c:v>
                </c:pt>
                <c:pt idx="2465">
                  <c:v>13.8185715417804</c:v>
                </c:pt>
                <c:pt idx="2466">
                  <c:v>12.229400297168199</c:v>
                </c:pt>
                <c:pt idx="2467">
                  <c:v>10.790342972235999</c:v>
                </c:pt>
                <c:pt idx="2468">
                  <c:v>10.003823755419701</c:v>
                </c:pt>
                <c:pt idx="2469">
                  <c:v>9.0097495365458204</c:v>
                </c:pt>
                <c:pt idx="2470">
                  <c:v>7.2625376470752698</c:v>
                </c:pt>
                <c:pt idx="2471">
                  <c:v>6.6261183258068703</c:v>
                </c:pt>
                <c:pt idx="2472">
                  <c:v>6.2174360772909498</c:v>
                </c:pt>
                <c:pt idx="2473">
                  <c:v>5.6613145567984704</c:v>
                </c:pt>
                <c:pt idx="2474">
                  <c:v>5.2203938121886004</c:v>
                </c:pt>
                <c:pt idx="2475">
                  <c:v>4.6289374126877396</c:v>
                </c:pt>
                <c:pt idx="2476">
                  <c:v>4.5089380600106903</c:v>
                </c:pt>
                <c:pt idx="2477">
                  <c:v>4.0617993254272502</c:v>
                </c:pt>
                <c:pt idx="2478">
                  <c:v>4.2031168917491399</c:v>
                </c:pt>
                <c:pt idx="2479">
                  <c:v>5.4370312507388796</c:v>
                </c:pt>
                <c:pt idx="2480">
                  <c:v>7.4899811203759699</c:v>
                </c:pt>
                <c:pt idx="2481">
                  <c:v>9.5571470217434396</c:v>
                </c:pt>
                <c:pt idx="2482">
                  <c:v>10.5170498631539</c:v>
                </c:pt>
                <c:pt idx="2483">
                  <c:v>11.387332666634</c:v>
                </c:pt>
                <c:pt idx="2484">
                  <c:v>11.4821548697059</c:v>
                </c:pt>
                <c:pt idx="2485">
                  <c:v>11.302841798967799</c:v>
                </c:pt>
                <c:pt idx="2486">
                  <c:v>11.090010820199501</c:v>
                </c:pt>
                <c:pt idx="2487">
                  <c:v>10.6804867467735</c:v>
                </c:pt>
                <c:pt idx="2488">
                  <c:v>10.7792962176388</c:v>
                </c:pt>
                <c:pt idx="2489">
                  <c:v>9.6898851526987606</c:v>
                </c:pt>
                <c:pt idx="2490">
                  <c:v>8.6554152235632795</c:v>
                </c:pt>
                <c:pt idx="2491">
                  <c:v>7.4550455321575404</c:v>
                </c:pt>
                <c:pt idx="2492">
                  <c:v>6.2836598158588801</c:v>
                </c:pt>
                <c:pt idx="2493">
                  <c:v>5.46497909779883</c:v>
                </c:pt>
                <c:pt idx="2494">
                  <c:v>4.6526098200102197</c:v>
                </c:pt>
                <c:pt idx="2495">
                  <c:v>4.0203423259926199</c:v>
                </c:pt>
                <c:pt idx="2496">
                  <c:v>3.5709072229219001</c:v>
                </c:pt>
                <c:pt idx="2497">
                  <c:v>2.4125232621450898</c:v>
                </c:pt>
                <c:pt idx="2498">
                  <c:v>1.6999871325803499</c:v>
                </c:pt>
                <c:pt idx="2499">
                  <c:v>1.7612993769407099</c:v>
                </c:pt>
                <c:pt idx="2500">
                  <c:v>1.0643564956879901</c:v>
                </c:pt>
                <c:pt idx="2501">
                  <c:v>0.56032548552170902</c:v>
                </c:pt>
                <c:pt idx="2502">
                  <c:v>1.01164284763263</c:v>
                </c:pt>
                <c:pt idx="2503">
                  <c:v>3.8152512019720701</c:v>
                </c:pt>
                <c:pt idx="2504">
                  <c:v>6.76106882872695</c:v>
                </c:pt>
                <c:pt idx="2505">
                  <c:v>8.2501318093930696</c:v>
                </c:pt>
                <c:pt idx="2506">
                  <c:v>9.5659071964625504</c:v>
                </c:pt>
                <c:pt idx="2507">
                  <c:v>9.8935510552298904</c:v>
                </c:pt>
                <c:pt idx="2508">
                  <c:v>10.7070526488559</c:v>
                </c:pt>
                <c:pt idx="2509">
                  <c:v>11.168261586009301</c:v>
                </c:pt>
                <c:pt idx="2510">
                  <c:v>10.966113471424899</c:v>
                </c:pt>
                <c:pt idx="2511">
                  <c:v>11.222076119266299</c:v>
                </c:pt>
                <c:pt idx="2512">
                  <c:v>11.6153329269992</c:v>
                </c:pt>
                <c:pt idx="2513">
                  <c:v>11.5336207958813</c:v>
                </c:pt>
                <c:pt idx="2514">
                  <c:v>11.1465906295028</c:v>
                </c:pt>
                <c:pt idx="2515">
                  <c:v>10.312197953998201</c:v>
                </c:pt>
                <c:pt idx="2516">
                  <c:v>8.5886828543856293</c:v>
                </c:pt>
                <c:pt idx="2517">
                  <c:v>7.5500751866584999</c:v>
                </c:pt>
                <c:pt idx="2518">
                  <c:v>7.3812088936332003</c:v>
                </c:pt>
                <c:pt idx="2519">
                  <c:v>6.5038819426179604</c:v>
                </c:pt>
                <c:pt idx="2520">
                  <c:v>5.9811592718830902</c:v>
                </c:pt>
                <c:pt idx="2521">
                  <c:v>6.1340278984535797</c:v>
                </c:pt>
                <c:pt idx="2522">
                  <c:v>6.2742878575938903</c:v>
                </c:pt>
                <c:pt idx="2523">
                  <c:v>6.0875419445183496</c:v>
                </c:pt>
                <c:pt idx="2524">
                  <c:v>6.3076660177692299</c:v>
                </c:pt>
                <c:pt idx="2525">
                  <c:v>6.3600180619339302</c:v>
                </c:pt>
                <c:pt idx="2526">
                  <c:v>7.0135739135843904</c:v>
                </c:pt>
                <c:pt idx="2527">
                  <c:v>8.9521902283352706</c:v>
                </c:pt>
                <c:pt idx="2528">
                  <c:v>9.8873883716520403</c:v>
                </c:pt>
                <c:pt idx="2529">
                  <c:v>10.979002424161401</c:v>
                </c:pt>
                <c:pt idx="2530">
                  <c:v>11.5147007598</c:v>
                </c:pt>
                <c:pt idx="2531">
                  <c:v>11.4555284969446</c:v>
                </c:pt>
                <c:pt idx="2532">
                  <c:v>11.533226079644701</c:v>
                </c:pt>
                <c:pt idx="2533">
                  <c:v>11.3740255675587</c:v>
                </c:pt>
                <c:pt idx="2534">
                  <c:v>11.479751524842699</c:v>
                </c:pt>
                <c:pt idx="2535">
                  <c:v>11.680169081204401</c:v>
                </c:pt>
                <c:pt idx="2536">
                  <c:v>11.4431480330414</c:v>
                </c:pt>
                <c:pt idx="2537">
                  <c:v>10.8102163524832</c:v>
                </c:pt>
                <c:pt idx="2538">
                  <c:v>9.8020384057582692</c:v>
                </c:pt>
                <c:pt idx="2539">
                  <c:v>9.0946085893632205</c:v>
                </c:pt>
                <c:pt idx="2540">
                  <c:v>8.0972190262188199</c:v>
                </c:pt>
                <c:pt idx="2541">
                  <c:v>6.6810135969249398</c:v>
                </c:pt>
                <c:pt idx="2542">
                  <c:v>5.7009191275644504</c:v>
                </c:pt>
                <c:pt idx="2543">
                  <c:v>5.1709890141631796</c:v>
                </c:pt>
                <c:pt idx="2544">
                  <c:v>4.1513440195268396</c:v>
                </c:pt>
                <c:pt idx="2545">
                  <c:v>3.5059151658859702</c:v>
                </c:pt>
                <c:pt idx="2546">
                  <c:v>3.5141537630892299</c:v>
                </c:pt>
                <c:pt idx="2547">
                  <c:v>3.3297537723920101</c:v>
                </c:pt>
                <c:pt idx="2548">
                  <c:v>2.36641220862212</c:v>
                </c:pt>
                <c:pt idx="2549">
                  <c:v>1.5155608302827801</c:v>
                </c:pt>
                <c:pt idx="2550">
                  <c:v>1.35689254855488</c:v>
                </c:pt>
                <c:pt idx="2551">
                  <c:v>2.4421289677745102</c:v>
                </c:pt>
                <c:pt idx="2552">
                  <c:v>4.3845732485904199</c:v>
                </c:pt>
                <c:pt idx="2553">
                  <c:v>5.8820694553811101</c:v>
                </c:pt>
                <c:pt idx="2554">
                  <c:v>6.8131349927159297</c:v>
                </c:pt>
                <c:pt idx="2555">
                  <c:v>7.8183630101065598</c:v>
                </c:pt>
                <c:pt idx="2556">
                  <c:v>8.87003284973704</c:v>
                </c:pt>
                <c:pt idx="2557">
                  <c:v>9.2503696209976098</c:v>
                </c:pt>
                <c:pt idx="2558">
                  <c:v>9.2575802920730599</c:v>
                </c:pt>
                <c:pt idx="2559">
                  <c:v>9.7255487479826996</c:v>
                </c:pt>
                <c:pt idx="2560">
                  <c:v>9.6862264224852002</c:v>
                </c:pt>
                <c:pt idx="2561">
                  <c:v>9.4855071220662008</c:v>
                </c:pt>
                <c:pt idx="2562">
                  <c:v>8.7558428103399706</c:v>
                </c:pt>
                <c:pt idx="2563">
                  <c:v>7.9739713997689297</c:v>
                </c:pt>
                <c:pt idx="2564">
                  <c:v>7.4681087658761198</c:v>
                </c:pt>
                <c:pt idx="2565">
                  <c:v>7.2660183558212896</c:v>
                </c:pt>
                <c:pt idx="2566">
                  <c:v>6.7118255382273997</c:v>
                </c:pt>
                <c:pt idx="2567">
                  <c:v>6.16405582495379</c:v>
                </c:pt>
                <c:pt idx="2568">
                  <c:v>5.9083863512347499</c:v>
                </c:pt>
                <c:pt idx="2569">
                  <c:v>5.7607210227176902</c:v>
                </c:pt>
                <c:pt idx="2570">
                  <c:v>5.5187457724493498</c:v>
                </c:pt>
                <c:pt idx="2571">
                  <c:v>5.24173982005364</c:v>
                </c:pt>
                <c:pt idx="2572">
                  <c:v>5.2298947070989996</c:v>
                </c:pt>
                <c:pt idx="2573">
                  <c:v>5.3539177419316797</c:v>
                </c:pt>
                <c:pt idx="2574">
                  <c:v>5.5310744817634401</c:v>
                </c:pt>
                <c:pt idx="2575">
                  <c:v>5.8416443548318204</c:v>
                </c:pt>
                <c:pt idx="2576">
                  <c:v>6.1928673078754803</c:v>
                </c:pt>
                <c:pt idx="2577">
                  <c:v>7.1145884669925401</c:v>
                </c:pt>
                <c:pt idx="2578">
                  <c:v>7.9059390143113699</c:v>
                </c:pt>
                <c:pt idx="2579">
                  <c:v>7.8949366749624597</c:v>
                </c:pt>
                <c:pt idx="2580">
                  <c:v>8.7515668577940104</c:v>
                </c:pt>
                <c:pt idx="2581">
                  <c:v>9.0434311119307402</c:v>
                </c:pt>
                <c:pt idx="2582">
                  <c:v>8.8670446965628198</c:v>
                </c:pt>
                <c:pt idx="2583">
                  <c:v>7.1361246513946002</c:v>
                </c:pt>
                <c:pt idx="2584">
                  <c:v>6.4331076561316696</c:v>
                </c:pt>
                <c:pt idx="2585">
                  <c:v>6.7538021785717</c:v>
                </c:pt>
                <c:pt idx="2586">
                  <c:v>6.3795877042038303</c:v>
                </c:pt>
                <c:pt idx="2587">
                  <c:v>6.0131383132532603</c:v>
                </c:pt>
                <c:pt idx="2588">
                  <c:v>5.6768129023579998</c:v>
                </c:pt>
                <c:pt idx="2589">
                  <c:v>5.4372396138781998</c:v>
                </c:pt>
                <c:pt idx="2590">
                  <c:v>5.2376398950551399</c:v>
                </c:pt>
                <c:pt idx="2591">
                  <c:v>4.2685003558986097</c:v>
                </c:pt>
                <c:pt idx="2592">
                  <c:v>3.1349387513524198</c:v>
                </c:pt>
                <c:pt idx="2593">
                  <c:v>2.80678930715283</c:v>
                </c:pt>
                <c:pt idx="2594">
                  <c:v>3.0482132370128499</c:v>
                </c:pt>
                <c:pt idx="2595">
                  <c:v>2.8684790283349102</c:v>
                </c:pt>
                <c:pt idx="2596">
                  <c:v>2.6512633077157899</c:v>
                </c:pt>
                <c:pt idx="2597">
                  <c:v>2.9751866730116601</c:v>
                </c:pt>
                <c:pt idx="2598">
                  <c:v>3.8839714762802999</c:v>
                </c:pt>
                <c:pt idx="2599">
                  <c:v>4.1882543425512804</c:v>
                </c:pt>
                <c:pt idx="2600">
                  <c:v>4.94503237930856</c:v>
                </c:pt>
                <c:pt idx="2601">
                  <c:v>5.6278001946880103</c:v>
                </c:pt>
                <c:pt idx="2602">
                  <c:v>7.2093660942194697</c:v>
                </c:pt>
                <c:pt idx="2603">
                  <c:v>8.4479304618425992</c:v>
                </c:pt>
                <c:pt idx="2604">
                  <c:v>8.8034957550161099</c:v>
                </c:pt>
                <c:pt idx="2605">
                  <c:v>9.4199731742651505</c:v>
                </c:pt>
                <c:pt idx="2606">
                  <c:v>9.4630536137699703</c:v>
                </c:pt>
                <c:pt idx="2607">
                  <c:v>9.3862703022452596</c:v>
                </c:pt>
                <c:pt idx="2608">
                  <c:v>8.3611841651848202</c:v>
                </c:pt>
                <c:pt idx="2609">
                  <c:v>8.2845041649636002</c:v>
                </c:pt>
                <c:pt idx="2610">
                  <c:v>7.9228528802302796</c:v>
                </c:pt>
                <c:pt idx="2611">
                  <c:v>6.9274379465095999</c:v>
                </c:pt>
                <c:pt idx="2612">
                  <c:v>5.07964935007805</c:v>
                </c:pt>
                <c:pt idx="2613">
                  <c:v>4.5019072414307297</c:v>
                </c:pt>
                <c:pt idx="2614">
                  <c:v>4.0329792378807401</c:v>
                </c:pt>
                <c:pt idx="2615">
                  <c:v>3.4346717953741499</c:v>
                </c:pt>
                <c:pt idx="2616">
                  <c:v>2.3064393404024899</c:v>
                </c:pt>
                <c:pt idx="2617">
                  <c:v>1.5666619384649201</c:v>
                </c:pt>
                <c:pt idx="2618">
                  <c:v>0.61744512379844596</c:v>
                </c:pt>
                <c:pt idx="2619">
                  <c:v>4.8522717270460102E-4</c:v>
                </c:pt>
                <c:pt idx="2620">
                  <c:v>-0.42323662350959201</c:v>
                </c:pt>
                <c:pt idx="2621">
                  <c:v>-0.25798759711486002</c:v>
                </c:pt>
                <c:pt idx="2622">
                  <c:v>0.480070092499709</c:v>
                </c:pt>
                <c:pt idx="2623">
                  <c:v>2.0111535269626102</c:v>
                </c:pt>
                <c:pt idx="2624">
                  <c:v>4.36129519853856</c:v>
                </c:pt>
                <c:pt idx="2625">
                  <c:v>6.2145421677594896</c:v>
                </c:pt>
                <c:pt idx="2626">
                  <c:v>6.6644437259581002</c:v>
                </c:pt>
                <c:pt idx="2627">
                  <c:v>7.45535157324825</c:v>
                </c:pt>
                <c:pt idx="2628">
                  <c:v>8.1752219848668606</c:v>
                </c:pt>
                <c:pt idx="2629">
                  <c:v>8.0916383199474602</c:v>
                </c:pt>
                <c:pt idx="2630">
                  <c:v>8.3943863053540007</c:v>
                </c:pt>
                <c:pt idx="2631">
                  <c:v>8.3235352514366507</c:v>
                </c:pt>
                <c:pt idx="2632">
                  <c:v>8.4774499703977799</c:v>
                </c:pt>
                <c:pt idx="2633">
                  <c:v>8.2836165930114394</c:v>
                </c:pt>
                <c:pt idx="2634">
                  <c:v>8.0171397150416599</c:v>
                </c:pt>
                <c:pt idx="2635">
                  <c:v>6.87882358244212</c:v>
                </c:pt>
                <c:pt idx="2636">
                  <c:v>5.5834680771365903</c:v>
                </c:pt>
                <c:pt idx="2637">
                  <c:v>4.4024940290633401</c:v>
                </c:pt>
                <c:pt idx="2638">
                  <c:v>3.5789367269878598</c:v>
                </c:pt>
                <c:pt idx="2639">
                  <c:v>2.49426716929033</c:v>
                </c:pt>
                <c:pt idx="2640">
                  <c:v>1.59074970260543</c:v>
                </c:pt>
                <c:pt idx="2641">
                  <c:v>1.04453163332036</c:v>
                </c:pt>
                <c:pt idx="2642">
                  <c:v>0.425282033295177</c:v>
                </c:pt>
                <c:pt idx="2643">
                  <c:v>-0.122047020013338</c:v>
                </c:pt>
                <c:pt idx="2644">
                  <c:v>-0.21036537720861101</c:v>
                </c:pt>
                <c:pt idx="2645">
                  <c:v>0.65437072267879004</c:v>
                </c:pt>
                <c:pt idx="2646">
                  <c:v>2.9859178301811502</c:v>
                </c:pt>
                <c:pt idx="2647">
                  <c:v>5.4232871702368097</c:v>
                </c:pt>
                <c:pt idx="2648">
                  <c:v>7.4758743892506097</c:v>
                </c:pt>
                <c:pt idx="2649">
                  <c:v>9.1960738335629397</c:v>
                </c:pt>
                <c:pt idx="2650">
                  <c:v>10.2442536660228</c:v>
                </c:pt>
                <c:pt idx="2651">
                  <c:v>10.993644040183</c:v>
                </c:pt>
                <c:pt idx="2652">
                  <c:v>10.731650950007401</c:v>
                </c:pt>
                <c:pt idx="2653">
                  <c:v>10.6861775123048</c:v>
                </c:pt>
                <c:pt idx="2654">
                  <c:v>10.8884898507918</c:v>
                </c:pt>
                <c:pt idx="2655">
                  <c:v>10.0911541436367</c:v>
                </c:pt>
                <c:pt idx="2656">
                  <c:v>9.1445161946054796</c:v>
                </c:pt>
                <c:pt idx="2657">
                  <c:v>8.4123045097183908</c:v>
                </c:pt>
                <c:pt idx="2658">
                  <c:v>7.9322271614177504</c:v>
                </c:pt>
                <c:pt idx="2659">
                  <c:v>7.1048395296317199</c:v>
                </c:pt>
                <c:pt idx="2660">
                  <c:v>6.3689469913694898</c:v>
                </c:pt>
                <c:pt idx="2661">
                  <c:v>4.8556443979754498</c:v>
                </c:pt>
                <c:pt idx="2662">
                  <c:v>3.8750232215059399</c:v>
                </c:pt>
                <c:pt idx="2663">
                  <c:v>3.8140773456304302</c:v>
                </c:pt>
                <c:pt idx="2664">
                  <c:v>3.8466361207920099</c:v>
                </c:pt>
                <c:pt idx="2665">
                  <c:v>3.8216801010282899</c:v>
                </c:pt>
                <c:pt idx="2666">
                  <c:v>3.8354580495146502</c:v>
                </c:pt>
                <c:pt idx="2667">
                  <c:v>3.54254008554086</c:v>
                </c:pt>
                <c:pt idx="2668">
                  <c:v>3.6869709649986802</c:v>
                </c:pt>
                <c:pt idx="2669">
                  <c:v>3.5824458000764601</c:v>
                </c:pt>
                <c:pt idx="2670">
                  <c:v>3.4384668723158098</c:v>
                </c:pt>
                <c:pt idx="2671">
                  <c:v>3.8528354656521602</c:v>
                </c:pt>
                <c:pt idx="2672">
                  <c:v>4.6785407264211996</c:v>
                </c:pt>
                <c:pt idx="2673">
                  <c:v>5.36395619315359</c:v>
                </c:pt>
                <c:pt idx="2674">
                  <c:v>5.4674940509052501</c:v>
                </c:pt>
                <c:pt idx="2675">
                  <c:v>6.4795113178785</c:v>
                </c:pt>
                <c:pt idx="2676">
                  <c:v>6.3124817645985498</c:v>
                </c:pt>
                <c:pt idx="2677">
                  <c:v>6.2255784369313698</c:v>
                </c:pt>
                <c:pt idx="2678">
                  <c:v>6.8238046792299896</c:v>
                </c:pt>
                <c:pt idx="2679">
                  <c:v>7.0624561250678504</c:v>
                </c:pt>
                <c:pt idx="2680">
                  <c:v>6.7961571720369296</c:v>
                </c:pt>
                <c:pt idx="2681">
                  <c:v>6.5663293745432396</c:v>
                </c:pt>
                <c:pt idx="2682">
                  <c:v>6.0451906025512203</c:v>
                </c:pt>
                <c:pt idx="2683">
                  <c:v>5.5658734730289297</c:v>
                </c:pt>
                <c:pt idx="2684">
                  <c:v>4.4543386281108797</c:v>
                </c:pt>
                <c:pt idx="2685">
                  <c:v>3.5138093770997401</c:v>
                </c:pt>
                <c:pt idx="2686">
                  <c:v>2.8578816523428099</c:v>
                </c:pt>
                <c:pt idx="2687">
                  <c:v>2.5666135275186499</c:v>
                </c:pt>
                <c:pt idx="2688">
                  <c:v>2.0778912776128902</c:v>
                </c:pt>
                <c:pt idx="2689">
                  <c:v>1.8724255258742699</c:v>
                </c:pt>
                <c:pt idx="2690">
                  <c:v>1.3016822456066499</c:v>
                </c:pt>
                <c:pt idx="2691">
                  <c:v>0.67837201671023895</c:v>
                </c:pt>
                <c:pt idx="2692">
                  <c:v>0.51820336754103002</c:v>
                </c:pt>
                <c:pt idx="2693">
                  <c:v>0.67434521420261695</c:v>
                </c:pt>
                <c:pt idx="2694">
                  <c:v>1.50664619039182</c:v>
                </c:pt>
                <c:pt idx="2695">
                  <c:v>1.7772833038765601</c:v>
                </c:pt>
                <c:pt idx="2696">
                  <c:v>1.5543960178793601</c:v>
                </c:pt>
                <c:pt idx="2697">
                  <c:v>2.5581648914989201</c:v>
                </c:pt>
                <c:pt idx="2698">
                  <c:v>2.9391496792417602</c:v>
                </c:pt>
                <c:pt idx="2699">
                  <c:v>3.2385221238741502</c:v>
                </c:pt>
                <c:pt idx="2700">
                  <c:v>4.6889202477921197</c:v>
                </c:pt>
                <c:pt idx="2701">
                  <c:v>5.5892606698432497</c:v>
                </c:pt>
                <c:pt idx="2702">
                  <c:v>5.6804302127281101</c:v>
                </c:pt>
                <c:pt idx="2703">
                  <c:v>4.4382030033739301</c:v>
                </c:pt>
                <c:pt idx="2704">
                  <c:v>5.5198862871895296</c:v>
                </c:pt>
                <c:pt idx="2705">
                  <c:v>5.9481945371367297</c:v>
                </c:pt>
                <c:pt idx="2706">
                  <c:v>5.5275191142805804</c:v>
                </c:pt>
                <c:pt idx="2707">
                  <c:v>4.5245396535267703</c:v>
                </c:pt>
                <c:pt idx="2708">
                  <c:v>3.51161798844982</c:v>
                </c:pt>
                <c:pt idx="2709">
                  <c:v>3.2141102557576899</c:v>
                </c:pt>
                <c:pt idx="2710">
                  <c:v>2.9443787844045399</c:v>
                </c:pt>
                <c:pt idx="2711">
                  <c:v>1.94905413815994</c:v>
                </c:pt>
                <c:pt idx="2712">
                  <c:v>1.1255078675000501</c:v>
                </c:pt>
                <c:pt idx="2713">
                  <c:v>0.79364321024817397</c:v>
                </c:pt>
                <c:pt idx="2714">
                  <c:v>1.0435134217336499</c:v>
                </c:pt>
                <c:pt idx="2715">
                  <c:v>1.4057896405341199</c:v>
                </c:pt>
                <c:pt idx="2716">
                  <c:v>1.6440089064908701</c:v>
                </c:pt>
                <c:pt idx="2717">
                  <c:v>1.5170029367458899</c:v>
                </c:pt>
                <c:pt idx="2718">
                  <c:v>1.54334838094986</c:v>
                </c:pt>
                <c:pt idx="2719">
                  <c:v>2.1379445801451999</c:v>
                </c:pt>
                <c:pt idx="2720">
                  <c:v>2.3989067080650801</c:v>
                </c:pt>
                <c:pt idx="2721">
                  <c:v>3.2810124294009499</c:v>
                </c:pt>
                <c:pt idx="2722">
                  <c:v>4.3826037940076796</c:v>
                </c:pt>
                <c:pt idx="2723">
                  <c:v>5.4475715858359504</c:v>
                </c:pt>
                <c:pt idx="2724">
                  <c:v>5.5029211328802603</c:v>
                </c:pt>
                <c:pt idx="2725">
                  <c:v>6.5015910626898004</c:v>
                </c:pt>
                <c:pt idx="2726">
                  <c:v>5.4236114446858803</c:v>
                </c:pt>
                <c:pt idx="2727">
                  <c:v>3.4567464086955799</c:v>
                </c:pt>
                <c:pt idx="2728">
                  <c:v>5.31647219021818</c:v>
                </c:pt>
                <c:pt idx="2729">
                  <c:v>6.32941089712787</c:v>
                </c:pt>
                <c:pt idx="2730">
                  <c:v>6.5499729751932403</c:v>
                </c:pt>
                <c:pt idx="2731">
                  <c:v>5.75466357649168</c:v>
                </c:pt>
                <c:pt idx="2732">
                  <c:v>4.7208001429415898</c:v>
                </c:pt>
                <c:pt idx="2733">
                  <c:v>3.7835764332353801</c:v>
                </c:pt>
                <c:pt idx="2734">
                  <c:v>2.98383558638742</c:v>
                </c:pt>
                <c:pt idx="2735">
                  <c:v>2.48499740804602</c:v>
                </c:pt>
                <c:pt idx="2736">
                  <c:v>1.8524815077657599</c:v>
                </c:pt>
                <c:pt idx="2737">
                  <c:v>1.7008343434464701</c:v>
                </c:pt>
                <c:pt idx="2738">
                  <c:v>0.90242904566555504</c:v>
                </c:pt>
                <c:pt idx="2739">
                  <c:v>0.71071529315317605</c:v>
                </c:pt>
                <c:pt idx="2740">
                  <c:v>0.57961797893457001</c:v>
                </c:pt>
                <c:pt idx="2741">
                  <c:v>0.44545711813579297</c:v>
                </c:pt>
                <c:pt idx="2742">
                  <c:v>1.4007451380624001</c:v>
                </c:pt>
                <c:pt idx="2743">
                  <c:v>3.1904020932535402</c:v>
                </c:pt>
                <c:pt idx="2744">
                  <c:v>5.6220801991986997</c:v>
                </c:pt>
                <c:pt idx="2745">
                  <c:v>7.49509404877519</c:v>
                </c:pt>
                <c:pt idx="2746">
                  <c:v>9.3467324976365003</c:v>
                </c:pt>
                <c:pt idx="2747">
                  <c:v>10.462531331580101</c:v>
                </c:pt>
                <c:pt idx="2748">
                  <c:v>11.1495473279092</c:v>
                </c:pt>
                <c:pt idx="2749">
                  <c:v>10.7410893773023</c:v>
                </c:pt>
                <c:pt idx="2750">
                  <c:v>9.7614521385499309</c:v>
                </c:pt>
                <c:pt idx="2751">
                  <c:v>10.5279058502379</c:v>
                </c:pt>
                <c:pt idx="2752">
                  <c:v>10.5896408207362</c:v>
                </c:pt>
                <c:pt idx="2753">
                  <c:v>9.5734812949153305</c:v>
                </c:pt>
                <c:pt idx="2754">
                  <c:v>9.8485007740274302</c:v>
                </c:pt>
                <c:pt idx="2755">
                  <c:v>8.7108869485748208</c:v>
                </c:pt>
                <c:pt idx="2756">
                  <c:v>7.3279534470702998</c:v>
                </c:pt>
                <c:pt idx="2757">
                  <c:v>6.0502196434100002</c:v>
                </c:pt>
                <c:pt idx="2758">
                  <c:v>5.1964151797676603</c:v>
                </c:pt>
                <c:pt idx="2759">
                  <c:v>4.46645190370789</c:v>
                </c:pt>
                <c:pt idx="2760">
                  <c:v>3.8239930935602202</c:v>
                </c:pt>
                <c:pt idx="2761">
                  <c:v>3.3151078955352098</c:v>
                </c:pt>
                <c:pt idx="2762">
                  <c:v>2.9005661614615401</c:v>
                </c:pt>
                <c:pt idx="2763">
                  <c:v>2.3541720243175002</c:v>
                </c:pt>
                <c:pt idx="2764">
                  <c:v>2.0929047531725802</c:v>
                </c:pt>
                <c:pt idx="2765">
                  <c:v>2.5142611349458401</c:v>
                </c:pt>
                <c:pt idx="2766">
                  <c:v>3.9938193308983201</c:v>
                </c:pt>
                <c:pt idx="2767">
                  <c:v>5.5065174859739701</c:v>
                </c:pt>
                <c:pt idx="2768">
                  <c:v>7.5543178428508204</c:v>
                </c:pt>
                <c:pt idx="2769">
                  <c:v>9.3784791937970393</c:v>
                </c:pt>
                <c:pt idx="2770">
                  <c:v>10.670827706249399</c:v>
                </c:pt>
                <c:pt idx="2771">
                  <c:v>11.0628240865179</c:v>
                </c:pt>
                <c:pt idx="2772">
                  <c:v>11.5945221298146</c:v>
                </c:pt>
                <c:pt idx="2773">
                  <c:v>12.8112014754165</c:v>
                </c:pt>
                <c:pt idx="2774">
                  <c:v>13.203720805361099</c:v>
                </c:pt>
                <c:pt idx="2775">
                  <c:v>13.080854426383601</c:v>
                </c:pt>
                <c:pt idx="2776">
                  <c:v>13.2444791846732</c:v>
                </c:pt>
                <c:pt idx="2777">
                  <c:v>13.4266334678373</c:v>
                </c:pt>
                <c:pt idx="2778">
                  <c:v>13.7602396227234</c:v>
                </c:pt>
                <c:pt idx="2779">
                  <c:v>13.3939735366761</c:v>
                </c:pt>
                <c:pt idx="2780">
                  <c:v>11.0484859234124</c:v>
                </c:pt>
                <c:pt idx="2781">
                  <c:v>8.8925205140952794</c:v>
                </c:pt>
                <c:pt idx="2782">
                  <c:v>7.8699290153837298</c:v>
                </c:pt>
                <c:pt idx="2783">
                  <c:v>7.3041583319635901</c:v>
                </c:pt>
                <c:pt idx="2784">
                  <c:v>6.4945463937558099</c:v>
                </c:pt>
                <c:pt idx="2785">
                  <c:v>5.9943417116839202</c:v>
                </c:pt>
                <c:pt idx="2786">
                  <c:v>5.9997088392519604</c:v>
                </c:pt>
                <c:pt idx="2787">
                  <c:v>6.2268761606556602</c:v>
                </c:pt>
                <c:pt idx="2788">
                  <c:v>6.3036445177798202</c:v>
                </c:pt>
                <c:pt idx="2789">
                  <c:v>6.21254705012832</c:v>
                </c:pt>
                <c:pt idx="2790">
                  <c:v>6.90568936738853</c:v>
                </c:pt>
                <c:pt idx="2791">
                  <c:v>10.2576850524982</c:v>
                </c:pt>
                <c:pt idx="2792">
                  <c:v>12.5738232210931</c:v>
                </c:pt>
                <c:pt idx="2793">
                  <c:v>13.8669112199798</c:v>
                </c:pt>
                <c:pt idx="2794">
                  <c:v>14.450278508968999</c:v>
                </c:pt>
                <c:pt idx="2795">
                  <c:v>15.173567614196299</c:v>
                </c:pt>
                <c:pt idx="2796">
                  <c:v>16.220648721283201</c:v>
                </c:pt>
                <c:pt idx="2797">
                  <c:v>16.859700451426299</c:v>
                </c:pt>
                <c:pt idx="2798">
                  <c:v>17.069032724887101</c:v>
                </c:pt>
                <c:pt idx="2799">
                  <c:v>17.723737756233</c:v>
                </c:pt>
                <c:pt idx="2800">
                  <c:v>17.878666947640301</c:v>
                </c:pt>
                <c:pt idx="2801">
                  <c:v>17.3305193382486</c:v>
                </c:pt>
                <c:pt idx="2802">
                  <c:v>16.663389753535402</c:v>
                </c:pt>
                <c:pt idx="2803">
                  <c:v>15.540373622729</c:v>
                </c:pt>
                <c:pt idx="2804">
                  <c:v>14.3740863359236</c:v>
                </c:pt>
                <c:pt idx="2805">
                  <c:v>12.844287988980501</c:v>
                </c:pt>
                <c:pt idx="2806">
                  <c:v>11.0497080332909</c:v>
                </c:pt>
                <c:pt idx="2807">
                  <c:v>10.101984244187999</c:v>
                </c:pt>
                <c:pt idx="2808">
                  <c:v>9.5678799315113601</c:v>
                </c:pt>
                <c:pt idx="2809">
                  <c:v>9.2152292773984108</c:v>
                </c:pt>
                <c:pt idx="2810">
                  <c:v>8.8383908645455094</c:v>
                </c:pt>
                <c:pt idx="2811">
                  <c:v>8.2653666362435807</c:v>
                </c:pt>
                <c:pt idx="2812">
                  <c:v>7.42310370934978</c:v>
                </c:pt>
                <c:pt idx="2813">
                  <c:v>6.3870535412429401</c:v>
                </c:pt>
                <c:pt idx="2814">
                  <c:v>5.9094255380337</c:v>
                </c:pt>
                <c:pt idx="2815">
                  <c:v>5.8414610363542296</c:v>
                </c:pt>
                <c:pt idx="2816">
                  <c:v>5.0006730809147397</c:v>
                </c:pt>
                <c:pt idx="2817">
                  <c:v>4.7701598894791299</c:v>
                </c:pt>
                <c:pt idx="2818">
                  <c:v>5.8841170846017299</c:v>
                </c:pt>
                <c:pt idx="2819">
                  <c:v>7.1830453447608402</c:v>
                </c:pt>
                <c:pt idx="2820">
                  <c:v>8.4539438608357802</c:v>
                </c:pt>
                <c:pt idx="2821">
                  <c:v>9.1727086452824391</c:v>
                </c:pt>
                <c:pt idx="2822">
                  <c:v>9.6985623399214695</c:v>
                </c:pt>
                <c:pt idx="2823">
                  <c:v>10.193387890181899</c:v>
                </c:pt>
                <c:pt idx="2824">
                  <c:v>10.5681249013191</c:v>
                </c:pt>
                <c:pt idx="2825">
                  <c:v>10.715165356099501</c:v>
                </c:pt>
                <c:pt idx="2826">
                  <c:v>10.2817966878342</c:v>
                </c:pt>
                <c:pt idx="2827">
                  <c:v>9.0026549426887392</c:v>
                </c:pt>
                <c:pt idx="2828">
                  <c:v>7.4818465026355101</c:v>
                </c:pt>
                <c:pt idx="2829">
                  <c:v>6.10553471727032</c:v>
                </c:pt>
                <c:pt idx="2830">
                  <c:v>4.7123334213730104</c:v>
                </c:pt>
                <c:pt idx="2831">
                  <c:v>3.92252299933548</c:v>
                </c:pt>
                <c:pt idx="2832">
                  <c:v>3.6292880141362498</c:v>
                </c:pt>
                <c:pt idx="2833">
                  <c:v>3.7388544123059</c:v>
                </c:pt>
                <c:pt idx="2834">
                  <c:v>3.5601478326284801</c:v>
                </c:pt>
                <c:pt idx="2835">
                  <c:v>3.5441550325974802</c:v>
                </c:pt>
                <c:pt idx="2836">
                  <c:v>3.6589033620735498</c:v>
                </c:pt>
                <c:pt idx="2837">
                  <c:v>4.06130779999721</c:v>
                </c:pt>
                <c:pt idx="2838">
                  <c:v>3.91321555388688</c:v>
                </c:pt>
                <c:pt idx="2839">
                  <c:v>3.2169022747668401</c:v>
                </c:pt>
                <c:pt idx="2840">
                  <c:v>3.45739063530824</c:v>
                </c:pt>
                <c:pt idx="2841">
                  <c:v>3.9434949993774202</c:v>
                </c:pt>
                <c:pt idx="2842">
                  <c:v>4.1247274062384198</c:v>
                </c:pt>
                <c:pt idx="2843">
                  <c:v>4.63468123366206</c:v>
                </c:pt>
                <c:pt idx="2844">
                  <c:v>5.3678943432709598</c:v>
                </c:pt>
                <c:pt idx="2845">
                  <c:v>6.1872481355356603</c:v>
                </c:pt>
                <c:pt idx="2846">
                  <c:v>7.3329870572932601</c:v>
                </c:pt>
                <c:pt idx="2847">
                  <c:v>8.0788689526427202</c:v>
                </c:pt>
                <c:pt idx="2848">
                  <c:v>8.53977342372146</c:v>
                </c:pt>
                <c:pt idx="2849">
                  <c:v>8.8553764391905307</c:v>
                </c:pt>
                <c:pt idx="2850">
                  <c:v>8.6473881115981008</c:v>
                </c:pt>
                <c:pt idx="2851">
                  <c:v>8.6212713875222704</c:v>
                </c:pt>
                <c:pt idx="2852">
                  <c:v>8.7999197257295005</c:v>
                </c:pt>
                <c:pt idx="2853">
                  <c:v>9.0379354247823507</c:v>
                </c:pt>
                <c:pt idx="2854">
                  <c:v>9.3117077516289193</c:v>
                </c:pt>
                <c:pt idx="2855">
                  <c:v>9.6061545228989793</c:v>
                </c:pt>
                <c:pt idx="2856">
                  <c:v>9.8368428643208592</c:v>
                </c:pt>
                <c:pt idx="2857">
                  <c:v>9.8217735946750295</c:v>
                </c:pt>
                <c:pt idx="2858">
                  <c:v>9.5231132660779902</c:v>
                </c:pt>
                <c:pt idx="2859">
                  <c:v>9.37164440229569</c:v>
                </c:pt>
                <c:pt idx="2860">
                  <c:v>9.2424824967008092</c:v>
                </c:pt>
                <c:pt idx="2861">
                  <c:v>9.2481953145054501</c:v>
                </c:pt>
                <c:pt idx="2862">
                  <c:v>9.8109587501764004</c:v>
                </c:pt>
                <c:pt idx="2863">
                  <c:v>11.9319177252738</c:v>
                </c:pt>
                <c:pt idx="2864">
                  <c:v>13.728440057662199</c:v>
                </c:pt>
                <c:pt idx="2865">
                  <c:v>15.3651459675257</c:v>
                </c:pt>
                <c:pt idx="2866">
                  <c:v>16.599932450866</c:v>
                </c:pt>
                <c:pt idx="2867">
                  <c:v>17.872874033674201</c:v>
                </c:pt>
                <c:pt idx="2868">
                  <c:v>18.208629899852401</c:v>
                </c:pt>
                <c:pt idx="2869">
                  <c:v>19.285881331307799</c:v>
                </c:pt>
                <c:pt idx="2870">
                  <c:v>19.672519527046699</c:v>
                </c:pt>
                <c:pt idx="2871">
                  <c:v>19.478645763348201</c:v>
                </c:pt>
                <c:pt idx="2872">
                  <c:v>19.0550113259699</c:v>
                </c:pt>
                <c:pt idx="2873">
                  <c:v>18.0375453571721</c:v>
                </c:pt>
                <c:pt idx="2874">
                  <c:v>16.242565391486199</c:v>
                </c:pt>
                <c:pt idx="2875">
                  <c:v>15.4203506054484</c:v>
                </c:pt>
                <c:pt idx="2876">
                  <c:v>14.7648337665883</c:v>
                </c:pt>
                <c:pt idx="2877">
                  <c:v>14.0776404048849</c:v>
                </c:pt>
                <c:pt idx="2878">
                  <c:v>13.404395283301501</c:v>
                </c:pt>
                <c:pt idx="2879">
                  <c:v>13.918276554245001</c:v>
                </c:pt>
                <c:pt idx="2880">
                  <c:v>13.1624762911411</c:v>
                </c:pt>
                <c:pt idx="2881">
                  <c:v>12.7918694712611</c:v>
                </c:pt>
                <c:pt idx="2882">
                  <c:v>12.6954482656729</c:v>
                </c:pt>
                <c:pt idx="2883">
                  <c:v>12.5901974299803</c:v>
                </c:pt>
                <c:pt idx="2884">
                  <c:v>12.0629405600922</c:v>
                </c:pt>
                <c:pt idx="2885">
                  <c:v>11.3632677232321</c:v>
                </c:pt>
                <c:pt idx="2886">
                  <c:v>10.5428889620243</c:v>
                </c:pt>
                <c:pt idx="2887">
                  <c:v>9.64809690009481</c:v>
                </c:pt>
                <c:pt idx="2888">
                  <c:v>9.8306455737111893</c:v>
                </c:pt>
                <c:pt idx="2889">
                  <c:v>10.0022873206204</c:v>
                </c:pt>
                <c:pt idx="2890">
                  <c:v>11.062415444752199</c:v>
                </c:pt>
                <c:pt idx="2891">
                  <c:v>12.484906566568601</c:v>
                </c:pt>
                <c:pt idx="2892">
                  <c:v>11.926357742498499</c:v>
                </c:pt>
                <c:pt idx="2893">
                  <c:v>11.190340053324199</c:v>
                </c:pt>
                <c:pt idx="2894">
                  <c:v>11.828231048989901</c:v>
                </c:pt>
                <c:pt idx="2895">
                  <c:v>12.224017982927499</c:v>
                </c:pt>
                <c:pt idx="2896">
                  <c:v>12.5668750340601</c:v>
                </c:pt>
                <c:pt idx="2897">
                  <c:v>13.121989685246399</c:v>
                </c:pt>
                <c:pt idx="2898">
                  <c:v>12.4478386180842</c:v>
                </c:pt>
                <c:pt idx="2899">
                  <c:v>11.477509853413901</c:v>
                </c:pt>
                <c:pt idx="2900">
                  <c:v>9.9408917900308307</c:v>
                </c:pt>
                <c:pt idx="2901">
                  <c:v>8.8145478503629597</c:v>
                </c:pt>
                <c:pt idx="2902">
                  <c:v>8.1691003893151901</c:v>
                </c:pt>
                <c:pt idx="2903">
                  <c:v>7.2794846090235499</c:v>
                </c:pt>
                <c:pt idx="2904">
                  <c:v>6.5493646199229403</c:v>
                </c:pt>
                <c:pt idx="2905">
                  <c:v>5.9936285986885398</c:v>
                </c:pt>
                <c:pt idx="2906">
                  <c:v>5.9343322346701797</c:v>
                </c:pt>
                <c:pt idx="2907">
                  <c:v>5.9444262408643702</c:v>
                </c:pt>
                <c:pt idx="2908">
                  <c:v>5.8437824917345198</c:v>
                </c:pt>
                <c:pt idx="2909">
                  <c:v>6.6199747473618196</c:v>
                </c:pt>
                <c:pt idx="2910">
                  <c:v>8.4455566728475802</c:v>
                </c:pt>
                <c:pt idx="2911">
                  <c:v>10.2845178533008</c:v>
                </c:pt>
                <c:pt idx="2912">
                  <c:v>11.738812017102701</c:v>
                </c:pt>
                <c:pt idx="2913">
                  <c:v>13.470440792262</c:v>
                </c:pt>
                <c:pt idx="2914">
                  <c:v>13.4701861768133</c:v>
                </c:pt>
                <c:pt idx="2915">
                  <c:v>12.3934149528028</c:v>
                </c:pt>
                <c:pt idx="2916">
                  <c:v>11.064814308336199</c:v>
                </c:pt>
                <c:pt idx="2917">
                  <c:v>10.01552673714</c:v>
                </c:pt>
                <c:pt idx="2918">
                  <c:v>11.361465610125901</c:v>
                </c:pt>
                <c:pt idx="2919">
                  <c:v>12.1717966234819</c:v>
                </c:pt>
                <c:pt idx="2920">
                  <c:v>12.4523528953597</c:v>
                </c:pt>
                <c:pt idx="2921">
                  <c:v>12.9245480455433</c:v>
                </c:pt>
                <c:pt idx="2922">
                  <c:v>11.7849385646825</c:v>
                </c:pt>
                <c:pt idx="2923">
                  <c:v>10.21900949766</c:v>
                </c:pt>
                <c:pt idx="2924">
                  <c:v>8.1535020385586794</c:v>
                </c:pt>
                <c:pt idx="2925">
                  <c:v>6.4126423003206803</c:v>
                </c:pt>
                <c:pt idx="2926">
                  <c:v>5.0356820188464599</c:v>
                </c:pt>
                <c:pt idx="2927">
                  <c:v>3.8649845167496499</c:v>
                </c:pt>
                <c:pt idx="2928">
                  <c:v>3.1090344700969901</c:v>
                </c:pt>
                <c:pt idx="2929">
                  <c:v>2.5053998751153999</c:v>
                </c:pt>
                <c:pt idx="2930">
                  <c:v>2.1081633793841901</c:v>
                </c:pt>
                <c:pt idx="2931">
                  <c:v>1.6700355210331099</c:v>
                </c:pt>
                <c:pt idx="2932">
                  <c:v>1.17938326660015</c:v>
                </c:pt>
                <c:pt idx="2933">
                  <c:v>1.34833282765825</c:v>
                </c:pt>
                <c:pt idx="2934">
                  <c:v>2.7051472616681198</c:v>
                </c:pt>
                <c:pt idx="2935">
                  <c:v>4.9760937974169499</c:v>
                </c:pt>
                <c:pt idx="2936">
                  <c:v>6.9074351952380502</c:v>
                </c:pt>
                <c:pt idx="2937">
                  <c:v>7.8797638044271796</c:v>
                </c:pt>
                <c:pt idx="2938">
                  <c:v>9.27039154678193</c:v>
                </c:pt>
                <c:pt idx="2939">
                  <c:v>9.3449915957650092</c:v>
                </c:pt>
                <c:pt idx="2940">
                  <c:v>9.9996321354101507</c:v>
                </c:pt>
                <c:pt idx="2941">
                  <c:v>10.568121460977499</c:v>
                </c:pt>
                <c:pt idx="2942">
                  <c:v>10.5459642473941</c:v>
                </c:pt>
                <c:pt idx="2943">
                  <c:v>10.7844715518148</c:v>
                </c:pt>
                <c:pt idx="2944">
                  <c:v>10.723601740521</c:v>
                </c:pt>
                <c:pt idx="2945">
                  <c:v>10.3827441824826</c:v>
                </c:pt>
                <c:pt idx="2946">
                  <c:v>10.0040882390871</c:v>
                </c:pt>
                <c:pt idx="2947">
                  <c:v>9.5194892168010004</c:v>
                </c:pt>
                <c:pt idx="2948">
                  <c:v>8.5403345055627504</c:v>
                </c:pt>
                <c:pt idx="2949">
                  <c:v>7.8341395365347797</c:v>
                </c:pt>
                <c:pt idx="2950">
                  <c:v>7.4815260817914204</c:v>
                </c:pt>
                <c:pt idx="2951">
                  <c:v>6.9161348359313504</c:v>
                </c:pt>
                <c:pt idx="2952">
                  <c:v>4.8030843224886999</c:v>
                </c:pt>
                <c:pt idx="2953">
                  <c:v>4.0367996370040196</c:v>
                </c:pt>
                <c:pt idx="2954">
                  <c:v>3.95031936578382</c:v>
                </c:pt>
                <c:pt idx="2955">
                  <c:v>3.9665888772763802</c:v>
                </c:pt>
                <c:pt idx="2956">
                  <c:v>4.0687754937046998</c:v>
                </c:pt>
                <c:pt idx="2957">
                  <c:v>3.9047311539997098</c:v>
                </c:pt>
                <c:pt idx="2958">
                  <c:v>4.2539403050840097</c:v>
                </c:pt>
                <c:pt idx="2959">
                  <c:v>4.6278537824682999</c:v>
                </c:pt>
                <c:pt idx="2960">
                  <c:v>4.9721967044771596</c:v>
                </c:pt>
                <c:pt idx="2961">
                  <c:v>5.3330161280965802</c:v>
                </c:pt>
                <c:pt idx="2962">
                  <c:v>6.0801945119432101</c:v>
                </c:pt>
                <c:pt idx="2963">
                  <c:v>6.3341109528534298</c:v>
                </c:pt>
                <c:pt idx="2964">
                  <c:v>6.3872899836636403</c:v>
                </c:pt>
                <c:pt idx="2965">
                  <c:v>5.6706309311478504</c:v>
                </c:pt>
                <c:pt idx="2966">
                  <c:v>5.3934932699243596</c:v>
                </c:pt>
                <c:pt idx="2967">
                  <c:v>4.98455217378147</c:v>
                </c:pt>
                <c:pt idx="2968">
                  <c:v>4.2436984079376403</c:v>
                </c:pt>
                <c:pt idx="2969">
                  <c:v>3.81075380062072</c:v>
                </c:pt>
                <c:pt idx="2970">
                  <c:v>3.7236841887673902</c:v>
                </c:pt>
                <c:pt idx="2971">
                  <c:v>3.7723416724876402</c:v>
                </c:pt>
                <c:pt idx="2972">
                  <c:v>3.5953017083387899</c:v>
                </c:pt>
                <c:pt idx="2973">
                  <c:v>3.4535831257771998</c:v>
                </c:pt>
                <c:pt idx="2974">
                  <c:v>3.2592652665362598</c:v>
                </c:pt>
                <c:pt idx="2975">
                  <c:v>3.0555384770464298</c:v>
                </c:pt>
                <c:pt idx="2976">
                  <c:v>2.8808680124003998</c:v>
                </c:pt>
                <c:pt idx="2977">
                  <c:v>2.6879766325379402</c:v>
                </c:pt>
                <c:pt idx="2978">
                  <c:v>2.6297328109631999</c:v>
                </c:pt>
                <c:pt idx="2979">
                  <c:v>2.1335464042202599</c:v>
                </c:pt>
                <c:pt idx="2980">
                  <c:v>2.33566696741434</c:v>
                </c:pt>
                <c:pt idx="2981">
                  <c:v>2.4117072978656098</c:v>
                </c:pt>
                <c:pt idx="2982">
                  <c:v>2.4722110212108999</c:v>
                </c:pt>
                <c:pt idx="2983">
                  <c:v>3.3136876950442198</c:v>
                </c:pt>
                <c:pt idx="2984">
                  <c:v>4.4970410206715998</c:v>
                </c:pt>
                <c:pt idx="2985">
                  <c:v>5.3420597788859601</c:v>
                </c:pt>
                <c:pt idx="2986">
                  <c:v>6.4470711658786302</c:v>
                </c:pt>
                <c:pt idx="2987">
                  <c:v>6.9496468059410299</c:v>
                </c:pt>
                <c:pt idx="2988">
                  <c:v>7.2798958464687296</c:v>
                </c:pt>
                <c:pt idx="2989">
                  <c:v>6.8986011414063002</c:v>
                </c:pt>
                <c:pt idx="2990">
                  <c:v>7.2873409942976002</c:v>
                </c:pt>
                <c:pt idx="2991">
                  <c:v>7.7426588331622304</c:v>
                </c:pt>
                <c:pt idx="2992">
                  <c:v>6.6995295911964599</c:v>
                </c:pt>
                <c:pt idx="2993">
                  <c:v>5.8606418943751901</c:v>
                </c:pt>
                <c:pt idx="2994">
                  <c:v>5.3181553287379701</c:v>
                </c:pt>
                <c:pt idx="2995">
                  <c:v>4.0793007627899698</c:v>
                </c:pt>
                <c:pt idx="2996">
                  <c:v>4.3740898382523303</c:v>
                </c:pt>
                <c:pt idx="2997">
                  <c:v>4.2419708828264602</c:v>
                </c:pt>
                <c:pt idx="2998">
                  <c:v>3.8003416421515102</c:v>
                </c:pt>
                <c:pt idx="2999">
                  <c:v>3.16488500980955</c:v>
                </c:pt>
                <c:pt idx="3000">
                  <c:v>2.75280955152488</c:v>
                </c:pt>
                <c:pt idx="3001">
                  <c:v>2.6125948778990802</c:v>
                </c:pt>
                <c:pt idx="3002">
                  <c:v>2.2876332564008401</c:v>
                </c:pt>
                <c:pt idx="3003">
                  <c:v>1.8488541448409701</c:v>
                </c:pt>
                <c:pt idx="3004">
                  <c:v>1.7341880804046199</c:v>
                </c:pt>
                <c:pt idx="3005">
                  <c:v>1.79660554621492</c:v>
                </c:pt>
                <c:pt idx="3006">
                  <c:v>3.14489932779385</c:v>
                </c:pt>
                <c:pt idx="3007">
                  <c:v>5.4592231618496898</c:v>
                </c:pt>
                <c:pt idx="3008">
                  <c:v>6.8300523970134197</c:v>
                </c:pt>
                <c:pt idx="3009">
                  <c:v>7.9424597041322702</c:v>
                </c:pt>
                <c:pt idx="3010">
                  <c:v>9.0325465963656004</c:v>
                </c:pt>
                <c:pt idx="3011">
                  <c:v>9.7465991534263292</c:v>
                </c:pt>
                <c:pt idx="3012">
                  <c:v>10.5574815610954</c:v>
                </c:pt>
                <c:pt idx="3013">
                  <c:v>10.6252909216156</c:v>
                </c:pt>
                <c:pt idx="3014">
                  <c:v>10.739354611033599</c:v>
                </c:pt>
                <c:pt idx="3015">
                  <c:v>10.8920359471451</c:v>
                </c:pt>
                <c:pt idx="3016">
                  <c:v>10.733335676725201</c:v>
                </c:pt>
                <c:pt idx="3017">
                  <c:v>10.524922544612201</c:v>
                </c:pt>
                <c:pt idx="3018">
                  <c:v>10.101115014188901</c:v>
                </c:pt>
                <c:pt idx="3019">
                  <c:v>9.5920766824990196</c:v>
                </c:pt>
                <c:pt idx="3020">
                  <c:v>8.5350954726660504</c:v>
                </c:pt>
                <c:pt idx="3021">
                  <c:v>7.8387990664536096</c:v>
                </c:pt>
                <c:pt idx="3022">
                  <c:v>7.9559135546360098</c:v>
                </c:pt>
                <c:pt idx="3023">
                  <c:v>8.0100155200685901</c:v>
                </c:pt>
                <c:pt idx="3024">
                  <c:v>7.9705678008290404</c:v>
                </c:pt>
                <c:pt idx="3025">
                  <c:v>7.3816833892965699</c:v>
                </c:pt>
                <c:pt idx="3026">
                  <c:v>6.4684711754942601</c:v>
                </c:pt>
                <c:pt idx="3027">
                  <c:v>5.8519725335150099</c:v>
                </c:pt>
                <c:pt idx="3028">
                  <c:v>5.5118442238403302</c:v>
                </c:pt>
                <c:pt idx="3029">
                  <c:v>5.6139279588193398</c:v>
                </c:pt>
                <c:pt idx="3030">
                  <c:v>5.7731699706866104</c:v>
                </c:pt>
                <c:pt idx="3031">
                  <c:v>5.90455598251111</c:v>
                </c:pt>
                <c:pt idx="3032">
                  <c:v>6.0976740530425397</c:v>
                </c:pt>
                <c:pt idx="3033">
                  <c:v>6.3748194283581396</c:v>
                </c:pt>
                <c:pt idx="3034">
                  <c:v>6.6793780907726301</c:v>
                </c:pt>
                <c:pt idx="3035">
                  <c:v>7.0332349126869103</c:v>
                </c:pt>
                <c:pt idx="3036">
                  <c:v>7.5184306751310297</c:v>
                </c:pt>
                <c:pt idx="3037">
                  <c:v>8.0907380695594995</c:v>
                </c:pt>
                <c:pt idx="3038">
                  <c:v>8.6670344006382294</c:v>
                </c:pt>
                <c:pt idx="3039">
                  <c:v>9.1085884096709506</c:v>
                </c:pt>
                <c:pt idx="3040">
                  <c:v>9.6903926973610908</c:v>
                </c:pt>
                <c:pt idx="3041">
                  <c:v>10.165198078960399</c:v>
                </c:pt>
                <c:pt idx="3042">
                  <c:v>10.240386909128899</c:v>
                </c:pt>
                <c:pt idx="3043">
                  <c:v>9.6553285420210102</c:v>
                </c:pt>
                <c:pt idx="3044">
                  <c:v>8.9771876800085106</c:v>
                </c:pt>
                <c:pt idx="3045">
                  <c:v>8.7918884373916395</c:v>
                </c:pt>
                <c:pt idx="3046">
                  <c:v>8.8370884695598502</c:v>
                </c:pt>
                <c:pt idx="3047">
                  <c:v>8.5305915822768998</c:v>
                </c:pt>
                <c:pt idx="3048">
                  <c:v>8.1420593852488192</c:v>
                </c:pt>
                <c:pt idx="3049">
                  <c:v>7.8150330776146202</c:v>
                </c:pt>
                <c:pt idx="3050">
                  <c:v>7.4331561418105796</c:v>
                </c:pt>
                <c:pt idx="3051">
                  <c:v>6.96206335887506</c:v>
                </c:pt>
                <c:pt idx="3052">
                  <c:v>7.0196141007881696</c:v>
                </c:pt>
                <c:pt idx="3053">
                  <c:v>7.6261708657367704</c:v>
                </c:pt>
                <c:pt idx="3054">
                  <c:v>9.1871043681244497</c:v>
                </c:pt>
                <c:pt idx="3055">
                  <c:v>11.6529065815766</c:v>
                </c:pt>
                <c:pt idx="3056">
                  <c:v>14.3216215342214</c:v>
                </c:pt>
                <c:pt idx="3057">
                  <c:v>15.343777860631301</c:v>
                </c:pt>
                <c:pt idx="3058">
                  <c:v>17.532365488569798</c:v>
                </c:pt>
                <c:pt idx="3059">
                  <c:v>19.9979224164606</c:v>
                </c:pt>
                <c:pt idx="3060">
                  <c:v>22.1816968800353</c:v>
                </c:pt>
                <c:pt idx="3061">
                  <c:v>21.783206969752801</c:v>
                </c:pt>
                <c:pt idx="3062">
                  <c:v>23.0730106406833</c:v>
                </c:pt>
                <c:pt idx="3063">
                  <c:v>23.5348423034165</c:v>
                </c:pt>
                <c:pt idx="3064">
                  <c:v>21.0880200069947</c:v>
                </c:pt>
                <c:pt idx="3065">
                  <c:v>17.030050230035101</c:v>
                </c:pt>
                <c:pt idx="3066">
                  <c:v>17.143016384464701</c:v>
                </c:pt>
                <c:pt idx="3067">
                  <c:v>17.002274248281498</c:v>
                </c:pt>
                <c:pt idx="3068">
                  <c:v>15.540332608607599</c:v>
                </c:pt>
                <c:pt idx="3069">
                  <c:v>14.6846981601871</c:v>
                </c:pt>
                <c:pt idx="3070">
                  <c:v>14.2037789590357</c:v>
                </c:pt>
                <c:pt idx="3071">
                  <c:v>13.2586589683846</c:v>
                </c:pt>
                <c:pt idx="3072">
                  <c:v>12.9574839792836</c:v>
                </c:pt>
                <c:pt idx="3073">
                  <c:v>12.9033300754005</c:v>
                </c:pt>
                <c:pt idx="3074">
                  <c:v>11.8050980709518</c:v>
                </c:pt>
                <c:pt idx="3075">
                  <c:v>11.3753851450365</c:v>
                </c:pt>
                <c:pt idx="3076">
                  <c:v>11.2417560244113</c:v>
                </c:pt>
                <c:pt idx="3077">
                  <c:v>11.2135348262936</c:v>
                </c:pt>
                <c:pt idx="3078">
                  <c:v>10.9063993871844</c:v>
                </c:pt>
                <c:pt idx="3079">
                  <c:v>10.3525201097513</c:v>
                </c:pt>
                <c:pt idx="3080">
                  <c:v>10.150052135395599</c:v>
                </c:pt>
                <c:pt idx="3081">
                  <c:v>10.193296964711701</c:v>
                </c:pt>
                <c:pt idx="3082">
                  <c:v>9.8744367280775407</c:v>
                </c:pt>
                <c:pt idx="3083">
                  <c:v>9.5188705073239799</c:v>
                </c:pt>
                <c:pt idx="3084">
                  <c:v>9.7897202812762707</c:v>
                </c:pt>
                <c:pt idx="3085">
                  <c:v>8.8993905415729895</c:v>
                </c:pt>
                <c:pt idx="3086">
                  <c:v>8.7932768060497004</c:v>
                </c:pt>
                <c:pt idx="3087">
                  <c:v>8.8360536915849792</c:v>
                </c:pt>
                <c:pt idx="3088">
                  <c:v>8.30985602160127</c:v>
                </c:pt>
                <c:pt idx="3089">
                  <c:v>8.3937898321580899</c:v>
                </c:pt>
                <c:pt idx="3090">
                  <c:v>7.9966856741991998</c:v>
                </c:pt>
                <c:pt idx="3091">
                  <c:v>7.2851995305769099</c:v>
                </c:pt>
                <c:pt idx="3092">
                  <c:v>6.6652202235911799</c:v>
                </c:pt>
                <c:pt idx="3093">
                  <c:v>6.2630516639988896</c:v>
                </c:pt>
                <c:pt idx="3094">
                  <c:v>5.7685319904288397</c:v>
                </c:pt>
                <c:pt idx="3095">
                  <c:v>5.3664301155477103</c:v>
                </c:pt>
                <c:pt idx="3096">
                  <c:v>5.1335141823067296</c:v>
                </c:pt>
                <c:pt idx="3097">
                  <c:v>4.8961893011459798</c:v>
                </c:pt>
                <c:pt idx="3098">
                  <c:v>4.7231051266115101</c:v>
                </c:pt>
                <c:pt idx="3099">
                  <c:v>4.6993090706041096</c:v>
                </c:pt>
                <c:pt idx="3100">
                  <c:v>4.7926822209533304</c:v>
                </c:pt>
                <c:pt idx="3101">
                  <c:v>4.7895095140324297</c:v>
                </c:pt>
                <c:pt idx="3102">
                  <c:v>4.8025905422095603</c:v>
                </c:pt>
                <c:pt idx="3103">
                  <c:v>4.6973689079440097</c:v>
                </c:pt>
                <c:pt idx="3104">
                  <c:v>4.5073802400587999</c:v>
                </c:pt>
                <c:pt idx="3105">
                  <c:v>4.7948634801656098</c:v>
                </c:pt>
                <c:pt idx="3106">
                  <c:v>5.5709948612599796</c:v>
                </c:pt>
                <c:pt idx="3107">
                  <c:v>5.9889593702945696</c:v>
                </c:pt>
                <c:pt idx="3108">
                  <c:v>6.6377003076753898</c:v>
                </c:pt>
                <c:pt idx="3109">
                  <c:v>7.2915731473695704</c:v>
                </c:pt>
                <c:pt idx="3110">
                  <c:v>7.7003014385466599</c:v>
                </c:pt>
                <c:pt idx="3111">
                  <c:v>8.26106986819768</c:v>
                </c:pt>
                <c:pt idx="3112">
                  <c:v>8.3501598776325103</c:v>
                </c:pt>
                <c:pt idx="3113">
                  <c:v>8.3727951267660998</c:v>
                </c:pt>
                <c:pt idx="3114">
                  <c:v>8.5591741570400401</c:v>
                </c:pt>
                <c:pt idx="3115">
                  <c:v>8.7552660666965991</c:v>
                </c:pt>
                <c:pt idx="3116">
                  <c:v>8.0738669024887493</c:v>
                </c:pt>
                <c:pt idx="3117">
                  <c:v>7.1767436689663704</c:v>
                </c:pt>
                <c:pt idx="3118">
                  <c:v>6.0840086427368201</c:v>
                </c:pt>
                <c:pt idx="3119">
                  <c:v>5.1432991761374804</c:v>
                </c:pt>
                <c:pt idx="3120">
                  <c:v>4.3313933595801197</c:v>
                </c:pt>
                <c:pt idx="3121">
                  <c:v>4.0595704908016703</c:v>
                </c:pt>
                <c:pt idx="3122">
                  <c:v>3.9748113859815799</c:v>
                </c:pt>
                <c:pt idx="3123">
                  <c:v>3.9990930081684901</c:v>
                </c:pt>
                <c:pt idx="3124">
                  <c:v>3.5460722742263</c:v>
                </c:pt>
                <c:pt idx="3125">
                  <c:v>3.88170065470542</c:v>
                </c:pt>
                <c:pt idx="3126">
                  <c:v>4.9211328656964302</c:v>
                </c:pt>
                <c:pt idx="3127">
                  <c:v>7.7806097187149099</c:v>
                </c:pt>
                <c:pt idx="3128">
                  <c:v>10.000621062452201</c:v>
                </c:pt>
                <c:pt idx="3129">
                  <c:v>10.8982804463012</c:v>
                </c:pt>
                <c:pt idx="3130">
                  <c:v>11.4499243688996</c:v>
                </c:pt>
                <c:pt idx="3131">
                  <c:v>12.7884328519792</c:v>
                </c:pt>
                <c:pt idx="3132">
                  <c:v>13.9419576431136</c:v>
                </c:pt>
                <c:pt idx="3133">
                  <c:v>14.395598999006801</c:v>
                </c:pt>
                <c:pt idx="3134">
                  <c:v>14.677409870431401</c:v>
                </c:pt>
                <c:pt idx="3135">
                  <c:v>14.7643355852057</c:v>
                </c:pt>
                <c:pt idx="3136">
                  <c:v>14.450483781682999</c:v>
                </c:pt>
                <c:pt idx="3137">
                  <c:v>13.934992836560699</c:v>
                </c:pt>
                <c:pt idx="3138">
                  <c:v>13.195909596328301</c:v>
                </c:pt>
                <c:pt idx="3139">
                  <c:v>12.7047505709705</c:v>
                </c:pt>
                <c:pt idx="3140">
                  <c:v>11.7382069347572</c:v>
                </c:pt>
                <c:pt idx="3141">
                  <c:v>10.6630755772795</c:v>
                </c:pt>
                <c:pt idx="3142">
                  <c:v>9.8269497312455094</c:v>
                </c:pt>
                <c:pt idx="3143">
                  <c:v>9.3718957719682496</c:v>
                </c:pt>
                <c:pt idx="3144">
                  <c:v>9.0411260935708402</c:v>
                </c:pt>
                <c:pt idx="3145">
                  <c:v>8.7113759644237092</c:v>
                </c:pt>
                <c:pt idx="3146">
                  <c:v>8.5590862857969103</c:v>
                </c:pt>
                <c:pt idx="3147">
                  <c:v>8.3569034948007506</c:v>
                </c:pt>
                <c:pt idx="3148">
                  <c:v>7.6496477406900203</c:v>
                </c:pt>
                <c:pt idx="3149">
                  <c:v>6.7715418327176904</c:v>
                </c:pt>
                <c:pt idx="3150">
                  <c:v>8.3408213393985093</c:v>
                </c:pt>
                <c:pt idx="3151">
                  <c:v>11.246050045915201</c:v>
                </c:pt>
                <c:pt idx="3152">
                  <c:v>13.6135681276191</c:v>
                </c:pt>
                <c:pt idx="3153">
                  <c:v>15.210909607537999</c:v>
                </c:pt>
                <c:pt idx="3154">
                  <c:v>16.727770401074</c:v>
                </c:pt>
                <c:pt idx="3155">
                  <c:v>17.808673840427002</c:v>
                </c:pt>
                <c:pt idx="3156">
                  <c:v>18.707896457612801</c:v>
                </c:pt>
                <c:pt idx="3157">
                  <c:v>19.088309856036201</c:v>
                </c:pt>
                <c:pt idx="3158">
                  <c:v>19.373012056358899</c:v>
                </c:pt>
                <c:pt idx="3159">
                  <c:v>19.5903658129576</c:v>
                </c:pt>
                <c:pt idx="3160">
                  <c:v>20.108558243766499</c:v>
                </c:pt>
                <c:pt idx="3161">
                  <c:v>19.996551109453399</c:v>
                </c:pt>
                <c:pt idx="3162">
                  <c:v>19.469461781640501</c:v>
                </c:pt>
                <c:pt idx="3163">
                  <c:v>18.844357409285202</c:v>
                </c:pt>
                <c:pt idx="3164">
                  <c:v>17.394330865911702</c:v>
                </c:pt>
                <c:pt idx="3165">
                  <c:v>15.7613209014169</c:v>
                </c:pt>
                <c:pt idx="3166">
                  <c:v>14.433141724891099</c:v>
                </c:pt>
                <c:pt idx="3167">
                  <c:v>14.360183936747999</c:v>
                </c:pt>
                <c:pt idx="3168">
                  <c:v>14.119323012906699</c:v>
                </c:pt>
                <c:pt idx="3169">
                  <c:v>14.249897212337601</c:v>
                </c:pt>
                <c:pt idx="3170">
                  <c:v>14.133627652569</c:v>
                </c:pt>
                <c:pt idx="3171">
                  <c:v>13.7305158640547</c:v>
                </c:pt>
                <c:pt idx="3172">
                  <c:v>13.2891335661628</c:v>
                </c:pt>
                <c:pt idx="3173">
                  <c:v>13.280798806809701</c:v>
                </c:pt>
                <c:pt idx="3174">
                  <c:v>14.1170137684016</c:v>
                </c:pt>
                <c:pt idx="3175">
                  <c:v>14.9588194797699</c:v>
                </c:pt>
                <c:pt idx="3176">
                  <c:v>16.683497170528199</c:v>
                </c:pt>
                <c:pt idx="3177">
                  <c:v>19.115528320497301</c:v>
                </c:pt>
                <c:pt idx="3178">
                  <c:v>21.174688442732801</c:v>
                </c:pt>
                <c:pt idx="3179">
                  <c:v>22.580054664599899</c:v>
                </c:pt>
                <c:pt idx="3180">
                  <c:v>22.9676445901029</c:v>
                </c:pt>
                <c:pt idx="3181">
                  <c:v>19.622727007771399</c:v>
                </c:pt>
                <c:pt idx="3182">
                  <c:v>19.919073616616199</c:v>
                </c:pt>
                <c:pt idx="3183">
                  <c:v>17.220154686106099</c:v>
                </c:pt>
                <c:pt idx="3184">
                  <c:v>19.877532248930301</c:v>
                </c:pt>
                <c:pt idx="3185">
                  <c:v>21.0206384132183</c:v>
                </c:pt>
                <c:pt idx="3186">
                  <c:v>18.669400658741399</c:v>
                </c:pt>
                <c:pt idx="3187">
                  <c:v>17.9391042834018</c:v>
                </c:pt>
                <c:pt idx="3188">
                  <c:v>17.191445318123002</c:v>
                </c:pt>
                <c:pt idx="3189">
                  <c:v>16.6822844598938</c:v>
                </c:pt>
                <c:pt idx="3190">
                  <c:v>15.975701325006799</c:v>
                </c:pt>
                <c:pt idx="3191">
                  <c:v>15.9726247349919</c:v>
                </c:pt>
                <c:pt idx="3192">
                  <c:v>16.025533809838201</c:v>
                </c:pt>
                <c:pt idx="3193">
                  <c:v>15.443921223044899</c:v>
                </c:pt>
                <c:pt idx="3194">
                  <c:v>14.4602763288812</c:v>
                </c:pt>
                <c:pt idx="3195">
                  <c:v>13.8533660593995</c:v>
                </c:pt>
                <c:pt idx="3196">
                  <c:v>13.4856723657951</c:v>
                </c:pt>
                <c:pt idx="3197">
                  <c:v>13.8349972396566</c:v>
                </c:pt>
                <c:pt idx="3198">
                  <c:v>15.310322533335899</c:v>
                </c:pt>
                <c:pt idx="3199">
                  <c:v>17.113469956113001</c:v>
                </c:pt>
                <c:pt idx="3200">
                  <c:v>19.370784977348301</c:v>
                </c:pt>
                <c:pt idx="3201">
                  <c:v>21.356335484394702</c:v>
                </c:pt>
                <c:pt idx="3202">
                  <c:v>23.0447935295566</c:v>
                </c:pt>
                <c:pt idx="3203">
                  <c:v>23.718334113293199</c:v>
                </c:pt>
                <c:pt idx="3204">
                  <c:v>24.349352837190001</c:v>
                </c:pt>
                <c:pt idx="3205">
                  <c:v>24.3122290800593</c:v>
                </c:pt>
                <c:pt idx="3206">
                  <c:v>24.9443014232975</c:v>
                </c:pt>
                <c:pt idx="3207">
                  <c:v>25.132055407762699</c:v>
                </c:pt>
                <c:pt idx="3208">
                  <c:v>25.022100875404298</c:v>
                </c:pt>
                <c:pt idx="3209">
                  <c:v>24.2242506147015</c:v>
                </c:pt>
                <c:pt idx="3210">
                  <c:v>23.5774288827043</c:v>
                </c:pt>
                <c:pt idx="3211">
                  <c:v>22.513440526436298</c:v>
                </c:pt>
                <c:pt idx="3212">
                  <c:v>21.039191299536</c:v>
                </c:pt>
                <c:pt idx="3213">
                  <c:v>20.383908906159999</c:v>
                </c:pt>
                <c:pt idx="3214">
                  <c:v>19.803876891920702</c:v>
                </c:pt>
                <c:pt idx="3215">
                  <c:v>18.704388214067301</c:v>
                </c:pt>
                <c:pt idx="3216">
                  <c:v>17.576203527206602</c:v>
                </c:pt>
                <c:pt idx="3217">
                  <c:v>16.6105005862163</c:v>
                </c:pt>
                <c:pt idx="3218">
                  <c:v>15.811693830591899</c:v>
                </c:pt>
                <c:pt idx="3219">
                  <c:v>14.9550610761766</c:v>
                </c:pt>
                <c:pt idx="3220">
                  <c:v>14.732583655382101</c:v>
                </c:pt>
                <c:pt idx="3221">
                  <c:v>14.5141582180252</c:v>
                </c:pt>
                <c:pt idx="3222">
                  <c:v>15.471255897708399</c:v>
                </c:pt>
                <c:pt idx="3223">
                  <c:v>15.8706395874627</c:v>
                </c:pt>
                <c:pt idx="3224">
                  <c:v>16.432534488424999</c:v>
                </c:pt>
                <c:pt idx="3225">
                  <c:v>18.417967904702301</c:v>
                </c:pt>
                <c:pt idx="3226">
                  <c:v>20.357718280347601</c:v>
                </c:pt>
                <c:pt idx="3227">
                  <c:v>21.1632901349405</c:v>
                </c:pt>
                <c:pt idx="3228">
                  <c:v>21.2048598877386</c:v>
                </c:pt>
                <c:pt idx="3229">
                  <c:v>21.629481344781802</c:v>
                </c:pt>
                <c:pt idx="3230">
                  <c:v>21.9061398211607</c:v>
                </c:pt>
                <c:pt idx="3231">
                  <c:v>21.552860177268801</c:v>
                </c:pt>
                <c:pt idx="3232">
                  <c:v>21.446349286652101</c:v>
                </c:pt>
                <c:pt idx="3233">
                  <c:v>21.012109641822398</c:v>
                </c:pt>
                <c:pt idx="3234">
                  <c:v>20.9073801785222</c:v>
                </c:pt>
                <c:pt idx="3235">
                  <c:v>19.889000722844401</c:v>
                </c:pt>
                <c:pt idx="3236">
                  <c:v>18.006956294505699</c:v>
                </c:pt>
                <c:pt idx="3237">
                  <c:v>17.346204097235798</c:v>
                </c:pt>
                <c:pt idx="3238">
                  <c:v>17.278733688045399</c:v>
                </c:pt>
                <c:pt idx="3239">
                  <c:v>16.788303530969699</c:v>
                </c:pt>
                <c:pt idx="3240">
                  <c:v>16.034580632437599</c:v>
                </c:pt>
                <c:pt idx="3241">
                  <c:v>15.4787806549348</c:v>
                </c:pt>
                <c:pt idx="3242">
                  <c:v>15.2070873698454</c:v>
                </c:pt>
                <c:pt idx="3243">
                  <c:v>14.8275268745037</c:v>
                </c:pt>
                <c:pt idx="3244">
                  <c:v>14.5552207395284</c:v>
                </c:pt>
                <c:pt idx="3245">
                  <c:v>14.4955700429421</c:v>
                </c:pt>
                <c:pt idx="3246">
                  <c:v>14.657392433229701</c:v>
                </c:pt>
                <c:pt idx="3247">
                  <c:v>15.177202652578501</c:v>
                </c:pt>
                <c:pt idx="3248">
                  <c:v>15.6294877673446</c:v>
                </c:pt>
                <c:pt idx="3249">
                  <c:v>16.722808607894802</c:v>
                </c:pt>
                <c:pt idx="3250">
                  <c:v>17.584989402680598</c:v>
                </c:pt>
                <c:pt idx="3251">
                  <c:v>18.6184962111072</c:v>
                </c:pt>
                <c:pt idx="3252">
                  <c:v>19.712703119874</c:v>
                </c:pt>
                <c:pt idx="3253">
                  <c:v>19.5470294759829</c:v>
                </c:pt>
                <c:pt idx="3254">
                  <c:v>19.857977914690601</c:v>
                </c:pt>
                <c:pt idx="3255">
                  <c:v>20.343519684752199</c:v>
                </c:pt>
                <c:pt idx="3256">
                  <c:v>19.4018823263177</c:v>
                </c:pt>
                <c:pt idx="3257">
                  <c:v>18.2572166597405</c:v>
                </c:pt>
                <c:pt idx="3258">
                  <c:v>18.628975473729501</c:v>
                </c:pt>
                <c:pt idx="3259">
                  <c:v>17.322671611218301</c:v>
                </c:pt>
                <c:pt idx="3260">
                  <c:v>15.8331347774077</c:v>
                </c:pt>
                <c:pt idx="3261">
                  <c:v>15.477496614147601</c:v>
                </c:pt>
                <c:pt idx="3262">
                  <c:v>14.959933031341301</c:v>
                </c:pt>
                <c:pt idx="3263">
                  <c:v>14.631297836840201</c:v>
                </c:pt>
                <c:pt idx="3264">
                  <c:v>14.359542507956499</c:v>
                </c:pt>
                <c:pt idx="3265">
                  <c:v>14.0490596405362</c:v>
                </c:pt>
                <c:pt idx="3266">
                  <c:v>14.0018277221887</c:v>
                </c:pt>
                <c:pt idx="3267">
                  <c:v>14.2723000238362</c:v>
                </c:pt>
                <c:pt idx="3268">
                  <c:v>14.466947015632501</c:v>
                </c:pt>
                <c:pt idx="3269">
                  <c:v>14.704128903162101</c:v>
                </c:pt>
                <c:pt idx="3270">
                  <c:v>15.7206479768706</c:v>
                </c:pt>
                <c:pt idx="3271">
                  <c:v>17.042493119489301</c:v>
                </c:pt>
                <c:pt idx="3272">
                  <c:v>18.436216312486799</c:v>
                </c:pt>
                <c:pt idx="3273">
                  <c:v>19.366819103505701</c:v>
                </c:pt>
                <c:pt idx="3274">
                  <c:v>20.086358299661601</c:v>
                </c:pt>
                <c:pt idx="3275">
                  <c:v>19.956380567038899</c:v>
                </c:pt>
                <c:pt idx="3276">
                  <c:v>21.4324259056777</c:v>
                </c:pt>
                <c:pt idx="3277">
                  <c:v>20.559651392569499</c:v>
                </c:pt>
                <c:pt idx="3278">
                  <c:v>19.853340874184202</c:v>
                </c:pt>
                <c:pt idx="3279">
                  <c:v>21.098688832292201</c:v>
                </c:pt>
                <c:pt idx="3280">
                  <c:v>20.997356035967801</c:v>
                </c:pt>
                <c:pt idx="3281">
                  <c:v>20.553862045500399</c:v>
                </c:pt>
                <c:pt idx="3282">
                  <c:v>19.849960710649</c:v>
                </c:pt>
                <c:pt idx="3283">
                  <c:v>18.5442069394289</c:v>
                </c:pt>
                <c:pt idx="3284">
                  <c:v>17.374036870070501</c:v>
                </c:pt>
                <c:pt idx="3285">
                  <c:v>16.173622339595301</c:v>
                </c:pt>
                <c:pt idx="3286">
                  <c:v>15.7932330235635</c:v>
                </c:pt>
                <c:pt idx="3287">
                  <c:v>15.529542647386799</c:v>
                </c:pt>
                <c:pt idx="3288">
                  <c:v>15.2754492603987</c:v>
                </c:pt>
                <c:pt idx="3289">
                  <c:v>14.9912707491562</c:v>
                </c:pt>
                <c:pt idx="3290">
                  <c:v>14.6426563073632</c:v>
                </c:pt>
                <c:pt idx="3291">
                  <c:v>14.306793791341599</c:v>
                </c:pt>
                <c:pt idx="3292">
                  <c:v>14.142925281602</c:v>
                </c:pt>
                <c:pt idx="3293">
                  <c:v>14.4863803835708</c:v>
                </c:pt>
                <c:pt idx="3294">
                  <c:v>15.8042528677811</c:v>
                </c:pt>
                <c:pt idx="3295">
                  <c:v>17.278600774117599</c:v>
                </c:pt>
                <c:pt idx="3296">
                  <c:v>18.440908148194001</c:v>
                </c:pt>
                <c:pt idx="3297">
                  <c:v>19.671702553177798</c:v>
                </c:pt>
                <c:pt idx="3298">
                  <c:v>19.958419197978699</c:v>
                </c:pt>
                <c:pt idx="3299">
                  <c:v>20.680002177291499</c:v>
                </c:pt>
                <c:pt idx="3300">
                  <c:v>21.755700056616401</c:v>
                </c:pt>
                <c:pt idx="3301">
                  <c:v>22.841060206283299</c:v>
                </c:pt>
                <c:pt idx="3302">
                  <c:v>23.703504750541899</c:v>
                </c:pt>
                <c:pt idx="3303">
                  <c:v>24.303445249786201</c:v>
                </c:pt>
                <c:pt idx="3304">
                  <c:v>24.584917147257102</c:v>
                </c:pt>
                <c:pt idx="3305">
                  <c:v>24.7793962033223</c:v>
                </c:pt>
                <c:pt idx="3306">
                  <c:v>23.6415967369153</c:v>
                </c:pt>
                <c:pt idx="3307">
                  <c:v>18.322079585565401</c:v>
                </c:pt>
                <c:pt idx="3308">
                  <c:v>18.222306901987402</c:v>
                </c:pt>
                <c:pt idx="3309">
                  <c:v>17.816302316187201</c:v>
                </c:pt>
                <c:pt idx="3310">
                  <c:v>17.850933462070799</c:v>
                </c:pt>
                <c:pt idx="3311">
                  <c:v>17.827671149206601</c:v>
                </c:pt>
                <c:pt idx="3312">
                  <c:v>17.771915656928002</c:v>
                </c:pt>
                <c:pt idx="3313">
                  <c:v>17.1058923690542</c:v>
                </c:pt>
                <c:pt idx="3314">
                  <c:v>16.419908773861099</c:v>
                </c:pt>
                <c:pt idx="3315">
                  <c:v>15.915294903984501</c:v>
                </c:pt>
                <c:pt idx="3316">
                  <c:v>15.323564103748399</c:v>
                </c:pt>
                <c:pt idx="3317">
                  <c:v>15.668865138308799</c:v>
                </c:pt>
                <c:pt idx="3318">
                  <c:v>16.280120138512899</c:v>
                </c:pt>
                <c:pt idx="3319">
                  <c:v>17.107056990318299</c:v>
                </c:pt>
                <c:pt idx="3320">
                  <c:v>18.394192784855601</c:v>
                </c:pt>
                <c:pt idx="3321">
                  <c:v>19.357146953183399</c:v>
                </c:pt>
                <c:pt idx="3322">
                  <c:v>19.972456893015199</c:v>
                </c:pt>
                <c:pt idx="3323">
                  <c:v>20.465005719878299</c:v>
                </c:pt>
                <c:pt idx="3324">
                  <c:v>20.8333860278535</c:v>
                </c:pt>
                <c:pt idx="3325">
                  <c:v>21.436011252996298</c:v>
                </c:pt>
                <c:pt idx="3326">
                  <c:v>21.942480025899599</c:v>
                </c:pt>
                <c:pt idx="3327">
                  <c:v>22.305104531278101</c:v>
                </c:pt>
                <c:pt idx="3328">
                  <c:v>22.482480223604401</c:v>
                </c:pt>
                <c:pt idx="3329">
                  <c:v>22.239416047130099</c:v>
                </c:pt>
                <c:pt idx="3330">
                  <c:v>21.635735994529401</c:v>
                </c:pt>
                <c:pt idx="3331">
                  <c:v>21.005520294038998</c:v>
                </c:pt>
                <c:pt idx="3332">
                  <c:v>19.540718777775499</c:v>
                </c:pt>
                <c:pt idx="3333">
                  <c:v>18.250204780434501</c:v>
                </c:pt>
                <c:pt idx="3334">
                  <c:v>17.439845832985501</c:v>
                </c:pt>
                <c:pt idx="3335">
                  <c:v>16.6169252791743</c:v>
                </c:pt>
                <c:pt idx="3336">
                  <c:v>15.714225442674</c:v>
                </c:pt>
                <c:pt idx="3337">
                  <c:v>14.9459279856148</c:v>
                </c:pt>
                <c:pt idx="3338">
                  <c:v>14.5781979217256</c:v>
                </c:pt>
                <c:pt idx="3339">
                  <c:v>13.7771502497898</c:v>
                </c:pt>
                <c:pt idx="3340">
                  <c:v>13.7426047665995</c:v>
                </c:pt>
                <c:pt idx="3341">
                  <c:v>14.1213873032343</c:v>
                </c:pt>
                <c:pt idx="3342">
                  <c:v>15.4209897666309</c:v>
                </c:pt>
                <c:pt idx="3343">
                  <c:v>16.889448684634399</c:v>
                </c:pt>
                <c:pt idx="3344">
                  <c:v>18.7488381429973</c:v>
                </c:pt>
                <c:pt idx="3345">
                  <c:v>20.260866536612799</c:v>
                </c:pt>
                <c:pt idx="3346">
                  <c:v>21.470156105604701</c:v>
                </c:pt>
                <c:pt idx="3347">
                  <c:v>22.0003782878888</c:v>
                </c:pt>
                <c:pt idx="3348">
                  <c:v>22.385461369885601</c:v>
                </c:pt>
                <c:pt idx="3349">
                  <c:v>22.9293281324268</c:v>
                </c:pt>
                <c:pt idx="3350">
                  <c:v>23.065536753664801</c:v>
                </c:pt>
                <c:pt idx="3351">
                  <c:v>23.272034897489799</c:v>
                </c:pt>
                <c:pt idx="3352">
                  <c:v>23.394612990616501</c:v>
                </c:pt>
                <c:pt idx="3353">
                  <c:v>23.211330469950902</c:v>
                </c:pt>
                <c:pt idx="3354">
                  <c:v>22.982102579961701</c:v>
                </c:pt>
                <c:pt idx="3355">
                  <c:v>22.543104370974199</c:v>
                </c:pt>
                <c:pt idx="3356">
                  <c:v>21.579770302050498</c:v>
                </c:pt>
                <c:pt idx="3357">
                  <c:v>20.226708178262399</c:v>
                </c:pt>
                <c:pt idx="3358">
                  <c:v>18.548698032958999</c:v>
                </c:pt>
                <c:pt idx="3359">
                  <c:v>16.815707348551499</c:v>
                </c:pt>
                <c:pt idx="3360">
                  <c:v>16.427558167682999</c:v>
                </c:pt>
                <c:pt idx="3361">
                  <c:v>15.7224151679629</c:v>
                </c:pt>
                <c:pt idx="3362">
                  <c:v>14.4792611025097</c:v>
                </c:pt>
                <c:pt idx="3363">
                  <c:v>13.5879451883472</c:v>
                </c:pt>
                <c:pt idx="3364">
                  <c:v>13.910979892726999</c:v>
                </c:pt>
                <c:pt idx="3365">
                  <c:v>15.2142888872893</c:v>
                </c:pt>
                <c:pt idx="3366">
                  <c:v>17.846806049028899</c:v>
                </c:pt>
                <c:pt idx="3367">
                  <c:v>20.830988675308301</c:v>
                </c:pt>
                <c:pt idx="3368">
                  <c:v>21.4243130536412</c:v>
                </c:pt>
                <c:pt idx="3369">
                  <c:v>22.490627507714599</c:v>
                </c:pt>
                <c:pt idx="3370">
                  <c:v>24.692370703557</c:v>
                </c:pt>
                <c:pt idx="3371">
                  <c:v>25.602986567971101</c:v>
                </c:pt>
                <c:pt idx="3372">
                  <c:v>25.3979399587441</c:v>
                </c:pt>
                <c:pt idx="3373">
                  <c:v>25.055866581144301</c:v>
                </c:pt>
                <c:pt idx="3374">
                  <c:v>25.056467166260301</c:v>
                </c:pt>
                <c:pt idx="3375">
                  <c:v>24.6881966264508</c:v>
                </c:pt>
                <c:pt idx="3376">
                  <c:v>24.962992206834802</c:v>
                </c:pt>
                <c:pt idx="3377">
                  <c:v>25.021805291082</c:v>
                </c:pt>
                <c:pt idx="3378">
                  <c:v>24.750650168338399</c:v>
                </c:pt>
                <c:pt idx="3379">
                  <c:v>23.528135563211698</c:v>
                </c:pt>
                <c:pt idx="3380">
                  <c:v>22.147327928494999</c:v>
                </c:pt>
                <c:pt idx="3381">
                  <c:v>20.669822717595402</c:v>
                </c:pt>
                <c:pt idx="3382">
                  <c:v>19.0082025771889</c:v>
                </c:pt>
                <c:pt idx="3383">
                  <c:v>17.6340567274714</c:v>
                </c:pt>
                <c:pt idx="3384">
                  <c:v>16.613386265171499</c:v>
                </c:pt>
                <c:pt idx="3385">
                  <c:v>15.6561657678548</c:v>
                </c:pt>
                <c:pt idx="3386">
                  <c:v>15.233420728359899</c:v>
                </c:pt>
                <c:pt idx="3387">
                  <c:v>14.4547108922368</c:v>
                </c:pt>
                <c:pt idx="3388">
                  <c:v>14.5637454446547</c:v>
                </c:pt>
                <c:pt idx="3389">
                  <c:v>14.868565565494601</c:v>
                </c:pt>
                <c:pt idx="3390">
                  <c:v>15.245507721013499</c:v>
                </c:pt>
                <c:pt idx="3391">
                  <c:v>16.9639092813815</c:v>
                </c:pt>
                <c:pt idx="3392">
                  <c:v>18.8410765522618</c:v>
                </c:pt>
                <c:pt idx="3393">
                  <c:v>20.554289629744702</c:v>
                </c:pt>
                <c:pt idx="3394">
                  <c:v>22.193422167631599</c:v>
                </c:pt>
                <c:pt idx="3395">
                  <c:v>23.241072209591799</c:v>
                </c:pt>
                <c:pt idx="3396">
                  <c:v>23.675311496245801</c:v>
                </c:pt>
                <c:pt idx="3397">
                  <c:v>23.895381286724199</c:v>
                </c:pt>
                <c:pt idx="3398">
                  <c:v>23.546072948447701</c:v>
                </c:pt>
                <c:pt idx="3399">
                  <c:v>23.4501336052545</c:v>
                </c:pt>
                <c:pt idx="3400">
                  <c:v>23.8101291463541</c:v>
                </c:pt>
                <c:pt idx="3401">
                  <c:v>24.069524684331</c:v>
                </c:pt>
                <c:pt idx="3402">
                  <c:v>23.737161597386301</c:v>
                </c:pt>
                <c:pt idx="3403">
                  <c:v>21.168702771085702</c:v>
                </c:pt>
                <c:pt idx="3404">
                  <c:v>19.335927331376801</c:v>
                </c:pt>
                <c:pt idx="3405">
                  <c:v>18.5111465817963</c:v>
                </c:pt>
                <c:pt idx="3406">
                  <c:v>17.5557363277684</c:v>
                </c:pt>
                <c:pt idx="3407">
                  <c:v>16.257991693268</c:v>
                </c:pt>
                <c:pt idx="3408">
                  <c:v>14.8353594216627</c:v>
                </c:pt>
                <c:pt idx="3409">
                  <c:v>14.051251173172901</c:v>
                </c:pt>
                <c:pt idx="3410">
                  <c:v>13.821804645471399</c:v>
                </c:pt>
                <c:pt idx="3411">
                  <c:v>12.8156638581951</c:v>
                </c:pt>
                <c:pt idx="3412">
                  <c:v>12.5087701492855</c:v>
                </c:pt>
                <c:pt idx="3413">
                  <c:v>13.2086351848705</c:v>
                </c:pt>
                <c:pt idx="3414">
                  <c:v>13.1385731139647</c:v>
                </c:pt>
                <c:pt idx="3415">
                  <c:v>14.281850822554</c:v>
                </c:pt>
                <c:pt idx="3416">
                  <c:v>16.087914172445998</c:v>
                </c:pt>
                <c:pt idx="3417">
                  <c:v>15.8749161387705</c:v>
                </c:pt>
                <c:pt idx="3418">
                  <c:v>14.6045469828343</c:v>
                </c:pt>
                <c:pt idx="3419">
                  <c:v>15.419090653086</c:v>
                </c:pt>
                <c:pt idx="3420">
                  <c:v>17.639293373935502</c:v>
                </c:pt>
                <c:pt idx="3421">
                  <c:v>19.5841949214274</c:v>
                </c:pt>
                <c:pt idx="3422">
                  <c:v>19.717527374799499</c:v>
                </c:pt>
                <c:pt idx="3423">
                  <c:v>19.4428467781451</c:v>
                </c:pt>
                <c:pt idx="3424">
                  <c:v>19.962312440039899</c:v>
                </c:pt>
                <c:pt idx="3425">
                  <c:v>18.9517019153513</c:v>
                </c:pt>
                <c:pt idx="3426">
                  <c:v>18.227603729544398</c:v>
                </c:pt>
                <c:pt idx="3427">
                  <c:v>17.1034368595015</c:v>
                </c:pt>
                <c:pt idx="3428">
                  <c:v>16.134746026266001</c:v>
                </c:pt>
                <c:pt idx="3429">
                  <c:v>15.196597787706301</c:v>
                </c:pt>
                <c:pt idx="3430">
                  <c:v>14.081534266841</c:v>
                </c:pt>
                <c:pt idx="3431">
                  <c:v>12.7320507514646</c:v>
                </c:pt>
                <c:pt idx="3432">
                  <c:v>12.555795688975</c:v>
                </c:pt>
                <c:pt idx="3433">
                  <c:v>12.249225188356</c:v>
                </c:pt>
                <c:pt idx="3434">
                  <c:v>11.888621432609201</c:v>
                </c:pt>
                <c:pt idx="3435">
                  <c:v>10.9141698475496</c:v>
                </c:pt>
                <c:pt idx="3436">
                  <c:v>8.79301559196238</c:v>
                </c:pt>
                <c:pt idx="3437">
                  <c:v>8.6092542243024894</c:v>
                </c:pt>
                <c:pt idx="3438">
                  <c:v>8.6165619926491299</c:v>
                </c:pt>
                <c:pt idx="3439">
                  <c:v>9.0796936422422405</c:v>
                </c:pt>
                <c:pt idx="3440">
                  <c:v>9.1009482064150706</c:v>
                </c:pt>
                <c:pt idx="3441">
                  <c:v>8.8264900364566206</c:v>
                </c:pt>
                <c:pt idx="3442">
                  <c:v>8.5464047731444399</c:v>
                </c:pt>
                <c:pt idx="3443">
                  <c:v>8.3644486376729308</c:v>
                </c:pt>
                <c:pt idx="3444">
                  <c:v>8.6158819256362005</c:v>
                </c:pt>
                <c:pt idx="3445">
                  <c:v>8.9022156638784704</c:v>
                </c:pt>
                <c:pt idx="3446">
                  <c:v>9.2897023097513998</c:v>
                </c:pt>
                <c:pt idx="3447">
                  <c:v>9.8656217854116495</c:v>
                </c:pt>
                <c:pt idx="3448">
                  <c:v>10.4193435686821</c:v>
                </c:pt>
                <c:pt idx="3449">
                  <c:v>10.5652562993134</c:v>
                </c:pt>
                <c:pt idx="3450">
                  <c:v>10.563967721252601</c:v>
                </c:pt>
                <c:pt idx="3451">
                  <c:v>10.474089838885799</c:v>
                </c:pt>
                <c:pt idx="3452">
                  <c:v>9.3151380271681496</c:v>
                </c:pt>
                <c:pt idx="3453">
                  <c:v>8.0856457213716197</c:v>
                </c:pt>
                <c:pt idx="3454">
                  <c:v>7.1746090493266204</c:v>
                </c:pt>
                <c:pt idx="3455">
                  <c:v>6.4736345838563398</c:v>
                </c:pt>
                <c:pt idx="3456">
                  <c:v>5.9098890158558204</c:v>
                </c:pt>
                <c:pt idx="3457">
                  <c:v>5.6490641712936602</c:v>
                </c:pt>
                <c:pt idx="3458">
                  <c:v>5.4085945418365204</c:v>
                </c:pt>
                <c:pt idx="3459">
                  <c:v>4.7011405646202498</c:v>
                </c:pt>
                <c:pt idx="3460">
                  <c:v>4.5600889743725599</c:v>
                </c:pt>
                <c:pt idx="3461">
                  <c:v>5.9074027423183804</c:v>
                </c:pt>
                <c:pt idx="3462">
                  <c:v>8.3054553525221202</c:v>
                </c:pt>
                <c:pt idx="3463">
                  <c:v>9.4935010462724794</c:v>
                </c:pt>
                <c:pt idx="3464">
                  <c:v>10.5524790871203</c:v>
                </c:pt>
                <c:pt idx="3465">
                  <c:v>11.9534740464587</c:v>
                </c:pt>
                <c:pt idx="3466">
                  <c:v>13.3762740662486</c:v>
                </c:pt>
                <c:pt idx="3467">
                  <c:v>14.7433074462084</c:v>
                </c:pt>
                <c:pt idx="3468">
                  <c:v>15.2939027146582</c:v>
                </c:pt>
                <c:pt idx="3469">
                  <c:v>15.1942024532134</c:v>
                </c:pt>
                <c:pt idx="3470">
                  <c:v>15.232575838664999</c:v>
                </c:pt>
                <c:pt idx="3471">
                  <c:v>15.2957336264859</c:v>
                </c:pt>
                <c:pt idx="3472">
                  <c:v>14.911354180769999</c:v>
                </c:pt>
                <c:pt idx="3473">
                  <c:v>14.135267369126201</c:v>
                </c:pt>
                <c:pt idx="3474">
                  <c:v>13.812408042233701</c:v>
                </c:pt>
                <c:pt idx="3475">
                  <c:v>13.414516938922899</c:v>
                </c:pt>
                <c:pt idx="3476">
                  <c:v>12.682195700043099</c:v>
                </c:pt>
                <c:pt idx="3477">
                  <c:v>11.9062434991198</c:v>
                </c:pt>
                <c:pt idx="3478">
                  <c:v>10.7572546936509</c:v>
                </c:pt>
                <c:pt idx="3479">
                  <c:v>10.2627309839764</c:v>
                </c:pt>
                <c:pt idx="3480">
                  <c:v>9.8803205660055706</c:v>
                </c:pt>
                <c:pt idx="3481">
                  <c:v>9.4857964833066202</c:v>
                </c:pt>
                <c:pt idx="3482">
                  <c:v>8.9201366087517595</c:v>
                </c:pt>
                <c:pt idx="3483">
                  <c:v>8.5364993236157503</c:v>
                </c:pt>
                <c:pt idx="3484">
                  <c:v>8.4352654706730892</c:v>
                </c:pt>
                <c:pt idx="3485">
                  <c:v>8.3443453261646194</c:v>
                </c:pt>
                <c:pt idx="3486">
                  <c:v>8.9706999708679795</c:v>
                </c:pt>
                <c:pt idx="3487">
                  <c:v>9.7846391696194797</c:v>
                </c:pt>
                <c:pt idx="3488">
                  <c:v>10.1794246760539</c:v>
                </c:pt>
                <c:pt idx="3489">
                  <c:v>10.209559683</c:v>
                </c:pt>
                <c:pt idx="3490">
                  <c:v>12.365280089011099</c:v>
                </c:pt>
                <c:pt idx="3491">
                  <c:v>13.611676530939601</c:v>
                </c:pt>
                <c:pt idx="3492">
                  <c:v>14.1835849181311</c:v>
                </c:pt>
                <c:pt idx="3493">
                  <c:v>14.9911968775848</c:v>
                </c:pt>
                <c:pt idx="3494">
                  <c:v>14.3239751457106</c:v>
                </c:pt>
                <c:pt idx="3495">
                  <c:v>14.4376204165819</c:v>
                </c:pt>
                <c:pt idx="3496">
                  <c:v>14.211344296451299</c:v>
                </c:pt>
                <c:pt idx="3497">
                  <c:v>13.1603540258803</c:v>
                </c:pt>
                <c:pt idx="3498">
                  <c:v>12.510698829171</c:v>
                </c:pt>
                <c:pt idx="3499">
                  <c:v>12.0097428600364</c:v>
                </c:pt>
                <c:pt idx="3500">
                  <c:v>11.4242277149154</c:v>
                </c:pt>
                <c:pt idx="3501">
                  <c:v>10.023917323238599</c:v>
                </c:pt>
                <c:pt idx="3502">
                  <c:v>8.8430923244613808</c:v>
                </c:pt>
                <c:pt idx="3503">
                  <c:v>7.67850176861731</c:v>
                </c:pt>
                <c:pt idx="3504">
                  <c:v>7.2938752578036796</c:v>
                </c:pt>
                <c:pt idx="3505">
                  <c:v>7.06132227758029</c:v>
                </c:pt>
                <c:pt idx="3506">
                  <c:v>6.7197762945165804</c:v>
                </c:pt>
                <c:pt idx="3507">
                  <c:v>6.8508079390831798</c:v>
                </c:pt>
                <c:pt idx="3508">
                  <c:v>6.9839516020094399</c:v>
                </c:pt>
                <c:pt idx="3509">
                  <c:v>7.1167854562108399</c:v>
                </c:pt>
                <c:pt idx="3510">
                  <c:v>7.3099705546776299</c:v>
                </c:pt>
                <c:pt idx="3511">
                  <c:v>7.6636178732078202</c:v>
                </c:pt>
                <c:pt idx="3512">
                  <c:v>7.9535023713442001</c:v>
                </c:pt>
                <c:pt idx="3513">
                  <c:v>8.3977442865821406</c:v>
                </c:pt>
                <c:pt idx="3514">
                  <c:v>9.4725477049183002</c:v>
                </c:pt>
                <c:pt idx="3515">
                  <c:v>9.9589574011958604</c:v>
                </c:pt>
                <c:pt idx="3516">
                  <c:v>10.4426713823906</c:v>
                </c:pt>
                <c:pt idx="3517">
                  <c:v>11.436164134930101</c:v>
                </c:pt>
                <c:pt idx="3518">
                  <c:v>11.9710048089258</c:v>
                </c:pt>
                <c:pt idx="3519">
                  <c:v>12.2916126938796</c:v>
                </c:pt>
                <c:pt idx="3520">
                  <c:v>12.9335914383587</c:v>
                </c:pt>
                <c:pt idx="3521">
                  <c:v>13.0315442935274</c:v>
                </c:pt>
                <c:pt idx="3522">
                  <c:v>12.9491694574482</c:v>
                </c:pt>
                <c:pt idx="3523">
                  <c:v>12.5741614718485</c:v>
                </c:pt>
                <c:pt idx="3524">
                  <c:v>12.251741017761701</c:v>
                </c:pt>
                <c:pt idx="3525">
                  <c:v>11.7209658472486</c:v>
                </c:pt>
                <c:pt idx="3526">
                  <c:v>11.0347486240485</c:v>
                </c:pt>
                <c:pt idx="3527">
                  <c:v>9.9067476493212396</c:v>
                </c:pt>
                <c:pt idx="3528">
                  <c:v>8.8551467447262606</c:v>
                </c:pt>
                <c:pt idx="3529">
                  <c:v>8.4220516115264594</c:v>
                </c:pt>
                <c:pt idx="3530">
                  <c:v>7.83647493994438</c:v>
                </c:pt>
                <c:pt idx="3531">
                  <c:v>7.9023004781945296</c:v>
                </c:pt>
                <c:pt idx="3532">
                  <c:v>7.9660476036320196</c:v>
                </c:pt>
                <c:pt idx="3533">
                  <c:v>8.3881172954603898</c:v>
                </c:pt>
                <c:pt idx="3534">
                  <c:v>9.0571709677958108</c:v>
                </c:pt>
                <c:pt idx="3535">
                  <c:v>9.5146905947587506</c:v>
                </c:pt>
                <c:pt idx="3536">
                  <c:v>9.4994738609983997</c:v>
                </c:pt>
                <c:pt idx="3537">
                  <c:v>9.8174091293744201</c:v>
                </c:pt>
                <c:pt idx="3538">
                  <c:v>10.942635804635</c:v>
                </c:pt>
                <c:pt idx="3539">
                  <c:v>11.7038667624442</c:v>
                </c:pt>
                <c:pt idx="3540">
                  <c:v>11.574770980487701</c:v>
                </c:pt>
                <c:pt idx="3541">
                  <c:v>12.5746295620875</c:v>
                </c:pt>
                <c:pt idx="3542">
                  <c:v>13.4548320767409</c:v>
                </c:pt>
                <c:pt idx="3543">
                  <c:v>14.0891302094272</c:v>
                </c:pt>
                <c:pt idx="3544">
                  <c:v>14.634768174788601</c:v>
                </c:pt>
                <c:pt idx="3545">
                  <c:v>14.698445434593999</c:v>
                </c:pt>
                <c:pt idx="3546">
                  <c:v>14.300300610832901</c:v>
                </c:pt>
                <c:pt idx="3547">
                  <c:v>13.918907443374501</c:v>
                </c:pt>
                <c:pt idx="3548">
                  <c:v>13.4077621078396</c:v>
                </c:pt>
                <c:pt idx="3549">
                  <c:v>12.349793194163601</c:v>
                </c:pt>
                <c:pt idx="3550">
                  <c:v>11.7442562047043</c:v>
                </c:pt>
                <c:pt idx="3551">
                  <c:v>10.9143637027334</c:v>
                </c:pt>
                <c:pt idx="3552">
                  <c:v>10.306093214763299</c:v>
                </c:pt>
                <c:pt idx="3553">
                  <c:v>9.7355382513328994</c:v>
                </c:pt>
                <c:pt idx="3554">
                  <c:v>9.1655558142260904</c:v>
                </c:pt>
                <c:pt idx="3555">
                  <c:v>8.5520323079510998</c:v>
                </c:pt>
                <c:pt idx="3556">
                  <c:v>8.3878109313090494</c:v>
                </c:pt>
                <c:pt idx="3557">
                  <c:v>9.2394345519683494</c:v>
                </c:pt>
                <c:pt idx="3558">
                  <c:v>9.4825662258426195</c:v>
                </c:pt>
                <c:pt idx="3559">
                  <c:v>10.277086369089799</c:v>
                </c:pt>
                <c:pt idx="3560">
                  <c:v>11.2325134659232</c:v>
                </c:pt>
                <c:pt idx="3561">
                  <c:v>12.322558759706</c:v>
                </c:pt>
                <c:pt idx="3562">
                  <c:v>13.287334395826599</c:v>
                </c:pt>
                <c:pt idx="3563">
                  <c:v>14.5216830359143</c:v>
                </c:pt>
                <c:pt idx="3564">
                  <c:v>14.9644624440085</c:v>
                </c:pt>
                <c:pt idx="3565">
                  <c:v>14.3090806894627</c:v>
                </c:pt>
                <c:pt idx="3566">
                  <c:v>16.160344604118102</c:v>
                </c:pt>
                <c:pt idx="3567">
                  <c:v>15.0001823082132</c:v>
                </c:pt>
                <c:pt idx="3568">
                  <c:v>13.8279638829621</c:v>
                </c:pt>
                <c:pt idx="3569">
                  <c:v>11.6237318733845</c:v>
                </c:pt>
                <c:pt idx="3570">
                  <c:v>12.652923641192</c:v>
                </c:pt>
                <c:pt idx="3571">
                  <c:v>11.720591715748199</c:v>
                </c:pt>
                <c:pt idx="3572">
                  <c:v>10.675201271891501</c:v>
                </c:pt>
                <c:pt idx="3573">
                  <c:v>9.4498436233109206</c:v>
                </c:pt>
                <c:pt idx="3574">
                  <c:v>8.5862560832239598</c:v>
                </c:pt>
                <c:pt idx="3575">
                  <c:v>7.6540363572613899</c:v>
                </c:pt>
                <c:pt idx="3576">
                  <c:v>6.5693607846219102</c:v>
                </c:pt>
                <c:pt idx="3577">
                  <c:v>6.1447079844221797</c:v>
                </c:pt>
                <c:pt idx="3578">
                  <c:v>6.4356887935655598</c:v>
                </c:pt>
                <c:pt idx="3579">
                  <c:v>6.2905249739595801</c:v>
                </c:pt>
                <c:pt idx="3580">
                  <c:v>6.5741958603918</c:v>
                </c:pt>
                <c:pt idx="3581">
                  <c:v>7.4771958997475698</c:v>
                </c:pt>
                <c:pt idx="3582">
                  <c:v>8.2429220432737704</c:v>
                </c:pt>
                <c:pt idx="3583">
                  <c:v>8.8002706556622599</c:v>
                </c:pt>
                <c:pt idx="3584">
                  <c:v>10.562058545799699</c:v>
                </c:pt>
                <c:pt idx="3585">
                  <c:v>12.346077062978299</c:v>
                </c:pt>
                <c:pt idx="3586">
                  <c:v>14.058721462292301</c:v>
                </c:pt>
                <c:pt idx="3587">
                  <c:v>15.155940139064301</c:v>
                </c:pt>
                <c:pt idx="3588">
                  <c:v>15.9313628795611</c:v>
                </c:pt>
                <c:pt idx="3589">
                  <c:v>16.951737854809799</c:v>
                </c:pt>
                <c:pt idx="3590">
                  <c:v>16.775688516004202</c:v>
                </c:pt>
                <c:pt idx="3591">
                  <c:v>16.743877133369999</c:v>
                </c:pt>
                <c:pt idx="3592">
                  <c:v>16.6167659415953</c:v>
                </c:pt>
                <c:pt idx="3593">
                  <c:v>16.124886705369299</c:v>
                </c:pt>
                <c:pt idx="3594">
                  <c:v>15.790104572482401</c:v>
                </c:pt>
                <c:pt idx="3595">
                  <c:v>15.6193081897177</c:v>
                </c:pt>
                <c:pt idx="3596">
                  <c:v>14.771926133517701</c:v>
                </c:pt>
                <c:pt idx="3597">
                  <c:v>13.632834835105401</c:v>
                </c:pt>
                <c:pt idx="3598">
                  <c:v>12.734029852733601</c:v>
                </c:pt>
                <c:pt idx="3599">
                  <c:v>12.1138647475513</c:v>
                </c:pt>
                <c:pt idx="3600">
                  <c:v>11.056919155021699</c:v>
                </c:pt>
                <c:pt idx="3601">
                  <c:v>9.8946985954463997</c:v>
                </c:pt>
                <c:pt idx="3602">
                  <c:v>9.8279568961707309</c:v>
                </c:pt>
                <c:pt idx="3603">
                  <c:v>8.9288538372680293</c:v>
                </c:pt>
                <c:pt idx="3604">
                  <c:v>9.3641475101776894</c:v>
                </c:pt>
                <c:pt idx="3605">
                  <c:v>10.5384073491414</c:v>
                </c:pt>
                <c:pt idx="3606">
                  <c:v>12.1428925873947</c:v>
                </c:pt>
                <c:pt idx="3607">
                  <c:v>14.4521911620017</c:v>
                </c:pt>
                <c:pt idx="3608">
                  <c:v>15.9104193286712</c:v>
                </c:pt>
                <c:pt idx="3609">
                  <c:v>16.522424408401399</c:v>
                </c:pt>
                <c:pt idx="3610">
                  <c:v>17.1277916339338</c:v>
                </c:pt>
                <c:pt idx="3611">
                  <c:v>17.567490636508399</c:v>
                </c:pt>
                <c:pt idx="3612">
                  <c:v>17.6797695140122</c:v>
                </c:pt>
                <c:pt idx="3613">
                  <c:v>18.180059169251599</c:v>
                </c:pt>
                <c:pt idx="3614">
                  <c:v>18.483815388139298</c:v>
                </c:pt>
                <c:pt idx="3615">
                  <c:v>18.940323064467201</c:v>
                </c:pt>
                <c:pt idx="3616">
                  <c:v>19.0460114374136</c:v>
                </c:pt>
                <c:pt idx="3617">
                  <c:v>18.981111964934101</c:v>
                </c:pt>
                <c:pt idx="3618">
                  <c:v>18.2265078638329</c:v>
                </c:pt>
                <c:pt idx="3619">
                  <c:v>17.107515089415401</c:v>
                </c:pt>
                <c:pt idx="3620">
                  <c:v>15.578734470013</c:v>
                </c:pt>
                <c:pt idx="3621">
                  <c:v>13.9327497639583</c:v>
                </c:pt>
                <c:pt idx="3622">
                  <c:v>12.8264991043597</c:v>
                </c:pt>
                <c:pt idx="3623">
                  <c:v>12.6571495903854</c:v>
                </c:pt>
                <c:pt idx="3624">
                  <c:v>12.441711678766399</c:v>
                </c:pt>
                <c:pt idx="3625">
                  <c:v>11.9684760300817</c:v>
                </c:pt>
                <c:pt idx="3626">
                  <c:v>11.557801265257901</c:v>
                </c:pt>
                <c:pt idx="3627">
                  <c:v>11.180704841803999</c:v>
                </c:pt>
                <c:pt idx="3628">
                  <c:v>11.1274832754901</c:v>
                </c:pt>
                <c:pt idx="3629">
                  <c:v>11.5829797989154</c:v>
                </c:pt>
                <c:pt idx="3630">
                  <c:v>12.5679454931274</c:v>
                </c:pt>
                <c:pt idx="3631">
                  <c:v>13.145686405319401</c:v>
                </c:pt>
                <c:pt idx="3632">
                  <c:v>13.5120318628767</c:v>
                </c:pt>
                <c:pt idx="3633">
                  <c:v>14.681302195782401</c:v>
                </c:pt>
                <c:pt idx="3634">
                  <c:v>15.828514197189699</c:v>
                </c:pt>
                <c:pt idx="3635">
                  <c:v>17.345518653275001</c:v>
                </c:pt>
                <c:pt idx="3636">
                  <c:v>18.484357349792699</c:v>
                </c:pt>
                <c:pt idx="3637">
                  <c:v>20.072287974922499</c:v>
                </c:pt>
                <c:pt idx="3638">
                  <c:v>20.299535452818098</c:v>
                </c:pt>
                <c:pt idx="3639">
                  <c:v>20.0530837041774</c:v>
                </c:pt>
                <c:pt idx="3640">
                  <c:v>19.893567686667499</c:v>
                </c:pt>
                <c:pt idx="3641">
                  <c:v>15.9992127391202</c:v>
                </c:pt>
                <c:pt idx="3642">
                  <c:v>14.9849723447782</c:v>
                </c:pt>
                <c:pt idx="3643">
                  <c:v>15.387123446257901</c:v>
                </c:pt>
                <c:pt idx="3644">
                  <c:v>15.4567062629392</c:v>
                </c:pt>
                <c:pt idx="3645">
                  <c:v>15.2824033537788</c:v>
                </c:pt>
                <c:pt idx="3646">
                  <c:v>15.1809332439315</c:v>
                </c:pt>
                <c:pt idx="3647">
                  <c:v>15.120403163738001</c:v>
                </c:pt>
                <c:pt idx="3648">
                  <c:v>14.760098622696001</c:v>
                </c:pt>
                <c:pt idx="3649">
                  <c:v>13.6520995395319</c:v>
                </c:pt>
                <c:pt idx="3650">
                  <c:v>12.715985346800901</c:v>
                </c:pt>
                <c:pt idx="3651">
                  <c:v>12.240058155905199</c:v>
                </c:pt>
                <c:pt idx="3652">
                  <c:v>11.8894174064071</c:v>
                </c:pt>
                <c:pt idx="3653">
                  <c:v>11.9851465890032</c:v>
                </c:pt>
                <c:pt idx="3654">
                  <c:v>12.5888840746466</c:v>
                </c:pt>
                <c:pt idx="3655">
                  <c:v>12.7843133633368</c:v>
                </c:pt>
                <c:pt idx="3656">
                  <c:v>12.514522632598799</c:v>
                </c:pt>
                <c:pt idx="3657">
                  <c:v>12.982006227203501</c:v>
                </c:pt>
                <c:pt idx="3658">
                  <c:v>14.3124593764678</c:v>
                </c:pt>
                <c:pt idx="3659">
                  <c:v>15.2244158982333</c:v>
                </c:pt>
                <c:pt idx="3660">
                  <c:v>15.407228542716201</c:v>
                </c:pt>
                <c:pt idx="3661">
                  <c:v>15.913869985727001</c:v>
                </c:pt>
                <c:pt idx="3662">
                  <c:v>16.426960261639799</c:v>
                </c:pt>
                <c:pt idx="3663">
                  <c:v>17.012774187086599</c:v>
                </c:pt>
                <c:pt idx="3664">
                  <c:v>17.533118145132899</c:v>
                </c:pt>
                <c:pt idx="3665">
                  <c:v>17.060605242217601</c:v>
                </c:pt>
                <c:pt idx="3666">
                  <c:v>16.231176700712101</c:v>
                </c:pt>
                <c:pt idx="3667">
                  <c:v>14.985605393285599</c:v>
                </c:pt>
                <c:pt idx="3668">
                  <c:v>13.580179159250701</c:v>
                </c:pt>
                <c:pt idx="3669">
                  <c:v>12.8523555193043</c:v>
                </c:pt>
                <c:pt idx="3670">
                  <c:v>12.489337964942401</c:v>
                </c:pt>
                <c:pt idx="3671">
                  <c:v>12.042851198483101</c:v>
                </c:pt>
                <c:pt idx="3672">
                  <c:v>11.7123622163709</c:v>
                </c:pt>
                <c:pt idx="3673">
                  <c:v>11.4601135387753</c:v>
                </c:pt>
                <c:pt idx="3674">
                  <c:v>10.799466746274099</c:v>
                </c:pt>
                <c:pt idx="3675">
                  <c:v>10.314009480156701</c:v>
                </c:pt>
                <c:pt idx="3676">
                  <c:v>10.0462986808884</c:v>
                </c:pt>
                <c:pt idx="3677">
                  <c:v>9.7966806233708397</c:v>
                </c:pt>
                <c:pt idx="3678">
                  <c:v>9.8292048231740594</c:v>
                </c:pt>
                <c:pt idx="3679">
                  <c:v>9.8446680006289498</c:v>
                </c:pt>
                <c:pt idx="3680">
                  <c:v>10.1160003937265</c:v>
                </c:pt>
                <c:pt idx="3681">
                  <c:v>10.562025127277</c:v>
                </c:pt>
                <c:pt idx="3682">
                  <c:v>11.385791935753099</c:v>
                </c:pt>
                <c:pt idx="3683">
                  <c:v>12.447457429433999</c:v>
                </c:pt>
                <c:pt idx="3684">
                  <c:v>13.529713981861301</c:v>
                </c:pt>
                <c:pt idx="3685">
                  <c:v>15.1338800423595</c:v>
                </c:pt>
                <c:pt idx="3686">
                  <c:v>16.693065759175902</c:v>
                </c:pt>
                <c:pt idx="3687">
                  <c:v>17.621603091829499</c:v>
                </c:pt>
                <c:pt idx="3688">
                  <c:v>17.915568666235899</c:v>
                </c:pt>
                <c:pt idx="3689">
                  <c:v>17.717691098592699</c:v>
                </c:pt>
                <c:pt idx="3690">
                  <c:v>18.170272652785599</c:v>
                </c:pt>
                <c:pt idx="3691">
                  <c:v>18.1267839604084</c:v>
                </c:pt>
                <c:pt idx="3692">
                  <c:v>17.489375544681</c:v>
                </c:pt>
                <c:pt idx="3693">
                  <c:v>16.404421415977701</c:v>
                </c:pt>
                <c:pt idx="3694">
                  <c:v>15.636703026547799</c:v>
                </c:pt>
                <c:pt idx="3695">
                  <c:v>15.1126034370906</c:v>
                </c:pt>
                <c:pt idx="3696">
                  <c:v>14.2239784100699</c:v>
                </c:pt>
                <c:pt idx="3697">
                  <c:v>13.649106876509199</c:v>
                </c:pt>
                <c:pt idx="3698">
                  <c:v>12.415876640813501</c:v>
                </c:pt>
                <c:pt idx="3699">
                  <c:v>10.674121562664</c:v>
                </c:pt>
                <c:pt idx="3700">
                  <c:v>10.099813397644899</c:v>
                </c:pt>
                <c:pt idx="3701">
                  <c:v>10.710717884196001</c:v>
                </c:pt>
                <c:pt idx="3702">
                  <c:v>11.7547172188857</c:v>
                </c:pt>
                <c:pt idx="3703">
                  <c:v>13.1424501723932</c:v>
                </c:pt>
                <c:pt idx="3704">
                  <c:v>14.4818527491424</c:v>
                </c:pt>
                <c:pt idx="3705">
                  <c:v>15.6516037616832</c:v>
                </c:pt>
                <c:pt idx="3706">
                  <c:v>16.250071591078299</c:v>
                </c:pt>
                <c:pt idx="3707">
                  <c:v>16.467570182893901</c:v>
                </c:pt>
                <c:pt idx="3708">
                  <c:v>16.552100021709901</c:v>
                </c:pt>
                <c:pt idx="3709">
                  <c:v>16.664396930526699</c:v>
                </c:pt>
                <c:pt idx="3710">
                  <c:v>16.6275745977021</c:v>
                </c:pt>
                <c:pt idx="3711">
                  <c:v>16.510282193630299</c:v>
                </c:pt>
                <c:pt idx="3712">
                  <c:v>16.3352821062443</c:v>
                </c:pt>
                <c:pt idx="3713">
                  <c:v>16.375160451889101</c:v>
                </c:pt>
                <c:pt idx="3714">
                  <c:v>15.908543745586501</c:v>
                </c:pt>
                <c:pt idx="3715">
                  <c:v>15.431429553860999</c:v>
                </c:pt>
                <c:pt idx="3716">
                  <c:v>14.140849716558099</c:v>
                </c:pt>
                <c:pt idx="3717">
                  <c:v>12.674037734972099</c:v>
                </c:pt>
                <c:pt idx="3718">
                  <c:v>11.482652982165</c:v>
                </c:pt>
                <c:pt idx="3719">
                  <c:v>10.203846844913601</c:v>
                </c:pt>
                <c:pt idx="3720">
                  <c:v>9.1127237204921698</c:v>
                </c:pt>
                <c:pt idx="3721">
                  <c:v>8.6074583989034998</c:v>
                </c:pt>
                <c:pt idx="3722">
                  <c:v>7.9914159747478797</c:v>
                </c:pt>
                <c:pt idx="3723">
                  <c:v>7.5686791894248397</c:v>
                </c:pt>
                <c:pt idx="3724">
                  <c:v>7.1289057180694098</c:v>
                </c:pt>
                <c:pt idx="3725">
                  <c:v>7.5710452470777296</c:v>
                </c:pt>
                <c:pt idx="3726">
                  <c:v>8.8050304958082695</c:v>
                </c:pt>
                <c:pt idx="3727">
                  <c:v>10.429988942157999</c:v>
                </c:pt>
                <c:pt idx="3728">
                  <c:v>12.0351084659747</c:v>
                </c:pt>
                <c:pt idx="3729">
                  <c:v>13.1549229629404</c:v>
                </c:pt>
                <c:pt idx="3730">
                  <c:v>13.884698733592099</c:v>
                </c:pt>
                <c:pt idx="3731">
                  <c:v>14.4238432750148</c:v>
                </c:pt>
                <c:pt idx="3732">
                  <c:v>15.516225403031999</c:v>
                </c:pt>
                <c:pt idx="3733">
                  <c:v>15.613419131987399</c:v>
                </c:pt>
                <c:pt idx="3734">
                  <c:v>15.8744564124866</c:v>
                </c:pt>
                <c:pt idx="3735">
                  <c:v>15.8142970078744</c:v>
                </c:pt>
                <c:pt idx="3736">
                  <c:v>15.6329830591431</c:v>
                </c:pt>
                <c:pt idx="3737">
                  <c:v>15.449262844954401</c:v>
                </c:pt>
                <c:pt idx="3738">
                  <c:v>15.038468741850901</c:v>
                </c:pt>
                <c:pt idx="3739">
                  <c:v>13.8526213905829</c:v>
                </c:pt>
                <c:pt idx="3740">
                  <c:v>12.405566346661599</c:v>
                </c:pt>
                <c:pt idx="3741">
                  <c:v>10.517650648727701</c:v>
                </c:pt>
                <c:pt idx="3742">
                  <c:v>9.0068438490099307</c:v>
                </c:pt>
                <c:pt idx="3743">
                  <c:v>7.8452182146071996</c:v>
                </c:pt>
                <c:pt idx="3744">
                  <c:v>6.9425010458626701</c:v>
                </c:pt>
                <c:pt idx="3745">
                  <c:v>6.2207561668764004</c:v>
                </c:pt>
                <c:pt idx="3746">
                  <c:v>5.5716129312346601</c:v>
                </c:pt>
                <c:pt idx="3747">
                  <c:v>5.2255740346361401</c:v>
                </c:pt>
                <c:pt idx="3748">
                  <c:v>5.1872908220328302</c:v>
                </c:pt>
                <c:pt idx="3749">
                  <c:v>5.91822628344572</c:v>
                </c:pt>
                <c:pt idx="3750">
                  <c:v>8.6759411556313495</c:v>
                </c:pt>
                <c:pt idx="3751">
                  <c:v>10.3497148934648</c:v>
                </c:pt>
                <c:pt idx="3752">
                  <c:v>10.668210791732401</c:v>
                </c:pt>
                <c:pt idx="3753">
                  <c:v>12.228817040857001</c:v>
                </c:pt>
                <c:pt idx="3754">
                  <c:v>13.1219463122059</c:v>
                </c:pt>
                <c:pt idx="3755">
                  <c:v>14.3135963377468</c:v>
                </c:pt>
                <c:pt idx="3756">
                  <c:v>14.5619920513716</c:v>
                </c:pt>
                <c:pt idx="3757">
                  <c:v>14.4240109392591</c:v>
                </c:pt>
                <c:pt idx="3758">
                  <c:v>14.6930147383805</c:v>
                </c:pt>
                <c:pt idx="3759">
                  <c:v>15.548991769103599</c:v>
                </c:pt>
                <c:pt idx="3760">
                  <c:v>15.754337393945001</c:v>
                </c:pt>
                <c:pt idx="3761">
                  <c:v>15.358996476700399</c:v>
                </c:pt>
                <c:pt idx="3762">
                  <c:v>14.5583662208393</c:v>
                </c:pt>
                <c:pt idx="3763">
                  <c:v>14.0542002817095</c:v>
                </c:pt>
                <c:pt idx="3764">
                  <c:v>13.4630013015132</c:v>
                </c:pt>
                <c:pt idx="3765">
                  <c:v>12.854877102722901</c:v>
                </c:pt>
                <c:pt idx="3766">
                  <c:v>12.075947565868001</c:v>
                </c:pt>
                <c:pt idx="3767">
                  <c:v>11.405082006899899</c:v>
                </c:pt>
                <c:pt idx="3768">
                  <c:v>10.794709367608901</c:v>
                </c:pt>
                <c:pt idx="3769">
                  <c:v>10.911536443223101</c:v>
                </c:pt>
                <c:pt idx="3770">
                  <c:v>10.913351448938</c:v>
                </c:pt>
                <c:pt idx="3771">
                  <c:v>10.412822439628</c:v>
                </c:pt>
                <c:pt idx="3772">
                  <c:v>10.6395489176714</c:v>
                </c:pt>
                <c:pt idx="3773">
                  <c:v>10.6832575385277</c:v>
                </c:pt>
                <c:pt idx="3774">
                  <c:v>11.924396218348299</c:v>
                </c:pt>
                <c:pt idx="3775">
                  <c:v>13.8213059844621</c:v>
                </c:pt>
                <c:pt idx="3776">
                  <c:v>15.0905105930389</c:v>
                </c:pt>
                <c:pt idx="3777">
                  <c:v>16.585846123485499</c:v>
                </c:pt>
                <c:pt idx="3778">
                  <c:v>18.225420451920201</c:v>
                </c:pt>
                <c:pt idx="3779">
                  <c:v>19.028302096930901</c:v>
                </c:pt>
                <c:pt idx="3780">
                  <c:v>19.692717279216598</c:v>
                </c:pt>
                <c:pt idx="3781">
                  <c:v>20.254130405680701</c:v>
                </c:pt>
                <c:pt idx="3782">
                  <c:v>21.046837581816799</c:v>
                </c:pt>
                <c:pt idx="3783">
                  <c:v>21.053100594867601</c:v>
                </c:pt>
                <c:pt idx="3784">
                  <c:v>20.846429815572399</c:v>
                </c:pt>
                <c:pt idx="3785">
                  <c:v>20.020524478045999</c:v>
                </c:pt>
                <c:pt idx="3786">
                  <c:v>18.0714465201692</c:v>
                </c:pt>
                <c:pt idx="3787">
                  <c:v>17.378526347022401</c:v>
                </c:pt>
                <c:pt idx="3788">
                  <c:v>16.352651035401301</c:v>
                </c:pt>
                <c:pt idx="3789">
                  <c:v>15.393133890569199</c:v>
                </c:pt>
                <c:pt idx="3790">
                  <c:v>14.5867840764883</c:v>
                </c:pt>
                <c:pt idx="3791">
                  <c:v>13.9998542903237</c:v>
                </c:pt>
                <c:pt idx="3792">
                  <c:v>13.496150212161</c:v>
                </c:pt>
                <c:pt idx="3793">
                  <c:v>13.413721251694399</c:v>
                </c:pt>
                <c:pt idx="3794">
                  <c:v>12.821429337844499</c:v>
                </c:pt>
                <c:pt idx="3795">
                  <c:v>12.4269001843745</c:v>
                </c:pt>
                <c:pt idx="3796">
                  <c:v>12.1227586132377</c:v>
                </c:pt>
                <c:pt idx="3797">
                  <c:v>11.452578242854999</c:v>
                </c:pt>
                <c:pt idx="3798">
                  <c:v>10.2389719889402</c:v>
                </c:pt>
                <c:pt idx="3799">
                  <c:v>9.4098357558157097</c:v>
                </c:pt>
                <c:pt idx="3800">
                  <c:v>8.9361065903131909</c:v>
                </c:pt>
                <c:pt idx="3801">
                  <c:v>8.9448265729126994</c:v>
                </c:pt>
                <c:pt idx="3802">
                  <c:v>9.3567492673306898</c:v>
                </c:pt>
                <c:pt idx="3803">
                  <c:v>9.9838434844392694</c:v>
                </c:pt>
                <c:pt idx="3804">
                  <c:v>10.351058774886701</c:v>
                </c:pt>
                <c:pt idx="3805">
                  <c:v>10.3938694043203</c:v>
                </c:pt>
                <c:pt idx="3806">
                  <c:v>10.714143256381099</c:v>
                </c:pt>
                <c:pt idx="3807">
                  <c:v>11.044881644410999</c:v>
                </c:pt>
                <c:pt idx="3808">
                  <c:v>11.4644523872826</c:v>
                </c:pt>
                <c:pt idx="3809">
                  <c:v>11.5976359436929</c:v>
                </c:pt>
                <c:pt idx="3810">
                  <c:v>11.4410101721503</c:v>
                </c:pt>
                <c:pt idx="3811">
                  <c:v>11.243362422692099</c:v>
                </c:pt>
                <c:pt idx="3812">
                  <c:v>11.138819677987801</c:v>
                </c:pt>
                <c:pt idx="3813">
                  <c:v>11.041619600857601</c:v>
                </c:pt>
                <c:pt idx="3814">
                  <c:v>10.8163484862493</c:v>
                </c:pt>
                <c:pt idx="3815">
                  <c:v>10.5554633640656</c:v>
                </c:pt>
                <c:pt idx="3816">
                  <c:v>10.2834308516349</c:v>
                </c:pt>
                <c:pt idx="3817">
                  <c:v>10.1229923278485</c:v>
                </c:pt>
                <c:pt idx="3818">
                  <c:v>10.034188281543701</c:v>
                </c:pt>
                <c:pt idx="3819">
                  <c:v>9.8153094264607397</c:v>
                </c:pt>
                <c:pt idx="3820">
                  <c:v>9.6206541120842708</c:v>
                </c:pt>
                <c:pt idx="3821">
                  <c:v>9.9897706456351791</c:v>
                </c:pt>
                <c:pt idx="3822">
                  <c:v>10.792561058998899</c:v>
                </c:pt>
                <c:pt idx="3823">
                  <c:v>11.596457690772599</c:v>
                </c:pt>
                <c:pt idx="3824">
                  <c:v>12.5572654056253</c:v>
                </c:pt>
                <c:pt idx="3825">
                  <c:v>13.6208348990698</c:v>
                </c:pt>
                <c:pt idx="3826">
                  <c:v>14.8025219647356</c:v>
                </c:pt>
                <c:pt idx="3827">
                  <c:v>15.0982347203761</c:v>
                </c:pt>
                <c:pt idx="3828">
                  <c:v>15.468364793540999</c:v>
                </c:pt>
                <c:pt idx="3829">
                  <c:v>15.243602651045</c:v>
                </c:pt>
                <c:pt idx="3830">
                  <c:v>15.3012539359831</c:v>
                </c:pt>
                <c:pt idx="3831">
                  <c:v>15.0936204794075</c:v>
                </c:pt>
                <c:pt idx="3832">
                  <c:v>15.2166519510456</c:v>
                </c:pt>
                <c:pt idx="3833">
                  <c:v>15.452717995956499</c:v>
                </c:pt>
                <c:pt idx="3834">
                  <c:v>15.1683219996166</c:v>
                </c:pt>
                <c:pt idx="3835">
                  <c:v>14.9454938313888</c:v>
                </c:pt>
                <c:pt idx="3836">
                  <c:v>14.5423603155349</c:v>
                </c:pt>
                <c:pt idx="3837">
                  <c:v>13.974038737166101</c:v>
                </c:pt>
                <c:pt idx="3838">
                  <c:v>13.508855660903899</c:v>
                </c:pt>
                <c:pt idx="3839">
                  <c:v>13.482736568859499</c:v>
                </c:pt>
                <c:pt idx="3840">
                  <c:v>12.9848692663798</c:v>
                </c:pt>
                <c:pt idx="3841">
                  <c:v>12.697555175554999</c:v>
                </c:pt>
                <c:pt idx="3842">
                  <c:v>12.541838535036799</c:v>
                </c:pt>
                <c:pt idx="3843">
                  <c:v>12.085069079024001</c:v>
                </c:pt>
                <c:pt idx="3844">
                  <c:v>11.780993670740299</c:v>
                </c:pt>
                <c:pt idx="3845">
                  <c:v>11.739364251516699</c:v>
                </c:pt>
                <c:pt idx="3846">
                  <c:v>11.867329111268401</c:v>
                </c:pt>
                <c:pt idx="3847">
                  <c:v>12.226711771962</c:v>
                </c:pt>
                <c:pt idx="3848">
                  <c:v>12.6174011979534</c:v>
                </c:pt>
                <c:pt idx="3849">
                  <c:v>13.156145097184901</c:v>
                </c:pt>
                <c:pt idx="3850">
                  <c:v>13.735441588468101</c:v>
                </c:pt>
                <c:pt idx="3851">
                  <c:v>14.8053339237812</c:v>
                </c:pt>
                <c:pt idx="3852">
                  <c:v>15.6929931360654</c:v>
                </c:pt>
                <c:pt idx="3853">
                  <c:v>16.8785060823588</c:v>
                </c:pt>
                <c:pt idx="3854">
                  <c:v>17.143080854682601</c:v>
                </c:pt>
                <c:pt idx="3855">
                  <c:v>17.488719549501901</c:v>
                </c:pt>
                <c:pt idx="3856">
                  <c:v>18.291609693559302</c:v>
                </c:pt>
                <c:pt idx="3857">
                  <c:v>18.6444688028154</c:v>
                </c:pt>
                <c:pt idx="3858">
                  <c:v>18.2013903425763</c:v>
                </c:pt>
                <c:pt idx="3859">
                  <c:v>17.477900373279802</c:v>
                </c:pt>
                <c:pt idx="3860">
                  <c:v>16.488194126238898</c:v>
                </c:pt>
                <c:pt idx="3861">
                  <c:v>15.416393233669</c:v>
                </c:pt>
                <c:pt idx="3862">
                  <c:v>14.5524239257599</c:v>
                </c:pt>
                <c:pt idx="3863">
                  <c:v>14.0873852835173</c:v>
                </c:pt>
                <c:pt idx="3864">
                  <c:v>13.6678384541122</c:v>
                </c:pt>
                <c:pt idx="3865">
                  <c:v>13.264660755282</c:v>
                </c:pt>
                <c:pt idx="3866">
                  <c:v>12.814574477432</c:v>
                </c:pt>
                <c:pt idx="3867">
                  <c:v>12.363793746782701</c:v>
                </c:pt>
                <c:pt idx="3868">
                  <c:v>12.3632131163526</c:v>
                </c:pt>
                <c:pt idx="3869">
                  <c:v>13.3063538336466</c:v>
                </c:pt>
                <c:pt idx="3870">
                  <c:v>14.3196773822129</c:v>
                </c:pt>
                <c:pt idx="3871">
                  <c:v>15.226295307171201</c:v>
                </c:pt>
                <c:pt idx="3872">
                  <c:v>15.7456336648179</c:v>
                </c:pt>
                <c:pt idx="3873">
                  <c:v>16.418090991403901</c:v>
                </c:pt>
                <c:pt idx="3874">
                  <c:v>16.831486470333999</c:v>
                </c:pt>
                <c:pt idx="3875">
                  <c:v>16.332678951585802</c:v>
                </c:pt>
                <c:pt idx="3876">
                  <c:v>16.2397859634337</c:v>
                </c:pt>
                <c:pt idx="3877">
                  <c:v>16.8329833432356</c:v>
                </c:pt>
                <c:pt idx="3878">
                  <c:v>17.441066903964501</c:v>
                </c:pt>
                <c:pt idx="3879">
                  <c:v>18.347234805787298</c:v>
                </c:pt>
                <c:pt idx="3880">
                  <c:v>18.668096582224901</c:v>
                </c:pt>
                <c:pt idx="3881">
                  <c:v>19.227865962899099</c:v>
                </c:pt>
                <c:pt idx="3882">
                  <c:v>20.344355979733798</c:v>
                </c:pt>
                <c:pt idx="3883">
                  <c:v>20.3517708737742</c:v>
                </c:pt>
                <c:pt idx="3884">
                  <c:v>20.019476455858399</c:v>
                </c:pt>
                <c:pt idx="3885">
                  <c:v>19.844889322592099</c:v>
                </c:pt>
                <c:pt idx="3886">
                  <c:v>19.461870847986599</c:v>
                </c:pt>
                <c:pt idx="3887">
                  <c:v>18.710748621516601</c:v>
                </c:pt>
                <c:pt idx="3888">
                  <c:v>18.8046727302916</c:v>
                </c:pt>
                <c:pt idx="3889">
                  <c:v>18.7576742227617</c:v>
                </c:pt>
                <c:pt idx="3890">
                  <c:v>18.783689074793401</c:v>
                </c:pt>
                <c:pt idx="3891">
                  <c:v>18.336648050964001</c:v>
                </c:pt>
                <c:pt idx="3892">
                  <c:v>16.955126230666899</c:v>
                </c:pt>
                <c:pt idx="3893">
                  <c:v>16.238135751997198</c:v>
                </c:pt>
                <c:pt idx="3894">
                  <c:v>16.3968352756612</c:v>
                </c:pt>
                <c:pt idx="3895">
                  <c:v>16.6598946596141</c:v>
                </c:pt>
                <c:pt idx="3896">
                  <c:v>17.514493637568201</c:v>
                </c:pt>
                <c:pt idx="3897">
                  <c:v>17.710026730762898</c:v>
                </c:pt>
                <c:pt idx="3898">
                  <c:v>16.6043412971196</c:v>
                </c:pt>
                <c:pt idx="3899">
                  <c:v>16.7085277782869</c:v>
                </c:pt>
                <c:pt idx="3900">
                  <c:v>17.8610187550454</c:v>
                </c:pt>
                <c:pt idx="3901">
                  <c:v>17.9204794606107</c:v>
                </c:pt>
                <c:pt idx="3902">
                  <c:v>17.3723443878783</c:v>
                </c:pt>
                <c:pt idx="3903">
                  <c:v>17.186279223549299</c:v>
                </c:pt>
                <c:pt idx="3904">
                  <c:v>16.626341919209999</c:v>
                </c:pt>
                <c:pt idx="3905">
                  <c:v>16.457361060243102</c:v>
                </c:pt>
                <c:pt idx="3906">
                  <c:v>16.133353984994201</c:v>
                </c:pt>
                <c:pt idx="3907">
                  <c:v>15.220046613543399</c:v>
                </c:pt>
                <c:pt idx="3908">
                  <c:v>14.384531166472399</c:v>
                </c:pt>
                <c:pt idx="3909">
                  <c:v>13.278992039212399</c:v>
                </c:pt>
                <c:pt idx="3910">
                  <c:v>12.548405703853</c:v>
                </c:pt>
                <c:pt idx="3911">
                  <c:v>12.145768494614099</c:v>
                </c:pt>
                <c:pt idx="3912">
                  <c:v>12.156921335713699</c:v>
                </c:pt>
                <c:pt idx="3913">
                  <c:v>12.1236053324522</c:v>
                </c:pt>
                <c:pt idx="3914">
                  <c:v>11.6974438994456</c:v>
                </c:pt>
                <c:pt idx="3915">
                  <c:v>11.005313030569701</c:v>
                </c:pt>
                <c:pt idx="3916">
                  <c:v>11.263652146076399</c:v>
                </c:pt>
                <c:pt idx="3917">
                  <c:v>11.7554911343772</c:v>
                </c:pt>
                <c:pt idx="3918">
                  <c:v>12.2778653625661</c:v>
                </c:pt>
                <c:pt idx="3919">
                  <c:v>12.379343757797599</c:v>
                </c:pt>
                <c:pt idx="3920">
                  <c:v>11.8529436159392</c:v>
                </c:pt>
                <c:pt idx="3921">
                  <c:v>11.995162910744099</c:v>
                </c:pt>
                <c:pt idx="3922">
                  <c:v>12.3866000311222</c:v>
                </c:pt>
                <c:pt idx="3923">
                  <c:v>12.7143575463503</c:v>
                </c:pt>
                <c:pt idx="3924">
                  <c:v>13.165212560325999</c:v>
                </c:pt>
                <c:pt idx="3925">
                  <c:v>12.618877319908099</c:v>
                </c:pt>
                <c:pt idx="3926">
                  <c:v>12.378715298926201</c:v>
                </c:pt>
                <c:pt idx="3927">
                  <c:v>12.3120748959184</c:v>
                </c:pt>
                <c:pt idx="3928">
                  <c:v>12.396725587104701</c:v>
                </c:pt>
                <c:pt idx="3929">
                  <c:v>11.8509245516598</c:v>
                </c:pt>
                <c:pt idx="3930">
                  <c:v>11.574417317587301</c:v>
                </c:pt>
                <c:pt idx="3931">
                  <c:v>11.5735349627074</c:v>
                </c:pt>
                <c:pt idx="3932">
                  <c:v>11.1715880781596</c:v>
                </c:pt>
                <c:pt idx="3933">
                  <c:v>10.857876122037</c:v>
                </c:pt>
                <c:pt idx="3934">
                  <c:v>10.6587225435843</c:v>
                </c:pt>
                <c:pt idx="3935">
                  <c:v>9.7662481392358291</c:v>
                </c:pt>
                <c:pt idx="3936">
                  <c:v>9.1040864938623702</c:v>
                </c:pt>
                <c:pt idx="3937">
                  <c:v>9.0592471378254498</c:v>
                </c:pt>
                <c:pt idx="3938">
                  <c:v>9.6488554765793992</c:v>
                </c:pt>
                <c:pt idx="3939">
                  <c:v>10.205895761354601</c:v>
                </c:pt>
                <c:pt idx="3940">
                  <c:v>10.955425093393</c:v>
                </c:pt>
                <c:pt idx="3941">
                  <c:v>11.3038332704007</c:v>
                </c:pt>
                <c:pt idx="3942">
                  <c:v>11.841199352807299</c:v>
                </c:pt>
                <c:pt idx="3943">
                  <c:v>12.1489510866689</c:v>
                </c:pt>
                <c:pt idx="3944">
                  <c:v>12.2056089439163</c:v>
                </c:pt>
                <c:pt idx="3945">
                  <c:v>12.2184697653248</c:v>
                </c:pt>
                <c:pt idx="3946">
                  <c:v>12.7430061080415</c:v>
                </c:pt>
                <c:pt idx="3947">
                  <c:v>12.6532117403702</c:v>
                </c:pt>
                <c:pt idx="3948">
                  <c:v>12.988294333896301</c:v>
                </c:pt>
                <c:pt idx="3949">
                  <c:v>13.5762317495304</c:v>
                </c:pt>
                <c:pt idx="3950">
                  <c:v>13.765367028912999</c:v>
                </c:pt>
                <c:pt idx="3951">
                  <c:v>13.964761909400901</c:v>
                </c:pt>
                <c:pt idx="3952">
                  <c:v>14.0358911785153</c:v>
                </c:pt>
                <c:pt idx="3953">
                  <c:v>13.769144220904399</c:v>
                </c:pt>
                <c:pt idx="3954">
                  <c:v>12.953913930249</c:v>
                </c:pt>
                <c:pt idx="3955">
                  <c:v>12.2625431566758</c:v>
                </c:pt>
                <c:pt idx="3956">
                  <c:v>12.008464687889999</c:v>
                </c:pt>
                <c:pt idx="3957">
                  <c:v>11.736233418429499</c:v>
                </c:pt>
                <c:pt idx="3958">
                  <c:v>11.647803455360901</c:v>
                </c:pt>
                <c:pt idx="3959">
                  <c:v>11.5042016846708</c:v>
                </c:pt>
                <c:pt idx="3960">
                  <c:v>11.044663501712099</c:v>
                </c:pt>
                <c:pt idx="3961">
                  <c:v>10.7270830254225</c:v>
                </c:pt>
                <c:pt idx="3962">
                  <c:v>10.383466055453599</c:v>
                </c:pt>
                <c:pt idx="3963">
                  <c:v>10.259525507088499</c:v>
                </c:pt>
                <c:pt idx="3964">
                  <c:v>10.5721243384773</c:v>
                </c:pt>
                <c:pt idx="3965">
                  <c:v>11.1137579331612</c:v>
                </c:pt>
                <c:pt idx="3966">
                  <c:v>11.783504085491501</c:v>
                </c:pt>
                <c:pt idx="3967">
                  <c:v>12.6555337971947</c:v>
                </c:pt>
                <c:pt idx="3968">
                  <c:v>13.107889587085801</c:v>
                </c:pt>
                <c:pt idx="3969">
                  <c:v>13.2666195411507</c:v>
                </c:pt>
                <c:pt idx="3970">
                  <c:v>13.5079728716451</c:v>
                </c:pt>
                <c:pt idx="3971">
                  <c:v>14.713021083836299</c:v>
                </c:pt>
                <c:pt idx="3972">
                  <c:v>15.232293631102999</c:v>
                </c:pt>
                <c:pt idx="3973">
                  <c:v>16.312498288949701</c:v>
                </c:pt>
                <c:pt idx="3974">
                  <c:v>16.094695141679701</c:v>
                </c:pt>
                <c:pt idx="3975">
                  <c:v>16.4212394621218</c:v>
                </c:pt>
                <c:pt idx="3976">
                  <c:v>16.262052884852402</c:v>
                </c:pt>
                <c:pt idx="3977">
                  <c:v>16.297167259226299</c:v>
                </c:pt>
                <c:pt idx="3978">
                  <c:v>16.095129531194399</c:v>
                </c:pt>
                <c:pt idx="3979">
                  <c:v>16.016318452728498</c:v>
                </c:pt>
                <c:pt idx="3980">
                  <c:v>14.6217069380066</c:v>
                </c:pt>
                <c:pt idx="3981">
                  <c:v>12.600415977749501</c:v>
                </c:pt>
                <c:pt idx="3982">
                  <c:v>11.4426893861769</c:v>
                </c:pt>
                <c:pt idx="3983">
                  <c:v>10.595082929955201</c:v>
                </c:pt>
                <c:pt idx="3984">
                  <c:v>9.7326353284529805</c:v>
                </c:pt>
                <c:pt idx="3985">
                  <c:v>8.5497671000503903</c:v>
                </c:pt>
                <c:pt idx="3986">
                  <c:v>8.1462830675269906</c:v>
                </c:pt>
                <c:pt idx="3987">
                  <c:v>8.5856326664666405</c:v>
                </c:pt>
                <c:pt idx="3988">
                  <c:v>8.7103501151702893</c:v>
                </c:pt>
                <c:pt idx="3989">
                  <c:v>9.2013916772185098</c:v>
                </c:pt>
                <c:pt idx="3990">
                  <c:v>9.6222950513658194</c:v>
                </c:pt>
                <c:pt idx="3991">
                  <c:v>9.4957209444559698</c:v>
                </c:pt>
                <c:pt idx="3992">
                  <c:v>9.5150813819773195</c:v>
                </c:pt>
                <c:pt idx="3993">
                  <c:v>9.9657341910404096</c:v>
                </c:pt>
                <c:pt idx="3994">
                  <c:v>10.711904067548801</c:v>
                </c:pt>
                <c:pt idx="3995">
                  <c:v>12.053853436778599</c:v>
                </c:pt>
                <c:pt idx="3996">
                  <c:v>13.3136456219757</c:v>
                </c:pt>
                <c:pt idx="3997">
                  <c:v>14.169914510110001</c:v>
                </c:pt>
                <c:pt idx="3998">
                  <c:v>14.5350060610985</c:v>
                </c:pt>
                <c:pt idx="3999">
                  <c:v>14.4068350055776</c:v>
                </c:pt>
                <c:pt idx="4000">
                  <c:v>14.227353413903399</c:v>
                </c:pt>
                <c:pt idx="4001">
                  <c:v>14.1685329618048</c:v>
                </c:pt>
                <c:pt idx="4002">
                  <c:v>14.716764910094099</c:v>
                </c:pt>
                <c:pt idx="4003">
                  <c:v>14.3797545152574</c:v>
                </c:pt>
                <c:pt idx="4004">
                  <c:v>12.9758718815355</c:v>
                </c:pt>
                <c:pt idx="4005">
                  <c:v>12.3416305977305</c:v>
                </c:pt>
                <c:pt idx="4006">
                  <c:v>10.9748221219368</c:v>
                </c:pt>
                <c:pt idx="4007">
                  <c:v>9.8641464613550607</c:v>
                </c:pt>
                <c:pt idx="4008">
                  <c:v>9.0801118532326495</c:v>
                </c:pt>
                <c:pt idx="4009">
                  <c:v>8.1505060326469891</c:v>
                </c:pt>
                <c:pt idx="4010">
                  <c:v>7.7059566309678997</c:v>
                </c:pt>
                <c:pt idx="4011">
                  <c:v>7.2781535203201502</c:v>
                </c:pt>
                <c:pt idx="4012">
                  <c:v>6.8586395999781802</c:v>
                </c:pt>
                <c:pt idx="4013">
                  <c:v>7.0368561294511096</c:v>
                </c:pt>
                <c:pt idx="4014">
                  <c:v>8.5025105612870302</c:v>
                </c:pt>
                <c:pt idx="4015">
                  <c:v>10.3295741967093</c:v>
                </c:pt>
                <c:pt idx="4016">
                  <c:v>12.229496237182801</c:v>
                </c:pt>
                <c:pt idx="4017">
                  <c:v>14.084586074631501</c:v>
                </c:pt>
                <c:pt idx="4018">
                  <c:v>15.5778241203143</c:v>
                </c:pt>
                <c:pt idx="4019">
                  <c:v>16.063125467010199</c:v>
                </c:pt>
                <c:pt idx="4020">
                  <c:v>16.710983284823101</c:v>
                </c:pt>
                <c:pt idx="4021">
                  <c:v>17.337856226305799</c:v>
                </c:pt>
                <c:pt idx="4022">
                  <c:v>17.661046348127002</c:v>
                </c:pt>
                <c:pt idx="4023">
                  <c:v>17.354680820078201</c:v>
                </c:pt>
                <c:pt idx="4024">
                  <c:v>16.900658421835999</c:v>
                </c:pt>
                <c:pt idx="4025">
                  <c:v>17.0487359593922</c:v>
                </c:pt>
                <c:pt idx="4026">
                  <c:v>16.936228010274</c:v>
                </c:pt>
                <c:pt idx="4027">
                  <c:v>16.6958371269114</c:v>
                </c:pt>
                <c:pt idx="4028">
                  <c:v>16.314844193750702</c:v>
                </c:pt>
                <c:pt idx="4029">
                  <c:v>15.1087413519388</c:v>
                </c:pt>
                <c:pt idx="4030">
                  <c:v>13.266600260722599</c:v>
                </c:pt>
                <c:pt idx="4031">
                  <c:v>11.8914029084377</c:v>
                </c:pt>
                <c:pt idx="4032">
                  <c:v>10.941329002913999</c:v>
                </c:pt>
                <c:pt idx="4033">
                  <c:v>10.3675540110796</c:v>
                </c:pt>
                <c:pt idx="4034">
                  <c:v>9.5873556840037697</c:v>
                </c:pt>
                <c:pt idx="4035">
                  <c:v>9.5647056930750107</c:v>
                </c:pt>
                <c:pt idx="4036">
                  <c:v>10.173672555705799</c:v>
                </c:pt>
                <c:pt idx="4037">
                  <c:v>11.327700877918399</c:v>
                </c:pt>
                <c:pt idx="4038">
                  <c:v>13.1782956992656</c:v>
                </c:pt>
                <c:pt idx="4039">
                  <c:v>14.4581934940566</c:v>
                </c:pt>
                <c:pt idx="4040">
                  <c:v>15.5643054833692</c:v>
                </c:pt>
                <c:pt idx="4041">
                  <c:v>16.5910771341848</c:v>
                </c:pt>
                <c:pt idx="4042">
                  <c:v>17.546883447756802</c:v>
                </c:pt>
                <c:pt idx="4043">
                  <c:v>18.250439903423501</c:v>
                </c:pt>
                <c:pt idx="4044">
                  <c:v>18.550564702620999</c:v>
                </c:pt>
                <c:pt idx="4045">
                  <c:v>18.384435251919498</c:v>
                </c:pt>
                <c:pt idx="4046">
                  <c:v>18.939191795362401</c:v>
                </c:pt>
                <c:pt idx="4047">
                  <c:v>18.959400688105902</c:v>
                </c:pt>
                <c:pt idx="4048">
                  <c:v>19.2898610856696</c:v>
                </c:pt>
                <c:pt idx="4049">
                  <c:v>19.4245060256175</c:v>
                </c:pt>
                <c:pt idx="4050">
                  <c:v>19.484589175112198</c:v>
                </c:pt>
                <c:pt idx="4051">
                  <c:v>18.958485023298</c:v>
                </c:pt>
                <c:pt idx="4052">
                  <c:v>17.707442091507399</c:v>
                </c:pt>
                <c:pt idx="4053">
                  <c:v>16.356462985250602</c:v>
                </c:pt>
                <c:pt idx="4054">
                  <c:v>15.803473739742101</c:v>
                </c:pt>
                <c:pt idx="4055">
                  <c:v>15.4610196897197</c:v>
                </c:pt>
                <c:pt idx="4056">
                  <c:v>15.035131107028301</c:v>
                </c:pt>
                <c:pt idx="4057">
                  <c:v>14.1089060580242</c:v>
                </c:pt>
                <c:pt idx="4058">
                  <c:v>12.8448777202531</c:v>
                </c:pt>
                <c:pt idx="4059">
                  <c:v>12.483618521350399</c:v>
                </c:pt>
                <c:pt idx="4060">
                  <c:v>12.745629158625899</c:v>
                </c:pt>
                <c:pt idx="4061">
                  <c:v>13.9762749637753</c:v>
                </c:pt>
                <c:pt idx="4062">
                  <c:v>15.4072045742742</c:v>
                </c:pt>
                <c:pt idx="4063">
                  <c:v>17.019295287601199</c:v>
                </c:pt>
                <c:pt idx="4064">
                  <c:v>18.442392850943499</c:v>
                </c:pt>
                <c:pt idx="4065">
                  <c:v>19.124151214875202</c:v>
                </c:pt>
                <c:pt idx="4066">
                  <c:v>19.835059853297299</c:v>
                </c:pt>
                <c:pt idx="4067">
                  <c:v>20.538805725777301</c:v>
                </c:pt>
                <c:pt idx="4068">
                  <c:v>20.845561512668901</c:v>
                </c:pt>
                <c:pt idx="4069">
                  <c:v>20.303817238392998</c:v>
                </c:pt>
                <c:pt idx="4070">
                  <c:v>20.521667819514501</c:v>
                </c:pt>
                <c:pt idx="4071">
                  <c:v>19.010509450875102</c:v>
                </c:pt>
                <c:pt idx="4072">
                  <c:v>18.792892449524299</c:v>
                </c:pt>
                <c:pt idx="4073">
                  <c:v>16.139530881421798</c:v>
                </c:pt>
                <c:pt idx="4074">
                  <c:v>14.691909749549399</c:v>
                </c:pt>
                <c:pt idx="4075">
                  <c:v>15.1587047117058</c:v>
                </c:pt>
                <c:pt idx="4076">
                  <c:v>15.3683314370329</c:v>
                </c:pt>
                <c:pt idx="4077">
                  <c:v>15.114739174371</c:v>
                </c:pt>
                <c:pt idx="4078">
                  <c:v>14.246591463377801</c:v>
                </c:pt>
                <c:pt idx="4079">
                  <c:v>13.8226461461177</c:v>
                </c:pt>
                <c:pt idx="4080">
                  <c:v>13.846768250626999</c:v>
                </c:pt>
                <c:pt idx="4081">
                  <c:v>13.912734660035101</c:v>
                </c:pt>
                <c:pt idx="4082">
                  <c:v>12.6052097462102</c:v>
                </c:pt>
                <c:pt idx="4083">
                  <c:v>10.609499043528899</c:v>
                </c:pt>
                <c:pt idx="4084">
                  <c:v>10.699678926040701</c:v>
                </c:pt>
                <c:pt idx="4085">
                  <c:v>11.058175367446999</c:v>
                </c:pt>
                <c:pt idx="4086">
                  <c:v>11.4906652523927</c:v>
                </c:pt>
                <c:pt idx="4087">
                  <c:v>12.606012857095701</c:v>
                </c:pt>
                <c:pt idx="4088">
                  <c:v>13.7518601389287</c:v>
                </c:pt>
                <c:pt idx="4089">
                  <c:v>14.2687394764414</c:v>
                </c:pt>
                <c:pt idx="4090">
                  <c:v>15.0823604632126</c:v>
                </c:pt>
                <c:pt idx="4091">
                  <c:v>16.056298282152699</c:v>
                </c:pt>
                <c:pt idx="4092">
                  <c:v>16.800332393441</c:v>
                </c:pt>
                <c:pt idx="4093">
                  <c:v>17.690178980148499</c:v>
                </c:pt>
                <c:pt idx="4094">
                  <c:v>17.752805765960399</c:v>
                </c:pt>
                <c:pt idx="4095">
                  <c:v>17.643903412274501</c:v>
                </c:pt>
                <c:pt idx="4096">
                  <c:v>18.000460728695899</c:v>
                </c:pt>
                <c:pt idx="4097">
                  <c:v>17.743998328568299</c:v>
                </c:pt>
                <c:pt idx="4098">
                  <c:v>17.8479407513551</c:v>
                </c:pt>
                <c:pt idx="4099">
                  <c:v>16.763094483546801</c:v>
                </c:pt>
                <c:pt idx="4100">
                  <c:v>16.1973512419748</c:v>
                </c:pt>
                <c:pt idx="4101">
                  <c:v>15.4435025696226</c:v>
                </c:pt>
                <c:pt idx="4102">
                  <c:v>14.2019481205086</c:v>
                </c:pt>
                <c:pt idx="4103">
                  <c:v>13.9595319868021</c:v>
                </c:pt>
                <c:pt idx="4104">
                  <c:v>13.1155103640831</c:v>
                </c:pt>
                <c:pt idx="4105">
                  <c:v>12.289707053298899</c:v>
                </c:pt>
                <c:pt idx="4106">
                  <c:v>11.9821950186641</c:v>
                </c:pt>
                <c:pt idx="4107">
                  <c:v>11.8835544292268</c:v>
                </c:pt>
                <c:pt idx="4108">
                  <c:v>11.7517118383627</c:v>
                </c:pt>
                <c:pt idx="4109">
                  <c:v>11.451336165364401</c:v>
                </c:pt>
                <c:pt idx="4110">
                  <c:v>11.6187464472752</c:v>
                </c:pt>
                <c:pt idx="4111">
                  <c:v>12.0600075579629</c:v>
                </c:pt>
                <c:pt idx="4112">
                  <c:v>12.8860224645647</c:v>
                </c:pt>
                <c:pt idx="4113">
                  <c:v>13.285256791287299</c:v>
                </c:pt>
                <c:pt idx="4114">
                  <c:v>13.354929700656699</c:v>
                </c:pt>
                <c:pt idx="4115">
                  <c:v>13.131091689698801</c:v>
                </c:pt>
                <c:pt idx="4116">
                  <c:v>11.9696139606879</c:v>
                </c:pt>
                <c:pt idx="4117">
                  <c:v>10.8913018406751</c:v>
                </c:pt>
                <c:pt idx="4118">
                  <c:v>10.610114576668501</c:v>
                </c:pt>
                <c:pt idx="4119">
                  <c:v>11.0861305186626</c:v>
                </c:pt>
                <c:pt idx="4120">
                  <c:v>11.2328032569222</c:v>
                </c:pt>
                <c:pt idx="4121">
                  <c:v>11.0980402322615</c:v>
                </c:pt>
                <c:pt idx="4122">
                  <c:v>10.9713870834793</c:v>
                </c:pt>
                <c:pt idx="4123">
                  <c:v>10.764060182756401</c:v>
                </c:pt>
                <c:pt idx="4124">
                  <c:v>10.774767477389601</c:v>
                </c:pt>
                <c:pt idx="4125">
                  <c:v>10.7606296934669</c:v>
                </c:pt>
                <c:pt idx="4126">
                  <c:v>10.6132469106425</c:v>
                </c:pt>
                <c:pt idx="4127">
                  <c:v>10.3235527358902</c:v>
                </c:pt>
                <c:pt idx="4128">
                  <c:v>9.98952463824393</c:v>
                </c:pt>
                <c:pt idx="4129">
                  <c:v>10.0030062516139</c:v>
                </c:pt>
                <c:pt idx="4130">
                  <c:v>10.0738852255007</c:v>
                </c:pt>
                <c:pt idx="4131">
                  <c:v>10.280051593883799</c:v>
                </c:pt>
                <c:pt idx="4132">
                  <c:v>10.468758529975901</c:v>
                </c:pt>
                <c:pt idx="4133">
                  <c:v>10.408469176677199</c:v>
                </c:pt>
                <c:pt idx="4134">
                  <c:v>10.4907803842483</c:v>
                </c:pt>
                <c:pt idx="4135">
                  <c:v>10.732957711227201</c:v>
                </c:pt>
                <c:pt idx="4136">
                  <c:v>11.0093711028541</c:v>
                </c:pt>
                <c:pt idx="4137">
                  <c:v>11.216504212694</c:v>
                </c:pt>
                <c:pt idx="4138">
                  <c:v>11.558016775977</c:v>
                </c:pt>
                <c:pt idx="4139">
                  <c:v>11.8576496841701</c:v>
                </c:pt>
                <c:pt idx="4140">
                  <c:v>11.795593219237499</c:v>
                </c:pt>
                <c:pt idx="4141">
                  <c:v>11.791770927430001</c:v>
                </c:pt>
                <c:pt idx="4142">
                  <c:v>11.7525601582884</c:v>
                </c:pt>
                <c:pt idx="4143">
                  <c:v>11.5872201389222</c:v>
                </c:pt>
                <c:pt idx="4144">
                  <c:v>11.530816882583499</c:v>
                </c:pt>
                <c:pt idx="4145">
                  <c:v>11.362443776534199</c:v>
                </c:pt>
                <c:pt idx="4146">
                  <c:v>11.464752449385401</c:v>
                </c:pt>
                <c:pt idx="4147">
                  <c:v>11.518126472727101</c:v>
                </c:pt>
                <c:pt idx="4148">
                  <c:v>11.4842270274379</c:v>
                </c:pt>
                <c:pt idx="4149">
                  <c:v>11.437543277507899</c:v>
                </c:pt>
                <c:pt idx="4150">
                  <c:v>11.3884866785366</c:v>
                </c:pt>
                <c:pt idx="4151">
                  <c:v>11.3698450429095</c:v>
                </c:pt>
                <c:pt idx="4152">
                  <c:v>11.309191672317199</c:v>
                </c:pt>
                <c:pt idx="4153">
                  <c:v>11.244192668805301</c:v>
                </c:pt>
                <c:pt idx="4154">
                  <c:v>11.1760631565169</c:v>
                </c:pt>
                <c:pt idx="4155">
                  <c:v>10.787055019960601</c:v>
                </c:pt>
                <c:pt idx="4156">
                  <c:v>10.7270227312101</c:v>
                </c:pt>
                <c:pt idx="4157">
                  <c:v>10.972279008631199</c:v>
                </c:pt>
                <c:pt idx="4158">
                  <c:v>11.4358358946523</c:v>
                </c:pt>
                <c:pt idx="4159">
                  <c:v>13.0236196272539</c:v>
                </c:pt>
                <c:pt idx="4160">
                  <c:v>14.3384073172183</c:v>
                </c:pt>
                <c:pt idx="4161">
                  <c:v>15.881040927309099</c:v>
                </c:pt>
                <c:pt idx="4162">
                  <c:v>16.8528605357339</c:v>
                </c:pt>
                <c:pt idx="4163">
                  <c:v>17.345973157875399</c:v>
                </c:pt>
                <c:pt idx="4164">
                  <c:v>17.967334473269599</c:v>
                </c:pt>
                <c:pt idx="4165">
                  <c:v>18.546866273800301</c:v>
                </c:pt>
                <c:pt idx="4166">
                  <c:v>18.870447772916101</c:v>
                </c:pt>
                <c:pt idx="4167">
                  <c:v>19.0383380636911</c:v>
                </c:pt>
                <c:pt idx="4168">
                  <c:v>18.7820116657753</c:v>
                </c:pt>
                <c:pt idx="4169">
                  <c:v>18.527113011089501</c:v>
                </c:pt>
                <c:pt idx="4170">
                  <c:v>18.4230466755312</c:v>
                </c:pt>
                <c:pt idx="4171">
                  <c:v>17.192648988245299</c:v>
                </c:pt>
                <c:pt idx="4172">
                  <c:v>16.136654248498399</c:v>
                </c:pt>
                <c:pt idx="4173">
                  <c:v>15.155234332081699</c:v>
                </c:pt>
                <c:pt idx="4174">
                  <c:v>14.1558176761885</c:v>
                </c:pt>
                <c:pt idx="4175">
                  <c:v>13.4325903538265</c:v>
                </c:pt>
                <c:pt idx="4176">
                  <c:v>12.9641978535594</c:v>
                </c:pt>
                <c:pt idx="4177">
                  <c:v>12.6000666058496</c:v>
                </c:pt>
                <c:pt idx="4178">
                  <c:v>12.4382104260073</c:v>
                </c:pt>
                <c:pt idx="4179">
                  <c:v>12.624075616140599</c:v>
                </c:pt>
                <c:pt idx="4180">
                  <c:v>12.605457437236</c:v>
                </c:pt>
                <c:pt idx="4181">
                  <c:v>12.6993274083943</c:v>
                </c:pt>
                <c:pt idx="4182">
                  <c:v>12.862806581984501</c:v>
                </c:pt>
                <c:pt idx="4183">
                  <c:v>13.5547990649643</c:v>
                </c:pt>
                <c:pt idx="4184">
                  <c:v>14.368159311979401</c:v>
                </c:pt>
                <c:pt idx="4185">
                  <c:v>15.7408334918244</c:v>
                </c:pt>
                <c:pt idx="4186">
                  <c:v>16.463685114095199</c:v>
                </c:pt>
                <c:pt idx="4187">
                  <c:v>16.725950113431601</c:v>
                </c:pt>
                <c:pt idx="4188">
                  <c:v>16.8053830521302</c:v>
                </c:pt>
                <c:pt idx="4189">
                  <c:v>17.425039849331402</c:v>
                </c:pt>
                <c:pt idx="4190">
                  <c:v>17.459029897122601</c:v>
                </c:pt>
                <c:pt idx="4191">
                  <c:v>17.987788861509401</c:v>
                </c:pt>
                <c:pt idx="4192">
                  <c:v>18.416969808946</c:v>
                </c:pt>
                <c:pt idx="4193">
                  <c:v>18.336210542367201</c:v>
                </c:pt>
                <c:pt idx="4194">
                  <c:v>18.183175564470901</c:v>
                </c:pt>
                <c:pt idx="4195">
                  <c:v>17.635251381213799</c:v>
                </c:pt>
                <c:pt idx="4196">
                  <c:v>17.048768528764398</c:v>
                </c:pt>
                <c:pt idx="4197">
                  <c:v>16.6397472278653</c:v>
                </c:pt>
                <c:pt idx="4198">
                  <c:v>16.3176246951626</c:v>
                </c:pt>
                <c:pt idx="4199">
                  <c:v>16.0895788890749</c:v>
                </c:pt>
                <c:pt idx="4200">
                  <c:v>15.823614822612299</c:v>
                </c:pt>
                <c:pt idx="4201">
                  <c:v>15.398624125356701</c:v>
                </c:pt>
                <c:pt idx="4202">
                  <c:v>15.169872043217399</c:v>
                </c:pt>
                <c:pt idx="4203">
                  <c:v>15.320373652149399</c:v>
                </c:pt>
                <c:pt idx="4204">
                  <c:v>15.430567533346</c:v>
                </c:pt>
                <c:pt idx="4205">
                  <c:v>15.648965502266901</c:v>
                </c:pt>
                <c:pt idx="4206">
                  <c:v>16.059366318336298</c:v>
                </c:pt>
                <c:pt idx="4207">
                  <c:v>16.336264259764398</c:v>
                </c:pt>
                <c:pt idx="4208">
                  <c:v>16.889079063849898</c:v>
                </c:pt>
                <c:pt idx="4209">
                  <c:v>18.149416687730799</c:v>
                </c:pt>
                <c:pt idx="4210">
                  <c:v>18.7479220486744</c:v>
                </c:pt>
                <c:pt idx="4211">
                  <c:v>19.477105035334699</c:v>
                </c:pt>
                <c:pt idx="4212">
                  <c:v>20.162870103222598</c:v>
                </c:pt>
                <c:pt idx="4213">
                  <c:v>22.051784918041399</c:v>
                </c:pt>
                <c:pt idx="4214">
                  <c:v>22.8009331018255</c:v>
                </c:pt>
                <c:pt idx="4215">
                  <c:v>22.2944270901179</c:v>
                </c:pt>
                <c:pt idx="4216">
                  <c:v>22.8831694242133</c:v>
                </c:pt>
                <c:pt idx="4217">
                  <c:v>21.735303860887999</c:v>
                </c:pt>
                <c:pt idx="4218">
                  <c:v>21.845818155387398</c:v>
                </c:pt>
                <c:pt idx="4219">
                  <c:v>21.342262307535599</c:v>
                </c:pt>
                <c:pt idx="4220">
                  <c:v>20.327019990250701</c:v>
                </c:pt>
                <c:pt idx="4221">
                  <c:v>19.436877717373299</c:v>
                </c:pt>
                <c:pt idx="4222">
                  <c:v>18.671386239721802</c:v>
                </c:pt>
                <c:pt idx="4223">
                  <c:v>17.5668906195327</c:v>
                </c:pt>
                <c:pt idx="4224">
                  <c:v>16.176856382360299</c:v>
                </c:pt>
                <c:pt idx="4225">
                  <c:v>15.115910645624201</c:v>
                </c:pt>
                <c:pt idx="4226">
                  <c:v>14.896025268644101</c:v>
                </c:pt>
                <c:pt idx="4227">
                  <c:v>14.664659271917399</c:v>
                </c:pt>
                <c:pt idx="4228">
                  <c:v>14.42438619743</c:v>
                </c:pt>
                <c:pt idx="4229">
                  <c:v>14.2435606538544</c:v>
                </c:pt>
                <c:pt idx="4230">
                  <c:v>14.426104970106801</c:v>
                </c:pt>
                <c:pt idx="4231">
                  <c:v>14.9845196344261</c:v>
                </c:pt>
                <c:pt idx="4232">
                  <c:v>15.1539485914852</c:v>
                </c:pt>
                <c:pt idx="4233">
                  <c:v>15.6520474043745</c:v>
                </c:pt>
                <c:pt idx="4234">
                  <c:v>17.200539762914001</c:v>
                </c:pt>
                <c:pt idx="4235">
                  <c:v>17.9406796129859</c:v>
                </c:pt>
                <c:pt idx="4236">
                  <c:v>19.892352942898299</c:v>
                </c:pt>
                <c:pt idx="4237">
                  <c:v>20.659139729734001</c:v>
                </c:pt>
                <c:pt idx="4238">
                  <c:v>19.109704785831202</c:v>
                </c:pt>
                <c:pt idx="4239">
                  <c:v>19.7628623557179</c:v>
                </c:pt>
                <c:pt idx="4240">
                  <c:v>20.797154154791102</c:v>
                </c:pt>
                <c:pt idx="4241">
                  <c:v>21.5410850400492</c:v>
                </c:pt>
                <c:pt idx="4242">
                  <c:v>21.389426472234501</c:v>
                </c:pt>
                <c:pt idx="4243">
                  <c:v>20.1557139605851</c:v>
                </c:pt>
                <c:pt idx="4244">
                  <c:v>19.086285870303499</c:v>
                </c:pt>
                <c:pt idx="4245">
                  <c:v>17.743268314954602</c:v>
                </c:pt>
                <c:pt idx="4246">
                  <c:v>16.215328919905801</c:v>
                </c:pt>
                <c:pt idx="4247">
                  <c:v>14.527428734968799</c:v>
                </c:pt>
                <c:pt idx="4248">
                  <c:v>13.0350839654784</c:v>
                </c:pt>
                <c:pt idx="4249">
                  <c:v>12.157539037672899</c:v>
                </c:pt>
                <c:pt idx="4250">
                  <c:v>11.575095232312901</c:v>
                </c:pt>
                <c:pt idx="4251">
                  <c:v>11.0164978498035</c:v>
                </c:pt>
                <c:pt idx="4252">
                  <c:v>10.934288704696501</c:v>
                </c:pt>
                <c:pt idx="4253">
                  <c:v>11.498073624534401</c:v>
                </c:pt>
                <c:pt idx="4254">
                  <c:v>12.587745938551199</c:v>
                </c:pt>
                <c:pt idx="4255">
                  <c:v>13.966617410941501</c:v>
                </c:pt>
                <c:pt idx="4256">
                  <c:v>15.141413142262</c:v>
                </c:pt>
                <c:pt idx="4257">
                  <c:v>16.286435399207502</c:v>
                </c:pt>
                <c:pt idx="4258">
                  <c:v>17.053415733542</c:v>
                </c:pt>
                <c:pt idx="4259">
                  <c:v>17.865062050903902</c:v>
                </c:pt>
                <c:pt idx="4260">
                  <c:v>18.485329500455801</c:v>
                </c:pt>
                <c:pt idx="4261">
                  <c:v>19.284523078082501</c:v>
                </c:pt>
                <c:pt idx="4262">
                  <c:v>19.727264211388199</c:v>
                </c:pt>
                <c:pt idx="4263">
                  <c:v>20.089627438706898</c:v>
                </c:pt>
                <c:pt idx="4264">
                  <c:v>20.238350724321901</c:v>
                </c:pt>
                <c:pt idx="4265">
                  <c:v>20.288630803486601</c:v>
                </c:pt>
                <c:pt idx="4266">
                  <c:v>20.095907467949999</c:v>
                </c:pt>
                <c:pt idx="4267">
                  <c:v>19.274272212820598</c:v>
                </c:pt>
                <c:pt idx="4268">
                  <c:v>17.897084380119999</c:v>
                </c:pt>
                <c:pt idx="4269">
                  <c:v>15.884196198737399</c:v>
                </c:pt>
                <c:pt idx="4270">
                  <c:v>14.2964689112237</c:v>
                </c:pt>
                <c:pt idx="4271">
                  <c:v>13.096594832633301</c:v>
                </c:pt>
                <c:pt idx="4272">
                  <c:v>12.2261767151242</c:v>
                </c:pt>
                <c:pt idx="4273">
                  <c:v>11.395419942314</c:v>
                </c:pt>
                <c:pt idx="4274">
                  <c:v>10.598304667396899</c:v>
                </c:pt>
                <c:pt idx="4275">
                  <c:v>10.476919155663101</c:v>
                </c:pt>
                <c:pt idx="4276">
                  <c:v>11.0570654085515</c:v>
                </c:pt>
                <c:pt idx="4277">
                  <c:v>12.2886689544454</c:v>
                </c:pt>
                <c:pt idx="4278">
                  <c:v>13.9035042565209</c:v>
                </c:pt>
                <c:pt idx="4279">
                  <c:v>16.179641079338101</c:v>
                </c:pt>
                <c:pt idx="4280">
                  <c:v>18.116760468398201</c:v>
                </c:pt>
                <c:pt idx="4281">
                  <c:v>19.725171309038501</c:v>
                </c:pt>
                <c:pt idx="4282">
                  <c:v>20.539850516291601</c:v>
                </c:pt>
                <c:pt idx="4283">
                  <c:v>21.3398525869294</c:v>
                </c:pt>
                <c:pt idx="4284">
                  <c:v>21.9315099217146</c:v>
                </c:pt>
                <c:pt idx="4285">
                  <c:v>22.778460850317899</c:v>
                </c:pt>
                <c:pt idx="4286">
                  <c:v>23.0874583196806</c:v>
                </c:pt>
                <c:pt idx="4287">
                  <c:v>23.110035561124398</c:v>
                </c:pt>
                <c:pt idx="4288">
                  <c:v>23.216350017432202</c:v>
                </c:pt>
                <c:pt idx="4289">
                  <c:v>22.983409660932701</c:v>
                </c:pt>
                <c:pt idx="4290">
                  <c:v>22.718626774923599</c:v>
                </c:pt>
                <c:pt idx="4291">
                  <c:v>22.1703011697048</c:v>
                </c:pt>
                <c:pt idx="4292">
                  <c:v>20.814191678444399</c:v>
                </c:pt>
                <c:pt idx="4293">
                  <c:v>18.813342300799999</c:v>
                </c:pt>
                <c:pt idx="4294">
                  <c:v>17.476973324123399</c:v>
                </c:pt>
                <c:pt idx="4295">
                  <c:v>16.420475302057699</c:v>
                </c:pt>
                <c:pt idx="4296">
                  <c:v>15.244039793134601</c:v>
                </c:pt>
                <c:pt idx="4297">
                  <c:v>14.514777367914199</c:v>
                </c:pt>
                <c:pt idx="4298">
                  <c:v>13.783463603153001</c:v>
                </c:pt>
                <c:pt idx="4299">
                  <c:v>13.221071454403599</c:v>
                </c:pt>
                <c:pt idx="4300">
                  <c:v>13.363790131166301</c:v>
                </c:pt>
                <c:pt idx="4301">
                  <c:v>13.841402994458999</c:v>
                </c:pt>
                <c:pt idx="4302">
                  <c:v>14.6683039104553</c:v>
                </c:pt>
                <c:pt idx="4303">
                  <c:v>16.3127145040919</c:v>
                </c:pt>
                <c:pt idx="4304">
                  <c:v>18.508850191878</c:v>
                </c:pt>
                <c:pt idx="4305">
                  <c:v>19.872823785632601</c:v>
                </c:pt>
                <c:pt idx="4306">
                  <c:v>21.258742938549702</c:v>
                </c:pt>
                <c:pt idx="4307">
                  <c:v>22.570384685315499</c:v>
                </c:pt>
                <c:pt idx="4308">
                  <c:v>23.718682150382801</c:v>
                </c:pt>
                <c:pt idx="4309">
                  <c:v>24.192735134839801</c:v>
                </c:pt>
                <c:pt idx="4310">
                  <c:v>24.481297271820399</c:v>
                </c:pt>
                <c:pt idx="4311">
                  <c:v>24.531770047537499</c:v>
                </c:pt>
                <c:pt idx="4312">
                  <c:v>24.011182140631899</c:v>
                </c:pt>
                <c:pt idx="4313">
                  <c:v>23.436149687137501</c:v>
                </c:pt>
                <c:pt idx="4314">
                  <c:v>23.524768638737701</c:v>
                </c:pt>
                <c:pt idx="4315">
                  <c:v>23.3946077396938</c:v>
                </c:pt>
                <c:pt idx="4316">
                  <c:v>21.925582142131901</c:v>
                </c:pt>
                <c:pt idx="4317">
                  <c:v>20.7974158575547</c:v>
                </c:pt>
                <c:pt idx="4318">
                  <c:v>19.8779032650618</c:v>
                </c:pt>
                <c:pt idx="4319">
                  <c:v>18.8322238008315</c:v>
                </c:pt>
                <c:pt idx="4320">
                  <c:v>17.566319084726899</c:v>
                </c:pt>
                <c:pt idx="4321">
                  <c:v>16.728192118185799</c:v>
                </c:pt>
                <c:pt idx="4322">
                  <c:v>15.7434938532866</c:v>
                </c:pt>
                <c:pt idx="4323">
                  <c:v>14.8479210494796</c:v>
                </c:pt>
                <c:pt idx="4324">
                  <c:v>15.9854706344391</c:v>
                </c:pt>
                <c:pt idx="4325">
                  <c:v>17.0122354742258</c:v>
                </c:pt>
                <c:pt idx="4326">
                  <c:v>18.0628240601703</c:v>
                </c:pt>
                <c:pt idx="4327">
                  <c:v>20.0141913354176</c:v>
                </c:pt>
                <c:pt idx="4328">
                  <c:v>21.846128878118002</c:v>
                </c:pt>
                <c:pt idx="4329">
                  <c:v>23.363096509270001</c:v>
                </c:pt>
                <c:pt idx="4330">
                  <c:v>24.1652608060906</c:v>
                </c:pt>
                <c:pt idx="4331">
                  <c:v>24.6768203562</c:v>
                </c:pt>
                <c:pt idx="4332">
                  <c:v>25.091752701025801</c:v>
                </c:pt>
                <c:pt idx="4333">
                  <c:v>25.527142318895802</c:v>
                </c:pt>
                <c:pt idx="4334">
                  <c:v>26.048414271777599</c:v>
                </c:pt>
                <c:pt idx="4335">
                  <c:v>26.1166441201776</c:v>
                </c:pt>
                <c:pt idx="4336">
                  <c:v>26.3790759843804</c:v>
                </c:pt>
                <c:pt idx="4337">
                  <c:v>26.374475585443701</c:v>
                </c:pt>
                <c:pt idx="4338">
                  <c:v>26.023380959708302</c:v>
                </c:pt>
                <c:pt idx="4339">
                  <c:v>25.3502464011437</c:v>
                </c:pt>
                <c:pt idx="4340">
                  <c:v>24.273763194513801</c:v>
                </c:pt>
                <c:pt idx="4341">
                  <c:v>22.878777199883402</c:v>
                </c:pt>
                <c:pt idx="4342">
                  <c:v>21.528881706231701</c:v>
                </c:pt>
                <c:pt idx="4343">
                  <c:v>20.3232500944445</c:v>
                </c:pt>
                <c:pt idx="4344">
                  <c:v>19.492954843242899</c:v>
                </c:pt>
                <c:pt idx="4345">
                  <c:v>18.602689777747798</c:v>
                </c:pt>
                <c:pt idx="4346">
                  <c:v>17.700321576689401</c:v>
                </c:pt>
                <c:pt idx="4347">
                  <c:v>17.1679200159491</c:v>
                </c:pt>
                <c:pt idx="4348">
                  <c:v>16.8641197535527</c:v>
                </c:pt>
                <c:pt idx="4349">
                  <c:v>18.161931246529601</c:v>
                </c:pt>
                <c:pt idx="4350">
                  <c:v>20.3187904011081</c:v>
                </c:pt>
                <c:pt idx="4351">
                  <c:v>21.389628182018601</c:v>
                </c:pt>
                <c:pt idx="4352">
                  <c:v>22.8907293435113</c:v>
                </c:pt>
                <c:pt idx="4353">
                  <c:v>23.686717037019999</c:v>
                </c:pt>
                <c:pt idx="4354">
                  <c:v>23.9703501643666</c:v>
                </c:pt>
                <c:pt idx="4355">
                  <c:v>23.904248312835598</c:v>
                </c:pt>
                <c:pt idx="4356">
                  <c:v>22.267871642467501</c:v>
                </c:pt>
                <c:pt idx="4357">
                  <c:v>21.1621987008484</c:v>
                </c:pt>
                <c:pt idx="4358">
                  <c:v>21.581063437647</c:v>
                </c:pt>
                <c:pt idx="4359">
                  <c:v>22.1260020393137</c:v>
                </c:pt>
                <c:pt idx="4360">
                  <c:v>23.3244155337444</c:v>
                </c:pt>
                <c:pt idx="4361">
                  <c:v>23.378757686608001</c:v>
                </c:pt>
                <c:pt idx="4362">
                  <c:v>22.608619599757098</c:v>
                </c:pt>
                <c:pt idx="4363">
                  <c:v>21.622229992910398</c:v>
                </c:pt>
                <c:pt idx="4364">
                  <c:v>20.3307014491686</c:v>
                </c:pt>
                <c:pt idx="4365">
                  <c:v>18.3414485764307</c:v>
                </c:pt>
                <c:pt idx="4366">
                  <c:v>16.613016665993101</c:v>
                </c:pt>
                <c:pt idx="4367">
                  <c:v>15.6632029588344</c:v>
                </c:pt>
                <c:pt idx="4368">
                  <c:v>14.4623898223194</c:v>
                </c:pt>
                <c:pt idx="4369">
                  <c:v>13.6186344884826</c:v>
                </c:pt>
                <c:pt idx="4370">
                  <c:v>13.1730712951786</c:v>
                </c:pt>
                <c:pt idx="4371">
                  <c:v>12.8312665385961</c:v>
                </c:pt>
                <c:pt idx="4372">
                  <c:v>12.794283514214399</c:v>
                </c:pt>
                <c:pt idx="4373">
                  <c:v>13.597271471966501</c:v>
                </c:pt>
                <c:pt idx="4374">
                  <c:v>14.761619633794901</c:v>
                </c:pt>
                <c:pt idx="4375">
                  <c:v>16.249087873567198</c:v>
                </c:pt>
                <c:pt idx="4376">
                  <c:v>17.463340787009301</c:v>
                </c:pt>
                <c:pt idx="4377">
                  <c:v>17.5629803424867</c:v>
                </c:pt>
                <c:pt idx="4378">
                  <c:v>16.490585893696299</c:v>
                </c:pt>
                <c:pt idx="4379">
                  <c:v>17.460041784410699</c:v>
                </c:pt>
                <c:pt idx="4380">
                  <c:v>18.796011117364401</c:v>
                </c:pt>
                <c:pt idx="4381">
                  <c:v>19.391636068641301</c:v>
                </c:pt>
                <c:pt idx="4382">
                  <c:v>19.271600726430599</c:v>
                </c:pt>
                <c:pt idx="4383">
                  <c:v>19.398473798806599</c:v>
                </c:pt>
                <c:pt idx="4384">
                  <c:v>19.443181525953499</c:v>
                </c:pt>
                <c:pt idx="4385">
                  <c:v>19.712523766612701</c:v>
                </c:pt>
                <c:pt idx="4386">
                  <c:v>19.802131402720999</c:v>
                </c:pt>
                <c:pt idx="4387">
                  <c:v>20.182963102119398</c:v>
                </c:pt>
                <c:pt idx="4388">
                  <c:v>19.5837309428629</c:v>
                </c:pt>
                <c:pt idx="4389">
                  <c:v>18.473391253937901</c:v>
                </c:pt>
                <c:pt idx="4390">
                  <c:v>17.318260271197701</c:v>
                </c:pt>
                <c:pt idx="4391">
                  <c:v>16.386871077800599</c:v>
                </c:pt>
                <c:pt idx="4392">
                  <c:v>15.5066356821497</c:v>
                </c:pt>
                <c:pt idx="4393">
                  <c:v>15.0807768212351</c:v>
                </c:pt>
                <c:pt idx="4394">
                  <c:v>14.690265329232201</c:v>
                </c:pt>
                <c:pt idx="4395">
                  <c:v>13.9064013907128</c:v>
                </c:pt>
                <c:pt idx="4396">
                  <c:v>13.341632208700601</c:v>
                </c:pt>
                <c:pt idx="4397">
                  <c:v>13.888341874427599</c:v>
                </c:pt>
                <c:pt idx="4398">
                  <c:v>16.0565675453377</c:v>
                </c:pt>
                <c:pt idx="4399">
                  <c:v>18.121576644205302</c:v>
                </c:pt>
                <c:pt idx="4400">
                  <c:v>19.7972534287983</c:v>
                </c:pt>
                <c:pt idx="4401">
                  <c:v>20.445199849501002</c:v>
                </c:pt>
                <c:pt idx="4402">
                  <c:v>20.786232468151599</c:v>
                </c:pt>
                <c:pt idx="4403">
                  <c:v>21.2700910055351</c:v>
                </c:pt>
                <c:pt idx="4404">
                  <c:v>21.8252056763287</c:v>
                </c:pt>
                <c:pt idx="4405">
                  <c:v>22.667277141647801</c:v>
                </c:pt>
                <c:pt idx="4406">
                  <c:v>22.9851969945965</c:v>
                </c:pt>
                <c:pt idx="4407">
                  <c:v>23.014096044092799</c:v>
                </c:pt>
                <c:pt idx="4408">
                  <c:v>22.927760120921398</c:v>
                </c:pt>
                <c:pt idx="4409">
                  <c:v>22.449458236074499</c:v>
                </c:pt>
                <c:pt idx="4410">
                  <c:v>21.6770276690314</c:v>
                </c:pt>
                <c:pt idx="4411">
                  <c:v>20.953429319168599</c:v>
                </c:pt>
                <c:pt idx="4412">
                  <c:v>20.135169110103998</c:v>
                </c:pt>
                <c:pt idx="4413">
                  <c:v>19.113536088168001</c:v>
                </c:pt>
                <c:pt idx="4414">
                  <c:v>18.3324816328034</c:v>
                </c:pt>
                <c:pt idx="4415">
                  <c:v>17.1542263143564</c:v>
                </c:pt>
                <c:pt idx="4416">
                  <c:v>15.5624018016301</c:v>
                </c:pt>
                <c:pt idx="4417">
                  <c:v>14.1691750070847</c:v>
                </c:pt>
                <c:pt idx="4418">
                  <c:v>13.041682892222701</c:v>
                </c:pt>
                <c:pt idx="4419">
                  <c:v>12.911120726845899</c:v>
                </c:pt>
                <c:pt idx="4420">
                  <c:v>13.022181356953499</c:v>
                </c:pt>
                <c:pt idx="4421">
                  <c:v>14.770599365961001</c:v>
                </c:pt>
                <c:pt idx="4422">
                  <c:v>15.91614449349</c:v>
                </c:pt>
                <c:pt idx="4423">
                  <c:v>18.016740553813701</c:v>
                </c:pt>
                <c:pt idx="4424">
                  <c:v>19.618183171372301</c:v>
                </c:pt>
                <c:pt idx="4425">
                  <c:v>21.249020303432999</c:v>
                </c:pt>
                <c:pt idx="4426">
                  <c:v>21.658697403437401</c:v>
                </c:pt>
                <c:pt idx="4427">
                  <c:v>22.120811541088901</c:v>
                </c:pt>
                <c:pt idx="4428">
                  <c:v>22.448002223451802</c:v>
                </c:pt>
                <c:pt idx="4429">
                  <c:v>23.033279434793801</c:v>
                </c:pt>
                <c:pt idx="4430">
                  <c:v>23.319266009924501</c:v>
                </c:pt>
                <c:pt idx="4431">
                  <c:v>23.563009075962398</c:v>
                </c:pt>
                <c:pt idx="4432">
                  <c:v>23.520091442595501</c:v>
                </c:pt>
                <c:pt idx="4433">
                  <c:v>23.430596374783502</c:v>
                </c:pt>
                <c:pt idx="4434">
                  <c:v>23.4524905523011</c:v>
                </c:pt>
                <c:pt idx="4435">
                  <c:v>23.140141630589</c:v>
                </c:pt>
                <c:pt idx="4436">
                  <c:v>22.4236741784079</c:v>
                </c:pt>
                <c:pt idx="4437">
                  <c:v>21.146432903037098</c:v>
                </c:pt>
                <c:pt idx="4438">
                  <c:v>19.914328860403</c:v>
                </c:pt>
                <c:pt idx="4439">
                  <c:v>18.810417477966102</c:v>
                </c:pt>
                <c:pt idx="4440">
                  <c:v>16.924576928969699</c:v>
                </c:pt>
                <c:pt idx="4441">
                  <c:v>15.8773401256837</c:v>
                </c:pt>
                <c:pt idx="4442">
                  <c:v>14.9183061972758</c:v>
                </c:pt>
                <c:pt idx="4443">
                  <c:v>14.691555929443201</c:v>
                </c:pt>
                <c:pt idx="4444">
                  <c:v>14.295806445607999</c:v>
                </c:pt>
                <c:pt idx="4445">
                  <c:v>15.308468436531401</c:v>
                </c:pt>
                <c:pt idx="4446">
                  <c:v>17.700418998236501</c:v>
                </c:pt>
                <c:pt idx="4447">
                  <c:v>20.908582838110199</c:v>
                </c:pt>
                <c:pt idx="4448">
                  <c:v>22.7147508642812</c:v>
                </c:pt>
                <c:pt idx="4449">
                  <c:v>23.862284200101001</c:v>
                </c:pt>
                <c:pt idx="4450">
                  <c:v>24.996011297891201</c:v>
                </c:pt>
                <c:pt idx="4451">
                  <c:v>25.322618156932901</c:v>
                </c:pt>
                <c:pt idx="4452">
                  <c:v>25.9281505308482</c:v>
                </c:pt>
                <c:pt idx="4453">
                  <c:v>26.7710759030609</c:v>
                </c:pt>
                <c:pt idx="4454">
                  <c:v>27.7009176597372</c:v>
                </c:pt>
                <c:pt idx="4455">
                  <c:v>27.4876501324941</c:v>
                </c:pt>
                <c:pt idx="4456">
                  <c:v>28.008164145377201</c:v>
                </c:pt>
                <c:pt idx="4457">
                  <c:v>27.855177139206901</c:v>
                </c:pt>
                <c:pt idx="4458">
                  <c:v>26.497302229304498</c:v>
                </c:pt>
                <c:pt idx="4459">
                  <c:v>25.397755343162601</c:v>
                </c:pt>
                <c:pt idx="4460">
                  <c:v>24.329713223709799</c:v>
                </c:pt>
                <c:pt idx="4461">
                  <c:v>23.126296547929901</c:v>
                </c:pt>
                <c:pt idx="4462">
                  <c:v>22.4400963529881</c:v>
                </c:pt>
                <c:pt idx="4463">
                  <c:v>21.7348301012556</c:v>
                </c:pt>
                <c:pt idx="4464">
                  <c:v>20.686575967370199</c:v>
                </c:pt>
                <c:pt idx="4465">
                  <c:v>19.723108206256502</c:v>
                </c:pt>
                <c:pt idx="4466">
                  <c:v>18.938641921375702</c:v>
                </c:pt>
                <c:pt idx="4467">
                  <c:v>18.512471562484802</c:v>
                </c:pt>
                <c:pt idx="4468">
                  <c:v>18.004917096460002</c:v>
                </c:pt>
                <c:pt idx="4469">
                  <c:v>18.475561595213801</c:v>
                </c:pt>
                <c:pt idx="4470">
                  <c:v>20.0768877056999</c:v>
                </c:pt>
                <c:pt idx="4471">
                  <c:v>22.879033406546601</c:v>
                </c:pt>
                <c:pt idx="4472">
                  <c:v>25.152825981154301</c:v>
                </c:pt>
                <c:pt idx="4473">
                  <c:v>25.855103480933298</c:v>
                </c:pt>
                <c:pt idx="4474">
                  <c:v>26.630664739540499</c:v>
                </c:pt>
                <c:pt idx="4475">
                  <c:v>26.367091251107201</c:v>
                </c:pt>
                <c:pt idx="4476">
                  <c:v>26.772826495471101</c:v>
                </c:pt>
                <c:pt idx="4477">
                  <c:v>27.1953223567957</c:v>
                </c:pt>
                <c:pt idx="4478">
                  <c:v>27.220117209900401</c:v>
                </c:pt>
                <c:pt idx="4479">
                  <c:v>27.145490422479298</c:v>
                </c:pt>
                <c:pt idx="4480">
                  <c:v>27.127444364400301</c:v>
                </c:pt>
                <c:pt idx="4481">
                  <c:v>26.4873849972466</c:v>
                </c:pt>
                <c:pt idx="4482">
                  <c:v>25.5226563215003</c:v>
                </c:pt>
                <c:pt idx="4483">
                  <c:v>25.463418412103199</c:v>
                </c:pt>
                <c:pt idx="4484">
                  <c:v>24.229538237337501</c:v>
                </c:pt>
                <c:pt idx="4485">
                  <c:v>23.577656844280298</c:v>
                </c:pt>
                <c:pt idx="4486">
                  <c:v>23.153462006562801</c:v>
                </c:pt>
                <c:pt idx="4487">
                  <c:v>22.743733442516699</c:v>
                </c:pt>
                <c:pt idx="4488">
                  <c:v>21.547393299399701</c:v>
                </c:pt>
                <c:pt idx="4489">
                  <c:v>18.835222214700298</c:v>
                </c:pt>
                <c:pt idx="4490">
                  <c:v>18.3357855447892</c:v>
                </c:pt>
                <c:pt idx="4491">
                  <c:v>17.979570429745898</c:v>
                </c:pt>
                <c:pt idx="4492">
                  <c:v>17.981227985155101</c:v>
                </c:pt>
                <c:pt idx="4493">
                  <c:v>18.284395743526002</c:v>
                </c:pt>
                <c:pt idx="4494">
                  <c:v>18.939387220645202</c:v>
                </c:pt>
                <c:pt idx="4495">
                  <c:v>20.227018822563501</c:v>
                </c:pt>
                <c:pt idx="4496">
                  <c:v>20.686275895973601</c:v>
                </c:pt>
                <c:pt idx="4497">
                  <c:v>21.267799879760499</c:v>
                </c:pt>
                <c:pt idx="4498">
                  <c:v>21.776744103551</c:v>
                </c:pt>
                <c:pt idx="4499">
                  <c:v>21.8332688266647</c:v>
                </c:pt>
                <c:pt idx="4500">
                  <c:v>22.451429094847601</c:v>
                </c:pt>
                <c:pt idx="4501">
                  <c:v>23.606607280101102</c:v>
                </c:pt>
                <c:pt idx="4502">
                  <c:v>24.420954424040001</c:v>
                </c:pt>
                <c:pt idx="4503">
                  <c:v>25.321354451028601</c:v>
                </c:pt>
                <c:pt idx="4504">
                  <c:v>24.760622293528701</c:v>
                </c:pt>
                <c:pt idx="4505">
                  <c:v>24.5494894936515</c:v>
                </c:pt>
                <c:pt idx="4506">
                  <c:v>23.606535568358499</c:v>
                </c:pt>
                <c:pt idx="4507">
                  <c:v>22.728439039608201</c:v>
                </c:pt>
                <c:pt idx="4508">
                  <c:v>21.6720126945952</c:v>
                </c:pt>
                <c:pt idx="4509">
                  <c:v>20.8462104134762</c:v>
                </c:pt>
                <c:pt idx="4510">
                  <c:v>19.553922528561898</c:v>
                </c:pt>
                <c:pt idx="4511">
                  <c:v>19.030364238631801</c:v>
                </c:pt>
                <c:pt idx="4512">
                  <c:v>18.901877566075701</c:v>
                </c:pt>
                <c:pt idx="4513">
                  <c:v>18.983300802005701</c:v>
                </c:pt>
                <c:pt idx="4514">
                  <c:v>18.935116124697299</c:v>
                </c:pt>
                <c:pt idx="4515">
                  <c:v>18.892219104723502</c:v>
                </c:pt>
                <c:pt idx="4516">
                  <c:v>18.75101107882</c:v>
                </c:pt>
                <c:pt idx="4517">
                  <c:v>18.991660272694901</c:v>
                </c:pt>
                <c:pt idx="4518">
                  <c:v>19.571529768874001</c:v>
                </c:pt>
                <c:pt idx="4519">
                  <c:v>20.341229755890001</c:v>
                </c:pt>
                <c:pt idx="4520">
                  <c:v>22.235719679789799</c:v>
                </c:pt>
                <c:pt idx="4521">
                  <c:v>22.824016258949399</c:v>
                </c:pt>
                <c:pt idx="4522">
                  <c:v>23.286187577764199</c:v>
                </c:pt>
                <c:pt idx="4523">
                  <c:v>24.817833430414499</c:v>
                </c:pt>
                <c:pt idx="4524">
                  <c:v>25.407239828201298</c:v>
                </c:pt>
                <c:pt idx="4525">
                  <c:v>25.344241538903699</c:v>
                </c:pt>
                <c:pt idx="4526">
                  <c:v>24.532226752050299</c:v>
                </c:pt>
                <c:pt idx="4527">
                  <c:v>23.2830303169407</c:v>
                </c:pt>
                <c:pt idx="4528">
                  <c:v>22.150382262621498</c:v>
                </c:pt>
                <c:pt idx="4529">
                  <c:v>21.522111401906301</c:v>
                </c:pt>
                <c:pt idx="4530">
                  <c:v>21.2469318502962</c:v>
                </c:pt>
                <c:pt idx="4531">
                  <c:v>20.993243108257499</c:v>
                </c:pt>
                <c:pt idx="4532">
                  <c:v>20.792749775391702</c:v>
                </c:pt>
                <c:pt idx="4533">
                  <c:v>20.046792557547899</c:v>
                </c:pt>
                <c:pt idx="4534">
                  <c:v>19.5008061629492</c:v>
                </c:pt>
                <c:pt idx="4535">
                  <c:v>19.105089542597</c:v>
                </c:pt>
                <c:pt idx="4536">
                  <c:v>18.6079698892562</c:v>
                </c:pt>
                <c:pt idx="4537">
                  <c:v>18.350367011391398</c:v>
                </c:pt>
                <c:pt idx="4538">
                  <c:v>17.088268085401101</c:v>
                </c:pt>
                <c:pt idx="4539">
                  <c:v>16.240817676803101</c:v>
                </c:pt>
                <c:pt idx="4540">
                  <c:v>16.105806246201201</c:v>
                </c:pt>
                <c:pt idx="4541">
                  <c:v>16.113916124742499</c:v>
                </c:pt>
                <c:pt idx="4542">
                  <c:v>16.579318961189902</c:v>
                </c:pt>
                <c:pt idx="4543">
                  <c:v>17.659485799874101</c:v>
                </c:pt>
                <c:pt idx="4544">
                  <c:v>16.614897109722101</c:v>
                </c:pt>
                <c:pt idx="4545">
                  <c:v>16.810701821857599</c:v>
                </c:pt>
                <c:pt idx="4546">
                  <c:v>18.9409780249797</c:v>
                </c:pt>
                <c:pt idx="4547">
                  <c:v>21.864503049168398</c:v>
                </c:pt>
                <c:pt idx="4548">
                  <c:v>23.9585114209601</c:v>
                </c:pt>
                <c:pt idx="4549">
                  <c:v>25.0895932486427</c:v>
                </c:pt>
                <c:pt idx="4550">
                  <c:v>25.771325577783799</c:v>
                </c:pt>
                <c:pt idx="4551">
                  <c:v>25.850151829882801</c:v>
                </c:pt>
                <c:pt idx="4552">
                  <c:v>25.410363657666299</c:v>
                </c:pt>
                <c:pt idx="4553">
                  <c:v>25.391003453186901</c:v>
                </c:pt>
                <c:pt idx="4554">
                  <c:v>24.799504858596698</c:v>
                </c:pt>
                <c:pt idx="4555">
                  <c:v>24.1696458269695</c:v>
                </c:pt>
                <c:pt idx="4556">
                  <c:v>22.863122198871299</c:v>
                </c:pt>
                <c:pt idx="4557">
                  <c:v>21.2394124954936</c:v>
                </c:pt>
                <c:pt idx="4558">
                  <c:v>19.8728597769652</c:v>
                </c:pt>
                <c:pt idx="4559">
                  <c:v>19.068003556828099</c:v>
                </c:pt>
                <c:pt idx="4560">
                  <c:v>18.6317482081229</c:v>
                </c:pt>
                <c:pt idx="4561">
                  <c:v>18.175194145732899</c:v>
                </c:pt>
                <c:pt idx="4562">
                  <c:v>17.444131583442299</c:v>
                </c:pt>
                <c:pt idx="4563">
                  <c:v>16.543562995605502</c:v>
                </c:pt>
                <c:pt idx="4564">
                  <c:v>16.4912531042987</c:v>
                </c:pt>
                <c:pt idx="4565">
                  <c:v>17.816295530524201</c:v>
                </c:pt>
                <c:pt idx="4566">
                  <c:v>19.382187871525801</c:v>
                </c:pt>
                <c:pt idx="4567">
                  <c:v>20.632978419507499</c:v>
                </c:pt>
                <c:pt idx="4568">
                  <c:v>22.2897480589317</c:v>
                </c:pt>
                <c:pt idx="4569">
                  <c:v>24.168640078300601</c:v>
                </c:pt>
                <c:pt idx="4570">
                  <c:v>24.9945691829924</c:v>
                </c:pt>
                <c:pt idx="4571">
                  <c:v>25.7826520354064</c:v>
                </c:pt>
                <c:pt idx="4572">
                  <c:v>26.706639814239001</c:v>
                </c:pt>
                <c:pt idx="4573">
                  <c:v>27.0915204675265</c:v>
                </c:pt>
                <c:pt idx="4574">
                  <c:v>27.0613328569871</c:v>
                </c:pt>
                <c:pt idx="4575">
                  <c:v>27.470859343629499</c:v>
                </c:pt>
                <c:pt idx="4576">
                  <c:v>27.0761116966038</c:v>
                </c:pt>
                <c:pt idx="4577">
                  <c:v>26.740167913647799</c:v>
                </c:pt>
                <c:pt idx="4578">
                  <c:v>26.6729435534724</c:v>
                </c:pt>
                <c:pt idx="4579">
                  <c:v>26.307590856174102</c:v>
                </c:pt>
                <c:pt idx="4580">
                  <c:v>24.880091869794299</c:v>
                </c:pt>
                <c:pt idx="4581">
                  <c:v>23.248425969825501</c:v>
                </c:pt>
                <c:pt idx="4582">
                  <c:v>22.2729840640913</c:v>
                </c:pt>
                <c:pt idx="4583">
                  <c:v>21.308848673078799</c:v>
                </c:pt>
                <c:pt idx="4584">
                  <c:v>20.548602803789301</c:v>
                </c:pt>
                <c:pt idx="4585">
                  <c:v>19.984194521310201</c:v>
                </c:pt>
                <c:pt idx="4586">
                  <c:v>19.439735139178101</c:v>
                </c:pt>
                <c:pt idx="4587">
                  <c:v>19.131341626998701</c:v>
                </c:pt>
                <c:pt idx="4588">
                  <c:v>19.196640372169</c:v>
                </c:pt>
                <c:pt idx="4589">
                  <c:v>19.894218766225801</c:v>
                </c:pt>
                <c:pt idx="4590">
                  <c:v>21.6159760586898</c:v>
                </c:pt>
                <c:pt idx="4591">
                  <c:v>23.297143140416502</c:v>
                </c:pt>
                <c:pt idx="4592">
                  <c:v>25.561306103186599</c:v>
                </c:pt>
                <c:pt idx="4593">
                  <c:v>26.501296525064699</c:v>
                </c:pt>
                <c:pt idx="4594">
                  <c:v>27.651906182034399</c:v>
                </c:pt>
                <c:pt idx="4595">
                  <c:v>28.6565749607839</c:v>
                </c:pt>
                <c:pt idx="4596">
                  <c:v>29.252790586289098</c:v>
                </c:pt>
                <c:pt idx="4597">
                  <c:v>29.778986751628</c:v>
                </c:pt>
                <c:pt idx="4598">
                  <c:v>29.470872881933701</c:v>
                </c:pt>
                <c:pt idx="4599">
                  <c:v>29.4505746398907</c:v>
                </c:pt>
                <c:pt idx="4600">
                  <c:v>29.5529367958667</c:v>
                </c:pt>
                <c:pt idx="4601">
                  <c:v>29.830233397557102</c:v>
                </c:pt>
                <c:pt idx="4602">
                  <c:v>29.567440846485798</c:v>
                </c:pt>
                <c:pt idx="4603">
                  <c:v>28.9453189969425</c:v>
                </c:pt>
                <c:pt idx="4604">
                  <c:v>27.767666503002101</c:v>
                </c:pt>
                <c:pt idx="4605">
                  <c:v>25.884454002499901</c:v>
                </c:pt>
                <c:pt idx="4606">
                  <c:v>24.221732041770402</c:v>
                </c:pt>
                <c:pt idx="4607">
                  <c:v>23.3185417574207</c:v>
                </c:pt>
                <c:pt idx="4608">
                  <c:v>22.3773655988965</c:v>
                </c:pt>
                <c:pt idx="4609">
                  <c:v>21.5838747171398</c:v>
                </c:pt>
                <c:pt idx="4610">
                  <c:v>20.759176826419399</c:v>
                </c:pt>
                <c:pt idx="4611">
                  <c:v>20.113295533913298</c:v>
                </c:pt>
                <c:pt idx="4612">
                  <c:v>20.057930156169199</c:v>
                </c:pt>
                <c:pt idx="4613">
                  <c:v>21.175428997015398</c:v>
                </c:pt>
                <c:pt idx="4614">
                  <c:v>23.107809016037901</c:v>
                </c:pt>
                <c:pt idx="4615">
                  <c:v>23.494122012200801</c:v>
                </c:pt>
                <c:pt idx="4616">
                  <c:v>26.2195451964777</c:v>
                </c:pt>
                <c:pt idx="4617">
                  <c:v>28.077945363138699</c:v>
                </c:pt>
                <c:pt idx="4618">
                  <c:v>28.8093258563507</c:v>
                </c:pt>
                <c:pt idx="4619">
                  <c:v>28.746181083307601</c:v>
                </c:pt>
                <c:pt idx="4620">
                  <c:v>29.3495993260582</c:v>
                </c:pt>
                <c:pt idx="4621">
                  <c:v>29.220454919298898</c:v>
                </c:pt>
                <c:pt idx="4622">
                  <c:v>30.001124368606501</c:v>
                </c:pt>
                <c:pt idx="4623">
                  <c:v>29.977052002334801</c:v>
                </c:pt>
                <c:pt idx="4624">
                  <c:v>29.903784787866702</c:v>
                </c:pt>
                <c:pt idx="4625">
                  <c:v>29.237712226638401</c:v>
                </c:pt>
                <c:pt idx="4626">
                  <c:v>28.396149286350798</c:v>
                </c:pt>
                <c:pt idx="4627">
                  <c:v>27.699181165870801</c:v>
                </c:pt>
                <c:pt idx="4628">
                  <c:v>27.0719602684742</c:v>
                </c:pt>
                <c:pt idx="4629">
                  <c:v>26.275224296882001</c:v>
                </c:pt>
                <c:pt idx="4630">
                  <c:v>24.952553237385501</c:v>
                </c:pt>
                <c:pt idx="4631">
                  <c:v>23.715750769633299</c:v>
                </c:pt>
                <c:pt idx="4632">
                  <c:v>22.470973289750301</c:v>
                </c:pt>
                <c:pt idx="4633">
                  <c:v>21.585946712304999</c:v>
                </c:pt>
                <c:pt idx="4634">
                  <c:v>21.398241719149802</c:v>
                </c:pt>
                <c:pt idx="4635">
                  <c:v>20.5769837673922</c:v>
                </c:pt>
                <c:pt idx="4636">
                  <c:v>19.937019609167699</c:v>
                </c:pt>
                <c:pt idx="4637">
                  <c:v>20.511583736511898</c:v>
                </c:pt>
                <c:pt idx="4638">
                  <c:v>22.112827996729798</c:v>
                </c:pt>
                <c:pt idx="4639">
                  <c:v>24.164333243754001</c:v>
                </c:pt>
                <c:pt idx="4640">
                  <c:v>25.9866512815512</c:v>
                </c:pt>
                <c:pt idx="4641">
                  <c:v>26.901731165543399</c:v>
                </c:pt>
                <c:pt idx="4642">
                  <c:v>27.786005943374601</c:v>
                </c:pt>
                <c:pt idx="4643">
                  <c:v>28.748732105281601</c:v>
                </c:pt>
                <c:pt idx="4644">
                  <c:v>29.082404318984</c:v>
                </c:pt>
                <c:pt idx="4645">
                  <c:v>29.3610249680758</c:v>
                </c:pt>
                <c:pt idx="4646">
                  <c:v>29.5672628040025</c:v>
                </c:pt>
                <c:pt idx="4647">
                  <c:v>29.533321355397899</c:v>
                </c:pt>
                <c:pt idx="4648">
                  <c:v>29.360387262515399</c:v>
                </c:pt>
                <c:pt idx="4649">
                  <c:v>29.218729255340001</c:v>
                </c:pt>
                <c:pt idx="4650">
                  <c:v>28.677709058081401</c:v>
                </c:pt>
                <c:pt idx="4651">
                  <c:v>27.9513794162552</c:v>
                </c:pt>
                <c:pt idx="4652">
                  <c:v>26.786555801055599</c:v>
                </c:pt>
                <c:pt idx="4653">
                  <c:v>25.573419538659699</c:v>
                </c:pt>
                <c:pt idx="4654">
                  <c:v>24.6039058785606</c:v>
                </c:pt>
                <c:pt idx="4655">
                  <c:v>23.600678381389301</c:v>
                </c:pt>
                <c:pt idx="4656">
                  <c:v>22.7096583200195</c:v>
                </c:pt>
                <c:pt idx="4657">
                  <c:v>21.756695920463802</c:v>
                </c:pt>
                <c:pt idx="4658">
                  <c:v>21.602110206675199</c:v>
                </c:pt>
                <c:pt idx="4659">
                  <c:v>21.0573578564698</c:v>
                </c:pt>
                <c:pt idx="4660">
                  <c:v>20.735244640617999</c:v>
                </c:pt>
                <c:pt idx="4661">
                  <c:v>21.352153399934799</c:v>
                </c:pt>
                <c:pt idx="4662">
                  <c:v>22.412110336385599</c:v>
                </c:pt>
                <c:pt idx="4663">
                  <c:v>23.702182045502799</c:v>
                </c:pt>
                <c:pt idx="4664">
                  <c:v>25.421012757326601</c:v>
                </c:pt>
                <c:pt idx="4665">
                  <c:v>26.613417746115601</c:v>
                </c:pt>
                <c:pt idx="4666">
                  <c:v>28.2504347253726</c:v>
                </c:pt>
                <c:pt idx="4667">
                  <c:v>28.625489318507299</c:v>
                </c:pt>
                <c:pt idx="4668">
                  <c:v>29.2996944643413</c:v>
                </c:pt>
                <c:pt idx="4669">
                  <c:v>29.492023222401301</c:v>
                </c:pt>
                <c:pt idx="4670">
                  <c:v>29.752043287942101</c:v>
                </c:pt>
                <c:pt idx="4671">
                  <c:v>29.8570077924891</c:v>
                </c:pt>
                <c:pt idx="4672">
                  <c:v>29.3212114772472</c:v>
                </c:pt>
                <c:pt idx="4673">
                  <c:v>29.602710171340199</c:v>
                </c:pt>
                <c:pt idx="4674">
                  <c:v>28.463008706848601</c:v>
                </c:pt>
                <c:pt idx="4675">
                  <c:v>27.499934197450699</c:v>
                </c:pt>
                <c:pt idx="4676">
                  <c:v>26.454629606784898</c:v>
                </c:pt>
                <c:pt idx="4677">
                  <c:v>25.468596610247999</c:v>
                </c:pt>
                <c:pt idx="4678">
                  <c:v>24.691723693084398</c:v>
                </c:pt>
                <c:pt idx="4679">
                  <c:v>23.926981705972999</c:v>
                </c:pt>
                <c:pt idx="4680">
                  <c:v>22.9723711142878</c:v>
                </c:pt>
                <c:pt idx="4681">
                  <c:v>22.119144396161001</c:v>
                </c:pt>
                <c:pt idx="4682">
                  <c:v>21.0181983226102</c:v>
                </c:pt>
                <c:pt idx="4683">
                  <c:v>20.181380633067199</c:v>
                </c:pt>
                <c:pt idx="4684">
                  <c:v>20.113996434525301</c:v>
                </c:pt>
                <c:pt idx="4685">
                  <c:v>20.9877073843403</c:v>
                </c:pt>
                <c:pt idx="4686">
                  <c:v>22.210557915226602</c:v>
                </c:pt>
                <c:pt idx="4687">
                  <c:v>23.992874603126701</c:v>
                </c:pt>
                <c:pt idx="4688">
                  <c:v>26.123489477042099</c:v>
                </c:pt>
                <c:pt idx="4689">
                  <c:v>27.293218922919898</c:v>
                </c:pt>
                <c:pt idx="4690">
                  <c:v>28.728274159365</c:v>
                </c:pt>
                <c:pt idx="4691">
                  <c:v>29.438331846017899</c:v>
                </c:pt>
                <c:pt idx="4692">
                  <c:v>29.8189534465996</c:v>
                </c:pt>
                <c:pt idx="4693">
                  <c:v>30.1495680896771</c:v>
                </c:pt>
                <c:pt idx="4694">
                  <c:v>30.2164045351123</c:v>
                </c:pt>
                <c:pt idx="4695">
                  <c:v>25.163665389435799</c:v>
                </c:pt>
                <c:pt idx="4696">
                  <c:v>22.084584261158401</c:v>
                </c:pt>
                <c:pt idx="4697">
                  <c:v>22.373670230024601</c:v>
                </c:pt>
                <c:pt idx="4698">
                  <c:v>23.2448422589693</c:v>
                </c:pt>
                <c:pt idx="4699">
                  <c:v>23.693753409014299</c:v>
                </c:pt>
                <c:pt idx="4700">
                  <c:v>22.604498207690199</c:v>
                </c:pt>
                <c:pt idx="4701">
                  <c:v>21.4661645928459</c:v>
                </c:pt>
                <c:pt idx="4702">
                  <c:v>21.220626849926902</c:v>
                </c:pt>
                <c:pt idx="4703">
                  <c:v>21.280156442263301</c:v>
                </c:pt>
                <c:pt idx="4704">
                  <c:v>21.356711697294401</c:v>
                </c:pt>
                <c:pt idx="4705">
                  <c:v>21.2998786299766</c:v>
                </c:pt>
                <c:pt idx="4706">
                  <c:v>21.308465603627901</c:v>
                </c:pt>
                <c:pt idx="4707">
                  <c:v>21.108818045805801</c:v>
                </c:pt>
                <c:pt idx="4708">
                  <c:v>21.3139978796622</c:v>
                </c:pt>
                <c:pt idx="4709">
                  <c:v>21.864018247562601</c:v>
                </c:pt>
                <c:pt idx="4710">
                  <c:v>22.607753641174501</c:v>
                </c:pt>
                <c:pt idx="4711">
                  <c:v>23.750395275686301</c:v>
                </c:pt>
                <c:pt idx="4712">
                  <c:v>24.829786693171599</c:v>
                </c:pt>
                <c:pt idx="4713">
                  <c:v>25.904716504846299</c:v>
                </c:pt>
                <c:pt idx="4714">
                  <c:v>26.702142531150901</c:v>
                </c:pt>
                <c:pt idx="4715">
                  <c:v>27.099163918802901</c:v>
                </c:pt>
                <c:pt idx="4716">
                  <c:v>27.758841835074001</c:v>
                </c:pt>
                <c:pt idx="4717">
                  <c:v>28.152425727144799</c:v>
                </c:pt>
                <c:pt idx="4718">
                  <c:v>27.7307425843237</c:v>
                </c:pt>
                <c:pt idx="4719">
                  <c:v>27.363630168192898</c:v>
                </c:pt>
                <c:pt idx="4720">
                  <c:v>26.4799631003538</c:v>
                </c:pt>
                <c:pt idx="4721">
                  <c:v>26.3481964609519</c:v>
                </c:pt>
                <c:pt idx="4722">
                  <c:v>26.049281289158898</c:v>
                </c:pt>
                <c:pt idx="4723">
                  <c:v>25.225561817431299</c:v>
                </c:pt>
                <c:pt idx="4724">
                  <c:v>23.762546410124301</c:v>
                </c:pt>
                <c:pt idx="4725">
                  <c:v>22.4314651767531</c:v>
                </c:pt>
                <c:pt idx="4726">
                  <c:v>21.4385884670865</c:v>
                </c:pt>
                <c:pt idx="4727">
                  <c:v>20.363772109765499</c:v>
                </c:pt>
                <c:pt idx="4728">
                  <c:v>19.2613741532086</c:v>
                </c:pt>
                <c:pt idx="4729">
                  <c:v>18.294213661170101</c:v>
                </c:pt>
                <c:pt idx="4730">
                  <c:v>17.635705337388899</c:v>
                </c:pt>
                <c:pt idx="4731">
                  <c:v>17.046834269434999</c:v>
                </c:pt>
                <c:pt idx="4732">
                  <c:v>16.848176272124199</c:v>
                </c:pt>
                <c:pt idx="4733">
                  <c:v>17.358692738090198</c:v>
                </c:pt>
                <c:pt idx="4734">
                  <c:v>18.535377010412098</c:v>
                </c:pt>
                <c:pt idx="4735">
                  <c:v>19.797717547630999</c:v>
                </c:pt>
                <c:pt idx="4736">
                  <c:v>21.189376588583499</c:v>
                </c:pt>
                <c:pt idx="4737">
                  <c:v>22.307883733091501</c:v>
                </c:pt>
                <c:pt idx="4738">
                  <c:v>23.117220121198098</c:v>
                </c:pt>
                <c:pt idx="4739">
                  <c:v>23.9575513123247</c:v>
                </c:pt>
                <c:pt idx="4740">
                  <c:v>24.2545620456516</c:v>
                </c:pt>
                <c:pt idx="4741">
                  <c:v>25.2128006564669</c:v>
                </c:pt>
                <c:pt idx="4742">
                  <c:v>25.636217867546499</c:v>
                </c:pt>
                <c:pt idx="4743">
                  <c:v>25.9386159468167</c:v>
                </c:pt>
                <c:pt idx="4744">
                  <c:v>25.8612212862269</c:v>
                </c:pt>
                <c:pt idx="4745">
                  <c:v>25.882288012554898</c:v>
                </c:pt>
                <c:pt idx="4746">
                  <c:v>26.248491873816601</c:v>
                </c:pt>
                <c:pt idx="4747">
                  <c:v>25.434064814707501</c:v>
                </c:pt>
                <c:pt idx="4748">
                  <c:v>23.524608511660801</c:v>
                </c:pt>
                <c:pt idx="4749">
                  <c:v>22.395978622567501</c:v>
                </c:pt>
                <c:pt idx="4750">
                  <c:v>21.443603026751099</c:v>
                </c:pt>
                <c:pt idx="4751">
                  <c:v>20.9814724490627</c:v>
                </c:pt>
                <c:pt idx="4752">
                  <c:v>20.0969469925993</c:v>
                </c:pt>
                <c:pt idx="4753">
                  <c:v>19.050471818516701</c:v>
                </c:pt>
                <c:pt idx="4754">
                  <c:v>18.0388161358267</c:v>
                </c:pt>
                <c:pt idx="4755">
                  <c:v>17.364362915868799</c:v>
                </c:pt>
                <c:pt idx="4756">
                  <c:v>17.830082700513898</c:v>
                </c:pt>
                <c:pt idx="4757">
                  <c:v>17.6618921292037</c:v>
                </c:pt>
                <c:pt idx="4758">
                  <c:v>18.953572833782498</c:v>
                </c:pt>
                <c:pt idx="4759">
                  <c:v>21.188253498774198</c:v>
                </c:pt>
                <c:pt idx="4760">
                  <c:v>23.109745157676102</c:v>
                </c:pt>
                <c:pt idx="4761">
                  <c:v>24.741950592500299</c:v>
                </c:pt>
                <c:pt idx="4762">
                  <c:v>25.744490401419402</c:v>
                </c:pt>
                <c:pt idx="4763">
                  <c:v>26.5361096347469</c:v>
                </c:pt>
                <c:pt idx="4764">
                  <c:v>27.5784378728668</c:v>
                </c:pt>
                <c:pt idx="4765">
                  <c:v>27.7806855944674</c:v>
                </c:pt>
                <c:pt idx="4766">
                  <c:v>28.186365551377399</c:v>
                </c:pt>
                <c:pt idx="4767">
                  <c:v>27.819965595165399</c:v>
                </c:pt>
                <c:pt idx="4768">
                  <c:v>27.842410219808599</c:v>
                </c:pt>
                <c:pt idx="4769">
                  <c:v>27.571479839910801</c:v>
                </c:pt>
                <c:pt idx="4770">
                  <c:v>26.5471485750477</c:v>
                </c:pt>
                <c:pt idx="4771">
                  <c:v>25.585692756208399</c:v>
                </c:pt>
                <c:pt idx="4772">
                  <c:v>23.909429911023601</c:v>
                </c:pt>
                <c:pt idx="4773">
                  <c:v>22.338002569015899</c:v>
                </c:pt>
                <c:pt idx="4774">
                  <c:v>21.810502354633801</c:v>
                </c:pt>
                <c:pt idx="4775">
                  <c:v>21.028155204093601</c:v>
                </c:pt>
                <c:pt idx="4776">
                  <c:v>20.6325265904484</c:v>
                </c:pt>
                <c:pt idx="4777">
                  <c:v>20.625032794788702</c:v>
                </c:pt>
                <c:pt idx="4778">
                  <c:v>20.3775685329319</c:v>
                </c:pt>
                <c:pt idx="4779">
                  <c:v>20.238146447059702</c:v>
                </c:pt>
                <c:pt idx="4780">
                  <c:v>20.003076322993699</c:v>
                </c:pt>
                <c:pt idx="4781">
                  <c:v>19.894328680893299</c:v>
                </c:pt>
                <c:pt idx="4782">
                  <c:v>20.054680963865898</c:v>
                </c:pt>
                <c:pt idx="4783">
                  <c:v>20.207544167508601</c:v>
                </c:pt>
                <c:pt idx="4784">
                  <c:v>20.501934223654501</c:v>
                </c:pt>
                <c:pt idx="4785">
                  <c:v>20.7710056154732</c:v>
                </c:pt>
                <c:pt idx="4786">
                  <c:v>21.0364125836279</c:v>
                </c:pt>
                <c:pt idx="4787">
                  <c:v>19.778739835299302</c:v>
                </c:pt>
                <c:pt idx="4788">
                  <c:v>20.358932612719801</c:v>
                </c:pt>
                <c:pt idx="4789">
                  <c:v>22.644319025271901</c:v>
                </c:pt>
                <c:pt idx="4790">
                  <c:v>23.6357415759676</c:v>
                </c:pt>
                <c:pt idx="4791">
                  <c:v>24.247822875050499</c:v>
                </c:pt>
                <c:pt idx="4792">
                  <c:v>24.621551371369598</c:v>
                </c:pt>
                <c:pt idx="4793">
                  <c:v>24.6157342407766</c:v>
                </c:pt>
                <c:pt idx="4794">
                  <c:v>23.8304466327677</c:v>
                </c:pt>
                <c:pt idx="4795">
                  <c:v>22.563824382956899</c:v>
                </c:pt>
                <c:pt idx="4796">
                  <c:v>21.384247555521199</c:v>
                </c:pt>
                <c:pt idx="4797">
                  <c:v>19.5928179651231</c:v>
                </c:pt>
                <c:pt idx="4798">
                  <c:v>18.438832524154499</c:v>
                </c:pt>
                <c:pt idx="4799">
                  <c:v>17.047469949856499</c:v>
                </c:pt>
                <c:pt idx="4800">
                  <c:v>16.1552322654486</c:v>
                </c:pt>
                <c:pt idx="4801">
                  <c:v>15.8706428196469</c:v>
                </c:pt>
                <c:pt idx="4802">
                  <c:v>15.328077434206801</c:v>
                </c:pt>
                <c:pt idx="4803">
                  <c:v>14.9663650224348</c:v>
                </c:pt>
                <c:pt idx="4804">
                  <c:v>15.5926673273866</c:v>
                </c:pt>
                <c:pt idx="4805">
                  <c:v>16.396873648732601</c:v>
                </c:pt>
                <c:pt idx="4806">
                  <c:v>17.7850944399739</c:v>
                </c:pt>
                <c:pt idx="4807">
                  <c:v>19.030856184866401</c:v>
                </c:pt>
                <c:pt idx="4808">
                  <c:v>20.491258535786201</c:v>
                </c:pt>
                <c:pt idx="4809">
                  <c:v>21.732189117921301</c:v>
                </c:pt>
                <c:pt idx="4810">
                  <c:v>22.455171865323202</c:v>
                </c:pt>
                <c:pt idx="4811">
                  <c:v>23.227595610505201</c:v>
                </c:pt>
                <c:pt idx="4812">
                  <c:v>24.252020135625301</c:v>
                </c:pt>
                <c:pt idx="4813">
                  <c:v>24.308554019911799</c:v>
                </c:pt>
                <c:pt idx="4814">
                  <c:v>24.644488290655602</c:v>
                </c:pt>
                <c:pt idx="4815">
                  <c:v>24.935284824725699</c:v>
                </c:pt>
                <c:pt idx="4816">
                  <c:v>24.664267140690601</c:v>
                </c:pt>
                <c:pt idx="4817">
                  <c:v>25.173772573043799</c:v>
                </c:pt>
                <c:pt idx="4818">
                  <c:v>25.3274807553688</c:v>
                </c:pt>
                <c:pt idx="4819">
                  <c:v>24.700893837076102</c:v>
                </c:pt>
                <c:pt idx="4820">
                  <c:v>23.670763145579102</c:v>
                </c:pt>
                <c:pt idx="4821">
                  <c:v>21.750770614427999</c:v>
                </c:pt>
                <c:pt idx="4822">
                  <c:v>20.569669109312599</c:v>
                </c:pt>
                <c:pt idx="4823">
                  <c:v>19.713801588842699</c:v>
                </c:pt>
                <c:pt idx="4824">
                  <c:v>19.024434668744199</c:v>
                </c:pt>
                <c:pt idx="4825">
                  <c:v>18.369756220485598</c:v>
                </c:pt>
                <c:pt idx="4826">
                  <c:v>17.948349838898501</c:v>
                </c:pt>
                <c:pt idx="4827">
                  <c:v>17.7447778994933</c:v>
                </c:pt>
                <c:pt idx="4828">
                  <c:v>17.480443281990301</c:v>
                </c:pt>
                <c:pt idx="4829">
                  <c:v>17.846797026615999</c:v>
                </c:pt>
                <c:pt idx="4830">
                  <c:v>18.926983712033302</c:v>
                </c:pt>
                <c:pt idx="4831">
                  <c:v>21.226667399113101</c:v>
                </c:pt>
                <c:pt idx="4832">
                  <c:v>22.566942745446202</c:v>
                </c:pt>
                <c:pt idx="4833">
                  <c:v>23.277270385163199</c:v>
                </c:pt>
                <c:pt idx="4834">
                  <c:v>24.4420199882946</c:v>
                </c:pt>
                <c:pt idx="4835">
                  <c:v>25.205447533489099</c:v>
                </c:pt>
                <c:pt idx="4836">
                  <c:v>25.713746063341301</c:v>
                </c:pt>
                <c:pt idx="4837">
                  <c:v>25.815516975910899</c:v>
                </c:pt>
                <c:pt idx="4838">
                  <c:v>26.3347761242103</c:v>
                </c:pt>
                <c:pt idx="4839">
                  <c:v>26.569132037186201</c:v>
                </c:pt>
                <c:pt idx="4840">
                  <c:v>26.207717629066</c:v>
                </c:pt>
                <c:pt idx="4841">
                  <c:v>26.2140312291071</c:v>
                </c:pt>
                <c:pt idx="4842">
                  <c:v>25.530184062625899</c:v>
                </c:pt>
                <c:pt idx="4843">
                  <c:v>24.849035424037101</c:v>
                </c:pt>
                <c:pt idx="4844">
                  <c:v>23.764769028201901</c:v>
                </c:pt>
                <c:pt idx="4845">
                  <c:v>22.7972221380627</c:v>
                </c:pt>
                <c:pt idx="4846">
                  <c:v>21.694713269642701</c:v>
                </c:pt>
                <c:pt idx="4847">
                  <c:v>20.791616059950499</c:v>
                </c:pt>
                <c:pt idx="4848">
                  <c:v>19.992737441502999</c:v>
                </c:pt>
                <c:pt idx="4849">
                  <c:v>19.316501908465401</c:v>
                </c:pt>
                <c:pt idx="4850">
                  <c:v>18.646025553606702</c:v>
                </c:pt>
                <c:pt idx="4851">
                  <c:v>17.870679352625601</c:v>
                </c:pt>
                <c:pt idx="4852">
                  <c:v>17.840918594116101</c:v>
                </c:pt>
                <c:pt idx="4853">
                  <c:v>18.4249660966079</c:v>
                </c:pt>
                <c:pt idx="4854">
                  <c:v>20.207594713992599</c:v>
                </c:pt>
                <c:pt idx="4855">
                  <c:v>22.325651451197199</c:v>
                </c:pt>
                <c:pt idx="4856">
                  <c:v>23.625714445690601</c:v>
                </c:pt>
                <c:pt idx="4857">
                  <c:v>25.286431598786201</c:v>
                </c:pt>
                <c:pt idx="4858">
                  <c:v>26.089441900275801</c:v>
                </c:pt>
                <c:pt idx="4859">
                  <c:v>26.904706687086499</c:v>
                </c:pt>
                <c:pt idx="4860">
                  <c:v>27.25403879872</c:v>
                </c:pt>
                <c:pt idx="4861">
                  <c:v>28.179279773031599</c:v>
                </c:pt>
                <c:pt idx="4862">
                  <c:v>28.953796822139399</c:v>
                </c:pt>
                <c:pt idx="4863">
                  <c:v>29.2664120426479</c:v>
                </c:pt>
                <c:pt idx="4864">
                  <c:v>29.5360087820745</c:v>
                </c:pt>
                <c:pt idx="4865">
                  <c:v>29.571023854278</c:v>
                </c:pt>
                <c:pt idx="4866">
                  <c:v>29.174107237104899</c:v>
                </c:pt>
                <c:pt idx="4867">
                  <c:v>28.507899229751001</c:v>
                </c:pt>
                <c:pt idx="4868">
                  <c:v>27.190176847050498</c:v>
                </c:pt>
                <c:pt idx="4869">
                  <c:v>25.805738151360199</c:v>
                </c:pt>
                <c:pt idx="4870">
                  <c:v>24.427367010035798</c:v>
                </c:pt>
                <c:pt idx="4871">
                  <c:v>23.521501404671099</c:v>
                </c:pt>
                <c:pt idx="4872">
                  <c:v>22.816821145859301</c:v>
                </c:pt>
                <c:pt idx="4873">
                  <c:v>23.2271349577709</c:v>
                </c:pt>
                <c:pt idx="4874">
                  <c:v>22.988683538885301</c:v>
                </c:pt>
                <c:pt idx="4875">
                  <c:v>22.083772874867201</c:v>
                </c:pt>
                <c:pt idx="4876">
                  <c:v>21.6650193138933</c:v>
                </c:pt>
                <c:pt idx="4877">
                  <c:v>21.835186833709301</c:v>
                </c:pt>
                <c:pt idx="4878">
                  <c:v>23.906948905036501</c:v>
                </c:pt>
                <c:pt idx="4879">
                  <c:v>25.900294637452401</c:v>
                </c:pt>
                <c:pt idx="4880">
                  <c:v>27.529981315013</c:v>
                </c:pt>
                <c:pt idx="4881">
                  <c:v>28.9145424663621</c:v>
                </c:pt>
                <c:pt idx="4882">
                  <c:v>29.611099991635498</c:v>
                </c:pt>
                <c:pt idx="4883">
                  <c:v>28.780861906991799</c:v>
                </c:pt>
                <c:pt idx="4884">
                  <c:v>27.226350303592302</c:v>
                </c:pt>
                <c:pt idx="4885">
                  <c:v>25.6591584878928</c:v>
                </c:pt>
                <c:pt idx="4886">
                  <c:v>23.975495594976099</c:v>
                </c:pt>
                <c:pt idx="4887">
                  <c:v>22.592196241610399</c:v>
                </c:pt>
                <c:pt idx="4888">
                  <c:v>23.032314236203501</c:v>
                </c:pt>
                <c:pt idx="4889">
                  <c:v>23.4498089021039</c:v>
                </c:pt>
                <c:pt idx="4890">
                  <c:v>23.1578793686196</c:v>
                </c:pt>
                <c:pt idx="4891">
                  <c:v>22.295112157860501</c:v>
                </c:pt>
                <c:pt idx="4892">
                  <c:v>21.397627885841299</c:v>
                </c:pt>
                <c:pt idx="4893">
                  <c:v>20.608228948027701</c:v>
                </c:pt>
                <c:pt idx="4894">
                  <c:v>19.987862545753</c:v>
                </c:pt>
                <c:pt idx="4895">
                  <c:v>20.123234160235899</c:v>
                </c:pt>
                <c:pt idx="4896">
                  <c:v>19.229340723197001</c:v>
                </c:pt>
                <c:pt idx="4897">
                  <c:v>18.7265111524361</c:v>
                </c:pt>
                <c:pt idx="4898">
                  <c:v>18.916114277562599</c:v>
                </c:pt>
                <c:pt idx="4899">
                  <c:v>18.106476026246199</c:v>
                </c:pt>
                <c:pt idx="4900">
                  <c:v>18.183123648644301</c:v>
                </c:pt>
                <c:pt idx="4901">
                  <c:v>17.901817619079601</c:v>
                </c:pt>
                <c:pt idx="4902">
                  <c:v>18.2660103419697</c:v>
                </c:pt>
                <c:pt idx="4903">
                  <c:v>20.325223493904101</c:v>
                </c:pt>
                <c:pt idx="4904">
                  <c:v>22.021724969219701</c:v>
                </c:pt>
                <c:pt idx="4905">
                  <c:v>23.026808767574899</c:v>
                </c:pt>
                <c:pt idx="4906">
                  <c:v>23.860105582201001</c:v>
                </c:pt>
                <c:pt idx="4907">
                  <c:v>25.050016314475901</c:v>
                </c:pt>
                <c:pt idx="4908">
                  <c:v>25.015752306289901</c:v>
                </c:pt>
                <c:pt idx="4909">
                  <c:v>26.017035637878202</c:v>
                </c:pt>
                <c:pt idx="4910">
                  <c:v>26.355681084880899</c:v>
                </c:pt>
                <c:pt idx="4911">
                  <c:v>26.216992574571101</c:v>
                </c:pt>
                <c:pt idx="4912">
                  <c:v>26.280930642741801</c:v>
                </c:pt>
                <c:pt idx="4913">
                  <c:v>26.3668949456661</c:v>
                </c:pt>
                <c:pt idx="4914">
                  <c:v>26.3669366626368</c:v>
                </c:pt>
                <c:pt idx="4915">
                  <c:v>25.501500558044</c:v>
                </c:pt>
                <c:pt idx="4916">
                  <c:v>23.949551526776201</c:v>
                </c:pt>
                <c:pt idx="4917">
                  <c:v>22.7177098808836</c:v>
                </c:pt>
                <c:pt idx="4918">
                  <c:v>22.145650275517799</c:v>
                </c:pt>
                <c:pt idx="4919">
                  <c:v>21.958703231410901</c:v>
                </c:pt>
                <c:pt idx="4920">
                  <c:v>22.209659973985101</c:v>
                </c:pt>
                <c:pt idx="4921">
                  <c:v>21.734803074739901</c:v>
                </c:pt>
                <c:pt idx="4922">
                  <c:v>21.327046961374599</c:v>
                </c:pt>
                <c:pt idx="4923">
                  <c:v>20.8005455081659</c:v>
                </c:pt>
                <c:pt idx="4924">
                  <c:v>20.412484299593899</c:v>
                </c:pt>
                <c:pt idx="4925">
                  <c:v>19.706035387804601</c:v>
                </c:pt>
                <c:pt idx="4926">
                  <c:v>20.012048290635999</c:v>
                </c:pt>
                <c:pt idx="4927">
                  <c:v>21.6357098488376</c:v>
                </c:pt>
                <c:pt idx="4928">
                  <c:v>23.724436154250501</c:v>
                </c:pt>
                <c:pt idx="4929">
                  <c:v>24.728537274982902</c:v>
                </c:pt>
                <c:pt idx="4930">
                  <c:v>26.548030325115299</c:v>
                </c:pt>
                <c:pt idx="4931">
                  <c:v>27.769387700961399</c:v>
                </c:pt>
                <c:pt idx="4932">
                  <c:v>27.260267464706001</c:v>
                </c:pt>
                <c:pt idx="4933">
                  <c:v>26.792816376757902</c:v>
                </c:pt>
                <c:pt idx="4934">
                  <c:v>27.7436211934113</c:v>
                </c:pt>
                <c:pt idx="4935">
                  <c:v>28.313438030843098</c:v>
                </c:pt>
                <c:pt idx="4936">
                  <c:v>28.479233239003499</c:v>
                </c:pt>
                <c:pt idx="4937">
                  <c:v>28.313553988909</c:v>
                </c:pt>
                <c:pt idx="4938">
                  <c:v>28.2268324141452</c:v>
                </c:pt>
                <c:pt idx="4939">
                  <c:v>27.885600012707499</c:v>
                </c:pt>
                <c:pt idx="4940">
                  <c:v>26.945548859483299</c:v>
                </c:pt>
                <c:pt idx="4941">
                  <c:v>25.844818144383002</c:v>
                </c:pt>
                <c:pt idx="4942">
                  <c:v>25.014868251600699</c:v>
                </c:pt>
                <c:pt idx="4943">
                  <c:v>24.1264805146429</c:v>
                </c:pt>
                <c:pt idx="4944">
                  <c:v>23.3101367025813</c:v>
                </c:pt>
                <c:pt idx="4945">
                  <c:v>22.849322606850102</c:v>
                </c:pt>
                <c:pt idx="4946">
                  <c:v>22.826463108350399</c:v>
                </c:pt>
                <c:pt idx="4947">
                  <c:v>22.577567754235499</c:v>
                </c:pt>
                <c:pt idx="4948">
                  <c:v>21.370257040374099</c:v>
                </c:pt>
                <c:pt idx="4949">
                  <c:v>21.608880904656498</c:v>
                </c:pt>
                <c:pt idx="4950">
                  <c:v>21.9673565595171</c:v>
                </c:pt>
                <c:pt idx="4951">
                  <c:v>23.2513205304518</c:v>
                </c:pt>
                <c:pt idx="4952">
                  <c:v>24.721742716324201</c:v>
                </c:pt>
                <c:pt idx="4953">
                  <c:v>26.414193558312199</c:v>
                </c:pt>
                <c:pt idx="4954">
                  <c:v>27.556890495057299</c:v>
                </c:pt>
                <c:pt idx="4955">
                  <c:v>28.522565627304498</c:v>
                </c:pt>
                <c:pt idx="4956">
                  <c:v>28.949434646086701</c:v>
                </c:pt>
                <c:pt idx="4957">
                  <c:v>28.0480174410479</c:v>
                </c:pt>
                <c:pt idx="4958">
                  <c:v>28.735588294960699</c:v>
                </c:pt>
                <c:pt idx="4959">
                  <c:v>28.694510935884299</c:v>
                </c:pt>
                <c:pt idx="4960">
                  <c:v>28.110265137004902</c:v>
                </c:pt>
                <c:pt idx="4961">
                  <c:v>28.1160206348512</c:v>
                </c:pt>
                <c:pt idx="4962">
                  <c:v>27.354617448410501</c:v>
                </c:pt>
                <c:pt idx="4963">
                  <c:v>25.943649207858801</c:v>
                </c:pt>
                <c:pt idx="4964">
                  <c:v>24.177004948187498</c:v>
                </c:pt>
                <c:pt idx="4965">
                  <c:v>23.270774620588401</c:v>
                </c:pt>
                <c:pt idx="4966">
                  <c:v>22.406272933266401</c:v>
                </c:pt>
                <c:pt idx="4967">
                  <c:v>21.785725738101</c:v>
                </c:pt>
                <c:pt idx="4968">
                  <c:v>21.1329118462506</c:v>
                </c:pt>
                <c:pt idx="4969">
                  <c:v>20.7380866975627</c:v>
                </c:pt>
                <c:pt idx="4970">
                  <c:v>20.496248575669501</c:v>
                </c:pt>
                <c:pt idx="4971">
                  <c:v>20.1756167634293</c:v>
                </c:pt>
                <c:pt idx="4972">
                  <c:v>20.0312242568545</c:v>
                </c:pt>
                <c:pt idx="4973">
                  <c:v>20.9412787431026</c:v>
                </c:pt>
                <c:pt idx="4974">
                  <c:v>21.4896949536897</c:v>
                </c:pt>
                <c:pt idx="4975">
                  <c:v>23.132802710067701</c:v>
                </c:pt>
                <c:pt idx="4976">
                  <c:v>23.352481115209098</c:v>
                </c:pt>
                <c:pt idx="4977">
                  <c:v>23.9318941449595</c:v>
                </c:pt>
                <c:pt idx="4978">
                  <c:v>25.9142763251178</c:v>
                </c:pt>
                <c:pt idx="4979">
                  <c:v>27.724746556361499</c:v>
                </c:pt>
                <c:pt idx="4980">
                  <c:v>28.332103818053199</c:v>
                </c:pt>
                <c:pt idx="4981">
                  <c:v>28.5046092305641</c:v>
                </c:pt>
                <c:pt idx="4982">
                  <c:v>29.053328084671602</c:v>
                </c:pt>
                <c:pt idx="4983">
                  <c:v>29.1641226268348</c:v>
                </c:pt>
                <c:pt idx="4984">
                  <c:v>29.122912276171299</c:v>
                </c:pt>
                <c:pt idx="4985">
                  <c:v>28.832873465372401</c:v>
                </c:pt>
                <c:pt idx="4986">
                  <c:v>28.2580720697297</c:v>
                </c:pt>
                <c:pt idx="4987">
                  <c:v>27.390551954381198</c:v>
                </c:pt>
                <c:pt idx="4988">
                  <c:v>25.622209763781399</c:v>
                </c:pt>
                <c:pt idx="4989">
                  <c:v>24.526752672086499</c:v>
                </c:pt>
                <c:pt idx="4990">
                  <c:v>23.910476216270698</c:v>
                </c:pt>
                <c:pt idx="4991">
                  <c:v>23.5499311548053</c:v>
                </c:pt>
                <c:pt idx="4992">
                  <c:v>22.871139146670501</c:v>
                </c:pt>
                <c:pt idx="4993">
                  <c:v>22.1824554096507</c:v>
                </c:pt>
                <c:pt idx="4994">
                  <c:v>21.863352442658801</c:v>
                </c:pt>
                <c:pt idx="4995">
                  <c:v>20.983442796535499</c:v>
                </c:pt>
                <c:pt idx="4996">
                  <c:v>20.3207937719394</c:v>
                </c:pt>
                <c:pt idx="4997">
                  <c:v>20.795734613409799</c:v>
                </c:pt>
                <c:pt idx="4998">
                  <c:v>22.543797443715398</c:v>
                </c:pt>
                <c:pt idx="4999">
                  <c:v>23.8920776886585</c:v>
                </c:pt>
                <c:pt idx="5000">
                  <c:v>24.9067379766256</c:v>
                </c:pt>
                <c:pt idx="5001">
                  <c:v>26.0647417019727</c:v>
                </c:pt>
                <c:pt idx="5002">
                  <c:v>27.550388467101801</c:v>
                </c:pt>
                <c:pt idx="5003">
                  <c:v>28.5718105000173</c:v>
                </c:pt>
                <c:pt idx="5004">
                  <c:v>29.708432415925401</c:v>
                </c:pt>
                <c:pt idx="5005">
                  <c:v>31.0192163242371</c:v>
                </c:pt>
                <c:pt idx="5006">
                  <c:v>30.7135251740436</c:v>
                </c:pt>
                <c:pt idx="5007">
                  <c:v>29.2357373423187</c:v>
                </c:pt>
                <c:pt idx="5008">
                  <c:v>27.845248061272901</c:v>
                </c:pt>
                <c:pt idx="5009">
                  <c:v>25.837338250358201</c:v>
                </c:pt>
                <c:pt idx="5010">
                  <c:v>24.774083996035401</c:v>
                </c:pt>
                <c:pt idx="5011">
                  <c:v>23.039232462342198</c:v>
                </c:pt>
                <c:pt idx="5012">
                  <c:v>21.776645641304299</c:v>
                </c:pt>
                <c:pt idx="5013">
                  <c:v>21.582338976371101</c:v>
                </c:pt>
                <c:pt idx="5014">
                  <c:v>21.297993313886099</c:v>
                </c:pt>
                <c:pt idx="5015">
                  <c:v>20.552105745799899</c:v>
                </c:pt>
                <c:pt idx="5016">
                  <c:v>20.833860374199102</c:v>
                </c:pt>
                <c:pt idx="5017">
                  <c:v>20.625524793812399</c:v>
                </c:pt>
                <c:pt idx="5018">
                  <c:v>20.027324286958699</c:v>
                </c:pt>
                <c:pt idx="5019">
                  <c:v>19.715496244437901</c:v>
                </c:pt>
                <c:pt idx="5020">
                  <c:v>19.6636573843207</c:v>
                </c:pt>
                <c:pt idx="5021">
                  <c:v>19.115705124798801</c:v>
                </c:pt>
                <c:pt idx="5022">
                  <c:v>19.769847415189599</c:v>
                </c:pt>
                <c:pt idx="5023">
                  <c:v>20.670030303440299</c:v>
                </c:pt>
                <c:pt idx="5024">
                  <c:v>21.806804986601101</c:v>
                </c:pt>
                <c:pt idx="5025">
                  <c:v>22.514498396055199</c:v>
                </c:pt>
                <c:pt idx="5026">
                  <c:v>23.1980053494609</c:v>
                </c:pt>
                <c:pt idx="5027">
                  <c:v>24.498793297545301</c:v>
                </c:pt>
                <c:pt idx="5028">
                  <c:v>25.152528586919701</c:v>
                </c:pt>
                <c:pt idx="5029">
                  <c:v>25.359708630293898</c:v>
                </c:pt>
                <c:pt idx="5030">
                  <c:v>25.5249832171754</c:v>
                </c:pt>
                <c:pt idx="5031">
                  <c:v>25.724270976494498</c:v>
                </c:pt>
                <c:pt idx="5032">
                  <c:v>23.6229026461912</c:v>
                </c:pt>
                <c:pt idx="5033">
                  <c:v>16.3319023498827</c:v>
                </c:pt>
                <c:pt idx="5034">
                  <c:v>16.266472377019699</c:v>
                </c:pt>
                <c:pt idx="5035">
                  <c:v>16.966231849857799</c:v>
                </c:pt>
                <c:pt idx="5036">
                  <c:v>17.2717568169186</c:v>
                </c:pt>
                <c:pt idx="5037">
                  <c:v>17.13618808264</c:v>
                </c:pt>
                <c:pt idx="5038">
                  <c:v>17.240340615272501</c:v>
                </c:pt>
                <c:pt idx="5039">
                  <c:v>17.2242629740932</c:v>
                </c:pt>
                <c:pt idx="5040">
                  <c:v>16.8743116956108</c:v>
                </c:pt>
                <c:pt idx="5041">
                  <c:v>16.7706228202834</c:v>
                </c:pt>
                <c:pt idx="5042">
                  <c:v>16.376454344579699</c:v>
                </c:pt>
                <c:pt idx="5043">
                  <c:v>16.217072477823599</c:v>
                </c:pt>
                <c:pt idx="5044">
                  <c:v>16.4586428405999</c:v>
                </c:pt>
                <c:pt idx="5045">
                  <c:v>16.842751490800801</c:v>
                </c:pt>
                <c:pt idx="5046">
                  <c:v>17.316824995645401</c:v>
                </c:pt>
                <c:pt idx="5047">
                  <c:v>17.980439364125999</c:v>
                </c:pt>
                <c:pt idx="5048">
                  <c:v>18.941204129784602</c:v>
                </c:pt>
                <c:pt idx="5049">
                  <c:v>20.5148915581204</c:v>
                </c:pt>
                <c:pt idx="5050">
                  <c:v>21.768582891819701</c:v>
                </c:pt>
                <c:pt idx="5051">
                  <c:v>22.795145191521499</c:v>
                </c:pt>
                <c:pt idx="5052">
                  <c:v>23.7199950960782</c:v>
                </c:pt>
                <c:pt idx="5053">
                  <c:v>23.700954097723201</c:v>
                </c:pt>
                <c:pt idx="5054">
                  <c:v>24.2586888628474</c:v>
                </c:pt>
                <c:pt idx="5055">
                  <c:v>24.2766944214208</c:v>
                </c:pt>
                <c:pt idx="5056">
                  <c:v>23.984603142440498</c:v>
                </c:pt>
                <c:pt idx="5057">
                  <c:v>23.770281203150699</c:v>
                </c:pt>
                <c:pt idx="5058">
                  <c:v>23.326247054909299</c:v>
                </c:pt>
                <c:pt idx="5059">
                  <c:v>22.446672131863401</c:v>
                </c:pt>
                <c:pt idx="5060">
                  <c:v>21.285090868464099</c:v>
                </c:pt>
                <c:pt idx="5061">
                  <c:v>20.0987225920518</c:v>
                </c:pt>
                <c:pt idx="5062">
                  <c:v>19.1909805236706</c:v>
                </c:pt>
                <c:pt idx="5063">
                  <c:v>18.558313692009499</c:v>
                </c:pt>
                <c:pt idx="5064">
                  <c:v>17.861999158645201</c:v>
                </c:pt>
                <c:pt idx="5065">
                  <c:v>17.452926494102201</c:v>
                </c:pt>
                <c:pt idx="5066">
                  <c:v>16.917202123622001</c:v>
                </c:pt>
                <c:pt idx="5067">
                  <c:v>16.937779681521999</c:v>
                </c:pt>
                <c:pt idx="5068">
                  <c:v>16.489991782300201</c:v>
                </c:pt>
                <c:pt idx="5069">
                  <c:v>16.937357585946</c:v>
                </c:pt>
                <c:pt idx="5070">
                  <c:v>17.654760834161099</c:v>
                </c:pt>
                <c:pt idx="5071">
                  <c:v>18.161904188373999</c:v>
                </c:pt>
                <c:pt idx="5072">
                  <c:v>19.1918929704673</c:v>
                </c:pt>
                <c:pt idx="5073">
                  <c:v>19.576289623506</c:v>
                </c:pt>
                <c:pt idx="5074">
                  <c:v>19.746819633226501</c:v>
                </c:pt>
                <c:pt idx="5075">
                  <c:v>20.8387365038033</c:v>
                </c:pt>
                <c:pt idx="5076">
                  <c:v>21.7141663051496</c:v>
                </c:pt>
                <c:pt idx="5077">
                  <c:v>20.937722672308499</c:v>
                </c:pt>
                <c:pt idx="5078">
                  <c:v>18.5586180206083</c:v>
                </c:pt>
                <c:pt idx="5079">
                  <c:v>19.172058127956301</c:v>
                </c:pt>
                <c:pt idx="5080">
                  <c:v>21.059262421753701</c:v>
                </c:pt>
                <c:pt idx="5081">
                  <c:v>22.016259755373</c:v>
                </c:pt>
                <c:pt idx="5082">
                  <c:v>22.317127667208499</c:v>
                </c:pt>
                <c:pt idx="5083">
                  <c:v>22.1352418785041</c:v>
                </c:pt>
                <c:pt idx="5084">
                  <c:v>21.3641725917646</c:v>
                </c:pt>
                <c:pt idx="5085">
                  <c:v>20.015975669774701</c:v>
                </c:pt>
                <c:pt idx="5086">
                  <c:v>19.1561130387223</c:v>
                </c:pt>
                <c:pt idx="5087">
                  <c:v>18.0436593676828</c:v>
                </c:pt>
                <c:pt idx="5088">
                  <c:v>17.481941951229899</c:v>
                </c:pt>
                <c:pt idx="5089">
                  <c:v>16.7935898384113</c:v>
                </c:pt>
                <c:pt idx="5090">
                  <c:v>16.099113813353402</c:v>
                </c:pt>
                <c:pt idx="5091">
                  <c:v>15.339277085301701</c:v>
                </c:pt>
                <c:pt idx="5092">
                  <c:v>14.4198856604055</c:v>
                </c:pt>
                <c:pt idx="5093">
                  <c:v>14.6800148063453</c:v>
                </c:pt>
                <c:pt idx="5094">
                  <c:v>16.329096393040501</c:v>
                </c:pt>
                <c:pt idx="5095">
                  <c:v>18.880686806456399</c:v>
                </c:pt>
                <c:pt idx="5096">
                  <c:v>20.729959975927098</c:v>
                </c:pt>
                <c:pt idx="5097">
                  <c:v>22.221997132719601</c:v>
                </c:pt>
                <c:pt idx="5098">
                  <c:v>23.347002011773998</c:v>
                </c:pt>
                <c:pt idx="5099">
                  <c:v>23.692752204733601</c:v>
                </c:pt>
                <c:pt idx="5100">
                  <c:v>23.481128366594401</c:v>
                </c:pt>
                <c:pt idx="5101">
                  <c:v>21.405395228669398</c:v>
                </c:pt>
                <c:pt idx="5102">
                  <c:v>22.0358317686281</c:v>
                </c:pt>
                <c:pt idx="5103">
                  <c:v>22.557990213547701</c:v>
                </c:pt>
                <c:pt idx="5104">
                  <c:v>22.8450188465096</c:v>
                </c:pt>
                <c:pt idx="5105">
                  <c:v>23.090788825311499</c:v>
                </c:pt>
                <c:pt idx="5106">
                  <c:v>23.6370944718525</c:v>
                </c:pt>
                <c:pt idx="5107">
                  <c:v>23.600378866540801</c:v>
                </c:pt>
                <c:pt idx="5108">
                  <c:v>22.681887710131701</c:v>
                </c:pt>
                <c:pt idx="5109">
                  <c:v>21.415440668307902</c:v>
                </c:pt>
                <c:pt idx="5110">
                  <c:v>20.1390918808846</c:v>
                </c:pt>
                <c:pt idx="5111">
                  <c:v>19.182575991990799</c:v>
                </c:pt>
                <c:pt idx="5112">
                  <c:v>18.575541991871098</c:v>
                </c:pt>
                <c:pt idx="5113">
                  <c:v>17.578574952757702</c:v>
                </c:pt>
                <c:pt idx="5114">
                  <c:v>17.654891103288801</c:v>
                </c:pt>
                <c:pt idx="5115">
                  <c:v>16.926459382575501</c:v>
                </c:pt>
                <c:pt idx="5116">
                  <c:v>17.0778905428676</c:v>
                </c:pt>
                <c:pt idx="5117">
                  <c:v>17.115053950652399</c:v>
                </c:pt>
                <c:pt idx="5118">
                  <c:v>17.304298690515701</c:v>
                </c:pt>
                <c:pt idx="5119">
                  <c:v>17.349613757873701</c:v>
                </c:pt>
                <c:pt idx="5120">
                  <c:v>17.6317967231391</c:v>
                </c:pt>
                <c:pt idx="5121">
                  <c:v>19.346177760870301</c:v>
                </c:pt>
                <c:pt idx="5122">
                  <c:v>20.541067790393001</c:v>
                </c:pt>
                <c:pt idx="5123">
                  <c:v>21.554733487800799</c:v>
                </c:pt>
                <c:pt idx="5124">
                  <c:v>22.4371744863444</c:v>
                </c:pt>
                <c:pt idx="5125">
                  <c:v>23.346581027676699</c:v>
                </c:pt>
                <c:pt idx="5126">
                  <c:v>23.461501618574299</c:v>
                </c:pt>
                <c:pt idx="5127">
                  <c:v>23.0526901604179</c:v>
                </c:pt>
                <c:pt idx="5128">
                  <c:v>23.078602201509401</c:v>
                </c:pt>
                <c:pt idx="5129">
                  <c:v>22.854734866090102</c:v>
                </c:pt>
                <c:pt idx="5130">
                  <c:v>22.794424835036502</c:v>
                </c:pt>
                <c:pt idx="5131">
                  <c:v>21.770335289996801</c:v>
                </c:pt>
                <c:pt idx="5132">
                  <c:v>20.725445093839301</c:v>
                </c:pt>
                <c:pt idx="5133">
                  <c:v>19.995904755074001</c:v>
                </c:pt>
                <c:pt idx="5134">
                  <c:v>19.225079808005901</c:v>
                </c:pt>
                <c:pt idx="5135">
                  <c:v>18.654489911774402</c:v>
                </c:pt>
                <c:pt idx="5136">
                  <c:v>18.093639624313901</c:v>
                </c:pt>
                <c:pt idx="5137">
                  <c:v>17.818178379294199</c:v>
                </c:pt>
                <c:pt idx="5138">
                  <c:v>17.633043395269901</c:v>
                </c:pt>
                <c:pt idx="5139">
                  <c:v>17.4816614042625</c:v>
                </c:pt>
                <c:pt idx="5140">
                  <c:v>17.061961595035001</c:v>
                </c:pt>
                <c:pt idx="5141">
                  <c:v>17.268945665627999</c:v>
                </c:pt>
                <c:pt idx="5142">
                  <c:v>17.4477058383175</c:v>
                </c:pt>
                <c:pt idx="5143">
                  <c:v>19.404443684491</c:v>
                </c:pt>
                <c:pt idx="5144">
                  <c:v>21.693211952234702</c:v>
                </c:pt>
                <c:pt idx="5145">
                  <c:v>24.1054761035961</c:v>
                </c:pt>
                <c:pt idx="5146">
                  <c:v>24.6244398964119</c:v>
                </c:pt>
                <c:pt idx="5147">
                  <c:v>25.796694495809799</c:v>
                </c:pt>
                <c:pt idx="5148">
                  <c:v>25.7824982132393</c:v>
                </c:pt>
                <c:pt idx="5149">
                  <c:v>26.273199291565401</c:v>
                </c:pt>
                <c:pt idx="5150">
                  <c:v>26.7751691796147</c:v>
                </c:pt>
                <c:pt idx="5151">
                  <c:v>26.949502264908102</c:v>
                </c:pt>
                <c:pt idx="5152">
                  <c:v>26.6003764795236</c:v>
                </c:pt>
                <c:pt idx="5153">
                  <c:v>25.657805387031999</c:v>
                </c:pt>
                <c:pt idx="5154">
                  <c:v>24.9542478635748</c:v>
                </c:pt>
                <c:pt idx="5155">
                  <c:v>24.306691472325099</c:v>
                </c:pt>
                <c:pt idx="5156">
                  <c:v>23.187000061463198</c:v>
                </c:pt>
                <c:pt idx="5157">
                  <c:v>22.390880939663099</c:v>
                </c:pt>
                <c:pt idx="5158">
                  <c:v>21.676555868629102</c:v>
                </c:pt>
                <c:pt idx="5159">
                  <c:v>21.2958845546836</c:v>
                </c:pt>
                <c:pt idx="5160">
                  <c:v>20.584111529400801</c:v>
                </c:pt>
                <c:pt idx="5161">
                  <c:v>20.388857156670301</c:v>
                </c:pt>
                <c:pt idx="5162">
                  <c:v>20.303582924271101</c:v>
                </c:pt>
                <c:pt idx="5163">
                  <c:v>19.937445618788299</c:v>
                </c:pt>
                <c:pt idx="5164">
                  <c:v>19.546935273063198</c:v>
                </c:pt>
                <c:pt idx="5165">
                  <c:v>19.3790470385565</c:v>
                </c:pt>
                <c:pt idx="5166">
                  <c:v>20.145114201237199</c:v>
                </c:pt>
                <c:pt idx="5167">
                  <c:v>21.736045130086001</c:v>
                </c:pt>
                <c:pt idx="5168">
                  <c:v>24.0358430588314</c:v>
                </c:pt>
                <c:pt idx="5169">
                  <c:v>26.0232711040635</c:v>
                </c:pt>
                <c:pt idx="5170">
                  <c:v>27.208272763596799</c:v>
                </c:pt>
                <c:pt idx="5171">
                  <c:v>28.483671113846899</c:v>
                </c:pt>
                <c:pt idx="5172">
                  <c:v>29.1047068591125</c:v>
                </c:pt>
                <c:pt idx="5173">
                  <c:v>28.7691053120917</c:v>
                </c:pt>
                <c:pt idx="5174">
                  <c:v>27.977151152981101</c:v>
                </c:pt>
                <c:pt idx="5175">
                  <c:v>26.7446217509648</c:v>
                </c:pt>
                <c:pt idx="5176">
                  <c:v>24.309317017107301</c:v>
                </c:pt>
                <c:pt idx="5177">
                  <c:v>22.997250718045098</c:v>
                </c:pt>
                <c:pt idx="5178">
                  <c:v>22.419216690148001</c:v>
                </c:pt>
                <c:pt idx="5179">
                  <c:v>21.272977397897399</c:v>
                </c:pt>
                <c:pt idx="5180">
                  <c:v>19.8447584448157</c:v>
                </c:pt>
                <c:pt idx="5181">
                  <c:v>18.782598746178699</c:v>
                </c:pt>
                <c:pt idx="5182">
                  <c:v>17.988871481679301</c:v>
                </c:pt>
                <c:pt idx="5183">
                  <c:v>17.211217209045099</c:v>
                </c:pt>
                <c:pt idx="5184">
                  <c:v>16.810508509647502</c:v>
                </c:pt>
                <c:pt idx="5185">
                  <c:v>16.693493385651401</c:v>
                </c:pt>
                <c:pt idx="5186">
                  <c:v>16.415681513137098</c:v>
                </c:pt>
                <c:pt idx="5187">
                  <c:v>15.585153803682701</c:v>
                </c:pt>
                <c:pt idx="5188">
                  <c:v>15.3750810981082</c:v>
                </c:pt>
                <c:pt idx="5189">
                  <c:v>15.8031978744146</c:v>
                </c:pt>
                <c:pt idx="5190">
                  <c:v>16.613031341365499</c:v>
                </c:pt>
                <c:pt idx="5191">
                  <c:v>16.509663589731499</c:v>
                </c:pt>
                <c:pt idx="5192">
                  <c:v>16.942779170934099</c:v>
                </c:pt>
                <c:pt idx="5193">
                  <c:v>17.8728958693608</c:v>
                </c:pt>
                <c:pt idx="5194">
                  <c:v>18.5526196438874</c:v>
                </c:pt>
                <c:pt idx="5195">
                  <c:v>17.800048053205899</c:v>
                </c:pt>
                <c:pt idx="5196">
                  <c:v>17.198807267703199</c:v>
                </c:pt>
                <c:pt idx="5197">
                  <c:v>16.9637146041958</c:v>
                </c:pt>
                <c:pt idx="5198">
                  <c:v>17.215700432749902</c:v>
                </c:pt>
                <c:pt idx="5199">
                  <c:v>17.546324028599201</c:v>
                </c:pt>
                <c:pt idx="5200">
                  <c:v>17.738703079597698</c:v>
                </c:pt>
                <c:pt idx="5201">
                  <c:v>17.7874226915749</c:v>
                </c:pt>
                <c:pt idx="5202">
                  <c:v>17.697726982916102</c:v>
                </c:pt>
                <c:pt idx="5203">
                  <c:v>17.4690409580517</c:v>
                </c:pt>
                <c:pt idx="5204">
                  <c:v>17.070102729968099</c:v>
                </c:pt>
                <c:pt idx="5205">
                  <c:v>16.7678860925874</c:v>
                </c:pt>
                <c:pt idx="5206">
                  <c:v>16.553044206211101</c:v>
                </c:pt>
                <c:pt idx="5207">
                  <c:v>16.4225964423755</c:v>
                </c:pt>
                <c:pt idx="5208">
                  <c:v>16.4170048223328</c:v>
                </c:pt>
                <c:pt idx="5209">
                  <c:v>16.275704179193902</c:v>
                </c:pt>
                <c:pt idx="5210">
                  <c:v>16.271994328699002</c:v>
                </c:pt>
                <c:pt idx="5211">
                  <c:v>16.300740279533699</c:v>
                </c:pt>
                <c:pt idx="5212">
                  <c:v>16.3355679532383</c:v>
                </c:pt>
                <c:pt idx="5213">
                  <c:v>16.546351087104899</c:v>
                </c:pt>
                <c:pt idx="5214">
                  <c:v>17.1605740853248</c:v>
                </c:pt>
                <c:pt idx="5215">
                  <c:v>19.432877058584999</c:v>
                </c:pt>
                <c:pt idx="5216">
                  <c:v>20.5389159644518</c:v>
                </c:pt>
                <c:pt idx="5217">
                  <c:v>21.4003818013868</c:v>
                </c:pt>
                <c:pt idx="5218">
                  <c:v>22.802473938854298</c:v>
                </c:pt>
                <c:pt idx="5219">
                  <c:v>23.960870269550501</c:v>
                </c:pt>
                <c:pt idx="5220">
                  <c:v>24.821019283584899</c:v>
                </c:pt>
                <c:pt idx="5221">
                  <c:v>25.311720223583698</c:v>
                </c:pt>
                <c:pt idx="5222">
                  <c:v>25.725972242064199</c:v>
                </c:pt>
                <c:pt idx="5223">
                  <c:v>25.373848715086801</c:v>
                </c:pt>
                <c:pt idx="5224">
                  <c:v>25.820642987157498</c:v>
                </c:pt>
                <c:pt idx="5225">
                  <c:v>25.8912291066469</c:v>
                </c:pt>
                <c:pt idx="5226">
                  <c:v>25.918055157447402</c:v>
                </c:pt>
                <c:pt idx="5227">
                  <c:v>25.311278412738901</c:v>
                </c:pt>
                <c:pt idx="5228">
                  <c:v>24.068105368846702</c:v>
                </c:pt>
                <c:pt idx="5229">
                  <c:v>22.7867020477618</c:v>
                </c:pt>
                <c:pt idx="5230">
                  <c:v>21.881040871112798</c:v>
                </c:pt>
                <c:pt idx="5231">
                  <c:v>21.197630348802399</c:v>
                </c:pt>
                <c:pt idx="5232">
                  <c:v>20.817471906218302</c:v>
                </c:pt>
                <c:pt idx="5233">
                  <c:v>20.4385075205828</c:v>
                </c:pt>
                <c:pt idx="5234">
                  <c:v>20.115323184718399</c:v>
                </c:pt>
                <c:pt idx="5235">
                  <c:v>19.8074627279155</c:v>
                </c:pt>
                <c:pt idx="5236">
                  <c:v>19.568302574546699</c:v>
                </c:pt>
                <c:pt idx="5237">
                  <c:v>19.596275778478201</c:v>
                </c:pt>
                <c:pt idx="5238">
                  <c:v>20.907256839030701</c:v>
                </c:pt>
                <c:pt idx="5239">
                  <c:v>22.898686408853202</c:v>
                </c:pt>
                <c:pt idx="5240">
                  <c:v>23.316314550207899</c:v>
                </c:pt>
                <c:pt idx="5241">
                  <c:v>24.907715807396901</c:v>
                </c:pt>
                <c:pt idx="5242">
                  <c:v>26.258103659038301</c:v>
                </c:pt>
                <c:pt idx="5243">
                  <c:v>27.6465855874456</c:v>
                </c:pt>
                <c:pt idx="5244">
                  <c:v>29.711169532752599</c:v>
                </c:pt>
                <c:pt idx="5245">
                  <c:v>31.291355319263999</c:v>
                </c:pt>
                <c:pt idx="5246">
                  <c:v>32.072073881121099</c:v>
                </c:pt>
                <c:pt idx="5247">
                  <c:v>31.9110417724572</c:v>
                </c:pt>
                <c:pt idx="5248">
                  <c:v>30.6016916751772</c:v>
                </c:pt>
                <c:pt idx="5249">
                  <c:v>30.707666863420599</c:v>
                </c:pt>
                <c:pt idx="5250">
                  <c:v>29.636903386952099</c:v>
                </c:pt>
                <c:pt idx="5251">
                  <c:v>28.379073591646598</c:v>
                </c:pt>
                <c:pt idx="5252">
                  <c:v>26.971903963377301</c:v>
                </c:pt>
                <c:pt idx="5253">
                  <c:v>26.819416037883499</c:v>
                </c:pt>
                <c:pt idx="5254">
                  <c:v>26.022048040730699</c:v>
                </c:pt>
                <c:pt idx="5255">
                  <c:v>25.155998893194699</c:v>
                </c:pt>
                <c:pt idx="5256">
                  <c:v>24.583251843915001</c:v>
                </c:pt>
                <c:pt idx="5257">
                  <c:v>23.6264256571129</c:v>
                </c:pt>
                <c:pt idx="5258">
                  <c:v>22.701705980057</c:v>
                </c:pt>
                <c:pt idx="5259">
                  <c:v>22.0173639285821</c:v>
                </c:pt>
                <c:pt idx="5260">
                  <c:v>21.5937774358814</c:v>
                </c:pt>
                <c:pt idx="5261">
                  <c:v>21.291808318420799</c:v>
                </c:pt>
                <c:pt idx="5262">
                  <c:v>21.672940671331599</c:v>
                </c:pt>
                <c:pt idx="5263">
                  <c:v>23.030675380900998</c:v>
                </c:pt>
                <c:pt idx="5264">
                  <c:v>24.9339884674852</c:v>
                </c:pt>
                <c:pt idx="5265">
                  <c:v>26.386119847903402</c:v>
                </c:pt>
                <c:pt idx="5266">
                  <c:v>27.420378733721101</c:v>
                </c:pt>
                <c:pt idx="5267">
                  <c:v>28.723766040172901</c:v>
                </c:pt>
                <c:pt idx="5268">
                  <c:v>29.875510245600001</c:v>
                </c:pt>
                <c:pt idx="5269">
                  <c:v>30.705264863925599</c:v>
                </c:pt>
                <c:pt idx="5270">
                  <c:v>31.2618987977445</c:v>
                </c:pt>
                <c:pt idx="5271">
                  <c:v>30.9188335358069</c:v>
                </c:pt>
                <c:pt idx="5272">
                  <c:v>30.652322255928699</c:v>
                </c:pt>
                <c:pt idx="5273">
                  <c:v>30.451809201051599</c:v>
                </c:pt>
                <c:pt idx="5274">
                  <c:v>19.801573742295201</c:v>
                </c:pt>
                <c:pt idx="5275">
                  <c:v>18.2333984654889</c:v>
                </c:pt>
                <c:pt idx="5276">
                  <c:v>19.081504437903501</c:v>
                </c:pt>
                <c:pt idx="5277">
                  <c:v>18.919232846985501</c:v>
                </c:pt>
                <c:pt idx="5278">
                  <c:v>19.808380210677502</c:v>
                </c:pt>
                <c:pt idx="5279">
                  <c:v>19.864007851757599</c:v>
                </c:pt>
                <c:pt idx="5280">
                  <c:v>20.0807435036916</c:v>
                </c:pt>
                <c:pt idx="5281">
                  <c:v>19.662555407138601</c:v>
                </c:pt>
                <c:pt idx="5282">
                  <c:v>18.9695330207017</c:v>
                </c:pt>
                <c:pt idx="5283">
                  <c:v>18.402078030352602</c:v>
                </c:pt>
                <c:pt idx="5284">
                  <c:v>17.970181426631701</c:v>
                </c:pt>
                <c:pt idx="5285">
                  <c:v>18.002914401329299</c:v>
                </c:pt>
                <c:pt idx="5286">
                  <c:v>18.772679435085699</c:v>
                </c:pt>
                <c:pt idx="5287">
                  <c:v>19.959761241931002</c:v>
                </c:pt>
                <c:pt idx="5288">
                  <c:v>20.884127069727899</c:v>
                </c:pt>
                <c:pt idx="5289">
                  <c:v>22.062923860486201</c:v>
                </c:pt>
                <c:pt idx="5290">
                  <c:v>23.1206519336545</c:v>
                </c:pt>
                <c:pt idx="5291">
                  <c:v>23.177322416548598</c:v>
                </c:pt>
                <c:pt idx="5292">
                  <c:v>23.911984657861801</c:v>
                </c:pt>
                <c:pt idx="5293">
                  <c:v>24.282471697744398</c:v>
                </c:pt>
                <c:pt idx="5294">
                  <c:v>23.374552583079701</c:v>
                </c:pt>
                <c:pt idx="5295">
                  <c:v>23.194025501586999</c:v>
                </c:pt>
                <c:pt idx="5296">
                  <c:v>23.4513131817131</c:v>
                </c:pt>
                <c:pt idx="5297">
                  <c:v>23.361988521670799</c:v>
                </c:pt>
                <c:pt idx="5298">
                  <c:v>22.848585886565001</c:v>
                </c:pt>
                <c:pt idx="5299">
                  <c:v>21.3767423498726</c:v>
                </c:pt>
                <c:pt idx="5300">
                  <c:v>20.046335427993199</c:v>
                </c:pt>
                <c:pt idx="5301">
                  <c:v>19.501089685714099</c:v>
                </c:pt>
                <c:pt idx="5302">
                  <c:v>18.631573304229299</c:v>
                </c:pt>
                <c:pt idx="5303">
                  <c:v>18.044206584114999</c:v>
                </c:pt>
                <c:pt idx="5304">
                  <c:v>17.751003003910999</c:v>
                </c:pt>
                <c:pt idx="5305">
                  <c:v>17.919226830851802</c:v>
                </c:pt>
                <c:pt idx="5306">
                  <c:v>17.7707430026698</c:v>
                </c:pt>
                <c:pt idx="5307">
                  <c:v>17.0324678716973</c:v>
                </c:pt>
                <c:pt idx="5308">
                  <c:v>16.307463618142702</c:v>
                </c:pt>
                <c:pt idx="5309">
                  <c:v>16.207139846428401</c:v>
                </c:pt>
                <c:pt idx="5310">
                  <c:v>17.35327879714</c:v>
                </c:pt>
                <c:pt idx="5311">
                  <c:v>18.9497110268819</c:v>
                </c:pt>
                <c:pt idx="5312">
                  <c:v>20.089442521473501</c:v>
                </c:pt>
                <c:pt idx="5313">
                  <c:v>21.363909898073999</c:v>
                </c:pt>
                <c:pt idx="5314">
                  <c:v>22.430312825186402</c:v>
                </c:pt>
                <c:pt idx="5315">
                  <c:v>22.678457098255599</c:v>
                </c:pt>
                <c:pt idx="5316">
                  <c:v>23.9409925856502</c:v>
                </c:pt>
                <c:pt idx="5317">
                  <c:v>24.0659423426331</c:v>
                </c:pt>
                <c:pt idx="5318">
                  <c:v>24.303079409192399</c:v>
                </c:pt>
                <c:pt idx="5319">
                  <c:v>24.349802408852501</c:v>
                </c:pt>
                <c:pt idx="5320">
                  <c:v>24.011592737455601</c:v>
                </c:pt>
                <c:pt idx="5321">
                  <c:v>23.476962238019802</c:v>
                </c:pt>
                <c:pt idx="5322">
                  <c:v>22.680336693703101</c:v>
                </c:pt>
                <c:pt idx="5323">
                  <c:v>21.946851157835201</c:v>
                </c:pt>
                <c:pt idx="5324">
                  <c:v>20.3104678043658</c:v>
                </c:pt>
                <c:pt idx="5325">
                  <c:v>18.954919496027699</c:v>
                </c:pt>
                <c:pt idx="5326">
                  <c:v>17.737386997329502</c:v>
                </c:pt>
                <c:pt idx="5327">
                  <c:v>16.7157391597529</c:v>
                </c:pt>
                <c:pt idx="5328">
                  <c:v>16.085757747887602</c:v>
                </c:pt>
                <c:pt idx="5329">
                  <c:v>15.875603250867099</c:v>
                </c:pt>
                <c:pt idx="5330">
                  <c:v>15.529575764257499</c:v>
                </c:pt>
                <c:pt idx="5331">
                  <c:v>14.9079615619649</c:v>
                </c:pt>
                <c:pt idx="5332">
                  <c:v>14.261473567241699</c:v>
                </c:pt>
                <c:pt idx="5333">
                  <c:v>14.2081025424409</c:v>
                </c:pt>
                <c:pt idx="5334">
                  <c:v>15.6482222859049</c:v>
                </c:pt>
                <c:pt idx="5335">
                  <c:v>17.6179115780708</c:v>
                </c:pt>
                <c:pt idx="5336">
                  <c:v>18.862848754164698</c:v>
                </c:pt>
                <c:pt idx="5337">
                  <c:v>19.9676182221381</c:v>
                </c:pt>
                <c:pt idx="5338">
                  <c:v>20.2941268918322</c:v>
                </c:pt>
                <c:pt idx="5339">
                  <c:v>22.142337627688502</c:v>
                </c:pt>
                <c:pt idx="5340">
                  <c:v>23.170326518842501</c:v>
                </c:pt>
                <c:pt idx="5341">
                  <c:v>23.231227043038398</c:v>
                </c:pt>
                <c:pt idx="5342">
                  <c:v>23.780182240367701</c:v>
                </c:pt>
                <c:pt idx="5343">
                  <c:v>23.824680724201698</c:v>
                </c:pt>
                <c:pt idx="5344">
                  <c:v>23.954092562097099</c:v>
                </c:pt>
                <c:pt idx="5345">
                  <c:v>24.153654093278501</c:v>
                </c:pt>
                <c:pt idx="5346">
                  <c:v>24.122622792111098</c:v>
                </c:pt>
                <c:pt idx="5347">
                  <c:v>23.167964031117801</c:v>
                </c:pt>
                <c:pt idx="5348">
                  <c:v>21.8881179073121</c:v>
                </c:pt>
                <c:pt idx="5349">
                  <c:v>20.606583827603401</c:v>
                </c:pt>
                <c:pt idx="5350">
                  <c:v>19.244725100086001</c:v>
                </c:pt>
                <c:pt idx="5351">
                  <c:v>18.220974728090301</c:v>
                </c:pt>
                <c:pt idx="5352">
                  <c:v>17.282687394980499</c:v>
                </c:pt>
                <c:pt idx="5353">
                  <c:v>16.900422032790502</c:v>
                </c:pt>
                <c:pt idx="5354">
                  <c:v>16.7610519251492</c:v>
                </c:pt>
                <c:pt idx="5355">
                  <c:v>16.272866721189398</c:v>
                </c:pt>
                <c:pt idx="5356">
                  <c:v>15.8991215547134</c:v>
                </c:pt>
                <c:pt idx="5357">
                  <c:v>16.400771076215999</c:v>
                </c:pt>
                <c:pt idx="5358">
                  <c:v>17.7569953928387</c:v>
                </c:pt>
                <c:pt idx="5359">
                  <c:v>19.652753299078601</c:v>
                </c:pt>
                <c:pt idx="5360">
                  <c:v>21.5280108231794</c:v>
                </c:pt>
                <c:pt idx="5361">
                  <c:v>23.0146434083344</c:v>
                </c:pt>
                <c:pt idx="5362">
                  <c:v>24.262884067962599</c:v>
                </c:pt>
                <c:pt idx="5363">
                  <c:v>25.202412510967498</c:v>
                </c:pt>
                <c:pt idx="5364">
                  <c:v>25.497782339029001</c:v>
                </c:pt>
                <c:pt idx="5365">
                  <c:v>25.892203834389399</c:v>
                </c:pt>
                <c:pt idx="5366">
                  <c:v>25.314602609317099</c:v>
                </c:pt>
                <c:pt idx="5367">
                  <c:v>22.473981154377899</c:v>
                </c:pt>
                <c:pt idx="5368">
                  <c:v>21.776042758002301</c:v>
                </c:pt>
                <c:pt idx="5369">
                  <c:v>21.937051868713599</c:v>
                </c:pt>
                <c:pt idx="5370">
                  <c:v>22.019032124767399</c:v>
                </c:pt>
                <c:pt idx="5371">
                  <c:v>22.061020743714799</c:v>
                </c:pt>
                <c:pt idx="5372">
                  <c:v>21.583412592227202</c:v>
                </c:pt>
                <c:pt idx="5373">
                  <c:v>21.343143396985099</c:v>
                </c:pt>
                <c:pt idx="5374">
                  <c:v>20.9779879364843</c:v>
                </c:pt>
                <c:pt idx="5375">
                  <c:v>20.4342770089021</c:v>
                </c:pt>
                <c:pt idx="5376">
                  <c:v>19.488487920815</c:v>
                </c:pt>
                <c:pt idx="5377">
                  <c:v>18.939862779632001</c:v>
                </c:pt>
                <c:pt idx="5378">
                  <c:v>18.540018210805599</c:v>
                </c:pt>
                <c:pt idx="5379">
                  <c:v>18.396908202342299</c:v>
                </c:pt>
                <c:pt idx="5380">
                  <c:v>18.3664428969557</c:v>
                </c:pt>
                <c:pt idx="5381">
                  <c:v>18.204348997196199</c:v>
                </c:pt>
                <c:pt idx="5382">
                  <c:v>19.704661943381801</c:v>
                </c:pt>
                <c:pt idx="5383">
                  <c:v>21.015451806305101</c:v>
                </c:pt>
                <c:pt idx="5384">
                  <c:v>21.904558291118601</c:v>
                </c:pt>
                <c:pt idx="5385">
                  <c:v>23.332260303076399</c:v>
                </c:pt>
                <c:pt idx="5386">
                  <c:v>24.847688639998498</c:v>
                </c:pt>
                <c:pt idx="5387">
                  <c:v>25.7579859326956</c:v>
                </c:pt>
                <c:pt idx="5388">
                  <c:v>26.665857976065599</c:v>
                </c:pt>
                <c:pt idx="5389">
                  <c:v>27.364875924809699</c:v>
                </c:pt>
                <c:pt idx="5390">
                  <c:v>27.415422371787098</c:v>
                </c:pt>
                <c:pt idx="5391">
                  <c:v>27.632841249031099</c:v>
                </c:pt>
                <c:pt idx="5392">
                  <c:v>27.635771678068402</c:v>
                </c:pt>
                <c:pt idx="5393">
                  <c:v>27.438476538701501</c:v>
                </c:pt>
                <c:pt idx="5394">
                  <c:v>26.8076068188529</c:v>
                </c:pt>
                <c:pt idx="5395">
                  <c:v>25.800546096313202</c:v>
                </c:pt>
                <c:pt idx="5396">
                  <c:v>24.582892939810201</c:v>
                </c:pt>
                <c:pt idx="5397">
                  <c:v>23.412422858154201</c:v>
                </c:pt>
                <c:pt idx="5398">
                  <c:v>22.766003617475299</c:v>
                </c:pt>
                <c:pt idx="5399">
                  <c:v>22.232913192039899</c:v>
                </c:pt>
                <c:pt idx="5400">
                  <c:v>21.832605668757601</c:v>
                </c:pt>
                <c:pt idx="5401">
                  <c:v>21.2770440868726</c:v>
                </c:pt>
                <c:pt idx="5402">
                  <c:v>20.978679850881601</c:v>
                </c:pt>
                <c:pt idx="5403">
                  <c:v>20.620464241259199</c:v>
                </c:pt>
                <c:pt idx="5404">
                  <c:v>20.022365531415701</c:v>
                </c:pt>
                <c:pt idx="5405">
                  <c:v>19.871647345359001</c:v>
                </c:pt>
                <c:pt idx="5406">
                  <c:v>20.2044402019385</c:v>
                </c:pt>
                <c:pt idx="5407">
                  <c:v>21.484829707301799</c:v>
                </c:pt>
                <c:pt idx="5408">
                  <c:v>23.284811594939502</c:v>
                </c:pt>
                <c:pt idx="5409">
                  <c:v>25.5512906562372</c:v>
                </c:pt>
                <c:pt idx="5410">
                  <c:v>26.6176996827541</c:v>
                </c:pt>
                <c:pt idx="5411">
                  <c:v>27.7136635699386</c:v>
                </c:pt>
                <c:pt idx="5412">
                  <c:v>28.854643336925101</c:v>
                </c:pt>
                <c:pt idx="5413">
                  <c:v>29.134891435032198</c:v>
                </c:pt>
                <c:pt idx="5414">
                  <c:v>24.3997804634235</c:v>
                </c:pt>
                <c:pt idx="5415">
                  <c:v>23.604345016395001</c:v>
                </c:pt>
                <c:pt idx="5416">
                  <c:v>22.3101736024852</c:v>
                </c:pt>
                <c:pt idx="5417">
                  <c:v>21.5465171857008</c:v>
                </c:pt>
                <c:pt idx="5418">
                  <c:v>21.122921859955799</c:v>
                </c:pt>
                <c:pt idx="5419">
                  <c:v>21.402140277828401</c:v>
                </c:pt>
                <c:pt idx="5420">
                  <c:v>21.5701883592664</c:v>
                </c:pt>
                <c:pt idx="5421">
                  <c:v>21.058282693591</c:v>
                </c:pt>
                <c:pt idx="5422">
                  <c:v>20.770609089324299</c:v>
                </c:pt>
                <c:pt idx="5423">
                  <c:v>20.8997289604728</c:v>
                </c:pt>
                <c:pt idx="5424">
                  <c:v>20.816866650337001</c:v>
                </c:pt>
                <c:pt idx="5425">
                  <c:v>19.9207597795867</c:v>
                </c:pt>
                <c:pt idx="5426">
                  <c:v>19.242230908182201</c:v>
                </c:pt>
                <c:pt idx="5427">
                  <c:v>18.9672626199315</c:v>
                </c:pt>
                <c:pt idx="5428">
                  <c:v>19.193871774933498</c:v>
                </c:pt>
                <c:pt idx="5429">
                  <c:v>19.6144106926942</c:v>
                </c:pt>
                <c:pt idx="5430">
                  <c:v>21.006183961580199</c:v>
                </c:pt>
                <c:pt idx="5431">
                  <c:v>23.758892185289199</c:v>
                </c:pt>
                <c:pt idx="5432">
                  <c:v>25.928344680928198</c:v>
                </c:pt>
                <c:pt idx="5433">
                  <c:v>26.1515681234489</c:v>
                </c:pt>
                <c:pt idx="5434">
                  <c:v>25.8850936345634</c:v>
                </c:pt>
                <c:pt idx="5435">
                  <c:v>26.093585615506701</c:v>
                </c:pt>
                <c:pt idx="5436">
                  <c:v>26.186914854366499</c:v>
                </c:pt>
                <c:pt idx="5437">
                  <c:v>26.123108095334501</c:v>
                </c:pt>
                <c:pt idx="5438">
                  <c:v>21.007253867672901</c:v>
                </c:pt>
                <c:pt idx="5439">
                  <c:v>19.709027127304999</c:v>
                </c:pt>
                <c:pt idx="5440">
                  <c:v>19.981970850967802</c:v>
                </c:pt>
                <c:pt idx="5441">
                  <c:v>20.586418084677899</c:v>
                </c:pt>
                <c:pt idx="5442">
                  <c:v>21.997371250980901</c:v>
                </c:pt>
                <c:pt idx="5443">
                  <c:v>22.0606331163014</c:v>
                </c:pt>
                <c:pt idx="5444">
                  <c:v>21.484931418341102</c:v>
                </c:pt>
                <c:pt idx="5445">
                  <c:v>20.898252187388401</c:v>
                </c:pt>
                <c:pt idx="5446">
                  <c:v>20.560874080207</c:v>
                </c:pt>
                <c:pt idx="5447">
                  <c:v>19.917646257922001</c:v>
                </c:pt>
                <c:pt idx="5448">
                  <c:v>19.738485863846002</c:v>
                </c:pt>
                <c:pt idx="5449">
                  <c:v>19.537367088629299</c:v>
                </c:pt>
                <c:pt idx="5450">
                  <c:v>19.0971879782164</c:v>
                </c:pt>
                <c:pt idx="5451">
                  <c:v>18.821985943554399</c:v>
                </c:pt>
                <c:pt idx="5452">
                  <c:v>19.0256352982138</c:v>
                </c:pt>
                <c:pt idx="5453">
                  <c:v>18.93257724455</c:v>
                </c:pt>
                <c:pt idx="5454">
                  <c:v>19.259566536460699</c:v>
                </c:pt>
                <c:pt idx="5455">
                  <c:v>20.191012064887101</c:v>
                </c:pt>
                <c:pt idx="5456">
                  <c:v>20.840060406826002</c:v>
                </c:pt>
                <c:pt idx="5457">
                  <c:v>21.739449415284302</c:v>
                </c:pt>
                <c:pt idx="5458">
                  <c:v>20.795500416788599</c:v>
                </c:pt>
                <c:pt idx="5459">
                  <c:v>20.756340722470899</c:v>
                </c:pt>
                <c:pt idx="5460">
                  <c:v>20.919313995279701</c:v>
                </c:pt>
                <c:pt idx="5461">
                  <c:v>21.729300905088898</c:v>
                </c:pt>
                <c:pt idx="5462">
                  <c:v>22.746610198826701</c:v>
                </c:pt>
                <c:pt idx="5463">
                  <c:v>23.108797383515402</c:v>
                </c:pt>
                <c:pt idx="5464">
                  <c:v>23.322860380157799</c:v>
                </c:pt>
                <c:pt idx="5465">
                  <c:v>23.131819981034202</c:v>
                </c:pt>
                <c:pt idx="5466">
                  <c:v>22.4339107197221</c:v>
                </c:pt>
                <c:pt idx="5467">
                  <c:v>21.248279281589699</c:v>
                </c:pt>
                <c:pt idx="5468">
                  <c:v>20.167992936367</c:v>
                </c:pt>
                <c:pt idx="5469">
                  <c:v>19.573674166565102</c:v>
                </c:pt>
                <c:pt idx="5470">
                  <c:v>19.638538917384999</c:v>
                </c:pt>
                <c:pt idx="5471">
                  <c:v>19.362985315556099</c:v>
                </c:pt>
                <c:pt idx="5472">
                  <c:v>18.0765668903246</c:v>
                </c:pt>
                <c:pt idx="5473">
                  <c:v>17.154323708754902</c:v>
                </c:pt>
                <c:pt idx="5474">
                  <c:v>16.314069056046598</c:v>
                </c:pt>
                <c:pt idx="5475">
                  <c:v>15.700847845527599</c:v>
                </c:pt>
                <c:pt idx="5476">
                  <c:v>15.6113127752414</c:v>
                </c:pt>
                <c:pt idx="5477">
                  <c:v>15.351524605111999</c:v>
                </c:pt>
                <c:pt idx="5478">
                  <c:v>14.802652480277301</c:v>
                </c:pt>
                <c:pt idx="5479">
                  <c:v>15.2129771819924</c:v>
                </c:pt>
                <c:pt idx="5480">
                  <c:v>17.069900778443198</c:v>
                </c:pt>
                <c:pt idx="5481">
                  <c:v>19.054427709184498</c:v>
                </c:pt>
                <c:pt idx="5482">
                  <c:v>19.8755223103222</c:v>
                </c:pt>
                <c:pt idx="5483">
                  <c:v>19.757104623430699</c:v>
                </c:pt>
                <c:pt idx="5484">
                  <c:v>22.5643909805334</c:v>
                </c:pt>
                <c:pt idx="5485">
                  <c:v>23.210604319553799</c:v>
                </c:pt>
                <c:pt idx="5486">
                  <c:v>23.105657950328201</c:v>
                </c:pt>
                <c:pt idx="5487">
                  <c:v>23.864672581514199</c:v>
                </c:pt>
                <c:pt idx="5488">
                  <c:v>23.937136832906202</c:v>
                </c:pt>
                <c:pt idx="5489">
                  <c:v>23.3680494700771</c:v>
                </c:pt>
                <c:pt idx="5490">
                  <c:v>22.893134474154699</c:v>
                </c:pt>
                <c:pt idx="5491">
                  <c:v>22.5568232544803</c:v>
                </c:pt>
                <c:pt idx="5492">
                  <c:v>22.091823276489698</c:v>
                </c:pt>
                <c:pt idx="5493">
                  <c:v>21.5495452911812</c:v>
                </c:pt>
                <c:pt idx="5494">
                  <c:v>20.719934814272801</c:v>
                </c:pt>
                <c:pt idx="5495">
                  <c:v>20.154517582596601</c:v>
                </c:pt>
                <c:pt idx="5496">
                  <c:v>19.6889295761593</c:v>
                </c:pt>
                <c:pt idx="5497">
                  <c:v>19.515735437385398</c:v>
                </c:pt>
                <c:pt idx="5498">
                  <c:v>19.142832176621599</c:v>
                </c:pt>
                <c:pt idx="5499">
                  <c:v>19.0156833625955</c:v>
                </c:pt>
                <c:pt idx="5500">
                  <c:v>18.762240295203</c:v>
                </c:pt>
                <c:pt idx="5501">
                  <c:v>18.516046189089302</c:v>
                </c:pt>
                <c:pt idx="5502">
                  <c:v>18.7896382094541</c:v>
                </c:pt>
                <c:pt idx="5503">
                  <c:v>19.1356817168042</c:v>
                </c:pt>
                <c:pt idx="5504">
                  <c:v>19.0808929710923</c:v>
                </c:pt>
                <c:pt idx="5505">
                  <c:v>18.942101837245701</c:v>
                </c:pt>
                <c:pt idx="5506">
                  <c:v>19.5147323779446</c:v>
                </c:pt>
                <c:pt idx="5507">
                  <c:v>20.2701132526905</c:v>
                </c:pt>
                <c:pt idx="5508">
                  <c:v>20.533508181796599</c:v>
                </c:pt>
                <c:pt idx="5509">
                  <c:v>20.645475822314701</c:v>
                </c:pt>
                <c:pt idx="5510">
                  <c:v>20.166347926666699</c:v>
                </c:pt>
                <c:pt idx="5511">
                  <c:v>20.072342552828498</c:v>
                </c:pt>
                <c:pt idx="5512">
                  <c:v>19.507102864501299</c:v>
                </c:pt>
                <c:pt idx="5513">
                  <c:v>18.732943696957399</c:v>
                </c:pt>
                <c:pt idx="5514">
                  <c:v>17.594696959412701</c:v>
                </c:pt>
                <c:pt idx="5515">
                  <c:v>16.502664922735701</c:v>
                </c:pt>
                <c:pt idx="5516">
                  <c:v>15.154317424467299</c:v>
                </c:pt>
                <c:pt idx="5517">
                  <c:v>14.0071145590297</c:v>
                </c:pt>
                <c:pt idx="5518">
                  <c:v>13.1324435578154</c:v>
                </c:pt>
                <c:pt idx="5519">
                  <c:v>12.349338348114999</c:v>
                </c:pt>
                <c:pt idx="5520">
                  <c:v>12.3962766941594</c:v>
                </c:pt>
                <c:pt idx="5521">
                  <c:v>12.847409425606299</c:v>
                </c:pt>
                <c:pt idx="5522">
                  <c:v>12.789087945218601</c:v>
                </c:pt>
                <c:pt idx="5523">
                  <c:v>12.5611508560392</c:v>
                </c:pt>
                <c:pt idx="5524">
                  <c:v>12.5949817718144</c:v>
                </c:pt>
                <c:pt idx="5525">
                  <c:v>12.622442536778999</c:v>
                </c:pt>
                <c:pt idx="5526">
                  <c:v>12.789152008573501</c:v>
                </c:pt>
                <c:pt idx="5527">
                  <c:v>12.6503939357919</c:v>
                </c:pt>
                <c:pt idx="5528">
                  <c:v>12.571618135533701</c:v>
                </c:pt>
                <c:pt idx="5529">
                  <c:v>12.710983394683799</c:v>
                </c:pt>
                <c:pt idx="5530">
                  <c:v>12.774779796492499</c:v>
                </c:pt>
                <c:pt idx="5531">
                  <c:v>12.9426210124936</c:v>
                </c:pt>
                <c:pt idx="5532">
                  <c:v>13.1588801582534</c:v>
                </c:pt>
                <c:pt idx="5533">
                  <c:v>13.194779170341</c:v>
                </c:pt>
                <c:pt idx="5534">
                  <c:v>13.369721431028401</c:v>
                </c:pt>
                <c:pt idx="5535">
                  <c:v>13.856994364987001</c:v>
                </c:pt>
                <c:pt idx="5536">
                  <c:v>14.3686905348197</c:v>
                </c:pt>
                <c:pt idx="5537">
                  <c:v>14.821591635065801</c:v>
                </c:pt>
                <c:pt idx="5538">
                  <c:v>15.1731043988114</c:v>
                </c:pt>
                <c:pt idx="5539">
                  <c:v>15.266750298422499</c:v>
                </c:pt>
                <c:pt idx="5540">
                  <c:v>15.1578130474436</c:v>
                </c:pt>
                <c:pt idx="5541">
                  <c:v>14.9074396193505</c:v>
                </c:pt>
                <c:pt idx="5542">
                  <c:v>13.5107692374603</c:v>
                </c:pt>
                <c:pt idx="5543">
                  <c:v>12.5234449964164</c:v>
                </c:pt>
                <c:pt idx="5544">
                  <c:v>11.9291450783595</c:v>
                </c:pt>
                <c:pt idx="5545">
                  <c:v>11.343257230060599</c:v>
                </c:pt>
                <c:pt idx="5546">
                  <c:v>10.5873825659859</c:v>
                </c:pt>
                <c:pt idx="5547">
                  <c:v>9.8797014902988103</c:v>
                </c:pt>
                <c:pt idx="5548">
                  <c:v>9.3692419899356203</c:v>
                </c:pt>
                <c:pt idx="5549">
                  <c:v>9.1438266074537395</c:v>
                </c:pt>
                <c:pt idx="5550">
                  <c:v>9.69945100385406</c:v>
                </c:pt>
                <c:pt idx="5551">
                  <c:v>11.8147072346631</c:v>
                </c:pt>
                <c:pt idx="5552">
                  <c:v>14.353935462025101</c:v>
                </c:pt>
                <c:pt idx="5553">
                  <c:v>15.267397981579199</c:v>
                </c:pt>
                <c:pt idx="5554">
                  <c:v>16.2929598465517</c:v>
                </c:pt>
                <c:pt idx="5555">
                  <c:v>17.434230837480001</c:v>
                </c:pt>
                <c:pt idx="5556">
                  <c:v>19.077126457583599</c:v>
                </c:pt>
                <c:pt idx="5557">
                  <c:v>18.319487658396302</c:v>
                </c:pt>
                <c:pt idx="5558">
                  <c:v>18.751405635181001</c:v>
                </c:pt>
                <c:pt idx="5559">
                  <c:v>19.553544567588599</c:v>
                </c:pt>
                <c:pt idx="5560">
                  <c:v>19.426200142763701</c:v>
                </c:pt>
                <c:pt idx="5561">
                  <c:v>19.389132655807099</c:v>
                </c:pt>
                <c:pt idx="5562">
                  <c:v>19.435938724409599</c:v>
                </c:pt>
                <c:pt idx="5563">
                  <c:v>18.535024590318201</c:v>
                </c:pt>
                <c:pt idx="5564">
                  <c:v>17.078025293856399</c:v>
                </c:pt>
                <c:pt idx="5565">
                  <c:v>15.8387064642826</c:v>
                </c:pt>
                <c:pt idx="5566">
                  <c:v>14.842115523441199</c:v>
                </c:pt>
                <c:pt idx="5567">
                  <c:v>14.4576200487713</c:v>
                </c:pt>
                <c:pt idx="5568">
                  <c:v>14.0256965849357</c:v>
                </c:pt>
                <c:pt idx="5569">
                  <c:v>13.600699738503099</c:v>
                </c:pt>
                <c:pt idx="5570">
                  <c:v>13.205709816046401</c:v>
                </c:pt>
                <c:pt idx="5571">
                  <c:v>13.4643408146047</c:v>
                </c:pt>
                <c:pt idx="5572">
                  <c:v>13.6780117706643</c:v>
                </c:pt>
                <c:pt idx="5573">
                  <c:v>13.622769462433199</c:v>
                </c:pt>
                <c:pt idx="5574">
                  <c:v>14.1907585282352</c:v>
                </c:pt>
                <c:pt idx="5575">
                  <c:v>14.7417243430508</c:v>
                </c:pt>
                <c:pt idx="5576">
                  <c:v>16.6772367848668</c:v>
                </c:pt>
                <c:pt idx="5577">
                  <c:v>18.104669800114301</c:v>
                </c:pt>
                <c:pt idx="5578">
                  <c:v>18.559838892439</c:v>
                </c:pt>
                <c:pt idx="5579">
                  <c:v>19.578372771344299</c:v>
                </c:pt>
                <c:pt idx="5580">
                  <c:v>19.651996914096198</c:v>
                </c:pt>
                <c:pt idx="5581">
                  <c:v>18.305291181260301</c:v>
                </c:pt>
                <c:pt idx="5582">
                  <c:v>16.4908326601585</c:v>
                </c:pt>
                <c:pt idx="5583">
                  <c:v>16.684543078134901</c:v>
                </c:pt>
                <c:pt idx="5584">
                  <c:v>16.4671526527125</c:v>
                </c:pt>
                <c:pt idx="5585">
                  <c:v>16.051188211419301</c:v>
                </c:pt>
                <c:pt idx="5586">
                  <c:v>15.7424491643542</c:v>
                </c:pt>
                <c:pt idx="5587">
                  <c:v>15.8916955297122</c:v>
                </c:pt>
                <c:pt idx="5588">
                  <c:v>16.080659122320501</c:v>
                </c:pt>
                <c:pt idx="5589">
                  <c:v>16.431246071946902</c:v>
                </c:pt>
                <c:pt idx="5590">
                  <c:v>16.581732434103799</c:v>
                </c:pt>
                <c:pt idx="5591">
                  <c:v>16.5235148668155</c:v>
                </c:pt>
                <c:pt idx="5592">
                  <c:v>16.540001989911001</c:v>
                </c:pt>
                <c:pt idx="5593">
                  <c:v>16.502525544404399</c:v>
                </c:pt>
                <c:pt idx="5594">
                  <c:v>16.4422705829497</c:v>
                </c:pt>
                <c:pt idx="5595">
                  <c:v>16.472516798449998</c:v>
                </c:pt>
                <c:pt idx="5596">
                  <c:v>16.7498480795687</c:v>
                </c:pt>
                <c:pt idx="5597">
                  <c:v>17.036250798094301</c:v>
                </c:pt>
                <c:pt idx="5598">
                  <c:v>17.570002527784901</c:v>
                </c:pt>
                <c:pt idx="5599">
                  <c:v>18.482661633890501</c:v>
                </c:pt>
                <c:pt idx="5600">
                  <c:v>18.8516598640309</c:v>
                </c:pt>
                <c:pt idx="5601">
                  <c:v>19.488766718200502</c:v>
                </c:pt>
                <c:pt idx="5602">
                  <c:v>20.666458485756699</c:v>
                </c:pt>
                <c:pt idx="5603">
                  <c:v>21.071951511905699</c:v>
                </c:pt>
                <c:pt idx="5604">
                  <c:v>21.471234381984999</c:v>
                </c:pt>
                <c:pt idx="5605">
                  <c:v>21.7920581683629</c:v>
                </c:pt>
                <c:pt idx="5606">
                  <c:v>21.306815870056599</c:v>
                </c:pt>
                <c:pt idx="5607">
                  <c:v>21.195683878122701</c:v>
                </c:pt>
                <c:pt idx="5608">
                  <c:v>20.4204330333061</c:v>
                </c:pt>
                <c:pt idx="5609">
                  <c:v>20.748834044760301</c:v>
                </c:pt>
                <c:pt idx="5610">
                  <c:v>20.046885593074101</c:v>
                </c:pt>
                <c:pt idx="5611">
                  <c:v>19.033378454543399</c:v>
                </c:pt>
                <c:pt idx="5612">
                  <c:v>18.424995082341901</c:v>
                </c:pt>
                <c:pt idx="5613">
                  <c:v>18.0383222575106</c:v>
                </c:pt>
                <c:pt idx="5614">
                  <c:v>17.8353007531454</c:v>
                </c:pt>
                <c:pt idx="5615">
                  <c:v>17.682425769990001</c:v>
                </c:pt>
                <c:pt idx="5616">
                  <c:v>17.6419333814254</c:v>
                </c:pt>
                <c:pt idx="5617">
                  <c:v>17.609569802290999</c:v>
                </c:pt>
                <c:pt idx="5618">
                  <c:v>17.091276592547601</c:v>
                </c:pt>
                <c:pt idx="5619">
                  <c:v>16.0694141974068</c:v>
                </c:pt>
                <c:pt idx="5620">
                  <c:v>15.1823711966458</c:v>
                </c:pt>
                <c:pt idx="5621">
                  <c:v>14.920512125952699</c:v>
                </c:pt>
                <c:pt idx="5622">
                  <c:v>15.5657781779804</c:v>
                </c:pt>
                <c:pt idx="5623">
                  <c:v>16.722881360336999</c:v>
                </c:pt>
                <c:pt idx="5624">
                  <c:v>17.5056763382897</c:v>
                </c:pt>
                <c:pt idx="5625">
                  <c:v>18.133312810364199</c:v>
                </c:pt>
                <c:pt idx="5626">
                  <c:v>18.512005742334502</c:v>
                </c:pt>
                <c:pt idx="5627">
                  <c:v>19.881331332508001</c:v>
                </c:pt>
                <c:pt idx="5628">
                  <c:v>20.0517482166326</c:v>
                </c:pt>
                <c:pt idx="5629">
                  <c:v>20.276965923109099</c:v>
                </c:pt>
                <c:pt idx="5630">
                  <c:v>20.5525211915655</c:v>
                </c:pt>
                <c:pt idx="5631">
                  <c:v>20.070665222618999</c:v>
                </c:pt>
                <c:pt idx="5632">
                  <c:v>19.884401162500399</c:v>
                </c:pt>
                <c:pt idx="5633">
                  <c:v>19.580703938412402</c:v>
                </c:pt>
                <c:pt idx="5634">
                  <c:v>18.873377327742599</c:v>
                </c:pt>
                <c:pt idx="5635">
                  <c:v>17.4331820928357</c:v>
                </c:pt>
                <c:pt idx="5636">
                  <c:v>16.0907197250745</c:v>
                </c:pt>
                <c:pt idx="5637">
                  <c:v>15.2507970570417</c:v>
                </c:pt>
                <c:pt idx="5638">
                  <c:v>14.4428730309975</c:v>
                </c:pt>
                <c:pt idx="5639">
                  <c:v>13.8739101298056</c:v>
                </c:pt>
                <c:pt idx="5640">
                  <c:v>13.3266071808532</c:v>
                </c:pt>
                <c:pt idx="5641">
                  <c:v>13.0232430816856</c:v>
                </c:pt>
                <c:pt idx="5642">
                  <c:v>12.318789765645899</c:v>
                </c:pt>
                <c:pt idx="5643">
                  <c:v>11.694763058825499</c:v>
                </c:pt>
                <c:pt idx="5644">
                  <c:v>11.7082872922946</c:v>
                </c:pt>
                <c:pt idx="5645">
                  <c:v>11.337068446038799</c:v>
                </c:pt>
                <c:pt idx="5646">
                  <c:v>11.681352896964199</c:v>
                </c:pt>
                <c:pt idx="5647">
                  <c:v>12.493352217741201</c:v>
                </c:pt>
                <c:pt idx="5648">
                  <c:v>13.1780342536099</c:v>
                </c:pt>
                <c:pt idx="5649">
                  <c:v>12.881698673019599</c:v>
                </c:pt>
                <c:pt idx="5650">
                  <c:v>13.153290262152201</c:v>
                </c:pt>
                <c:pt idx="5651">
                  <c:v>14.0492847845792</c:v>
                </c:pt>
                <c:pt idx="5652">
                  <c:v>15.5544568204695</c:v>
                </c:pt>
                <c:pt idx="5653">
                  <c:v>18.5148945810949</c:v>
                </c:pt>
                <c:pt idx="5654">
                  <c:v>20.701037510690298</c:v>
                </c:pt>
                <c:pt idx="5655">
                  <c:v>21.2755155073237</c:v>
                </c:pt>
                <c:pt idx="5656">
                  <c:v>20.628045807108599</c:v>
                </c:pt>
                <c:pt idx="5657">
                  <c:v>20.553227956293501</c:v>
                </c:pt>
                <c:pt idx="5658">
                  <c:v>19.967829657603598</c:v>
                </c:pt>
                <c:pt idx="5659">
                  <c:v>18.713160058196099</c:v>
                </c:pt>
                <c:pt idx="5660">
                  <c:v>17.725101065146699</c:v>
                </c:pt>
                <c:pt idx="5661">
                  <c:v>16.811762849773501</c:v>
                </c:pt>
                <c:pt idx="5662">
                  <c:v>15.559049853063</c:v>
                </c:pt>
                <c:pt idx="5663">
                  <c:v>14.908302401636499</c:v>
                </c:pt>
                <c:pt idx="5664">
                  <c:v>14.556983892763601</c:v>
                </c:pt>
                <c:pt idx="5665">
                  <c:v>14.2148811889538</c:v>
                </c:pt>
                <c:pt idx="5666">
                  <c:v>14.1161442518331</c:v>
                </c:pt>
                <c:pt idx="5667">
                  <c:v>13.9357236610564</c:v>
                </c:pt>
                <c:pt idx="5668">
                  <c:v>13.4098093494373</c:v>
                </c:pt>
                <c:pt idx="5669">
                  <c:v>13.1702317096266</c:v>
                </c:pt>
                <c:pt idx="5670">
                  <c:v>13.764540875904901</c:v>
                </c:pt>
                <c:pt idx="5671">
                  <c:v>14.7601483138387</c:v>
                </c:pt>
                <c:pt idx="5672">
                  <c:v>16.447566277803201</c:v>
                </c:pt>
                <c:pt idx="5673">
                  <c:v>17.686520817274801</c:v>
                </c:pt>
                <c:pt idx="5674">
                  <c:v>18.133221735492398</c:v>
                </c:pt>
                <c:pt idx="5675">
                  <c:v>18.278811588263899</c:v>
                </c:pt>
                <c:pt idx="5676">
                  <c:v>17.893640076252002</c:v>
                </c:pt>
                <c:pt idx="5677">
                  <c:v>18.301572891357001</c:v>
                </c:pt>
                <c:pt idx="5678">
                  <c:v>15.6549139616061</c:v>
                </c:pt>
                <c:pt idx="5679">
                  <c:v>16.711201232956402</c:v>
                </c:pt>
                <c:pt idx="5680">
                  <c:v>16.142069617771099</c:v>
                </c:pt>
                <c:pt idx="5681">
                  <c:v>15.6491435538997</c:v>
                </c:pt>
                <c:pt idx="5682">
                  <c:v>14.6458657079842</c:v>
                </c:pt>
                <c:pt idx="5683">
                  <c:v>13.7109218588567</c:v>
                </c:pt>
                <c:pt idx="5684">
                  <c:v>12.915394502972299</c:v>
                </c:pt>
                <c:pt idx="5685">
                  <c:v>12.911376485555801</c:v>
                </c:pt>
                <c:pt idx="5686">
                  <c:v>13.021677100298501</c:v>
                </c:pt>
                <c:pt idx="5687">
                  <c:v>13.153665200571901</c:v>
                </c:pt>
                <c:pt idx="5688">
                  <c:v>13.057188714228401</c:v>
                </c:pt>
                <c:pt idx="5689">
                  <c:v>12.9728630667039</c:v>
                </c:pt>
                <c:pt idx="5690">
                  <c:v>12.9179610204807</c:v>
                </c:pt>
                <c:pt idx="5691">
                  <c:v>12.916234039851499</c:v>
                </c:pt>
                <c:pt idx="5692">
                  <c:v>13.055909336981999</c:v>
                </c:pt>
                <c:pt idx="5693">
                  <c:v>13.1536129499115</c:v>
                </c:pt>
                <c:pt idx="5694">
                  <c:v>13.2598358638707</c:v>
                </c:pt>
                <c:pt idx="5695">
                  <c:v>13.632177685307999</c:v>
                </c:pt>
                <c:pt idx="5696">
                  <c:v>13.1033651399752</c:v>
                </c:pt>
                <c:pt idx="5697">
                  <c:v>13.639487207761301</c:v>
                </c:pt>
                <c:pt idx="5698">
                  <c:v>14.765006759516099</c:v>
                </c:pt>
                <c:pt idx="5699">
                  <c:v>15.4279037571826</c:v>
                </c:pt>
                <c:pt idx="5700">
                  <c:v>16.834801118116399</c:v>
                </c:pt>
                <c:pt idx="5701">
                  <c:v>17.343556521295898</c:v>
                </c:pt>
                <c:pt idx="5702">
                  <c:v>16.507586897843801</c:v>
                </c:pt>
                <c:pt idx="5703">
                  <c:v>17.389872073494502</c:v>
                </c:pt>
                <c:pt idx="5704">
                  <c:v>17.505485385708699</c:v>
                </c:pt>
                <c:pt idx="5705">
                  <c:v>16.4652826935348</c:v>
                </c:pt>
                <c:pt idx="5706">
                  <c:v>16.0722255658869</c:v>
                </c:pt>
                <c:pt idx="5707">
                  <c:v>14.9971822953335</c:v>
                </c:pt>
                <c:pt idx="5708">
                  <c:v>14.2953924055409</c:v>
                </c:pt>
                <c:pt idx="5709">
                  <c:v>13.689004328540101</c:v>
                </c:pt>
                <c:pt idx="5710">
                  <c:v>12.8677473047678</c:v>
                </c:pt>
                <c:pt idx="5711">
                  <c:v>12.499342026035499</c:v>
                </c:pt>
                <c:pt idx="5712">
                  <c:v>12.230846605229299</c:v>
                </c:pt>
                <c:pt idx="5713">
                  <c:v>11.9063294386791</c:v>
                </c:pt>
                <c:pt idx="5714">
                  <c:v>11.690856349508399</c:v>
                </c:pt>
                <c:pt idx="5715">
                  <c:v>11.577409576246</c:v>
                </c:pt>
                <c:pt idx="5716">
                  <c:v>11.520665393722201</c:v>
                </c:pt>
                <c:pt idx="5717">
                  <c:v>11.6939004893038</c:v>
                </c:pt>
                <c:pt idx="5718">
                  <c:v>12.425181704300201</c:v>
                </c:pt>
                <c:pt idx="5719">
                  <c:v>13.3730522458526</c:v>
                </c:pt>
                <c:pt idx="5720">
                  <c:v>13.977632022458501</c:v>
                </c:pt>
                <c:pt idx="5721">
                  <c:v>14.7710876531563</c:v>
                </c:pt>
                <c:pt idx="5722">
                  <c:v>15.9901887123665</c:v>
                </c:pt>
                <c:pt idx="5723">
                  <c:v>15.376491421002701</c:v>
                </c:pt>
                <c:pt idx="5724">
                  <c:v>16.541667452811499</c:v>
                </c:pt>
                <c:pt idx="5725">
                  <c:v>18.007964746440699</c:v>
                </c:pt>
                <c:pt idx="5726">
                  <c:v>17.587253605471599</c:v>
                </c:pt>
                <c:pt idx="5727">
                  <c:v>18.099530300693999</c:v>
                </c:pt>
                <c:pt idx="5728">
                  <c:v>18.139799956923699</c:v>
                </c:pt>
                <c:pt idx="5729">
                  <c:v>16.294540088539499</c:v>
                </c:pt>
                <c:pt idx="5730">
                  <c:v>14.982796217815901</c:v>
                </c:pt>
                <c:pt idx="5731">
                  <c:v>14.2764546142198</c:v>
                </c:pt>
                <c:pt idx="5732">
                  <c:v>13.603413243515799</c:v>
                </c:pt>
                <c:pt idx="5733">
                  <c:v>12.7473610908736</c:v>
                </c:pt>
                <c:pt idx="5734">
                  <c:v>12.0072652861442</c:v>
                </c:pt>
                <c:pt idx="5735">
                  <c:v>11.980714282656701</c:v>
                </c:pt>
                <c:pt idx="5736">
                  <c:v>11.386040420123701</c:v>
                </c:pt>
                <c:pt idx="5737">
                  <c:v>11.5816364801681</c:v>
                </c:pt>
                <c:pt idx="5738">
                  <c:v>11.4688393583421</c:v>
                </c:pt>
                <c:pt idx="5739">
                  <c:v>10.605910828446399</c:v>
                </c:pt>
                <c:pt idx="5740">
                  <c:v>9.9736391671057198</c:v>
                </c:pt>
                <c:pt idx="5741">
                  <c:v>9.6241453077639196</c:v>
                </c:pt>
                <c:pt idx="5742">
                  <c:v>10.206854324101</c:v>
                </c:pt>
                <c:pt idx="5743">
                  <c:v>11.8078707600974</c:v>
                </c:pt>
                <c:pt idx="5744">
                  <c:v>12.8061862743847</c:v>
                </c:pt>
                <c:pt idx="5745">
                  <c:v>14.0308776433055</c:v>
                </c:pt>
                <c:pt idx="5746">
                  <c:v>14.0344322353429</c:v>
                </c:pt>
                <c:pt idx="5747">
                  <c:v>14.451155409979799</c:v>
                </c:pt>
                <c:pt idx="5748">
                  <c:v>14.7459457146742</c:v>
                </c:pt>
                <c:pt idx="5749">
                  <c:v>14.0189739054365</c:v>
                </c:pt>
                <c:pt idx="5750">
                  <c:v>13.1366600713325</c:v>
                </c:pt>
                <c:pt idx="5751">
                  <c:v>13.2076250592304</c:v>
                </c:pt>
                <c:pt idx="5752">
                  <c:v>13.459249546331201</c:v>
                </c:pt>
                <c:pt idx="5753">
                  <c:v>13.6937945891927</c:v>
                </c:pt>
                <c:pt idx="5754">
                  <c:v>13.288344389708501</c:v>
                </c:pt>
                <c:pt idx="5755">
                  <c:v>12.832622058738</c:v>
                </c:pt>
                <c:pt idx="5756">
                  <c:v>12.500425955375301</c:v>
                </c:pt>
                <c:pt idx="5757">
                  <c:v>12.172993464201699</c:v>
                </c:pt>
                <c:pt idx="5758">
                  <c:v>12.0356985924114</c:v>
                </c:pt>
                <c:pt idx="5759">
                  <c:v>11.8515727536581</c:v>
                </c:pt>
                <c:pt idx="5760">
                  <c:v>11.4700478322733</c:v>
                </c:pt>
                <c:pt idx="5761">
                  <c:v>11.2340291105365</c:v>
                </c:pt>
                <c:pt idx="5762">
                  <c:v>10.797757267496999</c:v>
                </c:pt>
                <c:pt idx="5763">
                  <c:v>10.733206136775699</c:v>
                </c:pt>
                <c:pt idx="5764">
                  <c:v>10.603506166872</c:v>
                </c:pt>
                <c:pt idx="5765">
                  <c:v>10.681661805198599</c:v>
                </c:pt>
                <c:pt idx="5766">
                  <c:v>10.206287690326199</c:v>
                </c:pt>
                <c:pt idx="5767">
                  <c:v>9.9180168753243407</c:v>
                </c:pt>
                <c:pt idx="5768">
                  <c:v>9.8645465451592802</c:v>
                </c:pt>
                <c:pt idx="5769">
                  <c:v>9.8688147361979102</c:v>
                </c:pt>
                <c:pt idx="5770">
                  <c:v>10.014605488752601</c:v>
                </c:pt>
                <c:pt idx="5771">
                  <c:v>10.4754582170623</c:v>
                </c:pt>
                <c:pt idx="5772">
                  <c:v>11.0027601598002</c:v>
                </c:pt>
                <c:pt idx="5773">
                  <c:v>11.7359968161333</c:v>
                </c:pt>
                <c:pt idx="5774">
                  <c:v>11.9743992346267</c:v>
                </c:pt>
                <c:pt idx="5775">
                  <c:v>12.1760982330433</c:v>
                </c:pt>
                <c:pt idx="5776">
                  <c:v>12.3971626205996</c:v>
                </c:pt>
                <c:pt idx="5777">
                  <c:v>12.0645661916645</c:v>
                </c:pt>
                <c:pt idx="5778">
                  <c:v>11.670299185895001</c:v>
                </c:pt>
                <c:pt idx="5779">
                  <c:v>11.2720191776744</c:v>
                </c:pt>
                <c:pt idx="5780">
                  <c:v>10.4773395892454</c:v>
                </c:pt>
                <c:pt idx="5781">
                  <c:v>10.4929015622726</c:v>
                </c:pt>
                <c:pt idx="5782">
                  <c:v>10.5880944965052</c:v>
                </c:pt>
                <c:pt idx="5783">
                  <c:v>10.4310426821603</c:v>
                </c:pt>
                <c:pt idx="5784">
                  <c:v>9.9530725361425993</c:v>
                </c:pt>
                <c:pt idx="5785">
                  <c:v>9.7838203517115598</c:v>
                </c:pt>
                <c:pt idx="5786">
                  <c:v>9.5631762288124698</c:v>
                </c:pt>
                <c:pt idx="5787">
                  <c:v>9.5298816579293693</c:v>
                </c:pt>
                <c:pt idx="5788">
                  <c:v>9.0054519178411194</c:v>
                </c:pt>
                <c:pt idx="5789">
                  <c:v>8.3259908213198504</c:v>
                </c:pt>
                <c:pt idx="5790">
                  <c:v>8.3191773370112791</c:v>
                </c:pt>
                <c:pt idx="5791">
                  <c:v>8.7559210302256592</c:v>
                </c:pt>
                <c:pt idx="5792">
                  <c:v>9.7450892944037992</c:v>
                </c:pt>
                <c:pt idx="5793">
                  <c:v>11.777138652519101</c:v>
                </c:pt>
                <c:pt idx="5794">
                  <c:v>12.19718232548</c:v>
                </c:pt>
                <c:pt idx="5795">
                  <c:v>13.0911908160357</c:v>
                </c:pt>
                <c:pt idx="5796">
                  <c:v>12.997778066313099</c:v>
                </c:pt>
                <c:pt idx="5797">
                  <c:v>13.0190281065939</c:v>
                </c:pt>
                <c:pt idx="5798">
                  <c:v>13.340329466994399</c:v>
                </c:pt>
                <c:pt idx="5799">
                  <c:v>13.2365245099239</c:v>
                </c:pt>
                <c:pt idx="5800">
                  <c:v>12.5641177834666</c:v>
                </c:pt>
                <c:pt idx="5801">
                  <c:v>12.3079791518173</c:v>
                </c:pt>
                <c:pt idx="5802">
                  <c:v>11.9595004843619</c:v>
                </c:pt>
                <c:pt idx="5803">
                  <c:v>11.5514484096093</c:v>
                </c:pt>
                <c:pt idx="5804">
                  <c:v>11.319719317322599</c:v>
                </c:pt>
                <c:pt idx="5805">
                  <c:v>10.7122143317682</c:v>
                </c:pt>
                <c:pt idx="5806">
                  <c:v>9.90831921428782</c:v>
                </c:pt>
                <c:pt idx="5807">
                  <c:v>9.7695342175522608</c:v>
                </c:pt>
                <c:pt idx="5808">
                  <c:v>9.44523593691979</c:v>
                </c:pt>
                <c:pt idx="5809">
                  <c:v>9.3935988037272402</c:v>
                </c:pt>
                <c:pt idx="5810">
                  <c:v>9.6462407635728997</c:v>
                </c:pt>
                <c:pt idx="5811">
                  <c:v>9.6036913755162097</c:v>
                </c:pt>
                <c:pt idx="5812">
                  <c:v>9.2212641856912505</c:v>
                </c:pt>
                <c:pt idx="5813">
                  <c:v>8.7187117200478497</c:v>
                </c:pt>
                <c:pt idx="5814">
                  <c:v>8.9121090578828408</c:v>
                </c:pt>
                <c:pt idx="5815">
                  <c:v>10.7156323119698</c:v>
                </c:pt>
                <c:pt idx="5816">
                  <c:v>11.3788550817877</c:v>
                </c:pt>
                <c:pt idx="5817">
                  <c:v>12.5893256389553</c:v>
                </c:pt>
                <c:pt idx="5818">
                  <c:v>13.3934012997144</c:v>
                </c:pt>
                <c:pt idx="5819">
                  <c:v>13.803684485057399</c:v>
                </c:pt>
                <c:pt idx="5820">
                  <c:v>14.471404559698</c:v>
                </c:pt>
                <c:pt idx="5821">
                  <c:v>14.184021779684199</c:v>
                </c:pt>
                <c:pt idx="5822">
                  <c:v>14.152774619323999</c:v>
                </c:pt>
                <c:pt idx="5823">
                  <c:v>13.9973086788108</c:v>
                </c:pt>
                <c:pt idx="5824">
                  <c:v>13.820912200330399</c:v>
                </c:pt>
                <c:pt idx="5825">
                  <c:v>13.5846313384345</c:v>
                </c:pt>
                <c:pt idx="5826">
                  <c:v>13.011539110218401</c:v>
                </c:pt>
                <c:pt idx="5827">
                  <c:v>11.871378726737399</c:v>
                </c:pt>
                <c:pt idx="5828">
                  <c:v>11.205511932932399</c:v>
                </c:pt>
                <c:pt idx="5829">
                  <c:v>10.3459578156323</c:v>
                </c:pt>
                <c:pt idx="5830">
                  <c:v>9.4553136594769498</c:v>
                </c:pt>
                <c:pt idx="5831">
                  <c:v>8.5432250151107194</c:v>
                </c:pt>
                <c:pt idx="5832">
                  <c:v>7.9639843955911003</c:v>
                </c:pt>
                <c:pt idx="5833">
                  <c:v>7.4356812824394201</c:v>
                </c:pt>
                <c:pt idx="5834">
                  <c:v>6.6580078216262404</c:v>
                </c:pt>
                <c:pt idx="5835">
                  <c:v>6.4890473175466097</c:v>
                </c:pt>
                <c:pt idx="5836">
                  <c:v>6.0960668381771503</c:v>
                </c:pt>
                <c:pt idx="5837">
                  <c:v>5.6501262926982303</c:v>
                </c:pt>
                <c:pt idx="5838">
                  <c:v>6.5882752160080704</c:v>
                </c:pt>
                <c:pt idx="5839">
                  <c:v>8.7228377349324493</c:v>
                </c:pt>
                <c:pt idx="5840">
                  <c:v>11.7513051480479</c:v>
                </c:pt>
                <c:pt idx="5841">
                  <c:v>13.9920205946386</c:v>
                </c:pt>
                <c:pt idx="5842">
                  <c:v>15.1458301534858</c:v>
                </c:pt>
                <c:pt idx="5843">
                  <c:v>15.5890416000936</c:v>
                </c:pt>
                <c:pt idx="5844">
                  <c:v>15.8214308377142</c:v>
                </c:pt>
                <c:pt idx="5845">
                  <c:v>16.111712036857501</c:v>
                </c:pt>
                <c:pt idx="5846">
                  <c:v>16.1641497275814</c:v>
                </c:pt>
                <c:pt idx="5847">
                  <c:v>15.969577827539</c:v>
                </c:pt>
                <c:pt idx="5848">
                  <c:v>15.438469524564301</c:v>
                </c:pt>
                <c:pt idx="5849">
                  <c:v>15.0793657246031</c:v>
                </c:pt>
                <c:pt idx="5850">
                  <c:v>14.5514931527089</c:v>
                </c:pt>
                <c:pt idx="5851">
                  <c:v>14.096572564336499</c:v>
                </c:pt>
                <c:pt idx="5852">
                  <c:v>13.7543983792016</c:v>
                </c:pt>
                <c:pt idx="5853">
                  <c:v>13.2178491591142</c:v>
                </c:pt>
                <c:pt idx="5854">
                  <c:v>12.4884918141836</c:v>
                </c:pt>
                <c:pt idx="5855">
                  <c:v>11.683895967344201</c:v>
                </c:pt>
                <c:pt idx="5856">
                  <c:v>11.0699496180836</c:v>
                </c:pt>
                <c:pt idx="5857">
                  <c:v>10.3558738972987</c:v>
                </c:pt>
                <c:pt idx="5858">
                  <c:v>10.048347979753199</c:v>
                </c:pt>
                <c:pt idx="5859">
                  <c:v>9.9106283320991295</c:v>
                </c:pt>
                <c:pt idx="5860">
                  <c:v>9.9795216928472907</c:v>
                </c:pt>
                <c:pt idx="5861">
                  <c:v>9.8673551942461195</c:v>
                </c:pt>
                <c:pt idx="5862">
                  <c:v>10.0087963579721</c:v>
                </c:pt>
                <c:pt idx="5863">
                  <c:v>10.349717986906599</c:v>
                </c:pt>
                <c:pt idx="5864">
                  <c:v>10.516413284071</c:v>
                </c:pt>
                <c:pt idx="5865">
                  <c:v>10.8403695892826</c:v>
                </c:pt>
                <c:pt idx="5866">
                  <c:v>11.041305695062199</c:v>
                </c:pt>
                <c:pt idx="5867">
                  <c:v>11.1049180333126</c:v>
                </c:pt>
                <c:pt idx="5868">
                  <c:v>11.190783220913501</c:v>
                </c:pt>
                <c:pt idx="5869">
                  <c:v>10.411976758096401</c:v>
                </c:pt>
                <c:pt idx="5870">
                  <c:v>9.8860021598061607</c:v>
                </c:pt>
                <c:pt idx="5871">
                  <c:v>9.5577136660760598</c:v>
                </c:pt>
                <c:pt idx="5872">
                  <c:v>9.2644773505912692</c:v>
                </c:pt>
                <c:pt idx="5873">
                  <c:v>8.8999551940831108</c:v>
                </c:pt>
                <c:pt idx="5874">
                  <c:v>8.53231889128452</c:v>
                </c:pt>
                <c:pt idx="5875">
                  <c:v>8.3573205607125498</c:v>
                </c:pt>
                <c:pt idx="5876">
                  <c:v>8.3639304206107692</c:v>
                </c:pt>
                <c:pt idx="5877">
                  <c:v>8.0559169933580694</c:v>
                </c:pt>
                <c:pt idx="5878">
                  <c:v>7.9262931087512296</c:v>
                </c:pt>
                <c:pt idx="5879">
                  <c:v>7.6947836623581098</c:v>
                </c:pt>
                <c:pt idx="5880">
                  <c:v>7.5494326725936798</c:v>
                </c:pt>
                <c:pt idx="5881">
                  <c:v>7.88577576549807</c:v>
                </c:pt>
                <c:pt idx="5882">
                  <c:v>8.1871053130658105</c:v>
                </c:pt>
                <c:pt idx="5883">
                  <c:v>8.4318758698967393</c:v>
                </c:pt>
                <c:pt idx="5884">
                  <c:v>8.6449953818706504</c:v>
                </c:pt>
                <c:pt idx="5885">
                  <c:v>8.6499703104885093</c:v>
                </c:pt>
                <c:pt idx="5886">
                  <c:v>8.6622975071639203</c:v>
                </c:pt>
                <c:pt idx="5887">
                  <c:v>8.7242779062976297</c:v>
                </c:pt>
                <c:pt idx="5888">
                  <c:v>8.7139493852393599</c:v>
                </c:pt>
                <c:pt idx="5889">
                  <c:v>8.6522487427446908</c:v>
                </c:pt>
                <c:pt idx="5890">
                  <c:v>8.5994980840207305</c:v>
                </c:pt>
                <c:pt idx="5891">
                  <c:v>8.6026248216511991</c:v>
                </c:pt>
                <c:pt idx="5892">
                  <c:v>8.5063572655529001</c:v>
                </c:pt>
                <c:pt idx="5893">
                  <c:v>8.5894842428378908</c:v>
                </c:pt>
                <c:pt idx="5894">
                  <c:v>8.59179171815377</c:v>
                </c:pt>
                <c:pt idx="5895">
                  <c:v>8.3433195100929396</c:v>
                </c:pt>
                <c:pt idx="5896">
                  <c:v>8.3313012383018705</c:v>
                </c:pt>
                <c:pt idx="5897">
                  <c:v>8.3519268497826999</c:v>
                </c:pt>
                <c:pt idx="5898">
                  <c:v>8.2366997683327892</c:v>
                </c:pt>
                <c:pt idx="5899">
                  <c:v>8.0633527417403403</c:v>
                </c:pt>
                <c:pt idx="5900">
                  <c:v>8.0449373801020805</c:v>
                </c:pt>
                <c:pt idx="5901">
                  <c:v>8.1049198833892007</c:v>
                </c:pt>
                <c:pt idx="5902">
                  <c:v>8.1147039360655508</c:v>
                </c:pt>
                <c:pt idx="5903">
                  <c:v>8.0337932854037408</c:v>
                </c:pt>
                <c:pt idx="5904">
                  <c:v>7.9790753494947797</c:v>
                </c:pt>
                <c:pt idx="5905">
                  <c:v>7.9076188949889996</c:v>
                </c:pt>
                <c:pt idx="5906">
                  <c:v>7.8691923795612304</c:v>
                </c:pt>
                <c:pt idx="5907">
                  <c:v>7.7834827041516803</c:v>
                </c:pt>
                <c:pt idx="5908">
                  <c:v>7.6612319140607097</c:v>
                </c:pt>
                <c:pt idx="5909">
                  <c:v>7.55830468905235</c:v>
                </c:pt>
                <c:pt idx="5910">
                  <c:v>7.5418637396483099</c:v>
                </c:pt>
                <c:pt idx="5911">
                  <c:v>7.6846813447101496</c:v>
                </c:pt>
                <c:pt idx="5912">
                  <c:v>8.1319891160547204</c:v>
                </c:pt>
                <c:pt idx="5913">
                  <c:v>8.8483746440628792</c:v>
                </c:pt>
                <c:pt idx="5914">
                  <c:v>9.3842432849094504</c:v>
                </c:pt>
                <c:pt idx="5915">
                  <c:v>9.6897094509355099</c:v>
                </c:pt>
                <c:pt idx="5916">
                  <c:v>10.3372336370527</c:v>
                </c:pt>
                <c:pt idx="5917">
                  <c:v>10.717170441822701</c:v>
                </c:pt>
                <c:pt idx="5918">
                  <c:v>11.4805471034764</c:v>
                </c:pt>
                <c:pt idx="5919">
                  <c:v>12.260089983418201</c:v>
                </c:pt>
                <c:pt idx="5920">
                  <c:v>11.3216485888353</c:v>
                </c:pt>
                <c:pt idx="5921">
                  <c:v>9.9664875036966798</c:v>
                </c:pt>
                <c:pt idx="5922">
                  <c:v>10.1899630519209</c:v>
                </c:pt>
                <c:pt idx="5923">
                  <c:v>9.5281797506188095</c:v>
                </c:pt>
                <c:pt idx="5924">
                  <c:v>8.9007231769976798</c:v>
                </c:pt>
                <c:pt idx="5925">
                  <c:v>8.5411684403984598</c:v>
                </c:pt>
                <c:pt idx="5926">
                  <c:v>8.4469970055966108</c:v>
                </c:pt>
                <c:pt idx="5927">
                  <c:v>8.34786475427412</c:v>
                </c:pt>
                <c:pt idx="5928">
                  <c:v>8.0935856589099107</c:v>
                </c:pt>
                <c:pt idx="5929">
                  <c:v>7.9947830189554097</c:v>
                </c:pt>
                <c:pt idx="5930">
                  <c:v>7.7334784118327304</c:v>
                </c:pt>
                <c:pt idx="5931">
                  <c:v>7.5171299997413898</c:v>
                </c:pt>
                <c:pt idx="5932">
                  <c:v>7.3776313485450196</c:v>
                </c:pt>
                <c:pt idx="5933">
                  <c:v>7.4237492311695696</c:v>
                </c:pt>
                <c:pt idx="5934">
                  <c:v>7.7444737996623703</c:v>
                </c:pt>
                <c:pt idx="5935">
                  <c:v>8.6702576342741295</c:v>
                </c:pt>
                <c:pt idx="5936">
                  <c:v>9.5451787757294309</c:v>
                </c:pt>
                <c:pt idx="5937">
                  <c:v>10.5509660984577</c:v>
                </c:pt>
                <c:pt idx="5938">
                  <c:v>11.121632347348701</c:v>
                </c:pt>
                <c:pt idx="5939">
                  <c:v>12.9517533519418</c:v>
                </c:pt>
                <c:pt idx="5940">
                  <c:v>12.661454402673</c:v>
                </c:pt>
                <c:pt idx="5941">
                  <c:v>13.2491854800715</c:v>
                </c:pt>
                <c:pt idx="5942">
                  <c:v>13.4359871112978</c:v>
                </c:pt>
                <c:pt idx="5943">
                  <c:v>12.856590797087399</c:v>
                </c:pt>
                <c:pt idx="5944">
                  <c:v>12.850124606296101</c:v>
                </c:pt>
                <c:pt idx="5945">
                  <c:v>12.8574924335666</c:v>
                </c:pt>
                <c:pt idx="5946">
                  <c:v>12.4759220064613</c:v>
                </c:pt>
                <c:pt idx="5947">
                  <c:v>11.9966304479836</c:v>
                </c:pt>
                <c:pt idx="5948">
                  <c:v>11.529205680685299</c:v>
                </c:pt>
                <c:pt idx="5949">
                  <c:v>11.056955485034999</c:v>
                </c:pt>
                <c:pt idx="5950">
                  <c:v>10.6052783048136</c:v>
                </c:pt>
                <c:pt idx="5951">
                  <c:v>10.3909951866349</c:v>
                </c:pt>
                <c:pt idx="5952">
                  <c:v>10.101607871412799</c:v>
                </c:pt>
                <c:pt idx="5953">
                  <c:v>9.9788089765243804</c:v>
                </c:pt>
                <c:pt idx="5954">
                  <c:v>9.8494075576909008</c:v>
                </c:pt>
                <c:pt idx="5955">
                  <c:v>9.8352683703128498</c:v>
                </c:pt>
                <c:pt idx="5956">
                  <c:v>9.7262944936972104</c:v>
                </c:pt>
                <c:pt idx="5957">
                  <c:v>9.6359684061517097</c:v>
                </c:pt>
                <c:pt idx="5958">
                  <c:v>9.7128168896025304</c:v>
                </c:pt>
                <c:pt idx="5959">
                  <c:v>10.078756294017399</c:v>
                </c:pt>
                <c:pt idx="5960">
                  <c:v>11.0316496574842</c:v>
                </c:pt>
                <c:pt idx="5961">
                  <c:v>11.5848756892967</c:v>
                </c:pt>
                <c:pt idx="5962">
                  <c:v>11.990843627388999</c:v>
                </c:pt>
                <c:pt idx="5963">
                  <c:v>12.6144970111365</c:v>
                </c:pt>
                <c:pt idx="5964">
                  <c:v>13.4444873735582</c:v>
                </c:pt>
                <c:pt idx="5965">
                  <c:v>14.471755604036501</c:v>
                </c:pt>
                <c:pt idx="5966">
                  <c:v>14.958728046016001</c:v>
                </c:pt>
                <c:pt idx="5967">
                  <c:v>14.852582192090299</c:v>
                </c:pt>
                <c:pt idx="5968">
                  <c:v>14.7301465752615</c:v>
                </c:pt>
                <c:pt idx="5969">
                  <c:v>14.853395236377899</c:v>
                </c:pt>
                <c:pt idx="5970">
                  <c:v>14.263430510805501</c:v>
                </c:pt>
                <c:pt idx="5971">
                  <c:v>13.390481814613601</c:v>
                </c:pt>
                <c:pt idx="5972">
                  <c:v>12.565931314103</c:v>
                </c:pt>
                <c:pt idx="5973">
                  <c:v>11.273868653169499</c:v>
                </c:pt>
                <c:pt idx="5974">
                  <c:v>10.6665561351995</c:v>
                </c:pt>
                <c:pt idx="5975">
                  <c:v>10.373607155361601</c:v>
                </c:pt>
                <c:pt idx="5976">
                  <c:v>9.7499881222416391</c:v>
                </c:pt>
                <c:pt idx="5977">
                  <c:v>9.3602419049071592</c:v>
                </c:pt>
                <c:pt idx="5978">
                  <c:v>9.2797561371955108</c:v>
                </c:pt>
                <c:pt idx="5979">
                  <c:v>9.4159207277915797</c:v>
                </c:pt>
                <c:pt idx="5980">
                  <c:v>9.0686491059449601</c:v>
                </c:pt>
                <c:pt idx="5981">
                  <c:v>8.7312562434533501</c:v>
                </c:pt>
                <c:pt idx="5982">
                  <c:v>9.3180154981709702</c:v>
                </c:pt>
                <c:pt idx="5983">
                  <c:v>11.0253001849219</c:v>
                </c:pt>
                <c:pt idx="5984">
                  <c:v>12.6354298552336</c:v>
                </c:pt>
                <c:pt idx="5985">
                  <c:v>13.9305736626364</c:v>
                </c:pt>
                <c:pt idx="5986">
                  <c:v>14.8026093319676</c:v>
                </c:pt>
                <c:pt idx="5987">
                  <c:v>15.1859113776024</c:v>
                </c:pt>
                <c:pt idx="5988">
                  <c:v>15.242023593041401</c:v>
                </c:pt>
                <c:pt idx="5989">
                  <c:v>15.4710783226859</c:v>
                </c:pt>
                <c:pt idx="5990">
                  <c:v>15.636812951572599</c:v>
                </c:pt>
                <c:pt idx="5991">
                  <c:v>15.480991595560599</c:v>
                </c:pt>
                <c:pt idx="5992">
                  <c:v>15.401377795838</c:v>
                </c:pt>
                <c:pt idx="5993">
                  <c:v>15.1662098590878</c:v>
                </c:pt>
                <c:pt idx="5994">
                  <c:v>14.3312676278394</c:v>
                </c:pt>
                <c:pt idx="5995">
                  <c:v>13.551202339330301</c:v>
                </c:pt>
                <c:pt idx="5996">
                  <c:v>12.6474035911155</c:v>
                </c:pt>
                <c:pt idx="5997">
                  <c:v>11.9048252307102</c:v>
                </c:pt>
                <c:pt idx="5998">
                  <c:v>11.3372823550511</c:v>
                </c:pt>
                <c:pt idx="5999">
                  <c:v>10.882332236476699</c:v>
                </c:pt>
                <c:pt idx="6000">
                  <c:v>10.462887021582199</c:v>
                </c:pt>
                <c:pt idx="6001">
                  <c:v>10.573793275218501</c:v>
                </c:pt>
                <c:pt idx="6002">
                  <c:v>10.8529966074719</c:v>
                </c:pt>
                <c:pt idx="6003">
                  <c:v>10.9429456827399</c:v>
                </c:pt>
                <c:pt idx="6004">
                  <c:v>11.046301053065299</c:v>
                </c:pt>
                <c:pt idx="6005">
                  <c:v>10.862935436308501</c:v>
                </c:pt>
                <c:pt idx="6006">
                  <c:v>10.745185005448899</c:v>
                </c:pt>
                <c:pt idx="6007">
                  <c:v>10.961206054044901</c:v>
                </c:pt>
                <c:pt idx="6008">
                  <c:v>11.5687970496492</c:v>
                </c:pt>
                <c:pt idx="6009">
                  <c:v>12.249406057419</c:v>
                </c:pt>
                <c:pt idx="6010">
                  <c:v>12.8835075763134</c:v>
                </c:pt>
                <c:pt idx="6011">
                  <c:v>13.5457474506221</c:v>
                </c:pt>
                <c:pt idx="6012">
                  <c:v>13.880516278100099</c:v>
                </c:pt>
                <c:pt idx="6013">
                  <c:v>14.457077455156799</c:v>
                </c:pt>
                <c:pt idx="6014">
                  <c:v>14.8366415160259</c:v>
                </c:pt>
                <c:pt idx="6015">
                  <c:v>15.0442818336349</c:v>
                </c:pt>
                <c:pt idx="6016">
                  <c:v>14.9392306452476</c:v>
                </c:pt>
                <c:pt idx="6017">
                  <c:v>14.718153584929</c:v>
                </c:pt>
                <c:pt idx="6018">
                  <c:v>14.338260672041001</c:v>
                </c:pt>
                <c:pt idx="6019">
                  <c:v>13.8049965930598</c:v>
                </c:pt>
                <c:pt idx="6020">
                  <c:v>13.155913239875501</c:v>
                </c:pt>
                <c:pt idx="6021">
                  <c:v>12.645058154397001</c:v>
                </c:pt>
                <c:pt idx="6022">
                  <c:v>12.297016524961199</c:v>
                </c:pt>
                <c:pt idx="6023">
                  <c:v>12.223306219825099</c:v>
                </c:pt>
                <c:pt idx="6024">
                  <c:v>12.205197431693399</c:v>
                </c:pt>
                <c:pt idx="6025">
                  <c:v>12.1516965728323</c:v>
                </c:pt>
                <c:pt idx="6026">
                  <c:v>11.9670205855889</c:v>
                </c:pt>
                <c:pt idx="6027">
                  <c:v>11.429012874226499</c:v>
                </c:pt>
                <c:pt idx="6028">
                  <c:v>10.597582717504601</c:v>
                </c:pt>
                <c:pt idx="6029">
                  <c:v>9.5918835422305797</c:v>
                </c:pt>
                <c:pt idx="6030">
                  <c:v>9.39269534166346</c:v>
                </c:pt>
                <c:pt idx="6031">
                  <c:v>10.9293622756957</c:v>
                </c:pt>
                <c:pt idx="6032">
                  <c:v>13.4257572214115</c:v>
                </c:pt>
                <c:pt idx="6033">
                  <c:v>14.9736615511222</c:v>
                </c:pt>
                <c:pt idx="6034">
                  <c:v>14.795323250895301</c:v>
                </c:pt>
                <c:pt idx="6035">
                  <c:v>15.8640071682734</c:v>
                </c:pt>
                <c:pt idx="6036">
                  <c:v>17.154141794467598</c:v>
                </c:pt>
                <c:pt idx="6037">
                  <c:v>17.434309908024499</c:v>
                </c:pt>
                <c:pt idx="6038">
                  <c:v>17.208886185261701</c:v>
                </c:pt>
                <c:pt idx="6039">
                  <c:v>17.115874730807001</c:v>
                </c:pt>
                <c:pt idx="6040">
                  <c:v>16.9433109452793</c:v>
                </c:pt>
                <c:pt idx="6041">
                  <c:v>16.193905621243399</c:v>
                </c:pt>
                <c:pt idx="6042">
                  <c:v>15.185991519011701</c:v>
                </c:pt>
                <c:pt idx="6043">
                  <c:v>14.0508823730685</c:v>
                </c:pt>
                <c:pt idx="6044">
                  <c:v>13.289608173437401</c:v>
                </c:pt>
                <c:pt idx="6045">
                  <c:v>12.1353035438734</c:v>
                </c:pt>
                <c:pt idx="6046">
                  <c:v>11.326488866009599</c:v>
                </c:pt>
                <c:pt idx="6047">
                  <c:v>10.741213246193199</c:v>
                </c:pt>
                <c:pt idx="6048">
                  <c:v>10.1890764588296</c:v>
                </c:pt>
                <c:pt idx="6049">
                  <c:v>9.6713758762184696</c:v>
                </c:pt>
                <c:pt idx="6050">
                  <c:v>8.9332259685546802</c:v>
                </c:pt>
                <c:pt idx="6051">
                  <c:v>8.1945765869292408</c:v>
                </c:pt>
                <c:pt idx="6052">
                  <c:v>7.56784977297204</c:v>
                </c:pt>
                <c:pt idx="6053">
                  <c:v>7.1959879779884899</c:v>
                </c:pt>
                <c:pt idx="6054">
                  <c:v>7.0990525191325702</c:v>
                </c:pt>
                <c:pt idx="6055">
                  <c:v>8.4049401891530504</c:v>
                </c:pt>
                <c:pt idx="6056">
                  <c:v>10.7495934961842</c:v>
                </c:pt>
                <c:pt idx="6057">
                  <c:v>13.2816750931883</c:v>
                </c:pt>
                <c:pt idx="6058">
                  <c:v>15.066229184910799</c:v>
                </c:pt>
                <c:pt idx="6059">
                  <c:v>15.7682322386351</c:v>
                </c:pt>
                <c:pt idx="6060">
                  <c:v>15.774259133541101</c:v>
                </c:pt>
                <c:pt idx="6061">
                  <c:v>15.8215531907033</c:v>
                </c:pt>
                <c:pt idx="6062">
                  <c:v>15.788197358812999</c:v>
                </c:pt>
                <c:pt idx="6063">
                  <c:v>15.7916752655526</c:v>
                </c:pt>
                <c:pt idx="6064">
                  <c:v>15.172084680636001</c:v>
                </c:pt>
                <c:pt idx="6065">
                  <c:v>14.345521295188201</c:v>
                </c:pt>
                <c:pt idx="6066">
                  <c:v>13.645154289081599</c:v>
                </c:pt>
                <c:pt idx="6067">
                  <c:v>13.1471189558504</c:v>
                </c:pt>
                <c:pt idx="6068">
                  <c:v>12.776546237735101</c:v>
                </c:pt>
                <c:pt idx="6069">
                  <c:v>12.5437356956885</c:v>
                </c:pt>
                <c:pt idx="6070">
                  <c:v>12.272733644771</c:v>
                </c:pt>
                <c:pt idx="6071">
                  <c:v>12.1888510109933</c:v>
                </c:pt>
                <c:pt idx="6072">
                  <c:v>12.0785426045781</c:v>
                </c:pt>
                <c:pt idx="6073">
                  <c:v>12.023553204444999</c:v>
                </c:pt>
                <c:pt idx="6074">
                  <c:v>11.867244147951</c:v>
                </c:pt>
                <c:pt idx="6075">
                  <c:v>11.798311681030601</c:v>
                </c:pt>
                <c:pt idx="6076">
                  <c:v>11.6581195091398</c:v>
                </c:pt>
                <c:pt idx="6077">
                  <c:v>11.193900921578599</c:v>
                </c:pt>
                <c:pt idx="6078">
                  <c:v>11.0726663580405</c:v>
                </c:pt>
                <c:pt idx="6079">
                  <c:v>11.232983969126099</c:v>
                </c:pt>
                <c:pt idx="6080">
                  <c:v>11.7679715175066</c:v>
                </c:pt>
                <c:pt idx="6081">
                  <c:v>12.2179327198574</c:v>
                </c:pt>
                <c:pt idx="6082">
                  <c:v>12.7442473524083</c:v>
                </c:pt>
                <c:pt idx="6083">
                  <c:v>13.2590991812921</c:v>
                </c:pt>
                <c:pt idx="6084">
                  <c:v>13.7621757960351</c:v>
                </c:pt>
                <c:pt idx="6085">
                  <c:v>14.3369304377667</c:v>
                </c:pt>
                <c:pt idx="6086">
                  <c:v>14.801625757928299</c:v>
                </c:pt>
                <c:pt idx="6087">
                  <c:v>14.813370833825401</c:v>
                </c:pt>
                <c:pt idx="6088">
                  <c:v>14.6238716414057</c:v>
                </c:pt>
                <c:pt idx="6089">
                  <c:v>14.1997398621738</c:v>
                </c:pt>
                <c:pt idx="6090">
                  <c:v>13.6197978307419</c:v>
                </c:pt>
                <c:pt idx="6091">
                  <c:v>13.570789921514301</c:v>
                </c:pt>
                <c:pt idx="6092">
                  <c:v>13.324403436137199</c:v>
                </c:pt>
                <c:pt idx="6093">
                  <c:v>13.2938150733036</c:v>
                </c:pt>
                <c:pt idx="6094">
                  <c:v>13.1670053297598</c:v>
                </c:pt>
                <c:pt idx="6095">
                  <c:v>13.1235586937118</c:v>
                </c:pt>
                <c:pt idx="6096">
                  <c:v>13.1134903385</c:v>
                </c:pt>
                <c:pt idx="6097">
                  <c:v>13.0734643492577</c:v>
                </c:pt>
                <c:pt idx="6098">
                  <c:v>13.058309941336301</c:v>
                </c:pt>
                <c:pt idx="6099">
                  <c:v>12.9201179668972</c:v>
                </c:pt>
                <c:pt idx="6100">
                  <c:v>12.856990819383601</c:v>
                </c:pt>
                <c:pt idx="6101">
                  <c:v>12.837507515964401</c:v>
                </c:pt>
                <c:pt idx="6102">
                  <c:v>12.8616442804247</c:v>
                </c:pt>
                <c:pt idx="6103">
                  <c:v>13.197463303493301</c:v>
                </c:pt>
                <c:pt idx="6104">
                  <c:v>13.8019970857023</c:v>
                </c:pt>
                <c:pt idx="6105">
                  <c:v>15.0624183421245</c:v>
                </c:pt>
                <c:pt idx="6106">
                  <c:v>15.485845813584501</c:v>
                </c:pt>
                <c:pt idx="6107">
                  <c:v>16.087160517414599</c:v>
                </c:pt>
                <c:pt idx="6108">
                  <c:v>17.021737450558899</c:v>
                </c:pt>
                <c:pt idx="6109">
                  <c:v>16.701576530993801</c:v>
                </c:pt>
                <c:pt idx="6110">
                  <c:v>16.079002776536001</c:v>
                </c:pt>
                <c:pt idx="6111">
                  <c:v>15.9944489593983</c:v>
                </c:pt>
                <c:pt idx="6112">
                  <c:v>16.0198190659852</c:v>
                </c:pt>
                <c:pt idx="6113">
                  <c:v>15.8855759341137</c:v>
                </c:pt>
                <c:pt idx="6114">
                  <c:v>15.587364747324999</c:v>
                </c:pt>
                <c:pt idx="6115">
                  <c:v>14.938453556017</c:v>
                </c:pt>
                <c:pt idx="6116">
                  <c:v>14.6058293886674</c:v>
                </c:pt>
                <c:pt idx="6117">
                  <c:v>14.3856204652187</c:v>
                </c:pt>
                <c:pt idx="6118">
                  <c:v>14.234228837936399</c:v>
                </c:pt>
                <c:pt idx="6119">
                  <c:v>13.9081316714155</c:v>
                </c:pt>
                <c:pt idx="6120">
                  <c:v>13.7758806466877</c:v>
                </c:pt>
                <c:pt idx="6121">
                  <c:v>13.7299315564861</c:v>
                </c:pt>
                <c:pt idx="6122">
                  <c:v>13.677554264044501</c:v>
                </c:pt>
                <c:pt idx="6123">
                  <c:v>13.4721161345844</c:v>
                </c:pt>
                <c:pt idx="6124">
                  <c:v>13.48674989257</c:v>
                </c:pt>
                <c:pt idx="6125">
                  <c:v>13.478771891067399</c:v>
                </c:pt>
                <c:pt idx="6126">
                  <c:v>13.336565941349299</c:v>
                </c:pt>
                <c:pt idx="6127">
                  <c:v>13.2839596878803</c:v>
                </c:pt>
                <c:pt idx="6128">
                  <c:v>13.455878380376999</c:v>
                </c:pt>
                <c:pt idx="6129">
                  <c:v>14.1420946630658</c:v>
                </c:pt>
                <c:pt idx="6130">
                  <c:v>15.294694595037701</c:v>
                </c:pt>
                <c:pt idx="6131">
                  <c:v>16.537867963205901</c:v>
                </c:pt>
                <c:pt idx="6132">
                  <c:v>17.2448957618764</c:v>
                </c:pt>
                <c:pt idx="6133">
                  <c:v>17.609663374757901</c:v>
                </c:pt>
                <c:pt idx="6134">
                  <c:v>18.853752664138199</c:v>
                </c:pt>
                <c:pt idx="6135">
                  <c:v>19.1038934228255</c:v>
                </c:pt>
                <c:pt idx="6136">
                  <c:v>18.663265372711301</c:v>
                </c:pt>
                <c:pt idx="6137">
                  <c:v>18.111966558161001</c:v>
                </c:pt>
                <c:pt idx="6138">
                  <c:v>17.0433554686382</c:v>
                </c:pt>
                <c:pt idx="6139">
                  <c:v>15.9235572292099</c:v>
                </c:pt>
                <c:pt idx="6140">
                  <c:v>15.2696962866726</c:v>
                </c:pt>
                <c:pt idx="6141">
                  <c:v>15.1523646723588</c:v>
                </c:pt>
                <c:pt idx="6142">
                  <c:v>14.645301876556999</c:v>
                </c:pt>
                <c:pt idx="6143">
                  <c:v>14.028010851947601</c:v>
                </c:pt>
                <c:pt idx="6144">
                  <c:v>13.8806752713561</c:v>
                </c:pt>
                <c:pt idx="6145">
                  <c:v>13.902092262474101</c:v>
                </c:pt>
                <c:pt idx="6146">
                  <c:v>13.984758731701399</c:v>
                </c:pt>
                <c:pt idx="6147">
                  <c:v>13.834343131311099</c:v>
                </c:pt>
                <c:pt idx="6148">
                  <c:v>13.6153934980986</c:v>
                </c:pt>
                <c:pt idx="6149">
                  <c:v>13.483295819700301</c:v>
                </c:pt>
                <c:pt idx="6150">
                  <c:v>13.118850200088101</c:v>
                </c:pt>
                <c:pt idx="6151">
                  <c:v>13.514103008474599</c:v>
                </c:pt>
                <c:pt idx="6152">
                  <c:v>14.87614188109</c:v>
                </c:pt>
                <c:pt idx="6153">
                  <c:v>15.567001425320999</c:v>
                </c:pt>
                <c:pt idx="6154">
                  <c:v>16.089946338982301</c:v>
                </c:pt>
                <c:pt idx="6155">
                  <c:v>17.525246711267599</c:v>
                </c:pt>
                <c:pt idx="6156">
                  <c:v>18.4829945054231</c:v>
                </c:pt>
                <c:pt idx="6157">
                  <c:v>19.172110182542902</c:v>
                </c:pt>
                <c:pt idx="6158">
                  <c:v>18.7524992550929</c:v>
                </c:pt>
                <c:pt idx="6159">
                  <c:v>18.759747797075399</c:v>
                </c:pt>
                <c:pt idx="6160">
                  <c:v>17.8112813328421</c:v>
                </c:pt>
                <c:pt idx="6161">
                  <c:v>16.870591879348201</c:v>
                </c:pt>
                <c:pt idx="6162">
                  <c:v>15.9224644202724</c:v>
                </c:pt>
                <c:pt idx="6163">
                  <c:v>14.775909683755399</c:v>
                </c:pt>
                <c:pt idx="6164">
                  <c:v>14.2304540708649</c:v>
                </c:pt>
                <c:pt idx="6165">
                  <c:v>13.449787778978999</c:v>
                </c:pt>
                <c:pt idx="6166">
                  <c:v>13.251493297762501</c:v>
                </c:pt>
                <c:pt idx="6167">
                  <c:v>13.217216148839899</c:v>
                </c:pt>
                <c:pt idx="6168">
                  <c:v>13.002341951777</c:v>
                </c:pt>
                <c:pt idx="6169">
                  <c:v>12.9055271053419</c:v>
                </c:pt>
                <c:pt idx="6170">
                  <c:v>12.392845540812599</c:v>
                </c:pt>
                <c:pt idx="6171">
                  <c:v>11.6925304414831</c:v>
                </c:pt>
                <c:pt idx="6172">
                  <c:v>11.001631253651301</c:v>
                </c:pt>
                <c:pt idx="6173">
                  <c:v>10.629638874085201</c:v>
                </c:pt>
                <c:pt idx="6174">
                  <c:v>11.095760231414699</c:v>
                </c:pt>
                <c:pt idx="6175">
                  <c:v>11.961520622522601</c:v>
                </c:pt>
                <c:pt idx="6176">
                  <c:v>12.8456873754798</c:v>
                </c:pt>
                <c:pt idx="6177">
                  <c:v>14.286334334998999</c:v>
                </c:pt>
                <c:pt idx="6178">
                  <c:v>14.5103758852888</c:v>
                </c:pt>
                <c:pt idx="6179">
                  <c:v>14.2169638927669</c:v>
                </c:pt>
                <c:pt idx="6180">
                  <c:v>13.841184865334499</c:v>
                </c:pt>
                <c:pt idx="6181">
                  <c:v>13.9085128534761</c:v>
                </c:pt>
                <c:pt idx="6182">
                  <c:v>13.7661111525846</c:v>
                </c:pt>
                <c:pt idx="6183">
                  <c:v>13.948983211258399</c:v>
                </c:pt>
                <c:pt idx="6184">
                  <c:v>14.422257470621799</c:v>
                </c:pt>
                <c:pt idx="6185">
                  <c:v>13.491893530656499</c:v>
                </c:pt>
                <c:pt idx="6186">
                  <c:v>12.9815462613272</c:v>
                </c:pt>
                <c:pt idx="6187">
                  <c:v>10.352901880401401</c:v>
                </c:pt>
                <c:pt idx="6188">
                  <c:v>10.7159579831015</c:v>
                </c:pt>
                <c:pt idx="6189">
                  <c:v>11.159757171508399</c:v>
                </c:pt>
                <c:pt idx="6190">
                  <c:v>12.0885506444619</c:v>
                </c:pt>
                <c:pt idx="6191">
                  <c:v>13.949663958677901</c:v>
                </c:pt>
                <c:pt idx="6192">
                  <c:v>14.8667727628791</c:v>
                </c:pt>
                <c:pt idx="6193">
                  <c:v>15.500567654460699</c:v>
                </c:pt>
                <c:pt idx="6194">
                  <c:v>15.832132680236899</c:v>
                </c:pt>
                <c:pt idx="6195">
                  <c:v>15.961451054260101</c:v>
                </c:pt>
                <c:pt idx="6196">
                  <c:v>15.6587878783284</c:v>
                </c:pt>
                <c:pt idx="6197">
                  <c:v>14.024972404326499</c:v>
                </c:pt>
                <c:pt idx="6198">
                  <c:v>12.8228004037408</c:v>
                </c:pt>
                <c:pt idx="6199">
                  <c:v>11.4477086304979</c:v>
                </c:pt>
                <c:pt idx="6200">
                  <c:v>10.6202800526638</c:v>
                </c:pt>
                <c:pt idx="6201">
                  <c:v>10.8520433115704</c:v>
                </c:pt>
                <c:pt idx="6202">
                  <c:v>10.7740206203533</c:v>
                </c:pt>
                <c:pt idx="6203">
                  <c:v>10.3020034177325</c:v>
                </c:pt>
                <c:pt idx="6204">
                  <c:v>9.9824153263671302</c:v>
                </c:pt>
                <c:pt idx="6205">
                  <c:v>10.0242617475245</c:v>
                </c:pt>
                <c:pt idx="6206">
                  <c:v>10.047054525913699</c:v>
                </c:pt>
                <c:pt idx="6207">
                  <c:v>10.1923589962362</c:v>
                </c:pt>
                <c:pt idx="6208">
                  <c:v>10.1183150763709</c:v>
                </c:pt>
                <c:pt idx="6209">
                  <c:v>10.00096585506</c:v>
                </c:pt>
                <c:pt idx="6210">
                  <c:v>9.9255512009538993</c:v>
                </c:pt>
                <c:pt idx="6211">
                  <c:v>10.0960197399761</c:v>
                </c:pt>
                <c:pt idx="6212">
                  <c:v>10.6855832637928</c:v>
                </c:pt>
                <c:pt idx="6213">
                  <c:v>11.2744773161249</c:v>
                </c:pt>
                <c:pt idx="6214">
                  <c:v>11.563942674766199</c:v>
                </c:pt>
                <c:pt idx="6215">
                  <c:v>12.728606127845399</c:v>
                </c:pt>
                <c:pt idx="6216">
                  <c:v>13.320025985216599</c:v>
                </c:pt>
                <c:pt idx="6217">
                  <c:v>13.9726441393932</c:v>
                </c:pt>
                <c:pt idx="6218">
                  <c:v>13.7499166264225</c:v>
                </c:pt>
                <c:pt idx="6219">
                  <c:v>13.5584969797796</c:v>
                </c:pt>
                <c:pt idx="6220">
                  <c:v>13.0121768584648</c:v>
                </c:pt>
                <c:pt idx="6221">
                  <c:v>13.0458742102521</c:v>
                </c:pt>
                <c:pt idx="6222">
                  <c:v>12.293023573322101</c:v>
                </c:pt>
                <c:pt idx="6223">
                  <c:v>11.5011812547268</c:v>
                </c:pt>
                <c:pt idx="6224">
                  <c:v>10.6552388183178</c:v>
                </c:pt>
                <c:pt idx="6225">
                  <c:v>9.7518436368107899</c:v>
                </c:pt>
                <c:pt idx="6226">
                  <c:v>9.0723352095740992</c:v>
                </c:pt>
                <c:pt idx="6227">
                  <c:v>8.4962984712029002</c:v>
                </c:pt>
                <c:pt idx="6228">
                  <c:v>8.2825421099057408</c:v>
                </c:pt>
                <c:pt idx="6229">
                  <c:v>8.1622118675500897</c:v>
                </c:pt>
                <c:pt idx="6230">
                  <c:v>8.1729597362433299</c:v>
                </c:pt>
                <c:pt idx="6231">
                  <c:v>8.5192484836963303</c:v>
                </c:pt>
                <c:pt idx="6232">
                  <c:v>8.6696392611391406</c:v>
                </c:pt>
                <c:pt idx="6233">
                  <c:v>8.6882757442903191</c:v>
                </c:pt>
                <c:pt idx="6234">
                  <c:v>8.5268191614148297</c:v>
                </c:pt>
                <c:pt idx="6235">
                  <c:v>9.0014655633324399</c:v>
                </c:pt>
                <c:pt idx="6236">
                  <c:v>9.6710069874307099</c:v>
                </c:pt>
                <c:pt idx="6237">
                  <c:v>9.8749277452238804</c:v>
                </c:pt>
                <c:pt idx="6238">
                  <c:v>9.8277917808862991</c:v>
                </c:pt>
                <c:pt idx="6239">
                  <c:v>10.5341125976394</c:v>
                </c:pt>
                <c:pt idx="6240">
                  <c:v>11.461283622958</c:v>
                </c:pt>
                <c:pt idx="6241">
                  <c:v>12.330364286136801</c:v>
                </c:pt>
                <c:pt idx="6242">
                  <c:v>12.7574473652914</c:v>
                </c:pt>
                <c:pt idx="6243">
                  <c:v>12.718456014242699</c:v>
                </c:pt>
                <c:pt idx="6244">
                  <c:v>11.7676410542293</c:v>
                </c:pt>
                <c:pt idx="6245">
                  <c:v>10.504799998219401</c:v>
                </c:pt>
                <c:pt idx="6246">
                  <c:v>9.8319873759272092</c:v>
                </c:pt>
                <c:pt idx="6247">
                  <c:v>9.4054945593389299</c:v>
                </c:pt>
                <c:pt idx="6248">
                  <c:v>9.0821109347507996</c:v>
                </c:pt>
                <c:pt idx="6249">
                  <c:v>8.8317714409502699</c:v>
                </c:pt>
                <c:pt idx="6250">
                  <c:v>8.8750059679591793</c:v>
                </c:pt>
                <c:pt idx="6251">
                  <c:v>8.8360601158918808</c:v>
                </c:pt>
                <c:pt idx="6252">
                  <c:v>8.8653191638634503</c:v>
                </c:pt>
                <c:pt idx="6253">
                  <c:v>8.8220314139849805</c:v>
                </c:pt>
                <c:pt idx="6254">
                  <c:v>8.8725227551652104</c:v>
                </c:pt>
                <c:pt idx="6255">
                  <c:v>9.0124843397017393</c:v>
                </c:pt>
                <c:pt idx="6256">
                  <c:v>9.0218432877136703</c:v>
                </c:pt>
                <c:pt idx="6257">
                  <c:v>8.9871572502059198</c:v>
                </c:pt>
                <c:pt idx="6258">
                  <c:v>9.1984956606474597</c:v>
                </c:pt>
                <c:pt idx="6259">
                  <c:v>9.6002246815245798</c:v>
                </c:pt>
                <c:pt idx="6260">
                  <c:v>10.4386324273051</c:v>
                </c:pt>
                <c:pt idx="6261">
                  <c:v>11.078714881398801</c:v>
                </c:pt>
                <c:pt idx="6262">
                  <c:v>11.0489269236318</c:v>
                </c:pt>
                <c:pt idx="6263">
                  <c:v>9.5295422164150505</c:v>
                </c:pt>
                <c:pt idx="6264">
                  <c:v>9.6484652866318896</c:v>
                </c:pt>
                <c:pt idx="6265">
                  <c:v>9.9751953191606209</c:v>
                </c:pt>
                <c:pt idx="6266">
                  <c:v>11.0886713568805</c:v>
                </c:pt>
                <c:pt idx="6267">
                  <c:v>10.5848865581367</c:v>
                </c:pt>
                <c:pt idx="6268">
                  <c:v>10.3724858483159</c:v>
                </c:pt>
                <c:pt idx="6269">
                  <c:v>10.4578144119965</c:v>
                </c:pt>
                <c:pt idx="6270">
                  <c:v>10.017103187361499</c:v>
                </c:pt>
                <c:pt idx="6271">
                  <c:v>9.5463543426376702</c:v>
                </c:pt>
                <c:pt idx="6272">
                  <c:v>9.3923407903597198</c:v>
                </c:pt>
                <c:pt idx="6273">
                  <c:v>9.4788769864179994</c:v>
                </c:pt>
                <c:pt idx="6274">
                  <c:v>9.0403986240443501</c:v>
                </c:pt>
                <c:pt idx="6275">
                  <c:v>8.7430390954241801</c:v>
                </c:pt>
                <c:pt idx="6276">
                  <c:v>8.6827575493739797</c:v>
                </c:pt>
                <c:pt idx="6277">
                  <c:v>8.6003843326985496</c:v>
                </c:pt>
                <c:pt idx="6278">
                  <c:v>8.31412288235434</c:v>
                </c:pt>
                <c:pt idx="6279">
                  <c:v>8.71428009392673</c:v>
                </c:pt>
                <c:pt idx="6280">
                  <c:v>9.1398936151932908</c:v>
                </c:pt>
                <c:pt idx="6281">
                  <c:v>9.0563873541907807</c:v>
                </c:pt>
                <c:pt idx="6282">
                  <c:v>8.6140655413713993</c:v>
                </c:pt>
                <c:pt idx="6283">
                  <c:v>8.8473376517826292</c:v>
                </c:pt>
                <c:pt idx="6284">
                  <c:v>9.8966506477221792</c:v>
                </c:pt>
                <c:pt idx="6285">
                  <c:v>11.182843054119701</c:v>
                </c:pt>
                <c:pt idx="6286">
                  <c:v>11.5592063830877</c:v>
                </c:pt>
                <c:pt idx="6287">
                  <c:v>12.8765192409004</c:v>
                </c:pt>
                <c:pt idx="6288">
                  <c:v>13.381616615207401</c:v>
                </c:pt>
                <c:pt idx="6289">
                  <c:v>12.651083716001001</c:v>
                </c:pt>
                <c:pt idx="6290">
                  <c:v>13.1313815088073</c:v>
                </c:pt>
                <c:pt idx="6291">
                  <c:v>12.9383462876715</c:v>
                </c:pt>
                <c:pt idx="6292">
                  <c:v>12.6256918155579</c:v>
                </c:pt>
                <c:pt idx="6293">
                  <c:v>12.245349834429501</c:v>
                </c:pt>
                <c:pt idx="6294">
                  <c:v>11.775559914266699</c:v>
                </c:pt>
                <c:pt idx="6295">
                  <c:v>11.1235654889907</c:v>
                </c:pt>
                <c:pt idx="6296">
                  <c:v>10.2650867806409</c:v>
                </c:pt>
                <c:pt idx="6297">
                  <c:v>10.072725313234301</c:v>
                </c:pt>
                <c:pt idx="6298">
                  <c:v>10.009448514628801</c:v>
                </c:pt>
                <c:pt idx="6299">
                  <c:v>10.159126551616501</c:v>
                </c:pt>
                <c:pt idx="6300">
                  <c:v>10.3257431358962</c:v>
                </c:pt>
                <c:pt idx="6301">
                  <c:v>10.479696602711799</c:v>
                </c:pt>
                <c:pt idx="6302">
                  <c:v>10.687669727698699</c:v>
                </c:pt>
                <c:pt idx="6303">
                  <c:v>10.7589034378035</c:v>
                </c:pt>
                <c:pt idx="6304">
                  <c:v>10.741332815034101</c:v>
                </c:pt>
                <c:pt idx="6305">
                  <c:v>10.5494845464638</c:v>
                </c:pt>
                <c:pt idx="6306">
                  <c:v>10.3309703525151</c:v>
                </c:pt>
                <c:pt idx="6307">
                  <c:v>10.5122977515953</c:v>
                </c:pt>
                <c:pt idx="6308">
                  <c:v>11.5924035354402</c:v>
                </c:pt>
                <c:pt idx="6309">
                  <c:v>12.629478919331101</c:v>
                </c:pt>
                <c:pt idx="6310">
                  <c:v>13.806438221404401</c:v>
                </c:pt>
                <c:pt idx="6311">
                  <c:v>13.989857749416201</c:v>
                </c:pt>
                <c:pt idx="6312">
                  <c:v>14.396015793064199</c:v>
                </c:pt>
                <c:pt idx="6313">
                  <c:v>14.855960785583299</c:v>
                </c:pt>
                <c:pt idx="6314">
                  <c:v>14.092346870064899</c:v>
                </c:pt>
                <c:pt idx="6315">
                  <c:v>12.9735945322102</c:v>
                </c:pt>
                <c:pt idx="6316">
                  <c:v>12.15099842932</c:v>
                </c:pt>
                <c:pt idx="6317">
                  <c:v>11.434821636991501</c:v>
                </c:pt>
                <c:pt idx="6318">
                  <c:v>11.397884228433201</c:v>
                </c:pt>
                <c:pt idx="6319">
                  <c:v>11.431148971961299</c:v>
                </c:pt>
                <c:pt idx="6320">
                  <c:v>11.1993529099023</c:v>
                </c:pt>
                <c:pt idx="6321">
                  <c:v>10.776716866343699</c:v>
                </c:pt>
                <c:pt idx="6322">
                  <c:v>10.712689465425701</c:v>
                </c:pt>
                <c:pt idx="6323">
                  <c:v>10.813784246213901</c:v>
                </c:pt>
                <c:pt idx="6324">
                  <c:v>10.8636882648133</c:v>
                </c:pt>
                <c:pt idx="6325">
                  <c:v>10.8497453247198</c:v>
                </c:pt>
                <c:pt idx="6326">
                  <c:v>10.6782756342061</c:v>
                </c:pt>
                <c:pt idx="6327">
                  <c:v>10.530197188677199</c:v>
                </c:pt>
                <c:pt idx="6328">
                  <c:v>10.346826683648899</c:v>
                </c:pt>
                <c:pt idx="6329">
                  <c:v>10.2687368537343</c:v>
                </c:pt>
                <c:pt idx="6330">
                  <c:v>10.3420154223856</c:v>
                </c:pt>
                <c:pt idx="6331">
                  <c:v>10.523561552321601</c:v>
                </c:pt>
                <c:pt idx="6332">
                  <c:v>10.765694456575501</c:v>
                </c:pt>
                <c:pt idx="6333">
                  <c:v>11.320581476360299</c:v>
                </c:pt>
                <c:pt idx="6334">
                  <c:v>11.841606572521499</c:v>
                </c:pt>
                <c:pt idx="6335">
                  <c:v>12.7394787764188</c:v>
                </c:pt>
                <c:pt idx="6336">
                  <c:v>13.1927080710824</c:v>
                </c:pt>
                <c:pt idx="6337">
                  <c:v>13.509087156231001</c:v>
                </c:pt>
                <c:pt idx="6338">
                  <c:v>13.6397565242228</c:v>
                </c:pt>
                <c:pt idx="6339">
                  <c:v>13.4937727339614</c:v>
                </c:pt>
                <c:pt idx="6340">
                  <c:v>13.418027794775099</c:v>
                </c:pt>
                <c:pt idx="6341">
                  <c:v>13.2661155190653</c:v>
                </c:pt>
                <c:pt idx="6342">
                  <c:v>12.8174259611104</c:v>
                </c:pt>
                <c:pt idx="6343">
                  <c:v>12.211735911890999</c:v>
                </c:pt>
                <c:pt idx="6344">
                  <c:v>11.1538510083119</c:v>
                </c:pt>
                <c:pt idx="6345">
                  <c:v>10.753147082983</c:v>
                </c:pt>
                <c:pt idx="6346">
                  <c:v>10.6221585606608</c:v>
                </c:pt>
                <c:pt idx="6347">
                  <c:v>10.2012258741506</c:v>
                </c:pt>
                <c:pt idx="6348">
                  <c:v>9.9455873466160192</c:v>
                </c:pt>
                <c:pt idx="6349">
                  <c:v>9.7150815785911693</c:v>
                </c:pt>
                <c:pt idx="6350">
                  <c:v>9.6040445346576409</c:v>
                </c:pt>
                <c:pt idx="6351">
                  <c:v>9.6008898982069297</c:v>
                </c:pt>
                <c:pt idx="6352">
                  <c:v>9.3384215205313197</c:v>
                </c:pt>
                <c:pt idx="6353">
                  <c:v>8.8326854558219594</c:v>
                </c:pt>
                <c:pt idx="6354">
                  <c:v>8.8110315136364203</c:v>
                </c:pt>
                <c:pt idx="6355">
                  <c:v>9.2128205337976699</c:v>
                </c:pt>
                <c:pt idx="6356">
                  <c:v>10.106751357165001</c:v>
                </c:pt>
                <c:pt idx="6357">
                  <c:v>12.074768342129101</c:v>
                </c:pt>
                <c:pt idx="6358">
                  <c:v>13.2257137241536</c:v>
                </c:pt>
                <c:pt idx="6359">
                  <c:v>13.743512889672401</c:v>
                </c:pt>
                <c:pt idx="6360">
                  <c:v>14.2426860016596</c:v>
                </c:pt>
                <c:pt idx="6361">
                  <c:v>14.4909427668075</c:v>
                </c:pt>
                <c:pt idx="6362">
                  <c:v>14.4559260025132</c:v>
                </c:pt>
                <c:pt idx="6363">
                  <c:v>14.288297126933699</c:v>
                </c:pt>
                <c:pt idx="6364">
                  <c:v>13.8401184740451</c:v>
                </c:pt>
                <c:pt idx="6365">
                  <c:v>12.960554027973799</c:v>
                </c:pt>
                <c:pt idx="6366">
                  <c:v>11.611472095943</c:v>
                </c:pt>
                <c:pt idx="6367">
                  <c:v>10.5248341967588</c:v>
                </c:pt>
                <c:pt idx="6368">
                  <c:v>9.90756829976538</c:v>
                </c:pt>
                <c:pt idx="6369">
                  <c:v>9.2658941936949102</c:v>
                </c:pt>
                <c:pt idx="6370">
                  <c:v>8.80035602168509</c:v>
                </c:pt>
                <c:pt idx="6371">
                  <c:v>9.0653092732326197</c:v>
                </c:pt>
                <c:pt idx="6372">
                  <c:v>8.7272321266323694</c:v>
                </c:pt>
                <c:pt idx="6373">
                  <c:v>8.3870189999415992</c:v>
                </c:pt>
                <c:pt idx="6374">
                  <c:v>8.0134383855251308</c:v>
                </c:pt>
                <c:pt idx="6375">
                  <c:v>7.2930929126455499</c:v>
                </c:pt>
                <c:pt idx="6376">
                  <c:v>6.4804414996914499</c:v>
                </c:pt>
                <c:pt idx="6377">
                  <c:v>6.2251924369308904</c:v>
                </c:pt>
                <c:pt idx="6378">
                  <c:v>6.3111266576041496</c:v>
                </c:pt>
                <c:pt idx="6379">
                  <c:v>7.6256106284937699</c:v>
                </c:pt>
                <c:pt idx="6380">
                  <c:v>9.6914687023014103</c:v>
                </c:pt>
                <c:pt idx="6381">
                  <c:v>11.495231012624</c:v>
                </c:pt>
                <c:pt idx="6382">
                  <c:v>13.7900887570351</c:v>
                </c:pt>
                <c:pt idx="6383">
                  <c:v>15.581718965656099</c:v>
                </c:pt>
                <c:pt idx="6384">
                  <c:v>16.7819383287611</c:v>
                </c:pt>
                <c:pt idx="6385">
                  <c:v>17.294105599163199</c:v>
                </c:pt>
                <c:pt idx="6386">
                  <c:v>17.276511709971</c:v>
                </c:pt>
                <c:pt idx="6387">
                  <c:v>16.911391008836201</c:v>
                </c:pt>
                <c:pt idx="6388">
                  <c:v>16.3383483269699</c:v>
                </c:pt>
                <c:pt idx="6389">
                  <c:v>15.509450465331</c:v>
                </c:pt>
                <c:pt idx="6390">
                  <c:v>14.080613205477899</c:v>
                </c:pt>
                <c:pt idx="6391">
                  <c:v>13.4810725852451</c:v>
                </c:pt>
                <c:pt idx="6392">
                  <c:v>13.1991617176731</c:v>
                </c:pt>
                <c:pt idx="6393">
                  <c:v>12.539990916210201</c:v>
                </c:pt>
                <c:pt idx="6394">
                  <c:v>11.929336399790399</c:v>
                </c:pt>
                <c:pt idx="6395">
                  <c:v>11.598761948969299</c:v>
                </c:pt>
                <c:pt idx="6396">
                  <c:v>11.2558229374656</c:v>
                </c:pt>
                <c:pt idx="6397">
                  <c:v>11.0554986204854</c:v>
                </c:pt>
                <c:pt idx="6398">
                  <c:v>10.543468658747299</c:v>
                </c:pt>
                <c:pt idx="6399">
                  <c:v>9.78523734714949</c:v>
                </c:pt>
                <c:pt idx="6400">
                  <c:v>9.66867701188818</c:v>
                </c:pt>
                <c:pt idx="6401">
                  <c:v>9.5871887940728904</c:v>
                </c:pt>
                <c:pt idx="6402">
                  <c:v>9.5223180222780499</c:v>
                </c:pt>
                <c:pt idx="6403">
                  <c:v>10.1766858247274</c:v>
                </c:pt>
                <c:pt idx="6404">
                  <c:v>12.1148141132121</c:v>
                </c:pt>
                <c:pt idx="6405">
                  <c:v>13.8562561590656</c:v>
                </c:pt>
                <c:pt idx="6406">
                  <c:v>16.037403726168201</c:v>
                </c:pt>
                <c:pt idx="6407">
                  <c:v>18.039216514072301</c:v>
                </c:pt>
                <c:pt idx="6408">
                  <c:v>19.399580738078999</c:v>
                </c:pt>
                <c:pt idx="6409">
                  <c:v>20.012668885438298</c:v>
                </c:pt>
                <c:pt idx="6410">
                  <c:v>20.121335316772999</c:v>
                </c:pt>
                <c:pt idx="6411">
                  <c:v>19.438958161941599</c:v>
                </c:pt>
                <c:pt idx="6412">
                  <c:v>18.849872521317501</c:v>
                </c:pt>
                <c:pt idx="6413">
                  <c:v>17.744186454817601</c:v>
                </c:pt>
                <c:pt idx="6414">
                  <c:v>16.311552254064502</c:v>
                </c:pt>
                <c:pt idx="6415">
                  <c:v>15.0583428589979</c:v>
                </c:pt>
                <c:pt idx="6416">
                  <c:v>14.115084170926</c:v>
                </c:pt>
                <c:pt idx="6417">
                  <c:v>13.2182013002452</c:v>
                </c:pt>
                <c:pt idx="6418">
                  <c:v>12.4114394891647</c:v>
                </c:pt>
                <c:pt idx="6419">
                  <c:v>11.6962204664051</c:v>
                </c:pt>
                <c:pt idx="6420">
                  <c:v>11.1273306842309</c:v>
                </c:pt>
                <c:pt idx="6421">
                  <c:v>10.773616070734199</c:v>
                </c:pt>
                <c:pt idx="6422">
                  <c:v>10.4643904055946</c:v>
                </c:pt>
                <c:pt idx="6423">
                  <c:v>9.9733342498374498</c:v>
                </c:pt>
                <c:pt idx="6424">
                  <c:v>9.7563580804291394</c:v>
                </c:pt>
                <c:pt idx="6425">
                  <c:v>9.3823076577139393</c:v>
                </c:pt>
                <c:pt idx="6426">
                  <c:v>9.0936090142485408</c:v>
                </c:pt>
                <c:pt idx="6427">
                  <c:v>9.42568632841183</c:v>
                </c:pt>
                <c:pt idx="6428">
                  <c:v>10.394339571276699</c:v>
                </c:pt>
                <c:pt idx="6429">
                  <c:v>11.545857480349801</c:v>
                </c:pt>
                <c:pt idx="6430">
                  <c:v>13.1076753013723</c:v>
                </c:pt>
                <c:pt idx="6431">
                  <c:v>15.0674475319137</c:v>
                </c:pt>
                <c:pt idx="6432">
                  <c:v>16.644412789678601</c:v>
                </c:pt>
                <c:pt idx="6433">
                  <c:v>17.318733006721398</c:v>
                </c:pt>
                <c:pt idx="6434">
                  <c:v>17.210368869968502</c:v>
                </c:pt>
                <c:pt idx="6435">
                  <c:v>16.000775968918202</c:v>
                </c:pt>
                <c:pt idx="6436">
                  <c:v>14.4420790933509</c:v>
                </c:pt>
                <c:pt idx="6437">
                  <c:v>13.772736138204699</c:v>
                </c:pt>
                <c:pt idx="6438">
                  <c:v>12.5244019815225</c:v>
                </c:pt>
                <c:pt idx="6439">
                  <c:v>11.7427251878067</c:v>
                </c:pt>
                <c:pt idx="6440">
                  <c:v>11.578344199894699</c:v>
                </c:pt>
                <c:pt idx="6441">
                  <c:v>11.4918362370067</c:v>
                </c:pt>
                <c:pt idx="6442">
                  <c:v>11.541430851095001</c:v>
                </c:pt>
                <c:pt idx="6443">
                  <c:v>11.4582300942425</c:v>
                </c:pt>
                <c:pt idx="6444">
                  <c:v>11.058177359858799</c:v>
                </c:pt>
                <c:pt idx="6445">
                  <c:v>10.6518214293543</c:v>
                </c:pt>
                <c:pt idx="6446">
                  <c:v>10.337106367034901</c:v>
                </c:pt>
                <c:pt idx="6447">
                  <c:v>10.153674650771899</c:v>
                </c:pt>
                <c:pt idx="6448">
                  <c:v>9.9935382707317402</c:v>
                </c:pt>
                <c:pt idx="6449">
                  <c:v>9.7659848301749896</c:v>
                </c:pt>
                <c:pt idx="6450">
                  <c:v>9.3862070216775102</c:v>
                </c:pt>
                <c:pt idx="6451">
                  <c:v>9.1816088318020892</c:v>
                </c:pt>
                <c:pt idx="6452">
                  <c:v>9.1825852659243896</c:v>
                </c:pt>
                <c:pt idx="6453">
                  <c:v>9.1728256229321996</c:v>
                </c:pt>
                <c:pt idx="6454">
                  <c:v>9.4207294868510907</c:v>
                </c:pt>
                <c:pt idx="6455">
                  <c:v>9.6507458606176595</c:v>
                </c:pt>
                <c:pt idx="6456">
                  <c:v>9.4702575157733406</c:v>
                </c:pt>
                <c:pt idx="6457">
                  <c:v>9.5834172218592304</c:v>
                </c:pt>
                <c:pt idx="6458">
                  <c:v>9.7043303841840292</c:v>
                </c:pt>
                <c:pt idx="6459">
                  <c:v>9.6233894672634506</c:v>
                </c:pt>
                <c:pt idx="6460">
                  <c:v>9.1453310850036509</c:v>
                </c:pt>
                <c:pt idx="6461">
                  <c:v>8.3862303379551708</c:v>
                </c:pt>
                <c:pt idx="6462">
                  <c:v>7.6242773098271703</c:v>
                </c:pt>
                <c:pt idx="6463">
                  <c:v>7.24738125126688</c:v>
                </c:pt>
                <c:pt idx="6464">
                  <c:v>7.2355181583416099</c:v>
                </c:pt>
                <c:pt idx="6465">
                  <c:v>7.3604016303023796</c:v>
                </c:pt>
                <c:pt idx="6466">
                  <c:v>7.3669174111829996</c:v>
                </c:pt>
                <c:pt idx="6467">
                  <c:v>7.3614891221528804</c:v>
                </c:pt>
                <c:pt idx="6468">
                  <c:v>7.2426218334337404</c:v>
                </c:pt>
                <c:pt idx="6469">
                  <c:v>6.9878496599455904</c:v>
                </c:pt>
                <c:pt idx="6470">
                  <c:v>6.8557980392910602</c:v>
                </c:pt>
                <c:pt idx="6471">
                  <c:v>6.7705492731363996</c:v>
                </c:pt>
                <c:pt idx="6472">
                  <c:v>6.6564382680855703</c:v>
                </c:pt>
                <c:pt idx="6473">
                  <c:v>6.4577144999819502</c:v>
                </c:pt>
                <c:pt idx="6474">
                  <c:v>6.1725858686525603</c:v>
                </c:pt>
                <c:pt idx="6475">
                  <c:v>5.9194026202651804</c:v>
                </c:pt>
                <c:pt idx="6476">
                  <c:v>5.9335293853799698</c:v>
                </c:pt>
                <c:pt idx="6477">
                  <c:v>5.9584456210963896</c:v>
                </c:pt>
                <c:pt idx="6478">
                  <c:v>6.0370931392941598</c:v>
                </c:pt>
                <c:pt idx="6479">
                  <c:v>6.0889921835208103</c:v>
                </c:pt>
                <c:pt idx="6480">
                  <c:v>6.1730619637406603</c:v>
                </c:pt>
                <c:pt idx="6481">
                  <c:v>6.1437299364614102</c:v>
                </c:pt>
                <c:pt idx="6482">
                  <c:v>6.2598971044694496</c:v>
                </c:pt>
                <c:pt idx="6483">
                  <c:v>6.3049323563663302</c:v>
                </c:pt>
                <c:pt idx="6484">
                  <c:v>6.1299769391246404</c:v>
                </c:pt>
                <c:pt idx="6485">
                  <c:v>6.2721674819640896</c:v>
                </c:pt>
                <c:pt idx="6486">
                  <c:v>6.6479018754504899</c:v>
                </c:pt>
                <c:pt idx="6487">
                  <c:v>6.8658945356229504</c:v>
                </c:pt>
                <c:pt idx="6488">
                  <c:v>7.1325304077764997</c:v>
                </c:pt>
                <c:pt idx="6489">
                  <c:v>7.0377258511430201</c:v>
                </c:pt>
                <c:pt idx="6490">
                  <c:v>6.7019374442496096</c:v>
                </c:pt>
                <c:pt idx="6491">
                  <c:v>6.3679095104129004</c:v>
                </c:pt>
                <c:pt idx="6492">
                  <c:v>6.0728990163103598</c:v>
                </c:pt>
                <c:pt idx="6493">
                  <c:v>5.9210150951896496</c:v>
                </c:pt>
                <c:pt idx="6494">
                  <c:v>5.7164551690728196</c:v>
                </c:pt>
                <c:pt idx="6495">
                  <c:v>5.7202781850276603</c:v>
                </c:pt>
                <c:pt idx="6496">
                  <c:v>5.2544547406710196</c:v>
                </c:pt>
                <c:pt idx="6497">
                  <c:v>4.9316539659503196</c:v>
                </c:pt>
                <c:pt idx="6498">
                  <c:v>4.8236647268845596</c:v>
                </c:pt>
                <c:pt idx="6499">
                  <c:v>4.9035421709993798</c:v>
                </c:pt>
                <c:pt idx="6500">
                  <c:v>5.1956647961528297</c:v>
                </c:pt>
                <c:pt idx="6501">
                  <c:v>6.0377591568627098</c:v>
                </c:pt>
                <c:pt idx="6502">
                  <c:v>6.5325819424820404</c:v>
                </c:pt>
                <c:pt idx="6503">
                  <c:v>7.1877663758619299</c:v>
                </c:pt>
                <c:pt idx="6504">
                  <c:v>7.5077822001938097</c:v>
                </c:pt>
                <c:pt idx="6505">
                  <c:v>8.0334343249240501</c:v>
                </c:pt>
                <c:pt idx="6506">
                  <c:v>8.2589643481428308</c:v>
                </c:pt>
                <c:pt idx="6507">
                  <c:v>8.2887390021997103</c:v>
                </c:pt>
                <c:pt idx="6508">
                  <c:v>8.0967907632574097</c:v>
                </c:pt>
                <c:pt idx="6509">
                  <c:v>7.6438286840487297</c:v>
                </c:pt>
                <c:pt idx="6510">
                  <c:v>7.0966330342399901</c:v>
                </c:pt>
                <c:pt idx="6511">
                  <c:v>6.1386691350452702</c:v>
                </c:pt>
                <c:pt idx="6512">
                  <c:v>5.62410096778056</c:v>
                </c:pt>
                <c:pt idx="6513">
                  <c:v>4.9414068750825999</c:v>
                </c:pt>
                <c:pt idx="6514">
                  <c:v>4.6509506599828798</c:v>
                </c:pt>
                <c:pt idx="6515">
                  <c:v>4.4169105397257198</c:v>
                </c:pt>
                <c:pt idx="6516">
                  <c:v>4.7424021364070503</c:v>
                </c:pt>
                <c:pt idx="6517">
                  <c:v>4.8752569996019304</c:v>
                </c:pt>
                <c:pt idx="6518">
                  <c:v>5.16526280589982</c:v>
                </c:pt>
                <c:pt idx="6519">
                  <c:v>5.21203942339036</c:v>
                </c:pt>
                <c:pt idx="6520">
                  <c:v>5.2717632815746702</c:v>
                </c:pt>
                <c:pt idx="6521">
                  <c:v>5.2171710071866197</c:v>
                </c:pt>
                <c:pt idx="6522">
                  <c:v>5.2961836863968799</c:v>
                </c:pt>
                <c:pt idx="6523">
                  <c:v>5.6466186955507602</c:v>
                </c:pt>
                <c:pt idx="6524">
                  <c:v>6.22198649004019</c:v>
                </c:pt>
                <c:pt idx="6525">
                  <c:v>6.8763796179184098</c:v>
                </c:pt>
                <c:pt idx="6526">
                  <c:v>8.4484265494095503</c:v>
                </c:pt>
                <c:pt idx="6527">
                  <c:v>8.8195655958351704</c:v>
                </c:pt>
                <c:pt idx="6528">
                  <c:v>9.5926600071890196</c:v>
                </c:pt>
                <c:pt idx="6529">
                  <c:v>9.8444669282628201</c:v>
                </c:pt>
                <c:pt idx="6530">
                  <c:v>9.8756155591241299</c:v>
                </c:pt>
                <c:pt idx="6531">
                  <c:v>10.0874157011081</c:v>
                </c:pt>
                <c:pt idx="6532">
                  <c:v>9.88646365047396</c:v>
                </c:pt>
                <c:pt idx="6533">
                  <c:v>9.2993764360744091</c:v>
                </c:pt>
                <c:pt idx="6534">
                  <c:v>8.8059132010699503</c:v>
                </c:pt>
                <c:pt idx="6535">
                  <c:v>8.4652812474270007</c:v>
                </c:pt>
                <c:pt idx="6536">
                  <c:v>8.01797542892443</c:v>
                </c:pt>
                <c:pt idx="6537">
                  <c:v>7.4090131643391404</c:v>
                </c:pt>
                <c:pt idx="6538">
                  <c:v>6.4034406427389303</c:v>
                </c:pt>
                <c:pt idx="6539">
                  <c:v>5.8465716195850499</c:v>
                </c:pt>
                <c:pt idx="6540">
                  <c:v>5.2611374294723596</c:v>
                </c:pt>
                <c:pt idx="6541">
                  <c:v>4.6528001971923896</c:v>
                </c:pt>
                <c:pt idx="6542">
                  <c:v>3.8913596891965199</c:v>
                </c:pt>
                <c:pt idx="6543">
                  <c:v>3.3121152402040899</c:v>
                </c:pt>
                <c:pt idx="6544">
                  <c:v>2.7851338088058499</c:v>
                </c:pt>
                <c:pt idx="6545">
                  <c:v>2.3076566120158999</c:v>
                </c:pt>
                <c:pt idx="6546">
                  <c:v>2.1644250709569199</c:v>
                </c:pt>
                <c:pt idx="6547">
                  <c:v>3.0438548248616</c:v>
                </c:pt>
                <c:pt idx="6548">
                  <c:v>4.7037122041805404</c:v>
                </c:pt>
                <c:pt idx="6549">
                  <c:v>6.5731760179537799</c:v>
                </c:pt>
                <c:pt idx="6550">
                  <c:v>8.5745257081525903</c:v>
                </c:pt>
                <c:pt idx="6551">
                  <c:v>9.5146906203991808</c:v>
                </c:pt>
                <c:pt idx="6552">
                  <c:v>10.7032007361426</c:v>
                </c:pt>
                <c:pt idx="6553">
                  <c:v>11.462991379301901</c:v>
                </c:pt>
                <c:pt idx="6554">
                  <c:v>11.942321751349301</c:v>
                </c:pt>
                <c:pt idx="6555">
                  <c:v>12.356821118567799</c:v>
                </c:pt>
                <c:pt idx="6556">
                  <c:v>11.951698771991</c:v>
                </c:pt>
                <c:pt idx="6557">
                  <c:v>11.668811970383899</c:v>
                </c:pt>
                <c:pt idx="6558">
                  <c:v>11.514983214716599</c:v>
                </c:pt>
                <c:pt idx="6559">
                  <c:v>10.9802653115983</c:v>
                </c:pt>
                <c:pt idx="6560">
                  <c:v>10.210844094819199</c:v>
                </c:pt>
                <c:pt idx="6561">
                  <c:v>9.43223288685145</c:v>
                </c:pt>
                <c:pt idx="6562">
                  <c:v>8.3093456263270298</c:v>
                </c:pt>
                <c:pt idx="6563">
                  <c:v>7.4595238389339196</c:v>
                </c:pt>
                <c:pt idx="6564">
                  <c:v>6.9003195305574598</c:v>
                </c:pt>
                <c:pt idx="6565">
                  <c:v>6.36113062456492</c:v>
                </c:pt>
                <c:pt idx="6566">
                  <c:v>4.9938883651625003</c:v>
                </c:pt>
                <c:pt idx="6567">
                  <c:v>4.5696790657739896</c:v>
                </c:pt>
                <c:pt idx="6568">
                  <c:v>3.4772482436778098</c:v>
                </c:pt>
                <c:pt idx="6569">
                  <c:v>2.6667093573670901</c:v>
                </c:pt>
                <c:pt idx="6570">
                  <c:v>2.4202709628628298</c:v>
                </c:pt>
                <c:pt idx="6571">
                  <c:v>2.36867960071406</c:v>
                </c:pt>
                <c:pt idx="6572">
                  <c:v>3.1236236666959099</c:v>
                </c:pt>
                <c:pt idx="6573">
                  <c:v>4.4789788845382201</c:v>
                </c:pt>
                <c:pt idx="6574">
                  <c:v>6.3077010078991602</c:v>
                </c:pt>
                <c:pt idx="6575">
                  <c:v>8.6776297993011209</c:v>
                </c:pt>
                <c:pt idx="6576">
                  <c:v>9.5367144690850001</c:v>
                </c:pt>
                <c:pt idx="6577">
                  <c:v>10.1605391831873</c:v>
                </c:pt>
                <c:pt idx="6578">
                  <c:v>11.110086792268</c:v>
                </c:pt>
                <c:pt idx="6579">
                  <c:v>11.3565443574744</c:v>
                </c:pt>
                <c:pt idx="6580">
                  <c:v>11.297757559187099</c:v>
                </c:pt>
                <c:pt idx="6581">
                  <c:v>10.5860391510251</c:v>
                </c:pt>
                <c:pt idx="6582">
                  <c:v>9.1898878307731096</c:v>
                </c:pt>
                <c:pt idx="6583">
                  <c:v>8.2341694445459908</c:v>
                </c:pt>
                <c:pt idx="6584">
                  <c:v>7.56664677069333</c:v>
                </c:pt>
                <c:pt idx="6585">
                  <c:v>7.163159049281</c:v>
                </c:pt>
                <c:pt idx="6586">
                  <c:v>6.6921028819128701</c:v>
                </c:pt>
                <c:pt idx="6587">
                  <c:v>5.9702569263971501</c:v>
                </c:pt>
                <c:pt idx="6588">
                  <c:v>5.5116342574203401</c:v>
                </c:pt>
                <c:pt idx="6589">
                  <c:v>5.5282626624598796</c:v>
                </c:pt>
                <c:pt idx="6590">
                  <c:v>5.7646659679407497</c:v>
                </c:pt>
                <c:pt idx="6591">
                  <c:v>6.0476691479449904</c:v>
                </c:pt>
                <c:pt idx="6592">
                  <c:v>6.1612680452730402</c:v>
                </c:pt>
                <c:pt idx="6593">
                  <c:v>6.1571192273926902</c:v>
                </c:pt>
                <c:pt idx="6594">
                  <c:v>6.1856246315171601</c:v>
                </c:pt>
                <c:pt idx="6595">
                  <c:v>6.3990028795067797</c:v>
                </c:pt>
                <c:pt idx="6596">
                  <c:v>6.7384367816298996</c:v>
                </c:pt>
                <c:pt idx="6597">
                  <c:v>7.4475699900539603</c:v>
                </c:pt>
                <c:pt idx="6598">
                  <c:v>8.3390562852016696</c:v>
                </c:pt>
                <c:pt idx="6599">
                  <c:v>9.2859809098154997</c:v>
                </c:pt>
                <c:pt idx="6600">
                  <c:v>10.2651770955594</c:v>
                </c:pt>
                <c:pt idx="6601">
                  <c:v>10.814930858850399</c:v>
                </c:pt>
                <c:pt idx="6602">
                  <c:v>11.0242862780733</c:v>
                </c:pt>
                <c:pt idx="6603">
                  <c:v>10.9684924216865</c:v>
                </c:pt>
                <c:pt idx="6604">
                  <c:v>10.650323503687</c:v>
                </c:pt>
                <c:pt idx="6605">
                  <c:v>10.129274658696801</c:v>
                </c:pt>
                <c:pt idx="6606">
                  <c:v>9.5741248665545893</c:v>
                </c:pt>
                <c:pt idx="6607">
                  <c:v>8.9587692644680992</c:v>
                </c:pt>
                <c:pt idx="6608">
                  <c:v>8.3424565149820999</c:v>
                </c:pt>
                <c:pt idx="6609">
                  <c:v>7.4896955961496703</c:v>
                </c:pt>
                <c:pt idx="6610">
                  <c:v>7.13348231213432</c:v>
                </c:pt>
                <c:pt idx="6611">
                  <c:v>7.17397236138721</c:v>
                </c:pt>
                <c:pt idx="6612">
                  <c:v>7.46234798841152</c:v>
                </c:pt>
                <c:pt idx="6613">
                  <c:v>7.5775689312421504</c:v>
                </c:pt>
                <c:pt idx="6614">
                  <c:v>7.6279320657749299</c:v>
                </c:pt>
                <c:pt idx="6615">
                  <c:v>7.2652806219853199</c:v>
                </c:pt>
                <c:pt idx="6616">
                  <c:v>6.7395341118621301</c:v>
                </c:pt>
                <c:pt idx="6617">
                  <c:v>6.6865488949806</c:v>
                </c:pt>
                <c:pt idx="6618">
                  <c:v>6.4691232520559803</c:v>
                </c:pt>
                <c:pt idx="6619">
                  <c:v>6.5059053022693902</c:v>
                </c:pt>
                <c:pt idx="6620">
                  <c:v>7.0520743147326099</c:v>
                </c:pt>
                <c:pt idx="6621">
                  <c:v>7.8516103196542097</c:v>
                </c:pt>
                <c:pt idx="6622">
                  <c:v>9.89872359158311</c:v>
                </c:pt>
                <c:pt idx="6623">
                  <c:v>11.5749263252621</c:v>
                </c:pt>
                <c:pt idx="6624">
                  <c:v>12.2974304896153</c:v>
                </c:pt>
                <c:pt idx="6625">
                  <c:v>12.3809215669617</c:v>
                </c:pt>
                <c:pt idx="6626">
                  <c:v>11.929405272862899</c:v>
                </c:pt>
                <c:pt idx="6627">
                  <c:v>11.809995944060899</c:v>
                </c:pt>
                <c:pt idx="6628">
                  <c:v>11.2425517523628</c:v>
                </c:pt>
                <c:pt idx="6629">
                  <c:v>10.295984210428999</c:v>
                </c:pt>
                <c:pt idx="6630">
                  <c:v>8.5484198042131396</c:v>
                </c:pt>
                <c:pt idx="6631">
                  <c:v>7.4955574496760402</c:v>
                </c:pt>
                <c:pt idx="6632">
                  <c:v>6.8160018108764699</c:v>
                </c:pt>
                <c:pt idx="6633">
                  <c:v>6.2983316966309397</c:v>
                </c:pt>
                <c:pt idx="6634">
                  <c:v>5.8390313874319704</c:v>
                </c:pt>
                <c:pt idx="6635">
                  <c:v>5.4207509401028098</c:v>
                </c:pt>
                <c:pt idx="6636">
                  <c:v>4.5156196379093796</c:v>
                </c:pt>
                <c:pt idx="6637">
                  <c:v>4.1050886951772299</c:v>
                </c:pt>
                <c:pt idx="6638">
                  <c:v>3.7220914493349402</c:v>
                </c:pt>
                <c:pt idx="6639">
                  <c:v>3.50254338067989</c:v>
                </c:pt>
                <c:pt idx="6640">
                  <c:v>3.04660177705397</c:v>
                </c:pt>
                <c:pt idx="6641">
                  <c:v>2.6066120905562702</c:v>
                </c:pt>
                <c:pt idx="6642">
                  <c:v>2.5562896036376799</c:v>
                </c:pt>
                <c:pt idx="6643">
                  <c:v>3.06009988293046</c:v>
                </c:pt>
                <c:pt idx="6644">
                  <c:v>3.6912755126510399</c:v>
                </c:pt>
                <c:pt idx="6645">
                  <c:v>5.3349329837749702</c:v>
                </c:pt>
                <c:pt idx="6646">
                  <c:v>7.9207654234581097</c:v>
                </c:pt>
                <c:pt idx="6647">
                  <c:v>9.4306329092779695</c:v>
                </c:pt>
                <c:pt idx="6648">
                  <c:v>9.9864853953536397</c:v>
                </c:pt>
                <c:pt idx="6649">
                  <c:v>10.5277533998149</c:v>
                </c:pt>
                <c:pt idx="6650">
                  <c:v>10.668443676167101</c:v>
                </c:pt>
                <c:pt idx="6651">
                  <c:v>10.152226263218999</c:v>
                </c:pt>
                <c:pt idx="6652">
                  <c:v>9.7196254961974002</c:v>
                </c:pt>
                <c:pt idx="6653">
                  <c:v>8.4929969030535304</c:v>
                </c:pt>
                <c:pt idx="6654">
                  <c:v>7.1462638013268203</c:v>
                </c:pt>
                <c:pt idx="6655">
                  <c:v>5.9028242312546597</c:v>
                </c:pt>
                <c:pt idx="6656">
                  <c:v>5.38109697381309</c:v>
                </c:pt>
                <c:pt idx="6657">
                  <c:v>4.7759213861376004</c:v>
                </c:pt>
                <c:pt idx="6658">
                  <c:v>4.0317294104694801</c:v>
                </c:pt>
                <c:pt idx="6659">
                  <c:v>3.39024557897294</c:v>
                </c:pt>
                <c:pt idx="6660">
                  <c:v>2.6818629236792102</c:v>
                </c:pt>
                <c:pt idx="6661">
                  <c:v>2.0235713730965599</c:v>
                </c:pt>
                <c:pt idx="6662">
                  <c:v>1.4349210903135501</c:v>
                </c:pt>
                <c:pt idx="6663">
                  <c:v>1.15146143401328</c:v>
                </c:pt>
                <c:pt idx="6664">
                  <c:v>0.85272519316874995</c:v>
                </c:pt>
                <c:pt idx="6665">
                  <c:v>0.50574560972451799</c:v>
                </c:pt>
                <c:pt idx="6666">
                  <c:v>0.28024353585732698</c:v>
                </c:pt>
                <c:pt idx="6667">
                  <c:v>1.0096726555106199</c:v>
                </c:pt>
                <c:pt idx="6668">
                  <c:v>2.6206810442867399</c:v>
                </c:pt>
                <c:pt idx="6669">
                  <c:v>4.6720615992815802</c:v>
                </c:pt>
                <c:pt idx="6670">
                  <c:v>7.0007889071289497</c:v>
                </c:pt>
                <c:pt idx="6671">
                  <c:v>8.6091067466136195</c:v>
                </c:pt>
                <c:pt idx="6672">
                  <c:v>10.003867766126101</c:v>
                </c:pt>
                <c:pt idx="6673">
                  <c:v>10.687386049583001</c:v>
                </c:pt>
                <c:pt idx="6674">
                  <c:v>11.3377060887069</c:v>
                </c:pt>
                <c:pt idx="6675">
                  <c:v>11.1629787264506</c:v>
                </c:pt>
                <c:pt idx="6676">
                  <c:v>10.6229956043857</c:v>
                </c:pt>
                <c:pt idx="6677">
                  <c:v>9.4130554103499993</c:v>
                </c:pt>
                <c:pt idx="6678">
                  <c:v>7.8489965513681597</c:v>
                </c:pt>
                <c:pt idx="6679">
                  <c:v>6.7949747608430702</c:v>
                </c:pt>
                <c:pt idx="6680">
                  <c:v>6.3100447538579303</c:v>
                </c:pt>
                <c:pt idx="6681">
                  <c:v>5.5648799593673797</c:v>
                </c:pt>
                <c:pt idx="6682">
                  <c:v>5.0504469532439398</c:v>
                </c:pt>
                <c:pt idx="6683">
                  <c:v>4.8608040251290499</c:v>
                </c:pt>
                <c:pt idx="6684">
                  <c:v>4.0867477013279396</c:v>
                </c:pt>
                <c:pt idx="6685">
                  <c:v>3.3153959958700399</c:v>
                </c:pt>
                <c:pt idx="6686">
                  <c:v>2.8507331336564201</c:v>
                </c:pt>
                <c:pt idx="6687">
                  <c:v>2.25529362994775</c:v>
                </c:pt>
                <c:pt idx="6688">
                  <c:v>1.8895909605560901</c:v>
                </c:pt>
                <c:pt idx="6689">
                  <c:v>1.3872729569876601</c:v>
                </c:pt>
                <c:pt idx="6690">
                  <c:v>1.1432612371164199</c:v>
                </c:pt>
                <c:pt idx="6691">
                  <c:v>1.63122134199379</c:v>
                </c:pt>
                <c:pt idx="6692">
                  <c:v>3.34189402473215</c:v>
                </c:pt>
                <c:pt idx="6693">
                  <c:v>6.0346541587656297</c:v>
                </c:pt>
                <c:pt idx="6694">
                  <c:v>7.9546200148257</c:v>
                </c:pt>
                <c:pt idx="6695">
                  <c:v>9.0291583741391293</c:v>
                </c:pt>
                <c:pt idx="6696">
                  <c:v>10.124505082730799</c:v>
                </c:pt>
                <c:pt idx="6697">
                  <c:v>10.540484215987201</c:v>
                </c:pt>
                <c:pt idx="6698">
                  <c:v>11.066093821326</c:v>
                </c:pt>
                <c:pt idx="6699">
                  <c:v>11.155916970436101</c:v>
                </c:pt>
                <c:pt idx="6700">
                  <c:v>10.5200406379463</c:v>
                </c:pt>
                <c:pt idx="6701">
                  <c:v>9.12566142573219</c:v>
                </c:pt>
                <c:pt idx="6702">
                  <c:v>7.4663670754453104</c:v>
                </c:pt>
                <c:pt idx="6703">
                  <c:v>6.2292596730808398</c:v>
                </c:pt>
                <c:pt idx="6704">
                  <c:v>5.1098305888601896</c:v>
                </c:pt>
                <c:pt idx="6705">
                  <c:v>4.7225406327019499</c:v>
                </c:pt>
                <c:pt idx="6706">
                  <c:v>4.3704622792537</c:v>
                </c:pt>
                <c:pt idx="6707">
                  <c:v>3.29392411161967</c:v>
                </c:pt>
                <c:pt idx="6708">
                  <c:v>2.1891765449880598</c:v>
                </c:pt>
                <c:pt idx="6709">
                  <c:v>1.92360981159359</c:v>
                </c:pt>
                <c:pt idx="6710">
                  <c:v>1.78685542788632</c:v>
                </c:pt>
                <c:pt idx="6711">
                  <c:v>1.58578426995449</c:v>
                </c:pt>
                <c:pt idx="6712">
                  <c:v>1.0325904304491</c:v>
                </c:pt>
                <c:pt idx="6713">
                  <c:v>0.61207570367480102</c:v>
                </c:pt>
                <c:pt idx="6714">
                  <c:v>0.53211602208725395</c:v>
                </c:pt>
                <c:pt idx="6715">
                  <c:v>0.86247780465157498</c:v>
                </c:pt>
                <c:pt idx="6716">
                  <c:v>2.9703001857593199</c:v>
                </c:pt>
                <c:pt idx="6717">
                  <c:v>5.9120424435011003</c:v>
                </c:pt>
                <c:pt idx="6718">
                  <c:v>8.0996928460512496</c:v>
                </c:pt>
                <c:pt idx="6719">
                  <c:v>9.5287476311294395</c:v>
                </c:pt>
                <c:pt idx="6720">
                  <c:v>10.1345393119667</c:v>
                </c:pt>
                <c:pt idx="6721">
                  <c:v>11.441958670261201</c:v>
                </c:pt>
                <c:pt idx="6722">
                  <c:v>12.1673314600186</c:v>
                </c:pt>
                <c:pt idx="6723">
                  <c:v>11.7280095584374</c:v>
                </c:pt>
                <c:pt idx="6724">
                  <c:v>10.798238766012799</c:v>
                </c:pt>
                <c:pt idx="6725">
                  <c:v>9.4903046310123695</c:v>
                </c:pt>
                <c:pt idx="6726">
                  <c:v>8.4842070171154393</c:v>
                </c:pt>
                <c:pt idx="6727">
                  <c:v>7.8003176790090798</c:v>
                </c:pt>
                <c:pt idx="6728">
                  <c:v>6.6503966404932404</c:v>
                </c:pt>
                <c:pt idx="6729">
                  <c:v>5.20115878198364</c:v>
                </c:pt>
                <c:pt idx="6730">
                  <c:v>4.1478794174921996</c:v>
                </c:pt>
                <c:pt idx="6731">
                  <c:v>3.7703892190146302</c:v>
                </c:pt>
                <c:pt idx="6732">
                  <c:v>3.5392921300109301</c:v>
                </c:pt>
                <c:pt idx="6733">
                  <c:v>2.3987560871618099</c:v>
                </c:pt>
                <c:pt idx="6734">
                  <c:v>2.6643047998626201</c:v>
                </c:pt>
                <c:pt idx="6735">
                  <c:v>2.0668729461803701</c:v>
                </c:pt>
                <c:pt idx="6736">
                  <c:v>1.65849360609858</c:v>
                </c:pt>
                <c:pt idx="6737">
                  <c:v>1.1006223659629</c:v>
                </c:pt>
                <c:pt idx="6738">
                  <c:v>0.93836950661138196</c:v>
                </c:pt>
                <c:pt idx="6739">
                  <c:v>1.67160547819424</c:v>
                </c:pt>
                <c:pt idx="6740">
                  <c:v>2.7239546427736001</c:v>
                </c:pt>
                <c:pt idx="6741">
                  <c:v>4.3472612545454004</c:v>
                </c:pt>
                <c:pt idx="6742">
                  <c:v>5.89938932837293</c:v>
                </c:pt>
                <c:pt idx="6743">
                  <c:v>9.4586138792416392</c:v>
                </c:pt>
                <c:pt idx="6744">
                  <c:v>10.0135244824212</c:v>
                </c:pt>
                <c:pt idx="6745">
                  <c:v>10.3714067393759</c:v>
                </c:pt>
                <c:pt idx="6746">
                  <c:v>10.7295640170325</c:v>
                </c:pt>
                <c:pt idx="6747">
                  <c:v>10.7426884996922</c:v>
                </c:pt>
                <c:pt idx="6748">
                  <c:v>10.1672614001208</c:v>
                </c:pt>
                <c:pt idx="6749">
                  <c:v>9.4020181401794698</c:v>
                </c:pt>
                <c:pt idx="6750">
                  <c:v>8.4954342125387008</c:v>
                </c:pt>
                <c:pt idx="6751">
                  <c:v>7.6284131087961198</c:v>
                </c:pt>
                <c:pt idx="6752">
                  <c:v>5.6253700223994398</c:v>
                </c:pt>
                <c:pt idx="6753">
                  <c:v>4.3396662470805403</c:v>
                </c:pt>
                <c:pt idx="6754">
                  <c:v>4.6530795857693903</c:v>
                </c:pt>
                <c:pt idx="6755">
                  <c:v>4.6585157856245996</c:v>
                </c:pt>
                <c:pt idx="6756">
                  <c:v>4.4608522838527804</c:v>
                </c:pt>
                <c:pt idx="6757">
                  <c:v>3.91318931920781</c:v>
                </c:pt>
                <c:pt idx="6758">
                  <c:v>2.59502108476658</c:v>
                </c:pt>
                <c:pt idx="6759">
                  <c:v>1.87245963668846</c:v>
                </c:pt>
                <c:pt idx="6760">
                  <c:v>2.3960897605302498</c:v>
                </c:pt>
                <c:pt idx="6761">
                  <c:v>3.6378550259629998</c:v>
                </c:pt>
                <c:pt idx="6762">
                  <c:v>4.6278262215436596</c:v>
                </c:pt>
                <c:pt idx="6763">
                  <c:v>5.2905753101588102</c:v>
                </c:pt>
                <c:pt idx="6764">
                  <c:v>5.9328033293370002</c:v>
                </c:pt>
                <c:pt idx="6765">
                  <c:v>6.7454872075933299</c:v>
                </c:pt>
                <c:pt idx="6766">
                  <c:v>7.1401494288335696</c:v>
                </c:pt>
                <c:pt idx="6767">
                  <c:v>7.4907566044581602</c:v>
                </c:pt>
                <c:pt idx="6768">
                  <c:v>8.0836719290323593</c:v>
                </c:pt>
                <c:pt idx="6769">
                  <c:v>8.6785287088457093</c:v>
                </c:pt>
                <c:pt idx="6770">
                  <c:v>8.8559440699253695</c:v>
                </c:pt>
                <c:pt idx="6771">
                  <c:v>8.8779789696341602</c:v>
                </c:pt>
                <c:pt idx="6772">
                  <c:v>8.8149279681484103</c:v>
                </c:pt>
                <c:pt idx="6773">
                  <c:v>8.59117948062155</c:v>
                </c:pt>
                <c:pt idx="6774">
                  <c:v>7.5458216830583504</c:v>
                </c:pt>
                <c:pt idx="6775">
                  <c:v>6.7237211839340096</c:v>
                </c:pt>
                <c:pt idx="6776">
                  <c:v>5.8279232692657796</c:v>
                </c:pt>
                <c:pt idx="6777">
                  <c:v>4.8009881137131503</c:v>
                </c:pt>
                <c:pt idx="6778">
                  <c:v>3.94989454165581</c:v>
                </c:pt>
                <c:pt idx="6779">
                  <c:v>2.7730178213568801</c:v>
                </c:pt>
                <c:pt idx="6780">
                  <c:v>2.0528473835895098</c:v>
                </c:pt>
                <c:pt idx="6781">
                  <c:v>1.63505747227165</c:v>
                </c:pt>
                <c:pt idx="6782">
                  <c:v>1.5084843792884599</c:v>
                </c:pt>
                <c:pt idx="6783">
                  <c:v>1.50442625421499</c:v>
                </c:pt>
                <c:pt idx="6784">
                  <c:v>1.65884246519</c:v>
                </c:pt>
                <c:pt idx="6785">
                  <c:v>2.0153020827454</c:v>
                </c:pt>
                <c:pt idx="6786">
                  <c:v>1.790452642769</c:v>
                </c:pt>
                <c:pt idx="6787">
                  <c:v>2.1348507974714601</c:v>
                </c:pt>
                <c:pt idx="6788">
                  <c:v>3.4197719214553901</c:v>
                </c:pt>
                <c:pt idx="6789">
                  <c:v>4.3584911375794402</c:v>
                </c:pt>
                <c:pt idx="6790">
                  <c:v>5.3698630561828304</c:v>
                </c:pt>
                <c:pt idx="6791">
                  <c:v>6.4497655234375904</c:v>
                </c:pt>
                <c:pt idx="6792">
                  <c:v>7.24409546703634</c:v>
                </c:pt>
                <c:pt idx="6793">
                  <c:v>8.0168123451225792</c:v>
                </c:pt>
                <c:pt idx="6794">
                  <c:v>8.3625766604600198</c:v>
                </c:pt>
                <c:pt idx="6795">
                  <c:v>8.6881705794575002</c:v>
                </c:pt>
                <c:pt idx="6796">
                  <c:v>8.4883311361168694</c:v>
                </c:pt>
                <c:pt idx="6797">
                  <c:v>7.4876681461653103</c:v>
                </c:pt>
                <c:pt idx="6798">
                  <c:v>6.4135009709896202</c:v>
                </c:pt>
                <c:pt idx="6799">
                  <c:v>5.9253740464937099</c:v>
                </c:pt>
                <c:pt idx="6800">
                  <c:v>5.9065027453181402</c:v>
                </c:pt>
                <c:pt idx="6801">
                  <c:v>5.6441041638946201</c:v>
                </c:pt>
                <c:pt idx="6802">
                  <c:v>5.4169637830357997</c:v>
                </c:pt>
                <c:pt idx="6803">
                  <c:v>5.1442649709918502</c:v>
                </c:pt>
                <c:pt idx="6804">
                  <c:v>5.0078380351132497</c:v>
                </c:pt>
                <c:pt idx="6805">
                  <c:v>4.7070333269242601</c:v>
                </c:pt>
                <c:pt idx="6806">
                  <c:v>4.3523261297725204</c:v>
                </c:pt>
                <c:pt idx="6807">
                  <c:v>4.1668622635640604</c:v>
                </c:pt>
                <c:pt idx="6808">
                  <c:v>4.0270958240132702</c:v>
                </c:pt>
                <c:pt idx="6809">
                  <c:v>3.95954416227372</c:v>
                </c:pt>
                <c:pt idx="6810">
                  <c:v>3.8847607571731202</c:v>
                </c:pt>
                <c:pt idx="6811">
                  <c:v>4.1872647179816198</c:v>
                </c:pt>
                <c:pt idx="6812">
                  <c:v>4.4214080848927004</c:v>
                </c:pt>
                <c:pt idx="6813">
                  <c:v>3.93885313685773</c:v>
                </c:pt>
                <c:pt idx="6814">
                  <c:v>3.6955340251835298</c:v>
                </c:pt>
                <c:pt idx="6815">
                  <c:v>3.6838323251563501</c:v>
                </c:pt>
                <c:pt idx="6816">
                  <c:v>3.5931465009463901</c:v>
                </c:pt>
                <c:pt idx="6817">
                  <c:v>4.1375905546293898</c:v>
                </c:pt>
                <c:pt idx="6818">
                  <c:v>3.9563487855175499</c:v>
                </c:pt>
                <c:pt idx="6819">
                  <c:v>3.8888389639780598</c:v>
                </c:pt>
                <c:pt idx="6820">
                  <c:v>3.2939814266425098</c:v>
                </c:pt>
                <c:pt idx="6821">
                  <c:v>2.0061161458118901</c:v>
                </c:pt>
                <c:pt idx="6822">
                  <c:v>1.6734983403041099</c:v>
                </c:pt>
                <c:pt idx="6823">
                  <c:v>2.0462722955300801</c:v>
                </c:pt>
                <c:pt idx="6824">
                  <c:v>1.6561983416578201</c:v>
                </c:pt>
                <c:pt idx="6825">
                  <c:v>1.0177264953559799</c:v>
                </c:pt>
                <c:pt idx="6826">
                  <c:v>0.56346763357741503</c:v>
                </c:pt>
                <c:pt idx="6827">
                  <c:v>2.16815839458252E-2</c:v>
                </c:pt>
                <c:pt idx="6828">
                  <c:v>-0.180701185770831</c:v>
                </c:pt>
                <c:pt idx="6829">
                  <c:v>-0.26770671466194401</c:v>
                </c:pt>
                <c:pt idx="6830">
                  <c:v>0.38623536322804602</c:v>
                </c:pt>
                <c:pt idx="6831">
                  <c:v>1.0845362443183599</c:v>
                </c:pt>
                <c:pt idx="6832">
                  <c:v>0.61582088133380297</c:v>
                </c:pt>
                <c:pt idx="6833">
                  <c:v>0.18030069035599899</c:v>
                </c:pt>
                <c:pt idx="6834">
                  <c:v>0.48337096232457799</c:v>
                </c:pt>
                <c:pt idx="6835">
                  <c:v>1.15131061552791</c:v>
                </c:pt>
                <c:pt idx="6836">
                  <c:v>2.6987080491282001</c:v>
                </c:pt>
                <c:pt idx="6837">
                  <c:v>2.8158789688684802</c:v>
                </c:pt>
                <c:pt idx="6838">
                  <c:v>4.5498974632677003</c:v>
                </c:pt>
                <c:pt idx="6839">
                  <c:v>5.5032508627067198</c:v>
                </c:pt>
                <c:pt idx="6840">
                  <c:v>6.0300329533785497</c:v>
                </c:pt>
                <c:pt idx="6841">
                  <c:v>6.8092748343437597</c:v>
                </c:pt>
                <c:pt idx="6842">
                  <c:v>6.8526924970174701</c:v>
                </c:pt>
                <c:pt idx="6843">
                  <c:v>6.8045702176391503</c:v>
                </c:pt>
                <c:pt idx="6844">
                  <c:v>6.4398100570716004</c:v>
                </c:pt>
                <c:pt idx="6845">
                  <c:v>5.5057565671611801</c:v>
                </c:pt>
                <c:pt idx="6846">
                  <c:v>4.15860063824306</c:v>
                </c:pt>
                <c:pt idx="6847">
                  <c:v>3.3524904429789801</c:v>
                </c:pt>
                <c:pt idx="6848">
                  <c:v>2.66076233082461</c:v>
                </c:pt>
                <c:pt idx="6849">
                  <c:v>2.3008312331130401</c:v>
                </c:pt>
                <c:pt idx="6850">
                  <c:v>2.2714837405868402</c:v>
                </c:pt>
                <c:pt idx="6851">
                  <c:v>2.4188459661041901</c:v>
                </c:pt>
                <c:pt idx="6852">
                  <c:v>2.3627993388711399</c:v>
                </c:pt>
                <c:pt idx="6853">
                  <c:v>2.1830341987916402</c:v>
                </c:pt>
                <c:pt idx="6854">
                  <c:v>1.93472883749803</c:v>
                </c:pt>
                <c:pt idx="6855">
                  <c:v>1.3584070967585899</c:v>
                </c:pt>
                <c:pt idx="6856">
                  <c:v>0.672258867416065</c:v>
                </c:pt>
                <c:pt idx="6857">
                  <c:v>0.43641448850003101</c:v>
                </c:pt>
                <c:pt idx="6858">
                  <c:v>0.77512269722889804</c:v>
                </c:pt>
                <c:pt idx="6859">
                  <c:v>1.4725409806094101</c:v>
                </c:pt>
                <c:pt idx="6860">
                  <c:v>2.4282341909561498</c:v>
                </c:pt>
                <c:pt idx="6861">
                  <c:v>3.1884114344035002</c:v>
                </c:pt>
                <c:pt idx="6862">
                  <c:v>3.8037329727567699</c:v>
                </c:pt>
                <c:pt idx="6863">
                  <c:v>4.22095578123088</c:v>
                </c:pt>
                <c:pt idx="6864">
                  <c:v>4.7474722159889096</c:v>
                </c:pt>
                <c:pt idx="6865">
                  <c:v>5.0709280688664498</c:v>
                </c:pt>
                <c:pt idx="6866">
                  <c:v>5.3294414578138802</c:v>
                </c:pt>
                <c:pt idx="6867">
                  <c:v>5.5335773794919199</c:v>
                </c:pt>
                <c:pt idx="6868">
                  <c:v>4.6047808191296697</c:v>
                </c:pt>
                <c:pt idx="6869">
                  <c:v>4.0279742511440304</c:v>
                </c:pt>
                <c:pt idx="6870">
                  <c:v>3.61827986346053</c:v>
                </c:pt>
                <c:pt idx="6871">
                  <c:v>3.0963825270499901</c:v>
                </c:pt>
                <c:pt idx="6872">
                  <c:v>2.5256306165171201</c:v>
                </c:pt>
                <c:pt idx="6873">
                  <c:v>2.59783384687917</c:v>
                </c:pt>
                <c:pt idx="6874">
                  <c:v>2.58625465076737</c:v>
                </c:pt>
                <c:pt idx="6875">
                  <c:v>2.4984122289773101</c:v>
                </c:pt>
                <c:pt idx="6876">
                  <c:v>2.0072242570885002</c:v>
                </c:pt>
                <c:pt idx="6877">
                  <c:v>1.7176629323712</c:v>
                </c:pt>
                <c:pt idx="6878">
                  <c:v>1.6256954202600999</c:v>
                </c:pt>
                <c:pt idx="6879">
                  <c:v>1.3588167161148501</c:v>
                </c:pt>
                <c:pt idx="6880">
                  <c:v>0.95162570714847605</c:v>
                </c:pt>
                <c:pt idx="6881">
                  <c:v>0.75383802038134495</c:v>
                </c:pt>
                <c:pt idx="6882">
                  <c:v>0.64879263776377405</c:v>
                </c:pt>
                <c:pt idx="6883">
                  <c:v>0.52441365322177702</c:v>
                </c:pt>
                <c:pt idx="6884">
                  <c:v>0.536569853905973</c:v>
                </c:pt>
                <c:pt idx="6885">
                  <c:v>0.852475536879852</c:v>
                </c:pt>
                <c:pt idx="6886">
                  <c:v>1.2929231854918799</c:v>
                </c:pt>
                <c:pt idx="6887">
                  <c:v>1.63857438378886</c:v>
                </c:pt>
                <c:pt idx="6888">
                  <c:v>1.6717500373995</c:v>
                </c:pt>
                <c:pt idx="6889">
                  <c:v>1.6136585893264499</c:v>
                </c:pt>
                <c:pt idx="6890">
                  <c:v>1.7117434195631001</c:v>
                </c:pt>
                <c:pt idx="6891">
                  <c:v>1.72053427832907</c:v>
                </c:pt>
                <c:pt idx="6892">
                  <c:v>1.1865757073337599</c:v>
                </c:pt>
                <c:pt idx="6893">
                  <c:v>0.56041000088575099</c:v>
                </c:pt>
                <c:pt idx="6894">
                  <c:v>0.43003929708364802</c:v>
                </c:pt>
                <c:pt idx="6895">
                  <c:v>0.27550410096446298</c:v>
                </c:pt>
                <c:pt idx="6896">
                  <c:v>-1.5609561417527101E-2</c:v>
                </c:pt>
                <c:pt idx="6897">
                  <c:v>-0.34408134044348998</c:v>
                </c:pt>
                <c:pt idx="6898">
                  <c:v>-0.19418976698373</c:v>
                </c:pt>
                <c:pt idx="6899">
                  <c:v>-0.104684195647194</c:v>
                </c:pt>
                <c:pt idx="6900">
                  <c:v>-0.35186750330629102</c:v>
                </c:pt>
                <c:pt idx="6901">
                  <c:v>-0.39020115816595702</c:v>
                </c:pt>
                <c:pt idx="6902">
                  <c:v>-0.279787354523301</c:v>
                </c:pt>
                <c:pt idx="6903">
                  <c:v>-6.8872674721076804E-2</c:v>
                </c:pt>
                <c:pt idx="6904">
                  <c:v>-8.3227568285391601E-2</c:v>
                </c:pt>
                <c:pt idx="6905">
                  <c:v>9.6566516774172304E-3</c:v>
                </c:pt>
                <c:pt idx="6906">
                  <c:v>6.7889155267126702E-2</c:v>
                </c:pt>
                <c:pt idx="6907">
                  <c:v>-5.5164920667528601E-2</c:v>
                </c:pt>
                <c:pt idx="6908">
                  <c:v>2.4808147148196302E-2</c:v>
                </c:pt>
                <c:pt idx="6909">
                  <c:v>3.2314290934670101E-2</c:v>
                </c:pt>
                <c:pt idx="6910">
                  <c:v>0.82252179114433899</c:v>
                </c:pt>
                <c:pt idx="6911">
                  <c:v>1.3254587575775101</c:v>
                </c:pt>
                <c:pt idx="6912">
                  <c:v>1.8952761582009101</c:v>
                </c:pt>
                <c:pt idx="6913">
                  <c:v>2.1743182492800801</c:v>
                </c:pt>
                <c:pt idx="6914">
                  <c:v>2.3262560764270899</c:v>
                </c:pt>
                <c:pt idx="6915">
                  <c:v>2.2950907708598001</c:v>
                </c:pt>
                <c:pt idx="6916">
                  <c:v>2.0554908600780402</c:v>
                </c:pt>
                <c:pt idx="6917">
                  <c:v>1.6254351503436999</c:v>
                </c:pt>
                <c:pt idx="6918">
                  <c:v>1.29153666596091</c:v>
                </c:pt>
                <c:pt idx="6919">
                  <c:v>1.0942446055875501</c:v>
                </c:pt>
                <c:pt idx="6920">
                  <c:v>0.97555064001845804</c:v>
                </c:pt>
                <c:pt idx="6921">
                  <c:v>1.02608354337829</c:v>
                </c:pt>
                <c:pt idx="6922">
                  <c:v>1.0420656502622601</c:v>
                </c:pt>
                <c:pt idx="6923">
                  <c:v>1.4555061449775299</c:v>
                </c:pt>
                <c:pt idx="6924">
                  <c:v>1.19007782215317</c:v>
                </c:pt>
                <c:pt idx="6925">
                  <c:v>0.87207669654055797</c:v>
                </c:pt>
                <c:pt idx="6926">
                  <c:v>0.73853585125818799</c:v>
                </c:pt>
                <c:pt idx="6927">
                  <c:v>0.935276994638508</c:v>
                </c:pt>
                <c:pt idx="6928">
                  <c:v>0.69838372825916695</c:v>
                </c:pt>
                <c:pt idx="6929">
                  <c:v>0.72236424555535905</c:v>
                </c:pt>
                <c:pt idx="6930">
                  <c:v>0.83301706069069503</c:v>
                </c:pt>
                <c:pt idx="6931">
                  <c:v>0.63480352224164305</c:v>
                </c:pt>
                <c:pt idx="6932">
                  <c:v>1.7549626137441301</c:v>
                </c:pt>
                <c:pt idx="6933">
                  <c:v>3.83099540659504</c:v>
                </c:pt>
                <c:pt idx="6934">
                  <c:v>5.0963338599843198</c:v>
                </c:pt>
                <c:pt idx="6935">
                  <c:v>5.52885193259793</c:v>
                </c:pt>
                <c:pt idx="6936">
                  <c:v>5.3185911136879396</c:v>
                </c:pt>
                <c:pt idx="6937">
                  <c:v>5.6352103583806699</c:v>
                </c:pt>
                <c:pt idx="6938">
                  <c:v>5.2621440110501698</c:v>
                </c:pt>
                <c:pt idx="6939">
                  <c:v>4.8583515157493196</c:v>
                </c:pt>
                <c:pt idx="6940">
                  <c:v>4.3485254722678697</c:v>
                </c:pt>
                <c:pt idx="6941">
                  <c:v>4.0409913667884299</c:v>
                </c:pt>
                <c:pt idx="6942">
                  <c:v>3.5416919093468602</c:v>
                </c:pt>
                <c:pt idx="6943">
                  <c:v>3.4247245172634799</c:v>
                </c:pt>
                <c:pt idx="6944">
                  <c:v>3.01191560078628</c:v>
                </c:pt>
                <c:pt idx="6945">
                  <c:v>2.35136030387766</c:v>
                </c:pt>
                <c:pt idx="6946">
                  <c:v>1.83868423243234</c:v>
                </c:pt>
                <c:pt idx="6947">
                  <c:v>1.6515437826032</c:v>
                </c:pt>
                <c:pt idx="6948">
                  <c:v>1.78075932494968</c:v>
                </c:pt>
                <c:pt idx="6949">
                  <c:v>1.40059033708595</c:v>
                </c:pt>
                <c:pt idx="6950">
                  <c:v>0.91360135122169295</c:v>
                </c:pt>
                <c:pt idx="6951">
                  <c:v>0.61415717825580296</c:v>
                </c:pt>
                <c:pt idx="6952">
                  <c:v>1.8210038807120099</c:v>
                </c:pt>
                <c:pt idx="6953">
                  <c:v>2.32940199629103</c:v>
                </c:pt>
                <c:pt idx="6954">
                  <c:v>2.34315260100905</c:v>
                </c:pt>
                <c:pt idx="6955">
                  <c:v>2.3563419065472</c:v>
                </c:pt>
                <c:pt idx="6956">
                  <c:v>2.5964401254054201</c:v>
                </c:pt>
                <c:pt idx="6957">
                  <c:v>3.5327072451696702</c:v>
                </c:pt>
                <c:pt idx="6958">
                  <c:v>4.2231256353387296</c:v>
                </c:pt>
                <c:pt idx="6959">
                  <c:v>5.3185057217300802</c:v>
                </c:pt>
                <c:pt idx="6960">
                  <c:v>5.6293258301129399</c:v>
                </c:pt>
                <c:pt idx="6961">
                  <c:v>6.7429168606120999</c:v>
                </c:pt>
                <c:pt idx="6962">
                  <c:v>7.6784504772104203</c:v>
                </c:pt>
                <c:pt idx="6963">
                  <c:v>6.7942464415676804</c:v>
                </c:pt>
                <c:pt idx="6964">
                  <c:v>5.89179774616714</c:v>
                </c:pt>
                <c:pt idx="6965">
                  <c:v>4.6765089746564099</c:v>
                </c:pt>
                <c:pt idx="6966">
                  <c:v>3.7329173342987398</c:v>
                </c:pt>
                <c:pt idx="6967">
                  <c:v>3.8819871110365698</c:v>
                </c:pt>
                <c:pt idx="6968">
                  <c:v>4.5158083303182996</c:v>
                </c:pt>
                <c:pt idx="6969">
                  <c:v>4.5586332283026501</c:v>
                </c:pt>
                <c:pt idx="6970">
                  <c:v>3.8261818989583198</c:v>
                </c:pt>
                <c:pt idx="6971">
                  <c:v>2.8194640552579999</c:v>
                </c:pt>
                <c:pt idx="6972">
                  <c:v>1.6344471803951699</c:v>
                </c:pt>
                <c:pt idx="6973">
                  <c:v>0.54277270848776704</c:v>
                </c:pt>
                <c:pt idx="6974">
                  <c:v>-0.262356573121028</c:v>
                </c:pt>
                <c:pt idx="6975">
                  <c:v>-0.75207660958967404</c:v>
                </c:pt>
                <c:pt idx="6976">
                  <c:v>-1.1144444749490401</c:v>
                </c:pt>
                <c:pt idx="6977">
                  <c:v>-1.5299994686873599</c:v>
                </c:pt>
                <c:pt idx="6978">
                  <c:v>-1.86078023430599</c:v>
                </c:pt>
                <c:pt idx="6979">
                  <c:v>-1.75833349124599</c:v>
                </c:pt>
                <c:pt idx="6980">
                  <c:v>-0.53276657306164499</c:v>
                </c:pt>
                <c:pt idx="6981">
                  <c:v>1.3503728627884299</c:v>
                </c:pt>
                <c:pt idx="6982">
                  <c:v>3.3611052048175099</c:v>
                </c:pt>
                <c:pt idx="6983">
                  <c:v>4.3575655740594303</c:v>
                </c:pt>
                <c:pt idx="6984">
                  <c:v>4.9492731034194701</c:v>
                </c:pt>
                <c:pt idx="6985">
                  <c:v>4.66675206010704</c:v>
                </c:pt>
                <c:pt idx="6986">
                  <c:v>4.9350027833690602</c:v>
                </c:pt>
                <c:pt idx="6987">
                  <c:v>5.2255089004165196</c:v>
                </c:pt>
                <c:pt idx="6988">
                  <c:v>5.1958958525761201</c:v>
                </c:pt>
                <c:pt idx="6989">
                  <c:v>4.2328835860628997</c:v>
                </c:pt>
                <c:pt idx="6990">
                  <c:v>4.0991358106024798</c:v>
                </c:pt>
                <c:pt idx="6991">
                  <c:v>4.3978991458344403</c:v>
                </c:pt>
                <c:pt idx="6992">
                  <c:v>4.8302350479646803</c:v>
                </c:pt>
                <c:pt idx="6993">
                  <c:v>5.0251326070391098</c:v>
                </c:pt>
                <c:pt idx="6994">
                  <c:v>5.1928984010507202</c:v>
                </c:pt>
                <c:pt idx="6995">
                  <c:v>5.3806629221487698</c:v>
                </c:pt>
                <c:pt idx="6996">
                  <c:v>5.5364691382442297</c:v>
                </c:pt>
                <c:pt idx="6997">
                  <c:v>5.5979328662327399</c:v>
                </c:pt>
                <c:pt idx="6998">
                  <c:v>5.5670173752792298</c:v>
                </c:pt>
                <c:pt idx="6999">
                  <c:v>5.4102867353639397</c:v>
                </c:pt>
                <c:pt idx="7000">
                  <c:v>5.07540976602382</c:v>
                </c:pt>
                <c:pt idx="7001">
                  <c:v>4.6316748070348002</c:v>
                </c:pt>
                <c:pt idx="7002">
                  <c:v>4.3395010925813402</c:v>
                </c:pt>
                <c:pt idx="7003">
                  <c:v>4.2025716541544798</c:v>
                </c:pt>
                <c:pt idx="7004">
                  <c:v>4.06800027356807</c:v>
                </c:pt>
                <c:pt idx="7005">
                  <c:v>4.1302394645231102</c:v>
                </c:pt>
                <c:pt idx="7006">
                  <c:v>4.3573212223218896</c:v>
                </c:pt>
                <c:pt idx="7007">
                  <c:v>4.5219953647581601</c:v>
                </c:pt>
                <c:pt idx="7008">
                  <c:v>4.6112234794180198</c:v>
                </c:pt>
                <c:pt idx="7009">
                  <c:v>4.7519537144656301</c:v>
                </c:pt>
                <c:pt idx="7010">
                  <c:v>4.7298755025073804</c:v>
                </c:pt>
                <c:pt idx="7011">
                  <c:v>4.5516020492484897</c:v>
                </c:pt>
                <c:pt idx="7012">
                  <c:v>4.3020064949740897</c:v>
                </c:pt>
                <c:pt idx="7013">
                  <c:v>4.0410888456494698</c:v>
                </c:pt>
                <c:pt idx="7014">
                  <c:v>3.985751983074</c:v>
                </c:pt>
                <c:pt idx="7015">
                  <c:v>4.0682693396583396</c:v>
                </c:pt>
                <c:pt idx="7016">
                  <c:v>3.88800983560298</c:v>
                </c:pt>
                <c:pt idx="7017">
                  <c:v>3.7887476558939102</c:v>
                </c:pt>
                <c:pt idx="7018">
                  <c:v>3.7277904357342599</c:v>
                </c:pt>
                <c:pt idx="7019">
                  <c:v>3.6888714815528201</c:v>
                </c:pt>
                <c:pt idx="7020">
                  <c:v>3.7461619910704398</c:v>
                </c:pt>
                <c:pt idx="7021">
                  <c:v>4.1849128868113299</c:v>
                </c:pt>
                <c:pt idx="7022">
                  <c:v>4.3293582127214698</c:v>
                </c:pt>
                <c:pt idx="7023">
                  <c:v>4.4477887907134397</c:v>
                </c:pt>
                <c:pt idx="7024">
                  <c:v>4.5879566419075202</c:v>
                </c:pt>
                <c:pt idx="7025">
                  <c:v>4.7584538177114499</c:v>
                </c:pt>
                <c:pt idx="7026">
                  <c:v>5.0576627229293898</c:v>
                </c:pt>
                <c:pt idx="7027">
                  <c:v>5.2893279418123802</c:v>
                </c:pt>
                <c:pt idx="7028">
                  <c:v>5.4365430695626502</c:v>
                </c:pt>
                <c:pt idx="7029">
                  <c:v>5.68751930746825</c:v>
                </c:pt>
                <c:pt idx="7030">
                  <c:v>6.0934745852238104</c:v>
                </c:pt>
                <c:pt idx="7031">
                  <c:v>6.56543005626013</c:v>
                </c:pt>
                <c:pt idx="7032">
                  <c:v>7.0892648359374997</c:v>
                </c:pt>
                <c:pt idx="7033">
                  <c:v>6.7926597004863103</c:v>
                </c:pt>
                <c:pt idx="7034">
                  <c:v>6.7429817987578797</c:v>
                </c:pt>
                <c:pt idx="7035">
                  <c:v>6.6961766411445902</c:v>
                </c:pt>
                <c:pt idx="7036">
                  <c:v>6.4929008606892502</c:v>
                </c:pt>
                <c:pt idx="7037">
                  <c:v>6.1728809393269399</c:v>
                </c:pt>
                <c:pt idx="7038">
                  <c:v>6.0649726033418796</c:v>
                </c:pt>
                <c:pt idx="7039">
                  <c:v>5.1457701167010601</c:v>
                </c:pt>
                <c:pt idx="7040">
                  <c:v>2.5455977894372399</c:v>
                </c:pt>
                <c:pt idx="7041">
                  <c:v>1.2149997181929399</c:v>
                </c:pt>
                <c:pt idx="7042">
                  <c:v>0.77716780765487004</c:v>
                </c:pt>
                <c:pt idx="7043">
                  <c:v>0.74940514931523905</c:v>
                </c:pt>
                <c:pt idx="7044">
                  <c:v>0.62196366492569599</c:v>
                </c:pt>
                <c:pt idx="7045">
                  <c:v>0.24129708691740001</c:v>
                </c:pt>
                <c:pt idx="7046">
                  <c:v>4.0671785803001202E-2</c:v>
                </c:pt>
                <c:pt idx="7047">
                  <c:v>-0.18836432889324201</c:v>
                </c:pt>
                <c:pt idx="7048">
                  <c:v>-0.68043354709065995</c:v>
                </c:pt>
                <c:pt idx="7049">
                  <c:v>-1.1322232374949399</c:v>
                </c:pt>
                <c:pt idx="7050">
                  <c:v>-1.5308224478853401</c:v>
                </c:pt>
                <c:pt idx="7051">
                  <c:v>-1.4896028139266999</c:v>
                </c:pt>
                <c:pt idx="7052">
                  <c:v>-0.81084510061382498</c:v>
                </c:pt>
                <c:pt idx="7053">
                  <c:v>-0.40758419860600997</c:v>
                </c:pt>
                <c:pt idx="7054">
                  <c:v>-0.30822863194601102</c:v>
                </c:pt>
                <c:pt idx="7055">
                  <c:v>4.6627021755517001E-2</c:v>
                </c:pt>
                <c:pt idx="7056">
                  <c:v>0.38187449713733201</c:v>
                </c:pt>
                <c:pt idx="7057">
                  <c:v>1.0428852132334601</c:v>
                </c:pt>
                <c:pt idx="7058">
                  <c:v>1.33015421763405</c:v>
                </c:pt>
                <c:pt idx="7059">
                  <c:v>1.1095625595683301</c:v>
                </c:pt>
                <c:pt idx="7060">
                  <c:v>1.63530211057865</c:v>
                </c:pt>
                <c:pt idx="7061">
                  <c:v>1.58993548786814</c:v>
                </c:pt>
                <c:pt idx="7062">
                  <c:v>1.35734192716003</c:v>
                </c:pt>
                <c:pt idx="7063">
                  <c:v>0.59689928269485504</c:v>
                </c:pt>
                <c:pt idx="7064">
                  <c:v>0.830521555334364</c:v>
                </c:pt>
                <c:pt idx="7065">
                  <c:v>1.28583098826037</c:v>
                </c:pt>
                <c:pt idx="7066">
                  <c:v>0.79577476359480903</c:v>
                </c:pt>
                <c:pt idx="7067">
                  <c:v>0.45012515198763398</c:v>
                </c:pt>
                <c:pt idx="7068">
                  <c:v>0.45439374120697301</c:v>
                </c:pt>
                <c:pt idx="7069">
                  <c:v>0.67381746737738202</c:v>
                </c:pt>
                <c:pt idx="7070">
                  <c:v>0.46896741915307499</c:v>
                </c:pt>
                <c:pt idx="7071">
                  <c:v>0.82494093955862002</c:v>
                </c:pt>
                <c:pt idx="7072">
                  <c:v>1.0750812261604901</c:v>
                </c:pt>
                <c:pt idx="7073">
                  <c:v>1.0327055393644</c:v>
                </c:pt>
                <c:pt idx="7074">
                  <c:v>0.887067857127676</c:v>
                </c:pt>
                <c:pt idx="7075">
                  <c:v>1.2152447335650001</c:v>
                </c:pt>
                <c:pt idx="7076">
                  <c:v>1.0740441011533199</c:v>
                </c:pt>
                <c:pt idx="7077">
                  <c:v>2.2032538665464898</c:v>
                </c:pt>
                <c:pt idx="7078">
                  <c:v>3.4836452365792598</c:v>
                </c:pt>
                <c:pt idx="7079">
                  <c:v>3.5013765256824101</c:v>
                </c:pt>
                <c:pt idx="7080">
                  <c:v>3.9586549320561302</c:v>
                </c:pt>
                <c:pt idx="7081">
                  <c:v>3.9605649340356699</c:v>
                </c:pt>
                <c:pt idx="7082">
                  <c:v>3.5657440664392799</c:v>
                </c:pt>
                <c:pt idx="7083">
                  <c:v>3.3438469895053902</c:v>
                </c:pt>
                <c:pt idx="7084">
                  <c:v>3.36834294162345</c:v>
                </c:pt>
                <c:pt idx="7085">
                  <c:v>3.4136112604545601</c:v>
                </c:pt>
                <c:pt idx="7086">
                  <c:v>3.4570149668905801</c:v>
                </c:pt>
                <c:pt idx="7087">
                  <c:v>3.50280189347307</c:v>
                </c:pt>
                <c:pt idx="7088">
                  <c:v>3.2521114930711099</c:v>
                </c:pt>
                <c:pt idx="7089">
                  <c:v>3.3762208836317402</c:v>
                </c:pt>
                <c:pt idx="7090">
                  <c:v>3.6950389070775298</c:v>
                </c:pt>
                <c:pt idx="7091">
                  <c:v>5.9827398856350698</c:v>
                </c:pt>
                <c:pt idx="7092">
                  <c:v>6.6682398556654299</c:v>
                </c:pt>
                <c:pt idx="7093">
                  <c:v>6.5484810599430903</c:v>
                </c:pt>
                <c:pt idx="7094">
                  <c:v>6.3020500544058802</c:v>
                </c:pt>
                <c:pt idx="7095">
                  <c:v>6.0469321333672399</c:v>
                </c:pt>
                <c:pt idx="7096">
                  <c:v>5.2131826237798702</c:v>
                </c:pt>
                <c:pt idx="7097">
                  <c:v>4.12878675915149</c:v>
                </c:pt>
                <c:pt idx="7098">
                  <c:v>3.8139291453137201</c:v>
                </c:pt>
                <c:pt idx="7099">
                  <c:v>3.6142333745755102</c:v>
                </c:pt>
                <c:pt idx="7100">
                  <c:v>3.3455669961423098</c:v>
                </c:pt>
                <c:pt idx="7101">
                  <c:v>3.6485886689272902</c:v>
                </c:pt>
                <c:pt idx="7102">
                  <c:v>4.1697959549683103</c:v>
                </c:pt>
                <c:pt idx="7103">
                  <c:v>5.5290859206860103</c:v>
                </c:pt>
                <c:pt idx="7104">
                  <c:v>6.6269850520938904</c:v>
                </c:pt>
                <c:pt idx="7105">
                  <c:v>6.7696850710753704</c:v>
                </c:pt>
                <c:pt idx="7106">
                  <c:v>6.10728204973387</c:v>
                </c:pt>
                <c:pt idx="7107">
                  <c:v>5.4469589164105496</c:v>
                </c:pt>
                <c:pt idx="7108">
                  <c:v>4.9012030083409401</c:v>
                </c:pt>
                <c:pt idx="7109">
                  <c:v>5.2459533005048602</c:v>
                </c:pt>
                <c:pt idx="7110">
                  <c:v>5.8312386903823299</c:v>
                </c:pt>
                <c:pt idx="7111">
                  <c:v>6.14762700438596</c:v>
                </c:pt>
                <c:pt idx="7112">
                  <c:v>6.2060807653964503</c:v>
                </c:pt>
                <c:pt idx="7113">
                  <c:v>6.3275606639874802</c:v>
                </c:pt>
                <c:pt idx="7114">
                  <c:v>6.5960326874579698</c:v>
                </c:pt>
                <c:pt idx="7115">
                  <c:v>6.7597517691060398</c:v>
                </c:pt>
                <c:pt idx="7116">
                  <c:v>6.7035015463443797</c:v>
                </c:pt>
                <c:pt idx="7117">
                  <c:v>6.80577342020079</c:v>
                </c:pt>
                <c:pt idx="7118">
                  <c:v>6.65775872025241</c:v>
                </c:pt>
                <c:pt idx="7119">
                  <c:v>6.4904808360201498</c:v>
                </c:pt>
                <c:pt idx="7120">
                  <c:v>6.6785852722551997</c:v>
                </c:pt>
                <c:pt idx="7121">
                  <c:v>6.8566636554985196</c:v>
                </c:pt>
                <c:pt idx="7122">
                  <c:v>6.75745000104701</c:v>
                </c:pt>
                <c:pt idx="7123">
                  <c:v>6.7417330738848698</c:v>
                </c:pt>
                <c:pt idx="7124">
                  <c:v>6.92688785231688</c:v>
                </c:pt>
                <c:pt idx="7125">
                  <c:v>7.1092581047767602</c:v>
                </c:pt>
                <c:pt idx="7126">
                  <c:v>7.1739494901285301</c:v>
                </c:pt>
                <c:pt idx="7127">
                  <c:v>7.2059603912565002</c:v>
                </c:pt>
                <c:pt idx="7128">
                  <c:v>7.4396807038298602</c:v>
                </c:pt>
                <c:pt idx="7129">
                  <c:v>7.5196155538386904</c:v>
                </c:pt>
                <c:pt idx="7130">
                  <c:v>7.2226340863353196</c:v>
                </c:pt>
                <c:pt idx="7131">
                  <c:v>7.1923691291929099</c:v>
                </c:pt>
                <c:pt idx="7132">
                  <c:v>7.1401012550006602</c:v>
                </c:pt>
                <c:pt idx="7133">
                  <c:v>6.6850646422247202</c:v>
                </c:pt>
                <c:pt idx="7134">
                  <c:v>5.6308741271483802</c:v>
                </c:pt>
                <c:pt idx="7135">
                  <c:v>5.2926603834488102</c:v>
                </c:pt>
                <c:pt idx="7136">
                  <c:v>4.9352591091848597</c:v>
                </c:pt>
                <c:pt idx="7137">
                  <c:v>4.7825121366030299</c:v>
                </c:pt>
                <c:pt idx="7138">
                  <c:v>4.2541041066737497</c:v>
                </c:pt>
                <c:pt idx="7139">
                  <c:v>3.69168261924569</c:v>
                </c:pt>
                <c:pt idx="7140">
                  <c:v>3.5043486958225798</c:v>
                </c:pt>
                <c:pt idx="7141">
                  <c:v>3.33973701647699</c:v>
                </c:pt>
                <c:pt idx="7142">
                  <c:v>3.3115175332512798</c:v>
                </c:pt>
                <c:pt idx="7143">
                  <c:v>3.4116295784058401</c:v>
                </c:pt>
                <c:pt idx="7144">
                  <c:v>2.9913744956199202</c:v>
                </c:pt>
                <c:pt idx="7145">
                  <c:v>2.5875018326901298</c:v>
                </c:pt>
                <c:pt idx="7146">
                  <c:v>2.8512054649663101</c:v>
                </c:pt>
                <c:pt idx="7147">
                  <c:v>2.8702037299828702</c:v>
                </c:pt>
                <c:pt idx="7148">
                  <c:v>3.03742536473256</c:v>
                </c:pt>
                <c:pt idx="7149">
                  <c:v>3.6664776535836601</c:v>
                </c:pt>
                <c:pt idx="7150">
                  <c:v>3.9868701815952798</c:v>
                </c:pt>
                <c:pt idx="7151">
                  <c:v>4.3058534289202504</c:v>
                </c:pt>
                <c:pt idx="7152">
                  <c:v>4.9488483954275004</c:v>
                </c:pt>
                <c:pt idx="7153">
                  <c:v>5.3701520298003604</c:v>
                </c:pt>
                <c:pt idx="7154">
                  <c:v>6.0304662358301302</c:v>
                </c:pt>
                <c:pt idx="7155">
                  <c:v>6.2519646735425098</c:v>
                </c:pt>
                <c:pt idx="7156">
                  <c:v>5.5053249151389396</c:v>
                </c:pt>
                <c:pt idx="7157">
                  <c:v>4.5278728378278501</c:v>
                </c:pt>
                <c:pt idx="7158">
                  <c:v>3.7684389902255102</c:v>
                </c:pt>
                <c:pt idx="7159">
                  <c:v>3.5661975610867001</c:v>
                </c:pt>
                <c:pt idx="7160">
                  <c:v>3.3581875839264002</c:v>
                </c:pt>
                <c:pt idx="7161">
                  <c:v>3.1236461049028699</c:v>
                </c:pt>
                <c:pt idx="7162">
                  <c:v>2.6757408520960499</c:v>
                </c:pt>
                <c:pt idx="7163">
                  <c:v>2.3009692082163999</c:v>
                </c:pt>
                <c:pt idx="7164">
                  <c:v>2.0069592859248502</c:v>
                </c:pt>
                <c:pt idx="7165">
                  <c:v>1.8084156313331301</c:v>
                </c:pt>
                <c:pt idx="7166">
                  <c:v>1.70896708796899</c:v>
                </c:pt>
                <c:pt idx="7167">
                  <c:v>1.17206246990133</c:v>
                </c:pt>
                <c:pt idx="7168">
                  <c:v>0.61801809075810499</c:v>
                </c:pt>
                <c:pt idx="7169">
                  <c:v>-8.73392275050692E-2</c:v>
                </c:pt>
                <c:pt idx="7170">
                  <c:v>-0.38235787447033798</c:v>
                </c:pt>
                <c:pt idx="7171">
                  <c:v>-0.43959759137994397</c:v>
                </c:pt>
                <c:pt idx="7172">
                  <c:v>-0.25819555962400598</c:v>
                </c:pt>
                <c:pt idx="7173">
                  <c:v>0.23894180880063101</c:v>
                </c:pt>
                <c:pt idx="7174">
                  <c:v>1.13471704687514</c:v>
                </c:pt>
                <c:pt idx="7175">
                  <c:v>2.41836909643916</c:v>
                </c:pt>
                <c:pt idx="7176">
                  <c:v>3.7008034054202099</c:v>
                </c:pt>
                <c:pt idx="7177">
                  <c:v>2.9097124583502101</c:v>
                </c:pt>
                <c:pt idx="7178">
                  <c:v>2.7308896083970899</c:v>
                </c:pt>
                <c:pt idx="7179">
                  <c:v>2.6587953000667102</c:v>
                </c:pt>
                <c:pt idx="7180">
                  <c:v>2.2935550602562902</c:v>
                </c:pt>
                <c:pt idx="7181">
                  <c:v>1.94768938433287</c:v>
                </c:pt>
                <c:pt idx="7182">
                  <c:v>1.5391102887531101</c:v>
                </c:pt>
                <c:pt idx="7183">
                  <c:v>0.34846177517797799</c:v>
                </c:pt>
                <c:pt idx="7184">
                  <c:v>-0.57914465471435195</c:v>
                </c:pt>
                <c:pt idx="7185">
                  <c:v>-1.30180473848913</c:v>
                </c:pt>
                <c:pt idx="7186">
                  <c:v>-0.62431402262240099</c:v>
                </c:pt>
                <c:pt idx="7187">
                  <c:v>-0.204422229962132</c:v>
                </c:pt>
                <c:pt idx="7188">
                  <c:v>0.64364350810163695</c:v>
                </c:pt>
                <c:pt idx="7189">
                  <c:v>0.98574293295360504</c:v>
                </c:pt>
                <c:pt idx="7190">
                  <c:v>0.80869017272465205</c:v>
                </c:pt>
                <c:pt idx="7191">
                  <c:v>0.964098075382811</c:v>
                </c:pt>
                <c:pt idx="7192">
                  <c:v>1.49974541372523</c:v>
                </c:pt>
                <c:pt idx="7193">
                  <c:v>2.7033275592307402</c:v>
                </c:pt>
                <c:pt idx="7194">
                  <c:v>2.8003512574815699</c:v>
                </c:pt>
                <c:pt idx="7195">
                  <c:v>3.0812415984506298</c:v>
                </c:pt>
                <c:pt idx="7196">
                  <c:v>3.4088610656329501</c:v>
                </c:pt>
                <c:pt idx="7197">
                  <c:v>3.78987864747877</c:v>
                </c:pt>
                <c:pt idx="7198">
                  <c:v>3.8778803249621099</c:v>
                </c:pt>
                <c:pt idx="7199">
                  <c:v>3.9828180940876599</c:v>
                </c:pt>
                <c:pt idx="7200">
                  <c:v>3.7607492474250299</c:v>
                </c:pt>
                <c:pt idx="7201">
                  <c:v>3.7718254945435401</c:v>
                </c:pt>
                <c:pt idx="7202">
                  <c:v>4.0129823885777602</c:v>
                </c:pt>
                <c:pt idx="7203">
                  <c:v>4.1557458786233399</c:v>
                </c:pt>
                <c:pt idx="7204">
                  <c:v>4.2240953893763002</c:v>
                </c:pt>
                <c:pt idx="7205">
                  <c:v>4.2378009715350604</c:v>
                </c:pt>
                <c:pt idx="7206">
                  <c:v>4.3855796961508204</c:v>
                </c:pt>
                <c:pt idx="7207">
                  <c:v>4.4593757392830096</c:v>
                </c:pt>
                <c:pt idx="7208">
                  <c:v>4.5031907271956797</c:v>
                </c:pt>
                <c:pt idx="7209">
                  <c:v>4.5353866022166596</c:v>
                </c:pt>
                <c:pt idx="7210">
                  <c:v>4.5380383921712903</c:v>
                </c:pt>
                <c:pt idx="7211">
                  <c:v>4.6429578336193398</c:v>
                </c:pt>
                <c:pt idx="7212">
                  <c:v>4.7714649612011701</c:v>
                </c:pt>
                <c:pt idx="7213">
                  <c:v>4.9199307747225998</c:v>
                </c:pt>
                <c:pt idx="7214">
                  <c:v>4.9902710412180404</c:v>
                </c:pt>
                <c:pt idx="7215">
                  <c:v>5.2219026727428401</c:v>
                </c:pt>
                <c:pt idx="7216">
                  <c:v>5.5318679685865302</c:v>
                </c:pt>
                <c:pt idx="7217">
                  <c:v>5.7598501572637</c:v>
                </c:pt>
                <c:pt idx="7218">
                  <c:v>5.9019220819670197</c:v>
                </c:pt>
                <c:pt idx="7219">
                  <c:v>6.2623419792790997</c:v>
                </c:pt>
                <c:pt idx="7220">
                  <c:v>6.9046506964145902</c:v>
                </c:pt>
                <c:pt idx="7221">
                  <c:v>7.2465453245578999</c:v>
                </c:pt>
                <c:pt idx="7222">
                  <c:v>7.4654422474376201</c:v>
                </c:pt>
                <c:pt idx="7223">
                  <c:v>7.8110757148847796</c:v>
                </c:pt>
                <c:pt idx="7224">
                  <c:v>8.2105619301214805</c:v>
                </c:pt>
                <c:pt idx="7225">
                  <c:v>8.2081931922900893</c:v>
                </c:pt>
                <c:pt idx="7226">
                  <c:v>8.13008883933737</c:v>
                </c:pt>
                <c:pt idx="7227">
                  <c:v>8.1016844615020904</c:v>
                </c:pt>
                <c:pt idx="7228">
                  <c:v>7.70217306737434</c:v>
                </c:pt>
                <c:pt idx="7229">
                  <c:v>7.4605969495227802</c:v>
                </c:pt>
                <c:pt idx="7230">
                  <c:v>7.2946393454712899</c:v>
                </c:pt>
                <c:pt idx="7231">
                  <c:v>6.84278984105599</c:v>
                </c:pt>
                <c:pt idx="7232">
                  <c:v>6.6156850887589904</c:v>
                </c:pt>
                <c:pt idx="7233">
                  <c:v>6.0430040077084302</c:v>
                </c:pt>
                <c:pt idx="7234">
                  <c:v>5.9769487091848097</c:v>
                </c:pt>
                <c:pt idx="7235">
                  <c:v>5.6863860911995001</c:v>
                </c:pt>
                <c:pt idx="7236">
                  <c:v>5.5378914478655599</c:v>
                </c:pt>
                <c:pt idx="7237">
                  <c:v>5.5554221660106098</c:v>
                </c:pt>
                <c:pt idx="7238">
                  <c:v>5.8498749597639197</c:v>
                </c:pt>
                <c:pt idx="7239">
                  <c:v>6.1417186457554003</c:v>
                </c:pt>
                <c:pt idx="7240">
                  <c:v>6.2933631479540102</c:v>
                </c:pt>
                <c:pt idx="7241">
                  <c:v>6.3294690646933196</c:v>
                </c:pt>
                <c:pt idx="7242">
                  <c:v>6.1172693411108598</c:v>
                </c:pt>
                <c:pt idx="7243">
                  <c:v>6.0762457840034001</c:v>
                </c:pt>
                <c:pt idx="7244">
                  <c:v>6.6110843554843299</c:v>
                </c:pt>
                <c:pt idx="7245">
                  <c:v>7.1688331198793804</c:v>
                </c:pt>
                <c:pt idx="7246">
                  <c:v>7.7133963789125604</c:v>
                </c:pt>
                <c:pt idx="7247">
                  <c:v>9.12018740749755</c:v>
                </c:pt>
                <c:pt idx="7248">
                  <c:v>10.4978974511834</c:v>
                </c:pt>
                <c:pt idx="7249">
                  <c:v>10.8852358199895</c:v>
                </c:pt>
                <c:pt idx="7250">
                  <c:v>10.748055858024101</c:v>
                </c:pt>
                <c:pt idx="7251">
                  <c:v>9.2654751265963302</c:v>
                </c:pt>
                <c:pt idx="7252">
                  <c:v>8.5146259510402107</c:v>
                </c:pt>
                <c:pt idx="7253">
                  <c:v>7.5801090391133004</c:v>
                </c:pt>
                <c:pt idx="7254">
                  <c:v>6.6963775172799398</c:v>
                </c:pt>
                <c:pt idx="7255">
                  <c:v>7.0533725401328002</c:v>
                </c:pt>
                <c:pt idx="7256">
                  <c:v>7.2787165015679802</c:v>
                </c:pt>
                <c:pt idx="7257">
                  <c:v>7.01413020069376</c:v>
                </c:pt>
                <c:pt idx="7258">
                  <c:v>6.7054169033123303</c:v>
                </c:pt>
                <c:pt idx="7259">
                  <c:v>6.3812243581422097</c:v>
                </c:pt>
                <c:pt idx="7260">
                  <c:v>6.4277995814778501</c:v>
                </c:pt>
                <c:pt idx="7261">
                  <c:v>6.2855464262299501</c:v>
                </c:pt>
                <c:pt idx="7262">
                  <c:v>6.0703632612783398</c:v>
                </c:pt>
                <c:pt idx="7263">
                  <c:v>5.37356602602223</c:v>
                </c:pt>
                <c:pt idx="7264">
                  <c:v>4.7828576353913297</c:v>
                </c:pt>
                <c:pt idx="7265">
                  <c:v>4.4018300752068296</c:v>
                </c:pt>
                <c:pt idx="7266">
                  <c:v>4.0030896212408598</c:v>
                </c:pt>
                <c:pt idx="7267">
                  <c:v>4.7094592451804704</c:v>
                </c:pt>
                <c:pt idx="7268">
                  <c:v>5.5763991044118804</c:v>
                </c:pt>
                <c:pt idx="7269">
                  <c:v>7.0400510029213601</c:v>
                </c:pt>
                <c:pt idx="7270">
                  <c:v>8.3491284918901094</c:v>
                </c:pt>
                <c:pt idx="7271">
                  <c:v>9.3292923640629706</c:v>
                </c:pt>
                <c:pt idx="7272">
                  <c:v>9.5217001141108799</c:v>
                </c:pt>
                <c:pt idx="7273">
                  <c:v>9.1752692449218607</c:v>
                </c:pt>
                <c:pt idx="7274">
                  <c:v>8.68927584582514</c:v>
                </c:pt>
                <c:pt idx="7275">
                  <c:v>7.5354603644739102</c:v>
                </c:pt>
                <c:pt idx="7276">
                  <c:v>6.9577039407184396</c:v>
                </c:pt>
                <c:pt idx="7277">
                  <c:v>6.7818358475049001</c:v>
                </c:pt>
                <c:pt idx="7278">
                  <c:v>6.7095587094920104</c:v>
                </c:pt>
                <c:pt idx="7279">
                  <c:v>6.6718394128153697</c:v>
                </c:pt>
                <c:pt idx="7280">
                  <c:v>6.3774436600839097</c:v>
                </c:pt>
                <c:pt idx="7281">
                  <c:v>5.8823360032709902</c:v>
                </c:pt>
                <c:pt idx="7282">
                  <c:v>5.2941231498352499</c:v>
                </c:pt>
                <c:pt idx="7283">
                  <c:v>4.9665023167989304</c:v>
                </c:pt>
                <c:pt idx="7284">
                  <c:v>4.7796618075414896</c:v>
                </c:pt>
                <c:pt idx="7285">
                  <c:v>5.09201760258434</c:v>
                </c:pt>
                <c:pt idx="7286">
                  <c:v>4.0523798683445102</c:v>
                </c:pt>
                <c:pt idx="7287">
                  <c:v>3.6568663340441501</c:v>
                </c:pt>
                <c:pt idx="7288">
                  <c:v>3.75329907432205</c:v>
                </c:pt>
                <c:pt idx="7289">
                  <c:v>3.1898873233108902</c:v>
                </c:pt>
                <c:pt idx="7290">
                  <c:v>3.2793718471707201</c:v>
                </c:pt>
                <c:pt idx="7291">
                  <c:v>3.1694963757611401</c:v>
                </c:pt>
                <c:pt idx="7292">
                  <c:v>4.58588669484518</c:v>
                </c:pt>
                <c:pt idx="7293">
                  <c:v>4.4219534189139598</c:v>
                </c:pt>
                <c:pt idx="7294">
                  <c:v>4.4907054570436404</c:v>
                </c:pt>
                <c:pt idx="7295">
                  <c:v>6.1644982263305703</c:v>
                </c:pt>
                <c:pt idx="7296">
                  <c:v>6.3543859118570101</c:v>
                </c:pt>
                <c:pt idx="7297">
                  <c:v>6.5555034018449998</c:v>
                </c:pt>
                <c:pt idx="7298">
                  <c:v>6.2626977458821997</c:v>
                </c:pt>
                <c:pt idx="7299">
                  <c:v>5.9183670979671099</c:v>
                </c:pt>
                <c:pt idx="7300">
                  <c:v>5.6903331250081397</c:v>
                </c:pt>
                <c:pt idx="7301">
                  <c:v>5.5586015810896798</c:v>
                </c:pt>
                <c:pt idx="7302">
                  <c:v>5.5926011917564002</c:v>
                </c:pt>
                <c:pt idx="7303">
                  <c:v>5.3891894018708504</c:v>
                </c:pt>
                <c:pt idx="7304">
                  <c:v>5.1045997425600902</c:v>
                </c:pt>
                <c:pt idx="7305">
                  <c:v>4.90458823295962</c:v>
                </c:pt>
                <c:pt idx="7306">
                  <c:v>4.8985804057164302</c:v>
                </c:pt>
                <c:pt idx="7307">
                  <c:v>5.0186040388178697</c:v>
                </c:pt>
                <c:pt idx="7308">
                  <c:v>4.8341772204339097</c:v>
                </c:pt>
                <c:pt idx="7309">
                  <c:v>4.6134892205277298</c:v>
                </c:pt>
                <c:pt idx="7310">
                  <c:v>4.87088984944406</c:v>
                </c:pt>
                <c:pt idx="7311">
                  <c:v>4.4236562858408801</c:v>
                </c:pt>
                <c:pt idx="7312">
                  <c:v>4.2630762714772299</c:v>
                </c:pt>
                <c:pt idx="7313">
                  <c:v>4.3567184565534198</c:v>
                </c:pt>
                <c:pt idx="7314">
                  <c:v>4.6803982637003001</c:v>
                </c:pt>
                <c:pt idx="7315">
                  <c:v>4.4767647329907296</c:v>
                </c:pt>
                <c:pt idx="7316">
                  <c:v>5.0924653537022797</c:v>
                </c:pt>
                <c:pt idx="7317">
                  <c:v>5.22846229488293</c:v>
                </c:pt>
                <c:pt idx="7318">
                  <c:v>5.52199568488785</c:v>
                </c:pt>
                <c:pt idx="7319">
                  <c:v>6.2409196484200997</c:v>
                </c:pt>
                <c:pt idx="7320">
                  <c:v>6.6175080256361403</c:v>
                </c:pt>
                <c:pt idx="7321">
                  <c:v>6.8259114862751797</c:v>
                </c:pt>
                <c:pt idx="7322">
                  <c:v>6.6263020633156398</c:v>
                </c:pt>
                <c:pt idx="7323">
                  <c:v>6.7012604061287204</c:v>
                </c:pt>
                <c:pt idx="7324">
                  <c:v>6.77681662731659</c:v>
                </c:pt>
                <c:pt idx="7325">
                  <c:v>6.3041759983555199</c:v>
                </c:pt>
                <c:pt idx="7326">
                  <c:v>6.1951552510140599</c:v>
                </c:pt>
                <c:pt idx="7327">
                  <c:v>5.9398916455851198</c:v>
                </c:pt>
                <c:pt idx="7328">
                  <c:v>5.4571862822327999</c:v>
                </c:pt>
                <c:pt idx="7329">
                  <c:v>5.4788240672706801</c:v>
                </c:pt>
                <c:pt idx="7330">
                  <c:v>5.49161985164183</c:v>
                </c:pt>
                <c:pt idx="7331">
                  <c:v>5.53600535828547</c:v>
                </c:pt>
                <c:pt idx="7332">
                  <c:v>5.81216934006377</c:v>
                </c:pt>
                <c:pt idx="7333">
                  <c:v>5.6542744243925203</c:v>
                </c:pt>
                <c:pt idx="7334">
                  <c:v>5.66034556480039</c:v>
                </c:pt>
                <c:pt idx="7335">
                  <c:v>6.0044256334247503</c:v>
                </c:pt>
                <c:pt idx="7336">
                  <c:v>6.8503811102823304</c:v>
                </c:pt>
                <c:pt idx="7337">
                  <c:v>6.9783387891966502</c:v>
                </c:pt>
                <c:pt idx="7338">
                  <c:v>6.8888004951012896</c:v>
                </c:pt>
                <c:pt idx="7339">
                  <c:v>7.0576147013395003</c:v>
                </c:pt>
                <c:pt idx="7340">
                  <c:v>7.22126754725765</c:v>
                </c:pt>
                <c:pt idx="7341">
                  <c:v>7.4266406336482698</c:v>
                </c:pt>
                <c:pt idx="7342">
                  <c:v>7.6920823003404903</c:v>
                </c:pt>
                <c:pt idx="7343">
                  <c:v>7.8137133636193603</c:v>
                </c:pt>
                <c:pt idx="7344">
                  <c:v>7.8538763246604599</c:v>
                </c:pt>
                <c:pt idx="7345">
                  <c:v>7.6638186980578098</c:v>
                </c:pt>
                <c:pt idx="7346">
                  <c:v>7.5599936056524903</c:v>
                </c:pt>
                <c:pt idx="7347">
                  <c:v>7.4831740165851599</c:v>
                </c:pt>
                <c:pt idx="7348">
                  <c:v>7.49067758245224</c:v>
                </c:pt>
                <c:pt idx="7349">
                  <c:v>7.5526600998818596</c:v>
                </c:pt>
                <c:pt idx="7350">
                  <c:v>7.6654770865080204</c:v>
                </c:pt>
                <c:pt idx="7351">
                  <c:v>7.9256174235436498</c:v>
                </c:pt>
                <c:pt idx="7352">
                  <c:v>8.1160645545863499</c:v>
                </c:pt>
                <c:pt idx="7353">
                  <c:v>8.1860036579357693</c:v>
                </c:pt>
                <c:pt idx="7354">
                  <c:v>8.0516512439242192</c:v>
                </c:pt>
                <c:pt idx="7355">
                  <c:v>8.04193032780117</c:v>
                </c:pt>
                <c:pt idx="7356">
                  <c:v>8.0057579491164308</c:v>
                </c:pt>
                <c:pt idx="7357">
                  <c:v>7.8611607818820604</c:v>
                </c:pt>
                <c:pt idx="7358">
                  <c:v>7.4267947557129101</c:v>
                </c:pt>
                <c:pt idx="7359">
                  <c:v>6.8763477377636901</c:v>
                </c:pt>
                <c:pt idx="7360">
                  <c:v>6.5012777497827798</c:v>
                </c:pt>
                <c:pt idx="7361">
                  <c:v>6.6742637759027303</c:v>
                </c:pt>
                <c:pt idx="7362">
                  <c:v>6.4241603552722104</c:v>
                </c:pt>
                <c:pt idx="7363">
                  <c:v>6.3968349560279103</c:v>
                </c:pt>
                <c:pt idx="7364">
                  <c:v>6.5907587402068399</c:v>
                </c:pt>
                <c:pt idx="7365">
                  <c:v>6.7643025144288504</c:v>
                </c:pt>
                <c:pt idx="7366">
                  <c:v>6.6413321037942499</c:v>
                </c:pt>
                <c:pt idx="7367">
                  <c:v>6.7087347488745603</c:v>
                </c:pt>
                <c:pt idx="7368">
                  <c:v>6.6441115434765399</c:v>
                </c:pt>
                <c:pt idx="7369">
                  <c:v>6.9812370648076501</c:v>
                </c:pt>
                <c:pt idx="7370">
                  <c:v>6.6596714567763797</c:v>
                </c:pt>
                <c:pt idx="7371">
                  <c:v>5.7215563508485197</c:v>
                </c:pt>
                <c:pt idx="7372">
                  <c:v>5.2824715538384099</c:v>
                </c:pt>
                <c:pt idx="7373">
                  <c:v>4.9012021005820401</c:v>
                </c:pt>
                <c:pt idx="7374">
                  <c:v>4.8618590377892899</c:v>
                </c:pt>
                <c:pt idx="7375">
                  <c:v>5.0568630478244696</c:v>
                </c:pt>
                <c:pt idx="7376">
                  <c:v>4.8101111878088698</c:v>
                </c:pt>
                <c:pt idx="7377">
                  <c:v>4.9002203831354798</c:v>
                </c:pt>
                <c:pt idx="7378">
                  <c:v>5.0065640255639403</c:v>
                </c:pt>
                <c:pt idx="7379">
                  <c:v>4.85833961817558</c:v>
                </c:pt>
                <c:pt idx="7380">
                  <c:v>4.42841553797264</c:v>
                </c:pt>
                <c:pt idx="7381">
                  <c:v>4.7075405869159903</c:v>
                </c:pt>
                <c:pt idx="7382">
                  <c:v>5.03712871477265</c:v>
                </c:pt>
                <c:pt idx="7383">
                  <c:v>5.2095228699884899</c:v>
                </c:pt>
                <c:pt idx="7384">
                  <c:v>5.2757050732966899</c:v>
                </c:pt>
                <c:pt idx="7385">
                  <c:v>5.2659335735686001</c:v>
                </c:pt>
                <c:pt idx="7386">
                  <c:v>4.5639965825456201</c:v>
                </c:pt>
                <c:pt idx="7387">
                  <c:v>4.4204617030608704</c:v>
                </c:pt>
                <c:pt idx="7388">
                  <c:v>4.8245258075574702</c:v>
                </c:pt>
                <c:pt idx="7389">
                  <c:v>5.27514438900345</c:v>
                </c:pt>
                <c:pt idx="7390">
                  <c:v>5.8542190446140996</c:v>
                </c:pt>
                <c:pt idx="7391">
                  <c:v>6.1995559873557404</c:v>
                </c:pt>
                <c:pt idx="7392">
                  <c:v>6.6295375565500398</c:v>
                </c:pt>
                <c:pt idx="7393">
                  <c:v>6.2177699143835596</c:v>
                </c:pt>
                <c:pt idx="7394">
                  <c:v>6.2813564721764799</c:v>
                </c:pt>
                <c:pt idx="7395">
                  <c:v>5.3324984616714497</c:v>
                </c:pt>
                <c:pt idx="7396">
                  <c:v>4.6919454387026498</c:v>
                </c:pt>
                <c:pt idx="7397">
                  <c:v>4.2252953907406701</c:v>
                </c:pt>
                <c:pt idx="7398">
                  <c:v>3.8636449869915399</c:v>
                </c:pt>
                <c:pt idx="7399">
                  <c:v>3.42602524329036</c:v>
                </c:pt>
                <c:pt idx="7400">
                  <c:v>3.0872387943273099</c:v>
                </c:pt>
                <c:pt idx="7401">
                  <c:v>2.81180907514503</c:v>
                </c:pt>
                <c:pt idx="7402">
                  <c:v>2.64589957940083</c:v>
                </c:pt>
                <c:pt idx="7403">
                  <c:v>2.4276658517597798</c:v>
                </c:pt>
                <c:pt idx="7404">
                  <c:v>2.35163528758414</c:v>
                </c:pt>
                <c:pt idx="7405">
                  <c:v>2.3489810730566698</c:v>
                </c:pt>
                <c:pt idx="7406">
                  <c:v>2.7261208962635499</c:v>
                </c:pt>
                <c:pt idx="7407">
                  <c:v>2.8273827491474002</c:v>
                </c:pt>
                <c:pt idx="7408">
                  <c:v>2.91386860441941</c:v>
                </c:pt>
                <c:pt idx="7409">
                  <c:v>3.1778548823742301</c:v>
                </c:pt>
                <c:pt idx="7410">
                  <c:v>3.45122611739014</c:v>
                </c:pt>
                <c:pt idx="7411">
                  <c:v>3.6036100912135698</c:v>
                </c:pt>
                <c:pt idx="7412">
                  <c:v>4.05883790237651</c:v>
                </c:pt>
                <c:pt idx="7413">
                  <c:v>4.4233827330618398</c:v>
                </c:pt>
                <c:pt idx="7414">
                  <c:v>4.6458720799940396</c:v>
                </c:pt>
                <c:pt idx="7415">
                  <c:v>4.5435891329308697</c:v>
                </c:pt>
                <c:pt idx="7416">
                  <c:v>4.3890555313720903</c:v>
                </c:pt>
                <c:pt idx="7417">
                  <c:v>4.2098554703562696</c:v>
                </c:pt>
                <c:pt idx="7418">
                  <c:v>3.9949717139086398</c:v>
                </c:pt>
                <c:pt idx="7419">
                  <c:v>3.5771297655221401</c:v>
                </c:pt>
                <c:pt idx="7420">
                  <c:v>3.6306771539596498</c:v>
                </c:pt>
                <c:pt idx="7421">
                  <c:v>3.6575865896474098</c:v>
                </c:pt>
                <c:pt idx="7422">
                  <c:v>3.48737339653584</c:v>
                </c:pt>
                <c:pt idx="7423">
                  <c:v>1.19965287873221</c:v>
                </c:pt>
                <c:pt idx="7424">
                  <c:v>0.86887672891612899</c:v>
                </c:pt>
                <c:pt idx="7425">
                  <c:v>1.0524394728864399</c:v>
                </c:pt>
                <c:pt idx="7426">
                  <c:v>0.68686352822747399</c:v>
                </c:pt>
                <c:pt idx="7427">
                  <c:v>0.31259088587425099</c:v>
                </c:pt>
                <c:pt idx="7428">
                  <c:v>0.40111832880346099</c:v>
                </c:pt>
                <c:pt idx="7429">
                  <c:v>0.25891737941981002</c:v>
                </c:pt>
                <c:pt idx="7430">
                  <c:v>0.35580477704177199</c:v>
                </c:pt>
                <c:pt idx="7431">
                  <c:v>0.403263461235638</c:v>
                </c:pt>
                <c:pt idx="7432">
                  <c:v>0.17498242580635201</c:v>
                </c:pt>
                <c:pt idx="7433">
                  <c:v>-9.8060136322994498E-2</c:v>
                </c:pt>
                <c:pt idx="7434">
                  <c:v>-0.19047168294549899</c:v>
                </c:pt>
                <c:pt idx="7435">
                  <c:v>0.424284342960697</c:v>
                </c:pt>
                <c:pt idx="7436">
                  <c:v>1.85633398025143</c:v>
                </c:pt>
                <c:pt idx="7437">
                  <c:v>2.65806589009929</c:v>
                </c:pt>
                <c:pt idx="7438">
                  <c:v>3.7013114633908901</c:v>
                </c:pt>
                <c:pt idx="7439">
                  <c:v>4.2270063497678096</c:v>
                </c:pt>
                <c:pt idx="7440">
                  <c:v>4.5267847405325101</c:v>
                </c:pt>
                <c:pt idx="7441">
                  <c:v>4.0604352281406797</c:v>
                </c:pt>
                <c:pt idx="7442">
                  <c:v>3.3133910809192102</c:v>
                </c:pt>
                <c:pt idx="7443">
                  <c:v>2.4244073108559299</c:v>
                </c:pt>
                <c:pt idx="7444">
                  <c:v>1.29985916815281</c:v>
                </c:pt>
                <c:pt idx="7445">
                  <c:v>0.73643229491663698</c:v>
                </c:pt>
                <c:pt idx="7446">
                  <c:v>0.62487581358039901</c:v>
                </c:pt>
                <c:pt idx="7447">
                  <c:v>0.85070147657023698</c:v>
                </c:pt>
                <c:pt idx="7448">
                  <c:v>0.98347235411551703</c:v>
                </c:pt>
                <c:pt idx="7449">
                  <c:v>1.23676512979058</c:v>
                </c:pt>
                <c:pt idx="7450">
                  <c:v>0.98310441675459603</c:v>
                </c:pt>
                <c:pt idx="7451">
                  <c:v>0.44941006164735497</c:v>
                </c:pt>
                <c:pt idx="7452">
                  <c:v>-0.226044315553106</c:v>
                </c:pt>
                <c:pt idx="7453">
                  <c:v>-0.11636724479190701</c:v>
                </c:pt>
                <c:pt idx="7454">
                  <c:v>-0.33487178622042302</c:v>
                </c:pt>
                <c:pt idx="7455">
                  <c:v>-0.40181164648159001</c:v>
                </c:pt>
                <c:pt idx="7456">
                  <c:v>-0.80422739685036404</c:v>
                </c:pt>
                <c:pt idx="7457">
                  <c:v>-1.4041255238708401</c:v>
                </c:pt>
                <c:pt idx="7458">
                  <c:v>-1.4463689163136999</c:v>
                </c:pt>
                <c:pt idx="7459">
                  <c:v>-1.02611451811695</c:v>
                </c:pt>
                <c:pt idx="7460">
                  <c:v>-0.24118963742369701</c:v>
                </c:pt>
                <c:pt idx="7461">
                  <c:v>-1.7011086478595502E-2</c:v>
                </c:pt>
                <c:pt idx="7462">
                  <c:v>-5.10450131239997E-2</c:v>
                </c:pt>
                <c:pt idx="7463">
                  <c:v>0.33382384771594498</c:v>
                </c:pt>
                <c:pt idx="7464">
                  <c:v>0.67874154841527201</c:v>
                </c:pt>
                <c:pt idx="7465">
                  <c:v>0.68330285747807396</c:v>
                </c:pt>
                <c:pt idx="7466">
                  <c:v>0.63871946594046403</c:v>
                </c:pt>
                <c:pt idx="7467">
                  <c:v>0.28043383223118101</c:v>
                </c:pt>
                <c:pt idx="7468">
                  <c:v>0.15803978681323599</c:v>
                </c:pt>
                <c:pt idx="7469">
                  <c:v>0.27357130331158303</c:v>
                </c:pt>
                <c:pt idx="7470">
                  <c:v>0.742620177402042</c:v>
                </c:pt>
                <c:pt idx="7471">
                  <c:v>1.0905398403444899</c:v>
                </c:pt>
                <c:pt idx="7472">
                  <c:v>1.0616678660685801</c:v>
                </c:pt>
                <c:pt idx="7473">
                  <c:v>0.64309219657708006</c:v>
                </c:pt>
                <c:pt idx="7474">
                  <c:v>0.31010291256839201</c:v>
                </c:pt>
                <c:pt idx="7475">
                  <c:v>0.35605480794331801</c:v>
                </c:pt>
                <c:pt idx="7476">
                  <c:v>0.409585491323469</c:v>
                </c:pt>
                <c:pt idx="7477">
                  <c:v>0.33528767010599098</c:v>
                </c:pt>
                <c:pt idx="7478">
                  <c:v>0.22486327426481401</c:v>
                </c:pt>
                <c:pt idx="7479">
                  <c:v>0.17796792053015401</c:v>
                </c:pt>
                <c:pt idx="7480">
                  <c:v>0.1712317483878</c:v>
                </c:pt>
                <c:pt idx="7481">
                  <c:v>0.23768929740824901</c:v>
                </c:pt>
                <c:pt idx="7482">
                  <c:v>0.34897349246294801</c:v>
                </c:pt>
                <c:pt idx="7483">
                  <c:v>0.500813221791928</c:v>
                </c:pt>
                <c:pt idx="7484">
                  <c:v>0.60305625739888502</c:v>
                </c:pt>
                <c:pt idx="7485">
                  <c:v>0.72986918431722303</c:v>
                </c:pt>
                <c:pt idx="7486">
                  <c:v>0.85098548787202</c:v>
                </c:pt>
                <c:pt idx="7487">
                  <c:v>0.98538227150679103</c:v>
                </c:pt>
                <c:pt idx="7488">
                  <c:v>1.0338456091731001</c:v>
                </c:pt>
                <c:pt idx="7489">
                  <c:v>1.0961452632430599</c:v>
                </c:pt>
                <c:pt idx="7490">
                  <c:v>1.15262406057529</c:v>
                </c:pt>
                <c:pt idx="7491">
                  <c:v>1.2433313211833099</c:v>
                </c:pt>
                <c:pt idx="7492">
                  <c:v>1.2622204203499201</c:v>
                </c:pt>
                <c:pt idx="7493">
                  <c:v>1.25252954158026</c:v>
                </c:pt>
                <c:pt idx="7494">
                  <c:v>1.47991491150232</c:v>
                </c:pt>
                <c:pt idx="7495">
                  <c:v>2.0000362533923002</c:v>
                </c:pt>
                <c:pt idx="7496">
                  <c:v>2.5943960195742002</c:v>
                </c:pt>
                <c:pt idx="7497">
                  <c:v>3.2072343025256198</c:v>
                </c:pt>
                <c:pt idx="7498">
                  <c:v>3.97612161224309</c:v>
                </c:pt>
                <c:pt idx="7499">
                  <c:v>4.8071380709875804</c:v>
                </c:pt>
                <c:pt idx="7500">
                  <c:v>5.7547337466297899</c:v>
                </c:pt>
                <c:pt idx="7501">
                  <c:v>5.5856078931550099</c:v>
                </c:pt>
                <c:pt idx="7502">
                  <c:v>5.8997508261025198</c:v>
                </c:pt>
                <c:pt idx="7503">
                  <c:v>6.0812864321092199</c:v>
                </c:pt>
                <c:pt idx="7504">
                  <c:v>6.12578926830213</c:v>
                </c:pt>
                <c:pt idx="7505">
                  <c:v>5.8207086666732399</c:v>
                </c:pt>
                <c:pt idx="7506">
                  <c:v>5.3420181057968001</c:v>
                </c:pt>
                <c:pt idx="7507">
                  <c:v>5.2273800453016097</c:v>
                </c:pt>
                <c:pt idx="7508">
                  <c:v>5.2449207427257898</c:v>
                </c:pt>
                <c:pt idx="7509">
                  <c:v>5.2276309750782897</c:v>
                </c:pt>
                <c:pt idx="7510">
                  <c:v>5.47808150605238</c:v>
                </c:pt>
                <c:pt idx="7511">
                  <c:v>5.4671218058345099</c:v>
                </c:pt>
                <c:pt idx="7512">
                  <c:v>5.1656715216363098</c:v>
                </c:pt>
                <c:pt idx="7513">
                  <c:v>5.3639797675757004</c:v>
                </c:pt>
                <c:pt idx="7514">
                  <c:v>5.3929465018050502</c:v>
                </c:pt>
                <c:pt idx="7515">
                  <c:v>5.2587204399930396</c:v>
                </c:pt>
                <c:pt idx="7516">
                  <c:v>4.7556990888004202</c:v>
                </c:pt>
                <c:pt idx="7517">
                  <c:v>4.5451928010594997</c:v>
                </c:pt>
                <c:pt idx="7518">
                  <c:v>4.5058164720909497</c:v>
                </c:pt>
                <c:pt idx="7519">
                  <c:v>4.3891258189316202</c:v>
                </c:pt>
                <c:pt idx="7520">
                  <c:v>4.4463236842282203</c:v>
                </c:pt>
                <c:pt idx="7521">
                  <c:v>4.5062593945157801</c:v>
                </c:pt>
                <c:pt idx="7522">
                  <c:v>4.3666100203861902</c:v>
                </c:pt>
                <c:pt idx="7523">
                  <c:v>4.0668550284027898</c:v>
                </c:pt>
                <c:pt idx="7524">
                  <c:v>3.4921158452593799</c:v>
                </c:pt>
                <c:pt idx="7525">
                  <c:v>3.2791952928413002</c:v>
                </c:pt>
                <c:pt idx="7526">
                  <c:v>3.3326693091543298</c:v>
                </c:pt>
                <c:pt idx="7527">
                  <c:v>3.5006530806102401</c:v>
                </c:pt>
                <c:pt idx="7528">
                  <c:v>3.7393179474729399</c:v>
                </c:pt>
                <c:pt idx="7529">
                  <c:v>3.9737914867564301</c:v>
                </c:pt>
                <c:pt idx="7530">
                  <c:v>4.2478888419957501</c:v>
                </c:pt>
                <c:pt idx="7531">
                  <c:v>4.5530243511706603</c:v>
                </c:pt>
                <c:pt idx="7532">
                  <c:v>4.8510697427475797</c:v>
                </c:pt>
                <c:pt idx="7533">
                  <c:v>5.3097751439497101</c:v>
                </c:pt>
                <c:pt idx="7534">
                  <c:v>5.5907746485982797</c:v>
                </c:pt>
                <c:pt idx="7535">
                  <c:v>5.9562346312453602</c:v>
                </c:pt>
                <c:pt idx="7536">
                  <c:v>5.8631859247463201</c:v>
                </c:pt>
                <c:pt idx="7537">
                  <c:v>5.6464391338376601</c:v>
                </c:pt>
                <c:pt idx="7538">
                  <c:v>5.6741543474393499</c:v>
                </c:pt>
                <c:pt idx="7539">
                  <c:v>5.7203398352961701</c:v>
                </c:pt>
                <c:pt idx="7540">
                  <c:v>5.9637066168310504</c:v>
                </c:pt>
                <c:pt idx="7541">
                  <c:v>6.1399227273344703</c:v>
                </c:pt>
                <c:pt idx="7542">
                  <c:v>6.2433002441004399</c:v>
                </c:pt>
                <c:pt idx="7543">
                  <c:v>5.0334717307030097</c:v>
                </c:pt>
                <c:pt idx="7544">
                  <c:v>4.2083370375094997</c:v>
                </c:pt>
                <c:pt idx="7545">
                  <c:v>3.3772276423522198</c:v>
                </c:pt>
                <c:pt idx="7546">
                  <c:v>3.2814015452221801</c:v>
                </c:pt>
                <c:pt idx="7547">
                  <c:v>3.2008893246080299</c:v>
                </c:pt>
                <c:pt idx="7548">
                  <c:v>2.9097897440998999</c:v>
                </c:pt>
                <c:pt idx="7549">
                  <c:v>2.8056835104403102</c:v>
                </c:pt>
                <c:pt idx="7550">
                  <c:v>2.2851377874340701</c:v>
                </c:pt>
                <c:pt idx="7551">
                  <c:v>1.63001807286363</c:v>
                </c:pt>
                <c:pt idx="7552">
                  <c:v>1.4396352615832</c:v>
                </c:pt>
                <c:pt idx="7553">
                  <c:v>1.06239453045437</c:v>
                </c:pt>
                <c:pt idx="7554">
                  <c:v>1.2062347685903601</c:v>
                </c:pt>
                <c:pt idx="7555">
                  <c:v>1.3382099469547</c:v>
                </c:pt>
                <c:pt idx="7556">
                  <c:v>1.8266578731419401</c:v>
                </c:pt>
                <c:pt idx="7557">
                  <c:v>2.2423145863313798</c:v>
                </c:pt>
                <c:pt idx="7558">
                  <c:v>2.86039654278505</c:v>
                </c:pt>
                <c:pt idx="7559">
                  <c:v>3.4992174218741101</c:v>
                </c:pt>
                <c:pt idx="7560">
                  <c:v>3.8463266621142398</c:v>
                </c:pt>
                <c:pt idx="7561">
                  <c:v>3.9823804125743898</c:v>
                </c:pt>
                <c:pt idx="7562">
                  <c:v>4.1477489509858501</c:v>
                </c:pt>
                <c:pt idx="7563">
                  <c:v>4.1300961834199796</c:v>
                </c:pt>
                <c:pt idx="7564">
                  <c:v>3.7281866597321001</c:v>
                </c:pt>
                <c:pt idx="7565">
                  <c:v>3.3440525838843902</c:v>
                </c:pt>
                <c:pt idx="7566">
                  <c:v>2.8855032339597901</c:v>
                </c:pt>
                <c:pt idx="7567">
                  <c:v>2.78802450383867</c:v>
                </c:pt>
                <c:pt idx="7568">
                  <c:v>3.0598311627735399</c:v>
                </c:pt>
                <c:pt idx="7569">
                  <c:v>3.5612057956037901</c:v>
                </c:pt>
                <c:pt idx="7570">
                  <c:v>4.0653980344179397</c:v>
                </c:pt>
                <c:pt idx="7571">
                  <c:v>4.6298146388300001</c:v>
                </c:pt>
                <c:pt idx="7572">
                  <c:v>5.04505138907742</c:v>
                </c:pt>
                <c:pt idx="7573">
                  <c:v>5.2923035774524099</c:v>
                </c:pt>
                <c:pt idx="7574">
                  <c:v>5.3374054211865598</c:v>
                </c:pt>
                <c:pt idx="7575">
                  <c:v>5.90596629687085</c:v>
                </c:pt>
                <c:pt idx="7576">
                  <c:v>5.5468585948922904</c:v>
                </c:pt>
                <c:pt idx="7577">
                  <c:v>5.5724067334515999</c:v>
                </c:pt>
                <c:pt idx="7578">
                  <c:v>5.5441072465644199</c:v>
                </c:pt>
                <c:pt idx="7579">
                  <c:v>5.5235450181504202</c:v>
                </c:pt>
                <c:pt idx="7580">
                  <c:v>6.0272047386850698</c:v>
                </c:pt>
                <c:pt idx="7581">
                  <c:v>6.5618843946813898</c:v>
                </c:pt>
                <c:pt idx="7582">
                  <c:v>6.8338971203892704</c:v>
                </c:pt>
                <c:pt idx="7583">
                  <c:v>6.8208637136206001</c:v>
                </c:pt>
                <c:pt idx="7584">
                  <c:v>6.7166128918948598</c:v>
                </c:pt>
                <c:pt idx="7585">
                  <c:v>6.5723791595382197</c:v>
                </c:pt>
                <c:pt idx="7586">
                  <c:v>6.2290879677241797</c:v>
                </c:pt>
                <c:pt idx="7587">
                  <c:v>5.9054111421870799</c:v>
                </c:pt>
                <c:pt idx="7588">
                  <c:v>5.6646057282235196</c:v>
                </c:pt>
                <c:pt idx="7589">
                  <c:v>5.9052910232915101</c:v>
                </c:pt>
                <c:pt idx="7590">
                  <c:v>5.8251443895386101</c:v>
                </c:pt>
                <c:pt idx="7591">
                  <c:v>5.72472343642099</c:v>
                </c:pt>
                <c:pt idx="7592">
                  <c:v>5.42519394462487</c:v>
                </c:pt>
                <c:pt idx="7593">
                  <c:v>5.39913361218475</c:v>
                </c:pt>
                <c:pt idx="7594">
                  <c:v>5.8896331571803202</c:v>
                </c:pt>
                <c:pt idx="7595">
                  <c:v>5.84105103815312</c:v>
                </c:pt>
                <c:pt idx="7596">
                  <c:v>5.7047484590814204</c:v>
                </c:pt>
                <c:pt idx="7597">
                  <c:v>5.9002513016640297</c:v>
                </c:pt>
                <c:pt idx="7598">
                  <c:v>5.70474472520264</c:v>
                </c:pt>
                <c:pt idx="7599">
                  <c:v>4.4055654844639403</c:v>
                </c:pt>
                <c:pt idx="7600">
                  <c:v>4.1841018540215797</c:v>
                </c:pt>
                <c:pt idx="7601">
                  <c:v>4.1524893255940496</c:v>
                </c:pt>
                <c:pt idx="7602">
                  <c:v>4.1272254430220299</c:v>
                </c:pt>
                <c:pt idx="7603">
                  <c:v>4.2160897524272496</c:v>
                </c:pt>
                <c:pt idx="7604">
                  <c:v>4.4291099428250202</c:v>
                </c:pt>
                <c:pt idx="7605">
                  <c:v>4.6481105867258599</c:v>
                </c:pt>
                <c:pt idx="7606">
                  <c:v>4.7709012535203197</c:v>
                </c:pt>
                <c:pt idx="7607">
                  <c:v>5.07047133791575</c:v>
                </c:pt>
                <c:pt idx="7608">
                  <c:v>5.8351357657773004</c:v>
                </c:pt>
                <c:pt idx="7609">
                  <c:v>6.3933936488532899</c:v>
                </c:pt>
                <c:pt idx="7610">
                  <c:v>6.55447740764125</c:v>
                </c:pt>
                <c:pt idx="7611">
                  <c:v>5.9267796040024399</c:v>
                </c:pt>
                <c:pt idx="7612">
                  <c:v>5.4349888431637199</c:v>
                </c:pt>
                <c:pt idx="7613">
                  <c:v>5.2275668167306</c:v>
                </c:pt>
                <c:pt idx="7614">
                  <c:v>5.2240872767635897</c:v>
                </c:pt>
                <c:pt idx="7615">
                  <c:v>5.3290515946970798</c:v>
                </c:pt>
                <c:pt idx="7616">
                  <c:v>5.1504426506040302</c:v>
                </c:pt>
                <c:pt idx="7617">
                  <c:v>4.7904719709609802</c:v>
                </c:pt>
                <c:pt idx="7618">
                  <c:v>4.8149114313405104</c:v>
                </c:pt>
                <c:pt idx="7619">
                  <c:v>4.9545994299513101</c:v>
                </c:pt>
                <c:pt idx="7620">
                  <c:v>4.8941387603340196</c:v>
                </c:pt>
                <c:pt idx="7621">
                  <c:v>4.9625171191388002</c:v>
                </c:pt>
                <c:pt idx="7622">
                  <c:v>5.3332318847494298</c:v>
                </c:pt>
                <c:pt idx="7623">
                  <c:v>5.7920432795024501</c:v>
                </c:pt>
                <c:pt idx="7624">
                  <c:v>6.6540184288127797</c:v>
                </c:pt>
                <c:pt idx="7625">
                  <c:v>9.3983723599049895</c:v>
                </c:pt>
                <c:pt idx="7626">
                  <c:v>10.085508990459701</c:v>
                </c:pt>
                <c:pt idx="7627">
                  <c:v>10.4371979925851</c:v>
                </c:pt>
                <c:pt idx="7628">
                  <c:v>10.6278768911447</c:v>
                </c:pt>
                <c:pt idx="7629">
                  <c:v>10.8021005126829</c:v>
                </c:pt>
                <c:pt idx="7630">
                  <c:v>10.945760082661501</c:v>
                </c:pt>
                <c:pt idx="7631">
                  <c:v>11.0909078894397</c:v>
                </c:pt>
                <c:pt idx="7632">
                  <c:v>11.331635831738099</c:v>
                </c:pt>
                <c:pt idx="7633">
                  <c:v>11.396581643729199</c:v>
                </c:pt>
                <c:pt idx="7634">
                  <c:v>11.223708390819301</c:v>
                </c:pt>
                <c:pt idx="7635">
                  <c:v>11.2186061927175</c:v>
                </c:pt>
                <c:pt idx="7636">
                  <c:v>10.932995592985799</c:v>
                </c:pt>
                <c:pt idx="7637">
                  <c:v>10.689841265616201</c:v>
                </c:pt>
                <c:pt idx="7638">
                  <c:v>10.257760480072699</c:v>
                </c:pt>
                <c:pt idx="7639">
                  <c:v>9.4869547866634196</c:v>
                </c:pt>
                <c:pt idx="7640">
                  <c:v>8.1986401016622192</c:v>
                </c:pt>
                <c:pt idx="7641">
                  <c:v>7.55369705920734</c:v>
                </c:pt>
                <c:pt idx="7642">
                  <c:v>6.7722140163802598</c:v>
                </c:pt>
                <c:pt idx="7643">
                  <c:v>5.8686579721920902</c:v>
                </c:pt>
                <c:pt idx="7644">
                  <c:v>5.7434592253020798</c:v>
                </c:pt>
                <c:pt idx="7645">
                  <c:v>5.6607286060530102</c:v>
                </c:pt>
                <c:pt idx="7646">
                  <c:v>5.5439318137719296</c:v>
                </c:pt>
                <c:pt idx="7647">
                  <c:v>5.3289936523917598</c:v>
                </c:pt>
                <c:pt idx="7648">
                  <c:v>5.1758451545715403</c:v>
                </c:pt>
                <c:pt idx="7649">
                  <c:v>5.2484507638408404</c:v>
                </c:pt>
                <c:pt idx="7650">
                  <c:v>5.2787366549010901</c:v>
                </c:pt>
                <c:pt idx="7651">
                  <c:v>5.3278643796122598</c:v>
                </c:pt>
                <c:pt idx="7652">
                  <c:v>5.30743307645748</c:v>
                </c:pt>
                <c:pt idx="7653">
                  <c:v>5.7165075078609604</c:v>
                </c:pt>
                <c:pt idx="7654">
                  <c:v>5.7631581494644699</c:v>
                </c:pt>
                <c:pt idx="7655">
                  <c:v>5.9254931660317496</c:v>
                </c:pt>
                <c:pt idx="7656">
                  <c:v>5.4236120776217698</c:v>
                </c:pt>
                <c:pt idx="7657">
                  <c:v>4.55093254332232</c:v>
                </c:pt>
                <c:pt idx="7658">
                  <c:v>3.94279818288393</c:v>
                </c:pt>
                <c:pt idx="7659">
                  <c:v>3.7099906811799999</c:v>
                </c:pt>
                <c:pt idx="7660">
                  <c:v>3.3580490477709701</c:v>
                </c:pt>
                <c:pt idx="7661">
                  <c:v>3.3286718035799199</c:v>
                </c:pt>
                <c:pt idx="7662">
                  <c:v>2.8736512570219701</c:v>
                </c:pt>
                <c:pt idx="7663">
                  <c:v>2.0634493277448702</c:v>
                </c:pt>
                <c:pt idx="7664">
                  <c:v>1.59696948737807</c:v>
                </c:pt>
                <c:pt idx="7665">
                  <c:v>1.5572713649216201</c:v>
                </c:pt>
                <c:pt idx="7666">
                  <c:v>1.4907114242800701</c:v>
                </c:pt>
                <c:pt idx="7667">
                  <c:v>1.3449417733321301</c:v>
                </c:pt>
                <c:pt idx="7668">
                  <c:v>1.10625567356253</c:v>
                </c:pt>
                <c:pt idx="7669">
                  <c:v>1.02426236895796</c:v>
                </c:pt>
                <c:pt idx="7670">
                  <c:v>0.47735864937976702</c:v>
                </c:pt>
                <c:pt idx="7671">
                  <c:v>0.48691114727542401</c:v>
                </c:pt>
                <c:pt idx="7672">
                  <c:v>0.51981927971395903</c:v>
                </c:pt>
                <c:pt idx="7673">
                  <c:v>0.30675209435140299</c:v>
                </c:pt>
                <c:pt idx="7674">
                  <c:v>0.12485164245840299</c:v>
                </c:pt>
                <c:pt idx="7675">
                  <c:v>5.42446142669568E-2</c:v>
                </c:pt>
                <c:pt idx="7676">
                  <c:v>0.35171951234590698</c:v>
                </c:pt>
                <c:pt idx="7677">
                  <c:v>0.62083398513565102</c:v>
                </c:pt>
                <c:pt idx="7678">
                  <c:v>0.38602693378612801</c:v>
                </c:pt>
                <c:pt idx="7679">
                  <c:v>0.24624927727757301</c:v>
                </c:pt>
                <c:pt idx="7680">
                  <c:v>0.53958971923292298</c:v>
                </c:pt>
                <c:pt idx="7681">
                  <c:v>0.81304702419832797</c:v>
                </c:pt>
                <c:pt idx="7682">
                  <c:v>0.94573729757008396</c:v>
                </c:pt>
                <c:pt idx="7683">
                  <c:v>1.19651764417061</c:v>
                </c:pt>
                <c:pt idx="7684">
                  <c:v>1.65677871035396</c:v>
                </c:pt>
                <c:pt idx="7685">
                  <c:v>1.60719098282388</c:v>
                </c:pt>
                <c:pt idx="7686">
                  <c:v>1.4934044313124</c:v>
                </c:pt>
                <c:pt idx="7687">
                  <c:v>1.34984308204169</c:v>
                </c:pt>
                <c:pt idx="7688">
                  <c:v>1.2157153324797301</c:v>
                </c:pt>
                <c:pt idx="7689">
                  <c:v>0.84485035476811199</c:v>
                </c:pt>
                <c:pt idx="7690">
                  <c:v>0.32046377858793801</c:v>
                </c:pt>
                <c:pt idx="7691">
                  <c:v>0.22908849609001</c:v>
                </c:pt>
                <c:pt idx="7692">
                  <c:v>0.13534082969903599</c:v>
                </c:pt>
                <c:pt idx="7693">
                  <c:v>7.7334401828845198E-2</c:v>
                </c:pt>
                <c:pt idx="7694">
                  <c:v>-3.9975084898265303E-2</c:v>
                </c:pt>
                <c:pt idx="7695">
                  <c:v>-0.11293835234459799</c:v>
                </c:pt>
                <c:pt idx="7696">
                  <c:v>-3.5088578950469199E-2</c:v>
                </c:pt>
                <c:pt idx="7697">
                  <c:v>0.17713331088380799</c:v>
                </c:pt>
                <c:pt idx="7698">
                  <c:v>0.32053645928658703</c:v>
                </c:pt>
                <c:pt idx="7699">
                  <c:v>0.47437397253868802</c:v>
                </c:pt>
                <c:pt idx="7700">
                  <c:v>0.75669308869840501</c:v>
                </c:pt>
                <c:pt idx="7701">
                  <c:v>1.1864350012617799</c:v>
                </c:pt>
                <c:pt idx="7702">
                  <c:v>1.60234722345562</c:v>
                </c:pt>
                <c:pt idx="7703">
                  <c:v>1.9966204157166401</c:v>
                </c:pt>
                <c:pt idx="7704">
                  <c:v>2.3074773095055199</c:v>
                </c:pt>
                <c:pt idx="7705">
                  <c:v>2.5440716940454</c:v>
                </c:pt>
                <c:pt idx="7706">
                  <c:v>2.8100549257505998</c:v>
                </c:pt>
                <c:pt idx="7707">
                  <c:v>3.0993229398559201</c:v>
                </c:pt>
                <c:pt idx="7708">
                  <c:v>3.3067010178794498</c:v>
                </c:pt>
                <c:pt idx="7709">
                  <c:v>3.5180116148610598</c:v>
                </c:pt>
                <c:pt idx="7710">
                  <c:v>3.69318287791357</c:v>
                </c:pt>
                <c:pt idx="7711">
                  <c:v>3.81064953278144</c:v>
                </c:pt>
                <c:pt idx="7712">
                  <c:v>4.0194399071038696</c:v>
                </c:pt>
                <c:pt idx="7713">
                  <c:v>4.2538256436403197</c:v>
                </c:pt>
                <c:pt idx="7714">
                  <c:v>4.3700066036037803</c:v>
                </c:pt>
                <c:pt idx="7715">
                  <c:v>4.4281805002599901</c:v>
                </c:pt>
                <c:pt idx="7716">
                  <c:v>4.5578883283020204</c:v>
                </c:pt>
                <c:pt idx="7717">
                  <c:v>4.5025878663051602</c:v>
                </c:pt>
                <c:pt idx="7718">
                  <c:v>4.1579820795260698</c:v>
                </c:pt>
                <c:pt idx="7719">
                  <c:v>4.0120791045387296</c:v>
                </c:pt>
                <c:pt idx="7720">
                  <c:v>3.92095522187708</c:v>
                </c:pt>
                <c:pt idx="7721">
                  <c:v>3.6492876435126198</c:v>
                </c:pt>
                <c:pt idx="7722">
                  <c:v>3.14468026207645</c:v>
                </c:pt>
                <c:pt idx="7723">
                  <c:v>2.8449642295288</c:v>
                </c:pt>
                <c:pt idx="7724">
                  <c:v>2.8977676516377802</c:v>
                </c:pt>
                <c:pt idx="7725">
                  <c:v>3.0575709530871502</c:v>
                </c:pt>
                <c:pt idx="7726">
                  <c:v>3.1058354782010098</c:v>
                </c:pt>
                <c:pt idx="7727">
                  <c:v>3.0948603584736398</c:v>
                </c:pt>
                <c:pt idx="7728">
                  <c:v>2.9397098378910398</c:v>
                </c:pt>
                <c:pt idx="7729">
                  <c:v>2.7798613879635501</c:v>
                </c:pt>
                <c:pt idx="7730">
                  <c:v>2.6121470547671799</c:v>
                </c:pt>
                <c:pt idx="7731">
                  <c:v>2.53081083195495</c:v>
                </c:pt>
                <c:pt idx="7732">
                  <c:v>2.5453733482969199</c:v>
                </c:pt>
                <c:pt idx="7733">
                  <c:v>2.6576137761537399</c:v>
                </c:pt>
                <c:pt idx="7734">
                  <c:v>2.7955715700801802</c:v>
                </c:pt>
                <c:pt idx="7735">
                  <c:v>2.9776192576484002</c:v>
                </c:pt>
                <c:pt idx="7736">
                  <c:v>3.2826303682378599</c:v>
                </c:pt>
                <c:pt idx="7737">
                  <c:v>3.4586074097899999</c:v>
                </c:pt>
                <c:pt idx="7738">
                  <c:v>3.3715561704083301</c:v>
                </c:pt>
                <c:pt idx="7739">
                  <c:v>3.1240012952340601</c:v>
                </c:pt>
                <c:pt idx="7740">
                  <c:v>2.9614354065016899</c:v>
                </c:pt>
                <c:pt idx="7741">
                  <c:v>2.9789196927053299</c:v>
                </c:pt>
                <c:pt idx="7742">
                  <c:v>3.0404280746696699</c:v>
                </c:pt>
                <c:pt idx="7743">
                  <c:v>3.1198869316136699</c:v>
                </c:pt>
                <c:pt idx="7744">
                  <c:v>3.2575039519839599</c:v>
                </c:pt>
                <c:pt idx="7745">
                  <c:v>3.26437925269162</c:v>
                </c:pt>
                <c:pt idx="7746">
                  <c:v>3.1774595810377702</c:v>
                </c:pt>
                <c:pt idx="7747">
                  <c:v>3.0003261540234401</c:v>
                </c:pt>
                <c:pt idx="7748">
                  <c:v>2.76764077578009</c:v>
                </c:pt>
                <c:pt idx="7749">
                  <c:v>2.5412778387043899</c:v>
                </c:pt>
                <c:pt idx="7750">
                  <c:v>2.46699913507228</c:v>
                </c:pt>
                <c:pt idx="7751">
                  <c:v>2.3411608130771402</c:v>
                </c:pt>
                <c:pt idx="7752">
                  <c:v>2.3064765094466502</c:v>
                </c:pt>
                <c:pt idx="7753">
                  <c:v>2.2563760030184898</c:v>
                </c:pt>
                <c:pt idx="7754">
                  <c:v>2.1232635083718199</c:v>
                </c:pt>
                <c:pt idx="7755">
                  <c:v>2.0678589946042498</c:v>
                </c:pt>
                <c:pt idx="7756">
                  <c:v>2.0310257636591502</c:v>
                </c:pt>
                <c:pt idx="7757">
                  <c:v>2.0046633950768502</c:v>
                </c:pt>
                <c:pt idx="7758">
                  <c:v>1.9991766074608199</c:v>
                </c:pt>
                <c:pt idx="7759">
                  <c:v>2.0420868962887</c:v>
                </c:pt>
                <c:pt idx="7760">
                  <c:v>1.9793470682855501</c:v>
                </c:pt>
                <c:pt idx="7761">
                  <c:v>1.8630636749457199</c:v>
                </c:pt>
                <c:pt idx="7762">
                  <c:v>1.77479102537352</c:v>
                </c:pt>
                <c:pt idx="7763">
                  <c:v>1.7629267743292001</c:v>
                </c:pt>
                <c:pt idx="7764">
                  <c:v>1.6561761322053099</c:v>
                </c:pt>
                <c:pt idx="7765">
                  <c:v>1.6285484749398</c:v>
                </c:pt>
                <c:pt idx="7766">
                  <c:v>1.6345503776077499</c:v>
                </c:pt>
                <c:pt idx="7767">
                  <c:v>1.66204467116044</c:v>
                </c:pt>
                <c:pt idx="7768">
                  <c:v>1.7318832558075401</c:v>
                </c:pt>
                <c:pt idx="7769">
                  <c:v>1.7989104219976899</c:v>
                </c:pt>
                <c:pt idx="7770">
                  <c:v>1.8347405442286699</c:v>
                </c:pt>
                <c:pt idx="7771">
                  <c:v>1.9549626883401401</c:v>
                </c:pt>
                <c:pt idx="7772">
                  <c:v>1.9951295097678201</c:v>
                </c:pt>
                <c:pt idx="7773">
                  <c:v>2.0529061770293602</c:v>
                </c:pt>
                <c:pt idx="7774">
                  <c:v>2.0814687246030301</c:v>
                </c:pt>
                <c:pt idx="7775">
                  <c:v>2.1085475610503202</c:v>
                </c:pt>
                <c:pt idx="7776">
                  <c:v>2.17476084862759</c:v>
                </c:pt>
                <c:pt idx="7777">
                  <c:v>2.1605117255132602</c:v>
                </c:pt>
                <c:pt idx="7778">
                  <c:v>2.0461227233308801</c:v>
                </c:pt>
                <c:pt idx="7779">
                  <c:v>1.86294587001927</c:v>
                </c:pt>
                <c:pt idx="7780">
                  <c:v>1.7654293032009201</c:v>
                </c:pt>
                <c:pt idx="7781">
                  <c:v>1.6260784416473499</c:v>
                </c:pt>
                <c:pt idx="7782">
                  <c:v>1.4472286328044499</c:v>
                </c:pt>
                <c:pt idx="7783">
                  <c:v>1.2548293591344</c:v>
                </c:pt>
                <c:pt idx="7784">
                  <c:v>1.0823911603235199</c:v>
                </c:pt>
                <c:pt idx="7785">
                  <c:v>0.99681482899979101</c:v>
                </c:pt>
                <c:pt idx="7786">
                  <c:v>0.89670337735354599</c:v>
                </c:pt>
                <c:pt idx="7787">
                  <c:v>0.88814171323154001</c:v>
                </c:pt>
                <c:pt idx="7788">
                  <c:v>0.88408332215652097</c:v>
                </c:pt>
                <c:pt idx="7789">
                  <c:v>0.60466329624195103</c:v>
                </c:pt>
                <c:pt idx="7790">
                  <c:v>0.418042016111071</c:v>
                </c:pt>
                <c:pt idx="7791">
                  <c:v>0.40790573916220801</c:v>
                </c:pt>
                <c:pt idx="7792">
                  <c:v>0.30322049048261501</c:v>
                </c:pt>
                <c:pt idx="7793">
                  <c:v>0.22901703969060899</c:v>
                </c:pt>
                <c:pt idx="7794">
                  <c:v>0.24566652113372001</c:v>
                </c:pt>
                <c:pt idx="7795">
                  <c:v>-1.0888485072845001E-2</c:v>
                </c:pt>
                <c:pt idx="7796">
                  <c:v>-2.8226509326953E-2</c:v>
                </c:pt>
                <c:pt idx="7797">
                  <c:v>-0.119773021370962</c:v>
                </c:pt>
                <c:pt idx="7798">
                  <c:v>-6.3440897094277707E-2</c:v>
                </c:pt>
                <c:pt idx="7799">
                  <c:v>-1.48720260307552E-2</c:v>
                </c:pt>
                <c:pt idx="7800">
                  <c:v>4.2939299088097502E-2</c:v>
                </c:pt>
                <c:pt idx="7801">
                  <c:v>8.3508507711019097E-3</c:v>
                </c:pt>
                <c:pt idx="7802">
                  <c:v>-7.4628443012256504E-2</c:v>
                </c:pt>
                <c:pt idx="7803">
                  <c:v>-7.6986467497313596E-2</c:v>
                </c:pt>
                <c:pt idx="7804">
                  <c:v>-4.01011732239707E-2</c:v>
                </c:pt>
                <c:pt idx="7805">
                  <c:v>-6.9539036787440098E-2</c:v>
                </c:pt>
                <c:pt idx="7806">
                  <c:v>-9.8334075154887596E-2</c:v>
                </c:pt>
                <c:pt idx="7807">
                  <c:v>-6.2385494208186398E-2</c:v>
                </c:pt>
                <c:pt idx="7808">
                  <c:v>6.0637345856692101E-2</c:v>
                </c:pt>
                <c:pt idx="7809">
                  <c:v>7.98836339403661E-2</c:v>
                </c:pt>
                <c:pt idx="7810">
                  <c:v>0.21206391657747301</c:v>
                </c:pt>
                <c:pt idx="7811">
                  <c:v>0.28255704134936599</c:v>
                </c:pt>
                <c:pt idx="7812">
                  <c:v>0.35972320409875103</c:v>
                </c:pt>
                <c:pt idx="7813">
                  <c:v>0.49312721087169897</c:v>
                </c:pt>
                <c:pt idx="7814">
                  <c:v>0.54985412809492795</c:v>
                </c:pt>
                <c:pt idx="7815">
                  <c:v>0.75329399819341303</c:v>
                </c:pt>
                <c:pt idx="7816">
                  <c:v>0.80724363764169405</c:v>
                </c:pt>
                <c:pt idx="7817">
                  <c:v>0.43079263694269598</c:v>
                </c:pt>
                <c:pt idx="7818">
                  <c:v>0.324636234759697</c:v>
                </c:pt>
                <c:pt idx="7819">
                  <c:v>0.38572722598637399</c:v>
                </c:pt>
                <c:pt idx="7820">
                  <c:v>0.40880918440868202</c:v>
                </c:pt>
                <c:pt idx="7821">
                  <c:v>0.50204103321867</c:v>
                </c:pt>
                <c:pt idx="7822">
                  <c:v>0.52558284976566805</c:v>
                </c:pt>
                <c:pt idx="7823">
                  <c:v>0.36985903815141902</c:v>
                </c:pt>
                <c:pt idx="7824">
                  <c:v>0.31241481534403398</c:v>
                </c:pt>
                <c:pt idx="7825">
                  <c:v>0.359833484231737</c:v>
                </c:pt>
                <c:pt idx="7826">
                  <c:v>0.246134774397959</c:v>
                </c:pt>
                <c:pt idx="7827">
                  <c:v>0.10445396623702299</c:v>
                </c:pt>
                <c:pt idx="7828">
                  <c:v>4.9968935486478301E-2</c:v>
                </c:pt>
                <c:pt idx="7829">
                  <c:v>-0.14045810554887</c:v>
                </c:pt>
                <c:pt idx="7830">
                  <c:v>-0.48962376971748001</c:v>
                </c:pt>
                <c:pt idx="7831">
                  <c:v>-0.45412652460774799</c:v>
                </c:pt>
                <c:pt idx="7832">
                  <c:v>-0.35783115200585702</c:v>
                </c:pt>
                <c:pt idx="7833">
                  <c:v>-0.35956286277166899</c:v>
                </c:pt>
                <c:pt idx="7834">
                  <c:v>-0.53946861320862705</c:v>
                </c:pt>
                <c:pt idx="7835">
                  <c:v>-0.63349439501662197</c:v>
                </c:pt>
                <c:pt idx="7836">
                  <c:v>-0.523179564942439</c:v>
                </c:pt>
                <c:pt idx="7837">
                  <c:v>-0.452138157100057</c:v>
                </c:pt>
                <c:pt idx="7838">
                  <c:v>-0.378290660741955</c:v>
                </c:pt>
                <c:pt idx="7839">
                  <c:v>-0.31222886780591602</c:v>
                </c:pt>
                <c:pt idx="7840">
                  <c:v>-0.28544597047757497</c:v>
                </c:pt>
                <c:pt idx="7841">
                  <c:v>-0.33603044374860802</c:v>
                </c:pt>
                <c:pt idx="7842">
                  <c:v>-0.50462394198458604</c:v>
                </c:pt>
                <c:pt idx="7843">
                  <c:v>-0.58580600970057095</c:v>
                </c:pt>
                <c:pt idx="7844">
                  <c:v>-0.71090230421735001</c:v>
                </c:pt>
                <c:pt idx="7845">
                  <c:v>-0.95180763110067501</c:v>
                </c:pt>
                <c:pt idx="7846">
                  <c:v>-1.1286250051412701</c:v>
                </c:pt>
                <c:pt idx="7847">
                  <c:v>-1.1962774243916501</c:v>
                </c:pt>
                <c:pt idx="7848">
                  <c:v>-1.48198679645193</c:v>
                </c:pt>
                <c:pt idx="7849">
                  <c:v>-1.86643912304851</c:v>
                </c:pt>
                <c:pt idx="7850">
                  <c:v>-2.03607984840697</c:v>
                </c:pt>
                <c:pt idx="7851">
                  <c:v>-2.2322720222062098</c:v>
                </c:pt>
                <c:pt idx="7852">
                  <c:v>-2.3977372084244002</c:v>
                </c:pt>
                <c:pt idx="7853">
                  <c:v>-2.6495147655327398</c:v>
                </c:pt>
                <c:pt idx="7854">
                  <c:v>-3.1020700800740699</c:v>
                </c:pt>
                <c:pt idx="7855">
                  <c:v>-3.4485639033443101</c:v>
                </c:pt>
                <c:pt idx="7856">
                  <c:v>-3.64057877060822</c:v>
                </c:pt>
                <c:pt idx="7857">
                  <c:v>-3.9791830010988001</c:v>
                </c:pt>
                <c:pt idx="7858">
                  <c:v>-4.1973332498487697</c:v>
                </c:pt>
                <c:pt idx="7859">
                  <c:v>-4.4502795010469196</c:v>
                </c:pt>
                <c:pt idx="7860">
                  <c:v>-4.7033325073823198</c:v>
                </c:pt>
                <c:pt idx="7861">
                  <c:v>-4.8453760097639202</c:v>
                </c:pt>
                <c:pt idx="7862">
                  <c:v>-5.09960744624754</c:v>
                </c:pt>
                <c:pt idx="7863">
                  <c:v>-5.2947368093982297</c:v>
                </c:pt>
                <c:pt idx="7864">
                  <c:v>-5.4372222843121696</c:v>
                </c:pt>
                <c:pt idx="7865">
                  <c:v>-5.5509006128373697</c:v>
                </c:pt>
                <c:pt idx="7866">
                  <c:v>-5.6361330000612702</c:v>
                </c:pt>
                <c:pt idx="7867">
                  <c:v>-5.6847776668779604</c:v>
                </c:pt>
                <c:pt idx="7868">
                  <c:v>-5.6396028972903096</c:v>
                </c:pt>
                <c:pt idx="7869">
                  <c:v>-5.6949923682217696</c:v>
                </c:pt>
                <c:pt idx="7870">
                  <c:v>-5.61793194947355</c:v>
                </c:pt>
                <c:pt idx="7871">
                  <c:v>-5.6699915030695998</c:v>
                </c:pt>
                <c:pt idx="7872">
                  <c:v>-5.7564930642247596</c:v>
                </c:pt>
                <c:pt idx="7873">
                  <c:v>-5.9713894610842697</c:v>
                </c:pt>
                <c:pt idx="7874">
                  <c:v>-6.0747563606338302</c:v>
                </c:pt>
                <c:pt idx="7875">
                  <c:v>-6.2500098445338104</c:v>
                </c:pt>
                <c:pt idx="7876">
                  <c:v>-6.4273753457710496</c:v>
                </c:pt>
                <c:pt idx="7877">
                  <c:v>-6.6791717912695896</c:v>
                </c:pt>
                <c:pt idx="7878">
                  <c:v>-6.8500785763972596</c:v>
                </c:pt>
                <c:pt idx="7879">
                  <c:v>-6.8963391478510099</c:v>
                </c:pt>
                <c:pt idx="7880">
                  <c:v>-7.2130909313725597</c:v>
                </c:pt>
                <c:pt idx="7881">
                  <c:v>-7.5411827824592201</c:v>
                </c:pt>
                <c:pt idx="7882">
                  <c:v>-8.0913796839367809</c:v>
                </c:pt>
                <c:pt idx="7883">
                  <c:v>-8.78417435229413</c:v>
                </c:pt>
                <c:pt idx="7884">
                  <c:v>-9.6073432252727908</c:v>
                </c:pt>
                <c:pt idx="7885">
                  <c:v>-10.0836012808562</c:v>
                </c:pt>
                <c:pt idx="7886">
                  <c:v>-10.1122270358106</c:v>
                </c:pt>
                <c:pt idx="7887">
                  <c:v>-9.5217752452030702</c:v>
                </c:pt>
                <c:pt idx="7888">
                  <c:v>-9.0608525715658903</c:v>
                </c:pt>
                <c:pt idx="7889">
                  <c:v>-8.8869733244314801</c:v>
                </c:pt>
                <c:pt idx="7890">
                  <c:v>-8.7501998785628494</c:v>
                </c:pt>
                <c:pt idx="7891">
                  <c:v>-8.6502693549422798</c:v>
                </c:pt>
                <c:pt idx="7892">
                  <c:v>-8.5263783166330498</c:v>
                </c:pt>
                <c:pt idx="7893">
                  <c:v>-8.5160028807282693</c:v>
                </c:pt>
                <c:pt idx="7894">
                  <c:v>-8.2711954076989205</c:v>
                </c:pt>
                <c:pt idx="7895">
                  <c:v>-7.7517140659779296</c:v>
                </c:pt>
                <c:pt idx="7896">
                  <c:v>-7.4550415367914598</c:v>
                </c:pt>
                <c:pt idx="7897">
                  <c:v>-7.5679537594520401</c:v>
                </c:pt>
                <c:pt idx="7898">
                  <c:v>-7.8412549647856196</c:v>
                </c:pt>
                <c:pt idx="7899">
                  <c:v>-8.1583944506586104</c:v>
                </c:pt>
                <c:pt idx="7900">
                  <c:v>-8.0092939128073795</c:v>
                </c:pt>
                <c:pt idx="7901">
                  <c:v>-7.99343897849025</c:v>
                </c:pt>
                <c:pt idx="7902">
                  <c:v>-7.7550258837013804</c:v>
                </c:pt>
                <c:pt idx="7903">
                  <c:v>-7.6927242940789498</c:v>
                </c:pt>
                <c:pt idx="7904">
                  <c:v>-7.9359490049051402</c:v>
                </c:pt>
                <c:pt idx="7905">
                  <c:v>-8.6006165970969093</c:v>
                </c:pt>
                <c:pt idx="7906">
                  <c:v>-9.0569919087576807</c:v>
                </c:pt>
                <c:pt idx="7907">
                  <c:v>-9.4481218569416807</c:v>
                </c:pt>
                <c:pt idx="7908">
                  <c:v>-9.3547074430795103</c:v>
                </c:pt>
                <c:pt idx="7909">
                  <c:v>-9.4028190584243898</c:v>
                </c:pt>
                <c:pt idx="7910">
                  <c:v>-9.4115460868183192</c:v>
                </c:pt>
                <c:pt idx="7911">
                  <c:v>-9.1698422332602405</c:v>
                </c:pt>
                <c:pt idx="7912">
                  <c:v>-8.6523922970734901</c:v>
                </c:pt>
                <c:pt idx="7913">
                  <c:v>-8.5364596152026593</c:v>
                </c:pt>
                <c:pt idx="7914">
                  <c:v>-8.5726292328471398</c:v>
                </c:pt>
                <c:pt idx="7915">
                  <c:v>-8.4852243361684696</c:v>
                </c:pt>
                <c:pt idx="7916">
                  <c:v>-8.5074291147462695</c:v>
                </c:pt>
                <c:pt idx="7917">
                  <c:v>-8.3792603675234503</c:v>
                </c:pt>
                <c:pt idx="7918">
                  <c:v>-8.1585088807778998</c:v>
                </c:pt>
                <c:pt idx="7919">
                  <c:v>-7.5002514634424999</c:v>
                </c:pt>
                <c:pt idx="7920">
                  <c:v>-7.07337229212167</c:v>
                </c:pt>
                <c:pt idx="7921">
                  <c:v>-7.0201184775548997</c:v>
                </c:pt>
                <c:pt idx="7922">
                  <c:v>-7.3946380396180196</c:v>
                </c:pt>
                <c:pt idx="7923">
                  <c:v>-7.5656466694556199</c:v>
                </c:pt>
                <c:pt idx="7924">
                  <c:v>-7.7018460762838599</c:v>
                </c:pt>
                <c:pt idx="7925">
                  <c:v>-7.6390483170147796</c:v>
                </c:pt>
                <c:pt idx="7926">
                  <c:v>-7.7882382624096103</c:v>
                </c:pt>
                <c:pt idx="7927">
                  <c:v>-7.9071517560152804</c:v>
                </c:pt>
                <c:pt idx="7928">
                  <c:v>-7.8697835620644598</c:v>
                </c:pt>
                <c:pt idx="7929">
                  <c:v>-7.8705152090480102</c:v>
                </c:pt>
                <c:pt idx="7930">
                  <c:v>-8.0152953134540308</c:v>
                </c:pt>
                <c:pt idx="7931">
                  <c:v>-8.1826927576027302</c:v>
                </c:pt>
                <c:pt idx="7932">
                  <c:v>-8.2939728556143102</c:v>
                </c:pt>
                <c:pt idx="7933">
                  <c:v>-8.3841754734262697</c:v>
                </c:pt>
                <c:pt idx="7934">
                  <c:v>-8.4539720562767098</c:v>
                </c:pt>
                <c:pt idx="7935">
                  <c:v>-8.4977632931571208</c:v>
                </c:pt>
                <c:pt idx="7936">
                  <c:v>-8.6966426714855007</c:v>
                </c:pt>
                <c:pt idx="7937">
                  <c:v>-8.9616058832072092</c:v>
                </c:pt>
                <c:pt idx="7938">
                  <c:v>-9.1751707514137895</c:v>
                </c:pt>
                <c:pt idx="7939">
                  <c:v>-9.4687033098028905</c:v>
                </c:pt>
                <c:pt idx="7940">
                  <c:v>-9.94638699448425</c:v>
                </c:pt>
                <c:pt idx="7941">
                  <c:v>-9.7719101860784896</c:v>
                </c:pt>
                <c:pt idx="7942">
                  <c:v>-9.7822936561573393</c:v>
                </c:pt>
                <c:pt idx="7943">
                  <c:v>-9.6817046937536801</c:v>
                </c:pt>
                <c:pt idx="7944">
                  <c:v>-9.4694806899497195</c:v>
                </c:pt>
                <c:pt idx="7945">
                  <c:v>-9.3311364701998691</c:v>
                </c:pt>
                <c:pt idx="7946">
                  <c:v>-9.2734870199331692</c:v>
                </c:pt>
                <c:pt idx="7947">
                  <c:v>-9.2720430197312709</c:v>
                </c:pt>
                <c:pt idx="7948">
                  <c:v>-9.4533058938934502</c:v>
                </c:pt>
                <c:pt idx="7949">
                  <c:v>-9.8825597440967297</c:v>
                </c:pt>
                <c:pt idx="7950">
                  <c:v>-10.175081063740899</c:v>
                </c:pt>
                <c:pt idx="7951">
                  <c:v>-10.113470658536301</c:v>
                </c:pt>
                <c:pt idx="7952">
                  <c:v>-10.6754315914324</c:v>
                </c:pt>
                <c:pt idx="7953">
                  <c:v>-10.5201360268291</c:v>
                </c:pt>
                <c:pt idx="7954">
                  <c:v>-11.0464506890411</c:v>
                </c:pt>
                <c:pt idx="7955">
                  <c:v>-11.7270145944091</c:v>
                </c:pt>
                <c:pt idx="7956">
                  <c:v>-13.1860737026101</c:v>
                </c:pt>
                <c:pt idx="7957">
                  <c:v>-13.8585328954346</c:v>
                </c:pt>
                <c:pt idx="7958">
                  <c:v>-13.625303890964499</c:v>
                </c:pt>
                <c:pt idx="7959">
                  <c:v>-13.8842039256342</c:v>
                </c:pt>
                <c:pt idx="7960">
                  <c:v>-14.1633346206005</c:v>
                </c:pt>
                <c:pt idx="7961">
                  <c:v>-16.592787994888901</c:v>
                </c:pt>
                <c:pt idx="7962">
                  <c:v>-15.979688541841901</c:v>
                </c:pt>
                <c:pt idx="7963">
                  <c:v>-15.680039693171899</c:v>
                </c:pt>
                <c:pt idx="7964">
                  <c:v>-15.2390768065338</c:v>
                </c:pt>
                <c:pt idx="7965">
                  <c:v>-13.9039195670107</c:v>
                </c:pt>
                <c:pt idx="7966">
                  <c:v>-13.770264263919399</c:v>
                </c:pt>
                <c:pt idx="7967">
                  <c:v>-13.5499624738565</c:v>
                </c:pt>
                <c:pt idx="7968">
                  <c:v>-12.601609726030199</c:v>
                </c:pt>
                <c:pt idx="7969">
                  <c:v>-12.021018425447499</c:v>
                </c:pt>
                <c:pt idx="7970">
                  <c:v>-12.214408086438301</c:v>
                </c:pt>
                <c:pt idx="7971">
                  <c:v>-12.335784087813501</c:v>
                </c:pt>
                <c:pt idx="7972">
                  <c:v>-12.1751344370662</c:v>
                </c:pt>
                <c:pt idx="7973">
                  <c:v>-11.573907301192801</c:v>
                </c:pt>
                <c:pt idx="7974">
                  <c:v>-12.1810509487396</c:v>
                </c:pt>
                <c:pt idx="7975">
                  <c:v>-12.4300683020563</c:v>
                </c:pt>
                <c:pt idx="7976">
                  <c:v>-13.122327059359201</c:v>
                </c:pt>
                <c:pt idx="7977">
                  <c:v>-13.2755150821804</c:v>
                </c:pt>
                <c:pt idx="7978">
                  <c:v>-12.5905364194605</c:v>
                </c:pt>
                <c:pt idx="7979">
                  <c:v>-12.5576210145797</c:v>
                </c:pt>
                <c:pt idx="7980">
                  <c:v>-11.972219110410199</c:v>
                </c:pt>
                <c:pt idx="7981">
                  <c:v>-12.163808052251801</c:v>
                </c:pt>
                <c:pt idx="7982">
                  <c:v>-12.5047948741173</c:v>
                </c:pt>
                <c:pt idx="7983">
                  <c:v>-12.2829239230028</c:v>
                </c:pt>
                <c:pt idx="7984">
                  <c:v>-12.5183790845588</c:v>
                </c:pt>
                <c:pt idx="7985">
                  <c:v>-12.730081764675599</c:v>
                </c:pt>
                <c:pt idx="7986">
                  <c:v>-14.035835925319301</c:v>
                </c:pt>
                <c:pt idx="7987">
                  <c:v>-14.778449958945201</c:v>
                </c:pt>
                <c:pt idx="7988">
                  <c:v>-14.7478739995588</c:v>
                </c:pt>
                <c:pt idx="7989">
                  <c:v>-14.4595976667303</c:v>
                </c:pt>
                <c:pt idx="7990">
                  <c:v>-12.996833997973001</c:v>
                </c:pt>
                <c:pt idx="7991">
                  <c:v>-11.0499677491905</c:v>
                </c:pt>
                <c:pt idx="7992">
                  <c:v>-10.1318058908792</c:v>
                </c:pt>
                <c:pt idx="7993">
                  <c:v>-9.7879243712960804</c:v>
                </c:pt>
                <c:pt idx="7994">
                  <c:v>-10.1047930972689</c:v>
                </c:pt>
                <c:pt idx="7995">
                  <c:v>-10.552126520308899</c:v>
                </c:pt>
                <c:pt idx="7996">
                  <c:v>-10.9185667824825</c:v>
                </c:pt>
                <c:pt idx="7997">
                  <c:v>-11.412757121258601</c:v>
                </c:pt>
                <c:pt idx="7998">
                  <c:v>-11.1674124429183</c:v>
                </c:pt>
                <c:pt idx="7999">
                  <c:v>-11.1705792329447</c:v>
                </c:pt>
                <c:pt idx="8000">
                  <c:v>-10.895303791469001</c:v>
                </c:pt>
                <c:pt idx="8001">
                  <c:v>-10.5241413770585</c:v>
                </c:pt>
                <c:pt idx="8002">
                  <c:v>-10.560039552930601</c:v>
                </c:pt>
                <c:pt idx="8003">
                  <c:v>-10.2750962295331</c:v>
                </c:pt>
                <c:pt idx="8004">
                  <c:v>-10.2503477745589</c:v>
                </c:pt>
                <c:pt idx="8005">
                  <c:v>-9.9144321278509793</c:v>
                </c:pt>
                <c:pt idx="8006">
                  <c:v>-10.1929235232686</c:v>
                </c:pt>
                <c:pt idx="8007">
                  <c:v>-10.5705777887202</c:v>
                </c:pt>
                <c:pt idx="8008">
                  <c:v>-11.0246616469207</c:v>
                </c:pt>
                <c:pt idx="8009">
                  <c:v>-10.7345329185999</c:v>
                </c:pt>
                <c:pt idx="8010">
                  <c:v>-10.639283450152799</c:v>
                </c:pt>
                <c:pt idx="8011">
                  <c:v>-10.8528086599425</c:v>
                </c:pt>
                <c:pt idx="8012">
                  <c:v>-10.675695366323099</c:v>
                </c:pt>
                <c:pt idx="8013">
                  <c:v>-9.8032586118686904</c:v>
                </c:pt>
                <c:pt idx="8014">
                  <c:v>-8.8994565051753298</c:v>
                </c:pt>
                <c:pt idx="8015">
                  <c:v>-8.1871300994486393</c:v>
                </c:pt>
                <c:pt idx="8016">
                  <c:v>-7.4137031468416303</c:v>
                </c:pt>
                <c:pt idx="8017">
                  <c:v>-7.2117449619156799</c:v>
                </c:pt>
                <c:pt idx="8018">
                  <c:v>-7.1634008128601296</c:v>
                </c:pt>
                <c:pt idx="8019">
                  <c:v>-6.9183691959172897</c:v>
                </c:pt>
                <c:pt idx="8020">
                  <c:v>-6.5744188211635297</c:v>
                </c:pt>
                <c:pt idx="8021">
                  <c:v>-6.38280685206235</c:v>
                </c:pt>
                <c:pt idx="8022">
                  <c:v>-6.8287128514916304</c:v>
                </c:pt>
                <c:pt idx="8023">
                  <c:v>-7.1713126547965098</c:v>
                </c:pt>
                <c:pt idx="8024">
                  <c:v>-7.2370868154982002</c:v>
                </c:pt>
                <c:pt idx="8025">
                  <c:v>-7.4072671544438604</c:v>
                </c:pt>
                <c:pt idx="8026">
                  <c:v>-7.9107588171948597</c:v>
                </c:pt>
                <c:pt idx="8027">
                  <c:v>-7.94198899608564</c:v>
                </c:pt>
                <c:pt idx="8028">
                  <c:v>-7.9248817627660904</c:v>
                </c:pt>
                <c:pt idx="8029">
                  <c:v>-8.2464189827125995</c:v>
                </c:pt>
                <c:pt idx="8030">
                  <c:v>-8.4528655493101095</c:v>
                </c:pt>
                <c:pt idx="8031">
                  <c:v>-8.6616788274420102</c:v>
                </c:pt>
                <c:pt idx="8032">
                  <c:v>-8.7738580044004593</c:v>
                </c:pt>
                <c:pt idx="8033">
                  <c:v>-9.4147978985005008</c:v>
                </c:pt>
                <c:pt idx="8034">
                  <c:v>-10.318546124117599</c:v>
                </c:pt>
                <c:pt idx="8035">
                  <c:v>-10.9384785448119</c:v>
                </c:pt>
                <c:pt idx="8036">
                  <c:v>-10.994410640511999</c:v>
                </c:pt>
                <c:pt idx="8037">
                  <c:v>-10.275456697610601</c:v>
                </c:pt>
                <c:pt idx="8038">
                  <c:v>-11.5671174111037</c:v>
                </c:pt>
                <c:pt idx="8039">
                  <c:v>-13.215180679660101</c:v>
                </c:pt>
                <c:pt idx="8040">
                  <c:v>-13.7545881266614</c:v>
                </c:pt>
                <c:pt idx="8041">
                  <c:v>-13.987817230665099</c:v>
                </c:pt>
                <c:pt idx="8042">
                  <c:v>-14.2314227027556</c:v>
                </c:pt>
                <c:pt idx="8043">
                  <c:v>-14.472756317894699</c:v>
                </c:pt>
                <c:pt idx="8044">
                  <c:v>-14.996312896784801</c:v>
                </c:pt>
                <c:pt idx="8045">
                  <c:v>-15.3895758132092</c:v>
                </c:pt>
                <c:pt idx="8046">
                  <c:v>-15.776128433500901</c:v>
                </c:pt>
                <c:pt idx="8047">
                  <c:v>-15.660317459295699</c:v>
                </c:pt>
                <c:pt idx="8048">
                  <c:v>-15.112159036510899</c:v>
                </c:pt>
                <c:pt idx="8049">
                  <c:v>-14.484315091302999</c:v>
                </c:pt>
                <c:pt idx="8050">
                  <c:v>-13.8787959492585</c:v>
                </c:pt>
                <c:pt idx="8051">
                  <c:v>-13.545844791402301</c:v>
                </c:pt>
                <c:pt idx="8052">
                  <c:v>-13.1942889122286</c:v>
                </c:pt>
                <c:pt idx="8053">
                  <c:v>-12.5746295160265</c:v>
                </c:pt>
                <c:pt idx="8054">
                  <c:v>-11.863336573781099</c:v>
                </c:pt>
                <c:pt idx="8055">
                  <c:v>-11.460823268008999</c:v>
                </c:pt>
                <c:pt idx="8056">
                  <c:v>-11.217737720609099</c:v>
                </c:pt>
                <c:pt idx="8057">
                  <c:v>-11.1695264433605</c:v>
                </c:pt>
                <c:pt idx="8058">
                  <c:v>-10.9544418064147</c:v>
                </c:pt>
                <c:pt idx="8059">
                  <c:v>-10.7252188256995</c:v>
                </c:pt>
                <c:pt idx="8060">
                  <c:v>-10.437380268538</c:v>
                </c:pt>
                <c:pt idx="8061">
                  <c:v>-10.1493290399504</c:v>
                </c:pt>
                <c:pt idx="8062">
                  <c:v>-9.9739479644483193</c:v>
                </c:pt>
                <c:pt idx="8063">
                  <c:v>-9.7379069016250401</c:v>
                </c:pt>
                <c:pt idx="8064">
                  <c:v>-9.7873388756047</c:v>
                </c:pt>
                <c:pt idx="8065">
                  <c:v>-9.7287628412461196</c:v>
                </c:pt>
                <c:pt idx="8066">
                  <c:v>-9.9466831992577607</c:v>
                </c:pt>
                <c:pt idx="8067">
                  <c:v>-9.4648123843402807</c:v>
                </c:pt>
                <c:pt idx="8068">
                  <c:v>-9.3889396390783606</c:v>
                </c:pt>
                <c:pt idx="8069">
                  <c:v>-9.3639415763846703</c:v>
                </c:pt>
                <c:pt idx="8070">
                  <c:v>-9.20581621467689</c:v>
                </c:pt>
                <c:pt idx="8071">
                  <c:v>-8.9271632132712107</c:v>
                </c:pt>
                <c:pt idx="8072">
                  <c:v>-8.6741988251156403</c:v>
                </c:pt>
                <c:pt idx="8073">
                  <c:v>-8.5041219223942495</c:v>
                </c:pt>
                <c:pt idx="8074">
                  <c:v>-9.0646783731520895</c:v>
                </c:pt>
                <c:pt idx="8075">
                  <c:v>-9.4581366144410595</c:v>
                </c:pt>
                <c:pt idx="8076">
                  <c:v>-9.4992968890651408</c:v>
                </c:pt>
                <c:pt idx="8077">
                  <c:v>-9.4335659357649604</c:v>
                </c:pt>
                <c:pt idx="8078">
                  <c:v>-9.2437334084935703</c:v>
                </c:pt>
                <c:pt idx="8079">
                  <c:v>-9.2734951857665902</c:v>
                </c:pt>
                <c:pt idx="8080">
                  <c:v>-9.2449774004871497</c:v>
                </c:pt>
                <c:pt idx="8081">
                  <c:v>-8.8510640829305203</c:v>
                </c:pt>
                <c:pt idx="8082">
                  <c:v>-8.6451394031058904</c:v>
                </c:pt>
                <c:pt idx="8083">
                  <c:v>-8.6283800949667793</c:v>
                </c:pt>
                <c:pt idx="8084">
                  <c:v>-8.6046193277098499</c:v>
                </c:pt>
                <c:pt idx="8085">
                  <c:v>-8.5324539658967193</c:v>
                </c:pt>
                <c:pt idx="8086">
                  <c:v>-7.7286046477047696</c:v>
                </c:pt>
                <c:pt idx="8087">
                  <c:v>-7.1754373197718797</c:v>
                </c:pt>
                <c:pt idx="8088">
                  <c:v>-7.14662488918934</c:v>
                </c:pt>
                <c:pt idx="8089">
                  <c:v>-6.3168006163747998</c:v>
                </c:pt>
                <c:pt idx="8090">
                  <c:v>-6.0449638372975603</c:v>
                </c:pt>
                <c:pt idx="8091">
                  <c:v>-5.3341443903370704</c:v>
                </c:pt>
                <c:pt idx="8092">
                  <c:v>-5.1752075263964796</c:v>
                </c:pt>
                <c:pt idx="8093">
                  <c:v>-5.0268291668779002</c:v>
                </c:pt>
                <c:pt idx="8094">
                  <c:v>-4.7877809433340497</c:v>
                </c:pt>
                <c:pt idx="8095">
                  <c:v>-4.5094172046380097</c:v>
                </c:pt>
                <c:pt idx="8096">
                  <c:v>-4.0861036438090199</c:v>
                </c:pt>
                <c:pt idx="8097">
                  <c:v>-3.7802770048538199</c:v>
                </c:pt>
                <c:pt idx="8098">
                  <c:v>-3.4598178689160402</c:v>
                </c:pt>
                <c:pt idx="8099">
                  <c:v>-3.2282167622265501</c:v>
                </c:pt>
                <c:pt idx="8100">
                  <c:v>-3.54181607496175</c:v>
                </c:pt>
                <c:pt idx="8101">
                  <c:v>-3.8697802274604198</c:v>
                </c:pt>
                <c:pt idx="8102">
                  <c:v>-4.2554217588850998</c:v>
                </c:pt>
                <c:pt idx="8103">
                  <c:v>-3.8178304259272702</c:v>
                </c:pt>
                <c:pt idx="8104">
                  <c:v>-3.2479174008886602</c:v>
                </c:pt>
                <c:pt idx="8105">
                  <c:v>-3.1000024038824701</c:v>
                </c:pt>
                <c:pt idx="8106">
                  <c:v>-2.9703419999499898</c:v>
                </c:pt>
                <c:pt idx="8107">
                  <c:v>-2.7146340617235398</c:v>
                </c:pt>
                <c:pt idx="8108">
                  <c:v>-2.5703139941058799</c:v>
                </c:pt>
                <c:pt idx="8109">
                  <c:v>-2.4961671123468201</c:v>
                </c:pt>
                <c:pt idx="8110">
                  <c:v>-2.2605704675893499</c:v>
                </c:pt>
                <c:pt idx="8111">
                  <c:v>-2.6814371074632799</c:v>
                </c:pt>
                <c:pt idx="8112">
                  <c:v>-3.2879917607181701</c:v>
                </c:pt>
                <c:pt idx="8113">
                  <c:v>-3.5653701266895101</c:v>
                </c:pt>
                <c:pt idx="8114">
                  <c:v>-3.68313645279855</c:v>
                </c:pt>
                <c:pt idx="8115">
                  <c:v>-4.0052534951084002</c:v>
                </c:pt>
                <c:pt idx="8116">
                  <c:v>-4.5506066967278098</c:v>
                </c:pt>
                <c:pt idx="8117">
                  <c:v>-5.0112219502220396</c:v>
                </c:pt>
                <c:pt idx="8118">
                  <c:v>-5.1717894708538603</c:v>
                </c:pt>
                <c:pt idx="8119">
                  <c:v>-5.3598435182870796</c:v>
                </c:pt>
                <c:pt idx="8120">
                  <c:v>-5.6779806410269904</c:v>
                </c:pt>
                <c:pt idx="8121">
                  <c:v>-6.0633369279264802</c:v>
                </c:pt>
                <c:pt idx="8122">
                  <c:v>-6.24734043526328</c:v>
                </c:pt>
                <c:pt idx="8123">
                  <c:v>-6.7497416344357903</c:v>
                </c:pt>
                <c:pt idx="8124">
                  <c:v>-7.0161693171260202</c:v>
                </c:pt>
                <c:pt idx="8125">
                  <c:v>-7.1404577513226499</c:v>
                </c:pt>
                <c:pt idx="8126">
                  <c:v>-7.0383547260267996</c:v>
                </c:pt>
                <c:pt idx="8127">
                  <c:v>-6.9266071151833097</c:v>
                </c:pt>
                <c:pt idx="8128">
                  <c:v>-6.9770216580594404</c:v>
                </c:pt>
                <c:pt idx="8129">
                  <c:v>-7.0830958801617498</c:v>
                </c:pt>
                <c:pt idx="8130">
                  <c:v>-7.0208440067238698</c:v>
                </c:pt>
                <c:pt idx="8131">
                  <c:v>-6.7761536360353603</c:v>
                </c:pt>
                <c:pt idx="8132">
                  <c:v>-7.0816872546651499</c:v>
                </c:pt>
                <c:pt idx="8133">
                  <c:v>-7.27966706270667</c:v>
                </c:pt>
                <c:pt idx="8134">
                  <c:v>-7.0375720451378401</c:v>
                </c:pt>
                <c:pt idx="8135">
                  <c:v>-6.62521727648575</c:v>
                </c:pt>
                <c:pt idx="8136">
                  <c:v>-6.1683492518747096</c:v>
                </c:pt>
                <c:pt idx="8137">
                  <c:v>-6.1900907191760703</c:v>
                </c:pt>
                <c:pt idx="8138">
                  <c:v>-6.1844305120159699</c:v>
                </c:pt>
                <c:pt idx="8139">
                  <c:v>-5.9760735669982097</c:v>
                </c:pt>
                <c:pt idx="8140">
                  <c:v>-5.8091576904781199</c:v>
                </c:pt>
                <c:pt idx="8141">
                  <c:v>-5.5149479340084397</c:v>
                </c:pt>
                <c:pt idx="8142">
                  <c:v>-5.1748755697717996</c:v>
                </c:pt>
                <c:pt idx="8143">
                  <c:v>-4.6986404667852497</c:v>
                </c:pt>
                <c:pt idx="8144">
                  <c:v>-3.9745510123200098</c:v>
                </c:pt>
                <c:pt idx="8145">
                  <c:v>-2.9420889324850901</c:v>
                </c:pt>
                <c:pt idx="8146">
                  <c:v>-1.91993150510121</c:v>
                </c:pt>
                <c:pt idx="8147">
                  <c:v>-1.0449376846443399</c:v>
                </c:pt>
                <c:pt idx="8148">
                  <c:v>-0.56527528072480704</c:v>
                </c:pt>
                <c:pt idx="8149">
                  <c:v>-0.24380066088019001</c:v>
                </c:pt>
                <c:pt idx="8150">
                  <c:v>-7.3000932938920807E-2</c:v>
                </c:pt>
                <c:pt idx="8151">
                  <c:v>9.9361373679506301E-2</c:v>
                </c:pt>
                <c:pt idx="8152">
                  <c:v>3.92418694970341E-2</c:v>
                </c:pt>
                <c:pt idx="8153">
                  <c:v>-0.25207998851091001</c:v>
                </c:pt>
                <c:pt idx="8154">
                  <c:v>-0.350888021964537</c:v>
                </c:pt>
                <c:pt idx="8155">
                  <c:v>-0.32317172665882499</c:v>
                </c:pt>
                <c:pt idx="8156">
                  <c:v>-0.25729104843682599</c:v>
                </c:pt>
                <c:pt idx="8157">
                  <c:v>-0.40823881660112599</c:v>
                </c:pt>
                <c:pt idx="8158">
                  <c:v>-0.58204800536863599</c:v>
                </c:pt>
                <c:pt idx="8159">
                  <c:v>-0.41327744825651003</c:v>
                </c:pt>
                <c:pt idx="8160">
                  <c:v>-0.50546160211915603</c:v>
                </c:pt>
                <c:pt idx="8161">
                  <c:v>-0.35045792856839902</c:v>
                </c:pt>
                <c:pt idx="8162">
                  <c:v>-0.628402230509711</c:v>
                </c:pt>
                <c:pt idx="8163">
                  <c:v>-1.7450032394488399</c:v>
                </c:pt>
                <c:pt idx="8164">
                  <c:v>-1.47104727101169</c:v>
                </c:pt>
                <c:pt idx="8165">
                  <c:v>-1.65759909893081</c:v>
                </c:pt>
                <c:pt idx="8166">
                  <c:v>-1.9864838201786901</c:v>
                </c:pt>
                <c:pt idx="8167">
                  <c:v>-1.8436861627860199</c:v>
                </c:pt>
                <c:pt idx="8168">
                  <c:v>-1.3943852318619101</c:v>
                </c:pt>
                <c:pt idx="8169">
                  <c:v>-1.1578037564411501</c:v>
                </c:pt>
                <c:pt idx="8170">
                  <c:v>-1.0016153812906901</c:v>
                </c:pt>
                <c:pt idx="8171">
                  <c:v>-0.735976539248277</c:v>
                </c:pt>
                <c:pt idx="8172">
                  <c:v>-0.85348001524511696</c:v>
                </c:pt>
                <c:pt idx="8173">
                  <c:v>-0.80001438528180502</c:v>
                </c:pt>
                <c:pt idx="8174">
                  <c:v>-0.63731021923557496</c:v>
                </c:pt>
                <c:pt idx="8175">
                  <c:v>-0.86275719191390599</c:v>
                </c:pt>
                <c:pt idx="8176">
                  <c:v>-0.95821782204512496</c:v>
                </c:pt>
                <c:pt idx="8177">
                  <c:v>-0.91205355933391297</c:v>
                </c:pt>
                <c:pt idx="8178">
                  <c:v>-0.97592415292810097</c:v>
                </c:pt>
                <c:pt idx="8179">
                  <c:v>-1.3982088793732601</c:v>
                </c:pt>
                <c:pt idx="8180">
                  <c:v>-1.3260532368491</c:v>
                </c:pt>
                <c:pt idx="8181">
                  <c:v>-1.42028407578662</c:v>
                </c:pt>
                <c:pt idx="8182">
                  <c:v>-1.66569628474487</c:v>
                </c:pt>
                <c:pt idx="8183">
                  <c:v>-1.3936965608752601</c:v>
                </c:pt>
                <c:pt idx="8184">
                  <c:v>-1.1439480204741901</c:v>
                </c:pt>
                <c:pt idx="8185">
                  <c:v>-1.24649555870215</c:v>
                </c:pt>
                <c:pt idx="8186">
                  <c:v>-1.35824510766415</c:v>
                </c:pt>
                <c:pt idx="8187">
                  <c:v>-1.63136337277428</c:v>
                </c:pt>
                <c:pt idx="8188">
                  <c:v>-2.1315448352564701</c:v>
                </c:pt>
                <c:pt idx="8189">
                  <c:v>-2.4949616591790602</c:v>
                </c:pt>
                <c:pt idx="8190">
                  <c:v>-2.9057208119281799</c:v>
                </c:pt>
                <c:pt idx="8191">
                  <c:v>-3.2616512189232201</c:v>
                </c:pt>
                <c:pt idx="8192">
                  <c:v>-3.1655159468645402</c:v>
                </c:pt>
                <c:pt idx="8193">
                  <c:v>-3.26241163928219</c:v>
                </c:pt>
                <c:pt idx="8194">
                  <c:v>-3.4512331612714702</c:v>
                </c:pt>
                <c:pt idx="8195">
                  <c:v>-3.9572763617698001</c:v>
                </c:pt>
                <c:pt idx="8196">
                  <c:v>-4.2748332913229197</c:v>
                </c:pt>
                <c:pt idx="8197">
                  <c:v>-4.4525290340725503</c:v>
                </c:pt>
                <c:pt idx="8198">
                  <c:v>-4.51907871391969</c:v>
                </c:pt>
                <c:pt idx="8199">
                  <c:v>-4.4896935886802503</c:v>
                </c:pt>
                <c:pt idx="8200">
                  <c:v>-4.4906074899712802</c:v>
                </c:pt>
                <c:pt idx="8201">
                  <c:v>-4.3402694757220601</c:v>
                </c:pt>
                <c:pt idx="8202">
                  <c:v>-4.2702786000910402</c:v>
                </c:pt>
                <c:pt idx="8203">
                  <c:v>-4.3383280932877097</c:v>
                </c:pt>
                <c:pt idx="8204">
                  <c:v>-4.3860533443804801</c:v>
                </c:pt>
                <c:pt idx="8205">
                  <c:v>-4.46436423349527</c:v>
                </c:pt>
                <c:pt idx="8206">
                  <c:v>-4.5534261414219497</c:v>
                </c:pt>
                <c:pt idx="8207">
                  <c:v>-4.5681755515958402</c:v>
                </c:pt>
                <c:pt idx="8208">
                  <c:v>-4.4616968536383004</c:v>
                </c:pt>
                <c:pt idx="8209">
                  <c:v>-4.4061374243784996</c:v>
                </c:pt>
                <c:pt idx="8210">
                  <c:v>-4.3946841441439304</c:v>
                </c:pt>
                <c:pt idx="8211">
                  <c:v>-4.2760601414082497</c:v>
                </c:pt>
                <c:pt idx="8212">
                  <c:v>-4.4013761582487003</c:v>
                </c:pt>
                <c:pt idx="8213">
                  <c:v>-4.6045494224035801</c:v>
                </c:pt>
                <c:pt idx="8214">
                  <c:v>-4.6037266704598601</c:v>
                </c:pt>
                <c:pt idx="8215">
                  <c:v>-4.6541092549447001</c:v>
                </c:pt>
                <c:pt idx="8216">
                  <c:v>-4.67975602466728</c:v>
                </c:pt>
                <c:pt idx="8217">
                  <c:v>-4.70926536457383</c:v>
                </c:pt>
                <c:pt idx="8218">
                  <c:v>-4.70302354607976</c:v>
                </c:pt>
                <c:pt idx="8219">
                  <c:v>-4.72107457333155</c:v>
                </c:pt>
                <c:pt idx="8220">
                  <c:v>-4.8929381423892604</c:v>
                </c:pt>
                <c:pt idx="8221">
                  <c:v>-5.0937181336815804</c:v>
                </c:pt>
                <c:pt idx="8222">
                  <c:v>-5.0009598458896596</c:v>
                </c:pt>
                <c:pt idx="8223">
                  <c:v>-4.95097834606932</c:v>
                </c:pt>
                <c:pt idx="8224">
                  <c:v>-4.72583190416369</c:v>
                </c:pt>
                <c:pt idx="8225">
                  <c:v>-4.1529059624415199</c:v>
                </c:pt>
                <c:pt idx="8226">
                  <c:v>-4.4387067580540496</c:v>
                </c:pt>
                <c:pt idx="8227">
                  <c:v>-4.7739302607164404</c:v>
                </c:pt>
                <c:pt idx="8228">
                  <c:v>-4.89883385884142</c:v>
                </c:pt>
                <c:pt idx="8229">
                  <c:v>-4.9119182502135397</c:v>
                </c:pt>
                <c:pt idx="8230">
                  <c:v>-4.9778004791545296</c:v>
                </c:pt>
                <c:pt idx="8231">
                  <c:v>-5.0648978789559997</c:v>
                </c:pt>
                <c:pt idx="8232">
                  <c:v>-5.1924438458940303</c:v>
                </c:pt>
                <c:pt idx="8233">
                  <c:v>-5.5239809350418803</c:v>
                </c:pt>
                <c:pt idx="8234">
                  <c:v>-5.7031218227587503</c:v>
                </c:pt>
                <c:pt idx="8235">
                  <c:v>-5.6193891459753802</c:v>
                </c:pt>
                <c:pt idx="8236">
                  <c:v>-5.5677702700026703</c:v>
                </c:pt>
                <c:pt idx="8237">
                  <c:v>-5.7920913365402198</c:v>
                </c:pt>
                <c:pt idx="8238">
                  <c:v>-5.9991128984050102</c:v>
                </c:pt>
                <c:pt idx="8239">
                  <c:v>-6.0282355274649699</c:v>
                </c:pt>
                <c:pt idx="8240">
                  <c:v>-6.34510718453277</c:v>
                </c:pt>
                <c:pt idx="8241">
                  <c:v>-6.1570004999965402</c:v>
                </c:pt>
                <c:pt idx="8242">
                  <c:v>-6.1111560477933899</c:v>
                </c:pt>
                <c:pt idx="8243">
                  <c:v>-6.4856048253143301</c:v>
                </c:pt>
                <c:pt idx="8244">
                  <c:v>-8.0799930539438698</c:v>
                </c:pt>
                <c:pt idx="8245">
                  <c:v>-8.9296740217930406</c:v>
                </c:pt>
                <c:pt idx="8246">
                  <c:v>-9.1384535570800995</c:v>
                </c:pt>
                <c:pt idx="8247">
                  <c:v>-9.1011526028911494</c:v>
                </c:pt>
                <c:pt idx="8248">
                  <c:v>-8.7691449696213599</c:v>
                </c:pt>
                <c:pt idx="8249">
                  <c:v>-8.3402229232479197</c:v>
                </c:pt>
                <c:pt idx="8250">
                  <c:v>-8.5951508814634501</c:v>
                </c:pt>
                <c:pt idx="8251">
                  <c:v>-8.6472293437131995</c:v>
                </c:pt>
                <c:pt idx="8252">
                  <c:v>-6.9637509905317101</c:v>
                </c:pt>
                <c:pt idx="8253">
                  <c:v>-6.7231135065073602</c:v>
                </c:pt>
                <c:pt idx="8254">
                  <c:v>-5.1287786084326497</c:v>
                </c:pt>
                <c:pt idx="8255">
                  <c:v>-4.6207169908660299</c:v>
                </c:pt>
                <c:pt idx="8256">
                  <c:v>-4.21881973999671</c:v>
                </c:pt>
                <c:pt idx="8257">
                  <c:v>-3.7365376943340598</c:v>
                </c:pt>
                <c:pt idx="8258">
                  <c:v>-3.9055016341467699</c:v>
                </c:pt>
                <c:pt idx="8259">
                  <c:v>-4.1100404984697896</c:v>
                </c:pt>
                <c:pt idx="8260">
                  <c:v>-4.0807187036826598</c:v>
                </c:pt>
                <c:pt idx="8261">
                  <c:v>-4.0380542438178004</c:v>
                </c:pt>
                <c:pt idx="8262">
                  <c:v>-4.12807471182282</c:v>
                </c:pt>
                <c:pt idx="8263">
                  <c:v>-4.3158884405507703</c:v>
                </c:pt>
                <c:pt idx="8264">
                  <c:v>-4.40292997367869</c:v>
                </c:pt>
                <c:pt idx="8265">
                  <c:v>-4.2195545425510002</c:v>
                </c:pt>
                <c:pt idx="8266">
                  <c:v>-4.2743371966220396</c:v>
                </c:pt>
                <c:pt idx="8267">
                  <c:v>-4.3758869957477398</c:v>
                </c:pt>
                <c:pt idx="8268">
                  <c:v>-4.6619031005132499</c:v>
                </c:pt>
                <c:pt idx="8269">
                  <c:v>-5.0557545121448699</c:v>
                </c:pt>
                <c:pt idx="8270">
                  <c:v>-5.2456984242723301</c:v>
                </c:pt>
                <c:pt idx="8271">
                  <c:v>-5.4981042066301002</c:v>
                </c:pt>
                <c:pt idx="8272">
                  <c:v>-5.7557967652609898</c:v>
                </c:pt>
                <c:pt idx="8273">
                  <c:v>-5.8684286723510501</c:v>
                </c:pt>
                <c:pt idx="8274">
                  <c:v>-6.00491984968565</c:v>
                </c:pt>
                <c:pt idx="8275">
                  <c:v>-6.3346975914635797</c:v>
                </c:pt>
                <c:pt idx="8276">
                  <c:v>-6.49224921733291</c:v>
                </c:pt>
                <c:pt idx="8277">
                  <c:v>-7.0412301699719597</c:v>
                </c:pt>
                <c:pt idx="8278">
                  <c:v>-7.4978312186655103</c:v>
                </c:pt>
                <c:pt idx="8279">
                  <c:v>-7.8897305732300396</c:v>
                </c:pt>
                <c:pt idx="8280">
                  <c:v>-8.2591020891655997</c:v>
                </c:pt>
                <c:pt idx="8281">
                  <c:v>-8.7467936980763294</c:v>
                </c:pt>
                <c:pt idx="8282">
                  <c:v>-9.2436216510960598</c:v>
                </c:pt>
                <c:pt idx="8283">
                  <c:v>-9.4137666351150902</c:v>
                </c:pt>
                <c:pt idx="8284">
                  <c:v>-9.51718301022491</c:v>
                </c:pt>
                <c:pt idx="8285">
                  <c:v>-9.4795563360138893</c:v>
                </c:pt>
                <c:pt idx="8286">
                  <c:v>-10.0496506638061</c:v>
                </c:pt>
                <c:pt idx="8287">
                  <c:v>-10.655161703282999</c:v>
                </c:pt>
                <c:pt idx="8288">
                  <c:v>-11.5032411822817</c:v>
                </c:pt>
                <c:pt idx="8289">
                  <c:v>-11.112275924326999</c:v>
                </c:pt>
                <c:pt idx="8290">
                  <c:v>-10.7213239691739</c:v>
                </c:pt>
                <c:pt idx="8291">
                  <c:v>-10.504978946368499</c:v>
                </c:pt>
                <c:pt idx="8292">
                  <c:v>-10.3008176737795</c:v>
                </c:pt>
                <c:pt idx="8293">
                  <c:v>-10.977720446514899</c:v>
                </c:pt>
                <c:pt idx="8294">
                  <c:v>-10.7259061124814</c:v>
                </c:pt>
                <c:pt idx="8295">
                  <c:v>-11.117927783870501</c:v>
                </c:pt>
                <c:pt idx="8296">
                  <c:v>-12.1367704363355</c:v>
                </c:pt>
                <c:pt idx="8297">
                  <c:v>-12.3559421549148</c:v>
                </c:pt>
                <c:pt idx="8298">
                  <c:v>-12.917407967983101</c:v>
                </c:pt>
                <c:pt idx="8299">
                  <c:v>-13.2563480600554</c:v>
                </c:pt>
                <c:pt idx="8300">
                  <c:v>-13.212298466542901</c:v>
                </c:pt>
                <c:pt idx="8301">
                  <c:v>-12.872579164502801</c:v>
                </c:pt>
                <c:pt idx="8302">
                  <c:v>-11.596021784750199</c:v>
                </c:pt>
                <c:pt idx="8303">
                  <c:v>-10.1410152472988</c:v>
                </c:pt>
                <c:pt idx="8304">
                  <c:v>-9.0072944323525395</c:v>
                </c:pt>
                <c:pt idx="8305">
                  <c:v>-8.1360486666518597</c:v>
                </c:pt>
                <c:pt idx="8306">
                  <c:v>-8.0449536789171994</c:v>
                </c:pt>
                <c:pt idx="8307">
                  <c:v>-7.66070291852078</c:v>
                </c:pt>
                <c:pt idx="8308">
                  <c:v>-6.91933716469876</c:v>
                </c:pt>
                <c:pt idx="8309">
                  <c:v>-6.1512128708077602</c:v>
                </c:pt>
                <c:pt idx="8310">
                  <c:v>-5.7485911177537998</c:v>
                </c:pt>
                <c:pt idx="8311">
                  <c:v>-5.3433531074042699</c:v>
                </c:pt>
                <c:pt idx="8312">
                  <c:v>-4.8157195381326598</c:v>
                </c:pt>
                <c:pt idx="8313">
                  <c:v>-4.63286118363522</c:v>
                </c:pt>
                <c:pt idx="8314">
                  <c:v>-4.5493931357699804</c:v>
                </c:pt>
                <c:pt idx="8315">
                  <c:v>-4.6178017395985096</c:v>
                </c:pt>
                <c:pt idx="8316">
                  <c:v>-4.5894473689705304</c:v>
                </c:pt>
                <c:pt idx="8317">
                  <c:v>-4.4225489584072699</c:v>
                </c:pt>
                <c:pt idx="8318">
                  <c:v>-4.4661307762544098</c:v>
                </c:pt>
                <c:pt idx="8319">
                  <c:v>-4.3948890329216797</c:v>
                </c:pt>
                <c:pt idx="8320">
                  <c:v>-4.2148647388331204</c:v>
                </c:pt>
                <c:pt idx="8321">
                  <c:v>-4.2602397213777499</c:v>
                </c:pt>
                <c:pt idx="8322">
                  <c:v>-4.1898136695756802</c:v>
                </c:pt>
                <c:pt idx="8323">
                  <c:v>-4.0496085981824903</c:v>
                </c:pt>
                <c:pt idx="8324">
                  <c:v>-3.9239216653639999</c:v>
                </c:pt>
                <c:pt idx="8325">
                  <c:v>-3.90903421306604</c:v>
                </c:pt>
                <c:pt idx="8326">
                  <c:v>-3.8567029983404701</c:v>
                </c:pt>
                <c:pt idx="8327">
                  <c:v>-3.9576667878538299</c:v>
                </c:pt>
                <c:pt idx="8328">
                  <c:v>-4.0211971383136502</c:v>
                </c:pt>
                <c:pt idx="8329">
                  <c:v>-4.1902628199444596</c:v>
                </c:pt>
                <c:pt idx="8330">
                  <c:v>-4.4758755452557102</c:v>
                </c:pt>
                <c:pt idx="8331">
                  <c:v>-4.6540873797282698</c:v>
                </c:pt>
                <c:pt idx="8332">
                  <c:v>-4.7919462659310197</c:v>
                </c:pt>
                <c:pt idx="8333">
                  <c:v>-5.0412166424892204</c:v>
                </c:pt>
                <c:pt idx="8334">
                  <c:v>-5.2286314565480696</c:v>
                </c:pt>
                <c:pt idx="8335">
                  <c:v>-5.32510079402606</c:v>
                </c:pt>
                <c:pt idx="8336">
                  <c:v>-5.4230607059834899</c:v>
                </c:pt>
                <c:pt idx="8337">
                  <c:v>-5.5869454720086003</c:v>
                </c:pt>
                <c:pt idx="8338">
                  <c:v>-5.8449159890661697</c:v>
                </c:pt>
                <c:pt idx="8339">
                  <c:v>-5.8265637230947798</c:v>
                </c:pt>
                <c:pt idx="8340">
                  <c:v>-5.7895355093975702</c:v>
                </c:pt>
                <c:pt idx="8341">
                  <c:v>-5.8846807619738701</c:v>
                </c:pt>
                <c:pt idx="8342">
                  <c:v>-5.7478226238547396</c:v>
                </c:pt>
                <c:pt idx="8343">
                  <c:v>-5.9129741467845403</c:v>
                </c:pt>
                <c:pt idx="8344">
                  <c:v>-5.8298495242382096</c:v>
                </c:pt>
                <c:pt idx="8345">
                  <c:v>-5.89197761761036</c:v>
                </c:pt>
                <c:pt idx="8346">
                  <c:v>-6.1050800292407104</c:v>
                </c:pt>
                <c:pt idx="8347">
                  <c:v>-6.2615851647728</c:v>
                </c:pt>
                <c:pt idx="8348">
                  <c:v>-6.1798715241791902</c:v>
                </c:pt>
                <c:pt idx="8349">
                  <c:v>-6.2104682208563897</c:v>
                </c:pt>
                <c:pt idx="8350">
                  <c:v>-5.9352207842344002</c:v>
                </c:pt>
                <c:pt idx="8351">
                  <c:v>-5.7053560180937799</c:v>
                </c:pt>
                <c:pt idx="8352">
                  <c:v>-5.2927857874623303</c:v>
                </c:pt>
                <c:pt idx="8353">
                  <c:v>-5.0724885889073903</c:v>
                </c:pt>
                <c:pt idx="8354">
                  <c:v>-5.0085759199442297</c:v>
                </c:pt>
                <c:pt idx="8355">
                  <c:v>-5.0617404160847297</c:v>
                </c:pt>
                <c:pt idx="8356">
                  <c:v>-5.3687007312712698</c:v>
                </c:pt>
                <c:pt idx="8357">
                  <c:v>-5.8480404963868304</c:v>
                </c:pt>
                <c:pt idx="8358">
                  <c:v>-6.1407887647686801</c:v>
                </c:pt>
                <c:pt idx="8359">
                  <c:v>-6.2872654722647603</c:v>
                </c:pt>
                <c:pt idx="8360">
                  <c:v>-6.6094930202963802</c:v>
                </c:pt>
                <c:pt idx="8361">
                  <c:v>-6.4345425895596797</c:v>
                </c:pt>
                <c:pt idx="8362">
                  <c:v>-6.3624869734101397</c:v>
                </c:pt>
                <c:pt idx="8363">
                  <c:v>-6.8009846241713197</c:v>
                </c:pt>
                <c:pt idx="8364">
                  <c:v>-6.5928034701681204</c:v>
                </c:pt>
                <c:pt idx="8365">
                  <c:v>-7.0619181056664102</c:v>
                </c:pt>
                <c:pt idx="8366">
                  <c:v>-7.1807888837312301</c:v>
                </c:pt>
                <c:pt idx="8367">
                  <c:v>-7.3078176350366997</c:v>
                </c:pt>
                <c:pt idx="8368">
                  <c:v>-7.3301680982067596</c:v>
                </c:pt>
                <c:pt idx="8369">
                  <c:v>-7.0723392900124002</c:v>
                </c:pt>
                <c:pt idx="8370">
                  <c:v>-6.9860163187380699</c:v>
                </c:pt>
                <c:pt idx="8371">
                  <c:v>-6.7634230579747197</c:v>
                </c:pt>
                <c:pt idx="8372">
                  <c:v>-6.5087546386537403</c:v>
                </c:pt>
                <c:pt idx="8373">
                  <c:v>-6.6861737508828103</c:v>
                </c:pt>
                <c:pt idx="8374">
                  <c:v>-6.7434818411860196</c:v>
                </c:pt>
                <c:pt idx="8375">
                  <c:v>-6.52696435499068</c:v>
                </c:pt>
                <c:pt idx="8376">
                  <c:v>-6.4461587137588801</c:v>
                </c:pt>
                <c:pt idx="8377">
                  <c:v>-6.3311778947886399</c:v>
                </c:pt>
                <c:pt idx="8378">
                  <c:v>-6.2626457433126603</c:v>
                </c:pt>
                <c:pt idx="8379">
                  <c:v>-6.3969982643383299</c:v>
                </c:pt>
                <c:pt idx="8380">
                  <c:v>-6.7190938143381702</c:v>
                </c:pt>
                <c:pt idx="8381">
                  <c:v>-6.9274157829934797</c:v>
                </c:pt>
                <c:pt idx="8382">
                  <c:v>-7.2000564824137703</c:v>
                </c:pt>
                <c:pt idx="8383">
                  <c:v>-7.3055055557365796</c:v>
                </c:pt>
                <c:pt idx="8384">
                  <c:v>-7.1203427085148103</c:v>
                </c:pt>
                <c:pt idx="8385">
                  <c:v>-7.2088709647490399</c:v>
                </c:pt>
                <c:pt idx="8386">
                  <c:v>-7.2118817241315902</c:v>
                </c:pt>
                <c:pt idx="8387">
                  <c:v>-7.0284841781825298</c:v>
                </c:pt>
                <c:pt idx="8388">
                  <c:v>-6.7587355028630096</c:v>
                </c:pt>
                <c:pt idx="8389">
                  <c:v>-6.6257433596934696</c:v>
                </c:pt>
                <c:pt idx="8390">
                  <c:v>-6.7128502929390299</c:v>
                </c:pt>
                <c:pt idx="8391">
                  <c:v>-7.7467289136078703</c:v>
                </c:pt>
                <c:pt idx="8392">
                  <c:v>-8.6164764070213309</c:v>
                </c:pt>
                <c:pt idx="8393">
                  <c:v>-9.24872129192409</c:v>
                </c:pt>
                <c:pt idx="8394">
                  <c:v>-9.9230964289208501</c:v>
                </c:pt>
                <c:pt idx="8395">
                  <c:v>-10.1103566997665</c:v>
                </c:pt>
                <c:pt idx="8396">
                  <c:v>-10.1871482030836</c:v>
                </c:pt>
                <c:pt idx="8397">
                  <c:v>-10.546688046424</c:v>
                </c:pt>
                <c:pt idx="8398">
                  <c:v>-11.517457979067499</c:v>
                </c:pt>
                <c:pt idx="8399">
                  <c:v>-11.767098390408</c:v>
                </c:pt>
                <c:pt idx="8400">
                  <c:v>-12.1884675479834</c:v>
                </c:pt>
                <c:pt idx="8401">
                  <c:v>-12.4624358704726</c:v>
                </c:pt>
                <c:pt idx="8402">
                  <c:v>-13.0810975928609</c:v>
                </c:pt>
                <c:pt idx="8403">
                  <c:v>-13.427552342394399</c:v>
                </c:pt>
                <c:pt idx="8404">
                  <c:v>-13.748535042402199</c:v>
                </c:pt>
                <c:pt idx="8405">
                  <c:v>-13.174673070524101</c:v>
                </c:pt>
                <c:pt idx="8406">
                  <c:v>-12.4337814606307</c:v>
                </c:pt>
                <c:pt idx="8407">
                  <c:v>-12.042946117853599</c:v>
                </c:pt>
                <c:pt idx="8408">
                  <c:v>-11.3787219679252</c:v>
                </c:pt>
                <c:pt idx="8409">
                  <c:v>-11.3660469874429</c:v>
                </c:pt>
                <c:pt idx="8410">
                  <c:v>-11.4619485403579</c:v>
                </c:pt>
                <c:pt idx="8411">
                  <c:v>-11.463852176130899</c:v>
                </c:pt>
                <c:pt idx="8412">
                  <c:v>-11.677016273723799</c:v>
                </c:pt>
                <c:pt idx="8413">
                  <c:v>-12.0486335339329</c:v>
                </c:pt>
                <c:pt idx="8414">
                  <c:v>-12.2457217429923</c:v>
                </c:pt>
                <c:pt idx="8415">
                  <c:v>-12.214664892677099</c:v>
                </c:pt>
                <c:pt idx="8416">
                  <c:v>-12.148968307236199</c:v>
                </c:pt>
                <c:pt idx="8417">
                  <c:v>-12.6944952036473</c:v>
                </c:pt>
                <c:pt idx="8418">
                  <c:v>-12.5347774169155</c:v>
                </c:pt>
                <c:pt idx="8419">
                  <c:v>-12.050241915172199</c:v>
                </c:pt>
                <c:pt idx="8420">
                  <c:v>-11.464945538846299</c:v>
                </c:pt>
                <c:pt idx="8421">
                  <c:v>-10.6526282642428</c:v>
                </c:pt>
                <c:pt idx="8422">
                  <c:v>-9.4662210204767696</c:v>
                </c:pt>
                <c:pt idx="8423">
                  <c:v>-8.7736410350676408</c:v>
                </c:pt>
                <c:pt idx="8424">
                  <c:v>-8.8299076524313804</c:v>
                </c:pt>
                <c:pt idx="8425">
                  <c:v>-9.2898687344772704</c:v>
                </c:pt>
                <c:pt idx="8426">
                  <c:v>-10.0501845825312</c:v>
                </c:pt>
                <c:pt idx="8427">
                  <c:v>-11.516847930689099</c:v>
                </c:pt>
                <c:pt idx="8428">
                  <c:v>-12.976053823153</c:v>
                </c:pt>
                <c:pt idx="8429">
                  <c:v>-13.445302162970499</c:v>
                </c:pt>
                <c:pt idx="8430">
                  <c:v>-13.3735518857951</c:v>
                </c:pt>
                <c:pt idx="8431">
                  <c:v>-12.9285645171858</c:v>
                </c:pt>
                <c:pt idx="8432">
                  <c:v>-12.7965047550992</c:v>
                </c:pt>
                <c:pt idx="8433">
                  <c:v>-12.650851826392101</c:v>
                </c:pt>
                <c:pt idx="8434">
                  <c:v>-12.385580470043999</c:v>
                </c:pt>
                <c:pt idx="8435">
                  <c:v>-11.9444586410212</c:v>
                </c:pt>
                <c:pt idx="8436">
                  <c:v>-11.596771211155</c:v>
                </c:pt>
                <c:pt idx="8437">
                  <c:v>-11.3695224625839</c:v>
                </c:pt>
                <c:pt idx="8438">
                  <c:v>-11.1494771390221</c:v>
                </c:pt>
                <c:pt idx="8439">
                  <c:v>-11.0503402245798</c:v>
                </c:pt>
                <c:pt idx="8440">
                  <c:v>-10.938689718774199</c:v>
                </c:pt>
                <c:pt idx="8441">
                  <c:v>-10.7128861889726</c:v>
                </c:pt>
                <c:pt idx="8442">
                  <c:v>-10.693058938648299</c:v>
                </c:pt>
                <c:pt idx="8443">
                  <c:v>-10.6497917389202</c:v>
                </c:pt>
                <c:pt idx="8444">
                  <c:v>-10.7461514965951</c:v>
                </c:pt>
                <c:pt idx="8445">
                  <c:v>-10.5815419644046</c:v>
                </c:pt>
                <c:pt idx="8446">
                  <c:v>-10.3650328340409</c:v>
                </c:pt>
                <c:pt idx="8447">
                  <c:v>-10.0017193424039</c:v>
                </c:pt>
                <c:pt idx="8448">
                  <c:v>-9.8381530808412201</c:v>
                </c:pt>
                <c:pt idx="8449">
                  <c:v>-9.5940673666312009</c:v>
                </c:pt>
                <c:pt idx="8450">
                  <c:v>-8.9657037988256096</c:v>
                </c:pt>
                <c:pt idx="8451">
                  <c:v>-9.0034783105829703</c:v>
                </c:pt>
                <c:pt idx="8452">
                  <c:v>-8.9391353042652799</c:v>
                </c:pt>
                <c:pt idx="8453">
                  <c:v>-9.2079369232155095</c:v>
                </c:pt>
                <c:pt idx="8454">
                  <c:v>-9.4687659373413897</c:v>
                </c:pt>
                <c:pt idx="8455">
                  <c:v>-9.8327282997221399</c:v>
                </c:pt>
                <c:pt idx="8456">
                  <c:v>-9.9731631092967792</c:v>
                </c:pt>
                <c:pt idx="8457">
                  <c:v>-10.190968522629399</c:v>
                </c:pt>
                <c:pt idx="8458">
                  <c:v>-10.865993432052999</c:v>
                </c:pt>
                <c:pt idx="8459">
                  <c:v>-11.4906520567329</c:v>
                </c:pt>
                <c:pt idx="8460">
                  <c:v>-11.522076757432799</c:v>
                </c:pt>
                <c:pt idx="8461">
                  <c:v>-11.2143999412128</c:v>
                </c:pt>
                <c:pt idx="8462">
                  <c:v>-10.876666582485599</c:v>
                </c:pt>
                <c:pt idx="8463">
                  <c:v>-10.5777551765482</c:v>
                </c:pt>
                <c:pt idx="8464">
                  <c:v>-10.2922568419017</c:v>
                </c:pt>
                <c:pt idx="8465">
                  <c:v>-10.028861737514401</c:v>
                </c:pt>
                <c:pt idx="8466">
                  <c:v>-10.108172550055899</c:v>
                </c:pt>
                <c:pt idx="8467">
                  <c:v>-9.7248665333997906</c:v>
                </c:pt>
                <c:pt idx="8468">
                  <c:v>-9.4311349273804606</c:v>
                </c:pt>
                <c:pt idx="8469">
                  <c:v>-9.1850100423280399</c:v>
                </c:pt>
                <c:pt idx="8470">
                  <c:v>-8.9166224644652008</c:v>
                </c:pt>
                <c:pt idx="8471">
                  <c:v>-8.8327343222826205</c:v>
                </c:pt>
                <c:pt idx="8472">
                  <c:v>-9.0413960662595603</c:v>
                </c:pt>
                <c:pt idx="8473">
                  <c:v>-9.3038559873361901</c:v>
                </c:pt>
                <c:pt idx="8474">
                  <c:v>-9.5541035216788597</c:v>
                </c:pt>
                <c:pt idx="8475">
                  <c:v>-9.9480390721939909</c:v>
                </c:pt>
                <c:pt idx="8476">
                  <c:v>-10.475176418890699</c:v>
                </c:pt>
                <c:pt idx="8477">
                  <c:v>-10.636269856572699</c:v>
                </c:pt>
                <c:pt idx="8478">
                  <c:v>-10.7413032925386</c:v>
                </c:pt>
                <c:pt idx="8479">
                  <c:v>-11.0434733163254</c:v>
                </c:pt>
                <c:pt idx="8480">
                  <c:v>-11.0252921282262</c:v>
                </c:pt>
                <c:pt idx="8481">
                  <c:v>-10.936759251565</c:v>
                </c:pt>
                <c:pt idx="8482">
                  <c:v>-11.1491245577452</c:v>
                </c:pt>
                <c:pt idx="8483">
                  <c:v>-11.1608078568146</c:v>
                </c:pt>
                <c:pt idx="8484">
                  <c:v>-11.136931475120599</c:v>
                </c:pt>
                <c:pt idx="8485">
                  <c:v>-10.821349731881901</c:v>
                </c:pt>
                <c:pt idx="8486">
                  <c:v>-10.910681398644099</c:v>
                </c:pt>
                <c:pt idx="8487">
                  <c:v>-11.1709760986614</c:v>
                </c:pt>
                <c:pt idx="8488">
                  <c:v>-11.3846842977508</c:v>
                </c:pt>
                <c:pt idx="8489">
                  <c:v>-11.4749364694629</c:v>
                </c:pt>
                <c:pt idx="8490">
                  <c:v>-11.5588228870939</c:v>
                </c:pt>
                <c:pt idx="8491">
                  <c:v>-11.476763176679</c:v>
                </c:pt>
                <c:pt idx="8492">
                  <c:v>-11.2290430891945</c:v>
                </c:pt>
                <c:pt idx="8493">
                  <c:v>-10.5799856083501</c:v>
                </c:pt>
                <c:pt idx="8494">
                  <c:v>-10.3216049457229</c:v>
                </c:pt>
                <c:pt idx="8495">
                  <c:v>-9.8794165962027698</c:v>
                </c:pt>
                <c:pt idx="8496">
                  <c:v>-9.7070906061902402</c:v>
                </c:pt>
                <c:pt idx="8497">
                  <c:v>-9.6887235440397497</c:v>
                </c:pt>
                <c:pt idx="8498">
                  <c:v>-9.3363590746520995</c:v>
                </c:pt>
                <c:pt idx="8499">
                  <c:v>-9.3306374314098104</c:v>
                </c:pt>
                <c:pt idx="8500">
                  <c:v>-9.5121965587542299</c:v>
                </c:pt>
                <c:pt idx="8501">
                  <c:v>-9.4639971683583202</c:v>
                </c:pt>
                <c:pt idx="8502">
                  <c:v>-9.0352340096418793</c:v>
                </c:pt>
                <c:pt idx="8503">
                  <c:v>-8.10689535119913</c:v>
                </c:pt>
                <c:pt idx="8504">
                  <c:v>-7.2064566649761597</c:v>
                </c:pt>
                <c:pt idx="8505">
                  <c:v>-6.6161877260898097</c:v>
                </c:pt>
                <c:pt idx="8506">
                  <c:v>-6.2193375880561703</c:v>
                </c:pt>
                <c:pt idx="8507">
                  <c:v>-6.2998738195833903</c:v>
                </c:pt>
                <c:pt idx="8508">
                  <c:v>-6.5762107767030704</c:v>
                </c:pt>
                <c:pt idx="8509">
                  <c:v>-6.88885900312102</c:v>
                </c:pt>
                <c:pt idx="8510">
                  <c:v>-7.0007532218903998</c:v>
                </c:pt>
                <c:pt idx="8511">
                  <c:v>-7.2338794380416296</c:v>
                </c:pt>
                <c:pt idx="8512">
                  <c:v>-7.1914737813285097</c:v>
                </c:pt>
                <c:pt idx="8513">
                  <c:v>-7.1287715879426896</c:v>
                </c:pt>
                <c:pt idx="8514">
                  <c:v>-7.0995956804018698</c:v>
                </c:pt>
                <c:pt idx="8515">
                  <c:v>-7.1165627560011897</c:v>
                </c:pt>
                <c:pt idx="8516">
                  <c:v>-7.18129285347616</c:v>
                </c:pt>
                <c:pt idx="8517">
                  <c:v>-7.1374323909196598</c:v>
                </c:pt>
                <c:pt idx="8518">
                  <c:v>-6.8424462596148903</c:v>
                </c:pt>
                <c:pt idx="8519">
                  <c:v>-6.5187925438424399</c:v>
                </c:pt>
                <c:pt idx="8520">
                  <c:v>-6.3488595149338298</c:v>
                </c:pt>
                <c:pt idx="8521">
                  <c:v>-6.7409358806053996</c:v>
                </c:pt>
                <c:pt idx="8522">
                  <c:v>-7.6934038418030299</c:v>
                </c:pt>
                <c:pt idx="8523">
                  <c:v>-8.6447933596257993</c:v>
                </c:pt>
                <c:pt idx="8524">
                  <c:v>-8.4830129783608506</c:v>
                </c:pt>
                <c:pt idx="8525">
                  <c:v>-8.2472746900642999</c:v>
                </c:pt>
                <c:pt idx="8526">
                  <c:v>-8.1692681953598001</c:v>
                </c:pt>
                <c:pt idx="8527">
                  <c:v>-8.3250165359995894</c:v>
                </c:pt>
                <c:pt idx="8528">
                  <c:v>-8.4612938697915592</c:v>
                </c:pt>
                <c:pt idx="8529">
                  <c:v>-8.3124353487612801</c:v>
                </c:pt>
                <c:pt idx="8530">
                  <c:v>-8.2713670080438497</c:v>
                </c:pt>
                <c:pt idx="8531">
                  <c:v>-8.3387459669517607</c:v>
                </c:pt>
                <c:pt idx="8532">
                  <c:v>-8.49689343420137</c:v>
                </c:pt>
                <c:pt idx="8533">
                  <c:v>-8.8112876626212504</c:v>
                </c:pt>
                <c:pt idx="8534">
                  <c:v>-9.1050960565366807</c:v>
                </c:pt>
                <c:pt idx="8535">
                  <c:v>-9.1494429792576408</c:v>
                </c:pt>
                <c:pt idx="8536">
                  <c:v>-8.9458964055840209</c:v>
                </c:pt>
                <c:pt idx="8537">
                  <c:v>-9.1896378043621603</c:v>
                </c:pt>
                <c:pt idx="8538">
                  <c:v>-9.1086203589710806</c:v>
                </c:pt>
                <c:pt idx="8539">
                  <c:v>-9.70648181610024</c:v>
                </c:pt>
                <c:pt idx="8540">
                  <c:v>-10.0452661288024</c:v>
                </c:pt>
                <c:pt idx="8541">
                  <c:v>-10.3424306251286</c:v>
                </c:pt>
                <c:pt idx="8542">
                  <c:v>-10.435008237039799</c:v>
                </c:pt>
                <c:pt idx="8543">
                  <c:v>-11.0711648844119</c:v>
                </c:pt>
                <c:pt idx="8544">
                  <c:v>-11.4008871419834</c:v>
                </c:pt>
                <c:pt idx="8545">
                  <c:v>-10.5498118424916</c:v>
                </c:pt>
                <c:pt idx="8546">
                  <c:v>-10.2068019174105</c:v>
                </c:pt>
                <c:pt idx="8547">
                  <c:v>-10.4002440052098</c:v>
                </c:pt>
                <c:pt idx="8548">
                  <c:v>-10.3744851713892</c:v>
                </c:pt>
                <c:pt idx="8549">
                  <c:v>-10.3707785136067</c:v>
                </c:pt>
                <c:pt idx="8550">
                  <c:v>-10.201519493585501</c:v>
                </c:pt>
                <c:pt idx="8551">
                  <c:v>-10.307011096809999</c:v>
                </c:pt>
                <c:pt idx="8552">
                  <c:v>-10.322116952787299</c:v>
                </c:pt>
                <c:pt idx="8553">
                  <c:v>-10.284024566942</c:v>
                </c:pt>
                <c:pt idx="8554">
                  <c:v>-10.277330148911</c:v>
                </c:pt>
                <c:pt idx="8555">
                  <c:v>-10.0301266862269</c:v>
                </c:pt>
                <c:pt idx="8556">
                  <c:v>-9.8565302189924608</c:v>
                </c:pt>
                <c:pt idx="8557">
                  <c:v>-9.8414827104024099</c:v>
                </c:pt>
                <c:pt idx="8558">
                  <c:v>-9.8566610042225093</c:v>
                </c:pt>
                <c:pt idx="8559">
                  <c:v>-9.9898248649719807</c:v>
                </c:pt>
                <c:pt idx="8560">
                  <c:v>-10.041050662059799</c:v>
                </c:pt>
                <c:pt idx="8561">
                  <c:v>-10.1807148283565</c:v>
                </c:pt>
                <c:pt idx="8562">
                  <c:v>-10.2511028661953</c:v>
                </c:pt>
                <c:pt idx="8563">
                  <c:v>-10.3867942579871</c:v>
                </c:pt>
                <c:pt idx="8564">
                  <c:v>-10.5936121662535</c:v>
                </c:pt>
                <c:pt idx="8565">
                  <c:v>-10.6696047721257</c:v>
                </c:pt>
                <c:pt idx="8566">
                  <c:v>-10.305702623308701</c:v>
                </c:pt>
                <c:pt idx="8567">
                  <c:v>-10.0244204612935</c:v>
                </c:pt>
                <c:pt idx="8568">
                  <c:v>-9.8851100046652594</c:v>
                </c:pt>
                <c:pt idx="8569">
                  <c:v>-9.7225997393451191</c:v>
                </c:pt>
                <c:pt idx="8570">
                  <c:v>-9.6058405992303797</c:v>
                </c:pt>
                <c:pt idx="8571">
                  <c:v>-9.3054148458972499</c:v>
                </c:pt>
                <c:pt idx="8572">
                  <c:v>-9.2069491146743907</c:v>
                </c:pt>
                <c:pt idx="8573">
                  <c:v>-9.3152696798302195</c:v>
                </c:pt>
                <c:pt idx="8574">
                  <c:v>-9.15755700302409</c:v>
                </c:pt>
                <c:pt idx="8575">
                  <c:v>-9.1154253324457795</c:v>
                </c:pt>
                <c:pt idx="8576">
                  <c:v>-9.0713084590776294</c:v>
                </c:pt>
                <c:pt idx="8577">
                  <c:v>-9.0475579992792898</c:v>
                </c:pt>
                <c:pt idx="8578">
                  <c:v>-8.8879764954027696</c:v>
                </c:pt>
                <c:pt idx="8579">
                  <c:v>-8.80671156452979</c:v>
                </c:pt>
                <c:pt idx="8580">
                  <c:v>-8.8193223654965802</c:v>
                </c:pt>
                <c:pt idx="8581">
                  <c:v>-8.7589114112468796</c:v>
                </c:pt>
                <c:pt idx="8582">
                  <c:v>-8.7475710064577203</c:v>
                </c:pt>
                <c:pt idx="8583">
                  <c:v>-8.7108891829677209</c:v>
                </c:pt>
                <c:pt idx="8584">
                  <c:v>-8.6571819769984408</c:v>
                </c:pt>
                <c:pt idx="8585">
                  <c:v>-8.7358169025485193</c:v>
                </c:pt>
                <c:pt idx="8586">
                  <c:v>-8.7343488861729792</c:v>
                </c:pt>
                <c:pt idx="8587">
                  <c:v>-8.7100800802758798</c:v>
                </c:pt>
                <c:pt idx="8588">
                  <c:v>-8.5289336277520995</c:v>
                </c:pt>
                <c:pt idx="8589">
                  <c:v>-8.3974572593282204</c:v>
                </c:pt>
                <c:pt idx="8590">
                  <c:v>-8.3320654032051298</c:v>
                </c:pt>
                <c:pt idx="8591">
                  <c:v>-8.2931023410417701</c:v>
                </c:pt>
                <c:pt idx="8592">
                  <c:v>-8.2485830637548307</c:v>
                </c:pt>
                <c:pt idx="8593">
                  <c:v>-8.2565197916041608</c:v>
                </c:pt>
                <c:pt idx="8594">
                  <c:v>-8.2822252138941703</c:v>
                </c:pt>
                <c:pt idx="8595">
                  <c:v>-8.2968335988083002</c:v>
                </c:pt>
                <c:pt idx="8596">
                  <c:v>-8.2446355083651799</c:v>
                </c:pt>
                <c:pt idx="8597">
                  <c:v>-8.2456638997824303</c:v>
                </c:pt>
                <c:pt idx="8598">
                  <c:v>-8.2346261910958205</c:v>
                </c:pt>
                <c:pt idx="8599">
                  <c:v>-8.2664402817931606</c:v>
                </c:pt>
                <c:pt idx="8600">
                  <c:v>-8.3256585646643</c:v>
                </c:pt>
                <c:pt idx="8601">
                  <c:v>-8.2645532890180196</c:v>
                </c:pt>
                <c:pt idx="8602">
                  <c:v>-8.2269763539227103</c:v>
                </c:pt>
                <c:pt idx="8603">
                  <c:v>-8.1022045952506705</c:v>
                </c:pt>
                <c:pt idx="8604">
                  <c:v>-7.97958972760087</c:v>
                </c:pt>
                <c:pt idx="8605">
                  <c:v>-7.8121822170858897</c:v>
                </c:pt>
                <c:pt idx="8606">
                  <c:v>-7.6462661704374799</c:v>
                </c:pt>
                <c:pt idx="8607">
                  <c:v>-7.5456323879682801</c:v>
                </c:pt>
                <c:pt idx="8608">
                  <c:v>-7.4670890301875597</c:v>
                </c:pt>
                <c:pt idx="8609">
                  <c:v>-7.4688031475796297</c:v>
                </c:pt>
                <c:pt idx="8610">
                  <c:v>-7.4247984431649101</c:v>
                </c:pt>
                <c:pt idx="8611">
                  <c:v>-7.2610167166299204</c:v>
                </c:pt>
                <c:pt idx="8612">
                  <c:v>-6.9703320197819201</c:v>
                </c:pt>
                <c:pt idx="8613">
                  <c:v>-6.7317707193773302</c:v>
                </c:pt>
                <c:pt idx="8614">
                  <c:v>-6.5448562079209296</c:v>
                </c:pt>
                <c:pt idx="8615">
                  <c:v>-6.3947278596243198</c:v>
                </c:pt>
                <c:pt idx="8616">
                  <c:v>-6.321879192311</c:v>
                </c:pt>
                <c:pt idx="8617">
                  <c:v>-6.2971768497753597</c:v>
                </c:pt>
                <c:pt idx="8618">
                  <c:v>-6.3579394630783304</c:v>
                </c:pt>
                <c:pt idx="8619">
                  <c:v>-6.3600229262375896</c:v>
                </c:pt>
                <c:pt idx="8620">
                  <c:v>-6.3773427301443197</c:v>
                </c:pt>
                <c:pt idx="8621">
                  <c:v>-6.3302608208959299</c:v>
                </c:pt>
                <c:pt idx="8622">
                  <c:v>-6.3573689090056602</c:v>
                </c:pt>
                <c:pt idx="8623">
                  <c:v>-6.2885364726990396</c:v>
                </c:pt>
                <c:pt idx="8624">
                  <c:v>-6.4683207812195498</c:v>
                </c:pt>
                <c:pt idx="8625">
                  <c:v>-6.4637410682695604</c:v>
                </c:pt>
                <c:pt idx="8626">
                  <c:v>-6.6060128716412398</c:v>
                </c:pt>
                <c:pt idx="8627">
                  <c:v>-6.58328089362396</c:v>
                </c:pt>
                <c:pt idx="8628">
                  <c:v>-6.6001836853433202</c:v>
                </c:pt>
                <c:pt idx="8629">
                  <c:v>-6.6044447744765202</c:v>
                </c:pt>
                <c:pt idx="8630">
                  <c:v>-6.5930934127067298</c:v>
                </c:pt>
                <c:pt idx="8631">
                  <c:v>-6.47686115867773</c:v>
                </c:pt>
                <c:pt idx="8632">
                  <c:v>-6.2431055700254801</c:v>
                </c:pt>
                <c:pt idx="8633">
                  <c:v>-5.9018380249905897</c:v>
                </c:pt>
                <c:pt idx="8634">
                  <c:v>-5.71131512535338</c:v>
                </c:pt>
                <c:pt idx="8635">
                  <c:v>-5.9125102974152401</c:v>
                </c:pt>
                <c:pt idx="8636">
                  <c:v>-5.8799002008309396</c:v>
                </c:pt>
                <c:pt idx="8637">
                  <c:v>-5.5454695999402199</c:v>
                </c:pt>
                <c:pt idx="8638">
                  <c:v>-5.37722002117673</c:v>
                </c:pt>
                <c:pt idx="8639">
                  <c:v>-5.1305313575885299</c:v>
                </c:pt>
                <c:pt idx="8640">
                  <c:v>-4.64074766510356</c:v>
                </c:pt>
                <c:pt idx="8641">
                  <c:v>-4.7865413535637096</c:v>
                </c:pt>
                <c:pt idx="8642">
                  <c:v>-4.8224795699281904</c:v>
                </c:pt>
                <c:pt idx="8643">
                  <c:v>-4.7946659353671599</c:v>
                </c:pt>
                <c:pt idx="8644">
                  <c:v>-4.9334877700896902</c:v>
                </c:pt>
                <c:pt idx="8645">
                  <c:v>-5.0186356235563601</c:v>
                </c:pt>
                <c:pt idx="8646">
                  <c:v>-4.9864308124784404</c:v>
                </c:pt>
                <c:pt idx="8647">
                  <c:v>-4.8475712619273503</c:v>
                </c:pt>
                <c:pt idx="8648">
                  <c:v>-4.6532266252477399</c:v>
                </c:pt>
                <c:pt idx="8649">
                  <c:v>-4.2915964477833501</c:v>
                </c:pt>
                <c:pt idx="8650">
                  <c:v>-4.3932766991976004</c:v>
                </c:pt>
                <c:pt idx="8651">
                  <c:v>-5.0532398158153402</c:v>
                </c:pt>
                <c:pt idx="8652">
                  <c:v>-5.4883749706227096</c:v>
                </c:pt>
                <c:pt idx="8653">
                  <c:v>-6.0899795782043702</c:v>
                </c:pt>
                <c:pt idx="8654">
                  <c:v>-6.0285209940062598</c:v>
                </c:pt>
                <c:pt idx="8655">
                  <c:v>-6.2226194907525896</c:v>
                </c:pt>
                <c:pt idx="8656">
                  <c:v>-6.4327972704041896</c:v>
                </c:pt>
                <c:pt idx="8657">
                  <c:v>-6.5534442034031599</c:v>
                </c:pt>
                <c:pt idx="8658">
                  <c:v>-6.5997820145898496</c:v>
                </c:pt>
                <c:pt idx="8659">
                  <c:v>-6.8587619798433996</c:v>
                </c:pt>
                <c:pt idx="8660">
                  <c:v>-7.2937135839035099</c:v>
                </c:pt>
                <c:pt idx="8661">
                  <c:v>-7.4476408837647403</c:v>
                </c:pt>
                <c:pt idx="8662">
                  <c:v>-7.55696919010611</c:v>
                </c:pt>
                <c:pt idx="8663">
                  <c:v>-8.0950408978028996</c:v>
                </c:pt>
                <c:pt idx="8664">
                  <c:v>-8.4009946548532906</c:v>
                </c:pt>
                <c:pt idx="8665">
                  <c:v>-8.9616727142824999</c:v>
                </c:pt>
                <c:pt idx="8666">
                  <c:v>-9.3219741945491705</c:v>
                </c:pt>
                <c:pt idx="8667">
                  <c:v>-9.8645849570405204</c:v>
                </c:pt>
                <c:pt idx="8668">
                  <c:v>-10.1236428260206</c:v>
                </c:pt>
                <c:pt idx="8669">
                  <c:v>-10.424363570143299</c:v>
                </c:pt>
                <c:pt idx="8670">
                  <c:v>-10.653042195992001</c:v>
                </c:pt>
                <c:pt idx="8671">
                  <c:v>-10.6114958381861</c:v>
                </c:pt>
                <c:pt idx="8672">
                  <c:v>-10.9734249525268</c:v>
                </c:pt>
                <c:pt idx="8673">
                  <c:v>-11.452701543628899</c:v>
                </c:pt>
                <c:pt idx="8674">
                  <c:v>-11.9649940663938</c:v>
                </c:pt>
                <c:pt idx="8675">
                  <c:v>-12.1959430322167</c:v>
                </c:pt>
                <c:pt idx="8676">
                  <c:v>-11.835643643816599</c:v>
                </c:pt>
                <c:pt idx="8677">
                  <c:v>-11.141599836792199</c:v>
                </c:pt>
                <c:pt idx="8678">
                  <c:v>-10.6690303963516</c:v>
                </c:pt>
                <c:pt idx="8679">
                  <c:v>-10.199477607402001</c:v>
                </c:pt>
                <c:pt idx="8680">
                  <c:v>-9.9477294658184707</c:v>
                </c:pt>
                <c:pt idx="8681">
                  <c:v>-9.5357557356233702</c:v>
                </c:pt>
                <c:pt idx="8682">
                  <c:v>-9.2555518663138798</c:v>
                </c:pt>
                <c:pt idx="8683">
                  <c:v>-8.8492405002786292</c:v>
                </c:pt>
                <c:pt idx="8684">
                  <c:v>-8.6245681056494998</c:v>
                </c:pt>
                <c:pt idx="8685">
                  <c:v>-8.6043295301929792</c:v>
                </c:pt>
                <c:pt idx="8686">
                  <c:v>-8.2714013441576508</c:v>
                </c:pt>
                <c:pt idx="8687">
                  <c:v>-7.9708482641872198</c:v>
                </c:pt>
                <c:pt idx="8688">
                  <c:v>-7.8397322014329296</c:v>
                </c:pt>
                <c:pt idx="8689">
                  <c:v>-7.6394608645293598</c:v>
                </c:pt>
                <c:pt idx="8690">
                  <c:v>-7.6116840336948703</c:v>
                </c:pt>
                <c:pt idx="8691">
                  <c:v>-7.6474464161590099</c:v>
                </c:pt>
                <c:pt idx="8692">
                  <c:v>-7.4733639741325604</c:v>
                </c:pt>
                <c:pt idx="8693">
                  <c:v>-7.3883009484679096</c:v>
                </c:pt>
                <c:pt idx="8694">
                  <c:v>-7.5352594255248802</c:v>
                </c:pt>
                <c:pt idx="8695">
                  <c:v>-7.5316745162465502</c:v>
                </c:pt>
                <c:pt idx="8696">
                  <c:v>-7.66911807641167</c:v>
                </c:pt>
                <c:pt idx="8697">
                  <c:v>-8.4567910094874801</c:v>
                </c:pt>
                <c:pt idx="8698">
                  <c:v>-9.4716592432542797</c:v>
                </c:pt>
                <c:pt idx="8699">
                  <c:v>-9.9106791472464</c:v>
                </c:pt>
                <c:pt idx="8700">
                  <c:v>-10.2878388411771</c:v>
                </c:pt>
                <c:pt idx="8701">
                  <c:v>-10.335965567376199</c:v>
                </c:pt>
                <c:pt idx="8702">
                  <c:v>-10.229436099961299</c:v>
                </c:pt>
                <c:pt idx="8703">
                  <c:v>-10.2212435060527</c:v>
                </c:pt>
                <c:pt idx="8704">
                  <c:v>-10.2027694213325</c:v>
                </c:pt>
                <c:pt idx="8705">
                  <c:v>-10.0679607889805</c:v>
                </c:pt>
                <c:pt idx="8706">
                  <c:v>-10.017637014301901</c:v>
                </c:pt>
                <c:pt idx="8707">
                  <c:v>-9.9768978439934592</c:v>
                </c:pt>
                <c:pt idx="8708">
                  <c:v>-10.460674671043501</c:v>
                </c:pt>
                <c:pt idx="8709">
                  <c:v>-10.013147150957201</c:v>
                </c:pt>
                <c:pt idx="8710">
                  <c:v>-9.31358905270943</c:v>
                </c:pt>
                <c:pt idx="8711">
                  <c:v>-8.7503996889541202</c:v>
                </c:pt>
                <c:pt idx="8712">
                  <c:v>-9.2148122849591907</c:v>
                </c:pt>
                <c:pt idx="8713">
                  <c:v>-10.149753674170199</c:v>
                </c:pt>
                <c:pt idx="8714">
                  <c:v>-10.732905887407099</c:v>
                </c:pt>
                <c:pt idx="8715">
                  <c:v>-11.2687355695093</c:v>
                </c:pt>
                <c:pt idx="8716">
                  <c:v>-11.9669915832015</c:v>
                </c:pt>
                <c:pt idx="8717">
                  <c:v>-12.036141698280799</c:v>
                </c:pt>
                <c:pt idx="8718">
                  <c:v>-12.8190003127146</c:v>
                </c:pt>
                <c:pt idx="8719">
                  <c:v>-12.5524607666412</c:v>
                </c:pt>
                <c:pt idx="8720">
                  <c:v>-11.830815863762201</c:v>
                </c:pt>
                <c:pt idx="8721">
                  <c:v>-11.4251645141095</c:v>
                </c:pt>
                <c:pt idx="8722">
                  <c:v>-10.742408343847799</c:v>
                </c:pt>
                <c:pt idx="8723">
                  <c:v>-10.396716808141999</c:v>
                </c:pt>
                <c:pt idx="8724">
                  <c:v>-10.619964286582199</c:v>
                </c:pt>
                <c:pt idx="8725">
                  <c:v>-10.813970606519099</c:v>
                </c:pt>
                <c:pt idx="8726">
                  <c:v>-10.906967501268801</c:v>
                </c:pt>
                <c:pt idx="8727">
                  <c:v>-10.949704461278699</c:v>
                </c:pt>
                <c:pt idx="8728">
                  <c:v>-11.039826383363099</c:v>
                </c:pt>
                <c:pt idx="8729">
                  <c:v>-11.1584905997424</c:v>
                </c:pt>
                <c:pt idx="8730">
                  <c:v>-11.1948017789238</c:v>
                </c:pt>
                <c:pt idx="8731">
                  <c:v>-11.356859620777</c:v>
                </c:pt>
                <c:pt idx="8732">
                  <c:v>-11.496557174577401</c:v>
                </c:pt>
                <c:pt idx="8733">
                  <c:v>-11.2573995998796</c:v>
                </c:pt>
                <c:pt idx="8734">
                  <c:v>-10.946139588198999</c:v>
                </c:pt>
                <c:pt idx="8735">
                  <c:v>-9.7489207115062193</c:v>
                </c:pt>
                <c:pt idx="8736">
                  <c:v>-9.9182419233680097</c:v>
                </c:pt>
                <c:pt idx="8737">
                  <c:v>-10.298156465433401</c:v>
                </c:pt>
                <c:pt idx="8738">
                  <c:v>-10.616672473415701</c:v>
                </c:pt>
                <c:pt idx="8739">
                  <c:v>-11.000655977732899</c:v>
                </c:pt>
                <c:pt idx="8740">
                  <c:v>-11.004668864385399</c:v>
                </c:pt>
                <c:pt idx="8741">
                  <c:v>-10.3053630155108</c:v>
                </c:pt>
                <c:pt idx="8742">
                  <c:v>-9.8731145200653607</c:v>
                </c:pt>
                <c:pt idx="8743">
                  <c:v>-9.2803078635134497</c:v>
                </c:pt>
                <c:pt idx="8744">
                  <c:v>-9.2448756928835198</c:v>
                </c:pt>
                <c:pt idx="8745">
                  <c:v>-8.1725255430191197</c:v>
                </c:pt>
                <c:pt idx="8746">
                  <c:v>-7.4969582583293404</c:v>
                </c:pt>
                <c:pt idx="8747">
                  <c:v>-6.7259131007605397</c:v>
                </c:pt>
                <c:pt idx="8748">
                  <c:v>-5.8648448430081803</c:v>
                </c:pt>
                <c:pt idx="8749">
                  <c:v>-4.8889006286295498</c:v>
                </c:pt>
                <c:pt idx="8750">
                  <c:v>-4.3619762388568004</c:v>
                </c:pt>
                <c:pt idx="8751">
                  <c:v>-4.1422479144623097</c:v>
                </c:pt>
                <c:pt idx="8752">
                  <c:v>-3.8478959245601798</c:v>
                </c:pt>
                <c:pt idx="8753">
                  <c:v>-3.4466022345195002</c:v>
                </c:pt>
                <c:pt idx="8754">
                  <c:v>-3.6289867329807199</c:v>
                </c:pt>
                <c:pt idx="8755">
                  <c:v>-3.82115950980157</c:v>
                </c:pt>
                <c:pt idx="8756">
                  <c:v>-3.78285384519143</c:v>
                </c:pt>
                <c:pt idx="8757">
                  <c:v>-3.7758033988090101</c:v>
                </c:pt>
                <c:pt idx="8758">
                  <c:v>-3.7952396338033099</c:v>
                </c:pt>
                <c:pt idx="8759">
                  <c:v>-3.8064108175343399</c:v>
                </c:pt>
                <c:pt idx="8760">
                  <c:v>-3.8962668836893499</c:v>
                </c:pt>
                <c:pt idx="8761">
                  <c:v>-3.8880195602979102</c:v>
                </c:pt>
                <c:pt idx="8762">
                  <c:v>-3.8001017207637302</c:v>
                </c:pt>
                <c:pt idx="8763">
                  <c:v>-3.9845148930185901</c:v>
                </c:pt>
                <c:pt idx="8764">
                  <c:v>-4.5005074751079599</c:v>
                </c:pt>
                <c:pt idx="8765">
                  <c:v>-4.8013709772628204</c:v>
                </c:pt>
                <c:pt idx="8766">
                  <c:v>-5.0626907240926</c:v>
                </c:pt>
                <c:pt idx="8767">
                  <c:v>-5.4765504390727502</c:v>
                </c:pt>
                <c:pt idx="8768">
                  <c:v>-5.8458171081421604</c:v>
                </c:pt>
                <c:pt idx="8769">
                  <c:v>-6.4071848983373902</c:v>
                </c:pt>
                <c:pt idx="8770">
                  <c:v>-6.7010432204421502</c:v>
                </c:pt>
                <c:pt idx="8771">
                  <c:v>-6.9248802080413201</c:v>
                </c:pt>
                <c:pt idx="8772">
                  <c:v>-7.50103407312276</c:v>
                </c:pt>
                <c:pt idx="8773">
                  <c:v>-7.8966861624390496</c:v>
                </c:pt>
                <c:pt idx="8774">
                  <c:v>-8.3328810520105705</c:v>
                </c:pt>
                <c:pt idx="8775">
                  <c:v>-8.8765740540540392</c:v>
                </c:pt>
                <c:pt idx="8776">
                  <c:v>-9.2087880002543798</c:v>
                </c:pt>
                <c:pt idx="8777">
                  <c:v>-9.3066732659907601</c:v>
                </c:pt>
                <c:pt idx="8778">
                  <c:v>-9.4226271464889706</c:v>
                </c:pt>
                <c:pt idx="8779">
                  <c:v>-9.1493114075553894</c:v>
                </c:pt>
                <c:pt idx="8780">
                  <c:v>-8.0135732766378194</c:v>
                </c:pt>
                <c:pt idx="8781">
                  <c:v>-7.5284232824785304</c:v>
                </c:pt>
                <c:pt idx="8782">
                  <c:v>-7.0880831296101396</c:v>
                </c:pt>
                <c:pt idx="8783">
                  <c:v>-6.6246044641217496</c:v>
                </c:pt>
                <c:pt idx="8784">
                  <c:v>-6.5584783427471001</c:v>
                </c:pt>
                <c:pt idx="8785">
                  <c:v>-7.0083767330303202</c:v>
                </c:pt>
                <c:pt idx="8786">
                  <c:v>-7.0101563745305198</c:v>
                </c:pt>
                <c:pt idx="8787">
                  <c:v>-7.1110637924790199</c:v>
                </c:pt>
                <c:pt idx="8788">
                  <c:v>-7.1062211266263402</c:v>
                </c:pt>
                <c:pt idx="8789">
                  <c:v>-7.3698904784668802</c:v>
                </c:pt>
                <c:pt idx="8790">
                  <c:v>-8.07893650772907</c:v>
                </c:pt>
                <c:pt idx="8791">
                  <c:v>-8.3668543500472605</c:v>
                </c:pt>
                <c:pt idx="8792">
                  <c:v>-8.5682912334531807</c:v>
                </c:pt>
                <c:pt idx="8793">
                  <c:v>-8.5002907324476809</c:v>
                </c:pt>
                <c:pt idx="8794">
                  <c:v>-8.6846729181475002</c:v>
                </c:pt>
                <c:pt idx="8795">
                  <c:v>-8.8321436675035407</c:v>
                </c:pt>
                <c:pt idx="8796">
                  <c:v>-9.29538973385921</c:v>
                </c:pt>
                <c:pt idx="8797">
                  <c:v>-9.7123735273819403</c:v>
                </c:pt>
                <c:pt idx="8798">
                  <c:v>-9.7144399630163498</c:v>
                </c:pt>
                <c:pt idx="8799">
                  <c:v>-9.2237312914858496</c:v>
                </c:pt>
                <c:pt idx="8800">
                  <c:v>-8.8257703941983205</c:v>
                </c:pt>
                <c:pt idx="8801">
                  <c:v>-8.7238849381389798</c:v>
                </c:pt>
                <c:pt idx="8802">
                  <c:v>-9.2371479510798107</c:v>
                </c:pt>
                <c:pt idx="8803">
                  <c:v>-9.1461152936938106</c:v>
                </c:pt>
                <c:pt idx="8804">
                  <c:v>-8.8210079874105105</c:v>
                </c:pt>
                <c:pt idx="8805">
                  <c:v>-8.6024211534467607</c:v>
                </c:pt>
                <c:pt idx="8806">
                  <c:v>-8.3457932767626808</c:v>
                </c:pt>
                <c:pt idx="8807">
                  <c:v>-8.2040670520489503</c:v>
                </c:pt>
                <c:pt idx="8808">
                  <c:v>-7.9335723679185399</c:v>
                </c:pt>
                <c:pt idx="8809">
                  <c:v>-7.3638945925019996</c:v>
                </c:pt>
                <c:pt idx="8810">
                  <c:v>-7.3428039727722796</c:v>
                </c:pt>
                <c:pt idx="8811">
                  <c:v>-7.48086773655693</c:v>
                </c:pt>
                <c:pt idx="8812">
                  <c:v>-7.7378474717022803</c:v>
                </c:pt>
                <c:pt idx="8813">
                  <c:v>-7.2947568921499801</c:v>
                </c:pt>
                <c:pt idx="8814">
                  <c:v>-7.3338514261341503</c:v>
                </c:pt>
                <c:pt idx="8815">
                  <c:v>-7.3731731759801704</c:v>
                </c:pt>
                <c:pt idx="8816">
                  <c:v>-7.1923120806025098</c:v>
                </c:pt>
                <c:pt idx="8817">
                  <c:v>-6.9252397113829103</c:v>
                </c:pt>
                <c:pt idx="8818">
                  <c:v>-6.91019925247139</c:v>
                </c:pt>
                <c:pt idx="8819">
                  <c:v>-6.8242333291043504</c:v>
                </c:pt>
                <c:pt idx="8820">
                  <c:v>-7.05587258394816</c:v>
                </c:pt>
                <c:pt idx="8821">
                  <c:v>-7.6809710041083896</c:v>
                </c:pt>
                <c:pt idx="8822">
                  <c:v>-8.4891919859716598</c:v>
                </c:pt>
                <c:pt idx="8823">
                  <c:v>-8.2935878388242692</c:v>
                </c:pt>
                <c:pt idx="8824">
                  <c:v>-7.9318963705753598</c:v>
                </c:pt>
                <c:pt idx="8825">
                  <c:v>-7.6496343496004204</c:v>
                </c:pt>
                <c:pt idx="8826">
                  <c:v>-7.0534259107153696</c:v>
                </c:pt>
                <c:pt idx="8827">
                  <c:v>-7.0034320081805896</c:v>
                </c:pt>
                <c:pt idx="8828">
                  <c:v>-6.5047019210865598</c:v>
                </c:pt>
                <c:pt idx="8829">
                  <c:v>-5.8199280589734297</c:v>
                </c:pt>
                <c:pt idx="8830">
                  <c:v>-5.4470745209671403</c:v>
                </c:pt>
                <c:pt idx="8831">
                  <c:v>-4.7619494007813898</c:v>
                </c:pt>
                <c:pt idx="8832">
                  <c:v>-4.5169136255701403</c:v>
                </c:pt>
                <c:pt idx="8833">
                  <c:v>-4.6815440411831304</c:v>
                </c:pt>
                <c:pt idx="8834">
                  <c:v>-4.9815783295364202</c:v>
                </c:pt>
                <c:pt idx="8835">
                  <c:v>-5.0552574366296597</c:v>
                </c:pt>
                <c:pt idx="8836">
                  <c:v>-5.4209482232465396</c:v>
                </c:pt>
                <c:pt idx="8837">
                  <c:v>-5.5006367734525696</c:v>
                </c:pt>
                <c:pt idx="8838">
                  <c:v>-5.4299446198559398</c:v>
                </c:pt>
                <c:pt idx="8839">
                  <c:v>-5.7672821727886596</c:v>
                </c:pt>
                <c:pt idx="8840">
                  <c:v>-5.70334262118525</c:v>
                </c:pt>
                <c:pt idx="8841">
                  <c:v>-5.4976197068455503</c:v>
                </c:pt>
                <c:pt idx="8842">
                  <c:v>-4.92770850832198</c:v>
                </c:pt>
                <c:pt idx="8843">
                  <c:v>-4.7145153873484897</c:v>
                </c:pt>
                <c:pt idx="8844">
                  <c:v>-4.9730370581784502</c:v>
                </c:pt>
                <c:pt idx="8845">
                  <c:v>-5.2674114223611399</c:v>
                </c:pt>
                <c:pt idx="8846">
                  <c:v>-5.0615473026819497</c:v>
                </c:pt>
                <c:pt idx="8847">
                  <c:v>-4.8885969076136897</c:v>
                </c:pt>
                <c:pt idx="8848">
                  <c:v>-4.83875039674985</c:v>
                </c:pt>
                <c:pt idx="8849">
                  <c:v>-4.81859778016553</c:v>
                </c:pt>
                <c:pt idx="8850">
                  <c:v>-5.1645442900949803</c:v>
                </c:pt>
                <c:pt idx="8851">
                  <c:v>-5.2123956665954996</c:v>
                </c:pt>
                <c:pt idx="8852">
                  <c:v>-5.38058816446918</c:v>
                </c:pt>
                <c:pt idx="8853">
                  <c:v>-5.4040166073002496</c:v>
                </c:pt>
                <c:pt idx="8854">
                  <c:v>-5.4425241755001803</c:v>
                </c:pt>
                <c:pt idx="8855">
                  <c:v>-5.67226784952227</c:v>
                </c:pt>
                <c:pt idx="8856">
                  <c:v>-5.7068004615461501</c:v>
                </c:pt>
                <c:pt idx="8857">
                  <c:v>-5.8321373756545203</c:v>
                </c:pt>
                <c:pt idx="8858">
                  <c:v>-6.04695427616209</c:v>
                </c:pt>
                <c:pt idx="8859">
                  <c:v>-6.13569503234854</c:v>
                </c:pt>
                <c:pt idx="8860">
                  <c:v>-6.1435069049068201</c:v>
                </c:pt>
                <c:pt idx="8861">
                  <c:v>-6.18611762387129</c:v>
                </c:pt>
                <c:pt idx="8862">
                  <c:v>-6.2326535460940597</c:v>
                </c:pt>
                <c:pt idx="8863">
                  <c:v>-5.9845676514058797</c:v>
                </c:pt>
                <c:pt idx="8864">
                  <c:v>-5.71149784837257</c:v>
                </c:pt>
                <c:pt idx="8865">
                  <c:v>-5.0886965534095001</c:v>
                </c:pt>
                <c:pt idx="8866">
                  <c:v>-2.8399982396710501</c:v>
                </c:pt>
                <c:pt idx="8867">
                  <c:v>-2.7835040465109899</c:v>
                </c:pt>
                <c:pt idx="8868">
                  <c:v>-2.87012157153438</c:v>
                </c:pt>
                <c:pt idx="8869">
                  <c:v>-2.8578045522109399</c:v>
                </c:pt>
                <c:pt idx="8870">
                  <c:v>-2.87860052053396</c:v>
                </c:pt>
                <c:pt idx="8871">
                  <c:v>-2.9605359492545098</c:v>
                </c:pt>
                <c:pt idx="8872">
                  <c:v>-3.0005361090443601</c:v>
                </c:pt>
                <c:pt idx="8873">
                  <c:v>-3.1541585893196702</c:v>
                </c:pt>
                <c:pt idx="8874">
                  <c:v>-3.3602017170710901</c:v>
                </c:pt>
                <c:pt idx="8875">
                  <c:v>-3.7136905997373901</c:v>
                </c:pt>
                <c:pt idx="8876">
                  <c:v>-4.7979321252800098</c:v>
                </c:pt>
                <c:pt idx="8877">
                  <c:v>-5.4392147503888904</c:v>
                </c:pt>
                <c:pt idx="8878">
                  <c:v>-5.7763930221870199</c:v>
                </c:pt>
                <c:pt idx="8879">
                  <c:v>-6.4981794836989604</c:v>
                </c:pt>
                <c:pt idx="8880">
                  <c:v>-7.0586506045927599</c:v>
                </c:pt>
                <c:pt idx="8881">
                  <c:v>-6.9712586641232104</c:v>
                </c:pt>
                <c:pt idx="8882">
                  <c:v>-7.1055241201111201</c:v>
                </c:pt>
                <c:pt idx="8883">
                  <c:v>-7.3640438499955199</c:v>
                </c:pt>
                <c:pt idx="8884">
                  <c:v>-7.5723654507609304</c:v>
                </c:pt>
                <c:pt idx="8885">
                  <c:v>-8.1242432673049905</c:v>
                </c:pt>
                <c:pt idx="8886">
                  <c:v>-8.3947359507431401</c:v>
                </c:pt>
                <c:pt idx="8887">
                  <c:v>-8.1403941931717299</c:v>
                </c:pt>
                <c:pt idx="8888">
                  <c:v>-7.4589537475916297</c:v>
                </c:pt>
                <c:pt idx="8889">
                  <c:v>-6.6912740706009899</c:v>
                </c:pt>
                <c:pt idx="8890">
                  <c:v>-6.6497510148766104</c:v>
                </c:pt>
                <c:pt idx="8891">
                  <c:v>-7.0561566978638002</c:v>
                </c:pt>
                <c:pt idx="8892">
                  <c:v>-7.2276624352690799</c:v>
                </c:pt>
                <c:pt idx="8893">
                  <c:v>-7.2256907473808996</c:v>
                </c:pt>
                <c:pt idx="8894">
                  <c:v>-7.0018899041382898</c:v>
                </c:pt>
                <c:pt idx="8895">
                  <c:v>-6.8487145173887196</c:v>
                </c:pt>
                <c:pt idx="8896">
                  <c:v>-6.7543296675939599</c:v>
                </c:pt>
                <c:pt idx="8897">
                  <c:v>-6.3786500496330403</c:v>
                </c:pt>
                <c:pt idx="8898">
                  <c:v>-5.9830974644844099</c:v>
                </c:pt>
                <c:pt idx="8899">
                  <c:v>-5.5450471177362903</c:v>
                </c:pt>
                <c:pt idx="8900">
                  <c:v>-5.2087163265561003</c:v>
                </c:pt>
                <c:pt idx="8901">
                  <c:v>-5.2272179788531599</c:v>
                </c:pt>
                <c:pt idx="8902">
                  <c:v>-4.8898155879611398</c:v>
                </c:pt>
                <c:pt idx="8903">
                  <c:v>-4.6212850714538201</c:v>
                </c:pt>
                <c:pt idx="8904">
                  <c:v>-4.6888409194781504</c:v>
                </c:pt>
                <c:pt idx="8905">
                  <c:v>-4.5248773280123897</c:v>
                </c:pt>
                <c:pt idx="8906">
                  <c:v>-3.87464195765582</c:v>
                </c:pt>
                <c:pt idx="8907">
                  <c:v>-3.14315001755724</c:v>
                </c:pt>
                <c:pt idx="8908">
                  <c:v>-2.51611905822765</c:v>
                </c:pt>
                <c:pt idx="8909">
                  <c:v>-2.0491446255443999</c:v>
                </c:pt>
                <c:pt idx="8910">
                  <c:v>-1.3430647215806899</c:v>
                </c:pt>
                <c:pt idx="8911">
                  <c:v>-0.97798619396876996</c:v>
                </c:pt>
                <c:pt idx="8912">
                  <c:v>-0.40879661261884098</c:v>
                </c:pt>
                <c:pt idx="8913">
                  <c:v>0.138513126700721</c:v>
                </c:pt>
                <c:pt idx="8914">
                  <c:v>0.33724191389846703</c:v>
                </c:pt>
                <c:pt idx="8915">
                  <c:v>0.39286740825511401</c:v>
                </c:pt>
                <c:pt idx="8916">
                  <c:v>0.19065843981960601</c:v>
                </c:pt>
                <c:pt idx="8917">
                  <c:v>-4.1065170311543102E-2</c:v>
                </c:pt>
                <c:pt idx="8918">
                  <c:v>-0.162334091634324</c:v>
                </c:pt>
                <c:pt idx="8919">
                  <c:v>-0.17743908643005199</c:v>
                </c:pt>
                <c:pt idx="8920">
                  <c:v>-0.413741850001836</c:v>
                </c:pt>
                <c:pt idx="8921">
                  <c:v>-1.0755993264428301</c:v>
                </c:pt>
                <c:pt idx="8922">
                  <c:v>-1.4591709556353201</c:v>
                </c:pt>
                <c:pt idx="8923">
                  <c:v>-2.0229230090544501</c:v>
                </c:pt>
                <c:pt idx="8924">
                  <c:v>-2.78037674227367</c:v>
                </c:pt>
                <c:pt idx="8925">
                  <c:v>-2.7902889499096801</c:v>
                </c:pt>
                <c:pt idx="8926">
                  <c:v>-1.8640118149729701</c:v>
                </c:pt>
                <c:pt idx="8927">
                  <c:v>-1.30205021548306</c:v>
                </c:pt>
                <c:pt idx="8928">
                  <c:v>-1.23120843031069</c:v>
                </c:pt>
                <c:pt idx="8929">
                  <c:v>-1.1242396545918101</c:v>
                </c:pt>
                <c:pt idx="8930">
                  <c:v>-1.1896867393920301</c:v>
                </c:pt>
                <c:pt idx="8931">
                  <c:v>-1.2257304288303399</c:v>
                </c:pt>
                <c:pt idx="8932">
                  <c:v>-1.1285810859552301</c:v>
                </c:pt>
                <c:pt idx="8933">
                  <c:v>-1.07446697264949</c:v>
                </c:pt>
                <c:pt idx="8934">
                  <c:v>-1.13916146711958</c:v>
                </c:pt>
                <c:pt idx="8935">
                  <c:v>-1.0476485737176899</c:v>
                </c:pt>
                <c:pt idx="8936">
                  <c:v>-0.99600545044407995</c:v>
                </c:pt>
                <c:pt idx="8937">
                  <c:v>-0.95836994212817195</c:v>
                </c:pt>
                <c:pt idx="8938">
                  <c:v>-0.91949222712239098</c:v>
                </c:pt>
                <c:pt idx="8939">
                  <c:v>-0.71917029135477895</c:v>
                </c:pt>
                <c:pt idx="8940">
                  <c:v>-0.603251876654601</c:v>
                </c:pt>
                <c:pt idx="8941">
                  <c:v>-0.43743926949517697</c:v>
                </c:pt>
                <c:pt idx="8942">
                  <c:v>-0.27620215311877</c:v>
                </c:pt>
                <c:pt idx="8943">
                  <c:v>7.5407465553583894E-2</c:v>
                </c:pt>
                <c:pt idx="8944">
                  <c:v>0.15449901489595499</c:v>
                </c:pt>
                <c:pt idx="8945">
                  <c:v>0.35937214039122301</c:v>
                </c:pt>
                <c:pt idx="8946">
                  <c:v>0.58504527740845302</c:v>
                </c:pt>
                <c:pt idx="8947">
                  <c:v>0.75780013066917196</c:v>
                </c:pt>
                <c:pt idx="8948">
                  <c:v>0.99875184842624498</c:v>
                </c:pt>
                <c:pt idx="8949">
                  <c:v>1.27349090860405</c:v>
                </c:pt>
                <c:pt idx="8950">
                  <c:v>1.46476785773454</c:v>
                </c:pt>
                <c:pt idx="8951">
                  <c:v>1.59015720789127</c:v>
                </c:pt>
                <c:pt idx="8952">
                  <c:v>1.8456597455186099</c:v>
                </c:pt>
                <c:pt idx="8953">
                  <c:v>1.8641390509367399</c:v>
                </c:pt>
                <c:pt idx="8954">
                  <c:v>1.7888064987193399</c:v>
                </c:pt>
                <c:pt idx="8955">
                  <c:v>1.5425132747863399</c:v>
                </c:pt>
                <c:pt idx="8956">
                  <c:v>1.3582229589518799</c:v>
                </c:pt>
                <c:pt idx="8957">
                  <c:v>1.2405812225680399</c:v>
                </c:pt>
                <c:pt idx="8958">
                  <c:v>1.2411971584505801</c:v>
                </c:pt>
                <c:pt idx="8959">
                  <c:v>1.4050937128385499</c:v>
                </c:pt>
                <c:pt idx="8960">
                  <c:v>1.6020831117607399</c:v>
                </c:pt>
                <c:pt idx="8961">
                  <c:v>2.0246095662223298</c:v>
                </c:pt>
                <c:pt idx="8962">
                  <c:v>2.5451539207382101</c:v>
                </c:pt>
                <c:pt idx="8963">
                  <c:v>2.9289116528019998</c:v>
                </c:pt>
                <c:pt idx="8964">
                  <c:v>3.0452481918049399</c:v>
                </c:pt>
                <c:pt idx="8965">
                  <c:v>3.0001376213742699</c:v>
                </c:pt>
                <c:pt idx="8966">
                  <c:v>2.8267326638211001</c:v>
                </c:pt>
                <c:pt idx="8967">
                  <c:v>2.5769382731586701</c:v>
                </c:pt>
                <c:pt idx="8968">
                  <c:v>2.32506851080938</c:v>
                </c:pt>
                <c:pt idx="8969">
                  <c:v>1.9422533111425</c:v>
                </c:pt>
                <c:pt idx="8970">
                  <c:v>1.3751723524386501</c:v>
                </c:pt>
                <c:pt idx="8971">
                  <c:v>1.2962614487674</c:v>
                </c:pt>
                <c:pt idx="8972">
                  <c:v>1.25153772095173</c:v>
                </c:pt>
                <c:pt idx="8973">
                  <c:v>1.2369411256403799</c:v>
                </c:pt>
                <c:pt idx="8974">
                  <c:v>1.3737015740769301</c:v>
                </c:pt>
                <c:pt idx="8975">
                  <c:v>1.5186192750440399</c:v>
                </c:pt>
                <c:pt idx="8976">
                  <c:v>1.4754219978823</c:v>
                </c:pt>
                <c:pt idx="8977">
                  <c:v>1.52547182915139</c:v>
                </c:pt>
                <c:pt idx="8978">
                  <c:v>1.1085265173159999</c:v>
                </c:pt>
                <c:pt idx="8979">
                  <c:v>1.29523667849563</c:v>
                </c:pt>
                <c:pt idx="8980">
                  <c:v>1.4224850142552901</c:v>
                </c:pt>
                <c:pt idx="8981">
                  <c:v>1.4293102444626899</c:v>
                </c:pt>
                <c:pt idx="8982">
                  <c:v>1.38412508350375</c:v>
                </c:pt>
                <c:pt idx="8983">
                  <c:v>1.37645594063619</c:v>
                </c:pt>
                <c:pt idx="8984">
                  <c:v>1.36776818424557</c:v>
                </c:pt>
                <c:pt idx="8985">
                  <c:v>1.4701581748625701</c:v>
                </c:pt>
                <c:pt idx="8986">
                  <c:v>1.3777713981845801</c:v>
                </c:pt>
                <c:pt idx="8987">
                  <c:v>1.1494435928490101</c:v>
                </c:pt>
                <c:pt idx="8988">
                  <c:v>1.2378315939301501</c:v>
                </c:pt>
                <c:pt idx="8989">
                  <c:v>1.21889218429472</c:v>
                </c:pt>
                <c:pt idx="8990">
                  <c:v>0.95824216288742403</c:v>
                </c:pt>
                <c:pt idx="8991">
                  <c:v>0.53243356278593401</c:v>
                </c:pt>
                <c:pt idx="8992">
                  <c:v>0.30666636394437202</c:v>
                </c:pt>
                <c:pt idx="8993">
                  <c:v>6.6447186467374006E-2</c:v>
                </c:pt>
                <c:pt idx="8994">
                  <c:v>-3.5505282568804197E-2</c:v>
                </c:pt>
                <c:pt idx="8995">
                  <c:v>-0.12248276019914001</c:v>
                </c:pt>
                <c:pt idx="8996">
                  <c:v>-0.22337831084603799</c:v>
                </c:pt>
                <c:pt idx="8997">
                  <c:v>-0.212597055548432</c:v>
                </c:pt>
                <c:pt idx="8998">
                  <c:v>-0.228717707145001</c:v>
                </c:pt>
                <c:pt idx="8999">
                  <c:v>-0.223321033676916</c:v>
                </c:pt>
                <c:pt idx="9000">
                  <c:v>-0.366302839244461</c:v>
                </c:pt>
                <c:pt idx="9001">
                  <c:v>-0.64109610223287095</c:v>
                </c:pt>
                <c:pt idx="9002">
                  <c:v>-1.0744492203218601</c:v>
                </c:pt>
                <c:pt idx="9003">
                  <c:v>-1.5091017160186599</c:v>
                </c:pt>
                <c:pt idx="9004">
                  <c:v>-1.70106344531992</c:v>
                </c:pt>
                <c:pt idx="9005">
                  <c:v>-1.9447447310545001</c:v>
                </c:pt>
                <c:pt idx="9006">
                  <c:v>-2.1775474905294998</c:v>
                </c:pt>
                <c:pt idx="9007">
                  <c:v>-2.5534352445710602</c:v>
                </c:pt>
                <c:pt idx="9008">
                  <c:v>-2.8945198646415</c:v>
                </c:pt>
                <c:pt idx="9009">
                  <c:v>-3.2701724856355501</c:v>
                </c:pt>
                <c:pt idx="9010">
                  <c:v>-3.6256556671508</c:v>
                </c:pt>
                <c:pt idx="9011">
                  <c:v>-3.7985370897502602</c:v>
                </c:pt>
                <c:pt idx="9012">
                  <c:v>-3.7994739972990299</c:v>
                </c:pt>
                <c:pt idx="9013">
                  <c:v>-3.75749287617298</c:v>
                </c:pt>
                <c:pt idx="9014">
                  <c:v>-3.8021690902493099</c:v>
                </c:pt>
                <c:pt idx="9015">
                  <c:v>-3.7459591372045198</c:v>
                </c:pt>
                <c:pt idx="9016">
                  <c:v>-3.6742117638180298</c:v>
                </c:pt>
                <c:pt idx="9017">
                  <c:v>-3.75392267207567</c:v>
                </c:pt>
                <c:pt idx="9018">
                  <c:v>-3.7480904044817098</c:v>
                </c:pt>
                <c:pt idx="9019">
                  <c:v>-3.4664881574490898</c:v>
                </c:pt>
                <c:pt idx="9020">
                  <c:v>-3.24824532394886</c:v>
                </c:pt>
                <c:pt idx="9021">
                  <c:v>-2.8593905504105699</c:v>
                </c:pt>
                <c:pt idx="9022">
                  <c:v>-2.5669585844539702</c:v>
                </c:pt>
                <c:pt idx="9023">
                  <c:v>-2.2696490419012201</c:v>
                </c:pt>
                <c:pt idx="9024">
                  <c:v>-1.96660411702106</c:v>
                </c:pt>
                <c:pt idx="9025">
                  <c:v>-1.8144432741170999</c:v>
                </c:pt>
                <c:pt idx="9026">
                  <c:v>-1.53575380731353</c:v>
                </c:pt>
                <c:pt idx="9027">
                  <c:v>-1.07110739471649</c:v>
                </c:pt>
                <c:pt idx="9028">
                  <c:v>-0.431386235423878</c:v>
                </c:pt>
                <c:pt idx="9029">
                  <c:v>0.38902334301672198</c:v>
                </c:pt>
                <c:pt idx="9030">
                  <c:v>0.45038904437938099</c:v>
                </c:pt>
                <c:pt idx="9031">
                  <c:v>0.25192232207602999</c:v>
                </c:pt>
                <c:pt idx="9032">
                  <c:v>1.83218016828228E-2</c:v>
                </c:pt>
                <c:pt idx="9033">
                  <c:v>-1.41203952194617E-4</c:v>
                </c:pt>
                <c:pt idx="9034">
                  <c:v>2.4080981914379001E-2</c:v>
                </c:pt>
                <c:pt idx="9035">
                  <c:v>5.9660032459928E-2</c:v>
                </c:pt>
                <c:pt idx="9036">
                  <c:v>0.10599566601621201</c:v>
                </c:pt>
                <c:pt idx="9037">
                  <c:v>4.6433396320031399E-2</c:v>
                </c:pt>
                <c:pt idx="9038">
                  <c:v>-3.1607384666783801E-3</c:v>
                </c:pt>
                <c:pt idx="9039">
                  <c:v>-9.4104991275263006E-2</c:v>
                </c:pt>
                <c:pt idx="9040">
                  <c:v>-0.151254836530405</c:v>
                </c:pt>
                <c:pt idx="9041">
                  <c:v>-0.12773123084900301</c:v>
                </c:pt>
                <c:pt idx="9042">
                  <c:v>7.3055343245789798E-3</c:v>
                </c:pt>
                <c:pt idx="9043">
                  <c:v>7.3786481838507598E-2</c:v>
                </c:pt>
                <c:pt idx="9044">
                  <c:v>9.7482707811224704E-3</c:v>
                </c:pt>
                <c:pt idx="9045">
                  <c:v>-0.13773696258315099</c:v>
                </c:pt>
                <c:pt idx="9046">
                  <c:v>-3.1899078945370703E-2</c:v>
                </c:pt>
                <c:pt idx="9047">
                  <c:v>-0.62876802342433402</c:v>
                </c:pt>
                <c:pt idx="9048">
                  <c:v>-1.22189331066845</c:v>
                </c:pt>
                <c:pt idx="9049">
                  <c:v>-1.5273545848247001</c:v>
                </c:pt>
                <c:pt idx="9050">
                  <c:v>-1.8211919540667101</c:v>
                </c:pt>
                <c:pt idx="9051">
                  <c:v>-2.1913166094962699</c:v>
                </c:pt>
                <c:pt idx="9052">
                  <c:v>-2.7251727940755601</c:v>
                </c:pt>
                <c:pt idx="9053">
                  <c:v>-2.9050268072615699</c:v>
                </c:pt>
                <c:pt idx="9054">
                  <c:v>-2.7771986757826599</c:v>
                </c:pt>
                <c:pt idx="9055">
                  <c:v>-2.72178884245284</c:v>
                </c:pt>
                <c:pt idx="9056">
                  <c:v>-2.7625111530854798</c:v>
                </c:pt>
                <c:pt idx="9057">
                  <c:v>-2.7229334796809899</c:v>
                </c:pt>
                <c:pt idx="9058">
                  <c:v>-2.78052156696678</c:v>
                </c:pt>
                <c:pt idx="9059">
                  <c:v>-2.82961408661629</c:v>
                </c:pt>
                <c:pt idx="9060">
                  <c:v>-3.07682473133598</c:v>
                </c:pt>
                <c:pt idx="9061">
                  <c:v>-3.1720206932917399</c:v>
                </c:pt>
                <c:pt idx="9062">
                  <c:v>-3.2496891886945498</c:v>
                </c:pt>
                <c:pt idx="9063">
                  <c:v>-3.2356969980369601</c:v>
                </c:pt>
                <c:pt idx="9064">
                  <c:v>-3.2151210376175898</c:v>
                </c:pt>
                <c:pt idx="9065">
                  <c:v>-3.3170366420780399</c:v>
                </c:pt>
                <c:pt idx="9066">
                  <c:v>-3.2856095841397499</c:v>
                </c:pt>
                <c:pt idx="9067">
                  <c:v>-3.33674241427242</c:v>
                </c:pt>
                <c:pt idx="9068">
                  <c:v>-3.3653413225315898</c:v>
                </c:pt>
                <c:pt idx="9069">
                  <c:v>-3.2563435811935402</c:v>
                </c:pt>
                <c:pt idx="9070">
                  <c:v>-3.2167679003786702</c:v>
                </c:pt>
                <c:pt idx="9071">
                  <c:v>-3.23753482043431</c:v>
                </c:pt>
                <c:pt idx="9072">
                  <c:v>-3.2699994519998299</c:v>
                </c:pt>
                <c:pt idx="9073">
                  <c:v>-3.1935904170902298</c:v>
                </c:pt>
                <c:pt idx="9074">
                  <c:v>-3.20005849091425</c:v>
                </c:pt>
                <c:pt idx="9075">
                  <c:v>-3.5018917902698901</c:v>
                </c:pt>
                <c:pt idx="9076">
                  <c:v>-3.73552339097593</c:v>
                </c:pt>
                <c:pt idx="9077">
                  <c:v>-3.7208868568522599</c:v>
                </c:pt>
                <c:pt idx="9078">
                  <c:v>-3.6886891722731101</c:v>
                </c:pt>
                <c:pt idx="9079">
                  <c:v>-3.5891267160778999</c:v>
                </c:pt>
                <c:pt idx="9080">
                  <c:v>-3.8957470520786801</c:v>
                </c:pt>
                <c:pt idx="9081">
                  <c:v>-4.3029204674518198</c:v>
                </c:pt>
                <c:pt idx="9082">
                  <c:v>-4.8611048665436201</c:v>
                </c:pt>
                <c:pt idx="9083">
                  <c:v>-4.7765707947256404</c:v>
                </c:pt>
                <c:pt idx="9084">
                  <c:v>-4.7457480218628403</c:v>
                </c:pt>
                <c:pt idx="9085">
                  <c:v>-4.7300443386676303</c:v>
                </c:pt>
                <c:pt idx="9086">
                  <c:v>-4.5842872104214001</c:v>
                </c:pt>
                <c:pt idx="9087">
                  <c:v>-4.6167650441059598</c:v>
                </c:pt>
                <c:pt idx="9088">
                  <c:v>-4.9966547170669902</c:v>
                </c:pt>
                <c:pt idx="9089">
                  <c:v>-5.6411499445704196</c:v>
                </c:pt>
                <c:pt idx="9090">
                  <c:v>-6.7257764958516297</c:v>
                </c:pt>
                <c:pt idx="9091">
                  <c:v>-7.0803143362777101</c:v>
                </c:pt>
                <c:pt idx="9092">
                  <c:v>-7.7370722668923602</c:v>
                </c:pt>
                <c:pt idx="9093">
                  <c:v>-7.7446304950967901</c:v>
                </c:pt>
                <c:pt idx="9094">
                  <c:v>-7.1650863950119197</c:v>
                </c:pt>
                <c:pt idx="9095">
                  <c:v>-7.1164881004801996</c:v>
                </c:pt>
                <c:pt idx="9096">
                  <c:v>-7.2759874774795303</c:v>
                </c:pt>
                <c:pt idx="9097">
                  <c:v>-7.7581475260197701</c:v>
                </c:pt>
                <c:pt idx="9098">
                  <c:v>-8.2779320788107693</c:v>
                </c:pt>
                <c:pt idx="9099">
                  <c:v>-9.0449595080444603</c:v>
                </c:pt>
                <c:pt idx="9100">
                  <c:v>-9.5180386304844902</c:v>
                </c:pt>
                <c:pt idx="9101">
                  <c:v>-10.305064493201799</c:v>
                </c:pt>
                <c:pt idx="9102">
                  <c:v>-10.949001033307299</c:v>
                </c:pt>
                <c:pt idx="9103">
                  <c:v>-11.616313767940399</c:v>
                </c:pt>
                <c:pt idx="9104">
                  <c:v>-11.813117789190301</c:v>
                </c:pt>
                <c:pt idx="9105">
                  <c:v>-12.391459319136899</c:v>
                </c:pt>
                <c:pt idx="9106">
                  <c:v>-13.0047615525397</c:v>
                </c:pt>
                <c:pt idx="9107">
                  <c:v>-13.7243722979936</c:v>
                </c:pt>
                <c:pt idx="9108">
                  <c:v>-14.5652177041925</c:v>
                </c:pt>
                <c:pt idx="9109">
                  <c:v>-14.1496637169738</c:v>
                </c:pt>
                <c:pt idx="9110">
                  <c:v>-13.6730151302573</c:v>
                </c:pt>
                <c:pt idx="9111">
                  <c:v>-16.231235290491401</c:v>
                </c:pt>
                <c:pt idx="9112">
                  <c:v>-15.7889957682681</c:v>
                </c:pt>
                <c:pt idx="9113">
                  <c:v>-16.7544291789008</c:v>
                </c:pt>
                <c:pt idx="9114">
                  <c:v>-17.855695230892401</c:v>
                </c:pt>
                <c:pt idx="9115">
                  <c:v>-17.5500018458917</c:v>
                </c:pt>
                <c:pt idx="9116">
                  <c:v>-17.1921886058025</c:v>
                </c:pt>
                <c:pt idx="9117">
                  <c:v>-16.577800086450601</c:v>
                </c:pt>
                <c:pt idx="9118">
                  <c:v>-14.807611287598901</c:v>
                </c:pt>
                <c:pt idx="9119">
                  <c:v>-13.885722060849901</c:v>
                </c:pt>
                <c:pt idx="9120">
                  <c:v>-12.978037751815799</c:v>
                </c:pt>
                <c:pt idx="9121">
                  <c:v>-11.9570555990177</c:v>
                </c:pt>
                <c:pt idx="9122">
                  <c:v>-11.057709206504599</c:v>
                </c:pt>
                <c:pt idx="9123">
                  <c:v>-10.4812462602604</c:v>
                </c:pt>
                <c:pt idx="9124">
                  <c:v>-10.1435527616292</c:v>
                </c:pt>
                <c:pt idx="9125">
                  <c:v>-9.3922457040323195</c:v>
                </c:pt>
                <c:pt idx="9126">
                  <c:v>-8.80866299229654</c:v>
                </c:pt>
                <c:pt idx="9127">
                  <c:v>-8.5585630667259096</c:v>
                </c:pt>
                <c:pt idx="9128">
                  <c:v>-8.3352223618539405</c:v>
                </c:pt>
                <c:pt idx="9129">
                  <c:v>-8.0849666075142803</c:v>
                </c:pt>
                <c:pt idx="9130">
                  <c:v>-7.4264959633361096</c:v>
                </c:pt>
                <c:pt idx="9131">
                  <c:v>-7.1281693624722502</c:v>
                </c:pt>
                <c:pt idx="9132">
                  <c:v>-6.6235882555185803</c:v>
                </c:pt>
                <c:pt idx="9133">
                  <c:v>-5.9758635158384896</c:v>
                </c:pt>
                <c:pt idx="9134">
                  <c:v>-5.27454592322675</c:v>
                </c:pt>
                <c:pt idx="9135">
                  <c:v>-4.8464746231033198</c:v>
                </c:pt>
                <c:pt idx="9136">
                  <c:v>-4.2358225635614604</c:v>
                </c:pt>
                <c:pt idx="9137">
                  <c:v>-3.1942349980847502</c:v>
                </c:pt>
                <c:pt idx="9138">
                  <c:v>-2.2724549307130801</c:v>
                </c:pt>
                <c:pt idx="9139">
                  <c:v>-1.6260836402417</c:v>
                </c:pt>
                <c:pt idx="9140">
                  <c:v>-1.0926528213519</c:v>
                </c:pt>
                <c:pt idx="9141">
                  <c:v>-0.41385526134725398</c:v>
                </c:pt>
                <c:pt idx="9142">
                  <c:v>-3.9641072885480098E-2</c:v>
                </c:pt>
                <c:pt idx="9143">
                  <c:v>0.46688561379703097</c:v>
                </c:pt>
                <c:pt idx="9144">
                  <c:v>1.1312000529261299</c:v>
                </c:pt>
                <c:pt idx="9145">
                  <c:v>1.5891078588738901</c:v>
                </c:pt>
                <c:pt idx="9146">
                  <c:v>1.86515732349151</c:v>
                </c:pt>
                <c:pt idx="9147">
                  <c:v>1.95306532588161</c:v>
                </c:pt>
                <c:pt idx="9148">
                  <c:v>2.0113332073278301</c:v>
                </c:pt>
                <c:pt idx="9149">
                  <c:v>2.23026835642239</c:v>
                </c:pt>
                <c:pt idx="9150">
                  <c:v>2.17436742423167</c:v>
                </c:pt>
                <c:pt idx="9151">
                  <c:v>2.2058855633721999</c:v>
                </c:pt>
                <c:pt idx="9152">
                  <c:v>1.9978751546281801</c:v>
                </c:pt>
                <c:pt idx="9153">
                  <c:v>1.7650849272712299</c:v>
                </c:pt>
                <c:pt idx="9154">
                  <c:v>1.7102072199757601</c:v>
                </c:pt>
                <c:pt idx="9155">
                  <c:v>1.6696313299212699</c:v>
                </c:pt>
                <c:pt idx="9156">
                  <c:v>1.6091293346040501</c:v>
                </c:pt>
                <c:pt idx="9157">
                  <c:v>1.6389051255057401</c:v>
                </c:pt>
                <c:pt idx="9158">
                  <c:v>1.5563374051999099</c:v>
                </c:pt>
                <c:pt idx="9159">
                  <c:v>1.5074236675586801</c:v>
                </c:pt>
                <c:pt idx="9160">
                  <c:v>1.51162589222241</c:v>
                </c:pt>
                <c:pt idx="9161">
                  <c:v>1.1628510072773499</c:v>
                </c:pt>
                <c:pt idx="9162">
                  <c:v>1.05448356133314</c:v>
                </c:pt>
                <c:pt idx="9163">
                  <c:v>1.2613605073866401</c:v>
                </c:pt>
                <c:pt idx="9164">
                  <c:v>1.4415451596523201</c:v>
                </c:pt>
                <c:pt idx="9165">
                  <c:v>1.4666004167912801</c:v>
                </c:pt>
                <c:pt idx="9166">
                  <c:v>1.3815010854940299</c:v>
                </c:pt>
                <c:pt idx="9167">
                  <c:v>1.46694593436077</c:v>
                </c:pt>
                <c:pt idx="9168">
                  <c:v>1.20309196665516</c:v>
                </c:pt>
                <c:pt idx="9169">
                  <c:v>0.99973671566659805</c:v>
                </c:pt>
                <c:pt idx="9170">
                  <c:v>0.79964357376670503</c:v>
                </c:pt>
                <c:pt idx="9171">
                  <c:v>0.62244946239921695</c:v>
                </c:pt>
                <c:pt idx="9172">
                  <c:v>0.27263021326926501</c:v>
                </c:pt>
                <c:pt idx="9173">
                  <c:v>-1.4432077646964501E-2</c:v>
                </c:pt>
                <c:pt idx="9174">
                  <c:v>-9.31395860068151E-2</c:v>
                </c:pt>
                <c:pt idx="9175">
                  <c:v>-0.193724845079283</c:v>
                </c:pt>
                <c:pt idx="9176">
                  <c:v>-0.238457731376121</c:v>
                </c:pt>
                <c:pt idx="9177">
                  <c:v>-0.222633083554102</c:v>
                </c:pt>
                <c:pt idx="9178">
                  <c:v>-0.19182987028850801</c:v>
                </c:pt>
                <c:pt idx="9179">
                  <c:v>3.5980772709679698E-2</c:v>
                </c:pt>
                <c:pt idx="9180">
                  <c:v>0.40355163672017003</c:v>
                </c:pt>
                <c:pt idx="9181">
                  <c:v>0.25149895550033402</c:v>
                </c:pt>
                <c:pt idx="9182">
                  <c:v>0.18279227532798101</c:v>
                </c:pt>
                <c:pt idx="9183">
                  <c:v>0.19433181895837501</c:v>
                </c:pt>
                <c:pt idx="9184">
                  <c:v>0.34096927102928198</c:v>
                </c:pt>
                <c:pt idx="9185">
                  <c:v>0.39341646805420799</c:v>
                </c:pt>
                <c:pt idx="9186">
                  <c:v>0.38384771051657102</c:v>
                </c:pt>
                <c:pt idx="9187">
                  <c:v>0.33154229451780398</c:v>
                </c:pt>
                <c:pt idx="9188">
                  <c:v>0.35647933192192799</c:v>
                </c:pt>
                <c:pt idx="9189">
                  <c:v>0.41965755879820499</c:v>
                </c:pt>
                <c:pt idx="9190">
                  <c:v>0.52632807324947894</c:v>
                </c:pt>
                <c:pt idx="9191">
                  <c:v>0.66752457372600005</c:v>
                </c:pt>
                <c:pt idx="9192">
                  <c:v>0.83421421362037296</c:v>
                </c:pt>
                <c:pt idx="9193">
                  <c:v>0.79997030626690602</c:v>
                </c:pt>
                <c:pt idx="9194">
                  <c:v>0.74496595203058402</c:v>
                </c:pt>
                <c:pt idx="9195">
                  <c:v>0.70515887352862805</c:v>
                </c:pt>
                <c:pt idx="9196">
                  <c:v>0.53669096432897401</c:v>
                </c:pt>
                <c:pt idx="9197">
                  <c:v>0.39775526744017198</c:v>
                </c:pt>
                <c:pt idx="9198">
                  <c:v>0.32606773919524601</c:v>
                </c:pt>
                <c:pt idx="9199">
                  <c:v>0.29404395156360302</c:v>
                </c:pt>
                <c:pt idx="9200">
                  <c:v>0.29928884583009102</c:v>
                </c:pt>
                <c:pt idx="9201">
                  <c:v>1.6764335819528201E-2</c:v>
                </c:pt>
                <c:pt idx="9202">
                  <c:v>-0.35834823483671302</c:v>
                </c:pt>
                <c:pt idx="9203">
                  <c:v>-0.28540581792907299</c:v>
                </c:pt>
                <c:pt idx="9204">
                  <c:v>-0.17275890360657001</c:v>
                </c:pt>
                <c:pt idx="9205">
                  <c:v>-0.10024417442404999</c:v>
                </c:pt>
                <c:pt idx="9206">
                  <c:v>2.46734199744519E-2</c:v>
                </c:pt>
                <c:pt idx="9207">
                  <c:v>5.6970377819392903E-2</c:v>
                </c:pt>
                <c:pt idx="9208">
                  <c:v>-5.4038672941935803E-2</c:v>
                </c:pt>
                <c:pt idx="9209">
                  <c:v>-7.7816708543944499E-2</c:v>
                </c:pt>
                <c:pt idx="9210">
                  <c:v>0.30559622464362202</c:v>
                </c:pt>
                <c:pt idx="9211">
                  <c:v>0.197896586786383</c:v>
                </c:pt>
                <c:pt idx="9212">
                  <c:v>0.13442842658807899</c:v>
                </c:pt>
                <c:pt idx="9213">
                  <c:v>0.37865002758164701</c:v>
                </c:pt>
                <c:pt idx="9214">
                  <c:v>0.62343179585429698</c:v>
                </c:pt>
                <c:pt idx="9215">
                  <c:v>0.57692876681182403</c:v>
                </c:pt>
                <c:pt idx="9216">
                  <c:v>0.54399236803708595</c:v>
                </c:pt>
                <c:pt idx="9217">
                  <c:v>0.68979769973394001</c:v>
                </c:pt>
                <c:pt idx="9218">
                  <c:v>-0.42550579444403502</c:v>
                </c:pt>
                <c:pt idx="9219">
                  <c:v>-1.41684784528331</c:v>
                </c:pt>
                <c:pt idx="9220">
                  <c:v>-1.7378229766348501</c:v>
                </c:pt>
                <c:pt idx="9221">
                  <c:v>-2.2003297580700698</c:v>
                </c:pt>
                <c:pt idx="9222">
                  <c:v>-2.4583486766948202</c:v>
                </c:pt>
                <c:pt idx="9223">
                  <c:v>-2.81456611056245</c:v>
                </c:pt>
                <c:pt idx="9224">
                  <c:v>-3.0781238030539502</c:v>
                </c:pt>
                <c:pt idx="9225">
                  <c:v>-3.5165288666832799</c:v>
                </c:pt>
                <c:pt idx="9226">
                  <c:v>-3.9408286562671999</c:v>
                </c:pt>
                <c:pt idx="9227">
                  <c:v>-4.1358208897823898</c:v>
                </c:pt>
                <c:pt idx="9228">
                  <c:v>-4.19226992203268</c:v>
                </c:pt>
                <c:pt idx="9229">
                  <c:v>-4.3766293647063499</c:v>
                </c:pt>
                <c:pt idx="9230">
                  <c:v>-4.55402383513246</c:v>
                </c:pt>
                <c:pt idx="9231">
                  <c:v>-4.8689060288055597</c:v>
                </c:pt>
                <c:pt idx="9232">
                  <c:v>-4.9728069065903</c:v>
                </c:pt>
                <c:pt idx="9233">
                  <c:v>-4.9941362964491001</c:v>
                </c:pt>
                <c:pt idx="9234">
                  <c:v>-4.8933316309558004</c:v>
                </c:pt>
                <c:pt idx="9235">
                  <c:v>-4.9779090100862904</c:v>
                </c:pt>
                <c:pt idx="9236">
                  <c:v>-5.0004585829980801</c:v>
                </c:pt>
                <c:pt idx="9237">
                  <c:v>-4.8129139438490496</c:v>
                </c:pt>
                <c:pt idx="9238">
                  <c:v>-4.5557314094930499</c:v>
                </c:pt>
                <c:pt idx="9239">
                  <c:v>-4.4104590953290899</c:v>
                </c:pt>
                <c:pt idx="9240">
                  <c:v>-4.5761794204004698</c:v>
                </c:pt>
                <c:pt idx="9241">
                  <c:v>-4.4198642493702804</c:v>
                </c:pt>
                <c:pt idx="9242">
                  <c:v>-4.6030619622872697</c:v>
                </c:pt>
                <c:pt idx="9243">
                  <c:v>-5.1943305408146498</c:v>
                </c:pt>
                <c:pt idx="9244">
                  <c:v>-5.6712830601588502</c:v>
                </c:pt>
                <c:pt idx="9245">
                  <c:v>-5.9151768071954001</c:v>
                </c:pt>
                <c:pt idx="9246">
                  <c:v>-6.2352161069473597</c:v>
                </c:pt>
                <c:pt idx="9247">
                  <c:v>-6.3920313327473801</c:v>
                </c:pt>
                <c:pt idx="9248">
                  <c:v>-6.0894083802430501</c:v>
                </c:pt>
                <c:pt idx="9249">
                  <c:v>-6.0948057912415896</c:v>
                </c:pt>
                <c:pt idx="9250">
                  <c:v>-5.9581530669223799</c:v>
                </c:pt>
                <c:pt idx="9251">
                  <c:v>-5.8098536160947596</c:v>
                </c:pt>
                <c:pt idx="9252">
                  <c:v>-5.8470958433666098</c:v>
                </c:pt>
                <c:pt idx="9253">
                  <c:v>-5.9251418673560101</c:v>
                </c:pt>
                <c:pt idx="9254">
                  <c:v>-5.6755812843987199</c:v>
                </c:pt>
                <c:pt idx="9255">
                  <c:v>-5.4834316343344396</c:v>
                </c:pt>
                <c:pt idx="9256">
                  <c:v>-5.5061890807446998</c:v>
                </c:pt>
                <c:pt idx="9257">
                  <c:v>-5.5900614048856703</c:v>
                </c:pt>
                <c:pt idx="9258">
                  <c:v>-5.6724791101593102</c:v>
                </c:pt>
                <c:pt idx="9259">
                  <c:v>-5.6014925172443402</c:v>
                </c:pt>
                <c:pt idx="9260">
                  <c:v>-6.0889543759430502</c:v>
                </c:pt>
                <c:pt idx="9261">
                  <c:v>-6.5805180126339504</c:v>
                </c:pt>
                <c:pt idx="9262">
                  <c:v>-6.6537467349048196</c:v>
                </c:pt>
                <c:pt idx="9263">
                  <c:v>-6.46582662954214</c:v>
                </c:pt>
                <c:pt idx="9264">
                  <c:v>-6.2462272798025502</c:v>
                </c:pt>
                <c:pt idx="9265">
                  <c:v>-6.0713754089317096</c:v>
                </c:pt>
                <c:pt idx="9266">
                  <c:v>-6.2860444359198704</c:v>
                </c:pt>
                <c:pt idx="9267">
                  <c:v>-6.8362101632480803</c:v>
                </c:pt>
                <c:pt idx="9268">
                  <c:v>-6.3832136124510299</c:v>
                </c:pt>
                <c:pt idx="9269">
                  <c:v>-6.6314381138465102</c:v>
                </c:pt>
                <c:pt idx="9270">
                  <c:v>-6.7259614687578901</c:v>
                </c:pt>
                <c:pt idx="9271">
                  <c:v>-6.9219151859769799</c:v>
                </c:pt>
                <c:pt idx="9272">
                  <c:v>-6.74094439067136</c:v>
                </c:pt>
                <c:pt idx="9273">
                  <c:v>-6.9184847916927099</c:v>
                </c:pt>
                <c:pt idx="9274">
                  <c:v>-7.3306913814046002</c:v>
                </c:pt>
                <c:pt idx="9275">
                  <c:v>-7.6235429654496896</c:v>
                </c:pt>
                <c:pt idx="9276">
                  <c:v>-7.7785992899819698</c:v>
                </c:pt>
                <c:pt idx="9277">
                  <c:v>-8.7608860578563394</c:v>
                </c:pt>
                <c:pt idx="9278">
                  <c:v>-10.0114371711865</c:v>
                </c:pt>
                <c:pt idx="9279">
                  <c:v>-9.9694935288348407</c:v>
                </c:pt>
                <c:pt idx="9280">
                  <c:v>-9.6351282242532204</c:v>
                </c:pt>
                <c:pt idx="9281">
                  <c:v>-9.1862262903968297</c:v>
                </c:pt>
                <c:pt idx="9282">
                  <c:v>-8.7448792600026302</c:v>
                </c:pt>
                <c:pt idx="9283">
                  <c:v>-8.4965153991536493</c:v>
                </c:pt>
                <c:pt idx="9284">
                  <c:v>-8.3276915635670292</c:v>
                </c:pt>
                <c:pt idx="9285">
                  <c:v>-7.6901863493270399</c:v>
                </c:pt>
                <c:pt idx="9286">
                  <c:v>-7.0207154503137303</c:v>
                </c:pt>
                <c:pt idx="9287">
                  <c:v>-6.3369251979008503</c:v>
                </c:pt>
                <c:pt idx="9288">
                  <c:v>-5.9337870159826602</c:v>
                </c:pt>
                <c:pt idx="9289">
                  <c:v>-6.1443166850985298</c:v>
                </c:pt>
                <c:pt idx="9290">
                  <c:v>-7.3724485166277702</c:v>
                </c:pt>
                <c:pt idx="9291">
                  <c:v>-8.2758836991582196</c:v>
                </c:pt>
                <c:pt idx="9292">
                  <c:v>-8.3324793785131792</c:v>
                </c:pt>
                <c:pt idx="9293">
                  <c:v>-8.4386188817600392</c:v>
                </c:pt>
                <c:pt idx="9294">
                  <c:v>-9.0354162428386307</c:v>
                </c:pt>
                <c:pt idx="9295">
                  <c:v>-9.3975418714882206</c:v>
                </c:pt>
                <c:pt idx="9296">
                  <c:v>-9.92843022886764</c:v>
                </c:pt>
                <c:pt idx="9297">
                  <c:v>-10.4637056016084</c:v>
                </c:pt>
                <c:pt idx="9298">
                  <c:v>-10.691544442548899</c:v>
                </c:pt>
                <c:pt idx="9299">
                  <c:v>-10.4956957056169</c:v>
                </c:pt>
                <c:pt idx="9300">
                  <c:v>-9.9903711904719898</c:v>
                </c:pt>
                <c:pt idx="9301">
                  <c:v>-9.8759099139990099</c:v>
                </c:pt>
                <c:pt idx="9302">
                  <c:v>-9.5729556894731402</c:v>
                </c:pt>
                <c:pt idx="9303">
                  <c:v>-8.8696610726385803</c:v>
                </c:pt>
                <c:pt idx="9304">
                  <c:v>-8.7359977858579594</c:v>
                </c:pt>
                <c:pt idx="9305">
                  <c:v>-9.0572414549032807</c:v>
                </c:pt>
                <c:pt idx="9306">
                  <c:v>-8.8169902751446596</c:v>
                </c:pt>
                <c:pt idx="9307">
                  <c:v>-8.1135116621634307</c:v>
                </c:pt>
                <c:pt idx="9308">
                  <c:v>-7.4587629626954302</c:v>
                </c:pt>
                <c:pt idx="9309">
                  <c:v>-6.7884206117451402</c:v>
                </c:pt>
                <c:pt idx="9310">
                  <c:v>-6.13774433082214</c:v>
                </c:pt>
                <c:pt idx="9311">
                  <c:v>-5.6502518287586199</c:v>
                </c:pt>
                <c:pt idx="9312">
                  <c:v>-5.2368836658732496</c:v>
                </c:pt>
                <c:pt idx="9313">
                  <c:v>-4.8733142457866299</c:v>
                </c:pt>
                <c:pt idx="9314">
                  <c:v>-4.7216760296830298</c:v>
                </c:pt>
                <c:pt idx="9315">
                  <c:v>-4.6592764209321196</c:v>
                </c:pt>
                <c:pt idx="9316">
                  <c:v>-4.5165247115057596</c:v>
                </c:pt>
                <c:pt idx="9317">
                  <c:v>-4.6408782237556601</c:v>
                </c:pt>
                <c:pt idx="9318">
                  <c:v>-4.7174319251808896</c:v>
                </c:pt>
                <c:pt idx="9319">
                  <c:v>-4.6978091088330904</c:v>
                </c:pt>
                <c:pt idx="9320">
                  <c:v>-4.5930826593112801</c:v>
                </c:pt>
                <c:pt idx="9321">
                  <c:v>-4.5087842315961701</c:v>
                </c:pt>
                <c:pt idx="9322">
                  <c:v>-4.5706023719095601</c:v>
                </c:pt>
                <c:pt idx="9323">
                  <c:v>-4.4738672503200503</c:v>
                </c:pt>
                <c:pt idx="9324">
                  <c:v>-4.3195365408270998</c:v>
                </c:pt>
                <c:pt idx="9325">
                  <c:v>-4.2135127929085598</c:v>
                </c:pt>
                <c:pt idx="9326">
                  <c:v>-4.13244620037635</c:v>
                </c:pt>
                <c:pt idx="9327">
                  <c:v>-4.0860361974764103</c:v>
                </c:pt>
                <c:pt idx="9328">
                  <c:v>-4.1095874250105497</c:v>
                </c:pt>
                <c:pt idx="9329">
                  <c:v>-4.3152441732717097</c:v>
                </c:pt>
                <c:pt idx="9330">
                  <c:v>-4.4031179493741401</c:v>
                </c:pt>
                <c:pt idx="9331">
                  <c:v>-4.4711676474995503</c:v>
                </c:pt>
                <c:pt idx="9332">
                  <c:v>-4.4514169411164604</c:v>
                </c:pt>
                <c:pt idx="9333">
                  <c:v>-4.28525812240441</c:v>
                </c:pt>
                <c:pt idx="9334">
                  <c:v>-3.9847553869599501</c:v>
                </c:pt>
                <c:pt idx="9335">
                  <c:v>-3.60375606987082</c:v>
                </c:pt>
                <c:pt idx="9336">
                  <c:v>-3.7005333412352899</c:v>
                </c:pt>
                <c:pt idx="9337">
                  <c:v>-3.7421171941449201</c:v>
                </c:pt>
                <c:pt idx="9338">
                  <c:v>-4.0268983776802996</c:v>
                </c:pt>
                <c:pt idx="9339">
                  <c:v>-4.2544667739918802</c:v>
                </c:pt>
                <c:pt idx="9340">
                  <c:v>-4.5964035515656096</c:v>
                </c:pt>
                <c:pt idx="9341">
                  <c:v>-4.9125421642429696</c:v>
                </c:pt>
                <c:pt idx="9342">
                  <c:v>-5.0188385969690401</c:v>
                </c:pt>
                <c:pt idx="9343">
                  <c:v>-4.98368530550509</c:v>
                </c:pt>
                <c:pt idx="9344">
                  <c:v>-4.8761372473550804</c:v>
                </c:pt>
                <c:pt idx="9345">
                  <c:v>-4.8755550368034903</c:v>
                </c:pt>
                <c:pt idx="9346">
                  <c:v>-4.9220219952037096</c:v>
                </c:pt>
                <c:pt idx="9347">
                  <c:v>-5.3414129308894696</c:v>
                </c:pt>
                <c:pt idx="9348">
                  <c:v>-5.1667196992427504</c:v>
                </c:pt>
                <c:pt idx="9349">
                  <c:v>-5.3443087442272299</c:v>
                </c:pt>
                <c:pt idx="9350">
                  <c:v>-5.3151227483921701</c:v>
                </c:pt>
                <c:pt idx="9351">
                  <c:v>-5.9237875604373897</c:v>
                </c:pt>
                <c:pt idx="9352">
                  <c:v>-7.0554465006661298</c:v>
                </c:pt>
                <c:pt idx="9353">
                  <c:v>-7.5408608082762996</c:v>
                </c:pt>
                <c:pt idx="9354">
                  <c:v>-7.8165206012258004</c:v>
                </c:pt>
                <c:pt idx="9355">
                  <c:v>-7.8044400994354604</c:v>
                </c:pt>
                <c:pt idx="9356">
                  <c:v>-7.9183253798683904</c:v>
                </c:pt>
                <c:pt idx="9357">
                  <c:v>-8.1301894528869099</c:v>
                </c:pt>
                <c:pt idx="9358">
                  <c:v>-8.8673310788740896</c:v>
                </c:pt>
                <c:pt idx="9359">
                  <c:v>-9.4164982553209207</c:v>
                </c:pt>
                <c:pt idx="9360">
                  <c:v>-9.1407327839781694</c:v>
                </c:pt>
                <c:pt idx="9361">
                  <c:v>-8.7760583106660697</c:v>
                </c:pt>
                <c:pt idx="9362">
                  <c:v>-8.9685789098996995</c:v>
                </c:pt>
                <c:pt idx="9363">
                  <c:v>-10.017423538968</c:v>
                </c:pt>
                <c:pt idx="9364">
                  <c:v>-11.1110801355336</c:v>
                </c:pt>
                <c:pt idx="9365">
                  <c:v>-12.0216346434873</c:v>
                </c:pt>
                <c:pt idx="9366">
                  <c:v>-12.3063607793659</c:v>
                </c:pt>
                <c:pt idx="9367">
                  <c:v>-12.1907924218664</c:v>
                </c:pt>
                <c:pt idx="9368">
                  <c:v>-11.6461191707117</c:v>
                </c:pt>
                <c:pt idx="9369">
                  <c:v>-11.669817672068501</c:v>
                </c:pt>
                <c:pt idx="9370">
                  <c:v>-11.8573630849083</c:v>
                </c:pt>
                <c:pt idx="9371">
                  <c:v>-13.188865487304</c:v>
                </c:pt>
                <c:pt idx="9372">
                  <c:v>-14.583512976061099</c:v>
                </c:pt>
                <c:pt idx="9373">
                  <c:v>-15.044027045039901</c:v>
                </c:pt>
                <c:pt idx="9374">
                  <c:v>-15.168457103721</c:v>
                </c:pt>
                <c:pt idx="9375">
                  <c:v>-15.0649045498617</c:v>
                </c:pt>
                <c:pt idx="9376">
                  <c:v>-15.5229439641156</c:v>
                </c:pt>
                <c:pt idx="9377">
                  <c:v>-16.515560959670701</c:v>
                </c:pt>
                <c:pt idx="9378">
                  <c:v>-15.5076483990197</c:v>
                </c:pt>
                <c:pt idx="9379">
                  <c:v>-14.721836448217299</c:v>
                </c:pt>
                <c:pt idx="9380">
                  <c:v>-14.2577293408016</c:v>
                </c:pt>
                <c:pt idx="9381">
                  <c:v>-13.1395793363563</c:v>
                </c:pt>
                <c:pt idx="9382">
                  <c:v>-12.4612975323712</c:v>
                </c:pt>
                <c:pt idx="9383">
                  <c:v>-12.606624552589301</c:v>
                </c:pt>
                <c:pt idx="9384">
                  <c:v>-11.8225525495653</c:v>
                </c:pt>
                <c:pt idx="9385">
                  <c:v>-11.7940614160562</c:v>
                </c:pt>
                <c:pt idx="9386">
                  <c:v>-11.4283913935635</c:v>
                </c:pt>
                <c:pt idx="9387">
                  <c:v>-12.3634788113855</c:v>
                </c:pt>
                <c:pt idx="9388">
                  <c:v>-12.1020248128633</c:v>
                </c:pt>
                <c:pt idx="9389">
                  <c:v>-11.792050452681099</c:v>
                </c:pt>
                <c:pt idx="9390">
                  <c:v>-11.7243003895538</c:v>
                </c:pt>
                <c:pt idx="9391">
                  <c:v>-10.064448664758901</c:v>
                </c:pt>
                <c:pt idx="9392">
                  <c:v>-8.4302039950715209</c:v>
                </c:pt>
                <c:pt idx="9393">
                  <c:v>-7.7130634553368003</c:v>
                </c:pt>
                <c:pt idx="9394">
                  <c:v>-7.2824876335154496</c:v>
                </c:pt>
                <c:pt idx="9395">
                  <c:v>-6.5202206021741196</c:v>
                </c:pt>
                <c:pt idx="9396">
                  <c:v>-6.0919571835350999</c:v>
                </c:pt>
                <c:pt idx="9397">
                  <c:v>-5.63127444708664</c:v>
                </c:pt>
                <c:pt idx="9398">
                  <c:v>-5.1690623782834004</c:v>
                </c:pt>
                <c:pt idx="9399">
                  <c:v>-4.3791255361873898</c:v>
                </c:pt>
                <c:pt idx="9400">
                  <c:v>-3.6476106744949002</c:v>
                </c:pt>
                <c:pt idx="9401">
                  <c:v>-2.8146486162742699</c:v>
                </c:pt>
                <c:pt idx="9402">
                  <c:v>-2.3761778930650599</c:v>
                </c:pt>
                <c:pt idx="9403">
                  <c:v>-2.0757386810129002</c:v>
                </c:pt>
                <c:pt idx="9404">
                  <c:v>-1.87267181495954</c:v>
                </c:pt>
                <c:pt idx="9405">
                  <c:v>-1.63536834458034</c:v>
                </c:pt>
                <c:pt idx="9406">
                  <c:v>-1.34445594979237</c:v>
                </c:pt>
                <c:pt idx="9407">
                  <c:v>-1.1517708431791001</c:v>
                </c:pt>
                <c:pt idx="9408">
                  <c:v>-0.839347355784691</c:v>
                </c:pt>
                <c:pt idx="9409">
                  <c:v>-0.64109140856261204</c:v>
                </c:pt>
                <c:pt idx="9410">
                  <c:v>-0.58443540425315499</c:v>
                </c:pt>
                <c:pt idx="9411">
                  <c:v>-0.62523804464560395</c:v>
                </c:pt>
                <c:pt idx="9412">
                  <c:v>-0.72382754833194596</c:v>
                </c:pt>
                <c:pt idx="9413">
                  <c:v>-1.0728674943304599</c:v>
                </c:pt>
                <c:pt idx="9414">
                  <c:v>-1.6052830867115599</c:v>
                </c:pt>
                <c:pt idx="9415">
                  <c:v>-1.4305324530233801</c:v>
                </c:pt>
                <c:pt idx="9416">
                  <c:v>-1.11912377877238</c:v>
                </c:pt>
                <c:pt idx="9417">
                  <c:v>-1.07538083823563</c:v>
                </c:pt>
                <c:pt idx="9418">
                  <c:v>-1.15383027922355</c:v>
                </c:pt>
                <c:pt idx="9419">
                  <c:v>-1.4894523451205399</c:v>
                </c:pt>
                <c:pt idx="9420">
                  <c:v>-1.7409844338278999</c:v>
                </c:pt>
                <c:pt idx="9421">
                  <c:v>-1.8335639653220299</c:v>
                </c:pt>
                <c:pt idx="9422">
                  <c:v>-1.6291489366513401</c:v>
                </c:pt>
                <c:pt idx="9423">
                  <c:v>-1.46000049443007</c:v>
                </c:pt>
                <c:pt idx="9424">
                  <c:v>-1.3455057149843599</c:v>
                </c:pt>
                <c:pt idx="9425">
                  <c:v>-1.17529396334022</c:v>
                </c:pt>
                <c:pt idx="9426">
                  <c:v>-1.0580540546288699</c:v>
                </c:pt>
                <c:pt idx="9427">
                  <c:v>-0.77312414521073503</c:v>
                </c:pt>
                <c:pt idx="9428">
                  <c:v>-0.63436327486464095</c:v>
                </c:pt>
                <c:pt idx="9429">
                  <c:v>-0.68212858573314705</c:v>
                </c:pt>
                <c:pt idx="9430">
                  <c:v>-0.53341145393601697</c:v>
                </c:pt>
                <c:pt idx="9431">
                  <c:v>-0.26632117307411701</c:v>
                </c:pt>
                <c:pt idx="9432">
                  <c:v>-0.51295674196309904</c:v>
                </c:pt>
                <c:pt idx="9433">
                  <c:v>-0.51829032571631395</c:v>
                </c:pt>
                <c:pt idx="9434">
                  <c:v>-0.478015533129167</c:v>
                </c:pt>
                <c:pt idx="9435">
                  <c:v>-0.26951828884913198</c:v>
                </c:pt>
                <c:pt idx="9436">
                  <c:v>-0.35439244191406</c:v>
                </c:pt>
                <c:pt idx="9437">
                  <c:v>-0.29399920794807699</c:v>
                </c:pt>
                <c:pt idx="9438">
                  <c:v>-0.157289609120075</c:v>
                </c:pt>
                <c:pt idx="9439">
                  <c:v>3.3319273987095797E-2</c:v>
                </c:pt>
                <c:pt idx="9440">
                  <c:v>0.127820575057046</c:v>
                </c:pt>
                <c:pt idx="9441">
                  <c:v>-4.6279465317109102E-2</c:v>
                </c:pt>
                <c:pt idx="9442">
                  <c:v>-0.18541532928532301</c:v>
                </c:pt>
                <c:pt idx="9443">
                  <c:v>-0.71329656586349499</c:v>
                </c:pt>
                <c:pt idx="9444">
                  <c:v>-1.2832022070690801</c:v>
                </c:pt>
                <c:pt idx="9445">
                  <c:v>-1.7851913658497101</c:v>
                </c:pt>
                <c:pt idx="9446">
                  <c:v>-2.1476753323186002</c:v>
                </c:pt>
                <c:pt idx="9447">
                  <c:v>-2.1113411788228298</c:v>
                </c:pt>
                <c:pt idx="9448">
                  <c:v>-1.7645249922650099</c:v>
                </c:pt>
                <c:pt idx="9449">
                  <c:v>-1.04739900504435</c:v>
                </c:pt>
                <c:pt idx="9450">
                  <c:v>-0.43521994930151697</c:v>
                </c:pt>
                <c:pt idx="9451">
                  <c:v>-0.52335243269600296</c:v>
                </c:pt>
                <c:pt idx="9452">
                  <c:v>-1.1514580256418201</c:v>
                </c:pt>
                <c:pt idx="9453">
                  <c:v>-1.31564599293129</c:v>
                </c:pt>
                <c:pt idx="9454">
                  <c:v>-1.6504677395101099</c:v>
                </c:pt>
                <c:pt idx="9455">
                  <c:v>-1.80365050437353</c:v>
                </c:pt>
                <c:pt idx="9456">
                  <c:v>-2.0505942642632502</c:v>
                </c:pt>
                <c:pt idx="9457">
                  <c:v>-2.21491470557085</c:v>
                </c:pt>
                <c:pt idx="9458">
                  <c:v>-2.2225403796879699</c:v>
                </c:pt>
                <c:pt idx="9459">
                  <c:v>-2.5814959295395701</c:v>
                </c:pt>
                <c:pt idx="9460">
                  <c:v>-3.0459634076116702</c:v>
                </c:pt>
                <c:pt idx="9461">
                  <c:v>-3.2821529661435198</c:v>
                </c:pt>
                <c:pt idx="9462">
                  <c:v>-3.7591236432495001</c:v>
                </c:pt>
                <c:pt idx="9463">
                  <c:v>-4.3017821751076397</c:v>
                </c:pt>
                <c:pt idx="9464">
                  <c:v>-4.9500961643424697</c:v>
                </c:pt>
                <c:pt idx="9465">
                  <c:v>-6.0217209507164098</c:v>
                </c:pt>
                <c:pt idx="9466">
                  <c:v>-6.9790808810219298</c:v>
                </c:pt>
                <c:pt idx="9467">
                  <c:v>-7.4775462391292304</c:v>
                </c:pt>
                <c:pt idx="9468">
                  <c:v>-7.3775317340519804</c:v>
                </c:pt>
                <c:pt idx="9469">
                  <c:v>-7.4775353152067998</c:v>
                </c:pt>
                <c:pt idx="9470">
                  <c:v>-7.6675286098399704</c:v>
                </c:pt>
                <c:pt idx="9471">
                  <c:v>-7.8409877109242698</c:v>
                </c:pt>
                <c:pt idx="9472">
                  <c:v>-8.7024336153431001</c:v>
                </c:pt>
                <c:pt idx="9473">
                  <c:v>-9.2453299994951994</c:v>
                </c:pt>
                <c:pt idx="9474">
                  <c:v>-8.43867623621205</c:v>
                </c:pt>
                <c:pt idx="9475">
                  <c:v>-7.7967400465117302</c:v>
                </c:pt>
                <c:pt idx="9476">
                  <c:v>-6.8846554452341699</c:v>
                </c:pt>
                <c:pt idx="9477">
                  <c:v>-4.9804850448370903</c:v>
                </c:pt>
                <c:pt idx="9478">
                  <c:v>-4.1108452066092998</c:v>
                </c:pt>
                <c:pt idx="9479">
                  <c:v>-2.94203833932839</c:v>
                </c:pt>
                <c:pt idx="9480">
                  <c:v>-1.57197284471702</c:v>
                </c:pt>
                <c:pt idx="9481">
                  <c:v>-0.88231377394366195</c:v>
                </c:pt>
                <c:pt idx="9482">
                  <c:v>-1.00683781883423</c:v>
                </c:pt>
                <c:pt idx="9483">
                  <c:v>-0.73418513804239405</c:v>
                </c:pt>
                <c:pt idx="9484">
                  <c:v>-0.305355887993079</c:v>
                </c:pt>
                <c:pt idx="9485">
                  <c:v>-6.6471385747568404E-2</c:v>
                </c:pt>
                <c:pt idx="9486">
                  <c:v>-0.12781593059582599</c:v>
                </c:pt>
                <c:pt idx="9487">
                  <c:v>-0.11883183136162</c:v>
                </c:pt>
                <c:pt idx="9488">
                  <c:v>-0.12148753854899499</c:v>
                </c:pt>
                <c:pt idx="9489">
                  <c:v>-0.22616491663327001</c:v>
                </c:pt>
                <c:pt idx="9490">
                  <c:v>-0.29909324705936602</c:v>
                </c:pt>
                <c:pt idx="9491">
                  <c:v>-0.19882691431347499</c:v>
                </c:pt>
                <c:pt idx="9492">
                  <c:v>7.6310995552526004E-2</c:v>
                </c:pt>
                <c:pt idx="9493">
                  <c:v>0.32300543521272401</c:v>
                </c:pt>
                <c:pt idx="9494">
                  <c:v>0.44672603193185201</c:v>
                </c:pt>
                <c:pt idx="9495">
                  <c:v>0.48821948632597501</c:v>
                </c:pt>
                <c:pt idx="9496">
                  <c:v>0.46487650319652501</c:v>
                </c:pt>
                <c:pt idx="9497">
                  <c:v>0.434996344378139</c:v>
                </c:pt>
                <c:pt idx="9498">
                  <c:v>0.49492694166362</c:v>
                </c:pt>
                <c:pt idx="9499">
                  <c:v>0.53147161673415599</c:v>
                </c:pt>
                <c:pt idx="9500">
                  <c:v>0.57562228727478704</c:v>
                </c:pt>
                <c:pt idx="9501">
                  <c:v>0.64776313359028204</c:v>
                </c:pt>
                <c:pt idx="9502">
                  <c:v>0.76965035760461897</c:v>
                </c:pt>
                <c:pt idx="9503">
                  <c:v>0.93258154866866205</c:v>
                </c:pt>
                <c:pt idx="9504">
                  <c:v>1.0151731650037901</c:v>
                </c:pt>
                <c:pt idx="9505">
                  <c:v>1.0373613238388899</c:v>
                </c:pt>
                <c:pt idx="9506">
                  <c:v>0.94745205889221396</c:v>
                </c:pt>
                <c:pt idx="9507">
                  <c:v>0.94568768291193395</c:v>
                </c:pt>
                <c:pt idx="9508">
                  <c:v>0.95789572611659501</c:v>
                </c:pt>
                <c:pt idx="9509">
                  <c:v>0.87472382877259403</c:v>
                </c:pt>
                <c:pt idx="9510">
                  <c:v>0.79249803356941895</c:v>
                </c:pt>
                <c:pt idx="9511">
                  <c:v>0.738504424324951</c:v>
                </c:pt>
                <c:pt idx="9512">
                  <c:v>0.91276981947995695</c:v>
                </c:pt>
                <c:pt idx="9513">
                  <c:v>0.95546262402495097</c:v>
                </c:pt>
                <c:pt idx="9514">
                  <c:v>0.88422268265264603</c:v>
                </c:pt>
                <c:pt idx="9515">
                  <c:v>0.68959451798948002</c:v>
                </c:pt>
                <c:pt idx="9516">
                  <c:v>0.55697930233198201</c:v>
                </c:pt>
                <c:pt idx="9517">
                  <c:v>0.37306913157016702</c:v>
                </c:pt>
                <c:pt idx="9518">
                  <c:v>0.316021722318931</c:v>
                </c:pt>
                <c:pt idx="9519">
                  <c:v>0.28228461233318097</c:v>
                </c:pt>
                <c:pt idx="9520">
                  <c:v>0.29745544878777602</c:v>
                </c:pt>
                <c:pt idx="9521">
                  <c:v>0.28657610707342301</c:v>
                </c:pt>
                <c:pt idx="9522">
                  <c:v>0.27750619134864202</c:v>
                </c:pt>
                <c:pt idx="9523">
                  <c:v>0.41351368633802998</c:v>
                </c:pt>
                <c:pt idx="9524">
                  <c:v>0.54973403310026803</c:v>
                </c:pt>
                <c:pt idx="9525">
                  <c:v>0.71252134337675099</c:v>
                </c:pt>
                <c:pt idx="9526">
                  <c:v>0.85046419874071499</c:v>
                </c:pt>
                <c:pt idx="9527">
                  <c:v>0.99455594830706295</c:v>
                </c:pt>
                <c:pt idx="9528">
                  <c:v>1.1197292126274101</c:v>
                </c:pt>
                <c:pt idx="9529">
                  <c:v>1.16899491104215</c:v>
                </c:pt>
                <c:pt idx="9530">
                  <c:v>1.03392159262979</c:v>
                </c:pt>
                <c:pt idx="9531">
                  <c:v>0.93672954339268799</c:v>
                </c:pt>
                <c:pt idx="9532">
                  <c:v>0.691568383337828</c:v>
                </c:pt>
                <c:pt idx="9533">
                  <c:v>0.54301431496296104</c:v>
                </c:pt>
                <c:pt idx="9534">
                  <c:v>0.35767799621596502</c:v>
                </c:pt>
                <c:pt idx="9535">
                  <c:v>0.38910365956389598</c:v>
                </c:pt>
                <c:pt idx="9536">
                  <c:v>0.433219386052136</c:v>
                </c:pt>
                <c:pt idx="9537">
                  <c:v>0.33617174839126202</c:v>
                </c:pt>
                <c:pt idx="9538">
                  <c:v>0.190990596728112</c:v>
                </c:pt>
                <c:pt idx="9539">
                  <c:v>3.8676524849029899E-2</c:v>
                </c:pt>
                <c:pt idx="9540">
                  <c:v>-2.7392988682747699E-2</c:v>
                </c:pt>
                <c:pt idx="9541">
                  <c:v>-0.16033111152875501</c:v>
                </c:pt>
                <c:pt idx="9542">
                  <c:v>-0.27269042410535299</c:v>
                </c:pt>
                <c:pt idx="9543">
                  <c:v>-0.32984878388586703</c:v>
                </c:pt>
                <c:pt idx="9544">
                  <c:v>-0.53806634431823297</c:v>
                </c:pt>
                <c:pt idx="9545">
                  <c:v>-0.48975478239598502</c:v>
                </c:pt>
                <c:pt idx="9546">
                  <c:v>-0.179568179405342</c:v>
                </c:pt>
                <c:pt idx="9547">
                  <c:v>0.19631265724073699</c:v>
                </c:pt>
                <c:pt idx="9548">
                  <c:v>0.36667868715914997</c:v>
                </c:pt>
                <c:pt idx="9549">
                  <c:v>0.49721888438777301</c:v>
                </c:pt>
                <c:pt idx="9550">
                  <c:v>0.65439830980195501</c:v>
                </c:pt>
                <c:pt idx="9551">
                  <c:v>0.90880749744744804</c:v>
                </c:pt>
                <c:pt idx="9552">
                  <c:v>0.77361750538650398</c:v>
                </c:pt>
                <c:pt idx="9553">
                  <c:v>0.62907505694780497</c:v>
                </c:pt>
                <c:pt idx="9554">
                  <c:v>0.50626411259624804</c:v>
                </c:pt>
                <c:pt idx="9555">
                  <c:v>0.591510211562984</c:v>
                </c:pt>
                <c:pt idx="9556">
                  <c:v>0.68179932199890003</c:v>
                </c:pt>
                <c:pt idx="9557">
                  <c:v>0.79145456627785504</c:v>
                </c:pt>
                <c:pt idx="9558">
                  <c:v>0.93693532822303505</c:v>
                </c:pt>
                <c:pt idx="9559">
                  <c:v>1.2578988424792701</c:v>
                </c:pt>
                <c:pt idx="9560">
                  <c:v>1.55463487562122</c:v>
                </c:pt>
                <c:pt idx="9561">
                  <c:v>1.8179334967632601</c:v>
                </c:pt>
                <c:pt idx="9562">
                  <c:v>1.90903608434642</c:v>
                </c:pt>
                <c:pt idx="9563">
                  <c:v>1.90547496764369</c:v>
                </c:pt>
                <c:pt idx="9564">
                  <c:v>1.7434182403899601</c:v>
                </c:pt>
                <c:pt idx="9565">
                  <c:v>1.65972185527379</c:v>
                </c:pt>
                <c:pt idx="9566">
                  <c:v>1.40258007310383</c:v>
                </c:pt>
                <c:pt idx="9567">
                  <c:v>1.1710690746297401</c:v>
                </c:pt>
                <c:pt idx="9568">
                  <c:v>1.0147390401782601</c:v>
                </c:pt>
                <c:pt idx="9569">
                  <c:v>0.97067065687951704</c:v>
                </c:pt>
                <c:pt idx="9570">
                  <c:v>0.91636537261288897</c:v>
                </c:pt>
                <c:pt idx="9571">
                  <c:v>0.90644774179601895</c:v>
                </c:pt>
                <c:pt idx="9572">
                  <c:v>0.949194249803607</c:v>
                </c:pt>
                <c:pt idx="9573">
                  <c:v>1.03734447331852</c:v>
                </c:pt>
                <c:pt idx="9574">
                  <c:v>1.0102781445956801</c:v>
                </c:pt>
                <c:pt idx="9575">
                  <c:v>1.0779413274552601</c:v>
                </c:pt>
                <c:pt idx="9576">
                  <c:v>1.32333516115766</c:v>
                </c:pt>
                <c:pt idx="9577">
                  <c:v>1.1796735663090201</c:v>
                </c:pt>
                <c:pt idx="9578">
                  <c:v>1.1787131782017599</c:v>
                </c:pt>
                <c:pt idx="9579">
                  <c:v>0.93204394717066696</c:v>
                </c:pt>
                <c:pt idx="9580">
                  <c:v>0.35878599619208101</c:v>
                </c:pt>
                <c:pt idx="9581">
                  <c:v>-0.205656094616221</c:v>
                </c:pt>
                <c:pt idx="9582">
                  <c:v>-0.245519258316439</c:v>
                </c:pt>
                <c:pt idx="9583">
                  <c:v>6.0835717512957001E-2</c:v>
                </c:pt>
                <c:pt idx="9584">
                  <c:v>0.427159832227473</c:v>
                </c:pt>
                <c:pt idx="9585">
                  <c:v>0.68106967858789302</c:v>
                </c:pt>
                <c:pt idx="9586">
                  <c:v>0.65623013827759302</c:v>
                </c:pt>
                <c:pt idx="9587">
                  <c:v>0.64272138747122198</c:v>
                </c:pt>
                <c:pt idx="9588">
                  <c:v>0.67852092149869303</c:v>
                </c:pt>
                <c:pt idx="9589">
                  <c:v>0.99151823052814503</c:v>
                </c:pt>
                <c:pt idx="9590">
                  <c:v>1.0498230458425499</c:v>
                </c:pt>
                <c:pt idx="9591">
                  <c:v>0.96731387544296699</c:v>
                </c:pt>
                <c:pt idx="9592">
                  <c:v>0.78082004799351001</c:v>
                </c:pt>
                <c:pt idx="9593">
                  <c:v>0.45375405042018802</c:v>
                </c:pt>
                <c:pt idx="9594">
                  <c:v>0.38853898580352397</c:v>
                </c:pt>
                <c:pt idx="9595">
                  <c:v>0.32885803461014002</c:v>
                </c:pt>
                <c:pt idx="9596">
                  <c:v>0.198629904382702</c:v>
                </c:pt>
                <c:pt idx="9597">
                  <c:v>0.41334588118555399</c:v>
                </c:pt>
                <c:pt idx="9598">
                  <c:v>0.71583251621201405</c:v>
                </c:pt>
                <c:pt idx="9599">
                  <c:v>0.80082235237945798</c:v>
                </c:pt>
                <c:pt idx="9600">
                  <c:v>0.84634818416258994</c:v>
                </c:pt>
                <c:pt idx="9601">
                  <c:v>0.72257062319633503</c:v>
                </c:pt>
                <c:pt idx="9602">
                  <c:v>0.53940667524822805</c:v>
                </c:pt>
                <c:pt idx="9603">
                  <c:v>0.15705550310251101</c:v>
                </c:pt>
                <c:pt idx="9604">
                  <c:v>0.214486851693934</c:v>
                </c:pt>
                <c:pt idx="9605">
                  <c:v>0.35135248899944699</c:v>
                </c:pt>
                <c:pt idx="9606">
                  <c:v>0.232938087330126</c:v>
                </c:pt>
                <c:pt idx="9607">
                  <c:v>-0.28783335336379601</c:v>
                </c:pt>
                <c:pt idx="9608">
                  <c:v>-0.614307218796459</c:v>
                </c:pt>
                <c:pt idx="9609">
                  <c:v>-0.52769351550942101</c:v>
                </c:pt>
                <c:pt idx="9610">
                  <c:v>-0.62188111189649198</c:v>
                </c:pt>
                <c:pt idx="9611">
                  <c:v>-0.79578136915632303</c:v>
                </c:pt>
                <c:pt idx="9612">
                  <c:v>-0.90200385576345099</c:v>
                </c:pt>
                <c:pt idx="9613">
                  <c:v>-1.05205175370086</c:v>
                </c:pt>
                <c:pt idx="9614">
                  <c:v>-1.2726430784768299</c:v>
                </c:pt>
                <c:pt idx="9615">
                  <c:v>-1.5931139366610301</c:v>
                </c:pt>
                <c:pt idx="9616">
                  <c:v>-1.70766840374341</c:v>
                </c:pt>
                <c:pt idx="9617">
                  <c:v>-1.8579894454002199</c:v>
                </c:pt>
                <c:pt idx="9618">
                  <c:v>-2.13288235037232</c:v>
                </c:pt>
                <c:pt idx="9619">
                  <c:v>-1.92525774050746</c:v>
                </c:pt>
                <c:pt idx="9620">
                  <c:v>-1.6572119092819699</c:v>
                </c:pt>
                <c:pt idx="9621">
                  <c:v>-1.5952964826501199</c:v>
                </c:pt>
                <c:pt idx="9622">
                  <c:v>-1.2581849827365299</c:v>
                </c:pt>
                <c:pt idx="9623">
                  <c:v>-0.77204655441687298</c:v>
                </c:pt>
                <c:pt idx="9624">
                  <c:v>-0.30527892156659697</c:v>
                </c:pt>
                <c:pt idx="9625">
                  <c:v>-0.109440445370602</c:v>
                </c:pt>
                <c:pt idx="9626">
                  <c:v>-0.37686996185846</c:v>
                </c:pt>
                <c:pt idx="9627">
                  <c:v>-0.60609940097166004</c:v>
                </c:pt>
                <c:pt idx="9628">
                  <c:v>-0.92304583460800904</c:v>
                </c:pt>
                <c:pt idx="9629">
                  <c:v>-1.08280536364019</c:v>
                </c:pt>
                <c:pt idx="9630">
                  <c:v>-1.23286130720792</c:v>
                </c:pt>
                <c:pt idx="9631">
                  <c:v>-1.5385674854739699</c:v>
                </c:pt>
                <c:pt idx="9632">
                  <c:v>-1.7315723016923801</c:v>
                </c:pt>
                <c:pt idx="9633">
                  <c:v>-1.56234883633726</c:v>
                </c:pt>
                <c:pt idx="9634">
                  <c:v>-1.4002784934586301</c:v>
                </c:pt>
                <c:pt idx="9635">
                  <c:v>-1.1660249686214501</c:v>
                </c:pt>
                <c:pt idx="9636">
                  <c:v>-1.2551773124127099</c:v>
                </c:pt>
                <c:pt idx="9637">
                  <c:v>-1.37726594851124</c:v>
                </c:pt>
                <c:pt idx="9638">
                  <c:v>-1.2795397654976399</c:v>
                </c:pt>
                <c:pt idx="9639">
                  <c:v>-1.0667477192060899</c:v>
                </c:pt>
                <c:pt idx="9640">
                  <c:v>-0.957584711134016</c:v>
                </c:pt>
                <c:pt idx="9641">
                  <c:v>-0.82395055012312801</c:v>
                </c:pt>
                <c:pt idx="9642">
                  <c:v>-0.65530297692099004</c:v>
                </c:pt>
                <c:pt idx="9643">
                  <c:v>-0.52781469572209305</c:v>
                </c:pt>
                <c:pt idx="9644">
                  <c:v>-0.25134826071967697</c:v>
                </c:pt>
                <c:pt idx="9645">
                  <c:v>-0.108391134400185</c:v>
                </c:pt>
                <c:pt idx="9646">
                  <c:v>-0.37395600325940698</c:v>
                </c:pt>
                <c:pt idx="9647">
                  <c:v>-0.37946597350480799</c:v>
                </c:pt>
                <c:pt idx="9648">
                  <c:v>-0.46656091010207401</c:v>
                </c:pt>
                <c:pt idx="9649">
                  <c:v>-0.20615600406269599</c:v>
                </c:pt>
                <c:pt idx="9650">
                  <c:v>0.20569561736518199</c:v>
                </c:pt>
                <c:pt idx="9651">
                  <c:v>0.478975943688422</c:v>
                </c:pt>
                <c:pt idx="9652">
                  <c:v>0.67654735370096297</c:v>
                </c:pt>
                <c:pt idx="9653">
                  <c:v>0.42396382273039701</c:v>
                </c:pt>
                <c:pt idx="9654">
                  <c:v>0.53272397121899795</c:v>
                </c:pt>
                <c:pt idx="9655">
                  <c:v>0.61926870789735999</c:v>
                </c:pt>
                <c:pt idx="9656">
                  <c:v>0.74805519421775801</c:v>
                </c:pt>
                <c:pt idx="9657">
                  <c:v>0.70163589904767598</c:v>
                </c:pt>
                <c:pt idx="9658">
                  <c:v>0.62695475397026101</c:v>
                </c:pt>
                <c:pt idx="9659">
                  <c:v>0.55804778657452303</c:v>
                </c:pt>
                <c:pt idx="9660">
                  <c:v>0.40449969402464703</c:v>
                </c:pt>
                <c:pt idx="9661">
                  <c:v>0.26979915295840801</c:v>
                </c:pt>
                <c:pt idx="9662">
                  <c:v>4.6228744098279401E-2</c:v>
                </c:pt>
                <c:pt idx="9663">
                  <c:v>-0.48124764085684002</c:v>
                </c:pt>
                <c:pt idx="9664">
                  <c:v>-0.52632638037989798</c:v>
                </c:pt>
                <c:pt idx="9665">
                  <c:v>-0.35381112566443002</c:v>
                </c:pt>
                <c:pt idx="9666">
                  <c:v>-0.11362803157302701</c:v>
                </c:pt>
                <c:pt idx="9667">
                  <c:v>5.4901680800287303E-2</c:v>
                </c:pt>
                <c:pt idx="9668">
                  <c:v>0.45579020303120399</c:v>
                </c:pt>
                <c:pt idx="9669">
                  <c:v>0.88509823491314099</c:v>
                </c:pt>
                <c:pt idx="9670">
                  <c:v>1.0633129303547</c:v>
                </c:pt>
                <c:pt idx="9671">
                  <c:v>1.4436002319049199</c:v>
                </c:pt>
                <c:pt idx="9672">
                  <c:v>0.83146141589393197</c:v>
                </c:pt>
                <c:pt idx="9673">
                  <c:v>0.64064528678238397</c:v>
                </c:pt>
                <c:pt idx="9674">
                  <c:v>0.50100539829173896</c:v>
                </c:pt>
                <c:pt idx="9675">
                  <c:v>0.38554283876760298</c:v>
                </c:pt>
                <c:pt idx="9676">
                  <c:v>0.64805029778123102</c:v>
                </c:pt>
                <c:pt idx="9677">
                  <c:v>0.24131211045976</c:v>
                </c:pt>
                <c:pt idx="9678">
                  <c:v>-0.23959285568449301</c:v>
                </c:pt>
                <c:pt idx="9679">
                  <c:v>-0.48696787526704099</c:v>
                </c:pt>
                <c:pt idx="9680">
                  <c:v>-0.40123745313598103</c:v>
                </c:pt>
                <c:pt idx="9681">
                  <c:v>-0.100796303465751</c:v>
                </c:pt>
                <c:pt idx="9682">
                  <c:v>-0.15361758527726899</c:v>
                </c:pt>
                <c:pt idx="9683">
                  <c:v>-0.91279338919012198</c:v>
                </c:pt>
                <c:pt idx="9684">
                  <c:v>-1.5459717776590201</c:v>
                </c:pt>
                <c:pt idx="9685">
                  <c:v>-1.7293450481434001</c:v>
                </c:pt>
                <c:pt idx="9686">
                  <c:v>-1.7802932218580001</c:v>
                </c:pt>
                <c:pt idx="9687">
                  <c:v>-1.61990116754708</c:v>
                </c:pt>
                <c:pt idx="9688">
                  <c:v>-1.3942956714857599</c:v>
                </c:pt>
                <c:pt idx="9689">
                  <c:v>-1.5931583663089199</c:v>
                </c:pt>
                <c:pt idx="9690">
                  <c:v>-1.9489142322533901</c:v>
                </c:pt>
                <c:pt idx="9691">
                  <c:v>-2.1604317786173199</c:v>
                </c:pt>
                <c:pt idx="9692">
                  <c:v>-2.1064682239015</c:v>
                </c:pt>
                <c:pt idx="9693">
                  <c:v>-1.67454058739487</c:v>
                </c:pt>
                <c:pt idx="9694">
                  <c:v>-1.01802367888428</c:v>
                </c:pt>
                <c:pt idx="9695">
                  <c:v>-0.92022786337541596</c:v>
                </c:pt>
                <c:pt idx="9696">
                  <c:v>-1.34117020513255</c:v>
                </c:pt>
                <c:pt idx="9697">
                  <c:v>-2.10422863292266</c:v>
                </c:pt>
                <c:pt idx="9698">
                  <c:v>-4.7698763109862297</c:v>
                </c:pt>
                <c:pt idx="9699">
                  <c:v>-6.2698912093972003</c:v>
                </c:pt>
                <c:pt idx="9700">
                  <c:v>-6.9222621345750897</c:v>
                </c:pt>
                <c:pt idx="9701">
                  <c:v>-7.4774777333366202</c:v>
                </c:pt>
                <c:pt idx="9702">
                  <c:v>-7.7301566015360201</c:v>
                </c:pt>
                <c:pt idx="9703">
                  <c:v>-7.8189724091614297</c:v>
                </c:pt>
                <c:pt idx="9704">
                  <c:v>-7.9351045708945396</c:v>
                </c:pt>
                <c:pt idx="9705">
                  <c:v>-7.9711151011287598</c:v>
                </c:pt>
                <c:pt idx="9706">
                  <c:v>-7.7030942553486996</c:v>
                </c:pt>
                <c:pt idx="9707">
                  <c:v>-8.0722193620413503</c:v>
                </c:pt>
                <c:pt idx="9708">
                  <c:v>-8.5292335414281197</c:v>
                </c:pt>
                <c:pt idx="9709">
                  <c:v>-9.0080034878453592</c:v>
                </c:pt>
                <c:pt idx="9710">
                  <c:v>-9.0222448441137892</c:v>
                </c:pt>
                <c:pt idx="9711">
                  <c:v>-8.8460724712209302</c:v>
                </c:pt>
                <c:pt idx="9712">
                  <c:v>-9.0607795907917907</c:v>
                </c:pt>
                <c:pt idx="9713">
                  <c:v>-9.9569121319431293</c:v>
                </c:pt>
                <c:pt idx="9714">
                  <c:v>-10.9132938940873</c:v>
                </c:pt>
                <c:pt idx="9715">
                  <c:v>-11.1401831542151</c:v>
                </c:pt>
                <c:pt idx="9716">
                  <c:v>-10.680537803758799</c:v>
                </c:pt>
                <c:pt idx="9717">
                  <c:v>-9.4435192908011807</c:v>
                </c:pt>
                <c:pt idx="9718">
                  <c:v>-8.0169524289009608</c:v>
                </c:pt>
                <c:pt idx="9719">
                  <c:v>-6.3418616435117299</c:v>
                </c:pt>
                <c:pt idx="9720">
                  <c:v>-5.3690913121428601</c:v>
                </c:pt>
                <c:pt idx="9721">
                  <c:v>-4.2338734235398103</c:v>
                </c:pt>
                <c:pt idx="9722">
                  <c:v>-4.5960532154681601</c:v>
                </c:pt>
                <c:pt idx="9723">
                  <c:v>-4.9347479669603</c:v>
                </c:pt>
                <c:pt idx="9724">
                  <c:v>-5.3578203419348096</c:v>
                </c:pt>
                <c:pt idx="9725">
                  <c:v>-5.9290733533740196</c:v>
                </c:pt>
                <c:pt idx="9726">
                  <c:v>-6.54429286525452</c:v>
                </c:pt>
                <c:pt idx="9727">
                  <c:v>-7.3128151430152304</c:v>
                </c:pt>
                <c:pt idx="9728">
                  <c:v>-7.9370602867789302</c:v>
                </c:pt>
                <c:pt idx="9729">
                  <c:v>-8.3303247900749593</c:v>
                </c:pt>
                <c:pt idx="9730">
                  <c:v>-8.31722214709227</c:v>
                </c:pt>
                <c:pt idx="9731">
                  <c:v>-8.67407285439125</c:v>
                </c:pt>
                <c:pt idx="9732">
                  <c:v>-8.8894878545114597</c:v>
                </c:pt>
                <c:pt idx="9733">
                  <c:v>-8.8883278129914203</c:v>
                </c:pt>
                <c:pt idx="9734">
                  <c:v>-8.5814987230593491</c:v>
                </c:pt>
                <c:pt idx="9735">
                  <c:v>-8.6085371843245095</c:v>
                </c:pt>
                <c:pt idx="9736">
                  <c:v>-8.1535146639490694</c:v>
                </c:pt>
                <c:pt idx="9737">
                  <c:v>-7.6285417651376397</c:v>
                </c:pt>
                <c:pt idx="9738">
                  <c:v>-7.2427343323284896</c:v>
                </c:pt>
                <c:pt idx="9739">
                  <c:v>-6.9888717472202604</c:v>
                </c:pt>
                <c:pt idx="9740">
                  <c:v>-7.14391208968844</c:v>
                </c:pt>
                <c:pt idx="9741">
                  <c:v>-7.3127687110486299</c:v>
                </c:pt>
                <c:pt idx="9742">
                  <c:v>-7.1254564241143896</c:v>
                </c:pt>
                <c:pt idx="9743">
                  <c:v>-6.9546353582038201</c:v>
                </c:pt>
                <c:pt idx="9744">
                  <c:v>-6.7523823019167404</c:v>
                </c:pt>
                <c:pt idx="9745">
                  <c:v>-6.8682942391688497</c:v>
                </c:pt>
                <c:pt idx="9746">
                  <c:v>-7.0068210899816803</c:v>
                </c:pt>
                <c:pt idx="9747">
                  <c:v>-7.1648588719235899</c:v>
                </c:pt>
                <c:pt idx="9748">
                  <c:v>-7.4475038947486603</c:v>
                </c:pt>
                <c:pt idx="9749">
                  <c:v>-7.9627576968724103</c:v>
                </c:pt>
                <c:pt idx="9750">
                  <c:v>-8.35198730209218</c:v>
                </c:pt>
                <c:pt idx="9751">
                  <c:v>-9.1864421534517202</c:v>
                </c:pt>
                <c:pt idx="9752">
                  <c:v>-10.6461344310567</c:v>
                </c:pt>
                <c:pt idx="9753">
                  <c:v>-12.450312014149601</c:v>
                </c:pt>
                <c:pt idx="9754">
                  <c:v>-13.7834581311664</c:v>
                </c:pt>
                <c:pt idx="9755">
                  <c:v>-14.880255046121301</c:v>
                </c:pt>
                <c:pt idx="9756">
                  <c:v>-15.5274620810359</c:v>
                </c:pt>
                <c:pt idx="9757">
                  <c:v>-16.162795125082699</c:v>
                </c:pt>
                <c:pt idx="9758">
                  <c:v>-16.288097547733798</c:v>
                </c:pt>
                <c:pt idx="9759">
                  <c:v>-15.791856406174899</c:v>
                </c:pt>
                <c:pt idx="9760">
                  <c:v>-15.528966595682</c:v>
                </c:pt>
                <c:pt idx="9761">
                  <c:v>-14.814865690085799</c:v>
                </c:pt>
                <c:pt idx="9762">
                  <c:v>-14.4155131043075</c:v>
                </c:pt>
                <c:pt idx="9763">
                  <c:v>-14.1176117051573</c:v>
                </c:pt>
                <c:pt idx="9764">
                  <c:v>-14.634845722788899</c:v>
                </c:pt>
                <c:pt idx="9765">
                  <c:v>-13.8521764941957</c:v>
                </c:pt>
                <c:pt idx="9766">
                  <c:v>-13.1473616424257</c:v>
                </c:pt>
                <c:pt idx="9767">
                  <c:v>-12.4694956662964</c:v>
                </c:pt>
                <c:pt idx="9768">
                  <c:v>-11.6937784848947</c:v>
                </c:pt>
                <c:pt idx="9769">
                  <c:v>-11.5761013363323</c:v>
                </c:pt>
                <c:pt idx="9770">
                  <c:v>-12.2371938949819</c:v>
                </c:pt>
                <c:pt idx="9771">
                  <c:v>-13.050051033219299</c:v>
                </c:pt>
                <c:pt idx="9772">
                  <c:v>-14.030922354785901</c:v>
                </c:pt>
                <c:pt idx="9773">
                  <c:v>-14.652050249263899</c:v>
                </c:pt>
                <c:pt idx="9774">
                  <c:v>-14.924211998819199</c:v>
                </c:pt>
                <c:pt idx="9775">
                  <c:v>-15.248715748413799</c:v>
                </c:pt>
                <c:pt idx="9776">
                  <c:v>-15.644582743666801</c:v>
                </c:pt>
                <c:pt idx="9777">
                  <c:v>-15.5133079634504</c:v>
                </c:pt>
                <c:pt idx="9778">
                  <c:v>-16.262096633265799</c:v>
                </c:pt>
                <c:pt idx="9779">
                  <c:v>-16.842437377880302</c:v>
                </c:pt>
                <c:pt idx="9780">
                  <c:v>-17.036604955145499</c:v>
                </c:pt>
                <c:pt idx="9781">
                  <c:v>-16.975022601216398</c:v>
                </c:pt>
                <c:pt idx="9782">
                  <c:v>-17.875097474108699</c:v>
                </c:pt>
                <c:pt idx="9783">
                  <c:v>-18.0866070379838</c:v>
                </c:pt>
                <c:pt idx="9784">
                  <c:v>-18.3444587011174</c:v>
                </c:pt>
                <c:pt idx="9785">
                  <c:v>-18.485982358291299</c:v>
                </c:pt>
                <c:pt idx="9786">
                  <c:v>-19.111558893980099</c:v>
                </c:pt>
                <c:pt idx="9787">
                  <c:v>-19.3939248008232</c:v>
                </c:pt>
                <c:pt idx="9788">
                  <c:v>-19.2316902937112</c:v>
                </c:pt>
                <c:pt idx="9789">
                  <c:v>-18.837703079176499</c:v>
                </c:pt>
                <c:pt idx="9790">
                  <c:v>-18.2226367860275</c:v>
                </c:pt>
                <c:pt idx="9791">
                  <c:v>-17.436965055513198</c:v>
                </c:pt>
                <c:pt idx="9792">
                  <c:v>-17.0637250383481</c:v>
                </c:pt>
                <c:pt idx="9793">
                  <c:v>-16.352028736366901</c:v>
                </c:pt>
                <c:pt idx="9794">
                  <c:v>-15.9493450958362</c:v>
                </c:pt>
                <c:pt idx="9795">
                  <c:v>-16.173986553144001</c:v>
                </c:pt>
                <c:pt idx="9796">
                  <c:v>-16.9530826079713</c:v>
                </c:pt>
                <c:pt idx="9797">
                  <c:v>-17.882014094217499</c:v>
                </c:pt>
                <c:pt idx="9798">
                  <c:v>-18.623140193408499</c:v>
                </c:pt>
                <c:pt idx="9799">
                  <c:v>-18.969469993471002</c:v>
                </c:pt>
                <c:pt idx="9800">
                  <c:v>-19.2208601435192</c:v>
                </c:pt>
                <c:pt idx="9801">
                  <c:v>-19.573928488670902</c:v>
                </c:pt>
                <c:pt idx="9802">
                  <c:v>-19.6961492219374</c:v>
                </c:pt>
                <c:pt idx="9803">
                  <c:v>-19.622812554169499</c:v>
                </c:pt>
                <c:pt idx="9804">
                  <c:v>-19.867800481526199</c:v>
                </c:pt>
                <c:pt idx="9805">
                  <c:v>-20.3081593175216</c:v>
                </c:pt>
                <c:pt idx="9806">
                  <c:v>-20.6362724624625</c:v>
                </c:pt>
                <c:pt idx="9807">
                  <c:v>-20.7647316760021</c:v>
                </c:pt>
                <c:pt idx="9808">
                  <c:v>-20.948963928325899</c:v>
                </c:pt>
                <c:pt idx="9809">
                  <c:v>-20.947117143031601</c:v>
                </c:pt>
                <c:pt idx="9810">
                  <c:v>-21.0516482116624</c:v>
                </c:pt>
                <c:pt idx="9811">
                  <c:v>-20.888482305041499</c:v>
                </c:pt>
                <c:pt idx="9812">
                  <c:v>-20.257873429429001</c:v>
                </c:pt>
                <c:pt idx="9813">
                  <c:v>-19.0867556685191</c:v>
                </c:pt>
                <c:pt idx="9814">
                  <c:v>-18.0748112932881</c:v>
                </c:pt>
                <c:pt idx="9815">
                  <c:v>-16.886118337878099</c:v>
                </c:pt>
                <c:pt idx="9816">
                  <c:v>-15.8176540003135</c:v>
                </c:pt>
                <c:pt idx="9817">
                  <c:v>-14.945925273155099</c:v>
                </c:pt>
                <c:pt idx="9818">
                  <c:v>-14.6918412047629</c:v>
                </c:pt>
                <c:pt idx="9819">
                  <c:v>-15.096039678878</c:v>
                </c:pt>
                <c:pt idx="9820">
                  <c:v>-16.189887671894699</c:v>
                </c:pt>
                <c:pt idx="9821">
                  <c:v>-17.310777602178199</c:v>
                </c:pt>
                <c:pt idx="9822">
                  <c:v>-18.404266060968698</c:v>
                </c:pt>
                <c:pt idx="9823">
                  <c:v>-19.5497846907728</c:v>
                </c:pt>
                <c:pt idx="9824">
                  <c:v>-20.3606456817338</c:v>
                </c:pt>
                <c:pt idx="9825">
                  <c:v>-20.697007624902302</c:v>
                </c:pt>
                <c:pt idx="9826">
                  <c:v>-20.781497420821601</c:v>
                </c:pt>
                <c:pt idx="9827">
                  <c:v>-20.949450405275201</c:v>
                </c:pt>
                <c:pt idx="9828">
                  <c:v>-21.1139101108113</c:v>
                </c:pt>
                <c:pt idx="9829">
                  <c:v>-21.5316198591761</c:v>
                </c:pt>
                <c:pt idx="9830">
                  <c:v>-21.766899903404799</c:v>
                </c:pt>
                <c:pt idx="9831">
                  <c:v>-21.246994704365498</c:v>
                </c:pt>
                <c:pt idx="9832">
                  <c:v>-21.364538953911001</c:v>
                </c:pt>
                <c:pt idx="9833">
                  <c:v>-22.0617327936219</c:v>
                </c:pt>
                <c:pt idx="9834">
                  <c:v>-22.224649834199401</c:v>
                </c:pt>
                <c:pt idx="9835">
                  <c:v>-21.486295612181902</c:v>
                </c:pt>
                <c:pt idx="9836">
                  <c:v>-21.211598929741498</c:v>
                </c:pt>
                <c:pt idx="9837">
                  <c:v>-19.0840187414247</c:v>
                </c:pt>
                <c:pt idx="9838">
                  <c:v>-17.0093722589998</c:v>
                </c:pt>
                <c:pt idx="9839">
                  <c:v>-15.8134300654022</c:v>
                </c:pt>
                <c:pt idx="9840">
                  <c:v>-13.9447027091968</c:v>
                </c:pt>
                <c:pt idx="9841">
                  <c:v>-11.750229941938301</c:v>
                </c:pt>
                <c:pt idx="9842">
                  <c:v>-11.235430651033001</c:v>
                </c:pt>
                <c:pt idx="9843">
                  <c:v>-11.884068465906401</c:v>
                </c:pt>
                <c:pt idx="9844">
                  <c:v>-12.5095178494807</c:v>
                </c:pt>
                <c:pt idx="9845">
                  <c:v>-12.7198176706626</c:v>
                </c:pt>
                <c:pt idx="9846">
                  <c:v>-12.680409160450299</c:v>
                </c:pt>
                <c:pt idx="9847">
                  <c:v>-13.1965496408165</c:v>
                </c:pt>
                <c:pt idx="9848">
                  <c:v>-13.5911938099793</c:v>
                </c:pt>
                <c:pt idx="9849">
                  <c:v>-14.4004154637139</c:v>
                </c:pt>
                <c:pt idx="9850">
                  <c:v>-15.3008546366045</c:v>
                </c:pt>
                <c:pt idx="9851">
                  <c:v>-15.7973312688778</c:v>
                </c:pt>
                <c:pt idx="9852">
                  <c:v>-16.459881184014201</c:v>
                </c:pt>
                <c:pt idx="9853">
                  <c:v>-17.252339143018101</c:v>
                </c:pt>
                <c:pt idx="9854">
                  <c:v>-17.906243723858999</c:v>
                </c:pt>
                <c:pt idx="9855">
                  <c:v>-18.7646511782145</c:v>
                </c:pt>
                <c:pt idx="9856">
                  <c:v>-19.6417770740075</c:v>
                </c:pt>
                <c:pt idx="9857">
                  <c:v>-19.6553321160191</c:v>
                </c:pt>
                <c:pt idx="9858">
                  <c:v>-19.5702101246521</c:v>
                </c:pt>
                <c:pt idx="9859">
                  <c:v>-19.780911265322501</c:v>
                </c:pt>
                <c:pt idx="9860">
                  <c:v>-17.799588605733</c:v>
                </c:pt>
                <c:pt idx="9861">
                  <c:v>-16.172288096069799</c:v>
                </c:pt>
                <c:pt idx="9862">
                  <c:v>-14.5176571844618</c:v>
                </c:pt>
                <c:pt idx="9863">
                  <c:v>-12.191769306485099</c:v>
                </c:pt>
                <c:pt idx="9864">
                  <c:v>-12.0816778541655</c:v>
                </c:pt>
                <c:pt idx="9865">
                  <c:v>-11.0130563173329</c:v>
                </c:pt>
                <c:pt idx="9866">
                  <c:v>-12.034429939931099</c:v>
                </c:pt>
                <c:pt idx="9867">
                  <c:v>-12.5430448806631</c:v>
                </c:pt>
                <c:pt idx="9868">
                  <c:v>-13.0308557895627</c:v>
                </c:pt>
                <c:pt idx="9869">
                  <c:v>-13.621507366336401</c:v>
                </c:pt>
                <c:pt idx="9870">
                  <c:v>-14.6226093666819</c:v>
                </c:pt>
                <c:pt idx="9871">
                  <c:v>-15.5886846580851</c:v>
                </c:pt>
                <c:pt idx="9872">
                  <c:v>-16.508123283889201</c:v>
                </c:pt>
                <c:pt idx="9873">
                  <c:v>-16.868744436542599</c:v>
                </c:pt>
                <c:pt idx="9874">
                  <c:v>-17.1404018716247</c:v>
                </c:pt>
                <c:pt idx="9875">
                  <c:v>-17.154726004180301</c:v>
                </c:pt>
                <c:pt idx="9876">
                  <c:v>-17.225211881967301</c:v>
                </c:pt>
                <c:pt idx="9877">
                  <c:v>-17.829309124096699</c:v>
                </c:pt>
                <c:pt idx="9878">
                  <c:v>-18.5212007681966</c:v>
                </c:pt>
                <c:pt idx="9879">
                  <c:v>-18.928329171027801</c:v>
                </c:pt>
                <c:pt idx="9880">
                  <c:v>-19.558891126284902</c:v>
                </c:pt>
                <c:pt idx="9881">
                  <c:v>-20.376308307525299</c:v>
                </c:pt>
                <c:pt idx="9882">
                  <c:v>-20.9561291867699</c:v>
                </c:pt>
                <c:pt idx="9883">
                  <c:v>-20.859110971299799</c:v>
                </c:pt>
                <c:pt idx="9884">
                  <c:v>-20.694793752173801</c:v>
                </c:pt>
                <c:pt idx="9885">
                  <c:v>-19.618584974680001</c:v>
                </c:pt>
                <c:pt idx="9886">
                  <c:v>-19.306330549874801</c:v>
                </c:pt>
                <c:pt idx="9887">
                  <c:v>-18.275055533928899</c:v>
                </c:pt>
                <c:pt idx="9888">
                  <c:v>-17.057722885308301</c:v>
                </c:pt>
                <c:pt idx="9889">
                  <c:v>-16.925888146588999</c:v>
                </c:pt>
                <c:pt idx="9890">
                  <c:v>-17.306264649940601</c:v>
                </c:pt>
                <c:pt idx="9891">
                  <c:v>-18.1054687151907</c:v>
                </c:pt>
                <c:pt idx="9892">
                  <c:v>-19.248751807529601</c:v>
                </c:pt>
                <c:pt idx="9893">
                  <c:v>-19.572910008409799</c:v>
                </c:pt>
                <c:pt idx="9894">
                  <c:v>-20.4515020357655</c:v>
                </c:pt>
                <c:pt idx="9895">
                  <c:v>-20.886249810777901</c:v>
                </c:pt>
                <c:pt idx="9896">
                  <c:v>-21.578360773458801</c:v>
                </c:pt>
                <c:pt idx="9897">
                  <c:v>-22.346619433579299</c:v>
                </c:pt>
                <c:pt idx="9898">
                  <c:v>-22.958851811918699</c:v>
                </c:pt>
                <c:pt idx="9899">
                  <c:v>-23.3238757551904</c:v>
                </c:pt>
                <c:pt idx="9900">
                  <c:v>-23.4471639247726</c:v>
                </c:pt>
                <c:pt idx="9901">
                  <c:v>-23.4889889295529</c:v>
                </c:pt>
                <c:pt idx="9902">
                  <c:v>-23.7521006782375</c:v>
                </c:pt>
                <c:pt idx="9903">
                  <c:v>-24.599231206292099</c:v>
                </c:pt>
                <c:pt idx="9904">
                  <c:v>-24.938866200951701</c:v>
                </c:pt>
                <c:pt idx="9905">
                  <c:v>-24.9013960026037</c:v>
                </c:pt>
                <c:pt idx="9906">
                  <c:v>-25.375977299969598</c:v>
                </c:pt>
                <c:pt idx="9907">
                  <c:v>-24.446555413299102</c:v>
                </c:pt>
                <c:pt idx="9908">
                  <c:v>-23.348968382268001</c:v>
                </c:pt>
                <c:pt idx="9909">
                  <c:v>-22.1439192520183</c:v>
                </c:pt>
                <c:pt idx="9910">
                  <c:v>-20.5924810134272</c:v>
                </c:pt>
                <c:pt idx="9911">
                  <c:v>-18.932371231492201</c:v>
                </c:pt>
                <c:pt idx="9912">
                  <c:v>-18.0312935105873</c:v>
                </c:pt>
                <c:pt idx="9913">
                  <c:v>-17.001159761249699</c:v>
                </c:pt>
                <c:pt idx="9914">
                  <c:v>-16.7777004357179</c:v>
                </c:pt>
                <c:pt idx="9915">
                  <c:v>-16.883086605314201</c:v>
                </c:pt>
                <c:pt idx="9916">
                  <c:v>-17.589960562292099</c:v>
                </c:pt>
                <c:pt idx="9917">
                  <c:v>-18.557982542753901</c:v>
                </c:pt>
                <c:pt idx="9918">
                  <c:v>-19.103623881710298</c:v>
                </c:pt>
                <c:pt idx="9919">
                  <c:v>-19.794904521555502</c:v>
                </c:pt>
                <c:pt idx="9920">
                  <c:v>-20.178890969335001</c:v>
                </c:pt>
                <c:pt idx="9921">
                  <c:v>-20.858103955703601</c:v>
                </c:pt>
                <c:pt idx="9922">
                  <c:v>-20.8035225309612</c:v>
                </c:pt>
                <c:pt idx="9923">
                  <c:v>-21.4240077259165</c:v>
                </c:pt>
                <c:pt idx="9924">
                  <c:v>-22.198629210850299</c:v>
                </c:pt>
                <c:pt idx="9925">
                  <c:v>-22.3634988819766</c:v>
                </c:pt>
                <c:pt idx="9926">
                  <c:v>-23.2326365507394</c:v>
                </c:pt>
                <c:pt idx="9927">
                  <c:v>-23.901692694337001</c:v>
                </c:pt>
                <c:pt idx="9928">
                  <c:v>-24.121230347911201</c:v>
                </c:pt>
                <c:pt idx="9929">
                  <c:v>-24.849370749567701</c:v>
                </c:pt>
                <c:pt idx="9930">
                  <c:v>-25.459488356319302</c:v>
                </c:pt>
                <c:pt idx="9931">
                  <c:v>-23.861247856137599</c:v>
                </c:pt>
                <c:pt idx="9932">
                  <c:v>-22.305632212868598</c:v>
                </c:pt>
                <c:pt idx="9933">
                  <c:v>-19.8163365176196</c:v>
                </c:pt>
                <c:pt idx="9934">
                  <c:v>-18.443989654396798</c:v>
                </c:pt>
                <c:pt idx="9935">
                  <c:v>-15.4062329478127</c:v>
                </c:pt>
                <c:pt idx="9936">
                  <c:v>-14.0336747812513</c:v>
                </c:pt>
                <c:pt idx="9937">
                  <c:v>-14.316109540840101</c:v>
                </c:pt>
                <c:pt idx="9938">
                  <c:v>-14.878551042398399</c:v>
                </c:pt>
                <c:pt idx="9939">
                  <c:v>-15.0846177177829</c:v>
                </c:pt>
                <c:pt idx="9940">
                  <c:v>-15.570015493756401</c:v>
                </c:pt>
                <c:pt idx="9941">
                  <c:v>-16.138719273084</c:v>
                </c:pt>
                <c:pt idx="9942">
                  <c:v>-15.7365462980791</c:v>
                </c:pt>
                <c:pt idx="9943">
                  <c:v>-16.253948446790901</c:v>
                </c:pt>
                <c:pt idx="9944">
                  <c:v>-17.560111998393101</c:v>
                </c:pt>
                <c:pt idx="9945">
                  <c:v>-18.209263828226899</c:v>
                </c:pt>
                <c:pt idx="9946">
                  <c:v>-19.019974470687199</c:v>
                </c:pt>
                <c:pt idx="9947">
                  <c:v>-19.533516473906499</c:v>
                </c:pt>
                <c:pt idx="9948">
                  <c:v>-20.113069009796899</c:v>
                </c:pt>
                <c:pt idx="9949">
                  <c:v>-20.738754225307702</c:v>
                </c:pt>
                <c:pt idx="9950">
                  <c:v>-21.4009210425688</c:v>
                </c:pt>
                <c:pt idx="9951">
                  <c:v>-21.573998276990199</c:v>
                </c:pt>
                <c:pt idx="9952">
                  <c:v>-21.182774921884899</c:v>
                </c:pt>
                <c:pt idx="9953">
                  <c:v>-21.158481007523701</c:v>
                </c:pt>
                <c:pt idx="9954">
                  <c:v>-22.191144432220401</c:v>
                </c:pt>
                <c:pt idx="9955">
                  <c:v>-23.016618662399299</c:v>
                </c:pt>
                <c:pt idx="9956">
                  <c:v>-22.132802722788099</c:v>
                </c:pt>
                <c:pt idx="9957">
                  <c:v>-20.1659942473486</c:v>
                </c:pt>
                <c:pt idx="9958">
                  <c:v>-17.736460769695501</c:v>
                </c:pt>
                <c:pt idx="9959">
                  <c:v>-16.317502581079001</c:v>
                </c:pt>
                <c:pt idx="9960">
                  <c:v>-14.025518203168801</c:v>
                </c:pt>
                <c:pt idx="9961">
                  <c:v>-12.8819863997127</c:v>
                </c:pt>
                <c:pt idx="9962">
                  <c:v>-12.745251513163099</c:v>
                </c:pt>
                <c:pt idx="9963">
                  <c:v>-12.9120755253906</c:v>
                </c:pt>
                <c:pt idx="9964">
                  <c:v>-14.009513274377699</c:v>
                </c:pt>
                <c:pt idx="9965">
                  <c:v>-14.9151105283334</c:v>
                </c:pt>
                <c:pt idx="9966">
                  <c:v>-16.057520320526798</c:v>
                </c:pt>
                <c:pt idx="9967">
                  <c:v>-16.157540933547502</c:v>
                </c:pt>
                <c:pt idx="9968">
                  <c:v>-16.6485540634479</c:v>
                </c:pt>
                <c:pt idx="9969">
                  <c:v>-17.3954605309053</c:v>
                </c:pt>
                <c:pt idx="9970">
                  <c:v>-18.821988588751001</c:v>
                </c:pt>
                <c:pt idx="9971">
                  <c:v>-18.716565069685601</c:v>
                </c:pt>
                <c:pt idx="9972">
                  <c:v>-18.892187502618601</c:v>
                </c:pt>
                <c:pt idx="9973">
                  <c:v>-19.536134052632001</c:v>
                </c:pt>
                <c:pt idx="9974">
                  <c:v>-19.226858989855501</c:v>
                </c:pt>
                <c:pt idx="9975">
                  <c:v>-18.563234404238798</c:v>
                </c:pt>
                <c:pt idx="9976">
                  <c:v>-18.233096648510301</c:v>
                </c:pt>
                <c:pt idx="9977">
                  <c:v>-17.6514615283795</c:v>
                </c:pt>
                <c:pt idx="9978">
                  <c:v>-17.111732023181801</c:v>
                </c:pt>
                <c:pt idx="9979">
                  <c:v>-16.503708751205501</c:v>
                </c:pt>
                <c:pt idx="9980">
                  <c:v>-15.3747284886195</c:v>
                </c:pt>
                <c:pt idx="9981">
                  <c:v>-13.5099834370377</c:v>
                </c:pt>
                <c:pt idx="9982">
                  <c:v>-12.6661280049208</c:v>
                </c:pt>
                <c:pt idx="9983">
                  <c:v>-10.979211321514001</c:v>
                </c:pt>
                <c:pt idx="9984">
                  <c:v>-9.7948110192571196</c:v>
                </c:pt>
                <c:pt idx="9985">
                  <c:v>-9.3456462018429303</c:v>
                </c:pt>
                <c:pt idx="9986">
                  <c:v>-9.9191961182764601</c:v>
                </c:pt>
                <c:pt idx="9987">
                  <c:v>-10.3797358537847</c:v>
                </c:pt>
                <c:pt idx="9988">
                  <c:v>-11.164323006897099</c:v>
                </c:pt>
                <c:pt idx="9989">
                  <c:v>-12.0124416023578</c:v>
                </c:pt>
                <c:pt idx="9990">
                  <c:v>-12.5113164684685</c:v>
                </c:pt>
                <c:pt idx="9991">
                  <c:v>-12.7720530569968</c:v>
                </c:pt>
                <c:pt idx="9992">
                  <c:v>-13.113347850038799</c:v>
                </c:pt>
                <c:pt idx="9993">
                  <c:v>-14.0622990347195</c:v>
                </c:pt>
                <c:pt idx="9994">
                  <c:v>-15.063194843848301</c:v>
                </c:pt>
                <c:pt idx="9995">
                  <c:v>-15.5445170980309</c:v>
                </c:pt>
                <c:pt idx="9996">
                  <c:v>-16.144403245371301</c:v>
                </c:pt>
                <c:pt idx="9997">
                  <c:v>-16.724331267087202</c:v>
                </c:pt>
                <c:pt idx="9998">
                  <c:v>-17.3704826427645</c:v>
                </c:pt>
                <c:pt idx="9999">
                  <c:v>-17.1610470128111</c:v>
                </c:pt>
                <c:pt idx="10000">
                  <c:v>-16.862949261469002</c:v>
                </c:pt>
                <c:pt idx="10001">
                  <c:v>-17.421116553044499</c:v>
                </c:pt>
                <c:pt idx="10002">
                  <c:v>-17.4013474452819</c:v>
                </c:pt>
                <c:pt idx="10003">
                  <c:v>-17.069646077315198</c:v>
                </c:pt>
                <c:pt idx="10004">
                  <c:v>-16.6423694944734</c:v>
                </c:pt>
                <c:pt idx="10005">
                  <c:v>-16.2788369698827</c:v>
                </c:pt>
                <c:pt idx="10006">
                  <c:v>-15.8468629875992</c:v>
                </c:pt>
                <c:pt idx="10007">
                  <c:v>-15.3360165944271</c:v>
                </c:pt>
                <c:pt idx="10008">
                  <c:v>-13.8302525313171</c:v>
                </c:pt>
                <c:pt idx="10009">
                  <c:v>-14.066490984282</c:v>
                </c:pt>
                <c:pt idx="10010">
                  <c:v>-14.1462398599985</c:v>
                </c:pt>
                <c:pt idx="10011">
                  <c:v>-14.422073385887201</c:v>
                </c:pt>
                <c:pt idx="10012">
                  <c:v>-15.1280645803733</c:v>
                </c:pt>
                <c:pt idx="10013">
                  <c:v>-15.679211214274799</c:v>
                </c:pt>
                <c:pt idx="10014">
                  <c:v>-17.348702305280302</c:v>
                </c:pt>
                <c:pt idx="10015">
                  <c:v>-18.3984800503478</c:v>
                </c:pt>
                <c:pt idx="10016">
                  <c:v>-18.8157988051295</c:v>
                </c:pt>
                <c:pt idx="10017">
                  <c:v>-19.198485536415198</c:v>
                </c:pt>
                <c:pt idx="10018">
                  <c:v>-19.168413731767298</c:v>
                </c:pt>
                <c:pt idx="10019">
                  <c:v>-19.667445035455401</c:v>
                </c:pt>
                <c:pt idx="10020">
                  <c:v>-20.031562693318399</c:v>
                </c:pt>
                <c:pt idx="10021">
                  <c:v>-20.4924467464113</c:v>
                </c:pt>
                <c:pt idx="10022">
                  <c:v>-20.945117148161302</c:v>
                </c:pt>
                <c:pt idx="10023">
                  <c:v>-21.322229595300499</c:v>
                </c:pt>
                <c:pt idx="10024">
                  <c:v>-21.721440037925301</c:v>
                </c:pt>
                <c:pt idx="10025">
                  <c:v>-22.232974709963099</c:v>
                </c:pt>
                <c:pt idx="10026">
                  <c:v>-22.450589724470099</c:v>
                </c:pt>
                <c:pt idx="10027">
                  <c:v>-21.344099677155999</c:v>
                </c:pt>
                <c:pt idx="10028">
                  <c:v>-19.7095097487049</c:v>
                </c:pt>
                <c:pt idx="10029">
                  <c:v>-18.1613022132974</c:v>
                </c:pt>
                <c:pt idx="10030">
                  <c:v>-16.556615181322499</c:v>
                </c:pt>
                <c:pt idx="10031">
                  <c:v>-15.1332617902022</c:v>
                </c:pt>
                <c:pt idx="10032">
                  <c:v>-14.095025632289</c:v>
                </c:pt>
                <c:pt idx="10033">
                  <c:v>-13.203446924813401</c:v>
                </c:pt>
                <c:pt idx="10034">
                  <c:v>-13.1571586811522</c:v>
                </c:pt>
                <c:pt idx="10035">
                  <c:v>-13.2651096290843</c:v>
                </c:pt>
                <c:pt idx="10036">
                  <c:v>-13.847590306127801</c:v>
                </c:pt>
                <c:pt idx="10037">
                  <c:v>-14.5820834224356</c:v>
                </c:pt>
                <c:pt idx="10038">
                  <c:v>-15.0933209161575</c:v>
                </c:pt>
                <c:pt idx="10039">
                  <c:v>-15.634189121132501</c:v>
                </c:pt>
                <c:pt idx="10040">
                  <c:v>-15.8578929944977</c:v>
                </c:pt>
                <c:pt idx="10041">
                  <c:v>-16.164913406241901</c:v>
                </c:pt>
                <c:pt idx="10042">
                  <c:v>-17.023880016718898</c:v>
                </c:pt>
                <c:pt idx="10043">
                  <c:v>-17.577695361027299</c:v>
                </c:pt>
                <c:pt idx="10044">
                  <c:v>-18.628601625560101</c:v>
                </c:pt>
                <c:pt idx="10045">
                  <c:v>-19.294963052720401</c:v>
                </c:pt>
                <c:pt idx="10046">
                  <c:v>-19.930690065992401</c:v>
                </c:pt>
                <c:pt idx="10047">
                  <c:v>-20.077131156321801</c:v>
                </c:pt>
                <c:pt idx="10048">
                  <c:v>-20.928688679687699</c:v>
                </c:pt>
                <c:pt idx="10049">
                  <c:v>-21.168944612768598</c:v>
                </c:pt>
                <c:pt idx="10050">
                  <c:v>-20.886142186613</c:v>
                </c:pt>
                <c:pt idx="10051">
                  <c:v>-20.389910974402898</c:v>
                </c:pt>
                <c:pt idx="10052">
                  <c:v>-19.996812388383098</c:v>
                </c:pt>
                <c:pt idx="10053">
                  <c:v>-16.709807632620699</c:v>
                </c:pt>
                <c:pt idx="10054">
                  <c:v>-13.9337745771891</c:v>
                </c:pt>
                <c:pt idx="10055">
                  <c:v>-12.0215012582286</c:v>
                </c:pt>
                <c:pt idx="10056">
                  <c:v>-11.2300605614681</c:v>
                </c:pt>
                <c:pt idx="10057">
                  <c:v>-10.417727137530999</c:v>
                </c:pt>
                <c:pt idx="10058">
                  <c:v>-10.5879074632462</c:v>
                </c:pt>
                <c:pt idx="10059">
                  <c:v>-11.153824208008601</c:v>
                </c:pt>
                <c:pt idx="10060">
                  <c:v>-11.806067526696699</c:v>
                </c:pt>
                <c:pt idx="10061">
                  <c:v>-12.4496474881034</c:v>
                </c:pt>
                <c:pt idx="10062">
                  <c:v>-13.169009324214899</c:v>
                </c:pt>
                <c:pt idx="10063">
                  <c:v>-14.21363394756</c:v>
                </c:pt>
                <c:pt idx="10064">
                  <c:v>-15.4034478068901</c:v>
                </c:pt>
                <c:pt idx="10065">
                  <c:v>-15.662031175985099</c:v>
                </c:pt>
                <c:pt idx="10066">
                  <c:v>-16.4714715725217</c:v>
                </c:pt>
                <c:pt idx="10067">
                  <c:v>-17.067316838741402</c:v>
                </c:pt>
                <c:pt idx="10068">
                  <c:v>-17.543914619439601</c:v>
                </c:pt>
                <c:pt idx="10069">
                  <c:v>-17.857312540312201</c:v>
                </c:pt>
                <c:pt idx="10070">
                  <c:v>-18.621286008626001</c:v>
                </c:pt>
                <c:pt idx="10071">
                  <c:v>-18.5037564436028</c:v>
                </c:pt>
                <c:pt idx="10072">
                  <c:v>-18.026317775638098</c:v>
                </c:pt>
                <c:pt idx="10073">
                  <c:v>-20.7040767088831</c:v>
                </c:pt>
                <c:pt idx="10074">
                  <c:v>-20.2226875754885</c:v>
                </c:pt>
                <c:pt idx="10075">
                  <c:v>-19.8411512622462</c:v>
                </c:pt>
                <c:pt idx="10076">
                  <c:v>-16.767608339695201</c:v>
                </c:pt>
                <c:pt idx="10077">
                  <c:v>-14.9341023269094</c:v>
                </c:pt>
                <c:pt idx="10078">
                  <c:v>-11.434057737428599</c:v>
                </c:pt>
                <c:pt idx="10079">
                  <c:v>-9.0689770858990002</c:v>
                </c:pt>
                <c:pt idx="10080">
                  <c:v>-7.4263626765984796</c:v>
                </c:pt>
                <c:pt idx="10081">
                  <c:v>-6.8328660513642498</c:v>
                </c:pt>
                <c:pt idx="10082">
                  <c:v>-7.1836313205667004</c:v>
                </c:pt>
                <c:pt idx="10083">
                  <c:v>-7.6514494089311302</c:v>
                </c:pt>
                <c:pt idx="10084">
                  <c:v>-8.30807470408973</c:v>
                </c:pt>
                <c:pt idx="10085">
                  <c:v>-9.1222109425434503</c:v>
                </c:pt>
                <c:pt idx="10086">
                  <c:v>-9.83791024241863</c:v>
                </c:pt>
                <c:pt idx="10087">
                  <c:v>-9.7788320499269705</c:v>
                </c:pt>
                <c:pt idx="10088">
                  <c:v>-10.2627263484351</c:v>
                </c:pt>
                <c:pt idx="10089">
                  <c:v>-9.8835197125813306</c:v>
                </c:pt>
                <c:pt idx="10090">
                  <c:v>-9.5316500026250601</c:v>
                </c:pt>
                <c:pt idx="10091">
                  <c:v>-9.2023880528074802</c:v>
                </c:pt>
                <c:pt idx="10092">
                  <c:v>-9.3196601887051997</c:v>
                </c:pt>
                <c:pt idx="10093">
                  <c:v>-9.1762297701520303</c:v>
                </c:pt>
                <c:pt idx="10094">
                  <c:v>-9.2676981688245892</c:v>
                </c:pt>
                <c:pt idx="10095">
                  <c:v>-9.2180878793873298</c:v>
                </c:pt>
                <c:pt idx="10096">
                  <c:v>-9.1679194781773798</c:v>
                </c:pt>
                <c:pt idx="10097">
                  <c:v>-9.4933209064035307</c:v>
                </c:pt>
                <c:pt idx="10098">
                  <c:v>-9.47692172805918</c:v>
                </c:pt>
                <c:pt idx="10099">
                  <c:v>-9.7035846801768297</c:v>
                </c:pt>
                <c:pt idx="10100">
                  <c:v>-9.52175574985338</c:v>
                </c:pt>
                <c:pt idx="10101">
                  <c:v>-9.2609339018003105</c:v>
                </c:pt>
                <c:pt idx="10102">
                  <c:v>-8.9744727788048593</c:v>
                </c:pt>
                <c:pt idx="10103">
                  <c:v>-8.1201143469950097</c:v>
                </c:pt>
                <c:pt idx="10104">
                  <c:v>-7.4890474189096601</c:v>
                </c:pt>
                <c:pt idx="10105">
                  <c:v>-7.3239882740024402</c:v>
                </c:pt>
                <c:pt idx="10106">
                  <c:v>-7.0456289622516097</c:v>
                </c:pt>
                <c:pt idx="10107">
                  <c:v>-6.8020432833571203</c:v>
                </c:pt>
                <c:pt idx="10108">
                  <c:v>-6.7076756871748104</c:v>
                </c:pt>
                <c:pt idx="10109">
                  <c:v>-7.1381635303224398</c:v>
                </c:pt>
                <c:pt idx="10110">
                  <c:v>-6.90376253176363</c:v>
                </c:pt>
                <c:pt idx="10111">
                  <c:v>-6.8984052645722</c:v>
                </c:pt>
                <c:pt idx="10112">
                  <c:v>-7.0787881579594698</c:v>
                </c:pt>
                <c:pt idx="10113">
                  <c:v>-7.3175864205788903</c:v>
                </c:pt>
                <c:pt idx="10114">
                  <c:v>-7.3917737849837</c:v>
                </c:pt>
                <c:pt idx="10115">
                  <c:v>-7.1579917164733597</c:v>
                </c:pt>
                <c:pt idx="10116">
                  <c:v>-6.9165425052081302</c:v>
                </c:pt>
                <c:pt idx="10117">
                  <c:v>-7.5437840264187397</c:v>
                </c:pt>
                <c:pt idx="10118">
                  <c:v>-7.5975057375991701</c:v>
                </c:pt>
                <c:pt idx="10119">
                  <c:v>-7.8656776814578198</c:v>
                </c:pt>
                <c:pt idx="10120">
                  <c:v>-8.49653549249485</c:v>
                </c:pt>
                <c:pt idx="10121">
                  <c:v>-9.2459253448749905</c:v>
                </c:pt>
                <c:pt idx="10122">
                  <c:v>-9.7142156177402299</c:v>
                </c:pt>
                <c:pt idx="10123">
                  <c:v>-9.0771516512978199</c:v>
                </c:pt>
                <c:pt idx="10124">
                  <c:v>-7.8489452713800096</c:v>
                </c:pt>
                <c:pt idx="10125">
                  <c:v>-5.8656507886116698</c:v>
                </c:pt>
                <c:pt idx="10126">
                  <c:v>-4.94515246032398</c:v>
                </c:pt>
                <c:pt idx="10127">
                  <c:v>-4.7786822628688004</c:v>
                </c:pt>
                <c:pt idx="10128">
                  <c:v>-4.8072670022832797</c:v>
                </c:pt>
                <c:pt idx="10129">
                  <c:v>-4.41662473323548</c:v>
                </c:pt>
                <c:pt idx="10130">
                  <c:v>-4.5178551750978002</c:v>
                </c:pt>
                <c:pt idx="10131">
                  <c:v>-5.1638885406741002</c:v>
                </c:pt>
                <c:pt idx="10132">
                  <c:v>-6.15734039839435</c:v>
                </c:pt>
                <c:pt idx="10133">
                  <c:v>-7.05327861095234</c:v>
                </c:pt>
                <c:pt idx="10134">
                  <c:v>-7.2934603771316997</c:v>
                </c:pt>
                <c:pt idx="10135">
                  <c:v>-7.8723133699935701</c:v>
                </c:pt>
                <c:pt idx="10136">
                  <c:v>-8.0766140274991507</c:v>
                </c:pt>
                <c:pt idx="10137">
                  <c:v>-8.5894056961071392</c:v>
                </c:pt>
                <c:pt idx="10138">
                  <c:v>-9.2375908422043107</c:v>
                </c:pt>
                <c:pt idx="10139">
                  <c:v>-9.9607663218809694</c:v>
                </c:pt>
                <c:pt idx="10140">
                  <c:v>-10.7605094323913</c:v>
                </c:pt>
                <c:pt idx="10141">
                  <c:v>-11.395748581670199</c:v>
                </c:pt>
                <c:pt idx="10142">
                  <c:v>-12.056689147750101</c:v>
                </c:pt>
                <c:pt idx="10143">
                  <c:v>-13.1261394600782</c:v>
                </c:pt>
                <c:pt idx="10144">
                  <c:v>-13.6755243408097</c:v>
                </c:pt>
                <c:pt idx="10145">
                  <c:v>-14.110613732326099</c:v>
                </c:pt>
                <c:pt idx="10146">
                  <c:v>-13.826627185270601</c:v>
                </c:pt>
                <c:pt idx="10147">
                  <c:v>-13.020432737231801</c:v>
                </c:pt>
                <c:pt idx="10148">
                  <c:v>-11.3317564729814</c:v>
                </c:pt>
                <c:pt idx="10149">
                  <c:v>-8.2730338082876091</c:v>
                </c:pt>
                <c:pt idx="10150">
                  <c:v>-5.9419231637819703</c:v>
                </c:pt>
                <c:pt idx="10151">
                  <c:v>-3.9424599628856201</c:v>
                </c:pt>
                <c:pt idx="10152">
                  <c:v>-2.4102376788759399</c:v>
                </c:pt>
                <c:pt idx="10153">
                  <c:v>-2.4093185803852002</c:v>
                </c:pt>
                <c:pt idx="10154">
                  <c:v>-2.7927054514625</c:v>
                </c:pt>
                <c:pt idx="10155">
                  <c:v>-3.3857946956509299</c:v>
                </c:pt>
                <c:pt idx="10156">
                  <c:v>-4.2155839238810699</c:v>
                </c:pt>
                <c:pt idx="10157">
                  <c:v>-5.6445669945031396</c:v>
                </c:pt>
                <c:pt idx="10158">
                  <c:v>-6.8484255774220699</c:v>
                </c:pt>
                <c:pt idx="10159">
                  <c:v>-7.57361197284557</c:v>
                </c:pt>
                <c:pt idx="10160">
                  <c:v>-7.9717422585553201</c:v>
                </c:pt>
                <c:pt idx="10161">
                  <c:v>-7.1644528358763804</c:v>
                </c:pt>
                <c:pt idx="10162">
                  <c:v>-8.4015531497334806</c:v>
                </c:pt>
                <c:pt idx="10163">
                  <c:v>-9.11740526172313</c:v>
                </c:pt>
                <c:pt idx="10164">
                  <c:v>-9.1372593740017294</c:v>
                </c:pt>
                <c:pt idx="10165">
                  <c:v>-8.8699824593497603</c:v>
                </c:pt>
                <c:pt idx="10166">
                  <c:v>-9.0757163769821805</c:v>
                </c:pt>
                <c:pt idx="10167">
                  <c:v>-9.3360420544829203</c:v>
                </c:pt>
                <c:pt idx="10168">
                  <c:v>-11.580632275608201</c:v>
                </c:pt>
                <c:pt idx="10169">
                  <c:v>-11.154143480933399</c:v>
                </c:pt>
                <c:pt idx="10170">
                  <c:v>-10.367213768678999</c:v>
                </c:pt>
                <c:pt idx="10171">
                  <c:v>-10.0970349283016</c:v>
                </c:pt>
                <c:pt idx="10172">
                  <c:v>-10.0527520873024</c:v>
                </c:pt>
                <c:pt idx="10173">
                  <c:v>-8.2895142350844804</c:v>
                </c:pt>
                <c:pt idx="10174">
                  <c:v>-6.48477382127066</c:v>
                </c:pt>
                <c:pt idx="10175">
                  <c:v>-5.5680118623213604</c:v>
                </c:pt>
                <c:pt idx="10176">
                  <c:v>-5.2344089770580498</c:v>
                </c:pt>
                <c:pt idx="10177">
                  <c:v>-4.9450161133158002</c:v>
                </c:pt>
                <c:pt idx="10178">
                  <c:v>-4.3232852177899597</c:v>
                </c:pt>
                <c:pt idx="10179">
                  <c:v>-4.2873072263428096</c:v>
                </c:pt>
                <c:pt idx="10180">
                  <c:v>-4.5063189942093098</c:v>
                </c:pt>
                <c:pt idx="10181">
                  <c:v>-4.93658106040162</c:v>
                </c:pt>
                <c:pt idx="10182">
                  <c:v>-5.0670434715349</c:v>
                </c:pt>
                <c:pt idx="10183">
                  <c:v>-5.2249773243866597</c:v>
                </c:pt>
                <c:pt idx="10184">
                  <c:v>-5.1422859111001999</c:v>
                </c:pt>
                <c:pt idx="10185">
                  <c:v>-4.8344810977597996</c:v>
                </c:pt>
                <c:pt idx="10186">
                  <c:v>-4.7754695569436603</c:v>
                </c:pt>
                <c:pt idx="10187">
                  <c:v>-5.2404808498982103</c:v>
                </c:pt>
                <c:pt idx="10188">
                  <c:v>-5.3565881512565001</c:v>
                </c:pt>
                <c:pt idx="10189">
                  <c:v>-5.20334371885306</c:v>
                </c:pt>
                <c:pt idx="10190">
                  <c:v>-4.88973693109702</c:v>
                </c:pt>
                <c:pt idx="10191">
                  <c:v>-4.9940627138018403</c:v>
                </c:pt>
                <c:pt idx="10192">
                  <c:v>-5.1049816605464899</c:v>
                </c:pt>
                <c:pt idx="10193">
                  <c:v>-5.0082704492398404</c:v>
                </c:pt>
                <c:pt idx="10194">
                  <c:v>-5.0304338170398797</c:v>
                </c:pt>
                <c:pt idx="10195">
                  <c:v>-4.80613648083634</c:v>
                </c:pt>
                <c:pt idx="10196">
                  <c:v>-4.5261302188453802</c:v>
                </c:pt>
                <c:pt idx="10197">
                  <c:v>-4.1506271107616799</c:v>
                </c:pt>
                <c:pt idx="10198">
                  <c:v>-3.6178954814414301</c:v>
                </c:pt>
                <c:pt idx="10199">
                  <c:v>-2.8003215082480302</c:v>
                </c:pt>
                <c:pt idx="10200">
                  <c:v>-2.08313541732847</c:v>
                </c:pt>
                <c:pt idx="10201">
                  <c:v>-1.0668942026123001</c:v>
                </c:pt>
                <c:pt idx="10202">
                  <c:v>-1.13751436117845</c:v>
                </c:pt>
                <c:pt idx="10203">
                  <c:v>-1.9243586386720799</c:v>
                </c:pt>
                <c:pt idx="10204">
                  <c:v>-2.3931124354403099</c:v>
                </c:pt>
                <c:pt idx="10205">
                  <c:v>-2.8257063815462899</c:v>
                </c:pt>
                <c:pt idx="10206">
                  <c:v>-3.53592353181581</c:v>
                </c:pt>
                <c:pt idx="10207">
                  <c:v>-4.2943312736594796</c:v>
                </c:pt>
                <c:pt idx="10208">
                  <c:v>-4.9722158736008</c:v>
                </c:pt>
                <c:pt idx="10209">
                  <c:v>-5.0627593102729698</c:v>
                </c:pt>
                <c:pt idx="10210">
                  <c:v>-5.1592263115971297</c:v>
                </c:pt>
                <c:pt idx="10211">
                  <c:v>-5.2441895711537496</c:v>
                </c:pt>
                <c:pt idx="10212">
                  <c:v>-5.3113760657813902</c:v>
                </c:pt>
                <c:pt idx="10213">
                  <c:v>-5.3577825817973599</c:v>
                </c:pt>
                <c:pt idx="10214">
                  <c:v>-5.2091428340858199</c:v>
                </c:pt>
                <c:pt idx="10215">
                  <c:v>-4.9296489854569501</c:v>
                </c:pt>
                <c:pt idx="10216">
                  <c:v>-4.60350528981935</c:v>
                </c:pt>
                <c:pt idx="10217">
                  <c:v>-4.5121871974663099</c:v>
                </c:pt>
                <c:pt idx="10218">
                  <c:v>-4.5862096555216896</c:v>
                </c:pt>
                <c:pt idx="10219">
                  <c:v>-4.7274612684584998</c:v>
                </c:pt>
                <c:pt idx="10220">
                  <c:v>-4.7125352520745603</c:v>
                </c:pt>
                <c:pt idx="10221">
                  <c:v>-4.5636440647344498</c:v>
                </c:pt>
                <c:pt idx="10222">
                  <c:v>-4.5915265077274601</c:v>
                </c:pt>
                <c:pt idx="10223">
                  <c:v>-4.1381563198220999</c:v>
                </c:pt>
                <c:pt idx="10224">
                  <c:v>-3.5917473496090802</c:v>
                </c:pt>
                <c:pt idx="10225">
                  <c:v>-3.1634583745953102</c:v>
                </c:pt>
                <c:pt idx="10226">
                  <c:v>-2.7935887556489298</c:v>
                </c:pt>
                <c:pt idx="10227">
                  <c:v>-2.5135266982566198</c:v>
                </c:pt>
                <c:pt idx="10228">
                  <c:v>-2.39567040809975</c:v>
                </c:pt>
                <c:pt idx="10229">
                  <c:v>-2.2141275252919002</c:v>
                </c:pt>
                <c:pt idx="10230">
                  <c:v>-2.1252189442168099</c:v>
                </c:pt>
                <c:pt idx="10231">
                  <c:v>-2.1424454846468599</c:v>
                </c:pt>
                <c:pt idx="10232">
                  <c:v>-2.7821238633107699</c:v>
                </c:pt>
                <c:pt idx="10233">
                  <c:v>-3.5107593586655401</c:v>
                </c:pt>
                <c:pt idx="10234">
                  <c:v>-3.9871121534903899</c:v>
                </c:pt>
                <c:pt idx="10235">
                  <c:v>-4.4526596325755001</c:v>
                </c:pt>
                <c:pt idx="10236">
                  <c:v>-4.7900625736788802</c:v>
                </c:pt>
                <c:pt idx="10237">
                  <c:v>-4.9927724401310298</c:v>
                </c:pt>
                <c:pt idx="10238">
                  <c:v>-5.0306661588927497</c:v>
                </c:pt>
                <c:pt idx="10239">
                  <c:v>-4.9720517185504303</c:v>
                </c:pt>
                <c:pt idx="10240">
                  <c:v>-4.92800087531353</c:v>
                </c:pt>
                <c:pt idx="10241">
                  <c:v>-4.9460971624628298</c:v>
                </c:pt>
                <c:pt idx="10242">
                  <c:v>-4.7265408635247699</c:v>
                </c:pt>
                <c:pt idx="10243">
                  <c:v>-3.7418655853424698</c:v>
                </c:pt>
                <c:pt idx="10244">
                  <c:v>-2.9788865016395301</c:v>
                </c:pt>
                <c:pt idx="10245">
                  <c:v>-1.90258282548318</c:v>
                </c:pt>
                <c:pt idx="10246">
                  <c:v>-0.91675978196466901</c:v>
                </c:pt>
                <c:pt idx="10247">
                  <c:v>-2.9810879390641198E-2</c:v>
                </c:pt>
                <c:pt idx="10248">
                  <c:v>0.585178247438916</c:v>
                </c:pt>
                <c:pt idx="10249">
                  <c:v>0.87903367334292604</c:v>
                </c:pt>
                <c:pt idx="10250">
                  <c:v>0.67664708503856197</c:v>
                </c:pt>
                <c:pt idx="10251">
                  <c:v>0.37107708588655502</c:v>
                </c:pt>
                <c:pt idx="10252">
                  <c:v>3.8296823906345701E-2</c:v>
                </c:pt>
                <c:pt idx="10253">
                  <c:v>-0.21950850636730501</c:v>
                </c:pt>
                <c:pt idx="10254">
                  <c:v>-0.85252936543551305</c:v>
                </c:pt>
                <c:pt idx="10255">
                  <c:v>-0.681521017493259</c:v>
                </c:pt>
                <c:pt idx="10256">
                  <c:v>-0.98833522184501399</c:v>
                </c:pt>
                <c:pt idx="10257">
                  <c:v>-1.42863234055485</c:v>
                </c:pt>
                <c:pt idx="10258">
                  <c:v>-1.58451547912612</c:v>
                </c:pt>
                <c:pt idx="10259">
                  <c:v>-1.4041757076899199</c:v>
                </c:pt>
                <c:pt idx="10260">
                  <c:v>-0.97101243033726403</c:v>
                </c:pt>
                <c:pt idx="10261">
                  <c:v>-0.67753504202007797</c:v>
                </c:pt>
                <c:pt idx="10262">
                  <c:v>-0.60026340528906696</c:v>
                </c:pt>
                <c:pt idx="10263">
                  <c:v>-0.79361661364237401</c:v>
                </c:pt>
                <c:pt idx="10264">
                  <c:v>-0.88199113386481798</c:v>
                </c:pt>
                <c:pt idx="10265">
                  <c:v>-0.76337106083774298</c:v>
                </c:pt>
                <c:pt idx="10266">
                  <c:v>-0.92000494651035203</c:v>
                </c:pt>
                <c:pt idx="10267">
                  <c:v>-0.86039123749827395</c:v>
                </c:pt>
                <c:pt idx="10268">
                  <c:v>-0.64704799350851105</c:v>
                </c:pt>
                <c:pt idx="10269">
                  <c:v>-0.47752726019478697</c:v>
                </c:pt>
                <c:pt idx="10270">
                  <c:v>-0.13800701326061701</c:v>
                </c:pt>
                <c:pt idx="10271">
                  <c:v>0.19673168832472701</c:v>
                </c:pt>
                <c:pt idx="10272">
                  <c:v>0.30194370230734402</c:v>
                </c:pt>
                <c:pt idx="10273">
                  <c:v>0.64244547233781402</c:v>
                </c:pt>
                <c:pt idx="10274">
                  <c:v>0.85185800699297998</c:v>
                </c:pt>
                <c:pt idx="10275">
                  <c:v>0.68515851588430599</c:v>
                </c:pt>
                <c:pt idx="10276">
                  <c:v>0.34342423670587702</c:v>
                </c:pt>
                <c:pt idx="10277">
                  <c:v>-0.37617219803011098</c:v>
                </c:pt>
                <c:pt idx="10278">
                  <c:v>-1.8453666083009701</c:v>
                </c:pt>
                <c:pt idx="10279">
                  <c:v>-2.9358997072071502</c:v>
                </c:pt>
                <c:pt idx="10280">
                  <c:v>-3.0749076119185998</c:v>
                </c:pt>
                <c:pt idx="10281">
                  <c:v>-2.6436041398022398</c:v>
                </c:pt>
                <c:pt idx="10282">
                  <c:v>-2.7946081627999999</c:v>
                </c:pt>
                <c:pt idx="10283">
                  <c:v>-3.1082927851371598</c:v>
                </c:pt>
                <c:pt idx="10284">
                  <c:v>-3.6589683080444302</c:v>
                </c:pt>
                <c:pt idx="10285">
                  <c:v>-3.4313378924668299</c:v>
                </c:pt>
                <c:pt idx="10286">
                  <c:v>-3.1549184298364099</c:v>
                </c:pt>
                <c:pt idx="10287">
                  <c:v>-3.0798788771264101</c:v>
                </c:pt>
                <c:pt idx="10288">
                  <c:v>-3.3679109635637001</c:v>
                </c:pt>
                <c:pt idx="10289">
                  <c:v>-3.9975970449245599</c:v>
                </c:pt>
                <c:pt idx="10290">
                  <c:v>-3.7910453343538602</c:v>
                </c:pt>
                <c:pt idx="10291">
                  <c:v>-3.7910280336928102</c:v>
                </c:pt>
                <c:pt idx="10292">
                  <c:v>-3.3765870801597599</c:v>
                </c:pt>
                <c:pt idx="10293">
                  <c:v>-2.8940129772456502</c:v>
                </c:pt>
                <c:pt idx="10294">
                  <c:v>-2.2904667621560502</c:v>
                </c:pt>
                <c:pt idx="10295">
                  <c:v>-2.7219057539053502</c:v>
                </c:pt>
                <c:pt idx="10296">
                  <c:v>-2.38766186052107</c:v>
                </c:pt>
                <c:pt idx="10297">
                  <c:v>-2.0712598761455698</c:v>
                </c:pt>
                <c:pt idx="10298">
                  <c:v>-1.9449896220440599</c:v>
                </c:pt>
                <c:pt idx="10299">
                  <c:v>-2.2409050573348801</c:v>
                </c:pt>
                <c:pt idx="10300">
                  <c:v>-2.5540580123305299</c:v>
                </c:pt>
                <c:pt idx="10301">
                  <c:v>-2.7250510882433598</c:v>
                </c:pt>
                <c:pt idx="10302">
                  <c:v>-3.2495890784072201</c:v>
                </c:pt>
                <c:pt idx="10303">
                  <c:v>-4.0978536995039203</c:v>
                </c:pt>
                <c:pt idx="10304">
                  <c:v>-4.7967923233056</c:v>
                </c:pt>
                <c:pt idx="10305">
                  <c:v>-5.6148111239913598</c:v>
                </c:pt>
                <c:pt idx="10306">
                  <c:v>-6.3568530101435599</c:v>
                </c:pt>
                <c:pt idx="10307">
                  <c:v>-6.7885426183571997</c:v>
                </c:pt>
                <c:pt idx="10308">
                  <c:v>-7.4688024792351699</c:v>
                </c:pt>
                <c:pt idx="10309">
                  <c:v>-8.1401711599098991</c:v>
                </c:pt>
                <c:pt idx="10310">
                  <c:v>-9.3866001052590899</c:v>
                </c:pt>
                <c:pt idx="10311">
                  <c:v>-10.1010824010172</c:v>
                </c:pt>
                <c:pt idx="10312">
                  <c:v>-10.6683612974124</c:v>
                </c:pt>
                <c:pt idx="10313">
                  <c:v>-10.4323737726983</c:v>
                </c:pt>
                <c:pt idx="10314">
                  <c:v>-9.2520563372081597</c:v>
                </c:pt>
                <c:pt idx="10315">
                  <c:v>-7.2123883609573003</c:v>
                </c:pt>
                <c:pt idx="10316">
                  <c:v>-5.0216198870806403</c:v>
                </c:pt>
                <c:pt idx="10317">
                  <c:v>-3.83845733972234</c:v>
                </c:pt>
                <c:pt idx="10318">
                  <c:v>-2.6097312568485602</c:v>
                </c:pt>
                <c:pt idx="10319">
                  <c:v>-1.9411310832894899</c:v>
                </c:pt>
                <c:pt idx="10320">
                  <c:v>-1.2721792613229601</c:v>
                </c:pt>
                <c:pt idx="10321">
                  <c:v>-0.59473983239681505</c:v>
                </c:pt>
                <c:pt idx="10322">
                  <c:v>-0.57858387908976405</c:v>
                </c:pt>
                <c:pt idx="10323">
                  <c:v>-0.62752605758426805</c:v>
                </c:pt>
                <c:pt idx="10324">
                  <c:v>-0.86505608317540705</c:v>
                </c:pt>
                <c:pt idx="10325">
                  <c:v>-1.0807078881652601</c:v>
                </c:pt>
                <c:pt idx="10326">
                  <c:v>-1.2580458424194301</c:v>
                </c:pt>
                <c:pt idx="10327">
                  <c:v>-1.16162055418468</c:v>
                </c:pt>
                <c:pt idx="10328">
                  <c:v>-1.2438228919130401</c:v>
                </c:pt>
                <c:pt idx="10329">
                  <c:v>-1.3232733670850301</c:v>
                </c:pt>
                <c:pt idx="10330">
                  <c:v>-1.55193378412977</c:v>
                </c:pt>
                <c:pt idx="10331">
                  <c:v>-1.76465744196337</c:v>
                </c:pt>
                <c:pt idx="10332">
                  <c:v>-1.7321031317433</c:v>
                </c:pt>
                <c:pt idx="10333">
                  <c:v>-2.3004116621770199</c:v>
                </c:pt>
                <c:pt idx="10334">
                  <c:v>-2.5276549558131798</c:v>
                </c:pt>
                <c:pt idx="10335">
                  <c:v>-2.18604837375007</c:v>
                </c:pt>
                <c:pt idx="10336">
                  <c:v>-1.71064083346375</c:v>
                </c:pt>
                <c:pt idx="10337">
                  <c:v>-1.63344225212812</c:v>
                </c:pt>
                <c:pt idx="10338">
                  <c:v>-1.2321119435247301</c:v>
                </c:pt>
                <c:pt idx="10339">
                  <c:v>-0.90559083468345702</c:v>
                </c:pt>
                <c:pt idx="10340">
                  <c:v>-0.483300281787924</c:v>
                </c:pt>
                <c:pt idx="10341">
                  <c:v>-0.15148995349375199</c:v>
                </c:pt>
                <c:pt idx="10342">
                  <c:v>0.36070092425650602</c:v>
                </c:pt>
                <c:pt idx="10343">
                  <c:v>0.79877072561041296</c:v>
                </c:pt>
                <c:pt idx="10344">
                  <c:v>1.2142233567799601</c:v>
                </c:pt>
                <c:pt idx="10345">
                  <c:v>1.6230640600991999</c:v>
                </c:pt>
                <c:pt idx="10346">
                  <c:v>1.4240165809307399</c:v>
                </c:pt>
                <c:pt idx="10347">
                  <c:v>1.2116244311070301</c:v>
                </c:pt>
                <c:pt idx="10348">
                  <c:v>0.74341736586196805</c:v>
                </c:pt>
                <c:pt idx="10349">
                  <c:v>9.1210970065081706E-2</c:v>
                </c:pt>
                <c:pt idx="10350">
                  <c:v>-0.35467959504518598</c:v>
                </c:pt>
                <c:pt idx="10351">
                  <c:v>-0.28195591688224297</c:v>
                </c:pt>
                <c:pt idx="10352">
                  <c:v>-0.59061850761786805</c:v>
                </c:pt>
                <c:pt idx="10353">
                  <c:v>-0.82025434746852299</c:v>
                </c:pt>
                <c:pt idx="10354">
                  <c:v>-1.15965216013038</c:v>
                </c:pt>
                <c:pt idx="10355">
                  <c:v>-1.4188376196713599</c:v>
                </c:pt>
                <c:pt idx="10356">
                  <c:v>-1.7936856013215401</c:v>
                </c:pt>
                <c:pt idx="10357">
                  <c:v>-1.99007630885964</c:v>
                </c:pt>
                <c:pt idx="10358">
                  <c:v>-2.1755091261877699</c:v>
                </c:pt>
                <c:pt idx="10359">
                  <c:v>-2.25125885751849</c:v>
                </c:pt>
                <c:pt idx="10360">
                  <c:v>-2.7641421556711601</c:v>
                </c:pt>
                <c:pt idx="10361">
                  <c:v>-2.9569211887353499</c:v>
                </c:pt>
                <c:pt idx="10362">
                  <c:v>-2.6676250229349199</c:v>
                </c:pt>
                <c:pt idx="10363">
                  <c:v>-1.56945094199395</c:v>
                </c:pt>
                <c:pt idx="10364">
                  <c:v>-0.53148000493392</c:v>
                </c:pt>
                <c:pt idx="10365">
                  <c:v>0.96431565980037304</c:v>
                </c:pt>
                <c:pt idx="10366">
                  <c:v>2.5939212125884499</c:v>
                </c:pt>
                <c:pt idx="10367">
                  <c:v>3.7214914793835798</c:v>
                </c:pt>
                <c:pt idx="10368">
                  <c:v>4.6476779818333602</c:v>
                </c:pt>
                <c:pt idx="10369">
                  <c:v>5.3677968033597301</c:v>
                </c:pt>
                <c:pt idx="10370">
                  <c:v>5.2517822767581901</c:v>
                </c:pt>
                <c:pt idx="10371">
                  <c:v>4.7083412696883</c:v>
                </c:pt>
                <c:pt idx="10372">
                  <c:v>3.6134771748814201</c:v>
                </c:pt>
                <c:pt idx="10373">
                  <c:v>2.1319534436479599</c:v>
                </c:pt>
                <c:pt idx="10374">
                  <c:v>1.54312456582744</c:v>
                </c:pt>
                <c:pt idx="10375">
                  <c:v>0.90744618148182399</c:v>
                </c:pt>
                <c:pt idx="10376">
                  <c:v>0.48767252132226602</c:v>
                </c:pt>
                <c:pt idx="10377">
                  <c:v>-1.24476823542635E-2</c:v>
                </c:pt>
                <c:pt idx="10378">
                  <c:v>-0.39470873633618903</c:v>
                </c:pt>
                <c:pt idx="10379">
                  <c:v>-0.79326015868349997</c:v>
                </c:pt>
                <c:pt idx="10380">
                  <c:v>-0.80657561444577397</c:v>
                </c:pt>
                <c:pt idx="10381">
                  <c:v>-0.73442712604153404</c:v>
                </c:pt>
                <c:pt idx="10382">
                  <c:v>-0.73125687069485701</c:v>
                </c:pt>
                <c:pt idx="10383">
                  <c:v>-0.681483662316825</c:v>
                </c:pt>
                <c:pt idx="10384">
                  <c:v>-0.73418263251360205</c:v>
                </c:pt>
                <c:pt idx="10385">
                  <c:v>-1.25687470480272</c:v>
                </c:pt>
                <c:pt idx="10386">
                  <c:v>-1.1032394215843899</c:v>
                </c:pt>
                <c:pt idx="10387">
                  <c:v>-0.61184831389711203</c:v>
                </c:pt>
                <c:pt idx="10388">
                  <c:v>-4.4922545930241404E-3</c:v>
                </c:pt>
                <c:pt idx="10389">
                  <c:v>0.55792889450303595</c:v>
                </c:pt>
                <c:pt idx="10390">
                  <c:v>1.5721765811156601</c:v>
                </c:pt>
                <c:pt idx="10391">
                  <c:v>2.06418569838441</c:v>
                </c:pt>
                <c:pt idx="10392">
                  <c:v>2.1744335536292598</c:v>
                </c:pt>
                <c:pt idx="10393">
                  <c:v>2.2322339955991701</c:v>
                </c:pt>
                <c:pt idx="10394">
                  <c:v>1.9209547935590401</c:v>
                </c:pt>
                <c:pt idx="10395">
                  <c:v>0.98016376519775394</c:v>
                </c:pt>
                <c:pt idx="10396">
                  <c:v>0.19806506147210801</c:v>
                </c:pt>
                <c:pt idx="10397">
                  <c:v>-0.85443851733923104</c:v>
                </c:pt>
                <c:pt idx="10398">
                  <c:v>-1.5042082244979</c:v>
                </c:pt>
                <c:pt idx="10399">
                  <c:v>-1.68484575560033</c:v>
                </c:pt>
                <c:pt idx="10400">
                  <c:v>-1.4896420353131801</c:v>
                </c:pt>
                <c:pt idx="10401">
                  <c:v>-1.2840920390582999</c:v>
                </c:pt>
                <c:pt idx="10402">
                  <c:v>-1.1851591991424399</c:v>
                </c:pt>
                <c:pt idx="10403">
                  <c:v>-1.1333783053550699</c:v>
                </c:pt>
                <c:pt idx="10404">
                  <c:v>-1.1015131091946899</c:v>
                </c:pt>
                <c:pt idx="10405">
                  <c:v>-0.90039561920669697</c:v>
                </c:pt>
                <c:pt idx="10406">
                  <c:v>-1.2865226766489499</c:v>
                </c:pt>
                <c:pt idx="10407">
                  <c:v>-1.2322303473080201</c:v>
                </c:pt>
                <c:pt idx="10408">
                  <c:v>-0.86652149097618103</c:v>
                </c:pt>
                <c:pt idx="10409">
                  <c:v>-0.53217393097650001</c:v>
                </c:pt>
                <c:pt idx="10410">
                  <c:v>-0.57075794230561006</c:v>
                </c:pt>
                <c:pt idx="10411">
                  <c:v>-0.35246887177553099</c:v>
                </c:pt>
                <c:pt idx="10412">
                  <c:v>-8.3909776415557899E-2</c:v>
                </c:pt>
                <c:pt idx="10413">
                  <c:v>0.59479269738798701</c:v>
                </c:pt>
                <c:pt idx="10414">
                  <c:v>1.0240288071383901</c:v>
                </c:pt>
                <c:pt idx="10415">
                  <c:v>1.4890614862674101</c:v>
                </c:pt>
                <c:pt idx="10416">
                  <c:v>1.4761382144266599</c:v>
                </c:pt>
                <c:pt idx="10417">
                  <c:v>1.2425374989958899</c:v>
                </c:pt>
                <c:pt idx="10418">
                  <c:v>1.24997814879348</c:v>
                </c:pt>
                <c:pt idx="10419">
                  <c:v>1.10598052469146</c:v>
                </c:pt>
                <c:pt idx="10420">
                  <c:v>0.524990442419493</c:v>
                </c:pt>
                <c:pt idx="10421">
                  <c:v>6.3999077314802699E-2</c:v>
                </c:pt>
                <c:pt idx="10422">
                  <c:v>-0.25105607563559001</c:v>
                </c:pt>
                <c:pt idx="10423">
                  <c:v>-0.57018278459081895</c:v>
                </c:pt>
                <c:pt idx="10424">
                  <c:v>-1.1420642290385199</c:v>
                </c:pt>
                <c:pt idx="10425">
                  <c:v>-1.5174921673609001</c:v>
                </c:pt>
                <c:pt idx="10426">
                  <c:v>-2.1016093052075302</c:v>
                </c:pt>
                <c:pt idx="10427">
                  <c:v>-2.64935372887909</c:v>
                </c:pt>
                <c:pt idx="10428">
                  <c:v>-2.9572955467311499</c:v>
                </c:pt>
                <c:pt idx="10429">
                  <c:v>-3.1186972177546299</c:v>
                </c:pt>
                <c:pt idx="10430">
                  <c:v>-3.1285266452473599</c:v>
                </c:pt>
                <c:pt idx="10431">
                  <c:v>-3.10511237492197</c:v>
                </c:pt>
                <c:pt idx="10432">
                  <c:v>-3.4454707014004602</c:v>
                </c:pt>
                <c:pt idx="10433">
                  <c:v>-2.8271934500236999</c:v>
                </c:pt>
                <c:pt idx="10434">
                  <c:v>-1.59594851065966</c:v>
                </c:pt>
                <c:pt idx="10435">
                  <c:v>-0.53042755924319995</c:v>
                </c:pt>
                <c:pt idx="10436">
                  <c:v>0.22267546086683301</c:v>
                </c:pt>
                <c:pt idx="10437">
                  <c:v>0.65893190698388204</c:v>
                </c:pt>
                <c:pt idx="10438">
                  <c:v>0.85873602380371195</c:v>
                </c:pt>
                <c:pt idx="10439">
                  <c:v>0.62136105565428301</c:v>
                </c:pt>
                <c:pt idx="10440">
                  <c:v>0.96680719251779601</c:v>
                </c:pt>
                <c:pt idx="10441">
                  <c:v>1.57378307673811</c:v>
                </c:pt>
                <c:pt idx="10442">
                  <c:v>2.4875679624090501</c:v>
                </c:pt>
                <c:pt idx="10443">
                  <c:v>2.3944792149947398</c:v>
                </c:pt>
                <c:pt idx="10444">
                  <c:v>1.97376755779339</c:v>
                </c:pt>
                <c:pt idx="10445">
                  <c:v>1.16178439591203</c:v>
                </c:pt>
                <c:pt idx="10446">
                  <c:v>0.52170155898213399</c:v>
                </c:pt>
                <c:pt idx="10447">
                  <c:v>-5.4556975532947301E-3</c:v>
                </c:pt>
                <c:pt idx="10448">
                  <c:v>-0.29792245556957497</c:v>
                </c:pt>
                <c:pt idx="10449">
                  <c:v>-0.351028801554293</c:v>
                </c:pt>
                <c:pt idx="10450">
                  <c:v>-0.339811903160051</c:v>
                </c:pt>
                <c:pt idx="10451">
                  <c:v>-0.60292197084034205</c:v>
                </c:pt>
                <c:pt idx="10452">
                  <c:v>-0.56692108507272598</c:v>
                </c:pt>
                <c:pt idx="10453">
                  <c:v>-0.22972925412182299</c:v>
                </c:pt>
                <c:pt idx="10454">
                  <c:v>0.114550694894023</c:v>
                </c:pt>
                <c:pt idx="10455">
                  <c:v>0.41734317652279601</c:v>
                </c:pt>
                <c:pt idx="10456">
                  <c:v>0.62553771569274497</c:v>
                </c:pt>
                <c:pt idx="10457">
                  <c:v>0.63102483863213199</c:v>
                </c:pt>
                <c:pt idx="10458">
                  <c:v>0.79504275359285304</c:v>
                </c:pt>
                <c:pt idx="10459">
                  <c:v>1.1331693344690601</c:v>
                </c:pt>
                <c:pt idx="10460">
                  <c:v>1.7394613252975299</c:v>
                </c:pt>
                <c:pt idx="10461">
                  <c:v>2.6141554878678201</c:v>
                </c:pt>
                <c:pt idx="10462">
                  <c:v>3.7853565324326701</c:v>
                </c:pt>
                <c:pt idx="10463">
                  <c:v>3.5320983275616999</c:v>
                </c:pt>
                <c:pt idx="10464">
                  <c:v>3.48957939409132</c:v>
                </c:pt>
                <c:pt idx="10465">
                  <c:v>3.5221628469251698</c:v>
                </c:pt>
                <c:pt idx="10466">
                  <c:v>4.4512298892285997</c:v>
                </c:pt>
                <c:pt idx="10467">
                  <c:v>4.5755555710704501</c:v>
                </c:pt>
                <c:pt idx="10468">
                  <c:v>4.4074289386963601</c:v>
                </c:pt>
                <c:pt idx="10469">
                  <c:v>3.4286751131244402</c:v>
                </c:pt>
                <c:pt idx="10470">
                  <c:v>2.1964114448869898</c:v>
                </c:pt>
                <c:pt idx="10471">
                  <c:v>1.5629589878846499</c:v>
                </c:pt>
                <c:pt idx="10472">
                  <c:v>1.1201920457469201</c:v>
                </c:pt>
                <c:pt idx="10473">
                  <c:v>1.14374980871335</c:v>
                </c:pt>
                <c:pt idx="10474">
                  <c:v>0.98261784519938999</c:v>
                </c:pt>
                <c:pt idx="10475">
                  <c:v>0.74507388660983098</c:v>
                </c:pt>
                <c:pt idx="10476">
                  <c:v>0.67304501507986503</c:v>
                </c:pt>
                <c:pt idx="10477">
                  <c:v>0.66763613537098399</c:v>
                </c:pt>
                <c:pt idx="10478">
                  <c:v>0.21216164101274501</c:v>
                </c:pt>
                <c:pt idx="10479">
                  <c:v>-0.26947671263536599</c:v>
                </c:pt>
                <c:pt idx="10480">
                  <c:v>-0.69876170952177896</c:v>
                </c:pt>
                <c:pt idx="10481">
                  <c:v>-1.22261115143138</c:v>
                </c:pt>
                <c:pt idx="10482">
                  <c:v>-1.1094840202693601</c:v>
                </c:pt>
                <c:pt idx="10483">
                  <c:v>0.15791250228842499</c:v>
                </c:pt>
                <c:pt idx="10484">
                  <c:v>2.2410272099318198</c:v>
                </c:pt>
                <c:pt idx="10485">
                  <c:v>4.69330534115793</c:v>
                </c:pt>
                <c:pt idx="10486">
                  <c:v>5.5724924476237598</c:v>
                </c:pt>
                <c:pt idx="10487">
                  <c:v>5.4752082422279598</c:v>
                </c:pt>
                <c:pt idx="10488">
                  <c:v>7.3010185311950604</c:v>
                </c:pt>
                <c:pt idx="10489">
                  <c:v>7.3524693808849202</c:v>
                </c:pt>
                <c:pt idx="10490">
                  <c:v>6.9608308360735398</c:v>
                </c:pt>
                <c:pt idx="10491">
                  <c:v>6.5890609293640097</c:v>
                </c:pt>
                <c:pt idx="10492">
                  <c:v>5.8890186346129401</c:v>
                </c:pt>
                <c:pt idx="10493">
                  <c:v>5.2203095254483403</c:v>
                </c:pt>
                <c:pt idx="10494">
                  <c:v>4.9116698293253798</c:v>
                </c:pt>
                <c:pt idx="10495">
                  <c:v>3.73894473965133</c:v>
                </c:pt>
                <c:pt idx="10496">
                  <c:v>1.8761232284109</c:v>
                </c:pt>
                <c:pt idx="10497">
                  <c:v>1.0841905938701799</c:v>
                </c:pt>
                <c:pt idx="10498">
                  <c:v>0.67016340977280797</c:v>
                </c:pt>
                <c:pt idx="10499">
                  <c:v>8.9323883535767895E-2</c:v>
                </c:pt>
                <c:pt idx="10500">
                  <c:v>-1.1399377324304201</c:v>
                </c:pt>
                <c:pt idx="10501">
                  <c:v>-1.98138733810054</c:v>
                </c:pt>
                <c:pt idx="10502">
                  <c:v>-2.10241625943133</c:v>
                </c:pt>
                <c:pt idx="10503">
                  <c:v>-2.5182452559544002</c:v>
                </c:pt>
                <c:pt idx="10504">
                  <c:v>-3.09808904812258</c:v>
                </c:pt>
                <c:pt idx="10505">
                  <c:v>-3.7291685146254099</c:v>
                </c:pt>
                <c:pt idx="10506">
                  <c:v>-3.76465874393047</c:v>
                </c:pt>
                <c:pt idx="10507">
                  <c:v>-3.45144956144338</c:v>
                </c:pt>
                <c:pt idx="10508">
                  <c:v>-3.31845480681323</c:v>
                </c:pt>
                <c:pt idx="10509">
                  <c:v>-2.8787122607093201</c:v>
                </c:pt>
                <c:pt idx="10510">
                  <c:v>-2.5420384501250801</c:v>
                </c:pt>
                <c:pt idx="10511">
                  <c:v>-1.9832907571956799</c:v>
                </c:pt>
                <c:pt idx="10512">
                  <c:v>-1.89478117798485</c:v>
                </c:pt>
                <c:pt idx="10513">
                  <c:v>-1.59726802862955</c:v>
                </c:pt>
                <c:pt idx="10514">
                  <c:v>-1.13870678688701</c:v>
                </c:pt>
                <c:pt idx="10515">
                  <c:v>-1.27641527126542</c:v>
                </c:pt>
                <c:pt idx="10516">
                  <c:v>-1.87426804296834</c:v>
                </c:pt>
                <c:pt idx="10517">
                  <c:v>-2.6812457091727802</c:v>
                </c:pt>
                <c:pt idx="10518">
                  <c:v>-3.3153288437834001</c:v>
                </c:pt>
                <c:pt idx="10519">
                  <c:v>-3.7726818636943298</c:v>
                </c:pt>
                <c:pt idx="10520">
                  <c:v>-4.0190369308529101</c:v>
                </c:pt>
                <c:pt idx="10521">
                  <c:v>-4.4734966860502698</c:v>
                </c:pt>
                <c:pt idx="10522">
                  <c:v>-4.8941713218511502</c:v>
                </c:pt>
                <c:pt idx="10523">
                  <c:v>-5.4730247968976196</c:v>
                </c:pt>
                <c:pt idx="10524">
                  <c:v>-6.5532075763709798</c:v>
                </c:pt>
                <c:pt idx="10525">
                  <c:v>-6.7644118820249997</c:v>
                </c:pt>
                <c:pt idx="10526">
                  <c:v>-7.3047223002750696</c:v>
                </c:pt>
                <c:pt idx="10527">
                  <c:v>-7.5669880612106803</c:v>
                </c:pt>
                <c:pt idx="10528">
                  <c:v>-7.7436585528701602</c:v>
                </c:pt>
                <c:pt idx="10529">
                  <c:v>-7.5499670595325297</c:v>
                </c:pt>
                <c:pt idx="10530">
                  <c:v>-7.0806851301245599</c:v>
                </c:pt>
                <c:pt idx="10531">
                  <c:v>-5.7742826528224098</c:v>
                </c:pt>
                <c:pt idx="10532">
                  <c:v>-4.5761872148979501</c:v>
                </c:pt>
                <c:pt idx="10533">
                  <c:v>-2.64415183300948</c:v>
                </c:pt>
                <c:pt idx="10534">
                  <c:v>-2.3015574304227999</c:v>
                </c:pt>
                <c:pt idx="10535">
                  <c:v>-1.1005439593661599</c:v>
                </c:pt>
                <c:pt idx="10536">
                  <c:v>-3.5834552082511101E-2</c:v>
                </c:pt>
                <c:pt idx="10537">
                  <c:v>0.453490141332967</c:v>
                </c:pt>
                <c:pt idx="10538">
                  <c:v>0.57351588677764997</c:v>
                </c:pt>
                <c:pt idx="10539">
                  <c:v>0.25192274565539202</c:v>
                </c:pt>
                <c:pt idx="10540">
                  <c:v>-5.7975238623908902E-2</c:v>
                </c:pt>
                <c:pt idx="10541">
                  <c:v>-1.2054080512260801</c:v>
                </c:pt>
                <c:pt idx="10542">
                  <c:v>-2.2786714726636301</c:v>
                </c:pt>
                <c:pt idx="10543">
                  <c:v>-3.0665661831850799</c:v>
                </c:pt>
                <c:pt idx="10544">
                  <c:v>-3.25884470471081</c:v>
                </c:pt>
                <c:pt idx="10545">
                  <c:v>-3.3794347693982898</c:v>
                </c:pt>
                <c:pt idx="10546">
                  <c:v>-3.9341962560472501</c:v>
                </c:pt>
                <c:pt idx="10547">
                  <c:v>-5.0582899016258596</c:v>
                </c:pt>
                <c:pt idx="10548">
                  <c:v>-5.8384953363845202</c:v>
                </c:pt>
                <c:pt idx="10549">
                  <c:v>-6.5226969587986803</c:v>
                </c:pt>
                <c:pt idx="10550">
                  <c:v>-6.7191822265450796</c:v>
                </c:pt>
                <c:pt idx="10551">
                  <c:v>-7.0865089083113704</c:v>
                </c:pt>
                <c:pt idx="10552">
                  <c:v>-7.2738690249371603</c:v>
                </c:pt>
                <c:pt idx="10553">
                  <c:v>-7.8271576711591901</c:v>
                </c:pt>
                <c:pt idx="10554">
                  <c:v>-6.9455831250706401</c:v>
                </c:pt>
                <c:pt idx="10555">
                  <c:v>-6.0113352958317803</c:v>
                </c:pt>
                <c:pt idx="10556">
                  <c:v>-4.5109043636728403</c:v>
                </c:pt>
                <c:pt idx="10557">
                  <c:v>-2.7100089828673402</c:v>
                </c:pt>
                <c:pt idx="10558">
                  <c:v>-1.0503782252648699</c:v>
                </c:pt>
                <c:pt idx="10559">
                  <c:v>0.36874550518543497</c:v>
                </c:pt>
                <c:pt idx="10560">
                  <c:v>1.23488246599545</c:v>
                </c:pt>
                <c:pt idx="10561">
                  <c:v>1.97834141281096</c:v>
                </c:pt>
                <c:pt idx="10562">
                  <c:v>2.4316325188829699</c:v>
                </c:pt>
                <c:pt idx="10563">
                  <c:v>2.49386754692229</c:v>
                </c:pt>
                <c:pt idx="10564">
                  <c:v>1.6316745661452901</c:v>
                </c:pt>
                <c:pt idx="10565">
                  <c:v>0.50756015916304598</c:v>
                </c:pt>
                <c:pt idx="10566">
                  <c:v>-0.48040966049605899</c:v>
                </c:pt>
                <c:pt idx="10567">
                  <c:v>-1.05970222717453</c:v>
                </c:pt>
                <c:pt idx="10568">
                  <c:v>-1.17537409753636</c:v>
                </c:pt>
                <c:pt idx="10569">
                  <c:v>-1.6137984455744101</c:v>
                </c:pt>
                <c:pt idx="10570">
                  <c:v>-2.2281904783420798</c:v>
                </c:pt>
                <c:pt idx="10571">
                  <c:v>-2.2027401149157901</c:v>
                </c:pt>
                <c:pt idx="10572">
                  <c:v>-1.96307287479071</c:v>
                </c:pt>
                <c:pt idx="10573">
                  <c:v>-2.3664946453243201</c:v>
                </c:pt>
                <c:pt idx="10574">
                  <c:v>-2.9359119632407999</c:v>
                </c:pt>
                <c:pt idx="10575">
                  <c:v>-3.7089137175408098</c:v>
                </c:pt>
                <c:pt idx="10576">
                  <c:v>-4.5211539631559896</c:v>
                </c:pt>
                <c:pt idx="10577">
                  <c:v>-4.8943193302936896</c:v>
                </c:pt>
                <c:pt idx="10578">
                  <c:v>-4.2505138826993401</c:v>
                </c:pt>
                <c:pt idx="10579">
                  <c:v>-3.0491826367382502</c:v>
                </c:pt>
                <c:pt idx="10580">
                  <c:v>-1.72981668164032</c:v>
                </c:pt>
                <c:pt idx="10581">
                  <c:v>9.7453279224907902E-2</c:v>
                </c:pt>
                <c:pt idx="10582">
                  <c:v>1.55745903479819</c:v>
                </c:pt>
                <c:pt idx="10583">
                  <c:v>2.2421986697660699</c:v>
                </c:pt>
                <c:pt idx="10584">
                  <c:v>2.8492368504044698</c:v>
                </c:pt>
                <c:pt idx="10585">
                  <c:v>3.3241878164784402</c:v>
                </c:pt>
                <c:pt idx="10586">
                  <c:v>3.4387888838187002</c:v>
                </c:pt>
                <c:pt idx="10587">
                  <c:v>3.2619466741554</c:v>
                </c:pt>
                <c:pt idx="10588">
                  <c:v>2.7895404708300702</c:v>
                </c:pt>
                <c:pt idx="10589">
                  <c:v>2.15371706031332</c:v>
                </c:pt>
                <c:pt idx="10590">
                  <c:v>1.3381869607879999</c:v>
                </c:pt>
                <c:pt idx="10591">
                  <c:v>0.38664162758557702</c:v>
                </c:pt>
                <c:pt idx="10592">
                  <c:v>-0.248905062382483</c:v>
                </c:pt>
                <c:pt idx="10593">
                  <c:v>-0.94962154654807795</c:v>
                </c:pt>
                <c:pt idx="10594">
                  <c:v>-1.3220095322799801</c:v>
                </c:pt>
                <c:pt idx="10595">
                  <c:v>-1.4693950417764701</c:v>
                </c:pt>
                <c:pt idx="10596">
                  <c:v>-2.0880356716407098</c:v>
                </c:pt>
                <c:pt idx="10597">
                  <c:v>-2.6065534620624802</c:v>
                </c:pt>
                <c:pt idx="10598">
                  <c:v>-3.13156800014049</c:v>
                </c:pt>
                <c:pt idx="10599">
                  <c:v>-3.3550673902819002</c:v>
                </c:pt>
                <c:pt idx="10600">
                  <c:v>-3.7878581705025902</c:v>
                </c:pt>
                <c:pt idx="10601">
                  <c:v>-4.1366353178673396</c:v>
                </c:pt>
                <c:pt idx="10602">
                  <c:v>-3.8004802249863401</c:v>
                </c:pt>
                <c:pt idx="10603">
                  <c:v>-2.9997742116845898</c:v>
                </c:pt>
                <c:pt idx="10604">
                  <c:v>-1.7426068094979399</c:v>
                </c:pt>
                <c:pt idx="10605">
                  <c:v>4.2595248175236598E-2</c:v>
                </c:pt>
                <c:pt idx="10606">
                  <c:v>1.6360608925562901</c:v>
                </c:pt>
                <c:pt idx="10607">
                  <c:v>2.7437016476220499</c:v>
                </c:pt>
                <c:pt idx="10608">
                  <c:v>2.7794175638223</c:v>
                </c:pt>
                <c:pt idx="10609">
                  <c:v>2.6697516458686201</c:v>
                </c:pt>
                <c:pt idx="10610">
                  <c:v>2.1330592409274098</c:v>
                </c:pt>
                <c:pt idx="10611">
                  <c:v>0.91071555933175796</c:v>
                </c:pt>
                <c:pt idx="10612">
                  <c:v>0.83061644517547994</c:v>
                </c:pt>
                <c:pt idx="10613">
                  <c:v>0.125247808980504</c:v>
                </c:pt>
                <c:pt idx="10614">
                  <c:v>-0.22746475048536799</c:v>
                </c:pt>
                <c:pt idx="10615">
                  <c:v>-0.35014509605600203</c:v>
                </c:pt>
                <c:pt idx="10616">
                  <c:v>-0.40333356143354299</c:v>
                </c:pt>
                <c:pt idx="10617">
                  <c:v>-0.98498776447733605</c:v>
                </c:pt>
                <c:pt idx="10618">
                  <c:v>-1.12476735222011</c:v>
                </c:pt>
                <c:pt idx="10619">
                  <c:v>-1.1237837139653399</c:v>
                </c:pt>
                <c:pt idx="10620">
                  <c:v>-1.21177408260704</c:v>
                </c:pt>
                <c:pt idx="10621">
                  <c:v>-1.2040930867339601</c:v>
                </c:pt>
                <c:pt idx="10622">
                  <c:v>-1.1687413829808799</c:v>
                </c:pt>
                <c:pt idx="10623">
                  <c:v>-1.06405704678985</c:v>
                </c:pt>
                <c:pt idx="10624">
                  <c:v>-1.1719908783459401</c:v>
                </c:pt>
                <c:pt idx="10625">
                  <c:v>-1.5547332041298501</c:v>
                </c:pt>
                <c:pt idx="10626">
                  <c:v>-1.8353119866996299</c:v>
                </c:pt>
                <c:pt idx="10627">
                  <c:v>-1.9131111139268</c:v>
                </c:pt>
                <c:pt idx="10628">
                  <c:v>-1.57289137922572</c:v>
                </c:pt>
                <c:pt idx="10629">
                  <c:v>-1.08447320122138</c:v>
                </c:pt>
                <c:pt idx="10630">
                  <c:v>-0.60538211039554202</c:v>
                </c:pt>
                <c:pt idx="10631">
                  <c:v>0.236203457798383</c:v>
                </c:pt>
                <c:pt idx="10632">
                  <c:v>0.97590656659949404</c:v>
                </c:pt>
                <c:pt idx="10633">
                  <c:v>0.911440914494834</c:v>
                </c:pt>
                <c:pt idx="10634">
                  <c:v>0.49030809499358302</c:v>
                </c:pt>
                <c:pt idx="10635">
                  <c:v>0.103422828222341</c:v>
                </c:pt>
                <c:pt idx="10636">
                  <c:v>-0.40331877240488601</c:v>
                </c:pt>
                <c:pt idx="10637">
                  <c:v>-0.69485242083901</c:v>
                </c:pt>
                <c:pt idx="10638">
                  <c:v>-0.85126029068779696</c:v>
                </c:pt>
                <c:pt idx="10639">
                  <c:v>-0.64313547907186397</c:v>
                </c:pt>
                <c:pt idx="10640">
                  <c:v>-0.365661390303816</c:v>
                </c:pt>
                <c:pt idx="10641">
                  <c:v>-0.75726884794217597</c:v>
                </c:pt>
                <c:pt idx="10642">
                  <c:v>-1.2716574338342801</c:v>
                </c:pt>
                <c:pt idx="10643">
                  <c:v>-1.9043047081834299</c:v>
                </c:pt>
                <c:pt idx="10644">
                  <c:v>-2.4290546535707498</c:v>
                </c:pt>
                <c:pt idx="10645">
                  <c:v>-2.6671913726644698</c:v>
                </c:pt>
                <c:pt idx="10646">
                  <c:v>-2.93856918181219</c:v>
                </c:pt>
                <c:pt idx="10647">
                  <c:v>-3.3988022002568399</c:v>
                </c:pt>
                <c:pt idx="10648">
                  <c:v>-3.39364113748741</c:v>
                </c:pt>
                <c:pt idx="10649">
                  <c:v>-3.3214277905471099</c:v>
                </c:pt>
                <c:pt idx="10650">
                  <c:v>-2.2021032757208698</c:v>
                </c:pt>
                <c:pt idx="10651">
                  <c:v>-1.0062445669900699</c:v>
                </c:pt>
                <c:pt idx="10652">
                  <c:v>-4.9110059766963303E-2</c:v>
                </c:pt>
                <c:pt idx="10653">
                  <c:v>0.55426688411680003</c:v>
                </c:pt>
                <c:pt idx="10654">
                  <c:v>0.71485596271375196</c:v>
                </c:pt>
                <c:pt idx="10655">
                  <c:v>0.55239456592777003</c:v>
                </c:pt>
                <c:pt idx="10656">
                  <c:v>0.17767178137036899</c:v>
                </c:pt>
                <c:pt idx="10657">
                  <c:v>0.15611006882117301</c:v>
                </c:pt>
                <c:pt idx="10658">
                  <c:v>0.37359686201281</c:v>
                </c:pt>
                <c:pt idx="10659">
                  <c:v>0.56126160180575102</c:v>
                </c:pt>
                <c:pt idx="10660">
                  <c:v>0.76675403498623296</c:v>
                </c:pt>
                <c:pt idx="10661">
                  <c:v>0.81697792268545599</c:v>
                </c:pt>
                <c:pt idx="10662">
                  <c:v>0.66978745685601304</c:v>
                </c:pt>
                <c:pt idx="10663">
                  <c:v>0.707583253400902</c:v>
                </c:pt>
                <c:pt idx="10664">
                  <c:v>0.731983218895085</c:v>
                </c:pt>
                <c:pt idx="10665">
                  <c:v>0.76972508095721304</c:v>
                </c:pt>
                <c:pt idx="10666">
                  <c:v>0.79206756480173202</c:v>
                </c:pt>
                <c:pt idx="10667">
                  <c:v>1.06643934962881</c:v>
                </c:pt>
                <c:pt idx="10668">
                  <c:v>1.37514211427555</c:v>
                </c:pt>
                <c:pt idx="10669">
                  <c:v>1.6158229979648899</c:v>
                </c:pt>
                <c:pt idx="10670">
                  <c:v>1.8072363414774599</c:v>
                </c:pt>
                <c:pt idx="10671">
                  <c:v>2.01701863668454</c:v>
                </c:pt>
                <c:pt idx="10672">
                  <c:v>2.2953536675656601</c:v>
                </c:pt>
                <c:pt idx="10673">
                  <c:v>2.46724278782898</c:v>
                </c:pt>
                <c:pt idx="10674">
                  <c:v>2.6972461133739798</c:v>
                </c:pt>
                <c:pt idx="10675">
                  <c:v>2.7313665616354501</c:v>
                </c:pt>
                <c:pt idx="10676">
                  <c:v>2.7619287744848902</c:v>
                </c:pt>
                <c:pt idx="10677">
                  <c:v>2.8753558146467602</c:v>
                </c:pt>
                <c:pt idx="10678">
                  <c:v>3.3246638303273701</c:v>
                </c:pt>
                <c:pt idx="10679">
                  <c:v>3.64542192792113</c:v>
                </c:pt>
                <c:pt idx="10680">
                  <c:v>4.4150138075994398</c:v>
                </c:pt>
                <c:pt idx="10681">
                  <c:v>4.1966656984490802</c:v>
                </c:pt>
                <c:pt idx="10682">
                  <c:v>4.3811984601120004</c:v>
                </c:pt>
                <c:pt idx="10683">
                  <c:v>4.1454269937680399</c:v>
                </c:pt>
                <c:pt idx="10684">
                  <c:v>3.77451184697285</c:v>
                </c:pt>
                <c:pt idx="10685">
                  <c:v>3.6224989019849598</c:v>
                </c:pt>
                <c:pt idx="10686">
                  <c:v>3.3284177701214102</c:v>
                </c:pt>
                <c:pt idx="10687">
                  <c:v>2.8488598629270601</c:v>
                </c:pt>
                <c:pt idx="10688">
                  <c:v>2.3769652147275302</c:v>
                </c:pt>
                <c:pt idx="10689">
                  <c:v>2.10398445615037</c:v>
                </c:pt>
                <c:pt idx="10690">
                  <c:v>1.9920976341182</c:v>
                </c:pt>
                <c:pt idx="10691">
                  <c:v>2.04822672358637</c:v>
                </c:pt>
                <c:pt idx="10692">
                  <c:v>2.0989436999622799</c:v>
                </c:pt>
                <c:pt idx="10693">
                  <c:v>2.3107312849147501</c:v>
                </c:pt>
                <c:pt idx="10694">
                  <c:v>2.4616258256323902</c:v>
                </c:pt>
                <c:pt idx="10695">
                  <c:v>2.0735763897799799</c:v>
                </c:pt>
                <c:pt idx="10696">
                  <c:v>1.6605284539213401</c:v>
                </c:pt>
                <c:pt idx="10697">
                  <c:v>1.1179248068072201</c:v>
                </c:pt>
                <c:pt idx="10698">
                  <c:v>1.23308463464442</c:v>
                </c:pt>
                <c:pt idx="10699">
                  <c:v>1.6381327619227499</c:v>
                </c:pt>
                <c:pt idx="10700">
                  <c:v>1.9739188126907901</c:v>
                </c:pt>
                <c:pt idx="10701">
                  <c:v>2.3445672320603501</c:v>
                </c:pt>
                <c:pt idx="10702">
                  <c:v>2.9948445376845498</c:v>
                </c:pt>
                <c:pt idx="10703">
                  <c:v>3.5024916565592101</c:v>
                </c:pt>
                <c:pt idx="10704">
                  <c:v>3.3742813022379199</c:v>
                </c:pt>
                <c:pt idx="10705">
                  <c:v>3.0616044210212401</c:v>
                </c:pt>
                <c:pt idx="10706">
                  <c:v>3.3753630650569502</c:v>
                </c:pt>
                <c:pt idx="10707">
                  <c:v>3.0423273387374699</c:v>
                </c:pt>
                <c:pt idx="10708">
                  <c:v>2.0726031413824302</c:v>
                </c:pt>
                <c:pt idx="10709">
                  <c:v>1.54237201758969</c:v>
                </c:pt>
                <c:pt idx="10710">
                  <c:v>1.28931446101869</c:v>
                </c:pt>
                <c:pt idx="10711">
                  <c:v>1.1252789253325799</c:v>
                </c:pt>
                <c:pt idx="10712">
                  <c:v>1.2113269216885001</c:v>
                </c:pt>
                <c:pt idx="10713">
                  <c:v>1.48015434666975</c:v>
                </c:pt>
                <c:pt idx="10714">
                  <c:v>1.7860568059936199</c:v>
                </c:pt>
                <c:pt idx="10715">
                  <c:v>2.1966938372082301</c:v>
                </c:pt>
                <c:pt idx="10716">
                  <c:v>1.93500327366083</c:v>
                </c:pt>
                <c:pt idx="10717">
                  <c:v>1.70656341486714</c:v>
                </c:pt>
                <c:pt idx="10718">
                  <c:v>1.08295989094496</c:v>
                </c:pt>
                <c:pt idx="10719">
                  <c:v>0.34453901168067602</c:v>
                </c:pt>
                <c:pt idx="10720">
                  <c:v>-9.0469444583208103E-2</c:v>
                </c:pt>
                <c:pt idx="10721">
                  <c:v>-0.69357407725049203</c:v>
                </c:pt>
                <c:pt idx="10722">
                  <c:v>-0.72450102206420997</c:v>
                </c:pt>
                <c:pt idx="10723">
                  <c:v>-0.50159265519656404</c:v>
                </c:pt>
                <c:pt idx="10724">
                  <c:v>0.22805121632539599</c:v>
                </c:pt>
                <c:pt idx="10725">
                  <c:v>0.70958985542081499</c:v>
                </c:pt>
                <c:pt idx="10726">
                  <c:v>1.1537186440111999</c:v>
                </c:pt>
                <c:pt idx="10727">
                  <c:v>1.43486138388491</c:v>
                </c:pt>
                <c:pt idx="10728">
                  <c:v>0.195297436362492</c:v>
                </c:pt>
                <c:pt idx="10729">
                  <c:v>1.26022424328294</c:v>
                </c:pt>
                <c:pt idx="10730">
                  <c:v>-0.85758410423312204</c:v>
                </c:pt>
                <c:pt idx="10731">
                  <c:v>0.62605222801391702</c:v>
                </c:pt>
                <c:pt idx="10732">
                  <c:v>0.14947095921626</c:v>
                </c:pt>
                <c:pt idx="10733">
                  <c:v>-0.74525401187081197</c:v>
                </c:pt>
                <c:pt idx="10734">
                  <c:v>-1.51824267546953</c:v>
                </c:pt>
                <c:pt idx="10735">
                  <c:v>-1.99177204845269</c:v>
                </c:pt>
                <c:pt idx="10736">
                  <c:v>-2.3877827654210599</c:v>
                </c:pt>
                <c:pt idx="10737">
                  <c:v>-2.6748264864226501</c:v>
                </c:pt>
                <c:pt idx="10738">
                  <c:v>-2.94237947006375</c:v>
                </c:pt>
                <c:pt idx="10739">
                  <c:v>-2.8197734022827401</c:v>
                </c:pt>
                <c:pt idx="10740">
                  <c:v>-3.0163918567374899</c:v>
                </c:pt>
                <c:pt idx="10741">
                  <c:v>-4.0625823864886499</c:v>
                </c:pt>
                <c:pt idx="10742">
                  <c:v>-3.8065302576111502</c:v>
                </c:pt>
                <c:pt idx="10743">
                  <c:v>-4.6635083632080097</c:v>
                </c:pt>
                <c:pt idx="10744">
                  <c:v>-5.31110533897027</c:v>
                </c:pt>
                <c:pt idx="10745">
                  <c:v>-5.7515843665869202</c:v>
                </c:pt>
                <c:pt idx="10746">
                  <c:v>-5.4635868590416301</c:v>
                </c:pt>
                <c:pt idx="10747">
                  <c:v>-4.4198457995463896</c:v>
                </c:pt>
                <c:pt idx="10748">
                  <c:v>-3.43301019553958</c:v>
                </c:pt>
                <c:pt idx="10749">
                  <c:v>-2.06821434791429</c:v>
                </c:pt>
                <c:pt idx="10750">
                  <c:v>-2.6244736647000599</c:v>
                </c:pt>
                <c:pt idx="10751">
                  <c:v>-2.3460416491024301</c:v>
                </c:pt>
                <c:pt idx="10752">
                  <c:v>-3.7802172842624202</c:v>
                </c:pt>
                <c:pt idx="10753">
                  <c:v>-3.47900749610438</c:v>
                </c:pt>
                <c:pt idx="10754">
                  <c:v>-3.5160609126413398</c:v>
                </c:pt>
                <c:pt idx="10755">
                  <c:v>-4.1012999002417896</c:v>
                </c:pt>
                <c:pt idx="10756">
                  <c:v>-4.0561488370577496</c:v>
                </c:pt>
                <c:pt idx="10757">
                  <c:v>-5.24938841674805</c:v>
                </c:pt>
                <c:pt idx="10758">
                  <c:v>-5.5213474307546502</c:v>
                </c:pt>
                <c:pt idx="10759">
                  <c:v>-5.7467406382542201</c:v>
                </c:pt>
                <c:pt idx="10760">
                  <c:v>-6.3503366343251404</c:v>
                </c:pt>
                <c:pt idx="10761">
                  <c:v>-6.6780992952449303</c:v>
                </c:pt>
                <c:pt idx="10762">
                  <c:v>-7.8225295947538598</c:v>
                </c:pt>
                <c:pt idx="10763">
                  <c:v>-8.7942558255824004</c:v>
                </c:pt>
                <c:pt idx="10764">
                  <c:v>-9.3828162364505907</c:v>
                </c:pt>
                <c:pt idx="10765">
                  <c:v>-9.99636860884093</c:v>
                </c:pt>
                <c:pt idx="10766">
                  <c:v>-10.2586506541878</c:v>
                </c:pt>
                <c:pt idx="10767">
                  <c:v>-10.5571190127437</c:v>
                </c:pt>
                <c:pt idx="10768">
                  <c:v>-10.9280111596391</c:v>
                </c:pt>
                <c:pt idx="10769">
                  <c:v>-10.5752018977483</c:v>
                </c:pt>
                <c:pt idx="10770">
                  <c:v>-8.99028563030922</c:v>
                </c:pt>
                <c:pt idx="10771">
                  <c:v>-7.2315009831998402</c:v>
                </c:pt>
                <c:pt idx="10772">
                  <c:v>-5.7982983110939896</c:v>
                </c:pt>
                <c:pt idx="10773">
                  <c:v>-3.6656942980354001</c:v>
                </c:pt>
                <c:pt idx="10774">
                  <c:v>-2.6787299476910098</c:v>
                </c:pt>
                <c:pt idx="10775">
                  <c:v>-2.4040489101143501</c:v>
                </c:pt>
                <c:pt idx="10776">
                  <c:v>-1.60149604437875</c:v>
                </c:pt>
                <c:pt idx="10777">
                  <c:v>-1.4897135115492901</c:v>
                </c:pt>
                <c:pt idx="10778">
                  <c:v>-2.1136834621907901</c:v>
                </c:pt>
                <c:pt idx="10779">
                  <c:v>-2.5280218567682202</c:v>
                </c:pt>
                <c:pt idx="10780">
                  <c:v>-2.8501835698182498</c:v>
                </c:pt>
                <c:pt idx="10781">
                  <c:v>-3.53500158267068</c:v>
                </c:pt>
                <c:pt idx="10782">
                  <c:v>-3.8331404031543701</c:v>
                </c:pt>
                <c:pt idx="10783">
                  <c:v>-4.1775057030873803</c:v>
                </c:pt>
                <c:pt idx="10784">
                  <c:v>-4.6858988183157297</c:v>
                </c:pt>
                <c:pt idx="10785">
                  <c:v>-4.7824577475218</c:v>
                </c:pt>
                <c:pt idx="10786">
                  <c:v>-4.8660774058192899</c:v>
                </c:pt>
                <c:pt idx="10787">
                  <c:v>-5.0926757436758399</c:v>
                </c:pt>
                <c:pt idx="10788">
                  <c:v>-5.4317821617884201</c:v>
                </c:pt>
                <c:pt idx="10789">
                  <c:v>-5.5459450171620102</c:v>
                </c:pt>
                <c:pt idx="10790">
                  <c:v>-5.6904987435320704</c:v>
                </c:pt>
                <c:pt idx="10791">
                  <c:v>-5.3585199887244999</c:v>
                </c:pt>
                <c:pt idx="10792">
                  <c:v>-4.9481006405775299</c:v>
                </c:pt>
                <c:pt idx="10793">
                  <c:v>-4.5656896245226903</c:v>
                </c:pt>
                <c:pt idx="10794">
                  <c:v>-3.83770577111278</c:v>
                </c:pt>
                <c:pt idx="10795">
                  <c:v>-2.67929808168532</c:v>
                </c:pt>
                <c:pt idx="10796">
                  <c:v>-0.80731762786574701</c:v>
                </c:pt>
                <c:pt idx="10797">
                  <c:v>0.39606159358056098</c:v>
                </c:pt>
                <c:pt idx="10798">
                  <c:v>1.61353610173706</c:v>
                </c:pt>
                <c:pt idx="10799">
                  <c:v>2.2601128191559599</c:v>
                </c:pt>
                <c:pt idx="10800">
                  <c:v>2.3697678208167101</c:v>
                </c:pt>
                <c:pt idx="10801">
                  <c:v>1.95272942599266</c:v>
                </c:pt>
                <c:pt idx="10802">
                  <c:v>1.58638871100546</c:v>
                </c:pt>
                <c:pt idx="10803">
                  <c:v>1.25417173412145</c:v>
                </c:pt>
                <c:pt idx="10804">
                  <c:v>1.06077621062813</c:v>
                </c:pt>
                <c:pt idx="10805">
                  <c:v>0.36239466872269199</c:v>
                </c:pt>
                <c:pt idx="10806">
                  <c:v>-0.341282953741259</c:v>
                </c:pt>
                <c:pt idx="10807">
                  <c:v>-0.84312009467418003</c:v>
                </c:pt>
                <c:pt idx="10808">
                  <c:v>-0.95926200650997395</c:v>
                </c:pt>
                <c:pt idx="10809">
                  <c:v>-1.0662770383797799</c:v>
                </c:pt>
                <c:pt idx="10810">
                  <c:v>-1.1978459624931199</c:v>
                </c:pt>
                <c:pt idx="10811">
                  <c:v>-1.2887835639009699</c:v>
                </c:pt>
                <c:pt idx="10812">
                  <c:v>-1.4180576952508701</c:v>
                </c:pt>
                <c:pt idx="10813">
                  <c:v>-1.5349776515976099</c:v>
                </c:pt>
                <c:pt idx="10814">
                  <c:v>-1.71208268007578</c:v>
                </c:pt>
                <c:pt idx="10815">
                  <c:v>-1.8232022716545899</c:v>
                </c:pt>
                <c:pt idx="10816">
                  <c:v>-1.98696322205641</c:v>
                </c:pt>
                <c:pt idx="10817">
                  <c:v>-2.5788911302316402</c:v>
                </c:pt>
                <c:pt idx="10818">
                  <c:v>-2.5845478589238899</c:v>
                </c:pt>
                <c:pt idx="10819">
                  <c:v>-1.8014733753315799</c:v>
                </c:pt>
                <c:pt idx="10820">
                  <c:v>-1.2155433241323499</c:v>
                </c:pt>
                <c:pt idx="10821">
                  <c:v>-0.62284918291329605</c:v>
                </c:pt>
                <c:pt idx="10822">
                  <c:v>-0.11896471062153099</c:v>
                </c:pt>
                <c:pt idx="10823">
                  <c:v>0.38654069689010301</c:v>
                </c:pt>
                <c:pt idx="10824">
                  <c:v>1.5618627396911799</c:v>
                </c:pt>
                <c:pt idx="10825">
                  <c:v>1.5766228571096099</c:v>
                </c:pt>
                <c:pt idx="10826">
                  <c:v>1.52330277975314</c:v>
                </c:pt>
                <c:pt idx="10827">
                  <c:v>0.24333232503896399</c:v>
                </c:pt>
                <c:pt idx="10828">
                  <c:v>-0.447778897113976</c:v>
                </c:pt>
                <c:pt idx="10829">
                  <c:v>-0.84007164739504603</c:v>
                </c:pt>
                <c:pt idx="10830">
                  <c:v>-1.4378879577030299</c:v>
                </c:pt>
                <c:pt idx="10831">
                  <c:v>-1.95663076047972</c:v>
                </c:pt>
                <c:pt idx="10832">
                  <c:v>-2.4642928163953899</c:v>
                </c:pt>
                <c:pt idx="10833">
                  <c:v>-2.9496167220242602</c:v>
                </c:pt>
                <c:pt idx="10834">
                  <c:v>-3.3463984674125902</c:v>
                </c:pt>
                <c:pt idx="10835">
                  <c:v>-3.8203388340940201</c:v>
                </c:pt>
                <c:pt idx="10836">
                  <c:v>-4.4527640548095304</c:v>
                </c:pt>
                <c:pt idx="10837">
                  <c:v>-4.8418311366634796</c:v>
                </c:pt>
                <c:pt idx="10838">
                  <c:v>-5.2758947842652697</c:v>
                </c:pt>
                <c:pt idx="10839">
                  <c:v>-5.5145563719675597</c:v>
                </c:pt>
                <c:pt idx="10840">
                  <c:v>-5.5294720268784197</c:v>
                </c:pt>
                <c:pt idx="10841">
                  <c:v>-4.9859055684983096</c:v>
                </c:pt>
                <c:pt idx="10842">
                  <c:v>-3.6943425569719199</c:v>
                </c:pt>
                <c:pt idx="10843">
                  <c:v>-2.11390461401718</c:v>
                </c:pt>
                <c:pt idx="10844">
                  <c:v>-0.40405499198026501</c:v>
                </c:pt>
                <c:pt idx="10845">
                  <c:v>1.2284717745556</c:v>
                </c:pt>
                <c:pt idx="10846">
                  <c:v>2.3968867702869501</c:v>
                </c:pt>
                <c:pt idx="10847">
                  <c:v>4.23020634262841</c:v>
                </c:pt>
                <c:pt idx="10848">
                  <c:v>4.3718436945202601</c:v>
                </c:pt>
                <c:pt idx="10849">
                  <c:v>4.3470668880351298</c:v>
                </c:pt>
                <c:pt idx="10850">
                  <c:v>3.91303609459924</c:v>
                </c:pt>
                <c:pt idx="10851">
                  <c:v>3.37553018932064</c:v>
                </c:pt>
                <c:pt idx="10852">
                  <c:v>1.15639403911058</c:v>
                </c:pt>
                <c:pt idx="10853">
                  <c:v>-0.24202978456333599</c:v>
                </c:pt>
                <c:pt idx="10854">
                  <c:v>-0.89700673282143195</c:v>
                </c:pt>
                <c:pt idx="10855">
                  <c:v>-1.0117161551101901</c:v>
                </c:pt>
                <c:pt idx="10856">
                  <c:v>-0.60133634190865604</c:v>
                </c:pt>
                <c:pt idx="10857">
                  <c:v>-0.281800244502589</c:v>
                </c:pt>
                <c:pt idx="10858">
                  <c:v>-0.131225047315226</c:v>
                </c:pt>
                <c:pt idx="10859">
                  <c:v>0.19356603051657101</c:v>
                </c:pt>
                <c:pt idx="10860">
                  <c:v>0.28786037988039198</c:v>
                </c:pt>
                <c:pt idx="10861">
                  <c:v>0.16024066649809199</c:v>
                </c:pt>
                <c:pt idx="10862">
                  <c:v>-9.0293309876450095E-2</c:v>
                </c:pt>
                <c:pt idx="10863">
                  <c:v>-0.56327949123657595</c:v>
                </c:pt>
                <c:pt idx="10864">
                  <c:v>-0.89262476173230898</c:v>
                </c:pt>
                <c:pt idx="10865">
                  <c:v>-1.1086154837489799</c:v>
                </c:pt>
                <c:pt idx="10866">
                  <c:v>-1.1989923884020599</c:v>
                </c:pt>
                <c:pt idx="10867">
                  <c:v>-1.77982073436538</c:v>
                </c:pt>
                <c:pt idx="10868">
                  <c:v>-1.46856648995553</c:v>
                </c:pt>
                <c:pt idx="10869">
                  <c:v>-0.73623958467575601</c:v>
                </c:pt>
                <c:pt idx="10870">
                  <c:v>-0.19424751178371299</c:v>
                </c:pt>
                <c:pt idx="10871">
                  <c:v>0.24007492550877399</c:v>
                </c:pt>
                <c:pt idx="10872">
                  <c:v>0.474909469044971</c:v>
                </c:pt>
                <c:pt idx="10873">
                  <c:v>0.71667212013103898</c:v>
                </c:pt>
                <c:pt idx="10874">
                  <c:v>0.80570302480924305</c:v>
                </c:pt>
                <c:pt idx="10875">
                  <c:v>0.80100654994500897</c:v>
                </c:pt>
                <c:pt idx="10876">
                  <c:v>0.64869406914259697</c:v>
                </c:pt>
                <c:pt idx="10877">
                  <c:v>-0.15932373178648301</c:v>
                </c:pt>
                <c:pt idx="10878">
                  <c:v>-1.1402619863088399</c:v>
                </c:pt>
                <c:pt idx="10879">
                  <c:v>-1.5424027556556099</c:v>
                </c:pt>
                <c:pt idx="10880">
                  <c:v>-1.8299449502371199</c:v>
                </c:pt>
                <c:pt idx="10881">
                  <c:v>-2.05682071971205</c:v>
                </c:pt>
                <c:pt idx="10882">
                  <c:v>-2.9467611348484102</c:v>
                </c:pt>
                <c:pt idx="10883">
                  <c:v>-4.4257332383063996</c:v>
                </c:pt>
                <c:pt idx="10884">
                  <c:v>-4.6950193001804896</c:v>
                </c:pt>
                <c:pt idx="10885">
                  <c:v>-4.6801787220231903</c:v>
                </c:pt>
                <c:pt idx="10886">
                  <c:v>-5.2256022508755597</c:v>
                </c:pt>
                <c:pt idx="10887">
                  <c:v>-6.7484977618158704</c:v>
                </c:pt>
                <c:pt idx="10888">
                  <c:v>-6.2167771555888196</c:v>
                </c:pt>
                <c:pt idx="10889">
                  <c:v>-5.7690674938247497</c:v>
                </c:pt>
                <c:pt idx="10890">
                  <c:v>-2.6937941297969701</c:v>
                </c:pt>
                <c:pt idx="10891">
                  <c:v>-0.93716023806348903</c:v>
                </c:pt>
                <c:pt idx="10892">
                  <c:v>1.35639249768318</c:v>
                </c:pt>
                <c:pt idx="10893">
                  <c:v>2.6889040010369998</c:v>
                </c:pt>
                <c:pt idx="10894">
                  <c:v>3.4017761542702298</c:v>
                </c:pt>
                <c:pt idx="10895">
                  <c:v>2.8354747223359902</c:v>
                </c:pt>
                <c:pt idx="10896">
                  <c:v>3.08688193042707</c:v>
                </c:pt>
                <c:pt idx="10897">
                  <c:v>3.1219802887124399</c:v>
                </c:pt>
                <c:pt idx="10898">
                  <c:v>3.1924430903046699</c:v>
                </c:pt>
                <c:pt idx="10899">
                  <c:v>3.19776473379711</c:v>
                </c:pt>
                <c:pt idx="10900">
                  <c:v>2.82644288461504</c:v>
                </c:pt>
                <c:pt idx="10901">
                  <c:v>1.2698533505443399</c:v>
                </c:pt>
                <c:pt idx="10902">
                  <c:v>4.0492351145886098E-2</c:v>
                </c:pt>
                <c:pt idx="10903">
                  <c:v>-1.08770745481147</c:v>
                </c:pt>
                <c:pt idx="10904">
                  <c:v>-2.0992119795529698</c:v>
                </c:pt>
                <c:pt idx="10905">
                  <c:v>-2.5495633358754</c:v>
                </c:pt>
                <c:pt idx="10906">
                  <c:v>-2.8432962892649498</c:v>
                </c:pt>
                <c:pt idx="10907">
                  <c:v>-2.8527262710751899</c:v>
                </c:pt>
                <c:pt idx="10908">
                  <c:v>-3.26440301281407</c:v>
                </c:pt>
                <c:pt idx="10909">
                  <c:v>-3.55650633487621</c:v>
                </c:pt>
                <c:pt idx="10910">
                  <c:v>-3.6715494838343399</c:v>
                </c:pt>
                <c:pt idx="10911">
                  <c:v>-3.43431445297754</c:v>
                </c:pt>
                <c:pt idx="10912">
                  <c:v>-3.5651903298212999</c:v>
                </c:pt>
                <c:pt idx="10913">
                  <c:v>-3.9259272709708202</c:v>
                </c:pt>
                <c:pt idx="10914">
                  <c:v>-3.1940599288055598</c:v>
                </c:pt>
                <c:pt idx="10915">
                  <c:v>-1.7227969147670501</c:v>
                </c:pt>
                <c:pt idx="10916">
                  <c:v>-0.33061587243047202</c:v>
                </c:pt>
                <c:pt idx="10917">
                  <c:v>0.67866985397537705</c:v>
                </c:pt>
                <c:pt idx="10918">
                  <c:v>1.7105503078028499</c:v>
                </c:pt>
                <c:pt idx="10919">
                  <c:v>2.9777445902756599</c:v>
                </c:pt>
                <c:pt idx="10920">
                  <c:v>3.8892385607672502</c:v>
                </c:pt>
                <c:pt idx="10921">
                  <c:v>4.11210342268277</c:v>
                </c:pt>
                <c:pt idx="10922">
                  <c:v>3.9508111236369099</c:v>
                </c:pt>
                <c:pt idx="10923">
                  <c:v>4.1184445635730702</c:v>
                </c:pt>
                <c:pt idx="10924">
                  <c:v>4.67228515547421</c:v>
                </c:pt>
                <c:pt idx="10925">
                  <c:v>4.4462022973598101</c:v>
                </c:pt>
                <c:pt idx="10926">
                  <c:v>4.7788835417098996</c:v>
                </c:pt>
                <c:pt idx="10927">
                  <c:v>4.46072164444778</c:v>
                </c:pt>
                <c:pt idx="10928">
                  <c:v>3.81595579872649</c:v>
                </c:pt>
                <c:pt idx="10929">
                  <c:v>3.30696588579411</c:v>
                </c:pt>
                <c:pt idx="10930">
                  <c:v>3.0469347711978401</c:v>
                </c:pt>
                <c:pt idx="10931">
                  <c:v>2.64746427602803</c:v>
                </c:pt>
                <c:pt idx="10932">
                  <c:v>2.3531765646888601</c:v>
                </c:pt>
                <c:pt idx="10933">
                  <c:v>2.1378115591760598</c:v>
                </c:pt>
                <c:pt idx="10934">
                  <c:v>2.0210270753367698</c:v>
                </c:pt>
                <c:pt idx="10935">
                  <c:v>1.79782017211949</c:v>
                </c:pt>
                <c:pt idx="10936">
                  <c:v>1.6828573022584501</c:v>
                </c:pt>
                <c:pt idx="10937">
                  <c:v>1.96854230038553</c:v>
                </c:pt>
                <c:pt idx="10938">
                  <c:v>1.94851078842857</c:v>
                </c:pt>
                <c:pt idx="10939">
                  <c:v>2.9389268083385902</c:v>
                </c:pt>
                <c:pt idx="10940">
                  <c:v>3.8907020474591598</c:v>
                </c:pt>
                <c:pt idx="10941">
                  <c:v>4.3246402629794796</c:v>
                </c:pt>
                <c:pt idx="10942">
                  <c:v>5.4925048617851404</c:v>
                </c:pt>
                <c:pt idx="10943">
                  <c:v>5.5796669029132797</c:v>
                </c:pt>
                <c:pt idx="10944">
                  <c:v>6.9520200586249397</c:v>
                </c:pt>
                <c:pt idx="10945">
                  <c:v>8.20279996153503</c:v>
                </c:pt>
                <c:pt idx="10946">
                  <c:v>8.3027809242651909</c:v>
                </c:pt>
                <c:pt idx="10947">
                  <c:v>8.0927147413542908</c:v>
                </c:pt>
                <c:pt idx="10948">
                  <c:v>8.1775102891754798</c:v>
                </c:pt>
                <c:pt idx="10949">
                  <c:v>8.1498782052723193</c:v>
                </c:pt>
                <c:pt idx="10950">
                  <c:v>7.7409032170398602</c:v>
                </c:pt>
                <c:pt idx="10951">
                  <c:v>7.0473045678534803</c:v>
                </c:pt>
                <c:pt idx="10952">
                  <c:v>6.3831306031340196</c:v>
                </c:pt>
                <c:pt idx="10953">
                  <c:v>5.7752527560146802</c:v>
                </c:pt>
                <c:pt idx="10954">
                  <c:v>5.2195555260791204</c:v>
                </c:pt>
                <c:pt idx="10955">
                  <c:v>4.4798250502506702</c:v>
                </c:pt>
                <c:pt idx="10956">
                  <c:v>3.9136080006198402</c:v>
                </c:pt>
                <c:pt idx="10957">
                  <c:v>3.4924279422876898</c:v>
                </c:pt>
                <c:pt idx="10958">
                  <c:v>3.2671337764186501</c:v>
                </c:pt>
                <c:pt idx="10959">
                  <c:v>3.4940658729884899</c:v>
                </c:pt>
                <c:pt idx="10960">
                  <c:v>3.7377540371931799</c:v>
                </c:pt>
                <c:pt idx="10961">
                  <c:v>3.8893013347922101</c:v>
                </c:pt>
                <c:pt idx="10962">
                  <c:v>3.86529319158111</c:v>
                </c:pt>
                <c:pt idx="10963">
                  <c:v>4.0420648901240703</c:v>
                </c:pt>
                <c:pt idx="10964">
                  <c:v>4.3775611372716403</c:v>
                </c:pt>
                <c:pt idx="10965">
                  <c:v>5.8260831991418103</c:v>
                </c:pt>
                <c:pt idx="10966">
                  <c:v>7.5880254053225604</c:v>
                </c:pt>
                <c:pt idx="10967">
                  <c:v>8.8417575657894805</c:v>
                </c:pt>
                <c:pt idx="10968">
                  <c:v>10.414838549881299</c:v>
                </c:pt>
                <c:pt idx="10969">
                  <c:v>10.849784787548</c:v>
                </c:pt>
                <c:pt idx="10970">
                  <c:v>11.0385964110201</c:v>
                </c:pt>
                <c:pt idx="10971">
                  <c:v>10.825950545125201</c:v>
                </c:pt>
                <c:pt idx="10972">
                  <c:v>10.5323193921945</c:v>
                </c:pt>
                <c:pt idx="10973">
                  <c:v>8.7455010517723792</c:v>
                </c:pt>
                <c:pt idx="10974">
                  <c:v>7.09358450908951</c:v>
                </c:pt>
                <c:pt idx="10975">
                  <c:v>6.3421343567212896</c:v>
                </c:pt>
                <c:pt idx="10976">
                  <c:v>6.06519103721946</c:v>
                </c:pt>
                <c:pt idx="10977">
                  <c:v>6.3777935002636603</c:v>
                </c:pt>
                <c:pt idx="10978">
                  <c:v>7.4513029304484499</c:v>
                </c:pt>
                <c:pt idx="10979">
                  <c:v>8.3454573550923499</c:v>
                </c:pt>
                <c:pt idx="10980">
                  <c:v>8.5560436290170507</c:v>
                </c:pt>
                <c:pt idx="10981">
                  <c:v>8.2744515800808909</c:v>
                </c:pt>
                <c:pt idx="10982">
                  <c:v>8.1402287836961698</c:v>
                </c:pt>
                <c:pt idx="10983">
                  <c:v>7.7812443348130298</c:v>
                </c:pt>
                <c:pt idx="10984">
                  <c:v>7.4285186937358301</c:v>
                </c:pt>
                <c:pt idx="10985">
                  <c:v>7.0567347983855102</c:v>
                </c:pt>
                <c:pt idx="10986">
                  <c:v>7.3843028322091202</c:v>
                </c:pt>
                <c:pt idx="10987">
                  <c:v>8.0316704788436599</c:v>
                </c:pt>
                <c:pt idx="10988">
                  <c:v>8.9649130630751994</c:v>
                </c:pt>
                <c:pt idx="10989">
                  <c:v>9.8256467549128601</c:v>
                </c:pt>
                <c:pt idx="10990">
                  <c:v>10.363474954813499</c:v>
                </c:pt>
                <c:pt idx="10991">
                  <c:v>10.4562228190846</c:v>
                </c:pt>
                <c:pt idx="10992">
                  <c:v>10.64441703418</c:v>
                </c:pt>
                <c:pt idx="10993">
                  <c:v>10.6566204959805</c:v>
                </c:pt>
                <c:pt idx="10994">
                  <c:v>10.3045437167345</c:v>
                </c:pt>
                <c:pt idx="10995">
                  <c:v>9.7847816733901798</c:v>
                </c:pt>
                <c:pt idx="10996">
                  <c:v>9.0578742665615906</c:v>
                </c:pt>
                <c:pt idx="10997">
                  <c:v>8.0729907243094008</c:v>
                </c:pt>
                <c:pt idx="10998">
                  <c:v>7.6061078096684698</c:v>
                </c:pt>
                <c:pt idx="10999">
                  <c:v>6.4918151808392404</c:v>
                </c:pt>
                <c:pt idx="11000">
                  <c:v>5.5806380257313002</c:v>
                </c:pt>
                <c:pt idx="11001">
                  <c:v>5.2875690298422002</c:v>
                </c:pt>
                <c:pt idx="11002">
                  <c:v>4.5664246673045596</c:v>
                </c:pt>
                <c:pt idx="11003">
                  <c:v>3.8698735866086702</c:v>
                </c:pt>
                <c:pt idx="11004">
                  <c:v>3.5855204876686</c:v>
                </c:pt>
                <c:pt idx="11005">
                  <c:v>3.4774882309458199</c:v>
                </c:pt>
                <c:pt idx="11006">
                  <c:v>3.2871677603345901</c:v>
                </c:pt>
                <c:pt idx="11007">
                  <c:v>2.8280723450415799</c:v>
                </c:pt>
                <c:pt idx="11008">
                  <c:v>2.6558507108947298</c:v>
                </c:pt>
                <c:pt idx="11009">
                  <c:v>2.4296081385951198</c:v>
                </c:pt>
                <c:pt idx="11010">
                  <c:v>2.26621386263797</c:v>
                </c:pt>
                <c:pt idx="11011">
                  <c:v>2.23743402224054</c:v>
                </c:pt>
                <c:pt idx="11012">
                  <c:v>2.4069601923381199</c:v>
                </c:pt>
                <c:pt idx="11013">
                  <c:v>2.9835074990321302</c:v>
                </c:pt>
                <c:pt idx="11014">
                  <c:v>4.8518330546881803</c:v>
                </c:pt>
                <c:pt idx="11015">
                  <c:v>7.3026757941043101</c:v>
                </c:pt>
                <c:pt idx="11016">
                  <c:v>8.5411042044262206</c:v>
                </c:pt>
                <c:pt idx="11017">
                  <c:v>8.83209749953072</c:v>
                </c:pt>
                <c:pt idx="11018">
                  <c:v>8.6818261289903909</c:v>
                </c:pt>
                <c:pt idx="11019">
                  <c:v>8.3796060706625202</c:v>
                </c:pt>
                <c:pt idx="11020">
                  <c:v>8.0577705341256607</c:v>
                </c:pt>
                <c:pt idx="11021">
                  <c:v>7.1400275156936202</c:v>
                </c:pt>
                <c:pt idx="11022">
                  <c:v>6.1606154806888096</c:v>
                </c:pt>
                <c:pt idx="11023">
                  <c:v>5.2034667062950604</c:v>
                </c:pt>
                <c:pt idx="11024">
                  <c:v>4.4194297563188698</c:v>
                </c:pt>
                <c:pt idx="11025">
                  <c:v>4.2018513663657497</c:v>
                </c:pt>
                <c:pt idx="11026">
                  <c:v>4.8462780638928402</c:v>
                </c:pt>
                <c:pt idx="11027">
                  <c:v>5.6179706732952601</c:v>
                </c:pt>
                <c:pt idx="11028">
                  <c:v>5.6361034003172001</c:v>
                </c:pt>
                <c:pt idx="11029">
                  <c:v>5.5940754162108597</c:v>
                </c:pt>
                <c:pt idx="11030">
                  <c:v>5.2276426772100297</c:v>
                </c:pt>
                <c:pt idx="11031">
                  <c:v>4.99399013595536</c:v>
                </c:pt>
                <c:pt idx="11032">
                  <c:v>4.9827161994143703</c:v>
                </c:pt>
                <c:pt idx="11033">
                  <c:v>4.7653485485240799</c:v>
                </c:pt>
                <c:pt idx="11034">
                  <c:v>4.7971595675834999</c:v>
                </c:pt>
                <c:pt idx="11035">
                  <c:v>5.0385386728713701</c:v>
                </c:pt>
                <c:pt idx="11036">
                  <c:v>5.1274289734383798</c:v>
                </c:pt>
                <c:pt idx="11037">
                  <c:v>5.1389511175672196</c:v>
                </c:pt>
                <c:pt idx="11038">
                  <c:v>5.3480269650456096</c:v>
                </c:pt>
                <c:pt idx="11039">
                  <c:v>5.6485267733868696</c:v>
                </c:pt>
                <c:pt idx="11040">
                  <c:v>5.61011665231048</c:v>
                </c:pt>
                <c:pt idx="11041">
                  <c:v>5.4637551991239599</c:v>
                </c:pt>
                <c:pt idx="11042">
                  <c:v>5.4402260101722497</c:v>
                </c:pt>
                <c:pt idx="11043">
                  <c:v>5.3133517832489296</c:v>
                </c:pt>
                <c:pt idx="11044">
                  <c:v>5.1508729515226497</c:v>
                </c:pt>
                <c:pt idx="11045">
                  <c:v>4.8859551020934902</c:v>
                </c:pt>
                <c:pt idx="11046">
                  <c:v>4.7720686330963602</c:v>
                </c:pt>
                <c:pt idx="11047">
                  <c:v>4.7163100689165303</c:v>
                </c:pt>
                <c:pt idx="11048">
                  <c:v>4.2617728803671104</c:v>
                </c:pt>
                <c:pt idx="11049">
                  <c:v>3.6756385415949699</c:v>
                </c:pt>
                <c:pt idx="11050">
                  <c:v>3.3848199851164602</c:v>
                </c:pt>
                <c:pt idx="11051">
                  <c:v>3.0086893970320001</c:v>
                </c:pt>
                <c:pt idx="11052">
                  <c:v>2.7408140134817001</c:v>
                </c:pt>
                <c:pt idx="11053">
                  <c:v>2.4962106786909901</c:v>
                </c:pt>
                <c:pt idx="11054">
                  <c:v>2.47341520683766</c:v>
                </c:pt>
                <c:pt idx="11055">
                  <c:v>2.3454148606906502</c:v>
                </c:pt>
                <c:pt idx="11056">
                  <c:v>2.5798857153069998</c:v>
                </c:pt>
                <c:pt idx="11057">
                  <c:v>2.4860876877586899</c:v>
                </c:pt>
                <c:pt idx="11058">
                  <c:v>2.6623452936031402</c:v>
                </c:pt>
                <c:pt idx="11059">
                  <c:v>2.76968100721805</c:v>
                </c:pt>
                <c:pt idx="11060">
                  <c:v>3.1397306326724501</c:v>
                </c:pt>
                <c:pt idx="11061">
                  <c:v>3.5707110180469201</c:v>
                </c:pt>
                <c:pt idx="11062">
                  <c:v>3.9934134979300402</c:v>
                </c:pt>
                <c:pt idx="11063">
                  <c:v>5.24604432895448</c:v>
                </c:pt>
                <c:pt idx="11064">
                  <c:v>5.3887648383385001</c:v>
                </c:pt>
                <c:pt idx="11065">
                  <c:v>4.8144575399985499</c:v>
                </c:pt>
                <c:pt idx="11066">
                  <c:v>4.4165644674669702</c:v>
                </c:pt>
                <c:pt idx="11067">
                  <c:v>4.3746718414255401</c:v>
                </c:pt>
                <c:pt idx="11068">
                  <c:v>4.61974758588795</c:v>
                </c:pt>
                <c:pt idx="11069">
                  <c:v>4.1603532268298604</c:v>
                </c:pt>
                <c:pt idx="11070">
                  <c:v>3.5237798987279998</c:v>
                </c:pt>
                <c:pt idx="11071">
                  <c:v>2.9295380887792</c:v>
                </c:pt>
                <c:pt idx="11072">
                  <c:v>2.5929434461234102</c:v>
                </c:pt>
                <c:pt idx="11073">
                  <c:v>2.4316262794754002</c:v>
                </c:pt>
                <c:pt idx="11074">
                  <c:v>2.3154305323403799</c:v>
                </c:pt>
                <c:pt idx="11075">
                  <c:v>2.04411828046032</c:v>
                </c:pt>
                <c:pt idx="11076">
                  <c:v>1.5440211499268299</c:v>
                </c:pt>
                <c:pt idx="11077">
                  <c:v>1.04158978972877</c:v>
                </c:pt>
                <c:pt idx="11078">
                  <c:v>0.79125833851193905</c:v>
                </c:pt>
                <c:pt idx="11079">
                  <c:v>0.63527875234117304</c:v>
                </c:pt>
                <c:pt idx="11080">
                  <c:v>0.30736852573819001</c:v>
                </c:pt>
                <c:pt idx="11081">
                  <c:v>0.28035452507317099</c:v>
                </c:pt>
                <c:pt idx="11082">
                  <c:v>0.63027390822380902</c:v>
                </c:pt>
                <c:pt idx="11083">
                  <c:v>0.92358074318830197</c:v>
                </c:pt>
                <c:pt idx="11084">
                  <c:v>1.5121883669470899</c:v>
                </c:pt>
                <c:pt idx="11085">
                  <c:v>1.9322623777521</c:v>
                </c:pt>
                <c:pt idx="11086">
                  <c:v>2.6774282931153501</c:v>
                </c:pt>
                <c:pt idx="11087">
                  <c:v>3.9158091809071198</c:v>
                </c:pt>
                <c:pt idx="11088">
                  <c:v>3.1494040307247899</c:v>
                </c:pt>
                <c:pt idx="11089">
                  <c:v>2.6894783347654601</c:v>
                </c:pt>
                <c:pt idx="11090">
                  <c:v>2.13533005568876</c:v>
                </c:pt>
                <c:pt idx="11091">
                  <c:v>2.36540529082564</c:v>
                </c:pt>
                <c:pt idx="11092">
                  <c:v>2.5467498052478601</c:v>
                </c:pt>
                <c:pt idx="11093">
                  <c:v>2.5150136560274898</c:v>
                </c:pt>
                <c:pt idx="11094">
                  <c:v>2.0905217479279701</c:v>
                </c:pt>
                <c:pt idx="11095">
                  <c:v>1.7598783346795699</c:v>
                </c:pt>
                <c:pt idx="11096">
                  <c:v>1.24222068679895</c:v>
                </c:pt>
                <c:pt idx="11097">
                  <c:v>1.08571687900146</c:v>
                </c:pt>
                <c:pt idx="11098">
                  <c:v>0.97629786397276697</c:v>
                </c:pt>
                <c:pt idx="11099">
                  <c:v>1.0720992964454299</c:v>
                </c:pt>
                <c:pt idx="11100">
                  <c:v>1.1037900821667399</c:v>
                </c:pt>
                <c:pt idx="11101">
                  <c:v>1.1341959878618699</c:v>
                </c:pt>
                <c:pt idx="11102">
                  <c:v>1.21424036948937</c:v>
                </c:pt>
                <c:pt idx="11103">
                  <c:v>1.4270346872022599</c:v>
                </c:pt>
                <c:pt idx="11104">
                  <c:v>1.65710749892045</c:v>
                </c:pt>
                <c:pt idx="11105">
                  <c:v>1.8203827778074899</c:v>
                </c:pt>
                <c:pt idx="11106">
                  <c:v>2.21752811936953</c:v>
                </c:pt>
                <c:pt idx="11107">
                  <c:v>2.3297530153618902</c:v>
                </c:pt>
                <c:pt idx="11108">
                  <c:v>2.4311265607605801</c:v>
                </c:pt>
                <c:pt idx="11109">
                  <c:v>2.6571185728566098</c:v>
                </c:pt>
                <c:pt idx="11110">
                  <c:v>2.8142957239691602</c:v>
                </c:pt>
                <c:pt idx="11111">
                  <c:v>3.1444237337704499</c:v>
                </c:pt>
                <c:pt idx="11112">
                  <c:v>3.8614092557368802</c:v>
                </c:pt>
                <c:pt idx="11113">
                  <c:v>5.2147436000492604</c:v>
                </c:pt>
                <c:pt idx="11114">
                  <c:v>5.8273959321753299</c:v>
                </c:pt>
                <c:pt idx="11115">
                  <c:v>5.8313935811844004</c:v>
                </c:pt>
                <c:pt idx="11116">
                  <c:v>5.4648124727641898</c:v>
                </c:pt>
                <c:pt idx="11117">
                  <c:v>5.1834678699736401</c:v>
                </c:pt>
                <c:pt idx="11118">
                  <c:v>4.8765026605522603</c:v>
                </c:pt>
                <c:pt idx="11119">
                  <c:v>4.4944064709752301</c:v>
                </c:pt>
                <c:pt idx="11120">
                  <c:v>4.2171115473525402</c:v>
                </c:pt>
                <c:pt idx="11121">
                  <c:v>4.1078426931505101</c:v>
                </c:pt>
                <c:pt idx="11122">
                  <c:v>4.05823528302854</c:v>
                </c:pt>
                <c:pt idx="11123">
                  <c:v>3.9404571067754102</c:v>
                </c:pt>
                <c:pt idx="11124">
                  <c:v>3.51362422147885</c:v>
                </c:pt>
                <c:pt idx="11125">
                  <c:v>2.97593155817348</c:v>
                </c:pt>
                <c:pt idx="11126">
                  <c:v>2.3886879461203101</c:v>
                </c:pt>
                <c:pt idx="11127">
                  <c:v>1.95559241378644</c:v>
                </c:pt>
                <c:pt idx="11128">
                  <c:v>1.8185746141492001</c:v>
                </c:pt>
                <c:pt idx="11129">
                  <c:v>1.9339806806895301</c:v>
                </c:pt>
                <c:pt idx="11130">
                  <c:v>2.2894935500559699</c:v>
                </c:pt>
                <c:pt idx="11131">
                  <c:v>3.1392751299794499</c:v>
                </c:pt>
                <c:pt idx="11132">
                  <c:v>3.8130867731284299</c:v>
                </c:pt>
                <c:pt idx="11133">
                  <c:v>4.8591206110139096</c:v>
                </c:pt>
                <c:pt idx="11134">
                  <c:v>5.60638496014725</c:v>
                </c:pt>
                <c:pt idx="11135">
                  <c:v>6.0853440322271304</c:v>
                </c:pt>
                <c:pt idx="11136">
                  <c:v>6.0647387450213301</c:v>
                </c:pt>
                <c:pt idx="11137">
                  <c:v>5.65430520180771</c:v>
                </c:pt>
                <c:pt idx="11138">
                  <c:v>5.66571644805832</c:v>
                </c:pt>
                <c:pt idx="11139">
                  <c:v>5.7318860221059102</c:v>
                </c:pt>
                <c:pt idx="11140">
                  <c:v>5.5353730464376403</c:v>
                </c:pt>
                <c:pt idx="11141">
                  <c:v>5.1398872575879704</c:v>
                </c:pt>
                <c:pt idx="11142">
                  <c:v>4.5351616571363804</c:v>
                </c:pt>
                <c:pt idx="11143">
                  <c:v>4.5202516352425803</c:v>
                </c:pt>
                <c:pt idx="11144">
                  <c:v>4.4043024889042304</c:v>
                </c:pt>
                <c:pt idx="11145">
                  <c:v>4.2308939558029603</c:v>
                </c:pt>
                <c:pt idx="11146">
                  <c:v>3.70895617845279</c:v>
                </c:pt>
                <c:pt idx="11147">
                  <c:v>2.7836121150453499</c:v>
                </c:pt>
                <c:pt idx="11148">
                  <c:v>2.1147611779972801</c:v>
                </c:pt>
                <c:pt idx="11149">
                  <c:v>1.89199479007726</c:v>
                </c:pt>
                <c:pt idx="11150">
                  <c:v>1.2171473581529799</c:v>
                </c:pt>
                <c:pt idx="11151">
                  <c:v>0.70006435986225102</c:v>
                </c:pt>
                <c:pt idx="11152">
                  <c:v>0.28677816288135899</c:v>
                </c:pt>
                <c:pt idx="11153">
                  <c:v>0.59608521558370997</c:v>
                </c:pt>
                <c:pt idx="11154">
                  <c:v>1.56410952456981</c:v>
                </c:pt>
                <c:pt idx="11155">
                  <c:v>3.7149300426971301</c:v>
                </c:pt>
                <c:pt idx="11156">
                  <c:v>4.8809302198493896</c:v>
                </c:pt>
                <c:pt idx="11157">
                  <c:v>6.47216182367365</c:v>
                </c:pt>
                <c:pt idx="11158">
                  <c:v>6.7241287031142898</c:v>
                </c:pt>
                <c:pt idx="11159">
                  <c:v>6.6993508330764397</c:v>
                </c:pt>
                <c:pt idx="11160">
                  <c:v>7.6752405905169496</c:v>
                </c:pt>
                <c:pt idx="11161">
                  <c:v>8.0793532522225799</c:v>
                </c:pt>
                <c:pt idx="11162">
                  <c:v>7.2277378983593303</c:v>
                </c:pt>
                <c:pt idx="11163">
                  <c:v>6.69492024791841</c:v>
                </c:pt>
                <c:pt idx="11164">
                  <c:v>6.5124533756174801</c:v>
                </c:pt>
                <c:pt idx="11165">
                  <c:v>5.6966679242555296</c:v>
                </c:pt>
                <c:pt idx="11166">
                  <c:v>4.3427522896338298</c:v>
                </c:pt>
                <c:pt idx="11167">
                  <c:v>3.3471780704778902</c:v>
                </c:pt>
                <c:pt idx="11168">
                  <c:v>2.5733252869070502</c:v>
                </c:pt>
                <c:pt idx="11169">
                  <c:v>2.1739657811695001</c:v>
                </c:pt>
                <c:pt idx="11170">
                  <c:v>1.68057428492957</c:v>
                </c:pt>
                <c:pt idx="11171">
                  <c:v>1.5279054788698401</c:v>
                </c:pt>
                <c:pt idx="11172">
                  <c:v>0.71652178382579801</c:v>
                </c:pt>
                <c:pt idx="11173">
                  <c:v>0.34267373552293501</c:v>
                </c:pt>
                <c:pt idx="11174">
                  <c:v>9.9028222274662001E-2</c:v>
                </c:pt>
                <c:pt idx="11175">
                  <c:v>-5.9767176946804397E-2</c:v>
                </c:pt>
                <c:pt idx="11176">
                  <c:v>-0.28476018043588602</c:v>
                </c:pt>
                <c:pt idx="11177">
                  <c:v>0.74376232315978796</c:v>
                </c:pt>
                <c:pt idx="11178">
                  <c:v>2.64616063963163</c:v>
                </c:pt>
                <c:pt idx="11179">
                  <c:v>4.2462463061269302</c:v>
                </c:pt>
                <c:pt idx="11180">
                  <c:v>4.8458948400596604</c:v>
                </c:pt>
                <c:pt idx="11181">
                  <c:v>5.8465703747549496</c:v>
                </c:pt>
                <c:pt idx="11182">
                  <c:v>7.2363965847169904</c:v>
                </c:pt>
                <c:pt idx="11183">
                  <c:v>7.4490928648419601</c:v>
                </c:pt>
                <c:pt idx="11184">
                  <c:v>8.2216792964636696</c:v>
                </c:pt>
                <c:pt idx="11185">
                  <c:v>8.7914630227886708</c:v>
                </c:pt>
                <c:pt idx="11186">
                  <c:v>8.7708697551019306</c:v>
                </c:pt>
                <c:pt idx="11187">
                  <c:v>8.4661222086695709</c:v>
                </c:pt>
                <c:pt idx="11188">
                  <c:v>8.0962629607547498</c:v>
                </c:pt>
                <c:pt idx="11189">
                  <c:v>7.7559004548345101</c:v>
                </c:pt>
                <c:pt idx="11190">
                  <c:v>6.9691565999114502</c:v>
                </c:pt>
                <c:pt idx="11191">
                  <c:v>5.4913162370949902</c:v>
                </c:pt>
                <c:pt idx="11192">
                  <c:v>3.8164922107731298</c:v>
                </c:pt>
                <c:pt idx="11193">
                  <c:v>2.77410849784965</c:v>
                </c:pt>
                <c:pt idx="11194">
                  <c:v>1.7441277780673701</c:v>
                </c:pt>
                <c:pt idx="11195">
                  <c:v>0.99077120973522204</c:v>
                </c:pt>
                <c:pt idx="11196">
                  <c:v>0.12910263216710299</c:v>
                </c:pt>
                <c:pt idx="11197">
                  <c:v>-6.5166188656477803E-2</c:v>
                </c:pt>
                <c:pt idx="11198">
                  <c:v>-0.53876170943083201</c:v>
                </c:pt>
                <c:pt idx="11199">
                  <c:v>-1.3192052443565501</c:v>
                </c:pt>
                <c:pt idx="11200">
                  <c:v>-1.6583252323032001</c:v>
                </c:pt>
                <c:pt idx="11201">
                  <c:v>-0.58300232418258502</c:v>
                </c:pt>
                <c:pt idx="11202">
                  <c:v>0.84752525952989999</c:v>
                </c:pt>
                <c:pt idx="11203">
                  <c:v>2.08482674964857</c:v>
                </c:pt>
                <c:pt idx="11204">
                  <c:v>3.6094344416131001</c:v>
                </c:pt>
                <c:pt idx="11205">
                  <c:v>4.9092683181254602</c:v>
                </c:pt>
                <c:pt idx="11206">
                  <c:v>5.5725528277531602</c:v>
                </c:pt>
                <c:pt idx="11207">
                  <c:v>6.4566963953224796</c:v>
                </c:pt>
                <c:pt idx="11208">
                  <c:v>6.9455768380360103</c:v>
                </c:pt>
                <c:pt idx="11209">
                  <c:v>7.2776677572192998</c:v>
                </c:pt>
                <c:pt idx="11210">
                  <c:v>7.7992027215873296</c:v>
                </c:pt>
                <c:pt idx="11211">
                  <c:v>7.6978865058002404</c:v>
                </c:pt>
                <c:pt idx="11212">
                  <c:v>7.3880417601930199</c:v>
                </c:pt>
                <c:pt idx="11213">
                  <c:v>7.0532729800549703</c:v>
                </c:pt>
                <c:pt idx="11214">
                  <c:v>6.2192130546603304</c:v>
                </c:pt>
                <c:pt idx="11215">
                  <c:v>5.3934028178030697</c:v>
                </c:pt>
                <c:pt idx="11216">
                  <c:v>4.8224675187063903</c:v>
                </c:pt>
                <c:pt idx="11217">
                  <c:v>3.52658568661173</c:v>
                </c:pt>
                <c:pt idx="11218">
                  <c:v>2.58529981631396</c:v>
                </c:pt>
                <c:pt idx="11219">
                  <c:v>1.79809321524773</c:v>
                </c:pt>
                <c:pt idx="11220">
                  <c:v>1.2881844599038601</c:v>
                </c:pt>
                <c:pt idx="11221">
                  <c:v>1.0516787149300799</c:v>
                </c:pt>
                <c:pt idx="11222">
                  <c:v>0.85065217929941395</c:v>
                </c:pt>
                <c:pt idx="11223">
                  <c:v>0.82707868887545599</c:v>
                </c:pt>
                <c:pt idx="11224">
                  <c:v>0.86275361756213098</c:v>
                </c:pt>
                <c:pt idx="11225">
                  <c:v>1.62590574174285</c:v>
                </c:pt>
                <c:pt idx="11226">
                  <c:v>3.5454531683444701</c:v>
                </c:pt>
                <c:pt idx="11227">
                  <c:v>4.9857624112312804</c:v>
                </c:pt>
                <c:pt idx="11228">
                  <c:v>5.4643961155253002</c:v>
                </c:pt>
                <c:pt idx="11229">
                  <c:v>7.1461692946181596</c:v>
                </c:pt>
                <c:pt idx="11230">
                  <c:v>7.3698328144358802</c:v>
                </c:pt>
                <c:pt idx="11231">
                  <c:v>7.8350921830410201</c:v>
                </c:pt>
                <c:pt idx="11232">
                  <c:v>8.0307799998725908</c:v>
                </c:pt>
                <c:pt idx="11233">
                  <c:v>8.2051316032721697</c:v>
                </c:pt>
                <c:pt idx="11234">
                  <c:v>7.9525195761078198</c:v>
                </c:pt>
                <c:pt idx="11235">
                  <c:v>7.7793064410455202</c:v>
                </c:pt>
                <c:pt idx="11236">
                  <c:v>7.3286465079474903</c:v>
                </c:pt>
                <c:pt idx="11237">
                  <c:v>6.5424754150752804</c:v>
                </c:pt>
                <c:pt idx="11238">
                  <c:v>5.6863389947258698</c:v>
                </c:pt>
                <c:pt idx="11239">
                  <c:v>5.3584406553020401</c:v>
                </c:pt>
                <c:pt idx="11240">
                  <c:v>4.1399290853883999</c:v>
                </c:pt>
                <c:pt idx="11241">
                  <c:v>3.0039880698038401</c:v>
                </c:pt>
                <c:pt idx="11242">
                  <c:v>2.1183124430953502</c:v>
                </c:pt>
                <c:pt idx="11243">
                  <c:v>1.14099602199632</c:v>
                </c:pt>
                <c:pt idx="11244">
                  <c:v>0.31228183912125301</c:v>
                </c:pt>
                <c:pt idx="11245">
                  <c:v>-0.24960795323686299</c:v>
                </c:pt>
                <c:pt idx="11246">
                  <c:v>-0.63738287346695</c:v>
                </c:pt>
                <c:pt idx="11247">
                  <c:v>-0.59041420631185404</c:v>
                </c:pt>
                <c:pt idx="11248">
                  <c:v>-0.71859025224231299</c:v>
                </c:pt>
                <c:pt idx="11249">
                  <c:v>0.62771835583198499</c:v>
                </c:pt>
                <c:pt idx="11250">
                  <c:v>2.1935760682646399</c:v>
                </c:pt>
                <c:pt idx="11251">
                  <c:v>3.0216903768869199</c:v>
                </c:pt>
                <c:pt idx="11252">
                  <c:v>4.7901793352689896</c:v>
                </c:pt>
                <c:pt idx="11253">
                  <c:v>7.2037231617317197</c:v>
                </c:pt>
                <c:pt idx="11254">
                  <c:v>8.4990525369348795</c:v>
                </c:pt>
                <c:pt idx="11255">
                  <c:v>9.7240730128807709</c:v>
                </c:pt>
                <c:pt idx="11256">
                  <c:v>10.1550499344609</c:v>
                </c:pt>
                <c:pt idx="11257">
                  <c:v>10.9292868930929</c:v>
                </c:pt>
                <c:pt idx="11258">
                  <c:v>10.8812161686407</c:v>
                </c:pt>
                <c:pt idx="11259">
                  <c:v>10.606568194278299</c:v>
                </c:pt>
                <c:pt idx="11260">
                  <c:v>10.0914050444546</c:v>
                </c:pt>
                <c:pt idx="11261">
                  <c:v>9.0150487613489894</c:v>
                </c:pt>
                <c:pt idx="11262">
                  <c:v>7.8073660853498197</c:v>
                </c:pt>
                <c:pt idx="11263">
                  <c:v>6.9433931903466801</c:v>
                </c:pt>
                <c:pt idx="11264">
                  <c:v>6.11123668252129</c:v>
                </c:pt>
                <c:pt idx="11265">
                  <c:v>5.3677810560654997</c:v>
                </c:pt>
                <c:pt idx="11266">
                  <c:v>4.9425241026022801</c:v>
                </c:pt>
                <c:pt idx="11267">
                  <c:v>4.6370371246503597</c:v>
                </c:pt>
                <c:pt idx="11268">
                  <c:v>4.3617018938112002</c:v>
                </c:pt>
                <c:pt idx="11269">
                  <c:v>4.2829362123124302</c:v>
                </c:pt>
                <c:pt idx="11270">
                  <c:v>4.0520902417285001</c:v>
                </c:pt>
                <c:pt idx="11271">
                  <c:v>4.1276522842271799</c:v>
                </c:pt>
                <c:pt idx="11272">
                  <c:v>4.0841431016611001</c:v>
                </c:pt>
                <c:pt idx="11273">
                  <c:v>4.1213564122301003</c:v>
                </c:pt>
                <c:pt idx="11274">
                  <c:v>4.5416741520868502</c:v>
                </c:pt>
                <c:pt idx="11275">
                  <c:v>4.9511949442841603</c:v>
                </c:pt>
                <c:pt idx="11276">
                  <c:v>5.4089185627266696</c:v>
                </c:pt>
                <c:pt idx="11277">
                  <c:v>5.6243979894221896</c:v>
                </c:pt>
                <c:pt idx="11278">
                  <c:v>6.4333800206762497</c:v>
                </c:pt>
                <c:pt idx="11279">
                  <c:v>6.7009746903959702</c:v>
                </c:pt>
                <c:pt idx="11280">
                  <c:v>6.6066640266888497</c:v>
                </c:pt>
                <c:pt idx="11281">
                  <c:v>6.46807954974296</c:v>
                </c:pt>
                <c:pt idx="11282">
                  <c:v>6.46197229737139</c:v>
                </c:pt>
                <c:pt idx="11283">
                  <c:v>6.2221935032308302</c:v>
                </c:pt>
                <c:pt idx="11284">
                  <c:v>6.0906090759673397</c:v>
                </c:pt>
                <c:pt idx="11285">
                  <c:v>6.1239984011614599</c:v>
                </c:pt>
                <c:pt idx="11286">
                  <c:v>6.0719934670178501</c:v>
                </c:pt>
                <c:pt idx="11287">
                  <c:v>6.0643037397511401</c:v>
                </c:pt>
                <c:pt idx="11288">
                  <c:v>5.9313070777452399</c:v>
                </c:pt>
                <c:pt idx="11289">
                  <c:v>5.5493606537866196</c:v>
                </c:pt>
                <c:pt idx="11290">
                  <c:v>4.9502625472975899</c:v>
                </c:pt>
                <c:pt idx="11291">
                  <c:v>4.76331258054703</c:v>
                </c:pt>
                <c:pt idx="11292">
                  <c:v>4.53199162457119</c:v>
                </c:pt>
                <c:pt idx="11293">
                  <c:v>4.4050392684851296</c:v>
                </c:pt>
                <c:pt idx="11294">
                  <c:v>4.2906595841615696</c:v>
                </c:pt>
                <c:pt idx="11295">
                  <c:v>4.1725990445793002</c:v>
                </c:pt>
                <c:pt idx="11296">
                  <c:v>3.8967650059879899</c:v>
                </c:pt>
                <c:pt idx="11297">
                  <c:v>3.78121587449307</c:v>
                </c:pt>
                <c:pt idx="11298">
                  <c:v>3.7973014135908301</c:v>
                </c:pt>
                <c:pt idx="11299">
                  <c:v>4.5271236491603304</c:v>
                </c:pt>
                <c:pt idx="11300">
                  <c:v>5.5353936552512097</c:v>
                </c:pt>
                <c:pt idx="11301">
                  <c:v>7.2890877438285804</c:v>
                </c:pt>
                <c:pt idx="11302">
                  <c:v>10.556695863397101</c:v>
                </c:pt>
                <c:pt idx="11303">
                  <c:v>12.064263563909901</c:v>
                </c:pt>
                <c:pt idx="11304">
                  <c:v>13.322530697921099</c:v>
                </c:pt>
                <c:pt idx="11305">
                  <c:v>14.0596407797374</c:v>
                </c:pt>
                <c:pt idx="11306">
                  <c:v>14.0229164583897</c:v>
                </c:pt>
                <c:pt idx="11307">
                  <c:v>13.354886996035599</c:v>
                </c:pt>
                <c:pt idx="11308">
                  <c:v>12.453160376619</c:v>
                </c:pt>
                <c:pt idx="11309">
                  <c:v>11.909770137788099</c:v>
                </c:pt>
                <c:pt idx="11310">
                  <c:v>10.655743255723101</c:v>
                </c:pt>
                <c:pt idx="11311">
                  <c:v>9.0425308873702601</c:v>
                </c:pt>
                <c:pt idx="11312">
                  <c:v>7.8221031616691299</c:v>
                </c:pt>
                <c:pt idx="11313">
                  <c:v>6.7000974272500304</c:v>
                </c:pt>
                <c:pt idx="11314">
                  <c:v>5.5935106590345898</c:v>
                </c:pt>
                <c:pt idx="11315">
                  <c:v>5.0015754702581203</c:v>
                </c:pt>
                <c:pt idx="11316">
                  <c:v>4.8086313249484798</c:v>
                </c:pt>
                <c:pt idx="11317">
                  <c:v>5.1153831219113304</c:v>
                </c:pt>
                <c:pt idx="11318">
                  <c:v>5.24429513721112</c:v>
                </c:pt>
                <c:pt idx="11319">
                  <c:v>5.0962545097563696</c:v>
                </c:pt>
                <c:pt idx="11320">
                  <c:v>4.8842601953022102</c:v>
                </c:pt>
                <c:pt idx="11321">
                  <c:v>4.91822958904707</c:v>
                </c:pt>
                <c:pt idx="11322">
                  <c:v>5.6673856169962997</c:v>
                </c:pt>
                <c:pt idx="11323">
                  <c:v>6.82514261968086</c:v>
                </c:pt>
                <c:pt idx="11324">
                  <c:v>8.7057690811499704</c:v>
                </c:pt>
                <c:pt idx="11325">
                  <c:v>10.8078155735035</c:v>
                </c:pt>
                <c:pt idx="11326">
                  <c:v>11.710237620594601</c:v>
                </c:pt>
                <c:pt idx="11327">
                  <c:v>12.0704654328002</c:v>
                </c:pt>
                <c:pt idx="11328">
                  <c:v>11.7000662326728</c:v>
                </c:pt>
                <c:pt idx="11329">
                  <c:v>11.486833850259</c:v>
                </c:pt>
                <c:pt idx="11330">
                  <c:v>11.202613170499299</c:v>
                </c:pt>
                <c:pt idx="11331">
                  <c:v>10.3214991961812</c:v>
                </c:pt>
                <c:pt idx="11332">
                  <c:v>9.57188141239833</c:v>
                </c:pt>
                <c:pt idx="11333">
                  <c:v>8.9162810116713196</c:v>
                </c:pt>
                <c:pt idx="11334">
                  <c:v>7.7802792789758204</c:v>
                </c:pt>
                <c:pt idx="11335">
                  <c:v>6.5788044137239403</c:v>
                </c:pt>
                <c:pt idx="11336">
                  <c:v>5.6642316704752798</c:v>
                </c:pt>
                <c:pt idx="11337">
                  <c:v>4.9026764031003403</c:v>
                </c:pt>
                <c:pt idx="11338">
                  <c:v>4.0203199993109298</c:v>
                </c:pt>
                <c:pt idx="11339">
                  <c:v>3.3432822057346598</c:v>
                </c:pt>
                <c:pt idx="11340">
                  <c:v>2.5800038059468799</c:v>
                </c:pt>
                <c:pt idx="11341">
                  <c:v>2.1429730842933798</c:v>
                </c:pt>
                <c:pt idx="11342">
                  <c:v>1.63349654792518</c:v>
                </c:pt>
                <c:pt idx="11343">
                  <c:v>1.2665437972573901</c:v>
                </c:pt>
                <c:pt idx="11344">
                  <c:v>1.24772029045416</c:v>
                </c:pt>
                <c:pt idx="11345">
                  <c:v>1.9830050731827</c:v>
                </c:pt>
                <c:pt idx="11346">
                  <c:v>3.1628805498735502</c:v>
                </c:pt>
                <c:pt idx="11347">
                  <c:v>4.2827203568870402</c:v>
                </c:pt>
                <c:pt idx="11348">
                  <c:v>5.6967221486593997</c:v>
                </c:pt>
                <c:pt idx="11349">
                  <c:v>6.5600903323048501</c:v>
                </c:pt>
                <c:pt idx="11350">
                  <c:v>7.1174748893955702</c:v>
                </c:pt>
                <c:pt idx="11351">
                  <c:v>7.6686989188210202</c:v>
                </c:pt>
                <c:pt idx="11352">
                  <c:v>8.3950183244294294</c:v>
                </c:pt>
                <c:pt idx="11353">
                  <c:v>8.7154828545323006</c:v>
                </c:pt>
                <c:pt idx="11354">
                  <c:v>8.4833917200631301</c:v>
                </c:pt>
                <c:pt idx="11355">
                  <c:v>8.2882812826576302</c:v>
                </c:pt>
                <c:pt idx="11356">
                  <c:v>8.2888684415806697</c:v>
                </c:pt>
                <c:pt idx="11357">
                  <c:v>7.9171183723295098</c:v>
                </c:pt>
                <c:pt idx="11358">
                  <c:v>6.9693243253799801</c:v>
                </c:pt>
                <c:pt idx="11359">
                  <c:v>5.8271281839221896</c:v>
                </c:pt>
                <c:pt idx="11360">
                  <c:v>5.1659940878686603</c:v>
                </c:pt>
                <c:pt idx="11361">
                  <c:v>4.5698722993371899</c:v>
                </c:pt>
                <c:pt idx="11362">
                  <c:v>3.8509900661346701</c:v>
                </c:pt>
                <c:pt idx="11363">
                  <c:v>2.85493958194813</c:v>
                </c:pt>
                <c:pt idx="11364">
                  <c:v>2.1260325998719098</c:v>
                </c:pt>
                <c:pt idx="11365">
                  <c:v>1.51122224908306</c:v>
                </c:pt>
                <c:pt idx="11366">
                  <c:v>0.85271299046419602</c:v>
                </c:pt>
                <c:pt idx="11367">
                  <c:v>0.620241877752433</c:v>
                </c:pt>
                <c:pt idx="11368">
                  <c:v>0.59766587313122799</c:v>
                </c:pt>
                <c:pt idx="11369">
                  <c:v>2.16514853848004</c:v>
                </c:pt>
                <c:pt idx="11370">
                  <c:v>4.9537570260046699</c:v>
                </c:pt>
                <c:pt idx="11371">
                  <c:v>6.4233582503605398</c:v>
                </c:pt>
                <c:pt idx="11372">
                  <c:v>7.4611260437644802</c:v>
                </c:pt>
                <c:pt idx="11373">
                  <c:v>8.9957178300329002</c:v>
                </c:pt>
                <c:pt idx="11374">
                  <c:v>8.1095381922512004</c:v>
                </c:pt>
                <c:pt idx="11375">
                  <c:v>8.7559024478476406</c:v>
                </c:pt>
                <c:pt idx="11376">
                  <c:v>9.3042749230525406</c:v>
                </c:pt>
                <c:pt idx="11377">
                  <c:v>9.8200872459258193</c:v>
                </c:pt>
                <c:pt idx="11378">
                  <c:v>10.2960745563873</c:v>
                </c:pt>
                <c:pt idx="11379">
                  <c:v>10.503151557998599</c:v>
                </c:pt>
                <c:pt idx="11380">
                  <c:v>10.190028633146801</c:v>
                </c:pt>
                <c:pt idx="11381">
                  <c:v>10.255090515653499</c:v>
                </c:pt>
                <c:pt idx="11382">
                  <c:v>9.6439691241815098</c:v>
                </c:pt>
                <c:pt idx="11383">
                  <c:v>9.0239157987528706</c:v>
                </c:pt>
                <c:pt idx="11384">
                  <c:v>8.2567800153172808</c:v>
                </c:pt>
                <c:pt idx="11385">
                  <c:v>7.9288863649860097</c:v>
                </c:pt>
                <c:pt idx="11386">
                  <c:v>7.4126704703949997</c:v>
                </c:pt>
                <c:pt idx="11387">
                  <c:v>7.0867348435119997</c:v>
                </c:pt>
                <c:pt idx="11388">
                  <c:v>6.8531161803025604</c:v>
                </c:pt>
                <c:pt idx="11389">
                  <c:v>6.6456989410040501</c:v>
                </c:pt>
                <c:pt idx="11390">
                  <c:v>5.8315774369482103</c:v>
                </c:pt>
                <c:pt idx="11391">
                  <c:v>5.7165538469840298</c:v>
                </c:pt>
                <c:pt idx="11392">
                  <c:v>5.8287623283371097</c:v>
                </c:pt>
                <c:pt idx="11393">
                  <c:v>7.0084150042295104</c:v>
                </c:pt>
                <c:pt idx="11394">
                  <c:v>7.58615169703807</c:v>
                </c:pt>
                <c:pt idx="11395">
                  <c:v>7.9404337505626401</c:v>
                </c:pt>
                <c:pt idx="11396">
                  <c:v>8.3893124312197092</c:v>
                </c:pt>
                <c:pt idx="11397">
                  <c:v>9.1569686871442393</c:v>
                </c:pt>
                <c:pt idx="11398">
                  <c:v>10.319734156434199</c:v>
                </c:pt>
                <c:pt idx="11399">
                  <c:v>12.8139871383817</c:v>
                </c:pt>
                <c:pt idx="11400">
                  <c:v>14.2804626987843</c:v>
                </c:pt>
                <c:pt idx="11401">
                  <c:v>14.739199358060301</c:v>
                </c:pt>
                <c:pt idx="11402">
                  <c:v>15.197613882933799</c:v>
                </c:pt>
                <c:pt idx="11403">
                  <c:v>15.1562963138977</c:v>
                </c:pt>
                <c:pt idx="11404">
                  <c:v>15.116644092944499</c:v>
                </c:pt>
                <c:pt idx="11405">
                  <c:v>14.037440369446401</c:v>
                </c:pt>
                <c:pt idx="11406">
                  <c:v>11.4876681165777</c:v>
                </c:pt>
                <c:pt idx="11407">
                  <c:v>10.6185370870084</c:v>
                </c:pt>
                <c:pt idx="11408">
                  <c:v>10.053836570478101</c:v>
                </c:pt>
                <c:pt idx="11409">
                  <c:v>9.23640773942431</c:v>
                </c:pt>
                <c:pt idx="11410">
                  <c:v>8.4690884496561303</c:v>
                </c:pt>
                <c:pt idx="11411">
                  <c:v>8.5690900135703494</c:v>
                </c:pt>
                <c:pt idx="11412">
                  <c:v>8.3176782628731694</c:v>
                </c:pt>
                <c:pt idx="11413">
                  <c:v>8.2008423577094192</c:v>
                </c:pt>
                <c:pt idx="11414">
                  <c:v>7.8082494292096696</c:v>
                </c:pt>
                <c:pt idx="11415">
                  <c:v>7.1411756128385004</c:v>
                </c:pt>
                <c:pt idx="11416">
                  <c:v>6.6634320209246196</c:v>
                </c:pt>
                <c:pt idx="11417">
                  <c:v>6.5076865979346996</c:v>
                </c:pt>
                <c:pt idx="11418">
                  <c:v>7.2506078341621496</c:v>
                </c:pt>
                <c:pt idx="11419">
                  <c:v>8.8184846671032702</c:v>
                </c:pt>
                <c:pt idx="11420">
                  <c:v>9.9560163928685199</c:v>
                </c:pt>
                <c:pt idx="11421">
                  <c:v>9.9231462294147299</c:v>
                </c:pt>
                <c:pt idx="11422">
                  <c:v>11.910983994770699</c:v>
                </c:pt>
                <c:pt idx="11423">
                  <c:v>13.8061596835134</c:v>
                </c:pt>
                <c:pt idx="11424">
                  <c:v>14.6362612060625</c:v>
                </c:pt>
                <c:pt idx="11425">
                  <c:v>15.462944056646601</c:v>
                </c:pt>
                <c:pt idx="11426">
                  <c:v>13.9525133286665</c:v>
                </c:pt>
                <c:pt idx="11427">
                  <c:v>11.2835701413976</c:v>
                </c:pt>
                <c:pt idx="11428">
                  <c:v>10.726340956084099</c:v>
                </c:pt>
                <c:pt idx="11429">
                  <c:v>9.5151959139560898</c:v>
                </c:pt>
                <c:pt idx="11430">
                  <c:v>8.3519475871530098</c:v>
                </c:pt>
                <c:pt idx="11431">
                  <c:v>7.8917848547419904</c:v>
                </c:pt>
                <c:pt idx="11432">
                  <c:v>7.8670478651072298</c:v>
                </c:pt>
                <c:pt idx="11433">
                  <c:v>7.6226965648452296</c:v>
                </c:pt>
                <c:pt idx="11434">
                  <c:v>6.7334060979158901</c:v>
                </c:pt>
                <c:pt idx="11435">
                  <c:v>5.9805001066695898</c:v>
                </c:pt>
                <c:pt idx="11436">
                  <c:v>5.2308086463018997</c:v>
                </c:pt>
                <c:pt idx="11437">
                  <c:v>4.4150173141190301</c:v>
                </c:pt>
                <c:pt idx="11438">
                  <c:v>4.3748474985254102</c:v>
                </c:pt>
                <c:pt idx="11439">
                  <c:v>4.0773520252027096</c:v>
                </c:pt>
                <c:pt idx="11440">
                  <c:v>3.9001051810482701</c:v>
                </c:pt>
                <c:pt idx="11441">
                  <c:v>4.0471645414977901</c:v>
                </c:pt>
                <c:pt idx="11442">
                  <c:v>4.9654045564379699</c:v>
                </c:pt>
                <c:pt idx="11443">
                  <c:v>8.0310994868375207</c:v>
                </c:pt>
                <c:pt idx="11444">
                  <c:v>10.5713484719625</c:v>
                </c:pt>
                <c:pt idx="11445">
                  <c:v>11.698845236001301</c:v>
                </c:pt>
                <c:pt idx="11446">
                  <c:v>12.7594700942365</c:v>
                </c:pt>
                <c:pt idx="11447">
                  <c:v>13.4909943147624</c:v>
                </c:pt>
                <c:pt idx="11448">
                  <c:v>14.2615685717752</c:v>
                </c:pt>
                <c:pt idx="11449">
                  <c:v>14.786758254250399</c:v>
                </c:pt>
                <c:pt idx="11450">
                  <c:v>14.882905643485801</c:v>
                </c:pt>
                <c:pt idx="11451">
                  <c:v>15.122168794612801</c:v>
                </c:pt>
                <c:pt idx="11452">
                  <c:v>15.026556111467301</c:v>
                </c:pt>
                <c:pt idx="11453">
                  <c:v>14.4706559993132</c:v>
                </c:pt>
                <c:pt idx="11454">
                  <c:v>13.6917928732133</c:v>
                </c:pt>
                <c:pt idx="11455">
                  <c:v>12.753379471129699</c:v>
                </c:pt>
                <c:pt idx="11456">
                  <c:v>11.821131894638301</c:v>
                </c:pt>
                <c:pt idx="11457">
                  <c:v>10.8579865109258</c:v>
                </c:pt>
                <c:pt idx="11458">
                  <c:v>9.3200971664751204</c:v>
                </c:pt>
                <c:pt idx="11459">
                  <c:v>8.1641007036567199</c:v>
                </c:pt>
                <c:pt idx="11460">
                  <c:v>7.4506889019416596</c:v>
                </c:pt>
                <c:pt idx="11461">
                  <c:v>6.5506594242729497</c:v>
                </c:pt>
                <c:pt idx="11462">
                  <c:v>6.69490301744879</c:v>
                </c:pt>
                <c:pt idx="11463">
                  <c:v>5.5611708757423504</c:v>
                </c:pt>
                <c:pt idx="11464">
                  <c:v>6.1182926367936696</c:v>
                </c:pt>
                <c:pt idx="11465">
                  <c:v>6.8123542679715401</c:v>
                </c:pt>
                <c:pt idx="11466">
                  <c:v>9.1975237316044307</c:v>
                </c:pt>
                <c:pt idx="11467">
                  <c:v>11.9202913872523</c:v>
                </c:pt>
                <c:pt idx="11468">
                  <c:v>14.735075689498</c:v>
                </c:pt>
                <c:pt idx="11469">
                  <c:v>15.733599367117099</c:v>
                </c:pt>
                <c:pt idx="11470">
                  <c:v>16.455707110053101</c:v>
                </c:pt>
                <c:pt idx="11471">
                  <c:v>17.692598644085901</c:v>
                </c:pt>
                <c:pt idx="11472">
                  <c:v>17.6740155398711</c:v>
                </c:pt>
                <c:pt idx="11473">
                  <c:v>18.243960660702999</c:v>
                </c:pt>
                <c:pt idx="11474">
                  <c:v>18.173447710387499</c:v>
                </c:pt>
                <c:pt idx="11475">
                  <c:v>18.381889561423801</c:v>
                </c:pt>
                <c:pt idx="11476">
                  <c:v>18.538624122014198</c:v>
                </c:pt>
                <c:pt idx="11477">
                  <c:v>18.4528163298796</c:v>
                </c:pt>
                <c:pt idx="11478">
                  <c:v>17.920226497924801</c:v>
                </c:pt>
                <c:pt idx="11479">
                  <c:v>16.228264886600499</c:v>
                </c:pt>
                <c:pt idx="11480">
                  <c:v>14.710228119372401</c:v>
                </c:pt>
                <c:pt idx="11481">
                  <c:v>11.6666807176525</c:v>
                </c:pt>
                <c:pt idx="11482">
                  <c:v>10.4443085520703</c:v>
                </c:pt>
                <c:pt idx="11483">
                  <c:v>9.9177169606219593</c:v>
                </c:pt>
                <c:pt idx="11484">
                  <c:v>9.5780028312311103</c:v>
                </c:pt>
                <c:pt idx="11485">
                  <c:v>8.8857230743953792</c:v>
                </c:pt>
                <c:pt idx="11486">
                  <c:v>8.0909644677473906</c:v>
                </c:pt>
                <c:pt idx="11487">
                  <c:v>7.4247532212504597</c:v>
                </c:pt>
                <c:pt idx="11488">
                  <c:v>6.7712764846763198</c:v>
                </c:pt>
                <c:pt idx="11489">
                  <c:v>7.3440089135934601</c:v>
                </c:pt>
                <c:pt idx="11490">
                  <c:v>9.1689158098503896</c:v>
                </c:pt>
                <c:pt idx="11491">
                  <c:v>11.317847426300901</c:v>
                </c:pt>
                <c:pt idx="11492">
                  <c:v>12.943673581808</c:v>
                </c:pt>
                <c:pt idx="11493">
                  <c:v>14.182560169845001</c:v>
                </c:pt>
                <c:pt idx="11494">
                  <c:v>16.183207068150502</c:v>
                </c:pt>
                <c:pt idx="11495">
                  <c:v>17.580568346197602</c:v>
                </c:pt>
                <c:pt idx="11496">
                  <c:v>18.0014156895325</c:v>
                </c:pt>
                <c:pt idx="11497">
                  <c:v>18.3693879478006</c:v>
                </c:pt>
                <c:pt idx="11498">
                  <c:v>18.546643294273199</c:v>
                </c:pt>
                <c:pt idx="11499">
                  <c:v>18.678688360411101</c:v>
                </c:pt>
                <c:pt idx="11500">
                  <c:v>18.978373885627999</c:v>
                </c:pt>
                <c:pt idx="11501">
                  <c:v>18.946380899869698</c:v>
                </c:pt>
                <c:pt idx="11502">
                  <c:v>17.6479768303711</c:v>
                </c:pt>
                <c:pt idx="11503">
                  <c:v>15.7906099251133</c:v>
                </c:pt>
                <c:pt idx="11504">
                  <c:v>14.254642298357799</c:v>
                </c:pt>
                <c:pt idx="11505">
                  <c:v>13.5287228190906</c:v>
                </c:pt>
                <c:pt idx="11506">
                  <c:v>12.409835222883</c:v>
                </c:pt>
                <c:pt idx="11507">
                  <c:v>11.726470827197399</c:v>
                </c:pt>
                <c:pt idx="11508">
                  <c:v>10.378226994114099</c:v>
                </c:pt>
                <c:pt idx="11509">
                  <c:v>9.0232544947935693</c:v>
                </c:pt>
                <c:pt idx="11510">
                  <c:v>8.4609143771231992</c:v>
                </c:pt>
                <c:pt idx="11511">
                  <c:v>7.4618263894166503</c:v>
                </c:pt>
                <c:pt idx="11512">
                  <c:v>7.1818891939365503</c:v>
                </c:pt>
                <c:pt idx="11513">
                  <c:v>8.7080661841269293</c:v>
                </c:pt>
                <c:pt idx="11514">
                  <c:v>11.306599440733599</c:v>
                </c:pt>
                <c:pt idx="11515">
                  <c:v>14.721058327087199</c:v>
                </c:pt>
                <c:pt idx="11516">
                  <c:v>17.6106833435203</c:v>
                </c:pt>
                <c:pt idx="11517">
                  <c:v>18.403878672628601</c:v>
                </c:pt>
                <c:pt idx="11518">
                  <c:v>19.154074730015399</c:v>
                </c:pt>
                <c:pt idx="11519">
                  <c:v>19.711218637321799</c:v>
                </c:pt>
                <c:pt idx="11520">
                  <c:v>20.528449653673</c:v>
                </c:pt>
                <c:pt idx="11521">
                  <c:v>20.930899614733399</c:v>
                </c:pt>
                <c:pt idx="11522">
                  <c:v>20.620564267667501</c:v>
                </c:pt>
                <c:pt idx="11523">
                  <c:v>20.579583657158199</c:v>
                </c:pt>
                <c:pt idx="11524">
                  <c:v>20.4102719004058</c:v>
                </c:pt>
                <c:pt idx="11525">
                  <c:v>20.1968320352874</c:v>
                </c:pt>
                <c:pt idx="11526">
                  <c:v>19.752874167401401</c:v>
                </c:pt>
                <c:pt idx="11527">
                  <c:v>17.987726139400401</c:v>
                </c:pt>
                <c:pt idx="11528">
                  <c:v>16.852285538341299</c:v>
                </c:pt>
                <c:pt idx="11529">
                  <c:v>15.719823321309301</c:v>
                </c:pt>
                <c:pt idx="11530">
                  <c:v>11.919757274737799</c:v>
                </c:pt>
                <c:pt idx="11531">
                  <c:v>10.817586258400601</c:v>
                </c:pt>
                <c:pt idx="11532">
                  <c:v>10.3274725889223</c:v>
                </c:pt>
                <c:pt idx="11533">
                  <c:v>9.4169254720702806</c:v>
                </c:pt>
                <c:pt idx="11534">
                  <c:v>8.4117568055511907</c:v>
                </c:pt>
                <c:pt idx="11535">
                  <c:v>7.6113798633960599</c:v>
                </c:pt>
                <c:pt idx="11536">
                  <c:v>8.1728682370822003</c:v>
                </c:pt>
                <c:pt idx="11537">
                  <c:v>10.0000484109041</c:v>
                </c:pt>
                <c:pt idx="11538">
                  <c:v>11.446379431314201</c:v>
                </c:pt>
                <c:pt idx="11539">
                  <c:v>13.3493403000359</c:v>
                </c:pt>
                <c:pt idx="11540">
                  <c:v>15.0133861320168</c:v>
                </c:pt>
                <c:pt idx="11541">
                  <c:v>16.537302352967</c:v>
                </c:pt>
                <c:pt idx="11542">
                  <c:v>17.386043431949801</c:v>
                </c:pt>
                <c:pt idx="11543">
                  <c:v>17.880132800357</c:v>
                </c:pt>
                <c:pt idx="11544">
                  <c:v>18.685294414431201</c:v>
                </c:pt>
                <c:pt idx="11545">
                  <c:v>18.966255756767001</c:v>
                </c:pt>
                <c:pt idx="11546">
                  <c:v>18.8449710044668</c:v>
                </c:pt>
                <c:pt idx="11547">
                  <c:v>17.732308797381499</c:v>
                </c:pt>
                <c:pt idx="11548">
                  <c:v>16.617678448601001</c:v>
                </c:pt>
                <c:pt idx="11549">
                  <c:v>14.9819417410956</c:v>
                </c:pt>
                <c:pt idx="11550">
                  <c:v>13.5367450568839</c:v>
                </c:pt>
                <c:pt idx="11551">
                  <c:v>12.1936248272361</c:v>
                </c:pt>
                <c:pt idx="11552">
                  <c:v>11.013591439669399</c:v>
                </c:pt>
                <c:pt idx="11553">
                  <c:v>10.186042613026199</c:v>
                </c:pt>
                <c:pt idx="11554">
                  <c:v>9.6653043900292204</c:v>
                </c:pt>
                <c:pt idx="11555">
                  <c:v>8.8651184830002503</c:v>
                </c:pt>
                <c:pt idx="11556">
                  <c:v>8.0787433405956204</c:v>
                </c:pt>
                <c:pt idx="11557">
                  <c:v>7.1938570775287598</c:v>
                </c:pt>
                <c:pt idx="11558">
                  <c:v>6.9561406875932104</c:v>
                </c:pt>
                <c:pt idx="11559">
                  <c:v>6.7762282430953604</c:v>
                </c:pt>
                <c:pt idx="11560">
                  <c:v>6.7203892026707797</c:v>
                </c:pt>
                <c:pt idx="11561">
                  <c:v>7.0515922493681202</c:v>
                </c:pt>
                <c:pt idx="11562">
                  <c:v>9.1610340098451104</c:v>
                </c:pt>
                <c:pt idx="11563">
                  <c:v>12.1203334835304</c:v>
                </c:pt>
                <c:pt idx="11564">
                  <c:v>13.822012388489799</c:v>
                </c:pt>
                <c:pt idx="11565">
                  <c:v>14.1024123979963</c:v>
                </c:pt>
                <c:pt idx="11566">
                  <c:v>14.7041127049584</c:v>
                </c:pt>
                <c:pt idx="11567">
                  <c:v>15.1322851341444</c:v>
                </c:pt>
                <c:pt idx="11568">
                  <c:v>15.039746356403599</c:v>
                </c:pt>
                <c:pt idx="11569">
                  <c:v>15.619460582825599</c:v>
                </c:pt>
                <c:pt idx="11570">
                  <c:v>15.3128945886757</c:v>
                </c:pt>
                <c:pt idx="11571">
                  <c:v>14.478846920840599</c:v>
                </c:pt>
                <c:pt idx="11572">
                  <c:v>13.5347878452147</c:v>
                </c:pt>
                <c:pt idx="11573">
                  <c:v>12.030913021005601</c:v>
                </c:pt>
                <c:pt idx="11574">
                  <c:v>10.7514741915878</c:v>
                </c:pt>
                <c:pt idx="11575">
                  <c:v>9.5073580644659206</c:v>
                </c:pt>
                <c:pt idx="11576">
                  <c:v>8.6730619800124593</c:v>
                </c:pt>
                <c:pt idx="11577">
                  <c:v>7.9221283465247101</c:v>
                </c:pt>
                <c:pt idx="11578">
                  <c:v>6.9691545567305404</c:v>
                </c:pt>
                <c:pt idx="11579">
                  <c:v>5.9920096804292502</c:v>
                </c:pt>
                <c:pt idx="11580">
                  <c:v>5.32036258850796</c:v>
                </c:pt>
                <c:pt idx="11581">
                  <c:v>4.9202984722260403</c:v>
                </c:pt>
                <c:pt idx="11582">
                  <c:v>4.9235700900980701</c:v>
                </c:pt>
                <c:pt idx="11583">
                  <c:v>4.7995973738551898</c:v>
                </c:pt>
                <c:pt idx="11584">
                  <c:v>4.3407335475487097</c:v>
                </c:pt>
                <c:pt idx="11585">
                  <c:v>5.5351977387690097</c:v>
                </c:pt>
                <c:pt idx="11586">
                  <c:v>8.1103230346493298</c:v>
                </c:pt>
                <c:pt idx="11587">
                  <c:v>10.0105426687124</c:v>
                </c:pt>
                <c:pt idx="11588">
                  <c:v>11.6566187596926</c:v>
                </c:pt>
                <c:pt idx="11589">
                  <c:v>11.8086490206005</c:v>
                </c:pt>
                <c:pt idx="11590">
                  <c:v>12.8212485133049</c:v>
                </c:pt>
                <c:pt idx="11591">
                  <c:v>13.071955899127699</c:v>
                </c:pt>
                <c:pt idx="11592">
                  <c:v>13.5963307430508</c:v>
                </c:pt>
                <c:pt idx="11593">
                  <c:v>13.7387230632587</c:v>
                </c:pt>
                <c:pt idx="11594">
                  <c:v>13.7782268232385</c:v>
                </c:pt>
                <c:pt idx="11595">
                  <c:v>13.678696660375699</c:v>
                </c:pt>
                <c:pt idx="11596">
                  <c:v>13.8301130102712</c:v>
                </c:pt>
                <c:pt idx="11597">
                  <c:v>13.5238232682185</c:v>
                </c:pt>
                <c:pt idx="11598">
                  <c:v>12.760581306937199</c:v>
                </c:pt>
                <c:pt idx="11599">
                  <c:v>11.0778303414184</c:v>
                </c:pt>
                <c:pt idx="11600">
                  <c:v>9.6972068349492506</c:v>
                </c:pt>
                <c:pt idx="11601">
                  <c:v>8.1615716698915008</c:v>
                </c:pt>
                <c:pt idx="11602">
                  <c:v>7.1653188818028397</c:v>
                </c:pt>
                <c:pt idx="11603">
                  <c:v>6.6065891975523803</c:v>
                </c:pt>
                <c:pt idx="11604">
                  <c:v>5.8264190963854503</c:v>
                </c:pt>
                <c:pt idx="11605">
                  <c:v>5.3017566003617702</c:v>
                </c:pt>
                <c:pt idx="11606">
                  <c:v>4.7975632415365697</c:v>
                </c:pt>
                <c:pt idx="11607">
                  <c:v>3.6979118975644099</c:v>
                </c:pt>
                <c:pt idx="11608">
                  <c:v>3.7399987435156001</c:v>
                </c:pt>
                <c:pt idx="11609">
                  <c:v>6.0252074822090096</c:v>
                </c:pt>
                <c:pt idx="11610">
                  <c:v>8.6508551838273693</c:v>
                </c:pt>
                <c:pt idx="11611">
                  <c:v>10.9054762044718</c:v>
                </c:pt>
                <c:pt idx="11612">
                  <c:v>12.090089045585399</c:v>
                </c:pt>
                <c:pt idx="11613">
                  <c:v>12.748112414726601</c:v>
                </c:pt>
                <c:pt idx="11614">
                  <c:v>13.2342483680355</c:v>
                </c:pt>
                <c:pt idx="11615">
                  <c:v>12.5495356163844</c:v>
                </c:pt>
                <c:pt idx="11616">
                  <c:v>11.508353849263401</c:v>
                </c:pt>
                <c:pt idx="11617">
                  <c:v>11.6293848519226</c:v>
                </c:pt>
                <c:pt idx="11618">
                  <c:v>11.4155870867133</c:v>
                </c:pt>
                <c:pt idx="11619">
                  <c:v>10.9514767029524</c:v>
                </c:pt>
                <c:pt idx="11620">
                  <c:v>10.3650286466455</c:v>
                </c:pt>
                <c:pt idx="11621">
                  <c:v>10.3067564068901</c:v>
                </c:pt>
                <c:pt idx="11622">
                  <c:v>8.5152903181877395</c:v>
                </c:pt>
                <c:pt idx="11623">
                  <c:v>7.3369541257754101</c:v>
                </c:pt>
                <c:pt idx="11624">
                  <c:v>6.6753963756262999</c:v>
                </c:pt>
                <c:pt idx="11625">
                  <c:v>6.5522767629450902</c:v>
                </c:pt>
                <c:pt idx="11626">
                  <c:v>6.1502198952430502</c:v>
                </c:pt>
                <c:pt idx="11627">
                  <c:v>4.9889544549126796</c:v>
                </c:pt>
                <c:pt idx="11628">
                  <c:v>3.46549127995545</c:v>
                </c:pt>
                <c:pt idx="11629">
                  <c:v>2.2943755317084702</c:v>
                </c:pt>
                <c:pt idx="11630">
                  <c:v>1.5129706610912199</c:v>
                </c:pt>
                <c:pt idx="11631">
                  <c:v>1.1443508823240001</c:v>
                </c:pt>
                <c:pt idx="11632">
                  <c:v>1.37721301927283</c:v>
                </c:pt>
                <c:pt idx="11633">
                  <c:v>2.0150391773845699</c:v>
                </c:pt>
                <c:pt idx="11634">
                  <c:v>3.3001355549031701</c:v>
                </c:pt>
                <c:pt idx="11635">
                  <c:v>4.5783399047916804</c:v>
                </c:pt>
                <c:pt idx="11636">
                  <c:v>5.2084901465630802</c:v>
                </c:pt>
                <c:pt idx="11637">
                  <c:v>5.2325698163650198</c:v>
                </c:pt>
                <c:pt idx="11638">
                  <c:v>5.4612308529254001</c:v>
                </c:pt>
                <c:pt idx="11639">
                  <c:v>5.8504019004911196</c:v>
                </c:pt>
                <c:pt idx="11640">
                  <c:v>6.1009500158606604</c:v>
                </c:pt>
                <c:pt idx="11641">
                  <c:v>5.8057224626658703</c:v>
                </c:pt>
                <c:pt idx="11642">
                  <c:v>5.5062649146288001</c:v>
                </c:pt>
                <c:pt idx="11643">
                  <c:v>5.30105172278481</c:v>
                </c:pt>
                <c:pt idx="11644">
                  <c:v>5.18341388513615</c:v>
                </c:pt>
                <c:pt idx="11645">
                  <c:v>5.0244842966896401</c:v>
                </c:pt>
                <c:pt idx="11646">
                  <c:v>4.3150404728463903</c:v>
                </c:pt>
                <c:pt idx="11647">
                  <c:v>3.2873185162624901</c:v>
                </c:pt>
                <c:pt idx="11648">
                  <c:v>2.5214592631249699</c:v>
                </c:pt>
                <c:pt idx="11649">
                  <c:v>1.97079782104513</c:v>
                </c:pt>
                <c:pt idx="11650">
                  <c:v>1.4793367294525299</c:v>
                </c:pt>
                <c:pt idx="11651">
                  <c:v>0.924689050574247</c:v>
                </c:pt>
                <c:pt idx="11652">
                  <c:v>0.50806931404719602</c:v>
                </c:pt>
                <c:pt idx="11653">
                  <c:v>0.43685935522406</c:v>
                </c:pt>
                <c:pt idx="11654">
                  <c:v>0.59140055881965603</c:v>
                </c:pt>
                <c:pt idx="11655">
                  <c:v>0.73560434735232905</c:v>
                </c:pt>
                <c:pt idx="11656">
                  <c:v>0.92364250760841604</c:v>
                </c:pt>
                <c:pt idx="11657">
                  <c:v>1.1025741484334699</c:v>
                </c:pt>
                <c:pt idx="11658">
                  <c:v>1.4080458673793499</c:v>
                </c:pt>
                <c:pt idx="11659">
                  <c:v>2.2046585561782499</c:v>
                </c:pt>
                <c:pt idx="11660">
                  <c:v>3.1924527462036898</c:v>
                </c:pt>
                <c:pt idx="11661">
                  <c:v>2.7662687745535401</c:v>
                </c:pt>
                <c:pt idx="11662">
                  <c:v>3.8780806735270801</c:v>
                </c:pt>
                <c:pt idx="11663">
                  <c:v>4.6237028560595403</c:v>
                </c:pt>
                <c:pt idx="11664">
                  <c:v>4.4573579201634796</c:v>
                </c:pt>
                <c:pt idx="11665">
                  <c:v>4.8794857382494996</c:v>
                </c:pt>
                <c:pt idx="11666">
                  <c:v>5.2153527029488904</c:v>
                </c:pt>
                <c:pt idx="11667">
                  <c:v>5.9026609306551601</c:v>
                </c:pt>
                <c:pt idx="11668">
                  <c:v>5.4710263291296899</c:v>
                </c:pt>
                <c:pt idx="11669">
                  <c:v>4.9629610097282004</c:v>
                </c:pt>
                <c:pt idx="11670">
                  <c:v>4.0780039311402003</c:v>
                </c:pt>
                <c:pt idx="11671">
                  <c:v>3.1478264280302799</c:v>
                </c:pt>
                <c:pt idx="11672">
                  <c:v>2.0272038813096902</c:v>
                </c:pt>
                <c:pt idx="11673">
                  <c:v>1.2501411607550399</c:v>
                </c:pt>
                <c:pt idx="11674">
                  <c:v>0.79934557051557997</c:v>
                </c:pt>
                <c:pt idx="11675">
                  <c:v>0.25737321836294702</c:v>
                </c:pt>
                <c:pt idx="11676">
                  <c:v>5.8643364627939502E-3</c:v>
                </c:pt>
                <c:pt idx="11677">
                  <c:v>0.213574655490367</c:v>
                </c:pt>
                <c:pt idx="11678">
                  <c:v>0.317488370676895</c:v>
                </c:pt>
                <c:pt idx="11679">
                  <c:v>0.45317941151160301</c:v>
                </c:pt>
                <c:pt idx="11680">
                  <c:v>1.25995723661749</c:v>
                </c:pt>
                <c:pt idx="11681">
                  <c:v>2.7525661627122302</c:v>
                </c:pt>
                <c:pt idx="11682">
                  <c:v>3.9215819253482098</c:v>
                </c:pt>
                <c:pt idx="11683">
                  <c:v>4.8016655749566004</c:v>
                </c:pt>
                <c:pt idx="11684">
                  <c:v>5.8664809087343004</c:v>
                </c:pt>
                <c:pt idx="11685">
                  <c:v>7.0685534021132597</c:v>
                </c:pt>
                <c:pt idx="11686">
                  <c:v>7.6621139893688603</c:v>
                </c:pt>
                <c:pt idx="11687">
                  <c:v>8.4332703881435194</c:v>
                </c:pt>
                <c:pt idx="11688">
                  <c:v>8.8226669928106798</c:v>
                </c:pt>
                <c:pt idx="11689">
                  <c:v>8.8784826317767092</c:v>
                </c:pt>
                <c:pt idx="11690">
                  <c:v>8.8712601139124398</c:v>
                </c:pt>
                <c:pt idx="11691">
                  <c:v>9.0883051863453304</c:v>
                </c:pt>
                <c:pt idx="11692">
                  <c:v>8.4383617782913607</c:v>
                </c:pt>
                <c:pt idx="11693">
                  <c:v>8.0008626417739492</c:v>
                </c:pt>
                <c:pt idx="11694">
                  <c:v>7.2007623240357796</c:v>
                </c:pt>
                <c:pt idx="11695">
                  <c:v>6.2209209372225303</c:v>
                </c:pt>
                <c:pt idx="11696">
                  <c:v>5.6487254288606499</c:v>
                </c:pt>
                <c:pt idx="11697">
                  <c:v>5.3833292858870596</c:v>
                </c:pt>
                <c:pt idx="11698">
                  <c:v>5.3528906358908603</c:v>
                </c:pt>
                <c:pt idx="11699">
                  <c:v>4.9855081351545696</c:v>
                </c:pt>
                <c:pt idx="11700">
                  <c:v>4.4988124769263198</c:v>
                </c:pt>
                <c:pt idx="11701">
                  <c:v>4.3175715711551303</c:v>
                </c:pt>
                <c:pt idx="11702">
                  <c:v>4.2929781062053198</c:v>
                </c:pt>
                <c:pt idx="11703">
                  <c:v>4.2117300148342904</c:v>
                </c:pt>
                <c:pt idx="11704">
                  <c:v>3.8499737766587701</c:v>
                </c:pt>
                <c:pt idx="11705">
                  <c:v>4.5318989627310904</c:v>
                </c:pt>
                <c:pt idx="11706">
                  <c:v>5.5383459585850598</c:v>
                </c:pt>
                <c:pt idx="11707">
                  <c:v>6.1056011897877598</c:v>
                </c:pt>
                <c:pt idx="11708">
                  <c:v>6.3982712114976401</c:v>
                </c:pt>
                <c:pt idx="11709">
                  <c:v>6.4761653412964302</c:v>
                </c:pt>
                <c:pt idx="11710">
                  <c:v>6.7302907994053802</c:v>
                </c:pt>
                <c:pt idx="11711">
                  <c:v>6.8706053343302198</c:v>
                </c:pt>
                <c:pt idx="11712">
                  <c:v>7.3610713830869301</c:v>
                </c:pt>
                <c:pt idx="11713">
                  <c:v>7.9086987503454296</c:v>
                </c:pt>
                <c:pt idx="11714">
                  <c:v>8.2988469114149392</c:v>
                </c:pt>
                <c:pt idx="11715">
                  <c:v>8.3801981139933996</c:v>
                </c:pt>
                <c:pt idx="11716">
                  <c:v>7.2327480007301803</c:v>
                </c:pt>
                <c:pt idx="11717">
                  <c:v>6.7485436544783104</c:v>
                </c:pt>
                <c:pt idx="11718">
                  <c:v>6.3990313129433796</c:v>
                </c:pt>
                <c:pt idx="11719">
                  <c:v>6.0062007513648101</c:v>
                </c:pt>
                <c:pt idx="11720">
                  <c:v>6.0109541163812699</c:v>
                </c:pt>
                <c:pt idx="11721">
                  <c:v>6.3218968939597602</c:v>
                </c:pt>
                <c:pt idx="11722">
                  <c:v>5.9205890115175599</c:v>
                </c:pt>
                <c:pt idx="11723">
                  <c:v>4.6520399838628297</c:v>
                </c:pt>
                <c:pt idx="11724">
                  <c:v>3.6201791805833401</c:v>
                </c:pt>
                <c:pt idx="11725">
                  <c:v>2.7803250855772301</c:v>
                </c:pt>
                <c:pt idx="11726">
                  <c:v>2.3566658782224001</c:v>
                </c:pt>
                <c:pt idx="11727">
                  <c:v>2.4795178403081</c:v>
                </c:pt>
                <c:pt idx="11728">
                  <c:v>2.4625344196314201</c:v>
                </c:pt>
                <c:pt idx="11729">
                  <c:v>2.3290139469300799</c:v>
                </c:pt>
                <c:pt idx="11730">
                  <c:v>3.1206831389195102</c:v>
                </c:pt>
                <c:pt idx="11731">
                  <c:v>4.2179470176068197</c:v>
                </c:pt>
                <c:pt idx="11732">
                  <c:v>6.2365054407532599</c:v>
                </c:pt>
                <c:pt idx="11733">
                  <c:v>7.8517129409311499</c:v>
                </c:pt>
                <c:pt idx="11734">
                  <c:v>10.159661929364001</c:v>
                </c:pt>
                <c:pt idx="11735">
                  <c:v>10.542280356897001</c:v>
                </c:pt>
                <c:pt idx="11736">
                  <c:v>10.591299716969999</c:v>
                </c:pt>
                <c:pt idx="11737">
                  <c:v>11.110065745479799</c:v>
                </c:pt>
                <c:pt idx="11738">
                  <c:v>10.8952278379163</c:v>
                </c:pt>
                <c:pt idx="11739">
                  <c:v>11.161776836944</c:v>
                </c:pt>
                <c:pt idx="11740">
                  <c:v>11.255267082377101</c:v>
                </c:pt>
                <c:pt idx="11741">
                  <c:v>11.093944362976799</c:v>
                </c:pt>
                <c:pt idx="11742">
                  <c:v>10.416756414677501</c:v>
                </c:pt>
                <c:pt idx="11743">
                  <c:v>9.1065169824847896</c:v>
                </c:pt>
                <c:pt idx="11744">
                  <c:v>7.6189235161979196</c:v>
                </c:pt>
                <c:pt idx="11745">
                  <c:v>6.3764368647615699</c:v>
                </c:pt>
                <c:pt idx="11746">
                  <c:v>5.1933537756254404</c:v>
                </c:pt>
                <c:pt idx="11747">
                  <c:v>4.1892045983958202</c:v>
                </c:pt>
                <c:pt idx="11748">
                  <c:v>3.8215646339764602</c:v>
                </c:pt>
                <c:pt idx="11749">
                  <c:v>3.18942894069342</c:v>
                </c:pt>
                <c:pt idx="11750">
                  <c:v>2.6913181985745398</c:v>
                </c:pt>
                <c:pt idx="11751">
                  <c:v>2.37179653008458</c:v>
                </c:pt>
                <c:pt idx="11752">
                  <c:v>1.9193349126294099</c:v>
                </c:pt>
                <c:pt idx="11753">
                  <c:v>2.5715161837282601</c:v>
                </c:pt>
                <c:pt idx="11754">
                  <c:v>4.62507984249799</c:v>
                </c:pt>
                <c:pt idx="11755">
                  <c:v>6.8094590745195998</c:v>
                </c:pt>
                <c:pt idx="11756">
                  <c:v>8.5464436344132793</c:v>
                </c:pt>
                <c:pt idx="11757">
                  <c:v>9.9993603472258599</c:v>
                </c:pt>
                <c:pt idx="11758">
                  <c:v>11.3184824237338</c:v>
                </c:pt>
                <c:pt idx="11759">
                  <c:v>11.915604568287099</c:v>
                </c:pt>
                <c:pt idx="11760">
                  <c:v>12.467622465812701</c:v>
                </c:pt>
                <c:pt idx="11761">
                  <c:v>12.6319258077362</c:v>
                </c:pt>
                <c:pt idx="11762">
                  <c:v>12.728562707411299</c:v>
                </c:pt>
                <c:pt idx="11763">
                  <c:v>12.6725596847993</c:v>
                </c:pt>
                <c:pt idx="11764">
                  <c:v>12.210727687318601</c:v>
                </c:pt>
                <c:pt idx="11765">
                  <c:v>11.3610172525108</c:v>
                </c:pt>
                <c:pt idx="11766">
                  <c:v>10.748034611732701</c:v>
                </c:pt>
                <c:pt idx="11767">
                  <c:v>10.053697396135799</c:v>
                </c:pt>
                <c:pt idx="11768">
                  <c:v>9.32775346583729</c:v>
                </c:pt>
                <c:pt idx="11769">
                  <c:v>8.5614750936610804</c:v>
                </c:pt>
                <c:pt idx="11770">
                  <c:v>7.8793604516894202</c:v>
                </c:pt>
                <c:pt idx="11771">
                  <c:v>7.1356468503738597</c:v>
                </c:pt>
                <c:pt idx="11772">
                  <c:v>6.5918272582086299</c:v>
                </c:pt>
                <c:pt idx="11773">
                  <c:v>6.0014129467717003</c:v>
                </c:pt>
                <c:pt idx="11774">
                  <c:v>5.4958530279868798</c:v>
                </c:pt>
                <c:pt idx="11775">
                  <c:v>4.98435692707314</c:v>
                </c:pt>
                <c:pt idx="11776">
                  <c:v>5.1583453723485002</c:v>
                </c:pt>
                <c:pt idx="11777">
                  <c:v>6.6781090728918597</c:v>
                </c:pt>
                <c:pt idx="11778">
                  <c:v>8.0781626560688409</c:v>
                </c:pt>
                <c:pt idx="11779">
                  <c:v>10.241921538719801</c:v>
                </c:pt>
                <c:pt idx="11780">
                  <c:v>12.1625763276573</c:v>
                </c:pt>
                <c:pt idx="11781">
                  <c:v>12.8534307168417</c:v>
                </c:pt>
                <c:pt idx="11782">
                  <c:v>13.7974571381947</c:v>
                </c:pt>
                <c:pt idx="11783">
                  <c:v>14.2593818799141</c:v>
                </c:pt>
                <c:pt idx="11784">
                  <c:v>14.8643675914863</c:v>
                </c:pt>
                <c:pt idx="11785">
                  <c:v>15.1766784213552</c:v>
                </c:pt>
                <c:pt idx="11786">
                  <c:v>15.2647948232833</c:v>
                </c:pt>
                <c:pt idx="11787">
                  <c:v>15.1206087351976</c:v>
                </c:pt>
                <c:pt idx="11788">
                  <c:v>15.1470208447827</c:v>
                </c:pt>
                <c:pt idx="11789">
                  <c:v>14.672015066833101</c:v>
                </c:pt>
                <c:pt idx="11790">
                  <c:v>13.9056497243457</c:v>
                </c:pt>
                <c:pt idx="11791">
                  <c:v>12.5495177755546</c:v>
                </c:pt>
                <c:pt idx="11792">
                  <c:v>11.016697004459999</c:v>
                </c:pt>
                <c:pt idx="11793">
                  <c:v>9.7791133448015497</c:v>
                </c:pt>
                <c:pt idx="11794">
                  <c:v>8.8265113147493199</c:v>
                </c:pt>
                <c:pt idx="11795">
                  <c:v>7.8182707722732099</c:v>
                </c:pt>
                <c:pt idx="11796">
                  <c:v>7.02079408498233</c:v>
                </c:pt>
                <c:pt idx="11797">
                  <c:v>6.2277983863982396</c:v>
                </c:pt>
                <c:pt idx="11798">
                  <c:v>5.5669814747256297</c:v>
                </c:pt>
                <c:pt idx="11799">
                  <c:v>5.03838838386904</c:v>
                </c:pt>
                <c:pt idx="11800">
                  <c:v>5.8530860832431699</c:v>
                </c:pt>
                <c:pt idx="11801">
                  <c:v>8.6560769347156405</c:v>
                </c:pt>
                <c:pt idx="11802">
                  <c:v>11.276832122915501</c:v>
                </c:pt>
                <c:pt idx="11803">
                  <c:v>13.333974154407599</c:v>
                </c:pt>
                <c:pt idx="11804">
                  <c:v>14.742187613138301</c:v>
                </c:pt>
                <c:pt idx="11805">
                  <c:v>15.578605732466499</c:v>
                </c:pt>
                <c:pt idx="11806">
                  <c:v>16.2180017951042</c:v>
                </c:pt>
                <c:pt idx="11807">
                  <c:v>16.788735068012599</c:v>
                </c:pt>
                <c:pt idx="11808">
                  <c:v>17.4893252030305</c:v>
                </c:pt>
                <c:pt idx="11809">
                  <c:v>17.9164534981063</c:v>
                </c:pt>
                <c:pt idx="11810">
                  <c:v>18.431983540049099</c:v>
                </c:pt>
                <c:pt idx="11811">
                  <c:v>18.669086836855001</c:v>
                </c:pt>
                <c:pt idx="11812">
                  <c:v>18.687205838400999</c:v>
                </c:pt>
                <c:pt idx="11813">
                  <c:v>17.976550956076899</c:v>
                </c:pt>
                <c:pt idx="11814">
                  <c:v>16.5491263827974</c:v>
                </c:pt>
                <c:pt idx="11815">
                  <c:v>14.718285530700401</c:v>
                </c:pt>
                <c:pt idx="11816">
                  <c:v>13.2960336673897</c:v>
                </c:pt>
                <c:pt idx="11817">
                  <c:v>12.1071280772455</c:v>
                </c:pt>
                <c:pt idx="11818">
                  <c:v>11.117580407696</c:v>
                </c:pt>
                <c:pt idx="11819">
                  <c:v>10.419795740122799</c:v>
                </c:pt>
                <c:pt idx="11820">
                  <c:v>9.7628933555497301</c:v>
                </c:pt>
                <c:pt idx="11821">
                  <c:v>9.0939712352384596</c:v>
                </c:pt>
                <c:pt idx="11822">
                  <c:v>8.5282550421326899</c:v>
                </c:pt>
                <c:pt idx="11823">
                  <c:v>8.0421238654043208</c:v>
                </c:pt>
                <c:pt idx="11824">
                  <c:v>8.4651913231685896</c:v>
                </c:pt>
                <c:pt idx="11825">
                  <c:v>10.1763613291195</c:v>
                </c:pt>
                <c:pt idx="11826">
                  <c:v>12.6981105989718</c:v>
                </c:pt>
                <c:pt idx="11827">
                  <c:v>14.6820357323968</c:v>
                </c:pt>
                <c:pt idx="11828">
                  <c:v>15.8873028222889</c:v>
                </c:pt>
                <c:pt idx="11829">
                  <c:v>16.833452935644601</c:v>
                </c:pt>
                <c:pt idx="11830">
                  <c:v>17.025545414791001</c:v>
                </c:pt>
                <c:pt idx="11831">
                  <c:v>17.849250194157602</c:v>
                </c:pt>
                <c:pt idx="11832">
                  <c:v>18.116127910323002</c:v>
                </c:pt>
                <c:pt idx="11833">
                  <c:v>18.576489615595101</c:v>
                </c:pt>
                <c:pt idx="11834">
                  <c:v>18.911063724385901</c:v>
                </c:pt>
                <c:pt idx="11835">
                  <c:v>19.059846404934</c:v>
                </c:pt>
                <c:pt idx="11836">
                  <c:v>19.3103263308574</c:v>
                </c:pt>
                <c:pt idx="11837">
                  <c:v>18.532125914071099</c:v>
                </c:pt>
                <c:pt idx="11838">
                  <c:v>17.8263469021676</c:v>
                </c:pt>
                <c:pt idx="11839">
                  <c:v>16.839690469409799</c:v>
                </c:pt>
                <c:pt idx="11840">
                  <c:v>15.9565871677926</c:v>
                </c:pt>
                <c:pt idx="11841">
                  <c:v>13.2469640456767</c:v>
                </c:pt>
                <c:pt idx="11842">
                  <c:v>11.6372208504954</c:v>
                </c:pt>
                <c:pt idx="11843">
                  <c:v>11.140591718189899</c:v>
                </c:pt>
                <c:pt idx="11844">
                  <c:v>10.3764991207281</c:v>
                </c:pt>
                <c:pt idx="11845">
                  <c:v>9.4524963956692094</c:v>
                </c:pt>
                <c:pt idx="11846">
                  <c:v>8.9155884771043397</c:v>
                </c:pt>
                <c:pt idx="11847">
                  <c:v>8.4504813231881002</c:v>
                </c:pt>
                <c:pt idx="11848">
                  <c:v>9.5462046365810096</c:v>
                </c:pt>
                <c:pt idx="11849">
                  <c:v>11.024431262084001</c:v>
                </c:pt>
                <c:pt idx="11850">
                  <c:v>13.182736453903001</c:v>
                </c:pt>
                <c:pt idx="11851">
                  <c:v>15.663486185975</c:v>
                </c:pt>
                <c:pt idx="11852">
                  <c:v>17.386932085943702</c:v>
                </c:pt>
                <c:pt idx="11853">
                  <c:v>19.0699143749423</c:v>
                </c:pt>
                <c:pt idx="11854">
                  <c:v>19.837368485658398</c:v>
                </c:pt>
                <c:pt idx="11855">
                  <c:v>20.736487929939798</c:v>
                </c:pt>
                <c:pt idx="11856">
                  <c:v>21.531359288435201</c:v>
                </c:pt>
                <c:pt idx="11857">
                  <c:v>22.055878206367499</c:v>
                </c:pt>
                <c:pt idx="11858">
                  <c:v>22.3625572804334</c:v>
                </c:pt>
                <c:pt idx="11859">
                  <c:v>22.401181602858902</c:v>
                </c:pt>
                <c:pt idx="11860">
                  <c:v>22.290449570196898</c:v>
                </c:pt>
                <c:pt idx="11861">
                  <c:v>20.327418085622199</c:v>
                </c:pt>
                <c:pt idx="11862">
                  <c:v>19.487771648903401</c:v>
                </c:pt>
                <c:pt idx="11863">
                  <c:v>18.1146963134278</c:v>
                </c:pt>
                <c:pt idx="11864">
                  <c:v>16.969901532722901</c:v>
                </c:pt>
                <c:pt idx="11865">
                  <c:v>15.505778505162599</c:v>
                </c:pt>
                <c:pt idx="11866">
                  <c:v>13.9647620151091</c:v>
                </c:pt>
                <c:pt idx="11867">
                  <c:v>12.933283356851099</c:v>
                </c:pt>
                <c:pt idx="11868">
                  <c:v>12.647009957777399</c:v>
                </c:pt>
                <c:pt idx="11869">
                  <c:v>11.047391531202599</c:v>
                </c:pt>
                <c:pt idx="11870">
                  <c:v>11.003566272699</c:v>
                </c:pt>
                <c:pt idx="11871">
                  <c:v>10.387781316986899</c:v>
                </c:pt>
                <c:pt idx="11872">
                  <c:v>10.499159966814901</c:v>
                </c:pt>
                <c:pt idx="11873">
                  <c:v>12.6475371365995</c:v>
                </c:pt>
                <c:pt idx="11874">
                  <c:v>15.5363721515645</c:v>
                </c:pt>
                <c:pt idx="11875">
                  <c:v>17.9353352012327</c:v>
                </c:pt>
                <c:pt idx="11876">
                  <c:v>19.543692108085601</c:v>
                </c:pt>
                <c:pt idx="11877">
                  <c:v>20.781919429240499</c:v>
                </c:pt>
                <c:pt idx="11878">
                  <c:v>21.6454014877962</c:v>
                </c:pt>
                <c:pt idx="11879">
                  <c:v>22.0520692883746</c:v>
                </c:pt>
                <c:pt idx="11880">
                  <c:v>22.164798361763399</c:v>
                </c:pt>
                <c:pt idx="11881">
                  <c:v>22.781085679050101</c:v>
                </c:pt>
                <c:pt idx="11882">
                  <c:v>22.653554547338899</c:v>
                </c:pt>
                <c:pt idx="11883">
                  <c:v>22.738303637590299</c:v>
                </c:pt>
                <c:pt idx="11884">
                  <c:v>22.169049505587999</c:v>
                </c:pt>
                <c:pt idx="11885">
                  <c:v>21.8425619558788</c:v>
                </c:pt>
                <c:pt idx="11886">
                  <c:v>20.596376307751399</c:v>
                </c:pt>
                <c:pt idx="11887">
                  <c:v>18.421983283406</c:v>
                </c:pt>
                <c:pt idx="11888">
                  <c:v>17.021651162332699</c:v>
                </c:pt>
                <c:pt idx="11889">
                  <c:v>16.4054560704786</c:v>
                </c:pt>
                <c:pt idx="11890">
                  <c:v>15.415668865052201</c:v>
                </c:pt>
                <c:pt idx="11891">
                  <c:v>14.518138020631</c:v>
                </c:pt>
                <c:pt idx="11892">
                  <c:v>13.582361251193801</c:v>
                </c:pt>
                <c:pt idx="11893">
                  <c:v>13.3279786361077</c:v>
                </c:pt>
                <c:pt idx="11894">
                  <c:v>12.996937232885999</c:v>
                </c:pt>
                <c:pt idx="11895">
                  <c:v>12.2640262967794</c:v>
                </c:pt>
                <c:pt idx="11896">
                  <c:v>12.1529675359064</c:v>
                </c:pt>
                <c:pt idx="11897">
                  <c:v>13.670437085528301</c:v>
                </c:pt>
                <c:pt idx="11898">
                  <c:v>14.758712170624801</c:v>
                </c:pt>
                <c:pt idx="11899">
                  <c:v>16.995647946806699</c:v>
                </c:pt>
                <c:pt idx="11900">
                  <c:v>19.523669304443299</c:v>
                </c:pt>
                <c:pt idx="11901">
                  <c:v>21.026499626800302</c:v>
                </c:pt>
                <c:pt idx="11902">
                  <c:v>21.528545082157901</c:v>
                </c:pt>
                <c:pt idx="11903">
                  <c:v>22.2676184502537</c:v>
                </c:pt>
                <c:pt idx="11904">
                  <c:v>22.247664660043998</c:v>
                </c:pt>
                <c:pt idx="11905">
                  <c:v>21.297655066453</c:v>
                </c:pt>
                <c:pt idx="11906">
                  <c:v>20.828009298193699</c:v>
                </c:pt>
                <c:pt idx="11907">
                  <c:v>20.684729704931801</c:v>
                </c:pt>
                <c:pt idx="11908">
                  <c:v>19.945801144803401</c:v>
                </c:pt>
                <c:pt idx="11909">
                  <c:v>17.15715361406</c:v>
                </c:pt>
                <c:pt idx="11910">
                  <c:v>16.190449654659599</c:v>
                </c:pt>
                <c:pt idx="11911">
                  <c:v>15.544079966857</c:v>
                </c:pt>
                <c:pt idx="11912">
                  <c:v>15.304021943587101</c:v>
                </c:pt>
                <c:pt idx="11913">
                  <c:v>14.5202856448588</c:v>
                </c:pt>
                <c:pt idx="11914">
                  <c:v>14.2241377050411</c:v>
                </c:pt>
                <c:pt idx="11915">
                  <c:v>14.076910887681599</c:v>
                </c:pt>
                <c:pt idx="11916">
                  <c:v>13.8444205928733</c:v>
                </c:pt>
                <c:pt idx="11917">
                  <c:v>14.084467899743199</c:v>
                </c:pt>
                <c:pt idx="11918">
                  <c:v>12.717034757230699</c:v>
                </c:pt>
                <c:pt idx="11919">
                  <c:v>11.464761572893501</c:v>
                </c:pt>
                <c:pt idx="11920">
                  <c:v>11.424276439621901</c:v>
                </c:pt>
                <c:pt idx="11921">
                  <c:v>12.648271110049199</c:v>
                </c:pt>
                <c:pt idx="11922">
                  <c:v>14.1340540998468</c:v>
                </c:pt>
                <c:pt idx="11923">
                  <c:v>14.542062100451901</c:v>
                </c:pt>
                <c:pt idx="11924">
                  <c:v>14.5828127958875</c:v>
                </c:pt>
                <c:pt idx="11925">
                  <c:v>15.4171578571727</c:v>
                </c:pt>
                <c:pt idx="11926">
                  <c:v>15.714578964203501</c:v>
                </c:pt>
                <c:pt idx="11927">
                  <c:v>16.1265045788051</c:v>
                </c:pt>
                <c:pt idx="11928">
                  <c:v>16.719122557747301</c:v>
                </c:pt>
                <c:pt idx="11929">
                  <c:v>17.4715103439929</c:v>
                </c:pt>
                <c:pt idx="11930">
                  <c:v>16.608769828879801</c:v>
                </c:pt>
                <c:pt idx="11931">
                  <c:v>14.6657314234035</c:v>
                </c:pt>
                <c:pt idx="11932">
                  <c:v>13.466625846908499</c:v>
                </c:pt>
                <c:pt idx="11933">
                  <c:v>13.468463725520801</c:v>
                </c:pt>
                <c:pt idx="11934">
                  <c:v>12.585212730458201</c:v>
                </c:pt>
                <c:pt idx="11935">
                  <c:v>11.325294732212701</c:v>
                </c:pt>
                <c:pt idx="11936">
                  <c:v>10.673965969681401</c:v>
                </c:pt>
                <c:pt idx="11937">
                  <c:v>10.458063415326</c:v>
                </c:pt>
                <c:pt idx="11938">
                  <c:v>10.3883399476723</c:v>
                </c:pt>
                <c:pt idx="11939">
                  <c:v>10.2428225647158</c:v>
                </c:pt>
                <c:pt idx="11940">
                  <c:v>9.9912556848596097</c:v>
                </c:pt>
                <c:pt idx="11941">
                  <c:v>9.6532133977845902</c:v>
                </c:pt>
                <c:pt idx="11942">
                  <c:v>9.4537001481379495</c:v>
                </c:pt>
                <c:pt idx="11943">
                  <c:v>9.3654497263598593</c:v>
                </c:pt>
                <c:pt idx="11944">
                  <c:v>9.5001825122963499</c:v>
                </c:pt>
                <c:pt idx="11945">
                  <c:v>9.2049846744899302</c:v>
                </c:pt>
                <c:pt idx="11946">
                  <c:v>9.2663516604006695</c:v>
                </c:pt>
                <c:pt idx="11947">
                  <c:v>10.2613025973966</c:v>
                </c:pt>
                <c:pt idx="11948">
                  <c:v>11.3438797056558</c:v>
                </c:pt>
                <c:pt idx="11949">
                  <c:v>12.0621054811593</c:v>
                </c:pt>
                <c:pt idx="11950">
                  <c:v>12.6720128859473</c:v>
                </c:pt>
                <c:pt idx="11951">
                  <c:v>13.1838464168911</c:v>
                </c:pt>
                <c:pt idx="11952">
                  <c:v>12.030553190754601</c:v>
                </c:pt>
                <c:pt idx="11953">
                  <c:v>11.876288146176201</c:v>
                </c:pt>
                <c:pt idx="11954">
                  <c:v>11.974321286103701</c:v>
                </c:pt>
                <c:pt idx="11955">
                  <c:v>11.412122590427201</c:v>
                </c:pt>
                <c:pt idx="11956">
                  <c:v>10.941943713696</c:v>
                </c:pt>
                <c:pt idx="11957">
                  <c:v>10.560100960950299</c:v>
                </c:pt>
                <c:pt idx="11958">
                  <c:v>10.5060857977211</c:v>
                </c:pt>
                <c:pt idx="11959">
                  <c:v>10.0490257644593</c:v>
                </c:pt>
                <c:pt idx="11960">
                  <c:v>9.7547406822468705</c:v>
                </c:pt>
                <c:pt idx="11961">
                  <c:v>9.6981990945424297</c:v>
                </c:pt>
                <c:pt idx="11962">
                  <c:v>9.6143480074779895</c:v>
                </c:pt>
                <c:pt idx="11963">
                  <c:v>9.1884540240822794</c:v>
                </c:pt>
                <c:pt idx="11964">
                  <c:v>8.6523755515161103</c:v>
                </c:pt>
                <c:pt idx="11965">
                  <c:v>8.3895458833308805</c:v>
                </c:pt>
                <c:pt idx="11966">
                  <c:v>8.0644091935898992</c:v>
                </c:pt>
                <c:pt idx="11967">
                  <c:v>7.7093714728867502</c:v>
                </c:pt>
                <c:pt idx="11968">
                  <c:v>7.3486879794576998</c:v>
                </c:pt>
                <c:pt idx="11969">
                  <c:v>7.3718443786845604</c:v>
                </c:pt>
                <c:pt idx="11970">
                  <c:v>7.5541069145837696</c:v>
                </c:pt>
                <c:pt idx="11971">
                  <c:v>8.1628449088219703</c:v>
                </c:pt>
                <c:pt idx="11972">
                  <c:v>9.1321235905034701</c:v>
                </c:pt>
                <c:pt idx="11973">
                  <c:v>9.3394513647236295</c:v>
                </c:pt>
                <c:pt idx="11974">
                  <c:v>8.8128068748790902</c:v>
                </c:pt>
                <c:pt idx="11975">
                  <c:v>9.2359801439274598</c:v>
                </c:pt>
                <c:pt idx="11976">
                  <c:v>10.037196084219101</c:v>
                </c:pt>
                <c:pt idx="11977">
                  <c:v>10.510842965281901</c:v>
                </c:pt>
                <c:pt idx="11978">
                  <c:v>10.567193603310599</c:v>
                </c:pt>
                <c:pt idx="11979">
                  <c:v>10.544274065056801</c:v>
                </c:pt>
                <c:pt idx="11980">
                  <c:v>10.4152293162412</c:v>
                </c:pt>
                <c:pt idx="11981">
                  <c:v>10.2704466330631</c:v>
                </c:pt>
                <c:pt idx="11982">
                  <c:v>10.188278205423901</c:v>
                </c:pt>
                <c:pt idx="11983">
                  <c:v>10.020342823327899</c:v>
                </c:pt>
                <c:pt idx="11984">
                  <c:v>9.80437236334385</c:v>
                </c:pt>
                <c:pt idx="11985">
                  <c:v>9.6323016624345108</c:v>
                </c:pt>
                <c:pt idx="11986">
                  <c:v>9.7037238114697892</c:v>
                </c:pt>
                <c:pt idx="11987">
                  <c:v>9.6493775812159193</c:v>
                </c:pt>
                <c:pt idx="11988">
                  <c:v>9.5724036701909707</c:v>
                </c:pt>
                <c:pt idx="11989">
                  <c:v>9.4841950718225405</c:v>
                </c:pt>
                <c:pt idx="11990">
                  <c:v>9.2007390498477495</c:v>
                </c:pt>
                <c:pt idx="11991">
                  <c:v>9.0692977841048705</c:v>
                </c:pt>
                <c:pt idx="11992">
                  <c:v>9.1914251488319696</c:v>
                </c:pt>
                <c:pt idx="11993">
                  <c:v>9.8089246085570707</c:v>
                </c:pt>
                <c:pt idx="11994">
                  <c:v>10.016161657305</c:v>
                </c:pt>
                <c:pt idx="11995">
                  <c:v>9.9471195576776399</c:v>
                </c:pt>
                <c:pt idx="11996">
                  <c:v>9.9179051484175993</c:v>
                </c:pt>
                <c:pt idx="11997">
                  <c:v>9.9831568468559801</c:v>
                </c:pt>
                <c:pt idx="11998">
                  <c:v>9.1258826463504406</c:v>
                </c:pt>
                <c:pt idx="11999">
                  <c:v>8.3153253775478095</c:v>
                </c:pt>
                <c:pt idx="12000">
                  <c:v>8.1280167814300199</c:v>
                </c:pt>
                <c:pt idx="12001">
                  <c:v>8.0625514235264895</c:v>
                </c:pt>
                <c:pt idx="12002">
                  <c:v>8.4925267605455499</c:v>
                </c:pt>
                <c:pt idx="12003">
                  <c:v>9.0319417933134591</c:v>
                </c:pt>
                <c:pt idx="12004">
                  <c:v>9.5862636863091204</c:v>
                </c:pt>
                <c:pt idx="12005">
                  <c:v>9.9717350474767805</c:v>
                </c:pt>
                <c:pt idx="12006">
                  <c:v>10.073676816897899</c:v>
                </c:pt>
                <c:pt idx="12007">
                  <c:v>9.3615910640073405</c:v>
                </c:pt>
                <c:pt idx="12008">
                  <c:v>8.7570025779322496</c:v>
                </c:pt>
                <c:pt idx="12009">
                  <c:v>8.2567689754264109</c:v>
                </c:pt>
                <c:pt idx="12010">
                  <c:v>7.92187613804332</c:v>
                </c:pt>
                <c:pt idx="12011">
                  <c:v>7.8941551170234296</c:v>
                </c:pt>
                <c:pt idx="12012">
                  <c:v>7.3345283313932796</c:v>
                </c:pt>
                <c:pt idx="12013">
                  <c:v>6.7697518875748104</c:v>
                </c:pt>
                <c:pt idx="12014">
                  <c:v>6.56216422806731</c:v>
                </c:pt>
                <c:pt idx="12015">
                  <c:v>6.6927029556466504</c:v>
                </c:pt>
                <c:pt idx="12016">
                  <c:v>6.9829919513722301</c:v>
                </c:pt>
                <c:pt idx="12017">
                  <c:v>7.5250598722056097</c:v>
                </c:pt>
                <c:pt idx="12018">
                  <c:v>8.6530244437999109</c:v>
                </c:pt>
                <c:pt idx="12019">
                  <c:v>9.8876539675178492</c:v>
                </c:pt>
                <c:pt idx="12020">
                  <c:v>9.8027873554537095</c:v>
                </c:pt>
                <c:pt idx="12021">
                  <c:v>9.9499214117896102</c:v>
                </c:pt>
                <c:pt idx="12022">
                  <c:v>10.716403818319501</c:v>
                </c:pt>
                <c:pt idx="12023">
                  <c:v>10.615376618788201</c:v>
                </c:pt>
                <c:pt idx="12024">
                  <c:v>10.0940100894325</c:v>
                </c:pt>
                <c:pt idx="12025">
                  <c:v>10.640745956892401</c:v>
                </c:pt>
                <c:pt idx="12026">
                  <c:v>11.054447417669101</c:v>
                </c:pt>
                <c:pt idx="12027">
                  <c:v>11.004574535937699</c:v>
                </c:pt>
                <c:pt idx="12028">
                  <c:v>11.347115423664301</c:v>
                </c:pt>
                <c:pt idx="12029">
                  <c:v>10.9540188747219</c:v>
                </c:pt>
                <c:pt idx="12030">
                  <c:v>10.6274034469124</c:v>
                </c:pt>
                <c:pt idx="12031">
                  <c:v>10.425142355457499</c:v>
                </c:pt>
                <c:pt idx="12032">
                  <c:v>9.9197374895367005</c:v>
                </c:pt>
                <c:pt idx="12033">
                  <c:v>9.5459107305990702</c:v>
                </c:pt>
                <c:pt idx="12034">
                  <c:v>9.6203121807275895</c:v>
                </c:pt>
                <c:pt idx="12035">
                  <c:v>9.9236491128474</c:v>
                </c:pt>
                <c:pt idx="12036">
                  <c:v>9.9645191367621209</c:v>
                </c:pt>
                <c:pt idx="12037">
                  <c:v>9.8322339961044207</c:v>
                </c:pt>
                <c:pt idx="12038">
                  <c:v>9.8872195130977794</c:v>
                </c:pt>
                <c:pt idx="12039">
                  <c:v>10.1148648415504</c:v>
                </c:pt>
                <c:pt idx="12040">
                  <c:v>10.182149117200501</c:v>
                </c:pt>
                <c:pt idx="12041">
                  <c:v>10.1556832656103</c:v>
                </c:pt>
                <c:pt idx="12042">
                  <c:v>10.0315475129915</c:v>
                </c:pt>
                <c:pt idx="12043">
                  <c:v>9.5341349449332</c:v>
                </c:pt>
                <c:pt idx="12044">
                  <c:v>10.2702366187852</c:v>
                </c:pt>
                <c:pt idx="12045">
                  <c:v>10.767115423525301</c:v>
                </c:pt>
                <c:pt idx="12046">
                  <c:v>11.456150761667301</c:v>
                </c:pt>
                <c:pt idx="12047">
                  <c:v>11.4657802900773</c:v>
                </c:pt>
                <c:pt idx="12048">
                  <c:v>11.879797229277999</c:v>
                </c:pt>
                <c:pt idx="12049">
                  <c:v>12.6295193327816</c:v>
                </c:pt>
                <c:pt idx="12050">
                  <c:v>13.0200762505791</c:v>
                </c:pt>
                <c:pt idx="12051">
                  <c:v>13.3751198215852</c:v>
                </c:pt>
                <c:pt idx="12052">
                  <c:v>13.6020303876975</c:v>
                </c:pt>
                <c:pt idx="12053">
                  <c:v>13.564165766931801</c:v>
                </c:pt>
                <c:pt idx="12054">
                  <c:v>12.743247462124801</c:v>
                </c:pt>
                <c:pt idx="12055">
                  <c:v>11.2842132169483</c:v>
                </c:pt>
                <c:pt idx="12056">
                  <c:v>9.8439701828887198</c:v>
                </c:pt>
                <c:pt idx="12057">
                  <c:v>8.9033954463604008</c:v>
                </c:pt>
                <c:pt idx="12058">
                  <c:v>8.34475989949593</c:v>
                </c:pt>
                <c:pt idx="12059">
                  <c:v>7.6995497511920599</c:v>
                </c:pt>
                <c:pt idx="12060">
                  <c:v>7.02598285200314</c:v>
                </c:pt>
                <c:pt idx="12061">
                  <c:v>6.6253682701300098</c:v>
                </c:pt>
                <c:pt idx="12062">
                  <c:v>6.2586416274137804</c:v>
                </c:pt>
                <c:pt idx="12063">
                  <c:v>6.1229397297962702</c:v>
                </c:pt>
                <c:pt idx="12064">
                  <c:v>7.3885588423539001</c:v>
                </c:pt>
                <c:pt idx="12065">
                  <c:v>8.7532051545486809</c:v>
                </c:pt>
                <c:pt idx="12066">
                  <c:v>10.212728197569399</c:v>
                </c:pt>
                <c:pt idx="12067">
                  <c:v>11.511362211487601</c:v>
                </c:pt>
                <c:pt idx="12068">
                  <c:v>13.6266730339497</c:v>
                </c:pt>
                <c:pt idx="12069">
                  <c:v>15.0788285665048</c:v>
                </c:pt>
                <c:pt idx="12070">
                  <c:v>16.207429011398901</c:v>
                </c:pt>
                <c:pt idx="12071">
                  <c:v>17.6406301484488</c:v>
                </c:pt>
                <c:pt idx="12072">
                  <c:v>18.4160457264407</c:v>
                </c:pt>
                <c:pt idx="12073">
                  <c:v>18.793308079581099</c:v>
                </c:pt>
                <c:pt idx="12074">
                  <c:v>18.973583270325999</c:v>
                </c:pt>
                <c:pt idx="12075">
                  <c:v>18.954881464777301</c:v>
                </c:pt>
                <c:pt idx="12076">
                  <c:v>18.881642674614199</c:v>
                </c:pt>
                <c:pt idx="12077">
                  <c:v>18.615335256170201</c:v>
                </c:pt>
                <c:pt idx="12078">
                  <c:v>18.008391893469501</c:v>
                </c:pt>
                <c:pt idx="12079">
                  <c:v>17.001832444844499</c:v>
                </c:pt>
                <c:pt idx="12080">
                  <c:v>15.8660079073567</c:v>
                </c:pt>
                <c:pt idx="12081">
                  <c:v>15.186858915851801</c:v>
                </c:pt>
                <c:pt idx="12082">
                  <c:v>14.731319077852</c:v>
                </c:pt>
                <c:pt idx="12083">
                  <c:v>14.188534793987801</c:v>
                </c:pt>
                <c:pt idx="12084">
                  <c:v>13.5293930922937</c:v>
                </c:pt>
                <c:pt idx="12085">
                  <c:v>12.903714691454899</c:v>
                </c:pt>
                <c:pt idx="12086">
                  <c:v>12.258477893297</c:v>
                </c:pt>
                <c:pt idx="12087">
                  <c:v>11.576202751076501</c:v>
                </c:pt>
                <c:pt idx="12088">
                  <c:v>11.324679396009101</c:v>
                </c:pt>
                <c:pt idx="12089">
                  <c:v>11.7995574011457</c:v>
                </c:pt>
                <c:pt idx="12090">
                  <c:v>13.0256589456258</c:v>
                </c:pt>
                <c:pt idx="12091">
                  <c:v>14.0330750226428</c:v>
                </c:pt>
                <c:pt idx="12092">
                  <c:v>15.697112820757001</c:v>
                </c:pt>
                <c:pt idx="12093">
                  <c:v>16.6702915945183</c:v>
                </c:pt>
                <c:pt idx="12094">
                  <c:v>17.810964809352001</c:v>
                </c:pt>
                <c:pt idx="12095">
                  <c:v>18.103976980702601</c:v>
                </c:pt>
                <c:pt idx="12096">
                  <c:v>18.696920344215599</c:v>
                </c:pt>
                <c:pt idx="12097">
                  <c:v>18.6136146910866</c:v>
                </c:pt>
                <c:pt idx="12098">
                  <c:v>18.521799900537498</c:v>
                </c:pt>
                <c:pt idx="12099">
                  <c:v>18.482719118679299</c:v>
                </c:pt>
                <c:pt idx="12100">
                  <c:v>18.318206786357301</c:v>
                </c:pt>
                <c:pt idx="12101">
                  <c:v>17.9141804128049</c:v>
                </c:pt>
                <c:pt idx="12102">
                  <c:v>17.054091517733799</c:v>
                </c:pt>
                <c:pt idx="12103">
                  <c:v>15.356682174219401</c:v>
                </c:pt>
                <c:pt idx="12104">
                  <c:v>13.7677077298719</c:v>
                </c:pt>
                <c:pt idx="12105">
                  <c:v>12.540299974801099</c:v>
                </c:pt>
                <c:pt idx="12106">
                  <c:v>11.5106793492506</c:v>
                </c:pt>
                <c:pt idx="12107">
                  <c:v>10.423048134699</c:v>
                </c:pt>
                <c:pt idx="12108">
                  <c:v>9.5801991866206802</c:v>
                </c:pt>
                <c:pt idx="12109">
                  <c:v>9.1156588391652207</c:v>
                </c:pt>
                <c:pt idx="12110">
                  <c:v>8.4888700313013103</c:v>
                </c:pt>
                <c:pt idx="12111">
                  <c:v>8.71344414451187</c:v>
                </c:pt>
                <c:pt idx="12112">
                  <c:v>9.9555344884156707</c:v>
                </c:pt>
                <c:pt idx="12113">
                  <c:v>11.275103779552101</c:v>
                </c:pt>
                <c:pt idx="12114">
                  <c:v>12.123426030862801</c:v>
                </c:pt>
                <c:pt idx="12115">
                  <c:v>13.853365828105501</c:v>
                </c:pt>
                <c:pt idx="12116">
                  <c:v>15.7486641641611</c:v>
                </c:pt>
                <c:pt idx="12117">
                  <c:v>17.135607349728499</c:v>
                </c:pt>
                <c:pt idx="12118">
                  <c:v>17.322221380305599</c:v>
                </c:pt>
                <c:pt idx="12119">
                  <c:v>18.111202661758899</c:v>
                </c:pt>
                <c:pt idx="12120">
                  <c:v>18.607086649496299</c:v>
                </c:pt>
                <c:pt idx="12121">
                  <c:v>18.942125749030101</c:v>
                </c:pt>
                <c:pt idx="12122">
                  <c:v>19.525208541419001</c:v>
                </c:pt>
                <c:pt idx="12123">
                  <c:v>19.384669676216799</c:v>
                </c:pt>
                <c:pt idx="12124">
                  <c:v>19.0248257409297</c:v>
                </c:pt>
                <c:pt idx="12125">
                  <c:v>18.6164410290353</c:v>
                </c:pt>
                <c:pt idx="12126">
                  <c:v>17.8725557761089</c:v>
                </c:pt>
                <c:pt idx="12127">
                  <c:v>16.059137293947899</c:v>
                </c:pt>
                <c:pt idx="12128">
                  <c:v>14.2466591950666</c:v>
                </c:pt>
                <c:pt idx="12129">
                  <c:v>12.9921095015777</c:v>
                </c:pt>
                <c:pt idx="12130">
                  <c:v>11.859504896656601</c:v>
                </c:pt>
                <c:pt idx="12131">
                  <c:v>10.6552995207755</c:v>
                </c:pt>
                <c:pt idx="12132">
                  <c:v>9.7468610886938691</c:v>
                </c:pt>
                <c:pt idx="12133">
                  <c:v>9.1102958432875099</c:v>
                </c:pt>
                <c:pt idx="12134">
                  <c:v>8.8064010785283795</c:v>
                </c:pt>
                <c:pt idx="12135">
                  <c:v>9.1099981522868099</c:v>
                </c:pt>
                <c:pt idx="12136">
                  <c:v>9.9745402571869608</c:v>
                </c:pt>
                <c:pt idx="12137">
                  <c:v>11.8328820785089</c:v>
                </c:pt>
                <c:pt idx="12138">
                  <c:v>13.9509043824477</c:v>
                </c:pt>
                <c:pt idx="12139">
                  <c:v>15.8764661981619</c:v>
                </c:pt>
                <c:pt idx="12140">
                  <c:v>16.648404299031299</c:v>
                </c:pt>
                <c:pt idx="12141">
                  <c:v>17.501477879807101</c:v>
                </c:pt>
                <c:pt idx="12142">
                  <c:v>18.1815299404889</c:v>
                </c:pt>
                <c:pt idx="12143">
                  <c:v>18.614730453258499</c:v>
                </c:pt>
                <c:pt idx="12144">
                  <c:v>18.943819848132101</c:v>
                </c:pt>
                <c:pt idx="12145">
                  <c:v>19.183773730211598</c:v>
                </c:pt>
                <c:pt idx="12146">
                  <c:v>19.507745481299999</c:v>
                </c:pt>
                <c:pt idx="12147">
                  <c:v>19.587107798082101</c:v>
                </c:pt>
                <c:pt idx="12148">
                  <c:v>19.918195938113399</c:v>
                </c:pt>
                <c:pt idx="12149">
                  <c:v>20.0014104133421</c:v>
                </c:pt>
                <c:pt idx="12150">
                  <c:v>18.786939354985499</c:v>
                </c:pt>
                <c:pt idx="12151">
                  <c:v>17.4713488899759</c:v>
                </c:pt>
                <c:pt idx="12152">
                  <c:v>15.4687483261942</c:v>
                </c:pt>
                <c:pt idx="12153">
                  <c:v>14.3411395427402</c:v>
                </c:pt>
                <c:pt idx="12154">
                  <c:v>13.3214600238218</c:v>
                </c:pt>
                <c:pt idx="12155">
                  <c:v>12.784474055441001</c:v>
                </c:pt>
                <c:pt idx="12156">
                  <c:v>12.2805892993317</c:v>
                </c:pt>
                <c:pt idx="12157">
                  <c:v>11.469715003315899</c:v>
                </c:pt>
                <c:pt idx="12158">
                  <c:v>10.8193592099423</c:v>
                </c:pt>
                <c:pt idx="12159">
                  <c:v>10.686835229218399</c:v>
                </c:pt>
                <c:pt idx="12160">
                  <c:v>11.7359502717688</c:v>
                </c:pt>
                <c:pt idx="12161">
                  <c:v>13.868875730355599</c:v>
                </c:pt>
                <c:pt idx="12162">
                  <c:v>15.749455989080399</c:v>
                </c:pt>
                <c:pt idx="12163">
                  <c:v>18.207166157082899</c:v>
                </c:pt>
                <c:pt idx="12164">
                  <c:v>20.513971974352899</c:v>
                </c:pt>
                <c:pt idx="12165">
                  <c:v>21.690472201632101</c:v>
                </c:pt>
                <c:pt idx="12166">
                  <c:v>19.5731901120765</c:v>
                </c:pt>
                <c:pt idx="12167">
                  <c:v>15.2170982939104</c:v>
                </c:pt>
                <c:pt idx="12168">
                  <c:v>15.450860205616801</c:v>
                </c:pt>
                <c:pt idx="12169">
                  <c:v>13.258718590571201</c:v>
                </c:pt>
                <c:pt idx="12170">
                  <c:v>12.700878243918099</c:v>
                </c:pt>
                <c:pt idx="12171">
                  <c:v>14.0326427090613</c:v>
                </c:pt>
                <c:pt idx="12172">
                  <c:v>13.9797438245227</c:v>
                </c:pt>
                <c:pt idx="12173">
                  <c:v>13.7596056050784</c:v>
                </c:pt>
                <c:pt idx="12174">
                  <c:v>13.0677472516349</c:v>
                </c:pt>
                <c:pt idx="12175">
                  <c:v>11.831951596527601</c:v>
                </c:pt>
                <c:pt idx="12176">
                  <c:v>10.8965609577642</c:v>
                </c:pt>
                <c:pt idx="12177">
                  <c:v>10.2714242409587</c:v>
                </c:pt>
                <c:pt idx="12178">
                  <c:v>9.7014421155112203</c:v>
                </c:pt>
                <c:pt idx="12179">
                  <c:v>8.9862626281374691</c:v>
                </c:pt>
                <c:pt idx="12180">
                  <c:v>8.4815719569427106</c:v>
                </c:pt>
                <c:pt idx="12181">
                  <c:v>8.2401235467752993</c:v>
                </c:pt>
                <c:pt idx="12182">
                  <c:v>8.1357537887269604</c:v>
                </c:pt>
                <c:pt idx="12183">
                  <c:v>8.4539156539451596</c:v>
                </c:pt>
                <c:pt idx="12184">
                  <c:v>9.1546648146267398</c:v>
                </c:pt>
                <c:pt idx="12185">
                  <c:v>9.9861066721272493</c:v>
                </c:pt>
                <c:pt idx="12186">
                  <c:v>11.2254763572437</c:v>
                </c:pt>
                <c:pt idx="12187">
                  <c:v>13.3110326370815</c:v>
                </c:pt>
                <c:pt idx="12188">
                  <c:v>14.828421737324</c:v>
                </c:pt>
                <c:pt idx="12189">
                  <c:v>16.135024081665001</c:v>
                </c:pt>
                <c:pt idx="12190">
                  <c:v>17.639748309126901</c:v>
                </c:pt>
                <c:pt idx="12191">
                  <c:v>17.742244581672299</c:v>
                </c:pt>
                <c:pt idx="12192">
                  <c:v>18.193747954803499</c:v>
                </c:pt>
                <c:pt idx="12193">
                  <c:v>18.677021738201301</c:v>
                </c:pt>
                <c:pt idx="12194">
                  <c:v>19.104564976006198</c:v>
                </c:pt>
                <c:pt idx="12195">
                  <c:v>19.039462436862301</c:v>
                </c:pt>
                <c:pt idx="12196">
                  <c:v>18.975499358973799</c:v>
                </c:pt>
                <c:pt idx="12197">
                  <c:v>18.623086408565701</c:v>
                </c:pt>
                <c:pt idx="12198">
                  <c:v>18.012874203606199</c:v>
                </c:pt>
                <c:pt idx="12199">
                  <c:v>16.9217346063412</c:v>
                </c:pt>
                <c:pt idx="12200">
                  <c:v>15.5806310527091</c:v>
                </c:pt>
                <c:pt idx="12201">
                  <c:v>14.561128512320501</c:v>
                </c:pt>
                <c:pt idx="12202">
                  <c:v>14.321352589924899</c:v>
                </c:pt>
                <c:pt idx="12203">
                  <c:v>12.9754872284683</c:v>
                </c:pt>
                <c:pt idx="12204">
                  <c:v>10.948567584131601</c:v>
                </c:pt>
                <c:pt idx="12205">
                  <c:v>9.7535186677996997</c:v>
                </c:pt>
                <c:pt idx="12206">
                  <c:v>9.1032324310792507</c:v>
                </c:pt>
                <c:pt idx="12207">
                  <c:v>8.8700330288975504</c:v>
                </c:pt>
                <c:pt idx="12208">
                  <c:v>8.8016788032072704</c:v>
                </c:pt>
                <c:pt idx="12209">
                  <c:v>9.0984191210575407</c:v>
                </c:pt>
                <c:pt idx="12210">
                  <c:v>9.3104110347822395</c:v>
                </c:pt>
                <c:pt idx="12211">
                  <c:v>10.155966744372799</c:v>
                </c:pt>
                <c:pt idx="12212">
                  <c:v>10.628976058386099</c:v>
                </c:pt>
                <c:pt idx="12213">
                  <c:v>11.5817149174714</c:v>
                </c:pt>
                <c:pt idx="12214">
                  <c:v>12.0610186218323</c:v>
                </c:pt>
                <c:pt idx="12215">
                  <c:v>11.4740989401666</c:v>
                </c:pt>
                <c:pt idx="12216">
                  <c:v>11.710417415936901</c:v>
                </c:pt>
                <c:pt idx="12217">
                  <c:v>11.763750091128699</c:v>
                </c:pt>
                <c:pt idx="12218">
                  <c:v>11.4720617453654</c:v>
                </c:pt>
                <c:pt idx="12219">
                  <c:v>11.779159903454699</c:v>
                </c:pt>
                <c:pt idx="12220">
                  <c:v>11.7575444715747</c:v>
                </c:pt>
                <c:pt idx="12221">
                  <c:v>11.910578230333799</c:v>
                </c:pt>
                <c:pt idx="12222">
                  <c:v>11.071493772126299</c:v>
                </c:pt>
                <c:pt idx="12223">
                  <c:v>10.0641781451461</c:v>
                </c:pt>
                <c:pt idx="12224">
                  <c:v>9.2527243380210802</c:v>
                </c:pt>
                <c:pt idx="12225">
                  <c:v>8.5396274974497608</c:v>
                </c:pt>
                <c:pt idx="12226">
                  <c:v>8.0323145355484407</c:v>
                </c:pt>
                <c:pt idx="12227">
                  <c:v>7.7293674084711199</c:v>
                </c:pt>
                <c:pt idx="12228">
                  <c:v>7.6679236255088696</c:v>
                </c:pt>
                <c:pt idx="12229">
                  <c:v>8.1901953770872993</c:v>
                </c:pt>
                <c:pt idx="12230">
                  <c:v>8.0501071408515799</c:v>
                </c:pt>
                <c:pt idx="12231">
                  <c:v>8.0432681199566893</c:v>
                </c:pt>
                <c:pt idx="12232">
                  <c:v>8.5962352912038007</c:v>
                </c:pt>
                <c:pt idx="12233">
                  <c:v>9.5816181841545802</c:v>
                </c:pt>
                <c:pt idx="12234">
                  <c:v>10.459156803981699</c:v>
                </c:pt>
                <c:pt idx="12235">
                  <c:v>11.442894600876601</c:v>
                </c:pt>
                <c:pt idx="12236">
                  <c:v>13.1466167294705</c:v>
                </c:pt>
                <c:pt idx="12237">
                  <c:v>14.411981550469299</c:v>
                </c:pt>
                <c:pt idx="12238">
                  <c:v>15.281383007773201</c:v>
                </c:pt>
                <c:pt idx="12239">
                  <c:v>15.273025674577701</c:v>
                </c:pt>
                <c:pt idx="12240">
                  <c:v>15.3352631761019</c:v>
                </c:pt>
                <c:pt idx="12241">
                  <c:v>14.8366060013471</c:v>
                </c:pt>
                <c:pt idx="12242">
                  <c:v>15.6302716893167</c:v>
                </c:pt>
                <c:pt idx="12243">
                  <c:v>15.885377956660699</c:v>
                </c:pt>
                <c:pt idx="12244">
                  <c:v>15.5568751286607</c:v>
                </c:pt>
                <c:pt idx="12245">
                  <c:v>15.8668756809268</c:v>
                </c:pt>
                <c:pt idx="12246">
                  <c:v>15.0337829903554</c:v>
                </c:pt>
                <c:pt idx="12247">
                  <c:v>13.5880523111237</c:v>
                </c:pt>
                <c:pt idx="12248">
                  <c:v>12.065764339034899</c:v>
                </c:pt>
                <c:pt idx="12249">
                  <c:v>10.862463427003901</c:v>
                </c:pt>
                <c:pt idx="12250">
                  <c:v>10.047709528701599</c:v>
                </c:pt>
                <c:pt idx="12251">
                  <c:v>9.3084502326689709</c:v>
                </c:pt>
                <c:pt idx="12252">
                  <c:v>8.7377626375950896</c:v>
                </c:pt>
                <c:pt idx="12253">
                  <c:v>8.0215092854638304</c:v>
                </c:pt>
                <c:pt idx="12254">
                  <c:v>7.0992952821293498</c:v>
                </c:pt>
                <c:pt idx="12255">
                  <c:v>6.7810786538643599</c:v>
                </c:pt>
                <c:pt idx="12256">
                  <c:v>7.0845095529124702</c:v>
                </c:pt>
                <c:pt idx="12257">
                  <c:v>7.9176175493496102</c:v>
                </c:pt>
                <c:pt idx="12258">
                  <c:v>10.1745345743225</c:v>
                </c:pt>
                <c:pt idx="12259">
                  <c:v>12.349159347874</c:v>
                </c:pt>
                <c:pt idx="12260">
                  <c:v>13.719063393442299</c:v>
                </c:pt>
                <c:pt idx="12261">
                  <c:v>15.5038052822184</c:v>
                </c:pt>
                <c:pt idx="12262">
                  <c:v>17.083254910032998</c:v>
                </c:pt>
                <c:pt idx="12263">
                  <c:v>17.724418134945498</c:v>
                </c:pt>
                <c:pt idx="12264">
                  <c:v>17.9812968319732</c:v>
                </c:pt>
                <c:pt idx="12265">
                  <c:v>18.036777227524599</c:v>
                </c:pt>
                <c:pt idx="12266">
                  <c:v>18.413768225182899</c:v>
                </c:pt>
                <c:pt idx="12267">
                  <c:v>18.604945014428399</c:v>
                </c:pt>
                <c:pt idx="12268">
                  <c:v>17.848977866676801</c:v>
                </c:pt>
                <c:pt idx="12269">
                  <c:v>15.975071640844099</c:v>
                </c:pt>
                <c:pt idx="12270">
                  <c:v>15.276948282846799</c:v>
                </c:pt>
                <c:pt idx="12271">
                  <c:v>15.0575984809857</c:v>
                </c:pt>
                <c:pt idx="12272">
                  <c:v>14.6167389893726</c:v>
                </c:pt>
                <c:pt idx="12273">
                  <c:v>13.7941598195788</c:v>
                </c:pt>
                <c:pt idx="12274">
                  <c:v>13.6899162763989</c:v>
                </c:pt>
                <c:pt idx="12275">
                  <c:v>13.21845067025</c:v>
                </c:pt>
                <c:pt idx="12276">
                  <c:v>12.953345704207401</c:v>
                </c:pt>
                <c:pt idx="12277">
                  <c:v>12.760492182134699</c:v>
                </c:pt>
                <c:pt idx="12278">
                  <c:v>12.6486522739166</c:v>
                </c:pt>
                <c:pt idx="12279">
                  <c:v>12.671541721410399</c:v>
                </c:pt>
                <c:pt idx="12280">
                  <c:v>12.897019404293401</c:v>
                </c:pt>
                <c:pt idx="12281">
                  <c:v>13.097169447357899</c:v>
                </c:pt>
                <c:pt idx="12282">
                  <c:v>13.338421912051</c:v>
                </c:pt>
                <c:pt idx="12283">
                  <c:v>14.0223151207983</c:v>
                </c:pt>
                <c:pt idx="12284">
                  <c:v>16.725568425773702</c:v>
                </c:pt>
                <c:pt idx="12285">
                  <c:v>18.2603531331815</c:v>
                </c:pt>
                <c:pt idx="12286">
                  <c:v>17.849908258629998</c:v>
                </c:pt>
                <c:pt idx="12287">
                  <c:v>17.944358730424899</c:v>
                </c:pt>
                <c:pt idx="12288">
                  <c:v>17.160715145417299</c:v>
                </c:pt>
                <c:pt idx="12289">
                  <c:v>16.746587096705198</c:v>
                </c:pt>
                <c:pt idx="12290">
                  <c:v>16.386949986096699</c:v>
                </c:pt>
                <c:pt idx="12291">
                  <c:v>16.3241647091441</c:v>
                </c:pt>
                <c:pt idx="12292">
                  <c:v>15.6429637048173</c:v>
                </c:pt>
                <c:pt idx="12293">
                  <c:v>14.843457140944601</c:v>
                </c:pt>
                <c:pt idx="12294">
                  <c:v>13.9436339665635</c:v>
                </c:pt>
                <c:pt idx="12295">
                  <c:v>12.692529078868599</c:v>
                </c:pt>
                <c:pt idx="12296">
                  <c:v>11.6202024261228</c:v>
                </c:pt>
                <c:pt idx="12297">
                  <c:v>11.0570857358915</c:v>
                </c:pt>
                <c:pt idx="12298">
                  <c:v>10.18275923809</c:v>
                </c:pt>
                <c:pt idx="12299">
                  <c:v>9.3205291077368901</c:v>
                </c:pt>
                <c:pt idx="12300">
                  <c:v>8.87472801295689</c:v>
                </c:pt>
                <c:pt idx="12301">
                  <c:v>9.0293750011377796</c:v>
                </c:pt>
                <c:pt idx="12302">
                  <c:v>8.3543680698751395</c:v>
                </c:pt>
                <c:pt idx="12303">
                  <c:v>8.1459234005004202</c:v>
                </c:pt>
                <c:pt idx="12304">
                  <c:v>9.3843440111583902</c:v>
                </c:pt>
                <c:pt idx="12305">
                  <c:v>10.338384912978199</c:v>
                </c:pt>
                <c:pt idx="12306">
                  <c:v>11.429847119200801</c:v>
                </c:pt>
                <c:pt idx="12307">
                  <c:v>11.7371744461982</c:v>
                </c:pt>
                <c:pt idx="12308">
                  <c:v>12.654576785957699</c:v>
                </c:pt>
                <c:pt idx="12309">
                  <c:v>14.1216032514108</c:v>
                </c:pt>
                <c:pt idx="12310">
                  <c:v>15.362276083109601</c:v>
                </c:pt>
                <c:pt idx="12311">
                  <c:v>15.284648044435899</c:v>
                </c:pt>
                <c:pt idx="12312">
                  <c:v>14.748822961398201</c:v>
                </c:pt>
                <c:pt idx="12313">
                  <c:v>13.2163115590216</c:v>
                </c:pt>
                <c:pt idx="12314">
                  <c:v>11.875402017547801</c:v>
                </c:pt>
                <c:pt idx="12315">
                  <c:v>11.396219967138499</c:v>
                </c:pt>
                <c:pt idx="12316">
                  <c:v>11.3612556561694</c:v>
                </c:pt>
                <c:pt idx="12317">
                  <c:v>11.4296689504685</c:v>
                </c:pt>
                <c:pt idx="12318">
                  <c:v>11.510365106806001</c:v>
                </c:pt>
                <c:pt idx="12319">
                  <c:v>11.412273506574699</c:v>
                </c:pt>
                <c:pt idx="12320">
                  <c:v>11.3523595351</c:v>
                </c:pt>
                <c:pt idx="12321">
                  <c:v>11.450243695247799</c:v>
                </c:pt>
                <c:pt idx="12322">
                  <c:v>11.807740558890799</c:v>
                </c:pt>
                <c:pt idx="12323">
                  <c:v>11.7039154374934</c:v>
                </c:pt>
                <c:pt idx="12324">
                  <c:v>11.187777150207101</c:v>
                </c:pt>
                <c:pt idx="12325">
                  <c:v>9.4740449519033998</c:v>
                </c:pt>
                <c:pt idx="12326">
                  <c:v>9.0975291013825501</c:v>
                </c:pt>
                <c:pt idx="12327">
                  <c:v>8.9319587217886607</c:v>
                </c:pt>
                <c:pt idx="12328">
                  <c:v>9.6112449486385998</c:v>
                </c:pt>
                <c:pt idx="12329">
                  <c:v>10.547398110029601</c:v>
                </c:pt>
                <c:pt idx="12330">
                  <c:v>11.6934402519167</c:v>
                </c:pt>
                <c:pt idx="12331">
                  <c:v>10.993312147394599</c:v>
                </c:pt>
                <c:pt idx="12332">
                  <c:v>10.816149442925401</c:v>
                </c:pt>
                <c:pt idx="12333">
                  <c:v>12.033957392604201</c:v>
                </c:pt>
                <c:pt idx="12334">
                  <c:v>13.508933681185599</c:v>
                </c:pt>
                <c:pt idx="12335">
                  <c:v>14.7225848594144</c:v>
                </c:pt>
                <c:pt idx="12336">
                  <c:v>16.866443169165098</c:v>
                </c:pt>
                <c:pt idx="12337">
                  <c:v>17.421944481092599</c:v>
                </c:pt>
                <c:pt idx="12338">
                  <c:v>18.400562594590699</c:v>
                </c:pt>
                <c:pt idx="12339">
                  <c:v>18.506339129234998</c:v>
                </c:pt>
                <c:pt idx="12340">
                  <c:v>18.335274265085001</c:v>
                </c:pt>
                <c:pt idx="12341">
                  <c:v>18.136819642849801</c:v>
                </c:pt>
                <c:pt idx="12342">
                  <c:v>17.482772349534901</c:v>
                </c:pt>
                <c:pt idx="12343">
                  <c:v>16.313914238371702</c:v>
                </c:pt>
                <c:pt idx="12344">
                  <c:v>14.706294384235999</c:v>
                </c:pt>
                <c:pt idx="12345">
                  <c:v>13.652312021579201</c:v>
                </c:pt>
                <c:pt idx="12346">
                  <c:v>12.8633696887388</c:v>
                </c:pt>
                <c:pt idx="12347">
                  <c:v>12.042859318199501</c:v>
                </c:pt>
                <c:pt idx="12348">
                  <c:v>10.7534267492601</c:v>
                </c:pt>
                <c:pt idx="12349">
                  <c:v>10.049050584758501</c:v>
                </c:pt>
                <c:pt idx="12350">
                  <c:v>9.6546353265735405</c:v>
                </c:pt>
                <c:pt idx="12351">
                  <c:v>9.3882388443630695</c:v>
                </c:pt>
                <c:pt idx="12352">
                  <c:v>10.7036902165099</c:v>
                </c:pt>
                <c:pt idx="12353">
                  <c:v>13.113219501637101</c:v>
                </c:pt>
                <c:pt idx="12354">
                  <c:v>15.794370900835</c:v>
                </c:pt>
                <c:pt idx="12355">
                  <c:v>18.209778324964901</c:v>
                </c:pt>
                <c:pt idx="12356">
                  <c:v>20.582981709628399</c:v>
                </c:pt>
                <c:pt idx="12357">
                  <c:v>22.6925915068576</c:v>
                </c:pt>
                <c:pt idx="12358">
                  <c:v>24.0266933129767</c:v>
                </c:pt>
                <c:pt idx="12359">
                  <c:v>25.0085623760231</c:v>
                </c:pt>
                <c:pt idx="12360">
                  <c:v>25.681048846030102</c:v>
                </c:pt>
                <c:pt idx="12361">
                  <c:v>26.148138892558201</c:v>
                </c:pt>
                <c:pt idx="12362">
                  <c:v>26.344191285156199</c:v>
                </c:pt>
                <c:pt idx="12363">
                  <c:v>26.337399968491901</c:v>
                </c:pt>
                <c:pt idx="12364">
                  <c:v>26.2482130618395</c:v>
                </c:pt>
                <c:pt idx="12365">
                  <c:v>25.718023216709899</c:v>
                </c:pt>
                <c:pt idx="12366">
                  <c:v>24.922712107393401</c:v>
                </c:pt>
                <c:pt idx="12367">
                  <c:v>23.649654122799699</c:v>
                </c:pt>
                <c:pt idx="12368">
                  <c:v>21.894334968389501</c:v>
                </c:pt>
                <c:pt idx="12369">
                  <c:v>20.7135982901825</c:v>
                </c:pt>
                <c:pt idx="12370">
                  <c:v>19.749115533937101</c:v>
                </c:pt>
                <c:pt idx="12371">
                  <c:v>19.017013755454801</c:v>
                </c:pt>
                <c:pt idx="12372">
                  <c:v>18.1191375188541</c:v>
                </c:pt>
                <c:pt idx="12373">
                  <c:v>17.267732865924</c:v>
                </c:pt>
                <c:pt idx="12374">
                  <c:v>16.650689261943</c:v>
                </c:pt>
                <c:pt idx="12375">
                  <c:v>16.621505839146501</c:v>
                </c:pt>
                <c:pt idx="12376">
                  <c:v>17.800835036900999</c:v>
                </c:pt>
                <c:pt idx="12377">
                  <c:v>19.265432041649301</c:v>
                </c:pt>
                <c:pt idx="12378">
                  <c:v>21.209349883154001</c:v>
                </c:pt>
                <c:pt idx="12379">
                  <c:v>22.9593771364475</c:v>
                </c:pt>
                <c:pt idx="12380">
                  <c:v>24.803422032199901</c:v>
                </c:pt>
                <c:pt idx="12381">
                  <c:v>25.676245024058399</c:v>
                </c:pt>
                <c:pt idx="12382">
                  <c:v>26.281830893700899</c:v>
                </c:pt>
                <c:pt idx="12383">
                  <c:v>26.627820831021801</c:v>
                </c:pt>
                <c:pt idx="12384">
                  <c:v>26.835503558714599</c:v>
                </c:pt>
                <c:pt idx="12385">
                  <c:v>27.1657310038288</c:v>
                </c:pt>
                <c:pt idx="12386">
                  <c:v>27.198281436173499</c:v>
                </c:pt>
                <c:pt idx="12387">
                  <c:v>27.4016969813005</c:v>
                </c:pt>
                <c:pt idx="12388">
                  <c:v>27.156792490188799</c:v>
                </c:pt>
                <c:pt idx="12389">
                  <c:v>26.967015263081201</c:v>
                </c:pt>
                <c:pt idx="12390">
                  <c:v>26.044081225399101</c:v>
                </c:pt>
                <c:pt idx="12391">
                  <c:v>24.766986795773398</c:v>
                </c:pt>
                <c:pt idx="12392">
                  <c:v>23.4604633908484</c:v>
                </c:pt>
                <c:pt idx="12393">
                  <c:v>22.2731233976128</c:v>
                </c:pt>
                <c:pt idx="12394">
                  <c:v>20.9852741901169</c:v>
                </c:pt>
                <c:pt idx="12395">
                  <c:v>20.0231191448887</c:v>
                </c:pt>
                <c:pt idx="12396">
                  <c:v>19.129858986501102</c:v>
                </c:pt>
                <c:pt idx="12397">
                  <c:v>18.617821088637498</c:v>
                </c:pt>
                <c:pt idx="12398">
                  <c:v>17.962376264158401</c:v>
                </c:pt>
                <c:pt idx="12399">
                  <c:v>16.596870782724</c:v>
                </c:pt>
                <c:pt idx="12400">
                  <c:v>15.939229463730699</c:v>
                </c:pt>
                <c:pt idx="12401">
                  <c:v>16.360721816200002</c:v>
                </c:pt>
                <c:pt idx="12402">
                  <c:v>17.108673075430701</c:v>
                </c:pt>
                <c:pt idx="12403">
                  <c:v>18.250502295777402</c:v>
                </c:pt>
                <c:pt idx="12404">
                  <c:v>19.466675052220999</c:v>
                </c:pt>
                <c:pt idx="12405">
                  <c:v>20.256285659334601</c:v>
                </c:pt>
                <c:pt idx="12406">
                  <c:v>20.701706580556799</c:v>
                </c:pt>
                <c:pt idx="12407">
                  <c:v>21.266013465085901</c:v>
                </c:pt>
                <c:pt idx="12408">
                  <c:v>21.135240575851601</c:v>
                </c:pt>
                <c:pt idx="12409">
                  <c:v>21.665509689991701</c:v>
                </c:pt>
                <c:pt idx="12410">
                  <c:v>22.2919120574239</c:v>
                </c:pt>
                <c:pt idx="12411">
                  <c:v>22.189057948979698</c:v>
                </c:pt>
                <c:pt idx="12412">
                  <c:v>21.660153833802902</c:v>
                </c:pt>
                <c:pt idx="12413">
                  <c:v>20.494421819948801</c:v>
                </c:pt>
                <c:pt idx="12414">
                  <c:v>19.2778767407058</c:v>
                </c:pt>
                <c:pt idx="12415">
                  <c:v>17.5144634068429</c:v>
                </c:pt>
                <c:pt idx="12416">
                  <c:v>15.8174279547772</c:v>
                </c:pt>
                <c:pt idx="12417">
                  <c:v>14.499080161435201</c:v>
                </c:pt>
                <c:pt idx="12418">
                  <c:v>13.4831100855233</c:v>
                </c:pt>
                <c:pt idx="12419">
                  <c:v>12.5630395056123</c:v>
                </c:pt>
                <c:pt idx="12420">
                  <c:v>11.970239669836101</c:v>
                </c:pt>
                <c:pt idx="12421">
                  <c:v>11.324549215325</c:v>
                </c:pt>
                <c:pt idx="12422">
                  <c:v>10.644299817547401</c:v>
                </c:pt>
                <c:pt idx="12423">
                  <c:v>10.5696276314524</c:v>
                </c:pt>
                <c:pt idx="12424">
                  <c:v>11.022331506884001</c:v>
                </c:pt>
                <c:pt idx="12425">
                  <c:v>12.269408126848299</c:v>
                </c:pt>
                <c:pt idx="12426">
                  <c:v>14.137322614037</c:v>
                </c:pt>
                <c:pt idx="12427">
                  <c:v>16.2634424620157</c:v>
                </c:pt>
                <c:pt idx="12428">
                  <c:v>17.629470848224699</c:v>
                </c:pt>
                <c:pt idx="12429">
                  <c:v>18.596930522106501</c:v>
                </c:pt>
                <c:pt idx="12430">
                  <c:v>19.351295713789899</c:v>
                </c:pt>
                <c:pt idx="12431">
                  <c:v>20.468770713616699</c:v>
                </c:pt>
                <c:pt idx="12432">
                  <c:v>21.418432220287698</c:v>
                </c:pt>
                <c:pt idx="12433">
                  <c:v>21.943654592131601</c:v>
                </c:pt>
                <c:pt idx="12434">
                  <c:v>22.076662747220901</c:v>
                </c:pt>
                <c:pt idx="12435">
                  <c:v>21.815778236090001</c:v>
                </c:pt>
                <c:pt idx="12436">
                  <c:v>20.888531246453301</c:v>
                </c:pt>
                <c:pt idx="12437">
                  <c:v>20.497950687877701</c:v>
                </c:pt>
                <c:pt idx="12438">
                  <c:v>19.588207999883998</c:v>
                </c:pt>
                <c:pt idx="12439">
                  <c:v>18.453956760525099</c:v>
                </c:pt>
                <c:pt idx="12440">
                  <c:v>17.031180152203699</c:v>
                </c:pt>
                <c:pt idx="12441">
                  <c:v>16.0840584887777</c:v>
                </c:pt>
                <c:pt idx="12442">
                  <c:v>14.835496018522299</c:v>
                </c:pt>
                <c:pt idx="12443">
                  <c:v>13.706892096100701</c:v>
                </c:pt>
                <c:pt idx="12444">
                  <c:v>12.592195741437701</c:v>
                </c:pt>
                <c:pt idx="12445">
                  <c:v>11.558683201108799</c:v>
                </c:pt>
                <c:pt idx="12446">
                  <c:v>10.824740298423499</c:v>
                </c:pt>
                <c:pt idx="12447">
                  <c:v>10.8789723363798</c:v>
                </c:pt>
                <c:pt idx="12448">
                  <c:v>11.542140763119001</c:v>
                </c:pt>
                <c:pt idx="12449">
                  <c:v>12.9445812164796</c:v>
                </c:pt>
                <c:pt idx="12450">
                  <c:v>15.2881159724725</c:v>
                </c:pt>
                <c:pt idx="12451">
                  <c:v>17.237536422130699</c:v>
                </c:pt>
                <c:pt idx="12452">
                  <c:v>18.450843915662801</c:v>
                </c:pt>
                <c:pt idx="12453">
                  <c:v>18.987859097410599</c:v>
                </c:pt>
                <c:pt idx="12454">
                  <c:v>19.6343212593675</c:v>
                </c:pt>
                <c:pt idx="12455">
                  <c:v>20.043328836999802</c:v>
                </c:pt>
                <c:pt idx="12456">
                  <c:v>20.5759702711206</c:v>
                </c:pt>
                <c:pt idx="12457">
                  <c:v>21.328829725450301</c:v>
                </c:pt>
                <c:pt idx="12458">
                  <c:v>21.687451965203401</c:v>
                </c:pt>
                <c:pt idx="12459">
                  <c:v>21.954626510235599</c:v>
                </c:pt>
                <c:pt idx="12460">
                  <c:v>22.2632090781659</c:v>
                </c:pt>
                <c:pt idx="12461">
                  <c:v>22.630856501187399</c:v>
                </c:pt>
                <c:pt idx="12462">
                  <c:v>22.775920563488601</c:v>
                </c:pt>
                <c:pt idx="12463">
                  <c:v>22.181662435186201</c:v>
                </c:pt>
                <c:pt idx="12464">
                  <c:v>20.1322948321775</c:v>
                </c:pt>
                <c:pt idx="12465">
                  <c:v>18.444754542268601</c:v>
                </c:pt>
                <c:pt idx="12466">
                  <c:v>17.9539278224896</c:v>
                </c:pt>
                <c:pt idx="12467">
                  <c:v>17.2000067823246</c:v>
                </c:pt>
                <c:pt idx="12468">
                  <c:v>16.026269660437301</c:v>
                </c:pt>
                <c:pt idx="12469">
                  <c:v>14.9554822995996</c:v>
                </c:pt>
                <c:pt idx="12470">
                  <c:v>13.620831892539901</c:v>
                </c:pt>
                <c:pt idx="12471">
                  <c:v>14.131534805905099</c:v>
                </c:pt>
                <c:pt idx="12472">
                  <c:v>15.075414592924499</c:v>
                </c:pt>
                <c:pt idx="12473">
                  <c:v>16.194188500244799</c:v>
                </c:pt>
                <c:pt idx="12474">
                  <c:v>17.6087041771932</c:v>
                </c:pt>
                <c:pt idx="12475">
                  <c:v>19.573666461623599</c:v>
                </c:pt>
                <c:pt idx="12476">
                  <c:v>20.523248256772899</c:v>
                </c:pt>
                <c:pt idx="12477">
                  <c:v>21.552839758984501</c:v>
                </c:pt>
                <c:pt idx="12478">
                  <c:v>21.712247735581201</c:v>
                </c:pt>
                <c:pt idx="12479">
                  <c:v>22.7482875548897</c:v>
                </c:pt>
                <c:pt idx="12480">
                  <c:v>22.493074769002199</c:v>
                </c:pt>
                <c:pt idx="12481">
                  <c:v>22.794943819836401</c:v>
                </c:pt>
                <c:pt idx="12482">
                  <c:v>22.7389350750971</c:v>
                </c:pt>
                <c:pt idx="12483">
                  <c:v>22.377307093445101</c:v>
                </c:pt>
                <c:pt idx="12484">
                  <c:v>21.4071257835719</c:v>
                </c:pt>
                <c:pt idx="12485">
                  <c:v>20.581332713096401</c:v>
                </c:pt>
                <c:pt idx="12486">
                  <c:v>19.3127154486926</c:v>
                </c:pt>
                <c:pt idx="12487">
                  <c:v>17.913258533851199</c:v>
                </c:pt>
                <c:pt idx="12488">
                  <c:v>16.523704941291101</c:v>
                </c:pt>
                <c:pt idx="12489">
                  <c:v>15.3709069675583</c:v>
                </c:pt>
                <c:pt idx="12490">
                  <c:v>14.7052098915808</c:v>
                </c:pt>
                <c:pt idx="12491">
                  <c:v>14.2854917650478</c:v>
                </c:pt>
                <c:pt idx="12492">
                  <c:v>14.328861853504799</c:v>
                </c:pt>
                <c:pt idx="12493">
                  <c:v>14.5702300257148</c:v>
                </c:pt>
                <c:pt idx="12494">
                  <c:v>14.5141154887607</c:v>
                </c:pt>
                <c:pt idx="12495">
                  <c:v>14.6748522363887</c:v>
                </c:pt>
                <c:pt idx="12496">
                  <c:v>14.756073069749499</c:v>
                </c:pt>
                <c:pt idx="12497">
                  <c:v>15.5877269604966</c:v>
                </c:pt>
                <c:pt idx="12498">
                  <c:v>17.295765178296602</c:v>
                </c:pt>
                <c:pt idx="12499">
                  <c:v>19.1974072538512</c:v>
                </c:pt>
                <c:pt idx="12500">
                  <c:v>20.981932751610898</c:v>
                </c:pt>
                <c:pt idx="12501">
                  <c:v>22.452251616176401</c:v>
                </c:pt>
                <c:pt idx="12502">
                  <c:v>23.692210845198499</c:v>
                </c:pt>
                <c:pt idx="12503">
                  <c:v>24.014495178095199</c:v>
                </c:pt>
                <c:pt idx="12504">
                  <c:v>24.421230840051201</c:v>
                </c:pt>
                <c:pt idx="12505">
                  <c:v>24.9220274190073</c:v>
                </c:pt>
                <c:pt idx="12506">
                  <c:v>24.9261684111191</c:v>
                </c:pt>
                <c:pt idx="12507">
                  <c:v>25.058630298369799</c:v>
                </c:pt>
                <c:pt idx="12508">
                  <c:v>24.966905016388601</c:v>
                </c:pt>
                <c:pt idx="12509">
                  <c:v>24.5987666272182</c:v>
                </c:pt>
                <c:pt idx="12510">
                  <c:v>23.825212664748499</c:v>
                </c:pt>
                <c:pt idx="12511">
                  <c:v>22.751892087651999</c:v>
                </c:pt>
                <c:pt idx="12512">
                  <c:v>21.288808122912599</c:v>
                </c:pt>
                <c:pt idx="12513">
                  <c:v>20.1932434375051</c:v>
                </c:pt>
                <c:pt idx="12514">
                  <c:v>19.3679876564692</c:v>
                </c:pt>
                <c:pt idx="12515">
                  <c:v>18.663825847432701</c:v>
                </c:pt>
                <c:pt idx="12516">
                  <c:v>17.927930158190001</c:v>
                </c:pt>
                <c:pt idx="12517">
                  <c:v>17.168816658324701</c:v>
                </c:pt>
                <c:pt idx="12518">
                  <c:v>16.150773783772902</c:v>
                </c:pt>
                <c:pt idx="12519">
                  <c:v>15.758802665873</c:v>
                </c:pt>
                <c:pt idx="12520">
                  <c:v>16.449778888901601</c:v>
                </c:pt>
                <c:pt idx="12521">
                  <c:v>17.9244104975452</c:v>
                </c:pt>
                <c:pt idx="12522">
                  <c:v>19.899550397097698</c:v>
                </c:pt>
                <c:pt idx="12523">
                  <c:v>22.004443292231301</c:v>
                </c:pt>
                <c:pt idx="12524">
                  <c:v>23.9922011812683</c:v>
                </c:pt>
                <c:pt idx="12525">
                  <c:v>25.266477025281901</c:v>
                </c:pt>
                <c:pt idx="12526">
                  <c:v>26.176696709804499</c:v>
                </c:pt>
                <c:pt idx="12527">
                  <c:v>26.5107471173006</c:v>
                </c:pt>
                <c:pt idx="12528">
                  <c:v>26.688258395452099</c:v>
                </c:pt>
                <c:pt idx="12529">
                  <c:v>26.722031838657099</c:v>
                </c:pt>
                <c:pt idx="12530">
                  <c:v>26.820814763416301</c:v>
                </c:pt>
                <c:pt idx="12531">
                  <c:v>26.753865749563001</c:v>
                </c:pt>
                <c:pt idx="12532">
                  <c:v>26.469297167231701</c:v>
                </c:pt>
                <c:pt idx="12533">
                  <c:v>25.890454637470299</c:v>
                </c:pt>
                <c:pt idx="12534">
                  <c:v>25.011810493499901</c:v>
                </c:pt>
                <c:pt idx="12535">
                  <c:v>23.8555657483424</c:v>
                </c:pt>
                <c:pt idx="12536">
                  <c:v>22.429090460717301</c:v>
                </c:pt>
                <c:pt idx="12537">
                  <c:v>21.241790110379402</c:v>
                </c:pt>
                <c:pt idx="12538">
                  <c:v>20.3936981373066</c:v>
                </c:pt>
                <c:pt idx="12539">
                  <c:v>19.462174982127198</c:v>
                </c:pt>
                <c:pt idx="12540">
                  <c:v>18.3076635868129</c:v>
                </c:pt>
                <c:pt idx="12541">
                  <c:v>17.396895327289901</c:v>
                </c:pt>
                <c:pt idx="12542">
                  <c:v>16.672355825226401</c:v>
                </c:pt>
                <c:pt idx="12543">
                  <c:v>16.632670190101699</c:v>
                </c:pt>
                <c:pt idx="12544">
                  <c:v>17.4002119413889</c:v>
                </c:pt>
                <c:pt idx="12545">
                  <c:v>18.726820317728698</c:v>
                </c:pt>
                <c:pt idx="12546">
                  <c:v>20.435622424259702</c:v>
                </c:pt>
                <c:pt idx="12547">
                  <c:v>21.748877704390999</c:v>
                </c:pt>
                <c:pt idx="12548">
                  <c:v>23.236002450633801</c:v>
                </c:pt>
                <c:pt idx="12549">
                  <c:v>23.969016084428802</c:v>
                </c:pt>
                <c:pt idx="12550">
                  <c:v>24.764869298927099</c:v>
                </c:pt>
                <c:pt idx="12551">
                  <c:v>24.9502452931007</c:v>
                </c:pt>
                <c:pt idx="12552">
                  <c:v>25.359952760926099</c:v>
                </c:pt>
                <c:pt idx="12553">
                  <c:v>25.470466005381802</c:v>
                </c:pt>
                <c:pt idx="12554">
                  <c:v>25.3968035199238</c:v>
                </c:pt>
                <c:pt idx="12555">
                  <c:v>25.2745736232634</c:v>
                </c:pt>
                <c:pt idx="12556">
                  <c:v>24.9723578801825</c:v>
                </c:pt>
                <c:pt idx="12557">
                  <c:v>24.3902091358046</c:v>
                </c:pt>
                <c:pt idx="12558">
                  <c:v>23.643523395973201</c:v>
                </c:pt>
                <c:pt idx="12559">
                  <c:v>22.528446106328001</c:v>
                </c:pt>
                <c:pt idx="12560">
                  <c:v>20.917027360892401</c:v>
                </c:pt>
                <c:pt idx="12561">
                  <c:v>19.108558514239</c:v>
                </c:pt>
                <c:pt idx="12562">
                  <c:v>18.037975584408802</c:v>
                </c:pt>
                <c:pt idx="12563">
                  <c:v>17.486667023141699</c:v>
                </c:pt>
                <c:pt idx="12564">
                  <c:v>16.5694117847782</c:v>
                </c:pt>
                <c:pt idx="12565">
                  <c:v>15.727652779872001</c:v>
                </c:pt>
                <c:pt idx="12566">
                  <c:v>14.9829450604163</c:v>
                </c:pt>
                <c:pt idx="12567">
                  <c:v>14.774387334014</c:v>
                </c:pt>
                <c:pt idx="12568">
                  <c:v>15.513472066755799</c:v>
                </c:pt>
                <c:pt idx="12569">
                  <c:v>17.753011774269901</c:v>
                </c:pt>
                <c:pt idx="12570">
                  <c:v>19.299171590024201</c:v>
                </c:pt>
                <c:pt idx="12571">
                  <c:v>21.0161701296357</c:v>
                </c:pt>
                <c:pt idx="12572">
                  <c:v>22.495984470717101</c:v>
                </c:pt>
                <c:pt idx="12573">
                  <c:v>23.6187827579101</c:v>
                </c:pt>
                <c:pt idx="12574">
                  <c:v>23.705876739293601</c:v>
                </c:pt>
                <c:pt idx="12575">
                  <c:v>24.0157491220126</c:v>
                </c:pt>
                <c:pt idx="12576">
                  <c:v>24.061129270180199</c:v>
                </c:pt>
                <c:pt idx="12577">
                  <c:v>24.100875619364</c:v>
                </c:pt>
                <c:pt idx="12578">
                  <c:v>24.1774924376036</c:v>
                </c:pt>
                <c:pt idx="12579">
                  <c:v>23.934690852676699</c:v>
                </c:pt>
                <c:pt idx="12580">
                  <c:v>23.838977157962901</c:v>
                </c:pt>
                <c:pt idx="12581">
                  <c:v>23.681323892291999</c:v>
                </c:pt>
                <c:pt idx="12582">
                  <c:v>23.335088155272199</c:v>
                </c:pt>
                <c:pt idx="12583">
                  <c:v>22.474513129631202</c:v>
                </c:pt>
                <c:pt idx="12584">
                  <c:v>21.378730625768601</c:v>
                </c:pt>
                <c:pt idx="12585">
                  <c:v>20.253804747896801</c:v>
                </c:pt>
                <c:pt idx="12586">
                  <c:v>19.434318203256399</c:v>
                </c:pt>
                <c:pt idx="12587">
                  <c:v>18.628508360665101</c:v>
                </c:pt>
                <c:pt idx="12588">
                  <c:v>17.736548956247699</c:v>
                </c:pt>
                <c:pt idx="12589">
                  <c:v>16.932882956702599</c:v>
                </c:pt>
                <c:pt idx="12590">
                  <c:v>16.442622483378901</c:v>
                </c:pt>
                <c:pt idx="12591">
                  <c:v>16.8680536595954</c:v>
                </c:pt>
                <c:pt idx="12592">
                  <c:v>17.554761231975199</c:v>
                </c:pt>
                <c:pt idx="12593">
                  <c:v>18.784665109999601</c:v>
                </c:pt>
                <c:pt idx="12594">
                  <c:v>20.1094575811656</c:v>
                </c:pt>
                <c:pt idx="12595">
                  <c:v>21.797169127477101</c:v>
                </c:pt>
                <c:pt idx="12596">
                  <c:v>23.270474982148901</c:v>
                </c:pt>
                <c:pt idx="12597">
                  <c:v>24.527410171255699</c:v>
                </c:pt>
                <c:pt idx="12598">
                  <c:v>24.2756694287588</c:v>
                </c:pt>
                <c:pt idx="12599">
                  <c:v>25.460828353077002</c:v>
                </c:pt>
                <c:pt idx="12600">
                  <c:v>25.965312905618099</c:v>
                </c:pt>
                <c:pt idx="12601">
                  <c:v>26.0598684326179</c:v>
                </c:pt>
                <c:pt idx="12602">
                  <c:v>26.307131685298099</c:v>
                </c:pt>
                <c:pt idx="12603">
                  <c:v>26.342507313456402</c:v>
                </c:pt>
                <c:pt idx="12604">
                  <c:v>26.129155517113102</c:v>
                </c:pt>
                <c:pt idx="12605">
                  <c:v>24.8070936786484</c:v>
                </c:pt>
                <c:pt idx="12606">
                  <c:v>24.045039368532599</c:v>
                </c:pt>
                <c:pt idx="12607">
                  <c:v>23.1652319359257</c:v>
                </c:pt>
                <c:pt idx="12608">
                  <c:v>21.829055185750502</c:v>
                </c:pt>
                <c:pt idx="12609">
                  <c:v>20.6389564573022</c:v>
                </c:pt>
                <c:pt idx="12610">
                  <c:v>20.0082379014803</c:v>
                </c:pt>
                <c:pt idx="12611">
                  <c:v>19.150906348474599</c:v>
                </c:pt>
                <c:pt idx="12612">
                  <c:v>18.551403309164499</c:v>
                </c:pt>
                <c:pt idx="12613">
                  <c:v>18.165035571419899</c:v>
                </c:pt>
                <c:pt idx="12614">
                  <c:v>17.748207982816201</c:v>
                </c:pt>
                <c:pt idx="12615">
                  <c:v>17.679039877368702</c:v>
                </c:pt>
                <c:pt idx="12616">
                  <c:v>18.868188663944998</c:v>
                </c:pt>
                <c:pt idx="12617">
                  <c:v>20.640563227586799</c:v>
                </c:pt>
                <c:pt idx="12618">
                  <c:v>21.989222796867399</c:v>
                </c:pt>
                <c:pt idx="12619">
                  <c:v>23.139889729860201</c:v>
                </c:pt>
                <c:pt idx="12620">
                  <c:v>24.0088864420288</c:v>
                </c:pt>
                <c:pt idx="12621">
                  <c:v>25.156257838657499</c:v>
                </c:pt>
                <c:pt idx="12622">
                  <c:v>25.941635878260499</c:v>
                </c:pt>
                <c:pt idx="12623">
                  <c:v>26.386576197250601</c:v>
                </c:pt>
                <c:pt idx="12624">
                  <c:v>26.669711671759501</c:v>
                </c:pt>
                <c:pt idx="12625">
                  <c:v>26.676421052138998</c:v>
                </c:pt>
                <c:pt idx="12626">
                  <c:v>26.8871474418867</c:v>
                </c:pt>
                <c:pt idx="12627">
                  <c:v>27.024546113510102</c:v>
                </c:pt>
                <c:pt idx="12628">
                  <c:v>26.945762534723102</c:v>
                </c:pt>
                <c:pt idx="12629">
                  <c:v>26.290277951377799</c:v>
                </c:pt>
                <c:pt idx="12630">
                  <c:v>25.471730229291499</c:v>
                </c:pt>
                <c:pt idx="12631">
                  <c:v>23.687618160567499</c:v>
                </c:pt>
                <c:pt idx="12632">
                  <c:v>21.754899590253299</c:v>
                </c:pt>
                <c:pt idx="12633">
                  <c:v>20.284545137108001</c:v>
                </c:pt>
                <c:pt idx="12634">
                  <c:v>18.913841934668</c:v>
                </c:pt>
                <c:pt idx="12635">
                  <c:v>17.7955898272333</c:v>
                </c:pt>
                <c:pt idx="12636">
                  <c:v>16.5913417932749</c:v>
                </c:pt>
                <c:pt idx="12637">
                  <c:v>16.009262381242799</c:v>
                </c:pt>
                <c:pt idx="12638">
                  <c:v>15.4862478456646</c:v>
                </c:pt>
                <c:pt idx="12639">
                  <c:v>15.7984437645367</c:v>
                </c:pt>
                <c:pt idx="12640">
                  <c:v>16.851273621412499</c:v>
                </c:pt>
                <c:pt idx="12641">
                  <c:v>17.908796003964</c:v>
                </c:pt>
                <c:pt idx="12642">
                  <c:v>19.2856964563932</c:v>
                </c:pt>
                <c:pt idx="12643">
                  <c:v>20.5229773560091</c:v>
                </c:pt>
                <c:pt idx="12644">
                  <c:v>21.819034440839999</c:v>
                </c:pt>
                <c:pt idx="12645">
                  <c:v>22.400525279439201</c:v>
                </c:pt>
                <c:pt idx="12646">
                  <c:v>23.208448007605199</c:v>
                </c:pt>
                <c:pt idx="12647">
                  <c:v>23.8111171472347</c:v>
                </c:pt>
                <c:pt idx="12648">
                  <c:v>24.443499946387501</c:v>
                </c:pt>
                <c:pt idx="12649">
                  <c:v>24.627969769228201</c:v>
                </c:pt>
                <c:pt idx="12650">
                  <c:v>25.087969909300298</c:v>
                </c:pt>
                <c:pt idx="12651">
                  <c:v>25.317487453706601</c:v>
                </c:pt>
                <c:pt idx="12652">
                  <c:v>25.4060493529973</c:v>
                </c:pt>
                <c:pt idx="12653">
                  <c:v>25.251612032714899</c:v>
                </c:pt>
                <c:pt idx="12654">
                  <c:v>24.631295173570599</c:v>
                </c:pt>
                <c:pt idx="12655">
                  <c:v>23.828458264489299</c:v>
                </c:pt>
                <c:pt idx="12656">
                  <c:v>22.916971591125101</c:v>
                </c:pt>
                <c:pt idx="12657">
                  <c:v>21.548923826530501</c:v>
                </c:pt>
                <c:pt idx="12658">
                  <c:v>19.6328623992062</c:v>
                </c:pt>
                <c:pt idx="12659">
                  <c:v>18.500968943313602</c:v>
                </c:pt>
                <c:pt idx="12660">
                  <c:v>17.870317345536101</c:v>
                </c:pt>
                <c:pt idx="12661">
                  <c:v>17.5814324698135</c:v>
                </c:pt>
                <c:pt idx="12662">
                  <c:v>17.051582851689901</c:v>
                </c:pt>
                <c:pt idx="12663">
                  <c:v>16.871189118304699</c:v>
                </c:pt>
                <c:pt idx="12664">
                  <c:v>16.6433201958084</c:v>
                </c:pt>
                <c:pt idx="12665">
                  <c:v>16.133791279100599</c:v>
                </c:pt>
                <c:pt idx="12666">
                  <c:v>16.6125540715339</c:v>
                </c:pt>
                <c:pt idx="12667">
                  <c:v>17.757801229887502</c:v>
                </c:pt>
                <c:pt idx="12668">
                  <c:v>18.868405656246601</c:v>
                </c:pt>
                <c:pt idx="12669">
                  <c:v>19.290188047057399</c:v>
                </c:pt>
                <c:pt idx="12670">
                  <c:v>17.824664776807602</c:v>
                </c:pt>
                <c:pt idx="12671">
                  <c:v>16.292796479458701</c:v>
                </c:pt>
                <c:pt idx="12672">
                  <c:v>16.262278981115699</c:v>
                </c:pt>
                <c:pt idx="12673">
                  <c:v>16.1643913525958</c:v>
                </c:pt>
                <c:pt idx="12674">
                  <c:v>16.295321235639602</c:v>
                </c:pt>
                <c:pt idx="12675">
                  <c:v>16.482831836583099</c:v>
                </c:pt>
                <c:pt idx="12676">
                  <c:v>17.028171022805399</c:v>
                </c:pt>
                <c:pt idx="12677">
                  <c:v>17.5583377352818</c:v>
                </c:pt>
                <c:pt idx="12678">
                  <c:v>17.108507625080001</c:v>
                </c:pt>
                <c:pt idx="12679">
                  <c:v>16.034135130254398</c:v>
                </c:pt>
                <c:pt idx="12680">
                  <c:v>14.9580368357416</c:v>
                </c:pt>
                <c:pt idx="12681">
                  <c:v>14.3595904597115</c:v>
                </c:pt>
                <c:pt idx="12682">
                  <c:v>13.4082020211352</c:v>
                </c:pt>
                <c:pt idx="12683">
                  <c:v>12.574861953083699</c:v>
                </c:pt>
                <c:pt idx="12684">
                  <c:v>12.0792244974774</c:v>
                </c:pt>
                <c:pt idx="12685">
                  <c:v>11.9412389934737</c:v>
                </c:pt>
                <c:pt idx="12686">
                  <c:v>11.859793395632099</c:v>
                </c:pt>
                <c:pt idx="12687">
                  <c:v>12.0829550513188</c:v>
                </c:pt>
                <c:pt idx="12688">
                  <c:v>12.2588262228352</c:v>
                </c:pt>
                <c:pt idx="12689">
                  <c:v>13.1526111430182</c:v>
                </c:pt>
                <c:pt idx="12690">
                  <c:v>14.243117497636</c:v>
                </c:pt>
                <c:pt idx="12691">
                  <c:v>14.3035547690935</c:v>
                </c:pt>
                <c:pt idx="12692">
                  <c:v>14.8061176634495</c:v>
                </c:pt>
                <c:pt idx="12693">
                  <c:v>16.1613166537227</c:v>
                </c:pt>
                <c:pt idx="12694">
                  <c:v>18.221605731613199</c:v>
                </c:pt>
                <c:pt idx="12695">
                  <c:v>16.9767108321258</c:v>
                </c:pt>
                <c:pt idx="12696">
                  <c:v>14.0961054431571</c:v>
                </c:pt>
                <c:pt idx="12697">
                  <c:v>15.41343865298</c:v>
                </c:pt>
                <c:pt idx="12698">
                  <c:v>14.3950190778201</c:v>
                </c:pt>
                <c:pt idx="12699">
                  <c:v>15.069835584316801</c:v>
                </c:pt>
                <c:pt idx="12700">
                  <c:v>15.4491081909573</c:v>
                </c:pt>
                <c:pt idx="12701">
                  <c:v>15.3828028657811</c:v>
                </c:pt>
                <c:pt idx="12702">
                  <c:v>15.326781674270601</c:v>
                </c:pt>
                <c:pt idx="12703">
                  <c:v>15.266873748414101</c:v>
                </c:pt>
                <c:pt idx="12704">
                  <c:v>15.0038033694085</c:v>
                </c:pt>
                <c:pt idx="12705">
                  <c:v>14.5753479741627</c:v>
                </c:pt>
                <c:pt idx="12706">
                  <c:v>14.166081325288699</c:v>
                </c:pt>
                <c:pt idx="12707">
                  <c:v>13.577348684493399</c:v>
                </c:pt>
                <c:pt idx="12708">
                  <c:v>12.7848933256241</c:v>
                </c:pt>
                <c:pt idx="12709">
                  <c:v>12.0780982638111</c:v>
                </c:pt>
                <c:pt idx="12710">
                  <c:v>12.589810780155799</c:v>
                </c:pt>
                <c:pt idx="12711">
                  <c:v>12.9761346436803</c:v>
                </c:pt>
                <c:pt idx="12712">
                  <c:v>13.271721211733</c:v>
                </c:pt>
                <c:pt idx="12713">
                  <c:v>14.1709821518137</c:v>
                </c:pt>
                <c:pt idx="12714">
                  <c:v>14.8795903497608</c:v>
                </c:pt>
                <c:pt idx="12715">
                  <c:v>15.0533962087056</c:v>
                </c:pt>
                <c:pt idx="12716">
                  <c:v>15.9310732246658</c:v>
                </c:pt>
                <c:pt idx="12717">
                  <c:v>16.875172371967501</c:v>
                </c:pt>
                <c:pt idx="12718">
                  <c:v>17.115658282181201</c:v>
                </c:pt>
                <c:pt idx="12719">
                  <c:v>17.289009062633401</c:v>
                </c:pt>
                <c:pt idx="12720">
                  <c:v>17.220947319048602</c:v>
                </c:pt>
                <c:pt idx="12721">
                  <c:v>16.496654939639701</c:v>
                </c:pt>
                <c:pt idx="12722">
                  <c:v>14.6704789716868</c:v>
                </c:pt>
                <c:pt idx="12723">
                  <c:v>14.6304502637516</c:v>
                </c:pt>
                <c:pt idx="12724">
                  <c:v>14.9870184825976</c:v>
                </c:pt>
                <c:pt idx="12725">
                  <c:v>15.4756565634663</c:v>
                </c:pt>
                <c:pt idx="12726">
                  <c:v>15.3983646654368</c:v>
                </c:pt>
                <c:pt idx="12727">
                  <c:v>13.949711738535401</c:v>
                </c:pt>
                <c:pt idx="12728">
                  <c:v>12.613616044200199</c:v>
                </c:pt>
                <c:pt idx="12729">
                  <c:v>12.293739306269201</c:v>
                </c:pt>
                <c:pt idx="12730">
                  <c:v>11.810450094490299</c:v>
                </c:pt>
                <c:pt idx="12731">
                  <c:v>11.5232811336707</c:v>
                </c:pt>
                <c:pt idx="12732">
                  <c:v>11.3736940181607</c:v>
                </c:pt>
                <c:pt idx="12733">
                  <c:v>11.133607585673399</c:v>
                </c:pt>
                <c:pt idx="12734">
                  <c:v>11.1910370583179</c:v>
                </c:pt>
                <c:pt idx="12735">
                  <c:v>11.081470900693899</c:v>
                </c:pt>
                <c:pt idx="12736">
                  <c:v>11.5627806948272</c:v>
                </c:pt>
                <c:pt idx="12737">
                  <c:v>12.468254228336299</c:v>
                </c:pt>
                <c:pt idx="12738">
                  <c:v>12.775637178988401</c:v>
                </c:pt>
                <c:pt idx="12739">
                  <c:v>13.572406466388699</c:v>
                </c:pt>
                <c:pt idx="12740">
                  <c:v>14.3613309110962</c:v>
                </c:pt>
                <c:pt idx="12741">
                  <c:v>14.461553254517099</c:v>
                </c:pt>
                <c:pt idx="12742">
                  <c:v>14.7749648713753</c:v>
                </c:pt>
                <c:pt idx="12743">
                  <c:v>15.4805171062154</c:v>
                </c:pt>
                <c:pt idx="12744">
                  <c:v>14.989211418443899</c:v>
                </c:pt>
                <c:pt idx="12745">
                  <c:v>14.334814297156401</c:v>
                </c:pt>
                <c:pt idx="12746">
                  <c:v>15.9594189860147</c:v>
                </c:pt>
                <c:pt idx="12747">
                  <c:v>15.2996755820388</c:v>
                </c:pt>
                <c:pt idx="12748">
                  <c:v>14.4000182226987</c:v>
                </c:pt>
                <c:pt idx="12749">
                  <c:v>15.3239226309299</c:v>
                </c:pt>
                <c:pt idx="12750">
                  <c:v>14.700422595112601</c:v>
                </c:pt>
                <c:pt idx="12751">
                  <c:v>14.807431476076999</c:v>
                </c:pt>
                <c:pt idx="12752">
                  <c:v>13.7941936732096</c:v>
                </c:pt>
                <c:pt idx="12753">
                  <c:v>13.060933934535599</c:v>
                </c:pt>
                <c:pt idx="12754">
                  <c:v>12.521510747354901</c:v>
                </c:pt>
                <c:pt idx="12755">
                  <c:v>12.0336853352077</c:v>
                </c:pt>
                <c:pt idx="12756">
                  <c:v>11.6063010703055</c:v>
                </c:pt>
                <c:pt idx="12757">
                  <c:v>11.086974210761699</c:v>
                </c:pt>
                <c:pt idx="12758">
                  <c:v>10.2630870160813</c:v>
                </c:pt>
                <c:pt idx="12759">
                  <c:v>10.559366769296901</c:v>
                </c:pt>
                <c:pt idx="12760">
                  <c:v>11.482987348367599</c:v>
                </c:pt>
                <c:pt idx="12761">
                  <c:v>13.344598673772801</c:v>
                </c:pt>
                <c:pt idx="12762">
                  <c:v>15.3255173557551</c:v>
                </c:pt>
                <c:pt idx="12763">
                  <c:v>16.474963575893799</c:v>
                </c:pt>
                <c:pt idx="12764">
                  <c:v>17.650630034298</c:v>
                </c:pt>
                <c:pt idx="12765">
                  <c:v>18.233099509249801</c:v>
                </c:pt>
                <c:pt idx="12766">
                  <c:v>18.946613271643201</c:v>
                </c:pt>
                <c:pt idx="12767">
                  <c:v>19.421685148555198</c:v>
                </c:pt>
                <c:pt idx="12768">
                  <c:v>19.310571553765801</c:v>
                </c:pt>
                <c:pt idx="12769">
                  <c:v>19.631347187535699</c:v>
                </c:pt>
                <c:pt idx="12770">
                  <c:v>19.672283688836099</c:v>
                </c:pt>
                <c:pt idx="12771">
                  <c:v>19.525100075826298</c:v>
                </c:pt>
                <c:pt idx="12772">
                  <c:v>19.226401765575201</c:v>
                </c:pt>
                <c:pt idx="12773">
                  <c:v>18.602484734692499</c:v>
                </c:pt>
                <c:pt idx="12774">
                  <c:v>16.9541349144809</c:v>
                </c:pt>
                <c:pt idx="12775">
                  <c:v>15.5661678007791</c:v>
                </c:pt>
                <c:pt idx="12776">
                  <c:v>14.970259812284899</c:v>
                </c:pt>
                <c:pt idx="12777">
                  <c:v>13.1992242142965</c:v>
                </c:pt>
                <c:pt idx="12778">
                  <c:v>12.7567364005786</c:v>
                </c:pt>
                <c:pt idx="12779">
                  <c:v>12.9614547077609</c:v>
                </c:pt>
                <c:pt idx="12780">
                  <c:v>13.1143134289358</c:v>
                </c:pt>
                <c:pt idx="12781">
                  <c:v>13.1059500239438</c:v>
                </c:pt>
                <c:pt idx="12782">
                  <c:v>12.9148843021894</c:v>
                </c:pt>
                <c:pt idx="12783">
                  <c:v>12.781654853365</c:v>
                </c:pt>
                <c:pt idx="12784">
                  <c:v>13.005136709355799</c:v>
                </c:pt>
                <c:pt idx="12785">
                  <c:v>13.5955611123557</c:v>
                </c:pt>
                <c:pt idx="12786">
                  <c:v>14.104052750075301</c:v>
                </c:pt>
                <c:pt idx="12787">
                  <c:v>15.366747858428599</c:v>
                </c:pt>
                <c:pt idx="12788">
                  <c:v>16.449435104667401</c:v>
                </c:pt>
                <c:pt idx="12789">
                  <c:v>17.402132004537901</c:v>
                </c:pt>
                <c:pt idx="12790">
                  <c:v>18.076997608412501</c:v>
                </c:pt>
                <c:pt idx="12791">
                  <c:v>18.378179460754101</c:v>
                </c:pt>
                <c:pt idx="12792">
                  <c:v>18.5543861564508</c:v>
                </c:pt>
                <c:pt idx="12793">
                  <c:v>18.500373835974301</c:v>
                </c:pt>
                <c:pt idx="12794">
                  <c:v>18.538360995714001</c:v>
                </c:pt>
                <c:pt idx="12795">
                  <c:v>18.4476055090174</c:v>
                </c:pt>
                <c:pt idx="12796">
                  <c:v>18.070442377563801</c:v>
                </c:pt>
                <c:pt idx="12797">
                  <c:v>17.929259087914801</c:v>
                </c:pt>
                <c:pt idx="12798">
                  <c:v>17.398595459803001</c:v>
                </c:pt>
                <c:pt idx="12799">
                  <c:v>16.5564975645798</c:v>
                </c:pt>
                <c:pt idx="12800">
                  <c:v>15.888803380735901</c:v>
                </c:pt>
                <c:pt idx="12801">
                  <c:v>14.4690089956074</c:v>
                </c:pt>
                <c:pt idx="12802">
                  <c:v>13.636186793806701</c:v>
                </c:pt>
                <c:pt idx="12803">
                  <c:v>12.7263472172282</c:v>
                </c:pt>
                <c:pt idx="12804">
                  <c:v>12.174243940986001</c:v>
                </c:pt>
                <c:pt idx="12805">
                  <c:v>12.206715906944</c:v>
                </c:pt>
                <c:pt idx="12806">
                  <c:v>12.5008547773605</c:v>
                </c:pt>
                <c:pt idx="12807">
                  <c:v>12.9605116691435</c:v>
                </c:pt>
                <c:pt idx="12808">
                  <c:v>13.4058478538629</c:v>
                </c:pt>
                <c:pt idx="12809">
                  <c:v>13.7810501177799</c:v>
                </c:pt>
                <c:pt idx="12810">
                  <c:v>14.563315451377401</c:v>
                </c:pt>
                <c:pt idx="12811">
                  <c:v>15.0852013774621</c:v>
                </c:pt>
                <c:pt idx="12812">
                  <c:v>15.6097240491099</c:v>
                </c:pt>
                <c:pt idx="12813">
                  <c:v>16.220857847679699</c:v>
                </c:pt>
                <c:pt idx="12814">
                  <c:v>16.669193257366899</c:v>
                </c:pt>
                <c:pt idx="12815">
                  <c:v>16.560667539647699</c:v>
                </c:pt>
                <c:pt idx="12816">
                  <c:v>15.834930211713299</c:v>
                </c:pt>
                <c:pt idx="12817">
                  <c:v>15.6938077246257</c:v>
                </c:pt>
                <c:pt idx="12818">
                  <c:v>15.739199828224599</c:v>
                </c:pt>
                <c:pt idx="12819">
                  <c:v>16.1647567462804</c:v>
                </c:pt>
                <c:pt idx="12820">
                  <c:v>17.380005196062498</c:v>
                </c:pt>
                <c:pt idx="12821">
                  <c:v>17.5280197474018</c:v>
                </c:pt>
                <c:pt idx="12822">
                  <c:v>16.8756551882813</c:v>
                </c:pt>
                <c:pt idx="12823">
                  <c:v>16.0987803457644</c:v>
                </c:pt>
                <c:pt idx="12824">
                  <c:v>15.4306346341987</c:v>
                </c:pt>
                <c:pt idx="12825">
                  <c:v>14.753730189076199</c:v>
                </c:pt>
                <c:pt idx="12826">
                  <c:v>13.886558287707199</c:v>
                </c:pt>
                <c:pt idx="12827">
                  <c:v>13.4344418748528</c:v>
                </c:pt>
                <c:pt idx="12828">
                  <c:v>13.109154824392199</c:v>
                </c:pt>
                <c:pt idx="12829">
                  <c:v>12.5995129078647</c:v>
                </c:pt>
                <c:pt idx="12830">
                  <c:v>12.2790081885917</c:v>
                </c:pt>
                <c:pt idx="12831">
                  <c:v>12.1976763435883</c:v>
                </c:pt>
                <c:pt idx="12832">
                  <c:v>12.481412841353199</c:v>
                </c:pt>
                <c:pt idx="12833">
                  <c:v>13.1328815030296</c:v>
                </c:pt>
                <c:pt idx="12834">
                  <c:v>13.9676716435808</c:v>
                </c:pt>
                <c:pt idx="12835">
                  <c:v>14.2675291515288</c:v>
                </c:pt>
                <c:pt idx="12836">
                  <c:v>14.752080644745901</c:v>
                </c:pt>
                <c:pt idx="12837">
                  <c:v>15.448753246640001</c:v>
                </c:pt>
                <c:pt idx="12838">
                  <c:v>15.9138832753322</c:v>
                </c:pt>
                <c:pt idx="12839">
                  <c:v>16.266256260877601</c:v>
                </c:pt>
                <c:pt idx="12840">
                  <c:v>17.1948750565202</c:v>
                </c:pt>
                <c:pt idx="12841">
                  <c:v>18.309464938416699</c:v>
                </c:pt>
                <c:pt idx="12842">
                  <c:v>17.845033259498599</c:v>
                </c:pt>
                <c:pt idx="12843">
                  <c:v>16.168460021596701</c:v>
                </c:pt>
                <c:pt idx="12844">
                  <c:v>16.7475890374863</c:v>
                </c:pt>
                <c:pt idx="12845">
                  <c:v>14.768427584350301</c:v>
                </c:pt>
                <c:pt idx="12846">
                  <c:v>14.0251624848958</c:v>
                </c:pt>
                <c:pt idx="12847">
                  <c:v>13.5422769440182</c:v>
                </c:pt>
                <c:pt idx="12848">
                  <c:v>12.920601888375501</c:v>
                </c:pt>
                <c:pt idx="12849">
                  <c:v>12.4844495102056</c:v>
                </c:pt>
                <c:pt idx="12850">
                  <c:v>12.1442786574012</c:v>
                </c:pt>
                <c:pt idx="12851">
                  <c:v>12.073424894133799</c:v>
                </c:pt>
                <c:pt idx="12852">
                  <c:v>12.2317086008985</c:v>
                </c:pt>
                <c:pt idx="12853">
                  <c:v>12.149885684459001</c:v>
                </c:pt>
                <c:pt idx="12854">
                  <c:v>12.141999587517599</c:v>
                </c:pt>
                <c:pt idx="12855">
                  <c:v>12.1804182460078</c:v>
                </c:pt>
                <c:pt idx="12856">
                  <c:v>12.58271398582</c:v>
                </c:pt>
                <c:pt idx="12857">
                  <c:v>13.608959017105301</c:v>
                </c:pt>
                <c:pt idx="12858">
                  <c:v>14.7360675874527</c:v>
                </c:pt>
                <c:pt idx="12859">
                  <c:v>15.3681213169848</c:v>
                </c:pt>
                <c:pt idx="12860">
                  <c:v>16.395899142893501</c:v>
                </c:pt>
                <c:pt idx="12861">
                  <c:v>17.529381317666498</c:v>
                </c:pt>
                <c:pt idx="12862">
                  <c:v>16.5362168577951</c:v>
                </c:pt>
                <c:pt idx="12863">
                  <c:v>14.0487580825677</c:v>
                </c:pt>
                <c:pt idx="12864">
                  <c:v>13.6968618524589</c:v>
                </c:pt>
                <c:pt idx="12865">
                  <c:v>15.5917667991315</c:v>
                </c:pt>
                <c:pt idx="12866">
                  <c:v>15.7063960231363</c:v>
                </c:pt>
                <c:pt idx="12867">
                  <c:v>16.8772061868987</c:v>
                </c:pt>
                <c:pt idx="12868">
                  <c:v>17.0608973930158</c:v>
                </c:pt>
                <c:pt idx="12869">
                  <c:v>17.104404411215299</c:v>
                </c:pt>
                <c:pt idx="12870">
                  <c:v>16.563055424555198</c:v>
                </c:pt>
                <c:pt idx="12871">
                  <c:v>15.373332909952801</c:v>
                </c:pt>
                <c:pt idx="12872">
                  <c:v>14.0487504362797</c:v>
                </c:pt>
                <c:pt idx="12873">
                  <c:v>13.099864628810399</c:v>
                </c:pt>
                <c:pt idx="12874">
                  <c:v>12.070111997598699</c:v>
                </c:pt>
                <c:pt idx="12875">
                  <c:v>11.366173690275501</c:v>
                </c:pt>
                <c:pt idx="12876">
                  <c:v>11.1410855347211</c:v>
                </c:pt>
                <c:pt idx="12877">
                  <c:v>11.4285513427184</c:v>
                </c:pt>
                <c:pt idx="12878">
                  <c:v>11.526285534303</c:v>
                </c:pt>
                <c:pt idx="12879">
                  <c:v>12.2177533655308</c:v>
                </c:pt>
                <c:pt idx="12880">
                  <c:v>12.7283814838261</c:v>
                </c:pt>
                <c:pt idx="12881">
                  <c:v>13.075571270362</c:v>
                </c:pt>
                <c:pt idx="12882">
                  <c:v>13.495979401518699</c:v>
                </c:pt>
                <c:pt idx="12883">
                  <c:v>14.343465878920901</c:v>
                </c:pt>
                <c:pt idx="12884">
                  <c:v>15.663493910083901</c:v>
                </c:pt>
                <c:pt idx="12885">
                  <c:v>16.675621435627701</c:v>
                </c:pt>
                <c:pt idx="12886">
                  <c:v>17.2589812537454</c:v>
                </c:pt>
                <c:pt idx="12887">
                  <c:v>17.453445492081698</c:v>
                </c:pt>
                <c:pt idx="12888">
                  <c:v>17.8640671086483</c:v>
                </c:pt>
                <c:pt idx="12889">
                  <c:v>17.7799355442679</c:v>
                </c:pt>
                <c:pt idx="12890">
                  <c:v>18.518152590677701</c:v>
                </c:pt>
                <c:pt idx="12891">
                  <c:v>18.701280554837702</c:v>
                </c:pt>
                <c:pt idx="12892">
                  <c:v>18.677070240477899</c:v>
                </c:pt>
                <c:pt idx="12893">
                  <c:v>18.652588912437601</c:v>
                </c:pt>
                <c:pt idx="12894">
                  <c:v>18.858815416725399</c:v>
                </c:pt>
                <c:pt idx="12895">
                  <c:v>18.526656315725401</c:v>
                </c:pt>
                <c:pt idx="12896">
                  <c:v>16.411270459798899</c:v>
                </c:pt>
                <c:pt idx="12897">
                  <c:v>14.649861465069</c:v>
                </c:pt>
                <c:pt idx="12898">
                  <c:v>13.354961754483901</c:v>
                </c:pt>
                <c:pt idx="12899">
                  <c:v>12.560242984523001</c:v>
                </c:pt>
                <c:pt idx="12900">
                  <c:v>12.1102458461891</c:v>
                </c:pt>
                <c:pt idx="12901">
                  <c:v>11.752494118997699</c:v>
                </c:pt>
                <c:pt idx="12902">
                  <c:v>11.6825835667745</c:v>
                </c:pt>
                <c:pt idx="12903">
                  <c:v>12.0007076674787</c:v>
                </c:pt>
                <c:pt idx="12904">
                  <c:v>12.455883725352001</c:v>
                </c:pt>
                <c:pt idx="12905">
                  <c:v>13.4062039946767</c:v>
                </c:pt>
                <c:pt idx="12906">
                  <c:v>15.4312470849242</c:v>
                </c:pt>
                <c:pt idx="12907">
                  <c:v>16.9624250027627</c:v>
                </c:pt>
                <c:pt idx="12908">
                  <c:v>18.091430723805502</c:v>
                </c:pt>
                <c:pt idx="12909">
                  <c:v>18.348539279448399</c:v>
                </c:pt>
                <c:pt idx="12910">
                  <c:v>18.4332812223814</c:v>
                </c:pt>
                <c:pt idx="12911">
                  <c:v>18.155375483798601</c:v>
                </c:pt>
                <c:pt idx="12912">
                  <c:v>17.7466641772942</c:v>
                </c:pt>
                <c:pt idx="12913">
                  <c:v>17.154783260224502</c:v>
                </c:pt>
                <c:pt idx="12914">
                  <c:v>16.7392306729664</c:v>
                </c:pt>
                <c:pt idx="12915">
                  <c:v>18.869278381364101</c:v>
                </c:pt>
                <c:pt idx="12916">
                  <c:v>18.662036927341202</c:v>
                </c:pt>
                <c:pt idx="12917">
                  <c:v>17.724088361884601</c:v>
                </c:pt>
                <c:pt idx="12918">
                  <c:v>16.774472487271201</c:v>
                </c:pt>
                <c:pt idx="12919">
                  <c:v>16.201091361769201</c:v>
                </c:pt>
                <c:pt idx="12920">
                  <c:v>15.253791253423</c:v>
                </c:pt>
                <c:pt idx="12921">
                  <c:v>13.921601519781399</c:v>
                </c:pt>
                <c:pt idx="12922">
                  <c:v>13.1333488833329</c:v>
                </c:pt>
                <c:pt idx="12923">
                  <c:v>12.7292388080288</c:v>
                </c:pt>
                <c:pt idx="12924">
                  <c:v>12.1895115210648</c:v>
                </c:pt>
                <c:pt idx="12925">
                  <c:v>11.7991338920106</c:v>
                </c:pt>
                <c:pt idx="12926">
                  <c:v>11.5825962562978</c:v>
                </c:pt>
                <c:pt idx="12927">
                  <c:v>11.8291789786712</c:v>
                </c:pt>
                <c:pt idx="12928">
                  <c:v>12.559483501394199</c:v>
                </c:pt>
                <c:pt idx="12929">
                  <c:v>13.477928890826</c:v>
                </c:pt>
                <c:pt idx="12930">
                  <c:v>14.2853856081428</c:v>
                </c:pt>
                <c:pt idx="12931">
                  <c:v>15.081308806546399</c:v>
                </c:pt>
                <c:pt idx="12932">
                  <c:v>16.592219563019899</c:v>
                </c:pt>
                <c:pt idx="12933">
                  <c:v>18.021007346907201</c:v>
                </c:pt>
                <c:pt idx="12934">
                  <c:v>19.043380574784099</c:v>
                </c:pt>
                <c:pt idx="12935">
                  <c:v>20.4680881004554</c:v>
                </c:pt>
                <c:pt idx="12936">
                  <c:v>21.5101155674684</c:v>
                </c:pt>
                <c:pt idx="12937">
                  <c:v>20.793998137985302</c:v>
                </c:pt>
                <c:pt idx="12938">
                  <c:v>19.115480817262998</c:v>
                </c:pt>
                <c:pt idx="12939">
                  <c:v>17.481984342419</c:v>
                </c:pt>
                <c:pt idx="12940">
                  <c:v>16.508076575747499</c:v>
                </c:pt>
                <c:pt idx="12941">
                  <c:v>16.241615425869401</c:v>
                </c:pt>
                <c:pt idx="12942">
                  <c:v>16.194473712430401</c:v>
                </c:pt>
                <c:pt idx="12943">
                  <c:v>15.4872652704106</c:v>
                </c:pt>
                <c:pt idx="12944">
                  <c:v>14.4542969196436</c:v>
                </c:pt>
                <c:pt idx="12945">
                  <c:v>13.7824946924597</c:v>
                </c:pt>
                <c:pt idx="12946">
                  <c:v>13.6530950542592</c:v>
                </c:pt>
                <c:pt idx="12947">
                  <c:v>13.4502793055641</c:v>
                </c:pt>
                <c:pt idx="12948">
                  <c:v>13.2155770209887</c:v>
                </c:pt>
                <c:pt idx="12949">
                  <c:v>13.005196645988001</c:v>
                </c:pt>
                <c:pt idx="12950">
                  <c:v>12.786117909687899</c:v>
                </c:pt>
                <c:pt idx="12951">
                  <c:v>12.862785725051699</c:v>
                </c:pt>
                <c:pt idx="12952">
                  <c:v>13.0720196617102</c:v>
                </c:pt>
                <c:pt idx="12953">
                  <c:v>13.6026093159127</c:v>
                </c:pt>
                <c:pt idx="12954">
                  <c:v>14.4353232230216</c:v>
                </c:pt>
                <c:pt idx="12955">
                  <c:v>13.9943511672468</c:v>
                </c:pt>
                <c:pt idx="12956">
                  <c:v>14.016995863335501</c:v>
                </c:pt>
                <c:pt idx="12957">
                  <c:v>14.7210880607864</c:v>
                </c:pt>
                <c:pt idx="12958">
                  <c:v>15.589226475227701</c:v>
                </c:pt>
                <c:pt idx="12959">
                  <c:v>17.162786393742198</c:v>
                </c:pt>
                <c:pt idx="12960">
                  <c:v>17.250752920187001</c:v>
                </c:pt>
                <c:pt idx="12961">
                  <c:v>17.657399748787501</c:v>
                </c:pt>
                <c:pt idx="12962">
                  <c:v>16.534741441612301</c:v>
                </c:pt>
                <c:pt idx="12963">
                  <c:v>15.270769909774</c:v>
                </c:pt>
                <c:pt idx="12964">
                  <c:v>13.985626247647501</c:v>
                </c:pt>
                <c:pt idx="12965">
                  <c:v>13.928504242448801</c:v>
                </c:pt>
                <c:pt idx="12966">
                  <c:v>15.469729396358201</c:v>
                </c:pt>
                <c:pt idx="12967">
                  <c:v>15.228703421091801</c:v>
                </c:pt>
                <c:pt idx="12968">
                  <c:v>13.941820452006001</c:v>
                </c:pt>
                <c:pt idx="12969">
                  <c:v>12.470773505493099</c:v>
                </c:pt>
                <c:pt idx="12970">
                  <c:v>11.815508191012899</c:v>
                </c:pt>
                <c:pt idx="12971">
                  <c:v>11.2416698156617</c:v>
                </c:pt>
                <c:pt idx="12972">
                  <c:v>10.601012071264799</c:v>
                </c:pt>
                <c:pt idx="12973">
                  <c:v>9.8072519620916196</c:v>
                </c:pt>
                <c:pt idx="12974">
                  <c:v>9.2930442335686294</c:v>
                </c:pt>
                <c:pt idx="12975">
                  <c:v>9.2440839701001707</c:v>
                </c:pt>
                <c:pt idx="12976">
                  <c:v>9.4600868077468103</c:v>
                </c:pt>
                <c:pt idx="12977">
                  <c:v>10.2627087010704</c:v>
                </c:pt>
                <c:pt idx="12978">
                  <c:v>12.2891297222889</c:v>
                </c:pt>
                <c:pt idx="12979">
                  <c:v>13.4021353760305</c:v>
                </c:pt>
                <c:pt idx="12980">
                  <c:v>14.7813269621135</c:v>
                </c:pt>
                <c:pt idx="12981">
                  <c:v>15.920526274457799</c:v>
                </c:pt>
                <c:pt idx="12982">
                  <c:v>16.627522448444498</c:v>
                </c:pt>
                <c:pt idx="12983">
                  <c:v>17.581025942426301</c:v>
                </c:pt>
                <c:pt idx="12984">
                  <c:v>17.5942129936527</c:v>
                </c:pt>
                <c:pt idx="12985">
                  <c:v>17.983387471442999</c:v>
                </c:pt>
                <c:pt idx="12986">
                  <c:v>17.886747535225599</c:v>
                </c:pt>
                <c:pt idx="12987">
                  <c:v>17.822092090077899</c:v>
                </c:pt>
                <c:pt idx="12988">
                  <c:v>18.424623054829901</c:v>
                </c:pt>
                <c:pt idx="12989">
                  <c:v>18.229375634275399</c:v>
                </c:pt>
                <c:pt idx="12990">
                  <c:v>17.565049187203801</c:v>
                </c:pt>
                <c:pt idx="12991">
                  <c:v>17.018682795843201</c:v>
                </c:pt>
                <c:pt idx="12992">
                  <c:v>16.020830998200498</c:v>
                </c:pt>
                <c:pt idx="12993">
                  <c:v>15.1277916330527</c:v>
                </c:pt>
                <c:pt idx="12994">
                  <c:v>13.4690910858212</c:v>
                </c:pt>
                <c:pt idx="12995">
                  <c:v>12.3937969180385</c:v>
                </c:pt>
                <c:pt idx="12996">
                  <c:v>11.7552960860263</c:v>
                </c:pt>
                <c:pt idx="12997">
                  <c:v>11.5212129142585</c:v>
                </c:pt>
                <c:pt idx="12998">
                  <c:v>11.531093802749099</c:v>
                </c:pt>
                <c:pt idx="12999">
                  <c:v>18.770184906839901</c:v>
                </c:pt>
                <c:pt idx="13000">
                  <c:v>18.936118755007101</c:v>
                </c:pt>
                <c:pt idx="13001">
                  <c:v>19.163218863339502</c:v>
                </c:pt>
                <c:pt idx="13002">
                  <c:v>19.610693941273901</c:v>
                </c:pt>
                <c:pt idx="13003">
                  <c:v>20.6265749427379</c:v>
                </c:pt>
                <c:pt idx="13004">
                  <c:v>20.766602887588999</c:v>
                </c:pt>
                <c:pt idx="13005">
                  <c:v>21.3354034715769</c:v>
                </c:pt>
                <c:pt idx="13006">
                  <c:v>20.8718487185808</c:v>
                </c:pt>
                <c:pt idx="13007">
                  <c:v>21.256470771101601</c:v>
                </c:pt>
                <c:pt idx="13008">
                  <c:v>21.2415037781828</c:v>
                </c:pt>
                <c:pt idx="13009">
                  <c:v>20.8325990851394</c:v>
                </c:pt>
                <c:pt idx="13010">
                  <c:v>19.855146687985702</c:v>
                </c:pt>
                <c:pt idx="13011">
                  <c:v>18.178300004182798</c:v>
                </c:pt>
                <c:pt idx="13012">
                  <c:v>16.920123482662198</c:v>
                </c:pt>
                <c:pt idx="13013">
                  <c:v>16.0460750781759</c:v>
                </c:pt>
                <c:pt idx="13014">
                  <c:v>15.317630555373499</c:v>
                </c:pt>
                <c:pt idx="13015">
                  <c:v>14.593629482597199</c:v>
                </c:pt>
                <c:pt idx="13016">
                  <c:v>13.8102539052458</c:v>
                </c:pt>
                <c:pt idx="13017">
                  <c:v>13.372020012491699</c:v>
                </c:pt>
                <c:pt idx="13018">
                  <c:v>13.5445425890283</c:v>
                </c:pt>
                <c:pt idx="13019">
                  <c:v>14.0390342733371</c:v>
                </c:pt>
                <c:pt idx="13020">
                  <c:v>16.1831549143938</c:v>
                </c:pt>
                <c:pt idx="13021">
                  <c:v>18.397264177326399</c:v>
                </c:pt>
                <c:pt idx="13022">
                  <c:v>20.100174883859399</c:v>
                </c:pt>
                <c:pt idx="13023">
                  <c:v>20.9190403137106</c:v>
                </c:pt>
                <c:pt idx="13024">
                  <c:v>21.893568990700501</c:v>
                </c:pt>
                <c:pt idx="13025">
                  <c:v>22.750839384084099</c:v>
                </c:pt>
                <c:pt idx="13026">
                  <c:v>23.4964273879689</c:v>
                </c:pt>
                <c:pt idx="13027">
                  <c:v>23.8049472719023</c:v>
                </c:pt>
                <c:pt idx="13028">
                  <c:v>23.809254071425599</c:v>
                </c:pt>
                <c:pt idx="13029">
                  <c:v>23.540288859145701</c:v>
                </c:pt>
                <c:pt idx="13030">
                  <c:v>23.099298933548798</c:v>
                </c:pt>
                <c:pt idx="13031">
                  <c:v>22.5803473326371</c:v>
                </c:pt>
                <c:pt idx="13032">
                  <c:v>22.415118008613099</c:v>
                </c:pt>
                <c:pt idx="13033">
                  <c:v>21.8881077268239</c:v>
                </c:pt>
                <c:pt idx="13034">
                  <c:v>21.103286530195501</c:v>
                </c:pt>
                <c:pt idx="13035">
                  <c:v>19.670971527091101</c:v>
                </c:pt>
                <c:pt idx="13036">
                  <c:v>18.444955341632699</c:v>
                </c:pt>
                <c:pt idx="13037">
                  <c:v>17.270507909962301</c:v>
                </c:pt>
                <c:pt idx="13038">
                  <c:v>16.359123188121099</c:v>
                </c:pt>
                <c:pt idx="13039">
                  <c:v>15.733730945526201</c:v>
                </c:pt>
                <c:pt idx="13040">
                  <c:v>15.036087811337699</c:v>
                </c:pt>
                <c:pt idx="13041">
                  <c:v>14.421234810101</c:v>
                </c:pt>
                <c:pt idx="13042">
                  <c:v>14.667312460900201</c:v>
                </c:pt>
                <c:pt idx="13043">
                  <c:v>15.364624904961699</c:v>
                </c:pt>
                <c:pt idx="13044">
                  <c:v>16.6154482243216</c:v>
                </c:pt>
                <c:pt idx="13045">
                  <c:v>17.118465875205299</c:v>
                </c:pt>
                <c:pt idx="13046">
                  <c:v>17.5766300608257</c:v>
                </c:pt>
                <c:pt idx="13047">
                  <c:v>17.645882308525199</c:v>
                </c:pt>
                <c:pt idx="13048">
                  <c:v>18.084707811739399</c:v>
                </c:pt>
                <c:pt idx="13049">
                  <c:v>16.918008993366001</c:v>
                </c:pt>
                <c:pt idx="13050">
                  <c:v>16.630143266657001</c:v>
                </c:pt>
                <c:pt idx="13051">
                  <c:v>17.083480639561198</c:v>
                </c:pt>
                <c:pt idx="13052">
                  <c:v>17.706494367804101</c:v>
                </c:pt>
                <c:pt idx="13053">
                  <c:v>18.427778602020702</c:v>
                </c:pt>
                <c:pt idx="13054">
                  <c:v>19.354562967586201</c:v>
                </c:pt>
                <c:pt idx="13055">
                  <c:v>20.0468749514427</c:v>
                </c:pt>
                <c:pt idx="13056">
                  <c:v>20.366872847407699</c:v>
                </c:pt>
                <c:pt idx="13057">
                  <c:v>20.446050138530399</c:v>
                </c:pt>
                <c:pt idx="13058">
                  <c:v>20.055918222736899</c:v>
                </c:pt>
                <c:pt idx="13059">
                  <c:v>19.105716350410798</c:v>
                </c:pt>
                <c:pt idx="13060">
                  <c:v>17.979627469245901</c:v>
                </c:pt>
                <c:pt idx="13061">
                  <c:v>16.7884531914458</c:v>
                </c:pt>
                <c:pt idx="13062">
                  <c:v>16.818506714810798</c:v>
                </c:pt>
                <c:pt idx="13063">
                  <c:v>16.727518538953301</c:v>
                </c:pt>
                <c:pt idx="13064">
                  <c:v>16.377405549534</c:v>
                </c:pt>
                <c:pt idx="13065">
                  <c:v>16.1289626749771</c:v>
                </c:pt>
                <c:pt idx="13066">
                  <c:v>16.4869423083585</c:v>
                </c:pt>
                <c:pt idx="13067">
                  <c:v>17.039410712051101</c:v>
                </c:pt>
                <c:pt idx="13068">
                  <c:v>17.917808204870099</c:v>
                </c:pt>
                <c:pt idx="13069">
                  <c:v>18.533471207554001</c:v>
                </c:pt>
                <c:pt idx="13070">
                  <c:v>19.922869734617102</c:v>
                </c:pt>
                <c:pt idx="13071">
                  <c:v>21.836498908847702</c:v>
                </c:pt>
                <c:pt idx="13072">
                  <c:v>23.4114042383395</c:v>
                </c:pt>
                <c:pt idx="13073">
                  <c:v>24.370853767190301</c:v>
                </c:pt>
                <c:pt idx="13074">
                  <c:v>25.403021470280599</c:v>
                </c:pt>
                <c:pt idx="13075">
                  <c:v>26.149003422028098</c:v>
                </c:pt>
                <c:pt idx="13076">
                  <c:v>26.635502629708999</c:v>
                </c:pt>
                <c:pt idx="13077">
                  <c:v>27.127304190925699</c:v>
                </c:pt>
                <c:pt idx="13078">
                  <c:v>27.107143517586199</c:v>
                </c:pt>
                <c:pt idx="13079">
                  <c:v>27.286303079673999</c:v>
                </c:pt>
                <c:pt idx="13080">
                  <c:v>26.985206610626701</c:v>
                </c:pt>
                <c:pt idx="13081">
                  <c:v>26.257245300872299</c:v>
                </c:pt>
                <c:pt idx="13082">
                  <c:v>23.902551105798299</c:v>
                </c:pt>
                <c:pt idx="13083">
                  <c:v>23.418655272234201</c:v>
                </c:pt>
                <c:pt idx="13084">
                  <c:v>22.732958007987399</c:v>
                </c:pt>
                <c:pt idx="13085">
                  <c:v>22.8033980477203</c:v>
                </c:pt>
                <c:pt idx="13086">
                  <c:v>22.119303058263998</c:v>
                </c:pt>
                <c:pt idx="13087">
                  <c:v>20.990261631337798</c:v>
                </c:pt>
                <c:pt idx="13088">
                  <c:v>20.250107342720099</c:v>
                </c:pt>
                <c:pt idx="13089">
                  <c:v>19.664736082425801</c:v>
                </c:pt>
                <c:pt idx="13090">
                  <c:v>19.514336961961</c:v>
                </c:pt>
                <c:pt idx="13091">
                  <c:v>20.255692767603001</c:v>
                </c:pt>
                <c:pt idx="13092">
                  <c:v>20.8855188180579</c:v>
                </c:pt>
                <c:pt idx="13093">
                  <c:v>21.579766115384</c:v>
                </c:pt>
                <c:pt idx="13094">
                  <c:v>22.6459627996759</c:v>
                </c:pt>
                <c:pt idx="13095">
                  <c:v>23.309292997819501</c:v>
                </c:pt>
                <c:pt idx="13096">
                  <c:v>24.1988108483533</c:v>
                </c:pt>
                <c:pt idx="13097">
                  <c:v>24.6297977966262</c:v>
                </c:pt>
                <c:pt idx="13098">
                  <c:v>24.566396007000598</c:v>
                </c:pt>
                <c:pt idx="13099">
                  <c:v>24.861687272649299</c:v>
                </c:pt>
                <c:pt idx="13100">
                  <c:v>24.468202319441101</c:v>
                </c:pt>
                <c:pt idx="13101">
                  <c:v>24.404526258337299</c:v>
                </c:pt>
                <c:pt idx="13102">
                  <c:v>24.651565910120699</c:v>
                </c:pt>
                <c:pt idx="13103">
                  <c:v>24.8752196397601</c:v>
                </c:pt>
                <c:pt idx="13104">
                  <c:v>25.2251810507911</c:v>
                </c:pt>
                <c:pt idx="13105">
                  <c:v>24.8751342167925</c:v>
                </c:pt>
                <c:pt idx="13106">
                  <c:v>24.234812794621799</c:v>
                </c:pt>
                <c:pt idx="13107">
                  <c:v>23.283643345670701</c:v>
                </c:pt>
                <c:pt idx="13108">
                  <c:v>22.498785085797799</c:v>
                </c:pt>
                <c:pt idx="13109">
                  <c:v>21.855640788708399</c:v>
                </c:pt>
                <c:pt idx="13110">
                  <c:v>21.447462036773899</c:v>
                </c:pt>
                <c:pt idx="13111">
                  <c:v>20.9993282244969</c:v>
                </c:pt>
                <c:pt idx="13112">
                  <c:v>20.539852545617801</c:v>
                </c:pt>
                <c:pt idx="13113">
                  <c:v>20.271294161327599</c:v>
                </c:pt>
                <c:pt idx="13114">
                  <c:v>20.235204433048999</c:v>
                </c:pt>
                <c:pt idx="13115">
                  <c:v>20.1718086508941</c:v>
                </c:pt>
                <c:pt idx="13116">
                  <c:v>21.655505484927001</c:v>
                </c:pt>
                <c:pt idx="13117">
                  <c:v>22.896771471729</c:v>
                </c:pt>
                <c:pt idx="13118">
                  <c:v>24.268064935247999</c:v>
                </c:pt>
                <c:pt idx="13119">
                  <c:v>25.154089944366099</c:v>
                </c:pt>
                <c:pt idx="13120">
                  <c:v>25.643733930957101</c:v>
                </c:pt>
                <c:pt idx="13121">
                  <c:v>25.944106015314201</c:v>
                </c:pt>
                <c:pt idx="13122">
                  <c:v>26.723281949512199</c:v>
                </c:pt>
                <c:pt idx="13123">
                  <c:v>27.4791730875769</c:v>
                </c:pt>
                <c:pt idx="13124">
                  <c:v>27.768114488761501</c:v>
                </c:pt>
                <c:pt idx="13125">
                  <c:v>27.9665684002244</c:v>
                </c:pt>
                <c:pt idx="13126">
                  <c:v>28.045791792394301</c:v>
                </c:pt>
                <c:pt idx="13127">
                  <c:v>27.8372179402744</c:v>
                </c:pt>
                <c:pt idx="13128">
                  <c:v>27.306543946719799</c:v>
                </c:pt>
                <c:pt idx="13129">
                  <c:v>25.411469487749098</c:v>
                </c:pt>
                <c:pt idx="13130">
                  <c:v>23.5950164989369</c:v>
                </c:pt>
                <c:pt idx="13131">
                  <c:v>22.2552131438472</c:v>
                </c:pt>
                <c:pt idx="13132">
                  <c:v>20.910927036109499</c:v>
                </c:pt>
                <c:pt idx="13133">
                  <c:v>19.565491789411698</c:v>
                </c:pt>
                <c:pt idx="13134">
                  <c:v>18.8238204671981</c:v>
                </c:pt>
                <c:pt idx="13135">
                  <c:v>17.801297994034901</c:v>
                </c:pt>
                <c:pt idx="13136">
                  <c:v>16.594873165206799</c:v>
                </c:pt>
                <c:pt idx="13137">
                  <c:v>15.6958683954077</c:v>
                </c:pt>
                <c:pt idx="13138">
                  <c:v>15.373672760061201</c:v>
                </c:pt>
                <c:pt idx="13139">
                  <c:v>15.7860685014039</c:v>
                </c:pt>
                <c:pt idx="13140">
                  <c:v>16.0582010288033</c:v>
                </c:pt>
                <c:pt idx="13141">
                  <c:v>16.768543936171199</c:v>
                </c:pt>
                <c:pt idx="13142">
                  <c:v>17.214202359244599</c:v>
                </c:pt>
                <c:pt idx="13143">
                  <c:v>17.3707404555546</c:v>
                </c:pt>
                <c:pt idx="13144">
                  <c:v>18.2104196823515</c:v>
                </c:pt>
                <c:pt idx="13145">
                  <c:v>19.513163323140699</c:v>
                </c:pt>
                <c:pt idx="13146">
                  <c:v>20.839214389169001</c:v>
                </c:pt>
                <c:pt idx="13147">
                  <c:v>21.6863092945358</c:v>
                </c:pt>
                <c:pt idx="13148">
                  <c:v>22.288609750639001</c:v>
                </c:pt>
                <c:pt idx="13149">
                  <c:v>22.788113254873501</c:v>
                </c:pt>
                <c:pt idx="13150">
                  <c:v>23.131558042476101</c:v>
                </c:pt>
                <c:pt idx="13151">
                  <c:v>23.6689761687966</c:v>
                </c:pt>
                <c:pt idx="13152">
                  <c:v>23.338878371827199</c:v>
                </c:pt>
                <c:pt idx="13153">
                  <c:v>18.145825988875298</c:v>
                </c:pt>
                <c:pt idx="13154">
                  <c:v>16.500231380571801</c:v>
                </c:pt>
                <c:pt idx="13155">
                  <c:v>17.425127480761098</c:v>
                </c:pt>
                <c:pt idx="13158">
                  <c:v>17.198892953308999</c:v>
                </c:pt>
                <c:pt idx="13159">
                  <c:v>17.804051065104598</c:v>
                </c:pt>
                <c:pt idx="13160">
                  <c:v>18.849600510605299</c:v>
                </c:pt>
                <c:pt idx="13161">
                  <c:v>19.527179938055301</c:v>
                </c:pt>
                <c:pt idx="13162">
                  <c:v>20.623394829133002</c:v>
                </c:pt>
                <c:pt idx="13163">
                  <c:v>20.825299875510801</c:v>
                </c:pt>
                <c:pt idx="13164">
                  <c:v>21.681739328926501</c:v>
                </c:pt>
                <c:pt idx="13165">
                  <c:v>21.848562885022101</c:v>
                </c:pt>
                <c:pt idx="13166">
                  <c:v>21.952585668531999</c:v>
                </c:pt>
                <c:pt idx="13167">
                  <c:v>21.9601274614385</c:v>
                </c:pt>
                <c:pt idx="13168">
                  <c:v>21.884457749689801</c:v>
                </c:pt>
                <c:pt idx="13169">
                  <c:v>21.684877279195</c:v>
                </c:pt>
                <c:pt idx="13170">
                  <c:v>21.1288485199874</c:v>
                </c:pt>
                <c:pt idx="13171">
                  <c:v>20.307431641139601</c:v>
                </c:pt>
                <c:pt idx="13172">
                  <c:v>18.942059238074499</c:v>
                </c:pt>
                <c:pt idx="13173">
                  <c:v>17.777258372440599</c:v>
                </c:pt>
                <c:pt idx="13174">
                  <c:v>17.118424257792199</c:v>
                </c:pt>
                <c:pt idx="13175">
                  <c:v>16.7016599971153</c:v>
                </c:pt>
                <c:pt idx="13176">
                  <c:v>16.597324867855299</c:v>
                </c:pt>
                <c:pt idx="13177">
                  <c:v>16.392577083561701</c:v>
                </c:pt>
                <c:pt idx="13178">
                  <c:v>16.221828825537202</c:v>
                </c:pt>
                <c:pt idx="13179">
                  <c:v>16.271873672895499</c:v>
                </c:pt>
                <c:pt idx="13180">
                  <c:v>16.418979857610001</c:v>
                </c:pt>
                <c:pt idx="13181">
                  <c:v>16.4947353205783</c:v>
                </c:pt>
                <c:pt idx="13182">
                  <c:v>17.1329040702682</c:v>
                </c:pt>
                <c:pt idx="13183">
                  <c:v>17.706909970798598</c:v>
                </c:pt>
                <c:pt idx="13184">
                  <c:v>17.780279310771899</c:v>
                </c:pt>
                <c:pt idx="13185">
                  <c:v>17.3964843732651</c:v>
                </c:pt>
                <c:pt idx="13186">
                  <c:v>18.633114565899199</c:v>
                </c:pt>
                <c:pt idx="13187">
                  <c:v>19.4550339885959</c:v>
                </c:pt>
                <c:pt idx="13188">
                  <c:v>19.575454658438201</c:v>
                </c:pt>
                <c:pt idx="13189">
                  <c:v>20.2086144915713</c:v>
                </c:pt>
                <c:pt idx="13190">
                  <c:v>20.684746544770899</c:v>
                </c:pt>
                <c:pt idx="13191">
                  <c:v>20.334897790981501</c:v>
                </c:pt>
                <c:pt idx="13192">
                  <c:v>19.803136963306802</c:v>
                </c:pt>
                <c:pt idx="13193">
                  <c:v>19.599059749205001</c:v>
                </c:pt>
                <c:pt idx="13194">
                  <c:v>18.961456505766598</c:v>
                </c:pt>
                <c:pt idx="13195">
                  <c:v>18.558891874517901</c:v>
                </c:pt>
                <c:pt idx="13196">
                  <c:v>17.870659652722999</c:v>
                </c:pt>
                <c:pt idx="13197">
                  <c:v>16.8113712556796</c:v>
                </c:pt>
                <c:pt idx="13198">
                  <c:v>16.009092983073799</c:v>
                </c:pt>
                <c:pt idx="13199">
                  <c:v>15.768747085489601</c:v>
                </c:pt>
                <c:pt idx="13200">
                  <c:v>15.501062872781899</c:v>
                </c:pt>
                <c:pt idx="13201">
                  <c:v>15.2529242473809</c:v>
                </c:pt>
                <c:pt idx="13202">
                  <c:v>15.393827539201601</c:v>
                </c:pt>
                <c:pt idx="13203">
                  <c:v>16.005163876236399</c:v>
                </c:pt>
                <c:pt idx="13204">
                  <c:v>16.984149899700199</c:v>
                </c:pt>
                <c:pt idx="13205">
                  <c:v>18.339493589601801</c:v>
                </c:pt>
                <c:pt idx="13206">
                  <c:v>19.487586869727199</c:v>
                </c:pt>
                <c:pt idx="13207">
                  <c:v>20.1536913748992</c:v>
                </c:pt>
                <c:pt idx="13208">
                  <c:v>20.828697126883199</c:v>
                </c:pt>
                <c:pt idx="13209">
                  <c:v>21.556244040748702</c:v>
                </c:pt>
                <c:pt idx="13210">
                  <c:v>22.143149582100499</c:v>
                </c:pt>
                <c:pt idx="13211">
                  <c:v>22.004945467646099</c:v>
                </c:pt>
                <c:pt idx="13212">
                  <c:v>21.9841109794882</c:v>
                </c:pt>
                <c:pt idx="13213">
                  <c:v>21.706819432683499</c:v>
                </c:pt>
                <c:pt idx="13214">
                  <c:v>21.607709017610802</c:v>
                </c:pt>
                <c:pt idx="13215">
                  <c:v>21.502895793173401</c:v>
                </c:pt>
                <c:pt idx="13216">
                  <c:v>21.090284416111501</c:v>
                </c:pt>
                <c:pt idx="13217">
                  <c:v>20.779890069193801</c:v>
                </c:pt>
                <c:pt idx="13218">
                  <c:v>20.303802921326799</c:v>
                </c:pt>
                <c:pt idx="13219">
                  <c:v>19.589067726830201</c:v>
                </c:pt>
                <c:pt idx="13220">
                  <c:v>19.050811939411101</c:v>
                </c:pt>
                <c:pt idx="13221">
                  <c:v>18.555521114057498</c:v>
                </c:pt>
                <c:pt idx="13222">
                  <c:v>18.442543574636002</c:v>
                </c:pt>
                <c:pt idx="13223">
                  <c:v>18.6080464645629</c:v>
                </c:pt>
                <c:pt idx="13224">
                  <c:v>17.784044473724499</c:v>
                </c:pt>
                <c:pt idx="13225">
                  <c:v>17.2348308449303</c:v>
                </c:pt>
                <c:pt idx="13226">
                  <c:v>17.404917806483098</c:v>
                </c:pt>
                <c:pt idx="13227">
                  <c:v>17.755830541949202</c:v>
                </c:pt>
                <c:pt idx="13228">
                  <c:v>18.326498076427701</c:v>
                </c:pt>
                <c:pt idx="13229">
                  <c:v>19.1682338041341</c:v>
                </c:pt>
                <c:pt idx="13230">
                  <c:v>19.729154419712099</c:v>
                </c:pt>
                <c:pt idx="13231">
                  <c:v>19.9027809474427</c:v>
                </c:pt>
                <c:pt idx="13232">
                  <c:v>20.4873686552395</c:v>
                </c:pt>
                <c:pt idx="13233">
                  <c:v>21.327491361821298</c:v>
                </c:pt>
                <c:pt idx="13234">
                  <c:v>22.355090860055601</c:v>
                </c:pt>
                <c:pt idx="13235">
                  <c:v>23.4776636518042</c:v>
                </c:pt>
                <c:pt idx="13236">
                  <c:v>23.879391351163299</c:v>
                </c:pt>
                <c:pt idx="13237">
                  <c:v>24.217923560624001</c:v>
                </c:pt>
                <c:pt idx="13238">
                  <c:v>24.185348720345701</c:v>
                </c:pt>
                <c:pt idx="13239">
                  <c:v>23.911478917457501</c:v>
                </c:pt>
                <c:pt idx="13240">
                  <c:v>23.593683251587599</c:v>
                </c:pt>
                <c:pt idx="13241">
                  <c:v>22.838910884825399</c:v>
                </c:pt>
                <c:pt idx="13242">
                  <c:v>21.687726793440198</c:v>
                </c:pt>
                <c:pt idx="13243">
                  <c:v>20.8246389419905</c:v>
                </c:pt>
                <c:pt idx="13244">
                  <c:v>20.1099952538368</c:v>
                </c:pt>
                <c:pt idx="13245">
                  <c:v>19.761431756598501</c:v>
                </c:pt>
                <c:pt idx="13246">
                  <c:v>19.262759465113099</c:v>
                </c:pt>
                <c:pt idx="13247">
                  <c:v>18.6889872696621</c:v>
                </c:pt>
                <c:pt idx="13248">
                  <c:v>18.260040808492299</c:v>
                </c:pt>
                <c:pt idx="13249">
                  <c:v>17.695495182838101</c:v>
                </c:pt>
                <c:pt idx="13250">
                  <c:v>17.989060539106301</c:v>
                </c:pt>
                <c:pt idx="13251">
                  <c:v>19.106169965878198</c:v>
                </c:pt>
                <c:pt idx="13252">
                  <c:v>20.422640466198899</c:v>
                </c:pt>
                <c:pt idx="13253">
                  <c:v>22.0036448245225</c:v>
                </c:pt>
                <c:pt idx="13254">
                  <c:v>23.5823508876204</c:v>
                </c:pt>
                <c:pt idx="13255">
                  <c:v>24.740114641439298</c:v>
                </c:pt>
                <c:pt idx="13256">
                  <c:v>25.271351256252299</c:v>
                </c:pt>
                <c:pt idx="13257">
                  <c:v>25.677701861585199</c:v>
                </c:pt>
                <c:pt idx="13258">
                  <c:v>25.7995628582484</c:v>
                </c:pt>
                <c:pt idx="13259">
                  <c:v>25.524580849783199</c:v>
                </c:pt>
                <c:pt idx="13260">
                  <c:v>25.905035241447699</c:v>
                </c:pt>
                <c:pt idx="13261">
                  <c:v>26.419199841714899</c:v>
                </c:pt>
                <c:pt idx="13262">
                  <c:v>26.6441937241432</c:v>
                </c:pt>
                <c:pt idx="13263">
                  <c:v>26.3820868023573</c:v>
                </c:pt>
                <c:pt idx="13264">
                  <c:v>25.690807962879699</c:v>
                </c:pt>
                <c:pt idx="13265">
                  <c:v>24.909340201535599</c:v>
                </c:pt>
                <c:pt idx="13266">
                  <c:v>23.861045060878901</c:v>
                </c:pt>
                <c:pt idx="13267">
                  <c:v>23.0189061908006</c:v>
                </c:pt>
                <c:pt idx="13268">
                  <c:v>22.4946009521584</c:v>
                </c:pt>
                <c:pt idx="13269">
                  <c:v>21.884169838452301</c:v>
                </c:pt>
                <c:pt idx="13270">
                  <c:v>20.379034876908101</c:v>
                </c:pt>
                <c:pt idx="13271">
                  <c:v>20.131909734662599</c:v>
                </c:pt>
                <c:pt idx="13272">
                  <c:v>19.7687354297585</c:v>
                </c:pt>
                <c:pt idx="13273">
                  <c:v>19.120371653515601</c:v>
                </c:pt>
                <c:pt idx="13274">
                  <c:v>18.963659828187598</c:v>
                </c:pt>
                <c:pt idx="13275">
                  <c:v>20.125894071357902</c:v>
                </c:pt>
                <c:pt idx="13276">
                  <c:v>22.025014215215101</c:v>
                </c:pt>
                <c:pt idx="13277">
                  <c:v>23.4702463841389</c:v>
                </c:pt>
                <c:pt idx="13278">
                  <c:v>23.9237944544454</c:v>
                </c:pt>
                <c:pt idx="13279">
                  <c:v>25.5294786833133</c:v>
                </c:pt>
                <c:pt idx="13280">
                  <c:v>26.22173400194</c:v>
                </c:pt>
                <c:pt idx="13281">
                  <c:v>25.405538259492001</c:v>
                </c:pt>
                <c:pt idx="13282">
                  <c:v>24.741495565677202</c:v>
                </c:pt>
                <c:pt idx="13283">
                  <c:v>24.357039863877201</c:v>
                </c:pt>
                <c:pt idx="13284">
                  <c:v>23.564238749575299</c:v>
                </c:pt>
                <c:pt idx="13285">
                  <c:v>23.879792711283301</c:v>
                </c:pt>
                <c:pt idx="13286">
                  <c:v>23.460228191882699</c:v>
                </c:pt>
                <c:pt idx="13287">
                  <c:v>22.714168121890399</c:v>
                </c:pt>
                <c:pt idx="13288">
                  <c:v>21.9295520975969</c:v>
                </c:pt>
                <c:pt idx="13289">
                  <c:v>20.990791839403801</c:v>
                </c:pt>
                <c:pt idx="13290">
                  <c:v>20.808218145857399</c:v>
                </c:pt>
                <c:pt idx="13291">
                  <c:v>20.146498347305599</c:v>
                </c:pt>
                <c:pt idx="13292">
                  <c:v>19.688659546143601</c:v>
                </c:pt>
                <c:pt idx="13293">
                  <c:v>19.325599587842401</c:v>
                </c:pt>
                <c:pt idx="13294">
                  <c:v>18.833825640233801</c:v>
                </c:pt>
                <c:pt idx="13295">
                  <c:v>18.169532778190899</c:v>
                </c:pt>
                <c:pt idx="13296">
                  <c:v>17.617756544954599</c:v>
                </c:pt>
                <c:pt idx="13297">
                  <c:v>17.282122378648101</c:v>
                </c:pt>
                <c:pt idx="13298">
                  <c:v>17.551727207871199</c:v>
                </c:pt>
                <c:pt idx="13299">
                  <c:v>17.901298943785999</c:v>
                </c:pt>
                <c:pt idx="13300">
                  <c:v>18.475769047653301</c:v>
                </c:pt>
                <c:pt idx="13301">
                  <c:v>18.912087565307299</c:v>
                </c:pt>
                <c:pt idx="13302">
                  <c:v>19.6165325546567</c:v>
                </c:pt>
                <c:pt idx="13303">
                  <c:v>20.327933876648</c:v>
                </c:pt>
                <c:pt idx="13304">
                  <c:v>22.061305146133201</c:v>
                </c:pt>
                <c:pt idx="13305">
                  <c:v>22.809028029415401</c:v>
                </c:pt>
                <c:pt idx="13306">
                  <c:v>23.222116400605</c:v>
                </c:pt>
                <c:pt idx="13307">
                  <c:v>24.7337237315264</c:v>
                </c:pt>
                <c:pt idx="13308">
                  <c:v>24.851347898176201</c:v>
                </c:pt>
                <c:pt idx="13309">
                  <c:v>25.1650154018485</c:v>
                </c:pt>
                <c:pt idx="13310">
                  <c:v>25.3699054067853</c:v>
                </c:pt>
                <c:pt idx="13311">
                  <c:v>25.429774049554901</c:v>
                </c:pt>
                <c:pt idx="13312">
                  <c:v>25.271611335151601</c:v>
                </c:pt>
                <c:pt idx="13313">
                  <c:v>24.6144157630665</c:v>
                </c:pt>
                <c:pt idx="13314">
                  <c:v>23.8968562790585</c:v>
                </c:pt>
                <c:pt idx="13315">
                  <c:v>22.8150440735091</c:v>
                </c:pt>
                <c:pt idx="13316">
                  <c:v>21.476714699232499</c:v>
                </c:pt>
                <c:pt idx="13317">
                  <c:v>20.247151270778499</c:v>
                </c:pt>
                <c:pt idx="13318">
                  <c:v>19.5239668079948</c:v>
                </c:pt>
                <c:pt idx="13319">
                  <c:v>18.845922278334299</c:v>
                </c:pt>
                <c:pt idx="13320">
                  <c:v>18.261787668044501</c:v>
                </c:pt>
                <c:pt idx="13321">
                  <c:v>17.972999390151699</c:v>
                </c:pt>
                <c:pt idx="13322">
                  <c:v>17.8332092791536</c:v>
                </c:pt>
                <c:pt idx="13323">
                  <c:v>18.855855801263999</c:v>
                </c:pt>
                <c:pt idx="13324">
                  <c:v>19.412433069183901</c:v>
                </c:pt>
                <c:pt idx="13325">
                  <c:v>21.280961062512699</c:v>
                </c:pt>
                <c:pt idx="13326">
                  <c:v>23.230553638750798</c:v>
                </c:pt>
                <c:pt idx="13327">
                  <c:v>24.8003174653483</c:v>
                </c:pt>
                <c:pt idx="13328">
                  <c:v>25.4076258992718</c:v>
                </c:pt>
                <c:pt idx="13329">
                  <c:v>26.2352274154936</c:v>
                </c:pt>
                <c:pt idx="13330">
                  <c:v>26.882859654931199</c:v>
                </c:pt>
                <c:pt idx="13331">
                  <c:v>26.272572406333701</c:v>
                </c:pt>
                <c:pt idx="13332">
                  <c:v>26.749309380631299</c:v>
                </c:pt>
                <c:pt idx="13333">
                  <c:v>26.972716776956201</c:v>
                </c:pt>
                <c:pt idx="13334">
                  <c:v>26.837337869682699</c:v>
                </c:pt>
                <c:pt idx="13335">
                  <c:v>26.674768066902899</c:v>
                </c:pt>
                <c:pt idx="13336">
                  <c:v>25.997963140479602</c:v>
                </c:pt>
                <c:pt idx="13337">
                  <c:v>24.8930033929886</c:v>
                </c:pt>
                <c:pt idx="13338">
                  <c:v>23.860661186704501</c:v>
                </c:pt>
                <c:pt idx="13339">
                  <c:v>22.771367875504001</c:v>
                </c:pt>
                <c:pt idx="13340">
                  <c:v>21.627181350321099</c:v>
                </c:pt>
                <c:pt idx="13341">
                  <c:v>21.416559487899399</c:v>
                </c:pt>
                <c:pt idx="13342">
                  <c:v>21.028330796027799</c:v>
                </c:pt>
                <c:pt idx="13343">
                  <c:v>20.116439978733101</c:v>
                </c:pt>
                <c:pt idx="13344">
                  <c:v>19.7098414952947</c:v>
                </c:pt>
                <c:pt idx="13345">
                  <c:v>19.3818203498111</c:v>
                </c:pt>
                <c:pt idx="13346">
                  <c:v>19.783435393507698</c:v>
                </c:pt>
                <c:pt idx="13347">
                  <c:v>19.9981016900682</c:v>
                </c:pt>
                <c:pt idx="13348">
                  <c:v>19.902551647614601</c:v>
                </c:pt>
                <c:pt idx="13349">
                  <c:v>19.686329575924201</c:v>
                </c:pt>
                <c:pt idx="13350">
                  <c:v>18.7514900243022</c:v>
                </c:pt>
                <c:pt idx="13351">
                  <c:v>18.836323574222501</c:v>
                </c:pt>
                <c:pt idx="13352">
                  <c:v>20.020750356307801</c:v>
                </c:pt>
                <c:pt idx="13353">
                  <c:v>20.753557015158702</c:v>
                </c:pt>
                <c:pt idx="13354">
                  <c:v>19.361854740548999</c:v>
                </c:pt>
                <c:pt idx="13355">
                  <c:v>19.980538238183598</c:v>
                </c:pt>
                <c:pt idx="13356">
                  <c:v>19.613870547998498</c:v>
                </c:pt>
                <c:pt idx="13357">
                  <c:v>20.599634161763401</c:v>
                </c:pt>
                <c:pt idx="13358">
                  <c:v>21.6051935025679</c:v>
                </c:pt>
                <c:pt idx="13359">
                  <c:v>22.268432510643901</c:v>
                </c:pt>
                <c:pt idx="13360">
                  <c:v>22.135827676456898</c:v>
                </c:pt>
                <c:pt idx="13361">
                  <c:v>21.173192906087898</c:v>
                </c:pt>
                <c:pt idx="13362">
                  <c:v>19.6488136960687</c:v>
                </c:pt>
                <c:pt idx="13363">
                  <c:v>17.726195561338599</c:v>
                </c:pt>
                <c:pt idx="13364">
                  <c:v>16.433204966709798</c:v>
                </c:pt>
                <c:pt idx="13365">
                  <c:v>15.5497074281251</c:v>
                </c:pt>
                <c:pt idx="13366">
                  <c:v>14.822183532109401</c:v>
                </c:pt>
                <c:pt idx="13367">
                  <c:v>13.9913293499022</c:v>
                </c:pt>
                <c:pt idx="13368">
                  <c:v>13.198771046728201</c:v>
                </c:pt>
                <c:pt idx="13369">
                  <c:v>12.892686470646799</c:v>
                </c:pt>
                <c:pt idx="13370">
                  <c:v>13.3658085411857</c:v>
                </c:pt>
                <c:pt idx="13371">
                  <c:v>14.5425626750313</c:v>
                </c:pt>
                <c:pt idx="13372">
                  <c:v>16.1969978681161</c:v>
                </c:pt>
                <c:pt idx="13373">
                  <c:v>17.642999361105801</c:v>
                </c:pt>
                <c:pt idx="13374">
                  <c:v>19.158559628730099</c:v>
                </c:pt>
                <c:pt idx="13375">
                  <c:v>20.058510700113601</c:v>
                </c:pt>
                <c:pt idx="13376">
                  <c:v>21.235235753582</c:v>
                </c:pt>
                <c:pt idx="13377">
                  <c:v>21.322179902497201</c:v>
                </c:pt>
                <c:pt idx="13378">
                  <c:v>21.822535774200201</c:v>
                </c:pt>
                <c:pt idx="13379">
                  <c:v>21.6356130152333</c:v>
                </c:pt>
                <c:pt idx="13380">
                  <c:v>21.4350480509265</c:v>
                </c:pt>
                <c:pt idx="13381">
                  <c:v>21.7348909876712</c:v>
                </c:pt>
                <c:pt idx="13382">
                  <c:v>22.105980692367801</c:v>
                </c:pt>
                <c:pt idx="13383">
                  <c:v>22.139109084643302</c:v>
                </c:pt>
                <c:pt idx="13384">
                  <c:v>21.8468170044831</c:v>
                </c:pt>
                <c:pt idx="13385">
                  <c:v>20.776907843989999</c:v>
                </c:pt>
                <c:pt idx="13386">
                  <c:v>19.426457933773701</c:v>
                </c:pt>
                <c:pt idx="13387">
                  <c:v>18.3479628000612</c:v>
                </c:pt>
                <c:pt idx="13388">
                  <c:v>17.3239526839162</c:v>
                </c:pt>
                <c:pt idx="13389">
                  <c:v>16.653095627186499</c:v>
                </c:pt>
                <c:pt idx="13390">
                  <c:v>16.339620022140501</c:v>
                </c:pt>
                <c:pt idx="13391">
                  <c:v>16.147600928433501</c:v>
                </c:pt>
                <c:pt idx="13392">
                  <c:v>15.7576583224694</c:v>
                </c:pt>
                <c:pt idx="13393">
                  <c:v>14.2805257665096</c:v>
                </c:pt>
                <c:pt idx="13394">
                  <c:v>13.620817362731</c:v>
                </c:pt>
                <c:pt idx="13395">
                  <c:v>14.092719453386501</c:v>
                </c:pt>
                <c:pt idx="13396">
                  <c:v>15.261024856576601</c:v>
                </c:pt>
                <c:pt idx="13397">
                  <c:v>16.5211052493026</c:v>
                </c:pt>
                <c:pt idx="13398">
                  <c:v>18.4912390513405</c:v>
                </c:pt>
                <c:pt idx="13399">
                  <c:v>19.788664848839598</c:v>
                </c:pt>
                <c:pt idx="13400">
                  <c:v>21.168194361562499</c:v>
                </c:pt>
                <c:pt idx="13401">
                  <c:v>22.018203520447098</c:v>
                </c:pt>
                <c:pt idx="13402">
                  <c:v>23.2874664273095</c:v>
                </c:pt>
                <c:pt idx="13403">
                  <c:v>23.133178990707599</c:v>
                </c:pt>
                <c:pt idx="13404">
                  <c:v>22.843401203917601</c:v>
                </c:pt>
                <c:pt idx="13405">
                  <c:v>22.809339403326501</c:v>
                </c:pt>
                <c:pt idx="13406">
                  <c:v>21.884281484228801</c:v>
                </c:pt>
                <c:pt idx="13407">
                  <c:v>22.0252411502521</c:v>
                </c:pt>
                <c:pt idx="13408">
                  <c:v>21.913947991128701</c:v>
                </c:pt>
                <c:pt idx="13409">
                  <c:v>21.067273001980599</c:v>
                </c:pt>
                <c:pt idx="13410">
                  <c:v>20.042872295628499</c:v>
                </c:pt>
                <c:pt idx="13411">
                  <c:v>19.389699455537201</c:v>
                </c:pt>
                <c:pt idx="13412">
                  <c:v>19.1307251769848</c:v>
                </c:pt>
                <c:pt idx="13413">
                  <c:v>18.666410969034001</c:v>
                </c:pt>
                <c:pt idx="13414">
                  <c:v>18.4647021295267</c:v>
                </c:pt>
                <c:pt idx="13415">
                  <c:v>18.454064086648501</c:v>
                </c:pt>
                <c:pt idx="13416">
                  <c:v>16.834809759979901</c:v>
                </c:pt>
                <c:pt idx="13417">
                  <c:v>16.097755771221902</c:v>
                </c:pt>
                <c:pt idx="13418">
                  <c:v>16.0129950947304</c:v>
                </c:pt>
                <c:pt idx="13419">
                  <c:v>16.2296060554735</c:v>
                </c:pt>
                <c:pt idx="13420">
                  <c:v>16.6418424745236</c:v>
                </c:pt>
                <c:pt idx="13421">
                  <c:v>17.6488521826519</c:v>
                </c:pt>
                <c:pt idx="13422">
                  <c:v>18.852958938488602</c:v>
                </c:pt>
                <c:pt idx="13423">
                  <c:v>18.362495924552999</c:v>
                </c:pt>
                <c:pt idx="13424">
                  <c:v>18.6956784528608</c:v>
                </c:pt>
                <c:pt idx="13425">
                  <c:v>19.5134869691429</c:v>
                </c:pt>
                <c:pt idx="13426">
                  <c:v>18.885518819541101</c:v>
                </c:pt>
                <c:pt idx="13427">
                  <c:v>18.7285891428802</c:v>
                </c:pt>
                <c:pt idx="13428">
                  <c:v>18.934531920848901</c:v>
                </c:pt>
                <c:pt idx="13429">
                  <c:v>19.6038376339656</c:v>
                </c:pt>
                <c:pt idx="13430">
                  <c:v>20.060098860798199</c:v>
                </c:pt>
                <c:pt idx="13431">
                  <c:v>20.117143382775101</c:v>
                </c:pt>
                <c:pt idx="13432">
                  <c:v>20.003849971069801</c:v>
                </c:pt>
                <c:pt idx="13433">
                  <c:v>19.417353646226999</c:v>
                </c:pt>
                <c:pt idx="13434">
                  <c:v>18.895730001235499</c:v>
                </c:pt>
                <c:pt idx="13435">
                  <c:v>18.442003531738401</c:v>
                </c:pt>
                <c:pt idx="13436">
                  <c:v>18.321854266550201</c:v>
                </c:pt>
                <c:pt idx="13437">
                  <c:v>17.628828169408099</c:v>
                </c:pt>
                <c:pt idx="13438">
                  <c:v>17.125381939123301</c:v>
                </c:pt>
                <c:pt idx="13439">
                  <c:v>16.4281334398312</c:v>
                </c:pt>
                <c:pt idx="13440">
                  <c:v>15.293527983885401</c:v>
                </c:pt>
                <c:pt idx="13441">
                  <c:v>14.268735646863099</c:v>
                </c:pt>
                <c:pt idx="13442">
                  <c:v>14.041042507532399</c:v>
                </c:pt>
                <c:pt idx="13443">
                  <c:v>14.3775966828725</c:v>
                </c:pt>
                <c:pt idx="13444">
                  <c:v>15.5171829437969</c:v>
                </c:pt>
                <c:pt idx="13445">
                  <c:v>16.471160845611301</c:v>
                </c:pt>
                <c:pt idx="13446">
                  <c:v>17.7780005401954</c:v>
                </c:pt>
                <c:pt idx="13447">
                  <c:v>18.826337789676199</c:v>
                </c:pt>
                <c:pt idx="13448">
                  <c:v>20.083370993482401</c:v>
                </c:pt>
                <c:pt idx="13449">
                  <c:v>20.842273003316901</c:v>
                </c:pt>
                <c:pt idx="13450">
                  <c:v>20.158936178691601</c:v>
                </c:pt>
                <c:pt idx="13451">
                  <c:v>19.773525755423201</c:v>
                </c:pt>
                <c:pt idx="13452">
                  <c:v>20.1212955087626</c:v>
                </c:pt>
                <c:pt idx="13453">
                  <c:v>20.172232618520901</c:v>
                </c:pt>
                <c:pt idx="13454">
                  <c:v>20.7771415972299</c:v>
                </c:pt>
                <c:pt idx="13455">
                  <c:v>20.711138184399399</c:v>
                </c:pt>
                <c:pt idx="13456">
                  <c:v>20.268571525871401</c:v>
                </c:pt>
                <c:pt idx="13457">
                  <c:v>19.669040651797999</c:v>
                </c:pt>
                <c:pt idx="13458">
                  <c:v>19.032726208779302</c:v>
                </c:pt>
                <c:pt idx="13459">
                  <c:v>18.364367686285199</c:v>
                </c:pt>
                <c:pt idx="13460">
                  <c:v>17.738623093149801</c:v>
                </c:pt>
                <c:pt idx="13461">
                  <c:v>17.311835833759901</c:v>
                </c:pt>
                <c:pt idx="13462">
                  <c:v>16.7049384250817</c:v>
                </c:pt>
                <c:pt idx="13463">
                  <c:v>16.103254931035298</c:v>
                </c:pt>
                <c:pt idx="13464">
                  <c:v>15.9493682912121</c:v>
                </c:pt>
                <c:pt idx="13465">
                  <c:v>15.8995745057746</c:v>
                </c:pt>
                <c:pt idx="13466">
                  <c:v>15.7314423244748</c:v>
                </c:pt>
                <c:pt idx="13467">
                  <c:v>15.7506798481876</c:v>
                </c:pt>
                <c:pt idx="13468">
                  <c:v>15.995720070878599</c:v>
                </c:pt>
                <c:pt idx="13469">
                  <c:v>16.550625644228901</c:v>
                </c:pt>
                <c:pt idx="13470">
                  <c:v>17.481291530726502</c:v>
                </c:pt>
                <c:pt idx="13471">
                  <c:v>17.852530085568802</c:v>
                </c:pt>
                <c:pt idx="13472">
                  <c:v>17.660194803252001</c:v>
                </c:pt>
                <c:pt idx="13473">
                  <c:v>18.814426045555098</c:v>
                </c:pt>
                <c:pt idx="13474">
                  <c:v>18.6764379957697</c:v>
                </c:pt>
                <c:pt idx="13475">
                  <c:v>19.084985364090901</c:v>
                </c:pt>
                <c:pt idx="13476">
                  <c:v>20.164495615080099</c:v>
                </c:pt>
                <c:pt idx="13477">
                  <c:v>21.102784883386999</c:v>
                </c:pt>
                <c:pt idx="13478">
                  <c:v>21.647040005968801</c:v>
                </c:pt>
                <c:pt idx="13479">
                  <c:v>22.12227711045</c:v>
                </c:pt>
                <c:pt idx="13480">
                  <c:v>22.055490143867999</c:v>
                </c:pt>
                <c:pt idx="13481">
                  <c:v>20.912994721905999</c:v>
                </c:pt>
                <c:pt idx="13482">
                  <c:v>19.713346470210698</c:v>
                </c:pt>
                <c:pt idx="13483">
                  <c:v>18.819293875425799</c:v>
                </c:pt>
                <c:pt idx="13484">
                  <c:v>17.670549186563999</c:v>
                </c:pt>
                <c:pt idx="13485">
                  <c:v>17.057207338616902</c:v>
                </c:pt>
                <c:pt idx="13486">
                  <c:v>15.876935444641701</c:v>
                </c:pt>
                <c:pt idx="13487">
                  <c:v>14.625378232704699</c:v>
                </c:pt>
                <c:pt idx="13488">
                  <c:v>14.0494933147789</c:v>
                </c:pt>
                <c:pt idx="13489">
                  <c:v>13.717355646685199</c:v>
                </c:pt>
                <c:pt idx="13490">
                  <c:v>13.7300787707214</c:v>
                </c:pt>
                <c:pt idx="13491">
                  <c:v>14.799308809875701</c:v>
                </c:pt>
                <c:pt idx="13492">
                  <c:v>16.602503055257198</c:v>
                </c:pt>
                <c:pt idx="13493">
                  <c:v>19.1387757798805</c:v>
                </c:pt>
                <c:pt idx="13494">
                  <c:v>21.387524453584302</c:v>
                </c:pt>
                <c:pt idx="13495">
                  <c:v>22.405810946441701</c:v>
                </c:pt>
                <c:pt idx="13496">
                  <c:v>22.9192426299158</c:v>
                </c:pt>
                <c:pt idx="13497">
                  <c:v>23.488715885343499</c:v>
                </c:pt>
                <c:pt idx="13498">
                  <c:v>23.8380057474062</c:v>
                </c:pt>
                <c:pt idx="13499">
                  <c:v>24.007863179991499</c:v>
                </c:pt>
                <c:pt idx="13500">
                  <c:v>24.279625647981401</c:v>
                </c:pt>
                <c:pt idx="13501">
                  <c:v>24.4129826922121</c:v>
                </c:pt>
                <c:pt idx="13502">
                  <c:v>24.5283201008818</c:v>
                </c:pt>
                <c:pt idx="13503">
                  <c:v>24.380281929529701</c:v>
                </c:pt>
                <c:pt idx="13504">
                  <c:v>24.158130204293801</c:v>
                </c:pt>
                <c:pt idx="13505">
                  <c:v>23.636050413388901</c:v>
                </c:pt>
                <c:pt idx="13506">
                  <c:v>22.356755263251198</c:v>
                </c:pt>
                <c:pt idx="13507">
                  <c:v>20.992058520291501</c:v>
                </c:pt>
                <c:pt idx="13508">
                  <c:v>20.252468043820802</c:v>
                </c:pt>
                <c:pt idx="13509">
                  <c:v>20.179740411043898</c:v>
                </c:pt>
                <c:pt idx="13510">
                  <c:v>20.2528162665932</c:v>
                </c:pt>
                <c:pt idx="13511">
                  <c:v>19.941443108731502</c:v>
                </c:pt>
                <c:pt idx="13512">
                  <c:v>18.967551085734701</c:v>
                </c:pt>
                <c:pt idx="13513">
                  <c:v>18.567754481155902</c:v>
                </c:pt>
                <c:pt idx="13514">
                  <c:v>18.395313768725401</c:v>
                </c:pt>
                <c:pt idx="13515">
                  <c:v>18.818280898822099</c:v>
                </c:pt>
                <c:pt idx="13516">
                  <c:v>19.2230218262549</c:v>
                </c:pt>
                <c:pt idx="13517">
                  <c:v>21.0239326179823</c:v>
                </c:pt>
                <c:pt idx="13518">
                  <c:v>23.0166831195647</c:v>
                </c:pt>
                <c:pt idx="13519">
                  <c:v>23.868865674233501</c:v>
                </c:pt>
                <c:pt idx="13520">
                  <c:v>24.632664847313698</c:v>
                </c:pt>
                <c:pt idx="13521">
                  <c:v>23.856075726065502</c:v>
                </c:pt>
                <c:pt idx="13522">
                  <c:v>23.914936020134199</c:v>
                </c:pt>
                <c:pt idx="13523">
                  <c:v>23.740523159827401</c:v>
                </c:pt>
                <c:pt idx="13524">
                  <c:v>23.713574877773901</c:v>
                </c:pt>
                <c:pt idx="13525">
                  <c:v>23.393580887664999</c:v>
                </c:pt>
                <c:pt idx="13526">
                  <c:v>23.610291250748499</c:v>
                </c:pt>
                <c:pt idx="13527">
                  <c:v>23.530369765155701</c:v>
                </c:pt>
                <c:pt idx="13528">
                  <c:v>22.8897045833832</c:v>
                </c:pt>
                <c:pt idx="13529">
                  <c:v>22.142999969296898</c:v>
                </c:pt>
                <c:pt idx="13530">
                  <c:v>21.5139733295395</c:v>
                </c:pt>
                <c:pt idx="13531">
                  <c:v>20.734282810031502</c:v>
                </c:pt>
                <c:pt idx="13532">
                  <c:v>19.437087396814398</c:v>
                </c:pt>
                <c:pt idx="13533">
                  <c:v>18.2701622982046</c:v>
                </c:pt>
                <c:pt idx="13534">
                  <c:v>17.799807488203299</c:v>
                </c:pt>
                <c:pt idx="13535">
                  <c:v>17.738278566327502</c:v>
                </c:pt>
                <c:pt idx="13536">
                  <c:v>17.6648377029099</c:v>
                </c:pt>
                <c:pt idx="13537">
                  <c:v>17.771351810213002</c:v>
                </c:pt>
                <c:pt idx="13538">
                  <c:v>17.6973012350437</c:v>
                </c:pt>
                <c:pt idx="13539">
                  <c:v>17.7719111317173</c:v>
                </c:pt>
                <c:pt idx="13540">
                  <c:v>17.937948112275599</c:v>
                </c:pt>
                <c:pt idx="13541">
                  <c:v>17.899487138402801</c:v>
                </c:pt>
                <c:pt idx="13542">
                  <c:v>18.280542887465899</c:v>
                </c:pt>
                <c:pt idx="13543">
                  <c:v>18.989551879110401</c:v>
                </c:pt>
                <c:pt idx="13544">
                  <c:v>20.570039033442001</c:v>
                </c:pt>
                <c:pt idx="13545">
                  <c:v>21.658064719967602</c:v>
                </c:pt>
                <c:pt idx="13546">
                  <c:v>22.635962264549999</c:v>
                </c:pt>
                <c:pt idx="13547">
                  <c:v>23.069447695012201</c:v>
                </c:pt>
                <c:pt idx="13548">
                  <c:v>23.822690958635899</c:v>
                </c:pt>
                <c:pt idx="13549">
                  <c:v>24.1896319016838</c:v>
                </c:pt>
                <c:pt idx="13550">
                  <c:v>24.2669742123466</c:v>
                </c:pt>
                <c:pt idx="13551">
                  <c:v>24.5286706887529</c:v>
                </c:pt>
                <c:pt idx="13552">
                  <c:v>23.948440232596798</c:v>
                </c:pt>
                <c:pt idx="13553">
                  <c:v>22.915000208416998</c:v>
                </c:pt>
                <c:pt idx="13554">
                  <c:v>21.929013423112899</c:v>
                </c:pt>
                <c:pt idx="13555">
                  <c:v>21.145568321282401</c:v>
                </c:pt>
                <c:pt idx="13556">
                  <c:v>20.8075569077543</c:v>
                </c:pt>
                <c:pt idx="13557">
                  <c:v>20.641324923598699</c:v>
                </c:pt>
                <c:pt idx="13558">
                  <c:v>20.931248148754001</c:v>
                </c:pt>
                <c:pt idx="13559">
                  <c:v>20.602799905104799</c:v>
                </c:pt>
                <c:pt idx="13560">
                  <c:v>20.570484231124901</c:v>
                </c:pt>
                <c:pt idx="13561">
                  <c:v>20.3669990936991</c:v>
                </c:pt>
                <c:pt idx="13562">
                  <c:v>20.066727732769301</c:v>
                </c:pt>
                <c:pt idx="13563">
                  <c:v>20.670582620819498</c:v>
                </c:pt>
                <c:pt idx="13564">
                  <c:v>21.8206738185145</c:v>
                </c:pt>
                <c:pt idx="13565">
                  <c:v>22.901788633755899</c:v>
                </c:pt>
                <c:pt idx="13566">
                  <c:v>25.1037422755034</c:v>
                </c:pt>
                <c:pt idx="13567">
                  <c:v>26.377116546928999</c:v>
                </c:pt>
                <c:pt idx="13568">
                  <c:v>27.178739595284</c:v>
                </c:pt>
                <c:pt idx="13569">
                  <c:v>27.6341540203885</c:v>
                </c:pt>
                <c:pt idx="13570">
                  <c:v>28.0883449627568</c:v>
                </c:pt>
                <c:pt idx="13571">
                  <c:v>28.3236718044467</c:v>
                </c:pt>
                <c:pt idx="13572">
                  <c:v>28.6647535157425</c:v>
                </c:pt>
                <c:pt idx="13573">
                  <c:v>28.932342360934001</c:v>
                </c:pt>
                <c:pt idx="13574">
                  <c:v>28.859882659417799</c:v>
                </c:pt>
                <c:pt idx="13575">
                  <c:v>28.7421980758042</c:v>
                </c:pt>
                <c:pt idx="13576">
                  <c:v>28.147172934773099</c:v>
                </c:pt>
                <c:pt idx="13577">
                  <c:v>27.430894423746398</c:v>
                </c:pt>
                <c:pt idx="13578">
                  <c:v>26.395757108872001</c:v>
                </c:pt>
                <c:pt idx="13579">
                  <c:v>25.331076919077699</c:v>
                </c:pt>
                <c:pt idx="13580">
                  <c:v>24.053282727681601</c:v>
                </c:pt>
                <c:pt idx="13581">
                  <c:v>22.9262280338091</c:v>
                </c:pt>
                <c:pt idx="13582">
                  <c:v>21.8287357292918</c:v>
                </c:pt>
                <c:pt idx="13583">
                  <c:v>21.227379900670702</c:v>
                </c:pt>
                <c:pt idx="13584">
                  <c:v>20.565053533012801</c:v>
                </c:pt>
                <c:pt idx="13585">
                  <c:v>19.799419946344699</c:v>
                </c:pt>
                <c:pt idx="13586">
                  <c:v>19.195360938730399</c:v>
                </c:pt>
                <c:pt idx="13587">
                  <c:v>19.6077395922159</c:v>
                </c:pt>
                <c:pt idx="13588">
                  <c:v>20.774115097233501</c:v>
                </c:pt>
                <c:pt idx="13589">
                  <c:v>22.165390552089299</c:v>
                </c:pt>
                <c:pt idx="13590">
                  <c:v>23.6277916794429</c:v>
                </c:pt>
                <c:pt idx="13591">
                  <c:v>25.1765398195692</c:v>
                </c:pt>
                <c:pt idx="13592">
                  <c:v>25.881058730410398</c:v>
                </c:pt>
                <c:pt idx="13593">
                  <c:v>26.679722674918398</c:v>
                </c:pt>
                <c:pt idx="13594">
                  <c:v>28.108083764276302</c:v>
                </c:pt>
                <c:pt idx="13595">
                  <c:v>28.2730985783761</c:v>
                </c:pt>
                <c:pt idx="13596">
                  <c:v>28.440542300458301</c:v>
                </c:pt>
                <c:pt idx="13597">
                  <c:v>28.611789654015102</c:v>
                </c:pt>
                <c:pt idx="13598">
                  <c:v>28.392241426168599</c:v>
                </c:pt>
                <c:pt idx="13599">
                  <c:v>28.166239902045898</c:v>
                </c:pt>
                <c:pt idx="13600">
                  <c:v>27.6683465679858</c:v>
                </c:pt>
                <c:pt idx="13601">
                  <c:v>27.014444913603501</c:v>
                </c:pt>
                <c:pt idx="13602">
                  <c:v>26.194183468168202</c:v>
                </c:pt>
                <c:pt idx="13603">
                  <c:v>25.332117138980699</c:v>
                </c:pt>
                <c:pt idx="13604">
                  <c:v>24.376043945935301</c:v>
                </c:pt>
                <c:pt idx="13605">
                  <c:v>23.9269190704421</c:v>
                </c:pt>
                <c:pt idx="13606">
                  <c:v>22.990008804382999</c:v>
                </c:pt>
                <c:pt idx="13607">
                  <c:v>22.460076316933701</c:v>
                </c:pt>
                <c:pt idx="13608">
                  <c:v>22.365661671386501</c:v>
                </c:pt>
                <c:pt idx="13609">
                  <c:v>21.5688597510878</c:v>
                </c:pt>
                <c:pt idx="13610">
                  <c:v>20.6437520103003</c:v>
                </c:pt>
                <c:pt idx="13611">
                  <c:v>20.212634733632498</c:v>
                </c:pt>
                <c:pt idx="13612">
                  <c:v>20.792037682351999</c:v>
                </c:pt>
                <c:pt idx="13613">
                  <c:v>21.958061157031501</c:v>
                </c:pt>
                <c:pt idx="13614">
                  <c:v>23.143173304689299</c:v>
                </c:pt>
                <c:pt idx="13615">
                  <c:v>23.748909332124398</c:v>
                </c:pt>
                <c:pt idx="13616">
                  <c:v>24.117910395039001</c:v>
                </c:pt>
                <c:pt idx="13617">
                  <c:v>23.5242054517547</c:v>
                </c:pt>
                <c:pt idx="13618">
                  <c:v>24.077036970412301</c:v>
                </c:pt>
                <c:pt idx="13619">
                  <c:v>24.517192556583201</c:v>
                </c:pt>
                <c:pt idx="13620">
                  <c:v>25.7635969957913</c:v>
                </c:pt>
                <c:pt idx="13621">
                  <c:v>26.0149060073702</c:v>
                </c:pt>
                <c:pt idx="13622">
                  <c:v>25.117404228173498</c:v>
                </c:pt>
                <c:pt idx="13623">
                  <c:v>23.146851567638102</c:v>
                </c:pt>
                <c:pt idx="13624">
                  <c:v>21.4894759697547</c:v>
                </c:pt>
                <c:pt idx="13625">
                  <c:v>18.370795110508499</c:v>
                </c:pt>
                <c:pt idx="13626">
                  <c:v>18.942784892834599</c:v>
                </c:pt>
                <c:pt idx="13627">
                  <c:v>19.392509437352899</c:v>
                </c:pt>
                <c:pt idx="13628">
                  <c:v>19.074344952636402</c:v>
                </c:pt>
                <c:pt idx="13629">
                  <c:v>18.241199156081301</c:v>
                </c:pt>
                <c:pt idx="13630">
                  <c:v>17.1403957853998</c:v>
                </c:pt>
                <c:pt idx="13631">
                  <c:v>16.196196420276198</c:v>
                </c:pt>
                <c:pt idx="13632">
                  <c:v>15.277920332773601</c:v>
                </c:pt>
                <c:pt idx="13633">
                  <c:v>14.6175565640124</c:v>
                </c:pt>
                <c:pt idx="13634">
                  <c:v>13.8125935307138</c:v>
                </c:pt>
                <c:pt idx="13635">
                  <c:v>13.534100363602599</c:v>
                </c:pt>
                <c:pt idx="13636">
                  <c:v>14.0687999874337</c:v>
                </c:pt>
                <c:pt idx="13637">
                  <c:v>15.4491699938057</c:v>
                </c:pt>
                <c:pt idx="13638">
                  <c:v>16.525231274807599</c:v>
                </c:pt>
                <c:pt idx="13639">
                  <c:v>17.2578969077422</c:v>
                </c:pt>
                <c:pt idx="13640">
                  <c:v>17.194161072640501</c:v>
                </c:pt>
                <c:pt idx="13641">
                  <c:v>17.464160904478401</c:v>
                </c:pt>
                <c:pt idx="13642">
                  <c:v>16.5458863199643</c:v>
                </c:pt>
                <c:pt idx="13643">
                  <c:v>17.733435176859999</c:v>
                </c:pt>
                <c:pt idx="13644">
                  <c:v>19.243321563776199</c:v>
                </c:pt>
                <c:pt idx="13645">
                  <c:v>20.231265275275899</c:v>
                </c:pt>
                <c:pt idx="13646">
                  <c:v>20.078848578360301</c:v>
                </c:pt>
                <c:pt idx="13647">
                  <c:v>19.540871841350899</c:v>
                </c:pt>
                <c:pt idx="13648">
                  <c:v>19.500059249614299</c:v>
                </c:pt>
                <c:pt idx="13649">
                  <c:v>19.247492757193001</c:v>
                </c:pt>
                <c:pt idx="13650">
                  <c:v>18.350002723355999</c:v>
                </c:pt>
                <c:pt idx="13651">
                  <c:v>17.229330634481201</c:v>
                </c:pt>
                <c:pt idx="13652">
                  <c:v>16.481018463165501</c:v>
                </c:pt>
                <c:pt idx="13653">
                  <c:v>15.9082608001395</c:v>
                </c:pt>
                <c:pt idx="13654">
                  <c:v>15.4742077095284</c:v>
                </c:pt>
                <c:pt idx="13655">
                  <c:v>14.7951542551098</c:v>
                </c:pt>
                <c:pt idx="13656">
                  <c:v>14.227118664717301</c:v>
                </c:pt>
                <c:pt idx="13657">
                  <c:v>13.8743745700374</c:v>
                </c:pt>
                <c:pt idx="13658">
                  <c:v>13.5397421528466</c:v>
                </c:pt>
                <c:pt idx="13659">
                  <c:v>13.665888832355</c:v>
                </c:pt>
                <c:pt idx="13660">
                  <c:v>14.9840709440954</c:v>
                </c:pt>
                <c:pt idx="13661">
                  <c:v>16.7676295565694</c:v>
                </c:pt>
                <c:pt idx="13662">
                  <c:v>19.113975137893501</c:v>
                </c:pt>
                <c:pt idx="13663">
                  <c:v>20.267919303037399</c:v>
                </c:pt>
                <c:pt idx="13664">
                  <c:v>20.940447742290001</c:v>
                </c:pt>
                <c:pt idx="13665">
                  <c:v>21.583383780685601</c:v>
                </c:pt>
                <c:pt idx="13666">
                  <c:v>21.9771866106373</c:v>
                </c:pt>
                <c:pt idx="13667">
                  <c:v>22.323867911798601</c:v>
                </c:pt>
                <c:pt idx="13668">
                  <c:v>22.750562899399402</c:v>
                </c:pt>
                <c:pt idx="13669">
                  <c:v>23.005570359598799</c:v>
                </c:pt>
                <c:pt idx="13670">
                  <c:v>23.071761459504899</c:v>
                </c:pt>
                <c:pt idx="13671">
                  <c:v>22.961579942664599</c:v>
                </c:pt>
                <c:pt idx="13672">
                  <c:v>22.472359234951401</c:v>
                </c:pt>
                <c:pt idx="13673">
                  <c:v>21.642059917802602</c:v>
                </c:pt>
                <c:pt idx="13674">
                  <c:v>20.388942805510698</c:v>
                </c:pt>
                <c:pt idx="13675">
                  <c:v>19.543515369536198</c:v>
                </c:pt>
                <c:pt idx="13676">
                  <c:v>19.111067365810001</c:v>
                </c:pt>
                <c:pt idx="13677">
                  <c:v>18.803378426002201</c:v>
                </c:pt>
                <c:pt idx="13678">
                  <c:v>18.591296312631702</c:v>
                </c:pt>
                <c:pt idx="13679">
                  <c:v>18.851440227496202</c:v>
                </c:pt>
                <c:pt idx="13680">
                  <c:v>18.563477813497201</c:v>
                </c:pt>
                <c:pt idx="13681">
                  <c:v>18.048631512870699</c:v>
                </c:pt>
                <c:pt idx="13682">
                  <c:v>17.4522781243876</c:v>
                </c:pt>
                <c:pt idx="13683">
                  <c:v>17.6444807062759</c:v>
                </c:pt>
                <c:pt idx="13684">
                  <c:v>17.7501274619915</c:v>
                </c:pt>
                <c:pt idx="13685">
                  <c:v>17.982888275603401</c:v>
                </c:pt>
                <c:pt idx="13686">
                  <c:v>19.468690344676599</c:v>
                </c:pt>
                <c:pt idx="13687">
                  <c:v>21.988492915960101</c:v>
                </c:pt>
                <c:pt idx="13688">
                  <c:v>23.967929537030098</c:v>
                </c:pt>
                <c:pt idx="13689">
                  <c:v>25.074335219872601</c:v>
                </c:pt>
                <c:pt idx="13690">
                  <c:v>26.096184252003901</c:v>
                </c:pt>
                <c:pt idx="13691">
                  <c:v>26.645172803533299</c:v>
                </c:pt>
                <c:pt idx="13692">
                  <c:v>27.098329979783401</c:v>
                </c:pt>
                <c:pt idx="13693">
                  <c:v>27.386373861491499</c:v>
                </c:pt>
                <c:pt idx="13694">
                  <c:v>26.667905508293298</c:v>
                </c:pt>
                <c:pt idx="13695">
                  <c:v>24.342076373006702</c:v>
                </c:pt>
                <c:pt idx="13696">
                  <c:v>23.9839217456772</c:v>
                </c:pt>
                <c:pt idx="13697">
                  <c:v>24.1869546981201</c:v>
                </c:pt>
                <c:pt idx="13698">
                  <c:v>22.328413599430299</c:v>
                </c:pt>
                <c:pt idx="13699">
                  <c:v>21.066347966606902</c:v>
                </c:pt>
                <c:pt idx="13700">
                  <c:v>20.561288054328799</c:v>
                </c:pt>
                <c:pt idx="13701">
                  <c:v>19.888654509345201</c:v>
                </c:pt>
                <c:pt idx="13702">
                  <c:v>19.919229550050598</c:v>
                </c:pt>
                <c:pt idx="13703">
                  <c:v>19.695748304548601</c:v>
                </c:pt>
                <c:pt idx="13704">
                  <c:v>19.2751585317631</c:v>
                </c:pt>
                <c:pt idx="13705">
                  <c:v>19.015012617211799</c:v>
                </c:pt>
                <c:pt idx="13706">
                  <c:v>19.0643306173483</c:v>
                </c:pt>
                <c:pt idx="13707">
                  <c:v>19.2434539884805</c:v>
                </c:pt>
                <c:pt idx="13708">
                  <c:v>21.120481288523099</c:v>
                </c:pt>
                <c:pt idx="13709">
                  <c:v>22.7710773669648</c:v>
                </c:pt>
                <c:pt idx="13710">
                  <c:v>24.449028724256799</c:v>
                </c:pt>
                <c:pt idx="13711">
                  <c:v>26.008687279981</c:v>
                </c:pt>
                <c:pt idx="13712">
                  <c:v>26.880993488889501</c:v>
                </c:pt>
                <c:pt idx="13713">
                  <c:v>27.910579870048501</c:v>
                </c:pt>
                <c:pt idx="13714">
                  <c:v>28.245263202295899</c:v>
                </c:pt>
                <c:pt idx="13715">
                  <c:v>28.6888906574078</c:v>
                </c:pt>
                <c:pt idx="13716">
                  <c:v>29.020725629564499</c:v>
                </c:pt>
                <c:pt idx="13717">
                  <c:v>28.939038446561501</c:v>
                </c:pt>
                <c:pt idx="13718">
                  <c:v>28.2096637271212</c:v>
                </c:pt>
                <c:pt idx="13719">
                  <c:v>27.260364724173701</c:v>
                </c:pt>
                <c:pt idx="13720">
                  <c:v>26.214119734125099</c:v>
                </c:pt>
                <c:pt idx="13721">
                  <c:v>25.377476642269201</c:v>
                </c:pt>
                <c:pt idx="13722">
                  <c:v>24.7586061163755</c:v>
                </c:pt>
                <c:pt idx="13723">
                  <c:v>24.098073489064099</c:v>
                </c:pt>
                <c:pt idx="13724">
                  <c:v>23.469172395996399</c:v>
                </c:pt>
                <c:pt idx="13725">
                  <c:v>23.003966271031398</c:v>
                </c:pt>
                <c:pt idx="13726">
                  <c:v>22.1578270461555</c:v>
                </c:pt>
                <c:pt idx="13727">
                  <c:v>20.8758317029694</c:v>
                </c:pt>
                <c:pt idx="13728">
                  <c:v>19.941972069101698</c:v>
                </c:pt>
                <c:pt idx="13729">
                  <c:v>19.285039837102499</c:v>
                </c:pt>
                <c:pt idx="13730">
                  <c:v>19.2710806695837</c:v>
                </c:pt>
                <c:pt idx="13731">
                  <c:v>19.621295107848201</c:v>
                </c:pt>
                <c:pt idx="13732">
                  <c:v>20.3540185250299</c:v>
                </c:pt>
                <c:pt idx="13733">
                  <c:v>21.6057458079162</c:v>
                </c:pt>
                <c:pt idx="13734">
                  <c:v>23.436423980408001</c:v>
                </c:pt>
                <c:pt idx="13735">
                  <c:v>25.0976081931091</c:v>
                </c:pt>
                <c:pt idx="13736">
                  <c:v>26.318138255025801</c:v>
                </c:pt>
                <c:pt idx="13737">
                  <c:v>27.380338175679899</c:v>
                </c:pt>
                <c:pt idx="13738">
                  <c:v>27.6085121948263</c:v>
                </c:pt>
                <c:pt idx="13739">
                  <c:v>26.453983047769999</c:v>
                </c:pt>
                <c:pt idx="13740">
                  <c:v>25.996296222783201</c:v>
                </c:pt>
                <c:pt idx="13741">
                  <c:v>23.9858183140819</c:v>
                </c:pt>
                <c:pt idx="13742">
                  <c:v>23.7142040839645</c:v>
                </c:pt>
                <c:pt idx="13743">
                  <c:v>23.693115353784801</c:v>
                </c:pt>
                <c:pt idx="13744">
                  <c:v>24.0451360854832</c:v>
                </c:pt>
                <c:pt idx="13745">
                  <c:v>23.747372540156199</c:v>
                </c:pt>
                <c:pt idx="13746">
                  <c:v>22.221293274486801</c:v>
                </c:pt>
                <c:pt idx="13747">
                  <c:v>21.956615905455099</c:v>
                </c:pt>
                <c:pt idx="13748">
                  <c:v>21.4993484573404</c:v>
                </c:pt>
                <c:pt idx="13749">
                  <c:v>20.997508168072301</c:v>
                </c:pt>
                <c:pt idx="13750">
                  <c:v>20.493442192304901</c:v>
                </c:pt>
                <c:pt idx="13751">
                  <c:v>19.899289056663001</c:v>
                </c:pt>
                <c:pt idx="13752">
                  <c:v>19.481157998541999</c:v>
                </c:pt>
                <c:pt idx="13753">
                  <c:v>19.308541853212599</c:v>
                </c:pt>
                <c:pt idx="13754">
                  <c:v>18.792274554567001</c:v>
                </c:pt>
                <c:pt idx="13755">
                  <c:v>18.283172723526199</c:v>
                </c:pt>
                <c:pt idx="13756">
                  <c:v>18.3427394351427</c:v>
                </c:pt>
                <c:pt idx="13757">
                  <c:v>19.100888876979599</c:v>
                </c:pt>
                <c:pt idx="13758">
                  <c:v>19.554151189159398</c:v>
                </c:pt>
                <c:pt idx="13759">
                  <c:v>20.358063257109801</c:v>
                </c:pt>
                <c:pt idx="13760">
                  <c:v>21.252630859388301</c:v>
                </c:pt>
                <c:pt idx="13761">
                  <c:v>20.701546989013799</c:v>
                </c:pt>
                <c:pt idx="13762">
                  <c:v>19.6545402838263</c:v>
                </c:pt>
                <c:pt idx="13763">
                  <c:v>20.651564274565601</c:v>
                </c:pt>
                <c:pt idx="13764">
                  <c:v>20.5560159059835</c:v>
                </c:pt>
                <c:pt idx="13765">
                  <c:v>21.4732175205448</c:v>
                </c:pt>
                <c:pt idx="13766">
                  <c:v>22.377226281654401</c:v>
                </c:pt>
                <c:pt idx="13767">
                  <c:v>22.3913583995148</c:v>
                </c:pt>
                <c:pt idx="13768">
                  <c:v>21.948860546435501</c:v>
                </c:pt>
                <c:pt idx="13769">
                  <c:v>21.115433787759699</c:v>
                </c:pt>
                <c:pt idx="13770">
                  <c:v>20.514006574143199</c:v>
                </c:pt>
                <c:pt idx="13771">
                  <c:v>19.658739444753699</c:v>
                </c:pt>
                <c:pt idx="13772">
                  <c:v>19.198565638243199</c:v>
                </c:pt>
                <c:pt idx="13773">
                  <c:v>18.541855423741101</c:v>
                </c:pt>
                <c:pt idx="13774">
                  <c:v>17.907164724285401</c:v>
                </c:pt>
                <c:pt idx="13775">
                  <c:v>17.017312202987402</c:v>
                </c:pt>
                <c:pt idx="13776">
                  <c:v>16.645754860199101</c:v>
                </c:pt>
                <c:pt idx="13777">
                  <c:v>16.4618378355785</c:v>
                </c:pt>
                <c:pt idx="13778">
                  <c:v>16.772211364764299</c:v>
                </c:pt>
                <c:pt idx="13779">
                  <c:v>17.2408134831682</c:v>
                </c:pt>
                <c:pt idx="13780">
                  <c:v>17.5343980603487</c:v>
                </c:pt>
                <c:pt idx="13781">
                  <c:v>18.729397493675702</c:v>
                </c:pt>
                <c:pt idx="13782">
                  <c:v>20.5595775575499</c:v>
                </c:pt>
                <c:pt idx="13783">
                  <c:v>20.587511874172701</c:v>
                </c:pt>
                <c:pt idx="13784">
                  <c:v>21.011673418593201</c:v>
                </c:pt>
                <c:pt idx="13785">
                  <c:v>22.708849128130399</c:v>
                </c:pt>
                <c:pt idx="13786">
                  <c:v>22.948064432715899</c:v>
                </c:pt>
                <c:pt idx="13787">
                  <c:v>22.0864136182987</c:v>
                </c:pt>
                <c:pt idx="13788">
                  <c:v>18.9959853413521</c:v>
                </c:pt>
                <c:pt idx="13789">
                  <c:v>20.0319810149544</c:v>
                </c:pt>
                <c:pt idx="13790">
                  <c:v>21.124634225384899</c:v>
                </c:pt>
                <c:pt idx="13791">
                  <c:v>20.0960792566128</c:v>
                </c:pt>
                <c:pt idx="13792">
                  <c:v>18.2242251959083</c:v>
                </c:pt>
                <c:pt idx="13793">
                  <c:v>18.173046473971901</c:v>
                </c:pt>
                <c:pt idx="13794">
                  <c:v>17.824449248587399</c:v>
                </c:pt>
                <c:pt idx="13795">
                  <c:v>17.360406359372799</c:v>
                </c:pt>
                <c:pt idx="13796">
                  <c:v>17.471951431201301</c:v>
                </c:pt>
                <c:pt idx="13797">
                  <c:v>17.606157613396899</c:v>
                </c:pt>
                <c:pt idx="13798">
                  <c:v>17.635035637040701</c:v>
                </c:pt>
                <c:pt idx="13799">
                  <c:v>17.596183481396402</c:v>
                </c:pt>
                <c:pt idx="13800">
                  <c:v>17.156728673630202</c:v>
                </c:pt>
                <c:pt idx="13801">
                  <c:v>16.725197281005201</c:v>
                </c:pt>
                <c:pt idx="13802">
                  <c:v>16.8438316688312</c:v>
                </c:pt>
                <c:pt idx="13803">
                  <c:v>16.719674801320199</c:v>
                </c:pt>
                <c:pt idx="13804">
                  <c:v>17.000912787164399</c:v>
                </c:pt>
                <c:pt idx="13805">
                  <c:v>17.642664467092899</c:v>
                </c:pt>
                <c:pt idx="13806">
                  <c:v>18.483401334834301</c:v>
                </c:pt>
                <c:pt idx="13807">
                  <c:v>18.7917754726436</c:v>
                </c:pt>
                <c:pt idx="13808">
                  <c:v>18.8991878295075</c:v>
                </c:pt>
                <c:pt idx="13809">
                  <c:v>18.955247845743202</c:v>
                </c:pt>
                <c:pt idx="13810">
                  <c:v>19.697783008317</c:v>
                </c:pt>
                <c:pt idx="13811">
                  <c:v>20.400869891687002</c:v>
                </c:pt>
                <c:pt idx="13812">
                  <c:v>20.918315489744302</c:v>
                </c:pt>
                <c:pt idx="13813">
                  <c:v>21.322024888218401</c:v>
                </c:pt>
                <c:pt idx="13814">
                  <c:v>21.595781605092899</c:v>
                </c:pt>
                <c:pt idx="13815">
                  <c:v>21.011827946795801</c:v>
                </c:pt>
                <c:pt idx="13816">
                  <c:v>20.3674977844714</c:v>
                </c:pt>
                <c:pt idx="13817">
                  <c:v>19.639431432346399</c:v>
                </c:pt>
                <c:pt idx="13818">
                  <c:v>18.857966776423002</c:v>
                </c:pt>
                <c:pt idx="13819">
                  <c:v>18.048431563379999</c:v>
                </c:pt>
                <c:pt idx="13820">
                  <c:v>17.050586772459901</c:v>
                </c:pt>
                <c:pt idx="13821">
                  <c:v>16.3114407946914</c:v>
                </c:pt>
                <c:pt idx="13822">
                  <c:v>15.9445948757139</c:v>
                </c:pt>
                <c:pt idx="13823">
                  <c:v>15.555294171049001</c:v>
                </c:pt>
                <c:pt idx="13824">
                  <c:v>15.064477116827099</c:v>
                </c:pt>
                <c:pt idx="13825">
                  <c:v>14.5367910409609</c:v>
                </c:pt>
                <c:pt idx="13826">
                  <c:v>14.2752176717313</c:v>
                </c:pt>
                <c:pt idx="13827">
                  <c:v>14.857763770261</c:v>
                </c:pt>
                <c:pt idx="13828">
                  <c:v>15.5397385224702</c:v>
                </c:pt>
                <c:pt idx="13829">
                  <c:v>15.591628599845601</c:v>
                </c:pt>
                <c:pt idx="13830">
                  <c:v>15.890918360059199</c:v>
                </c:pt>
                <c:pt idx="13831">
                  <c:v>16.699738607382301</c:v>
                </c:pt>
                <c:pt idx="13832">
                  <c:v>17.0462227535861</c:v>
                </c:pt>
                <c:pt idx="13833">
                  <c:v>17.616125672590901</c:v>
                </c:pt>
                <c:pt idx="13834">
                  <c:v>17.5516090350193</c:v>
                </c:pt>
                <c:pt idx="13835">
                  <c:v>17.919131117572501</c:v>
                </c:pt>
                <c:pt idx="13836">
                  <c:v>17.993918238511</c:v>
                </c:pt>
                <c:pt idx="13837">
                  <c:v>17.8232726899917</c:v>
                </c:pt>
                <c:pt idx="13838">
                  <c:v>17.9972076707108</c:v>
                </c:pt>
                <c:pt idx="13839">
                  <c:v>17.511160201834802</c:v>
                </c:pt>
                <c:pt idx="13840">
                  <c:v>16.708690902300098</c:v>
                </c:pt>
                <c:pt idx="13841">
                  <c:v>15.7099794022675</c:v>
                </c:pt>
                <c:pt idx="13842">
                  <c:v>14.0586109784117</c:v>
                </c:pt>
                <c:pt idx="13843">
                  <c:v>13.1002596434432</c:v>
                </c:pt>
                <c:pt idx="13844">
                  <c:v>12.1186750702162</c:v>
                </c:pt>
                <c:pt idx="13845">
                  <c:v>11.327904014604799</c:v>
                </c:pt>
                <c:pt idx="13846">
                  <c:v>10.5119033712826</c:v>
                </c:pt>
                <c:pt idx="13847">
                  <c:v>9.9726194384888807</c:v>
                </c:pt>
                <c:pt idx="13848">
                  <c:v>9.2956410735897492</c:v>
                </c:pt>
                <c:pt idx="13849">
                  <c:v>8.9341516861834993</c:v>
                </c:pt>
                <c:pt idx="13850">
                  <c:v>9.1606897804491894</c:v>
                </c:pt>
                <c:pt idx="13851">
                  <c:v>10.058394409412299</c:v>
                </c:pt>
                <c:pt idx="13852">
                  <c:v>12.7400176691115</c:v>
                </c:pt>
                <c:pt idx="13853">
                  <c:v>14.550334288784001</c:v>
                </c:pt>
                <c:pt idx="13854">
                  <c:v>15.4342375595311</c:v>
                </c:pt>
                <c:pt idx="13855">
                  <c:v>15.837647394251301</c:v>
                </c:pt>
                <c:pt idx="13856">
                  <c:v>16.5536163057882</c:v>
                </c:pt>
                <c:pt idx="13857">
                  <c:v>17.3337194587995</c:v>
                </c:pt>
                <c:pt idx="13858">
                  <c:v>17.561589795283599</c:v>
                </c:pt>
                <c:pt idx="13859">
                  <c:v>17.796561307892802</c:v>
                </c:pt>
                <c:pt idx="13860">
                  <c:v>17.8905459268464</c:v>
                </c:pt>
                <c:pt idx="13861">
                  <c:v>17.951363824202499</c:v>
                </c:pt>
                <c:pt idx="13862">
                  <c:v>17.652413536756299</c:v>
                </c:pt>
                <c:pt idx="13863">
                  <c:v>17.338445731610399</c:v>
                </c:pt>
                <c:pt idx="13864">
                  <c:v>16.697887364027501</c:v>
                </c:pt>
                <c:pt idx="13865">
                  <c:v>15.792239882528101</c:v>
                </c:pt>
                <c:pt idx="13866">
                  <c:v>15.2197180485938</c:v>
                </c:pt>
                <c:pt idx="13867">
                  <c:v>14.2783605666155</c:v>
                </c:pt>
                <c:pt idx="13868">
                  <c:v>13.054491869035701</c:v>
                </c:pt>
                <c:pt idx="13869">
                  <c:v>12.1886944826903</c:v>
                </c:pt>
                <c:pt idx="13870">
                  <c:v>11.1276754139543</c:v>
                </c:pt>
                <c:pt idx="13871">
                  <c:v>10.472138866312401</c:v>
                </c:pt>
                <c:pt idx="13872">
                  <c:v>10.0367405529006</c:v>
                </c:pt>
                <c:pt idx="13873">
                  <c:v>9.8484990547823195</c:v>
                </c:pt>
                <c:pt idx="13874">
                  <c:v>9.7021224918263904</c:v>
                </c:pt>
                <c:pt idx="13875">
                  <c:v>10.3066692829454</c:v>
                </c:pt>
                <c:pt idx="13876">
                  <c:v>12.1969745252705</c:v>
                </c:pt>
                <c:pt idx="13877">
                  <c:v>14.0155067201094</c:v>
                </c:pt>
                <c:pt idx="13878">
                  <c:v>15.7465241145511</c:v>
                </c:pt>
                <c:pt idx="13879">
                  <c:v>17.1697758399946</c:v>
                </c:pt>
                <c:pt idx="13880">
                  <c:v>18.015869281180901</c:v>
                </c:pt>
                <c:pt idx="13881">
                  <c:v>18.5314996261299</c:v>
                </c:pt>
                <c:pt idx="13882">
                  <c:v>19.265499686348999</c:v>
                </c:pt>
                <c:pt idx="13883">
                  <c:v>19.9474603931045</c:v>
                </c:pt>
                <c:pt idx="13884">
                  <c:v>20.074072223693602</c:v>
                </c:pt>
                <c:pt idx="13885">
                  <c:v>20.002038635829599</c:v>
                </c:pt>
                <c:pt idx="13886">
                  <c:v>19.874546420308899</c:v>
                </c:pt>
                <c:pt idx="13887">
                  <c:v>19.860592401409299</c:v>
                </c:pt>
                <c:pt idx="13888">
                  <c:v>19.666327505202101</c:v>
                </c:pt>
                <c:pt idx="13889">
                  <c:v>19.104602069656298</c:v>
                </c:pt>
                <c:pt idx="13890">
                  <c:v>18.063724403548601</c:v>
                </c:pt>
                <c:pt idx="13891">
                  <c:v>17.109356460697601</c:v>
                </c:pt>
                <c:pt idx="13892">
                  <c:v>16.073144548065599</c:v>
                </c:pt>
                <c:pt idx="13893">
                  <c:v>14.3080901218595</c:v>
                </c:pt>
                <c:pt idx="13894">
                  <c:v>13.7307751037873</c:v>
                </c:pt>
                <c:pt idx="13895">
                  <c:v>12.470911437805499</c:v>
                </c:pt>
                <c:pt idx="13896">
                  <c:v>11.6007813614372</c:v>
                </c:pt>
                <c:pt idx="13897">
                  <c:v>11.4514368243966</c:v>
                </c:pt>
                <c:pt idx="13898">
                  <c:v>11.139024748331501</c:v>
                </c:pt>
                <c:pt idx="13899">
                  <c:v>11.7362493539048</c:v>
                </c:pt>
                <c:pt idx="13900">
                  <c:v>13.6861530206446</c:v>
                </c:pt>
                <c:pt idx="13901">
                  <c:v>17.230943263745001</c:v>
                </c:pt>
                <c:pt idx="13902">
                  <c:v>18.402853301855799</c:v>
                </c:pt>
                <c:pt idx="13903">
                  <c:v>19.710969463442702</c:v>
                </c:pt>
                <c:pt idx="13904">
                  <c:v>19.8304868497722</c:v>
                </c:pt>
                <c:pt idx="13905">
                  <c:v>20.8698263327456</c:v>
                </c:pt>
                <c:pt idx="13906">
                  <c:v>21.2657787314252</c:v>
                </c:pt>
                <c:pt idx="13907">
                  <c:v>22.252092628412601</c:v>
                </c:pt>
                <c:pt idx="13908">
                  <c:v>22.0660895274215</c:v>
                </c:pt>
                <c:pt idx="13909">
                  <c:v>21.986749282995699</c:v>
                </c:pt>
                <c:pt idx="13910">
                  <c:v>22.090898141683301</c:v>
                </c:pt>
                <c:pt idx="13911">
                  <c:v>21.864971291061099</c:v>
                </c:pt>
                <c:pt idx="13912">
                  <c:v>21.512308106965001</c:v>
                </c:pt>
                <c:pt idx="13913">
                  <c:v>20.9382962371646</c:v>
                </c:pt>
                <c:pt idx="13914">
                  <c:v>20.0195547563948</c:v>
                </c:pt>
                <c:pt idx="13915">
                  <c:v>18.946481031495999</c:v>
                </c:pt>
                <c:pt idx="13916">
                  <c:v>17.658153602657901</c:v>
                </c:pt>
                <c:pt idx="13917">
                  <c:v>15.9602920137515</c:v>
                </c:pt>
                <c:pt idx="13918">
                  <c:v>14.939585752435301</c:v>
                </c:pt>
                <c:pt idx="13919">
                  <c:v>14.195255718645299</c:v>
                </c:pt>
                <c:pt idx="13920">
                  <c:v>13.0614614155274</c:v>
                </c:pt>
                <c:pt idx="13921">
                  <c:v>12.7057123338494</c:v>
                </c:pt>
                <c:pt idx="13922">
                  <c:v>12.905399218647499</c:v>
                </c:pt>
                <c:pt idx="13923">
                  <c:v>12.6983989621185</c:v>
                </c:pt>
                <c:pt idx="13924">
                  <c:v>14.673739124888</c:v>
                </c:pt>
                <c:pt idx="13925">
                  <c:v>17.081119900792199</c:v>
                </c:pt>
                <c:pt idx="13926">
                  <c:v>19.7388496101978</c:v>
                </c:pt>
                <c:pt idx="13927">
                  <c:v>21.212694988127101</c:v>
                </c:pt>
                <c:pt idx="13928">
                  <c:v>22.984708091610202</c:v>
                </c:pt>
                <c:pt idx="13929">
                  <c:v>23.3537948780174</c:v>
                </c:pt>
                <c:pt idx="13930">
                  <c:v>23.202781659056001</c:v>
                </c:pt>
                <c:pt idx="13931">
                  <c:v>22.973107679585901</c:v>
                </c:pt>
                <c:pt idx="13932">
                  <c:v>24.115413863205099</c:v>
                </c:pt>
                <c:pt idx="13933">
                  <c:v>24.158168328589198</c:v>
                </c:pt>
                <c:pt idx="13934">
                  <c:v>23.863209983266099</c:v>
                </c:pt>
                <c:pt idx="13935">
                  <c:v>23.880810569935001</c:v>
                </c:pt>
                <c:pt idx="13936">
                  <c:v>23.721951663694501</c:v>
                </c:pt>
                <c:pt idx="13937">
                  <c:v>22.711264733814001</c:v>
                </c:pt>
                <c:pt idx="13938">
                  <c:v>20.399682858191799</c:v>
                </c:pt>
                <c:pt idx="13939">
                  <c:v>18.935519637025699</c:v>
                </c:pt>
                <c:pt idx="13940">
                  <c:v>18.0507458367724</c:v>
                </c:pt>
                <c:pt idx="13941">
                  <c:v>17.280255941049301</c:v>
                </c:pt>
                <c:pt idx="13942">
                  <c:v>16.2548476371947</c:v>
                </c:pt>
                <c:pt idx="13943">
                  <c:v>14.8397787942665</c:v>
                </c:pt>
                <c:pt idx="13944">
                  <c:v>13.479602327601199</c:v>
                </c:pt>
                <c:pt idx="13945">
                  <c:v>12.841973175712999</c:v>
                </c:pt>
                <c:pt idx="13946">
                  <c:v>13.401341758562401</c:v>
                </c:pt>
                <c:pt idx="13947">
                  <c:v>14.259803970476099</c:v>
                </c:pt>
                <c:pt idx="13948">
                  <c:v>14.9019590097086</c:v>
                </c:pt>
                <c:pt idx="13949">
                  <c:v>16.7081847818231</c:v>
                </c:pt>
                <c:pt idx="13950">
                  <c:v>21.0469928483822</c:v>
                </c:pt>
                <c:pt idx="13951">
                  <c:v>23.045399471289301</c:v>
                </c:pt>
                <c:pt idx="13952">
                  <c:v>23.325984715304202</c:v>
                </c:pt>
                <c:pt idx="13953">
                  <c:v>24.257461540409299</c:v>
                </c:pt>
                <c:pt idx="13954">
                  <c:v>24.838075202377599</c:v>
                </c:pt>
                <c:pt idx="13955">
                  <c:v>25.309869579709499</c:v>
                </c:pt>
                <c:pt idx="13956">
                  <c:v>24.748282854567101</c:v>
                </c:pt>
                <c:pt idx="13957">
                  <c:v>24.102389318293501</c:v>
                </c:pt>
                <c:pt idx="13958">
                  <c:v>22.9770756052399</c:v>
                </c:pt>
                <c:pt idx="13959">
                  <c:v>22.487291961495099</c:v>
                </c:pt>
                <c:pt idx="13960">
                  <c:v>19.996610379868098</c:v>
                </c:pt>
                <c:pt idx="13961">
                  <c:v>18.146408690648599</c:v>
                </c:pt>
                <c:pt idx="13962">
                  <c:v>17.520840874517699</c:v>
                </c:pt>
                <c:pt idx="13963">
                  <c:v>16.800278489234401</c:v>
                </c:pt>
                <c:pt idx="13964">
                  <c:v>17.4122636044772</c:v>
                </c:pt>
                <c:pt idx="13965">
                  <c:v>17.0842963164007</c:v>
                </c:pt>
                <c:pt idx="13966">
                  <c:v>16.519448674083701</c:v>
                </c:pt>
                <c:pt idx="13967">
                  <c:v>16.1277238962229</c:v>
                </c:pt>
                <c:pt idx="13968">
                  <c:v>16.250725768852099</c:v>
                </c:pt>
                <c:pt idx="13969">
                  <c:v>15.9234780194717</c:v>
                </c:pt>
                <c:pt idx="13970">
                  <c:v>15.651735527821399</c:v>
                </c:pt>
                <c:pt idx="13971">
                  <c:v>15.4612309043452</c:v>
                </c:pt>
                <c:pt idx="13972">
                  <c:v>16.040017451516398</c:v>
                </c:pt>
                <c:pt idx="13973">
                  <c:v>17.4262157686683</c:v>
                </c:pt>
                <c:pt idx="13974">
                  <c:v>18.0742604132741</c:v>
                </c:pt>
                <c:pt idx="13975">
                  <c:v>19.068943020216999</c:v>
                </c:pt>
                <c:pt idx="13976">
                  <c:v>20.150951073748601</c:v>
                </c:pt>
                <c:pt idx="13977">
                  <c:v>21.849329158735799</c:v>
                </c:pt>
                <c:pt idx="13978">
                  <c:v>23.166527016556</c:v>
                </c:pt>
                <c:pt idx="13979">
                  <c:v>23.578077407692302</c:v>
                </c:pt>
                <c:pt idx="13980">
                  <c:v>24.962296825863199</c:v>
                </c:pt>
                <c:pt idx="13981">
                  <c:v>25.277519007513298</c:v>
                </c:pt>
                <c:pt idx="13982">
                  <c:v>25.645029717765901</c:v>
                </c:pt>
                <c:pt idx="13983">
                  <c:v>25.975828266353901</c:v>
                </c:pt>
                <c:pt idx="13984">
                  <c:v>25.587748983465701</c:v>
                </c:pt>
                <c:pt idx="13985">
                  <c:v>24.162968098638299</c:v>
                </c:pt>
                <c:pt idx="13986">
                  <c:v>22.2175557353622</c:v>
                </c:pt>
                <c:pt idx="13987">
                  <c:v>21.272859953738301</c:v>
                </c:pt>
                <c:pt idx="13988">
                  <c:v>21.068971655156702</c:v>
                </c:pt>
                <c:pt idx="13989">
                  <c:v>20.9220508642901</c:v>
                </c:pt>
                <c:pt idx="13990">
                  <c:v>20.929683758241399</c:v>
                </c:pt>
                <c:pt idx="13991">
                  <c:v>19.814131233689999</c:v>
                </c:pt>
                <c:pt idx="13992">
                  <c:v>19.583711150848099</c:v>
                </c:pt>
                <c:pt idx="13993">
                  <c:v>19.280748728113501</c:v>
                </c:pt>
                <c:pt idx="13994">
                  <c:v>18.985297358379</c:v>
                </c:pt>
                <c:pt idx="13995">
                  <c:v>18.647781402038799</c:v>
                </c:pt>
                <c:pt idx="13996">
                  <c:v>18.182079188801801</c:v>
                </c:pt>
                <c:pt idx="13997">
                  <c:v>17.8593958919991</c:v>
                </c:pt>
                <c:pt idx="13998">
                  <c:v>18.0598398537009</c:v>
                </c:pt>
                <c:pt idx="13999">
                  <c:v>15.187187118536301</c:v>
                </c:pt>
                <c:pt idx="14000">
                  <c:v>15.037556157307399</c:v>
                </c:pt>
                <c:pt idx="14001">
                  <c:v>15.692274075817499</c:v>
                </c:pt>
                <c:pt idx="14002">
                  <c:v>16.0549198549847</c:v>
                </c:pt>
                <c:pt idx="14003">
                  <c:v>17.061328230412599</c:v>
                </c:pt>
                <c:pt idx="14004">
                  <c:v>19.008991046039899</c:v>
                </c:pt>
                <c:pt idx="14005">
                  <c:v>20.056439515657701</c:v>
                </c:pt>
                <c:pt idx="14006">
                  <c:v>20.223487101037801</c:v>
                </c:pt>
                <c:pt idx="14007">
                  <c:v>20.7492064075022</c:v>
                </c:pt>
                <c:pt idx="14008">
                  <c:v>20.243908658272002</c:v>
                </c:pt>
                <c:pt idx="14009">
                  <c:v>19.550829339745501</c:v>
                </c:pt>
                <c:pt idx="14010">
                  <c:v>17.978256701597498</c:v>
                </c:pt>
                <c:pt idx="14011">
                  <c:v>16.516164337700001</c:v>
                </c:pt>
                <c:pt idx="14012">
                  <c:v>15.8852842649205</c:v>
                </c:pt>
                <c:pt idx="14013">
                  <c:v>16.083153732889201</c:v>
                </c:pt>
                <c:pt idx="14014">
                  <c:v>15.4117621068094</c:v>
                </c:pt>
                <c:pt idx="14015">
                  <c:v>15.388531419874599</c:v>
                </c:pt>
                <c:pt idx="14016">
                  <c:v>15.098141535415801</c:v>
                </c:pt>
                <c:pt idx="14017">
                  <c:v>15.0985313951719</c:v>
                </c:pt>
                <c:pt idx="14018">
                  <c:v>14.851645015408099</c:v>
                </c:pt>
                <c:pt idx="14019">
                  <c:v>14.8685348511017</c:v>
                </c:pt>
                <c:pt idx="14020">
                  <c:v>14.893531479910299</c:v>
                </c:pt>
                <c:pt idx="14021">
                  <c:v>15.509855625068299</c:v>
                </c:pt>
                <c:pt idx="14022">
                  <c:v>16.770191389662799</c:v>
                </c:pt>
                <c:pt idx="14023">
                  <c:v>18.032059345913201</c:v>
                </c:pt>
                <c:pt idx="14024">
                  <c:v>19.0795265589724</c:v>
                </c:pt>
                <c:pt idx="14025">
                  <c:v>19.862151383603798</c:v>
                </c:pt>
                <c:pt idx="14026">
                  <c:v>18.340383643816502</c:v>
                </c:pt>
                <c:pt idx="14027">
                  <c:v>19.643578435554399</c:v>
                </c:pt>
                <c:pt idx="14028">
                  <c:v>20.309900724689001</c:v>
                </c:pt>
                <c:pt idx="14029">
                  <c:v>19.581542918492701</c:v>
                </c:pt>
                <c:pt idx="14030">
                  <c:v>15.769691829306799</c:v>
                </c:pt>
                <c:pt idx="14031">
                  <c:v>15.689921020904199</c:v>
                </c:pt>
                <c:pt idx="14032">
                  <c:v>16.3668283082058</c:v>
                </c:pt>
                <c:pt idx="14033">
                  <c:v>15.5972399878445</c:v>
                </c:pt>
                <c:pt idx="14034">
                  <c:v>14.8848555888991</c:v>
                </c:pt>
                <c:pt idx="14035">
                  <c:v>14.569920226787501</c:v>
                </c:pt>
                <c:pt idx="14036">
                  <c:v>14.2015933386086</c:v>
                </c:pt>
                <c:pt idx="14037">
                  <c:v>13.7248272822246</c:v>
                </c:pt>
                <c:pt idx="14038">
                  <c:v>13.5738276866688</c:v>
                </c:pt>
                <c:pt idx="14039">
                  <c:v>13.3334391828111</c:v>
                </c:pt>
                <c:pt idx="14040">
                  <c:v>13.10341064691</c:v>
                </c:pt>
                <c:pt idx="14041">
                  <c:v>12.7464162632882</c:v>
                </c:pt>
                <c:pt idx="14042">
                  <c:v>12.4950234314342</c:v>
                </c:pt>
                <c:pt idx="14043">
                  <c:v>12.540031054396101</c:v>
                </c:pt>
                <c:pt idx="14044">
                  <c:v>13.6187982783414</c:v>
                </c:pt>
                <c:pt idx="14045">
                  <c:v>15.1485206220988</c:v>
                </c:pt>
                <c:pt idx="14046">
                  <c:v>16.363036081188099</c:v>
                </c:pt>
                <c:pt idx="14047">
                  <c:v>16.2903608165925</c:v>
                </c:pt>
                <c:pt idx="14048">
                  <c:v>16.088401026419099</c:v>
                </c:pt>
                <c:pt idx="14049">
                  <c:v>16.3673540610679</c:v>
                </c:pt>
                <c:pt idx="14050">
                  <c:v>16.3044084797815</c:v>
                </c:pt>
                <c:pt idx="14051">
                  <c:v>17.1284138781038</c:v>
                </c:pt>
                <c:pt idx="14052">
                  <c:v>15.717631967946099</c:v>
                </c:pt>
                <c:pt idx="14053">
                  <c:v>14.7122701010183</c:v>
                </c:pt>
                <c:pt idx="14054">
                  <c:v>15.4930235809202</c:v>
                </c:pt>
                <c:pt idx="14055">
                  <c:v>15.2742081468366</c:v>
                </c:pt>
                <c:pt idx="14056">
                  <c:v>14.815125626698901</c:v>
                </c:pt>
                <c:pt idx="14057">
                  <c:v>14.371636467146599</c:v>
                </c:pt>
                <c:pt idx="14058">
                  <c:v>14.0065627895932</c:v>
                </c:pt>
                <c:pt idx="14059">
                  <c:v>13.6565214840804</c:v>
                </c:pt>
                <c:pt idx="14060">
                  <c:v>13.8306456445014</c:v>
                </c:pt>
                <c:pt idx="14061">
                  <c:v>13.754682666727801</c:v>
                </c:pt>
                <c:pt idx="14062">
                  <c:v>13.482137359344501</c:v>
                </c:pt>
                <c:pt idx="14063">
                  <c:v>13.2774745350734</c:v>
                </c:pt>
                <c:pt idx="14064">
                  <c:v>13.049079238089501</c:v>
                </c:pt>
                <c:pt idx="14065">
                  <c:v>13.471574183023</c:v>
                </c:pt>
                <c:pt idx="14066">
                  <c:v>13.2136832831474</c:v>
                </c:pt>
                <c:pt idx="14067">
                  <c:v>12.882255565842099</c:v>
                </c:pt>
                <c:pt idx="14068">
                  <c:v>13.218874890833201</c:v>
                </c:pt>
                <c:pt idx="14069">
                  <c:v>14.014090685484099</c:v>
                </c:pt>
                <c:pt idx="14070">
                  <c:v>14.3989687339313</c:v>
                </c:pt>
                <c:pt idx="14071">
                  <c:v>14.851394608063201</c:v>
                </c:pt>
                <c:pt idx="14072">
                  <c:v>15.6620891452755</c:v>
                </c:pt>
                <c:pt idx="14073">
                  <c:v>16.595190395009901</c:v>
                </c:pt>
                <c:pt idx="14074">
                  <c:v>15.193924498677299</c:v>
                </c:pt>
                <c:pt idx="14075">
                  <c:v>15.5587387885999</c:v>
                </c:pt>
                <c:pt idx="14076">
                  <c:v>14.640262091690101</c:v>
                </c:pt>
                <c:pt idx="14077">
                  <c:v>15.247980820384401</c:v>
                </c:pt>
                <c:pt idx="14078">
                  <c:v>14.410041201527701</c:v>
                </c:pt>
                <c:pt idx="14079">
                  <c:v>14.744080685302499</c:v>
                </c:pt>
                <c:pt idx="14080">
                  <c:v>14.851266683564999</c:v>
                </c:pt>
                <c:pt idx="14081">
                  <c:v>13.8632715537571</c:v>
                </c:pt>
                <c:pt idx="14082">
                  <c:v>13.002947149045699</c:v>
                </c:pt>
                <c:pt idx="14083">
                  <c:v>12.213477267866899</c:v>
                </c:pt>
                <c:pt idx="14084">
                  <c:v>11.4418056133145</c:v>
                </c:pt>
                <c:pt idx="14085">
                  <c:v>10.947652390042</c:v>
                </c:pt>
                <c:pt idx="14086">
                  <c:v>10.575813502481401</c:v>
                </c:pt>
                <c:pt idx="14087">
                  <c:v>10.141643188536699</c:v>
                </c:pt>
                <c:pt idx="14088">
                  <c:v>10.494989602920301</c:v>
                </c:pt>
                <c:pt idx="14089">
                  <c:v>10.956016273603501</c:v>
                </c:pt>
                <c:pt idx="14090">
                  <c:v>11.1897594674479</c:v>
                </c:pt>
                <c:pt idx="14091">
                  <c:v>11.09097379052</c:v>
                </c:pt>
                <c:pt idx="14092">
                  <c:v>11.3282833981542</c:v>
                </c:pt>
                <c:pt idx="14093">
                  <c:v>11.642275612292201</c:v>
                </c:pt>
                <c:pt idx="14094">
                  <c:v>11.735639690697999</c:v>
                </c:pt>
                <c:pt idx="14095">
                  <c:v>12.065409127684999</c:v>
                </c:pt>
                <c:pt idx="14096">
                  <c:v>12.3882876027593</c:v>
                </c:pt>
                <c:pt idx="14097">
                  <c:v>12.746300807953</c:v>
                </c:pt>
                <c:pt idx="14098">
                  <c:v>12.9788833852908</c:v>
                </c:pt>
                <c:pt idx="14099">
                  <c:v>13.272344551403901</c:v>
                </c:pt>
                <c:pt idx="14100">
                  <c:v>13.5281313547562</c:v>
                </c:pt>
                <c:pt idx="14101">
                  <c:v>13.1150312724332</c:v>
                </c:pt>
                <c:pt idx="14102">
                  <c:v>12.7892158219805</c:v>
                </c:pt>
                <c:pt idx="14103">
                  <c:v>12.6247379583337</c:v>
                </c:pt>
                <c:pt idx="14104">
                  <c:v>12.618165066575299</c:v>
                </c:pt>
                <c:pt idx="14105">
                  <c:v>12.940238691494899</c:v>
                </c:pt>
                <c:pt idx="14106">
                  <c:v>12.9927587061861</c:v>
                </c:pt>
                <c:pt idx="14107">
                  <c:v>13.021445074673601</c:v>
                </c:pt>
                <c:pt idx="14108">
                  <c:v>13.113669615363699</c:v>
                </c:pt>
                <c:pt idx="14109">
                  <c:v>13.1893015335057</c:v>
                </c:pt>
                <c:pt idx="14110">
                  <c:v>13.2710625323112</c:v>
                </c:pt>
                <c:pt idx="14111">
                  <c:v>13.3764946828581</c:v>
                </c:pt>
                <c:pt idx="14112">
                  <c:v>13.387856107578701</c:v>
                </c:pt>
                <c:pt idx="14113">
                  <c:v>13.0454863815955</c:v>
                </c:pt>
                <c:pt idx="14114">
                  <c:v>12.626480692566201</c:v>
                </c:pt>
                <c:pt idx="14115">
                  <c:v>12.735290193376301</c:v>
                </c:pt>
                <c:pt idx="14116">
                  <c:v>12.648082346604699</c:v>
                </c:pt>
                <c:pt idx="14117">
                  <c:v>12.889117337098799</c:v>
                </c:pt>
                <c:pt idx="14118">
                  <c:v>13.294700347873601</c:v>
                </c:pt>
                <c:pt idx="14119">
                  <c:v>13.5367087421055</c:v>
                </c:pt>
                <c:pt idx="14120">
                  <c:v>13.8129757935785</c:v>
                </c:pt>
                <c:pt idx="14121">
                  <c:v>14.140641497951799</c:v>
                </c:pt>
                <c:pt idx="14122">
                  <c:v>14.654713142956499</c:v>
                </c:pt>
                <c:pt idx="14123">
                  <c:v>15.3215928110885</c:v>
                </c:pt>
                <c:pt idx="14124">
                  <c:v>16.270573843686201</c:v>
                </c:pt>
                <c:pt idx="14125">
                  <c:v>17.1363324102212</c:v>
                </c:pt>
                <c:pt idx="14126">
                  <c:v>17.371694497819799</c:v>
                </c:pt>
                <c:pt idx="14127">
                  <c:v>17.465518704946501</c:v>
                </c:pt>
                <c:pt idx="14128">
                  <c:v>17.132618900334698</c:v>
                </c:pt>
                <c:pt idx="14129">
                  <c:v>16.653541978698801</c:v>
                </c:pt>
                <c:pt idx="14130">
                  <c:v>16.015778451011698</c:v>
                </c:pt>
                <c:pt idx="14131">
                  <c:v>15.194436337330901</c:v>
                </c:pt>
                <c:pt idx="14132">
                  <c:v>14.3312475487804</c:v>
                </c:pt>
                <c:pt idx="14133">
                  <c:v>13.685395880528301</c:v>
                </c:pt>
                <c:pt idx="14134">
                  <c:v>13.3509670077378</c:v>
                </c:pt>
                <c:pt idx="14135">
                  <c:v>12.1655768667527</c:v>
                </c:pt>
                <c:pt idx="14136">
                  <c:v>11.686587349200201</c:v>
                </c:pt>
                <c:pt idx="14137">
                  <c:v>11.6075249081625</c:v>
                </c:pt>
                <c:pt idx="14138">
                  <c:v>11.866329816775</c:v>
                </c:pt>
                <c:pt idx="14139">
                  <c:v>12.622650024646401</c:v>
                </c:pt>
                <c:pt idx="14140">
                  <c:v>14.2339196502035</c:v>
                </c:pt>
                <c:pt idx="14141">
                  <c:v>15.2787315522031</c:v>
                </c:pt>
                <c:pt idx="14142">
                  <c:v>16.1245653476212</c:v>
                </c:pt>
                <c:pt idx="14143">
                  <c:v>17.060840993020701</c:v>
                </c:pt>
                <c:pt idx="14144">
                  <c:v>18.675959747097401</c:v>
                </c:pt>
                <c:pt idx="14145">
                  <c:v>19.406002082976201</c:v>
                </c:pt>
                <c:pt idx="14146">
                  <c:v>20.002737208195999</c:v>
                </c:pt>
                <c:pt idx="14147">
                  <c:v>19.831892868983299</c:v>
                </c:pt>
                <c:pt idx="14148">
                  <c:v>19.9704425988777</c:v>
                </c:pt>
                <c:pt idx="14149">
                  <c:v>21.222552185668299</c:v>
                </c:pt>
                <c:pt idx="14150">
                  <c:v>21.607514136321999</c:v>
                </c:pt>
                <c:pt idx="14151">
                  <c:v>21.529624341175101</c:v>
                </c:pt>
                <c:pt idx="14152">
                  <c:v>21.419450389673099</c:v>
                </c:pt>
                <c:pt idx="14153">
                  <c:v>19.667598888406701</c:v>
                </c:pt>
                <c:pt idx="14154">
                  <c:v>17.189332506102701</c:v>
                </c:pt>
                <c:pt idx="14155">
                  <c:v>17.3824240329707</c:v>
                </c:pt>
                <c:pt idx="14156">
                  <c:v>17.181411842497202</c:v>
                </c:pt>
                <c:pt idx="14157">
                  <c:v>17.233878968408899</c:v>
                </c:pt>
                <c:pt idx="14158">
                  <c:v>17.565483144810901</c:v>
                </c:pt>
                <c:pt idx="14159">
                  <c:v>17.580893868495799</c:v>
                </c:pt>
                <c:pt idx="14160">
                  <c:v>17.573314907619601</c:v>
                </c:pt>
                <c:pt idx="14161">
                  <c:v>17.4796844633616</c:v>
                </c:pt>
                <c:pt idx="14162">
                  <c:v>17.404305435210802</c:v>
                </c:pt>
                <c:pt idx="14163">
                  <c:v>17.417753303895999</c:v>
                </c:pt>
                <c:pt idx="14164">
                  <c:v>17.499697532485399</c:v>
                </c:pt>
                <c:pt idx="14165">
                  <c:v>17.801268266439401</c:v>
                </c:pt>
                <c:pt idx="14166">
                  <c:v>18.0402592683084</c:v>
                </c:pt>
                <c:pt idx="14167">
                  <c:v>18.1736012129365</c:v>
                </c:pt>
                <c:pt idx="14168">
                  <c:v>18.748897081259699</c:v>
                </c:pt>
                <c:pt idx="14169">
                  <c:v>19.415815056398898</c:v>
                </c:pt>
                <c:pt idx="14170">
                  <c:v>19.6997608493994</c:v>
                </c:pt>
                <c:pt idx="14171">
                  <c:v>19.695209805336098</c:v>
                </c:pt>
                <c:pt idx="14172">
                  <c:v>20.450180875454599</c:v>
                </c:pt>
                <c:pt idx="14173">
                  <c:v>20.870277359386598</c:v>
                </c:pt>
                <c:pt idx="14174">
                  <c:v>21.074795061479101</c:v>
                </c:pt>
                <c:pt idx="14175">
                  <c:v>21.253859719788601</c:v>
                </c:pt>
                <c:pt idx="14176">
                  <c:v>20.951715707668601</c:v>
                </c:pt>
                <c:pt idx="14177">
                  <c:v>20.626800296409701</c:v>
                </c:pt>
                <c:pt idx="14178">
                  <c:v>19.614783670654401</c:v>
                </c:pt>
                <c:pt idx="14179">
                  <c:v>18.986246972847301</c:v>
                </c:pt>
                <c:pt idx="14180">
                  <c:v>18.590561474020099</c:v>
                </c:pt>
                <c:pt idx="14181">
                  <c:v>18.219084222377301</c:v>
                </c:pt>
                <c:pt idx="14182">
                  <c:v>17.7295263846331</c:v>
                </c:pt>
                <c:pt idx="14183">
                  <c:v>17.5774223430539</c:v>
                </c:pt>
                <c:pt idx="14184">
                  <c:v>17.160418106898799</c:v>
                </c:pt>
                <c:pt idx="14185">
                  <c:v>16.7485743332014</c:v>
                </c:pt>
                <c:pt idx="14186">
                  <c:v>16.416322365725001</c:v>
                </c:pt>
                <c:pt idx="14187">
                  <c:v>16.406178919261201</c:v>
                </c:pt>
                <c:pt idx="14188">
                  <c:v>16.1973649791782</c:v>
                </c:pt>
                <c:pt idx="14189">
                  <c:v>16.3695656456375</c:v>
                </c:pt>
                <c:pt idx="14190">
                  <c:v>17.461081549532501</c:v>
                </c:pt>
                <c:pt idx="14191">
                  <c:v>19.6078840425902</c:v>
                </c:pt>
                <c:pt idx="14192">
                  <c:v>21.970694802516501</c:v>
                </c:pt>
                <c:pt idx="14193">
                  <c:v>23.9374687770595</c:v>
                </c:pt>
                <c:pt idx="14194">
                  <c:v>24.782219648483601</c:v>
                </c:pt>
                <c:pt idx="14195">
                  <c:v>24.877726113321501</c:v>
                </c:pt>
                <c:pt idx="14196">
                  <c:v>24.801004400339099</c:v>
                </c:pt>
                <c:pt idx="14197">
                  <c:v>24.647884601983002</c:v>
                </c:pt>
                <c:pt idx="14198">
                  <c:v>23.659413347455899</c:v>
                </c:pt>
                <c:pt idx="14199">
                  <c:v>20.881600455997599</c:v>
                </c:pt>
                <c:pt idx="14200">
                  <c:v>19.244029751214899</c:v>
                </c:pt>
                <c:pt idx="14201">
                  <c:v>19.107998465276399</c:v>
                </c:pt>
                <c:pt idx="14202">
                  <c:v>18.798168349418599</c:v>
                </c:pt>
                <c:pt idx="14203">
                  <c:v>18.083549149627601</c:v>
                </c:pt>
                <c:pt idx="14204">
                  <c:v>17.420163742211901</c:v>
                </c:pt>
                <c:pt idx="14205">
                  <c:v>16.691041797971302</c:v>
                </c:pt>
                <c:pt idx="14206">
                  <c:v>16.126320471167102</c:v>
                </c:pt>
                <c:pt idx="14207">
                  <c:v>15.692226793522099</c:v>
                </c:pt>
                <c:pt idx="14208">
                  <c:v>15.3392105199177</c:v>
                </c:pt>
                <c:pt idx="14209">
                  <c:v>14.9112124455405</c:v>
                </c:pt>
                <c:pt idx="14210">
                  <c:v>14.460979630137301</c:v>
                </c:pt>
                <c:pt idx="14211">
                  <c:v>14.394174326553401</c:v>
                </c:pt>
                <c:pt idx="14212">
                  <c:v>14.5713308986765</c:v>
                </c:pt>
                <c:pt idx="14213">
                  <c:v>15.1030855080697</c:v>
                </c:pt>
                <c:pt idx="14214">
                  <c:v>15.492989044324601</c:v>
                </c:pt>
                <c:pt idx="14215">
                  <c:v>15.7953376754514</c:v>
                </c:pt>
                <c:pt idx="14216">
                  <c:v>16.807781805054901</c:v>
                </c:pt>
                <c:pt idx="14217">
                  <c:v>18.362697727788301</c:v>
                </c:pt>
                <c:pt idx="14218">
                  <c:v>18.8255573131162</c:v>
                </c:pt>
                <c:pt idx="14219">
                  <c:v>19.4218494407829</c:v>
                </c:pt>
                <c:pt idx="14220">
                  <c:v>20.153603759851201</c:v>
                </c:pt>
                <c:pt idx="14221">
                  <c:v>20.4719549034876</c:v>
                </c:pt>
                <c:pt idx="14222">
                  <c:v>20.689609875890302</c:v>
                </c:pt>
                <c:pt idx="14223">
                  <c:v>20.5618846474162</c:v>
                </c:pt>
                <c:pt idx="14224">
                  <c:v>20.4054914856879</c:v>
                </c:pt>
                <c:pt idx="14225">
                  <c:v>19.3443396040655</c:v>
                </c:pt>
                <c:pt idx="14226">
                  <c:v>18.172225723832302</c:v>
                </c:pt>
                <c:pt idx="14227">
                  <c:v>17.131272860166</c:v>
                </c:pt>
                <c:pt idx="14228">
                  <c:v>16.191864854173598</c:v>
                </c:pt>
                <c:pt idx="14229">
                  <c:v>15.5070122460495</c:v>
                </c:pt>
                <c:pt idx="14230">
                  <c:v>15.1466243899423</c:v>
                </c:pt>
                <c:pt idx="14231">
                  <c:v>14.7446698947521</c:v>
                </c:pt>
                <c:pt idx="14232">
                  <c:v>14.4752490346767</c:v>
                </c:pt>
                <c:pt idx="14233">
                  <c:v>14.019315546548199</c:v>
                </c:pt>
                <c:pt idx="14234">
                  <c:v>13.495375910751401</c:v>
                </c:pt>
                <c:pt idx="14235">
                  <c:v>12.9117311318136</c:v>
                </c:pt>
                <c:pt idx="14236">
                  <c:v>12.568758442090299</c:v>
                </c:pt>
                <c:pt idx="14237">
                  <c:v>13.2106953650864</c:v>
                </c:pt>
                <c:pt idx="14238">
                  <c:v>15.7468988970144</c:v>
                </c:pt>
                <c:pt idx="14239">
                  <c:v>17.2660586451432</c:v>
                </c:pt>
                <c:pt idx="14240">
                  <c:v>18.511154728781801</c:v>
                </c:pt>
                <c:pt idx="14241">
                  <c:v>19.7304196547557</c:v>
                </c:pt>
                <c:pt idx="14242">
                  <c:v>18.952971901915401</c:v>
                </c:pt>
                <c:pt idx="14243">
                  <c:v>19.581390750462099</c:v>
                </c:pt>
                <c:pt idx="14244">
                  <c:v>20.1709249128374</c:v>
                </c:pt>
                <c:pt idx="14245">
                  <c:v>18.536464524949199</c:v>
                </c:pt>
                <c:pt idx="14246">
                  <c:v>18.424077152704701</c:v>
                </c:pt>
                <c:pt idx="14247">
                  <c:v>18.678592845136901</c:v>
                </c:pt>
                <c:pt idx="14248">
                  <c:v>18.844249398536199</c:v>
                </c:pt>
                <c:pt idx="14249">
                  <c:v>18.067534302535801</c:v>
                </c:pt>
                <c:pt idx="14250">
                  <c:v>16.9104847581165</c:v>
                </c:pt>
                <c:pt idx="14251">
                  <c:v>15.8200805082801</c:v>
                </c:pt>
                <c:pt idx="14252">
                  <c:v>15.843242647596099</c:v>
                </c:pt>
                <c:pt idx="14253">
                  <c:v>15.685745364807801</c:v>
                </c:pt>
                <c:pt idx="14254">
                  <c:v>15.1526736332388</c:v>
                </c:pt>
                <c:pt idx="14255">
                  <c:v>14.7494920235566</c:v>
                </c:pt>
                <c:pt idx="14256">
                  <c:v>14.2506193942152</c:v>
                </c:pt>
                <c:pt idx="14257">
                  <c:v>13.500637926324099</c:v>
                </c:pt>
                <c:pt idx="14258">
                  <c:v>13.083119442881401</c:v>
                </c:pt>
                <c:pt idx="14259">
                  <c:v>13.1012627360849</c:v>
                </c:pt>
                <c:pt idx="14260">
                  <c:v>14.1878153494185</c:v>
                </c:pt>
                <c:pt idx="14261">
                  <c:v>15.302492894174501</c:v>
                </c:pt>
                <c:pt idx="14262">
                  <c:v>16.0905295756592</c:v>
                </c:pt>
                <c:pt idx="14263">
                  <c:v>17.247347572746801</c:v>
                </c:pt>
                <c:pt idx="14264">
                  <c:v>18.141442299427499</c:v>
                </c:pt>
                <c:pt idx="14265">
                  <c:v>19.447421102448502</c:v>
                </c:pt>
                <c:pt idx="14266">
                  <c:v>21.0029143640059</c:v>
                </c:pt>
                <c:pt idx="14267">
                  <c:v>21.5669145501904</c:v>
                </c:pt>
                <c:pt idx="14268">
                  <c:v>21.528645881939401</c:v>
                </c:pt>
                <c:pt idx="14269">
                  <c:v>21.626396672613801</c:v>
                </c:pt>
                <c:pt idx="14270">
                  <c:v>21.017251509773001</c:v>
                </c:pt>
                <c:pt idx="14271">
                  <c:v>20.532378057005101</c:v>
                </c:pt>
                <c:pt idx="14272">
                  <c:v>19.7059124313955</c:v>
                </c:pt>
                <c:pt idx="14273">
                  <c:v>18.5109411360541</c:v>
                </c:pt>
                <c:pt idx="14274">
                  <c:v>17.303320528729401</c:v>
                </c:pt>
                <c:pt idx="14275">
                  <c:v>16.396514501713501</c:v>
                </c:pt>
                <c:pt idx="14276">
                  <c:v>15.809177106797801</c:v>
                </c:pt>
                <c:pt idx="14277">
                  <c:v>15.226514535618501</c:v>
                </c:pt>
                <c:pt idx="14278">
                  <c:v>14.8805230843617</c:v>
                </c:pt>
                <c:pt idx="14279">
                  <c:v>14.4630820888132</c:v>
                </c:pt>
                <c:pt idx="14280">
                  <c:v>14.376149785150901</c:v>
                </c:pt>
                <c:pt idx="14281">
                  <c:v>15.125238799100099</c:v>
                </c:pt>
                <c:pt idx="14282">
                  <c:v>15.5250528596211</c:v>
                </c:pt>
                <c:pt idx="14283">
                  <c:v>15.378898627823499</c:v>
                </c:pt>
                <c:pt idx="14284">
                  <c:v>15.519141882330199</c:v>
                </c:pt>
                <c:pt idx="14285">
                  <c:v>15.2152381427442</c:v>
                </c:pt>
                <c:pt idx="14286">
                  <c:v>15.2741454139636</c:v>
                </c:pt>
                <c:pt idx="14287">
                  <c:v>14.7667960116692</c:v>
                </c:pt>
                <c:pt idx="14288">
                  <c:v>14.766736450333299</c:v>
                </c:pt>
                <c:pt idx="14289">
                  <c:v>14.9696391759602</c:v>
                </c:pt>
                <c:pt idx="14290">
                  <c:v>14.8851011058746</c:v>
                </c:pt>
                <c:pt idx="14291">
                  <c:v>15.0094843516758</c:v>
                </c:pt>
                <c:pt idx="14292">
                  <c:v>15.3961521180298</c:v>
                </c:pt>
                <c:pt idx="14293">
                  <c:v>14.7884382632573</c:v>
                </c:pt>
                <c:pt idx="14294">
                  <c:v>15.7103594197695</c:v>
                </c:pt>
                <c:pt idx="14295">
                  <c:v>16.143031717494399</c:v>
                </c:pt>
                <c:pt idx="14296">
                  <c:v>15.7290144519403</c:v>
                </c:pt>
                <c:pt idx="14297">
                  <c:v>15.183148239272899</c:v>
                </c:pt>
                <c:pt idx="14298">
                  <c:v>14.757219241799</c:v>
                </c:pt>
                <c:pt idx="14299">
                  <c:v>14.522711272509699</c:v>
                </c:pt>
                <c:pt idx="14300">
                  <c:v>14.4100141488122</c:v>
                </c:pt>
                <c:pt idx="14301">
                  <c:v>14.2441842149923</c:v>
                </c:pt>
                <c:pt idx="14302">
                  <c:v>14.2288507789892</c:v>
                </c:pt>
                <c:pt idx="14303">
                  <c:v>14.1699473112426</c:v>
                </c:pt>
                <c:pt idx="14304">
                  <c:v>13.623660457512401</c:v>
                </c:pt>
                <c:pt idx="14305">
                  <c:v>12.8506812314965</c:v>
                </c:pt>
                <c:pt idx="14306">
                  <c:v>12.306656196710801</c:v>
                </c:pt>
                <c:pt idx="14307">
                  <c:v>11.937226912479</c:v>
                </c:pt>
                <c:pt idx="14308">
                  <c:v>12.2411291951612</c:v>
                </c:pt>
                <c:pt idx="14309">
                  <c:v>13.054250296182101</c:v>
                </c:pt>
                <c:pt idx="14310">
                  <c:v>14.011208129044199</c:v>
                </c:pt>
                <c:pt idx="14311">
                  <c:v>15.1714294300894</c:v>
                </c:pt>
                <c:pt idx="14312">
                  <c:v>16.1737392044265</c:v>
                </c:pt>
                <c:pt idx="14313">
                  <c:v>17.310058136495801</c:v>
                </c:pt>
                <c:pt idx="14314">
                  <c:v>17.830735274888202</c:v>
                </c:pt>
                <c:pt idx="14315">
                  <c:v>18.030236605843498</c:v>
                </c:pt>
                <c:pt idx="14316">
                  <c:v>18.115667776746399</c:v>
                </c:pt>
                <c:pt idx="14317">
                  <c:v>18.568276866118701</c:v>
                </c:pt>
                <c:pt idx="14318">
                  <c:v>18.8649540219245</c:v>
                </c:pt>
                <c:pt idx="14319">
                  <c:v>19.184530568536701</c:v>
                </c:pt>
                <c:pt idx="14320">
                  <c:v>18.9617887934998</c:v>
                </c:pt>
                <c:pt idx="14321">
                  <c:v>17.965541061263998</c:v>
                </c:pt>
                <c:pt idx="14322">
                  <c:v>16.2831850242769</c:v>
                </c:pt>
                <c:pt idx="14323">
                  <c:v>15.857124163801601</c:v>
                </c:pt>
                <c:pt idx="14324">
                  <c:v>16.039363659825899</c:v>
                </c:pt>
                <c:pt idx="14325">
                  <c:v>15.387274744672</c:v>
                </c:pt>
                <c:pt idx="14326">
                  <c:v>14.4021902292923</c:v>
                </c:pt>
                <c:pt idx="14327">
                  <c:v>13.8205673719375</c:v>
                </c:pt>
                <c:pt idx="14328">
                  <c:v>12.84591339682</c:v>
                </c:pt>
                <c:pt idx="14329">
                  <c:v>11.9704736418654</c:v>
                </c:pt>
                <c:pt idx="14330">
                  <c:v>11.4591991647131</c:v>
                </c:pt>
                <c:pt idx="14331">
                  <c:v>11.0815323675484</c:v>
                </c:pt>
                <c:pt idx="14332">
                  <c:v>11.8279694647448</c:v>
                </c:pt>
                <c:pt idx="14333">
                  <c:v>13.5836785291475</c:v>
                </c:pt>
                <c:pt idx="14334">
                  <c:v>15.5656478911642</c:v>
                </c:pt>
                <c:pt idx="14335">
                  <c:v>18.293246400988298</c:v>
                </c:pt>
                <c:pt idx="14336">
                  <c:v>19.344121565448901</c:v>
                </c:pt>
                <c:pt idx="14337">
                  <c:v>19.257850709647801</c:v>
                </c:pt>
                <c:pt idx="14338">
                  <c:v>18.386995080393898</c:v>
                </c:pt>
                <c:pt idx="14339">
                  <c:v>17.1679940064931</c:v>
                </c:pt>
                <c:pt idx="14340">
                  <c:v>17.1985769702836</c:v>
                </c:pt>
                <c:pt idx="14341">
                  <c:v>17.820640011018899</c:v>
                </c:pt>
                <c:pt idx="14342">
                  <c:v>17.7866463147666</c:v>
                </c:pt>
                <c:pt idx="14343">
                  <c:v>17.307209956213001</c:v>
                </c:pt>
                <c:pt idx="14344">
                  <c:v>16.8025501612385</c:v>
                </c:pt>
                <c:pt idx="14345">
                  <c:v>16.426379258647099</c:v>
                </c:pt>
                <c:pt idx="14346">
                  <c:v>15.990385092381301</c:v>
                </c:pt>
                <c:pt idx="14347">
                  <c:v>15.6087318083183</c:v>
                </c:pt>
                <c:pt idx="14348">
                  <c:v>14.5512275189243</c:v>
                </c:pt>
                <c:pt idx="14349">
                  <c:v>14.2763463852699</c:v>
                </c:pt>
                <c:pt idx="14350">
                  <c:v>14.1829181300042</c:v>
                </c:pt>
                <c:pt idx="14351">
                  <c:v>14.062042219716799</c:v>
                </c:pt>
                <c:pt idx="14352">
                  <c:v>14.0311822867386</c:v>
                </c:pt>
                <c:pt idx="14353">
                  <c:v>13.930912783070699</c:v>
                </c:pt>
                <c:pt idx="14354">
                  <c:v>13.947330919227801</c:v>
                </c:pt>
                <c:pt idx="14355">
                  <c:v>13.836476053400601</c:v>
                </c:pt>
                <c:pt idx="14356">
                  <c:v>13.899285465079499</c:v>
                </c:pt>
                <c:pt idx="14357">
                  <c:v>14.1129982117676</c:v>
                </c:pt>
                <c:pt idx="14358">
                  <c:v>14.5174313397943</c:v>
                </c:pt>
                <c:pt idx="14359">
                  <c:v>14.913346170322001</c:v>
                </c:pt>
                <c:pt idx="14360">
                  <c:v>15.528632333558701</c:v>
                </c:pt>
                <c:pt idx="14361">
                  <c:v>17.457792931755598</c:v>
                </c:pt>
                <c:pt idx="14362">
                  <c:v>17.940254004392699</c:v>
                </c:pt>
                <c:pt idx="14363">
                  <c:v>16.618236470777301</c:v>
                </c:pt>
                <c:pt idx="14364">
                  <c:v>16.144283430740199</c:v>
                </c:pt>
                <c:pt idx="14365">
                  <c:v>17.109846611654898</c:v>
                </c:pt>
                <c:pt idx="14366">
                  <c:v>17.4042618420048</c:v>
                </c:pt>
                <c:pt idx="14367">
                  <c:v>17.364532935112901</c:v>
                </c:pt>
                <c:pt idx="14368">
                  <c:v>17.147703672144999</c:v>
                </c:pt>
                <c:pt idx="14369">
                  <c:v>16.816599490101801</c:v>
                </c:pt>
                <c:pt idx="14370">
                  <c:v>16.479915065660499</c:v>
                </c:pt>
                <c:pt idx="14371">
                  <c:v>16.096799403466498</c:v>
                </c:pt>
                <c:pt idx="14372">
                  <c:v>15.6294386806417</c:v>
                </c:pt>
                <c:pt idx="14373">
                  <c:v>15.3118050876067</c:v>
                </c:pt>
                <c:pt idx="14374">
                  <c:v>14.9077878389754</c:v>
                </c:pt>
                <c:pt idx="14375">
                  <c:v>14.5998340747174</c:v>
                </c:pt>
                <c:pt idx="14376">
                  <c:v>14.080997039665</c:v>
                </c:pt>
                <c:pt idx="14377">
                  <c:v>13.126797828874199</c:v>
                </c:pt>
                <c:pt idx="14378">
                  <c:v>12.500342679457701</c:v>
                </c:pt>
                <c:pt idx="14379">
                  <c:v>12.092355715835099</c:v>
                </c:pt>
                <c:pt idx="14380">
                  <c:v>12.4791949920508</c:v>
                </c:pt>
                <c:pt idx="14381">
                  <c:v>12.9701319945867</c:v>
                </c:pt>
                <c:pt idx="14382">
                  <c:v>13.4778662277197</c:v>
                </c:pt>
                <c:pt idx="14383">
                  <c:v>14.1919154986774</c:v>
                </c:pt>
                <c:pt idx="14384">
                  <c:v>15.743444522067399</c:v>
                </c:pt>
                <c:pt idx="14385">
                  <c:v>17.633927094535998</c:v>
                </c:pt>
                <c:pt idx="14386">
                  <c:v>18.540980183241501</c:v>
                </c:pt>
                <c:pt idx="14387">
                  <c:v>20.356847553107301</c:v>
                </c:pt>
                <c:pt idx="14388">
                  <c:v>20.4489776724579</c:v>
                </c:pt>
                <c:pt idx="14389">
                  <c:v>20.922511014373601</c:v>
                </c:pt>
                <c:pt idx="14390">
                  <c:v>20.7371924363622</c:v>
                </c:pt>
                <c:pt idx="14391">
                  <c:v>20.806632175472899</c:v>
                </c:pt>
                <c:pt idx="14392">
                  <c:v>19.355961782665702</c:v>
                </c:pt>
                <c:pt idx="14393">
                  <c:v>18.113324774572799</c:v>
                </c:pt>
                <c:pt idx="14394">
                  <c:v>17.247685524971999</c:v>
                </c:pt>
                <c:pt idx="14395">
                  <c:v>16.633528216555799</c:v>
                </c:pt>
                <c:pt idx="14396">
                  <c:v>16.053216776424801</c:v>
                </c:pt>
                <c:pt idx="14397">
                  <c:v>15.1008246632531</c:v>
                </c:pt>
                <c:pt idx="14398">
                  <c:v>14.4966035826679</c:v>
                </c:pt>
                <c:pt idx="14399">
                  <c:v>13.5995228279315</c:v>
                </c:pt>
                <c:pt idx="14400">
                  <c:v>13.286937939134001</c:v>
                </c:pt>
                <c:pt idx="14401">
                  <c:v>13.2499034009277</c:v>
                </c:pt>
                <c:pt idx="14402">
                  <c:v>12.3538588597063</c:v>
                </c:pt>
                <c:pt idx="14403">
                  <c:v>11.404796533151099</c:v>
                </c:pt>
                <c:pt idx="14404">
                  <c:v>12.099110966815401</c:v>
                </c:pt>
                <c:pt idx="14405">
                  <c:v>15.041166422091599</c:v>
                </c:pt>
                <c:pt idx="14406">
                  <c:v>17.1935819347323</c:v>
                </c:pt>
                <c:pt idx="14407">
                  <c:v>19.852544199819899</c:v>
                </c:pt>
                <c:pt idx="14408">
                  <c:v>20.794102398249098</c:v>
                </c:pt>
                <c:pt idx="14409">
                  <c:v>21.613202527824399</c:v>
                </c:pt>
                <c:pt idx="14410">
                  <c:v>22.138796779081101</c:v>
                </c:pt>
                <c:pt idx="14411">
                  <c:v>22.6283633419072</c:v>
                </c:pt>
                <c:pt idx="14412">
                  <c:v>22.552246335414999</c:v>
                </c:pt>
                <c:pt idx="14413">
                  <c:v>22.6090803185709</c:v>
                </c:pt>
                <c:pt idx="14414">
                  <c:v>22.453260076315399</c:v>
                </c:pt>
                <c:pt idx="14415">
                  <c:v>21.970545643118299</c:v>
                </c:pt>
                <c:pt idx="14416">
                  <c:v>20.7147622891612</c:v>
                </c:pt>
                <c:pt idx="14417">
                  <c:v>19.474482884324601</c:v>
                </c:pt>
                <c:pt idx="14418">
                  <c:v>18.4523261173896</c:v>
                </c:pt>
                <c:pt idx="14419">
                  <c:v>17.6138112549359</c:v>
                </c:pt>
                <c:pt idx="14420">
                  <c:v>16.793823146536301</c:v>
                </c:pt>
                <c:pt idx="14421">
                  <c:v>16.272220958841899</c:v>
                </c:pt>
                <c:pt idx="14422">
                  <c:v>15.726811768410199</c:v>
                </c:pt>
                <c:pt idx="14423">
                  <c:v>15.055331113849</c:v>
                </c:pt>
                <c:pt idx="14424">
                  <c:v>14.9051827330028</c:v>
                </c:pt>
                <c:pt idx="14425">
                  <c:v>14.6458778856028</c:v>
                </c:pt>
                <c:pt idx="14426">
                  <c:v>14.457800297675099</c:v>
                </c:pt>
                <c:pt idx="14427">
                  <c:v>14.351711072131501</c:v>
                </c:pt>
                <c:pt idx="14428">
                  <c:v>15.1685043685289</c:v>
                </c:pt>
                <c:pt idx="14429">
                  <c:v>16.885656129101498</c:v>
                </c:pt>
                <c:pt idx="14430">
                  <c:v>18.269472309561401</c:v>
                </c:pt>
                <c:pt idx="14431">
                  <c:v>20.7430769747459</c:v>
                </c:pt>
                <c:pt idx="14432">
                  <c:v>23.071650714459199</c:v>
                </c:pt>
                <c:pt idx="14433">
                  <c:v>23.98220331305</c:v>
                </c:pt>
                <c:pt idx="14434">
                  <c:v>24.149865762036299</c:v>
                </c:pt>
                <c:pt idx="14435">
                  <c:v>24.2539115031704</c:v>
                </c:pt>
                <c:pt idx="14436">
                  <c:v>24.661425800900101</c:v>
                </c:pt>
                <c:pt idx="14437">
                  <c:v>24.403723151606801</c:v>
                </c:pt>
                <c:pt idx="14438">
                  <c:v>24.349849346951899</c:v>
                </c:pt>
                <c:pt idx="14439">
                  <c:v>23.709924901603902</c:v>
                </c:pt>
                <c:pt idx="14440">
                  <c:v>22.724402742660001</c:v>
                </c:pt>
                <c:pt idx="14441">
                  <c:v>21.463762500497701</c:v>
                </c:pt>
                <c:pt idx="14442">
                  <c:v>20.352728383491499</c:v>
                </c:pt>
                <c:pt idx="14443">
                  <c:v>19.492678207562701</c:v>
                </c:pt>
                <c:pt idx="14444">
                  <c:v>18.822845244285102</c:v>
                </c:pt>
                <c:pt idx="14445">
                  <c:v>18.187709675250598</c:v>
                </c:pt>
                <c:pt idx="14446">
                  <c:v>17.6147471758362</c:v>
                </c:pt>
                <c:pt idx="14447">
                  <c:v>16.827851238557699</c:v>
                </c:pt>
                <c:pt idx="14448">
                  <c:v>16.350901740165501</c:v>
                </c:pt>
                <c:pt idx="14449">
                  <c:v>15.795881644970301</c:v>
                </c:pt>
                <c:pt idx="14450">
                  <c:v>15.2768240222962</c:v>
                </c:pt>
                <c:pt idx="14451">
                  <c:v>14.788861507772699</c:v>
                </c:pt>
                <c:pt idx="14452">
                  <c:v>15.351773720604401</c:v>
                </c:pt>
                <c:pt idx="14453">
                  <c:v>16.135240049042999</c:v>
                </c:pt>
                <c:pt idx="14454">
                  <c:v>17.929597544876</c:v>
                </c:pt>
                <c:pt idx="14455">
                  <c:v>19.7888047498951</c:v>
                </c:pt>
                <c:pt idx="14456">
                  <c:v>21.470825028499799</c:v>
                </c:pt>
                <c:pt idx="14457">
                  <c:v>22.471884667881</c:v>
                </c:pt>
                <c:pt idx="14458">
                  <c:v>23.289342564591198</c:v>
                </c:pt>
                <c:pt idx="14459">
                  <c:v>23.928196088419199</c:v>
                </c:pt>
                <c:pt idx="14460">
                  <c:v>24.326678618631199</c:v>
                </c:pt>
                <c:pt idx="14461">
                  <c:v>24.487214122574098</c:v>
                </c:pt>
                <c:pt idx="14462">
                  <c:v>24.4689947370249</c:v>
                </c:pt>
                <c:pt idx="14463">
                  <c:v>24.173997497429902</c:v>
                </c:pt>
                <c:pt idx="14464">
                  <c:v>23.157409636888602</c:v>
                </c:pt>
                <c:pt idx="14465">
                  <c:v>21.7343587673858</c:v>
                </c:pt>
                <c:pt idx="14466">
                  <c:v>20.432766508198998</c:v>
                </c:pt>
                <c:pt idx="14467">
                  <c:v>19.555453482278299</c:v>
                </c:pt>
                <c:pt idx="14468">
                  <c:v>18.4555726455167</c:v>
                </c:pt>
                <c:pt idx="14469">
                  <c:v>17.479148236309701</c:v>
                </c:pt>
                <c:pt idx="14470">
                  <c:v>16.865223849068101</c:v>
                </c:pt>
                <c:pt idx="14471">
                  <c:v>16.450450567525099</c:v>
                </c:pt>
                <c:pt idx="14472">
                  <c:v>16.1811665448752</c:v>
                </c:pt>
                <c:pt idx="14473">
                  <c:v>15.987561720019</c:v>
                </c:pt>
                <c:pt idx="14474">
                  <c:v>15.812674085344099</c:v>
                </c:pt>
                <c:pt idx="14475">
                  <c:v>16.108148239578099</c:v>
                </c:pt>
                <c:pt idx="14476">
                  <c:v>16.900865228667101</c:v>
                </c:pt>
                <c:pt idx="14477">
                  <c:v>18.113634546637201</c:v>
                </c:pt>
                <c:pt idx="14478">
                  <c:v>20.595334453064702</c:v>
                </c:pt>
                <c:pt idx="14479">
                  <c:v>22.052508159478499</c:v>
                </c:pt>
                <c:pt idx="14480">
                  <c:v>22.271061087197499</c:v>
                </c:pt>
                <c:pt idx="14481">
                  <c:v>23.607077537717199</c:v>
                </c:pt>
                <c:pt idx="14482">
                  <c:v>24.8237249923286</c:v>
                </c:pt>
                <c:pt idx="14483">
                  <c:v>24.7260182446282</c:v>
                </c:pt>
                <c:pt idx="14484">
                  <c:v>21.290838930347</c:v>
                </c:pt>
                <c:pt idx="14485">
                  <c:v>19.092789425232802</c:v>
                </c:pt>
                <c:pt idx="14486">
                  <c:v>17.1178978907197</c:v>
                </c:pt>
                <c:pt idx="14487">
                  <c:v>17.0162518149723</c:v>
                </c:pt>
                <c:pt idx="14488">
                  <c:v>16.570560833485501</c:v>
                </c:pt>
                <c:pt idx="14489">
                  <c:v>16.481469014453001</c:v>
                </c:pt>
                <c:pt idx="14490">
                  <c:v>15.817341698525899</c:v>
                </c:pt>
                <c:pt idx="14491">
                  <c:v>15.0308952724916</c:v>
                </c:pt>
                <c:pt idx="14492">
                  <c:v>14.357145114213299</c:v>
                </c:pt>
                <c:pt idx="14493">
                  <c:v>14.0548167507076</c:v>
                </c:pt>
                <c:pt idx="14494">
                  <c:v>13.6031271006105</c:v>
                </c:pt>
                <c:pt idx="14495">
                  <c:v>12.981329170975799</c:v>
                </c:pt>
                <c:pt idx="14496">
                  <c:v>12.6552692581224</c:v>
                </c:pt>
                <c:pt idx="14497">
                  <c:v>12.4381979515015</c:v>
                </c:pt>
                <c:pt idx="14498">
                  <c:v>12.169625727836801</c:v>
                </c:pt>
                <c:pt idx="14499">
                  <c:v>11.723533952244599</c:v>
                </c:pt>
                <c:pt idx="14500">
                  <c:v>12.1992406332673</c:v>
                </c:pt>
                <c:pt idx="14501">
                  <c:v>14.0900995731475</c:v>
                </c:pt>
                <c:pt idx="14502">
                  <c:v>15.727551126207199</c:v>
                </c:pt>
                <c:pt idx="14503">
                  <c:v>16.844349374631701</c:v>
                </c:pt>
                <c:pt idx="14504">
                  <c:v>18.1663238112782</c:v>
                </c:pt>
                <c:pt idx="14505">
                  <c:v>18.141676376951001</c:v>
                </c:pt>
                <c:pt idx="14506">
                  <c:v>18.029911640972301</c:v>
                </c:pt>
                <c:pt idx="14507">
                  <c:v>18.510367114674001</c:v>
                </c:pt>
                <c:pt idx="14508">
                  <c:v>18.486058466967599</c:v>
                </c:pt>
                <c:pt idx="14509">
                  <c:v>15.7790732037012</c:v>
                </c:pt>
                <c:pt idx="14510">
                  <c:v>14.4874426897387</c:v>
                </c:pt>
                <c:pt idx="14511">
                  <c:v>14.288665899754299</c:v>
                </c:pt>
                <c:pt idx="14512">
                  <c:v>14.245702109101501</c:v>
                </c:pt>
                <c:pt idx="14513">
                  <c:v>13.526812176920201</c:v>
                </c:pt>
                <c:pt idx="14514">
                  <c:v>13.1698237227648</c:v>
                </c:pt>
                <c:pt idx="14515">
                  <c:v>12.864947952769301</c:v>
                </c:pt>
                <c:pt idx="14516">
                  <c:v>13.023258305520001</c:v>
                </c:pt>
                <c:pt idx="14517">
                  <c:v>12.7802564733329</c:v>
                </c:pt>
                <c:pt idx="14518">
                  <c:v>12.561067881605</c:v>
                </c:pt>
                <c:pt idx="14519">
                  <c:v>12.546214934107001</c:v>
                </c:pt>
                <c:pt idx="14520">
                  <c:v>12.506888388663</c:v>
                </c:pt>
                <c:pt idx="14521">
                  <c:v>12.213035350148701</c:v>
                </c:pt>
                <c:pt idx="14522">
                  <c:v>12.216364264967501</c:v>
                </c:pt>
                <c:pt idx="14523">
                  <c:v>11.9827553968393</c:v>
                </c:pt>
                <c:pt idx="14524">
                  <c:v>12.051469744082601</c:v>
                </c:pt>
                <c:pt idx="14525">
                  <c:v>12.462085540533099</c:v>
                </c:pt>
                <c:pt idx="14526">
                  <c:v>13.0964463814597</c:v>
                </c:pt>
                <c:pt idx="14527">
                  <c:v>14.442740663391699</c:v>
                </c:pt>
                <c:pt idx="14528">
                  <c:v>15.738072581360401</c:v>
                </c:pt>
                <c:pt idx="14529">
                  <c:v>16.300340814734501</c:v>
                </c:pt>
                <c:pt idx="14530">
                  <c:v>16.191819832582802</c:v>
                </c:pt>
                <c:pt idx="14531">
                  <c:v>16.360814422321099</c:v>
                </c:pt>
                <c:pt idx="14532">
                  <c:v>16.835992658455901</c:v>
                </c:pt>
                <c:pt idx="14533">
                  <c:v>17.1912147826088</c:v>
                </c:pt>
                <c:pt idx="14534">
                  <c:v>15.454258143644401</c:v>
                </c:pt>
                <c:pt idx="14535">
                  <c:v>14.6672022528829</c:v>
                </c:pt>
                <c:pt idx="14536">
                  <c:v>14.3728580375449</c:v>
                </c:pt>
                <c:pt idx="14537">
                  <c:v>13.503588259933199</c:v>
                </c:pt>
                <c:pt idx="14538">
                  <c:v>13.359022002542099</c:v>
                </c:pt>
                <c:pt idx="14539">
                  <c:v>13.5002864528452</c:v>
                </c:pt>
                <c:pt idx="14540">
                  <c:v>13.1806717567899</c:v>
                </c:pt>
                <c:pt idx="14541">
                  <c:v>12.8470608646056</c:v>
                </c:pt>
                <c:pt idx="14542">
                  <c:v>12.589781131906999</c:v>
                </c:pt>
                <c:pt idx="14543">
                  <c:v>12.1232331097235</c:v>
                </c:pt>
                <c:pt idx="14544">
                  <c:v>11.982684812255499</c:v>
                </c:pt>
                <c:pt idx="14545">
                  <c:v>11.85660823876</c:v>
                </c:pt>
                <c:pt idx="14546">
                  <c:v>11.724491442666601</c:v>
                </c:pt>
                <c:pt idx="14547">
                  <c:v>11.6433452570711</c:v>
                </c:pt>
                <c:pt idx="14548">
                  <c:v>11.795911368464701</c:v>
                </c:pt>
                <c:pt idx="14549">
                  <c:v>12.046182480993901</c:v>
                </c:pt>
                <c:pt idx="14550">
                  <c:v>12.521998704427901</c:v>
                </c:pt>
                <c:pt idx="14551">
                  <c:v>13.4776250692413</c:v>
                </c:pt>
                <c:pt idx="14552">
                  <c:v>14.119893209923999</c:v>
                </c:pt>
                <c:pt idx="14553">
                  <c:v>14.8160184490216</c:v>
                </c:pt>
                <c:pt idx="14554">
                  <c:v>15.119742329207099</c:v>
                </c:pt>
                <c:pt idx="14555">
                  <c:v>14.2738570095313</c:v>
                </c:pt>
                <c:pt idx="14556">
                  <c:v>14.5240379458356</c:v>
                </c:pt>
                <c:pt idx="14557">
                  <c:v>14.2176962562061</c:v>
                </c:pt>
                <c:pt idx="14558">
                  <c:v>14.2669412952692</c:v>
                </c:pt>
                <c:pt idx="14559">
                  <c:v>14.4060161422279</c:v>
                </c:pt>
                <c:pt idx="14560">
                  <c:v>13.9607028250028</c:v>
                </c:pt>
                <c:pt idx="14561">
                  <c:v>13.7752014811227</c:v>
                </c:pt>
                <c:pt idx="14562">
                  <c:v>13.8186265224059</c:v>
                </c:pt>
                <c:pt idx="14563">
                  <c:v>13.5211224535432</c:v>
                </c:pt>
                <c:pt idx="14564">
                  <c:v>13.2477591669494</c:v>
                </c:pt>
                <c:pt idx="14565">
                  <c:v>12.8177399918587</c:v>
                </c:pt>
                <c:pt idx="14566">
                  <c:v>12.452837145301</c:v>
                </c:pt>
                <c:pt idx="14567">
                  <c:v>12.101731869230401</c:v>
                </c:pt>
                <c:pt idx="14568">
                  <c:v>12.1365179411752</c:v>
                </c:pt>
                <c:pt idx="14569">
                  <c:v>12.1368189277664</c:v>
                </c:pt>
                <c:pt idx="14570">
                  <c:v>11.831486906386999</c:v>
                </c:pt>
                <c:pt idx="14571">
                  <c:v>11.9037081192141</c:v>
                </c:pt>
                <c:pt idx="14572">
                  <c:v>12.2340412752267</c:v>
                </c:pt>
                <c:pt idx="14573">
                  <c:v>13.0279053825991</c:v>
                </c:pt>
                <c:pt idx="14574">
                  <c:v>13.575632479006901</c:v>
                </c:pt>
                <c:pt idx="14575">
                  <c:v>14.8228760667296</c:v>
                </c:pt>
                <c:pt idx="14576">
                  <c:v>15.783765142417799</c:v>
                </c:pt>
                <c:pt idx="14577">
                  <c:v>16.287678417798599</c:v>
                </c:pt>
                <c:pt idx="14578">
                  <c:v>16.824195419808799</c:v>
                </c:pt>
                <c:pt idx="14579">
                  <c:v>17.2231797060792</c:v>
                </c:pt>
                <c:pt idx="14580">
                  <c:v>17.319391393164199</c:v>
                </c:pt>
                <c:pt idx="14581">
                  <c:v>16.6338006807526</c:v>
                </c:pt>
                <c:pt idx="14582">
                  <c:v>15.9802543041324</c:v>
                </c:pt>
                <c:pt idx="14583">
                  <c:v>14.941739830217299</c:v>
                </c:pt>
                <c:pt idx="14584">
                  <c:v>14.478803987574899</c:v>
                </c:pt>
                <c:pt idx="14585">
                  <c:v>13.7077260305833</c:v>
                </c:pt>
                <c:pt idx="14586">
                  <c:v>13.0269122098964</c:v>
                </c:pt>
                <c:pt idx="14587">
                  <c:v>12.3773049614184</c:v>
                </c:pt>
                <c:pt idx="14588">
                  <c:v>12.096146969138999</c:v>
                </c:pt>
                <c:pt idx="14589">
                  <c:v>11.7167679212792</c:v>
                </c:pt>
                <c:pt idx="14590">
                  <c:v>11.389952991411</c:v>
                </c:pt>
                <c:pt idx="14591">
                  <c:v>10.9260500393353</c:v>
                </c:pt>
                <c:pt idx="14592">
                  <c:v>10.5548649795131</c:v>
                </c:pt>
                <c:pt idx="14593">
                  <c:v>9.9121627388746099</c:v>
                </c:pt>
                <c:pt idx="14594">
                  <c:v>9.7160026295581403</c:v>
                </c:pt>
                <c:pt idx="14595">
                  <c:v>9.5639705619779694</c:v>
                </c:pt>
                <c:pt idx="14596">
                  <c:v>9.7442335000604103</c:v>
                </c:pt>
                <c:pt idx="14597">
                  <c:v>10.3114799695418</c:v>
                </c:pt>
                <c:pt idx="14598">
                  <c:v>12.556714499595</c:v>
                </c:pt>
                <c:pt idx="14599">
                  <c:v>13.1227335786508</c:v>
                </c:pt>
                <c:pt idx="14600">
                  <c:v>14.826816655430701</c:v>
                </c:pt>
                <c:pt idx="14601">
                  <c:v>15.983784852373701</c:v>
                </c:pt>
                <c:pt idx="14602">
                  <c:v>14.459610816783201</c:v>
                </c:pt>
                <c:pt idx="14603">
                  <c:v>13.976098196229</c:v>
                </c:pt>
                <c:pt idx="14604">
                  <c:v>16.130797060803001</c:v>
                </c:pt>
                <c:pt idx="14605">
                  <c:v>16.901220551774401</c:v>
                </c:pt>
                <c:pt idx="14606">
                  <c:v>14.5262847283781</c:v>
                </c:pt>
                <c:pt idx="14607">
                  <c:v>13.305014203983401</c:v>
                </c:pt>
                <c:pt idx="14608">
                  <c:v>13.6932562485144</c:v>
                </c:pt>
                <c:pt idx="14609">
                  <c:v>13.631743396057599</c:v>
                </c:pt>
                <c:pt idx="14610">
                  <c:v>13.273019680010799</c:v>
                </c:pt>
                <c:pt idx="14611">
                  <c:v>13.191071424699899</c:v>
                </c:pt>
                <c:pt idx="14612">
                  <c:v>12.933741457023199</c:v>
                </c:pt>
                <c:pt idx="14613">
                  <c:v>12.8128177629277</c:v>
                </c:pt>
                <c:pt idx="14614">
                  <c:v>12.5100368979921</c:v>
                </c:pt>
                <c:pt idx="14615">
                  <c:v>12.3173582913664</c:v>
                </c:pt>
                <c:pt idx="14616">
                  <c:v>12.0367585692163</c:v>
                </c:pt>
                <c:pt idx="14617">
                  <c:v>11.651930464702399</c:v>
                </c:pt>
                <c:pt idx="14618">
                  <c:v>11.5804205161271</c:v>
                </c:pt>
                <c:pt idx="14619">
                  <c:v>11.550818304971299</c:v>
                </c:pt>
                <c:pt idx="14620">
                  <c:v>11.085065709370699</c:v>
                </c:pt>
                <c:pt idx="14621">
                  <c:v>11.104558185607299</c:v>
                </c:pt>
                <c:pt idx="14622">
                  <c:v>11.7800674975538</c:v>
                </c:pt>
                <c:pt idx="14623">
                  <c:v>12.546288741434299</c:v>
                </c:pt>
                <c:pt idx="14624">
                  <c:v>13.259613753104899</c:v>
                </c:pt>
                <c:pt idx="14625">
                  <c:v>14.2791070955184</c:v>
                </c:pt>
                <c:pt idx="14626">
                  <c:v>15.1557034044763</c:v>
                </c:pt>
                <c:pt idx="14627">
                  <c:v>16.162608916588301</c:v>
                </c:pt>
                <c:pt idx="14628">
                  <c:v>14.5752218220454</c:v>
                </c:pt>
                <c:pt idx="14629">
                  <c:v>14.817594804546699</c:v>
                </c:pt>
                <c:pt idx="14630">
                  <c:v>15.3708641909398</c:v>
                </c:pt>
                <c:pt idx="14631">
                  <c:v>15.248259117566899</c:v>
                </c:pt>
                <c:pt idx="14632">
                  <c:v>15.060435497679199</c:v>
                </c:pt>
                <c:pt idx="14633">
                  <c:v>14.757976585593401</c:v>
                </c:pt>
                <c:pt idx="14634">
                  <c:v>14.3047949223647</c:v>
                </c:pt>
                <c:pt idx="14635">
                  <c:v>13.880956582801501</c:v>
                </c:pt>
                <c:pt idx="14636">
                  <c:v>13.396511121229601</c:v>
                </c:pt>
                <c:pt idx="14637">
                  <c:v>12.4520001335441</c:v>
                </c:pt>
                <c:pt idx="14638">
                  <c:v>11.704688847844199</c:v>
                </c:pt>
                <c:pt idx="14639">
                  <c:v>10.8920876684916</c:v>
                </c:pt>
                <c:pt idx="14640">
                  <c:v>10.524427228159899</c:v>
                </c:pt>
                <c:pt idx="14641">
                  <c:v>10.224634495094699</c:v>
                </c:pt>
                <c:pt idx="14642">
                  <c:v>9.6936168267025398</c:v>
                </c:pt>
                <c:pt idx="14643">
                  <c:v>9.7274919728329596</c:v>
                </c:pt>
                <c:pt idx="14644">
                  <c:v>10.068199643183201</c:v>
                </c:pt>
                <c:pt idx="14645">
                  <c:v>10.5349635251627</c:v>
                </c:pt>
                <c:pt idx="14646">
                  <c:v>11.3608349462754</c:v>
                </c:pt>
                <c:pt idx="14647">
                  <c:v>12.7355121430595</c:v>
                </c:pt>
                <c:pt idx="14648">
                  <c:v>15.0241104663366</c:v>
                </c:pt>
                <c:pt idx="14649">
                  <c:v>16.412336952800501</c:v>
                </c:pt>
                <c:pt idx="14650">
                  <c:v>16.974093678079701</c:v>
                </c:pt>
                <c:pt idx="14651">
                  <c:v>17.448634375323302</c:v>
                </c:pt>
                <c:pt idx="14652">
                  <c:v>17.729542066449699</c:v>
                </c:pt>
                <c:pt idx="14653">
                  <c:v>17.430262806023102</c:v>
                </c:pt>
                <c:pt idx="14654">
                  <c:v>17.5156605467918</c:v>
                </c:pt>
                <c:pt idx="14655">
                  <c:v>16.887136667159002</c:v>
                </c:pt>
                <c:pt idx="14656">
                  <c:v>15.696660256948499</c:v>
                </c:pt>
                <c:pt idx="14657">
                  <c:v>15.0054271183418</c:v>
                </c:pt>
                <c:pt idx="14658">
                  <c:v>14.138377419225399</c:v>
                </c:pt>
                <c:pt idx="14659">
                  <c:v>13.406365621711901</c:v>
                </c:pt>
                <c:pt idx="14660">
                  <c:v>12.5310751121796</c:v>
                </c:pt>
                <c:pt idx="14661">
                  <c:v>12.0935350993754</c:v>
                </c:pt>
                <c:pt idx="14662">
                  <c:v>11.548839574696901</c:v>
                </c:pt>
                <c:pt idx="14663">
                  <c:v>11.067243473745201</c:v>
                </c:pt>
                <c:pt idx="14664">
                  <c:v>10.530069397400601</c:v>
                </c:pt>
                <c:pt idx="14665">
                  <c:v>9.7148637357725605</c:v>
                </c:pt>
                <c:pt idx="14666">
                  <c:v>9.7557644897522504</c:v>
                </c:pt>
                <c:pt idx="14667">
                  <c:v>9.1780521579113508</c:v>
                </c:pt>
                <c:pt idx="14668">
                  <c:v>9.6292370562287601</c:v>
                </c:pt>
                <c:pt idx="14669">
                  <c:v>12.0963711870202</c:v>
                </c:pt>
                <c:pt idx="14670">
                  <c:v>14.456015674206199</c:v>
                </c:pt>
                <c:pt idx="14671">
                  <c:v>16.882797387522501</c:v>
                </c:pt>
                <c:pt idx="14672">
                  <c:v>18.673511814334201</c:v>
                </c:pt>
                <c:pt idx="14673">
                  <c:v>19.8262617289936</c:v>
                </c:pt>
                <c:pt idx="14674">
                  <c:v>20.156611701702499</c:v>
                </c:pt>
                <c:pt idx="14675">
                  <c:v>20.337220673505101</c:v>
                </c:pt>
                <c:pt idx="14676">
                  <c:v>20.2594643521014</c:v>
                </c:pt>
                <c:pt idx="14677">
                  <c:v>20.0230824563534</c:v>
                </c:pt>
                <c:pt idx="14678">
                  <c:v>19.792189066184399</c:v>
                </c:pt>
                <c:pt idx="14679">
                  <c:v>19.011342206009399</c:v>
                </c:pt>
                <c:pt idx="14680">
                  <c:v>17.823998298170402</c:v>
                </c:pt>
                <c:pt idx="14681">
                  <c:v>16.272227120582301</c:v>
                </c:pt>
                <c:pt idx="14682">
                  <c:v>15.235584429199999</c:v>
                </c:pt>
                <c:pt idx="14683">
                  <c:v>14.5358491753944</c:v>
                </c:pt>
                <c:pt idx="14684">
                  <c:v>14.1432045810534</c:v>
                </c:pt>
                <c:pt idx="14685">
                  <c:v>13.615289086060899</c:v>
                </c:pt>
                <c:pt idx="14686">
                  <c:v>12.9307718816241</c:v>
                </c:pt>
                <c:pt idx="14687">
                  <c:v>12.3131051266106</c:v>
                </c:pt>
                <c:pt idx="14688">
                  <c:v>11.8364142842804</c:v>
                </c:pt>
                <c:pt idx="14689">
                  <c:v>11.203868368594501</c:v>
                </c:pt>
                <c:pt idx="14690">
                  <c:v>11.1026548338233</c:v>
                </c:pt>
                <c:pt idx="14691">
                  <c:v>10.9466147801032</c:v>
                </c:pt>
                <c:pt idx="14692">
                  <c:v>11.341458507286299</c:v>
                </c:pt>
                <c:pt idx="14693">
                  <c:v>13.322421425600201</c:v>
                </c:pt>
                <c:pt idx="14694">
                  <c:v>15.7021949586006</c:v>
                </c:pt>
                <c:pt idx="14695">
                  <c:v>17.2680880178347</c:v>
                </c:pt>
                <c:pt idx="14696">
                  <c:v>18.8957000705532</c:v>
                </c:pt>
                <c:pt idx="14697">
                  <c:v>20.376495391699599</c:v>
                </c:pt>
                <c:pt idx="14698">
                  <c:v>20.2429295306504</c:v>
                </c:pt>
                <c:pt idx="14699">
                  <c:v>17.098444191958599</c:v>
                </c:pt>
                <c:pt idx="14700">
                  <c:v>14.735410951643299</c:v>
                </c:pt>
                <c:pt idx="14701">
                  <c:v>14.4352525046613</c:v>
                </c:pt>
                <c:pt idx="14702">
                  <c:v>14.2569428015381</c:v>
                </c:pt>
                <c:pt idx="14703">
                  <c:v>14.268005564181999</c:v>
                </c:pt>
                <c:pt idx="14704">
                  <c:v>14.2683396828422</c:v>
                </c:pt>
                <c:pt idx="14705">
                  <c:v>14.202685227972401</c:v>
                </c:pt>
                <c:pt idx="14706">
                  <c:v>14.148646514904</c:v>
                </c:pt>
                <c:pt idx="14707">
                  <c:v>14.1351064408122</c:v>
                </c:pt>
                <c:pt idx="14708">
                  <c:v>13.9523525525574</c:v>
                </c:pt>
                <c:pt idx="14709">
                  <c:v>13.544374649933699</c:v>
                </c:pt>
                <c:pt idx="14710">
                  <c:v>13.209884159940099</c:v>
                </c:pt>
                <c:pt idx="14711">
                  <c:v>12.8403815631396</c:v>
                </c:pt>
                <c:pt idx="14712">
                  <c:v>11.9571807053975</c:v>
                </c:pt>
                <c:pt idx="14713">
                  <c:v>11.5271492552349</c:v>
                </c:pt>
                <c:pt idx="14714">
                  <c:v>11.900381816216701</c:v>
                </c:pt>
                <c:pt idx="14715">
                  <c:v>11.810853984038999</c:v>
                </c:pt>
                <c:pt idx="14716">
                  <c:v>11.5303071558907</c:v>
                </c:pt>
                <c:pt idx="14717">
                  <c:v>11.4936372847979</c:v>
                </c:pt>
                <c:pt idx="14718">
                  <c:v>12.504957857821299</c:v>
                </c:pt>
                <c:pt idx="14719">
                  <c:v>14.4044294426522</c:v>
                </c:pt>
                <c:pt idx="14720">
                  <c:v>16.3053755511501</c:v>
                </c:pt>
                <c:pt idx="14721">
                  <c:v>17.507529687681199</c:v>
                </c:pt>
                <c:pt idx="14722">
                  <c:v>18.0839384424347</c:v>
                </c:pt>
                <c:pt idx="14723">
                  <c:v>18.420378288027798</c:v>
                </c:pt>
                <c:pt idx="14724">
                  <c:v>18.226844709830601</c:v>
                </c:pt>
                <c:pt idx="14725">
                  <c:v>18.181698812565301</c:v>
                </c:pt>
                <c:pt idx="14726">
                  <c:v>17.758957722162702</c:v>
                </c:pt>
                <c:pt idx="14727">
                  <c:v>17.0791677368377</c:v>
                </c:pt>
                <c:pt idx="14728">
                  <c:v>15.9498665815065</c:v>
                </c:pt>
                <c:pt idx="14729">
                  <c:v>15.2205045425014</c:v>
                </c:pt>
                <c:pt idx="14730">
                  <c:v>14.918587986276901</c:v>
                </c:pt>
                <c:pt idx="14731">
                  <c:v>14.727940172672399</c:v>
                </c:pt>
                <c:pt idx="14732">
                  <c:v>13.894797867318699</c:v>
                </c:pt>
                <c:pt idx="14733">
                  <c:v>13.135463057749501</c:v>
                </c:pt>
                <c:pt idx="14734">
                  <c:v>12.643287490813</c:v>
                </c:pt>
                <c:pt idx="14735">
                  <c:v>12.353096970342699</c:v>
                </c:pt>
                <c:pt idx="14736">
                  <c:v>12.259452123032</c:v>
                </c:pt>
                <c:pt idx="14737">
                  <c:v>12.179706767946699</c:v>
                </c:pt>
                <c:pt idx="14738">
                  <c:v>12.130518087247699</c:v>
                </c:pt>
                <c:pt idx="14739">
                  <c:v>12.1177902847352</c:v>
                </c:pt>
                <c:pt idx="14740">
                  <c:v>12.0951314208664</c:v>
                </c:pt>
                <c:pt idx="14741">
                  <c:v>12.3197279621603</c:v>
                </c:pt>
                <c:pt idx="14742">
                  <c:v>12.5220789082595</c:v>
                </c:pt>
                <c:pt idx="14743">
                  <c:v>13.1307259856077</c:v>
                </c:pt>
                <c:pt idx="14744">
                  <c:v>13.8922082359596</c:v>
                </c:pt>
                <c:pt idx="14745">
                  <c:v>14.597624536049301</c:v>
                </c:pt>
                <c:pt idx="14746">
                  <c:v>15.5080508907677</c:v>
                </c:pt>
                <c:pt idx="14747">
                  <c:v>14.754502136200699</c:v>
                </c:pt>
                <c:pt idx="14748">
                  <c:v>13.728938797745601</c:v>
                </c:pt>
                <c:pt idx="14749">
                  <c:v>13.6574216397394</c:v>
                </c:pt>
                <c:pt idx="14750">
                  <c:v>13.216636166909</c:v>
                </c:pt>
                <c:pt idx="14751">
                  <c:v>13.3814915282163</c:v>
                </c:pt>
                <c:pt idx="14752">
                  <c:v>13.369217157495401</c:v>
                </c:pt>
                <c:pt idx="14753">
                  <c:v>13.120582330545</c:v>
                </c:pt>
                <c:pt idx="14754">
                  <c:v>12.844824640349</c:v>
                </c:pt>
                <c:pt idx="14755">
                  <c:v>12.595679269873999</c:v>
                </c:pt>
                <c:pt idx="14756">
                  <c:v>11.769042376772401</c:v>
                </c:pt>
                <c:pt idx="14757">
                  <c:v>11.040050230983899</c:v>
                </c:pt>
                <c:pt idx="14758">
                  <c:v>10.482842200685299</c:v>
                </c:pt>
                <c:pt idx="14759">
                  <c:v>10.005842838511001</c:v>
                </c:pt>
                <c:pt idx="14760">
                  <c:v>9.5007111252520904</c:v>
                </c:pt>
                <c:pt idx="14761">
                  <c:v>9.4289938792589698</c:v>
                </c:pt>
                <c:pt idx="14762">
                  <c:v>9.6261377540832296</c:v>
                </c:pt>
                <c:pt idx="14763">
                  <c:v>9.3315616929046801</c:v>
                </c:pt>
                <c:pt idx="14764">
                  <c:v>9.1321192592286895</c:v>
                </c:pt>
                <c:pt idx="14765">
                  <c:v>9.5193205083201207</c:v>
                </c:pt>
                <c:pt idx="14766">
                  <c:v>11.1344383302135</c:v>
                </c:pt>
                <c:pt idx="14767">
                  <c:v>12.8836964574355</c:v>
                </c:pt>
                <c:pt idx="14768">
                  <c:v>14.3482545726882</c:v>
                </c:pt>
                <c:pt idx="14769">
                  <c:v>15.1845337302001</c:v>
                </c:pt>
                <c:pt idx="14770">
                  <c:v>15.5043208835831</c:v>
                </c:pt>
                <c:pt idx="14771">
                  <c:v>15.6129035276858</c:v>
                </c:pt>
                <c:pt idx="14772">
                  <c:v>15.762279903506</c:v>
                </c:pt>
                <c:pt idx="14773">
                  <c:v>14.929372115075999</c:v>
                </c:pt>
                <c:pt idx="14774">
                  <c:v>13.9939727689619</c:v>
                </c:pt>
                <c:pt idx="14775">
                  <c:v>14.075725674112601</c:v>
                </c:pt>
                <c:pt idx="14776">
                  <c:v>13.7229903619133</c:v>
                </c:pt>
                <c:pt idx="14777">
                  <c:v>12.7146719825435</c:v>
                </c:pt>
                <c:pt idx="14778">
                  <c:v>11.914625251814501</c:v>
                </c:pt>
                <c:pt idx="14779">
                  <c:v>11.257883421332</c:v>
                </c:pt>
                <c:pt idx="14780">
                  <c:v>10.7586149602262</c:v>
                </c:pt>
                <c:pt idx="14781">
                  <c:v>10.267463583861201</c:v>
                </c:pt>
                <c:pt idx="14782">
                  <c:v>9.7963369692591993</c:v>
                </c:pt>
                <c:pt idx="14783">
                  <c:v>9.5631643091065897</c:v>
                </c:pt>
                <c:pt idx="14784">
                  <c:v>9.5304042678944505</c:v>
                </c:pt>
                <c:pt idx="14785">
                  <c:v>9.6504971268598094</c:v>
                </c:pt>
                <c:pt idx="14786">
                  <c:v>9.7247140386560602</c:v>
                </c:pt>
                <c:pt idx="14787">
                  <c:v>9.7160611809489001</c:v>
                </c:pt>
                <c:pt idx="14788">
                  <c:v>10.011323578243699</c:v>
                </c:pt>
                <c:pt idx="14789">
                  <c:v>11.1181190615627</c:v>
                </c:pt>
                <c:pt idx="14790">
                  <c:v>12.5677891650916</c:v>
                </c:pt>
                <c:pt idx="14791">
                  <c:v>14.0078131956509</c:v>
                </c:pt>
                <c:pt idx="14792">
                  <c:v>15.691327468089</c:v>
                </c:pt>
                <c:pt idx="14793">
                  <c:v>15.694297824382501</c:v>
                </c:pt>
                <c:pt idx="14794">
                  <c:v>16.640118465066799</c:v>
                </c:pt>
                <c:pt idx="14795">
                  <c:v>15.672099440256799</c:v>
                </c:pt>
                <c:pt idx="14796">
                  <c:v>16.402022673525298</c:v>
                </c:pt>
                <c:pt idx="14797">
                  <c:v>14.432265500478801</c:v>
                </c:pt>
                <c:pt idx="14798">
                  <c:v>13.838594736409901</c:v>
                </c:pt>
                <c:pt idx="14799">
                  <c:v>14.5643749155071</c:v>
                </c:pt>
                <c:pt idx="14800">
                  <c:v>13.933992819786599</c:v>
                </c:pt>
                <c:pt idx="14801">
                  <c:v>12.8653956429103</c:v>
                </c:pt>
                <c:pt idx="14802">
                  <c:v>12.127133804622799</c:v>
                </c:pt>
                <c:pt idx="14803">
                  <c:v>11.635750779542301</c:v>
                </c:pt>
                <c:pt idx="14804">
                  <c:v>11.366534510492899</c:v>
                </c:pt>
                <c:pt idx="14805">
                  <c:v>10.7962886906548</c:v>
                </c:pt>
                <c:pt idx="14806">
                  <c:v>10.424164465631099</c:v>
                </c:pt>
                <c:pt idx="14807">
                  <c:v>10.493019334788</c:v>
                </c:pt>
                <c:pt idx="14808">
                  <c:v>10.0730423482901</c:v>
                </c:pt>
                <c:pt idx="14809">
                  <c:v>9.9622176515405698</c:v>
                </c:pt>
                <c:pt idx="14810">
                  <c:v>10.5200844404542</c:v>
                </c:pt>
                <c:pt idx="14811">
                  <c:v>11.0130979866041</c:v>
                </c:pt>
                <c:pt idx="14812">
                  <c:v>11.324054204043</c:v>
                </c:pt>
                <c:pt idx="14813">
                  <c:v>11.491870264680299</c:v>
                </c:pt>
                <c:pt idx="14814">
                  <c:v>11.606854309984</c:v>
                </c:pt>
                <c:pt idx="14815">
                  <c:v>12.7652672153597</c:v>
                </c:pt>
                <c:pt idx="14816">
                  <c:v>13.9921835964462</c:v>
                </c:pt>
                <c:pt idx="14817">
                  <c:v>15.283098865673701</c:v>
                </c:pt>
                <c:pt idx="14818">
                  <c:v>15.795387860453401</c:v>
                </c:pt>
                <c:pt idx="14819">
                  <c:v>16.579421193134301</c:v>
                </c:pt>
                <c:pt idx="14820">
                  <c:v>17.267043856565898</c:v>
                </c:pt>
                <c:pt idx="14821">
                  <c:v>17.474685463591399</c:v>
                </c:pt>
                <c:pt idx="14822">
                  <c:v>17.334526089863601</c:v>
                </c:pt>
                <c:pt idx="14823">
                  <c:v>17.136272659525801</c:v>
                </c:pt>
                <c:pt idx="14824">
                  <c:v>16.282742809611399</c:v>
                </c:pt>
                <c:pt idx="14825">
                  <c:v>14.9553839064769</c:v>
                </c:pt>
                <c:pt idx="14826">
                  <c:v>13.7327329403305</c:v>
                </c:pt>
                <c:pt idx="14827">
                  <c:v>12.8475603640107</c:v>
                </c:pt>
                <c:pt idx="14828">
                  <c:v>11.643783458422901</c:v>
                </c:pt>
                <c:pt idx="14829">
                  <c:v>10.8263084542674</c:v>
                </c:pt>
                <c:pt idx="14830">
                  <c:v>9.61819523307536</c:v>
                </c:pt>
                <c:pt idx="14831">
                  <c:v>8.7692023562086607</c:v>
                </c:pt>
                <c:pt idx="14832">
                  <c:v>8.1993401121367206</c:v>
                </c:pt>
                <c:pt idx="14833">
                  <c:v>8.0161532831434492</c:v>
                </c:pt>
                <c:pt idx="14834">
                  <c:v>7.5881725116510799</c:v>
                </c:pt>
                <c:pt idx="14835">
                  <c:v>7.30627288287286</c:v>
                </c:pt>
                <c:pt idx="14836">
                  <c:v>7.7907844306558101</c:v>
                </c:pt>
                <c:pt idx="14837">
                  <c:v>9.9770654050443692</c:v>
                </c:pt>
                <c:pt idx="14838">
                  <c:v>12.545806275634</c:v>
                </c:pt>
                <c:pt idx="14839">
                  <c:v>15.5986954993281</c:v>
                </c:pt>
                <c:pt idx="14840">
                  <c:v>17.413602685652101</c:v>
                </c:pt>
                <c:pt idx="14841">
                  <c:v>18.104619263335099</c:v>
                </c:pt>
                <c:pt idx="14842">
                  <c:v>18.755020163868299</c:v>
                </c:pt>
                <c:pt idx="14843">
                  <c:v>19.355320002504001</c:v>
                </c:pt>
                <c:pt idx="14844">
                  <c:v>19.476409247736601</c:v>
                </c:pt>
                <c:pt idx="14845">
                  <c:v>18.022270389769801</c:v>
                </c:pt>
                <c:pt idx="14846">
                  <c:v>16.033011576442199</c:v>
                </c:pt>
                <c:pt idx="14847">
                  <c:v>16.170479840376199</c:v>
                </c:pt>
                <c:pt idx="14848">
                  <c:v>16.014136780730698</c:v>
                </c:pt>
                <c:pt idx="14849">
                  <c:v>15.7001386847072</c:v>
                </c:pt>
                <c:pt idx="14850">
                  <c:v>15.612858106592901</c:v>
                </c:pt>
                <c:pt idx="14851">
                  <c:v>15.868246669694701</c:v>
                </c:pt>
                <c:pt idx="14852">
                  <c:v>15.6769699323686</c:v>
                </c:pt>
                <c:pt idx="14853">
                  <c:v>15.109140117999999</c:v>
                </c:pt>
                <c:pt idx="14854">
                  <c:v>14.3556490981358</c:v>
                </c:pt>
                <c:pt idx="14855">
                  <c:v>14.1198419499074</c:v>
                </c:pt>
                <c:pt idx="14856">
                  <c:v>13.583995123016701</c:v>
                </c:pt>
                <c:pt idx="14857">
                  <c:v>13.105388915977899</c:v>
                </c:pt>
                <c:pt idx="14858">
                  <c:v>12.8962096027272</c:v>
                </c:pt>
                <c:pt idx="14859">
                  <c:v>12.718468841343901</c:v>
                </c:pt>
                <c:pt idx="14860">
                  <c:v>12.709706730064299</c:v>
                </c:pt>
                <c:pt idx="14861">
                  <c:v>12.7521037478793</c:v>
                </c:pt>
                <c:pt idx="14862">
                  <c:v>12.561198385845101</c:v>
                </c:pt>
                <c:pt idx="14863">
                  <c:v>13.0829834497106</c:v>
                </c:pt>
                <c:pt idx="14864">
                  <c:v>13.525975941213799</c:v>
                </c:pt>
                <c:pt idx="14865">
                  <c:v>14.7524568254063</c:v>
                </c:pt>
                <c:pt idx="14866">
                  <c:v>15.545270610313599</c:v>
                </c:pt>
                <c:pt idx="14867">
                  <c:v>15.3964195322527</c:v>
                </c:pt>
                <c:pt idx="14868">
                  <c:v>15.767888982154901</c:v>
                </c:pt>
                <c:pt idx="14869">
                  <c:v>16.348508938273898</c:v>
                </c:pt>
                <c:pt idx="14870">
                  <c:v>16.139301509127598</c:v>
                </c:pt>
                <c:pt idx="14871">
                  <c:v>15.8182878804216</c:v>
                </c:pt>
                <c:pt idx="14872">
                  <c:v>15.2837630210445</c:v>
                </c:pt>
                <c:pt idx="14873">
                  <c:v>14.8405470333224</c:v>
                </c:pt>
                <c:pt idx="14874">
                  <c:v>14.608223172248699</c:v>
                </c:pt>
                <c:pt idx="14875">
                  <c:v>14.4094707035644</c:v>
                </c:pt>
                <c:pt idx="14876">
                  <c:v>13.902670216966101</c:v>
                </c:pt>
                <c:pt idx="14877">
                  <c:v>13.7254294899461</c:v>
                </c:pt>
                <c:pt idx="14878">
                  <c:v>13.5052084161157</c:v>
                </c:pt>
                <c:pt idx="14879">
                  <c:v>13.2963093206537</c:v>
                </c:pt>
                <c:pt idx="14880">
                  <c:v>12.994553260387701</c:v>
                </c:pt>
                <c:pt idx="14881">
                  <c:v>12.6396450896217</c:v>
                </c:pt>
                <c:pt idx="14882">
                  <c:v>12.577415443640801</c:v>
                </c:pt>
                <c:pt idx="14883">
                  <c:v>12.508190848838399</c:v>
                </c:pt>
                <c:pt idx="14884">
                  <c:v>12.5195253141541</c:v>
                </c:pt>
                <c:pt idx="14885">
                  <c:v>13.142503907707599</c:v>
                </c:pt>
                <c:pt idx="14886">
                  <c:v>14.013368929352801</c:v>
                </c:pt>
                <c:pt idx="14887">
                  <c:v>14.5897739927339</c:v>
                </c:pt>
                <c:pt idx="14888">
                  <c:v>15.3442990696075</c:v>
                </c:pt>
                <c:pt idx="14889">
                  <c:v>14.9001829635696</c:v>
                </c:pt>
                <c:pt idx="14890">
                  <c:v>15.641061399937101</c:v>
                </c:pt>
                <c:pt idx="14891">
                  <c:v>16.053712642849799</c:v>
                </c:pt>
                <c:pt idx="14892">
                  <c:v>15.452907169233599</c:v>
                </c:pt>
                <c:pt idx="14893">
                  <c:v>13.67161424262</c:v>
                </c:pt>
                <c:pt idx="14894">
                  <c:v>14.1406739834057</c:v>
                </c:pt>
                <c:pt idx="14895">
                  <c:v>14.6602906701387</c:v>
                </c:pt>
                <c:pt idx="14896">
                  <c:v>14.2669278025641</c:v>
                </c:pt>
                <c:pt idx="14897">
                  <c:v>13.709908828618101</c:v>
                </c:pt>
                <c:pt idx="14898">
                  <c:v>13.318363433160201</c:v>
                </c:pt>
                <c:pt idx="14899">
                  <c:v>13.314771161470601</c:v>
                </c:pt>
                <c:pt idx="14900">
                  <c:v>12.207197215668</c:v>
                </c:pt>
                <c:pt idx="14901">
                  <c:v>12.038918918088999</c:v>
                </c:pt>
                <c:pt idx="14902">
                  <c:v>12.2557171728876</c:v>
                </c:pt>
                <c:pt idx="14903">
                  <c:v>12.344710374626001</c:v>
                </c:pt>
                <c:pt idx="14904">
                  <c:v>12.6137484239378</c:v>
                </c:pt>
                <c:pt idx="14905">
                  <c:v>12.821580891078099</c:v>
                </c:pt>
                <c:pt idx="14906">
                  <c:v>12.8778357345928</c:v>
                </c:pt>
                <c:pt idx="14907">
                  <c:v>12.8082704291508</c:v>
                </c:pt>
                <c:pt idx="14908">
                  <c:v>12.9174665111717</c:v>
                </c:pt>
                <c:pt idx="14909">
                  <c:v>13.0668774135804</c:v>
                </c:pt>
                <c:pt idx="14910">
                  <c:v>13.3990217594528</c:v>
                </c:pt>
                <c:pt idx="14911">
                  <c:v>14.2569480272509</c:v>
                </c:pt>
                <c:pt idx="14912">
                  <c:v>14.039818430676799</c:v>
                </c:pt>
                <c:pt idx="14913">
                  <c:v>14.087709038146899</c:v>
                </c:pt>
                <c:pt idx="14914">
                  <c:v>14.4751712247051</c:v>
                </c:pt>
                <c:pt idx="14915">
                  <c:v>14.428133420081901</c:v>
                </c:pt>
                <c:pt idx="14916">
                  <c:v>14.894969779235099</c:v>
                </c:pt>
                <c:pt idx="14917">
                  <c:v>14.7301311677565</c:v>
                </c:pt>
                <c:pt idx="14918">
                  <c:v>14.1358987169309</c:v>
                </c:pt>
                <c:pt idx="14919">
                  <c:v>13.6435881537867</c:v>
                </c:pt>
                <c:pt idx="14920">
                  <c:v>12.4462713326865</c:v>
                </c:pt>
                <c:pt idx="14921">
                  <c:v>11.261331510431001</c:v>
                </c:pt>
                <c:pt idx="14922">
                  <c:v>10.152868574824</c:v>
                </c:pt>
                <c:pt idx="14923">
                  <c:v>9.4984348779888705</c:v>
                </c:pt>
                <c:pt idx="14924">
                  <c:v>9.5145011897217504</c:v>
                </c:pt>
                <c:pt idx="14925">
                  <c:v>9.4174845463313908</c:v>
                </c:pt>
                <c:pt idx="14926">
                  <c:v>9.2461162352428197</c:v>
                </c:pt>
                <c:pt idx="14927">
                  <c:v>9.0531295578018192</c:v>
                </c:pt>
                <c:pt idx="14928">
                  <c:v>9.0710603149637699</c:v>
                </c:pt>
                <c:pt idx="14929">
                  <c:v>9.3448055239394296</c:v>
                </c:pt>
                <c:pt idx="14930">
                  <c:v>9.5790405749818905</c:v>
                </c:pt>
                <c:pt idx="14931">
                  <c:v>9.7524316933972592</c:v>
                </c:pt>
                <c:pt idx="14932">
                  <c:v>10.0122929814013</c:v>
                </c:pt>
                <c:pt idx="14933">
                  <c:v>10.364441365336999</c:v>
                </c:pt>
                <c:pt idx="14934">
                  <c:v>10.812308340370899</c:v>
                </c:pt>
                <c:pt idx="14935">
                  <c:v>11.272587011733</c:v>
                </c:pt>
                <c:pt idx="14936">
                  <c:v>12.0754592798821</c:v>
                </c:pt>
                <c:pt idx="14937">
                  <c:v>12.5186289729686</c:v>
                </c:pt>
                <c:pt idx="14938">
                  <c:v>13.388071019956101</c:v>
                </c:pt>
                <c:pt idx="14939">
                  <c:v>14.2538978030362</c:v>
                </c:pt>
                <c:pt idx="14940">
                  <c:v>14.293369671226801</c:v>
                </c:pt>
                <c:pt idx="14941">
                  <c:v>14.236127971362601</c:v>
                </c:pt>
                <c:pt idx="14942">
                  <c:v>13.8614021469746</c:v>
                </c:pt>
                <c:pt idx="14943">
                  <c:v>13.4040642074742</c:v>
                </c:pt>
                <c:pt idx="14944">
                  <c:v>13.114022418830601</c:v>
                </c:pt>
                <c:pt idx="14945">
                  <c:v>12.727771982613101</c:v>
                </c:pt>
                <c:pt idx="14946">
                  <c:v>12.4718409155609</c:v>
                </c:pt>
                <c:pt idx="14947">
                  <c:v>12.023175720670601</c:v>
                </c:pt>
                <c:pt idx="14948">
                  <c:v>11.549880897524501</c:v>
                </c:pt>
                <c:pt idx="14949">
                  <c:v>11.0928460235247</c:v>
                </c:pt>
                <c:pt idx="14950">
                  <c:v>10.447273552428999</c:v>
                </c:pt>
                <c:pt idx="14951">
                  <c:v>10.263152535331599</c:v>
                </c:pt>
                <c:pt idx="14952">
                  <c:v>10.021600329679099</c:v>
                </c:pt>
                <c:pt idx="14953">
                  <c:v>9.9243619403665093</c:v>
                </c:pt>
                <c:pt idx="14954">
                  <c:v>9.62507304474709</c:v>
                </c:pt>
                <c:pt idx="14955">
                  <c:v>9.6001556774142003</c:v>
                </c:pt>
                <c:pt idx="14956">
                  <c:v>9.8496432704656396</c:v>
                </c:pt>
                <c:pt idx="14957">
                  <c:v>10.089744320897401</c:v>
                </c:pt>
                <c:pt idx="14958">
                  <c:v>10.541770821271101</c:v>
                </c:pt>
                <c:pt idx="14959">
                  <c:v>11.8701383836096</c:v>
                </c:pt>
                <c:pt idx="14960">
                  <c:v>13.409965937168799</c:v>
                </c:pt>
                <c:pt idx="14961">
                  <c:v>13.644335330393</c:v>
                </c:pt>
                <c:pt idx="14962">
                  <c:v>13.586017072089501</c:v>
                </c:pt>
                <c:pt idx="14963">
                  <c:v>14.671248571124501</c:v>
                </c:pt>
                <c:pt idx="14964">
                  <c:v>14.5056168432232</c:v>
                </c:pt>
                <c:pt idx="14965">
                  <c:v>14.0479607805109</c:v>
                </c:pt>
                <c:pt idx="14966">
                  <c:v>13.2559605960945</c:v>
                </c:pt>
                <c:pt idx="14967">
                  <c:v>12.276049229557399</c:v>
                </c:pt>
                <c:pt idx="14968">
                  <c:v>12.094691910800501</c:v>
                </c:pt>
                <c:pt idx="14969">
                  <c:v>11.1563196724289</c:v>
                </c:pt>
                <c:pt idx="14970">
                  <c:v>10.478065923869099</c:v>
                </c:pt>
                <c:pt idx="14971">
                  <c:v>9.9099936214436806</c:v>
                </c:pt>
                <c:pt idx="14972">
                  <c:v>9.5443839075700794</c:v>
                </c:pt>
                <c:pt idx="14973">
                  <c:v>9.3286099160656804</c:v>
                </c:pt>
                <c:pt idx="14974">
                  <c:v>9.1606176638434693</c:v>
                </c:pt>
                <c:pt idx="14975">
                  <c:v>8.8791538166817201</c:v>
                </c:pt>
                <c:pt idx="14976">
                  <c:v>8.5646152576234105</c:v>
                </c:pt>
                <c:pt idx="14977">
                  <c:v>8.5336873067799495</c:v>
                </c:pt>
                <c:pt idx="14978">
                  <c:v>8.1907466237917603</c:v>
                </c:pt>
                <c:pt idx="14979">
                  <c:v>7.9514651763890001</c:v>
                </c:pt>
                <c:pt idx="14980">
                  <c:v>7.9627467234894702</c:v>
                </c:pt>
                <c:pt idx="14981">
                  <c:v>8.3518666475297501</c:v>
                </c:pt>
                <c:pt idx="14982">
                  <c:v>9.4283536901503595</c:v>
                </c:pt>
                <c:pt idx="14983">
                  <c:v>10.417697215638499</c:v>
                </c:pt>
                <c:pt idx="14984">
                  <c:v>11.638659378717101</c:v>
                </c:pt>
                <c:pt idx="14985">
                  <c:v>13.1645110263257</c:v>
                </c:pt>
                <c:pt idx="14986">
                  <c:v>14.730626003222699</c:v>
                </c:pt>
                <c:pt idx="14987">
                  <c:v>14.875740769367599</c:v>
                </c:pt>
                <c:pt idx="14988">
                  <c:v>14.9868997221262</c:v>
                </c:pt>
                <c:pt idx="14989">
                  <c:v>15.152003742256101</c:v>
                </c:pt>
                <c:pt idx="14990">
                  <c:v>14.8636886429942</c:v>
                </c:pt>
                <c:pt idx="14991">
                  <c:v>14.0597066635478</c:v>
                </c:pt>
                <c:pt idx="14992">
                  <c:v>13.1799610264141</c:v>
                </c:pt>
                <c:pt idx="14993">
                  <c:v>11.829214910395301</c:v>
                </c:pt>
                <c:pt idx="14994">
                  <c:v>11.030942863945</c:v>
                </c:pt>
                <c:pt idx="14995">
                  <c:v>10.3058854655503</c:v>
                </c:pt>
                <c:pt idx="14996">
                  <c:v>9.5010487625977103</c:v>
                </c:pt>
                <c:pt idx="14997">
                  <c:v>9.0354640403597397</c:v>
                </c:pt>
                <c:pt idx="14998">
                  <c:v>8.6466773359344309</c:v>
                </c:pt>
                <c:pt idx="14999">
                  <c:v>8.3035738203667204</c:v>
                </c:pt>
                <c:pt idx="15000">
                  <c:v>8.3185154661897691</c:v>
                </c:pt>
                <c:pt idx="15001">
                  <c:v>8.7003900790007496</c:v>
                </c:pt>
                <c:pt idx="15002">
                  <c:v>9.1806749230842701</c:v>
                </c:pt>
                <c:pt idx="15003">
                  <c:v>9.3380222639416104</c:v>
                </c:pt>
                <c:pt idx="15004">
                  <c:v>9.7408979509925704</c:v>
                </c:pt>
                <c:pt idx="15005">
                  <c:v>10.1255215884983</c:v>
                </c:pt>
                <c:pt idx="15006">
                  <c:v>11.0939026860536</c:v>
                </c:pt>
                <c:pt idx="15007">
                  <c:v>12.192339976202</c:v>
                </c:pt>
                <c:pt idx="15008">
                  <c:v>13.2392175472958</c:v>
                </c:pt>
                <c:pt idx="15009">
                  <c:v>14.4962793654643</c:v>
                </c:pt>
                <c:pt idx="15010">
                  <c:v>14.776812943892301</c:v>
                </c:pt>
                <c:pt idx="15011">
                  <c:v>14.6311277464388</c:v>
                </c:pt>
                <c:pt idx="15012">
                  <c:v>13.7734560735359</c:v>
                </c:pt>
                <c:pt idx="15013">
                  <c:v>13.0310912616421</c:v>
                </c:pt>
                <c:pt idx="15014">
                  <c:v>13.191019212219601</c:v>
                </c:pt>
                <c:pt idx="15015">
                  <c:v>13.3171028944779</c:v>
                </c:pt>
                <c:pt idx="15016">
                  <c:v>13.0926087974842</c:v>
                </c:pt>
                <c:pt idx="15017">
                  <c:v>12.7067217899521</c:v>
                </c:pt>
                <c:pt idx="15018">
                  <c:v>12.6608594894326</c:v>
                </c:pt>
                <c:pt idx="15019">
                  <c:v>12.5927537808425</c:v>
                </c:pt>
                <c:pt idx="15020">
                  <c:v>12.4567883289037</c:v>
                </c:pt>
                <c:pt idx="15021">
                  <c:v>12.364060914983201</c:v>
                </c:pt>
                <c:pt idx="15022">
                  <c:v>12.293446770381699</c:v>
                </c:pt>
                <c:pt idx="15023">
                  <c:v>12.092756846200601</c:v>
                </c:pt>
                <c:pt idx="15024">
                  <c:v>12.091711564258301</c:v>
                </c:pt>
                <c:pt idx="15025">
                  <c:v>12.2335917898932</c:v>
                </c:pt>
                <c:pt idx="15026">
                  <c:v>12.649501329814001</c:v>
                </c:pt>
                <c:pt idx="15027">
                  <c:v>12.821561283255299</c:v>
                </c:pt>
                <c:pt idx="15028">
                  <c:v>12.864964952295701</c:v>
                </c:pt>
                <c:pt idx="15029">
                  <c:v>12.9742153091816</c:v>
                </c:pt>
                <c:pt idx="15030">
                  <c:v>13.132706825019699</c:v>
                </c:pt>
                <c:pt idx="15031">
                  <c:v>13.4129073355416</c:v>
                </c:pt>
                <c:pt idx="15032">
                  <c:v>13.450053224901399</c:v>
                </c:pt>
                <c:pt idx="15033">
                  <c:v>14.819789547485099</c:v>
                </c:pt>
                <c:pt idx="15034">
                  <c:v>15.9897024057521</c:v>
                </c:pt>
                <c:pt idx="15035">
                  <c:v>16.343125475763401</c:v>
                </c:pt>
                <c:pt idx="15036">
                  <c:v>16.330276086409398</c:v>
                </c:pt>
                <c:pt idx="15037">
                  <c:v>15.817342748652999</c:v>
                </c:pt>
                <c:pt idx="15038">
                  <c:v>15.288512340809699</c:v>
                </c:pt>
                <c:pt idx="15039">
                  <c:v>14.496469909422</c:v>
                </c:pt>
                <c:pt idx="15040">
                  <c:v>13.8057908078833</c:v>
                </c:pt>
                <c:pt idx="15041">
                  <c:v>12.922983301305701</c:v>
                </c:pt>
                <c:pt idx="15042">
                  <c:v>12.1212519107668</c:v>
                </c:pt>
                <c:pt idx="15043">
                  <c:v>11.634864196662701</c:v>
                </c:pt>
                <c:pt idx="15044">
                  <c:v>11.0125869809031</c:v>
                </c:pt>
                <c:pt idx="15045">
                  <c:v>10.703890542238099</c:v>
                </c:pt>
                <c:pt idx="15046">
                  <c:v>10.507920549763099</c:v>
                </c:pt>
                <c:pt idx="15047">
                  <c:v>10.204558107684401</c:v>
                </c:pt>
                <c:pt idx="15048">
                  <c:v>9.8454796739402308</c:v>
                </c:pt>
                <c:pt idx="15049">
                  <c:v>9.5164159251205191</c:v>
                </c:pt>
                <c:pt idx="15050">
                  <c:v>9.2357918131584906</c:v>
                </c:pt>
                <c:pt idx="15051">
                  <c:v>9.4430840282108903</c:v>
                </c:pt>
                <c:pt idx="15052">
                  <c:v>9.7325018782620791</c:v>
                </c:pt>
                <c:pt idx="15053">
                  <c:v>10.701578188659299</c:v>
                </c:pt>
                <c:pt idx="15054">
                  <c:v>11.5988081552956</c:v>
                </c:pt>
                <c:pt idx="15055">
                  <c:v>12.143242390385099</c:v>
                </c:pt>
                <c:pt idx="15056">
                  <c:v>12.783729985775301</c:v>
                </c:pt>
                <c:pt idx="15057">
                  <c:v>13.7158586963661</c:v>
                </c:pt>
                <c:pt idx="15058">
                  <c:v>13.656018643988</c:v>
                </c:pt>
                <c:pt idx="15059">
                  <c:v>13.8321860970639</c:v>
                </c:pt>
                <c:pt idx="15060">
                  <c:v>13.9941765355521</c:v>
                </c:pt>
                <c:pt idx="15061">
                  <c:v>13.8031219582469</c:v>
                </c:pt>
                <c:pt idx="15062">
                  <c:v>13.645018063467599</c:v>
                </c:pt>
                <c:pt idx="15063">
                  <c:v>13.594606016397099</c:v>
                </c:pt>
                <c:pt idx="15064">
                  <c:v>13.7042811504651</c:v>
                </c:pt>
                <c:pt idx="15065">
                  <c:v>13.750829986757299</c:v>
                </c:pt>
                <c:pt idx="15066">
                  <c:v>13.7652303073881</c:v>
                </c:pt>
                <c:pt idx="15067">
                  <c:v>13.7885301494217</c:v>
                </c:pt>
                <c:pt idx="15068">
                  <c:v>13.844677271510101</c:v>
                </c:pt>
                <c:pt idx="15069">
                  <c:v>13.8049877934225</c:v>
                </c:pt>
                <c:pt idx="15070">
                  <c:v>13.577963697904</c:v>
                </c:pt>
                <c:pt idx="15071">
                  <c:v>13.2093868503148</c:v>
                </c:pt>
                <c:pt idx="15072">
                  <c:v>12.9639603509958</c:v>
                </c:pt>
                <c:pt idx="15073">
                  <c:v>12.839142765352999</c:v>
                </c:pt>
                <c:pt idx="15074">
                  <c:v>12.627306215279299</c:v>
                </c:pt>
                <c:pt idx="15075">
                  <c:v>11.8175280035528</c:v>
                </c:pt>
                <c:pt idx="15076">
                  <c:v>11.6872044402427</c:v>
                </c:pt>
                <c:pt idx="15077">
                  <c:v>12.171813011031601</c:v>
                </c:pt>
                <c:pt idx="15078">
                  <c:v>12.9384447945899</c:v>
                </c:pt>
                <c:pt idx="15079">
                  <c:v>13.841597821905101</c:v>
                </c:pt>
                <c:pt idx="15080">
                  <c:v>15.3547324076085</c:v>
                </c:pt>
                <c:pt idx="15081">
                  <c:v>15.366154049080601</c:v>
                </c:pt>
                <c:pt idx="15082">
                  <c:v>15.943021858415699</c:v>
                </c:pt>
                <c:pt idx="15083">
                  <c:v>16.212952258925402</c:v>
                </c:pt>
                <c:pt idx="15084">
                  <c:v>16.135714185046499</c:v>
                </c:pt>
                <c:pt idx="15085">
                  <c:v>15.7997605419891</c:v>
                </c:pt>
                <c:pt idx="15086">
                  <c:v>15.4095899669656</c:v>
                </c:pt>
                <c:pt idx="15087">
                  <c:v>14.9565885938673</c:v>
                </c:pt>
                <c:pt idx="15088">
                  <c:v>14.026592213988099</c:v>
                </c:pt>
                <c:pt idx="15089">
                  <c:v>12.8648498657315</c:v>
                </c:pt>
                <c:pt idx="15090">
                  <c:v>12.646590721767399</c:v>
                </c:pt>
                <c:pt idx="15091">
                  <c:v>12.456906912151901</c:v>
                </c:pt>
                <c:pt idx="15092">
                  <c:v>12.105595130085501</c:v>
                </c:pt>
                <c:pt idx="15093">
                  <c:v>11.840931273051501</c:v>
                </c:pt>
                <c:pt idx="15094">
                  <c:v>11.4049184778341</c:v>
                </c:pt>
                <c:pt idx="15095">
                  <c:v>10.7740650733318</c:v>
                </c:pt>
                <c:pt idx="15096">
                  <c:v>10.1104951293167</c:v>
                </c:pt>
                <c:pt idx="15097">
                  <c:v>9.8477082853958908</c:v>
                </c:pt>
                <c:pt idx="15098">
                  <c:v>9.9219659009042207</c:v>
                </c:pt>
                <c:pt idx="15099">
                  <c:v>9.64616345574189</c:v>
                </c:pt>
                <c:pt idx="15100">
                  <c:v>9.7345253918916193</c:v>
                </c:pt>
                <c:pt idx="15101">
                  <c:v>10.318454673400201</c:v>
                </c:pt>
                <c:pt idx="15102">
                  <c:v>11.3408683263289</c:v>
                </c:pt>
                <c:pt idx="15103">
                  <c:v>11.3357469972778</c:v>
                </c:pt>
                <c:pt idx="15104">
                  <c:v>11.6596384305504</c:v>
                </c:pt>
                <c:pt idx="15105">
                  <c:v>11.355207533889301</c:v>
                </c:pt>
                <c:pt idx="15106">
                  <c:v>12.6701170725085</c:v>
                </c:pt>
                <c:pt idx="15107">
                  <c:v>12.938137916963701</c:v>
                </c:pt>
                <c:pt idx="15108">
                  <c:v>13.7050179288454</c:v>
                </c:pt>
                <c:pt idx="15109">
                  <c:v>13.6102323457328</c:v>
                </c:pt>
                <c:pt idx="15110">
                  <c:v>13.147263875727701</c:v>
                </c:pt>
                <c:pt idx="15111">
                  <c:v>12.3969788743991</c:v>
                </c:pt>
                <c:pt idx="15112">
                  <c:v>11.269212552554601</c:v>
                </c:pt>
                <c:pt idx="15113">
                  <c:v>10.2766380297568</c:v>
                </c:pt>
                <c:pt idx="15114">
                  <c:v>9.5120527529263796</c:v>
                </c:pt>
                <c:pt idx="15115">
                  <c:v>9.0078309370781007</c:v>
                </c:pt>
                <c:pt idx="15116">
                  <c:v>8.6198126674320701</c:v>
                </c:pt>
                <c:pt idx="15117">
                  <c:v>8.2997855890083994</c:v>
                </c:pt>
                <c:pt idx="15118">
                  <c:v>7.9820257397871996</c:v>
                </c:pt>
                <c:pt idx="15119">
                  <c:v>7.8107897860622701</c:v>
                </c:pt>
                <c:pt idx="15120">
                  <c:v>7.9567271219004203</c:v>
                </c:pt>
                <c:pt idx="15121">
                  <c:v>8.0333625090965501</c:v>
                </c:pt>
                <c:pt idx="15122">
                  <c:v>8.1154013133306293</c:v>
                </c:pt>
                <c:pt idx="15123">
                  <c:v>8.1494913098324897</c:v>
                </c:pt>
                <c:pt idx="15124">
                  <c:v>8.5422173267974308</c:v>
                </c:pt>
                <c:pt idx="15125">
                  <c:v>9.55676122941491</c:v>
                </c:pt>
                <c:pt idx="15126">
                  <c:v>11.070088112578301</c:v>
                </c:pt>
                <c:pt idx="15127">
                  <c:v>11.900561237725199</c:v>
                </c:pt>
                <c:pt idx="15128">
                  <c:v>12.6653173552981</c:v>
                </c:pt>
                <c:pt idx="15129">
                  <c:v>13.448787535305</c:v>
                </c:pt>
                <c:pt idx="15130">
                  <c:v>13.65312924829</c:v>
                </c:pt>
                <c:pt idx="15131">
                  <c:v>13.836927720020901</c:v>
                </c:pt>
                <c:pt idx="15132">
                  <c:v>12.215438787396</c:v>
                </c:pt>
                <c:pt idx="15133">
                  <c:v>9.5675784724631807</c:v>
                </c:pt>
                <c:pt idx="15134">
                  <c:v>10.028976733637499</c:v>
                </c:pt>
                <c:pt idx="15135">
                  <c:v>9.9962748068289304</c:v>
                </c:pt>
                <c:pt idx="15136">
                  <c:v>9.6402937268622608</c:v>
                </c:pt>
                <c:pt idx="15137">
                  <c:v>9.3840366665054606</c:v>
                </c:pt>
                <c:pt idx="15138">
                  <c:v>9.2247610948295407</c:v>
                </c:pt>
                <c:pt idx="15139">
                  <c:v>8.9730236249162107</c:v>
                </c:pt>
                <c:pt idx="15140">
                  <c:v>8.5478497802859099</c:v>
                </c:pt>
                <c:pt idx="15141">
                  <c:v>8.34003680117927</c:v>
                </c:pt>
                <c:pt idx="15142">
                  <c:v>8.0511203795908592</c:v>
                </c:pt>
                <c:pt idx="15143">
                  <c:v>7.1710372526803097</c:v>
                </c:pt>
                <c:pt idx="15144">
                  <c:v>6.4499496365408699</c:v>
                </c:pt>
                <c:pt idx="15145">
                  <c:v>6.0759468700903501</c:v>
                </c:pt>
                <c:pt idx="15146">
                  <c:v>5.5153351333867899</c:v>
                </c:pt>
                <c:pt idx="15147">
                  <c:v>5.6210621496525297</c:v>
                </c:pt>
                <c:pt idx="15148">
                  <c:v>6.3589065825375704</c:v>
                </c:pt>
                <c:pt idx="15149">
                  <c:v>7.14420351402942</c:v>
                </c:pt>
                <c:pt idx="15150">
                  <c:v>8.0069043246706499</c:v>
                </c:pt>
                <c:pt idx="15151">
                  <c:v>8.77818086641226</c:v>
                </c:pt>
                <c:pt idx="15152">
                  <c:v>9.3180622375417599</c:v>
                </c:pt>
                <c:pt idx="15153">
                  <c:v>11.5463699359799</c:v>
                </c:pt>
                <c:pt idx="15154">
                  <c:v>12.3512786150194</c:v>
                </c:pt>
                <c:pt idx="15155">
                  <c:v>13.191681665300401</c:v>
                </c:pt>
                <c:pt idx="15156">
                  <c:v>13.3426936601115</c:v>
                </c:pt>
                <c:pt idx="15157">
                  <c:v>13.8543079626326</c:v>
                </c:pt>
                <c:pt idx="15158">
                  <c:v>13.9368320092975</c:v>
                </c:pt>
                <c:pt idx="15159">
                  <c:v>13.560397585907401</c:v>
                </c:pt>
                <c:pt idx="15160">
                  <c:v>13.2653709072776</c:v>
                </c:pt>
                <c:pt idx="15161">
                  <c:v>11.951436449999701</c:v>
                </c:pt>
                <c:pt idx="15162">
                  <c:v>11.3731420357001</c:v>
                </c:pt>
                <c:pt idx="15163">
                  <c:v>11.319079308794599</c:v>
                </c:pt>
                <c:pt idx="15164">
                  <c:v>10.9649004671396</c:v>
                </c:pt>
                <c:pt idx="15165">
                  <c:v>10.984187445054401</c:v>
                </c:pt>
                <c:pt idx="15166">
                  <c:v>11.1047380479532</c:v>
                </c:pt>
                <c:pt idx="15167">
                  <c:v>11.1998770477555</c:v>
                </c:pt>
                <c:pt idx="15168">
                  <c:v>11.281838359470401</c:v>
                </c:pt>
                <c:pt idx="15169">
                  <c:v>11.197845987394199</c:v>
                </c:pt>
                <c:pt idx="15170">
                  <c:v>10.9953971446813</c:v>
                </c:pt>
                <c:pt idx="15171">
                  <c:v>10.9542855749238</c:v>
                </c:pt>
                <c:pt idx="15172">
                  <c:v>11.1226810970548</c:v>
                </c:pt>
                <c:pt idx="15173">
                  <c:v>11.447816158091999</c:v>
                </c:pt>
                <c:pt idx="15174">
                  <c:v>11.6764281425489</c:v>
                </c:pt>
                <c:pt idx="15175">
                  <c:v>11.946197486834301</c:v>
                </c:pt>
                <c:pt idx="15176">
                  <c:v>12.343014061944899</c:v>
                </c:pt>
                <c:pt idx="15177">
                  <c:v>13.043716079531899</c:v>
                </c:pt>
                <c:pt idx="15178">
                  <c:v>13.6981926533637</c:v>
                </c:pt>
                <c:pt idx="15179">
                  <c:v>14.7628978441877</c:v>
                </c:pt>
                <c:pt idx="15180">
                  <c:v>15.3792238030442</c:v>
                </c:pt>
                <c:pt idx="15181">
                  <c:v>15.534503296980599</c:v>
                </c:pt>
                <c:pt idx="15182">
                  <c:v>15.367098682264199</c:v>
                </c:pt>
                <c:pt idx="15183">
                  <c:v>14.776637024976299</c:v>
                </c:pt>
                <c:pt idx="15184">
                  <c:v>13.395039118811701</c:v>
                </c:pt>
                <c:pt idx="15185">
                  <c:v>12.262280233374801</c:v>
                </c:pt>
                <c:pt idx="15186">
                  <c:v>11.2640392473959</c:v>
                </c:pt>
                <c:pt idx="15187">
                  <c:v>10.5824971967078</c:v>
                </c:pt>
                <c:pt idx="15188">
                  <c:v>10.0379418169035</c:v>
                </c:pt>
                <c:pt idx="15189">
                  <c:v>9.5925244876750195</c:v>
                </c:pt>
                <c:pt idx="15190">
                  <c:v>9.4926549088638197</c:v>
                </c:pt>
                <c:pt idx="15191">
                  <c:v>9.2993644197745695</c:v>
                </c:pt>
                <c:pt idx="15192">
                  <c:v>9.3253092370203898</c:v>
                </c:pt>
                <c:pt idx="15193">
                  <c:v>10.273733822407801</c:v>
                </c:pt>
                <c:pt idx="15194">
                  <c:v>11.0388312612821</c:v>
                </c:pt>
                <c:pt idx="15195">
                  <c:v>11.4423727268066</c:v>
                </c:pt>
                <c:pt idx="15196">
                  <c:v>11.6497114817978</c:v>
                </c:pt>
                <c:pt idx="15197">
                  <c:v>12.0121408854145</c:v>
                </c:pt>
                <c:pt idx="15198">
                  <c:v>12.3695230993505</c:v>
                </c:pt>
                <c:pt idx="15199">
                  <c:v>12.094267136918599</c:v>
                </c:pt>
                <c:pt idx="15200">
                  <c:v>12.7821326966268</c:v>
                </c:pt>
                <c:pt idx="15201">
                  <c:v>14.6376792671962</c:v>
                </c:pt>
                <c:pt idx="15202">
                  <c:v>15.569764962430099</c:v>
                </c:pt>
                <c:pt idx="15203">
                  <c:v>16.327304117623399</c:v>
                </c:pt>
                <c:pt idx="15204">
                  <c:v>16.6400324050534</c:v>
                </c:pt>
                <c:pt idx="15205">
                  <c:v>16.5347859225908</c:v>
                </c:pt>
                <c:pt idx="15206">
                  <c:v>16.096620981399301</c:v>
                </c:pt>
                <c:pt idx="15207">
                  <c:v>14.9216435359077</c:v>
                </c:pt>
                <c:pt idx="15208">
                  <c:v>13.4696518826171</c:v>
                </c:pt>
                <c:pt idx="15209">
                  <c:v>12.3992355919207</c:v>
                </c:pt>
                <c:pt idx="15210">
                  <c:v>11.557348683015499</c:v>
                </c:pt>
                <c:pt idx="15211">
                  <c:v>10.7379952354871</c:v>
                </c:pt>
                <c:pt idx="15212">
                  <c:v>10.2987537872933</c:v>
                </c:pt>
                <c:pt idx="15213">
                  <c:v>9.8506532924881398</c:v>
                </c:pt>
                <c:pt idx="15214">
                  <c:v>9.3513999592673702</c:v>
                </c:pt>
                <c:pt idx="15215">
                  <c:v>8.9515650471194501</c:v>
                </c:pt>
                <c:pt idx="15216">
                  <c:v>8.4660682419060205</c:v>
                </c:pt>
                <c:pt idx="15217">
                  <c:v>8.1516799730092497</c:v>
                </c:pt>
                <c:pt idx="15218">
                  <c:v>8.2196704391804101</c:v>
                </c:pt>
                <c:pt idx="15219">
                  <c:v>8.0087139671133603</c:v>
                </c:pt>
                <c:pt idx="15220">
                  <c:v>7.9485845722206001</c:v>
                </c:pt>
                <c:pt idx="15221">
                  <c:v>9.0440993984650806</c:v>
                </c:pt>
                <c:pt idx="15222">
                  <c:v>10.682751485549799</c:v>
                </c:pt>
                <c:pt idx="15223">
                  <c:v>11.9181721296645</c:v>
                </c:pt>
                <c:pt idx="15224">
                  <c:v>12.6354404516101</c:v>
                </c:pt>
                <c:pt idx="15225">
                  <c:v>14.0336677401615</c:v>
                </c:pt>
                <c:pt idx="15226">
                  <c:v>14.927568235256</c:v>
                </c:pt>
                <c:pt idx="15227">
                  <c:v>14.2285950182526</c:v>
                </c:pt>
                <c:pt idx="15228">
                  <c:v>13.581534906203601</c:v>
                </c:pt>
                <c:pt idx="15229">
                  <c:v>12.814220264890499</c:v>
                </c:pt>
                <c:pt idx="15230">
                  <c:v>11.2473271972502</c:v>
                </c:pt>
                <c:pt idx="15231">
                  <c:v>10.638263159441401</c:v>
                </c:pt>
                <c:pt idx="15232">
                  <c:v>10.335717966855499</c:v>
                </c:pt>
                <c:pt idx="15233">
                  <c:v>10.805273289923401</c:v>
                </c:pt>
                <c:pt idx="15234">
                  <c:v>11.1034600267852</c:v>
                </c:pt>
                <c:pt idx="15235">
                  <c:v>11.2448089633777</c:v>
                </c:pt>
                <c:pt idx="15236">
                  <c:v>11.3515160741774</c:v>
                </c:pt>
                <c:pt idx="15237">
                  <c:v>11.2185454531025</c:v>
                </c:pt>
                <c:pt idx="15238">
                  <c:v>10.9963542120444</c:v>
                </c:pt>
                <c:pt idx="15239">
                  <c:v>10.515780144549399</c:v>
                </c:pt>
                <c:pt idx="15240">
                  <c:v>10.006859734035601</c:v>
                </c:pt>
                <c:pt idx="15241">
                  <c:v>9.9539030694549702</c:v>
                </c:pt>
                <c:pt idx="15242">
                  <c:v>9.6163636617908601</c:v>
                </c:pt>
                <c:pt idx="15243">
                  <c:v>9.2799513391686492</c:v>
                </c:pt>
                <c:pt idx="15244">
                  <c:v>9.1292514668588804</c:v>
                </c:pt>
                <c:pt idx="15245">
                  <c:v>9.0582744802570705</c:v>
                </c:pt>
                <c:pt idx="15246">
                  <c:v>9.1915898187144496</c:v>
                </c:pt>
                <c:pt idx="15247">
                  <c:v>9.8313293451244892</c:v>
                </c:pt>
                <c:pt idx="15248">
                  <c:v>10.5297028115617</c:v>
                </c:pt>
                <c:pt idx="15249">
                  <c:v>11.6934311785391</c:v>
                </c:pt>
                <c:pt idx="15250">
                  <c:v>12.795806765249401</c:v>
                </c:pt>
                <c:pt idx="15251">
                  <c:v>13.6545802161622</c:v>
                </c:pt>
                <c:pt idx="15252">
                  <c:v>13.9924189100792</c:v>
                </c:pt>
                <c:pt idx="15253">
                  <c:v>13.7871711677055</c:v>
                </c:pt>
                <c:pt idx="15254">
                  <c:v>13.6584260286337</c:v>
                </c:pt>
                <c:pt idx="15255">
                  <c:v>13.3470341789864</c:v>
                </c:pt>
                <c:pt idx="15256">
                  <c:v>12.996325309010199</c:v>
                </c:pt>
                <c:pt idx="15257">
                  <c:v>12.7468423929565</c:v>
                </c:pt>
                <c:pt idx="15258">
                  <c:v>12.491506755338699</c:v>
                </c:pt>
                <c:pt idx="15259">
                  <c:v>11.9723624908099</c:v>
                </c:pt>
                <c:pt idx="15260">
                  <c:v>12.097642035372999</c:v>
                </c:pt>
                <c:pt idx="15261">
                  <c:v>12.371088405782</c:v>
                </c:pt>
                <c:pt idx="15262">
                  <c:v>12.5582089044872</c:v>
                </c:pt>
                <c:pt idx="15263">
                  <c:v>12.781175296292099</c:v>
                </c:pt>
                <c:pt idx="15264">
                  <c:v>13.0634719119947</c:v>
                </c:pt>
                <c:pt idx="15265">
                  <c:v>13.309645346668001</c:v>
                </c:pt>
                <c:pt idx="15266">
                  <c:v>13.525072514644901</c:v>
                </c:pt>
                <c:pt idx="15267">
                  <c:v>13.524197973829899</c:v>
                </c:pt>
                <c:pt idx="15268">
                  <c:v>13.4178587029464</c:v>
                </c:pt>
                <c:pt idx="15269">
                  <c:v>13.758839649793</c:v>
                </c:pt>
                <c:pt idx="15270">
                  <c:v>14.065027494013099</c:v>
                </c:pt>
                <c:pt idx="15271">
                  <c:v>14.647804673913001</c:v>
                </c:pt>
                <c:pt idx="15272">
                  <c:v>16.1827131688954</c:v>
                </c:pt>
                <c:pt idx="15273">
                  <c:v>17.947285097446599</c:v>
                </c:pt>
                <c:pt idx="15274">
                  <c:v>18.9871658578775</c:v>
                </c:pt>
                <c:pt idx="15275">
                  <c:v>20.3605375322344</c:v>
                </c:pt>
                <c:pt idx="15276">
                  <c:v>20.714584537177199</c:v>
                </c:pt>
                <c:pt idx="15277">
                  <c:v>20.0506643903976</c:v>
                </c:pt>
                <c:pt idx="15278">
                  <c:v>18.813367607073101</c:v>
                </c:pt>
                <c:pt idx="15279">
                  <c:v>16.8195532079632</c:v>
                </c:pt>
                <c:pt idx="15280">
                  <c:v>15.0130048933626</c:v>
                </c:pt>
                <c:pt idx="15281">
                  <c:v>14.179257150375699</c:v>
                </c:pt>
                <c:pt idx="15282">
                  <c:v>13.7115727015986</c:v>
                </c:pt>
                <c:pt idx="15283">
                  <c:v>13.292069050994099</c:v>
                </c:pt>
                <c:pt idx="15284">
                  <c:v>13.283613590365899</c:v>
                </c:pt>
                <c:pt idx="15285">
                  <c:v>12.8485706730385</c:v>
                </c:pt>
                <c:pt idx="15286">
                  <c:v>12.082009111958399</c:v>
                </c:pt>
                <c:pt idx="15287">
                  <c:v>11.4970559926867</c:v>
                </c:pt>
                <c:pt idx="15288">
                  <c:v>11.083534197054</c:v>
                </c:pt>
                <c:pt idx="15289">
                  <c:v>10.2213658596072</c:v>
                </c:pt>
                <c:pt idx="15290">
                  <c:v>9.4975562521663797</c:v>
                </c:pt>
                <c:pt idx="15291">
                  <c:v>8.8806434396970797</c:v>
                </c:pt>
                <c:pt idx="15292">
                  <c:v>8.4765158112308505</c:v>
                </c:pt>
                <c:pt idx="15293">
                  <c:v>8.71381984420014</c:v>
                </c:pt>
                <c:pt idx="15294">
                  <c:v>9.9631328804775094</c:v>
                </c:pt>
                <c:pt idx="15295">
                  <c:v>10.9917650691115</c:v>
                </c:pt>
                <c:pt idx="15296">
                  <c:v>11.903924586649801</c:v>
                </c:pt>
                <c:pt idx="15297">
                  <c:v>12.5023181463215</c:v>
                </c:pt>
                <c:pt idx="15298">
                  <c:v>13.035651477302499</c:v>
                </c:pt>
                <c:pt idx="15299">
                  <c:v>13.1242164601545</c:v>
                </c:pt>
                <c:pt idx="15300">
                  <c:v>13.187095898440299</c:v>
                </c:pt>
                <c:pt idx="15301">
                  <c:v>12.8814917593914</c:v>
                </c:pt>
                <c:pt idx="15302">
                  <c:v>12.0150531334021</c:v>
                </c:pt>
                <c:pt idx="15303">
                  <c:v>10.824683739781999</c:v>
                </c:pt>
                <c:pt idx="15304">
                  <c:v>10.366858077322201</c:v>
                </c:pt>
                <c:pt idx="15305">
                  <c:v>10.358645410735299</c:v>
                </c:pt>
                <c:pt idx="15306">
                  <c:v>10.106870124362199</c:v>
                </c:pt>
                <c:pt idx="15307">
                  <c:v>9.8309310692872902</c:v>
                </c:pt>
                <c:pt idx="15308">
                  <c:v>9.6841509435442799</c:v>
                </c:pt>
                <c:pt idx="15309">
                  <c:v>9.4201605866324094</c:v>
                </c:pt>
                <c:pt idx="15310">
                  <c:v>8.6504174499807593</c:v>
                </c:pt>
                <c:pt idx="15311">
                  <c:v>7.8336550929036601</c:v>
                </c:pt>
                <c:pt idx="15312">
                  <c:v>7.4560374292949003</c:v>
                </c:pt>
                <c:pt idx="15313">
                  <c:v>7.4998525942913403</c:v>
                </c:pt>
                <c:pt idx="15314">
                  <c:v>7.3979839638234202</c:v>
                </c:pt>
                <c:pt idx="15315">
                  <c:v>7.4100698345541796</c:v>
                </c:pt>
                <c:pt idx="15316">
                  <c:v>7.5259670024842302</c:v>
                </c:pt>
                <c:pt idx="15317">
                  <c:v>7.8880341000407199</c:v>
                </c:pt>
                <c:pt idx="15318">
                  <c:v>8.9416352246347302</c:v>
                </c:pt>
                <c:pt idx="15319">
                  <c:v>9.9536641336651304</c:v>
                </c:pt>
                <c:pt idx="15320">
                  <c:v>10.1696916490009</c:v>
                </c:pt>
                <c:pt idx="15321">
                  <c:v>11.1592320806479</c:v>
                </c:pt>
                <c:pt idx="15322">
                  <c:v>11.5393637880002</c:v>
                </c:pt>
                <c:pt idx="15323">
                  <c:v>12.764651726938601</c:v>
                </c:pt>
                <c:pt idx="15324">
                  <c:v>13.0021161648268</c:v>
                </c:pt>
                <c:pt idx="15325">
                  <c:v>12.4676879254227</c:v>
                </c:pt>
                <c:pt idx="15326">
                  <c:v>11.860935789869201</c:v>
                </c:pt>
                <c:pt idx="15327">
                  <c:v>11.2008515057191</c:v>
                </c:pt>
                <c:pt idx="15328">
                  <c:v>10.2352243624933</c:v>
                </c:pt>
                <c:pt idx="15329">
                  <c:v>9.4820936280124304</c:v>
                </c:pt>
                <c:pt idx="15330">
                  <c:v>8.98627324111329</c:v>
                </c:pt>
                <c:pt idx="15331">
                  <c:v>9.27985908056257</c:v>
                </c:pt>
                <c:pt idx="15332">
                  <c:v>9.7661205361443493</c:v>
                </c:pt>
                <c:pt idx="15333">
                  <c:v>10.0763216928083</c:v>
                </c:pt>
                <c:pt idx="15334">
                  <c:v>10.3810953995707</c:v>
                </c:pt>
                <c:pt idx="15335">
                  <c:v>10.5067346914421</c:v>
                </c:pt>
                <c:pt idx="15336">
                  <c:v>10.2182092106216</c:v>
                </c:pt>
                <c:pt idx="15337">
                  <c:v>10.0170430707054</c:v>
                </c:pt>
                <c:pt idx="15338">
                  <c:v>10.1472222753194</c:v>
                </c:pt>
                <c:pt idx="15339">
                  <c:v>10.305368297825</c:v>
                </c:pt>
                <c:pt idx="15340">
                  <c:v>10.6173307576898</c:v>
                </c:pt>
                <c:pt idx="15341">
                  <c:v>10.790966732472199</c:v>
                </c:pt>
                <c:pt idx="15342">
                  <c:v>11.2149449132377</c:v>
                </c:pt>
                <c:pt idx="15343">
                  <c:v>11.4917515279135</c:v>
                </c:pt>
                <c:pt idx="15344">
                  <c:v>11.748368479344499</c:v>
                </c:pt>
                <c:pt idx="15345">
                  <c:v>12.154994602325401</c:v>
                </c:pt>
                <c:pt idx="15346">
                  <c:v>12.4490266277208</c:v>
                </c:pt>
                <c:pt idx="15347">
                  <c:v>12.395046835062701</c:v>
                </c:pt>
                <c:pt idx="15348">
                  <c:v>12.241197231278001</c:v>
                </c:pt>
                <c:pt idx="15349">
                  <c:v>12.137354831930599</c:v>
                </c:pt>
                <c:pt idx="15350">
                  <c:v>12.2101383890829</c:v>
                </c:pt>
                <c:pt idx="15351">
                  <c:v>12.763750267906101</c:v>
                </c:pt>
                <c:pt idx="15352">
                  <c:v>13.0932091360839</c:v>
                </c:pt>
                <c:pt idx="15353">
                  <c:v>13.184639948412</c:v>
                </c:pt>
                <c:pt idx="15354">
                  <c:v>13.137961340584001</c:v>
                </c:pt>
                <c:pt idx="15355">
                  <c:v>13.0119517337383</c:v>
                </c:pt>
                <c:pt idx="15356">
                  <c:v>12.6786122287312</c:v>
                </c:pt>
                <c:pt idx="15357">
                  <c:v>12.095991635810901</c:v>
                </c:pt>
                <c:pt idx="15358">
                  <c:v>11.7017998784284</c:v>
                </c:pt>
                <c:pt idx="15359">
                  <c:v>11.5746168149775</c:v>
                </c:pt>
                <c:pt idx="15360">
                  <c:v>11.4271237412816</c:v>
                </c:pt>
                <c:pt idx="15361">
                  <c:v>11.3730548432082</c:v>
                </c:pt>
                <c:pt idx="15362">
                  <c:v>11.396656563633201</c:v>
                </c:pt>
                <c:pt idx="15363">
                  <c:v>11.395303941539501</c:v>
                </c:pt>
                <c:pt idx="15364">
                  <c:v>11.340654586552899</c:v>
                </c:pt>
                <c:pt idx="15365">
                  <c:v>11.173055757792101</c:v>
                </c:pt>
                <c:pt idx="15366">
                  <c:v>10.901158116584201</c:v>
                </c:pt>
                <c:pt idx="15367">
                  <c:v>11.0989511684206</c:v>
                </c:pt>
                <c:pt idx="15368">
                  <c:v>11.921283715789</c:v>
                </c:pt>
                <c:pt idx="15369">
                  <c:v>12.130957406540499</c:v>
                </c:pt>
                <c:pt idx="15370">
                  <c:v>12.8508417037858</c:v>
                </c:pt>
                <c:pt idx="15371">
                  <c:v>13.0879835723544</c:v>
                </c:pt>
                <c:pt idx="15372">
                  <c:v>13.5500977903624</c:v>
                </c:pt>
                <c:pt idx="15373">
                  <c:v>13.7000709587609</c:v>
                </c:pt>
                <c:pt idx="15374">
                  <c:v>13.671386282680499</c:v>
                </c:pt>
                <c:pt idx="15375">
                  <c:v>13.753447761489999</c:v>
                </c:pt>
                <c:pt idx="15376">
                  <c:v>13.8149461335287</c:v>
                </c:pt>
                <c:pt idx="15377">
                  <c:v>13.127316220188501</c:v>
                </c:pt>
                <c:pt idx="15378">
                  <c:v>12.2963998601931</c:v>
                </c:pt>
                <c:pt idx="15379">
                  <c:v>11.264494776638401</c:v>
                </c:pt>
                <c:pt idx="15380">
                  <c:v>10.7249521062889</c:v>
                </c:pt>
                <c:pt idx="15381">
                  <c:v>10.4618306366712</c:v>
                </c:pt>
                <c:pt idx="15382">
                  <c:v>10.5493705507782</c:v>
                </c:pt>
                <c:pt idx="15383">
                  <c:v>10.629601429160401</c:v>
                </c:pt>
                <c:pt idx="15384">
                  <c:v>10.5418108595899</c:v>
                </c:pt>
                <c:pt idx="15385">
                  <c:v>10.4821610800205</c:v>
                </c:pt>
                <c:pt idx="15386">
                  <c:v>10.4987093509428</c:v>
                </c:pt>
                <c:pt idx="15387">
                  <c:v>10.3116239137607</c:v>
                </c:pt>
                <c:pt idx="15388">
                  <c:v>10.0486824964044</c:v>
                </c:pt>
                <c:pt idx="15389">
                  <c:v>10.2156554756957</c:v>
                </c:pt>
                <c:pt idx="15390">
                  <c:v>11.046290061862299</c:v>
                </c:pt>
                <c:pt idx="15391">
                  <c:v>12.050120622777399</c:v>
                </c:pt>
                <c:pt idx="15392">
                  <c:v>12.7115580383704</c:v>
                </c:pt>
                <c:pt idx="15393">
                  <c:v>13.2046188075835</c:v>
                </c:pt>
                <c:pt idx="15394">
                  <c:v>13.0946883729503</c:v>
                </c:pt>
                <c:pt idx="15395">
                  <c:v>13.3430440892416</c:v>
                </c:pt>
                <c:pt idx="15396">
                  <c:v>13.686994028013601</c:v>
                </c:pt>
                <c:pt idx="15397">
                  <c:v>13.0122694346662</c:v>
                </c:pt>
                <c:pt idx="15398">
                  <c:v>12.6740076704111</c:v>
                </c:pt>
                <c:pt idx="15399">
                  <c:v>11.7556626703511</c:v>
                </c:pt>
                <c:pt idx="15400">
                  <c:v>10.6316486589227</c:v>
                </c:pt>
                <c:pt idx="15401">
                  <c:v>10.071698514756999</c:v>
                </c:pt>
                <c:pt idx="15402">
                  <c:v>9.5178012942122301</c:v>
                </c:pt>
                <c:pt idx="15403">
                  <c:v>8.7015699276155196</c:v>
                </c:pt>
                <c:pt idx="15404">
                  <c:v>8.4665293859777595</c:v>
                </c:pt>
                <c:pt idx="15405">
                  <c:v>8.6550219802255004</c:v>
                </c:pt>
                <c:pt idx="15406">
                  <c:v>9.58629771491578</c:v>
                </c:pt>
                <c:pt idx="15407">
                  <c:v>9.8838947438020703</c:v>
                </c:pt>
                <c:pt idx="15408">
                  <c:v>10.0632848451278</c:v>
                </c:pt>
                <c:pt idx="15409">
                  <c:v>10.573652180817501</c:v>
                </c:pt>
                <c:pt idx="15410">
                  <c:v>10.3615569535379</c:v>
                </c:pt>
                <c:pt idx="15411">
                  <c:v>10.715914392035</c:v>
                </c:pt>
                <c:pt idx="15412">
                  <c:v>10.930045484246</c:v>
                </c:pt>
                <c:pt idx="15413">
                  <c:v>11.1014940531878</c:v>
                </c:pt>
                <c:pt idx="15414">
                  <c:v>11.086747399369999</c:v>
                </c:pt>
                <c:pt idx="15415">
                  <c:v>11.565906266191799</c:v>
                </c:pt>
                <c:pt idx="15416">
                  <c:v>12.614614406000101</c:v>
                </c:pt>
                <c:pt idx="15417">
                  <c:v>13.2236857595973</c:v>
                </c:pt>
                <c:pt idx="15418">
                  <c:v>13.680951605273901</c:v>
                </c:pt>
                <c:pt idx="15419">
                  <c:v>13.904935347611699</c:v>
                </c:pt>
                <c:pt idx="15420">
                  <c:v>14.671619583050999</c:v>
                </c:pt>
                <c:pt idx="15421">
                  <c:v>15.0648538545418</c:v>
                </c:pt>
                <c:pt idx="15422">
                  <c:v>14.769896749527501</c:v>
                </c:pt>
                <c:pt idx="15423">
                  <c:v>14.1764232762568</c:v>
                </c:pt>
                <c:pt idx="15424">
                  <c:v>14.312253505598701</c:v>
                </c:pt>
                <c:pt idx="15425">
                  <c:v>14.0958426314763</c:v>
                </c:pt>
                <c:pt idx="15426">
                  <c:v>13.944633799366899</c:v>
                </c:pt>
                <c:pt idx="15427">
                  <c:v>13.9592236821389</c:v>
                </c:pt>
                <c:pt idx="15428">
                  <c:v>14.069823804271801</c:v>
                </c:pt>
                <c:pt idx="15429">
                  <c:v>14.1137603936783</c:v>
                </c:pt>
                <c:pt idx="15430">
                  <c:v>14.518135128925101</c:v>
                </c:pt>
                <c:pt idx="15431">
                  <c:v>14.640661021204201</c:v>
                </c:pt>
                <c:pt idx="15432">
                  <c:v>13.8577445204357</c:v>
                </c:pt>
                <c:pt idx="15433">
                  <c:v>13.8104048005866</c:v>
                </c:pt>
                <c:pt idx="15434">
                  <c:v>12.9843381633092</c:v>
                </c:pt>
                <c:pt idx="15435">
                  <c:v>12.067526932177699</c:v>
                </c:pt>
                <c:pt idx="15436">
                  <c:v>11.5403246131833</c:v>
                </c:pt>
                <c:pt idx="15437">
                  <c:v>10.8335674411561</c:v>
                </c:pt>
                <c:pt idx="15438">
                  <c:v>10.4691280740373</c:v>
                </c:pt>
                <c:pt idx="15439">
                  <c:v>11.5706049264237</c:v>
                </c:pt>
                <c:pt idx="15440">
                  <c:v>12.1541092969677</c:v>
                </c:pt>
                <c:pt idx="15441">
                  <c:v>12.472181997366899</c:v>
                </c:pt>
                <c:pt idx="15442">
                  <c:v>13.3709225699202</c:v>
                </c:pt>
                <c:pt idx="15443">
                  <c:v>12.7209186533601</c:v>
                </c:pt>
                <c:pt idx="15444">
                  <c:v>13.1182832473572</c:v>
                </c:pt>
                <c:pt idx="15445">
                  <c:v>12.761756639507199</c:v>
                </c:pt>
                <c:pt idx="15446">
                  <c:v>11.942514739482499</c:v>
                </c:pt>
                <c:pt idx="15447">
                  <c:v>10.877416109027299</c:v>
                </c:pt>
                <c:pt idx="15448">
                  <c:v>9.8032259155636705</c:v>
                </c:pt>
                <c:pt idx="15449">
                  <c:v>9.2544869992675896</c:v>
                </c:pt>
                <c:pt idx="15450">
                  <c:v>9.4499828253807099</c:v>
                </c:pt>
                <c:pt idx="15451">
                  <c:v>9.3717466929540496</c:v>
                </c:pt>
                <c:pt idx="15452">
                  <c:v>9.0205859036849692</c:v>
                </c:pt>
                <c:pt idx="15453">
                  <c:v>8.5020482729239308</c:v>
                </c:pt>
                <c:pt idx="15454">
                  <c:v>8.0172939554135105</c:v>
                </c:pt>
                <c:pt idx="15455">
                  <c:v>7.54523121867574</c:v>
                </c:pt>
                <c:pt idx="15456">
                  <c:v>7.1678438160823097</c:v>
                </c:pt>
                <c:pt idx="15457">
                  <c:v>6.9367983897962002</c:v>
                </c:pt>
                <c:pt idx="15458">
                  <c:v>6.7921377303522297</c:v>
                </c:pt>
                <c:pt idx="15459">
                  <c:v>6.7531629414298102</c:v>
                </c:pt>
                <c:pt idx="15460">
                  <c:v>6.5050220188742003</c:v>
                </c:pt>
                <c:pt idx="15461">
                  <c:v>6.5689430705059904</c:v>
                </c:pt>
                <c:pt idx="15462">
                  <c:v>7.47937428403492</c:v>
                </c:pt>
                <c:pt idx="15463">
                  <c:v>8.3741054874737504</c:v>
                </c:pt>
                <c:pt idx="15464">
                  <c:v>9.5120392314952902</c:v>
                </c:pt>
                <c:pt idx="15465">
                  <c:v>10.202612634738999</c:v>
                </c:pt>
                <c:pt idx="15466">
                  <c:v>10.7137430810214</c:v>
                </c:pt>
                <c:pt idx="15467">
                  <c:v>11.307678919108</c:v>
                </c:pt>
                <c:pt idx="15468">
                  <c:v>11.338047530437899</c:v>
                </c:pt>
                <c:pt idx="15469">
                  <c:v>11.3204106860167</c:v>
                </c:pt>
                <c:pt idx="15470">
                  <c:v>10.945625978431501</c:v>
                </c:pt>
                <c:pt idx="15471">
                  <c:v>10.2748926219334</c:v>
                </c:pt>
                <c:pt idx="15472">
                  <c:v>9.8533711188497595</c:v>
                </c:pt>
                <c:pt idx="15473">
                  <c:v>9.7232444536195803</c:v>
                </c:pt>
                <c:pt idx="15474">
                  <c:v>8.8160007389599109</c:v>
                </c:pt>
                <c:pt idx="15475">
                  <c:v>7.9002220703600496</c:v>
                </c:pt>
                <c:pt idx="15476">
                  <c:v>7.53039623940853</c:v>
                </c:pt>
                <c:pt idx="15477">
                  <c:v>7.4139375607030598</c:v>
                </c:pt>
                <c:pt idx="15478">
                  <c:v>7.5001579139315702</c:v>
                </c:pt>
                <c:pt idx="15479">
                  <c:v>7.3613240530053901</c:v>
                </c:pt>
                <c:pt idx="15480">
                  <c:v>7.2346768128636603</c:v>
                </c:pt>
                <c:pt idx="15481">
                  <c:v>7.26212287951157</c:v>
                </c:pt>
                <c:pt idx="15482">
                  <c:v>7.1827730793461599</c:v>
                </c:pt>
                <c:pt idx="15483">
                  <c:v>7.1573988471582597</c:v>
                </c:pt>
                <c:pt idx="15484">
                  <c:v>6.8250496337288196</c:v>
                </c:pt>
                <c:pt idx="15485">
                  <c:v>6.5950448992925903</c:v>
                </c:pt>
                <c:pt idx="15486">
                  <c:v>6.8516911248604604</c:v>
                </c:pt>
                <c:pt idx="15487">
                  <c:v>7.8341103498202003</c:v>
                </c:pt>
                <c:pt idx="15488">
                  <c:v>9.3354364646807699</c:v>
                </c:pt>
                <c:pt idx="15489">
                  <c:v>9.6495860987745594</c:v>
                </c:pt>
                <c:pt idx="15490">
                  <c:v>10.114598724958199</c:v>
                </c:pt>
                <c:pt idx="15491">
                  <c:v>10.3345270044206</c:v>
                </c:pt>
                <c:pt idx="15492">
                  <c:v>10.918165635013899</c:v>
                </c:pt>
                <c:pt idx="15493">
                  <c:v>10.8339539365201</c:v>
                </c:pt>
                <c:pt idx="15494">
                  <c:v>10.670000646580901</c:v>
                </c:pt>
                <c:pt idx="15495">
                  <c:v>10.03063062889</c:v>
                </c:pt>
                <c:pt idx="15496">
                  <c:v>8.8442333036317695</c:v>
                </c:pt>
                <c:pt idx="15497">
                  <c:v>7.3502226509505304</c:v>
                </c:pt>
                <c:pt idx="15498">
                  <c:v>5.9670796100033998</c:v>
                </c:pt>
                <c:pt idx="15499">
                  <c:v>5.2487492756859</c:v>
                </c:pt>
                <c:pt idx="15500">
                  <c:v>4.7431469312456498</c:v>
                </c:pt>
                <c:pt idx="15501">
                  <c:v>4.4206989154406102</c:v>
                </c:pt>
                <c:pt idx="15502">
                  <c:v>4.1425387840496999</c:v>
                </c:pt>
                <c:pt idx="15503">
                  <c:v>4.0342228951700498</c:v>
                </c:pt>
                <c:pt idx="15504">
                  <c:v>3.8580302037810101</c:v>
                </c:pt>
                <c:pt idx="15505">
                  <c:v>3.4977978131874501</c:v>
                </c:pt>
                <c:pt idx="15506">
                  <c:v>3.5356875458236501</c:v>
                </c:pt>
                <c:pt idx="15507">
                  <c:v>3.8450168839679</c:v>
                </c:pt>
                <c:pt idx="15508">
                  <c:v>4.4207637321969901</c:v>
                </c:pt>
                <c:pt idx="15509">
                  <c:v>5.3885186623454704</c:v>
                </c:pt>
                <c:pt idx="15510">
                  <c:v>5.9944865961012104</c:v>
                </c:pt>
                <c:pt idx="15511">
                  <c:v>6.4729843497131103</c:v>
                </c:pt>
                <c:pt idx="15512">
                  <c:v>7.0481038692303404</c:v>
                </c:pt>
                <c:pt idx="15513">
                  <c:v>7.4834739580171901</c:v>
                </c:pt>
                <c:pt idx="15514">
                  <c:v>7.1916789423327998</c:v>
                </c:pt>
                <c:pt idx="15515">
                  <c:v>6.9411775401332303</c:v>
                </c:pt>
                <c:pt idx="15516">
                  <c:v>7.0592586938992801</c:v>
                </c:pt>
                <c:pt idx="15517">
                  <c:v>7.0778272555302202</c:v>
                </c:pt>
                <c:pt idx="15518">
                  <c:v>6.9242402276924402</c:v>
                </c:pt>
                <c:pt idx="15519">
                  <c:v>6.9596251824864197</c:v>
                </c:pt>
                <c:pt idx="15520">
                  <c:v>6.8421352408671696</c:v>
                </c:pt>
                <c:pt idx="15521">
                  <c:v>6.6209655122771798</c:v>
                </c:pt>
                <c:pt idx="15522">
                  <c:v>6.8571329048493901</c:v>
                </c:pt>
                <c:pt idx="15523">
                  <c:v>6.6427266321019198</c:v>
                </c:pt>
                <c:pt idx="15524">
                  <c:v>6.8442081211723496</c:v>
                </c:pt>
                <c:pt idx="15525">
                  <c:v>6.9976453761939599</c:v>
                </c:pt>
                <c:pt idx="15526">
                  <c:v>7.0856914483576903</c:v>
                </c:pt>
                <c:pt idx="15527">
                  <c:v>7.0157575262215204</c:v>
                </c:pt>
                <c:pt idx="15528">
                  <c:v>6.7492291785256198</c:v>
                </c:pt>
                <c:pt idx="15529">
                  <c:v>6.59228100035536</c:v>
                </c:pt>
                <c:pt idx="15530">
                  <c:v>6.5160424916322501</c:v>
                </c:pt>
                <c:pt idx="15531">
                  <c:v>6.4966412197995798</c:v>
                </c:pt>
                <c:pt idx="15532">
                  <c:v>6.5040648749144196</c:v>
                </c:pt>
                <c:pt idx="15533">
                  <c:v>6.50978997063695</c:v>
                </c:pt>
                <c:pt idx="15534">
                  <c:v>6.75836732043651</c:v>
                </c:pt>
                <c:pt idx="15535">
                  <c:v>7.2829236742108803</c:v>
                </c:pt>
                <c:pt idx="15536">
                  <c:v>8.1858725625037696</c:v>
                </c:pt>
                <c:pt idx="15537">
                  <c:v>9.3527368327834193</c:v>
                </c:pt>
                <c:pt idx="15538">
                  <c:v>10.047824286635199</c:v>
                </c:pt>
                <c:pt idx="15539">
                  <c:v>8.9826474187373897</c:v>
                </c:pt>
                <c:pt idx="15540">
                  <c:v>7.8401513729659804</c:v>
                </c:pt>
                <c:pt idx="15541">
                  <c:v>7.8581501494717001</c:v>
                </c:pt>
                <c:pt idx="15542">
                  <c:v>8.1333497863168809</c:v>
                </c:pt>
                <c:pt idx="15543">
                  <c:v>7.6906358622639699</c:v>
                </c:pt>
                <c:pt idx="15544">
                  <c:v>7.1889867430755698</c:v>
                </c:pt>
                <c:pt idx="15545">
                  <c:v>7.2412254348594001</c:v>
                </c:pt>
                <c:pt idx="15546">
                  <c:v>6.8108831003099901</c:v>
                </c:pt>
                <c:pt idx="15547">
                  <c:v>6.3716581957649501</c:v>
                </c:pt>
                <c:pt idx="15548">
                  <c:v>6.0315573535573597</c:v>
                </c:pt>
                <c:pt idx="15549">
                  <c:v>5.3842270354255604</c:v>
                </c:pt>
                <c:pt idx="15550">
                  <c:v>5.0815529397838297</c:v>
                </c:pt>
                <c:pt idx="15551">
                  <c:v>4.6759885696474397</c:v>
                </c:pt>
                <c:pt idx="15552">
                  <c:v>4.2398610717067804</c:v>
                </c:pt>
                <c:pt idx="15553">
                  <c:v>4.1276886361890197</c:v>
                </c:pt>
                <c:pt idx="15554">
                  <c:v>3.5000860854759899</c:v>
                </c:pt>
                <c:pt idx="15555">
                  <c:v>3.0835516772220202</c:v>
                </c:pt>
                <c:pt idx="15556">
                  <c:v>3.378178913298</c:v>
                </c:pt>
                <c:pt idx="15557">
                  <c:v>4.2431239213340097</c:v>
                </c:pt>
                <c:pt idx="15558">
                  <c:v>5.1650134529411398</c:v>
                </c:pt>
                <c:pt idx="15559">
                  <c:v>5.3468112455475998</c:v>
                </c:pt>
                <c:pt idx="15560">
                  <c:v>5.46245784222255</c:v>
                </c:pt>
                <c:pt idx="15561">
                  <c:v>7.0801062310268401</c:v>
                </c:pt>
                <c:pt idx="15562">
                  <c:v>7.2482332064919897</c:v>
                </c:pt>
                <c:pt idx="15563">
                  <c:v>6.4142699453510801</c:v>
                </c:pt>
                <c:pt idx="15564">
                  <c:v>6.6336390194018504</c:v>
                </c:pt>
                <c:pt idx="15565">
                  <c:v>5.8611260631352904</c:v>
                </c:pt>
                <c:pt idx="15566">
                  <c:v>5.4203356409634704</c:v>
                </c:pt>
                <c:pt idx="15567">
                  <c:v>4.6817692947556999</c:v>
                </c:pt>
                <c:pt idx="15568">
                  <c:v>3.9934042309404898</c:v>
                </c:pt>
                <c:pt idx="15569">
                  <c:v>3.8166080903678798</c:v>
                </c:pt>
                <c:pt idx="15570">
                  <c:v>3.70039716341988</c:v>
                </c:pt>
                <c:pt idx="15571">
                  <c:v>3.5295050833845001</c:v>
                </c:pt>
                <c:pt idx="15572">
                  <c:v>3.3628803088624202</c:v>
                </c:pt>
                <c:pt idx="15573">
                  <c:v>3.35046940183291</c:v>
                </c:pt>
                <c:pt idx="15574">
                  <c:v>3.12872153717039</c:v>
                </c:pt>
                <c:pt idx="15575">
                  <c:v>3.1106201492082799</c:v>
                </c:pt>
                <c:pt idx="15576">
                  <c:v>2.7840992866047798</c:v>
                </c:pt>
                <c:pt idx="15577">
                  <c:v>2.3441316079310099</c:v>
                </c:pt>
                <c:pt idx="15578">
                  <c:v>2.0815151867505302</c:v>
                </c:pt>
                <c:pt idx="15579">
                  <c:v>2.6944159650844499</c:v>
                </c:pt>
                <c:pt idx="15580">
                  <c:v>3.1111066995132601</c:v>
                </c:pt>
                <c:pt idx="15581">
                  <c:v>3.1948696406167798</c:v>
                </c:pt>
                <c:pt idx="15582">
                  <c:v>3.7192806783048198</c:v>
                </c:pt>
                <c:pt idx="15583">
                  <c:v>4.6013787490026798</c:v>
                </c:pt>
                <c:pt idx="15584">
                  <c:v>5.3522624514149104</c:v>
                </c:pt>
                <c:pt idx="15585">
                  <c:v>5.8062049330260903</c:v>
                </c:pt>
                <c:pt idx="15586">
                  <c:v>6.1284233832361199</c:v>
                </c:pt>
                <c:pt idx="15587">
                  <c:v>6.0638899579012602</c:v>
                </c:pt>
                <c:pt idx="15588">
                  <c:v>5.1104161372805601</c:v>
                </c:pt>
                <c:pt idx="15589">
                  <c:v>4.7562041725817599</c:v>
                </c:pt>
                <c:pt idx="15590">
                  <c:v>4.8713394899344804</c:v>
                </c:pt>
                <c:pt idx="15591">
                  <c:v>4.3161175709872799</c:v>
                </c:pt>
                <c:pt idx="15592">
                  <c:v>4.9212964513915001</c:v>
                </c:pt>
                <c:pt idx="15593">
                  <c:v>4.5964619111257896</c:v>
                </c:pt>
                <c:pt idx="15594">
                  <c:v>4.3409111911937401</c:v>
                </c:pt>
                <c:pt idx="15595">
                  <c:v>4.0870989853972803</c:v>
                </c:pt>
                <c:pt idx="15596">
                  <c:v>3.8554166664446701</c:v>
                </c:pt>
                <c:pt idx="15597">
                  <c:v>3.76029267194673</c:v>
                </c:pt>
                <c:pt idx="15598">
                  <c:v>3.5549022393427898</c:v>
                </c:pt>
                <c:pt idx="15599">
                  <c:v>3.6265244426591199</c:v>
                </c:pt>
                <c:pt idx="15600">
                  <c:v>3.7127202447915599</c:v>
                </c:pt>
                <c:pt idx="15601">
                  <c:v>3.5783536772061599</c:v>
                </c:pt>
                <c:pt idx="15602">
                  <c:v>3.4030785195914302</c:v>
                </c:pt>
                <c:pt idx="15603">
                  <c:v>3.2623366047120799</c:v>
                </c:pt>
                <c:pt idx="15604">
                  <c:v>3.5191262877602099</c:v>
                </c:pt>
                <c:pt idx="15605">
                  <c:v>3.1215636638731601</c:v>
                </c:pt>
                <c:pt idx="15606">
                  <c:v>3.23587734898567</c:v>
                </c:pt>
                <c:pt idx="15607">
                  <c:v>4.3349340205061297</c:v>
                </c:pt>
                <c:pt idx="15608">
                  <c:v>5.7244397881356903</c:v>
                </c:pt>
                <c:pt idx="15609">
                  <c:v>6.1752189545628298</c:v>
                </c:pt>
                <c:pt idx="15610">
                  <c:v>5.4949621684928598</c:v>
                </c:pt>
                <c:pt idx="15611">
                  <c:v>5.3888954039636197</c:v>
                </c:pt>
                <c:pt idx="15612">
                  <c:v>5.5564485859519204</c:v>
                </c:pt>
                <c:pt idx="15613">
                  <c:v>4.8341008833231403</c:v>
                </c:pt>
                <c:pt idx="15614">
                  <c:v>4.2642627229012096</c:v>
                </c:pt>
                <c:pt idx="15615">
                  <c:v>3.8578568706277601</c:v>
                </c:pt>
                <c:pt idx="15616">
                  <c:v>3.02176542890549</c:v>
                </c:pt>
                <c:pt idx="15617">
                  <c:v>2.4912524040487201</c:v>
                </c:pt>
                <c:pt idx="15618">
                  <c:v>2.0637763816509</c:v>
                </c:pt>
                <c:pt idx="15619">
                  <c:v>1.5894774265531399</c:v>
                </c:pt>
                <c:pt idx="15620">
                  <c:v>1.0667766302449</c:v>
                </c:pt>
                <c:pt idx="15621">
                  <c:v>0.71151838929626599</c:v>
                </c:pt>
                <c:pt idx="15622">
                  <c:v>0.68952290747411904</c:v>
                </c:pt>
                <c:pt idx="15623">
                  <c:v>0.63934094562690302</c:v>
                </c:pt>
                <c:pt idx="15624">
                  <c:v>0.55537324292767198</c:v>
                </c:pt>
                <c:pt idx="15625">
                  <c:v>0.50468770659224604</c:v>
                </c:pt>
                <c:pt idx="15626">
                  <c:v>0.57779016785683102</c:v>
                </c:pt>
                <c:pt idx="15627">
                  <c:v>-0.130822270018015</c:v>
                </c:pt>
                <c:pt idx="15628">
                  <c:v>-0.11318276840645899</c:v>
                </c:pt>
                <c:pt idx="15629">
                  <c:v>0.102272152650646</c:v>
                </c:pt>
                <c:pt idx="15630">
                  <c:v>1.0459208804068301</c:v>
                </c:pt>
                <c:pt idx="15631">
                  <c:v>2.0876530555311201</c:v>
                </c:pt>
                <c:pt idx="15632">
                  <c:v>3.67062859161901</c:v>
                </c:pt>
                <c:pt idx="15633">
                  <c:v>6.3616527006755099</c:v>
                </c:pt>
                <c:pt idx="15634">
                  <c:v>7.3724416155541803</c:v>
                </c:pt>
                <c:pt idx="15635">
                  <c:v>7.0141600740323398</c:v>
                </c:pt>
                <c:pt idx="15636">
                  <c:v>6.3576018506509904</c:v>
                </c:pt>
                <c:pt idx="15637">
                  <c:v>6.4329936389976901</c:v>
                </c:pt>
                <c:pt idx="15638">
                  <c:v>6.0847295212932604</c:v>
                </c:pt>
                <c:pt idx="15639">
                  <c:v>5.7964252647853698</c:v>
                </c:pt>
                <c:pt idx="15640">
                  <c:v>5.6860337096490596</c:v>
                </c:pt>
                <c:pt idx="15641">
                  <c:v>5.3448019331497001</c:v>
                </c:pt>
                <c:pt idx="15642">
                  <c:v>5.0298771957420403</c:v>
                </c:pt>
                <c:pt idx="15643">
                  <c:v>4.6723665183870198</c:v>
                </c:pt>
                <c:pt idx="15644">
                  <c:v>4.5554271262775998</c:v>
                </c:pt>
                <c:pt idx="15645">
                  <c:v>4.5883370054464896</c:v>
                </c:pt>
                <c:pt idx="15646">
                  <c:v>4.6949841536635297</c:v>
                </c:pt>
                <c:pt idx="15647">
                  <c:v>4.6887811692156403</c:v>
                </c:pt>
                <c:pt idx="15648">
                  <c:v>4.8341049382797898</c:v>
                </c:pt>
                <c:pt idx="15649">
                  <c:v>5.0057665897661998</c:v>
                </c:pt>
                <c:pt idx="15650">
                  <c:v>5.3264824190970401</c:v>
                </c:pt>
                <c:pt idx="15651">
                  <c:v>5.6599075474024101</c:v>
                </c:pt>
                <c:pt idx="15652">
                  <c:v>6.0235316085524904</c:v>
                </c:pt>
                <c:pt idx="15653">
                  <c:v>6.2654899278070397</c:v>
                </c:pt>
                <c:pt idx="15654">
                  <c:v>6.6543612658184799</c:v>
                </c:pt>
                <c:pt idx="15655">
                  <c:v>7.0943073947184798</c:v>
                </c:pt>
                <c:pt idx="15656">
                  <c:v>7.8398740209310098</c:v>
                </c:pt>
                <c:pt idx="15657">
                  <c:v>8.6156912585629897</c:v>
                </c:pt>
                <c:pt idx="15658">
                  <c:v>9.3434974458178797</c:v>
                </c:pt>
                <c:pt idx="15659">
                  <c:v>9.4976079999448597</c:v>
                </c:pt>
                <c:pt idx="15660">
                  <c:v>9.8241463050590205</c:v>
                </c:pt>
                <c:pt idx="15661">
                  <c:v>9.5476562330578094</c:v>
                </c:pt>
                <c:pt idx="15662">
                  <c:v>9.02830768814799</c:v>
                </c:pt>
                <c:pt idx="15663">
                  <c:v>8.5113155653172399</c:v>
                </c:pt>
                <c:pt idx="15664">
                  <c:v>8.2046291128239695</c:v>
                </c:pt>
                <c:pt idx="15665">
                  <c:v>8.0659108762945397</c:v>
                </c:pt>
                <c:pt idx="15666">
                  <c:v>7.8901397401011497</c:v>
                </c:pt>
                <c:pt idx="15667">
                  <c:v>7.7126266553543301</c:v>
                </c:pt>
                <c:pt idx="15668">
                  <c:v>7.5344069099920397</c:v>
                </c:pt>
                <c:pt idx="15669">
                  <c:v>7.1630408876791396</c:v>
                </c:pt>
                <c:pt idx="15670">
                  <c:v>6.62046438240003</c:v>
                </c:pt>
                <c:pt idx="15671">
                  <c:v>6.32092953808763</c:v>
                </c:pt>
                <c:pt idx="15672">
                  <c:v>6.1926296083086099</c:v>
                </c:pt>
                <c:pt idx="15673">
                  <c:v>5.9337904716696102</c:v>
                </c:pt>
                <c:pt idx="15674">
                  <c:v>5.6747674362044602</c:v>
                </c:pt>
                <c:pt idx="15675">
                  <c:v>5.56542163862128</c:v>
                </c:pt>
                <c:pt idx="15676">
                  <c:v>5.6892841329325599</c:v>
                </c:pt>
                <c:pt idx="15677">
                  <c:v>6.0871268793229403</c:v>
                </c:pt>
                <c:pt idx="15678">
                  <c:v>6.3742433974286996</c:v>
                </c:pt>
                <c:pt idx="15679">
                  <c:v>7.3472168767947803</c:v>
                </c:pt>
                <c:pt idx="15680">
                  <c:v>8.5636674716217005</c:v>
                </c:pt>
                <c:pt idx="15681">
                  <c:v>8.5388734497425993</c:v>
                </c:pt>
                <c:pt idx="15682">
                  <c:v>8.69869015029008</c:v>
                </c:pt>
                <c:pt idx="15683">
                  <c:v>9.1658531106596097</c:v>
                </c:pt>
                <c:pt idx="15684">
                  <c:v>9.6226107573815103</c:v>
                </c:pt>
                <c:pt idx="15685">
                  <c:v>9.6544348845363004</c:v>
                </c:pt>
                <c:pt idx="15686">
                  <c:v>9.0165440265770105</c:v>
                </c:pt>
                <c:pt idx="15687">
                  <c:v>8.4457531001283392</c:v>
                </c:pt>
                <c:pt idx="15688">
                  <c:v>7.0765493481127697</c:v>
                </c:pt>
                <c:pt idx="15689">
                  <c:v>6.2746944423192401</c:v>
                </c:pt>
                <c:pt idx="15690">
                  <c:v>5.9831353465590196</c:v>
                </c:pt>
                <c:pt idx="15691">
                  <c:v>5.4163025276586296</c:v>
                </c:pt>
                <c:pt idx="15692">
                  <c:v>4.95842759405748</c:v>
                </c:pt>
                <c:pt idx="15693">
                  <c:v>4.2778073912490804</c:v>
                </c:pt>
                <c:pt idx="15694">
                  <c:v>3.7345388713743199</c:v>
                </c:pt>
                <c:pt idx="15695">
                  <c:v>3.5885761061660202</c:v>
                </c:pt>
                <c:pt idx="15696">
                  <c:v>3.2300574681619301</c:v>
                </c:pt>
                <c:pt idx="15697">
                  <c:v>2.8857045018982199</c:v>
                </c:pt>
                <c:pt idx="15698">
                  <c:v>2.4398796875078701</c:v>
                </c:pt>
                <c:pt idx="15699">
                  <c:v>2.2235460086851901</c:v>
                </c:pt>
                <c:pt idx="15700">
                  <c:v>1.9258640595149701</c:v>
                </c:pt>
                <c:pt idx="15701">
                  <c:v>1.3704519366138499</c:v>
                </c:pt>
                <c:pt idx="15702">
                  <c:v>2.2924271244858101</c:v>
                </c:pt>
                <c:pt idx="15703">
                  <c:v>4.2752383977725197</c:v>
                </c:pt>
                <c:pt idx="15704">
                  <c:v>6.4371133019703297</c:v>
                </c:pt>
                <c:pt idx="15705">
                  <c:v>8.4475017830075103</c:v>
                </c:pt>
                <c:pt idx="15706">
                  <c:v>8.9898567676062999</c:v>
                </c:pt>
                <c:pt idx="15707">
                  <c:v>9.2464066863774494</c:v>
                </c:pt>
                <c:pt idx="15708">
                  <c:v>9.1205978400386698</c:v>
                </c:pt>
                <c:pt idx="15709">
                  <c:v>8.9620039086736494</c:v>
                </c:pt>
                <c:pt idx="15710">
                  <c:v>8.2824281219180502</c:v>
                </c:pt>
                <c:pt idx="15711">
                  <c:v>7.1889255666685399</c:v>
                </c:pt>
                <c:pt idx="15712">
                  <c:v>6.4930502993777797</c:v>
                </c:pt>
                <c:pt idx="15713">
                  <c:v>6.04770217566199</c:v>
                </c:pt>
                <c:pt idx="15714">
                  <c:v>5.5964167870074597</c:v>
                </c:pt>
                <c:pt idx="15715">
                  <c:v>5.0988618845006304</c:v>
                </c:pt>
                <c:pt idx="15716">
                  <c:v>4.6981971979068602</c:v>
                </c:pt>
                <c:pt idx="15717">
                  <c:v>4.1950973623241996</c:v>
                </c:pt>
                <c:pt idx="15718">
                  <c:v>3.8310369338483801</c:v>
                </c:pt>
                <c:pt idx="15719">
                  <c:v>3.70411270751522</c:v>
                </c:pt>
                <c:pt idx="15720">
                  <c:v>3.7725879396102902</c:v>
                </c:pt>
                <c:pt idx="15721">
                  <c:v>3.8243043944672799</c:v>
                </c:pt>
                <c:pt idx="15722">
                  <c:v>3.65970844144364</c:v>
                </c:pt>
                <c:pt idx="15723">
                  <c:v>3.0734994973632799</c:v>
                </c:pt>
                <c:pt idx="15724">
                  <c:v>2.9541293022035302</c:v>
                </c:pt>
                <c:pt idx="15725">
                  <c:v>3.3481709316785699</c:v>
                </c:pt>
                <c:pt idx="15726">
                  <c:v>4.0636982185411101</c:v>
                </c:pt>
                <c:pt idx="15727">
                  <c:v>4.7061969886317696</c:v>
                </c:pt>
                <c:pt idx="15728">
                  <c:v>5.3611053413057004</c:v>
                </c:pt>
                <c:pt idx="15729">
                  <c:v>5.9654782787205596</c:v>
                </c:pt>
                <c:pt idx="15730">
                  <c:v>6.4476686790590598</c:v>
                </c:pt>
                <c:pt idx="15731">
                  <c:v>7.3370978523050701</c:v>
                </c:pt>
                <c:pt idx="15732">
                  <c:v>7.8594720705516998</c:v>
                </c:pt>
                <c:pt idx="15733">
                  <c:v>7.7263755140728696</c:v>
                </c:pt>
                <c:pt idx="15734">
                  <c:v>7.2238557264562004</c:v>
                </c:pt>
                <c:pt idx="15735">
                  <c:v>7.1936408558872298</c:v>
                </c:pt>
                <c:pt idx="15736">
                  <c:v>7.22717657902529</c:v>
                </c:pt>
                <c:pt idx="15737">
                  <c:v>7.6226196274049496</c:v>
                </c:pt>
                <c:pt idx="15738">
                  <c:v>7.6617314016351497</c:v>
                </c:pt>
                <c:pt idx="15739">
                  <c:v>7.4733823493540701</c:v>
                </c:pt>
                <c:pt idx="15740">
                  <c:v>6.9016354222946701</c:v>
                </c:pt>
                <c:pt idx="15741">
                  <c:v>6.7328369732690598</c:v>
                </c:pt>
                <c:pt idx="15742">
                  <c:v>6.1709360223960799</c:v>
                </c:pt>
                <c:pt idx="15743">
                  <c:v>5.9717892890355904</c:v>
                </c:pt>
                <c:pt idx="15744">
                  <c:v>5.9132396232744604</c:v>
                </c:pt>
                <c:pt idx="15745">
                  <c:v>5.93802174241912</c:v>
                </c:pt>
                <c:pt idx="15746">
                  <c:v>5.9869320260009902</c:v>
                </c:pt>
                <c:pt idx="15747">
                  <c:v>5.8567377278702297</c:v>
                </c:pt>
                <c:pt idx="15748">
                  <c:v>5.9264103550471496</c:v>
                </c:pt>
                <c:pt idx="15749">
                  <c:v>5.8560185605593897</c:v>
                </c:pt>
                <c:pt idx="15750">
                  <c:v>6.24253294147434</c:v>
                </c:pt>
                <c:pt idx="15751">
                  <c:v>7.2709968068298201</c:v>
                </c:pt>
                <c:pt idx="15752">
                  <c:v>8.0364235556068593</c:v>
                </c:pt>
                <c:pt idx="15753">
                  <c:v>8.6647122686904599</c:v>
                </c:pt>
                <c:pt idx="15754">
                  <c:v>8.5466122925915098</c:v>
                </c:pt>
                <c:pt idx="15755">
                  <c:v>8.0067018100937002</c:v>
                </c:pt>
                <c:pt idx="15756">
                  <c:v>8.0707802405883999</c:v>
                </c:pt>
                <c:pt idx="15757">
                  <c:v>8.0982272526027099</c:v>
                </c:pt>
                <c:pt idx="15758">
                  <c:v>8.1644750582577004</c:v>
                </c:pt>
                <c:pt idx="15759">
                  <c:v>7.4083451976861499</c:v>
                </c:pt>
                <c:pt idx="15760">
                  <c:v>6.6500798519938096</c:v>
                </c:pt>
                <c:pt idx="15761">
                  <c:v>6.0259162080244897</c:v>
                </c:pt>
                <c:pt idx="15762">
                  <c:v>5.8667051422470697</c:v>
                </c:pt>
                <c:pt idx="15763">
                  <c:v>5.8421490315806199</c:v>
                </c:pt>
                <c:pt idx="15764">
                  <c:v>5.6851345359366503</c:v>
                </c:pt>
                <c:pt idx="15765">
                  <c:v>5.1711188504030998</c:v>
                </c:pt>
                <c:pt idx="15766">
                  <c:v>4.7902457803210003</c:v>
                </c:pt>
                <c:pt idx="15767">
                  <c:v>4.3557358424500201</c:v>
                </c:pt>
                <c:pt idx="15768">
                  <c:v>4.0737059547763597</c:v>
                </c:pt>
                <c:pt idx="15769">
                  <c:v>3.8732558814581899</c:v>
                </c:pt>
                <c:pt idx="15770">
                  <c:v>4.0469431162453899</c:v>
                </c:pt>
                <c:pt idx="15771">
                  <c:v>3.96918365204243</c:v>
                </c:pt>
                <c:pt idx="15772">
                  <c:v>3.64146522130339</c:v>
                </c:pt>
                <c:pt idx="15773">
                  <c:v>3.9695009884811201</c:v>
                </c:pt>
                <c:pt idx="15774">
                  <c:v>4.3863399073404503</c:v>
                </c:pt>
                <c:pt idx="15775">
                  <c:v>4.94452164594174</c:v>
                </c:pt>
                <c:pt idx="15776">
                  <c:v>5.6412900808049598</c:v>
                </c:pt>
                <c:pt idx="15777">
                  <c:v>6.2423750862642997</c:v>
                </c:pt>
                <c:pt idx="15778">
                  <c:v>7.35184866718875</c:v>
                </c:pt>
                <c:pt idx="15779">
                  <c:v>7.7545024543612504</c:v>
                </c:pt>
                <c:pt idx="15780">
                  <c:v>7.8565839086981502</c:v>
                </c:pt>
                <c:pt idx="15781">
                  <c:v>7.1252304286370602</c:v>
                </c:pt>
                <c:pt idx="15782">
                  <c:v>6.8763753365978104</c:v>
                </c:pt>
                <c:pt idx="15783">
                  <c:v>6.1326225164193104</c:v>
                </c:pt>
                <c:pt idx="15784">
                  <c:v>5.4261721771579197</c:v>
                </c:pt>
                <c:pt idx="15785">
                  <c:v>4.9713416690823697</c:v>
                </c:pt>
                <c:pt idx="15786">
                  <c:v>4.1771655584890599</c:v>
                </c:pt>
                <c:pt idx="15787">
                  <c:v>3.62833484989741</c:v>
                </c:pt>
                <c:pt idx="15788">
                  <c:v>3.2462924963647999</c:v>
                </c:pt>
                <c:pt idx="15789">
                  <c:v>2.8378820479801599</c:v>
                </c:pt>
                <c:pt idx="15790">
                  <c:v>2.6411561207380898</c:v>
                </c:pt>
                <c:pt idx="15791">
                  <c:v>2.7005959449838599</c:v>
                </c:pt>
                <c:pt idx="15792">
                  <c:v>3.5054976373739501</c:v>
                </c:pt>
                <c:pt idx="15793">
                  <c:v>4.1450926171951199</c:v>
                </c:pt>
                <c:pt idx="15794">
                  <c:v>3.3722793359040399</c:v>
                </c:pt>
                <c:pt idx="15795">
                  <c:v>3.0683242210958599</c:v>
                </c:pt>
                <c:pt idx="15796">
                  <c:v>3.2434671650300202</c:v>
                </c:pt>
                <c:pt idx="15797">
                  <c:v>3.1637103931505299</c:v>
                </c:pt>
                <c:pt idx="15798">
                  <c:v>3.66412729544825</c:v>
                </c:pt>
                <c:pt idx="15799">
                  <c:v>4.8596071655713002</c:v>
                </c:pt>
                <c:pt idx="15800">
                  <c:v>5.7129212099774298</c:v>
                </c:pt>
                <c:pt idx="15801">
                  <c:v>6.0796914249924203</c:v>
                </c:pt>
                <c:pt idx="15802">
                  <c:v>7.0704759538905702</c:v>
                </c:pt>
                <c:pt idx="15803">
                  <c:v>7.86594740808955</c:v>
                </c:pt>
                <c:pt idx="15804">
                  <c:v>8.08127373443509</c:v>
                </c:pt>
                <c:pt idx="15805">
                  <c:v>8.2709011435468405</c:v>
                </c:pt>
                <c:pt idx="15806">
                  <c:v>8.5236816263409008</c:v>
                </c:pt>
                <c:pt idx="15807">
                  <c:v>8.6747427355454594</c:v>
                </c:pt>
                <c:pt idx="15808">
                  <c:v>8.7050879130165892</c:v>
                </c:pt>
                <c:pt idx="15809">
                  <c:v>8.8041273898870092</c:v>
                </c:pt>
                <c:pt idx="15810">
                  <c:v>8.9321786574722708</c:v>
                </c:pt>
                <c:pt idx="15811">
                  <c:v>8.9473451425492296</c:v>
                </c:pt>
                <c:pt idx="15812">
                  <c:v>8.8954440763946998</c:v>
                </c:pt>
                <c:pt idx="15813">
                  <c:v>8.8448588150728895</c:v>
                </c:pt>
                <c:pt idx="15814">
                  <c:v>9.0210631477705601</c:v>
                </c:pt>
                <c:pt idx="15815">
                  <c:v>9.1961050013633798</c:v>
                </c:pt>
                <c:pt idx="15816">
                  <c:v>9.1505738310868594</c:v>
                </c:pt>
                <c:pt idx="15817">
                  <c:v>8.9885545606002406</c:v>
                </c:pt>
                <c:pt idx="15818">
                  <c:v>9.1113278630894001</c:v>
                </c:pt>
                <c:pt idx="15819">
                  <c:v>9.2029735744876398</c:v>
                </c:pt>
                <c:pt idx="15820">
                  <c:v>9.1426643834600494</c:v>
                </c:pt>
                <c:pt idx="15821">
                  <c:v>9.2517316429488705</c:v>
                </c:pt>
                <c:pt idx="15822">
                  <c:v>9.6896500191432597</c:v>
                </c:pt>
                <c:pt idx="15823">
                  <c:v>10.0992641024727</c:v>
                </c:pt>
                <c:pt idx="15824">
                  <c:v>10.3444264803796</c:v>
                </c:pt>
                <c:pt idx="15825">
                  <c:v>10.729394045152899</c:v>
                </c:pt>
                <c:pt idx="15826">
                  <c:v>10.721045055499101</c:v>
                </c:pt>
                <c:pt idx="15827">
                  <c:v>10.512247525903399</c:v>
                </c:pt>
                <c:pt idx="15828">
                  <c:v>10.4897574313788</c:v>
                </c:pt>
                <c:pt idx="15829">
                  <c:v>10.4876982904897</c:v>
                </c:pt>
                <c:pt idx="15830">
                  <c:v>10.2802076475711</c:v>
                </c:pt>
                <c:pt idx="15831">
                  <c:v>10.052841022569099</c:v>
                </c:pt>
                <c:pt idx="15832">
                  <c:v>9.9284482106308705</c:v>
                </c:pt>
                <c:pt idx="15833">
                  <c:v>9.74522176168756</c:v>
                </c:pt>
                <c:pt idx="15834">
                  <c:v>9.5700446021470196</c:v>
                </c:pt>
                <c:pt idx="15835">
                  <c:v>9.4012780895409094</c:v>
                </c:pt>
                <c:pt idx="15836">
                  <c:v>9.1798422001312208</c:v>
                </c:pt>
                <c:pt idx="15837">
                  <c:v>8.9835639819620301</c:v>
                </c:pt>
                <c:pt idx="15838">
                  <c:v>8.7087132948093995</c:v>
                </c:pt>
                <c:pt idx="15839">
                  <c:v>8.4324568591393092</c:v>
                </c:pt>
                <c:pt idx="15840">
                  <c:v>8.1919461006456107</c:v>
                </c:pt>
                <c:pt idx="15841">
                  <c:v>8.0910603156679493</c:v>
                </c:pt>
                <c:pt idx="15842">
                  <c:v>7.9482025753534602</c:v>
                </c:pt>
                <c:pt idx="15843">
                  <c:v>7.5724147024451396</c:v>
                </c:pt>
                <c:pt idx="15844">
                  <c:v>7.5032517608464104</c:v>
                </c:pt>
                <c:pt idx="15845">
                  <c:v>7.7085947470792204</c:v>
                </c:pt>
                <c:pt idx="15846">
                  <c:v>7.9206789968583102</c:v>
                </c:pt>
                <c:pt idx="15847">
                  <c:v>8.2982126662392197</c:v>
                </c:pt>
                <c:pt idx="15848">
                  <c:v>8.7373474007043495</c:v>
                </c:pt>
                <c:pt idx="15849">
                  <c:v>9.9819979269970904</c:v>
                </c:pt>
                <c:pt idx="15850">
                  <c:v>10.7929201911001</c:v>
                </c:pt>
                <c:pt idx="15851">
                  <c:v>10.8033817627808</c:v>
                </c:pt>
                <c:pt idx="15852">
                  <c:v>10.4619741750773</c:v>
                </c:pt>
                <c:pt idx="15853">
                  <c:v>10.261310609900701</c:v>
                </c:pt>
                <c:pt idx="15854">
                  <c:v>9.4546723009388796</c:v>
                </c:pt>
                <c:pt idx="15855">
                  <c:v>8.5666608637327908</c:v>
                </c:pt>
                <c:pt idx="15856">
                  <c:v>8.0259199866288302</c:v>
                </c:pt>
                <c:pt idx="15857">
                  <c:v>7.5601094858386704</c:v>
                </c:pt>
                <c:pt idx="15858">
                  <c:v>6.5944356553595203</c:v>
                </c:pt>
                <c:pt idx="15859">
                  <c:v>6.1897654738655801</c:v>
                </c:pt>
                <c:pt idx="15860">
                  <c:v>5.57456018509387</c:v>
                </c:pt>
                <c:pt idx="15861">
                  <c:v>5.3426996279923502</c:v>
                </c:pt>
                <c:pt idx="15862">
                  <c:v>4.9354863392572899</c:v>
                </c:pt>
                <c:pt idx="15863">
                  <c:v>4.6792746948242803</c:v>
                </c:pt>
                <c:pt idx="15864">
                  <c:v>4.4714388182720102</c:v>
                </c:pt>
                <c:pt idx="15865">
                  <c:v>4.3012941937751998</c:v>
                </c:pt>
                <c:pt idx="15866">
                  <c:v>3.9026049938169098</c:v>
                </c:pt>
                <c:pt idx="15867">
                  <c:v>3.6735381093978101</c:v>
                </c:pt>
                <c:pt idx="15868">
                  <c:v>3.66453336119138</c:v>
                </c:pt>
                <c:pt idx="15869">
                  <c:v>3.6356969448826102</c:v>
                </c:pt>
                <c:pt idx="15870">
                  <c:v>4.0563968178729697</c:v>
                </c:pt>
                <c:pt idx="15871">
                  <c:v>5.3304138268032304</c:v>
                </c:pt>
                <c:pt idx="15872">
                  <c:v>6.5180266558574704</c:v>
                </c:pt>
                <c:pt idx="15873">
                  <c:v>7.6180261909248399</c:v>
                </c:pt>
                <c:pt idx="15874">
                  <c:v>9.1022906691549696</c:v>
                </c:pt>
                <c:pt idx="15875">
                  <c:v>9.8343984921480097</c:v>
                </c:pt>
                <c:pt idx="15876">
                  <c:v>10.1987253792862</c:v>
                </c:pt>
                <c:pt idx="15877">
                  <c:v>10.2473970379656</c:v>
                </c:pt>
                <c:pt idx="15878">
                  <c:v>9.5279005786817699</c:v>
                </c:pt>
                <c:pt idx="15879">
                  <c:v>8.6137687922065407</c:v>
                </c:pt>
                <c:pt idx="15880">
                  <c:v>7.8674033128948198</c:v>
                </c:pt>
                <c:pt idx="15881">
                  <c:v>7.10407810646086</c:v>
                </c:pt>
                <c:pt idx="15882">
                  <c:v>6.47835481391615</c:v>
                </c:pt>
                <c:pt idx="15883">
                  <c:v>5.5989454088623196</c:v>
                </c:pt>
                <c:pt idx="15884">
                  <c:v>4.6244678951007998</c:v>
                </c:pt>
                <c:pt idx="15885">
                  <c:v>3.9609530407224902</c:v>
                </c:pt>
                <c:pt idx="15886">
                  <c:v>3.4526824884231</c:v>
                </c:pt>
                <c:pt idx="15887">
                  <c:v>2.9867275924808498</c:v>
                </c:pt>
                <c:pt idx="15888">
                  <c:v>2.0219682673128001</c:v>
                </c:pt>
                <c:pt idx="15889">
                  <c:v>2.7047583102789998</c:v>
                </c:pt>
                <c:pt idx="15890">
                  <c:v>3.3490792814060901</c:v>
                </c:pt>
                <c:pt idx="15891">
                  <c:v>3.5298237353032902</c:v>
                </c:pt>
                <c:pt idx="15892">
                  <c:v>3.3010665690334502</c:v>
                </c:pt>
                <c:pt idx="15893">
                  <c:v>3.1801357218826301</c:v>
                </c:pt>
                <c:pt idx="15894">
                  <c:v>3.6834399728826499</c:v>
                </c:pt>
                <c:pt idx="15895">
                  <c:v>4.5204276061575097</c:v>
                </c:pt>
                <c:pt idx="15896">
                  <c:v>5.4157485779395298</c:v>
                </c:pt>
                <c:pt idx="15897">
                  <c:v>6.5500951998311603</c:v>
                </c:pt>
                <c:pt idx="15898">
                  <c:v>7.2995210634832999</c:v>
                </c:pt>
                <c:pt idx="15899">
                  <c:v>7.4868370867093699</c:v>
                </c:pt>
                <c:pt idx="15900">
                  <c:v>7.5245161467184598</c:v>
                </c:pt>
                <c:pt idx="15901">
                  <c:v>7.4405815250002103</c:v>
                </c:pt>
                <c:pt idx="15902">
                  <c:v>7.3530033412706102</c:v>
                </c:pt>
                <c:pt idx="15903">
                  <c:v>7.3646979345890102</c:v>
                </c:pt>
                <c:pt idx="15904">
                  <c:v>7.2599002094515299</c:v>
                </c:pt>
                <c:pt idx="15905">
                  <c:v>6.9797921216469598</c:v>
                </c:pt>
                <c:pt idx="15906">
                  <c:v>6.7455559756288803</c:v>
                </c:pt>
                <c:pt idx="15907">
                  <c:v>6.1893264354567599</c:v>
                </c:pt>
                <c:pt idx="15908">
                  <c:v>5.7516704494811499</c:v>
                </c:pt>
                <c:pt idx="15909">
                  <c:v>5.7005461128720203</c:v>
                </c:pt>
                <c:pt idx="15910">
                  <c:v>5.58314735659477</c:v>
                </c:pt>
                <c:pt idx="15911">
                  <c:v>5.8400328589084696</c:v>
                </c:pt>
                <c:pt idx="15912">
                  <c:v>5.5849993899343104</c:v>
                </c:pt>
                <c:pt idx="15913">
                  <c:v>4.8651318356688797</c:v>
                </c:pt>
                <c:pt idx="15914">
                  <c:v>4.4029265536042903</c:v>
                </c:pt>
                <c:pt idx="15915">
                  <c:v>3.84805531218367</c:v>
                </c:pt>
                <c:pt idx="15916">
                  <c:v>3.6601190303287598</c:v>
                </c:pt>
                <c:pt idx="15917">
                  <c:v>3.01149069113844</c:v>
                </c:pt>
                <c:pt idx="15918">
                  <c:v>2.4812122528644398</c:v>
                </c:pt>
                <c:pt idx="15919">
                  <c:v>2.7939656047791601</c:v>
                </c:pt>
                <c:pt idx="15920">
                  <c:v>4.8640992505918001</c:v>
                </c:pt>
                <c:pt idx="15921">
                  <c:v>6.9755698132628199</c:v>
                </c:pt>
                <c:pt idx="15922">
                  <c:v>8.1114898294032596</c:v>
                </c:pt>
                <c:pt idx="15923">
                  <c:v>8.9819562884070496</c:v>
                </c:pt>
                <c:pt idx="15924">
                  <c:v>9.1257743998605605</c:v>
                </c:pt>
                <c:pt idx="15925">
                  <c:v>8.4194348178757004</c:v>
                </c:pt>
                <c:pt idx="15926">
                  <c:v>7.4253499524378004</c:v>
                </c:pt>
                <c:pt idx="15927">
                  <c:v>6.5941564981663898</c:v>
                </c:pt>
                <c:pt idx="15928">
                  <c:v>5.8657636060680796</c:v>
                </c:pt>
                <c:pt idx="15929">
                  <c:v>4.8736572969695997</c:v>
                </c:pt>
                <c:pt idx="15930">
                  <c:v>3.64521254597528</c:v>
                </c:pt>
                <c:pt idx="15931">
                  <c:v>2.4608915984869402</c:v>
                </c:pt>
                <c:pt idx="15932">
                  <c:v>1.78441353464071</c:v>
                </c:pt>
                <c:pt idx="15933">
                  <c:v>1.2440542647669399</c:v>
                </c:pt>
                <c:pt idx="15934">
                  <c:v>0.88966827484799804</c:v>
                </c:pt>
                <c:pt idx="15935">
                  <c:v>0.94954048350545395</c:v>
                </c:pt>
                <c:pt idx="15936">
                  <c:v>0.93325269830644697</c:v>
                </c:pt>
                <c:pt idx="15937">
                  <c:v>0.691714033028621</c:v>
                </c:pt>
                <c:pt idx="15938">
                  <c:v>0.68153468047938903</c:v>
                </c:pt>
                <c:pt idx="15939">
                  <c:v>0.65825097005993405</c:v>
                </c:pt>
                <c:pt idx="15940">
                  <c:v>0.39055289917618202</c:v>
                </c:pt>
                <c:pt idx="15941">
                  <c:v>0.67715180313604495</c:v>
                </c:pt>
                <c:pt idx="15942">
                  <c:v>1.42668109800892</c:v>
                </c:pt>
                <c:pt idx="15943">
                  <c:v>3.0609841256288401</c:v>
                </c:pt>
                <c:pt idx="15944">
                  <c:v>3.45164733365251</c:v>
                </c:pt>
                <c:pt idx="15945">
                  <c:v>4.5163895197769897</c:v>
                </c:pt>
                <c:pt idx="15946">
                  <c:v>5.5844104134980403</c:v>
                </c:pt>
                <c:pt idx="15947">
                  <c:v>6.6429474002766797</c:v>
                </c:pt>
                <c:pt idx="15948">
                  <c:v>7.37646245909818</c:v>
                </c:pt>
                <c:pt idx="15949">
                  <c:v>7.6703699030720802</c:v>
                </c:pt>
                <c:pt idx="15950">
                  <c:v>7.3758175402832196</c:v>
                </c:pt>
                <c:pt idx="15951">
                  <c:v>7.1055482935124399</c:v>
                </c:pt>
                <c:pt idx="15952">
                  <c:v>6.8962438662181498</c:v>
                </c:pt>
                <c:pt idx="15953">
                  <c:v>7.5277859730826302</c:v>
                </c:pt>
                <c:pt idx="15954">
                  <c:v>7.8288652939584598</c:v>
                </c:pt>
                <c:pt idx="15955">
                  <c:v>7.7897987890768903</c:v>
                </c:pt>
                <c:pt idx="15956">
                  <c:v>7.4199223748574603</c:v>
                </c:pt>
                <c:pt idx="15957">
                  <c:v>7.0107862549633397</c:v>
                </c:pt>
                <c:pt idx="15958">
                  <c:v>6.6865817748543703</c:v>
                </c:pt>
                <c:pt idx="15959">
                  <c:v>6.2546559490949498</c:v>
                </c:pt>
                <c:pt idx="15960">
                  <c:v>6.10335746373657</c:v>
                </c:pt>
                <c:pt idx="15961">
                  <c:v>6.2385317046175501</c:v>
                </c:pt>
                <c:pt idx="15962">
                  <c:v>6.3054383149131201</c:v>
                </c:pt>
                <c:pt idx="15963">
                  <c:v>6.2698905707498103</c:v>
                </c:pt>
                <c:pt idx="15964">
                  <c:v>6.18339637120748</c:v>
                </c:pt>
                <c:pt idx="15965">
                  <c:v>6.4318924075085704</c:v>
                </c:pt>
                <c:pt idx="15966">
                  <c:v>6.60214281120862</c:v>
                </c:pt>
                <c:pt idx="15967">
                  <c:v>7.3677049021291499</c:v>
                </c:pt>
                <c:pt idx="15968">
                  <c:v>8.15447817347642</c:v>
                </c:pt>
                <c:pt idx="15969">
                  <c:v>9.1682955074613304</c:v>
                </c:pt>
                <c:pt idx="15970">
                  <c:v>10.258902100341</c:v>
                </c:pt>
                <c:pt idx="15971">
                  <c:v>10.418567105585399</c:v>
                </c:pt>
                <c:pt idx="15972">
                  <c:v>10.426651236113299</c:v>
                </c:pt>
                <c:pt idx="15973">
                  <c:v>10.6043306142059</c:v>
                </c:pt>
                <c:pt idx="15974">
                  <c:v>9.8104469777010195</c:v>
                </c:pt>
                <c:pt idx="15975">
                  <c:v>8.8293196786844703</c:v>
                </c:pt>
                <c:pt idx="15976">
                  <c:v>8.1148345782618794</c:v>
                </c:pt>
                <c:pt idx="15977">
                  <c:v>7.2590042125104102</c:v>
                </c:pt>
                <c:pt idx="15978">
                  <c:v>6.6879416001629597</c:v>
                </c:pt>
                <c:pt idx="15979">
                  <c:v>6.45954730342467</c:v>
                </c:pt>
                <c:pt idx="15980">
                  <c:v>6.39494322848374</c:v>
                </c:pt>
                <c:pt idx="15981">
                  <c:v>6.3718508676146799</c:v>
                </c:pt>
                <c:pt idx="15982">
                  <c:v>6.3452194938546302</c:v>
                </c:pt>
                <c:pt idx="15983">
                  <c:v>6.6566812100844004</c:v>
                </c:pt>
                <c:pt idx="15984">
                  <c:v>7.0708531677867796</c:v>
                </c:pt>
                <c:pt idx="15985">
                  <c:v>7.2910901664067396</c:v>
                </c:pt>
                <c:pt idx="15986">
                  <c:v>7.4560950977214997</c:v>
                </c:pt>
                <c:pt idx="15987">
                  <c:v>7.5848938511267603</c:v>
                </c:pt>
                <c:pt idx="15988">
                  <c:v>7.5678481029548301</c:v>
                </c:pt>
                <c:pt idx="15989">
                  <c:v>7.4864303647343498</c:v>
                </c:pt>
                <c:pt idx="15990">
                  <c:v>7.6056610366528297</c:v>
                </c:pt>
                <c:pt idx="15991">
                  <c:v>7.8345659063987902</c:v>
                </c:pt>
                <c:pt idx="15992">
                  <c:v>8.0361235685101793</c:v>
                </c:pt>
                <c:pt idx="15993">
                  <c:v>9.0479088385998008</c:v>
                </c:pt>
                <c:pt idx="15994">
                  <c:v>9.7963006697043493</c:v>
                </c:pt>
                <c:pt idx="15995">
                  <c:v>9.7287166534365799</c:v>
                </c:pt>
                <c:pt idx="15996">
                  <c:v>9.3966944501352003</c:v>
                </c:pt>
                <c:pt idx="15997">
                  <c:v>9.0663142043863196</c:v>
                </c:pt>
                <c:pt idx="15998">
                  <c:v>8.7672921991031298</c:v>
                </c:pt>
                <c:pt idx="15999">
                  <c:v>8.9142837741034207</c:v>
                </c:pt>
                <c:pt idx="16000">
                  <c:v>8.9846101815442196</c:v>
                </c:pt>
                <c:pt idx="16001">
                  <c:v>8.9718181523612195</c:v>
                </c:pt>
                <c:pt idx="16002">
                  <c:v>9.1791257841847802</c:v>
                </c:pt>
                <c:pt idx="16003">
                  <c:v>9.3756121282529694</c:v>
                </c:pt>
                <c:pt idx="16004">
                  <c:v>9.6062456988430007</c:v>
                </c:pt>
                <c:pt idx="16005">
                  <c:v>9.6852359142972695</c:v>
                </c:pt>
                <c:pt idx="16006">
                  <c:v>9.6001985702850092</c:v>
                </c:pt>
                <c:pt idx="16007">
                  <c:v>9.6370963033166497</c:v>
                </c:pt>
                <c:pt idx="16008">
                  <c:v>9.7669636602214407</c:v>
                </c:pt>
                <c:pt idx="16009">
                  <c:v>9.9681076542512592</c:v>
                </c:pt>
                <c:pt idx="16010">
                  <c:v>10.0717669957094</c:v>
                </c:pt>
                <c:pt idx="16011">
                  <c:v>10.0131524363527</c:v>
                </c:pt>
                <c:pt idx="16012">
                  <c:v>10.0508706042302</c:v>
                </c:pt>
                <c:pt idx="16013">
                  <c:v>9.84258937254336</c:v>
                </c:pt>
                <c:pt idx="16014">
                  <c:v>9.8168944183514206</c:v>
                </c:pt>
                <c:pt idx="16015">
                  <c:v>9.9523726955370009</c:v>
                </c:pt>
                <c:pt idx="16016">
                  <c:v>10.3121806890397</c:v>
                </c:pt>
                <c:pt idx="16017">
                  <c:v>10.7092676527673</c:v>
                </c:pt>
                <c:pt idx="16018">
                  <c:v>11.139907963690399</c:v>
                </c:pt>
                <c:pt idx="16019">
                  <c:v>11.113565316584401</c:v>
                </c:pt>
                <c:pt idx="16020">
                  <c:v>10.840405848579801</c:v>
                </c:pt>
                <c:pt idx="16021">
                  <c:v>9.9181023461831597</c:v>
                </c:pt>
                <c:pt idx="16022">
                  <c:v>9.0964963068903906</c:v>
                </c:pt>
                <c:pt idx="16023">
                  <c:v>8.3567222694267507</c:v>
                </c:pt>
                <c:pt idx="16024">
                  <c:v>7.8816737477601704</c:v>
                </c:pt>
                <c:pt idx="16025">
                  <c:v>7.45338963522385</c:v>
                </c:pt>
                <c:pt idx="16026">
                  <c:v>6.9748534739899304</c:v>
                </c:pt>
                <c:pt idx="16027">
                  <c:v>6.48766816938664</c:v>
                </c:pt>
                <c:pt idx="16028">
                  <c:v>6.38613574663741</c:v>
                </c:pt>
                <c:pt idx="16029">
                  <c:v>6.4376087594539397</c:v>
                </c:pt>
                <c:pt idx="16030">
                  <c:v>6.35017999606338</c:v>
                </c:pt>
                <c:pt idx="16031">
                  <c:v>6.1531893266751601</c:v>
                </c:pt>
                <c:pt idx="16032">
                  <c:v>6.0311057603163398</c:v>
                </c:pt>
                <c:pt idx="16033">
                  <c:v>6.0550496144487802</c:v>
                </c:pt>
                <c:pt idx="16034">
                  <c:v>6.3552778053379404</c:v>
                </c:pt>
                <c:pt idx="16035">
                  <c:v>6.258230654948</c:v>
                </c:pt>
                <c:pt idx="16036">
                  <c:v>6.0624250417125403</c:v>
                </c:pt>
                <c:pt idx="16037">
                  <c:v>5.92706334827162</c:v>
                </c:pt>
                <c:pt idx="16038">
                  <c:v>6.6515239704293503</c:v>
                </c:pt>
                <c:pt idx="16039">
                  <c:v>7.4847698753614997</c:v>
                </c:pt>
                <c:pt idx="16040">
                  <c:v>8.0027006414470296</c:v>
                </c:pt>
                <c:pt idx="16041">
                  <c:v>8.6401000951937892</c:v>
                </c:pt>
                <c:pt idx="16042">
                  <c:v>9.0164721304047699</c:v>
                </c:pt>
                <c:pt idx="16043">
                  <c:v>9.1952624964470697</c:v>
                </c:pt>
                <c:pt idx="16044">
                  <c:v>8.9953942338176294</c:v>
                </c:pt>
                <c:pt idx="16045">
                  <c:v>8.6899998307294695</c:v>
                </c:pt>
                <c:pt idx="16046">
                  <c:v>8.4652728177006598</c:v>
                </c:pt>
                <c:pt idx="16047">
                  <c:v>8.2911377312871704</c:v>
                </c:pt>
                <c:pt idx="16048">
                  <c:v>8.2304108461010905</c:v>
                </c:pt>
                <c:pt idx="16049">
                  <c:v>8.1280975693030495</c:v>
                </c:pt>
                <c:pt idx="16050">
                  <c:v>8.0597489756499208</c:v>
                </c:pt>
                <c:pt idx="16051">
                  <c:v>8.1534481842342394</c:v>
                </c:pt>
                <c:pt idx="16052">
                  <c:v>8.3307453866040007</c:v>
                </c:pt>
                <c:pt idx="16053">
                  <c:v>8.4764484919028504</c:v>
                </c:pt>
                <c:pt idx="16054">
                  <c:v>8.5213035796597794</c:v>
                </c:pt>
                <c:pt idx="16055">
                  <c:v>8.4986206765458405</c:v>
                </c:pt>
                <c:pt idx="16056">
                  <c:v>8.5730199731199797</c:v>
                </c:pt>
                <c:pt idx="16057">
                  <c:v>8.6850440122726305</c:v>
                </c:pt>
                <c:pt idx="16058">
                  <c:v>8.6286635776516096</c:v>
                </c:pt>
                <c:pt idx="16059">
                  <c:v>8.4675201725563998</c:v>
                </c:pt>
                <c:pt idx="16060">
                  <c:v>8.2871573668343999</c:v>
                </c:pt>
                <c:pt idx="16061">
                  <c:v>8.16170313996167</c:v>
                </c:pt>
                <c:pt idx="16062">
                  <c:v>8.4513400802115104</c:v>
                </c:pt>
                <c:pt idx="16063">
                  <c:v>8.8118704391411597</c:v>
                </c:pt>
                <c:pt idx="16064">
                  <c:v>9.0083087744551307</c:v>
                </c:pt>
                <c:pt idx="16065">
                  <c:v>9.0298368843486791</c:v>
                </c:pt>
                <c:pt idx="16066">
                  <c:v>9.0175568032996001</c:v>
                </c:pt>
                <c:pt idx="16067">
                  <c:v>8.9651968974020804</c:v>
                </c:pt>
                <c:pt idx="16068">
                  <c:v>8.9262080083005007</c:v>
                </c:pt>
                <c:pt idx="16069">
                  <c:v>8.8840056473248907</c:v>
                </c:pt>
                <c:pt idx="16070">
                  <c:v>8.7744039194319292</c:v>
                </c:pt>
                <c:pt idx="16071">
                  <c:v>8.6834981788286996</c:v>
                </c:pt>
                <c:pt idx="16072">
                  <c:v>8.7105906523975491</c:v>
                </c:pt>
                <c:pt idx="16073">
                  <c:v>8.6905161634500594</c:v>
                </c:pt>
                <c:pt idx="16074">
                  <c:v>8.6077836118833204</c:v>
                </c:pt>
                <c:pt idx="16075">
                  <c:v>8.4128505695784703</c:v>
                </c:pt>
                <c:pt idx="16076">
                  <c:v>8.2693509827375102</c:v>
                </c:pt>
                <c:pt idx="16077">
                  <c:v>8.3135822894246107</c:v>
                </c:pt>
                <c:pt idx="16078">
                  <c:v>8.2660834489207193</c:v>
                </c:pt>
                <c:pt idx="16079">
                  <c:v>8.1544983619339408</c:v>
                </c:pt>
                <c:pt idx="16080">
                  <c:v>8.1216856927766408</c:v>
                </c:pt>
                <c:pt idx="16081">
                  <c:v>8.0637081475907504</c:v>
                </c:pt>
                <c:pt idx="16082">
                  <c:v>7.7825798518507598</c:v>
                </c:pt>
                <c:pt idx="16083">
                  <c:v>7.7149713006981404</c:v>
                </c:pt>
                <c:pt idx="16084">
                  <c:v>7.60989726632498</c:v>
                </c:pt>
                <c:pt idx="16085">
                  <c:v>7.6598886362018801</c:v>
                </c:pt>
                <c:pt idx="16086">
                  <c:v>7.8348285641824598</c:v>
                </c:pt>
                <c:pt idx="16087">
                  <c:v>8.1023411845115092</c:v>
                </c:pt>
                <c:pt idx="16088">
                  <c:v>8.3984560747297508</c:v>
                </c:pt>
                <c:pt idx="16089">
                  <c:v>8.6306782215462192</c:v>
                </c:pt>
                <c:pt idx="16090">
                  <c:v>8.7007032269487397</c:v>
                </c:pt>
                <c:pt idx="16091">
                  <c:v>8.7300760409618707</c:v>
                </c:pt>
                <c:pt idx="16092">
                  <c:v>8.7644611846639204</c:v>
                </c:pt>
                <c:pt idx="16093">
                  <c:v>8.6349051096075602</c:v>
                </c:pt>
                <c:pt idx="16094">
                  <c:v>8.5796535152222209</c:v>
                </c:pt>
                <c:pt idx="16095">
                  <c:v>8.5163884069958495</c:v>
                </c:pt>
                <c:pt idx="16096">
                  <c:v>8.4584643454127502</c:v>
                </c:pt>
                <c:pt idx="16097">
                  <c:v>8.6111182274193698</c:v>
                </c:pt>
                <c:pt idx="16098">
                  <c:v>8.4505960474335993</c:v>
                </c:pt>
                <c:pt idx="16099">
                  <c:v>8.1179689293743404</c:v>
                </c:pt>
                <c:pt idx="16100">
                  <c:v>7.6060339106334096</c:v>
                </c:pt>
                <c:pt idx="16101">
                  <c:v>7.51542694369875</c:v>
                </c:pt>
                <c:pt idx="16102">
                  <c:v>7.4536378406646904</c:v>
                </c:pt>
                <c:pt idx="16103">
                  <c:v>7.3340751394283403</c:v>
                </c:pt>
                <c:pt idx="16104">
                  <c:v>7.2501616817977004</c:v>
                </c:pt>
                <c:pt idx="16105">
                  <c:v>7.3176748780435101</c:v>
                </c:pt>
                <c:pt idx="16106">
                  <c:v>7.2395837220720098</c:v>
                </c:pt>
                <c:pt idx="16107">
                  <c:v>7.0248924778941602</c:v>
                </c:pt>
                <c:pt idx="16108">
                  <c:v>6.7929390062326398</c:v>
                </c:pt>
                <c:pt idx="16109">
                  <c:v>6.7429605398089203</c:v>
                </c:pt>
                <c:pt idx="16110">
                  <c:v>6.89362941231827</c:v>
                </c:pt>
                <c:pt idx="16111">
                  <c:v>7.3082564230816196</c:v>
                </c:pt>
                <c:pt idx="16112">
                  <c:v>8.0472870123647091</c:v>
                </c:pt>
                <c:pt idx="16113">
                  <c:v>9.4266308283423896</c:v>
                </c:pt>
                <c:pt idx="16114">
                  <c:v>10.237486888562501</c:v>
                </c:pt>
                <c:pt idx="16115">
                  <c:v>10.3219829034495</c:v>
                </c:pt>
                <c:pt idx="16116">
                  <c:v>9.8283871823701006</c:v>
                </c:pt>
                <c:pt idx="16117">
                  <c:v>8.5854280327598094</c:v>
                </c:pt>
                <c:pt idx="16118">
                  <c:v>7.2367896972909804</c:v>
                </c:pt>
                <c:pt idx="16119">
                  <c:v>6.1527841330611199</c:v>
                </c:pt>
                <c:pt idx="16120">
                  <c:v>5.5224429726938702</c:v>
                </c:pt>
                <c:pt idx="16121">
                  <c:v>4.8653329871789301</c:v>
                </c:pt>
                <c:pt idx="16122">
                  <c:v>4.0765554669397304</c:v>
                </c:pt>
                <c:pt idx="16123">
                  <c:v>3.68210409704536</c:v>
                </c:pt>
                <c:pt idx="16124">
                  <c:v>2.9774594516040098</c:v>
                </c:pt>
                <c:pt idx="16125">
                  <c:v>2.3323082045893702</c:v>
                </c:pt>
                <c:pt idx="16126">
                  <c:v>1.9839617802381</c:v>
                </c:pt>
                <c:pt idx="16127">
                  <c:v>1.8066299821471099</c:v>
                </c:pt>
                <c:pt idx="16128">
                  <c:v>2.0395837372200201</c:v>
                </c:pt>
                <c:pt idx="16129">
                  <c:v>2.0598854437740801</c:v>
                </c:pt>
                <c:pt idx="16130">
                  <c:v>1.9913322971359699</c:v>
                </c:pt>
                <c:pt idx="16131">
                  <c:v>1.9656211895118301</c:v>
                </c:pt>
                <c:pt idx="16132">
                  <c:v>2.16273592787913</c:v>
                </c:pt>
                <c:pt idx="16133">
                  <c:v>2.03974515986148</c:v>
                </c:pt>
                <c:pt idx="16134">
                  <c:v>2.3761627237630099</c:v>
                </c:pt>
                <c:pt idx="16135">
                  <c:v>2.9599464309649899</c:v>
                </c:pt>
                <c:pt idx="16136">
                  <c:v>4.17142608547673</c:v>
                </c:pt>
                <c:pt idx="16137">
                  <c:v>5.7122773732093401</c:v>
                </c:pt>
                <c:pt idx="16138">
                  <c:v>7.0697326913435203</c:v>
                </c:pt>
                <c:pt idx="16139">
                  <c:v>7.3173118745993904</c:v>
                </c:pt>
                <c:pt idx="16140">
                  <c:v>6.3808901428590703</c:v>
                </c:pt>
                <c:pt idx="16141">
                  <c:v>5.7346547833927897</c:v>
                </c:pt>
                <c:pt idx="16142">
                  <c:v>5.3071858446336604</c:v>
                </c:pt>
                <c:pt idx="16143">
                  <c:v>5.3313099350345396</c:v>
                </c:pt>
                <c:pt idx="16144">
                  <c:v>5.2876411577443196</c:v>
                </c:pt>
                <c:pt idx="16145">
                  <c:v>5.1799813808821096</c:v>
                </c:pt>
                <c:pt idx="16146">
                  <c:v>4.7001401704038601</c:v>
                </c:pt>
                <c:pt idx="16147">
                  <c:v>4.4149347100753298</c:v>
                </c:pt>
                <c:pt idx="16148">
                  <c:v>4.1500312478070196</c:v>
                </c:pt>
                <c:pt idx="16149">
                  <c:v>3.9791571367594201</c:v>
                </c:pt>
                <c:pt idx="16150">
                  <c:v>3.8732238779345498</c:v>
                </c:pt>
                <c:pt idx="16151">
                  <c:v>3.88834028476938</c:v>
                </c:pt>
                <c:pt idx="16152">
                  <c:v>3.96661566932125</c:v>
                </c:pt>
                <c:pt idx="16153">
                  <c:v>3.92843037687661</c:v>
                </c:pt>
                <c:pt idx="16154">
                  <c:v>3.9464286894671501</c:v>
                </c:pt>
                <c:pt idx="16155">
                  <c:v>3.9919245321934098</c:v>
                </c:pt>
                <c:pt idx="16156">
                  <c:v>3.96316052471217</c:v>
                </c:pt>
                <c:pt idx="16157">
                  <c:v>4.7835123901438497</c:v>
                </c:pt>
                <c:pt idx="16158">
                  <c:v>5.3269579343608999</c:v>
                </c:pt>
                <c:pt idx="16159">
                  <c:v>5.7781691985315096</c:v>
                </c:pt>
                <c:pt idx="16160">
                  <c:v>6.1973893419255699</c:v>
                </c:pt>
                <c:pt idx="16161">
                  <c:v>6.5491277513758899</c:v>
                </c:pt>
                <c:pt idx="16162">
                  <c:v>6.7497744306467498</c:v>
                </c:pt>
                <c:pt idx="16163">
                  <c:v>6.6374773168305898</c:v>
                </c:pt>
                <c:pt idx="16164">
                  <c:v>6.2623386548353999</c:v>
                </c:pt>
                <c:pt idx="16165">
                  <c:v>5.8403788026418804</c:v>
                </c:pt>
                <c:pt idx="16166">
                  <c:v>5.71102514135249</c:v>
                </c:pt>
                <c:pt idx="16167">
                  <c:v>5.6234684661973402</c:v>
                </c:pt>
                <c:pt idx="16168">
                  <c:v>5.4696944116914796</c:v>
                </c:pt>
                <c:pt idx="16169">
                  <c:v>5.2734365352500099</c:v>
                </c:pt>
                <c:pt idx="16170">
                  <c:v>5.1288909173915496</c:v>
                </c:pt>
                <c:pt idx="16171">
                  <c:v>4.91832429254218</c:v>
                </c:pt>
                <c:pt idx="16172">
                  <c:v>4.6316584196259303</c:v>
                </c:pt>
                <c:pt idx="16173">
                  <c:v>4.0972042316314603</c:v>
                </c:pt>
                <c:pt idx="16174">
                  <c:v>4.2531058717475503</c:v>
                </c:pt>
                <c:pt idx="16175">
                  <c:v>4.2604808911700198</c:v>
                </c:pt>
                <c:pt idx="16176">
                  <c:v>4.1501437585326002</c:v>
                </c:pt>
                <c:pt idx="16177">
                  <c:v>3.9713794947293901</c:v>
                </c:pt>
                <c:pt idx="16178">
                  <c:v>4.1674592988069099</c:v>
                </c:pt>
                <c:pt idx="16179">
                  <c:v>4.3575558472837299</c:v>
                </c:pt>
                <c:pt idx="16180">
                  <c:v>4.3688048318427297</c:v>
                </c:pt>
                <c:pt idx="16181">
                  <c:v>4.4380869613188398</c:v>
                </c:pt>
                <c:pt idx="16182">
                  <c:v>4.5937867583547902</c:v>
                </c:pt>
                <c:pt idx="16183">
                  <c:v>4.7010765936388701</c:v>
                </c:pt>
                <c:pt idx="16184">
                  <c:v>4.6968334542866002</c:v>
                </c:pt>
                <c:pt idx="16185">
                  <c:v>4.8024841565429996</c:v>
                </c:pt>
                <c:pt idx="16186">
                  <c:v>4.7908096268244096</c:v>
                </c:pt>
                <c:pt idx="16187">
                  <c:v>4.7284162713383804</c:v>
                </c:pt>
                <c:pt idx="16188">
                  <c:v>4.6309243554856998</c:v>
                </c:pt>
                <c:pt idx="16189">
                  <c:v>4.5437985566852097</c:v>
                </c:pt>
                <c:pt idx="16190">
                  <c:v>4.3368672831593802</c:v>
                </c:pt>
                <c:pt idx="16191">
                  <c:v>4.2173677826856197</c:v>
                </c:pt>
                <c:pt idx="16192">
                  <c:v>4.1445911572976097</c:v>
                </c:pt>
                <c:pt idx="16193">
                  <c:v>4.0479097699903299</c:v>
                </c:pt>
                <c:pt idx="16194">
                  <c:v>4.0231629429926601</c:v>
                </c:pt>
                <c:pt idx="16195">
                  <c:v>3.9864415527817001</c:v>
                </c:pt>
                <c:pt idx="16196">
                  <c:v>3.85038049584813</c:v>
                </c:pt>
                <c:pt idx="16197">
                  <c:v>3.8195702884101199</c:v>
                </c:pt>
                <c:pt idx="16198">
                  <c:v>3.7436466474905798</c:v>
                </c:pt>
                <c:pt idx="16199">
                  <c:v>3.6536702253931099</c:v>
                </c:pt>
                <c:pt idx="16200">
                  <c:v>3.7126835148440298</c:v>
                </c:pt>
                <c:pt idx="16201">
                  <c:v>3.7488933598179699</c:v>
                </c:pt>
                <c:pt idx="16202">
                  <c:v>4.1204260859911903</c:v>
                </c:pt>
                <c:pt idx="16203">
                  <c:v>4.6433256166232502</c:v>
                </c:pt>
                <c:pt idx="16204">
                  <c:v>5.0309371200372199</c:v>
                </c:pt>
                <c:pt idx="16205">
                  <c:v>5.5828008418255797</c:v>
                </c:pt>
                <c:pt idx="16206">
                  <c:v>6.3213018171384796</c:v>
                </c:pt>
                <c:pt idx="16207">
                  <c:v>6.7670712342219401</c:v>
                </c:pt>
                <c:pt idx="16208">
                  <c:v>7.19381149031374</c:v>
                </c:pt>
                <c:pt idx="16209">
                  <c:v>7.8390674699767198</c:v>
                </c:pt>
                <c:pt idx="16210">
                  <c:v>8.1324118054385295</c:v>
                </c:pt>
                <c:pt idx="16211">
                  <c:v>8.3634434911439808</c:v>
                </c:pt>
                <c:pt idx="16212">
                  <c:v>8.6148687120244105</c:v>
                </c:pt>
                <c:pt idx="16213">
                  <c:v>8.5118352410199094</c:v>
                </c:pt>
                <c:pt idx="16214">
                  <c:v>8.4302877911049698</c:v>
                </c:pt>
                <c:pt idx="16215">
                  <c:v>8.3212769254958197</c:v>
                </c:pt>
                <c:pt idx="16216">
                  <c:v>8.1845694482788396</c:v>
                </c:pt>
                <c:pt idx="16217">
                  <c:v>7.9697735147574598</c:v>
                </c:pt>
                <c:pt idx="16218">
                  <c:v>7.3791126842482697</c:v>
                </c:pt>
                <c:pt idx="16219">
                  <c:v>6.68266076543925</c:v>
                </c:pt>
                <c:pt idx="16220">
                  <c:v>6.0488939809381801</c:v>
                </c:pt>
                <c:pt idx="16221">
                  <c:v>5.6105076597626402</c:v>
                </c:pt>
                <c:pt idx="16222">
                  <c:v>5.3029596310795304</c:v>
                </c:pt>
                <c:pt idx="16223">
                  <c:v>4.6926411013658598</c:v>
                </c:pt>
                <c:pt idx="16224">
                  <c:v>4.0811030824522296</c:v>
                </c:pt>
                <c:pt idx="16225">
                  <c:v>3.63803870787115</c:v>
                </c:pt>
                <c:pt idx="16226">
                  <c:v>2.8812382068453801</c:v>
                </c:pt>
                <c:pt idx="16227">
                  <c:v>2.3373265528383702</c:v>
                </c:pt>
                <c:pt idx="16228">
                  <c:v>2.3482022858865101</c:v>
                </c:pt>
                <c:pt idx="16229">
                  <c:v>2.18973841756344</c:v>
                </c:pt>
                <c:pt idx="16230">
                  <c:v>2.3812231106623698</c:v>
                </c:pt>
                <c:pt idx="16231">
                  <c:v>3.9105954345444802</c:v>
                </c:pt>
                <c:pt idx="16232">
                  <c:v>4.0793692690190397</c:v>
                </c:pt>
                <c:pt idx="16233">
                  <c:v>3.9189060178478501</c:v>
                </c:pt>
                <c:pt idx="16234">
                  <c:v>3.8958318323180099</c:v>
                </c:pt>
                <c:pt idx="16235">
                  <c:v>3.9057525848850299</c:v>
                </c:pt>
                <c:pt idx="16236">
                  <c:v>3.8281628451927601</c:v>
                </c:pt>
                <c:pt idx="16237">
                  <c:v>3.7300561778935202</c:v>
                </c:pt>
                <c:pt idx="16238">
                  <c:v>3.4653096602865898</c:v>
                </c:pt>
                <c:pt idx="16239">
                  <c:v>3.4270089085263602</c:v>
                </c:pt>
                <c:pt idx="16240">
                  <c:v>3.4012941741499398</c:v>
                </c:pt>
                <c:pt idx="16241">
                  <c:v>3.0381590737250699</c:v>
                </c:pt>
                <c:pt idx="16242">
                  <c:v>2.36510977946749</c:v>
                </c:pt>
                <c:pt idx="16243">
                  <c:v>1.8992768996120699</c:v>
                </c:pt>
                <c:pt idx="16244">
                  <c:v>1.17047870986641</c:v>
                </c:pt>
                <c:pt idx="16245">
                  <c:v>0.55294472811316298</c:v>
                </c:pt>
                <c:pt idx="16246">
                  <c:v>0.126382610578642</c:v>
                </c:pt>
                <c:pt idx="16247">
                  <c:v>-0.24401267428894499</c:v>
                </c:pt>
                <c:pt idx="16248">
                  <c:v>-0.416889914176024</c:v>
                </c:pt>
                <c:pt idx="16249">
                  <c:v>-0.93323932812171595</c:v>
                </c:pt>
                <c:pt idx="16250">
                  <c:v>-0.98139596840740895</c:v>
                </c:pt>
                <c:pt idx="16251">
                  <c:v>-1.0410431772069499</c:v>
                </c:pt>
                <c:pt idx="16252">
                  <c:v>-1.1914957807836799</c:v>
                </c:pt>
                <c:pt idx="16253">
                  <c:v>-1.25956853359939</c:v>
                </c:pt>
                <c:pt idx="16254">
                  <c:v>-0.51785779889905803</c:v>
                </c:pt>
                <c:pt idx="16255">
                  <c:v>0.92529801675791801</c:v>
                </c:pt>
                <c:pt idx="16256">
                  <c:v>2.6309183544071302</c:v>
                </c:pt>
                <c:pt idx="16257">
                  <c:v>4.28517255392733</c:v>
                </c:pt>
                <c:pt idx="16258">
                  <c:v>4.5433015573677604</c:v>
                </c:pt>
                <c:pt idx="16259">
                  <c:v>4.0635901992625501</c:v>
                </c:pt>
                <c:pt idx="16260">
                  <c:v>3.9538858765789699</c:v>
                </c:pt>
                <c:pt idx="16261">
                  <c:v>3.3949566940075599</c:v>
                </c:pt>
                <c:pt idx="16262">
                  <c:v>2.4485294510493798</c:v>
                </c:pt>
                <c:pt idx="16263">
                  <c:v>1.80861618593957</c:v>
                </c:pt>
                <c:pt idx="16264">
                  <c:v>1.3389147181622001</c:v>
                </c:pt>
                <c:pt idx="16265">
                  <c:v>0.92647336244592104</c:v>
                </c:pt>
                <c:pt idx="16266">
                  <c:v>0.525445962459264</c:v>
                </c:pt>
                <c:pt idx="16267">
                  <c:v>0.314245227186561</c:v>
                </c:pt>
                <c:pt idx="16268">
                  <c:v>0.110030176206175</c:v>
                </c:pt>
                <c:pt idx="16269">
                  <c:v>-0.23577154307312501</c:v>
                </c:pt>
                <c:pt idx="16270">
                  <c:v>-0.20744914381841401</c:v>
                </c:pt>
                <c:pt idx="16271">
                  <c:v>-0.27755097295796899</c:v>
                </c:pt>
                <c:pt idx="16272">
                  <c:v>-0.20522117925588701</c:v>
                </c:pt>
                <c:pt idx="16273">
                  <c:v>0.21666732109199399</c:v>
                </c:pt>
                <c:pt idx="16274">
                  <c:v>1.3140231446413</c:v>
                </c:pt>
                <c:pt idx="16275">
                  <c:v>2.3199946505861999</c:v>
                </c:pt>
                <c:pt idx="16276">
                  <c:v>2.52202388282232</c:v>
                </c:pt>
                <c:pt idx="16277">
                  <c:v>2.5954267151072701</c:v>
                </c:pt>
                <c:pt idx="16278">
                  <c:v>3.0914400094554799</c:v>
                </c:pt>
                <c:pt idx="16279">
                  <c:v>3.74228313335276</c:v>
                </c:pt>
                <c:pt idx="16280">
                  <c:v>4.4847637757818601</c:v>
                </c:pt>
                <c:pt idx="16281">
                  <c:v>4.9853490132518603</c:v>
                </c:pt>
                <c:pt idx="16282">
                  <c:v>5.2316581395827404</c:v>
                </c:pt>
                <c:pt idx="16283">
                  <c:v>5.3367009006703299</c:v>
                </c:pt>
                <c:pt idx="16284">
                  <c:v>5.6688354926903104</c:v>
                </c:pt>
                <c:pt idx="16285">
                  <c:v>5.6933907032764903</c:v>
                </c:pt>
                <c:pt idx="16286">
                  <c:v>5.3456156346753003</c:v>
                </c:pt>
                <c:pt idx="16287">
                  <c:v>5.0530438468561698</c:v>
                </c:pt>
                <c:pt idx="16288">
                  <c:v>4.8714577603375</c:v>
                </c:pt>
                <c:pt idx="16289">
                  <c:v>4.7525403984614201</c:v>
                </c:pt>
                <c:pt idx="16290">
                  <c:v>4.6800412288991904</c:v>
                </c:pt>
                <c:pt idx="16291">
                  <c:v>4.5787873676740896</c:v>
                </c:pt>
                <c:pt idx="16292">
                  <c:v>4.4606257910801101</c:v>
                </c:pt>
                <c:pt idx="16293">
                  <c:v>4.4084031885756003</c:v>
                </c:pt>
                <c:pt idx="16294">
                  <c:v>4.3298642233718203</c:v>
                </c:pt>
                <c:pt idx="16295">
                  <c:v>4.1294031280063503</c:v>
                </c:pt>
                <c:pt idx="16296">
                  <c:v>3.88044113334024</c:v>
                </c:pt>
                <c:pt idx="16297">
                  <c:v>3.76426852351889</c:v>
                </c:pt>
                <c:pt idx="16298">
                  <c:v>3.5552263999165299</c:v>
                </c:pt>
                <c:pt idx="16299">
                  <c:v>3.2914782388042498</c:v>
                </c:pt>
                <c:pt idx="16300">
                  <c:v>3.0818890445384302</c:v>
                </c:pt>
                <c:pt idx="16301">
                  <c:v>2.9246193052666598</c:v>
                </c:pt>
                <c:pt idx="16302">
                  <c:v>2.8362187835145698</c:v>
                </c:pt>
                <c:pt idx="16303">
                  <c:v>2.84533467389118</c:v>
                </c:pt>
                <c:pt idx="16304">
                  <c:v>2.9263062598004401</c:v>
                </c:pt>
                <c:pt idx="16305">
                  <c:v>2.9098488226597401</c:v>
                </c:pt>
                <c:pt idx="16306">
                  <c:v>3.07427772597591</c:v>
                </c:pt>
                <c:pt idx="16307">
                  <c:v>2.82420485230227</c:v>
                </c:pt>
                <c:pt idx="16308">
                  <c:v>2.6038632950457798</c:v>
                </c:pt>
                <c:pt idx="16309">
                  <c:v>2.9816985196582801</c:v>
                </c:pt>
                <c:pt idx="16310">
                  <c:v>3.0705882002010201</c:v>
                </c:pt>
                <c:pt idx="16311">
                  <c:v>2.8205391461847702</c:v>
                </c:pt>
                <c:pt idx="16312">
                  <c:v>2.6709031414462898</c:v>
                </c:pt>
                <c:pt idx="16313">
                  <c:v>2.5912933143213701</c:v>
                </c:pt>
                <c:pt idx="16314">
                  <c:v>2.29422141727333</c:v>
                </c:pt>
                <c:pt idx="16315">
                  <c:v>2.2344970737132601</c:v>
                </c:pt>
                <c:pt idx="16316">
                  <c:v>2.2142547192455999</c:v>
                </c:pt>
                <c:pt idx="16317">
                  <c:v>2.1085019144789499</c:v>
                </c:pt>
                <c:pt idx="16318">
                  <c:v>1.8123225531681399</c:v>
                </c:pt>
                <c:pt idx="16319">
                  <c:v>1.14437363252615</c:v>
                </c:pt>
                <c:pt idx="16320">
                  <c:v>0.95233281830424699</c:v>
                </c:pt>
                <c:pt idx="16321">
                  <c:v>0.64991318964239198</c:v>
                </c:pt>
                <c:pt idx="16322">
                  <c:v>4.9361219630493003E-2</c:v>
                </c:pt>
                <c:pt idx="16323">
                  <c:v>0.41476036404679101</c:v>
                </c:pt>
                <c:pt idx="16324">
                  <c:v>0.468670388016589</c:v>
                </c:pt>
                <c:pt idx="16325">
                  <c:v>0.246506287880534</c:v>
                </c:pt>
                <c:pt idx="16326">
                  <c:v>0.54421796039983295</c:v>
                </c:pt>
                <c:pt idx="16327">
                  <c:v>0.919532088018023</c:v>
                </c:pt>
                <c:pt idx="16328">
                  <c:v>1.0436449491469699</c:v>
                </c:pt>
                <c:pt idx="16329">
                  <c:v>1.2098347684933699</c:v>
                </c:pt>
                <c:pt idx="16330">
                  <c:v>1.66045307443148</c:v>
                </c:pt>
                <c:pt idx="16331">
                  <c:v>1.7423133159256601</c:v>
                </c:pt>
                <c:pt idx="16332">
                  <c:v>1.7029423260833101</c:v>
                </c:pt>
                <c:pt idx="16333">
                  <c:v>1.80750135379082</c:v>
                </c:pt>
                <c:pt idx="16334">
                  <c:v>2.0129213218333102</c:v>
                </c:pt>
                <c:pt idx="16335">
                  <c:v>2.18516292220272</c:v>
                </c:pt>
                <c:pt idx="16336">
                  <c:v>2.4456411319393601</c:v>
                </c:pt>
                <c:pt idx="16337">
                  <c:v>2.8328171512815601</c:v>
                </c:pt>
                <c:pt idx="16338">
                  <c:v>3.2445740958821099</c:v>
                </c:pt>
                <c:pt idx="16339">
                  <c:v>3.5846032917038402</c:v>
                </c:pt>
                <c:pt idx="16340">
                  <c:v>4.0429692759817399</c:v>
                </c:pt>
                <c:pt idx="16341">
                  <c:v>4.1616501919888202</c:v>
                </c:pt>
                <c:pt idx="16342">
                  <c:v>4.2486370002174603</c:v>
                </c:pt>
                <c:pt idx="16343">
                  <c:v>4.34843865131581</c:v>
                </c:pt>
                <c:pt idx="16344">
                  <c:v>4.5274125342891898</c:v>
                </c:pt>
                <c:pt idx="16345">
                  <c:v>4.4643856018831896</c:v>
                </c:pt>
                <c:pt idx="16346">
                  <c:v>4.0999583039580498</c:v>
                </c:pt>
                <c:pt idx="16347">
                  <c:v>4.0026379302298203</c:v>
                </c:pt>
                <c:pt idx="16348">
                  <c:v>4.3053703170075499</c:v>
                </c:pt>
                <c:pt idx="16349">
                  <c:v>4.6338756264472503</c:v>
                </c:pt>
                <c:pt idx="16350">
                  <c:v>4.8969695165293396</c:v>
                </c:pt>
                <c:pt idx="16351">
                  <c:v>5.6915066132078698</c:v>
                </c:pt>
                <c:pt idx="16352">
                  <c:v>6.0087107617271904</c:v>
                </c:pt>
                <c:pt idx="16353">
                  <c:v>6.3930749843487797</c:v>
                </c:pt>
                <c:pt idx="16354">
                  <c:v>6.7527898284447003</c:v>
                </c:pt>
                <c:pt idx="16355">
                  <c:v>6.9926473129600604</c:v>
                </c:pt>
                <c:pt idx="16356">
                  <c:v>7.0364070781301002</c:v>
                </c:pt>
                <c:pt idx="16357">
                  <c:v>7.04755046368407</c:v>
                </c:pt>
                <c:pt idx="16358">
                  <c:v>6.9569692394141596</c:v>
                </c:pt>
                <c:pt idx="16359">
                  <c:v>6.92222521813762</c:v>
                </c:pt>
                <c:pt idx="16360">
                  <c:v>6.3983616821444702</c:v>
                </c:pt>
                <c:pt idx="16361">
                  <c:v>5.6093945900409103</c:v>
                </c:pt>
                <c:pt idx="16362">
                  <c:v>4.8555240063757701</c:v>
                </c:pt>
                <c:pt idx="16363">
                  <c:v>4.1354838566176699</c:v>
                </c:pt>
                <c:pt idx="16364">
                  <c:v>3.7884224375406199</c:v>
                </c:pt>
                <c:pt idx="16365">
                  <c:v>4.1616501919888202</c:v>
                </c:pt>
                <c:pt idx="16366">
                  <c:v>4.2486370002174603</c:v>
                </c:pt>
                <c:pt idx="16367">
                  <c:v>4.34843865131581</c:v>
                </c:pt>
                <c:pt idx="16368">
                  <c:v>4.5274125342891898</c:v>
                </c:pt>
                <c:pt idx="16369">
                  <c:v>4.4643856018831896</c:v>
                </c:pt>
                <c:pt idx="16370">
                  <c:v>4.0999583039580498</c:v>
                </c:pt>
                <c:pt idx="16371">
                  <c:v>4.0026379302298203</c:v>
                </c:pt>
                <c:pt idx="16372">
                  <c:v>4.3053703170075499</c:v>
                </c:pt>
                <c:pt idx="16373">
                  <c:v>4.6338756264472503</c:v>
                </c:pt>
                <c:pt idx="16374">
                  <c:v>4.8969695165293396</c:v>
                </c:pt>
                <c:pt idx="16375">
                  <c:v>5.6915066132078698</c:v>
                </c:pt>
                <c:pt idx="16376">
                  <c:v>6.0087107617271904</c:v>
                </c:pt>
                <c:pt idx="16377">
                  <c:v>6.3930749843487797</c:v>
                </c:pt>
                <c:pt idx="16378">
                  <c:v>6.7527898284447003</c:v>
                </c:pt>
                <c:pt idx="16379">
                  <c:v>6.9926473129600604</c:v>
                </c:pt>
                <c:pt idx="16380">
                  <c:v>7.0364070781301002</c:v>
                </c:pt>
                <c:pt idx="16381">
                  <c:v>7.04755046368407</c:v>
                </c:pt>
                <c:pt idx="16382">
                  <c:v>6.9569692394141596</c:v>
                </c:pt>
                <c:pt idx="16383">
                  <c:v>6.92222521813762</c:v>
                </c:pt>
                <c:pt idx="16384">
                  <c:v>6.3983616821444702</c:v>
                </c:pt>
                <c:pt idx="16385">
                  <c:v>5.6093945900409103</c:v>
                </c:pt>
                <c:pt idx="16386">
                  <c:v>4.8555240063757701</c:v>
                </c:pt>
                <c:pt idx="16387">
                  <c:v>4.1354838566176699</c:v>
                </c:pt>
                <c:pt idx="16388">
                  <c:v>3.7884224375406199</c:v>
                </c:pt>
                <c:pt idx="16389">
                  <c:v>3.5419808696317698</c:v>
                </c:pt>
                <c:pt idx="16390">
                  <c:v>2.9403623614327201</c:v>
                </c:pt>
                <c:pt idx="16391">
                  <c:v>2.8301704043390998</c:v>
                </c:pt>
                <c:pt idx="16392">
                  <c:v>2.4482914136069098</c:v>
                </c:pt>
                <c:pt idx="16393">
                  <c:v>2.2395235156702702</c:v>
                </c:pt>
                <c:pt idx="16394">
                  <c:v>1.7373604119389601</c:v>
                </c:pt>
                <c:pt idx="16395">
                  <c:v>1.3105251843849799</c:v>
                </c:pt>
                <c:pt idx="16396">
                  <c:v>1.3860131642460201</c:v>
                </c:pt>
                <c:pt idx="16397">
                  <c:v>0.64372525611620202</c:v>
                </c:pt>
                <c:pt idx="16398">
                  <c:v>0.416596494598095</c:v>
                </c:pt>
                <c:pt idx="16399">
                  <c:v>1.0686735980925199</c:v>
                </c:pt>
                <c:pt idx="16400">
                  <c:v>1.89675855258044</c:v>
                </c:pt>
                <c:pt idx="16401">
                  <c:v>1.88305871177463</c:v>
                </c:pt>
                <c:pt idx="16402">
                  <c:v>1.79858739931405</c:v>
                </c:pt>
                <c:pt idx="16403">
                  <c:v>1.7436324188505901</c:v>
                </c:pt>
                <c:pt idx="16404">
                  <c:v>1.25520126078509</c:v>
                </c:pt>
                <c:pt idx="16405">
                  <c:v>0.56357081127811104</c:v>
                </c:pt>
                <c:pt idx="16406">
                  <c:v>7.4318076283332299E-2</c:v>
                </c:pt>
                <c:pt idx="16407">
                  <c:v>-0.36171643369441903</c:v>
                </c:pt>
                <c:pt idx="16408">
                  <c:v>-0.45058201091604</c:v>
                </c:pt>
                <c:pt idx="16409">
                  <c:v>-0.59232344366600598</c:v>
                </c:pt>
                <c:pt idx="16410">
                  <c:v>-0.93180610804680897</c:v>
                </c:pt>
                <c:pt idx="16411">
                  <c:v>-0.775756987123708</c:v>
                </c:pt>
                <c:pt idx="16412">
                  <c:v>-0.805690110638135</c:v>
                </c:pt>
                <c:pt idx="16413">
                  <c:v>-1.0591668634216</c:v>
                </c:pt>
                <c:pt idx="16414">
                  <c:v>-1.77120093253281</c:v>
                </c:pt>
                <c:pt idx="16415">
                  <c:v>-2.2747514798945798</c:v>
                </c:pt>
                <c:pt idx="16416">
                  <c:v>-2.3077901398757699</c:v>
                </c:pt>
                <c:pt idx="16417">
                  <c:v>-1.7098410756297</c:v>
                </c:pt>
                <c:pt idx="16418">
                  <c:v>-1.0033185213538101</c:v>
                </c:pt>
                <c:pt idx="16419">
                  <c:v>-0.89667137889735204</c:v>
                </c:pt>
                <c:pt idx="16420">
                  <c:v>-0.41167124255517401</c:v>
                </c:pt>
                <c:pt idx="16421">
                  <c:v>-1.90877045482819E-2</c:v>
                </c:pt>
                <c:pt idx="16422">
                  <c:v>1.0105801690890399</c:v>
                </c:pt>
                <c:pt idx="16423">
                  <c:v>2.1813384018703101</c:v>
                </c:pt>
                <c:pt idx="16424">
                  <c:v>3.5144785690221201</c:v>
                </c:pt>
                <c:pt idx="16425">
                  <c:v>4.52618683540714</c:v>
                </c:pt>
                <c:pt idx="16426">
                  <c:v>4.6816612714672097</c:v>
                </c:pt>
                <c:pt idx="16427">
                  <c:v>4.7918952272834598</c:v>
                </c:pt>
                <c:pt idx="16428">
                  <c:v>5.0336442825951497</c:v>
                </c:pt>
                <c:pt idx="16429">
                  <c:v>5.07418581323601</c:v>
                </c:pt>
                <c:pt idx="16430">
                  <c:v>4.9259705621596703</c:v>
                </c:pt>
                <c:pt idx="16431">
                  <c:v>4.58297602723521</c:v>
                </c:pt>
                <c:pt idx="16432">
                  <c:v>4.3548265503783297</c:v>
                </c:pt>
                <c:pt idx="16433">
                  <c:v>4.1552454256210201</c:v>
                </c:pt>
                <c:pt idx="16434">
                  <c:v>4.3888749439690802</c:v>
                </c:pt>
                <c:pt idx="16435">
                  <c:v>4.9440526121358701</c:v>
                </c:pt>
                <c:pt idx="16436">
                  <c:v>5.100575466964</c:v>
                </c:pt>
                <c:pt idx="16437">
                  <c:v>5.1502865799643196</c:v>
                </c:pt>
                <c:pt idx="16438">
                  <c:v>5.2782930419209499</c:v>
                </c:pt>
                <c:pt idx="16439">
                  <c:v>5.3868984192812102</c:v>
                </c:pt>
                <c:pt idx="16440">
                  <c:v>5.4830595472169996</c:v>
                </c:pt>
                <c:pt idx="16441">
                  <c:v>5.4667522777340301</c:v>
                </c:pt>
                <c:pt idx="16442">
                  <c:v>5.4928893795820297</c:v>
                </c:pt>
                <c:pt idx="16443">
                  <c:v>5.4685656209825204</c:v>
                </c:pt>
                <c:pt idx="16444">
                  <c:v>5.3050396563847304</c:v>
                </c:pt>
                <c:pt idx="16445">
                  <c:v>5.1640757028586703</c:v>
                </c:pt>
                <c:pt idx="16446">
                  <c:v>5.1054492907733504</c:v>
                </c:pt>
                <c:pt idx="16447">
                  <c:v>5.1235828768773404</c:v>
                </c:pt>
                <c:pt idx="16448">
                  <c:v>5.2304982765930799</c:v>
                </c:pt>
                <c:pt idx="16449">
                  <c:v>5.4952041570656904</c:v>
                </c:pt>
                <c:pt idx="16450">
                  <c:v>5.8540993194304498</c:v>
                </c:pt>
                <c:pt idx="16451">
                  <c:v>5.97094038821227</c:v>
                </c:pt>
                <c:pt idx="16452">
                  <c:v>5.8133017254101302</c:v>
                </c:pt>
                <c:pt idx="16453">
                  <c:v>5.75658929177043</c:v>
                </c:pt>
                <c:pt idx="16454">
                  <c:v>5.6365340781332796</c:v>
                </c:pt>
                <c:pt idx="16455">
                  <c:v>5.4508224743289704</c:v>
                </c:pt>
                <c:pt idx="16456">
                  <c:v>5.3319182993982901</c:v>
                </c:pt>
                <c:pt idx="16457">
                  <c:v>5.26313166054977</c:v>
                </c:pt>
                <c:pt idx="16458">
                  <c:v>4.9261428195529904</c:v>
                </c:pt>
                <c:pt idx="16459">
                  <c:v>4.7517942298070999</c:v>
                </c:pt>
                <c:pt idx="16460">
                  <c:v>4.5611079563688</c:v>
                </c:pt>
                <c:pt idx="16461">
                  <c:v>4.3870293113271703</c:v>
                </c:pt>
                <c:pt idx="16462">
                  <c:v>4.2976288421989297</c:v>
                </c:pt>
                <c:pt idx="16463">
                  <c:v>4.3351028265192904</c:v>
                </c:pt>
                <c:pt idx="16464">
                  <c:v>4.28686423869976</c:v>
                </c:pt>
                <c:pt idx="16465">
                  <c:v>4.2517643914902603</c:v>
                </c:pt>
                <c:pt idx="16466">
                  <c:v>4.4395137129414</c:v>
                </c:pt>
                <c:pt idx="16467">
                  <c:v>4.4951496074580399</c:v>
                </c:pt>
                <c:pt idx="16468">
                  <c:v>4.4806115177329504</c:v>
                </c:pt>
                <c:pt idx="16469">
                  <c:v>4.3228941279994597</c:v>
                </c:pt>
                <c:pt idx="16470">
                  <c:v>4.3257991295560503</c:v>
                </c:pt>
                <c:pt idx="16471">
                  <c:v>4.6445905886678096</c:v>
                </c:pt>
                <c:pt idx="16472">
                  <c:v>4.9537935667464499</c:v>
                </c:pt>
                <c:pt idx="16473">
                  <c:v>5.3125561534728201</c:v>
                </c:pt>
                <c:pt idx="16474">
                  <c:v>5.3287411591880796</c:v>
                </c:pt>
                <c:pt idx="16475">
                  <c:v>5.4956639063400798</c:v>
                </c:pt>
                <c:pt idx="16476">
                  <c:v>5.31111921366033</c:v>
                </c:pt>
                <c:pt idx="16477">
                  <c:v>4.9957826907421001</c:v>
                </c:pt>
                <c:pt idx="16478">
                  <c:v>4.7354857245871296</c:v>
                </c:pt>
                <c:pt idx="16479">
                  <c:v>4.5969423925218802</c:v>
                </c:pt>
                <c:pt idx="16480">
                  <c:v>4.6008632795751403</c:v>
                </c:pt>
                <c:pt idx="16481">
                  <c:v>4.7731657357941701</c:v>
                </c:pt>
                <c:pt idx="16482">
                  <c:v>4.7288924166395097</c:v>
                </c:pt>
                <c:pt idx="16483">
                  <c:v>4.8332103670857904</c:v>
                </c:pt>
                <c:pt idx="16484">
                  <c:v>4.4952420907677704</c:v>
                </c:pt>
                <c:pt idx="16485">
                  <c:v>4.4705472037824796</c:v>
                </c:pt>
                <c:pt idx="16486">
                  <c:v>4.82653205709435</c:v>
                </c:pt>
                <c:pt idx="16487">
                  <c:v>5.0006677409807203</c:v>
                </c:pt>
                <c:pt idx="16488">
                  <c:v>5.1720729706961901</c:v>
                </c:pt>
                <c:pt idx="16489">
                  <c:v>5.2928582368335801</c:v>
                </c:pt>
                <c:pt idx="16490">
                  <c:v>5.6247537333113797</c:v>
                </c:pt>
                <c:pt idx="16491">
                  <c:v>6.3525628115624002</c:v>
                </c:pt>
                <c:pt idx="16492">
                  <c:v>6.7450988482125096</c:v>
                </c:pt>
                <c:pt idx="16493">
                  <c:v>7.1009566567670399</c:v>
                </c:pt>
                <c:pt idx="16494">
                  <c:v>6.7468186787775304</c:v>
                </c:pt>
                <c:pt idx="16495">
                  <c:v>5.5262952253589503</c:v>
                </c:pt>
                <c:pt idx="16496">
                  <c:v>4.9079698118068897</c:v>
                </c:pt>
                <c:pt idx="16497">
                  <c:v>4.5437857223352296</c:v>
                </c:pt>
                <c:pt idx="16498">
                  <c:v>4.3911464287190798</c:v>
                </c:pt>
                <c:pt idx="16499">
                  <c:v>4.2063337805535097</c:v>
                </c:pt>
                <c:pt idx="16500">
                  <c:v>4.2223430258571604</c:v>
                </c:pt>
                <c:pt idx="16501">
                  <c:v>4.2795975391582699</c:v>
                </c:pt>
                <c:pt idx="16502">
                  <c:v>4.2545163700150797</c:v>
                </c:pt>
                <c:pt idx="16503">
                  <c:v>4.2452041083846703</c:v>
                </c:pt>
                <c:pt idx="16504">
                  <c:v>3.9834442125033398</c:v>
                </c:pt>
                <c:pt idx="16505">
                  <c:v>3.9154635522485202</c:v>
                </c:pt>
                <c:pt idx="16506">
                  <c:v>3.8494169942116598</c:v>
                </c:pt>
                <c:pt idx="16507">
                  <c:v>3.7504331293328899</c:v>
                </c:pt>
                <c:pt idx="16508">
                  <c:v>3.1358977818867801</c:v>
                </c:pt>
                <c:pt idx="16509">
                  <c:v>2.34307805225406</c:v>
                </c:pt>
                <c:pt idx="16510">
                  <c:v>1.38547435757635</c:v>
                </c:pt>
                <c:pt idx="16511">
                  <c:v>0.73688609470456401</c:v>
                </c:pt>
                <c:pt idx="16512">
                  <c:v>1.28802031341212E-2</c:v>
                </c:pt>
                <c:pt idx="16513">
                  <c:v>-0.78227590977669903</c:v>
                </c:pt>
                <c:pt idx="16514">
                  <c:v>-0.98035291921260903</c:v>
                </c:pt>
                <c:pt idx="16515">
                  <c:v>-1.1803475059839399</c:v>
                </c:pt>
                <c:pt idx="16516">
                  <c:v>-1.3709859733466601</c:v>
                </c:pt>
                <c:pt idx="16517">
                  <c:v>-1.3289213325300999</c:v>
                </c:pt>
                <c:pt idx="16518">
                  <c:v>-0.68395958711151295</c:v>
                </c:pt>
                <c:pt idx="16519">
                  <c:v>-0.32616745867935398</c:v>
                </c:pt>
                <c:pt idx="16520">
                  <c:v>0.118960863501966</c:v>
                </c:pt>
                <c:pt idx="16521">
                  <c:v>0.140484617747728</c:v>
                </c:pt>
                <c:pt idx="16522">
                  <c:v>0.10323191803668701</c:v>
                </c:pt>
                <c:pt idx="16523">
                  <c:v>-0.36471903223809599</c:v>
                </c:pt>
                <c:pt idx="16524">
                  <c:v>-0.527580141739183</c:v>
                </c:pt>
                <c:pt idx="16525">
                  <c:v>-0.82567369943325197</c:v>
                </c:pt>
                <c:pt idx="16526">
                  <c:v>-1.31758905621346</c:v>
                </c:pt>
                <c:pt idx="16527">
                  <c:v>-1.8772606565744101</c:v>
                </c:pt>
                <c:pt idx="16528">
                  <c:v>-2.04607679291128</c:v>
                </c:pt>
                <c:pt idx="16529">
                  <c:v>-3.0655539064019401</c:v>
                </c:pt>
                <c:pt idx="16530">
                  <c:v>-3.7945061593231202</c:v>
                </c:pt>
                <c:pt idx="16531">
                  <c:v>-3.9872154418619798</c:v>
                </c:pt>
                <c:pt idx="16532">
                  <c:v>-4.3793811540157002</c:v>
                </c:pt>
                <c:pt idx="16533">
                  <c:v>-5.6428722184276099</c:v>
                </c:pt>
                <c:pt idx="16534">
                  <c:v>-6.0482541481439602</c:v>
                </c:pt>
                <c:pt idx="16535">
                  <c:v>-6.0936875655017202</c:v>
                </c:pt>
                <c:pt idx="16536">
                  <c:v>-6.2753051277185996</c:v>
                </c:pt>
                <c:pt idx="16537">
                  <c:v>-6.4805311146176701</c:v>
                </c:pt>
                <c:pt idx="16538">
                  <c:v>-6.3860891721398998</c:v>
                </c:pt>
                <c:pt idx="16539">
                  <c:v>-6.1486138743283201</c:v>
                </c:pt>
                <c:pt idx="16540">
                  <c:v>-5.6077185029937402</c:v>
                </c:pt>
                <c:pt idx="16541">
                  <c:v>-4.8728869984021204</c:v>
                </c:pt>
                <c:pt idx="16542">
                  <c:v>-4.3250493358930404</c:v>
                </c:pt>
                <c:pt idx="16543">
                  <c:v>-3.4061927151999498</c:v>
                </c:pt>
                <c:pt idx="16544">
                  <c:v>-2.2614722103505902</c:v>
                </c:pt>
                <c:pt idx="16545">
                  <c:v>-1.1433074077270799</c:v>
                </c:pt>
                <c:pt idx="16546">
                  <c:v>-0.421119840199009</c:v>
                </c:pt>
                <c:pt idx="16547">
                  <c:v>-0.22950616592756901</c:v>
                </c:pt>
                <c:pt idx="16548">
                  <c:v>-0.25170251852362502</c:v>
                </c:pt>
                <c:pt idx="16549">
                  <c:v>-0.13087458609392599</c:v>
                </c:pt>
                <c:pt idx="16550">
                  <c:v>-3.3013509628495703E-2</c:v>
                </c:pt>
                <c:pt idx="16551">
                  <c:v>3.8751818888450001E-2</c:v>
                </c:pt>
                <c:pt idx="16552">
                  <c:v>0.207366438853509</c:v>
                </c:pt>
                <c:pt idx="16553">
                  <c:v>0.20792943056278201</c:v>
                </c:pt>
                <c:pt idx="16554">
                  <c:v>0.27186138062026899</c:v>
                </c:pt>
                <c:pt idx="16555">
                  <c:v>0.14979047197364401</c:v>
                </c:pt>
                <c:pt idx="16556">
                  <c:v>0.36134196860874601</c:v>
                </c:pt>
                <c:pt idx="16557">
                  <c:v>0.409248368422655</c:v>
                </c:pt>
                <c:pt idx="16558">
                  <c:v>0.62095802868306404</c:v>
                </c:pt>
                <c:pt idx="16559">
                  <c:v>1.05785864747334</c:v>
                </c:pt>
                <c:pt idx="16560">
                  <c:v>1.1350698955523799</c:v>
                </c:pt>
                <c:pt idx="16561">
                  <c:v>1.31368616916985</c:v>
                </c:pt>
                <c:pt idx="16562">
                  <c:v>1.6342353900387201</c:v>
                </c:pt>
                <c:pt idx="16563">
                  <c:v>1.38458355559933</c:v>
                </c:pt>
                <c:pt idx="16564">
                  <c:v>1.68642461531279</c:v>
                </c:pt>
                <c:pt idx="16565">
                  <c:v>2.2414493798643198</c:v>
                </c:pt>
                <c:pt idx="16566">
                  <c:v>2.4325426096216698</c:v>
                </c:pt>
                <c:pt idx="16567">
                  <c:v>2.3894185442778602</c:v>
                </c:pt>
                <c:pt idx="16568">
                  <c:v>2.4745955352062299</c:v>
                </c:pt>
                <c:pt idx="16569">
                  <c:v>2.9345964870574699</c:v>
                </c:pt>
                <c:pt idx="16570">
                  <c:v>2.4510211612858201</c:v>
                </c:pt>
                <c:pt idx="16571">
                  <c:v>2.36761928257439</c:v>
                </c:pt>
                <c:pt idx="16572">
                  <c:v>2.22909188243734</c:v>
                </c:pt>
                <c:pt idx="16573">
                  <c:v>2.2362855699356001</c:v>
                </c:pt>
                <c:pt idx="16574">
                  <c:v>2.2224404069339299</c:v>
                </c:pt>
                <c:pt idx="16575">
                  <c:v>2.0758986670651201</c:v>
                </c:pt>
                <c:pt idx="16576">
                  <c:v>1.90952570190086</c:v>
                </c:pt>
                <c:pt idx="16577">
                  <c:v>1.80631652331166</c:v>
                </c:pt>
                <c:pt idx="16578">
                  <c:v>1.73438375523146</c:v>
                </c:pt>
                <c:pt idx="16579">
                  <c:v>1.45830587002311</c:v>
                </c:pt>
                <c:pt idx="16580">
                  <c:v>1.4603543452632799</c:v>
                </c:pt>
                <c:pt idx="16581">
                  <c:v>1.47722632912042</c:v>
                </c:pt>
                <c:pt idx="16582">
                  <c:v>1.3506775146835699</c:v>
                </c:pt>
                <c:pt idx="16583">
                  <c:v>1.31513995233453</c:v>
                </c:pt>
                <c:pt idx="16584">
                  <c:v>1.30329651714127</c:v>
                </c:pt>
                <c:pt idx="16585">
                  <c:v>1.4166298643091</c:v>
                </c:pt>
                <c:pt idx="16586">
                  <c:v>1.41507509483637</c:v>
                </c:pt>
                <c:pt idx="16587">
                  <c:v>1.4603307580218601</c:v>
                </c:pt>
                <c:pt idx="16588">
                  <c:v>1.6769036318423101</c:v>
                </c:pt>
                <c:pt idx="16589">
                  <c:v>1.9729230646404201</c:v>
                </c:pt>
                <c:pt idx="16590">
                  <c:v>2.1220891861254598</c:v>
                </c:pt>
                <c:pt idx="16591">
                  <c:v>2.42364339618458</c:v>
                </c:pt>
                <c:pt idx="16592">
                  <c:v>2.9037455173553699</c:v>
                </c:pt>
                <c:pt idx="16593">
                  <c:v>3.58080791760479</c:v>
                </c:pt>
                <c:pt idx="16594">
                  <c:v>4.1750639198427404</c:v>
                </c:pt>
                <c:pt idx="16595">
                  <c:v>4.4093580829497903</c:v>
                </c:pt>
                <c:pt idx="16596">
                  <c:v>4.2868310385092698</c:v>
                </c:pt>
                <c:pt idx="16597">
                  <c:v>4.0975925916460696</c:v>
                </c:pt>
                <c:pt idx="16598">
                  <c:v>4.15445224722788</c:v>
                </c:pt>
                <c:pt idx="16599">
                  <c:v>4.4102761807217998</c:v>
                </c:pt>
                <c:pt idx="16600">
                  <c:v>4.65427433020891</c:v>
                </c:pt>
                <c:pt idx="16601">
                  <c:v>4.7771178107298802</c:v>
                </c:pt>
                <c:pt idx="16602">
                  <c:v>4.4487866099262199</c:v>
                </c:pt>
                <c:pt idx="16603">
                  <c:v>4.1492461570596904</c:v>
                </c:pt>
                <c:pt idx="16604">
                  <c:v>3.84981055636446</c:v>
                </c:pt>
                <c:pt idx="16605">
                  <c:v>3.3635912423899299</c:v>
                </c:pt>
                <c:pt idx="16606">
                  <c:v>2.9631368581853601</c:v>
                </c:pt>
                <c:pt idx="16607">
                  <c:v>2.9285479508857502</c:v>
                </c:pt>
                <c:pt idx="16608">
                  <c:v>2.8423226701456699</c:v>
                </c:pt>
                <c:pt idx="16609">
                  <c:v>3.2445406450890601</c:v>
                </c:pt>
                <c:pt idx="16610">
                  <c:v>3.4482315557649499</c:v>
                </c:pt>
                <c:pt idx="16611">
                  <c:v>3.5748639942035898</c:v>
                </c:pt>
                <c:pt idx="16612">
                  <c:v>3.5835262103478698</c:v>
                </c:pt>
                <c:pt idx="16613">
                  <c:v>3.52279399105094</c:v>
                </c:pt>
                <c:pt idx="16614">
                  <c:v>3.5409181590006802</c:v>
                </c:pt>
                <c:pt idx="16615">
                  <c:v>3.5136805119521402</c:v>
                </c:pt>
                <c:pt idx="16616">
                  <c:v>3.4992675974071901</c:v>
                </c:pt>
                <c:pt idx="16617">
                  <c:v>3.6591356229049001</c:v>
                </c:pt>
                <c:pt idx="16618">
                  <c:v>4.1036870755357002</c:v>
                </c:pt>
                <c:pt idx="16619">
                  <c:v>4.2358483823390296</c:v>
                </c:pt>
                <c:pt idx="16620">
                  <c:v>4.0961481481937003</c:v>
                </c:pt>
                <c:pt idx="16621">
                  <c:v>4.1899349569869697</c:v>
                </c:pt>
                <c:pt idx="16622">
                  <c:v>4.2867055676888501</c:v>
                </c:pt>
                <c:pt idx="16623">
                  <c:v>4.2206594597690099</c:v>
                </c:pt>
                <c:pt idx="16624">
                  <c:v>4.2658928074211104</c:v>
                </c:pt>
                <c:pt idx="16625">
                  <c:v>4.65524643712636</c:v>
                </c:pt>
                <c:pt idx="16626">
                  <c:v>5.0364966531725202</c:v>
                </c:pt>
                <c:pt idx="16627">
                  <c:v>5.4948969782811803</c:v>
                </c:pt>
                <c:pt idx="16628">
                  <c:v>5.6532427309500202</c:v>
                </c:pt>
                <c:pt idx="16629">
                  <c:v>5.6607614736492602</c:v>
                </c:pt>
                <c:pt idx="16630">
                  <c:v>5.7322986021221203</c:v>
                </c:pt>
                <c:pt idx="16631">
                  <c:v>5.8423452627946002</c:v>
                </c:pt>
                <c:pt idx="16632">
                  <c:v>5.8910867869446797</c:v>
                </c:pt>
                <c:pt idx="16633">
                  <c:v>5.7730539088294197</c:v>
                </c:pt>
                <c:pt idx="16634">
                  <c:v>5.7664384171140597</c:v>
                </c:pt>
                <c:pt idx="16635">
                  <c:v>5.8824301971153004</c:v>
                </c:pt>
                <c:pt idx="16636">
                  <c:v>5.7204699549757398</c:v>
                </c:pt>
                <c:pt idx="16637">
                  <c:v>5.4566400756701299</c:v>
                </c:pt>
                <c:pt idx="16638">
                  <c:v>5.6829339753306298</c:v>
                </c:pt>
                <c:pt idx="16639">
                  <c:v>5.8089596278728104</c:v>
                </c:pt>
                <c:pt idx="16640">
                  <c:v>6.13786790826307</c:v>
                </c:pt>
                <c:pt idx="16641">
                  <c:v>6.5245284145712796</c:v>
                </c:pt>
                <c:pt idx="16642">
                  <c:v>6.9831184805762403</c:v>
                </c:pt>
                <c:pt idx="16643">
                  <c:v>7.01326465223746</c:v>
                </c:pt>
                <c:pt idx="16644">
                  <c:v>6.6009548583997102</c:v>
                </c:pt>
                <c:pt idx="16645">
                  <c:v>6.6005965948582697</c:v>
                </c:pt>
                <c:pt idx="16646">
                  <c:v>6.3933332567591696</c:v>
                </c:pt>
                <c:pt idx="16647">
                  <c:v>5.7782129238402504</c:v>
                </c:pt>
                <c:pt idx="16648">
                  <c:v>5.3964512299864902</c:v>
                </c:pt>
                <c:pt idx="16649">
                  <c:v>5.3622959316811203</c:v>
                </c:pt>
                <c:pt idx="16650">
                  <c:v>5.3878156568001403</c:v>
                </c:pt>
                <c:pt idx="16651">
                  <c:v>5.31289047603003</c:v>
                </c:pt>
                <c:pt idx="16652">
                  <c:v>5.1652423629252597</c:v>
                </c:pt>
                <c:pt idx="16653">
                  <c:v>5.3328085449065696</c:v>
                </c:pt>
                <c:pt idx="16654">
                  <c:v>5.7221734856102797</c:v>
                </c:pt>
                <c:pt idx="16655">
                  <c:v>5.9380520634894802</c:v>
                </c:pt>
                <c:pt idx="16656">
                  <c:v>5.8145817188697402</c:v>
                </c:pt>
                <c:pt idx="16657">
                  <c:v>5.8187663223327402</c:v>
                </c:pt>
                <c:pt idx="16658">
                  <c:v>5.5604879753096101</c:v>
                </c:pt>
                <c:pt idx="16659">
                  <c:v>5.1494788403216303</c:v>
                </c:pt>
                <c:pt idx="16660">
                  <c:v>5.1010073476924598</c:v>
                </c:pt>
                <c:pt idx="16661">
                  <c:v>4.8782938878054702</c:v>
                </c:pt>
                <c:pt idx="16662">
                  <c:v>5.1175271724799796</c:v>
                </c:pt>
                <c:pt idx="16663">
                  <c:v>5.6126239481962301</c:v>
                </c:pt>
                <c:pt idx="16664">
                  <c:v>6.00057844209904</c:v>
                </c:pt>
                <c:pt idx="16665">
                  <c:v>5.7824230255163496</c:v>
                </c:pt>
                <c:pt idx="16666">
                  <c:v>5.68784897255739</c:v>
                </c:pt>
                <c:pt idx="16667">
                  <c:v>4.56640347101927</c:v>
                </c:pt>
                <c:pt idx="16668">
                  <c:v>2.6141961027642</c:v>
                </c:pt>
                <c:pt idx="16669">
                  <c:v>3.0310351585110098</c:v>
                </c:pt>
                <c:pt idx="16670">
                  <c:v>3.5624025762326701</c:v>
                </c:pt>
                <c:pt idx="16671">
                  <c:v>3.5335854000992599</c:v>
                </c:pt>
                <c:pt idx="16672">
                  <c:v>3.3035529206973102</c:v>
                </c:pt>
                <c:pt idx="16673">
                  <c:v>3.2059790793949499</c:v>
                </c:pt>
                <c:pt idx="16674">
                  <c:v>3.3448694872167</c:v>
                </c:pt>
                <c:pt idx="16675">
                  <c:v>3.7666861314442799</c:v>
                </c:pt>
                <c:pt idx="16676">
                  <c:v>3.0908673096693802</c:v>
                </c:pt>
                <c:pt idx="16677">
                  <c:v>3.1953101873487801</c:v>
                </c:pt>
                <c:pt idx="16678">
                  <c:v>4.0378245983034198</c:v>
                </c:pt>
                <c:pt idx="16679">
                  <c:v>4.4733617901628699</c:v>
                </c:pt>
                <c:pt idx="16680">
                  <c:v>4.8601515376263</c:v>
                </c:pt>
                <c:pt idx="16681">
                  <c:v>4.8473473331049499</c:v>
                </c:pt>
                <c:pt idx="16682">
                  <c:v>4.7892207899291899</c:v>
                </c:pt>
                <c:pt idx="16683">
                  <c:v>5.0958604331621498</c:v>
                </c:pt>
                <c:pt idx="16684">
                  <c:v>5.6467483453879304</c:v>
                </c:pt>
                <c:pt idx="16685">
                  <c:v>6.0791332402722196</c:v>
                </c:pt>
                <c:pt idx="16686">
                  <c:v>6.5888240089629697</c:v>
                </c:pt>
                <c:pt idx="16687">
                  <c:v>7.0270587340012396</c:v>
                </c:pt>
                <c:pt idx="16688">
                  <c:v>7.5413469154029196</c:v>
                </c:pt>
                <c:pt idx="16689">
                  <c:v>7.9952055438137597</c:v>
                </c:pt>
                <c:pt idx="16690">
                  <c:v>8.4287517951422402</c:v>
                </c:pt>
                <c:pt idx="16691">
                  <c:v>8.8273546159255094</c:v>
                </c:pt>
                <c:pt idx="16692">
                  <c:v>9.0747318396478196</c:v>
                </c:pt>
                <c:pt idx="16693">
                  <c:v>9.0441884518755398</c:v>
                </c:pt>
                <c:pt idx="16694">
                  <c:v>8.8138970530399501</c:v>
                </c:pt>
                <c:pt idx="16695">
                  <c:v>8.7041517766982093</c:v>
                </c:pt>
                <c:pt idx="16696">
                  <c:v>8.4687395734079001</c:v>
                </c:pt>
                <c:pt idx="16697">
                  <c:v>8.32717383255188</c:v>
                </c:pt>
                <c:pt idx="16698">
                  <c:v>8.1945033378209597</c:v>
                </c:pt>
                <c:pt idx="16699">
                  <c:v>7.7805671787573196</c:v>
                </c:pt>
                <c:pt idx="16700">
                  <c:v>7.3901593384443798</c:v>
                </c:pt>
                <c:pt idx="16701">
                  <c:v>6.9153154900605296</c:v>
                </c:pt>
                <c:pt idx="16702">
                  <c:v>6.1821164166169398</c:v>
                </c:pt>
                <c:pt idx="16703">
                  <c:v>6.1117145025267003</c:v>
                </c:pt>
                <c:pt idx="16704">
                  <c:v>5.7623989140000198</c:v>
                </c:pt>
                <c:pt idx="16705">
                  <c:v>4.1935308464971204</c:v>
                </c:pt>
                <c:pt idx="16706">
                  <c:v>3.15664326061676</c:v>
                </c:pt>
                <c:pt idx="16707">
                  <c:v>2.5841113073502302</c:v>
                </c:pt>
                <c:pt idx="16708">
                  <c:v>2.6593558495196001</c:v>
                </c:pt>
                <c:pt idx="16709">
                  <c:v>2.7302625039434201</c:v>
                </c:pt>
                <c:pt idx="16710">
                  <c:v>3.1540497196091501</c:v>
                </c:pt>
                <c:pt idx="16711">
                  <c:v>3.0076762989647898</c:v>
                </c:pt>
                <c:pt idx="16712">
                  <c:v>3.6037918969288598</c:v>
                </c:pt>
                <c:pt idx="16713">
                  <c:v>3.83300699234616</c:v>
                </c:pt>
                <c:pt idx="16714">
                  <c:v>3.9728041569062502</c:v>
                </c:pt>
                <c:pt idx="16715">
                  <c:v>4.1414172902508897</c:v>
                </c:pt>
                <c:pt idx="16716">
                  <c:v>3.6502377940621602</c:v>
                </c:pt>
                <c:pt idx="16717">
                  <c:v>2.9101796452181699</c:v>
                </c:pt>
                <c:pt idx="16718">
                  <c:v>2.8694934348678101</c:v>
                </c:pt>
                <c:pt idx="16719">
                  <c:v>2.8629669738091801</c:v>
                </c:pt>
                <c:pt idx="16720">
                  <c:v>2.59943266494541</c:v>
                </c:pt>
                <c:pt idx="16721">
                  <c:v>2.5570149578172701</c:v>
                </c:pt>
                <c:pt idx="16722">
                  <c:v>2.7575765981384399</c:v>
                </c:pt>
                <c:pt idx="16723">
                  <c:v>2.93983727699821</c:v>
                </c:pt>
                <c:pt idx="16724">
                  <c:v>3.7488499140220699</c:v>
                </c:pt>
                <c:pt idx="16725">
                  <c:v>4.1922907352984904</c:v>
                </c:pt>
                <c:pt idx="16726">
                  <c:v>4.4405574655218896</c:v>
                </c:pt>
                <c:pt idx="16727">
                  <c:v>4.4388920143702499</c:v>
                </c:pt>
                <c:pt idx="16728">
                  <c:v>4.3468150975841802</c:v>
                </c:pt>
                <c:pt idx="16729">
                  <c:v>4.2260821919686196</c:v>
                </c:pt>
                <c:pt idx="16730">
                  <c:v>3.5047868378887501</c:v>
                </c:pt>
                <c:pt idx="16731">
                  <c:v>2.5933342872073801</c:v>
                </c:pt>
                <c:pt idx="16732">
                  <c:v>2.0443826891227301</c:v>
                </c:pt>
                <c:pt idx="16733">
                  <c:v>1.29833936620857</c:v>
                </c:pt>
                <c:pt idx="16734">
                  <c:v>1.76220167705438</c:v>
                </c:pt>
                <c:pt idx="16735">
                  <c:v>3.1403098094467099</c:v>
                </c:pt>
                <c:pt idx="16736">
                  <c:v>4.1178421608939901</c:v>
                </c:pt>
                <c:pt idx="16737">
                  <c:v>5.3276673862826103</c:v>
                </c:pt>
                <c:pt idx="16738">
                  <c:v>5.6100866950315096</c:v>
                </c:pt>
                <c:pt idx="16739">
                  <c:v>4.6580437282334897</c:v>
                </c:pt>
                <c:pt idx="16740">
                  <c:v>4.3588118178443001</c:v>
                </c:pt>
                <c:pt idx="16741">
                  <c:v>4.2710224883238901</c:v>
                </c:pt>
                <c:pt idx="16742">
                  <c:v>4.0527155836331401</c:v>
                </c:pt>
                <c:pt idx="16743">
                  <c:v>4.1626690526680701</c:v>
                </c:pt>
                <c:pt idx="16744">
                  <c:v>4.5377924529369604</c:v>
                </c:pt>
                <c:pt idx="16745">
                  <c:v>4.8522116850876396</c:v>
                </c:pt>
                <c:pt idx="16746">
                  <c:v>4.6257505311407803</c:v>
                </c:pt>
                <c:pt idx="16747">
                  <c:v>4.7006666270131801</c:v>
                </c:pt>
                <c:pt idx="16748">
                  <c:v>4.5614749022563004</c:v>
                </c:pt>
                <c:pt idx="16749">
                  <c:v>4.1480396580794601</c:v>
                </c:pt>
                <c:pt idx="16750">
                  <c:v>3.82016193601646</c:v>
                </c:pt>
                <c:pt idx="16751">
                  <c:v>3.4848779185049001</c:v>
                </c:pt>
                <c:pt idx="16752">
                  <c:v>3.36694852031694</c:v>
                </c:pt>
                <c:pt idx="16753">
                  <c:v>3.21235296814667</c:v>
                </c:pt>
                <c:pt idx="16754">
                  <c:v>2.9295571318797302</c:v>
                </c:pt>
                <c:pt idx="16755">
                  <c:v>2.8389868042079498</c:v>
                </c:pt>
                <c:pt idx="16756">
                  <c:v>2.9680452793467702</c:v>
                </c:pt>
                <c:pt idx="16757">
                  <c:v>2.6652285670446698</c:v>
                </c:pt>
                <c:pt idx="16758">
                  <c:v>2.4915681345266298</c:v>
                </c:pt>
                <c:pt idx="16759">
                  <c:v>2.5816232510491401</c:v>
                </c:pt>
                <c:pt idx="16760">
                  <c:v>3.0935435212087499</c:v>
                </c:pt>
                <c:pt idx="16761">
                  <c:v>3.3474617147174102</c:v>
                </c:pt>
                <c:pt idx="16762">
                  <c:v>2.82320530993205</c:v>
                </c:pt>
                <c:pt idx="16763">
                  <c:v>2.7333228002227101</c:v>
                </c:pt>
                <c:pt idx="16764">
                  <c:v>2.3889450471845199</c:v>
                </c:pt>
                <c:pt idx="16765">
                  <c:v>2.35689354972321</c:v>
                </c:pt>
                <c:pt idx="16766">
                  <c:v>2.6159142344700301</c:v>
                </c:pt>
                <c:pt idx="16767">
                  <c:v>3.20399707806726</c:v>
                </c:pt>
                <c:pt idx="16768">
                  <c:v>3.7903001112029</c:v>
                </c:pt>
                <c:pt idx="16769">
                  <c:v>4.5085487252467598</c:v>
                </c:pt>
                <c:pt idx="16770">
                  <c:v>4.9128112674224402</c:v>
                </c:pt>
                <c:pt idx="16771">
                  <c:v>4.9840173884304599</c:v>
                </c:pt>
                <c:pt idx="16772">
                  <c:v>4.7611140666101104</c:v>
                </c:pt>
                <c:pt idx="16773">
                  <c:v>4.4853844432668097</c:v>
                </c:pt>
                <c:pt idx="16774">
                  <c:v>4.0332270450425503</c:v>
                </c:pt>
                <c:pt idx="16775">
                  <c:v>3.6838064132449699</c:v>
                </c:pt>
                <c:pt idx="16776">
                  <c:v>3.3613715982705901</c:v>
                </c:pt>
                <c:pt idx="16777">
                  <c:v>3.40011524502681</c:v>
                </c:pt>
                <c:pt idx="16778">
                  <c:v>3.9254611763057699</c:v>
                </c:pt>
                <c:pt idx="16779">
                  <c:v>3.6147554136585098</c:v>
                </c:pt>
                <c:pt idx="16780">
                  <c:v>3.2635563288335798</c:v>
                </c:pt>
                <c:pt idx="16781">
                  <c:v>3.0829619351933899</c:v>
                </c:pt>
                <c:pt idx="16782">
                  <c:v>3.5806200253832499</c:v>
                </c:pt>
                <c:pt idx="16783">
                  <c:v>4.9373574204752204</c:v>
                </c:pt>
                <c:pt idx="16784">
                  <c:v>5.7976616514115902</c:v>
                </c:pt>
                <c:pt idx="16785">
                  <c:v>6.2708555398702597</c:v>
                </c:pt>
                <c:pt idx="16786">
                  <c:v>5.3201039059820996</c:v>
                </c:pt>
                <c:pt idx="16787">
                  <c:v>4.4111392803831704</c:v>
                </c:pt>
                <c:pt idx="16788">
                  <c:v>4.4776205996394403</c:v>
                </c:pt>
                <c:pt idx="16789">
                  <c:v>4.1277993482745998</c:v>
                </c:pt>
                <c:pt idx="16790">
                  <c:v>3.7131882357369301</c:v>
                </c:pt>
                <c:pt idx="16791">
                  <c:v>3.4041236080693</c:v>
                </c:pt>
                <c:pt idx="16792">
                  <c:v>3.1911424548426801</c:v>
                </c:pt>
                <c:pt idx="16793">
                  <c:v>2.9760984389667602</c:v>
                </c:pt>
                <c:pt idx="16794">
                  <c:v>2.6201512452441702</c:v>
                </c:pt>
                <c:pt idx="16795">
                  <c:v>2.3541040208517598</c:v>
                </c:pt>
                <c:pt idx="16796">
                  <c:v>2.3884139947776699</c:v>
                </c:pt>
                <c:pt idx="16797">
                  <c:v>2.8713057101814998</c:v>
                </c:pt>
                <c:pt idx="16798">
                  <c:v>2.6718973005989302</c:v>
                </c:pt>
                <c:pt idx="16799">
                  <c:v>3.1592980445325098</c:v>
                </c:pt>
                <c:pt idx="16800">
                  <c:v>3.3452271788680301</c:v>
                </c:pt>
                <c:pt idx="16801">
                  <c:v>2.9732830811382498</c:v>
                </c:pt>
                <c:pt idx="16802">
                  <c:v>2.6837765846981601</c:v>
                </c:pt>
                <c:pt idx="16803">
                  <c:v>2.7484398545703002</c:v>
                </c:pt>
                <c:pt idx="16804">
                  <c:v>2.8480240222058799</c:v>
                </c:pt>
                <c:pt idx="16805">
                  <c:v>2.9709075335117601</c:v>
                </c:pt>
                <c:pt idx="16806">
                  <c:v>2.9940353955310401</c:v>
                </c:pt>
                <c:pt idx="16807">
                  <c:v>3.0735710542950998</c:v>
                </c:pt>
                <c:pt idx="16808">
                  <c:v>3.1266870247435499</c:v>
                </c:pt>
                <c:pt idx="16809">
                  <c:v>3.13819063590035</c:v>
                </c:pt>
                <c:pt idx="16810">
                  <c:v>3.3856965755130899</c:v>
                </c:pt>
                <c:pt idx="16811">
                  <c:v>3.5828073315706401</c:v>
                </c:pt>
                <c:pt idx="16812">
                  <c:v>3.6460183926524099</c:v>
                </c:pt>
                <c:pt idx="16813">
                  <c:v>3.65924669037457</c:v>
                </c:pt>
                <c:pt idx="16814">
                  <c:v>3.8749305901934101</c:v>
                </c:pt>
                <c:pt idx="16815">
                  <c:v>4.0860834921634499</c:v>
                </c:pt>
                <c:pt idx="16816">
                  <c:v>4.5656419976257698</c:v>
                </c:pt>
                <c:pt idx="16817">
                  <c:v>5.0500061852966498</c:v>
                </c:pt>
                <c:pt idx="16818">
                  <c:v>5.5190258714634703</c:v>
                </c:pt>
                <c:pt idx="16819">
                  <c:v>4.6905583602181702</c:v>
                </c:pt>
                <c:pt idx="16820">
                  <c:v>3.0145349541600899</c:v>
                </c:pt>
                <c:pt idx="16821">
                  <c:v>2.78028599485501</c:v>
                </c:pt>
                <c:pt idx="16822">
                  <c:v>2.7057386821921501</c:v>
                </c:pt>
                <c:pt idx="16823">
                  <c:v>2.6052411558786299</c:v>
                </c:pt>
                <c:pt idx="16824">
                  <c:v>2.3250466387175099</c:v>
                </c:pt>
                <c:pt idx="16825">
                  <c:v>2.2786849141473899</c:v>
                </c:pt>
                <c:pt idx="16826">
                  <c:v>2.1301156369881902</c:v>
                </c:pt>
                <c:pt idx="16827">
                  <c:v>1.7847187087482701</c:v>
                </c:pt>
                <c:pt idx="16828">
                  <c:v>1.39652763896736</c:v>
                </c:pt>
                <c:pt idx="16829">
                  <c:v>1.24823111107</c:v>
                </c:pt>
                <c:pt idx="16830">
                  <c:v>1.75495098429275</c:v>
                </c:pt>
                <c:pt idx="16831">
                  <c:v>2.2816981527063702</c:v>
                </c:pt>
                <c:pt idx="16832">
                  <c:v>3.2528360492371302</c:v>
                </c:pt>
                <c:pt idx="16833">
                  <c:v>3.7305701645891598</c:v>
                </c:pt>
                <c:pt idx="16834">
                  <c:v>3.5861916277956398</c:v>
                </c:pt>
                <c:pt idx="16835">
                  <c:v>2.9855857731090998</c:v>
                </c:pt>
                <c:pt idx="16836">
                  <c:v>1.9537350540627201</c:v>
                </c:pt>
                <c:pt idx="16837">
                  <c:v>1.4442210487581899</c:v>
                </c:pt>
                <c:pt idx="16838">
                  <c:v>1.2901946702730001</c:v>
                </c:pt>
                <c:pt idx="16839">
                  <c:v>1.5897458120735299</c:v>
                </c:pt>
                <c:pt idx="16840">
                  <c:v>2.0639871586304501</c:v>
                </c:pt>
                <c:pt idx="16841">
                  <c:v>2.3746848973330899</c:v>
                </c:pt>
                <c:pt idx="16842">
                  <c:v>2.6032230734766402</c:v>
                </c:pt>
                <c:pt idx="16843">
                  <c:v>2.6697945293829601</c:v>
                </c:pt>
                <c:pt idx="16844">
                  <c:v>2.8114462040108599</c:v>
                </c:pt>
                <c:pt idx="16845">
                  <c:v>2.6854710683516898</c:v>
                </c:pt>
                <c:pt idx="16846">
                  <c:v>2.6244854121116399</c:v>
                </c:pt>
                <c:pt idx="16847">
                  <c:v>2.6195110038435701</c:v>
                </c:pt>
                <c:pt idx="16848">
                  <c:v>2.5981704151576701</c:v>
                </c:pt>
                <c:pt idx="16849">
                  <c:v>2.1984712592117499</c:v>
                </c:pt>
                <c:pt idx="16850">
                  <c:v>2.00072793276532</c:v>
                </c:pt>
                <c:pt idx="16851">
                  <c:v>2.2772957008635801</c:v>
                </c:pt>
                <c:pt idx="16852">
                  <c:v>2.12978081225855</c:v>
                </c:pt>
                <c:pt idx="16853">
                  <c:v>2.0336818721167602</c:v>
                </c:pt>
                <c:pt idx="16854">
                  <c:v>2.5713207580383002</c:v>
                </c:pt>
                <c:pt idx="16855">
                  <c:v>3.26407308896614</c:v>
                </c:pt>
                <c:pt idx="16856">
                  <c:v>3.8787492744247598</c:v>
                </c:pt>
                <c:pt idx="16857">
                  <c:v>4.2687741217278701</c:v>
                </c:pt>
                <c:pt idx="16858">
                  <c:v>4.5524271219117196</c:v>
                </c:pt>
                <c:pt idx="16859">
                  <c:v>4.3741910998301101</c:v>
                </c:pt>
                <c:pt idx="16860">
                  <c:v>4.4199075092121003</c:v>
                </c:pt>
                <c:pt idx="16861">
                  <c:v>4.0633215657583204</c:v>
                </c:pt>
                <c:pt idx="16862">
                  <c:v>3.74613776644361</c:v>
                </c:pt>
                <c:pt idx="16863">
                  <c:v>3.89534553089671</c:v>
                </c:pt>
                <c:pt idx="16864">
                  <c:v>3.89620239014506</c:v>
                </c:pt>
                <c:pt idx="16865">
                  <c:v>3.7062952525379602</c:v>
                </c:pt>
                <c:pt idx="16866">
                  <c:v>3.6564351393949699</c:v>
                </c:pt>
                <c:pt idx="16867">
                  <c:v>3.4074854990880299</c:v>
                </c:pt>
                <c:pt idx="16868">
                  <c:v>2.9631615642767999</c:v>
                </c:pt>
                <c:pt idx="16869">
                  <c:v>2.5884818157488301</c:v>
                </c:pt>
                <c:pt idx="16870">
                  <c:v>2.8476831885673399</c:v>
                </c:pt>
                <c:pt idx="16871">
                  <c:v>2.87906545737399</c:v>
                </c:pt>
                <c:pt idx="16872">
                  <c:v>2.76621145000373</c:v>
                </c:pt>
                <c:pt idx="16873">
                  <c:v>2.8044792391375499</c:v>
                </c:pt>
                <c:pt idx="16874">
                  <c:v>2.5959083113271402</c:v>
                </c:pt>
                <c:pt idx="16875">
                  <c:v>2.36960864228225</c:v>
                </c:pt>
                <c:pt idx="16876">
                  <c:v>2.34975755563008</c:v>
                </c:pt>
                <c:pt idx="16877">
                  <c:v>2.2553980000499401</c:v>
                </c:pt>
                <c:pt idx="16878">
                  <c:v>2.3372675543249599</c:v>
                </c:pt>
                <c:pt idx="16879">
                  <c:v>2.6987779871567699</c:v>
                </c:pt>
                <c:pt idx="16880">
                  <c:v>2.83050107856001</c:v>
                </c:pt>
                <c:pt idx="16881">
                  <c:v>2.6354958553429699</c:v>
                </c:pt>
                <c:pt idx="16882">
                  <c:v>2.7792862807355001</c:v>
                </c:pt>
                <c:pt idx="16883">
                  <c:v>2.9916772984758402</c:v>
                </c:pt>
                <c:pt idx="16884">
                  <c:v>3.0686279092458402</c:v>
                </c:pt>
                <c:pt idx="16885">
                  <c:v>3.0209761681613898</c:v>
                </c:pt>
                <c:pt idx="16886">
                  <c:v>2.6762926093210901</c:v>
                </c:pt>
                <c:pt idx="16887">
                  <c:v>2.1840265390267102</c:v>
                </c:pt>
                <c:pt idx="16888">
                  <c:v>1.8962450866096701</c:v>
                </c:pt>
                <c:pt idx="16889">
                  <c:v>1.80507443515351</c:v>
                </c:pt>
                <c:pt idx="16890">
                  <c:v>1.8298699217274901</c:v>
                </c:pt>
                <c:pt idx="16891">
                  <c:v>1.73997114392292</c:v>
                </c:pt>
                <c:pt idx="16892">
                  <c:v>1.5075937229440499</c:v>
                </c:pt>
                <c:pt idx="16893">
                  <c:v>1.2273324893983</c:v>
                </c:pt>
                <c:pt idx="16894">
                  <c:v>1.0936276224342001</c:v>
                </c:pt>
                <c:pt idx="16895">
                  <c:v>1.0528826756879801</c:v>
                </c:pt>
                <c:pt idx="16896">
                  <c:v>1.3425308761966399</c:v>
                </c:pt>
                <c:pt idx="16897">
                  <c:v>1.3556260850328701</c:v>
                </c:pt>
                <c:pt idx="16898">
                  <c:v>1.15104809377894</c:v>
                </c:pt>
                <c:pt idx="16899">
                  <c:v>1.3015735090909799</c:v>
                </c:pt>
                <c:pt idx="16900">
                  <c:v>1.5662884132851</c:v>
                </c:pt>
                <c:pt idx="16901">
                  <c:v>1.5827103706758501</c:v>
                </c:pt>
                <c:pt idx="16902">
                  <c:v>1.63461411916627</c:v>
                </c:pt>
                <c:pt idx="16903">
                  <c:v>1.77628535291331</c:v>
                </c:pt>
                <c:pt idx="16904">
                  <c:v>1.9693329221759299</c:v>
                </c:pt>
                <c:pt idx="16905">
                  <c:v>2.2080898059642502</c:v>
                </c:pt>
                <c:pt idx="16906">
                  <c:v>2.0150366485973401</c:v>
                </c:pt>
                <c:pt idx="16907">
                  <c:v>1.7245904034494299</c:v>
                </c:pt>
                <c:pt idx="16908">
                  <c:v>1.40524882365031</c:v>
                </c:pt>
                <c:pt idx="16909">
                  <c:v>1.1416168277037499</c:v>
                </c:pt>
                <c:pt idx="16910">
                  <c:v>0.92392608202190896</c:v>
                </c:pt>
                <c:pt idx="16911">
                  <c:v>0.88801491486475403</c:v>
                </c:pt>
                <c:pt idx="16912">
                  <c:v>0.96319625791243002</c:v>
                </c:pt>
                <c:pt idx="16913">
                  <c:v>1.3199631322678</c:v>
                </c:pt>
                <c:pt idx="16914">
                  <c:v>1.2067763514018699</c:v>
                </c:pt>
                <c:pt idx="16915">
                  <c:v>1.13843313311074</c:v>
                </c:pt>
                <c:pt idx="16916">
                  <c:v>1.01636846082841</c:v>
                </c:pt>
                <c:pt idx="16917">
                  <c:v>0.64774586592394701</c:v>
                </c:pt>
                <c:pt idx="16918">
                  <c:v>0.43744331355094601</c:v>
                </c:pt>
                <c:pt idx="16919">
                  <c:v>0.50272965328054198</c:v>
                </c:pt>
                <c:pt idx="16920">
                  <c:v>0.21371619203902401</c:v>
                </c:pt>
                <c:pt idx="16921">
                  <c:v>0.26836945525601003</c:v>
                </c:pt>
                <c:pt idx="16922">
                  <c:v>0.68417789869810897</c:v>
                </c:pt>
                <c:pt idx="16923">
                  <c:v>0.79006220219441803</c:v>
                </c:pt>
                <c:pt idx="16924">
                  <c:v>1.1321297348830499</c:v>
                </c:pt>
                <c:pt idx="16925">
                  <c:v>0.76462727661430496</c:v>
                </c:pt>
                <c:pt idx="16926">
                  <c:v>0.44384874709393601</c:v>
                </c:pt>
                <c:pt idx="16927">
                  <c:v>0.42351820561863002</c:v>
                </c:pt>
                <c:pt idx="16928">
                  <c:v>0.22988782347332101</c:v>
                </c:pt>
                <c:pt idx="16929">
                  <c:v>0.34199245776313397</c:v>
                </c:pt>
                <c:pt idx="16930">
                  <c:v>0.67309880700074398</c:v>
                </c:pt>
                <c:pt idx="16931">
                  <c:v>0.81184426318515002</c:v>
                </c:pt>
                <c:pt idx="16932">
                  <c:v>0.99502905763507599</c:v>
                </c:pt>
                <c:pt idx="16933">
                  <c:v>0.906234848203748</c:v>
                </c:pt>
                <c:pt idx="16934">
                  <c:v>1.00994197649688</c:v>
                </c:pt>
                <c:pt idx="16935">
                  <c:v>1.0589546555099101</c:v>
                </c:pt>
                <c:pt idx="16936">
                  <c:v>1.41067305395204</c:v>
                </c:pt>
                <c:pt idx="16937">
                  <c:v>1.5693712309066901</c:v>
                </c:pt>
                <c:pt idx="16938">
                  <c:v>1.52465892618986</c:v>
                </c:pt>
                <c:pt idx="16939">
                  <c:v>1.5113071004435901</c:v>
                </c:pt>
                <c:pt idx="16940">
                  <c:v>1.4952767899797601</c:v>
                </c:pt>
                <c:pt idx="16941">
                  <c:v>1.2988223865589701</c:v>
                </c:pt>
                <c:pt idx="16942">
                  <c:v>0.76909988819991604</c:v>
                </c:pt>
                <c:pt idx="16943">
                  <c:v>-6.6948149703423998E-2</c:v>
                </c:pt>
                <c:pt idx="16944">
                  <c:v>3.7102536146283699E-2</c:v>
                </c:pt>
                <c:pt idx="16945">
                  <c:v>0.28694281017372802</c:v>
                </c:pt>
                <c:pt idx="16946">
                  <c:v>1.0718391492131199E-2</c:v>
                </c:pt>
                <c:pt idx="16947">
                  <c:v>-0.39620354384266898</c:v>
                </c:pt>
                <c:pt idx="16948">
                  <c:v>-0.33862692834555902</c:v>
                </c:pt>
                <c:pt idx="16949">
                  <c:v>-0.49296245795412302</c:v>
                </c:pt>
                <c:pt idx="16950">
                  <c:v>-0.38708644838102202</c:v>
                </c:pt>
                <c:pt idx="16951">
                  <c:v>0.20244007026998401</c:v>
                </c:pt>
                <c:pt idx="16952">
                  <c:v>0.65203667181701397</c:v>
                </c:pt>
                <c:pt idx="16953">
                  <c:v>1.3604038749843099</c:v>
                </c:pt>
                <c:pt idx="16954">
                  <c:v>1.54791090897952</c:v>
                </c:pt>
                <c:pt idx="16955">
                  <c:v>1.13887303984141</c:v>
                </c:pt>
                <c:pt idx="16956">
                  <c:v>0.18739692067545999</c:v>
                </c:pt>
                <c:pt idx="16957">
                  <c:v>-0.53913728796155602</c:v>
                </c:pt>
                <c:pt idx="16958">
                  <c:v>-0.86050008583576398</c:v>
                </c:pt>
                <c:pt idx="16959">
                  <c:v>-1.1932603887570099</c:v>
                </c:pt>
                <c:pt idx="16960">
                  <c:v>-1.4845026816075799</c:v>
                </c:pt>
                <c:pt idx="16961">
                  <c:v>-1.6757370520510999</c:v>
                </c:pt>
                <c:pt idx="16962">
                  <c:v>-2.14061845061953</c:v>
                </c:pt>
                <c:pt idx="16963">
                  <c:v>-2.1148387005442202</c:v>
                </c:pt>
                <c:pt idx="16964">
                  <c:v>-1.5178540807210199</c:v>
                </c:pt>
                <c:pt idx="16965">
                  <c:v>-1.15072332565369</c:v>
                </c:pt>
                <c:pt idx="16966">
                  <c:v>-1.12422843548119</c:v>
                </c:pt>
                <c:pt idx="16967">
                  <c:v>-1.1698644153761999</c:v>
                </c:pt>
                <c:pt idx="16968">
                  <c:v>-0.95627345442465606</c:v>
                </c:pt>
                <c:pt idx="16969">
                  <c:v>-0.48978621115030802</c:v>
                </c:pt>
                <c:pt idx="16970">
                  <c:v>-9.4278843810945104E-2</c:v>
                </c:pt>
                <c:pt idx="16971">
                  <c:v>-0.13397450595573199</c:v>
                </c:pt>
                <c:pt idx="16972">
                  <c:v>-0.26547567948464001</c:v>
                </c:pt>
                <c:pt idx="16973">
                  <c:v>-0.37425380201679098</c:v>
                </c:pt>
                <c:pt idx="16974">
                  <c:v>-0.50533797928847501</c:v>
                </c:pt>
                <c:pt idx="16975">
                  <c:v>-0.56515935965609498</c:v>
                </c:pt>
                <c:pt idx="16976">
                  <c:v>-0.41069472296870502</c:v>
                </c:pt>
                <c:pt idx="16977">
                  <c:v>1.99289206607773E-2</c:v>
                </c:pt>
                <c:pt idx="16978">
                  <c:v>0.36456694663188599</c:v>
                </c:pt>
                <c:pt idx="16979">
                  <c:v>0.55123253278215001</c:v>
                </c:pt>
                <c:pt idx="16980">
                  <c:v>0.57446790962628602</c:v>
                </c:pt>
                <c:pt idx="16981">
                  <c:v>2.42399779644451E-2</c:v>
                </c:pt>
                <c:pt idx="16982">
                  <c:v>-0.36866115334063998</c:v>
                </c:pt>
                <c:pt idx="16983">
                  <c:v>-7.5636966228761105E-4</c:v>
                </c:pt>
                <c:pt idx="16984">
                  <c:v>0.32170738731834703</c:v>
                </c:pt>
                <c:pt idx="16985">
                  <c:v>0.64120619872548401</c:v>
                </c:pt>
                <c:pt idx="16986">
                  <c:v>0.704465097298132</c:v>
                </c:pt>
                <c:pt idx="16987">
                  <c:v>0.71126296357164398</c:v>
                </c:pt>
                <c:pt idx="16988">
                  <c:v>0.46210059522017199</c:v>
                </c:pt>
                <c:pt idx="16989">
                  <c:v>0.330809855671928</c:v>
                </c:pt>
                <c:pt idx="16990">
                  <c:v>0.93948450611263201</c:v>
                </c:pt>
                <c:pt idx="16991">
                  <c:v>1.2033178774286899</c:v>
                </c:pt>
                <c:pt idx="16992">
                  <c:v>1.61810150930045</c:v>
                </c:pt>
                <c:pt idx="16993">
                  <c:v>1.9521057845666001</c:v>
                </c:pt>
                <c:pt idx="16994">
                  <c:v>2.03615772960881</c:v>
                </c:pt>
                <c:pt idx="16995">
                  <c:v>2.1190413596575999</c:v>
                </c:pt>
                <c:pt idx="16996">
                  <c:v>2.2079554169579798</c:v>
                </c:pt>
                <c:pt idx="16997">
                  <c:v>2.1511497140061802</c:v>
                </c:pt>
                <c:pt idx="16998">
                  <c:v>2.1286215769919399</c:v>
                </c:pt>
                <c:pt idx="16999">
                  <c:v>2.2428371240866398</c:v>
                </c:pt>
                <c:pt idx="17000">
                  <c:v>2.4146279744920198</c:v>
                </c:pt>
                <c:pt idx="17001">
                  <c:v>2.0623151691705401</c:v>
                </c:pt>
                <c:pt idx="17002">
                  <c:v>1.78201233479011</c:v>
                </c:pt>
                <c:pt idx="17003">
                  <c:v>1.24337444664791</c:v>
                </c:pt>
                <c:pt idx="17004">
                  <c:v>1.0706752525299801</c:v>
                </c:pt>
                <c:pt idx="17005">
                  <c:v>0.83138951990305898</c:v>
                </c:pt>
                <c:pt idx="17006">
                  <c:v>1.2603830282950399</c:v>
                </c:pt>
                <c:pt idx="17007">
                  <c:v>1.4613152317167599</c:v>
                </c:pt>
                <c:pt idx="17008">
                  <c:v>1.35209362938536</c:v>
                </c:pt>
                <c:pt idx="17009">
                  <c:v>1.4089802324013301</c:v>
                </c:pt>
                <c:pt idx="17010">
                  <c:v>1.3663252354112401</c:v>
                </c:pt>
                <c:pt idx="17011">
                  <c:v>1.4571559099206901</c:v>
                </c:pt>
                <c:pt idx="17012">
                  <c:v>1.52732655746655</c:v>
                </c:pt>
                <c:pt idx="17013">
                  <c:v>1.51933143871814</c:v>
                </c:pt>
                <c:pt idx="17014">
                  <c:v>1.37248693409514</c:v>
                </c:pt>
                <c:pt idx="17015">
                  <c:v>1.5149058290472199</c:v>
                </c:pt>
                <c:pt idx="17016">
                  <c:v>1.6358376968158601</c:v>
                </c:pt>
                <c:pt idx="17017">
                  <c:v>1.65936753432837</c:v>
                </c:pt>
                <c:pt idx="17018">
                  <c:v>1.89793052824289</c:v>
                </c:pt>
                <c:pt idx="17019">
                  <c:v>1.9925231326581201</c:v>
                </c:pt>
                <c:pt idx="17020">
                  <c:v>1.9979203681176101</c:v>
                </c:pt>
                <c:pt idx="17021">
                  <c:v>2.1215430596810498</c:v>
                </c:pt>
                <c:pt idx="17022">
                  <c:v>2.1823601059976299</c:v>
                </c:pt>
                <c:pt idx="17023">
                  <c:v>2.2276988907483899</c:v>
                </c:pt>
                <c:pt idx="17024">
                  <c:v>2.2570309240606798</c:v>
                </c:pt>
                <c:pt idx="17025">
                  <c:v>2.28520550185348</c:v>
                </c:pt>
                <c:pt idx="17026">
                  <c:v>2.4478930498373499</c:v>
                </c:pt>
                <c:pt idx="17027">
                  <c:v>2.44304424495951</c:v>
                </c:pt>
                <c:pt idx="17028">
                  <c:v>2.5414564762687699</c:v>
                </c:pt>
                <c:pt idx="17029">
                  <c:v>2.4504260538026399</c:v>
                </c:pt>
                <c:pt idx="17030">
                  <c:v>2.03877365772356</c:v>
                </c:pt>
                <c:pt idx="17031">
                  <c:v>2.1296012689564101</c:v>
                </c:pt>
                <c:pt idx="17032">
                  <c:v>2.3188632587922799</c:v>
                </c:pt>
                <c:pt idx="17033">
                  <c:v>2.2506847289479199</c:v>
                </c:pt>
                <c:pt idx="17034">
                  <c:v>2.1125991592540898</c:v>
                </c:pt>
                <c:pt idx="17035">
                  <c:v>2.0811056637940699</c:v>
                </c:pt>
                <c:pt idx="17036">
                  <c:v>2.0892000351175799</c:v>
                </c:pt>
                <c:pt idx="17037">
                  <c:v>1.93903379992196</c:v>
                </c:pt>
                <c:pt idx="17038">
                  <c:v>1.4972840083830501</c:v>
                </c:pt>
                <c:pt idx="17039">
                  <c:v>1.08427165021978</c:v>
                </c:pt>
                <c:pt idx="17040">
                  <c:v>0.63392294262469695</c:v>
                </c:pt>
                <c:pt idx="17041">
                  <c:v>0.49078468897147198</c:v>
                </c:pt>
                <c:pt idx="17042">
                  <c:v>0.53318337522836901</c:v>
                </c:pt>
                <c:pt idx="17043">
                  <c:v>0.58857164383850302</c:v>
                </c:pt>
                <c:pt idx="17044">
                  <c:v>1.2824242159408801</c:v>
                </c:pt>
                <c:pt idx="17045">
                  <c:v>1.8784872525429099</c:v>
                </c:pt>
                <c:pt idx="17046">
                  <c:v>2.2427297902530299</c:v>
                </c:pt>
                <c:pt idx="17047">
                  <c:v>2.5634975915181202</c:v>
                </c:pt>
                <c:pt idx="17048">
                  <c:v>2.7416971634738601</c:v>
                </c:pt>
                <c:pt idx="17049">
                  <c:v>2.65589238772972</c:v>
                </c:pt>
                <c:pt idx="17050">
                  <c:v>2.3078688151858602</c:v>
                </c:pt>
                <c:pt idx="17051">
                  <c:v>1.78208061071586</c:v>
                </c:pt>
                <c:pt idx="17052">
                  <c:v>1.3098371781046501</c:v>
                </c:pt>
                <c:pt idx="17053">
                  <c:v>1.12689595411344</c:v>
                </c:pt>
                <c:pt idx="17054">
                  <c:v>1.0215718411040799</c:v>
                </c:pt>
                <c:pt idx="17055">
                  <c:v>0.65866363259492999</c:v>
                </c:pt>
                <c:pt idx="17056">
                  <c:v>0.35031454471344498</c:v>
                </c:pt>
                <c:pt idx="17057">
                  <c:v>0.39135652823657902</c:v>
                </c:pt>
                <c:pt idx="17058">
                  <c:v>0.25872235864491899</c:v>
                </c:pt>
                <c:pt idx="17059">
                  <c:v>3.5363864113045198E-3</c:v>
                </c:pt>
                <c:pt idx="17060">
                  <c:v>-0.14193118065819901</c:v>
                </c:pt>
                <c:pt idx="17061">
                  <c:v>9.5212038724302606E-3</c:v>
                </c:pt>
                <c:pt idx="17062">
                  <c:v>0.35950358418981199</c:v>
                </c:pt>
                <c:pt idx="17063">
                  <c:v>0.54373153216318604</c:v>
                </c:pt>
                <c:pt idx="17064">
                  <c:v>0.79884224220949396</c:v>
                </c:pt>
                <c:pt idx="17065">
                  <c:v>0.99379789041982702</c:v>
                </c:pt>
                <c:pt idx="17066">
                  <c:v>1.2754453795510099</c:v>
                </c:pt>
                <c:pt idx="17067">
                  <c:v>1.58162605522147</c:v>
                </c:pt>
                <c:pt idx="17068">
                  <c:v>1.75426164600395</c:v>
                </c:pt>
                <c:pt idx="17069">
                  <c:v>1.91491675747287</c:v>
                </c:pt>
                <c:pt idx="17070">
                  <c:v>1.9616287091264599</c:v>
                </c:pt>
                <c:pt idx="17071">
                  <c:v>1.7619392292101601</c:v>
                </c:pt>
                <c:pt idx="17072">
                  <c:v>1.5993283838021499</c:v>
                </c:pt>
                <c:pt idx="17073">
                  <c:v>1.8131914394305799</c:v>
                </c:pt>
                <c:pt idx="17074">
                  <c:v>2.08601450914</c:v>
                </c:pt>
                <c:pt idx="17075">
                  <c:v>2.40761574069507</c:v>
                </c:pt>
                <c:pt idx="17076">
                  <c:v>2.6423343224745999</c:v>
                </c:pt>
                <c:pt idx="17077">
                  <c:v>2.6496472520878802</c:v>
                </c:pt>
                <c:pt idx="17078">
                  <c:v>2.5259889821730002</c:v>
                </c:pt>
                <c:pt idx="17079">
                  <c:v>2.5426492371445901</c:v>
                </c:pt>
                <c:pt idx="17080">
                  <c:v>2.5069658399115999</c:v>
                </c:pt>
                <c:pt idx="17081">
                  <c:v>2.28992956606597</c:v>
                </c:pt>
                <c:pt idx="17082">
                  <c:v>2.20401789690021</c:v>
                </c:pt>
                <c:pt idx="17083">
                  <c:v>2.09827717223998</c:v>
                </c:pt>
                <c:pt idx="17084">
                  <c:v>1.8957679937221199</c:v>
                </c:pt>
                <c:pt idx="17085">
                  <c:v>2.0809639069363901</c:v>
                </c:pt>
                <c:pt idx="17086">
                  <c:v>2.1600529562611399</c:v>
                </c:pt>
                <c:pt idx="17087">
                  <c:v>2.0748991019085401</c:v>
                </c:pt>
                <c:pt idx="17088">
                  <c:v>2.1846966364392801</c:v>
                </c:pt>
                <c:pt idx="17089">
                  <c:v>2.2228543844123099</c:v>
                </c:pt>
                <c:pt idx="17090">
                  <c:v>1.76627212008944</c:v>
                </c:pt>
                <c:pt idx="17091">
                  <c:v>2.0324723559776401</c:v>
                </c:pt>
                <c:pt idx="17092">
                  <c:v>2.4545891960219599</c:v>
                </c:pt>
                <c:pt idx="17093">
                  <c:v>2.8182740635480301</c:v>
                </c:pt>
                <c:pt idx="17094">
                  <c:v>2.89030436885399</c:v>
                </c:pt>
                <c:pt idx="17095">
                  <c:v>3.1125316190428598</c:v>
                </c:pt>
                <c:pt idx="17096">
                  <c:v>3.3078437340094</c:v>
                </c:pt>
                <c:pt idx="17097">
                  <c:v>3.43751818414938</c:v>
                </c:pt>
                <c:pt idx="17098">
                  <c:v>3.4507915004239802</c:v>
                </c:pt>
                <c:pt idx="17099">
                  <c:v>3.5647178446455898</c:v>
                </c:pt>
                <c:pt idx="17100">
                  <c:v>3.72067212514317</c:v>
                </c:pt>
                <c:pt idx="17101">
                  <c:v>3.8437638804357999</c:v>
                </c:pt>
                <c:pt idx="17102">
                  <c:v>4.0013470699552904</c:v>
                </c:pt>
                <c:pt idx="17103">
                  <c:v>4.1208679391288197</c:v>
                </c:pt>
                <c:pt idx="17104">
                  <c:v>4.1040217895711102</c:v>
                </c:pt>
                <c:pt idx="17105">
                  <c:v>3.9431173445809899</c:v>
                </c:pt>
                <c:pt idx="17106">
                  <c:v>3.8265492583701701</c:v>
                </c:pt>
                <c:pt idx="17107">
                  <c:v>3.0690593501116301</c:v>
                </c:pt>
                <c:pt idx="17108">
                  <c:v>2.5966186144336398</c:v>
                </c:pt>
                <c:pt idx="17109">
                  <c:v>3.08289736204659</c:v>
                </c:pt>
                <c:pt idx="17110">
                  <c:v>3.3139633627896798</c:v>
                </c:pt>
                <c:pt idx="17111">
                  <c:v>3.4793777638896102</c:v>
                </c:pt>
                <c:pt idx="17112">
                  <c:v>3.6843632629354199</c:v>
                </c:pt>
                <c:pt idx="17113">
                  <c:v>4.5054891649984699</c:v>
                </c:pt>
                <c:pt idx="17114">
                  <c:v>5.2696538066705996</c:v>
                </c:pt>
                <c:pt idx="17115">
                  <c:v>5.3237961346561802</c:v>
                </c:pt>
                <c:pt idx="17116">
                  <c:v>5.1131186891112996</c:v>
                </c:pt>
                <c:pt idx="17117">
                  <c:v>5.3275820700323697</c:v>
                </c:pt>
                <c:pt idx="17118">
                  <c:v>5.5438638834356704</c:v>
                </c:pt>
                <c:pt idx="17119">
                  <c:v>5.5151493062361201</c:v>
                </c:pt>
                <c:pt idx="17120">
                  <c:v>5.3334563817885403</c:v>
                </c:pt>
                <c:pt idx="17121">
                  <c:v>4.37191249110748</c:v>
                </c:pt>
                <c:pt idx="17122">
                  <c:v>3.8441397494520801</c:v>
                </c:pt>
                <c:pt idx="17123">
                  <c:v>3.9198811291441502</c:v>
                </c:pt>
                <c:pt idx="17124">
                  <c:v>4.0030888978985804</c:v>
                </c:pt>
                <c:pt idx="17125">
                  <c:v>3.9556681483822298</c:v>
                </c:pt>
                <c:pt idx="17126">
                  <c:v>3.7604269442721301</c:v>
                </c:pt>
                <c:pt idx="17127">
                  <c:v>3.9584046815126901</c:v>
                </c:pt>
                <c:pt idx="17128">
                  <c:v>3.8182191776404402</c:v>
                </c:pt>
                <c:pt idx="17129">
                  <c:v>3.50133289472942</c:v>
                </c:pt>
                <c:pt idx="17130">
                  <c:v>3.43891902913637</c:v>
                </c:pt>
                <c:pt idx="17131">
                  <c:v>3.2998629090435401</c:v>
                </c:pt>
                <c:pt idx="17132">
                  <c:v>2.9808075291713201</c:v>
                </c:pt>
                <c:pt idx="17133">
                  <c:v>2.8767670798840399</c:v>
                </c:pt>
                <c:pt idx="17134">
                  <c:v>2.6222817035938499</c:v>
                </c:pt>
                <c:pt idx="17135">
                  <c:v>2.2404782155874101</c:v>
                </c:pt>
                <c:pt idx="17136">
                  <c:v>2.14822633457737</c:v>
                </c:pt>
                <c:pt idx="17137">
                  <c:v>2.2346425349014498</c:v>
                </c:pt>
                <c:pt idx="17138">
                  <c:v>1.94201590044773</c:v>
                </c:pt>
                <c:pt idx="17139">
                  <c:v>1.34734215857557</c:v>
                </c:pt>
                <c:pt idx="17140">
                  <c:v>0.84092868691772704</c:v>
                </c:pt>
                <c:pt idx="17141">
                  <c:v>0.92700551209094695</c:v>
                </c:pt>
                <c:pt idx="17142">
                  <c:v>0.716329848629362</c:v>
                </c:pt>
                <c:pt idx="17143">
                  <c:v>0.39345650917105202</c:v>
                </c:pt>
                <c:pt idx="17144">
                  <c:v>0.41623642308812298</c:v>
                </c:pt>
                <c:pt idx="17145">
                  <c:v>0.65047064065736204</c:v>
                </c:pt>
                <c:pt idx="17146">
                  <c:v>0.68654550533429803</c:v>
                </c:pt>
                <c:pt idx="17147">
                  <c:v>0.57207521308056097</c:v>
                </c:pt>
                <c:pt idx="17148">
                  <c:v>0.170556875047049</c:v>
                </c:pt>
                <c:pt idx="17149">
                  <c:v>3.8111553215116403E-2</c:v>
                </c:pt>
                <c:pt idx="17150">
                  <c:v>7.59516480016421E-2</c:v>
                </c:pt>
                <c:pt idx="17151">
                  <c:v>9.1639425017615003E-2</c:v>
                </c:pt>
                <c:pt idx="17152">
                  <c:v>0.20686218077708601</c:v>
                </c:pt>
                <c:pt idx="17153">
                  <c:v>0.30197930381569499</c:v>
                </c:pt>
                <c:pt idx="17154">
                  <c:v>0.49974934155144801</c:v>
                </c:pt>
                <c:pt idx="17155">
                  <c:v>0.65769376091305798</c:v>
                </c:pt>
                <c:pt idx="17156">
                  <c:v>0.74071843592068198</c:v>
                </c:pt>
                <c:pt idx="17157">
                  <c:v>0.823894214474861</c:v>
                </c:pt>
                <c:pt idx="17158">
                  <c:v>0.82759105842535696</c:v>
                </c:pt>
                <c:pt idx="17159">
                  <c:v>0.84218547947490596</c:v>
                </c:pt>
                <c:pt idx="17160">
                  <c:v>0.82500079939208304</c:v>
                </c:pt>
                <c:pt idx="17161">
                  <c:v>0.79587910956483698</c:v>
                </c:pt>
                <c:pt idx="17162">
                  <c:v>0.83684512201834005</c:v>
                </c:pt>
                <c:pt idx="17163">
                  <c:v>0.80715889188154399</c:v>
                </c:pt>
                <c:pt idx="17164">
                  <c:v>0.615076607681316</c:v>
                </c:pt>
                <c:pt idx="17165">
                  <c:v>0.40169122411237601</c:v>
                </c:pt>
                <c:pt idx="17166">
                  <c:v>-5.4393802998816403E-2</c:v>
                </c:pt>
                <c:pt idx="17167">
                  <c:v>5.7402416198628799E-2</c:v>
                </c:pt>
                <c:pt idx="17168">
                  <c:v>0.17448082679545701</c:v>
                </c:pt>
                <c:pt idx="17169">
                  <c:v>0.21067974889584601</c:v>
                </c:pt>
                <c:pt idx="17170">
                  <c:v>0.41076292395651698</c:v>
                </c:pt>
                <c:pt idx="17171">
                  <c:v>0.60416668547198005</c:v>
                </c:pt>
                <c:pt idx="17172">
                  <c:v>1.11203060879698</c:v>
                </c:pt>
                <c:pt idx="17173">
                  <c:v>1.75450463125769</c:v>
                </c:pt>
                <c:pt idx="17174">
                  <c:v>2.4323801269423502</c:v>
                </c:pt>
                <c:pt idx="17175">
                  <c:v>3.0371266507702299</c:v>
                </c:pt>
                <c:pt idx="17176">
                  <c:v>3.7788080306958398</c:v>
                </c:pt>
                <c:pt idx="17177">
                  <c:v>4.1866429898747999</c:v>
                </c:pt>
                <c:pt idx="17178">
                  <c:v>4.5089406964496401</c:v>
                </c:pt>
                <c:pt idx="17179">
                  <c:v>4.65406556416265</c:v>
                </c:pt>
                <c:pt idx="17180">
                  <c:v>4.7903890348952096</c:v>
                </c:pt>
                <c:pt idx="17181">
                  <c:v>5.0645374690631799</c:v>
                </c:pt>
                <c:pt idx="17182">
                  <c:v>5.0819844883954799</c:v>
                </c:pt>
                <c:pt idx="17183">
                  <c:v>4.7780618382198004</c:v>
                </c:pt>
                <c:pt idx="17184">
                  <c:v>4.5683100451823</c:v>
                </c:pt>
                <c:pt idx="17185">
                  <c:v>4.5160511391055902</c:v>
                </c:pt>
                <c:pt idx="17186">
                  <c:v>4.4335963647645</c:v>
                </c:pt>
                <c:pt idx="17187">
                  <c:v>4.2407929964133899</c:v>
                </c:pt>
                <c:pt idx="17188">
                  <c:v>3.7458089807880799</c:v>
                </c:pt>
                <c:pt idx="17189">
                  <c:v>3.0859918264539701</c:v>
                </c:pt>
                <c:pt idx="17190">
                  <c:v>2.6802507910362499</c:v>
                </c:pt>
                <c:pt idx="17191">
                  <c:v>2.3332917063573002</c:v>
                </c:pt>
                <c:pt idx="17192">
                  <c:v>1.97546533497024</c:v>
                </c:pt>
                <c:pt idx="17193">
                  <c:v>1.58077956827897</c:v>
                </c:pt>
                <c:pt idx="17194">
                  <c:v>2.3389942514012598</c:v>
                </c:pt>
                <c:pt idx="17195">
                  <c:v>2.84536015554681</c:v>
                </c:pt>
                <c:pt idx="17196">
                  <c:v>2.7503874122304901</c:v>
                </c:pt>
                <c:pt idx="17197">
                  <c:v>2.1297719482129698</c:v>
                </c:pt>
                <c:pt idx="17198">
                  <c:v>1.87316373028744</c:v>
                </c:pt>
                <c:pt idx="17199">
                  <c:v>1.76131825734273</c:v>
                </c:pt>
                <c:pt idx="17200">
                  <c:v>1.9377882921681</c:v>
                </c:pt>
                <c:pt idx="17201">
                  <c:v>2.0069897407161599</c:v>
                </c:pt>
                <c:pt idx="17202">
                  <c:v>2.0729821423243799</c:v>
                </c:pt>
                <c:pt idx="17203">
                  <c:v>1.86700119904388</c:v>
                </c:pt>
                <c:pt idx="17204">
                  <c:v>1.8649703778756701</c:v>
                </c:pt>
                <c:pt idx="17205">
                  <c:v>1.9738633167206201</c:v>
                </c:pt>
                <c:pt idx="17206">
                  <c:v>1.68316966711639</c:v>
                </c:pt>
                <c:pt idx="17207">
                  <c:v>1.4604347003235201</c:v>
                </c:pt>
                <c:pt idx="17208">
                  <c:v>1.3835059382117401</c:v>
                </c:pt>
                <c:pt idx="17209">
                  <c:v>1.27366623724873</c:v>
                </c:pt>
                <c:pt idx="17210">
                  <c:v>1.1394149321147999</c:v>
                </c:pt>
                <c:pt idx="17211">
                  <c:v>1.0885179699762799</c:v>
                </c:pt>
                <c:pt idx="17212">
                  <c:v>1.1763216355105199</c:v>
                </c:pt>
                <c:pt idx="17213">
                  <c:v>1.2830310720004701</c:v>
                </c:pt>
                <c:pt idx="17214">
                  <c:v>1.4430327282005999</c:v>
                </c:pt>
                <c:pt idx="17215">
                  <c:v>1.2811388750333701</c:v>
                </c:pt>
                <c:pt idx="17216">
                  <c:v>1.1345164391107301</c:v>
                </c:pt>
                <c:pt idx="17217">
                  <c:v>1.2622017775119301</c:v>
                </c:pt>
                <c:pt idx="17218">
                  <c:v>1.1953532541946199</c:v>
                </c:pt>
                <c:pt idx="17219">
                  <c:v>1.3865286592030099</c:v>
                </c:pt>
                <c:pt idx="17220">
                  <c:v>1.65029264300551</c:v>
                </c:pt>
                <c:pt idx="17221">
                  <c:v>1.5745093457441099</c:v>
                </c:pt>
                <c:pt idx="17222">
                  <c:v>1.48696931957969</c:v>
                </c:pt>
                <c:pt idx="17223">
                  <c:v>1.3659530948143499</c:v>
                </c:pt>
                <c:pt idx="17224">
                  <c:v>1.4142697916521201</c:v>
                </c:pt>
                <c:pt idx="17225">
                  <c:v>1.49104125579243</c:v>
                </c:pt>
                <c:pt idx="17226">
                  <c:v>1.4369668553244801</c:v>
                </c:pt>
                <c:pt idx="17227">
                  <c:v>1.31857586765625</c:v>
                </c:pt>
                <c:pt idx="17228">
                  <c:v>1.48390352116695</c:v>
                </c:pt>
                <c:pt idx="17229">
                  <c:v>1.7744850376533901</c:v>
                </c:pt>
                <c:pt idx="17230">
                  <c:v>2.1924233376493301</c:v>
                </c:pt>
                <c:pt idx="17231">
                  <c:v>2.55946324718427</c:v>
                </c:pt>
                <c:pt idx="17232">
                  <c:v>2.68590542166806</c:v>
                </c:pt>
                <c:pt idx="17233">
                  <c:v>2.7017801777092898</c:v>
                </c:pt>
                <c:pt idx="17234">
                  <c:v>2.69564614956824</c:v>
                </c:pt>
                <c:pt idx="17235">
                  <c:v>2.8119652280420802</c:v>
                </c:pt>
                <c:pt idx="17236">
                  <c:v>2.8663777306892202</c:v>
                </c:pt>
                <c:pt idx="17237">
                  <c:v>2.61339653180515</c:v>
                </c:pt>
                <c:pt idx="17238">
                  <c:v>2.4345695703345398</c:v>
                </c:pt>
                <c:pt idx="17239">
                  <c:v>2.5254510958388798</c:v>
                </c:pt>
                <c:pt idx="17240">
                  <c:v>2.82456060696724</c:v>
                </c:pt>
                <c:pt idx="17241">
                  <c:v>2.65208898669965</c:v>
                </c:pt>
                <c:pt idx="17242">
                  <c:v>2.2726823263638001</c:v>
                </c:pt>
                <c:pt idx="17243">
                  <c:v>2.0301198047954401</c:v>
                </c:pt>
                <c:pt idx="17244">
                  <c:v>1.78549623501485</c:v>
                </c:pt>
                <c:pt idx="17245">
                  <c:v>1.40322087119313</c:v>
                </c:pt>
                <c:pt idx="17246">
                  <c:v>1.0521883450577001</c:v>
                </c:pt>
                <c:pt idx="17247">
                  <c:v>0.68131344699791896</c:v>
                </c:pt>
                <c:pt idx="17248">
                  <c:v>0.30978932433939299</c:v>
                </c:pt>
                <c:pt idx="17249">
                  <c:v>-0.32670485490255602</c:v>
                </c:pt>
                <c:pt idx="17250">
                  <c:v>-0.73569528623876301</c:v>
                </c:pt>
                <c:pt idx="17251">
                  <c:v>-1.32558678426692</c:v>
                </c:pt>
                <c:pt idx="17252">
                  <c:v>-1.3888118178718001</c:v>
                </c:pt>
                <c:pt idx="17253">
                  <c:v>-1.74378110541007</c:v>
                </c:pt>
                <c:pt idx="17254">
                  <c:v>-2.0363372543367499</c:v>
                </c:pt>
                <c:pt idx="17255">
                  <c:v>-2.2645787421115098</c:v>
                </c:pt>
                <c:pt idx="17256">
                  <c:v>-1.79008210893012</c:v>
                </c:pt>
                <c:pt idx="17257">
                  <c:v>-1.1850375015926999</c:v>
                </c:pt>
                <c:pt idx="17258">
                  <c:v>-0.96657953558667398</c:v>
                </c:pt>
                <c:pt idx="17259">
                  <c:v>-0.86763181004408096</c:v>
                </c:pt>
                <c:pt idx="17260">
                  <c:v>-1.35373720274676</c:v>
                </c:pt>
                <c:pt idx="17261">
                  <c:v>-1.62361446706207</c:v>
                </c:pt>
                <c:pt idx="17262">
                  <c:v>-1.83051694831595</c:v>
                </c:pt>
                <c:pt idx="17263">
                  <c:v>-1.67584019744596</c:v>
                </c:pt>
                <c:pt idx="17264">
                  <c:v>-1.6558055555193201</c:v>
                </c:pt>
                <c:pt idx="17265">
                  <c:v>-1.6952540892194199</c:v>
                </c:pt>
                <c:pt idx="17266">
                  <c:v>-1.8917244711494701</c:v>
                </c:pt>
                <c:pt idx="17267">
                  <c:v>-1.7985131631599101</c:v>
                </c:pt>
                <c:pt idx="17268">
                  <c:v>-1.5988940149280999</c:v>
                </c:pt>
                <c:pt idx="17269">
                  <c:v>-1.7040879092708201</c:v>
                </c:pt>
                <c:pt idx="17270">
                  <c:v>-1.67686771634348</c:v>
                </c:pt>
                <c:pt idx="17271">
                  <c:v>-1.89952036832404</c:v>
                </c:pt>
                <c:pt idx="17272">
                  <c:v>-2.0419483430029199</c:v>
                </c:pt>
                <c:pt idx="17273">
                  <c:v>-2.0301797244842299</c:v>
                </c:pt>
                <c:pt idx="17274">
                  <c:v>-2.1445667366390899</c:v>
                </c:pt>
                <c:pt idx="17275">
                  <c:v>-2.11580433703126</c:v>
                </c:pt>
                <c:pt idx="17276">
                  <c:v>-2.1144369497817701</c:v>
                </c:pt>
                <c:pt idx="17277">
                  <c:v>-2.1701357194082198</c:v>
                </c:pt>
                <c:pt idx="17278">
                  <c:v>-2.2453301435971902</c:v>
                </c:pt>
                <c:pt idx="17279">
                  <c:v>-2.2134409032671001</c:v>
                </c:pt>
                <c:pt idx="17280">
                  <c:v>-2.0630310267245302</c:v>
                </c:pt>
                <c:pt idx="17281">
                  <c:v>-2.22981726293348</c:v>
                </c:pt>
                <c:pt idx="17282">
                  <c:v>-2.4571666283348499</c:v>
                </c:pt>
                <c:pt idx="17283">
                  <c:v>-2.6511477096490998</c:v>
                </c:pt>
                <c:pt idx="17284">
                  <c:v>-2.8345866580200401</c:v>
                </c:pt>
                <c:pt idx="17285">
                  <c:v>-3.0065714963361301</c:v>
                </c:pt>
                <c:pt idx="17286">
                  <c:v>-3.1357165154490501</c:v>
                </c:pt>
                <c:pt idx="17287">
                  <c:v>-3.0779677048938199</c:v>
                </c:pt>
                <c:pt idx="17288">
                  <c:v>-2.37266659425002</c:v>
                </c:pt>
                <c:pt idx="17289">
                  <c:v>-1.7121077091902299</c:v>
                </c:pt>
                <c:pt idx="17290">
                  <c:v>-1.34605991666783</c:v>
                </c:pt>
                <c:pt idx="17291">
                  <c:v>-1.1575176158421101</c:v>
                </c:pt>
                <c:pt idx="17292">
                  <c:v>-0.93856948787332295</c:v>
                </c:pt>
                <c:pt idx="17293">
                  <c:v>-0.74956846627835805</c:v>
                </c:pt>
                <c:pt idx="17294">
                  <c:v>-0.88021226322564405</c:v>
                </c:pt>
                <c:pt idx="17295">
                  <c:v>-1.0079163402523901</c:v>
                </c:pt>
                <c:pt idx="17296">
                  <c:v>-1.08414721525618</c:v>
                </c:pt>
                <c:pt idx="17297">
                  <c:v>-0.98614550675108503</c:v>
                </c:pt>
                <c:pt idx="17298">
                  <c:v>-0.99239709473035498</c:v>
                </c:pt>
                <c:pt idx="17299">
                  <c:v>-0.64836458699198096</c:v>
                </c:pt>
                <c:pt idx="17300">
                  <c:v>-0.382961468162972</c:v>
                </c:pt>
                <c:pt idx="17301">
                  <c:v>-0.29895703181090799</c:v>
                </c:pt>
                <c:pt idx="17302">
                  <c:v>-0.28242681602299302</c:v>
                </c:pt>
                <c:pt idx="17303">
                  <c:v>-0.25163715021641098</c:v>
                </c:pt>
                <c:pt idx="17304">
                  <c:v>-0.114626740837139</c:v>
                </c:pt>
                <c:pt idx="17305">
                  <c:v>5.3091280465427201E-2</c:v>
                </c:pt>
                <c:pt idx="17306">
                  <c:v>-0.33301868124173101</c:v>
                </c:pt>
                <c:pt idx="17307">
                  <c:v>-0.728086395238143</c:v>
                </c:pt>
                <c:pt idx="17308">
                  <c:v>-1.30670455423745</c:v>
                </c:pt>
                <c:pt idx="17309">
                  <c:v>-1.56835393150566</c:v>
                </c:pt>
                <c:pt idx="17310">
                  <c:v>-1.6171910882384299</c:v>
                </c:pt>
                <c:pt idx="17311">
                  <c:v>-1.58329250134982</c:v>
                </c:pt>
                <c:pt idx="17312">
                  <c:v>-1.57312751944401</c:v>
                </c:pt>
                <c:pt idx="17313">
                  <c:v>-1.31368052794933</c:v>
                </c:pt>
                <c:pt idx="17314">
                  <c:v>-0.74964135144748401</c:v>
                </c:pt>
                <c:pt idx="17315">
                  <c:v>-0.67404668023155201</c:v>
                </c:pt>
                <c:pt idx="17316">
                  <c:v>-1.4044262074679701</c:v>
                </c:pt>
                <c:pt idx="17317">
                  <c:v>-2.0696917604663398</c:v>
                </c:pt>
                <c:pt idx="17318">
                  <c:v>-2.7186034645828099</c:v>
                </c:pt>
                <c:pt idx="17319">
                  <c:v>-3.2306582489342999</c:v>
                </c:pt>
                <c:pt idx="17320">
                  <c:v>-3.21566579649211</c:v>
                </c:pt>
                <c:pt idx="17321">
                  <c:v>-3.1809648468151099</c:v>
                </c:pt>
                <c:pt idx="17322">
                  <c:v>-2.96328708272938</c:v>
                </c:pt>
                <c:pt idx="17323">
                  <c:v>-2.6070396426520301</c:v>
                </c:pt>
                <c:pt idx="17324">
                  <c:v>-2.4007617048258898</c:v>
                </c:pt>
                <c:pt idx="17325">
                  <c:v>-2.15548372052299</c:v>
                </c:pt>
                <c:pt idx="17326">
                  <c:v>-2.2631459582051199</c:v>
                </c:pt>
                <c:pt idx="17327">
                  <c:v>-2.2976666737967801</c:v>
                </c:pt>
                <c:pt idx="17328">
                  <c:v>-2.2555833798442499</c:v>
                </c:pt>
                <c:pt idx="17329">
                  <c:v>-2.0597870997577701</c:v>
                </c:pt>
                <c:pt idx="17330">
                  <c:v>-1.8201680491532199</c:v>
                </c:pt>
                <c:pt idx="17331">
                  <c:v>-1.6425734705556301</c:v>
                </c:pt>
                <c:pt idx="17332">
                  <c:v>-1.6319265165403101</c:v>
                </c:pt>
                <c:pt idx="17333">
                  <c:v>-1.5453139030230101</c:v>
                </c:pt>
                <c:pt idx="17334">
                  <c:v>-1.2583559531702599</c:v>
                </c:pt>
                <c:pt idx="17335">
                  <c:v>-1.08496402416141</c:v>
                </c:pt>
                <c:pt idx="17336">
                  <c:v>-0.895197878724035</c:v>
                </c:pt>
                <c:pt idx="17337">
                  <c:v>-0.598098855907224</c:v>
                </c:pt>
                <c:pt idx="17338">
                  <c:v>-0.31566235058274</c:v>
                </c:pt>
                <c:pt idx="17339">
                  <c:v>-1.52535124494183E-2</c:v>
                </c:pt>
                <c:pt idx="17340">
                  <c:v>0.17029863977375301</c:v>
                </c:pt>
                <c:pt idx="17341">
                  <c:v>0.208626499897475</c:v>
                </c:pt>
                <c:pt idx="17342">
                  <c:v>0.23528908447945501</c:v>
                </c:pt>
                <c:pt idx="17343">
                  <c:v>0.24764449316315101</c:v>
                </c:pt>
                <c:pt idx="17344">
                  <c:v>0.29082902675852401</c:v>
                </c:pt>
                <c:pt idx="17345">
                  <c:v>0.33638486071947998</c:v>
                </c:pt>
                <c:pt idx="17346">
                  <c:v>0.36678384639396999</c:v>
                </c:pt>
                <c:pt idx="17347">
                  <c:v>0.352183066519136</c:v>
                </c:pt>
                <c:pt idx="17348">
                  <c:v>0.37946466223019698</c:v>
                </c:pt>
                <c:pt idx="17349">
                  <c:v>0.43998047428153197</c:v>
                </c:pt>
                <c:pt idx="17350">
                  <c:v>0.47815317062206097</c:v>
                </c:pt>
                <c:pt idx="17351">
                  <c:v>0.547518675655846</c:v>
                </c:pt>
                <c:pt idx="17352">
                  <c:v>0.69123523400181497</c:v>
                </c:pt>
                <c:pt idx="17353">
                  <c:v>0.74439440404082702</c:v>
                </c:pt>
                <c:pt idx="17354">
                  <c:v>0.49314868634084302</c:v>
                </c:pt>
                <c:pt idx="17355">
                  <c:v>0.36411812909955599</c:v>
                </c:pt>
                <c:pt idx="17356">
                  <c:v>0.203718188119073</c:v>
                </c:pt>
                <c:pt idx="17357">
                  <c:v>2.5603009358286698E-2</c:v>
                </c:pt>
                <c:pt idx="17358">
                  <c:v>-0.22020893980203601</c:v>
                </c:pt>
                <c:pt idx="17359">
                  <c:v>-0.479100043876312</c:v>
                </c:pt>
                <c:pt idx="17360">
                  <c:v>-0.48390100824675403</c:v>
                </c:pt>
                <c:pt idx="17361">
                  <c:v>1.9824343926928299E-2</c:v>
                </c:pt>
                <c:pt idx="17362">
                  <c:v>0.46792523544097903</c:v>
                </c:pt>
                <c:pt idx="17363">
                  <c:v>0.65589080921419896</c:v>
                </c:pt>
                <c:pt idx="17364">
                  <c:v>0.63705390089748504</c:v>
                </c:pt>
                <c:pt idx="17365">
                  <c:v>1.05619203249337</c:v>
                </c:pt>
                <c:pt idx="17366">
                  <c:v>1.4740663913035601</c:v>
                </c:pt>
                <c:pt idx="17367">
                  <c:v>1.82620498803945</c:v>
                </c:pt>
                <c:pt idx="17368">
                  <c:v>1.9224131247162899</c:v>
                </c:pt>
                <c:pt idx="17369">
                  <c:v>2.2808039760824999</c:v>
                </c:pt>
                <c:pt idx="17370">
                  <c:v>2.6037903150803201</c:v>
                </c:pt>
                <c:pt idx="17371">
                  <c:v>2.7459634118732699</c:v>
                </c:pt>
                <c:pt idx="17372">
                  <c:v>2.9890264315120101</c:v>
                </c:pt>
                <c:pt idx="17373">
                  <c:v>3.3367170948167799</c:v>
                </c:pt>
                <c:pt idx="17374">
                  <c:v>3.4596743902149001</c:v>
                </c:pt>
                <c:pt idx="17375">
                  <c:v>3.7670510559463999</c:v>
                </c:pt>
                <c:pt idx="17376">
                  <c:v>4.1472093743769998</c:v>
                </c:pt>
                <c:pt idx="17377">
                  <c:v>4.5427033755138799</c:v>
                </c:pt>
                <c:pt idx="17378">
                  <c:v>5.1743573107632601</c:v>
                </c:pt>
                <c:pt idx="17379">
                  <c:v>6.3733804696342196</c:v>
                </c:pt>
                <c:pt idx="17380">
                  <c:v>7.2853544590714998</c:v>
                </c:pt>
                <c:pt idx="17381">
                  <c:v>7.3698111216240996</c:v>
                </c:pt>
                <c:pt idx="17382">
                  <c:v>7.2147671697095896</c:v>
                </c:pt>
                <c:pt idx="17383">
                  <c:v>7.3891093177690301</c:v>
                </c:pt>
                <c:pt idx="17384">
                  <c:v>8.0036959321751908</c:v>
                </c:pt>
                <c:pt idx="17385">
                  <c:v>8.4072418410760399</c:v>
                </c:pt>
                <c:pt idx="17386">
                  <c:v>7.9864158998783203</c:v>
                </c:pt>
                <c:pt idx="17387">
                  <c:v>7.3453266624492697</c:v>
                </c:pt>
                <c:pt idx="17388">
                  <c:v>6.6388547557239104</c:v>
                </c:pt>
                <c:pt idx="17389">
                  <c:v>6.0302721830642296</c:v>
                </c:pt>
                <c:pt idx="17390">
                  <c:v>5.7320210168205801</c:v>
                </c:pt>
                <c:pt idx="17391">
                  <c:v>5.3805990789999401</c:v>
                </c:pt>
                <c:pt idx="17392">
                  <c:v>4.8598159200888098</c:v>
                </c:pt>
                <c:pt idx="17393">
                  <c:v>4.2381143804771702</c:v>
                </c:pt>
                <c:pt idx="17394">
                  <c:v>3.44538774475537</c:v>
                </c:pt>
                <c:pt idx="17395">
                  <c:v>3.4473756725098501</c:v>
                </c:pt>
                <c:pt idx="17396">
                  <c:v>3.4163183975924101</c:v>
                </c:pt>
                <c:pt idx="17397">
                  <c:v>3.4458949741913001</c:v>
                </c:pt>
                <c:pt idx="17398">
                  <c:v>3.6250221744753799</c:v>
                </c:pt>
                <c:pt idx="17399">
                  <c:v>3.8401958162716601</c:v>
                </c:pt>
                <c:pt idx="17400">
                  <c:v>5.0357962635286198</c:v>
                </c:pt>
                <c:pt idx="17401">
                  <c:v>6.5254949894714702</c:v>
                </c:pt>
                <c:pt idx="17402">
                  <c:v>7.7488353067637004</c:v>
                </c:pt>
                <c:pt idx="17403">
                  <c:v>8.0068802738118592</c:v>
                </c:pt>
                <c:pt idx="17404">
                  <c:v>8.3336653759394395</c:v>
                </c:pt>
                <c:pt idx="17405">
                  <c:v>8.4919738531311797</c:v>
                </c:pt>
                <c:pt idx="17406">
                  <c:v>8.4034533220500194</c:v>
                </c:pt>
                <c:pt idx="17407">
                  <c:v>8.5103178619927498</c:v>
                </c:pt>
                <c:pt idx="17408">
                  <c:v>8.6452906177848092</c:v>
                </c:pt>
                <c:pt idx="17409">
                  <c:v>8.6008875441291401</c:v>
                </c:pt>
                <c:pt idx="17410">
                  <c:v>7.06284806610552</c:v>
                </c:pt>
                <c:pt idx="17411">
                  <c:v>4.9699720872375002</c:v>
                </c:pt>
                <c:pt idx="17412">
                  <c:v>4.7175454485047901</c:v>
                </c:pt>
                <c:pt idx="17413">
                  <c:v>4.2222046207316799</c:v>
                </c:pt>
                <c:pt idx="17414">
                  <c:v>4.1587554867998602</c:v>
                </c:pt>
                <c:pt idx="17415">
                  <c:v>3.72265830633226</c:v>
                </c:pt>
                <c:pt idx="17416">
                  <c:v>3.3787258776956199</c:v>
                </c:pt>
                <c:pt idx="17417">
                  <c:v>3.5166061460184799</c:v>
                </c:pt>
                <c:pt idx="17418">
                  <c:v>3.6128648501372802</c:v>
                </c:pt>
                <c:pt idx="17419">
                  <c:v>3.51760305779041</c:v>
                </c:pt>
                <c:pt idx="17420">
                  <c:v>3.7816617254838101</c:v>
                </c:pt>
                <c:pt idx="17421">
                  <c:v>3.2139295073556</c:v>
                </c:pt>
                <c:pt idx="17422">
                  <c:v>2.5480834958688301</c:v>
                </c:pt>
                <c:pt idx="17423">
                  <c:v>2.1852411048212002</c:v>
                </c:pt>
                <c:pt idx="17424">
                  <c:v>1.8787349903247501</c:v>
                </c:pt>
                <c:pt idx="17425">
                  <c:v>1.76046239807093</c:v>
                </c:pt>
                <c:pt idx="17426">
                  <c:v>1.53315230927517</c:v>
                </c:pt>
                <c:pt idx="17427">
                  <c:v>1.1647727569383399</c:v>
                </c:pt>
                <c:pt idx="17428">
                  <c:v>0.85069070843635697</c:v>
                </c:pt>
                <c:pt idx="17429">
                  <c:v>0.708669102812853</c:v>
                </c:pt>
                <c:pt idx="17430">
                  <c:v>0.51023257391482602</c:v>
                </c:pt>
                <c:pt idx="17431">
                  <c:v>0.81839669479024901</c:v>
                </c:pt>
                <c:pt idx="17432">
                  <c:v>1.49601380286732</c:v>
                </c:pt>
                <c:pt idx="17433">
                  <c:v>1.85645794395493</c:v>
                </c:pt>
                <c:pt idx="17434">
                  <c:v>1.96393567615863</c:v>
                </c:pt>
                <c:pt idx="17435">
                  <c:v>1.69364844709546</c:v>
                </c:pt>
                <c:pt idx="17436">
                  <c:v>1.4664949443723201</c:v>
                </c:pt>
                <c:pt idx="17437">
                  <c:v>0.84231506014745605</c:v>
                </c:pt>
                <c:pt idx="17438">
                  <c:v>0.71805238207940203</c:v>
                </c:pt>
                <c:pt idx="17439">
                  <c:v>1.6096064233892899</c:v>
                </c:pt>
                <c:pt idx="17440">
                  <c:v>1.73788849440717</c:v>
                </c:pt>
                <c:pt idx="17441">
                  <c:v>1.76191009414658</c:v>
                </c:pt>
                <c:pt idx="17442">
                  <c:v>1.5025475591938</c:v>
                </c:pt>
                <c:pt idx="17443">
                  <c:v>1.37041847429198</c:v>
                </c:pt>
                <c:pt idx="17444">
                  <c:v>1.3816120459601</c:v>
                </c:pt>
                <c:pt idx="17445">
                  <c:v>1.42842877192964</c:v>
                </c:pt>
                <c:pt idx="17446">
                  <c:v>1.47672455221404</c:v>
                </c:pt>
                <c:pt idx="17447">
                  <c:v>1.2426473023072699</c:v>
                </c:pt>
                <c:pt idx="17448">
                  <c:v>1.12801828375959</c:v>
                </c:pt>
                <c:pt idx="17449">
                  <c:v>1.5861104040884699</c:v>
                </c:pt>
                <c:pt idx="17450">
                  <c:v>1.70977433601239</c:v>
                </c:pt>
                <c:pt idx="17451">
                  <c:v>2.0031486271463699</c:v>
                </c:pt>
                <c:pt idx="17452">
                  <c:v>2.2654632226052001</c:v>
                </c:pt>
                <c:pt idx="17453">
                  <c:v>2.7770328855997399</c:v>
                </c:pt>
                <c:pt idx="17454">
                  <c:v>3.2537222456559198</c:v>
                </c:pt>
                <c:pt idx="17455">
                  <c:v>3.4267174645081302</c:v>
                </c:pt>
                <c:pt idx="17456">
                  <c:v>3.66312165986256</c:v>
                </c:pt>
                <c:pt idx="17457">
                  <c:v>3.9685526155526998</c:v>
                </c:pt>
                <c:pt idx="17458">
                  <c:v>4.2564936705629002</c:v>
                </c:pt>
                <c:pt idx="17459">
                  <c:v>4.2002915024815897</c:v>
                </c:pt>
                <c:pt idx="17460">
                  <c:v>4.1753339096024096</c:v>
                </c:pt>
                <c:pt idx="17461">
                  <c:v>4.3099401234596897</c:v>
                </c:pt>
                <c:pt idx="17462">
                  <c:v>4.4461671590473202</c:v>
                </c:pt>
                <c:pt idx="17463">
                  <c:v>4.4825820127370504</c:v>
                </c:pt>
                <c:pt idx="17464">
                  <c:v>4.3430187144891299</c:v>
                </c:pt>
                <c:pt idx="17465">
                  <c:v>4.1450606871937401</c:v>
                </c:pt>
                <c:pt idx="17466">
                  <c:v>3.7560303852022101</c:v>
                </c:pt>
                <c:pt idx="17467">
                  <c:v>3.5733654850496799</c:v>
                </c:pt>
                <c:pt idx="17468">
                  <c:v>3.6687645320973301</c:v>
                </c:pt>
                <c:pt idx="17469">
                  <c:v>3.4531748774295199</c:v>
                </c:pt>
                <c:pt idx="17470">
                  <c:v>3.2464029903990901</c:v>
                </c:pt>
                <c:pt idx="17471">
                  <c:v>3.49443837008846</c:v>
                </c:pt>
                <c:pt idx="17472">
                  <c:v>3.1871382199085398</c:v>
                </c:pt>
                <c:pt idx="17473">
                  <c:v>3.1515949837938799</c:v>
                </c:pt>
                <c:pt idx="17474">
                  <c:v>2.5684953763120602</c:v>
                </c:pt>
                <c:pt idx="17475">
                  <c:v>2.7023000011184499</c:v>
                </c:pt>
                <c:pt idx="17476">
                  <c:v>2.7597506557676499</c:v>
                </c:pt>
                <c:pt idx="17477">
                  <c:v>2.7644390933643801</c:v>
                </c:pt>
                <c:pt idx="17478">
                  <c:v>2.65218099811722</c:v>
                </c:pt>
                <c:pt idx="17479">
                  <c:v>2.7461329750172299</c:v>
                </c:pt>
                <c:pt idx="17480">
                  <c:v>3.1352541406402601</c:v>
                </c:pt>
                <c:pt idx="17481">
                  <c:v>3.46873534973769</c:v>
                </c:pt>
                <c:pt idx="17482">
                  <c:v>3.4319752220912001</c:v>
                </c:pt>
                <c:pt idx="17483">
                  <c:v>3.1619537002226799</c:v>
                </c:pt>
                <c:pt idx="17484">
                  <c:v>2.8998074235931002</c:v>
                </c:pt>
                <c:pt idx="17485">
                  <c:v>2.6543507964194299</c:v>
                </c:pt>
                <c:pt idx="17486">
                  <c:v>2.6429355150168901</c:v>
                </c:pt>
                <c:pt idx="17487">
                  <c:v>2.7273145413512898</c:v>
                </c:pt>
                <c:pt idx="17488">
                  <c:v>2.6771370088313802</c:v>
                </c:pt>
                <c:pt idx="17489">
                  <c:v>2.72446850704645</c:v>
                </c:pt>
                <c:pt idx="17490">
                  <c:v>2.5967809982587302</c:v>
                </c:pt>
                <c:pt idx="17491">
                  <c:v>1.96353081536351</c:v>
                </c:pt>
                <c:pt idx="17492">
                  <c:v>1.26560534477835</c:v>
                </c:pt>
                <c:pt idx="17493">
                  <c:v>1.3238456038423501</c:v>
                </c:pt>
                <c:pt idx="17494">
                  <c:v>1.10540729951717</c:v>
                </c:pt>
                <c:pt idx="17495">
                  <c:v>0.98250305264913995</c:v>
                </c:pt>
                <c:pt idx="17496">
                  <c:v>0.85649024366502502</c:v>
                </c:pt>
                <c:pt idx="17497">
                  <c:v>0.87140083075645103</c:v>
                </c:pt>
                <c:pt idx="17498">
                  <c:v>0.65577700645229897</c:v>
                </c:pt>
                <c:pt idx="17499">
                  <c:v>0.38565226830069499</c:v>
                </c:pt>
                <c:pt idx="17500">
                  <c:v>0.13435021255497101</c:v>
                </c:pt>
                <c:pt idx="17501">
                  <c:v>0.221734495764247</c:v>
                </c:pt>
                <c:pt idx="17502">
                  <c:v>0.30552406686698302</c:v>
                </c:pt>
                <c:pt idx="17503">
                  <c:v>0.380552282282827</c:v>
                </c:pt>
                <c:pt idx="17504">
                  <c:v>0.33392613857232201</c:v>
                </c:pt>
                <c:pt idx="17505">
                  <c:v>0.23346589645259899</c:v>
                </c:pt>
                <c:pt idx="17506">
                  <c:v>0.15809520339452601</c:v>
                </c:pt>
                <c:pt idx="17507">
                  <c:v>0.273048396846099</c:v>
                </c:pt>
                <c:pt idx="17508">
                  <c:v>0.12436484936431499</c:v>
                </c:pt>
                <c:pt idx="17509">
                  <c:v>-0.40034649498179598</c:v>
                </c:pt>
                <c:pt idx="17510">
                  <c:v>-1.1690619515343701</c:v>
                </c:pt>
                <c:pt idx="17511">
                  <c:v>-1.58398753935416</c:v>
                </c:pt>
                <c:pt idx="17512">
                  <c:v>-1.7773095637209899</c:v>
                </c:pt>
                <c:pt idx="17513">
                  <c:v>-1.6057791762893201</c:v>
                </c:pt>
                <c:pt idx="17514">
                  <c:v>-1.10847035543767</c:v>
                </c:pt>
                <c:pt idx="17515">
                  <c:v>-1.3595772875526999</c:v>
                </c:pt>
                <c:pt idx="17516">
                  <c:v>-1.7392318968268199</c:v>
                </c:pt>
                <c:pt idx="17517">
                  <c:v>-1.5395472177029501</c:v>
                </c:pt>
                <c:pt idx="17518">
                  <c:v>-1.9049061183815901</c:v>
                </c:pt>
                <c:pt idx="17519">
                  <c:v>-1.75720351472029</c:v>
                </c:pt>
                <c:pt idx="17520">
                  <c:v>-1.65218493602618</c:v>
                </c:pt>
                <c:pt idx="17521">
                  <c:v>-1.8336301920719</c:v>
                </c:pt>
                <c:pt idx="17522">
                  <c:v>-1.8143852857787199</c:v>
                </c:pt>
                <c:pt idx="17523">
                  <c:v>-1.62966844278121</c:v>
                </c:pt>
                <c:pt idx="17524">
                  <c:v>-1.4190232197086601</c:v>
                </c:pt>
                <c:pt idx="17525">
                  <c:v>-1.32110124085778</c:v>
                </c:pt>
                <c:pt idx="17526">
                  <c:v>-1.2122484081615801</c:v>
                </c:pt>
                <c:pt idx="17527">
                  <c:v>-1.47900532933986</c:v>
                </c:pt>
                <c:pt idx="17528">
                  <c:v>-0.762766092019736</c:v>
                </c:pt>
                <c:pt idx="17529">
                  <c:v>-0.31034237123063602</c:v>
                </c:pt>
                <c:pt idx="17530">
                  <c:v>-0.11913774971261799</c:v>
                </c:pt>
                <c:pt idx="17531">
                  <c:v>-0.35214068996360998</c:v>
                </c:pt>
                <c:pt idx="17532">
                  <c:v>-0.43068229963371601</c:v>
                </c:pt>
                <c:pt idx="17533">
                  <c:v>-0.60073624354904898</c:v>
                </c:pt>
                <c:pt idx="17534">
                  <c:v>-1.3007258331643201</c:v>
                </c:pt>
                <c:pt idx="17535">
                  <c:v>-2.7644006473351102</c:v>
                </c:pt>
                <c:pt idx="17536">
                  <c:v>-3.49707716446204</c:v>
                </c:pt>
                <c:pt idx="17537">
                  <c:v>-3.99864183124203</c:v>
                </c:pt>
                <c:pt idx="17538">
                  <c:v>-4.5475377322915502</c:v>
                </c:pt>
                <c:pt idx="17539">
                  <c:v>-4.5514060247113397</c:v>
                </c:pt>
                <c:pt idx="17540">
                  <c:v>-4.7082300118182197</c:v>
                </c:pt>
                <c:pt idx="17541">
                  <c:v>-4.5951596807109496</c:v>
                </c:pt>
                <c:pt idx="17542">
                  <c:v>-3.72359248757637</c:v>
                </c:pt>
                <c:pt idx="17543">
                  <c:v>-3.5943671551124998</c:v>
                </c:pt>
                <c:pt idx="17544">
                  <c:v>-3.7646173779858998</c:v>
                </c:pt>
                <c:pt idx="17545">
                  <c:v>-3.71277094338561</c:v>
                </c:pt>
                <c:pt idx="17546">
                  <c:v>-3.7636345367740001</c:v>
                </c:pt>
                <c:pt idx="17547">
                  <c:v>-3.59027281369351</c:v>
                </c:pt>
                <c:pt idx="17548">
                  <c:v>-3.2205258876815299</c:v>
                </c:pt>
                <c:pt idx="17549">
                  <c:v>-2.8672153003219498</c:v>
                </c:pt>
                <c:pt idx="17550">
                  <c:v>-2.68100133254333</c:v>
                </c:pt>
                <c:pt idx="17551">
                  <c:v>-2.5057901038026</c:v>
                </c:pt>
                <c:pt idx="17552">
                  <c:v>-2.1662842652060501</c:v>
                </c:pt>
                <c:pt idx="17553">
                  <c:v>-1.8951951861629699</c:v>
                </c:pt>
                <c:pt idx="17554">
                  <c:v>-1.5516997442651299</c:v>
                </c:pt>
                <c:pt idx="17555">
                  <c:v>-1.5778628956084899</c:v>
                </c:pt>
                <c:pt idx="17556">
                  <c:v>-1.7823946707513301</c:v>
                </c:pt>
                <c:pt idx="17557">
                  <c:v>-2.4042185257458102</c:v>
                </c:pt>
                <c:pt idx="17558">
                  <c:v>-2.4206040073702799</c:v>
                </c:pt>
                <c:pt idx="17559">
                  <c:v>-1.9975610412248599</c:v>
                </c:pt>
                <c:pt idx="17560">
                  <c:v>-1.6861927450902701</c:v>
                </c:pt>
                <c:pt idx="17561">
                  <c:v>-1.6102427171976901</c:v>
                </c:pt>
                <c:pt idx="17562">
                  <c:v>-1.4230384890749099</c:v>
                </c:pt>
                <c:pt idx="17563">
                  <c:v>-1.0699176710220799</c:v>
                </c:pt>
                <c:pt idx="17564">
                  <c:v>-0.69719905751321398</c:v>
                </c:pt>
                <c:pt idx="17565">
                  <c:v>-0.22217867190466201</c:v>
                </c:pt>
                <c:pt idx="17566">
                  <c:v>6.9569651314935699E-2</c:v>
                </c:pt>
                <c:pt idx="17567">
                  <c:v>0.20823506563524999</c:v>
                </c:pt>
                <c:pt idx="17568">
                  <c:v>0.37858156528624698</c:v>
                </c:pt>
                <c:pt idx="17569">
                  <c:v>0.54043433344380698</c:v>
                </c:pt>
                <c:pt idx="17570">
                  <c:v>0.54604468306244702</c:v>
                </c:pt>
                <c:pt idx="17571">
                  <c:v>0.65676646138547301</c:v>
                </c:pt>
                <c:pt idx="17572">
                  <c:v>1.02173740132529</c:v>
                </c:pt>
                <c:pt idx="17573">
                  <c:v>1.40483075803655</c:v>
                </c:pt>
                <c:pt idx="17574">
                  <c:v>1.44512948749114</c:v>
                </c:pt>
                <c:pt idx="17575">
                  <c:v>1.70495166777671</c:v>
                </c:pt>
                <c:pt idx="17576">
                  <c:v>1.9686749315685199</c:v>
                </c:pt>
                <c:pt idx="17577">
                  <c:v>2.35210522909858</c:v>
                </c:pt>
                <c:pt idx="17578">
                  <c:v>2.4933983555711099</c:v>
                </c:pt>
                <c:pt idx="17579">
                  <c:v>2.32709434938418</c:v>
                </c:pt>
                <c:pt idx="17580">
                  <c:v>2.3520814317680898</c:v>
                </c:pt>
                <c:pt idx="17581">
                  <c:v>2.15290398660493</c:v>
                </c:pt>
                <c:pt idx="17582">
                  <c:v>2.0549518078587301</c:v>
                </c:pt>
                <c:pt idx="17583">
                  <c:v>1.73465523536527</c:v>
                </c:pt>
                <c:pt idx="17584">
                  <c:v>1.92451051295137</c:v>
                </c:pt>
                <c:pt idx="17585">
                  <c:v>1.6589372880047</c:v>
                </c:pt>
                <c:pt idx="17586">
                  <c:v>1.2915519806784099</c:v>
                </c:pt>
                <c:pt idx="17587">
                  <c:v>1.0277023972299899</c:v>
                </c:pt>
                <c:pt idx="17588">
                  <c:v>1.23636941630199</c:v>
                </c:pt>
                <c:pt idx="17589">
                  <c:v>1.0182939330335099</c:v>
                </c:pt>
                <c:pt idx="17590">
                  <c:v>0.169774451459377</c:v>
                </c:pt>
                <c:pt idx="17591">
                  <c:v>0.30867565059891799</c:v>
                </c:pt>
                <c:pt idx="17592">
                  <c:v>0.58691152589515705</c:v>
                </c:pt>
                <c:pt idx="17593">
                  <c:v>0.31974575608161399</c:v>
                </c:pt>
                <c:pt idx="17594">
                  <c:v>0.130691559262687</c:v>
                </c:pt>
                <c:pt idx="17595">
                  <c:v>0.29808258973944202</c:v>
                </c:pt>
                <c:pt idx="17596">
                  <c:v>0.39700840629340201</c:v>
                </c:pt>
                <c:pt idx="17597">
                  <c:v>0.60895003336250797</c:v>
                </c:pt>
                <c:pt idx="17598">
                  <c:v>1.3595085053265801</c:v>
                </c:pt>
                <c:pt idx="17599">
                  <c:v>1.86781955994892</c:v>
                </c:pt>
                <c:pt idx="17600">
                  <c:v>2.6296460935391601</c:v>
                </c:pt>
                <c:pt idx="17601">
                  <c:v>3.1629325083466302</c:v>
                </c:pt>
                <c:pt idx="17602">
                  <c:v>3.2775863739739499</c:v>
                </c:pt>
                <c:pt idx="17603">
                  <c:v>3.31490531959053</c:v>
                </c:pt>
                <c:pt idx="17604">
                  <c:v>3.4026746872863098</c:v>
                </c:pt>
                <c:pt idx="17605">
                  <c:v>3.2789252656622199</c:v>
                </c:pt>
                <c:pt idx="17606">
                  <c:v>3.3448362966290599</c:v>
                </c:pt>
                <c:pt idx="17607">
                  <c:v>3.33724960420304</c:v>
                </c:pt>
                <c:pt idx="17608">
                  <c:v>3.15558002460787</c:v>
                </c:pt>
                <c:pt idx="17609">
                  <c:v>2.6598624379449198</c:v>
                </c:pt>
                <c:pt idx="17610">
                  <c:v>2.5402936362601198</c:v>
                </c:pt>
                <c:pt idx="17611">
                  <c:v>2.6238534088286301</c:v>
                </c:pt>
                <c:pt idx="17612">
                  <c:v>3.1501401400728199</c:v>
                </c:pt>
                <c:pt idx="17613">
                  <c:v>3.2161627114111599</c:v>
                </c:pt>
                <c:pt idx="17614">
                  <c:v>2.7795064852261699</c:v>
                </c:pt>
                <c:pt idx="17615">
                  <c:v>2.73044727789217</c:v>
                </c:pt>
                <c:pt idx="17616">
                  <c:v>2.64490763771204</c:v>
                </c:pt>
                <c:pt idx="17617">
                  <c:v>2.2875107615350299</c:v>
                </c:pt>
                <c:pt idx="17618">
                  <c:v>1.9243043186903099</c:v>
                </c:pt>
                <c:pt idx="17619">
                  <c:v>1.4579401238133001</c:v>
                </c:pt>
                <c:pt idx="17620">
                  <c:v>1.60212536498757</c:v>
                </c:pt>
                <c:pt idx="17621">
                  <c:v>1.00837783518734</c:v>
                </c:pt>
                <c:pt idx="17622">
                  <c:v>0.89760919220130597</c:v>
                </c:pt>
                <c:pt idx="17623">
                  <c:v>1.17856148043604</c:v>
                </c:pt>
                <c:pt idx="17624">
                  <c:v>1.2190183615374099</c:v>
                </c:pt>
                <c:pt idx="17625">
                  <c:v>0.55054870567637104</c:v>
                </c:pt>
                <c:pt idx="17626">
                  <c:v>0.15287495171951401</c:v>
                </c:pt>
                <c:pt idx="17627">
                  <c:v>0.908662020562648</c:v>
                </c:pt>
                <c:pt idx="17628">
                  <c:v>1.3220822319094101</c:v>
                </c:pt>
                <c:pt idx="17629">
                  <c:v>1.32059353377841</c:v>
                </c:pt>
                <c:pt idx="17630">
                  <c:v>1.28546151275937</c:v>
                </c:pt>
                <c:pt idx="17631">
                  <c:v>1.1996056220747899</c:v>
                </c:pt>
                <c:pt idx="17632">
                  <c:v>0.982991086456663</c:v>
                </c:pt>
                <c:pt idx="17633">
                  <c:v>0.87136576219699102</c:v>
                </c:pt>
                <c:pt idx="17634">
                  <c:v>0.76115452092466795</c:v>
                </c:pt>
                <c:pt idx="17635">
                  <c:v>0.61898299121413802</c:v>
                </c:pt>
                <c:pt idx="17636">
                  <c:v>0.42448377574222101</c:v>
                </c:pt>
                <c:pt idx="17637">
                  <c:v>0.33839040042909602</c:v>
                </c:pt>
                <c:pt idx="17638">
                  <c:v>0.26046672197372001</c:v>
                </c:pt>
                <c:pt idx="17639">
                  <c:v>0.30612321722487201</c:v>
                </c:pt>
                <c:pt idx="17640">
                  <c:v>0.21733803774776</c:v>
                </c:pt>
                <c:pt idx="17641">
                  <c:v>0.205204159315511</c:v>
                </c:pt>
                <c:pt idx="17642">
                  <c:v>0.205620457248231</c:v>
                </c:pt>
                <c:pt idx="17643">
                  <c:v>0.29938721375445798</c:v>
                </c:pt>
                <c:pt idx="17644">
                  <c:v>0.77905834704393395</c:v>
                </c:pt>
                <c:pt idx="17645">
                  <c:v>1.1491957420315699</c:v>
                </c:pt>
                <c:pt idx="17646">
                  <c:v>1.2190549368488801</c:v>
                </c:pt>
                <c:pt idx="17647">
                  <c:v>1.35965849276053</c:v>
                </c:pt>
                <c:pt idx="17648">
                  <c:v>1.5867462051708401</c:v>
                </c:pt>
                <c:pt idx="17649">
                  <c:v>1.58844651825029</c:v>
                </c:pt>
                <c:pt idx="17650">
                  <c:v>1.05186837819995</c:v>
                </c:pt>
                <c:pt idx="17651">
                  <c:v>0.90561254152598503</c:v>
                </c:pt>
                <c:pt idx="17652">
                  <c:v>0.54220834615292901</c:v>
                </c:pt>
                <c:pt idx="17653">
                  <c:v>0.39090493399709803</c:v>
                </c:pt>
                <c:pt idx="17654">
                  <c:v>0.386745443275887</c:v>
                </c:pt>
                <c:pt idx="17655">
                  <c:v>0.39028912037978303</c:v>
                </c:pt>
                <c:pt idx="17656">
                  <c:v>0.34723016604247198</c:v>
                </c:pt>
                <c:pt idx="17657">
                  <c:v>0.127049208755626</c:v>
                </c:pt>
                <c:pt idx="17658">
                  <c:v>-2.8820155180678E-2</c:v>
                </c:pt>
                <c:pt idx="17659">
                  <c:v>-0.25498584094129401</c:v>
                </c:pt>
                <c:pt idx="17660">
                  <c:v>-0.54965818761683405</c:v>
                </c:pt>
                <c:pt idx="17661">
                  <c:v>-1.1324307379093901</c:v>
                </c:pt>
                <c:pt idx="17662">
                  <c:v>-2.0937892558623701</c:v>
                </c:pt>
                <c:pt idx="17663">
                  <c:v>-2.42822044118049</c:v>
                </c:pt>
                <c:pt idx="17664">
                  <c:v>-2.5884487391261</c:v>
                </c:pt>
                <c:pt idx="17665">
                  <c:v>-2.68290239053949</c:v>
                </c:pt>
                <c:pt idx="17666">
                  <c:v>-2.3010626997618702</c:v>
                </c:pt>
                <c:pt idx="17667">
                  <c:v>-1.56505919426704</c:v>
                </c:pt>
                <c:pt idx="17668">
                  <c:v>-1.1157500248955501</c:v>
                </c:pt>
                <c:pt idx="17669">
                  <c:v>-0.70665923090467697</c:v>
                </c:pt>
                <c:pt idx="17670">
                  <c:v>-0.64720597162033999</c:v>
                </c:pt>
                <c:pt idx="17671">
                  <c:v>-0.69639490894466105</c:v>
                </c:pt>
                <c:pt idx="17672">
                  <c:v>-0.38031687857837299</c:v>
                </c:pt>
                <c:pt idx="17673">
                  <c:v>-0.19870064916534599</c:v>
                </c:pt>
                <c:pt idx="17674">
                  <c:v>0.23242918621701</c:v>
                </c:pt>
                <c:pt idx="17675">
                  <c:v>-0.106471416191471</c:v>
                </c:pt>
                <c:pt idx="17676">
                  <c:v>-0.74610968763661201</c:v>
                </c:pt>
                <c:pt idx="17677">
                  <c:v>-0.99044563218433901</c:v>
                </c:pt>
                <c:pt idx="17678">
                  <c:v>-1.2747955345822299</c:v>
                </c:pt>
                <c:pt idx="17679">
                  <c:v>-1.3695752522578899</c:v>
                </c:pt>
                <c:pt idx="17680">
                  <c:v>-1.2148631884902701</c:v>
                </c:pt>
                <c:pt idx="17681">
                  <c:v>-1.17751650596738</c:v>
                </c:pt>
                <c:pt idx="17682">
                  <c:v>-1.2073095164062699</c:v>
                </c:pt>
                <c:pt idx="17683">
                  <c:v>-1.51318277092788</c:v>
                </c:pt>
                <c:pt idx="17684">
                  <c:v>-1.85866793691818</c:v>
                </c:pt>
                <c:pt idx="17685">
                  <c:v>-1.7959471313113</c:v>
                </c:pt>
                <c:pt idx="17686">
                  <c:v>-1.74874036018724</c:v>
                </c:pt>
                <c:pt idx="17687">
                  <c:v>-2.0864859052100502</c:v>
                </c:pt>
                <c:pt idx="17688">
                  <c:v>-2.9146253864382099</c:v>
                </c:pt>
                <c:pt idx="17689">
                  <c:v>-3.2124035109813902</c:v>
                </c:pt>
                <c:pt idx="17690">
                  <c:v>-3.3991170130520598</c:v>
                </c:pt>
                <c:pt idx="17691">
                  <c:v>-3.0218681995640799</c:v>
                </c:pt>
                <c:pt idx="17692">
                  <c:v>-2.3820219450612101</c:v>
                </c:pt>
                <c:pt idx="17693">
                  <c:v>-1.98360823710927</c:v>
                </c:pt>
                <c:pt idx="17694">
                  <c:v>-1.5546128268010999</c:v>
                </c:pt>
                <c:pt idx="17695">
                  <c:v>-1.37090838691672</c:v>
                </c:pt>
                <c:pt idx="17696">
                  <c:v>-1.04333304388851</c:v>
                </c:pt>
                <c:pt idx="17697">
                  <c:v>-0.55414618798194504</c:v>
                </c:pt>
                <c:pt idx="17698">
                  <c:v>-0.49011109644478701</c:v>
                </c:pt>
                <c:pt idx="17699">
                  <c:v>-8.6262442001918599E-2</c:v>
                </c:pt>
                <c:pt idx="17700">
                  <c:v>6.7603790916414802E-2</c:v>
                </c:pt>
                <c:pt idx="17701">
                  <c:v>0.152924697159629</c:v>
                </c:pt>
                <c:pt idx="17702">
                  <c:v>3.5404102359123599E-2</c:v>
                </c:pt>
                <c:pt idx="17703">
                  <c:v>-0.103125378496398</c:v>
                </c:pt>
                <c:pt idx="17704">
                  <c:v>-0.247186565263735</c:v>
                </c:pt>
                <c:pt idx="17705">
                  <c:v>-0.45928605891843199</c:v>
                </c:pt>
                <c:pt idx="17706">
                  <c:v>-0.61363053401863799</c:v>
                </c:pt>
                <c:pt idx="17707">
                  <c:v>-0.77760393571850195</c:v>
                </c:pt>
                <c:pt idx="17708">
                  <c:v>-1.0026960840526</c:v>
                </c:pt>
                <c:pt idx="17709">
                  <c:v>-1.14297139879068</c:v>
                </c:pt>
                <c:pt idx="17710">
                  <c:v>-1.2120699915298601</c:v>
                </c:pt>
                <c:pt idx="17711">
                  <c:v>-1.34787569762852</c:v>
                </c:pt>
                <c:pt idx="17712">
                  <c:v>-1.43893971206731</c:v>
                </c:pt>
                <c:pt idx="17713">
                  <c:v>-1.59346220411027</c:v>
                </c:pt>
                <c:pt idx="17714">
                  <c:v>-1.7213757362567601</c:v>
                </c:pt>
                <c:pt idx="17715">
                  <c:v>-1.80680491296322</c:v>
                </c:pt>
                <c:pt idx="17716">
                  <c:v>-1.7525725388232101</c:v>
                </c:pt>
                <c:pt idx="17717">
                  <c:v>-1.7536404640132699</c:v>
                </c:pt>
                <c:pt idx="17718">
                  <c:v>-1.7839857013249001</c:v>
                </c:pt>
                <c:pt idx="17719">
                  <c:v>-1.7387822934908901</c:v>
                </c:pt>
                <c:pt idx="17720">
                  <c:v>-1.7021740989341001</c:v>
                </c:pt>
                <c:pt idx="17721">
                  <c:v>-1.53670449249189</c:v>
                </c:pt>
                <c:pt idx="17722">
                  <c:v>-1.42501860705774</c:v>
                </c:pt>
                <c:pt idx="17723">
                  <c:v>-1.1864024499853401</c:v>
                </c:pt>
                <c:pt idx="17724">
                  <c:v>-1.0210698463644501</c:v>
                </c:pt>
                <c:pt idx="17725">
                  <c:v>-1.1004886224991399</c:v>
                </c:pt>
                <c:pt idx="17726">
                  <c:v>-0.99163136909209604</c:v>
                </c:pt>
                <c:pt idx="17727">
                  <c:v>-0.70034687210274205</c:v>
                </c:pt>
                <c:pt idx="17728">
                  <c:v>-0.61134924662576995</c:v>
                </c:pt>
                <c:pt idx="17729">
                  <c:v>-0.56481366036993597</c:v>
                </c:pt>
                <c:pt idx="17730">
                  <c:v>-0.666907171891999</c:v>
                </c:pt>
                <c:pt idx="17731">
                  <c:v>-1.1208015474945301</c:v>
                </c:pt>
                <c:pt idx="17732">
                  <c:v>-1.3480282626792699</c:v>
                </c:pt>
                <c:pt idx="17733">
                  <c:v>-1.3915512076472001</c:v>
                </c:pt>
                <c:pt idx="17734">
                  <c:v>-1.43758866380128</c:v>
                </c:pt>
                <c:pt idx="17735">
                  <c:v>-1.54071516166434</c:v>
                </c:pt>
                <c:pt idx="17736">
                  <c:v>-1.91632401812395</c:v>
                </c:pt>
                <c:pt idx="17737">
                  <c:v>-2.9316914961484302</c:v>
                </c:pt>
                <c:pt idx="17738">
                  <c:v>-3.3866701102840699</c:v>
                </c:pt>
                <c:pt idx="17739">
                  <c:v>-3.9738269559823198</c:v>
                </c:pt>
                <c:pt idx="17740">
                  <c:v>-4.6268613809429597</c:v>
                </c:pt>
                <c:pt idx="17741">
                  <c:v>-5.31832358525347</c:v>
                </c:pt>
                <c:pt idx="17742">
                  <c:v>-5.8090287524731004</c:v>
                </c:pt>
                <c:pt idx="17743">
                  <c:v>-5.4426442001231496</c:v>
                </c:pt>
                <c:pt idx="17744">
                  <c:v>-4.1845429240026801</c:v>
                </c:pt>
                <c:pt idx="17745">
                  <c:v>-3.2953767452643601</c:v>
                </c:pt>
                <c:pt idx="17746">
                  <c:v>-2.92343053446195</c:v>
                </c:pt>
                <c:pt idx="17747">
                  <c:v>-2.5394139641001598</c:v>
                </c:pt>
                <c:pt idx="17748">
                  <c:v>-2.6762240704829798</c:v>
                </c:pt>
                <c:pt idx="17749">
                  <c:v>-2.44908790219508</c:v>
                </c:pt>
                <c:pt idx="17750">
                  <c:v>-1.98250440175052</c:v>
                </c:pt>
                <c:pt idx="17751">
                  <c:v>-1.6579007673348301</c:v>
                </c:pt>
                <c:pt idx="17752">
                  <c:v>-1.31551969297719</c:v>
                </c:pt>
                <c:pt idx="17753">
                  <c:v>-0.696787801694564</c:v>
                </c:pt>
                <c:pt idx="17754">
                  <c:v>-0.21097652125214</c:v>
                </c:pt>
                <c:pt idx="17755">
                  <c:v>5.9676123075396499E-2</c:v>
                </c:pt>
                <c:pt idx="17756">
                  <c:v>0.37091811146222098</c:v>
                </c:pt>
                <c:pt idx="17757">
                  <c:v>0.54269480533673398</c:v>
                </c:pt>
                <c:pt idx="17758">
                  <c:v>0.84230880539213004</c:v>
                </c:pt>
                <c:pt idx="17759">
                  <c:v>0.91869440075059505</c:v>
                </c:pt>
                <c:pt idx="17760">
                  <c:v>0.76901821138169502</c:v>
                </c:pt>
                <c:pt idx="17761">
                  <c:v>0.68374976695533596</c:v>
                </c:pt>
                <c:pt idx="17762">
                  <c:v>0.56322540094554896</c:v>
                </c:pt>
                <c:pt idx="17763">
                  <c:v>0.58248781512391201</c:v>
                </c:pt>
                <c:pt idx="17764">
                  <c:v>0.47280633820417001</c:v>
                </c:pt>
                <c:pt idx="17765">
                  <c:v>0.54622896230182705</c:v>
                </c:pt>
                <c:pt idx="17766">
                  <c:v>0.568958596854649</c:v>
                </c:pt>
                <c:pt idx="17767">
                  <c:v>0.66500006323072003</c:v>
                </c:pt>
                <c:pt idx="17768">
                  <c:v>0.35417539236055601</c:v>
                </c:pt>
                <c:pt idx="17769">
                  <c:v>0.31484101586352398</c:v>
                </c:pt>
                <c:pt idx="17770">
                  <c:v>0.35098734492841499</c:v>
                </c:pt>
                <c:pt idx="17771">
                  <c:v>0.34120006457509999</c:v>
                </c:pt>
                <c:pt idx="17772">
                  <c:v>0.37410559329676302</c:v>
                </c:pt>
                <c:pt idx="17773">
                  <c:v>0.43816913514733002</c:v>
                </c:pt>
                <c:pt idx="17774">
                  <c:v>0.61184643303166697</c:v>
                </c:pt>
                <c:pt idx="17775">
                  <c:v>0.97300804900333904</c:v>
                </c:pt>
                <c:pt idx="17776">
                  <c:v>1.4108330502011299</c:v>
                </c:pt>
                <c:pt idx="17777">
                  <c:v>1.3707672519373399</c:v>
                </c:pt>
                <c:pt idx="17778">
                  <c:v>1.0885693760109501</c:v>
                </c:pt>
                <c:pt idx="17779">
                  <c:v>1.1009701607047699</c:v>
                </c:pt>
                <c:pt idx="17780">
                  <c:v>1.09868941779386</c:v>
                </c:pt>
                <c:pt idx="17781">
                  <c:v>0.90588111592341003</c:v>
                </c:pt>
                <c:pt idx="17782">
                  <c:v>0.41603165413302001</c:v>
                </c:pt>
                <c:pt idx="17783">
                  <c:v>0.11173314097411</c:v>
                </c:pt>
                <c:pt idx="17784">
                  <c:v>0.39468362067444301</c:v>
                </c:pt>
                <c:pt idx="17785">
                  <c:v>-8.1141866093574194E-3</c:v>
                </c:pt>
                <c:pt idx="17786">
                  <c:v>0.58116659722944197</c:v>
                </c:pt>
                <c:pt idx="17787">
                  <c:v>1.3639420559877999</c:v>
                </c:pt>
                <c:pt idx="17788">
                  <c:v>1.2479617297533301</c:v>
                </c:pt>
                <c:pt idx="17789">
                  <c:v>1.2516649883347399</c:v>
                </c:pt>
                <c:pt idx="17790">
                  <c:v>1.3801368256428499</c:v>
                </c:pt>
                <c:pt idx="17791">
                  <c:v>1.19294658965057</c:v>
                </c:pt>
                <c:pt idx="17792">
                  <c:v>1.0394294420626899</c:v>
                </c:pt>
                <c:pt idx="17793">
                  <c:v>1.26406511241056</c:v>
                </c:pt>
                <c:pt idx="17794">
                  <c:v>0.78432950853598704</c:v>
                </c:pt>
                <c:pt idx="17795">
                  <c:v>0.33538825663264199</c:v>
                </c:pt>
                <c:pt idx="17796">
                  <c:v>0.68618329059822003</c:v>
                </c:pt>
                <c:pt idx="17797">
                  <c:v>1.4165375228017101</c:v>
                </c:pt>
                <c:pt idx="17798">
                  <c:v>1.5505616537742699</c:v>
                </c:pt>
                <c:pt idx="17799">
                  <c:v>1.8151902161011599</c:v>
                </c:pt>
                <c:pt idx="17800">
                  <c:v>2.6971201436698999</c:v>
                </c:pt>
                <c:pt idx="17801">
                  <c:v>3.56251784644805</c:v>
                </c:pt>
                <c:pt idx="17802">
                  <c:v>3.6091931745258501</c:v>
                </c:pt>
                <c:pt idx="17803">
                  <c:v>3.34953635386288</c:v>
                </c:pt>
                <c:pt idx="17804">
                  <c:v>3.5259937962232799</c:v>
                </c:pt>
                <c:pt idx="17805">
                  <c:v>2.2386698552672399</c:v>
                </c:pt>
                <c:pt idx="17806">
                  <c:v>0.44771176060279</c:v>
                </c:pt>
                <c:pt idx="17807">
                  <c:v>0.26130780180316099</c:v>
                </c:pt>
                <c:pt idx="17808">
                  <c:v>0.17335323633749999</c:v>
                </c:pt>
                <c:pt idx="17809">
                  <c:v>8.9997511775687294E-2</c:v>
                </c:pt>
                <c:pt idx="17810">
                  <c:v>8.3589194439067496E-2</c:v>
                </c:pt>
                <c:pt idx="17811">
                  <c:v>0.21278131199533801</c:v>
                </c:pt>
                <c:pt idx="17812">
                  <c:v>0.16571055427386699</c:v>
                </c:pt>
                <c:pt idx="17813">
                  <c:v>0.19912018882445501</c:v>
                </c:pt>
                <c:pt idx="17814">
                  <c:v>0.127797016261917</c:v>
                </c:pt>
                <c:pt idx="17815">
                  <c:v>6.4599880947188507E-2</c:v>
                </c:pt>
                <c:pt idx="17816">
                  <c:v>-0.21817414738454799</c:v>
                </c:pt>
                <c:pt idx="17817">
                  <c:v>-0.21559795891130201</c:v>
                </c:pt>
                <c:pt idx="17818">
                  <c:v>-5.7377300173593701E-2</c:v>
                </c:pt>
                <c:pt idx="17819">
                  <c:v>-7.4282909875797304E-2</c:v>
                </c:pt>
                <c:pt idx="17820">
                  <c:v>-0.45727610453101603</c:v>
                </c:pt>
                <c:pt idx="17821">
                  <c:v>-0.80235624834234998</c:v>
                </c:pt>
                <c:pt idx="17822">
                  <c:v>-0.90229394313486799</c:v>
                </c:pt>
                <c:pt idx="17823">
                  <c:v>-0.93029249639672595</c:v>
                </c:pt>
                <c:pt idx="17824">
                  <c:v>-1.0824774957279799</c:v>
                </c:pt>
                <c:pt idx="17825">
                  <c:v>-1.38185195539609</c:v>
                </c:pt>
                <c:pt idx="17826">
                  <c:v>-1.5758296340751701</c:v>
                </c:pt>
                <c:pt idx="17827">
                  <c:v>-1.74106382220541</c:v>
                </c:pt>
                <c:pt idx="17828">
                  <c:v>-1.76419278223817</c:v>
                </c:pt>
                <c:pt idx="17829">
                  <c:v>-1.78084087761548</c:v>
                </c:pt>
                <c:pt idx="17830">
                  <c:v>-1.8202826950326101</c:v>
                </c:pt>
                <c:pt idx="17831">
                  <c:v>-1.9155081880796401</c:v>
                </c:pt>
                <c:pt idx="17832">
                  <c:v>-1.80311026353141</c:v>
                </c:pt>
                <c:pt idx="17833">
                  <c:v>-1.8440994428626101</c:v>
                </c:pt>
                <c:pt idx="17834">
                  <c:v>-1.9672258926661601</c:v>
                </c:pt>
                <c:pt idx="17835">
                  <c:v>-2.0606499664067601</c:v>
                </c:pt>
                <c:pt idx="17836">
                  <c:v>-2.0887403199297498</c:v>
                </c:pt>
                <c:pt idx="17837">
                  <c:v>-2.1349601368161499</c:v>
                </c:pt>
                <c:pt idx="17838">
                  <c:v>-2.2251708771412502</c:v>
                </c:pt>
                <c:pt idx="17839">
                  <c:v>-2.2326120164184902</c:v>
                </c:pt>
                <c:pt idx="17840">
                  <c:v>-2.3927549649321298</c:v>
                </c:pt>
                <c:pt idx="17841">
                  <c:v>-2.3515143963209901</c:v>
                </c:pt>
                <c:pt idx="17842">
                  <c:v>-2.26688550402028</c:v>
                </c:pt>
                <c:pt idx="17843">
                  <c:v>-2.35219355988602</c:v>
                </c:pt>
                <c:pt idx="17844">
                  <c:v>-2.5695941690816699</c:v>
                </c:pt>
                <c:pt idx="17845">
                  <c:v>-2.55760687544822</c:v>
                </c:pt>
                <c:pt idx="17846">
                  <c:v>-2.3946357006294599</c:v>
                </c:pt>
                <c:pt idx="17847">
                  <c:v>-2.3169875164696099</c:v>
                </c:pt>
                <c:pt idx="17848">
                  <c:v>-2.0460065329315902</c:v>
                </c:pt>
                <c:pt idx="17849">
                  <c:v>-1.9657828737056</c:v>
                </c:pt>
                <c:pt idx="17850">
                  <c:v>-1.9012489627917499</c:v>
                </c:pt>
                <c:pt idx="17851">
                  <c:v>-1.73834319367946</c:v>
                </c:pt>
                <c:pt idx="17852">
                  <c:v>-1.48476243419071</c:v>
                </c:pt>
                <c:pt idx="17853">
                  <c:v>-1.44640328369949</c:v>
                </c:pt>
                <c:pt idx="17854">
                  <c:v>-1.3914555160745801</c:v>
                </c:pt>
                <c:pt idx="17855">
                  <c:v>-1.37246615582663</c:v>
                </c:pt>
                <c:pt idx="17856">
                  <c:v>-1.47290625060571</c:v>
                </c:pt>
                <c:pt idx="17857">
                  <c:v>-1.64604993354901</c:v>
                </c:pt>
                <c:pt idx="17858">
                  <c:v>-2.0176256869729801</c:v>
                </c:pt>
                <c:pt idx="17859">
                  <c:v>-2.0444609492563699</c:v>
                </c:pt>
                <c:pt idx="17860">
                  <c:v>-1.9521808200398001</c:v>
                </c:pt>
                <c:pt idx="17861">
                  <c:v>-2.0430927852528402</c:v>
                </c:pt>
                <c:pt idx="17862">
                  <c:v>-1.94784943742078</c:v>
                </c:pt>
                <c:pt idx="17863">
                  <c:v>-1.64720823218599</c:v>
                </c:pt>
                <c:pt idx="17864">
                  <c:v>-1.46465529170132</c:v>
                </c:pt>
                <c:pt idx="17865">
                  <c:v>-1.4704450262547699</c:v>
                </c:pt>
                <c:pt idx="17866">
                  <c:v>-1.60164878292518</c:v>
                </c:pt>
                <c:pt idx="17867">
                  <c:v>-1.7378601054573499</c:v>
                </c:pt>
                <c:pt idx="17868">
                  <c:v>-1.9154115025634999</c:v>
                </c:pt>
                <c:pt idx="17869">
                  <c:v>-2.04749321301035</c:v>
                </c:pt>
                <c:pt idx="17870">
                  <c:v>-2.3548454901733402</c:v>
                </c:pt>
                <c:pt idx="17871">
                  <c:v>-2.7692464854650098</c:v>
                </c:pt>
                <c:pt idx="17872">
                  <c:v>-2.83880398901421</c:v>
                </c:pt>
                <c:pt idx="17873">
                  <c:v>-2.8614625739506501</c:v>
                </c:pt>
                <c:pt idx="17874">
                  <c:v>-2.9447842284213102</c:v>
                </c:pt>
                <c:pt idx="17875">
                  <c:v>-3.1723911051310401</c:v>
                </c:pt>
                <c:pt idx="17876">
                  <c:v>-3.3195246844250099</c:v>
                </c:pt>
                <c:pt idx="17877">
                  <c:v>-3.2763689751915899</c:v>
                </c:pt>
                <c:pt idx="17878">
                  <c:v>-3.4445824162522101</c:v>
                </c:pt>
                <c:pt idx="17879">
                  <c:v>-3.3302439112557898</c:v>
                </c:pt>
                <c:pt idx="17880">
                  <c:v>-3.3169997466356298</c:v>
                </c:pt>
                <c:pt idx="17881">
                  <c:v>-3.4616104876385099</c:v>
                </c:pt>
                <c:pt idx="17882">
                  <c:v>-3.8681093514437301</c:v>
                </c:pt>
                <c:pt idx="17883">
                  <c:v>-4.1347435469923699</c:v>
                </c:pt>
                <c:pt idx="17884">
                  <c:v>-4.1728577620493201</c:v>
                </c:pt>
                <c:pt idx="17885">
                  <c:v>-4.1464099808780004</c:v>
                </c:pt>
                <c:pt idx="17886">
                  <c:v>-4.0270934327062697</c:v>
                </c:pt>
                <c:pt idx="17887">
                  <c:v>-3.7459871360157</c:v>
                </c:pt>
                <c:pt idx="17888">
                  <c:v>-3.2850536826000001</c:v>
                </c:pt>
                <c:pt idx="17889">
                  <c:v>-2.8195219780102101</c:v>
                </c:pt>
                <c:pt idx="17890">
                  <c:v>-2.5249502368192398</c:v>
                </c:pt>
                <c:pt idx="17891">
                  <c:v>-2.3881706334920501</c:v>
                </c:pt>
                <c:pt idx="17892">
                  <c:v>-2.3847601538688199</c:v>
                </c:pt>
                <c:pt idx="17893">
                  <c:v>-2.5169552764381602</c:v>
                </c:pt>
                <c:pt idx="17894">
                  <c:v>-2.49772772117108</c:v>
                </c:pt>
                <c:pt idx="17895">
                  <c:v>-2.5737321927345</c:v>
                </c:pt>
                <c:pt idx="17896">
                  <c:v>-2.88879210518951</c:v>
                </c:pt>
                <c:pt idx="17897">
                  <c:v>-3.1834145028098</c:v>
                </c:pt>
                <c:pt idx="17898">
                  <c:v>-3.5669679965466998</c:v>
                </c:pt>
                <c:pt idx="17899">
                  <c:v>-3.3532630458089798</c:v>
                </c:pt>
                <c:pt idx="17900">
                  <c:v>-3.2555843402895501</c:v>
                </c:pt>
                <c:pt idx="17901">
                  <c:v>-3.3113662859449202</c:v>
                </c:pt>
                <c:pt idx="17902">
                  <c:v>-3.2668371111731398</c:v>
                </c:pt>
                <c:pt idx="17903">
                  <c:v>-3.2568721441860702</c:v>
                </c:pt>
                <c:pt idx="17904">
                  <c:v>-3.4767742226413501</c:v>
                </c:pt>
                <c:pt idx="17905">
                  <c:v>-3.7330346236833001</c:v>
                </c:pt>
                <c:pt idx="17906">
                  <c:v>-3.7432539828965101</c:v>
                </c:pt>
                <c:pt idx="17907">
                  <c:v>-3.80063025467414</c:v>
                </c:pt>
                <c:pt idx="17908">
                  <c:v>-3.9211359981944098</c:v>
                </c:pt>
                <c:pt idx="17909">
                  <c:v>-4.1767382638359702</c:v>
                </c:pt>
                <c:pt idx="17910">
                  <c:v>-4.3413983342039497</c:v>
                </c:pt>
                <c:pt idx="17911">
                  <c:v>-3.9470160732178798</c:v>
                </c:pt>
                <c:pt idx="17912">
                  <c:v>-3.6447162613165398</c:v>
                </c:pt>
                <c:pt idx="17913">
                  <c:v>-3.3242629489079101</c:v>
                </c:pt>
                <c:pt idx="17914">
                  <c:v>-3.3360529304250202</c:v>
                </c:pt>
                <c:pt idx="17915">
                  <c:v>-3.2890129231138698</c:v>
                </c:pt>
                <c:pt idx="17916">
                  <c:v>-3.1885522164499802</c:v>
                </c:pt>
                <c:pt idx="17917">
                  <c:v>-3.1754287247172299</c:v>
                </c:pt>
                <c:pt idx="17918">
                  <c:v>-3.1216614965351899</c:v>
                </c:pt>
                <c:pt idx="17919">
                  <c:v>-3.5215288566825702</c:v>
                </c:pt>
                <c:pt idx="17920">
                  <c:v>-3.8226895912157701</c:v>
                </c:pt>
                <c:pt idx="17921">
                  <c:v>-3.8471630868467299</c:v>
                </c:pt>
                <c:pt idx="17922">
                  <c:v>-3.9099588922036199</c:v>
                </c:pt>
                <c:pt idx="17923">
                  <c:v>-3.9997913502960101</c:v>
                </c:pt>
                <c:pt idx="17924">
                  <c:v>-4.1328966807875904</c:v>
                </c:pt>
                <c:pt idx="17925">
                  <c:v>-4.30417202140816</c:v>
                </c:pt>
                <c:pt idx="17926">
                  <c:v>-4.5193803758144799</c:v>
                </c:pt>
                <c:pt idx="17927">
                  <c:v>-4.50881841980648</c:v>
                </c:pt>
                <c:pt idx="17928">
                  <c:v>-4.5517707642751102</c:v>
                </c:pt>
                <c:pt idx="17929">
                  <c:v>-4.6409089792163103</c:v>
                </c:pt>
                <c:pt idx="17930">
                  <c:v>-4.6838812251791602</c:v>
                </c:pt>
                <c:pt idx="17931">
                  <c:v>-4.6468033674248899</c:v>
                </c:pt>
                <c:pt idx="17932">
                  <c:v>-4.5730320848344297</c:v>
                </c:pt>
                <c:pt idx="17933">
                  <c:v>-4.4626909295640402</c:v>
                </c:pt>
                <c:pt idx="17934">
                  <c:v>-4.2927241118112702</c:v>
                </c:pt>
                <c:pt idx="17935">
                  <c:v>-4.0808132321359603</c:v>
                </c:pt>
                <c:pt idx="17936">
                  <c:v>-4.04773420220278</c:v>
                </c:pt>
                <c:pt idx="17937">
                  <c:v>-3.8847854853794002</c:v>
                </c:pt>
                <c:pt idx="17938">
                  <c:v>-3.7618136277284</c:v>
                </c:pt>
                <c:pt idx="17939">
                  <c:v>-3.7983401334008899</c:v>
                </c:pt>
                <c:pt idx="17940">
                  <c:v>-3.8498255628898201</c:v>
                </c:pt>
                <c:pt idx="17941">
                  <c:v>-3.9125731687733798</c:v>
                </c:pt>
                <c:pt idx="17942">
                  <c:v>-3.9942647317460702</c:v>
                </c:pt>
                <c:pt idx="17943">
                  <c:v>-4.1818390085087502</c:v>
                </c:pt>
                <c:pt idx="17944">
                  <c:v>-4.1352758919782699</c:v>
                </c:pt>
                <c:pt idx="17945">
                  <c:v>-3.7571077606760301</c:v>
                </c:pt>
                <c:pt idx="17946">
                  <c:v>-3.56613133290332</c:v>
                </c:pt>
                <c:pt idx="17947">
                  <c:v>-3.6447416196964002</c:v>
                </c:pt>
                <c:pt idx="17948">
                  <c:v>-3.8090681518807599</c:v>
                </c:pt>
                <c:pt idx="17949">
                  <c:v>-4.0916221914030402</c:v>
                </c:pt>
                <c:pt idx="17950">
                  <c:v>-4.3750416525672096</c:v>
                </c:pt>
                <c:pt idx="17951">
                  <c:v>-4.4694591449489698</c:v>
                </c:pt>
                <c:pt idx="17952">
                  <c:v>-4.5948057071089696</c:v>
                </c:pt>
                <c:pt idx="17953">
                  <c:v>-4.8106450557721896</c:v>
                </c:pt>
                <c:pt idx="17954">
                  <c:v>-5.2072326300649703</c:v>
                </c:pt>
                <c:pt idx="17955">
                  <c:v>-5.4725358130769699</c:v>
                </c:pt>
                <c:pt idx="17956">
                  <c:v>-5.6142439554609904</c:v>
                </c:pt>
                <c:pt idx="17957">
                  <c:v>-5.5467827195094799</c:v>
                </c:pt>
                <c:pt idx="17958">
                  <c:v>-5.3150463785239204</c:v>
                </c:pt>
                <c:pt idx="17959">
                  <c:v>-5.0973846578026496</c:v>
                </c:pt>
                <c:pt idx="17960">
                  <c:v>-4.88316894377519</c:v>
                </c:pt>
                <c:pt idx="17961">
                  <c:v>-4.9203945371308304</c:v>
                </c:pt>
                <c:pt idx="17962">
                  <c:v>-4.9290625179328798</c:v>
                </c:pt>
                <c:pt idx="17963">
                  <c:v>-4.7516732210988897</c:v>
                </c:pt>
                <c:pt idx="17964">
                  <c:v>-4.4295091659910604</c:v>
                </c:pt>
                <c:pt idx="17965">
                  <c:v>-4.2024470457409597</c:v>
                </c:pt>
                <c:pt idx="17966">
                  <c:v>-3.9948529532500698</c:v>
                </c:pt>
                <c:pt idx="17967">
                  <c:v>-3.80046682713294</c:v>
                </c:pt>
                <c:pt idx="17968">
                  <c:v>-3.43637594046786</c:v>
                </c:pt>
                <c:pt idx="17969">
                  <c:v>-3.2564234488228201</c:v>
                </c:pt>
                <c:pt idx="17970">
                  <c:v>-3.1869580230546299</c:v>
                </c:pt>
                <c:pt idx="17971">
                  <c:v>-3.3534193619030099</c:v>
                </c:pt>
                <c:pt idx="17972">
                  <c:v>-3.4471612290983198</c:v>
                </c:pt>
                <c:pt idx="17973">
                  <c:v>-3.7159190686767598</c:v>
                </c:pt>
                <c:pt idx="17974">
                  <c:v>-3.7569771543865</c:v>
                </c:pt>
                <c:pt idx="17975">
                  <c:v>-4.06388007858477</c:v>
                </c:pt>
                <c:pt idx="17976">
                  <c:v>-4.2740063862208304</c:v>
                </c:pt>
                <c:pt idx="17977">
                  <c:v>-4.4740506783318201</c:v>
                </c:pt>
                <c:pt idx="17978">
                  <c:v>-4.6613727543705297</c:v>
                </c:pt>
                <c:pt idx="17979">
                  <c:v>-4.7006035526020096</c:v>
                </c:pt>
                <c:pt idx="17980">
                  <c:v>-4.6953341587909998</c:v>
                </c:pt>
                <c:pt idx="17981">
                  <c:v>-4.6308734905039497</c:v>
                </c:pt>
                <c:pt idx="17982">
                  <c:v>-4.4918726466416397</c:v>
                </c:pt>
                <c:pt idx="17983">
                  <c:v>-4.38776390332949</c:v>
                </c:pt>
                <c:pt idx="17984">
                  <c:v>-4.3256839182951499</c:v>
                </c:pt>
                <c:pt idx="17985">
                  <c:v>-4.2090015285800204</c:v>
                </c:pt>
                <c:pt idx="17986">
                  <c:v>-4.0724939656323498</c:v>
                </c:pt>
                <c:pt idx="17987">
                  <c:v>-4.0775141722234096</c:v>
                </c:pt>
                <c:pt idx="17988">
                  <c:v>-4.2609428312428097</c:v>
                </c:pt>
                <c:pt idx="17989">
                  <c:v>-4.5161768596650402</c:v>
                </c:pt>
                <c:pt idx="17990">
                  <c:v>-4.7958353577182598</c:v>
                </c:pt>
                <c:pt idx="17991">
                  <c:v>-4.9944800174835304</c:v>
                </c:pt>
                <c:pt idx="17992">
                  <c:v>-5.18508373604522</c:v>
                </c:pt>
                <c:pt idx="17993">
                  <c:v>-5.5045341896116904</c:v>
                </c:pt>
                <c:pt idx="17994">
                  <c:v>-5.8280253191886002</c:v>
                </c:pt>
                <c:pt idx="17995">
                  <c:v>-5.8500644676665701</c:v>
                </c:pt>
                <c:pt idx="17996">
                  <c:v>-5.9252981051142104</c:v>
                </c:pt>
                <c:pt idx="17997">
                  <c:v>-6.5184826541460099</c:v>
                </c:pt>
                <c:pt idx="17998">
                  <c:v>-6.9886002828987204</c:v>
                </c:pt>
                <c:pt idx="17999">
                  <c:v>-6.9112851195892304</c:v>
                </c:pt>
                <c:pt idx="18000">
                  <c:v>-7.1098845300382401</c:v>
                </c:pt>
                <c:pt idx="18001">
                  <c:v>-7.3003627809531304</c:v>
                </c:pt>
                <c:pt idx="18002">
                  <c:v>-7.5687755758303696</c:v>
                </c:pt>
                <c:pt idx="18003">
                  <c:v>-7.5169372511455403</c:v>
                </c:pt>
                <c:pt idx="18004">
                  <c:v>-7.9040944778936302</c:v>
                </c:pt>
                <c:pt idx="18005">
                  <c:v>-8.1204597342879303</c:v>
                </c:pt>
                <c:pt idx="18006">
                  <c:v>-7.4601242301149302</c:v>
                </c:pt>
                <c:pt idx="18007">
                  <c:v>-6.5975277105353101</c:v>
                </c:pt>
                <c:pt idx="18008">
                  <c:v>-5.6750636970386603</c:v>
                </c:pt>
                <c:pt idx="18009">
                  <c:v>-4.7389633033808103</c:v>
                </c:pt>
                <c:pt idx="18010">
                  <c:v>-4.3539936573234801</c:v>
                </c:pt>
                <c:pt idx="18011">
                  <c:v>-4.1333016456526597</c:v>
                </c:pt>
                <c:pt idx="18012">
                  <c:v>-3.5562491045496998</c:v>
                </c:pt>
                <c:pt idx="18013">
                  <c:v>-3.7669429132102099</c:v>
                </c:pt>
                <c:pt idx="18014">
                  <c:v>-3.4280828256890099</c:v>
                </c:pt>
                <c:pt idx="18015">
                  <c:v>-3.4420491106348701</c:v>
                </c:pt>
                <c:pt idx="18016">
                  <c:v>-3.6950598110897599</c:v>
                </c:pt>
                <c:pt idx="18017">
                  <c:v>-4.3530847585711498</c:v>
                </c:pt>
                <c:pt idx="18018">
                  <c:v>-5.2045179863157696</c:v>
                </c:pt>
                <c:pt idx="18019">
                  <c:v>-5.7603108267309304</c:v>
                </c:pt>
                <c:pt idx="18020">
                  <c:v>-6.2607476556982897</c:v>
                </c:pt>
                <c:pt idx="18021">
                  <c:v>-6.3125475318123998</c:v>
                </c:pt>
                <c:pt idx="18022">
                  <c:v>-5.8643151501683004</c:v>
                </c:pt>
                <c:pt idx="18023">
                  <c:v>-5.8118555670466003</c:v>
                </c:pt>
                <c:pt idx="18024">
                  <c:v>-5.7484732399950298</c:v>
                </c:pt>
                <c:pt idx="18025">
                  <c:v>-5.4401559477482202</c:v>
                </c:pt>
                <c:pt idx="18026">
                  <c:v>-5.4484409269712</c:v>
                </c:pt>
                <c:pt idx="18027">
                  <c:v>-5.2649315111723398</c:v>
                </c:pt>
                <c:pt idx="18028">
                  <c:v>-5.0300363875285896</c:v>
                </c:pt>
                <c:pt idx="18029">
                  <c:v>-5.0222102572769796</c:v>
                </c:pt>
                <c:pt idx="18030">
                  <c:v>-5.2649100456122202</c:v>
                </c:pt>
                <c:pt idx="18031">
                  <c:v>-5.76402675319033</c:v>
                </c:pt>
                <c:pt idx="18032">
                  <c:v>-5.4486574120920501</c:v>
                </c:pt>
                <c:pt idx="18033">
                  <c:v>-4.5558434727170898</c:v>
                </c:pt>
                <c:pt idx="18034">
                  <c:v>-4.6779542163175298</c:v>
                </c:pt>
                <c:pt idx="18035">
                  <c:v>-4.8454962915186899</c:v>
                </c:pt>
                <c:pt idx="18036">
                  <c:v>-4.1939828957561298</c:v>
                </c:pt>
                <c:pt idx="18037">
                  <c:v>-3.59306680550708</c:v>
                </c:pt>
                <c:pt idx="18038">
                  <c:v>-3.2024724617511899</c:v>
                </c:pt>
                <c:pt idx="18039">
                  <c:v>-2.8110574569933502</c:v>
                </c:pt>
                <c:pt idx="18040">
                  <c:v>-2.2527960273923702</c:v>
                </c:pt>
                <c:pt idx="18041">
                  <c:v>-2.39436951833282</c:v>
                </c:pt>
                <c:pt idx="18042">
                  <c:v>-2.60423858614736</c:v>
                </c:pt>
                <c:pt idx="18043">
                  <c:v>-2.76597179300532</c:v>
                </c:pt>
                <c:pt idx="18044">
                  <c:v>-2.8929411497001198</c:v>
                </c:pt>
                <c:pt idx="18045">
                  <c:v>-2.9352701030518502</c:v>
                </c:pt>
                <c:pt idx="18046">
                  <c:v>-2.9623208112647599</c:v>
                </c:pt>
                <c:pt idx="18047">
                  <c:v>-3.07866145484389</c:v>
                </c:pt>
                <c:pt idx="18048">
                  <c:v>-3.2379872038128998</c:v>
                </c:pt>
                <c:pt idx="18049">
                  <c:v>-3.5506254490589799</c:v>
                </c:pt>
                <c:pt idx="18050">
                  <c:v>-4.3728383965275004</c:v>
                </c:pt>
                <c:pt idx="18051">
                  <c:v>-5.0725598506490899</c:v>
                </c:pt>
                <c:pt idx="18052">
                  <c:v>-5.5393330706278201</c:v>
                </c:pt>
                <c:pt idx="18053">
                  <c:v>-6.0295386899810497</c:v>
                </c:pt>
                <c:pt idx="18054">
                  <c:v>-6.4124913727655102</c:v>
                </c:pt>
                <c:pt idx="18055">
                  <c:v>-6.6812133609974103</c:v>
                </c:pt>
                <c:pt idx="18056">
                  <c:v>-6.9766364306463302</c:v>
                </c:pt>
                <c:pt idx="18057">
                  <c:v>-7.4514295893044098</c:v>
                </c:pt>
                <c:pt idx="18058">
                  <c:v>-7.7100653871468303</c:v>
                </c:pt>
                <c:pt idx="18059">
                  <c:v>-8.4350166962413695</c:v>
                </c:pt>
                <c:pt idx="18060">
                  <c:v>-8.9069911487331499</c:v>
                </c:pt>
                <c:pt idx="18061">
                  <c:v>-9.2635120409216292</c:v>
                </c:pt>
                <c:pt idx="18062">
                  <c:v>-9.4598751221997901</c:v>
                </c:pt>
                <c:pt idx="18063">
                  <c:v>-9.5358143162588807</c:v>
                </c:pt>
                <c:pt idx="18064">
                  <c:v>-9.5990187198798296</c:v>
                </c:pt>
                <c:pt idx="18065">
                  <c:v>-9.7014589125654798</c:v>
                </c:pt>
                <c:pt idx="18066">
                  <c:v>-10.029677702047399</c:v>
                </c:pt>
                <c:pt idx="18067">
                  <c:v>-10.732386696989501</c:v>
                </c:pt>
                <c:pt idx="18068">
                  <c:v>-11.2527355553734</c:v>
                </c:pt>
                <c:pt idx="18069">
                  <c:v>-11.4872177957856</c:v>
                </c:pt>
                <c:pt idx="18070">
                  <c:v>-11.431891266301299</c:v>
                </c:pt>
                <c:pt idx="18071">
                  <c:v>-11.175622115841501</c:v>
                </c:pt>
                <c:pt idx="18072">
                  <c:v>-10.5026465248925</c:v>
                </c:pt>
                <c:pt idx="18073">
                  <c:v>-9.4816927856741202</c:v>
                </c:pt>
                <c:pt idx="18074">
                  <c:v>-8.6837156712332995</c:v>
                </c:pt>
                <c:pt idx="18075">
                  <c:v>-8.2820949751167898</c:v>
                </c:pt>
                <c:pt idx="18076">
                  <c:v>-8.0868407984601394</c:v>
                </c:pt>
                <c:pt idx="18077">
                  <c:v>-7.8922409699623497</c:v>
                </c:pt>
                <c:pt idx="18078">
                  <c:v>-7.7281961476140797</c:v>
                </c:pt>
                <c:pt idx="18079">
                  <c:v>-7.4636183834929701</c:v>
                </c:pt>
                <c:pt idx="18080">
                  <c:v>-7.1787432852628497</c:v>
                </c:pt>
                <c:pt idx="18081">
                  <c:v>-6.9528117056277798</c:v>
                </c:pt>
                <c:pt idx="18082">
                  <c:v>-6.8063321607745397</c:v>
                </c:pt>
                <c:pt idx="18083">
                  <c:v>-6.73108936969534</c:v>
                </c:pt>
                <c:pt idx="18084">
                  <c:v>-6.8256614602626904</c:v>
                </c:pt>
                <c:pt idx="18085">
                  <c:v>-6.9737743816047502</c:v>
                </c:pt>
                <c:pt idx="18086">
                  <c:v>-7.1237770655818302</c:v>
                </c:pt>
                <c:pt idx="18087">
                  <c:v>-7.3942299679857397</c:v>
                </c:pt>
                <c:pt idx="18088">
                  <c:v>-7.5764272245012796</c:v>
                </c:pt>
                <c:pt idx="18089">
                  <c:v>-7.72255068267991</c:v>
                </c:pt>
                <c:pt idx="18090">
                  <c:v>-7.6901546729332697</c:v>
                </c:pt>
                <c:pt idx="18091">
                  <c:v>-7.7162085809855103</c:v>
                </c:pt>
                <c:pt idx="18092">
                  <c:v>-7.8431477619171499</c:v>
                </c:pt>
                <c:pt idx="18093">
                  <c:v>-8.1834474687802707</c:v>
                </c:pt>
                <c:pt idx="18094">
                  <c:v>-8.9244949540644907</c:v>
                </c:pt>
                <c:pt idx="18095">
                  <c:v>-9.5380848784129899</c:v>
                </c:pt>
                <c:pt idx="18096">
                  <c:v>-10.103071008582001</c:v>
                </c:pt>
                <c:pt idx="18097">
                  <c:v>-10.7054724561655</c:v>
                </c:pt>
                <c:pt idx="18098">
                  <c:v>-10.7709547566102</c:v>
                </c:pt>
                <c:pt idx="18099">
                  <c:v>-10.4623636517781</c:v>
                </c:pt>
                <c:pt idx="18100">
                  <c:v>-10.3293876953274</c:v>
                </c:pt>
                <c:pt idx="18101">
                  <c:v>-10.139761549624501</c:v>
                </c:pt>
                <c:pt idx="18102">
                  <c:v>-9.98132384469314</c:v>
                </c:pt>
                <c:pt idx="18103">
                  <c:v>-9.6696586972976402</c:v>
                </c:pt>
                <c:pt idx="18104">
                  <c:v>-9.3618680865194293</c:v>
                </c:pt>
                <c:pt idx="18105">
                  <c:v>-9.2356598100212803</c:v>
                </c:pt>
                <c:pt idx="18106">
                  <c:v>-9.4549907480200908</c:v>
                </c:pt>
                <c:pt idx="18107">
                  <c:v>-9.5537207923914291</c:v>
                </c:pt>
                <c:pt idx="18108">
                  <c:v>-9.7786875846899903</c:v>
                </c:pt>
                <c:pt idx="18109">
                  <c:v>-10.1442872157733</c:v>
                </c:pt>
                <c:pt idx="18110">
                  <c:v>-10.873946992160899</c:v>
                </c:pt>
                <c:pt idx="18111">
                  <c:v>-11.9694492958981</c:v>
                </c:pt>
                <c:pt idx="18112">
                  <c:v>-12.7369116355238</c:v>
                </c:pt>
                <c:pt idx="18113">
                  <c:v>-13.223400559204901</c:v>
                </c:pt>
                <c:pt idx="18114">
                  <c:v>-13.631653009350501</c:v>
                </c:pt>
                <c:pt idx="18115">
                  <c:v>-14.0660896224132</c:v>
                </c:pt>
                <c:pt idx="18116">
                  <c:v>-14.0364791039253</c:v>
                </c:pt>
                <c:pt idx="18117">
                  <c:v>-13.950738110999501</c:v>
                </c:pt>
                <c:pt idx="18118">
                  <c:v>-13.7497497806885</c:v>
                </c:pt>
                <c:pt idx="18119">
                  <c:v>-13.391431861247501</c:v>
                </c:pt>
                <c:pt idx="18120">
                  <c:v>-13.0770108176762</c:v>
                </c:pt>
                <c:pt idx="18121">
                  <c:v>-12.8092672906684</c:v>
                </c:pt>
                <c:pt idx="18122">
                  <c:v>-12.412783066893899</c:v>
                </c:pt>
                <c:pt idx="18123">
                  <c:v>-12.0165850626537</c:v>
                </c:pt>
                <c:pt idx="18124">
                  <c:v>-11.794047303907201</c:v>
                </c:pt>
                <c:pt idx="18125">
                  <c:v>-12.333838358076701</c:v>
                </c:pt>
                <c:pt idx="18126">
                  <c:v>-12.4937720068214</c:v>
                </c:pt>
                <c:pt idx="18127">
                  <c:v>-11.555340034340301</c:v>
                </c:pt>
                <c:pt idx="18128">
                  <c:v>-10.2092903570139</c:v>
                </c:pt>
                <c:pt idx="18129">
                  <c:v>-9.0503667859614794</c:v>
                </c:pt>
                <c:pt idx="18130">
                  <c:v>-8.4029891997256794</c:v>
                </c:pt>
                <c:pt idx="18131">
                  <c:v>-8.1520329232039099</c:v>
                </c:pt>
                <c:pt idx="18132">
                  <c:v>-8.6594201382477305</c:v>
                </c:pt>
                <c:pt idx="18133">
                  <c:v>-9.7830023251652296</c:v>
                </c:pt>
                <c:pt idx="18134">
                  <c:v>-10.742885224620199</c:v>
                </c:pt>
                <c:pt idx="18135">
                  <c:v>-11.558289925968101</c:v>
                </c:pt>
                <c:pt idx="18136">
                  <c:v>-12.2563666871241</c:v>
                </c:pt>
                <c:pt idx="18137">
                  <c:v>-12.7423665574137</c:v>
                </c:pt>
                <c:pt idx="18138">
                  <c:v>-13.2133668336488</c:v>
                </c:pt>
                <c:pt idx="18139">
                  <c:v>-13.8142726375628</c:v>
                </c:pt>
                <c:pt idx="18140">
                  <c:v>-14.2212327198163</c:v>
                </c:pt>
                <c:pt idx="18141">
                  <c:v>-14.6606049517095</c:v>
                </c:pt>
                <c:pt idx="18142">
                  <c:v>-14.9223678662858</c:v>
                </c:pt>
                <c:pt idx="18143">
                  <c:v>-15.034580546308099</c:v>
                </c:pt>
                <c:pt idx="18144">
                  <c:v>-15.299441145427499</c:v>
                </c:pt>
                <c:pt idx="18145">
                  <c:v>-15.0240628909207</c:v>
                </c:pt>
                <c:pt idx="18146">
                  <c:v>-14.6512686743577</c:v>
                </c:pt>
                <c:pt idx="18147">
                  <c:v>-14.405778845850801</c:v>
                </c:pt>
                <c:pt idx="18148">
                  <c:v>-14.2471324263554</c:v>
                </c:pt>
                <c:pt idx="18149">
                  <c:v>-13.8390536403135</c:v>
                </c:pt>
                <c:pt idx="18150">
                  <c:v>-13.338717962820899</c:v>
                </c:pt>
                <c:pt idx="18151">
                  <c:v>-12.913515365555799</c:v>
                </c:pt>
                <c:pt idx="18152">
                  <c:v>-12.5617121862958</c:v>
                </c:pt>
                <c:pt idx="18153">
                  <c:v>-12.3647177910095</c:v>
                </c:pt>
                <c:pt idx="18154">
                  <c:v>-12.050474135436501</c:v>
                </c:pt>
                <c:pt idx="18155">
                  <c:v>-11.906721389402</c:v>
                </c:pt>
                <c:pt idx="18156">
                  <c:v>-12.094214659014</c:v>
                </c:pt>
                <c:pt idx="18157">
                  <c:v>-12.250859624676799</c:v>
                </c:pt>
                <c:pt idx="18158">
                  <c:v>-12.3411829340069</c:v>
                </c:pt>
                <c:pt idx="18159">
                  <c:v>-12.6142204816993</c:v>
                </c:pt>
                <c:pt idx="18160">
                  <c:v>-13.004199657373301</c:v>
                </c:pt>
                <c:pt idx="18161">
                  <c:v>-13.1607448908342</c:v>
                </c:pt>
                <c:pt idx="18162">
                  <c:v>-13.0911088461399</c:v>
                </c:pt>
                <c:pt idx="18163">
                  <c:v>-13.2037664433334</c:v>
                </c:pt>
                <c:pt idx="18164">
                  <c:v>-13.5855720172638</c:v>
                </c:pt>
                <c:pt idx="18165">
                  <c:v>-13.945414246368999</c:v>
                </c:pt>
                <c:pt idx="18166">
                  <c:v>-14.4053183815327</c:v>
                </c:pt>
                <c:pt idx="18167">
                  <c:v>-15.124385166440801</c:v>
                </c:pt>
                <c:pt idx="18168">
                  <c:v>-15.566071062041701</c:v>
                </c:pt>
                <c:pt idx="18169">
                  <c:v>-15.7286117612813</c:v>
                </c:pt>
                <c:pt idx="18170">
                  <c:v>-16.130955173486299</c:v>
                </c:pt>
                <c:pt idx="18171">
                  <c:v>-16.851444238776299</c:v>
                </c:pt>
                <c:pt idx="18172">
                  <c:v>-17.3880125570358</c:v>
                </c:pt>
                <c:pt idx="18173">
                  <c:v>-17.427208552161598</c:v>
                </c:pt>
                <c:pt idx="18174">
                  <c:v>-16.929764910941199</c:v>
                </c:pt>
                <c:pt idx="18175">
                  <c:v>-15.877670957573301</c:v>
                </c:pt>
                <c:pt idx="18176">
                  <c:v>-14.432994142965301</c:v>
                </c:pt>
                <c:pt idx="18177">
                  <c:v>-13.0192448898752</c:v>
                </c:pt>
                <c:pt idx="18178">
                  <c:v>-11.8804399467141</c:v>
                </c:pt>
                <c:pt idx="18179">
                  <c:v>-11.2636608558044</c:v>
                </c:pt>
                <c:pt idx="18180">
                  <c:v>-11.316013943685199</c:v>
                </c:pt>
                <c:pt idx="18181">
                  <c:v>-12.222046582214</c:v>
                </c:pt>
                <c:pt idx="18182">
                  <c:v>-12.7883661698094</c:v>
                </c:pt>
                <c:pt idx="18183">
                  <c:v>-13.037491044318999</c:v>
                </c:pt>
                <c:pt idx="18184">
                  <c:v>-13.5297470484843</c:v>
                </c:pt>
                <c:pt idx="18185">
                  <c:v>-13.722261814249901</c:v>
                </c:pt>
                <c:pt idx="18186">
                  <c:v>-14.0381448476794</c:v>
                </c:pt>
                <c:pt idx="18187">
                  <c:v>-14.509853906694699</c:v>
                </c:pt>
                <c:pt idx="18188">
                  <c:v>-14.735097865949401</c:v>
                </c:pt>
                <c:pt idx="18189">
                  <c:v>-14.744989913077299</c:v>
                </c:pt>
                <c:pt idx="18190">
                  <c:v>-14.789695181760001</c:v>
                </c:pt>
                <c:pt idx="18191">
                  <c:v>-15.5965752111633</c:v>
                </c:pt>
                <c:pt idx="18192">
                  <c:v>-16.0755848184833</c:v>
                </c:pt>
                <c:pt idx="18193">
                  <c:v>-17.033942112678599</c:v>
                </c:pt>
                <c:pt idx="18194">
                  <c:v>-17.2625944837317</c:v>
                </c:pt>
                <c:pt idx="18195">
                  <c:v>-17.7003128162387</c:v>
                </c:pt>
                <c:pt idx="18196">
                  <c:v>-17.651036324405901</c:v>
                </c:pt>
                <c:pt idx="18197">
                  <c:v>-17.905814811471501</c:v>
                </c:pt>
                <c:pt idx="18198">
                  <c:v>-17.509362442153801</c:v>
                </c:pt>
                <c:pt idx="18199">
                  <c:v>-16.536216930547301</c:v>
                </c:pt>
                <c:pt idx="18200">
                  <c:v>-14.5725108570866</c:v>
                </c:pt>
                <c:pt idx="18201">
                  <c:v>-12.8491440903464</c:v>
                </c:pt>
                <c:pt idx="18202">
                  <c:v>-11.4827179691518</c:v>
                </c:pt>
                <c:pt idx="18203">
                  <c:v>-10.2700011162295</c:v>
                </c:pt>
                <c:pt idx="18204">
                  <c:v>-10.1761683522209</c:v>
                </c:pt>
                <c:pt idx="18205">
                  <c:v>-10.665847819504901</c:v>
                </c:pt>
                <c:pt idx="18206">
                  <c:v>-11.6386032784156</c:v>
                </c:pt>
                <c:pt idx="18207">
                  <c:v>-12.2745730325463</c:v>
                </c:pt>
                <c:pt idx="18208">
                  <c:v>-12.2827622478002</c:v>
                </c:pt>
                <c:pt idx="18209">
                  <c:v>-11.9525112827324</c:v>
                </c:pt>
                <c:pt idx="18210">
                  <c:v>-12.3006880839615</c:v>
                </c:pt>
                <c:pt idx="18211">
                  <c:v>-13.3616074820116</c:v>
                </c:pt>
                <c:pt idx="18212">
                  <c:v>-13.886179081519201</c:v>
                </c:pt>
                <c:pt idx="18213">
                  <c:v>-14.262045022449501</c:v>
                </c:pt>
                <c:pt idx="18214">
                  <c:v>-14.1927834078912</c:v>
                </c:pt>
                <c:pt idx="18215">
                  <c:v>-14.7266476236325</c:v>
                </c:pt>
                <c:pt idx="18216">
                  <c:v>-15.546160565017599</c:v>
                </c:pt>
                <c:pt idx="18217">
                  <c:v>-16.247058410866401</c:v>
                </c:pt>
                <c:pt idx="18218">
                  <c:v>-16.746918206604398</c:v>
                </c:pt>
                <c:pt idx="18219">
                  <c:v>-16.844549323495901</c:v>
                </c:pt>
                <c:pt idx="18220">
                  <c:v>-16.925175747035301</c:v>
                </c:pt>
                <c:pt idx="18221">
                  <c:v>-17.671267679669501</c:v>
                </c:pt>
                <c:pt idx="18222">
                  <c:v>-16.806550567270602</c:v>
                </c:pt>
                <c:pt idx="18223">
                  <c:v>-15.668777296755801</c:v>
                </c:pt>
                <c:pt idx="18224">
                  <c:v>-14.2028827985745</c:v>
                </c:pt>
                <c:pt idx="18225">
                  <c:v>-13.2199498165739</c:v>
                </c:pt>
                <c:pt idx="18226">
                  <c:v>-13.249819506964799</c:v>
                </c:pt>
                <c:pt idx="18227">
                  <c:v>-12.7575984325989</c:v>
                </c:pt>
                <c:pt idx="18228">
                  <c:v>-12.970621675336499</c:v>
                </c:pt>
                <c:pt idx="18229">
                  <c:v>-13.417252172966201</c:v>
                </c:pt>
                <c:pt idx="18230">
                  <c:v>-13.6086238644739</c:v>
                </c:pt>
                <c:pt idx="18231">
                  <c:v>-13.952451156812099</c:v>
                </c:pt>
                <c:pt idx="18232">
                  <c:v>-14.468872642713301</c:v>
                </c:pt>
                <c:pt idx="18233">
                  <c:v>-14.9354412053482</c:v>
                </c:pt>
                <c:pt idx="18234">
                  <c:v>-15.3051706641981</c:v>
                </c:pt>
                <c:pt idx="18235">
                  <c:v>-15.7705213790641</c:v>
                </c:pt>
                <c:pt idx="18236">
                  <c:v>-15.6965706180267</c:v>
                </c:pt>
                <c:pt idx="18237">
                  <c:v>-16.418118347788699</c:v>
                </c:pt>
                <c:pt idx="18238">
                  <c:v>-16.682619249458401</c:v>
                </c:pt>
                <c:pt idx="18239">
                  <c:v>-17.3280882077397</c:v>
                </c:pt>
                <c:pt idx="18240">
                  <c:v>-17.264710497472802</c:v>
                </c:pt>
                <c:pt idx="18241">
                  <c:v>-16.864619219498</c:v>
                </c:pt>
                <c:pt idx="18242">
                  <c:v>-18.1666766611993</c:v>
                </c:pt>
                <c:pt idx="18243">
                  <c:v>-19.4772477977269</c:v>
                </c:pt>
                <c:pt idx="18244">
                  <c:v>-18.839889303906201</c:v>
                </c:pt>
                <c:pt idx="18245">
                  <c:v>-19.045828880132301</c:v>
                </c:pt>
                <c:pt idx="18246">
                  <c:v>-18.311532925858</c:v>
                </c:pt>
                <c:pt idx="18247">
                  <c:v>-17.767763317901899</c:v>
                </c:pt>
                <c:pt idx="18248">
                  <c:v>-15.348036663782899</c:v>
                </c:pt>
                <c:pt idx="18249">
                  <c:v>-13.843531049675001</c:v>
                </c:pt>
                <c:pt idx="18250">
                  <c:v>-13.3992027484503</c:v>
                </c:pt>
                <c:pt idx="18251">
                  <c:v>-13.269881673133</c:v>
                </c:pt>
                <c:pt idx="18252">
                  <c:v>-13.1371188655314</c:v>
                </c:pt>
                <c:pt idx="18253">
                  <c:v>-14.1720420510092</c:v>
                </c:pt>
                <c:pt idx="18254">
                  <c:v>-15.238289194443499</c:v>
                </c:pt>
                <c:pt idx="18255">
                  <c:v>-15.403445158163199</c:v>
                </c:pt>
                <c:pt idx="18256">
                  <c:v>-16.0285702374237</c:v>
                </c:pt>
                <c:pt idx="18257">
                  <c:v>-16.680149705543801</c:v>
                </c:pt>
                <c:pt idx="18258">
                  <c:v>-16.9965049556554</c:v>
                </c:pt>
                <c:pt idx="18259">
                  <c:v>-16.926368829170499</c:v>
                </c:pt>
                <c:pt idx="18260">
                  <c:v>-17.3368587351573</c:v>
                </c:pt>
                <c:pt idx="18261">
                  <c:v>-17.653402039683701</c:v>
                </c:pt>
                <c:pt idx="18262">
                  <c:v>-18.327755409795401</c:v>
                </c:pt>
                <c:pt idx="18263">
                  <c:v>-18.8172531045686</c:v>
                </c:pt>
                <c:pt idx="18264">
                  <c:v>-19.389410410509701</c:v>
                </c:pt>
                <c:pt idx="18265">
                  <c:v>-19.950443355829702</c:v>
                </c:pt>
                <c:pt idx="18266">
                  <c:v>-20.330593392403198</c:v>
                </c:pt>
                <c:pt idx="18267">
                  <c:v>-20.845383180509199</c:v>
                </c:pt>
                <c:pt idx="18268">
                  <c:v>-21.259260898475699</c:v>
                </c:pt>
                <c:pt idx="18269">
                  <c:v>-21.352135196266499</c:v>
                </c:pt>
                <c:pt idx="18270">
                  <c:v>-21.0771576699217</c:v>
                </c:pt>
                <c:pt idx="18271">
                  <c:v>-20.254610062123898</c:v>
                </c:pt>
                <c:pt idx="18272">
                  <c:v>-18.9426694463898</c:v>
                </c:pt>
                <c:pt idx="18273">
                  <c:v>-17.463869544877301</c:v>
                </c:pt>
                <c:pt idx="18274">
                  <c:v>-17.2542174885664</c:v>
                </c:pt>
                <c:pt idx="18275">
                  <c:v>-17.400497277921701</c:v>
                </c:pt>
                <c:pt idx="18276">
                  <c:v>-17.136458314140398</c:v>
                </c:pt>
                <c:pt idx="18277">
                  <c:v>-17.303169451054199</c:v>
                </c:pt>
                <c:pt idx="18278">
                  <c:v>-17.6115200396546</c:v>
                </c:pt>
                <c:pt idx="18279">
                  <c:v>-17.739914304120699</c:v>
                </c:pt>
                <c:pt idx="18280">
                  <c:v>-17.7277782779258</c:v>
                </c:pt>
                <c:pt idx="18281">
                  <c:v>-18.628960615382599</c:v>
                </c:pt>
                <c:pt idx="18282">
                  <c:v>-19.342075514184199</c:v>
                </c:pt>
                <c:pt idx="18283">
                  <c:v>-19.847828043569301</c:v>
                </c:pt>
                <c:pt idx="18284">
                  <c:v>-20.3340021842832</c:v>
                </c:pt>
                <c:pt idx="18285">
                  <c:v>-20.9989567053576</c:v>
                </c:pt>
                <c:pt idx="18286">
                  <c:v>-21.666862762063499</c:v>
                </c:pt>
                <c:pt idx="18287">
                  <c:v>-21.920794250886399</c:v>
                </c:pt>
                <c:pt idx="18288">
                  <c:v>-22.289742274059101</c:v>
                </c:pt>
                <c:pt idx="18289">
                  <c:v>-21.836689635887399</c:v>
                </c:pt>
                <c:pt idx="18290">
                  <c:v>-22.183477670277799</c:v>
                </c:pt>
                <c:pt idx="18291">
                  <c:v>-22.604471726689599</c:v>
                </c:pt>
                <c:pt idx="18292">
                  <c:v>-22.962058725106299</c:v>
                </c:pt>
                <c:pt idx="18293">
                  <c:v>-23.230754463576499</c:v>
                </c:pt>
                <c:pt idx="18294">
                  <c:v>-23.0043746214489</c:v>
                </c:pt>
                <c:pt idx="18295">
                  <c:v>-22.776304980324198</c:v>
                </c:pt>
                <c:pt idx="18296">
                  <c:v>-22.148534091296501</c:v>
                </c:pt>
                <c:pt idx="18297">
                  <c:v>-21.681987200853399</c:v>
                </c:pt>
                <c:pt idx="18298">
                  <c:v>-21.643697514797001</c:v>
                </c:pt>
                <c:pt idx="18299">
                  <c:v>-21.4427241554774</c:v>
                </c:pt>
                <c:pt idx="18300">
                  <c:v>-21.2226112312864</c:v>
                </c:pt>
                <c:pt idx="18301">
                  <c:v>-20.7427246158692</c:v>
                </c:pt>
                <c:pt idx="18302">
                  <c:v>-20.4232961436878</c:v>
                </c:pt>
                <c:pt idx="18303">
                  <c:v>-19.995832252527801</c:v>
                </c:pt>
                <c:pt idx="18304">
                  <c:v>-19.168844471298002</c:v>
                </c:pt>
                <c:pt idx="18305">
                  <c:v>-18.4978899732385</c:v>
                </c:pt>
                <c:pt idx="18306">
                  <c:v>-18.2951940796409</c:v>
                </c:pt>
                <c:pt idx="18307">
                  <c:v>-18.539474769073799</c:v>
                </c:pt>
                <c:pt idx="18308">
                  <c:v>-18.896457114999102</c:v>
                </c:pt>
                <c:pt idx="18309">
                  <c:v>-19.356765026518801</c:v>
                </c:pt>
                <c:pt idx="18310">
                  <c:v>-19.477322017706399</c:v>
                </c:pt>
                <c:pt idx="18311">
                  <c:v>-20.272816939962102</c:v>
                </c:pt>
                <c:pt idx="18312">
                  <c:v>-20.765192986561999</c:v>
                </c:pt>
                <c:pt idx="18313">
                  <c:v>-21.795821569855701</c:v>
                </c:pt>
                <c:pt idx="18314">
                  <c:v>-22.331563687273199</c:v>
                </c:pt>
                <c:pt idx="18315">
                  <c:v>-22.6809665562897</c:v>
                </c:pt>
                <c:pt idx="18316">
                  <c:v>-23.795013903391201</c:v>
                </c:pt>
                <c:pt idx="18317">
                  <c:v>-23.9845219206418</c:v>
                </c:pt>
                <c:pt idx="18318">
                  <c:v>-23.853468881403298</c:v>
                </c:pt>
                <c:pt idx="18319">
                  <c:v>-23.4488395680373</c:v>
                </c:pt>
                <c:pt idx="18320">
                  <c:v>-22.564933802928302</c:v>
                </c:pt>
                <c:pt idx="18321">
                  <c:v>-22.1691664190603</c:v>
                </c:pt>
                <c:pt idx="18322">
                  <c:v>-21.429760807803198</c:v>
                </c:pt>
                <c:pt idx="18323">
                  <c:v>-20.694896854778499</c:v>
                </c:pt>
                <c:pt idx="18324">
                  <c:v>-20.722132857289999</c:v>
                </c:pt>
                <c:pt idx="18325">
                  <c:v>-21.479776221981101</c:v>
                </c:pt>
                <c:pt idx="18326">
                  <c:v>-21.987418346584299</c:v>
                </c:pt>
                <c:pt idx="18327">
                  <c:v>-22.654674822741999</c:v>
                </c:pt>
                <c:pt idx="18328">
                  <c:v>-23.157897471768798</c:v>
                </c:pt>
                <c:pt idx="18329">
                  <c:v>-23.5503263667845</c:v>
                </c:pt>
                <c:pt idx="18330">
                  <c:v>-23.636808398144399</c:v>
                </c:pt>
                <c:pt idx="18331">
                  <c:v>-23.8260228189597</c:v>
                </c:pt>
                <c:pt idx="18332">
                  <c:v>-24.105411504333802</c:v>
                </c:pt>
                <c:pt idx="18333">
                  <c:v>-24.474688747540899</c:v>
                </c:pt>
                <c:pt idx="18334">
                  <c:v>-24.8915355406975</c:v>
                </c:pt>
                <c:pt idx="18335">
                  <c:v>-25.4938494307561</c:v>
                </c:pt>
                <c:pt idx="18336">
                  <c:v>-25.961203425957901</c:v>
                </c:pt>
                <c:pt idx="18337">
                  <c:v>-26.366532553988499</c:v>
                </c:pt>
                <c:pt idx="18338">
                  <c:v>-26.953190509421798</c:v>
                </c:pt>
                <c:pt idx="18339">
                  <c:v>-27.203379573160699</c:v>
                </c:pt>
                <c:pt idx="18340">
                  <c:v>-27.853955918493099</c:v>
                </c:pt>
                <c:pt idx="18341">
                  <c:v>-28.036930556482201</c:v>
                </c:pt>
                <c:pt idx="18342">
                  <c:v>-27.598206401401701</c:v>
                </c:pt>
                <c:pt idx="18343">
                  <c:v>-26.1015499305805</c:v>
                </c:pt>
                <c:pt idx="18344">
                  <c:v>-24.072343133275901</c:v>
                </c:pt>
                <c:pt idx="18345">
                  <c:v>-22.065354220832202</c:v>
                </c:pt>
                <c:pt idx="18346">
                  <c:v>-20.9249877185031</c:v>
                </c:pt>
                <c:pt idx="18347">
                  <c:v>-20.5778456411308</c:v>
                </c:pt>
                <c:pt idx="18348">
                  <c:v>-20.316673361275001</c:v>
                </c:pt>
                <c:pt idx="18349">
                  <c:v>-20.989418322638301</c:v>
                </c:pt>
                <c:pt idx="18350">
                  <c:v>-22.063382128302301</c:v>
                </c:pt>
                <c:pt idx="18351">
                  <c:v>-22.986495521748498</c:v>
                </c:pt>
                <c:pt idx="18352">
                  <c:v>-23.2699697991237</c:v>
                </c:pt>
                <c:pt idx="18353">
                  <c:v>-23.841857038998</c:v>
                </c:pt>
                <c:pt idx="18354">
                  <c:v>-24.104265235580701</c:v>
                </c:pt>
                <c:pt idx="18355">
                  <c:v>-23.923696931826601</c:v>
                </c:pt>
                <c:pt idx="18356">
                  <c:v>-24.212962827572401</c:v>
                </c:pt>
                <c:pt idx="18357">
                  <c:v>-24.666775082928201</c:v>
                </c:pt>
                <c:pt idx="18358">
                  <c:v>-25.200229736627101</c:v>
                </c:pt>
                <c:pt idx="18359">
                  <c:v>-25.481225250092901</c:v>
                </c:pt>
                <c:pt idx="18360">
                  <c:v>-26.2684895643999</c:v>
                </c:pt>
                <c:pt idx="18361">
                  <c:v>-26.192329286534399</c:v>
                </c:pt>
                <c:pt idx="18362">
                  <c:v>-26.233073516857001</c:v>
                </c:pt>
                <c:pt idx="18363">
                  <c:v>-26.850665186001901</c:v>
                </c:pt>
                <c:pt idx="18364">
                  <c:v>-27.067729006713101</c:v>
                </c:pt>
                <c:pt idx="18365">
                  <c:v>-27.032387759829799</c:v>
                </c:pt>
                <c:pt idx="18366">
                  <c:v>-26.086449340402002</c:v>
                </c:pt>
                <c:pt idx="18367">
                  <c:v>-24.056484995246301</c:v>
                </c:pt>
                <c:pt idx="18368">
                  <c:v>-21.8896033742746</c:v>
                </c:pt>
                <c:pt idx="18369">
                  <c:v>-21.0533295090863</c:v>
                </c:pt>
                <c:pt idx="18370">
                  <c:v>-20.010199196255702</c:v>
                </c:pt>
                <c:pt idx="18371">
                  <c:v>-19.023803161203801</c:v>
                </c:pt>
                <c:pt idx="18372">
                  <c:v>-17.911030871691199</c:v>
                </c:pt>
                <c:pt idx="18373">
                  <c:v>-18.187876301454999</c:v>
                </c:pt>
                <c:pt idx="18374">
                  <c:v>-19.2836765348593</c:v>
                </c:pt>
                <c:pt idx="18375">
                  <c:v>-19.474735757369199</c:v>
                </c:pt>
                <c:pt idx="18376">
                  <c:v>-20.240139405895398</c:v>
                </c:pt>
                <c:pt idx="18377">
                  <c:v>-21.019731316361899</c:v>
                </c:pt>
                <c:pt idx="18378">
                  <c:v>-20.8894904194714</c:v>
                </c:pt>
                <c:pt idx="18379">
                  <c:v>-21.915280316805301</c:v>
                </c:pt>
                <c:pt idx="18380">
                  <c:v>-21.988355443770601</c:v>
                </c:pt>
                <c:pt idx="18381">
                  <c:v>-22.178045253139398</c:v>
                </c:pt>
                <c:pt idx="18382">
                  <c:v>-22.939244802936699</c:v>
                </c:pt>
                <c:pt idx="18383">
                  <c:v>-23.607638614422001</c:v>
                </c:pt>
                <c:pt idx="18384">
                  <c:v>-23.903770646333999</c:v>
                </c:pt>
                <c:pt idx="18385">
                  <c:v>-24.223215336838098</c:v>
                </c:pt>
                <c:pt idx="18386">
                  <c:v>-24.834546940072801</c:v>
                </c:pt>
                <c:pt idx="18387">
                  <c:v>-24.472815970932999</c:v>
                </c:pt>
                <c:pt idx="18388">
                  <c:v>-24.461979493457399</c:v>
                </c:pt>
                <c:pt idx="18389">
                  <c:v>-23.901820233537201</c:v>
                </c:pt>
                <c:pt idx="18390">
                  <c:v>-23.007650567272901</c:v>
                </c:pt>
                <c:pt idx="18391">
                  <c:v>-21.0605132743068</c:v>
                </c:pt>
                <c:pt idx="18392">
                  <c:v>-19.714868091268301</c:v>
                </c:pt>
                <c:pt idx="18393">
                  <c:v>-18.2915946496963</c:v>
                </c:pt>
                <c:pt idx="18394">
                  <c:v>-15.8842696746695</c:v>
                </c:pt>
                <c:pt idx="18395">
                  <c:v>-15.4944530577788</c:v>
                </c:pt>
                <c:pt idx="18396">
                  <c:v>-15.665338357769601</c:v>
                </c:pt>
                <c:pt idx="18397">
                  <c:v>-15.7575180338359</c:v>
                </c:pt>
                <c:pt idx="18398">
                  <c:v>-16.153977099829198</c:v>
                </c:pt>
                <c:pt idx="18399">
                  <c:v>-16.942972925579301</c:v>
                </c:pt>
                <c:pt idx="18400">
                  <c:v>-17.464296515259601</c:v>
                </c:pt>
                <c:pt idx="18401">
                  <c:v>-17.4283269060337</c:v>
                </c:pt>
                <c:pt idx="18402">
                  <c:v>-17.7563115396174</c:v>
                </c:pt>
                <c:pt idx="18403">
                  <c:v>-18.189747643707399</c:v>
                </c:pt>
                <c:pt idx="18404">
                  <c:v>-18.821871908805299</c:v>
                </c:pt>
                <c:pt idx="18405">
                  <c:v>-18.8784597752351</c:v>
                </c:pt>
                <c:pt idx="18406">
                  <c:v>-20.213748481611301</c:v>
                </c:pt>
                <c:pt idx="18407">
                  <c:v>-19.931821388175401</c:v>
                </c:pt>
                <c:pt idx="18408">
                  <c:v>-20.323339313597302</c:v>
                </c:pt>
                <c:pt idx="18409">
                  <c:v>-20.755831341780802</c:v>
                </c:pt>
                <c:pt idx="18410">
                  <c:v>-20.4530735949138</c:v>
                </c:pt>
                <c:pt idx="18411">
                  <c:v>-21.257287943220899</c:v>
                </c:pt>
                <c:pt idx="18412">
                  <c:v>-20.661533487619899</c:v>
                </c:pt>
                <c:pt idx="18413">
                  <c:v>-22.988270017100898</c:v>
                </c:pt>
                <c:pt idx="18414">
                  <c:v>-21.479236029517001</c:v>
                </c:pt>
                <c:pt idx="18415">
                  <c:v>-18.971607326046598</c:v>
                </c:pt>
                <c:pt idx="18416">
                  <c:v>-15.7419432843361</c:v>
                </c:pt>
                <c:pt idx="18417">
                  <c:v>-13.0330248488725</c:v>
                </c:pt>
                <c:pt idx="18418">
                  <c:v>-12.103509318940301</c:v>
                </c:pt>
                <c:pt idx="18419">
                  <c:v>-10.4443679816582</c:v>
                </c:pt>
                <c:pt idx="18420">
                  <c:v>-10.5114873915359</c:v>
                </c:pt>
                <c:pt idx="18421">
                  <c:v>-11.1520315437046</c:v>
                </c:pt>
                <c:pt idx="18422">
                  <c:v>-11.678012763257399</c:v>
                </c:pt>
                <c:pt idx="18423">
                  <c:v>-12.1353259757533</c:v>
                </c:pt>
                <c:pt idx="18424">
                  <c:v>-11.5000728443396</c:v>
                </c:pt>
                <c:pt idx="18425">
                  <c:v>-11.073387387418901</c:v>
                </c:pt>
                <c:pt idx="18426">
                  <c:v>-10.6809062523007</c:v>
                </c:pt>
                <c:pt idx="18427">
                  <c:v>-10.608217648702301</c:v>
                </c:pt>
                <c:pt idx="18428">
                  <c:v>-10.5263352696902</c:v>
                </c:pt>
                <c:pt idx="18429">
                  <c:v>-10.478472189668899</c:v>
                </c:pt>
                <c:pt idx="18430">
                  <c:v>-10.572010405529999</c:v>
                </c:pt>
                <c:pt idx="18431">
                  <c:v>-10.4860077535802</c:v>
                </c:pt>
                <c:pt idx="18432">
                  <c:v>-10.3687404997484</c:v>
                </c:pt>
                <c:pt idx="18433">
                  <c:v>-10.0293810755173</c:v>
                </c:pt>
                <c:pt idx="18434">
                  <c:v>-10.7837636146935</c:v>
                </c:pt>
                <c:pt idx="18435">
                  <c:v>-11.236542978728799</c:v>
                </c:pt>
                <c:pt idx="18436">
                  <c:v>-11.463569179760601</c:v>
                </c:pt>
                <c:pt idx="18437">
                  <c:v>-11.7302423970189</c:v>
                </c:pt>
                <c:pt idx="18438">
                  <c:v>-11.813591144368701</c:v>
                </c:pt>
                <c:pt idx="18439">
                  <c:v>-11.203295334347301</c:v>
                </c:pt>
                <c:pt idx="18440">
                  <c:v>-10.7309455437469</c:v>
                </c:pt>
                <c:pt idx="18441">
                  <c:v>-9.6938008899866794</c:v>
                </c:pt>
                <c:pt idx="18442">
                  <c:v>-9.8079992142573893</c:v>
                </c:pt>
                <c:pt idx="18443">
                  <c:v>-10.263593859199799</c:v>
                </c:pt>
                <c:pt idx="18444">
                  <c:v>-10.655046238647101</c:v>
                </c:pt>
                <c:pt idx="18445">
                  <c:v>-10.938015612323801</c:v>
                </c:pt>
                <c:pt idx="18446">
                  <c:v>-11.8232863710732</c:v>
                </c:pt>
                <c:pt idx="18447">
                  <c:v>-12.7046829039068</c:v>
                </c:pt>
                <c:pt idx="18448">
                  <c:v>-12.7732754195209</c:v>
                </c:pt>
                <c:pt idx="18449">
                  <c:v>-13.019529739909199</c:v>
                </c:pt>
                <c:pt idx="18450">
                  <c:v>-14.079343459506401</c:v>
                </c:pt>
                <c:pt idx="18451">
                  <c:v>-14.7127479253608</c:v>
                </c:pt>
                <c:pt idx="18452">
                  <c:v>-15.678770661267199</c:v>
                </c:pt>
                <c:pt idx="18453">
                  <c:v>-15.289423528091</c:v>
                </c:pt>
                <c:pt idx="18454">
                  <c:v>-14.6032428741693</c:v>
                </c:pt>
                <c:pt idx="18455">
                  <c:v>-13.797683776091</c:v>
                </c:pt>
                <c:pt idx="18456">
                  <c:v>-13.8103466119566</c:v>
                </c:pt>
                <c:pt idx="18457">
                  <c:v>-14.564828275505899</c:v>
                </c:pt>
                <c:pt idx="18458">
                  <c:v>-15.7290938253946</c:v>
                </c:pt>
                <c:pt idx="18459">
                  <c:v>-17.1039046821463</c:v>
                </c:pt>
                <c:pt idx="18460">
                  <c:v>-17.665775858192202</c:v>
                </c:pt>
                <c:pt idx="18461">
                  <c:v>-17.9651483435476</c:v>
                </c:pt>
                <c:pt idx="18462">
                  <c:v>-17.478665938567399</c:v>
                </c:pt>
                <c:pt idx="18463">
                  <c:v>-16.022779884483601</c:v>
                </c:pt>
                <c:pt idx="18464">
                  <c:v>-14.1003801216825</c:v>
                </c:pt>
                <c:pt idx="18465">
                  <c:v>-13.299834019203001</c:v>
                </c:pt>
                <c:pt idx="18466">
                  <c:v>-12.7482117295816</c:v>
                </c:pt>
                <c:pt idx="18467">
                  <c:v>-12.3720602508506</c:v>
                </c:pt>
                <c:pt idx="18468">
                  <c:v>-12.4348715309578</c:v>
                </c:pt>
                <c:pt idx="18469">
                  <c:v>-12.382007252949601</c:v>
                </c:pt>
                <c:pt idx="18470">
                  <c:v>-12.8169291050135</c:v>
                </c:pt>
                <c:pt idx="18471">
                  <c:v>-13.281672389172799</c:v>
                </c:pt>
                <c:pt idx="18472">
                  <c:v>-13.6728165284859</c:v>
                </c:pt>
                <c:pt idx="18473">
                  <c:v>-13.8091310175286</c:v>
                </c:pt>
                <c:pt idx="18474">
                  <c:v>-14.022395725193601</c:v>
                </c:pt>
                <c:pt idx="18475">
                  <c:v>-14.643437738788901</c:v>
                </c:pt>
                <c:pt idx="18476">
                  <c:v>-15.135778876705</c:v>
                </c:pt>
                <c:pt idx="18477">
                  <c:v>-15.6927494436576</c:v>
                </c:pt>
                <c:pt idx="18478">
                  <c:v>-16.2123606240112</c:v>
                </c:pt>
                <c:pt idx="18479">
                  <c:v>-16.690194286049099</c:v>
                </c:pt>
                <c:pt idx="18480">
                  <c:v>-17.105990194340102</c:v>
                </c:pt>
                <c:pt idx="18481">
                  <c:v>-17.5674024706179</c:v>
                </c:pt>
                <c:pt idx="18482">
                  <c:v>-18.028595524282402</c:v>
                </c:pt>
                <c:pt idx="18483">
                  <c:v>-17.939309097129598</c:v>
                </c:pt>
                <c:pt idx="18484">
                  <c:v>-18.492332498700002</c:v>
                </c:pt>
                <c:pt idx="18485">
                  <c:v>-18.8779025303804</c:v>
                </c:pt>
                <c:pt idx="18486">
                  <c:v>-18.490022665973399</c:v>
                </c:pt>
                <c:pt idx="18487">
                  <c:v>-17.282505430217402</c:v>
                </c:pt>
                <c:pt idx="18488">
                  <c:v>-15.901562107882301</c:v>
                </c:pt>
                <c:pt idx="18489">
                  <c:v>-14.2103661510401</c:v>
                </c:pt>
                <c:pt idx="18490">
                  <c:v>-12.6654871682018</c:v>
                </c:pt>
                <c:pt idx="18491">
                  <c:v>-12.8099770704086</c:v>
                </c:pt>
                <c:pt idx="18492">
                  <c:v>-12.2452887779028</c:v>
                </c:pt>
                <c:pt idx="18493">
                  <c:v>-12.5251954285094</c:v>
                </c:pt>
                <c:pt idx="18494">
                  <c:v>-12.725638291970199</c:v>
                </c:pt>
                <c:pt idx="18495">
                  <c:v>-12.9741711848829</c:v>
                </c:pt>
                <c:pt idx="18496">
                  <c:v>-13.517545115840599</c:v>
                </c:pt>
                <c:pt idx="18497">
                  <c:v>-15.080008835747901</c:v>
                </c:pt>
                <c:pt idx="18498">
                  <c:v>-16.624264198213801</c:v>
                </c:pt>
                <c:pt idx="18499">
                  <c:v>-17.278078089063701</c:v>
                </c:pt>
                <c:pt idx="18500">
                  <c:v>-16.817059011712601</c:v>
                </c:pt>
                <c:pt idx="18501">
                  <c:v>-18.0446213446554</c:v>
                </c:pt>
                <c:pt idx="18502">
                  <c:v>-18.1967991888</c:v>
                </c:pt>
                <c:pt idx="18503">
                  <c:v>-19.970197195893</c:v>
                </c:pt>
                <c:pt idx="18504">
                  <c:v>-20.093846803869098</c:v>
                </c:pt>
                <c:pt idx="18505">
                  <c:v>-19.789929606054301</c:v>
                </c:pt>
                <c:pt idx="18506">
                  <c:v>-21.835542085113101</c:v>
                </c:pt>
                <c:pt idx="18507">
                  <c:v>-21.706743174024901</c:v>
                </c:pt>
                <c:pt idx="18508">
                  <c:v>-20.3039562898784</c:v>
                </c:pt>
                <c:pt idx="18509">
                  <c:v>-21.635890770214601</c:v>
                </c:pt>
                <c:pt idx="18510">
                  <c:v>-20.590364128947598</c:v>
                </c:pt>
                <c:pt idx="18511">
                  <c:v>-18.905473979024698</c:v>
                </c:pt>
                <c:pt idx="18512">
                  <c:v>-15.5164991653696</c:v>
                </c:pt>
                <c:pt idx="18513">
                  <c:v>-12.154602397144799</c:v>
                </c:pt>
                <c:pt idx="18514">
                  <c:v>-11.135243520989301</c:v>
                </c:pt>
                <c:pt idx="18515">
                  <c:v>-10.6146575686163</c:v>
                </c:pt>
                <c:pt idx="18516">
                  <c:v>-10.3247097672882</c:v>
                </c:pt>
                <c:pt idx="18517">
                  <c:v>-10.874998923759099</c:v>
                </c:pt>
                <c:pt idx="18518">
                  <c:v>-11.860860152344401</c:v>
                </c:pt>
                <c:pt idx="18519">
                  <c:v>-12.248006047533099</c:v>
                </c:pt>
                <c:pt idx="18520">
                  <c:v>-12.744734871424001</c:v>
                </c:pt>
                <c:pt idx="18521">
                  <c:v>-13.6523164208501</c:v>
                </c:pt>
                <c:pt idx="18522">
                  <c:v>-15.153927173714299</c:v>
                </c:pt>
                <c:pt idx="18523">
                  <c:v>-16.129076220552601</c:v>
                </c:pt>
                <c:pt idx="18524">
                  <c:v>-17.411336361671101</c:v>
                </c:pt>
                <c:pt idx="18525">
                  <c:v>-16.855761404534</c:v>
                </c:pt>
                <c:pt idx="18526">
                  <c:v>-15.7846759371225</c:v>
                </c:pt>
                <c:pt idx="18527">
                  <c:v>-15.3883600970324</c:v>
                </c:pt>
                <c:pt idx="18528">
                  <c:v>-16.973694914239498</c:v>
                </c:pt>
                <c:pt idx="18529">
                  <c:v>-17.2106625609395</c:v>
                </c:pt>
                <c:pt idx="18530">
                  <c:v>-17.205947418086499</c:v>
                </c:pt>
                <c:pt idx="18531">
                  <c:v>-17.994376887581701</c:v>
                </c:pt>
                <c:pt idx="18532">
                  <c:v>-17.146835463017901</c:v>
                </c:pt>
                <c:pt idx="18533">
                  <c:v>-18.202204187275001</c:v>
                </c:pt>
                <c:pt idx="18534">
                  <c:v>-18.0648834669202</c:v>
                </c:pt>
                <c:pt idx="18535">
                  <c:v>-15.3783131953146</c:v>
                </c:pt>
                <c:pt idx="18536">
                  <c:v>-12.7277335098187</c:v>
                </c:pt>
                <c:pt idx="18537">
                  <c:v>-10.877124468196801</c:v>
                </c:pt>
                <c:pt idx="18538">
                  <c:v>-9.2531856646094699</c:v>
                </c:pt>
                <c:pt idx="18539">
                  <c:v>-8.8470708822976594</c:v>
                </c:pt>
                <c:pt idx="18540">
                  <c:v>-8.7416663337682792</c:v>
                </c:pt>
                <c:pt idx="18541">
                  <c:v>-9.1696784715021096</c:v>
                </c:pt>
                <c:pt idx="18542">
                  <c:v>-9.6277781708388304</c:v>
                </c:pt>
                <c:pt idx="18543">
                  <c:v>-9.4737430655597397</c:v>
                </c:pt>
                <c:pt idx="18544">
                  <c:v>-9.3568883706834907</c:v>
                </c:pt>
                <c:pt idx="18545">
                  <c:v>-9.1611506578514295</c:v>
                </c:pt>
                <c:pt idx="18546">
                  <c:v>-8.8378707028109709</c:v>
                </c:pt>
                <c:pt idx="18547">
                  <c:v>-8.8831029063499898</c:v>
                </c:pt>
                <c:pt idx="18548">
                  <c:v>-9.0352881002468095</c:v>
                </c:pt>
                <c:pt idx="18549">
                  <c:v>-9.2536420732157101</c:v>
                </c:pt>
                <c:pt idx="18550">
                  <c:v>-9.4195419169320296</c:v>
                </c:pt>
                <c:pt idx="18551">
                  <c:v>-9.2960428107065791</c:v>
                </c:pt>
                <c:pt idx="18552">
                  <c:v>-9.2526007115054707</c:v>
                </c:pt>
                <c:pt idx="18553">
                  <c:v>-9.3462266794571001</c:v>
                </c:pt>
                <c:pt idx="18554">
                  <c:v>-9.5206254883299799</c:v>
                </c:pt>
                <c:pt idx="18555">
                  <c:v>-9.6970981520529893</c:v>
                </c:pt>
                <c:pt idx="18556">
                  <c:v>-9.8962862002858305</c:v>
                </c:pt>
                <c:pt idx="18557">
                  <c:v>-9.9936851054266693</c:v>
                </c:pt>
                <c:pt idx="18558">
                  <c:v>-9.9893213721331797</c:v>
                </c:pt>
                <c:pt idx="18559">
                  <c:v>-9.7958616782939991</c:v>
                </c:pt>
                <c:pt idx="18560">
                  <c:v>-9.4109138748618495</c:v>
                </c:pt>
                <c:pt idx="18561">
                  <c:v>-9.0078441704832493</c:v>
                </c:pt>
                <c:pt idx="18562">
                  <c:v>-8.3867406364599706</c:v>
                </c:pt>
                <c:pt idx="18563">
                  <c:v>-7.9961918678045603</c:v>
                </c:pt>
                <c:pt idx="18564">
                  <c:v>-8.0798352055331399</c:v>
                </c:pt>
                <c:pt idx="18565">
                  <c:v>-8.1605985097247196</c:v>
                </c:pt>
                <c:pt idx="18566">
                  <c:v>-8.4701468711498507</c:v>
                </c:pt>
                <c:pt idx="18567">
                  <c:v>-8.6278624225738092</c:v>
                </c:pt>
                <c:pt idx="18568">
                  <c:v>-8.5708248366721094</c:v>
                </c:pt>
                <c:pt idx="18569">
                  <c:v>-8.2592179594037507</c:v>
                </c:pt>
                <c:pt idx="18570">
                  <c:v>-8.1382631826699292</c:v>
                </c:pt>
                <c:pt idx="18571">
                  <c:v>-8.2877884012191796</c:v>
                </c:pt>
                <c:pt idx="18572">
                  <c:v>-8.3979197137469299</c:v>
                </c:pt>
                <c:pt idx="18573">
                  <c:v>-8.42462326116949</c:v>
                </c:pt>
                <c:pt idx="18574">
                  <c:v>-8.6488800851953194</c:v>
                </c:pt>
                <c:pt idx="18575">
                  <c:v>-8.8306375631823304</c:v>
                </c:pt>
                <c:pt idx="18576">
                  <c:v>-9.1124698760348508</c:v>
                </c:pt>
                <c:pt idx="18577">
                  <c:v>-9.1993375921688703</c:v>
                </c:pt>
                <c:pt idx="18578">
                  <c:v>-9.2209784709490794</c:v>
                </c:pt>
                <c:pt idx="18579">
                  <c:v>-9.04885450618122</c:v>
                </c:pt>
                <c:pt idx="18580">
                  <c:v>-8.9400480570129996</c:v>
                </c:pt>
                <c:pt idx="18581">
                  <c:v>-8.7807143006902297</c:v>
                </c:pt>
                <c:pt idx="18582">
                  <c:v>-8.3884188761504195</c:v>
                </c:pt>
                <c:pt idx="18583">
                  <c:v>-7.8173963671348501</c:v>
                </c:pt>
                <c:pt idx="18584">
                  <c:v>-7.0055686211454198</c:v>
                </c:pt>
                <c:pt idx="18585">
                  <c:v>-6.1532769806443701</c:v>
                </c:pt>
                <c:pt idx="18586">
                  <c:v>-4.9697715364112902</c:v>
                </c:pt>
                <c:pt idx="18587">
                  <c:v>-4.1663242666518698</c:v>
                </c:pt>
                <c:pt idx="18588">
                  <c:v>-3.8875662889651998</c:v>
                </c:pt>
                <c:pt idx="18589">
                  <c:v>-3.9212237140867399</c:v>
                </c:pt>
                <c:pt idx="18590">
                  <c:v>-3.99718602977571</c:v>
                </c:pt>
                <c:pt idx="18591">
                  <c:v>-3.9690760296544898</c:v>
                </c:pt>
                <c:pt idx="18592">
                  <c:v>-4.0829155493655804</c:v>
                </c:pt>
                <c:pt idx="18593">
                  <c:v>-3.7718317940716002</c:v>
                </c:pt>
                <c:pt idx="18594">
                  <c:v>-3.6741341975923199</c:v>
                </c:pt>
                <c:pt idx="18595">
                  <c:v>-3.5669430484136302</c:v>
                </c:pt>
                <c:pt idx="18596">
                  <c:v>-3.44207464246466</c:v>
                </c:pt>
                <c:pt idx="18597">
                  <c:v>-3.60484673748604</c:v>
                </c:pt>
                <c:pt idx="18598">
                  <c:v>-3.7900110752716198</c:v>
                </c:pt>
                <c:pt idx="18599">
                  <c:v>-4.3886062651801598</c:v>
                </c:pt>
                <c:pt idx="18600">
                  <c:v>-4.9111248871762596</c:v>
                </c:pt>
                <c:pt idx="18601">
                  <c:v>-5.2988824437417703</c:v>
                </c:pt>
                <c:pt idx="18602">
                  <c:v>-6.0071925532249297</c:v>
                </c:pt>
                <c:pt idx="18603">
                  <c:v>-6.4882453630216697</c:v>
                </c:pt>
                <c:pt idx="18604">
                  <c:v>-6.9530389084460902</c:v>
                </c:pt>
                <c:pt idx="18605">
                  <c:v>-8.1558446618967402</c:v>
                </c:pt>
                <c:pt idx="18606">
                  <c:v>-8.7855876178139294</c:v>
                </c:pt>
                <c:pt idx="18607">
                  <c:v>-8.40505971076281</c:v>
                </c:pt>
                <c:pt idx="18608">
                  <c:v>-7.9392778717656203</c:v>
                </c:pt>
                <c:pt idx="18609">
                  <c:v>-7.3641799696047796</c:v>
                </c:pt>
                <c:pt idx="18610">
                  <c:v>-6.7279755256518001</c:v>
                </c:pt>
                <c:pt idx="18611">
                  <c:v>-5.9197713643951904</c:v>
                </c:pt>
                <c:pt idx="18612">
                  <c:v>-6.2971570057462998</c:v>
                </c:pt>
                <c:pt idx="18613">
                  <c:v>-6.7622694426389103</c:v>
                </c:pt>
                <c:pt idx="18614">
                  <c:v>-7.0748796689340097</c:v>
                </c:pt>
                <c:pt idx="18615">
                  <c:v>-7.1509328014984197</c:v>
                </c:pt>
                <c:pt idx="18616">
                  <c:v>-7.9481011385199301</c:v>
                </c:pt>
                <c:pt idx="18617">
                  <c:v>-8.5814394701781804</c:v>
                </c:pt>
                <c:pt idx="18618">
                  <c:v>-9.2579339650561696</c:v>
                </c:pt>
                <c:pt idx="18619">
                  <c:v>-9.1545526782945394</c:v>
                </c:pt>
                <c:pt idx="18620">
                  <c:v>-8.9612309299393296</c:v>
                </c:pt>
                <c:pt idx="18621">
                  <c:v>-9.42944632123635</c:v>
                </c:pt>
                <c:pt idx="18622">
                  <c:v>-10.2329170881825</c:v>
                </c:pt>
                <c:pt idx="18623">
                  <c:v>-11.352814785309301</c:v>
                </c:pt>
                <c:pt idx="18624">
                  <c:v>-11.9514061668607</c:v>
                </c:pt>
                <c:pt idx="18625">
                  <c:v>-11.0106047883889</c:v>
                </c:pt>
                <c:pt idx="18626">
                  <c:v>-9.9847879263779706</c:v>
                </c:pt>
                <c:pt idx="18627">
                  <c:v>-10.5053270593358</c:v>
                </c:pt>
                <c:pt idx="18628">
                  <c:v>-9.7334761468783206</c:v>
                </c:pt>
                <c:pt idx="18629">
                  <c:v>-9.5547816272499908</c:v>
                </c:pt>
                <c:pt idx="18630">
                  <c:v>-8.7327392338524206</c:v>
                </c:pt>
                <c:pt idx="18631">
                  <c:v>-7.9323203787667804</c:v>
                </c:pt>
                <c:pt idx="18632">
                  <c:v>-6.0193091469945301</c:v>
                </c:pt>
                <c:pt idx="18633">
                  <c:v>-4.8663252345825896</c:v>
                </c:pt>
                <c:pt idx="18634">
                  <c:v>-3.9810722717961</c:v>
                </c:pt>
                <c:pt idx="18635">
                  <c:v>-3.85547533239879</c:v>
                </c:pt>
                <c:pt idx="18636">
                  <c:v>-3.3454560101323501</c:v>
                </c:pt>
                <c:pt idx="18637">
                  <c:v>-3.8865721222269598</c:v>
                </c:pt>
                <c:pt idx="18638">
                  <c:v>-4.3616795570768003</c:v>
                </c:pt>
                <c:pt idx="18639">
                  <c:v>-5.1673801239350503</c:v>
                </c:pt>
                <c:pt idx="18640">
                  <c:v>-5.7990319521448503</c:v>
                </c:pt>
                <c:pt idx="18641">
                  <c:v>-6.5013936550779796</c:v>
                </c:pt>
                <c:pt idx="18642">
                  <c:v>-6.9265087747559502</c:v>
                </c:pt>
                <c:pt idx="18643">
                  <c:v>-7.8009659167305303</c:v>
                </c:pt>
                <c:pt idx="18644">
                  <c:v>-9.1075351138961498</c:v>
                </c:pt>
                <c:pt idx="18645">
                  <c:v>-9.8495970655935494</c:v>
                </c:pt>
                <c:pt idx="18646">
                  <c:v>-10.497299751296801</c:v>
                </c:pt>
                <c:pt idx="18647">
                  <c:v>-10.830849160906901</c:v>
                </c:pt>
                <c:pt idx="18648">
                  <c:v>-11.012059018248101</c:v>
                </c:pt>
                <c:pt idx="18649">
                  <c:v>-10.995591404310799</c:v>
                </c:pt>
                <c:pt idx="18650">
                  <c:v>-10.891017410970701</c:v>
                </c:pt>
                <c:pt idx="18651">
                  <c:v>-11.0304646923306</c:v>
                </c:pt>
                <c:pt idx="18652">
                  <c:v>-11.780430312431699</c:v>
                </c:pt>
                <c:pt idx="18653">
                  <c:v>-11.497177520059999</c:v>
                </c:pt>
                <c:pt idx="18654">
                  <c:v>-10.3747855571246</c:v>
                </c:pt>
                <c:pt idx="18655">
                  <c:v>-8.3277968509028408</c:v>
                </c:pt>
                <c:pt idx="18656">
                  <c:v>-6.3968165109821999</c:v>
                </c:pt>
                <c:pt idx="18657">
                  <c:v>-5.18663224272884</c:v>
                </c:pt>
                <c:pt idx="18658">
                  <c:v>-4.7026354370937096</c:v>
                </c:pt>
                <c:pt idx="18659">
                  <c:v>-4.4824703180479197</c:v>
                </c:pt>
                <c:pt idx="18660">
                  <c:v>-4.6213240673194802</c:v>
                </c:pt>
                <c:pt idx="18661">
                  <c:v>-5.5229723878186503</c:v>
                </c:pt>
                <c:pt idx="18662">
                  <c:v>-7.4944214351094196</c:v>
                </c:pt>
                <c:pt idx="18663">
                  <c:v>-8.1485763722625801</c:v>
                </c:pt>
                <c:pt idx="18664">
                  <c:v>-8.5839073595312403</c:v>
                </c:pt>
                <c:pt idx="18665">
                  <c:v>-8.8081274408287094</c:v>
                </c:pt>
                <c:pt idx="18666">
                  <c:v>-9.5235352330859797</c:v>
                </c:pt>
                <c:pt idx="18667">
                  <c:v>-10.200289960173899</c:v>
                </c:pt>
                <c:pt idx="18668">
                  <c:v>-10.5679146825446</c:v>
                </c:pt>
                <c:pt idx="18669">
                  <c:v>-10.915708544033301</c:v>
                </c:pt>
                <c:pt idx="18670">
                  <c:v>-11.199588412201701</c:v>
                </c:pt>
                <c:pt idx="18671">
                  <c:v>-11.837927990111201</c:v>
                </c:pt>
                <c:pt idx="18672">
                  <c:v>-12.123485081402601</c:v>
                </c:pt>
                <c:pt idx="18673">
                  <c:v>-13.141893952680499</c:v>
                </c:pt>
                <c:pt idx="18674">
                  <c:v>-13.996946726036899</c:v>
                </c:pt>
                <c:pt idx="18675">
                  <c:v>-14.472205116623799</c:v>
                </c:pt>
                <c:pt idx="18676">
                  <c:v>-14.7314877273568</c:v>
                </c:pt>
                <c:pt idx="18677">
                  <c:v>-14.492816671119</c:v>
                </c:pt>
                <c:pt idx="18678">
                  <c:v>-13.439370817318</c:v>
                </c:pt>
                <c:pt idx="18679">
                  <c:v>-11.888492061109799</c:v>
                </c:pt>
                <c:pt idx="18680">
                  <c:v>-9.20252840725861</c:v>
                </c:pt>
                <c:pt idx="18681">
                  <c:v>-7.1396148239987198</c:v>
                </c:pt>
                <c:pt idx="18682">
                  <c:v>-5.9044119929531602</c:v>
                </c:pt>
                <c:pt idx="18683">
                  <c:v>-5.0102949951373503</c:v>
                </c:pt>
                <c:pt idx="18684">
                  <c:v>-4.64450055715802</c:v>
                </c:pt>
                <c:pt idx="18685">
                  <c:v>-5.5631417749058096</c:v>
                </c:pt>
                <c:pt idx="18686">
                  <c:v>-7.6129641145457096</c:v>
                </c:pt>
                <c:pt idx="18687">
                  <c:v>-8.7051759177474501</c:v>
                </c:pt>
                <c:pt idx="18688">
                  <c:v>-9.0412371689231001</c:v>
                </c:pt>
                <c:pt idx="18689">
                  <c:v>-9.0223640005213195</c:v>
                </c:pt>
                <c:pt idx="18690">
                  <c:v>-9.73141984365291</c:v>
                </c:pt>
                <c:pt idx="18691">
                  <c:v>-10.082866863841801</c:v>
                </c:pt>
                <c:pt idx="18692">
                  <c:v>-9.9300698230521203</c:v>
                </c:pt>
                <c:pt idx="18693">
                  <c:v>-9.5986488461981203</c:v>
                </c:pt>
                <c:pt idx="18694">
                  <c:v>-9.3451208501782705</c:v>
                </c:pt>
                <c:pt idx="18695">
                  <c:v>-9.4498410693512103</c:v>
                </c:pt>
                <c:pt idx="18696">
                  <c:v>-9.7159890244137905</c:v>
                </c:pt>
                <c:pt idx="18697">
                  <c:v>-9.7820659006630297</c:v>
                </c:pt>
                <c:pt idx="18698">
                  <c:v>-8.9171418353481506</c:v>
                </c:pt>
                <c:pt idx="18699">
                  <c:v>-8.0482113496300105</c:v>
                </c:pt>
                <c:pt idx="18700">
                  <c:v>-7.3707972835500399</c:v>
                </c:pt>
                <c:pt idx="18701">
                  <c:v>-7.1339230419000197</c:v>
                </c:pt>
                <c:pt idx="18702">
                  <c:v>-6.0894754598003704</c:v>
                </c:pt>
                <c:pt idx="18703">
                  <c:v>-5.5398573916690896</c:v>
                </c:pt>
                <c:pt idx="18704">
                  <c:v>-4.7153704477378398</c:v>
                </c:pt>
                <c:pt idx="18705">
                  <c:v>-3.4464873806424698</c:v>
                </c:pt>
                <c:pt idx="18706">
                  <c:v>-3.3548210605653201</c:v>
                </c:pt>
                <c:pt idx="18707">
                  <c:v>-3.6260074435112299</c:v>
                </c:pt>
                <c:pt idx="18708">
                  <c:v>-3.7209529732875599</c:v>
                </c:pt>
                <c:pt idx="18709">
                  <c:v>-3.5707821032081499</c:v>
                </c:pt>
                <c:pt idx="18710">
                  <c:v>-3.43169096885322</c:v>
                </c:pt>
                <c:pt idx="18711">
                  <c:v>-3.1922233324968499</c:v>
                </c:pt>
                <c:pt idx="18712">
                  <c:v>-3.0215787417950102</c:v>
                </c:pt>
                <c:pt idx="18713">
                  <c:v>-2.8740587220885501</c:v>
                </c:pt>
                <c:pt idx="18714">
                  <c:v>-2.84625247502722</c:v>
                </c:pt>
                <c:pt idx="18715">
                  <c:v>-2.9244917916333799</c:v>
                </c:pt>
                <c:pt idx="18716">
                  <c:v>-2.8155456338249198</c:v>
                </c:pt>
                <c:pt idx="18717">
                  <c:v>-2.5775105445780699</c:v>
                </c:pt>
                <c:pt idx="18718">
                  <c:v>-2.30126853204046</c:v>
                </c:pt>
                <c:pt idx="18719">
                  <c:v>-1.8631976090061899</c:v>
                </c:pt>
                <c:pt idx="18720">
                  <c:v>-1.3908535648773701</c:v>
                </c:pt>
                <c:pt idx="18721">
                  <c:v>-0.93736845268168201</c:v>
                </c:pt>
                <c:pt idx="18722">
                  <c:v>-0.406226622589552</c:v>
                </c:pt>
                <c:pt idx="18723">
                  <c:v>7.9159302817250102E-2</c:v>
                </c:pt>
                <c:pt idx="18724">
                  <c:v>0.42527117508051199</c:v>
                </c:pt>
                <c:pt idx="18725">
                  <c:v>0.54866871656787197</c:v>
                </c:pt>
                <c:pt idx="18726">
                  <c:v>0.76878827257926197</c:v>
                </c:pt>
                <c:pt idx="18727">
                  <c:v>0.84106135198252197</c:v>
                </c:pt>
                <c:pt idx="18728">
                  <c:v>0.49836850514515801</c:v>
                </c:pt>
                <c:pt idx="18729">
                  <c:v>2.16880935971361E-2</c:v>
                </c:pt>
                <c:pt idx="18730">
                  <c:v>6.9002125279633902E-3</c:v>
                </c:pt>
                <c:pt idx="18731">
                  <c:v>-2.08031726914489E-2</c:v>
                </c:pt>
                <c:pt idx="18732">
                  <c:v>-6.3668410604891604E-2</c:v>
                </c:pt>
                <c:pt idx="18733">
                  <c:v>-0.219405009931223</c:v>
                </c:pt>
                <c:pt idx="18734">
                  <c:v>-1.05054221726152</c:v>
                </c:pt>
                <c:pt idx="18735">
                  <c:v>-1.9537100586984999</c:v>
                </c:pt>
                <c:pt idx="18736">
                  <c:v>-2.5925919180125301</c:v>
                </c:pt>
                <c:pt idx="18737">
                  <c:v>-2.6633934044644798</c:v>
                </c:pt>
                <c:pt idx="18738">
                  <c:v>-2.7864880601416102</c:v>
                </c:pt>
                <c:pt idx="18739">
                  <c:v>-2.9463161955228401</c:v>
                </c:pt>
                <c:pt idx="18740">
                  <c:v>-2.60773127952947</c:v>
                </c:pt>
                <c:pt idx="18741">
                  <c:v>-2.47425700746102</c:v>
                </c:pt>
                <c:pt idx="18742">
                  <c:v>-2.4647102297650401</c:v>
                </c:pt>
                <c:pt idx="18743">
                  <c:v>-2.2701285320639202</c:v>
                </c:pt>
                <c:pt idx="18744">
                  <c:v>-2.5660643740052702</c:v>
                </c:pt>
                <c:pt idx="18745">
                  <c:v>-2.5885617259192002</c:v>
                </c:pt>
                <c:pt idx="18746">
                  <c:v>-2.1631496282864702</c:v>
                </c:pt>
                <c:pt idx="18747">
                  <c:v>-1.9694191760889901</c:v>
                </c:pt>
                <c:pt idx="18748">
                  <c:v>-1.54069841695885</c:v>
                </c:pt>
                <c:pt idx="18749">
                  <c:v>-1.39779963129643</c:v>
                </c:pt>
                <c:pt idx="18750">
                  <c:v>-1.1460757196789</c:v>
                </c:pt>
                <c:pt idx="18751">
                  <c:v>-0.82395360174778598</c:v>
                </c:pt>
                <c:pt idx="18752">
                  <c:v>-0.87252973141750401</c:v>
                </c:pt>
                <c:pt idx="18753">
                  <c:v>-0.71022259231331297</c:v>
                </c:pt>
                <c:pt idx="18754">
                  <c:v>-0.58945355632306895</c:v>
                </c:pt>
                <c:pt idx="18755">
                  <c:v>-0.54778023164317402</c:v>
                </c:pt>
                <c:pt idx="18756">
                  <c:v>-0.62616403958288103</c:v>
                </c:pt>
                <c:pt idx="18757">
                  <c:v>-0.50127309268423004</c:v>
                </c:pt>
                <c:pt idx="18758">
                  <c:v>-0.49691448747565498</c:v>
                </c:pt>
                <c:pt idx="18759">
                  <c:v>-0.22405425990970201</c:v>
                </c:pt>
                <c:pt idx="18760">
                  <c:v>-2.15663900928845E-2</c:v>
                </c:pt>
                <c:pt idx="18761">
                  <c:v>0.15910874675241901</c:v>
                </c:pt>
                <c:pt idx="18762">
                  <c:v>0.51074985590544097</c:v>
                </c:pt>
                <c:pt idx="18763">
                  <c:v>0.497930777850569</c:v>
                </c:pt>
                <c:pt idx="18764">
                  <c:v>-0.56721903384320205</c:v>
                </c:pt>
                <c:pt idx="18765">
                  <c:v>-1.32592437665414</c:v>
                </c:pt>
                <c:pt idx="18766">
                  <c:v>-1.9280647971746501</c:v>
                </c:pt>
                <c:pt idx="18767">
                  <c:v>-2.0413990542211899</c:v>
                </c:pt>
                <c:pt idx="18768">
                  <c:v>-2.3287439105388401</c:v>
                </c:pt>
                <c:pt idx="18769">
                  <c:v>-2.6747172807700799</c:v>
                </c:pt>
                <c:pt idx="18770">
                  <c:v>-3.1857647538950999</c:v>
                </c:pt>
                <c:pt idx="18771">
                  <c:v>-4.0374058772183501</c:v>
                </c:pt>
                <c:pt idx="18772">
                  <c:v>-4.252177152882</c:v>
                </c:pt>
                <c:pt idx="18773">
                  <c:v>-3.4653900611728901</c:v>
                </c:pt>
                <c:pt idx="18774">
                  <c:v>-2.3603507623157198</c:v>
                </c:pt>
                <c:pt idx="18775">
                  <c:v>-1.2422070376438401</c:v>
                </c:pt>
                <c:pt idx="18776">
                  <c:v>0.71452892622090103</c:v>
                </c:pt>
                <c:pt idx="18777">
                  <c:v>1.7124075819715201</c:v>
                </c:pt>
                <c:pt idx="18778">
                  <c:v>2.2266452563243502</c:v>
                </c:pt>
                <c:pt idx="18779">
                  <c:v>1.7688309002226901</c:v>
                </c:pt>
                <c:pt idx="18780">
                  <c:v>1.75177474955501</c:v>
                </c:pt>
                <c:pt idx="18781">
                  <c:v>1.639945466276</c:v>
                </c:pt>
                <c:pt idx="18782">
                  <c:v>0.43275596190160998</c:v>
                </c:pt>
                <c:pt idx="18783">
                  <c:v>-5.68917896854962E-2</c:v>
                </c:pt>
                <c:pt idx="18784">
                  <c:v>0.320618415864519</c:v>
                </c:pt>
                <c:pt idx="18785">
                  <c:v>0.98936097030516701</c:v>
                </c:pt>
                <c:pt idx="18786">
                  <c:v>1.2783239319764399</c:v>
                </c:pt>
                <c:pt idx="18787">
                  <c:v>1.4742670502494299</c:v>
                </c:pt>
                <c:pt idx="18788">
                  <c:v>1.5917474981781601</c:v>
                </c:pt>
                <c:pt idx="18789">
                  <c:v>1.72321700729103</c:v>
                </c:pt>
                <c:pt idx="18790">
                  <c:v>1.6169948157884899</c:v>
                </c:pt>
                <c:pt idx="18791">
                  <c:v>1.4954334529736599</c:v>
                </c:pt>
                <c:pt idx="18792">
                  <c:v>1.4350814274294601</c:v>
                </c:pt>
                <c:pt idx="18793">
                  <c:v>1.3527634055384901</c:v>
                </c:pt>
                <c:pt idx="18794">
                  <c:v>1.3356622785496599</c:v>
                </c:pt>
                <c:pt idx="18795">
                  <c:v>1.2556896436046301</c:v>
                </c:pt>
                <c:pt idx="18796">
                  <c:v>1.01333969171347</c:v>
                </c:pt>
                <c:pt idx="18797">
                  <c:v>0.91039500557599695</c:v>
                </c:pt>
                <c:pt idx="18798">
                  <c:v>0.98870993881062597</c:v>
                </c:pt>
                <c:pt idx="18799">
                  <c:v>0.99784486492514701</c:v>
                </c:pt>
                <c:pt idx="18800">
                  <c:v>0.92167601260003995</c:v>
                </c:pt>
                <c:pt idx="18801">
                  <c:v>1.21904716327546</c:v>
                </c:pt>
                <c:pt idx="18802">
                  <c:v>1.4982817738303</c:v>
                </c:pt>
                <c:pt idx="18803">
                  <c:v>1.5897201067938</c:v>
                </c:pt>
                <c:pt idx="18804">
                  <c:v>1.22502238065999</c:v>
                </c:pt>
                <c:pt idx="18805">
                  <c:v>0.93143978671710004</c:v>
                </c:pt>
                <c:pt idx="18806">
                  <c:v>0.30050942726456298</c:v>
                </c:pt>
                <c:pt idx="18807">
                  <c:v>-3.45478842622767E-4</c:v>
                </c:pt>
                <c:pt idx="18808">
                  <c:v>2.89577904381264E-2</c:v>
                </c:pt>
                <c:pt idx="18809">
                  <c:v>0.23184547591947099</c:v>
                </c:pt>
                <c:pt idx="18810">
                  <c:v>0.370089112797515</c:v>
                </c:pt>
                <c:pt idx="18811">
                  <c:v>0.53520124345740505</c:v>
                </c:pt>
                <c:pt idx="18812">
                  <c:v>0.65532775152449096</c:v>
                </c:pt>
                <c:pt idx="18813">
                  <c:v>0.58374722451265304</c:v>
                </c:pt>
                <c:pt idx="18814">
                  <c:v>0.44686329934760399</c:v>
                </c:pt>
                <c:pt idx="18815">
                  <c:v>0.30257613296103297</c:v>
                </c:pt>
                <c:pt idx="18816">
                  <c:v>0.13772295701458701</c:v>
                </c:pt>
                <c:pt idx="18817">
                  <c:v>-4.6907178487137699E-3</c:v>
                </c:pt>
                <c:pt idx="18818">
                  <c:v>-2.9504139145525299E-2</c:v>
                </c:pt>
                <c:pt idx="18819">
                  <c:v>-4.5887207553564499E-2</c:v>
                </c:pt>
                <c:pt idx="18820">
                  <c:v>-0.1764899949042</c:v>
                </c:pt>
                <c:pt idx="18821">
                  <c:v>-0.245003625489815</c:v>
                </c:pt>
                <c:pt idx="18822">
                  <c:v>-3.8292925561888097E-2</c:v>
                </c:pt>
                <c:pt idx="18823">
                  <c:v>0.42358028410294501</c:v>
                </c:pt>
                <c:pt idx="18824">
                  <c:v>0.43314036917925203</c:v>
                </c:pt>
                <c:pt idx="18825">
                  <c:v>1.16905934271918</c:v>
                </c:pt>
                <c:pt idx="18826">
                  <c:v>0.86417488854579705</c:v>
                </c:pt>
                <c:pt idx="18827">
                  <c:v>1.3021371293617701</c:v>
                </c:pt>
                <c:pt idx="18828">
                  <c:v>1.17858694891891</c:v>
                </c:pt>
                <c:pt idx="18829">
                  <c:v>1.1737161430485601</c:v>
                </c:pt>
                <c:pt idx="18830">
                  <c:v>0.72457576157524395</c:v>
                </c:pt>
                <c:pt idx="18831">
                  <c:v>0.43399560553955702</c:v>
                </c:pt>
                <c:pt idx="18832">
                  <c:v>0.25154135203238898</c:v>
                </c:pt>
                <c:pt idx="18833">
                  <c:v>-0.27340914809464401</c:v>
                </c:pt>
                <c:pt idx="18834">
                  <c:v>-0.32884260418236699</c:v>
                </c:pt>
                <c:pt idx="18835">
                  <c:v>-0.38507495104335199</c:v>
                </c:pt>
                <c:pt idx="18836">
                  <c:v>-0.38326891947702901</c:v>
                </c:pt>
                <c:pt idx="18837">
                  <c:v>-0.41652152452647401</c:v>
                </c:pt>
                <c:pt idx="18838">
                  <c:v>-0.40999316928001101</c:v>
                </c:pt>
                <c:pt idx="18839">
                  <c:v>-0.44458174904237502</c:v>
                </c:pt>
                <c:pt idx="18840">
                  <c:v>-0.54052221326142902</c:v>
                </c:pt>
                <c:pt idx="18841">
                  <c:v>-0.67339810720124504</c:v>
                </c:pt>
                <c:pt idx="18842">
                  <c:v>-0.768243776573582</c:v>
                </c:pt>
                <c:pt idx="18843">
                  <c:v>-0.77125723986333705</c:v>
                </c:pt>
                <c:pt idx="18844">
                  <c:v>-0.90897356632825499</c:v>
                </c:pt>
                <c:pt idx="18845">
                  <c:v>-0.92734945227055998</c:v>
                </c:pt>
                <c:pt idx="18846">
                  <c:v>-0.90064788519372796</c:v>
                </c:pt>
                <c:pt idx="18847">
                  <c:v>-0.35410913702848801</c:v>
                </c:pt>
                <c:pt idx="18848">
                  <c:v>-0.112204998215199</c:v>
                </c:pt>
                <c:pt idx="18849">
                  <c:v>9.9944470135173005E-2</c:v>
                </c:pt>
                <c:pt idx="18850">
                  <c:v>0.25029679297423302</c:v>
                </c:pt>
                <c:pt idx="18851">
                  <c:v>0.244601513219977</c:v>
                </c:pt>
                <c:pt idx="18852">
                  <c:v>0.21801178364191701</c:v>
                </c:pt>
                <c:pt idx="18853">
                  <c:v>-0.115019583814453</c:v>
                </c:pt>
                <c:pt idx="18854">
                  <c:v>-0.53547123363614402</c:v>
                </c:pt>
                <c:pt idx="18855">
                  <c:v>-0.96346354981355198</c:v>
                </c:pt>
                <c:pt idx="18856">
                  <c:v>-1.2667497216979999</c:v>
                </c:pt>
                <c:pt idx="18857">
                  <c:v>-1.34630377067949</c:v>
                </c:pt>
                <c:pt idx="18858">
                  <c:v>-1.5921157545297899</c:v>
                </c:pt>
                <c:pt idx="18859">
                  <c:v>-2.0739904621019001</c:v>
                </c:pt>
                <c:pt idx="18860">
                  <c:v>-2.2815785909316899</c:v>
                </c:pt>
                <c:pt idx="18861">
                  <c:v>-2.6111201186343802</c:v>
                </c:pt>
                <c:pt idx="18862">
                  <c:v>-2.9305605045635801</c:v>
                </c:pt>
                <c:pt idx="18863">
                  <c:v>-3.2096612117719401</c:v>
                </c:pt>
                <c:pt idx="18864">
                  <c:v>-3.3190549201741</c:v>
                </c:pt>
                <c:pt idx="18865">
                  <c:v>-3.5409229585730801</c:v>
                </c:pt>
                <c:pt idx="18866">
                  <c:v>-3.6765988396610298</c:v>
                </c:pt>
                <c:pt idx="18867">
                  <c:v>-3.7427428214260599</c:v>
                </c:pt>
                <c:pt idx="18868">
                  <c:v>-4.0798820925777397</c:v>
                </c:pt>
                <c:pt idx="18869">
                  <c:v>-4.30216924483135</c:v>
                </c:pt>
                <c:pt idx="18870">
                  <c:v>-4.1072445732703802</c:v>
                </c:pt>
                <c:pt idx="18871">
                  <c:v>-3.74853900228389</c:v>
                </c:pt>
                <c:pt idx="18872">
                  <c:v>-3.5593822528163899</c:v>
                </c:pt>
                <c:pt idx="18873">
                  <c:v>-3.2360815199825002</c:v>
                </c:pt>
                <c:pt idx="18874">
                  <c:v>-3.2461967579564601</c:v>
                </c:pt>
                <c:pt idx="18875">
                  <c:v>-3.4894589297890701</c:v>
                </c:pt>
                <c:pt idx="18876">
                  <c:v>-3.8441435362185299</c:v>
                </c:pt>
                <c:pt idx="18877">
                  <c:v>-3.8729117924009699</c:v>
                </c:pt>
                <c:pt idx="18878">
                  <c:v>-3.9103610698037201</c:v>
                </c:pt>
                <c:pt idx="18879">
                  <c:v>-3.9430831774861002</c:v>
                </c:pt>
                <c:pt idx="18880">
                  <c:v>-4.1561464765998704</c:v>
                </c:pt>
                <c:pt idx="18881">
                  <c:v>-4.0634710610243499</c:v>
                </c:pt>
                <c:pt idx="18882">
                  <c:v>-4.1906084726028299</c:v>
                </c:pt>
                <c:pt idx="18883">
                  <c:v>-4.6116608323235297</c:v>
                </c:pt>
                <c:pt idx="18884">
                  <c:v>-4.8581465907249397</c:v>
                </c:pt>
                <c:pt idx="18885">
                  <c:v>-4.9907838100188604</c:v>
                </c:pt>
                <c:pt idx="18886">
                  <c:v>-5.0631955302140899</c:v>
                </c:pt>
                <c:pt idx="18887">
                  <c:v>-4.9637407155037696</c:v>
                </c:pt>
                <c:pt idx="18888">
                  <c:v>-5.1353316354529701</c:v>
                </c:pt>
                <c:pt idx="18889">
                  <c:v>-5.0820314988846604</c:v>
                </c:pt>
                <c:pt idx="18890">
                  <c:v>-4.9213939314991704</c:v>
                </c:pt>
                <c:pt idx="18891">
                  <c:v>-5.0679675465452396</c:v>
                </c:pt>
                <c:pt idx="18892">
                  <c:v>-5.4320182169585696</c:v>
                </c:pt>
                <c:pt idx="18893">
                  <c:v>-5.4732664188749203</c:v>
                </c:pt>
                <c:pt idx="18894">
                  <c:v>-5.3289923004479203</c:v>
                </c:pt>
                <c:pt idx="18895">
                  <c:v>-5.0156792309015898</c:v>
                </c:pt>
                <c:pt idx="18896">
                  <c:v>-4.7933616766457803</c:v>
                </c:pt>
                <c:pt idx="18897">
                  <c:v>-4.3159283657048002</c:v>
                </c:pt>
                <c:pt idx="18898">
                  <c:v>-3.9282110389653901</c:v>
                </c:pt>
                <c:pt idx="18899">
                  <c:v>-3.8853951603774299</c:v>
                </c:pt>
                <c:pt idx="18900">
                  <c:v>-4.1180611598096304</c:v>
                </c:pt>
                <c:pt idx="18901">
                  <c:v>-4.1087963936017902</c:v>
                </c:pt>
                <c:pt idx="18902">
                  <c:v>-4.4836123123914202</c:v>
                </c:pt>
                <c:pt idx="18903">
                  <c:v>-4.7666790653839799</c:v>
                </c:pt>
                <c:pt idx="18904">
                  <c:v>-4.9453404032864396</c:v>
                </c:pt>
                <c:pt idx="18905">
                  <c:v>-5.2936006806883</c:v>
                </c:pt>
                <c:pt idx="18906">
                  <c:v>-5.7258707985387503</c:v>
                </c:pt>
                <c:pt idx="18907">
                  <c:v>-6.1094956450523501</c:v>
                </c:pt>
                <c:pt idx="18908">
                  <c:v>-5.9831768764235802</c:v>
                </c:pt>
                <c:pt idx="18909">
                  <c:v>-6.0156561738103997</c:v>
                </c:pt>
                <c:pt idx="18910">
                  <c:v>-5.8361178594841503</c:v>
                </c:pt>
                <c:pt idx="18911">
                  <c:v>-5.5799365501023201</c:v>
                </c:pt>
                <c:pt idx="18912">
                  <c:v>-5.7797525489228398</c:v>
                </c:pt>
                <c:pt idx="18913">
                  <c:v>-5.7649293941708102</c:v>
                </c:pt>
                <c:pt idx="18914">
                  <c:v>-5.7105240286112497</c:v>
                </c:pt>
                <c:pt idx="18915">
                  <c:v>-5.7160024944439103</c:v>
                </c:pt>
                <c:pt idx="18916">
                  <c:v>-5.6961221143608398</c:v>
                </c:pt>
                <c:pt idx="18917">
                  <c:v>-5.4486767525134496</c:v>
                </c:pt>
                <c:pt idx="18918">
                  <c:v>-5.2027496491900296</c:v>
                </c:pt>
                <c:pt idx="18919">
                  <c:v>-4.6229183270782803</c:v>
                </c:pt>
                <c:pt idx="18920">
                  <c:v>-4.3052937206015196</c:v>
                </c:pt>
                <c:pt idx="18921">
                  <c:v>-3.8401055192709399</c:v>
                </c:pt>
                <c:pt idx="18922">
                  <c:v>-4.0766425606813899</c:v>
                </c:pt>
                <c:pt idx="18923">
                  <c:v>-4.3548029128612997</c:v>
                </c:pt>
                <c:pt idx="18924">
                  <c:v>-4.2247486797696503</c:v>
                </c:pt>
                <c:pt idx="18925">
                  <c:v>-4.2108870892019397</c:v>
                </c:pt>
                <c:pt idx="18926">
                  <c:v>-4.1636945515300203</c:v>
                </c:pt>
                <c:pt idx="18927">
                  <c:v>-4.3316580738644497</c:v>
                </c:pt>
                <c:pt idx="18928">
                  <c:v>-4.5359430931028797</c:v>
                </c:pt>
                <c:pt idx="18929">
                  <c:v>-4.5214427573287601</c:v>
                </c:pt>
                <c:pt idx="18930">
                  <c:v>-4.3910784334675901</c:v>
                </c:pt>
                <c:pt idx="18931">
                  <c:v>-4.1347007742394704</c:v>
                </c:pt>
                <c:pt idx="18932">
                  <c:v>-4.1078557444625901</c:v>
                </c:pt>
                <c:pt idx="18933">
                  <c:v>-4.3082088543714496</c:v>
                </c:pt>
                <c:pt idx="18934">
                  <c:v>-4.3289726556744297</c:v>
                </c:pt>
                <c:pt idx="18935">
                  <c:v>-4.4439741390949603</c:v>
                </c:pt>
                <c:pt idx="18936">
                  <c:v>-4.14268858546688</c:v>
                </c:pt>
                <c:pt idx="18937">
                  <c:v>-3.8875191422575299</c:v>
                </c:pt>
                <c:pt idx="18938">
                  <c:v>-4.4276609167116101</c:v>
                </c:pt>
                <c:pt idx="18939">
                  <c:v>-4.0808452163031799</c:v>
                </c:pt>
                <c:pt idx="18940">
                  <c:v>-3.9986576001031202</c:v>
                </c:pt>
                <c:pt idx="18941">
                  <c:v>-3.4868282946284501</c:v>
                </c:pt>
                <c:pt idx="18942">
                  <c:v>-3.4947564963936002</c:v>
                </c:pt>
                <c:pt idx="18943">
                  <c:v>-2.3336691404726602</c:v>
                </c:pt>
                <c:pt idx="18944">
                  <c:v>-1.75168002279389</c:v>
                </c:pt>
                <c:pt idx="18945">
                  <c:v>-0.82893849393296604</c:v>
                </c:pt>
                <c:pt idx="18946">
                  <c:v>0.39854155888750098</c:v>
                </c:pt>
                <c:pt idx="18947">
                  <c:v>1.33789218404002</c:v>
                </c:pt>
                <c:pt idx="18948">
                  <c:v>1.6809844438364201</c:v>
                </c:pt>
                <c:pt idx="18949">
                  <c:v>1.83279233737799</c:v>
                </c:pt>
                <c:pt idx="18950">
                  <c:v>1.2912872087623599</c:v>
                </c:pt>
                <c:pt idx="18951">
                  <c:v>0.257869402774138</c:v>
                </c:pt>
                <c:pt idx="18952">
                  <c:v>-2.7485905917505001E-2</c:v>
                </c:pt>
                <c:pt idx="18953">
                  <c:v>5.2357336887507197E-2</c:v>
                </c:pt>
                <c:pt idx="18954">
                  <c:v>0.35592098341321399</c:v>
                </c:pt>
                <c:pt idx="18955">
                  <c:v>0.60153775162894896</c:v>
                </c:pt>
                <c:pt idx="18956">
                  <c:v>1.1077310459448</c:v>
                </c:pt>
                <c:pt idx="18957">
                  <c:v>1.28214606559902</c:v>
                </c:pt>
                <c:pt idx="18958">
                  <c:v>0.69711066036231994</c:v>
                </c:pt>
                <c:pt idx="18959">
                  <c:v>0.44973637980477998</c:v>
                </c:pt>
                <c:pt idx="18960">
                  <c:v>0.37997801218629701</c:v>
                </c:pt>
                <c:pt idx="18961">
                  <c:v>0.25100662399527002</c:v>
                </c:pt>
                <c:pt idx="18962">
                  <c:v>9.1878512048141295E-3</c:v>
                </c:pt>
                <c:pt idx="18963">
                  <c:v>9.7866066372074595E-2</c:v>
                </c:pt>
                <c:pt idx="18964">
                  <c:v>-0.104251953895194</c:v>
                </c:pt>
                <c:pt idx="18965">
                  <c:v>-0.301066181459542</c:v>
                </c:pt>
                <c:pt idx="18966">
                  <c:v>-0.27239224131635698</c:v>
                </c:pt>
                <c:pt idx="18967">
                  <c:v>3.1790057372486399E-2</c:v>
                </c:pt>
                <c:pt idx="18968">
                  <c:v>4.45600988695685E-2</c:v>
                </c:pt>
                <c:pt idx="18969">
                  <c:v>-6.1898363112010198E-2</c:v>
                </c:pt>
                <c:pt idx="18970">
                  <c:v>0.57166712159195099</c:v>
                </c:pt>
                <c:pt idx="18971">
                  <c:v>1.22480835551163</c:v>
                </c:pt>
                <c:pt idx="18972">
                  <c:v>1.78171064503027</c:v>
                </c:pt>
                <c:pt idx="18973">
                  <c:v>1.9520115167916801</c:v>
                </c:pt>
                <c:pt idx="18974">
                  <c:v>1.82334472025324</c:v>
                </c:pt>
                <c:pt idx="18975">
                  <c:v>1.8001987651438001</c:v>
                </c:pt>
                <c:pt idx="18976">
                  <c:v>1.6600869970994701</c:v>
                </c:pt>
                <c:pt idx="18977">
                  <c:v>1.4031506526281501</c:v>
                </c:pt>
                <c:pt idx="18978">
                  <c:v>1.23705520565438</c:v>
                </c:pt>
                <c:pt idx="18979">
                  <c:v>1.2331963881255801</c:v>
                </c:pt>
                <c:pt idx="18980">
                  <c:v>1.1688255261795999</c:v>
                </c:pt>
                <c:pt idx="18981">
                  <c:v>1.1185916314525499</c:v>
                </c:pt>
                <c:pt idx="18982">
                  <c:v>0.96867919272026404</c:v>
                </c:pt>
                <c:pt idx="18983">
                  <c:v>0.81856244052747196</c:v>
                </c:pt>
                <c:pt idx="18984">
                  <c:v>0.34603099204400001</c:v>
                </c:pt>
                <c:pt idx="18985">
                  <c:v>0.472965141419386</c:v>
                </c:pt>
                <c:pt idx="18986">
                  <c:v>0.86047532369377999</c:v>
                </c:pt>
                <c:pt idx="18987">
                  <c:v>1.0618228160220999</c:v>
                </c:pt>
                <c:pt idx="18988">
                  <c:v>1.2638893729408101</c:v>
                </c:pt>
                <c:pt idx="18989">
                  <c:v>1.1564416701990201</c:v>
                </c:pt>
                <c:pt idx="18990">
                  <c:v>0.74437616012464203</c:v>
                </c:pt>
                <c:pt idx="18991">
                  <c:v>0.273848835094395</c:v>
                </c:pt>
                <c:pt idx="18992">
                  <c:v>0.49010368985369301</c:v>
                </c:pt>
                <c:pt idx="18993">
                  <c:v>1.25164359366286</c:v>
                </c:pt>
                <c:pt idx="18994">
                  <c:v>1.2455374034815501</c:v>
                </c:pt>
                <c:pt idx="18995">
                  <c:v>1.1176837522841601</c:v>
                </c:pt>
                <c:pt idx="18996">
                  <c:v>1.31940030081713</c:v>
                </c:pt>
                <c:pt idx="18997">
                  <c:v>1.40514395129745</c:v>
                </c:pt>
                <c:pt idx="18998">
                  <c:v>1.50832691691662</c:v>
                </c:pt>
                <c:pt idx="18999">
                  <c:v>1.4185915681615</c:v>
                </c:pt>
                <c:pt idx="19000">
                  <c:v>1.56691971371883</c:v>
                </c:pt>
                <c:pt idx="19001">
                  <c:v>1.8525191795824401</c:v>
                </c:pt>
                <c:pt idx="19002">
                  <c:v>2.0338241809977</c:v>
                </c:pt>
                <c:pt idx="19003">
                  <c:v>2.2193570274894601</c:v>
                </c:pt>
                <c:pt idx="19004">
                  <c:v>2.30420979991111</c:v>
                </c:pt>
                <c:pt idx="19005">
                  <c:v>2.2858545273618698</c:v>
                </c:pt>
                <c:pt idx="19006">
                  <c:v>2.1086170550228398</c:v>
                </c:pt>
                <c:pt idx="19007">
                  <c:v>1.6585018185757301</c:v>
                </c:pt>
                <c:pt idx="19008">
                  <c:v>1.0906473167381401</c:v>
                </c:pt>
                <c:pt idx="19009">
                  <c:v>0.97387661838440098</c:v>
                </c:pt>
                <c:pt idx="19010">
                  <c:v>0.35119601726108801</c:v>
                </c:pt>
                <c:pt idx="19011">
                  <c:v>6.3418946340121296E-2</c:v>
                </c:pt>
                <c:pt idx="19012">
                  <c:v>-4.1220285289540401E-2</c:v>
                </c:pt>
                <c:pt idx="19013">
                  <c:v>-0.39279278066651102</c:v>
                </c:pt>
                <c:pt idx="19014">
                  <c:v>-0.71279797386731603</c:v>
                </c:pt>
                <c:pt idx="19015">
                  <c:v>-0.23617809182031499</c:v>
                </c:pt>
                <c:pt idx="19016">
                  <c:v>0.22392959060765599</c:v>
                </c:pt>
                <c:pt idx="19017">
                  <c:v>0.64932058164621398</c:v>
                </c:pt>
                <c:pt idx="19018">
                  <c:v>1.01889123124779</c:v>
                </c:pt>
                <c:pt idx="19019">
                  <c:v>1.14534484739395</c:v>
                </c:pt>
                <c:pt idx="19020">
                  <c:v>0.68935423888371805</c:v>
                </c:pt>
                <c:pt idx="19021">
                  <c:v>0.47034692225728902</c:v>
                </c:pt>
                <c:pt idx="19022">
                  <c:v>0.112112189403025</c:v>
                </c:pt>
                <c:pt idx="19023">
                  <c:v>-0.53199098490950203</c:v>
                </c:pt>
                <c:pt idx="19024">
                  <c:v>-1.1516138206142501</c:v>
                </c:pt>
                <c:pt idx="19025">
                  <c:v>-1.5973799840576599</c:v>
                </c:pt>
                <c:pt idx="19026">
                  <c:v>-1.8918023923996301</c:v>
                </c:pt>
                <c:pt idx="19027">
                  <c:v>-2.1397009608167301</c:v>
                </c:pt>
                <c:pt idx="19028">
                  <c:v>-2.6611589817346202</c:v>
                </c:pt>
                <c:pt idx="19029">
                  <c:v>-3.2964725114306899</c:v>
                </c:pt>
                <c:pt idx="19030">
                  <c:v>-3.9598004145305601</c:v>
                </c:pt>
                <c:pt idx="19031">
                  <c:v>-4.3214969199231996</c:v>
                </c:pt>
                <c:pt idx="19032">
                  <c:v>-4.2803673683172399</c:v>
                </c:pt>
                <c:pt idx="19033">
                  <c:v>-4.3406763873281902</c:v>
                </c:pt>
                <c:pt idx="19034">
                  <c:v>-4.9863648879739602</c:v>
                </c:pt>
                <c:pt idx="19035">
                  <c:v>-5.7556530611149901</c:v>
                </c:pt>
                <c:pt idx="19036">
                  <c:v>-6.0954061865235598</c:v>
                </c:pt>
                <c:pt idx="19037">
                  <c:v>-5.6340962457048702</c:v>
                </c:pt>
                <c:pt idx="19038">
                  <c:v>-4.6228304799673001</c:v>
                </c:pt>
                <c:pt idx="19039">
                  <c:v>-3.6723377691191201</c:v>
                </c:pt>
                <c:pt idx="19040">
                  <c:v>-2.81591012000096</c:v>
                </c:pt>
                <c:pt idx="19041">
                  <c:v>-1.87333630344382</c:v>
                </c:pt>
                <c:pt idx="19042">
                  <c:v>-0.96777566893244904</c:v>
                </c:pt>
                <c:pt idx="19043">
                  <c:v>-0.24846477210018</c:v>
                </c:pt>
                <c:pt idx="19044">
                  <c:v>-0.182192960752774</c:v>
                </c:pt>
                <c:pt idx="19045">
                  <c:v>-0.76537756624192099</c:v>
                </c:pt>
                <c:pt idx="19046">
                  <c:v>-1.8922520892476999</c:v>
                </c:pt>
                <c:pt idx="19047">
                  <c:v>-3.07216138249396</c:v>
                </c:pt>
                <c:pt idx="19048">
                  <c:v>-3.7626064945101598</c:v>
                </c:pt>
                <c:pt idx="19049">
                  <c:v>-4.53803011054036</c:v>
                </c:pt>
                <c:pt idx="19050">
                  <c:v>-5.3153155064528699</c:v>
                </c:pt>
                <c:pt idx="19051">
                  <c:v>-5.9302270891078201</c:v>
                </c:pt>
                <c:pt idx="19052">
                  <c:v>-6.5332897142527404</c:v>
                </c:pt>
                <c:pt idx="19053">
                  <c:v>-6.8979585828428602</c:v>
                </c:pt>
                <c:pt idx="19054">
                  <c:v>-7.5478033525659098</c:v>
                </c:pt>
                <c:pt idx="19055">
                  <c:v>-8.2792809415407902</c:v>
                </c:pt>
                <c:pt idx="19056">
                  <c:v>-8.8135106389098894</c:v>
                </c:pt>
                <c:pt idx="19057">
                  <c:v>-8.6741684923400992</c:v>
                </c:pt>
                <c:pt idx="19058">
                  <c:v>-8.1687937700857205</c:v>
                </c:pt>
                <c:pt idx="19059">
                  <c:v>-8.2976236910050396</c:v>
                </c:pt>
                <c:pt idx="19060">
                  <c:v>-8.3020488919374298</c:v>
                </c:pt>
                <c:pt idx="19061">
                  <c:v>-7.39904293509138</c:v>
                </c:pt>
                <c:pt idx="19062">
                  <c:v>-6.4957082091806697</c:v>
                </c:pt>
                <c:pt idx="19063">
                  <c:v>-5.5056175865355801</c:v>
                </c:pt>
                <c:pt idx="19064">
                  <c:v>-4.3287656152793703</c:v>
                </c:pt>
                <c:pt idx="19065">
                  <c:v>-3.4339378965689602</c:v>
                </c:pt>
                <c:pt idx="19066">
                  <c:v>-3.5460645167686802</c:v>
                </c:pt>
                <c:pt idx="19067">
                  <c:v>-3.4675140249538599</c:v>
                </c:pt>
                <c:pt idx="19068">
                  <c:v>-3.6145756934148401</c:v>
                </c:pt>
                <c:pt idx="19069">
                  <c:v>-3.8053416691077699</c:v>
                </c:pt>
                <c:pt idx="19070">
                  <c:v>-4.2768970303688096</c:v>
                </c:pt>
                <c:pt idx="19071">
                  <c:v>-4.9587304800213197</c:v>
                </c:pt>
                <c:pt idx="19072">
                  <c:v>-5.6881144001309503</c:v>
                </c:pt>
                <c:pt idx="19073">
                  <c:v>-6.5453030374418697</c:v>
                </c:pt>
                <c:pt idx="19074">
                  <c:v>-7.1670881497548802</c:v>
                </c:pt>
                <c:pt idx="19075">
                  <c:v>-7.5706636839038799</c:v>
                </c:pt>
                <c:pt idx="19076">
                  <c:v>-7.6945686750331799</c:v>
                </c:pt>
                <c:pt idx="19077">
                  <c:v>-7.8026956529512699</c:v>
                </c:pt>
                <c:pt idx="19078">
                  <c:v>-8.3294738100803301</c:v>
                </c:pt>
                <c:pt idx="19079">
                  <c:v>-8.6521888100396591</c:v>
                </c:pt>
                <c:pt idx="19080">
                  <c:v>-8.8465906130139906</c:v>
                </c:pt>
                <c:pt idx="19081">
                  <c:v>-8.94661992405989</c:v>
                </c:pt>
                <c:pt idx="19082">
                  <c:v>-9.1658665684089105</c:v>
                </c:pt>
                <c:pt idx="19083">
                  <c:v>-9.6924387816481197</c:v>
                </c:pt>
                <c:pt idx="19084">
                  <c:v>-10.0477361670752</c:v>
                </c:pt>
                <c:pt idx="19085">
                  <c:v>-9.7668922624232799</c:v>
                </c:pt>
                <c:pt idx="19086">
                  <c:v>-9.0617457484568096</c:v>
                </c:pt>
                <c:pt idx="19087">
                  <c:v>-7.7689407595265196</c:v>
                </c:pt>
                <c:pt idx="19088">
                  <c:v>-5.9782125508753996</c:v>
                </c:pt>
                <c:pt idx="19089">
                  <c:v>-5.3589886786681298</c:v>
                </c:pt>
                <c:pt idx="19090">
                  <c:v>-4.9481837423594204</c:v>
                </c:pt>
                <c:pt idx="19091">
                  <c:v>-4.2878377995171197</c:v>
                </c:pt>
                <c:pt idx="19092">
                  <c:v>-3.7520444555478498</c:v>
                </c:pt>
                <c:pt idx="19093">
                  <c:v>-3.6875183197156698</c:v>
                </c:pt>
                <c:pt idx="19094">
                  <c:v>-4.5121084467482904</c:v>
                </c:pt>
                <c:pt idx="19095">
                  <c:v>-5.6419517613912502</c:v>
                </c:pt>
                <c:pt idx="19096">
                  <c:v>-6.8346990206356999</c:v>
                </c:pt>
                <c:pt idx="19097">
                  <c:v>-7.7794124506823303</c:v>
                </c:pt>
                <c:pt idx="19098">
                  <c:v>-8.5315256131971093</c:v>
                </c:pt>
                <c:pt idx="19099">
                  <c:v>-9.2237330247731997</c:v>
                </c:pt>
                <c:pt idx="19100">
                  <c:v>-9.7208554382302399</c:v>
                </c:pt>
                <c:pt idx="19101">
                  <c:v>-10.1960309544403</c:v>
                </c:pt>
                <c:pt idx="19102">
                  <c:v>-10.7825986299388</c:v>
                </c:pt>
                <c:pt idx="19103">
                  <c:v>-11.051141071852101</c:v>
                </c:pt>
                <c:pt idx="19104">
                  <c:v>-11.263627658995899</c:v>
                </c:pt>
                <c:pt idx="19105">
                  <c:v>-11.6175249430084</c:v>
                </c:pt>
                <c:pt idx="19106">
                  <c:v>-12.074074895871499</c:v>
                </c:pt>
                <c:pt idx="19107">
                  <c:v>-12.9454608036634</c:v>
                </c:pt>
                <c:pt idx="19108">
                  <c:v>-13.0363166088054</c:v>
                </c:pt>
                <c:pt idx="19109">
                  <c:v>-11.5862637392368</c:v>
                </c:pt>
                <c:pt idx="19110">
                  <c:v>-9.6523415663931296</c:v>
                </c:pt>
                <c:pt idx="19111">
                  <c:v>-8.2587077330546599</c:v>
                </c:pt>
                <c:pt idx="19112">
                  <c:v>-6.0237025809491804</c:v>
                </c:pt>
                <c:pt idx="19113">
                  <c:v>-4.7188696779199404</c:v>
                </c:pt>
                <c:pt idx="19114">
                  <c:v>-4.1965711427702104</c:v>
                </c:pt>
                <c:pt idx="19115">
                  <c:v>-3.5869620089582699</c:v>
                </c:pt>
                <c:pt idx="19116">
                  <c:v>-3.89997844292491</c:v>
                </c:pt>
                <c:pt idx="19117">
                  <c:v>-4.0373207992732301</c:v>
                </c:pt>
                <c:pt idx="19118">
                  <c:v>-4.24160296940802</c:v>
                </c:pt>
                <c:pt idx="19119">
                  <c:v>-4.60060446709186</c:v>
                </c:pt>
                <c:pt idx="19120">
                  <c:v>-5.5590943660215402</c:v>
                </c:pt>
                <c:pt idx="19121">
                  <c:v>-7.1303136845862998</c:v>
                </c:pt>
                <c:pt idx="19122">
                  <c:v>-7.7970604125134404</c:v>
                </c:pt>
                <c:pt idx="19123">
                  <c:v>-9.1736978795345294</c:v>
                </c:pt>
                <c:pt idx="19124">
                  <c:v>-10.054421168724801</c:v>
                </c:pt>
                <c:pt idx="19125">
                  <c:v>-10.8338514796616</c:v>
                </c:pt>
                <c:pt idx="19126">
                  <c:v>-11.6108134909986</c:v>
                </c:pt>
                <c:pt idx="19127">
                  <c:v>-12.16618062797</c:v>
                </c:pt>
                <c:pt idx="19128">
                  <c:v>-12.5357671882091</c:v>
                </c:pt>
                <c:pt idx="19129">
                  <c:v>-13.066156990682799</c:v>
                </c:pt>
                <c:pt idx="19130">
                  <c:v>-13.6818734232473</c:v>
                </c:pt>
                <c:pt idx="19131">
                  <c:v>-14.1317819752487</c:v>
                </c:pt>
                <c:pt idx="19132">
                  <c:v>-14.129715599861299</c:v>
                </c:pt>
                <c:pt idx="19133">
                  <c:v>-12.173311759432</c:v>
                </c:pt>
                <c:pt idx="19134">
                  <c:v>-9.5146309018671005</c:v>
                </c:pt>
                <c:pt idx="19135">
                  <c:v>-7.5656062217759699</c:v>
                </c:pt>
                <c:pt idx="19136">
                  <c:v>-5.0102285442065204</c:v>
                </c:pt>
                <c:pt idx="19137">
                  <c:v>-3.7158212338663001</c:v>
                </c:pt>
                <c:pt idx="19138">
                  <c:v>-2.8069995068780802</c:v>
                </c:pt>
                <c:pt idx="19139">
                  <c:v>-2.2055762173583</c:v>
                </c:pt>
                <c:pt idx="19140">
                  <c:v>-1.9030817931264901</c:v>
                </c:pt>
                <c:pt idx="19141">
                  <c:v>-2.1516967444472201</c:v>
                </c:pt>
                <c:pt idx="19142">
                  <c:v>-2.85026651516135</c:v>
                </c:pt>
                <c:pt idx="19143">
                  <c:v>-3.90025494323003</c:v>
                </c:pt>
                <c:pt idx="19144">
                  <c:v>-4.7608509757719402</c:v>
                </c:pt>
                <c:pt idx="19145">
                  <c:v>-5.3316367648469196</c:v>
                </c:pt>
                <c:pt idx="19146">
                  <c:v>-6.0205736045303802</c:v>
                </c:pt>
                <c:pt idx="19147">
                  <c:v>-6.9514761260790596</c:v>
                </c:pt>
                <c:pt idx="19148">
                  <c:v>-7.68881669374246</c:v>
                </c:pt>
                <c:pt idx="19149">
                  <c:v>-8.0471163406103408</c:v>
                </c:pt>
                <c:pt idx="19150">
                  <c:v>-8.2945044941458104</c:v>
                </c:pt>
                <c:pt idx="19151">
                  <c:v>-8.7894976332374704</c:v>
                </c:pt>
                <c:pt idx="19152">
                  <c:v>-9.6547667221379108</c:v>
                </c:pt>
                <c:pt idx="19153">
                  <c:v>-10.342318227782901</c:v>
                </c:pt>
                <c:pt idx="19154">
                  <c:v>-10.387276234130301</c:v>
                </c:pt>
                <c:pt idx="19155">
                  <c:v>-10.172696947932501</c:v>
                </c:pt>
                <c:pt idx="19156">
                  <c:v>-9.8952096252231403</c:v>
                </c:pt>
                <c:pt idx="19157">
                  <c:v>-8.4197391162453403</c:v>
                </c:pt>
                <c:pt idx="19158">
                  <c:v>-6.2794578203800198</c:v>
                </c:pt>
                <c:pt idx="19159">
                  <c:v>-3.6710116056392299</c:v>
                </c:pt>
                <c:pt idx="19160">
                  <c:v>-1.8261053428416001</c:v>
                </c:pt>
                <c:pt idx="19161">
                  <c:v>-1.0890859003798401</c:v>
                </c:pt>
                <c:pt idx="19162">
                  <c:v>-0.10599690997028</c:v>
                </c:pt>
                <c:pt idx="19163">
                  <c:v>0.26339491727755998</c:v>
                </c:pt>
                <c:pt idx="19164">
                  <c:v>0.18250330990987801</c:v>
                </c:pt>
                <c:pt idx="19165">
                  <c:v>-4.9557052137026797E-2</c:v>
                </c:pt>
                <c:pt idx="19166">
                  <c:v>-0.64767519742233803</c:v>
                </c:pt>
                <c:pt idx="19167">
                  <c:v>-1.31832348697424</c:v>
                </c:pt>
                <c:pt idx="19168">
                  <c:v>-1.3347877902802401</c:v>
                </c:pt>
                <c:pt idx="19169">
                  <c:v>-1.35936315682612</c:v>
                </c:pt>
                <c:pt idx="19170">
                  <c:v>-1.4800876237254901</c:v>
                </c:pt>
                <c:pt idx="19171">
                  <c:v>-1.2254869243470501</c:v>
                </c:pt>
                <c:pt idx="19172">
                  <c:v>-0.94158875645684503</c:v>
                </c:pt>
                <c:pt idx="19173">
                  <c:v>-0.71317664523116497</c:v>
                </c:pt>
                <c:pt idx="19174">
                  <c:v>-0.426221945679292</c:v>
                </c:pt>
                <c:pt idx="19175">
                  <c:v>-0.379832939697473</c:v>
                </c:pt>
                <c:pt idx="19176">
                  <c:v>-0.526505959652939</c:v>
                </c:pt>
                <c:pt idx="19177">
                  <c:v>-0.58839459774028702</c:v>
                </c:pt>
                <c:pt idx="19178">
                  <c:v>-0.54181227200704896</c:v>
                </c:pt>
                <c:pt idx="19179">
                  <c:v>-0.20978432748218201</c:v>
                </c:pt>
                <c:pt idx="19180">
                  <c:v>-0.15237956315985501</c:v>
                </c:pt>
                <c:pt idx="19181">
                  <c:v>3.9702202198840603E-2</c:v>
                </c:pt>
                <c:pt idx="19182">
                  <c:v>0.65466051226512401</c:v>
                </c:pt>
                <c:pt idx="19183">
                  <c:v>1.14125052256583</c:v>
                </c:pt>
                <c:pt idx="19184">
                  <c:v>1.37803110125328</c:v>
                </c:pt>
                <c:pt idx="19185">
                  <c:v>1.6890403454735701</c:v>
                </c:pt>
                <c:pt idx="19186">
                  <c:v>2.01902427456942</c:v>
                </c:pt>
                <c:pt idx="19187">
                  <c:v>2.3164182919787502</c:v>
                </c:pt>
                <c:pt idx="19188">
                  <c:v>2.3893381887973701</c:v>
                </c:pt>
                <c:pt idx="19189">
                  <c:v>2.3513730833669002</c:v>
                </c:pt>
                <c:pt idx="19190">
                  <c:v>2.2461513827378998</c:v>
                </c:pt>
                <c:pt idx="19191">
                  <c:v>2.1079089600093699</c:v>
                </c:pt>
                <c:pt idx="19192">
                  <c:v>2.0447704869694499</c:v>
                </c:pt>
                <c:pt idx="19193">
                  <c:v>2.0535672370000202</c:v>
                </c:pt>
                <c:pt idx="19194">
                  <c:v>1.9880607485853801</c:v>
                </c:pt>
                <c:pt idx="19195">
                  <c:v>1.5103264748660199</c:v>
                </c:pt>
                <c:pt idx="19196">
                  <c:v>1.4642579319595801</c:v>
                </c:pt>
                <c:pt idx="19197">
                  <c:v>1.52238253913459</c:v>
                </c:pt>
                <c:pt idx="19198">
                  <c:v>1.5206920086312301</c:v>
                </c:pt>
                <c:pt idx="19199">
                  <c:v>1.5530358597213301</c:v>
                </c:pt>
                <c:pt idx="19200">
                  <c:v>1.6009884564976899</c:v>
                </c:pt>
                <c:pt idx="19201">
                  <c:v>1.5314150860504701</c:v>
                </c:pt>
                <c:pt idx="19202">
                  <c:v>1.2772702568293699</c:v>
                </c:pt>
                <c:pt idx="19203">
                  <c:v>1.21243968167889</c:v>
                </c:pt>
                <c:pt idx="19204">
                  <c:v>0.96044188357128102</c:v>
                </c:pt>
                <c:pt idx="19205">
                  <c:v>0.54464140072686895</c:v>
                </c:pt>
                <c:pt idx="19206">
                  <c:v>0.81406314480122499</c:v>
                </c:pt>
                <c:pt idx="19207">
                  <c:v>0.98585390772750603</c:v>
                </c:pt>
                <c:pt idx="19208">
                  <c:v>1.0452956831181699</c:v>
                </c:pt>
                <c:pt idx="19209">
                  <c:v>1.26240893253477</c:v>
                </c:pt>
                <c:pt idx="19210">
                  <c:v>1.0318822328739401</c:v>
                </c:pt>
                <c:pt idx="19211">
                  <c:v>0.91261702135690503</c:v>
                </c:pt>
                <c:pt idx="19212">
                  <c:v>0.90481227371109896</c:v>
                </c:pt>
                <c:pt idx="19213">
                  <c:v>0.931564272486468</c:v>
                </c:pt>
                <c:pt idx="19214">
                  <c:v>0.75927092858239198</c:v>
                </c:pt>
                <c:pt idx="19215">
                  <c:v>0.76794155939772502</c:v>
                </c:pt>
                <c:pt idx="19216">
                  <c:v>0.57464034298953204</c:v>
                </c:pt>
                <c:pt idx="19217">
                  <c:v>0.73672242251325304</c:v>
                </c:pt>
                <c:pt idx="19218">
                  <c:v>0.79552965320235403</c:v>
                </c:pt>
                <c:pt idx="19219">
                  <c:v>0.33216341368303498</c:v>
                </c:pt>
                <c:pt idx="19220">
                  <c:v>-0.46224074379733598</c:v>
                </c:pt>
                <c:pt idx="19221">
                  <c:v>-1.0653167185538599</c:v>
                </c:pt>
                <c:pt idx="19222">
                  <c:v>-1.2862291413470099</c:v>
                </c:pt>
                <c:pt idx="19223">
                  <c:v>-1.01030510627186</c:v>
                </c:pt>
                <c:pt idx="19224">
                  <c:v>-0.44172643438288001</c:v>
                </c:pt>
                <c:pt idx="19225">
                  <c:v>-3.7638278767487598E-2</c:v>
                </c:pt>
                <c:pt idx="19226">
                  <c:v>0.41152196951005499</c:v>
                </c:pt>
                <c:pt idx="19227">
                  <c:v>0.848845072971951</c:v>
                </c:pt>
                <c:pt idx="19228">
                  <c:v>1.0334624718453</c:v>
                </c:pt>
                <c:pt idx="19229">
                  <c:v>1.6135388063125899</c:v>
                </c:pt>
                <c:pt idx="19230">
                  <c:v>3.0895931764139402</c:v>
                </c:pt>
                <c:pt idx="19231">
                  <c:v>4.6992466512529703</c:v>
                </c:pt>
                <c:pt idx="19232">
                  <c:v>5.8973734223905101</c:v>
                </c:pt>
                <c:pt idx="19233">
                  <c:v>5.9563565916397101</c:v>
                </c:pt>
                <c:pt idx="19234">
                  <c:v>6.1226491612794902</c:v>
                </c:pt>
                <c:pt idx="19235">
                  <c:v>6.4109185111701796</c:v>
                </c:pt>
                <c:pt idx="19236">
                  <c:v>6.2669322773967897</c:v>
                </c:pt>
                <c:pt idx="19237">
                  <c:v>5.8617121075960901</c:v>
                </c:pt>
                <c:pt idx="19238">
                  <c:v>5.27187303367828</c:v>
                </c:pt>
                <c:pt idx="19239">
                  <c:v>4.5060336605290798</c:v>
                </c:pt>
                <c:pt idx="19240">
                  <c:v>4.0021341495423997</c:v>
                </c:pt>
                <c:pt idx="19241">
                  <c:v>3.4816936145747501</c:v>
                </c:pt>
                <c:pt idx="19242">
                  <c:v>3.0525339320996299</c:v>
                </c:pt>
                <c:pt idx="19243">
                  <c:v>2.5474105478443598</c:v>
                </c:pt>
                <c:pt idx="19244">
                  <c:v>1.7460363576892901</c:v>
                </c:pt>
                <c:pt idx="19245">
                  <c:v>0.924523137406287</c:v>
                </c:pt>
                <c:pt idx="19246">
                  <c:v>1.00899332905348</c:v>
                </c:pt>
                <c:pt idx="19247">
                  <c:v>1.0290408394567001</c:v>
                </c:pt>
                <c:pt idx="19248">
                  <c:v>1.0827847846250001</c:v>
                </c:pt>
                <c:pt idx="19249">
                  <c:v>1.29309795967506</c:v>
                </c:pt>
                <c:pt idx="19250">
                  <c:v>0.80875866583988099</c:v>
                </c:pt>
                <c:pt idx="19251">
                  <c:v>0.68283508553314198</c:v>
                </c:pt>
                <c:pt idx="19252">
                  <c:v>1.95472834751827</c:v>
                </c:pt>
                <c:pt idx="19253">
                  <c:v>3.2706767742716201</c:v>
                </c:pt>
                <c:pt idx="19254">
                  <c:v>4.1781906601256802</c:v>
                </c:pt>
                <c:pt idx="19255">
                  <c:v>4.8049764485675599</c:v>
                </c:pt>
                <c:pt idx="19256">
                  <c:v>5.5319644912105597</c:v>
                </c:pt>
                <c:pt idx="19257">
                  <c:v>6.0251025289963804</c:v>
                </c:pt>
                <c:pt idx="19258">
                  <c:v>5.8874321652548298</c:v>
                </c:pt>
                <c:pt idx="19259">
                  <c:v>5.44961962228684</c:v>
                </c:pt>
                <c:pt idx="19260">
                  <c:v>4.3649177983774301</c:v>
                </c:pt>
                <c:pt idx="19261">
                  <c:v>2.4289849591773498</c:v>
                </c:pt>
                <c:pt idx="19262">
                  <c:v>0.174820947026889</c:v>
                </c:pt>
                <c:pt idx="19263">
                  <c:v>0.74547458233730102</c:v>
                </c:pt>
                <c:pt idx="19264">
                  <c:v>1.2338975994392001</c:v>
                </c:pt>
                <c:pt idx="19265">
                  <c:v>1.11273111575304</c:v>
                </c:pt>
                <c:pt idx="19266">
                  <c:v>1.02542073126379</c:v>
                </c:pt>
                <c:pt idx="19267">
                  <c:v>0.90589763438984905</c:v>
                </c:pt>
                <c:pt idx="19268">
                  <c:v>0.13853777501626499</c:v>
                </c:pt>
                <c:pt idx="19269">
                  <c:v>-0.36227177221166801</c:v>
                </c:pt>
                <c:pt idx="19270">
                  <c:v>-1.1306863082171399</c:v>
                </c:pt>
                <c:pt idx="19271">
                  <c:v>-1.5257987195065501</c:v>
                </c:pt>
                <c:pt idx="19272">
                  <c:v>-1.87309323976055</c:v>
                </c:pt>
                <c:pt idx="19273">
                  <c:v>-2.0509227163203199</c:v>
                </c:pt>
                <c:pt idx="19274">
                  <c:v>-2.1488352353628102</c:v>
                </c:pt>
                <c:pt idx="19275">
                  <c:v>-2.1570335077195701</c:v>
                </c:pt>
                <c:pt idx="19276">
                  <c:v>-2.0556368033911401</c:v>
                </c:pt>
                <c:pt idx="19277">
                  <c:v>-1.41359779335654</c:v>
                </c:pt>
                <c:pt idx="19278">
                  <c:v>-0.72614109544357797</c:v>
                </c:pt>
                <c:pt idx="19279">
                  <c:v>0.10705091137664</c:v>
                </c:pt>
                <c:pt idx="19280">
                  <c:v>0.90147822065210403</c:v>
                </c:pt>
                <c:pt idx="19281">
                  <c:v>1.0387918265432201</c:v>
                </c:pt>
                <c:pt idx="19282">
                  <c:v>0.92451896103360798</c:v>
                </c:pt>
                <c:pt idx="19283">
                  <c:v>1.1273362937148099</c:v>
                </c:pt>
                <c:pt idx="19284">
                  <c:v>1.30866253821011</c:v>
                </c:pt>
                <c:pt idx="19285">
                  <c:v>1.12370454627743</c:v>
                </c:pt>
                <c:pt idx="19286">
                  <c:v>0.98092174733776805</c:v>
                </c:pt>
                <c:pt idx="19287">
                  <c:v>0.68068303191296298</c:v>
                </c:pt>
                <c:pt idx="19288">
                  <c:v>0.26602621003964799</c:v>
                </c:pt>
                <c:pt idx="19289">
                  <c:v>-0.16441779979207599</c:v>
                </c:pt>
                <c:pt idx="19290">
                  <c:v>-0.43665873267601901</c:v>
                </c:pt>
                <c:pt idx="19291">
                  <c:v>-0.57264758380234104</c:v>
                </c:pt>
                <c:pt idx="19292">
                  <c:v>-0.93503049542581496</c:v>
                </c:pt>
                <c:pt idx="19293">
                  <c:v>-1.40381442241383</c:v>
                </c:pt>
                <c:pt idx="19294">
                  <c:v>-1.8041417491534399</c:v>
                </c:pt>
                <c:pt idx="19295">
                  <c:v>-2.2558917361144601</c:v>
                </c:pt>
                <c:pt idx="19296">
                  <c:v>-2.6046216887798801</c:v>
                </c:pt>
                <c:pt idx="19297">
                  <c:v>-3.0035719950116602</c:v>
                </c:pt>
                <c:pt idx="19298">
                  <c:v>-3.3867846732091502</c:v>
                </c:pt>
                <c:pt idx="19299">
                  <c:v>-4.2974102885258603</c:v>
                </c:pt>
                <c:pt idx="19300">
                  <c:v>-4.4309700472779596</c:v>
                </c:pt>
                <c:pt idx="19301">
                  <c:v>-3.1438254098106699</c:v>
                </c:pt>
                <c:pt idx="19302">
                  <c:v>-2.0610966482425499</c:v>
                </c:pt>
                <c:pt idx="19303">
                  <c:v>-1.1960561301524899</c:v>
                </c:pt>
                <c:pt idx="19304">
                  <c:v>-1.2744444574559199E-2</c:v>
                </c:pt>
                <c:pt idx="19305">
                  <c:v>1.15077695232254</c:v>
                </c:pt>
                <c:pt idx="19306">
                  <c:v>1.80699359981417</c:v>
                </c:pt>
                <c:pt idx="19307">
                  <c:v>2.20380283708531</c:v>
                </c:pt>
                <c:pt idx="19308">
                  <c:v>2.5846198082495699</c:v>
                </c:pt>
                <c:pt idx="19309">
                  <c:v>2.5860594939549499</c:v>
                </c:pt>
                <c:pt idx="19310">
                  <c:v>2.3674565494473101</c:v>
                </c:pt>
                <c:pt idx="19311">
                  <c:v>2.1588888010495402</c:v>
                </c:pt>
                <c:pt idx="19312">
                  <c:v>1.8639215925083901</c:v>
                </c:pt>
                <c:pt idx="19313">
                  <c:v>1.6666682274261</c:v>
                </c:pt>
                <c:pt idx="19314">
                  <c:v>1.30612978085707</c:v>
                </c:pt>
                <c:pt idx="19315">
                  <c:v>1.01533206581921</c:v>
                </c:pt>
                <c:pt idx="19316">
                  <c:v>0.76713309117176898</c:v>
                </c:pt>
                <c:pt idx="19317">
                  <c:v>0.49228714846914501</c:v>
                </c:pt>
                <c:pt idx="19318">
                  <c:v>0.70213170403783198</c:v>
                </c:pt>
                <c:pt idx="19319">
                  <c:v>0.69601184147721096</c:v>
                </c:pt>
                <c:pt idx="19320">
                  <c:v>0.87385224990739896</c:v>
                </c:pt>
                <c:pt idx="19321">
                  <c:v>0.58351973361663301</c:v>
                </c:pt>
                <c:pt idx="19322">
                  <c:v>9.9421051033533395E-2</c:v>
                </c:pt>
                <c:pt idx="19323">
                  <c:v>-5.7718467137651497E-2</c:v>
                </c:pt>
                <c:pt idx="19324">
                  <c:v>6.4038152034775794E-2</c:v>
                </c:pt>
                <c:pt idx="19325">
                  <c:v>0.55329363529173003</c:v>
                </c:pt>
                <c:pt idx="19326">
                  <c:v>1.3027314487620301</c:v>
                </c:pt>
                <c:pt idx="19327">
                  <c:v>1.79466870474393</c:v>
                </c:pt>
                <c:pt idx="19328">
                  <c:v>2.2283539734300102</c:v>
                </c:pt>
                <c:pt idx="19329">
                  <c:v>2.8346910768616298</c:v>
                </c:pt>
                <c:pt idx="19330">
                  <c:v>3.07514575795128</c:v>
                </c:pt>
                <c:pt idx="19331">
                  <c:v>3.0244696322644899</c:v>
                </c:pt>
                <c:pt idx="19332">
                  <c:v>3.0839917994356298</c:v>
                </c:pt>
                <c:pt idx="19333">
                  <c:v>3.0754780020475998</c:v>
                </c:pt>
                <c:pt idx="19334">
                  <c:v>2.77382333490098</c:v>
                </c:pt>
                <c:pt idx="19335">
                  <c:v>2.6345151030715401</c:v>
                </c:pt>
                <c:pt idx="19336">
                  <c:v>2.4537772029917599</c:v>
                </c:pt>
                <c:pt idx="19337">
                  <c:v>2.2639836765974999</c:v>
                </c:pt>
                <c:pt idx="19338">
                  <c:v>2.1477080450688999</c:v>
                </c:pt>
                <c:pt idx="19339">
                  <c:v>2.0029333335511299</c:v>
                </c:pt>
                <c:pt idx="19340">
                  <c:v>1.64041774630504</c:v>
                </c:pt>
                <c:pt idx="19341">
                  <c:v>1.44806519543937</c:v>
                </c:pt>
                <c:pt idx="19342">
                  <c:v>1.42817717450978</c:v>
                </c:pt>
                <c:pt idx="19343">
                  <c:v>1.33725793495747</c:v>
                </c:pt>
                <c:pt idx="19344">
                  <c:v>1.2057819946228201</c:v>
                </c:pt>
                <c:pt idx="19345">
                  <c:v>1.1225228439658801</c:v>
                </c:pt>
                <c:pt idx="19346">
                  <c:v>1.0914528574309199</c:v>
                </c:pt>
                <c:pt idx="19347">
                  <c:v>0.98394356337287903</c:v>
                </c:pt>
                <c:pt idx="19348">
                  <c:v>0.91028680600098699</c:v>
                </c:pt>
                <c:pt idx="19349">
                  <c:v>0.95707136832034001</c:v>
                </c:pt>
                <c:pt idx="19350">
                  <c:v>1.08574763522499</c:v>
                </c:pt>
                <c:pt idx="19351">
                  <c:v>1.2579291295642101</c:v>
                </c:pt>
                <c:pt idx="19352">
                  <c:v>1.7622240822606401</c:v>
                </c:pt>
                <c:pt idx="19353">
                  <c:v>3.15262580728964</c:v>
                </c:pt>
                <c:pt idx="19354">
                  <c:v>5.1369780694260001</c:v>
                </c:pt>
                <c:pt idx="19355">
                  <c:v>5.3892566709052696</c:v>
                </c:pt>
                <c:pt idx="19356">
                  <c:v>4.9803047907014797</c:v>
                </c:pt>
                <c:pt idx="19357">
                  <c:v>5.1348792377858503</c:v>
                </c:pt>
                <c:pt idx="19358">
                  <c:v>5.1835248967455998</c:v>
                </c:pt>
                <c:pt idx="19359">
                  <c:v>4.9158263113689502</c:v>
                </c:pt>
                <c:pt idx="19360">
                  <c:v>4.9672780191748496</c:v>
                </c:pt>
                <c:pt idx="19361">
                  <c:v>5.0219453846253304</c:v>
                </c:pt>
                <c:pt idx="19362">
                  <c:v>4.7726271134431402</c:v>
                </c:pt>
                <c:pt idx="19363">
                  <c:v>2.99717183029686</c:v>
                </c:pt>
                <c:pt idx="19364">
                  <c:v>2.2118313079929899</c:v>
                </c:pt>
                <c:pt idx="19365">
                  <c:v>2.2574901681962398</c:v>
                </c:pt>
                <c:pt idx="19366">
                  <c:v>2.15642457073589</c:v>
                </c:pt>
                <c:pt idx="19367">
                  <c:v>2.1702241205257802</c:v>
                </c:pt>
                <c:pt idx="19368">
                  <c:v>2.0786566850082302</c:v>
                </c:pt>
                <c:pt idx="19369">
                  <c:v>2.0187743121036901</c:v>
                </c:pt>
                <c:pt idx="19370">
                  <c:v>1.99067859068241</c:v>
                </c:pt>
                <c:pt idx="19371">
                  <c:v>1.90881087045188</c:v>
                </c:pt>
                <c:pt idx="19372">
                  <c:v>1.9201581685311599</c:v>
                </c:pt>
                <c:pt idx="19373">
                  <c:v>2.0651052832469698</c:v>
                </c:pt>
                <c:pt idx="19374">
                  <c:v>2.3670389468694601</c:v>
                </c:pt>
                <c:pt idx="19375">
                  <c:v>2.80527562167399</c:v>
                </c:pt>
                <c:pt idx="19376">
                  <c:v>3.6936440378177302</c:v>
                </c:pt>
                <c:pt idx="19377">
                  <c:v>4.3446891504409599</c:v>
                </c:pt>
                <c:pt idx="19378">
                  <c:v>4.7177868576265496</c:v>
                </c:pt>
                <c:pt idx="19379">
                  <c:v>4.8934439265938501</c:v>
                </c:pt>
                <c:pt idx="19380">
                  <c:v>4.7087077431749398</c:v>
                </c:pt>
                <c:pt idx="19381">
                  <c:v>4.5807308339320301</c:v>
                </c:pt>
                <c:pt idx="19382">
                  <c:v>4.2307772975839901</c:v>
                </c:pt>
                <c:pt idx="19383">
                  <c:v>3.5894660894914998</c:v>
                </c:pt>
                <c:pt idx="19384">
                  <c:v>3.2706921147867898</c:v>
                </c:pt>
                <c:pt idx="19385">
                  <c:v>3.0759590767422602</c:v>
                </c:pt>
                <c:pt idx="19386">
                  <c:v>2.88427535182575</c:v>
                </c:pt>
                <c:pt idx="19387">
                  <c:v>2.7230578070868798</c:v>
                </c:pt>
                <c:pt idx="19388">
                  <c:v>2.8451715325178601</c:v>
                </c:pt>
                <c:pt idx="19389">
                  <c:v>2.8040295226821002</c:v>
                </c:pt>
                <c:pt idx="19390">
                  <c:v>2.97803274052746</c:v>
                </c:pt>
                <c:pt idx="19391">
                  <c:v>3.2616655345485301</c:v>
                </c:pt>
                <c:pt idx="19392">
                  <c:v>3.2364051614373301</c:v>
                </c:pt>
                <c:pt idx="19393">
                  <c:v>3.1123082502221502</c:v>
                </c:pt>
                <c:pt idx="19394">
                  <c:v>3.02720038875812</c:v>
                </c:pt>
                <c:pt idx="19395">
                  <c:v>2.9667290417277101</c:v>
                </c:pt>
                <c:pt idx="19396">
                  <c:v>2.9395476895187498</c:v>
                </c:pt>
                <c:pt idx="19397">
                  <c:v>2.8336285783920099</c:v>
                </c:pt>
                <c:pt idx="19398">
                  <c:v>2.4702435952382298</c:v>
                </c:pt>
                <c:pt idx="19399">
                  <c:v>2.13424350703291</c:v>
                </c:pt>
                <c:pt idx="19400">
                  <c:v>2.7938089221707001</c:v>
                </c:pt>
                <c:pt idx="19401">
                  <c:v>3.2895304272938102</c:v>
                </c:pt>
                <c:pt idx="19402">
                  <c:v>3.73498684686757</c:v>
                </c:pt>
                <c:pt idx="19403">
                  <c:v>3.4698610171638</c:v>
                </c:pt>
                <c:pt idx="19404">
                  <c:v>3.18896636709515</c:v>
                </c:pt>
                <c:pt idx="19405">
                  <c:v>3.66514967415841</c:v>
                </c:pt>
                <c:pt idx="19406">
                  <c:v>2.9350899146893799</c:v>
                </c:pt>
                <c:pt idx="19407">
                  <c:v>1.9241808389305399</c:v>
                </c:pt>
                <c:pt idx="19408">
                  <c:v>0.500813147682727</c:v>
                </c:pt>
                <c:pt idx="19409">
                  <c:v>-0.36943864944201998</c:v>
                </c:pt>
                <c:pt idx="19410">
                  <c:v>-0.79278586637320203</c:v>
                </c:pt>
                <c:pt idx="19411">
                  <c:v>-0.98721786320981497</c:v>
                </c:pt>
                <c:pt idx="19412">
                  <c:v>-0.80099314002723399</c:v>
                </c:pt>
                <c:pt idx="19413">
                  <c:v>-0.27071494428857401</c:v>
                </c:pt>
                <c:pt idx="19414">
                  <c:v>3.2593974298533398E-3</c:v>
                </c:pt>
                <c:pt idx="19415">
                  <c:v>0.14507051175880201</c:v>
                </c:pt>
                <c:pt idx="19416">
                  <c:v>9.1988282600772298E-2</c:v>
                </c:pt>
                <c:pt idx="19417">
                  <c:v>0.145191312848339</c:v>
                </c:pt>
                <c:pt idx="19418">
                  <c:v>0.25588998914886102</c:v>
                </c:pt>
                <c:pt idx="19419">
                  <c:v>0.15727912901204499</c:v>
                </c:pt>
                <c:pt idx="19420">
                  <c:v>0.28623504848577702</c:v>
                </c:pt>
                <c:pt idx="19421">
                  <c:v>0.37859752267986801</c:v>
                </c:pt>
                <c:pt idx="19422">
                  <c:v>0.162947548159212</c:v>
                </c:pt>
                <c:pt idx="19423">
                  <c:v>0.33991119735509101</c:v>
                </c:pt>
                <c:pt idx="19424">
                  <c:v>0.88316462736707202</c:v>
                </c:pt>
                <c:pt idx="19425">
                  <c:v>1.3021939379847101</c:v>
                </c:pt>
                <c:pt idx="19426">
                  <c:v>2.4276436527643899</c:v>
                </c:pt>
                <c:pt idx="19427">
                  <c:v>3.6180637207147499</c:v>
                </c:pt>
                <c:pt idx="19428">
                  <c:v>4.1413870644183097</c:v>
                </c:pt>
                <c:pt idx="19429">
                  <c:v>4.2594208990719098</c:v>
                </c:pt>
                <c:pt idx="19430">
                  <c:v>3.6983403771899899</c:v>
                </c:pt>
                <c:pt idx="19431">
                  <c:v>2.9233320772150799</c:v>
                </c:pt>
                <c:pt idx="19432">
                  <c:v>2.34899567303898</c:v>
                </c:pt>
                <c:pt idx="19433">
                  <c:v>1.97016788902652</c:v>
                </c:pt>
                <c:pt idx="19434">
                  <c:v>1.4584558643619201</c:v>
                </c:pt>
                <c:pt idx="19435">
                  <c:v>1.02168960455744</c:v>
                </c:pt>
                <c:pt idx="19436">
                  <c:v>0.69657346782792495</c:v>
                </c:pt>
                <c:pt idx="19437">
                  <c:v>0.28471867076236401</c:v>
                </c:pt>
                <c:pt idx="19438">
                  <c:v>-0.235690683940803</c:v>
                </c:pt>
                <c:pt idx="19439">
                  <c:v>-0.69610520080438198</c:v>
                </c:pt>
                <c:pt idx="19440">
                  <c:v>-0.81448154024890096</c:v>
                </c:pt>
                <c:pt idx="19441">
                  <c:v>-0.93327105251086895</c:v>
                </c:pt>
                <c:pt idx="19442">
                  <c:v>-0.98196901793666802</c:v>
                </c:pt>
                <c:pt idx="19443">
                  <c:v>-0.68328479698873601</c:v>
                </c:pt>
                <c:pt idx="19444">
                  <c:v>-0.238980344375369</c:v>
                </c:pt>
                <c:pt idx="19445">
                  <c:v>0.36698231711142199</c:v>
                </c:pt>
                <c:pt idx="19446">
                  <c:v>1.0803082514323601</c:v>
                </c:pt>
                <c:pt idx="19447">
                  <c:v>1.8347794370975801</c:v>
                </c:pt>
                <c:pt idx="19448">
                  <c:v>3.0163376494547101</c:v>
                </c:pt>
                <c:pt idx="19449">
                  <c:v>4.3771368090521703</c:v>
                </c:pt>
                <c:pt idx="19450">
                  <c:v>5.4241012054514099</c:v>
                </c:pt>
                <c:pt idx="19451">
                  <c:v>5.5738974282053704</c:v>
                </c:pt>
                <c:pt idx="19452">
                  <c:v>5.8102432900857304</c:v>
                </c:pt>
                <c:pt idx="19453">
                  <c:v>5.8372870014792699</c:v>
                </c:pt>
                <c:pt idx="19454">
                  <c:v>5.8077470544892096</c:v>
                </c:pt>
                <c:pt idx="19455">
                  <c:v>5.5248726755688997</c:v>
                </c:pt>
                <c:pt idx="19456">
                  <c:v>4.3040203602803802</c:v>
                </c:pt>
                <c:pt idx="19457">
                  <c:v>3.8165889850890502</c:v>
                </c:pt>
                <c:pt idx="19458">
                  <c:v>3.5879546256800299</c:v>
                </c:pt>
                <c:pt idx="19459">
                  <c:v>2.58502770668087</c:v>
                </c:pt>
                <c:pt idx="19460">
                  <c:v>2.24836873950284</c:v>
                </c:pt>
                <c:pt idx="19461">
                  <c:v>1.5925575923086901</c:v>
                </c:pt>
                <c:pt idx="19462">
                  <c:v>1.35413821493676</c:v>
                </c:pt>
                <c:pt idx="19463">
                  <c:v>1.4994458415628</c:v>
                </c:pt>
                <c:pt idx="19464">
                  <c:v>1.2607697975082599</c:v>
                </c:pt>
                <c:pt idx="19465">
                  <c:v>1.2581892290472001</c:v>
                </c:pt>
                <c:pt idx="19466">
                  <c:v>1.5269628420115</c:v>
                </c:pt>
                <c:pt idx="19467">
                  <c:v>1.7377834320135099</c:v>
                </c:pt>
                <c:pt idx="19468">
                  <c:v>2.2353391927773201</c:v>
                </c:pt>
                <c:pt idx="19469">
                  <c:v>2.5644070890497801</c:v>
                </c:pt>
                <c:pt idx="19470">
                  <c:v>3.1937277697987998</c:v>
                </c:pt>
                <c:pt idx="19471">
                  <c:v>3.9832217467662998</c:v>
                </c:pt>
                <c:pt idx="19472">
                  <c:v>4.7980835935707198</c:v>
                </c:pt>
                <c:pt idx="19473">
                  <c:v>5.09280718188056</c:v>
                </c:pt>
                <c:pt idx="19474">
                  <c:v>6.4079707808793698</c:v>
                </c:pt>
                <c:pt idx="19475">
                  <c:v>7.9392322730080496</c:v>
                </c:pt>
                <c:pt idx="19476">
                  <c:v>8.7216845937191305</c:v>
                </c:pt>
                <c:pt idx="19477">
                  <c:v>8.6978652600492197</c:v>
                </c:pt>
                <c:pt idx="19478">
                  <c:v>8.6971583882348202</c:v>
                </c:pt>
                <c:pt idx="19479">
                  <c:v>8.1301996738430695</c:v>
                </c:pt>
                <c:pt idx="19480">
                  <c:v>7.1287365350070298</c:v>
                </c:pt>
                <c:pt idx="19481">
                  <c:v>6.4192786515270202</c:v>
                </c:pt>
                <c:pt idx="19482">
                  <c:v>6.1677871658331096</c:v>
                </c:pt>
                <c:pt idx="19483">
                  <c:v>5.8663540379874899</c:v>
                </c:pt>
                <c:pt idx="19484">
                  <c:v>5.2784523862208799</c:v>
                </c:pt>
                <c:pt idx="19485">
                  <c:v>4.7973132104247602</c:v>
                </c:pt>
                <c:pt idx="19486">
                  <c:v>4.2745971119119401</c:v>
                </c:pt>
                <c:pt idx="19487">
                  <c:v>3.8842851702835999</c:v>
                </c:pt>
                <c:pt idx="19488">
                  <c:v>3.7158492276519302</c:v>
                </c:pt>
                <c:pt idx="19489">
                  <c:v>3.2128647389542699</c:v>
                </c:pt>
                <c:pt idx="19490">
                  <c:v>3.03142738619235</c:v>
                </c:pt>
                <c:pt idx="19491">
                  <c:v>3.2974158201078199</c:v>
                </c:pt>
                <c:pt idx="19492">
                  <c:v>3.5869919378418098</c:v>
                </c:pt>
                <c:pt idx="19493">
                  <c:v>4.4041557608451702</c:v>
                </c:pt>
                <c:pt idx="19494">
                  <c:v>5.0326386361977997</c:v>
                </c:pt>
                <c:pt idx="19495">
                  <c:v>5.4251589921159598</c:v>
                </c:pt>
                <c:pt idx="19496">
                  <c:v>5.8348054503047102</c:v>
                </c:pt>
                <c:pt idx="19497">
                  <c:v>5.7251696600967099</c:v>
                </c:pt>
                <c:pt idx="19498">
                  <c:v>5.7058861483737404</c:v>
                </c:pt>
                <c:pt idx="19499">
                  <c:v>5.3885641743194803</c:v>
                </c:pt>
                <c:pt idx="19500">
                  <c:v>5.2460853516622201</c:v>
                </c:pt>
                <c:pt idx="19501">
                  <c:v>5.0366174116986402</c:v>
                </c:pt>
                <c:pt idx="19502">
                  <c:v>4.6919634735817199</c:v>
                </c:pt>
                <c:pt idx="19503">
                  <c:v>4.4090059141076896</c:v>
                </c:pt>
                <c:pt idx="19504">
                  <c:v>3.8715331208232402</c:v>
                </c:pt>
                <c:pt idx="19505">
                  <c:v>3.03504420637787</c:v>
                </c:pt>
                <c:pt idx="19506">
                  <c:v>2.6535253285920102</c:v>
                </c:pt>
                <c:pt idx="19507">
                  <c:v>2.31739288602351</c:v>
                </c:pt>
                <c:pt idx="19508">
                  <c:v>2.08923377640801</c:v>
                </c:pt>
                <c:pt idx="19509">
                  <c:v>1.86160537682426</c:v>
                </c:pt>
                <c:pt idx="19510">
                  <c:v>1.5044990715124</c:v>
                </c:pt>
                <c:pt idx="19511">
                  <c:v>1.14250265309052</c:v>
                </c:pt>
                <c:pt idx="19512">
                  <c:v>1.3080248239112899</c:v>
                </c:pt>
                <c:pt idx="19513">
                  <c:v>1.2294006943054701</c:v>
                </c:pt>
                <c:pt idx="19514">
                  <c:v>0.27426411796795602</c:v>
                </c:pt>
                <c:pt idx="19515">
                  <c:v>-0.39672435968708802</c:v>
                </c:pt>
                <c:pt idx="19516">
                  <c:v>-9.65735833771314E-2</c:v>
                </c:pt>
                <c:pt idx="19517">
                  <c:v>0.85057040507270698</c:v>
                </c:pt>
                <c:pt idx="19518">
                  <c:v>2.5700670543981499</c:v>
                </c:pt>
                <c:pt idx="19519">
                  <c:v>4.6781434551917398</c:v>
                </c:pt>
                <c:pt idx="19520">
                  <c:v>4.8417986969296596</c:v>
                </c:pt>
                <c:pt idx="19521">
                  <c:v>4.8938891544667404</c:v>
                </c:pt>
                <c:pt idx="19522">
                  <c:v>4.9216471809390896</c:v>
                </c:pt>
                <c:pt idx="19523">
                  <c:v>3.8847393496811802</c:v>
                </c:pt>
                <c:pt idx="19524">
                  <c:v>3.41835526839255</c:v>
                </c:pt>
                <c:pt idx="19525">
                  <c:v>3.2063420532581501</c:v>
                </c:pt>
                <c:pt idx="19526">
                  <c:v>2.9241464186065098</c:v>
                </c:pt>
                <c:pt idx="19527">
                  <c:v>2.8307764718020998</c:v>
                </c:pt>
                <c:pt idx="19528">
                  <c:v>2.9168963366902898</c:v>
                </c:pt>
                <c:pt idx="19529">
                  <c:v>2.8814101414706501</c:v>
                </c:pt>
                <c:pt idx="19530">
                  <c:v>2.77756719584877</c:v>
                </c:pt>
                <c:pt idx="19531">
                  <c:v>2.65153067098022</c:v>
                </c:pt>
                <c:pt idx="19532">
                  <c:v>2.6507602063881999</c:v>
                </c:pt>
                <c:pt idx="19533">
                  <c:v>2.6462466334702701</c:v>
                </c:pt>
                <c:pt idx="19534">
                  <c:v>2.6079047555756301</c:v>
                </c:pt>
                <c:pt idx="19535">
                  <c:v>2.43378697782172</c:v>
                </c:pt>
                <c:pt idx="19536">
                  <c:v>2.3052992585330001</c:v>
                </c:pt>
                <c:pt idx="19537">
                  <c:v>2.13021521534752</c:v>
                </c:pt>
                <c:pt idx="19538">
                  <c:v>1.9088756426890301</c:v>
                </c:pt>
                <c:pt idx="19539">
                  <c:v>1.29819892153732</c:v>
                </c:pt>
                <c:pt idx="19540">
                  <c:v>0.46688149067950702</c:v>
                </c:pt>
                <c:pt idx="19541">
                  <c:v>0.20772886332455401</c:v>
                </c:pt>
                <c:pt idx="19542">
                  <c:v>4.1147940552664602E-2</c:v>
                </c:pt>
                <c:pt idx="19543">
                  <c:v>-0.82848432509321002</c:v>
                </c:pt>
                <c:pt idx="19544">
                  <c:v>-0.59682922353039403</c:v>
                </c:pt>
                <c:pt idx="19545">
                  <c:v>-0.38345750932425099</c:v>
                </c:pt>
                <c:pt idx="19546">
                  <c:v>0.26099746669547402</c:v>
                </c:pt>
                <c:pt idx="19547">
                  <c:v>0.14989028564303</c:v>
                </c:pt>
                <c:pt idx="19548">
                  <c:v>0.139426182544614</c:v>
                </c:pt>
                <c:pt idx="19549">
                  <c:v>0.153036380815854</c:v>
                </c:pt>
                <c:pt idx="19550">
                  <c:v>-0.15755413415617101</c:v>
                </c:pt>
                <c:pt idx="19551">
                  <c:v>-0.87932434437362195</c:v>
                </c:pt>
                <c:pt idx="19552">
                  <c:v>-1.3955477776026599</c:v>
                </c:pt>
                <c:pt idx="19553">
                  <c:v>-1.7351415990536101</c:v>
                </c:pt>
                <c:pt idx="19554">
                  <c:v>-1.8555533327114599</c:v>
                </c:pt>
                <c:pt idx="19555">
                  <c:v>-1.91430756011827</c:v>
                </c:pt>
                <c:pt idx="19556">
                  <c:v>-1.9747920968847199</c:v>
                </c:pt>
                <c:pt idx="19557">
                  <c:v>-2.1930663507572201</c:v>
                </c:pt>
                <c:pt idx="19558">
                  <c:v>-2.0046262994197499</c:v>
                </c:pt>
                <c:pt idx="19559">
                  <c:v>-1.22342665892192</c:v>
                </c:pt>
                <c:pt idx="19560">
                  <c:v>-0.84754923862269504</c:v>
                </c:pt>
                <c:pt idx="19561">
                  <c:v>-0.65581550281226997</c:v>
                </c:pt>
                <c:pt idx="19562">
                  <c:v>-0.89133042872981305</c:v>
                </c:pt>
                <c:pt idx="19563">
                  <c:v>-1.4540338212514601</c:v>
                </c:pt>
                <c:pt idx="19564">
                  <c:v>-1.4240130770866399</c:v>
                </c:pt>
                <c:pt idx="19565">
                  <c:v>-0.83461013321580302</c:v>
                </c:pt>
                <c:pt idx="19566">
                  <c:v>0.154002579883977</c:v>
                </c:pt>
                <c:pt idx="19567">
                  <c:v>1.5061148330295699</c:v>
                </c:pt>
                <c:pt idx="19568">
                  <c:v>2.5254622343409499</c:v>
                </c:pt>
                <c:pt idx="19569">
                  <c:v>3.14197891662125</c:v>
                </c:pt>
                <c:pt idx="19570">
                  <c:v>3.7774206574895501</c:v>
                </c:pt>
                <c:pt idx="19571">
                  <c:v>4.3273874308696998</c:v>
                </c:pt>
                <c:pt idx="19572">
                  <c:v>4.6634639893788004</c:v>
                </c:pt>
                <c:pt idx="19573">
                  <c:v>4.6963217394317303</c:v>
                </c:pt>
                <c:pt idx="19574">
                  <c:v>4.4463887571704799</c:v>
                </c:pt>
                <c:pt idx="19575">
                  <c:v>3.9320455121402902</c:v>
                </c:pt>
                <c:pt idx="19576">
                  <c:v>3.5323695502207499</c:v>
                </c:pt>
                <c:pt idx="19577">
                  <c:v>2.79363032756426</c:v>
                </c:pt>
                <c:pt idx="19578">
                  <c:v>2.32208992673681</c:v>
                </c:pt>
                <c:pt idx="19579">
                  <c:v>1.0027514814190099</c:v>
                </c:pt>
                <c:pt idx="19580">
                  <c:v>0.18835097221539501</c:v>
                </c:pt>
                <c:pt idx="19581">
                  <c:v>2.8114460284367E-2</c:v>
                </c:pt>
                <c:pt idx="19582">
                  <c:v>0.35154695021037202</c:v>
                </c:pt>
                <c:pt idx="19583">
                  <c:v>0.73701260273899705</c:v>
                </c:pt>
                <c:pt idx="19584">
                  <c:v>1.0021357643303499</c:v>
                </c:pt>
                <c:pt idx="19585">
                  <c:v>1.4353019456382701</c:v>
                </c:pt>
                <c:pt idx="19586">
                  <c:v>1.9342384658870899</c:v>
                </c:pt>
                <c:pt idx="19587">
                  <c:v>2.73405190680996</c:v>
                </c:pt>
                <c:pt idx="19588">
                  <c:v>3.1492534353703201</c:v>
                </c:pt>
                <c:pt idx="19589">
                  <c:v>3.2072144566368102</c:v>
                </c:pt>
                <c:pt idx="19590">
                  <c:v>3.3212929405797702</c:v>
                </c:pt>
                <c:pt idx="19591">
                  <c:v>3.5280512472347598</c:v>
                </c:pt>
                <c:pt idx="19592">
                  <c:v>3.2320060111762698</c:v>
                </c:pt>
                <c:pt idx="19593">
                  <c:v>3.1307869105272799</c:v>
                </c:pt>
                <c:pt idx="19594">
                  <c:v>2.2998892903403498</c:v>
                </c:pt>
                <c:pt idx="19595">
                  <c:v>2.4074749596817799</c:v>
                </c:pt>
                <c:pt idx="19596">
                  <c:v>2.3720625440296002</c:v>
                </c:pt>
                <c:pt idx="19597">
                  <c:v>2.1753198502331799</c:v>
                </c:pt>
                <c:pt idx="19598">
                  <c:v>2.0295356797263202</c:v>
                </c:pt>
                <c:pt idx="19599">
                  <c:v>1.8991030769228801</c:v>
                </c:pt>
                <c:pt idx="19600">
                  <c:v>2.0112162600318801</c:v>
                </c:pt>
                <c:pt idx="19601">
                  <c:v>1.8802996730997299</c:v>
                </c:pt>
                <c:pt idx="19602">
                  <c:v>1.7849665264679</c:v>
                </c:pt>
                <c:pt idx="19603">
                  <c:v>1.8572259018183801</c:v>
                </c:pt>
                <c:pt idx="19604">
                  <c:v>1.7808347032730301</c:v>
                </c:pt>
                <c:pt idx="19605">
                  <c:v>1.9049719845825099</c:v>
                </c:pt>
                <c:pt idx="19606">
                  <c:v>1.89079388258133</c:v>
                </c:pt>
                <c:pt idx="19607">
                  <c:v>1.87833555926659</c:v>
                </c:pt>
                <c:pt idx="19608">
                  <c:v>2.0599057339523799</c:v>
                </c:pt>
                <c:pt idx="19609">
                  <c:v>1.9913916177069599</c:v>
                </c:pt>
                <c:pt idx="19610">
                  <c:v>1.8553254124363401</c:v>
                </c:pt>
                <c:pt idx="19611">
                  <c:v>1.98187958580274</c:v>
                </c:pt>
                <c:pt idx="19612">
                  <c:v>2.36736133448494</c:v>
                </c:pt>
                <c:pt idx="19613">
                  <c:v>2.9279400657174399</c:v>
                </c:pt>
                <c:pt idx="19614">
                  <c:v>3.3569097435972002</c:v>
                </c:pt>
                <c:pt idx="19615">
                  <c:v>3.5505513426741202</c:v>
                </c:pt>
                <c:pt idx="19616">
                  <c:v>4.5368607492893904</c:v>
                </c:pt>
                <c:pt idx="19617">
                  <c:v>5.8401225353053698</c:v>
                </c:pt>
                <c:pt idx="19618">
                  <c:v>7.3055153438907103</c:v>
                </c:pt>
                <c:pt idx="19619">
                  <c:v>8.1141237369979091</c:v>
                </c:pt>
                <c:pt idx="19620">
                  <c:v>8.6479786754302896</c:v>
                </c:pt>
                <c:pt idx="19621">
                  <c:v>8.4159698581780003</c:v>
                </c:pt>
                <c:pt idx="19622">
                  <c:v>7.6498714865758002</c:v>
                </c:pt>
                <c:pt idx="19623">
                  <c:v>6.0768822502285502</c:v>
                </c:pt>
                <c:pt idx="19624">
                  <c:v>5.1100232956156004</c:v>
                </c:pt>
                <c:pt idx="19625">
                  <c:v>4.1097568889046698</c:v>
                </c:pt>
                <c:pt idx="19626">
                  <c:v>3.5298118379357701</c:v>
                </c:pt>
                <c:pt idx="19627">
                  <c:v>3.15526580723825</c:v>
                </c:pt>
                <c:pt idx="19628">
                  <c:v>2.7305638664107801</c:v>
                </c:pt>
                <c:pt idx="19629">
                  <c:v>2.35799253753347</c:v>
                </c:pt>
                <c:pt idx="19630">
                  <c:v>2.19803546399856</c:v>
                </c:pt>
                <c:pt idx="19631">
                  <c:v>1.9417176796865101</c:v>
                </c:pt>
                <c:pt idx="19632">
                  <c:v>1.6352835710434499</c:v>
                </c:pt>
                <c:pt idx="19633">
                  <c:v>1.3672201525909</c:v>
                </c:pt>
                <c:pt idx="19634">
                  <c:v>0.78851047989991596</c:v>
                </c:pt>
                <c:pt idx="19635">
                  <c:v>0.39111288990614401</c:v>
                </c:pt>
                <c:pt idx="19636">
                  <c:v>0.48656036115791801</c:v>
                </c:pt>
                <c:pt idx="19637">
                  <c:v>0.613370623543261</c:v>
                </c:pt>
                <c:pt idx="19638">
                  <c:v>1.1929727670157499</c:v>
                </c:pt>
                <c:pt idx="19639">
                  <c:v>2.0052465975699101</c:v>
                </c:pt>
                <c:pt idx="19640">
                  <c:v>2.8393607697997698</c:v>
                </c:pt>
                <c:pt idx="19641">
                  <c:v>3.5629392030857101</c:v>
                </c:pt>
                <c:pt idx="19642">
                  <c:v>4.3412242437377504</c:v>
                </c:pt>
                <c:pt idx="19643">
                  <c:v>4.6110071965385799</c:v>
                </c:pt>
                <c:pt idx="19644">
                  <c:v>5.0217225919600397</c:v>
                </c:pt>
                <c:pt idx="19645">
                  <c:v>4.5498485835689797</c:v>
                </c:pt>
                <c:pt idx="19646">
                  <c:v>4.0509358455680404</c:v>
                </c:pt>
                <c:pt idx="19647">
                  <c:v>3.4370687783955498</c:v>
                </c:pt>
                <c:pt idx="19648">
                  <c:v>2.7096165309489799</c:v>
                </c:pt>
                <c:pt idx="19649">
                  <c:v>2.4545456691389198</c:v>
                </c:pt>
                <c:pt idx="19650">
                  <c:v>2.3813445466357601</c:v>
                </c:pt>
                <c:pt idx="19651">
                  <c:v>2.2908703494403402</c:v>
                </c:pt>
                <c:pt idx="19652">
                  <c:v>2.0394702658268402</c:v>
                </c:pt>
                <c:pt idx="19653">
                  <c:v>1.72624975218004</c:v>
                </c:pt>
                <c:pt idx="19654">
                  <c:v>1.6972129396992901</c:v>
                </c:pt>
                <c:pt idx="19655">
                  <c:v>1.5629363093672299</c:v>
                </c:pt>
                <c:pt idx="19656">
                  <c:v>1.3399209072181999</c:v>
                </c:pt>
                <c:pt idx="19657">
                  <c:v>1.2167963638556301</c:v>
                </c:pt>
                <c:pt idx="19658">
                  <c:v>1.0725855199633301</c:v>
                </c:pt>
                <c:pt idx="19659">
                  <c:v>1.27727411495913</c:v>
                </c:pt>
                <c:pt idx="19660">
                  <c:v>1.45006045333875</c:v>
                </c:pt>
                <c:pt idx="19661">
                  <c:v>1.7764414291939601</c:v>
                </c:pt>
                <c:pt idx="19662">
                  <c:v>2.6377491388674699</c:v>
                </c:pt>
                <c:pt idx="19663">
                  <c:v>3.6514475383743599</c:v>
                </c:pt>
                <c:pt idx="19664">
                  <c:v>3.4171768691709898</c:v>
                </c:pt>
                <c:pt idx="19665">
                  <c:v>4.81771319672752</c:v>
                </c:pt>
                <c:pt idx="19666">
                  <c:v>3.5928475788441401</c:v>
                </c:pt>
                <c:pt idx="19667">
                  <c:v>3.6499620769698899</c:v>
                </c:pt>
                <c:pt idx="19668">
                  <c:v>2.9139742754809501</c:v>
                </c:pt>
                <c:pt idx="19669">
                  <c:v>2.2341864520794199</c:v>
                </c:pt>
                <c:pt idx="19670">
                  <c:v>2.1060368063129502</c:v>
                </c:pt>
                <c:pt idx="19671">
                  <c:v>1.93188753306815</c:v>
                </c:pt>
                <c:pt idx="19672">
                  <c:v>1.51238398017486</c:v>
                </c:pt>
                <c:pt idx="19673">
                  <c:v>1.4775337806031701</c:v>
                </c:pt>
                <c:pt idx="19674">
                  <c:v>1.2887145134198901</c:v>
                </c:pt>
                <c:pt idx="19675">
                  <c:v>0.77035198403462402</c:v>
                </c:pt>
                <c:pt idx="19676">
                  <c:v>0.53954117037083704</c:v>
                </c:pt>
                <c:pt idx="19677">
                  <c:v>7.5100749397864694E-2</c:v>
                </c:pt>
                <c:pt idx="19678">
                  <c:v>-0.28587772003788697</c:v>
                </c:pt>
                <c:pt idx="19679">
                  <c:v>-0.60298633861134199</c:v>
                </c:pt>
                <c:pt idx="19680">
                  <c:v>-0.47865921710687398</c:v>
                </c:pt>
                <c:pt idx="19681">
                  <c:v>-0.41067672640720299</c:v>
                </c:pt>
                <c:pt idx="19682">
                  <c:v>-0.405562473755472</c:v>
                </c:pt>
                <c:pt idx="19683">
                  <c:v>-0.59454084278949304</c:v>
                </c:pt>
                <c:pt idx="19684">
                  <c:v>-0.626332279982586</c:v>
                </c:pt>
                <c:pt idx="19685">
                  <c:v>-0.53273454666314202</c:v>
                </c:pt>
                <c:pt idx="19686">
                  <c:v>-0.355380227892995</c:v>
                </c:pt>
                <c:pt idx="19687">
                  <c:v>0.35041325431485598</c:v>
                </c:pt>
                <c:pt idx="19688">
                  <c:v>0.71186379111495002</c:v>
                </c:pt>
                <c:pt idx="19689">
                  <c:v>2.1039929251190999</c:v>
                </c:pt>
                <c:pt idx="19690">
                  <c:v>2.7044306042611201</c:v>
                </c:pt>
                <c:pt idx="19691">
                  <c:v>2.7289052552194399</c:v>
                </c:pt>
                <c:pt idx="19692">
                  <c:v>2.2228979218531602</c:v>
                </c:pt>
                <c:pt idx="19693">
                  <c:v>1.6291409744758301</c:v>
                </c:pt>
                <c:pt idx="19694">
                  <c:v>0.91295459413674795</c:v>
                </c:pt>
                <c:pt idx="19695">
                  <c:v>-0.262597633834667</c:v>
                </c:pt>
                <c:pt idx="19696">
                  <c:v>-1.2717545410178299</c:v>
                </c:pt>
                <c:pt idx="19697">
                  <c:v>-2.0301607249296598</c:v>
                </c:pt>
                <c:pt idx="19698">
                  <c:v>-2.4804238538372001</c:v>
                </c:pt>
                <c:pt idx="19699">
                  <c:v>-2.84991020677248</c:v>
                </c:pt>
                <c:pt idx="19700">
                  <c:v>-3.3087537951553201</c:v>
                </c:pt>
                <c:pt idx="19701">
                  <c:v>-3.7148236373442098</c:v>
                </c:pt>
                <c:pt idx="19702">
                  <c:v>-4.0881357045119397</c:v>
                </c:pt>
                <c:pt idx="19703">
                  <c:v>-4.6544078241403302</c:v>
                </c:pt>
                <c:pt idx="19704">
                  <c:v>-5.1483105212244</c:v>
                </c:pt>
                <c:pt idx="19705">
                  <c:v>-5.5173351821177103</c:v>
                </c:pt>
                <c:pt idx="19706">
                  <c:v>-5.6614931373554898</c:v>
                </c:pt>
                <c:pt idx="19707">
                  <c:v>-5.5369643840772804</c:v>
                </c:pt>
                <c:pt idx="19708">
                  <c:v>-4.3797818717554202</c:v>
                </c:pt>
                <c:pt idx="19709">
                  <c:v>-2.7683167908201201</c:v>
                </c:pt>
                <c:pt idx="19710">
                  <c:v>-1.6549031468109201</c:v>
                </c:pt>
                <c:pt idx="19711">
                  <c:v>-0.66748959262701002</c:v>
                </c:pt>
                <c:pt idx="19712">
                  <c:v>0.29706080373919203</c:v>
                </c:pt>
                <c:pt idx="19713">
                  <c:v>0.59832931100974196</c:v>
                </c:pt>
                <c:pt idx="19714">
                  <c:v>1.5490981812962299</c:v>
                </c:pt>
                <c:pt idx="19715">
                  <c:v>1.9936579733231801</c:v>
                </c:pt>
                <c:pt idx="19716">
                  <c:v>2.1360738849364602</c:v>
                </c:pt>
                <c:pt idx="19717">
                  <c:v>2.10302349384922</c:v>
                </c:pt>
                <c:pt idx="19718">
                  <c:v>1.8923578896557001</c:v>
                </c:pt>
                <c:pt idx="19719">
                  <c:v>0.75406110954364403</c:v>
                </c:pt>
                <c:pt idx="19720">
                  <c:v>0.1068512493908</c:v>
                </c:pt>
                <c:pt idx="19721">
                  <c:v>-1.8265874079603399E-3</c:v>
                </c:pt>
                <c:pt idx="19722">
                  <c:v>-0.17594438627751699</c:v>
                </c:pt>
                <c:pt idx="19723">
                  <c:v>-0.47034826111733102</c:v>
                </c:pt>
                <c:pt idx="19724">
                  <c:v>-0.50434449126734804</c:v>
                </c:pt>
                <c:pt idx="19725">
                  <c:v>-0.59963168875014605</c:v>
                </c:pt>
                <c:pt idx="19726">
                  <c:v>-0.92126627512440395</c:v>
                </c:pt>
                <c:pt idx="19727">
                  <c:v>-0.60391877376513503</c:v>
                </c:pt>
                <c:pt idx="19728">
                  <c:v>-0.94551048352136002</c:v>
                </c:pt>
                <c:pt idx="19729">
                  <c:v>-1.4290427012548099</c:v>
                </c:pt>
                <c:pt idx="19730">
                  <c:v>-1.5349997662429</c:v>
                </c:pt>
                <c:pt idx="19731">
                  <c:v>-1.7712421192376799</c:v>
                </c:pt>
                <c:pt idx="19732">
                  <c:v>-1.3807170996484199</c:v>
                </c:pt>
                <c:pt idx="19733">
                  <c:v>-1.4191258236380799</c:v>
                </c:pt>
                <c:pt idx="19734">
                  <c:v>-1.55323187727529</c:v>
                </c:pt>
                <c:pt idx="19735">
                  <c:v>-1.56702012114623</c:v>
                </c:pt>
                <c:pt idx="19736">
                  <c:v>-1.223445696183</c:v>
                </c:pt>
                <c:pt idx="19737">
                  <c:v>-0.75323618421484395</c:v>
                </c:pt>
                <c:pt idx="19738">
                  <c:v>-0.81322955904197303</c:v>
                </c:pt>
                <c:pt idx="19739">
                  <c:v>-0.71646714878322004</c:v>
                </c:pt>
                <c:pt idx="19740">
                  <c:v>-0.58062352502145398</c:v>
                </c:pt>
                <c:pt idx="19741">
                  <c:v>-0.56733213677233896</c:v>
                </c:pt>
                <c:pt idx="19742">
                  <c:v>-0.95084292713630703</c:v>
                </c:pt>
                <c:pt idx="19743">
                  <c:v>-1.2565469744633699</c:v>
                </c:pt>
                <c:pt idx="19744">
                  <c:v>-1.6341197909135801</c:v>
                </c:pt>
                <c:pt idx="19745">
                  <c:v>-1.5924850309404399</c:v>
                </c:pt>
                <c:pt idx="19746">
                  <c:v>-1.6534174455930699</c:v>
                </c:pt>
                <c:pt idx="19747">
                  <c:v>-1.8164992000215301</c:v>
                </c:pt>
                <c:pt idx="19748">
                  <c:v>-1.8030993859583699</c:v>
                </c:pt>
                <c:pt idx="19749">
                  <c:v>-1.9853209360220301</c:v>
                </c:pt>
                <c:pt idx="19750">
                  <c:v>-2.10219907077109</c:v>
                </c:pt>
                <c:pt idx="19751">
                  <c:v>-1.9916645127949699</c:v>
                </c:pt>
                <c:pt idx="19752">
                  <c:v>-1.98574427451368</c:v>
                </c:pt>
                <c:pt idx="19753">
                  <c:v>-2.15334696971148</c:v>
                </c:pt>
                <c:pt idx="19754">
                  <c:v>-2.1275433649917801</c:v>
                </c:pt>
                <c:pt idx="19755">
                  <c:v>-2.1166712895573201</c:v>
                </c:pt>
                <c:pt idx="19756">
                  <c:v>-2.10711693134524</c:v>
                </c:pt>
                <c:pt idx="19757">
                  <c:v>-1.80852671875147</c:v>
                </c:pt>
                <c:pt idx="19758">
                  <c:v>-1.23830300850529</c:v>
                </c:pt>
                <c:pt idx="19759">
                  <c:v>-1.0068636801644799</c:v>
                </c:pt>
                <c:pt idx="19760">
                  <c:v>-0.26998393578513302</c:v>
                </c:pt>
                <c:pt idx="19761">
                  <c:v>0.89843317740888495</c:v>
                </c:pt>
                <c:pt idx="19762">
                  <c:v>-0.89494651508451495</c:v>
                </c:pt>
                <c:pt idx="19763">
                  <c:v>-6.6656720638179706E-2</c:v>
                </c:pt>
                <c:pt idx="19764">
                  <c:v>-0.91366685448999896</c:v>
                </c:pt>
                <c:pt idx="19765">
                  <c:v>-1.18988365193247</c:v>
                </c:pt>
                <c:pt idx="19766">
                  <c:v>-1.2374040114816101</c:v>
                </c:pt>
                <c:pt idx="19767">
                  <c:v>-1.6413536982467001</c:v>
                </c:pt>
                <c:pt idx="19768">
                  <c:v>-2.2149084450313401</c:v>
                </c:pt>
                <c:pt idx="19769">
                  <c:v>-2.73091003278254</c:v>
                </c:pt>
                <c:pt idx="19770">
                  <c:v>-3.10005743438809</c:v>
                </c:pt>
                <c:pt idx="19771">
                  <c:v>-3.6329585354535001</c:v>
                </c:pt>
                <c:pt idx="19772">
                  <c:v>-4.0898355515389699</c:v>
                </c:pt>
                <c:pt idx="19773">
                  <c:v>-4.5107177960924503</c:v>
                </c:pt>
                <c:pt idx="19774">
                  <c:v>-4.7257538136641797</c:v>
                </c:pt>
                <c:pt idx="19775">
                  <c:v>-4.4766725007277</c:v>
                </c:pt>
                <c:pt idx="19776">
                  <c:v>-4.5427729797418497</c:v>
                </c:pt>
                <c:pt idx="19777">
                  <c:v>-4.8768422851576698</c:v>
                </c:pt>
                <c:pt idx="19778">
                  <c:v>-5.44458015624536</c:v>
                </c:pt>
                <c:pt idx="19779">
                  <c:v>-4.4842583334453598</c:v>
                </c:pt>
                <c:pt idx="19780">
                  <c:v>-2.6808763792132799</c:v>
                </c:pt>
                <c:pt idx="19781">
                  <c:v>-0.57815254373484903</c:v>
                </c:pt>
                <c:pt idx="19782">
                  <c:v>0.40544321307474102</c:v>
                </c:pt>
                <c:pt idx="19783">
                  <c:v>1.60980009758187</c:v>
                </c:pt>
                <c:pt idx="19784">
                  <c:v>2.8990156171183101</c:v>
                </c:pt>
                <c:pt idx="19785">
                  <c:v>3.82582167965057</c:v>
                </c:pt>
                <c:pt idx="19786">
                  <c:v>4.4640027876703696</c:v>
                </c:pt>
                <c:pt idx="19787">
                  <c:v>4.76377444617144</c:v>
                </c:pt>
                <c:pt idx="19788">
                  <c:v>4.3816851956335796</c:v>
                </c:pt>
                <c:pt idx="19789">
                  <c:v>4.2288999599970403</c:v>
                </c:pt>
                <c:pt idx="19790">
                  <c:v>2.5339744284483099</c:v>
                </c:pt>
                <c:pt idx="19791">
                  <c:v>2.2037985204444199</c:v>
                </c:pt>
                <c:pt idx="19792">
                  <c:v>1.7332626119050001</c:v>
                </c:pt>
                <c:pt idx="19793">
                  <c:v>1.13683572108798</c:v>
                </c:pt>
                <c:pt idx="19794">
                  <c:v>-0.22678663929138301</c:v>
                </c:pt>
                <c:pt idx="19795">
                  <c:v>-0.65748700812062999</c:v>
                </c:pt>
                <c:pt idx="19796">
                  <c:v>-1.3147777541115999</c:v>
                </c:pt>
                <c:pt idx="19797">
                  <c:v>-1.76274694886394</c:v>
                </c:pt>
                <c:pt idx="19798">
                  <c:v>-2.7508764892790398</c:v>
                </c:pt>
                <c:pt idx="19799">
                  <c:v>-2.9219234144400499</c:v>
                </c:pt>
                <c:pt idx="19800">
                  <c:v>-2.6913305127113301</c:v>
                </c:pt>
                <c:pt idx="19801">
                  <c:v>-2.9794351279896301</c:v>
                </c:pt>
                <c:pt idx="19802">
                  <c:v>-3.7888948631291202</c:v>
                </c:pt>
                <c:pt idx="19803">
                  <c:v>-2.9487033522286001</c:v>
                </c:pt>
                <c:pt idx="19804">
                  <c:v>-0.44902032975158801</c:v>
                </c:pt>
                <c:pt idx="19805">
                  <c:v>1.60654400951258</c:v>
                </c:pt>
                <c:pt idx="19806">
                  <c:v>2.6610567975766202</c:v>
                </c:pt>
                <c:pt idx="19807">
                  <c:v>4.2663309346614504</c:v>
                </c:pt>
                <c:pt idx="19808">
                  <c:v>5.3329602229829502</c:v>
                </c:pt>
                <c:pt idx="19809">
                  <c:v>5.9052739671871501</c:v>
                </c:pt>
                <c:pt idx="19810">
                  <c:v>6.2437596728367</c:v>
                </c:pt>
                <c:pt idx="19811">
                  <c:v>6.3849437671745504</c:v>
                </c:pt>
                <c:pt idx="19812">
                  <c:v>6.1692160418371502</c:v>
                </c:pt>
                <c:pt idx="19813">
                  <c:v>5.6575814663372501</c:v>
                </c:pt>
                <c:pt idx="19814">
                  <c:v>5.3147444071944898</c:v>
                </c:pt>
                <c:pt idx="19815">
                  <c:v>4.4800819401264196</c:v>
                </c:pt>
                <c:pt idx="19816">
                  <c:v>3.15696772058185</c:v>
                </c:pt>
                <c:pt idx="19817">
                  <c:v>2.2955637145233601</c:v>
                </c:pt>
                <c:pt idx="19818">
                  <c:v>1.7724868356299699</c:v>
                </c:pt>
                <c:pt idx="19819">
                  <c:v>1.51930944526694</c:v>
                </c:pt>
                <c:pt idx="19820">
                  <c:v>1.630378631735</c:v>
                </c:pt>
                <c:pt idx="19821">
                  <c:v>1.4327300466572199</c:v>
                </c:pt>
                <c:pt idx="19822">
                  <c:v>1.41905047595502</c:v>
                </c:pt>
                <c:pt idx="19823">
                  <c:v>0.910011752117457</c:v>
                </c:pt>
                <c:pt idx="19824">
                  <c:v>0.45353909759295402</c:v>
                </c:pt>
                <c:pt idx="19825">
                  <c:v>-0.13093929807771201</c:v>
                </c:pt>
                <c:pt idx="19826">
                  <c:v>-0.35983838732873002</c:v>
                </c:pt>
                <c:pt idx="19827">
                  <c:v>4.4427055231446598E-2</c:v>
                </c:pt>
                <c:pt idx="19828">
                  <c:v>0.88458987600517303</c:v>
                </c:pt>
                <c:pt idx="19829">
                  <c:v>1.76098850941715</c:v>
                </c:pt>
                <c:pt idx="19830">
                  <c:v>1.97893062929633</c:v>
                </c:pt>
                <c:pt idx="19831">
                  <c:v>3.0192562673058498</c:v>
                </c:pt>
                <c:pt idx="19832">
                  <c:v>4.1803038307961904</c:v>
                </c:pt>
                <c:pt idx="19833">
                  <c:v>4.9095405266046601</c:v>
                </c:pt>
                <c:pt idx="19834">
                  <c:v>5.1124571013031499</c:v>
                </c:pt>
                <c:pt idx="19835">
                  <c:v>5.9306279429304896</c:v>
                </c:pt>
                <c:pt idx="19836">
                  <c:v>5.6913827960790897</c:v>
                </c:pt>
                <c:pt idx="19837">
                  <c:v>5.5459728143865696</c:v>
                </c:pt>
                <c:pt idx="19838">
                  <c:v>5.0097167467253101</c:v>
                </c:pt>
                <c:pt idx="19839">
                  <c:v>4.2854314582158404</c:v>
                </c:pt>
                <c:pt idx="19840">
                  <c:v>3.11358509509957</c:v>
                </c:pt>
                <c:pt idx="19841">
                  <c:v>2.6801114232628298</c:v>
                </c:pt>
                <c:pt idx="19842">
                  <c:v>2.6952322241289202</c:v>
                </c:pt>
                <c:pt idx="19843">
                  <c:v>2.2702311244023399</c:v>
                </c:pt>
                <c:pt idx="19844">
                  <c:v>1.99400528192305</c:v>
                </c:pt>
                <c:pt idx="19845">
                  <c:v>1.61416770559598</c:v>
                </c:pt>
                <c:pt idx="19846">
                  <c:v>0.90704997539878196</c:v>
                </c:pt>
                <c:pt idx="19847">
                  <c:v>0.58488610580696598</c:v>
                </c:pt>
                <c:pt idx="19848">
                  <c:v>0.435706123507974</c:v>
                </c:pt>
                <c:pt idx="19849">
                  <c:v>0.37264056127760697</c:v>
                </c:pt>
                <c:pt idx="19850">
                  <c:v>0.211042829373318</c:v>
                </c:pt>
                <c:pt idx="19851">
                  <c:v>-0.112058801039292</c:v>
                </c:pt>
                <c:pt idx="19852">
                  <c:v>9.5227852203622801E-2</c:v>
                </c:pt>
                <c:pt idx="19853">
                  <c:v>1.8804908360389601</c:v>
                </c:pt>
                <c:pt idx="19854">
                  <c:v>3.1233144341264798</c:v>
                </c:pt>
                <c:pt idx="19855">
                  <c:v>3.8981685853773702</c:v>
                </c:pt>
                <c:pt idx="19856">
                  <c:v>4.70509349457316</c:v>
                </c:pt>
                <c:pt idx="19857">
                  <c:v>5.6592064252255199</c:v>
                </c:pt>
                <c:pt idx="19858">
                  <c:v>6.5240749473478097</c:v>
                </c:pt>
                <c:pt idx="19859">
                  <c:v>5.8920205056506996</c:v>
                </c:pt>
                <c:pt idx="19860">
                  <c:v>5.0791570132039903</c:v>
                </c:pt>
                <c:pt idx="19861">
                  <c:v>4.2804688686752197</c:v>
                </c:pt>
                <c:pt idx="19862">
                  <c:v>3.4544168045735102</c:v>
                </c:pt>
                <c:pt idx="19863">
                  <c:v>2.5278228909138298</c:v>
                </c:pt>
                <c:pt idx="19864">
                  <c:v>1.47834986252695</c:v>
                </c:pt>
                <c:pt idx="19865">
                  <c:v>0.59376043320435201</c:v>
                </c:pt>
                <c:pt idx="19866">
                  <c:v>0.101755764021567</c:v>
                </c:pt>
                <c:pt idx="19867">
                  <c:v>-0.26628542822356199</c:v>
                </c:pt>
                <c:pt idx="19868">
                  <c:v>-0.42062628048260797</c:v>
                </c:pt>
                <c:pt idx="19869">
                  <c:v>-0.61328675474779804</c:v>
                </c:pt>
                <c:pt idx="19870">
                  <c:v>-0.77967031261423403</c:v>
                </c:pt>
                <c:pt idx="19871">
                  <c:v>-0.82504178287323404</c:v>
                </c:pt>
                <c:pt idx="19872">
                  <c:v>-0.77310574403876897</c:v>
                </c:pt>
                <c:pt idx="19873">
                  <c:v>-0.80395244772385499</c:v>
                </c:pt>
                <c:pt idx="19874">
                  <c:v>-0.91834210989199705</c:v>
                </c:pt>
                <c:pt idx="19875">
                  <c:v>-0.96596777164817504</c:v>
                </c:pt>
                <c:pt idx="19876">
                  <c:v>-0.88159184475939101</c:v>
                </c:pt>
                <c:pt idx="19877">
                  <c:v>-0.60730025859299597</c:v>
                </c:pt>
                <c:pt idx="19878">
                  <c:v>-0.37976379652206899</c:v>
                </c:pt>
                <c:pt idx="19879">
                  <c:v>-0.13099156080421201</c:v>
                </c:pt>
                <c:pt idx="19880">
                  <c:v>-0.13566370164875899</c:v>
                </c:pt>
                <c:pt idx="19881">
                  <c:v>-0.52906213803722701</c:v>
                </c:pt>
                <c:pt idx="19882">
                  <c:v>-0.55168188979658095</c:v>
                </c:pt>
                <c:pt idx="19883">
                  <c:v>-0.77404553045310198</c:v>
                </c:pt>
                <c:pt idx="19884">
                  <c:v>-1.28607875874886</c:v>
                </c:pt>
                <c:pt idx="19885">
                  <c:v>-1.70049476726322</c:v>
                </c:pt>
                <c:pt idx="19886">
                  <c:v>-1.79503059171246</c:v>
                </c:pt>
                <c:pt idx="19887">
                  <c:v>-2.39675134635507</c:v>
                </c:pt>
                <c:pt idx="19888">
                  <c:v>-2.7338853853518801</c:v>
                </c:pt>
                <c:pt idx="19889">
                  <c:v>-2.8617278120763698</c:v>
                </c:pt>
                <c:pt idx="19890">
                  <c:v>-3.0196072027965801</c:v>
                </c:pt>
                <c:pt idx="19891">
                  <c:v>-2.87694171784872</c:v>
                </c:pt>
                <c:pt idx="19892">
                  <c:v>-2.9266708898684</c:v>
                </c:pt>
                <c:pt idx="19893">
                  <c:v>-3.2248882379003501</c:v>
                </c:pt>
                <c:pt idx="19894">
                  <c:v>-3.6976636625645498</c:v>
                </c:pt>
                <c:pt idx="19895">
                  <c:v>-3.84897411377105</c:v>
                </c:pt>
                <c:pt idx="19896">
                  <c:v>-4.0523239256733197</c:v>
                </c:pt>
                <c:pt idx="19897">
                  <c:v>-4.8287329725983001</c:v>
                </c:pt>
                <c:pt idx="19898">
                  <c:v>-5.0571993600779397</c:v>
                </c:pt>
                <c:pt idx="19899">
                  <c:v>-3.9861919753004398</c:v>
                </c:pt>
                <c:pt idx="19900">
                  <c:v>-3.2621048812395701</c:v>
                </c:pt>
                <c:pt idx="19901">
                  <c:v>-2.0623137041747501</c:v>
                </c:pt>
                <c:pt idx="19902">
                  <c:v>0.54084955749521701</c:v>
                </c:pt>
                <c:pt idx="19903">
                  <c:v>2.39147469376246</c:v>
                </c:pt>
                <c:pt idx="19904">
                  <c:v>3.0567354972492402</c:v>
                </c:pt>
                <c:pt idx="19905">
                  <c:v>3.4382597640490302</c:v>
                </c:pt>
                <c:pt idx="19906">
                  <c:v>4.0961981479489404</c:v>
                </c:pt>
                <c:pt idx="19907">
                  <c:v>4.5088769256973</c:v>
                </c:pt>
                <c:pt idx="19908">
                  <c:v>4.5963277669238796</c:v>
                </c:pt>
                <c:pt idx="19909">
                  <c:v>4.8183246921956897</c:v>
                </c:pt>
                <c:pt idx="19910">
                  <c:v>5.0208466079715102</c:v>
                </c:pt>
                <c:pt idx="19911">
                  <c:v>4.6228639291303102</c:v>
                </c:pt>
                <c:pt idx="19912">
                  <c:v>3.2256124597076599</c:v>
                </c:pt>
                <c:pt idx="19913">
                  <c:v>1.650429635269</c:v>
                </c:pt>
                <c:pt idx="19914">
                  <c:v>0.72881300009668104</c:v>
                </c:pt>
                <c:pt idx="19915">
                  <c:v>0.18745202194778199</c:v>
                </c:pt>
                <c:pt idx="19916">
                  <c:v>-0.40414951140550298</c:v>
                </c:pt>
                <c:pt idx="19917">
                  <c:v>-0.83145409709956097</c:v>
                </c:pt>
                <c:pt idx="19918">
                  <c:v>-1.1725084559540599</c:v>
                </c:pt>
                <c:pt idx="19919">
                  <c:v>-1.27213973711559</c:v>
                </c:pt>
                <c:pt idx="19920">
                  <c:v>-1.50354931502264</c:v>
                </c:pt>
                <c:pt idx="19921">
                  <c:v>-1.9272451663144601</c:v>
                </c:pt>
                <c:pt idx="19922">
                  <c:v>-1.8918830692413</c:v>
                </c:pt>
                <c:pt idx="19923">
                  <c:v>-1.53585005550953</c:v>
                </c:pt>
                <c:pt idx="19924">
                  <c:v>9.0024779613048195E-2</c:v>
                </c:pt>
                <c:pt idx="19925">
                  <c:v>1.4050374741556599</c:v>
                </c:pt>
                <c:pt idx="19926">
                  <c:v>3.04453677418334</c:v>
                </c:pt>
                <c:pt idx="19927">
                  <c:v>4.4931290128362402</c:v>
                </c:pt>
                <c:pt idx="19928">
                  <c:v>5.7074704913212901</c:v>
                </c:pt>
                <c:pt idx="19929">
                  <c:v>6.4516894075342899</c:v>
                </c:pt>
                <c:pt idx="19930">
                  <c:v>6.8966240233531497</c:v>
                </c:pt>
                <c:pt idx="19931">
                  <c:v>7.2794954063844504</c:v>
                </c:pt>
                <c:pt idx="19932">
                  <c:v>7.4763723142289598</c:v>
                </c:pt>
                <c:pt idx="19933">
                  <c:v>7.1430889421224597</c:v>
                </c:pt>
                <c:pt idx="19934">
                  <c:v>6.6435448312912904</c:v>
                </c:pt>
                <c:pt idx="19935">
                  <c:v>5.8053095595970499</c:v>
                </c:pt>
                <c:pt idx="19936">
                  <c:v>4.6912306702485598</c:v>
                </c:pt>
                <c:pt idx="19937">
                  <c:v>3.7377954114918301</c:v>
                </c:pt>
                <c:pt idx="19938">
                  <c:v>2.9728816953747801</c:v>
                </c:pt>
                <c:pt idx="19939">
                  <c:v>2.24104134718187</c:v>
                </c:pt>
                <c:pt idx="19940">
                  <c:v>1.7945084852723201</c:v>
                </c:pt>
                <c:pt idx="19941">
                  <c:v>1.4246737830376099</c:v>
                </c:pt>
                <c:pt idx="19942">
                  <c:v>0.65955552269623396</c:v>
                </c:pt>
                <c:pt idx="19943">
                  <c:v>0.16033567575631699</c:v>
                </c:pt>
                <c:pt idx="19944">
                  <c:v>-0.101899505274685</c:v>
                </c:pt>
                <c:pt idx="19945">
                  <c:v>-0.58555287853883597</c:v>
                </c:pt>
                <c:pt idx="19946">
                  <c:v>-1.0543113264861701</c:v>
                </c:pt>
                <c:pt idx="19947">
                  <c:v>-0.137507979678924</c:v>
                </c:pt>
                <c:pt idx="19948">
                  <c:v>1.90704639598068</c:v>
                </c:pt>
                <c:pt idx="19949">
                  <c:v>3.7871439951488601</c:v>
                </c:pt>
                <c:pt idx="19950">
                  <c:v>5.5304522491367898</c:v>
                </c:pt>
                <c:pt idx="19951">
                  <c:v>6.9950722915249601</c:v>
                </c:pt>
                <c:pt idx="19952">
                  <c:v>7.9018792482507401</c:v>
                </c:pt>
                <c:pt idx="19953">
                  <c:v>8.3919425964295407</c:v>
                </c:pt>
                <c:pt idx="19954">
                  <c:v>8.6480377253279901</c:v>
                </c:pt>
                <c:pt idx="19955">
                  <c:v>9.0805988212738704</c:v>
                </c:pt>
                <c:pt idx="19956">
                  <c:v>9.3417272560038001</c:v>
                </c:pt>
                <c:pt idx="19957">
                  <c:v>9.6469424369636805</c:v>
                </c:pt>
                <c:pt idx="19958">
                  <c:v>9.4924607343113703</c:v>
                </c:pt>
                <c:pt idx="19959">
                  <c:v>8.8204842677521302</c:v>
                </c:pt>
                <c:pt idx="19960">
                  <c:v>6.4921255802221998</c:v>
                </c:pt>
                <c:pt idx="19961">
                  <c:v>5.0108221582160404</c:v>
                </c:pt>
                <c:pt idx="19962">
                  <c:v>4.3434658080799702</c:v>
                </c:pt>
                <c:pt idx="19963">
                  <c:v>3.65967860785062</c:v>
                </c:pt>
                <c:pt idx="19964">
                  <c:v>2.7515010523683299</c:v>
                </c:pt>
                <c:pt idx="19965">
                  <c:v>2.2114998179449499</c:v>
                </c:pt>
                <c:pt idx="19966">
                  <c:v>1.79314427592722</c:v>
                </c:pt>
                <c:pt idx="19967">
                  <c:v>1.4926949289396501</c:v>
                </c:pt>
                <c:pt idx="19968">
                  <c:v>1.1152821313624399</c:v>
                </c:pt>
                <c:pt idx="19969">
                  <c:v>0.61380274010965896</c:v>
                </c:pt>
                <c:pt idx="19970">
                  <c:v>0.34326391965966602</c:v>
                </c:pt>
                <c:pt idx="19971">
                  <c:v>1.07299369893103</c:v>
                </c:pt>
                <c:pt idx="19972">
                  <c:v>2.4619655328968402</c:v>
                </c:pt>
                <c:pt idx="19973">
                  <c:v>4.2063169434247403</c:v>
                </c:pt>
                <c:pt idx="19974">
                  <c:v>5.9962204202794496</c:v>
                </c:pt>
                <c:pt idx="19975">
                  <c:v>8.1027422753153306</c:v>
                </c:pt>
                <c:pt idx="19976">
                  <c:v>10.0971826252326</c:v>
                </c:pt>
                <c:pt idx="19977">
                  <c:v>11.1375476469342</c:v>
                </c:pt>
                <c:pt idx="19978">
                  <c:v>11.731880573266899</c:v>
                </c:pt>
                <c:pt idx="19979">
                  <c:v>11.862769194037201</c:v>
                </c:pt>
                <c:pt idx="19980">
                  <c:v>11.2575725585897</c:v>
                </c:pt>
                <c:pt idx="19981">
                  <c:v>10.697531555324</c:v>
                </c:pt>
                <c:pt idx="19982">
                  <c:v>10.289931183405599</c:v>
                </c:pt>
                <c:pt idx="19983">
                  <c:v>9.4963399012876799</c:v>
                </c:pt>
                <c:pt idx="19984">
                  <c:v>8.3148683731728692</c:v>
                </c:pt>
                <c:pt idx="19985">
                  <c:v>7.2926701141110799</c:v>
                </c:pt>
                <c:pt idx="19986">
                  <c:v>6.5262495916902701</c:v>
                </c:pt>
                <c:pt idx="19987">
                  <c:v>5.6121339692029899</c:v>
                </c:pt>
                <c:pt idx="19988">
                  <c:v>5.0951013694234897</c:v>
                </c:pt>
                <c:pt idx="19989">
                  <c:v>4.7602483056096601</c:v>
                </c:pt>
                <c:pt idx="19990">
                  <c:v>3.81151048423868</c:v>
                </c:pt>
                <c:pt idx="19991">
                  <c:v>2.5925845687353299</c:v>
                </c:pt>
                <c:pt idx="19992">
                  <c:v>1.86341463757582</c:v>
                </c:pt>
                <c:pt idx="19993">
                  <c:v>1.2572330734841899</c:v>
                </c:pt>
                <c:pt idx="19994">
                  <c:v>1.35884117255507</c:v>
                </c:pt>
                <c:pt idx="19995">
                  <c:v>1.87259876012372</c:v>
                </c:pt>
                <c:pt idx="19996">
                  <c:v>2.38777637473342</c:v>
                </c:pt>
                <c:pt idx="19997">
                  <c:v>3.56029184584352</c:v>
                </c:pt>
                <c:pt idx="19998">
                  <c:v>5.4704164846548702</c:v>
                </c:pt>
                <c:pt idx="19999">
                  <c:v>8.5751076522773495</c:v>
                </c:pt>
                <c:pt idx="20000">
                  <c:v>11.498790386192599</c:v>
                </c:pt>
                <c:pt idx="20001">
                  <c:v>13.448794510893499</c:v>
                </c:pt>
                <c:pt idx="20002">
                  <c:v>14.355811004185099</c:v>
                </c:pt>
                <c:pt idx="20003">
                  <c:v>14.0521961356324</c:v>
                </c:pt>
                <c:pt idx="20004">
                  <c:v>13.098860295359399</c:v>
                </c:pt>
                <c:pt idx="20005">
                  <c:v>12.816824101917099</c:v>
                </c:pt>
                <c:pt idx="20006">
                  <c:v>12.3370464824363</c:v>
                </c:pt>
                <c:pt idx="20007">
                  <c:v>11.7781748529627</c:v>
                </c:pt>
                <c:pt idx="20008">
                  <c:v>11.3130284409993</c:v>
                </c:pt>
                <c:pt idx="20009">
                  <c:v>10.7096297196614</c:v>
                </c:pt>
                <c:pt idx="20010">
                  <c:v>10.033136271516</c:v>
                </c:pt>
                <c:pt idx="20011">
                  <c:v>9.5707325418601901</c:v>
                </c:pt>
                <c:pt idx="20012">
                  <c:v>8.93258942691652</c:v>
                </c:pt>
                <c:pt idx="20013">
                  <c:v>8.6766117296541694</c:v>
                </c:pt>
                <c:pt idx="20014">
                  <c:v>8.5864635760971098</c:v>
                </c:pt>
                <c:pt idx="20015">
                  <c:v>8.4413984128667394</c:v>
                </c:pt>
                <c:pt idx="20016">
                  <c:v>7.75393883116016</c:v>
                </c:pt>
                <c:pt idx="20017">
                  <c:v>6.3934769698391696</c:v>
                </c:pt>
                <c:pt idx="20018">
                  <c:v>5.2513699713606297</c:v>
                </c:pt>
                <c:pt idx="20019">
                  <c:v>4.9896529048799101</c:v>
                </c:pt>
                <c:pt idx="20020">
                  <c:v>4.9539965673443698</c:v>
                </c:pt>
                <c:pt idx="20021">
                  <c:v>4.6820826237779798</c:v>
                </c:pt>
                <c:pt idx="20022">
                  <c:v>4.6775355418417002</c:v>
                </c:pt>
                <c:pt idx="20023">
                  <c:v>4.7206743102958102</c:v>
                </c:pt>
                <c:pt idx="20024">
                  <c:v>5.2688320959195103</c:v>
                </c:pt>
                <c:pt idx="20025">
                  <c:v>5.86566984889925</c:v>
                </c:pt>
                <c:pt idx="20026">
                  <c:v>6.4227549244795998</c:v>
                </c:pt>
                <c:pt idx="20027">
                  <c:v>6.8428810193392504</c:v>
                </c:pt>
                <c:pt idx="20028">
                  <c:v>7.1209918870080697</c:v>
                </c:pt>
                <c:pt idx="20029">
                  <c:v>7.3285828242184898</c:v>
                </c:pt>
                <c:pt idx="20030">
                  <c:v>7.1379811222007596</c:v>
                </c:pt>
                <c:pt idx="20031">
                  <c:v>6.7902982309611497</c:v>
                </c:pt>
                <c:pt idx="20032">
                  <c:v>6.1721381196373502</c:v>
                </c:pt>
                <c:pt idx="20033">
                  <c:v>5.3282025728308504</c:v>
                </c:pt>
                <c:pt idx="20034">
                  <c:v>4.76322706383068</c:v>
                </c:pt>
                <c:pt idx="20035">
                  <c:v>3.89104465585811</c:v>
                </c:pt>
                <c:pt idx="20036">
                  <c:v>2.72710067007471</c:v>
                </c:pt>
                <c:pt idx="20037">
                  <c:v>1.94086947936034</c:v>
                </c:pt>
                <c:pt idx="20038">
                  <c:v>1.5748509938431901</c:v>
                </c:pt>
                <c:pt idx="20039">
                  <c:v>1.4668086157517199</c:v>
                </c:pt>
                <c:pt idx="20040">
                  <c:v>1.2284887986399899</c:v>
                </c:pt>
                <c:pt idx="20041">
                  <c:v>0.83790788443351405</c:v>
                </c:pt>
                <c:pt idx="20042">
                  <c:v>0.73292937418164805</c:v>
                </c:pt>
                <c:pt idx="20043">
                  <c:v>1.47663481826947</c:v>
                </c:pt>
                <c:pt idx="20044">
                  <c:v>1.98703182851407</c:v>
                </c:pt>
                <c:pt idx="20045">
                  <c:v>3.7925982730116301</c:v>
                </c:pt>
                <c:pt idx="20046">
                  <c:v>5.6429560641135597</c:v>
                </c:pt>
                <c:pt idx="20047">
                  <c:v>7.0922626872252401</c:v>
                </c:pt>
                <c:pt idx="20048">
                  <c:v>9.1100918794687509</c:v>
                </c:pt>
                <c:pt idx="20049">
                  <c:v>9.3462310207052202</c:v>
                </c:pt>
                <c:pt idx="20050">
                  <c:v>9.8669801442151908</c:v>
                </c:pt>
                <c:pt idx="20051">
                  <c:v>10.720055862865401</c:v>
                </c:pt>
                <c:pt idx="20052">
                  <c:v>10.3296016033066</c:v>
                </c:pt>
                <c:pt idx="20053">
                  <c:v>10.379260099758399</c:v>
                </c:pt>
                <c:pt idx="20054">
                  <c:v>9.2447495340506904</c:v>
                </c:pt>
                <c:pt idx="20055">
                  <c:v>8.2015934088539204</c:v>
                </c:pt>
                <c:pt idx="20056">
                  <c:v>7.30458506705736</c:v>
                </c:pt>
                <c:pt idx="20057">
                  <c:v>6.1119597702628603</c:v>
                </c:pt>
                <c:pt idx="20058">
                  <c:v>5.4360888429681999</c:v>
                </c:pt>
                <c:pt idx="20059">
                  <c:v>4.4240595370615097</c:v>
                </c:pt>
                <c:pt idx="20060">
                  <c:v>3.30876371244165</c:v>
                </c:pt>
                <c:pt idx="20061">
                  <c:v>3.0079828981118002</c:v>
                </c:pt>
                <c:pt idx="20062">
                  <c:v>2.9716761489766901</c:v>
                </c:pt>
                <c:pt idx="20063">
                  <c:v>2.7738054544755202</c:v>
                </c:pt>
                <c:pt idx="20064">
                  <c:v>2.48007830886867</c:v>
                </c:pt>
                <c:pt idx="20065">
                  <c:v>2.0732117025534902</c:v>
                </c:pt>
                <c:pt idx="20066">
                  <c:v>2.3084300146989198</c:v>
                </c:pt>
                <c:pt idx="20067">
                  <c:v>3.4162172023780801</c:v>
                </c:pt>
                <c:pt idx="20068">
                  <c:v>4.35565128711246</c:v>
                </c:pt>
                <c:pt idx="20069">
                  <c:v>4.29392742495099</c:v>
                </c:pt>
                <c:pt idx="20070">
                  <c:v>3.99317213038485</c:v>
                </c:pt>
                <c:pt idx="20071">
                  <c:v>3.96859768840251</c:v>
                </c:pt>
                <c:pt idx="20072">
                  <c:v>3.4208460817934001</c:v>
                </c:pt>
                <c:pt idx="20073">
                  <c:v>3.0759352205896202</c:v>
                </c:pt>
                <c:pt idx="20074">
                  <c:v>2.96340022534836</c:v>
                </c:pt>
                <c:pt idx="20075">
                  <c:v>2.94658588650793</c:v>
                </c:pt>
                <c:pt idx="20076">
                  <c:v>2.6956551116507499</c:v>
                </c:pt>
                <c:pt idx="20077">
                  <c:v>2.72860425171802</c:v>
                </c:pt>
                <c:pt idx="20078">
                  <c:v>2.74833576349626</c:v>
                </c:pt>
                <c:pt idx="20079">
                  <c:v>2.71035278668989</c:v>
                </c:pt>
                <c:pt idx="20080">
                  <c:v>2.5771274590114999</c:v>
                </c:pt>
                <c:pt idx="20081">
                  <c:v>2.3995793031566599</c:v>
                </c:pt>
                <c:pt idx="20082">
                  <c:v>2.1479463622571102</c:v>
                </c:pt>
                <c:pt idx="20083">
                  <c:v>1.80692321986535</c:v>
                </c:pt>
                <c:pt idx="20084">
                  <c:v>1.60892532321807</c:v>
                </c:pt>
                <c:pt idx="20085">
                  <c:v>1.5195196122855299</c:v>
                </c:pt>
                <c:pt idx="20086">
                  <c:v>1.37176359811167</c:v>
                </c:pt>
                <c:pt idx="20087">
                  <c:v>1.34885494211476</c:v>
                </c:pt>
                <c:pt idx="20088">
                  <c:v>1.22850648902466</c:v>
                </c:pt>
                <c:pt idx="20089">
                  <c:v>1.09317142498438</c:v>
                </c:pt>
                <c:pt idx="20090">
                  <c:v>0.95889259259232895</c:v>
                </c:pt>
                <c:pt idx="20091">
                  <c:v>0.90188047064870103</c:v>
                </c:pt>
                <c:pt idx="20092">
                  <c:v>0.84197281477730701</c:v>
                </c:pt>
                <c:pt idx="20093">
                  <c:v>1.11882871639213</c:v>
                </c:pt>
                <c:pt idx="20094">
                  <c:v>1.5347594088536201</c:v>
                </c:pt>
                <c:pt idx="20095">
                  <c:v>1.6041637727049201</c:v>
                </c:pt>
                <c:pt idx="20096">
                  <c:v>1.9432512500687</c:v>
                </c:pt>
                <c:pt idx="20097">
                  <c:v>2.7399000864487499</c:v>
                </c:pt>
                <c:pt idx="20098">
                  <c:v>3.3551490624005802</c:v>
                </c:pt>
                <c:pt idx="20099">
                  <c:v>4.8496063328938703</c:v>
                </c:pt>
                <c:pt idx="20100">
                  <c:v>6.1117499305367398</c:v>
                </c:pt>
                <c:pt idx="20101">
                  <c:v>5.77981187832376</c:v>
                </c:pt>
                <c:pt idx="20102">
                  <c:v>5.2616391333278498</c:v>
                </c:pt>
                <c:pt idx="20103">
                  <c:v>4.3127555627342504</c:v>
                </c:pt>
                <c:pt idx="20104">
                  <c:v>3.5146162002117598</c:v>
                </c:pt>
                <c:pt idx="20105">
                  <c:v>2.9004635213338701</c:v>
                </c:pt>
                <c:pt idx="20106">
                  <c:v>1.9828047360594501</c:v>
                </c:pt>
                <c:pt idx="20107">
                  <c:v>1.2744644553379101</c:v>
                </c:pt>
                <c:pt idx="20108">
                  <c:v>0.84075690512291701</c:v>
                </c:pt>
                <c:pt idx="20109">
                  <c:v>0.59257792397356601</c:v>
                </c:pt>
                <c:pt idx="20110">
                  <c:v>0.54220436434582497</c:v>
                </c:pt>
                <c:pt idx="20111">
                  <c:v>0.42967558012034401</c:v>
                </c:pt>
                <c:pt idx="20112">
                  <c:v>0.226730306245497</c:v>
                </c:pt>
                <c:pt idx="20113">
                  <c:v>-2.8824153578645002E-2</c:v>
                </c:pt>
                <c:pt idx="20114">
                  <c:v>0.24897126145540099</c:v>
                </c:pt>
                <c:pt idx="20115">
                  <c:v>1.0387324765017301</c:v>
                </c:pt>
                <c:pt idx="20116">
                  <c:v>2.3799168666821102</c:v>
                </c:pt>
                <c:pt idx="20117">
                  <c:v>3.2669170630166899</c:v>
                </c:pt>
                <c:pt idx="20118">
                  <c:v>4.0906302830054901</c:v>
                </c:pt>
                <c:pt idx="20119">
                  <c:v>4.5935250573659703</c:v>
                </c:pt>
                <c:pt idx="20120">
                  <c:v>5.1449308799656599</c:v>
                </c:pt>
                <c:pt idx="20121">
                  <c:v>5.9163664869256696</c:v>
                </c:pt>
                <c:pt idx="20122">
                  <c:v>6.6767590586582504</c:v>
                </c:pt>
                <c:pt idx="20123">
                  <c:v>7.0832611229917504</c:v>
                </c:pt>
                <c:pt idx="20124">
                  <c:v>7.6926989320117496</c:v>
                </c:pt>
                <c:pt idx="20125">
                  <c:v>7.5894890288642003</c:v>
                </c:pt>
                <c:pt idx="20126">
                  <c:v>7.4065477038195597</c:v>
                </c:pt>
                <c:pt idx="20127">
                  <c:v>7.1796213767660504</c:v>
                </c:pt>
                <c:pt idx="20128">
                  <c:v>6.2240387007812004</c:v>
                </c:pt>
                <c:pt idx="20129">
                  <c:v>4.9222589418610703</c:v>
                </c:pt>
                <c:pt idx="20130">
                  <c:v>4.2321414662060697</c:v>
                </c:pt>
                <c:pt idx="20131">
                  <c:v>3.01756005518607</c:v>
                </c:pt>
                <c:pt idx="20132">
                  <c:v>1.7661680109162801</c:v>
                </c:pt>
                <c:pt idx="20133">
                  <c:v>0.73360757246011299</c:v>
                </c:pt>
                <c:pt idx="20134">
                  <c:v>2.2623938927391899E-2</c:v>
                </c:pt>
                <c:pt idx="20135">
                  <c:v>-0.461399041056404</c:v>
                </c:pt>
                <c:pt idx="20136">
                  <c:v>-1.1986648849814201</c:v>
                </c:pt>
                <c:pt idx="20137">
                  <c:v>-7.1667063207100298E-2</c:v>
                </c:pt>
                <c:pt idx="20138">
                  <c:v>1.21614351490746</c:v>
                </c:pt>
                <c:pt idx="20139">
                  <c:v>0.244868823695297</c:v>
                </c:pt>
                <c:pt idx="20140">
                  <c:v>1.2988226664794199E-2</c:v>
                </c:pt>
                <c:pt idx="20141">
                  <c:v>1.56130040050942</c:v>
                </c:pt>
                <c:pt idx="20142">
                  <c:v>2.7190789154499999</c:v>
                </c:pt>
                <c:pt idx="20143">
                  <c:v>4.1082539950280399</c:v>
                </c:pt>
                <c:pt idx="20144">
                  <c:v>6.7948115625574301</c:v>
                </c:pt>
                <c:pt idx="20145">
                  <c:v>8.5688045662595407</c:v>
                </c:pt>
                <c:pt idx="20146">
                  <c:v>9.5549699249697895</c:v>
                </c:pt>
                <c:pt idx="20147">
                  <c:v>9.7431263524888898</c:v>
                </c:pt>
                <c:pt idx="20148">
                  <c:v>9.9543112160022496</c:v>
                </c:pt>
                <c:pt idx="20149">
                  <c:v>10.0708961223316</c:v>
                </c:pt>
                <c:pt idx="20150">
                  <c:v>9.9337245297023795</c:v>
                </c:pt>
                <c:pt idx="20151">
                  <c:v>9.4682991589696393</c:v>
                </c:pt>
                <c:pt idx="20152">
                  <c:v>8.6468341200608503</c:v>
                </c:pt>
                <c:pt idx="20153">
                  <c:v>8.1295411885262894</c:v>
                </c:pt>
                <c:pt idx="20154">
                  <c:v>7.8926810204528204</c:v>
                </c:pt>
                <c:pt idx="20155">
                  <c:v>7.4318457140574496</c:v>
                </c:pt>
                <c:pt idx="20156">
                  <c:v>7.0530597601352296</c:v>
                </c:pt>
                <c:pt idx="20157">
                  <c:v>6.90939868314317</c:v>
                </c:pt>
                <c:pt idx="20158">
                  <c:v>6.5644215897062903</c:v>
                </c:pt>
                <c:pt idx="20159">
                  <c:v>5.6337233273207499</c:v>
                </c:pt>
                <c:pt idx="20160">
                  <c:v>4.9180839070095503</c:v>
                </c:pt>
                <c:pt idx="20161">
                  <c:v>4.45741166466465</c:v>
                </c:pt>
                <c:pt idx="20162">
                  <c:v>4.3278335078931303</c:v>
                </c:pt>
                <c:pt idx="20163">
                  <c:v>3.7643347093713602</c:v>
                </c:pt>
                <c:pt idx="20164">
                  <c:v>3.8650260441126201</c:v>
                </c:pt>
                <c:pt idx="20165">
                  <c:v>4.1242517647766102</c:v>
                </c:pt>
                <c:pt idx="20166">
                  <c:v>4.1175802846804102</c:v>
                </c:pt>
                <c:pt idx="20167">
                  <c:v>4.2650245022423796</c:v>
                </c:pt>
                <c:pt idx="20168">
                  <c:v>4.8065932824577802</c:v>
                </c:pt>
                <c:pt idx="20169">
                  <c:v>5.2020601439594198</c:v>
                </c:pt>
                <c:pt idx="20170">
                  <c:v>5.7352679195848504</c:v>
                </c:pt>
                <c:pt idx="20171">
                  <c:v>6.59257251948637</c:v>
                </c:pt>
                <c:pt idx="20172">
                  <c:v>7.3967842705693299</c:v>
                </c:pt>
                <c:pt idx="20173">
                  <c:v>7.2876149385057296</c:v>
                </c:pt>
                <c:pt idx="20174">
                  <c:v>7.5050537760660898</c:v>
                </c:pt>
                <c:pt idx="20175">
                  <c:v>7.5820605770723297</c:v>
                </c:pt>
                <c:pt idx="20176">
                  <c:v>7.6870086747641704</c:v>
                </c:pt>
                <c:pt idx="20177">
                  <c:v>7.8481048060598404</c:v>
                </c:pt>
                <c:pt idx="20178">
                  <c:v>7.9684544929068499</c:v>
                </c:pt>
                <c:pt idx="20179">
                  <c:v>8.0612040651149002</c:v>
                </c:pt>
                <c:pt idx="20180">
                  <c:v>8.1316506111700306</c:v>
                </c:pt>
                <c:pt idx="20181">
                  <c:v>8.0822721549101608</c:v>
                </c:pt>
                <c:pt idx="20182">
                  <c:v>8.0314409891175096</c:v>
                </c:pt>
                <c:pt idx="20183">
                  <c:v>8.2537639897011505</c:v>
                </c:pt>
                <c:pt idx="20184">
                  <c:v>7.3766373431906196</c:v>
                </c:pt>
                <c:pt idx="20185">
                  <c:v>6.4082688628806501</c:v>
                </c:pt>
                <c:pt idx="20186">
                  <c:v>6.0972559098483599</c:v>
                </c:pt>
                <c:pt idx="20187">
                  <c:v>6.71891760725679</c:v>
                </c:pt>
                <c:pt idx="20188">
                  <c:v>7.3770432401605399</c:v>
                </c:pt>
                <c:pt idx="20189">
                  <c:v>7.6055495708968204</c:v>
                </c:pt>
                <c:pt idx="20190">
                  <c:v>7.6788547708996804</c:v>
                </c:pt>
                <c:pt idx="20191">
                  <c:v>7.4616625384176896</c:v>
                </c:pt>
                <c:pt idx="20192">
                  <c:v>8.1063167450608304</c:v>
                </c:pt>
                <c:pt idx="20193">
                  <c:v>8.8738498371755998</c:v>
                </c:pt>
                <c:pt idx="20194">
                  <c:v>9.4625156067750194</c:v>
                </c:pt>
                <c:pt idx="20195">
                  <c:v>9.5607152367336106</c:v>
                </c:pt>
                <c:pt idx="20196">
                  <c:v>9.8556458247154897</c:v>
                </c:pt>
                <c:pt idx="20197">
                  <c:v>11.108186959693301</c:v>
                </c:pt>
                <c:pt idx="20198">
                  <c:v>11.615973765670899</c:v>
                </c:pt>
                <c:pt idx="20199">
                  <c:v>11.8086822267447</c:v>
                </c:pt>
                <c:pt idx="20200">
                  <c:v>11.1360621568728</c:v>
                </c:pt>
                <c:pt idx="20201">
                  <c:v>7.9375184383753101</c:v>
                </c:pt>
                <c:pt idx="20202">
                  <c:v>6.6535450614033902</c:v>
                </c:pt>
                <c:pt idx="20203">
                  <c:v>6.2391113519465398</c:v>
                </c:pt>
                <c:pt idx="20204">
                  <c:v>5.4753452710664003</c:v>
                </c:pt>
                <c:pt idx="20205">
                  <c:v>4.85958755892662</c:v>
                </c:pt>
                <c:pt idx="20206">
                  <c:v>4.12117774785367</c:v>
                </c:pt>
                <c:pt idx="20207">
                  <c:v>3.62022265954305</c:v>
                </c:pt>
                <c:pt idx="20208">
                  <c:v>3.2926596571003399</c:v>
                </c:pt>
                <c:pt idx="20209">
                  <c:v>3.16045342468587</c:v>
                </c:pt>
                <c:pt idx="20210">
                  <c:v>3.48051424855836</c:v>
                </c:pt>
                <c:pt idx="20211">
                  <c:v>4.5021183903267596</c:v>
                </c:pt>
                <c:pt idx="20212">
                  <c:v>6.6263135248505796</c:v>
                </c:pt>
                <c:pt idx="20213">
                  <c:v>8.5883216049361195</c:v>
                </c:pt>
                <c:pt idx="20214">
                  <c:v>10.6969350368803</c:v>
                </c:pt>
                <c:pt idx="20215">
                  <c:v>13.3929407418842</c:v>
                </c:pt>
                <c:pt idx="20216">
                  <c:v>15.3153471877865</c:v>
                </c:pt>
                <c:pt idx="20217">
                  <c:v>16.0864062017653</c:v>
                </c:pt>
                <c:pt idx="20218">
                  <c:v>16.572784404060201</c:v>
                </c:pt>
                <c:pt idx="20219">
                  <c:v>16.7651831469048</c:v>
                </c:pt>
                <c:pt idx="20220">
                  <c:v>16.6691871696584</c:v>
                </c:pt>
                <c:pt idx="20221">
                  <c:v>16.5805381529016</c:v>
                </c:pt>
                <c:pt idx="20222">
                  <c:v>16.302499657593501</c:v>
                </c:pt>
                <c:pt idx="20223">
                  <c:v>15.959459818890901</c:v>
                </c:pt>
                <c:pt idx="20224">
                  <c:v>14.8040090020199</c:v>
                </c:pt>
                <c:pt idx="20225">
                  <c:v>12.8467200043631</c:v>
                </c:pt>
                <c:pt idx="20226">
                  <c:v>11.076025226505701</c:v>
                </c:pt>
                <c:pt idx="20227">
                  <c:v>10.440600488255299</c:v>
                </c:pt>
                <c:pt idx="20228">
                  <c:v>9.72030550740471</c:v>
                </c:pt>
                <c:pt idx="20229">
                  <c:v>8.8564142021917807</c:v>
                </c:pt>
                <c:pt idx="20230">
                  <c:v>7.9074413637060497</c:v>
                </c:pt>
                <c:pt idx="20231">
                  <c:v>7.3310054355983398</c:v>
                </c:pt>
                <c:pt idx="20232">
                  <c:v>6.6992333055331601</c:v>
                </c:pt>
                <c:pt idx="20233">
                  <c:v>5.9732254028079304</c:v>
                </c:pt>
                <c:pt idx="20234">
                  <c:v>6.0427526612140099</c:v>
                </c:pt>
                <c:pt idx="20235">
                  <c:v>7.2751713569268501</c:v>
                </c:pt>
                <c:pt idx="20236">
                  <c:v>7.3555051055779597</c:v>
                </c:pt>
                <c:pt idx="20237">
                  <c:v>7.3456787899406804</c:v>
                </c:pt>
                <c:pt idx="20238">
                  <c:v>7.7105841627901803</c:v>
                </c:pt>
                <c:pt idx="20239">
                  <c:v>8.2996966685227704</c:v>
                </c:pt>
                <c:pt idx="20240">
                  <c:v>9.0552827828010205</c:v>
                </c:pt>
                <c:pt idx="20241">
                  <c:v>9.3877416131519098</c:v>
                </c:pt>
                <c:pt idx="20242">
                  <c:v>9.8153933400289404</c:v>
                </c:pt>
                <c:pt idx="20243">
                  <c:v>9.5700074668526405</c:v>
                </c:pt>
                <c:pt idx="20244">
                  <c:v>9.5502624108972096</c:v>
                </c:pt>
                <c:pt idx="20245">
                  <c:v>9.4008364238074194</c:v>
                </c:pt>
                <c:pt idx="20246">
                  <c:v>9.1890964752681406</c:v>
                </c:pt>
                <c:pt idx="20247">
                  <c:v>9.3042729063217795</c:v>
                </c:pt>
                <c:pt idx="20248">
                  <c:v>9.3705305309731095</c:v>
                </c:pt>
                <c:pt idx="20249">
                  <c:v>8.9854105943215092</c:v>
                </c:pt>
                <c:pt idx="20250">
                  <c:v>8.3017760315394007</c:v>
                </c:pt>
                <c:pt idx="20251">
                  <c:v>8.0830784271091698</c:v>
                </c:pt>
                <c:pt idx="20252">
                  <c:v>7.6229336143299502</c:v>
                </c:pt>
                <c:pt idx="20253">
                  <c:v>7.33548928975598</c:v>
                </c:pt>
                <c:pt idx="20254">
                  <c:v>6.9991812087711702</c:v>
                </c:pt>
                <c:pt idx="20255">
                  <c:v>6.6651601465682404</c:v>
                </c:pt>
                <c:pt idx="20256">
                  <c:v>6.4966612823347596</c:v>
                </c:pt>
                <c:pt idx="20257">
                  <c:v>6.70649959973899</c:v>
                </c:pt>
                <c:pt idx="20258">
                  <c:v>6.9056840945106304</c:v>
                </c:pt>
                <c:pt idx="20259">
                  <c:v>6.6557184704806902</c:v>
                </c:pt>
                <c:pt idx="20260">
                  <c:v>6.2590778265421596</c:v>
                </c:pt>
                <c:pt idx="20261">
                  <c:v>6.1824780054367201</c:v>
                </c:pt>
                <c:pt idx="20262">
                  <c:v>6.3779969421005802</c:v>
                </c:pt>
                <c:pt idx="20263">
                  <c:v>6.5425855405393101</c:v>
                </c:pt>
                <c:pt idx="20264">
                  <c:v>6.9026590311911704</c:v>
                </c:pt>
                <c:pt idx="20265">
                  <c:v>7.0712289435327698</c:v>
                </c:pt>
                <c:pt idx="20266">
                  <c:v>7.5953344740271298</c:v>
                </c:pt>
                <c:pt idx="20267">
                  <c:v>7.8165435836808097</c:v>
                </c:pt>
                <c:pt idx="20268">
                  <c:v>7.7883162363860601</c:v>
                </c:pt>
                <c:pt idx="20269">
                  <c:v>7.44654097437191</c:v>
                </c:pt>
                <c:pt idx="20270">
                  <c:v>7.1064093812146298</c:v>
                </c:pt>
                <c:pt idx="20271">
                  <c:v>6.8519928856625603</c:v>
                </c:pt>
                <c:pt idx="20272">
                  <c:v>6.62352282707743</c:v>
                </c:pt>
                <c:pt idx="20273">
                  <c:v>5.8082875742457603</c:v>
                </c:pt>
                <c:pt idx="20274">
                  <c:v>4.9657264793798399</c:v>
                </c:pt>
                <c:pt idx="20275">
                  <c:v>4.4851844992362997</c:v>
                </c:pt>
                <c:pt idx="20276">
                  <c:v>4.0912713222757704</c:v>
                </c:pt>
                <c:pt idx="20277">
                  <c:v>3.8006720852394502</c:v>
                </c:pt>
                <c:pt idx="20278">
                  <c:v>2.80716847322604</c:v>
                </c:pt>
                <c:pt idx="20279">
                  <c:v>2.1777769223436101</c:v>
                </c:pt>
                <c:pt idx="20280">
                  <c:v>2.1026463005804401</c:v>
                </c:pt>
                <c:pt idx="20281">
                  <c:v>1.62447210957258</c:v>
                </c:pt>
                <c:pt idx="20282">
                  <c:v>0.99595132711467105</c:v>
                </c:pt>
                <c:pt idx="20283">
                  <c:v>2.3057025100144202</c:v>
                </c:pt>
                <c:pt idx="20284">
                  <c:v>5.3071842797565498</c:v>
                </c:pt>
                <c:pt idx="20285">
                  <c:v>7.1990721077965301</c:v>
                </c:pt>
                <c:pt idx="20286">
                  <c:v>8.8461934840360801</c:v>
                </c:pt>
                <c:pt idx="20287">
                  <c:v>10.120429994254099</c:v>
                </c:pt>
                <c:pt idx="20288">
                  <c:v>11.1913211102641</c:v>
                </c:pt>
                <c:pt idx="20289">
                  <c:v>11.905969965562599</c:v>
                </c:pt>
                <c:pt idx="20290">
                  <c:v>12.362602346357599</c:v>
                </c:pt>
                <c:pt idx="20291">
                  <c:v>12.563143264834901</c:v>
                </c:pt>
                <c:pt idx="20292">
                  <c:v>12.922311008998401</c:v>
                </c:pt>
                <c:pt idx="20293">
                  <c:v>13.298487013549501</c:v>
                </c:pt>
                <c:pt idx="20294">
                  <c:v>13.1250005528202</c:v>
                </c:pt>
                <c:pt idx="20295">
                  <c:v>12.673241522330599</c:v>
                </c:pt>
                <c:pt idx="20296">
                  <c:v>11.8748987181221</c:v>
                </c:pt>
                <c:pt idx="20297">
                  <c:v>11.1600748729592</c:v>
                </c:pt>
                <c:pt idx="20298">
                  <c:v>10.8856670119923</c:v>
                </c:pt>
                <c:pt idx="20299">
                  <c:v>10.6630797385696</c:v>
                </c:pt>
                <c:pt idx="20300">
                  <c:v>10.683203357294101</c:v>
                </c:pt>
                <c:pt idx="20301">
                  <c:v>10.8368590340627</c:v>
                </c:pt>
                <c:pt idx="20302">
                  <c:v>9.1248301704486305</c:v>
                </c:pt>
                <c:pt idx="20303">
                  <c:v>8.1450224289061293</c:v>
                </c:pt>
                <c:pt idx="20304">
                  <c:v>8.0537462610699695</c:v>
                </c:pt>
                <c:pt idx="20305">
                  <c:v>8.2002414827804202</c:v>
                </c:pt>
                <c:pt idx="20306">
                  <c:v>8.5843947226380095</c:v>
                </c:pt>
                <c:pt idx="20307">
                  <c:v>8.7261463979381109</c:v>
                </c:pt>
                <c:pt idx="20308">
                  <c:v>9.3294525724260993</c:v>
                </c:pt>
                <c:pt idx="20309">
                  <c:v>10.6803721838484</c:v>
                </c:pt>
                <c:pt idx="20310">
                  <c:v>11.5701928932451</c:v>
                </c:pt>
                <c:pt idx="20311">
                  <c:v>12.6166605094355</c:v>
                </c:pt>
                <c:pt idx="20312">
                  <c:v>14.527343531838</c:v>
                </c:pt>
                <c:pt idx="20313">
                  <c:v>15.0556702469316</c:v>
                </c:pt>
                <c:pt idx="20314">
                  <c:v>15.1935238039651</c:v>
                </c:pt>
                <c:pt idx="20315">
                  <c:v>15.0867190590006</c:v>
                </c:pt>
                <c:pt idx="20316">
                  <c:v>15.435554959408501</c:v>
                </c:pt>
                <c:pt idx="20317">
                  <c:v>15.5635110124284</c:v>
                </c:pt>
                <c:pt idx="20318">
                  <c:v>15.7853814685686</c:v>
                </c:pt>
                <c:pt idx="20319">
                  <c:v>15.781862510342201</c:v>
                </c:pt>
                <c:pt idx="20320">
                  <c:v>14.850364915263199</c:v>
                </c:pt>
                <c:pt idx="20321">
                  <c:v>13.3009374840048</c:v>
                </c:pt>
                <c:pt idx="20322">
                  <c:v>11.7160102575439</c:v>
                </c:pt>
                <c:pt idx="20323">
                  <c:v>11.310939606108199</c:v>
                </c:pt>
                <c:pt idx="20324">
                  <c:v>11.057366267260001</c:v>
                </c:pt>
                <c:pt idx="20325">
                  <c:v>10.966093514125101</c:v>
                </c:pt>
                <c:pt idx="20326">
                  <c:v>10.747052311415199</c:v>
                </c:pt>
                <c:pt idx="20327">
                  <c:v>10.762070502318901</c:v>
                </c:pt>
                <c:pt idx="20328">
                  <c:v>10.6977847861897</c:v>
                </c:pt>
                <c:pt idx="20329">
                  <c:v>11.1448277568041</c:v>
                </c:pt>
                <c:pt idx="20330">
                  <c:v>12.5440843059169</c:v>
                </c:pt>
                <c:pt idx="20331">
                  <c:v>13.245021971345</c:v>
                </c:pt>
                <c:pt idx="20332">
                  <c:v>13.186665555124801</c:v>
                </c:pt>
                <c:pt idx="20333">
                  <c:v>13.357223794909901</c:v>
                </c:pt>
                <c:pt idx="20334">
                  <c:v>13.802131108201401</c:v>
                </c:pt>
                <c:pt idx="20335">
                  <c:v>13.789861797046701</c:v>
                </c:pt>
                <c:pt idx="20336">
                  <c:v>13.745082002207701</c:v>
                </c:pt>
                <c:pt idx="20337">
                  <c:v>15.141295250118</c:v>
                </c:pt>
                <c:pt idx="20338">
                  <c:v>16.8157773318278</c:v>
                </c:pt>
                <c:pt idx="20339">
                  <c:v>18.093341389978299</c:v>
                </c:pt>
                <c:pt idx="20340">
                  <c:v>18.560902084708399</c:v>
                </c:pt>
                <c:pt idx="20341">
                  <c:v>18.132156173830001</c:v>
                </c:pt>
                <c:pt idx="20342">
                  <c:v>17.0845115218853</c:v>
                </c:pt>
                <c:pt idx="20343">
                  <c:v>16.588970959729899</c:v>
                </c:pt>
                <c:pt idx="20344">
                  <c:v>16.070472264607702</c:v>
                </c:pt>
                <c:pt idx="20345">
                  <c:v>15.213510765259899</c:v>
                </c:pt>
                <c:pt idx="20346">
                  <c:v>14.2895297269962</c:v>
                </c:pt>
                <c:pt idx="20347">
                  <c:v>12.9553425030927</c:v>
                </c:pt>
                <c:pt idx="20348">
                  <c:v>11.9708328204993</c:v>
                </c:pt>
                <c:pt idx="20349">
                  <c:v>11.587692440757699</c:v>
                </c:pt>
                <c:pt idx="20350">
                  <c:v>11.210503016525999</c:v>
                </c:pt>
                <c:pt idx="20351">
                  <c:v>10.7221203604688</c:v>
                </c:pt>
                <c:pt idx="20352">
                  <c:v>10.496814377027199</c:v>
                </c:pt>
                <c:pt idx="20353">
                  <c:v>9.8178156784136803</c:v>
                </c:pt>
                <c:pt idx="20354">
                  <c:v>9.7958583470221505</c:v>
                </c:pt>
                <c:pt idx="20355">
                  <c:v>10.560502360563101</c:v>
                </c:pt>
                <c:pt idx="20356">
                  <c:v>11.5624379257294</c:v>
                </c:pt>
                <c:pt idx="20357">
                  <c:v>12.7904997763734</c:v>
                </c:pt>
                <c:pt idx="20358">
                  <c:v>14.085307805826</c:v>
                </c:pt>
                <c:pt idx="20359">
                  <c:v>15.1984097572933</c:v>
                </c:pt>
                <c:pt idx="20360">
                  <c:v>15.908691668212199</c:v>
                </c:pt>
                <c:pt idx="20361">
                  <c:v>16.513026233372099</c:v>
                </c:pt>
                <c:pt idx="20362">
                  <c:v>17.014104517889599</c:v>
                </c:pt>
                <c:pt idx="20363">
                  <c:v>17.0030903598132</c:v>
                </c:pt>
                <c:pt idx="20364">
                  <c:v>16.729305463125598</c:v>
                </c:pt>
                <c:pt idx="20365">
                  <c:v>16.477807060550099</c:v>
                </c:pt>
                <c:pt idx="20366">
                  <c:v>15.7141292626681</c:v>
                </c:pt>
                <c:pt idx="20367">
                  <c:v>15.057181795205601</c:v>
                </c:pt>
                <c:pt idx="20368">
                  <c:v>14.325056076628901</c:v>
                </c:pt>
                <c:pt idx="20369">
                  <c:v>13.311685474867099</c:v>
                </c:pt>
                <c:pt idx="20370">
                  <c:v>12.420869472061799</c:v>
                </c:pt>
                <c:pt idx="20371">
                  <c:v>11.8068295537379</c:v>
                </c:pt>
                <c:pt idx="20372">
                  <c:v>11.493031439755899</c:v>
                </c:pt>
                <c:pt idx="20373">
                  <c:v>11.0610788845964</c:v>
                </c:pt>
                <c:pt idx="20374">
                  <c:v>10.375071532795801</c:v>
                </c:pt>
                <c:pt idx="20375">
                  <c:v>9.3699165242516003</c:v>
                </c:pt>
                <c:pt idx="20376">
                  <c:v>8.5493036900999808</c:v>
                </c:pt>
                <c:pt idx="20377">
                  <c:v>7.2974398137544503</c:v>
                </c:pt>
                <c:pt idx="20378">
                  <c:v>6.8528657626349396</c:v>
                </c:pt>
                <c:pt idx="20379">
                  <c:v>6.9482438720135704</c:v>
                </c:pt>
                <c:pt idx="20380">
                  <c:v>7.1240689732406501</c:v>
                </c:pt>
                <c:pt idx="20381">
                  <c:v>7.6578081376149703</c:v>
                </c:pt>
                <c:pt idx="20382">
                  <c:v>9.1657582923877108</c:v>
                </c:pt>
                <c:pt idx="20383">
                  <c:v>10.934815518891901</c:v>
                </c:pt>
                <c:pt idx="20384">
                  <c:v>11.000886790446099</c:v>
                </c:pt>
                <c:pt idx="20385">
                  <c:v>11.100160745143</c:v>
                </c:pt>
                <c:pt idx="20386">
                  <c:v>10.7930879742479</c:v>
                </c:pt>
                <c:pt idx="20387">
                  <c:v>8.9746166452605998</c:v>
                </c:pt>
                <c:pt idx="20388">
                  <c:v>8.8822807360545895</c:v>
                </c:pt>
                <c:pt idx="20389">
                  <c:v>9.1965747403718403</c:v>
                </c:pt>
                <c:pt idx="20390">
                  <c:v>9.3747915125276702</c:v>
                </c:pt>
                <c:pt idx="20391">
                  <c:v>9.2326242089624095</c:v>
                </c:pt>
                <c:pt idx="20392">
                  <c:v>9.1917313878548601</c:v>
                </c:pt>
                <c:pt idx="20393">
                  <c:v>9.0554077587549706</c:v>
                </c:pt>
                <c:pt idx="20394">
                  <c:v>8.67689043805232</c:v>
                </c:pt>
                <c:pt idx="20395">
                  <c:v>7.8595346466987399</c:v>
                </c:pt>
                <c:pt idx="20396">
                  <c:v>7.2196027803266096</c:v>
                </c:pt>
                <c:pt idx="20397">
                  <c:v>6.4746857613244098</c:v>
                </c:pt>
                <c:pt idx="20398">
                  <c:v>5.3309729045656198</c:v>
                </c:pt>
                <c:pt idx="20399">
                  <c:v>5.0901016012672899</c:v>
                </c:pt>
                <c:pt idx="20400">
                  <c:v>4.7286731469057699</c:v>
                </c:pt>
                <c:pt idx="20401">
                  <c:v>4.5372914571407001</c:v>
                </c:pt>
                <c:pt idx="20402">
                  <c:v>4.4268285520850696</c:v>
                </c:pt>
                <c:pt idx="20403">
                  <c:v>6.7816836320147198</c:v>
                </c:pt>
                <c:pt idx="20404">
                  <c:v>8.4085302347023205</c:v>
                </c:pt>
                <c:pt idx="20405">
                  <c:v>10.111848616248301</c:v>
                </c:pt>
                <c:pt idx="20406">
                  <c:v>12.183871375095199</c:v>
                </c:pt>
                <c:pt idx="20407">
                  <c:v>12.763066875008899</c:v>
                </c:pt>
                <c:pt idx="20408">
                  <c:v>13.5397929024363</c:v>
                </c:pt>
                <c:pt idx="20409">
                  <c:v>14.1754326612868</c:v>
                </c:pt>
                <c:pt idx="20410">
                  <c:v>14.2402216657678</c:v>
                </c:pt>
                <c:pt idx="20411">
                  <c:v>14.864340569521801</c:v>
                </c:pt>
                <c:pt idx="20412">
                  <c:v>15.0580628092421</c:v>
                </c:pt>
                <c:pt idx="20413">
                  <c:v>15.083523206321599</c:v>
                </c:pt>
                <c:pt idx="20414">
                  <c:v>14.976171033768599</c:v>
                </c:pt>
                <c:pt idx="20415">
                  <c:v>14.712404428609799</c:v>
                </c:pt>
                <c:pt idx="20416">
                  <c:v>13.326141662355001</c:v>
                </c:pt>
                <c:pt idx="20417">
                  <c:v>11.9319115972124</c:v>
                </c:pt>
                <c:pt idx="20418">
                  <c:v>10.791451207190001</c:v>
                </c:pt>
                <c:pt idx="20419">
                  <c:v>10.183307016409801</c:v>
                </c:pt>
                <c:pt idx="20420">
                  <c:v>9.6037453380520308</c:v>
                </c:pt>
                <c:pt idx="20421">
                  <c:v>8.9935003322694804</c:v>
                </c:pt>
                <c:pt idx="20422">
                  <c:v>8.6850699702752703</c:v>
                </c:pt>
                <c:pt idx="20423">
                  <c:v>8.7405868753870202</c:v>
                </c:pt>
                <c:pt idx="20424">
                  <c:v>8.4150484061754707</c:v>
                </c:pt>
                <c:pt idx="20425">
                  <c:v>7.5556584539558003</c:v>
                </c:pt>
                <c:pt idx="20426">
                  <c:v>6.88933815192906</c:v>
                </c:pt>
                <c:pt idx="20427">
                  <c:v>7.4578618145495899</c:v>
                </c:pt>
                <c:pt idx="20428">
                  <c:v>8.5359486879575996</c:v>
                </c:pt>
                <c:pt idx="20429">
                  <c:v>10.040505392873801</c:v>
                </c:pt>
                <c:pt idx="20430">
                  <c:v>11.2541246273558</c:v>
                </c:pt>
                <c:pt idx="20431">
                  <c:v>11.591347003648201</c:v>
                </c:pt>
                <c:pt idx="20432">
                  <c:v>11.8169938689927</c:v>
                </c:pt>
                <c:pt idx="20433">
                  <c:v>12.048302858006</c:v>
                </c:pt>
                <c:pt idx="20434">
                  <c:v>11.6569741634419</c:v>
                </c:pt>
                <c:pt idx="20435">
                  <c:v>11.511422366069599</c:v>
                </c:pt>
                <c:pt idx="20436">
                  <c:v>11.0501646382048</c:v>
                </c:pt>
                <c:pt idx="20437">
                  <c:v>10.8737180945331</c:v>
                </c:pt>
                <c:pt idx="20438">
                  <c:v>10.4614819112352</c:v>
                </c:pt>
                <c:pt idx="20439">
                  <c:v>9.6416415129717894</c:v>
                </c:pt>
                <c:pt idx="20440">
                  <c:v>8.6602558778026406</c:v>
                </c:pt>
                <c:pt idx="20441">
                  <c:v>7.5679049104426097</c:v>
                </c:pt>
                <c:pt idx="20442">
                  <c:v>6.7129206603666001</c:v>
                </c:pt>
                <c:pt idx="20443">
                  <c:v>6.2893307628502502</c:v>
                </c:pt>
                <c:pt idx="20444">
                  <c:v>5.9852972826936597</c:v>
                </c:pt>
                <c:pt idx="20445">
                  <c:v>4.9520426780075901</c:v>
                </c:pt>
                <c:pt idx="20446">
                  <c:v>4.2265167941479396</c:v>
                </c:pt>
                <c:pt idx="20447">
                  <c:v>3.6120194023861099</c:v>
                </c:pt>
                <c:pt idx="20448">
                  <c:v>3.0479175848188702</c:v>
                </c:pt>
                <c:pt idx="20449">
                  <c:v>2.4354083741992398</c:v>
                </c:pt>
                <c:pt idx="20450">
                  <c:v>2.6821653524865798</c:v>
                </c:pt>
                <c:pt idx="20451">
                  <c:v>5.8523953335577303</c:v>
                </c:pt>
                <c:pt idx="20452">
                  <c:v>6.8026847942689104</c:v>
                </c:pt>
                <c:pt idx="20453">
                  <c:v>9.5306135563063705</c:v>
                </c:pt>
                <c:pt idx="20454">
                  <c:v>10.5035893448933</c:v>
                </c:pt>
                <c:pt idx="20455">
                  <c:v>10.7694456461599</c:v>
                </c:pt>
                <c:pt idx="20456">
                  <c:v>11.891203486706599</c:v>
                </c:pt>
                <c:pt idx="20457">
                  <c:v>12.7152203496523</c:v>
                </c:pt>
                <c:pt idx="20458">
                  <c:v>13.3097602379506</c:v>
                </c:pt>
                <c:pt idx="20459">
                  <c:v>14.0792398756829</c:v>
                </c:pt>
                <c:pt idx="20460">
                  <c:v>14.571013328566799</c:v>
                </c:pt>
                <c:pt idx="20461">
                  <c:v>14.814886164816199</c:v>
                </c:pt>
                <c:pt idx="20462">
                  <c:v>14.898322364112801</c:v>
                </c:pt>
                <c:pt idx="20463">
                  <c:v>14.3400269639658</c:v>
                </c:pt>
                <c:pt idx="20464">
                  <c:v>12.9105067895043</c:v>
                </c:pt>
                <c:pt idx="20465">
                  <c:v>11.3230002766037</c:v>
                </c:pt>
                <c:pt idx="20466">
                  <c:v>10.065463570957901</c:v>
                </c:pt>
                <c:pt idx="20467">
                  <c:v>8.9035389948455705</c:v>
                </c:pt>
                <c:pt idx="20468">
                  <c:v>7.8116122754581196</c:v>
                </c:pt>
                <c:pt idx="20469">
                  <c:v>6.7351846271033899</c:v>
                </c:pt>
                <c:pt idx="20470">
                  <c:v>5.9108574969217296</c:v>
                </c:pt>
                <c:pt idx="20471">
                  <c:v>5.2030336007759503</c:v>
                </c:pt>
                <c:pt idx="20472">
                  <c:v>4.8900347742396502</c:v>
                </c:pt>
                <c:pt idx="20473">
                  <c:v>4.6315765996840597</c:v>
                </c:pt>
                <c:pt idx="20474">
                  <c:v>5.0661147503361601</c:v>
                </c:pt>
                <c:pt idx="20475">
                  <c:v>6.2081492799253999</c:v>
                </c:pt>
                <c:pt idx="20476">
                  <c:v>7.9241459238229703</c:v>
                </c:pt>
                <c:pt idx="20477">
                  <c:v>8.7971949841778105</c:v>
                </c:pt>
                <c:pt idx="20478">
                  <c:v>9.2330925675147508</c:v>
                </c:pt>
                <c:pt idx="20479">
                  <c:v>9.8359665801885292</c:v>
                </c:pt>
                <c:pt idx="20480">
                  <c:v>10.468758353016099</c:v>
                </c:pt>
                <c:pt idx="20481">
                  <c:v>10.751660580454001</c:v>
                </c:pt>
                <c:pt idx="20482">
                  <c:v>11.299263590245101</c:v>
                </c:pt>
                <c:pt idx="20483">
                  <c:v>11.458952778657499</c:v>
                </c:pt>
                <c:pt idx="20484">
                  <c:v>11.4457746155067</c:v>
                </c:pt>
                <c:pt idx="20485">
                  <c:v>11.401370101462399</c:v>
                </c:pt>
                <c:pt idx="20486">
                  <c:v>10.5593266837513</c:v>
                </c:pt>
                <c:pt idx="20487">
                  <c:v>9.1055189007037001</c:v>
                </c:pt>
                <c:pt idx="20488">
                  <c:v>8.7004923085669201</c:v>
                </c:pt>
                <c:pt idx="20489">
                  <c:v>7.7695672053455302</c:v>
                </c:pt>
                <c:pt idx="20490">
                  <c:v>6.6738154912417702</c:v>
                </c:pt>
                <c:pt idx="20491">
                  <c:v>6.0228294963528697</c:v>
                </c:pt>
                <c:pt idx="20492">
                  <c:v>5.5132835158897704</c:v>
                </c:pt>
                <c:pt idx="20493">
                  <c:v>4.6334178958836798</c:v>
                </c:pt>
                <c:pt idx="20494">
                  <c:v>3.5641171241887601</c:v>
                </c:pt>
                <c:pt idx="20495">
                  <c:v>2.8187787953049699</c:v>
                </c:pt>
                <c:pt idx="20496">
                  <c:v>2.2171873588976299</c:v>
                </c:pt>
                <c:pt idx="20497">
                  <c:v>1.8032856580846399</c:v>
                </c:pt>
                <c:pt idx="20498">
                  <c:v>2.30145139097375</c:v>
                </c:pt>
                <c:pt idx="20499">
                  <c:v>3.3484913331132198</c:v>
                </c:pt>
                <c:pt idx="20500">
                  <c:v>6.1891727564805796</c:v>
                </c:pt>
                <c:pt idx="20501">
                  <c:v>8.0246342195836498</c:v>
                </c:pt>
                <c:pt idx="20502">
                  <c:v>8.6155855751177004</c:v>
                </c:pt>
                <c:pt idx="20503">
                  <c:v>9.0441524389115298</c:v>
                </c:pt>
                <c:pt idx="20504">
                  <c:v>10.2067190889607</c:v>
                </c:pt>
                <c:pt idx="20505">
                  <c:v>11.4477974987011</c:v>
                </c:pt>
                <c:pt idx="20506">
                  <c:v>12.337659548003399</c:v>
                </c:pt>
                <c:pt idx="20507">
                  <c:v>13.060556237090999</c:v>
                </c:pt>
                <c:pt idx="20508">
                  <c:v>13.8110073073497</c:v>
                </c:pt>
                <c:pt idx="20509">
                  <c:v>14.3479307153238</c:v>
                </c:pt>
                <c:pt idx="20510">
                  <c:v>14.5947782932971</c:v>
                </c:pt>
                <c:pt idx="20511">
                  <c:v>14.1438134206601</c:v>
                </c:pt>
                <c:pt idx="20512">
                  <c:v>12.470595108719399</c:v>
                </c:pt>
                <c:pt idx="20513">
                  <c:v>11.943664929513201</c:v>
                </c:pt>
                <c:pt idx="20514">
                  <c:v>11.966580221855301</c:v>
                </c:pt>
                <c:pt idx="20515">
                  <c:v>12.452134841648199</c:v>
                </c:pt>
                <c:pt idx="20516">
                  <c:v>11.7662004293141</c:v>
                </c:pt>
                <c:pt idx="20517">
                  <c:v>10.451822163337001</c:v>
                </c:pt>
                <c:pt idx="20518">
                  <c:v>9.8140147750626099</c:v>
                </c:pt>
                <c:pt idx="20519">
                  <c:v>9.5431334030656298</c:v>
                </c:pt>
                <c:pt idx="20520">
                  <c:v>9.5382360487980709</c:v>
                </c:pt>
                <c:pt idx="20521">
                  <c:v>9.6499938269660994</c:v>
                </c:pt>
                <c:pt idx="20522">
                  <c:v>10.045359277572199</c:v>
                </c:pt>
                <c:pt idx="20523">
                  <c:v>10.3812993611511</c:v>
                </c:pt>
                <c:pt idx="20524">
                  <c:v>11.1158685005745</c:v>
                </c:pt>
                <c:pt idx="20525">
                  <c:v>12.6489321073176</c:v>
                </c:pt>
                <c:pt idx="20526">
                  <c:v>14.055240393071999</c:v>
                </c:pt>
                <c:pt idx="20527">
                  <c:v>15.1083571067763</c:v>
                </c:pt>
                <c:pt idx="20528">
                  <c:v>14.931048004140701</c:v>
                </c:pt>
                <c:pt idx="20529">
                  <c:v>15.8960271642107</c:v>
                </c:pt>
                <c:pt idx="20530">
                  <c:v>16.1853226610726</c:v>
                </c:pt>
                <c:pt idx="20531">
                  <c:v>15.5558779892635</c:v>
                </c:pt>
                <c:pt idx="20532">
                  <c:v>16.344834215640301</c:v>
                </c:pt>
                <c:pt idx="20533">
                  <c:v>16.935024696101099</c:v>
                </c:pt>
                <c:pt idx="20534">
                  <c:v>17.1350402754614</c:v>
                </c:pt>
                <c:pt idx="20535">
                  <c:v>16.8209546915974</c:v>
                </c:pt>
                <c:pt idx="20536">
                  <c:v>15.5360646800063</c:v>
                </c:pt>
                <c:pt idx="20537">
                  <c:v>14.1131852352307</c:v>
                </c:pt>
                <c:pt idx="20538">
                  <c:v>12.0093320084315</c:v>
                </c:pt>
                <c:pt idx="20539">
                  <c:v>10.496496499109901</c:v>
                </c:pt>
                <c:pt idx="20540">
                  <c:v>9.2956444343974205</c:v>
                </c:pt>
                <c:pt idx="20541">
                  <c:v>8.0496426348007795</c:v>
                </c:pt>
                <c:pt idx="20542">
                  <c:v>7.2195660270404396</c:v>
                </c:pt>
                <c:pt idx="20543">
                  <c:v>6.3557131688899702</c:v>
                </c:pt>
                <c:pt idx="20544">
                  <c:v>5.3941710790716701</c:v>
                </c:pt>
                <c:pt idx="20545">
                  <c:v>4.8001702188605302</c:v>
                </c:pt>
                <c:pt idx="20546">
                  <c:v>5.4101359898620798</c:v>
                </c:pt>
                <c:pt idx="20547">
                  <c:v>7.1504892437447198</c:v>
                </c:pt>
                <c:pt idx="20548">
                  <c:v>8.3610191041977604</c:v>
                </c:pt>
                <c:pt idx="20549">
                  <c:v>10.2702945954955</c:v>
                </c:pt>
                <c:pt idx="20550">
                  <c:v>11.1718775178295</c:v>
                </c:pt>
                <c:pt idx="20551">
                  <c:v>11.3491120400115</c:v>
                </c:pt>
                <c:pt idx="20552">
                  <c:v>11.9486324932962</c:v>
                </c:pt>
                <c:pt idx="20553">
                  <c:v>12.6231118876028</c:v>
                </c:pt>
                <c:pt idx="20554">
                  <c:v>13.725174562427201</c:v>
                </c:pt>
                <c:pt idx="20555">
                  <c:v>14.2751880677434</c:v>
                </c:pt>
                <c:pt idx="20556">
                  <c:v>14.4263450278274</c:v>
                </c:pt>
                <c:pt idx="20557">
                  <c:v>14.0458321083585</c:v>
                </c:pt>
                <c:pt idx="20558">
                  <c:v>13.136216856987099</c:v>
                </c:pt>
                <c:pt idx="20559">
                  <c:v>12.5200583005493</c:v>
                </c:pt>
                <c:pt idx="20560">
                  <c:v>11.6885201116693</c:v>
                </c:pt>
                <c:pt idx="20561">
                  <c:v>11.6332183644093</c:v>
                </c:pt>
                <c:pt idx="20562">
                  <c:v>11.355772936645399</c:v>
                </c:pt>
                <c:pt idx="20563">
                  <c:v>9.2625826604699508</c:v>
                </c:pt>
                <c:pt idx="20564">
                  <c:v>6.08538860133564</c:v>
                </c:pt>
                <c:pt idx="20565">
                  <c:v>5.0783963673863104</c:v>
                </c:pt>
                <c:pt idx="20566">
                  <c:v>4.4798672664261403</c:v>
                </c:pt>
                <c:pt idx="20567">
                  <c:v>4.0611837018507302</c:v>
                </c:pt>
                <c:pt idx="20568">
                  <c:v>4.3546271708501001</c:v>
                </c:pt>
                <c:pt idx="20569">
                  <c:v>4.7623338208199204</c:v>
                </c:pt>
                <c:pt idx="20570">
                  <c:v>5.0766233471124398</c:v>
                </c:pt>
                <c:pt idx="20571">
                  <c:v>5.2286525310920702</c:v>
                </c:pt>
                <c:pt idx="20572">
                  <c:v>5.2831673616570001</c:v>
                </c:pt>
                <c:pt idx="20573">
                  <c:v>5.5960995864364396</c:v>
                </c:pt>
                <c:pt idx="20574">
                  <c:v>6.46356515777972</c:v>
                </c:pt>
                <c:pt idx="20575">
                  <c:v>7.2473625880543402</c:v>
                </c:pt>
                <c:pt idx="20576">
                  <c:v>8.2203092204620898</c:v>
                </c:pt>
                <c:pt idx="20577">
                  <c:v>9.1255847787004498</c:v>
                </c:pt>
                <c:pt idx="20578">
                  <c:v>9.5920433046993203</c:v>
                </c:pt>
                <c:pt idx="20579">
                  <c:v>10.652894485645801</c:v>
                </c:pt>
                <c:pt idx="20580">
                  <c:v>10.947659557146</c:v>
                </c:pt>
                <c:pt idx="20581">
                  <c:v>11.0314070357212</c:v>
                </c:pt>
                <c:pt idx="20582">
                  <c:v>11.0628862660556</c:v>
                </c:pt>
                <c:pt idx="20583">
                  <c:v>10.702119304481799</c:v>
                </c:pt>
                <c:pt idx="20584">
                  <c:v>10.4261041810444</c:v>
                </c:pt>
                <c:pt idx="20585">
                  <c:v>10.1074122210082</c:v>
                </c:pt>
                <c:pt idx="20586">
                  <c:v>9.6729785912843305</c:v>
                </c:pt>
                <c:pt idx="20587">
                  <c:v>9.0079980994763709</c:v>
                </c:pt>
                <c:pt idx="20588">
                  <c:v>8.5070834732639202</c:v>
                </c:pt>
                <c:pt idx="20589">
                  <c:v>8.2196012807994201</c:v>
                </c:pt>
                <c:pt idx="20590">
                  <c:v>7.7092832430623801</c:v>
                </c:pt>
                <c:pt idx="20591">
                  <c:v>6.9298946777532002</c:v>
                </c:pt>
                <c:pt idx="20592">
                  <c:v>6.28448682211177</c:v>
                </c:pt>
                <c:pt idx="20593">
                  <c:v>5.6875888427913202</c:v>
                </c:pt>
                <c:pt idx="20594">
                  <c:v>5.5969880150804299</c:v>
                </c:pt>
                <c:pt idx="20595">
                  <c:v>6.1908251838048303</c:v>
                </c:pt>
                <c:pt idx="20596">
                  <c:v>8.3473189110529304</c:v>
                </c:pt>
                <c:pt idx="20597">
                  <c:v>10.2819472303079</c:v>
                </c:pt>
                <c:pt idx="20598">
                  <c:v>11.8120724112178</c:v>
                </c:pt>
                <c:pt idx="20599">
                  <c:v>12.001169944879001</c:v>
                </c:pt>
                <c:pt idx="20600">
                  <c:v>12.38628366599</c:v>
                </c:pt>
                <c:pt idx="20601">
                  <c:v>13.3897758009994</c:v>
                </c:pt>
                <c:pt idx="20602">
                  <c:v>13.8311285596139</c:v>
                </c:pt>
                <c:pt idx="20603">
                  <c:v>14.360264905802</c:v>
                </c:pt>
                <c:pt idx="20604">
                  <c:v>14.193740582004899</c:v>
                </c:pt>
                <c:pt idx="20605">
                  <c:v>14.478221065051899</c:v>
                </c:pt>
                <c:pt idx="20606">
                  <c:v>14.4308235140867</c:v>
                </c:pt>
                <c:pt idx="20607">
                  <c:v>14.538047069745501</c:v>
                </c:pt>
                <c:pt idx="20608">
                  <c:v>13.9262386058953</c:v>
                </c:pt>
                <c:pt idx="20609">
                  <c:v>11.593495705914</c:v>
                </c:pt>
                <c:pt idx="20610">
                  <c:v>10.150648643281601</c:v>
                </c:pt>
                <c:pt idx="20611">
                  <c:v>9.4319409419611908</c:v>
                </c:pt>
                <c:pt idx="20612">
                  <c:v>8.9399535483915002</c:v>
                </c:pt>
                <c:pt idx="20613">
                  <c:v>8.0943564960422094</c:v>
                </c:pt>
                <c:pt idx="20614">
                  <c:v>7.0416147313154402</c:v>
                </c:pt>
                <c:pt idx="20615">
                  <c:v>7.18079157256002</c:v>
                </c:pt>
                <c:pt idx="20616">
                  <c:v>6.1180838665100401</c:v>
                </c:pt>
                <c:pt idx="20617">
                  <c:v>5.6896654818899099</c:v>
                </c:pt>
                <c:pt idx="20618">
                  <c:v>6.2753355464559597</c:v>
                </c:pt>
                <c:pt idx="20619">
                  <c:v>8.3364119872650004</c:v>
                </c:pt>
                <c:pt idx="20620">
                  <c:v>11.385284706317099</c:v>
                </c:pt>
                <c:pt idx="20621">
                  <c:v>14.075328747163301</c:v>
                </c:pt>
                <c:pt idx="20622">
                  <c:v>15.2348580506214</c:v>
                </c:pt>
                <c:pt idx="20623">
                  <c:v>15.311658070653399</c:v>
                </c:pt>
                <c:pt idx="20624">
                  <c:v>15.9613213152203</c:v>
                </c:pt>
                <c:pt idx="20625">
                  <c:v>16.559752237486599</c:v>
                </c:pt>
                <c:pt idx="20626">
                  <c:v>16.934504442837799</c:v>
                </c:pt>
                <c:pt idx="20627">
                  <c:v>17.554431660546999</c:v>
                </c:pt>
                <c:pt idx="20628">
                  <c:v>17.748115312936701</c:v>
                </c:pt>
                <c:pt idx="20629">
                  <c:v>17.921506953867802</c:v>
                </c:pt>
                <c:pt idx="20630">
                  <c:v>17.960151183648499</c:v>
                </c:pt>
                <c:pt idx="20631">
                  <c:v>17.045600414500001</c:v>
                </c:pt>
                <c:pt idx="20632">
                  <c:v>16.0815057072999</c:v>
                </c:pt>
                <c:pt idx="20633">
                  <c:v>14.6917002955912</c:v>
                </c:pt>
                <c:pt idx="20634">
                  <c:v>13.5178907778953</c:v>
                </c:pt>
                <c:pt idx="20635">
                  <c:v>12.750771792211101</c:v>
                </c:pt>
                <c:pt idx="20636">
                  <c:v>12.0082754751312</c:v>
                </c:pt>
                <c:pt idx="20637">
                  <c:v>11.427625870544</c:v>
                </c:pt>
                <c:pt idx="20638">
                  <c:v>10.9001853579023</c:v>
                </c:pt>
                <c:pt idx="20639">
                  <c:v>10.5167353805923</c:v>
                </c:pt>
                <c:pt idx="20640">
                  <c:v>10.4416858202772</c:v>
                </c:pt>
                <c:pt idx="20641">
                  <c:v>10.3924600029728</c:v>
                </c:pt>
                <c:pt idx="20642">
                  <c:v>10.6665299985573</c:v>
                </c:pt>
                <c:pt idx="20643">
                  <c:v>12.006913801171599</c:v>
                </c:pt>
                <c:pt idx="20644">
                  <c:v>14.181234004919499</c:v>
                </c:pt>
                <c:pt idx="20645">
                  <c:v>16.797040591600201</c:v>
                </c:pt>
                <c:pt idx="20646">
                  <c:v>18.554403132995802</c:v>
                </c:pt>
                <c:pt idx="20647">
                  <c:v>20.202852526367099</c:v>
                </c:pt>
                <c:pt idx="20648">
                  <c:v>21.128942506139499</c:v>
                </c:pt>
                <c:pt idx="20649">
                  <c:v>21.643228156743199</c:v>
                </c:pt>
                <c:pt idx="20650">
                  <c:v>21.8699475776368</c:v>
                </c:pt>
                <c:pt idx="20651">
                  <c:v>22.085989556542099</c:v>
                </c:pt>
                <c:pt idx="20652">
                  <c:v>22.3247797321592</c:v>
                </c:pt>
                <c:pt idx="20653">
                  <c:v>22.429107669427701</c:v>
                </c:pt>
                <c:pt idx="20654">
                  <c:v>22.268142538077502</c:v>
                </c:pt>
                <c:pt idx="20655">
                  <c:v>21.782975628652199</c:v>
                </c:pt>
                <c:pt idx="20656">
                  <c:v>20.7607830119921</c:v>
                </c:pt>
                <c:pt idx="20657">
                  <c:v>19.374221242189002</c:v>
                </c:pt>
                <c:pt idx="20658">
                  <c:v>18.259813423900301</c:v>
                </c:pt>
                <c:pt idx="20659">
                  <c:v>17.2269864155246</c:v>
                </c:pt>
                <c:pt idx="20660">
                  <c:v>16.220718223424502</c:v>
                </c:pt>
                <c:pt idx="20661">
                  <c:v>16.257428866559898</c:v>
                </c:pt>
                <c:pt idx="20662">
                  <c:v>16.3636639853612</c:v>
                </c:pt>
                <c:pt idx="20663">
                  <c:v>16.0107995021737</c:v>
                </c:pt>
                <c:pt idx="20664">
                  <c:v>16.127358597645099</c:v>
                </c:pt>
                <c:pt idx="20665">
                  <c:v>15.225755203694501</c:v>
                </c:pt>
                <c:pt idx="20666">
                  <c:v>15.5749049413904</c:v>
                </c:pt>
                <c:pt idx="20667">
                  <c:v>16.087089633706899</c:v>
                </c:pt>
                <c:pt idx="20668">
                  <c:v>15.434290111233199</c:v>
                </c:pt>
                <c:pt idx="20669">
                  <c:v>14.3379340733629</c:v>
                </c:pt>
                <c:pt idx="20670">
                  <c:v>14.1735199655544</c:v>
                </c:pt>
                <c:pt idx="20671">
                  <c:v>14.616082935616101</c:v>
                </c:pt>
                <c:pt idx="20672">
                  <c:v>15.380719902565</c:v>
                </c:pt>
                <c:pt idx="20673">
                  <c:v>16.386822208659702</c:v>
                </c:pt>
                <c:pt idx="20674">
                  <c:v>17.195640462608601</c:v>
                </c:pt>
                <c:pt idx="20675">
                  <c:v>18.090634587674199</c:v>
                </c:pt>
                <c:pt idx="20676">
                  <c:v>18.4663777305785</c:v>
                </c:pt>
                <c:pt idx="20677">
                  <c:v>18.1520922765887</c:v>
                </c:pt>
                <c:pt idx="20678">
                  <c:v>18.011491535090599</c:v>
                </c:pt>
                <c:pt idx="20679">
                  <c:v>17.6059913130319</c:v>
                </c:pt>
                <c:pt idx="20680">
                  <c:v>17.974020348699302</c:v>
                </c:pt>
                <c:pt idx="20681">
                  <c:v>17.496531803759101</c:v>
                </c:pt>
                <c:pt idx="20682">
                  <c:v>17.0812652118674</c:v>
                </c:pt>
                <c:pt idx="20683">
                  <c:v>16.513368635601399</c:v>
                </c:pt>
                <c:pt idx="20684">
                  <c:v>16.1622217199908</c:v>
                </c:pt>
                <c:pt idx="20685">
                  <c:v>15.9638795207063</c:v>
                </c:pt>
                <c:pt idx="20686">
                  <c:v>15.875150048822199</c:v>
                </c:pt>
                <c:pt idx="20687">
                  <c:v>15.2889834257616</c:v>
                </c:pt>
                <c:pt idx="20688">
                  <c:v>14.645616182914001</c:v>
                </c:pt>
                <c:pt idx="20689">
                  <c:v>14.0670272479656</c:v>
                </c:pt>
                <c:pt idx="20690">
                  <c:v>13.831364588771301</c:v>
                </c:pt>
                <c:pt idx="20691">
                  <c:v>12.7632111129547</c:v>
                </c:pt>
                <c:pt idx="20692">
                  <c:v>11.873558073835399</c:v>
                </c:pt>
                <c:pt idx="20693">
                  <c:v>11.5482030286796</c:v>
                </c:pt>
                <c:pt idx="20694">
                  <c:v>11.2681073161403</c:v>
                </c:pt>
                <c:pt idx="20695">
                  <c:v>11.0532773073136</c:v>
                </c:pt>
                <c:pt idx="20696">
                  <c:v>11.201220552392201</c:v>
                </c:pt>
                <c:pt idx="20697">
                  <c:v>11.2181362387813</c:v>
                </c:pt>
                <c:pt idx="20698">
                  <c:v>11.0127731316951</c:v>
                </c:pt>
                <c:pt idx="20699">
                  <c:v>11.180912351268001</c:v>
                </c:pt>
                <c:pt idx="20700">
                  <c:v>10.375580044252899</c:v>
                </c:pt>
                <c:pt idx="20701">
                  <c:v>10.049516899558901</c:v>
                </c:pt>
                <c:pt idx="20702">
                  <c:v>9.5833578265699195</c:v>
                </c:pt>
                <c:pt idx="20703">
                  <c:v>8.9269112493254195</c:v>
                </c:pt>
                <c:pt idx="20704">
                  <c:v>6.7186114168483204</c:v>
                </c:pt>
                <c:pt idx="20705">
                  <c:v>6.5946415463953896</c:v>
                </c:pt>
                <c:pt idx="20706">
                  <c:v>6.3217892945097196</c:v>
                </c:pt>
                <c:pt idx="20707">
                  <c:v>6.1826564869236398</c:v>
                </c:pt>
                <c:pt idx="20708">
                  <c:v>6.1745440617247302</c:v>
                </c:pt>
                <c:pt idx="20709">
                  <c:v>6.1770778726092601</c:v>
                </c:pt>
                <c:pt idx="20710">
                  <c:v>6.1328495716285198</c:v>
                </c:pt>
                <c:pt idx="20711">
                  <c:v>6.0550964623267003</c:v>
                </c:pt>
                <c:pt idx="20712">
                  <c:v>5.8049001076576801</c:v>
                </c:pt>
                <c:pt idx="20713">
                  <c:v>5.2421384200603898</c:v>
                </c:pt>
                <c:pt idx="20714">
                  <c:v>5.1465171022055003</c:v>
                </c:pt>
                <c:pt idx="20715">
                  <c:v>5.8400420228640701</c:v>
                </c:pt>
                <c:pt idx="20716">
                  <c:v>6.9390930081128097</c:v>
                </c:pt>
                <c:pt idx="20717">
                  <c:v>7.5646012578775501</c:v>
                </c:pt>
                <c:pt idx="20718">
                  <c:v>8.8219616448815703</c:v>
                </c:pt>
                <c:pt idx="20719">
                  <c:v>9.3443492940808994</c:v>
                </c:pt>
                <c:pt idx="20720">
                  <c:v>9.2438449745631406</c:v>
                </c:pt>
                <c:pt idx="20721">
                  <c:v>9.5652978457404707</c:v>
                </c:pt>
                <c:pt idx="20722">
                  <c:v>9.9379031964446103</c:v>
                </c:pt>
                <c:pt idx="20723">
                  <c:v>10.126289316919699</c:v>
                </c:pt>
                <c:pt idx="20724">
                  <c:v>10.4423333691987</c:v>
                </c:pt>
                <c:pt idx="20725">
                  <c:v>10.874827486322699</c:v>
                </c:pt>
                <c:pt idx="20726">
                  <c:v>10.9875155669645</c:v>
                </c:pt>
                <c:pt idx="20727">
                  <c:v>10.664969526845001</c:v>
                </c:pt>
                <c:pt idx="20728">
                  <c:v>10.424931157262399</c:v>
                </c:pt>
                <c:pt idx="20729">
                  <c:v>9.4362256378919103</c:v>
                </c:pt>
                <c:pt idx="20730">
                  <c:v>7.7260183529909998</c:v>
                </c:pt>
                <c:pt idx="20731">
                  <c:v>6.80416714714897</c:v>
                </c:pt>
                <c:pt idx="20732">
                  <c:v>6.1527836472853501</c:v>
                </c:pt>
                <c:pt idx="20733">
                  <c:v>5.0241389923241204</c:v>
                </c:pt>
                <c:pt idx="20734">
                  <c:v>4.2704620776309499</c:v>
                </c:pt>
                <c:pt idx="20735">
                  <c:v>3.6110136763411802</c:v>
                </c:pt>
                <c:pt idx="20736">
                  <c:v>3.3282630939152802</c:v>
                </c:pt>
                <c:pt idx="20737">
                  <c:v>3.1681390077045299</c:v>
                </c:pt>
                <c:pt idx="20738">
                  <c:v>4.1734091900191803</c:v>
                </c:pt>
                <c:pt idx="20739">
                  <c:v>6.73703764248528</c:v>
                </c:pt>
                <c:pt idx="20740">
                  <c:v>9.4011518704091603</c:v>
                </c:pt>
                <c:pt idx="20741">
                  <c:v>11.020840551915899</c:v>
                </c:pt>
                <c:pt idx="20742">
                  <c:v>11.7838057164292</c:v>
                </c:pt>
                <c:pt idx="20743">
                  <c:v>12.689385615949</c:v>
                </c:pt>
                <c:pt idx="20744">
                  <c:v>13.3239257957511</c:v>
                </c:pt>
                <c:pt idx="20745">
                  <c:v>13.8966327373738</c:v>
                </c:pt>
                <c:pt idx="20746">
                  <c:v>14.405194838901</c:v>
                </c:pt>
                <c:pt idx="20747">
                  <c:v>15.112133261084701</c:v>
                </c:pt>
                <c:pt idx="20748">
                  <c:v>15.2447030958347</c:v>
                </c:pt>
                <c:pt idx="20749">
                  <c:v>15.269200176131401</c:v>
                </c:pt>
                <c:pt idx="20750">
                  <c:v>15.300272894125699</c:v>
                </c:pt>
                <c:pt idx="20751">
                  <c:v>15.0486689253976</c:v>
                </c:pt>
                <c:pt idx="20752">
                  <c:v>14.576715900759501</c:v>
                </c:pt>
                <c:pt idx="20753">
                  <c:v>13.331182993639301</c:v>
                </c:pt>
                <c:pt idx="20754">
                  <c:v>11.7723173854572</c:v>
                </c:pt>
                <c:pt idx="20755">
                  <c:v>10.604984841105299</c:v>
                </c:pt>
                <c:pt idx="20756">
                  <c:v>9.1074749151791998</c:v>
                </c:pt>
                <c:pt idx="20757">
                  <c:v>7.9043169754149796</c:v>
                </c:pt>
                <c:pt idx="20758">
                  <c:v>7.2401055093187399</c:v>
                </c:pt>
                <c:pt idx="20759">
                  <c:v>6.2323904657687796</c:v>
                </c:pt>
                <c:pt idx="20760">
                  <c:v>5.8137009963544202</c:v>
                </c:pt>
                <c:pt idx="20761">
                  <c:v>6.0245600997823399</c:v>
                </c:pt>
                <c:pt idx="20762">
                  <c:v>7.1407242283294599</c:v>
                </c:pt>
                <c:pt idx="20763">
                  <c:v>8.8081593922892694</c:v>
                </c:pt>
                <c:pt idx="20764">
                  <c:v>10.9363684658938</c:v>
                </c:pt>
                <c:pt idx="20765">
                  <c:v>12.7592328397046</c:v>
                </c:pt>
                <c:pt idx="20766">
                  <c:v>14.0941559814987</c:v>
                </c:pt>
                <c:pt idx="20767">
                  <c:v>14.757916602960799</c:v>
                </c:pt>
                <c:pt idx="20768">
                  <c:v>15.157676021445599</c:v>
                </c:pt>
                <c:pt idx="20769">
                  <c:v>15.8422804770253</c:v>
                </c:pt>
                <c:pt idx="20770">
                  <c:v>16.0027381421427</c:v>
                </c:pt>
                <c:pt idx="20771">
                  <c:v>16.6943384291889</c:v>
                </c:pt>
                <c:pt idx="20772">
                  <c:v>16.6678185999329</c:v>
                </c:pt>
                <c:pt idx="20773">
                  <c:v>16.7797993939887</c:v>
                </c:pt>
                <c:pt idx="20774">
                  <c:v>16.621895317572701</c:v>
                </c:pt>
                <c:pt idx="20775">
                  <c:v>16.195887657733302</c:v>
                </c:pt>
                <c:pt idx="20776">
                  <c:v>15.2236027850753</c:v>
                </c:pt>
                <c:pt idx="20777">
                  <c:v>13.6080933871893</c:v>
                </c:pt>
                <c:pt idx="20778">
                  <c:v>12.245546535532601</c:v>
                </c:pt>
                <c:pt idx="20779">
                  <c:v>11.4467981043327</c:v>
                </c:pt>
                <c:pt idx="20780">
                  <c:v>11.158704725593401</c:v>
                </c:pt>
                <c:pt idx="20781">
                  <c:v>10.7963167386742</c:v>
                </c:pt>
                <c:pt idx="20782">
                  <c:v>10.561895145407201</c:v>
                </c:pt>
                <c:pt idx="20783">
                  <c:v>10.561329502559399</c:v>
                </c:pt>
                <c:pt idx="20784">
                  <c:v>10.464223516644999</c:v>
                </c:pt>
                <c:pt idx="20785">
                  <c:v>10.417922339675</c:v>
                </c:pt>
                <c:pt idx="20786">
                  <c:v>10.99990345</c:v>
                </c:pt>
                <c:pt idx="20787">
                  <c:v>11.5495252435341</c:v>
                </c:pt>
                <c:pt idx="20788">
                  <c:v>12.9298050414549</c:v>
                </c:pt>
                <c:pt idx="20789">
                  <c:v>14.841067252677099</c:v>
                </c:pt>
                <c:pt idx="20790">
                  <c:v>15.489477757095701</c:v>
                </c:pt>
                <c:pt idx="20791">
                  <c:v>15.9032437009104</c:v>
                </c:pt>
                <c:pt idx="20792">
                  <c:v>16.106840093758901</c:v>
                </c:pt>
                <c:pt idx="20793">
                  <c:v>17.272611330822301</c:v>
                </c:pt>
                <c:pt idx="20794">
                  <c:v>17.6437439136404</c:v>
                </c:pt>
                <c:pt idx="20795">
                  <c:v>16.482768675754599</c:v>
                </c:pt>
                <c:pt idx="20796">
                  <c:v>14.242834571329</c:v>
                </c:pt>
                <c:pt idx="20797">
                  <c:v>16.005018426542499</c:v>
                </c:pt>
                <c:pt idx="20798">
                  <c:v>17.114563398050301</c:v>
                </c:pt>
                <c:pt idx="20799">
                  <c:v>16.9052056696809</c:v>
                </c:pt>
                <c:pt idx="20800">
                  <c:v>16.3915759267773</c:v>
                </c:pt>
                <c:pt idx="20801">
                  <c:v>16.325460173474301</c:v>
                </c:pt>
                <c:pt idx="20802">
                  <c:v>15.889587805369599</c:v>
                </c:pt>
                <c:pt idx="20803">
                  <c:v>15.074653693290999</c:v>
                </c:pt>
                <c:pt idx="20804">
                  <c:v>15.0150827112763</c:v>
                </c:pt>
                <c:pt idx="20805">
                  <c:v>14.9891191525388</c:v>
                </c:pt>
                <c:pt idx="20806">
                  <c:v>14.6454849899112</c:v>
                </c:pt>
                <c:pt idx="20807">
                  <c:v>14.726739427385199</c:v>
                </c:pt>
                <c:pt idx="20808">
                  <c:v>14.611996121924101</c:v>
                </c:pt>
                <c:pt idx="20809">
                  <c:v>14.7525890792908</c:v>
                </c:pt>
                <c:pt idx="20810">
                  <c:v>15.567531409879599</c:v>
                </c:pt>
                <c:pt idx="20811">
                  <c:v>16.289060321078299</c:v>
                </c:pt>
                <c:pt idx="20812">
                  <c:v>16.364743584485701</c:v>
                </c:pt>
                <c:pt idx="20813">
                  <c:v>17.506027503314801</c:v>
                </c:pt>
                <c:pt idx="20814">
                  <c:v>18.361377851295099</c:v>
                </c:pt>
                <c:pt idx="20815">
                  <c:v>19.5291870978952</c:v>
                </c:pt>
                <c:pt idx="20816">
                  <c:v>19.755181289938701</c:v>
                </c:pt>
                <c:pt idx="20817">
                  <c:v>19.9823290054672</c:v>
                </c:pt>
                <c:pt idx="20818">
                  <c:v>18.6949003158356</c:v>
                </c:pt>
                <c:pt idx="20819">
                  <c:v>17.164172378317598</c:v>
                </c:pt>
                <c:pt idx="20820">
                  <c:v>18.250181999621599</c:v>
                </c:pt>
                <c:pt idx="20821">
                  <c:v>18.055199956856601</c:v>
                </c:pt>
                <c:pt idx="20822">
                  <c:v>16.8625353155848</c:v>
                </c:pt>
                <c:pt idx="20823">
                  <c:v>14.882490377807899</c:v>
                </c:pt>
                <c:pt idx="20824">
                  <c:v>13.565329870873001</c:v>
                </c:pt>
                <c:pt idx="20825">
                  <c:v>12.880126515306699</c:v>
                </c:pt>
                <c:pt idx="20826">
                  <c:v>12.1912796071499</c:v>
                </c:pt>
                <c:pt idx="20827">
                  <c:v>11.3995564652478</c:v>
                </c:pt>
                <c:pt idx="20828">
                  <c:v>10.83110447968</c:v>
                </c:pt>
                <c:pt idx="20829">
                  <c:v>9.4812295315495891</c:v>
                </c:pt>
                <c:pt idx="20830">
                  <c:v>8.9127763544560992</c:v>
                </c:pt>
                <c:pt idx="20831">
                  <c:v>8.7454025483115903</c:v>
                </c:pt>
                <c:pt idx="20832">
                  <c:v>8.0090585711606792</c:v>
                </c:pt>
                <c:pt idx="20833">
                  <c:v>7.2708232446849497</c:v>
                </c:pt>
                <c:pt idx="20834">
                  <c:v>7.0167861882012001</c:v>
                </c:pt>
                <c:pt idx="20835">
                  <c:v>6.9484010070929303</c:v>
                </c:pt>
                <c:pt idx="20836">
                  <c:v>7.2988685947381002</c:v>
                </c:pt>
                <c:pt idx="20837">
                  <c:v>7.8646587060587203</c:v>
                </c:pt>
                <c:pt idx="20838">
                  <c:v>8.9434700858601595</c:v>
                </c:pt>
                <c:pt idx="20839">
                  <c:v>10.220207405379201</c:v>
                </c:pt>
                <c:pt idx="20840">
                  <c:v>11.571898204699099</c:v>
                </c:pt>
                <c:pt idx="20841">
                  <c:v>10.8328160986784</c:v>
                </c:pt>
                <c:pt idx="20842">
                  <c:v>10.346483637392501</c:v>
                </c:pt>
                <c:pt idx="20843">
                  <c:v>10.7943818323011</c:v>
                </c:pt>
                <c:pt idx="20844">
                  <c:v>11.486453050991701</c:v>
                </c:pt>
                <c:pt idx="20845">
                  <c:v>11.685113553522701</c:v>
                </c:pt>
                <c:pt idx="20846">
                  <c:v>11.8707139881736</c:v>
                </c:pt>
                <c:pt idx="20847">
                  <c:v>11.354393364161201</c:v>
                </c:pt>
                <c:pt idx="20848">
                  <c:v>11.277011994259</c:v>
                </c:pt>
                <c:pt idx="20849">
                  <c:v>10.164212966308501</c:v>
                </c:pt>
                <c:pt idx="20850">
                  <c:v>8.8456990235315605</c:v>
                </c:pt>
                <c:pt idx="20851">
                  <c:v>7.9970752125782596</c:v>
                </c:pt>
                <c:pt idx="20852">
                  <c:v>7.1827819633035102</c:v>
                </c:pt>
                <c:pt idx="20853">
                  <c:v>6.4369853661285603</c:v>
                </c:pt>
                <c:pt idx="20854">
                  <c:v>6.34548182956547</c:v>
                </c:pt>
                <c:pt idx="20855">
                  <c:v>6.0941926950854501</c:v>
                </c:pt>
                <c:pt idx="20856">
                  <c:v>5.6632421933570596</c:v>
                </c:pt>
                <c:pt idx="20857">
                  <c:v>4.9869533919976998</c:v>
                </c:pt>
                <c:pt idx="20858">
                  <c:v>6.3630265358987197</c:v>
                </c:pt>
                <c:pt idx="20859">
                  <c:v>8.4928062212493192</c:v>
                </c:pt>
                <c:pt idx="20860">
                  <c:v>10.3733904696421</c:v>
                </c:pt>
                <c:pt idx="20861">
                  <c:v>12.0568281317464</c:v>
                </c:pt>
                <c:pt idx="20862">
                  <c:v>13.2521110344116</c:v>
                </c:pt>
                <c:pt idx="20863">
                  <c:v>14.425860745063201</c:v>
                </c:pt>
                <c:pt idx="20864">
                  <c:v>14.9518846875963</c:v>
                </c:pt>
                <c:pt idx="20865">
                  <c:v>15.800492535122901</c:v>
                </c:pt>
                <c:pt idx="20866">
                  <c:v>16.270890431814902</c:v>
                </c:pt>
                <c:pt idx="20867">
                  <c:v>16.6199528502909</c:v>
                </c:pt>
                <c:pt idx="20868">
                  <c:v>16.965328963030899</c:v>
                </c:pt>
                <c:pt idx="20869">
                  <c:v>17.121308248975399</c:v>
                </c:pt>
                <c:pt idx="20870">
                  <c:v>17.084828129847502</c:v>
                </c:pt>
                <c:pt idx="20871">
                  <c:v>16.985853070104</c:v>
                </c:pt>
                <c:pt idx="20872">
                  <c:v>15.5868448334202</c:v>
                </c:pt>
                <c:pt idx="20873">
                  <c:v>14.3122060973377</c:v>
                </c:pt>
                <c:pt idx="20874">
                  <c:v>13.1716228263349</c:v>
                </c:pt>
                <c:pt idx="20875">
                  <c:v>12.142647771395501</c:v>
                </c:pt>
                <c:pt idx="20876">
                  <c:v>11.1570152116575</c:v>
                </c:pt>
                <c:pt idx="20877">
                  <c:v>10.4098302578905</c:v>
                </c:pt>
                <c:pt idx="20878">
                  <c:v>9.8409274940519893</c:v>
                </c:pt>
                <c:pt idx="20879">
                  <c:v>8.90924007235229</c:v>
                </c:pt>
                <c:pt idx="20880">
                  <c:v>8.3528861153783804</c:v>
                </c:pt>
                <c:pt idx="20881">
                  <c:v>8.3883667451176294</c:v>
                </c:pt>
                <c:pt idx="20882">
                  <c:v>9.2731989440127602</c:v>
                </c:pt>
                <c:pt idx="20883">
                  <c:v>11.497289866317599</c:v>
                </c:pt>
                <c:pt idx="20884">
                  <c:v>13.8419008787143</c:v>
                </c:pt>
                <c:pt idx="20885">
                  <c:v>15.847237734865899</c:v>
                </c:pt>
                <c:pt idx="20886">
                  <c:v>17.6895284100456</c:v>
                </c:pt>
                <c:pt idx="20887">
                  <c:v>18.8253181738867</c:v>
                </c:pt>
                <c:pt idx="20888">
                  <c:v>20.098561024141901</c:v>
                </c:pt>
                <c:pt idx="20889">
                  <c:v>20.477796442640098</c:v>
                </c:pt>
                <c:pt idx="20890">
                  <c:v>21.440414763637801</c:v>
                </c:pt>
                <c:pt idx="20891">
                  <c:v>21.512479902214601</c:v>
                </c:pt>
                <c:pt idx="20892">
                  <c:v>21.7667969611838</c:v>
                </c:pt>
                <c:pt idx="20893">
                  <c:v>22.076166776266799</c:v>
                </c:pt>
                <c:pt idx="20894">
                  <c:v>21.854466767111099</c:v>
                </c:pt>
                <c:pt idx="20895">
                  <c:v>21.836867083182899</c:v>
                </c:pt>
                <c:pt idx="20896">
                  <c:v>20.934563888142002</c:v>
                </c:pt>
                <c:pt idx="20897">
                  <c:v>19.507904197148001</c:v>
                </c:pt>
                <c:pt idx="20898">
                  <c:v>17.3300391413615</c:v>
                </c:pt>
                <c:pt idx="20899">
                  <c:v>16.0341857231437</c:v>
                </c:pt>
                <c:pt idx="20900">
                  <c:v>15.1150753625482</c:v>
                </c:pt>
                <c:pt idx="20901">
                  <c:v>14.7588968801302</c:v>
                </c:pt>
                <c:pt idx="20902">
                  <c:v>14.8577874878565</c:v>
                </c:pt>
                <c:pt idx="20903">
                  <c:v>14.947889687739799</c:v>
                </c:pt>
                <c:pt idx="20904">
                  <c:v>14.4437194304609</c:v>
                </c:pt>
                <c:pt idx="20905">
                  <c:v>13.667191555250801</c:v>
                </c:pt>
                <c:pt idx="20906">
                  <c:v>13.8634643369868</c:v>
                </c:pt>
                <c:pt idx="20907">
                  <c:v>13.7658339259611</c:v>
                </c:pt>
                <c:pt idx="20908">
                  <c:v>14.60468520433</c:v>
                </c:pt>
                <c:pt idx="20909">
                  <c:v>17.202657785275701</c:v>
                </c:pt>
                <c:pt idx="20910">
                  <c:v>18.9572803969387</c:v>
                </c:pt>
                <c:pt idx="20911">
                  <c:v>20.017411926581499</c:v>
                </c:pt>
                <c:pt idx="20912">
                  <c:v>20.1606598956113</c:v>
                </c:pt>
                <c:pt idx="20913">
                  <c:v>20.989041935255599</c:v>
                </c:pt>
                <c:pt idx="20914">
                  <c:v>21.923287309053599</c:v>
                </c:pt>
                <c:pt idx="20915">
                  <c:v>21.989229545925401</c:v>
                </c:pt>
                <c:pt idx="20916">
                  <c:v>21.926049363456102</c:v>
                </c:pt>
                <c:pt idx="20917">
                  <c:v>22.053182505149699</c:v>
                </c:pt>
                <c:pt idx="20918">
                  <c:v>21.6745775228521</c:v>
                </c:pt>
                <c:pt idx="20919">
                  <c:v>21.511774398392301</c:v>
                </c:pt>
                <c:pt idx="20920">
                  <c:v>21.3436604964762</c:v>
                </c:pt>
                <c:pt idx="20921">
                  <c:v>19.669711642084501</c:v>
                </c:pt>
                <c:pt idx="20922">
                  <c:v>18.722992250015398</c:v>
                </c:pt>
                <c:pt idx="20923">
                  <c:v>17.774682551337602</c:v>
                </c:pt>
                <c:pt idx="20924">
                  <c:v>17.348947143034099</c:v>
                </c:pt>
                <c:pt idx="20925">
                  <c:v>16.765258679070701</c:v>
                </c:pt>
                <c:pt idx="20926">
                  <c:v>15.4881950269867</c:v>
                </c:pt>
                <c:pt idx="20927">
                  <c:v>15.3227181130235</c:v>
                </c:pt>
                <c:pt idx="20928">
                  <c:v>15.1970859783729</c:v>
                </c:pt>
                <c:pt idx="20929">
                  <c:v>15.5101197060518</c:v>
                </c:pt>
                <c:pt idx="20930">
                  <c:v>15.274378591683099</c:v>
                </c:pt>
                <c:pt idx="20931">
                  <c:v>15.503139584624099</c:v>
                </c:pt>
                <c:pt idx="20932">
                  <c:v>16.6788840780731</c:v>
                </c:pt>
                <c:pt idx="20933">
                  <c:v>17.1629897273103</c:v>
                </c:pt>
                <c:pt idx="20934">
                  <c:v>17.198566256762099</c:v>
                </c:pt>
                <c:pt idx="20935">
                  <c:v>18.285764933146499</c:v>
                </c:pt>
                <c:pt idx="20936">
                  <c:v>19.328184057521799</c:v>
                </c:pt>
                <c:pt idx="20937">
                  <c:v>20.599884634733101</c:v>
                </c:pt>
                <c:pt idx="20938">
                  <c:v>21.156052550819599</c:v>
                </c:pt>
                <c:pt idx="20939">
                  <c:v>21.607878044306101</c:v>
                </c:pt>
                <c:pt idx="20940">
                  <c:v>22.143137501847502</c:v>
                </c:pt>
                <c:pt idx="20941">
                  <c:v>21.822986671035299</c:v>
                </c:pt>
                <c:pt idx="20942">
                  <c:v>21.639449183496399</c:v>
                </c:pt>
                <c:pt idx="20943">
                  <c:v>20.810404090014998</c:v>
                </c:pt>
                <c:pt idx="20944">
                  <c:v>19.7190918645171</c:v>
                </c:pt>
                <c:pt idx="20945">
                  <c:v>17.917848600719299</c:v>
                </c:pt>
                <c:pt idx="20946">
                  <c:v>16.499489677416701</c:v>
                </c:pt>
                <c:pt idx="20947">
                  <c:v>15.6604273466804</c:v>
                </c:pt>
                <c:pt idx="20948">
                  <c:v>14.9025972261866</c:v>
                </c:pt>
                <c:pt idx="20949">
                  <c:v>13.992921380458901</c:v>
                </c:pt>
                <c:pt idx="20950">
                  <c:v>12.9831000469218</c:v>
                </c:pt>
                <c:pt idx="20951">
                  <c:v>12.1048192977543</c:v>
                </c:pt>
                <c:pt idx="20952">
                  <c:v>11.2623674597539</c:v>
                </c:pt>
                <c:pt idx="20953">
                  <c:v>10.932701256241</c:v>
                </c:pt>
                <c:pt idx="20954">
                  <c:v>11.2192917863515</c:v>
                </c:pt>
                <c:pt idx="20955">
                  <c:v>12.3043763690101</c:v>
                </c:pt>
                <c:pt idx="20956">
                  <c:v>13.4227409814146</c:v>
                </c:pt>
                <c:pt idx="20957">
                  <c:v>14.388315999310301</c:v>
                </c:pt>
                <c:pt idx="20958">
                  <c:v>15.0807590976687</c:v>
                </c:pt>
                <c:pt idx="20959">
                  <c:v>15.618097720644601</c:v>
                </c:pt>
                <c:pt idx="20960">
                  <c:v>16.074583691598999</c:v>
                </c:pt>
                <c:pt idx="20961">
                  <c:v>16.285885918876801</c:v>
                </c:pt>
                <c:pt idx="20962">
                  <c:v>16.403885157056401</c:v>
                </c:pt>
                <c:pt idx="20963">
                  <c:v>16.450923191563099</c:v>
                </c:pt>
                <c:pt idx="20964">
                  <c:v>16.107010917808399</c:v>
                </c:pt>
                <c:pt idx="20965">
                  <c:v>15.525139925565499</c:v>
                </c:pt>
                <c:pt idx="20966">
                  <c:v>15.0577866498038</c:v>
                </c:pt>
                <c:pt idx="20967">
                  <c:v>14.340746331716501</c:v>
                </c:pt>
                <c:pt idx="20968">
                  <c:v>13.396154924450199</c:v>
                </c:pt>
                <c:pt idx="20969">
                  <c:v>12.0303316971154</c:v>
                </c:pt>
                <c:pt idx="20970">
                  <c:v>10.5689052465241</c:v>
                </c:pt>
                <c:pt idx="20971">
                  <c:v>9.5124740026817598</c:v>
                </c:pt>
                <c:pt idx="20972">
                  <c:v>8.7365312721247204</c:v>
                </c:pt>
                <c:pt idx="20973">
                  <c:v>8.1276970537808495</c:v>
                </c:pt>
                <c:pt idx="20974">
                  <c:v>7.4690994515496696</c:v>
                </c:pt>
                <c:pt idx="20975">
                  <c:v>6.9473852420676696</c:v>
                </c:pt>
                <c:pt idx="20976">
                  <c:v>6.4606431282438503</c:v>
                </c:pt>
                <c:pt idx="20977">
                  <c:v>6.4452263207426101</c:v>
                </c:pt>
                <c:pt idx="20978">
                  <c:v>7.55547534965116</c:v>
                </c:pt>
                <c:pt idx="20979">
                  <c:v>8.8857038639484092</c:v>
                </c:pt>
                <c:pt idx="20980">
                  <c:v>10.145637522450301</c:v>
                </c:pt>
                <c:pt idx="20981">
                  <c:v>11.356097969749399</c:v>
                </c:pt>
                <c:pt idx="20982">
                  <c:v>12.664739518029601</c:v>
                </c:pt>
                <c:pt idx="20983">
                  <c:v>12.969758144019799</c:v>
                </c:pt>
                <c:pt idx="20984">
                  <c:v>13.405676849033499</c:v>
                </c:pt>
                <c:pt idx="20985">
                  <c:v>13.8367910226413</c:v>
                </c:pt>
                <c:pt idx="20986">
                  <c:v>14.305958604285101</c:v>
                </c:pt>
                <c:pt idx="20987">
                  <c:v>14.5090462036317</c:v>
                </c:pt>
                <c:pt idx="20988">
                  <c:v>15.068882575193999</c:v>
                </c:pt>
                <c:pt idx="20989">
                  <c:v>15.180763935683499</c:v>
                </c:pt>
                <c:pt idx="20990">
                  <c:v>15.2136554074195</c:v>
                </c:pt>
                <c:pt idx="20991">
                  <c:v>15.165283665115</c:v>
                </c:pt>
                <c:pt idx="20992">
                  <c:v>14.4059896287146</c:v>
                </c:pt>
                <c:pt idx="20993">
                  <c:v>13.0897450972892</c:v>
                </c:pt>
                <c:pt idx="20994">
                  <c:v>11.6884184549273</c:v>
                </c:pt>
                <c:pt idx="20995">
                  <c:v>10.455557837448101</c:v>
                </c:pt>
                <c:pt idx="20996">
                  <c:v>9.4404484408543397</c:v>
                </c:pt>
                <c:pt idx="20997">
                  <c:v>8.6467962959098905</c:v>
                </c:pt>
                <c:pt idx="20998">
                  <c:v>8.0398908302371908</c:v>
                </c:pt>
                <c:pt idx="20999">
                  <c:v>7.1594104177059803</c:v>
                </c:pt>
                <c:pt idx="21000">
                  <c:v>6.7304387926622198</c:v>
                </c:pt>
                <c:pt idx="21001">
                  <c:v>6.6234874523411396</c:v>
                </c:pt>
                <c:pt idx="21002">
                  <c:v>7.2992778551284099</c:v>
                </c:pt>
                <c:pt idx="21003">
                  <c:v>9.2298771813570095</c:v>
                </c:pt>
                <c:pt idx="21004">
                  <c:v>11.770616775250501</c:v>
                </c:pt>
                <c:pt idx="21005">
                  <c:v>12.7200278840045</c:v>
                </c:pt>
                <c:pt idx="21006">
                  <c:v>13.6507469890386</c:v>
                </c:pt>
                <c:pt idx="21007">
                  <c:v>14.73279975288</c:v>
                </c:pt>
                <c:pt idx="21008">
                  <c:v>15.168995056235801</c:v>
                </c:pt>
                <c:pt idx="21009">
                  <c:v>15.905792535575401</c:v>
                </c:pt>
                <c:pt idx="21010">
                  <c:v>16.6905813046003</c:v>
                </c:pt>
                <c:pt idx="21011">
                  <c:v>17.0228506386395</c:v>
                </c:pt>
                <c:pt idx="21012">
                  <c:v>17.359924311027399</c:v>
                </c:pt>
                <c:pt idx="21013">
                  <c:v>17.5311641577592</c:v>
                </c:pt>
                <c:pt idx="21014">
                  <c:v>17.686991279850201</c:v>
                </c:pt>
                <c:pt idx="21015">
                  <c:v>17.416863446748501</c:v>
                </c:pt>
                <c:pt idx="21016">
                  <c:v>17.098709594760699</c:v>
                </c:pt>
                <c:pt idx="21017">
                  <c:v>16.120830329877698</c:v>
                </c:pt>
                <c:pt idx="21018">
                  <c:v>15.300224377917701</c:v>
                </c:pt>
                <c:pt idx="21019">
                  <c:v>13.8538990378548</c:v>
                </c:pt>
                <c:pt idx="21020">
                  <c:v>11.9127888057034</c:v>
                </c:pt>
                <c:pt idx="21021">
                  <c:v>11.348865902493801</c:v>
                </c:pt>
                <c:pt idx="21022">
                  <c:v>10.639658248441499</c:v>
                </c:pt>
                <c:pt idx="21023">
                  <c:v>9.7126259966418793</c:v>
                </c:pt>
                <c:pt idx="21024">
                  <c:v>9.5541560843207698</c:v>
                </c:pt>
                <c:pt idx="21025">
                  <c:v>10.3389471051782</c:v>
                </c:pt>
                <c:pt idx="21026">
                  <c:v>11.056357744900501</c:v>
                </c:pt>
                <c:pt idx="21027">
                  <c:v>10.624066236902999</c:v>
                </c:pt>
                <c:pt idx="21028">
                  <c:v>12.005561134542299</c:v>
                </c:pt>
                <c:pt idx="21029">
                  <c:v>12.9083258647661</c:v>
                </c:pt>
                <c:pt idx="21030">
                  <c:v>12.5391278957186</c:v>
                </c:pt>
                <c:pt idx="21031">
                  <c:v>13.2865237555517</c:v>
                </c:pt>
                <c:pt idx="21032">
                  <c:v>13.2133308123439</c:v>
                </c:pt>
                <c:pt idx="21033">
                  <c:v>12.7841719835442</c:v>
                </c:pt>
                <c:pt idx="21034">
                  <c:v>13.248923828588699</c:v>
                </c:pt>
                <c:pt idx="21035">
                  <c:v>15.377513185887301</c:v>
                </c:pt>
                <c:pt idx="21036">
                  <c:v>16.878635548994598</c:v>
                </c:pt>
                <c:pt idx="21037">
                  <c:v>17.010948400327301</c:v>
                </c:pt>
                <c:pt idx="21038">
                  <c:v>17.488762779257701</c:v>
                </c:pt>
                <c:pt idx="21039">
                  <c:v>17.3141021710925</c:v>
                </c:pt>
                <c:pt idx="21040">
                  <c:v>16.674025264380099</c:v>
                </c:pt>
                <c:pt idx="21041">
                  <c:v>16.5096761218661</c:v>
                </c:pt>
                <c:pt idx="21042">
                  <c:v>15.3352940172921</c:v>
                </c:pt>
                <c:pt idx="21043">
                  <c:v>13.9684443751063</c:v>
                </c:pt>
                <c:pt idx="21044">
                  <c:v>13.2773293315862</c:v>
                </c:pt>
                <c:pt idx="21045">
                  <c:v>12.841327530481299</c:v>
                </c:pt>
                <c:pt idx="21046">
                  <c:v>12.672891320887601</c:v>
                </c:pt>
                <c:pt idx="21047">
                  <c:v>11.891856465365199</c:v>
                </c:pt>
                <c:pt idx="21048">
                  <c:v>10.9554388936228</c:v>
                </c:pt>
                <c:pt idx="21049">
                  <c:v>10.4614009629067</c:v>
                </c:pt>
                <c:pt idx="21050">
                  <c:v>10.064326501084199</c:v>
                </c:pt>
                <c:pt idx="21051">
                  <c:v>12.2148136421507</c:v>
                </c:pt>
                <c:pt idx="21052">
                  <c:v>12.956930245658899</c:v>
                </c:pt>
                <c:pt idx="21053">
                  <c:v>14.6925979924945</c:v>
                </c:pt>
                <c:pt idx="21054">
                  <c:v>16.851955099069801</c:v>
                </c:pt>
                <c:pt idx="21055">
                  <c:v>18.600411325884199</c:v>
                </c:pt>
                <c:pt idx="21056">
                  <c:v>18.721280579736099</c:v>
                </c:pt>
                <c:pt idx="21057">
                  <c:v>19.560001547434499</c:v>
                </c:pt>
                <c:pt idx="21058">
                  <c:v>19.958832551787399</c:v>
                </c:pt>
                <c:pt idx="21059">
                  <c:v>19.557776135051501</c:v>
                </c:pt>
                <c:pt idx="21060">
                  <c:v>19.271899803883699</c:v>
                </c:pt>
                <c:pt idx="21061">
                  <c:v>18.9403278516853</c:v>
                </c:pt>
                <c:pt idx="21062">
                  <c:v>18.6992052767513</c:v>
                </c:pt>
                <c:pt idx="21063">
                  <c:v>18.4140824105741</c:v>
                </c:pt>
                <c:pt idx="21064">
                  <c:v>17.625384239987699</c:v>
                </c:pt>
                <c:pt idx="21065">
                  <c:v>16.6289333290459</c:v>
                </c:pt>
                <c:pt idx="21066">
                  <c:v>15.7237674198206</c:v>
                </c:pt>
                <c:pt idx="21067">
                  <c:v>14.565779212963401</c:v>
                </c:pt>
                <c:pt idx="21068">
                  <c:v>13.2578228054837</c:v>
                </c:pt>
                <c:pt idx="21069">
                  <c:v>12.244274857954901</c:v>
                </c:pt>
                <c:pt idx="21070">
                  <c:v>11.1530731698354</c:v>
                </c:pt>
                <c:pt idx="21071">
                  <c:v>10.4852776143097</c:v>
                </c:pt>
                <c:pt idx="21072">
                  <c:v>10.050524432499699</c:v>
                </c:pt>
                <c:pt idx="21073">
                  <c:v>9.3066229145771704</c:v>
                </c:pt>
                <c:pt idx="21074">
                  <c:v>11.1035194914391</c:v>
                </c:pt>
                <c:pt idx="21075">
                  <c:v>14.3672549380079</c:v>
                </c:pt>
                <c:pt idx="21076">
                  <c:v>16.033795748877399</c:v>
                </c:pt>
                <c:pt idx="21077">
                  <c:v>17.132292205648199</c:v>
                </c:pt>
                <c:pt idx="21078">
                  <c:v>18.1008483120271</c:v>
                </c:pt>
                <c:pt idx="21079">
                  <c:v>19.093013276690399</c:v>
                </c:pt>
                <c:pt idx="21080">
                  <c:v>19.9955403835257</c:v>
                </c:pt>
                <c:pt idx="21081">
                  <c:v>20.756744034282701</c:v>
                </c:pt>
                <c:pt idx="21082">
                  <c:v>20.6748851615069</c:v>
                </c:pt>
                <c:pt idx="21083">
                  <c:v>20.438045394161801</c:v>
                </c:pt>
                <c:pt idx="21084">
                  <c:v>19.8725639980774</c:v>
                </c:pt>
                <c:pt idx="21085">
                  <c:v>19.4941105612466</c:v>
                </c:pt>
                <c:pt idx="21086">
                  <c:v>18.911987031937599</c:v>
                </c:pt>
                <c:pt idx="21087">
                  <c:v>18.8496744731702</c:v>
                </c:pt>
                <c:pt idx="21088">
                  <c:v>17.8202312029632</c:v>
                </c:pt>
                <c:pt idx="21089">
                  <c:v>16.219394394731498</c:v>
                </c:pt>
                <c:pt idx="21090">
                  <c:v>15.1902577659028</c:v>
                </c:pt>
                <c:pt idx="21091">
                  <c:v>14.0431146381296</c:v>
                </c:pt>
                <c:pt idx="21092">
                  <c:v>12.967813814036599</c:v>
                </c:pt>
                <c:pt idx="21093">
                  <c:v>12.0030348317774</c:v>
                </c:pt>
                <c:pt idx="21094">
                  <c:v>11.214955943806901</c:v>
                </c:pt>
                <c:pt idx="21095">
                  <c:v>10.6569444585725</c:v>
                </c:pt>
                <c:pt idx="21096">
                  <c:v>10.2525520717787</c:v>
                </c:pt>
                <c:pt idx="21097">
                  <c:v>9.7620547186916493</c:v>
                </c:pt>
                <c:pt idx="21098">
                  <c:v>9.4351184707862306</c:v>
                </c:pt>
                <c:pt idx="21099">
                  <c:v>9.2948966042672208</c:v>
                </c:pt>
                <c:pt idx="21100">
                  <c:v>9.7565928633293098</c:v>
                </c:pt>
                <c:pt idx="21101">
                  <c:v>10.142800379310501</c:v>
                </c:pt>
                <c:pt idx="21102">
                  <c:v>10.9903470646861</c:v>
                </c:pt>
                <c:pt idx="21103">
                  <c:v>11.8673196288361</c:v>
                </c:pt>
                <c:pt idx="21104">
                  <c:v>12.615098586776901</c:v>
                </c:pt>
                <c:pt idx="21105">
                  <c:v>13.021766297302401</c:v>
                </c:pt>
                <c:pt idx="21106">
                  <c:v>13.7476768222201</c:v>
                </c:pt>
                <c:pt idx="21107">
                  <c:v>13.944129942111299</c:v>
                </c:pt>
                <c:pt idx="21108">
                  <c:v>14.0113145178821</c:v>
                </c:pt>
                <c:pt idx="21109">
                  <c:v>14.105541972486799</c:v>
                </c:pt>
                <c:pt idx="21110">
                  <c:v>13.777997802181799</c:v>
                </c:pt>
                <c:pt idx="21111">
                  <c:v>13.0381182291855</c:v>
                </c:pt>
                <c:pt idx="21112">
                  <c:v>12.634994290784199</c:v>
                </c:pt>
                <c:pt idx="21113">
                  <c:v>12.1274480296953</c:v>
                </c:pt>
                <c:pt idx="21114">
                  <c:v>11.5266657930202</c:v>
                </c:pt>
                <c:pt idx="21115">
                  <c:v>11.1735743030882</c:v>
                </c:pt>
                <c:pt idx="21116">
                  <c:v>10.432464494981501</c:v>
                </c:pt>
                <c:pt idx="21117">
                  <c:v>9.57471414836556</c:v>
                </c:pt>
                <c:pt idx="21118">
                  <c:v>9.4669913736411093</c:v>
                </c:pt>
                <c:pt idx="21119">
                  <c:v>9.3141138551001603</c:v>
                </c:pt>
                <c:pt idx="21120">
                  <c:v>8.8478066241969007</c:v>
                </c:pt>
                <c:pt idx="21121">
                  <c:v>8.5757714391289692</c:v>
                </c:pt>
                <c:pt idx="21122">
                  <c:v>8.4377820843740707</c:v>
                </c:pt>
                <c:pt idx="21123">
                  <c:v>8.6425036514475604</c:v>
                </c:pt>
                <c:pt idx="21124">
                  <c:v>8.6406391069241906</c:v>
                </c:pt>
                <c:pt idx="21125">
                  <c:v>8.6599767440750899</c:v>
                </c:pt>
                <c:pt idx="21126">
                  <c:v>8.9482953558448006</c:v>
                </c:pt>
                <c:pt idx="21127">
                  <c:v>8.9476073297424392</c:v>
                </c:pt>
                <c:pt idx="21128">
                  <c:v>8.8522796927853697</c:v>
                </c:pt>
                <c:pt idx="21129">
                  <c:v>8.7005723564640505</c:v>
                </c:pt>
                <c:pt idx="21130">
                  <c:v>8.1017387724460299</c:v>
                </c:pt>
                <c:pt idx="21131">
                  <c:v>7.5682429040270698</c:v>
                </c:pt>
                <c:pt idx="21132">
                  <c:v>7.36957360381383</c:v>
                </c:pt>
                <c:pt idx="21133">
                  <c:v>7.40112833614893</c:v>
                </c:pt>
                <c:pt idx="21134">
                  <c:v>7.70048603452069</c:v>
                </c:pt>
                <c:pt idx="21135">
                  <c:v>7.8904466867103196</c:v>
                </c:pt>
                <c:pt idx="21136">
                  <c:v>7.5804664289247903</c:v>
                </c:pt>
                <c:pt idx="21137">
                  <c:v>7.5459146386468499</c:v>
                </c:pt>
                <c:pt idx="21138">
                  <c:v>7.3291597186878796</c:v>
                </c:pt>
                <c:pt idx="21139">
                  <c:v>7.3223294338681901</c:v>
                </c:pt>
                <c:pt idx="21140">
                  <c:v>7.0831018808727997</c:v>
                </c:pt>
                <c:pt idx="21141">
                  <c:v>6.4264335863525801</c:v>
                </c:pt>
                <c:pt idx="21142">
                  <c:v>5.9719973788070799</c:v>
                </c:pt>
                <c:pt idx="21143">
                  <c:v>5.9379873495838797</c:v>
                </c:pt>
                <c:pt idx="21144">
                  <c:v>5.5566042197468004</c:v>
                </c:pt>
                <c:pt idx="21145">
                  <c:v>5.1412060155559303</c:v>
                </c:pt>
                <c:pt idx="21146">
                  <c:v>5.35144601886741</c:v>
                </c:pt>
                <c:pt idx="21147">
                  <c:v>5.7601452111791698</c:v>
                </c:pt>
                <c:pt idx="21148">
                  <c:v>6.3814911286603504</c:v>
                </c:pt>
                <c:pt idx="21149">
                  <c:v>7.5276704977305702</c:v>
                </c:pt>
                <c:pt idx="21150">
                  <c:v>8.8511352309280706</c:v>
                </c:pt>
                <c:pt idx="21151">
                  <c:v>10.728773730884001</c:v>
                </c:pt>
                <c:pt idx="21152">
                  <c:v>12.077834271259499</c:v>
                </c:pt>
                <c:pt idx="21153">
                  <c:v>12.473550799607899</c:v>
                </c:pt>
                <c:pt idx="21154">
                  <c:v>10.8292494613284</c:v>
                </c:pt>
                <c:pt idx="21155">
                  <c:v>9.2670853392239803</c:v>
                </c:pt>
                <c:pt idx="21156">
                  <c:v>9.2989075207943497</c:v>
                </c:pt>
                <c:pt idx="21157">
                  <c:v>10.094030267763101</c:v>
                </c:pt>
                <c:pt idx="21158">
                  <c:v>9.9895555345394502</c:v>
                </c:pt>
                <c:pt idx="21159">
                  <c:v>9.2698783039123107</c:v>
                </c:pt>
                <c:pt idx="21160">
                  <c:v>9.2792704457161808</c:v>
                </c:pt>
                <c:pt idx="21161">
                  <c:v>9.1656487263288895</c:v>
                </c:pt>
                <c:pt idx="21162">
                  <c:v>8.8636891115802605</c:v>
                </c:pt>
                <c:pt idx="21163">
                  <c:v>8.0810622903629206</c:v>
                </c:pt>
                <c:pt idx="21164">
                  <c:v>7.0944820831580602</c:v>
                </c:pt>
                <c:pt idx="21165">
                  <c:v>6.2962798307072401</c:v>
                </c:pt>
                <c:pt idx="21166">
                  <c:v>5.5546696436827299</c:v>
                </c:pt>
                <c:pt idx="21167">
                  <c:v>4.6522607573036598</c:v>
                </c:pt>
                <c:pt idx="21168">
                  <c:v>4.2816356105531801</c:v>
                </c:pt>
                <c:pt idx="21169">
                  <c:v>4.1506745495505397</c:v>
                </c:pt>
                <c:pt idx="21170">
                  <c:v>5.4310248726972397</c:v>
                </c:pt>
                <c:pt idx="21171">
                  <c:v>7.6809090485315501</c:v>
                </c:pt>
                <c:pt idx="21172">
                  <c:v>9.8531563069102095</c:v>
                </c:pt>
                <c:pt idx="21173">
                  <c:v>11.516668081702701</c:v>
                </c:pt>
                <c:pt idx="21174">
                  <c:v>12.4654819902794</c:v>
                </c:pt>
                <c:pt idx="21175">
                  <c:v>12.9208425140136</c:v>
                </c:pt>
                <c:pt idx="21176">
                  <c:v>13.735907935230999</c:v>
                </c:pt>
                <c:pt idx="21177">
                  <c:v>14.246109891224901</c:v>
                </c:pt>
                <c:pt idx="21178">
                  <c:v>14.5660601098472</c:v>
                </c:pt>
                <c:pt idx="21179">
                  <c:v>14.799177833229299</c:v>
                </c:pt>
                <c:pt idx="21180">
                  <c:v>14.0340741879299</c:v>
                </c:pt>
                <c:pt idx="21181">
                  <c:v>14.0489740859809</c:v>
                </c:pt>
                <c:pt idx="21182">
                  <c:v>13.9980802218089</c:v>
                </c:pt>
                <c:pt idx="21183">
                  <c:v>13.709956944826301</c:v>
                </c:pt>
                <c:pt idx="21184">
                  <c:v>13.2137565188042</c:v>
                </c:pt>
                <c:pt idx="21185">
                  <c:v>11.3755645797439</c:v>
                </c:pt>
                <c:pt idx="21186">
                  <c:v>10.235114670622099</c:v>
                </c:pt>
                <c:pt idx="21187">
                  <c:v>9.8693778964493202</c:v>
                </c:pt>
                <c:pt idx="21188">
                  <c:v>9.7223250543274204</c:v>
                </c:pt>
                <c:pt idx="21189">
                  <c:v>9.7773986033172697</c:v>
                </c:pt>
                <c:pt idx="21190">
                  <c:v>9.9506727160836501</c:v>
                </c:pt>
                <c:pt idx="21191">
                  <c:v>9.9620239899369896</c:v>
                </c:pt>
                <c:pt idx="21192">
                  <c:v>9.9700560580454098</c:v>
                </c:pt>
                <c:pt idx="21193">
                  <c:v>10.2210932602718</c:v>
                </c:pt>
                <c:pt idx="21194">
                  <c:v>9.4492256800301</c:v>
                </c:pt>
                <c:pt idx="21195">
                  <c:v>8.2227693151260901</c:v>
                </c:pt>
                <c:pt idx="21196">
                  <c:v>8.0735580484926395</c:v>
                </c:pt>
                <c:pt idx="21197">
                  <c:v>8.2177806553067594</c:v>
                </c:pt>
                <c:pt idx="21198">
                  <c:v>9.2784044268032293</c:v>
                </c:pt>
                <c:pt idx="21199">
                  <c:v>9.9969625992007405</c:v>
                </c:pt>
                <c:pt idx="21200">
                  <c:v>11.327342120515899</c:v>
                </c:pt>
                <c:pt idx="21201">
                  <c:v>11.2745413447897</c:v>
                </c:pt>
                <c:pt idx="21202">
                  <c:v>12.3099488567712</c:v>
                </c:pt>
                <c:pt idx="21203">
                  <c:v>12.2255451944844</c:v>
                </c:pt>
                <c:pt idx="21204">
                  <c:v>10.151551789529201</c:v>
                </c:pt>
                <c:pt idx="21205">
                  <c:v>10.763758613572699</c:v>
                </c:pt>
                <c:pt idx="21206">
                  <c:v>9.6936390330194993</c:v>
                </c:pt>
                <c:pt idx="21207">
                  <c:v>9.55920914987</c:v>
                </c:pt>
                <c:pt idx="21208">
                  <c:v>9.1244244861434005</c:v>
                </c:pt>
                <c:pt idx="21209">
                  <c:v>7.9427545690143999</c:v>
                </c:pt>
                <c:pt idx="21210">
                  <c:v>7.5497292294598397</c:v>
                </c:pt>
                <c:pt idx="21211">
                  <c:v>6.9147792493101798</c:v>
                </c:pt>
                <c:pt idx="21212">
                  <c:v>5.7564050922251004</c:v>
                </c:pt>
                <c:pt idx="21213">
                  <c:v>5.0261951432152401</c:v>
                </c:pt>
                <c:pt idx="21214">
                  <c:v>4.4671066183740002</c:v>
                </c:pt>
                <c:pt idx="21215">
                  <c:v>4.3000141103105198</c:v>
                </c:pt>
                <c:pt idx="21216">
                  <c:v>4.1791554731026199</c:v>
                </c:pt>
                <c:pt idx="21217">
                  <c:v>4.4819458481639503</c:v>
                </c:pt>
                <c:pt idx="21218">
                  <c:v>5.8728592354058202</c:v>
                </c:pt>
                <c:pt idx="21219">
                  <c:v>6.5452073237204198</c:v>
                </c:pt>
                <c:pt idx="21220">
                  <c:v>7.2695258150714004</c:v>
                </c:pt>
                <c:pt idx="21221">
                  <c:v>7.9920526696920504</c:v>
                </c:pt>
                <c:pt idx="21222">
                  <c:v>9.8892615539819602</c:v>
                </c:pt>
                <c:pt idx="21223">
                  <c:v>11.6856194979209</c:v>
                </c:pt>
                <c:pt idx="21224">
                  <c:v>12.480971238013</c:v>
                </c:pt>
                <c:pt idx="21225">
                  <c:v>13.349160205670101</c:v>
                </c:pt>
                <c:pt idx="21226">
                  <c:v>13.2871330308607</c:v>
                </c:pt>
                <c:pt idx="21227">
                  <c:v>11.4134001090266</c:v>
                </c:pt>
                <c:pt idx="21228">
                  <c:v>12.3770349190145</c:v>
                </c:pt>
                <c:pt idx="21229">
                  <c:v>13.1574925603163</c:v>
                </c:pt>
                <c:pt idx="21230">
                  <c:v>13.2686703988375</c:v>
                </c:pt>
                <c:pt idx="21231">
                  <c:v>12.144131709457101</c:v>
                </c:pt>
                <c:pt idx="21232">
                  <c:v>9.3617339920989799</c:v>
                </c:pt>
                <c:pt idx="21233">
                  <c:v>9.2406483858531097</c:v>
                </c:pt>
                <c:pt idx="21234">
                  <c:v>8.6872135791462206</c:v>
                </c:pt>
                <c:pt idx="21235">
                  <c:v>7.7895703050252001</c:v>
                </c:pt>
                <c:pt idx="21236">
                  <c:v>7.2717447147865997</c:v>
                </c:pt>
                <c:pt idx="21237">
                  <c:v>7.0645434275665204</c:v>
                </c:pt>
                <c:pt idx="21238">
                  <c:v>7.3067697986444804</c:v>
                </c:pt>
                <c:pt idx="21239">
                  <c:v>7.1743354132077402</c:v>
                </c:pt>
                <c:pt idx="21240">
                  <c:v>6.9587527870327701</c:v>
                </c:pt>
                <c:pt idx="21241">
                  <c:v>6.85260667670285</c:v>
                </c:pt>
                <c:pt idx="21242">
                  <c:v>7.8029869889794501</c:v>
                </c:pt>
                <c:pt idx="21243">
                  <c:v>9.3326894784413206</c:v>
                </c:pt>
                <c:pt idx="21244">
                  <c:v>10.610034028917401</c:v>
                </c:pt>
                <c:pt idx="21245">
                  <c:v>11.646853289099401</c:v>
                </c:pt>
                <c:pt idx="21246">
                  <c:v>12.795629576172001</c:v>
                </c:pt>
                <c:pt idx="21247">
                  <c:v>13.068430883550599</c:v>
                </c:pt>
                <c:pt idx="21248">
                  <c:v>14.0915159151866</c:v>
                </c:pt>
                <c:pt idx="21249">
                  <c:v>13.4458537759138</c:v>
                </c:pt>
                <c:pt idx="21250">
                  <c:v>14.1046501804224</c:v>
                </c:pt>
                <c:pt idx="21251">
                  <c:v>14.6287783121969</c:v>
                </c:pt>
                <c:pt idx="21252">
                  <c:v>15.110145690787901</c:v>
                </c:pt>
                <c:pt idx="21253">
                  <c:v>14.5219525360513</c:v>
                </c:pt>
                <c:pt idx="21254">
                  <c:v>14.2980006385118</c:v>
                </c:pt>
                <c:pt idx="21255">
                  <c:v>13.705892830451299</c:v>
                </c:pt>
                <c:pt idx="21256">
                  <c:v>13.296557806892</c:v>
                </c:pt>
                <c:pt idx="21257">
                  <c:v>12.4681567571354</c:v>
                </c:pt>
                <c:pt idx="21258">
                  <c:v>11.214139484818</c:v>
                </c:pt>
                <c:pt idx="21259">
                  <c:v>11.1741667115227</c:v>
                </c:pt>
                <c:pt idx="21260">
                  <c:v>10.8378258439762</c:v>
                </c:pt>
                <c:pt idx="21261">
                  <c:v>10.079021954456</c:v>
                </c:pt>
                <c:pt idx="21262">
                  <c:v>9.1006009692413201</c:v>
                </c:pt>
                <c:pt idx="21263">
                  <c:v>8.4263260527956394</c:v>
                </c:pt>
                <c:pt idx="21264">
                  <c:v>7.6501178020682099</c:v>
                </c:pt>
                <c:pt idx="21265">
                  <c:v>7.4142368780059202</c:v>
                </c:pt>
                <c:pt idx="21266">
                  <c:v>9.1058124684820001</c:v>
                </c:pt>
                <c:pt idx="21267">
                  <c:v>11.3311768511282</c:v>
                </c:pt>
                <c:pt idx="21268">
                  <c:v>12.2994497363942</c:v>
                </c:pt>
                <c:pt idx="21269">
                  <c:v>13.7130105640374</c:v>
                </c:pt>
                <c:pt idx="21270">
                  <c:v>14.4259526690016</c:v>
                </c:pt>
                <c:pt idx="21271">
                  <c:v>14.218931376053501</c:v>
                </c:pt>
                <c:pt idx="21272">
                  <c:v>14.709163210478399</c:v>
                </c:pt>
                <c:pt idx="21273">
                  <c:v>15.211420343679</c:v>
                </c:pt>
                <c:pt idx="21274">
                  <c:v>15.013976895571901</c:v>
                </c:pt>
                <c:pt idx="21275">
                  <c:v>15.097181739809599</c:v>
                </c:pt>
                <c:pt idx="21276">
                  <c:v>15.6042541718862</c:v>
                </c:pt>
                <c:pt idx="21277">
                  <c:v>15.5463380138214</c:v>
                </c:pt>
                <c:pt idx="21278">
                  <c:v>15.557914650415499</c:v>
                </c:pt>
                <c:pt idx="21279">
                  <c:v>15.505934054556199</c:v>
                </c:pt>
                <c:pt idx="21280">
                  <c:v>14.7801763133871</c:v>
                </c:pt>
                <c:pt idx="21281">
                  <c:v>14.455277800514899</c:v>
                </c:pt>
                <c:pt idx="21282">
                  <c:v>13.802429669829399</c:v>
                </c:pt>
                <c:pt idx="21283">
                  <c:v>13.0146010625675</c:v>
                </c:pt>
                <c:pt idx="21284">
                  <c:v>11.6701098313599</c:v>
                </c:pt>
                <c:pt idx="21285">
                  <c:v>11.176353278662599</c:v>
                </c:pt>
                <c:pt idx="21286">
                  <c:v>10.3927253527097</c:v>
                </c:pt>
                <c:pt idx="21287">
                  <c:v>9.6871825282756205</c:v>
                </c:pt>
                <c:pt idx="21288">
                  <c:v>9.7548278308018208</c:v>
                </c:pt>
                <c:pt idx="21289">
                  <c:v>9.9968280729427708</c:v>
                </c:pt>
                <c:pt idx="21290">
                  <c:v>10.0144942062936</c:v>
                </c:pt>
                <c:pt idx="21291">
                  <c:v>10.559981576392101</c:v>
                </c:pt>
                <c:pt idx="21292">
                  <c:v>12.016720969444799</c:v>
                </c:pt>
                <c:pt idx="21293">
                  <c:v>13.276718611363799</c:v>
                </c:pt>
                <c:pt idx="21294">
                  <c:v>15.4749517824053</c:v>
                </c:pt>
                <c:pt idx="21295">
                  <c:v>16.303385463372798</c:v>
                </c:pt>
                <c:pt idx="21296">
                  <c:v>16.838076858817001</c:v>
                </c:pt>
                <c:pt idx="21297">
                  <c:v>16.542146558223799</c:v>
                </c:pt>
                <c:pt idx="21298">
                  <c:v>16.7664759039281</c:v>
                </c:pt>
                <c:pt idx="21299">
                  <c:v>16.708250822487098</c:v>
                </c:pt>
                <c:pt idx="21300">
                  <c:v>16.606195896787501</c:v>
                </c:pt>
                <c:pt idx="21301">
                  <c:v>16.378789101359899</c:v>
                </c:pt>
                <c:pt idx="21302">
                  <c:v>16.1318500896327</c:v>
                </c:pt>
                <c:pt idx="21303">
                  <c:v>15.450331116770601</c:v>
                </c:pt>
                <c:pt idx="21304">
                  <c:v>15.4050315226546</c:v>
                </c:pt>
                <c:pt idx="21305">
                  <c:v>14.211815827936499</c:v>
                </c:pt>
                <c:pt idx="21306">
                  <c:v>12.647776977535401</c:v>
                </c:pt>
                <c:pt idx="21307">
                  <c:v>11.517404783888701</c:v>
                </c:pt>
                <c:pt idx="21308">
                  <c:v>10.5884825432149</c:v>
                </c:pt>
                <c:pt idx="21309">
                  <c:v>9.7157278349337002</c:v>
                </c:pt>
                <c:pt idx="21310">
                  <c:v>9.1094580300751709</c:v>
                </c:pt>
                <c:pt idx="21311">
                  <c:v>8.2677476301978903</c:v>
                </c:pt>
                <c:pt idx="21312">
                  <c:v>7.70429431778925</c:v>
                </c:pt>
                <c:pt idx="21313">
                  <c:v>7.99139475600591</c:v>
                </c:pt>
                <c:pt idx="21314">
                  <c:v>7.6674223481192101</c:v>
                </c:pt>
                <c:pt idx="21315">
                  <c:v>7.9421161254600499</c:v>
                </c:pt>
                <c:pt idx="21316">
                  <c:v>8.6407343475269904</c:v>
                </c:pt>
                <c:pt idx="21317">
                  <c:v>11.237536004189099</c:v>
                </c:pt>
                <c:pt idx="21318">
                  <c:v>12.235059001611001</c:v>
                </c:pt>
                <c:pt idx="21319">
                  <c:v>13.969261891385599</c:v>
                </c:pt>
                <c:pt idx="21320">
                  <c:v>14.442358515156201</c:v>
                </c:pt>
                <c:pt idx="21321">
                  <c:v>14.6848732535311</c:v>
                </c:pt>
                <c:pt idx="21322">
                  <c:v>16.032028025613599</c:v>
                </c:pt>
                <c:pt idx="21323">
                  <c:v>15.652032122681501</c:v>
                </c:pt>
                <c:pt idx="21324">
                  <c:v>16.2417581072445</c:v>
                </c:pt>
                <c:pt idx="21325">
                  <c:v>16.5322167518001</c:v>
                </c:pt>
                <c:pt idx="21326">
                  <c:v>15.971673886996699</c:v>
                </c:pt>
                <c:pt idx="21327">
                  <c:v>15.9359891911517</c:v>
                </c:pt>
                <c:pt idx="21328">
                  <c:v>15.941986804692901</c:v>
                </c:pt>
                <c:pt idx="21329">
                  <c:v>14.9478071798701</c:v>
                </c:pt>
                <c:pt idx="21330">
                  <c:v>13.8778083461091</c:v>
                </c:pt>
                <c:pt idx="21331">
                  <c:v>12.8135733681718</c:v>
                </c:pt>
                <c:pt idx="21332">
                  <c:v>11.657787863822801</c:v>
                </c:pt>
                <c:pt idx="21333">
                  <c:v>11.105945730184899</c:v>
                </c:pt>
                <c:pt idx="21334">
                  <c:v>10.927388282757899</c:v>
                </c:pt>
                <c:pt idx="21335">
                  <c:v>9.6878094592793609</c:v>
                </c:pt>
                <c:pt idx="21336">
                  <c:v>9.3735989009696201</c:v>
                </c:pt>
                <c:pt idx="21337">
                  <c:v>9.4836507538217401</c:v>
                </c:pt>
                <c:pt idx="21338">
                  <c:v>9.5670900586262295</c:v>
                </c:pt>
                <c:pt idx="21339">
                  <c:v>10.6852660842</c:v>
                </c:pt>
                <c:pt idx="21340">
                  <c:v>12.4122939264984</c:v>
                </c:pt>
                <c:pt idx="21341">
                  <c:v>13.954264567262801</c:v>
                </c:pt>
                <c:pt idx="21342">
                  <c:v>14.784948016000101</c:v>
                </c:pt>
                <c:pt idx="21343">
                  <c:v>15.322893175284401</c:v>
                </c:pt>
                <c:pt idx="21344">
                  <c:v>15.766841597028799</c:v>
                </c:pt>
                <c:pt idx="21345">
                  <c:v>16.450825355244401</c:v>
                </c:pt>
                <c:pt idx="21346">
                  <c:v>17.184234885352598</c:v>
                </c:pt>
                <c:pt idx="21347">
                  <c:v>17.534619026990299</c:v>
                </c:pt>
                <c:pt idx="21348">
                  <c:v>17.856044149195199</c:v>
                </c:pt>
                <c:pt idx="21349">
                  <c:v>17.972029392358198</c:v>
                </c:pt>
                <c:pt idx="21350">
                  <c:v>18.363043109389501</c:v>
                </c:pt>
                <c:pt idx="21351">
                  <c:v>17.958319047113498</c:v>
                </c:pt>
                <c:pt idx="21352">
                  <c:v>17.053396904420801</c:v>
                </c:pt>
                <c:pt idx="21353">
                  <c:v>16.178197948766201</c:v>
                </c:pt>
                <c:pt idx="21354">
                  <c:v>15.133924060935399</c:v>
                </c:pt>
                <c:pt idx="21355">
                  <c:v>14.490649606259399</c:v>
                </c:pt>
                <c:pt idx="21356">
                  <c:v>13.382826411882901</c:v>
                </c:pt>
                <c:pt idx="21357">
                  <c:v>11.7325161164368</c:v>
                </c:pt>
                <c:pt idx="21358">
                  <c:v>10.443501240763601</c:v>
                </c:pt>
                <c:pt idx="21359">
                  <c:v>9.3263218449171301</c:v>
                </c:pt>
                <c:pt idx="21360">
                  <c:v>8.6680451899128794</c:v>
                </c:pt>
                <c:pt idx="21361">
                  <c:v>9.2995733106155907</c:v>
                </c:pt>
                <c:pt idx="21362">
                  <c:v>10.771868510927399</c:v>
                </c:pt>
                <c:pt idx="21363">
                  <c:v>11.762966663496799</c:v>
                </c:pt>
                <c:pt idx="21364">
                  <c:v>12.8755086099931</c:v>
                </c:pt>
                <c:pt idx="21365">
                  <c:v>13.355556239735099</c:v>
                </c:pt>
                <c:pt idx="21366">
                  <c:v>13.4792728129589</c:v>
                </c:pt>
                <c:pt idx="21367">
                  <c:v>15.495061526643701</c:v>
                </c:pt>
                <c:pt idx="21368">
                  <c:v>18.1531085725215</c:v>
                </c:pt>
                <c:pt idx="21369">
                  <c:v>20.5539716130675</c:v>
                </c:pt>
                <c:pt idx="21370">
                  <c:v>21.259185399966601</c:v>
                </c:pt>
                <c:pt idx="21371">
                  <c:v>21.356278852238301</c:v>
                </c:pt>
                <c:pt idx="21372">
                  <c:v>21.207675618107402</c:v>
                </c:pt>
                <c:pt idx="21373">
                  <c:v>21.183863542867702</c:v>
                </c:pt>
                <c:pt idx="21374">
                  <c:v>20.1987379199632</c:v>
                </c:pt>
                <c:pt idx="21375">
                  <c:v>19.048015598573301</c:v>
                </c:pt>
                <c:pt idx="21376">
                  <c:v>17.501801481123</c:v>
                </c:pt>
                <c:pt idx="21377">
                  <c:v>15.8576250614837</c:v>
                </c:pt>
                <c:pt idx="21378">
                  <c:v>14.075866393684</c:v>
                </c:pt>
                <c:pt idx="21379">
                  <c:v>12.8856014834838</c:v>
                </c:pt>
                <c:pt idx="21380">
                  <c:v>12.0475383254016</c:v>
                </c:pt>
                <c:pt idx="21381">
                  <c:v>11.338457419509201</c:v>
                </c:pt>
                <c:pt idx="21382">
                  <c:v>11.010387827132901</c:v>
                </c:pt>
                <c:pt idx="21383">
                  <c:v>10.359093752020501</c:v>
                </c:pt>
                <c:pt idx="21384">
                  <c:v>10.132186395864601</c:v>
                </c:pt>
                <c:pt idx="21385">
                  <c:v>10.5233957131368</c:v>
                </c:pt>
                <c:pt idx="21386">
                  <c:v>10.996990515273501</c:v>
                </c:pt>
                <c:pt idx="21387">
                  <c:v>11.369390627953599</c:v>
                </c:pt>
                <c:pt idx="21388">
                  <c:v>12.892482228659</c:v>
                </c:pt>
                <c:pt idx="21389">
                  <c:v>13.5743315391765</c:v>
                </c:pt>
                <c:pt idx="21390">
                  <c:v>16.311599819817101</c:v>
                </c:pt>
                <c:pt idx="21391">
                  <c:v>18.3186108131911</c:v>
                </c:pt>
                <c:pt idx="21392">
                  <c:v>19.707901879491899</c:v>
                </c:pt>
                <c:pt idx="21393">
                  <c:v>19.066083184050999</c:v>
                </c:pt>
                <c:pt idx="21394">
                  <c:v>19.874889435264802</c:v>
                </c:pt>
                <c:pt idx="21395">
                  <c:v>19.709386571683702</c:v>
                </c:pt>
                <c:pt idx="21396">
                  <c:v>19.6171898899828</c:v>
                </c:pt>
                <c:pt idx="21397">
                  <c:v>19.505098106070498</c:v>
                </c:pt>
                <c:pt idx="21398">
                  <c:v>19.244691800715799</c:v>
                </c:pt>
                <c:pt idx="21399">
                  <c:v>19.252777066672099</c:v>
                </c:pt>
                <c:pt idx="21400">
                  <c:v>18.8201082688771</c:v>
                </c:pt>
                <c:pt idx="21401">
                  <c:v>17.799197472845002</c:v>
                </c:pt>
                <c:pt idx="21402">
                  <c:v>16.358316451602299</c:v>
                </c:pt>
                <c:pt idx="21403">
                  <c:v>15.5670692231283</c:v>
                </c:pt>
                <c:pt idx="21404">
                  <c:v>14.5708830269459</c:v>
                </c:pt>
                <c:pt idx="21405">
                  <c:v>12.934794019517099</c:v>
                </c:pt>
                <c:pt idx="21406">
                  <c:v>12.0259993582594</c:v>
                </c:pt>
                <c:pt idx="21407">
                  <c:v>11.192515463862801</c:v>
                </c:pt>
                <c:pt idx="21408">
                  <c:v>10.8509101812724</c:v>
                </c:pt>
                <c:pt idx="21409">
                  <c:v>11.305270122129301</c:v>
                </c:pt>
                <c:pt idx="21410">
                  <c:v>12.949485560461801</c:v>
                </c:pt>
                <c:pt idx="21411">
                  <c:v>14.558709778395899</c:v>
                </c:pt>
                <c:pt idx="21412">
                  <c:v>14.7809046281377</c:v>
                </c:pt>
                <c:pt idx="21413">
                  <c:v>14.899435164570599</c:v>
                </c:pt>
                <c:pt idx="21414">
                  <c:v>14.2763938237897</c:v>
                </c:pt>
                <c:pt idx="21415">
                  <c:v>13.610581423883</c:v>
                </c:pt>
                <c:pt idx="21416">
                  <c:v>12.966729097385</c:v>
                </c:pt>
                <c:pt idx="21417">
                  <c:v>12.5722973036235</c:v>
                </c:pt>
                <c:pt idx="21418">
                  <c:v>12.534512960169501</c:v>
                </c:pt>
                <c:pt idx="21419">
                  <c:v>12.7151798513559</c:v>
                </c:pt>
                <c:pt idx="21420">
                  <c:v>12.885423465032799</c:v>
                </c:pt>
                <c:pt idx="21421">
                  <c:v>12.9503811458007</c:v>
                </c:pt>
                <c:pt idx="21422">
                  <c:v>14.314914397486699</c:v>
                </c:pt>
                <c:pt idx="21423">
                  <c:v>15.140929410255</c:v>
                </c:pt>
                <c:pt idx="21424">
                  <c:v>15.7990426950378</c:v>
                </c:pt>
                <c:pt idx="21432">
                  <c:v>16.278188299941199</c:v>
                </c:pt>
                <c:pt idx="21433">
                  <c:v>16.733213259898299</c:v>
                </c:pt>
                <c:pt idx="21434">
                  <c:v>16.880078579366501</c:v>
                </c:pt>
                <c:pt idx="21435">
                  <c:v>17.658693818060399</c:v>
                </c:pt>
                <c:pt idx="21436">
                  <c:v>18.227881923625802</c:v>
                </c:pt>
                <c:pt idx="21437">
                  <c:v>18.5699390598764</c:v>
                </c:pt>
                <c:pt idx="21438">
                  <c:v>18.292338361242798</c:v>
                </c:pt>
                <c:pt idx="21439">
                  <c:v>17.716736891701899</c:v>
                </c:pt>
                <c:pt idx="21440">
                  <c:v>16.961695591197198</c:v>
                </c:pt>
                <c:pt idx="21441">
                  <c:v>15.885930146020799</c:v>
                </c:pt>
                <c:pt idx="21442">
                  <c:v>14.8103663220603</c:v>
                </c:pt>
                <c:pt idx="21443">
                  <c:v>13.6989250179358</c:v>
                </c:pt>
                <c:pt idx="21444">
                  <c:v>12.632906633844399</c:v>
                </c:pt>
                <c:pt idx="21445">
                  <c:v>12.1446065429708</c:v>
                </c:pt>
                <c:pt idx="21446">
                  <c:v>11.5753336867527</c:v>
                </c:pt>
                <c:pt idx="21447">
                  <c:v>11.0827336981932</c:v>
                </c:pt>
                <c:pt idx="21448">
                  <c:v>10.9780341768759</c:v>
                </c:pt>
                <c:pt idx="21449">
                  <c:v>11.535344391974499</c:v>
                </c:pt>
                <c:pt idx="21450">
                  <c:v>12.2511165648296</c:v>
                </c:pt>
                <c:pt idx="21451">
                  <c:v>14.4413900521894</c:v>
                </c:pt>
                <c:pt idx="21452">
                  <c:v>16.250330470378699</c:v>
                </c:pt>
                <c:pt idx="21453">
                  <c:v>17.754370790719101</c:v>
                </c:pt>
                <c:pt idx="21454">
                  <c:v>19.147805142992901</c:v>
                </c:pt>
                <c:pt idx="21455">
                  <c:v>19.580429447109999</c:v>
                </c:pt>
                <c:pt idx="21456">
                  <c:v>19.635452182811498</c:v>
                </c:pt>
                <c:pt idx="21457">
                  <c:v>19.676384352921101</c:v>
                </c:pt>
                <c:pt idx="21458">
                  <c:v>20.0104472512473</c:v>
                </c:pt>
                <c:pt idx="21459">
                  <c:v>20.785774662896401</c:v>
                </c:pt>
                <c:pt idx="21460">
                  <c:v>21.031301178326</c:v>
                </c:pt>
                <c:pt idx="21461">
                  <c:v>20.3490424505592</c:v>
                </c:pt>
                <c:pt idx="21462">
                  <c:v>18.9237038703731</c:v>
                </c:pt>
                <c:pt idx="21463">
                  <c:v>18.055837166654101</c:v>
                </c:pt>
                <c:pt idx="21464">
                  <c:v>17.3242315761551</c:v>
                </c:pt>
                <c:pt idx="21465">
                  <c:v>16.182900737459398</c:v>
                </c:pt>
                <c:pt idx="21466">
                  <c:v>15.6260898862194</c:v>
                </c:pt>
                <c:pt idx="21467">
                  <c:v>13.945829769531001</c:v>
                </c:pt>
                <c:pt idx="21468">
                  <c:v>13.7041249111137</c:v>
                </c:pt>
                <c:pt idx="21469">
                  <c:v>13.1949049637721</c:v>
                </c:pt>
                <c:pt idx="21470">
                  <c:v>12.489534326854701</c:v>
                </c:pt>
                <c:pt idx="21471">
                  <c:v>11.8070671122712</c:v>
                </c:pt>
                <c:pt idx="21472">
                  <c:v>12.277614245283599</c:v>
                </c:pt>
                <c:pt idx="21473">
                  <c:v>12.897957329563001</c:v>
                </c:pt>
                <c:pt idx="21474">
                  <c:v>14.756887200246201</c:v>
                </c:pt>
                <c:pt idx="21475">
                  <c:v>17.223741016495801</c:v>
                </c:pt>
                <c:pt idx="21476">
                  <c:v>18.799208365184199</c:v>
                </c:pt>
                <c:pt idx="21477">
                  <c:v>19.890427853791302</c:v>
                </c:pt>
                <c:pt idx="21478">
                  <c:v>20.320608016113301</c:v>
                </c:pt>
                <c:pt idx="21479">
                  <c:v>21.139485728046701</c:v>
                </c:pt>
                <c:pt idx="21480">
                  <c:v>21.9853030391841</c:v>
                </c:pt>
                <c:pt idx="21481">
                  <c:v>22.0502660878503</c:v>
                </c:pt>
                <c:pt idx="21482">
                  <c:v>22.1741116369342</c:v>
                </c:pt>
                <c:pt idx="21483">
                  <c:v>21.999025162433199</c:v>
                </c:pt>
                <c:pt idx="21484">
                  <c:v>22.0545299139837</c:v>
                </c:pt>
                <c:pt idx="21485">
                  <c:v>22.4332026035929</c:v>
                </c:pt>
                <c:pt idx="21486">
                  <c:v>22.891916109052602</c:v>
                </c:pt>
                <c:pt idx="21487">
                  <c:v>22.560873847301899</c:v>
                </c:pt>
                <c:pt idx="21488">
                  <c:v>20.6412853262872</c:v>
                </c:pt>
                <c:pt idx="21489">
                  <c:v>19.051438183493399</c:v>
                </c:pt>
                <c:pt idx="21490">
                  <c:v>17.744162796247</c:v>
                </c:pt>
                <c:pt idx="21491">
                  <c:v>16.738984945101102</c:v>
                </c:pt>
                <c:pt idx="21492">
                  <c:v>15.6545171700034</c:v>
                </c:pt>
                <c:pt idx="21493">
                  <c:v>14.002985173183401</c:v>
                </c:pt>
                <c:pt idx="21494">
                  <c:v>13.221759168296201</c:v>
                </c:pt>
                <c:pt idx="21495">
                  <c:v>12.7124632951327</c:v>
                </c:pt>
                <c:pt idx="21496">
                  <c:v>12.540577635486899</c:v>
                </c:pt>
                <c:pt idx="21497">
                  <c:v>13.351407578322601</c:v>
                </c:pt>
                <c:pt idx="21498">
                  <c:v>14.3523808387488</c:v>
                </c:pt>
                <c:pt idx="21499">
                  <c:v>15.3070238776371</c:v>
                </c:pt>
                <c:pt idx="21500">
                  <c:v>16.856926887489699</c:v>
                </c:pt>
                <c:pt idx="21501">
                  <c:v>18.476527997897101</c:v>
                </c:pt>
                <c:pt idx="21502">
                  <c:v>19.668840051658101</c:v>
                </c:pt>
                <c:pt idx="21503">
                  <c:v>20.802631177218601</c:v>
                </c:pt>
                <c:pt idx="21504">
                  <c:v>21.401664967704502</c:v>
                </c:pt>
                <c:pt idx="21505">
                  <c:v>21.7980970313142</c:v>
                </c:pt>
                <c:pt idx="21506">
                  <c:v>21.155845507407999</c:v>
                </c:pt>
                <c:pt idx="21507">
                  <c:v>18.537601766701901</c:v>
                </c:pt>
                <c:pt idx="21508">
                  <c:v>18.7359171943666</c:v>
                </c:pt>
                <c:pt idx="21509">
                  <c:v>18.5883364566266</c:v>
                </c:pt>
                <c:pt idx="21510">
                  <c:v>17.387081256568798</c:v>
                </c:pt>
                <c:pt idx="21511">
                  <c:v>16.791409373692598</c:v>
                </c:pt>
                <c:pt idx="21512">
                  <c:v>16.571255011559</c:v>
                </c:pt>
                <c:pt idx="21513">
                  <c:v>16.342004272935</c:v>
                </c:pt>
                <c:pt idx="21514">
                  <c:v>15.827829613696199</c:v>
                </c:pt>
                <c:pt idx="21515">
                  <c:v>15.8014923653785</c:v>
                </c:pt>
                <c:pt idx="21516">
                  <c:v>15.132325294494899</c:v>
                </c:pt>
                <c:pt idx="21517">
                  <c:v>14.2825147722977</c:v>
                </c:pt>
                <c:pt idx="21518">
                  <c:v>13.3422736552012</c:v>
                </c:pt>
                <c:pt idx="21519">
                  <c:v>13.1695002531699</c:v>
                </c:pt>
                <c:pt idx="21520">
                  <c:v>12.966651233448699</c:v>
                </c:pt>
                <c:pt idx="21521">
                  <c:v>12.784172603439099</c:v>
                </c:pt>
                <c:pt idx="21522">
                  <c:v>12.7476576103172</c:v>
                </c:pt>
                <c:pt idx="21523">
                  <c:v>14.5892603487519</c:v>
                </c:pt>
                <c:pt idx="21524">
                  <c:v>17.0701373852642</c:v>
                </c:pt>
                <c:pt idx="21525">
                  <c:v>18.795534188877301</c:v>
                </c:pt>
                <c:pt idx="21526">
                  <c:v>19.576922582114399</c:v>
                </c:pt>
                <c:pt idx="21527">
                  <c:v>21.1294273514848</c:v>
                </c:pt>
                <c:pt idx="21528">
                  <c:v>21.996912107898702</c:v>
                </c:pt>
                <c:pt idx="21529">
                  <c:v>22.8072278380534</c:v>
                </c:pt>
                <c:pt idx="21530">
                  <c:v>22.758378829411502</c:v>
                </c:pt>
                <c:pt idx="21531">
                  <c:v>22.268405530403701</c:v>
                </c:pt>
                <c:pt idx="21532">
                  <c:v>23.2123757154313</c:v>
                </c:pt>
                <c:pt idx="21533">
                  <c:v>23.076039585870301</c:v>
                </c:pt>
                <c:pt idx="21534">
                  <c:v>20.9154283382594</c:v>
                </c:pt>
                <c:pt idx="21535">
                  <c:v>18.945794444493099</c:v>
                </c:pt>
                <c:pt idx="21536">
                  <c:v>17.715944474381701</c:v>
                </c:pt>
                <c:pt idx="21537">
                  <c:v>16.803926544798099</c:v>
                </c:pt>
                <c:pt idx="21538">
                  <c:v>16.244965917411001</c:v>
                </c:pt>
                <c:pt idx="21539">
                  <c:v>16.0544417218718</c:v>
                </c:pt>
                <c:pt idx="21540">
                  <c:v>15.4486059068389</c:v>
                </c:pt>
                <c:pt idx="21541">
                  <c:v>14.9431115644628</c:v>
                </c:pt>
                <c:pt idx="21542">
                  <c:v>14.611048089850801</c:v>
                </c:pt>
                <c:pt idx="21543">
                  <c:v>14.147262852612901</c:v>
                </c:pt>
                <c:pt idx="21544">
                  <c:v>13.699319215330799</c:v>
                </c:pt>
                <c:pt idx="21545">
                  <c:v>13.539391723304499</c:v>
                </c:pt>
                <c:pt idx="21546">
                  <c:v>14.069907792802899</c:v>
                </c:pt>
                <c:pt idx="21547">
                  <c:v>14.6057309445198</c:v>
                </c:pt>
                <c:pt idx="21548">
                  <c:v>14.777074871767701</c:v>
                </c:pt>
                <c:pt idx="21549">
                  <c:v>15.429058042338999</c:v>
                </c:pt>
                <c:pt idx="21550">
                  <c:v>15.781776622461299</c:v>
                </c:pt>
                <c:pt idx="21551">
                  <c:v>17.387478390546502</c:v>
                </c:pt>
                <c:pt idx="21552">
                  <c:v>19.377252358156898</c:v>
                </c:pt>
                <c:pt idx="21553">
                  <c:v>20.169980229143899</c:v>
                </c:pt>
                <c:pt idx="21554">
                  <c:v>20.668893751440201</c:v>
                </c:pt>
                <c:pt idx="21555">
                  <c:v>19.495092069156399</c:v>
                </c:pt>
                <c:pt idx="21556">
                  <c:v>18.1737073430027</c:v>
                </c:pt>
                <c:pt idx="21557">
                  <c:v>18.1766507159296</c:v>
                </c:pt>
                <c:pt idx="21558">
                  <c:v>17.651157065640099</c:v>
                </c:pt>
                <c:pt idx="21559">
                  <c:v>16.202948846641899</c:v>
                </c:pt>
                <c:pt idx="21560">
                  <c:v>15.581953736924399</c:v>
                </c:pt>
                <c:pt idx="21561">
                  <c:v>14.8767039342784</c:v>
                </c:pt>
                <c:pt idx="21562">
                  <c:v>14.430661318794201</c:v>
                </c:pt>
                <c:pt idx="21563">
                  <c:v>12.518314531474999</c:v>
                </c:pt>
                <c:pt idx="21564">
                  <c:v>12.532695112892201</c:v>
                </c:pt>
                <c:pt idx="21565">
                  <c:v>12.4034253546222</c:v>
                </c:pt>
                <c:pt idx="21566">
                  <c:v>12.3484771692092</c:v>
                </c:pt>
                <c:pt idx="21567">
                  <c:v>12.1841215743577</c:v>
                </c:pt>
                <c:pt idx="21568">
                  <c:v>11.9511590313497</c:v>
                </c:pt>
                <c:pt idx="21569">
                  <c:v>12.802962429903401</c:v>
                </c:pt>
                <c:pt idx="21570">
                  <c:v>13.9319080310521</c:v>
                </c:pt>
                <c:pt idx="21571">
                  <c:v>14.582638421038499</c:v>
                </c:pt>
                <c:pt idx="21572">
                  <c:v>16.043973377545498</c:v>
                </c:pt>
                <c:pt idx="21573">
                  <c:v>16.986669351118199</c:v>
                </c:pt>
                <c:pt idx="21574">
                  <c:v>17.328161713278899</c:v>
                </c:pt>
                <c:pt idx="21575">
                  <c:v>18.486189205791302</c:v>
                </c:pt>
                <c:pt idx="21576">
                  <c:v>18.984691493384499</c:v>
                </c:pt>
                <c:pt idx="21577">
                  <c:v>19.037973658032101</c:v>
                </c:pt>
                <c:pt idx="21578">
                  <c:v>18.556042489736601</c:v>
                </c:pt>
                <c:pt idx="21579">
                  <c:v>18.515227301801499</c:v>
                </c:pt>
                <c:pt idx="21580">
                  <c:v>18.655417036343799</c:v>
                </c:pt>
                <c:pt idx="21581">
                  <c:v>18.759445826779199</c:v>
                </c:pt>
                <c:pt idx="21582">
                  <c:v>18.627323608986401</c:v>
                </c:pt>
                <c:pt idx="21583">
                  <c:v>18.0395848131303</c:v>
                </c:pt>
                <c:pt idx="21584">
                  <c:v>17.024683583602101</c:v>
                </c:pt>
                <c:pt idx="21585">
                  <c:v>15.431967770504199</c:v>
                </c:pt>
                <c:pt idx="21586">
                  <c:v>14.173074595905</c:v>
                </c:pt>
                <c:pt idx="21587">
                  <c:v>13.211736670229399</c:v>
                </c:pt>
                <c:pt idx="21588">
                  <c:v>12.568142450802601</c:v>
                </c:pt>
                <c:pt idx="21589">
                  <c:v>11.4192724178132</c:v>
                </c:pt>
                <c:pt idx="21590">
                  <c:v>10.743085040923701</c:v>
                </c:pt>
                <c:pt idx="21591">
                  <c:v>10.3453496488945</c:v>
                </c:pt>
                <c:pt idx="21592">
                  <c:v>10.567892866034899</c:v>
                </c:pt>
                <c:pt idx="21593">
                  <c:v>12.045345032929299</c:v>
                </c:pt>
                <c:pt idx="21594">
                  <c:v>14.0486843853819</c:v>
                </c:pt>
                <c:pt idx="21595">
                  <c:v>14.5805835008878</c:v>
                </c:pt>
                <c:pt idx="21596">
                  <c:v>13.7403879765067</c:v>
                </c:pt>
                <c:pt idx="21597">
                  <c:v>14.297767665089699</c:v>
                </c:pt>
                <c:pt idx="21598">
                  <c:v>16.266359073491898</c:v>
                </c:pt>
                <c:pt idx="21599">
                  <c:v>18.600231995246801</c:v>
                </c:pt>
                <c:pt idx="21600">
                  <c:v>18.921343791463901</c:v>
                </c:pt>
                <c:pt idx="21601">
                  <c:v>20.024519189824801</c:v>
                </c:pt>
                <c:pt idx="21602">
                  <c:v>18.308837891475601</c:v>
                </c:pt>
                <c:pt idx="21603">
                  <c:v>16.615111772230399</c:v>
                </c:pt>
                <c:pt idx="21604">
                  <c:v>15.648995005346</c:v>
                </c:pt>
                <c:pt idx="21605">
                  <c:v>15.481741995766299</c:v>
                </c:pt>
                <c:pt idx="21606">
                  <c:v>15.807731211575</c:v>
                </c:pt>
                <c:pt idx="21607">
                  <c:v>15.5617346905728</c:v>
                </c:pt>
                <c:pt idx="21608">
                  <c:v>14.959904090843301</c:v>
                </c:pt>
                <c:pt idx="21609">
                  <c:v>13.607233209768401</c:v>
                </c:pt>
                <c:pt idx="21610">
                  <c:v>12.3667467951992</c:v>
                </c:pt>
                <c:pt idx="21611">
                  <c:v>11.4577063131584</c:v>
                </c:pt>
                <c:pt idx="21612">
                  <c:v>10.9824644787445</c:v>
                </c:pt>
                <c:pt idx="21613">
                  <c:v>10.6591129416718</c:v>
                </c:pt>
                <c:pt idx="21614">
                  <c:v>10.528952070054499</c:v>
                </c:pt>
                <c:pt idx="21615">
                  <c:v>10.5365919346879</c:v>
                </c:pt>
                <c:pt idx="21616">
                  <c:v>10.7453619890518</c:v>
                </c:pt>
                <c:pt idx="21617">
                  <c:v>11.5804614896147</c:v>
                </c:pt>
                <c:pt idx="21618">
                  <c:v>12.8191261218556</c:v>
                </c:pt>
                <c:pt idx="21619">
                  <c:v>14.537172999739299</c:v>
                </c:pt>
                <c:pt idx="21620">
                  <c:v>16.54015600308</c:v>
                </c:pt>
                <c:pt idx="21621">
                  <c:v>18.128749309506698</c:v>
                </c:pt>
                <c:pt idx="21622">
                  <c:v>18.914985183369101</c:v>
                </c:pt>
                <c:pt idx="21623">
                  <c:v>18.961999842858301</c:v>
                </c:pt>
                <c:pt idx="21624">
                  <c:v>19.078990668781401</c:v>
                </c:pt>
                <c:pt idx="21625">
                  <c:v>20.057967269929598</c:v>
                </c:pt>
                <c:pt idx="21626">
                  <c:v>20.5881719093233</c:v>
                </c:pt>
                <c:pt idx="21627">
                  <c:v>20.703459814384999</c:v>
                </c:pt>
                <c:pt idx="21628">
                  <c:v>20.575896810974101</c:v>
                </c:pt>
                <c:pt idx="21629">
                  <c:v>20.4442217169373</c:v>
                </c:pt>
                <c:pt idx="21630">
                  <c:v>19.9836573951393</c:v>
                </c:pt>
                <c:pt idx="21631">
                  <c:v>19.357992369261101</c:v>
                </c:pt>
                <c:pt idx="21632">
                  <c:v>18.1292487291709</c:v>
                </c:pt>
                <c:pt idx="21633">
                  <c:v>16.3244200607406</c:v>
                </c:pt>
                <c:pt idx="21634">
                  <c:v>14.678646100876399</c:v>
                </c:pt>
                <c:pt idx="21635">
                  <c:v>13.6178291212397</c:v>
                </c:pt>
                <c:pt idx="21636">
                  <c:v>13.015658714996899</c:v>
                </c:pt>
                <c:pt idx="21637">
                  <c:v>12.313310096221601</c:v>
                </c:pt>
                <c:pt idx="21638">
                  <c:v>11.2137226710603</c:v>
                </c:pt>
                <c:pt idx="21639">
                  <c:v>10.1833290988484</c:v>
                </c:pt>
                <c:pt idx="21640">
                  <c:v>9.9134929044601403</c:v>
                </c:pt>
                <c:pt idx="21641">
                  <c:v>10.485553472096001</c:v>
                </c:pt>
                <c:pt idx="21642">
                  <c:v>11.978057753683901</c:v>
                </c:pt>
                <c:pt idx="21643">
                  <c:v>13.7827968691608</c:v>
                </c:pt>
                <c:pt idx="21644">
                  <c:v>14.839175619512901</c:v>
                </c:pt>
                <c:pt idx="21645">
                  <c:v>16.465638852605899</c:v>
                </c:pt>
                <c:pt idx="21646">
                  <c:v>17.258894803218801</c:v>
                </c:pt>
                <c:pt idx="21647">
                  <c:v>17.659550327392399</c:v>
                </c:pt>
                <c:pt idx="21648">
                  <c:v>18.291867713151401</c:v>
                </c:pt>
                <c:pt idx="21649">
                  <c:v>18.631568572816899</c:v>
                </c:pt>
                <c:pt idx="21650">
                  <c:v>19.193587564401899</c:v>
                </c:pt>
                <c:pt idx="21651">
                  <c:v>19.5760414247932</c:v>
                </c:pt>
                <c:pt idx="21652">
                  <c:v>19.900446320278299</c:v>
                </c:pt>
                <c:pt idx="21653">
                  <c:v>20.064298326634098</c:v>
                </c:pt>
                <c:pt idx="21654">
                  <c:v>19.774351277927899</c:v>
                </c:pt>
                <c:pt idx="21655">
                  <c:v>18.777324175366001</c:v>
                </c:pt>
                <c:pt idx="21656">
                  <c:v>18.222587085464099</c:v>
                </c:pt>
                <c:pt idx="21657">
                  <c:v>17.240021342214501</c:v>
                </c:pt>
                <c:pt idx="21658">
                  <c:v>16.125184677267601</c:v>
                </c:pt>
                <c:pt idx="21659">
                  <c:v>14.410708184760599</c:v>
                </c:pt>
                <c:pt idx="21660">
                  <c:v>13.2318200440453</c:v>
                </c:pt>
                <c:pt idx="21661">
                  <c:v>12.834324961616099</c:v>
                </c:pt>
                <c:pt idx="21662">
                  <c:v>12.0569642130207</c:v>
                </c:pt>
                <c:pt idx="21663">
                  <c:v>11.8345016078668</c:v>
                </c:pt>
                <c:pt idx="21664">
                  <c:v>10.912180678496901</c:v>
                </c:pt>
                <c:pt idx="21665">
                  <c:v>13.151394602219501</c:v>
                </c:pt>
                <c:pt idx="21666">
                  <c:v>14.887435549958999</c:v>
                </c:pt>
                <c:pt idx="21667">
                  <c:v>16.333796797174099</c:v>
                </c:pt>
                <c:pt idx="21668">
                  <c:v>17.746110539423299</c:v>
                </c:pt>
                <c:pt idx="21669">
                  <c:v>18.577936566200801</c:v>
                </c:pt>
                <c:pt idx="21670">
                  <c:v>19.317206087134</c:v>
                </c:pt>
                <c:pt idx="21671">
                  <c:v>19.6170673604271</c:v>
                </c:pt>
                <c:pt idx="21672">
                  <c:v>19.991144942076598</c:v>
                </c:pt>
                <c:pt idx="21673">
                  <c:v>20.547421973252199</c:v>
                </c:pt>
                <c:pt idx="21674">
                  <c:v>20.813015713555</c:v>
                </c:pt>
                <c:pt idx="21675">
                  <c:v>21.3292641296071</c:v>
                </c:pt>
                <c:pt idx="21676">
                  <c:v>21.315559310628</c:v>
                </c:pt>
                <c:pt idx="21677">
                  <c:v>21.383951797748999</c:v>
                </c:pt>
                <c:pt idx="21678">
                  <c:v>21.165646122290401</c:v>
                </c:pt>
                <c:pt idx="21679">
                  <c:v>20.409023284202199</c:v>
                </c:pt>
                <c:pt idx="21680">
                  <c:v>18.7593808524352</c:v>
                </c:pt>
                <c:pt idx="21681">
                  <c:v>17.240626905694999</c:v>
                </c:pt>
                <c:pt idx="21682">
                  <c:v>16.184250309138601</c:v>
                </c:pt>
                <c:pt idx="21683">
                  <c:v>16.004091350237399</c:v>
                </c:pt>
                <c:pt idx="21684">
                  <c:v>16.413909695799202</c:v>
                </c:pt>
                <c:pt idx="21685">
                  <c:v>17.3432099653179</c:v>
                </c:pt>
                <c:pt idx="21686">
                  <c:v>17.041926662014099</c:v>
                </c:pt>
                <c:pt idx="21687">
                  <c:v>16.446429031463101</c:v>
                </c:pt>
                <c:pt idx="21688">
                  <c:v>15.832810629652499</c:v>
                </c:pt>
                <c:pt idx="21689">
                  <c:v>15.431227398720999</c:v>
                </c:pt>
                <c:pt idx="21690">
                  <c:v>15.0996037493936</c:v>
                </c:pt>
                <c:pt idx="21691">
                  <c:v>15.150010905518799</c:v>
                </c:pt>
                <c:pt idx="21692">
                  <c:v>15.1231355265289</c:v>
                </c:pt>
                <c:pt idx="21693">
                  <c:v>13.191860953687099</c:v>
                </c:pt>
                <c:pt idx="21694">
                  <c:v>13.287317854582099</c:v>
                </c:pt>
                <c:pt idx="21695">
                  <c:v>13.2715263349002</c:v>
                </c:pt>
                <c:pt idx="21696">
                  <c:v>13.565351550606101</c:v>
                </c:pt>
                <c:pt idx="21697">
                  <c:v>13.8966105629314</c:v>
                </c:pt>
                <c:pt idx="21698">
                  <c:v>14.6189343348319</c:v>
                </c:pt>
                <c:pt idx="21699">
                  <c:v>15.728025549254999</c:v>
                </c:pt>
                <c:pt idx="21700">
                  <c:v>15.8098524846197</c:v>
                </c:pt>
                <c:pt idx="21701">
                  <c:v>14.501914535229</c:v>
                </c:pt>
                <c:pt idx="21702">
                  <c:v>13.9887796479941</c:v>
                </c:pt>
                <c:pt idx="21703">
                  <c:v>13.447129177386101</c:v>
                </c:pt>
                <c:pt idx="21704">
                  <c:v>13.0030006346759</c:v>
                </c:pt>
                <c:pt idx="21705">
                  <c:v>12.500237252408599</c:v>
                </c:pt>
                <c:pt idx="21706">
                  <c:v>12.0860207761697</c:v>
                </c:pt>
                <c:pt idx="21707">
                  <c:v>11.7318319967285</c:v>
                </c:pt>
                <c:pt idx="21708">
                  <c:v>11.5842684591886</c:v>
                </c:pt>
                <c:pt idx="21709">
                  <c:v>11.707336595125399</c:v>
                </c:pt>
                <c:pt idx="21710">
                  <c:v>12.3350467766774</c:v>
                </c:pt>
                <c:pt idx="21711">
                  <c:v>12.445784602889599</c:v>
                </c:pt>
                <c:pt idx="21712">
                  <c:v>12.4872048490381</c:v>
                </c:pt>
                <c:pt idx="21713">
                  <c:v>12.5856580627953</c:v>
                </c:pt>
                <c:pt idx="21714">
                  <c:v>12.5310337295185</c:v>
                </c:pt>
                <c:pt idx="21715">
                  <c:v>12.613314200253599</c:v>
                </c:pt>
                <c:pt idx="21716">
                  <c:v>12.2548408681665</c:v>
                </c:pt>
                <c:pt idx="21717">
                  <c:v>12.501683669479499</c:v>
                </c:pt>
                <c:pt idx="21718">
                  <c:v>13.263102761641299</c:v>
                </c:pt>
                <c:pt idx="21719">
                  <c:v>13.6685328073664</c:v>
                </c:pt>
                <c:pt idx="21720">
                  <c:v>14.803899337924101</c:v>
                </c:pt>
                <c:pt idx="21721">
                  <c:v>15.7862327713861</c:v>
                </c:pt>
                <c:pt idx="21722">
                  <c:v>15.975497441400501</c:v>
                </c:pt>
                <c:pt idx="21723">
                  <c:v>16.110659550219498</c:v>
                </c:pt>
                <c:pt idx="21724">
                  <c:v>16.063880319600099</c:v>
                </c:pt>
                <c:pt idx="21725">
                  <c:v>15.9243364975171</c:v>
                </c:pt>
                <c:pt idx="21726">
                  <c:v>16.110815670239699</c:v>
                </c:pt>
                <c:pt idx="21727">
                  <c:v>16.156757314160298</c:v>
                </c:pt>
                <c:pt idx="21728">
                  <c:v>15.462843040638701</c:v>
                </c:pt>
                <c:pt idx="21729">
                  <c:v>14.160150358927799</c:v>
                </c:pt>
                <c:pt idx="21730">
                  <c:v>13.1260295664037</c:v>
                </c:pt>
                <c:pt idx="21731">
                  <c:v>12.3119896007838</c:v>
                </c:pt>
                <c:pt idx="21732">
                  <c:v>11.7210419238965</c:v>
                </c:pt>
                <c:pt idx="21733">
                  <c:v>11.1749621725121</c:v>
                </c:pt>
                <c:pt idx="21734">
                  <c:v>10.1804494197526</c:v>
                </c:pt>
                <c:pt idx="21735">
                  <c:v>9.3246344546116493</c:v>
                </c:pt>
                <c:pt idx="21736">
                  <c:v>9.5617636329697504</c:v>
                </c:pt>
                <c:pt idx="21737">
                  <c:v>10.8260753637955</c:v>
                </c:pt>
                <c:pt idx="21738">
                  <c:v>12.290080950000601</c:v>
                </c:pt>
                <c:pt idx="21739">
                  <c:v>12.5180492028537</c:v>
                </c:pt>
                <c:pt idx="21740">
                  <c:v>12.7801602661308</c:v>
                </c:pt>
                <c:pt idx="21741">
                  <c:v>13.0124296247864</c:v>
                </c:pt>
                <c:pt idx="21742">
                  <c:v>13.9607858080456</c:v>
                </c:pt>
                <c:pt idx="21743">
                  <c:v>15.2999872371725</c:v>
                </c:pt>
                <c:pt idx="21744">
                  <c:v>16.089086160053199</c:v>
                </c:pt>
                <c:pt idx="21745">
                  <c:v>15.810491919101</c:v>
                </c:pt>
                <c:pt idx="21746">
                  <c:v>16.507672289507099</c:v>
                </c:pt>
                <c:pt idx="21747">
                  <c:v>16.904719397521401</c:v>
                </c:pt>
                <c:pt idx="21748">
                  <c:v>17.204970504812501</c:v>
                </c:pt>
                <c:pt idx="21749">
                  <c:v>16.649083126643902</c:v>
                </c:pt>
                <c:pt idx="21750">
                  <c:v>16.9383581926121</c:v>
                </c:pt>
                <c:pt idx="21751">
                  <c:v>16.342483240590099</c:v>
                </c:pt>
                <c:pt idx="21752">
                  <c:v>15.1292324544838</c:v>
                </c:pt>
                <c:pt idx="21753">
                  <c:v>14.089718859277101</c:v>
                </c:pt>
                <c:pt idx="21754">
                  <c:v>12.8193029216323</c:v>
                </c:pt>
                <c:pt idx="21755">
                  <c:v>11.8821510563956</c:v>
                </c:pt>
                <c:pt idx="21756">
                  <c:v>11.653888606819701</c:v>
                </c:pt>
                <c:pt idx="21757">
                  <c:v>11.1542161686803</c:v>
                </c:pt>
                <c:pt idx="21758">
                  <c:v>10.482776297384399</c:v>
                </c:pt>
                <c:pt idx="21759">
                  <c:v>10.0810447697787</c:v>
                </c:pt>
                <c:pt idx="21760">
                  <c:v>10.4596298204169</c:v>
                </c:pt>
                <c:pt idx="21761">
                  <c:v>11.3586703966215</c:v>
                </c:pt>
                <c:pt idx="21762">
                  <c:v>12.9965322312668</c:v>
                </c:pt>
                <c:pt idx="21763">
                  <c:v>14.578997881952001</c:v>
                </c:pt>
                <c:pt idx="21764">
                  <c:v>15.9303952740286</c:v>
                </c:pt>
                <c:pt idx="21765">
                  <c:v>16.987377228942201</c:v>
                </c:pt>
                <c:pt idx="21766">
                  <c:v>17.9418024961636</c:v>
                </c:pt>
                <c:pt idx="21767">
                  <c:v>17.737648021376</c:v>
                </c:pt>
                <c:pt idx="21768">
                  <c:v>13.720801156660601</c:v>
                </c:pt>
                <c:pt idx="21769">
                  <c:v>14.6151707654472</c:v>
                </c:pt>
                <c:pt idx="21770">
                  <c:v>15.4894402315803</c:v>
                </c:pt>
                <c:pt idx="21771">
                  <c:v>15.900360754922801</c:v>
                </c:pt>
                <c:pt idx="21772">
                  <c:v>17.101916680962201</c:v>
                </c:pt>
                <c:pt idx="21773">
                  <c:v>16.7688529462405</c:v>
                </c:pt>
                <c:pt idx="21774">
                  <c:v>16.441113769949101</c:v>
                </c:pt>
                <c:pt idx="21775">
                  <c:v>13.680463251653901</c:v>
                </c:pt>
                <c:pt idx="21776">
                  <c:v>12.8932649916052</c:v>
                </c:pt>
                <c:pt idx="21777">
                  <c:v>12.500060114781601</c:v>
                </c:pt>
                <c:pt idx="21778">
                  <c:v>12.4408496009376</c:v>
                </c:pt>
                <c:pt idx="21779">
                  <c:v>12.147280807576101</c:v>
                </c:pt>
                <c:pt idx="21780">
                  <c:v>11.930610737815</c:v>
                </c:pt>
                <c:pt idx="21781">
                  <c:v>11.9429537712232</c:v>
                </c:pt>
                <c:pt idx="21782">
                  <c:v>12.0546338046075</c:v>
                </c:pt>
                <c:pt idx="21783">
                  <c:v>12.256154389408801</c:v>
                </c:pt>
                <c:pt idx="21784">
                  <c:v>11.983738974944201</c:v>
                </c:pt>
                <c:pt idx="21785">
                  <c:v>11.8129807307982</c:v>
                </c:pt>
                <c:pt idx="21786">
                  <c:v>12.0121851783449</c:v>
                </c:pt>
                <c:pt idx="21787">
                  <c:v>12.4398618714541</c:v>
                </c:pt>
                <c:pt idx="21788">
                  <c:v>13.003231944486901</c:v>
                </c:pt>
                <c:pt idx="21789">
                  <c:v>13.245936476300701</c:v>
                </c:pt>
                <c:pt idx="21790">
                  <c:v>14.3302739829592</c:v>
                </c:pt>
                <c:pt idx="21791">
                  <c:v>13.986082925393401</c:v>
                </c:pt>
                <c:pt idx="21792">
                  <c:v>12.870314965537499</c:v>
                </c:pt>
                <c:pt idx="21793">
                  <c:v>12.6341073809583</c:v>
                </c:pt>
                <c:pt idx="21794">
                  <c:v>12.630140169289</c:v>
                </c:pt>
                <c:pt idx="21795">
                  <c:v>13.777461197868901</c:v>
                </c:pt>
                <c:pt idx="21796">
                  <c:v>14.7355071403891</c:v>
                </c:pt>
                <c:pt idx="21797">
                  <c:v>14.586699622963</c:v>
                </c:pt>
                <c:pt idx="21798">
                  <c:v>14.1690982577528</c:v>
                </c:pt>
                <c:pt idx="21799">
                  <c:v>14.0740669140003</c:v>
                </c:pt>
                <c:pt idx="21800">
                  <c:v>13.4227401579044</c:v>
                </c:pt>
                <c:pt idx="21801">
                  <c:v>12.6799874260214</c:v>
                </c:pt>
                <c:pt idx="21802">
                  <c:v>11.922621054836601</c:v>
                </c:pt>
                <c:pt idx="21803">
                  <c:v>11.2893229816614</c:v>
                </c:pt>
                <c:pt idx="21804">
                  <c:v>11.372995188999701</c:v>
                </c:pt>
                <c:pt idx="21805">
                  <c:v>11.4641335199466</c:v>
                </c:pt>
                <c:pt idx="21806">
                  <c:v>11.359372063429699</c:v>
                </c:pt>
                <c:pt idx="21807">
                  <c:v>11.138635567130599</c:v>
                </c:pt>
                <c:pt idx="21808">
                  <c:v>11.1193824136703</c:v>
                </c:pt>
                <c:pt idx="21809">
                  <c:v>10.9209169865055</c:v>
                </c:pt>
                <c:pt idx="21810">
                  <c:v>11.083448880521599</c:v>
                </c:pt>
                <c:pt idx="21811">
                  <c:v>11.9747144942042</c:v>
                </c:pt>
                <c:pt idx="21812">
                  <c:v>13.0452653165329</c:v>
                </c:pt>
                <c:pt idx="21813">
                  <c:v>13.713921295325999</c:v>
                </c:pt>
                <c:pt idx="21814">
                  <c:v>14.381519650346601</c:v>
                </c:pt>
                <c:pt idx="21815">
                  <c:v>15.4004802206061</c:v>
                </c:pt>
                <c:pt idx="21816">
                  <c:v>16.614769484629001</c:v>
                </c:pt>
                <c:pt idx="21817">
                  <c:v>16.395893620426101</c:v>
                </c:pt>
                <c:pt idx="21818">
                  <c:v>15.5971855321718</c:v>
                </c:pt>
                <c:pt idx="21819">
                  <c:v>13.538379845066</c:v>
                </c:pt>
                <c:pt idx="21820">
                  <c:v>15.2217576729772</c:v>
                </c:pt>
                <c:pt idx="21821">
                  <c:v>14.3202425213018</c:v>
                </c:pt>
                <c:pt idx="21822">
                  <c:v>13.042541375867399</c:v>
                </c:pt>
                <c:pt idx="21823">
                  <c:v>13.425295292572599</c:v>
                </c:pt>
                <c:pt idx="21824">
                  <c:v>13.3644594186432</c:v>
                </c:pt>
                <c:pt idx="21825">
                  <c:v>13.2069090352927</c:v>
                </c:pt>
                <c:pt idx="21826">
                  <c:v>12.914317124006899</c:v>
                </c:pt>
                <c:pt idx="21827">
                  <c:v>12.4102588641023</c:v>
                </c:pt>
                <c:pt idx="21828">
                  <c:v>11.4375062663614</c:v>
                </c:pt>
                <c:pt idx="21829">
                  <c:v>10.499673723266399</c:v>
                </c:pt>
                <c:pt idx="21830">
                  <c:v>9.8040436498488699</c:v>
                </c:pt>
                <c:pt idx="21831">
                  <c:v>9.2187067795831101</c:v>
                </c:pt>
                <c:pt idx="21832">
                  <c:v>9.2089707589632201</c:v>
                </c:pt>
                <c:pt idx="21833">
                  <c:v>9.4619487543024796</c:v>
                </c:pt>
                <c:pt idx="21834">
                  <c:v>10.412192498136699</c:v>
                </c:pt>
                <c:pt idx="21835">
                  <c:v>11.818683945509701</c:v>
                </c:pt>
                <c:pt idx="21836">
                  <c:v>13.726266720835</c:v>
                </c:pt>
                <c:pt idx="21837">
                  <c:v>14.7627172143983</c:v>
                </c:pt>
                <c:pt idx="21838">
                  <c:v>15.488526607448501</c:v>
                </c:pt>
                <c:pt idx="21839">
                  <c:v>16.247954078126501</c:v>
                </c:pt>
                <c:pt idx="21840">
                  <c:v>16.604408442462798</c:v>
                </c:pt>
                <c:pt idx="21841">
                  <c:v>17.3822423368287</c:v>
                </c:pt>
                <c:pt idx="21842">
                  <c:v>16.686626219343498</c:v>
                </c:pt>
                <c:pt idx="21843">
                  <c:v>17.584807666368</c:v>
                </c:pt>
                <c:pt idx="21844">
                  <c:v>17.292290762373501</c:v>
                </c:pt>
                <c:pt idx="21845">
                  <c:v>17.516663654568202</c:v>
                </c:pt>
                <c:pt idx="21846">
                  <c:v>16.905146536828902</c:v>
                </c:pt>
                <c:pt idx="21847">
                  <c:v>16.3700225813899</c:v>
                </c:pt>
                <c:pt idx="21848">
                  <c:v>15.8158018021589</c:v>
                </c:pt>
                <c:pt idx="21849">
                  <c:v>14.803267147616801</c:v>
                </c:pt>
                <c:pt idx="21850">
                  <c:v>13.599439584033799</c:v>
                </c:pt>
                <c:pt idx="21851">
                  <c:v>12.715539434177799</c:v>
                </c:pt>
                <c:pt idx="21852">
                  <c:v>12.285432893056001</c:v>
                </c:pt>
                <c:pt idx="21853">
                  <c:v>11.548971193174699</c:v>
                </c:pt>
                <c:pt idx="21854">
                  <c:v>10.331772988298599</c:v>
                </c:pt>
                <c:pt idx="21855">
                  <c:v>9.4125398658752193</c:v>
                </c:pt>
                <c:pt idx="21856">
                  <c:v>9.6532985534124691</c:v>
                </c:pt>
                <c:pt idx="21857">
                  <c:v>10.423326921870199</c:v>
                </c:pt>
                <c:pt idx="21858">
                  <c:v>12.5680775051155</c:v>
                </c:pt>
                <c:pt idx="21859">
                  <c:v>14.727580943101801</c:v>
                </c:pt>
                <c:pt idx="21860">
                  <c:v>16.819840492982401</c:v>
                </c:pt>
                <c:pt idx="21861">
                  <c:v>17.870250013743199</c:v>
                </c:pt>
                <c:pt idx="21862">
                  <c:v>18.8059236451586</c:v>
                </c:pt>
                <c:pt idx="21863">
                  <c:v>19.087228241875899</c:v>
                </c:pt>
                <c:pt idx="21864">
                  <c:v>20.067636902965599</c:v>
                </c:pt>
                <c:pt idx="21865">
                  <c:v>20.5166953572495</c:v>
                </c:pt>
                <c:pt idx="21866">
                  <c:v>20.6218614588803</c:v>
                </c:pt>
                <c:pt idx="21867">
                  <c:v>20.310265599453199</c:v>
                </c:pt>
                <c:pt idx="21868">
                  <c:v>20.083823150950199</c:v>
                </c:pt>
                <c:pt idx="21869">
                  <c:v>19.901529257182801</c:v>
                </c:pt>
                <c:pt idx="21870">
                  <c:v>19.033428954113699</c:v>
                </c:pt>
                <c:pt idx="21871">
                  <c:v>18.7632745409413</c:v>
                </c:pt>
                <c:pt idx="21872">
                  <c:v>18.696993539764101</c:v>
                </c:pt>
                <c:pt idx="21873">
                  <c:v>18.310094279819001</c:v>
                </c:pt>
                <c:pt idx="21874">
                  <c:v>17.813352718670199</c:v>
                </c:pt>
                <c:pt idx="21875">
                  <c:v>17.006571736718499</c:v>
                </c:pt>
                <c:pt idx="21876">
                  <c:v>16.612902137757999</c:v>
                </c:pt>
                <c:pt idx="21877">
                  <c:v>16.273318018407799</c:v>
                </c:pt>
                <c:pt idx="21878">
                  <c:v>16.1453633112936</c:v>
                </c:pt>
                <c:pt idx="21879">
                  <c:v>16.6431402373099</c:v>
                </c:pt>
                <c:pt idx="21880">
                  <c:v>16.898465717585101</c:v>
                </c:pt>
                <c:pt idx="21881">
                  <c:v>16.3615288559295</c:v>
                </c:pt>
                <c:pt idx="21882">
                  <c:v>16.3633411965485</c:v>
                </c:pt>
                <c:pt idx="21883">
                  <c:v>17.531954606799701</c:v>
                </c:pt>
                <c:pt idx="21884">
                  <c:v>18.897190445190201</c:v>
                </c:pt>
                <c:pt idx="21885">
                  <c:v>20.6356221362783</c:v>
                </c:pt>
                <c:pt idx="21886">
                  <c:v>21.782327075229301</c:v>
                </c:pt>
                <c:pt idx="21887">
                  <c:v>22.9248504636445</c:v>
                </c:pt>
                <c:pt idx="21888">
                  <c:v>23.600609419205199</c:v>
                </c:pt>
                <c:pt idx="21889">
                  <c:v>24.274474456873801</c:v>
                </c:pt>
                <c:pt idx="21890">
                  <c:v>24.4781949991497</c:v>
                </c:pt>
                <c:pt idx="21891">
                  <c:v>24.880871545324499</c:v>
                </c:pt>
                <c:pt idx="21892">
                  <c:v>24.1190307707408</c:v>
                </c:pt>
                <c:pt idx="21893">
                  <c:v>23.464766155917602</c:v>
                </c:pt>
                <c:pt idx="21894">
                  <c:v>22.6741992915838</c:v>
                </c:pt>
                <c:pt idx="21895">
                  <c:v>21.744241189825001</c:v>
                </c:pt>
                <c:pt idx="21896">
                  <c:v>21.140429072446999</c:v>
                </c:pt>
                <c:pt idx="21897">
                  <c:v>20.330889251703901</c:v>
                </c:pt>
                <c:pt idx="21898">
                  <c:v>20.172951351043199</c:v>
                </c:pt>
                <c:pt idx="21899">
                  <c:v>19.6105425450674</c:v>
                </c:pt>
                <c:pt idx="21900">
                  <c:v>18.840976781149099</c:v>
                </c:pt>
                <c:pt idx="21901">
                  <c:v>18.062470763777199</c:v>
                </c:pt>
                <c:pt idx="21902">
                  <c:v>17.4734313604032</c:v>
                </c:pt>
                <c:pt idx="21903">
                  <c:v>17.246723302742399</c:v>
                </c:pt>
                <c:pt idx="21904">
                  <c:v>17.133585430232099</c:v>
                </c:pt>
                <c:pt idx="21905">
                  <c:v>17.9900421314596</c:v>
                </c:pt>
                <c:pt idx="21906">
                  <c:v>18.605420111928499</c:v>
                </c:pt>
                <c:pt idx="21907">
                  <c:v>19.209671010874999</c:v>
                </c:pt>
                <c:pt idx="21908">
                  <c:v>18.776683173802301</c:v>
                </c:pt>
                <c:pt idx="21909">
                  <c:v>16.684076829638599</c:v>
                </c:pt>
                <c:pt idx="21910">
                  <c:v>16.687616137312499</c:v>
                </c:pt>
                <c:pt idx="21911">
                  <c:v>17.142002177105098</c:v>
                </c:pt>
                <c:pt idx="21912">
                  <c:v>17.612789514139202</c:v>
                </c:pt>
                <c:pt idx="21913">
                  <c:v>18.524384672337</c:v>
                </c:pt>
                <c:pt idx="21914">
                  <c:v>19.637791990702699</c:v>
                </c:pt>
                <c:pt idx="21915">
                  <c:v>20.274288635950199</c:v>
                </c:pt>
                <c:pt idx="21916">
                  <c:v>20.557240299634799</c:v>
                </c:pt>
                <c:pt idx="21917">
                  <c:v>20.3465040756791</c:v>
                </c:pt>
                <c:pt idx="21918">
                  <c:v>19.962406736471699</c:v>
                </c:pt>
                <c:pt idx="21919">
                  <c:v>19.280551011323301</c:v>
                </c:pt>
                <c:pt idx="21920">
                  <c:v>18.022355008916801</c:v>
                </c:pt>
                <c:pt idx="21921">
                  <c:v>16.0482799417419</c:v>
                </c:pt>
                <c:pt idx="21922">
                  <c:v>14.664466211586801</c:v>
                </c:pt>
                <c:pt idx="21923">
                  <c:v>13.7799937538809</c:v>
                </c:pt>
                <c:pt idx="21924">
                  <c:v>12.965536164567499</c:v>
                </c:pt>
                <c:pt idx="21925">
                  <c:v>12.3955394263758</c:v>
                </c:pt>
                <c:pt idx="21926">
                  <c:v>11.9047284396159</c:v>
                </c:pt>
                <c:pt idx="21927">
                  <c:v>11.759639771657501</c:v>
                </c:pt>
                <c:pt idx="21928">
                  <c:v>12.0578389315789</c:v>
                </c:pt>
                <c:pt idx="21929">
                  <c:v>13.306994366141399</c:v>
                </c:pt>
                <c:pt idx="21930">
                  <c:v>14.677875861015201</c:v>
                </c:pt>
                <c:pt idx="21931">
                  <c:v>16.323259953699601</c:v>
                </c:pt>
                <c:pt idx="21932">
                  <c:v>17.915439948288199</c:v>
                </c:pt>
                <c:pt idx="21933">
                  <c:v>18.805235653746202</c:v>
                </c:pt>
                <c:pt idx="21934">
                  <c:v>19.818991901067299</c:v>
                </c:pt>
                <c:pt idx="21935">
                  <c:v>20.667698835260399</c:v>
                </c:pt>
                <c:pt idx="21936">
                  <c:v>21.085946070467202</c:v>
                </c:pt>
                <c:pt idx="21937">
                  <c:v>21.407266367306701</c:v>
                </c:pt>
                <c:pt idx="21938">
                  <c:v>19.913687770029998</c:v>
                </c:pt>
                <c:pt idx="21939">
                  <c:v>19.630621823956702</c:v>
                </c:pt>
                <c:pt idx="21940">
                  <c:v>19.099337639735801</c:v>
                </c:pt>
                <c:pt idx="21941">
                  <c:v>18.857425312577501</c:v>
                </c:pt>
                <c:pt idx="21942">
                  <c:v>18.8282739356634</c:v>
                </c:pt>
                <c:pt idx="21943">
                  <c:v>18.713200054241899</c:v>
                </c:pt>
                <c:pt idx="21944">
                  <c:v>17.525880385703001</c:v>
                </c:pt>
                <c:pt idx="21945">
                  <c:v>16.8300780553887</c:v>
                </c:pt>
                <c:pt idx="21946">
                  <c:v>16.202679975117299</c:v>
                </c:pt>
                <c:pt idx="21947">
                  <c:v>15.8257009818497</c:v>
                </c:pt>
                <c:pt idx="21948">
                  <c:v>15.2223288737641</c:v>
                </c:pt>
                <c:pt idx="21949">
                  <c:v>14.507725347719701</c:v>
                </c:pt>
                <c:pt idx="21950">
                  <c:v>14.0185352309544</c:v>
                </c:pt>
                <c:pt idx="21951">
                  <c:v>13.418622957292801</c:v>
                </c:pt>
                <c:pt idx="21952">
                  <c:v>13.469972055136299</c:v>
                </c:pt>
                <c:pt idx="21953">
                  <c:v>15.106448674895701</c:v>
                </c:pt>
                <c:pt idx="21954">
                  <c:v>16.9413039018342</c:v>
                </c:pt>
                <c:pt idx="21955">
                  <c:v>17.945655316849599</c:v>
                </c:pt>
                <c:pt idx="21956">
                  <c:v>19.053919217334698</c:v>
                </c:pt>
                <c:pt idx="21957">
                  <c:v>19.9406672340609</c:v>
                </c:pt>
                <c:pt idx="21958">
                  <c:v>20.578801287376901</c:v>
                </c:pt>
                <c:pt idx="21959">
                  <c:v>21.018940033728502</c:v>
                </c:pt>
                <c:pt idx="21960">
                  <c:v>21.500288334335401</c:v>
                </c:pt>
                <c:pt idx="21961">
                  <c:v>21.900497680432199</c:v>
                </c:pt>
                <c:pt idx="21962">
                  <c:v>21.9915963109523</c:v>
                </c:pt>
                <c:pt idx="21963">
                  <c:v>22.291375249825698</c:v>
                </c:pt>
                <c:pt idx="21964">
                  <c:v>22.293598580809601</c:v>
                </c:pt>
                <c:pt idx="21965">
                  <c:v>22.3791275259161</c:v>
                </c:pt>
                <c:pt idx="21966">
                  <c:v>21.643738018093298</c:v>
                </c:pt>
                <c:pt idx="21967">
                  <c:v>20.922172679392599</c:v>
                </c:pt>
                <c:pt idx="21968">
                  <c:v>20.184404922649101</c:v>
                </c:pt>
                <c:pt idx="21969">
                  <c:v>19.1913788816418</c:v>
                </c:pt>
                <c:pt idx="21970">
                  <c:v>18.2606732770452</c:v>
                </c:pt>
                <c:pt idx="21971">
                  <c:v>17.899671153563698</c:v>
                </c:pt>
                <c:pt idx="21972">
                  <c:v>17.726828732034399</c:v>
                </c:pt>
                <c:pt idx="21973">
                  <c:v>17.292298655099501</c:v>
                </c:pt>
                <c:pt idx="21974">
                  <c:v>17.036126882447299</c:v>
                </c:pt>
                <c:pt idx="21975">
                  <c:v>16.993644006610602</c:v>
                </c:pt>
                <c:pt idx="21976">
                  <c:v>16.9327846701844</c:v>
                </c:pt>
                <c:pt idx="21977">
                  <c:v>16.764071697848198</c:v>
                </c:pt>
                <c:pt idx="21978">
                  <c:v>17.8054221821181</c:v>
                </c:pt>
                <c:pt idx="21979">
                  <c:v>18.198220557159502</c:v>
                </c:pt>
                <c:pt idx="21980">
                  <c:v>18.380323861126499</c:v>
                </c:pt>
                <c:pt idx="21981">
                  <c:v>18.976739783874901</c:v>
                </c:pt>
                <c:pt idx="21982">
                  <c:v>20.573807060568999</c:v>
                </c:pt>
                <c:pt idx="21983">
                  <c:v>21.346050921581998</c:v>
                </c:pt>
                <c:pt idx="21984">
                  <c:v>21.748526475485502</c:v>
                </c:pt>
                <c:pt idx="21985">
                  <c:v>21.7304751867599</c:v>
                </c:pt>
                <c:pt idx="21986">
                  <c:v>21.367623225800902</c:v>
                </c:pt>
                <c:pt idx="21987">
                  <c:v>20.7478318706683</c:v>
                </c:pt>
                <c:pt idx="21988">
                  <c:v>20.609770053057201</c:v>
                </c:pt>
                <c:pt idx="21989">
                  <c:v>20.383253028625202</c:v>
                </c:pt>
                <c:pt idx="21990">
                  <c:v>19.166513663670901</c:v>
                </c:pt>
                <c:pt idx="21991">
                  <c:v>18.468085357211901</c:v>
                </c:pt>
                <c:pt idx="21992">
                  <c:v>18.373528371871199</c:v>
                </c:pt>
                <c:pt idx="21993">
                  <c:v>18.179970871878499</c:v>
                </c:pt>
                <c:pt idx="21994">
                  <c:v>18.200836829157598</c:v>
                </c:pt>
                <c:pt idx="21995">
                  <c:v>18.270223219071301</c:v>
                </c:pt>
                <c:pt idx="21996">
                  <c:v>18.4087155077369</c:v>
                </c:pt>
                <c:pt idx="21997">
                  <c:v>18.3367469883128</c:v>
                </c:pt>
                <c:pt idx="21998">
                  <c:v>18.0503610989552</c:v>
                </c:pt>
                <c:pt idx="21999">
                  <c:v>17.884741153654399</c:v>
                </c:pt>
                <c:pt idx="22000">
                  <c:v>17.888181890486901</c:v>
                </c:pt>
                <c:pt idx="22001">
                  <c:v>17.960042616058001</c:v>
                </c:pt>
                <c:pt idx="22002">
                  <c:v>18.1519910406513</c:v>
                </c:pt>
                <c:pt idx="22003">
                  <c:v>18.380775343754699</c:v>
                </c:pt>
                <c:pt idx="22004">
                  <c:v>18.6003524147464</c:v>
                </c:pt>
                <c:pt idx="22005">
                  <c:v>19.509423236950699</c:v>
                </c:pt>
                <c:pt idx="22006">
                  <c:v>20.516135957090899</c:v>
                </c:pt>
                <c:pt idx="22007">
                  <c:v>21.651837930765002</c:v>
                </c:pt>
                <c:pt idx="22008">
                  <c:v>22.940710112950899</c:v>
                </c:pt>
                <c:pt idx="22009">
                  <c:v>23.530803395086998</c:v>
                </c:pt>
                <c:pt idx="22010">
                  <c:v>24.039097174210301</c:v>
                </c:pt>
                <c:pt idx="22011">
                  <c:v>24.472521755825799</c:v>
                </c:pt>
                <c:pt idx="22012">
                  <c:v>24.939880774037398</c:v>
                </c:pt>
                <c:pt idx="22013">
                  <c:v>24.946580560081902</c:v>
                </c:pt>
                <c:pt idx="22014">
                  <c:v>24.5757372596293</c:v>
                </c:pt>
                <c:pt idx="22015">
                  <c:v>23.869762056907401</c:v>
                </c:pt>
                <c:pt idx="22016">
                  <c:v>22.671605245308999</c:v>
                </c:pt>
                <c:pt idx="22017">
                  <c:v>21.462012889272501</c:v>
                </c:pt>
                <c:pt idx="22018">
                  <c:v>20.8463872871577</c:v>
                </c:pt>
                <c:pt idx="22019">
                  <c:v>19.913657088999599</c:v>
                </c:pt>
                <c:pt idx="22020">
                  <c:v>19.345179992406599</c:v>
                </c:pt>
                <c:pt idx="22021">
                  <c:v>18.8055287599968</c:v>
                </c:pt>
                <c:pt idx="22022">
                  <c:v>18.058993537604099</c:v>
                </c:pt>
                <c:pt idx="22023">
                  <c:v>17.425242751060299</c:v>
                </c:pt>
                <c:pt idx="22024">
                  <c:v>17.456212058205899</c:v>
                </c:pt>
                <c:pt idx="22025">
                  <c:v>18.1837444018139</c:v>
                </c:pt>
                <c:pt idx="22026">
                  <c:v>19.3100846598185</c:v>
                </c:pt>
                <c:pt idx="22027">
                  <c:v>20.348338528901799</c:v>
                </c:pt>
                <c:pt idx="22028">
                  <c:v>21.7101580989662</c:v>
                </c:pt>
                <c:pt idx="22029">
                  <c:v>23.020693565138501</c:v>
                </c:pt>
                <c:pt idx="22030">
                  <c:v>23.744151942415499</c:v>
                </c:pt>
                <c:pt idx="22031">
                  <c:v>24.152671503945999</c:v>
                </c:pt>
                <c:pt idx="22032">
                  <c:v>24.556579680372</c:v>
                </c:pt>
                <c:pt idx="22033">
                  <c:v>24.948791185310601</c:v>
                </c:pt>
                <c:pt idx="22034">
                  <c:v>25.2213052837362</c:v>
                </c:pt>
                <c:pt idx="22035">
                  <c:v>25.421984496105601</c:v>
                </c:pt>
                <c:pt idx="22036">
                  <c:v>25.398061129357401</c:v>
                </c:pt>
                <c:pt idx="22037">
                  <c:v>25.110061286886801</c:v>
                </c:pt>
                <c:pt idx="22038">
                  <c:v>24.633746559073401</c:v>
                </c:pt>
                <c:pt idx="22039">
                  <c:v>23.791940609400001</c:v>
                </c:pt>
                <c:pt idx="22040">
                  <c:v>22.7434646074128</c:v>
                </c:pt>
                <c:pt idx="22041">
                  <c:v>21.9041233827624</c:v>
                </c:pt>
                <c:pt idx="22042">
                  <c:v>21.259660770421</c:v>
                </c:pt>
                <c:pt idx="22043">
                  <c:v>20.308863615729699</c:v>
                </c:pt>
                <c:pt idx="22044">
                  <c:v>19.7041269257587</c:v>
                </c:pt>
                <c:pt idx="22045">
                  <c:v>19.3115314056902</c:v>
                </c:pt>
                <c:pt idx="22046">
                  <c:v>19.072333998292802</c:v>
                </c:pt>
                <c:pt idx="22047">
                  <c:v>18.8970831958191</c:v>
                </c:pt>
                <c:pt idx="22048">
                  <c:v>18.5378531997214</c:v>
                </c:pt>
                <c:pt idx="22049">
                  <c:v>18.940141055159501</c:v>
                </c:pt>
                <c:pt idx="22050">
                  <c:v>19.2610875505762</c:v>
                </c:pt>
                <c:pt idx="22051">
                  <c:v>19.7003729262854</c:v>
                </c:pt>
                <c:pt idx="22052">
                  <c:v>21.920795044706399</c:v>
                </c:pt>
                <c:pt idx="22053">
                  <c:v>22.512399258238201</c:v>
                </c:pt>
                <c:pt idx="22054">
                  <c:v>22.8302549573365</c:v>
                </c:pt>
                <c:pt idx="22055">
                  <c:v>23.545268224906199</c:v>
                </c:pt>
                <c:pt idx="22056">
                  <c:v>25.104486661920799</c:v>
                </c:pt>
                <c:pt idx="22057">
                  <c:v>26.602900601344199</c:v>
                </c:pt>
                <c:pt idx="22058">
                  <c:v>27.356381071170699</c:v>
                </c:pt>
                <c:pt idx="22059">
                  <c:v>27.646382180449599</c:v>
                </c:pt>
                <c:pt idx="22060">
                  <c:v>27.7170638838877</c:v>
                </c:pt>
                <c:pt idx="22061">
                  <c:v>25.168663748620698</c:v>
                </c:pt>
                <c:pt idx="22062">
                  <c:v>24.253453188001998</c:v>
                </c:pt>
                <c:pt idx="22063">
                  <c:v>24.988651644496901</c:v>
                </c:pt>
                <c:pt idx="22064">
                  <c:v>24.667084629690901</c:v>
                </c:pt>
                <c:pt idx="22065">
                  <c:v>23.338116036082599</c:v>
                </c:pt>
                <c:pt idx="22066">
                  <c:v>22.3532047128298</c:v>
                </c:pt>
                <c:pt idx="22067">
                  <c:v>21.023631398858399</c:v>
                </c:pt>
                <c:pt idx="22068">
                  <c:v>20.2428724810601</c:v>
                </c:pt>
                <c:pt idx="22069">
                  <c:v>19.646594254932801</c:v>
                </c:pt>
                <c:pt idx="22070">
                  <c:v>18.691516906467701</c:v>
                </c:pt>
                <c:pt idx="22071">
                  <c:v>17.816175925485101</c:v>
                </c:pt>
                <c:pt idx="22072">
                  <c:v>17.359379536468701</c:v>
                </c:pt>
                <c:pt idx="22073">
                  <c:v>17.452139174805701</c:v>
                </c:pt>
                <c:pt idx="22074">
                  <c:v>17.374447631179802</c:v>
                </c:pt>
                <c:pt idx="22075">
                  <c:v>17.464025920268501</c:v>
                </c:pt>
                <c:pt idx="22076">
                  <c:v>17.839544952288001</c:v>
                </c:pt>
                <c:pt idx="22077">
                  <c:v>18.454543030652701</c:v>
                </c:pt>
                <c:pt idx="22078">
                  <c:v>20.921264626774299</c:v>
                </c:pt>
                <c:pt idx="22079">
                  <c:v>21.959355567550599</c:v>
                </c:pt>
                <c:pt idx="22080">
                  <c:v>22.084940021569398</c:v>
                </c:pt>
                <c:pt idx="22081">
                  <c:v>22.737654639547898</c:v>
                </c:pt>
                <c:pt idx="22082">
                  <c:v>23.4745293780114</c:v>
                </c:pt>
                <c:pt idx="22083">
                  <c:v>23.626623641913302</c:v>
                </c:pt>
                <c:pt idx="22084">
                  <c:v>23.906489723335302</c:v>
                </c:pt>
                <c:pt idx="22085">
                  <c:v>23.901390788574801</c:v>
                </c:pt>
                <c:pt idx="22086">
                  <c:v>24.0751400259491</c:v>
                </c:pt>
                <c:pt idx="22087">
                  <c:v>24.0263650216054</c:v>
                </c:pt>
                <c:pt idx="22088">
                  <c:v>22.961616639414601</c:v>
                </c:pt>
                <c:pt idx="22089">
                  <c:v>21.3024224451515</c:v>
                </c:pt>
                <c:pt idx="22090">
                  <c:v>19.879874286726899</c:v>
                </c:pt>
                <c:pt idx="22091">
                  <c:v>19.062921576421299</c:v>
                </c:pt>
                <c:pt idx="22092">
                  <c:v>18.7499196564433</c:v>
                </c:pt>
                <c:pt idx="22093">
                  <c:v>18.228973638605002</c:v>
                </c:pt>
                <c:pt idx="22094">
                  <c:v>17.017552817138998</c:v>
                </c:pt>
                <c:pt idx="22095">
                  <c:v>16.6954640136607</c:v>
                </c:pt>
                <c:pt idx="22096">
                  <c:v>16.698334214849002</c:v>
                </c:pt>
                <c:pt idx="22097">
                  <c:v>17.334121421790201</c:v>
                </c:pt>
                <c:pt idx="22098">
                  <c:v>18.045177383376899</c:v>
                </c:pt>
                <c:pt idx="22099">
                  <c:v>18.924544361980999</c:v>
                </c:pt>
                <c:pt idx="22100">
                  <c:v>19.513383377896002</c:v>
                </c:pt>
                <c:pt idx="22101">
                  <c:v>20.101504783183501</c:v>
                </c:pt>
                <c:pt idx="22102">
                  <c:v>21.026435164198499</c:v>
                </c:pt>
                <c:pt idx="22103">
                  <c:v>21.803200705028399</c:v>
                </c:pt>
                <c:pt idx="22104">
                  <c:v>22.955180874757701</c:v>
                </c:pt>
                <c:pt idx="22105">
                  <c:v>23.2334964781999</c:v>
                </c:pt>
                <c:pt idx="22106">
                  <c:v>22.694191634351199</c:v>
                </c:pt>
                <c:pt idx="22107">
                  <c:v>23.238085509378902</c:v>
                </c:pt>
                <c:pt idx="22108">
                  <c:v>23.1133764481106</c:v>
                </c:pt>
                <c:pt idx="22109">
                  <c:v>22.4159318727372</c:v>
                </c:pt>
                <c:pt idx="22110">
                  <c:v>21.275008332185099</c:v>
                </c:pt>
                <c:pt idx="22111">
                  <c:v>20.9219108092121</c:v>
                </c:pt>
                <c:pt idx="22112">
                  <c:v>19.963386797959998</c:v>
                </c:pt>
                <c:pt idx="22113">
                  <c:v>19.318159933550501</c:v>
                </c:pt>
                <c:pt idx="22114">
                  <c:v>18.440744613566299</c:v>
                </c:pt>
                <c:pt idx="22115">
                  <c:v>17.958054044276398</c:v>
                </c:pt>
                <c:pt idx="22116">
                  <c:v>17.4243111409249</c:v>
                </c:pt>
                <c:pt idx="22117">
                  <c:v>16.7394448377886</c:v>
                </c:pt>
                <c:pt idx="22118">
                  <c:v>16.2408535839552</c:v>
                </c:pt>
                <c:pt idx="22119">
                  <c:v>15.9191582584318</c:v>
                </c:pt>
                <c:pt idx="22120">
                  <c:v>15.672016608921201</c:v>
                </c:pt>
                <c:pt idx="22121">
                  <c:v>15.636784255412699</c:v>
                </c:pt>
                <c:pt idx="22122">
                  <c:v>16.3077592793862</c:v>
                </c:pt>
                <c:pt idx="22123">
                  <c:v>17.338115220504498</c:v>
                </c:pt>
                <c:pt idx="22124">
                  <c:v>17.3454588266233</c:v>
                </c:pt>
                <c:pt idx="22125">
                  <c:v>17.997643951735999</c:v>
                </c:pt>
                <c:pt idx="22126">
                  <c:v>18.126860512158199</c:v>
                </c:pt>
                <c:pt idx="22127">
                  <c:v>18.400405057014499</c:v>
                </c:pt>
                <c:pt idx="22128">
                  <c:v>18.8701158385933</c:v>
                </c:pt>
                <c:pt idx="22129">
                  <c:v>19.2748817837487</c:v>
                </c:pt>
                <c:pt idx="22130">
                  <c:v>20.2267778357546</c:v>
                </c:pt>
                <c:pt idx="22131">
                  <c:v>21.036258234059702</c:v>
                </c:pt>
                <c:pt idx="22132">
                  <c:v>21.382468057269499</c:v>
                </c:pt>
                <c:pt idx="22133">
                  <c:v>21.620825737747001</c:v>
                </c:pt>
                <c:pt idx="22134">
                  <c:v>21.5881414813642</c:v>
                </c:pt>
                <c:pt idx="22135">
                  <c:v>21.690778738811499</c:v>
                </c:pt>
                <c:pt idx="22136">
                  <c:v>21.101770737416299</c:v>
                </c:pt>
                <c:pt idx="22137">
                  <c:v>19.475863513912799</c:v>
                </c:pt>
                <c:pt idx="22138">
                  <c:v>17.450636033574401</c:v>
                </c:pt>
                <c:pt idx="22139">
                  <c:v>16.3262737111001</c:v>
                </c:pt>
                <c:pt idx="22140">
                  <c:v>15.677640247821101</c:v>
                </c:pt>
                <c:pt idx="22141">
                  <c:v>15.374712577335901</c:v>
                </c:pt>
                <c:pt idx="22142">
                  <c:v>15.084823518220499</c:v>
                </c:pt>
                <c:pt idx="22143">
                  <c:v>14.424338948160599</c:v>
                </c:pt>
                <c:pt idx="22144">
                  <c:v>14.986581605693599</c:v>
                </c:pt>
                <c:pt idx="22145">
                  <c:v>15.730663562824899</c:v>
                </c:pt>
                <c:pt idx="22146">
                  <c:v>15.6501333723236</c:v>
                </c:pt>
                <c:pt idx="22147">
                  <c:v>15.3877317276235</c:v>
                </c:pt>
                <c:pt idx="22148">
                  <c:v>15.7960930258959</c:v>
                </c:pt>
                <c:pt idx="22149">
                  <c:v>17.609401891596999</c:v>
                </c:pt>
                <c:pt idx="22150">
                  <c:v>20.0424398375708</c:v>
                </c:pt>
                <c:pt idx="22151">
                  <c:v>21.6221287901548</c:v>
                </c:pt>
                <c:pt idx="22152">
                  <c:v>22.497209549485301</c:v>
                </c:pt>
                <c:pt idx="22153">
                  <c:v>22.463645404228199</c:v>
                </c:pt>
                <c:pt idx="22154">
                  <c:v>22.4134892965162</c:v>
                </c:pt>
                <c:pt idx="22155">
                  <c:v>20.260091992905501</c:v>
                </c:pt>
                <c:pt idx="22156">
                  <c:v>17.391704222095601</c:v>
                </c:pt>
                <c:pt idx="22157">
                  <c:v>16.0031384932396</c:v>
                </c:pt>
                <c:pt idx="22158">
                  <c:v>15.946264205168699</c:v>
                </c:pt>
                <c:pt idx="22159">
                  <c:v>15.5126858495116</c:v>
                </c:pt>
                <c:pt idx="22160">
                  <c:v>15.303879776384299</c:v>
                </c:pt>
                <c:pt idx="22161">
                  <c:v>14.9813141424557</c:v>
                </c:pt>
                <c:pt idx="22162">
                  <c:v>15.0158071754385</c:v>
                </c:pt>
                <c:pt idx="22163">
                  <c:v>15.312248178990901</c:v>
                </c:pt>
                <c:pt idx="22164">
                  <c:v>15.142791154716599</c:v>
                </c:pt>
                <c:pt idx="22165">
                  <c:v>15.085269675181801</c:v>
                </c:pt>
                <c:pt idx="22166">
                  <c:v>15.011833890005001</c:v>
                </c:pt>
                <c:pt idx="22167">
                  <c:v>14.991956975903999</c:v>
                </c:pt>
                <c:pt idx="22168">
                  <c:v>14.815927882475901</c:v>
                </c:pt>
                <c:pt idx="22169">
                  <c:v>14.8224880152579</c:v>
                </c:pt>
                <c:pt idx="22170">
                  <c:v>15.009371953755201</c:v>
                </c:pt>
                <c:pt idx="22171">
                  <c:v>15.3939289669523</c:v>
                </c:pt>
                <c:pt idx="22172">
                  <c:v>15.1744420567428</c:v>
                </c:pt>
                <c:pt idx="22173">
                  <c:v>15.3330530818944</c:v>
                </c:pt>
                <c:pt idx="22174">
                  <c:v>16.798664342372</c:v>
                </c:pt>
                <c:pt idx="22175">
                  <c:v>17.609187173252199</c:v>
                </c:pt>
                <c:pt idx="22176">
                  <c:v>16.2853322682063</c:v>
                </c:pt>
                <c:pt idx="22177">
                  <c:v>17.849989873332301</c:v>
                </c:pt>
                <c:pt idx="22178">
                  <c:v>16.687698272641899</c:v>
                </c:pt>
                <c:pt idx="22179">
                  <c:v>17.462861273364101</c:v>
                </c:pt>
                <c:pt idx="22180">
                  <c:v>18.478069999454199</c:v>
                </c:pt>
                <c:pt idx="22181">
                  <c:v>18.914603110878399</c:v>
                </c:pt>
                <c:pt idx="22182">
                  <c:v>18.9199118250346</c:v>
                </c:pt>
                <c:pt idx="22183">
                  <c:v>18.342067047602601</c:v>
                </c:pt>
                <c:pt idx="22184">
                  <c:v>16.666516230766899</c:v>
                </c:pt>
                <c:pt idx="22185">
                  <c:v>15.3489700737479</c:v>
                </c:pt>
                <c:pt idx="22186">
                  <c:v>14.1750243239517</c:v>
                </c:pt>
                <c:pt idx="22187">
                  <c:v>13.621892409088099</c:v>
                </c:pt>
                <c:pt idx="22188">
                  <c:v>13.141959016486901</c:v>
                </c:pt>
                <c:pt idx="22189">
                  <c:v>12.8828108128594</c:v>
                </c:pt>
                <c:pt idx="22190">
                  <c:v>12.7330966243813</c:v>
                </c:pt>
                <c:pt idx="22191">
                  <c:v>12.506902203246099</c:v>
                </c:pt>
                <c:pt idx="22192">
                  <c:v>12.811019388830999</c:v>
                </c:pt>
                <c:pt idx="22193">
                  <c:v>13.4852670781623</c:v>
                </c:pt>
                <c:pt idx="22194">
                  <c:v>14.2931698724268</c:v>
                </c:pt>
                <c:pt idx="22195">
                  <c:v>15.325966133408601</c:v>
                </c:pt>
                <c:pt idx="22196">
                  <c:v>15.680641399182299</c:v>
                </c:pt>
                <c:pt idx="22197">
                  <c:v>16.227061231583299</c:v>
                </c:pt>
                <c:pt idx="22198">
                  <c:v>16.219078023566201</c:v>
                </c:pt>
                <c:pt idx="22199">
                  <c:v>15.759319280167499</c:v>
                </c:pt>
                <c:pt idx="22200">
                  <c:v>14.653452213386</c:v>
                </c:pt>
                <c:pt idx="22201">
                  <c:v>15.8747641287595</c:v>
                </c:pt>
                <c:pt idx="22202">
                  <c:v>16.074590260072501</c:v>
                </c:pt>
                <c:pt idx="22203">
                  <c:v>16.914692623741701</c:v>
                </c:pt>
                <c:pt idx="22204">
                  <c:v>16.841172109027902</c:v>
                </c:pt>
                <c:pt idx="22205">
                  <c:v>17.131004801440699</c:v>
                </c:pt>
                <c:pt idx="22206">
                  <c:v>17.031693485628701</c:v>
                </c:pt>
                <c:pt idx="22207">
                  <c:v>16.681305985095399</c:v>
                </c:pt>
                <c:pt idx="22208">
                  <c:v>16.166906581502399</c:v>
                </c:pt>
                <c:pt idx="22209">
                  <c:v>15.5538096516295</c:v>
                </c:pt>
                <c:pt idx="22210">
                  <c:v>14.9008129633407</c:v>
                </c:pt>
                <c:pt idx="22211">
                  <c:v>14.728065034317</c:v>
                </c:pt>
                <c:pt idx="22212">
                  <c:v>14.271345385049999</c:v>
                </c:pt>
                <c:pt idx="22213">
                  <c:v>13.4792915380101</c:v>
                </c:pt>
                <c:pt idx="22214">
                  <c:v>13.2016191261255</c:v>
                </c:pt>
                <c:pt idx="22215">
                  <c:v>13.281912189455999</c:v>
                </c:pt>
                <c:pt idx="22216">
                  <c:v>13.4858537793399</c:v>
                </c:pt>
                <c:pt idx="22217">
                  <c:v>13.734676645846699</c:v>
                </c:pt>
                <c:pt idx="22218">
                  <c:v>13.8497981671771</c:v>
                </c:pt>
                <c:pt idx="22219">
                  <c:v>14.030580811305899</c:v>
                </c:pt>
                <c:pt idx="22220">
                  <c:v>14.968018586883501</c:v>
                </c:pt>
                <c:pt idx="22221">
                  <c:v>17.1891822882206</c:v>
                </c:pt>
                <c:pt idx="22222">
                  <c:v>17.7847615367678</c:v>
                </c:pt>
                <c:pt idx="22223">
                  <c:v>16.845477237360502</c:v>
                </c:pt>
                <c:pt idx="22224">
                  <c:v>16.8192510286719</c:v>
                </c:pt>
                <c:pt idx="22225">
                  <c:v>15.6895445192682</c:v>
                </c:pt>
                <c:pt idx="22226">
                  <c:v>15.9948161906081</c:v>
                </c:pt>
                <c:pt idx="22227">
                  <c:v>17.243037505290101</c:v>
                </c:pt>
                <c:pt idx="22228">
                  <c:v>17.527716624705999</c:v>
                </c:pt>
                <c:pt idx="22229">
                  <c:v>16.889051724106501</c:v>
                </c:pt>
                <c:pt idx="22230">
                  <c:v>16.0644426599601</c:v>
                </c:pt>
                <c:pt idx="22231">
                  <c:v>15.8382234801305</c:v>
                </c:pt>
                <c:pt idx="22232">
                  <c:v>15.4167108295416</c:v>
                </c:pt>
                <c:pt idx="22233">
                  <c:v>14.631934476515299</c:v>
                </c:pt>
                <c:pt idx="22234">
                  <c:v>14.4338441687614</c:v>
                </c:pt>
                <c:pt idx="22235">
                  <c:v>14.124951675821499</c:v>
                </c:pt>
                <c:pt idx="22236">
                  <c:v>14.2778166079305</c:v>
                </c:pt>
                <c:pt idx="22237">
                  <c:v>14.3956732023955</c:v>
                </c:pt>
                <c:pt idx="22238">
                  <c:v>14.090855612416201</c:v>
                </c:pt>
                <c:pt idx="22239">
                  <c:v>13.7890394327012</c:v>
                </c:pt>
                <c:pt idx="22240">
                  <c:v>13.324474517426999</c:v>
                </c:pt>
                <c:pt idx="22241">
                  <c:v>13.531978942336799</c:v>
                </c:pt>
                <c:pt idx="22242">
                  <c:v>14.098595501854</c:v>
                </c:pt>
                <c:pt idx="22243">
                  <c:v>15.4971158449986</c:v>
                </c:pt>
                <c:pt idx="22244">
                  <c:v>16.567416898743801</c:v>
                </c:pt>
                <c:pt idx="22245">
                  <c:v>17.040864631105201</c:v>
                </c:pt>
                <c:pt idx="22246">
                  <c:v>17.584105838176001</c:v>
                </c:pt>
                <c:pt idx="22247">
                  <c:v>16.958761908842501</c:v>
                </c:pt>
                <c:pt idx="22248">
                  <c:v>16.757525611494099</c:v>
                </c:pt>
                <c:pt idx="22249">
                  <c:v>17.3394374926729</c:v>
                </c:pt>
                <c:pt idx="22250">
                  <c:v>17.1007754694058</c:v>
                </c:pt>
                <c:pt idx="22251">
                  <c:v>17.393248439286999</c:v>
                </c:pt>
                <c:pt idx="22252">
                  <c:v>17.370302061700801</c:v>
                </c:pt>
                <c:pt idx="22253">
                  <c:v>17.286891107664498</c:v>
                </c:pt>
                <c:pt idx="22254">
                  <c:v>16.944329069223599</c:v>
                </c:pt>
                <c:pt idx="22255">
                  <c:v>16.544434293429301</c:v>
                </c:pt>
                <c:pt idx="22256">
                  <c:v>15.292349229207501</c:v>
                </c:pt>
                <c:pt idx="22257">
                  <c:v>13.9476763310672</c:v>
                </c:pt>
                <c:pt idx="22258">
                  <c:v>12.958361967750101</c:v>
                </c:pt>
                <c:pt idx="22259">
                  <c:v>12.170298409736899</c:v>
                </c:pt>
                <c:pt idx="22260">
                  <c:v>11.9172690445612</c:v>
                </c:pt>
                <c:pt idx="22261">
                  <c:v>11.943961102056999</c:v>
                </c:pt>
                <c:pt idx="22262">
                  <c:v>11.7113423247455</c:v>
                </c:pt>
                <c:pt idx="22263">
                  <c:v>11.325736056821</c:v>
                </c:pt>
                <c:pt idx="22264">
                  <c:v>11.3059465779797</c:v>
                </c:pt>
                <c:pt idx="22265">
                  <c:v>12.047624344650499</c:v>
                </c:pt>
                <c:pt idx="22266">
                  <c:v>13.4133786953302</c:v>
                </c:pt>
                <c:pt idx="22267">
                  <c:v>14.4856145001323</c:v>
                </c:pt>
                <c:pt idx="22268">
                  <c:v>15.3808555841504</c:v>
                </c:pt>
                <c:pt idx="22269">
                  <c:v>16.5639151444174</c:v>
                </c:pt>
                <c:pt idx="22270">
                  <c:v>17.9988983114694</c:v>
                </c:pt>
                <c:pt idx="22271">
                  <c:v>15.874600796238701</c:v>
                </c:pt>
                <c:pt idx="22272">
                  <c:v>16.091531445109599</c:v>
                </c:pt>
                <c:pt idx="22273">
                  <c:v>16.3826814128245</c:v>
                </c:pt>
                <c:pt idx="22274">
                  <c:v>14.846017165003699</c:v>
                </c:pt>
                <c:pt idx="22275">
                  <c:v>15.931674054004</c:v>
                </c:pt>
                <c:pt idx="22276">
                  <c:v>16.436403347950701</c:v>
                </c:pt>
                <c:pt idx="22277">
                  <c:v>17.113112516529</c:v>
                </c:pt>
                <c:pt idx="22278">
                  <c:v>17.1166716457593</c:v>
                </c:pt>
                <c:pt idx="22279">
                  <c:v>17.379680979078699</c:v>
                </c:pt>
                <c:pt idx="22280">
                  <c:v>15.949883993610401</c:v>
                </c:pt>
                <c:pt idx="22281">
                  <c:v>13.9945909340785</c:v>
                </c:pt>
                <c:pt idx="22282">
                  <c:v>12.9567034892856</c:v>
                </c:pt>
                <c:pt idx="22283">
                  <c:v>12.383459978040101</c:v>
                </c:pt>
                <c:pt idx="22284">
                  <c:v>11.587636442070499</c:v>
                </c:pt>
                <c:pt idx="22285">
                  <c:v>11.1629987154239</c:v>
                </c:pt>
                <c:pt idx="22286">
                  <c:v>10.9498653892942</c:v>
                </c:pt>
                <c:pt idx="22287">
                  <c:v>10.9203423604596</c:v>
                </c:pt>
                <c:pt idx="22288">
                  <c:v>11.315118128057501</c:v>
                </c:pt>
                <c:pt idx="22289">
                  <c:v>11.897381565097</c:v>
                </c:pt>
                <c:pt idx="22290">
                  <c:v>13.033974560114499</c:v>
                </c:pt>
                <c:pt idx="22291">
                  <c:v>14.708346724340901</c:v>
                </c:pt>
                <c:pt idx="22292">
                  <c:v>15.9394608940756</c:v>
                </c:pt>
                <c:pt idx="22293">
                  <c:v>16.425256259355699</c:v>
                </c:pt>
                <c:pt idx="22294">
                  <c:v>16.902240291236701</c:v>
                </c:pt>
                <c:pt idx="22295">
                  <c:v>16.673571781798799</c:v>
                </c:pt>
                <c:pt idx="22296">
                  <c:v>17.574972046273199</c:v>
                </c:pt>
                <c:pt idx="22297">
                  <c:v>18.035701973540199</c:v>
                </c:pt>
                <c:pt idx="22298">
                  <c:v>17.852823874765999</c:v>
                </c:pt>
                <c:pt idx="22299">
                  <c:v>17.522169143900001</c:v>
                </c:pt>
                <c:pt idx="22300">
                  <c:v>18.159840387553199</c:v>
                </c:pt>
                <c:pt idx="22301">
                  <c:v>17.762681502370501</c:v>
                </c:pt>
                <c:pt idx="22302">
                  <c:v>17.139146940875101</c:v>
                </c:pt>
                <c:pt idx="22303">
                  <c:v>16.920929655501102</c:v>
                </c:pt>
                <c:pt idx="22304">
                  <c:v>16.140322886473701</c:v>
                </c:pt>
                <c:pt idx="22305">
                  <c:v>14.9083698525438</c:v>
                </c:pt>
                <c:pt idx="22306">
                  <c:v>13.818384562755099</c:v>
                </c:pt>
                <c:pt idx="22307">
                  <c:v>13.0052982821679</c:v>
                </c:pt>
                <c:pt idx="22308">
                  <c:v>12.6562123921456</c:v>
                </c:pt>
                <c:pt idx="22309">
                  <c:v>12.2873890070766</c:v>
                </c:pt>
                <c:pt idx="22310">
                  <c:v>11.928073958674201</c:v>
                </c:pt>
                <c:pt idx="22311">
                  <c:v>11.5172857414306</c:v>
                </c:pt>
                <c:pt idx="22312">
                  <c:v>11.238920962670701</c:v>
                </c:pt>
                <c:pt idx="22313">
                  <c:v>11.843703042226</c:v>
                </c:pt>
                <c:pt idx="22314">
                  <c:v>13.3491348005342</c:v>
                </c:pt>
                <c:pt idx="22315">
                  <c:v>14.835435518657899</c:v>
                </c:pt>
                <c:pt idx="22316">
                  <c:v>16.355453217068099</c:v>
                </c:pt>
                <c:pt idx="22317">
                  <c:v>17.4047412754324</c:v>
                </c:pt>
                <c:pt idx="22318">
                  <c:v>18.763486336881002</c:v>
                </c:pt>
                <c:pt idx="22319">
                  <c:v>19.2437131781079</c:v>
                </c:pt>
                <c:pt idx="22320">
                  <c:v>19.811193034128301</c:v>
                </c:pt>
                <c:pt idx="22321">
                  <c:v>20.5547188625175</c:v>
                </c:pt>
                <c:pt idx="22322">
                  <c:v>20.386324297498</c:v>
                </c:pt>
                <c:pt idx="22323">
                  <c:v>19.5330050762607</c:v>
                </c:pt>
                <c:pt idx="22324">
                  <c:v>19.501944330836402</c:v>
                </c:pt>
                <c:pt idx="22325">
                  <c:v>19.127707006325501</c:v>
                </c:pt>
                <c:pt idx="22326">
                  <c:v>19.391183944067102</c:v>
                </c:pt>
                <c:pt idx="22327">
                  <c:v>18.199274784329798</c:v>
                </c:pt>
                <c:pt idx="22328">
                  <c:v>17.531458294151602</c:v>
                </c:pt>
                <c:pt idx="22329">
                  <c:v>17.063546752443099</c:v>
                </c:pt>
                <c:pt idx="22330">
                  <c:v>16.220338672744901</c:v>
                </c:pt>
                <c:pt idx="22331">
                  <c:v>14.672873068797101</c:v>
                </c:pt>
                <c:pt idx="22332">
                  <c:v>13.8653080026633</c:v>
                </c:pt>
                <c:pt idx="22333">
                  <c:v>13.6354416736446</c:v>
                </c:pt>
                <c:pt idx="22334">
                  <c:v>12.747629239941601</c:v>
                </c:pt>
                <c:pt idx="22335">
                  <c:v>11.9506981447188</c:v>
                </c:pt>
                <c:pt idx="22336">
                  <c:v>11.935578796307301</c:v>
                </c:pt>
                <c:pt idx="22337">
                  <c:v>12.3335799302211</c:v>
                </c:pt>
                <c:pt idx="22338">
                  <c:v>13.5265595475175</c:v>
                </c:pt>
                <c:pt idx="22339">
                  <c:v>16.0457425804127</c:v>
                </c:pt>
                <c:pt idx="22340">
                  <c:v>17.687983175148499</c:v>
                </c:pt>
                <c:pt idx="22341">
                  <c:v>19.2113121292637</c:v>
                </c:pt>
                <c:pt idx="22342">
                  <c:v>19.114021904832899</c:v>
                </c:pt>
                <c:pt idx="22343">
                  <c:v>19.681349764416701</c:v>
                </c:pt>
                <c:pt idx="22344">
                  <c:v>20.228467318017099</c:v>
                </c:pt>
                <c:pt idx="22345">
                  <c:v>19.88750411238</c:v>
                </c:pt>
                <c:pt idx="22346">
                  <c:v>17.904344104344101</c:v>
                </c:pt>
                <c:pt idx="22347">
                  <c:v>17.441151851695999</c:v>
                </c:pt>
                <c:pt idx="22348">
                  <c:v>17.900250606042501</c:v>
                </c:pt>
                <c:pt idx="22349">
                  <c:v>18.330883843715601</c:v>
                </c:pt>
                <c:pt idx="22350">
                  <c:v>17.057751910920398</c:v>
                </c:pt>
                <c:pt idx="22351">
                  <c:v>15.6774475328821</c:v>
                </c:pt>
                <c:pt idx="22352">
                  <c:v>15.0346578933862</c:v>
                </c:pt>
                <c:pt idx="22353">
                  <c:v>14.411937973425999</c:v>
                </c:pt>
                <c:pt idx="22354">
                  <c:v>13.881290012600401</c:v>
                </c:pt>
                <c:pt idx="22355">
                  <c:v>13.3662043988504</c:v>
                </c:pt>
                <c:pt idx="22356">
                  <c:v>12.8872189960912</c:v>
                </c:pt>
                <c:pt idx="22357">
                  <c:v>12.2814598489442</c:v>
                </c:pt>
                <c:pt idx="22358">
                  <c:v>12.0251002481162</c:v>
                </c:pt>
                <c:pt idx="22359">
                  <c:v>11.911985017609</c:v>
                </c:pt>
                <c:pt idx="22360">
                  <c:v>12.0659686158001</c:v>
                </c:pt>
                <c:pt idx="22361">
                  <c:v>12.9023576623001</c:v>
                </c:pt>
                <c:pt idx="22362">
                  <c:v>14.931941746385601</c:v>
                </c:pt>
                <c:pt idx="22363">
                  <c:v>16.3530923689462</c:v>
                </c:pt>
                <c:pt idx="22364">
                  <c:v>17.267564931783401</c:v>
                </c:pt>
                <c:pt idx="22365">
                  <c:v>17.178531153307802</c:v>
                </c:pt>
                <c:pt idx="22366">
                  <c:v>16.6584537304911</c:v>
                </c:pt>
                <c:pt idx="22367">
                  <c:v>18.146602860786398</c:v>
                </c:pt>
                <c:pt idx="22368">
                  <c:v>17.142909810427</c:v>
                </c:pt>
                <c:pt idx="22369">
                  <c:v>18.228372716041299</c:v>
                </c:pt>
                <c:pt idx="22370">
                  <c:v>19.172285498191499</c:v>
                </c:pt>
                <c:pt idx="22371">
                  <c:v>20.248313373113</c:v>
                </c:pt>
                <c:pt idx="22372">
                  <c:v>20.691560803749699</c:v>
                </c:pt>
                <c:pt idx="22373">
                  <c:v>20.388496171166299</c:v>
                </c:pt>
                <c:pt idx="22374">
                  <c:v>18.2198691114762</c:v>
                </c:pt>
                <c:pt idx="22375">
                  <c:v>14.973922709403899</c:v>
                </c:pt>
                <c:pt idx="22376">
                  <c:v>14.9920746564031</c:v>
                </c:pt>
                <c:pt idx="22377">
                  <c:v>14.8714747280622</c:v>
                </c:pt>
                <c:pt idx="22378">
                  <c:v>14.559687663464601</c:v>
                </c:pt>
                <c:pt idx="22379">
                  <c:v>14.2443068686378</c:v>
                </c:pt>
                <c:pt idx="22380">
                  <c:v>14.3862431308624</c:v>
                </c:pt>
                <c:pt idx="22381">
                  <c:v>14.3677301003223</c:v>
                </c:pt>
                <c:pt idx="22382">
                  <c:v>13.668331009684</c:v>
                </c:pt>
                <c:pt idx="22383">
                  <c:v>13.476364511608001</c:v>
                </c:pt>
                <c:pt idx="22384">
                  <c:v>13.693764954895</c:v>
                </c:pt>
                <c:pt idx="22385">
                  <c:v>13.107508376175501</c:v>
                </c:pt>
                <c:pt idx="22386">
                  <c:v>12.938962609572499</c:v>
                </c:pt>
                <c:pt idx="22387">
                  <c:v>13.486365228888101</c:v>
                </c:pt>
                <c:pt idx="22388">
                  <c:v>14.294528450364</c:v>
                </c:pt>
                <c:pt idx="22389">
                  <c:v>15.415399884553899</c:v>
                </c:pt>
                <c:pt idx="22390">
                  <c:v>16.531763398929101</c:v>
                </c:pt>
                <c:pt idx="22391">
                  <c:v>17.3692644510338</c:v>
                </c:pt>
                <c:pt idx="22392">
                  <c:v>17.953156335567598</c:v>
                </c:pt>
                <c:pt idx="22393">
                  <c:v>18.223097808030801</c:v>
                </c:pt>
                <c:pt idx="22394">
                  <c:v>18.8684724713885</c:v>
                </c:pt>
                <c:pt idx="22395">
                  <c:v>19.0765307083526</c:v>
                </c:pt>
                <c:pt idx="22396">
                  <c:v>19.244693667942101</c:v>
                </c:pt>
                <c:pt idx="22397">
                  <c:v>18.931555506814099</c:v>
                </c:pt>
                <c:pt idx="22398">
                  <c:v>18.8849160225415</c:v>
                </c:pt>
                <c:pt idx="22399">
                  <c:v>18.370818412778299</c:v>
                </c:pt>
                <c:pt idx="22400">
                  <c:v>17.383929906617201</c:v>
                </c:pt>
                <c:pt idx="22401">
                  <c:v>15.715595730551099</c:v>
                </c:pt>
                <c:pt idx="22402">
                  <c:v>14.299083527152</c:v>
                </c:pt>
                <c:pt idx="22403">
                  <c:v>13.478349730527</c:v>
                </c:pt>
                <c:pt idx="22404">
                  <c:v>12.9276230383106</c:v>
                </c:pt>
                <c:pt idx="22405">
                  <c:v>12.1275466457846</c:v>
                </c:pt>
                <c:pt idx="22406">
                  <c:v>11.408363415642601</c:v>
                </c:pt>
                <c:pt idx="22407">
                  <c:v>11.2611291102032</c:v>
                </c:pt>
                <c:pt idx="22408">
                  <c:v>11.4814746171769</c:v>
                </c:pt>
                <c:pt idx="22409">
                  <c:v>12.188688925803801</c:v>
                </c:pt>
                <c:pt idx="22410">
                  <c:v>13.488874934757</c:v>
                </c:pt>
                <c:pt idx="22411">
                  <c:v>14.6041550010737</c:v>
                </c:pt>
                <c:pt idx="22412">
                  <c:v>14.8554734003276</c:v>
                </c:pt>
                <c:pt idx="22413">
                  <c:v>15.6465881990255</c:v>
                </c:pt>
                <c:pt idx="22414">
                  <c:v>16.411293374028499</c:v>
                </c:pt>
                <c:pt idx="22415">
                  <c:v>16.5413536944586</c:v>
                </c:pt>
                <c:pt idx="22416">
                  <c:v>16.214974800002601</c:v>
                </c:pt>
                <c:pt idx="22417">
                  <c:v>15.8443351166396</c:v>
                </c:pt>
                <c:pt idx="22418">
                  <c:v>17.161387322946101</c:v>
                </c:pt>
                <c:pt idx="22419">
                  <c:v>17.077245152266499</c:v>
                </c:pt>
                <c:pt idx="22420">
                  <c:v>16.428231807998898</c:v>
                </c:pt>
                <c:pt idx="22421">
                  <c:v>15.5753118126964</c:v>
                </c:pt>
                <c:pt idx="22422">
                  <c:v>15.816779946648399</c:v>
                </c:pt>
                <c:pt idx="22423">
                  <c:v>16.171050342577299</c:v>
                </c:pt>
                <c:pt idx="22424">
                  <c:v>16.5165399368198</c:v>
                </c:pt>
                <c:pt idx="22425">
                  <c:v>16.388855838208499</c:v>
                </c:pt>
                <c:pt idx="22426">
                  <c:v>16.025438478739801</c:v>
                </c:pt>
                <c:pt idx="22427">
                  <c:v>15.7092219946058</c:v>
                </c:pt>
                <c:pt idx="22428">
                  <c:v>15.845646564024101</c:v>
                </c:pt>
                <c:pt idx="22429">
                  <c:v>15.442180559735601</c:v>
                </c:pt>
                <c:pt idx="22430">
                  <c:v>15.159945719366601</c:v>
                </c:pt>
                <c:pt idx="22431">
                  <c:v>14.873412794240499</c:v>
                </c:pt>
                <c:pt idx="22432">
                  <c:v>14.615340913796199</c:v>
                </c:pt>
                <c:pt idx="22433">
                  <c:v>14.4331707954076</c:v>
                </c:pt>
                <c:pt idx="22434">
                  <c:v>14.54117713362</c:v>
                </c:pt>
                <c:pt idx="22435">
                  <c:v>15.707480622157201</c:v>
                </c:pt>
                <c:pt idx="22436">
                  <c:v>17.775382427840899</c:v>
                </c:pt>
                <c:pt idx="22437">
                  <c:v>19.001968943539801</c:v>
                </c:pt>
                <c:pt idx="22438">
                  <c:v>20.4868705843576</c:v>
                </c:pt>
                <c:pt idx="22439">
                  <c:v>21.8978650920745</c:v>
                </c:pt>
                <c:pt idx="22440">
                  <c:v>22.476117641243899</c:v>
                </c:pt>
                <c:pt idx="22441">
                  <c:v>22.4426974488714</c:v>
                </c:pt>
                <c:pt idx="22442">
                  <c:v>22.776392295494301</c:v>
                </c:pt>
                <c:pt idx="22443">
                  <c:v>22.812408386285199</c:v>
                </c:pt>
                <c:pt idx="22444">
                  <c:v>22.886648190320098</c:v>
                </c:pt>
                <c:pt idx="22445">
                  <c:v>23.044473413381098</c:v>
                </c:pt>
                <c:pt idx="22446">
                  <c:v>22.6187148306586</c:v>
                </c:pt>
                <c:pt idx="22447">
                  <c:v>21.3585128541635</c:v>
                </c:pt>
                <c:pt idx="22448">
                  <c:v>19.542833346603299</c:v>
                </c:pt>
                <c:pt idx="22449">
                  <c:v>18.11435099849</c:v>
                </c:pt>
                <c:pt idx="22450">
                  <c:v>17.395634911242599</c:v>
                </c:pt>
                <c:pt idx="22451">
                  <c:v>16.760603931483601</c:v>
                </c:pt>
                <c:pt idx="22452">
                  <c:v>16.210770583331399</c:v>
                </c:pt>
                <c:pt idx="22453">
                  <c:v>15.809415547653501</c:v>
                </c:pt>
                <c:pt idx="22454">
                  <c:v>15.6647826306999</c:v>
                </c:pt>
                <c:pt idx="22455">
                  <c:v>15.135287191874401</c:v>
                </c:pt>
                <c:pt idx="22456">
                  <c:v>15.163652594756099</c:v>
                </c:pt>
                <c:pt idx="22457">
                  <c:v>15.714545061366699</c:v>
                </c:pt>
                <c:pt idx="22458">
                  <c:v>16.616851576088401</c:v>
                </c:pt>
                <c:pt idx="22459">
                  <c:v>17.790531636789101</c:v>
                </c:pt>
                <c:pt idx="22460">
                  <c:v>20.369021666937499</c:v>
                </c:pt>
                <c:pt idx="22461">
                  <c:v>21.940486282919</c:v>
                </c:pt>
                <c:pt idx="22462">
                  <c:v>22.166595045428899</c:v>
                </c:pt>
                <c:pt idx="22463">
                  <c:v>23.895786595674601</c:v>
                </c:pt>
                <c:pt idx="22464">
                  <c:v>24.656845338818201</c:v>
                </c:pt>
                <c:pt idx="22465">
                  <c:v>24.877976527221801</c:v>
                </c:pt>
                <c:pt idx="22466">
                  <c:v>24.295956521880999</c:v>
                </c:pt>
                <c:pt idx="22467">
                  <c:v>24.100614936900701</c:v>
                </c:pt>
                <c:pt idx="22468">
                  <c:v>23.418581811804401</c:v>
                </c:pt>
                <c:pt idx="22469">
                  <c:v>22.737046107811199</c:v>
                </c:pt>
                <c:pt idx="22470">
                  <c:v>21.876972308878301</c:v>
                </c:pt>
                <c:pt idx="22471">
                  <c:v>21.379048454179902</c:v>
                </c:pt>
                <c:pt idx="22472">
                  <c:v>20.507548469122799</c:v>
                </c:pt>
                <c:pt idx="22473">
                  <c:v>19.904091533463401</c:v>
                </c:pt>
                <c:pt idx="22474">
                  <c:v>19.4183546419255</c:v>
                </c:pt>
                <c:pt idx="22475">
                  <c:v>18.904926705753802</c:v>
                </c:pt>
                <c:pt idx="22476">
                  <c:v>17.667380208687302</c:v>
                </c:pt>
                <c:pt idx="22477">
                  <c:v>16.703839895729899</c:v>
                </c:pt>
                <c:pt idx="22478">
                  <c:v>16.093274441954598</c:v>
                </c:pt>
                <c:pt idx="22479">
                  <c:v>15.5846503177487</c:v>
                </c:pt>
                <c:pt idx="22480">
                  <c:v>15.288689775029001</c:v>
                </c:pt>
                <c:pt idx="22481">
                  <c:v>16.238445937533701</c:v>
                </c:pt>
                <c:pt idx="22482">
                  <c:v>17.941853517591898</c:v>
                </c:pt>
                <c:pt idx="22483">
                  <c:v>20.302992005267701</c:v>
                </c:pt>
                <c:pt idx="22484">
                  <c:v>23.243436077757501</c:v>
                </c:pt>
                <c:pt idx="22485">
                  <c:v>24.8848095812073</c:v>
                </c:pt>
                <c:pt idx="22486">
                  <c:v>26.007407509148301</c:v>
                </c:pt>
                <c:pt idx="22487">
                  <c:v>27.1840855493388</c:v>
                </c:pt>
                <c:pt idx="22488">
                  <c:v>27.1910776056299</c:v>
                </c:pt>
                <c:pt idx="22489">
                  <c:v>27.207238112136402</c:v>
                </c:pt>
                <c:pt idx="22490">
                  <c:v>26.778847170311899</c:v>
                </c:pt>
                <c:pt idx="22491">
                  <c:v>26.8688763130843</c:v>
                </c:pt>
                <c:pt idx="22492">
                  <c:v>26.599027420652899</c:v>
                </c:pt>
                <c:pt idx="22493">
                  <c:v>26.705863511790401</c:v>
                </c:pt>
                <c:pt idx="22494">
                  <c:v>26.322308775247102</c:v>
                </c:pt>
                <c:pt idx="22495">
                  <c:v>25.116401269475499</c:v>
                </c:pt>
                <c:pt idx="22496">
                  <c:v>23.216537771703202</c:v>
                </c:pt>
                <c:pt idx="22497">
                  <c:v>21.139111224006001</c:v>
                </c:pt>
                <c:pt idx="22498">
                  <c:v>19.928857443053499</c:v>
                </c:pt>
                <c:pt idx="22499">
                  <c:v>19.0523001391532</c:v>
                </c:pt>
                <c:pt idx="22500">
                  <c:v>18.245746249916898</c:v>
                </c:pt>
                <c:pt idx="22501">
                  <c:v>17.351495424167599</c:v>
                </c:pt>
                <c:pt idx="22502">
                  <c:v>16.407441919826301</c:v>
                </c:pt>
                <c:pt idx="22503">
                  <c:v>15.6796663722668</c:v>
                </c:pt>
                <c:pt idx="22504">
                  <c:v>15.3992256089933</c:v>
                </c:pt>
                <c:pt idx="22505">
                  <c:v>15.7679484353338</c:v>
                </c:pt>
                <c:pt idx="22506">
                  <c:v>17.343369024937399</c:v>
                </c:pt>
                <c:pt idx="22507">
                  <c:v>18.733475414507001</c:v>
                </c:pt>
                <c:pt idx="22508">
                  <c:v>20.232316066400301</c:v>
                </c:pt>
                <c:pt idx="22509">
                  <c:v>21.515930970629899</c:v>
                </c:pt>
                <c:pt idx="22510">
                  <c:v>22.5186455461909</c:v>
                </c:pt>
                <c:pt idx="22511">
                  <c:v>23.351381231883899</c:v>
                </c:pt>
                <c:pt idx="22512">
                  <c:v>24.758969303623399</c:v>
                </c:pt>
                <c:pt idx="22513">
                  <c:v>24.773350862393201</c:v>
                </c:pt>
                <c:pt idx="22514">
                  <c:v>24.6102092933791</c:v>
                </c:pt>
                <c:pt idx="22515">
                  <c:v>25.031901558158399</c:v>
                </c:pt>
                <c:pt idx="22516">
                  <c:v>24.597472442657399</c:v>
                </c:pt>
                <c:pt idx="22517">
                  <c:v>24.353063053376001</c:v>
                </c:pt>
                <c:pt idx="22518">
                  <c:v>24.436972273257499</c:v>
                </c:pt>
                <c:pt idx="22519">
                  <c:v>23.4624318350773</c:v>
                </c:pt>
                <c:pt idx="22520">
                  <c:v>22.129577723208701</c:v>
                </c:pt>
                <c:pt idx="22521">
                  <c:v>20.858945036497499</c:v>
                </c:pt>
                <c:pt idx="22522">
                  <c:v>20.0526526373134</c:v>
                </c:pt>
                <c:pt idx="22523">
                  <c:v>19.450596895095799</c:v>
                </c:pt>
                <c:pt idx="22524">
                  <c:v>18.619783476554801</c:v>
                </c:pt>
                <c:pt idx="22525">
                  <c:v>17.697958439028401</c:v>
                </c:pt>
                <c:pt idx="22526">
                  <c:v>16.913773268220901</c:v>
                </c:pt>
                <c:pt idx="22527">
                  <c:v>16.506279356853501</c:v>
                </c:pt>
                <c:pt idx="22528">
                  <c:v>16.019203377553499</c:v>
                </c:pt>
                <c:pt idx="22529">
                  <c:v>16.423011213948801</c:v>
                </c:pt>
                <c:pt idx="22530">
                  <c:v>17.605326571451499</c:v>
                </c:pt>
                <c:pt idx="22531">
                  <c:v>19.879695702678301</c:v>
                </c:pt>
                <c:pt idx="22532">
                  <c:v>22.605986706730899</c:v>
                </c:pt>
                <c:pt idx="22533">
                  <c:v>24.4433391134367</c:v>
                </c:pt>
                <c:pt idx="22534">
                  <c:v>25.553092612484299</c:v>
                </c:pt>
                <c:pt idx="22535">
                  <c:v>26.363510528780299</c:v>
                </c:pt>
                <c:pt idx="22536">
                  <c:v>26.931551391256399</c:v>
                </c:pt>
                <c:pt idx="22537">
                  <c:v>27.314794991805901</c:v>
                </c:pt>
                <c:pt idx="22538">
                  <c:v>27.353762183849302</c:v>
                </c:pt>
                <c:pt idx="22539">
                  <c:v>27.301350733837399</c:v>
                </c:pt>
                <c:pt idx="22540">
                  <c:v>27.112362503797801</c:v>
                </c:pt>
                <c:pt idx="22541">
                  <c:v>26.751130604406001</c:v>
                </c:pt>
                <c:pt idx="22542">
                  <c:v>26.278929101430201</c:v>
                </c:pt>
                <c:pt idx="22543">
                  <c:v>25.6020482913253</c:v>
                </c:pt>
                <c:pt idx="22544">
                  <c:v>24.508542983003199</c:v>
                </c:pt>
                <c:pt idx="22545">
                  <c:v>23.2723321333571</c:v>
                </c:pt>
                <c:pt idx="22546">
                  <c:v>22.7644893513163</c:v>
                </c:pt>
                <c:pt idx="22547">
                  <c:v>22.6640950578767</c:v>
                </c:pt>
                <c:pt idx="22548">
                  <c:v>22.109652298932701</c:v>
                </c:pt>
                <c:pt idx="22549">
                  <c:v>21.701120224875101</c:v>
                </c:pt>
                <c:pt idx="22550">
                  <c:v>21.65191895149</c:v>
                </c:pt>
                <c:pt idx="22551">
                  <c:v>21.290178940330001</c:v>
                </c:pt>
                <c:pt idx="22552">
                  <c:v>20.9415968575011</c:v>
                </c:pt>
                <c:pt idx="22553">
                  <c:v>21.808054433372501</c:v>
                </c:pt>
                <c:pt idx="22554">
                  <c:v>22.975884145051399</c:v>
                </c:pt>
                <c:pt idx="22555">
                  <c:v>24.594071799907699</c:v>
                </c:pt>
                <c:pt idx="22556">
                  <c:v>26.364405293625701</c:v>
                </c:pt>
                <c:pt idx="22557">
                  <c:v>28.306497879820899</c:v>
                </c:pt>
                <c:pt idx="22558">
                  <c:v>29.9537901781469</c:v>
                </c:pt>
                <c:pt idx="22559">
                  <c:v>30.8524690961635</c:v>
                </c:pt>
                <c:pt idx="22560">
                  <c:v>31.126680821457001</c:v>
                </c:pt>
                <c:pt idx="22561">
                  <c:v>31.459138235551499</c:v>
                </c:pt>
                <c:pt idx="22562">
                  <c:v>29.8033416071872</c:v>
                </c:pt>
                <c:pt idx="22563">
                  <c:v>25.284203709218701</c:v>
                </c:pt>
                <c:pt idx="22564">
                  <c:v>25.752915172434999</c:v>
                </c:pt>
                <c:pt idx="22565">
                  <c:v>27.0069981428632</c:v>
                </c:pt>
                <c:pt idx="22566">
                  <c:v>25.945275363949101</c:v>
                </c:pt>
                <c:pt idx="22567">
                  <c:v>25.287597931699199</c:v>
                </c:pt>
                <c:pt idx="22568">
                  <c:v>24.812678970560601</c:v>
                </c:pt>
                <c:pt idx="22569">
                  <c:v>24.8500862534727</c:v>
                </c:pt>
                <c:pt idx="22570">
                  <c:v>24.6617327581754</c:v>
                </c:pt>
                <c:pt idx="22571">
                  <c:v>24.371246455143101</c:v>
                </c:pt>
                <c:pt idx="22572">
                  <c:v>23.857733493815399</c:v>
                </c:pt>
                <c:pt idx="22573">
                  <c:v>23.0782406775566</c:v>
                </c:pt>
                <c:pt idx="22574">
                  <c:v>22.165977197168498</c:v>
                </c:pt>
                <c:pt idx="22575">
                  <c:v>21.299275309279</c:v>
                </c:pt>
                <c:pt idx="22576">
                  <c:v>20.731396820070199</c:v>
                </c:pt>
                <c:pt idx="22577">
                  <c:v>20.807430192916801</c:v>
                </c:pt>
                <c:pt idx="22578">
                  <c:v>22.1537005588855</c:v>
                </c:pt>
                <c:pt idx="22579">
                  <c:v>24.025749601644002</c:v>
                </c:pt>
                <c:pt idx="22580">
                  <c:v>25.2320091444114</c:v>
                </c:pt>
                <c:pt idx="22581">
                  <c:v>26.1533713632254</c:v>
                </c:pt>
                <c:pt idx="22582">
                  <c:v>27.0667100117149</c:v>
                </c:pt>
                <c:pt idx="22583">
                  <c:v>27.924189580441801</c:v>
                </c:pt>
                <c:pt idx="22584">
                  <c:v>27.880763946245999</c:v>
                </c:pt>
                <c:pt idx="22585">
                  <c:v>27.838941427826899</c:v>
                </c:pt>
                <c:pt idx="22586">
                  <c:v>26.8832262979337</c:v>
                </c:pt>
                <c:pt idx="22587">
                  <c:v>26.914844365111499</c:v>
                </c:pt>
                <c:pt idx="22588">
                  <c:v>27.2150526106849</c:v>
                </c:pt>
                <c:pt idx="22589">
                  <c:v>25.496676701299201</c:v>
                </c:pt>
                <c:pt idx="22590">
                  <c:v>23.2327866155054</c:v>
                </c:pt>
                <c:pt idx="22591">
                  <c:v>21.446084451231801</c:v>
                </c:pt>
                <c:pt idx="22592">
                  <c:v>20.332800917294499</c:v>
                </c:pt>
                <c:pt idx="22593">
                  <c:v>19.520849503012801</c:v>
                </c:pt>
                <c:pt idx="22594">
                  <c:v>19.056568206514498</c:v>
                </c:pt>
                <c:pt idx="22595">
                  <c:v>18.7442310658233</c:v>
                </c:pt>
                <c:pt idx="22596">
                  <c:v>18.571741581721099</c:v>
                </c:pt>
                <c:pt idx="22597">
                  <c:v>17.2912931447358</c:v>
                </c:pt>
                <c:pt idx="22598">
                  <c:v>16.056280817519699</c:v>
                </c:pt>
                <c:pt idx="22599">
                  <c:v>15.1977107178745</c:v>
                </c:pt>
                <c:pt idx="22600">
                  <c:v>15.2726542218525</c:v>
                </c:pt>
                <c:pt idx="22601">
                  <c:v>15.9622299289114</c:v>
                </c:pt>
                <c:pt idx="22602">
                  <c:v>16.418336011335899</c:v>
                </c:pt>
                <c:pt idx="22603">
                  <c:v>17.229492922373499</c:v>
                </c:pt>
                <c:pt idx="22604">
                  <c:v>17.889387209137698</c:v>
                </c:pt>
                <c:pt idx="22605">
                  <c:v>18.998151298499799</c:v>
                </c:pt>
                <c:pt idx="22606">
                  <c:v>19.599039494983501</c:v>
                </c:pt>
                <c:pt idx="22607">
                  <c:v>20.151544941879202</c:v>
                </c:pt>
                <c:pt idx="22608">
                  <c:v>21.726275748257301</c:v>
                </c:pt>
                <c:pt idx="22609">
                  <c:v>21.899831530136701</c:v>
                </c:pt>
                <c:pt idx="22610">
                  <c:v>22.672728264230098</c:v>
                </c:pt>
                <c:pt idx="22611">
                  <c:v>22.297905832772599</c:v>
                </c:pt>
                <c:pt idx="22612">
                  <c:v>22.341664259399401</c:v>
                </c:pt>
                <c:pt idx="22613">
                  <c:v>22.259372248965001</c:v>
                </c:pt>
                <c:pt idx="22614">
                  <c:v>21.077053736181799</c:v>
                </c:pt>
                <c:pt idx="22615">
                  <c:v>19.780733258023801</c:v>
                </c:pt>
                <c:pt idx="22616">
                  <c:v>19.1315496100564</c:v>
                </c:pt>
                <c:pt idx="22617">
                  <c:v>18.421228627655299</c:v>
                </c:pt>
                <c:pt idx="22618">
                  <c:v>17.641060800072001</c:v>
                </c:pt>
                <c:pt idx="22619">
                  <c:v>16.701477461919701</c:v>
                </c:pt>
                <c:pt idx="22620">
                  <c:v>15.7426127603214</c:v>
                </c:pt>
                <c:pt idx="22621">
                  <c:v>15.449426056345301</c:v>
                </c:pt>
                <c:pt idx="22622">
                  <c:v>15.077870814448801</c:v>
                </c:pt>
                <c:pt idx="22623">
                  <c:v>14.696412218308501</c:v>
                </c:pt>
                <c:pt idx="22624">
                  <c:v>14.4747791502682</c:v>
                </c:pt>
                <c:pt idx="22625">
                  <c:v>14.8561189251639</c:v>
                </c:pt>
                <c:pt idx="22626">
                  <c:v>14.8477021043863</c:v>
                </c:pt>
                <c:pt idx="22627">
                  <c:v>14.454643343292499</c:v>
                </c:pt>
                <c:pt idx="22628">
                  <c:v>14.240701352676799</c:v>
                </c:pt>
                <c:pt idx="22629">
                  <c:v>14.339083319053399</c:v>
                </c:pt>
                <c:pt idx="22630">
                  <c:v>14.2366957846268</c:v>
                </c:pt>
                <c:pt idx="22631">
                  <c:v>14.5104429480338</c:v>
                </c:pt>
                <c:pt idx="22632">
                  <c:v>15.410919006047701</c:v>
                </c:pt>
                <c:pt idx="22633">
                  <c:v>16.027010491659698</c:v>
                </c:pt>
                <c:pt idx="22634">
                  <c:v>14.665917544077899</c:v>
                </c:pt>
                <c:pt idx="22635">
                  <c:v>15.499379000086501</c:v>
                </c:pt>
                <c:pt idx="22636">
                  <c:v>16.715076406059602</c:v>
                </c:pt>
                <c:pt idx="22637">
                  <c:v>16.993913199394701</c:v>
                </c:pt>
                <c:pt idx="22638">
                  <c:v>16.925917092121399</c:v>
                </c:pt>
                <c:pt idx="22639">
                  <c:v>16.8012631894393</c:v>
                </c:pt>
                <c:pt idx="22640">
                  <c:v>15.5766253852196</c:v>
                </c:pt>
                <c:pt idx="22641">
                  <c:v>14.3770220499049</c:v>
                </c:pt>
                <c:pt idx="22642">
                  <c:v>13.691377333645001</c:v>
                </c:pt>
                <c:pt idx="22643">
                  <c:v>13.182326536184</c:v>
                </c:pt>
                <c:pt idx="22644">
                  <c:v>12.507806210710401</c:v>
                </c:pt>
                <c:pt idx="22645">
                  <c:v>12.150726020924999</c:v>
                </c:pt>
                <c:pt idx="22646">
                  <c:v>12.088062383059</c:v>
                </c:pt>
                <c:pt idx="22647">
                  <c:v>11.869479029192</c:v>
                </c:pt>
                <c:pt idx="22648">
                  <c:v>11.682352701203699</c:v>
                </c:pt>
                <c:pt idx="22649">
                  <c:v>11.7858255861196</c:v>
                </c:pt>
                <c:pt idx="22650">
                  <c:v>14.004267616723</c:v>
                </c:pt>
                <c:pt idx="22651">
                  <c:v>16.366921782289399</c:v>
                </c:pt>
                <c:pt idx="22652">
                  <c:v>18.260956658033699</c:v>
                </c:pt>
                <c:pt idx="22653">
                  <c:v>19.1946206732107</c:v>
                </c:pt>
                <c:pt idx="22654">
                  <c:v>19.956443325748602</c:v>
                </c:pt>
                <c:pt idx="22655">
                  <c:v>21.100045138353501</c:v>
                </c:pt>
                <c:pt idx="22656">
                  <c:v>21.577274481225501</c:v>
                </c:pt>
                <c:pt idx="22657">
                  <c:v>21.6884513604932</c:v>
                </c:pt>
                <c:pt idx="22658">
                  <c:v>21.614282372294301</c:v>
                </c:pt>
                <c:pt idx="22659">
                  <c:v>21.9524575000063</c:v>
                </c:pt>
                <c:pt idx="22660">
                  <c:v>21.983236709044402</c:v>
                </c:pt>
                <c:pt idx="22661">
                  <c:v>22.146848225026901</c:v>
                </c:pt>
                <c:pt idx="22662">
                  <c:v>21.8849108588172</c:v>
                </c:pt>
                <c:pt idx="22663">
                  <c:v>21.331339593770899</c:v>
                </c:pt>
                <c:pt idx="22664">
                  <c:v>20.210739076016701</c:v>
                </c:pt>
                <c:pt idx="22665">
                  <c:v>18.526170945693899</c:v>
                </c:pt>
                <c:pt idx="22666">
                  <c:v>17.030102310262102</c:v>
                </c:pt>
                <c:pt idx="22667">
                  <c:v>15.787766574040401</c:v>
                </c:pt>
                <c:pt idx="22668">
                  <c:v>15.064189308147901</c:v>
                </c:pt>
                <c:pt idx="22669">
                  <c:v>14.423170963476201</c:v>
                </c:pt>
                <c:pt idx="22670">
                  <c:v>13.908195425577</c:v>
                </c:pt>
                <c:pt idx="22671">
                  <c:v>13.806687722342501</c:v>
                </c:pt>
                <c:pt idx="22672">
                  <c:v>13.5227595521391</c:v>
                </c:pt>
                <c:pt idx="22673">
                  <c:v>14.141181548725999</c:v>
                </c:pt>
                <c:pt idx="22674">
                  <c:v>15.7052893236048</c:v>
                </c:pt>
                <c:pt idx="22675">
                  <c:v>18.036891272958702</c:v>
                </c:pt>
                <c:pt idx="22676">
                  <c:v>20.219153641945301</c:v>
                </c:pt>
                <c:pt idx="22677">
                  <c:v>20.985774630254699</c:v>
                </c:pt>
                <c:pt idx="22678">
                  <c:v>22.1024940564924</c:v>
                </c:pt>
                <c:pt idx="22679">
                  <c:v>23.342684668041599</c:v>
                </c:pt>
                <c:pt idx="22680">
                  <c:v>23.975960177643199</c:v>
                </c:pt>
                <c:pt idx="22681">
                  <c:v>24.296081000109101</c:v>
                </c:pt>
                <c:pt idx="22682">
                  <c:v>24.610313128048901</c:v>
                </c:pt>
                <c:pt idx="22683">
                  <c:v>24.629055916400201</c:v>
                </c:pt>
                <c:pt idx="22684">
                  <c:v>24.622634089576401</c:v>
                </c:pt>
                <c:pt idx="22685">
                  <c:v>24.397376880255202</c:v>
                </c:pt>
                <c:pt idx="22686">
                  <c:v>23.6468358302055</c:v>
                </c:pt>
                <c:pt idx="22687">
                  <c:v>22.872404142655299</c:v>
                </c:pt>
                <c:pt idx="22688">
                  <c:v>22.3093307519582</c:v>
                </c:pt>
                <c:pt idx="22689">
                  <c:v>21.6956247383253</c:v>
                </c:pt>
                <c:pt idx="22690">
                  <c:v>21.1963608939251</c:v>
                </c:pt>
                <c:pt idx="22691">
                  <c:v>20.7292609877892</c:v>
                </c:pt>
                <c:pt idx="22692">
                  <c:v>20.499645112928999</c:v>
                </c:pt>
                <c:pt idx="22693">
                  <c:v>19.1551858689051</c:v>
                </c:pt>
                <c:pt idx="22694">
                  <c:v>18.861230071041799</c:v>
                </c:pt>
                <c:pt idx="22695">
                  <c:v>18.620101190071701</c:v>
                </c:pt>
                <c:pt idx="22696">
                  <c:v>18.292165844925201</c:v>
                </c:pt>
                <c:pt idx="22697">
                  <c:v>18.158935070919</c:v>
                </c:pt>
                <c:pt idx="22698">
                  <c:v>18.426096872499802</c:v>
                </c:pt>
                <c:pt idx="22699">
                  <c:v>19.225028450235602</c:v>
                </c:pt>
                <c:pt idx="22700">
                  <c:v>19.616001230066701</c:v>
                </c:pt>
                <c:pt idx="22701">
                  <c:v>19.946054422998799</c:v>
                </c:pt>
                <c:pt idx="22702">
                  <c:v>21.060032705354502</c:v>
                </c:pt>
                <c:pt idx="22703">
                  <c:v>20.942582571948801</c:v>
                </c:pt>
                <c:pt idx="22704">
                  <c:v>21.2362814934813</c:v>
                </c:pt>
                <c:pt idx="22705">
                  <c:v>20.7817428897777</c:v>
                </c:pt>
                <c:pt idx="22706">
                  <c:v>21.4495542681355</c:v>
                </c:pt>
                <c:pt idx="22707">
                  <c:v>21.824559502616701</c:v>
                </c:pt>
                <c:pt idx="22708">
                  <c:v>21.710163870886301</c:v>
                </c:pt>
                <c:pt idx="22709">
                  <c:v>21.376880609306799</c:v>
                </c:pt>
                <c:pt idx="22710">
                  <c:v>20.981565715650401</c:v>
                </c:pt>
                <c:pt idx="22711">
                  <c:v>20.5893262730653</c:v>
                </c:pt>
                <c:pt idx="22712">
                  <c:v>19.100639895380599</c:v>
                </c:pt>
                <c:pt idx="22713">
                  <c:v>17.9692513434183</c:v>
                </c:pt>
                <c:pt idx="22714">
                  <c:v>17.3674892995882</c:v>
                </c:pt>
                <c:pt idx="22715">
                  <c:v>16.744064761154501</c:v>
                </c:pt>
                <c:pt idx="22716">
                  <c:v>15.5091587617624</c:v>
                </c:pt>
                <c:pt idx="22717">
                  <c:v>15.010765494237701</c:v>
                </c:pt>
                <c:pt idx="22718">
                  <c:v>14.4903309244394</c:v>
                </c:pt>
                <c:pt idx="22719">
                  <c:v>13.6956523480531</c:v>
                </c:pt>
                <c:pt idx="22720">
                  <c:v>13.3167132423669</c:v>
                </c:pt>
                <c:pt idx="22721">
                  <c:v>13.537401670411301</c:v>
                </c:pt>
                <c:pt idx="22722">
                  <c:v>15.815212037704701</c:v>
                </c:pt>
                <c:pt idx="22723">
                  <c:v>17.878727991458099</c:v>
                </c:pt>
                <c:pt idx="22724">
                  <c:v>19.189311919541101</c:v>
                </c:pt>
                <c:pt idx="22725">
                  <c:v>20.078165885387602</c:v>
                </c:pt>
                <c:pt idx="22726">
                  <c:v>21.610852063573301</c:v>
                </c:pt>
                <c:pt idx="22727">
                  <c:v>21.9899111227068</c:v>
                </c:pt>
                <c:pt idx="22728">
                  <c:v>22.184765160931299</c:v>
                </c:pt>
                <c:pt idx="22729">
                  <c:v>22.470280096348201</c:v>
                </c:pt>
                <c:pt idx="22730">
                  <c:v>23.132961988952001</c:v>
                </c:pt>
                <c:pt idx="22731">
                  <c:v>23.1229138926921</c:v>
                </c:pt>
                <c:pt idx="22732">
                  <c:v>23.1567683554266</c:v>
                </c:pt>
                <c:pt idx="22733">
                  <c:v>22.913182193680001</c:v>
                </c:pt>
                <c:pt idx="22734">
                  <c:v>22.954271577824599</c:v>
                </c:pt>
                <c:pt idx="22735">
                  <c:v>22.1584803864965</c:v>
                </c:pt>
                <c:pt idx="22736">
                  <c:v>20.580485475645901</c:v>
                </c:pt>
                <c:pt idx="22737">
                  <c:v>19.096808074603899</c:v>
                </c:pt>
                <c:pt idx="22738">
                  <c:v>18.197222897290398</c:v>
                </c:pt>
                <c:pt idx="22739">
                  <c:v>16.937121410143899</c:v>
                </c:pt>
                <c:pt idx="22740">
                  <c:v>15.9690451416862</c:v>
                </c:pt>
                <c:pt idx="22741">
                  <c:v>15.074414736600399</c:v>
                </c:pt>
                <c:pt idx="22742">
                  <c:v>14.6927834888999</c:v>
                </c:pt>
                <c:pt idx="22743">
                  <c:v>15.0209200374742</c:v>
                </c:pt>
                <c:pt idx="22744">
                  <c:v>14.757911664916699</c:v>
                </c:pt>
                <c:pt idx="22745">
                  <c:v>15.0547984438405</c:v>
                </c:pt>
                <c:pt idx="22746">
                  <c:v>15.856354687042799</c:v>
                </c:pt>
                <c:pt idx="22747">
                  <c:v>16.345706463668201</c:v>
                </c:pt>
                <c:pt idx="22748">
                  <c:v>17.120842267441301</c:v>
                </c:pt>
                <c:pt idx="22749">
                  <c:v>17.369155043342399</c:v>
                </c:pt>
                <c:pt idx="22750">
                  <c:v>18.741930222327799</c:v>
                </c:pt>
                <c:pt idx="22751">
                  <c:v>19.6840116899448</c:v>
                </c:pt>
                <c:pt idx="22752">
                  <c:v>19.311742394710699</c:v>
                </c:pt>
                <c:pt idx="22753">
                  <c:v>19.468719673849701</c:v>
                </c:pt>
                <c:pt idx="22754">
                  <c:v>19.802678533891001</c:v>
                </c:pt>
                <c:pt idx="22755">
                  <c:v>20.900700689564001</c:v>
                </c:pt>
                <c:pt idx="22756">
                  <c:v>22.6300167813847</c:v>
                </c:pt>
                <c:pt idx="22757">
                  <c:v>23.6088925915323</c:v>
                </c:pt>
                <c:pt idx="22758">
                  <c:v>23.477943545331001</c:v>
                </c:pt>
                <c:pt idx="22759">
                  <c:v>22.5557553594554</c:v>
                </c:pt>
                <c:pt idx="22760">
                  <c:v>21.689325216326498</c:v>
                </c:pt>
                <c:pt idx="22761">
                  <c:v>21.010458887158801</c:v>
                </c:pt>
                <c:pt idx="22762">
                  <c:v>21.0994561637992</c:v>
                </c:pt>
                <c:pt idx="22763">
                  <c:v>21.083917500349301</c:v>
                </c:pt>
                <c:pt idx="22764">
                  <c:v>20.586261638259</c:v>
                </c:pt>
                <c:pt idx="22765">
                  <c:v>19.366553726884099</c:v>
                </c:pt>
                <c:pt idx="22766">
                  <c:v>19.107689760182701</c:v>
                </c:pt>
                <c:pt idx="22767">
                  <c:v>18.9210310280572</c:v>
                </c:pt>
                <c:pt idx="22768">
                  <c:v>18.4512026413923</c:v>
                </c:pt>
                <c:pt idx="22769">
                  <c:v>18.381688651151801</c:v>
                </c:pt>
                <c:pt idx="22770">
                  <c:v>18.419836901073499</c:v>
                </c:pt>
                <c:pt idx="22771">
                  <c:v>19.0946464329732</c:v>
                </c:pt>
                <c:pt idx="22772">
                  <c:v>19.368304433691598</c:v>
                </c:pt>
                <c:pt idx="22773">
                  <c:v>19.504788345609999</c:v>
                </c:pt>
                <c:pt idx="22774">
                  <c:v>19.277307536834599</c:v>
                </c:pt>
                <c:pt idx="22775">
                  <c:v>18.963310638674301</c:v>
                </c:pt>
                <c:pt idx="22776">
                  <c:v>18.2742635270662</c:v>
                </c:pt>
                <c:pt idx="22777">
                  <c:v>16.897195662895399</c:v>
                </c:pt>
                <c:pt idx="22778">
                  <c:v>16.294344806541499</c:v>
                </c:pt>
                <c:pt idx="22779">
                  <c:v>16.921328177078301</c:v>
                </c:pt>
                <c:pt idx="22780">
                  <c:v>17.740587077661999</c:v>
                </c:pt>
                <c:pt idx="22781">
                  <c:v>18.164917264007201</c:v>
                </c:pt>
                <c:pt idx="22782">
                  <c:v>18.331836889245899</c:v>
                </c:pt>
                <c:pt idx="22783">
                  <c:v>17.710439642651298</c:v>
                </c:pt>
                <c:pt idx="22784">
                  <c:v>16.693430477623998</c:v>
                </c:pt>
                <c:pt idx="22785">
                  <c:v>15.731020460943499</c:v>
                </c:pt>
                <c:pt idx="22786">
                  <c:v>15.295666882952601</c:v>
                </c:pt>
                <c:pt idx="22787">
                  <c:v>14.615864859280601</c:v>
                </c:pt>
                <c:pt idx="22788">
                  <c:v>14.5179050743779</c:v>
                </c:pt>
                <c:pt idx="22789">
                  <c:v>14.4898008207283</c:v>
                </c:pt>
                <c:pt idx="22790">
                  <c:v>14.1813191974924</c:v>
                </c:pt>
                <c:pt idx="22791">
                  <c:v>14.138040638952001</c:v>
                </c:pt>
                <c:pt idx="22792">
                  <c:v>14.137929327836099</c:v>
                </c:pt>
                <c:pt idx="22793">
                  <c:v>14.532845921695101</c:v>
                </c:pt>
                <c:pt idx="22794">
                  <c:v>15.117928182545199</c:v>
                </c:pt>
                <c:pt idx="22795">
                  <c:v>15.845701823663701</c:v>
                </c:pt>
                <c:pt idx="22796">
                  <c:v>15.9790783499091</c:v>
                </c:pt>
                <c:pt idx="22797">
                  <c:v>16.913924009784999</c:v>
                </c:pt>
                <c:pt idx="22798">
                  <c:v>18.0419801189663</c:v>
                </c:pt>
                <c:pt idx="22799">
                  <c:v>17.314395826349902</c:v>
                </c:pt>
                <c:pt idx="22800">
                  <c:v>17.001336949939301</c:v>
                </c:pt>
                <c:pt idx="22801">
                  <c:v>17.224773594098298</c:v>
                </c:pt>
                <c:pt idx="22802">
                  <c:v>16.104792850652899</c:v>
                </c:pt>
                <c:pt idx="22803">
                  <c:v>14.668359645197</c:v>
                </c:pt>
                <c:pt idx="22804">
                  <c:v>15.5217450021386</c:v>
                </c:pt>
                <c:pt idx="22805">
                  <c:v>16.5439942373809</c:v>
                </c:pt>
                <c:pt idx="22806">
                  <c:v>17.144805575937902</c:v>
                </c:pt>
                <c:pt idx="22807">
                  <c:v>16.399583538445501</c:v>
                </c:pt>
                <c:pt idx="22808">
                  <c:v>15.3558942719014</c:v>
                </c:pt>
                <c:pt idx="22809">
                  <c:v>15.2446917944405</c:v>
                </c:pt>
                <c:pt idx="22810">
                  <c:v>14.2232180055739</c:v>
                </c:pt>
                <c:pt idx="22811">
                  <c:v>13.409536429741999</c:v>
                </c:pt>
                <c:pt idx="22812">
                  <c:v>12.9183668299715</c:v>
                </c:pt>
                <c:pt idx="22813">
                  <c:v>12.707426272947901</c:v>
                </c:pt>
                <c:pt idx="22814">
                  <c:v>12.1665086418713</c:v>
                </c:pt>
                <c:pt idx="22815">
                  <c:v>11.597017846569599</c:v>
                </c:pt>
                <c:pt idx="22816">
                  <c:v>11.299647080500501</c:v>
                </c:pt>
                <c:pt idx="22817">
                  <c:v>11.2831354072643</c:v>
                </c:pt>
                <c:pt idx="22818">
                  <c:v>12.578542457884801</c:v>
                </c:pt>
                <c:pt idx="22819">
                  <c:v>14.287908623221201</c:v>
                </c:pt>
                <c:pt idx="22820">
                  <c:v>15.245943249264601</c:v>
                </c:pt>
                <c:pt idx="22821">
                  <c:v>16.3600676563997</c:v>
                </c:pt>
                <c:pt idx="22822">
                  <c:v>17.375000223051501</c:v>
                </c:pt>
                <c:pt idx="22823">
                  <c:v>18.235399794135802</c:v>
                </c:pt>
                <c:pt idx="22824">
                  <c:v>18.785565921816701</c:v>
                </c:pt>
                <c:pt idx="22825">
                  <c:v>18.7619039486387</c:v>
                </c:pt>
                <c:pt idx="22826">
                  <c:v>18.100436968729401</c:v>
                </c:pt>
                <c:pt idx="22827">
                  <c:v>18.281980490948001</c:v>
                </c:pt>
                <c:pt idx="22828">
                  <c:v>17.440797917308799</c:v>
                </c:pt>
                <c:pt idx="22829">
                  <c:v>17.1526153626812</c:v>
                </c:pt>
                <c:pt idx="22830">
                  <c:v>16.5089983579666</c:v>
                </c:pt>
                <c:pt idx="22831">
                  <c:v>15.3963637032364</c:v>
                </c:pt>
                <c:pt idx="22832">
                  <c:v>13.860443955307201</c:v>
                </c:pt>
                <c:pt idx="22833">
                  <c:v>12.7446564453817</c:v>
                </c:pt>
                <c:pt idx="22834">
                  <c:v>12.226199171611301</c:v>
                </c:pt>
                <c:pt idx="22835">
                  <c:v>12.059313213758299</c:v>
                </c:pt>
                <c:pt idx="22836">
                  <c:v>11.3368327049591</c:v>
                </c:pt>
                <c:pt idx="22837">
                  <c:v>10.7782832232876</c:v>
                </c:pt>
                <c:pt idx="22838">
                  <c:v>10.3013290217782</c:v>
                </c:pt>
                <c:pt idx="22839">
                  <c:v>9.7341593213824797</c:v>
                </c:pt>
                <c:pt idx="22840">
                  <c:v>9.1432598062620496</c:v>
                </c:pt>
                <c:pt idx="22841">
                  <c:v>9.2888938370006695</c:v>
                </c:pt>
                <c:pt idx="22842">
                  <c:v>10.7387209076741</c:v>
                </c:pt>
                <c:pt idx="22843">
                  <c:v>12.259264508318401</c:v>
                </c:pt>
                <c:pt idx="22844">
                  <c:v>13.5296133990007</c:v>
                </c:pt>
                <c:pt idx="22845">
                  <c:v>13.732007548541</c:v>
                </c:pt>
                <c:pt idx="22846">
                  <c:v>14.0471573955392</c:v>
                </c:pt>
                <c:pt idx="22847">
                  <c:v>14.428241645505301</c:v>
                </c:pt>
                <c:pt idx="22848">
                  <c:v>14.3616468191062</c:v>
                </c:pt>
                <c:pt idx="22849">
                  <c:v>13.9215296378599</c:v>
                </c:pt>
                <c:pt idx="22850">
                  <c:v>13.6064638446981</c:v>
                </c:pt>
                <c:pt idx="22851">
                  <c:v>13.816528615315301</c:v>
                </c:pt>
                <c:pt idx="22852">
                  <c:v>13.359064392784999</c:v>
                </c:pt>
                <c:pt idx="22853">
                  <c:v>13.052262211322899</c:v>
                </c:pt>
                <c:pt idx="22854">
                  <c:v>12.800323512885599</c:v>
                </c:pt>
                <c:pt idx="22855">
                  <c:v>12.305919117156</c:v>
                </c:pt>
                <c:pt idx="22856">
                  <c:v>11.5047080634479</c:v>
                </c:pt>
                <c:pt idx="22857">
                  <c:v>10.9564678966484</c:v>
                </c:pt>
                <c:pt idx="22858">
                  <c:v>10.5691728480937</c:v>
                </c:pt>
                <c:pt idx="22859">
                  <c:v>10.221877885919501</c:v>
                </c:pt>
                <c:pt idx="22860">
                  <c:v>10.1037474200471</c:v>
                </c:pt>
                <c:pt idx="22861">
                  <c:v>10.098351846690401</c:v>
                </c:pt>
                <c:pt idx="22862">
                  <c:v>10.000666961828699</c:v>
                </c:pt>
                <c:pt idx="22863">
                  <c:v>10.000509508506401</c:v>
                </c:pt>
                <c:pt idx="22864">
                  <c:v>10.0286292188072</c:v>
                </c:pt>
                <c:pt idx="22865">
                  <c:v>10.0712972486743</c:v>
                </c:pt>
                <c:pt idx="22866">
                  <c:v>10.2569742456327</c:v>
                </c:pt>
                <c:pt idx="22867">
                  <c:v>10.9816404347147</c:v>
                </c:pt>
                <c:pt idx="22868">
                  <c:v>12.1361568029045</c:v>
                </c:pt>
                <c:pt idx="22869">
                  <c:v>12.680261611147101</c:v>
                </c:pt>
                <c:pt idx="22870">
                  <c:v>13.306704104469601</c:v>
                </c:pt>
                <c:pt idx="22871">
                  <c:v>13.884856922817001</c:v>
                </c:pt>
                <c:pt idx="22872">
                  <c:v>13.8145868702949</c:v>
                </c:pt>
                <c:pt idx="22873">
                  <c:v>13.6094380867791</c:v>
                </c:pt>
                <c:pt idx="22874">
                  <c:v>13.2575319744422</c:v>
                </c:pt>
                <c:pt idx="22875">
                  <c:v>13.2885565716443</c:v>
                </c:pt>
                <c:pt idx="22876">
                  <c:v>13.2185484115828</c:v>
                </c:pt>
                <c:pt idx="22877">
                  <c:v>13.3984938323556</c:v>
                </c:pt>
                <c:pt idx="22878">
                  <c:v>13.5839132244043</c:v>
                </c:pt>
                <c:pt idx="22879">
                  <c:v>12.8563396732172</c:v>
                </c:pt>
                <c:pt idx="22880">
                  <c:v>11.8504845307768</c:v>
                </c:pt>
                <c:pt idx="22881">
                  <c:v>10.697532115458101</c:v>
                </c:pt>
                <c:pt idx="22882">
                  <c:v>9.6147095671789398</c:v>
                </c:pt>
                <c:pt idx="22883">
                  <c:v>9.6556774156266894</c:v>
                </c:pt>
                <c:pt idx="22884">
                  <c:v>10.4403704785647</c:v>
                </c:pt>
                <c:pt idx="22885">
                  <c:v>10.6404344504557</c:v>
                </c:pt>
                <c:pt idx="22886">
                  <c:v>10.622711163090299</c:v>
                </c:pt>
                <c:pt idx="22887">
                  <c:v>10.529708553073799</c:v>
                </c:pt>
                <c:pt idx="22888">
                  <c:v>10.419904659717799</c:v>
                </c:pt>
                <c:pt idx="22889">
                  <c:v>10.4287789509169</c:v>
                </c:pt>
                <c:pt idx="22890">
                  <c:v>10.805711307268799</c:v>
                </c:pt>
                <c:pt idx="22891">
                  <c:v>11.3508741148406</c:v>
                </c:pt>
                <c:pt idx="22892">
                  <c:v>11.652714323640399</c:v>
                </c:pt>
                <c:pt idx="22893">
                  <c:v>12.268931670555199</c:v>
                </c:pt>
                <c:pt idx="22894">
                  <c:v>12.882630429456199</c:v>
                </c:pt>
                <c:pt idx="22895">
                  <c:v>13.198069044890101</c:v>
                </c:pt>
                <c:pt idx="22896">
                  <c:v>13.466838556953199</c:v>
                </c:pt>
                <c:pt idx="22897">
                  <c:v>14.051566497301501</c:v>
                </c:pt>
                <c:pt idx="22898">
                  <c:v>14.064143403054899</c:v>
                </c:pt>
                <c:pt idx="22899">
                  <c:v>14.2761958058076</c:v>
                </c:pt>
                <c:pt idx="22900">
                  <c:v>14.7028335609808</c:v>
                </c:pt>
                <c:pt idx="22901">
                  <c:v>14.6107195002692</c:v>
                </c:pt>
                <c:pt idx="22902">
                  <c:v>14.408965619278</c:v>
                </c:pt>
                <c:pt idx="22903">
                  <c:v>13.937857856875</c:v>
                </c:pt>
                <c:pt idx="22904">
                  <c:v>13.5736765197181</c:v>
                </c:pt>
                <c:pt idx="22905">
                  <c:v>13.3447874740959</c:v>
                </c:pt>
                <c:pt idx="22906">
                  <c:v>12.7616250898052</c:v>
                </c:pt>
                <c:pt idx="22907">
                  <c:v>12.3981834171811</c:v>
                </c:pt>
                <c:pt idx="22908">
                  <c:v>12.090390815499299</c:v>
                </c:pt>
                <c:pt idx="22909">
                  <c:v>11.9342288320835</c:v>
                </c:pt>
                <c:pt idx="22910">
                  <c:v>12.021438459150801</c:v>
                </c:pt>
                <c:pt idx="22911">
                  <c:v>12.0663954244132</c:v>
                </c:pt>
                <c:pt idx="22912">
                  <c:v>11.9576441868583</c:v>
                </c:pt>
                <c:pt idx="22913">
                  <c:v>11.948456572052001</c:v>
                </c:pt>
                <c:pt idx="22914">
                  <c:v>12.4919979769068</c:v>
                </c:pt>
                <c:pt idx="22915">
                  <c:v>13.521671259633001</c:v>
                </c:pt>
                <c:pt idx="22916">
                  <c:v>14.639975009395</c:v>
                </c:pt>
                <c:pt idx="22917">
                  <c:v>15.9508818789804</c:v>
                </c:pt>
                <c:pt idx="22918">
                  <c:v>16.436057411138101</c:v>
                </c:pt>
                <c:pt idx="22919">
                  <c:v>16.676850523764099</c:v>
                </c:pt>
                <c:pt idx="22920">
                  <c:v>16.900055692050699</c:v>
                </c:pt>
                <c:pt idx="22921">
                  <c:v>17.253039654277</c:v>
                </c:pt>
                <c:pt idx="22922">
                  <c:v>17.199466832574998</c:v>
                </c:pt>
                <c:pt idx="22923">
                  <c:v>17.399915440316899</c:v>
                </c:pt>
                <c:pt idx="22924">
                  <c:v>17.394832610018899</c:v>
                </c:pt>
                <c:pt idx="22925">
                  <c:v>17.534839606396702</c:v>
                </c:pt>
                <c:pt idx="22926">
                  <c:v>17.400109945713599</c:v>
                </c:pt>
                <c:pt idx="22927">
                  <c:v>16.499798011488</c:v>
                </c:pt>
                <c:pt idx="22928">
                  <c:v>15.124784547787099</c:v>
                </c:pt>
                <c:pt idx="22929">
                  <c:v>14.1551560317828</c:v>
                </c:pt>
                <c:pt idx="22930">
                  <c:v>13.6207178439562</c:v>
                </c:pt>
                <c:pt idx="22931">
                  <c:v>13.2061198607321</c:v>
                </c:pt>
                <c:pt idx="22932">
                  <c:v>13.362265871274801</c:v>
                </c:pt>
                <c:pt idx="22933">
                  <c:v>13.378135018096</c:v>
                </c:pt>
                <c:pt idx="22934">
                  <c:v>13.101368624186801</c:v>
                </c:pt>
                <c:pt idx="22935">
                  <c:v>12.758032456081301</c:v>
                </c:pt>
                <c:pt idx="22936">
                  <c:v>12.6247699693947</c:v>
                </c:pt>
                <c:pt idx="22937">
                  <c:v>12.8423913833687</c:v>
                </c:pt>
                <c:pt idx="22938">
                  <c:v>13.942829800967401</c:v>
                </c:pt>
                <c:pt idx="22939">
                  <c:v>15.027665980379799</c:v>
                </c:pt>
                <c:pt idx="22940">
                  <c:v>16.4422178586955</c:v>
                </c:pt>
                <c:pt idx="22941">
                  <c:v>17.419569292815599</c:v>
                </c:pt>
                <c:pt idx="22942">
                  <c:v>17.8032086141029</c:v>
                </c:pt>
                <c:pt idx="22943">
                  <c:v>18.794081081163799</c:v>
                </c:pt>
                <c:pt idx="22944">
                  <c:v>19.419094298793301</c:v>
                </c:pt>
                <c:pt idx="22945">
                  <c:v>20.105029932818201</c:v>
                </c:pt>
                <c:pt idx="22946">
                  <c:v>20.576444131476102</c:v>
                </c:pt>
                <c:pt idx="22947">
                  <c:v>20.500289171736298</c:v>
                </c:pt>
                <c:pt idx="22948">
                  <c:v>20.465048952650498</c:v>
                </c:pt>
                <c:pt idx="22949">
                  <c:v>20.133085101645701</c:v>
                </c:pt>
                <c:pt idx="22950">
                  <c:v>18.754976655535199</c:v>
                </c:pt>
                <c:pt idx="22951">
                  <c:v>17.257784806616801</c:v>
                </c:pt>
                <c:pt idx="22952">
                  <c:v>15.615725052287001</c:v>
                </c:pt>
                <c:pt idx="22953">
                  <c:v>14.9314230662377</c:v>
                </c:pt>
                <c:pt idx="22954">
                  <c:v>14.704277860454299</c:v>
                </c:pt>
                <c:pt idx="22955">
                  <c:v>14.889380101656499</c:v>
                </c:pt>
                <c:pt idx="22956">
                  <c:v>14.438113124488</c:v>
                </c:pt>
                <c:pt idx="22957">
                  <c:v>13.8579085486833</c:v>
                </c:pt>
                <c:pt idx="22958">
                  <c:v>14.030187558081799</c:v>
                </c:pt>
                <c:pt idx="22959">
                  <c:v>14.0565308122919</c:v>
                </c:pt>
                <c:pt idx="22960">
                  <c:v>14.1938819301241</c:v>
                </c:pt>
                <c:pt idx="22961">
                  <c:v>14.2651989489847</c:v>
                </c:pt>
                <c:pt idx="22962">
                  <c:v>14.436685571228301</c:v>
                </c:pt>
                <c:pt idx="22963">
                  <c:v>14.826371378214301</c:v>
                </c:pt>
                <c:pt idx="22964">
                  <c:v>14.7892502379151</c:v>
                </c:pt>
                <c:pt idx="22965">
                  <c:v>15.001765221075001</c:v>
                </c:pt>
                <c:pt idx="22966">
                  <c:v>15.123652948787701</c:v>
                </c:pt>
                <c:pt idx="22967">
                  <c:v>15.538308155314301</c:v>
                </c:pt>
                <c:pt idx="22968">
                  <c:v>15.9690124486367</c:v>
                </c:pt>
                <c:pt idx="22969">
                  <c:v>16.054011498171999</c:v>
                </c:pt>
                <c:pt idx="22970">
                  <c:v>16.1051445075671</c:v>
                </c:pt>
                <c:pt idx="22971">
                  <c:v>16.196547494451199</c:v>
                </c:pt>
                <c:pt idx="22972">
                  <c:v>15.848919304795</c:v>
                </c:pt>
                <c:pt idx="22973">
                  <c:v>15.524361112752899</c:v>
                </c:pt>
                <c:pt idx="22974">
                  <c:v>15.327786469315299</c:v>
                </c:pt>
                <c:pt idx="22975">
                  <c:v>15.4125516208651</c:v>
                </c:pt>
                <c:pt idx="22976">
                  <c:v>15.421299943675001</c:v>
                </c:pt>
                <c:pt idx="22977">
                  <c:v>15.4223254927846</c:v>
                </c:pt>
                <c:pt idx="22978">
                  <c:v>15.355933551523499</c:v>
                </c:pt>
                <c:pt idx="22979">
                  <c:v>15.346791069025</c:v>
                </c:pt>
                <c:pt idx="22980">
                  <c:v>15.320716740637</c:v>
                </c:pt>
                <c:pt idx="22981">
                  <c:v>15.2579247044225</c:v>
                </c:pt>
                <c:pt idx="22982">
                  <c:v>15.282511452300399</c:v>
                </c:pt>
                <c:pt idx="22983">
                  <c:v>15.2883915361686</c:v>
                </c:pt>
                <c:pt idx="22984">
                  <c:v>15.1060973392409</c:v>
                </c:pt>
                <c:pt idx="22985">
                  <c:v>14.911797539908401</c:v>
                </c:pt>
                <c:pt idx="22986">
                  <c:v>15.047457644593999</c:v>
                </c:pt>
                <c:pt idx="22987">
                  <c:v>15.788286836353301</c:v>
                </c:pt>
                <c:pt idx="22988">
                  <c:v>17.1977728726471</c:v>
                </c:pt>
                <c:pt idx="22989">
                  <c:v>18.257232241577299</c:v>
                </c:pt>
                <c:pt idx="22990">
                  <c:v>19.1534136495174</c:v>
                </c:pt>
                <c:pt idx="22991">
                  <c:v>19.6969659790078</c:v>
                </c:pt>
                <c:pt idx="22992">
                  <c:v>19.617829030353501</c:v>
                </c:pt>
                <c:pt idx="22993">
                  <c:v>19.4625002434876</c:v>
                </c:pt>
                <c:pt idx="22994">
                  <c:v>19.340527661052398</c:v>
                </c:pt>
                <c:pt idx="22995">
                  <c:v>19.580553074679301</c:v>
                </c:pt>
                <c:pt idx="22996">
                  <c:v>19.929055747605101</c:v>
                </c:pt>
                <c:pt idx="22997">
                  <c:v>19.7328803466932</c:v>
                </c:pt>
                <c:pt idx="22998">
                  <c:v>19.144625015435398</c:v>
                </c:pt>
                <c:pt idx="22999">
                  <c:v>18.543421821811499</c:v>
                </c:pt>
                <c:pt idx="23000">
                  <c:v>18.330575591515299</c:v>
                </c:pt>
                <c:pt idx="23001">
                  <c:v>17.795824247250401</c:v>
                </c:pt>
                <c:pt idx="23002">
                  <c:v>17.178423090984499</c:v>
                </c:pt>
                <c:pt idx="23003">
                  <c:v>16.699321737700799</c:v>
                </c:pt>
                <c:pt idx="23004">
                  <c:v>16.367237975479899</c:v>
                </c:pt>
                <c:pt idx="23005">
                  <c:v>15.7828758772337</c:v>
                </c:pt>
                <c:pt idx="23006">
                  <c:v>15.399854260922</c:v>
                </c:pt>
                <c:pt idx="23007">
                  <c:v>15.1255915624645</c:v>
                </c:pt>
                <c:pt idx="23008">
                  <c:v>14.6818436367739</c:v>
                </c:pt>
                <c:pt idx="23009">
                  <c:v>14.572655240300501</c:v>
                </c:pt>
                <c:pt idx="23010">
                  <c:v>14.8136429812914</c:v>
                </c:pt>
                <c:pt idx="23011">
                  <c:v>15.438381716668101</c:v>
                </c:pt>
                <c:pt idx="23012">
                  <c:v>16.847291638262998</c:v>
                </c:pt>
                <c:pt idx="23013">
                  <c:v>18.399175312088701</c:v>
                </c:pt>
                <c:pt idx="23014">
                  <c:v>19.226316471321599</c:v>
                </c:pt>
                <c:pt idx="23015">
                  <c:v>19.251265059887</c:v>
                </c:pt>
                <c:pt idx="23016">
                  <c:v>19.406034274652601</c:v>
                </c:pt>
                <c:pt idx="23017">
                  <c:v>19.8784330731539</c:v>
                </c:pt>
                <c:pt idx="23018">
                  <c:v>19.593802837961501</c:v>
                </c:pt>
                <c:pt idx="23019">
                  <c:v>19.3198145734926</c:v>
                </c:pt>
                <c:pt idx="23020">
                  <c:v>19.770521575855302</c:v>
                </c:pt>
                <c:pt idx="23021">
                  <c:v>20.372652927206801</c:v>
                </c:pt>
                <c:pt idx="23022">
                  <c:v>20.177133598395301</c:v>
                </c:pt>
                <c:pt idx="23023">
                  <c:v>18.890807507349098</c:v>
                </c:pt>
                <c:pt idx="23024">
                  <c:v>17.787940797075599</c:v>
                </c:pt>
                <c:pt idx="23025">
                  <c:v>17.012467550233101</c:v>
                </c:pt>
                <c:pt idx="23026">
                  <c:v>16.188348463439599</c:v>
                </c:pt>
                <c:pt idx="23027">
                  <c:v>15.464088762565501</c:v>
                </c:pt>
                <c:pt idx="23028">
                  <c:v>15.1123310377452</c:v>
                </c:pt>
                <c:pt idx="23029">
                  <c:v>14.5660461041424</c:v>
                </c:pt>
                <c:pt idx="23030">
                  <c:v>13.9353987350389</c:v>
                </c:pt>
                <c:pt idx="23031">
                  <c:v>13.6467715920408</c:v>
                </c:pt>
                <c:pt idx="23032">
                  <c:v>12.779192450207701</c:v>
                </c:pt>
                <c:pt idx="23033">
                  <c:v>12.8229490231827</c:v>
                </c:pt>
                <c:pt idx="23034">
                  <c:v>13.012913788398</c:v>
                </c:pt>
                <c:pt idx="23035">
                  <c:v>13.8237056959263</c:v>
                </c:pt>
                <c:pt idx="23036">
                  <c:v>14.683526039262601</c:v>
                </c:pt>
                <c:pt idx="23037">
                  <c:v>16.979247166147701</c:v>
                </c:pt>
                <c:pt idx="23038">
                  <c:v>18.648901020174598</c:v>
                </c:pt>
                <c:pt idx="23039">
                  <c:v>19.8249635649907</c:v>
                </c:pt>
                <c:pt idx="23040">
                  <c:v>20.8813557825986</c:v>
                </c:pt>
                <c:pt idx="23041">
                  <c:v>21.547576169924</c:v>
                </c:pt>
                <c:pt idx="23042">
                  <c:v>21.854886618504999</c:v>
                </c:pt>
                <c:pt idx="23043">
                  <c:v>20.416734079299498</c:v>
                </c:pt>
                <c:pt idx="23044">
                  <c:v>19.2523745783704</c:v>
                </c:pt>
                <c:pt idx="23045">
                  <c:v>20.0780087480566</c:v>
                </c:pt>
                <c:pt idx="23046">
                  <c:v>19.222035918581799</c:v>
                </c:pt>
                <c:pt idx="23047">
                  <c:v>19.0840763021946</c:v>
                </c:pt>
                <c:pt idx="23048">
                  <c:v>17.753379810934799</c:v>
                </c:pt>
                <c:pt idx="23049">
                  <c:v>16.9250661920093</c:v>
                </c:pt>
                <c:pt idx="23050">
                  <c:v>16.261861062803401</c:v>
                </c:pt>
                <c:pt idx="23051">
                  <c:v>15.813298198710999</c:v>
                </c:pt>
                <c:pt idx="23052">
                  <c:v>15.8421114044459</c:v>
                </c:pt>
                <c:pt idx="23053">
                  <c:v>15.6888451314412</c:v>
                </c:pt>
                <c:pt idx="23054">
                  <c:v>15.7480302853971</c:v>
                </c:pt>
                <c:pt idx="23055">
                  <c:v>15.5934513361558</c:v>
                </c:pt>
                <c:pt idx="23056">
                  <c:v>15.621733641438199</c:v>
                </c:pt>
                <c:pt idx="23057">
                  <c:v>15.4000634008153</c:v>
                </c:pt>
                <c:pt idx="23058">
                  <c:v>15.6763638905378</c:v>
                </c:pt>
                <c:pt idx="23059">
                  <c:v>16.676664535838999</c:v>
                </c:pt>
                <c:pt idx="23060">
                  <c:v>16.826491232597299</c:v>
                </c:pt>
                <c:pt idx="23061">
                  <c:v>16.739187616633199</c:v>
                </c:pt>
                <c:pt idx="23062">
                  <c:v>16.835910036549699</c:v>
                </c:pt>
                <c:pt idx="23063">
                  <c:v>16.510792120410301</c:v>
                </c:pt>
                <c:pt idx="23064">
                  <c:v>16.615213594401599</c:v>
                </c:pt>
                <c:pt idx="23065">
                  <c:v>16.4851198231563</c:v>
                </c:pt>
                <c:pt idx="23066">
                  <c:v>16.4997388808052</c:v>
                </c:pt>
                <c:pt idx="23067">
                  <c:v>17.158166069655898</c:v>
                </c:pt>
                <c:pt idx="23068">
                  <c:v>17.758819644189</c:v>
                </c:pt>
                <c:pt idx="23069">
                  <c:v>18.329983952293599</c:v>
                </c:pt>
                <c:pt idx="23070">
                  <c:v>18.7888929313003</c:v>
                </c:pt>
                <c:pt idx="23071">
                  <c:v>18.5987663625483</c:v>
                </c:pt>
                <c:pt idx="23072">
                  <c:v>18.334809836140099</c:v>
                </c:pt>
                <c:pt idx="23073">
                  <c:v>17.8640391608572</c:v>
                </c:pt>
                <c:pt idx="23074">
                  <c:v>17.4488391465901</c:v>
                </c:pt>
                <c:pt idx="23075">
                  <c:v>17.3448212382525</c:v>
                </c:pt>
                <c:pt idx="23076">
                  <c:v>17.315513849913</c:v>
                </c:pt>
                <c:pt idx="23077">
                  <c:v>16.268162080996401</c:v>
                </c:pt>
                <c:pt idx="23078">
                  <c:v>15.668126235571201</c:v>
                </c:pt>
                <c:pt idx="23079">
                  <c:v>15.4636713470119</c:v>
                </c:pt>
                <c:pt idx="23080">
                  <c:v>15.3136536573535</c:v>
                </c:pt>
                <c:pt idx="23081">
                  <c:v>15.2191360903947</c:v>
                </c:pt>
                <c:pt idx="23082">
                  <c:v>14.963133155413299</c:v>
                </c:pt>
                <c:pt idx="23083">
                  <c:v>15.023090562757901</c:v>
                </c:pt>
                <c:pt idx="23084">
                  <c:v>14.647138329732901</c:v>
                </c:pt>
                <c:pt idx="23085">
                  <c:v>14.3932406892869</c:v>
                </c:pt>
                <c:pt idx="23086">
                  <c:v>13.884963848040501</c:v>
                </c:pt>
                <c:pt idx="23087">
                  <c:v>13.623347064276601</c:v>
                </c:pt>
                <c:pt idx="23088">
                  <c:v>13.788907499660301</c:v>
                </c:pt>
                <c:pt idx="23089">
                  <c:v>13.8069542771794</c:v>
                </c:pt>
                <c:pt idx="23090">
                  <c:v>13.670113871356101</c:v>
                </c:pt>
                <c:pt idx="23091">
                  <c:v>13.8067587583846</c:v>
                </c:pt>
                <c:pt idx="23092">
                  <c:v>14.1033588562465</c:v>
                </c:pt>
                <c:pt idx="23093">
                  <c:v>13.894953473574599</c:v>
                </c:pt>
                <c:pt idx="23094">
                  <c:v>13.8282471716592</c:v>
                </c:pt>
                <c:pt idx="23095">
                  <c:v>12.9135590030168</c:v>
                </c:pt>
                <c:pt idx="23096">
                  <c:v>12.2198534244518</c:v>
                </c:pt>
                <c:pt idx="23097">
                  <c:v>11.149969621176499</c:v>
                </c:pt>
                <c:pt idx="23098">
                  <c:v>10.179240158509399</c:v>
                </c:pt>
                <c:pt idx="23099">
                  <c:v>9.4439921119251995</c:v>
                </c:pt>
                <c:pt idx="23100">
                  <c:v>8.98648815729468</c:v>
                </c:pt>
                <c:pt idx="23101">
                  <c:v>8.3462343738842808</c:v>
                </c:pt>
                <c:pt idx="23102">
                  <c:v>8.2275655782492798</c:v>
                </c:pt>
                <c:pt idx="23103">
                  <c:v>8.3193935038892199</c:v>
                </c:pt>
                <c:pt idx="23104">
                  <c:v>7.6645890450100396</c:v>
                </c:pt>
                <c:pt idx="23105">
                  <c:v>6.8511142395946498</c:v>
                </c:pt>
                <c:pt idx="23106">
                  <c:v>8.7536102955593496</c:v>
                </c:pt>
                <c:pt idx="23107">
                  <c:v>9.4111431731287407</c:v>
                </c:pt>
                <c:pt idx="23108">
                  <c:v>11.378861687967699</c:v>
                </c:pt>
                <c:pt idx="23109">
                  <c:v>12.484974608713999</c:v>
                </c:pt>
                <c:pt idx="23110">
                  <c:v>13.273298757903</c:v>
                </c:pt>
                <c:pt idx="23111">
                  <c:v>13.977302220235501</c:v>
                </c:pt>
                <c:pt idx="23112">
                  <c:v>14.5693284857129</c:v>
                </c:pt>
                <c:pt idx="23113">
                  <c:v>15.3885586629881</c:v>
                </c:pt>
                <c:pt idx="23114">
                  <c:v>15.931201487405501</c:v>
                </c:pt>
                <c:pt idx="23115">
                  <c:v>16.197240443515099</c:v>
                </c:pt>
                <c:pt idx="23116">
                  <c:v>16.208332724948502</c:v>
                </c:pt>
                <c:pt idx="23117">
                  <c:v>15.6682151007578</c:v>
                </c:pt>
                <c:pt idx="23118">
                  <c:v>15.300134778208299</c:v>
                </c:pt>
                <c:pt idx="23119">
                  <c:v>13.934254116322601</c:v>
                </c:pt>
                <c:pt idx="23120">
                  <c:v>12.756865073192801</c:v>
                </c:pt>
                <c:pt idx="23121">
                  <c:v>11.9789546874075</c:v>
                </c:pt>
                <c:pt idx="23122">
                  <c:v>10.8517106406364</c:v>
                </c:pt>
                <c:pt idx="23123">
                  <c:v>9.9695195759015895</c:v>
                </c:pt>
                <c:pt idx="23124">
                  <c:v>9.6050817531769397</c:v>
                </c:pt>
                <c:pt idx="23125">
                  <c:v>9.6278619310395595</c:v>
                </c:pt>
                <c:pt idx="23126">
                  <c:v>9.4772074704873592</c:v>
                </c:pt>
                <c:pt idx="23127">
                  <c:v>9.0720737436073104</c:v>
                </c:pt>
                <c:pt idx="23128">
                  <c:v>8.5142382557551901</c:v>
                </c:pt>
                <c:pt idx="23129">
                  <c:v>8.2970148218930699</c:v>
                </c:pt>
                <c:pt idx="23130">
                  <c:v>8.9469667595411106</c:v>
                </c:pt>
                <c:pt idx="23131">
                  <c:v>10.299109600204901</c:v>
                </c:pt>
                <c:pt idx="23132">
                  <c:v>11.1925112784406</c:v>
                </c:pt>
                <c:pt idx="23133">
                  <c:v>11.607737510795801</c:v>
                </c:pt>
                <c:pt idx="23134">
                  <c:v>13.044728053110299</c:v>
                </c:pt>
                <c:pt idx="23135">
                  <c:v>14.1919368656181</c:v>
                </c:pt>
                <c:pt idx="23136">
                  <c:v>15.2090883470677</c:v>
                </c:pt>
                <c:pt idx="23137">
                  <c:v>15.363636924472001</c:v>
                </c:pt>
                <c:pt idx="23138">
                  <c:v>15.2902563808358</c:v>
                </c:pt>
                <c:pt idx="23139">
                  <c:v>15.3821769438213</c:v>
                </c:pt>
                <c:pt idx="23140">
                  <c:v>15.489594642741601</c:v>
                </c:pt>
                <c:pt idx="23141">
                  <c:v>15.283801016017399</c:v>
                </c:pt>
                <c:pt idx="23142">
                  <c:v>15.2844104319139</c:v>
                </c:pt>
                <c:pt idx="23143">
                  <c:v>15.2806998190554</c:v>
                </c:pt>
                <c:pt idx="23144">
                  <c:v>15.234907705565901</c:v>
                </c:pt>
                <c:pt idx="23145">
                  <c:v>15.137803837337501</c:v>
                </c:pt>
                <c:pt idx="23146">
                  <c:v>15.0733713004843</c:v>
                </c:pt>
                <c:pt idx="23147">
                  <c:v>15.035909871586901</c:v>
                </c:pt>
                <c:pt idx="23148">
                  <c:v>14.940500287847399</c:v>
                </c:pt>
                <c:pt idx="23149">
                  <c:v>14.546494832482599</c:v>
                </c:pt>
                <c:pt idx="23150">
                  <c:v>14.4239716279635</c:v>
                </c:pt>
                <c:pt idx="23151">
                  <c:v>14.3454121514423</c:v>
                </c:pt>
                <c:pt idx="23152">
                  <c:v>14.117400851332899</c:v>
                </c:pt>
                <c:pt idx="23153">
                  <c:v>14.145949280177501</c:v>
                </c:pt>
                <c:pt idx="23154">
                  <c:v>14.4079952992202</c:v>
                </c:pt>
                <c:pt idx="23155">
                  <c:v>14.620240677785301</c:v>
                </c:pt>
                <c:pt idx="23156">
                  <c:v>15.014155975061399</c:v>
                </c:pt>
                <c:pt idx="23157">
                  <c:v>15.209931405404999</c:v>
                </c:pt>
                <c:pt idx="23158">
                  <c:v>15.613043567960499</c:v>
                </c:pt>
                <c:pt idx="23159">
                  <c:v>16.074139516490799</c:v>
                </c:pt>
                <c:pt idx="23160">
                  <c:v>16.758987274252</c:v>
                </c:pt>
                <c:pt idx="23161">
                  <c:v>16.864941207899601</c:v>
                </c:pt>
                <c:pt idx="23162">
                  <c:v>16.342840553480301</c:v>
                </c:pt>
                <c:pt idx="23163">
                  <c:v>16.511824281158301</c:v>
                </c:pt>
                <c:pt idx="23164">
                  <c:v>16.5777719372091</c:v>
                </c:pt>
                <c:pt idx="23165">
                  <c:v>16.717407303149098</c:v>
                </c:pt>
                <c:pt idx="23166">
                  <c:v>15.101912728445001</c:v>
                </c:pt>
                <c:pt idx="23167">
                  <c:v>13.793054449197401</c:v>
                </c:pt>
                <c:pt idx="23168">
                  <c:v>13.8532415117915</c:v>
                </c:pt>
                <c:pt idx="23169">
                  <c:v>13.669711228724299</c:v>
                </c:pt>
                <c:pt idx="23170">
                  <c:v>13.4904448790424</c:v>
                </c:pt>
                <c:pt idx="23171">
                  <c:v>13.1750000925588</c:v>
                </c:pt>
                <c:pt idx="23172">
                  <c:v>13.2232944445207</c:v>
                </c:pt>
                <c:pt idx="23173">
                  <c:v>12.834533762151001</c:v>
                </c:pt>
                <c:pt idx="23174">
                  <c:v>12.6170380315051</c:v>
                </c:pt>
                <c:pt idx="23175">
                  <c:v>12.502459422032</c:v>
                </c:pt>
                <c:pt idx="23176">
                  <c:v>12.627782775083</c:v>
                </c:pt>
                <c:pt idx="23177">
                  <c:v>12.4866319378841</c:v>
                </c:pt>
                <c:pt idx="23178">
                  <c:v>13.3658692423035</c:v>
                </c:pt>
                <c:pt idx="23179">
                  <c:v>14.0147471267</c:v>
                </c:pt>
                <c:pt idx="23180">
                  <c:v>14.598569228556</c:v>
                </c:pt>
                <c:pt idx="23181">
                  <c:v>14.934846035764201</c:v>
                </c:pt>
                <c:pt idx="23182">
                  <c:v>16.036626733790499</c:v>
                </c:pt>
                <c:pt idx="23183">
                  <c:v>18.370611167259899</c:v>
                </c:pt>
                <c:pt idx="23184">
                  <c:v>19.421978918949801</c:v>
                </c:pt>
                <c:pt idx="23185">
                  <c:v>17.931640805281699</c:v>
                </c:pt>
                <c:pt idx="23186">
                  <c:v>18.1942885482847</c:v>
                </c:pt>
                <c:pt idx="23187">
                  <c:v>18.430292392542199</c:v>
                </c:pt>
                <c:pt idx="23188">
                  <c:v>18.6013161607098</c:v>
                </c:pt>
                <c:pt idx="23189">
                  <c:v>18.291873224334299</c:v>
                </c:pt>
                <c:pt idx="23190">
                  <c:v>17.5388822664105</c:v>
                </c:pt>
                <c:pt idx="23191">
                  <c:v>16.581526368044901</c:v>
                </c:pt>
                <c:pt idx="23192">
                  <c:v>15.725296616248</c:v>
                </c:pt>
                <c:pt idx="23193">
                  <c:v>15.121011580847</c:v>
                </c:pt>
                <c:pt idx="23194">
                  <c:v>14.5689332446018</c:v>
                </c:pt>
                <c:pt idx="23195">
                  <c:v>14.338801535680901</c:v>
                </c:pt>
                <c:pt idx="23196">
                  <c:v>13.8786454305571</c:v>
                </c:pt>
                <c:pt idx="23197">
                  <c:v>13.392344638212</c:v>
                </c:pt>
                <c:pt idx="23198">
                  <c:v>13.383893513562899</c:v>
                </c:pt>
                <c:pt idx="23199">
                  <c:v>13.1569398191268</c:v>
                </c:pt>
                <c:pt idx="23200">
                  <c:v>13.155528016629001</c:v>
                </c:pt>
                <c:pt idx="23201">
                  <c:v>13.1585978074067</c:v>
                </c:pt>
                <c:pt idx="23202">
                  <c:v>13.442346649989201</c:v>
                </c:pt>
                <c:pt idx="23203">
                  <c:v>14.0544125331439</c:v>
                </c:pt>
                <c:pt idx="23204">
                  <c:v>14.7955758769487</c:v>
                </c:pt>
                <c:pt idx="23205">
                  <c:v>16.2266598805098</c:v>
                </c:pt>
                <c:pt idx="23206">
                  <c:v>17.362728391593901</c:v>
                </c:pt>
                <c:pt idx="23207">
                  <c:v>17.753752358762</c:v>
                </c:pt>
                <c:pt idx="23208">
                  <c:v>18.757966801121299</c:v>
                </c:pt>
                <c:pt idx="23209">
                  <c:v>18.242423768230701</c:v>
                </c:pt>
                <c:pt idx="23210">
                  <c:v>19.433519993783399</c:v>
                </c:pt>
                <c:pt idx="23211">
                  <c:v>19.525071651390299</c:v>
                </c:pt>
                <c:pt idx="23212">
                  <c:v>18.840866596703599</c:v>
                </c:pt>
                <c:pt idx="23213">
                  <c:v>17.926877105497599</c:v>
                </c:pt>
                <c:pt idx="23214">
                  <c:v>17.345438804468198</c:v>
                </c:pt>
                <c:pt idx="23215">
                  <c:v>16.7084953310837</c:v>
                </c:pt>
                <c:pt idx="23216">
                  <c:v>15.973014876675</c:v>
                </c:pt>
                <c:pt idx="23217">
                  <c:v>15.3278869571556</c:v>
                </c:pt>
                <c:pt idx="23218">
                  <c:v>14.8085322426729</c:v>
                </c:pt>
                <c:pt idx="23219">
                  <c:v>14.543357146572401</c:v>
                </c:pt>
                <c:pt idx="23220">
                  <c:v>14.3225287039339</c:v>
                </c:pt>
                <c:pt idx="23221">
                  <c:v>13.945340369412399</c:v>
                </c:pt>
                <c:pt idx="23222">
                  <c:v>13.8064458298276</c:v>
                </c:pt>
                <c:pt idx="23223">
                  <c:v>13.3213083965165</c:v>
                </c:pt>
                <c:pt idx="23224">
                  <c:v>12.9089729671977</c:v>
                </c:pt>
                <c:pt idx="23225">
                  <c:v>12.622110211627399</c:v>
                </c:pt>
                <c:pt idx="23226">
                  <c:v>12.9000742913894</c:v>
                </c:pt>
                <c:pt idx="23227">
                  <c:v>14.412723929495501</c:v>
                </c:pt>
                <c:pt idx="23228">
                  <c:v>15.963950464744499</c:v>
                </c:pt>
                <c:pt idx="23229">
                  <c:v>17.220552609744701</c:v>
                </c:pt>
                <c:pt idx="23230">
                  <c:v>18.034882976149401</c:v>
                </c:pt>
                <c:pt idx="23231">
                  <c:v>17.663880192701601</c:v>
                </c:pt>
                <c:pt idx="23232">
                  <c:v>19.326087943766598</c:v>
                </c:pt>
                <c:pt idx="23233">
                  <c:v>19.363624804334801</c:v>
                </c:pt>
                <c:pt idx="23234">
                  <c:v>19.1696272392441</c:v>
                </c:pt>
                <c:pt idx="23235">
                  <c:v>19.1971884694251</c:v>
                </c:pt>
                <c:pt idx="23236">
                  <c:v>18.740267813337098</c:v>
                </c:pt>
                <c:pt idx="23237">
                  <c:v>18.180682188535901</c:v>
                </c:pt>
                <c:pt idx="23238">
                  <c:v>17.511544003852901</c:v>
                </c:pt>
                <c:pt idx="23239">
                  <c:v>16.719899507165898</c:v>
                </c:pt>
                <c:pt idx="23240">
                  <c:v>15.9547399449823</c:v>
                </c:pt>
                <c:pt idx="23241">
                  <c:v>15.2561189715744</c:v>
                </c:pt>
                <c:pt idx="23242">
                  <c:v>14.7238191956744</c:v>
                </c:pt>
                <c:pt idx="23243">
                  <c:v>14.289587291257501</c:v>
                </c:pt>
                <c:pt idx="23244">
                  <c:v>14.009964910004699</c:v>
                </c:pt>
                <c:pt idx="23245">
                  <c:v>13.9251506072694</c:v>
                </c:pt>
                <c:pt idx="23246">
                  <c:v>13.7830802410997</c:v>
                </c:pt>
                <c:pt idx="23247">
                  <c:v>13.381836889078</c:v>
                </c:pt>
                <c:pt idx="23248">
                  <c:v>12.7635555483188</c:v>
                </c:pt>
                <c:pt idx="23249">
                  <c:v>12.8081160149663</c:v>
                </c:pt>
                <c:pt idx="23250">
                  <c:v>13.0718873032733</c:v>
                </c:pt>
                <c:pt idx="23251">
                  <c:v>13.422820162061999</c:v>
                </c:pt>
                <c:pt idx="23252">
                  <c:v>13.485838090416699</c:v>
                </c:pt>
                <c:pt idx="23253">
                  <c:v>13.7084573283993</c:v>
                </c:pt>
                <c:pt idx="23254">
                  <c:v>14.7599236614885</c:v>
                </c:pt>
                <c:pt idx="23255">
                  <c:v>16.082923817342099</c:v>
                </c:pt>
                <c:pt idx="23256">
                  <c:v>17.987073926535601</c:v>
                </c:pt>
                <c:pt idx="23257">
                  <c:v>19.660186322407299</c:v>
                </c:pt>
                <c:pt idx="23258">
                  <c:v>17.754110285514201</c:v>
                </c:pt>
                <c:pt idx="23259">
                  <c:v>15.6846834054783</c:v>
                </c:pt>
                <c:pt idx="23260">
                  <c:v>15.4823263832726</c:v>
                </c:pt>
                <c:pt idx="23261">
                  <c:v>16.2481556933094</c:v>
                </c:pt>
                <c:pt idx="23262">
                  <c:v>16.535754303859001</c:v>
                </c:pt>
                <c:pt idx="23263">
                  <c:v>15.4222274564987</c:v>
                </c:pt>
                <c:pt idx="23264">
                  <c:v>14.228510035355001</c:v>
                </c:pt>
                <c:pt idx="23265">
                  <c:v>13.7256424669932</c:v>
                </c:pt>
                <c:pt idx="23266">
                  <c:v>13.7469659143012</c:v>
                </c:pt>
                <c:pt idx="23267">
                  <c:v>14.0255414558425</c:v>
                </c:pt>
                <c:pt idx="23268">
                  <c:v>13.690586537704601</c:v>
                </c:pt>
                <c:pt idx="23269">
                  <c:v>12.9994397181572</c:v>
                </c:pt>
                <c:pt idx="23270">
                  <c:v>12.4125025882733</c:v>
                </c:pt>
                <c:pt idx="23271">
                  <c:v>12.1584534596743</c:v>
                </c:pt>
                <c:pt idx="23272">
                  <c:v>11.8269779124556</c:v>
                </c:pt>
                <c:pt idx="23273">
                  <c:v>11.3116320378388</c:v>
                </c:pt>
                <c:pt idx="23274">
                  <c:v>11.155218033578899</c:v>
                </c:pt>
                <c:pt idx="23275">
                  <c:v>11.3150549379853</c:v>
                </c:pt>
                <c:pt idx="23276">
                  <c:v>11.542571352260801</c:v>
                </c:pt>
                <c:pt idx="23277">
                  <c:v>11.7680860985308</c:v>
                </c:pt>
                <c:pt idx="23278">
                  <c:v>11.921281075692599</c:v>
                </c:pt>
                <c:pt idx="23279">
                  <c:v>12.1374289993238</c:v>
                </c:pt>
                <c:pt idx="23280">
                  <c:v>12.637984023937999</c:v>
                </c:pt>
                <c:pt idx="23281">
                  <c:v>13.345918554668099</c:v>
                </c:pt>
                <c:pt idx="23282">
                  <c:v>13.46138428814</c:v>
                </c:pt>
                <c:pt idx="23283">
                  <c:v>13.3870018434069</c:v>
                </c:pt>
                <c:pt idx="23284">
                  <c:v>13.7788106277717</c:v>
                </c:pt>
                <c:pt idx="23285">
                  <c:v>13.9482334567693</c:v>
                </c:pt>
                <c:pt idx="23286">
                  <c:v>13.761961580846</c:v>
                </c:pt>
                <c:pt idx="23287">
                  <c:v>13.5554883383979</c:v>
                </c:pt>
                <c:pt idx="23288">
                  <c:v>13.177128291534601</c:v>
                </c:pt>
                <c:pt idx="23289">
                  <c:v>12.579321998666799</c:v>
                </c:pt>
                <c:pt idx="23290">
                  <c:v>12.0964670667143</c:v>
                </c:pt>
                <c:pt idx="23291">
                  <c:v>11.7039242301769</c:v>
                </c:pt>
                <c:pt idx="23292">
                  <c:v>11.289971004176699</c:v>
                </c:pt>
                <c:pt idx="23293">
                  <c:v>11.2810887674624</c:v>
                </c:pt>
                <c:pt idx="23294">
                  <c:v>11.431799546453</c:v>
                </c:pt>
                <c:pt idx="23295">
                  <c:v>11.050929440787799</c:v>
                </c:pt>
                <c:pt idx="23296">
                  <c:v>10.794568901822</c:v>
                </c:pt>
                <c:pt idx="23297">
                  <c:v>10.688782387888301</c:v>
                </c:pt>
                <c:pt idx="23298">
                  <c:v>11.026229915765001</c:v>
                </c:pt>
                <c:pt idx="23299">
                  <c:v>11.4069394746661</c:v>
                </c:pt>
                <c:pt idx="23300">
                  <c:v>12.4627408252816</c:v>
                </c:pt>
                <c:pt idx="23301">
                  <c:v>13.787924376403801</c:v>
                </c:pt>
                <c:pt idx="23302">
                  <c:v>15.1911802178819</c:v>
                </c:pt>
                <c:pt idx="23303">
                  <c:v>16.263416284261702</c:v>
                </c:pt>
                <c:pt idx="23304">
                  <c:v>16.846499871003001</c:v>
                </c:pt>
                <c:pt idx="23305">
                  <c:v>16.962830700332599</c:v>
                </c:pt>
                <c:pt idx="23306">
                  <c:v>17.192143425436999</c:v>
                </c:pt>
                <c:pt idx="23307">
                  <c:v>17.4867085076589</c:v>
                </c:pt>
                <c:pt idx="23308">
                  <c:v>17.2031016964374</c:v>
                </c:pt>
                <c:pt idx="23309">
                  <c:v>17.3438251499907</c:v>
                </c:pt>
                <c:pt idx="23310">
                  <c:v>17.0927728621451</c:v>
                </c:pt>
                <c:pt idx="23311">
                  <c:v>16.624670385244698</c:v>
                </c:pt>
                <c:pt idx="23312">
                  <c:v>15.6094642322466</c:v>
                </c:pt>
                <c:pt idx="23313">
                  <c:v>14.4449594104409</c:v>
                </c:pt>
                <c:pt idx="23314">
                  <c:v>13.4055279430222</c:v>
                </c:pt>
                <c:pt idx="23315">
                  <c:v>12.9447704296749</c:v>
                </c:pt>
                <c:pt idx="23316">
                  <c:v>12.454648438828601</c:v>
                </c:pt>
                <c:pt idx="23317">
                  <c:v>11.6253773265133</c:v>
                </c:pt>
                <c:pt idx="23318">
                  <c:v>11.378931114696</c:v>
                </c:pt>
                <c:pt idx="23319">
                  <c:v>10.731461904665601</c:v>
                </c:pt>
                <c:pt idx="23320">
                  <c:v>10.1853608837949</c:v>
                </c:pt>
                <c:pt idx="23321">
                  <c:v>9.5182405461866306</c:v>
                </c:pt>
                <c:pt idx="23322">
                  <c:v>9.4594797440431293</c:v>
                </c:pt>
                <c:pt idx="23323">
                  <c:v>10.8810803533067</c:v>
                </c:pt>
                <c:pt idx="23324">
                  <c:v>12.3855787247488</c:v>
                </c:pt>
                <c:pt idx="23325">
                  <c:v>14.975478491935</c:v>
                </c:pt>
                <c:pt idx="23326">
                  <c:v>16.239082976897802</c:v>
                </c:pt>
                <c:pt idx="23327">
                  <c:v>17.403985358010701</c:v>
                </c:pt>
                <c:pt idx="23328">
                  <c:v>17.818194949041501</c:v>
                </c:pt>
                <c:pt idx="23329">
                  <c:v>18.326623111023999</c:v>
                </c:pt>
                <c:pt idx="23330">
                  <c:v>18.405012481427502</c:v>
                </c:pt>
                <c:pt idx="23331">
                  <c:v>18.470538286131401</c:v>
                </c:pt>
                <c:pt idx="23332">
                  <c:v>18.2595349266585</c:v>
                </c:pt>
                <c:pt idx="23333">
                  <c:v>17.7625886945915</c:v>
                </c:pt>
                <c:pt idx="23334">
                  <c:v>16.804868964634899</c:v>
                </c:pt>
                <c:pt idx="23335">
                  <c:v>15.591039005077899</c:v>
                </c:pt>
                <c:pt idx="23336">
                  <c:v>14.585506993305801</c:v>
                </c:pt>
                <c:pt idx="23337">
                  <c:v>13.9533111778491</c:v>
                </c:pt>
                <c:pt idx="23338">
                  <c:v>13.3388009884989</c:v>
                </c:pt>
                <c:pt idx="23339">
                  <c:v>12.670964654140301</c:v>
                </c:pt>
                <c:pt idx="23340">
                  <c:v>11.7370477432301</c:v>
                </c:pt>
                <c:pt idx="23341">
                  <c:v>10.982418392343799</c:v>
                </c:pt>
                <c:pt idx="23342">
                  <c:v>10.2863753602818</c:v>
                </c:pt>
                <c:pt idx="23343">
                  <c:v>9.48031922860695</c:v>
                </c:pt>
                <c:pt idx="23344">
                  <c:v>9.2486941459482299</c:v>
                </c:pt>
                <c:pt idx="23345">
                  <c:v>9.0761221253194595</c:v>
                </c:pt>
                <c:pt idx="23346">
                  <c:v>9.3761840967731693</c:v>
                </c:pt>
                <c:pt idx="23347">
                  <c:v>11.161837205700801</c:v>
                </c:pt>
                <c:pt idx="23348">
                  <c:v>13.0793974032264</c:v>
                </c:pt>
                <c:pt idx="23349">
                  <c:v>14.3634210459883</c:v>
                </c:pt>
                <c:pt idx="23350">
                  <c:v>15.421289577402201</c:v>
                </c:pt>
                <c:pt idx="23351">
                  <c:v>16.420107354424399</c:v>
                </c:pt>
                <c:pt idx="23352">
                  <c:v>17.1823037149403</c:v>
                </c:pt>
                <c:pt idx="23353">
                  <c:v>17.212533763398799</c:v>
                </c:pt>
                <c:pt idx="23354">
                  <c:v>17.106172923563001</c:v>
                </c:pt>
                <c:pt idx="23355">
                  <c:v>16.949956718587501</c:v>
                </c:pt>
                <c:pt idx="23356">
                  <c:v>16.778668698022901</c:v>
                </c:pt>
                <c:pt idx="23357">
                  <c:v>16.068613596266299</c:v>
                </c:pt>
                <c:pt idx="23358">
                  <c:v>14.9039571369899</c:v>
                </c:pt>
                <c:pt idx="23359">
                  <c:v>13.846297617267201</c:v>
                </c:pt>
                <c:pt idx="23360">
                  <c:v>13.062255168604</c:v>
                </c:pt>
                <c:pt idx="23361">
                  <c:v>12.4341540595653</c:v>
                </c:pt>
                <c:pt idx="23362">
                  <c:v>11.353579283698799</c:v>
                </c:pt>
                <c:pt idx="23363">
                  <c:v>10.544054016159</c:v>
                </c:pt>
                <c:pt idx="23364">
                  <c:v>10.1617003902203</c:v>
                </c:pt>
                <c:pt idx="23365">
                  <c:v>9.8772510874377595</c:v>
                </c:pt>
                <c:pt idx="23366">
                  <c:v>9.67301511531495</c:v>
                </c:pt>
                <c:pt idx="23367">
                  <c:v>9.1810744986017898</c:v>
                </c:pt>
                <c:pt idx="23368">
                  <c:v>8.9020048905392404</c:v>
                </c:pt>
                <c:pt idx="23369">
                  <c:v>8.7708252615083193</c:v>
                </c:pt>
                <c:pt idx="23370">
                  <c:v>9.1361743781026199</c:v>
                </c:pt>
                <c:pt idx="23371">
                  <c:v>10.0104557534588</c:v>
                </c:pt>
                <c:pt idx="23372">
                  <c:v>11.5254647382211</c:v>
                </c:pt>
                <c:pt idx="23373">
                  <c:v>12.6392142959239</c:v>
                </c:pt>
                <c:pt idx="23374">
                  <c:v>13.3719997758055</c:v>
                </c:pt>
                <c:pt idx="23375">
                  <c:v>13.403428713201301</c:v>
                </c:pt>
                <c:pt idx="23376">
                  <c:v>12.798394853726601</c:v>
                </c:pt>
                <c:pt idx="23377">
                  <c:v>11.8651347615055</c:v>
                </c:pt>
                <c:pt idx="23378">
                  <c:v>11.760593292387499</c:v>
                </c:pt>
                <c:pt idx="23379">
                  <c:v>12.1204902576932</c:v>
                </c:pt>
                <c:pt idx="23380">
                  <c:v>12.5864410341533</c:v>
                </c:pt>
                <c:pt idx="23381">
                  <c:v>13.014782414736199</c:v>
                </c:pt>
                <c:pt idx="23382">
                  <c:v>13.1201665409443</c:v>
                </c:pt>
                <c:pt idx="23383">
                  <c:v>12.660239754866099</c:v>
                </c:pt>
                <c:pt idx="23384">
                  <c:v>12.2393115263502</c:v>
                </c:pt>
                <c:pt idx="23385">
                  <c:v>12.4299085180711</c:v>
                </c:pt>
                <c:pt idx="23386">
                  <c:v>12.9962105389593</c:v>
                </c:pt>
                <c:pt idx="23387">
                  <c:v>13.444453154149301</c:v>
                </c:pt>
                <c:pt idx="23388">
                  <c:v>13.6069444714394</c:v>
                </c:pt>
                <c:pt idx="23389">
                  <c:v>13.8377154579826</c:v>
                </c:pt>
                <c:pt idx="23390">
                  <c:v>14.098616510411301</c:v>
                </c:pt>
                <c:pt idx="23391">
                  <c:v>14.2272813567692</c:v>
                </c:pt>
                <c:pt idx="23392">
                  <c:v>14.3243804182607</c:v>
                </c:pt>
                <c:pt idx="23393">
                  <c:v>14.214628095339799</c:v>
                </c:pt>
                <c:pt idx="23394">
                  <c:v>14.150213165045299</c:v>
                </c:pt>
                <c:pt idx="23395">
                  <c:v>14.4536859087248</c:v>
                </c:pt>
                <c:pt idx="23396">
                  <c:v>15.1254256372443</c:v>
                </c:pt>
                <c:pt idx="23397">
                  <c:v>15.7795075263362</c:v>
                </c:pt>
                <c:pt idx="23398">
                  <c:v>17.138979349027299</c:v>
                </c:pt>
                <c:pt idx="23399">
                  <c:v>18.155702139169598</c:v>
                </c:pt>
                <c:pt idx="23400">
                  <c:v>18.7661803265141</c:v>
                </c:pt>
                <c:pt idx="23401">
                  <c:v>18.8380814960843</c:v>
                </c:pt>
                <c:pt idx="23402">
                  <c:v>18.8724378686208</c:v>
                </c:pt>
                <c:pt idx="23403">
                  <c:v>18.2897776535529</c:v>
                </c:pt>
                <c:pt idx="23404">
                  <c:v>17.443132046600201</c:v>
                </c:pt>
                <c:pt idx="23405">
                  <c:v>16.5751988407638</c:v>
                </c:pt>
                <c:pt idx="23406">
                  <c:v>15.5751082443165</c:v>
                </c:pt>
                <c:pt idx="23407">
                  <c:v>14.3931588978409</c:v>
                </c:pt>
                <c:pt idx="23408">
                  <c:v>14.025313731166101</c:v>
                </c:pt>
                <c:pt idx="23409">
                  <c:v>13.9923845574483</c:v>
                </c:pt>
                <c:pt idx="23410">
                  <c:v>13.9828557120432</c:v>
                </c:pt>
                <c:pt idx="23411">
                  <c:v>13.9852627349686</c:v>
                </c:pt>
                <c:pt idx="23412">
                  <c:v>14.091888953198399</c:v>
                </c:pt>
                <c:pt idx="23413">
                  <c:v>14.232545510884099</c:v>
                </c:pt>
                <c:pt idx="23414">
                  <c:v>14.1676314852013</c:v>
                </c:pt>
                <c:pt idx="23415">
                  <c:v>14.343046766415</c:v>
                </c:pt>
                <c:pt idx="23416">
                  <c:v>14.4789503215791</c:v>
                </c:pt>
                <c:pt idx="23417">
                  <c:v>14.3870114929396</c:v>
                </c:pt>
                <c:pt idx="23418">
                  <c:v>14.3522569215936</c:v>
                </c:pt>
                <c:pt idx="23419">
                  <c:v>14.4762437946645</c:v>
                </c:pt>
                <c:pt idx="23420">
                  <c:v>14.274568718764099</c:v>
                </c:pt>
                <c:pt idx="23421">
                  <c:v>14.3660807240799</c:v>
                </c:pt>
                <c:pt idx="23422">
                  <c:v>14.7633534724835</c:v>
                </c:pt>
                <c:pt idx="23423">
                  <c:v>14.8624115167068</c:v>
                </c:pt>
                <c:pt idx="23424">
                  <c:v>14.7701075946845</c:v>
                </c:pt>
                <c:pt idx="23425">
                  <c:v>15.422946107194299</c:v>
                </c:pt>
                <c:pt idx="23426">
                  <c:v>16.582264420123799</c:v>
                </c:pt>
                <c:pt idx="23427">
                  <c:v>17.596544695883701</c:v>
                </c:pt>
                <c:pt idx="23428">
                  <c:v>17.8189943013424</c:v>
                </c:pt>
                <c:pt idx="23429">
                  <c:v>17.460135572558901</c:v>
                </c:pt>
                <c:pt idx="23430">
                  <c:v>16.5867239369937</c:v>
                </c:pt>
                <c:pt idx="23431">
                  <c:v>15.3513124562394</c:v>
                </c:pt>
                <c:pt idx="23432">
                  <c:v>14.4482190776118</c:v>
                </c:pt>
                <c:pt idx="23433">
                  <c:v>13.831893322982101</c:v>
                </c:pt>
                <c:pt idx="23434">
                  <c:v>13.4350102292223</c:v>
                </c:pt>
                <c:pt idx="23435">
                  <c:v>12.921914612559901</c:v>
                </c:pt>
                <c:pt idx="23436">
                  <c:v>12.5195275558275</c:v>
                </c:pt>
                <c:pt idx="23437">
                  <c:v>12.350525548035099</c:v>
                </c:pt>
                <c:pt idx="23438">
                  <c:v>12.751604645989</c:v>
                </c:pt>
                <c:pt idx="23439">
                  <c:v>12.933773871487499</c:v>
                </c:pt>
                <c:pt idx="23440">
                  <c:v>12.408545371844699</c:v>
                </c:pt>
                <c:pt idx="23441">
                  <c:v>12.117564652047401</c:v>
                </c:pt>
                <c:pt idx="23442">
                  <c:v>11.9939460086545</c:v>
                </c:pt>
                <c:pt idx="23443">
                  <c:v>12.328674499219799</c:v>
                </c:pt>
                <c:pt idx="23444">
                  <c:v>13.5437964405542</c:v>
                </c:pt>
                <c:pt idx="23445">
                  <c:v>14.6478168175974</c:v>
                </c:pt>
                <c:pt idx="23446">
                  <c:v>15.750476123985001</c:v>
                </c:pt>
                <c:pt idx="23447">
                  <c:v>16.453827978667601</c:v>
                </c:pt>
                <c:pt idx="23448">
                  <c:v>17.454394419068599</c:v>
                </c:pt>
                <c:pt idx="23449">
                  <c:v>18.164193157302801</c:v>
                </c:pt>
                <c:pt idx="23450">
                  <c:v>18.320722035189402</c:v>
                </c:pt>
                <c:pt idx="23451">
                  <c:v>18.373582087052299</c:v>
                </c:pt>
                <c:pt idx="23452">
                  <c:v>18.519171711592101</c:v>
                </c:pt>
                <c:pt idx="23453">
                  <c:v>18.416632783664699</c:v>
                </c:pt>
                <c:pt idx="23454">
                  <c:v>17.411146752714998</c:v>
                </c:pt>
                <c:pt idx="23455">
                  <c:v>16.118985281126601</c:v>
                </c:pt>
                <c:pt idx="23456">
                  <c:v>15.310738345608801</c:v>
                </c:pt>
                <c:pt idx="23457">
                  <c:v>14.5127080484027</c:v>
                </c:pt>
                <c:pt idx="23458">
                  <c:v>14.2844877335856</c:v>
                </c:pt>
                <c:pt idx="23459">
                  <c:v>14.0224021176757</c:v>
                </c:pt>
                <c:pt idx="23460">
                  <c:v>14.1376108858294</c:v>
                </c:pt>
                <c:pt idx="23461">
                  <c:v>14.2501961996497</c:v>
                </c:pt>
                <c:pt idx="23462">
                  <c:v>14.2451255100793</c:v>
                </c:pt>
                <c:pt idx="23463">
                  <c:v>14.084170051202101</c:v>
                </c:pt>
                <c:pt idx="23464">
                  <c:v>14.2583219880346</c:v>
                </c:pt>
                <c:pt idx="23465">
                  <c:v>14.3742350926172</c:v>
                </c:pt>
                <c:pt idx="23466">
                  <c:v>14.474401896669001</c:v>
                </c:pt>
                <c:pt idx="23467">
                  <c:v>15.169872392699199</c:v>
                </c:pt>
                <c:pt idx="23468">
                  <c:v>16.049442238776798</c:v>
                </c:pt>
                <c:pt idx="23469">
                  <c:v>16.508607385232001</c:v>
                </c:pt>
                <c:pt idx="23470">
                  <c:v>17.385992745134299</c:v>
                </c:pt>
                <c:pt idx="23471">
                  <c:v>18.1039696445829</c:v>
                </c:pt>
                <c:pt idx="23472">
                  <c:v>18.156761129425799</c:v>
                </c:pt>
                <c:pt idx="23473">
                  <c:v>18.030201179422601</c:v>
                </c:pt>
                <c:pt idx="23474">
                  <c:v>17.575839024439599</c:v>
                </c:pt>
                <c:pt idx="23475">
                  <c:v>17.419691831420899</c:v>
                </c:pt>
                <c:pt idx="23476">
                  <c:v>16.706360522051099</c:v>
                </c:pt>
                <c:pt idx="23477">
                  <c:v>16.169850965473401</c:v>
                </c:pt>
                <c:pt idx="23478">
                  <c:v>15.444459854716699</c:v>
                </c:pt>
                <c:pt idx="23479">
                  <c:v>14.7173545282471</c:v>
                </c:pt>
                <c:pt idx="23480">
                  <c:v>13.859808107468799</c:v>
                </c:pt>
                <c:pt idx="23481">
                  <c:v>13.226436951542301</c:v>
                </c:pt>
                <c:pt idx="23482">
                  <c:v>12.895742648451799</c:v>
                </c:pt>
                <c:pt idx="23483">
                  <c:v>13.039173810773599</c:v>
                </c:pt>
                <c:pt idx="23484">
                  <c:v>12.789052531694299</c:v>
                </c:pt>
                <c:pt idx="23485">
                  <c:v>12.5422190932343</c:v>
                </c:pt>
                <c:pt idx="23486">
                  <c:v>12.009292582508101</c:v>
                </c:pt>
                <c:pt idx="23487">
                  <c:v>11.768187266596399</c:v>
                </c:pt>
                <c:pt idx="23488">
                  <c:v>11.6250394704377</c:v>
                </c:pt>
                <c:pt idx="23489">
                  <c:v>11.613777507958799</c:v>
                </c:pt>
                <c:pt idx="23490">
                  <c:v>11.594022824778101</c:v>
                </c:pt>
                <c:pt idx="23491">
                  <c:v>12.3404607176276</c:v>
                </c:pt>
                <c:pt idx="23492">
                  <c:v>13.3950649409538</c:v>
                </c:pt>
                <c:pt idx="23493">
                  <c:v>14.2988471797517</c:v>
                </c:pt>
                <c:pt idx="23494">
                  <c:v>15.0392152360171</c:v>
                </c:pt>
                <c:pt idx="23495">
                  <c:v>15.3886712048444</c:v>
                </c:pt>
                <c:pt idx="23496">
                  <c:v>15.287638908262499</c:v>
                </c:pt>
                <c:pt idx="23497">
                  <c:v>13.4843758275633</c:v>
                </c:pt>
                <c:pt idx="23498">
                  <c:v>13.498135847359899</c:v>
                </c:pt>
                <c:pt idx="23499">
                  <c:v>13.0406141948034</c:v>
                </c:pt>
                <c:pt idx="23500">
                  <c:v>12.2857663181201</c:v>
                </c:pt>
                <c:pt idx="23501">
                  <c:v>12.459657585347101</c:v>
                </c:pt>
                <c:pt idx="23502">
                  <c:v>11.9594864530166</c:v>
                </c:pt>
                <c:pt idx="23503">
                  <c:v>10.707843957604799</c:v>
                </c:pt>
                <c:pt idx="23504">
                  <c:v>9.5396575810828708</c:v>
                </c:pt>
                <c:pt idx="23505">
                  <c:v>9.0082634054737891</c:v>
                </c:pt>
                <c:pt idx="23506">
                  <c:v>8.8026023476049797</c:v>
                </c:pt>
                <c:pt idx="23507">
                  <c:v>8.5107936381690905</c:v>
                </c:pt>
                <c:pt idx="23508">
                  <c:v>8.2141661864989803</c:v>
                </c:pt>
                <c:pt idx="23509">
                  <c:v>8.3264097391006597</c:v>
                </c:pt>
                <c:pt idx="23510">
                  <c:v>7.3662632394905803</c:v>
                </c:pt>
                <c:pt idx="23511">
                  <c:v>7.1130057710652004</c:v>
                </c:pt>
                <c:pt idx="23512">
                  <c:v>7.5517415970636801</c:v>
                </c:pt>
                <c:pt idx="23513">
                  <c:v>7.8782854454203104</c:v>
                </c:pt>
                <c:pt idx="23514">
                  <c:v>8.0894248952170305</c:v>
                </c:pt>
                <c:pt idx="23515">
                  <c:v>8.2403230725292005</c:v>
                </c:pt>
                <c:pt idx="23516">
                  <c:v>8.6259549489135505</c:v>
                </c:pt>
                <c:pt idx="23517">
                  <c:v>8.9854199138616995</c:v>
                </c:pt>
                <c:pt idx="23518">
                  <c:v>9.1656684950962095</c:v>
                </c:pt>
                <c:pt idx="23519">
                  <c:v>9.6705482349880008</c:v>
                </c:pt>
                <c:pt idx="23520">
                  <c:v>10.7205070937444</c:v>
                </c:pt>
                <c:pt idx="23521">
                  <c:v>12.110697366563301</c:v>
                </c:pt>
                <c:pt idx="23522">
                  <c:v>13.1393978427446</c:v>
                </c:pt>
                <c:pt idx="23523">
                  <c:v>13.639001596219799</c:v>
                </c:pt>
                <c:pt idx="23524">
                  <c:v>12.369317336746001</c:v>
                </c:pt>
                <c:pt idx="23525">
                  <c:v>12.671534143051799</c:v>
                </c:pt>
                <c:pt idx="23526">
                  <c:v>11.801712112623999</c:v>
                </c:pt>
                <c:pt idx="23527">
                  <c:v>10.6057830155557</c:v>
                </c:pt>
                <c:pt idx="23528">
                  <c:v>9.9217589351317095</c:v>
                </c:pt>
                <c:pt idx="23529">
                  <c:v>9.70434216406586</c:v>
                </c:pt>
                <c:pt idx="23530">
                  <c:v>9.5922650232057904</c:v>
                </c:pt>
                <c:pt idx="23531">
                  <c:v>8.9757003028821298</c:v>
                </c:pt>
                <c:pt idx="23532">
                  <c:v>8.0790972981210896</c:v>
                </c:pt>
                <c:pt idx="23533">
                  <c:v>7.9370693368537601</c:v>
                </c:pt>
                <c:pt idx="23534">
                  <c:v>7.7493225200776399</c:v>
                </c:pt>
                <c:pt idx="23535">
                  <c:v>7.7000116353859802</c:v>
                </c:pt>
                <c:pt idx="23536">
                  <c:v>7.6110854154748102</c:v>
                </c:pt>
                <c:pt idx="23537">
                  <c:v>7.4774156985162303</c:v>
                </c:pt>
                <c:pt idx="23538">
                  <c:v>8.0487319593178501</c:v>
                </c:pt>
                <c:pt idx="23539">
                  <c:v>9.1542407433977804</c:v>
                </c:pt>
                <c:pt idx="23540">
                  <c:v>9.6233413492361706</c:v>
                </c:pt>
                <c:pt idx="23541">
                  <c:v>10.789603267103899</c:v>
                </c:pt>
                <c:pt idx="23542">
                  <c:v>14.0760122711088</c:v>
                </c:pt>
                <c:pt idx="23543">
                  <c:v>14.7505632218072</c:v>
                </c:pt>
                <c:pt idx="23544">
                  <c:v>9.2317195348470804</c:v>
                </c:pt>
                <c:pt idx="23545">
                  <c:v>8.7606502134734896</c:v>
                </c:pt>
                <c:pt idx="23546">
                  <c:v>8.9186172205408507</c:v>
                </c:pt>
                <c:pt idx="23547">
                  <c:v>9.3066925946932297</c:v>
                </c:pt>
                <c:pt idx="23548">
                  <c:v>9.9336457125456104</c:v>
                </c:pt>
                <c:pt idx="23549">
                  <c:v>9.5843207376306605</c:v>
                </c:pt>
                <c:pt idx="23550">
                  <c:v>8.7583501135503194</c:v>
                </c:pt>
                <c:pt idx="23551">
                  <c:v>7.8569992310252799</c:v>
                </c:pt>
                <c:pt idx="23552">
                  <c:v>7.5190113553336904</c:v>
                </c:pt>
                <c:pt idx="23553">
                  <c:v>7.5250381245406501</c:v>
                </c:pt>
                <c:pt idx="23554">
                  <c:v>7.10997721189751</c:v>
                </c:pt>
                <c:pt idx="23555">
                  <c:v>6.3201912067863697</c:v>
                </c:pt>
                <c:pt idx="23556">
                  <c:v>5.9708610856873898</c:v>
                </c:pt>
                <c:pt idx="23557">
                  <c:v>5.5701027600022401</c:v>
                </c:pt>
                <c:pt idx="23558">
                  <c:v>5.40206685474935</c:v>
                </c:pt>
                <c:pt idx="23559">
                  <c:v>5.9712257015738102</c:v>
                </c:pt>
                <c:pt idx="23560">
                  <c:v>5.94846392901123</c:v>
                </c:pt>
                <c:pt idx="23561">
                  <c:v>5.9820309384545602</c:v>
                </c:pt>
                <c:pt idx="23562">
                  <c:v>6.58218056100129</c:v>
                </c:pt>
                <c:pt idx="23563">
                  <c:v>7.4583549236529203</c:v>
                </c:pt>
                <c:pt idx="23564">
                  <c:v>8.8909391303543703</c:v>
                </c:pt>
                <c:pt idx="23565">
                  <c:v>10.758545251630601</c:v>
                </c:pt>
                <c:pt idx="23566">
                  <c:v>12.298897402434999</c:v>
                </c:pt>
                <c:pt idx="23567">
                  <c:v>13.1921620552255</c:v>
                </c:pt>
                <c:pt idx="23568">
                  <c:v>14.0068194860077</c:v>
                </c:pt>
                <c:pt idx="23569">
                  <c:v>14.4291617853214</c:v>
                </c:pt>
                <c:pt idx="23570">
                  <c:v>14.901009869735001</c:v>
                </c:pt>
                <c:pt idx="23571">
                  <c:v>15.098549327493901</c:v>
                </c:pt>
                <c:pt idx="23572">
                  <c:v>13.2909241440945</c:v>
                </c:pt>
                <c:pt idx="23573">
                  <c:v>13.149469413567401</c:v>
                </c:pt>
                <c:pt idx="23574">
                  <c:v>12.651180303480199</c:v>
                </c:pt>
                <c:pt idx="23575">
                  <c:v>11.2451545480554</c:v>
                </c:pt>
                <c:pt idx="23576">
                  <c:v>10.039359549450101</c:v>
                </c:pt>
                <c:pt idx="23577">
                  <c:v>9.22424906197128</c:v>
                </c:pt>
                <c:pt idx="23578">
                  <c:v>8.5958197357994308</c:v>
                </c:pt>
                <c:pt idx="23579">
                  <c:v>8.2421570506500004</c:v>
                </c:pt>
                <c:pt idx="23580">
                  <c:v>8.0788566316645998</c:v>
                </c:pt>
                <c:pt idx="23581">
                  <c:v>7.9927637254204198</c:v>
                </c:pt>
                <c:pt idx="23582">
                  <c:v>7.6777723166384604</c:v>
                </c:pt>
                <c:pt idx="23583">
                  <c:v>7.4757416351984496</c:v>
                </c:pt>
                <c:pt idx="23584">
                  <c:v>6.9342123668772597</c:v>
                </c:pt>
                <c:pt idx="23585">
                  <c:v>6.6906593436430901</c:v>
                </c:pt>
                <c:pt idx="23586">
                  <c:v>7.3933088301764096</c:v>
                </c:pt>
                <c:pt idx="23587">
                  <c:v>9.3205233835697694</c:v>
                </c:pt>
                <c:pt idx="23588">
                  <c:v>11.9731686646826</c:v>
                </c:pt>
                <c:pt idx="23589">
                  <c:v>13.216295131260599</c:v>
                </c:pt>
                <c:pt idx="23590">
                  <c:v>14.783889930699999</c:v>
                </c:pt>
                <c:pt idx="23591">
                  <c:v>15.152362885070399</c:v>
                </c:pt>
                <c:pt idx="23592">
                  <c:v>14.6749861127738</c:v>
                </c:pt>
                <c:pt idx="23593">
                  <c:v>15.218340807380001</c:v>
                </c:pt>
                <c:pt idx="23594">
                  <c:v>15.976443422239701</c:v>
                </c:pt>
                <c:pt idx="23595">
                  <c:v>16.564849229607901</c:v>
                </c:pt>
                <c:pt idx="23596">
                  <c:v>16.241800346073301</c:v>
                </c:pt>
                <c:pt idx="23597">
                  <c:v>15.6651141463065</c:v>
                </c:pt>
                <c:pt idx="23598">
                  <c:v>15.032446521398001</c:v>
                </c:pt>
                <c:pt idx="23599">
                  <c:v>14.3219336852745</c:v>
                </c:pt>
                <c:pt idx="23600">
                  <c:v>13.9939703572343</c:v>
                </c:pt>
                <c:pt idx="23601">
                  <c:v>13.559823714890101</c:v>
                </c:pt>
                <c:pt idx="23602">
                  <c:v>12.4292114951963</c:v>
                </c:pt>
                <c:pt idx="23603">
                  <c:v>11.803448346429899</c:v>
                </c:pt>
                <c:pt idx="23604">
                  <c:v>11.5437528781059</c:v>
                </c:pt>
                <c:pt idx="23605">
                  <c:v>11.4099632891461</c:v>
                </c:pt>
                <c:pt idx="23606">
                  <c:v>11.190277254063</c:v>
                </c:pt>
                <c:pt idx="23607">
                  <c:v>10.943063946935601</c:v>
                </c:pt>
                <c:pt idx="23608">
                  <c:v>11.1009507371807</c:v>
                </c:pt>
                <c:pt idx="23609">
                  <c:v>10.919189387489601</c:v>
                </c:pt>
                <c:pt idx="23610">
                  <c:v>11.0921551575601</c:v>
                </c:pt>
                <c:pt idx="23611">
                  <c:v>11.881556464000299</c:v>
                </c:pt>
                <c:pt idx="23612">
                  <c:v>13.460407670009999</c:v>
                </c:pt>
                <c:pt idx="23613">
                  <c:v>15.1107892533776</c:v>
                </c:pt>
                <c:pt idx="23614">
                  <c:v>16.555276947230801</c:v>
                </c:pt>
                <c:pt idx="23615">
                  <c:v>17.789236789317101</c:v>
                </c:pt>
                <c:pt idx="23616">
                  <c:v>17.822775806958202</c:v>
                </c:pt>
                <c:pt idx="23617">
                  <c:v>18.086609454285899</c:v>
                </c:pt>
                <c:pt idx="23618">
                  <c:v>20.435309847433601</c:v>
                </c:pt>
                <c:pt idx="23619">
                  <c:v>21.164316639129598</c:v>
                </c:pt>
                <c:pt idx="23620">
                  <c:v>20.580681077395099</c:v>
                </c:pt>
                <c:pt idx="23621">
                  <c:v>20.114203591166799</c:v>
                </c:pt>
                <c:pt idx="23622">
                  <c:v>18.852998244828399</c:v>
                </c:pt>
                <c:pt idx="23623">
                  <c:v>17.535473000599001</c:v>
                </c:pt>
                <c:pt idx="23624">
                  <c:v>16.603434045253099</c:v>
                </c:pt>
                <c:pt idx="23625">
                  <c:v>15.498838770411</c:v>
                </c:pt>
                <c:pt idx="23626">
                  <c:v>15.3326934041784</c:v>
                </c:pt>
                <c:pt idx="23627">
                  <c:v>15.3923356717064</c:v>
                </c:pt>
                <c:pt idx="23628">
                  <c:v>15.4203753098612</c:v>
                </c:pt>
                <c:pt idx="23629">
                  <c:v>15.056471423236101</c:v>
                </c:pt>
                <c:pt idx="23630">
                  <c:v>14.866955482289701</c:v>
                </c:pt>
                <c:pt idx="23631">
                  <c:v>14.4686889171463</c:v>
                </c:pt>
                <c:pt idx="23632">
                  <c:v>14.2473556896164</c:v>
                </c:pt>
                <c:pt idx="23633">
                  <c:v>14.1675200161785</c:v>
                </c:pt>
                <c:pt idx="23634">
                  <c:v>14.1546417474972</c:v>
                </c:pt>
                <c:pt idx="23635">
                  <c:v>15.357059119404401</c:v>
                </c:pt>
                <c:pt idx="23636">
                  <c:v>17.8545439339889</c:v>
                </c:pt>
                <c:pt idx="23637">
                  <c:v>19.197348633091099</c:v>
                </c:pt>
                <c:pt idx="23638">
                  <c:v>20.9249111777862</c:v>
                </c:pt>
                <c:pt idx="23639">
                  <c:v>22.2306319544197</c:v>
                </c:pt>
                <c:pt idx="23640">
                  <c:v>21.927213723790999</c:v>
                </c:pt>
                <c:pt idx="23641">
                  <c:v>22.206303474996801</c:v>
                </c:pt>
                <c:pt idx="23642">
                  <c:v>21.831990367948801</c:v>
                </c:pt>
                <c:pt idx="23643">
                  <c:v>21.419251897783901</c:v>
                </c:pt>
                <c:pt idx="23644">
                  <c:v>21.2260456776403</c:v>
                </c:pt>
                <c:pt idx="23645">
                  <c:v>19.989906157246701</c:v>
                </c:pt>
                <c:pt idx="23646">
                  <c:v>18.6023251859935</c:v>
                </c:pt>
                <c:pt idx="23647">
                  <c:v>17.431739383068599</c:v>
                </c:pt>
                <c:pt idx="23648">
                  <c:v>16.692849224282401</c:v>
                </c:pt>
                <c:pt idx="23649">
                  <c:v>15.8563061361448</c:v>
                </c:pt>
                <c:pt idx="23650">
                  <c:v>14.770289479593</c:v>
                </c:pt>
                <c:pt idx="23651">
                  <c:v>14.5610393557577</c:v>
                </c:pt>
                <c:pt idx="23652">
                  <c:v>14.6221770672565</c:v>
                </c:pt>
                <c:pt idx="23653">
                  <c:v>14.1911118412192</c:v>
                </c:pt>
                <c:pt idx="23654">
                  <c:v>13.797956144238</c:v>
                </c:pt>
                <c:pt idx="23655">
                  <c:v>13.5627778824358</c:v>
                </c:pt>
                <c:pt idx="23656">
                  <c:v>13.183799848995699</c:v>
                </c:pt>
                <c:pt idx="23657">
                  <c:v>12.591875132730101</c:v>
                </c:pt>
                <c:pt idx="23658">
                  <c:v>12.286135451246</c:v>
                </c:pt>
                <c:pt idx="23659">
                  <c:v>12.431194098792</c:v>
                </c:pt>
                <c:pt idx="23660">
                  <c:v>12.7469879653828</c:v>
                </c:pt>
                <c:pt idx="23661">
                  <c:v>13.197181332728199</c:v>
                </c:pt>
                <c:pt idx="23662">
                  <c:v>13.285831278573299</c:v>
                </c:pt>
                <c:pt idx="23663">
                  <c:v>13.2065538746899</c:v>
                </c:pt>
                <c:pt idx="23664">
                  <c:v>12.9385165280243</c:v>
                </c:pt>
                <c:pt idx="23665">
                  <c:v>12.5839871909563</c:v>
                </c:pt>
                <c:pt idx="23666">
                  <c:v>12.747876762042299</c:v>
                </c:pt>
                <c:pt idx="23667">
                  <c:v>12.7523541910112</c:v>
                </c:pt>
                <c:pt idx="23668">
                  <c:v>12.611255800546401</c:v>
                </c:pt>
                <c:pt idx="23669">
                  <c:v>12.1063168097877</c:v>
                </c:pt>
                <c:pt idx="23670">
                  <c:v>11.680102992256099</c:v>
                </c:pt>
                <c:pt idx="23671">
                  <c:v>11.3460506004709</c:v>
                </c:pt>
                <c:pt idx="23672">
                  <c:v>11.0848698110106</c:v>
                </c:pt>
                <c:pt idx="23673">
                  <c:v>10.822941983256699</c:v>
                </c:pt>
                <c:pt idx="23674">
                  <c:v>10.896177399073499</c:v>
                </c:pt>
                <c:pt idx="23675">
                  <c:v>10.7652509994001</c:v>
                </c:pt>
                <c:pt idx="23676">
                  <c:v>10.392907897449801</c:v>
                </c:pt>
                <c:pt idx="23677">
                  <c:v>10.1210668058708</c:v>
                </c:pt>
                <c:pt idx="23678">
                  <c:v>9.9857618451972208</c:v>
                </c:pt>
                <c:pt idx="23679">
                  <c:v>9.88971210450533</c:v>
                </c:pt>
                <c:pt idx="23680">
                  <c:v>9.9363229016676193</c:v>
                </c:pt>
                <c:pt idx="23681">
                  <c:v>9.9014813278363896</c:v>
                </c:pt>
                <c:pt idx="23682">
                  <c:v>9.8303687823118295</c:v>
                </c:pt>
                <c:pt idx="23683">
                  <c:v>10.0426866613301</c:v>
                </c:pt>
                <c:pt idx="23684">
                  <c:v>10.48720198096</c:v>
                </c:pt>
                <c:pt idx="23685">
                  <c:v>11.075969577734901</c:v>
                </c:pt>
                <c:pt idx="23686">
                  <c:v>12.289093317045801</c:v>
                </c:pt>
                <c:pt idx="23687">
                  <c:v>14.032390711559801</c:v>
                </c:pt>
                <c:pt idx="23688">
                  <c:v>14.740976754242199</c:v>
                </c:pt>
                <c:pt idx="23689">
                  <c:v>14.945145083908599</c:v>
                </c:pt>
                <c:pt idx="23690">
                  <c:v>15.167421529022601</c:v>
                </c:pt>
                <c:pt idx="23691">
                  <c:v>14.9308495819448</c:v>
                </c:pt>
                <c:pt idx="23692">
                  <c:v>14.2454744792737</c:v>
                </c:pt>
                <c:pt idx="23693">
                  <c:v>13.7817773636501</c:v>
                </c:pt>
                <c:pt idx="23694">
                  <c:v>13.1060658428748</c:v>
                </c:pt>
                <c:pt idx="23695">
                  <c:v>12.736942985188501</c:v>
                </c:pt>
                <c:pt idx="23696">
                  <c:v>12.7693343027375</c:v>
                </c:pt>
                <c:pt idx="23697">
                  <c:v>12.783190186048399</c:v>
                </c:pt>
                <c:pt idx="23698">
                  <c:v>12.647434697475299</c:v>
                </c:pt>
                <c:pt idx="23699">
                  <c:v>12.538146180342499</c:v>
                </c:pt>
                <c:pt idx="23700">
                  <c:v>12.0893543737341</c:v>
                </c:pt>
                <c:pt idx="23701">
                  <c:v>12.3704589736318</c:v>
                </c:pt>
                <c:pt idx="23702">
                  <c:v>12.3613650571139</c:v>
                </c:pt>
                <c:pt idx="23703">
                  <c:v>12.266960190378899</c:v>
                </c:pt>
                <c:pt idx="23704">
                  <c:v>12.3327654425284</c:v>
                </c:pt>
                <c:pt idx="23705">
                  <c:v>12.334483918078</c:v>
                </c:pt>
                <c:pt idx="23706">
                  <c:v>12.234474399931599</c:v>
                </c:pt>
                <c:pt idx="23707">
                  <c:v>12.142136707962001</c:v>
                </c:pt>
                <c:pt idx="23708">
                  <c:v>12.2149321491764</c:v>
                </c:pt>
                <c:pt idx="23709">
                  <c:v>12.759955341620101</c:v>
                </c:pt>
                <c:pt idx="23710">
                  <c:v>13.3058846380098</c:v>
                </c:pt>
                <c:pt idx="23711">
                  <c:v>13.533452541274301</c:v>
                </c:pt>
                <c:pt idx="23712">
                  <c:v>13.3232768094575</c:v>
                </c:pt>
                <c:pt idx="23713">
                  <c:v>12.838143793657</c:v>
                </c:pt>
                <c:pt idx="23714">
                  <c:v>13.0729417506496</c:v>
                </c:pt>
                <c:pt idx="23715">
                  <c:v>14.2209898255333</c:v>
                </c:pt>
                <c:pt idx="23716">
                  <c:v>14.5439100785993</c:v>
                </c:pt>
                <c:pt idx="23717">
                  <c:v>13.9438524704866</c:v>
                </c:pt>
                <c:pt idx="23718">
                  <c:v>12.910633800101399</c:v>
                </c:pt>
                <c:pt idx="23719">
                  <c:v>11.788696974308801</c:v>
                </c:pt>
                <c:pt idx="23720">
                  <c:v>11.2168060286391</c:v>
                </c:pt>
                <c:pt idx="23721">
                  <c:v>10.8587875908648</c:v>
                </c:pt>
                <c:pt idx="23722">
                  <c:v>10.530248427295</c:v>
                </c:pt>
                <c:pt idx="23723">
                  <c:v>10.2048798575694</c:v>
                </c:pt>
                <c:pt idx="23724">
                  <c:v>10.049748565319399</c:v>
                </c:pt>
                <c:pt idx="23725">
                  <c:v>9.7852427602955796</c:v>
                </c:pt>
                <c:pt idx="23726">
                  <c:v>9.5263634598661593</c:v>
                </c:pt>
                <c:pt idx="23727">
                  <c:v>9.1032004693852393</c:v>
                </c:pt>
                <c:pt idx="23728">
                  <c:v>8.6738077229924304</c:v>
                </c:pt>
                <c:pt idx="23729">
                  <c:v>8.5510220766622105</c:v>
                </c:pt>
                <c:pt idx="23730">
                  <c:v>8.9978496043635303</c:v>
                </c:pt>
                <c:pt idx="23731">
                  <c:v>10.551186265241901</c:v>
                </c:pt>
                <c:pt idx="23732">
                  <c:v>12.561604974595699</c:v>
                </c:pt>
                <c:pt idx="23733">
                  <c:v>13.880307427917501</c:v>
                </c:pt>
                <c:pt idx="23734">
                  <c:v>15.889178005022099</c:v>
                </c:pt>
                <c:pt idx="23735">
                  <c:v>16.564575558799</c:v>
                </c:pt>
                <c:pt idx="23736">
                  <c:v>17.151693796927798</c:v>
                </c:pt>
                <c:pt idx="23737">
                  <c:v>17.179243215045801</c:v>
                </c:pt>
                <c:pt idx="23738">
                  <c:v>17.126396788806101</c:v>
                </c:pt>
                <c:pt idx="23739">
                  <c:v>16.272884446907799</c:v>
                </c:pt>
                <c:pt idx="23740">
                  <c:v>15.7249163300415</c:v>
                </c:pt>
                <c:pt idx="23741">
                  <c:v>15.1500688777266</c:v>
                </c:pt>
                <c:pt idx="23742">
                  <c:v>14.659928149549</c:v>
                </c:pt>
                <c:pt idx="23743">
                  <c:v>14.151936312367701</c:v>
                </c:pt>
                <c:pt idx="23744">
                  <c:v>14.003536609125099</c:v>
                </c:pt>
                <c:pt idx="23745">
                  <c:v>13.8204413110297</c:v>
                </c:pt>
                <c:pt idx="23746">
                  <c:v>13.187393387232101</c:v>
                </c:pt>
                <c:pt idx="23747">
                  <c:v>12.9211021323616</c:v>
                </c:pt>
                <c:pt idx="23748">
                  <c:v>13.1836026465387</c:v>
                </c:pt>
                <c:pt idx="23749">
                  <c:v>12.9498963668189</c:v>
                </c:pt>
                <c:pt idx="23750">
                  <c:v>12.828758963898901</c:v>
                </c:pt>
                <c:pt idx="23751">
                  <c:v>12.9217046604372</c:v>
                </c:pt>
                <c:pt idx="23752">
                  <c:v>12.969797385935401</c:v>
                </c:pt>
                <c:pt idx="23753">
                  <c:v>12.927134612355401</c:v>
                </c:pt>
                <c:pt idx="23754">
                  <c:v>12.8180456343658</c:v>
                </c:pt>
                <c:pt idx="23755">
                  <c:v>12.9352242567912</c:v>
                </c:pt>
                <c:pt idx="23756">
                  <c:v>13.4607930259833</c:v>
                </c:pt>
                <c:pt idx="23757">
                  <c:v>14.192350575376199</c:v>
                </c:pt>
                <c:pt idx="23758">
                  <c:v>14.994459430057599</c:v>
                </c:pt>
                <c:pt idx="23759">
                  <c:v>15.666445911465001</c:v>
                </c:pt>
                <c:pt idx="23760">
                  <c:v>17.314648358891102</c:v>
                </c:pt>
                <c:pt idx="23761">
                  <c:v>18.042620757039298</c:v>
                </c:pt>
                <c:pt idx="23762">
                  <c:v>18.488731177872101</c:v>
                </c:pt>
                <c:pt idx="23763">
                  <c:v>17.921031084179301</c:v>
                </c:pt>
                <c:pt idx="23764">
                  <c:v>17.321391059037101</c:v>
                </c:pt>
                <c:pt idx="23765">
                  <c:v>16.763952804708001</c:v>
                </c:pt>
                <c:pt idx="23766">
                  <c:v>16.253453902432799</c:v>
                </c:pt>
                <c:pt idx="23767">
                  <c:v>15.8441642533753</c:v>
                </c:pt>
                <c:pt idx="23768">
                  <c:v>15.939219454788701</c:v>
                </c:pt>
                <c:pt idx="23769">
                  <c:v>16.0725518176652</c:v>
                </c:pt>
                <c:pt idx="23770">
                  <c:v>16.035402095834002</c:v>
                </c:pt>
                <c:pt idx="23771">
                  <c:v>15.8626411173425</c:v>
                </c:pt>
                <c:pt idx="23772">
                  <c:v>15.542246934769301</c:v>
                </c:pt>
                <c:pt idx="23773">
                  <c:v>15.4242584866837</c:v>
                </c:pt>
                <c:pt idx="23774">
                  <c:v>14.945407693136699</c:v>
                </c:pt>
                <c:pt idx="23775">
                  <c:v>14.448712833758799</c:v>
                </c:pt>
                <c:pt idx="23776">
                  <c:v>14.0396286384065</c:v>
                </c:pt>
                <c:pt idx="23777">
                  <c:v>13.6893375865926</c:v>
                </c:pt>
                <c:pt idx="23778">
                  <c:v>13.308274056901</c:v>
                </c:pt>
                <c:pt idx="23779">
                  <c:v>13.610109359535199</c:v>
                </c:pt>
                <c:pt idx="23780">
                  <c:v>15.0046151346546</c:v>
                </c:pt>
                <c:pt idx="23781">
                  <c:v>16.128373967506199</c:v>
                </c:pt>
                <c:pt idx="23782">
                  <c:v>16.5745459298826</c:v>
                </c:pt>
                <c:pt idx="23783">
                  <c:v>16.698274576729801</c:v>
                </c:pt>
                <c:pt idx="23784">
                  <c:v>17.559740311356201</c:v>
                </c:pt>
                <c:pt idx="23785">
                  <c:v>16.5454950559674</c:v>
                </c:pt>
                <c:pt idx="23786">
                  <c:v>17.855991376676801</c:v>
                </c:pt>
                <c:pt idx="23787">
                  <c:v>18.696649958075401</c:v>
                </c:pt>
                <c:pt idx="23788">
                  <c:v>18.578728730628601</c:v>
                </c:pt>
                <c:pt idx="23789">
                  <c:v>17.637172044673001</c:v>
                </c:pt>
                <c:pt idx="23790">
                  <c:v>16.509787467863202</c:v>
                </c:pt>
                <c:pt idx="23791">
                  <c:v>15.6165786601062</c:v>
                </c:pt>
                <c:pt idx="23792">
                  <c:v>14.924632030874999</c:v>
                </c:pt>
                <c:pt idx="23793">
                  <c:v>14.1799568221918</c:v>
                </c:pt>
                <c:pt idx="23794">
                  <c:v>13.976248695914499</c:v>
                </c:pt>
                <c:pt idx="23795">
                  <c:v>13.8859279234781</c:v>
                </c:pt>
                <c:pt idx="23796">
                  <c:v>13.3854030875242</c:v>
                </c:pt>
                <c:pt idx="23797">
                  <c:v>12.773525113991401</c:v>
                </c:pt>
                <c:pt idx="23798">
                  <c:v>12.1505722040182</c:v>
                </c:pt>
                <c:pt idx="23799">
                  <c:v>11.8546135677395</c:v>
                </c:pt>
                <c:pt idx="23800">
                  <c:v>11.6600133274867</c:v>
                </c:pt>
                <c:pt idx="23801">
                  <c:v>11.269894461271599</c:v>
                </c:pt>
                <c:pt idx="23802">
                  <c:v>11.0431137989781</c:v>
                </c:pt>
                <c:pt idx="23803">
                  <c:v>12.1586905158943</c:v>
                </c:pt>
                <c:pt idx="23804">
                  <c:v>14.169812310394301</c:v>
                </c:pt>
                <c:pt idx="23805">
                  <c:v>15.3165135164011</c:v>
                </c:pt>
                <c:pt idx="23806">
                  <c:v>16.8827855391844</c:v>
                </c:pt>
                <c:pt idx="23807">
                  <c:v>17.360010378391301</c:v>
                </c:pt>
                <c:pt idx="23808">
                  <c:v>18.387624201291299</c:v>
                </c:pt>
                <c:pt idx="23809">
                  <c:v>18.709249422877601</c:v>
                </c:pt>
                <c:pt idx="23810">
                  <c:v>19.0876442004501</c:v>
                </c:pt>
                <c:pt idx="23811">
                  <c:v>19.543921141614099</c:v>
                </c:pt>
                <c:pt idx="23812">
                  <c:v>19.231142413367401</c:v>
                </c:pt>
                <c:pt idx="23813">
                  <c:v>18.0260067117073</c:v>
                </c:pt>
                <c:pt idx="23814">
                  <c:v>15.9852052116817</c:v>
                </c:pt>
                <c:pt idx="23815">
                  <c:v>12.5521597754386</c:v>
                </c:pt>
                <c:pt idx="23816">
                  <c:v>11.4692304743376</c:v>
                </c:pt>
                <c:pt idx="23817">
                  <c:v>11.363416267390001</c:v>
                </c:pt>
                <c:pt idx="23818">
                  <c:v>11.1161924070081</c:v>
                </c:pt>
                <c:pt idx="23819">
                  <c:v>10.685874554098101</c:v>
                </c:pt>
                <c:pt idx="23820">
                  <c:v>10.520136403423599</c:v>
                </c:pt>
                <c:pt idx="23821">
                  <c:v>10.4261575749661</c:v>
                </c:pt>
                <c:pt idx="23822">
                  <c:v>10.3982408387907</c:v>
                </c:pt>
                <c:pt idx="23823">
                  <c:v>10.3168680586914</c:v>
                </c:pt>
                <c:pt idx="23824">
                  <c:v>10.0247933225143</c:v>
                </c:pt>
                <c:pt idx="23825">
                  <c:v>9.7486329745242095</c:v>
                </c:pt>
                <c:pt idx="23826">
                  <c:v>9.8103252265670307</c:v>
                </c:pt>
                <c:pt idx="23827">
                  <c:v>10.210062720733299</c:v>
                </c:pt>
                <c:pt idx="23828">
                  <c:v>11.202959985966499</c:v>
                </c:pt>
                <c:pt idx="23829">
                  <c:v>13.1481272052148</c:v>
                </c:pt>
                <c:pt idx="23830">
                  <c:v>13.311868228232999</c:v>
                </c:pt>
                <c:pt idx="23831">
                  <c:v>13.798636333420101</c:v>
                </c:pt>
                <c:pt idx="23832">
                  <c:v>14.6435627318088</c:v>
                </c:pt>
                <c:pt idx="23833">
                  <c:v>14.4323129482488</c:v>
                </c:pt>
                <c:pt idx="23834">
                  <c:v>14.2886475078597</c:v>
                </c:pt>
                <c:pt idx="23835">
                  <c:v>13.856692945205801</c:v>
                </c:pt>
                <c:pt idx="23836">
                  <c:v>13.286307846586199</c:v>
                </c:pt>
                <c:pt idx="23837">
                  <c:v>12.7192370111428</c:v>
                </c:pt>
                <c:pt idx="23838">
                  <c:v>11.5267283435899</c:v>
                </c:pt>
                <c:pt idx="23839">
                  <c:v>10.868653899531401</c:v>
                </c:pt>
                <c:pt idx="23840">
                  <c:v>10.193035427856699</c:v>
                </c:pt>
                <c:pt idx="23841">
                  <c:v>10.0224670208892</c:v>
                </c:pt>
                <c:pt idx="23842">
                  <c:v>9.4720357636772903</c:v>
                </c:pt>
                <c:pt idx="23843">
                  <c:v>8.5817136542706098</c:v>
                </c:pt>
                <c:pt idx="23844">
                  <c:v>8.2093155294775393</c:v>
                </c:pt>
                <c:pt idx="23845">
                  <c:v>7.8258331637865499</c:v>
                </c:pt>
                <c:pt idx="23846">
                  <c:v>7.7311128398919404</c:v>
                </c:pt>
                <c:pt idx="23847">
                  <c:v>7.0410077063307002</c:v>
                </c:pt>
                <c:pt idx="23848">
                  <c:v>6.3742689254269003</c:v>
                </c:pt>
                <c:pt idx="23849">
                  <c:v>6.0757743501083699</c:v>
                </c:pt>
                <c:pt idx="23850">
                  <c:v>6.1528907277312399</c:v>
                </c:pt>
                <c:pt idx="23851">
                  <c:v>8.3759920020455798</c:v>
                </c:pt>
                <c:pt idx="23852">
                  <c:v>10.714382556955</c:v>
                </c:pt>
                <c:pt idx="23853">
                  <c:v>11.7216998225</c:v>
                </c:pt>
                <c:pt idx="23854">
                  <c:v>13.552263064085899</c:v>
                </c:pt>
                <c:pt idx="23855">
                  <c:v>13.976830348945001</c:v>
                </c:pt>
                <c:pt idx="23856">
                  <c:v>14.608695413483</c:v>
                </c:pt>
                <c:pt idx="23857">
                  <c:v>11.771347712865699</c:v>
                </c:pt>
                <c:pt idx="23858">
                  <c:v>10.919547164923999</c:v>
                </c:pt>
                <c:pt idx="23859">
                  <c:v>12.387211924771201</c:v>
                </c:pt>
                <c:pt idx="23860">
                  <c:v>11.2671290253496</c:v>
                </c:pt>
                <c:pt idx="23861">
                  <c:v>11.627226931718701</c:v>
                </c:pt>
                <c:pt idx="23862">
                  <c:v>10.8454470318228</c:v>
                </c:pt>
                <c:pt idx="23863">
                  <c:v>10.1237156939972</c:v>
                </c:pt>
                <c:pt idx="23864">
                  <c:v>9.2435154634344201</c:v>
                </c:pt>
                <c:pt idx="23865">
                  <c:v>9.1426982025352395</c:v>
                </c:pt>
                <c:pt idx="23866">
                  <c:v>9.2931059599721397</c:v>
                </c:pt>
                <c:pt idx="23867">
                  <c:v>9.4632082013977303</c:v>
                </c:pt>
                <c:pt idx="23868">
                  <c:v>9.3708065290275702</c:v>
                </c:pt>
                <c:pt idx="23869">
                  <c:v>8.8445380748812799</c:v>
                </c:pt>
                <c:pt idx="23870">
                  <c:v>8.3106777338606292</c:v>
                </c:pt>
                <c:pt idx="23871">
                  <c:v>7.8350427849825204</c:v>
                </c:pt>
                <c:pt idx="23872">
                  <c:v>7.1840491251500298</c:v>
                </c:pt>
                <c:pt idx="23873">
                  <c:v>6.5964931983100001</c:v>
                </c:pt>
                <c:pt idx="23874">
                  <c:v>6.7933630912360101</c:v>
                </c:pt>
                <c:pt idx="23875">
                  <c:v>6.99320415432563</c:v>
                </c:pt>
                <c:pt idx="23876">
                  <c:v>7.9063900444615198</c:v>
                </c:pt>
                <c:pt idx="23877">
                  <c:v>9.4659348991629901</c:v>
                </c:pt>
                <c:pt idx="23878">
                  <c:v>11.6456666954998</c:v>
                </c:pt>
                <c:pt idx="23879">
                  <c:v>13.420269784446701</c:v>
                </c:pt>
                <c:pt idx="23880">
                  <c:v>14.254293934654299</c:v>
                </c:pt>
                <c:pt idx="23881">
                  <c:v>14.203254917022599</c:v>
                </c:pt>
                <c:pt idx="23882">
                  <c:v>13.2764660788225</c:v>
                </c:pt>
                <c:pt idx="23883">
                  <c:v>12.793662110984499</c:v>
                </c:pt>
                <c:pt idx="23884">
                  <c:v>12.6403668299901</c:v>
                </c:pt>
                <c:pt idx="23885">
                  <c:v>12.1674641488825</c:v>
                </c:pt>
                <c:pt idx="23886">
                  <c:v>10.431460372217201</c:v>
                </c:pt>
                <c:pt idx="23887">
                  <c:v>9.2165333780471101</c:v>
                </c:pt>
                <c:pt idx="23888">
                  <c:v>8.8098747291492394</c:v>
                </c:pt>
                <c:pt idx="23889">
                  <c:v>8.6891443815431</c:v>
                </c:pt>
                <c:pt idx="23890">
                  <c:v>8.67968045258357</c:v>
                </c:pt>
                <c:pt idx="23891">
                  <c:v>8.7023517310384193</c:v>
                </c:pt>
                <c:pt idx="23892">
                  <c:v>8.7660072568133902</c:v>
                </c:pt>
                <c:pt idx="23893">
                  <c:v>8.7687012858142008</c:v>
                </c:pt>
                <c:pt idx="23894">
                  <c:v>8.8679139597435999</c:v>
                </c:pt>
                <c:pt idx="23895">
                  <c:v>8.9861326859902597</c:v>
                </c:pt>
                <c:pt idx="23896">
                  <c:v>8.9019624933431505</c:v>
                </c:pt>
                <c:pt idx="23897">
                  <c:v>8.5706669403963893</c:v>
                </c:pt>
                <c:pt idx="23898">
                  <c:v>8.5707604585659602</c:v>
                </c:pt>
                <c:pt idx="23899">
                  <c:v>8.7702359253999909</c:v>
                </c:pt>
                <c:pt idx="23900">
                  <c:v>8.9401934567943009</c:v>
                </c:pt>
                <c:pt idx="23901">
                  <c:v>9.1757329770956702</c:v>
                </c:pt>
                <c:pt idx="23902">
                  <c:v>9.6261856068396501</c:v>
                </c:pt>
                <c:pt idx="23903">
                  <c:v>9.6626386391215107</c:v>
                </c:pt>
                <c:pt idx="23904">
                  <c:v>10.325169514149501</c:v>
                </c:pt>
                <c:pt idx="23905">
                  <c:v>11.000635197550899</c:v>
                </c:pt>
                <c:pt idx="23906">
                  <c:v>11.2449796577362</c:v>
                </c:pt>
                <c:pt idx="23907">
                  <c:v>10.529592427591099</c:v>
                </c:pt>
                <c:pt idx="23908">
                  <c:v>10.1196894158393</c:v>
                </c:pt>
                <c:pt idx="23909">
                  <c:v>9.8071468727236208</c:v>
                </c:pt>
                <c:pt idx="23910">
                  <c:v>9.4453376912394997</c:v>
                </c:pt>
                <c:pt idx="23911">
                  <c:v>9.1926108016272394</c:v>
                </c:pt>
                <c:pt idx="23912">
                  <c:v>8.9378317037161992</c:v>
                </c:pt>
                <c:pt idx="23913">
                  <c:v>8.8340625301204803</c:v>
                </c:pt>
                <c:pt idx="23914">
                  <c:v>8.7549194051403898</c:v>
                </c:pt>
                <c:pt idx="23915">
                  <c:v>8.7135459286345505</c:v>
                </c:pt>
                <c:pt idx="23916">
                  <c:v>8.8205242411739793</c:v>
                </c:pt>
                <c:pt idx="23917">
                  <c:v>8.8032610274873306</c:v>
                </c:pt>
                <c:pt idx="23918">
                  <c:v>8.4958072866396908</c:v>
                </c:pt>
                <c:pt idx="23919">
                  <c:v>8.5159804848957101</c:v>
                </c:pt>
                <c:pt idx="23920">
                  <c:v>8.5229102575739297</c:v>
                </c:pt>
                <c:pt idx="23921">
                  <c:v>8.57295194999109</c:v>
                </c:pt>
                <c:pt idx="23922">
                  <c:v>8.7126906636173107</c:v>
                </c:pt>
                <c:pt idx="23923">
                  <c:v>8.8041523082514903</c:v>
                </c:pt>
                <c:pt idx="23924">
                  <c:v>8.7044485295437308</c:v>
                </c:pt>
                <c:pt idx="23925">
                  <c:v>8.60759694942975</c:v>
                </c:pt>
                <c:pt idx="23926">
                  <c:v>9.1022571988896992</c:v>
                </c:pt>
                <c:pt idx="23927">
                  <c:v>10.071818067535199</c:v>
                </c:pt>
                <c:pt idx="23928">
                  <c:v>9.98523226032761</c:v>
                </c:pt>
                <c:pt idx="23929">
                  <c:v>10.549827176440299</c:v>
                </c:pt>
                <c:pt idx="23930">
                  <c:v>10.827636408646701</c:v>
                </c:pt>
                <c:pt idx="23931">
                  <c:v>10.8988049634163</c:v>
                </c:pt>
                <c:pt idx="23932">
                  <c:v>10.5370651996109</c:v>
                </c:pt>
                <c:pt idx="23933">
                  <c:v>10.133068035829099</c:v>
                </c:pt>
                <c:pt idx="23934">
                  <c:v>9.8903888789860996</c:v>
                </c:pt>
                <c:pt idx="23935">
                  <c:v>9.3728158936852193</c:v>
                </c:pt>
                <c:pt idx="23936">
                  <c:v>9.0908197097343795</c:v>
                </c:pt>
                <c:pt idx="23937">
                  <c:v>8.6023532248878993</c:v>
                </c:pt>
                <c:pt idx="23938">
                  <c:v>8.0437476025650607</c:v>
                </c:pt>
                <c:pt idx="23939">
                  <c:v>8.2822712429527101</c:v>
                </c:pt>
                <c:pt idx="23940">
                  <c:v>8.4161089408902292</c:v>
                </c:pt>
                <c:pt idx="23941">
                  <c:v>8.4413879274413706</c:v>
                </c:pt>
                <c:pt idx="23942">
                  <c:v>8.4292906514692696</c:v>
                </c:pt>
                <c:pt idx="23943">
                  <c:v>8.4157961262026593</c:v>
                </c:pt>
                <c:pt idx="23944">
                  <c:v>8.2398582795041193</c:v>
                </c:pt>
                <c:pt idx="23945">
                  <c:v>8.1962855619474002</c:v>
                </c:pt>
                <c:pt idx="23946">
                  <c:v>8.3332679825408995</c:v>
                </c:pt>
                <c:pt idx="23947">
                  <c:v>8.5266030759829494</c:v>
                </c:pt>
                <c:pt idx="23948">
                  <c:v>8.8828686212165398</c:v>
                </c:pt>
                <c:pt idx="23949">
                  <c:v>9.6603249920046004</c:v>
                </c:pt>
                <c:pt idx="23950">
                  <c:v>10.0893110046646</c:v>
                </c:pt>
                <c:pt idx="23951">
                  <c:v>10.0936908322818</c:v>
                </c:pt>
                <c:pt idx="23952">
                  <c:v>10.3904518901711</c:v>
                </c:pt>
                <c:pt idx="23953">
                  <c:v>10.5765069446316</c:v>
                </c:pt>
                <c:pt idx="23954">
                  <c:v>10.335109267549701</c:v>
                </c:pt>
                <c:pt idx="23955">
                  <c:v>9.8954513170701297</c:v>
                </c:pt>
                <c:pt idx="23956">
                  <c:v>9.8625228475043194</c:v>
                </c:pt>
                <c:pt idx="23957">
                  <c:v>10.0520077370919</c:v>
                </c:pt>
                <c:pt idx="23958">
                  <c:v>9.7761009007086201</c:v>
                </c:pt>
                <c:pt idx="23959">
                  <c:v>9.6582713840402992</c:v>
                </c:pt>
                <c:pt idx="23960">
                  <c:v>9.7075536856916393</c:v>
                </c:pt>
                <c:pt idx="23961">
                  <c:v>9.5841805071323698</c:v>
                </c:pt>
                <c:pt idx="23962">
                  <c:v>9.3059587244776996</c:v>
                </c:pt>
                <c:pt idx="23963">
                  <c:v>9.2122697614593392</c:v>
                </c:pt>
                <c:pt idx="23964">
                  <c:v>9.0362616341563005</c:v>
                </c:pt>
                <c:pt idx="23965">
                  <c:v>8.9073252424316305</c:v>
                </c:pt>
                <c:pt idx="23966">
                  <c:v>8.8469624780743406</c:v>
                </c:pt>
                <c:pt idx="23967">
                  <c:v>8.8476481724063305</c:v>
                </c:pt>
                <c:pt idx="23968">
                  <c:v>8.76324286460755</c:v>
                </c:pt>
                <c:pt idx="23969">
                  <c:v>8.6953547819510106</c:v>
                </c:pt>
                <c:pt idx="23970">
                  <c:v>8.6329822577718698</c:v>
                </c:pt>
                <c:pt idx="23971">
                  <c:v>8.7078189452494907</c:v>
                </c:pt>
                <c:pt idx="23972">
                  <c:v>9.1110514240925795</c:v>
                </c:pt>
                <c:pt idx="23973">
                  <c:v>9.9990786114335908</c:v>
                </c:pt>
                <c:pt idx="23974">
                  <c:v>11.036120071534601</c:v>
                </c:pt>
                <c:pt idx="23975">
                  <c:v>11.4236006947562</c:v>
                </c:pt>
                <c:pt idx="23976">
                  <c:v>11.9552943864319</c:v>
                </c:pt>
                <c:pt idx="23977">
                  <c:v>12.851940196923699</c:v>
                </c:pt>
                <c:pt idx="23978">
                  <c:v>13.1573935290705</c:v>
                </c:pt>
                <c:pt idx="23979">
                  <c:v>12.7647267366363</c:v>
                </c:pt>
                <c:pt idx="23980">
                  <c:v>12.409439029921201</c:v>
                </c:pt>
                <c:pt idx="23981">
                  <c:v>12.2123579316745</c:v>
                </c:pt>
                <c:pt idx="23982">
                  <c:v>11.379419982126601</c:v>
                </c:pt>
                <c:pt idx="23983">
                  <c:v>10.935100790540901</c:v>
                </c:pt>
                <c:pt idx="23984">
                  <c:v>10.714110305044301</c:v>
                </c:pt>
                <c:pt idx="23985">
                  <c:v>10.3008894363289</c:v>
                </c:pt>
                <c:pt idx="23986">
                  <c:v>9.9575287451576706</c:v>
                </c:pt>
                <c:pt idx="23987">
                  <c:v>9.7820496375676491</c:v>
                </c:pt>
                <c:pt idx="23988">
                  <c:v>9.5854708222822396</c:v>
                </c:pt>
                <c:pt idx="23989">
                  <c:v>9.7533596269113207</c:v>
                </c:pt>
                <c:pt idx="23990">
                  <c:v>9.9769501256834996</c:v>
                </c:pt>
                <c:pt idx="23991">
                  <c:v>9.7849808373259393</c:v>
                </c:pt>
                <c:pt idx="23992">
                  <c:v>10.401794259888799</c:v>
                </c:pt>
                <c:pt idx="23993">
                  <c:v>10.703218247393901</c:v>
                </c:pt>
                <c:pt idx="23994">
                  <c:v>11.0224735184088</c:v>
                </c:pt>
                <c:pt idx="23995">
                  <c:v>11.7898633862885</c:v>
                </c:pt>
                <c:pt idx="23996">
                  <c:v>12.4653365114915</c:v>
                </c:pt>
                <c:pt idx="23997">
                  <c:v>13.265372533957899</c:v>
                </c:pt>
                <c:pt idx="23998">
                  <c:v>14.2485476157318</c:v>
                </c:pt>
                <c:pt idx="23999">
                  <c:v>15.2207773490517</c:v>
                </c:pt>
                <c:pt idx="24000">
                  <c:v>16.260207513333501</c:v>
                </c:pt>
                <c:pt idx="24001">
                  <c:v>17.4044392734627</c:v>
                </c:pt>
                <c:pt idx="24002">
                  <c:v>18.337695076191601</c:v>
                </c:pt>
                <c:pt idx="24003">
                  <c:v>18.307109470457799</c:v>
                </c:pt>
                <c:pt idx="24004">
                  <c:v>17.865494037759898</c:v>
                </c:pt>
                <c:pt idx="24005">
                  <c:v>17.4217333974353</c:v>
                </c:pt>
                <c:pt idx="24006">
                  <c:v>17.197630604489198</c:v>
                </c:pt>
                <c:pt idx="24007">
                  <c:v>17.0208923135093</c:v>
                </c:pt>
                <c:pt idx="24008">
                  <c:v>17.6093115474103</c:v>
                </c:pt>
                <c:pt idx="24009">
                  <c:v>17.960575405980698</c:v>
                </c:pt>
                <c:pt idx="24010">
                  <c:v>17.2900496595589</c:v>
                </c:pt>
                <c:pt idx="24011">
                  <c:v>16.811481053966499</c:v>
                </c:pt>
                <c:pt idx="24012">
                  <c:v>16.830442766295501</c:v>
                </c:pt>
                <c:pt idx="24013">
                  <c:v>14.140103643377801</c:v>
                </c:pt>
                <c:pt idx="24014">
                  <c:v>12.360457799348801</c:v>
                </c:pt>
                <c:pt idx="24015">
                  <c:v>11.822280722424599</c:v>
                </c:pt>
                <c:pt idx="24016">
                  <c:v>11.6477801648058</c:v>
                </c:pt>
                <c:pt idx="24017">
                  <c:v>11.475971550111</c:v>
                </c:pt>
                <c:pt idx="24018">
                  <c:v>11.0565124848626</c:v>
                </c:pt>
                <c:pt idx="24019">
                  <c:v>10.8427548490855</c:v>
                </c:pt>
                <c:pt idx="24020">
                  <c:v>12.0588579568072</c:v>
                </c:pt>
                <c:pt idx="24021">
                  <c:v>12.6225671072177</c:v>
                </c:pt>
                <c:pt idx="24022">
                  <c:v>12.8420053170047</c:v>
                </c:pt>
                <c:pt idx="24023">
                  <c:v>13.495554465946601</c:v>
                </c:pt>
                <c:pt idx="24024">
                  <c:v>13.500825644029501</c:v>
                </c:pt>
                <c:pt idx="24025">
                  <c:v>13.683627171446499</c:v>
                </c:pt>
                <c:pt idx="24026">
                  <c:v>13.983383554287601</c:v>
                </c:pt>
                <c:pt idx="24027">
                  <c:v>13.487259633259301</c:v>
                </c:pt>
                <c:pt idx="24028">
                  <c:v>12.9783469728313</c:v>
                </c:pt>
                <c:pt idx="24029">
                  <c:v>12.130418818269099</c:v>
                </c:pt>
                <c:pt idx="24030">
                  <c:v>11.8278596142588</c:v>
                </c:pt>
                <c:pt idx="24031">
                  <c:v>11.4267931087699</c:v>
                </c:pt>
                <c:pt idx="24032">
                  <c:v>11.098395337058699</c:v>
                </c:pt>
                <c:pt idx="24033">
                  <c:v>10.497524755546699</c:v>
                </c:pt>
                <c:pt idx="24034">
                  <c:v>10.0488661983734</c:v>
                </c:pt>
                <c:pt idx="24035">
                  <c:v>9.7292324972175592</c:v>
                </c:pt>
                <c:pt idx="24036">
                  <c:v>9.8119599148970895</c:v>
                </c:pt>
                <c:pt idx="24037">
                  <c:v>9.7935216265396896</c:v>
                </c:pt>
                <c:pt idx="24038">
                  <c:v>10.0404887330868</c:v>
                </c:pt>
                <c:pt idx="24039">
                  <c:v>10.1922138453077</c:v>
                </c:pt>
                <c:pt idx="24040">
                  <c:v>10.411819141882001</c:v>
                </c:pt>
                <c:pt idx="24041">
                  <c:v>10.148860217637299</c:v>
                </c:pt>
                <c:pt idx="24042">
                  <c:v>9.9099843185396104</c:v>
                </c:pt>
                <c:pt idx="24043">
                  <c:v>10.3849236924727</c:v>
                </c:pt>
                <c:pt idx="24044">
                  <c:v>11.044667973703801</c:v>
                </c:pt>
                <c:pt idx="24045">
                  <c:v>11.692092231545301</c:v>
                </c:pt>
                <c:pt idx="24046">
                  <c:v>12.111282659049399</c:v>
                </c:pt>
                <c:pt idx="24047">
                  <c:v>13.2851046892724</c:v>
                </c:pt>
                <c:pt idx="24048">
                  <c:v>13.6982171642439</c:v>
                </c:pt>
                <c:pt idx="24049">
                  <c:v>14.09399060981</c:v>
                </c:pt>
                <c:pt idx="24050">
                  <c:v>13.6946321351683</c:v>
                </c:pt>
                <c:pt idx="24051">
                  <c:v>13.433158355593401</c:v>
                </c:pt>
                <c:pt idx="24052">
                  <c:v>12.8864270221995</c:v>
                </c:pt>
                <c:pt idx="24053">
                  <c:v>12.3561684896499</c:v>
                </c:pt>
                <c:pt idx="24054">
                  <c:v>11.530764410357</c:v>
                </c:pt>
                <c:pt idx="24055">
                  <c:v>11.016977091962</c:v>
                </c:pt>
                <c:pt idx="24056">
                  <c:v>10.806312012643</c:v>
                </c:pt>
                <c:pt idx="24057">
                  <c:v>10.2898643946245</c:v>
                </c:pt>
                <c:pt idx="24058">
                  <c:v>9.34406994467213</c:v>
                </c:pt>
                <c:pt idx="24059">
                  <c:v>9.4762409049119896</c:v>
                </c:pt>
                <c:pt idx="24060">
                  <c:v>9.6522785803410596</c:v>
                </c:pt>
                <c:pt idx="24061">
                  <c:v>10.3927750348029</c:v>
                </c:pt>
                <c:pt idx="24062">
                  <c:v>10.0915354861295</c:v>
                </c:pt>
                <c:pt idx="24063">
                  <c:v>9.38566300124889</c:v>
                </c:pt>
                <c:pt idx="24064">
                  <c:v>9.2456922691138406</c:v>
                </c:pt>
                <c:pt idx="24065">
                  <c:v>9.7810062185903899</c:v>
                </c:pt>
                <c:pt idx="24066">
                  <c:v>9.8733521139876306</c:v>
                </c:pt>
                <c:pt idx="24067">
                  <c:v>9.9643396415317795</c:v>
                </c:pt>
                <c:pt idx="24068">
                  <c:v>10.3805434422211</c:v>
                </c:pt>
                <c:pt idx="24069">
                  <c:v>10.451425851361099</c:v>
                </c:pt>
                <c:pt idx="24070">
                  <c:v>10.5473943179403</c:v>
                </c:pt>
                <c:pt idx="24071">
                  <c:v>10.879322797225299</c:v>
                </c:pt>
                <c:pt idx="24072">
                  <c:v>12.22667207606</c:v>
                </c:pt>
                <c:pt idx="24073">
                  <c:v>12.4982017963566</c:v>
                </c:pt>
                <c:pt idx="24074">
                  <c:v>11.7974514146223</c:v>
                </c:pt>
                <c:pt idx="24075">
                  <c:v>11.950784753548</c:v>
                </c:pt>
                <c:pt idx="24076">
                  <c:v>10.8813244365739</c:v>
                </c:pt>
                <c:pt idx="24077">
                  <c:v>10.0660908609276</c:v>
                </c:pt>
                <c:pt idx="24078">
                  <c:v>9.3222887780797308</c:v>
                </c:pt>
                <c:pt idx="24079">
                  <c:v>8.7976994414313694</c:v>
                </c:pt>
                <c:pt idx="24080">
                  <c:v>8.1906231607586992</c:v>
                </c:pt>
                <c:pt idx="24081">
                  <c:v>8.4789642833128909</c:v>
                </c:pt>
                <c:pt idx="24082">
                  <c:v>8.8533936746844706</c:v>
                </c:pt>
                <c:pt idx="24083">
                  <c:v>9.0295877501966206</c:v>
                </c:pt>
                <c:pt idx="24084">
                  <c:v>9.1797969889089597</c:v>
                </c:pt>
                <c:pt idx="24085">
                  <c:v>9.0240792036212003</c:v>
                </c:pt>
                <c:pt idx="24086">
                  <c:v>9.0129976006704897</c:v>
                </c:pt>
                <c:pt idx="24087">
                  <c:v>8.6430649625718701</c:v>
                </c:pt>
                <c:pt idx="24088">
                  <c:v>8.2066124842497796</c:v>
                </c:pt>
                <c:pt idx="24089">
                  <c:v>7.9798122145728296</c:v>
                </c:pt>
                <c:pt idx="24090">
                  <c:v>7.7792956575153998</c:v>
                </c:pt>
                <c:pt idx="24091">
                  <c:v>8.7471549189941502</c:v>
                </c:pt>
                <c:pt idx="24092">
                  <c:v>9.6873124648975892</c:v>
                </c:pt>
                <c:pt idx="24093">
                  <c:v>10.854776160021</c:v>
                </c:pt>
                <c:pt idx="24094">
                  <c:v>11.9672930437565</c:v>
                </c:pt>
                <c:pt idx="24095">
                  <c:v>12.2771032949695</c:v>
                </c:pt>
                <c:pt idx="24096">
                  <c:v>12.3157213790585</c:v>
                </c:pt>
                <c:pt idx="24097">
                  <c:v>11.8341503053938</c:v>
                </c:pt>
                <c:pt idx="24098">
                  <c:v>11.7686220663578</c:v>
                </c:pt>
                <c:pt idx="24099">
                  <c:v>11.6022563889168</c:v>
                </c:pt>
                <c:pt idx="24100">
                  <c:v>11.692655486817101</c:v>
                </c:pt>
                <c:pt idx="24101">
                  <c:v>11.7779198691441</c:v>
                </c:pt>
                <c:pt idx="24102">
                  <c:v>11.876497392558701</c:v>
                </c:pt>
                <c:pt idx="24103">
                  <c:v>11.9587137245259</c:v>
                </c:pt>
                <c:pt idx="24104">
                  <c:v>11.9548601753503</c:v>
                </c:pt>
                <c:pt idx="24105">
                  <c:v>11.858618344099201</c:v>
                </c:pt>
                <c:pt idx="24106">
                  <c:v>11.7503460483608</c:v>
                </c:pt>
                <c:pt idx="24107">
                  <c:v>11.5315787879467</c:v>
                </c:pt>
                <c:pt idx="24108">
                  <c:v>11.1707807154884</c:v>
                </c:pt>
                <c:pt idx="24109">
                  <c:v>10.4886672226274</c:v>
                </c:pt>
                <c:pt idx="24110">
                  <c:v>9.4219830683221595</c:v>
                </c:pt>
                <c:pt idx="24111">
                  <c:v>8.7538716996874602</c:v>
                </c:pt>
                <c:pt idx="24112">
                  <c:v>8.2214091976910808</c:v>
                </c:pt>
                <c:pt idx="24113">
                  <c:v>7.8758364817170801</c:v>
                </c:pt>
                <c:pt idx="24114">
                  <c:v>7.6535344685750504</c:v>
                </c:pt>
                <c:pt idx="24115">
                  <c:v>7.9921769141397698</c:v>
                </c:pt>
                <c:pt idx="24116">
                  <c:v>9.3879225380204492</c:v>
                </c:pt>
                <c:pt idx="24117">
                  <c:v>10.5922317102223</c:v>
                </c:pt>
                <c:pt idx="24118">
                  <c:v>11.6029317077569</c:v>
                </c:pt>
                <c:pt idx="24119">
                  <c:v>11.878954366579601</c:v>
                </c:pt>
                <c:pt idx="24120">
                  <c:v>11.3529989036399</c:v>
                </c:pt>
                <c:pt idx="24121">
                  <c:v>10.8230268002728</c:v>
                </c:pt>
                <c:pt idx="24122">
                  <c:v>11.0544935683926</c:v>
                </c:pt>
                <c:pt idx="24123">
                  <c:v>11.4221565597137</c:v>
                </c:pt>
                <c:pt idx="24124">
                  <c:v>11.5913014526799</c:v>
                </c:pt>
                <c:pt idx="24125">
                  <c:v>11.387505268135101</c:v>
                </c:pt>
                <c:pt idx="24126">
                  <c:v>11.1665597405374</c:v>
                </c:pt>
                <c:pt idx="24127">
                  <c:v>11.008160995477001</c:v>
                </c:pt>
                <c:pt idx="24128">
                  <c:v>10.948140882908399</c:v>
                </c:pt>
                <c:pt idx="24129">
                  <c:v>10.8402221120823</c:v>
                </c:pt>
                <c:pt idx="24130">
                  <c:v>10.643532570885901</c:v>
                </c:pt>
                <c:pt idx="24131">
                  <c:v>10.128934423837601</c:v>
                </c:pt>
                <c:pt idx="24132">
                  <c:v>10.209177542637599</c:v>
                </c:pt>
                <c:pt idx="24133">
                  <c:v>10.326861643408799</c:v>
                </c:pt>
                <c:pt idx="24134">
                  <c:v>10.3350018688609</c:v>
                </c:pt>
                <c:pt idx="24135">
                  <c:v>10.332208083678999</c:v>
                </c:pt>
                <c:pt idx="24136">
                  <c:v>10.2906223270819</c:v>
                </c:pt>
                <c:pt idx="24137">
                  <c:v>9.9578037223600706</c:v>
                </c:pt>
                <c:pt idx="24138">
                  <c:v>9.7767027644267301</c:v>
                </c:pt>
                <c:pt idx="24139">
                  <c:v>9.8726224418027897</c:v>
                </c:pt>
                <c:pt idx="24140">
                  <c:v>9.8032417003237899</c:v>
                </c:pt>
                <c:pt idx="24141">
                  <c:v>9.5661015267483407</c:v>
                </c:pt>
                <c:pt idx="24142">
                  <c:v>9.9788955220067308</c:v>
                </c:pt>
                <c:pt idx="24143">
                  <c:v>10.791737100940001</c:v>
                </c:pt>
                <c:pt idx="24144">
                  <c:v>11.3640440398739</c:v>
                </c:pt>
                <c:pt idx="24145">
                  <c:v>11.6737444776735</c:v>
                </c:pt>
                <c:pt idx="24146">
                  <c:v>11.4981699030015</c:v>
                </c:pt>
                <c:pt idx="24147">
                  <c:v>11.370732634199401</c:v>
                </c:pt>
                <c:pt idx="24148">
                  <c:v>11.223355992730401</c:v>
                </c:pt>
                <c:pt idx="24149">
                  <c:v>10.813851448258401</c:v>
                </c:pt>
                <c:pt idx="24150">
                  <c:v>10.562491927960201</c:v>
                </c:pt>
                <c:pt idx="24151">
                  <c:v>10.274038362931201</c:v>
                </c:pt>
                <c:pt idx="24152">
                  <c:v>10.117710744278</c:v>
                </c:pt>
                <c:pt idx="24153">
                  <c:v>9.8733160288607493</c:v>
                </c:pt>
                <c:pt idx="24154">
                  <c:v>9.9022257146084005</c:v>
                </c:pt>
                <c:pt idx="24155">
                  <c:v>9.7960551206895694</c:v>
                </c:pt>
                <c:pt idx="24156">
                  <c:v>9.5877171120038795</c:v>
                </c:pt>
                <c:pt idx="24157">
                  <c:v>9.2113686122507907</c:v>
                </c:pt>
                <c:pt idx="24158">
                  <c:v>9.2154174208006001</c:v>
                </c:pt>
                <c:pt idx="24159">
                  <c:v>9.2963380848023096</c:v>
                </c:pt>
                <c:pt idx="24160">
                  <c:v>9.3395590051766195</c:v>
                </c:pt>
                <c:pt idx="24161">
                  <c:v>9.6457163435359696</c:v>
                </c:pt>
                <c:pt idx="24162">
                  <c:v>9.5883918835150208</c:v>
                </c:pt>
                <c:pt idx="24163">
                  <c:v>9.8339775438627495</c:v>
                </c:pt>
                <c:pt idx="24164">
                  <c:v>10.404686043648599</c:v>
                </c:pt>
                <c:pt idx="24165">
                  <c:v>11.114382824997101</c:v>
                </c:pt>
                <c:pt idx="24166">
                  <c:v>11.867742430387</c:v>
                </c:pt>
                <c:pt idx="24167">
                  <c:v>12.2656083472597</c:v>
                </c:pt>
                <c:pt idx="24168">
                  <c:v>12.4626420342342</c:v>
                </c:pt>
                <c:pt idx="24169">
                  <c:v>12.675008277291299</c:v>
                </c:pt>
                <c:pt idx="24170">
                  <c:v>13.6411202614825</c:v>
                </c:pt>
                <c:pt idx="24171">
                  <c:v>14.3959592484798</c:v>
                </c:pt>
                <c:pt idx="24172">
                  <c:v>14.114112133560999</c:v>
                </c:pt>
                <c:pt idx="24173">
                  <c:v>13.0287500687199</c:v>
                </c:pt>
                <c:pt idx="24174">
                  <c:v>11.845203083982501</c:v>
                </c:pt>
                <c:pt idx="24175">
                  <c:v>11.3547198240794</c:v>
                </c:pt>
                <c:pt idx="24176">
                  <c:v>11.321415254939</c:v>
                </c:pt>
                <c:pt idx="24177">
                  <c:v>11.7115867413382</c:v>
                </c:pt>
                <c:pt idx="24178">
                  <c:v>11.857744130848101</c:v>
                </c:pt>
                <c:pt idx="24179">
                  <c:v>11.680209897743801</c:v>
                </c:pt>
                <c:pt idx="24180">
                  <c:v>11.5303628149454</c:v>
                </c:pt>
                <c:pt idx="24181">
                  <c:v>11.4643870238075</c:v>
                </c:pt>
                <c:pt idx="24182">
                  <c:v>11.457434850442599</c:v>
                </c:pt>
                <c:pt idx="24183">
                  <c:v>11.179131732378901</c:v>
                </c:pt>
                <c:pt idx="24184">
                  <c:v>11.0991249700288</c:v>
                </c:pt>
                <c:pt idx="24185">
                  <c:v>11.033872315784</c:v>
                </c:pt>
                <c:pt idx="24186">
                  <c:v>10.9472171994924</c:v>
                </c:pt>
                <c:pt idx="24187">
                  <c:v>11.1720457748201</c:v>
                </c:pt>
                <c:pt idx="24188">
                  <c:v>11.489970598994701</c:v>
                </c:pt>
                <c:pt idx="24189">
                  <c:v>11.990392138727699</c:v>
                </c:pt>
                <c:pt idx="24190">
                  <c:v>12.280715617522899</c:v>
                </c:pt>
                <c:pt idx="24191">
                  <c:v>12.3509829852749</c:v>
                </c:pt>
                <c:pt idx="24192">
                  <c:v>12.090882533986701</c:v>
                </c:pt>
                <c:pt idx="24193">
                  <c:v>10.634893010232</c:v>
                </c:pt>
                <c:pt idx="24194">
                  <c:v>9.3635239501356402</c:v>
                </c:pt>
                <c:pt idx="24195">
                  <c:v>9.1057805627443198</c:v>
                </c:pt>
                <c:pt idx="24196">
                  <c:v>9.3754050622463208</c:v>
                </c:pt>
                <c:pt idx="24197">
                  <c:v>9.2813103888424795</c:v>
                </c:pt>
                <c:pt idx="24198">
                  <c:v>8.8677068650511703</c:v>
                </c:pt>
                <c:pt idx="24199">
                  <c:v>8.4643283745481792</c:v>
                </c:pt>
                <c:pt idx="24200">
                  <c:v>8.4147448265655207</c:v>
                </c:pt>
                <c:pt idx="24201">
                  <c:v>8.2514604863711494</c:v>
                </c:pt>
                <c:pt idx="24202">
                  <c:v>7.6678823705170602</c:v>
                </c:pt>
                <c:pt idx="24203">
                  <c:v>6.7812172990559096</c:v>
                </c:pt>
                <c:pt idx="24204">
                  <c:v>6.24334570064131</c:v>
                </c:pt>
                <c:pt idx="24205">
                  <c:v>6.2589490286566898</c:v>
                </c:pt>
                <c:pt idx="24206">
                  <c:v>6.5276747875392598</c:v>
                </c:pt>
                <c:pt idx="24207">
                  <c:v>6.7856177826190498</c:v>
                </c:pt>
                <c:pt idx="24208">
                  <c:v>6.8228001281198001</c:v>
                </c:pt>
                <c:pt idx="24209">
                  <c:v>6.81039058345036</c:v>
                </c:pt>
                <c:pt idx="24210">
                  <c:v>6.8566211376416</c:v>
                </c:pt>
                <c:pt idx="24211">
                  <c:v>6.9848286915527504</c:v>
                </c:pt>
                <c:pt idx="24212">
                  <c:v>7.2945218459634802</c:v>
                </c:pt>
                <c:pt idx="24213">
                  <c:v>7.9510894414870004</c:v>
                </c:pt>
                <c:pt idx="24214">
                  <c:v>8.9304624677306492</c:v>
                </c:pt>
                <c:pt idx="24215">
                  <c:v>10.3632951965093</c:v>
                </c:pt>
                <c:pt idx="24216">
                  <c:v>11.284321091382999</c:v>
                </c:pt>
                <c:pt idx="24217">
                  <c:v>12.3386458069331</c:v>
                </c:pt>
                <c:pt idx="24218">
                  <c:v>11.9307375236812</c:v>
                </c:pt>
                <c:pt idx="24219">
                  <c:v>10.8771361048999</c:v>
                </c:pt>
                <c:pt idx="24220">
                  <c:v>8.7924373295009204</c:v>
                </c:pt>
                <c:pt idx="24221">
                  <c:v>8.2094235058300296</c:v>
                </c:pt>
                <c:pt idx="24222">
                  <c:v>8.2276972508788102</c:v>
                </c:pt>
                <c:pt idx="24223">
                  <c:v>7.7245035317921804</c:v>
                </c:pt>
                <c:pt idx="24224">
                  <c:v>7.6952988182702997</c:v>
                </c:pt>
                <c:pt idx="24225">
                  <c:v>7.2850306612326703</c:v>
                </c:pt>
                <c:pt idx="24226">
                  <c:v>6.9428203143959202</c:v>
                </c:pt>
                <c:pt idx="24227">
                  <c:v>6.55557539414212</c:v>
                </c:pt>
                <c:pt idx="24228">
                  <c:v>6.2359869908041601</c:v>
                </c:pt>
                <c:pt idx="24229">
                  <c:v>6.2709037197362196</c:v>
                </c:pt>
                <c:pt idx="24230">
                  <c:v>6.2642309321740601</c:v>
                </c:pt>
                <c:pt idx="24231">
                  <c:v>5.9912433408824501</c:v>
                </c:pt>
                <c:pt idx="24232">
                  <c:v>5.94189639217955</c:v>
                </c:pt>
                <c:pt idx="24233">
                  <c:v>6.1505461250806404</c:v>
                </c:pt>
                <c:pt idx="24234">
                  <c:v>5.9584122960858004</c:v>
                </c:pt>
                <c:pt idx="24235">
                  <c:v>6.4259248803298403</c:v>
                </c:pt>
                <c:pt idx="24236">
                  <c:v>7.9628420920542498</c:v>
                </c:pt>
                <c:pt idx="24237">
                  <c:v>9.6268714957372108</c:v>
                </c:pt>
                <c:pt idx="24238">
                  <c:v>11.1214960217363</c:v>
                </c:pt>
                <c:pt idx="24239">
                  <c:v>11.7958092841909</c:v>
                </c:pt>
                <c:pt idx="24240">
                  <c:v>12.200511224813599</c:v>
                </c:pt>
                <c:pt idx="24241">
                  <c:v>9.3020280464308698</c:v>
                </c:pt>
                <c:pt idx="24242">
                  <c:v>9.3287847509471096</c:v>
                </c:pt>
                <c:pt idx="24243">
                  <c:v>9.69637707290196</c:v>
                </c:pt>
                <c:pt idx="24244">
                  <c:v>9.2776369304674198</c:v>
                </c:pt>
                <c:pt idx="24245">
                  <c:v>8.37289150308888</c:v>
                </c:pt>
                <c:pt idx="24246">
                  <c:v>8.0977562373784799</c:v>
                </c:pt>
                <c:pt idx="24247">
                  <c:v>8.0485151257888692</c:v>
                </c:pt>
                <c:pt idx="24248">
                  <c:v>7.4822472836334599</c:v>
                </c:pt>
                <c:pt idx="24249">
                  <c:v>7.1637523279816699</c:v>
                </c:pt>
                <c:pt idx="24250">
                  <c:v>6.9901612332046099</c:v>
                </c:pt>
                <c:pt idx="24251">
                  <c:v>6.7819006832476196</c:v>
                </c:pt>
                <c:pt idx="24252">
                  <c:v>6.7427006349120102</c:v>
                </c:pt>
                <c:pt idx="24253">
                  <c:v>6.88235914246125</c:v>
                </c:pt>
                <c:pt idx="24254">
                  <c:v>7.0890959183289404</c:v>
                </c:pt>
                <c:pt idx="24255">
                  <c:v>7.1885031263122103</c:v>
                </c:pt>
                <c:pt idx="24256">
                  <c:v>6.9696972589600303</c:v>
                </c:pt>
                <c:pt idx="24257">
                  <c:v>7.0527720386261903</c:v>
                </c:pt>
                <c:pt idx="24258">
                  <c:v>6.9878405500435399</c:v>
                </c:pt>
                <c:pt idx="24259">
                  <c:v>7.21953087923493</c:v>
                </c:pt>
                <c:pt idx="24260">
                  <c:v>7.8093718747596803</c:v>
                </c:pt>
                <c:pt idx="24261">
                  <c:v>8.4029682896804196</c:v>
                </c:pt>
                <c:pt idx="24262">
                  <c:v>8.3349862001779798</c:v>
                </c:pt>
                <c:pt idx="24263">
                  <c:v>7.9224546799124997</c:v>
                </c:pt>
                <c:pt idx="24264">
                  <c:v>8.3409611460756601</c:v>
                </c:pt>
                <c:pt idx="24265">
                  <c:v>9.0119783168740195</c:v>
                </c:pt>
                <c:pt idx="24266">
                  <c:v>9.4814456863614502</c:v>
                </c:pt>
                <c:pt idx="24267">
                  <c:v>9.5639795553791807</c:v>
                </c:pt>
                <c:pt idx="24268">
                  <c:v>9.0472505306848507</c:v>
                </c:pt>
                <c:pt idx="24269">
                  <c:v>8.1251486338873704</c:v>
                </c:pt>
                <c:pt idx="24270">
                  <c:v>7.9795356976768499</c:v>
                </c:pt>
                <c:pt idx="24271">
                  <c:v>7.6823923395494997</c:v>
                </c:pt>
                <c:pt idx="24272">
                  <c:v>7.5147353153086298</c:v>
                </c:pt>
                <c:pt idx="24273">
                  <c:v>7.2954723681743898</c:v>
                </c:pt>
                <c:pt idx="24274">
                  <c:v>7.1810617728620096</c:v>
                </c:pt>
                <c:pt idx="24275">
                  <c:v>7.2106822865907301</c:v>
                </c:pt>
                <c:pt idx="24276">
                  <c:v>7.0106245709633601</c:v>
                </c:pt>
                <c:pt idx="24277">
                  <c:v>6.5486838289450802</c:v>
                </c:pt>
                <c:pt idx="24278">
                  <c:v>6.1674517845554302</c:v>
                </c:pt>
                <c:pt idx="24279">
                  <c:v>6.0313839609215503</c:v>
                </c:pt>
                <c:pt idx="24280">
                  <c:v>6.2319406754085804</c:v>
                </c:pt>
                <c:pt idx="24281">
                  <c:v>6.2754689912913104</c:v>
                </c:pt>
                <c:pt idx="24282">
                  <c:v>6.3017269156767899</c:v>
                </c:pt>
                <c:pt idx="24283">
                  <c:v>6.3547565442580201</c:v>
                </c:pt>
                <c:pt idx="24284">
                  <c:v>6.6946258750870902</c:v>
                </c:pt>
                <c:pt idx="24285">
                  <c:v>7.1509273043648198</c:v>
                </c:pt>
                <c:pt idx="24286">
                  <c:v>7.4106124486473401</c:v>
                </c:pt>
                <c:pt idx="24287">
                  <c:v>7.7087288201627002</c:v>
                </c:pt>
                <c:pt idx="24288">
                  <c:v>8.2131059685188799</c:v>
                </c:pt>
                <c:pt idx="24289">
                  <c:v>8.5101274154771396</c:v>
                </c:pt>
                <c:pt idx="24290">
                  <c:v>8.3293458437213399</c:v>
                </c:pt>
                <c:pt idx="24291">
                  <c:v>7.6905482991727396</c:v>
                </c:pt>
                <c:pt idx="24292">
                  <c:v>7.3241794749608404</c:v>
                </c:pt>
                <c:pt idx="24293">
                  <c:v>7.0839713310778603</c:v>
                </c:pt>
                <c:pt idx="24294">
                  <c:v>6.6305025457995503</c:v>
                </c:pt>
                <c:pt idx="24295">
                  <c:v>6.3431063241702601</c:v>
                </c:pt>
                <c:pt idx="24296">
                  <c:v>6.02547637241911</c:v>
                </c:pt>
                <c:pt idx="24297">
                  <c:v>5.5010475900761397</c:v>
                </c:pt>
                <c:pt idx="24298">
                  <c:v>5.4120073562466402</c:v>
                </c:pt>
                <c:pt idx="24299">
                  <c:v>5.3593386332315696</c:v>
                </c:pt>
                <c:pt idx="24300">
                  <c:v>5.3547832603886096</c:v>
                </c:pt>
                <c:pt idx="24301">
                  <c:v>5.3317302684089602</c:v>
                </c:pt>
                <c:pt idx="24302">
                  <c:v>5.1447936599548596</c:v>
                </c:pt>
                <c:pt idx="24303">
                  <c:v>5.2353847714531199</c:v>
                </c:pt>
                <c:pt idx="24304">
                  <c:v>5.0770318820295701</c:v>
                </c:pt>
                <c:pt idx="24305">
                  <c:v>4.9438465956447404</c:v>
                </c:pt>
                <c:pt idx="24306">
                  <c:v>4.3944932528306797</c:v>
                </c:pt>
                <c:pt idx="24307">
                  <c:v>4.7040181577921496</c:v>
                </c:pt>
                <c:pt idx="24308">
                  <c:v>5.0750925896356502</c:v>
                </c:pt>
                <c:pt idx="24309">
                  <c:v>5.28630649771695</c:v>
                </c:pt>
                <c:pt idx="24310">
                  <c:v>5.44499013504264</c:v>
                </c:pt>
                <c:pt idx="24311">
                  <c:v>5.301461889024</c:v>
                </c:pt>
                <c:pt idx="24312">
                  <c:v>5.3031076272139703</c:v>
                </c:pt>
                <c:pt idx="24313">
                  <c:v>5.7090501948602599</c:v>
                </c:pt>
                <c:pt idx="24314">
                  <c:v>5.7746482693630599</c:v>
                </c:pt>
                <c:pt idx="24315">
                  <c:v>6.0409001691984399</c:v>
                </c:pt>
                <c:pt idx="24316">
                  <c:v>6.03920145789139</c:v>
                </c:pt>
                <c:pt idx="24317">
                  <c:v>5.7657464886123098</c:v>
                </c:pt>
                <c:pt idx="24318">
                  <c:v>5.6913438920137702</c:v>
                </c:pt>
                <c:pt idx="24319">
                  <c:v>5.4186839267212399</c:v>
                </c:pt>
                <c:pt idx="24320">
                  <c:v>4.7383642470101401</c:v>
                </c:pt>
                <c:pt idx="24321">
                  <c:v>4.7278871065099803</c:v>
                </c:pt>
                <c:pt idx="24322">
                  <c:v>4.5866534145415203</c:v>
                </c:pt>
                <c:pt idx="24323">
                  <c:v>3.99432905047196</c:v>
                </c:pt>
                <c:pt idx="24324">
                  <c:v>3.4436450902854499</c:v>
                </c:pt>
                <c:pt idx="24325">
                  <c:v>3.4790642750097001</c:v>
                </c:pt>
                <c:pt idx="24326">
                  <c:v>4.0583271443847702</c:v>
                </c:pt>
                <c:pt idx="24327">
                  <c:v>3.9372870242520199</c:v>
                </c:pt>
                <c:pt idx="24328">
                  <c:v>4.0661417530361996</c:v>
                </c:pt>
                <c:pt idx="24329">
                  <c:v>3.9037041539437198</c:v>
                </c:pt>
                <c:pt idx="24330">
                  <c:v>4.1368554104762998</c:v>
                </c:pt>
                <c:pt idx="24331">
                  <c:v>4.4790767314147599</c:v>
                </c:pt>
                <c:pt idx="24332">
                  <c:v>4.9885926688006803</c:v>
                </c:pt>
                <c:pt idx="24333">
                  <c:v>5.5457845035674902</c:v>
                </c:pt>
                <c:pt idx="24334">
                  <c:v>6.1103223109135003</c:v>
                </c:pt>
                <c:pt idx="24335">
                  <c:v>6.7092748589600504</c:v>
                </c:pt>
                <c:pt idx="24336">
                  <c:v>7.0456768608199196</c:v>
                </c:pt>
                <c:pt idx="24337">
                  <c:v>7.2756038565913501</c:v>
                </c:pt>
                <c:pt idx="24338">
                  <c:v>7.6044077635775897</c:v>
                </c:pt>
                <c:pt idx="24339">
                  <c:v>7.6973443540256703</c:v>
                </c:pt>
                <c:pt idx="24340">
                  <c:v>7.6320062040476504</c:v>
                </c:pt>
                <c:pt idx="24341">
                  <c:v>7.3638382465677603</c:v>
                </c:pt>
                <c:pt idx="24342">
                  <c:v>6.99325900673501</c:v>
                </c:pt>
                <c:pt idx="24343">
                  <c:v>6.4844662665725998</c:v>
                </c:pt>
                <c:pt idx="24344">
                  <c:v>6.2171266350733401</c:v>
                </c:pt>
                <c:pt idx="24345">
                  <c:v>5.9248053388610398</c:v>
                </c:pt>
                <c:pt idx="24346">
                  <c:v>5.5778138778672099</c:v>
                </c:pt>
                <c:pt idx="24347">
                  <c:v>5.4336404810608201</c:v>
                </c:pt>
                <c:pt idx="24348">
                  <c:v>5.1770099740650704</c:v>
                </c:pt>
                <c:pt idx="24349">
                  <c:v>4.8377108455545903</c:v>
                </c:pt>
                <c:pt idx="24350">
                  <c:v>4.4143020041254299</c:v>
                </c:pt>
                <c:pt idx="24351">
                  <c:v>4.3670538146661899</c:v>
                </c:pt>
                <c:pt idx="24352">
                  <c:v>4.2211788876143101</c:v>
                </c:pt>
                <c:pt idx="24353">
                  <c:v>4.0118759862072197</c:v>
                </c:pt>
                <c:pt idx="24354">
                  <c:v>3.4551202297936601</c:v>
                </c:pt>
                <c:pt idx="24355">
                  <c:v>3.0241201079445399</c:v>
                </c:pt>
                <c:pt idx="24356">
                  <c:v>3.59702773031219</c:v>
                </c:pt>
                <c:pt idx="24357">
                  <c:v>4.3145107245470902</c:v>
                </c:pt>
                <c:pt idx="24358">
                  <c:v>5.4630668017554198</c:v>
                </c:pt>
                <c:pt idx="24359">
                  <c:v>6.2944106513000699</c:v>
                </c:pt>
                <c:pt idx="24360">
                  <c:v>7.13293900963758</c:v>
                </c:pt>
                <c:pt idx="24361">
                  <c:v>7.5605049391293502</c:v>
                </c:pt>
                <c:pt idx="24362">
                  <c:v>7.7920289728749896</c:v>
                </c:pt>
                <c:pt idx="24363">
                  <c:v>7.6126630104659299</c:v>
                </c:pt>
                <c:pt idx="24364">
                  <c:v>6.7363216200558496</c:v>
                </c:pt>
                <c:pt idx="24365">
                  <c:v>6.7479309994721097</c:v>
                </c:pt>
                <c:pt idx="24366">
                  <c:v>6.3461208990478299</c:v>
                </c:pt>
                <c:pt idx="24367">
                  <c:v>6.37604749911507</c:v>
                </c:pt>
                <c:pt idx="24368">
                  <c:v>5.9767349253580901</c:v>
                </c:pt>
                <c:pt idx="24369">
                  <c:v>5.5255717858759601</c:v>
                </c:pt>
                <c:pt idx="24370">
                  <c:v>5.2709137499834799</c:v>
                </c:pt>
                <c:pt idx="24371">
                  <c:v>5.15467849307396</c:v>
                </c:pt>
                <c:pt idx="24372">
                  <c:v>5.1866137187513104</c:v>
                </c:pt>
                <c:pt idx="24373">
                  <c:v>5.1658603500845901</c:v>
                </c:pt>
                <c:pt idx="24374">
                  <c:v>5.3142867165670102</c:v>
                </c:pt>
                <c:pt idx="24375">
                  <c:v>5.3068841812112897</c:v>
                </c:pt>
                <c:pt idx="24376">
                  <c:v>4.9301037986721497</c:v>
                </c:pt>
                <c:pt idx="24377">
                  <c:v>4.6246188532975001</c:v>
                </c:pt>
                <c:pt idx="24378">
                  <c:v>4.2229699512057399</c:v>
                </c:pt>
                <c:pt idx="24379">
                  <c:v>4.0729690665831599</c:v>
                </c:pt>
                <c:pt idx="24380">
                  <c:v>4.3759691953997804</c:v>
                </c:pt>
                <c:pt idx="24381">
                  <c:v>4.8496803628325402</c:v>
                </c:pt>
                <c:pt idx="24382">
                  <c:v>5.6395269348521397</c:v>
                </c:pt>
                <c:pt idx="24383">
                  <c:v>6.8341417853056896</c:v>
                </c:pt>
                <c:pt idx="24384">
                  <c:v>7.7258176608633997</c:v>
                </c:pt>
                <c:pt idx="24385">
                  <c:v>7.8730102372659596</c:v>
                </c:pt>
                <c:pt idx="24386">
                  <c:v>8.3348629843637596</c:v>
                </c:pt>
                <c:pt idx="24387">
                  <c:v>8.1037152208316208</c:v>
                </c:pt>
                <c:pt idx="24388">
                  <c:v>7.8829827153891596</c:v>
                </c:pt>
                <c:pt idx="24389">
                  <c:v>6.4341283109367202</c:v>
                </c:pt>
                <c:pt idx="24390">
                  <c:v>5.5408637033940904</c:v>
                </c:pt>
                <c:pt idx="24391">
                  <c:v>5.2217088296251104</c:v>
                </c:pt>
                <c:pt idx="24392">
                  <c:v>4.7938045566325096</c:v>
                </c:pt>
                <c:pt idx="24393">
                  <c:v>4.1882497516029504</c:v>
                </c:pt>
                <c:pt idx="24394">
                  <c:v>3.7475965090174501</c:v>
                </c:pt>
                <c:pt idx="24395">
                  <c:v>3.5665486614528699</c:v>
                </c:pt>
                <c:pt idx="24396">
                  <c:v>3.5047096421117798</c:v>
                </c:pt>
                <c:pt idx="24397">
                  <c:v>3.05541892027161</c:v>
                </c:pt>
                <c:pt idx="24398">
                  <c:v>3.2631358198381899</c:v>
                </c:pt>
                <c:pt idx="24399">
                  <c:v>3.5300997391802502</c:v>
                </c:pt>
                <c:pt idx="24400">
                  <c:v>3.9011189852888499</c:v>
                </c:pt>
                <c:pt idx="24401">
                  <c:v>4.2744464472691197</c:v>
                </c:pt>
                <c:pt idx="24402">
                  <c:v>4.4441795208788104</c:v>
                </c:pt>
                <c:pt idx="24403">
                  <c:v>4.5298229323817996</c:v>
                </c:pt>
                <c:pt idx="24404">
                  <c:v>4.7022523047710703</c:v>
                </c:pt>
                <c:pt idx="24405">
                  <c:v>4.9091369644216298</c:v>
                </c:pt>
                <c:pt idx="24406">
                  <c:v>5.0127361254118297</c:v>
                </c:pt>
                <c:pt idx="24407">
                  <c:v>5.2717311908497599</c:v>
                </c:pt>
                <c:pt idx="24408">
                  <c:v>5.4159900426663503</c:v>
                </c:pt>
                <c:pt idx="24409">
                  <c:v>5.4674990854780203</c:v>
                </c:pt>
                <c:pt idx="24410">
                  <c:v>5.6652231001600004</c:v>
                </c:pt>
                <c:pt idx="24411">
                  <c:v>5.8497537484275899</c:v>
                </c:pt>
                <c:pt idx="24412">
                  <c:v>5.8815146358089798</c:v>
                </c:pt>
                <c:pt idx="24413">
                  <c:v>5.94182497756419</c:v>
                </c:pt>
                <c:pt idx="24414">
                  <c:v>5.7080883154495403</c:v>
                </c:pt>
                <c:pt idx="24415">
                  <c:v>5.2724212485787101</c:v>
                </c:pt>
                <c:pt idx="24416">
                  <c:v>4.9549891564423802</c:v>
                </c:pt>
                <c:pt idx="24417">
                  <c:v>5.39308226900169</c:v>
                </c:pt>
                <c:pt idx="24418">
                  <c:v>5.4250137888835699</c:v>
                </c:pt>
                <c:pt idx="24419">
                  <c:v>5.4367136925727699</c:v>
                </c:pt>
                <c:pt idx="24420">
                  <c:v>5.4466568365420498</c:v>
                </c:pt>
                <c:pt idx="24421">
                  <c:v>5.50333384869485</c:v>
                </c:pt>
                <c:pt idx="24422">
                  <c:v>5.8153372958516396</c:v>
                </c:pt>
                <c:pt idx="24423">
                  <c:v>5.7398163001332101</c:v>
                </c:pt>
                <c:pt idx="24424">
                  <c:v>5.7640125292628204</c:v>
                </c:pt>
                <c:pt idx="24425">
                  <c:v>5.82052244126068</c:v>
                </c:pt>
                <c:pt idx="24426">
                  <c:v>5.9480208805744104</c:v>
                </c:pt>
                <c:pt idx="24427">
                  <c:v>6.0822415574671096</c:v>
                </c:pt>
                <c:pt idx="24428">
                  <c:v>6.4630649568366296</c:v>
                </c:pt>
                <c:pt idx="24429">
                  <c:v>7.15030903680805</c:v>
                </c:pt>
                <c:pt idx="24430">
                  <c:v>7.59588327111602</c:v>
                </c:pt>
                <c:pt idx="24431">
                  <c:v>8.1613762084080506</c:v>
                </c:pt>
                <c:pt idx="24432">
                  <c:v>8.6119357572140594</c:v>
                </c:pt>
                <c:pt idx="24433">
                  <c:v>9.2299153840813108</c:v>
                </c:pt>
                <c:pt idx="24434">
                  <c:v>9.6224908518296193</c:v>
                </c:pt>
                <c:pt idx="24435">
                  <c:v>9.3774601075826691</c:v>
                </c:pt>
                <c:pt idx="24436">
                  <c:v>9.1970745793324706</c:v>
                </c:pt>
                <c:pt idx="24437">
                  <c:v>9.1249632065454396</c:v>
                </c:pt>
                <c:pt idx="24438">
                  <c:v>9.0503481639470493</c:v>
                </c:pt>
                <c:pt idx="24439">
                  <c:v>9.0651849201901609</c:v>
                </c:pt>
                <c:pt idx="24440">
                  <c:v>9.2584488327971801</c:v>
                </c:pt>
                <c:pt idx="24441">
                  <c:v>9.2458908406274993</c:v>
                </c:pt>
                <c:pt idx="24442">
                  <c:v>9.02361704100203</c:v>
                </c:pt>
                <c:pt idx="24443">
                  <c:v>9.0068996395572007</c:v>
                </c:pt>
                <c:pt idx="24444">
                  <c:v>9.0889830953032398</c:v>
                </c:pt>
                <c:pt idx="24445">
                  <c:v>9.1500915706850492</c:v>
                </c:pt>
                <c:pt idx="24446">
                  <c:v>9.4582465861932494</c:v>
                </c:pt>
                <c:pt idx="24447">
                  <c:v>9.5909387604582399</c:v>
                </c:pt>
                <c:pt idx="24448">
                  <c:v>9.7554033059982999</c:v>
                </c:pt>
                <c:pt idx="24449">
                  <c:v>9.8439958293585104</c:v>
                </c:pt>
                <c:pt idx="24450">
                  <c:v>9.9923590826900703</c:v>
                </c:pt>
                <c:pt idx="24451">
                  <c:v>10.1917495515168</c:v>
                </c:pt>
                <c:pt idx="24452">
                  <c:v>10.273626146350701</c:v>
                </c:pt>
                <c:pt idx="24453">
                  <c:v>10.6508500886269</c:v>
                </c:pt>
                <c:pt idx="24454">
                  <c:v>11.240508437140599</c:v>
                </c:pt>
                <c:pt idx="24455">
                  <c:v>12.8658035433987</c:v>
                </c:pt>
                <c:pt idx="24456">
                  <c:v>12.658853861139701</c:v>
                </c:pt>
                <c:pt idx="24457">
                  <c:v>13.2554398176093</c:v>
                </c:pt>
                <c:pt idx="24458">
                  <c:v>13.0795821243861</c:v>
                </c:pt>
                <c:pt idx="24459">
                  <c:v>12.944920000829001</c:v>
                </c:pt>
                <c:pt idx="24460">
                  <c:v>11.9127768225756</c:v>
                </c:pt>
                <c:pt idx="24461">
                  <c:v>10.6097404475647</c:v>
                </c:pt>
                <c:pt idx="24462">
                  <c:v>9.7791029268607694</c:v>
                </c:pt>
                <c:pt idx="24463">
                  <c:v>9.3366543523072796</c:v>
                </c:pt>
                <c:pt idx="24464">
                  <c:v>8.8169237448893192</c:v>
                </c:pt>
                <c:pt idx="24465">
                  <c:v>8.2544784646555502</c:v>
                </c:pt>
                <c:pt idx="24466">
                  <c:v>8.0963644369021708</c:v>
                </c:pt>
                <c:pt idx="24467">
                  <c:v>8.1691906782995307</c:v>
                </c:pt>
                <c:pt idx="24468">
                  <c:v>8.2097587242155896</c:v>
                </c:pt>
                <c:pt idx="24469">
                  <c:v>8.4154966023045699</c:v>
                </c:pt>
                <c:pt idx="24470">
                  <c:v>8.8016772803025898</c:v>
                </c:pt>
                <c:pt idx="24471">
                  <c:v>9.1993699448266693</c:v>
                </c:pt>
                <c:pt idx="24472">
                  <c:v>9.5785100382595108</c:v>
                </c:pt>
                <c:pt idx="24473">
                  <c:v>9.8192348035150996</c:v>
                </c:pt>
                <c:pt idx="24474">
                  <c:v>9.9246113919156702</c:v>
                </c:pt>
                <c:pt idx="24475">
                  <c:v>10.1715852203229</c:v>
                </c:pt>
                <c:pt idx="24476">
                  <c:v>10.4022388234942</c:v>
                </c:pt>
                <c:pt idx="24477">
                  <c:v>10.541282593951999</c:v>
                </c:pt>
                <c:pt idx="24478">
                  <c:v>10.6159237596182</c:v>
                </c:pt>
                <c:pt idx="24479">
                  <c:v>10.9200859335904</c:v>
                </c:pt>
                <c:pt idx="24480">
                  <c:v>11.406333448149701</c:v>
                </c:pt>
                <c:pt idx="24481">
                  <c:v>11.766637239586499</c:v>
                </c:pt>
                <c:pt idx="24482">
                  <c:v>10.9604675147979</c:v>
                </c:pt>
                <c:pt idx="24483">
                  <c:v>9.6161020393147698</c:v>
                </c:pt>
                <c:pt idx="24484">
                  <c:v>9.4303417079600305</c:v>
                </c:pt>
                <c:pt idx="24485">
                  <c:v>8.9166958734275799</c:v>
                </c:pt>
                <c:pt idx="24486">
                  <c:v>8.1071476999390999</c:v>
                </c:pt>
                <c:pt idx="24487">
                  <c:v>7.5226493424437999</c:v>
                </c:pt>
                <c:pt idx="24488">
                  <c:v>7.7766742694984803</c:v>
                </c:pt>
                <c:pt idx="24489">
                  <c:v>7.7968922645926897</c:v>
                </c:pt>
                <c:pt idx="24490">
                  <c:v>7.8463534971925197</c:v>
                </c:pt>
                <c:pt idx="24491">
                  <c:v>7.7566174983772198</c:v>
                </c:pt>
                <c:pt idx="24492">
                  <c:v>7.3749242521301897</c:v>
                </c:pt>
                <c:pt idx="24493">
                  <c:v>6.9023624061693098</c:v>
                </c:pt>
                <c:pt idx="24494">
                  <c:v>6.8301846925544503</c:v>
                </c:pt>
                <c:pt idx="24495">
                  <c:v>6.7765665875732299</c:v>
                </c:pt>
                <c:pt idx="24496">
                  <c:v>7.1633652224264104</c:v>
                </c:pt>
                <c:pt idx="24497">
                  <c:v>7.5700127282974297</c:v>
                </c:pt>
                <c:pt idx="24498">
                  <c:v>7.8880183861727398</c:v>
                </c:pt>
                <c:pt idx="24499">
                  <c:v>7.8850886237864799</c:v>
                </c:pt>
                <c:pt idx="24500">
                  <c:v>7.54308333699906</c:v>
                </c:pt>
                <c:pt idx="24501">
                  <c:v>8.3117991766497408</c:v>
                </c:pt>
                <c:pt idx="24502">
                  <c:v>9.7605794908331092</c:v>
                </c:pt>
                <c:pt idx="24503">
                  <c:v>10.7888715014538</c:v>
                </c:pt>
                <c:pt idx="24504">
                  <c:v>12.0727973923594</c:v>
                </c:pt>
                <c:pt idx="24505">
                  <c:v>12.120449870983199</c:v>
                </c:pt>
                <c:pt idx="24506">
                  <c:v>12.605648087366699</c:v>
                </c:pt>
                <c:pt idx="24507">
                  <c:v>12.3460836491533</c:v>
                </c:pt>
                <c:pt idx="24508">
                  <c:v>11.9465067678673</c:v>
                </c:pt>
                <c:pt idx="24509">
                  <c:v>10.774009804618901</c:v>
                </c:pt>
                <c:pt idx="24510">
                  <c:v>9.9898085195587605</c:v>
                </c:pt>
                <c:pt idx="24511">
                  <c:v>9.6850986404781896</c:v>
                </c:pt>
                <c:pt idx="24512">
                  <c:v>10.3019201150097</c:v>
                </c:pt>
                <c:pt idx="24513">
                  <c:v>10.3272079505238</c:v>
                </c:pt>
                <c:pt idx="24514">
                  <c:v>10.134853953236499</c:v>
                </c:pt>
                <c:pt idx="24515">
                  <c:v>10.0363594025902</c:v>
                </c:pt>
                <c:pt idx="24516">
                  <c:v>9.4976671024506292</c:v>
                </c:pt>
                <c:pt idx="24517">
                  <c:v>9.9239910007284493</c:v>
                </c:pt>
                <c:pt idx="24518">
                  <c:v>9.9919765712955702</c:v>
                </c:pt>
                <c:pt idx="24519">
                  <c:v>10.191732034581999</c:v>
                </c:pt>
                <c:pt idx="24520">
                  <c:v>10.2441538222097</c:v>
                </c:pt>
                <c:pt idx="24521">
                  <c:v>10.2957205635179</c:v>
                </c:pt>
                <c:pt idx="24522">
                  <c:v>10.176549616759299</c:v>
                </c:pt>
                <c:pt idx="24523">
                  <c:v>10.588083999013801</c:v>
                </c:pt>
                <c:pt idx="24524">
                  <c:v>10.6630955949097</c:v>
                </c:pt>
                <c:pt idx="24525">
                  <c:v>11.735380230286699</c:v>
                </c:pt>
                <c:pt idx="24526">
                  <c:v>13.1533502185143</c:v>
                </c:pt>
                <c:pt idx="24527">
                  <c:v>14.7180130678613</c:v>
                </c:pt>
                <c:pt idx="24528">
                  <c:v>15.3316434105684</c:v>
                </c:pt>
                <c:pt idx="24529">
                  <c:v>16.621493806623601</c:v>
                </c:pt>
                <c:pt idx="24530">
                  <c:v>16.8162355699538</c:v>
                </c:pt>
                <c:pt idx="24531">
                  <c:v>16.497010982887101</c:v>
                </c:pt>
                <c:pt idx="24532">
                  <c:v>15.9233488947275</c:v>
                </c:pt>
                <c:pt idx="24533">
                  <c:v>15.249751989536</c:v>
                </c:pt>
                <c:pt idx="24534">
                  <c:v>14.4915009467835</c:v>
                </c:pt>
                <c:pt idx="24535">
                  <c:v>13.7809328661029</c:v>
                </c:pt>
                <c:pt idx="24536">
                  <c:v>13.620998404405899</c:v>
                </c:pt>
                <c:pt idx="24537">
                  <c:v>13.204654887535099</c:v>
                </c:pt>
                <c:pt idx="24538">
                  <c:v>12.794779535768299</c:v>
                </c:pt>
                <c:pt idx="24539">
                  <c:v>12.2626694010767</c:v>
                </c:pt>
                <c:pt idx="24540">
                  <c:v>12.1627847050417</c:v>
                </c:pt>
                <c:pt idx="24541">
                  <c:v>12.0842766179642</c:v>
                </c:pt>
                <c:pt idx="24542">
                  <c:v>12.074089883928901</c:v>
                </c:pt>
                <c:pt idx="24543">
                  <c:v>12.0033557835291</c:v>
                </c:pt>
                <c:pt idx="24544">
                  <c:v>11.8611466649562</c:v>
                </c:pt>
                <c:pt idx="24545">
                  <c:v>11.878411570910901</c:v>
                </c:pt>
                <c:pt idx="24546">
                  <c:v>11.7856579927636</c:v>
                </c:pt>
                <c:pt idx="24547">
                  <c:v>11.605181216275501</c:v>
                </c:pt>
                <c:pt idx="24548">
                  <c:v>11.063800955019101</c:v>
                </c:pt>
                <c:pt idx="24549">
                  <c:v>10.820803841829299</c:v>
                </c:pt>
                <c:pt idx="24550">
                  <c:v>10.8936202554027</c:v>
                </c:pt>
                <c:pt idx="24551">
                  <c:v>10.855894476186601</c:v>
                </c:pt>
                <c:pt idx="24552">
                  <c:v>11.0338159158996</c:v>
                </c:pt>
                <c:pt idx="24553">
                  <c:v>11.219225730584901</c:v>
                </c:pt>
                <c:pt idx="24554">
                  <c:v>11.4115136208246</c:v>
                </c:pt>
                <c:pt idx="24555">
                  <c:v>11.3829028420966</c:v>
                </c:pt>
                <c:pt idx="24556">
                  <c:v>11.1898347077053</c:v>
                </c:pt>
                <c:pt idx="24557">
                  <c:v>10.871047461818501</c:v>
                </c:pt>
                <c:pt idx="24558">
                  <c:v>10.513683969474201</c:v>
                </c:pt>
                <c:pt idx="24559">
                  <c:v>10.513782547857</c:v>
                </c:pt>
                <c:pt idx="24560">
                  <c:v>10.345423710506701</c:v>
                </c:pt>
                <c:pt idx="24561">
                  <c:v>10.084744268267301</c:v>
                </c:pt>
                <c:pt idx="24562">
                  <c:v>9.9578781640537901</c:v>
                </c:pt>
                <c:pt idx="24563">
                  <c:v>9.70389949232497</c:v>
                </c:pt>
                <c:pt idx="24564">
                  <c:v>9.80283818640509</c:v>
                </c:pt>
                <c:pt idx="24565">
                  <c:v>10.4203061435182</c:v>
                </c:pt>
                <c:pt idx="24566">
                  <c:v>10.3984390558632</c:v>
                </c:pt>
                <c:pt idx="24567">
                  <c:v>10.024040962873899</c:v>
                </c:pt>
                <c:pt idx="24568">
                  <c:v>9.8719814010242501</c:v>
                </c:pt>
                <c:pt idx="24569">
                  <c:v>9.6602813565268395</c:v>
                </c:pt>
                <c:pt idx="24570">
                  <c:v>9.8598965063606805</c:v>
                </c:pt>
                <c:pt idx="24571">
                  <c:v>9.99961801356927</c:v>
                </c:pt>
                <c:pt idx="24572">
                  <c:v>10.0860307433865</c:v>
                </c:pt>
                <c:pt idx="24573">
                  <c:v>9.9536850300790807</c:v>
                </c:pt>
                <c:pt idx="24574">
                  <c:v>9.9965414929342806</c:v>
                </c:pt>
                <c:pt idx="24575">
                  <c:v>10.386761210480399</c:v>
                </c:pt>
                <c:pt idx="24576">
                  <c:v>10.838842515465901</c:v>
                </c:pt>
                <c:pt idx="24577">
                  <c:v>11.064012491538</c:v>
                </c:pt>
                <c:pt idx="24578">
                  <c:v>11.0731824967698</c:v>
                </c:pt>
                <c:pt idx="24579">
                  <c:v>11.1527448517406</c:v>
                </c:pt>
                <c:pt idx="24580">
                  <c:v>11.140175202227301</c:v>
                </c:pt>
                <c:pt idx="24581">
                  <c:v>11.133887551745101</c:v>
                </c:pt>
                <c:pt idx="24582">
                  <c:v>11.0276202481779</c:v>
                </c:pt>
                <c:pt idx="24583">
                  <c:v>10.921629206610801</c:v>
                </c:pt>
                <c:pt idx="24584">
                  <c:v>10.953194315776599</c:v>
                </c:pt>
                <c:pt idx="24585">
                  <c:v>10.6024828454628</c:v>
                </c:pt>
                <c:pt idx="24586">
                  <c:v>9.3143200372951291</c:v>
                </c:pt>
                <c:pt idx="24587">
                  <c:v>8.6905116767887094</c:v>
                </c:pt>
                <c:pt idx="24588">
                  <c:v>7.84934208022091</c:v>
                </c:pt>
                <c:pt idx="24589">
                  <c:v>7.2322471053139497</c:v>
                </c:pt>
                <c:pt idx="24590">
                  <c:v>6.76086145048159</c:v>
                </c:pt>
                <c:pt idx="24591">
                  <c:v>6.4899826696757597</c:v>
                </c:pt>
                <c:pt idx="24592">
                  <c:v>6.3794802150193997</c:v>
                </c:pt>
                <c:pt idx="24593">
                  <c:v>6.1417764075988304</c:v>
                </c:pt>
                <c:pt idx="24594">
                  <c:v>5.9745449616161102</c:v>
                </c:pt>
                <c:pt idx="24595">
                  <c:v>5.8391257879338001</c:v>
                </c:pt>
                <c:pt idx="24596">
                  <c:v>5.8154968350978598</c:v>
                </c:pt>
                <c:pt idx="24597">
                  <c:v>5.8883682473819503</c:v>
                </c:pt>
                <c:pt idx="24598">
                  <c:v>6.3942437090283297</c:v>
                </c:pt>
                <c:pt idx="24599">
                  <c:v>6.6732575630692299</c:v>
                </c:pt>
                <c:pt idx="24600">
                  <c:v>7.1911143169814604</c:v>
                </c:pt>
                <c:pt idx="24601">
                  <c:v>7.2599485675015201</c:v>
                </c:pt>
                <c:pt idx="24602">
                  <c:v>6.9848406716640499</c:v>
                </c:pt>
                <c:pt idx="24603">
                  <c:v>6.6307953338073</c:v>
                </c:pt>
                <c:pt idx="24604">
                  <c:v>5.93217534858411</c:v>
                </c:pt>
                <c:pt idx="24605">
                  <c:v>5.1614944177476501</c:v>
                </c:pt>
                <c:pt idx="24606">
                  <c:v>4.4435285678138001</c:v>
                </c:pt>
                <c:pt idx="24607">
                  <c:v>3.72854846990383</c:v>
                </c:pt>
                <c:pt idx="24608">
                  <c:v>3.3854315274281701</c:v>
                </c:pt>
                <c:pt idx="24609">
                  <c:v>2.9695526783968198</c:v>
                </c:pt>
                <c:pt idx="24610">
                  <c:v>2.6607400493462801</c:v>
                </c:pt>
                <c:pt idx="24611">
                  <c:v>2.3557538569848702</c:v>
                </c:pt>
                <c:pt idx="24612">
                  <c:v>2.1196033660898999</c:v>
                </c:pt>
                <c:pt idx="24613">
                  <c:v>1.5575209340615199</c:v>
                </c:pt>
                <c:pt idx="24614">
                  <c:v>0.86226967076781902</c:v>
                </c:pt>
                <c:pt idx="24615">
                  <c:v>6.2263860297504102E-2</c:v>
                </c:pt>
                <c:pt idx="24616">
                  <c:v>2.09080500441657E-2</c:v>
                </c:pt>
                <c:pt idx="24617">
                  <c:v>0.30627650774881299</c:v>
                </c:pt>
                <c:pt idx="24618">
                  <c:v>0.63507304386713304</c:v>
                </c:pt>
                <c:pt idx="24619">
                  <c:v>0.93103889566300202</c:v>
                </c:pt>
                <c:pt idx="24620">
                  <c:v>1.5487376889933799</c:v>
                </c:pt>
                <c:pt idx="24621">
                  <c:v>2.8126212684689702</c:v>
                </c:pt>
                <c:pt idx="24622">
                  <c:v>3.4165965403929701</c:v>
                </c:pt>
                <c:pt idx="24623">
                  <c:v>3.1476379936043299</c:v>
                </c:pt>
                <c:pt idx="24624">
                  <c:v>3.6716575834287002</c:v>
                </c:pt>
                <c:pt idx="24625">
                  <c:v>5.0376454916689797</c:v>
                </c:pt>
                <c:pt idx="24626">
                  <c:v>5.3126441140501397</c:v>
                </c:pt>
                <c:pt idx="24627">
                  <c:v>5.3936116698635503</c:v>
                </c:pt>
                <c:pt idx="24628">
                  <c:v>5.2225057249700404</c:v>
                </c:pt>
                <c:pt idx="24629">
                  <c:v>4.9250687734239698</c:v>
                </c:pt>
                <c:pt idx="24630">
                  <c:v>4.7463220046434804</c:v>
                </c:pt>
                <c:pt idx="24631">
                  <c:v>4.1469128504085804</c:v>
                </c:pt>
                <c:pt idx="24632">
                  <c:v>3.84433393343663</c:v>
                </c:pt>
                <c:pt idx="24633">
                  <c:v>3.8445224780360401</c:v>
                </c:pt>
                <c:pt idx="24634">
                  <c:v>4.0113364903660598</c:v>
                </c:pt>
                <c:pt idx="24635">
                  <c:v>4.2779781216378199</c:v>
                </c:pt>
                <c:pt idx="24636">
                  <c:v>4.42538996590143</c:v>
                </c:pt>
                <c:pt idx="24637">
                  <c:v>4.1727866993336704</c:v>
                </c:pt>
                <c:pt idx="24638">
                  <c:v>3.9427855499462301</c:v>
                </c:pt>
                <c:pt idx="24639">
                  <c:v>3.9067792191075501</c:v>
                </c:pt>
                <c:pt idx="24640">
                  <c:v>4.2504550308341598</c:v>
                </c:pt>
                <c:pt idx="24641">
                  <c:v>4.6562004371901304</c:v>
                </c:pt>
                <c:pt idx="24642">
                  <c:v>4.6783855581132201</c:v>
                </c:pt>
                <c:pt idx="24643">
                  <c:v>4.3480604484789804</c:v>
                </c:pt>
                <c:pt idx="24644">
                  <c:v>4.6222788779894</c:v>
                </c:pt>
                <c:pt idx="24645">
                  <c:v>5.1688416844141498</c:v>
                </c:pt>
                <c:pt idx="24646">
                  <c:v>5.9018276407421704</c:v>
                </c:pt>
                <c:pt idx="24647">
                  <c:v>6.5031208020909199</c:v>
                </c:pt>
                <c:pt idx="24648">
                  <c:v>6.7712187295383597</c:v>
                </c:pt>
                <c:pt idx="24649">
                  <c:v>6.8938586477616104</c:v>
                </c:pt>
                <c:pt idx="24650">
                  <c:v>6.65605696631581</c:v>
                </c:pt>
                <c:pt idx="24651">
                  <c:v>6.1122281154047204</c:v>
                </c:pt>
                <c:pt idx="24652">
                  <c:v>5.8858790478195804</c:v>
                </c:pt>
                <c:pt idx="24653">
                  <c:v>6.0042121409174696</c:v>
                </c:pt>
                <c:pt idx="24654">
                  <c:v>6.2018009430830698</c:v>
                </c:pt>
                <c:pt idx="24655">
                  <c:v>6.2703288538768902</c:v>
                </c:pt>
                <c:pt idx="24656">
                  <c:v>6.2665390045653098</c:v>
                </c:pt>
                <c:pt idx="24657">
                  <c:v>6.0148645985745102</c:v>
                </c:pt>
                <c:pt idx="24658">
                  <c:v>5.5589863599789204</c:v>
                </c:pt>
                <c:pt idx="24659">
                  <c:v>5.1256939297453803</c:v>
                </c:pt>
                <c:pt idx="24660">
                  <c:v>4.7861598640579404</c:v>
                </c:pt>
                <c:pt idx="24661">
                  <c:v>4.2701819756003099</c:v>
                </c:pt>
                <c:pt idx="24662">
                  <c:v>3.7797810923481698</c:v>
                </c:pt>
                <c:pt idx="24663">
                  <c:v>3.29101876344235</c:v>
                </c:pt>
                <c:pt idx="24664">
                  <c:v>2.8576567360470699</c:v>
                </c:pt>
                <c:pt idx="24665">
                  <c:v>2.6693189492804601</c:v>
                </c:pt>
                <c:pt idx="24666">
                  <c:v>2.4837869474144498</c:v>
                </c:pt>
                <c:pt idx="24667">
                  <c:v>2.32618920016687</c:v>
                </c:pt>
                <c:pt idx="24668">
                  <c:v>2.5440856288095399</c:v>
                </c:pt>
                <c:pt idx="24669">
                  <c:v>2.8957790052138401</c:v>
                </c:pt>
                <c:pt idx="24670">
                  <c:v>3.1081485136545099</c:v>
                </c:pt>
                <c:pt idx="24671">
                  <c:v>3.6657411851780499</c:v>
                </c:pt>
                <c:pt idx="24672">
                  <c:v>3.88360962955973</c:v>
                </c:pt>
                <c:pt idx="24673">
                  <c:v>2.5037356833610702</c:v>
                </c:pt>
                <c:pt idx="24674">
                  <c:v>1.1077589759084201</c:v>
                </c:pt>
                <c:pt idx="24675">
                  <c:v>0.97368499693404098</c:v>
                </c:pt>
                <c:pt idx="24676">
                  <c:v>0.36549855224253203</c:v>
                </c:pt>
                <c:pt idx="24677">
                  <c:v>0.19122154443574799</c:v>
                </c:pt>
                <c:pt idx="24678">
                  <c:v>0.180921467657851</c:v>
                </c:pt>
                <c:pt idx="24679">
                  <c:v>0.18368911318108599</c:v>
                </c:pt>
                <c:pt idx="24680">
                  <c:v>0.129655695161108</c:v>
                </c:pt>
                <c:pt idx="24681">
                  <c:v>5.1497904547141003E-2</c:v>
                </c:pt>
                <c:pt idx="24682">
                  <c:v>-1.04595554561746E-2</c:v>
                </c:pt>
                <c:pt idx="24683">
                  <c:v>-0.16403733209025001</c:v>
                </c:pt>
                <c:pt idx="24684">
                  <c:v>-0.24706190151965499</c:v>
                </c:pt>
                <c:pt idx="24685">
                  <c:v>-0.16554966315136699</c:v>
                </c:pt>
                <c:pt idx="24686">
                  <c:v>-0.361937321530578</c:v>
                </c:pt>
                <c:pt idx="24687">
                  <c:v>-0.767280737310718</c:v>
                </c:pt>
                <c:pt idx="24688">
                  <c:v>-1.09488120343019</c:v>
                </c:pt>
                <c:pt idx="24689">
                  <c:v>-1.5038627858034199</c:v>
                </c:pt>
                <c:pt idx="24690">
                  <c:v>-1.7179219529730201</c:v>
                </c:pt>
                <c:pt idx="24691">
                  <c:v>-1.2554838425244299</c:v>
                </c:pt>
                <c:pt idx="24692">
                  <c:v>-0.62429862026855798</c:v>
                </c:pt>
                <c:pt idx="24693">
                  <c:v>4.1897639417330101E-2</c:v>
                </c:pt>
                <c:pt idx="24694">
                  <c:v>-0.13525273994086201</c:v>
                </c:pt>
                <c:pt idx="24695">
                  <c:v>-0.73154899731966605</c:v>
                </c:pt>
                <c:pt idx="24696">
                  <c:v>-0.35582580568227201</c:v>
                </c:pt>
                <c:pt idx="24697">
                  <c:v>0.62315810449519105</c:v>
                </c:pt>
                <c:pt idx="24698">
                  <c:v>4.0917802659876497E-2</c:v>
                </c:pt>
                <c:pt idx="24699">
                  <c:v>-0.81898976789244804</c:v>
                </c:pt>
                <c:pt idx="24700">
                  <c:v>-1.1850434456464101</c:v>
                </c:pt>
                <c:pt idx="24701">
                  <c:v>-1.6970766558430499</c:v>
                </c:pt>
                <c:pt idx="24702">
                  <c:v>-1.6769830711051901</c:v>
                </c:pt>
                <c:pt idx="24703">
                  <c:v>-1.72610372647072</c:v>
                </c:pt>
                <c:pt idx="24704">
                  <c:v>-1.70428334209488</c:v>
                </c:pt>
                <c:pt idx="24705">
                  <c:v>-1.5122654198850101</c:v>
                </c:pt>
                <c:pt idx="24706">
                  <c:v>-1.83342841248865</c:v>
                </c:pt>
                <c:pt idx="24707">
                  <c:v>-1.73981660559266</c:v>
                </c:pt>
                <c:pt idx="24708">
                  <c:v>-1.3590220351098701</c:v>
                </c:pt>
                <c:pt idx="24709">
                  <c:v>-0.518114459548635</c:v>
                </c:pt>
                <c:pt idx="24710">
                  <c:v>-1.1178579106220801</c:v>
                </c:pt>
                <c:pt idx="24711">
                  <c:v>-1.7881265303418299</c:v>
                </c:pt>
                <c:pt idx="24712">
                  <c:v>-2.2734820929612098</c:v>
                </c:pt>
                <c:pt idx="24713">
                  <c:v>-2.69977766761947</c:v>
                </c:pt>
                <c:pt idx="24714">
                  <c:v>-2.9733545254437499</c:v>
                </c:pt>
                <c:pt idx="24715">
                  <c:v>-3.1306347899382301</c:v>
                </c:pt>
                <c:pt idx="24716">
                  <c:v>-2.3324836463948002</c:v>
                </c:pt>
                <c:pt idx="24717">
                  <c:v>-0.40586109873044801</c:v>
                </c:pt>
                <c:pt idx="24718">
                  <c:v>0.73303633396671997</c:v>
                </c:pt>
                <c:pt idx="24719">
                  <c:v>0.60424198385753303</c:v>
                </c:pt>
                <c:pt idx="24720">
                  <c:v>0.29508367965299998</c:v>
                </c:pt>
                <c:pt idx="24721">
                  <c:v>0.82152352495468695</c:v>
                </c:pt>
                <c:pt idx="24722">
                  <c:v>1.09920947950814</c:v>
                </c:pt>
                <c:pt idx="24723">
                  <c:v>1.20201617943859</c:v>
                </c:pt>
                <c:pt idx="24724">
                  <c:v>1.0550641961889899</c:v>
                </c:pt>
                <c:pt idx="24725">
                  <c:v>1.06186428563813</c:v>
                </c:pt>
                <c:pt idx="24726">
                  <c:v>1.00315285360813</c:v>
                </c:pt>
                <c:pt idx="24727">
                  <c:v>0.70184354186432496</c:v>
                </c:pt>
                <c:pt idx="24728">
                  <c:v>0.30823907410691198</c:v>
                </c:pt>
                <c:pt idx="24729">
                  <c:v>-4.79990192815693E-2</c:v>
                </c:pt>
                <c:pt idx="24730">
                  <c:v>-0.36809141405795098</c:v>
                </c:pt>
                <c:pt idx="24731">
                  <c:v>-0.62343795718781403</c:v>
                </c:pt>
                <c:pt idx="24732">
                  <c:v>-0.898861626919499</c:v>
                </c:pt>
                <c:pt idx="24733">
                  <c:v>-0.61461177044161897</c:v>
                </c:pt>
                <c:pt idx="24734">
                  <c:v>-0.66214453543145302</c:v>
                </c:pt>
                <c:pt idx="24735">
                  <c:v>-1.01678325902401</c:v>
                </c:pt>
                <c:pt idx="24736">
                  <c:v>-0.88719884494162704</c:v>
                </c:pt>
                <c:pt idx="24737">
                  <c:v>-0.95587448580574896</c:v>
                </c:pt>
                <c:pt idx="24738">
                  <c:v>-1.1072772231419601</c:v>
                </c:pt>
                <c:pt idx="24739">
                  <c:v>-1.1891922704081399</c:v>
                </c:pt>
                <c:pt idx="24740">
                  <c:v>-0.82993962313116698</c:v>
                </c:pt>
                <c:pt idx="24741">
                  <c:v>-1.0543778243749</c:v>
                </c:pt>
                <c:pt idx="24742">
                  <c:v>-1.17796571611487</c:v>
                </c:pt>
                <c:pt idx="24743">
                  <c:v>-1.4377976622508699</c:v>
                </c:pt>
                <c:pt idx="24744">
                  <c:v>-1.1741858970465799</c:v>
                </c:pt>
                <c:pt idx="24745">
                  <c:v>-0.92602636849883102</c:v>
                </c:pt>
                <c:pt idx="24746">
                  <c:v>-1.14928832926172</c:v>
                </c:pt>
                <c:pt idx="24747">
                  <c:v>-1.08752739893642</c:v>
                </c:pt>
                <c:pt idx="24748">
                  <c:v>-0.93472499835661504</c:v>
                </c:pt>
                <c:pt idx="24749">
                  <c:v>-1.06612921675873</c:v>
                </c:pt>
                <c:pt idx="24750">
                  <c:v>-1.17816162191576</c:v>
                </c:pt>
                <c:pt idx="24751">
                  <c:v>-1.25248310417131</c:v>
                </c:pt>
                <c:pt idx="24752">
                  <c:v>-1.40204715569371</c:v>
                </c:pt>
                <c:pt idx="24753">
                  <c:v>-2.2121108917825798</c:v>
                </c:pt>
                <c:pt idx="24754">
                  <c:v>-2.5575947260205201</c:v>
                </c:pt>
                <c:pt idx="24755">
                  <c:v>-2.6594692612092299</c:v>
                </c:pt>
                <c:pt idx="24756">
                  <c:v>-2.3923004962885002</c:v>
                </c:pt>
                <c:pt idx="24757">
                  <c:v>-1.9379303785962501</c:v>
                </c:pt>
                <c:pt idx="24758">
                  <c:v>-1.9147346355482</c:v>
                </c:pt>
                <c:pt idx="24759">
                  <c:v>-2.1927775699302701</c:v>
                </c:pt>
                <c:pt idx="24760">
                  <c:v>-2.4738408540835799</c:v>
                </c:pt>
                <c:pt idx="24761">
                  <c:v>-2.6944371859840901</c:v>
                </c:pt>
                <c:pt idx="24762">
                  <c:v>-2.64481678844894</c:v>
                </c:pt>
                <c:pt idx="24763">
                  <c:v>-2.1846566119214401</c:v>
                </c:pt>
                <c:pt idx="24764">
                  <c:v>-1.8701314530797499</c:v>
                </c:pt>
                <c:pt idx="24765">
                  <c:v>-1.5160608298688201</c:v>
                </c:pt>
                <c:pt idx="24766">
                  <c:v>-1.02711356644192</c:v>
                </c:pt>
                <c:pt idx="24767">
                  <c:v>-0.58713403271514497</c:v>
                </c:pt>
                <c:pt idx="24768">
                  <c:v>-0.19172802557857299</c:v>
                </c:pt>
                <c:pt idx="24769">
                  <c:v>0.15908726111978699</c:v>
                </c:pt>
                <c:pt idx="24770">
                  <c:v>3.0166824441833699E-3</c:v>
                </c:pt>
                <c:pt idx="24771">
                  <c:v>-0.42947367618411098</c:v>
                </c:pt>
                <c:pt idx="24772">
                  <c:v>-0.34008749606819999</c:v>
                </c:pt>
                <c:pt idx="24773">
                  <c:v>-0.41889566169159798</c:v>
                </c:pt>
                <c:pt idx="24774">
                  <c:v>-0.73451245745512905</c:v>
                </c:pt>
                <c:pt idx="24775">
                  <c:v>-1.12399087328318</c:v>
                </c:pt>
                <c:pt idx="24776">
                  <c:v>-1.7222550750919501</c:v>
                </c:pt>
                <c:pt idx="24777">
                  <c:v>-2.3672621946909</c:v>
                </c:pt>
                <c:pt idx="24778">
                  <c:v>-2.57572821904458</c:v>
                </c:pt>
                <c:pt idx="24779">
                  <c:v>-2.4996814116570101</c:v>
                </c:pt>
                <c:pt idx="24780">
                  <c:v>-2.7683794875699301</c:v>
                </c:pt>
                <c:pt idx="24781">
                  <c:v>-3.0127074598634902</c:v>
                </c:pt>
                <c:pt idx="24782">
                  <c:v>-3.50052716209062</c:v>
                </c:pt>
                <c:pt idx="24783">
                  <c:v>-4.0303217089355403</c:v>
                </c:pt>
                <c:pt idx="24784">
                  <c:v>-4.0235646563693104</c:v>
                </c:pt>
                <c:pt idx="24785">
                  <c:v>-4.6639333265263199</c:v>
                </c:pt>
                <c:pt idx="24786">
                  <c:v>-4.4434395478267597</c:v>
                </c:pt>
                <c:pt idx="24787">
                  <c:v>-4.04570461095157</c:v>
                </c:pt>
                <c:pt idx="24788">
                  <c:v>-3.6927167526032201</c:v>
                </c:pt>
                <c:pt idx="24789">
                  <c:v>-3.31962209178343</c:v>
                </c:pt>
                <c:pt idx="24790">
                  <c:v>-2.99749456501053</c:v>
                </c:pt>
                <c:pt idx="24791">
                  <c:v>-2.4427695168680099</c:v>
                </c:pt>
                <c:pt idx="24792">
                  <c:v>-2.17883186021005</c:v>
                </c:pt>
                <c:pt idx="24793">
                  <c:v>-2.0875215713127</c:v>
                </c:pt>
                <c:pt idx="24794">
                  <c:v>-2.0044863390502701</c:v>
                </c:pt>
                <c:pt idx="24795">
                  <c:v>-1.92276713044536</c:v>
                </c:pt>
                <c:pt idx="24796">
                  <c:v>-1.8226341361343801</c:v>
                </c:pt>
                <c:pt idx="24797">
                  <c:v>-1.8180957445727599</c:v>
                </c:pt>
                <c:pt idx="24798">
                  <c:v>-1.8137327568115</c:v>
                </c:pt>
                <c:pt idx="24799">
                  <c:v>-1.8425712345173499</c:v>
                </c:pt>
                <c:pt idx="24800">
                  <c:v>-1.8633599670197101</c:v>
                </c:pt>
                <c:pt idx="24801">
                  <c:v>-1.74546238446658</c:v>
                </c:pt>
                <c:pt idx="24802">
                  <c:v>-1.36299633794567</c:v>
                </c:pt>
                <c:pt idx="24803">
                  <c:v>-1.52338827476224</c:v>
                </c:pt>
                <c:pt idx="24804">
                  <c:v>-1.8213207782252301</c:v>
                </c:pt>
                <c:pt idx="24805">
                  <c:v>-1.67849457428405</c:v>
                </c:pt>
                <c:pt idx="24806">
                  <c:v>-1.9625018019118401</c:v>
                </c:pt>
                <c:pt idx="24807">
                  <c:v>-1.8352376616071</c:v>
                </c:pt>
                <c:pt idx="24808">
                  <c:v>-1.7006974916297899</c:v>
                </c:pt>
                <c:pt idx="24809">
                  <c:v>-1.5113162250477199</c:v>
                </c:pt>
                <c:pt idx="24810">
                  <c:v>-1.3637514804983299</c:v>
                </c:pt>
                <c:pt idx="24811">
                  <c:v>-1.43090843035459</c:v>
                </c:pt>
                <c:pt idx="24812">
                  <c:v>-1.43768576671755</c:v>
                </c:pt>
                <c:pt idx="24813">
                  <c:v>-0.87286360844287103</c:v>
                </c:pt>
                <c:pt idx="24814">
                  <c:v>-0.288625001278627</c:v>
                </c:pt>
                <c:pt idx="24815">
                  <c:v>-5.7813277940603003E-3</c:v>
                </c:pt>
                <c:pt idx="24816">
                  <c:v>0.37848683175497799</c:v>
                </c:pt>
                <c:pt idx="24817">
                  <c:v>1.32284612679887</c:v>
                </c:pt>
                <c:pt idx="24818">
                  <c:v>1.5615203153883599</c:v>
                </c:pt>
                <c:pt idx="24819">
                  <c:v>0.91155807466913497</c:v>
                </c:pt>
                <c:pt idx="24820">
                  <c:v>1.1268296050368201</c:v>
                </c:pt>
                <c:pt idx="24821">
                  <c:v>1.2882358018814899</c:v>
                </c:pt>
                <c:pt idx="24822">
                  <c:v>1.31453632998489</c:v>
                </c:pt>
                <c:pt idx="24823">
                  <c:v>1.2943043070590201</c:v>
                </c:pt>
                <c:pt idx="24824">
                  <c:v>1.2490730822126299</c:v>
                </c:pt>
                <c:pt idx="24825">
                  <c:v>1.2664166744780501</c:v>
                </c:pt>
                <c:pt idx="24826">
                  <c:v>1.47738659643628</c:v>
                </c:pt>
                <c:pt idx="24827">
                  <c:v>1.2463441768308501</c:v>
                </c:pt>
                <c:pt idx="24828">
                  <c:v>1.09379783802772</c:v>
                </c:pt>
                <c:pt idx="24829">
                  <c:v>1.04966672190333</c:v>
                </c:pt>
                <c:pt idx="24830">
                  <c:v>0.993274046838868</c:v>
                </c:pt>
                <c:pt idx="24831">
                  <c:v>1.0239805564789499</c:v>
                </c:pt>
                <c:pt idx="24832">
                  <c:v>0.98349891699323699</c:v>
                </c:pt>
                <c:pt idx="24833">
                  <c:v>0.84379169966432699</c:v>
                </c:pt>
                <c:pt idx="24834">
                  <c:v>0.59486741414810096</c:v>
                </c:pt>
                <c:pt idx="24835">
                  <c:v>0.37963118854269901</c:v>
                </c:pt>
                <c:pt idx="24836">
                  <c:v>0.37265731776694799</c:v>
                </c:pt>
                <c:pt idx="24837">
                  <c:v>0.55235584314813402</c:v>
                </c:pt>
                <c:pt idx="24838">
                  <c:v>0.622749460406959</c:v>
                </c:pt>
                <c:pt idx="24839">
                  <c:v>0.88606365238879303</c:v>
                </c:pt>
                <c:pt idx="24840">
                  <c:v>1.1133102385990901</c:v>
                </c:pt>
                <c:pt idx="24841">
                  <c:v>1.24988114576617</c:v>
                </c:pt>
                <c:pt idx="24842">
                  <c:v>1.23716400478625</c:v>
                </c:pt>
                <c:pt idx="24843">
                  <c:v>0.98901951398896404</c:v>
                </c:pt>
                <c:pt idx="24844">
                  <c:v>0.97009866388258004</c:v>
                </c:pt>
                <c:pt idx="24845">
                  <c:v>1.03775907271992</c:v>
                </c:pt>
                <c:pt idx="24846">
                  <c:v>1.08572416311866</c:v>
                </c:pt>
                <c:pt idx="24847">
                  <c:v>1.25263054595662</c:v>
                </c:pt>
                <c:pt idx="24848">
                  <c:v>1.5280046196838999</c:v>
                </c:pt>
                <c:pt idx="24849">
                  <c:v>1.62510965345726</c:v>
                </c:pt>
                <c:pt idx="24850">
                  <c:v>1.8111730246537801</c:v>
                </c:pt>
                <c:pt idx="24851">
                  <c:v>2.1250134508582801</c:v>
                </c:pt>
                <c:pt idx="24852">
                  <c:v>2.5259852491146799</c:v>
                </c:pt>
                <c:pt idx="24853">
                  <c:v>2.7868669159668098</c:v>
                </c:pt>
                <c:pt idx="24854">
                  <c:v>2.9940598967052998</c:v>
                </c:pt>
                <c:pt idx="24855">
                  <c:v>3.1926652919506702</c:v>
                </c:pt>
                <c:pt idx="24856">
                  <c:v>3.6440285889322799</c:v>
                </c:pt>
                <c:pt idx="24857">
                  <c:v>3.9589867129150398</c:v>
                </c:pt>
                <c:pt idx="24858">
                  <c:v>4.1542276041409103</c:v>
                </c:pt>
                <c:pt idx="24859">
                  <c:v>4.2299855951656902</c:v>
                </c:pt>
                <c:pt idx="24860">
                  <c:v>4.3968744688501697</c:v>
                </c:pt>
                <c:pt idx="24861">
                  <c:v>4.5422120335757699</c:v>
                </c:pt>
                <c:pt idx="24862">
                  <c:v>4.8701570701357904</c:v>
                </c:pt>
                <c:pt idx="24863">
                  <c:v>5.2202423034231202</c:v>
                </c:pt>
                <c:pt idx="24864">
                  <c:v>5.5356324998951001</c:v>
                </c:pt>
                <c:pt idx="24865">
                  <c:v>5.7331236230090701</c:v>
                </c:pt>
                <c:pt idx="24866">
                  <c:v>5.69726075800292</c:v>
                </c:pt>
                <c:pt idx="24867">
                  <c:v>5.6337181506400302</c:v>
                </c:pt>
                <c:pt idx="24868">
                  <c:v>5.6065735645137398</c:v>
                </c:pt>
                <c:pt idx="24869">
                  <c:v>5.5309220325223301</c:v>
                </c:pt>
                <c:pt idx="24870">
                  <c:v>5.4596508530410404</c:v>
                </c:pt>
                <c:pt idx="24871">
                  <c:v>5.3449544848319501</c:v>
                </c:pt>
                <c:pt idx="24872">
                  <c:v>5.1966384399476304</c:v>
                </c:pt>
                <c:pt idx="24873">
                  <c:v>5.0034213552709801</c:v>
                </c:pt>
                <c:pt idx="24874">
                  <c:v>4.8471063120595597</c:v>
                </c:pt>
                <c:pt idx="24875">
                  <c:v>4.7142468483547004</c:v>
                </c:pt>
                <c:pt idx="24876">
                  <c:v>4.5821629468635301</c:v>
                </c:pt>
                <c:pt idx="24877">
                  <c:v>4.4649232972122403</c:v>
                </c:pt>
                <c:pt idx="24878">
                  <c:v>4.3710731742251898</c:v>
                </c:pt>
                <c:pt idx="24879">
                  <c:v>4.2988058975107002</c:v>
                </c:pt>
                <c:pt idx="24880">
                  <c:v>4.2885568336186699</c:v>
                </c:pt>
                <c:pt idx="24881">
                  <c:v>4.5278046845403601</c:v>
                </c:pt>
                <c:pt idx="24882">
                  <c:v>4.7391014818742496</c:v>
                </c:pt>
                <c:pt idx="24883">
                  <c:v>5.2231932700680401</c:v>
                </c:pt>
                <c:pt idx="24884">
                  <c:v>6.06801965715393</c:v>
                </c:pt>
                <c:pt idx="24885">
                  <c:v>6.5576028427094801</c:v>
                </c:pt>
                <c:pt idx="24886">
                  <c:v>6.9293792596863701</c:v>
                </c:pt>
                <c:pt idx="24887">
                  <c:v>6.89210399361464</c:v>
                </c:pt>
                <c:pt idx="24888">
                  <c:v>6.91337051611423</c:v>
                </c:pt>
                <c:pt idx="24889">
                  <c:v>6.9531946099338198</c:v>
                </c:pt>
                <c:pt idx="24890">
                  <c:v>6.6578759513175498</c:v>
                </c:pt>
                <c:pt idx="24891">
                  <c:v>6.3734720581981597</c:v>
                </c:pt>
                <c:pt idx="24892">
                  <c:v>5.77149727353512</c:v>
                </c:pt>
                <c:pt idx="24893">
                  <c:v>5.3261123879816603</c:v>
                </c:pt>
                <c:pt idx="24894">
                  <c:v>5.6060702797692201</c:v>
                </c:pt>
                <c:pt idx="24895">
                  <c:v>5.2389383151272497</c:v>
                </c:pt>
                <c:pt idx="24896">
                  <c:v>4.5940474142219196</c:v>
                </c:pt>
                <c:pt idx="24897">
                  <c:v>4.3567030510609204</c:v>
                </c:pt>
                <c:pt idx="24898">
                  <c:v>3.9842567744000301</c:v>
                </c:pt>
                <c:pt idx="24899">
                  <c:v>3.9649093068990799</c:v>
                </c:pt>
                <c:pt idx="24900">
                  <c:v>3.3331230341731302</c:v>
                </c:pt>
                <c:pt idx="24901">
                  <c:v>2.9959203647502299</c:v>
                </c:pt>
                <c:pt idx="24902">
                  <c:v>3.2248489801887898</c:v>
                </c:pt>
                <c:pt idx="24903">
                  <c:v>3.4051436978837399</c:v>
                </c:pt>
                <c:pt idx="24904">
                  <c:v>3.6746979352631399</c:v>
                </c:pt>
                <c:pt idx="24905">
                  <c:v>4.0362008479980203</c:v>
                </c:pt>
                <c:pt idx="24906">
                  <c:v>4.4501048980202302</c:v>
                </c:pt>
                <c:pt idx="24907">
                  <c:v>4.7853232252612301</c:v>
                </c:pt>
                <c:pt idx="24908">
                  <c:v>4.9769365558738299</c:v>
                </c:pt>
                <c:pt idx="24909">
                  <c:v>5.6708562611359401</c:v>
                </c:pt>
                <c:pt idx="24910">
                  <c:v>5.6939392630178398</c:v>
                </c:pt>
                <c:pt idx="24911">
                  <c:v>5.8711533170942003</c:v>
                </c:pt>
                <c:pt idx="24912">
                  <c:v>5.6598419855570503</c:v>
                </c:pt>
                <c:pt idx="24913">
                  <c:v>5.61314548718914</c:v>
                </c:pt>
                <c:pt idx="24914">
                  <c:v>5.3891668933110397</c:v>
                </c:pt>
                <c:pt idx="24915">
                  <c:v>5.14336930630874</c:v>
                </c:pt>
                <c:pt idx="24916">
                  <c:v>5.1884217657957201</c:v>
                </c:pt>
                <c:pt idx="24917">
                  <c:v>5.2513025519190002</c:v>
                </c:pt>
                <c:pt idx="24918">
                  <c:v>5.0542218441869702</c:v>
                </c:pt>
                <c:pt idx="24919">
                  <c:v>4.7483865901034097</c:v>
                </c:pt>
                <c:pt idx="24920">
                  <c:v>3.8315790463994599</c:v>
                </c:pt>
                <c:pt idx="24921">
                  <c:v>3.7835864587395398</c:v>
                </c:pt>
                <c:pt idx="24922">
                  <c:v>3.9375688226014098</c:v>
                </c:pt>
                <c:pt idx="24923">
                  <c:v>3.9961524361082899</c:v>
                </c:pt>
                <c:pt idx="24924">
                  <c:v>3.6023390190619602</c:v>
                </c:pt>
                <c:pt idx="24925">
                  <c:v>3.5416172876879801</c:v>
                </c:pt>
                <c:pt idx="24926">
                  <c:v>3.6275659021375501</c:v>
                </c:pt>
                <c:pt idx="24927">
                  <c:v>3.7663147379184898</c:v>
                </c:pt>
                <c:pt idx="24928">
                  <c:v>3.7197197745027002</c:v>
                </c:pt>
                <c:pt idx="24929">
                  <c:v>3.5293958478034799</c:v>
                </c:pt>
                <c:pt idx="24930">
                  <c:v>3.2383616982775898</c:v>
                </c:pt>
                <c:pt idx="24931">
                  <c:v>3.2374316603333502</c:v>
                </c:pt>
                <c:pt idx="24932">
                  <c:v>3.2361629426463798</c:v>
                </c:pt>
                <c:pt idx="24933">
                  <c:v>3.42827274686818</c:v>
                </c:pt>
                <c:pt idx="24934">
                  <c:v>3.72475157365424</c:v>
                </c:pt>
                <c:pt idx="24935">
                  <c:v>3.85806906999531</c:v>
                </c:pt>
                <c:pt idx="24936">
                  <c:v>3.7611732265134998</c:v>
                </c:pt>
                <c:pt idx="24937">
                  <c:v>3.9602699403908601</c:v>
                </c:pt>
                <c:pt idx="24938">
                  <c:v>3.9824553831228799</c:v>
                </c:pt>
                <c:pt idx="24939">
                  <c:v>3.46311484201714</c:v>
                </c:pt>
                <c:pt idx="24940">
                  <c:v>3.1166362750382501</c:v>
                </c:pt>
                <c:pt idx="24941">
                  <c:v>3.39010026497421</c:v>
                </c:pt>
                <c:pt idx="24942">
                  <c:v>3.6637313761220498</c:v>
                </c:pt>
                <c:pt idx="24943">
                  <c:v>3.8225809204005601</c:v>
                </c:pt>
                <c:pt idx="24944">
                  <c:v>3.9777724674114201</c:v>
                </c:pt>
                <c:pt idx="24945">
                  <c:v>4.07999604778567</c:v>
                </c:pt>
                <c:pt idx="24946">
                  <c:v>4.2257716772121698</c:v>
                </c:pt>
                <c:pt idx="24947">
                  <c:v>4.3199875341596696</c:v>
                </c:pt>
                <c:pt idx="24948">
                  <c:v>3.7971587388325201</c:v>
                </c:pt>
                <c:pt idx="24949">
                  <c:v>2.4552863891730601</c:v>
                </c:pt>
                <c:pt idx="24950">
                  <c:v>1.8521395739889399</c:v>
                </c:pt>
                <c:pt idx="24951">
                  <c:v>1.3539620584596099</c:v>
                </c:pt>
                <c:pt idx="24952">
                  <c:v>1.4086222290297199</c:v>
                </c:pt>
                <c:pt idx="24953">
                  <c:v>1.5268188942048899</c:v>
                </c:pt>
                <c:pt idx="24954">
                  <c:v>1.7718606232910401</c:v>
                </c:pt>
                <c:pt idx="24955">
                  <c:v>2.35939991215611</c:v>
                </c:pt>
                <c:pt idx="24956">
                  <c:v>2.6014761297127702</c:v>
                </c:pt>
                <c:pt idx="24957">
                  <c:v>2.64214598293443</c:v>
                </c:pt>
                <c:pt idx="24958">
                  <c:v>2.79339374675346</c:v>
                </c:pt>
                <c:pt idx="24959">
                  <c:v>3.0656004464720601</c:v>
                </c:pt>
                <c:pt idx="24960">
                  <c:v>3.0388884814080899</c:v>
                </c:pt>
                <c:pt idx="24961">
                  <c:v>2.95369156754666</c:v>
                </c:pt>
                <c:pt idx="24962">
                  <c:v>2.76422887433064</c:v>
                </c:pt>
                <c:pt idx="24963">
                  <c:v>2.4930546025315801</c:v>
                </c:pt>
                <c:pt idx="24964">
                  <c:v>2.48721794522482</c:v>
                </c:pt>
                <c:pt idx="24965">
                  <c:v>2.5438432499400201</c:v>
                </c:pt>
                <c:pt idx="24966">
                  <c:v>2.9799959714375901</c:v>
                </c:pt>
                <c:pt idx="24967">
                  <c:v>3.29728475142571</c:v>
                </c:pt>
                <c:pt idx="24968">
                  <c:v>3.2678939389004098</c:v>
                </c:pt>
                <c:pt idx="24969">
                  <c:v>3.0257243057087599</c:v>
                </c:pt>
                <c:pt idx="24970">
                  <c:v>2.6034515331689301</c:v>
                </c:pt>
                <c:pt idx="24971">
                  <c:v>2.5188081252674799</c:v>
                </c:pt>
                <c:pt idx="24972">
                  <c:v>2.57469195062792</c:v>
                </c:pt>
                <c:pt idx="24973">
                  <c:v>2.1226229780233301</c:v>
                </c:pt>
                <c:pt idx="24974">
                  <c:v>2.23200116605546</c:v>
                </c:pt>
                <c:pt idx="24975">
                  <c:v>2.4583451423848799</c:v>
                </c:pt>
                <c:pt idx="24976">
                  <c:v>2.94618959102334</c:v>
                </c:pt>
                <c:pt idx="24977">
                  <c:v>2.8240509682781201</c:v>
                </c:pt>
                <c:pt idx="24978">
                  <c:v>2.65417631757823</c:v>
                </c:pt>
                <c:pt idx="24979">
                  <c:v>2.5167537106780302</c:v>
                </c:pt>
                <c:pt idx="24980">
                  <c:v>3.12972829012323</c:v>
                </c:pt>
                <c:pt idx="24981">
                  <c:v>3.8929155417643102</c:v>
                </c:pt>
                <c:pt idx="24982">
                  <c:v>4.6405298867192704</c:v>
                </c:pt>
                <c:pt idx="24983">
                  <c:v>5.04136031944007</c:v>
                </c:pt>
                <c:pt idx="24984">
                  <c:v>5.0446869200885702</c:v>
                </c:pt>
                <c:pt idx="24985">
                  <c:v>4.8922868876871801</c:v>
                </c:pt>
                <c:pt idx="24986">
                  <c:v>4.3661298101690802</c:v>
                </c:pt>
                <c:pt idx="24987">
                  <c:v>4.1281189595644099</c:v>
                </c:pt>
                <c:pt idx="24988">
                  <c:v>4.0965866064054302</c:v>
                </c:pt>
                <c:pt idx="24989">
                  <c:v>3.6682456645577299</c:v>
                </c:pt>
                <c:pt idx="24990">
                  <c:v>3.4709121211991598</c:v>
                </c:pt>
                <c:pt idx="24991">
                  <c:v>3.7694984571674301</c:v>
                </c:pt>
                <c:pt idx="24992">
                  <c:v>3.8728649514721001</c:v>
                </c:pt>
                <c:pt idx="24993">
                  <c:v>3.7040793009378001</c:v>
                </c:pt>
                <c:pt idx="24994">
                  <c:v>2.9904070401967799</c:v>
                </c:pt>
                <c:pt idx="24995">
                  <c:v>2.6423370485786002</c:v>
                </c:pt>
                <c:pt idx="24996">
                  <c:v>2.6584013898651602</c:v>
                </c:pt>
                <c:pt idx="24997">
                  <c:v>2.4395341189744899</c:v>
                </c:pt>
                <c:pt idx="24998">
                  <c:v>2.3143157017293601</c:v>
                </c:pt>
                <c:pt idx="24999">
                  <c:v>2.2277109469681302</c:v>
                </c:pt>
                <c:pt idx="25000">
                  <c:v>2.0916239807036101</c:v>
                </c:pt>
                <c:pt idx="25001">
                  <c:v>1.90032703441504</c:v>
                </c:pt>
                <c:pt idx="25002">
                  <c:v>1.93662839747786</c:v>
                </c:pt>
                <c:pt idx="25003">
                  <c:v>2.0331263333849701</c:v>
                </c:pt>
                <c:pt idx="25004">
                  <c:v>2.9068460653455199</c:v>
                </c:pt>
                <c:pt idx="25005">
                  <c:v>3.73212526401728</c:v>
                </c:pt>
                <c:pt idx="25006">
                  <c:v>4.5595977300165602</c:v>
                </c:pt>
                <c:pt idx="25007">
                  <c:v>5.2520822566097998</c:v>
                </c:pt>
                <c:pt idx="25008">
                  <c:v>5.8287225989895504</c:v>
                </c:pt>
                <c:pt idx="25009">
                  <c:v>5.5764050233389204</c:v>
                </c:pt>
                <c:pt idx="25010">
                  <c:v>4.5461418028964502</c:v>
                </c:pt>
                <c:pt idx="25011">
                  <c:v>3.4403254664738498</c:v>
                </c:pt>
                <c:pt idx="25012">
                  <c:v>2.8317034711995901</c:v>
                </c:pt>
                <c:pt idx="25013">
                  <c:v>2.9915693827749301</c:v>
                </c:pt>
                <c:pt idx="25014">
                  <c:v>2.8465632268756802</c:v>
                </c:pt>
                <c:pt idx="25015">
                  <c:v>3.1019472874764902</c:v>
                </c:pt>
                <c:pt idx="25016">
                  <c:v>2.8348678991318601</c:v>
                </c:pt>
                <c:pt idx="25017">
                  <c:v>3.30197047937199</c:v>
                </c:pt>
                <c:pt idx="25018">
                  <c:v>3.5309540028179001</c:v>
                </c:pt>
                <c:pt idx="25019">
                  <c:v>3.0794494364324398</c:v>
                </c:pt>
                <c:pt idx="25020">
                  <c:v>2.4914721893601399</c:v>
                </c:pt>
                <c:pt idx="25021">
                  <c:v>1.9676473306889799</c:v>
                </c:pt>
                <c:pt idx="25022">
                  <c:v>1.8854685406587499</c:v>
                </c:pt>
                <c:pt idx="25023">
                  <c:v>1.7468572495582799</c:v>
                </c:pt>
                <c:pt idx="25024">
                  <c:v>1.4513042309199899</c:v>
                </c:pt>
                <c:pt idx="25025">
                  <c:v>0.98347634434559705</c:v>
                </c:pt>
                <c:pt idx="25026">
                  <c:v>0.62191002892061698</c:v>
                </c:pt>
                <c:pt idx="25027">
                  <c:v>0.788170580981436</c:v>
                </c:pt>
                <c:pt idx="25028">
                  <c:v>1.0531721672580601</c:v>
                </c:pt>
                <c:pt idx="25029">
                  <c:v>1.37988832434408</c:v>
                </c:pt>
                <c:pt idx="25030">
                  <c:v>1.93997869841454</c:v>
                </c:pt>
                <c:pt idx="25031">
                  <c:v>2.10730547963216</c:v>
                </c:pt>
                <c:pt idx="25032">
                  <c:v>2.1674713818743001</c:v>
                </c:pt>
                <c:pt idx="25033">
                  <c:v>2.13655507768603</c:v>
                </c:pt>
                <c:pt idx="25034">
                  <c:v>1.8807670669441301</c:v>
                </c:pt>
                <c:pt idx="25035">
                  <c:v>1.34631559352684</c:v>
                </c:pt>
                <c:pt idx="25036">
                  <c:v>0.78893201453840101</c:v>
                </c:pt>
                <c:pt idx="25037">
                  <c:v>0.23084805022437899</c:v>
                </c:pt>
                <c:pt idx="25038">
                  <c:v>-5.1770299554286603E-3</c:v>
                </c:pt>
                <c:pt idx="25039">
                  <c:v>-0.165988514669064</c:v>
                </c:pt>
                <c:pt idx="25040">
                  <c:v>-0.41156668631986398</c:v>
                </c:pt>
                <c:pt idx="25041">
                  <c:v>-0.66504502371561802</c:v>
                </c:pt>
                <c:pt idx="25042">
                  <c:v>-0.80846685532819795</c:v>
                </c:pt>
                <c:pt idx="25043">
                  <c:v>-1.8902478814053401</c:v>
                </c:pt>
                <c:pt idx="25044">
                  <c:v>-1.6694573806519799</c:v>
                </c:pt>
                <c:pt idx="25045">
                  <c:v>-2.27876749606276</c:v>
                </c:pt>
                <c:pt idx="25046">
                  <c:v>-2.3630580791228701</c:v>
                </c:pt>
                <c:pt idx="25047">
                  <c:v>-2.66443460128585</c:v>
                </c:pt>
                <c:pt idx="25048">
                  <c:v>-3.1127910638237002</c:v>
                </c:pt>
                <c:pt idx="25049">
                  <c:v>-3.1718702715360698</c:v>
                </c:pt>
                <c:pt idx="25050">
                  <c:v>-3.340969689534</c:v>
                </c:pt>
                <c:pt idx="25051">
                  <c:v>-2.9916198949867798</c:v>
                </c:pt>
                <c:pt idx="25052">
                  <c:v>-2.1833991385960201</c:v>
                </c:pt>
                <c:pt idx="25053">
                  <c:v>-0.83491222954646305</c:v>
                </c:pt>
                <c:pt idx="25054">
                  <c:v>0.44773042350533698</c:v>
                </c:pt>
                <c:pt idx="25055">
                  <c:v>1.29461489344572</c:v>
                </c:pt>
                <c:pt idx="25056">
                  <c:v>1.5942417691469599</c:v>
                </c:pt>
                <c:pt idx="25057">
                  <c:v>1.7098135495845499</c:v>
                </c:pt>
                <c:pt idx="25058">
                  <c:v>1.77684184951885</c:v>
                </c:pt>
                <c:pt idx="25059">
                  <c:v>1.55834759266041</c:v>
                </c:pt>
                <c:pt idx="25060">
                  <c:v>1.4502728090877901</c:v>
                </c:pt>
                <c:pt idx="25061">
                  <c:v>1.80411011141502</c:v>
                </c:pt>
                <c:pt idx="25062">
                  <c:v>1.95240577789678</c:v>
                </c:pt>
                <c:pt idx="25063">
                  <c:v>2.1165389666438701</c:v>
                </c:pt>
                <c:pt idx="25064">
                  <c:v>2.5086210678724101</c:v>
                </c:pt>
                <c:pt idx="25065">
                  <c:v>2.7499118372483902</c:v>
                </c:pt>
                <c:pt idx="25066">
                  <c:v>2.6448357550693098</c:v>
                </c:pt>
                <c:pt idx="25067">
                  <c:v>2.2355937998448199</c:v>
                </c:pt>
                <c:pt idx="25068">
                  <c:v>1.83687978515862</c:v>
                </c:pt>
                <c:pt idx="25069">
                  <c:v>1.5666426569040599</c:v>
                </c:pt>
                <c:pt idx="25070">
                  <c:v>1.66900994354543</c:v>
                </c:pt>
                <c:pt idx="25071">
                  <c:v>1.49083940461555</c:v>
                </c:pt>
                <c:pt idx="25072">
                  <c:v>1.38669795916851</c:v>
                </c:pt>
                <c:pt idx="25073">
                  <c:v>1.4483750312471799</c:v>
                </c:pt>
                <c:pt idx="25074">
                  <c:v>1.4426085460503699</c:v>
                </c:pt>
                <c:pt idx="25075">
                  <c:v>1.60379653147912</c:v>
                </c:pt>
                <c:pt idx="25076">
                  <c:v>2.0039920751059799</c:v>
                </c:pt>
                <c:pt idx="25077">
                  <c:v>2.8766045476135198</c:v>
                </c:pt>
                <c:pt idx="25078">
                  <c:v>3.6223304532395502</c:v>
                </c:pt>
                <c:pt idx="25079">
                  <c:v>3.9552597569166199</c:v>
                </c:pt>
                <c:pt idx="25080">
                  <c:v>4.0810639355905103</c:v>
                </c:pt>
                <c:pt idx="25081">
                  <c:v>4.22036871952354</c:v>
                </c:pt>
                <c:pt idx="25082">
                  <c:v>4.6782317991776701</c:v>
                </c:pt>
                <c:pt idx="25083">
                  <c:v>4.9936772530882401</c:v>
                </c:pt>
                <c:pt idx="25084">
                  <c:v>5.25189249866244</c:v>
                </c:pt>
                <c:pt idx="25085">
                  <c:v>5.42701764058849</c:v>
                </c:pt>
                <c:pt idx="25086">
                  <c:v>5.7677512501134096</c:v>
                </c:pt>
                <c:pt idx="25087">
                  <c:v>5.80283694647557</c:v>
                </c:pt>
                <c:pt idx="25088">
                  <c:v>5.8456416017823098</c:v>
                </c:pt>
                <c:pt idx="25089">
                  <c:v>5.9884478776449397</c:v>
                </c:pt>
                <c:pt idx="25090">
                  <c:v>6.2216325073995504</c:v>
                </c:pt>
                <c:pt idx="25091">
                  <c:v>6.3014891220000004</c:v>
                </c:pt>
                <c:pt idx="25092">
                  <c:v>5.8278829200000004</c:v>
                </c:pt>
                <c:pt idx="25093">
                  <c:v>5.8404010179999997</c:v>
                </c:pt>
                <c:pt idx="25094">
                  <c:v>6.0275778889999998</c:v>
                </c:pt>
                <c:pt idx="25095">
                  <c:v>6.2189077419999998</c:v>
                </c:pt>
                <c:pt idx="25096">
                  <c:v>6.5648376529999997</c:v>
                </c:pt>
                <c:pt idx="25097">
                  <c:v>7.0035690600000002</c:v>
                </c:pt>
                <c:pt idx="25098">
                  <c:v>7.1514913030000002</c:v>
                </c:pt>
                <c:pt idx="25099">
                  <c:v>7.0410042710000003</c:v>
                </c:pt>
                <c:pt idx="25100">
                  <c:v>7.0126059730000003</c:v>
                </c:pt>
                <c:pt idx="25101">
                  <c:v>7.2318242750000001</c:v>
                </c:pt>
                <c:pt idx="25102">
                  <c:v>7.8627501510000002</c:v>
                </c:pt>
                <c:pt idx="25103">
                  <c:v>8.0259814029999994</c:v>
                </c:pt>
                <c:pt idx="25104">
                  <c:v>6.994171616</c:v>
                </c:pt>
                <c:pt idx="25105">
                  <c:v>6.8598855350000001</c:v>
                </c:pt>
                <c:pt idx="25106">
                  <c:v>6.5374754980000001</c:v>
                </c:pt>
                <c:pt idx="25107">
                  <c:v>6.0228301899999996</c:v>
                </c:pt>
                <c:pt idx="25108">
                  <c:v>5.6715356940000001</c:v>
                </c:pt>
                <c:pt idx="25109">
                  <c:v>5.5008071980000004</c:v>
                </c:pt>
                <c:pt idx="25110">
                  <c:v>5.3552647139999996</c:v>
                </c:pt>
                <c:pt idx="25111">
                  <c:v>4.8964819899999998</c:v>
                </c:pt>
                <c:pt idx="25112">
                  <c:v>4.5359904269999998</c:v>
                </c:pt>
                <c:pt idx="25113">
                  <c:v>4.0715360140000003</c:v>
                </c:pt>
                <c:pt idx="25114">
                  <c:v>3.8749979329999999</c:v>
                </c:pt>
                <c:pt idx="25115">
                  <c:v>3.6907115080000001</c:v>
                </c:pt>
                <c:pt idx="25116">
                  <c:v>3.2671188070000001</c:v>
                </c:pt>
                <c:pt idx="25117">
                  <c:v>2.8083802250000001</c:v>
                </c:pt>
                <c:pt idx="25118">
                  <c:v>2.5750833879999999</c:v>
                </c:pt>
                <c:pt idx="25119">
                  <c:v>2.7050887619999999</c:v>
                </c:pt>
                <c:pt idx="25120">
                  <c:v>2.9740403870000001</c:v>
                </c:pt>
                <c:pt idx="25121">
                  <c:v>3.4886899119999999</c:v>
                </c:pt>
                <c:pt idx="25122">
                  <c:v>3.9434752070000001</c:v>
                </c:pt>
                <c:pt idx="25123">
                  <c:v>4.0200676959999999</c:v>
                </c:pt>
                <c:pt idx="25124">
                  <c:v>4.1265587080000001</c:v>
                </c:pt>
                <c:pt idx="25125">
                  <c:v>4.4354667579999996</c:v>
                </c:pt>
                <c:pt idx="25126">
                  <c:v>4.7104655979999999</c:v>
                </c:pt>
                <c:pt idx="25127">
                  <c:v>4.4712388589999996</c:v>
                </c:pt>
                <c:pt idx="25128">
                  <c:v>4.4313875569999999</c:v>
                </c:pt>
                <c:pt idx="25129">
                  <c:v>4.3023985649999998</c:v>
                </c:pt>
                <c:pt idx="25130">
                  <c:v>3.926810991</c:v>
                </c:pt>
                <c:pt idx="25131">
                  <c:v>3.504320705</c:v>
                </c:pt>
                <c:pt idx="25132">
                  <c:v>2.924618954</c:v>
                </c:pt>
                <c:pt idx="25133">
                  <c:v>2.466532306</c:v>
                </c:pt>
                <c:pt idx="25134">
                  <c:v>2.1034771160000001</c:v>
                </c:pt>
                <c:pt idx="25135">
                  <c:v>1.855439957</c:v>
                </c:pt>
                <c:pt idx="25136">
                  <c:v>1.665532311</c:v>
                </c:pt>
                <c:pt idx="25137">
                  <c:v>1.5002984109999999</c:v>
                </c:pt>
                <c:pt idx="25138">
                  <c:v>1.166077545</c:v>
                </c:pt>
                <c:pt idx="25139">
                  <c:v>1.729911534</c:v>
                </c:pt>
                <c:pt idx="25140">
                  <c:v>2.7097312979999999</c:v>
                </c:pt>
                <c:pt idx="25141">
                  <c:v>3.2048660729999998</c:v>
                </c:pt>
                <c:pt idx="25142">
                  <c:v>4.0364213470000001</c:v>
                </c:pt>
                <c:pt idx="25143">
                  <c:v>3.9852274749999999</c:v>
                </c:pt>
                <c:pt idx="25144">
                  <c:v>4.0426655880000002</c:v>
                </c:pt>
                <c:pt idx="25145">
                  <c:v>4.2908413660000004</c:v>
                </c:pt>
                <c:pt idx="25146">
                  <c:v>4.7927494020000001</c:v>
                </c:pt>
                <c:pt idx="25147">
                  <c:v>5.1474941740000002</c:v>
                </c:pt>
                <c:pt idx="25148">
                  <c:v>5.3697668429999998</c:v>
                </c:pt>
                <c:pt idx="25149">
                  <c:v>5.7976892510000004</c:v>
                </c:pt>
                <c:pt idx="25150">
                  <c:v>6.320641728</c:v>
                </c:pt>
                <c:pt idx="25151">
                  <c:v>6.7290519790000003</c:v>
                </c:pt>
                <c:pt idx="25152">
                  <c:v>6.9118138499999997</c:v>
                </c:pt>
                <c:pt idx="25153">
                  <c:v>7.1023594250000004</c:v>
                </c:pt>
                <c:pt idx="25154">
                  <c:v>7.2014764910000002</c:v>
                </c:pt>
                <c:pt idx="25155">
                  <c:v>7.267009131</c:v>
                </c:pt>
                <c:pt idx="25156">
                  <c:v>7.332119853</c:v>
                </c:pt>
                <c:pt idx="25157">
                  <c:v>7.4344598560000001</c:v>
                </c:pt>
                <c:pt idx="25158">
                  <c:v>7.5300906669999996</c:v>
                </c:pt>
                <c:pt idx="25159">
                  <c:v>7.6778681410000003</c:v>
                </c:pt>
                <c:pt idx="25160">
                  <c:v>7.6781605419999996</c:v>
                </c:pt>
                <c:pt idx="25161">
                  <c:v>7.7934422090000002</c:v>
                </c:pt>
                <c:pt idx="25162">
                  <c:v>7.9210736580000001</c:v>
                </c:pt>
                <c:pt idx="25163">
                  <c:v>8.0125990500000004</c:v>
                </c:pt>
                <c:pt idx="25164">
                  <c:v>8.0103210879999995</c:v>
                </c:pt>
                <c:pt idx="25165">
                  <c:v>8.0906910399999994</c:v>
                </c:pt>
                <c:pt idx="25166">
                  <c:v>8.0995103430000004</c:v>
                </c:pt>
                <c:pt idx="25167">
                  <c:v>8.0375402170000001</c:v>
                </c:pt>
                <c:pt idx="25168">
                  <c:v>7.9222906310000001</c:v>
                </c:pt>
                <c:pt idx="25169">
                  <c:v>7.8248300420000003</c:v>
                </c:pt>
                <c:pt idx="25170">
                  <c:v>7.7787285260000001</c:v>
                </c:pt>
                <c:pt idx="25171">
                  <c:v>7.7075101430000004</c:v>
                </c:pt>
                <c:pt idx="25172">
                  <c:v>7.7777521939999996</c:v>
                </c:pt>
                <c:pt idx="25173">
                  <c:v>7.8289726909999997</c:v>
                </c:pt>
                <c:pt idx="25174">
                  <c:v>7.7357186569999996</c:v>
                </c:pt>
                <c:pt idx="25175">
                  <c:v>7.8734518319999998</c:v>
                </c:pt>
                <c:pt idx="25176">
                  <c:v>7.8415554949999997</c:v>
                </c:pt>
                <c:pt idx="25177">
                  <c:v>7.5123758360000004</c:v>
                </c:pt>
                <c:pt idx="25178">
                  <c:v>6.9778213940000002</c:v>
                </c:pt>
                <c:pt idx="25179">
                  <c:v>6.4596082849999998</c:v>
                </c:pt>
                <c:pt idx="25180">
                  <c:v>6.2616215710000001</c:v>
                </c:pt>
                <c:pt idx="25181">
                  <c:v>6.31094899</c:v>
                </c:pt>
                <c:pt idx="25182">
                  <c:v>6.5341645760000002</c:v>
                </c:pt>
                <c:pt idx="25183">
                  <c:v>6.4255455509999999</c:v>
                </c:pt>
                <c:pt idx="25184">
                  <c:v>5.9948033770000002</c:v>
                </c:pt>
                <c:pt idx="25185">
                  <c:v>5.2583015619999998</c:v>
                </c:pt>
                <c:pt idx="25186">
                  <c:v>4.7700306599999998</c:v>
                </c:pt>
                <c:pt idx="25187">
                  <c:v>4.5820537760000004</c:v>
                </c:pt>
                <c:pt idx="25188">
                  <c:v>4.3615037599999997</c:v>
                </c:pt>
                <c:pt idx="25189">
                  <c:v>4.1920675279999999</c:v>
                </c:pt>
                <c:pt idx="25190">
                  <c:v>3.9986200840000001</c:v>
                </c:pt>
                <c:pt idx="25191">
                  <c:v>3.7784957320000001</c:v>
                </c:pt>
                <c:pt idx="25192">
                  <c:v>3.4579049610000001</c:v>
                </c:pt>
                <c:pt idx="25193">
                  <c:v>3.3220699840000001</c:v>
                </c:pt>
                <c:pt idx="25194">
                  <c:v>3.2591483559999999</c:v>
                </c:pt>
                <c:pt idx="25195">
                  <c:v>3.8677039799999999</c:v>
                </c:pt>
                <c:pt idx="25196">
                  <c:v>4.5943832650000003</c:v>
                </c:pt>
                <c:pt idx="25197">
                  <c:v>5.1278492059999996</c:v>
                </c:pt>
                <c:pt idx="25198">
                  <c:v>5.5307732429999996</c:v>
                </c:pt>
                <c:pt idx="25199">
                  <c:v>5.9340154409999997</c:v>
                </c:pt>
                <c:pt idx="25200">
                  <c:v>6.2709209479999997</c:v>
                </c:pt>
                <c:pt idx="25201">
                  <c:v>6.5246512069999998</c:v>
                </c:pt>
                <c:pt idx="25202">
                  <c:v>6.5605905260000004</c:v>
                </c:pt>
                <c:pt idx="25203">
                  <c:v>6.4389469009999996</c:v>
                </c:pt>
                <c:pt idx="25204">
                  <c:v>6.1889099820000002</c:v>
                </c:pt>
                <c:pt idx="25205">
                  <c:v>5.8590658790000001</c:v>
                </c:pt>
                <c:pt idx="25206">
                  <c:v>5.5625792130000002</c:v>
                </c:pt>
                <c:pt idx="25207">
                  <c:v>5.4630429420000004</c:v>
                </c:pt>
                <c:pt idx="25208">
                  <c:v>5.455681244</c:v>
                </c:pt>
                <c:pt idx="25209">
                  <c:v>5.3916318929999996</c:v>
                </c:pt>
                <c:pt idx="25210">
                  <c:v>5.2066645029999998</c:v>
                </c:pt>
                <c:pt idx="25211">
                  <c:v>5.2414334650000001</c:v>
                </c:pt>
                <c:pt idx="25212">
                  <c:v>5.4225462880000004</c:v>
                </c:pt>
                <c:pt idx="25213">
                  <c:v>5.4363497919999997</c:v>
                </c:pt>
                <c:pt idx="25214">
                  <c:v>5.4442698629999997</c:v>
                </c:pt>
                <c:pt idx="25215">
                  <c:v>5.4832190330000001</c:v>
                </c:pt>
                <c:pt idx="25216">
                  <c:v>5.7059228060000002</c:v>
                </c:pt>
                <c:pt idx="25217">
                  <c:v>5.9654162360000003</c:v>
                </c:pt>
                <c:pt idx="25218">
                  <c:v>6.1056017450000004</c:v>
                </c:pt>
                <c:pt idx="25219">
                  <c:v>6.2812916090000002</c:v>
                </c:pt>
                <c:pt idx="25220">
                  <c:v>6.5121585780000002</c:v>
                </c:pt>
                <c:pt idx="25221">
                  <c:v>6.6696086360000004</c:v>
                </c:pt>
                <c:pt idx="25222">
                  <c:v>6.8736310659999997</c:v>
                </c:pt>
                <c:pt idx="25223">
                  <c:v>6.8159959839999997</c:v>
                </c:pt>
                <c:pt idx="25224">
                  <c:v>6.5668054470000001</c:v>
                </c:pt>
                <c:pt idx="25225">
                  <c:v>6.2592611570000001</c:v>
                </c:pt>
                <c:pt idx="25226">
                  <c:v>5.8493648880000002</c:v>
                </c:pt>
                <c:pt idx="25227">
                  <c:v>5.5752675649999999</c:v>
                </c:pt>
                <c:pt idx="25228">
                  <c:v>5.4361618140000001</c:v>
                </c:pt>
                <c:pt idx="25229">
                  <c:v>5.2160454889999999</c:v>
                </c:pt>
                <c:pt idx="25230">
                  <c:v>4.8435201000000001</c:v>
                </c:pt>
                <c:pt idx="25231">
                  <c:v>4.2937402000000002</c:v>
                </c:pt>
                <c:pt idx="25232">
                  <c:v>4.1972036880000001</c:v>
                </c:pt>
                <c:pt idx="25233">
                  <c:v>3.9068732640000001</c:v>
                </c:pt>
                <c:pt idx="25234">
                  <c:v>3.7574433819999999</c:v>
                </c:pt>
                <c:pt idx="25235">
                  <c:v>3.6649008639999998</c:v>
                </c:pt>
                <c:pt idx="25236">
                  <c:v>3.4375779529999999</c:v>
                </c:pt>
                <c:pt idx="25237">
                  <c:v>3.5809139540000001</c:v>
                </c:pt>
                <c:pt idx="25238">
                  <c:v>3.6998217640000002</c:v>
                </c:pt>
                <c:pt idx="25239">
                  <c:v>3.6428989879999998</c:v>
                </c:pt>
                <c:pt idx="25240">
                  <c:v>3.4893503410000002</c:v>
                </c:pt>
                <c:pt idx="25241">
                  <c:v>3.2579136000000002</c:v>
                </c:pt>
                <c:pt idx="25242">
                  <c:v>3.3719822769999999</c:v>
                </c:pt>
                <c:pt idx="25243">
                  <c:v>3.2298198779999998</c:v>
                </c:pt>
                <c:pt idx="25244">
                  <c:v>3.1962237560000002</c:v>
                </c:pt>
                <c:pt idx="25245">
                  <c:v>3.244703372</c:v>
                </c:pt>
                <c:pt idx="25246">
                  <c:v>3.273661637</c:v>
                </c:pt>
                <c:pt idx="25247">
                  <c:v>3.1687733159999998</c:v>
                </c:pt>
                <c:pt idx="25248">
                  <c:v>3.2148264819999999</c:v>
                </c:pt>
                <c:pt idx="25249">
                  <c:v>3.30063773</c:v>
                </c:pt>
                <c:pt idx="25250">
                  <c:v>3.3706493700000002</c:v>
                </c:pt>
                <c:pt idx="25251">
                  <c:v>3.2704382939999999</c:v>
                </c:pt>
                <c:pt idx="25252">
                  <c:v>3.2008288540000001</c:v>
                </c:pt>
                <c:pt idx="25253">
                  <c:v>2.843546978</c:v>
                </c:pt>
                <c:pt idx="25254">
                  <c:v>2.6962657559999998</c:v>
                </c:pt>
                <c:pt idx="25255">
                  <c:v>2.6276815939999998</c:v>
                </c:pt>
                <c:pt idx="25256">
                  <c:v>2.4897996670000002</c:v>
                </c:pt>
                <c:pt idx="25257">
                  <c:v>2.422984976</c:v>
                </c:pt>
                <c:pt idx="25258">
                  <c:v>2.3219444569999999</c:v>
                </c:pt>
                <c:pt idx="25259">
                  <c:v>2.2599169670000001</c:v>
                </c:pt>
                <c:pt idx="25260">
                  <c:v>2.0888585850000001</c:v>
                </c:pt>
                <c:pt idx="25261">
                  <c:v>2.0938064340000002</c:v>
                </c:pt>
                <c:pt idx="25262">
                  <c:v>2.2935092840000002</c:v>
                </c:pt>
                <c:pt idx="25263">
                  <c:v>2.4274915520000002</c:v>
                </c:pt>
                <c:pt idx="25264">
                  <c:v>2.5178397590000001</c:v>
                </c:pt>
                <c:pt idx="25265">
                  <c:v>2.5372562940000001</c:v>
                </c:pt>
                <c:pt idx="25266">
                  <c:v>2.7625052509999999</c:v>
                </c:pt>
                <c:pt idx="25267">
                  <c:v>3.01369182</c:v>
                </c:pt>
                <c:pt idx="25268">
                  <c:v>3.2622707069999999</c:v>
                </c:pt>
                <c:pt idx="25269">
                  <c:v>3.799662707</c:v>
                </c:pt>
                <c:pt idx="25270">
                  <c:v>4.5566545530000004</c:v>
                </c:pt>
                <c:pt idx="25271">
                  <c:v>5.4241331099999996</c:v>
                </c:pt>
                <c:pt idx="25272">
                  <c:v>5.7919869520000002</c:v>
                </c:pt>
                <c:pt idx="25273">
                  <c:v>5.7899017529999997</c:v>
                </c:pt>
                <c:pt idx="25274">
                  <c:v>5.4108399829999998</c:v>
                </c:pt>
                <c:pt idx="25275">
                  <c:v>5.110652795</c:v>
                </c:pt>
                <c:pt idx="25276">
                  <c:v>4.3888320539999999</c:v>
                </c:pt>
                <c:pt idx="25277">
                  <c:v>4.4298474949999997</c:v>
                </c:pt>
                <c:pt idx="25278">
                  <c:v>4.1531087769999999</c:v>
                </c:pt>
                <c:pt idx="25279">
                  <c:v>3.5626125750000002</c:v>
                </c:pt>
                <c:pt idx="25280">
                  <c:v>3.9311999580000001</c:v>
                </c:pt>
                <c:pt idx="25281">
                  <c:v>4.118027959</c:v>
                </c:pt>
                <c:pt idx="25282">
                  <c:v>3.9418797570000002</c:v>
                </c:pt>
                <c:pt idx="25283">
                  <c:v>4.0041923300000004</c:v>
                </c:pt>
                <c:pt idx="25284">
                  <c:v>3.670037443</c:v>
                </c:pt>
                <c:pt idx="25285">
                  <c:v>3.4641316369999999</c:v>
                </c:pt>
                <c:pt idx="25286">
                  <c:v>3.3411564060000001</c:v>
                </c:pt>
                <c:pt idx="25287">
                  <c:v>2.9249393869999998</c:v>
                </c:pt>
                <c:pt idx="25288">
                  <c:v>2.754097196</c:v>
                </c:pt>
                <c:pt idx="25289">
                  <c:v>2.4510558969999998</c:v>
                </c:pt>
                <c:pt idx="25290">
                  <c:v>2.8318408850000001</c:v>
                </c:pt>
                <c:pt idx="25291">
                  <c:v>2.9457961319999999</c:v>
                </c:pt>
                <c:pt idx="25292">
                  <c:v>2.9681454920000001</c:v>
                </c:pt>
                <c:pt idx="25293">
                  <c:v>3.1384494649999999</c:v>
                </c:pt>
                <c:pt idx="25294">
                  <c:v>3.1834983559999999</c:v>
                </c:pt>
                <c:pt idx="25295">
                  <c:v>3.3156183829999999</c:v>
                </c:pt>
                <c:pt idx="25296">
                  <c:v>3.5423803779999998</c:v>
                </c:pt>
                <c:pt idx="25297">
                  <c:v>3.8618845689999999</c:v>
                </c:pt>
                <c:pt idx="25298">
                  <c:v>3.9730859399999998</c:v>
                </c:pt>
                <c:pt idx="25299">
                  <c:v>4.1800732309999997</c:v>
                </c:pt>
                <c:pt idx="25300">
                  <c:v>4.5044375280000004</c:v>
                </c:pt>
                <c:pt idx="25301">
                  <c:v>4.7009344180000001</c:v>
                </c:pt>
                <c:pt idx="25302">
                  <c:v>4.5748741659999999</c:v>
                </c:pt>
                <c:pt idx="25303">
                  <c:v>4.5397823920000002</c:v>
                </c:pt>
                <c:pt idx="25304">
                  <c:v>4.5035542160000004</c:v>
                </c:pt>
                <c:pt idx="25305">
                  <c:v>4.5234533209999999</c:v>
                </c:pt>
                <c:pt idx="25306">
                  <c:v>4.5872670370000002</c:v>
                </c:pt>
                <c:pt idx="25307">
                  <c:v>4.6110874849999997</c:v>
                </c:pt>
                <c:pt idx="25308">
                  <c:v>4.6202552969999999</c:v>
                </c:pt>
                <c:pt idx="25309">
                  <c:v>4.5725700189999996</c:v>
                </c:pt>
                <c:pt idx="25310">
                  <c:v>4.6676364809999997</c:v>
                </c:pt>
                <c:pt idx="25311">
                  <c:v>4.8157636159999999</c:v>
                </c:pt>
                <c:pt idx="25312">
                  <c:v>4.9879001690000004</c:v>
                </c:pt>
                <c:pt idx="25313">
                  <c:v>5.029330452</c:v>
                </c:pt>
                <c:pt idx="25314">
                  <c:v>5.0446959859999998</c:v>
                </c:pt>
                <c:pt idx="25315">
                  <c:v>5.0785151419999996</c:v>
                </c:pt>
                <c:pt idx="25316">
                  <c:v>5.1533098849999996</c:v>
                </c:pt>
                <c:pt idx="25317">
                  <c:v>5.3540563050000003</c:v>
                </c:pt>
                <c:pt idx="25318">
                  <c:v>5.8693557240000001</c:v>
                </c:pt>
                <c:pt idx="25319">
                  <c:v>6.2700542090000004</c:v>
                </c:pt>
                <c:pt idx="25320">
                  <c:v>5.6298577979999997</c:v>
                </c:pt>
                <c:pt idx="25321">
                  <c:v>5.4497134970000003</c:v>
                </c:pt>
                <c:pt idx="25322">
                  <c:v>5.2719386559999997</c:v>
                </c:pt>
                <c:pt idx="25323">
                  <c:v>5.1218056909999996</c:v>
                </c:pt>
                <c:pt idx="25324">
                  <c:v>5.2417604740000003</c:v>
                </c:pt>
                <c:pt idx="25325">
                  <c:v>5.422601051</c:v>
                </c:pt>
                <c:pt idx="25326">
                  <c:v>5.1670223110000002</c:v>
                </c:pt>
                <c:pt idx="25327">
                  <c:v>5.2528519100000004</c:v>
                </c:pt>
                <c:pt idx="25328">
                  <c:v>5.2939382019999996</c:v>
                </c:pt>
                <c:pt idx="25329">
                  <c:v>5.654513659</c:v>
                </c:pt>
                <c:pt idx="25330">
                  <c:v>5.6506749479999998</c:v>
                </c:pt>
                <c:pt idx="25331">
                  <c:v>5.6002219709999999</c:v>
                </c:pt>
                <c:pt idx="25332">
                  <c:v>5.6176842279999999</c:v>
                </c:pt>
                <c:pt idx="25333">
                  <c:v>5.6065519750000004</c:v>
                </c:pt>
                <c:pt idx="25334">
                  <c:v>5.4692328979999996</c:v>
                </c:pt>
                <c:pt idx="25335">
                  <c:v>5.3149709300000003</c:v>
                </c:pt>
                <c:pt idx="25336">
                  <c:v>5.1192618569999997</c:v>
                </c:pt>
                <c:pt idx="25337">
                  <c:v>5.0430161279999997</c:v>
                </c:pt>
                <c:pt idx="25338">
                  <c:v>5.0232935220000003</c:v>
                </c:pt>
                <c:pt idx="25339">
                  <c:v>4.8126580929999996</c:v>
                </c:pt>
                <c:pt idx="25340">
                  <c:v>4.616588782</c:v>
                </c:pt>
                <c:pt idx="25341">
                  <c:v>4.6332781299999999</c:v>
                </c:pt>
                <c:pt idx="25342">
                  <c:v>4.7173972979999999</c:v>
                </c:pt>
                <c:pt idx="25343">
                  <c:v>4.8052046190000004</c:v>
                </c:pt>
                <c:pt idx="25344">
                  <c:v>4.8285884550000002</c:v>
                </c:pt>
                <c:pt idx="25345">
                  <c:v>4.8181639790000004</c:v>
                </c:pt>
                <c:pt idx="25346">
                  <c:v>4.7973545140000002</c:v>
                </c:pt>
                <c:pt idx="25347">
                  <c:v>4.7300358100000004</c:v>
                </c:pt>
                <c:pt idx="25348">
                  <c:v>4.5285610749999998</c:v>
                </c:pt>
                <c:pt idx="25349">
                  <c:v>4.3195031579999998</c:v>
                </c:pt>
                <c:pt idx="25350">
                  <c:v>3.977790288</c:v>
                </c:pt>
                <c:pt idx="25351">
                  <c:v>3.5942176859999999</c:v>
                </c:pt>
                <c:pt idx="25352">
                  <c:v>3.6369741800000002</c:v>
                </c:pt>
                <c:pt idx="25353">
                  <c:v>3.6419115820000001</c:v>
                </c:pt>
                <c:pt idx="25354">
                  <c:v>3.7562820330000002</c:v>
                </c:pt>
                <c:pt idx="25355">
                  <c:v>4.1167943879999997</c:v>
                </c:pt>
                <c:pt idx="25356">
                  <c:v>4.1643137489999997</c:v>
                </c:pt>
                <c:pt idx="25357">
                  <c:v>4.2351636560000001</c:v>
                </c:pt>
                <c:pt idx="25358">
                  <c:v>4.2194512409999998</c:v>
                </c:pt>
                <c:pt idx="25359">
                  <c:v>4.0190102730000001</c:v>
                </c:pt>
                <c:pt idx="25360">
                  <c:v>4.1296385659999997</c:v>
                </c:pt>
                <c:pt idx="25361">
                  <c:v>4.2750994320000002</c:v>
                </c:pt>
                <c:pt idx="25362">
                  <c:v>4.4141804020000004</c:v>
                </c:pt>
                <c:pt idx="25363">
                  <c:v>4.6103453009999997</c:v>
                </c:pt>
                <c:pt idx="25364">
                  <c:v>4.8811754629999999</c:v>
                </c:pt>
                <c:pt idx="25365">
                  <c:v>5.223051227</c:v>
                </c:pt>
                <c:pt idx="25366">
                  <c:v>5.5554897829999996</c:v>
                </c:pt>
                <c:pt idx="25367">
                  <c:v>5.6849585899999999</c:v>
                </c:pt>
                <c:pt idx="25368">
                  <c:v>5.6091357229999996</c:v>
                </c:pt>
                <c:pt idx="25369">
                  <c:v>5.5927152839999996</c:v>
                </c:pt>
                <c:pt idx="25370">
                  <c:v>5.5481930269999999</c:v>
                </c:pt>
                <c:pt idx="25371">
                  <c:v>5.5218012060000001</c:v>
                </c:pt>
                <c:pt idx="25372">
                  <c:v>5.4920771669999997</c:v>
                </c:pt>
                <c:pt idx="25373">
                  <c:v>5.4896983779999999</c:v>
                </c:pt>
                <c:pt idx="25374">
                  <c:v>5.3973083390000003</c:v>
                </c:pt>
                <c:pt idx="25375">
                  <c:v>5.414473439</c:v>
                </c:pt>
                <c:pt idx="25376">
                  <c:v>5.4799120940000003</c:v>
                </c:pt>
                <c:pt idx="25377">
                  <c:v>5.4854569470000003</c:v>
                </c:pt>
                <c:pt idx="25378">
                  <c:v>5.5009898000000002</c:v>
                </c:pt>
                <c:pt idx="25379">
                  <c:v>5.4952625790000003</c:v>
                </c:pt>
                <c:pt idx="25380">
                  <c:v>5.4330628619999999</c:v>
                </c:pt>
                <c:pt idx="25381">
                  <c:v>5.448809593</c:v>
                </c:pt>
                <c:pt idx="25382">
                  <c:v>5.3975971769999997</c:v>
                </c:pt>
                <c:pt idx="25383">
                  <c:v>5.326467665</c:v>
                </c:pt>
                <c:pt idx="25384">
                  <c:v>5.120843464</c:v>
                </c:pt>
                <c:pt idx="25385">
                  <c:v>5.2451795580000002</c:v>
                </c:pt>
                <c:pt idx="25386">
                  <c:v>5.3319971979999998</c:v>
                </c:pt>
                <c:pt idx="25387">
                  <c:v>5.3157277169999997</c:v>
                </c:pt>
                <c:pt idx="25388">
                  <c:v>5.2203392790000001</c:v>
                </c:pt>
                <c:pt idx="25389">
                  <c:v>5.1297133590000001</c:v>
                </c:pt>
                <c:pt idx="25390">
                  <c:v>5.246803463</c:v>
                </c:pt>
                <c:pt idx="25391">
                  <c:v>5.403086944</c:v>
                </c:pt>
                <c:pt idx="25392">
                  <c:v>5.6040601570000002</c:v>
                </c:pt>
                <c:pt idx="25393">
                  <c:v>5.6071901290000001</c:v>
                </c:pt>
                <c:pt idx="25394">
                  <c:v>5.223820742</c:v>
                </c:pt>
                <c:pt idx="25395">
                  <c:v>4.9572809529999997</c:v>
                </c:pt>
                <c:pt idx="25396">
                  <c:v>4.7666500330000003</c:v>
                </c:pt>
                <c:pt idx="25397">
                  <c:v>4.4644824459999999</c:v>
                </c:pt>
                <c:pt idx="25398">
                  <c:v>4.1465777270000004</c:v>
                </c:pt>
                <c:pt idx="25399">
                  <c:v>4.1237666910000002</c:v>
                </c:pt>
                <c:pt idx="25400">
                  <c:v>4.2386085570000001</c:v>
                </c:pt>
                <c:pt idx="25401">
                  <c:v>4.3583745470000004</c:v>
                </c:pt>
                <c:pt idx="25402">
                  <c:v>4.3563342909999996</c:v>
                </c:pt>
                <c:pt idx="25403">
                  <c:v>4.3472143460000003</c:v>
                </c:pt>
                <c:pt idx="25404">
                  <c:v>4.3774240530000004</c:v>
                </c:pt>
                <c:pt idx="25405">
                  <c:v>4.4072919160000001</c:v>
                </c:pt>
                <c:pt idx="25406">
                  <c:v>4.290604708</c:v>
                </c:pt>
                <c:pt idx="25407">
                  <c:v>4.0483992009999996</c:v>
                </c:pt>
                <c:pt idx="25408">
                  <c:v>3.7001742819999999</c:v>
                </c:pt>
                <c:pt idx="25409">
                  <c:v>3.3486952589999999</c:v>
                </c:pt>
                <c:pt idx="25410">
                  <c:v>3.098571459</c:v>
                </c:pt>
                <c:pt idx="25411">
                  <c:v>2.9862009970000001</c:v>
                </c:pt>
                <c:pt idx="25412">
                  <c:v>3.1551638579999999</c:v>
                </c:pt>
                <c:pt idx="25413">
                  <c:v>2.855095355</c:v>
                </c:pt>
                <c:pt idx="25414">
                  <c:v>2.731524839</c:v>
                </c:pt>
                <c:pt idx="25415">
                  <c:v>2.8084884040000002</c:v>
                </c:pt>
                <c:pt idx="25416">
                  <c:v>2.7720585510000002</c:v>
                </c:pt>
                <c:pt idx="25417">
                  <c:v>2.5546837029999998</c:v>
                </c:pt>
                <c:pt idx="25418">
                  <c:v>2.4098736949999999</c:v>
                </c:pt>
                <c:pt idx="25419">
                  <c:v>2.187383858</c:v>
                </c:pt>
                <c:pt idx="25420">
                  <c:v>2.0937396910000001</c:v>
                </c:pt>
                <c:pt idx="25421">
                  <c:v>1.9873474520000001</c:v>
                </c:pt>
                <c:pt idx="25422">
                  <c:v>2.1377636029999998</c:v>
                </c:pt>
                <c:pt idx="25423">
                  <c:v>2.3544757010000001</c:v>
                </c:pt>
                <c:pt idx="25424">
                  <c:v>2.339753322</c:v>
                </c:pt>
                <c:pt idx="25425">
                  <c:v>2.2973537390000001</c:v>
                </c:pt>
                <c:pt idx="25426">
                  <c:v>2.2368979520000001</c:v>
                </c:pt>
                <c:pt idx="25427">
                  <c:v>2.0794474969999999</c:v>
                </c:pt>
                <c:pt idx="25428">
                  <c:v>2.0330273619999999</c:v>
                </c:pt>
                <c:pt idx="25429">
                  <c:v>1.985368281</c:v>
                </c:pt>
                <c:pt idx="25430">
                  <c:v>2.0682979119999998</c:v>
                </c:pt>
                <c:pt idx="25431">
                  <c:v>2.1698852500000001</c:v>
                </c:pt>
                <c:pt idx="25432">
                  <c:v>2.1349433219999998</c:v>
                </c:pt>
                <c:pt idx="25433">
                  <c:v>2.1068719819999999</c:v>
                </c:pt>
                <c:pt idx="25434">
                  <c:v>2.1738831620000001</c:v>
                </c:pt>
                <c:pt idx="25435">
                  <c:v>1.9595176759999999</c:v>
                </c:pt>
                <c:pt idx="25436">
                  <c:v>1.761098721</c:v>
                </c:pt>
                <c:pt idx="25437">
                  <c:v>1.7577180530000001</c:v>
                </c:pt>
                <c:pt idx="25438">
                  <c:v>1.9768691060000001</c:v>
                </c:pt>
                <c:pt idx="25439">
                  <c:v>2.2134248319999998</c:v>
                </c:pt>
                <c:pt idx="25440">
                  <c:v>2.4871795890000001</c:v>
                </c:pt>
                <c:pt idx="25441">
                  <c:v>2.2549883369999999</c:v>
                </c:pt>
                <c:pt idx="25442">
                  <c:v>2.1520072360000002</c:v>
                </c:pt>
                <c:pt idx="25443">
                  <c:v>1.881362821</c:v>
                </c:pt>
                <c:pt idx="25444">
                  <c:v>1.229588116</c:v>
                </c:pt>
                <c:pt idx="25445">
                  <c:v>0.13360897499999999</c:v>
                </c:pt>
                <c:pt idx="25446">
                  <c:v>-1.3140635469999999</c:v>
                </c:pt>
                <c:pt idx="25447">
                  <c:v>-1.9905543139999999</c:v>
                </c:pt>
                <c:pt idx="25448">
                  <c:v>-2.1216471829999999</c:v>
                </c:pt>
                <c:pt idx="25449">
                  <c:v>-2.1812452059999998</c:v>
                </c:pt>
                <c:pt idx="25450">
                  <c:v>-2.023518111</c:v>
                </c:pt>
                <c:pt idx="25451">
                  <c:v>-2.045756811</c:v>
                </c:pt>
                <c:pt idx="25452">
                  <c:v>-2.0582079599999998</c:v>
                </c:pt>
                <c:pt idx="25453">
                  <c:v>-2.0519354590000001</c:v>
                </c:pt>
                <c:pt idx="25454">
                  <c:v>-2.1181970899999998</c:v>
                </c:pt>
                <c:pt idx="25455">
                  <c:v>-2.2627146809999998</c:v>
                </c:pt>
                <c:pt idx="25456">
                  <c:v>-2.4878476530000002</c:v>
                </c:pt>
                <c:pt idx="25457">
                  <c:v>-2.5122266280000001</c:v>
                </c:pt>
                <c:pt idx="25458">
                  <c:v>-2.4938637969999999</c:v>
                </c:pt>
                <c:pt idx="25459">
                  <c:v>-2.310445176</c:v>
                </c:pt>
                <c:pt idx="25460">
                  <c:v>-2.1423876320000002</c:v>
                </c:pt>
                <c:pt idx="25461">
                  <c:v>-2.0727630559999999</c:v>
                </c:pt>
                <c:pt idx="25462">
                  <c:v>-1.685829507</c:v>
                </c:pt>
                <c:pt idx="25463">
                  <c:v>-1.69944015</c:v>
                </c:pt>
                <c:pt idx="25464">
                  <c:v>-1.7041062789999999</c:v>
                </c:pt>
                <c:pt idx="25465">
                  <c:v>-1.5602430039999999</c:v>
                </c:pt>
                <c:pt idx="25466">
                  <c:v>-1.845946777</c:v>
                </c:pt>
                <c:pt idx="25467">
                  <c:v>-1.6595080449999999</c:v>
                </c:pt>
                <c:pt idx="25468">
                  <c:v>-1.204889018</c:v>
                </c:pt>
                <c:pt idx="25469">
                  <c:v>-0.667515623</c:v>
                </c:pt>
                <c:pt idx="25470">
                  <c:v>-0.41663640099999999</c:v>
                </c:pt>
                <c:pt idx="25471">
                  <c:v>-0.117125172</c:v>
                </c:pt>
                <c:pt idx="25472">
                  <c:v>2.7200882999999999E-2</c:v>
                </c:pt>
                <c:pt idx="25473">
                  <c:v>6.5010872999999997E-2</c:v>
                </c:pt>
                <c:pt idx="25474">
                  <c:v>0.13688644</c:v>
                </c:pt>
                <c:pt idx="25475">
                  <c:v>0.201094731</c:v>
                </c:pt>
                <c:pt idx="25476">
                  <c:v>0.20536526099999999</c:v>
                </c:pt>
                <c:pt idx="25477">
                  <c:v>-2.8956424000000001E-2</c:v>
                </c:pt>
                <c:pt idx="25478">
                  <c:v>-0.35180222100000003</c:v>
                </c:pt>
                <c:pt idx="25479">
                  <c:v>-0.64673906000000003</c:v>
                </c:pt>
                <c:pt idx="25480">
                  <c:v>-0.647026027</c:v>
                </c:pt>
                <c:pt idx="25481">
                  <c:v>-0.46039758200000003</c:v>
                </c:pt>
                <c:pt idx="25482">
                  <c:v>-0.25038267600000003</c:v>
                </c:pt>
                <c:pt idx="25483">
                  <c:v>-0.175011099</c:v>
                </c:pt>
                <c:pt idx="25484">
                  <c:v>-0.33077451899999999</c:v>
                </c:pt>
                <c:pt idx="25485">
                  <c:v>-0.56607096899999998</c:v>
                </c:pt>
                <c:pt idx="25486">
                  <c:v>-0.58423513699999996</c:v>
                </c:pt>
                <c:pt idx="25487">
                  <c:v>-0.64853126000000005</c:v>
                </c:pt>
                <c:pt idx="25488">
                  <c:v>-0.65338706700000004</c:v>
                </c:pt>
                <c:pt idx="25489">
                  <c:v>-0.65988093800000003</c:v>
                </c:pt>
                <c:pt idx="25490">
                  <c:v>-0.68024297099999997</c:v>
                </c:pt>
                <c:pt idx="25491">
                  <c:v>-0.75357400900000004</c:v>
                </c:pt>
                <c:pt idx="25492">
                  <c:v>-0.85725164200000004</c:v>
                </c:pt>
                <c:pt idx="25493">
                  <c:v>-0.91576187200000003</c:v>
                </c:pt>
                <c:pt idx="25494">
                  <c:v>-1.0636880399999999</c:v>
                </c:pt>
                <c:pt idx="25495">
                  <c:v>-1.1984700129999999</c:v>
                </c:pt>
                <c:pt idx="25496">
                  <c:v>-1.2511543039999999</c:v>
                </c:pt>
                <c:pt idx="25497">
                  <c:v>-1.2801703449999999</c:v>
                </c:pt>
                <c:pt idx="25498">
                  <c:v>-1.2224033839999999</c:v>
                </c:pt>
                <c:pt idx="25499">
                  <c:v>-1.3024186639999999</c:v>
                </c:pt>
                <c:pt idx="25500">
                  <c:v>-1.531050493</c:v>
                </c:pt>
                <c:pt idx="25501">
                  <c:v>-1.6198190509999999</c:v>
                </c:pt>
                <c:pt idx="25502">
                  <c:v>-1.7629637499999999</c:v>
                </c:pt>
                <c:pt idx="25503">
                  <c:v>-2.0124697729999999</c:v>
                </c:pt>
                <c:pt idx="25504">
                  <c:v>-2.1704793439999999</c:v>
                </c:pt>
                <c:pt idx="25505">
                  <c:v>-2.3541142650000002</c:v>
                </c:pt>
                <c:pt idx="25506">
                  <c:v>-2.4534792900000002</c:v>
                </c:pt>
                <c:pt idx="25507">
                  <c:v>-2.5099503840000001</c:v>
                </c:pt>
                <c:pt idx="25508">
                  <c:v>-2.5614766420000001</c:v>
                </c:pt>
                <c:pt idx="25509">
                  <c:v>-2.5984655939999999</c:v>
                </c:pt>
                <c:pt idx="25510">
                  <c:v>-2.5810078120000002</c:v>
                </c:pt>
                <c:pt idx="25511">
                  <c:v>-2.6614683920000002</c:v>
                </c:pt>
                <c:pt idx="25512">
                  <c:v>-2.847411922</c:v>
                </c:pt>
                <c:pt idx="25513">
                  <c:v>-2.9892931119999999</c:v>
                </c:pt>
                <c:pt idx="25514">
                  <c:v>-3.1360330219999999</c:v>
                </c:pt>
                <c:pt idx="25515">
                  <c:v>-3.261294318</c:v>
                </c:pt>
                <c:pt idx="25516">
                  <c:v>-3.392459938</c:v>
                </c:pt>
                <c:pt idx="25517">
                  <c:v>-3.5295122609999998</c:v>
                </c:pt>
                <c:pt idx="25518">
                  <c:v>-3.7473742890000001</c:v>
                </c:pt>
                <c:pt idx="25519">
                  <c:v>-3.782770937</c:v>
                </c:pt>
                <c:pt idx="25520">
                  <c:v>-3.8073667090000001</c:v>
                </c:pt>
                <c:pt idx="25521">
                  <c:v>-4.1110070700000003</c:v>
                </c:pt>
                <c:pt idx="25522">
                  <c:v>-4.2754657859999998</c:v>
                </c:pt>
                <c:pt idx="25523">
                  <c:v>-4.3763111260000001</c:v>
                </c:pt>
                <c:pt idx="25524">
                  <c:v>-4.4931519729999998</c:v>
                </c:pt>
                <c:pt idx="25525">
                  <c:v>-4.7455244170000004</c:v>
                </c:pt>
                <c:pt idx="25526">
                  <c:v>-4.8824691209999997</c:v>
                </c:pt>
                <c:pt idx="25527">
                  <c:v>-4.8645524360000003</c:v>
                </c:pt>
                <c:pt idx="25528">
                  <c:v>-5.064557454</c:v>
                </c:pt>
                <c:pt idx="25529">
                  <c:v>-5.3933853589999998</c:v>
                </c:pt>
                <c:pt idx="25530">
                  <c:v>-5.8105468010000001</c:v>
                </c:pt>
                <c:pt idx="25531">
                  <c:v>-5.9845595090000003</c:v>
                </c:pt>
                <c:pt idx="25532">
                  <c:v>-6.132984252</c:v>
                </c:pt>
                <c:pt idx="25533">
                  <c:v>-6.2522101340000003</c:v>
                </c:pt>
                <c:pt idx="25534">
                  <c:v>-6.1978842649999999</c:v>
                </c:pt>
                <c:pt idx="25535">
                  <c:v>-6.2570806360000004</c:v>
                </c:pt>
                <c:pt idx="25536">
                  <c:v>-6.2372963449999999</c:v>
                </c:pt>
                <c:pt idx="25537">
                  <c:v>-6.1801069010000003</c:v>
                </c:pt>
                <c:pt idx="25538">
                  <c:v>-6.3462388970000001</c:v>
                </c:pt>
                <c:pt idx="25539">
                  <c:v>-6.5146183369999999</c:v>
                </c:pt>
                <c:pt idx="25540">
                  <c:v>-6.7431309559999999</c:v>
                </c:pt>
                <c:pt idx="25541">
                  <c:v>-6.79475008</c:v>
                </c:pt>
                <c:pt idx="25542">
                  <c:v>-6.856958552</c:v>
                </c:pt>
                <c:pt idx="25543">
                  <c:v>-6.8590422699999998</c:v>
                </c:pt>
                <c:pt idx="25544">
                  <c:v>-6.9177905070000003</c:v>
                </c:pt>
                <c:pt idx="25545">
                  <c:v>-6.9342535310000004</c:v>
                </c:pt>
                <c:pt idx="25546">
                  <c:v>-7.096124165</c:v>
                </c:pt>
                <c:pt idx="25547">
                  <c:v>-6.9933693510000001</c:v>
                </c:pt>
                <c:pt idx="25548">
                  <c:v>-7.5537648160000002</c:v>
                </c:pt>
                <c:pt idx="25549">
                  <c:v>-7.6576893049999999</c:v>
                </c:pt>
                <c:pt idx="25550">
                  <c:v>-7.633371554</c:v>
                </c:pt>
                <c:pt idx="25551">
                  <c:v>-7.5964046700000001</c:v>
                </c:pt>
                <c:pt idx="25552">
                  <c:v>-7.5691432660000002</c:v>
                </c:pt>
                <c:pt idx="25553">
                  <c:v>-7.4758181720000003</c:v>
                </c:pt>
                <c:pt idx="25554">
                  <c:v>-7.4390472240000003</c:v>
                </c:pt>
                <c:pt idx="25555">
                  <c:v>-7.3295245629999997</c:v>
                </c:pt>
                <c:pt idx="25556">
                  <c:v>-6.9843510709999999</c:v>
                </c:pt>
                <c:pt idx="25557">
                  <c:v>-6.2671540659999998</c:v>
                </c:pt>
                <c:pt idx="25558">
                  <c:v>-6.0865735670000003</c:v>
                </c:pt>
                <c:pt idx="25559">
                  <c:v>-5.5469307499999996</c:v>
                </c:pt>
                <c:pt idx="25560">
                  <c:v>-4.8315658490000004</c:v>
                </c:pt>
                <c:pt idx="25561">
                  <c:v>-4.2157232279999999</c:v>
                </c:pt>
                <c:pt idx="25562">
                  <c:v>-3.953369323</c:v>
                </c:pt>
                <c:pt idx="25563">
                  <c:v>-3.6288192879999999</c:v>
                </c:pt>
                <c:pt idx="25564">
                  <c:v>-3.2301003220000002</c:v>
                </c:pt>
                <c:pt idx="25565">
                  <c:v>-2.7607160099999999</c:v>
                </c:pt>
                <c:pt idx="25566">
                  <c:v>-2.0734095269999999</c:v>
                </c:pt>
                <c:pt idx="25567">
                  <c:v>-1.14935575</c:v>
                </c:pt>
                <c:pt idx="25568">
                  <c:v>-1.545770917</c:v>
                </c:pt>
                <c:pt idx="25569">
                  <c:v>-1.5699964740000001</c:v>
                </c:pt>
                <c:pt idx="25570">
                  <c:v>-1.9633341870000001</c:v>
                </c:pt>
                <c:pt idx="25571">
                  <c:v>-2.288726971</c:v>
                </c:pt>
                <c:pt idx="25572">
                  <c:v>-1.313300447</c:v>
                </c:pt>
                <c:pt idx="25573">
                  <c:v>-1.9265444460000001</c:v>
                </c:pt>
                <c:pt idx="25574">
                  <c:v>-2.522450632</c:v>
                </c:pt>
                <c:pt idx="25575">
                  <c:v>-2.3330204449999998</c:v>
                </c:pt>
                <c:pt idx="25576">
                  <c:v>-2.1017898349999999</c:v>
                </c:pt>
                <c:pt idx="25577">
                  <c:v>-2.2219226110000001</c:v>
                </c:pt>
                <c:pt idx="25578">
                  <c:v>-2.3691808640000001</c:v>
                </c:pt>
                <c:pt idx="25579">
                  <c:v>-2.67925703</c:v>
                </c:pt>
                <c:pt idx="25580">
                  <c:v>-2.6444302400000002</c:v>
                </c:pt>
                <c:pt idx="25581">
                  <c:v>-2.0085824859999999</c:v>
                </c:pt>
                <c:pt idx="25582">
                  <c:v>-1.5147088959999999</c:v>
                </c:pt>
                <c:pt idx="25583">
                  <c:v>-1.246091209</c:v>
                </c:pt>
                <c:pt idx="25584">
                  <c:v>-0.65995994199999997</c:v>
                </c:pt>
                <c:pt idx="25585">
                  <c:v>-0.74997449800000004</c:v>
                </c:pt>
                <c:pt idx="25586">
                  <c:v>-0.72541395600000003</c:v>
                </c:pt>
                <c:pt idx="25587">
                  <c:v>-0.73079676999999998</c:v>
                </c:pt>
                <c:pt idx="25588">
                  <c:v>-1.1686656820000001</c:v>
                </c:pt>
                <c:pt idx="25589">
                  <c:v>-2.7108028879999999</c:v>
                </c:pt>
                <c:pt idx="25590">
                  <c:v>-3.1177028999999998</c:v>
                </c:pt>
                <c:pt idx="25591">
                  <c:v>-2.8104176230000002</c:v>
                </c:pt>
                <c:pt idx="25592">
                  <c:v>-2.365708175</c:v>
                </c:pt>
                <c:pt idx="25593">
                  <c:v>-1.3593483150000001</c:v>
                </c:pt>
                <c:pt idx="25594">
                  <c:v>-0.33670069600000002</c:v>
                </c:pt>
                <c:pt idx="25595">
                  <c:v>-0.41006503500000002</c:v>
                </c:pt>
                <c:pt idx="25596">
                  <c:v>-1.0313667120000001</c:v>
                </c:pt>
                <c:pt idx="25597">
                  <c:v>-1.3248884809999999</c:v>
                </c:pt>
                <c:pt idx="25598">
                  <c:v>-1.3835829820000001</c:v>
                </c:pt>
                <c:pt idx="25599">
                  <c:v>-1.2568865039999999</c:v>
                </c:pt>
                <c:pt idx="25600">
                  <c:v>-1.1602887660000001</c:v>
                </c:pt>
                <c:pt idx="25601">
                  <c:v>-1.5176275379999999</c:v>
                </c:pt>
                <c:pt idx="25602">
                  <c:v>-1.8950173480000001</c:v>
                </c:pt>
                <c:pt idx="25603">
                  <c:v>-2.0455549890000002</c:v>
                </c:pt>
                <c:pt idx="25604">
                  <c:v>-2.2056658169999999</c:v>
                </c:pt>
                <c:pt idx="25605">
                  <c:v>-2.2841094800000001</c:v>
                </c:pt>
                <c:pt idx="25606">
                  <c:v>-2.2928502160000002</c:v>
                </c:pt>
                <c:pt idx="25607">
                  <c:v>-2.1445566020000002</c:v>
                </c:pt>
                <c:pt idx="25608">
                  <c:v>-2.044417868</c:v>
                </c:pt>
                <c:pt idx="25609">
                  <c:v>-2.0397466350000002</c:v>
                </c:pt>
                <c:pt idx="25610">
                  <c:v>-2.2510441499999998</c:v>
                </c:pt>
                <c:pt idx="25611">
                  <c:v>-2.4371813449999999</c:v>
                </c:pt>
                <c:pt idx="25612">
                  <c:v>-2.5179869159999999</c:v>
                </c:pt>
                <c:pt idx="25613">
                  <c:v>-2.5101075169999998</c:v>
                </c:pt>
                <c:pt idx="25614">
                  <c:v>-2.5562918560000001</c:v>
                </c:pt>
                <c:pt idx="25615">
                  <c:v>-2.4498830690000002</c:v>
                </c:pt>
                <c:pt idx="25616">
                  <c:v>-2.4866377040000001</c:v>
                </c:pt>
                <c:pt idx="25617">
                  <c:v>-2.6166724399999999</c:v>
                </c:pt>
                <c:pt idx="25618">
                  <c:v>-2.431199517</c:v>
                </c:pt>
                <c:pt idx="25619">
                  <c:v>-2.2320851570000002</c:v>
                </c:pt>
                <c:pt idx="25620">
                  <c:v>-2.2622198139999998</c:v>
                </c:pt>
                <c:pt idx="25621">
                  <c:v>-2.6274181749999999</c:v>
                </c:pt>
                <c:pt idx="25622">
                  <c:v>-2.8728494040000001</c:v>
                </c:pt>
                <c:pt idx="25623">
                  <c:v>-2.725979132</c:v>
                </c:pt>
                <c:pt idx="25624">
                  <c:v>-2.0302709220000001</c:v>
                </c:pt>
                <c:pt idx="25625">
                  <c:v>-2.0469408489999998</c:v>
                </c:pt>
                <c:pt idx="25626">
                  <c:v>-2.0532462809999998</c:v>
                </c:pt>
                <c:pt idx="25627">
                  <c:v>-2.1136413979999999</c:v>
                </c:pt>
                <c:pt idx="25628">
                  <c:v>-2.1549865979999998</c:v>
                </c:pt>
                <c:pt idx="25629">
                  <c:v>-1.9913164510000001</c:v>
                </c:pt>
                <c:pt idx="25630">
                  <c:v>-1.901307885</c:v>
                </c:pt>
                <c:pt idx="25631">
                  <c:v>-3.1288208790000001</c:v>
                </c:pt>
                <c:pt idx="25632">
                  <c:v>-3.3921812340000002</c:v>
                </c:pt>
                <c:pt idx="25633">
                  <c:v>-3.0710823039999999</c:v>
                </c:pt>
                <c:pt idx="25634">
                  <c:v>-3.3860954200000002</c:v>
                </c:pt>
                <c:pt idx="25635">
                  <c:v>-4.2830113189999999</c:v>
                </c:pt>
                <c:pt idx="25636">
                  <c:v>-5.0402033480000004</c:v>
                </c:pt>
                <c:pt idx="25637">
                  <c:v>-4.6828120999999996</c:v>
                </c:pt>
                <c:pt idx="25638">
                  <c:v>-4.558711583</c:v>
                </c:pt>
                <c:pt idx="25639">
                  <c:v>-4.7160733009999998</c:v>
                </c:pt>
                <c:pt idx="25640">
                  <c:v>-4.5336349480000004</c:v>
                </c:pt>
                <c:pt idx="25641">
                  <c:v>-4.2767155020000001</c:v>
                </c:pt>
                <c:pt idx="25642">
                  <c:v>-4.7021580060000003</c:v>
                </c:pt>
                <c:pt idx="25643">
                  <c:v>-4.9126163700000003</c:v>
                </c:pt>
                <c:pt idx="25644">
                  <c:v>-5.3332548729999996</c:v>
                </c:pt>
                <c:pt idx="25645">
                  <c:v>-5.5433320359999998</c:v>
                </c:pt>
                <c:pt idx="25646">
                  <c:v>-5.8918960619999998</c:v>
                </c:pt>
                <c:pt idx="25647">
                  <c:v>-6.373889836</c:v>
                </c:pt>
                <c:pt idx="25648">
                  <c:v>-7.0680521379999997</c:v>
                </c:pt>
                <c:pt idx="25649">
                  <c:v>-7.7891456679999997</c:v>
                </c:pt>
                <c:pt idx="25650">
                  <c:v>-7.7928035480000002</c:v>
                </c:pt>
                <c:pt idx="25651">
                  <c:v>-7.311011368</c:v>
                </c:pt>
                <c:pt idx="25652">
                  <c:v>-6.7681866099999999</c:v>
                </c:pt>
                <c:pt idx="25653">
                  <c:v>-6.455439556</c:v>
                </c:pt>
                <c:pt idx="25654">
                  <c:v>-5.9741166449999996</c:v>
                </c:pt>
                <c:pt idx="25655">
                  <c:v>-5.5671645539999997</c:v>
                </c:pt>
                <c:pt idx="25656">
                  <c:v>-5.1779392319999999</c:v>
                </c:pt>
                <c:pt idx="25657">
                  <c:v>-4.8014974869999998</c:v>
                </c:pt>
                <c:pt idx="25658">
                  <c:v>-4.5993827720000002</c:v>
                </c:pt>
                <c:pt idx="25659">
                  <c:v>-4.5030079440000002</c:v>
                </c:pt>
                <c:pt idx="25660">
                  <c:v>-4.5167963279999999</c:v>
                </c:pt>
                <c:pt idx="25661">
                  <c:v>-4.1997255859999996</c:v>
                </c:pt>
                <c:pt idx="25662">
                  <c:v>-3.778392228</c:v>
                </c:pt>
                <c:pt idx="25663">
                  <c:v>-3.5490384110000002</c:v>
                </c:pt>
                <c:pt idx="25664">
                  <c:v>-3.3030477110000001</c:v>
                </c:pt>
                <c:pt idx="25665">
                  <c:v>-3.0446039200000001</c:v>
                </c:pt>
                <c:pt idx="25666">
                  <c:v>-2.9816887040000002</c:v>
                </c:pt>
                <c:pt idx="25667">
                  <c:v>-2.9143810019999998</c:v>
                </c:pt>
                <c:pt idx="25668">
                  <c:v>-2.883287454</c:v>
                </c:pt>
                <c:pt idx="25669">
                  <c:v>-2.8294127969999998</c:v>
                </c:pt>
                <c:pt idx="25670">
                  <c:v>-2.8224550169999998</c:v>
                </c:pt>
                <c:pt idx="25671">
                  <c:v>-2.8670011249999998</c:v>
                </c:pt>
                <c:pt idx="25672">
                  <c:v>-2.9304757700000001</c:v>
                </c:pt>
                <c:pt idx="25673">
                  <c:v>-2.9685149580000001</c:v>
                </c:pt>
                <c:pt idx="25674">
                  <c:v>-2.9487390819999999</c:v>
                </c:pt>
                <c:pt idx="25675">
                  <c:v>-2.893310842</c:v>
                </c:pt>
                <c:pt idx="25676">
                  <c:v>-2.8556040810000001</c:v>
                </c:pt>
                <c:pt idx="25677">
                  <c:v>-2.7403314430000001</c:v>
                </c:pt>
                <c:pt idx="25678">
                  <c:v>-2.609435006</c:v>
                </c:pt>
                <c:pt idx="25679">
                  <c:v>-2.4296527389999998</c:v>
                </c:pt>
                <c:pt idx="25680">
                  <c:v>-2.33448111</c:v>
                </c:pt>
                <c:pt idx="25681">
                  <c:v>-2.3597639500000001</c:v>
                </c:pt>
                <c:pt idx="25682">
                  <c:v>-2.4309768260000002</c:v>
                </c:pt>
                <c:pt idx="25683">
                  <c:v>-2.5047686499999999</c:v>
                </c:pt>
                <c:pt idx="25684">
                  <c:v>-2.6342328350000002</c:v>
                </c:pt>
                <c:pt idx="25685">
                  <c:v>-2.6321343659999998</c:v>
                </c:pt>
                <c:pt idx="25686">
                  <c:v>-2.742231458</c:v>
                </c:pt>
                <c:pt idx="25687">
                  <c:v>-2.7500488710000002</c:v>
                </c:pt>
                <c:pt idx="25688">
                  <c:v>-2.698502317</c:v>
                </c:pt>
                <c:pt idx="25689">
                  <c:v>-2.629052368</c:v>
                </c:pt>
                <c:pt idx="25690">
                  <c:v>-2.4093585829999999</c:v>
                </c:pt>
                <c:pt idx="25691">
                  <c:v>-2.2616152380000001</c:v>
                </c:pt>
                <c:pt idx="25692">
                  <c:v>-2.0564307390000001</c:v>
                </c:pt>
                <c:pt idx="25693">
                  <c:v>-2.084306314</c:v>
                </c:pt>
                <c:pt idx="25694">
                  <c:v>-2.2518854930000001</c:v>
                </c:pt>
                <c:pt idx="25695">
                  <c:v>-2.1153139849999998</c:v>
                </c:pt>
                <c:pt idx="25696">
                  <c:v>-2.0942606779999999</c:v>
                </c:pt>
                <c:pt idx="25697">
                  <c:v>-2.3890601039999999</c:v>
                </c:pt>
                <c:pt idx="25698">
                  <c:v>-2.6618715829999999</c:v>
                </c:pt>
                <c:pt idx="25699">
                  <c:v>-2.8284809659999999</c:v>
                </c:pt>
                <c:pt idx="25700">
                  <c:v>-3.0589019089999998</c:v>
                </c:pt>
                <c:pt idx="25701">
                  <c:v>-3.4179186819999998</c:v>
                </c:pt>
                <c:pt idx="25702">
                  <c:v>-3.4734360940000002</c:v>
                </c:pt>
                <c:pt idx="25703">
                  <c:v>-3.267626597</c:v>
                </c:pt>
                <c:pt idx="25704">
                  <c:v>-3.3870989969999998</c:v>
                </c:pt>
                <c:pt idx="25705">
                  <c:v>-3.4693109409999998</c:v>
                </c:pt>
                <c:pt idx="25706">
                  <c:v>-3.5679406829999998</c:v>
                </c:pt>
                <c:pt idx="25707">
                  <c:v>-3.6638298530000002</c:v>
                </c:pt>
                <c:pt idx="25708">
                  <c:v>-4.1261092179999999</c:v>
                </c:pt>
                <c:pt idx="25709">
                  <c:v>-4.467533639</c:v>
                </c:pt>
                <c:pt idx="25710">
                  <c:v>-4.3907455310000003</c:v>
                </c:pt>
                <c:pt idx="25711">
                  <c:v>-4.4372042540000001</c:v>
                </c:pt>
                <c:pt idx="25712">
                  <c:v>-4.6137917430000002</c:v>
                </c:pt>
                <c:pt idx="25713">
                  <c:v>-4.9480738320000004</c:v>
                </c:pt>
                <c:pt idx="25714">
                  <c:v>-5.6686702809999998</c:v>
                </c:pt>
                <c:pt idx="25715">
                  <c:v>-6.1322979520000001</c:v>
                </c:pt>
                <c:pt idx="25716">
                  <c:v>-6.8472768610000001</c:v>
                </c:pt>
                <c:pt idx="25717">
                  <c:v>-6.8241229859999999</c:v>
                </c:pt>
                <c:pt idx="25718">
                  <c:v>-6.6641761979999998</c:v>
                </c:pt>
                <c:pt idx="25719">
                  <c:v>-6.0794883049999999</c:v>
                </c:pt>
                <c:pt idx="25720">
                  <c:v>-5.2449048100000004</c:v>
                </c:pt>
                <c:pt idx="25721">
                  <c:v>-4.5770385879999997</c:v>
                </c:pt>
                <c:pt idx="25722">
                  <c:v>-4.6935045659999997</c:v>
                </c:pt>
                <c:pt idx="25723">
                  <c:v>-4.7582465950000001</c:v>
                </c:pt>
                <c:pt idx="25724">
                  <c:v>-4.6606901709999997</c:v>
                </c:pt>
                <c:pt idx="25725">
                  <c:v>-4.3815155150000002</c:v>
                </c:pt>
                <c:pt idx="25726">
                  <c:v>-3.4639892329999999</c:v>
                </c:pt>
                <c:pt idx="25727">
                  <c:v>-2.7012531000000002</c:v>
                </c:pt>
                <c:pt idx="25728">
                  <c:v>-2.1313640509999998</c:v>
                </c:pt>
                <c:pt idx="25729">
                  <c:v>-2.0883753949999999</c:v>
                </c:pt>
                <c:pt idx="25730">
                  <c:v>-2.1771580500000001</c:v>
                </c:pt>
                <c:pt idx="25731">
                  <c:v>-2.3136857339999999</c:v>
                </c:pt>
                <c:pt idx="25732">
                  <c:v>-2.6517401719999998</c:v>
                </c:pt>
                <c:pt idx="25733">
                  <c:v>-3.2089316440000002</c:v>
                </c:pt>
                <c:pt idx="25734">
                  <c:v>-3.9648862399999998</c:v>
                </c:pt>
                <c:pt idx="25735">
                  <c:v>-4.6590899989999999</c:v>
                </c:pt>
                <c:pt idx="25736">
                  <c:v>-5.3597675789999997</c:v>
                </c:pt>
                <c:pt idx="25737">
                  <c:v>-5.5792213850000003</c:v>
                </c:pt>
                <c:pt idx="25738">
                  <c:v>-5.9265917540000004</c:v>
                </c:pt>
                <c:pt idx="25739">
                  <c:v>-6.4499557110000003</c:v>
                </c:pt>
                <c:pt idx="25740">
                  <c:v>-7.0485759640000003</c:v>
                </c:pt>
                <c:pt idx="25741">
                  <c:v>-7.6513553329999997</c:v>
                </c:pt>
                <c:pt idx="25742">
                  <c:v>-7.7790009480000002</c:v>
                </c:pt>
                <c:pt idx="25743">
                  <c:v>-7.7070094899999999</c:v>
                </c:pt>
                <c:pt idx="25744">
                  <c:v>-8.1517104519999997</c:v>
                </c:pt>
                <c:pt idx="25745">
                  <c:v>-8.3526108879999992</c:v>
                </c:pt>
                <c:pt idx="25746">
                  <c:v>-8.4100414959999998</c:v>
                </c:pt>
                <c:pt idx="25747">
                  <c:v>-9.150138557</c:v>
                </c:pt>
                <c:pt idx="25748">
                  <c:v>-9.1864261910000007</c:v>
                </c:pt>
                <c:pt idx="25749">
                  <c:v>-8.7720352980000005</c:v>
                </c:pt>
                <c:pt idx="25750">
                  <c:v>-8.6719895450000006</c:v>
                </c:pt>
                <c:pt idx="25751">
                  <c:v>-8.3214289590000003</c:v>
                </c:pt>
                <c:pt idx="25752">
                  <c:v>-7.0444632660000002</c:v>
                </c:pt>
                <c:pt idx="25753">
                  <c:v>-7.0344351549999997</c:v>
                </c:pt>
                <c:pt idx="25754">
                  <c:v>-7.7538776279999997</c:v>
                </c:pt>
                <c:pt idx="25755">
                  <c:v>-8.1423390760000007</c:v>
                </c:pt>
                <c:pt idx="25756">
                  <c:v>-8.5665379020000003</c:v>
                </c:pt>
                <c:pt idx="25757">
                  <c:v>-9.2382665989999992</c:v>
                </c:pt>
                <c:pt idx="25758">
                  <c:v>-9.4384093809999996</c:v>
                </c:pt>
                <c:pt idx="25759">
                  <c:v>-9.9675631750000004</c:v>
                </c:pt>
                <c:pt idx="25760">
                  <c:v>-10.46086378</c:v>
                </c:pt>
                <c:pt idx="25761">
                  <c:v>-10.907487740000001</c:v>
                </c:pt>
                <c:pt idx="25762">
                  <c:v>-11.32702265</c:v>
                </c:pt>
                <c:pt idx="25763">
                  <c:v>-11.636819819999999</c:v>
                </c:pt>
                <c:pt idx="25764">
                  <c:v>-11.076366549999999</c:v>
                </c:pt>
                <c:pt idx="25765">
                  <c:v>-10.609574139999999</c:v>
                </c:pt>
                <c:pt idx="25766">
                  <c:v>-10.63940305</c:v>
                </c:pt>
                <c:pt idx="25767">
                  <c:v>-10.36308573</c:v>
                </c:pt>
                <c:pt idx="25768">
                  <c:v>-10.19653858</c:v>
                </c:pt>
                <c:pt idx="25769">
                  <c:v>-10.661452860000001</c:v>
                </c:pt>
                <c:pt idx="25770">
                  <c:v>-10.56798296</c:v>
                </c:pt>
                <c:pt idx="25771">
                  <c:v>-10.509519640000001</c:v>
                </c:pt>
                <c:pt idx="25772">
                  <c:v>-10.36484134</c:v>
                </c:pt>
                <c:pt idx="25773">
                  <c:v>-8.2569298159999995</c:v>
                </c:pt>
                <c:pt idx="25774">
                  <c:v>-6.7026995989999998</c:v>
                </c:pt>
                <c:pt idx="25775">
                  <c:v>-6.1852312500000002</c:v>
                </c:pt>
                <c:pt idx="25776">
                  <c:v>-5.7731764620000003</c:v>
                </c:pt>
                <c:pt idx="25777">
                  <c:v>-5.6195398120000002</c:v>
                </c:pt>
                <c:pt idx="25778">
                  <c:v>-5.7832271210000004</c:v>
                </c:pt>
                <c:pt idx="25779">
                  <c:v>-5.8089730660000001</c:v>
                </c:pt>
                <c:pt idx="25780">
                  <c:v>-5.7771518129999997</c:v>
                </c:pt>
                <c:pt idx="25781">
                  <c:v>-5.6255117080000003</c:v>
                </c:pt>
                <c:pt idx="25782">
                  <c:v>-5.5327667500000004</c:v>
                </c:pt>
                <c:pt idx="25783">
                  <c:v>-5.266958582</c:v>
                </c:pt>
                <c:pt idx="25784">
                  <c:v>-5.1591701719999996</c:v>
                </c:pt>
                <c:pt idx="25785">
                  <c:v>-5.0504294080000003</c:v>
                </c:pt>
                <c:pt idx="25786">
                  <c:v>-4.8699695490000003</c:v>
                </c:pt>
                <c:pt idx="25787">
                  <c:v>-4.672786737</c:v>
                </c:pt>
                <c:pt idx="25788">
                  <c:v>-4.6274350350000004</c:v>
                </c:pt>
                <c:pt idx="25789">
                  <c:v>-4.529152099</c:v>
                </c:pt>
                <c:pt idx="25790">
                  <c:v>-4.7229850510000002</c:v>
                </c:pt>
                <c:pt idx="25791">
                  <c:v>-4.8146032290000003</c:v>
                </c:pt>
                <c:pt idx="25792">
                  <c:v>-4.7872254959999996</c:v>
                </c:pt>
                <c:pt idx="25793">
                  <c:v>-4.6765830240000001</c:v>
                </c:pt>
                <c:pt idx="25794">
                  <c:v>-4.3236105379999996</c:v>
                </c:pt>
                <c:pt idx="25795">
                  <c:v>-4.0955526659999997</c:v>
                </c:pt>
                <c:pt idx="25796">
                  <c:v>-3.9063292349999998</c:v>
                </c:pt>
                <c:pt idx="25797">
                  <c:v>-3.5879566509999998</c:v>
                </c:pt>
                <c:pt idx="25798">
                  <c:v>-3.1484010200000001</c:v>
                </c:pt>
                <c:pt idx="25799">
                  <c:v>-2.757997252</c:v>
                </c:pt>
                <c:pt idx="25800">
                  <c:v>-2.5100969439999998</c:v>
                </c:pt>
                <c:pt idx="25801">
                  <c:v>-2.0934646510000001</c:v>
                </c:pt>
                <c:pt idx="25802">
                  <c:v>-1.4749064519999999</c:v>
                </c:pt>
                <c:pt idx="25803">
                  <c:v>-0.88801640599999998</c:v>
                </c:pt>
                <c:pt idx="25804">
                  <c:v>-0.398470779</c:v>
                </c:pt>
                <c:pt idx="25805">
                  <c:v>-5.5990700000000003E-3</c:v>
                </c:pt>
                <c:pt idx="25806">
                  <c:v>0.19781499499999999</c:v>
                </c:pt>
                <c:pt idx="25807">
                  <c:v>0.410997216</c:v>
                </c:pt>
                <c:pt idx="25808">
                  <c:v>0.58189493199999998</c:v>
                </c:pt>
                <c:pt idx="25809">
                  <c:v>0.23597743099999999</c:v>
                </c:pt>
                <c:pt idx="25810">
                  <c:v>-1.052368537</c:v>
                </c:pt>
                <c:pt idx="25811">
                  <c:v>-1.875079502</c:v>
                </c:pt>
                <c:pt idx="25812">
                  <c:v>-2.1179197759999999</c:v>
                </c:pt>
                <c:pt idx="25813">
                  <c:v>-2.3054159329999999</c:v>
                </c:pt>
                <c:pt idx="25814">
                  <c:v>-2.3934138649999999</c:v>
                </c:pt>
                <c:pt idx="25815">
                  <c:v>-2.4620390799999998</c:v>
                </c:pt>
                <c:pt idx="25816">
                  <c:v>-2.562819706</c:v>
                </c:pt>
                <c:pt idx="25817">
                  <c:v>-2.6238584550000001</c:v>
                </c:pt>
                <c:pt idx="25818">
                  <c:v>-2.6006046060000001</c:v>
                </c:pt>
                <c:pt idx="25819">
                  <c:v>-2.7219860119999999</c:v>
                </c:pt>
                <c:pt idx="25820">
                  <c:v>-2.6280025170000001</c:v>
                </c:pt>
                <c:pt idx="25821">
                  <c:v>-2.4953870789999999</c:v>
                </c:pt>
                <c:pt idx="25822">
                  <c:v>-2.361108212</c:v>
                </c:pt>
                <c:pt idx="25823">
                  <c:v>-1.8061078180000001</c:v>
                </c:pt>
                <c:pt idx="25824">
                  <c:v>-1.480168105</c:v>
                </c:pt>
                <c:pt idx="25825">
                  <c:v>-1.0737782149999999</c:v>
                </c:pt>
                <c:pt idx="25826">
                  <c:v>-1.228084526</c:v>
                </c:pt>
                <c:pt idx="25827">
                  <c:v>-1.2954064139999999</c:v>
                </c:pt>
                <c:pt idx="25828">
                  <c:v>-2.2506377369999999</c:v>
                </c:pt>
                <c:pt idx="25829">
                  <c:v>-3.3593896590000001</c:v>
                </c:pt>
                <c:pt idx="25830">
                  <c:v>-3.873191458</c:v>
                </c:pt>
                <c:pt idx="25831">
                  <c:v>-4.2906505279999996</c:v>
                </c:pt>
                <c:pt idx="25832">
                  <c:v>-4.7602029909999999</c:v>
                </c:pt>
                <c:pt idx="25833">
                  <c:v>-5.0521897859999996</c:v>
                </c:pt>
                <c:pt idx="25834">
                  <c:v>-5.5410587480000002</c:v>
                </c:pt>
                <c:pt idx="25835">
                  <c:v>-5.8979248320000002</c:v>
                </c:pt>
                <c:pt idx="25836">
                  <c:v>-6.1333618889999997</c:v>
                </c:pt>
                <c:pt idx="25837">
                  <c:v>-6.1385386210000004</c:v>
                </c:pt>
                <c:pt idx="25838">
                  <c:v>-6.3009160519999998</c:v>
                </c:pt>
                <c:pt idx="25839">
                  <c:v>-6.4867279079999998</c:v>
                </c:pt>
                <c:pt idx="25840">
                  <c:v>-6.3650361289999999</c:v>
                </c:pt>
                <c:pt idx="25841">
                  <c:v>-6.4274521399999998</c:v>
                </c:pt>
                <c:pt idx="25842">
                  <c:v>-6.5811305290000002</c:v>
                </c:pt>
                <c:pt idx="25843">
                  <c:v>-7.0605578390000003</c:v>
                </c:pt>
                <c:pt idx="25844">
                  <c:v>-7.6971391279999999</c:v>
                </c:pt>
                <c:pt idx="25845">
                  <c:v>-7.8179358099999998</c:v>
                </c:pt>
                <c:pt idx="25846">
                  <c:v>-7.6180503079999999</c:v>
                </c:pt>
                <c:pt idx="25847">
                  <c:v>-7.613132094</c:v>
                </c:pt>
                <c:pt idx="25848">
                  <c:v>-7.6972862060000002</c:v>
                </c:pt>
                <c:pt idx="25849">
                  <c:v>-8.0246513700000008</c:v>
                </c:pt>
                <c:pt idx="25850">
                  <c:v>-7.9786849919999998</c:v>
                </c:pt>
                <c:pt idx="25851">
                  <c:v>-7.4893231509999998</c:v>
                </c:pt>
                <c:pt idx="25852">
                  <c:v>-6.9192580179999998</c:v>
                </c:pt>
                <c:pt idx="25853">
                  <c:v>-6.1753919970000002</c:v>
                </c:pt>
                <c:pt idx="25854">
                  <c:v>-5.4691307370000004</c:v>
                </c:pt>
                <c:pt idx="25855">
                  <c:v>-4.669234296</c:v>
                </c:pt>
                <c:pt idx="25856">
                  <c:v>-4.3767463629999996</c:v>
                </c:pt>
                <c:pt idx="25857">
                  <c:v>-3.969108104</c:v>
                </c:pt>
                <c:pt idx="25858">
                  <c:v>-3.4810001370000001</c:v>
                </c:pt>
                <c:pt idx="25859">
                  <c:v>-3.0475720229999999</c:v>
                </c:pt>
                <c:pt idx="25860">
                  <c:v>-3.1068403089999999</c:v>
                </c:pt>
                <c:pt idx="25861">
                  <c:v>-3.3516094710000002</c:v>
                </c:pt>
                <c:pt idx="25862">
                  <c:v>-3.3262729430000002</c:v>
                </c:pt>
                <c:pt idx="25863">
                  <c:v>-4.5591192840000003</c:v>
                </c:pt>
                <c:pt idx="25864">
                  <c:v>-5.2152583420000003</c:v>
                </c:pt>
                <c:pt idx="25865">
                  <c:v>-5.3931089679999999</c:v>
                </c:pt>
                <c:pt idx="25866">
                  <c:v>-5.5875106490000004</c:v>
                </c:pt>
                <c:pt idx="25867">
                  <c:v>-5.5369798079999999</c:v>
                </c:pt>
                <c:pt idx="25868">
                  <c:v>-5.1942331429999999</c:v>
                </c:pt>
                <c:pt idx="25869">
                  <c:v>-4.8745246299999998</c:v>
                </c:pt>
                <c:pt idx="25870">
                  <c:v>-4.6566604939999996</c:v>
                </c:pt>
                <c:pt idx="25871">
                  <c:v>-4.3090704820000001</c:v>
                </c:pt>
                <c:pt idx="25872">
                  <c:v>-4.1001839220000003</c:v>
                </c:pt>
                <c:pt idx="25873">
                  <c:v>-4.0103922259999996</c:v>
                </c:pt>
                <c:pt idx="25874">
                  <c:v>-4.0232543099999996</c:v>
                </c:pt>
                <c:pt idx="25875">
                  <c:v>-4.0202354890000001</c:v>
                </c:pt>
                <c:pt idx="25876">
                  <c:v>-3.858003853</c:v>
                </c:pt>
                <c:pt idx="25877">
                  <c:v>-3.8188502340000001</c:v>
                </c:pt>
                <c:pt idx="25878">
                  <c:v>-3.8106910250000001</c:v>
                </c:pt>
                <c:pt idx="25879">
                  <c:v>-3.8075280880000002</c:v>
                </c:pt>
                <c:pt idx="25880">
                  <c:v>-3.885021295</c:v>
                </c:pt>
                <c:pt idx="25881">
                  <c:v>-4.317985985</c:v>
                </c:pt>
                <c:pt idx="25882">
                  <c:v>-4.3770911999999997</c:v>
                </c:pt>
                <c:pt idx="25883">
                  <c:v>-4.3988350409999999</c:v>
                </c:pt>
                <c:pt idx="25884">
                  <c:v>-4.6849570030000001</c:v>
                </c:pt>
                <c:pt idx="25885">
                  <c:v>-5.0343489029999997</c:v>
                </c:pt>
                <c:pt idx="25886">
                  <c:v>-5.5509415280000001</c:v>
                </c:pt>
                <c:pt idx="25887">
                  <c:v>-5.9334045409999998</c:v>
                </c:pt>
                <c:pt idx="25888">
                  <c:v>-6.2796897859999996</c:v>
                </c:pt>
                <c:pt idx="25889">
                  <c:v>-6.600298328</c:v>
                </c:pt>
                <c:pt idx="25890">
                  <c:v>-6.9520238079999999</c:v>
                </c:pt>
                <c:pt idx="25891">
                  <c:v>-7.1539844700000002</c:v>
                </c:pt>
                <c:pt idx="25892">
                  <c:v>-7.4612377439999999</c:v>
                </c:pt>
                <c:pt idx="25893">
                  <c:v>-7.9338585310000003</c:v>
                </c:pt>
                <c:pt idx="25894">
                  <c:v>-8.3213625029999996</c:v>
                </c:pt>
                <c:pt idx="25895">
                  <c:v>-8.4166191020000003</c:v>
                </c:pt>
                <c:pt idx="25896">
                  <c:v>-8.4643845819999992</c:v>
                </c:pt>
                <c:pt idx="25897">
                  <c:v>-8.4251053250000005</c:v>
                </c:pt>
                <c:pt idx="25898">
                  <c:v>-8.4145272260000006</c:v>
                </c:pt>
                <c:pt idx="25899">
                  <c:v>-8.3879057709999998</c:v>
                </c:pt>
                <c:pt idx="25900">
                  <c:v>-8.5334186269999996</c:v>
                </c:pt>
                <c:pt idx="25901">
                  <c:v>-8.6926882859999992</c:v>
                </c:pt>
                <c:pt idx="25902">
                  <c:v>-8.6383061130000005</c:v>
                </c:pt>
                <c:pt idx="25903">
                  <c:v>-8.9297014479999994</c:v>
                </c:pt>
                <c:pt idx="25904">
                  <c:v>-9.3850965679999998</c:v>
                </c:pt>
                <c:pt idx="25905">
                  <c:v>-9.6646666860000003</c:v>
                </c:pt>
                <c:pt idx="25906">
                  <c:v>-9.8663244149999993</c:v>
                </c:pt>
                <c:pt idx="25907">
                  <c:v>-10.06484463</c:v>
                </c:pt>
                <c:pt idx="25908">
                  <c:v>-10.24942673</c:v>
                </c:pt>
                <c:pt idx="25909">
                  <c:v>-10.65020449</c:v>
                </c:pt>
                <c:pt idx="25910">
                  <c:v>-10.86371142</c:v>
                </c:pt>
                <c:pt idx="25911">
                  <c:v>-10.78793546</c:v>
                </c:pt>
                <c:pt idx="25912">
                  <c:v>-10.66031971</c:v>
                </c:pt>
                <c:pt idx="25913">
                  <c:v>-10.695526040000001</c:v>
                </c:pt>
                <c:pt idx="25914">
                  <c:v>-10.731214039999999</c:v>
                </c:pt>
                <c:pt idx="25915">
                  <c:v>-10.37187329</c:v>
                </c:pt>
                <c:pt idx="25916">
                  <c:v>-9.7224691130000007</c:v>
                </c:pt>
                <c:pt idx="25917">
                  <c:v>-8.8079470210000004</c:v>
                </c:pt>
                <c:pt idx="25918">
                  <c:v>-7.5732332089999996</c:v>
                </c:pt>
                <c:pt idx="25919">
                  <c:v>-6.2007487020000003</c:v>
                </c:pt>
                <c:pt idx="25920">
                  <c:v>-5.7634781049999999</c:v>
                </c:pt>
                <c:pt idx="25921">
                  <c:v>-5.6019934899999999</c:v>
                </c:pt>
                <c:pt idx="25922">
                  <c:v>-5.7667653249999997</c:v>
                </c:pt>
                <c:pt idx="25923">
                  <c:v>-6.187464576</c:v>
                </c:pt>
                <c:pt idx="25924">
                  <c:v>-6.1495647499999997</c:v>
                </c:pt>
                <c:pt idx="25925">
                  <c:v>-6.2506880300000001</c:v>
                </c:pt>
                <c:pt idx="25926">
                  <c:v>-6.3544189720000004</c:v>
                </c:pt>
                <c:pt idx="25927">
                  <c:v>-6.3824512359999996</c:v>
                </c:pt>
                <c:pt idx="25928">
                  <c:v>-6.5412757920000004</c:v>
                </c:pt>
                <c:pt idx="25929">
                  <c:v>-6.8984011000000001</c:v>
                </c:pt>
                <c:pt idx="25930">
                  <c:v>-7.0919490019999998</c:v>
                </c:pt>
                <c:pt idx="25931">
                  <c:v>-7.1550005880000001</c:v>
                </c:pt>
                <c:pt idx="25932">
                  <c:v>-7.1614956010000004</c:v>
                </c:pt>
                <c:pt idx="25933">
                  <c:v>-7.2427885219999997</c:v>
                </c:pt>
                <c:pt idx="25934">
                  <c:v>-7.5020479529999999</c:v>
                </c:pt>
                <c:pt idx="25935">
                  <c:v>-8.0200935609999995</c:v>
                </c:pt>
                <c:pt idx="25936">
                  <c:v>-8.6406453150000004</c:v>
                </c:pt>
                <c:pt idx="25937">
                  <c:v>-9.0878499880000003</c:v>
                </c:pt>
                <c:pt idx="25938">
                  <c:v>-9.3731064380000007</c:v>
                </c:pt>
                <c:pt idx="25939">
                  <c:v>-9.6573164840000008</c:v>
                </c:pt>
                <c:pt idx="25940">
                  <c:v>-10.054037190000001</c:v>
                </c:pt>
                <c:pt idx="25941">
                  <c:v>-10.13745136</c:v>
                </c:pt>
                <c:pt idx="25942">
                  <c:v>-10.096454939999999</c:v>
                </c:pt>
                <c:pt idx="25943">
                  <c:v>-10.03682776</c:v>
                </c:pt>
                <c:pt idx="25944">
                  <c:v>-9.8262514220000003</c:v>
                </c:pt>
                <c:pt idx="25945">
                  <c:v>-9.8854919530000007</c:v>
                </c:pt>
                <c:pt idx="25946">
                  <c:v>-10.37319331</c:v>
                </c:pt>
                <c:pt idx="25947">
                  <c:v>-10.95178589</c:v>
                </c:pt>
                <c:pt idx="25948">
                  <c:v>-11.65823988</c:v>
                </c:pt>
                <c:pt idx="25949">
                  <c:v>-11.485171749999999</c:v>
                </c:pt>
                <c:pt idx="25950">
                  <c:v>-11.48808279</c:v>
                </c:pt>
                <c:pt idx="25951">
                  <c:v>-11.57476428</c:v>
                </c:pt>
                <c:pt idx="25952">
                  <c:v>-11.532985330000001</c:v>
                </c:pt>
                <c:pt idx="25953">
                  <c:v>-11.51034301</c:v>
                </c:pt>
                <c:pt idx="25954">
                  <c:v>-11.5417074</c:v>
                </c:pt>
                <c:pt idx="25955">
                  <c:v>-11.77080591</c:v>
                </c:pt>
                <c:pt idx="25956">
                  <c:v>-12.089606829999999</c:v>
                </c:pt>
                <c:pt idx="25957">
                  <c:v>-12.45225216</c:v>
                </c:pt>
                <c:pt idx="25958">
                  <c:v>-12.77443869</c:v>
                </c:pt>
                <c:pt idx="25959">
                  <c:v>-13.10772615</c:v>
                </c:pt>
                <c:pt idx="25960">
                  <c:v>-13.44104871</c:v>
                </c:pt>
                <c:pt idx="25961">
                  <c:v>-13.79245787</c:v>
                </c:pt>
                <c:pt idx="25962">
                  <c:v>-14.02629634</c:v>
                </c:pt>
                <c:pt idx="25963">
                  <c:v>-14.299677409999999</c:v>
                </c:pt>
                <c:pt idx="25964">
                  <c:v>-14.45250457</c:v>
                </c:pt>
                <c:pt idx="25965">
                  <c:v>-14.27808722</c:v>
                </c:pt>
                <c:pt idx="25966">
                  <c:v>-13.78157092</c:v>
                </c:pt>
                <c:pt idx="25967">
                  <c:v>-13.188627990000001</c:v>
                </c:pt>
                <c:pt idx="25968">
                  <c:v>-13.033156350000001</c:v>
                </c:pt>
                <c:pt idx="25969">
                  <c:v>-13.487234620000001</c:v>
                </c:pt>
                <c:pt idx="25970">
                  <c:v>-14.106691440000001</c:v>
                </c:pt>
                <c:pt idx="25971">
                  <c:v>-14.27136952</c:v>
                </c:pt>
                <c:pt idx="25972">
                  <c:v>-14.219517059999999</c:v>
                </c:pt>
                <c:pt idx="25973">
                  <c:v>-14.45545993</c:v>
                </c:pt>
                <c:pt idx="25974">
                  <c:v>-14.9362665</c:v>
                </c:pt>
                <c:pt idx="25975">
                  <c:v>-15.421767150000001</c:v>
                </c:pt>
                <c:pt idx="25976">
                  <c:v>-15.75693854</c:v>
                </c:pt>
                <c:pt idx="25977">
                  <c:v>-15.933356849999999</c:v>
                </c:pt>
                <c:pt idx="25978">
                  <c:v>-16.158268960000001</c:v>
                </c:pt>
                <c:pt idx="25979">
                  <c:v>-16.432099099999999</c:v>
                </c:pt>
                <c:pt idx="25980">
                  <c:v>-16.68330907</c:v>
                </c:pt>
                <c:pt idx="25981">
                  <c:v>-16.94794448</c:v>
                </c:pt>
                <c:pt idx="25982">
                  <c:v>-17.262457189999999</c:v>
                </c:pt>
                <c:pt idx="25983">
                  <c:v>-17.56894338</c:v>
                </c:pt>
                <c:pt idx="25984">
                  <c:v>-17.849078169999999</c:v>
                </c:pt>
                <c:pt idx="25985">
                  <c:v>-17.99348745</c:v>
                </c:pt>
                <c:pt idx="25986">
                  <c:v>-18.075219650000001</c:v>
                </c:pt>
                <c:pt idx="25987">
                  <c:v>-18.193496450000001</c:v>
                </c:pt>
                <c:pt idx="25988">
                  <c:v>-18.04632265</c:v>
                </c:pt>
                <c:pt idx="25989">
                  <c:v>-17.786378750000001</c:v>
                </c:pt>
                <c:pt idx="25990">
                  <c:v>-17.746282279999999</c:v>
                </c:pt>
                <c:pt idx="25991">
                  <c:v>-17.345271459999999</c:v>
                </c:pt>
                <c:pt idx="25992">
                  <c:v>-16.93717217</c:v>
                </c:pt>
                <c:pt idx="25993">
                  <c:v>-16.64367794</c:v>
                </c:pt>
                <c:pt idx="25994">
                  <c:v>-16.492154589999998</c:v>
                </c:pt>
                <c:pt idx="25995">
                  <c:v>-16.257129939999999</c:v>
                </c:pt>
                <c:pt idx="25996">
                  <c:v>-16.026643180000001</c:v>
                </c:pt>
                <c:pt idx="25997">
                  <c:v>-15.733049039999999</c:v>
                </c:pt>
                <c:pt idx="25998">
                  <c:v>-15.392150470000001</c:v>
                </c:pt>
                <c:pt idx="25999">
                  <c:v>-15.26950186</c:v>
                </c:pt>
                <c:pt idx="26000">
                  <c:v>-15.16431186</c:v>
                </c:pt>
                <c:pt idx="26001">
                  <c:v>-14.85375063</c:v>
                </c:pt>
                <c:pt idx="26002">
                  <c:v>-14.55871627</c:v>
                </c:pt>
                <c:pt idx="26003">
                  <c:v>-14.671997299999999</c:v>
                </c:pt>
                <c:pt idx="26004">
                  <c:v>-14.994813130000001</c:v>
                </c:pt>
                <c:pt idx="26005">
                  <c:v>-15.3620103</c:v>
                </c:pt>
                <c:pt idx="26006">
                  <c:v>-15.19280541</c:v>
                </c:pt>
                <c:pt idx="26007">
                  <c:v>-14.39078963</c:v>
                </c:pt>
                <c:pt idx="26008">
                  <c:v>-13.29650419</c:v>
                </c:pt>
                <c:pt idx="26009">
                  <c:v>-12.757937869999999</c:v>
                </c:pt>
                <c:pt idx="26010">
                  <c:v>-12.359000249999999</c:v>
                </c:pt>
                <c:pt idx="26011">
                  <c:v>-11.83808247</c:v>
                </c:pt>
                <c:pt idx="26012">
                  <c:v>-11.312393289999999</c:v>
                </c:pt>
                <c:pt idx="26013">
                  <c:v>-11.103928829999999</c:v>
                </c:pt>
                <c:pt idx="26014">
                  <c:v>-11.01400102</c:v>
                </c:pt>
                <c:pt idx="26015">
                  <c:v>-10.97739808</c:v>
                </c:pt>
                <c:pt idx="26016">
                  <c:v>-11.0184522</c:v>
                </c:pt>
                <c:pt idx="26017">
                  <c:v>-10.943344829999999</c:v>
                </c:pt>
                <c:pt idx="26018">
                  <c:v>-11.273566260000001</c:v>
                </c:pt>
                <c:pt idx="26019">
                  <c:v>-11.69485192</c:v>
                </c:pt>
                <c:pt idx="26020">
                  <c:v>-11.84950029</c:v>
                </c:pt>
                <c:pt idx="26021">
                  <c:v>-11.88511768</c:v>
                </c:pt>
                <c:pt idx="26022">
                  <c:v>-11.802066740000001</c:v>
                </c:pt>
                <c:pt idx="26023">
                  <c:v>-11.694066250000001</c:v>
                </c:pt>
                <c:pt idx="26024">
                  <c:v>-11.6411427</c:v>
                </c:pt>
                <c:pt idx="26025">
                  <c:v>-11.68487755</c:v>
                </c:pt>
                <c:pt idx="26026">
                  <c:v>-11.732460469999999</c:v>
                </c:pt>
                <c:pt idx="26027">
                  <c:v>-11.4734529</c:v>
                </c:pt>
                <c:pt idx="26028">
                  <c:v>-11.328048819999999</c:v>
                </c:pt>
                <c:pt idx="26029">
                  <c:v>-11.191915120000001</c:v>
                </c:pt>
                <c:pt idx="26030">
                  <c:v>-10.94308079</c:v>
                </c:pt>
                <c:pt idx="26031">
                  <c:v>-11.029923930000001</c:v>
                </c:pt>
                <c:pt idx="26032">
                  <c:v>-11.04470809</c:v>
                </c:pt>
                <c:pt idx="26033">
                  <c:v>-11.054654380000001</c:v>
                </c:pt>
                <c:pt idx="26034">
                  <c:v>-11.38163735</c:v>
                </c:pt>
                <c:pt idx="26035">
                  <c:v>-12.76423833</c:v>
                </c:pt>
                <c:pt idx="26036">
                  <c:v>-13.58544098</c:v>
                </c:pt>
                <c:pt idx="26037">
                  <c:v>-13.883674510000001</c:v>
                </c:pt>
                <c:pt idx="26038">
                  <c:v>-13.09927137</c:v>
                </c:pt>
                <c:pt idx="26039">
                  <c:v>-12.272286129999999</c:v>
                </c:pt>
                <c:pt idx="26040">
                  <c:v>-11.941528379999999</c:v>
                </c:pt>
                <c:pt idx="26041">
                  <c:v>-11.977462559999999</c:v>
                </c:pt>
                <c:pt idx="26042">
                  <c:v>-12.40403807</c:v>
                </c:pt>
                <c:pt idx="26043">
                  <c:v>-12.05524488</c:v>
                </c:pt>
                <c:pt idx="26044">
                  <c:v>-11.13216074</c:v>
                </c:pt>
                <c:pt idx="26045">
                  <c:v>-10.899246460000001</c:v>
                </c:pt>
                <c:pt idx="26046">
                  <c:v>-11.192319210000001</c:v>
                </c:pt>
                <c:pt idx="26047">
                  <c:v>-11.440548550000001</c:v>
                </c:pt>
                <c:pt idx="26048">
                  <c:v>-12.05807081</c:v>
                </c:pt>
                <c:pt idx="26049">
                  <c:v>-12.68091504</c:v>
                </c:pt>
                <c:pt idx="26050">
                  <c:v>-13.136787440000001</c:v>
                </c:pt>
                <c:pt idx="26051">
                  <c:v>-13.22579998</c:v>
                </c:pt>
                <c:pt idx="26052">
                  <c:v>-13.41108447</c:v>
                </c:pt>
                <c:pt idx="26053">
                  <c:v>-13.58656043</c:v>
                </c:pt>
                <c:pt idx="26054">
                  <c:v>-13.512652299999999</c:v>
                </c:pt>
                <c:pt idx="26055">
                  <c:v>-13.5765533</c:v>
                </c:pt>
                <c:pt idx="26056">
                  <c:v>-13.62032926</c:v>
                </c:pt>
                <c:pt idx="26057">
                  <c:v>-13.74088965</c:v>
                </c:pt>
                <c:pt idx="26058">
                  <c:v>-14.162713739999999</c:v>
                </c:pt>
                <c:pt idx="26059">
                  <c:v>-14.449122040000001</c:v>
                </c:pt>
                <c:pt idx="26060">
                  <c:v>-14.93524961</c:v>
                </c:pt>
                <c:pt idx="26061">
                  <c:v>-14.880883989999999</c:v>
                </c:pt>
                <c:pt idx="26062">
                  <c:v>-14.388131019999999</c:v>
                </c:pt>
                <c:pt idx="26063">
                  <c:v>-13.91557937</c:v>
                </c:pt>
                <c:pt idx="26064">
                  <c:v>-13.676073949999999</c:v>
                </c:pt>
                <c:pt idx="26065">
                  <c:v>-13.730876759999999</c:v>
                </c:pt>
                <c:pt idx="26066">
                  <c:v>-14.13357894</c:v>
                </c:pt>
                <c:pt idx="26067">
                  <c:v>-14.566286509999999</c:v>
                </c:pt>
                <c:pt idx="26068">
                  <c:v>-14.088978770000001</c:v>
                </c:pt>
                <c:pt idx="26069">
                  <c:v>-13.83403575</c:v>
                </c:pt>
                <c:pt idx="26070">
                  <c:v>-13.75645076</c:v>
                </c:pt>
                <c:pt idx="26071">
                  <c:v>-13.7323732</c:v>
                </c:pt>
                <c:pt idx="26072">
                  <c:v>-13.872425870000001</c:v>
                </c:pt>
                <c:pt idx="26073">
                  <c:v>-14.06667186</c:v>
                </c:pt>
                <c:pt idx="26074">
                  <c:v>-14.77921836</c:v>
                </c:pt>
                <c:pt idx="26075">
                  <c:v>-14.8031623</c:v>
                </c:pt>
                <c:pt idx="26076">
                  <c:v>-15.014915050000001</c:v>
                </c:pt>
                <c:pt idx="26077">
                  <c:v>-14.88898446</c:v>
                </c:pt>
                <c:pt idx="26078">
                  <c:v>-14.59771943</c:v>
                </c:pt>
                <c:pt idx="26079">
                  <c:v>-14.34156078</c:v>
                </c:pt>
                <c:pt idx="26080">
                  <c:v>-14.3408412</c:v>
                </c:pt>
                <c:pt idx="26081">
                  <c:v>-14.156231099999999</c:v>
                </c:pt>
                <c:pt idx="26082">
                  <c:v>-14.077532919999999</c:v>
                </c:pt>
                <c:pt idx="26083">
                  <c:v>-14.37263003</c:v>
                </c:pt>
                <c:pt idx="26084">
                  <c:v>-14.28860972</c:v>
                </c:pt>
                <c:pt idx="26085">
                  <c:v>-13.93990941</c:v>
                </c:pt>
                <c:pt idx="26086">
                  <c:v>-13.45794012</c:v>
                </c:pt>
                <c:pt idx="26087">
                  <c:v>-13.052256849999999</c:v>
                </c:pt>
                <c:pt idx="26088">
                  <c:v>-13.112455049999999</c:v>
                </c:pt>
                <c:pt idx="26089">
                  <c:v>-13.3770863</c:v>
                </c:pt>
                <c:pt idx="26090">
                  <c:v>-13.5463491</c:v>
                </c:pt>
                <c:pt idx="26091">
                  <c:v>-13.65232256</c:v>
                </c:pt>
                <c:pt idx="26092">
                  <c:v>-13.808424710000001</c:v>
                </c:pt>
                <c:pt idx="26093">
                  <c:v>-14.06096833</c:v>
                </c:pt>
                <c:pt idx="26094">
                  <c:v>-14.28115839</c:v>
                </c:pt>
                <c:pt idx="26095">
                  <c:v>-14.61297281</c:v>
                </c:pt>
                <c:pt idx="26096">
                  <c:v>-14.66224897</c:v>
                </c:pt>
                <c:pt idx="26097">
                  <c:v>-14.59090702</c:v>
                </c:pt>
                <c:pt idx="26098">
                  <c:v>-14.72578517</c:v>
                </c:pt>
                <c:pt idx="26099">
                  <c:v>-14.77669377</c:v>
                </c:pt>
                <c:pt idx="26100">
                  <c:v>-14.625442100000001</c:v>
                </c:pt>
                <c:pt idx="26101">
                  <c:v>-14.376267009999999</c:v>
                </c:pt>
                <c:pt idx="26102">
                  <c:v>-14.554770749999999</c:v>
                </c:pt>
                <c:pt idx="26103">
                  <c:v>-14.74836726</c:v>
                </c:pt>
                <c:pt idx="26104">
                  <c:v>-14.963012450000001</c:v>
                </c:pt>
                <c:pt idx="26105">
                  <c:v>-15.10203999</c:v>
                </c:pt>
                <c:pt idx="26106">
                  <c:v>-15.291057970000001</c:v>
                </c:pt>
                <c:pt idx="26107">
                  <c:v>-15.38023199</c:v>
                </c:pt>
                <c:pt idx="26108">
                  <c:v>-15.10338146</c:v>
                </c:pt>
                <c:pt idx="26109">
                  <c:v>-14.600984240000001</c:v>
                </c:pt>
                <c:pt idx="26110">
                  <c:v>-14.026898989999999</c:v>
                </c:pt>
                <c:pt idx="26111">
                  <c:v>-13.781726819999999</c:v>
                </c:pt>
                <c:pt idx="26112">
                  <c:v>-13.56913329</c:v>
                </c:pt>
                <c:pt idx="26113">
                  <c:v>-13.31150693</c:v>
                </c:pt>
                <c:pt idx="26114">
                  <c:v>-13.32327834</c:v>
                </c:pt>
                <c:pt idx="26115">
                  <c:v>-13.363124089999999</c:v>
                </c:pt>
                <c:pt idx="26116">
                  <c:v>-13.263911419999999</c:v>
                </c:pt>
                <c:pt idx="26117">
                  <c:v>-13.037966409999999</c:v>
                </c:pt>
                <c:pt idx="26118">
                  <c:v>-12.70842038</c:v>
                </c:pt>
                <c:pt idx="26119">
                  <c:v>-12.68140213</c:v>
                </c:pt>
                <c:pt idx="26120">
                  <c:v>-12.67783165</c:v>
                </c:pt>
                <c:pt idx="26121">
                  <c:v>-12.56618581</c:v>
                </c:pt>
                <c:pt idx="26122">
                  <c:v>-12.492404499999999</c:v>
                </c:pt>
                <c:pt idx="26123">
                  <c:v>-12.425298550000001</c:v>
                </c:pt>
                <c:pt idx="26124">
                  <c:v>-12.44213899</c:v>
                </c:pt>
                <c:pt idx="26125">
                  <c:v>-12.4089493</c:v>
                </c:pt>
                <c:pt idx="26126">
                  <c:v>-12.348080339999999</c:v>
                </c:pt>
                <c:pt idx="26127">
                  <c:v>-12.29041294</c:v>
                </c:pt>
                <c:pt idx="26128">
                  <c:v>-12.06783837</c:v>
                </c:pt>
                <c:pt idx="26129">
                  <c:v>-11.821815409999999</c:v>
                </c:pt>
                <c:pt idx="26130">
                  <c:v>-11.442889940000001</c:v>
                </c:pt>
                <c:pt idx="26131">
                  <c:v>-11.02888529</c:v>
                </c:pt>
                <c:pt idx="26132">
                  <c:v>-10.49054166</c:v>
                </c:pt>
                <c:pt idx="26133">
                  <c:v>-9.5981266890000008</c:v>
                </c:pt>
                <c:pt idx="26134">
                  <c:v>-8.1251939830000008</c:v>
                </c:pt>
                <c:pt idx="26135">
                  <c:v>-6.7217398739999998</c:v>
                </c:pt>
                <c:pt idx="26136">
                  <c:v>-4.5569963959999997</c:v>
                </c:pt>
                <c:pt idx="26137">
                  <c:v>-2.8521836390000002</c:v>
                </c:pt>
                <c:pt idx="26138">
                  <c:v>-0.93533862099999998</c:v>
                </c:pt>
                <c:pt idx="26139">
                  <c:v>0.82044407200000002</c:v>
                </c:pt>
                <c:pt idx="26140">
                  <c:v>1.7777517460000001</c:v>
                </c:pt>
                <c:pt idx="26141">
                  <c:v>2.3677240390000001</c:v>
                </c:pt>
                <c:pt idx="26142">
                  <c:v>2.630391548</c:v>
                </c:pt>
                <c:pt idx="26143">
                  <c:v>2.897466621</c:v>
                </c:pt>
                <c:pt idx="26144">
                  <c:v>3.0121755700000001</c:v>
                </c:pt>
                <c:pt idx="26145">
                  <c:v>2.8005420270000001</c:v>
                </c:pt>
                <c:pt idx="26146">
                  <c:v>2.5418055480000001</c:v>
                </c:pt>
                <c:pt idx="26147">
                  <c:v>2.4071128559999999</c:v>
                </c:pt>
                <c:pt idx="26148">
                  <c:v>2.2241044959999998</c:v>
                </c:pt>
                <c:pt idx="26149">
                  <c:v>1.6808906459999999</c:v>
                </c:pt>
                <c:pt idx="26150">
                  <c:v>-9.9552971000000004E-2</c:v>
                </c:pt>
                <c:pt idx="26151">
                  <c:v>-1.5188206399999999</c:v>
                </c:pt>
                <c:pt idx="26152">
                  <c:v>-2.3647337240000001</c:v>
                </c:pt>
                <c:pt idx="26153">
                  <c:v>-2.8873333140000002</c:v>
                </c:pt>
                <c:pt idx="26154">
                  <c:v>-3.4286048669999998</c:v>
                </c:pt>
                <c:pt idx="26155">
                  <c:v>-3.8659203309999999</c:v>
                </c:pt>
                <c:pt idx="26156">
                  <c:v>-4.2202955270000002</c:v>
                </c:pt>
                <c:pt idx="26157">
                  <c:v>-4.1359488879999997</c:v>
                </c:pt>
                <c:pt idx="26158">
                  <c:v>-3.8076323329999999</c:v>
                </c:pt>
                <c:pt idx="26159">
                  <c:v>-3.2827528539999999</c:v>
                </c:pt>
                <c:pt idx="26160">
                  <c:v>-2.8072129549999998</c:v>
                </c:pt>
                <c:pt idx="26161">
                  <c:v>-2.3975691989999999</c:v>
                </c:pt>
                <c:pt idx="26162">
                  <c:v>-2.2503607809999999</c:v>
                </c:pt>
                <c:pt idx="26163">
                  <c:v>-2.4266334409999999</c:v>
                </c:pt>
                <c:pt idx="26164">
                  <c:v>-2.481404328</c:v>
                </c:pt>
                <c:pt idx="26165">
                  <c:v>-2.2777428720000001</c:v>
                </c:pt>
                <c:pt idx="26166">
                  <c:v>-1.892753366</c:v>
                </c:pt>
                <c:pt idx="26167">
                  <c:v>-1.712223048</c:v>
                </c:pt>
                <c:pt idx="26168">
                  <c:v>-1.247189238</c:v>
                </c:pt>
                <c:pt idx="26169">
                  <c:v>-0.90744958499999995</c:v>
                </c:pt>
                <c:pt idx="26170">
                  <c:v>-2.4397167000000001E-2</c:v>
                </c:pt>
                <c:pt idx="26171">
                  <c:v>1.096846955</c:v>
                </c:pt>
                <c:pt idx="26172">
                  <c:v>1.870851507</c:v>
                </c:pt>
                <c:pt idx="26173">
                  <c:v>2.3363311179999999</c:v>
                </c:pt>
                <c:pt idx="26174">
                  <c:v>2.7673772670000001</c:v>
                </c:pt>
                <c:pt idx="26175">
                  <c:v>2.6820612189999999</c:v>
                </c:pt>
                <c:pt idx="26176">
                  <c:v>2.6145179779999999</c:v>
                </c:pt>
                <c:pt idx="26177">
                  <c:v>2.7254086580000001</c:v>
                </c:pt>
                <c:pt idx="26178">
                  <c:v>2.804292309</c:v>
                </c:pt>
                <c:pt idx="26179">
                  <c:v>2.769758607</c:v>
                </c:pt>
                <c:pt idx="26180">
                  <c:v>2.7144395779999999</c:v>
                </c:pt>
                <c:pt idx="26181">
                  <c:v>2.7146241999999998</c:v>
                </c:pt>
                <c:pt idx="26182">
                  <c:v>2.6860960629999999</c:v>
                </c:pt>
                <c:pt idx="26183">
                  <c:v>2.7740580879999999</c:v>
                </c:pt>
                <c:pt idx="26184">
                  <c:v>2.6604288070000002</c:v>
                </c:pt>
                <c:pt idx="26185">
                  <c:v>2.5289222250000001</c:v>
                </c:pt>
                <c:pt idx="26186">
                  <c:v>2.5683832689999999</c:v>
                </c:pt>
                <c:pt idx="26187">
                  <c:v>2.4475347099999998</c:v>
                </c:pt>
                <c:pt idx="26188">
                  <c:v>2.5262854610000001</c:v>
                </c:pt>
                <c:pt idx="26189">
                  <c:v>2.3101016919999999</c:v>
                </c:pt>
                <c:pt idx="26190">
                  <c:v>2.203533755</c:v>
                </c:pt>
                <c:pt idx="26191">
                  <c:v>2.0989973800000001</c:v>
                </c:pt>
                <c:pt idx="26192">
                  <c:v>1.6826623409999999</c:v>
                </c:pt>
                <c:pt idx="26193">
                  <c:v>1.392265184</c:v>
                </c:pt>
                <c:pt idx="26194">
                  <c:v>1.003604999</c:v>
                </c:pt>
                <c:pt idx="26195">
                  <c:v>0.79990029799999995</c:v>
                </c:pt>
                <c:pt idx="26196">
                  <c:v>0.58678549199999996</c:v>
                </c:pt>
                <c:pt idx="26197">
                  <c:v>0.48763861400000003</c:v>
                </c:pt>
                <c:pt idx="26198">
                  <c:v>0.83122270099999995</c:v>
                </c:pt>
                <c:pt idx="26199">
                  <c:v>1.3533301799999999</c:v>
                </c:pt>
                <c:pt idx="26200">
                  <c:v>0.67867627600000002</c:v>
                </c:pt>
                <c:pt idx="26201">
                  <c:v>0.35855605699999998</c:v>
                </c:pt>
                <c:pt idx="26202">
                  <c:v>0.20664992600000001</c:v>
                </c:pt>
                <c:pt idx="26203">
                  <c:v>-3.0047305E-2</c:v>
                </c:pt>
                <c:pt idx="26204">
                  <c:v>-0.445380263</c:v>
                </c:pt>
                <c:pt idx="26205">
                  <c:v>-1.025477261</c:v>
                </c:pt>
                <c:pt idx="26206">
                  <c:v>-1.5781836810000001</c:v>
                </c:pt>
                <c:pt idx="26207">
                  <c:v>-1.5728073229999999</c:v>
                </c:pt>
                <c:pt idx="26208">
                  <c:v>-1.4687040469999999</c:v>
                </c:pt>
                <c:pt idx="26209">
                  <c:v>-1.4566982040000001</c:v>
                </c:pt>
                <c:pt idx="26210">
                  <c:v>-1.1137277800000001</c:v>
                </c:pt>
                <c:pt idx="26211">
                  <c:v>-0.95363968300000002</c:v>
                </c:pt>
                <c:pt idx="26212">
                  <c:v>-1.109331174</c:v>
                </c:pt>
                <c:pt idx="26213">
                  <c:v>-1.188530968</c:v>
                </c:pt>
                <c:pt idx="26214">
                  <c:v>-1.157278378</c:v>
                </c:pt>
                <c:pt idx="26215">
                  <c:v>-1.1318356460000001</c:v>
                </c:pt>
                <c:pt idx="26216">
                  <c:v>-1.0613328980000001</c:v>
                </c:pt>
                <c:pt idx="26217">
                  <c:v>-0.98926197100000002</c:v>
                </c:pt>
                <c:pt idx="26218">
                  <c:v>-1.185898927</c:v>
                </c:pt>
                <c:pt idx="26219">
                  <c:v>-2.1468658839999999</c:v>
                </c:pt>
                <c:pt idx="26220">
                  <c:v>-2.935801149</c:v>
                </c:pt>
                <c:pt idx="26221">
                  <c:v>-3.7094169350000001</c:v>
                </c:pt>
                <c:pt idx="26222">
                  <c:v>-4.3738775270000003</c:v>
                </c:pt>
                <c:pt idx="26223">
                  <c:v>-4.7646072860000004</c:v>
                </c:pt>
                <c:pt idx="26224">
                  <c:v>-4.8856499539999998</c:v>
                </c:pt>
                <c:pt idx="26225">
                  <c:v>-4.3237574309999998</c:v>
                </c:pt>
                <c:pt idx="26226">
                  <c:v>-4.379241264</c:v>
                </c:pt>
                <c:pt idx="26227">
                  <c:v>-4.9530939470000002</c:v>
                </c:pt>
                <c:pt idx="26228">
                  <c:v>-5.2992327000000001</c:v>
                </c:pt>
                <c:pt idx="26229">
                  <c:v>-5.1256410780000001</c:v>
                </c:pt>
                <c:pt idx="26230">
                  <c:v>-4.742309884</c:v>
                </c:pt>
                <c:pt idx="26231">
                  <c:v>-4.4144150809999996</c:v>
                </c:pt>
                <c:pt idx="26232">
                  <c:v>-4.0345318030000001</c:v>
                </c:pt>
                <c:pt idx="26233">
                  <c:v>-3.5925240469999999</c:v>
                </c:pt>
                <c:pt idx="26234">
                  <c:v>-4.6806786669999996</c:v>
                </c:pt>
                <c:pt idx="26235">
                  <c:v>-5.5126442869999996</c:v>
                </c:pt>
                <c:pt idx="26236">
                  <c:v>-5.4861693640000002</c:v>
                </c:pt>
                <c:pt idx="26237">
                  <c:v>-5.2660306639999996</c:v>
                </c:pt>
                <c:pt idx="26238">
                  <c:v>-4.9040489310000002</c:v>
                </c:pt>
                <c:pt idx="26239">
                  <c:v>-4.1757821499999999</c:v>
                </c:pt>
                <c:pt idx="26240">
                  <c:v>-4.0990778170000004</c:v>
                </c:pt>
                <c:pt idx="26241">
                  <c:v>-3.8633404150000001</c:v>
                </c:pt>
                <c:pt idx="26242">
                  <c:v>-3.7475382869999998</c:v>
                </c:pt>
                <c:pt idx="26243">
                  <c:v>-3.7769607000000001</c:v>
                </c:pt>
                <c:pt idx="26244">
                  <c:v>-3.5843045569999998</c:v>
                </c:pt>
                <c:pt idx="26245">
                  <c:v>-3.297640522</c:v>
                </c:pt>
                <c:pt idx="26246">
                  <c:v>-3.0822296749999998</c:v>
                </c:pt>
                <c:pt idx="26247">
                  <c:v>-2.6609633860000002</c:v>
                </c:pt>
                <c:pt idx="26248">
                  <c:v>-2.3032989160000001</c:v>
                </c:pt>
                <c:pt idx="26249">
                  <c:v>-2.027678297</c:v>
                </c:pt>
                <c:pt idx="26250">
                  <c:v>-1.7855849020000001</c:v>
                </c:pt>
                <c:pt idx="26251">
                  <c:v>-1.7019967519999999</c:v>
                </c:pt>
                <c:pt idx="26252">
                  <c:v>-1.545585443</c:v>
                </c:pt>
                <c:pt idx="26253">
                  <c:v>-1.315283446</c:v>
                </c:pt>
                <c:pt idx="26254">
                  <c:v>-1.0351998419999999</c:v>
                </c:pt>
                <c:pt idx="26255">
                  <c:v>-0.68604311299999998</c:v>
                </c:pt>
                <c:pt idx="26256">
                  <c:v>-0.27929843100000001</c:v>
                </c:pt>
                <c:pt idx="26257">
                  <c:v>0.20955620799999999</c:v>
                </c:pt>
                <c:pt idx="26258">
                  <c:v>0.50068483699999999</c:v>
                </c:pt>
                <c:pt idx="26259">
                  <c:v>0.65823567500000002</c:v>
                </c:pt>
                <c:pt idx="26260">
                  <c:v>0.62732878000000003</c:v>
                </c:pt>
                <c:pt idx="26261">
                  <c:v>0.37982755099999999</c:v>
                </c:pt>
                <c:pt idx="26262">
                  <c:v>0.22920913100000001</c:v>
                </c:pt>
                <c:pt idx="26263">
                  <c:v>3.0155411E-2</c:v>
                </c:pt>
                <c:pt idx="26264">
                  <c:v>-0.14423403500000001</c:v>
                </c:pt>
                <c:pt idx="26265">
                  <c:v>-6.7860084000000001E-2</c:v>
                </c:pt>
                <c:pt idx="26266">
                  <c:v>-0.279294447</c:v>
                </c:pt>
                <c:pt idx="26267">
                  <c:v>-0.50422621899999998</c:v>
                </c:pt>
                <c:pt idx="26268">
                  <c:v>0.102020861</c:v>
                </c:pt>
                <c:pt idx="26269">
                  <c:v>0.50561373600000004</c:v>
                </c:pt>
                <c:pt idx="26270">
                  <c:v>0.95362323100000002</c:v>
                </c:pt>
                <c:pt idx="26271">
                  <c:v>1.399682391</c:v>
                </c:pt>
                <c:pt idx="26272">
                  <c:v>1.6178917150000001</c:v>
                </c:pt>
                <c:pt idx="26273">
                  <c:v>1.728076457</c:v>
                </c:pt>
                <c:pt idx="26274">
                  <c:v>1.98534503</c:v>
                </c:pt>
                <c:pt idx="26275">
                  <c:v>2.099199429</c:v>
                </c:pt>
                <c:pt idx="26276">
                  <c:v>2.1205391850000002</c:v>
                </c:pt>
                <c:pt idx="26277">
                  <c:v>1.882407752</c:v>
                </c:pt>
                <c:pt idx="26278">
                  <c:v>2.0443970089999999</c:v>
                </c:pt>
                <c:pt idx="26279">
                  <c:v>2.1224461030000001</c:v>
                </c:pt>
                <c:pt idx="26280">
                  <c:v>2.0592410829999999</c:v>
                </c:pt>
                <c:pt idx="26281">
                  <c:v>2.045018502</c:v>
                </c:pt>
                <c:pt idx="26282">
                  <c:v>2.082341424</c:v>
                </c:pt>
                <c:pt idx="26283">
                  <c:v>2.140370678</c:v>
                </c:pt>
                <c:pt idx="26284">
                  <c:v>2.1065253749999999</c:v>
                </c:pt>
                <c:pt idx="26285">
                  <c:v>2.1704753060000002</c:v>
                </c:pt>
                <c:pt idx="26286">
                  <c:v>2.2096871779999998</c:v>
                </c:pt>
                <c:pt idx="26287">
                  <c:v>2.1809653820000001</c:v>
                </c:pt>
                <c:pt idx="26288">
                  <c:v>2.2507669190000001</c:v>
                </c:pt>
                <c:pt idx="26289">
                  <c:v>2.2054519369999999</c:v>
                </c:pt>
                <c:pt idx="26290">
                  <c:v>2.0553885350000001</c:v>
                </c:pt>
                <c:pt idx="26291">
                  <c:v>1.442307236</c:v>
                </c:pt>
                <c:pt idx="26292">
                  <c:v>0.92783137999999998</c:v>
                </c:pt>
                <c:pt idx="26293">
                  <c:v>1.1027026</c:v>
                </c:pt>
                <c:pt idx="26294">
                  <c:v>1.573844303</c:v>
                </c:pt>
                <c:pt idx="26295">
                  <c:v>2.8865863209999998</c:v>
                </c:pt>
                <c:pt idx="26296">
                  <c:v>3.24137897</c:v>
                </c:pt>
                <c:pt idx="26297">
                  <c:v>3.6442811480000001</c:v>
                </c:pt>
                <c:pt idx="26298">
                  <c:v>4.0394786079999996</c:v>
                </c:pt>
                <c:pt idx="26299">
                  <c:v>4.0411577279999999</c:v>
                </c:pt>
                <c:pt idx="26300">
                  <c:v>3.8830449929999999</c:v>
                </c:pt>
                <c:pt idx="26301">
                  <c:v>3.6846586819999998</c:v>
                </c:pt>
                <c:pt idx="26302">
                  <c:v>3.5408009260000002</c:v>
                </c:pt>
                <c:pt idx="26303">
                  <c:v>3.5362307780000002</c:v>
                </c:pt>
                <c:pt idx="26304">
                  <c:v>3.4758178549999998</c:v>
                </c:pt>
                <c:pt idx="26305">
                  <c:v>3.2107386340000001</c:v>
                </c:pt>
                <c:pt idx="26306">
                  <c:v>3.0070847540000001</c:v>
                </c:pt>
                <c:pt idx="26307">
                  <c:v>2.8339138529999999</c:v>
                </c:pt>
                <c:pt idx="26308">
                  <c:v>2.7598996269999998</c:v>
                </c:pt>
                <c:pt idx="26309">
                  <c:v>2.6165192670000001</c:v>
                </c:pt>
                <c:pt idx="26310">
                  <c:v>2.4685406520000002</c:v>
                </c:pt>
                <c:pt idx="26311">
                  <c:v>2.4114869969999999</c:v>
                </c:pt>
                <c:pt idx="26312">
                  <c:v>2.3374105670000001</c:v>
                </c:pt>
                <c:pt idx="26313">
                  <c:v>2.2452620790000002</c:v>
                </c:pt>
                <c:pt idx="26314">
                  <c:v>2.1498040129999998</c:v>
                </c:pt>
                <c:pt idx="26315">
                  <c:v>2.0718698619999998</c:v>
                </c:pt>
                <c:pt idx="26316">
                  <c:v>1.9733696839999999</c:v>
                </c:pt>
                <c:pt idx="26317">
                  <c:v>1.885129678</c:v>
                </c:pt>
                <c:pt idx="26318">
                  <c:v>1.8957252600000001</c:v>
                </c:pt>
                <c:pt idx="26319">
                  <c:v>1.8415566370000001</c:v>
                </c:pt>
                <c:pt idx="26320">
                  <c:v>1.7575582320000001</c:v>
                </c:pt>
                <c:pt idx="26321">
                  <c:v>1.7967548390000001</c:v>
                </c:pt>
                <c:pt idx="26322">
                  <c:v>1.7793827440000001</c:v>
                </c:pt>
                <c:pt idx="26323">
                  <c:v>1.7438097990000001</c:v>
                </c:pt>
                <c:pt idx="26324">
                  <c:v>1.7356492750000001</c:v>
                </c:pt>
                <c:pt idx="26325">
                  <c:v>1.758956051</c:v>
                </c:pt>
                <c:pt idx="26326">
                  <c:v>2.0786628829999998</c:v>
                </c:pt>
                <c:pt idx="26327">
                  <c:v>2.6622992270000001</c:v>
                </c:pt>
                <c:pt idx="26328">
                  <c:v>2.7802068539999998</c:v>
                </c:pt>
                <c:pt idx="26329">
                  <c:v>2.6689970789999999</c:v>
                </c:pt>
                <c:pt idx="26330">
                  <c:v>2.380157123</c:v>
                </c:pt>
                <c:pt idx="26331">
                  <c:v>2.1600178900000002</c:v>
                </c:pt>
                <c:pt idx="26332">
                  <c:v>1.8566939010000001</c:v>
                </c:pt>
                <c:pt idx="26333">
                  <c:v>1.840339457</c:v>
                </c:pt>
                <c:pt idx="26334">
                  <c:v>1.942642446</c:v>
                </c:pt>
                <c:pt idx="26335">
                  <c:v>2.0903103949999999</c:v>
                </c:pt>
                <c:pt idx="26336">
                  <c:v>2.070838433</c:v>
                </c:pt>
                <c:pt idx="26337">
                  <c:v>2.0248811710000001</c:v>
                </c:pt>
                <c:pt idx="26338">
                  <c:v>1.846582715</c:v>
                </c:pt>
                <c:pt idx="26339">
                  <c:v>1.903819105</c:v>
                </c:pt>
                <c:pt idx="26340">
                  <c:v>1.972794216</c:v>
                </c:pt>
                <c:pt idx="26341">
                  <c:v>1.907249328</c:v>
                </c:pt>
                <c:pt idx="26342">
                  <c:v>1.873723354</c:v>
                </c:pt>
                <c:pt idx="26343">
                  <c:v>1.733046442</c:v>
                </c:pt>
                <c:pt idx="26344">
                  <c:v>1.7214581609999999</c:v>
                </c:pt>
                <c:pt idx="26345">
                  <c:v>1.6189051969999999</c:v>
                </c:pt>
                <c:pt idx="26346">
                  <c:v>1.416764793</c:v>
                </c:pt>
                <c:pt idx="26347">
                  <c:v>1.1596936980000001</c:v>
                </c:pt>
                <c:pt idx="26348">
                  <c:v>1.2681446839999999</c:v>
                </c:pt>
                <c:pt idx="26349">
                  <c:v>1.402966441</c:v>
                </c:pt>
                <c:pt idx="26350">
                  <c:v>1.428836317</c:v>
                </c:pt>
                <c:pt idx="26351">
                  <c:v>1.3740968920000001</c:v>
                </c:pt>
                <c:pt idx="26352">
                  <c:v>0.68306941899999996</c:v>
                </c:pt>
                <c:pt idx="26353">
                  <c:v>0.73438044499999999</c:v>
                </c:pt>
                <c:pt idx="26354">
                  <c:v>0.73621489200000001</c:v>
                </c:pt>
                <c:pt idx="26355">
                  <c:v>0.74940986399999998</c:v>
                </c:pt>
                <c:pt idx="26356">
                  <c:v>0.92210725599999999</c:v>
                </c:pt>
                <c:pt idx="26357">
                  <c:v>0.88989103800000002</c:v>
                </c:pt>
                <c:pt idx="26358">
                  <c:v>0.79661329299999994</c:v>
                </c:pt>
                <c:pt idx="26359">
                  <c:v>0.45818424600000002</c:v>
                </c:pt>
                <c:pt idx="26360">
                  <c:v>0.292889185</c:v>
                </c:pt>
                <c:pt idx="26361">
                  <c:v>0.33600244499999998</c:v>
                </c:pt>
                <c:pt idx="26362">
                  <c:v>0.304591736</c:v>
                </c:pt>
                <c:pt idx="26363">
                  <c:v>0.247388675</c:v>
                </c:pt>
                <c:pt idx="26364">
                  <c:v>0.23484676600000001</c:v>
                </c:pt>
                <c:pt idx="26365">
                  <c:v>0.28879394400000002</c:v>
                </c:pt>
                <c:pt idx="26366">
                  <c:v>0.298209534</c:v>
                </c:pt>
                <c:pt idx="26367">
                  <c:v>0.45122257799999999</c:v>
                </c:pt>
                <c:pt idx="26368">
                  <c:v>0.285821406</c:v>
                </c:pt>
                <c:pt idx="26369">
                  <c:v>0.22967396700000001</c:v>
                </c:pt>
                <c:pt idx="26370">
                  <c:v>0.51236345699999997</c:v>
                </c:pt>
                <c:pt idx="26371">
                  <c:v>0.77962318900000005</c:v>
                </c:pt>
                <c:pt idx="26372">
                  <c:v>1.021840681</c:v>
                </c:pt>
                <c:pt idx="26373">
                  <c:v>1.2296198759999999</c:v>
                </c:pt>
                <c:pt idx="26374">
                  <c:v>1.458185638</c:v>
                </c:pt>
                <c:pt idx="26375">
                  <c:v>1.443953528</c:v>
                </c:pt>
                <c:pt idx="26376">
                  <c:v>1.397045839</c:v>
                </c:pt>
                <c:pt idx="26377">
                  <c:v>1.3546900479999999</c:v>
                </c:pt>
                <c:pt idx="26378">
                  <c:v>1.2563301819999999</c:v>
                </c:pt>
                <c:pt idx="26379">
                  <c:v>1.15841624</c:v>
                </c:pt>
                <c:pt idx="26380">
                  <c:v>1.1423613349999999</c:v>
                </c:pt>
                <c:pt idx="26381">
                  <c:v>1.1343951800000001</c:v>
                </c:pt>
                <c:pt idx="26382">
                  <c:v>1.1990566709999999</c:v>
                </c:pt>
                <c:pt idx="26383">
                  <c:v>1.251771009</c:v>
                </c:pt>
                <c:pt idx="26384">
                  <c:v>1.3686897090000001</c:v>
                </c:pt>
                <c:pt idx="26385">
                  <c:v>1.5519762829999999</c:v>
                </c:pt>
                <c:pt idx="26386">
                  <c:v>1.2257247490000001</c:v>
                </c:pt>
                <c:pt idx="26387">
                  <c:v>0.95742021799999999</c:v>
                </c:pt>
                <c:pt idx="26388">
                  <c:v>0.78957751499999995</c:v>
                </c:pt>
                <c:pt idx="26389">
                  <c:v>0.43204611799999998</c:v>
                </c:pt>
                <c:pt idx="26390">
                  <c:v>0.238634504</c:v>
                </c:pt>
                <c:pt idx="26391">
                  <c:v>0.183205594</c:v>
                </c:pt>
                <c:pt idx="26392">
                  <c:v>0.20538694399999999</c:v>
                </c:pt>
                <c:pt idx="26393">
                  <c:v>0.12921257</c:v>
                </c:pt>
                <c:pt idx="26394">
                  <c:v>-8.1620134999999996E-2</c:v>
                </c:pt>
                <c:pt idx="26395">
                  <c:v>-0.43512347600000001</c:v>
                </c:pt>
                <c:pt idx="26396">
                  <c:v>-1.0762923769999999</c:v>
                </c:pt>
                <c:pt idx="26397">
                  <c:v>-1.397049999</c:v>
                </c:pt>
                <c:pt idx="26398">
                  <c:v>-1.7454681139999999</c:v>
                </c:pt>
                <c:pt idx="26399">
                  <c:v>-1.7637353710000001</c:v>
                </c:pt>
                <c:pt idx="26400">
                  <c:v>-1.823178822</c:v>
                </c:pt>
                <c:pt idx="26401">
                  <c:v>-1.9911170170000001</c:v>
                </c:pt>
                <c:pt idx="26402">
                  <c:v>-2.208529864</c:v>
                </c:pt>
                <c:pt idx="26403">
                  <c:v>-2.3246495820000002</c:v>
                </c:pt>
                <c:pt idx="26404">
                  <c:v>-2.1982476210000002</c:v>
                </c:pt>
                <c:pt idx="26405">
                  <c:v>-2.4084805299999998</c:v>
                </c:pt>
                <c:pt idx="26406">
                  <c:v>-2.668380478</c:v>
                </c:pt>
                <c:pt idx="26407">
                  <c:v>-2.5476893010000001</c:v>
                </c:pt>
                <c:pt idx="26408">
                  <c:v>-2.5738582920000002</c:v>
                </c:pt>
                <c:pt idx="26409">
                  <c:v>-2.4812427889999999</c:v>
                </c:pt>
                <c:pt idx="26410">
                  <c:v>-2.4821923190000001</c:v>
                </c:pt>
                <c:pt idx="26411">
                  <c:v>-2.6100776670000001</c:v>
                </c:pt>
                <c:pt idx="26412">
                  <c:v>-2.700457256</c:v>
                </c:pt>
                <c:pt idx="26413">
                  <c:v>-2.5920461650000002</c:v>
                </c:pt>
                <c:pt idx="26414">
                  <c:v>-2.416451763</c:v>
                </c:pt>
                <c:pt idx="26415">
                  <c:v>-2.410963164</c:v>
                </c:pt>
                <c:pt idx="26416">
                  <c:v>-2.5635972480000002</c:v>
                </c:pt>
                <c:pt idx="26417">
                  <c:v>-2.843811487</c:v>
                </c:pt>
                <c:pt idx="26418">
                  <c:v>-3.0626900969999999</c:v>
                </c:pt>
                <c:pt idx="26419">
                  <c:v>-3.6980962040000001</c:v>
                </c:pt>
                <c:pt idx="26420">
                  <c:v>-3.9825496829999998</c:v>
                </c:pt>
                <c:pt idx="26421">
                  <c:v>-4.102422271</c:v>
                </c:pt>
                <c:pt idx="26422">
                  <c:v>-4.0031017970000002</c:v>
                </c:pt>
                <c:pt idx="26423">
                  <c:v>-4.152528362</c:v>
                </c:pt>
                <c:pt idx="26424">
                  <c:v>-4.2043060590000003</c:v>
                </c:pt>
                <c:pt idx="26425">
                  <c:v>-3.961347613</c:v>
                </c:pt>
                <c:pt idx="26426">
                  <c:v>-3.8108499679999999</c:v>
                </c:pt>
                <c:pt idx="26427">
                  <c:v>-3.7193264479999999</c:v>
                </c:pt>
                <c:pt idx="26428">
                  <c:v>-3.7645572199999999</c:v>
                </c:pt>
                <c:pt idx="26429">
                  <c:v>-3.7066836240000001</c:v>
                </c:pt>
                <c:pt idx="26430">
                  <c:v>-3.9241549309999999</c:v>
                </c:pt>
                <c:pt idx="26431">
                  <c:v>-4.2182560090000001</c:v>
                </c:pt>
                <c:pt idx="26432">
                  <c:v>-4.6213638919999998</c:v>
                </c:pt>
                <c:pt idx="26433">
                  <c:v>-4.4170441450000002</c:v>
                </c:pt>
                <c:pt idx="26434">
                  <c:v>-4.0585811559999998</c:v>
                </c:pt>
                <c:pt idx="26435">
                  <c:v>-3.9476945470000002</c:v>
                </c:pt>
                <c:pt idx="26436">
                  <c:v>-3.8954648139999999</c:v>
                </c:pt>
                <c:pt idx="26437">
                  <c:v>-4.0375995680000001</c:v>
                </c:pt>
                <c:pt idx="26438">
                  <c:v>-4.1082052950000003</c:v>
                </c:pt>
                <c:pt idx="26439">
                  <c:v>-4.2260024290000002</c:v>
                </c:pt>
                <c:pt idx="26440">
                  <c:v>-4.0899874389999997</c:v>
                </c:pt>
                <c:pt idx="26441">
                  <c:v>-3.9741122899999999</c:v>
                </c:pt>
                <c:pt idx="26442">
                  <c:v>-3.8965705819999998</c:v>
                </c:pt>
                <c:pt idx="26443">
                  <c:v>-3.8392670309999999</c:v>
                </c:pt>
                <c:pt idx="26444">
                  <c:v>-3.8760763759999999</c:v>
                </c:pt>
                <c:pt idx="26445">
                  <c:v>-3.9646146619999998</c:v>
                </c:pt>
                <c:pt idx="26446">
                  <c:v>-4.1400714049999996</c:v>
                </c:pt>
                <c:pt idx="26447">
                  <c:v>-4.2763398099999996</c:v>
                </c:pt>
                <c:pt idx="26448">
                  <c:v>-3.981546217</c:v>
                </c:pt>
                <c:pt idx="26449">
                  <c:v>-3.9625576150000001</c:v>
                </c:pt>
                <c:pt idx="26450">
                  <c:v>-4.1531821960000004</c:v>
                </c:pt>
                <c:pt idx="26451">
                  <c:v>-4.3596294169999998</c:v>
                </c:pt>
                <c:pt idx="26452">
                  <c:v>-4.5471859529999996</c:v>
                </c:pt>
                <c:pt idx="26453">
                  <c:v>-4.9341918979999999</c:v>
                </c:pt>
                <c:pt idx="26454">
                  <c:v>-4.9099302040000001</c:v>
                </c:pt>
                <c:pt idx="26455">
                  <c:v>-5.5346438969999996</c:v>
                </c:pt>
                <c:pt idx="26456">
                  <c:v>-6.0198127169999998</c:v>
                </c:pt>
                <c:pt idx="26457">
                  <c:v>-6.4016213970000004</c:v>
                </c:pt>
                <c:pt idx="26458">
                  <c:v>-7.8489518760000001</c:v>
                </c:pt>
                <c:pt idx="26459">
                  <c:v>-8.0334086869999997</c:v>
                </c:pt>
                <c:pt idx="26460">
                  <c:v>-7.3165605009999997</c:v>
                </c:pt>
                <c:pt idx="26461">
                  <c:v>-7.1365406289999997</c:v>
                </c:pt>
                <c:pt idx="26462">
                  <c:v>-6.0076061950000001</c:v>
                </c:pt>
                <c:pt idx="26463">
                  <c:v>-5.448570428</c:v>
                </c:pt>
                <c:pt idx="26464">
                  <c:v>-5.1229397969999999</c:v>
                </c:pt>
                <c:pt idx="26465">
                  <c:v>-5.0375380910000001</c:v>
                </c:pt>
                <c:pt idx="26466">
                  <c:v>-4.9685041810000001</c:v>
                </c:pt>
                <c:pt idx="26467">
                  <c:v>-4.8136713660000003</c:v>
                </c:pt>
                <c:pt idx="26468">
                  <c:v>-4.6561241649999996</c:v>
                </c:pt>
                <c:pt idx="26469">
                  <c:v>-4.4061185370000002</c:v>
                </c:pt>
                <c:pt idx="26470">
                  <c:v>-4.246919535</c:v>
                </c:pt>
                <c:pt idx="26471">
                  <c:v>-4.0938116930000001</c:v>
                </c:pt>
                <c:pt idx="26472">
                  <c:v>-3.9585428</c:v>
                </c:pt>
                <c:pt idx="26473">
                  <c:v>-3.978337963</c:v>
                </c:pt>
                <c:pt idx="26474">
                  <c:v>-4.011845084</c:v>
                </c:pt>
                <c:pt idx="26475">
                  <c:v>-4.2091131510000004</c:v>
                </c:pt>
                <c:pt idx="26476">
                  <c:v>-4.4005180619999997</c:v>
                </c:pt>
                <c:pt idx="26477">
                  <c:v>-4.4707629500000001</c:v>
                </c:pt>
                <c:pt idx="26478">
                  <c:v>-4.6213879999999996</c:v>
                </c:pt>
                <c:pt idx="26479">
                  <c:v>-4.6516501359999998</c:v>
                </c:pt>
                <c:pt idx="26480">
                  <c:v>-4.7436275190000003</c:v>
                </c:pt>
                <c:pt idx="26481">
                  <c:v>-5.0847943559999997</c:v>
                </c:pt>
                <c:pt idx="26482">
                  <c:v>-5.6165884229999996</c:v>
                </c:pt>
                <c:pt idx="26483">
                  <c:v>-6.0079747360000004</c:v>
                </c:pt>
                <c:pt idx="26484">
                  <c:v>-6.2262870110000001</c:v>
                </c:pt>
                <c:pt idx="26485">
                  <c:v>-6.2056572010000002</c:v>
                </c:pt>
                <c:pt idx="26486">
                  <c:v>-6.0117938410000002</c:v>
                </c:pt>
                <c:pt idx="26487">
                  <c:v>-5.9334951299999998</c:v>
                </c:pt>
                <c:pt idx="26488">
                  <c:v>-6.3749965309999999</c:v>
                </c:pt>
                <c:pt idx="26489">
                  <c:v>-6.4651677459999997</c:v>
                </c:pt>
                <c:pt idx="26490">
                  <c:v>-5.6111659720000002</c:v>
                </c:pt>
                <c:pt idx="26491">
                  <c:v>-5.1026425819999996</c:v>
                </c:pt>
                <c:pt idx="26492">
                  <c:v>-4.6418424419999997</c:v>
                </c:pt>
                <c:pt idx="26493">
                  <c:v>-4.301740734</c:v>
                </c:pt>
                <c:pt idx="26494">
                  <c:v>-4.0320857510000003</c:v>
                </c:pt>
                <c:pt idx="26495">
                  <c:v>-3.4227527590000002</c:v>
                </c:pt>
                <c:pt idx="26496">
                  <c:v>-2.9688108350000002</c:v>
                </c:pt>
                <c:pt idx="26497">
                  <c:v>-2.5331845140000002</c:v>
                </c:pt>
                <c:pt idx="26498">
                  <c:v>-2.1850971270000001</c:v>
                </c:pt>
                <c:pt idx="26499">
                  <c:v>-1.90606674</c:v>
                </c:pt>
                <c:pt idx="26500">
                  <c:v>-1.7895008880000001</c:v>
                </c:pt>
                <c:pt idx="26501">
                  <c:v>-1.552843116</c:v>
                </c:pt>
                <c:pt idx="26502">
                  <c:v>-1.307873887</c:v>
                </c:pt>
                <c:pt idx="26503">
                  <c:v>-1.0952801759999999</c:v>
                </c:pt>
                <c:pt idx="26504">
                  <c:v>-0.85789188999999999</c:v>
                </c:pt>
                <c:pt idx="26505">
                  <c:v>-0.78803804099999997</c:v>
                </c:pt>
                <c:pt idx="26506">
                  <c:v>-0.79944314599999999</c:v>
                </c:pt>
                <c:pt idx="26507">
                  <c:v>-0.72939682800000005</c:v>
                </c:pt>
                <c:pt idx="26508">
                  <c:v>-0.64974308800000002</c:v>
                </c:pt>
                <c:pt idx="26509">
                  <c:v>-0.59745265199999997</c:v>
                </c:pt>
                <c:pt idx="26510">
                  <c:v>-0.85710802900000005</c:v>
                </c:pt>
                <c:pt idx="26511">
                  <c:v>-1.1232532289999999</c:v>
                </c:pt>
                <c:pt idx="26512">
                  <c:v>-1.3688805340000001</c:v>
                </c:pt>
                <c:pt idx="26513">
                  <c:v>-1.70109212</c:v>
                </c:pt>
                <c:pt idx="26514">
                  <c:v>-2.0466474670000001</c:v>
                </c:pt>
                <c:pt idx="26515">
                  <c:v>-2.3358889289999998</c:v>
                </c:pt>
                <c:pt idx="26516">
                  <c:v>-2.490711863</c:v>
                </c:pt>
                <c:pt idx="26517">
                  <c:v>-2.6853056620000002</c:v>
                </c:pt>
                <c:pt idx="26518">
                  <c:v>-2.7729509320000001</c:v>
                </c:pt>
                <c:pt idx="26519">
                  <c:v>-2.5717552760000002</c:v>
                </c:pt>
                <c:pt idx="26520">
                  <c:v>-2.693270821</c:v>
                </c:pt>
                <c:pt idx="26521">
                  <c:v>-3.0065159270000001</c:v>
                </c:pt>
                <c:pt idx="26522">
                  <c:v>-3.356902871</c:v>
                </c:pt>
                <c:pt idx="26523">
                  <c:v>-3.3324027620000001</c:v>
                </c:pt>
                <c:pt idx="26524">
                  <c:v>-3.3822708860000001</c:v>
                </c:pt>
                <c:pt idx="26525">
                  <c:v>-3.2519908810000002</c:v>
                </c:pt>
                <c:pt idx="26526">
                  <c:v>-3.304311561</c:v>
                </c:pt>
                <c:pt idx="26527">
                  <c:v>-3.5550115459999998</c:v>
                </c:pt>
                <c:pt idx="26528">
                  <c:v>-3.9490723010000002</c:v>
                </c:pt>
                <c:pt idx="26529">
                  <c:v>-4.3450725810000002</c:v>
                </c:pt>
                <c:pt idx="26530">
                  <c:v>-4.6201333809999996</c:v>
                </c:pt>
                <c:pt idx="26531">
                  <c:v>-4.8398152019999996</c:v>
                </c:pt>
                <c:pt idx="26532">
                  <c:v>-4.9664697530000002</c:v>
                </c:pt>
                <c:pt idx="26533">
                  <c:v>-5.1670956480000001</c:v>
                </c:pt>
                <c:pt idx="26534">
                  <c:v>-5.4822587279999997</c:v>
                </c:pt>
                <c:pt idx="26535">
                  <c:v>-5.9028875469999997</c:v>
                </c:pt>
                <c:pt idx="26536">
                  <c:v>-6.6282009359999998</c:v>
                </c:pt>
                <c:pt idx="26537">
                  <c:v>-7.3012266270000001</c:v>
                </c:pt>
                <c:pt idx="26538">
                  <c:v>-7.7572476879999996</c:v>
                </c:pt>
                <c:pt idx="26539">
                  <c:v>-8.2045791539999993</c:v>
                </c:pt>
                <c:pt idx="26540">
                  <c:v>-8.3266956580000002</c:v>
                </c:pt>
                <c:pt idx="26541">
                  <c:v>-8.6040665900000004</c:v>
                </c:pt>
                <c:pt idx="26542">
                  <c:v>-8.8143831370000001</c:v>
                </c:pt>
                <c:pt idx="26543">
                  <c:v>-9.6557535970000004</c:v>
                </c:pt>
                <c:pt idx="26544">
                  <c:v>-9.7400359680000008</c:v>
                </c:pt>
                <c:pt idx="26545">
                  <c:v>-9.771169016</c:v>
                </c:pt>
                <c:pt idx="26546">
                  <c:v>-9.9805612630000002</c:v>
                </c:pt>
                <c:pt idx="26547">
                  <c:v>-10.150430419999999</c:v>
                </c:pt>
                <c:pt idx="26548">
                  <c:v>-9.9763118780000006</c:v>
                </c:pt>
                <c:pt idx="26549">
                  <c:v>-10.01053493</c:v>
                </c:pt>
                <c:pt idx="26550">
                  <c:v>-9.9490344180000001</c:v>
                </c:pt>
                <c:pt idx="26551">
                  <c:v>-10.135422869999999</c:v>
                </c:pt>
                <c:pt idx="26552">
                  <c:v>-10.04654571</c:v>
                </c:pt>
                <c:pt idx="26553">
                  <c:v>-10.026168569999999</c:v>
                </c:pt>
                <c:pt idx="26554">
                  <c:v>-10.00205358</c:v>
                </c:pt>
                <c:pt idx="26555">
                  <c:v>-10.28326483</c:v>
                </c:pt>
                <c:pt idx="26556">
                  <c:v>-10.37823644</c:v>
                </c:pt>
                <c:pt idx="26557">
                  <c:v>-10.910738950000001</c:v>
                </c:pt>
                <c:pt idx="26558">
                  <c:v>-11.21258957</c:v>
                </c:pt>
                <c:pt idx="26559">
                  <c:v>-11.53116464</c:v>
                </c:pt>
                <c:pt idx="26560">
                  <c:v>-12.0814085</c:v>
                </c:pt>
                <c:pt idx="26561">
                  <c:v>-12.67428778</c:v>
                </c:pt>
                <c:pt idx="26562">
                  <c:v>-12.95760488</c:v>
                </c:pt>
                <c:pt idx="26563">
                  <c:v>-13.36305084</c:v>
                </c:pt>
                <c:pt idx="26564">
                  <c:v>-14.58688521</c:v>
                </c:pt>
                <c:pt idx="26565">
                  <c:v>-15.279760980000001</c:v>
                </c:pt>
                <c:pt idx="26566">
                  <c:v>-14.726625029999999</c:v>
                </c:pt>
                <c:pt idx="26567">
                  <c:v>-13.972734450000001</c:v>
                </c:pt>
                <c:pt idx="26568">
                  <c:v>-14.042026269999999</c:v>
                </c:pt>
                <c:pt idx="26569">
                  <c:v>-13.9921574</c:v>
                </c:pt>
                <c:pt idx="26570">
                  <c:v>-14.36093485</c:v>
                </c:pt>
                <c:pt idx="26571">
                  <c:v>-15.19348295</c:v>
                </c:pt>
                <c:pt idx="26572">
                  <c:v>-15.802931940000001</c:v>
                </c:pt>
                <c:pt idx="26573">
                  <c:v>-16.550020020000002</c:v>
                </c:pt>
                <c:pt idx="26574">
                  <c:v>-16.803113190000001</c:v>
                </c:pt>
                <c:pt idx="26575">
                  <c:v>-16.74182369</c:v>
                </c:pt>
                <c:pt idx="26576">
                  <c:v>-17.274479700000001</c:v>
                </c:pt>
                <c:pt idx="26577">
                  <c:v>-17.43243837</c:v>
                </c:pt>
                <c:pt idx="26578">
                  <c:v>-16.81192046</c:v>
                </c:pt>
                <c:pt idx="26579">
                  <c:v>-17.47183807</c:v>
                </c:pt>
                <c:pt idx="26580">
                  <c:v>-17.542874860000001</c:v>
                </c:pt>
                <c:pt idx="26581">
                  <c:v>-18.146458190000001</c:v>
                </c:pt>
                <c:pt idx="26582">
                  <c:v>-18.047964060000002</c:v>
                </c:pt>
                <c:pt idx="26583">
                  <c:v>-18.208066590000001</c:v>
                </c:pt>
                <c:pt idx="26584">
                  <c:v>-18.185129329999999</c:v>
                </c:pt>
                <c:pt idx="26585">
                  <c:v>-16.155702300000002</c:v>
                </c:pt>
                <c:pt idx="26586">
                  <c:v>-15.407687960000001</c:v>
                </c:pt>
                <c:pt idx="26587">
                  <c:v>-14.48614821</c:v>
                </c:pt>
                <c:pt idx="26588">
                  <c:v>-13.73901283</c:v>
                </c:pt>
                <c:pt idx="26589">
                  <c:v>-13.286966039999999</c:v>
                </c:pt>
                <c:pt idx="26590">
                  <c:v>-11.97134966</c:v>
                </c:pt>
                <c:pt idx="26591">
                  <c:v>-10.61169649</c:v>
                </c:pt>
                <c:pt idx="26592">
                  <c:v>-9.4064738590000001</c:v>
                </c:pt>
                <c:pt idx="26593">
                  <c:v>-8.8931311340000008</c:v>
                </c:pt>
                <c:pt idx="26594">
                  <c:v>-8.479637147</c:v>
                </c:pt>
                <c:pt idx="26595">
                  <c:v>-8.3110239339999996</c:v>
                </c:pt>
                <c:pt idx="26596">
                  <c:v>-8.3712521510000002</c:v>
                </c:pt>
                <c:pt idx="26597">
                  <c:v>-8.112937209</c:v>
                </c:pt>
                <c:pt idx="26598">
                  <c:v>-7.9613335090000001</c:v>
                </c:pt>
                <c:pt idx="26599">
                  <c:v>-7.4490013859999999</c:v>
                </c:pt>
                <c:pt idx="26600">
                  <c:v>-6.9239493919999999</c:v>
                </c:pt>
                <c:pt idx="26601">
                  <c:v>-6.5337662339999998</c:v>
                </c:pt>
                <c:pt idx="26602">
                  <c:v>-6.2614637289999999</c:v>
                </c:pt>
                <c:pt idx="26603">
                  <c:v>-5.9455580360000004</c:v>
                </c:pt>
                <c:pt idx="26604">
                  <c:v>-5.8141840409999999</c:v>
                </c:pt>
                <c:pt idx="26605">
                  <c:v>-6.0568233080000002</c:v>
                </c:pt>
                <c:pt idx="26606">
                  <c:v>-6.0694163110000003</c:v>
                </c:pt>
                <c:pt idx="26607">
                  <c:v>-5.686084986</c:v>
                </c:pt>
                <c:pt idx="26608">
                  <c:v>-5.5127200030000001</c:v>
                </c:pt>
                <c:pt idx="26609">
                  <c:v>-5.3821235439999997</c:v>
                </c:pt>
                <c:pt idx="26610">
                  <c:v>-5.1007309149999998</c:v>
                </c:pt>
                <c:pt idx="26611">
                  <c:v>-5.1467802410000001</c:v>
                </c:pt>
                <c:pt idx="26612">
                  <c:v>-4.9042607489999996</c:v>
                </c:pt>
                <c:pt idx="26613">
                  <c:v>-4.6866146610000001</c:v>
                </c:pt>
                <c:pt idx="26614">
                  <c:v>-4.7413475160000003</c:v>
                </c:pt>
                <c:pt idx="26615">
                  <c:v>-4.7777821149999999</c:v>
                </c:pt>
                <c:pt idx="26616">
                  <c:v>-4.829898891</c:v>
                </c:pt>
                <c:pt idx="26617">
                  <c:v>-4.9653520960000002</c:v>
                </c:pt>
                <c:pt idx="26618">
                  <c:v>-5.5158517270000003</c:v>
                </c:pt>
                <c:pt idx="26619">
                  <c:v>-6.015597391</c:v>
                </c:pt>
                <c:pt idx="26620">
                  <c:v>-6.2999046959999996</c:v>
                </c:pt>
                <c:pt idx="26621">
                  <c:v>-6.6870867250000003</c:v>
                </c:pt>
                <c:pt idx="26622">
                  <c:v>-7.038342632</c:v>
                </c:pt>
                <c:pt idx="26623">
                  <c:v>-7.2131953549999999</c:v>
                </c:pt>
                <c:pt idx="26624">
                  <c:v>-7.4801124410000002</c:v>
                </c:pt>
                <c:pt idx="26625">
                  <c:v>-7.6608689879999998</c:v>
                </c:pt>
                <c:pt idx="26626">
                  <c:v>-7.7510334009999999</c:v>
                </c:pt>
                <c:pt idx="26627">
                  <c:v>-7.9312654929999997</c:v>
                </c:pt>
                <c:pt idx="26628">
                  <c:v>-8.2019029700000008</c:v>
                </c:pt>
                <c:pt idx="26629">
                  <c:v>-8.3853017029999997</c:v>
                </c:pt>
                <c:pt idx="26630">
                  <c:v>-8.2809763660000009</c:v>
                </c:pt>
                <c:pt idx="26631">
                  <c:v>-8.3049163929999992</c:v>
                </c:pt>
                <c:pt idx="26632">
                  <c:v>-8.5491029120000004</c:v>
                </c:pt>
                <c:pt idx="26633">
                  <c:v>-9.327449069</c:v>
                </c:pt>
                <c:pt idx="26634">
                  <c:v>-9.9500459909999996</c:v>
                </c:pt>
                <c:pt idx="26635">
                  <c:v>-10.65124995</c:v>
                </c:pt>
                <c:pt idx="26636">
                  <c:v>-10.813203059999999</c:v>
                </c:pt>
                <c:pt idx="26637">
                  <c:v>-10.469239610000001</c:v>
                </c:pt>
                <c:pt idx="26638">
                  <c:v>-9.6900033360000002</c:v>
                </c:pt>
                <c:pt idx="26639">
                  <c:v>-8.6367581209999997</c:v>
                </c:pt>
                <c:pt idx="26640">
                  <c:v>-8.9504775980000009</c:v>
                </c:pt>
                <c:pt idx="26641">
                  <c:v>-8.6146316600000006</c:v>
                </c:pt>
                <c:pt idx="26642">
                  <c:v>-8.8093595610000008</c:v>
                </c:pt>
                <c:pt idx="26643">
                  <c:v>-10.394381920000001</c:v>
                </c:pt>
                <c:pt idx="26644">
                  <c:v>-10.638546079999999</c:v>
                </c:pt>
                <c:pt idx="26645">
                  <c:v>-10.317309120000001</c:v>
                </c:pt>
                <c:pt idx="26646">
                  <c:v>-10.28526815</c:v>
                </c:pt>
                <c:pt idx="26647">
                  <c:v>-10.473036280000001</c:v>
                </c:pt>
                <c:pt idx="26648">
                  <c:v>-10.49419488</c:v>
                </c:pt>
                <c:pt idx="26649">
                  <c:v>-10.46311203</c:v>
                </c:pt>
                <c:pt idx="26650">
                  <c:v>-10.34608175</c:v>
                </c:pt>
                <c:pt idx="26651">
                  <c:v>-10.07046615</c:v>
                </c:pt>
                <c:pt idx="26652">
                  <c:v>-9.4096424279999997</c:v>
                </c:pt>
                <c:pt idx="26653">
                  <c:v>-9.5076987719999995</c:v>
                </c:pt>
                <c:pt idx="26654">
                  <c:v>-9.749875716</c:v>
                </c:pt>
                <c:pt idx="26655">
                  <c:v>-10.078987160000001</c:v>
                </c:pt>
                <c:pt idx="26656">
                  <c:v>-10.15884091</c:v>
                </c:pt>
                <c:pt idx="26657">
                  <c:v>-10.178509419999999</c:v>
                </c:pt>
                <c:pt idx="26658">
                  <c:v>-9.768196648</c:v>
                </c:pt>
                <c:pt idx="26659">
                  <c:v>-9.5226850479999996</c:v>
                </c:pt>
                <c:pt idx="26660">
                  <c:v>-9.876952825</c:v>
                </c:pt>
                <c:pt idx="26661">
                  <c:v>-10.219580629999999</c:v>
                </c:pt>
                <c:pt idx="26662">
                  <c:v>-10.072513710000001</c:v>
                </c:pt>
                <c:pt idx="26663">
                  <c:v>-9.6290109150000003</c:v>
                </c:pt>
                <c:pt idx="26664">
                  <c:v>-8.9315049529999992</c:v>
                </c:pt>
                <c:pt idx="26665">
                  <c:v>-9.2704915329999995</c:v>
                </c:pt>
                <c:pt idx="26666">
                  <c:v>-9.2615411929999993</c:v>
                </c:pt>
                <c:pt idx="26667">
                  <c:v>-8.6934432229999992</c:v>
                </c:pt>
                <c:pt idx="26668">
                  <c:v>-8.0506920659999999</c:v>
                </c:pt>
                <c:pt idx="26669">
                  <c:v>-7.3178504750000002</c:v>
                </c:pt>
                <c:pt idx="26670">
                  <c:v>-7.2131802580000004</c:v>
                </c:pt>
                <c:pt idx="26671">
                  <c:v>-7.1752044489999998</c:v>
                </c:pt>
                <c:pt idx="26672">
                  <c:v>-6.7741941780000001</c:v>
                </c:pt>
                <c:pt idx="26673">
                  <c:v>-6.689692848</c:v>
                </c:pt>
                <c:pt idx="26674">
                  <c:v>-6.7038554379999997</c:v>
                </c:pt>
                <c:pt idx="26675">
                  <c:v>-6.8538152959999996</c:v>
                </c:pt>
                <c:pt idx="26676">
                  <c:v>-6.9839672750000004</c:v>
                </c:pt>
                <c:pt idx="26677">
                  <c:v>-7.0643449980000002</c:v>
                </c:pt>
                <c:pt idx="26678">
                  <c:v>-7.3159882659999997</c:v>
                </c:pt>
                <c:pt idx="26679">
                  <c:v>-7.4827684330000004</c:v>
                </c:pt>
                <c:pt idx="26680">
                  <c:v>-7.6004495460000001</c:v>
                </c:pt>
                <c:pt idx="26681">
                  <c:v>-7.5356757999999999</c:v>
                </c:pt>
                <c:pt idx="26682">
                  <c:v>-7.3646435429999997</c:v>
                </c:pt>
                <c:pt idx="26683">
                  <c:v>-7.7973398359999999</c:v>
                </c:pt>
                <c:pt idx="26684">
                  <c:v>-7.8528583340000004</c:v>
                </c:pt>
                <c:pt idx="26685">
                  <c:v>-8.1777242149999996</c:v>
                </c:pt>
                <c:pt idx="26686">
                  <c:v>-8.3977029729999995</c:v>
                </c:pt>
                <c:pt idx="26687">
                  <c:v>-9.2686588560000001</c:v>
                </c:pt>
                <c:pt idx="26688">
                  <c:v>-9.8503322549999996</c:v>
                </c:pt>
                <c:pt idx="26689">
                  <c:v>-9.9243147050000005</c:v>
                </c:pt>
                <c:pt idx="26690">
                  <c:v>-9.9527758580000008</c:v>
                </c:pt>
                <c:pt idx="26691">
                  <c:v>-10.529556250000001</c:v>
                </c:pt>
                <c:pt idx="26692">
                  <c:v>-11.07251684</c:v>
                </c:pt>
                <c:pt idx="26693">
                  <c:v>-11.52237231</c:v>
                </c:pt>
                <c:pt idx="26694">
                  <c:v>-12.10738632</c:v>
                </c:pt>
                <c:pt idx="26695">
                  <c:v>-12.841431099999999</c:v>
                </c:pt>
                <c:pt idx="26696">
                  <c:v>-13.47632669</c:v>
                </c:pt>
                <c:pt idx="26697">
                  <c:v>-14.15848407</c:v>
                </c:pt>
                <c:pt idx="26698">
                  <c:v>-14.50723848</c:v>
                </c:pt>
                <c:pt idx="26699">
                  <c:v>-14.90009489</c:v>
                </c:pt>
                <c:pt idx="26700">
                  <c:v>-15.208079619999999</c:v>
                </c:pt>
                <c:pt idx="26701">
                  <c:v>-15.162632840000001</c:v>
                </c:pt>
                <c:pt idx="26702">
                  <c:v>-14.8735461</c:v>
                </c:pt>
                <c:pt idx="26703">
                  <c:v>-14.879094009999999</c:v>
                </c:pt>
                <c:pt idx="26704">
                  <c:v>-15.04822551</c:v>
                </c:pt>
                <c:pt idx="26705">
                  <c:v>-15.22446951</c:v>
                </c:pt>
                <c:pt idx="26706">
                  <c:v>-15.334773569999999</c:v>
                </c:pt>
                <c:pt idx="26707">
                  <c:v>-15.770733290000001</c:v>
                </c:pt>
                <c:pt idx="26708">
                  <c:v>-16.049054829999999</c:v>
                </c:pt>
                <c:pt idx="26709">
                  <c:v>-15.466526460000001</c:v>
                </c:pt>
                <c:pt idx="26710">
                  <c:v>-14.80595669</c:v>
                </c:pt>
                <c:pt idx="26711">
                  <c:v>-14.433297749999999</c:v>
                </c:pt>
                <c:pt idx="26712">
                  <c:v>-14.536831749999999</c:v>
                </c:pt>
                <c:pt idx="26713">
                  <c:v>-14.477489090000001</c:v>
                </c:pt>
                <c:pt idx="26714">
                  <c:v>-14.07873573</c:v>
                </c:pt>
                <c:pt idx="26715">
                  <c:v>-14.43348407</c:v>
                </c:pt>
                <c:pt idx="26716">
                  <c:v>-15.06269932</c:v>
                </c:pt>
                <c:pt idx="26717">
                  <c:v>-15.585104100000001</c:v>
                </c:pt>
                <c:pt idx="26718">
                  <c:v>-16.00616952</c:v>
                </c:pt>
                <c:pt idx="26719">
                  <c:v>-16.50498765</c:v>
                </c:pt>
                <c:pt idx="26720">
                  <c:v>-17.037225800000002</c:v>
                </c:pt>
                <c:pt idx="26721">
                  <c:v>-17.68910262</c:v>
                </c:pt>
                <c:pt idx="26722">
                  <c:v>-18.301686249999999</c:v>
                </c:pt>
                <c:pt idx="26723">
                  <c:v>-18.731766279999999</c:v>
                </c:pt>
                <c:pt idx="26724">
                  <c:v>-19.094633550000001</c:v>
                </c:pt>
                <c:pt idx="26725">
                  <c:v>-19.54092039</c:v>
                </c:pt>
                <c:pt idx="26726">
                  <c:v>-19.822755229999999</c:v>
                </c:pt>
                <c:pt idx="26727">
                  <c:v>-20.146664940000001</c:v>
                </c:pt>
                <c:pt idx="26728">
                  <c:v>-20.36472015</c:v>
                </c:pt>
                <c:pt idx="26729">
                  <c:v>-20.620044060000001</c:v>
                </c:pt>
                <c:pt idx="26730">
                  <c:v>-21.38418192</c:v>
                </c:pt>
                <c:pt idx="26731">
                  <c:v>-21.32268118</c:v>
                </c:pt>
                <c:pt idx="26732">
                  <c:v>-21.014097670000002</c:v>
                </c:pt>
                <c:pt idx="26733">
                  <c:v>-21.17244105</c:v>
                </c:pt>
                <c:pt idx="26734">
                  <c:v>-20.369816109999999</c:v>
                </c:pt>
                <c:pt idx="26735">
                  <c:v>-18.120304919999999</c:v>
                </c:pt>
                <c:pt idx="26736">
                  <c:v>-17.379231279999999</c:v>
                </c:pt>
                <c:pt idx="26737">
                  <c:v>-17.151210540000001</c:v>
                </c:pt>
                <c:pt idx="26738">
                  <c:v>-16.637795480000001</c:v>
                </c:pt>
                <c:pt idx="26739">
                  <c:v>-17.185391750000001</c:v>
                </c:pt>
                <c:pt idx="26740">
                  <c:v>-18.12482112</c:v>
                </c:pt>
                <c:pt idx="26741">
                  <c:v>-19.126266130000001</c:v>
                </c:pt>
                <c:pt idx="26742">
                  <c:v>-19.493278029999999</c:v>
                </c:pt>
                <c:pt idx="26743">
                  <c:v>-20.282782109999999</c:v>
                </c:pt>
                <c:pt idx="26744">
                  <c:v>-21.036124690000001</c:v>
                </c:pt>
                <c:pt idx="26745">
                  <c:v>-21.881541290000001</c:v>
                </c:pt>
                <c:pt idx="26746">
                  <c:v>-21.589915909999998</c:v>
                </c:pt>
                <c:pt idx="26747">
                  <c:v>-21.98226816</c:v>
                </c:pt>
                <c:pt idx="26748">
                  <c:v>-23.88981566</c:v>
                </c:pt>
                <c:pt idx="26749">
                  <c:v>-24.415588759999999</c:v>
                </c:pt>
                <c:pt idx="26750">
                  <c:v>-23.194170889999999</c:v>
                </c:pt>
                <c:pt idx="26751">
                  <c:v>-23.319025740000001</c:v>
                </c:pt>
                <c:pt idx="26752">
                  <c:v>-22.818276440000002</c:v>
                </c:pt>
                <c:pt idx="26753">
                  <c:v>-22.395887330000001</c:v>
                </c:pt>
                <c:pt idx="26754">
                  <c:v>-21.468837610000001</c:v>
                </c:pt>
                <c:pt idx="26755">
                  <c:v>-19.3451214</c:v>
                </c:pt>
                <c:pt idx="26756">
                  <c:v>-17.13349139</c:v>
                </c:pt>
                <c:pt idx="26757">
                  <c:v>-16.057044820000002</c:v>
                </c:pt>
                <c:pt idx="26758">
                  <c:v>-15.32150027</c:v>
                </c:pt>
                <c:pt idx="26759">
                  <c:v>-14.53520688</c:v>
                </c:pt>
                <c:pt idx="26760">
                  <c:v>-14.220212829999999</c:v>
                </c:pt>
                <c:pt idx="26761">
                  <c:v>-13.6584789</c:v>
                </c:pt>
                <c:pt idx="26762">
                  <c:v>-12.82223368</c:v>
                </c:pt>
                <c:pt idx="26763">
                  <c:v>-12.434007340000001</c:v>
                </c:pt>
                <c:pt idx="26764">
                  <c:v>-11.92437069</c:v>
                </c:pt>
                <c:pt idx="26765">
                  <c:v>-11.228437789999999</c:v>
                </c:pt>
                <c:pt idx="26766">
                  <c:v>-10.700098089999999</c:v>
                </c:pt>
                <c:pt idx="26767">
                  <c:v>-10.45988285</c:v>
                </c:pt>
                <c:pt idx="26768">
                  <c:v>-10.001680889999999</c:v>
                </c:pt>
                <c:pt idx="26769">
                  <c:v>-9.8343050939999994</c:v>
                </c:pt>
                <c:pt idx="26770">
                  <c:v>-9.7664654970000004</c:v>
                </c:pt>
                <c:pt idx="26771">
                  <c:v>-9.5589786960000005</c:v>
                </c:pt>
                <c:pt idx="26772">
                  <c:v>-9.0697994350000002</c:v>
                </c:pt>
                <c:pt idx="26773">
                  <c:v>-9.0099395950000005</c:v>
                </c:pt>
                <c:pt idx="26774">
                  <c:v>-8.7493674929999994</c:v>
                </c:pt>
                <c:pt idx="26775">
                  <c:v>-8.5381929020000005</c:v>
                </c:pt>
                <c:pt idx="26776">
                  <c:v>-8.5018171779999996</c:v>
                </c:pt>
                <c:pt idx="26777">
                  <c:v>-8.4664239539999997</c:v>
                </c:pt>
                <c:pt idx="26778">
                  <c:v>-8.2044473579999995</c:v>
                </c:pt>
                <c:pt idx="26779">
                  <c:v>-8.3405501609999995</c:v>
                </c:pt>
                <c:pt idx="26780">
                  <c:v>-8.7288875099999998</c:v>
                </c:pt>
                <c:pt idx="26781">
                  <c:v>-8.7332825360000008</c:v>
                </c:pt>
                <c:pt idx="26782">
                  <c:v>-7.8837999319999996</c:v>
                </c:pt>
                <c:pt idx="26783">
                  <c:v>-7.085386239</c:v>
                </c:pt>
                <c:pt idx="26784">
                  <c:v>-6.1904378370000002</c:v>
                </c:pt>
                <c:pt idx="26785">
                  <c:v>-6.1405947400000001</c:v>
                </c:pt>
                <c:pt idx="26786">
                  <c:v>-6.1019155920000001</c:v>
                </c:pt>
                <c:pt idx="26787">
                  <c:v>-6.0403590669999998</c:v>
                </c:pt>
                <c:pt idx="26788">
                  <c:v>-6.2500663699999999</c:v>
                </c:pt>
                <c:pt idx="26789">
                  <c:v>-6.9987215899999997</c:v>
                </c:pt>
                <c:pt idx="26790">
                  <c:v>-7.2589775080000001</c:v>
                </c:pt>
                <c:pt idx="26791">
                  <c:v>-7.3342238469999996</c:v>
                </c:pt>
                <c:pt idx="26792">
                  <c:v>-7.4321561149999997</c:v>
                </c:pt>
                <c:pt idx="26793">
                  <c:v>-7.5662208</c:v>
                </c:pt>
                <c:pt idx="26794">
                  <c:v>-8.0406226909999994</c:v>
                </c:pt>
                <c:pt idx="26795">
                  <c:v>-8.683676427</c:v>
                </c:pt>
                <c:pt idx="26796">
                  <c:v>-9.1450805420000005</c:v>
                </c:pt>
                <c:pt idx="26797">
                  <c:v>-9.3169578869999992</c:v>
                </c:pt>
                <c:pt idx="26798">
                  <c:v>-9.2713039130000006</c:v>
                </c:pt>
                <c:pt idx="26799">
                  <c:v>-9.4133722389999992</c:v>
                </c:pt>
                <c:pt idx="26800">
                  <c:v>-9.5237855870000008</c:v>
                </c:pt>
                <c:pt idx="26801">
                  <c:v>-9.9472314229999999</c:v>
                </c:pt>
                <c:pt idx="26802">
                  <c:v>-10.463495500000001</c:v>
                </c:pt>
                <c:pt idx="26803">
                  <c:v>-10.66418369</c:v>
                </c:pt>
                <c:pt idx="26804">
                  <c:v>-10.724871970000001</c:v>
                </c:pt>
                <c:pt idx="26805">
                  <c:v>-10.386061189999999</c:v>
                </c:pt>
                <c:pt idx="26806">
                  <c:v>-9.6322767260000006</c:v>
                </c:pt>
                <c:pt idx="26807">
                  <c:v>-8.0819586989999994</c:v>
                </c:pt>
                <c:pt idx="26808">
                  <c:v>-6.8217813749999996</c:v>
                </c:pt>
                <c:pt idx="26809">
                  <c:v>-6.2704798129999997</c:v>
                </c:pt>
                <c:pt idx="26810">
                  <c:v>-6.0478039819999996</c:v>
                </c:pt>
                <c:pt idx="26811">
                  <c:v>-6.1865842689999999</c:v>
                </c:pt>
                <c:pt idx="26812">
                  <c:v>-5.4383898789999998</c:v>
                </c:pt>
                <c:pt idx="26813">
                  <c:v>-5.2063358449999999</c:v>
                </c:pt>
                <c:pt idx="26814">
                  <c:v>-6.5636712749999999</c:v>
                </c:pt>
                <c:pt idx="26815">
                  <c:v>-7.1304232020000002</c:v>
                </c:pt>
                <c:pt idx="26816">
                  <c:v>-6.6368459379999996</c:v>
                </c:pt>
                <c:pt idx="26817">
                  <c:v>-6.2863825980000003</c:v>
                </c:pt>
                <c:pt idx="26818">
                  <c:v>-6.483762445</c:v>
                </c:pt>
                <c:pt idx="26819">
                  <c:v>-6.6637971919999996</c:v>
                </c:pt>
                <c:pt idx="26820">
                  <c:v>-6.4903615429999997</c:v>
                </c:pt>
                <c:pt idx="26821">
                  <c:v>-5.7763227070000003</c:v>
                </c:pt>
                <c:pt idx="26822">
                  <c:v>-5.3061633280000002</c:v>
                </c:pt>
                <c:pt idx="26823">
                  <c:v>-5.224077533</c:v>
                </c:pt>
                <c:pt idx="26824">
                  <c:v>-5.552552564</c:v>
                </c:pt>
                <c:pt idx="26825">
                  <c:v>-5.6901600730000004</c:v>
                </c:pt>
                <c:pt idx="26826">
                  <c:v>-5.452441071</c:v>
                </c:pt>
                <c:pt idx="26827">
                  <c:v>-5.1760660999999999</c:v>
                </c:pt>
                <c:pt idx="26828">
                  <c:v>-5.1597738460000002</c:v>
                </c:pt>
                <c:pt idx="26829">
                  <c:v>-5.1234834019999997</c:v>
                </c:pt>
                <c:pt idx="26830">
                  <c:v>-5.0390626169999999</c:v>
                </c:pt>
                <c:pt idx="26831">
                  <c:v>-4.9031392079999998</c:v>
                </c:pt>
                <c:pt idx="26832">
                  <c:v>-4.9531049239999998</c:v>
                </c:pt>
                <c:pt idx="26833">
                  <c:v>-5.0299222270000001</c:v>
                </c:pt>
                <c:pt idx="26834">
                  <c:v>-5.2239163150000003</c:v>
                </c:pt>
                <c:pt idx="26835">
                  <c:v>-5.0755468070000003</c:v>
                </c:pt>
                <c:pt idx="26836">
                  <c:v>-4.8173572980000001</c:v>
                </c:pt>
                <c:pt idx="26837">
                  <c:v>-4.4942930270000003</c:v>
                </c:pt>
                <c:pt idx="26838">
                  <c:v>-4.4209915219999996</c:v>
                </c:pt>
                <c:pt idx="26839">
                  <c:v>-4.373629212</c:v>
                </c:pt>
                <c:pt idx="26840">
                  <c:v>-4.6204127030000004</c:v>
                </c:pt>
                <c:pt idx="26841">
                  <c:v>-5.179213217</c:v>
                </c:pt>
                <c:pt idx="26842">
                  <c:v>-6.0363206009999999</c:v>
                </c:pt>
                <c:pt idx="26843">
                  <c:v>-6.3817384830000004</c:v>
                </c:pt>
                <c:pt idx="26844">
                  <c:v>-6.3803648309999996</c:v>
                </c:pt>
                <c:pt idx="26845">
                  <c:v>-6.0743484250000002</c:v>
                </c:pt>
                <c:pt idx="26846">
                  <c:v>-5.3532300770000001</c:v>
                </c:pt>
                <c:pt idx="26847">
                  <c:v>-5.0919518610000001</c:v>
                </c:pt>
                <c:pt idx="26848">
                  <c:v>-5.3196223900000001</c:v>
                </c:pt>
                <c:pt idx="26849">
                  <c:v>-5.6147898969999996</c:v>
                </c:pt>
                <c:pt idx="26850">
                  <c:v>-6.0383859659999999</c:v>
                </c:pt>
                <c:pt idx="26851">
                  <c:v>-6.9337527750000003</c:v>
                </c:pt>
                <c:pt idx="26852">
                  <c:v>-7.6269308230000004</c:v>
                </c:pt>
                <c:pt idx="26853">
                  <c:v>-7.6111607650000002</c:v>
                </c:pt>
                <c:pt idx="26854">
                  <c:v>-7.080093282</c:v>
                </c:pt>
                <c:pt idx="26855">
                  <c:v>-6.1496613959999999</c:v>
                </c:pt>
                <c:pt idx="26856">
                  <c:v>-5.4844510529999999</c:v>
                </c:pt>
                <c:pt idx="26857">
                  <c:v>-5.2021240239999997</c:v>
                </c:pt>
                <c:pt idx="26858">
                  <c:v>-5.5901752599999996</c:v>
                </c:pt>
                <c:pt idx="26859">
                  <c:v>-6.090935312</c:v>
                </c:pt>
                <c:pt idx="26860">
                  <c:v>-6.829451068</c:v>
                </c:pt>
                <c:pt idx="26861">
                  <c:v>-7.2796365420000004</c:v>
                </c:pt>
                <c:pt idx="26862">
                  <c:v>-6.9654322669999997</c:v>
                </c:pt>
                <c:pt idx="26863">
                  <c:v>-6.7564046419999997</c:v>
                </c:pt>
                <c:pt idx="26864">
                  <c:v>-7.0456623179999998</c:v>
                </c:pt>
                <c:pt idx="26865">
                  <c:v>-7.5059260219999997</c:v>
                </c:pt>
                <c:pt idx="26866">
                  <c:v>-7.8619035520000002</c:v>
                </c:pt>
                <c:pt idx="26867">
                  <c:v>-8.3629717750000001</c:v>
                </c:pt>
                <c:pt idx="26868">
                  <c:v>-8.6797689039999995</c:v>
                </c:pt>
                <c:pt idx="26869">
                  <c:v>-8.8750136370000003</c:v>
                </c:pt>
                <c:pt idx="26870">
                  <c:v>-9.2529915890000005</c:v>
                </c:pt>
                <c:pt idx="26871">
                  <c:v>-9.4268044369999995</c:v>
                </c:pt>
                <c:pt idx="26872">
                  <c:v>-9.3736845679999998</c:v>
                </c:pt>
                <c:pt idx="26873">
                  <c:v>-9.2805623589999993</c:v>
                </c:pt>
                <c:pt idx="26874">
                  <c:v>-9.5825072789999997</c:v>
                </c:pt>
                <c:pt idx="26875">
                  <c:v>-9.8391344289999996</c:v>
                </c:pt>
                <c:pt idx="26876">
                  <c:v>-9.7183063870000002</c:v>
                </c:pt>
                <c:pt idx="26877">
                  <c:v>-9.0958686790000005</c:v>
                </c:pt>
                <c:pt idx="26878">
                  <c:v>-8.5027391540000004</c:v>
                </c:pt>
                <c:pt idx="26879">
                  <c:v>-7.4869521929999996</c:v>
                </c:pt>
                <c:pt idx="26880">
                  <c:v>-6.6635012859999998</c:v>
                </c:pt>
                <c:pt idx="26881">
                  <c:v>-6.6546831590000002</c:v>
                </c:pt>
                <c:pt idx="26882">
                  <c:v>-6.3829087500000004</c:v>
                </c:pt>
                <c:pt idx="26883">
                  <c:v>-6.417625471</c:v>
                </c:pt>
                <c:pt idx="26884">
                  <c:v>-6.4342316180000001</c:v>
                </c:pt>
                <c:pt idx="26885">
                  <c:v>-6.6006183199999997</c:v>
                </c:pt>
                <c:pt idx="26886">
                  <c:v>-6.9778789440000004</c:v>
                </c:pt>
                <c:pt idx="26887">
                  <c:v>-6.6539843799999998</c:v>
                </c:pt>
                <c:pt idx="26888">
                  <c:v>-6.2789327699999999</c:v>
                </c:pt>
                <c:pt idx="26889">
                  <c:v>-6.2496608389999997</c:v>
                </c:pt>
                <c:pt idx="26890">
                  <c:v>-6.2986057259999999</c:v>
                </c:pt>
                <c:pt idx="26891">
                  <c:v>-6.2911112119999997</c:v>
                </c:pt>
                <c:pt idx="26892">
                  <c:v>-6.4231313979999998</c:v>
                </c:pt>
                <c:pt idx="26893">
                  <c:v>-6.8324007709999997</c:v>
                </c:pt>
                <c:pt idx="26894">
                  <c:v>-6.8287562529999999</c:v>
                </c:pt>
                <c:pt idx="26895">
                  <c:v>-6.8784568119999996</c:v>
                </c:pt>
                <c:pt idx="26896">
                  <c:v>-7.0184999350000004</c:v>
                </c:pt>
                <c:pt idx="26897">
                  <c:v>-6.4495966090000003</c:v>
                </c:pt>
                <c:pt idx="26898">
                  <c:v>-6.2624330439999998</c:v>
                </c:pt>
                <c:pt idx="26899">
                  <c:v>-5.965228744</c:v>
                </c:pt>
                <c:pt idx="26900">
                  <c:v>-5.6616037559999999</c:v>
                </c:pt>
                <c:pt idx="26901">
                  <c:v>-5.286200912</c:v>
                </c:pt>
                <c:pt idx="26902">
                  <c:v>-5.0302642009999996</c:v>
                </c:pt>
                <c:pt idx="26903">
                  <c:v>-5.1899703720000003</c:v>
                </c:pt>
                <c:pt idx="26904">
                  <c:v>-4.9924329969999999</c:v>
                </c:pt>
                <c:pt idx="26905">
                  <c:v>-4.6305679990000002</c:v>
                </c:pt>
                <c:pt idx="26906">
                  <c:v>-4.3360622470000001</c:v>
                </c:pt>
                <c:pt idx="26907">
                  <c:v>-4.3818670370000001</c:v>
                </c:pt>
                <c:pt idx="26908">
                  <c:v>-4.6617578420000001</c:v>
                </c:pt>
                <c:pt idx="26909">
                  <c:v>-5.0955722940000001</c:v>
                </c:pt>
                <c:pt idx="26910">
                  <c:v>-6.4244333969999996</c:v>
                </c:pt>
                <c:pt idx="26911">
                  <c:v>-7.3417539490000001</c:v>
                </c:pt>
                <c:pt idx="26912">
                  <c:v>-8.0974028409999992</c:v>
                </c:pt>
                <c:pt idx="26913">
                  <c:v>-8.4390992909999998</c:v>
                </c:pt>
                <c:pt idx="26914">
                  <c:v>-8.744452592</c:v>
                </c:pt>
                <c:pt idx="26915">
                  <c:v>-8.9738152499999995</c:v>
                </c:pt>
                <c:pt idx="26916">
                  <c:v>-9.0435904429999994</c:v>
                </c:pt>
                <c:pt idx="26917">
                  <c:v>-9.1790928560000005</c:v>
                </c:pt>
                <c:pt idx="26918">
                  <c:v>-9.4066377990000003</c:v>
                </c:pt>
                <c:pt idx="26919">
                  <c:v>-9.5179291470000003</c:v>
                </c:pt>
                <c:pt idx="26920">
                  <c:v>-9.7477517690000006</c:v>
                </c:pt>
                <c:pt idx="26921">
                  <c:v>-10.01651736</c:v>
                </c:pt>
                <c:pt idx="26922">
                  <c:v>-10.288634180000001</c:v>
                </c:pt>
                <c:pt idx="26923">
                  <c:v>-10.52953889</c:v>
                </c:pt>
                <c:pt idx="26924">
                  <c:v>-10.24993744</c:v>
                </c:pt>
                <c:pt idx="26925">
                  <c:v>-10.0572619</c:v>
                </c:pt>
                <c:pt idx="26926">
                  <c:v>-10.28949224</c:v>
                </c:pt>
                <c:pt idx="26927">
                  <c:v>-9.7288442449999994</c:v>
                </c:pt>
                <c:pt idx="26928">
                  <c:v>-8.7951466400000005</c:v>
                </c:pt>
                <c:pt idx="26929">
                  <c:v>-8.952905114</c:v>
                </c:pt>
                <c:pt idx="26930">
                  <c:v>-9.0715101400000009</c:v>
                </c:pt>
                <c:pt idx="26931">
                  <c:v>-9.4575061090000005</c:v>
                </c:pt>
                <c:pt idx="26932">
                  <c:v>-9.9922890310000003</c:v>
                </c:pt>
                <c:pt idx="26933">
                  <c:v>-10.12033645</c:v>
                </c:pt>
                <c:pt idx="26934">
                  <c:v>-10.451461309999999</c:v>
                </c:pt>
                <c:pt idx="26935">
                  <c:v>-10.807369639999999</c:v>
                </c:pt>
                <c:pt idx="26936">
                  <c:v>-10.948127360000001</c:v>
                </c:pt>
                <c:pt idx="26937">
                  <c:v>-11.14525342</c:v>
                </c:pt>
                <c:pt idx="26938">
                  <c:v>-11.319657449999999</c:v>
                </c:pt>
                <c:pt idx="26939">
                  <c:v>-11.48791771</c:v>
                </c:pt>
                <c:pt idx="26940">
                  <c:v>-11.11401266</c:v>
                </c:pt>
                <c:pt idx="26941">
                  <c:v>-10.952904009999999</c:v>
                </c:pt>
                <c:pt idx="26942">
                  <c:v>-11.379316449999999</c:v>
                </c:pt>
                <c:pt idx="26943">
                  <c:v>-11.61616066</c:v>
                </c:pt>
                <c:pt idx="26944">
                  <c:v>-11.75401415</c:v>
                </c:pt>
                <c:pt idx="26945">
                  <c:v>-11.979783490000001</c:v>
                </c:pt>
                <c:pt idx="26946">
                  <c:v>-12.310226480000001</c:v>
                </c:pt>
                <c:pt idx="26947">
                  <c:v>-12.11141548</c:v>
                </c:pt>
                <c:pt idx="26948">
                  <c:v>-11.51898495</c:v>
                </c:pt>
                <c:pt idx="26949">
                  <c:v>-10.71221072</c:v>
                </c:pt>
                <c:pt idx="26950">
                  <c:v>-9.3733087509999997</c:v>
                </c:pt>
                <c:pt idx="26951">
                  <c:v>-8.6227287480000001</c:v>
                </c:pt>
                <c:pt idx="26952">
                  <c:v>-8.0014725660000003</c:v>
                </c:pt>
                <c:pt idx="26953">
                  <c:v>-7.9139263900000003</c:v>
                </c:pt>
                <c:pt idx="26954">
                  <c:v>-8.5855353119999993</c:v>
                </c:pt>
                <c:pt idx="26955">
                  <c:v>-8.4278898600000005</c:v>
                </c:pt>
                <c:pt idx="26956">
                  <c:v>-7.7823090810000002</c:v>
                </c:pt>
                <c:pt idx="26957">
                  <c:v>-7.3487182569999998</c:v>
                </c:pt>
                <c:pt idx="26958">
                  <c:v>-7.012908962</c:v>
                </c:pt>
                <c:pt idx="26959">
                  <c:v>-6.6574880250000001</c:v>
                </c:pt>
                <c:pt idx="26960">
                  <c:v>-6.1728739380000004</c:v>
                </c:pt>
                <c:pt idx="26961">
                  <c:v>-5.8383845259999996</c:v>
                </c:pt>
                <c:pt idx="26962">
                  <c:v>-5.5942390079999997</c:v>
                </c:pt>
                <c:pt idx="26963">
                  <c:v>-5.3562350470000002</c:v>
                </c:pt>
                <c:pt idx="26964">
                  <c:v>-4.8804009659999998</c:v>
                </c:pt>
                <c:pt idx="26965">
                  <c:v>-4.4129284719999999</c:v>
                </c:pt>
                <c:pt idx="26966">
                  <c:v>-4.0330976410000003</c:v>
                </c:pt>
                <c:pt idx="26967">
                  <c:v>-3.7516333710000001</c:v>
                </c:pt>
                <c:pt idx="26968">
                  <c:v>-3.6146753220000001</c:v>
                </c:pt>
                <c:pt idx="26969">
                  <c:v>-3.5744318370000001</c:v>
                </c:pt>
                <c:pt idx="26970">
                  <c:v>-3.3950137549999999</c:v>
                </c:pt>
                <c:pt idx="26971">
                  <c:v>-3.215252349</c:v>
                </c:pt>
                <c:pt idx="26972">
                  <c:v>-2.9962820020000001</c:v>
                </c:pt>
                <c:pt idx="26973">
                  <c:v>-2.626194151</c:v>
                </c:pt>
                <c:pt idx="26974">
                  <c:v>-2.3676264589999998</c:v>
                </c:pt>
                <c:pt idx="26975">
                  <c:v>-2.1504156239999999</c:v>
                </c:pt>
                <c:pt idx="26976">
                  <c:v>-1.831746705</c:v>
                </c:pt>
                <c:pt idx="26977">
                  <c:v>-1.6669693510000001</c:v>
                </c:pt>
                <c:pt idx="26978">
                  <c:v>-1.5884063399999999</c:v>
                </c:pt>
                <c:pt idx="26979">
                  <c:v>-1.696951468</c:v>
                </c:pt>
                <c:pt idx="26980">
                  <c:v>-1.9914792690000001</c:v>
                </c:pt>
                <c:pt idx="26981">
                  <c:v>-2.1622768109999999</c:v>
                </c:pt>
                <c:pt idx="26982">
                  <c:v>-2.537059986</c:v>
                </c:pt>
                <c:pt idx="26983">
                  <c:v>-2.8929469120000002</c:v>
                </c:pt>
                <c:pt idx="26984">
                  <c:v>-3.078820651</c:v>
                </c:pt>
                <c:pt idx="26985">
                  <c:v>-3.1753165490000002</c:v>
                </c:pt>
                <c:pt idx="26986">
                  <c:v>-3.288147892</c:v>
                </c:pt>
                <c:pt idx="26987">
                  <c:v>-3.3369748320000001</c:v>
                </c:pt>
                <c:pt idx="26988">
                  <c:v>-3.5461827609999999</c:v>
                </c:pt>
                <c:pt idx="26989">
                  <c:v>-3.7909472310000001</c:v>
                </c:pt>
                <c:pt idx="26990">
                  <c:v>-3.677842048</c:v>
                </c:pt>
                <c:pt idx="26991">
                  <c:v>-3.52604176</c:v>
                </c:pt>
                <c:pt idx="26992">
                  <c:v>-3.5760725170000001</c:v>
                </c:pt>
                <c:pt idx="26993">
                  <c:v>-2.9419623829999999</c:v>
                </c:pt>
                <c:pt idx="26994">
                  <c:v>-2.2284271910000002</c:v>
                </c:pt>
                <c:pt idx="26995">
                  <c:v>-1.92188435</c:v>
                </c:pt>
                <c:pt idx="26996">
                  <c:v>-1.2836790739999999</c:v>
                </c:pt>
                <c:pt idx="26997">
                  <c:v>-0.80631914999999998</c:v>
                </c:pt>
                <c:pt idx="26998">
                  <c:v>-0.31966330999999998</c:v>
                </c:pt>
                <c:pt idx="26999">
                  <c:v>-0.14529038399999999</c:v>
                </c:pt>
                <c:pt idx="27000">
                  <c:v>-0.160739259</c:v>
                </c:pt>
                <c:pt idx="27001">
                  <c:v>-0.16124177200000001</c:v>
                </c:pt>
                <c:pt idx="27002">
                  <c:v>-7.3021020000000006E-2</c:v>
                </c:pt>
                <c:pt idx="27003">
                  <c:v>0.205166919</c:v>
                </c:pt>
                <c:pt idx="27004">
                  <c:v>0.51929139000000002</c:v>
                </c:pt>
                <c:pt idx="27005">
                  <c:v>3.2834876999999998E-2</c:v>
                </c:pt>
                <c:pt idx="27006">
                  <c:v>-0.33886041099999997</c:v>
                </c:pt>
                <c:pt idx="27007">
                  <c:v>-8.8391929999999994E-2</c:v>
                </c:pt>
                <c:pt idx="27008">
                  <c:v>0.23138566499999999</c:v>
                </c:pt>
                <c:pt idx="27009">
                  <c:v>0.49846997100000001</c:v>
                </c:pt>
                <c:pt idx="27010">
                  <c:v>0.827615769</c:v>
                </c:pt>
                <c:pt idx="27011">
                  <c:v>1.0458737360000001</c:v>
                </c:pt>
                <c:pt idx="27012">
                  <c:v>1.04313882</c:v>
                </c:pt>
                <c:pt idx="27013">
                  <c:v>1.105198299</c:v>
                </c:pt>
                <c:pt idx="27014">
                  <c:v>1.219431892</c:v>
                </c:pt>
                <c:pt idx="27015">
                  <c:v>1.2451630229999999</c:v>
                </c:pt>
                <c:pt idx="27016">
                  <c:v>1.1982027449999999</c:v>
                </c:pt>
                <c:pt idx="27017">
                  <c:v>1.218093079</c:v>
                </c:pt>
                <c:pt idx="27018">
                  <c:v>1.328891689</c:v>
                </c:pt>
                <c:pt idx="27019">
                  <c:v>1.431258345</c:v>
                </c:pt>
                <c:pt idx="27020">
                  <c:v>1.514442021</c:v>
                </c:pt>
                <c:pt idx="27021">
                  <c:v>1.6964170430000001</c:v>
                </c:pt>
                <c:pt idx="27022">
                  <c:v>1.850317113</c:v>
                </c:pt>
                <c:pt idx="27023">
                  <c:v>1.90927015</c:v>
                </c:pt>
                <c:pt idx="27024">
                  <c:v>2.2155391290000002</c:v>
                </c:pt>
                <c:pt idx="27025">
                  <c:v>2.351611879</c:v>
                </c:pt>
                <c:pt idx="27026">
                  <c:v>2.400223225</c:v>
                </c:pt>
                <c:pt idx="27027">
                  <c:v>2.2490632709999998</c:v>
                </c:pt>
                <c:pt idx="27028">
                  <c:v>1.9622349960000001</c:v>
                </c:pt>
                <c:pt idx="27029">
                  <c:v>1.7927070650000001</c:v>
                </c:pt>
                <c:pt idx="27030">
                  <c:v>1.6814937089999999</c:v>
                </c:pt>
                <c:pt idx="27031">
                  <c:v>1.186666708</c:v>
                </c:pt>
                <c:pt idx="27032">
                  <c:v>0.871331615</c:v>
                </c:pt>
                <c:pt idx="27033">
                  <c:v>0.95952350600000003</c:v>
                </c:pt>
                <c:pt idx="27034">
                  <c:v>0.95301893199999999</c:v>
                </c:pt>
                <c:pt idx="27035">
                  <c:v>1.040774817</c:v>
                </c:pt>
                <c:pt idx="27036">
                  <c:v>1.1708525809999999</c:v>
                </c:pt>
                <c:pt idx="27037">
                  <c:v>1.122286369</c:v>
                </c:pt>
                <c:pt idx="27038">
                  <c:v>1.069472306</c:v>
                </c:pt>
                <c:pt idx="27039">
                  <c:v>1.0428154860000001</c:v>
                </c:pt>
                <c:pt idx="27040">
                  <c:v>0.98235415000000004</c:v>
                </c:pt>
                <c:pt idx="27041">
                  <c:v>0.84644454700000005</c:v>
                </c:pt>
                <c:pt idx="27042">
                  <c:v>0.62206478600000004</c:v>
                </c:pt>
                <c:pt idx="27043">
                  <c:v>0.34509253699999998</c:v>
                </c:pt>
                <c:pt idx="27044">
                  <c:v>0.34571913999999998</c:v>
                </c:pt>
                <c:pt idx="27045">
                  <c:v>-1.8862231E-2</c:v>
                </c:pt>
                <c:pt idx="27046">
                  <c:v>-0.69604181600000004</c:v>
                </c:pt>
                <c:pt idx="27047">
                  <c:v>-0.94070046600000001</c:v>
                </c:pt>
                <c:pt idx="27048">
                  <c:v>-0.96151841500000002</c:v>
                </c:pt>
                <c:pt idx="27049">
                  <c:v>-0.65753497400000005</c:v>
                </c:pt>
                <c:pt idx="27050">
                  <c:v>-0.38503664900000001</c:v>
                </c:pt>
                <c:pt idx="27051">
                  <c:v>-0.21586290699999999</c:v>
                </c:pt>
                <c:pt idx="27052">
                  <c:v>-0.209265328</c:v>
                </c:pt>
                <c:pt idx="27053">
                  <c:v>-0.27536453300000002</c:v>
                </c:pt>
                <c:pt idx="27054">
                  <c:v>-0.268950521</c:v>
                </c:pt>
                <c:pt idx="27055">
                  <c:v>-0.53325519600000004</c:v>
                </c:pt>
                <c:pt idx="27056">
                  <c:v>-0.87405007599999995</c:v>
                </c:pt>
                <c:pt idx="27057">
                  <c:v>-0.87924403799999995</c:v>
                </c:pt>
                <c:pt idx="27058">
                  <c:v>-0.95214633400000004</c:v>
                </c:pt>
                <c:pt idx="27059">
                  <c:v>-2.4319906800000002</c:v>
                </c:pt>
                <c:pt idx="27060">
                  <c:v>-2.2970497029999999</c:v>
                </c:pt>
                <c:pt idx="27061">
                  <c:v>-1.8763641120000001</c:v>
                </c:pt>
                <c:pt idx="27062">
                  <c:v>-1.8105966659999999</c:v>
                </c:pt>
                <c:pt idx="27063">
                  <c:v>-1.801582738</c:v>
                </c:pt>
                <c:pt idx="27064">
                  <c:v>-2.1283339040000002</c:v>
                </c:pt>
                <c:pt idx="27065">
                  <c:v>-2.6928484739999998</c:v>
                </c:pt>
                <c:pt idx="27066">
                  <c:v>-3.5554901370000001</c:v>
                </c:pt>
                <c:pt idx="27067">
                  <c:v>-4.0264575819999999</c:v>
                </c:pt>
                <c:pt idx="27068">
                  <c:v>-4.1775499419999997</c:v>
                </c:pt>
                <c:pt idx="27069">
                  <c:v>-3.9078116829999998</c:v>
                </c:pt>
                <c:pt idx="27070">
                  <c:v>-3.1312193549999998</c:v>
                </c:pt>
                <c:pt idx="27071">
                  <c:v>-1.968799717</c:v>
                </c:pt>
                <c:pt idx="27072">
                  <c:v>-1.346197678</c:v>
                </c:pt>
                <c:pt idx="27073">
                  <c:v>-1.171893332</c:v>
                </c:pt>
                <c:pt idx="27074">
                  <c:v>-1.0512104819999999</c:v>
                </c:pt>
                <c:pt idx="27075">
                  <c:v>-1.2982895489999999</c:v>
                </c:pt>
                <c:pt idx="27076">
                  <c:v>-1.6021300039999999</c:v>
                </c:pt>
                <c:pt idx="27077">
                  <c:v>-1.749576292</c:v>
                </c:pt>
                <c:pt idx="27078">
                  <c:v>-1.9088453249999999</c:v>
                </c:pt>
                <c:pt idx="27079">
                  <c:v>-1.964350402</c:v>
                </c:pt>
                <c:pt idx="27080">
                  <c:v>-1.8440994669999999</c:v>
                </c:pt>
                <c:pt idx="27081">
                  <c:v>-1.7376643409999999</c:v>
                </c:pt>
                <c:pt idx="27082">
                  <c:v>-1.711425891</c:v>
                </c:pt>
                <c:pt idx="27083">
                  <c:v>-1.5915784180000001</c:v>
                </c:pt>
                <c:pt idx="27084">
                  <c:v>-1.6799646239999999</c:v>
                </c:pt>
                <c:pt idx="27085">
                  <c:v>-1.862958364</c:v>
                </c:pt>
                <c:pt idx="27086">
                  <c:v>-1.879585982</c:v>
                </c:pt>
                <c:pt idx="27087">
                  <c:v>-1.825940659</c:v>
                </c:pt>
                <c:pt idx="27088">
                  <c:v>-1.869592095</c:v>
                </c:pt>
                <c:pt idx="27089">
                  <c:v>-2.0149764590000001</c:v>
                </c:pt>
                <c:pt idx="27090">
                  <c:v>-1.779065976</c:v>
                </c:pt>
                <c:pt idx="27091">
                  <c:v>-1.943157574</c:v>
                </c:pt>
                <c:pt idx="27092">
                  <c:v>-1.950753669</c:v>
                </c:pt>
                <c:pt idx="27093">
                  <c:v>-1.9370434949999999</c:v>
                </c:pt>
                <c:pt idx="27094">
                  <c:v>-1.7101835350000001</c:v>
                </c:pt>
                <c:pt idx="27095">
                  <c:v>-1.6611985789999999</c:v>
                </c:pt>
                <c:pt idx="27096">
                  <c:v>-1.9471567780000001</c:v>
                </c:pt>
                <c:pt idx="27097">
                  <c:v>-2.1999017150000002</c:v>
                </c:pt>
                <c:pt idx="27098">
                  <c:v>-2.2934183039999998</c:v>
                </c:pt>
                <c:pt idx="27099">
                  <c:v>-2.6896346850000001</c:v>
                </c:pt>
                <c:pt idx="27100">
                  <c:v>-2.881676176</c:v>
                </c:pt>
                <c:pt idx="27101">
                  <c:v>-2.7576635610000002</c:v>
                </c:pt>
                <c:pt idx="27102">
                  <c:v>-2.6742119990000002</c:v>
                </c:pt>
                <c:pt idx="27103">
                  <c:v>-2.8676405229999999</c:v>
                </c:pt>
                <c:pt idx="27104">
                  <c:v>-2.9338613040000001</c:v>
                </c:pt>
                <c:pt idx="27105">
                  <c:v>-2.8455754139999998</c:v>
                </c:pt>
                <c:pt idx="27106">
                  <c:v>-2.7656699109999998</c:v>
                </c:pt>
                <c:pt idx="27107">
                  <c:v>-2.7861165749999999</c:v>
                </c:pt>
                <c:pt idx="27108">
                  <c:v>-2.8056623630000002</c:v>
                </c:pt>
                <c:pt idx="27109">
                  <c:v>-2.878559503</c:v>
                </c:pt>
                <c:pt idx="27110">
                  <c:v>-2.7584191840000001</c:v>
                </c:pt>
                <c:pt idx="27111">
                  <c:v>-2.8470038340000001</c:v>
                </c:pt>
                <c:pt idx="27112">
                  <c:v>-3.1443897399999998</c:v>
                </c:pt>
                <c:pt idx="27113">
                  <c:v>-3.094561889</c:v>
                </c:pt>
                <c:pt idx="27114">
                  <c:v>-3.1990240499999998</c:v>
                </c:pt>
                <c:pt idx="27115">
                  <c:v>-3.2236208039999998</c:v>
                </c:pt>
                <c:pt idx="27116">
                  <c:v>-3.082248152</c:v>
                </c:pt>
                <c:pt idx="27117">
                  <c:v>-2.7907452369999999</c:v>
                </c:pt>
                <c:pt idx="27118">
                  <c:v>-2.4137680260000001</c:v>
                </c:pt>
                <c:pt idx="27119">
                  <c:v>-2.01597596</c:v>
                </c:pt>
                <c:pt idx="27120">
                  <c:v>-1.946655703</c:v>
                </c:pt>
                <c:pt idx="27121">
                  <c:v>-1.878644886</c:v>
                </c:pt>
                <c:pt idx="27122">
                  <c:v>-2.060329641</c:v>
                </c:pt>
                <c:pt idx="27123">
                  <c:v>-2.497170567</c:v>
                </c:pt>
                <c:pt idx="27124">
                  <c:v>-2.8402375989999999</c:v>
                </c:pt>
                <c:pt idx="27125">
                  <c:v>-3.190972275</c:v>
                </c:pt>
                <c:pt idx="27126">
                  <c:v>-3.5334659130000001</c:v>
                </c:pt>
                <c:pt idx="27127">
                  <c:v>-3.8178200969999998</c:v>
                </c:pt>
                <c:pt idx="27128">
                  <c:v>-3.9837174540000002</c:v>
                </c:pt>
                <c:pt idx="27129">
                  <c:v>-4.1648506379999999</c:v>
                </c:pt>
                <c:pt idx="27130">
                  <c:v>-4.7775734070000002</c:v>
                </c:pt>
                <c:pt idx="27131">
                  <c:v>-5.4339805739999996</c:v>
                </c:pt>
                <c:pt idx="27132">
                  <c:v>-5.1844934919999996</c:v>
                </c:pt>
                <c:pt idx="27133">
                  <c:v>-5.1390701720000003</c:v>
                </c:pt>
                <c:pt idx="27134">
                  <c:v>-5.3588926370000003</c:v>
                </c:pt>
                <c:pt idx="27135">
                  <c:v>-5.1766457060000004</c:v>
                </c:pt>
                <c:pt idx="27136">
                  <c:v>-4.8628111939999998</c:v>
                </c:pt>
                <c:pt idx="27137">
                  <c:v>-4.5117849149999998</c:v>
                </c:pt>
                <c:pt idx="27138">
                  <c:v>-4.3022723510000001</c:v>
                </c:pt>
                <c:pt idx="27139">
                  <c:v>-4.3170792660000004</c:v>
                </c:pt>
                <c:pt idx="27140">
                  <c:v>-3.7814922929999999</c:v>
                </c:pt>
                <c:pt idx="27141">
                  <c:v>-3.1159736929999999</c:v>
                </c:pt>
                <c:pt idx="27142">
                  <c:v>-2.2458621330000001</c:v>
                </c:pt>
                <c:pt idx="27143">
                  <c:v>-1.219841328</c:v>
                </c:pt>
                <c:pt idx="27144">
                  <c:v>-0.44248702000000001</c:v>
                </c:pt>
                <c:pt idx="27145">
                  <c:v>0.19127544799999999</c:v>
                </c:pt>
                <c:pt idx="27146">
                  <c:v>1.0767776570000001</c:v>
                </c:pt>
                <c:pt idx="27147">
                  <c:v>1.0572064960000001</c:v>
                </c:pt>
                <c:pt idx="27148">
                  <c:v>0.94922574699999995</c:v>
                </c:pt>
                <c:pt idx="27149">
                  <c:v>0.75447862499999996</c:v>
                </c:pt>
                <c:pt idx="27150">
                  <c:v>0.90755771299999999</c:v>
                </c:pt>
                <c:pt idx="27151">
                  <c:v>0.71536764100000005</c:v>
                </c:pt>
                <c:pt idx="27152">
                  <c:v>0.50855308399999999</c:v>
                </c:pt>
                <c:pt idx="27153">
                  <c:v>2.5876599999999999E-3</c:v>
                </c:pt>
                <c:pt idx="27154">
                  <c:v>-0.638300372</c:v>
                </c:pt>
                <c:pt idx="27155">
                  <c:v>-0.56000923000000002</c:v>
                </c:pt>
                <c:pt idx="27156">
                  <c:v>-1.3517246279999999</c:v>
                </c:pt>
                <c:pt idx="27157">
                  <c:v>-1.219683523</c:v>
                </c:pt>
                <c:pt idx="27158">
                  <c:v>-0.57327952800000004</c:v>
                </c:pt>
                <c:pt idx="27159">
                  <c:v>-0.15404530899999999</c:v>
                </c:pt>
                <c:pt idx="27160">
                  <c:v>0.22903892300000001</c:v>
                </c:pt>
                <c:pt idx="27161">
                  <c:v>0.42991015199999999</c:v>
                </c:pt>
                <c:pt idx="27162">
                  <c:v>0.44363787799999999</c:v>
                </c:pt>
                <c:pt idx="27163">
                  <c:v>0.49326788100000002</c:v>
                </c:pt>
                <c:pt idx="27164">
                  <c:v>0.14915294600000001</c:v>
                </c:pt>
                <c:pt idx="27165">
                  <c:v>-7.3902667000000005E-2</c:v>
                </c:pt>
                <c:pt idx="27166">
                  <c:v>0.145271276</c:v>
                </c:pt>
                <c:pt idx="27167">
                  <c:v>0.85427688400000001</c:v>
                </c:pt>
                <c:pt idx="27168">
                  <c:v>1.4902622489999999</c:v>
                </c:pt>
                <c:pt idx="27169">
                  <c:v>1.893328841</c:v>
                </c:pt>
                <c:pt idx="27170">
                  <c:v>1.6111814849999999</c:v>
                </c:pt>
                <c:pt idx="27171">
                  <c:v>1.4000137859999999</c:v>
                </c:pt>
                <c:pt idx="27172">
                  <c:v>0.87212857399999999</c:v>
                </c:pt>
                <c:pt idx="27173">
                  <c:v>0.64751322300000003</c:v>
                </c:pt>
                <c:pt idx="27174">
                  <c:v>0.64433598599999997</c:v>
                </c:pt>
                <c:pt idx="27175">
                  <c:v>0.62731038299999997</c:v>
                </c:pt>
                <c:pt idx="27176">
                  <c:v>0.47704208599999998</c:v>
                </c:pt>
                <c:pt idx="27177">
                  <c:v>0.170566463</c:v>
                </c:pt>
                <c:pt idx="27178">
                  <c:v>-6.6004540000000004E-3</c:v>
                </c:pt>
                <c:pt idx="27179">
                  <c:v>-0.240645527</c:v>
                </c:pt>
                <c:pt idx="27180">
                  <c:v>-0.40052291200000001</c:v>
                </c:pt>
                <c:pt idx="27181">
                  <c:v>-0.59526945399999998</c:v>
                </c:pt>
                <c:pt idx="27182">
                  <c:v>-0.57880951700000005</c:v>
                </c:pt>
                <c:pt idx="27183">
                  <c:v>-0.84420251099999999</c:v>
                </c:pt>
                <c:pt idx="27184">
                  <c:v>-0.95176408000000001</c:v>
                </c:pt>
                <c:pt idx="27185">
                  <c:v>-0.90702028199999996</c:v>
                </c:pt>
                <c:pt idx="27186">
                  <c:v>-0.87046815499999997</c:v>
                </c:pt>
                <c:pt idx="27187">
                  <c:v>-0.77792784699999995</c:v>
                </c:pt>
                <c:pt idx="27188">
                  <c:v>-0.60199495000000003</c:v>
                </c:pt>
                <c:pt idx="27189">
                  <c:v>-0.26040384999999999</c:v>
                </c:pt>
                <c:pt idx="27190">
                  <c:v>-5.0911897999999997E-2</c:v>
                </c:pt>
                <c:pt idx="27191">
                  <c:v>6.4731695000000006E-2</c:v>
                </c:pt>
                <c:pt idx="27192">
                  <c:v>0.21421391300000001</c:v>
                </c:pt>
                <c:pt idx="27193">
                  <c:v>0.31806558000000001</c:v>
                </c:pt>
                <c:pt idx="27194">
                  <c:v>0.30661178</c:v>
                </c:pt>
                <c:pt idx="27195">
                  <c:v>-5.0545579999999998E-3</c:v>
                </c:pt>
                <c:pt idx="27196">
                  <c:v>-8.9574226000000007E-2</c:v>
                </c:pt>
                <c:pt idx="27197">
                  <c:v>-0.110121041</c:v>
                </c:pt>
                <c:pt idx="27198">
                  <c:v>-0.359250976</c:v>
                </c:pt>
                <c:pt idx="27199">
                  <c:v>-0.50691695999999997</c:v>
                </c:pt>
                <c:pt idx="27200">
                  <c:v>-0.83735058299999998</c:v>
                </c:pt>
                <c:pt idx="27201">
                  <c:v>-1.0511568330000001</c:v>
                </c:pt>
                <c:pt idx="27202">
                  <c:v>-1.1058653409999999</c:v>
                </c:pt>
                <c:pt idx="27203">
                  <c:v>-1.0822098520000001</c:v>
                </c:pt>
                <c:pt idx="27204">
                  <c:v>-0.99128827600000002</c:v>
                </c:pt>
                <c:pt idx="27205">
                  <c:v>-0.685727949</c:v>
                </c:pt>
                <c:pt idx="27206">
                  <c:v>-0.28138705200000003</c:v>
                </c:pt>
                <c:pt idx="27207">
                  <c:v>0.202712219</c:v>
                </c:pt>
                <c:pt idx="27208">
                  <c:v>0.38606771099999998</c:v>
                </c:pt>
                <c:pt idx="27209">
                  <c:v>0.42790618400000002</c:v>
                </c:pt>
                <c:pt idx="27210">
                  <c:v>0.46034745100000002</c:v>
                </c:pt>
                <c:pt idx="27211">
                  <c:v>0.48064470500000001</c:v>
                </c:pt>
                <c:pt idx="27212">
                  <c:v>0.38579698000000001</c:v>
                </c:pt>
                <c:pt idx="27213">
                  <c:v>0.330708318</c:v>
                </c:pt>
                <c:pt idx="27214">
                  <c:v>0.31927581700000002</c:v>
                </c:pt>
                <c:pt idx="27215">
                  <c:v>0.30152011200000001</c:v>
                </c:pt>
                <c:pt idx="27216">
                  <c:v>0.31896528000000002</c:v>
                </c:pt>
                <c:pt idx="27217">
                  <c:v>0.243637411</c:v>
                </c:pt>
                <c:pt idx="27218">
                  <c:v>0.20536780600000001</c:v>
                </c:pt>
                <c:pt idx="27219">
                  <c:v>0.21006454499999999</c:v>
                </c:pt>
                <c:pt idx="27220">
                  <c:v>0.17528048700000001</c:v>
                </c:pt>
                <c:pt idx="27221">
                  <c:v>0.18427844800000001</c:v>
                </c:pt>
                <c:pt idx="27222">
                  <c:v>0.19876437399999999</c:v>
                </c:pt>
                <c:pt idx="27223">
                  <c:v>0.151139676</c:v>
                </c:pt>
                <c:pt idx="27224">
                  <c:v>0.20120358199999999</c:v>
                </c:pt>
                <c:pt idx="27225">
                  <c:v>0.22214556499999999</c:v>
                </c:pt>
                <c:pt idx="27226">
                  <c:v>0.143829131</c:v>
                </c:pt>
                <c:pt idx="27227">
                  <c:v>0.23150515199999999</c:v>
                </c:pt>
                <c:pt idx="27228">
                  <c:v>0.27050740200000001</c:v>
                </c:pt>
                <c:pt idx="27229">
                  <c:v>0.218665304</c:v>
                </c:pt>
                <c:pt idx="27230">
                  <c:v>1.3876813999999999E-2</c:v>
                </c:pt>
                <c:pt idx="27231">
                  <c:v>3.1856824999999998E-2</c:v>
                </c:pt>
                <c:pt idx="27232">
                  <c:v>-0.12634148100000001</c:v>
                </c:pt>
                <c:pt idx="27233">
                  <c:v>-0.261717439</c:v>
                </c:pt>
                <c:pt idx="27234">
                  <c:v>-0.293449352</c:v>
                </c:pt>
                <c:pt idx="27235">
                  <c:v>-0.29758881700000001</c:v>
                </c:pt>
                <c:pt idx="27236">
                  <c:v>-0.146406071</c:v>
                </c:pt>
                <c:pt idx="27237">
                  <c:v>0.114677506</c:v>
                </c:pt>
                <c:pt idx="27238">
                  <c:v>0.30513185599999998</c:v>
                </c:pt>
                <c:pt idx="27239">
                  <c:v>0.44692348799999998</c:v>
                </c:pt>
                <c:pt idx="27240">
                  <c:v>0.63900857</c:v>
                </c:pt>
                <c:pt idx="27241">
                  <c:v>0.600645082</c:v>
                </c:pt>
                <c:pt idx="27242">
                  <c:v>0.637744176</c:v>
                </c:pt>
                <c:pt idx="27243">
                  <c:v>0.64956479199999995</c:v>
                </c:pt>
                <c:pt idx="27244">
                  <c:v>0.72513107099999996</c:v>
                </c:pt>
                <c:pt idx="27245">
                  <c:v>0.96592339900000002</c:v>
                </c:pt>
                <c:pt idx="27246">
                  <c:v>0.92881173699999997</c:v>
                </c:pt>
                <c:pt idx="27247">
                  <c:v>1.023009981</c:v>
                </c:pt>
                <c:pt idx="27248">
                  <c:v>0.91596461100000004</c:v>
                </c:pt>
                <c:pt idx="27249">
                  <c:v>1.051637154</c:v>
                </c:pt>
                <c:pt idx="27250">
                  <c:v>0.68717225699999995</c:v>
                </c:pt>
                <c:pt idx="27251">
                  <c:v>0.414194548</c:v>
                </c:pt>
                <c:pt idx="27252">
                  <c:v>0.19433813999999999</c:v>
                </c:pt>
                <c:pt idx="27253">
                  <c:v>0.16005322999999999</c:v>
                </c:pt>
                <c:pt idx="27254">
                  <c:v>0.14508352199999999</c:v>
                </c:pt>
                <c:pt idx="27255">
                  <c:v>7.9893320000000004E-2</c:v>
                </c:pt>
                <c:pt idx="27256">
                  <c:v>6.9348200000000004E-3</c:v>
                </c:pt>
                <c:pt idx="27257">
                  <c:v>-5.3873069000000003E-2</c:v>
                </c:pt>
                <c:pt idx="27258">
                  <c:v>-8.4605360000000004E-2</c:v>
                </c:pt>
                <c:pt idx="27259">
                  <c:v>-7.2029520000000003E-3</c:v>
                </c:pt>
                <c:pt idx="27260">
                  <c:v>0.21203867200000001</c:v>
                </c:pt>
                <c:pt idx="27261">
                  <c:v>0.34578910499999999</c:v>
                </c:pt>
                <c:pt idx="27262">
                  <c:v>0.25112794199999999</c:v>
                </c:pt>
                <c:pt idx="27263">
                  <c:v>0.50331769500000001</c:v>
                </c:pt>
                <c:pt idx="27264">
                  <c:v>0.49970691900000003</c:v>
                </c:pt>
                <c:pt idx="27265">
                  <c:v>0.50326567099999997</c:v>
                </c:pt>
                <c:pt idx="27266">
                  <c:v>0.40259871699999999</c:v>
                </c:pt>
                <c:pt idx="27267">
                  <c:v>0.23908390199999999</c:v>
                </c:pt>
                <c:pt idx="27268">
                  <c:v>0.154736979</c:v>
                </c:pt>
                <c:pt idx="27269">
                  <c:v>0.35924726299999998</c:v>
                </c:pt>
                <c:pt idx="27270">
                  <c:v>0.36185553500000001</c:v>
                </c:pt>
                <c:pt idx="27271">
                  <c:v>0.25718225099999997</c:v>
                </c:pt>
                <c:pt idx="27272">
                  <c:v>0.21720951699999999</c:v>
                </c:pt>
                <c:pt idx="27273">
                  <c:v>6.7504110000000006E-2</c:v>
                </c:pt>
                <c:pt idx="27274">
                  <c:v>-0.465121909</c:v>
                </c:pt>
                <c:pt idx="27275">
                  <c:v>-0.63487740100000001</c:v>
                </c:pt>
                <c:pt idx="27276">
                  <c:v>-0.66651559599999999</c:v>
                </c:pt>
                <c:pt idx="27277">
                  <c:v>-0.61373459500000005</c:v>
                </c:pt>
                <c:pt idx="27278">
                  <c:v>-0.52082080600000003</c:v>
                </c:pt>
                <c:pt idx="27279">
                  <c:v>-0.70978734200000004</c:v>
                </c:pt>
                <c:pt idx="27280">
                  <c:v>-1.038974541</c:v>
                </c:pt>
                <c:pt idx="27281">
                  <c:v>-1.3064054</c:v>
                </c:pt>
                <c:pt idx="27282">
                  <c:v>-1.1419022320000001</c:v>
                </c:pt>
                <c:pt idx="27283">
                  <c:v>-0.86917172700000001</c:v>
                </c:pt>
                <c:pt idx="27284">
                  <c:v>-0.71618078900000004</c:v>
                </c:pt>
                <c:pt idx="27285">
                  <c:v>-0.61297081600000003</c:v>
                </c:pt>
                <c:pt idx="27286">
                  <c:v>-0.53769763400000004</c:v>
                </c:pt>
                <c:pt idx="27287">
                  <c:v>-0.29756754099999999</c:v>
                </c:pt>
                <c:pt idx="27288">
                  <c:v>-0.27325432199999999</c:v>
                </c:pt>
                <c:pt idx="27289">
                  <c:v>-0.36508886200000001</c:v>
                </c:pt>
                <c:pt idx="27290">
                  <c:v>-0.42382476400000002</c:v>
                </c:pt>
                <c:pt idx="27291">
                  <c:v>-0.57428387299999994</c:v>
                </c:pt>
                <c:pt idx="27292">
                  <c:v>-0.86821192300000005</c:v>
                </c:pt>
                <c:pt idx="27293">
                  <c:v>-0.78739387800000005</c:v>
                </c:pt>
                <c:pt idx="27294">
                  <c:v>-0.628712033</c:v>
                </c:pt>
                <c:pt idx="27295">
                  <c:v>-0.76108000799999997</c:v>
                </c:pt>
                <c:pt idx="27296">
                  <c:v>-0.86011826400000002</c:v>
                </c:pt>
                <c:pt idx="27297">
                  <c:v>-1.078133993</c:v>
                </c:pt>
                <c:pt idx="27298">
                  <c:v>-1.2571703670000001</c:v>
                </c:pt>
                <c:pt idx="27299">
                  <c:v>-1.3463008540000001</c:v>
                </c:pt>
                <c:pt idx="27300">
                  <c:v>-1.6090718740000001</c:v>
                </c:pt>
                <c:pt idx="27301">
                  <c:v>-2.0029941959999999</c:v>
                </c:pt>
                <c:pt idx="27302">
                  <c:v>-2.1187521610000002</c:v>
                </c:pt>
                <c:pt idx="27303">
                  <c:v>-2.0053596790000001</c:v>
                </c:pt>
                <c:pt idx="27304">
                  <c:v>-2.1843695589999998</c:v>
                </c:pt>
                <c:pt idx="27305">
                  <c:v>-2.657787801</c:v>
                </c:pt>
                <c:pt idx="27306">
                  <c:v>-2.6428825580000002</c:v>
                </c:pt>
                <c:pt idx="27307">
                  <c:v>-2.2993651169999998</c:v>
                </c:pt>
                <c:pt idx="27308">
                  <c:v>-2.5201539419999999</c:v>
                </c:pt>
                <c:pt idx="27309">
                  <c:v>-2.025709773</c:v>
                </c:pt>
                <c:pt idx="27310">
                  <c:v>-1.503171166</c:v>
                </c:pt>
                <c:pt idx="27311">
                  <c:v>-0.96433265800000001</c:v>
                </c:pt>
                <c:pt idx="27312">
                  <c:v>-0.44103304300000001</c:v>
                </c:pt>
                <c:pt idx="27313">
                  <c:v>3.5695116999999998E-2</c:v>
                </c:pt>
                <c:pt idx="27314">
                  <c:v>0.17296894199999999</c:v>
                </c:pt>
                <c:pt idx="27315">
                  <c:v>0.211052558</c:v>
                </c:pt>
                <c:pt idx="27316">
                  <c:v>0.328807289</c:v>
                </c:pt>
                <c:pt idx="27317">
                  <c:v>0.44607934900000001</c:v>
                </c:pt>
                <c:pt idx="27318">
                  <c:v>0.544007244</c:v>
                </c:pt>
                <c:pt idx="27319">
                  <c:v>0.57740202299999999</c:v>
                </c:pt>
                <c:pt idx="27320">
                  <c:v>0.51684668</c:v>
                </c:pt>
                <c:pt idx="27321">
                  <c:v>0.50673536900000005</c:v>
                </c:pt>
                <c:pt idx="27322">
                  <c:v>0.46451635299999999</c:v>
                </c:pt>
                <c:pt idx="27323">
                  <c:v>0.51532031</c:v>
                </c:pt>
                <c:pt idx="27324">
                  <c:v>0.50563608100000001</c:v>
                </c:pt>
                <c:pt idx="27325">
                  <c:v>0.40240131299999998</c:v>
                </c:pt>
                <c:pt idx="27326">
                  <c:v>0.36454027300000003</c:v>
                </c:pt>
                <c:pt idx="27327">
                  <c:v>0.29531114000000003</c:v>
                </c:pt>
                <c:pt idx="27328">
                  <c:v>0.33595804400000001</c:v>
                </c:pt>
                <c:pt idx="27329">
                  <c:v>0.284709828</c:v>
                </c:pt>
                <c:pt idx="27330">
                  <c:v>0.29007284500000002</c:v>
                </c:pt>
                <c:pt idx="27331">
                  <c:v>0.44453413800000002</c:v>
                </c:pt>
                <c:pt idx="27332">
                  <c:v>0.64225283799999999</c:v>
                </c:pt>
                <c:pt idx="27333">
                  <c:v>0.75273567500000005</c:v>
                </c:pt>
                <c:pt idx="27334">
                  <c:v>0.96661024100000004</c:v>
                </c:pt>
                <c:pt idx="27335">
                  <c:v>1.1671750489999999</c:v>
                </c:pt>
                <c:pt idx="27336">
                  <c:v>1.3705812850000001</c:v>
                </c:pt>
                <c:pt idx="27337">
                  <c:v>1.2681824049999999</c:v>
                </c:pt>
                <c:pt idx="27338">
                  <c:v>1.193215903</c:v>
                </c:pt>
                <c:pt idx="27339">
                  <c:v>1.155520957</c:v>
                </c:pt>
                <c:pt idx="27340">
                  <c:v>1.096235837</c:v>
                </c:pt>
                <c:pt idx="27341">
                  <c:v>0.96518068499999998</c:v>
                </c:pt>
                <c:pt idx="27342">
                  <c:v>0.83274330699999999</c:v>
                </c:pt>
                <c:pt idx="27343">
                  <c:v>0.71942525300000004</c:v>
                </c:pt>
                <c:pt idx="27344">
                  <c:v>0.58915079299999995</c:v>
                </c:pt>
                <c:pt idx="27345">
                  <c:v>0.49317667199999998</c:v>
                </c:pt>
                <c:pt idx="27346">
                  <c:v>0.37076971399999997</c:v>
                </c:pt>
                <c:pt idx="27347">
                  <c:v>0.498836051</c:v>
                </c:pt>
                <c:pt idx="27348">
                  <c:v>0.47429979799999999</c:v>
                </c:pt>
                <c:pt idx="27349">
                  <c:v>-0.12159662</c:v>
                </c:pt>
                <c:pt idx="27350">
                  <c:v>-0.29596512000000003</c:v>
                </c:pt>
                <c:pt idx="27351">
                  <c:v>-0.41641805799999998</c:v>
                </c:pt>
                <c:pt idx="27352">
                  <c:v>-0.43818711599999999</c:v>
                </c:pt>
                <c:pt idx="27353">
                  <c:v>-0.74128203800000003</c:v>
                </c:pt>
                <c:pt idx="27354">
                  <c:v>-0.862377858</c:v>
                </c:pt>
                <c:pt idx="27355">
                  <c:v>-0.88314336199999999</c:v>
                </c:pt>
                <c:pt idx="27356">
                  <c:v>-0.78574734700000004</c:v>
                </c:pt>
                <c:pt idx="27357">
                  <c:v>-0.38875516199999999</c:v>
                </c:pt>
                <c:pt idx="27358">
                  <c:v>-0.39102915500000002</c:v>
                </c:pt>
                <c:pt idx="27359">
                  <c:v>-0.46101633199999997</c:v>
                </c:pt>
                <c:pt idx="27360">
                  <c:v>-0.49505776499999998</c:v>
                </c:pt>
                <c:pt idx="27361">
                  <c:v>-0.383881315</c:v>
                </c:pt>
                <c:pt idx="27362">
                  <c:v>-0.49226102799999999</c:v>
                </c:pt>
                <c:pt idx="27363">
                  <c:v>-0.571830006</c:v>
                </c:pt>
                <c:pt idx="27364">
                  <c:v>-0.75144855799999999</c:v>
                </c:pt>
                <c:pt idx="27365">
                  <c:v>-0.98039854000000004</c:v>
                </c:pt>
                <c:pt idx="27366">
                  <c:v>-1.1523572150000001</c:v>
                </c:pt>
                <c:pt idx="27367">
                  <c:v>-1.4311938479999999</c:v>
                </c:pt>
                <c:pt idx="27368">
                  <c:v>-1.6216188309999999</c:v>
                </c:pt>
                <c:pt idx="27369">
                  <c:v>-1.739277338</c:v>
                </c:pt>
                <c:pt idx="27370">
                  <c:v>-1.8689682160000001</c:v>
                </c:pt>
                <c:pt idx="27371">
                  <c:v>-1.9771041090000001</c:v>
                </c:pt>
                <c:pt idx="27372">
                  <c:v>-2.0675810330000002</c:v>
                </c:pt>
                <c:pt idx="27373">
                  <c:v>-2.2321212359999998</c:v>
                </c:pt>
                <c:pt idx="27374">
                  <c:v>-2.295783846</c:v>
                </c:pt>
                <c:pt idx="27375">
                  <c:v>-2.359863855</c:v>
                </c:pt>
                <c:pt idx="27376">
                  <c:v>-2.4899107790000001</c:v>
                </c:pt>
                <c:pt idx="27377">
                  <c:v>-2.5246377889999998</c:v>
                </c:pt>
                <c:pt idx="27378">
                  <c:v>-2.6099668999999999</c:v>
                </c:pt>
                <c:pt idx="27379">
                  <c:v>-2.555979894</c:v>
                </c:pt>
                <c:pt idx="27380">
                  <c:v>-2.6407888119999998</c:v>
                </c:pt>
                <c:pt idx="27381">
                  <c:v>-2.5667850159999999</c:v>
                </c:pt>
                <c:pt idx="27382">
                  <c:v>-2.579533987</c:v>
                </c:pt>
                <c:pt idx="27383">
                  <c:v>-2.633433256</c:v>
                </c:pt>
                <c:pt idx="27384">
                  <c:v>-2.5370216910000001</c:v>
                </c:pt>
                <c:pt idx="27385">
                  <c:v>-2.5774992989999999</c:v>
                </c:pt>
                <c:pt idx="27386">
                  <c:v>-2.70712267</c:v>
                </c:pt>
                <c:pt idx="27387">
                  <c:v>-2.804464785</c:v>
                </c:pt>
                <c:pt idx="27388">
                  <c:v>-2.8210173379999999</c:v>
                </c:pt>
                <c:pt idx="27389">
                  <c:v>-3.25615649</c:v>
                </c:pt>
                <c:pt idx="27390">
                  <c:v>-3.4921124680000002</c:v>
                </c:pt>
                <c:pt idx="27391">
                  <c:v>-3.6451143880000001</c:v>
                </c:pt>
                <c:pt idx="27392">
                  <c:v>-3.6359074300000001</c:v>
                </c:pt>
                <c:pt idx="27393">
                  <c:v>-3.4933204170000001</c:v>
                </c:pt>
                <c:pt idx="27394">
                  <c:v>-3.2838435010000002</c:v>
                </c:pt>
                <c:pt idx="27395">
                  <c:v>-3.6791476169999999</c:v>
                </c:pt>
                <c:pt idx="27396">
                  <c:v>-3.682114683</c:v>
                </c:pt>
                <c:pt idx="27397">
                  <c:v>-3.7091404780000001</c:v>
                </c:pt>
                <c:pt idx="27398">
                  <c:v>-4.1741496079999996</c:v>
                </c:pt>
                <c:pt idx="27399">
                  <c:v>-4.4753934959999997</c:v>
                </c:pt>
                <c:pt idx="27400">
                  <c:v>-4.545328059</c:v>
                </c:pt>
                <c:pt idx="27401">
                  <c:v>-4.6244910959999999</c:v>
                </c:pt>
                <c:pt idx="27402">
                  <c:v>-4.6874396770000004</c:v>
                </c:pt>
                <c:pt idx="27403">
                  <c:v>-4.5379371199999996</c:v>
                </c:pt>
                <c:pt idx="27404">
                  <c:v>-4.2457958610000004</c:v>
                </c:pt>
                <c:pt idx="27405">
                  <c:v>-3.4061080389999998</c:v>
                </c:pt>
                <c:pt idx="27406">
                  <c:v>-3.1545397570000002</c:v>
                </c:pt>
                <c:pt idx="27407">
                  <c:v>-2.8340195490000002</c:v>
                </c:pt>
                <c:pt idx="27408">
                  <c:v>-2.738183711</c:v>
                </c:pt>
                <c:pt idx="27409">
                  <c:v>-3.2379528309999999</c:v>
                </c:pt>
                <c:pt idx="27410">
                  <c:v>-3.5145432780000001</c:v>
                </c:pt>
                <c:pt idx="27411">
                  <c:v>-3.836019099</c:v>
                </c:pt>
                <c:pt idx="27412">
                  <c:v>-4.3806542459999998</c:v>
                </c:pt>
                <c:pt idx="27413">
                  <c:v>-5.1064695100000002</c:v>
                </c:pt>
                <c:pt idx="27414">
                  <c:v>-5.8291179629999998</c:v>
                </c:pt>
                <c:pt idx="27415">
                  <c:v>-6.3262323450000002</c:v>
                </c:pt>
                <c:pt idx="27416">
                  <c:v>-6.7278557819999998</c:v>
                </c:pt>
                <c:pt idx="27417">
                  <c:v>-7.440811182</c:v>
                </c:pt>
                <c:pt idx="27418">
                  <c:v>-6.8181376440000001</c:v>
                </c:pt>
                <c:pt idx="27419">
                  <c:v>-7.1227613439999997</c:v>
                </c:pt>
                <c:pt idx="27420">
                  <c:v>-6.2127242779999996</c:v>
                </c:pt>
                <c:pt idx="27421">
                  <c:v>-5.5518420959999997</c:v>
                </c:pt>
                <c:pt idx="27422">
                  <c:v>-5.8749420460000001</c:v>
                </c:pt>
                <c:pt idx="27423">
                  <c:v>-6.4202330620000003</c:v>
                </c:pt>
                <c:pt idx="27424">
                  <c:v>-6.4298239500000003</c:v>
                </c:pt>
                <c:pt idx="27425">
                  <c:v>-5.9476823190000001</c:v>
                </c:pt>
                <c:pt idx="27426">
                  <c:v>-5.8488958960000001</c:v>
                </c:pt>
                <c:pt idx="27427">
                  <c:v>-5.7270115879999999</c:v>
                </c:pt>
                <c:pt idx="27428">
                  <c:v>-4.9162855810000003</c:v>
                </c:pt>
                <c:pt idx="27429">
                  <c:v>-4.6368428379999997</c:v>
                </c:pt>
                <c:pt idx="27430">
                  <c:v>-3.6623250390000002</c:v>
                </c:pt>
                <c:pt idx="27431">
                  <c:v>-3.02154715</c:v>
                </c:pt>
                <c:pt idx="27432">
                  <c:v>-2.7544557809999999</c:v>
                </c:pt>
                <c:pt idx="27433">
                  <c:v>-2.7923599509999999</c:v>
                </c:pt>
                <c:pt idx="27434">
                  <c:v>-3.1153433349999999</c:v>
                </c:pt>
                <c:pt idx="27435">
                  <c:v>-3.2528784580000001</c:v>
                </c:pt>
                <c:pt idx="27436">
                  <c:v>-3.2934484980000001</c:v>
                </c:pt>
                <c:pt idx="27437">
                  <c:v>-3.220849984</c:v>
                </c:pt>
                <c:pt idx="27438">
                  <c:v>-3.1655991650000002</c:v>
                </c:pt>
                <c:pt idx="27439">
                  <c:v>-3.041178999</c:v>
                </c:pt>
                <c:pt idx="27440">
                  <c:v>-3.1077077110000002</c:v>
                </c:pt>
                <c:pt idx="27441">
                  <c:v>-2.9908515470000001</c:v>
                </c:pt>
                <c:pt idx="27442">
                  <c:v>-2.807923325</c:v>
                </c:pt>
                <c:pt idx="27443">
                  <c:v>-2.5989744080000001</c:v>
                </c:pt>
                <c:pt idx="27444">
                  <c:v>-2.4800484730000001</c:v>
                </c:pt>
                <c:pt idx="27445">
                  <c:v>-2.449609658</c:v>
                </c:pt>
                <c:pt idx="27446">
                  <c:v>-2.4176320859999998</c:v>
                </c:pt>
                <c:pt idx="27447">
                  <c:v>-2.5811132560000001</c:v>
                </c:pt>
                <c:pt idx="27448">
                  <c:v>-2.6146532109999998</c:v>
                </c:pt>
                <c:pt idx="27449">
                  <c:v>-2.501216581</c:v>
                </c:pt>
                <c:pt idx="27450">
                  <c:v>-2.3103556670000001</c:v>
                </c:pt>
                <c:pt idx="27451">
                  <c:v>-1.902410317</c:v>
                </c:pt>
                <c:pt idx="27452">
                  <c:v>-1.2968986360000001</c:v>
                </c:pt>
                <c:pt idx="27453">
                  <c:v>-0.98571359700000005</c:v>
                </c:pt>
                <c:pt idx="27454">
                  <c:v>-0.57656660400000004</c:v>
                </c:pt>
                <c:pt idx="27455">
                  <c:v>-0.17715091599999999</c:v>
                </c:pt>
                <c:pt idx="27456">
                  <c:v>-0.48071540400000001</c:v>
                </c:pt>
                <c:pt idx="27457">
                  <c:v>-0.56738202900000001</c:v>
                </c:pt>
                <c:pt idx="27458">
                  <c:v>-0.80796577599999997</c:v>
                </c:pt>
                <c:pt idx="27459">
                  <c:v>-1.4320244849999999</c:v>
                </c:pt>
                <c:pt idx="27460">
                  <c:v>-1.8937040249999999</c:v>
                </c:pt>
                <c:pt idx="27461">
                  <c:v>-2.0701749299999999</c:v>
                </c:pt>
                <c:pt idx="27462">
                  <c:v>-2.3447153479999998</c:v>
                </c:pt>
                <c:pt idx="27463">
                  <c:v>-2.718392911</c:v>
                </c:pt>
                <c:pt idx="27464">
                  <c:v>-3.0870199739999999</c:v>
                </c:pt>
                <c:pt idx="27465">
                  <c:v>-3.456721328</c:v>
                </c:pt>
                <c:pt idx="27466">
                  <c:v>-3.9108718150000001</c:v>
                </c:pt>
                <c:pt idx="27467">
                  <c:v>-4.4879052359999996</c:v>
                </c:pt>
                <c:pt idx="27468">
                  <c:v>-4.9350651770000002</c:v>
                </c:pt>
                <c:pt idx="27469">
                  <c:v>-5.6247826920000001</c:v>
                </c:pt>
                <c:pt idx="27470">
                  <c:v>-6.2407849759999996</c:v>
                </c:pt>
                <c:pt idx="27471">
                  <c:v>-6.9007542959999997</c:v>
                </c:pt>
                <c:pt idx="27472">
                  <c:v>-7.6139443629999999</c:v>
                </c:pt>
                <c:pt idx="27473">
                  <c:v>-7.8846590230000002</c:v>
                </c:pt>
                <c:pt idx="27474">
                  <c:v>-7.6049913360000003</c:v>
                </c:pt>
                <c:pt idx="27475">
                  <c:v>-7.8147956049999996</c:v>
                </c:pt>
                <c:pt idx="27476">
                  <c:v>-7.5083585230000001</c:v>
                </c:pt>
                <c:pt idx="27477">
                  <c:v>-6.8990024710000002</c:v>
                </c:pt>
                <c:pt idx="27478">
                  <c:v>-6.0623544550000004</c:v>
                </c:pt>
                <c:pt idx="27479">
                  <c:v>-5.8845983110000004</c:v>
                </c:pt>
                <c:pt idx="27480">
                  <c:v>-5.8813571070000004</c:v>
                </c:pt>
                <c:pt idx="27481">
                  <c:v>-5.77008878</c:v>
                </c:pt>
                <c:pt idx="27482">
                  <c:v>-5.7011597370000002</c:v>
                </c:pt>
                <c:pt idx="27483">
                  <c:v>-5.2399635729999998</c:v>
                </c:pt>
                <c:pt idx="27484">
                  <c:v>-5.7405866420000002</c:v>
                </c:pt>
                <c:pt idx="27485">
                  <c:v>-6.0911256680000001</c:v>
                </c:pt>
                <c:pt idx="27486">
                  <c:v>-6.9358904570000002</c:v>
                </c:pt>
                <c:pt idx="27487">
                  <c:v>-7.8914323949999998</c:v>
                </c:pt>
                <c:pt idx="27488">
                  <c:v>-8.6792880560000008</c:v>
                </c:pt>
                <c:pt idx="27489">
                  <c:v>-9.2407442440000001</c:v>
                </c:pt>
                <c:pt idx="27490">
                  <c:v>-9.5956270660000005</c:v>
                </c:pt>
                <c:pt idx="27491">
                  <c:v>-10.14707411</c:v>
                </c:pt>
                <c:pt idx="27492">
                  <c:v>-10.57283887</c:v>
                </c:pt>
                <c:pt idx="27493">
                  <c:v>-10.528572479999999</c:v>
                </c:pt>
                <c:pt idx="27494">
                  <c:v>-10.06826534</c:v>
                </c:pt>
                <c:pt idx="27495">
                  <c:v>-10.161935769999999</c:v>
                </c:pt>
                <c:pt idx="27496">
                  <c:v>-9.9310624510000007</c:v>
                </c:pt>
                <c:pt idx="27497">
                  <c:v>-9.3002415719999991</c:v>
                </c:pt>
                <c:pt idx="27498">
                  <c:v>-8.5545588680000009</c:v>
                </c:pt>
                <c:pt idx="27499">
                  <c:v>-7.6329665249999996</c:v>
                </c:pt>
                <c:pt idx="27500">
                  <c:v>-6.6611632939999996</c:v>
                </c:pt>
                <c:pt idx="27501">
                  <c:v>-5.664317337</c:v>
                </c:pt>
                <c:pt idx="27502">
                  <c:v>-4.4703846509999998</c:v>
                </c:pt>
                <c:pt idx="27503">
                  <c:v>-4.2011454620000004</c:v>
                </c:pt>
                <c:pt idx="27504">
                  <c:v>-3.9528941780000002</c:v>
                </c:pt>
                <c:pt idx="27505">
                  <c:v>-3.7876756610000002</c:v>
                </c:pt>
                <c:pt idx="27506">
                  <c:v>-4.2188547239999998</c:v>
                </c:pt>
                <c:pt idx="27507">
                  <c:v>-4.4951117969999999</c:v>
                </c:pt>
                <c:pt idx="27508">
                  <c:v>-4.579020216</c:v>
                </c:pt>
                <c:pt idx="27509">
                  <c:v>-4.9423011260000003</c:v>
                </c:pt>
                <c:pt idx="27510">
                  <c:v>-5.5989652019999996</c:v>
                </c:pt>
                <c:pt idx="27511">
                  <c:v>-6.1476944949999996</c:v>
                </c:pt>
                <c:pt idx="27512">
                  <c:v>-6.4287185439999996</c:v>
                </c:pt>
                <c:pt idx="27513">
                  <c:v>-7.0843888499999998</c:v>
                </c:pt>
                <c:pt idx="27514">
                  <c:v>-6.9211577450000004</c:v>
                </c:pt>
                <c:pt idx="27515">
                  <c:v>-6.8480415900000002</c:v>
                </c:pt>
                <c:pt idx="27516">
                  <c:v>-7.2862614780000001</c:v>
                </c:pt>
                <c:pt idx="27517">
                  <c:v>-7.6028445400000004</c:v>
                </c:pt>
                <c:pt idx="27518">
                  <c:v>-7.6423685619999997</c:v>
                </c:pt>
                <c:pt idx="27519">
                  <c:v>-8.2555565810000004</c:v>
                </c:pt>
                <c:pt idx="27520">
                  <c:v>-8.9288180159999992</c:v>
                </c:pt>
                <c:pt idx="27521">
                  <c:v>-9.3381174429999998</c:v>
                </c:pt>
                <c:pt idx="27522">
                  <c:v>-9.4193332040000008</c:v>
                </c:pt>
                <c:pt idx="27523">
                  <c:v>-8.6084703989999998</c:v>
                </c:pt>
                <c:pt idx="27524">
                  <c:v>-8.0959475699999999</c:v>
                </c:pt>
                <c:pt idx="27525">
                  <c:v>-7.5387686939999998</c:v>
                </c:pt>
                <c:pt idx="27526">
                  <c:v>-6.9421475380000004</c:v>
                </c:pt>
                <c:pt idx="27527">
                  <c:v>-6.6359330639999996</c:v>
                </c:pt>
                <c:pt idx="27528">
                  <c:v>-6.4405246009999999</c:v>
                </c:pt>
                <c:pt idx="27529">
                  <c:v>-6.6452191760000003</c:v>
                </c:pt>
                <c:pt idx="27530">
                  <c:v>-6.9872798119999997</c:v>
                </c:pt>
                <c:pt idx="27531">
                  <c:v>-7.4087989219999999</c:v>
                </c:pt>
                <c:pt idx="27532">
                  <c:v>-7.6480007670000001</c:v>
                </c:pt>
                <c:pt idx="27533">
                  <c:v>-8.4905501409999999</c:v>
                </c:pt>
                <c:pt idx="27534">
                  <c:v>-9.2738113030000004</c:v>
                </c:pt>
                <c:pt idx="27535">
                  <c:v>-9.6149310040000007</c:v>
                </c:pt>
                <c:pt idx="27536">
                  <c:v>-11.053554249999999</c:v>
                </c:pt>
                <c:pt idx="27537">
                  <c:v>-11.762340289999999</c:v>
                </c:pt>
                <c:pt idx="27538">
                  <c:v>-12.324803620000001</c:v>
                </c:pt>
                <c:pt idx="27539">
                  <c:v>-13.31498534</c:v>
                </c:pt>
                <c:pt idx="27540">
                  <c:v>-12.77021766</c:v>
                </c:pt>
                <c:pt idx="27541">
                  <c:v>-13.1811431</c:v>
                </c:pt>
                <c:pt idx="27542">
                  <c:v>-11.28067647</c:v>
                </c:pt>
                <c:pt idx="27543">
                  <c:v>-10.92682467</c:v>
                </c:pt>
                <c:pt idx="27544">
                  <c:v>-10.155357029999999</c:v>
                </c:pt>
                <c:pt idx="27545">
                  <c:v>-9.8491622450000005</c:v>
                </c:pt>
                <c:pt idx="27546">
                  <c:v>-9.2031595789999994</c:v>
                </c:pt>
                <c:pt idx="27547">
                  <c:v>-8.511412344</c:v>
                </c:pt>
                <c:pt idx="27548">
                  <c:v>-7.9570101290000004</c:v>
                </c:pt>
                <c:pt idx="27549">
                  <c:v>-7.0646627649999996</c:v>
                </c:pt>
                <c:pt idx="27550">
                  <c:v>-6.3466323070000001</c:v>
                </c:pt>
                <c:pt idx="27551">
                  <c:v>-5.6655707550000001</c:v>
                </c:pt>
                <c:pt idx="27552">
                  <c:v>-5.3855303460000004</c:v>
                </c:pt>
                <c:pt idx="27553">
                  <c:v>-5.3253946560000003</c:v>
                </c:pt>
                <c:pt idx="27554">
                  <c:v>-5.1665735469999996</c:v>
                </c:pt>
                <c:pt idx="27555">
                  <c:v>-5.0996659989999999</c:v>
                </c:pt>
                <c:pt idx="27556">
                  <c:v>-5.0220216950000003</c:v>
                </c:pt>
                <c:pt idx="27557">
                  <c:v>-4.9620819899999997</c:v>
                </c:pt>
                <c:pt idx="27558">
                  <c:v>-5.4029862910000004</c:v>
                </c:pt>
                <c:pt idx="27559">
                  <c:v>-5.5253080800000003</c:v>
                </c:pt>
                <c:pt idx="27560">
                  <c:v>-5.9678931850000003</c:v>
                </c:pt>
                <c:pt idx="27561">
                  <c:v>-6.4110134780000001</c:v>
                </c:pt>
                <c:pt idx="27562">
                  <c:v>-6.6746346770000002</c:v>
                </c:pt>
                <c:pt idx="27563">
                  <c:v>-6.9488764840000004</c:v>
                </c:pt>
                <c:pt idx="27564">
                  <c:v>-6.6332112829999996</c:v>
                </c:pt>
                <c:pt idx="27565">
                  <c:v>-6.4827428720000002</c:v>
                </c:pt>
                <c:pt idx="27566">
                  <c:v>-6.893402279</c:v>
                </c:pt>
                <c:pt idx="27567">
                  <c:v>-7.2018833720000002</c:v>
                </c:pt>
                <c:pt idx="27568">
                  <c:v>-7.4330137450000002</c:v>
                </c:pt>
                <c:pt idx="27569">
                  <c:v>-7.5943868090000004</c:v>
                </c:pt>
                <c:pt idx="27570">
                  <c:v>-7.3991706410000004</c:v>
                </c:pt>
                <c:pt idx="27571">
                  <c:v>-7.1642948579999999</c:v>
                </c:pt>
                <c:pt idx="27572">
                  <c:v>-7.0382556989999996</c:v>
                </c:pt>
                <c:pt idx="27573">
                  <c:v>-6.707033762</c:v>
                </c:pt>
                <c:pt idx="27574">
                  <c:v>-6.4229067649999996</c:v>
                </c:pt>
                <c:pt idx="27575">
                  <c:v>-5.6609054419999998</c:v>
                </c:pt>
                <c:pt idx="27576">
                  <c:v>-5.401404447</c:v>
                </c:pt>
                <c:pt idx="27577">
                  <c:v>-4.9069421799999997</c:v>
                </c:pt>
                <c:pt idx="27578">
                  <c:v>-5.4972987089999998</c:v>
                </c:pt>
                <c:pt idx="27579">
                  <c:v>-6.2962314079999997</c:v>
                </c:pt>
                <c:pt idx="27580">
                  <c:v>-7.1742129180000003</c:v>
                </c:pt>
                <c:pt idx="27581">
                  <c:v>-8.0118534159999992</c:v>
                </c:pt>
                <c:pt idx="27582">
                  <c:v>-8.9268190440000001</c:v>
                </c:pt>
                <c:pt idx="27583">
                  <c:v>-9.7352036099999992</c:v>
                </c:pt>
                <c:pt idx="27584">
                  <c:v>-10.64459315</c:v>
                </c:pt>
                <c:pt idx="27585">
                  <c:v>-10.636100040000001</c:v>
                </c:pt>
                <c:pt idx="27586">
                  <c:v>-10.878103449999999</c:v>
                </c:pt>
                <c:pt idx="27587">
                  <c:v>-11.374763789999999</c:v>
                </c:pt>
                <c:pt idx="27588">
                  <c:v>-11.923896559999999</c:v>
                </c:pt>
                <c:pt idx="27589">
                  <c:v>-12.846925410000001</c:v>
                </c:pt>
                <c:pt idx="27590">
                  <c:v>-13.040244339999999</c:v>
                </c:pt>
                <c:pt idx="27591">
                  <c:v>-13.743889729999999</c:v>
                </c:pt>
                <c:pt idx="27592">
                  <c:v>-13.66902449</c:v>
                </c:pt>
                <c:pt idx="27593">
                  <c:v>-13.51598738</c:v>
                </c:pt>
                <c:pt idx="27594">
                  <c:v>-12.87944227</c:v>
                </c:pt>
                <c:pt idx="27595">
                  <c:v>-10.70362141</c:v>
                </c:pt>
                <c:pt idx="27596">
                  <c:v>-8.9785461420000008</c:v>
                </c:pt>
                <c:pt idx="27597">
                  <c:v>-5.6506166650000003</c:v>
                </c:pt>
                <c:pt idx="27598">
                  <c:v>-3.3897548660000001</c:v>
                </c:pt>
                <c:pt idx="27599">
                  <c:v>-1.6172514899999999</c:v>
                </c:pt>
                <c:pt idx="27600">
                  <c:v>-1.213110739</c:v>
                </c:pt>
                <c:pt idx="27601">
                  <c:v>-1.162698169</c:v>
                </c:pt>
                <c:pt idx="27602">
                  <c:v>-1.116605608</c:v>
                </c:pt>
                <c:pt idx="27603">
                  <c:v>-1.6034742230000001</c:v>
                </c:pt>
                <c:pt idx="27604">
                  <c:v>-2.261325571</c:v>
                </c:pt>
                <c:pt idx="27605">
                  <c:v>-3.3615371949999999</c:v>
                </c:pt>
                <c:pt idx="27606">
                  <c:v>-4.1429105789999996</c:v>
                </c:pt>
                <c:pt idx="27607">
                  <c:v>-3.8726971309999998</c:v>
                </c:pt>
                <c:pt idx="27608">
                  <c:v>-4.3814446379999996</c:v>
                </c:pt>
                <c:pt idx="27609">
                  <c:v>-4.5759575320000003</c:v>
                </c:pt>
                <c:pt idx="27610">
                  <c:v>-5.711967563</c:v>
                </c:pt>
                <c:pt idx="27611">
                  <c:v>-6.3683851899999997</c:v>
                </c:pt>
                <c:pt idx="27612">
                  <c:v>-6.6037639109999997</c:v>
                </c:pt>
                <c:pt idx="27613">
                  <c:v>-7.614683275</c:v>
                </c:pt>
                <c:pt idx="27614">
                  <c:v>-8.2865566650000009</c:v>
                </c:pt>
                <c:pt idx="27615">
                  <c:v>-9.2201926249999993</c:v>
                </c:pt>
                <c:pt idx="27616">
                  <c:v>-10.549941329999999</c:v>
                </c:pt>
                <c:pt idx="27617">
                  <c:v>-11.069695810000001</c:v>
                </c:pt>
                <c:pt idx="27618">
                  <c:v>-9.5188616370000005</c:v>
                </c:pt>
                <c:pt idx="27619">
                  <c:v>-6.7078789360000002</c:v>
                </c:pt>
                <c:pt idx="27620">
                  <c:v>-3.228903839</c:v>
                </c:pt>
                <c:pt idx="27621">
                  <c:v>-1.8003557130000001</c:v>
                </c:pt>
                <c:pt idx="27622">
                  <c:v>0.265166022</c:v>
                </c:pt>
                <c:pt idx="27623">
                  <c:v>1.06927862</c:v>
                </c:pt>
                <c:pt idx="27624">
                  <c:v>1.682780513</c:v>
                </c:pt>
                <c:pt idx="27625">
                  <c:v>1.9956779060000001</c:v>
                </c:pt>
                <c:pt idx="27626">
                  <c:v>1.564026049</c:v>
                </c:pt>
                <c:pt idx="27627">
                  <c:v>0.85688100199999995</c:v>
                </c:pt>
                <c:pt idx="27628">
                  <c:v>0.24409109700000001</c:v>
                </c:pt>
                <c:pt idx="27629">
                  <c:v>-0.97213822000000005</c:v>
                </c:pt>
                <c:pt idx="27630">
                  <c:v>-1.321380145</c:v>
                </c:pt>
                <c:pt idx="27631">
                  <c:v>-1.9024790579999999</c:v>
                </c:pt>
                <c:pt idx="27632">
                  <c:v>-2.2330080780000001</c:v>
                </c:pt>
                <c:pt idx="27633">
                  <c:v>-3.3488198410000001</c:v>
                </c:pt>
                <c:pt idx="27634">
                  <c:v>-4.2720039160000001</c:v>
                </c:pt>
                <c:pt idx="27635">
                  <c:v>-4.5166191299999996</c:v>
                </c:pt>
                <c:pt idx="27636">
                  <c:v>-5.1502965969999996</c:v>
                </c:pt>
                <c:pt idx="27637">
                  <c:v>-5.6616774059999999</c:v>
                </c:pt>
                <c:pt idx="27638">
                  <c:v>-6.1237261890000001</c:v>
                </c:pt>
                <c:pt idx="27639">
                  <c:v>-6.191953142</c:v>
                </c:pt>
                <c:pt idx="27640">
                  <c:v>-5.9274636679999997</c:v>
                </c:pt>
                <c:pt idx="27641">
                  <c:v>-4.601576755</c:v>
                </c:pt>
                <c:pt idx="27642">
                  <c:v>-3.1310413019999999</c:v>
                </c:pt>
                <c:pt idx="27643">
                  <c:v>-1.4592123910000001</c:v>
                </c:pt>
                <c:pt idx="27644">
                  <c:v>-0.27689073600000003</c:v>
                </c:pt>
                <c:pt idx="27645">
                  <c:v>1.348386971</c:v>
                </c:pt>
                <c:pt idx="27646">
                  <c:v>2.0714478000000001</c:v>
                </c:pt>
                <c:pt idx="27647">
                  <c:v>1.7498917940000001</c:v>
                </c:pt>
                <c:pt idx="27648">
                  <c:v>1.710840227</c:v>
                </c:pt>
                <c:pt idx="27649">
                  <c:v>1.9369626069999999</c:v>
                </c:pt>
                <c:pt idx="27650">
                  <c:v>2.070208064</c:v>
                </c:pt>
                <c:pt idx="27651">
                  <c:v>1.8209297600000001</c:v>
                </c:pt>
                <c:pt idx="27652">
                  <c:v>1.4517508299999999</c:v>
                </c:pt>
                <c:pt idx="27653">
                  <c:v>1.1535209150000001</c:v>
                </c:pt>
                <c:pt idx="27654">
                  <c:v>0.88486378399999999</c:v>
                </c:pt>
                <c:pt idx="27655">
                  <c:v>0.68308048099999996</c:v>
                </c:pt>
                <c:pt idx="27656">
                  <c:v>-2.3057382000000001E-2</c:v>
                </c:pt>
                <c:pt idx="27657">
                  <c:v>-0.84611974300000004</c:v>
                </c:pt>
                <c:pt idx="27658">
                  <c:v>-1.417647026</c:v>
                </c:pt>
                <c:pt idx="27659">
                  <c:v>-1.660970815</c:v>
                </c:pt>
                <c:pt idx="27660">
                  <c:v>-1.9400861469999999</c:v>
                </c:pt>
                <c:pt idx="27661">
                  <c:v>-1.869660651</c:v>
                </c:pt>
                <c:pt idx="27662">
                  <c:v>-1.763142671</c:v>
                </c:pt>
                <c:pt idx="27663">
                  <c:v>-1.9470810590000001</c:v>
                </c:pt>
                <c:pt idx="27664">
                  <c:v>-2.3070131800000002</c:v>
                </c:pt>
                <c:pt idx="27665">
                  <c:v>-2.5149171570000002</c:v>
                </c:pt>
                <c:pt idx="27666">
                  <c:v>-2.4515600389999999</c:v>
                </c:pt>
                <c:pt idx="27667">
                  <c:v>-2.2145835190000001</c:v>
                </c:pt>
                <c:pt idx="27668">
                  <c:v>-1.9224736579999999</c:v>
                </c:pt>
                <c:pt idx="27669">
                  <c:v>-0.89868184100000004</c:v>
                </c:pt>
                <c:pt idx="27670">
                  <c:v>0.50569959099999995</c:v>
                </c:pt>
                <c:pt idx="27671">
                  <c:v>1.760437587</c:v>
                </c:pt>
                <c:pt idx="27672">
                  <c:v>2.6845217780000001</c:v>
                </c:pt>
                <c:pt idx="27673">
                  <c:v>3.4017831529999998</c:v>
                </c:pt>
                <c:pt idx="27674">
                  <c:v>3.6296087319999999</c:v>
                </c:pt>
                <c:pt idx="27675">
                  <c:v>3.308667593</c:v>
                </c:pt>
                <c:pt idx="27676">
                  <c:v>2.8488102780000002</c:v>
                </c:pt>
                <c:pt idx="27677">
                  <c:v>2.3958392819999998</c:v>
                </c:pt>
                <c:pt idx="27678">
                  <c:v>2.1097170489999999</c:v>
                </c:pt>
                <c:pt idx="27679">
                  <c:v>1.379165127</c:v>
                </c:pt>
                <c:pt idx="27680">
                  <c:v>1.1729442489999999</c:v>
                </c:pt>
                <c:pt idx="27681">
                  <c:v>1.154582319</c:v>
                </c:pt>
                <c:pt idx="27682">
                  <c:v>1.070763133</c:v>
                </c:pt>
                <c:pt idx="27683">
                  <c:v>0.818244992</c:v>
                </c:pt>
                <c:pt idx="27684">
                  <c:v>0.45231371199999998</c:v>
                </c:pt>
                <c:pt idx="27685">
                  <c:v>4.6240725000000003E-2</c:v>
                </c:pt>
                <c:pt idx="27686">
                  <c:v>-0.33041048000000001</c:v>
                </c:pt>
                <c:pt idx="27687">
                  <c:v>-0.76603541799999997</c:v>
                </c:pt>
                <c:pt idx="27688">
                  <c:v>-0.95354066199999998</c:v>
                </c:pt>
                <c:pt idx="27689">
                  <c:v>-0.84738691099999996</c:v>
                </c:pt>
                <c:pt idx="27690">
                  <c:v>-0.56719714300000001</c:v>
                </c:pt>
                <c:pt idx="27691">
                  <c:v>0.122176886</c:v>
                </c:pt>
                <c:pt idx="27692">
                  <c:v>1.34608028</c:v>
                </c:pt>
                <c:pt idx="27693">
                  <c:v>2.3824457699999999</c:v>
                </c:pt>
                <c:pt idx="27694">
                  <c:v>3.2008246489999999</c:v>
                </c:pt>
                <c:pt idx="27695">
                  <c:v>3.8547426859999998</c:v>
                </c:pt>
                <c:pt idx="27696">
                  <c:v>4.4266567569999999</c:v>
                </c:pt>
                <c:pt idx="27697">
                  <c:v>4.3929139849999999</c:v>
                </c:pt>
                <c:pt idx="27698">
                  <c:v>3.9879965020000001</c:v>
                </c:pt>
                <c:pt idx="27699">
                  <c:v>3.4225498459999999</c:v>
                </c:pt>
                <c:pt idx="27700">
                  <c:v>2.5041737980000001</c:v>
                </c:pt>
                <c:pt idx="27701">
                  <c:v>1.8884330979999999</c:v>
                </c:pt>
                <c:pt idx="27702">
                  <c:v>1.692803939</c:v>
                </c:pt>
                <c:pt idx="27703">
                  <c:v>0.81950100100000001</c:v>
                </c:pt>
                <c:pt idx="27704">
                  <c:v>4.2636449999999999E-2</c:v>
                </c:pt>
                <c:pt idx="27705">
                  <c:v>-8.2290270999999998E-2</c:v>
                </c:pt>
                <c:pt idx="27706">
                  <c:v>-7.5050022999999993E-2</c:v>
                </c:pt>
                <c:pt idx="27707">
                  <c:v>-5.3514726999999998E-2</c:v>
                </c:pt>
                <c:pt idx="27708">
                  <c:v>-0.13295543800000001</c:v>
                </c:pt>
                <c:pt idx="27709">
                  <c:v>-0.13001647999999999</c:v>
                </c:pt>
                <c:pt idx="27710">
                  <c:v>-0.221525058</c:v>
                </c:pt>
                <c:pt idx="27711">
                  <c:v>-9.4858553999999998E-2</c:v>
                </c:pt>
                <c:pt idx="27712">
                  <c:v>5.5640140999999997E-2</c:v>
                </c:pt>
                <c:pt idx="27713">
                  <c:v>4.6850388E-2</c:v>
                </c:pt>
                <c:pt idx="27714">
                  <c:v>0.13121450500000001</c:v>
                </c:pt>
                <c:pt idx="27715">
                  <c:v>0.28822250300000002</c:v>
                </c:pt>
                <c:pt idx="27716">
                  <c:v>0.68630651099999995</c:v>
                </c:pt>
                <c:pt idx="27717">
                  <c:v>1.0481081350000001</c:v>
                </c:pt>
                <c:pt idx="27718">
                  <c:v>1.218768192</c:v>
                </c:pt>
                <c:pt idx="27719">
                  <c:v>0.92895202799999999</c:v>
                </c:pt>
                <c:pt idx="27720">
                  <c:v>0.43115753499999998</c:v>
                </c:pt>
                <c:pt idx="27721">
                  <c:v>-1.9363762999999999E-2</c:v>
                </c:pt>
                <c:pt idx="27722">
                  <c:v>-0.56446473799999997</c:v>
                </c:pt>
                <c:pt idx="27723">
                  <c:v>-1.519002999</c:v>
                </c:pt>
                <c:pt idx="27724">
                  <c:v>-2.0385633730000001</c:v>
                </c:pt>
                <c:pt idx="27725">
                  <c:v>-2.6025965430000002</c:v>
                </c:pt>
                <c:pt idx="27726">
                  <c:v>-3.0642062659999998</c:v>
                </c:pt>
                <c:pt idx="27727">
                  <c:v>-4.1472024269999999</c:v>
                </c:pt>
                <c:pt idx="27728">
                  <c:v>-5.4675531939999997</c:v>
                </c:pt>
                <c:pt idx="27729">
                  <c:v>-6.500839633</c:v>
                </c:pt>
                <c:pt idx="27730">
                  <c:v>-7.7730624969999997</c:v>
                </c:pt>
                <c:pt idx="27731">
                  <c:v>-8.6927328609999996</c:v>
                </c:pt>
                <c:pt idx="27732">
                  <c:v>-9.3718025259999997</c:v>
                </c:pt>
                <c:pt idx="27733">
                  <c:v>-10.12363</c:v>
                </c:pt>
                <c:pt idx="27734">
                  <c:v>-10.759867870000001</c:v>
                </c:pt>
                <c:pt idx="27735">
                  <c:v>-11.57372636</c:v>
                </c:pt>
                <c:pt idx="27736">
                  <c:v>-12.3412846</c:v>
                </c:pt>
                <c:pt idx="27737">
                  <c:v>-12.80786376</c:v>
                </c:pt>
                <c:pt idx="27738">
                  <c:v>-12.583544120000001</c:v>
                </c:pt>
                <c:pt idx="27739">
                  <c:v>-11.54184747</c:v>
                </c:pt>
                <c:pt idx="27740">
                  <c:v>-9.7789948160000009</c:v>
                </c:pt>
                <c:pt idx="27741">
                  <c:v>-7.5582921470000004</c:v>
                </c:pt>
                <c:pt idx="27742">
                  <c:v>-7.4653147420000003</c:v>
                </c:pt>
                <c:pt idx="27743">
                  <c:v>-6.1988957859999996</c:v>
                </c:pt>
                <c:pt idx="27744">
                  <c:v>-5.9016337439999997</c:v>
                </c:pt>
                <c:pt idx="27745">
                  <c:v>-5.8333600670000001</c:v>
                </c:pt>
                <c:pt idx="27746">
                  <c:v>-6.6511885399999997</c:v>
                </c:pt>
                <c:pt idx="27747">
                  <c:v>-6.6002660879999997</c:v>
                </c:pt>
                <c:pt idx="27748">
                  <c:v>-6.7142698349999996</c:v>
                </c:pt>
                <c:pt idx="27749">
                  <c:v>-6.8696400840000003</c:v>
                </c:pt>
                <c:pt idx="27750">
                  <c:v>-6.5740870310000004</c:v>
                </c:pt>
                <c:pt idx="27751">
                  <c:v>-6.4015537629999999</c:v>
                </c:pt>
                <c:pt idx="27752">
                  <c:v>-7.1624456609999996</c:v>
                </c:pt>
                <c:pt idx="27753">
                  <c:v>-7.7377459059999998</c:v>
                </c:pt>
                <c:pt idx="27754">
                  <c:v>-7.8318072689999996</c:v>
                </c:pt>
                <c:pt idx="27755">
                  <c:v>-7.9337305239999996</c:v>
                </c:pt>
                <c:pt idx="27756">
                  <c:v>-7.8720610989999997</c:v>
                </c:pt>
                <c:pt idx="27757">
                  <c:v>-7.7157159609999999</c:v>
                </c:pt>
                <c:pt idx="27758">
                  <c:v>-7.6472744280000002</c:v>
                </c:pt>
                <c:pt idx="27759">
                  <c:v>-7.5837081260000003</c:v>
                </c:pt>
                <c:pt idx="27760">
                  <c:v>-7.475477562</c:v>
                </c:pt>
                <c:pt idx="27761">
                  <c:v>-7.3762018300000003</c:v>
                </c:pt>
                <c:pt idx="27762">
                  <c:v>-7.2598491269999998</c:v>
                </c:pt>
                <c:pt idx="27763">
                  <c:v>-7.3092422089999998</c:v>
                </c:pt>
                <c:pt idx="27764">
                  <c:v>-7.0770108900000004</c:v>
                </c:pt>
                <c:pt idx="27765">
                  <c:v>-6.8821111049999999</c:v>
                </c:pt>
                <c:pt idx="27766">
                  <c:v>-6.9403796709999996</c:v>
                </c:pt>
                <c:pt idx="27767">
                  <c:v>-6.9299178640000001</c:v>
                </c:pt>
                <c:pt idx="27768">
                  <c:v>-7.0009107320000004</c:v>
                </c:pt>
                <c:pt idx="27769">
                  <c:v>-6.7322889840000002</c:v>
                </c:pt>
                <c:pt idx="27770">
                  <c:v>-6.5084188919999999</c:v>
                </c:pt>
                <c:pt idx="27771">
                  <c:v>-6.6427640710000002</c:v>
                </c:pt>
                <c:pt idx="27772">
                  <c:v>-6.9062736219999996</c:v>
                </c:pt>
                <c:pt idx="27773">
                  <c:v>-7.224315775</c:v>
                </c:pt>
                <c:pt idx="27774">
                  <c:v>-7.4800905809999998</c:v>
                </c:pt>
                <c:pt idx="27775">
                  <c:v>-8.0598450629999991</c:v>
                </c:pt>
                <c:pt idx="27776">
                  <c:v>-8.2816747230000001</c:v>
                </c:pt>
                <c:pt idx="27777">
                  <c:v>-9.122479856</c:v>
                </c:pt>
                <c:pt idx="27778">
                  <c:v>-10.14535107</c:v>
                </c:pt>
                <c:pt idx="27779">
                  <c:v>-11.06228132</c:v>
                </c:pt>
                <c:pt idx="27780">
                  <c:v>-11.755765220000001</c:v>
                </c:pt>
                <c:pt idx="27781">
                  <c:v>-12.44167408</c:v>
                </c:pt>
                <c:pt idx="27782">
                  <c:v>-13.03981716</c:v>
                </c:pt>
                <c:pt idx="27783">
                  <c:v>-13.556625779999999</c:v>
                </c:pt>
                <c:pt idx="27784">
                  <c:v>-13.84667206</c:v>
                </c:pt>
                <c:pt idx="27785">
                  <c:v>-14.079355189999999</c:v>
                </c:pt>
                <c:pt idx="27786">
                  <c:v>-13.73480766</c:v>
                </c:pt>
                <c:pt idx="27787">
                  <c:v>-12.064588090000001</c:v>
                </c:pt>
                <c:pt idx="27788">
                  <c:v>-10.696076079999999</c:v>
                </c:pt>
                <c:pt idx="27789">
                  <c:v>-7.9507081939999997</c:v>
                </c:pt>
                <c:pt idx="27790">
                  <c:v>-6.9838309440000002</c:v>
                </c:pt>
                <c:pt idx="27791">
                  <c:v>-6.6070084400000004</c:v>
                </c:pt>
                <c:pt idx="27792">
                  <c:v>-5.6432037340000001</c:v>
                </c:pt>
                <c:pt idx="27793">
                  <c:v>-5.3251548409999998</c:v>
                </c:pt>
                <c:pt idx="27794">
                  <c:v>-5.4938121530000004</c:v>
                </c:pt>
                <c:pt idx="27795">
                  <c:v>-5.8836494589999999</c:v>
                </c:pt>
                <c:pt idx="27796">
                  <c:v>-6.0883451409999996</c:v>
                </c:pt>
                <c:pt idx="27797">
                  <c:v>-6.3587001839999999</c:v>
                </c:pt>
                <c:pt idx="27798">
                  <c:v>-6.9940147770000003</c:v>
                </c:pt>
                <c:pt idx="27799">
                  <c:v>-6.8445973980000003</c:v>
                </c:pt>
                <c:pt idx="27800">
                  <c:v>-6.5304625889999999</c:v>
                </c:pt>
                <c:pt idx="27801">
                  <c:v>-6.1374895169999997</c:v>
                </c:pt>
                <c:pt idx="27802">
                  <c:v>-5.8929024449999998</c:v>
                </c:pt>
                <c:pt idx="27803">
                  <c:v>-5.5194978959999998</c:v>
                </c:pt>
                <c:pt idx="27804">
                  <c:v>-4.939016573</c:v>
                </c:pt>
                <c:pt idx="27805">
                  <c:v>-4.9064886689999998</c:v>
                </c:pt>
                <c:pt idx="27806">
                  <c:v>-4.9928302899999997</c:v>
                </c:pt>
                <c:pt idx="27807">
                  <c:v>-4.8636277520000002</c:v>
                </c:pt>
                <c:pt idx="27808">
                  <c:v>-4.865654997</c:v>
                </c:pt>
                <c:pt idx="27809">
                  <c:v>-4.708161617</c:v>
                </c:pt>
                <c:pt idx="27810">
                  <c:v>-4.3707423519999997</c:v>
                </c:pt>
                <c:pt idx="27811">
                  <c:v>-3.2171960739999999</c:v>
                </c:pt>
                <c:pt idx="27812">
                  <c:v>-2.4629759359999999</c:v>
                </c:pt>
                <c:pt idx="27813">
                  <c:v>-1.6110466139999999</c:v>
                </c:pt>
                <c:pt idx="27814">
                  <c:v>-0.694255234</c:v>
                </c:pt>
                <c:pt idx="27815">
                  <c:v>-0.17113846299999999</c:v>
                </c:pt>
                <c:pt idx="27816">
                  <c:v>0.25345418400000003</c:v>
                </c:pt>
                <c:pt idx="27817">
                  <c:v>0.65780738999999999</c:v>
                </c:pt>
                <c:pt idx="27818">
                  <c:v>0.97387996200000004</c:v>
                </c:pt>
                <c:pt idx="27819">
                  <c:v>1.1083969499999999</c:v>
                </c:pt>
                <c:pt idx="27820">
                  <c:v>0.88372356299999999</c:v>
                </c:pt>
                <c:pt idx="27821">
                  <c:v>0.88165212699999995</c:v>
                </c:pt>
                <c:pt idx="27822">
                  <c:v>0.68539045099999996</c:v>
                </c:pt>
                <c:pt idx="27823">
                  <c:v>0.73364345500000006</c:v>
                </c:pt>
                <c:pt idx="27824">
                  <c:v>1.035680975</c:v>
                </c:pt>
                <c:pt idx="27825">
                  <c:v>1.146793937</c:v>
                </c:pt>
                <c:pt idx="27826">
                  <c:v>0.93987726900000002</c:v>
                </c:pt>
                <c:pt idx="27827">
                  <c:v>0.55429051799999995</c:v>
                </c:pt>
                <c:pt idx="27828">
                  <c:v>0.25949660699999999</c:v>
                </c:pt>
                <c:pt idx="27829">
                  <c:v>0.17227520399999999</c:v>
                </c:pt>
                <c:pt idx="27830">
                  <c:v>0.52613099600000002</c:v>
                </c:pt>
                <c:pt idx="27831">
                  <c:v>0.52492214800000003</c:v>
                </c:pt>
                <c:pt idx="27832">
                  <c:v>0.70236401699999995</c:v>
                </c:pt>
                <c:pt idx="27833">
                  <c:v>1.1488835340000001</c:v>
                </c:pt>
                <c:pt idx="27834">
                  <c:v>1.2070172699999999</c:v>
                </c:pt>
                <c:pt idx="27835">
                  <c:v>1.267517241</c:v>
                </c:pt>
                <c:pt idx="27836">
                  <c:v>1.699117489</c:v>
                </c:pt>
                <c:pt idx="27837">
                  <c:v>2.8477936019999999</c:v>
                </c:pt>
                <c:pt idx="27838">
                  <c:v>3.9430809280000001</c:v>
                </c:pt>
                <c:pt idx="27839">
                  <c:v>4.6930567659999998</c:v>
                </c:pt>
                <c:pt idx="27840">
                  <c:v>5.2759214180000003</c:v>
                </c:pt>
                <c:pt idx="27841">
                  <c:v>4.9645546669999998</c:v>
                </c:pt>
                <c:pt idx="27842">
                  <c:v>4.1095531860000003</c:v>
                </c:pt>
                <c:pt idx="27843">
                  <c:v>3.093789626</c:v>
                </c:pt>
                <c:pt idx="27844">
                  <c:v>2.2211102939999998</c:v>
                </c:pt>
                <c:pt idx="27845">
                  <c:v>1.4575577559999999</c:v>
                </c:pt>
                <c:pt idx="27846">
                  <c:v>0.70839605500000002</c:v>
                </c:pt>
                <c:pt idx="27847">
                  <c:v>0.27436576299999998</c:v>
                </c:pt>
                <c:pt idx="27848">
                  <c:v>-0.192240626</c:v>
                </c:pt>
                <c:pt idx="27849">
                  <c:v>-5.3685880999999998E-2</c:v>
                </c:pt>
                <c:pt idx="27850">
                  <c:v>-0.29730309500000002</c:v>
                </c:pt>
                <c:pt idx="27851">
                  <c:v>-2.3284657900000001</c:v>
                </c:pt>
                <c:pt idx="27852">
                  <c:v>-3.882574092</c:v>
                </c:pt>
                <c:pt idx="27853">
                  <c:v>-4.8292846899999997</c:v>
                </c:pt>
                <c:pt idx="27854">
                  <c:v>-5.6158077759999996</c:v>
                </c:pt>
                <c:pt idx="27855">
                  <c:v>-6.2637598130000001</c:v>
                </c:pt>
                <c:pt idx="27856">
                  <c:v>-7.1181973200000002</c:v>
                </c:pt>
                <c:pt idx="27857">
                  <c:v>-7.5875661929999998</c:v>
                </c:pt>
                <c:pt idx="27858">
                  <c:v>-6.752696491</c:v>
                </c:pt>
                <c:pt idx="27859">
                  <c:v>-5.0716174010000001</c:v>
                </c:pt>
                <c:pt idx="27860">
                  <c:v>-4.1304005989999997</c:v>
                </c:pt>
                <c:pt idx="27861">
                  <c:v>-2.4740335029999998</c:v>
                </c:pt>
                <c:pt idx="27862">
                  <c:v>-1.901323592</c:v>
                </c:pt>
                <c:pt idx="27863">
                  <c:v>-1.5979029300000001</c:v>
                </c:pt>
                <c:pt idx="27864">
                  <c:v>-1.1127408590000001</c:v>
                </c:pt>
                <c:pt idx="27865">
                  <c:v>-0.94227214199999998</c:v>
                </c:pt>
                <c:pt idx="27866">
                  <c:v>-1.1072163859999999</c:v>
                </c:pt>
                <c:pt idx="27867">
                  <c:v>-1.528766297</c:v>
                </c:pt>
                <c:pt idx="27868">
                  <c:v>-2.010142718</c:v>
                </c:pt>
                <c:pt idx="27869">
                  <c:v>-2.515407175</c:v>
                </c:pt>
                <c:pt idx="27870">
                  <c:v>-3.6825510019999999</c:v>
                </c:pt>
                <c:pt idx="27871">
                  <c:v>-4.6788376859999996</c:v>
                </c:pt>
                <c:pt idx="27872">
                  <c:v>-5.8580104879999997</c:v>
                </c:pt>
                <c:pt idx="27873">
                  <c:v>-6.7887029720000003</c:v>
                </c:pt>
                <c:pt idx="27874">
                  <c:v>-7.5910826279999997</c:v>
                </c:pt>
                <c:pt idx="27875">
                  <c:v>-8.0385398539999997</c:v>
                </c:pt>
                <c:pt idx="27876">
                  <c:v>-8.6082538199999998</c:v>
                </c:pt>
                <c:pt idx="27877">
                  <c:v>-9.3874454630000006</c:v>
                </c:pt>
                <c:pt idx="27878">
                  <c:v>-9.6509450710000007</c:v>
                </c:pt>
                <c:pt idx="27879">
                  <c:v>-10.298624139999999</c:v>
                </c:pt>
                <c:pt idx="27880">
                  <c:v>-11.10939756</c:v>
                </c:pt>
                <c:pt idx="27881">
                  <c:v>-10.848289830000001</c:v>
                </c:pt>
                <c:pt idx="27882">
                  <c:v>-9.4432760879999993</c:v>
                </c:pt>
                <c:pt idx="27883">
                  <c:v>-6.8560039430000002</c:v>
                </c:pt>
                <c:pt idx="27884">
                  <c:v>-5.003461261</c:v>
                </c:pt>
                <c:pt idx="27885">
                  <c:v>-3.8022945570000002</c:v>
                </c:pt>
                <c:pt idx="27886">
                  <c:v>-2.5540301190000001</c:v>
                </c:pt>
                <c:pt idx="27887">
                  <c:v>-1.8436661270000001</c:v>
                </c:pt>
                <c:pt idx="27888">
                  <c:v>-2.5671681959999999</c:v>
                </c:pt>
                <c:pt idx="27889">
                  <c:v>-2.4750086410000001</c:v>
                </c:pt>
                <c:pt idx="27890">
                  <c:v>-2.3916089920000001</c:v>
                </c:pt>
                <c:pt idx="27891">
                  <c:v>-2.7836595910000002</c:v>
                </c:pt>
                <c:pt idx="27892">
                  <c:v>-3.7522712220000001</c:v>
                </c:pt>
                <c:pt idx="27893">
                  <c:v>-4.743232238</c:v>
                </c:pt>
                <c:pt idx="27894">
                  <c:v>-5.4983861589999998</c:v>
                </c:pt>
                <c:pt idx="27895">
                  <c:v>-5.834068512</c:v>
                </c:pt>
                <c:pt idx="27896">
                  <c:v>-6.4800730580000003</c:v>
                </c:pt>
                <c:pt idx="27897">
                  <c:v>-6.4681908290000001</c:v>
                </c:pt>
                <c:pt idx="27898">
                  <c:v>-6.7079576000000003</c:v>
                </c:pt>
                <c:pt idx="27899">
                  <c:v>-7.5353354169999998</c:v>
                </c:pt>
                <c:pt idx="27900">
                  <c:v>-8.2123431799999995</c:v>
                </c:pt>
                <c:pt idx="27901">
                  <c:v>-9.1183028270000008</c:v>
                </c:pt>
                <c:pt idx="27902">
                  <c:v>-10.114978219999999</c:v>
                </c:pt>
                <c:pt idx="27903">
                  <c:v>-11.01039677</c:v>
                </c:pt>
                <c:pt idx="27904">
                  <c:v>-11.675394669999999</c:v>
                </c:pt>
                <c:pt idx="27905">
                  <c:v>-12.030777519999999</c:v>
                </c:pt>
                <c:pt idx="27906">
                  <c:v>-11.483855480000001</c:v>
                </c:pt>
                <c:pt idx="27907">
                  <c:v>-9.9291928659999993</c:v>
                </c:pt>
                <c:pt idx="27908">
                  <c:v>-8.3845137100000002</c:v>
                </c:pt>
                <c:pt idx="27909">
                  <c:v>-7.8377115999999996</c:v>
                </c:pt>
                <c:pt idx="27910">
                  <c:v>-7.0638262210000002</c:v>
                </c:pt>
                <c:pt idx="27911">
                  <c:v>-6.5484517310000001</c:v>
                </c:pt>
                <c:pt idx="27912">
                  <c:v>-6.1632846030000001</c:v>
                </c:pt>
                <c:pt idx="27913">
                  <c:v>-5.9772447519999998</c:v>
                </c:pt>
                <c:pt idx="27914">
                  <c:v>-5.931529856</c:v>
                </c:pt>
                <c:pt idx="27915">
                  <c:v>-6.4189556679999997</c:v>
                </c:pt>
                <c:pt idx="27916">
                  <c:v>-7.1861171580000001</c:v>
                </c:pt>
                <c:pt idx="27917">
                  <c:v>-8.2638685909999996</c:v>
                </c:pt>
                <c:pt idx="27918">
                  <c:v>-9.2746708259999995</c:v>
                </c:pt>
                <c:pt idx="27919">
                  <c:v>-9.9666805969999999</c:v>
                </c:pt>
                <c:pt idx="27920">
                  <c:v>-10.66158763</c:v>
                </c:pt>
                <c:pt idx="27921">
                  <c:v>-11.49728898</c:v>
                </c:pt>
                <c:pt idx="27922">
                  <c:v>-12.3152115</c:v>
                </c:pt>
                <c:pt idx="27923">
                  <c:v>-13.00395522</c:v>
                </c:pt>
                <c:pt idx="27924">
                  <c:v>-13.475934349999999</c:v>
                </c:pt>
                <c:pt idx="27925">
                  <c:v>-13.74014461</c:v>
                </c:pt>
                <c:pt idx="27926">
                  <c:v>-14.055155409999999</c:v>
                </c:pt>
                <c:pt idx="27927">
                  <c:v>-14.25356813</c:v>
                </c:pt>
                <c:pt idx="27928">
                  <c:v>-14.791462060000001</c:v>
                </c:pt>
                <c:pt idx="27929">
                  <c:v>-14.90339266</c:v>
                </c:pt>
                <c:pt idx="27930">
                  <c:v>-14.10257861</c:v>
                </c:pt>
                <c:pt idx="27931">
                  <c:v>-12.76608972</c:v>
                </c:pt>
                <c:pt idx="27932">
                  <c:v>-10.922021770000001</c:v>
                </c:pt>
                <c:pt idx="27933">
                  <c:v>-9.2920519650000006</c:v>
                </c:pt>
                <c:pt idx="27934">
                  <c:v>-8.0736696400000003</c:v>
                </c:pt>
                <c:pt idx="27935">
                  <c:v>-7.4536872350000003</c:v>
                </c:pt>
                <c:pt idx="27936">
                  <c:v>-7.654681568</c:v>
                </c:pt>
                <c:pt idx="27937">
                  <c:v>-7.4687371730000001</c:v>
                </c:pt>
                <c:pt idx="27938">
                  <c:v>-7.478827323</c:v>
                </c:pt>
                <c:pt idx="27939">
                  <c:v>-7.7332071029999998</c:v>
                </c:pt>
                <c:pt idx="27940">
                  <c:v>-8.3613150760000003</c:v>
                </c:pt>
                <c:pt idx="27941">
                  <c:v>-8.9372583760000008</c:v>
                </c:pt>
                <c:pt idx="27942">
                  <c:v>-9.6720418250000009</c:v>
                </c:pt>
                <c:pt idx="27943">
                  <c:v>-10.78141954</c:v>
                </c:pt>
                <c:pt idx="27944">
                  <c:v>-12.27463567</c:v>
                </c:pt>
                <c:pt idx="27945">
                  <c:v>-12.828610749999999</c:v>
                </c:pt>
                <c:pt idx="27946">
                  <c:v>-13.7338059166573</c:v>
                </c:pt>
                <c:pt idx="27947">
                  <c:v>-14.856096157500099</c:v>
                </c:pt>
                <c:pt idx="27948">
                  <c:v>-16.590692914360801</c:v>
                </c:pt>
                <c:pt idx="27949">
                  <c:v>-16.813305306350099</c:v>
                </c:pt>
                <c:pt idx="27950">
                  <c:v>-17.575051712105399</c:v>
                </c:pt>
                <c:pt idx="27951">
                  <c:v>-16.597036616319301</c:v>
                </c:pt>
                <c:pt idx="27952">
                  <c:v>-16.697655871302501</c:v>
                </c:pt>
                <c:pt idx="27953">
                  <c:v>-15.415884344671699</c:v>
                </c:pt>
                <c:pt idx="27954">
                  <c:v>-12.0279281964263</c:v>
                </c:pt>
                <c:pt idx="27955">
                  <c:v>-10.636602229113301</c:v>
                </c:pt>
                <c:pt idx="27956">
                  <c:v>-8.0082638849419698</c:v>
                </c:pt>
                <c:pt idx="27957">
                  <c:v>-6.5965620408665302</c:v>
                </c:pt>
                <c:pt idx="27958">
                  <c:v>-5.7953230511617804</c:v>
                </c:pt>
                <c:pt idx="27959">
                  <c:v>-5.8319525197296302</c:v>
                </c:pt>
                <c:pt idx="27960">
                  <c:v>-5.6148594613932197</c:v>
                </c:pt>
                <c:pt idx="27961">
                  <c:v>-5.4710210371259604</c:v>
                </c:pt>
                <c:pt idx="27962">
                  <c:v>-5.4511070349050197</c:v>
                </c:pt>
                <c:pt idx="27963">
                  <c:v>-5.7297887006552299</c:v>
                </c:pt>
                <c:pt idx="27964">
                  <c:v>-6.1858965854507701</c:v>
                </c:pt>
                <c:pt idx="27965">
                  <c:v>-6.9153720795824798</c:v>
                </c:pt>
                <c:pt idx="27966">
                  <c:v>-7.1683522845230403</c:v>
                </c:pt>
                <c:pt idx="27967">
                  <c:v>-7.2287581896487403</c:v>
                </c:pt>
                <c:pt idx="27968">
                  <c:v>-7.5410018016125697</c:v>
                </c:pt>
                <c:pt idx="27969">
                  <c:v>-7.8946669010230499</c:v>
                </c:pt>
                <c:pt idx="27970">
                  <c:v>-8.6325120526338797</c:v>
                </c:pt>
                <c:pt idx="27971">
                  <c:v>-8.8591473110963594</c:v>
                </c:pt>
                <c:pt idx="27972">
                  <c:v>-8.8391454858966103</c:v>
                </c:pt>
                <c:pt idx="27973">
                  <c:v>-8.7025340716882802</c:v>
                </c:pt>
                <c:pt idx="27974">
                  <c:v>-8.9849568352534703</c:v>
                </c:pt>
                <c:pt idx="27975">
                  <c:v>-9.3446949612185097</c:v>
                </c:pt>
                <c:pt idx="27976">
                  <c:v>-9.3140271055275896</c:v>
                </c:pt>
                <c:pt idx="27977">
                  <c:v>-9.2480833106229792</c:v>
                </c:pt>
                <c:pt idx="27978">
                  <c:v>-8.4124103951470808</c:v>
                </c:pt>
                <c:pt idx="27979">
                  <c:v>-6.9538219986848002</c:v>
                </c:pt>
                <c:pt idx="27980">
                  <c:v>-4.8017638084767</c:v>
                </c:pt>
                <c:pt idx="27981">
                  <c:v>-4.39594847163346</c:v>
                </c:pt>
                <c:pt idx="27982">
                  <c:v>-3.7384398664965399</c:v>
                </c:pt>
                <c:pt idx="27983">
                  <c:v>-2.87620018168862</c:v>
                </c:pt>
                <c:pt idx="27984">
                  <c:v>-3.2245318737058399</c:v>
                </c:pt>
                <c:pt idx="27985">
                  <c:v>-3.24878986760163</c:v>
                </c:pt>
                <c:pt idx="27986">
                  <c:v>-3.5375905676168999</c:v>
                </c:pt>
                <c:pt idx="27987">
                  <c:v>-3.9935646938589402</c:v>
                </c:pt>
                <c:pt idx="27988">
                  <c:v>-5.3471166281851303</c:v>
                </c:pt>
                <c:pt idx="27989">
                  <c:v>-6.4984997093482804</c:v>
                </c:pt>
                <c:pt idx="27990">
                  <c:v>-7.4097440989972103</c:v>
                </c:pt>
                <c:pt idx="27991">
                  <c:v>-8.2870307387403006</c:v>
                </c:pt>
                <c:pt idx="27992">
                  <c:v>-8.7095807620541805</c:v>
                </c:pt>
                <c:pt idx="27993">
                  <c:v>-8.8854685024752396</c:v>
                </c:pt>
                <c:pt idx="27994">
                  <c:v>-9.5243620764467494</c:v>
                </c:pt>
                <c:pt idx="27995">
                  <c:v>-11.239666143820701</c:v>
                </c:pt>
                <c:pt idx="27996">
                  <c:v>-11.5975978596461</c:v>
                </c:pt>
                <c:pt idx="27997">
                  <c:v>-12.157267218532599</c:v>
                </c:pt>
                <c:pt idx="27998">
                  <c:v>-12.8068074674913</c:v>
                </c:pt>
                <c:pt idx="27999">
                  <c:v>-13.5426688828029</c:v>
                </c:pt>
                <c:pt idx="28000">
                  <c:v>-14.3083388843572</c:v>
                </c:pt>
                <c:pt idx="28001">
                  <c:v>-12.8237310978871</c:v>
                </c:pt>
                <c:pt idx="28002">
                  <c:v>-10.007400115720399</c:v>
                </c:pt>
                <c:pt idx="28003">
                  <c:v>-7.2751065427990804</c:v>
                </c:pt>
                <c:pt idx="28004">
                  <c:v>-5.2080202571505598</c:v>
                </c:pt>
                <c:pt idx="28005">
                  <c:v>-2.6000725933161402</c:v>
                </c:pt>
                <c:pt idx="28006">
                  <c:v>-2.0380664898150802</c:v>
                </c:pt>
                <c:pt idx="28007">
                  <c:v>-1.8149310497562099</c:v>
                </c:pt>
                <c:pt idx="28008">
                  <c:v>-2.28765067784011</c:v>
                </c:pt>
                <c:pt idx="28009">
                  <c:v>-2.19046852629045</c:v>
                </c:pt>
                <c:pt idx="28010">
                  <c:v>-2.6209791936846498</c:v>
                </c:pt>
                <c:pt idx="28011">
                  <c:v>-2.9390479647108201</c:v>
                </c:pt>
                <c:pt idx="28012">
                  <c:v>-3.4262130490107801</c:v>
                </c:pt>
                <c:pt idx="28013">
                  <c:v>-4.2518796681517799</c:v>
                </c:pt>
                <c:pt idx="28014">
                  <c:v>-5.0481783739769996</c:v>
                </c:pt>
                <c:pt idx="28015">
                  <c:v>-5.5969356674162798</c:v>
                </c:pt>
                <c:pt idx="28016">
                  <c:v>-6.7481216355534404</c:v>
                </c:pt>
                <c:pt idx="28017">
                  <c:v>-7.2444228586091697</c:v>
                </c:pt>
                <c:pt idx="28018">
                  <c:v>-7.5349494427484496</c:v>
                </c:pt>
                <c:pt idx="28019">
                  <c:v>-8.1063989523115794</c:v>
                </c:pt>
                <c:pt idx="28020">
                  <c:v>-8.8940191134798496</c:v>
                </c:pt>
                <c:pt idx="28021">
                  <c:v>-9.3134757941688395</c:v>
                </c:pt>
                <c:pt idx="28022">
                  <c:v>-9.7646777592867497</c:v>
                </c:pt>
                <c:pt idx="28023">
                  <c:v>-10.3070176948774</c:v>
                </c:pt>
                <c:pt idx="28024">
                  <c:v>-10.680513694384601</c:v>
                </c:pt>
                <c:pt idx="28025">
                  <c:v>-11.238158602994201</c:v>
                </c:pt>
                <c:pt idx="28026">
                  <c:v>-10.268155976982699</c:v>
                </c:pt>
                <c:pt idx="28027">
                  <c:v>-8.12180356854509</c:v>
                </c:pt>
                <c:pt idx="28028">
                  <c:v>-6.5860978261568599</c:v>
                </c:pt>
                <c:pt idx="28029">
                  <c:v>-6.2613279844763099</c:v>
                </c:pt>
                <c:pt idx="28030">
                  <c:v>-5.2812934956101101</c:v>
                </c:pt>
                <c:pt idx="28031">
                  <c:v>-4.70020667050371</c:v>
                </c:pt>
                <c:pt idx="28032">
                  <c:v>-3.9566470932827902</c:v>
                </c:pt>
                <c:pt idx="28033">
                  <c:v>-3.8211363531196998</c:v>
                </c:pt>
                <c:pt idx="28034">
                  <c:v>-4.4073339090901102</c:v>
                </c:pt>
                <c:pt idx="28035">
                  <c:v>-4.6171785506296299</c:v>
                </c:pt>
                <c:pt idx="28036">
                  <c:v>-5.2906621121549398</c:v>
                </c:pt>
                <c:pt idx="28037">
                  <c:v>-6.14213063822318</c:v>
                </c:pt>
                <c:pt idx="28038">
                  <c:v>-7.0042008869960597</c:v>
                </c:pt>
                <c:pt idx="28039">
                  <c:v>-7.3404215808892799</c:v>
                </c:pt>
                <c:pt idx="28040">
                  <c:v>-8.0202603714217506</c:v>
                </c:pt>
                <c:pt idx="28041">
                  <c:v>-8.8793313416776201</c:v>
                </c:pt>
                <c:pt idx="28042">
                  <c:v>-9.8559882415522306</c:v>
                </c:pt>
                <c:pt idx="28043">
                  <c:v>-10.1965811979507</c:v>
                </c:pt>
                <c:pt idx="28044">
                  <c:v>-11.0325341128956</c:v>
                </c:pt>
                <c:pt idx="28045">
                  <c:v>-11.4407866309128</c:v>
                </c:pt>
                <c:pt idx="28046">
                  <c:v>-12.4025960704212</c:v>
                </c:pt>
                <c:pt idx="28047">
                  <c:v>-12.7530626776972</c:v>
                </c:pt>
                <c:pt idx="28048">
                  <c:v>-13.8671294481745</c:v>
                </c:pt>
                <c:pt idx="28049">
                  <c:v>-13.8345814495325</c:v>
                </c:pt>
                <c:pt idx="28050">
                  <c:v>-12.048414290816</c:v>
                </c:pt>
                <c:pt idx="28051">
                  <c:v>-9.76423739555322</c:v>
                </c:pt>
                <c:pt idx="28052">
                  <c:v>-8.2866517702491809</c:v>
                </c:pt>
                <c:pt idx="28053">
                  <c:v>-6.7184162293956096</c:v>
                </c:pt>
                <c:pt idx="28054">
                  <c:v>-6.2308816213303304</c:v>
                </c:pt>
                <c:pt idx="28055">
                  <c:v>-5.82084533216001</c:v>
                </c:pt>
                <c:pt idx="28056">
                  <c:v>-5.3172331522954401</c:v>
                </c:pt>
                <c:pt idx="28057">
                  <c:v>-4.8907857456009101</c:v>
                </c:pt>
                <c:pt idx="28058">
                  <c:v>-4.8746202241289502</c:v>
                </c:pt>
                <c:pt idx="28059">
                  <c:v>-5.5062174985648999</c:v>
                </c:pt>
                <c:pt idx="28060">
                  <c:v>-6.6040509226142596</c:v>
                </c:pt>
                <c:pt idx="28061">
                  <c:v>-7.57600780748633</c:v>
                </c:pt>
                <c:pt idx="28062">
                  <c:v>-8.3855021768063303</c:v>
                </c:pt>
                <c:pt idx="28063">
                  <c:v>-9.0030002689595392</c:v>
                </c:pt>
                <c:pt idx="28064">
                  <c:v>-9.7578741586077093</c:v>
                </c:pt>
                <c:pt idx="28065">
                  <c:v>-10.1793987531096</c:v>
                </c:pt>
                <c:pt idx="28066">
                  <c:v>-10.4354289091723</c:v>
                </c:pt>
                <c:pt idx="28067">
                  <c:v>-10.6251895751001</c:v>
                </c:pt>
                <c:pt idx="28068">
                  <c:v>-10.590149428247001</c:v>
                </c:pt>
                <c:pt idx="28069">
                  <c:v>-10.904434544386501</c:v>
                </c:pt>
                <c:pt idx="28070">
                  <c:v>-10.995832160355899</c:v>
                </c:pt>
                <c:pt idx="28071">
                  <c:v>-11.0861237977286</c:v>
                </c:pt>
                <c:pt idx="28072">
                  <c:v>-11.2767825195257</c:v>
                </c:pt>
                <c:pt idx="28073">
                  <c:v>-11.1565540304407</c:v>
                </c:pt>
                <c:pt idx="28074">
                  <c:v>-9.4633623164649698</c:v>
                </c:pt>
                <c:pt idx="28075">
                  <c:v>-7.5927650194609004</c:v>
                </c:pt>
                <c:pt idx="28076">
                  <c:v>-5.40477891286538</c:v>
                </c:pt>
                <c:pt idx="28077">
                  <c:v>-4.3647504292770796</c:v>
                </c:pt>
                <c:pt idx="28078">
                  <c:v>-3.6847580963412101</c:v>
                </c:pt>
                <c:pt idx="28079">
                  <c:v>-2.88729590648021</c:v>
                </c:pt>
                <c:pt idx="28080">
                  <c:v>-2.1151253469161602</c:v>
                </c:pt>
                <c:pt idx="28081">
                  <c:v>-1.62904110454719</c:v>
                </c:pt>
                <c:pt idx="28082">
                  <c:v>-1.7205016511679101</c:v>
                </c:pt>
                <c:pt idx="28083">
                  <c:v>-2.2315877659209602</c:v>
                </c:pt>
                <c:pt idx="28084">
                  <c:v>-3.16820289411783</c:v>
                </c:pt>
                <c:pt idx="28085">
                  <c:v>-4.2230592110815097</c:v>
                </c:pt>
                <c:pt idx="28086">
                  <c:v>-5.2471165200745196</c:v>
                </c:pt>
                <c:pt idx="28087">
                  <c:v>-5.7620083962849602</c:v>
                </c:pt>
                <c:pt idx="28088">
                  <c:v>-6.3960101859940801</c:v>
                </c:pt>
                <c:pt idx="28089">
                  <c:v>-7.1740720327835996</c:v>
                </c:pt>
                <c:pt idx="28090">
                  <c:v>-7.9104764791051201</c:v>
                </c:pt>
                <c:pt idx="28091">
                  <c:v>-8.3717256551341794</c:v>
                </c:pt>
                <c:pt idx="28092">
                  <c:v>-9.0096019618532104</c:v>
                </c:pt>
                <c:pt idx="28093">
                  <c:v>-9.7180340141789294</c:v>
                </c:pt>
                <c:pt idx="28094">
                  <c:v>-10.602560352974599</c:v>
                </c:pt>
                <c:pt idx="28095">
                  <c:v>-11.3041133931162</c:v>
                </c:pt>
                <c:pt idx="28096">
                  <c:v>-12.225986701004199</c:v>
                </c:pt>
                <c:pt idx="28097">
                  <c:v>-12.173301507787</c:v>
                </c:pt>
                <c:pt idx="28098">
                  <c:v>-10.7541730746211</c:v>
                </c:pt>
                <c:pt idx="28099">
                  <c:v>-8.7227120858193405</c:v>
                </c:pt>
                <c:pt idx="28100">
                  <c:v>-6.9080737438955397</c:v>
                </c:pt>
                <c:pt idx="28101">
                  <c:v>-5.6128467453812503</c:v>
                </c:pt>
                <c:pt idx="28102">
                  <c:v>-4.9461931223603601</c:v>
                </c:pt>
                <c:pt idx="28103">
                  <c:v>-4.5996763304798298</c:v>
                </c:pt>
                <c:pt idx="28104">
                  <c:v>-4.53243967749854</c:v>
                </c:pt>
                <c:pt idx="28105">
                  <c:v>-4.4755341247005704</c:v>
                </c:pt>
                <c:pt idx="28106">
                  <c:v>-4.6122931990972704</c:v>
                </c:pt>
                <c:pt idx="28107">
                  <c:v>-5.3545571958317302</c:v>
                </c:pt>
                <c:pt idx="28108">
                  <c:v>-6.6596616354815596</c:v>
                </c:pt>
                <c:pt idx="28109">
                  <c:v>-8.4766213453065493</c:v>
                </c:pt>
                <c:pt idx="28110">
                  <c:v>-9.5145234715048304</c:v>
                </c:pt>
                <c:pt idx="28111">
                  <c:v>-10.1961579816282</c:v>
                </c:pt>
                <c:pt idx="28112">
                  <c:v>-10.231206873374401</c:v>
                </c:pt>
                <c:pt idx="28113">
                  <c:v>-10.4142115709906</c:v>
                </c:pt>
                <c:pt idx="28114">
                  <c:v>-11.025241567419799</c:v>
                </c:pt>
                <c:pt idx="28115">
                  <c:v>-11.9079402597712</c:v>
                </c:pt>
                <c:pt idx="28116">
                  <c:v>-12.293772688015</c:v>
                </c:pt>
                <c:pt idx="28117">
                  <c:v>-12.692475076981999</c:v>
                </c:pt>
                <c:pt idx="28118">
                  <c:v>-13.0962183673791</c:v>
                </c:pt>
                <c:pt idx="28119">
                  <c:v>-13.2841521138442</c:v>
                </c:pt>
                <c:pt idx="28120">
                  <c:v>-13.4867956074636</c:v>
                </c:pt>
                <c:pt idx="28121">
                  <c:v>-13.1941243073903</c:v>
                </c:pt>
                <c:pt idx="28122">
                  <c:v>-12.2182235813417</c:v>
                </c:pt>
                <c:pt idx="28123">
                  <c:v>-10.653652414611599</c:v>
                </c:pt>
                <c:pt idx="28124">
                  <c:v>-9.5284287774881005</c:v>
                </c:pt>
                <c:pt idx="28125">
                  <c:v>-8.6213834975410695</c:v>
                </c:pt>
                <c:pt idx="28126">
                  <c:v>-7.9030676135810598</c:v>
                </c:pt>
                <c:pt idx="28127">
                  <c:v>-7.3108174800487902</c:v>
                </c:pt>
                <c:pt idx="28128">
                  <c:v>-6.6466526312608698</c:v>
                </c:pt>
                <c:pt idx="28129">
                  <c:v>-6.48934302205463</c:v>
                </c:pt>
                <c:pt idx="28130">
                  <c:v>-6.2362488393939799</c:v>
                </c:pt>
                <c:pt idx="28131">
                  <c:v>-6.2506681484100497</c:v>
                </c:pt>
                <c:pt idx="28132">
                  <c:v>-6.8295526752220104</c:v>
                </c:pt>
                <c:pt idx="28133">
                  <c:v>-7.3851653750639699</c:v>
                </c:pt>
                <c:pt idx="28134">
                  <c:v>-8.1909214142265707</c:v>
                </c:pt>
                <c:pt idx="28135">
                  <c:v>-8.7717211887472892</c:v>
                </c:pt>
                <c:pt idx="28136">
                  <c:v>-9.2914399759295403</c:v>
                </c:pt>
                <c:pt idx="28137">
                  <c:v>-10.013621850704199</c:v>
                </c:pt>
                <c:pt idx="28138">
                  <c:v>-10.6779796904428</c:v>
                </c:pt>
                <c:pt idx="28139">
                  <c:v>-10.886244311708699</c:v>
                </c:pt>
                <c:pt idx="28140">
                  <c:v>-11.101723920690899</c:v>
                </c:pt>
                <c:pt idx="28141">
                  <c:v>-11.500155522642601</c:v>
                </c:pt>
                <c:pt idx="28142">
                  <c:v>-12.0858034233241</c:v>
                </c:pt>
                <c:pt idx="28143">
                  <c:v>-12.2577868393507</c:v>
                </c:pt>
                <c:pt idx="28144">
                  <c:v>-12.183311862850299</c:v>
                </c:pt>
                <c:pt idx="28145">
                  <c:v>-11.546973937863701</c:v>
                </c:pt>
                <c:pt idx="28146">
                  <c:v>-9.7236038474020301</c:v>
                </c:pt>
                <c:pt idx="28147">
                  <c:v>-8.4118951734399907</c:v>
                </c:pt>
                <c:pt idx="28148">
                  <c:v>-7.1768579825534298</c:v>
                </c:pt>
                <c:pt idx="28149">
                  <c:v>-5.9425368985588802</c:v>
                </c:pt>
                <c:pt idx="28150">
                  <c:v>-4.9137775399202397</c:v>
                </c:pt>
                <c:pt idx="28151">
                  <c:v>-4.3655051581897402</c:v>
                </c:pt>
                <c:pt idx="28152">
                  <c:v>-3.8947477224153899</c:v>
                </c:pt>
                <c:pt idx="28153">
                  <c:v>-3.4349077305443201</c:v>
                </c:pt>
                <c:pt idx="28154">
                  <c:v>-3.6906972979788302</c:v>
                </c:pt>
                <c:pt idx="28155">
                  <c:v>-4.1212939060430296</c:v>
                </c:pt>
                <c:pt idx="28156">
                  <c:v>-5.0570721549153097</c:v>
                </c:pt>
                <c:pt idx="28157">
                  <c:v>-5.4651950455039602</c:v>
                </c:pt>
                <c:pt idx="28158">
                  <c:v>-5.67695970688772</c:v>
                </c:pt>
                <c:pt idx="28159">
                  <c:v>-6.2955945567047804</c:v>
                </c:pt>
                <c:pt idx="28160">
                  <c:v>-6.6458204169852699</c:v>
                </c:pt>
                <c:pt idx="28161">
                  <c:v>-6.1137374143876304</c:v>
                </c:pt>
                <c:pt idx="28162">
                  <c:v>-6.39096633289856</c:v>
                </c:pt>
                <c:pt idx="28163">
                  <c:v>-6.9810891995598796</c:v>
                </c:pt>
                <c:pt idx="28164">
                  <c:v>-6.95066569862301</c:v>
                </c:pt>
                <c:pt idx="28165">
                  <c:v>-6.8336462474282698</c:v>
                </c:pt>
                <c:pt idx="28166">
                  <c:v>-6.8723431260501302</c:v>
                </c:pt>
                <c:pt idx="28167">
                  <c:v>-7.2558957510291204</c:v>
                </c:pt>
                <c:pt idx="28168">
                  <c:v>-7.7581420564292403</c:v>
                </c:pt>
                <c:pt idx="28169">
                  <c:v>-7.82776602599189</c:v>
                </c:pt>
                <c:pt idx="28170">
                  <c:v>-7.4143532337773701</c:v>
                </c:pt>
                <c:pt idx="28171">
                  <c:v>-7.1002592639862501</c:v>
                </c:pt>
                <c:pt idx="28172">
                  <c:v>-6.9818476629249497</c:v>
                </c:pt>
                <c:pt idx="28173">
                  <c:v>-6.9835056119900303</c:v>
                </c:pt>
                <c:pt idx="28174">
                  <c:v>-6.0513316979248</c:v>
                </c:pt>
                <c:pt idx="28175">
                  <c:v>-5.7642472970395602</c:v>
                </c:pt>
                <c:pt idx="28176">
                  <c:v>-5.11526827926739</c:v>
                </c:pt>
                <c:pt idx="28177">
                  <c:v>-4.6364923934665701</c:v>
                </c:pt>
                <c:pt idx="28178">
                  <c:v>-4.50826047511908</c:v>
                </c:pt>
                <c:pt idx="28179">
                  <c:v>-4.4232081477980696</c:v>
                </c:pt>
                <c:pt idx="28180">
                  <c:v>-5.1205258136279301</c:v>
                </c:pt>
                <c:pt idx="28181">
                  <c:v>-5.9559399734807403</c:v>
                </c:pt>
                <c:pt idx="28182">
                  <c:v>-6.5516371423403301</c:v>
                </c:pt>
                <c:pt idx="28183">
                  <c:v>-7.2706179971362701</c:v>
                </c:pt>
                <c:pt idx="28184">
                  <c:v>-7.7366865730010099</c:v>
                </c:pt>
                <c:pt idx="28185">
                  <c:v>-8.2862952295882302</c:v>
                </c:pt>
                <c:pt idx="28186">
                  <c:v>-8.7938040993968905</c:v>
                </c:pt>
                <c:pt idx="28187">
                  <c:v>-9.0143190005893707</c:v>
                </c:pt>
                <c:pt idx="28188">
                  <c:v>-9.2395004530138607</c:v>
                </c:pt>
                <c:pt idx="28189">
                  <c:v>-9.4590045377830094</c:v>
                </c:pt>
                <c:pt idx="28190">
                  <c:v>-9.9727124869980202</c:v>
                </c:pt>
                <c:pt idx="28191">
                  <c:v>-10.5819960598149</c:v>
                </c:pt>
                <c:pt idx="28192">
                  <c:v>-11.2200493322193</c:v>
                </c:pt>
                <c:pt idx="28193">
                  <c:v>-10.933274937641</c:v>
                </c:pt>
                <c:pt idx="28194">
                  <c:v>-9.8485478111573208</c:v>
                </c:pt>
                <c:pt idx="28195">
                  <c:v>-9.2098227671714792</c:v>
                </c:pt>
                <c:pt idx="28196">
                  <c:v>-8.0275993305907001</c:v>
                </c:pt>
                <c:pt idx="28197">
                  <c:v>-7.0332430130777199</c:v>
                </c:pt>
                <c:pt idx="28198">
                  <c:v>-6.1236161526269903</c:v>
                </c:pt>
                <c:pt idx="28199">
                  <c:v>-5.6403060805151704</c:v>
                </c:pt>
                <c:pt idx="28200">
                  <c:v>-5.3271124003267802</c:v>
                </c:pt>
                <c:pt idx="28201">
                  <c:v>-4.8451347027106202</c:v>
                </c:pt>
                <c:pt idx="28202">
                  <c:v>-5.0222667567065704</c:v>
                </c:pt>
                <c:pt idx="28203">
                  <c:v>-6.1354104960327902</c:v>
                </c:pt>
                <c:pt idx="28204">
                  <c:v>-7.3320126664119396</c:v>
                </c:pt>
                <c:pt idx="28205">
                  <c:v>-8.4263506218802995</c:v>
                </c:pt>
                <c:pt idx="28206">
                  <c:v>-9.1936300849486301</c:v>
                </c:pt>
                <c:pt idx="28207">
                  <c:v>-9.8584880788742595</c:v>
                </c:pt>
                <c:pt idx="28208">
                  <c:v>-10.438161451446099</c:v>
                </c:pt>
                <c:pt idx="28209">
                  <c:v>-11.1195950085128</c:v>
                </c:pt>
                <c:pt idx="28210">
                  <c:v>-11.618177787431801</c:v>
                </c:pt>
                <c:pt idx="28211">
                  <c:v>-12.386398196766599</c:v>
                </c:pt>
                <c:pt idx="28212">
                  <c:v>-13.1475877648975</c:v>
                </c:pt>
                <c:pt idx="28213">
                  <c:v>-13.8537550965611</c:v>
                </c:pt>
                <c:pt idx="28214">
                  <c:v>-13.829600709587799</c:v>
                </c:pt>
                <c:pt idx="28215">
                  <c:v>-13.6240729110384</c:v>
                </c:pt>
                <c:pt idx="28216">
                  <c:v>-13.929429916727599</c:v>
                </c:pt>
                <c:pt idx="28217">
                  <c:v>-13.6977122102977</c:v>
                </c:pt>
                <c:pt idx="28218">
                  <c:v>-13.125158195708201</c:v>
                </c:pt>
                <c:pt idx="28219">
                  <c:v>-12.4052379375961</c:v>
                </c:pt>
                <c:pt idx="28220">
                  <c:v>-12.077761135244099</c:v>
                </c:pt>
                <c:pt idx="28221">
                  <c:v>-11.496727304370401</c:v>
                </c:pt>
                <c:pt idx="28222">
                  <c:v>-10.697983880594601</c:v>
                </c:pt>
                <c:pt idx="28223">
                  <c:v>-9.9658788764644495</c:v>
                </c:pt>
                <c:pt idx="28224">
                  <c:v>-9.3553030368089392</c:v>
                </c:pt>
                <c:pt idx="28225">
                  <c:v>-9.0623788753937191</c:v>
                </c:pt>
                <c:pt idx="28226">
                  <c:v>-8.8992194515945702</c:v>
                </c:pt>
                <c:pt idx="28227">
                  <c:v>-9.0815526717401092</c:v>
                </c:pt>
                <c:pt idx="28228">
                  <c:v>-9.6184345241273093</c:v>
                </c:pt>
                <c:pt idx="28229">
                  <c:v>-10.599680533610499</c:v>
                </c:pt>
                <c:pt idx="28230">
                  <c:v>-11.2465510578273</c:v>
                </c:pt>
                <c:pt idx="28231">
                  <c:v>-11.4785741929943</c:v>
                </c:pt>
                <c:pt idx="28232">
                  <c:v>-12.0596528553961</c:v>
                </c:pt>
                <c:pt idx="28233">
                  <c:v>-12.748563932486</c:v>
                </c:pt>
                <c:pt idx="28234">
                  <c:v>-13.2391047672083</c:v>
                </c:pt>
                <c:pt idx="28235">
                  <c:v>-13.004040145275701</c:v>
                </c:pt>
                <c:pt idx="28236">
                  <c:v>-12.9863924685058</c:v>
                </c:pt>
                <c:pt idx="28237">
                  <c:v>-13.1983854571011</c:v>
                </c:pt>
                <c:pt idx="28238">
                  <c:v>-13.8739466503446</c:v>
                </c:pt>
                <c:pt idx="28239">
                  <c:v>-14.066497407725</c:v>
                </c:pt>
                <c:pt idx="28240">
                  <c:v>-13.864975435324199</c:v>
                </c:pt>
                <c:pt idx="28241">
                  <c:v>-13.7222350094485</c:v>
                </c:pt>
                <c:pt idx="28242">
                  <c:v>-12.2951152161188</c:v>
                </c:pt>
                <c:pt idx="28243">
                  <c:v>-10.7363164133087</c:v>
                </c:pt>
                <c:pt idx="28244">
                  <c:v>-8.5791186573167604</c:v>
                </c:pt>
                <c:pt idx="28245">
                  <c:v>-6.7712122978415099</c:v>
                </c:pt>
                <c:pt idx="28246">
                  <c:v>-4.09272624847606</c:v>
                </c:pt>
                <c:pt idx="28247">
                  <c:v>-3.9409602227312401</c:v>
                </c:pt>
                <c:pt idx="28248">
                  <c:v>-3.3705638981305799</c:v>
                </c:pt>
                <c:pt idx="28249">
                  <c:v>-2.9877377372668499</c:v>
                </c:pt>
                <c:pt idx="28250">
                  <c:v>-2.7736810602349502</c:v>
                </c:pt>
                <c:pt idx="28251">
                  <c:v>-2.92193500692846</c:v>
                </c:pt>
                <c:pt idx="28252">
                  <c:v>-3.2262680682970402</c:v>
                </c:pt>
                <c:pt idx="28253">
                  <c:v>-3.3618772149012299</c:v>
                </c:pt>
                <c:pt idx="28254">
                  <c:v>-4.3060727490953301</c:v>
                </c:pt>
                <c:pt idx="28255">
                  <c:v>-5.0715545242931297</c:v>
                </c:pt>
                <c:pt idx="28256">
                  <c:v>-5.9537709413747404</c:v>
                </c:pt>
                <c:pt idx="28257">
                  <c:v>-6.8205465801746898</c:v>
                </c:pt>
                <c:pt idx="28258">
                  <c:v>-7.5133324729099797</c:v>
                </c:pt>
                <c:pt idx="28259">
                  <c:v>-8.1642474513291408</c:v>
                </c:pt>
                <c:pt idx="28260">
                  <c:v>-8.6627813113345695</c:v>
                </c:pt>
                <c:pt idx="28261">
                  <c:v>-9.1130899655700208</c:v>
                </c:pt>
                <c:pt idx="28262">
                  <c:v>-9.4674960219686604</c:v>
                </c:pt>
                <c:pt idx="28263">
                  <c:v>-9.9565599290230704</c:v>
                </c:pt>
                <c:pt idx="28264">
                  <c:v>-9.7136861719156204</c:v>
                </c:pt>
                <c:pt idx="28265">
                  <c:v>-9.2616845196630297</c:v>
                </c:pt>
                <c:pt idx="28266">
                  <c:v>-8.2574898309884599</c:v>
                </c:pt>
                <c:pt idx="28267">
                  <c:v>-6.1108943241775897</c:v>
                </c:pt>
                <c:pt idx="28268">
                  <c:v>-4.1894050136369501</c:v>
                </c:pt>
                <c:pt idx="28269">
                  <c:v>-2.6017620650208002</c:v>
                </c:pt>
                <c:pt idx="28270">
                  <c:v>-1.82715004685661</c:v>
                </c:pt>
                <c:pt idx="28271">
                  <c:v>-1.3851543108573201</c:v>
                </c:pt>
                <c:pt idx="28272">
                  <c:v>-1.3265670433372401</c:v>
                </c:pt>
                <c:pt idx="28273">
                  <c:v>-1.35121479581811</c:v>
                </c:pt>
                <c:pt idx="28274">
                  <c:v>-1.54059821417978</c:v>
                </c:pt>
                <c:pt idx="28275">
                  <c:v>-1.7334676247231899</c:v>
                </c:pt>
                <c:pt idx="28276">
                  <c:v>-2.0992805388907798</c:v>
                </c:pt>
                <c:pt idx="28277">
                  <c:v>-2.6757283219241899</c:v>
                </c:pt>
                <c:pt idx="28278">
                  <c:v>-3.44484314015495</c:v>
                </c:pt>
                <c:pt idx="28279">
                  <c:v>-4.0630599635730302</c:v>
                </c:pt>
                <c:pt idx="28280">
                  <c:v>-4.2805137359265597</c:v>
                </c:pt>
                <c:pt idx="28281">
                  <c:v>-4.3672893018830701</c:v>
                </c:pt>
                <c:pt idx="28282">
                  <c:v>-4.4448380132618102</c:v>
                </c:pt>
                <c:pt idx="28283">
                  <c:v>-4.4948988517141304</c:v>
                </c:pt>
                <c:pt idx="28284">
                  <c:v>-4.8135575923179399</c:v>
                </c:pt>
                <c:pt idx="28285">
                  <c:v>-5.4507107711934202</c:v>
                </c:pt>
                <c:pt idx="28286">
                  <c:v>-6.0058628573995101</c:v>
                </c:pt>
                <c:pt idx="28287">
                  <c:v>-6.6407990203768597</c:v>
                </c:pt>
                <c:pt idx="28288">
                  <c:v>-7.1463495952205003</c:v>
                </c:pt>
                <c:pt idx="28289">
                  <c:v>-7.1278116482208</c:v>
                </c:pt>
                <c:pt idx="28290">
                  <c:v>-6.4426834221148903</c:v>
                </c:pt>
                <c:pt idx="28291">
                  <c:v>-5.2053799268929604</c:v>
                </c:pt>
                <c:pt idx="28292">
                  <c:v>-3.4742191875183401</c:v>
                </c:pt>
                <c:pt idx="28293">
                  <c:v>-1.87221860114017</c:v>
                </c:pt>
                <c:pt idx="28294">
                  <c:v>-0.92371569281397703</c:v>
                </c:pt>
                <c:pt idx="28295">
                  <c:v>-0.269706026764919</c:v>
                </c:pt>
                <c:pt idx="28296">
                  <c:v>2.9762207477006E-2</c:v>
                </c:pt>
                <c:pt idx="28297">
                  <c:v>0.36762023855050302</c:v>
                </c:pt>
                <c:pt idx="28298">
                  <c:v>0.44354155369238502</c:v>
                </c:pt>
                <c:pt idx="28299">
                  <c:v>0.28768093766562702</c:v>
                </c:pt>
                <c:pt idx="28300">
                  <c:v>-0.60233818336913003</c:v>
                </c:pt>
                <c:pt idx="28301">
                  <c:v>-1.8048457371741999</c:v>
                </c:pt>
                <c:pt idx="28302">
                  <c:v>-2.6743372972197998</c:v>
                </c:pt>
                <c:pt idx="28303">
                  <c:v>-3.3476544864952702</c:v>
                </c:pt>
                <c:pt idx="28304">
                  <c:v>-3.91695172675702</c:v>
                </c:pt>
                <c:pt idx="28305">
                  <c:v>-4.44716327549102</c:v>
                </c:pt>
                <c:pt idx="28306">
                  <c:v>-4.8853701274652996</c:v>
                </c:pt>
                <c:pt idx="28307">
                  <c:v>-5.3528829032583998</c:v>
                </c:pt>
                <c:pt idx="28308">
                  <c:v>-5.9713733854192599</c:v>
                </c:pt>
                <c:pt idx="28309">
                  <c:v>-6.2133723410142201</c:v>
                </c:pt>
                <c:pt idx="28310">
                  <c:v>-6.3612366105687101</c:v>
                </c:pt>
                <c:pt idx="28311">
                  <c:v>-6.7932090717472802</c:v>
                </c:pt>
                <c:pt idx="28312">
                  <c:v>-6.8910495713620401</c:v>
                </c:pt>
                <c:pt idx="28313">
                  <c:v>-7.0100171262071802</c:v>
                </c:pt>
                <c:pt idx="28314">
                  <c:v>-5.9664711775701598</c:v>
                </c:pt>
                <c:pt idx="28315">
                  <c:v>-4.2674100657502301</c:v>
                </c:pt>
                <c:pt idx="28316">
                  <c:v>-2.4118078425446901</c:v>
                </c:pt>
                <c:pt idx="28317">
                  <c:v>-0.701274210845094</c:v>
                </c:pt>
                <c:pt idx="28318">
                  <c:v>0.38049517502434999</c:v>
                </c:pt>
                <c:pt idx="28319">
                  <c:v>1.5015222906206001</c:v>
                </c:pt>
                <c:pt idx="28320">
                  <c:v>1.7845882713838901</c:v>
                </c:pt>
                <c:pt idx="28321">
                  <c:v>1.7580720257542799</c:v>
                </c:pt>
                <c:pt idx="28322">
                  <c:v>1.39918921608734</c:v>
                </c:pt>
                <c:pt idx="28323">
                  <c:v>0.86797509055584599</c:v>
                </c:pt>
                <c:pt idx="28324">
                  <c:v>-0.150777896334883</c:v>
                </c:pt>
                <c:pt idx="28325">
                  <c:v>-1.43590074409644</c:v>
                </c:pt>
                <c:pt idx="28326">
                  <c:v>-2.3297205603423499</c:v>
                </c:pt>
                <c:pt idx="28327">
                  <c:v>-3.09667738240748</c:v>
                </c:pt>
                <c:pt idx="28328">
                  <c:v>-3.6079386695244202</c:v>
                </c:pt>
                <c:pt idx="28329">
                  <c:v>-4.1139417103819804</c:v>
                </c:pt>
                <c:pt idx="28330">
                  <c:v>-4.8842687656533803</c:v>
                </c:pt>
                <c:pt idx="28331">
                  <c:v>-5.5946886371388498</c:v>
                </c:pt>
                <c:pt idx="28332">
                  <c:v>-6.4133034412087202</c:v>
                </c:pt>
                <c:pt idx="28333">
                  <c:v>-7.1050223544331299</c:v>
                </c:pt>
                <c:pt idx="28334">
                  <c:v>-7.6516236531681496</c:v>
                </c:pt>
                <c:pt idx="28335">
                  <c:v>-8.6857723288998692</c:v>
                </c:pt>
                <c:pt idx="28336">
                  <c:v>-9.1204720609825998</c:v>
                </c:pt>
                <c:pt idx="28337">
                  <c:v>-8.0003150516846304</c:v>
                </c:pt>
                <c:pt idx="28338">
                  <c:v>-6.5258045488583099</c:v>
                </c:pt>
                <c:pt idx="28339">
                  <c:v>-3.9872257685606698</c:v>
                </c:pt>
                <c:pt idx="28340">
                  <c:v>-2.5791602313934101</c:v>
                </c:pt>
                <c:pt idx="28341">
                  <c:v>-1.457626881813</c:v>
                </c:pt>
                <c:pt idx="28342">
                  <c:v>-0.69035856931282702</c:v>
                </c:pt>
                <c:pt idx="28343">
                  <c:v>-5.7846619487728602E-2</c:v>
                </c:pt>
                <c:pt idx="28344">
                  <c:v>0.39207432438008399</c:v>
                </c:pt>
                <c:pt idx="28345">
                  <c:v>0.80541143661919601</c:v>
                </c:pt>
                <c:pt idx="28346">
                  <c:v>1.12299071082538</c:v>
                </c:pt>
                <c:pt idx="28347">
                  <c:v>1.3742613811832201</c:v>
                </c:pt>
                <c:pt idx="28348">
                  <c:v>1.23062115739761</c:v>
                </c:pt>
                <c:pt idx="28349">
                  <c:v>0.15627718115908301</c:v>
                </c:pt>
                <c:pt idx="28350">
                  <c:v>-0.83631813238957398</c:v>
                </c:pt>
                <c:pt idx="28351">
                  <c:v>-1.7892998075115301</c:v>
                </c:pt>
                <c:pt idx="28352">
                  <c:v>-2.9544261637657598</c:v>
                </c:pt>
                <c:pt idx="28353">
                  <c:v>-3.9172681326122798</c:v>
                </c:pt>
                <c:pt idx="28354">
                  <c:v>-4.3838720805412796</c:v>
                </c:pt>
                <c:pt idx="28355">
                  <c:v>-4.6430053433426703</c:v>
                </c:pt>
                <c:pt idx="28356">
                  <c:v>-4.6990422407887404</c:v>
                </c:pt>
                <c:pt idx="28357">
                  <c:v>-4.8070237635949704</c:v>
                </c:pt>
                <c:pt idx="28358">
                  <c:v>-4.9721125976667802</c:v>
                </c:pt>
                <c:pt idx="28359">
                  <c:v>-5.5440601362782296</c:v>
                </c:pt>
                <c:pt idx="28360">
                  <c:v>-5.3655658743985404</c:v>
                </c:pt>
                <c:pt idx="28361">
                  <c:v>-4.1047806702492</c:v>
                </c:pt>
                <c:pt idx="28362">
                  <c:v>-3.39855128423343</c:v>
                </c:pt>
                <c:pt idx="28363">
                  <c:v>-1.76606598568373</c:v>
                </c:pt>
                <c:pt idx="28364">
                  <c:v>-0.53468299268862396</c:v>
                </c:pt>
                <c:pt idx="28365">
                  <c:v>0.45886798020541097</c:v>
                </c:pt>
                <c:pt idx="28366">
                  <c:v>1.54246815724172</c:v>
                </c:pt>
                <c:pt idx="28367">
                  <c:v>2.1182684260435201</c:v>
                </c:pt>
                <c:pt idx="28368">
                  <c:v>3.1064610962003401</c:v>
                </c:pt>
                <c:pt idx="28369">
                  <c:v>2.9706529059970199</c:v>
                </c:pt>
                <c:pt idx="28370">
                  <c:v>2.6834772176591399</c:v>
                </c:pt>
                <c:pt idx="28371">
                  <c:v>2.4759693162094498</c:v>
                </c:pt>
                <c:pt idx="28372">
                  <c:v>1.82132417335398</c:v>
                </c:pt>
                <c:pt idx="28373">
                  <c:v>0.67585380726990396</c:v>
                </c:pt>
                <c:pt idx="28374">
                  <c:v>-0.60105935965423496</c:v>
                </c:pt>
                <c:pt idx="28375">
                  <c:v>-1.1960150843576001</c:v>
                </c:pt>
                <c:pt idx="28376">
                  <c:v>-1.8101574135535301</c:v>
                </c:pt>
                <c:pt idx="28377">
                  <c:v>-2.7688568656398802</c:v>
                </c:pt>
                <c:pt idx="28378">
                  <c:v>-3.6127871893410801</c:v>
                </c:pt>
                <c:pt idx="28379">
                  <c:v>-4.8282430610067504</c:v>
                </c:pt>
                <c:pt idx="28380">
                  <c:v>-5.6520139327359802</c:v>
                </c:pt>
                <c:pt idx="28381">
                  <c:v>-6.7250407724323198</c:v>
                </c:pt>
                <c:pt idx="28382">
                  <c:v>-7.4195472010007197</c:v>
                </c:pt>
                <c:pt idx="28383">
                  <c:v>-7.5412801661273798</c:v>
                </c:pt>
                <c:pt idx="28384">
                  <c:v>-7.5173687493252199</c:v>
                </c:pt>
                <c:pt idx="28385">
                  <c:v>-7.0667810790065397</c:v>
                </c:pt>
                <c:pt idx="28386">
                  <c:v>-4.2274719929988596</c:v>
                </c:pt>
                <c:pt idx="28387">
                  <c:v>-2.8777696184999502</c:v>
                </c:pt>
                <c:pt idx="28388">
                  <c:v>-0.16449390208035</c:v>
                </c:pt>
                <c:pt idx="28389">
                  <c:v>1.73656293423139</c:v>
                </c:pt>
                <c:pt idx="28390">
                  <c:v>2.41087190719389</c:v>
                </c:pt>
                <c:pt idx="28391">
                  <c:v>2.80106647150743</c:v>
                </c:pt>
                <c:pt idx="28392">
                  <c:v>2.8478010228446902</c:v>
                </c:pt>
                <c:pt idx="28393">
                  <c:v>2.96780430309571</c:v>
                </c:pt>
                <c:pt idx="28394">
                  <c:v>2.9073434867384802</c:v>
                </c:pt>
                <c:pt idx="28395">
                  <c:v>2.19519407812263</c:v>
                </c:pt>
                <c:pt idx="28396">
                  <c:v>1.23717248797271</c:v>
                </c:pt>
                <c:pt idx="28397">
                  <c:v>2.8671373321748201E-2</c:v>
                </c:pt>
                <c:pt idx="28398">
                  <c:v>-0.84558223194637205</c:v>
                </c:pt>
                <c:pt idx="28399">
                  <c:v>-1.3709503798990601</c:v>
                </c:pt>
                <c:pt idx="28400">
                  <c:v>-2.0093925843618798</c:v>
                </c:pt>
                <c:pt idx="28401">
                  <c:v>-2.4158132509053201</c:v>
                </c:pt>
                <c:pt idx="28402">
                  <c:v>-2.9357792811600398</c:v>
                </c:pt>
                <c:pt idx="28403">
                  <c:v>-3.29858999421729</c:v>
                </c:pt>
                <c:pt idx="28404">
                  <c:v>-3.7996678745210102</c:v>
                </c:pt>
                <c:pt idx="28405">
                  <c:v>-3.9804097579161501</c:v>
                </c:pt>
                <c:pt idx="28406">
                  <c:v>-3.8308484165335202</c:v>
                </c:pt>
                <c:pt idx="28407">
                  <c:v>-3.8069881931013301</c:v>
                </c:pt>
                <c:pt idx="28408">
                  <c:v>-3.6879910552393098</c:v>
                </c:pt>
                <c:pt idx="28409">
                  <c:v>-2.9369351876962502</c:v>
                </c:pt>
                <c:pt idx="28410">
                  <c:v>-3.6600360876826401</c:v>
                </c:pt>
                <c:pt idx="28411">
                  <c:v>-3.4988927825306102</c:v>
                </c:pt>
                <c:pt idx="28412">
                  <c:v>-2.52670824537867</c:v>
                </c:pt>
                <c:pt idx="28413">
                  <c:v>-1.7926184250349499</c:v>
                </c:pt>
                <c:pt idx="28414">
                  <c:v>-1.3189811367148301</c:v>
                </c:pt>
                <c:pt idx="28415">
                  <c:v>-0.94176295599286397</c:v>
                </c:pt>
                <c:pt idx="28416">
                  <c:v>-0.76051969219509696</c:v>
                </c:pt>
                <c:pt idx="28417">
                  <c:v>-0.71030700059087604</c:v>
                </c:pt>
                <c:pt idx="28418">
                  <c:v>-0.849126554585662</c:v>
                </c:pt>
                <c:pt idx="28419">
                  <c:v>-0.97864576100466205</c:v>
                </c:pt>
                <c:pt idx="28420">
                  <c:v>-1.15461281516327</c:v>
                </c:pt>
                <c:pt idx="28421">
                  <c:v>-1.15112150033104</c:v>
                </c:pt>
                <c:pt idx="28422">
                  <c:v>-1.1195918971202501</c:v>
                </c:pt>
                <c:pt idx="28423">
                  <c:v>-1.2001668361953799</c:v>
                </c:pt>
                <c:pt idx="28424">
                  <c:v>-1.4830459706603201</c:v>
                </c:pt>
                <c:pt idx="28425">
                  <c:v>-1.74576728810743</c:v>
                </c:pt>
                <c:pt idx="28426">
                  <c:v>-1.87959969808446</c:v>
                </c:pt>
                <c:pt idx="28427">
                  <c:v>-1.9951835871574</c:v>
                </c:pt>
                <c:pt idx="28428">
                  <c:v>-2.0317081381245701</c:v>
                </c:pt>
                <c:pt idx="28429">
                  <c:v>-2.2904417255296399</c:v>
                </c:pt>
                <c:pt idx="28430">
                  <c:v>-2.3927764169179002</c:v>
                </c:pt>
                <c:pt idx="28431">
                  <c:v>-2.5244569618072901</c:v>
                </c:pt>
                <c:pt idx="28432">
                  <c:v>-2.4972536101140799</c:v>
                </c:pt>
                <c:pt idx="28433">
                  <c:v>-2.7071883641714898</c:v>
                </c:pt>
                <c:pt idx="28434">
                  <c:v>-2.4071729572369902</c:v>
                </c:pt>
                <c:pt idx="28435">
                  <c:v>-1.62859368064735</c:v>
                </c:pt>
                <c:pt idx="28436">
                  <c:v>-1.0475223679977901</c:v>
                </c:pt>
                <c:pt idx="28437">
                  <c:v>-0.84343473779697897</c:v>
                </c:pt>
                <c:pt idx="28438">
                  <c:v>-0.48072647935138302</c:v>
                </c:pt>
                <c:pt idx="28439">
                  <c:v>-0.35109062408336</c:v>
                </c:pt>
                <c:pt idx="28440">
                  <c:v>0.213461934048051</c:v>
                </c:pt>
                <c:pt idx="28441">
                  <c:v>0.59230900720106205</c:v>
                </c:pt>
                <c:pt idx="28442">
                  <c:v>0.56015037650474997</c:v>
                </c:pt>
                <c:pt idx="28443">
                  <c:v>0.356298048479878</c:v>
                </c:pt>
                <c:pt idx="28444">
                  <c:v>-0.44125350881844799</c:v>
                </c:pt>
                <c:pt idx="28445">
                  <c:v>-1.51038233280992</c:v>
                </c:pt>
                <c:pt idx="28446">
                  <c:v>-2.03087176859195</c:v>
                </c:pt>
                <c:pt idx="28447">
                  <c:v>-2.6158435614436399</c:v>
                </c:pt>
                <c:pt idx="28448">
                  <c:v>-2.7256415077294398</c:v>
                </c:pt>
                <c:pt idx="28449">
                  <c:v>-3.1854944781800998</c:v>
                </c:pt>
                <c:pt idx="28450">
                  <c:v>-3.0714973332050501</c:v>
                </c:pt>
                <c:pt idx="28451">
                  <c:v>-3.2604524750309598</c:v>
                </c:pt>
                <c:pt idx="28452">
                  <c:v>-3.47516889979349</c:v>
                </c:pt>
                <c:pt idx="28453">
                  <c:v>-3.6216402849586902</c:v>
                </c:pt>
                <c:pt idx="28454">
                  <c:v>-3.8613329054825201</c:v>
                </c:pt>
                <c:pt idx="28455">
                  <c:v>-3.5185776257196801</c:v>
                </c:pt>
                <c:pt idx="28456">
                  <c:v>-2.9190584966874402</c:v>
                </c:pt>
                <c:pt idx="28457">
                  <c:v>-2.3277345586362301</c:v>
                </c:pt>
                <c:pt idx="28458">
                  <c:v>-1.99715802352379</c:v>
                </c:pt>
                <c:pt idx="28459">
                  <c:v>-1.56626653549485</c:v>
                </c:pt>
                <c:pt idx="28460">
                  <c:v>-1.3026874432854101</c:v>
                </c:pt>
                <c:pt idx="28461">
                  <c:v>-1.55205717932442</c:v>
                </c:pt>
                <c:pt idx="28462">
                  <c:v>-1.7321268763665301</c:v>
                </c:pt>
                <c:pt idx="28463">
                  <c:v>-1.5888265300759801</c:v>
                </c:pt>
                <c:pt idx="28464">
                  <c:v>-1.4906840178401499</c:v>
                </c:pt>
                <c:pt idx="28465">
                  <c:v>-1.4532002148516401</c:v>
                </c:pt>
                <c:pt idx="28466">
                  <c:v>-1.3064139155005901</c:v>
                </c:pt>
                <c:pt idx="28467">
                  <c:v>-1.3172009175147099</c:v>
                </c:pt>
                <c:pt idx="28468">
                  <c:v>-1.4330861072163401</c:v>
                </c:pt>
                <c:pt idx="28469">
                  <c:v>-1.45675244529951</c:v>
                </c:pt>
                <c:pt idx="28470">
                  <c:v>-1.60036801204628</c:v>
                </c:pt>
                <c:pt idx="28471">
                  <c:v>-1.8410686074311</c:v>
                </c:pt>
                <c:pt idx="28472">
                  <c:v>-1.9162278227924101</c:v>
                </c:pt>
                <c:pt idx="28473">
                  <c:v>-1.91137856996127</c:v>
                </c:pt>
                <c:pt idx="28474">
                  <c:v>-1.8661201920735799</c:v>
                </c:pt>
                <c:pt idx="28475">
                  <c:v>-1.8580939986389</c:v>
                </c:pt>
                <c:pt idx="28476">
                  <c:v>-1.90465185134105</c:v>
                </c:pt>
                <c:pt idx="28477">
                  <c:v>-1.9405703320522401</c:v>
                </c:pt>
                <c:pt idx="28478">
                  <c:v>-2.01042876821464</c:v>
                </c:pt>
                <c:pt idx="28479">
                  <c:v>-2.0256600898682899</c:v>
                </c:pt>
                <c:pt idx="28480">
                  <c:v>-2.1384326210189499</c:v>
                </c:pt>
                <c:pt idx="28481">
                  <c:v>-2.1083525449117602</c:v>
                </c:pt>
                <c:pt idx="28482">
                  <c:v>-1.3955438968489999</c:v>
                </c:pt>
                <c:pt idx="28483">
                  <c:v>-0.83410449197792602</c:v>
                </c:pt>
                <c:pt idx="28484">
                  <c:v>-0.35976666955304998</c:v>
                </c:pt>
                <c:pt idx="28485">
                  <c:v>0.54873856711734104</c:v>
                </c:pt>
                <c:pt idx="28486">
                  <c:v>1.3723427350488699</c:v>
                </c:pt>
                <c:pt idx="28487">
                  <c:v>2.0004823231387201</c:v>
                </c:pt>
                <c:pt idx="28488">
                  <c:v>2.4443370985113999</c:v>
                </c:pt>
                <c:pt idx="28489">
                  <c:v>2.7330434764543701</c:v>
                </c:pt>
                <c:pt idx="28490">
                  <c:v>2.8466582095801001</c:v>
                </c:pt>
                <c:pt idx="28491">
                  <c:v>2.8179575098832701</c:v>
                </c:pt>
                <c:pt idx="28492">
                  <c:v>2.7441524769528201</c:v>
                </c:pt>
                <c:pt idx="28493">
                  <c:v>2.1222671271707498</c:v>
                </c:pt>
                <c:pt idx="28494">
                  <c:v>1.2836116722653399</c:v>
                </c:pt>
                <c:pt idx="28495">
                  <c:v>0.51047851988346904</c:v>
                </c:pt>
                <c:pt idx="28496">
                  <c:v>-0.64537118054725096</c:v>
                </c:pt>
                <c:pt idx="28497">
                  <c:v>-1.25095438611763</c:v>
                </c:pt>
                <c:pt idx="28498">
                  <c:v>-1.79516238500282</c:v>
                </c:pt>
                <c:pt idx="28499">
                  <c:v>-2.4221625077864202</c:v>
                </c:pt>
                <c:pt idx="28500">
                  <c:v>-3.0248134186015498</c:v>
                </c:pt>
                <c:pt idx="28501">
                  <c:v>-3.5521290005370898</c:v>
                </c:pt>
                <c:pt idx="28502">
                  <c:v>-4.01656432660688</c:v>
                </c:pt>
                <c:pt idx="28503">
                  <c:v>-4.4473337767728598</c:v>
                </c:pt>
                <c:pt idx="28504">
                  <c:v>-4.7919930465898304</c:v>
                </c:pt>
                <c:pt idx="28505">
                  <c:v>-4.3472742914720701</c:v>
                </c:pt>
                <c:pt idx="28506">
                  <c:v>-2.7116470605478802</c:v>
                </c:pt>
                <c:pt idx="28507">
                  <c:v>-1.0118765430363099</c:v>
                </c:pt>
                <c:pt idx="28508">
                  <c:v>0.56844127564926705</c:v>
                </c:pt>
                <c:pt idx="28509">
                  <c:v>2.32715834034251</c:v>
                </c:pt>
                <c:pt idx="28510">
                  <c:v>3.3237412904210801</c:v>
                </c:pt>
                <c:pt idx="28511">
                  <c:v>4.0593807773005501</c:v>
                </c:pt>
                <c:pt idx="28512">
                  <c:v>4.8702294240718</c:v>
                </c:pt>
                <c:pt idx="28513">
                  <c:v>5.2638086133871402</c:v>
                </c:pt>
                <c:pt idx="28514">
                  <c:v>4.9572733993351203</c:v>
                </c:pt>
                <c:pt idx="28515">
                  <c:v>4.4742205481276898</c:v>
                </c:pt>
                <c:pt idx="28516">
                  <c:v>3.9360829091929199</c:v>
                </c:pt>
                <c:pt idx="28517">
                  <c:v>3.09867931785013</c:v>
                </c:pt>
                <c:pt idx="28518">
                  <c:v>2.0367173258412099</c:v>
                </c:pt>
                <c:pt idx="28519">
                  <c:v>0.83965118745534795</c:v>
                </c:pt>
                <c:pt idx="28520">
                  <c:v>2.5659084088055601E-3</c:v>
                </c:pt>
                <c:pt idx="28521">
                  <c:v>-1.63036839771402</c:v>
                </c:pt>
                <c:pt idx="28522">
                  <c:v>-2.44014986437577</c:v>
                </c:pt>
                <c:pt idx="28523">
                  <c:v>-2.93390848791439</c:v>
                </c:pt>
                <c:pt idx="28524">
                  <c:v>-3.4003680696954501</c:v>
                </c:pt>
                <c:pt idx="28525">
                  <c:v>-3.7850046722785202</c:v>
                </c:pt>
                <c:pt idx="28526">
                  <c:v>-4.5096378953158602</c:v>
                </c:pt>
                <c:pt idx="28527">
                  <c:v>-5.1696045272919697</c:v>
                </c:pt>
                <c:pt idx="28528">
                  <c:v>-5.5744114473539499</c:v>
                </c:pt>
                <c:pt idx="28529">
                  <c:v>-4.9785680074137098</c:v>
                </c:pt>
                <c:pt idx="28530">
                  <c:v>-3.32119704793346</c:v>
                </c:pt>
                <c:pt idx="28531">
                  <c:v>-1.1627515806194599</c:v>
                </c:pt>
                <c:pt idx="28532">
                  <c:v>0.427438525476316</c:v>
                </c:pt>
                <c:pt idx="28533">
                  <c:v>1.57536132275397</c:v>
                </c:pt>
                <c:pt idx="28534">
                  <c:v>2.5557981611619498</c:v>
                </c:pt>
                <c:pt idx="28535">
                  <c:v>3.0521307122916799</c:v>
                </c:pt>
                <c:pt idx="28536">
                  <c:v>3.4976369723259402</c:v>
                </c:pt>
                <c:pt idx="28537">
                  <c:v>3.7755799585609999</c:v>
                </c:pt>
                <c:pt idx="28538">
                  <c:v>3.7129028502705701</c:v>
                </c:pt>
                <c:pt idx="28539">
                  <c:v>3.5584538074860799</c:v>
                </c:pt>
                <c:pt idx="28540">
                  <c:v>2.95297453763893</c:v>
                </c:pt>
                <c:pt idx="28541">
                  <c:v>2.47529606653291</c:v>
                </c:pt>
                <c:pt idx="28542">
                  <c:v>2.0756479289987699</c:v>
                </c:pt>
                <c:pt idx="28543">
                  <c:v>1.69398429744208</c:v>
                </c:pt>
                <c:pt idx="28544">
                  <c:v>0.38704939542612499</c:v>
                </c:pt>
                <c:pt idx="28545">
                  <c:v>-5.5248675868396602E-2</c:v>
                </c:pt>
                <c:pt idx="28546">
                  <c:v>-0.85092539627529395</c:v>
                </c:pt>
                <c:pt idx="28547">
                  <c:v>-1.1240070937622799</c:v>
                </c:pt>
                <c:pt idx="28548">
                  <c:v>-1.2717178405207601</c:v>
                </c:pt>
                <c:pt idx="28549">
                  <c:v>-1.1952272823138099</c:v>
                </c:pt>
                <c:pt idx="28550">
                  <c:v>-1.14303930217615</c:v>
                </c:pt>
                <c:pt idx="28551">
                  <c:v>-1.0496162223790599</c:v>
                </c:pt>
                <c:pt idx="28552">
                  <c:v>-0.79276532688489099</c:v>
                </c:pt>
                <c:pt idx="28553">
                  <c:v>-0.215255607962935</c:v>
                </c:pt>
                <c:pt idx="28554">
                  <c:v>0.31615035017535198</c:v>
                </c:pt>
                <c:pt idx="28555">
                  <c:v>0.46937272036019201</c:v>
                </c:pt>
                <c:pt idx="28556">
                  <c:v>0.208813969107319</c:v>
                </c:pt>
                <c:pt idx="28557">
                  <c:v>-0.52632666068895895</c:v>
                </c:pt>
                <c:pt idx="28558">
                  <c:v>-0.45627329546144102</c:v>
                </c:pt>
                <c:pt idx="28559">
                  <c:v>-0.44392880959859599</c:v>
                </c:pt>
                <c:pt idx="28560">
                  <c:v>-0.31765812581538999</c:v>
                </c:pt>
                <c:pt idx="28561">
                  <c:v>-0.57053695304212504</c:v>
                </c:pt>
                <c:pt idx="28562">
                  <c:v>-0.90005478899254898</c:v>
                </c:pt>
                <c:pt idx="28563">
                  <c:v>-0.97460753893367102</c:v>
                </c:pt>
                <c:pt idx="28564">
                  <c:v>-0.98100225176268496</c:v>
                </c:pt>
                <c:pt idx="28565">
                  <c:v>-1.0756319865291699</c:v>
                </c:pt>
                <c:pt idx="28566">
                  <c:v>-1.17884543710485</c:v>
                </c:pt>
                <c:pt idx="28567">
                  <c:v>-1.1728467406327501</c:v>
                </c:pt>
                <c:pt idx="28568">
                  <c:v>-1.20396993255688</c:v>
                </c:pt>
                <c:pt idx="28569">
                  <c:v>-1.20885235052302</c:v>
                </c:pt>
                <c:pt idx="28570">
                  <c:v>-1.11899778887643</c:v>
                </c:pt>
                <c:pt idx="28571">
                  <c:v>-1.89808071127561</c:v>
                </c:pt>
                <c:pt idx="28572">
                  <c:v>-2.6373278315273301</c:v>
                </c:pt>
                <c:pt idx="28573">
                  <c:v>-3.14377314406766</c:v>
                </c:pt>
                <c:pt idx="28574">
                  <c:v>-3.8235555211413601</c:v>
                </c:pt>
                <c:pt idx="28575">
                  <c:v>-4.0331232657033098</c:v>
                </c:pt>
                <c:pt idx="28576">
                  <c:v>-3.9668223147675601</c:v>
                </c:pt>
                <c:pt idx="28577">
                  <c:v>-2.9592430749720098</c:v>
                </c:pt>
                <c:pt idx="28578">
                  <c:v>-1.4143338047592799</c:v>
                </c:pt>
                <c:pt idx="28579">
                  <c:v>-0.28112255248218099</c:v>
                </c:pt>
                <c:pt idx="28580">
                  <c:v>1.1000847576308701</c:v>
                </c:pt>
                <c:pt idx="28581">
                  <c:v>2.4225526831263902</c:v>
                </c:pt>
                <c:pt idx="28582">
                  <c:v>3.25814462915814</c:v>
                </c:pt>
                <c:pt idx="28583">
                  <c:v>3.6106873401003199</c:v>
                </c:pt>
                <c:pt idx="28584">
                  <c:v>3.7834232060583699</c:v>
                </c:pt>
                <c:pt idx="28585">
                  <c:v>3.7333667656929999</c:v>
                </c:pt>
                <c:pt idx="28586">
                  <c:v>3.4858286382979098</c:v>
                </c:pt>
                <c:pt idx="28587">
                  <c:v>2.8331569574727</c:v>
                </c:pt>
                <c:pt idx="28588">
                  <c:v>1.92213926839142</c:v>
                </c:pt>
                <c:pt idx="28589">
                  <c:v>0.88546602891885595</c:v>
                </c:pt>
                <c:pt idx="28590">
                  <c:v>-0.156196313801551</c:v>
                </c:pt>
                <c:pt idx="28591">
                  <c:v>-0.94680665524584096</c:v>
                </c:pt>
                <c:pt idx="28592">
                  <c:v>-1.52440280954716</c:v>
                </c:pt>
                <c:pt idx="28593">
                  <c:v>-1.9659871373935101</c:v>
                </c:pt>
                <c:pt idx="28594">
                  <c:v>-2.6164810201040498</c:v>
                </c:pt>
                <c:pt idx="28595">
                  <c:v>-3.1264651878401999</c:v>
                </c:pt>
                <c:pt idx="28596">
                  <c:v>-4.51062889169103</c:v>
                </c:pt>
                <c:pt idx="28597">
                  <c:v>-5.3913294121842501</c:v>
                </c:pt>
                <c:pt idx="28598">
                  <c:v>-5.9334668774084198</c:v>
                </c:pt>
                <c:pt idx="28599">
                  <c:v>-7.3524407727191203</c:v>
                </c:pt>
                <c:pt idx="28600">
                  <c:v>-5.8194014640489202</c:v>
                </c:pt>
                <c:pt idx="28601">
                  <c:v>-4.2879670528971898</c:v>
                </c:pt>
                <c:pt idx="28602">
                  <c:v>-2.5402397139722499</c:v>
                </c:pt>
                <c:pt idx="28603">
                  <c:v>-0.24503350865047799</c:v>
                </c:pt>
                <c:pt idx="28604">
                  <c:v>1.3073984494555799</c:v>
                </c:pt>
                <c:pt idx="28605">
                  <c:v>2.7461534677494699</c:v>
                </c:pt>
                <c:pt idx="28606">
                  <c:v>3.96333945270095</c:v>
                </c:pt>
                <c:pt idx="28607">
                  <c:v>4.716654882656</c:v>
                </c:pt>
                <c:pt idx="28608">
                  <c:v>5.25247877794523</c:v>
                </c:pt>
                <c:pt idx="28609">
                  <c:v>5.3207038014205601</c:v>
                </c:pt>
                <c:pt idx="28610">
                  <c:v>5.5237624014470601</c:v>
                </c:pt>
                <c:pt idx="28611">
                  <c:v>4.6060088748039902</c:v>
                </c:pt>
                <c:pt idx="28612">
                  <c:v>3.1884735566273701</c:v>
                </c:pt>
                <c:pt idx="28613">
                  <c:v>2.7599317420200502</c:v>
                </c:pt>
                <c:pt idx="28614">
                  <c:v>0.87530921725890798</c:v>
                </c:pt>
                <c:pt idx="28615">
                  <c:v>2.9123814324815301E-3</c:v>
                </c:pt>
                <c:pt idx="28616">
                  <c:v>-0.34401315802987598</c:v>
                </c:pt>
                <c:pt idx="28617">
                  <c:v>-0.76346303495679402</c:v>
                </c:pt>
                <c:pt idx="28618">
                  <c:v>-0.98162101553708103</c:v>
                </c:pt>
                <c:pt idx="28619">
                  <c:v>-1.3401204390185799</c:v>
                </c:pt>
                <c:pt idx="28620">
                  <c:v>-1.5358008756670201</c:v>
                </c:pt>
                <c:pt idx="28621">
                  <c:v>-1.2283926888042001</c:v>
                </c:pt>
                <c:pt idx="28622">
                  <c:v>-1.4416237471826601</c:v>
                </c:pt>
                <c:pt idx="28623">
                  <c:v>-1.49643587997831</c:v>
                </c:pt>
                <c:pt idx="28624">
                  <c:v>-1.1609605969658201</c:v>
                </c:pt>
                <c:pt idx="28625">
                  <c:v>-0.64151726486432603</c:v>
                </c:pt>
                <c:pt idx="28626">
                  <c:v>-0.105684586975561</c:v>
                </c:pt>
                <c:pt idx="28627">
                  <c:v>0.80467641614344698</c:v>
                </c:pt>
                <c:pt idx="28628">
                  <c:v>1.57278539370149</c:v>
                </c:pt>
                <c:pt idx="28629">
                  <c:v>2.62500127784587</c:v>
                </c:pt>
                <c:pt idx="28630">
                  <c:v>3.00112132443288</c:v>
                </c:pt>
                <c:pt idx="28631">
                  <c:v>3.0452674855595099</c:v>
                </c:pt>
                <c:pt idx="28632">
                  <c:v>1.1448195851982701</c:v>
                </c:pt>
                <c:pt idx="28633">
                  <c:v>2.3259188399892898</c:v>
                </c:pt>
                <c:pt idx="28634">
                  <c:v>2.4400059903957501</c:v>
                </c:pt>
                <c:pt idx="28635">
                  <c:v>2.3035961808124799</c:v>
                </c:pt>
                <c:pt idx="28636">
                  <c:v>0.96860123979664103</c:v>
                </c:pt>
                <c:pt idx="28637">
                  <c:v>0.120455192906715</c:v>
                </c:pt>
                <c:pt idx="28638">
                  <c:v>-0.66177050196792397</c:v>
                </c:pt>
                <c:pt idx="28639">
                  <c:v>-1.57345896265412</c:v>
                </c:pt>
                <c:pt idx="28640">
                  <c:v>-2.3419515541449099</c:v>
                </c:pt>
                <c:pt idx="28641">
                  <c:v>-3.11803232520634</c:v>
                </c:pt>
                <c:pt idx="28642">
                  <c:v>-3.92337695169123</c:v>
                </c:pt>
                <c:pt idx="28643">
                  <c:v>-4.6449646971064</c:v>
                </c:pt>
                <c:pt idx="28644">
                  <c:v>-4.9578213203399697</c:v>
                </c:pt>
                <c:pt idx="28645">
                  <c:v>-5.6094591852810396</c:v>
                </c:pt>
                <c:pt idx="28646">
                  <c:v>-6.1256071677902399</c:v>
                </c:pt>
                <c:pt idx="28647">
                  <c:v>-6.3886871480204999</c:v>
                </c:pt>
                <c:pt idx="28648">
                  <c:v>-5.8658541849774402</c:v>
                </c:pt>
                <c:pt idx="28649">
                  <c:v>-4.3074688249633502</c:v>
                </c:pt>
                <c:pt idx="28650">
                  <c:v>-2.5877615395503701</c:v>
                </c:pt>
                <c:pt idx="28651">
                  <c:v>-0.58449582941355105</c:v>
                </c:pt>
                <c:pt idx="28652">
                  <c:v>0.85770731920460097</c:v>
                </c:pt>
                <c:pt idx="28653">
                  <c:v>1.7885272906523599</c:v>
                </c:pt>
                <c:pt idx="28654">
                  <c:v>1.97734991069821</c:v>
                </c:pt>
                <c:pt idx="28655">
                  <c:v>2.98778298705819</c:v>
                </c:pt>
                <c:pt idx="28656">
                  <c:v>2.91083668689603</c:v>
                </c:pt>
                <c:pt idx="28657">
                  <c:v>3.3402350907731102</c:v>
                </c:pt>
                <c:pt idx="28658">
                  <c:v>3.2563004416235901</c:v>
                </c:pt>
                <c:pt idx="28659">
                  <c:v>3.1660511833478102</c:v>
                </c:pt>
                <c:pt idx="28660">
                  <c:v>2.6936810613989799</c:v>
                </c:pt>
                <c:pt idx="28661">
                  <c:v>1.8912461449800999</c:v>
                </c:pt>
                <c:pt idx="28662">
                  <c:v>1.32093203263006</c:v>
                </c:pt>
                <c:pt idx="28663">
                  <c:v>0.51188905242614902</c:v>
                </c:pt>
                <c:pt idx="28664">
                  <c:v>-0.83561385025805801</c:v>
                </c:pt>
                <c:pt idx="28665">
                  <c:v>-2.1057027292053401</c:v>
                </c:pt>
                <c:pt idx="28666">
                  <c:v>-2.3439293101921601</c:v>
                </c:pt>
                <c:pt idx="28667">
                  <c:v>-2.8473705604289701</c:v>
                </c:pt>
                <c:pt idx="28668">
                  <c:v>-3.22941027969968</c:v>
                </c:pt>
                <c:pt idx="28669">
                  <c:v>-3.2418640872831701</c:v>
                </c:pt>
                <c:pt idx="28670">
                  <c:v>-2.9812182234420801</c:v>
                </c:pt>
                <c:pt idx="28671">
                  <c:v>-3.1179102390790501</c:v>
                </c:pt>
                <c:pt idx="28672">
                  <c:v>-3.3482298546052802</c:v>
                </c:pt>
                <c:pt idx="28673">
                  <c:v>-2.7103330295135799</c:v>
                </c:pt>
                <c:pt idx="28674">
                  <c:v>-0.19743126263494001</c:v>
                </c:pt>
                <c:pt idx="28675">
                  <c:v>1.62556955744911</c:v>
                </c:pt>
                <c:pt idx="28676">
                  <c:v>3.3653462230391802</c:v>
                </c:pt>
                <c:pt idx="28677">
                  <c:v>4.20504959757048</c:v>
                </c:pt>
                <c:pt idx="28678">
                  <c:v>4.1761091644290396</c:v>
                </c:pt>
                <c:pt idx="28679">
                  <c:v>4.67121842749515</c:v>
                </c:pt>
                <c:pt idx="28680">
                  <c:v>4.7812794204044904</c:v>
                </c:pt>
                <c:pt idx="28681">
                  <c:v>5.0489497334424298</c:v>
                </c:pt>
                <c:pt idx="28682">
                  <c:v>4.9733717586676498</c:v>
                </c:pt>
                <c:pt idx="28683">
                  <c:v>4.5450614816186503</c:v>
                </c:pt>
                <c:pt idx="28684">
                  <c:v>3.8389930707128701</c:v>
                </c:pt>
                <c:pt idx="28685">
                  <c:v>2.7679535599916898</c:v>
                </c:pt>
                <c:pt idx="28686">
                  <c:v>2.3144906312879998</c:v>
                </c:pt>
                <c:pt idx="28687">
                  <c:v>1.8811883204414599</c:v>
                </c:pt>
                <c:pt idx="28688">
                  <c:v>1.3717723007734099</c:v>
                </c:pt>
                <c:pt idx="28689">
                  <c:v>0.82279852975458601</c:v>
                </c:pt>
                <c:pt idx="28690">
                  <c:v>0.622252081995188</c:v>
                </c:pt>
                <c:pt idx="28691">
                  <c:v>0.94880917136869702</c:v>
                </c:pt>
                <c:pt idx="28692">
                  <c:v>0.943098205707668</c:v>
                </c:pt>
                <c:pt idx="28693">
                  <c:v>0.84995071220998597</c:v>
                </c:pt>
                <c:pt idx="28694">
                  <c:v>0.64597321366558502</c:v>
                </c:pt>
                <c:pt idx="28695">
                  <c:v>0.82570760936780596</c:v>
                </c:pt>
                <c:pt idx="28696">
                  <c:v>0.83696896828535505</c:v>
                </c:pt>
                <c:pt idx="28697">
                  <c:v>1.1351110526217401</c:v>
                </c:pt>
                <c:pt idx="28698">
                  <c:v>2.1558722156610299</c:v>
                </c:pt>
                <c:pt idx="28699">
                  <c:v>2.2959451173465499</c:v>
                </c:pt>
                <c:pt idx="28700">
                  <c:v>3.29916867494192</c:v>
                </c:pt>
                <c:pt idx="28701">
                  <c:v>3.8333643025825901</c:v>
                </c:pt>
                <c:pt idx="28702">
                  <c:v>3.5500069270812999</c:v>
                </c:pt>
                <c:pt idx="28703">
                  <c:v>3.5247443021375302</c:v>
                </c:pt>
                <c:pt idx="28704">
                  <c:v>5.0975427646767004</c:v>
                </c:pt>
                <c:pt idx="28705">
                  <c:v>6.1854341005389699</c:v>
                </c:pt>
                <c:pt idx="28706">
                  <c:v>6.79580761612928</c:v>
                </c:pt>
                <c:pt idx="28707">
                  <c:v>6.82911286097029</c:v>
                </c:pt>
                <c:pt idx="28708">
                  <c:v>5.9389880048577997</c:v>
                </c:pt>
                <c:pt idx="28709">
                  <c:v>4.0900632314426</c:v>
                </c:pt>
                <c:pt idx="28710">
                  <c:v>3.3941955723431199</c:v>
                </c:pt>
                <c:pt idx="28711">
                  <c:v>3.0210037572581898</c:v>
                </c:pt>
                <c:pt idx="28712">
                  <c:v>2.8524137352824499</c:v>
                </c:pt>
                <c:pt idx="28713">
                  <c:v>2.8099148341803999</c:v>
                </c:pt>
                <c:pt idx="28714">
                  <c:v>2.7818189061274601</c:v>
                </c:pt>
                <c:pt idx="28715">
                  <c:v>2.7797872704987099</c:v>
                </c:pt>
                <c:pt idx="28716">
                  <c:v>2.7170488785771298</c:v>
                </c:pt>
                <c:pt idx="28717">
                  <c:v>2.5566816004809798</c:v>
                </c:pt>
                <c:pt idx="28718">
                  <c:v>2.2292070077303201</c:v>
                </c:pt>
                <c:pt idx="28719">
                  <c:v>2.0133043257102501</c:v>
                </c:pt>
                <c:pt idx="28720">
                  <c:v>1.9461244481701701</c:v>
                </c:pt>
                <c:pt idx="28721">
                  <c:v>2.11305590269412</c:v>
                </c:pt>
                <c:pt idx="28722">
                  <c:v>2.7197913919595398</c:v>
                </c:pt>
                <c:pt idx="28723">
                  <c:v>3.67356171978407</c:v>
                </c:pt>
                <c:pt idx="28724">
                  <c:v>4.7369103127700196</c:v>
                </c:pt>
                <c:pt idx="28725">
                  <c:v>6.2919031324084997</c:v>
                </c:pt>
                <c:pt idx="28726">
                  <c:v>7.7928544542767497</c:v>
                </c:pt>
                <c:pt idx="28727">
                  <c:v>6.8443939356053498</c:v>
                </c:pt>
                <c:pt idx="28728">
                  <c:v>5.4972656817548602</c:v>
                </c:pt>
                <c:pt idx="28729">
                  <c:v>4.6767234688737096</c:v>
                </c:pt>
                <c:pt idx="28730">
                  <c:v>4.1654162959546799</c:v>
                </c:pt>
                <c:pt idx="28731">
                  <c:v>3.7783891279976398</c:v>
                </c:pt>
                <c:pt idx="28732">
                  <c:v>3.5595670845541001</c:v>
                </c:pt>
                <c:pt idx="28733">
                  <c:v>3.5166868198436201</c:v>
                </c:pt>
                <c:pt idx="28734">
                  <c:v>3.82865711543975</c:v>
                </c:pt>
                <c:pt idx="28735">
                  <c:v>4.3637797496427799</c:v>
                </c:pt>
                <c:pt idx="28736">
                  <c:v>4.93164176563302</c:v>
                </c:pt>
                <c:pt idx="28737">
                  <c:v>5.2525966334024599</c:v>
                </c:pt>
                <c:pt idx="28738">
                  <c:v>5.1154344070695297</c:v>
                </c:pt>
                <c:pt idx="28739">
                  <c:v>5.1534065017780799</c:v>
                </c:pt>
                <c:pt idx="28740">
                  <c:v>4.81924114884022</c:v>
                </c:pt>
                <c:pt idx="28741">
                  <c:v>4.1548006715216097</c:v>
                </c:pt>
                <c:pt idx="28742">
                  <c:v>3.94543618463798</c:v>
                </c:pt>
                <c:pt idx="28743">
                  <c:v>3.99496175358773</c:v>
                </c:pt>
                <c:pt idx="28744">
                  <c:v>4.0959359157859403</c:v>
                </c:pt>
                <c:pt idx="28745">
                  <c:v>4.4965652158383103</c:v>
                </c:pt>
                <c:pt idx="28746">
                  <c:v>5.05009676688349</c:v>
                </c:pt>
                <c:pt idx="28747">
                  <c:v>5.3317119219310802</c:v>
                </c:pt>
                <c:pt idx="28748">
                  <c:v>5.3115099053461297</c:v>
                </c:pt>
                <c:pt idx="28749">
                  <c:v>5.34056338259456</c:v>
                </c:pt>
                <c:pt idx="28750">
                  <c:v>5.8029193049246999</c:v>
                </c:pt>
                <c:pt idx="28751">
                  <c:v>5.8890077587845697</c:v>
                </c:pt>
                <c:pt idx="28752">
                  <c:v>5.7982629148421196</c:v>
                </c:pt>
                <c:pt idx="28753">
                  <c:v>5.6135713171049497</c:v>
                </c:pt>
                <c:pt idx="28754">
                  <c:v>5.7235869611528498</c:v>
                </c:pt>
                <c:pt idx="28755">
                  <c:v>5.1642277382837296</c:v>
                </c:pt>
                <c:pt idx="28756">
                  <c:v>4.8687899329319997</c:v>
                </c:pt>
                <c:pt idx="28757">
                  <c:v>4.5535302876029196</c:v>
                </c:pt>
                <c:pt idx="28758">
                  <c:v>4.3239571931305196</c:v>
                </c:pt>
                <c:pt idx="28759">
                  <c:v>4.1332049681529099</c:v>
                </c:pt>
                <c:pt idx="28760">
                  <c:v>4.1103822875159697</c:v>
                </c:pt>
                <c:pt idx="28761">
                  <c:v>4.1206252706097404</c:v>
                </c:pt>
                <c:pt idx="28762">
                  <c:v>3.97122381537319</c:v>
                </c:pt>
                <c:pt idx="28763">
                  <c:v>3.54384708959057</c:v>
                </c:pt>
                <c:pt idx="28764">
                  <c:v>3.6185406673010498</c:v>
                </c:pt>
                <c:pt idx="28765">
                  <c:v>3.4655899121663398</c:v>
                </c:pt>
                <c:pt idx="28766">
                  <c:v>3.5857727643122099</c:v>
                </c:pt>
                <c:pt idx="28767">
                  <c:v>3.6909252357949698</c:v>
                </c:pt>
                <c:pt idx="28768">
                  <c:v>3.2916520155648699</c:v>
                </c:pt>
                <c:pt idx="28769">
                  <c:v>3.1161182951386999</c:v>
                </c:pt>
                <c:pt idx="28770">
                  <c:v>3.2136124393740801</c:v>
                </c:pt>
                <c:pt idx="28771">
                  <c:v>3.7598738214927998</c:v>
                </c:pt>
                <c:pt idx="28772">
                  <c:v>3.7782964589785899</c:v>
                </c:pt>
                <c:pt idx="28773">
                  <c:v>3.98099656363883</c:v>
                </c:pt>
                <c:pt idx="28774">
                  <c:v>4.3120507150051397</c:v>
                </c:pt>
                <c:pt idx="28775">
                  <c:v>4.5066599610800298</c:v>
                </c:pt>
                <c:pt idx="28776">
                  <c:v>4.8348683752395303</c:v>
                </c:pt>
                <c:pt idx="28777">
                  <c:v>4.6981891722735103</c:v>
                </c:pt>
                <c:pt idx="28778">
                  <c:v>4.4349333017474697</c:v>
                </c:pt>
                <c:pt idx="28779">
                  <c:v>4.1171342785452101</c:v>
                </c:pt>
                <c:pt idx="28780">
                  <c:v>3.90091522385161</c:v>
                </c:pt>
                <c:pt idx="28781">
                  <c:v>3.20293758103556</c:v>
                </c:pt>
                <c:pt idx="28782">
                  <c:v>2.6635194939895799</c:v>
                </c:pt>
                <c:pt idx="28783">
                  <c:v>2.68834282153983</c:v>
                </c:pt>
                <c:pt idx="28784">
                  <c:v>2.6596563945098901</c:v>
                </c:pt>
                <c:pt idx="28785">
                  <c:v>2.07402242562855</c:v>
                </c:pt>
                <c:pt idx="28786">
                  <c:v>1.9164260177160799</c:v>
                </c:pt>
                <c:pt idx="28787">
                  <c:v>1.6938301969823699</c:v>
                </c:pt>
                <c:pt idx="28788">
                  <c:v>1.8198792223120099</c:v>
                </c:pt>
                <c:pt idx="28789">
                  <c:v>2.0757785579122099</c:v>
                </c:pt>
                <c:pt idx="28790">
                  <c:v>1.70852316474122</c:v>
                </c:pt>
                <c:pt idx="28791">
                  <c:v>1.24637498565544</c:v>
                </c:pt>
                <c:pt idx="28792">
                  <c:v>1.09081688440688</c:v>
                </c:pt>
                <c:pt idx="28793">
                  <c:v>1.4622226131592599</c:v>
                </c:pt>
                <c:pt idx="28794">
                  <c:v>1.7744801795470699</c:v>
                </c:pt>
                <c:pt idx="28795">
                  <c:v>2.6426753808439201</c:v>
                </c:pt>
                <c:pt idx="28796">
                  <c:v>3.4265833530217402</c:v>
                </c:pt>
                <c:pt idx="28797">
                  <c:v>5.0407368204032599</c:v>
                </c:pt>
                <c:pt idx="28798">
                  <c:v>6.6083208425942299</c:v>
                </c:pt>
                <c:pt idx="28799">
                  <c:v>7.3054463334422097</c:v>
                </c:pt>
                <c:pt idx="28800">
                  <c:v>8.3348218435484593</c:v>
                </c:pt>
                <c:pt idx="28801">
                  <c:v>8.7118484933156903</c:v>
                </c:pt>
                <c:pt idx="28802">
                  <c:v>9.0839815443834109</c:v>
                </c:pt>
                <c:pt idx="28803">
                  <c:v>9.3792636942590999</c:v>
                </c:pt>
                <c:pt idx="28804">
                  <c:v>8.9942623762444303</c:v>
                </c:pt>
                <c:pt idx="28805">
                  <c:v>7.9810915737201196</c:v>
                </c:pt>
                <c:pt idx="28806">
                  <c:v>6.5994427928104997</c:v>
                </c:pt>
                <c:pt idx="28807">
                  <c:v>5.2602401148440396</c:v>
                </c:pt>
                <c:pt idx="28808">
                  <c:v>4.2681278050549203</c:v>
                </c:pt>
                <c:pt idx="28809">
                  <c:v>3.48154920619552</c:v>
                </c:pt>
                <c:pt idx="28810">
                  <c:v>3.1981983497578299</c:v>
                </c:pt>
                <c:pt idx="28811">
                  <c:v>3.1907464942914001</c:v>
                </c:pt>
                <c:pt idx="28812">
                  <c:v>3.1889886818058</c:v>
                </c:pt>
                <c:pt idx="28813">
                  <c:v>3.0458087036405601</c:v>
                </c:pt>
                <c:pt idx="28814">
                  <c:v>2.7064090224346198</c:v>
                </c:pt>
                <c:pt idx="28815">
                  <c:v>2.5510671272787699</c:v>
                </c:pt>
                <c:pt idx="28816">
                  <c:v>3.8105950562276498</c:v>
                </c:pt>
                <c:pt idx="28817">
                  <c:v>5.0434453934048999</c:v>
                </c:pt>
                <c:pt idx="28818">
                  <c:v>6.9937388009166996</c:v>
                </c:pt>
                <c:pt idx="28819">
                  <c:v>8.3619500567317093</c:v>
                </c:pt>
                <c:pt idx="28820">
                  <c:v>9.2666790516146396</c:v>
                </c:pt>
                <c:pt idx="28821">
                  <c:v>10.399579081927</c:v>
                </c:pt>
                <c:pt idx="28822">
                  <c:v>11.5470506906872</c:v>
                </c:pt>
                <c:pt idx="28823">
                  <c:v>12.097542638783899</c:v>
                </c:pt>
                <c:pt idx="28824">
                  <c:v>12.5031469609663</c:v>
                </c:pt>
                <c:pt idx="28825">
                  <c:v>12.7440160033825</c:v>
                </c:pt>
                <c:pt idx="28826">
                  <c:v>12.592107011155299</c:v>
                </c:pt>
                <c:pt idx="28827">
                  <c:v>12.1241584989711</c:v>
                </c:pt>
                <c:pt idx="28828">
                  <c:v>11.354153976108201</c:v>
                </c:pt>
                <c:pt idx="28829">
                  <c:v>9.8070308754430293</c:v>
                </c:pt>
                <c:pt idx="28830">
                  <c:v>8.5589361053056301</c:v>
                </c:pt>
                <c:pt idx="28831">
                  <c:v>7.8963210738795002</c:v>
                </c:pt>
                <c:pt idx="28832">
                  <c:v>7.1185024219919004</c:v>
                </c:pt>
                <c:pt idx="28833">
                  <c:v>6.3220673392733602</c:v>
                </c:pt>
                <c:pt idx="28834">
                  <c:v>6.0439000445714504</c:v>
                </c:pt>
                <c:pt idx="28835">
                  <c:v>6.54374368684201</c:v>
                </c:pt>
                <c:pt idx="28836">
                  <c:v>5.9594369930283602</c:v>
                </c:pt>
                <c:pt idx="28837">
                  <c:v>5.2668403100352696</c:v>
                </c:pt>
                <c:pt idx="28838">
                  <c:v>5.0341076862223</c:v>
                </c:pt>
                <c:pt idx="28839">
                  <c:v>5.4678707751050997</c:v>
                </c:pt>
                <c:pt idx="28840">
                  <c:v>6.9696096214972396</c:v>
                </c:pt>
                <c:pt idx="28841">
                  <c:v>9.2185611178395899</c:v>
                </c:pt>
                <c:pt idx="28842">
                  <c:v>11.0064991309682</c:v>
                </c:pt>
                <c:pt idx="28843">
                  <c:v>12.3437757198511</c:v>
                </c:pt>
                <c:pt idx="28844">
                  <c:v>13.7310134994471</c:v>
                </c:pt>
                <c:pt idx="28845">
                  <c:v>14.5936817850667</c:v>
                </c:pt>
                <c:pt idx="28846">
                  <c:v>14.056192587943601</c:v>
                </c:pt>
                <c:pt idx="28847">
                  <c:v>14.556829315693699</c:v>
                </c:pt>
                <c:pt idx="28848">
                  <c:v>13.4043472633111</c:v>
                </c:pt>
                <c:pt idx="28849">
                  <c:v>12.6093812668153</c:v>
                </c:pt>
                <c:pt idx="28850">
                  <c:v>12.385788197967599</c:v>
                </c:pt>
                <c:pt idx="28851">
                  <c:v>12.090476348938999</c:v>
                </c:pt>
                <c:pt idx="28852">
                  <c:v>11.911216248301599</c:v>
                </c:pt>
                <c:pt idx="28853">
                  <c:v>10.9187671666188</c:v>
                </c:pt>
                <c:pt idx="28854">
                  <c:v>9.8865751991623103</c:v>
                </c:pt>
                <c:pt idx="28855">
                  <c:v>8.4867764546157201</c:v>
                </c:pt>
                <c:pt idx="28856">
                  <c:v>7.4234154576973301</c:v>
                </c:pt>
                <c:pt idx="28857">
                  <c:v>6.65154437829184</c:v>
                </c:pt>
                <c:pt idx="28858">
                  <c:v>6.6075729249849404</c:v>
                </c:pt>
                <c:pt idx="28859">
                  <c:v>5.9174296580793797</c:v>
                </c:pt>
                <c:pt idx="28860">
                  <c:v>5.30904577457766</c:v>
                </c:pt>
                <c:pt idx="28861">
                  <c:v>4.7117784238261704</c:v>
                </c:pt>
                <c:pt idx="28862">
                  <c:v>4.3444309966137196</c:v>
                </c:pt>
                <c:pt idx="28863">
                  <c:v>4.2827074557116802</c:v>
                </c:pt>
                <c:pt idx="28864">
                  <c:v>4.68149830715981</c:v>
                </c:pt>
                <c:pt idx="28865">
                  <c:v>5.9437643363215598</c:v>
                </c:pt>
                <c:pt idx="28866">
                  <c:v>8.0418109616926898</c:v>
                </c:pt>
                <c:pt idx="28867">
                  <c:v>10.5306022018066</c:v>
                </c:pt>
                <c:pt idx="28868">
                  <c:v>12.6497378938568</c:v>
                </c:pt>
                <c:pt idx="28869">
                  <c:v>14.135456189737299</c:v>
                </c:pt>
                <c:pt idx="28870">
                  <c:v>14.733796711408001</c:v>
                </c:pt>
                <c:pt idx="28871">
                  <c:v>15.105776198956701</c:v>
                </c:pt>
                <c:pt idx="28872">
                  <c:v>15.3330683304057</c:v>
                </c:pt>
                <c:pt idx="28873">
                  <c:v>14.6739948177631</c:v>
                </c:pt>
                <c:pt idx="28874">
                  <c:v>14.246729388013801</c:v>
                </c:pt>
                <c:pt idx="28875">
                  <c:v>13.8538170789919</c:v>
                </c:pt>
                <c:pt idx="28876">
                  <c:v>13.5707021551829</c:v>
                </c:pt>
                <c:pt idx="28877">
                  <c:v>13.5074441525169</c:v>
                </c:pt>
                <c:pt idx="28878">
                  <c:v>13.456728361093299</c:v>
                </c:pt>
                <c:pt idx="28879">
                  <c:v>14.625494743625501</c:v>
                </c:pt>
                <c:pt idx="28880">
                  <c:v>16.0142650906106</c:v>
                </c:pt>
                <c:pt idx="28881">
                  <c:v>14.864999216222399</c:v>
                </c:pt>
                <c:pt idx="28882">
                  <c:v>12.9135222195655</c:v>
                </c:pt>
                <c:pt idx="28883">
                  <c:v>11.5256578302252</c:v>
                </c:pt>
                <c:pt idx="28884">
                  <c:v>10.6789621822134</c:v>
                </c:pt>
                <c:pt idx="28885">
                  <c:v>9.7342947420387809</c:v>
                </c:pt>
                <c:pt idx="28886">
                  <c:v>8.8970184870772702</c:v>
                </c:pt>
                <c:pt idx="28887">
                  <c:v>8.2938237066595395</c:v>
                </c:pt>
                <c:pt idx="28888">
                  <c:v>7.7591254350568803</c:v>
                </c:pt>
                <c:pt idx="28889">
                  <c:v>8.2625250301616493</c:v>
                </c:pt>
                <c:pt idx="28890">
                  <c:v>9.3279771334110997</c:v>
                </c:pt>
                <c:pt idx="28891">
                  <c:v>10.5490605036146</c:v>
                </c:pt>
                <c:pt idx="28892">
                  <c:v>11.350141374854401</c:v>
                </c:pt>
                <c:pt idx="28893">
                  <c:v>12.522021610479699</c:v>
                </c:pt>
                <c:pt idx="28894">
                  <c:v>13.2096473873851</c:v>
                </c:pt>
                <c:pt idx="28895">
                  <c:v>12.954004305204201</c:v>
                </c:pt>
                <c:pt idx="28896">
                  <c:v>12.966580325608801</c:v>
                </c:pt>
                <c:pt idx="28897">
                  <c:v>13.0091136195697</c:v>
                </c:pt>
                <c:pt idx="28898">
                  <c:v>12.612450297429801</c:v>
                </c:pt>
                <c:pt idx="28899">
                  <c:v>12.409638273824701</c:v>
                </c:pt>
                <c:pt idx="28900">
                  <c:v>11.918351506363701</c:v>
                </c:pt>
                <c:pt idx="28901">
                  <c:v>10.852496506074001</c:v>
                </c:pt>
                <c:pt idx="28902">
                  <c:v>9.7103161322417506</c:v>
                </c:pt>
                <c:pt idx="28903">
                  <c:v>8.78207666564027</c:v>
                </c:pt>
                <c:pt idx="28904">
                  <c:v>8.01645256976329</c:v>
                </c:pt>
                <c:pt idx="28905">
                  <c:v>7.30502597074807</c:v>
                </c:pt>
                <c:pt idx="28906">
                  <c:v>6.5261194062053498</c:v>
                </c:pt>
                <c:pt idx="28907">
                  <c:v>6.3066276725795198</c:v>
                </c:pt>
                <c:pt idx="28908">
                  <c:v>6.1532791047499096</c:v>
                </c:pt>
                <c:pt idx="28909">
                  <c:v>5.9786509830026002</c:v>
                </c:pt>
                <c:pt idx="28910">
                  <c:v>5.8040238265418704</c:v>
                </c:pt>
                <c:pt idx="28911">
                  <c:v>5.6479725724504499</c:v>
                </c:pt>
                <c:pt idx="28912">
                  <c:v>5.5423010362134404</c:v>
                </c:pt>
                <c:pt idx="28913">
                  <c:v>5.4480173717651503</c:v>
                </c:pt>
                <c:pt idx="28914">
                  <c:v>5.4137718578665197</c:v>
                </c:pt>
                <c:pt idx="28915">
                  <c:v>5.1346364244737801</c:v>
                </c:pt>
                <c:pt idx="28916">
                  <c:v>4.9798039638303804</c:v>
                </c:pt>
                <c:pt idx="28917">
                  <c:v>5.6848392707508602</c:v>
                </c:pt>
                <c:pt idx="28918">
                  <c:v>7.5222408165762298</c:v>
                </c:pt>
                <c:pt idx="28919">
                  <c:v>8.7566445879233807</c:v>
                </c:pt>
                <c:pt idx="28920">
                  <c:v>9.8588967892246604</c:v>
                </c:pt>
                <c:pt idx="28921">
                  <c:v>9.9140917456246704</c:v>
                </c:pt>
                <c:pt idx="28922">
                  <c:v>9.6305153348971508</c:v>
                </c:pt>
                <c:pt idx="28923">
                  <c:v>8.8795290584827899</c:v>
                </c:pt>
                <c:pt idx="28924">
                  <c:v>7.70127662835423</c:v>
                </c:pt>
                <c:pt idx="28925">
                  <c:v>6.3040581083853597</c:v>
                </c:pt>
                <c:pt idx="28926">
                  <c:v>5.0886003845760799</c:v>
                </c:pt>
                <c:pt idx="28927">
                  <c:v>3.8248904707123801</c:v>
                </c:pt>
                <c:pt idx="28928">
                  <c:v>2.8200109308233099</c:v>
                </c:pt>
                <c:pt idx="28929">
                  <c:v>2.3140170089073302</c:v>
                </c:pt>
                <c:pt idx="28930">
                  <c:v>1.79139074388426</c:v>
                </c:pt>
                <c:pt idx="28931">
                  <c:v>0.93152379832221199</c:v>
                </c:pt>
                <c:pt idx="28932">
                  <c:v>-5.0511245453426598E-2</c:v>
                </c:pt>
                <c:pt idx="28933">
                  <c:v>-0.59755949901934602</c:v>
                </c:pt>
                <c:pt idx="28934">
                  <c:v>-0.89949916400943597</c:v>
                </c:pt>
                <c:pt idx="28935">
                  <c:v>-0.98579162515297802</c:v>
                </c:pt>
                <c:pt idx="28936">
                  <c:v>-0.41775048968173301</c:v>
                </c:pt>
                <c:pt idx="28937">
                  <c:v>0.99949561657223596</c:v>
                </c:pt>
                <c:pt idx="28938">
                  <c:v>2.7487527703113002</c:v>
                </c:pt>
                <c:pt idx="28939">
                  <c:v>4.7523586715677899</c:v>
                </c:pt>
                <c:pt idx="28940">
                  <c:v>6.9064277744355103</c:v>
                </c:pt>
                <c:pt idx="28941">
                  <c:v>7.38787797107081</c:v>
                </c:pt>
                <c:pt idx="28942">
                  <c:v>7.8696535738773097</c:v>
                </c:pt>
                <c:pt idx="28943">
                  <c:v>8.3913996845722103</c:v>
                </c:pt>
                <c:pt idx="28944">
                  <c:v>9.1601423848299799</c:v>
                </c:pt>
                <c:pt idx="28945">
                  <c:v>9.3205882236786408</c:v>
                </c:pt>
                <c:pt idx="28946">
                  <c:v>9.5219079172619896</c:v>
                </c:pt>
                <c:pt idx="28947">
                  <c:v>9.5304293192982694</c:v>
                </c:pt>
                <c:pt idx="28948">
                  <c:v>9.4259325398342799</c:v>
                </c:pt>
                <c:pt idx="28949">
                  <c:v>8.4401801458015608</c:v>
                </c:pt>
                <c:pt idx="28950">
                  <c:v>6.5604955037696104</c:v>
                </c:pt>
                <c:pt idx="28951">
                  <c:v>5.4788012352944797</c:v>
                </c:pt>
                <c:pt idx="28952">
                  <c:v>4.7363029846249702</c:v>
                </c:pt>
                <c:pt idx="28953">
                  <c:v>4.0670121640030503</c:v>
                </c:pt>
                <c:pt idx="28954">
                  <c:v>3.4568048647271801</c:v>
                </c:pt>
                <c:pt idx="28955">
                  <c:v>1.77406509425561</c:v>
                </c:pt>
                <c:pt idx="28956">
                  <c:v>1.1152440085759401</c:v>
                </c:pt>
                <c:pt idx="28957">
                  <c:v>0.480026645554468</c:v>
                </c:pt>
                <c:pt idx="28958">
                  <c:v>0.26415895969736097</c:v>
                </c:pt>
                <c:pt idx="28959">
                  <c:v>0.426364791975962</c:v>
                </c:pt>
                <c:pt idx="28960">
                  <c:v>1.3809492651180799</c:v>
                </c:pt>
                <c:pt idx="28961">
                  <c:v>3.5702646467344099</c:v>
                </c:pt>
                <c:pt idx="28962">
                  <c:v>5.9575789219580599</c:v>
                </c:pt>
                <c:pt idx="28963">
                  <c:v>8.2595209844490007</c:v>
                </c:pt>
                <c:pt idx="28964">
                  <c:v>9.9074859578043704</c:v>
                </c:pt>
                <c:pt idx="28965">
                  <c:v>10.736058665678501</c:v>
                </c:pt>
                <c:pt idx="28966">
                  <c:v>11.3910544368147</c:v>
                </c:pt>
                <c:pt idx="28967">
                  <c:v>11.695428827531099</c:v>
                </c:pt>
                <c:pt idx="28968">
                  <c:v>12.138586297984199</c:v>
                </c:pt>
                <c:pt idx="28969">
                  <c:v>12.413066623315601</c:v>
                </c:pt>
                <c:pt idx="28970">
                  <c:v>12.2099190766564</c:v>
                </c:pt>
                <c:pt idx="28971">
                  <c:v>11.891229351862</c:v>
                </c:pt>
                <c:pt idx="28972">
                  <c:v>11.2593511247366</c:v>
                </c:pt>
                <c:pt idx="28973">
                  <c:v>10.1416057768489</c:v>
                </c:pt>
                <c:pt idx="28974">
                  <c:v>8.9151697900493492</c:v>
                </c:pt>
                <c:pt idx="28975">
                  <c:v>8.2668577385414395</c:v>
                </c:pt>
                <c:pt idx="28976">
                  <c:v>7.4368242790908097</c:v>
                </c:pt>
                <c:pt idx="28977">
                  <c:v>7.0252004690685697</c:v>
                </c:pt>
                <c:pt idx="28978">
                  <c:v>6.29482463857806</c:v>
                </c:pt>
                <c:pt idx="28979">
                  <c:v>6.0315854041627599</c:v>
                </c:pt>
                <c:pt idx="28980">
                  <c:v>5.6013628536942504</c:v>
                </c:pt>
                <c:pt idx="28981">
                  <c:v>5.4937007653298897</c:v>
                </c:pt>
                <c:pt idx="28982">
                  <c:v>5.22440757480285</c:v>
                </c:pt>
                <c:pt idx="28983">
                  <c:v>5.6136533770212802</c:v>
                </c:pt>
                <c:pt idx="28984">
                  <c:v>6.4193709133157997</c:v>
                </c:pt>
                <c:pt idx="28985">
                  <c:v>7.1927329472096604</c:v>
                </c:pt>
                <c:pt idx="28986">
                  <c:v>9.0613656809190193</c:v>
                </c:pt>
                <c:pt idx="28987">
                  <c:v>10.5939746557865</c:v>
                </c:pt>
                <c:pt idx="28988">
                  <c:v>9.84302909938277</c:v>
                </c:pt>
                <c:pt idx="28989">
                  <c:v>9.84787314419121</c:v>
                </c:pt>
                <c:pt idx="28990">
                  <c:v>10.4147657289116</c:v>
                </c:pt>
                <c:pt idx="28991">
                  <c:v>9.3109690238494398</c:v>
                </c:pt>
                <c:pt idx="28992">
                  <c:v>8.4885864770387194</c:v>
                </c:pt>
                <c:pt idx="28993">
                  <c:v>8.6381046218473099</c:v>
                </c:pt>
                <c:pt idx="28994">
                  <c:v>9.64717356879998</c:v>
                </c:pt>
                <c:pt idx="28995">
                  <c:v>10.073698773067299</c:v>
                </c:pt>
                <c:pt idx="28996">
                  <c:v>9.7656083684124404</c:v>
                </c:pt>
                <c:pt idx="28997">
                  <c:v>8.8733030128911405</c:v>
                </c:pt>
                <c:pt idx="28998">
                  <c:v>7.3653994301789201</c:v>
                </c:pt>
                <c:pt idx="28999">
                  <c:v>6.9435358421159803</c:v>
                </c:pt>
                <c:pt idx="29000">
                  <c:v>6.7446208282061804</c:v>
                </c:pt>
                <c:pt idx="29001">
                  <c:v>6.5093368569665602</c:v>
                </c:pt>
                <c:pt idx="29002">
                  <c:v>6.1135705560293996</c:v>
                </c:pt>
                <c:pt idx="29003">
                  <c:v>5.7967630389942801</c:v>
                </c:pt>
                <c:pt idx="29004">
                  <c:v>5.5933977749655801</c:v>
                </c:pt>
                <c:pt idx="29005">
                  <c:v>5.3053714097381803</c:v>
                </c:pt>
                <c:pt idx="29006">
                  <c:v>4.7813124015317401</c:v>
                </c:pt>
                <c:pt idx="29007">
                  <c:v>4.6613807365589404</c:v>
                </c:pt>
                <c:pt idx="29008">
                  <c:v>4.6042645582312502</c:v>
                </c:pt>
                <c:pt idx="29009">
                  <c:v>5.8848890770614002</c:v>
                </c:pt>
                <c:pt idx="29010">
                  <c:v>7.0759629501969297</c:v>
                </c:pt>
                <c:pt idx="29011">
                  <c:v>7.7944457156141498</c:v>
                </c:pt>
                <c:pt idx="29012">
                  <c:v>8.4781899349506809</c:v>
                </c:pt>
                <c:pt idx="29013">
                  <c:v>9.8457093442400794</c:v>
                </c:pt>
                <c:pt idx="29014">
                  <c:v>10.770617234078101</c:v>
                </c:pt>
                <c:pt idx="29015">
                  <c:v>11.212220115034</c:v>
                </c:pt>
                <c:pt idx="29016">
                  <c:v>11.059196722084801</c:v>
                </c:pt>
                <c:pt idx="29017">
                  <c:v>10.6355294281929</c:v>
                </c:pt>
                <c:pt idx="29018">
                  <c:v>10.1718537509807</c:v>
                </c:pt>
                <c:pt idx="29019">
                  <c:v>9.2767346590106996</c:v>
                </c:pt>
                <c:pt idx="29020">
                  <c:v>8.2932400008867795</c:v>
                </c:pt>
                <c:pt idx="29021">
                  <c:v>7.4904227118333697</c:v>
                </c:pt>
                <c:pt idx="29022">
                  <c:v>7.0236189993568301</c:v>
                </c:pt>
                <c:pt idx="29023">
                  <c:v>7.0315018251118602</c:v>
                </c:pt>
                <c:pt idx="29024">
                  <c:v>7.1109143283921004</c:v>
                </c:pt>
                <c:pt idx="29025">
                  <c:v>6.4292379006994196</c:v>
                </c:pt>
                <c:pt idx="29026">
                  <c:v>5.2814808959150596</c:v>
                </c:pt>
                <c:pt idx="29027">
                  <c:v>4.7579280915275701</c:v>
                </c:pt>
                <c:pt idx="29028">
                  <c:v>4.6265675994667799</c:v>
                </c:pt>
                <c:pt idx="29029">
                  <c:v>4.4172778649784803</c:v>
                </c:pt>
                <c:pt idx="29030">
                  <c:v>4.60890674804343</c:v>
                </c:pt>
                <c:pt idx="29031">
                  <c:v>4.9622309580097399</c:v>
                </c:pt>
                <c:pt idx="29032">
                  <c:v>4.8777509053569297</c:v>
                </c:pt>
                <c:pt idx="29033">
                  <c:v>3.8737903952043999</c:v>
                </c:pt>
                <c:pt idx="29034">
                  <c:v>3.5400143589313502</c:v>
                </c:pt>
                <c:pt idx="29035">
                  <c:v>4.8693628712347099</c:v>
                </c:pt>
                <c:pt idx="29036">
                  <c:v>6.7599813735181398</c:v>
                </c:pt>
                <c:pt idx="29037">
                  <c:v>7.3067213528843702</c:v>
                </c:pt>
                <c:pt idx="29038">
                  <c:v>9.0311772332951605</c:v>
                </c:pt>
                <c:pt idx="29039">
                  <c:v>10.546991009145</c:v>
                </c:pt>
                <c:pt idx="29040">
                  <c:v>10.7740033221163</c:v>
                </c:pt>
                <c:pt idx="29041">
                  <c:v>11.068738492356699</c:v>
                </c:pt>
                <c:pt idx="29042">
                  <c:v>11.2015942872202</c:v>
                </c:pt>
                <c:pt idx="29043">
                  <c:v>10.952372208352999</c:v>
                </c:pt>
                <c:pt idx="29044">
                  <c:v>10.2575839523043</c:v>
                </c:pt>
                <c:pt idx="29045">
                  <c:v>8.8184455538579503</c:v>
                </c:pt>
                <c:pt idx="29046">
                  <c:v>7.2923678210471303</c:v>
                </c:pt>
                <c:pt idx="29047">
                  <c:v>6.0073599871804699</c:v>
                </c:pt>
                <c:pt idx="29048">
                  <c:v>5.2235819169346298</c:v>
                </c:pt>
                <c:pt idx="29049">
                  <c:v>4.4392758258850797</c:v>
                </c:pt>
                <c:pt idx="29050">
                  <c:v>3.6947135089745702</c:v>
                </c:pt>
                <c:pt idx="29051">
                  <c:v>3.1309397093583802</c:v>
                </c:pt>
                <c:pt idx="29052">
                  <c:v>2.5620342095356898</c:v>
                </c:pt>
                <c:pt idx="29053">
                  <c:v>2.1117154122499602</c:v>
                </c:pt>
                <c:pt idx="29054">
                  <c:v>2.4753353416302599</c:v>
                </c:pt>
                <c:pt idx="29055">
                  <c:v>2.9062092916088198</c:v>
                </c:pt>
                <c:pt idx="29056">
                  <c:v>3.3976402789165698</c:v>
                </c:pt>
                <c:pt idx="29057">
                  <c:v>4.1295524776120702</c:v>
                </c:pt>
                <c:pt idx="29058">
                  <c:v>5.3046477359044104</c:v>
                </c:pt>
                <c:pt idx="29059">
                  <c:v>6.62738971832343</c:v>
                </c:pt>
                <c:pt idx="29060">
                  <c:v>7.7335418176383799</c:v>
                </c:pt>
                <c:pt idx="29061">
                  <c:v>8.0671149295586293</c:v>
                </c:pt>
                <c:pt idx="29062">
                  <c:v>7.4440564609741902</c:v>
                </c:pt>
                <c:pt idx="29063">
                  <c:v>5.0795391399921099</c:v>
                </c:pt>
                <c:pt idx="29064">
                  <c:v>4.4603584025202103</c:v>
                </c:pt>
                <c:pt idx="29065">
                  <c:v>4.2446135478709603</c:v>
                </c:pt>
                <c:pt idx="29066">
                  <c:v>4.3321524428401696</c:v>
                </c:pt>
                <c:pt idx="29067">
                  <c:v>4.8943383038163297</c:v>
                </c:pt>
                <c:pt idx="29068">
                  <c:v>5.6831168420511204</c:v>
                </c:pt>
                <c:pt idx="29069">
                  <c:v>6.01505597267019</c:v>
                </c:pt>
                <c:pt idx="29070">
                  <c:v>5.3220084420264397</c:v>
                </c:pt>
                <c:pt idx="29071">
                  <c:v>4.8007019318853796</c:v>
                </c:pt>
                <c:pt idx="29072">
                  <c:v>4.3245216096691896</c:v>
                </c:pt>
                <c:pt idx="29073">
                  <c:v>4.0643078020640804</c:v>
                </c:pt>
                <c:pt idx="29074">
                  <c:v>3.39463930703835</c:v>
                </c:pt>
                <c:pt idx="29075">
                  <c:v>3.2018596937864299</c:v>
                </c:pt>
                <c:pt idx="29076">
                  <c:v>3.0834690439685</c:v>
                </c:pt>
                <c:pt idx="29077">
                  <c:v>2.8491413942005299</c:v>
                </c:pt>
                <c:pt idx="29078">
                  <c:v>3.0155162539300102</c:v>
                </c:pt>
                <c:pt idx="29079">
                  <c:v>3.0298947464067401</c:v>
                </c:pt>
                <c:pt idx="29080">
                  <c:v>3.0402319701267402</c:v>
                </c:pt>
                <c:pt idx="29081">
                  <c:v>3.1444586247017599</c:v>
                </c:pt>
                <c:pt idx="29082">
                  <c:v>3.0654623544990498</c:v>
                </c:pt>
                <c:pt idx="29083">
                  <c:v>3.1189653053171602</c:v>
                </c:pt>
                <c:pt idx="29084">
                  <c:v>3.5383417752169</c:v>
                </c:pt>
                <c:pt idx="29085">
                  <c:v>4.1025893223993704</c:v>
                </c:pt>
                <c:pt idx="29086">
                  <c:v>4.7860070788011901</c:v>
                </c:pt>
                <c:pt idx="29087">
                  <c:v>4.7913401453276299</c:v>
                </c:pt>
                <c:pt idx="29088">
                  <c:v>4.8533005916862697</c:v>
                </c:pt>
                <c:pt idx="29089">
                  <c:v>4.8416668402923602</c:v>
                </c:pt>
                <c:pt idx="29090">
                  <c:v>5.24890578026175</c:v>
                </c:pt>
                <c:pt idx="29091">
                  <c:v>5.4027271680775701</c:v>
                </c:pt>
                <c:pt idx="29092">
                  <c:v>5.5123190890274598</c:v>
                </c:pt>
                <c:pt idx="29093">
                  <c:v>5.6094830841400398</c:v>
                </c:pt>
                <c:pt idx="29094">
                  <c:v>4.9229706144679</c:v>
                </c:pt>
                <c:pt idx="29095">
                  <c:v>3.8881236368566201</c:v>
                </c:pt>
                <c:pt idx="29096">
                  <c:v>3.1955367198487399</c:v>
                </c:pt>
                <c:pt idx="29097">
                  <c:v>2.4305259290844101</c:v>
                </c:pt>
                <c:pt idx="29098">
                  <c:v>2.1446304988169298</c:v>
                </c:pt>
                <c:pt idx="29099">
                  <c:v>1.9276936826698099</c:v>
                </c:pt>
                <c:pt idx="29100">
                  <c:v>1.7056112601565201</c:v>
                </c:pt>
                <c:pt idx="29101">
                  <c:v>1.3308495768978199</c:v>
                </c:pt>
                <c:pt idx="29102">
                  <c:v>1.08258458871503</c:v>
                </c:pt>
                <c:pt idx="29103">
                  <c:v>1.4845942817451701</c:v>
                </c:pt>
                <c:pt idx="29104">
                  <c:v>1.73144280690592</c:v>
                </c:pt>
                <c:pt idx="29105">
                  <c:v>1.67891967022136</c:v>
                </c:pt>
                <c:pt idx="29106">
                  <c:v>2.1295593332879599</c:v>
                </c:pt>
                <c:pt idx="29107">
                  <c:v>3.08814170968762</c:v>
                </c:pt>
                <c:pt idx="29108">
                  <c:v>5.4011772134641003</c:v>
                </c:pt>
                <c:pt idx="29109">
                  <c:v>7.5767504738084499</c:v>
                </c:pt>
                <c:pt idx="29110">
                  <c:v>8.2959344550640601</c:v>
                </c:pt>
                <c:pt idx="29111">
                  <c:v>9.2532059828585904</c:v>
                </c:pt>
                <c:pt idx="29112">
                  <c:v>9.5239218127334802</c:v>
                </c:pt>
                <c:pt idx="29113">
                  <c:v>9.5827092007505108</c:v>
                </c:pt>
                <c:pt idx="29114">
                  <c:v>10.057572458820999</c:v>
                </c:pt>
                <c:pt idx="29115">
                  <c:v>10.1233365128414</c:v>
                </c:pt>
                <c:pt idx="29116">
                  <c:v>9.8091834961690694</c:v>
                </c:pt>
                <c:pt idx="29117">
                  <c:v>8.9347732686300798</c:v>
                </c:pt>
                <c:pt idx="29118">
                  <c:v>7.2311349232428803</c:v>
                </c:pt>
                <c:pt idx="29119">
                  <c:v>6.3539975484770697</c:v>
                </c:pt>
                <c:pt idx="29120">
                  <c:v>5.43343347837226</c:v>
                </c:pt>
                <c:pt idx="29121">
                  <c:v>4.1691698625572799</c:v>
                </c:pt>
                <c:pt idx="29122">
                  <c:v>3.0542129711680199</c:v>
                </c:pt>
                <c:pt idx="29123">
                  <c:v>2.6873491374448601</c:v>
                </c:pt>
                <c:pt idx="29124">
                  <c:v>2.6166435522137199</c:v>
                </c:pt>
                <c:pt idx="29125">
                  <c:v>1.52145673881771</c:v>
                </c:pt>
                <c:pt idx="29126">
                  <c:v>1.34085991084545</c:v>
                </c:pt>
                <c:pt idx="29127">
                  <c:v>2.2823595127672101</c:v>
                </c:pt>
                <c:pt idx="29128">
                  <c:v>4.1521025613214499</c:v>
                </c:pt>
                <c:pt idx="29129">
                  <c:v>6.5583130194902903</c:v>
                </c:pt>
                <c:pt idx="29130">
                  <c:v>9.5372636930115302</c:v>
                </c:pt>
                <c:pt idx="29131">
                  <c:v>11.1382099511659</c:v>
                </c:pt>
                <c:pt idx="29132">
                  <c:v>11.1937451333756</c:v>
                </c:pt>
                <c:pt idx="29133">
                  <c:v>11.0437265583684</c:v>
                </c:pt>
                <c:pt idx="29134">
                  <c:v>10.857416001602299</c:v>
                </c:pt>
                <c:pt idx="29135">
                  <c:v>10.9556653392945</c:v>
                </c:pt>
                <c:pt idx="29136">
                  <c:v>11.4434702260913</c:v>
                </c:pt>
                <c:pt idx="29137">
                  <c:v>11.2677582247768</c:v>
                </c:pt>
                <c:pt idx="29138">
                  <c:v>11.3368132287943</c:v>
                </c:pt>
                <c:pt idx="29139">
                  <c:v>11.4496458264101</c:v>
                </c:pt>
                <c:pt idx="29140">
                  <c:v>11.0808265226934</c:v>
                </c:pt>
                <c:pt idx="29141">
                  <c:v>10.503543255476099</c:v>
                </c:pt>
                <c:pt idx="29142">
                  <c:v>9.7274852048473193</c:v>
                </c:pt>
                <c:pt idx="29143">
                  <c:v>8.4083292318731093</c:v>
                </c:pt>
                <c:pt idx="29144">
                  <c:v>8.0047643581076695</c:v>
                </c:pt>
                <c:pt idx="29145">
                  <c:v>7.33897322617897</c:v>
                </c:pt>
                <c:pt idx="29146">
                  <c:v>6.4061605352338598</c:v>
                </c:pt>
                <c:pt idx="29147">
                  <c:v>6.2326032420776398</c:v>
                </c:pt>
                <c:pt idx="29148">
                  <c:v>6.5761503871374201</c:v>
                </c:pt>
                <c:pt idx="29149">
                  <c:v>6.3236312166373496</c:v>
                </c:pt>
                <c:pt idx="29150">
                  <c:v>6.3026417298258899</c:v>
                </c:pt>
                <c:pt idx="29151">
                  <c:v>6.48307618453088</c:v>
                </c:pt>
                <c:pt idx="29152">
                  <c:v>6.64377112161214</c:v>
                </c:pt>
                <c:pt idx="29153">
                  <c:v>6.9857943702710799</c:v>
                </c:pt>
                <c:pt idx="29154">
                  <c:v>7.48230807854143</c:v>
                </c:pt>
                <c:pt idx="29155">
                  <c:v>8.0320482584404207</c:v>
                </c:pt>
                <c:pt idx="29156">
                  <c:v>8.7610500804188707</c:v>
                </c:pt>
                <c:pt idx="29157">
                  <c:v>9.4044205569764507</c:v>
                </c:pt>
                <c:pt idx="29158">
                  <c:v>9.6179812154709801</c:v>
                </c:pt>
                <c:pt idx="29159">
                  <c:v>8.3979855980469704</c:v>
                </c:pt>
                <c:pt idx="29160">
                  <c:v>9.2789727950773404</c:v>
                </c:pt>
                <c:pt idx="29161">
                  <c:v>10.148736152672599</c:v>
                </c:pt>
                <c:pt idx="29162">
                  <c:v>10.2313634403147</c:v>
                </c:pt>
                <c:pt idx="29163">
                  <c:v>9.8686541487108101</c:v>
                </c:pt>
                <c:pt idx="29164">
                  <c:v>8.7636939792202604</c:v>
                </c:pt>
                <c:pt idx="29165">
                  <c:v>7.8137831808233802</c:v>
                </c:pt>
                <c:pt idx="29166">
                  <c:v>7.5330050589429298</c:v>
                </c:pt>
                <c:pt idx="29167">
                  <c:v>7.3195191437941798</c:v>
                </c:pt>
                <c:pt idx="29168">
                  <c:v>6.7461014435704101</c:v>
                </c:pt>
                <c:pt idx="29169">
                  <c:v>6.3203427251045001</c:v>
                </c:pt>
                <c:pt idx="29170">
                  <c:v>5.9284879569007103</c:v>
                </c:pt>
                <c:pt idx="29171">
                  <c:v>5.3681032271532603</c:v>
                </c:pt>
                <c:pt idx="29172">
                  <c:v>4.9989587198991696</c:v>
                </c:pt>
                <c:pt idx="29173">
                  <c:v>4.6018296077741603</c:v>
                </c:pt>
                <c:pt idx="29174">
                  <c:v>4.0183735637013402</c:v>
                </c:pt>
                <c:pt idx="29175">
                  <c:v>4.0075336489005497</c:v>
                </c:pt>
                <c:pt idx="29176">
                  <c:v>5.2413821527222604</c:v>
                </c:pt>
                <c:pt idx="29177">
                  <c:v>6.33237870839588</c:v>
                </c:pt>
                <c:pt idx="29178">
                  <c:v>7.73560437411086</c:v>
                </c:pt>
                <c:pt idx="29179">
                  <c:v>9.4646960292625604</c:v>
                </c:pt>
                <c:pt idx="29180">
                  <c:v>10.6164373554208</c:v>
                </c:pt>
                <c:pt idx="29181">
                  <c:v>12.344689558155901</c:v>
                </c:pt>
                <c:pt idx="29182">
                  <c:v>12.6892694467267</c:v>
                </c:pt>
                <c:pt idx="29183">
                  <c:v>13.7137251671939</c:v>
                </c:pt>
                <c:pt idx="29184">
                  <c:v>13.9667978390467</c:v>
                </c:pt>
                <c:pt idx="29185">
                  <c:v>14.0062676226257</c:v>
                </c:pt>
                <c:pt idx="29186">
                  <c:v>13.4258293871404</c:v>
                </c:pt>
                <c:pt idx="29187">
                  <c:v>13.6399777000331</c:v>
                </c:pt>
                <c:pt idx="29188">
                  <c:v>12.931979053836301</c:v>
                </c:pt>
                <c:pt idx="29189">
                  <c:v>12.319163200330101</c:v>
                </c:pt>
                <c:pt idx="29190">
                  <c:v>10.351662645690601</c:v>
                </c:pt>
                <c:pt idx="29191">
                  <c:v>9.1220930762453492</c:v>
                </c:pt>
                <c:pt idx="29192">
                  <c:v>8.1772817269256795</c:v>
                </c:pt>
                <c:pt idx="29193">
                  <c:v>7.44544721569999</c:v>
                </c:pt>
                <c:pt idx="29194">
                  <c:v>6.60816522482469</c:v>
                </c:pt>
                <c:pt idx="29195">
                  <c:v>5.93566137093105</c:v>
                </c:pt>
                <c:pt idx="29196">
                  <c:v>4.9418921497599104</c:v>
                </c:pt>
                <c:pt idx="29197">
                  <c:v>4.9346720203843297</c:v>
                </c:pt>
                <c:pt idx="29198">
                  <c:v>3.8959400162055999</c:v>
                </c:pt>
                <c:pt idx="29199">
                  <c:v>4.1541696259838599</c:v>
                </c:pt>
                <c:pt idx="29200">
                  <c:v>5.2966613650655603</c:v>
                </c:pt>
                <c:pt idx="29201">
                  <c:v>8.4416008968075396</c:v>
                </c:pt>
                <c:pt idx="29202">
                  <c:v>11.381349739744</c:v>
                </c:pt>
                <c:pt idx="29203">
                  <c:v>12.9204957046479</c:v>
                </c:pt>
                <c:pt idx="29204">
                  <c:v>13.4512642825554</c:v>
                </c:pt>
                <c:pt idx="29205">
                  <c:v>13.8461869169967</c:v>
                </c:pt>
                <c:pt idx="29206">
                  <c:v>14.3052889201358</c:v>
                </c:pt>
                <c:pt idx="29207">
                  <c:v>14.428467659814499</c:v>
                </c:pt>
                <c:pt idx="29208">
                  <c:v>14.443603902249301</c:v>
                </c:pt>
                <c:pt idx="29209">
                  <c:v>13.6766732379419</c:v>
                </c:pt>
                <c:pt idx="29210">
                  <c:v>13.311197011205399</c:v>
                </c:pt>
                <c:pt idx="29211">
                  <c:v>13.6090017716249</c:v>
                </c:pt>
                <c:pt idx="29212">
                  <c:v>13.5589342983356</c:v>
                </c:pt>
                <c:pt idx="29213">
                  <c:v>12.3099923384065</c:v>
                </c:pt>
                <c:pt idx="29214">
                  <c:v>10.3538403487848</c:v>
                </c:pt>
                <c:pt idx="29215">
                  <c:v>8.5169092429109696</c:v>
                </c:pt>
                <c:pt idx="29216">
                  <c:v>6.9448344285651498</c:v>
                </c:pt>
                <c:pt idx="29217">
                  <c:v>5.7926166806952102</c:v>
                </c:pt>
                <c:pt idx="29218">
                  <c:v>4.80554344884961</c:v>
                </c:pt>
                <c:pt idx="29219">
                  <c:v>4.4186878394648597</c:v>
                </c:pt>
                <c:pt idx="29220">
                  <c:v>3.7445335838405098</c:v>
                </c:pt>
                <c:pt idx="29221">
                  <c:v>3.32294259119687</c:v>
                </c:pt>
                <c:pt idx="29222">
                  <c:v>2.9246464536409702</c:v>
                </c:pt>
                <c:pt idx="29223">
                  <c:v>3.6006211386841498</c:v>
                </c:pt>
                <c:pt idx="29224">
                  <c:v>4.6571095516236802</c:v>
                </c:pt>
                <c:pt idx="29225">
                  <c:v>6.48279711716678</c:v>
                </c:pt>
                <c:pt idx="29226">
                  <c:v>8.8101957261487502</c:v>
                </c:pt>
                <c:pt idx="29227">
                  <c:v>10.5932765062412</c:v>
                </c:pt>
                <c:pt idx="29228">
                  <c:v>11.934106470341501</c:v>
                </c:pt>
                <c:pt idx="29229">
                  <c:v>12.6831575191234</c:v>
                </c:pt>
                <c:pt idx="29230">
                  <c:v>13.345669240754299</c:v>
                </c:pt>
                <c:pt idx="29231">
                  <c:v>13.2695235658647</c:v>
                </c:pt>
                <c:pt idx="29232">
                  <c:v>14.0986791213115</c:v>
                </c:pt>
                <c:pt idx="29233">
                  <c:v>13.9029294359094</c:v>
                </c:pt>
                <c:pt idx="29234">
                  <c:v>13.468421007034101</c:v>
                </c:pt>
                <c:pt idx="29235">
                  <c:v>13.1854754563283</c:v>
                </c:pt>
                <c:pt idx="29236">
                  <c:v>13.1252759174054</c:v>
                </c:pt>
                <c:pt idx="29237">
                  <c:v>12.090751794970201</c:v>
                </c:pt>
                <c:pt idx="29238">
                  <c:v>10.25170471457</c:v>
                </c:pt>
                <c:pt idx="29239">
                  <c:v>9.2827099985643091</c:v>
                </c:pt>
                <c:pt idx="29240">
                  <c:v>8.6451757396333395</c:v>
                </c:pt>
                <c:pt idx="29241">
                  <c:v>7.7384318930418896</c:v>
                </c:pt>
                <c:pt idx="29242">
                  <c:v>6.8433022296756603</c:v>
                </c:pt>
                <c:pt idx="29243">
                  <c:v>6.4954002123514698</c:v>
                </c:pt>
                <c:pt idx="29244">
                  <c:v>6.3188091336066599</c:v>
                </c:pt>
                <c:pt idx="29245">
                  <c:v>5.4371472540525101</c:v>
                </c:pt>
                <c:pt idx="29246">
                  <c:v>5.03347257592314</c:v>
                </c:pt>
                <c:pt idx="29247">
                  <c:v>4.9469316831980299</c:v>
                </c:pt>
                <c:pt idx="29248">
                  <c:v>6.06760793220844</c:v>
                </c:pt>
                <c:pt idx="29249">
                  <c:v>9.7406863538846995</c:v>
                </c:pt>
                <c:pt idx="29250">
                  <c:v>13.236717172073799</c:v>
                </c:pt>
                <c:pt idx="29251">
                  <c:v>15.397249435111</c:v>
                </c:pt>
                <c:pt idx="29252">
                  <c:v>16.650658861950099</c:v>
                </c:pt>
                <c:pt idx="29253">
                  <c:v>17.846095917864101</c:v>
                </c:pt>
                <c:pt idx="29254">
                  <c:v>17.9817975902026</c:v>
                </c:pt>
                <c:pt idx="29255">
                  <c:v>17.662569350129498</c:v>
                </c:pt>
                <c:pt idx="29256">
                  <c:v>17.552592316036101</c:v>
                </c:pt>
                <c:pt idx="29257">
                  <c:v>17.687249094318901</c:v>
                </c:pt>
                <c:pt idx="29258">
                  <c:v>17.682015490015701</c:v>
                </c:pt>
                <c:pt idx="29259">
                  <c:v>17.7671944282448</c:v>
                </c:pt>
                <c:pt idx="29260">
                  <c:v>17.5870013343973</c:v>
                </c:pt>
                <c:pt idx="29261">
                  <c:v>16.729271296505701</c:v>
                </c:pt>
                <c:pt idx="29262">
                  <c:v>14.297264648224701</c:v>
                </c:pt>
                <c:pt idx="29263">
                  <c:v>12.844396615393199</c:v>
                </c:pt>
                <c:pt idx="29264">
                  <c:v>11.577275878022901</c:v>
                </c:pt>
                <c:pt idx="29265">
                  <c:v>10.356750971348299</c:v>
                </c:pt>
                <c:pt idx="29266">
                  <c:v>9.0058086726750393</c:v>
                </c:pt>
                <c:pt idx="29267">
                  <c:v>8.0476409517126601</c:v>
                </c:pt>
                <c:pt idx="29268">
                  <c:v>7.6681068132190804</c:v>
                </c:pt>
                <c:pt idx="29269">
                  <c:v>6.8899763224883097</c:v>
                </c:pt>
                <c:pt idx="29270">
                  <c:v>5.9977070656682301</c:v>
                </c:pt>
                <c:pt idx="29271">
                  <c:v>6.1638556365851196</c:v>
                </c:pt>
                <c:pt idx="29272">
                  <c:v>8.2786337807171702</c:v>
                </c:pt>
                <c:pt idx="29273">
                  <c:v>10.221818611291001</c:v>
                </c:pt>
                <c:pt idx="29274">
                  <c:v>12.1289292106571</c:v>
                </c:pt>
                <c:pt idx="29275">
                  <c:v>13.970599404524</c:v>
                </c:pt>
                <c:pt idx="29276">
                  <c:v>15.058818799060299</c:v>
                </c:pt>
                <c:pt idx="29277">
                  <c:v>14.7998628835342</c:v>
                </c:pt>
                <c:pt idx="29278">
                  <c:v>14.9228247459444</c:v>
                </c:pt>
                <c:pt idx="29279">
                  <c:v>13.580557479189901</c:v>
                </c:pt>
                <c:pt idx="29280">
                  <c:v>14.051719282558301</c:v>
                </c:pt>
                <c:pt idx="29281">
                  <c:v>13.648098295477901</c:v>
                </c:pt>
                <c:pt idx="29282">
                  <c:v>12.9795139696053</c:v>
                </c:pt>
                <c:pt idx="29283">
                  <c:v>11.973448887373999</c:v>
                </c:pt>
                <c:pt idx="29284">
                  <c:v>11.1410984912908</c:v>
                </c:pt>
                <c:pt idx="29285">
                  <c:v>10.645214465091</c:v>
                </c:pt>
                <c:pt idx="29286">
                  <c:v>9.7384969572485591</c:v>
                </c:pt>
                <c:pt idx="29287">
                  <c:v>8.8149070078554796</c:v>
                </c:pt>
                <c:pt idx="29288">
                  <c:v>7.8709916842867704</c:v>
                </c:pt>
                <c:pt idx="29289">
                  <c:v>6.9620477459856502</c:v>
                </c:pt>
                <c:pt idx="29290">
                  <c:v>6.0350941197936798</c:v>
                </c:pt>
                <c:pt idx="29291">
                  <c:v>5.1512658837872403</c:v>
                </c:pt>
                <c:pt idx="29292">
                  <c:v>4.4417137189579599</c:v>
                </c:pt>
                <c:pt idx="29293">
                  <c:v>4.0564486273382903</c:v>
                </c:pt>
                <c:pt idx="29294">
                  <c:v>3.4599791523009</c:v>
                </c:pt>
                <c:pt idx="29295">
                  <c:v>3.4586462725380498</c:v>
                </c:pt>
                <c:pt idx="29296">
                  <c:v>4.3211157769958399</c:v>
                </c:pt>
                <c:pt idx="29297">
                  <c:v>5.8575576197741803</c:v>
                </c:pt>
                <c:pt idx="29298">
                  <c:v>7.86581232607237</c:v>
                </c:pt>
                <c:pt idx="29299">
                  <c:v>9.1978479608998391</c:v>
                </c:pt>
                <c:pt idx="29300">
                  <c:v>10.707040504344199</c:v>
                </c:pt>
                <c:pt idx="29301">
                  <c:v>12.0743735741107</c:v>
                </c:pt>
                <c:pt idx="29302">
                  <c:v>13.1955831458747</c:v>
                </c:pt>
                <c:pt idx="29303">
                  <c:v>14.5444052630687</c:v>
                </c:pt>
                <c:pt idx="29304">
                  <c:v>15.1725875904145</c:v>
                </c:pt>
                <c:pt idx="29305">
                  <c:v>15.7292741745828</c:v>
                </c:pt>
                <c:pt idx="29306">
                  <c:v>16.249006875466101</c:v>
                </c:pt>
                <c:pt idx="29307">
                  <c:v>16.4498216909912</c:v>
                </c:pt>
                <c:pt idx="29308">
                  <c:v>16.0266353496249</c:v>
                </c:pt>
                <c:pt idx="29309">
                  <c:v>14.312670590219</c:v>
                </c:pt>
                <c:pt idx="29310">
                  <c:v>13.1157449146035</c:v>
                </c:pt>
                <c:pt idx="29311">
                  <c:v>12.187876392816399</c:v>
                </c:pt>
                <c:pt idx="29312">
                  <c:v>11.418447260687399</c:v>
                </c:pt>
                <c:pt idx="29313">
                  <c:v>10.6391701015145</c:v>
                </c:pt>
                <c:pt idx="29314">
                  <c:v>10.1244663023428</c:v>
                </c:pt>
                <c:pt idx="29315">
                  <c:v>9.6621091990448793</c:v>
                </c:pt>
                <c:pt idx="29316">
                  <c:v>9.2779203883771597</c:v>
                </c:pt>
                <c:pt idx="29317">
                  <c:v>8.5433229645489597</c:v>
                </c:pt>
                <c:pt idx="29318">
                  <c:v>8.5611185141719393</c:v>
                </c:pt>
                <c:pt idx="29319">
                  <c:v>8.9515356886273398</c:v>
                </c:pt>
                <c:pt idx="29320">
                  <c:v>10.662262367083301</c:v>
                </c:pt>
                <c:pt idx="29321">
                  <c:v>13.211869843577899</c:v>
                </c:pt>
                <c:pt idx="29322">
                  <c:v>15.9118710265569</c:v>
                </c:pt>
                <c:pt idx="29323">
                  <c:v>17.954319238923201</c:v>
                </c:pt>
                <c:pt idx="29324">
                  <c:v>19.040978526746301</c:v>
                </c:pt>
                <c:pt idx="29325">
                  <c:v>19.227839597001399</c:v>
                </c:pt>
                <c:pt idx="29326">
                  <c:v>20.013129915354099</c:v>
                </c:pt>
                <c:pt idx="29327">
                  <c:v>20.456090443214599</c:v>
                </c:pt>
                <c:pt idx="29328">
                  <c:v>20.8362437315972</c:v>
                </c:pt>
                <c:pt idx="29329">
                  <c:v>20.469137932204301</c:v>
                </c:pt>
                <c:pt idx="29330">
                  <c:v>19.876934348108598</c:v>
                </c:pt>
                <c:pt idx="29331">
                  <c:v>19.054200646634399</c:v>
                </c:pt>
                <c:pt idx="29332">
                  <c:v>18.396514781701399</c:v>
                </c:pt>
                <c:pt idx="29333">
                  <c:v>17.5250049974773</c:v>
                </c:pt>
                <c:pt idx="29334">
                  <c:v>15.777311214326801</c:v>
                </c:pt>
                <c:pt idx="29335">
                  <c:v>14.35315335005</c:v>
                </c:pt>
                <c:pt idx="29336">
                  <c:v>13.3446718010912</c:v>
                </c:pt>
                <c:pt idx="29337">
                  <c:v>12.286025778100701</c:v>
                </c:pt>
                <c:pt idx="29338">
                  <c:v>11.2434228405385</c:v>
                </c:pt>
                <c:pt idx="29339">
                  <c:v>10.4017573129124</c:v>
                </c:pt>
                <c:pt idx="29340">
                  <c:v>9.71198127269178</c:v>
                </c:pt>
                <c:pt idx="29341">
                  <c:v>9.0607751457437793</c:v>
                </c:pt>
                <c:pt idx="29342">
                  <c:v>8.8955408067875208</c:v>
                </c:pt>
                <c:pt idx="29343">
                  <c:v>9.3735743480007407</c:v>
                </c:pt>
                <c:pt idx="29344">
                  <c:v>10.4466820470382</c:v>
                </c:pt>
                <c:pt idx="29345">
                  <c:v>12.453037191534399</c:v>
                </c:pt>
                <c:pt idx="29346">
                  <c:v>15.054150400209499</c:v>
                </c:pt>
                <c:pt idx="29347">
                  <c:v>17.050440070271002</c:v>
                </c:pt>
                <c:pt idx="29348">
                  <c:v>17.8015410875852</c:v>
                </c:pt>
                <c:pt idx="29349">
                  <c:v>18.8803479486388</c:v>
                </c:pt>
                <c:pt idx="29350">
                  <c:v>20.0803292087285</c:v>
                </c:pt>
                <c:pt idx="29351">
                  <c:v>20.3342937028109</c:v>
                </c:pt>
                <c:pt idx="29352">
                  <c:v>20.612384119978699</c:v>
                </c:pt>
                <c:pt idx="29353">
                  <c:v>20.540794436318802</c:v>
                </c:pt>
                <c:pt idx="29354">
                  <c:v>20.395128469677299</c:v>
                </c:pt>
                <c:pt idx="29355">
                  <c:v>20.1196393972557</c:v>
                </c:pt>
                <c:pt idx="29356">
                  <c:v>19.597579942473899</c:v>
                </c:pt>
                <c:pt idx="29357">
                  <c:v>18.4132058474137</c:v>
                </c:pt>
                <c:pt idx="29358">
                  <c:v>16.901465903659801</c:v>
                </c:pt>
                <c:pt idx="29359">
                  <c:v>15.353681513822</c:v>
                </c:pt>
                <c:pt idx="29360">
                  <c:v>14.3579860587743</c:v>
                </c:pt>
                <c:pt idx="29361">
                  <c:v>13.7391127364182</c:v>
                </c:pt>
                <c:pt idx="29362">
                  <c:v>13.931297411883101</c:v>
                </c:pt>
                <c:pt idx="29363">
                  <c:v>14.0575024938861</c:v>
                </c:pt>
                <c:pt idx="29364">
                  <c:v>14.4152431297265</c:v>
                </c:pt>
                <c:pt idx="29365">
                  <c:v>14.556513338184301</c:v>
                </c:pt>
                <c:pt idx="29366">
                  <c:v>14.387944689764799</c:v>
                </c:pt>
                <c:pt idx="29367">
                  <c:v>14.1276080735758</c:v>
                </c:pt>
                <c:pt idx="29368">
                  <c:v>14.244254930187299</c:v>
                </c:pt>
                <c:pt idx="29369">
                  <c:v>15.8078719669479</c:v>
                </c:pt>
                <c:pt idx="29370">
                  <c:v>18.1525881473165</c:v>
                </c:pt>
                <c:pt idx="29371">
                  <c:v>21.0076514145149</c:v>
                </c:pt>
                <c:pt idx="29372">
                  <c:v>23.7408139784376</c:v>
                </c:pt>
                <c:pt idx="29373">
                  <c:v>25.148721560031898</c:v>
                </c:pt>
                <c:pt idx="29374">
                  <c:v>26.014787321054801</c:v>
                </c:pt>
                <c:pt idx="29375">
                  <c:v>26.667176946652301</c:v>
                </c:pt>
                <c:pt idx="29376">
                  <c:v>27.213187197403599</c:v>
                </c:pt>
                <c:pt idx="29377">
                  <c:v>27.006070927798199</c:v>
                </c:pt>
                <c:pt idx="29378">
                  <c:v>25.176534104079899</c:v>
                </c:pt>
                <c:pt idx="29379">
                  <c:v>19.775952552605201</c:v>
                </c:pt>
                <c:pt idx="29380">
                  <c:v>16.964973610878999</c:v>
                </c:pt>
                <c:pt idx="29381">
                  <c:v>16.457662169322699</c:v>
                </c:pt>
                <c:pt idx="29382">
                  <c:v>16.262045691959202</c:v>
                </c:pt>
                <c:pt idx="29383">
                  <c:v>16.0052703029905</c:v>
                </c:pt>
                <c:pt idx="29384">
                  <c:v>15.966875117144999</c:v>
                </c:pt>
                <c:pt idx="29385">
                  <c:v>16.151945414903</c:v>
                </c:pt>
                <c:pt idx="29386">
                  <c:v>16.095557794155798</c:v>
                </c:pt>
                <c:pt idx="29387">
                  <c:v>15.562400154609801</c:v>
                </c:pt>
                <c:pt idx="29388">
                  <c:v>14.972895725938701</c:v>
                </c:pt>
                <c:pt idx="29389">
                  <c:v>14.8470133875007</c:v>
                </c:pt>
                <c:pt idx="29390">
                  <c:v>15.100134034096</c:v>
                </c:pt>
                <c:pt idx="29391">
                  <c:v>14.8675428685052</c:v>
                </c:pt>
                <c:pt idx="29392">
                  <c:v>14.685262966868301</c:v>
                </c:pt>
                <c:pt idx="29393">
                  <c:v>15.4990604721091</c:v>
                </c:pt>
                <c:pt idx="29394">
                  <c:v>16.9508034016038</c:v>
                </c:pt>
                <c:pt idx="29395">
                  <c:v>17.367632864849998</c:v>
                </c:pt>
                <c:pt idx="29396">
                  <c:v>17.548148160796998</c:v>
                </c:pt>
                <c:pt idx="29397">
                  <c:v>18.5557515659385</c:v>
                </c:pt>
                <c:pt idx="29398">
                  <c:v>19.020969555409401</c:v>
                </c:pt>
                <c:pt idx="29399">
                  <c:v>20.158892808833301</c:v>
                </c:pt>
                <c:pt idx="29400">
                  <c:v>20.604501610958302</c:v>
                </c:pt>
                <c:pt idx="29401">
                  <c:v>21.347110824335701</c:v>
                </c:pt>
                <c:pt idx="29402">
                  <c:v>21.6595075171753</c:v>
                </c:pt>
                <c:pt idx="29403">
                  <c:v>21.170351140192199</c:v>
                </c:pt>
                <c:pt idx="29404">
                  <c:v>20.671097455433198</c:v>
                </c:pt>
                <c:pt idx="29405">
                  <c:v>20.004749187244599</c:v>
                </c:pt>
                <c:pt idx="29406">
                  <c:v>19.034554407366802</c:v>
                </c:pt>
                <c:pt idx="29407">
                  <c:v>18.406054574643999</c:v>
                </c:pt>
                <c:pt idx="29408">
                  <c:v>17.8039441307963</c:v>
                </c:pt>
                <c:pt idx="29409">
                  <c:v>16.786480006600801</c:v>
                </c:pt>
                <c:pt idx="29410">
                  <c:v>15.301424553401</c:v>
                </c:pt>
                <c:pt idx="29411">
                  <c:v>14.478648109339</c:v>
                </c:pt>
                <c:pt idx="29412">
                  <c:v>14.0370433717148</c:v>
                </c:pt>
                <c:pt idx="29413">
                  <c:v>13.9810348144791</c:v>
                </c:pt>
                <c:pt idx="29414">
                  <c:v>14.108872511299399</c:v>
                </c:pt>
                <c:pt idx="29415">
                  <c:v>13.429117225596601</c:v>
                </c:pt>
                <c:pt idx="29416">
                  <c:v>13.254840160475901</c:v>
                </c:pt>
                <c:pt idx="29417">
                  <c:v>13.1697060447254</c:v>
                </c:pt>
                <c:pt idx="29418">
                  <c:v>13.3127974849965</c:v>
                </c:pt>
                <c:pt idx="29419">
                  <c:v>13.8053152462229</c:v>
                </c:pt>
                <c:pt idx="29420">
                  <c:v>15.440181110380999</c:v>
                </c:pt>
                <c:pt idx="29421">
                  <c:v>17.0326551976225</c:v>
                </c:pt>
                <c:pt idx="29422">
                  <c:v>17.4396486818078</c:v>
                </c:pt>
                <c:pt idx="29423">
                  <c:v>17.796269841630501</c:v>
                </c:pt>
                <c:pt idx="29424">
                  <c:v>17.744533060568202</c:v>
                </c:pt>
                <c:pt idx="29425">
                  <c:v>18.194492081974701</c:v>
                </c:pt>
                <c:pt idx="29426">
                  <c:v>18.294743285254501</c:v>
                </c:pt>
                <c:pt idx="29427">
                  <c:v>18.368298622681198</c:v>
                </c:pt>
                <c:pt idx="29428">
                  <c:v>18.046192803010602</c:v>
                </c:pt>
                <c:pt idx="29429">
                  <c:v>17.425600377668601</c:v>
                </c:pt>
                <c:pt idx="29430">
                  <c:v>16.467046008153901</c:v>
                </c:pt>
                <c:pt idx="29431">
                  <c:v>15.1115728564248</c:v>
                </c:pt>
                <c:pt idx="29432">
                  <c:v>13.9636316236819</c:v>
                </c:pt>
                <c:pt idx="29433">
                  <c:v>13.0220470780502</c:v>
                </c:pt>
                <c:pt idx="29434">
                  <c:v>12.451053833808601</c:v>
                </c:pt>
                <c:pt idx="29435">
                  <c:v>12.105125267956801</c:v>
                </c:pt>
                <c:pt idx="29436">
                  <c:v>11.423513466199999</c:v>
                </c:pt>
                <c:pt idx="29437">
                  <c:v>11.213066986582801</c:v>
                </c:pt>
                <c:pt idx="29438">
                  <c:v>11.206267512503899</c:v>
                </c:pt>
                <c:pt idx="29439">
                  <c:v>11.210383731238</c:v>
                </c:pt>
                <c:pt idx="29440">
                  <c:v>10.9761457445264</c:v>
                </c:pt>
                <c:pt idx="29441">
                  <c:v>11.328317574269001</c:v>
                </c:pt>
                <c:pt idx="29442">
                  <c:v>12.1859736229448</c:v>
                </c:pt>
                <c:pt idx="29443">
                  <c:v>12.6893378342637</c:v>
                </c:pt>
                <c:pt idx="29444">
                  <c:v>13.3062495766639</c:v>
                </c:pt>
                <c:pt idx="29445">
                  <c:v>13.687882617685901</c:v>
                </c:pt>
                <c:pt idx="29446">
                  <c:v>14.1627539660645</c:v>
                </c:pt>
                <c:pt idx="29447">
                  <c:v>14.8545334887277</c:v>
                </c:pt>
                <c:pt idx="29448">
                  <c:v>15.333975597220499</c:v>
                </c:pt>
                <c:pt idx="29449">
                  <c:v>15.648076093253801</c:v>
                </c:pt>
                <c:pt idx="29450">
                  <c:v>15.8377897859238</c:v>
                </c:pt>
                <c:pt idx="29451">
                  <c:v>15.3069070508134</c:v>
                </c:pt>
                <c:pt idx="29452">
                  <c:v>14.861154324460699</c:v>
                </c:pt>
                <c:pt idx="29453">
                  <c:v>14.239222260841601</c:v>
                </c:pt>
                <c:pt idx="29454">
                  <c:v>13.9337785980587</c:v>
                </c:pt>
                <c:pt idx="29455">
                  <c:v>13.574928618693001</c:v>
                </c:pt>
                <c:pt idx="29456">
                  <c:v>13.035618817192899</c:v>
                </c:pt>
                <c:pt idx="29457">
                  <c:v>12.4799226411782</c:v>
                </c:pt>
                <c:pt idx="29458">
                  <c:v>11.295561097859901</c:v>
                </c:pt>
                <c:pt idx="29459">
                  <c:v>10.4227277503967</c:v>
                </c:pt>
                <c:pt idx="29460">
                  <c:v>10.0812317880187</c:v>
                </c:pt>
                <c:pt idx="29461">
                  <c:v>9.691635493263</c:v>
                </c:pt>
                <c:pt idx="29462">
                  <c:v>9.5379656931452708</c:v>
                </c:pt>
                <c:pt idx="29463">
                  <c:v>9.7899064051100506</c:v>
                </c:pt>
                <c:pt idx="29464">
                  <c:v>10.722676265988399</c:v>
                </c:pt>
                <c:pt idx="29465">
                  <c:v>10.5390974385438</c:v>
                </c:pt>
                <c:pt idx="29466">
                  <c:v>10.2805888880953</c:v>
                </c:pt>
                <c:pt idx="29467">
                  <c:v>13.617282210984399</c:v>
                </c:pt>
                <c:pt idx="29468">
                  <c:v>16.788766900168302</c:v>
                </c:pt>
                <c:pt idx="29469">
                  <c:v>16.978675099080899</c:v>
                </c:pt>
                <c:pt idx="29470">
                  <c:v>17.119085518241199</c:v>
                </c:pt>
                <c:pt idx="29471">
                  <c:v>17.921211337871998</c:v>
                </c:pt>
                <c:pt idx="29472">
                  <c:v>18.824770301361401</c:v>
                </c:pt>
                <c:pt idx="29473">
                  <c:v>19.167731945818701</c:v>
                </c:pt>
                <c:pt idx="29474">
                  <c:v>19.3132988152359</c:v>
                </c:pt>
                <c:pt idx="29475">
                  <c:v>18.867201780213001</c:v>
                </c:pt>
                <c:pt idx="29476">
                  <c:v>18.6040202940668</c:v>
                </c:pt>
                <c:pt idx="29477">
                  <c:v>17.642134939294401</c:v>
                </c:pt>
                <c:pt idx="29478">
                  <c:v>16.3515511863745</c:v>
                </c:pt>
                <c:pt idx="29479">
                  <c:v>15.3220973010317</c:v>
                </c:pt>
                <c:pt idx="29480">
                  <c:v>14.3699692589894</c:v>
                </c:pt>
                <c:pt idx="29481">
                  <c:v>13.443014325135699</c:v>
                </c:pt>
                <c:pt idx="29482">
                  <c:v>12.008544634733701</c:v>
                </c:pt>
                <c:pt idx="29483">
                  <c:v>11.465333362104399</c:v>
                </c:pt>
                <c:pt idx="29484">
                  <c:v>10.574292648126701</c:v>
                </c:pt>
                <c:pt idx="29485">
                  <c:v>9.7687650364897305</c:v>
                </c:pt>
                <c:pt idx="29486">
                  <c:v>9.6351498733049894</c:v>
                </c:pt>
                <c:pt idx="29487">
                  <c:v>9.9149269040243002</c:v>
                </c:pt>
                <c:pt idx="29488">
                  <c:v>10.8587743754884</c:v>
                </c:pt>
                <c:pt idx="29489">
                  <c:v>12.039787624754201</c:v>
                </c:pt>
                <c:pt idx="29490">
                  <c:v>13.965394528054199</c:v>
                </c:pt>
                <c:pt idx="29491">
                  <c:v>15.92109436538</c:v>
                </c:pt>
                <c:pt idx="29492">
                  <c:v>16.3276331860162</c:v>
                </c:pt>
                <c:pt idx="29493">
                  <c:v>15.7050715006571</c:v>
                </c:pt>
                <c:pt idx="29494">
                  <c:v>16.876025688610898</c:v>
                </c:pt>
                <c:pt idx="29495">
                  <c:v>17.924127172982999</c:v>
                </c:pt>
                <c:pt idx="29496">
                  <c:v>17.740330417012501</c:v>
                </c:pt>
                <c:pt idx="29497">
                  <c:v>18.588065422256701</c:v>
                </c:pt>
                <c:pt idx="29498">
                  <c:v>18.696612758344202</c:v>
                </c:pt>
                <c:pt idx="29499">
                  <c:v>18.4166141340264</c:v>
                </c:pt>
                <c:pt idx="29500">
                  <c:v>18.2067335385787</c:v>
                </c:pt>
                <c:pt idx="29501">
                  <c:v>17.4064202813191</c:v>
                </c:pt>
                <c:pt idx="29502">
                  <c:v>15.949098636456499</c:v>
                </c:pt>
                <c:pt idx="29503">
                  <c:v>14.3253053422784</c:v>
                </c:pt>
                <c:pt idx="29504">
                  <c:v>13.4713723797735</c:v>
                </c:pt>
                <c:pt idx="29505">
                  <c:v>12.0054395069262</c:v>
                </c:pt>
                <c:pt idx="29506">
                  <c:v>10.7558898101134</c:v>
                </c:pt>
                <c:pt idx="29507">
                  <c:v>9.9483209537215505</c:v>
                </c:pt>
                <c:pt idx="29508">
                  <c:v>9.2830296954434708</c:v>
                </c:pt>
                <c:pt idx="29509">
                  <c:v>8.62276827852304</c:v>
                </c:pt>
                <c:pt idx="29510">
                  <c:v>8.3020090622753795</c:v>
                </c:pt>
                <c:pt idx="29511">
                  <c:v>8.5742496361933807</c:v>
                </c:pt>
                <c:pt idx="29512">
                  <c:v>9.6091490816545608</c:v>
                </c:pt>
                <c:pt idx="29513">
                  <c:v>11.053289147156701</c:v>
                </c:pt>
                <c:pt idx="29514">
                  <c:v>12.893327866450999</c:v>
                </c:pt>
                <c:pt idx="29515">
                  <c:v>14.125981727088</c:v>
                </c:pt>
                <c:pt idx="29516">
                  <c:v>14.8354918732946</c:v>
                </c:pt>
                <c:pt idx="29517">
                  <c:v>15.235681393310101</c:v>
                </c:pt>
                <c:pt idx="29518">
                  <c:v>15.9975823897097</c:v>
                </c:pt>
                <c:pt idx="29519">
                  <c:v>17.0816108885296</c:v>
                </c:pt>
                <c:pt idx="29520">
                  <c:v>17.481210199154098</c:v>
                </c:pt>
                <c:pt idx="29521">
                  <c:v>17.3777264200743</c:v>
                </c:pt>
                <c:pt idx="29522">
                  <c:v>17.6151351122416</c:v>
                </c:pt>
                <c:pt idx="29523">
                  <c:v>17.581561229656199</c:v>
                </c:pt>
                <c:pt idx="29524">
                  <c:v>17.060583630356302</c:v>
                </c:pt>
                <c:pt idx="29525">
                  <c:v>16.538601321578799</c:v>
                </c:pt>
                <c:pt idx="29526">
                  <c:v>14.617836737637599</c:v>
                </c:pt>
                <c:pt idx="29527">
                  <c:v>12.7086147247241</c:v>
                </c:pt>
                <c:pt idx="29528">
                  <c:v>11.316536034484599</c:v>
                </c:pt>
                <c:pt idx="29529">
                  <c:v>10.193243723124301</c:v>
                </c:pt>
                <c:pt idx="29530">
                  <c:v>9.2531141071844392</c:v>
                </c:pt>
                <c:pt idx="29531">
                  <c:v>8.2349911733962102</c:v>
                </c:pt>
                <c:pt idx="29532">
                  <c:v>7.5175873178285801</c:v>
                </c:pt>
                <c:pt idx="29533">
                  <c:v>6.9904242149729603</c:v>
                </c:pt>
                <c:pt idx="29534">
                  <c:v>6.8911231734298699</c:v>
                </c:pt>
                <c:pt idx="29535">
                  <c:v>7.9520436529025202</c:v>
                </c:pt>
                <c:pt idx="29536">
                  <c:v>10.509293784312201</c:v>
                </c:pt>
                <c:pt idx="29537">
                  <c:v>13.002029957583099</c:v>
                </c:pt>
                <c:pt idx="29538">
                  <c:v>14.9446304760635</c:v>
                </c:pt>
                <c:pt idx="29539">
                  <c:v>16.628813481176799</c:v>
                </c:pt>
                <c:pt idx="29540">
                  <c:v>17.734510995372201</c:v>
                </c:pt>
                <c:pt idx="29541">
                  <c:v>18.663137312365102</c:v>
                </c:pt>
                <c:pt idx="29542">
                  <c:v>19.792542893680402</c:v>
                </c:pt>
                <c:pt idx="29543">
                  <c:v>20.558043638267598</c:v>
                </c:pt>
                <c:pt idx="29544">
                  <c:v>21.215320404194099</c:v>
                </c:pt>
                <c:pt idx="29545">
                  <c:v>21.830689185783701</c:v>
                </c:pt>
                <c:pt idx="29546">
                  <c:v>22.479226943915801</c:v>
                </c:pt>
                <c:pt idx="29547">
                  <c:v>22.2901072297791</c:v>
                </c:pt>
                <c:pt idx="29548">
                  <c:v>21.632909437868399</c:v>
                </c:pt>
                <c:pt idx="29549">
                  <c:v>20.558536742846101</c:v>
                </c:pt>
                <c:pt idx="29550">
                  <c:v>19.199539847180802</c:v>
                </c:pt>
                <c:pt idx="29551">
                  <c:v>18.210677945352799</c:v>
                </c:pt>
                <c:pt idx="29552">
                  <c:v>17.681080127328698</c:v>
                </c:pt>
                <c:pt idx="29553">
                  <c:v>17.792140763469298</c:v>
                </c:pt>
                <c:pt idx="29554">
                  <c:v>16.8965627742636</c:v>
                </c:pt>
                <c:pt idx="29555">
                  <c:v>15.8790320483113</c:v>
                </c:pt>
                <c:pt idx="29556">
                  <c:v>15.262122509479299</c:v>
                </c:pt>
                <c:pt idx="29557">
                  <c:v>14.4979003382358</c:v>
                </c:pt>
                <c:pt idx="29558">
                  <c:v>13.993220700741899</c:v>
                </c:pt>
                <c:pt idx="29559">
                  <c:v>13.952842587024699</c:v>
                </c:pt>
                <c:pt idx="29560">
                  <c:v>14.3852429416409</c:v>
                </c:pt>
                <c:pt idx="29561">
                  <c:v>15.0920738233593</c:v>
                </c:pt>
                <c:pt idx="29562">
                  <c:v>16.1921760011587</c:v>
                </c:pt>
                <c:pt idx="29563">
                  <c:v>17.733665401319801</c:v>
                </c:pt>
                <c:pt idx="29564">
                  <c:v>20.086946423128602</c:v>
                </c:pt>
                <c:pt idx="29565">
                  <c:v>21.856805377443699</c:v>
                </c:pt>
                <c:pt idx="29566">
                  <c:v>22.995241652023001</c:v>
                </c:pt>
                <c:pt idx="29567">
                  <c:v>23.438509539193799</c:v>
                </c:pt>
                <c:pt idx="29568">
                  <c:v>23.4238373281127</c:v>
                </c:pt>
                <c:pt idx="29569">
                  <c:v>22.818091465722102</c:v>
                </c:pt>
                <c:pt idx="29570">
                  <c:v>22.243986597596098</c:v>
                </c:pt>
                <c:pt idx="29571">
                  <c:v>21.579041887754698</c:v>
                </c:pt>
                <c:pt idx="29572">
                  <c:v>21.393310027828999</c:v>
                </c:pt>
                <c:pt idx="29573">
                  <c:v>20.787432198698198</c:v>
                </c:pt>
                <c:pt idx="29574">
                  <c:v>19.439095950543201</c:v>
                </c:pt>
                <c:pt idx="29575">
                  <c:v>18.299983506295401</c:v>
                </c:pt>
                <c:pt idx="29576">
                  <c:v>17.226630081495301</c:v>
                </c:pt>
                <c:pt idx="29577">
                  <c:v>16.754027488375002</c:v>
                </c:pt>
                <c:pt idx="29578">
                  <c:v>16.3745114912359</c:v>
                </c:pt>
                <c:pt idx="29579">
                  <c:v>16.2613126080896</c:v>
                </c:pt>
                <c:pt idx="29580">
                  <c:v>15.856099195294901</c:v>
                </c:pt>
                <c:pt idx="29581">
                  <c:v>15.632224961093099</c:v>
                </c:pt>
                <c:pt idx="29582">
                  <c:v>15.6107063192662</c:v>
                </c:pt>
                <c:pt idx="29583">
                  <c:v>15.811358129563001</c:v>
                </c:pt>
                <c:pt idx="29584">
                  <c:v>15.947628758397199</c:v>
                </c:pt>
                <c:pt idx="29585">
                  <c:v>16.258025694196999</c:v>
                </c:pt>
                <c:pt idx="29586">
                  <c:v>17.3244367478157</c:v>
                </c:pt>
                <c:pt idx="29587">
                  <c:v>20.101818190617301</c:v>
                </c:pt>
                <c:pt idx="29588">
                  <c:v>22.592256168897698</c:v>
                </c:pt>
                <c:pt idx="29589">
                  <c:v>24.890879580683499</c:v>
                </c:pt>
                <c:pt idx="29590">
                  <c:v>26.129021142230901</c:v>
                </c:pt>
                <c:pt idx="29591">
                  <c:v>26.6091657078602</c:v>
                </c:pt>
                <c:pt idx="29592">
                  <c:v>25.043392846828802</c:v>
                </c:pt>
                <c:pt idx="29593">
                  <c:v>22.5338576797574</c:v>
                </c:pt>
                <c:pt idx="29594">
                  <c:v>21.845944405821299</c:v>
                </c:pt>
                <c:pt idx="29595">
                  <c:v>21.943934585184898</c:v>
                </c:pt>
                <c:pt idx="29596">
                  <c:v>21.484338061210899</c:v>
                </c:pt>
                <c:pt idx="29597">
                  <c:v>19.887081479754201</c:v>
                </c:pt>
                <c:pt idx="29598">
                  <c:v>18.161174134565702</c:v>
                </c:pt>
                <c:pt idx="29599">
                  <c:v>17.245535240097301</c:v>
                </c:pt>
                <c:pt idx="29600">
                  <c:v>16.7072235343534</c:v>
                </c:pt>
                <c:pt idx="29601">
                  <c:v>16.796615310469399</c:v>
                </c:pt>
                <c:pt idx="29602">
                  <c:v>16.9071859852458</c:v>
                </c:pt>
                <c:pt idx="29603">
                  <c:v>16.2735920140302</c:v>
                </c:pt>
                <c:pt idx="29604">
                  <c:v>15.974706708807</c:v>
                </c:pt>
                <c:pt idx="29605">
                  <c:v>15.623481853847199</c:v>
                </c:pt>
                <c:pt idx="29606">
                  <c:v>15.4396554741367</c:v>
                </c:pt>
                <c:pt idx="29607">
                  <c:v>16.075514859814199</c:v>
                </c:pt>
                <c:pt idx="29608">
                  <c:v>17.1090457581737</c:v>
                </c:pt>
                <c:pt idx="29609">
                  <c:v>18.856981277738502</c:v>
                </c:pt>
                <c:pt idx="29610">
                  <c:v>20.3842228083032</c:v>
                </c:pt>
                <c:pt idx="29611">
                  <c:v>21.751378211043299</c:v>
                </c:pt>
                <c:pt idx="29612">
                  <c:v>23.544454931755698</c:v>
                </c:pt>
                <c:pt idx="29613">
                  <c:v>25.0404814037717</c:v>
                </c:pt>
                <c:pt idx="29614">
                  <c:v>26.525388471309999</c:v>
                </c:pt>
                <c:pt idx="29615">
                  <c:v>27.412038019756402</c:v>
                </c:pt>
                <c:pt idx="29616">
                  <c:v>27.8154378611918</c:v>
                </c:pt>
                <c:pt idx="29617">
                  <c:v>27.7624329243394</c:v>
                </c:pt>
                <c:pt idx="29618">
                  <c:v>27.796253255143998</c:v>
                </c:pt>
                <c:pt idx="29619">
                  <c:v>25.883014190100699</c:v>
                </c:pt>
                <c:pt idx="29620">
                  <c:v>22.793097187428501</c:v>
                </c:pt>
                <c:pt idx="29621">
                  <c:v>20.836172231011101</c:v>
                </c:pt>
                <c:pt idx="29622">
                  <c:v>19.096271600001401</c:v>
                </c:pt>
                <c:pt idx="29623">
                  <c:v>19.119170972656399</c:v>
                </c:pt>
                <c:pt idx="29624">
                  <c:v>18.949479605459601</c:v>
                </c:pt>
                <c:pt idx="29625">
                  <c:v>18.019504238645499</c:v>
                </c:pt>
                <c:pt idx="29626">
                  <c:v>17.696227033163499</c:v>
                </c:pt>
                <c:pt idx="29627">
                  <c:v>17.435663220189198</c:v>
                </c:pt>
                <c:pt idx="29628">
                  <c:v>17.0591809573578</c:v>
                </c:pt>
                <c:pt idx="29629">
                  <c:v>16.721732446095402</c:v>
                </c:pt>
                <c:pt idx="29630">
                  <c:v>16.405749152573001</c:v>
                </c:pt>
                <c:pt idx="29631">
                  <c:v>16.448882791433899</c:v>
                </c:pt>
                <c:pt idx="29632">
                  <c:v>18.215218255200501</c:v>
                </c:pt>
                <c:pt idx="29633">
                  <c:v>20.083038914433601</c:v>
                </c:pt>
                <c:pt idx="29634">
                  <c:v>21.332884726476301</c:v>
                </c:pt>
                <c:pt idx="29635">
                  <c:v>21.4791567829812</c:v>
                </c:pt>
                <c:pt idx="29636">
                  <c:v>21.944390447800998</c:v>
                </c:pt>
                <c:pt idx="29637">
                  <c:v>22.274354341167399</c:v>
                </c:pt>
                <c:pt idx="29638">
                  <c:v>23.563734638138001</c:v>
                </c:pt>
                <c:pt idx="29639">
                  <c:v>23.460765338701201</c:v>
                </c:pt>
                <c:pt idx="29640">
                  <c:v>23.678770523466898</c:v>
                </c:pt>
                <c:pt idx="29641">
                  <c:v>23.364226645671302</c:v>
                </c:pt>
                <c:pt idx="29642">
                  <c:v>23.473444002250101</c:v>
                </c:pt>
                <c:pt idx="29643">
                  <c:v>23.435185240053901</c:v>
                </c:pt>
                <c:pt idx="29644">
                  <c:v>22.590917245536001</c:v>
                </c:pt>
                <c:pt idx="29645">
                  <c:v>21.394585812399502</c:v>
                </c:pt>
                <c:pt idx="29646">
                  <c:v>20.056458649188802</c:v>
                </c:pt>
                <c:pt idx="29647">
                  <c:v>19.5391229268022</c:v>
                </c:pt>
                <c:pt idx="29648">
                  <c:v>18.951667673318401</c:v>
                </c:pt>
                <c:pt idx="29649">
                  <c:v>17.9127073004362</c:v>
                </c:pt>
                <c:pt idx="29650">
                  <c:v>17.338672211971399</c:v>
                </c:pt>
                <c:pt idx="29651">
                  <c:v>16.6773686249132</c:v>
                </c:pt>
                <c:pt idx="29652">
                  <c:v>16.1833723101144</c:v>
                </c:pt>
                <c:pt idx="29653">
                  <c:v>15.6015063584772</c:v>
                </c:pt>
                <c:pt idx="29654">
                  <c:v>15.317216870952601</c:v>
                </c:pt>
                <c:pt idx="29655">
                  <c:v>15.259651587014901</c:v>
                </c:pt>
                <c:pt idx="29656">
                  <c:v>15.1854312470787</c:v>
                </c:pt>
                <c:pt idx="29657">
                  <c:v>15.209009330820599</c:v>
                </c:pt>
                <c:pt idx="29658">
                  <c:v>15.2550266547166</c:v>
                </c:pt>
                <c:pt idx="29659">
                  <c:v>15.472584005335699</c:v>
                </c:pt>
                <c:pt idx="29660">
                  <c:v>15.7030492026677</c:v>
                </c:pt>
                <c:pt idx="29661">
                  <c:v>16.141063841953599</c:v>
                </c:pt>
                <c:pt idx="29662">
                  <c:v>15.7833726393433</c:v>
                </c:pt>
                <c:pt idx="29663">
                  <c:v>15.010880266811</c:v>
                </c:pt>
                <c:pt idx="29664">
                  <c:v>14.825174857245599</c:v>
                </c:pt>
                <c:pt idx="29665">
                  <c:v>15.428781851227299</c:v>
                </c:pt>
                <c:pt idx="29666">
                  <c:v>15.862139316135201</c:v>
                </c:pt>
                <c:pt idx="29667">
                  <c:v>16.0327673959119</c:v>
                </c:pt>
                <c:pt idx="29668">
                  <c:v>15.772544467856999</c:v>
                </c:pt>
                <c:pt idx="29669">
                  <c:v>15.541929657139599</c:v>
                </c:pt>
                <c:pt idx="29670">
                  <c:v>15.495050866260099</c:v>
                </c:pt>
                <c:pt idx="29671">
                  <c:v>15.19018547348</c:v>
                </c:pt>
                <c:pt idx="29672">
                  <c:v>15.0853130029744</c:v>
                </c:pt>
                <c:pt idx="29673">
                  <c:v>15.058566545547301</c:v>
                </c:pt>
                <c:pt idx="29674">
                  <c:v>14.9983907345748</c:v>
                </c:pt>
                <c:pt idx="29675">
                  <c:v>14.881847917756501</c:v>
                </c:pt>
                <c:pt idx="29676">
                  <c:v>14.5298996106772</c:v>
                </c:pt>
                <c:pt idx="29677">
                  <c:v>14.249610213387401</c:v>
                </c:pt>
                <c:pt idx="29678">
                  <c:v>14.094102195429301</c:v>
                </c:pt>
                <c:pt idx="29679">
                  <c:v>14.1808555311377</c:v>
                </c:pt>
                <c:pt idx="29680">
                  <c:v>14.393785290395799</c:v>
                </c:pt>
                <c:pt idx="29681">
                  <c:v>14.680416775805501</c:v>
                </c:pt>
                <c:pt idx="29682">
                  <c:v>15.1087678090634</c:v>
                </c:pt>
                <c:pt idx="29683">
                  <c:v>14.379554839697199</c:v>
                </c:pt>
                <c:pt idx="29684">
                  <c:v>13.799138012458201</c:v>
                </c:pt>
                <c:pt idx="29685">
                  <c:v>13.536052572325801</c:v>
                </c:pt>
                <c:pt idx="29686">
                  <c:v>13.593002222129201</c:v>
                </c:pt>
                <c:pt idx="29687">
                  <c:v>13.954388409005</c:v>
                </c:pt>
                <c:pt idx="29688">
                  <c:v>14.3048864408836</c:v>
                </c:pt>
                <c:pt idx="29689">
                  <c:v>14.516622867635199</c:v>
                </c:pt>
                <c:pt idx="29690">
                  <c:v>14.4073622285116</c:v>
                </c:pt>
                <c:pt idx="29691">
                  <c:v>14.323078690105399</c:v>
                </c:pt>
                <c:pt idx="29692">
                  <c:v>14.330968817348399</c:v>
                </c:pt>
                <c:pt idx="29693">
                  <c:v>14.063627089367399</c:v>
                </c:pt>
                <c:pt idx="29694">
                  <c:v>13.4013013362274</c:v>
                </c:pt>
                <c:pt idx="29695">
                  <c:v>12.9510448602559</c:v>
                </c:pt>
                <c:pt idx="29696">
                  <c:v>12.3206772870062</c:v>
                </c:pt>
                <c:pt idx="29697">
                  <c:v>12.0062874056003</c:v>
                </c:pt>
                <c:pt idx="29698">
                  <c:v>11.8193472240776</c:v>
                </c:pt>
                <c:pt idx="29699">
                  <c:v>11.7934120507984</c:v>
                </c:pt>
                <c:pt idx="29700">
                  <c:v>11.7589395648452</c:v>
                </c:pt>
                <c:pt idx="29701">
                  <c:v>11.747916817226599</c:v>
                </c:pt>
                <c:pt idx="29702">
                  <c:v>11.6955504928537</c:v>
                </c:pt>
                <c:pt idx="29703">
                  <c:v>11.5916885989581</c:v>
                </c:pt>
                <c:pt idx="29704">
                  <c:v>11.3594098483659</c:v>
                </c:pt>
                <c:pt idx="29705">
                  <c:v>12.836790757504</c:v>
                </c:pt>
                <c:pt idx="29706">
                  <c:v>14.778839207479001</c:v>
                </c:pt>
                <c:pt idx="29707">
                  <c:v>16.585444876482001</c:v>
                </c:pt>
                <c:pt idx="29708">
                  <c:v>17.417728817109499</c:v>
                </c:pt>
                <c:pt idx="29709">
                  <c:v>18.2066163075412</c:v>
                </c:pt>
                <c:pt idx="29710">
                  <c:v>19.2285290212611</c:v>
                </c:pt>
                <c:pt idx="29711">
                  <c:v>19.501296726109199</c:v>
                </c:pt>
                <c:pt idx="29712">
                  <c:v>19.6756160104513</c:v>
                </c:pt>
                <c:pt idx="29713">
                  <c:v>19.2845245290289</c:v>
                </c:pt>
                <c:pt idx="29714">
                  <c:v>18.978804243771801</c:v>
                </c:pt>
                <c:pt idx="29715">
                  <c:v>18.438396677660499</c:v>
                </c:pt>
                <c:pt idx="29716">
                  <c:v>17.874029805975301</c:v>
                </c:pt>
                <c:pt idx="29717">
                  <c:v>16.880022516478899</c:v>
                </c:pt>
                <c:pt idx="29718">
                  <c:v>16.518108886463001</c:v>
                </c:pt>
                <c:pt idx="29719">
                  <c:v>15.746741828423801</c:v>
                </c:pt>
                <c:pt idx="29720">
                  <c:v>14.5701231729648</c:v>
                </c:pt>
                <c:pt idx="29721">
                  <c:v>13.950286254797801</c:v>
                </c:pt>
                <c:pt idx="29722">
                  <c:v>13.128966201932</c:v>
                </c:pt>
                <c:pt idx="29723">
                  <c:v>12.605727795905301</c:v>
                </c:pt>
                <c:pt idx="29724">
                  <c:v>12.0883338607055</c:v>
                </c:pt>
                <c:pt idx="29725">
                  <c:v>11.6281099547579</c:v>
                </c:pt>
                <c:pt idx="29726">
                  <c:v>12.0522506689236</c:v>
                </c:pt>
                <c:pt idx="29727">
                  <c:v>12.8925947825814</c:v>
                </c:pt>
                <c:pt idx="29728">
                  <c:v>12.9875403259321</c:v>
                </c:pt>
                <c:pt idx="29729">
                  <c:v>12.8075227061004</c:v>
                </c:pt>
                <c:pt idx="29730">
                  <c:v>14.126222766686</c:v>
                </c:pt>
                <c:pt idx="29731">
                  <c:v>14.814013248628999</c:v>
                </c:pt>
                <c:pt idx="29732">
                  <c:v>13.59346576179</c:v>
                </c:pt>
                <c:pt idx="29733">
                  <c:v>13.985325341344</c:v>
                </c:pt>
                <c:pt idx="29734">
                  <c:v>15.510236300603401</c:v>
                </c:pt>
                <c:pt idx="29735">
                  <c:v>16.954197165178499</c:v>
                </c:pt>
                <c:pt idx="29736">
                  <c:v>17.3166431612959</c:v>
                </c:pt>
                <c:pt idx="29737">
                  <c:v>17.935203604109201</c:v>
                </c:pt>
                <c:pt idx="29738">
                  <c:v>17.949371839071802</c:v>
                </c:pt>
                <c:pt idx="29739">
                  <c:v>18.300990850703599</c:v>
                </c:pt>
                <c:pt idx="29740">
                  <c:v>17.513184181087301</c:v>
                </c:pt>
                <c:pt idx="29741">
                  <c:v>16.189082704144699</c:v>
                </c:pt>
                <c:pt idx="29742">
                  <c:v>15.0490460221378</c:v>
                </c:pt>
                <c:pt idx="29743">
                  <c:v>13.996984252027399</c:v>
                </c:pt>
                <c:pt idx="29744">
                  <c:v>13.568336752115</c:v>
                </c:pt>
                <c:pt idx="29745">
                  <c:v>13.221064890455001</c:v>
                </c:pt>
                <c:pt idx="29746">
                  <c:v>13.009214624743301</c:v>
                </c:pt>
                <c:pt idx="29747">
                  <c:v>12.955117107170199</c:v>
                </c:pt>
                <c:pt idx="29748">
                  <c:v>12.8155421440374</c:v>
                </c:pt>
                <c:pt idx="29749">
                  <c:v>12.7353350605917</c:v>
                </c:pt>
                <c:pt idx="29750">
                  <c:v>12.464553423813101</c:v>
                </c:pt>
                <c:pt idx="29751">
                  <c:v>12.2246743069073</c:v>
                </c:pt>
                <c:pt idx="29752">
                  <c:v>12.0779090146053</c:v>
                </c:pt>
                <c:pt idx="29753">
                  <c:v>11.618601455199199</c:v>
                </c:pt>
                <c:pt idx="29754">
                  <c:v>11.2090590775267</c:v>
                </c:pt>
                <c:pt idx="29755">
                  <c:v>11.002366401308899</c:v>
                </c:pt>
                <c:pt idx="29756">
                  <c:v>11.0662278800233</c:v>
                </c:pt>
                <c:pt idx="29757">
                  <c:v>11.6444839389143</c:v>
                </c:pt>
                <c:pt idx="29758">
                  <c:v>12.416799007911001</c:v>
                </c:pt>
                <c:pt idx="29759">
                  <c:v>11.9926369729782</c:v>
                </c:pt>
                <c:pt idx="29760">
                  <c:v>11.680029945703099</c:v>
                </c:pt>
                <c:pt idx="29761">
                  <c:v>12.0455220634698</c:v>
                </c:pt>
                <c:pt idx="29762">
                  <c:v>12.5192538080974</c:v>
                </c:pt>
                <c:pt idx="29763">
                  <c:v>12.7523282474263</c:v>
                </c:pt>
                <c:pt idx="29764">
                  <c:v>12.7228183645882</c:v>
                </c:pt>
                <c:pt idx="29765">
                  <c:v>12.383025780074499</c:v>
                </c:pt>
                <c:pt idx="29766">
                  <c:v>12.311745140451499</c:v>
                </c:pt>
                <c:pt idx="29767">
                  <c:v>12.345711888638</c:v>
                </c:pt>
                <c:pt idx="29768">
                  <c:v>12.3406176958479</c:v>
                </c:pt>
                <c:pt idx="29769">
                  <c:v>12.3518394463426</c:v>
                </c:pt>
                <c:pt idx="29770">
                  <c:v>12.4519054020799</c:v>
                </c:pt>
                <c:pt idx="29771">
                  <c:v>12.4431282820567</c:v>
                </c:pt>
                <c:pt idx="29772">
                  <c:v>12.4972957813979</c:v>
                </c:pt>
                <c:pt idx="29773">
                  <c:v>12.6488156711332</c:v>
                </c:pt>
                <c:pt idx="29774">
                  <c:v>12.9617052317545</c:v>
                </c:pt>
                <c:pt idx="29775">
                  <c:v>13.3138237143315</c:v>
                </c:pt>
                <c:pt idx="29776">
                  <c:v>13.8504338626812</c:v>
                </c:pt>
                <c:pt idx="29777">
                  <c:v>14.4842103454552</c:v>
                </c:pt>
                <c:pt idx="29778">
                  <c:v>14.7382779517506</c:v>
                </c:pt>
                <c:pt idx="29779">
                  <c:v>15.223916832011501</c:v>
                </c:pt>
                <c:pt idx="29780">
                  <c:v>15.9581966660002</c:v>
                </c:pt>
                <c:pt idx="29781">
                  <c:v>16.065175322422899</c:v>
                </c:pt>
                <c:pt idx="29782">
                  <c:v>16.1196359038826</c:v>
                </c:pt>
                <c:pt idx="29783">
                  <c:v>14.958346146975201</c:v>
                </c:pt>
                <c:pt idx="29784">
                  <c:v>15.056856443858701</c:v>
                </c:pt>
                <c:pt idx="29785">
                  <c:v>14.940676776897799</c:v>
                </c:pt>
                <c:pt idx="29786">
                  <c:v>14.879898259089799</c:v>
                </c:pt>
                <c:pt idx="29787">
                  <c:v>15.011610779096801</c:v>
                </c:pt>
                <c:pt idx="29788">
                  <c:v>14.5886686597576</c:v>
                </c:pt>
                <c:pt idx="29789">
                  <c:v>14.6106319849754</c:v>
                </c:pt>
                <c:pt idx="29790">
                  <c:v>14.071530163516501</c:v>
                </c:pt>
                <c:pt idx="29791">
                  <c:v>13.2621252657038</c:v>
                </c:pt>
                <c:pt idx="29792">
                  <c:v>12.438262747555999</c:v>
                </c:pt>
                <c:pt idx="29793">
                  <c:v>12.1202294236626</c:v>
                </c:pt>
                <c:pt idx="29794">
                  <c:v>11.7496749766121</c:v>
                </c:pt>
                <c:pt idx="29795">
                  <c:v>11.2278617573849</c:v>
                </c:pt>
                <c:pt idx="29796">
                  <c:v>10.5324297713295</c:v>
                </c:pt>
                <c:pt idx="29797">
                  <c:v>10.192056388968901</c:v>
                </c:pt>
                <c:pt idx="29798">
                  <c:v>9.9727209985857801</c:v>
                </c:pt>
                <c:pt idx="29799">
                  <c:v>10.834823679064099</c:v>
                </c:pt>
                <c:pt idx="29800">
                  <c:v>12.491101707907299</c:v>
                </c:pt>
                <c:pt idx="29801">
                  <c:v>15.0043080061082</c:v>
                </c:pt>
                <c:pt idx="29802">
                  <c:v>16.716818396895</c:v>
                </c:pt>
                <c:pt idx="29803">
                  <c:v>17.681104084534802</c:v>
                </c:pt>
                <c:pt idx="29804">
                  <c:v>18.201228504741401</c:v>
                </c:pt>
                <c:pt idx="29805">
                  <c:v>18.8305023087614</c:v>
                </c:pt>
                <c:pt idx="29806">
                  <c:v>19.2488679803369</c:v>
                </c:pt>
                <c:pt idx="29807">
                  <c:v>19.591391915598699</c:v>
                </c:pt>
                <c:pt idx="29808">
                  <c:v>20.042408865446301</c:v>
                </c:pt>
                <c:pt idx="29809">
                  <c:v>20.6440502886154</c:v>
                </c:pt>
                <c:pt idx="29810">
                  <c:v>20.846946705415402</c:v>
                </c:pt>
                <c:pt idx="29811">
                  <c:v>20.642131704634899</c:v>
                </c:pt>
                <c:pt idx="29812">
                  <c:v>19.979552219886699</c:v>
                </c:pt>
                <c:pt idx="29813">
                  <c:v>19.102118132619999</c:v>
                </c:pt>
                <c:pt idx="29814">
                  <c:v>18.372973436163001</c:v>
                </c:pt>
                <c:pt idx="29815">
                  <c:v>17.278386723328801</c:v>
                </c:pt>
                <c:pt idx="29816">
                  <c:v>16.512175981812</c:v>
                </c:pt>
                <c:pt idx="29817">
                  <c:v>15.665417121104101</c:v>
                </c:pt>
                <c:pt idx="29818">
                  <c:v>15.1585523990901</c:v>
                </c:pt>
                <c:pt idx="29819">
                  <c:v>14.9504447319124</c:v>
                </c:pt>
                <c:pt idx="29820">
                  <c:v>14.7997160378064</c:v>
                </c:pt>
                <c:pt idx="29821">
                  <c:v>14.5958287905398</c:v>
                </c:pt>
                <c:pt idx="29822">
                  <c:v>14.805121635060701</c:v>
                </c:pt>
                <c:pt idx="29823">
                  <c:v>15.1442020417004</c:v>
                </c:pt>
                <c:pt idx="29824">
                  <c:v>15.6889931264634</c:v>
                </c:pt>
                <c:pt idx="29825">
                  <c:v>16.346824233843499</c:v>
                </c:pt>
                <c:pt idx="29826">
                  <c:v>16.621617545804099</c:v>
                </c:pt>
                <c:pt idx="29827">
                  <c:v>16.955276702464399</c:v>
                </c:pt>
                <c:pt idx="29828">
                  <c:v>17.358095522830201</c:v>
                </c:pt>
                <c:pt idx="29829">
                  <c:v>17.978253291695498</c:v>
                </c:pt>
                <c:pt idx="29830">
                  <c:v>19.009991180807798</c:v>
                </c:pt>
                <c:pt idx="29831">
                  <c:v>19.166783794592899</c:v>
                </c:pt>
                <c:pt idx="29832">
                  <c:v>19.501794645054499</c:v>
                </c:pt>
                <c:pt idx="29833">
                  <c:v>19.441423597331799</c:v>
                </c:pt>
                <c:pt idx="29834">
                  <c:v>19.393108846149801</c:v>
                </c:pt>
                <c:pt idx="29835">
                  <c:v>19.110614046565999</c:v>
                </c:pt>
                <c:pt idx="29836">
                  <c:v>19.214954528035101</c:v>
                </c:pt>
                <c:pt idx="29837">
                  <c:v>18.437318006116001</c:v>
                </c:pt>
                <c:pt idx="29838">
                  <c:v>16.805640049121902</c:v>
                </c:pt>
                <c:pt idx="29839">
                  <c:v>16.375456957758399</c:v>
                </c:pt>
                <c:pt idx="29840">
                  <c:v>15.8939092757021</c:v>
                </c:pt>
                <c:pt idx="29841">
                  <c:v>15.324384099607601</c:v>
                </c:pt>
                <c:pt idx="29842">
                  <c:v>15.023878102364399</c:v>
                </c:pt>
                <c:pt idx="29843">
                  <c:v>14.990077502620499</c:v>
                </c:pt>
                <c:pt idx="29844">
                  <c:v>14.936255117360499</c:v>
                </c:pt>
                <c:pt idx="29845">
                  <c:v>14.864328479307501</c:v>
                </c:pt>
                <c:pt idx="29846">
                  <c:v>14.9515631461148</c:v>
                </c:pt>
                <c:pt idx="29847">
                  <c:v>15.0566299559557</c:v>
                </c:pt>
                <c:pt idx="29848">
                  <c:v>15.070111884232601</c:v>
                </c:pt>
                <c:pt idx="29849">
                  <c:v>15.638106456692899</c:v>
                </c:pt>
                <c:pt idx="29850">
                  <c:v>16.0519368801422</c:v>
                </c:pt>
                <c:pt idx="29851">
                  <c:v>16.2958079607766</c:v>
                </c:pt>
                <c:pt idx="29852">
                  <c:v>17.075712970992001</c:v>
                </c:pt>
                <c:pt idx="29853">
                  <c:v>17.884793730099101</c:v>
                </c:pt>
                <c:pt idx="29854">
                  <c:v>18.976193715228799</c:v>
                </c:pt>
                <c:pt idx="29855">
                  <c:v>19.541868050983101</c:v>
                </c:pt>
                <c:pt idx="29856">
                  <c:v>19.384711831846001</c:v>
                </c:pt>
                <c:pt idx="29857">
                  <c:v>18.577938674748701</c:v>
                </c:pt>
                <c:pt idx="29858">
                  <c:v>16.812092234208301</c:v>
                </c:pt>
                <c:pt idx="29859">
                  <c:v>16.032545402624599</c:v>
                </c:pt>
                <c:pt idx="29860">
                  <c:v>16.6543531554324</c:v>
                </c:pt>
                <c:pt idx="29861">
                  <c:v>17.0535731280421</c:v>
                </c:pt>
                <c:pt idx="29862">
                  <c:v>16.280325283024801</c:v>
                </c:pt>
                <c:pt idx="29863">
                  <c:v>15.310306499020999</c:v>
                </c:pt>
                <c:pt idx="29864">
                  <c:v>14.580311819474201</c:v>
                </c:pt>
                <c:pt idx="29865">
                  <c:v>13.8332436789567</c:v>
                </c:pt>
                <c:pt idx="29866">
                  <c:v>13.464121996205201</c:v>
                </c:pt>
                <c:pt idx="29867">
                  <c:v>13.2479315939319</c:v>
                </c:pt>
                <c:pt idx="29868">
                  <c:v>13.084685300374399</c:v>
                </c:pt>
                <c:pt idx="29869">
                  <c:v>12.8895501405354</c:v>
                </c:pt>
                <c:pt idx="29870">
                  <c:v>12.9393702531078</c:v>
                </c:pt>
                <c:pt idx="29871">
                  <c:v>13.0720047876985</c:v>
                </c:pt>
                <c:pt idx="29872">
                  <c:v>14.5467544055827</c:v>
                </c:pt>
                <c:pt idx="29873">
                  <c:v>15.8817468579691</c:v>
                </c:pt>
                <c:pt idx="29874">
                  <c:v>17.791185377119099</c:v>
                </c:pt>
                <c:pt idx="29875">
                  <c:v>19.3502813192678</c:v>
                </c:pt>
                <c:pt idx="29876">
                  <c:v>19.694350619507102</c:v>
                </c:pt>
                <c:pt idx="29877">
                  <c:v>20.4459304174521</c:v>
                </c:pt>
                <c:pt idx="29878">
                  <c:v>20.7732635112576</c:v>
                </c:pt>
                <c:pt idx="29879">
                  <c:v>21.256310090300801</c:v>
                </c:pt>
                <c:pt idx="29880">
                  <c:v>20.356964142673</c:v>
                </c:pt>
                <c:pt idx="29881">
                  <c:v>19.386935546473701</c:v>
                </c:pt>
                <c:pt idx="29882">
                  <c:v>20.358672744824901</c:v>
                </c:pt>
                <c:pt idx="29883">
                  <c:v>21.063947838305101</c:v>
                </c:pt>
                <c:pt idx="29884">
                  <c:v>20.364306073114701</c:v>
                </c:pt>
                <c:pt idx="29885">
                  <c:v>18.723610629183401</c:v>
                </c:pt>
                <c:pt idx="29886">
                  <c:v>17.400485322417602</c:v>
                </c:pt>
                <c:pt idx="29887">
                  <c:v>16.635297912867799</c:v>
                </c:pt>
                <c:pt idx="29888">
                  <c:v>15.618548802075599</c:v>
                </c:pt>
                <c:pt idx="29889">
                  <c:v>14.9797257875359</c:v>
                </c:pt>
                <c:pt idx="29890">
                  <c:v>14.3716734030499</c:v>
                </c:pt>
                <c:pt idx="29891">
                  <c:v>14.000553703791001</c:v>
                </c:pt>
                <c:pt idx="29892">
                  <c:v>13.715152013079701</c:v>
                </c:pt>
                <c:pt idx="29893">
                  <c:v>13.391427504358701</c:v>
                </c:pt>
                <c:pt idx="29894">
                  <c:v>13.215040915540801</c:v>
                </c:pt>
                <c:pt idx="29895">
                  <c:v>14.0368494562005</c:v>
                </c:pt>
                <c:pt idx="29896">
                  <c:v>15.247623526614699</c:v>
                </c:pt>
                <c:pt idx="29897">
                  <c:v>16.455547663841902</c:v>
                </c:pt>
                <c:pt idx="29898">
                  <c:v>18.427402534197899</c:v>
                </c:pt>
                <c:pt idx="29899">
                  <c:v>19.512917200288001</c:v>
                </c:pt>
                <c:pt idx="29900">
                  <c:v>20.074955746467399</c:v>
                </c:pt>
                <c:pt idx="29901">
                  <c:v>20.481967299610702</c:v>
                </c:pt>
                <c:pt idx="29902">
                  <c:v>21.077999575244601</c:v>
                </c:pt>
                <c:pt idx="29903">
                  <c:v>21.5195082578762</c:v>
                </c:pt>
                <c:pt idx="29904">
                  <c:v>22.2455972288667</c:v>
                </c:pt>
                <c:pt idx="29905">
                  <c:v>22.395724534325002</c:v>
                </c:pt>
                <c:pt idx="29906">
                  <c:v>21.091130028325001</c:v>
                </c:pt>
                <c:pt idx="29907">
                  <c:v>19.916164013509999</c:v>
                </c:pt>
                <c:pt idx="29908">
                  <c:v>19.037220389283299</c:v>
                </c:pt>
                <c:pt idx="29909">
                  <c:v>18.529151831416701</c:v>
                </c:pt>
                <c:pt idx="29910">
                  <c:v>17.762339851075001</c:v>
                </c:pt>
                <c:pt idx="29911">
                  <c:v>17.417457806175001</c:v>
                </c:pt>
                <c:pt idx="29912">
                  <c:v>17.058466431999999</c:v>
                </c:pt>
                <c:pt idx="29913">
                  <c:v>16.776804984741698</c:v>
                </c:pt>
                <c:pt idx="29914">
                  <c:v>16.392546177358302</c:v>
                </c:pt>
                <c:pt idx="29915">
                  <c:v>15.681538407350001</c:v>
                </c:pt>
                <c:pt idx="29916">
                  <c:v>15.247615938175</c:v>
                </c:pt>
                <c:pt idx="29917">
                  <c:v>14.934986910716701</c:v>
                </c:pt>
                <c:pt idx="29918">
                  <c:v>15.039637642075</c:v>
                </c:pt>
                <c:pt idx="29919">
                  <c:v>15.655290366433301</c:v>
                </c:pt>
                <c:pt idx="29920">
                  <c:v>16.636260913683302</c:v>
                </c:pt>
                <c:pt idx="29921">
                  <c:v>18.177016786325002</c:v>
                </c:pt>
                <c:pt idx="29922">
                  <c:v>20.050841352516699</c:v>
                </c:pt>
                <c:pt idx="29923">
                  <c:v>21.5068958377583</c:v>
                </c:pt>
                <c:pt idx="29924">
                  <c:v>22.539679660733299</c:v>
                </c:pt>
                <c:pt idx="29925">
                  <c:v>23.637582878500002</c:v>
                </c:pt>
                <c:pt idx="29926">
                  <c:v>24.114957023824999</c:v>
                </c:pt>
                <c:pt idx="29927">
                  <c:v>24.600630428500001</c:v>
                </c:pt>
                <c:pt idx="29928">
                  <c:v>24.841261297774999</c:v>
                </c:pt>
                <c:pt idx="29929">
                  <c:v>24.5980869541083</c:v>
                </c:pt>
                <c:pt idx="29930">
                  <c:v>24.685945131674998</c:v>
                </c:pt>
                <c:pt idx="29931">
                  <c:v>24.612168541825</c:v>
                </c:pt>
                <c:pt idx="29932">
                  <c:v>24.346124617274999</c:v>
                </c:pt>
                <c:pt idx="29933">
                  <c:v>23.481594901674999</c:v>
                </c:pt>
                <c:pt idx="29934">
                  <c:v>22.410719434863601</c:v>
                </c:pt>
                <c:pt idx="29935">
                  <c:v>21.4656843143167</c:v>
                </c:pt>
                <c:pt idx="29936">
                  <c:v>20.5510261402917</c:v>
                </c:pt>
                <c:pt idx="29937">
                  <c:v>19.788599904858302</c:v>
                </c:pt>
                <c:pt idx="29938">
                  <c:v>18.783311429833301</c:v>
                </c:pt>
                <c:pt idx="29939">
                  <c:v>18.019287444041701</c:v>
                </c:pt>
                <c:pt idx="29940">
                  <c:v>17.5626445034667</c:v>
                </c:pt>
                <c:pt idx="29941">
                  <c:v>16.77164727105</c:v>
                </c:pt>
                <c:pt idx="29942">
                  <c:v>16.733474174258301</c:v>
                </c:pt>
                <c:pt idx="29943">
                  <c:v>17.795819097875</c:v>
                </c:pt>
                <c:pt idx="29944">
                  <c:v>18.972428274266701</c:v>
                </c:pt>
                <c:pt idx="29945">
                  <c:v>20.4708448172833</c:v>
                </c:pt>
                <c:pt idx="29946">
                  <c:v>21.784698266625</c:v>
                </c:pt>
                <c:pt idx="29947">
                  <c:v>23.100663194641701</c:v>
                </c:pt>
                <c:pt idx="29948">
                  <c:v>24.0535445199333</c:v>
                </c:pt>
                <c:pt idx="29949">
                  <c:v>24.49959847785</c:v>
                </c:pt>
                <c:pt idx="29950">
                  <c:v>25.13195255115</c:v>
                </c:pt>
                <c:pt idx="29951">
                  <c:v>25.940997456408301</c:v>
                </c:pt>
                <c:pt idx="29952">
                  <c:v>25.779537063816701</c:v>
                </c:pt>
                <c:pt idx="29953">
                  <c:v>24.694557934091701</c:v>
                </c:pt>
                <c:pt idx="29954">
                  <c:v>24.847625919166699</c:v>
                </c:pt>
                <c:pt idx="29955">
                  <c:v>25.719726305150001</c:v>
                </c:pt>
                <c:pt idx="29956">
                  <c:v>25.452738484283302</c:v>
                </c:pt>
                <c:pt idx="29957">
                  <c:v>24.813894637250002</c:v>
                </c:pt>
                <c:pt idx="29958">
                  <c:v>23.4817993877333</c:v>
                </c:pt>
                <c:pt idx="29959">
                  <c:v>21.7439874234</c:v>
                </c:pt>
                <c:pt idx="29960">
                  <c:v>20.428129784625</c:v>
                </c:pt>
                <c:pt idx="29961">
                  <c:v>19.603230367249999</c:v>
                </c:pt>
                <c:pt idx="29962">
                  <c:v>19.078210269491699</c:v>
                </c:pt>
                <c:pt idx="29963">
                  <c:v>18.4547710410083</c:v>
                </c:pt>
                <c:pt idx="29964">
                  <c:v>17.631514842449999</c:v>
                </c:pt>
                <c:pt idx="29965">
                  <c:v>16.914944003558301</c:v>
                </c:pt>
                <c:pt idx="29966">
                  <c:v>16.16843395735</c:v>
                </c:pt>
                <c:pt idx="29967">
                  <c:v>15.9040993628</c:v>
                </c:pt>
                <c:pt idx="29968">
                  <c:v>17.129806839758299</c:v>
                </c:pt>
                <c:pt idx="29969">
                  <c:v>19.548155280416701</c:v>
                </c:pt>
                <c:pt idx="29970">
                  <c:v>22.1993112454917</c:v>
                </c:pt>
                <c:pt idx="29971">
                  <c:v>23.952071933183301</c:v>
                </c:pt>
                <c:pt idx="29972">
                  <c:v>24.445635136025</c:v>
                </c:pt>
                <c:pt idx="29973">
                  <c:v>24.877945401541702</c:v>
                </c:pt>
                <c:pt idx="29974">
                  <c:v>25.124472295499999</c:v>
                </c:pt>
                <c:pt idx="29975">
                  <c:v>25.526172837225001</c:v>
                </c:pt>
                <c:pt idx="29976">
                  <c:v>25.740427340483301</c:v>
                </c:pt>
                <c:pt idx="29977">
                  <c:v>25.627089487199999</c:v>
                </c:pt>
                <c:pt idx="29978">
                  <c:v>25.662835698591699</c:v>
                </c:pt>
                <c:pt idx="29979">
                  <c:v>25.490196959741699</c:v>
                </c:pt>
                <c:pt idx="29980">
                  <c:v>25.360653851458299</c:v>
                </c:pt>
                <c:pt idx="29981">
                  <c:v>24.894035869233299</c:v>
                </c:pt>
                <c:pt idx="29982">
                  <c:v>23.839836701133301</c:v>
                </c:pt>
                <c:pt idx="29983">
                  <c:v>22.457329293083301</c:v>
                </c:pt>
                <c:pt idx="29984">
                  <c:v>21.231481504533299</c:v>
                </c:pt>
                <c:pt idx="29985">
                  <c:v>20.241458909716702</c:v>
                </c:pt>
                <c:pt idx="29986">
                  <c:v>18.403019683266699</c:v>
                </c:pt>
                <c:pt idx="29987">
                  <c:v>17.692483349383298</c:v>
                </c:pt>
                <c:pt idx="29988">
                  <c:v>16.600593406533299</c:v>
                </c:pt>
                <c:pt idx="29989">
                  <c:v>16.009260585816701</c:v>
                </c:pt>
                <c:pt idx="29990">
                  <c:v>16.613494973816699</c:v>
                </c:pt>
                <c:pt idx="29991">
                  <c:v>17.553676673275</c:v>
                </c:pt>
                <c:pt idx="29992">
                  <c:v>20.0507027745833</c:v>
                </c:pt>
                <c:pt idx="29993">
                  <c:v>21.340721744425</c:v>
                </c:pt>
                <c:pt idx="29994">
                  <c:v>23.222389030783301</c:v>
                </c:pt>
                <c:pt idx="29995">
                  <c:v>24.176175881558301</c:v>
                </c:pt>
                <c:pt idx="29996">
                  <c:v>24.541864157633299</c:v>
                </c:pt>
                <c:pt idx="29997">
                  <c:v>24.998174499366701</c:v>
                </c:pt>
                <c:pt idx="29998">
                  <c:v>26.105698228458301</c:v>
                </c:pt>
                <c:pt idx="29999">
                  <c:v>26.193489608250001</c:v>
                </c:pt>
                <c:pt idx="30000">
                  <c:v>26.114713131583301</c:v>
                </c:pt>
                <c:pt idx="30001">
                  <c:v>25.652965168375001</c:v>
                </c:pt>
                <c:pt idx="30002">
                  <c:v>25.098067329983301</c:v>
                </c:pt>
                <c:pt idx="30003">
                  <c:v>25.2132968843583</c:v>
                </c:pt>
                <c:pt idx="30004">
                  <c:v>25.154969340525</c:v>
                </c:pt>
                <c:pt idx="30005">
                  <c:v>24.1439822494917</c:v>
                </c:pt>
                <c:pt idx="30006">
                  <c:v>22.818683742116701</c:v>
                </c:pt>
                <c:pt idx="30007">
                  <c:v>21.5175627365333</c:v>
                </c:pt>
                <c:pt idx="30008">
                  <c:v>20.9112775900667</c:v>
                </c:pt>
                <c:pt idx="30009">
                  <c:v>19.825641796258299</c:v>
                </c:pt>
                <c:pt idx="30010">
                  <c:v>18.2530136283583</c:v>
                </c:pt>
                <c:pt idx="30011">
                  <c:v>17.4482146102917</c:v>
                </c:pt>
                <c:pt idx="30012">
                  <c:v>16.572163517891699</c:v>
                </c:pt>
                <c:pt idx="30013">
                  <c:v>15.5909207673333</c:v>
                </c:pt>
                <c:pt idx="30014">
                  <c:v>16.071409032483299</c:v>
                </c:pt>
                <c:pt idx="30015">
                  <c:v>17.6807016893917</c:v>
                </c:pt>
                <c:pt idx="30016">
                  <c:v>19.068018943866701</c:v>
                </c:pt>
                <c:pt idx="30017">
                  <c:v>21.407202766716701</c:v>
                </c:pt>
                <c:pt idx="30018">
                  <c:v>23.9835380774417</c:v>
                </c:pt>
                <c:pt idx="30019">
                  <c:v>25.463932428758302</c:v>
                </c:pt>
                <c:pt idx="30020">
                  <c:v>26.379551264908301</c:v>
                </c:pt>
                <c:pt idx="30021">
                  <c:v>26.757442099325001</c:v>
                </c:pt>
                <c:pt idx="30022">
                  <c:v>27.301424586016701</c:v>
                </c:pt>
                <c:pt idx="30023">
                  <c:v>27.4738660458667</c:v>
                </c:pt>
                <c:pt idx="30024">
                  <c:v>27.480855350700001</c:v>
                </c:pt>
                <c:pt idx="30025">
                  <c:v>27.347554918416701</c:v>
                </c:pt>
                <c:pt idx="30026">
                  <c:v>27.133160099283302</c:v>
                </c:pt>
                <c:pt idx="30027">
                  <c:v>25.969512051525001</c:v>
                </c:pt>
                <c:pt idx="30028">
                  <c:v>25.2610921222667</c:v>
                </c:pt>
                <c:pt idx="30029">
                  <c:v>24.553789709683301</c:v>
                </c:pt>
                <c:pt idx="30030">
                  <c:v>24.014595642924998</c:v>
                </c:pt>
                <c:pt idx="30031">
                  <c:v>22.9642080602333</c:v>
                </c:pt>
                <c:pt idx="30032">
                  <c:v>21.546599045600001</c:v>
                </c:pt>
                <c:pt idx="30033">
                  <c:v>19.958935436566701</c:v>
                </c:pt>
                <c:pt idx="30034">
                  <c:v>18.3462637729417</c:v>
                </c:pt>
                <c:pt idx="30035">
                  <c:v>17.411955672200001</c:v>
                </c:pt>
                <c:pt idx="30036">
                  <c:v>16.853122697949999</c:v>
                </c:pt>
                <c:pt idx="30037">
                  <c:v>16.639716747525</c:v>
                </c:pt>
                <c:pt idx="30038">
                  <c:v>16.5243371331667</c:v>
                </c:pt>
                <c:pt idx="30039">
                  <c:v>17.601552595633301</c:v>
                </c:pt>
                <c:pt idx="30040">
                  <c:v>19.451920653275</c:v>
                </c:pt>
                <c:pt idx="30041">
                  <c:v>21.246154408258299</c:v>
                </c:pt>
                <c:pt idx="30042">
                  <c:v>22.9799976062417</c:v>
                </c:pt>
                <c:pt idx="30043">
                  <c:v>23.882968664641702</c:v>
                </c:pt>
                <c:pt idx="30044">
                  <c:v>24.891887288816701</c:v>
                </c:pt>
                <c:pt idx="30045">
                  <c:v>25.309657764400001</c:v>
                </c:pt>
                <c:pt idx="30046">
                  <c:v>25.8403724289</c:v>
                </c:pt>
                <c:pt idx="30047">
                  <c:v>24.716365109541702</c:v>
                </c:pt>
                <c:pt idx="30048">
                  <c:v>23.7507917575333</c:v>
                </c:pt>
                <c:pt idx="30049">
                  <c:v>21.9211161345</c:v>
                </c:pt>
                <c:pt idx="30050">
                  <c:v>21.505619897974999</c:v>
                </c:pt>
                <c:pt idx="30051">
                  <c:v>22.107233297850001</c:v>
                </c:pt>
                <c:pt idx="30052">
                  <c:v>22.179059048758301</c:v>
                </c:pt>
                <c:pt idx="30053">
                  <c:v>20.988579865283299</c:v>
                </c:pt>
                <c:pt idx="30054">
                  <c:v>20.4917150172083</c:v>
                </c:pt>
                <c:pt idx="30055">
                  <c:v>19.1579205526333</c:v>
                </c:pt>
                <c:pt idx="30056">
                  <c:v>18.315604427549999</c:v>
                </c:pt>
                <c:pt idx="30057">
                  <c:v>17.794548217983301</c:v>
                </c:pt>
                <c:pt idx="30058">
                  <c:v>17.347776149125</c:v>
                </c:pt>
                <c:pt idx="30059">
                  <c:v>16.547124919424999</c:v>
                </c:pt>
                <c:pt idx="30060">
                  <c:v>15.768937694508301</c:v>
                </c:pt>
                <c:pt idx="30061">
                  <c:v>15.2426242812667</c:v>
                </c:pt>
                <c:pt idx="30062">
                  <c:v>15.382165154400001</c:v>
                </c:pt>
                <c:pt idx="30063">
                  <c:v>16.492533522550001</c:v>
                </c:pt>
                <c:pt idx="30064">
                  <c:v>17.711214178399999</c:v>
                </c:pt>
                <c:pt idx="30065">
                  <c:v>18.643481518491701</c:v>
                </c:pt>
                <c:pt idx="30066">
                  <c:v>20.170411637525</c:v>
                </c:pt>
                <c:pt idx="30067">
                  <c:v>20.957558784016701</c:v>
                </c:pt>
                <c:pt idx="30068">
                  <c:v>21.594564495924999</c:v>
                </c:pt>
                <c:pt idx="30069">
                  <c:v>22.260368503458299</c:v>
                </c:pt>
                <c:pt idx="30070">
                  <c:v>22.832561249925</c:v>
                </c:pt>
                <c:pt idx="30071">
                  <c:v>23.091919118749999</c:v>
                </c:pt>
                <c:pt idx="30072">
                  <c:v>22.899081598774998</c:v>
                </c:pt>
                <c:pt idx="30073">
                  <c:v>22.2540311746667</c:v>
                </c:pt>
                <c:pt idx="30074">
                  <c:v>21.5986752136833</c:v>
                </c:pt>
                <c:pt idx="30075">
                  <c:v>19.552746843883298</c:v>
                </c:pt>
                <c:pt idx="30076">
                  <c:v>17.531737877216699</c:v>
                </c:pt>
                <c:pt idx="30077">
                  <c:v>16.776095021241701</c:v>
                </c:pt>
                <c:pt idx="30078">
                  <c:v>16.121686420500001</c:v>
                </c:pt>
                <c:pt idx="30079">
                  <c:v>16.344350461741701</c:v>
                </c:pt>
                <c:pt idx="30080">
                  <c:v>16.458228619774999</c:v>
                </c:pt>
                <c:pt idx="30081">
                  <c:v>16.434268269025001</c:v>
                </c:pt>
                <c:pt idx="30082">
                  <c:v>16.306162408675</c:v>
                </c:pt>
                <c:pt idx="30083">
                  <c:v>15.673368858616699</c:v>
                </c:pt>
                <c:pt idx="30084">
                  <c:v>14.630754593666699</c:v>
                </c:pt>
                <c:pt idx="30085">
                  <c:v>14.013758173358299</c:v>
                </c:pt>
                <c:pt idx="30086">
                  <c:v>14.5208739309083</c:v>
                </c:pt>
                <c:pt idx="30087">
                  <c:v>15.5468121345417</c:v>
                </c:pt>
                <c:pt idx="30088">
                  <c:v>16.427165677691701</c:v>
                </c:pt>
                <c:pt idx="30089">
                  <c:v>16.799866478783301</c:v>
                </c:pt>
                <c:pt idx="30090">
                  <c:v>18.312105074150001</c:v>
                </c:pt>
                <c:pt idx="30091">
                  <c:v>19.76861348045</c:v>
                </c:pt>
                <c:pt idx="30092">
                  <c:v>21.263258171041699</c:v>
                </c:pt>
                <c:pt idx="30093">
                  <c:v>21.776122598650002</c:v>
                </c:pt>
                <c:pt idx="30094">
                  <c:v>22.174555060941699</c:v>
                </c:pt>
                <c:pt idx="30095">
                  <c:v>23.136255698925002</c:v>
                </c:pt>
                <c:pt idx="30096">
                  <c:v>23.240730984891702</c:v>
                </c:pt>
                <c:pt idx="30097">
                  <c:v>23.4182111376333</c:v>
                </c:pt>
                <c:pt idx="30098">
                  <c:v>23.419773992500001</c:v>
                </c:pt>
                <c:pt idx="30099">
                  <c:v>23.833222996241702</c:v>
                </c:pt>
                <c:pt idx="30100">
                  <c:v>23.8619909778417</c:v>
                </c:pt>
                <c:pt idx="30101">
                  <c:v>23.111976051341699</c:v>
                </c:pt>
                <c:pt idx="30102">
                  <c:v>22.681421929199999</c:v>
                </c:pt>
                <c:pt idx="30103">
                  <c:v>20.1000476664667</c:v>
                </c:pt>
                <c:pt idx="30104">
                  <c:v>19.0865770076167</c:v>
                </c:pt>
                <c:pt idx="30105">
                  <c:v>18.294316504258301</c:v>
                </c:pt>
                <c:pt idx="30106">
                  <c:v>17.025230721116699</c:v>
                </c:pt>
                <c:pt idx="30107">
                  <c:v>16.008405799550001</c:v>
                </c:pt>
                <c:pt idx="30108">
                  <c:v>15.457468635491701</c:v>
                </c:pt>
                <c:pt idx="30109">
                  <c:v>14.6642736863667</c:v>
                </c:pt>
                <c:pt idx="30110">
                  <c:v>15.0300408333833</c:v>
                </c:pt>
                <c:pt idx="30111">
                  <c:v>16.2292445032333</c:v>
                </c:pt>
                <c:pt idx="30112">
                  <c:v>17.330578541683298</c:v>
                </c:pt>
                <c:pt idx="30113">
                  <c:v>18.0235330924667</c:v>
                </c:pt>
                <c:pt idx="30114">
                  <c:v>19.4163812490083</c:v>
                </c:pt>
                <c:pt idx="30115">
                  <c:v>20.352655093799999</c:v>
                </c:pt>
                <c:pt idx="30116">
                  <c:v>21.149892480525001</c:v>
                </c:pt>
                <c:pt idx="30117">
                  <c:v>21.179133750999998</c:v>
                </c:pt>
                <c:pt idx="30118">
                  <c:v>21.399580187683299</c:v>
                </c:pt>
                <c:pt idx="30119">
                  <c:v>21.3782800002</c:v>
                </c:pt>
                <c:pt idx="30120">
                  <c:v>21.155630869341699</c:v>
                </c:pt>
                <c:pt idx="30121">
                  <c:v>21.192538855208301</c:v>
                </c:pt>
                <c:pt idx="30122">
                  <c:v>21.333930886483301</c:v>
                </c:pt>
                <c:pt idx="30123">
                  <c:v>21.397194004358301</c:v>
                </c:pt>
                <c:pt idx="30124">
                  <c:v>21.582815809025</c:v>
                </c:pt>
                <c:pt idx="30125">
                  <c:v>21.327364462599999</c:v>
                </c:pt>
                <c:pt idx="30126">
                  <c:v>20.848252513950001</c:v>
                </c:pt>
                <c:pt idx="30127">
                  <c:v>19.256792794141699</c:v>
                </c:pt>
                <c:pt idx="30128">
                  <c:v>18.561353689341701</c:v>
                </c:pt>
                <c:pt idx="30129">
                  <c:v>17.556637601725001</c:v>
                </c:pt>
                <c:pt idx="30130">
                  <c:v>16.255871187575</c:v>
                </c:pt>
                <c:pt idx="30131">
                  <c:v>15.2565883547417</c:v>
                </c:pt>
                <c:pt idx="30132">
                  <c:v>14.312331311175001</c:v>
                </c:pt>
                <c:pt idx="30133">
                  <c:v>14.134179400524999</c:v>
                </c:pt>
                <c:pt idx="30134">
                  <c:v>14.000087723991699</c:v>
                </c:pt>
                <c:pt idx="30135">
                  <c:v>15.2222238314833</c:v>
                </c:pt>
                <c:pt idx="30136">
                  <c:v>16.527958928133302</c:v>
                </c:pt>
                <c:pt idx="30137">
                  <c:v>18.502524728708298</c:v>
                </c:pt>
                <c:pt idx="30138">
                  <c:v>19.9834245012417</c:v>
                </c:pt>
                <c:pt idx="30139">
                  <c:v>20.074984646191702</c:v>
                </c:pt>
                <c:pt idx="30140">
                  <c:v>20.085344163833302</c:v>
                </c:pt>
                <c:pt idx="30141">
                  <c:v>20.539834522708301</c:v>
                </c:pt>
                <c:pt idx="30142">
                  <c:v>20.265615066566699</c:v>
                </c:pt>
                <c:pt idx="30143">
                  <c:v>19.835825737616702</c:v>
                </c:pt>
                <c:pt idx="30144">
                  <c:v>18.828485674758301</c:v>
                </c:pt>
                <c:pt idx="30145">
                  <c:v>18.280442339566701</c:v>
                </c:pt>
                <c:pt idx="30146">
                  <c:v>18.292487235416701</c:v>
                </c:pt>
                <c:pt idx="30147">
                  <c:v>18.632065013383301</c:v>
                </c:pt>
                <c:pt idx="30148">
                  <c:v>18.315701421775</c:v>
                </c:pt>
                <c:pt idx="30149">
                  <c:v>17.912871409416699</c:v>
                </c:pt>
                <c:pt idx="30150">
                  <c:v>15.457910237591699</c:v>
                </c:pt>
                <c:pt idx="30151">
                  <c:v>12.6448134545833</c:v>
                </c:pt>
                <c:pt idx="30152">
                  <c:v>12.295818996225</c:v>
                </c:pt>
                <c:pt idx="30153">
                  <c:v>12.2079742730833</c:v>
                </c:pt>
                <c:pt idx="30154">
                  <c:v>11.773865828516699</c:v>
                </c:pt>
                <c:pt idx="30155">
                  <c:v>11.638719425491701</c:v>
                </c:pt>
                <c:pt idx="30156">
                  <c:v>10.205941132195001</c:v>
                </c:pt>
                <c:pt idx="30157">
                  <c:v>9.7605712337158295</c:v>
                </c:pt>
                <c:pt idx="30158">
                  <c:v>10.253667834814999</c:v>
                </c:pt>
                <c:pt idx="30159">
                  <c:v>11.130768502175</c:v>
                </c:pt>
                <c:pt idx="30160">
                  <c:v>12.0100741815</c:v>
                </c:pt>
                <c:pt idx="30161">
                  <c:v>12.474233215425</c:v>
                </c:pt>
                <c:pt idx="30162">
                  <c:v>13.595261069758299</c:v>
                </c:pt>
                <c:pt idx="30163">
                  <c:v>14.7559844554417</c:v>
                </c:pt>
                <c:pt idx="30164">
                  <c:v>15.322288371933301</c:v>
                </c:pt>
                <c:pt idx="30165">
                  <c:v>16.048164729374999</c:v>
                </c:pt>
                <c:pt idx="30166">
                  <c:v>16.3171382269833</c:v>
                </c:pt>
                <c:pt idx="30167">
                  <c:v>16.5553374672083</c:v>
                </c:pt>
                <c:pt idx="30168">
                  <c:v>17.336480341683298</c:v>
                </c:pt>
                <c:pt idx="30169">
                  <c:v>16.8398548650833</c:v>
                </c:pt>
                <c:pt idx="30170">
                  <c:v>15.672466542583299</c:v>
                </c:pt>
                <c:pt idx="30171">
                  <c:v>16.133668479425001</c:v>
                </c:pt>
                <c:pt idx="30172">
                  <c:v>14.4959175659083</c:v>
                </c:pt>
                <c:pt idx="30173">
                  <c:v>14.9431768678583</c:v>
                </c:pt>
                <c:pt idx="30174">
                  <c:v>14.3819876065833</c:v>
                </c:pt>
                <c:pt idx="30175">
                  <c:v>13.641111967475</c:v>
                </c:pt>
                <c:pt idx="30176">
                  <c:v>12.9517438717417</c:v>
                </c:pt>
                <c:pt idx="30177">
                  <c:v>12.5703912404917</c:v>
                </c:pt>
                <c:pt idx="30178">
                  <c:v>11.663299969824999</c:v>
                </c:pt>
                <c:pt idx="30179">
                  <c:v>10.7902957790167</c:v>
                </c:pt>
                <c:pt idx="30180">
                  <c:v>10.0732882836</c:v>
                </c:pt>
                <c:pt idx="30181">
                  <c:v>9.7063906381525005</c:v>
                </c:pt>
                <c:pt idx="30182">
                  <c:v>9.5306328202083304</c:v>
                </c:pt>
                <c:pt idx="30183">
                  <c:v>9.6282269563924991</c:v>
                </c:pt>
                <c:pt idx="30184">
                  <c:v>10.077331027025</c:v>
                </c:pt>
                <c:pt idx="30185">
                  <c:v>10.6524776756333</c:v>
                </c:pt>
                <c:pt idx="30186">
                  <c:v>11.7527107138667</c:v>
                </c:pt>
                <c:pt idx="30187">
                  <c:v>14.3215346441</c:v>
                </c:pt>
                <c:pt idx="30188">
                  <c:v>16.1825051315083</c:v>
                </c:pt>
                <c:pt idx="30189">
                  <c:v>16.8524213708167</c:v>
                </c:pt>
                <c:pt idx="30190">
                  <c:v>18.682586325516699</c:v>
                </c:pt>
                <c:pt idx="30191">
                  <c:v>19.175557486833299</c:v>
                </c:pt>
                <c:pt idx="30192">
                  <c:v>18.78656454515</c:v>
                </c:pt>
                <c:pt idx="30193">
                  <c:v>15.765625550233301</c:v>
                </c:pt>
                <c:pt idx="30194">
                  <c:v>16.3370063370667</c:v>
                </c:pt>
                <c:pt idx="30195">
                  <c:v>17.9934768017667</c:v>
                </c:pt>
                <c:pt idx="30196">
                  <c:v>18.4530039113667</c:v>
                </c:pt>
                <c:pt idx="30197">
                  <c:v>18.616747733883301</c:v>
                </c:pt>
                <c:pt idx="30198">
                  <c:v>17.0930871660333</c:v>
                </c:pt>
                <c:pt idx="30199">
                  <c:v>15.4583232358667</c:v>
                </c:pt>
                <c:pt idx="30200">
                  <c:v>14.590673634391701</c:v>
                </c:pt>
                <c:pt idx="30201">
                  <c:v>13.887220320775</c:v>
                </c:pt>
                <c:pt idx="30202">
                  <c:v>13.151396370183299</c:v>
                </c:pt>
                <c:pt idx="30203">
                  <c:v>12.350937330575</c:v>
                </c:pt>
                <c:pt idx="30204">
                  <c:v>11.6970632960417</c:v>
                </c:pt>
                <c:pt idx="30205">
                  <c:v>11.247358718575001</c:v>
                </c:pt>
                <c:pt idx="30206">
                  <c:v>11.6701977463083</c:v>
                </c:pt>
                <c:pt idx="30207">
                  <c:v>13.189942167791701</c:v>
                </c:pt>
                <c:pt idx="30208">
                  <c:v>15.527798100783301</c:v>
                </c:pt>
                <c:pt idx="30209">
                  <c:v>17.177787224833299</c:v>
                </c:pt>
                <c:pt idx="30210">
                  <c:v>18.569135134133301</c:v>
                </c:pt>
                <c:pt idx="30211">
                  <c:v>19.877059880400001</c:v>
                </c:pt>
                <c:pt idx="30212">
                  <c:v>20.8516397096917</c:v>
                </c:pt>
                <c:pt idx="30213">
                  <c:v>21.271598058125001</c:v>
                </c:pt>
                <c:pt idx="30214">
                  <c:v>21.672976049475</c:v>
                </c:pt>
                <c:pt idx="30215">
                  <c:v>22.0896953404167</c:v>
                </c:pt>
                <c:pt idx="30216">
                  <c:v>22.169107574741702</c:v>
                </c:pt>
                <c:pt idx="30217">
                  <c:v>22.199318488291699</c:v>
                </c:pt>
                <c:pt idx="30218">
                  <c:v>22.2914252886833</c:v>
                </c:pt>
                <c:pt idx="30219">
                  <c:v>22.1965929969417</c:v>
                </c:pt>
                <c:pt idx="30220">
                  <c:v>21.8836209911167</c:v>
                </c:pt>
                <c:pt idx="30221">
                  <c:v>21.026914217424999</c:v>
                </c:pt>
                <c:pt idx="30222">
                  <c:v>20.1065290292083</c:v>
                </c:pt>
                <c:pt idx="30223">
                  <c:v>18.893801866858301</c:v>
                </c:pt>
                <c:pt idx="30224">
                  <c:v>17.805217613416701</c:v>
                </c:pt>
                <c:pt idx="30225">
                  <c:v>17.361852977474999</c:v>
                </c:pt>
                <c:pt idx="30226">
                  <c:v>17.37197538725</c:v>
                </c:pt>
                <c:pt idx="30227">
                  <c:v>17.583453625524999</c:v>
                </c:pt>
                <c:pt idx="30228">
                  <c:v>17.100971889375</c:v>
                </c:pt>
                <c:pt idx="30229">
                  <c:v>16.843513390775001</c:v>
                </c:pt>
                <c:pt idx="30230">
                  <c:v>16.667705947224999</c:v>
                </c:pt>
                <c:pt idx="30231">
                  <c:v>16.829093121508301</c:v>
                </c:pt>
                <c:pt idx="30232">
                  <c:v>17.717031887449998</c:v>
                </c:pt>
                <c:pt idx="30233">
                  <c:v>19.7634854629583</c:v>
                </c:pt>
                <c:pt idx="30234">
                  <c:v>20.598849486491702</c:v>
                </c:pt>
                <c:pt idx="30235">
                  <c:v>22.3736628691417</c:v>
                </c:pt>
                <c:pt idx="30236">
                  <c:v>22.6886935690417</c:v>
                </c:pt>
                <c:pt idx="30237">
                  <c:v>23.048805918041701</c:v>
                </c:pt>
                <c:pt idx="30238">
                  <c:v>23.6215300654417</c:v>
                </c:pt>
                <c:pt idx="30239">
                  <c:v>23.867744073674999</c:v>
                </c:pt>
                <c:pt idx="30240">
                  <c:v>23.458884288875002</c:v>
                </c:pt>
                <c:pt idx="30241">
                  <c:v>20.599214560766701</c:v>
                </c:pt>
                <c:pt idx="30242">
                  <c:v>20.131903907674999</c:v>
                </c:pt>
                <c:pt idx="30243">
                  <c:v>17.568330951416701</c:v>
                </c:pt>
                <c:pt idx="30244">
                  <c:v>15.1923451658917</c:v>
                </c:pt>
                <c:pt idx="30245">
                  <c:v>14.464782320141699</c:v>
                </c:pt>
                <c:pt idx="30246">
                  <c:v>14.192778640183301</c:v>
                </c:pt>
                <c:pt idx="30247">
                  <c:v>13.753318528475001</c:v>
                </c:pt>
                <c:pt idx="30248">
                  <c:v>12.968513554958299</c:v>
                </c:pt>
                <c:pt idx="30249">
                  <c:v>12.676623635066701</c:v>
                </c:pt>
                <c:pt idx="30250">
                  <c:v>12.833158009850001</c:v>
                </c:pt>
                <c:pt idx="30251">
                  <c:v>13.142699652125</c:v>
                </c:pt>
                <c:pt idx="30252">
                  <c:v>13.2386787198917</c:v>
                </c:pt>
                <c:pt idx="30253">
                  <c:v>13.120759692549999</c:v>
                </c:pt>
                <c:pt idx="30254">
                  <c:v>12.903592757783301</c:v>
                </c:pt>
                <c:pt idx="30255">
                  <c:v>13.2513457570083</c:v>
                </c:pt>
                <c:pt idx="30256">
                  <c:v>13.583463563583299</c:v>
                </c:pt>
                <c:pt idx="30257">
                  <c:v>14.0526100955</c:v>
                </c:pt>
                <c:pt idx="30258">
                  <c:v>14.862809320175</c:v>
                </c:pt>
                <c:pt idx="30259">
                  <c:v>16.201266678816701</c:v>
                </c:pt>
                <c:pt idx="30260">
                  <c:v>17.644423021150001</c:v>
                </c:pt>
                <c:pt idx="30261">
                  <c:v>17.860482081975</c:v>
                </c:pt>
                <c:pt idx="30262">
                  <c:v>18.629106369475</c:v>
                </c:pt>
                <c:pt idx="30263">
                  <c:v>18.882900526608299</c:v>
                </c:pt>
                <c:pt idx="30264">
                  <c:v>19.054600169674998</c:v>
                </c:pt>
                <c:pt idx="30265">
                  <c:v>19.0120633731417</c:v>
                </c:pt>
                <c:pt idx="30266">
                  <c:v>18.746439733658299</c:v>
                </c:pt>
                <c:pt idx="30267">
                  <c:v>18.733707927200001</c:v>
                </c:pt>
                <c:pt idx="30268">
                  <c:v>18.636514240733302</c:v>
                </c:pt>
                <c:pt idx="30269">
                  <c:v>18.018748146524999</c:v>
                </c:pt>
                <c:pt idx="30270">
                  <c:v>16.647546438425</c:v>
                </c:pt>
                <c:pt idx="30271">
                  <c:v>15.1161196729</c:v>
                </c:pt>
                <c:pt idx="30272">
                  <c:v>14.0565100557917</c:v>
                </c:pt>
                <c:pt idx="30273">
                  <c:v>13.346391449824999</c:v>
                </c:pt>
                <c:pt idx="30274">
                  <c:v>11.8278321240417</c:v>
                </c:pt>
                <c:pt idx="30275">
                  <c:v>11.064991217658299</c:v>
                </c:pt>
                <c:pt idx="30276">
                  <c:v>10.341987276622501</c:v>
                </c:pt>
                <c:pt idx="30277">
                  <c:v>9.7292722164241692</c:v>
                </c:pt>
                <c:pt idx="30278">
                  <c:v>10.172054822850001</c:v>
                </c:pt>
                <c:pt idx="30279">
                  <c:v>11.29879571425</c:v>
                </c:pt>
                <c:pt idx="30280">
                  <c:v>13.2352549771</c:v>
                </c:pt>
                <c:pt idx="30281">
                  <c:v>15.164212365558299</c:v>
                </c:pt>
                <c:pt idx="30282">
                  <c:v>16.336014271191701</c:v>
                </c:pt>
                <c:pt idx="30283">
                  <c:v>17.557042858141699</c:v>
                </c:pt>
                <c:pt idx="30284">
                  <c:v>18.313399525391699</c:v>
                </c:pt>
                <c:pt idx="30285">
                  <c:v>19.347377707583298</c:v>
                </c:pt>
                <c:pt idx="30286">
                  <c:v>19.469895224408301</c:v>
                </c:pt>
                <c:pt idx="30287">
                  <c:v>17.219217001841699</c:v>
                </c:pt>
                <c:pt idx="30288">
                  <c:v>15.2685969126667</c:v>
                </c:pt>
                <c:pt idx="30289">
                  <c:v>16.783859317200001</c:v>
                </c:pt>
                <c:pt idx="30290">
                  <c:v>17.385660501791701</c:v>
                </c:pt>
                <c:pt idx="30291">
                  <c:v>17.668916659699999</c:v>
                </c:pt>
                <c:pt idx="30292">
                  <c:v>17.479621593975001</c:v>
                </c:pt>
                <c:pt idx="30293">
                  <c:v>17.195559281541701</c:v>
                </c:pt>
                <c:pt idx="30294">
                  <c:v>15.991458248666699</c:v>
                </c:pt>
                <c:pt idx="30295">
                  <c:v>14.541070423183299</c:v>
                </c:pt>
                <c:pt idx="30296">
                  <c:v>13.1259919730417</c:v>
                </c:pt>
                <c:pt idx="30297">
                  <c:v>11.9943954202</c:v>
                </c:pt>
                <c:pt idx="30298">
                  <c:v>11.7074646445583</c:v>
                </c:pt>
                <c:pt idx="30299">
                  <c:v>11.9881161120167</c:v>
                </c:pt>
                <c:pt idx="30300">
                  <c:v>11.710948165225</c:v>
                </c:pt>
                <c:pt idx="30301">
                  <c:v>11.0264051946083</c:v>
                </c:pt>
                <c:pt idx="30302">
                  <c:v>11.0014611193417</c:v>
                </c:pt>
                <c:pt idx="30303">
                  <c:v>12.108452525858301</c:v>
                </c:pt>
                <c:pt idx="30304">
                  <c:v>13.3715410519083</c:v>
                </c:pt>
                <c:pt idx="30305">
                  <c:v>13.445308839658299</c:v>
                </c:pt>
                <c:pt idx="30306">
                  <c:v>12.8011319718</c:v>
                </c:pt>
                <c:pt idx="30307">
                  <c:v>12.5031227693167</c:v>
                </c:pt>
                <c:pt idx="30308">
                  <c:v>14.287855676416701</c:v>
                </c:pt>
                <c:pt idx="30309">
                  <c:v>13.2914943616833</c:v>
                </c:pt>
                <c:pt idx="30310">
                  <c:v>14.3289113072167</c:v>
                </c:pt>
                <c:pt idx="30311">
                  <c:v>15.3893849793917</c:v>
                </c:pt>
                <c:pt idx="30312">
                  <c:v>16.5554675182875</c:v>
                </c:pt>
                <c:pt idx="30313">
                  <c:v>15.2834498696889</c:v>
                </c:pt>
                <c:pt idx="30314">
                  <c:v>16.2759616235364</c:v>
                </c:pt>
                <c:pt idx="30315">
                  <c:v>15.567202226575001</c:v>
                </c:pt>
                <c:pt idx="30316">
                  <c:v>14.6052750501583</c:v>
                </c:pt>
                <c:pt idx="30317">
                  <c:v>13.1904114338917</c:v>
                </c:pt>
                <c:pt idx="30318">
                  <c:v>13.283113397999999</c:v>
                </c:pt>
                <c:pt idx="30319">
                  <c:v>12.697884455875</c:v>
                </c:pt>
                <c:pt idx="30320">
                  <c:v>12.2291478722083</c:v>
                </c:pt>
                <c:pt idx="30321">
                  <c:v>12.0497641549583</c:v>
                </c:pt>
                <c:pt idx="30322">
                  <c:v>11.596813575600001</c:v>
                </c:pt>
                <c:pt idx="30323">
                  <c:v>11.2901197635</c:v>
                </c:pt>
                <c:pt idx="30324">
                  <c:v>10.994465227099999</c:v>
                </c:pt>
                <c:pt idx="30325">
                  <c:v>10.7915025731917</c:v>
                </c:pt>
                <c:pt idx="30326">
                  <c:v>11.1474558321583</c:v>
                </c:pt>
                <c:pt idx="30327">
                  <c:v>11.619382284083301</c:v>
                </c:pt>
                <c:pt idx="30328">
                  <c:v>12.5381215955667</c:v>
                </c:pt>
                <c:pt idx="30329">
                  <c:v>14.609017207458299</c:v>
                </c:pt>
                <c:pt idx="30330">
                  <c:v>16.437029987275</c:v>
                </c:pt>
                <c:pt idx="30331">
                  <c:v>17.80099257685</c:v>
                </c:pt>
                <c:pt idx="30332">
                  <c:v>18.280229150483301</c:v>
                </c:pt>
                <c:pt idx="30333">
                  <c:v>18.41671684025</c:v>
                </c:pt>
                <c:pt idx="30334">
                  <c:v>18.824454224650001</c:v>
                </c:pt>
                <c:pt idx="30335">
                  <c:v>19.48684575695</c:v>
                </c:pt>
                <c:pt idx="30336">
                  <c:v>20.169154866466702</c:v>
                </c:pt>
                <c:pt idx="30337">
                  <c:v>15.590116230325</c:v>
                </c:pt>
                <c:pt idx="30338">
                  <c:v>13.772368389775</c:v>
                </c:pt>
                <c:pt idx="30339">
                  <c:v>14.1290245188667</c:v>
                </c:pt>
                <c:pt idx="30340">
                  <c:v>15.483029253974999</c:v>
                </c:pt>
                <c:pt idx="30341">
                  <c:v>16.959955818041699</c:v>
                </c:pt>
                <c:pt idx="30342">
                  <c:v>15.701033679708299</c:v>
                </c:pt>
                <c:pt idx="30343">
                  <c:v>14.969554721908301</c:v>
                </c:pt>
                <c:pt idx="30344">
                  <c:v>14.048643831825</c:v>
                </c:pt>
                <c:pt idx="30345">
                  <c:v>13.567405218075001</c:v>
                </c:pt>
                <c:pt idx="30346">
                  <c:v>13.0786266931167</c:v>
                </c:pt>
                <c:pt idx="30347">
                  <c:v>11.999748867941699</c:v>
                </c:pt>
                <c:pt idx="30348">
                  <c:v>11.421952796841699</c:v>
                </c:pt>
                <c:pt idx="30349">
                  <c:v>11.4198036705417</c:v>
                </c:pt>
                <c:pt idx="30350">
                  <c:v>11.909419409150001</c:v>
                </c:pt>
                <c:pt idx="30351">
                  <c:v>12.525347745925</c:v>
                </c:pt>
                <c:pt idx="30352">
                  <c:v>12.6282926202417</c:v>
                </c:pt>
                <c:pt idx="30353">
                  <c:v>13.4669147751083</c:v>
                </c:pt>
                <c:pt idx="30354">
                  <c:v>15.8807144431167</c:v>
                </c:pt>
                <c:pt idx="30355">
                  <c:v>16.8000740093083</c:v>
                </c:pt>
                <c:pt idx="30356">
                  <c:v>17.462806381875001</c:v>
                </c:pt>
                <c:pt idx="30357">
                  <c:v>18.4461894079</c:v>
                </c:pt>
                <c:pt idx="30358">
                  <c:v>18.8766050455833</c:v>
                </c:pt>
                <c:pt idx="30359">
                  <c:v>19.773005908224999</c:v>
                </c:pt>
                <c:pt idx="30360">
                  <c:v>19.961207864266701</c:v>
                </c:pt>
                <c:pt idx="30361">
                  <c:v>20.1010305222417</c:v>
                </c:pt>
                <c:pt idx="30362">
                  <c:v>20.635945902583298</c:v>
                </c:pt>
                <c:pt idx="30363">
                  <c:v>20.551342199074998</c:v>
                </c:pt>
                <c:pt idx="30364">
                  <c:v>20.337811113866699</c:v>
                </c:pt>
                <c:pt idx="30365">
                  <c:v>20.3265266902417</c:v>
                </c:pt>
                <c:pt idx="30366">
                  <c:v>19.279743796350001</c:v>
                </c:pt>
                <c:pt idx="30367">
                  <c:v>16.629586663316701</c:v>
                </c:pt>
                <c:pt idx="30368">
                  <c:v>15.194394435275001</c:v>
                </c:pt>
                <c:pt idx="30369">
                  <c:v>14.2877926103333</c:v>
                </c:pt>
                <c:pt idx="30370">
                  <c:v>13.780463884274999</c:v>
                </c:pt>
                <c:pt idx="30371">
                  <c:v>13.1761278080167</c:v>
                </c:pt>
                <c:pt idx="30372">
                  <c:v>12.704187082500001</c:v>
                </c:pt>
                <c:pt idx="30373">
                  <c:v>12.0795907199333</c:v>
                </c:pt>
                <c:pt idx="30374">
                  <c:v>12.3098849386</c:v>
                </c:pt>
                <c:pt idx="30375">
                  <c:v>12.943426813391699</c:v>
                </c:pt>
                <c:pt idx="30376">
                  <c:v>14.3534595840083</c:v>
                </c:pt>
                <c:pt idx="30377">
                  <c:v>16.503695690066699</c:v>
                </c:pt>
                <c:pt idx="30378">
                  <c:v>17.654561682274998</c:v>
                </c:pt>
                <c:pt idx="30379">
                  <c:v>18.369770555224999</c:v>
                </c:pt>
                <c:pt idx="30380">
                  <c:v>18.671795008683301</c:v>
                </c:pt>
                <c:pt idx="30381">
                  <c:v>18.8813403877833</c:v>
                </c:pt>
                <c:pt idx="30382">
                  <c:v>19.022016622566699</c:v>
                </c:pt>
                <c:pt idx="30383">
                  <c:v>19.516787526133299</c:v>
                </c:pt>
                <c:pt idx="30384">
                  <c:v>19.921141811725001</c:v>
                </c:pt>
                <c:pt idx="30385">
                  <c:v>20.439322116708301</c:v>
                </c:pt>
                <c:pt idx="30386">
                  <c:v>20.311116865125001</c:v>
                </c:pt>
                <c:pt idx="30387">
                  <c:v>20.421222598466699</c:v>
                </c:pt>
                <c:pt idx="30388">
                  <c:v>20.13115591415</c:v>
                </c:pt>
                <c:pt idx="30389">
                  <c:v>19.786754659549999</c:v>
                </c:pt>
                <c:pt idx="30390">
                  <c:v>19.341287105075001</c:v>
                </c:pt>
                <c:pt idx="30391">
                  <c:v>18.117275049225</c:v>
                </c:pt>
                <c:pt idx="30392">
                  <c:v>16.934223096091699</c:v>
                </c:pt>
                <c:pt idx="30393">
                  <c:v>16.105781305333299</c:v>
                </c:pt>
                <c:pt idx="30394">
                  <c:v>15.268217427091701</c:v>
                </c:pt>
                <c:pt idx="30395">
                  <c:v>15.201312100175</c:v>
                </c:pt>
                <c:pt idx="30396">
                  <c:v>15.150914927383299</c:v>
                </c:pt>
                <c:pt idx="30397">
                  <c:v>15.200217836291699</c:v>
                </c:pt>
                <c:pt idx="30398">
                  <c:v>15.280124645275</c:v>
                </c:pt>
                <c:pt idx="30399">
                  <c:v>15.924273541491701</c:v>
                </c:pt>
                <c:pt idx="30400">
                  <c:v>17.051234832199999</c:v>
                </c:pt>
                <c:pt idx="30401">
                  <c:v>17.463230391250001</c:v>
                </c:pt>
                <c:pt idx="30402">
                  <c:v>17.9666560428083</c:v>
                </c:pt>
                <c:pt idx="30403">
                  <c:v>18.816411614066698</c:v>
                </c:pt>
                <c:pt idx="30404">
                  <c:v>19.488541249166701</c:v>
                </c:pt>
                <c:pt idx="30405">
                  <c:v>20.464433119066701</c:v>
                </c:pt>
                <c:pt idx="30406">
                  <c:v>21.122120629541701</c:v>
                </c:pt>
                <c:pt idx="30407">
                  <c:v>21.5668930576417</c:v>
                </c:pt>
                <c:pt idx="30408">
                  <c:v>21.806184374791702</c:v>
                </c:pt>
                <c:pt idx="30409">
                  <c:v>22.0212970900333</c:v>
                </c:pt>
                <c:pt idx="30410">
                  <c:v>22.3208729548167</c:v>
                </c:pt>
                <c:pt idx="30411">
                  <c:v>22.792584495574999</c:v>
                </c:pt>
                <c:pt idx="30412">
                  <c:v>22.799063319999998</c:v>
                </c:pt>
                <c:pt idx="30413">
                  <c:v>22.056145345816699</c:v>
                </c:pt>
                <c:pt idx="30414">
                  <c:v>21.106252866125001</c:v>
                </c:pt>
                <c:pt idx="30415">
                  <c:v>20.051791712025</c:v>
                </c:pt>
                <c:pt idx="30416">
                  <c:v>19.452207812699999</c:v>
                </c:pt>
                <c:pt idx="30417">
                  <c:v>19.111522362233298</c:v>
                </c:pt>
                <c:pt idx="30418">
                  <c:v>18.921643215333301</c:v>
                </c:pt>
                <c:pt idx="30419">
                  <c:v>18.531938387299999</c:v>
                </c:pt>
                <c:pt idx="30420">
                  <c:v>18.162270675750001</c:v>
                </c:pt>
                <c:pt idx="30421">
                  <c:v>17.929745078875001</c:v>
                </c:pt>
                <c:pt idx="30422">
                  <c:v>17.728147161458299</c:v>
                </c:pt>
                <c:pt idx="30423">
                  <c:v>17.907897131475</c:v>
                </c:pt>
                <c:pt idx="30424">
                  <c:v>18.294861558741701</c:v>
                </c:pt>
                <c:pt idx="30425">
                  <c:v>19.517911238308301</c:v>
                </c:pt>
                <c:pt idx="30426">
                  <c:v>19.980350889225001</c:v>
                </c:pt>
                <c:pt idx="30427">
                  <c:v>21.4486381089833</c:v>
                </c:pt>
                <c:pt idx="30428">
                  <c:v>22.765714721199998</c:v>
                </c:pt>
                <c:pt idx="30429">
                  <c:v>23.660600333200001</c:v>
                </c:pt>
                <c:pt idx="30430">
                  <c:v>24.063611896241699</c:v>
                </c:pt>
                <c:pt idx="30431">
                  <c:v>24.543329510700001</c:v>
                </c:pt>
                <c:pt idx="30432">
                  <c:v>25.002456752991701</c:v>
                </c:pt>
                <c:pt idx="30433">
                  <c:v>25.6182759098917</c:v>
                </c:pt>
                <c:pt idx="30434">
                  <c:v>24.566133114374999</c:v>
                </c:pt>
                <c:pt idx="30435">
                  <c:v>23.867211343558299</c:v>
                </c:pt>
                <c:pt idx="30436">
                  <c:v>22.746023752533301</c:v>
                </c:pt>
                <c:pt idx="30437">
                  <c:v>22.255195272916701</c:v>
                </c:pt>
                <c:pt idx="30438">
                  <c:v>21.600224485141698</c:v>
                </c:pt>
                <c:pt idx="30439">
                  <c:v>20.974395456783299</c:v>
                </c:pt>
                <c:pt idx="30440">
                  <c:v>20.316027952475</c:v>
                </c:pt>
                <c:pt idx="30441">
                  <c:v>19.1334107726417</c:v>
                </c:pt>
                <c:pt idx="30442">
                  <c:v>18.4251475171083</c:v>
                </c:pt>
                <c:pt idx="30443">
                  <c:v>17.798220834599999</c:v>
                </c:pt>
                <c:pt idx="30444">
                  <c:v>17.2225714208667</c:v>
                </c:pt>
                <c:pt idx="30445">
                  <c:v>16.4515852251917</c:v>
                </c:pt>
                <c:pt idx="30446">
                  <c:v>15.9409369215333</c:v>
                </c:pt>
                <c:pt idx="30447">
                  <c:v>15.540194789499999</c:v>
                </c:pt>
                <c:pt idx="30448">
                  <c:v>16.491865370841701</c:v>
                </c:pt>
                <c:pt idx="30449">
                  <c:v>18.061517152558299</c:v>
                </c:pt>
                <c:pt idx="30450">
                  <c:v>19.5619761350167</c:v>
                </c:pt>
                <c:pt idx="30451">
                  <c:v>20.410018895933302</c:v>
                </c:pt>
                <c:pt idx="30452">
                  <c:v>21.702224807216702</c:v>
                </c:pt>
                <c:pt idx="30453">
                  <c:v>22.4978551122</c:v>
                </c:pt>
                <c:pt idx="30454">
                  <c:v>23.517628115041699</c:v>
                </c:pt>
                <c:pt idx="30455">
                  <c:v>24.512911030325</c:v>
                </c:pt>
                <c:pt idx="30456">
                  <c:v>24.221354602691701</c:v>
                </c:pt>
                <c:pt idx="30457">
                  <c:v>24.436933686650001</c:v>
                </c:pt>
                <c:pt idx="30458">
                  <c:v>24.936024406233301</c:v>
                </c:pt>
                <c:pt idx="30459">
                  <c:v>25.290014295300001</c:v>
                </c:pt>
                <c:pt idx="30460">
                  <c:v>23.7405611661667</c:v>
                </c:pt>
                <c:pt idx="30461">
                  <c:v>22.661968299341702</c:v>
                </c:pt>
                <c:pt idx="30462">
                  <c:v>21.892129727566701</c:v>
                </c:pt>
                <c:pt idx="30463">
                  <c:v>20.908166531325001</c:v>
                </c:pt>
                <c:pt idx="30464">
                  <c:v>20.1803947760583</c:v>
                </c:pt>
                <c:pt idx="30465">
                  <c:v>19.639738058824999</c:v>
                </c:pt>
                <c:pt idx="30466">
                  <c:v>18.896961246524999</c:v>
                </c:pt>
                <c:pt idx="30467">
                  <c:v>18.322694616441701</c:v>
                </c:pt>
                <c:pt idx="30468">
                  <c:v>18.079076634933301</c:v>
                </c:pt>
                <c:pt idx="30469">
                  <c:v>17.8203095339667</c:v>
                </c:pt>
                <c:pt idx="30470">
                  <c:v>17.768810125525</c:v>
                </c:pt>
                <c:pt idx="30471">
                  <c:v>18.347422673908302</c:v>
                </c:pt>
                <c:pt idx="30472">
                  <c:v>18.345171911258301</c:v>
                </c:pt>
                <c:pt idx="30473">
                  <c:v>18.590239172775</c:v>
                </c:pt>
                <c:pt idx="30474">
                  <c:v>19.147433479749999</c:v>
                </c:pt>
                <c:pt idx="30475">
                  <c:v>19.691824911233301</c:v>
                </c:pt>
                <c:pt idx="30476">
                  <c:v>19.820942346974999</c:v>
                </c:pt>
                <c:pt idx="30477">
                  <c:v>20.884021947925</c:v>
                </c:pt>
                <c:pt idx="30478">
                  <c:v>21.450740955274998</c:v>
                </c:pt>
                <c:pt idx="30479">
                  <c:v>22.6142904939083</c:v>
                </c:pt>
                <c:pt idx="30480">
                  <c:v>23.527542082699998</c:v>
                </c:pt>
                <c:pt idx="30481">
                  <c:v>23.676058264483299</c:v>
                </c:pt>
                <c:pt idx="30482">
                  <c:v>23.7544363740083</c:v>
                </c:pt>
                <c:pt idx="30483">
                  <c:v>23.181528060333299</c:v>
                </c:pt>
                <c:pt idx="30484">
                  <c:v>23.408970617258301</c:v>
                </c:pt>
                <c:pt idx="30485">
                  <c:v>23.262552566641698</c:v>
                </c:pt>
                <c:pt idx="30486">
                  <c:v>22.6252310736167</c:v>
                </c:pt>
                <c:pt idx="30487">
                  <c:v>21.802629946275001</c:v>
                </c:pt>
                <c:pt idx="30488">
                  <c:v>20.7335004773417</c:v>
                </c:pt>
                <c:pt idx="30489">
                  <c:v>20.439271184799999</c:v>
                </c:pt>
                <c:pt idx="30490">
                  <c:v>20.272544821250001</c:v>
                </c:pt>
                <c:pt idx="30491">
                  <c:v>20.224804291608301</c:v>
                </c:pt>
                <c:pt idx="30492">
                  <c:v>19.8508947329417</c:v>
                </c:pt>
                <c:pt idx="30493">
                  <c:v>19.600793268208299</c:v>
                </c:pt>
                <c:pt idx="30494">
                  <c:v>19.650382065374998</c:v>
                </c:pt>
                <c:pt idx="30495">
                  <c:v>19.418893091325</c:v>
                </c:pt>
                <c:pt idx="30496">
                  <c:v>19.570970680383301</c:v>
                </c:pt>
                <c:pt idx="30497">
                  <c:v>20.937357936400002</c:v>
                </c:pt>
                <c:pt idx="30498">
                  <c:v>23.469285835474999</c:v>
                </c:pt>
                <c:pt idx="30499">
                  <c:v>25.143992580666701</c:v>
                </c:pt>
                <c:pt idx="30500">
                  <c:v>25.927202768483301</c:v>
                </c:pt>
                <c:pt idx="30501">
                  <c:v>26.674856567066701</c:v>
                </c:pt>
                <c:pt idx="30502">
                  <c:v>27.2472605148333</c:v>
                </c:pt>
                <c:pt idx="30503">
                  <c:v>27.537398921049999</c:v>
                </c:pt>
                <c:pt idx="30504">
                  <c:v>26.976661854408299</c:v>
                </c:pt>
                <c:pt idx="30505">
                  <c:v>24.5415951234083</c:v>
                </c:pt>
                <c:pt idx="30506">
                  <c:v>25.461253749883301</c:v>
                </c:pt>
                <c:pt idx="30507">
                  <c:v>25.842002714691699</c:v>
                </c:pt>
                <c:pt idx="30508">
                  <c:v>25.786722070516699</c:v>
                </c:pt>
                <c:pt idx="30509">
                  <c:v>25.339633606916699</c:v>
                </c:pt>
                <c:pt idx="30510">
                  <c:v>24.498895647841699</c:v>
                </c:pt>
                <c:pt idx="30511">
                  <c:v>23.486968913966699</c:v>
                </c:pt>
                <c:pt idx="30512">
                  <c:v>22.340748252358299</c:v>
                </c:pt>
                <c:pt idx="30513">
                  <c:v>21.8951303388667</c:v>
                </c:pt>
                <c:pt idx="30514">
                  <c:v>21.263536436808302</c:v>
                </c:pt>
                <c:pt idx="30515">
                  <c:v>20.536517521499999</c:v>
                </c:pt>
                <c:pt idx="30516">
                  <c:v>19.9671699109667</c:v>
                </c:pt>
                <c:pt idx="30517">
                  <c:v>19.129539189641701</c:v>
                </c:pt>
                <c:pt idx="30518">
                  <c:v>18.977191246108301</c:v>
                </c:pt>
                <c:pt idx="30519">
                  <c:v>19.740693936716699</c:v>
                </c:pt>
                <c:pt idx="30520">
                  <c:v>21.7727520022083</c:v>
                </c:pt>
                <c:pt idx="30521">
                  <c:v>23.698594263850001</c:v>
                </c:pt>
                <c:pt idx="30522">
                  <c:v>25.582104579891698</c:v>
                </c:pt>
                <c:pt idx="30523">
                  <c:v>26.361940001958299</c:v>
                </c:pt>
                <c:pt idx="30524">
                  <c:v>26.466384412275001</c:v>
                </c:pt>
                <c:pt idx="30525">
                  <c:v>27.392723019200002</c:v>
                </c:pt>
                <c:pt idx="30526">
                  <c:v>27.480366028433298</c:v>
                </c:pt>
                <c:pt idx="30527">
                  <c:v>23.991989416633299</c:v>
                </c:pt>
                <c:pt idx="30528">
                  <c:v>23.306002305300002</c:v>
                </c:pt>
                <c:pt idx="30529">
                  <c:v>21.517279773391699</c:v>
                </c:pt>
                <c:pt idx="30530">
                  <c:v>20.880634277424999</c:v>
                </c:pt>
                <c:pt idx="30531">
                  <c:v>21.348713064766699</c:v>
                </c:pt>
                <c:pt idx="30532">
                  <c:v>21.899541882375001</c:v>
                </c:pt>
                <c:pt idx="30533">
                  <c:v>21.674207707200001</c:v>
                </c:pt>
                <c:pt idx="30534">
                  <c:v>21.233370997525</c:v>
                </c:pt>
                <c:pt idx="30535">
                  <c:v>20.839398872641699</c:v>
                </c:pt>
                <c:pt idx="30536">
                  <c:v>20.8297127040167</c:v>
                </c:pt>
                <c:pt idx="30537">
                  <c:v>20.491136125499999</c:v>
                </c:pt>
                <c:pt idx="30538">
                  <c:v>20.293891791408299</c:v>
                </c:pt>
                <c:pt idx="30539">
                  <c:v>20.050960655600001</c:v>
                </c:pt>
                <c:pt idx="30540">
                  <c:v>19.800902141133299</c:v>
                </c:pt>
                <c:pt idx="30541">
                  <c:v>19.655148747325001</c:v>
                </c:pt>
                <c:pt idx="30542">
                  <c:v>19.503974055591701</c:v>
                </c:pt>
                <c:pt idx="30543">
                  <c:v>19.58991447775</c:v>
                </c:pt>
                <c:pt idx="30544">
                  <c:v>20.169297193150001</c:v>
                </c:pt>
                <c:pt idx="30545">
                  <c:v>19.295244011125</c:v>
                </c:pt>
                <c:pt idx="30546">
                  <c:v>18.7783106138167</c:v>
                </c:pt>
                <c:pt idx="30547">
                  <c:v>18.559418374924999</c:v>
                </c:pt>
                <c:pt idx="30548">
                  <c:v>18.345001418658299</c:v>
                </c:pt>
                <c:pt idx="30549">
                  <c:v>19.1422906448833</c:v>
                </c:pt>
                <c:pt idx="30550">
                  <c:v>20.078964602941699</c:v>
                </c:pt>
                <c:pt idx="30551">
                  <c:v>21.347522830358301</c:v>
                </c:pt>
                <c:pt idx="30552">
                  <c:v>21.7147687102667</c:v>
                </c:pt>
                <c:pt idx="30553">
                  <c:v>20.55484245705</c:v>
                </c:pt>
                <c:pt idx="30554">
                  <c:v>20.047659477100002</c:v>
                </c:pt>
                <c:pt idx="30555">
                  <c:v>18.6453026124417</c:v>
                </c:pt>
                <c:pt idx="30556">
                  <c:v>18.863190122525001</c:v>
                </c:pt>
                <c:pt idx="30557">
                  <c:v>19.561303785433299</c:v>
                </c:pt>
                <c:pt idx="30558">
                  <c:v>19.09619775565</c:v>
                </c:pt>
                <c:pt idx="30559">
                  <c:v>18.003568730108299</c:v>
                </c:pt>
                <c:pt idx="30560">
                  <c:v>16.982560404541701</c:v>
                </c:pt>
                <c:pt idx="30561">
                  <c:v>16.279095065791701</c:v>
                </c:pt>
                <c:pt idx="30562">
                  <c:v>15.6655429086083</c:v>
                </c:pt>
                <c:pt idx="30563">
                  <c:v>15.060887404975</c:v>
                </c:pt>
                <c:pt idx="30564">
                  <c:v>14.2709443110167</c:v>
                </c:pt>
                <c:pt idx="30565">
                  <c:v>13.644893430608301</c:v>
                </c:pt>
                <c:pt idx="30566">
                  <c:v>13.5034975883583</c:v>
                </c:pt>
                <c:pt idx="30567">
                  <c:v>14.231940468841699</c:v>
                </c:pt>
                <c:pt idx="30568">
                  <c:v>14.9805336925667</c:v>
                </c:pt>
                <c:pt idx="30569">
                  <c:v>15.8750886917</c:v>
                </c:pt>
                <c:pt idx="30570">
                  <c:v>16.757828348966701</c:v>
                </c:pt>
                <c:pt idx="30571">
                  <c:v>17.810076838191701</c:v>
                </c:pt>
                <c:pt idx="30572">
                  <c:v>18.861799037725</c:v>
                </c:pt>
                <c:pt idx="30573">
                  <c:v>19.528066367233301</c:v>
                </c:pt>
                <c:pt idx="30574">
                  <c:v>20.339446826816701</c:v>
                </c:pt>
                <c:pt idx="30575">
                  <c:v>20.632540334049999</c:v>
                </c:pt>
                <c:pt idx="30576">
                  <c:v>20.941109117775</c:v>
                </c:pt>
                <c:pt idx="30577">
                  <c:v>21.0321918931167</c:v>
                </c:pt>
                <c:pt idx="30578">
                  <c:v>21.0691855090583</c:v>
                </c:pt>
                <c:pt idx="30579">
                  <c:v>21.130384972166699</c:v>
                </c:pt>
                <c:pt idx="30580">
                  <c:v>21.286446254575001</c:v>
                </c:pt>
                <c:pt idx="30581">
                  <c:v>20.948202236025001</c:v>
                </c:pt>
                <c:pt idx="30582">
                  <c:v>19.912319608074998</c:v>
                </c:pt>
                <c:pt idx="30583">
                  <c:v>18.591497018233301</c:v>
                </c:pt>
                <c:pt idx="30584">
                  <c:v>17.584878359449998</c:v>
                </c:pt>
                <c:pt idx="30585">
                  <c:v>16.8361018204583</c:v>
                </c:pt>
                <c:pt idx="30586">
                  <c:v>16.701705961624999</c:v>
                </c:pt>
                <c:pt idx="30587">
                  <c:v>16.4805529364167</c:v>
                </c:pt>
                <c:pt idx="30588">
                  <c:v>16.3334577056333</c:v>
                </c:pt>
                <c:pt idx="30589">
                  <c:v>16.590737665233299</c:v>
                </c:pt>
                <c:pt idx="30590">
                  <c:v>16.632477470249999</c:v>
                </c:pt>
                <c:pt idx="30591">
                  <c:v>16.691570957358302</c:v>
                </c:pt>
                <c:pt idx="30592">
                  <c:v>16.650503885008298</c:v>
                </c:pt>
                <c:pt idx="30593">
                  <c:v>16.7924247016667</c:v>
                </c:pt>
                <c:pt idx="30594">
                  <c:v>17.7599206738333</c:v>
                </c:pt>
                <c:pt idx="30595">
                  <c:v>19.4564984945833</c:v>
                </c:pt>
                <c:pt idx="30596">
                  <c:v>20.806840727741701</c:v>
                </c:pt>
                <c:pt idx="30597">
                  <c:v>22.219834571974999</c:v>
                </c:pt>
                <c:pt idx="30598">
                  <c:v>23.6045374012667</c:v>
                </c:pt>
                <c:pt idx="30599">
                  <c:v>23.242854985299999</c:v>
                </c:pt>
                <c:pt idx="30600">
                  <c:v>22.090874247583301</c:v>
                </c:pt>
                <c:pt idx="30601">
                  <c:v>21.417325904175001</c:v>
                </c:pt>
                <c:pt idx="30602">
                  <c:v>20.434072733508302</c:v>
                </c:pt>
                <c:pt idx="30603">
                  <c:v>18.82464348585</c:v>
                </c:pt>
                <c:pt idx="30604">
                  <c:v>17.266403872691701</c:v>
                </c:pt>
                <c:pt idx="30605">
                  <c:v>16.847416777716699</c:v>
                </c:pt>
                <c:pt idx="30606">
                  <c:v>16.297875234158301</c:v>
                </c:pt>
                <c:pt idx="30607">
                  <c:v>15.651572252816701</c:v>
                </c:pt>
                <c:pt idx="30608">
                  <c:v>15.09863556825</c:v>
                </c:pt>
                <c:pt idx="30609">
                  <c:v>14.190043802191701</c:v>
                </c:pt>
                <c:pt idx="30610">
                  <c:v>13.865620196266701</c:v>
                </c:pt>
                <c:pt idx="30611">
                  <c:v>13.7278581565833</c:v>
                </c:pt>
                <c:pt idx="30612">
                  <c:v>13.565395628125</c:v>
                </c:pt>
                <c:pt idx="30613">
                  <c:v>13.3057336960167</c:v>
                </c:pt>
                <c:pt idx="30614">
                  <c:v>13.1093224067167</c:v>
                </c:pt>
                <c:pt idx="30615">
                  <c:v>13.1584227732667</c:v>
                </c:pt>
                <c:pt idx="30616">
                  <c:v>13.4589442145083</c:v>
                </c:pt>
                <c:pt idx="30617">
                  <c:v>13.810146104475001</c:v>
                </c:pt>
                <c:pt idx="30618">
                  <c:v>14.414693235733299</c:v>
                </c:pt>
                <c:pt idx="30619">
                  <c:v>15.7892490532917</c:v>
                </c:pt>
                <c:pt idx="30620">
                  <c:v>16.986932056758299</c:v>
                </c:pt>
                <c:pt idx="30621">
                  <c:v>18.045881282774999</c:v>
                </c:pt>
                <c:pt idx="30622">
                  <c:v>18.681898198550002</c:v>
                </c:pt>
                <c:pt idx="30623">
                  <c:v>18.9976144527167</c:v>
                </c:pt>
                <c:pt idx="30624">
                  <c:v>19.509073447683299</c:v>
                </c:pt>
                <c:pt idx="30625">
                  <c:v>19.598894869983301</c:v>
                </c:pt>
                <c:pt idx="30626">
                  <c:v>19.701286596799999</c:v>
                </c:pt>
                <c:pt idx="30627">
                  <c:v>20.058640782299999</c:v>
                </c:pt>
                <c:pt idx="30628">
                  <c:v>20.357011474483301</c:v>
                </c:pt>
                <c:pt idx="30629">
                  <c:v>20.121441127383299</c:v>
                </c:pt>
                <c:pt idx="30630">
                  <c:v>19.416597231375</c:v>
                </c:pt>
                <c:pt idx="30631">
                  <c:v>17.692397034466701</c:v>
                </c:pt>
                <c:pt idx="30632">
                  <c:v>17.016313945983299</c:v>
                </c:pt>
                <c:pt idx="30633">
                  <c:v>16.335411268191699</c:v>
                </c:pt>
                <c:pt idx="30634">
                  <c:v>15.059170679833301</c:v>
                </c:pt>
                <c:pt idx="30635">
                  <c:v>14.231965558700001</c:v>
                </c:pt>
                <c:pt idx="30636">
                  <c:v>13.8058750089917</c:v>
                </c:pt>
                <c:pt idx="30637">
                  <c:v>13.451654915941701</c:v>
                </c:pt>
                <c:pt idx="30638">
                  <c:v>12.8199892004583</c:v>
                </c:pt>
                <c:pt idx="30639">
                  <c:v>13.064770787700001</c:v>
                </c:pt>
                <c:pt idx="30640">
                  <c:v>14.2065861511833</c:v>
                </c:pt>
                <c:pt idx="30641">
                  <c:v>16.142819074491701</c:v>
                </c:pt>
                <c:pt idx="30642">
                  <c:v>17.947155967108301</c:v>
                </c:pt>
                <c:pt idx="30643">
                  <c:v>18.963348046575</c:v>
                </c:pt>
                <c:pt idx="30644">
                  <c:v>19.9360419628083</c:v>
                </c:pt>
                <c:pt idx="30645">
                  <c:v>20.1450619714083</c:v>
                </c:pt>
                <c:pt idx="30646">
                  <c:v>20.45218602445</c:v>
                </c:pt>
                <c:pt idx="30647">
                  <c:v>20.5241439479083</c:v>
                </c:pt>
                <c:pt idx="30648">
                  <c:v>19.570479135741699</c:v>
                </c:pt>
                <c:pt idx="30649">
                  <c:v>18.3806387859</c:v>
                </c:pt>
                <c:pt idx="30650">
                  <c:v>17.802242305783299</c:v>
                </c:pt>
                <c:pt idx="30651">
                  <c:v>16.957504053233301</c:v>
                </c:pt>
                <c:pt idx="30652">
                  <c:v>16.722286553625</c:v>
                </c:pt>
                <c:pt idx="30653">
                  <c:v>16.172157173925001</c:v>
                </c:pt>
                <c:pt idx="30654">
                  <c:v>15.791446321524999</c:v>
                </c:pt>
                <c:pt idx="30655">
                  <c:v>15.7614404127167</c:v>
                </c:pt>
                <c:pt idx="30656">
                  <c:v>14.507012250624999</c:v>
                </c:pt>
                <c:pt idx="30657">
                  <c:v>13.4933689597583</c:v>
                </c:pt>
                <c:pt idx="30658">
                  <c:v>12.1519375596</c:v>
                </c:pt>
                <c:pt idx="30659">
                  <c:v>11.7258247015917</c:v>
                </c:pt>
                <c:pt idx="30660">
                  <c:v>11.1803322250333</c:v>
                </c:pt>
                <c:pt idx="30661">
                  <c:v>10.7530400914917</c:v>
                </c:pt>
                <c:pt idx="30662">
                  <c:v>10.688089465699999</c:v>
                </c:pt>
                <c:pt idx="30663">
                  <c:v>11.7858287575167</c:v>
                </c:pt>
                <c:pt idx="30664">
                  <c:v>13.133608761291701</c:v>
                </c:pt>
                <c:pt idx="30665">
                  <c:v>14.0679340422667</c:v>
                </c:pt>
                <c:pt idx="30666">
                  <c:v>15.642780334433301</c:v>
                </c:pt>
                <c:pt idx="30667">
                  <c:v>17.1217928665417</c:v>
                </c:pt>
                <c:pt idx="30668">
                  <c:v>18.129751732858299</c:v>
                </c:pt>
                <c:pt idx="30669">
                  <c:v>19.358347756841699</c:v>
                </c:pt>
                <c:pt idx="30670">
                  <c:v>20.077546295049999</c:v>
                </c:pt>
                <c:pt idx="30671">
                  <c:v>20.4533279257167</c:v>
                </c:pt>
                <c:pt idx="30672">
                  <c:v>21.003246205958298</c:v>
                </c:pt>
                <c:pt idx="30673">
                  <c:v>21.597237331266701</c:v>
                </c:pt>
                <c:pt idx="30674">
                  <c:v>20.824317495558301</c:v>
                </c:pt>
                <c:pt idx="30675">
                  <c:v>21.110323143900001</c:v>
                </c:pt>
                <c:pt idx="30676">
                  <c:v>20.5536144389417</c:v>
                </c:pt>
                <c:pt idx="30677">
                  <c:v>20.421858997175001</c:v>
                </c:pt>
                <c:pt idx="30678">
                  <c:v>19.4601280696833</c:v>
                </c:pt>
                <c:pt idx="30679">
                  <c:v>18.143874601625001</c:v>
                </c:pt>
                <c:pt idx="30680">
                  <c:v>16.538687064225002</c:v>
                </c:pt>
                <c:pt idx="30681">
                  <c:v>15.378773194483299</c:v>
                </c:pt>
                <c:pt idx="30682">
                  <c:v>14.49398702395</c:v>
                </c:pt>
                <c:pt idx="30683">
                  <c:v>14.1824082883583</c:v>
                </c:pt>
                <c:pt idx="30684">
                  <c:v>14.049194336199999</c:v>
                </c:pt>
                <c:pt idx="30685">
                  <c:v>13.7304020373917</c:v>
                </c:pt>
                <c:pt idx="30686">
                  <c:v>14.3999004029583</c:v>
                </c:pt>
                <c:pt idx="30687">
                  <c:v>14.9518061852167</c:v>
                </c:pt>
                <c:pt idx="30688">
                  <c:v>15.9286003818333</c:v>
                </c:pt>
                <c:pt idx="30689">
                  <c:v>16.950838620841701</c:v>
                </c:pt>
                <c:pt idx="30690">
                  <c:v>17.570362918541701</c:v>
                </c:pt>
                <c:pt idx="30691">
                  <c:v>20.0435216839833</c:v>
                </c:pt>
                <c:pt idx="30692">
                  <c:v>21.679222468866701</c:v>
                </c:pt>
                <c:pt idx="30693">
                  <c:v>22.831589011691701</c:v>
                </c:pt>
                <c:pt idx="30694">
                  <c:v>23.378940626033302</c:v>
                </c:pt>
                <c:pt idx="30695">
                  <c:v>23.6037486152083</c:v>
                </c:pt>
                <c:pt idx="30696">
                  <c:v>22.727541330025002</c:v>
                </c:pt>
                <c:pt idx="30697">
                  <c:v>22.919453930675001</c:v>
                </c:pt>
                <c:pt idx="30698">
                  <c:v>22.890802361925001</c:v>
                </c:pt>
                <c:pt idx="30699">
                  <c:v>23.103609420508299</c:v>
                </c:pt>
                <c:pt idx="30700">
                  <c:v>23.001976229724999</c:v>
                </c:pt>
                <c:pt idx="30701">
                  <c:v>23.106083925075001</c:v>
                </c:pt>
                <c:pt idx="30702">
                  <c:v>22.563670969075002</c:v>
                </c:pt>
                <c:pt idx="30703">
                  <c:v>20.930150402658299</c:v>
                </c:pt>
                <c:pt idx="30704">
                  <c:v>19.1902573077417</c:v>
                </c:pt>
                <c:pt idx="30705">
                  <c:v>18.251558404558299</c:v>
                </c:pt>
                <c:pt idx="30706">
                  <c:v>17.547511767183298</c:v>
                </c:pt>
                <c:pt idx="30707">
                  <c:v>17.161841475675001</c:v>
                </c:pt>
                <c:pt idx="30708">
                  <c:v>16.044302952925001</c:v>
                </c:pt>
                <c:pt idx="30709">
                  <c:v>15.825838490024999</c:v>
                </c:pt>
                <c:pt idx="30710">
                  <c:v>16.1608235757333</c:v>
                </c:pt>
                <c:pt idx="30711">
                  <c:v>17.353267597875</c:v>
                </c:pt>
                <c:pt idx="30712">
                  <c:v>18.31493043915</c:v>
                </c:pt>
                <c:pt idx="30713">
                  <c:v>21.198829796766699</c:v>
                </c:pt>
                <c:pt idx="30714">
                  <c:v>23.601994593183299</c:v>
                </c:pt>
                <c:pt idx="30715">
                  <c:v>24.7766876235167</c:v>
                </c:pt>
                <c:pt idx="30716">
                  <c:v>25.601049526124999</c:v>
                </c:pt>
                <c:pt idx="30717">
                  <c:v>26.437956058533299</c:v>
                </c:pt>
                <c:pt idx="30718">
                  <c:v>27.1576735531</c:v>
                </c:pt>
                <c:pt idx="30719">
                  <c:v>27.258795702016702</c:v>
                </c:pt>
                <c:pt idx="30720">
                  <c:v>27.537502267041699</c:v>
                </c:pt>
                <c:pt idx="30721">
                  <c:v>27.368826229291699</c:v>
                </c:pt>
                <c:pt idx="30722">
                  <c:v>27.932516890558301</c:v>
                </c:pt>
                <c:pt idx="30723">
                  <c:v>26.917224743983301</c:v>
                </c:pt>
                <c:pt idx="30724">
                  <c:v>23.721563029408301</c:v>
                </c:pt>
                <c:pt idx="30725">
                  <c:v>21.609706344374999</c:v>
                </c:pt>
                <c:pt idx="30726">
                  <c:v>20.911570928958302</c:v>
                </c:pt>
                <c:pt idx="30727">
                  <c:v>20.177082382083299</c:v>
                </c:pt>
                <c:pt idx="30728">
                  <c:v>19.804232387358301</c:v>
                </c:pt>
                <c:pt idx="30729">
                  <c:v>19.178633380899999</c:v>
                </c:pt>
                <c:pt idx="30730">
                  <c:v>18.675475677775001</c:v>
                </c:pt>
                <c:pt idx="30731">
                  <c:v>18.398408201983301</c:v>
                </c:pt>
                <c:pt idx="30732">
                  <c:v>17.767411099908301</c:v>
                </c:pt>
                <c:pt idx="30733">
                  <c:v>17.088827296141702</c:v>
                </c:pt>
                <c:pt idx="30734">
                  <c:v>16.970545288250001</c:v>
                </c:pt>
                <c:pt idx="30735">
                  <c:v>18.1539408717667</c:v>
                </c:pt>
                <c:pt idx="30736">
                  <c:v>20.329326814341702</c:v>
                </c:pt>
                <c:pt idx="30737">
                  <c:v>23.273267580541699</c:v>
                </c:pt>
                <c:pt idx="30738">
                  <c:v>25.388683317024999</c:v>
                </c:pt>
                <c:pt idx="30739">
                  <c:v>25.7306199016917</c:v>
                </c:pt>
                <c:pt idx="30740">
                  <c:v>27.226671558675001</c:v>
                </c:pt>
                <c:pt idx="30741">
                  <c:v>28.034139935083299</c:v>
                </c:pt>
                <c:pt idx="30742">
                  <c:v>28.641819765166701</c:v>
                </c:pt>
                <c:pt idx="30743">
                  <c:v>27.612820180608299</c:v>
                </c:pt>
                <c:pt idx="30744">
                  <c:v>25.624577221891698</c:v>
                </c:pt>
                <c:pt idx="30745">
                  <c:v>20.947261741675</c:v>
                </c:pt>
                <c:pt idx="30746">
                  <c:v>20.274157452499999</c:v>
                </c:pt>
                <c:pt idx="30747">
                  <c:v>19.073595185275</c:v>
                </c:pt>
                <c:pt idx="30748">
                  <c:v>19.396542940908301</c:v>
                </c:pt>
                <c:pt idx="30749">
                  <c:v>20.594121147958301</c:v>
                </c:pt>
                <c:pt idx="30750">
                  <c:v>19.8334467322167</c:v>
                </c:pt>
                <c:pt idx="30751">
                  <c:v>19.055542765116702</c:v>
                </c:pt>
                <c:pt idx="30752">
                  <c:v>18.8096843716</c:v>
                </c:pt>
                <c:pt idx="30753">
                  <c:v>18.9879620748417</c:v>
                </c:pt>
                <c:pt idx="30754">
                  <c:v>18.2324987097583</c:v>
                </c:pt>
                <c:pt idx="30755">
                  <c:v>17.437604743375001</c:v>
                </c:pt>
                <c:pt idx="30756">
                  <c:v>16.718260939016702</c:v>
                </c:pt>
                <c:pt idx="30757">
                  <c:v>16.103952133133301</c:v>
                </c:pt>
                <c:pt idx="30758">
                  <c:v>15.957158411050001</c:v>
                </c:pt>
                <c:pt idx="30759">
                  <c:v>16.509547666749999</c:v>
                </c:pt>
                <c:pt idx="30760">
                  <c:v>17.626953354733299</c:v>
                </c:pt>
                <c:pt idx="30761">
                  <c:v>18.601947847808301</c:v>
                </c:pt>
                <c:pt idx="30762">
                  <c:v>19.683792778441699</c:v>
                </c:pt>
                <c:pt idx="30763">
                  <c:v>20.218485000316701</c:v>
                </c:pt>
                <c:pt idx="30764">
                  <c:v>21.363869728341701</c:v>
                </c:pt>
                <c:pt idx="30765">
                  <c:v>22.375255543916701</c:v>
                </c:pt>
                <c:pt idx="30766">
                  <c:v>22.022181998266699</c:v>
                </c:pt>
                <c:pt idx="30767">
                  <c:v>22.509570718174999</c:v>
                </c:pt>
                <c:pt idx="30768">
                  <c:v>22.929953245308301</c:v>
                </c:pt>
                <c:pt idx="30769">
                  <c:v>22.300474500816701</c:v>
                </c:pt>
                <c:pt idx="30770">
                  <c:v>21.040471939974999</c:v>
                </c:pt>
                <c:pt idx="30771">
                  <c:v>22.266180133300001</c:v>
                </c:pt>
                <c:pt idx="30772">
                  <c:v>22.061812086574999</c:v>
                </c:pt>
                <c:pt idx="30773">
                  <c:v>21.238296918041701</c:v>
                </c:pt>
                <c:pt idx="30774">
                  <c:v>19.640407315858301</c:v>
                </c:pt>
                <c:pt idx="30775">
                  <c:v>18.091818693983299</c:v>
                </c:pt>
                <c:pt idx="30776">
                  <c:v>17.217295035500001</c:v>
                </c:pt>
                <c:pt idx="30777">
                  <c:v>16.295621060058298</c:v>
                </c:pt>
                <c:pt idx="30778">
                  <c:v>15.277943279400001</c:v>
                </c:pt>
                <c:pt idx="30779">
                  <c:v>14.52065115285</c:v>
                </c:pt>
                <c:pt idx="30780">
                  <c:v>13.876127809625</c:v>
                </c:pt>
                <c:pt idx="30781">
                  <c:v>13.452904184641699</c:v>
                </c:pt>
                <c:pt idx="30782">
                  <c:v>13.5376001887167</c:v>
                </c:pt>
                <c:pt idx="30783">
                  <c:v>13.861304594416699</c:v>
                </c:pt>
                <c:pt idx="30784">
                  <c:v>14.501414683308299</c:v>
                </c:pt>
                <c:pt idx="30785">
                  <c:v>15.9563661504083</c:v>
                </c:pt>
                <c:pt idx="30786">
                  <c:v>17.407412741283299</c:v>
                </c:pt>
                <c:pt idx="30787">
                  <c:v>18.9005067987583</c:v>
                </c:pt>
                <c:pt idx="30788">
                  <c:v>20.063155806699999</c:v>
                </c:pt>
                <c:pt idx="30789">
                  <c:v>20.539939256866699</c:v>
                </c:pt>
                <c:pt idx="30790">
                  <c:v>21.030525662841701</c:v>
                </c:pt>
                <c:pt idx="30791">
                  <c:v>21.064361738483299</c:v>
                </c:pt>
                <c:pt idx="30792">
                  <c:v>21.656319425616701</c:v>
                </c:pt>
                <c:pt idx="30793">
                  <c:v>22.390027274441699</c:v>
                </c:pt>
                <c:pt idx="30794">
                  <c:v>22.5881100782583</c:v>
                </c:pt>
                <c:pt idx="30795">
                  <c:v>22.581572661033299</c:v>
                </c:pt>
                <c:pt idx="30796">
                  <c:v>22.512672154841699</c:v>
                </c:pt>
                <c:pt idx="30797">
                  <c:v>22.076655790408299</c:v>
                </c:pt>
                <c:pt idx="30798">
                  <c:v>21.026039418524999</c:v>
                </c:pt>
                <c:pt idx="30799">
                  <c:v>19.557427513066699</c:v>
                </c:pt>
                <c:pt idx="30800">
                  <c:v>17.9689366252083</c:v>
                </c:pt>
                <c:pt idx="30801">
                  <c:v>16.364896987533299</c:v>
                </c:pt>
                <c:pt idx="30802">
                  <c:v>14.92182419735</c:v>
                </c:pt>
                <c:pt idx="30803">
                  <c:v>14.07195970655</c:v>
                </c:pt>
                <c:pt idx="30804">
                  <c:v>14.1169309017583</c:v>
                </c:pt>
                <c:pt idx="30805">
                  <c:v>13.49162174135</c:v>
                </c:pt>
                <c:pt idx="30806">
                  <c:v>13.354664077675</c:v>
                </c:pt>
                <c:pt idx="30807">
                  <c:v>13.871730770958299</c:v>
                </c:pt>
                <c:pt idx="30808">
                  <c:v>15.004778073541701</c:v>
                </c:pt>
                <c:pt idx="30809">
                  <c:v>16.656920519374999</c:v>
                </c:pt>
                <c:pt idx="30810">
                  <c:v>18.834949830583302</c:v>
                </c:pt>
                <c:pt idx="30811">
                  <c:v>20.775111852658299</c:v>
                </c:pt>
                <c:pt idx="30812">
                  <c:v>22.640168183441698</c:v>
                </c:pt>
                <c:pt idx="30813">
                  <c:v>23.289951905999999</c:v>
                </c:pt>
                <c:pt idx="30814">
                  <c:v>24.0372540724</c:v>
                </c:pt>
                <c:pt idx="30815">
                  <c:v>24.193268690499998</c:v>
                </c:pt>
                <c:pt idx="30816">
                  <c:v>24.836715823583301</c:v>
                </c:pt>
                <c:pt idx="30817">
                  <c:v>24.895626969683299</c:v>
                </c:pt>
                <c:pt idx="30818">
                  <c:v>24.896559551783302</c:v>
                </c:pt>
                <c:pt idx="30819">
                  <c:v>24.881071510708299</c:v>
                </c:pt>
                <c:pt idx="30820">
                  <c:v>24.620560363941699</c:v>
                </c:pt>
                <c:pt idx="30821">
                  <c:v>22.2909579380417</c:v>
                </c:pt>
                <c:pt idx="30822">
                  <c:v>19.9125639394417</c:v>
                </c:pt>
                <c:pt idx="30823">
                  <c:v>19.496207408299998</c:v>
                </c:pt>
                <c:pt idx="30824">
                  <c:v>19.036568832175</c:v>
                </c:pt>
                <c:pt idx="30825">
                  <c:v>17.763681196733302</c:v>
                </c:pt>
                <c:pt idx="30826">
                  <c:v>16.662089824999999</c:v>
                </c:pt>
                <c:pt idx="30827">
                  <c:v>15.9639516694333</c:v>
                </c:pt>
                <c:pt idx="30828">
                  <c:v>15.0650294849</c:v>
                </c:pt>
                <c:pt idx="30829">
                  <c:v>14.707450392725001</c:v>
                </c:pt>
                <c:pt idx="30830">
                  <c:v>14.195230712275</c:v>
                </c:pt>
                <c:pt idx="30831">
                  <c:v>14.2826642284667</c:v>
                </c:pt>
                <c:pt idx="30832">
                  <c:v>15.0405049399333</c:v>
                </c:pt>
                <c:pt idx="30833">
                  <c:v>16.419911387225</c:v>
                </c:pt>
                <c:pt idx="30834">
                  <c:v>17.444175089716701</c:v>
                </c:pt>
                <c:pt idx="30835">
                  <c:v>18.1671295412667</c:v>
                </c:pt>
                <c:pt idx="30836">
                  <c:v>18.4875987748167</c:v>
                </c:pt>
                <c:pt idx="30837">
                  <c:v>19.0755195657167</c:v>
                </c:pt>
                <c:pt idx="30838">
                  <c:v>19.633762213324999</c:v>
                </c:pt>
                <c:pt idx="30839">
                  <c:v>19.802896883350002</c:v>
                </c:pt>
                <c:pt idx="30840">
                  <c:v>20.1494444990667</c:v>
                </c:pt>
                <c:pt idx="30841">
                  <c:v>20.554833496508301</c:v>
                </c:pt>
                <c:pt idx="30842">
                  <c:v>21.198455673575001</c:v>
                </c:pt>
                <c:pt idx="30843">
                  <c:v>21.268184950766699</c:v>
                </c:pt>
                <c:pt idx="30844">
                  <c:v>21.282102819824999</c:v>
                </c:pt>
                <c:pt idx="30845">
                  <c:v>20.966667969149999</c:v>
                </c:pt>
                <c:pt idx="30846">
                  <c:v>20.574018122916701</c:v>
                </c:pt>
                <c:pt idx="30847">
                  <c:v>19.6698744425833</c:v>
                </c:pt>
                <c:pt idx="30848">
                  <c:v>17.8767735576333</c:v>
                </c:pt>
                <c:pt idx="30849">
                  <c:v>16.460926436800001</c:v>
                </c:pt>
                <c:pt idx="30850">
                  <c:v>14.989827133875</c:v>
                </c:pt>
                <c:pt idx="30851">
                  <c:v>14.497243170358299</c:v>
                </c:pt>
                <c:pt idx="30852">
                  <c:v>13.7635769766083</c:v>
                </c:pt>
                <c:pt idx="30853">
                  <c:v>13.236734585583299</c:v>
                </c:pt>
                <c:pt idx="30854">
                  <c:v>13.3520278836333</c:v>
                </c:pt>
                <c:pt idx="30855">
                  <c:v>14.502569330725001</c:v>
                </c:pt>
                <c:pt idx="30856">
                  <c:v>15.4083802950083</c:v>
                </c:pt>
                <c:pt idx="30857">
                  <c:v>16.352013762716702</c:v>
                </c:pt>
                <c:pt idx="30858">
                  <c:v>18.464787554591702</c:v>
                </c:pt>
                <c:pt idx="30859">
                  <c:v>19.613540720783298</c:v>
                </c:pt>
                <c:pt idx="30860">
                  <c:v>20.321012511616701</c:v>
                </c:pt>
                <c:pt idx="30861">
                  <c:v>21.276827610474999</c:v>
                </c:pt>
                <c:pt idx="30862">
                  <c:v>21.8619563712417</c:v>
                </c:pt>
                <c:pt idx="30863">
                  <c:v>22.337199829500001</c:v>
                </c:pt>
                <c:pt idx="30864">
                  <c:v>22.483159913716701</c:v>
                </c:pt>
                <c:pt idx="30865">
                  <c:v>21.985979009041699</c:v>
                </c:pt>
                <c:pt idx="30866">
                  <c:v>21.665255491124999</c:v>
                </c:pt>
                <c:pt idx="30867">
                  <c:v>22.0389838727667</c:v>
                </c:pt>
                <c:pt idx="30868">
                  <c:v>21.844069379591701</c:v>
                </c:pt>
                <c:pt idx="30869">
                  <c:v>21.458159466658302</c:v>
                </c:pt>
                <c:pt idx="30870">
                  <c:v>20.691893935408299</c:v>
                </c:pt>
                <c:pt idx="30871">
                  <c:v>19.561784082599999</c:v>
                </c:pt>
                <c:pt idx="30872">
                  <c:v>18.4119832423833</c:v>
                </c:pt>
                <c:pt idx="30873">
                  <c:v>17.323160380899999</c:v>
                </c:pt>
                <c:pt idx="30874">
                  <c:v>16.299391498249999</c:v>
                </c:pt>
                <c:pt idx="30875">
                  <c:v>15.3013493406833</c:v>
                </c:pt>
                <c:pt idx="30876">
                  <c:v>14.80549811745</c:v>
                </c:pt>
                <c:pt idx="30877">
                  <c:v>14.261163896175001</c:v>
                </c:pt>
                <c:pt idx="30878">
                  <c:v>14.1786554407417</c:v>
                </c:pt>
                <c:pt idx="30879">
                  <c:v>14.221744170558299</c:v>
                </c:pt>
                <c:pt idx="30880">
                  <c:v>15.278552910666701</c:v>
                </c:pt>
                <c:pt idx="30881">
                  <c:v>17.180632580791698</c:v>
                </c:pt>
                <c:pt idx="30882">
                  <c:v>19.469847591158299</c:v>
                </c:pt>
                <c:pt idx="30883">
                  <c:v>20.819034764216699</c:v>
                </c:pt>
                <c:pt idx="30884">
                  <c:v>21.5196164606417</c:v>
                </c:pt>
                <c:pt idx="30885">
                  <c:v>22.039933705816701</c:v>
                </c:pt>
                <c:pt idx="30886">
                  <c:v>22.883206339308298</c:v>
                </c:pt>
                <c:pt idx="30887">
                  <c:v>23.010401449208299</c:v>
                </c:pt>
                <c:pt idx="30888">
                  <c:v>22.408490202008299</c:v>
                </c:pt>
                <c:pt idx="30889">
                  <c:v>21.210537273149999</c:v>
                </c:pt>
                <c:pt idx="30890">
                  <c:v>20.803014879925001</c:v>
                </c:pt>
                <c:pt idx="30891">
                  <c:v>20.586335696558301</c:v>
                </c:pt>
                <c:pt idx="30892">
                  <c:v>20.186244988624999</c:v>
                </c:pt>
                <c:pt idx="30893">
                  <c:v>19.7061740613917</c:v>
                </c:pt>
                <c:pt idx="30894">
                  <c:v>19.474431128574999</c:v>
                </c:pt>
                <c:pt idx="30895">
                  <c:v>19.161215316324999</c:v>
                </c:pt>
                <c:pt idx="30896">
                  <c:v>18.548080517483299</c:v>
                </c:pt>
                <c:pt idx="30897">
                  <c:v>17.310231074383299</c:v>
                </c:pt>
                <c:pt idx="30898">
                  <c:v>16.3225767056583</c:v>
                </c:pt>
                <c:pt idx="30899">
                  <c:v>15.676256947900001</c:v>
                </c:pt>
                <c:pt idx="30900">
                  <c:v>15.1625137764333</c:v>
                </c:pt>
                <c:pt idx="30901">
                  <c:v>14.7739655682</c:v>
                </c:pt>
                <c:pt idx="30902">
                  <c:v>14.622823975299999</c:v>
                </c:pt>
                <c:pt idx="30903">
                  <c:v>15.238827421908301</c:v>
                </c:pt>
                <c:pt idx="30904">
                  <c:v>16.497474432508302</c:v>
                </c:pt>
                <c:pt idx="30905">
                  <c:v>18.422573525591702</c:v>
                </c:pt>
                <c:pt idx="30906">
                  <c:v>19.392669573058299</c:v>
                </c:pt>
                <c:pt idx="30907">
                  <c:v>20.111223439758302</c:v>
                </c:pt>
                <c:pt idx="30908">
                  <c:v>21.316080501591699</c:v>
                </c:pt>
                <c:pt idx="30909">
                  <c:v>22.1183097535</c:v>
                </c:pt>
                <c:pt idx="30910">
                  <c:v>21.991914868150001</c:v>
                </c:pt>
                <c:pt idx="30911">
                  <c:v>22.718547693291701</c:v>
                </c:pt>
                <c:pt idx="30912">
                  <c:v>23.064154745791701</c:v>
                </c:pt>
                <c:pt idx="30913">
                  <c:v>22.968585908133299</c:v>
                </c:pt>
                <c:pt idx="30914">
                  <c:v>22.196126315016699</c:v>
                </c:pt>
                <c:pt idx="30915">
                  <c:v>21.4470860587667</c:v>
                </c:pt>
                <c:pt idx="30916">
                  <c:v>21.174791559291702</c:v>
                </c:pt>
                <c:pt idx="30917">
                  <c:v>20.5007280700667</c:v>
                </c:pt>
                <c:pt idx="30918">
                  <c:v>19.283653353258298</c:v>
                </c:pt>
                <c:pt idx="30919">
                  <c:v>17.7632130053833</c:v>
                </c:pt>
                <c:pt idx="30920">
                  <c:v>16.487296271791699</c:v>
                </c:pt>
                <c:pt idx="30921">
                  <c:v>15.5418102244083</c:v>
                </c:pt>
                <c:pt idx="30922">
                  <c:v>14.859275149183301</c:v>
                </c:pt>
                <c:pt idx="30923">
                  <c:v>14.113741253241701</c:v>
                </c:pt>
                <c:pt idx="30924">
                  <c:v>13.51958933355</c:v>
                </c:pt>
                <c:pt idx="30925">
                  <c:v>13.0302787341583</c:v>
                </c:pt>
                <c:pt idx="30926">
                  <c:v>12.8622812534083</c:v>
                </c:pt>
                <c:pt idx="30927">
                  <c:v>13.742684896175</c:v>
                </c:pt>
                <c:pt idx="30928">
                  <c:v>16.162602134416701</c:v>
                </c:pt>
                <c:pt idx="30929">
                  <c:v>18.776453267975</c:v>
                </c:pt>
                <c:pt idx="30930">
                  <c:v>20.116683153041699</c:v>
                </c:pt>
                <c:pt idx="30931">
                  <c:v>20.8930481547917</c:v>
                </c:pt>
                <c:pt idx="30932">
                  <c:v>21.6220693238667</c:v>
                </c:pt>
                <c:pt idx="30933">
                  <c:v>22.255709088208299</c:v>
                </c:pt>
                <c:pt idx="30934">
                  <c:v>22.762485964191701</c:v>
                </c:pt>
                <c:pt idx="30935">
                  <c:v>22.839356093974999</c:v>
                </c:pt>
                <c:pt idx="30936">
                  <c:v>22.646399274791701</c:v>
                </c:pt>
                <c:pt idx="30937">
                  <c:v>22.750613373641698</c:v>
                </c:pt>
                <c:pt idx="30938">
                  <c:v>22.873448548875</c:v>
                </c:pt>
                <c:pt idx="30939">
                  <c:v>22.810360616591701</c:v>
                </c:pt>
                <c:pt idx="30940">
                  <c:v>22.503816914600002</c:v>
                </c:pt>
                <c:pt idx="30941">
                  <c:v>22.034214393116699</c:v>
                </c:pt>
                <c:pt idx="30942">
                  <c:v>21.040162082449999</c:v>
                </c:pt>
                <c:pt idx="30943">
                  <c:v>19.683915518549998</c:v>
                </c:pt>
                <c:pt idx="30944">
                  <c:v>18.668021285350001</c:v>
                </c:pt>
                <c:pt idx="30945">
                  <c:v>18.233101864233301</c:v>
                </c:pt>
                <c:pt idx="30946">
                  <c:v>17.208022333316698</c:v>
                </c:pt>
                <c:pt idx="30947">
                  <c:v>16.58146102485</c:v>
                </c:pt>
                <c:pt idx="30948">
                  <c:v>15.880358667175001</c:v>
                </c:pt>
                <c:pt idx="30949">
                  <c:v>15.048052865775</c:v>
                </c:pt>
                <c:pt idx="30950">
                  <c:v>15.3541977118833</c:v>
                </c:pt>
                <c:pt idx="30951">
                  <c:v>16.8396730763417</c:v>
                </c:pt>
                <c:pt idx="30952">
                  <c:v>18.7259138615917</c:v>
                </c:pt>
                <c:pt idx="30953">
                  <c:v>20.353742357883299</c:v>
                </c:pt>
                <c:pt idx="30954">
                  <c:v>21.7923532127</c:v>
                </c:pt>
                <c:pt idx="30955">
                  <c:v>22.5385787011083</c:v>
                </c:pt>
                <c:pt idx="30956">
                  <c:v>23.27628783135</c:v>
                </c:pt>
                <c:pt idx="30957">
                  <c:v>23.763976779216701</c:v>
                </c:pt>
                <c:pt idx="30958">
                  <c:v>24.583938200116702</c:v>
                </c:pt>
                <c:pt idx="30959">
                  <c:v>24.799524899733299</c:v>
                </c:pt>
                <c:pt idx="30960">
                  <c:v>24.706459268225</c:v>
                </c:pt>
                <c:pt idx="30961">
                  <c:v>24.995755372750001</c:v>
                </c:pt>
                <c:pt idx="30962">
                  <c:v>24.9766148213333</c:v>
                </c:pt>
                <c:pt idx="30963">
                  <c:v>23.8329619222833</c:v>
                </c:pt>
                <c:pt idx="30964">
                  <c:v>19.803063607691701</c:v>
                </c:pt>
                <c:pt idx="30965">
                  <c:v>18.998670871649999</c:v>
                </c:pt>
                <c:pt idx="30966">
                  <c:v>18.366720142566699</c:v>
                </c:pt>
                <c:pt idx="30967">
                  <c:v>17.819714161691699</c:v>
                </c:pt>
                <c:pt idx="30968">
                  <c:v>17.081540054775001</c:v>
                </c:pt>
                <c:pt idx="30969">
                  <c:v>16.494694646275001</c:v>
                </c:pt>
                <c:pt idx="30970">
                  <c:v>16.398804082133299</c:v>
                </c:pt>
                <c:pt idx="30971">
                  <c:v>16.3581373679833</c:v>
                </c:pt>
                <c:pt idx="30972">
                  <c:v>15.3088243602083</c:v>
                </c:pt>
                <c:pt idx="30973">
                  <c:v>14.7098121818</c:v>
                </c:pt>
                <c:pt idx="30974">
                  <c:v>14.602523201008299</c:v>
                </c:pt>
                <c:pt idx="30975">
                  <c:v>14.8403434374917</c:v>
                </c:pt>
                <c:pt idx="30976">
                  <c:v>15.2466915737667</c:v>
                </c:pt>
                <c:pt idx="30977">
                  <c:v>16.2535636804833</c:v>
                </c:pt>
                <c:pt idx="30978">
                  <c:v>17.327817687583298</c:v>
                </c:pt>
                <c:pt idx="30979">
                  <c:v>18.665779408808302</c:v>
                </c:pt>
                <c:pt idx="30980">
                  <c:v>20.302394865108301</c:v>
                </c:pt>
                <c:pt idx="30981">
                  <c:v>21.842711650916701</c:v>
                </c:pt>
                <c:pt idx="30982">
                  <c:v>22.573019427683299</c:v>
                </c:pt>
                <c:pt idx="30983">
                  <c:v>22.5794805043917</c:v>
                </c:pt>
                <c:pt idx="30984">
                  <c:v>23.139211548866701</c:v>
                </c:pt>
                <c:pt idx="30985">
                  <c:v>23.172786258083299</c:v>
                </c:pt>
                <c:pt idx="30986">
                  <c:v>23.276807315233299</c:v>
                </c:pt>
                <c:pt idx="30987">
                  <c:v>23.1272325709167</c:v>
                </c:pt>
                <c:pt idx="30988">
                  <c:v>23.112047921475</c:v>
                </c:pt>
                <c:pt idx="30989">
                  <c:v>22.088575528875001</c:v>
                </c:pt>
                <c:pt idx="30990">
                  <c:v>19.858507971516701</c:v>
                </c:pt>
                <c:pt idx="30991">
                  <c:v>18.122888870108302</c:v>
                </c:pt>
                <c:pt idx="30992">
                  <c:v>17.045351682616701</c:v>
                </c:pt>
                <c:pt idx="30993">
                  <c:v>15.9437737493</c:v>
                </c:pt>
                <c:pt idx="30994">
                  <c:v>15.096841322125</c:v>
                </c:pt>
                <c:pt idx="30995">
                  <c:v>14.8108781719167</c:v>
                </c:pt>
                <c:pt idx="30996">
                  <c:v>14.2337359455917</c:v>
                </c:pt>
                <c:pt idx="30997">
                  <c:v>13.797754402041701</c:v>
                </c:pt>
                <c:pt idx="30998">
                  <c:v>14.0223943896333</c:v>
                </c:pt>
                <c:pt idx="30999">
                  <c:v>14.8192541395667</c:v>
                </c:pt>
                <c:pt idx="31000">
                  <c:v>16.280171763666701</c:v>
                </c:pt>
                <c:pt idx="31001">
                  <c:v>17.776949017208299</c:v>
                </c:pt>
                <c:pt idx="31002">
                  <c:v>18.570685358774998</c:v>
                </c:pt>
                <c:pt idx="31003">
                  <c:v>19.359792486549999</c:v>
                </c:pt>
                <c:pt idx="31004">
                  <c:v>17.765917911341699</c:v>
                </c:pt>
                <c:pt idx="31005">
                  <c:v>18.7413369772583</c:v>
                </c:pt>
                <c:pt idx="31006">
                  <c:v>19.728796676799998</c:v>
                </c:pt>
                <c:pt idx="31007">
                  <c:v>20.822235044841701</c:v>
                </c:pt>
                <c:pt idx="31008">
                  <c:v>21.069043530008301</c:v>
                </c:pt>
                <c:pt idx="31009">
                  <c:v>20.4550979859</c:v>
                </c:pt>
                <c:pt idx="31010">
                  <c:v>20.0294870286417</c:v>
                </c:pt>
                <c:pt idx="31011">
                  <c:v>19.486970084141699</c:v>
                </c:pt>
                <c:pt idx="31012">
                  <c:v>19.0098586344083</c:v>
                </c:pt>
                <c:pt idx="31013">
                  <c:v>18.083596771675001</c:v>
                </c:pt>
                <c:pt idx="31014">
                  <c:v>16.2768951939</c:v>
                </c:pt>
                <c:pt idx="31015">
                  <c:v>14.7464928527083</c:v>
                </c:pt>
                <c:pt idx="31016">
                  <c:v>13.265806792375001</c:v>
                </c:pt>
                <c:pt idx="31017">
                  <c:v>12.473825516691701</c:v>
                </c:pt>
                <c:pt idx="31018">
                  <c:v>11.985952720075</c:v>
                </c:pt>
                <c:pt idx="31019">
                  <c:v>11.7325652522333</c:v>
                </c:pt>
                <c:pt idx="31020">
                  <c:v>11.4914284225333</c:v>
                </c:pt>
                <c:pt idx="31021">
                  <c:v>11.214949116891701</c:v>
                </c:pt>
                <c:pt idx="31022">
                  <c:v>11.0479370466833</c:v>
                </c:pt>
                <c:pt idx="31023">
                  <c:v>12.071646951125</c:v>
                </c:pt>
                <c:pt idx="31024">
                  <c:v>14.246107346075</c:v>
                </c:pt>
                <c:pt idx="31025">
                  <c:v>16.5171345675083</c:v>
                </c:pt>
                <c:pt idx="31026">
                  <c:v>17.2690398231417</c:v>
                </c:pt>
                <c:pt idx="31027">
                  <c:v>18.573636116558301</c:v>
                </c:pt>
                <c:pt idx="31028">
                  <c:v>19.222489938041701</c:v>
                </c:pt>
                <c:pt idx="31029">
                  <c:v>19.892993810250001</c:v>
                </c:pt>
                <c:pt idx="31030">
                  <c:v>21.2294608021</c:v>
                </c:pt>
                <c:pt idx="31031">
                  <c:v>21.444742624100002</c:v>
                </c:pt>
                <c:pt idx="31032">
                  <c:v>21.710726352725001</c:v>
                </c:pt>
                <c:pt idx="31033">
                  <c:v>21.678037478683301</c:v>
                </c:pt>
                <c:pt idx="31034">
                  <c:v>21.3851681271167</c:v>
                </c:pt>
                <c:pt idx="31035">
                  <c:v>20.902168862275001</c:v>
                </c:pt>
                <c:pt idx="31036">
                  <c:v>20.301390693775001</c:v>
                </c:pt>
                <c:pt idx="31037">
                  <c:v>19.481429009983302</c:v>
                </c:pt>
                <c:pt idx="31038">
                  <c:v>18.081244540699998</c:v>
                </c:pt>
                <c:pt idx="31039">
                  <c:v>16.111706417983299</c:v>
                </c:pt>
                <c:pt idx="31040">
                  <c:v>14.2760213199417</c:v>
                </c:pt>
                <c:pt idx="31041">
                  <c:v>12.963086878483301</c:v>
                </c:pt>
                <c:pt idx="31042">
                  <c:v>12.424966086425</c:v>
                </c:pt>
                <c:pt idx="31043">
                  <c:v>12.1788399770833</c:v>
                </c:pt>
                <c:pt idx="31044">
                  <c:v>11.4901936425917</c:v>
                </c:pt>
                <c:pt idx="31045">
                  <c:v>10.674750278741699</c:v>
                </c:pt>
                <c:pt idx="31046">
                  <c:v>10.395291791691699</c:v>
                </c:pt>
                <c:pt idx="31047">
                  <c:v>11.0976126457667</c:v>
                </c:pt>
                <c:pt idx="31048">
                  <c:v>12.6733336480417</c:v>
                </c:pt>
                <c:pt idx="31049">
                  <c:v>14.1245555030667</c:v>
                </c:pt>
                <c:pt idx="31050">
                  <c:v>15.41082500265</c:v>
                </c:pt>
                <c:pt idx="31051">
                  <c:v>16.231351584125001</c:v>
                </c:pt>
                <c:pt idx="31052">
                  <c:v>17.587152359849998</c:v>
                </c:pt>
                <c:pt idx="31053">
                  <c:v>19.742083407158301</c:v>
                </c:pt>
                <c:pt idx="31054">
                  <c:v>20.331780051741699</c:v>
                </c:pt>
                <c:pt idx="31055">
                  <c:v>21.344603043533301</c:v>
                </c:pt>
                <c:pt idx="31056">
                  <c:v>22.251076255716701</c:v>
                </c:pt>
                <c:pt idx="31057">
                  <c:v>21.777123063633301</c:v>
                </c:pt>
                <c:pt idx="31058">
                  <c:v>22.090964341316699</c:v>
                </c:pt>
                <c:pt idx="31059">
                  <c:v>22.102194583574999</c:v>
                </c:pt>
                <c:pt idx="31060">
                  <c:v>22.216251646358302</c:v>
                </c:pt>
                <c:pt idx="31061">
                  <c:v>21.8954874307083</c:v>
                </c:pt>
                <c:pt idx="31062">
                  <c:v>20.408460300258302</c:v>
                </c:pt>
                <c:pt idx="31063">
                  <c:v>18.381777089324999</c:v>
                </c:pt>
                <c:pt idx="31064">
                  <c:v>18.121499295875001</c:v>
                </c:pt>
                <c:pt idx="31065">
                  <c:v>17.683835439016701</c:v>
                </c:pt>
                <c:pt idx="31066">
                  <c:v>17.152027318083299</c:v>
                </c:pt>
                <c:pt idx="31067">
                  <c:v>16.94902863235</c:v>
                </c:pt>
                <c:pt idx="31068">
                  <c:v>17.12849480785</c:v>
                </c:pt>
                <c:pt idx="31069">
                  <c:v>16.8141178254</c:v>
                </c:pt>
                <c:pt idx="31070">
                  <c:v>16.010697124650001</c:v>
                </c:pt>
                <c:pt idx="31071">
                  <c:v>14.0403782471917</c:v>
                </c:pt>
                <c:pt idx="31072">
                  <c:v>12.792813624766699</c:v>
                </c:pt>
                <c:pt idx="31073">
                  <c:v>12.774061623725</c:v>
                </c:pt>
                <c:pt idx="31074">
                  <c:v>13.405595887183299</c:v>
                </c:pt>
                <c:pt idx="31075">
                  <c:v>14.0727113305167</c:v>
                </c:pt>
                <c:pt idx="31076">
                  <c:v>15.036350663191699</c:v>
                </c:pt>
                <c:pt idx="31077">
                  <c:v>16.009625543366699</c:v>
                </c:pt>
                <c:pt idx="31078">
                  <c:v>16.213949657625001</c:v>
                </c:pt>
                <c:pt idx="31079">
                  <c:v>16.318155483000002</c:v>
                </c:pt>
                <c:pt idx="31080">
                  <c:v>13.9147692170583</c:v>
                </c:pt>
                <c:pt idx="31081">
                  <c:v>15.109093346874999</c:v>
                </c:pt>
                <c:pt idx="31082">
                  <c:v>15.1409630255667</c:v>
                </c:pt>
                <c:pt idx="31083">
                  <c:v>15.740653082416699</c:v>
                </c:pt>
                <c:pt idx="31084">
                  <c:v>16.599885887983302</c:v>
                </c:pt>
                <c:pt idx="31085">
                  <c:v>15.7693465926</c:v>
                </c:pt>
                <c:pt idx="31086">
                  <c:v>14.5563072912667</c:v>
                </c:pt>
                <c:pt idx="31087">
                  <c:v>13.478031297716701</c:v>
                </c:pt>
                <c:pt idx="31088">
                  <c:v>12.808604717233299</c:v>
                </c:pt>
                <c:pt idx="31089">
                  <c:v>12.194030024408301</c:v>
                </c:pt>
                <c:pt idx="31090">
                  <c:v>11.8487410921167</c:v>
                </c:pt>
                <c:pt idx="31091">
                  <c:v>11.7528469953917</c:v>
                </c:pt>
                <c:pt idx="31092">
                  <c:v>11.8122824366167</c:v>
                </c:pt>
                <c:pt idx="31093">
                  <c:v>11.805556290366701</c:v>
                </c:pt>
                <c:pt idx="31094">
                  <c:v>11.739997593575</c:v>
                </c:pt>
                <c:pt idx="31095">
                  <c:v>11.8835689756083</c:v>
                </c:pt>
                <c:pt idx="31096">
                  <c:v>12.2268192419667</c:v>
                </c:pt>
                <c:pt idx="31097">
                  <c:v>13.31996926915</c:v>
                </c:pt>
                <c:pt idx="31098">
                  <c:v>13.735249670449999</c:v>
                </c:pt>
                <c:pt idx="31099">
                  <c:v>14.834430628074999</c:v>
                </c:pt>
                <c:pt idx="31100">
                  <c:v>15.0408514753417</c:v>
                </c:pt>
                <c:pt idx="31101">
                  <c:v>15.3730953513333</c:v>
                </c:pt>
                <c:pt idx="31102">
                  <c:v>15.6851802929333</c:v>
                </c:pt>
                <c:pt idx="31103">
                  <c:v>16.338186471499998</c:v>
                </c:pt>
                <c:pt idx="31104">
                  <c:v>16.6735433334667</c:v>
                </c:pt>
                <c:pt idx="31105">
                  <c:v>16.505493659766699</c:v>
                </c:pt>
                <c:pt idx="31106">
                  <c:v>17.020428127291702</c:v>
                </c:pt>
                <c:pt idx="31107">
                  <c:v>17.082165216708301</c:v>
                </c:pt>
                <c:pt idx="31108">
                  <c:v>17.752511880724999</c:v>
                </c:pt>
                <c:pt idx="31109">
                  <c:v>17.238202016716698</c:v>
                </c:pt>
                <c:pt idx="31110">
                  <c:v>16.220161640183299</c:v>
                </c:pt>
                <c:pt idx="31111">
                  <c:v>15.148822088716701</c:v>
                </c:pt>
                <c:pt idx="31112">
                  <c:v>14.2606696560917</c:v>
                </c:pt>
                <c:pt idx="31113">
                  <c:v>13.9547265053667</c:v>
                </c:pt>
                <c:pt idx="31114">
                  <c:v>13.56995781</c:v>
                </c:pt>
                <c:pt idx="31115">
                  <c:v>12.9799108618083</c:v>
                </c:pt>
                <c:pt idx="31116">
                  <c:v>12.669047680166701</c:v>
                </c:pt>
                <c:pt idx="31117">
                  <c:v>12.4180491957167</c:v>
                </c:pt>
                <c:pt idx="31118">
                  <c:v>12.1883487654917</c:v>
                </c:pt>
                <c:pt idx="31119">
                  <c:v>12.242181033874999</c:v>
                </c:pt>
                <c:pt idx="31120">
                  <c:v>12.552939667424999</c:v>
                </c:pt>
                <c:pt idx="31121">
                  <c:v>14.0659182098583</c:v>
                </c:pt>
                <c:pt idx="31122">
                  <c:v>14.7824645731167</c:v>
                </c:pt>
                <c:pt idx="31123">
                  <c:v>14.73203247735</c:v>
                </c:pt>
                <c:pt idx="31124">
                  <c:v>14.2592857913667</c:v>
                </c:pt>
                <c:pt idx="31125">
                  <c:v>14.169671274100001</c:v>
                </c:pt>
                <c:pt idx="31126">
                  <c:v>15.071862401875</c:v>
                </c:pt>
                <c:pt idx="31127">
                  <c:v>15.0033019576</c:v>
                </c:pt>
                <c:pt idx="31128">
                  <c:v>16.246973163924999</c:v>
                </c:pt>
                <c:pt idx="31129">
                  <c:v>16.937378017566701</c:v>
                </c:pt>
                <c:pt idx="31130">
                  <c:v>17.230403730750002</c:v>
                </c:pt>
                <c:pt idx="31131">
                  <c:v>16.861532843949998</c:v>
                </c:pt>
                <c:pt idx="31132">
                  <c:v>15.8380618001583</c:v>
                </c:pt>
                <c:pt idx="31133">
                  <c:v>15.838381826533301</c:v>
                </c:pt>
                <c:pt idx="31134">
                  <c:v>15.368968653716699</c:v>
                </c:pt>
                <c:pt idx="31135">
                  <c:v>14.770585412241701</c:v>
                </c:pt>
                <c:pt idx="31136">
                  <c:v>14.180135492316699</c:v>
                </c:pt>
                <c:pt idx="31137">
                  <c:v>13.699505853908301</c:v>
                </c:pt>
                <c:pt idx="31138">
                  <c:v>12.945013140149999</c:v>
                </c:pt>
                <c:pt idx="31139">
                  <c:v>12.49893678205</c:v>
                </c:pt>
                <c:pt idx="31140">
                  <c:v>11.917840768916699</c:v>
                </c:pt>
                <c:pt idx="31141">
                  <c:v>11.7224912649083</c:v>
                </c:pt>
                <c:pt idx="31142">
                  <c:v>12.113901138875001</c:v>
                </c:pt>
                <c:pt idx="31143">
                  <c:v>12.716740100100001</c:v>
                </c:pt>
                <c:pt idx="31144">
                  <c:v>13.441189640858299</c:v>
                </c:pt>
                <c:pt idx="31145">
                  <c:v>14.0401618151833</c:v>
                </c:pt>
                <c:pt idx="31146">
                  <c:v>14.571623907225</c:v>
                </c:pt>
                <c:pt idx="31147">
                  <c:v>14.854115800966699</c:v>
                </c:pt>
                <c:pt idx="31148">
                  <c:v>14.8485426189667</c:v>
                </c:pt>
                <c:pt idx="31149">
                  <c:v>13.288767152349999</c:v>
                </c:pt>
                <c:pt idx="31150">
                  <c:v>12.271988912525</c:v>
                </c:pt>
                <c:pt idx="31151">
                  <c:v>12.1076312189</c:v>
                </c:pt>
                <c:pt idx="31152">
                  <c:v>12.390217264225001</c:v>
                </c:pt>
                <c:pt idx="31153">
                  <c:v>12.747603143116701</c:v>
                </c:pt>
                <c:pt idx="31154">
                  <c:v>13.299873957258299</c:v>
                </c:pt>
                <c:pt idx="31155">
                  <c:v>13.3894565949417</c:v>
                </c:pt>
                <c:pt idx="31156">
                  <c:v>13.3862926000917</c:v>
                </c:pt>
                <c:pt idx="31157">
                  <c:v>13.6281129000417</c:v>
                </c:pt>
                <c:pt idx="31158">
                  <c:v>14.024259817766699</c:v>
                </c:pt>
                <c:pt idx="31159">
                  <c:v>14.2438301764917</c:v>
                </c:pt>
                <c:pt idx="31160">
                  <c:v>14.3553088719583</c:v>
                </c:pt>
                <c:pt idx="31161">
                  <c:v>14.3891085290583</c:v>
                </c:pt>
                <c:pt idx="31162">
                  <c:v>14.6879324527583</c:v>
                </c:pt>
                <c:pt idx="31163">
                  <c:v>15.1431478994333</c:v>
                </c:pt>
                <c:pt idx="31164">
                  <c:v>15.4955511364833</c:v>
                </c:pt>
                <c:pt idx="31165">
                  <c:v>15.7452726760083</c:v>
                </c:pt>
                <c:pt idx="31166">
                  <c:v>16.065610852083299</c:v>
                </c:pt>
                <c:pt idx="31167">
                  <c:v>16.4265152231917</c:v>
                </c:pt>
                <c:pt idx="31168">
                  <c:v>16.929573086083298</c:v>
                </c:pt>
                <c:pt idx="31169">
                  <c:v>17.347331686924999</c:v>
                </c:pt>
                <c:pt idx="31170">
                  <c:v>17.4709617854</c:v>
                </c:pt>
                <c:pt idx="31171">
                  <c:v>17.621881596341701</c:v>
                </c:pt>
                <c:pt idx="31172">
                  <c:v>18.381815426733301</c:v>
                </c:pt>
                <c:pt idx="31173">
                  <c:v>19.62956649645</c:v>
                </c:pt>
                <c:pt idx="31174">
                  <c:v>20.745631484441699</c:v>
                </c:pt>
                <c:pt idx="31175">
                  <c:v>21.383212626574998</c:v>
                </c:pt>
                <c:pt idx="31176">
                  <c:v>20.9517050988417</c:v>
                </c:pt>
                <c:pt idx="31177">
                  <c:v>20.564666443008299</c:v>
                </c:pt>
                <c:pt idx="31178">
                  <c:v>21.249491374858302</c:v>
                </c:pt>
                <c:pt idx="31179">
                  <c:v>21.63553057495</c:v>
                </c:pt>
                <c:pt idx="31180">
                  <c:v>21.821165414999999</c:v>
                </c:pt>
                <c:pt idx="31181">
                  <c:v>21.357534278999999</c:v>
                </c:pt>
                <c:pt idx="31182">
                  <c:v>20.446343359975</c:v>
                </c:pt>
                <c:pt idx="31183">
                  <c:v>19.565595058533301</c:v>
                </c:pt>
                <c:pt idx="31184">
                  <c:v>19.1391612365417</c:v>
                </c:pt>
                <c:pt idx="31185">
                  <c:v>18.4115030647583</c:v>
                </c:pt>
                <c:pt idx="31186">
                  <c:v>17.6633522776917</c:v>
                </c:pt>
                <c:pt idx="31187">
                  <c:v>17.134855802558299</c:v>
                </c:pt>
                <c:pt idx="31188">
                  <c:v>16.719821480558299</c:v>
                </c:pt>
                <c:pt idx="31189">
                  <c:v>16.715017222675002</c:v>
                </c:pt>
                <c:pt idx="31190">
                  <c:v>16.5904212327167</c:v>
                </c:pt>
                <c:pt idx="31191">
                  <c:v>16.904610446875001</c:v>
                </c:pt>
                <c:pt idx="31192">
                  <c:v>17.212945511683301</c:v>
                </c:pt>
                <c:pt idx="31193">
                  <c:v>17.3323682909583</c:v>
                </c:pt>
                <c:pt idx="31194">
                  <c:v>17.55531702915</c:v>
                </c:pt>
                <c:pt idx="31195">
                  <c:v>18.409836439300001</c:v>
                </c:pt>
                <c:pt idx="31196">
                  <c:v>18.1915384523417</c:v>
                </c:pt>
                <c:pt idx="31197">
                  <c:v>18.4927578229583</c:v>
                </c:pt>
                <c:pt idx="31198">
                  <c:v>18.327684566624999</c:v>
                </c:pt>
                <c:pt idx="31199">
                  <c:v>18.604791431875</c:v>
                </c:pt>
                <c:pt idx="31200">
                  <c:v>18.704207469016701</c:v>
                </c:pt>
                <c:pt idx="31201">
                  <c:v>18.646484481883299</c:v>
                </c:pt>
                <c:pt idx="31202">
                  <c:v>18.534921822216699</c:v>
                </c:pt>
                <c:pt idx="31203">
                  <c:v>18.292544164974998</c:v>
                </c:pt>
                <c:pt idx="31204">
                  <c:v>18.156145850341701</c:v>
                </c:pt>
                <c:pt idx="31205">
                  <c:v>17.675850473866699</c:v>
                </c:pt>
                <c:pt idx="31206">
                  <c:v>17.128454826808301</c:v>
                </c:pt>
                <c:pt idx="31207">
                  <c:v>16.692855184799999</c:v>
                </c:pt>
                <c:pt idx="31208">
                  <c:v>16.4419314722333</c:v>
                </c:pt>
                <c:pt idx="31209">
                  <c:v>16.267108010441699</c:v>
                </c:pt>
                <c:pt idx="31210">
                  <c:v>16.181368858691702</c:v>
                </c:pt>
                <c:pt idx="31211">
                  <c:v>16.083294719633301</c:v>
                </c:pt>
                <c:pt idx="31212">
                  <c:v>15.998120351941701</c:v>
                </c:pt>
                <c:pt idx="31213">
                  <c:v>15.7957635333167</c:v>
                </c:pt>
                <c:pt idx="31214">
                  <c:v>15.6739235462083</c:v>
                </c:pt>
                <c:pt idx="31215">
                  <c:v>15.568526455266699</c:v>
                </c:pt>
                <c:pt idx="31216">
                  <c:v>15.590515769550001</c:v>
                </c:pt>
                <c:pt idx="31217">
                  <c:v>15.6184291447</c:v>
                </c:pt>
                <c:pt idx="31218">
                  <c:v>15.646294484525001</c:v>
                </c:pt>
                <c:pt idx="31219">
                  <c:v>15.6802891709167</c:v>
                </c:pt>
                <c:pt idx="31220">
                  <c:v>16.122552110333299</c:v>
                </c:pt>
                <c:pt idx="31221">
                  <c:v>16.2557439582333</c:v>
                </c:pt>
                <c:pt idx="31222">
                  <c:v>16.790878709458301</c:v>
                </c:pt>
                <c:pt idx="31223">
                  <c:v>17.167694199225</c:v>
                </c:pt>
                <c:pt idx="31224">
                  <c:v>17.5075531062</c:v>
                </c:pt>
                <c:pt idx="31225">
                  <c:v>17.713601920725001</c:v>
                </c:pt>
                <c:pt idx="31226">
                  <c:v>17.908267597458298</c:v>
                </c:pt>
                <c:pt idx="31227">
                  <c:v>17.883206239108301</c:v>
                </c:pt>
                <c:pt idx="31228">
                  <c:v>17.923585221241702</c:v>
                </c:pt>
                <c:pt idx="31229">
                  <c:v>18.064123794683301</c:v>
                </c:pt>
                <c:pt idx="31230">
                  <c:v>17.763287018724998</c:v>
                </c:pt>
                <c:pt idx="31231">
                  <c:v>16.9001420926833</c:v>
                </c:pt>
                <c:pt idx="31232">
                  <c:v>16.5074023047083</c:v>
                </c:pt>
                <c:pt idx="31233">
                  <c:v>16.4330462717333</c:v>
                </c:pt>
                <c:pt idx="31234">
                  <c:v>16.104629266208299</c:v>
                </c:pt>
                <c:pt idx="31235">
                  <c:v>15.3047115136083</c:v>
                </c:pt>
                <c:pt idx="31236">
                  <c:v>14.8523783676167</c:v>
                </c:pt>
                <c:pt idx="31237">
                  <c:v>13.985061851416701</c:v>
                </c:pt>
                <c:pt idx="31238">
                  <c:v>13.643576099924999</c:v>
                </c:pt>
                <c:pt idx="31239">
                  <c:v>13.7065507125583</c:v>
                </c:pt>
                <c:pt idx="31240">
                  <c:v>14.076577112066699</c:v>
                </c:pt>
                <c:pt idx="31241">
                  <c:v>14.914649288074999</c:v>
                </c:pt>
                <c:pt idx="31242">
                  <c:v>15.7874921487</c:v>
                </c:pt>
                <c:pt idx="31243">
                  <c:v>16.758299157100002</c:v>
                </c:pt>
                <c:pt idx="31244">
                  <c:v>18.3721751748167</c:v>
                </c:pt>
                <c:pt idx="31245">
                  <c:v>19.663903179833301</c:v>
                </c:pt>
                <c:pt idx="31246">
                  <c:v>21.4141896350833</c:v>
                </c:pt>
                <c:pt idx="31247">
                  <c:v>22.407904994291702</c:v>
                </c:pt>
                <c:pt idx="31248">
                  <c:v>23.158613343766699</c:v>
                </c:pt>
                <c:pt idx="31249">
                  <c:v>23.164801405183301</c:v>
                </c:pt>
                <c:pt idx="31250">
                  <c:v>20.032812680858299</c:v>
                </c:pt>
                <c:pt idx="31251">
                  <c:v>19.668306629958298</c:v>
                </c:pt>
                <c:pt idx="31252">
                  <c:v>19.6239042420167</c:v>
                </c:pt>
                <c:pt idx="31253">
                  <c:v>19.292950550741701</c:v>
                </c:pt>
                <c:pt idx="31254">
                  <c:v>18.7708289963333</c:v>
                </c:pt>
                <c:pt idx="31255">
                  <c:v>17.642801673425001</c:v>
                </c:pt>
                <c:pt idx="31256">
                  <c:v>16.5717816277667</c:v>
                </c:pt>
                <c:pt idx="31257">
                  <c:v>16.033309880600001</c:v>
                </c:pt>
                <c:pt idx="31258">
                  <c:v>15.5885321518917</c:v>
                </c:pt>
                <c:pt idx="31259">
                  <c:v>15.243252059908301</c:v>
                </c:pt>
                <c:pt idx="31260">
                  <c:v>15.2755386277583</c:v>
                </c:pt>
                <c:pt idx="31261">
                  <c:v>15.35416668855</c:v>
                </c:pt>
                <c:pt idx="31262">
                  <c:v>14.88837859805</c:v>
                </c:pt>
                <c:pt idx="31263">
                  <c:v>14.544345130391701</c:v>
                </c:pt>
                <c:pt idx="31264">
                  <c:v>14.4790981197583</c:v>
                </c:pt>
                <c:pt idx="31265">
                  <c:v>14.610639237041701</c:v>
                </c:pt>
                <c:pt idx="31266">
                  <c:v>14.66863309995</c:v>
                </c:pt>
                <c:pt idx="31267">
                  <c:v>14.6575163083417</c:v>
                </c:pt>
                <c:pt idx="31268">
                  <c:v>14.954648063383299</c:v>
                </c:pt>
                <c:pt idx="31269">
                  <c:v>15.4912196097833</c:v>
                </c:pt>
                <c:pt idx="31270">
                  <c:v>17.621029216283301</c:v>
                </c:pt>
                <c:pt idx="31271">
                  <c:v>19.359145736325001</c:v>
                </c:pt>
                <c:pt idx="31272">
                  <c:v>20.618495988291698</c:v>
                </c:pt>
                <c:pt idx="31273">
                  <c:v>21.394365552266699</c:v>
                </c:pt>
                <c:pt idx="31274">
                  <c:v>21.888606250408301</c:v>
                </c:pt>
                <c:pt idx="31275">
                  <c:v>22.339433854525002</c:v>
                </c:pt>
                <c:pt idx="31276">
                  <c:v>22.060824032799999</c:v>
                </c:pt>
                <c:pt idx="31277">
                  <c:v>21.61966695205</c:v>
                </c:pt>
                <c:pt idx="31278">
                  <c:v>20.188875182641699</c:v>
                </c:pt>
                <c:pt idx="31279">
                  <c:v>18.912227805825001</c:v>
                </c:pt>
                <c:pt idx="31280">
                  <c:v>18.121557233383299</c:v>
                </c:pt>
                <c:pt idx="31281">
                  <c:v>17.30382896615</c:v>
                </c:pt>
                <c:pt idx="31282">
                  <c:v>16.357695447499999</c:v>
                </c:pt>
                <c:pt idx="31283">
                  <c:v>15.73553223885</c:v>
                </c:pt>
                <c:pt idx="31284">
                  <c:v>15.2177615739167</c:v>
                </c:pt>
                <c:pt idx="31285">
                  <c:v>14.8019969792167</c:v>
                </c:pt>
                <c:pt idx="31286">
                  <c:v>14.270394052825001</c:v>
                </c:pt>
                <c:pt idx="31287">
                  <c:v>13.878624855783301</c:v>
                </c:pt>
                <c:pt idx="31288">
                  <c:v>15.252203915166699</c:v>
                </c:pt>
                <c:pt idx="31289">
                  <c:v>17.940378464283299</c:v>
                </c:pt>
                <c:pt idx="31290">
                  <c:v>20.458513800691701</c:v>
                </c:pt>
                <c:pt idx="31291">
                  <c:v>22.437497608899999</c:v>
                </c:pt>
                <c:pt idx="31292">
                  <c:v>23.542025708616698</c:v>
                </c:pt>
                <c:pt idx="31293">
                  <c:v>24.072903788533299</c:v>
                </c:pt>
                <c:pt idx="31294">
                  <c:v>24.1717420531333</c:v>
                </c:pt>
                <c:pt idx="31295">
                  <c:v>25.434631103908298</c:v>
                </c:pt>
                <c:pt idx="31296">
                  <c:v>25.081311428091698</c:v>
                </c:pt>
                <c:pt idx="31297">
                  <c:v>25.323047619966701</c:v>
                </c:pt>
                <c:pt idx="31298">
                  <c:v>24.3181193510583</c:v>
                </c:pt>
                <c:pt idx="31299">
                  <c:v>24.875952417791702</c:v>
                </c:pt>
                <c:pt idx="31300">
                  <c:v>24.651768343333298</c:v>
                </c:pt>
                <c:pt idx="31301">
                  <c:v>23.322282707758301</c:v>
                </c:pt>
                <c:pt idx="31302">
                  <c:v>21.763430423208298</c:v>
                </c:pt>
                <c:pt idx="31303">
                  <c:v>20.952773816699999</c:v>
                </c:pt>
                <c:pt idx="31304">
                  <c:v>20.196483697000001</c:v>
                </c:pt>
                <c:pt idx="31305">
                  <c:v>18.952775154733299</c:v>
                </c:pt>
                <c:pt idx="31306">
                  <c:v>18.202807908958299</c:v>
                </c:pt>
                <c:pt idx="31307">
                  <c:v>17.274055915908299</c:v>
                </c:pt>
                <c:pt idx="31308">
                  <c:v>16.096961977199999</c:v>
                </c:pt>
                <c:pt idx="31309">
                  <c:v>15.861002809091699</c:v>
                </c:pt>
                <c:pt idx="31310">
                  <c:v>15.643616536291701</c:v>
                </c:pt>
                <c:pt idx="31311">
                  <c:v>16.030980638458299</c:v>
                </c:pt>
                <c:pt idx="31312">
                  <c:v>18.152596358349999</c:v>
                </c:pt>
                <c:pt idx="31313">
                  <c:v>19.649860016416699</c:v>
                </c:pt>
                <c:pt idx="31314">
                  <c:v>21.629099971024999</c:v>
                </c:pt>
                <c:pt idx="31315">
                  <c:v>23.1093177893583</c:v>
                </c:pt>
                <c:pt idx="31316">
                  <c:v>24.442310261266702</c:v>
                </c:pt>
                <c:pt idx="31317">
                  <c:v>25.283280980474999</c:v>
                </c:pt>
                <c:pt idx="31318">
                  <c:v>26.317196861599999</c:v>
                </c:pt>
                <c:pt idx="31319">
                  <c:v>26.385619372991702</c:v>
                </c:pt>
                <c:pt idx="31320">
                  <c:v>26.036598442900001</c:v>
                </c:pt>
                <c:pt idx="31321">
                  <c:v>25.426107293391699</c:v>
                </c:pt>
                <c:pt idx="31322">
                  <c:v>25.2306698448083</c:v>
                </c:pt>
                <c:pt idx="31323">
                  <c:v>24.688659150441701</c:v>
                </c:pt>
                <c:pt idx="31324">
                  <c:v>23.996284528175</c:v>
                </c:pt>
                <c:pt idx="31325">
                  <c:v>23.055631093091701</c:v>
                </c:pt>
                <c:pt idx="31326">
                  <c:v>21.774954191025</c:v>
                </c:pt>
                <c:pt idx="31327">
                  <c:v>20.761354798275001</c:v>
                </c:pt>
                <c:pt idx="31328">
                  <c:v>20.0377430856167</c:v>
                </c:pt>
                <c:pt idx="31329">
                  <c:v>19.181280079975</c:v>
                </c:pt>
                <c:pt idx="31330">
                  <c:v>18.416489613425</c:v>
                </c:pt>
                <c:pt idx="31331">
                  <c:v>17.956916147908299</c:v>
                </c:pt>
                <c:pt idx="31332">
                  <c:v>17.813802835558299</c:v>
                </c:pt>
                <c:pt idx="31333">
                  <c:v>17.353171869883301</c:v>
                </c:pt>
                <c:pt idx="31334">
                  <c:v>17.259186014699999</c:v>
                </c:pt>
                <c:pt idx="31335">
                  <c:v>17.357754142433301</c:v>
                </c:pt>
                <c:pt idx="31336">
                  <c:v>18.409516728308301</c:v>
                </c:pt>
                <c:pt idx="31337">
                  <c:v>20.287581029591699</c:v>
                </c:pt>
                <c:pt idx="31338">
                  <c:v>21.2760821004333</c:v>
                </c:pt>
                <c:pt idx="31339">
                  <c:v>21.140236487974999</c:v>
                </c:pt>
                <c:pt idx="31340">
                  <c:v>21.328557189249999</c:v>
                </c:pt>
                <c:pt idx="31341">
                  <c:v>21.4124001104</c:v>
                </c:pt>
                <c:pt idx="31342">
                  <c:v>21.756542409566698</c:v>
                </c:pt>
                <c:pt idx="31343">
                  <c:v>23.088682015391701</c:v>
                </c:pt>
                <c:pt idx="31344">
                  <c:v>23.5473008144</c:v>
                </c:pt>
                <c:pt idx="31345">
                  <c:v>23.221290105416699</c:v>
                </c:pt>
                <c:pt idx="31346">
                  <c:v>23.105043569199999</c:v>
                </c:pt>
                <c:pt idx="31347">
                  <c:v>22.675752908991701</c:v>
                </c:pt>
                <c:pt idx="31348">
                  <c:v>22.64982176825</c:v>
                </c:pt>
                <c:pt idx="31349">
                  <c:v>21.636106217941698</c:v>
                </c:pt>
                <c:pt idx="31350">
                  <c:v>20.429543848224998</c:v>
                </c:pt>
                <c:pt idx="31351">
                  <c:v>20.198428725949999</c:v>
                </c:pt>
                <c:pt idx="31352">
                  <c:v>19.839618021491699</c:v>
                </c:pt>
                <c:pt idx="31353">
                  <c:v>19.054621997091701</c:v>
                </c:pt>
                <c:pt idx="31354">
                  <c:v>18.906008691475002</c:v>
                </c:pt>
                <c:pt idx="31355">
                  <c:v>19.132180654066701</c:v>
                </c:pt>
                <c:pt idx="31356">
                  <c:v>19.134860234233301</c:v>
                </c:pt>
                <c:pt idx="31357">
                  <c:v>18.269195398058301</c:v>
                </c:pt>
                <c:pt idx="31358">
                  <c:v>17.726485308225001</c:v>
                </c:pt>
                <c:pt idx="31359">
                  <c:v>18.428501695941701</c:v>
                </c:pt>
                <c:pt idx="31360">
                  <c:v>17.513220342866699</c:v>
                </c:pt>
                <c:pt idx="31361">
                  <c:v>17.108236376699999</c:v>
                </c:pt>
                <c:pt idx="31362">
                  <c:v>16.803435426266699</c:v>
                </c:pt>
                <c:pt idx="31363">
                  <c:v>16.666032141875</c:v>
                </c:pt>
                <c:pt idx="31364">
                  <c:v>17.110842927783299</c:v>
                </c:pt>
                <c:pt idx="31365">
                  <c:v>17.7960508444833</c:v>
                </c:pt>
                <c:pt idx="31366">
                  <c:v>17.9693256292</c:v>
                </c:pt>
                <c:pt idx="31367">
                  <c:v>18.477573574125</c:v>
                </c:pt>
                <c:pt idx="31368">
                  <c:v>18.2989212588583</c:v>
                </c:pt>
                <c:pt idx="31369">
                  <c:v>18.173806770700001</c:v>
                </c:pt>
                <c:pt idx="31370">
                  <c:v>17.785627156666699</c:v>
                </c:pt>
                <c:pt idx="31371">
                  <c:v>16.646837871516698</c:v>
                </c:pt>
                <c:pt idx="31372">
                  <c:v>16.197594197758299</c:v>
                </c:pt>
                <c:pt idx="31373">
                  <c:v>15.9719416404083</c:v>
                </c:pt>
                <c:pt idx="31374">
                  <c:v>16.319707982666699</c:v>
                </c:pt>
                <c:pt idx="31375">
                  <c:v>15.9445907544667</c:v>
                </c:pt>
                <c:pt idx="31376">
                  <c:v>15.1088194232833</c:v>
                </c:pt>
                <c:pt idx="31377">
                  <c:v>14.7285276331167</c:v>
                </c:pt>
                <c:pt idx="31378">
                  <c:v>13.814520614058299</c:v>
                </c:pt>
                <c:pt idx="31379">
                  <c:v>12.88360905725</c:v>
                </c:pt>
                <c:pt idx="31380">
                  <c:v>12.569760046766699</c:v>
                </c:pt>
                <c:pt idx="31381">
                  <c:v>12.2724649658667</c:v>
                </c:pt>
                <c:pt idx="31382">
                  <c:v>12.0443686216167</c:v>
                </c:pt>
                <c:pt idx="31383">
                  <c:v>12.9434070300833</c:v>
                </c:pt>
                <c:pt idx="31384">
                  <c:v>13.83909087965</c:v>
                </c:pt>
                <c:pt idx="31385">
                  <c:v>14.330940741658299</c:v>
                </c:pt>
                <c:pt idx="31386">
                  <c:v>15.272041196949999</c:v>
                </c:pt>
                <c:pt idx="31387">
                  <c:v>16.983139413699998</c:v>
                </c:pt>
                <c:pt idx="31388">
                  <c:v>17.876170706724999</c:v>
                </c:pt>
                <c:pt idx="31389">
                  <c:v>19.074933068324999</c:v>
                </c:pt>
                <c:pt idx="31390">
                  <c:v>19.9935157760167</c:v>
                </c:pt>
                <c:pt idx="31391">
                  <c:v>20.868453882466699</c:v>
                </c:pt>
                <c:pt idx="31392">
                  <c:v>19.884303451566701</c:v>
                </c:pt>
                <c:pt idx="31393">
                  <c:v>20.695805342916699</c:v>
                </c:pt>
                <c:pt idx="31394">
                  <c:v>20.57654502375</c:v>
                </c:pt>
                <c:pt idx="31395">
                  <c:v>19.763726870025</c:v>
                </c:pt>
                <c:pt idx="31396">
                  <c:v>18.760330514974999</c:v>
                </c:pt>
                <c:pt idx="31397">
                  <c:v>18.109394141691698</c:v>
                </c:pt>
                <c:pt idx="31398">
                  <c:v>17.02553720265</c:v>
                </c:pt>
                <c:pt idx="31399">
                  <c:v>16.109760841149999</c:v>
                </c:pt>
                <c:pt idx="31400">
                  <c:v>15.454455059483299</c:v>
                </c:pt>
                <c:pt idx="31401">
                  <c:v>14.821105915924999</c:v>
                </c:pt>
                <c:pt idx="31402">
                  <c:v>14.333499671966701</c:v>
                </c:pt>
                <c:pt idx="31403">
                  <c:v>14.030973009749999</c:v>
                </c:pt>
                <c:pt idx="31404">
                  <c:v>13.7917240806</c:v>
                </c:pt>
                <c:pt idx="31405">
                  <c:v>13.7337566840917</c:v>
                </c:pt>
                <c:pt idx="31406">
                  <c:v>13.1807669901417</c:v>
                </c:pt>
                <c:pt idx="31407">
                  <c:v>12.36669951675</c:v>
                </c:pt>
                <c:pt idx="31408">
                  <c:v>12.686688731775</c:v>
                </c:pt>
                <c:pt idx="31409">
                  <c:v>12.915122930566699</c:v>
                </c:pt>
                <c:pt idx="31410">
                  <c:v>13.292464250391699</c:v>
                </c:pt>
                <c:pt idx="31411">
                  <c:v>14.131488073074999</c:v>
                </c:pt>
                <c:pt idx="31412">
                  <c:v>15.158182151675</c:v>
                </c:pt>
                <c:pt idx="31413">
                  <c:v>15.701456590175001</c:v>
                </c:pt>
                <c:pt idx="31414">
                  <c:v>16.358723571916698</c:v>
                </c:pt>
                <c:pt idx="31415">
                  <c:v>16.698948686550001</c:v>
                </c:pt>
                <c:pt idx="31416">
                  <c:v>16.927663391666702</c:v>
                </c:pt>
                <c:pt idx="31417">
                  <c:v>17.765164703816701</c:v>
                </c:pt>
                <c:pt idx="31418">
                  <c:v>18.4155640287917</c:v>
                </c:pt>
                <c:pt idx="31419">
                  <c:v>18.192953320508298</c:v>
                </c:pt>
                <c:pt idx="31420">
                  <c:v>18.930841753549998</c:v>
                </c:pt>
                <c:pt idx="31421">
                  <c:v>18.776807797683301</c:v>
                </c:pt>
                <c:pt idx="31422">
                  <c:v>17.751031325983298</c:v>
                </c:pt>
                <c:pt idx="31423">
                  <c:v>16.867713835324999</c:v>
                </c:pt>
                <c:pt idx="31424">
                  <c:v>16.040474121783301</c:v>
                </c:pt>
                <c:pt idx="31425">
                  <c:v>15.40197299385</c:v>
                </c:pt>
                <c:pt idx="31426">
                  <c:v>15.869094832</c:v>
                </c:pt>
                <c:pt idx="31427">
                  <c:v>15.2600748723167</c:v>
                </c:pt>
                <c:pt idx="31428">
                  <c:v>14.691870893958299</c:v>
                </c:pt>
                <c:pt idx="31429">
                  <c:v>14.3912424454417</c:v>
                </c:pt>
                <c:pt idx="31430">
                  <c:v>13.975355683508299</c:v>
                </c:pt>
                <c:pt idx="31431">
                  <c:v>14.3415691893917</c:v>
                </c:pt>
                <c:pt idx="31432">
                  <c:v>15.221346095525</c:v>
                </c:pt>
                <c:pt idx="31433">
                  <c:v>16.953522967833301</c:v>
                </c:pt>
                <c:pt idx="31434">
                  <c:v>19.123451667775001</c:v>
                </c:pt>
                <c:pt idx="31435">
                  <c:v>21.0078822792333</c:v>
                </c:pt>
                <c:pt idx="31436">
                  <c:v>21.822394774999999</c:v>
                </c:pt>
                <c:pt idx="31437">
                  <c:v>22.326820460099999</c:v>
                </c:pt>
                <c:pt idx="31438">
                  <c:v>22.776836071000002</c:v>
                </c:pt>
                <c:pt idx="31439">
                  <c:v>23.522451538608301</c:v>
                </c:pt>
                <c:pt idx="31440">
                  <c:v>23.890257554433301</c:v>
                </c:pt>
                <c:pt idx="31441">
                  <c:v>24.518549422774999</c:v>
                </c:pt>
                <c:pt idx="31442">
                  <c:v>24.614023261924999</c:v>
                </c:pt>
                <c:pt idx="31443">
                  <c:v>24.5693912932167</c:v>
                </c:pt>
                <c:pt idx="31444">
                  <c:v>23.852564171883301</c:v>
                </c:pt>
                <c:pt idx="31445">
                  <c:v>22.486513884858301</c:v>
                </c:pt>
                <c:pt idx="31446">
                  <c:v>21.271589253325001</c:v>
                </c:pt>
                <c:pt idx="31447">
                  <c:v>20.323977098866699</c:v>
                </c:pt>
                <c:pt idx="31448">
                  <c:v>19.579535805083299</c:v>
                </c:pt>
                <c:pt idx="31449">
                  <c:v>18.091735503766699</c:v>
                </c:pt>
                <c:pt idx="31450">
                  <c:v>17.208847208024999</c:v>
                </c:pt>
                <c:pt idx="31451">
                  <c:v>16.079961762475001</c:v>
                </c:pt>
                <c:pt idx="31452">
                  <c:v>15.2613892798833</c:v>
                </c:pt>
                <c:pt idx="31453">
                  <c:v>14.8513383760667</c:v>
                </c:pt>
                <c:pt idx="31454">
                  <c:v>14.023799178541701</c:v>
                </c:pt>
                <c:pt idx="31455">
                  <c:v>14.660047926466699</c:v>
                </c:pt>
                <c:pt idx="31456">
                  <c:v>16.73846157725</c:v>
                </c:pt>
                <c:pt idx="31457">
                  <c:v>19.539015191175</c:v>
                </c:pt>
                <c:pt idx="31458">
                  <c:v>21.586072979266699</c:v>
                </c:pt>
                <c:pt idx="31459">
                  <c:v>22.933095756791701</c:v>
                </c:pt>
                <c:pt idx="31460">
                  <c:v>23.588399241258301</c:v>
                </c:pt>
                <c:pt idx="31461">
                  <c:v>24.5091765536</c:v>
                </c:pt>
                <c:pt idx="31462">
                  <c:v>24.439369044358301</c:v>
                </c:pt>
                <c:pt idx="31463">
                  <c:v>25.011320764016698</c:v>
                </c:pt>
                <c:pt idx="31464">
                  <c:v>25.316748819858301</c:v>
                </c:pt>
                <c:pt idx="31465">
                  <c:v>25.733861475416699</c:v>
                </c:pt>
                <c:pt idx="31466">
                  <c:v>25.690124591808299</c:v>
                </c:pt>
                <c:pt idx="31467">
                  <c:v>25.893398695799998</c:v>
                </c:pt>
                <c:pt idx="31468">
                  <c:v>25.09930693315</c:v>
                </c:pt>
                <c:pt idx="31469">
                  <c:v>23.379016613216699</c:v>
                </c:pt>
                <c:pt idx="31470">
                  <c:v>22.284007095300002</c:v>
                </c:pt>
                <c:pt idx="31471">
                  <c:v>21.178163806191701</c:v>
                </c:pt>
                <c:pt idx="31472">
                  <c:v>20.2087730434917</c:v>
                </c:pt>
                <c:pt idx="31473">
                  <c:v>18.441532256833302</c:v>
                </c:pt>
                <c:pt idx="31474">
                  <c:v>17.821671805508299</c:v>
                </c:pt>
                <c:pt idx="31475">
                  <c:v>17.035710216341698</c:v>
                </c:pt>
                <c:pt idx="31476">
                  <c:v>16.439393948658299</c:v>
                </c:pt>
                <c:pt idx="31477">
                  <c:v>16.6259869989</c:v>
                </c:pt>
                <c:pt idx="31478">
                  <c:v>16.383720918024999</c:v>
                </c:pt>
                <c:pt idx="31479">
                  <c:v>16.664219939183301</c:v>
                </c:pt>
                <c:pt idx="31480">
                  <c:v>18.046638909475</c:v>
                </c:pt>
                <c:pt idx="31481">
                  <c:v>18.342480801441699</c:v>
                </c:pt>
                <c:pt idx="31482">
                  <c:v>19.611776748041699</c:v>
                </c:pt>
                <c:pt idx="31483">
                  <c:v>21.438818862375001</c:v>
                </c:pt>
                <c:pt idx="31484">
                  <c:v>22.633371382508301</c:v>
                </c:pt>
                <c:pt idx="31485">
                  <c:v>23.1933184019917</c:v>
                </c:pt>
                <c:pt idx="31486">
                  <c:v>24.1244647668167</c:v>
                </c:pt>
                <c:pt idx="31487">
                  <c:v>24.952872118175002</c:v>
                </c:pt>
                <c:pt idx="31488">
                  <c:v>25.548138499966701</c:v>
                </c:pt>
                <c:pt idx="31489">
                  <c:v>24.303227462083299</c:v>
                </c:pt>
                <c:pt idx="31490">
                  <c:v>23.317556277200001</c:v>
                </c:pt>
                <c:pt idx="31491">
                  <c:v>23.3072825509417</c:v>
                </c:pt>
                <c:pt idx="31492">
                  <c:v>23.8051639092917</c:v>
                </c:pt>
                <c:pt idx="31493">
                  <c:v>23.1157192390333</c:v>
                </c:pt>
                <c:pt idx="31494">
                  <c:v>21.779666832149999</c:v>
                </c:pt>
                <c:pt idx="31495">
                  <c:v>20.3054816212417</c:v>
                </c:pt>
                <c:pt idx="31496">
                  <c:v>19.178396899183301</c:v>
                </c:pt>
                <c:pt idx="31497">
                  <c:v>18.386537085450001</c:v>
                </c:pt>
                <c:pt idx="31498">
                  <c:v>17.447666999583301</c:v>
                </c:pt>
                <c:pt idx="31499">
                  <c:v>16.607407903925001</c:v>
                </c:pt>
                <c:pt idx="31500">
                  <c:v>16.133391150083298</c:v>
                </c:pt>
                <c:pt idx="31501">
                  <c:v>15.4012568376333</c:v>
                </c:pt>
                <c:pt idx="31502">
                  <c:v>15.0032766762917</c:v>
                </c:pt>
                <c:pt idx="31503">
                  <c:v>14.901177695016701</c:v>
                </c:pt>
                <c:pt idx="31504">
                  <c:v>15.4212528431833</c:v>
                </c:pt>
                <c:pt idx="31505">
                  <c:v>16.748642936608299</c:v>
                </c:pt>
                <c:pt idx="31506">
                  <c:v>18.938635367241702</c:v>
                </c:pt>
                <c:pt idx="31507">
                  <c:v>21.205023999725</c:v>
                </c:pt>
                <c:pt idx="31508">
                  <c:v>22.746015180225001</c:v>
                </c:pt>
                <c:pt idx="31509">
                  <c:v>23.5438907582583</c:v>
                </c:pt>
                <c:pt idx="31510">
                  <c:v>25.079612012525001</c:v>
                </c:pt>
                <c:pt idx="31511">
                  <c:v>24.8561342105417</c:v>
                </c:pt>
                <c:pt idx="31512">
                  <c:v>24.990800429358298</c:v>
                </c:pt>
                <c:pt idx="31513">
                  <c:v>24.970502734450001</c:v>
                </c:pt>
                <c:pt idx="31514">
                  <c:v>24.9921055114167</c:v>
                </c:pt>
                <c:pt idx="31515">
                  <c:v>25.143100545133301</c:v>
                </c:pt>
                <c:pt idx="31516">
                  <c:v>24.894860327308301</c:v>
                </c:pt>
                <c:pt idx="31517">
                  <c:v>23.3781167188917</c:v>
                </c:pt>
                <c:pt idx="31518">
                  <c:v>22.134344662875002</c:v>
                </c:pt>
                <c:pt idx="31519">
                  <c:v>20.670872623858301</c:v>
                </c:pt>
                <c:pt idx="31520">
                  <c:v>19.854049174408299</c:v>
                </c:pt>
                <c:pt idx="31521">
                  <c:v>18.919734210191699</c:v>
                </c:pt>
                <c:pt idx="31522">
                  <c:v>17.871547644158301</c:v>
                </c:pt>
                <c:pt idx="31523">
                  <c:v>17.004049300150001</c:v>
                </c:pt>
                <c:pt idx="31524">
                  <c:v>16.498540126150001</c:v>
                </c:pt>
                <c:pt idx="31525">
                  <c:v>15.98368832685</c:v>
                </c:pt>
                <c:pt idx="31526">
                  <c:v>15.0437913162167</c:v>
                </c:pt>
                <c:pt idx="31527">
                  <c:v>15.435554090749999</c:v>
                </c:pt>
                <c:pt idx="31528">
                  <c:v>17.799531157975</c:v>
                </c:pt>
                <c:pt idx="31529">
                  <c:v>20.397394699725002</c:v>
                </c:pt>
                <c:pt idx="31530">
                  <c:v>22.857251929641698</c:v>
                </c:pt>
                <c:pt idx="31531">
                  <c:v>24.969882234116699</c:v>
                </c:pt>
                <c:pt idx="31532">
                  <c:v>25.754950301625001</c:v>
                </c:pt>
                <c:pt idx="31533">
                  <c:v>25.771757970016701</c:v>
                </c:pt>
                <c:pt idx="31534">
                  <c:v>26.661673963999998</c:v>
                </c:pt>
                <c:pt idx="31535">
                  <c:v>27.0362147584</c:v>
                </c:pt>
                <c:pt idx="31536">
                  <c:v>27.138437963874999</c:v>
                </c:pt>
                <c:pt idx="31537">
                  <c:v>27.259206557925001</c:v>
                </c:pt>
                <c:pt idx="31538">
                  <c:v>27.539851877450001</c:v>
                </c:pt>
                <c:pt idx="31539">
                  <c:v>27.492928726158301</c:v>
                </c:pt>
                <c:pt idx="31540">
                  <c:v>26.811643139883302</c:v>
                </c:pt>
                <c:pt idx="31541">
                  <c:v>24.543185868583301</c:v>
                </c:pt>
                <c:pt idx="31542">
                  <c:v>22.9922665990083</c:v>
                </c:pt>
                <c:pt idx="31543">
                  <c:v>21.797597848475</c:v>
                </c:pt>
                <c:pt idx="31544">
                  <c:v>20.7995108705333</c:v>
                </c:pt>
                <c:pt idx="31545">
                  <c:v>20.3784525322083</c:v>
                </c:pt>
                <c:pt idx="31546">
                  <c:v>20.093915776658299</c:v>
                </c:pt>
                <c:pt idx="31547">
                  <c:v>19.788818484149999</c:v>
                </c:pt>
                <c:pt idx="31548">
                  <c:v>19.601168319925002</c:v>
                </c:pt>
                <c:pt idx="31549">
                  <c:v>19.443766328574998</c:v>
                </c:pt>
                <c:pt idx="31550">
                  <c:v>19.290358618458299</c:v>
                </c:pt>
                <c:pt idx="31551">
                  <c:v>19.790306084825001</c:v>
                </c:pt>
                <c:pt idx="31552">
                  <c:v>20.274839456224999</c:v>
                </c:pt>
                <c:pt idx="31553">
                  <c:v>20.860285319658299</c:v>
                </c:pt>
                <c:pt idx="31554">
                  <c:v>23.4431756763917</c:v>
                </c:pt>
                <c:pt idx="31555">
                  <c:v>25.4915438905333</c:v>
                </c:pt>
                <c:pt idx="31556">
                  <c:v>27.695250645274999</c:v>
                </c:pt>
                <c:pt idx="31557">
                  <c:v>29.079018259658302</c:v>
                </c:pt>
                <c:pt idx="31558">
                  <c:v>30.020185076183299</c:v>
                </c:pt>
                <c:pt idx="31559">
                  <c:v>31.054169916341699</c:v>
                </c:pt>
                <c:pt idx="31560">
                  <c:v>31.179807095049998</c:v>
                </c:pt>
                <c:pt idx="31561">
                  <c:v>31.2114082810917</c:v>
                </c:pt>
                <c:pt idx="31562">
                  <c:v>29.331451733883299</c:v>
                </c:pt>
                <c:pt idx="31563">
                  <c:v>28.856967999833302</c:v>
                </c:pt>
                <c:pt idx="31564">
                  <c:v>29.178227842991699</c:v>
                </c:pt>
                <c:pt idx="31565">
                  <c:v>28.100797857916699</c:v>
                </c:pt>
                <c:pt idx="31566">
                  <c:v>26.553280509324999</c:v>
                </c:pt>
                <c:pt idx="31567">
                  <c:v>25.2642391673667</c:v>
                </c:pt>
                <c:pt idx="31568">
                  <c:v>24.243885493650001</c:v>
                </c:pt>
                <c:pt idx="31569">
                  <c:v>23.490785739316699</c:v>
                </c:pt>
                <c:pt idx="31570">
                  <c:v>22.889878460999999</c:v>
                </c:pt>
                <c:pt idx="31571">
                  <c:v>22.670778338308299</c:v>
                </c:pt>
                <c:pt idx="31572">
                  <c:v>22.5717913370917</c:v>
                </c:pt>
                <c:pt idx="31573">
                  <c:v>22.411466200574999</c:v>
                </c:pt>
                <c:pt idx="31574">
                  <c:v>22.002503514924999</c:v>
                </c:pt>
                <c:pt idx="31575">
                  <c:v>21.575779509216702</c:v>
                </c:pt>
                <c:pt idx="31576">
                  <c:v>22.0102215798833</c:v>
                </c:pt>
                <c:pt idx="31577">
                  <c:v>22.568250039008301</c:v>
                </c:pt>
                <c:pt idx="31578">
                  <c:v>23.9524717408333</c:v>
                </c:pt>
                <c:pt idx="31579">
                  <c:v>25.384306533566701</c:v>
                </c:pt>
                <c:pt idx="31580">
                  <c:v>25.549509748716702</c:v>
                </c:pt>
                <c:pt idx="31581">
                  <c:v>25.201556567066699</c:v>
                </c:pt>
                <c:pt idx="31582">
                  <c:v>25.973783145516698</c:v>
                </c:pt>
                <c:pt idx="31583">
                  <c:v>26.0464321070917</c:v>
                </c:pt>
                <c:pt idx="31584">
                  <c:v>25.223188493208301</c:v>
                </c:pt>
                <c:pt idx="31585">
                  <c:v>23.973394023733299</c:v>
                </c:pt>
                <c:pt idx="31586">
                  <c:v>23.808475211649998</c:v>
                </c:pt>
                <c:pt idx="31587">
                  <c:v>23.038612731225001</c:v>
                </c:pt>
                <c:pt idx="31588">
                  <c:v>20.434272695741701</c:v>
                </c:pt>
                <c:pt idx="31589">
                  <c:v>19.444806785525</c:v>
                </c:pt>
                <c:pt idx="31590">
                  <c:v>18.6381369233833</c:v>
                </c:pt>
                <c:pt idx="31591">
                  <c:v>17.942133668391701</c:v>
                </c:pt>
                <c:pt idx="31592">
                  <c:v>17.7387833824917</c:v>
                </c:pt>
                <c:pt idx="31593">
                  <c:v>17.530073094950001</c:v>
                </c:pt>
                <c:pt idx="31594">
                  <c:v>16.782083818391701</c:v>
                </c:pt>
                <c:pt idx="31595">
                  <c:v>16.223549495966701</c:v>
                </c:pt>
                <c:pt idx="31596">
                  <c:v>16.1900924927583</c:v>
                </c:pt>
                <c:pt idx="31597">
                  <c:v>16.517840550525001</c:v>
                </c:pt>
                <c:pt idx="31598">
                  <c:v>16.354541903416699</c:v>
                </c:pt>
                <c:pt idx="31599">
                  <c:v>16.371583301241699</c:v>
                </c:pt>
                <c:pt idx="31600">
                  <c:v>16.968613994283299</c:v>
                </c:pt>
                <c:pt idx="31601">
                  <c:v>17.8233725621917</c:v>
                </c:pt>
                <c:pt idx="31602">
                  <c:v>18.5475824891417</c:v>
                </c:pt>
                <c:pt idx="31603">
                  <c:v>19.174875230883298</c:v>
                </c:pt>
                <c:pt idx="31604">
                  <c:v>19.783527173783298</c:v>
                </c:pt>
                <c:pt idx="31605">
                  <c:v>20.884835592275</c:v>
                </c:pt>
                <c:pt idx="31606">
                  <c:v>21.136588345441702</c:v>
                </c:pt>
                <c:pt idx="31607">
                  <c:v>20.639272889499999</c:v>
                </c:pt>
                <c:pt idx="31608">
                  <c:v>20.742954369533301</c:v>
                </c:pt>
                <c:pt idx="31609">
                  <c:v>20.803804412375001</c:v>
                </c:pt>
                <c:pt idx="31610">
                  <c:v>20.472203739433301</c:v>
                </c:pt>
                <c:pt idx="31611">
                  <c:v>19.956049510174999</c:v>
                </c:pt>
                <c:pt idx="31612">
                  <c:v>19.5632985895583</c:v>
                </c:pt>
                <c:pt idx="31613">
                  <c:v>19.200078369908301</c:v>
                </c:pt>
                <c:pt idx="31614">
                  <c:v>18.6848608186917</c:v>
                </c:pt>
                <c:pt idx="31615">
                  <c:v>17.391166464400001</c:v>
                </c:pt>
                <c:pt idx="31616">
                  <c:v>16.3069691772167</c:v>
                </c:pt>
                <c:pt idx="31617">
                  <c:v>15.910892349858299</c:v>
                </c:pt>
                <c:pt idx="31618">
                  <c:v>15.628934552783299</c:v>
                </c:pt>
                <c:pt idx="31619">
                  <c:v>15.317661743325001</c:v>
                </c:pt>
                <c:pt idx="31620">
                  <c:v>14.9502439080083</c:v>
                </c:pt>
                <c:pt idx="31621">
                  <c:v>14.520076502349999</c:v>
                </c:pt>
                <c:pt idx="31622">
                  <c:v>13.5064708693083</c:v>
                </c:pt>
                <c:pt idx="31623">
                  <c:v>13.3129292915</c:v>
                </c:pt>
                <c:pt idx="31624">
                  <c:v>13.406013703158299</c:v>
                </c:pt>
                <c:pt idx="31625">
                  <c:v>13.741814120083299</c:v>
                </c:pt>
                <c:pt idx="31626">
                  <c:v>13.94633400695</c:v>
                </c:pt>
                <c:pt idx="31627">
                  <c:v>14.293967753066701</c:v>
                </c:pt>
                <c:pt idx="31628">
                  <c:v>14.638260352974999</c:v>
                </c:pt>
                <c:pt idx="31629">
                  <c:v>15.139146108508299</c:v>
                </c:pt>
                <c:pt idx="31630">
                  <c:v>15.481969389391701</c:v>
                </c:pt>
                <c:pt idx="31631">
                  <c:v>15.8947976525667</c:v>
                </c:pt>
                <c:pt idx="31632">
                  <c:v>16.291139385391698</c:v>
                </c:pt>
                <c:pt idx="31633">
                  <c:v>17.110813970475</c:v>
                </c:pt>
                <c:pt idx="31634">
                  <c:v>17.414622014433299</c:v>
                </c:pt>
                <c:pt idx="31635">
                  <c:v>17.45950008765</c:v>
                </c:pt>
                <c:pt idx="31636">
                  <c:v>17.336571525183299</c:v>
                </c:pt>
                <c:pt idx="31637">
                  <c:v>17.0229384895</c:v>
                </c:pt>
                <c:pt idx="31638">
                  <c:v>16.188135392</c:v>
                </c:pt>
                <c:pt idx="31639">
                  <c:v>15.555811475100001</c:v>
                </c:pt>
                <c:pt idx="31640">
                  <c:v>15.1594551101833</c:v>
                </c:pt>
                <c:pt idx="31641">
                  <c:v>14.381586163516699</c:v>
                </c:pt>
                <c:pt idx="31642">
                  <c:v>13.591774489558301</c:v>
                </c:pt>
                <c:pt idx="31643">
                  <c:v>13.1568889712083</c:v>
                </c:pt>
                <c:pt idx="31644">
                  <c:v>12.936015977749999</c:v>
                </c:pt>
                <c:pt idx="31645">
                  <c:v>13.1537349709333</c:v>
                </c:pt>
                <c:pt idx="31646">
                  <c:v>13.6385039037167</c:v>
                </c:pt>
                <c:pt idx="31647">
                  <c:v>13.9198395687333</c:v>
                </c:pt>
                <c:pt idx="31648">
                  <c:v>14.4531636441333</c:v>
                </c:pt>
                <c:pt idx="31649">
                  <c:v>15.1454462391167</c:v>
                </c:pt>
                <c:pt idx="31650">
                  <c:v>16.2383442803667</c:v>
                </c:pt>
                <c:pt idx="31651">
                  <c:v>17.381667974500001</c:v>
                </c:pt>
                <c:pt idx="31652">
                  <c:v>18.0717068603083</c:v>
                </c:pt>
                <c:pt idx="31653">
                  <c:v>18.503316910883299</c:v>
                </c:pt>
                <c:pt idx="31654">
                  <c:v>18.455334292500002</c:v>
                </c:pt>
                <c:pt idx="31655">
                  <c:v>19.042438382708301</c:v>
                </c:pt>
                <c:pt idx="31656">
                  <c:v>20.1052346253583</c:v>
                </c:pt>
                <c:pt idx="31657">
                  <c:v>19.633150924374998</c:v>
                </c:pt>
                <c:pt idx="31658">
                  <c:v>16.63681868155</c:v>
                </c:pt>
                <c:pt idx="31659">
                  <c:v>15.152432923516701</c:v>
                </c:pt>
                <c:pt idx="31660">
                  <c:v>16.198960508633299</c:v>
                </c:pt>
                <c:pt idx="31661">
                  <c:v>15.752341070350001</c:v>
                </c:pt>
                <c:pt idx="31662">
                  <c:v>14.979468736125</c:v>
                </c:pt>
                <c:pt idx="31663">
                  <c:v>14.505882008783299</c:v>
                </c:pt>
                <c:pt idx="31664">
                  <c:v>13.9652797222417</c:v>
                </c:pt>
                <c:pt idx="31665">
                  <c:v>13.693798555475</c:v>
                </c:pt>
                <c:pt idx="31666">
                  <c:v>13.401245785275</c:v>
                </c:pt>
                <c:pt idx="31667">
                  <c:v>13.081982999133301</c:v>
                </c:pt>
                <c:pt idx="31668">
                  <c:v>13.006513170133299</c:v>
                </c:pt>
                <c:pt idx="31669">
                  <c:v>12.4427594439667</c:v>
                </c:pt>
                <c:pt idx="31670">
                  <c:v>12.199677055175</c:v>
                </c:pt>
                <c:pt idx="31671">
                  <c:v>12.3788713510167</c:v>
                </c:pt>
                <c:pt idx="31672">
                  <c:v>13.589767492849999</c:v>
                </c:pt>
                <c:pt idx="31673">
                  <c:v>15.497867212758299</c:v>
                </c:pt>
                <c:pt idx="31674">
                  <c:v>17.1002026019083</c:v>
                </c:pt>
                <c:pt idx="31675">
                  <c:v>17.715718713716701</c:v>
                </c:pt>
                <c:pt idx="31676">
                  <c:v>17.583312116266701</c:v>
                </c:pt>
                <c:pt idx="31677">
                  <c:v>18.856612975575</c:v>
                </c:pt>
                <c:pt idx="31678">
                  <c:v>19.501147459433302</c:v>
                </c:pt>
                <c:pt idx="31679">
                  <c:v>19.255299443424999</c:v>
                </c:pt>
                <c:pt idx="31680">
                  <c:v>18.955922217533299</c:v>
                </c:pt>
                <c:pt idx="31681">
                  <c:v>18.112940556491701</c:v>
                </c:pt>
                <c:pt idx="31682">
                  <c:v>18.163426807825001</c:v>
                </c:pt>
                <c:pt idx="31683">
                  <c:v>17.653079458074998</c:v>
                </c:pt>
                <c:pt idx="31684">
                  <c:v>15.698506943208301</c:v>
                </c:pt>
                <c:pt idx="31685">
                  <c:v>13.749884614675</c:v>
                </c:pt>
                <c:pt idx="31686">
                  <c:v>13.339686526316701</c:v>
                </c:pt>
                <c:pt idx="31687">
                  <c:v>13.1917612833583</c:v>
                </c:pt>
                <c:pt idx="31688">
                  <c:v>13.2278724467917</c:v>
                </c:pt>
                <c:pt idx="31689">
                  <c:v>13.2437621267583</c:v>
                </c:pt>
                <c:pt idx="31690">
                  <c:v>13.003354899525</c:v>
                </c:pt>
                <c:pt idx="31691">
                  <c:v>13.112935375016701</c:v>
                </c:pt>
                <c:pt idx="31692">
                  <c:v>13.2008097774833</c:v>
                </c:pt>
                <c:pt idx="31693">
                  <c:v>13.016624527316701</c:v>
                </c:pt>
                <c:pt idx="31694">
                  <c:v>12.647233046566701</c:v>
                </c:pt>
                <c:pt idx="31695">
                  <c:v>12.542884348899999</c:v>
                </c:pt>
                <c:pt idx="31696">
                  <c:v>12.828642910425</c:v>
                </c:pt>
                <c:pt idx="31697">
                  <c:v>13.6779562900083</c:v>
                </c:pt>
                <c:pt idx="31698">
                  <c:v>14.8795748535917</c:v>
                </c:pt>
                <c:pt idx="31699">
                  <c:v>15.917952218425</c:v>
                </c:pt>
                <c:pt idx="31700">
                  <c:v>16.584440808241698</c:v>
                </c:pt>
                <c:pt idx="31701">
                  <c:v>17.1633438335917</c:v>
                </c:pt>
                <c:pt idx="31702">
                  <c:v>17.740784723074999</c:v>
                </c:pt>
                <c:pt idx="31703">
                  <c:v>17.800998284266701</c:v>
                </c:pt>
                <c:pt idx="31704">
                  <c:v>18.690337959991702</c:v>
                </c:pt>
                <c:pt idx="31705">
                  <c:v>18.715930184533299</c:v>
                </c:pt>
                <c:pt idx="31706">
                  <c:v>17.044152661033301</c:v>
                </c:pt>
                <c:pt idx="31707">
                  <c:v>16.265401238174999</c:v>
                </c:pt>
                <c:pt idx="31708">
                  <c:v>15.790154532524999</c:v>
                </c:pt>
                <c:pt idx="31709">
                  <c:v>14.7832657324</c:v>
                </c:pt>
                <c:pt idx="31710">
                  <c:v>14.0609475273667</c:v>
                </c:pt>
                <c:pt idx="31711">
                  <c:v>13.2672129624167</c:v>
                </c:pt>
                <c:pt idx="31712">
                  <c:v>12.89192302725</c:v>
                </c:pt>
                <c:pt idx="31713">
                  <c:v>12.5810999520083</c:v>
                </c:pt>
                <c:pt idx="31714">
                  <c:v>12.261384763775</c:v>
                </c:pt>
                <c:pt idx="31715">
                  <c:v>11.8802913666417</c:v>
                </c:pt>
                <c:pt idx="31716">
                  <c:v>11.694631655791699</c:v>
                </c:pt>
                <c:pt idx="31717">
                  <c:v>11.7235571707833</c:v>
                </c:pt>
                <c:pt idx="31718">
                  <c:v>11.712281495575001</c:v>
                </c:pt>
                <c:pt idx="31719">
                  <c:v>11.965325754975</c:v>
                </c:pt>
                <c:pt idx="31720">
                  <c:v>12.584123773308299</c:v>
                </c:pt>
                <c:pt idx="31721">
                  <c:v>13.0773197655167</c:v>
                </c:pt>
                <c:pt idx="31722">
                  <c:v>12.707331679458299</c:v>
                </c:pt>
                <c:pt idx="31723">
                  <c:v>12.3679865039667</c:v>
                </c:pt>
                <c:pt idx="31724">
                  <c:v>13.709195970491701</c:v>
                </c:pt>
                <c:pt idx="31725">
                  <c:v>15.9203834855417</c:v>
                </c:pt>
                <c:pt idx="31726">
                  <c:v>17.6013914032667</c:v>
                </c:pt>
                <c:pt idx="31727">
                  <c:v>18.984469427441699</c:v>
                </c:pt>
                <c:pt idx="31728">
                  <c:v>17.749354303108301</c:v>
                </c:pt>
                <c:pt idx="31729">
                  <c:v>18.836852812299998</c:v>
                </c:pt>
                <c:pt idx="31730">
                  <c:v>18.592976492599998</c:v>
                </c:pt>
                <c:pt idx="31731">
                  <c:v>18.352395783291701</c:v>
                </c:pt>
                <c:pt idx="31732">
                  <c:v>18.348792544458298</c:v>
                </c:pt>
                <c:pt idx="31733">
                  <c:v>17.28987225505</c:v>
                </c:pt>
                <c:pt idx="31734">
                  <c:v>15.904725727224999</c:v>
                </c:pt>
                <c:pt idx="31735">
                  <c:v>15.138717163500001</c:v>
                </c:pt>
                <c:pt idx="31736">
                  <c:v>14.480459567624999</c:v>
                </c:pt>
                <c:pt idx="31737">
                  <c:v>13.6581028893167</c:v>
                </c:pt>
                <c:pt idx="31738">
                  <c:v>13.27038669355</c:v>
                </c:pt>
                <c:pt idx="31739">
                  <c:v>12.858490697324999</c:v>
                </c:pt>
                <c:pt idx="31740">
                  <c:v>12.3719119813333</c:v>
                </c:pt>
                <c:pt idx="31741">
                  <c:v>12.3699891112167</c:v>
                </c:pt>
                <c:pt idx="31742">
                  <c:v>12.325883327574999</c:v>
                </c:pt>
                <c:pt idx="31743">
                  <c:v>12.445594383233299</c:v>
                </c:pt>
                <c:pt idx="31744">
                  <c:v>13.4573492081583</c:v>
                </c:pt>
                <c:pt idx="31745">
                  <c:v>15.398690062575</c:v>
                </c:pt>
                <c:pt idx="31746">
                  <c:v>17.172357105625</c:v>
                </c:pt>
                <c:pt idx="31747">
                  <c:v>18.4221350805417</c:v>
                </c:pt>
                <c:pt idx="31748">
                  <c:v>19.3085760059667</c:v>
                </c:pt>
                <c:pt idx="31749">
                  <c:v>19.983606434024999</c:v>
                </c:pt>
                <c:pt idx="31750">
                  <c:v>21.044811898291702</c:v>
                </c:pt>
                <c:pt idx="31751">
                  <c:v>20.488249340816701</c:v>
                </c:pt>
                <c:pt idx="31752">
                  <c:v>19.855236941633301</c:v>
                </c:pt>
                <c:pt idx="31753">
                  <c:v>19.177131456649999</c:v>
                </c:pt>
                <c:pt idx="31754">
                  <c:v>20.094776092899998</c:v>
                </c:pt>
                <c:pt idx="31755">
                  <c:v>20.303109087125002</c:v>
                </c:pt>
                <c:pt idx="31756">
                  <c:v>20.104383778741699</c:v>
                </c:pt>
                <c:pt idx="31757">
                  <c:v>18.986555716575001</c:v>
                </c:pt>
                <c:pt idx="31758">
                  <c:v>17.280460028816702</c:v>
                </c:pt>
                <c:pt idx="31759">
                  <c:v>16.126049649583301</c:v>
                </c:pt>
                <c:pt idx="31760">
                  <c:v>15.2633290099</c:v>
                </c:pt>
                <c:pt idx="31761">
                  <c:v>14.4857967115083</c:v>
                </c:pt>
                <c:pt idx="31762">
                  <c:v>14.0482861936667</c:v>
                </c:pt>
                <c:pt idx="31763">
                  <c:v>12.977756351008299</c:v>
                </c:pt>
                <c:pt idx="31764">
                  <c:v>12.313709502949999</c:v>
                </c:pt>
                <c:pt idx="31765">
                  <c:v>11.8159024216083</c:v>
                </c:pt>
                <c:pt idx="31766">
                  <c:v>11.2019087672167</c:v>
                </c:pt>
                <c:pt idx="31767">
                  <c:v>11.3765975223083</c:v>
                </c:pt>
                <c:pt idx="31768">
                  <c:v>13.0331247016417</c:v>
                </c:pt>
                <c:pt idx="31769">
                  <c:v>15.8141530756167</c:v>
                </c:pt>
                <c:pt idx="31770">
                  <c:v>18.259184904116701</c:v>
                </c:pt>
                <c:pt idx="31771">
                  <c:v>19.004233685541699</c:v>
                </c:pt>
                <c:pt idx="31772">
                  <c:v>18.8122309056</c:v>
                </c:pt>
                <c:pt idx="31773">
                  <c:v>19.337019268158301</c:v>
                </c:pt>
                <c:pt idx="31774">
                  <c:v>19.803516580758298</c:v>
                </c:pt>
                <c:pt idx="31775">
                  <c:v>20.159910474266699</c:v>
                </c:pt>
                <c:pt idx="31776">
                  <c:v>20.298528659466701</c:v>
                </c:pt>
                <c:pt idx="31777">
                  <c:v>20.6148159811917</c:v>
                </c:pt>
                <c:pt idx="31778">
                  <c:v>20.935202704591699</c:v>
                </c:pt>
                <c:pt idx="31779">
                  <c:v>20.910408985891699</c:v>
                </c:pt>
                <c:pt idx="31780">
                  <c:v>20.3601322541667</c:v>
                </c:pt>
                <c:pt idx="31781">
                  <c:v>19.1875492517417</c:v>
                </c:pt>
                <c:pt idx="31782">
                  <c:v>18.186575043133299</c:v>
                </c:pt>
                <c:pt idx="31783">
                  <c:v>17.352753708674999</c:v>
                </c:pt>
                <c:pt idx="31784">
                  <c:v>16.429437377433299</c:v>
                </c:pt>
                <c:pt idx="31785">
                  <c:v>15.533553475374999</c:v>
                </c:pt>
                <c:pt idx="31786">
                  <c:v>15.221754077625</c:v>
                </c:pt>
                <c:pt idx="31787">
                  <c:v>14.94748655725</c:v>
                </c:pt>
                <c:pt idx="31788">
                  <c:v>14.528818401475</c:v>
                </c:pt>
                <c:pt idx="31789">
                  <c:v>14.233665452308299</c:v>
                </c:pt>
                <c:pt idx="31790">
                  <c:v>13.915631134091701</c:v>
                </c:pt>
                <c:pt idx="31791">
                  <c:v>13.90246267455</c:v>
                </c:pt>
                <c:pt idx="31792">
                  <c:v>14.726978948341699</c:v>
                </c:pt>
                <c:pt idx="31793">
                  <c:v>16.635521170041699</c:v>
                </c:pt>
                <c:pt idx="31794">
                  <c:v>18.514469115083301</c:v>
                </c:pt>
                <c:pt idx="31795">
                  <c:v>21.007257963341701</c:v>
                </c:pt>
                <c:pt idx="31796">
                  <c:v>23.246068407666701</c:v>
                </c:pt>
                <c:pt idx="31797">
                  <c:v>23.788201909316701</c:v>
                </c:pt>
                <c:pt idx="31798">
                  <c:v>24.0969897217167</c:v>
                </c:pt>
                <c:pt idx="31799">
                  <c:v>24.167182827325</c:v>
                </c:pt>
                <c:pt idx="31800">
                  <c:v>24.11101703105</c:v>
                </c:pt>
                <c:pt idx="31801">
                  <c:v>24.078092198650001</c:v>
                </c:pt>
                <c:pt idx="31802">
                  <c:v>23.96453022315</c:v>
                </c:pt>
                <c:pt idx="31803">
                  <c:v>23.4220625437083</c:v>
                </c:pt>
                <c:pt idx="31804">
                  <c:v>22.869066324649999</c:v>
                </c:pt>
                <c:pt idx="31805">
                  <c:v>21.550212766449999</c:v>
                </c:pt>
                <c:pt idx="31806">
                  <c:v>20.0389873335833</c:v>
                </c:pt>
                <c:pt idx="31807">
                  <c:v>19.128173659891701</c:v>
                </c:pt>
                <c:pt idx="31808">
                  <c:v>18.217167911966701</c:v>
                </c:pt>
                <c:pt idx="31809">
                  <c:v>17.625531268900001</c:v>
                </c:pt>
                <c:pt idx="31810">
                  <c:v>17.080952373424999</c:v>
                </c:pt>
                <c:pt idx="31811">
                  <c:v>16.383920667808301</c:v>
                </c:pt>
                <c:pt idx="31812">
                  <c:v>15.950059443924999</c:v>
                </c:pt>
                <c:pt idx="31813">
                  <c:v>15.5794052581583</c:v>
                </c:pt>
                <c:pt idx="31814">
                  <c:v>15.7127757180583</c:v>
                </c:pt>
                <c:pt idx="31815">
                  <c:v>16.043688821491699</c:v>
                </c:pt>
                <c:pt idx="31816">
                  <c:v>17.013472128066699</c:v>
                </c:pt>
                <c:pt idx="31817">
                  <c:v>18.52037358315</c:v>
                </c:pt>
                <c:pt idx="31818">
                  <c:v>18.5832459843833</c:v>
                </c:pt>
                <c:pt idx="31819">
                  <c:v>18.5735577424167</c:v>
                </c:pt>
                <c:pt idx="31820">
                  <c:v>17.491699760183302</c:v>
                </c:pt>
                <c:pt idx="31821">
                  <c:v>17.54589125555</c:v>
                </c:pt>
                <c:pt idx="31822">
                  <c:v>19.259681350225001</c:v>
                </c:pt>
                <c:pt idx="31823">
                  <c:v>22.100955759000001</c:v>
                </c:pt>
                <c:pt idx="31824">
                  <c:v>22.647133986933301</c:v>
                </c:pt>
                <c:pt idx="31825">
                  <c:v>22.162080991675001</c:v>
                </c:pt>
                <c:pt idx="31826">
                  <c:v>20.789369066858299</c:v>
                </c:pt>
                <c:pt idx="31827">
                  <c:v>21.462052672525001</c:v>
                </c:pt>
                <c:pt idx="31828">
                  <c:v>21.378876195533302</c:v>
                </c:pt>
                <c:pt idx="31829">
                  <c:v>20.716226982316702</c:v>
                </c:pt>
                <c:pt idx="31830">
                  <c:v>19.909297129633298</c:v>
                </c:pt>
                <c:pt idx="31831">
                  <c:v>19.096824617999999</c:v>
                </c:pt>
                <c:pt idx="31832">
                  <c:v>18.210622387708302</c:v>
                </c:pt>
                <c:pt idx="31833">
                  <c:v>17.355107862341701</c:v>
                </c:pt>
                <c:pt idx="31834">
                  <c:v>16.893400967224999</c:v>
                </c:pt>
                <c:pt idx="31835">
                  <c:v>16.2295488506083</c:v>
                </c:pt>
                <c:pt idx="31836">
                  <c:v>15.924610238625</c:v>
                </c:pt>
                <c:pt idx="31837">
                  <c:v>14.957879423508301</c:v>
                </c:pt>
                <c:pt idx="31838">
                  <c:v>14.861711314675</c:v>
                </c:pt>
                <c:pt idx="31839">
                  <c:v>14.538377858783299</c:v>
                </c:pt>
                <c:pt idx="31840">
                  <c:v>15.357953333441699</c:v>
                </c:pt>
                <c:pt idx="31841">
                  <c:v>16.874656040224998</c:v>
                </c:pt>
                <c:pt idx="31842">
                  <c:v>17.981122491924999</c:v>
                </c:pt>
                <c:pt idx="31843">
                  <c:v>18.761161077133298</c:v>
                </c:pt>
                <c:pt idx="31844">
                  <c:v>18.999830418175002</c:v>
                </c:pt>
                <c:pt idx="31845">
                  <c:v>20.318347651266699</c:v>
                </c:pt>
                <c:pt idx="31846">
                  <c:v>21.151627309433302</c:v>
                </c:pt>
                <c:pt idx="31847">
                  <c:v>20.6338849170583</c:v>
                </c:pt>
                <c:pt idx="31848">
                  <c:v>19.9740610033667</c:v>
                </c:pt>
                <c:pt idx="31849">
                  <c:v>19.46462033325</c:v>
                </c:pt>
                <c:pt idx="31850">
                  <c:v>18.638007345608301</c:v>
                </c:pt>
                <c:pt idx="31851">
                  <c:v>18.2623502765667</c:v>
                </c:pt>
                <c:pt idx="31852">
                  <c:v>18.113612129300002</c:v>
                </c:pt>
                <c:pt idx="31853">
                  <c:v>17.730739872708298</c:v>
                </c:pt>
                <c:pt idx="31854">
                  <c:v>17.236572002550002</c:v>
                </c:pt>
                <c:pt idx="31855">
                  <c:v>17.308142823958299</c:v>
                </c:pt>
                <c:pt idx="31856">
                  <c:v>17.1979959228917</c:v>
                </c:pt>
                <c:pt idx="31857">
                  <c:v>16.895694975133299</c:v>
                </c:pt>
                <c:pt idx="31858">
                  <c:v>16.97094141985</c:v>
                </c:pt>
                <c:pt idx="31859">
                  <c:v>16.803324202374998</c:v>
                </c:pt>
                <c:pt idx="31860">
                  <c:v>16.326156865874999</c:v>
                </c:pt>
                <c:pt idx="31861">
                  <c:v>15.808098429375001</c:v>
                </c:pt>
                <c:pt idx="31862">
                  <c:v>15.346840962016699</c:v>
                </c:pt>
                <c:pt idx="31863">
                  <c:v>14.7347349839833</c:v>
                </c:pt>
                <c:pt idx="31864">
                  <c:v>14.947102178491701</c:v>
                </c:pt>
                <c:pt idx="31865">
                  <c:v>15.355125054266701</c:v>
                </c:pt>
                <c:pt idx="31866">
                  <c:v>15.695863170100001</c:v>
                </c:pt>
                <c:pt idx="31867">
                  <c:v>17.1298073568917</c:v>
                </c:pt>
                <c:pt idx="31868">
                  <c:v>18.026488731883301</c:v>
                </c:pt>
                <c:pt idx="31869">
                  <c:v>19.0285497340167</c:v>
                </c:pt>
                <c:pt idx="31870">
                  <c:v>19.810124524208302</c:v>
                </c:pt>
                <c:pt idx="31871">
                  <c:v>21.0967051653917</c:v>
                </c:pt>
                <c:pt idx="31872">
                  <c:v>21.5859657535417</c:v>
                </c:pt>
                <c:pt idx="31873">
                  <c:v>21.102398583383302</c:v>
                </c:pt>
                <c:pt idx="31874">
                  <c:v>21.0617154639333</c:v>
                </c:pt>
                <c:pt idx="31875">
                  <c:v>20.596384984641698</c:v>
                </c:pt>
                <c:pt idx="31876">
                  <c:v>19.9130017153167</c:v>
                </c:pt>
                <c:pt idx="31877">
                  <c:v>18.461901577316699</c:v>
                </c:pt>
                <c:pt idx="31878">
                  <c:v>16.824216008683301</c:v>
                </c:pt>
                <c:pt idx="31879">
                  <c:v>16.0038796325417</c:v>
                </c:pt>
                <c:pt idx="31880">
                  <c:v>15.2002456599417</c:v>
                </c:pt>
                <c:pt idx="31881">
                  <c:v>14.888579387825001</c:v>
                </c:pt>
                <c:pt idx="31882">
                  <c:v>14.7158564641583</c:v>
                </c:pt>
                <c:pt idx="31883">
                  <c:v>14.556975791575001</c:v>
                </c:pt>
                <c:pt idx="31884">
                  <c:v>14.263336538166699</c:v>
                </c:pt>
                <c:pt idx="31885">
                  <c:v>14.074359523208299</c:v>
                </c:pt>
                <c:pt idx="31886">
                  <c:v>14.0323229748583</c:v>
                </c:pt>
                <c:pt idx="31887">
                  <c:v>14.026148774116701</c:v>
                </c:pt>
                <c:pt idx="31888">
                  <c:v>14.1720970375</c:v>
                </c:pt>
                <c:pt idx="31889">
                  <c:v>14.931292490558301</c:v>
                </c:pt>
                <c:pt idx="31890">
                  <c:v>15.8117585570917</c:v>
                </c:pt>
                <c:pt idx="31891">
                  <c:v>17.3854312857083</c:v>
                </c:pt>
                <c:pt idx="31892">
                  <c:v>18.406825618408298</c:v>
                </c:pt>
                <c:pt idx="31893">
                  <c:v>19.006784604500002</c:v>
                </c:pt>
                <c:pt idx="31894">
                  <c:v>18.4791872153667</c:v>
                </c:pt>
                <c:pt idx="31895">
                  <c:v>19.098487908974999</c:v>
                </c:pt>
                <c:pt idx="31896">
                  <c:v>19.626396915800001</c:v>
                </c:pt>
                <c:pt idx="31897">
                  <c:v>18.8954231011917</c:v>
                </c:pt>
                <c:pt idx="31898">
                  <c:v>18.603096288091699</c:v>
                </c:pt>
                <c:pt idx="31899">
                  <c:v>18.550597465658299</c:v>
                </c:pt>
                <c:pt idx="31900">
                  <c:v>18.431766249066701</c:v>
                </c:pt>
                <c:pt idx="31901">
                  <c:v>17.309289521</c:v>
                </c:pt>
                <c:pt idx="31902">
                  <c:v>16.267264745224999</c:v>
                </c:pt>
                <c:pt idx="31903">
                  <c:v>15.195783585025</c:v>
                </c:pt>
                <c:pt idx="31904">
                  <c:v>14.141421342199999</c:v>
                </c:pt>
                <c:pt idx="31905">
                  <c:v>13.37175299445</c:v>
                </c:pt>
                <c:pt idx="31906">
                  <c:v>12.931281812550001</c:v>
                </c:pt>
                <c:pt idx="31907">
                  <c:v>12.487035504208301</c:v>
                </c:pt>
                <c:pt idx="31908">
                  <c:v>12.188907830274999</c:v>
                </c:pt>
                <c:pt idx="31909">
                  <c:v>11.9247088886833</c:v>
                </c:pt>
                <c:pt idx="31910">
                  <c:v>11.518562314466701</c:v>
                </c:pt>
                <c:pt idx="31911">
                  <c:v>11.0580760238</c:v>
                </c:pt>
                <c:pt idx="31912">
                  <c:v>11.488307056508299</c:v>
                </c:pt>
                <c:pt idx="31913">
                  <c:v>13.686704338666701</c:v>
                </c:pt>
                <c:pt idx="31914">
                  <c:v>15.0369099847833</c:v>
                </c:pt>
                <c:pt idx="31915">
                  <c:v>16.15927864395</c:v>
                </c:pt>
                <c:pt idx="31916">
                  <c:v>16.766276723225001</c:v>
                </c:pt>
                <c:pt idx="31917">
                  <c:v>16.787602847550001</c:v>
                </c:pt>
                <c:pt idx="31918">
                  <c:v>16.9809509753917</c:v>
                </c:pt>
                <c:pt idx="31919">
                  <c:v>17.212075138266702</c:v>
                </c:pt>
                <c:pt idx="31920">
                  <c:v>17.242954670358301</c:v>
                </c:pt>
                <c:pt idx="31921">
                  <c:v>17.190090040499999</c:v>
                </c:pt>
                <c:pt idx="31922">
                  <c:v>16.9711380809917</c:v>
                </c:pt>
                <c:pt idx="31923">
                  <c:v>16.6300894284667</c:v>
                </c:pt>
                <c:pt idx="31924">
                  <c:v>16.134049420366701</c:v>
                </c:pt>
                <c:pt idx="31925">
                  <c:v>14.957202627341699</c:v>
                </c:pt>
                <c:pt idx="31926">
                  <c:v>13.607669304891701</c:v>
                </c:pt>
                <c:pt idx="31927">
                  <c:v>12.705087032950001</c:v>
                </c:pt>
                <c:pt idx="31928">
                  <c:v>11.862498411966699</c:v>
                </c:pt>
                <c:pt idx="31929">
                  <c:v>11.1971158468083</c:v>
                </c:pt>
                <c:pt idx="31930">
                  <c:v>10.759020769233301</c:v>
                </c:pt>
                <c:pt idx="31931">
                  <c:v>10.0766772823733</c:v>
                </c:pt>
                <c:pt idx="31932">
                  <c:v>9.3260513997466692</c:v>
                </c:pt>
                <c:pt idx="31933">
                  <c:v>8.9588021949374994</c:v>
                </c:pt>
                <c:pt idx="31934">
                  <c:v>8.7335120212341693</c:v>
                </c:pt>
                <c:pt idx="31935">
                  <c:v>9.0100796845883302</c:v>
                </c:pt>
                <c:pt idx="31936">
                  <c:v>9.6007731454608294</c:v>
                </c:pt>
                <c:pt idx="31937">
                  <c:v>11.457117109175</c:v>
                </c:pt>
                <c:pt idx="31938">
                  <c:v>13.904438198958299</c:v>
                </c:pt>
                <c:pt idx="31939">
                  <c:v>15.076145707825001</c:v>
                </c:pt>
                <c:pt idx="31940">
                  <c:v>15.4306559725333</c:v>
                </c:pt>
                <c:pt idx="31941">
                  <c:v>15.9380553642167</c:v>
                </c:pt>
                <c:pt idx="31942">
                  <c:v>16.492805171200001</c:v>
                </c:pt>
                <c:pt idx="31943">
                  <c:v>17.063958532074999</c:v>
                </c:pt>
                <c:pt idx="31944">
                  <c:v>17.2447520505333</c:v>
                </c:pt>
                <c:pt idx="31945">
                  <c:v>17.158129217233299</c:v>
                </c:pt>
                <c:pt idx="31946">
                  <c:v>17.153067394741701</c:v>
                </c:pt>
                <c:pt idx="31947">
                  <c:v>16.957419570091702</c:v>
                </c:pt>
                <c:pt idx="31948">
                  <c:v>16.7050258356333</c:v>
                </c:pt>
                <c:pt idx="31949">
                  <c:v>15.681279192425</c:v>
                </c:pt>
                <c:pt idx="31950">
                  <c:v>14.173610486975001</c:v>
                </c:pt>
                <c:pt idx="31951">
                  <c:v>13.2441599524333</c:v>
                </c:pt>
                <c:pt idx="31952">
                  <c:v>12.556249467824999</c:v>
                </c:pt>
                <c:pt idx="31953">
                  <c:v>11.555829770041701</c:v>
                </c:pt>
                <c:pt idx="31954">
                  <c:v>10.9737720455417</c:v>
                </c:pt>
                <c:pt idx="31955">
                  <c:v>10.39330860315</c:v>
                </c:pt>
                <c:pt idx="31956">
                  <c:v>9.8770956270833299</c:v>
                </c:pt>
                <c:pt idx="31957">
                  <c:v>9.3655275193916694</c:v>
                </c:pt>
                <c:pt idx="31958">
                  <c:v>9.4782636388775003</c:v>
                </c:pt>
                <c:pt idx="31959">
                  <c:v>9.3778661507241701</c:v>
                </c:pt>
                <c:pt idx="31960">
                  <c:v>9.7824687843891596</c:v>
                </c:pt>
                <c:pt idx="31961">
                  <c:v>12.643876391841699</c:v>
                </c:pt>
                <c:pt idx="31962">
                  <c:v>14.663204553150001</c:v>
                </c:pt>
                <c:pt idx="31963">
                  <c:v>15.7665544802417</c:v>
                </c:pt>
                <c:pt idx="31964">
                  <c:v>16.0782566342167</c:v>
                </c:pt>
                <c:pt idx="31965">
                  <c:v>16.563046471466699</c:v>
                </c:pt>
                <c:pt idx="31966">
                  <c:v>17.4699699293833</c:v>
                </c:pt>
                <c:pt idx="31967">
                  <c:v>17.662525114483302</c:v>
                </c:pt>
                <c:pt idx="31968">
                  <c:v>17.961552876783301</c:v>
                </c:pt>
                <c:pt idx="31969">
                  <c:v>18.355283702141701</c:v>
                </c:pt>
                <c:pt idx="31970">
                  <c:v>18.667862167225</c:v>
                </c:pt>
                <c:pt idx="31971">
                  <c:v>18.659192651925</c:v>
                </c:pt>
                <c:pt idx="31972">
                  <c:v>18.0667053389583</c:v>
                </c:pt>
                <c:pt idx="31973">
                  <c:v>16.917953549408299</c:v>
                </c:pt>
                <c:pt idx="31974">
                  <c:v>15.7074649784833</c:v>
                </c:pt>
                <c:pt idx="31975">
                  <c:v>14.5035534943333</c:v>
                </c:pt>
                <c:pt idx="31976">
                  <c:v>13.3702020379167</c:v>
                </c:pt>
                <c:pt idx="31977">
                  <c:v>12.6549180659167</c:v>
                </c:pt>
                <c:pt idx="31978">
                  <c:v>12.463628740624999</c:v>
                </c:pt>
                <c:pt idx="31979">
                  <c:v>12.122339243266699</c:v>
                </c:pt>
                <c:pt idx="31980">
                  <c:v>11.635847578316699</c:v>
                </c:pt>
                <c:pt idx="31981">
                  <c:v>10.8880344139667</c:v>
                </c:pt>
                <c:pt idx="31982">
                  <c:v>10.1032828210083</c:v>
                </c:pt>
                <c:pt idx="31983">
                  <c:v>10.126550625251699</c:v>
                </c:pt>
                <c:pt idx="31984">
                  <c:v>10.598562839908301</c:v>
                </c:pt>
                <c:pt idx="31985">
                  <c:v>12.9931064967833</c:v>
                </c:pt>
                <c:pt idx="31986">
                  <c:v>15.330146038166699</c:v>
                </c:pt>
                <c:pt idx="31987">
                  <c:v>17.920909079141701</c:v>
                </c:pt>
                <c:pt idx="31988">
                  <c:v>19.033933662641701</c:v>
                </c:pt>
                <c:pt idx="31989">
                  <c:v>20.3736111139917</c:v>
                </c:pt>
                <c:pt idx="31990">
                  <c:v>20.626706360491699</c:v>
                </c:pt>
                <c:pt idx="31991">
                  <c:v>21.276864511349999</c:v>
                </c:pt>
                <c:pt idx="31992">
                  <c:v>21.233857609525</c:v>
                </c:pt>
                <c:pt idx="31993">
                  <c:v>21.366858046849998</c:v>
                </c:pt>
                <c:pt idx="31994">
                  <c:v>20.73270158875</c:v>
                </c:pt>
                <c:pt idx="31995">
                  <c:v>20.542278495291701</c:v>
                </c:pt>
                <c:pt idx="31996">
                  <c:v>19.627414310866701</c:v>
                </c:pt>
                <c:pt idx="31997">
                  <c:v>18.730285403675001</c:v>
                </c:pt>
                <c:pt idx="31998">
                  <c:v>17.8554744153417</c:v>
                </c:pt>
                <c:pt idx="31999">
                  <c:v>16.785479624724999</c:v>
                </c:pt>
                <c:pt idx="32000">
                  <c:v>16.095030856874999</c:v>
                </c:pt>
                <c:pt idx="32001">
                  <c:v>15.393452981133301</c:v>
                </c:pt>
                <c:pt idx="32002">
                  <c:v>14.2688962347833</c:v>
                </c:pt>
                <c:pt idx="32003">
                  <c:v>14.088166728741699</c:v>
                </c:pt>
                <c:pt idx="32004">
                  <c:v>14.1224396783667</c:v>
                </c:pt>
                <c:pt idx="32005">
                  <c:v>13.61975934915</c:v>
                </c:pt>
                <c:pt idx="32006">
                  <c:v>13.3792653543917</c:v>
                </c:pt>
                <c:pt idx="32007">
                  <c:v>13.3678724679</c:v>
                </c:pt>
                <c:pt idx="32008">
                  <c:v>13.6207720563417</c:v>
                </c:pt>
                <c:pt idx="32009">
                  <c:v>14.3163348956167</c:v>
                </c:pt>
                <c:pt idx="32010">
                  <c:v>15.4723345146583</c:v>
                </c:pt>
                <c:pt idx="32011">
                  <c:v>16.622855838625</c:v>
                </c:pt>
                <c:pt idx="32012">
                  <c:v>18.101194414166699</c:v>
                </c:pt>
                <c:pt idx="32013">
                  <c:v>19.136719785733298</c:v>
                </c:pt>
                <c:pt idx="32014">
                  <c:v>19.8516539853333</c:v>
                </c:pt>
                <c:pt idx="32015">
                  <c:v>20.470784129075</c:v>
                </c:pt>
                <c:pt idx="32016">
                  <c:v>20.669911765783301</c:v>
                </c:pt>
                <c:pt idx="32017">
                  <c:v>20.282050485491698</c:v>
                </c:pt>
                <c:pt idx="32018">
                  <c:v>20.4342123471917</c:v>
                </c:pt>
                <c:pt idx="32019">
                  <c:v>19.811925289016699</c:v>
                </c:pt>
                <c:pt idx="32020">
                  <c:v>18.779613813833301</c:v>
                </c:pt>
                <c:pt idx="32021">
                  <c:v>17.798020431541701</c:v>
                </c:pt>
                <c:pt idx="32022">
                  <c:v>16.6427761433917</c:v>
                </c:pt>
                <c:pt idx="32023">
                  <c:v>15.075269728791699</c:v>
                </c:pt>
                <c:pt idx="32024">
                  <c:v>14.215400655574999</c:v>
                </c:pt>
                <c:pt idx="32025">
                  <c:v>13.348719850225001</c:v>
                </c:pt>
                <c:pt idx="32026">
                  <c:v>12.3670703991667</c:v>
                </c:pt>
                <c:pt idx="32027">
                  <c:v>11.737623491475</c:v>
                </c:pt>
                <c:pt idx="32028">
                  <c:v>11.097928587875</c:v>
                </c:pt>
                <c:pt idx="32029">
                  <c:v>10.303941187116701</c:v>
                </c:pt>
                <c:pt idx="32030">
                  <c:v>9.7309891599583302</c:v>
                </c:pt>
                <c:pt idx="32031">
                  <c:v>9.5668488756125001</c:v>
                </c:pt>
                <c:pt idx="32032">
                  <c:v>9.8251561017183295</c:v>
                </c:pt>
                <c:pt idx="32033">
                  <c:v>11.953221295641701</c:v>
                </c:pt>
                <c:pt idx="32034">
                  <c:v>14.5416369400583</c:v>
                </c:pt>
                <c:pt idx="32035">
                  <c:v>16.267052096158299</c:v>
                </c:pt>
                <c:pt idx="32036">
                  <c:v>17.7026093422167</c:v>
                </c:pt>
                <c:pt idx="32037">
                  <c:v>18.42538306925</c:v>
                </c:pt>
                <c:pt idx="32038">
                  <c:v>18.610966027174999</c:v>
                </c:pt>
                <c:pt idx="32039">
                  <c:v>18.544689300191699</c:v>
                </c:pt>
                <c:pt idx="32040">
                  <c:v>18.680196946258299</c:v>
                </c:pt>
                <c:pt idx="32041">
                  <c:v>18.3167319976417</c:v>
                </c:pt>
                <c:pt idx="32042">
                  <c:v>18.003633131325</c:v>
                </c:pt>
                <c:pt idx="32043">
                  <c:v>18.287145400875001</c:v>
                </c:pt>
                <c:pt idx="32044">
                  <c:v>17.919236846683301</c:v>
                </c:pt>
                <c:pt idx="32045">
                  <c:v>16.211317472825002</c:v>
                </c:pt>
                <c:pt idx="32046">
                  <c:v>14.755383478900001</c:v>
                </c:pt>
                <c:pt idx="32047">
                  <c:v>14.0187532171</c:v>
                </c:pt>
                <c:pt idx="32048">
                  <c:v>12.6337699491583</c:v>
                </c:pt>
                <c:pt idx="32049">
                  <c:v>12.035866668824999</c:v>
                </c:pt>
                <c:pt idx="32050">
                  <c:v>11.078919367058299</c:v>
                </c:pt>
                <c:pt idx="32051">
                  <c:v>10.88473379415</c:v>
                </c:pt>
                <c:pt idx="32052">
                  <c:v>11.166925195341699</c:v>
                </c:pt>
                <c:pt idx="32053">
                  <c:v>11.3189556480917</c:v>
                </c:pt>
                <c:pt idx="32054">
                  <c:v>11.4960649786583</c:v>
                </c:pt>
                <c:pt idx="32055">
                  <c:v>11.463808629600001</c:v>
                </c:pt>
                <c:pt idx="32056">
                  <c:v>12.4817297619</c:v>
                </c:pt>
                <c:pt idx="32057">
                  <c:v>13.669152306575</c:v>
                </c:pt>
                <c:pt idx="32058">
                  <c:v>14.8679988774833</c:v>
                </c:pt>
                <c:pt idx="32059">
                  <c:v>16.595022050274999</c:v>
                </c:pt>
                <c:pt idx="32060">
                  <c:v>18.316748222375001</c:v>
                </c:pt>
                <c:pt idx="32061">
                  <c:v>20.449729875999999</c:v>
                </c:pt>
                <c:pt idx="32062">
                  <c:v>21.148633056833301</c:v>
                </c:pt>
                <c:pt idx="32063">
                  <c:v>21.644780340166701</c:v>
                </c:pt>
                <c:pt idx="32064">
                  <c:v>22.005883923741699</c:v>
                </c:pt>
                <c:pt idx="32065">
                  <c:v>21.969393526341701</c:v>
                </c:pt>
                <c:pt idx="32066">
                  <c:v>22.044805778699999</c:v>
                </c:pt>
                <c:pt idx="32067">
                  <c:v>21.585731443808299</c:v>
                </c:pt>
                <c:pt idx="32068">
                  <c:v>20.453319962058298</c:v>
                </c:pt>
                <c:pt idx="32069">
                  <c:v>18.695797371641699</c:v>
                </c:pt>
                <c:pt idx="32070">
                  <c:v>17.155946371799999</c:v>
                </c:pt>
                <c:pt idx="32071">
                  <c:v>15.9998860215583</c:v>
                </c:pt>
                <c:pt idx="32072">
                  <c:v>14.801815203449999</c:v>
                </c:pt>
                <c:pt idx="32073">
                  <c:v>14.1299404145583</c:v>
                </c:pt>
                <c:pt idx="32074">
                  <c:v>13.535193962341699</c:v>
                </c:pt>
                <c:pt idx="32075">
                  <c:v>12.9280212498583</c:v>
                </c:pt>
                <c:pt idx="32076">
                  <c:v>12.2516194891083</c:v>
                </c:pt>
                <c:pt idx="32077">
                  <c:v>12.366660781725001</c:v>
                </c:pt>
                <c:pt idx="32078">
                  <c:v>11.901628435499999</c:v>
                </c:pt>
                <c:pt idx="32079">
                  <c:v>11.929652667041699</c:v>
                </c:pt>
                <c:pt idx="32080">
                  <c:v>12.59387017145</c:v>
                </c:pt>
                <c:pt idx="32081">
                  <c:v>14.144050449574999</c:v>
                </c:pt>
                <c:pt idx="32082">
                  <c:v>15.53576550915</c:v>
                </c:pt>
                <c:pt idx="32083">
                  <c:v>16.8928410430083</c:v>
                </c:pt>
                <c:pt idx="32084">
                  <c:v>18.275416724075001</c:v>
                </c:pt>
                <c:pt idx="32085">
                  <c:v>19.847667097891701</c:v>
                </c:pt>
                <c:pt idx="32086">
                  <c:v>20.251307889158301</c:v>
                </c:pt>
                <c:pt idx="32087">
                  <c:v>19.854397582724999</c:v>
                </c:pt>
                <c:pt idx="32088">
                  <c:v>19.777777523358299</c:v>
                </c:pt>
                <c:pt idx="32089">
                  <c:v>20.392269298424999</c:v>
                </c:pt>
                <c:pt idx="32090">
                  <c:v>20.292577484399999</c:v>
                </c:pt>
                <c:pt idx="32091">
                  <c:v>19.295310241541699</c:v>
                </c:pt>
                <c:pt idx="32092">
                  <c:v>18.441412308908301</c:v>
                </c:pt>
                <c:pt idx="32093">
                  <c:v>17.749955241941699</c:v>
                </c:pt>
                <c:pt idx="32094">
                  <c:v>16.9546180773917</c:v>
                </c:pt>
                <c:pt idx="32095">
                  <c:v>16.751911280474999</c:v>
                </c:pt>
                <c:pt idx="32096">
                  <c:v>16.146009639208302</c:v>
                </c:pt>
                <c:pt idx="32097">
                  <c:v>15.455117106725</c:v>
                </c:pt>
                <c:pt idx="32098">
                  <c:v>15.2053878506083</c:v>
                </c:pt>
                <c:pt idx="32099">
                  <c:v>14.786469271933299</c:v>
                </c:pt>
                <c:pt idx="32100">
                  <c:v>14.6372261915667</c:v>
                </c:pt>
                <c:pt idx="32101">
                  <c:v>14.472351061633301</c:v>
                </c:pt>
                <c:pt idx="32102">
                  <c:v>13.9209882588667</c:v>
                </c:pt>
                <c:pt idx="32103">
                  <c:v>13.3724583395917</c:v>
                </c:pt>
                <c:pt idx="32104">
                  <c:v>13.4542443589083</c:v>
                </c:pt>
                <c:pt idx="32105">
                  <c:v>13.8367460676417</c:v>
                </c:pt>
                <c:pt idx="32106">
                  <c:v>14.930836302058299</c:v>
                </c:pt>
                <c:pt idx="32107">
                  <c:v>16.979706393591702</c:v>
                </c:pt>
                <c:pt idx="32108">
                  <c:v>18.5835870635083</c:v>
                </c:pt>
                <c:pt idx="32109">
                  <c:v>20.153262310408302</c:v>
                </c:pt>
                <c:pt idx="32110">
                  <c:v>19.930572451133301</c:v>
                </c:pt>
                <c:pt idx="32111">
                  <c:v>19.7845325434083</c:v>
                </c:pt>
                <c:pt idx="32112">
                  <c:v>19.443424048724999</c:v>
                </c:pt>
                <c:pt idx="32113">
                  <c:v>19.777178992583298</c:v>
                </c:pt>
                <c:pt idx="32114">
                  <c:v>18.701036189625</c:v>
                </c:pt>
                <c:pt idx="32115">
                  <c:v>18.246387834383299</c:v>
                </c:pt>
                <c:pt idx="32116">
                  <c:v>16.410537814608301</c:v>
                </c:pt>
                <c:pt idx="32117">
                  <c:v>14.98171342315</c:v>
                </c:pt>
                <c:pt idx="32118">
                  <c:v>14.3138953540917</c:v>
                </c:pt>
                <c:pt idx="32119">
                  <c:v>13.652706290275001</c:v>
                </c:pt>
                <c:pt idx="32120">
                  <c:v>13.4385754329583</c:v>
                </c:pt>
                <c:pt idx="32121">
                  <c:v>13.213527095550001</c:v>
                </c:pt>
                <c:pt idx="32122">
                  <c:v>13.0568848132417</c:v>
                </c:pt>
                <c:pt idx="32123">
                  <c:v>12.546707633175</c:v>
                </c:pt>
                <c:pt idx="32124">
                  <c:v>11.7943955146833</c:v>
                </c:pt>
                <c:pt idx="32125">
                  <c:v>11.856986079675</c:v>
                </c:pt>
                <c:pt idx="32126">
                  <c:v>12.4539149269417</c:v>
                </c:pt>
                <c:pt idx="32127">
                  <c:v>12.816528953341701</c:v>
                </c:pt>
                <c:pt idx="32128">
                  <c:v>13.0589799061667</c:v>
                </c:pt>
                <c:pt idx="32129">
                  <c:v>14.264741179625</c:v>
                </c:pt>
                <c:pt idx="32130">
                  <c:v>14.8698491664667</c:v>
                </c:pt>
                <c:pt idx="32131">
                  <c:v>15.950285957491699</c:v>
                </c:pt>
                <c:pt idx="32132">
                  <c:v>17.5648125971417</c:v>
                </c:pt>
                <c:pt idx="32133">
                  <c:v>18.126046153908302</c:v>
                </c:pt>
                <c:pt idx="32134">
                  <c:v>19.0626607208</c:v>
                </c:pt>
                <c:pt idx="32135">
                  <c:v>20.1644881546083</c:v>
                </c:pt>
                <c:pt idx="32136">
                  <c:v>20.138226961175</c:v>
                </c:pt>
                <c:pt idx="32137">
                  <c:v>20.060441964058299</c:v>
                </c:pt>
                <c:pt idx="32138">
                  <c:v>18.941182428558299</c:v>
                </c:pt>
                <c:pt idx="32139">
                  <c:v>15.1251968257</c:v>
                </c:pt>
                <c:pt idx="32140">
                  <c:v>13.6619239878</c:v>
                </c:pt>
                <c:pt idx="32141">
                  <c:v>13.6309803360417</c:v>
                </c:pt>
                <c:pt idx="32142">
                  <c:v>13.5184281327417</c:v>
                </c:pt>
                <c:pt idx="32143">
                  <c:v>13.017938061475</c:v>
                </c:pt>
                <c:pt idx="32144">
                  <c:v>12.4524155446667</c:v>
                </c:pt>
                <c:pt idx="32145">
                  <c:v>11.3300932172333</c:v>
                </c:pt>
                <c:pt idx="32146">
                  <c:v>10.7795123592417</c:v>
                </c:pt>
                <c:pt idx="32147">
                  <c:v>10.558175855483301</c:v>
                </c:pt>
                <c:pt idx="32148">
                  <c:v>10.18924462781</c:v>
                </c:pt>
                <c:pt idx="32149">
                  <c:v>9.6641836260424991</c:v>
                </c:pt>
                <c:pt idx="32150">
                  <c:v>9.7215192423825005</c:v>
                </c:pt>
                <c:pt idx="32151">
                  <c:v>9.7642161743674993</c:v>
                </c:pt>
                <c:pt idx="32152">
                  <c:v>9.4645760902183298</c:v>
                </c:pt>
                <c:pt idx="32153">
                  <c:v>11.2296893102942</c:v>
                </c:pt>
                <c:pt idx="32154">
                  <c:v>13.446564874091701</c:v>
                </c:pt>
                <c:pt idx="32155">
                  <c:v>14.483405883650001</c:v>
                </c:pt>
                <c:pt idx="32156">
                  <c:v>14.829575030841699</c:v>
                </c:pt>
                <c:pt idx="32157">
                  <c:v>14.854395429108299</c:v>
                </c:pt>
                <c:pt idx="32158">
                  <c:v>13.8587700855833</c:v>
                </c:pt>
                <c:pt idx="32159">
                  <c:v>12.964018835041699</c:v>
                </c:pt>
                <c:pt idx="32160">
                  <c:v>13.504634468541701</c:v>
                </c:pt>
                <c:pt idx="32161">
                  <c:v>13.419584768425</c:v>
                </c:pt>
                <c:pt idx="32162">
                  <c:v>12.3786479783667</c:v>
                </c:pt>
                <c:pt idx="32163">
                  <c:v>12.0968487416917</c:v>
                </c:pt>
                <c:pt idx="32164">
                  <c:v>11.7831621676</c:v>
                </c:pt>
                <c:pt idx="32165">
                  <c:v>11.5266249643</c:v>
                </c:pt>
                <c:pt idx="32166">
                  <c:v>11.402218387933299</c:v>
                </c:pt>
                <c:pt idx="32167">
                  <c:v>11.202848112691701</c:v>
                </c:pt>
                <c:pt idx="32168">
                  <c:v>11.151875242099999</c:v>
                </c:pt>
                <c:pt idx="32169">
                  <c:v>11.182172060299999</c:v>
                </c:pt>
                <c:pt idx="32170">
                  <c:v>11.3750890509667</c:v>
                </c:pt>
                <c:pt idx="32171">
                  <c:v>10.9505417017917</c:v>
                </c:pt>
                <c:pt idx="32172">
                  <c:v>10.708325539275</c:v>
                </c:pt>
                <c:pt idx="32173">
                  <c:v>10.545205553200001</c:v>
                </c:pt>
                <c:pt idx="32174">
                  <c:v>10.5142510912417</c:v>
                </c:pt>
                <c:pt idx="32175">
                  <c:v>10.941041386583301</c:v>
                </c:pt>
                <c:pt idx="32176">
                  <c:v>11.190288654850001</c:v>
                </c:pt>
                <c:pt idx="32177">
                  <c:v>12.5273415547833</c:v>
                </c:pt>
                <c:pt idx="32178">
                  <c:v>13.838561870341699</c:v>
                </c:pt>
                <c:pt idx="32179">
                  <c:v>14.679274296425</c:v>
                </c:pt>
                <c:pt idx="32180">
                  <c:v>15.4523899178</c:v>
                </c:pt>
                <c:pt idx="32181">
                  <c:v>16.200205309858301</c:v>
                </c:pt>
                <c:pt idx="32182">
                  <c:v>17.119827092283298</c:v>
                </c:pt>
                <c:pt idx="32183">
                  <c:v>17.689445333316701</c:v>
                </c:pt>
                <c:pt idx="32184">
                  <c:v>17.883102671625</c:v>
                </c:pt>
                <c:pt idx="32185">
                  <c:v>17.776839297066701</c:v>
                </c:pt>
                <c:pt idx="32186">
                  <c:v>17.504889722800002</c:v>
                </c:pt>
                <c:pt idx="32187">
                  <c:v>17.012656093650001</c:v>
                </c:pt>
                <c:pt idx="32188">
                  <c:v>16.286818745083298</c:v>
                </c:pt>
                <c:pt idx="32189">
                  <c:v>14.8514147333083</c:v>
                </c:pt>
                <c:pt idx="32190">
                  <c:v>13.7509760214583</c:v>
                </c:pt>
                <c:pt idx="32191">
                  <c:v>12.772721458575001</c:v>
                </c:pt>
                <c:pt idx="32192">
                  <c:v>12.100702721958299</c:v>
                </c:pt>
                <c:pt idx="32193">
                  <c:v>11.599721265941699</c:v>
                </c:pt>
                <c:pt idx="32194">
                  <c:v>11.075409999833299</c:v>
                </c:pt>
                <c:pt idx="32195">
                  <c:v>10.4266469178917</c:v>
                </c:pt>
                <c:pt idx="32196">
                  <c:v>10.2607285268083</c:v>
                </c:pt>
                <c:pt idx="32197">
                  <c:v>10.045972271164199</c:v>
                </c:pt>
                <c:pt idx="32198">
                  <c:v>9.6126985835875001</c:v>
                </c:pt>
                <c:pt idx="32199">
                  <c:v>9.4394912065558305</c:v>
                </c:pt>
                <c:pt idx="32200">
                  <c:v>9.7763103554358306</c:v>
                </c:pt>
                <c:pt idx="32201">
                  <c:v>11.3506817769417</c:v>
                </c:pt>
                <c:pt idx="32202">
                  <c:v>13.7770076610333</c:v>
                </c:pt>
                <c:pt idx="32203">
                  <c:v>15.2593546260083</c:v>
                </c:pt>
                <c:pt idx="32204">
                  <c:v>15.9672156898667</c:v>
                </c:pt>
                <c:pt idx="32205">
                  <c:v>16.385875237508301</c:v>
                </c:pt>
                <c:pt idx="32206">
                  <c:v>16.7065575846167</c:v>
                </c:pt>
                <c:pt idx="32207">
                  <c:v>17.216957803108301</c:v>
                </c:pt>
                <c:pt idx="32208">
                  <c:v>17.439231122783301</c:v>
                </c:pt>
                <c:pt idx="32209">
                  <c:v>17.6635941043583</c:v>
                </c:pt>
                <c:pt idx="32210">
                  <c:v>17.5430288753833</c:v>
                </c:pt>
                <c:pt idx="32211">
                  <c:v>17.039628145491701</c:v>
                </c:pt>
                <c:pt idx="32212">
                  <c:v>16.244379004241701</c:v>
                </c:pt>
                <c:pt idx="32213">
                  <c:v>15.1319745686333</c:v>
                </c:pt>
                <c:pt idx="32214">
                  <c:v>14.314870839316701</c:v>
                </c:pt>
                <c:pt idx="32215">
                  <c:v>13.213379678066699</c:v>
                </c:pt>
                <c:pt idx="32216">
                  <c:v>12.37956029285</c:v>
                </c:pt>
                <c:pt idx="32217">
                  <c:v>11.359880147208299</c:v>
                </c:pt>
                <c:pt idx="32218">
                  <c:v>10.4064442991167</c:v>
                </c:pt>
                <c:pt idx="32219">
                  <c:v>9.8762182730716699</c:v>
                </c:pt>
                <c:pt idx="32220">
                  <c:v>9.0163632085808292</c:v>
                </c:pt>
                <c:pt idx="32221">
                  <c:v>8.44181867052</c:v>
                </c:pt>
                <c:pt idx="32222">
                  <c:v>8.0905608661616704</c:v>
                </c:pt>
                <c:pt idx="32223">
                  <c:v>7.3488241111216697</c:v>
                </c:pt>
                <c:pt idx="32224">
                  <c:v>8.3195463985083293</c:v>
                </c:pt>
                <c:pt idx="32225">
                  <c:v>11.3663982354167</c:v>
                </c:pt>
                <c:pt idx="32226">
                  <c:v>14.619038512533299</c:v>
                </c:pt>
                <c:pt idx="32227">
                  <c:v>16.274888783191699</c:v>
                </c:pt>
                <c:pt idx="32228">
                  <c:v>16.379734780158302</c:v>
                </c:pt>
                <c:pt idx="32229">
                  <c:v>17.055257892291699</c:v>
                </c:pt>
                <c:pt idx="32230">
                  <c:v>18.220319740124999</c:v>
                </c:pt>
                <c:pt idx="32231">
                  <c:v>18.7800417071083</c:v>
                </c:pt>
                <c:pt idx="32232">
                  <c:v>18.909150985724999</c:v>
                </c:pt>
                <c:pt idx="32233">
                  <c:v>18.942426728025001</c:v>
                </c:pt>
                <c:pt idx="32234">
                  <c:v>18.889248914374999</c:v>
                </c:pt>
                <c:pt idx="32235">
                  <c:v>18.053267250791698</c:v>
                </c:pt>
                <c:pt idx="32236">
                  <c:v>17.585345762974999</c:v>
                </c:pt>
                <c:pt idx="32237">
                  <c:v>16.808115378450001</c:v>
                </c:pt>
                <c:pt idx="32238">
                  <c:v>15.7489957042</c:v>
                </c:pt>
                <c:pt idx="32239">
                  <c:v>14.342035374725</c:v>
                </c:pt>
                <c:pt idx="32240">
                  <c:v>13.616846212283299</c:v>
                </c:pt>
                <c:pt idx="32241">
                  <c:v>12.55095219145</c:v>
                </c:pt>
                <c:pt idx="32242">
                  <c:v>11.961669899283301</c:v>
                </c:pt>
                <c:pt idx="32243">
                  <c:v>11.3482233553417</c:v>
                </c:pt>
                <c:pt idx="32244">
                  <c:v>10.655497329575001</c:v>
                </c:pt>
                <c:pt idx="32245">
                  <c:v>10.1886511767683</c:v>
                </c:pt>
                <c:pt idx="32246">
                  <c:v>9.79428660308667</c:v>
                </c:pt>
                <c:pt idx="32247">
                  <c:v>9.4699961803783292</c:v>
                </c:pt>
                <c:pt idx="32248">
                  <c:v>10.0738602204658</c:v>
                </c:pt>
                <c:pt idx="32249">
                  <c:v>11.5874978641917</c:v>
                </c:pt>
                <c:pt idx="32250">
                  <c:v>13.3071018206833</c:v>
                </c:pt>
                <c:pt idx="32251">
                  <c:v>14.326801890183299</c:v>
                </c:pt>
                <c:pt idx="32252">
                  <c:v>14.9334196994</c:v>
                </c:pt>
                <c:pt idx="32253">
                  <c:v>15.6959278097083</c:v>
                </c:pt>
                <c:pt idx="32254">
                  <c:v>16.272040706033302</c:v>
                </c:pt>
                <c:pt idx="32255">
                  <c:v>16.628816435316701</c:v>
                </c:pt>
                <c:pt idx="32256">
                  <c:v>16.817536446291701</c:v>
                </c:pt>
                <c:pt idx="32257">
                  <c:v>16.948216557208301</c:v>
                </c:pt>
                <c:pt idx="32258">
                  <c:v>17.085551410366701</c:v>
                </c:pt>
                <c:pt idx="32259">
                  <c:v>16.672278537958299</c:v>
                </c:pt>
                <c:pt idx="32260">
                  <c:v>15.8872073767917</c:v>
                </c:pt>
                <c:pt idx="32261">
                  <c:v>14.663866642525001</c:v>
                </c:pt>
                <c:pt idx="32262">
                  <c:v>13.2679990042</c:v>
                </c:pt>
                <c:pt idx="32263">
                  <c:v>12.0610809729667</c:v>
                </c:pt>
                <c:pt idx="32264">
                  <c:v>11.177175263800001</c:v>
                </c:pt>
                <c:pt idx="32265">
                  <c:v>10.465474821066699</c:v>
                </c:pt>
                <c:pt idx="32266">
                  <c:v>9.9767351221741691</c:v>
                </c:pt>
                <c:pt idx="32267">
                  <c:v>9.5684546259225005</c:v>
                </c:pt>
                <c:pt idx="32268">
                  <c:v>8.8499301472024996</c:v>
                </c:pt>
                <c:pt idx="32269">
                  <c:v>8.5947250919150004</c:v>
                </c:pt>
                <c:pt idx="32270">
                  <c:v>7.6221111021608303</c:v>
                </c:pt>
                <c:pt idx="32271">
                  <c:v>7.5026476474199999</c:v>
                </c:pt>
                <c:pt idx="32272">
                  <c:v>7.8537876615991697</c:v>
                </c:pt>
                <c:pt idx="32273">
                  <c:v>8.7777343333933295</c:v>
                </c:pt>
                <c:pt idx="32274">
                  <c:v>11.538762791775</c:v>
                </c:pt>
                <c:pt idx="32275">
                  <c:v>13.9308088337333</c:v>
                </c:pt>
                <c:pt idx="32276">
                  <c:v>15.3057018043583</c:v>
                </c:pt>
                <c:pt idx="32277">
                  <c:v>16.681286569358299</c:v>
                </c:pt>
                <c:pt idx="32278">
                  <c:v>17.922598226716701</c:v>
                </c:pt>
                <c:pt idx="32279">
                  <c:v>18.8014506020167</c:v>
                </c:pt>
                <c:pt idx="32280">
                  <c:v>19.385748820450001</c:v>
                </c:pt>
                <c:pt idx="32281">
                  <c:v>19.849109196274998</c:v>
                </c:pt>
                <c:pt idx="32282">
                  <c:v>20.144751123241701</c:v>
                </c:pt>
                <c:pt idx="32283">
                  <c:v>19.988324555716702</c:v>
                </c:pt>
                <c:pt idx="32284">
                  <c:v>19.349120005183298</c:v>
                </c:pt>
                <c:pt idx="32285">
                  <c:v>17.681881380441698</c:v>
                </c:pt>
                <c:pt idx="32286">
                  <c:v>16.1338938959667</c:v>
                </c:pt>
                <c:pt idx="32287">
                  <c:v>14.350192753225</c:v>
                </c:pt>
                <c:pt idx="32288">
                  <c:v>12.506919326391699</c:v>
                </c:pt>
                <c:pt idx="32289">
                  <c:v>11.935412901816701</c:v>
                </c:pt>
                <c:pt idx="32290">
                  <c:v>11.584327502583299</c:v>
                </c:pt>
                <c:pt idx="32291">
                  <c:v>10.8770893521083</c:v>
                </c:pt>
                <c:pt idx="32292">
                  <c:v>9.9129749678991708</c:v>
                </c:pt>
                <c:pt idx="32293">
                  <c:v>9.5548839655358293</c:v>
                </c:pt>
                <c:pt idx="32294">
                  <c:v>9.1026872137216692</c:v>
                </c:pt>
                <c:pt idx="32295">
                  <c:v>8.9188999389791697</c:v>
                </c:pt>
                <c:pt idx="32296">
                  <c:v>8.9141313672858296</c:v>
                </c:pt>
                <c:pt idx="32297">
                  <c:v>9.0091881369033295</c:v>
                </c:pt>
                <c:pt idx="32298">
                  <c:v>9.4992838391650007</c:v>
                </c:pt>
                <c:pt idx="32299">
                  <c:v>10.666284349074999</c:v>
                </c:pt>
                <c:pt idx="32300">
                  <c:v>11.791069433366699</c:v>
                </c:pt>
                <c:pt idx="32301">
                  <c:v>13.568464616449999</c:v>
                </c:pt>
                <c:pt idx="32302">
                  <c:v>16.1440358406917</c:v>
                </c:pt>
                <c:pt idx="32303">
                  <c:v>17.9101717927417</c:v>
                </c:pt>
                <c:pt idx="32304">
                  <c:v>18.759331283049999</c:v>
                </c:pt>
                <c:pt idx="32305">
                  <c:v>19.357581917941701</c:v>
                </c:pt>
                <c:pt idx="32306">
                  <c:v>19.586063802016699</c:v>
                </c:pt>
                <c:pt idx="32307">
                  <c:v>19.690183591949999</c:v>
                </c:pt>
                <c:pt idx="32308">
                  <c:v>18.961428157666699</c:v>
                </c:pt>
                <c:pt idx="32309">
                  <c:v>17.477647959433298</c:v>
                </c:pt>
                <c:pt idx="32310">
                  <c:v>16.3248224897333</c:v>
                </c:pt>
                <c:pt idx="32311">
                  <c:v>15.414234030258299</c:v>
                </c:pt>
                <c:pt idx="32312">
                  <c:v>14.403678560041699</c:v>
                </c:pt>
                <c:pt idx="32313">
                  <c:v>13.6154729289667</c:v>
                </c:pt>
                <c:pt idx="32314">
                  <c:v>13.322424570075</c:v>
                </c:pt>
                <c:pt idx="32315">
                  <c:v>12.7329334877</c:v>
                </c:pt>
                <c:pt idx="32316">
                  <c:v>12.202575301416701</c:v>
                </c:pt>
                <c:pt idx="32317">
                  <c:v>11.4397491856167</c:v>
                </c:pt>
                <c:pt idx="32318">
                  <c:v>11.019950913741701</c:v>
                </c:pt>
                <c:pt idx="32319">
                  <c:v>10.4347024188917</c:v>
                </c:pt>
                <c:pt idx="32320">
                  <c:v>10.3178688987333</c:v>
                </c:pt>
                <c:pt idx="32321">
                  <c:v>11.026722894358301</c:v>
                </c:pt>
                <c:pt idx="32322">
                  <c:v>13.0136925104</c:v>
                </c:pt>
                <c:pt idx="32323">
                  <c:v>15.209238824950001</c:v>
                </c:pt>
                <c:pt idx="32324">
                  <c:v>16.77244615835</c:v>
                </c:pt>
                <c:pt idx="32325">
                  <c:v>18.364312490783298</c:v>
                </c:pt>
                <c:pt idx="32326">
                  <c:v>19.568611439733299</c:v>
                </c:pt>
                <c:pt idx="32327">
                  <c:v>20.3756805093583</c:v>
                </c:pt>
                <c:pt idx="32328">
                  <c:v>21.140534882908302</c:v>
                </c:pt>
                <c:pt idx="32329">
                  <c:v>20.83827495605</c:v>
                </c:pt>
                <c:pt idx="32330">
                  <c:v>20.4362591315667</c:v>
                </c:pt>
                <c:pt idx="32331">
                  <c:v>19.2623787409333</c:v>
                </c:pt>
                <c:pt idx="32332">
                  <c:v>18.061329718524998</c:v>
                </c:pt>
                <c:pt idx="32333">
                  <c:v>16.893758021758298</c:v>
                </c:pt>
                <c:pt idx="32334">
                  <c:v>15.8569148231167</c:v>
                </c:pt>
                <c:pt idx="32335">
                  <c:v>15.0726290937583</c:v>
                </c:pt>
                <c:pt idx="32336">
                  <c:v>14.265299836241701</c:v>
                </c:pt>
                <c:pt idx="32337">
                  <c:v>13.9126608107</c:v>
                </c:pt>
                <c:pt idx="32338">
                  <c:v>13.404976246025001</c:v>
                </c:pt>
                <c:pt idx="32339">
                  <c:v>13.099309510425</c:v>
                </c:pt>
                <c:pt idx="32340">
                  <c:v>12.914566677025</c:v>
                </c:pt>
                <c:pt idx="32341">
                  <c:v>12.488923612524999</c:v>
                </c:pt>
                <c:pt idx="32342">
                  <c:v>11.9547563671417</c:v>
                </c:pt>
                <c:pt idx="32343">
                  <c:v>11.429481699866701</c:v>
                </c:pt>
                <c:pt idx="32344">
                  <c:v>11.728852562866701</c:v>
                </c:pt>
                <c:pt idx="32345">
                  <c:v>12.832472965499999</c:v>
                </c:pt>
                <c:pt idx="32346">
                  <c:v>13.727861748458301</c:v>
                </c:pt>
                <c:pt idx="32347">
                  <c:v>14.97925305695</c:v>
                </c:pt>
                <c:pt idx="32348">
                  <c:v>16.098981488233299</c:v>
                </c:pt>
                <c:pt idx="32349">
                  <c:v>17.5365957335333</c:v>
                </c:pt>
                <c:pt idx="32350">
                  <c:v>18.467386449633299</c:v>
                </c:pt>
                <c:pt idx="32351">
                  <c:v>18.869463823149999</c:v>
                </c:pt>
                <c:pt idx="32352">
                  <c:v>18.953995830524999</c:v>
                </c:pt>
                <c:pt idx="32353">
                  <c:v>18.6082303161417</c:v>
                </c:pt>
                <c:pt idx="32354">
                  <c:v>17.876081697841698</c:v>
                </c:pt>
                <c:pt idx="32355">
                  <c:v>16.997016856308299</c:v>
                </c:pt>
                <c:pt idx="32356">
                  <c:v>15.828958091258301</c:v>
                </c:pt>
                <c:pt idx="32357">
                  <c:v>14.818340233800001</c:v>
                </c:pt>
                <c:pt idx="32358">
                  <c:v>13.9983281989083</c:v>
                </c:pt>
                <c:pt idx="32359">
                  <c:v>13.211780180425</c:v>
                </c:pt>
                <c:pt idx="32360">
                  <c:v>12.454250502941701</c:v>
                </c:pt>
                <c:pt idx="32361">
                  <c:v>11.6830840326</c:v>
                </c:pt>
                <c:pt idx="32362">
                  <c:v>11.3821124870083</c:v>
                </c:pt>
                <c:pt idx="32363">
                  <c:v>11.171518219941699</c:v>
                </c:pt>
                <c:pt idx="32364">
                  <c:v>10.9307837805333</c:v>
                </c:pt>
                <c:pt idx="32365">
                  <c:v>10.591597056175001</c:v>
                </c:pt>
                <c:pt idx="32366">
                  <c:v>10.1945390345667</c:v>
                </c:pt>
                <c:pt idx="32367">
                  <c:v>10.24293946185</c:v>
                </c:pt>
                <c:pt idx="32368">
                  <c:v>10.4497240091917</c:v>
                </c:pt>
                <c:pt idx="32369">
                  <c:v>11.8770936558833</c:v>
                </c:pt>
                <c:pt idx="32370">
                  <c:v>13.173872881799999</c:v>
                </c:pt>
                <c:pt idx="32371">
                  <c:v>14.691500597475001</c:v>
                </c:pt>
                <c:pt idx="32372">
                  <c:v>16.674269311891699</c:v>
                </c:pt>
                <c:pt idx="32373">
                  <c:v>18.579187036324999</c:v>
                </c:pt>
                <c:pt idx="32374">
                  <c:v>19.157597884041699</c:v>
                </c:pt>
                <c:pt idx="32375">
                  <c:v>19.844157444175</c:v>
                </c:pt>
                <c:pt idx="32376">
                  <c:v>19.966998865124999</c:v>
                </c:pt>
                <c:pt idx="32377">
                  <c:v>19.680771724466702</c:v>
                </c:pt>
                <c:pt idx="32378">
                  <c:v>19.1715904069667</c:v>
                </c:pt>
                <c:pt idx="32379">
                  <c:v>18.387345561866699</c:v>
                </c:pt>
                <c:pt idx="32380">
                  <c:v>16.986906536516699</c:v>
                </c:pt>
                <c:pt idx="32381">
                  <c:v>15.513064968249999</c:v>
                </c:pt>
                <c:pt idx="32382">
                  <c:v>14.7500232781</c:v>
                </c:pt>
                <c:pt idx="32383">
                  <c:v>13.869884068825</c:v>
                </c:pt>
                <c:pt idx="32384">
                  <c:v>13.1848409063583</c:v>
                </c:pt>
                <c:pt idx="32385">
                  <c:v>12.3261891075917</c:v>
                </c:pt>
                <c:pt idx="32386">
                  <c:v>11.666103519783301</c:v>
                </c:pt>
                <c:pt idx="32387">
                  <c:v>11.517089416725</c:v>
                </c:pt>
                <c:pt idx="32388">
                  <c:v>11.04414895415</c:v>
                </c:pt>
                <c:pt idx="32389">
                  <c:v>10.645613021575</c:v>
                </c:pt>
                <c:pt idx="32390">
                  <c:v>9.9571426260183298</c:v>
                </c:pt>
                <c:pt idx="32391">
                  <c:v>8.9907191006391702</c:v>
                </c:pt>
                <c:pt idx="32392">
                  <c:v>8.7616714149408299</c:v>
                </c:pt>
                <c:pt idx="32393">
                  <c:v>9.6112313681208299</c:v>
                </c:pt>
                <c:pt idx="32394">
                  <c:v>10.468969476355801</c:v>
                </c:pt>
                <c:pt idx="32395">
                  <c:v>11.6439714422583</c:v>
                </c:pt>
                <c:pt idx="32396">
                  <c:v>13.8884869818583</c:v>
                </c:pt>
                <c:pt idx="32397">
                  <c:v>16.917939812766701</c:v>
                </c:pt>
                <c:pt idx="32398">
                  <c:v>18.9052961738333</c:v>
                </c:pt>
                <c:pt idx="32399">
                  <c:v>19.894208704650001</c:v>
                </c:pt>
                <c:pt idx="32400">
                  <c:v>20.569593384800001</c:v>
                </c:pt>
                <c:pt idx="32401">
                  <c:v>20.5379683139167</c:v>
                </c:pt>
                <c:pt idx="32402">
                  <c:v>19.890062676416701</c:v>
                </c:pt>
                <c:pt idx="32403">
                  <c:v>18.958463710349999</c:v>
                </c:pt>
                <c:pt idx="32404">
                  <c:v>17.597342619383301</c:v>
                </c:pt>
                <c:pt idx="32405">
                  <c:v>16.263766850266698</c:v>
                </c:pt>
                <c:pt idx="32406">
                  <c:v>15.367758782825</c:v>
                </c:pt>
                <c:pt idx="32407">
                  <c:v>14.974910815375001</c:v>
                </c:pt>
                <c:pt idx="32408">
                  <c:v>14.261204274700001</c:v>
                </c:pt>
                <c:pt idx="32409">
                  <c:v>13.400831692524999</c:v>
                </c:pt>
                <c:pt idx="32410">
                  <c:v>12.842145486308301</c:v>
                </c:pt>
                <c:pt idx="32411">
                  <c:v>12.4668444450083</c:v>
                </c:pt>
                <c:pt idx="32412">
                  <c:v>12.06168216375</c:v>
                </c:pt>
                <c:pt idx="32413">
                  <c:v>11.558550203075001</c:v>
                </c:pt>
                <c:pt idx="32414">
                  <c:v>11.124240574975</c:v>
                </c:pt>
                <c:pt idx="32415">
                  <c:v>11.074594900833301</c:v>
                </c:pt>
                <c:pt idx="32416">
                  <c:v>11.1208814434667</c:v>
                </c:pt>
                <c:pt idx="32417">
                  <c:v>12.262785037166701</c:v>
                </c:pt>
                <c:pt idx="32418">
                  <c:v>13.723261416950001</c:v>
                </c:pt>
                <c:pt idx="32419">
                  <c:v>15.287386880916699</c:v>
                </c:pt>
                <c:pt idx="32420">
                  <c:v>16.501458943816701</c:v>
                </c:pt>
                <c:pt idx="32421">
                  <c:v>17.830100798025001</c:v>
                </c:pt>
                <c:pt idx="32422">
                  <c:v>18.653336772433299</c:v>
                </c:pt>
                <c:pt idx="32423">
                  <c:v>19.0096059327417</c:v>
                </c:pt>
                <c:pt idx="32424">
                  <c:v>19.1223142703417</c:v>
                </c:pt>
                <c:pt idx="32425">
                  <c:v>19.006571536641701</c:v>
                </c:pt>
                <c:pt idx="32426">
                  <c:v>18.7620810451</c:v>
                </c:pt>
                <c:pt idx="32427">
                  <c:v>18.292302395958298</c:v>
                </c:pt>
                <c:pt idx="32428">
                  <c:v>17.0027133248417</c:v>
                </c:pt>
                <c:pt idx="32429">
                  <c:v>15.4568161850667</c:v>
                </c:pt>
                <c:pt idx="32430">
                  <c:v>14.7696808950417</c:v>
                </c:pt>
                <c:pt idx="32431">
                  <c:v>14.176986513925</c:v>
                </c:pt>
                <c:pt idx="32432">
                  <c:v>13.5799087645167</c:v>
                </c:pt>
                <c:pt idx="32433">
                  <c:v>13.011886407083299</c:v>
                </c:pt>
                <c:pt idx="32434">
                  <c:v>12.44839488955</c:v>
                </c:pt>
                <c:pt idx="32435">
                  <c:v>11.8038084719583</c:v>
                </c:pt>
                <c:pt idx="32436">
                  <c:v>11.025881296674999</c:v>
                </c:pt>
                <c:pt idx="32437">
                  <c:v>10.549584442883299</c:v>
                </c:pt>
                <c:pt idx="32438">
                  <c:v>10.167978986625</c:v>
                </c:pt>
                <c:pt idx="32439">
                  <c:v>9.8264728520108306</c:v>
                </c:pt>
                <c:pt idx="32440">
                  <c:v>10.4987164360283</c:v>
                </c:pt>
                <c:pt idx="32441">
                  <c:v>11.715435806783301</c:v>
                </c:pt>
                <c:pt idx="32442">
                  <c:v>12.3731771312333</c:v>
                </c:pt>
                <c:pt idx="32443">
                  <c:v>13.4273825863</c:v>
                </c:pt>
                <c:pt idx="32444">
                  <c:v>14.4837789949417</c:v>
                </c:pt>
                <c:pt idx="32445">
                  <c:v>15.0993313051</c:v>
                </c:pt>
                <c:pt idx="32446">
                  <c:v>14.288508715824999</c:v>
                </c:pt>
                <c:pt idx="32447">
                  <c:v>13.353307780025</c:v>
                </c:pt>
                <c:pt idx="32448">
                  <c:v>12.430915694716701</c:v>
                </c:pt>
                <c:pt idx="32449">
                  <c:v>12.537834702174999</c:v>
                </c:pt>
                <c:pt idx="32450">
                  <c:v>12.91304313295</c:v>
                </c:pt>
                <c:pt idx="32451">
                  <c:v>13.209627401275</c:v>
                </c:pt>
                <c:pt idx="32452">
                  <c:v>13.114719502016699</c:v>
                </c:pt>
                <c:pt idx="32453">
                  <c:v>12.7757342927833</c:v>
                </c:pt>
                <c:pt idx="32454">
                  <c:v>12.350607659816699</c:v>
                </c:pt>
                <c:pt idx="32455">
                  <c:v>11.849231350283301</c:v>
                </c:pt>
                <c:pt idx="32456">
                  <c:v>11.473809968233301</c:v>
                </c:pt>
                <c:pt idx="32457">
                  <c:v>10.885934352725</c:v>
                </c:pt>
                <c:pt idx="32458">
                  <c:v>10.40230354425</c:v>
                </c:pt>
                <c:pt idx="32459">
                  <c:v>10.2342164239083</c:v>
                </c:pt>
                <c:pt idx="32460">
                  <c:v>10.6162084928167</c:v>
                </c:pt>
                <c:pt idx="32461">
                  <c:v>10.932311032358299</c:v>
                </c:pt>
                <c:pt idx="32462">
                  <c:v>11.0778190042167</c:v>
                </c:pt>
                <c:pt idx="32463">
                  <c:v>10.955439229774999</c:v>
                </c:pt>
                <c:pt idx="32464">
                  <c:v>10.730875285750001</c:v>
                </c:pt>
                <c:pt idx="32465">
                  <c:v>10.570230644424999</c:v>
                </c:pt>
                <c:pt idx="32466">
                  <c:v>11.346836595258299</c:v>
                </c:pt>
                <c:pt idx="32467">
                  <c:v>12.664576868333301</c:v>
                </c:pt>
                <c:pt idx="32468">
                  <c:v>12.8216644375167</c:v>
                </c:pt>
                <c:pt idx="32469">
                  <c:v>13.2206979137</c:v>
                </c:pt>
                <c:pt idx="32470">
                  <c:v>14.572948414775</c:v>
                </c:pt>
                <c:pt idx="32471">
                  <c:v>14.4624967381083</c:v>
                </c:pt>
                <c:pt idx="32472">
                  <c:v>14.989663756883299</c:v>
                </c:pt>
                <c:pt idx="32473">
                  <c:v>15.2416342479333</c:v>
                </c:pt>
                <c:pt idx="32474">
                  <c:v>14.1149839680917</c:v>
                </c:pt>
                <c:pt idx="32475">
                  <c:v>12.7267828775833</c:v>
                </c:pt>
                <c:pt idx="32476">
                  <c:v>11.8150713265</c:v>
                </c:pt>
                <c:pt idx="32477">
                  <c:v>10.750437626466701</c:v>
                </c:pt>
                <c:pt idx="32478">
                  <c:v>10.551442186325</c:v>
                </c:pt>
                <c:pt idx="32479">
                  <c:v>10.649955381391701</c:v>
                </c:pt>
                <c:pt idx="32480">
                  <c:v>10.519824685316699</c:v>
                </c:pt>
                <c:pt idx="32481">
                  <c:v>10.550693244174999</c:v>
                </c:pt>
                <c:pt idx="32482">
                  <c:v>10.446577504958301</c:v>
                </c:pt>
                <c:pt idx="32483">
                  <c:v>10.2711304692833</c:v>
                </c:pt>
                <c:pt idx="32484">
                  <c:v>10.314565783800001</c:v>
                </c:pt>
                <c:pt idx="32485">
                  <c:v>10.303138525516699</c:v>
                </c:pt>
                <c:pt idx="32486">
                  <c:v>10.240892614525</c:v>
                </c:pt>
                <c:pt idx="32487">
                  <c:v>10.240678894508299</c:v>
                </c:pt>
                <c:pt idx="32488">
                  <c:v>10.1533096629</c:v>
                </c:pt>
                <c:pt idx="32489">
                  <c:v>10.1979604804917</c:v>
                </c:pt>
                <c:pt idx="32490">
                  <c:v>10.4707879950417</c:v>
                </c:pt>
                <c:pt idx="32491">
                  <c:v>11.3106625599917</c:v>
                </c:pt>
                <c:pt idx="32492">
                  <c:v>12.736009500650001</c:v>
                </c:pt>
                <c:pt idx="32493">
                  <c:v>13.8968698413167</c:v>
                </c:pt>
                <c:pt idx="32494">
                  <c:v>14.69938188055</c:v>
                </c:pt>
                <c:pt idx="32495">
                  <c:v>14.900534884875</c:v>
                </c:pt>
                <c:pt idx="32496">
                  <c:v>14.6758966193</c:v>
                </c:pt>
                <c:pt idx="32497">
                  <c:v>14.693836762691699</c:v>
                </c:pt>
                <c:pt idx="32498">
                  <c:v>14.5778339916583</c:v>
                </c:pt>
                <c:pt idx="32499">
                  <c:v>14.260374190875</c:v>
                </c:pt>
                <c:pt idx="32500">
                  <c:v>13.332910387966701</c:v>
                </c:pt>
                <c:pt idx="32501">
                  <c:v>12.2681142239</c:v>
                </c:pt>
                <c:pt idx="32502">
                  <c:v>11.518088104391699</c:v>
                </c:pt>
                <c:pt idx="32503">
                  <c:v>10.857292520274999</c:v>
                </c:pt>
                <c:pt idx="32504">
                  <c:v>10.145015922800001</c:v>
                </c:pt>
                <c:pt idx="32505">
                  <c:v>9.7098235542458298</c:v>
                </c:pt>
                <c:pt idx="32506">
                  <c:v>9.1302076746449998</c:v>
                </c:pt>
                <c:pt idx="32507">
                  <c:v>8.8843196407999994</c:v>
                </c:pt>
                <c:pt idx="32508">
                  <c:v>9.08425011902583</c:v>
                </c:pt>
                <c:pt idx="32509">
                  <c:v>9.3846399802108298</c:v>
                </c:pt>
                <c:pt idx="32510">
                  <c:v>9.6297583014241699</c:v>
                </c:pt>
                <c:pt idx="32511">
                  <c:v>9.5804442245774997</c:v>
                </c:pt>
                <c:pt idx="32512">
                  <c:v>9.7230048719800006</c:v>
                </c:pt>
                <c:pt idx="32513">
                  <c:v>10.7832056855417</c:v>
                </c:pt>
                <c:pt idx="32514">
                  <c:v>11.1081751672917</c:v>
                </c:pt>
                <c:pt idx="32515">
                  <c:v>12.2625183905333</c:v>
                </c:pt>
                <c:pt idx="32516">
                  <c:v>14.413446098850001</c:v>
                </c:pt>
                <c:pt idx="32517">
                  <c:v>15.7696215229417</c:v>
                </c:pt>
                <c:pt idx="32518">
                  <c:v>16.831674263508301</c:v>
                </c:pt>
                <c:pt idx="32519">
                  <c:v>16.941209473074998</c:v>
                </c:pt>
                <c:pt idx="32520">
                  <c:v>16.771947625266701</c:v>
                </c:pt>
                <c:pt idx="32521">
                  <c:v>16.356786978966699</c:v>
                </c:pt>
                <c:pt idx="32522">
                  <c:v>16.094749992400001</c:v>
                </c:pt>
                <c:pt idx="32523">
                  <c:v>15.1132149338583</c:v>
                </c:pt>
                <c:pt idx="32524">
                  <c:v>14.045938109774999</c:v>
                </c:pt>
                <c:pt idx="32525">
                  <c:v>13.099969854016701</c:v>
                </c:pt>
                <c:pt idx="32526">
                  <c:v>12.2270528429833</c:v>
                </c:pt>
                <c:pt idx="32527">
                  <c:v>11.7604790373417</c:v>
                </c:pt>
                <c:pt idx="32528">
                  <c:v>11.875464942041701</c:v>
                </c:pt>
                <c:pt idx="32529">
                  <c:v>11.7167346508833</c:v>
                </c:pt>
                <c:pt idx="32530">
                  <c:v>11.7681913439417</c:v>
                </c:pt>
                <c:pt idx="32531">
                  <c:v>11.96184594665</c:v>
                </c:pt>
                <c:pt idx="32532">
                  <c:v>11.988408766616701</c:v>
                </c:pt>
                <c:pt idx="32533">
                  <c:v>11.9286029435417</c:v>
                </c:pt>
                <c:pt idx="32534">
                  <c:v>11.8426017831917</c:v>
                </c:pt>
                <c:pt idx="32535">
                  <c:v>11.950183282875001</c:v>
                </c:pt>
                <c:pt idx="32536">
                  <c:v>11.9777265985583</c:v>
                </c:pt>
                <c:pt idx="32537">
                  <c:v>12.306712888250001</c:v>
                </c:pt>
                <c:pt idx="32538">
                  <c:v>12.505996037699999</c:v>
                </c:pt>
                <c:pt idx="32539">
                  <c:v>12.760067854658301</c:v>
                </c:pt>
                <c:pt idx="32540">
                  <c:v>13.070007692441701</c:v>
                </c:pt>
                <c:pt idx="32541">
                  <c:v>14.2397556614</c:v>
                </c:pt>
                <c:pt idx="32542">
                  <c:v>15.325049084833299</c:v>
                </c:pt>
                <c:pt idx="32543">
                  <c:v>15.58806941285</c:v>
                </c:pt>
                <c:pt idx="32544">
                  <c:v>15.758584782391701</c:v>
                </c:pt>
                <c:pt idx="32545">
                  <c:v>15.390930125400001</c:v>
                </c:pt>
                <c:pt idx="32546">
                  <c:v>15.8283317403667</c:v>
                </c:pt>
                <c:pt idx="32547">
                  <c:v>16.204190531208301</c:v>
                </c:pt>
                <c:pt idx="32548">
                  <c:v>16.137637486041701</c:v>
                </c:pt>
                <c:pt idx="32549">
                  <c:v>15.835161035324999</c:v>
                </c:pt>
                <c:pt idx="32550">
                  <c:v>15.567247156741701</c:v>
                </c:pt>
                <c:pt idx="32551">
                  <c:v>15.097743500783301</c:v>
                </c:pt>
                <c:pt idx="32552">
                  <c:v>14.6371270272</c:v>
                </c:pt>
                <c:pt idx="32553">
                  <c:v>14.4026431520667</c:v>
                </c:pt>
                <c:pt idx="32554">
                  <c:v>14.2689029798333</c:v>
                </c:pt>
                <c:pt idx="32555">
                  <c:v>14.059501206349999</c:v>
                </c:pt>
                <c:pt idx="32556">
                  <c:v>13.7649324385917</c:v>
                </c:pt>
                <c:pt idx="32557">
                  <c:v>13.5231211315583</c:v>
                </c:pt>
                <c:pt idx="32558">
                  <c:v>12.9056225626583</c:v>
                </c:pt>
                <c:pt idx="32559">
                  <c:v>12.50310377365</c:v>
                </c:pt>
                <c:pt idx="32560">
                  <c:v>12.5098703486667</c:v>
                </c:pt>
                <c:pt idx="32561">
                  <c:v>12.8414224678833</c:v>
                </c:pt>
                <c:pt idx="32562">
                  <c:v>13.34741031215</c:v>
                </c:pt>
                <c:pt idx="32563">
                  <c:v>14.313622258324999</c:v>
                </c:pt>
                <c:pt idx="32564">
                  <c:v>15.113440536166699</c:v>
                </c:pt>
                <c:pt idx="32565">
                  <c:v>16.358223314749999</c:v>
                </c:pt>
                <c:pt idx="32566">
                  <c:v>17.685132378558301</c:v>
                </c:pt>
                <c:pt idx="32567">
                  <c:v>18.041052407566699</c:v>
                </c:pt>
                <c:pt idx="32568">
                  <c:v>18.4489445296167</c:v>
                </c:pt>
                <c:pt idx="32569">
                  <c:v>18.3111312977083</c:v>
                </c:pt>
                <c:pt idx="32570">
                  <c:v>17.660279280283302</c:v>
                </c:pt>
                <c:pt idx="32571">
                  <c:v>16.8196572601417</c:v>
                </c:pt>
                <c:pt idx="32572">
                  <c:v>15.9548154063833</c:v>
                </c:pt>
                <c:pt idx="32573">
                  <c:v>15.3803368263917</c:v>
                </c:pt>
                <c:pt idx="32574">
                  <c:v>14.5722705026</c:v>
                </c:pt>
                <c:pt idx="32575">
                  <c:v>13.895739411499999</c:v>
                </c:pt>
                <c:pt idx="32576">
                  <c:v>13.180901351933301</c:v>
                </c:pt>
                <c:pt idx="32577">
                  <c:v>12.348264907066699</c:v>
                </c:pt>
                <c:pt idx="32578">
                  <c:v>11.732736571883301</c:v>
                </c:pt>
                <c:pt idx="32579">
                  <c:v>11.544939668116699</c:v>
                </c:pt>
                <c:pt idx="32580">
                  <c:v>11.848487953125</c:v>
                </c:pt>
                <c:pt idx="32581">
                  <c:v>11.807412831024999</c:v>
                </c:pt>
                <c:pt idx="32582">
                  <c:v>11.996950554308301</c:v>
                </c:pt>
                <c:pt idx="32583">
                  <c:v>12.1596335039167</c:v>
                </c:pt>
                <c:pt idx="32584">
                  <c:v>12.0758795307167</c:v>
                </c:pt>
                <c:pt idx="32585">
                  <c:v>12.3869338491333</c:v>
                </c:pt>
                <c:pt idx="32586">
                  <c:v>12.879699011716699</c:v>
                </c:pt>
                <c:pt idx="32587">
                  <c:v>13.038302206599999</c:v>
                </c:pt>
                <c:pt idx="32588">
                  <c:v>13.419251987833301</c:v>
                </c:pt>
                <c:pt idx="32589">
                  <c:v>14.1371862630167</c:v>
                </c:pt>
                <c:pt idx="32590">
                  <c:v>14.6323886861917</c:v>
                </c:pt>
                <c:pt idx="32591">
                  <c:v>14.8460216290833</c:v>
                </c:pt>
                <c:pt idx="32592">
                  <c:v>15.159729774958301</c:v>
                </c:pt>
                <c:pt idx="32593">
                  <c:v>15.130811174016699</c:v>
                </c:pt>
                <c:pt idx="32594">
                  <c:v>15.499466473125</c:v>
                </c:pt>
                <c:pt idx="32595">
                  <c:v>15.494867404366699</c:v>
                </c:pt>
                <c:pt idx="32596">
                  <c:v>14.575393964708301</c:v>
                </c:pt>
                <c:pt idx="32597">
                  <c:v>13.752037156766701</c:v>
                </c:pt>
                <c:pt idx="32598">
                  <c:v>13.3561220200833</c:v>
                </c:pt>
                <c:pt idx="32599">
                  <c:v>13.42643475555</c:v>
                </c:pt>
                <c:pt idx="32600">
                  <c:v>13.1320205198833</c:v>
                </c:pt>
                <c:pt idx="32601">
                  <c:v>12.72479172215</c:v>
                </c:pt>
                <c:pt idx="32602">
                  <c:v>12.354525916308299</c:v>
                </c:pt>
                <c:pt idx="32603">
                  <c:v>11.737276958300001</c:v>
                </c:pt>
                <c:pt idx="32604">
                  <c:v>11.109498011916701</c:v>
                </c:pt>
                <c:pt idx="32605">
                  <c:v>10.9189948737333</c:v>
                </c:pt>
                <c:pt idx="32606">
                  <c:v>11.103654423475</c:v>
                </c:pt>
                <c:pt idx="32607">
                  <c:v>11.108260447799999</c:v>
                </c:pt>
                <c:pt idx="32608">
                  <c:v>11.062362256008299</c:v>
                </c:pt>
                <c:pt idx="32609">
                  <c:v>11.037264290433299</c:v>
                </c:pt>
                <c:pt idx="32610">
                  <c:v>10.858468597508301</c:v>
                </c:pt>
                <c:pt idx="32611">
                  <c:v>11.969336250474999</c:v>
                </c:pt>
                <c:pt idx="32612">
                  <c:v>13.227677880891701</c:v>
                </c:pt>
                <c:pt idx="32613">
                  <c:v>14.1149160854167</c:v>
                </c:pt>
                <c:pt idx="32614">
                  <c:v>14.934357044724999</c:v>
                </c:pt>
                <c:pt idx="32615">
                  <c:v>15.854600576725</c:v>
                </c:pt>
                <c:pt idx="32616">
                  <c:v>16.639056374574999</c:v>
                </c:pt>
                <c:pt idx="32617">
                  <c:v>16.582769444699998</c:v>
                </c:pt>
                <c:pt idx="32618">
                  <c:v>16.7693090321333</c:v>
                </c:pt>
                <c:pt idx="32619">
                  <c:v>16.177702787991699</c:v>
                </c:pt>
                <c:pt idx="32620">
                  <c:v>14.656033905816701</c:v>
                </c:pt>
                <c:pt idx="32621">
                  <c:v>13.626445611425</c:v>
                </c:pt>
                <c:pt idx="32622">
                  <c:v>13.600798570883301</c:v>
                </c:pt>
                <c:pt idx="32623">
                  <c:v>13.2500487755417</c:v>
                </c:pt>
                <c:pt idx="32624">
                  <c:v>12.6997924737917</c:v>
                </c:pt>
                <c:pt idx="32625">
                  <c:v>10.845664209275</c:v>
                </c:pt>
                <c:pt idx="32626">
                  <c:v>10.453788976791699</c:v>
                </c:pt>
                <c:pt idx="32627">
                  <c:v>10.9408321694583</c:v>
                </c:pt>
                <c:pt idx="32628">
                  <c:v>10.6253564507333</c:v>
                </c:pt>
                <c:pt idx="32629">
                  <c:v>10.10232178099</c:v>
                </c:pt>
                <c:pt idx="32630">
                  <c:v>9.6045790983716692</c:v>
                </c:pt>
                <c:pt idx="32631">
                  <c:v>9.1464776438350004</c:v>
                </c:pt>
                <c:pt idx="32632">
                  <c:v>9.19838599823</c:v>
                </c:pt>
                <c:pt idx="32633">
                  <c:v>10.296618407112501</c:v>
                </c:pt>
                <c:pt idx="32634">
                  <c:v>12.020167915325001</c:v>
                </c:pt>
                <c:pt idx="32635">
                  <c:v>13.3515318804583</c:v>
                </c:pt>
                <c:pt idx="32636">
                  <c:v>13.905437621258301</c:v>
                </c:pt>
                <c:pt idx="32637">
                  <c:v>13.9889426584083</c:v>
                </c:pt>
                <c:pt idx="32638">
                  <c:v>13.9061089374833</c:v>
                </c:pt>
                <c:pt idx="32639">
                  <c:v>13.0851533154917</c:v>
                </c:pt>
                <c:pt idx="32640">
                  <c:v>12.3177871623583</c:v>
                </c:pt>
                <c:pt idx="32641">
                  <c:v>11.7640787399917</c:v>
                </c:pt>
                <c:pt idx="32642">
                  <c:v>11.040585469891701</c:v>
                </c:pt>
                <c:pt idx="32643">
                  <c:v>10.6150116571417</c:v>
                </c:pt>
                <c:pt idx="32644">
                  <c:v>10.069007370428301</c:v>
                </c:pt>
                <c:pt idx="32645">
                  <c:v>9.5915368738875006</c:v>
                </c:pt>
                <c:pt idx="32646">
                  <c:v>9.3737904367424996</c:v>
                </c:pt>
                <c:pt idx="32647">
                  <c:v>9.1354330418658307</c:v>
                </c:pt>
                <c:pt idx="32648">
                  <c:v>8.3520562015066702</c:v>
                </c:pt>
                <c:pt idx="32649">
                  <c:v>8.1386025610341708</c:v>
                </c:pt>
                <c:pt idx="32650">
                  <c:v>7.6795248413641701</c:v>
                </c:pt>
                <c:pt idx="32651">
                  <c:v>6.9691251550158304</c:v>
                </c:pt>
                <c:pt idx="32652">
                  <c:v>6.5598516319950004</c:v>
                </c:pt>
                <c:pt idx="32653">
                  <c:v>6.2170982204166698</c:v>
                </c:pt>
                <c:pt idx="32654">
                  <c:v>5.9393210433958297</c:v>
                </c:pt>
                <c:pt idx="32655">
                  <c:v>6.3554683622083301</c:v>
                </c:pt>
                <c:pt idx="32656">
                  <c:v>6.73728513402083</c:v>
                </c:pt>
                <c:pt idx="32657">
                  <c:v>7.1537735797425004</c:v>
                </c:pt>
                <c:pt idx="32658">
                  <c:v>7.7896606429600004</c:v>
                </c:pt>
                <c:pt idx="32659">
                  <c:v>8.9796367655649991</c:v>
                </c:pt>
                <c:pt idx="32660">
                  <c:v>9.8914846762308297</c:v>
                </c:pt>
                <c:pt idx="32661">
                  <c:v>10.709959621116701</c:v>
                </c:pt>
                <c:pt idx="32662">
                  <c:v>10.7158078336833</c:v>
                </c:pt>
                <c:pt idx="32663">
                  <c:v>11.3058078729667</c:v>
                </c:pt>
                <c:pt idx="32664">
                  <c:v>11.497481113175001</c:v>
                </c:pt>
                <c:pt idx="32665">
                  <c:v>11.0617277696917</c:v>
                </c:pt>
                <c:pt idx="32666">
                  <c:v>10.277290127924999</c:v>
                </c:pt>
                <c:pt idx="32667">
                  <c:v>10.380609429608301</c:v>
                </c:pt>
                <c:pt idx="32668">
                  <c:v>10.141778148643301</c:v>
                </c:pt>
                <c:pt idx="32669">
                  <c:v>9.7306006443633297</c:v>
                </c:pt>
                <c:pt idx="32670">
                  <c:v>9.4225086620441694</c:v>
                </c:pt>
                <c:pt idx="32671">
                  <c:v>9.2981609121233308</c:v>
                </c:pt>
                <c:pt idx="32672">
                  <c:v>9.2705837409308298</c:v>
                </c:pt>
                <c:pt idx="32673">
                  <c:v>9.10717948675833</c:v>
                </c:pt>
                <c:pt idx="32674">
                  <c:v>8.9878010062416696</c:v>
                </c:pt>
                <c:pt idx="32675">
                  <c:v>8.8294483899558305</c:v>
                </c:pt>
                <c:pt idx="32676">
                  <c:v>8.6683782702133296</c:v>
                </c:pt>
                <c:pt idx="32677">
                  <c:v>8.5414508759774996</c:v>
                </c:pt>
                <c:pt idx="32678">
                  <c:v>7.9623619106175001</c:v>
                </c:pt>
                <c:pt idx="32679">
                  <c:v>6.97269950972583</c:v>
                </c:pt>
                <c:pt idx="32680">
                  <c:v>6.4292371954883301</c:v>
                </c:pt>
                <c:pt idx="32681">
                  <c:v>6.9219396504975004</c:v>
                </c:pt>
                <c:pt idx="32682">
                  <c:v>7.9841867767799997</c:v>
                </c:pt>
                <c:pt idx="32683">
                  <c:v>8.7791598308466696</c:v>
                </c:pt>
                <c:pt idx="32684">
                  <c:v>9.3570196697141697</c:v>
                </c:pt>
                <c:pt idx="32685">
                  <c:v>8.8778167066481792</c:v>
                </c:pt>
                <c:pt idx="32686">
                  <c:v>9.6876956311758295</c:v>
                </c:pt>
                <c:pt idx="32687">
                  <c:v>8.7836448647291707</c:v>
                </c:pt>
                <c:pt idx="32688">
                  <c:v>8.0575618940049996</c:v>
                </c:pt>
                <c:pt idx="32689">
                  <c:v>8.87774575966667</c:v>
                </c:pt>
                <c:pt idx="32690">
                  <c:v>8.2822289987466693</c:v>
                </c:pt>
                <c:pt idx="32691">
                  <c:v>7.5420305118400002</c:v>
                </c:pt>
                <c:pt idx="32692">
                  <c:v>6.7718930867683298</c:v>
                </c:pt>
                <c:pt idx="32693">
                  <c:v>6.0374154985341697</c:v>
                </c:pt>
                <c:pt idx="32694">
                  <c:v>5.3286892655666698</c:v>
                </c:pt>
                <c:pt idx="32695">
                  <c:v>5.0694300126299998</c:v>
                </c:pt>
                <c:pt idx="32696">
                  <c:v>4.9316756398041699</c:v>
                </c:pt>
                <c:pt idx="32697">
                  <c:v>4.8243910042358298</c:v>
                </c:pt>
                <c:pt idx="32698">
                  <c:v>4.8200295376774998</c:v>
                </c:pt>
                <c:pt idx="32699">
                  <c:v>4.3264228110441696</c:v>
                </c:pt>
                <c:pt idx="32700">
                  <c:v>4.0053693548391696</c:v>
                </c:pt>
                <c:pt idx="32701">
                  <c:v>3.6730281355850001</c:v>
                </c:pt>
                <c:pt idx="32702">
                  <c:v>3.4764056333900002</c:v>
                </c:pt>
                <c:pt idx="32703">
                  <c:v>3.3865378475333299</c:v>
                </c:pt>
                <c:pt idx="32704">
                  <c:v>3.4533819342775001</c:v>
                </c:pt>
                <c:pt idx="32705">
                  <c:v>3.4141806404858301</c:v>
                </c:pt>
                <c:pt idx="32706">
                  <c:v>3.7814476673558302</c:v>
                </c:pt>
                <c:pt idx="32707">
                  <c:v>5.1031071671558301</c:v>
                </c:pt>
                <c:pt idx="32708">
                  <c:v>5.9955645820108296</c:v>
                </c:pt>
                <c:pt idx="32709">
                  <c:v>5.6034453404183298</c:v>
                </c:pt>
                <c:pt idx="32710">
                  <c:v>6.76433388336</c:v>
                </c:pt>
                <c:pt idx="32711">
                  <c:v>5.44851576725417</c:v>
                </c:pt>
                <c:pt idx="32712">
                  <c:v>6.1877091125291699</c:v>
                </c:pt>
                <c:pt idx="32713">
                  <c:v>5.7227926963074998</c:v>
                </c:pt>
                <c:pt idx="32714">
                  <c:v>5.4275793528641696</c:v>
                </c:pt>
                <c:pt idx="32715">
                  <c:v>4.9325987606866697</c:v>
                </c:pt>
                <c:pt idx="32716">
                  <c:v>3.6991428304583298</c:v>
                </c:pt>
                <c:pt idx="32717">
                  <c:v>2.90490141380167</c:v>
                </c:pt>
                <c:pt idx="32718">
                  <c:v>2.1375901042783299</c:v>
                </c:pt>
                <c:pt idx="32719">
                  <c:v>1.5283092249041701</c:v>
                </c:pt>
                <c:pt idx="32720">
                  <c:v>1.24383241288417</c:v>
                </c:pt>
                <c:pt idx="32721">
                  <c:v>0.804284225737667</c:v>
                </c:pt>
                <c:pt idx="32722">
                  <c:v>0.18144612692439199</c:v>
                </c:pt>
                <c:pt idx="32723">
                  <c:v>1.3518754246561701E-2</c:v>
                </c:pt>
                <c:pt idx="32724">
                  <c:v>4.3235139240233303E-3</c:v>
                </c:pt>
                <c:pt idx="32725">
                  <c:v>-0.38105553672443299</c:v>
                </c:pt>
                <c:pt idx="32726">
                  <c:v>-0.70471314874116697</c:v>
                </c:pt>
                <c:pt idx="32727">
                  <c:v>-0.6481866446865</c:v>
                </c:pt>
                <c:pt idx="32728">
                  <c:v>-0.40006742520391703</c:v>
                </c:pt>
                <c:pt idx="32729">
                  <c:v>0.46066201784492899</c:v>
                </c:pt>
                <c:pt idx="32730">
                  <c:v>1.8198116774583299</c:v>
                </c:pt>
                <c:pt idx="32731">
                  <c:v>3.7145118937683299</c:v>
                </c:pt>
                <c:pt idx="32732">
                  <c:v>5.2451925516450002</c:v>
                </c:pt>
                <c:pt idx="32733">
                  <c:v>5.9337468925833301</c:v>
                </c:pt>
                <c:pt idx="32734">
                  <c:v>6.54198577074167</c:v>
                </c:pt>
                <c:pt idx="32735">
                  <c:v>6.9524686888616696</c:v>
                </c:pt>
                <c:pt idx="32736">
                  <c:v>7.2402371708558304</c:v>
                </c:pt>
                <c:pt idx="32737">
                  <c:v>7.4652936549625002</c:v>
                </c:pt>
                <c:pt idx="32738">
                  <c:v>7.0783726302633303</c:v>
                </c:pt>
                <c:pt idx="32739">
                  <c:v>6.3168986852083302</c:v>
                </c:pt>
                <c:pt idx="32740">
                  <c:v>5.9684519231683302</c:v>
                </c:pt>
                <c:pt idx="32741">
                  <c:v>5.5783556044958296</c:v>
                </c:pt>
                <c:pt idx="32742">
                  <c:v>5.3478756782191699</c:v>
                </c:pt>
                <c:pt idx="32743">
                  <c:v>5.2621022811599998</c:v>
                </c:pt>
                <c:pt idx="32744">
                  <c:v>5.0783345303758303</c:v>
                </c:pt>
                <c:pt idx="32745">
                  <c:v>4.6996521219116696</c:v>
                </c:pt>
                <c:pt idx="32746">
                  <c:v>4.3843359358466696</c:v>
                </c:pt>
                <c:pt idx="32747">
                  <c:v>4.5944813935408302</c:v>
                </c:pt>
                <c:pt idx="32748">
                  <c:v>4.7300103739974997</c:v>
                </c:pt>
                <c:pt idx="32749">
                  <c:v>4.2534807659391696</c:v>
                </c:pt>
                <c:pt idx="32750">
                  <c:v>4.1075078026058298</c:v>
                </c:pt>
                <c:pt idx="32751">
                  <c:v>3.8799816933266702</c:v>
                </c:pt>
                <c:pt idx="32752">
                  <c:v>3.93220667777083</c:v>
                </c:pt>
                <c:pt idx="32753">
                  <c:v>4.3234425816166704</c:v>
                </c:pt>
                <c:pt idx="32754">
                  <c:v>4.7583135596233301</c:v>
                </c:pt>
                <c:pt idx="32755">
                  <c:v>5.3514847367933296</c:v>
                </c:pt>
                <c:pt idx="32756">
                  <c:v>5.9940268356683299</c:v>
                </c:pt>
                <c:pt idx="32757">
                  <c:v>7.0481738948558297</c:v>
                </c:pt>
                <c:pt idx="32758">
                  <c:v>8.8211846699333307</c:v>
                </c:pt>
                <c:pt idx="32759">
                  <c:v>8.5496345101041697</c:v>
                </c:pt>
                <c:pt idx="32760">
                  <c:v>9.6080624845691691</c:v>
                </c:pt>
                <c:pt idx="32761">
                  <c:v>9.4618268915491708</c:v>
                </c:pt>
                <c:pt idx="32762">
                  <c:v>8.93251935569333</c:v>
                </c:pt>
                <c:pt idx="32763">
                  <c:v>8.7352011068666702</c:v>
                </c:pt>
                <c:pt idx="32764">
                  <c:v>8.1088215902333296</c:v>
                </c:pt>
                <c:pt idx="32765">
                  <c:v>7.4483552586366697</c:v>
                </c:pt>
                <c:pt idx="32766">
                  <c:v>7.0158219861850002</c:v>
                </c:pt>
                <c:pt idx="32767">
                  <c:v>6.6839905982166696</c:v>
                </c:pt>
                <c:pt idx="32768">
                  <c:v>5.5380293381058303</c:v>
                </c:pt>
                <c:pt idx="32769">
                  <c:v>4.6281712430358297</c:v>
                </c:pt>
                <c:pt idx="32770">
                  <c:v>3.8942835234641699</c:v>
                </c:pt>
                <c:pt idx="32771">
                  <c:v>3.5932999081616699</c:v>
                </c:pt>
                <c:pt idx="32772">
                  <c:v>3.4951882188116699</c:v>
                </c:pt>
                <c:pt idx="32773">
                  <c:v>3.15501860492083</c:v>
                </c:pt>
                <c:pt idx="32774">
                  <c:v>2.9376100517191701</c:v>
                </c:pt>
                <c:pt idx="32775">
                  <c:v>2.8771359879874998</c:v>
                </c:pt>
                <c:pt idx="32776">
                  <c:v>3.0541822476424998</c:v>
                </c:pt>
                <c:pt idx="32777">
                  <c:v>3.4671038635991702</c:v>
                </c:pt>
                <c:pt idx="32778">
                  <c:v>3.9111676297825002</c:v>
                </c:pt>
                <c:pt idx="32779">
                  <c:v>5.2549693014466703</c:v>
                </c:pt>
                <c:pt idx="32780">
                  <c:v>6.9827447877391702</c:v>
                </c:pt>
                <c:pt idx="32781">
                  <c:v>7.6405428496766703</c:v>
                </c:pt>
                <c:pt idx="32782">
                  <c:v>7.9503335039166698</c:v>
                </c:pt>
                <c:pt idx="32783">
                  <c:v>8.2292106755283303</c:v>
                </c:pt>
                <c:pt idx="32784">
                  <c:v>8.6015093601358306</c:v>
                </c:pt>
                <c:pt idx="32785">
                  <c:v>8.7778271972150002</c:v>
                </c:pt>
                <c:pt idx="32786">
                  <c:v>8.7374327865025005</c:v>
                </c:pt>
                <c:pt idx="32787">
                  <c:v>8.4288158777175006</c:v>
                </c:pt>
                <c:pt idx="32788">
                  <c:v>7.8788909396441698</c:v>
                </c:pt>
                <c:pt idx="32789">
                  <c:v>7.4675519392516696</c:v>
                </c:pt>
                <c:pt idx="32790">
                  <c:v>6.9610235185758302</c:v>
                </c:pt>
                <c:pt idx="32791">
                  <c:v>6.6789598582691703</c:v>
                </c:pt>
                <c:pt idx="32792">
                  <c:v>6.5245458737541702</c:v>
                </c:pt>
                <c:pt idx="32793">
                  <c:v>6.0228707696866701</c:v>
                </c:pt>
                <c:pt idx="32794">
                  <c:v>5.6602965777566698</c:v>
                </c:pt>
                <c:pt idx="32795">
                  <c:v>5.3777575256591703</c:v>
                </c:pt>
                <c:pt idx="32796">
                  <c:v>5.5827913624291696</c:v>
                </c:pt>
                <c:pt idx="32797">
                  <c:v>5.1229765653958301</c:v>
                </c:pt>
                <c:pt idx="32798">
                  <c:v>5.0253082736241703</c:v>
                </c:pt>
                <c:pt idx="32799">
                  <c:v>5.1451895611875003</c:v>
                </c:pt>
                <c:pt idx="32800">
                  <c:v>5.2973300309500004</c:v>
                </c:pt>
                <c:pt idx="32801">
                  <c:v>5.9260988905041696</c:v>
                </c:pt>
                <c:pt idx="32802">
                  <c:v>6.1911980920808301</c:v>
                </c:pt>
                <c:pt idx="32803">
                  <c:v>6.52960047367917</c:v>
                </c:pt>
                <c:pt idx="32804">
                  <c:v>6.5370086013441702</c:v>
                </c:pt>
                <c:pt idx="32805">
                  <c:v>6.8017050630866702</c:v>
                </c:pt>
                <c:pt idx="32806">
                  <c:v>7.0192819095400001</c:v>
                </c:pt>
                <c:pt idx="32807">
                  <c:v>6.87004185583333</c:v>
                </c:pt>
                <c:pt idx="32808">
                  <c:v>6.7368838578875003</c:v>
                </c:pt>
                <c:pt idx="32809">
                  <c:v>6.4971407920558297</c:v>
                </c:pt>
                <c:pt idx="32810">
                  <c:v>6.2189504066641703</c:v>
                </c:pt>
                <c:pt idx="32811">
                  <c:v>5.9247037753583296</c:v>
                </c:pt>
                <c:pt idx="32812">
                  <c:v>5.6317681760199996</c:v>
                </c:pt>
                <c:pt idx="32813">
                  <c:v>5.2407878591849997</c:v>
                </c:pt>
                <c:pt idx="32814">
                  <c:v>5.0567036013708302</c:v>
                </c:pt>
                <c:pt idx="32815">
                  <c:v>4.6749180934824999</c:v>
                </c:pt>
                <c:pt idx="32816">
                  <c:v>3.9919325188658301</c:v>
                </c:pt>
                <c:pt idx="32817">
                  <c:v>3.3271159247125</c:v>
                </c:pt>
                <c:pt idx="32818">
                  <c:v>3.4535012250824999</c:v>
                </c:pt>
                <c:pt idx="32819">
                  <c:v>3.7025785288491702</c:v>
                </c:pt>
                <c:pt idx="32820">
                  <c:v>3.6533812667341699</c:v>
                </c:pt>
                <c:pt idx="32821">
                  <c:v>3.5544756422941699</c:v>
                </c:pt>
                <c:pt idx="32822">
                  <c:v>3.4942766810700001</c:v>
                </c:pt>
                <c:pt idx="32823">
                  <c:v>3.26996640106917</c:v>
                </c:pt>
                <c:pt idx="32824">
                  <c:v>3.11161907386583</c:v>
                </c:pt>
                <c:pt idx="32825">
                  <c:v>3.0362625300691701</c:v>
                </c:pt>
                <c:pt idx="32826">
                  <c:v>3.2973166436225001</c:v>
                </c:pt>
                <c:pt idx="32827">
                  <c:v>4.1062883972949997</c:v>
                </c:pt>
                <c:pt idx="32828">
                  <c:v>4.78813606508667</c:v>
                </c:pt>
                <c:pt idx="32829">
                  <c:v>5.36049438818333</c:v>
                </c:pt>
                <c:pt idx="32830">
                  <c:v>5.6556031281166703</c:v>
                </c:pt>
                <c:pt idx="32831">
                  <c:v>5.1667082347158297</c:v>
                </c:pt>
                <c:pt idx="32832">
                  <c:v>5.2821613639391698</c:v>
                </c:pt>
                <c:pt idx="32833">
                  <c:v>4.9570770598458296</c:v>
                </c:pt>
                <c:pt idx="32834">
                  <c:v>4.8537300821766696</c:v>
                </c:pt>
                <c:pt idx="32835">
                  <c:v>4.0326404414958299</c:v>
                </c:pt>
                <c:pt idx="32836">
                  <c:v>3.7527115780583302</c:v>
                </c:pt>
                <c:pt idx="32837">
                  <c:v>3.98749264313917</c:v>
                </c:pt>
                <c:pt idx="32838">
                  <c:v>3.9741111872600001</c:v>
                </c:pt>
                <c:pt idx="32839">
                  <c:v>3.6652908348625002</c:v>
                </c:pt>
                <c:pt idx="32840">
                  <c:v>3.41414975577583</c:v>
                </c:pt>
                <c:pt idx="32841">
                  <c:v>3.1395457900074999</c:v>
                </c:pt>
                <c:pt idx="32842">
                  <c:v>2.8705298001199999</c:v>
                </c:pt>
                <c:pt idx="32843">
                  <c:v>2.7239783442916701</c:v>
                </c:pt>
                <c:pt idx="32844">
                  <c:v>2.7578816638591701</c:v>
                </c:pt>
                <c:pt idx="32845">
                  <c:v>2.5737011808358301</c:v>
                </c:pt>
                <c:pt idx="32846">
                  <c:v>2.3232599484333298</c:v>
                </c:pt>
                <c:pt idx="32847">
                  <c:v>2.2559166838650002</c:v>
                </c:pt>
                <c:pt idx="32848">
                  <c:v>2.2474171709375002</c:v>
                </c:pt>
                <c:pt idx="32849">
                  <c:v>2.62236163685417</c:v>
                </c:pt>
                <c:pt idx="32850">
                  <c:v>3.12950140440417</c:v>
                </c:pt>
                <c:pt idx="32851">
                  <c:v>3.86005160813083</c:v>
                </c:pt>
                <c:pt idx="32852">
                  <c:v>4.7641772678583303</c:v>
                </c:pt>
                <c:pt idx="32853">
                  <c:v>5.2813252369058299</c:v>
                </c:pt>
                <c:pt idx="32854">
                  <c:v>5.6207381551716704</c:v>
                </c:pt>
                <c:pt idx="32855">
                  <c:v>5.8538613316525003</c:v>
                </c:pt>
                <c:pt idx="32856">
                  <c:v>5.5730301066774999</c:v>
                </c:pt>
                <c:pt idx="32857">
                  <c:v>5.7172246113708303</c:v>
                </c:pt>
                <c:pt idx="32858">
                  <c:v>5.4591752850933304</c:v>
                </c:pt>
                <c:pt idx="32859">
                  <c:v>5.1664443745649997</c:v>
                </c:pt>
                <c:pt idx="32860">
                  <c:v>4.8727282557208298</c:v>
                </c:pt>
                <c:pt idx="32861">
                  <c:v>4.1800046541549998</c:v>
                </c:pt>
                <c:pt idx="32862">
                  <c:v>3.8981178449849998</c:v>
                </c:pt>
                <c:pt idx="32863">
                  <c:v>3.8935030925016698</c:v>
                </c:pt>
                <c:pt idx="32864">
                  <c:v>3.9454302908191701</c:v>
                </c:pt>
                <c:pt idx="32865">
                  <c:v>4.0178720073124996</c:v>
                </c:pt>
                <c:pt idx="32866">
                  <c:v>3.8994966522075001</c:v>
                </c:pt>
                <c:pt idx="32867">
                  <c:v>3.9631179382825001</c:v>
                </c:pt>
                <c:pt idx="32868">
                  <c:v>3.8400634982516699</c:v>
                </c:pt>
                <c:pt idx="32869">
                  <c:v>3.5292992344933301</c:v>
                </c:pt>
                <c:pt idx="32870">
                  <c:v>3.4685511946099998</c:v>
                </c:pt>
                <c:pt idx="32871">
                  <c:v>3.2397052672100002</c:v>
                </c:pt>
                <c:pt idx="32872">
                  <c:v>3.2131335447299998</c:v>
                </c:pt>
                <c:pt idx="32873">
                  <c:v>3.5190974668458299</c:v>
                </c:pt>
                <c:pt idx="32874">
                  <c:v>3.9522044380816701</c:v>
                </c:pt>
                <c:pt idx="32875">
                  <c:v>4.4833648240550001</c:v>
                </c:pt>
                <c:pt idx="32876">
                  <c:v>6.6328877312266696</c:v>
                </c:pt>
                <c:pt idx="32877">
                  <c:v>6.9119480011450003</c:v>
                </c:pt>
                <c:pt idx="32878">
                  <c:v>7.0840217705450002</c:v>
                </c:pt>
                <c:pt idx="32879">
                  <c:v>7.2491828936083298</c:v>
                </c:pt>
                <c:pt idx="32880">
                  <c:v>7.1922451028816701</c:v>
                </c:pt>
                <c:pt idx="32881">
                  <c:v>7.1718096783691703</c:v>
                </c:pt>
                <c:pt idx="32882">
                  <c:v>7.0051645157558298</c:v>
                </c:pt>
                <c:pt idx="32883">
                  <c:v>6.80591246417917</c:v>
                </c:pt>
                <c:pt idx="32884">
                  <c:v>6.5584335839875001</c:v>
                </c:pt>
                <c:pt idx="32885">
                  <c:v>6.16109215257333</c:v>
                </c:pt>
                <c:pt idx="32886">
                  <c:v>5.6384786325166703</c:v>
                </c:pt>
                <c:pt idx="32887">
                  <c:v>5.1861001871625003</c:v>
                </c:pt>
                <c:pt idx="32888">
                  <c:v>4.4940533483666698</c:v>
                </c:pt>
                <c:pt idx="32889">
                  <c:v>4.2491240700666699</c:v>
                </c:pt>
                <c:pt idx="32890">
                  <c:v>4.2287877964891702</c:v>
                </c:pt>
                <c:pt idx="32891">
                  <c:v>3.9168302923725</c:v>
                </c:pt>
                <c:pt idx="32892">
                  <c:v>3.8027090080491699</c:v>
                </c:pt>
                <c:pt idx="32893">
                  <c:v>3.91781607823</c:v>
                </c:pt>
                <c:pt idx="32894">
                  <c:v>4.0612739556091704</c:v>
                </c:pt>
                <c:pt idx="32895">
                  <c:v>4.2443945582016704</c:v>
                </c:pt>
                <c:pt idx="32896">
                  <c:v>4.2903632974266701</c:v>
                </c:pt>
                <c:pt idx="32897">
                  <c:v>4.6296660312475</c:v>
                </c:pt>
                <c:pt idx="32898">
                  <c:v>5.3244996017016701</c:v>
                </c:pt>
                <c:pt idx="32899">
                  <c:v>6.4684629933241702</c:v>
                </c:pt>
                <c:pt idx="32900">
                  <c:v>7.8281302236775003</c:v>
                </c:pt>
                <c:pt idx="32901">
                  <c:v>8.6352044753483295</c:v>
                </c:pt>
                <c:pt idx="32902">
                  <c:v>9.3170363101750002</c:v>
                </c:pt>
                <c:pt idx="32903">
                  <c:v>9.8958003969691699</c:v>
                </c:pt>
                <c:pt idx="32904">
                  <c:v>10.4636781832333</c:v>
                </c:pt>
                <c:pt idx="32905">
                  <c:v>10.831160980975</c:v>
                </c:pt>
                <c:pt idx="32906">
                  <c:v>10.596701205175</c:v>
                </c:pt>
                <c:pt idx="32907">
                  <c:v>9.8376080610058292</c:v>
                </c:pt>
                <c:pt idx="32908">
                  <c:v>8.7371411290158303</c:v>
                </c:pt>
                <c:pt idx="32909">
                  <c:v>7.9497808790466697</c:v>
                </c:pt>
                <c:pt idx="32910">
                  <c:v>7.2642807413166697</c:v>
                </c:pt>
                <c:pt idx="32911">
                  <c:v>6.8437326670883296</c:v>
                </c:pt>
                <c:pt idx="32912">
                  <c:v>6.3314958402908301</c:v>
                </c:pt>
                <c:pt idx="32913">
                  <c:v>5.8460769788191698</c:v>
                </c:pt>
                <c:pt idx="32914">
                  <c:v>5.4131918593149999</c:v>
                </c:pt>
                <c:pt idx="32915">
                  <c:v>5.1561165418333301</c:v>
                </c:pt>
                <c:pt idx="32916">
                  <c:v>4.9642114031925004</c:v>
                </c:pt>
                <c:pt idx="32917">
                  <c:v>5.2299768392550003</c:v>
                </c:pt>
                <c:pt idx="32918">
                  <c:v>5.2683141417641703</c:v>
                </c:pt>
                <c:pt idx="32919">
                  <c:v>5.3925348844466701</c:v>
                </c:pt>
                <c:pt idx="32920">
                  <c:v>5.4955176648075001</c:v>
                </c:pt>
                <c:pt idx="32921">
                  <c:v>6.2799888725324999</c:v>
                </c:pt>
                <c:pt idx="32922">
                  <c:v>7.1531949502750001</c:v>
                </c:pt>
                <c:pt idx="32923">
                  <c:v>7.7700527286108301</c:v>
                </c:pt>
                <c:pt idx="32924">
                  <c:v>8.4105583253224996</c:v>
                </c:pt>
                <c:pt idx="32925">
                  <c:v>8.5377357372066704</c:v>
                </c:pt>
                <c:pt idx="32926">
                  <c:v>8.6988095053991703</c:v>
                </c:pt>
                <c:pt idx="32927">
                  <c:v>9.1788090841091705</c:v>
                </c:pt>
                <c:pt idx="32928">
                  <c:v>9.3324577460541693</c:v>
                </c:pt>
                <c:pt idx="32929">
                  <c:v>9.4005497602174994</c:v>
                </c:pt>
                <c:pt idx="32930">
                  <c:v>9.2312695606625006</c:v>
                </c:pt>
                <c:pt idx="32931">
                  <c:v>8.9431986904374998</c:v>
                </c:pt>
                <c:pt idx="32932">
                  <c:v>8.7781811338800004</c:v>
                </c:pt>
                <c:pt idx="32933">
                  <c:v>8.7464461794833301</c:v>
                </c:pt>
                <c:pt idx="32934">
                  <c:v>8.5453422246666708</c:v>
                </c:pt>
                <c:pt idx="32935">
                  <c:v>8.0836423016983296</c:v>
                </c:pt>
                <c:pt idx="32936">
                  <c:v>7.7768292237133299</c:v>
                </c:pt>
                <c:pt idx="32937">
                  <c:v>7.0542021045566701</c:v>
                </c:pt>
                <c:pt idx="32938">
                  <c:v>6.6999703852291699</c:v>
                </c:pt>
                <c:pt idx="32939">
                  <c:v>6.0316631730058301</c:v>
                </c:pt>
                <c:pt idx="32940">
                  <c:v>4.7044279529683299</c:v>
                </c:pt>
                <c:pt idx="32941">
                  <c:v>3.8219814421875</c:v>
                </c:pt>
                <c:pt idx="32942">
                  <c:v>3.1355347369575002</c:v>
                </c:pt>
                <c:pt idx="32943">
                  <c:v>2.5953390652158301</c:v>
                </c:pt>
                <c:pt idx="32944">
                  <c:v>2.37689237888417</c:v>
                </c:pt>
                <c:pt idx="32945">
                  <c:v>3.5770331931658301</c:v>
                </c:pt>
                <c:pt idx="32946">
                  <c:v>5.4542521822175001</c:v>
                </c:pt>
                <c:pt idx="32947">
                  <c:v>6.8514505802083301</c:v>
                </c:pt>
                <c:pt idx="32948">
                  <c:v>9.3705212306250001</c:v>
                </c:pt>
                <c:pt idx="32949">
                  <c:v>11.5692506705167</c:v>
                </c:pt>
                <c:pt idx="32950">
                  <c:v>12.618343715250001</c:v>
                </c:pt>
                <c:pt idx="32951">
                  <c:v>13.1997311712417</c:v>
                </c:pt>
                <c:pt idx="32952">
                  <c:v>13.3496594571083</c:v>
                </c:pt>
                <c:pt idx="32953">
                  <c:v>13.230248483966699</c:v>
                </c:pt>
                <c:pt idx="32954">
                  <c:v>12.228275918574999</c:v>
                </c:pt>
                <c:pt idx="32955">
                  <c:v>10.563588426330799</c:v>
                </c:pt>
                <c:pt idx="32956">
                  <c:v>9.4132533543108305</c:v>
                </c:pt>
                <c:pt idx="32957">
                  <c:v>8.8962398309091704</c:v>
                </c:pt>
                <c:pt idx="32958">
                  <c:v>8.6488271074158298</c:v>
                </c:pt>
                <c:pt idx="32959">
                  <c:v>8.6842169124549997</c:v>
                </c:pt>
                <c:pt idx="32960">
                  <c:v>8.5639212742083295</c:v>
                </c:pt>
                <c:pt idx="32961">
                  <c:v>8.3449489118883307</c:v>
                </c:pt>
                <c:pt idx="32962">
                  <c:v>8.0620881061425003</c:v>
                </c:pt>
                <c:pt idx="32963">
                  <c:v>7.9010109680375002</c:v>
                </c:pt>
                <c:pt idx="32964">
                  <c:v>8.0404355079466701</c:v>
                </c:pt>
                <c:pt idx="32965">
                  <c:v>7.8456205672133299</c:v>
                </c:pt>
                <c:pt idx="32966">
                  <c:v>7.5961910228149998</c:v>
                </c:pt>
                <c:pt idx="32967">
                  <c:v>7.7045763057399999</c:v>
                </c:pt>
                <c:pt idx="32968">
                  <c:v>7.6890998027600004</c:v>
                </c:pt>
                <c:pt idx="32969">
                  <c:v>7.6810341167158303</c:v>
                </c:pt>
                <c:pt idx="32970">
                  <c:v>7.7077450045275002</c:v>
                </c:pt>
                <c:pt idx="32971">
                  <c:v>7.9994668753383298</c:v>
                </c:pt>
                <c:pt idx="32972">
                  <c:v>8.4748504021950009</c:v>
                </c:pt>
                <c:pt idx="32973">
                  <c:v>9.2816531059374991</c:v>
                </c:pt>
                <c:pt idx="32974">
                  <c:v>9.9738830964408294</c:v>
                </c:pt>
                <c:pt idx="32975">
                  <c:v>10.7285015415583</c:v>
                </c:pt>
                <c:pt idx="32976">
                  <c:v>11.267465781883301</c:v>
                </c:pt>
                <c:pt idx="32977">
                  <c:v>11.503227486108299</c:v>
                </c:pt>
                <c:pt idx="32978">
                  <c:v>11.5104676736667</c:v>
                </c:pt>
                <c:pt idx="32979">
                  <c:v>11.0993726583583</c:v>
                </c:pt>
                <c:pt idx="32980">
                  <c:v>10.341032810462499</c:v>
                </c:pt>
                <c:pt idx="32981">
                  <c:v>9.8709767397033303</c:v>
                </c:pt>
                <c:pt idx="32982">
                  <c:v>9.7094238399083306</c:v>
                </c:pt>
                <c:pt idx="32983">
                  <c:v>9.575668924435</c:v>
                </c:pt>
                <c:pt idx="32984">
                  <c:v>9.2522308837950007</c:v>
                </c:pt>
                <c:pt idx="32985">
                  <c:v>8.5774135558833304</c:v>
                </c:pt>
                <c:pt idx="32986">
                  <c:v>8.9345765382474998</c:v>
                </c:pt>
                <c:pt idx="32987">
                  <c:v>9.4982638887458304</c:v>
                </c:pt>
                <c:pt idx="32988">
                  <c:v>9.9711535875575006</c:v>
                </c:pt>
                <c:pt idx="32989">
                  <c:v>10.2263668118417</c:v>
                </c:pt>
                <c:pt idx="32990">
                  <c:v>10.1637209167433</c:v>
                </c:pt>
                <c:pt idx="32991">
                  <c:v>10.0979780820883</c:v>
                </c:pt>
                <c:pt idx="32992">
                  <c:v>10.2669092248667</c:v>
                </c:pt>
                <c:pt idx="32993">
                  <c:v>10.3904717916417</c:v>
                </c:pt>
                <c:pt idx="32994">
                  <c:v>10.756637115466701</c:v>
                </c:pt>
                <c:pt idx="32995">
                  <c:v>11.247219203666701</c:v>
                </c:pt>
                <c:pt idx="32996">
                  <c:v>11.9212861788333</c:v>
                </c:pt>
                <c:pt idx="32997">
                  <c:v>12.4009919458917</c:v>
                </c:pt>
                <c:pt idx="32998">
                  <c:v>12.7374007989417</c:v>
                </c:pt>
                <c:pt idx="32999">
                  <c:v>12.8058690594833</c:v>
                </c:pt>
                <c:pt idx="33000">
                  <c:v>12.9313785547417</c:v>
                </c:pt>
                <c:pt idx="33001">
                  <c:v>13.0533101150417</c:v>
                </c:pt>
                <c:pt idx="33002">
                  <c:v>12.9493800063583</c:v>
                </c:pt>
                <c:pt idx="33003">
                  <c:v>12.659551198699999</c:v>
                </c:pt>
                <c:pt idx="33004">
                  <c:v>12.467757466783301</c:v>
                </c:pt>
                <c:pt idx="33005">
                  <c:v>12.254811948975</c:v>
                </c:pt>
                <c:pt idx="33006">
                  <c:v>12.1005992849083</c:v>
                </c:pt>
                <c:pt idx="33007">
                  <c:v>12.106899333799999</c:v>
                </c:pt>
                <c:pt idx="33008">
                  <c:v>12.0229318523917</c:v>
                </c:pt>
                <c:pt idx="33009">
                  <c:v>12.058780647924999</c:v>
                </c:pt>
                <c:pt idx="33010">
                  <c:v>12.0582864300167</c:v>
                </c:pt>
                <c:pt idx="33011">
                  <c:v>12.016803772275001</c:v>
                </c:pt>
                <c:pt idx="33012">
                  <c:v>11.965719852699999</c:v>
                </c:pt>
                <c:pt idx="33013">
                  <c:v>12.045155821850001</c:v>
                </c:pt>
                <c:pt idx="33014">
                  <c:v>12.034486285691701</c:v>
                </c:pt>
                <c:pt idx="33015">
                  <c:v>12.0211712297167</c:v>
                </c:pt>
                <c:pt idx="33016">
                  <c:v>12.080999883658301</c:v>
                </c:pt>
                <c:pt idx="33017">
                  <c:v>12.225527876058299</c:v>
                </c:pt>
                <c:pt idx="33018">
                  <c:v>12.6216052336167</c:v>
                </c:pt>
                <c:pt idx="33019">
                  <c:v>12.8587057289583</c:v>
                </c:pt>
                <c:pt idx="33020">
                  <c:v>13.2175050796083</c:v>
                </c:pt>
                <c:pt idx="33021">
                  <c:v>13.7159934848417</c:v>
                </c:pt>
                <c:pt idx="33022">
                  <c:v>13.70388840185</c:v>
                </c:pt>
                <c:pt idx="33023">
                  <c:v>13.830505306258299</c:v>
                </c:pt>
                <c:pt idx="33024">
                  <c:v>14.432596014691701</c:v>
                </c:pt>
                <c:pt idx="33025">
                  <c:v>14.3556346359583</c:v>
                </c:pt>
                <c:pt idx="33026">
                  <c:v>14.1803027559833</c:v>
                </c:pt>
                <c:pt idx="33027">
                  <c:v>13.3315714542167</c:v>
                </c:pt>
                <c:pt idx="33028">
                  <c:v>12.8397621320083</c:v>
                </c:pt>
                <c:pt idx="33029">
                  <c:v>12.7699746920583</c:v>
                </c:pt>
                <c:pt idx="33030">
                  <c:v>12.7834455855833</c:v>
                </c:pt>
                <c:pt idx="33031">
                  <c:v>12.7973292775083</c:v>
                </c:pt>
                <c:pt idx="33032">
                  <c:v>12.633156413125</c:v>
                </c:pt>
                <c:pt idx="33033">
                  <c:v>12.395395466949999</c:v>
                </c:pt>
                <c:pt idx="33034">
                  <c:v>12.387425140416701</c:v>
                </c:pt>
                <c:pt idx="33035">
                  <c:v>12.393527584441699</c:v>
                </c:pt>
                <c:pt idx="33036">
                  <c:v>12.074123896474999</c:v>
                </c:pt>
                <c:pt idx="33037">
                  <c:v>11.8181129134333</c:v>
                </c:pt>
                <c:pt idx="33038">
                  <c:v>11.603021581025001</c:v>
                </c:pt>
                <c:pt idx="33039">
                  <c:v>11.44017133905</c:v>
                </c:pt>
                <c:pt idx="33040">
                  <c:v>11.2962573526583</c:v>
                </c:pt>
                <c:pt idx="33041">
                  <c:v>10.99916864465</c:v>
                </c:pt>
                <c:pt idx="33042">
                  <c:v>11.8292004550917</c:v>
                </c:pt>
                <c:pt idx="33043">
                  <c:v>12.008701306475</c:v>
                </c:pt>
                <c:pt idx="33044">
                  <c:v>11.885132575283301</c:v>
                </c:pt>
                <c:pt idx="33045">
                  <c:v>12.0986797572083</c:v>
                </c:pt>
                <c:pt idx="33046">
                  <c:v>12.637383709525</c:v>
                </c:pt>
                <c:pt idx="33047">
                  <c:v>12.8886488399</c:v>
                </c:pt>
                <c:pt idx="33048">
                  <c:v>12.385947344174999</c:v>
                </c:pt>
                <c:pt idx="33049">
                  <c:v>11.949723103783301</c:v>
                </c:pt>
                <c:pt idx="33050">
                  <c:v>11.755684092941699</c:v>
                </c:pt>
                <c:pt idx="33051">
                  <c:v>11.787161838033301</c:v>
                </c:pt>
                <c:pt idx="33052">
                  <c:v>11.8367244289167</c:v>
                </c:pt>
                <c:pt idx="33053">
                  <c:v>11.7579500341417</c:v>
                </c:pt>
                <c:pt idx="33054">
                  <c:v>11.614879834850001</c:v>
                </c:pt>
                <c:pt idx="33055">
                  <c:v>11.4344844004167</c:v>
                </c:pt>
                <c:pt idx="33056">
                  <c:v>11.3527398683333</c:v>
                </c:pt>
                <c:pt idx="33057">
                  <c:v>11.22067367955</c:v>
                </c:pt>
                <c:pt idx="33058">
                  <c:v>11.100484184858299</c:v>
                </c:pt>
                <c:pt idx="33059">
                  <c:v>10.98754103505</c:v>
                </c:pt>
                <c:pt idx="33060">
                  <c:v>10.949865858866699</c:v>
                </c:pt>
                <c:pt idx="33061">
                  <c:v>10.905964043741699</c:v>
                </c:pt>
                <c:pt idx="33062">
                  <c:v>10.903383585649999</c:v>
                </c:pt>
                <c:pt idx="33063">
                  <c:v>10.898307868508301</c:v>
                </c:pt>
                <c:pt idx="33064">
                  <c:v>10.8901242738583</c:v>
                </c:pt>
                <c:pt idx="33065">
                  <c:v>10.96382202455</c:v>
                </c:pt>
                <c:pt idx="33066">
                  <c:v>11.320220377291699</c:v>
                </c:pt>
                <c:pt idx="33067">
                  <c:v>12.019256302400001</c:v>
                </c:pt>
                <c:pt idx="33068">
                  <c:v>13.2754270505083</c:v>
                </c:pt>
                <c:pt idx="33069">
                  <c:v>14.9670301561</c:v>
                </c:pt>
                <c:pt idx="33070">
                  <c:v>14.979403722266699</c:v>
                </c:pt>
                <c:pt idx="33071">
                  <c:v>15.258424683333301</c:v>
                </c:pt>
                <c:pt idx="33072">
                  <c:v>15.3286333795667</c:v>
                </c:pt>
                <c:pt idx="33073">
                  <c:v>14.5552982189333</c:v>
                </c:pt>
                <c:pt idx="33074">
                  <c:v>13.220514091949999</c:v>
                </c:pt>
                <c:pt idx="33075">
                  <c:v>12.6176380963417</c:v>
                </c:pt>
                <c:pt idx="33076">
                  <c:v>12.0163924444917</c:v>
                </c:pt>
                <c:pt idx="33077">
                  <c:v>11.724106046799999</c:v>
                </c:pt>
                <c:pt idx="33078">
                  <c:v>11.467432716758299</c:v>
                </c:pt>
                <c:pt idx="33079">
                  <c:v>11.298764021666701</c:v>
                </c:pt>
                <c:pt idx="33080">
                  <c:v>11.1831104145</c:v>
                </c:pt>
                <c:pt idx="33081">
                  <c:v>11.1200347451833</c:v>
                </c:pt>
                <c:pt idx="33082">
                  <c:v>11.1218703689583</c:v>
                </c:pt>
                <c:pt idx="33083">
                  <c:v>10.956657775649999</c:v>
                </c:pt>
                <c:pt idx="33084">
                  <c:v>10.9399987583583</c:v>
                </c:pt>
                <c:pt idx="33085">
                  <c:v>10.86248599935</c:v>
                </c:pt>
                <c:pt idx="33086">
                  <c:v>10.836351108724999</c:v>
                </c:pt>
                <c:pt idx="33087">
                  <c:v>10.8223354492333</c:v>
                </c:pt>
                <c:pt idx="33088">
                  <c:v>10.8904299693</c:v>
                </c:pt>
                <c:pt idx="33089">
                  <c:v>10.886403806866699</c:v>
                </c:pt>
                <c:pt idx="33090">
                  <c:v>10.901774253525</c:v>
                </c:pt>
                <c:pt idx="33091">
                  <c:v>10.8656963572667</c:v>
                </c:pt>
                <c:pt idx="33092">
                  <c:v>11.172126566675001</c:v>
                </c:pt>
                <c:pt idx="33093">
                  <c:v>13.541367213533301</c:v>
                </c:pt>
                <c:pt idx="33094">
                  <c:v>14.395189654533301</c:v>
                </c:pt>
                <c:pt idx="33095">
                  <c:v>13.6752761077417</c:v>
                </c:pt>
                <c:pt idx="33096">
                  <c:v>12.026714101308301</c:v>
                </c:pt>
                <c:pt idx="33097">
                  <c:v>11.8794980818917</c:v>
                </c:pt>
                <c:pt idx="33098">
                  <c:v>11.3839226016583</c:v>
                </c:pt>
                <c:pt idx="33099">
                  <c:v>10.751146502999999</c:v>
                </c:pt>
                <c:pt idx="33100">
                  <c:v>9.9156836053041708</c:v>
                </c:pt>
                <c:pt idx="33101">
                  <c:v>8.4954283442366698</c:v>
                </c:pt>
                <c:pt idx="33102">
                  <c:v>7.25846871956833</c:v>
                </c:pt>
                <c:pt idx="33103">
                  <c:v>6.0528399015824998</c:v>
                </c:pt>
                <c:pt idx="33104">
                  <c:v>5.7149694410691696</c:v>
                </c:pt>
                <c:pt idx="33105">
                  <c:v>5.4069893118416701</c:v>
                </c:pt>
                <c:pt idx="33106">
                  <c:v>4.65387080866833</c:v>
                </c:pt>
                <c:pt idx="33107">
                  <c:v>4.0499190954741699</c:v>
                </c:pt>
                <c:pt idx="33108">
                  <c:v>3.6207494371625</c:v>
                </c:pt>
                <c:pt idx="33109">
                  <c:v>3.3378912228541702</c:v>
                </c:pt>
                <c:pt idx="33110">
                  <c:v>2.7471610169999998</c:v>
                </c:pt>
                <c:pt idx="33111">
                  <c:v>2.3085477113633299</c:v>
                </c:pt>
                <c:pt idx="33112">
                  <c:v>2.1167960239941701</c:v>
                </c:pt>
                <c:pt idx="33113">
                  <c:v>2.3388004408308301</c:v>
                </c:pt>
                <c:pt idx="33114">
                  <c:v>3.2949399197774998</c:v>
                </c:pt>
                <c:pt idx="33115">
                  <c:v>4.4611039719541701</c:v>
                </c:pt>
                <c:pt idx="33116">
                  <c:v>6.3811049644833302</c:v>
                </c:pt>
                <c:pt idx="33117">
                  <c:v>8.2117206692274998</c:v>
                </c:pt>
                <c:pt idx="33118">
                  <c:v>9.5431644614549995</c:v>
                </c:pt>
                <c:pt idx="33119">
                  <c:v>10.785462018758301</c:v>
                </c:pt>
                <c:pt idx="33120">
                  <c:v>11.0241301376167</c:v>
                </c:pt>
                <c:pt idx="33121">
                  <c:v>10.985168072575</c:v>
                </c:pt>
                <c:pt idx="33122">
                  <c:v>10.6906174086667</c:v>
                </c:pt>
                <c:pt idx="33123">
                  <c:v>9.8218354365516696</c:v>
                </c:pt>
                <c:pt idx="33124">
                  <c:v>9.0778954345066705</c:v>
                </c:pt>
                <c:pt idx="33125">
                  <c:v>8.5035255287016707</c:v>
                </c:pt>
                <c:pt idx="33126">
                  <c:v>8.1777386250149995</c:v>
                </c:pt>
                <c:pt idx="33127">
                  <c:v>7.8472910678224999</c:v>
                </c:pt>
                <c:pt idx="33128">
                  <c:v>7.2086397258575001</c:v>
                </c:pt>
                <c:pt idx="33129">
                  <c:v>6.6520284003399999</c:v>
                </c:pt>
                <c:pt idx="33130">
                  <c:v>6.4297296645408304</c:v>
                </c:pt>
                <c:pt idx="33131">
                  <c:v>6.1191985025258298</c:v>
                </c:pt>
                <c:pt idx="33132">
                  <c:v>6.0949662899891699</c:v>
                </c:pt>
                <c:pt idx="33133">
                  <c:v>5.6559427858575004</c:v>
                </c:pt>
                <c:pt idx="33134">
                  <c:v>5.1411935825199997</c:v>
                </c:pt>
                <c:pt idx="33135">
                  <c:v>5.1895819572124999</c:v>
                </c:pt>
                <c:pt idx="33136">
                  <c:v>5.4947645309533302</c:v>
                </c:pt>
                <c:pt idx="33137">
                  <c:v>5.8944980199591699</c:v>
                </c:pt>
                <c:pt idx="33138">
                  <c:v>6.2719354292216698</c:v>
                </c:pt>
                <c:pt idx="33139">
                  <c:v>6.9327411747791698</c:v>
                </c:pt>
                <c:pt idx="33140">
                  <c:v>8.0426584573908304</c:v>
                </c:pt>
                <c:pt idx="33141">
                  <c:v>9.6603580965074993</c:v>
                </c:pt>
                <c:pt idx="33142">
                  <c:v>8.9758454376349999</c:v>
                </c:pt>
                <c:pt idx="33143">
                  <c:v>8.7959207445725003</c:v>
                </c:pt>
                <c:pt idx="33144">
                  <c:v>9.80771913070833</c:v>
                </c:pt>
                <c:pt idx="33145">
                  <c:v>10.567461895541699</c:v>
                </c:pt>
                <c:pt idx="33146">
                  <c:v>10.768386897258299</c:v>
                </c:pt>
                <c:pt idx="33147">
                  <c:v>10.6214573498833</c:v>
                </c:pt>
                <c:pt idx="33148">
                  <c:v>10.058123781414199</c:v>
                </c:pt>
                <c:pt idx="33149">
                  <c:v>9.4618134770199998</c:v>
                </c:pt>
                <c:pt idx="33150">
                  <c:v>8.7570456578791696</c:v>
                </c:pt>
                <c:pt idx="33151">
                  <c:v>7.9666238270333301</c:v>
                </c:pt>
                <c:pt idx="33152">
                  <c:v>6.8880384029708299</c:v>
                </c:pt>
                <c:pt idx="33153">
                  <c:v>5.8485796892066704</c:v>
                </c:pt>
                <c:pt idx="33154">
                  <c:v>5.21948872031167</c:v>
                </c:pt>
                <c:pt idx="33155">
                  <c:v>4.5734274348933299</c:v>
                </c:pt>
                <c:pt idx="33156">
                  <c:v>4.0334680665949998</c:v>
                </c:pt>
                <c:pt idx="33157">
                  <c:v>3.4789855519674999</c:v>
                </c:pt>
                <c:pt idx="33158">
                  <c:v>3.0825234538858299</c:v>
                </c:pt>
                <c:pt idx="33159">
                  <c:v>2.5107392177266701</c:v>
                </c:pt>
                <c:pt idx="33160">
                  <c:v>2.2384770259</c:v>
                </c:pt>
                <c:pt idx="33161">
                  <c:v>2.7949669695941699</c:v>
                </c:pt>
                <c:pt idx="33162">
                  <c:v>3.2659339558416698</c:v>
                </c:pt>
                <c:pt idx="33163">
                  <c:v>4.3149622456475001</c:v>
                </c:pt>
                <c:pt idx="33164">
                  <c:v>6.0636949232308304</c:v>
                </c:pt>
                <c:pt idx="33165">
                  <c:v>7.6510947437741699</c:v>
                </c:pt>
                <c:pt idx="33166">
                  <c:v>8.7433653170041694</c:v>
                </c:pt>
                <c:pt idx="33167">
                  <c:v>9.4600828980483307</c:v>
                </c:pt>
                <c:pt idx="33168">
                  <c:v>9.6330044205608303</c:v>
                </c:pt>
                <c:pt idx="33169">
                  <c:v>9.6954566956066692</c:v>
                </c:pt>
                <c:pt idx="33170">
                  <c:v>9.3146750910858298</c:v>
                </c:pt>
                <c:pt idx="33171">
                  <c:v>8.3652580936700005</c:v>
                </c:pt>
                <c:pt idx="33172">
                  <c:v>7.509344235435</c:v>
                </c:pt>
                <c:pt idx="33173">
                  <c:v>6.7216919118416696</c:v>
                </c:pt>
                <c:pt idx="33174">
                  <c:v>5.99404052247833</c:v>
                </c:pt>
                <c:pt idx="33175">
                  <c:v>5.2055374000050003</c:v>
                </c:pt>
                <c:pt idx="33176">
                  <c:v>4.0790150312591704</c:v>
                </c:pt>
                <c:pt idx="33177">
                  <c:v>4.3456290477641701</c:v>
                </c:pt>
                <c:pt idx="33178">
                  <c:v>5.0680037270516696</c:v>
                </c:pt>
                <c:pt idx="33179">
                  <c:v>5.8995344793616704</c:v>
                </c:pt>
                <c:pt idx="33180">
                  <c:v>6.1989735766441703</c:v>
                </c:pt>
                <c:pt idx="33181">
                  <c:v>6.8137124844183301</c:v>
                </c:pt>
                <c:pt idx="33182">
                  <c:v>7.1464871704541704</c:v>
                </c:pt>
                <c:pt idx="33183">
                  <c:v>7.3987334407683303</c:v>
                </c:pt>
                <c:pt idx="33184">
                  <c:v>7.6550270847308397</c:v>
                </c:pt>
                <c:pt idx="33185">
                  <c:v>7.8782344779775002</c:v>
                </c:pt>
                <c:pt idx="33186">
                  <c:v>8.3963949657108294</c:v>
                </c:pt>
                <c:pt idx="33187">
                  <c:v>8.8932289779599998</c:v>
                </c:pt>
                <c:pt idx="33188">
                  <c:v>9.3413154593899996</c:v>
                </c:pt>
                <c:pt idx="33189">
                  <c:v>9.6446919750449993</c:v>
                </c:pt>
                <c:pt idx="33190">
                  <c:v>9.6972084248416692</c:v>
                </c:pt>
                <c:pt idx="33191">
                  <c:v>10.1629654070017</c:v>
                </c:pt>
                <c:pt idx="33192">
                  <c:v>10.539728935441699</c:v>
                </c:pt>
                <c:pt idx="33193">
                  <c:v>10.5962855301917</c:v>
                </c:pt>
                <c:pt idx="33194">
                  <c:v>10.3181796934667</c:v>
                </c:pt>
                <c:pt idx="33195">
                  <c:v>9.9141686971399992</c:v>
                </c:pt>
                <c:pt idx="33196">
                  <c:v>9.7159373874458304</c:v>
                </c:pt>
                <c:pt idx="33197">
                  <c:v>9.6982264318666704</c:v>
                </c:pt>
                <c:pt idx="33198">
                  <c:v>9.59636316108333</c:v>
                </c:pt>
                <c:pt idx="33199">
                  <c:v>9.4541722331874993</c:v>
                </c:pt>
                <c:pt idx="33200">
                  <c:v>9.3432853956366699</c:v>
                </c:pt>
                <c:pt idx="33201">
                  <c:v>9.1726919266458307</c:v>
                </c:pt>
                <c:pt idx="33202">
                  <c:v>8.6993906430833405</c:v>
                </c:pt>
                <c:pt idx="33203">
                  <c:v>8.3216676385983295</c:v>
                </c:pt>
                <c:pt idx="33204">
                  <c:v>7.4661117325616697</c:v>
                </c:pt>
                <c:pt idx="33205">
                  <c:v>7.2278576078566701</c:v>
                </c:pt>
                <c:pt idx="33206">
                  <c:v>7.0123219665991696</c:v>
                </c:pt>
                <c:pt idx="33207">
                  <c:v>6.7427866878033296</c:v>
                </c:pt>
                <c:pt idx="33208">
                  <c:v>5.4006402894700001</c:v>
                </c:pt>
                <c:pt idx="33209">
                  <c:v>5.0454623638999996</c:v>
                </c:pt>
                <c:pt idx="33210">
                  <c:v>5.0442708562350003</c:v>
                </c:pt>
                <c:pt idx="33211">
                  <c:v>5.2017932109691696</c:v>
                </c:pt>
                <c:pt idx="33212">
                  <c:v>5.40898058894083</c:v>
                </c:pt>
                <c:pt idx="33213">
                  <c:v>5.9042539862308301</c:v>
                </c:pt>
                <c:pt idx="33214">
                  <c:v>6.2373615915066702</c:v>
                </c:pt>
                <c:pt idx="33215">
                  <c:v>6.3828417440591698</c:v>
                </c:pt>
                <c:pt idx="33216">
                  <c:v>6.5640826233149996</c:v>
                </c:pt>
                <c:pt idx="33217">
                  <c:v>6.2319577717058303</c:v>
                </c:pt>
                <c:pt idx="33218">
                  <c:v>5.7454250047124997</c:v>
                </c:pt>
                <c:pt idx="33219">
                  <c:v>5.3694759438016701</c:v>
                </c:pt>
                <c:pt idx="33220">
                  <c:v>4.6097846029499996</c:v>
                </c:pt>
                <c:pt idx="33221">
                  <c:v>3.5552907735999999</c:v>
                </c:pt>
                <c:pt idx="33222">
                  <c:v>2.5349151742674998</c:v>
                </c:pt>
                <c:pt idx="33223">
                  <c:v>1.8673521416150001</c:v>
                </c:pt>
                <c:pt idx="33224">
                  <c:v>1.3502700457500001</c:v>
                </c:pt>
                <c:pt idx="33225">
                  <c:v>0.70493532915966695</c:v>
                </c:pt>
                <c:pt idx="33226">
                  <c:v>0.32044405923728297</c:v>
                </c:pt>
                <c:pt idx="33227">
                  <c:v>7.2119347378249996E-3</c:v>
                </c:pt>
                <c:pt idx="33228">
                  <c:v>-0.2780016863973</c:v>
                </c:pt>
                <c:pt idx="33229">
                  <c:v>-0.90550709165408305</c:v>
                </c:pt>
                <c:pt idx="33230">
                  <c:v>-1.4143411942724999</c:v>
                </c:pt>
                <c:pt idx="33231">
                  <c:v>-0.41871142687250001</c:v>
                </c:pt>
                <c:pt idx="33232">
                  <c:v>-0.59826094120483297</c:v>
                </c:pt>
                <c:pt idx="33233">
                  <c:v>-0.119273921193693</c:v>
                </c:pt>
                <c:pt idx="33234">
                  <c:v>0.22991295912028301</c:v>
                </c:pt>
                <c:pt idx="33235">
                  <c:v>1.7353777653975799</c:v>
                </c:pt>
                <c:pt idx="33236">
                  <c:v>4.5919571761383304</c:v>
                </c:pt>
                <c:pt idx="33237">
                  <c:v>5.6568365573374999</c:v>
                </c:pt>
                <c:pt idx="33238">
                  <c:v>6.2395094449708299</c:v>
                </c:pt>
                <c:pt idx="33239">
                  <c:v>6.0354221218774997</c:v>
                </c:pt>
                <c:pt idx="33240">
                  <c:v>5.9508227444666701</c:v>
                </c:pt>
                <c:pt idx="33241">
                  <c:v>5.6797704521733303</c:v>
                </c:pt>
                <c:pt idx="33242">
                  <c:v>5.2994316768633301</c:v>
                </c:pt>
                <c:pt idx="33243">
                  <c:v>4.2216240415158302</c:v>
                </c:pt>
                <c:pt idx="33244">
                  <c:v>4.1279980517183299</c:v>
                </c:pt>
                <c:pt idx="33245">
                  <c:v>4.5760529837716701</c:v>
                </c:pt>
                <c:pt idx="33246">
                  <c:v>4.8360307570475003</c:v>
                </c:pt>
                <c:pt idx="33247">
                  <c:v>5.2769885778449996</c:v>
                </c:pt>
                <c:pt idx="33248">
                  <c:v>5.7729414845475002</c:v>
                </c:pt>
                <c:pt idx="33249">
                  <c:v>6.2564218877125004</c:v>
                </c:pt>
                <c:pt idx="33250">
                  <c:v>6.9211284050066704</c:v>
                </c:pt>
                <c:pt idx="33251">
                  <c:v>7.6086823181524998</c:v>
                </c:pt>
                <c:pt idx="33252">
                  <c:v>7.8600708972025002</c:v>
                </c:pt>
                <c:pt idx="33253">
                  <c:v>7.6879457420600001</c:v>
                </c:pt>
                <c:pt idx="33254">
                  <c:v>7.5425163854833297</c:v>
                </c:pt>
                <c:pt idx="33255">
                  <c:v>7.5348985224241698</c:v>
                </c:pt>
                <c:pt idx="33256">
                  <c:v>7.6802600774899998</c:v>
                </c:pt>
                <c:pt idx="33257">
                  <c:v>7.8150496037241703</c:v>
                </c:pt>
                <c:pt idx="33258">
                  <c:v>7.9934957396983304</c:v>
                </c:pt>
                <c:pt idx="33259">
                  <c:v>8.0445383560241694</c:v>
                </c:pt>
                <c:pt idx="33260">
                  <c:v>7.8520120829825002</c:v>
                </c:pt>
                <c:pt idx="33261">
                  <c:v>7.809954860525</c:v>
                </c:pt>
                <c:pt idx="33262">
                  <c:v>7.8711191847166697</c:v>
                </c:pt>
                <c:pt idx="33263">
                  <c:v>7.336880812585</c:v>
                </c:pt>
                <c:pt idx="33264">
                  <c:v>4.74346653952</c:v>
                </c:pt>
                <c:pt idx="33265">
                  <c:v>2.9512452844466699</c:v>
                </c:pt>
                <c:pt idx="33266">
                  <c:v>2.4514528097700001</c:v>
                </c:pt>
                <c:pt idx="33267">
                  <c:v>2.0922978069183298</c:v>
                </c:pt>
                <c:pt idx="33268">
                  <c:v>2.1794295393624998</c:v>
                </c:pt>
                <c:pt idx="33269">
                  <c:v>1.800206717395</c:v>
                </c:pt>
                <c:pt idx="33270">
                  <c:v>1.3920063432225001</c:v>
                </c:pt>
                <c:pt idx="33271">
                  <c:v>0.81740650593899999</c:v>
                </c:pt>
                <c:pt idx="33272">
                  <c:v>0.145216140656417</c:v>
                </c:pt>
                <c:pt idx="33273">
                  <c:v>-0.42991750926200001</c:v>
                </c:pt>
                <c:pt idx="33274">
                  <c:v>-0.73419815289674994</c:v>
                </c:pt>
                <c:pt idx="33275">
                  <c:v>-0.64556631674633302</c:v>
                </c:pt>
                <c:pt idx="33276">
                  <c:v>-0.51956609448574997</c:v>
                </c:pt>
                <c:pt idx="33277">
                  <c:v>-9.3553044151547499E-2</c:v>
                </c:pt>
                <c:pt idx="33278">
                  <c:v>0.48294461888528301</c:v>
                </c:pt>
                <c:pt idx="33279">
                  <c:v>0.92735050265016705</c:v>
                </c:pt>
                <c:pt idx="33280">
                  <c:v>0.97825304409574998</c:v>
                </c:pt>
                <c:pt idx="33281">
                  <c:v>1.45852972480833</c:v>
                </c:pt>
                <c:pt idx="33282">
                  <c:v>3.2058548605608301</c:v>
                </c:pt>
                <c:pt idx="33283">
                  <c:v>4.8974534514150001</c:v>
                </c:pt>
                <c:pt idx="33284">
                  <c:v>6.4519882619341704</c:v>
                </c:pt>
                <c:pt idx="33285">
                  <c:v>7.6298946759374999</c:v>
                </c:pt>
                <c:pt idx="33286">
                  <c:v>8.5246681145383292</c:v>
                </c:pt>
                <c:pt idx="33287">
                  <c:v>8.2351826887424995</c:v>
                </c:pt>
                <c:pt idx="33288">
                  <c:v>6.3807766098366701</c:v>
                </c:pt>
                <c:pt idx="33289">
                  <c:v>5.5025730889058302</c:v>
                </c:pt>
                <c:pt idx="33290">
                  <c:v>5.5807466889883299</c:v>
                </c:pt>
                <c:pt idx="33291">
                  <c:v>5.2359617614383298</c:v>
                </c:pt>
                <c:pt idx="33292">
                  <c:v>4.5630457359124996</c:v>
                </c:pt>
                <c:pt idx="33293">
                  <c:v>3.6728551632758299</c:v>
                </c:pt>
                <c:pt idx="33294">
                  <c:v>3.2233957330241698</c:v>
                </c:pt>
                <c:pt idx="33295">
                  <c:v>2.5392540633633298</c:v>
                </c:pt>
                <c:pt idx="33296">
                  <c:v>2.6350672267583302</c:v>
                </c:pt>
                <c:pt idx="33297">
                  <c:v>2.4990307821925</c:v>
                </c:pt>
                <c:pt idx="33298">
                  <c:v>2.3046091260558299</c:v>
                </c:pt>
                <c:pt idx="33299">
                  <c:v>1.9482096742808299</c:v>
                </c:pt>
                <c:pt idx="33300">
                  <c:v>1.6239530800441699</c:v>
                </c:pt>
                <c:pt idx="33301">
                  <c:v>0.94356911529208298</c:v>
                </c:pt>
                <c:pt idx="33302">
                  <c:v>0.45913120398521701</c:v>
                </c:pt>
                <c:pt idx="33303">
                  <c:v>5.5339109445000003E-3</c:v>
                </c:pt>
                <c:pt idx="33304">
                  <c:v>0.22115545229741701</c:v>
                </c:pt>
                <c:pt idx="33305">
                  <c:v>0.41845374754408299</c:v>
                </c:pt>
                <c:pt idx="33306">
                  <c:v>0.73716663297733298</c:v>
                </c:pt>
                <c:pt idx="33307">
                  <c:v>1.4937917424493301</c:v>
                </c:pt>
                <c:pt idx="33308">
                  <c:v>2.2577639475475002</c:v>
                </c:pt>
                <c:pt idx="33309">
                  <c:v>3.3946444355158301</c:v>
                </c:pt>
                <c:pt idx="33310">
                  <c:v>4.17292173943917</c:v>
                </c:pt>
                <c:pt idx="33311">
                  <c:v>4.5146856069324999</c:v>
                </c:pt>
                <c:pt idx="33312">
                  <c:v>4.7191767224508299</c:v>
                </c:pt>
                <c:pt idx="33313">
                  <c:v>4.4815352978825</c:v>
                </c:pt>
                <c:pt idx="33314">
                  <c:v>4.0621717935474999</c:v>
                </c:pt>
                <c:pt idx="33315">
                  <c:v>3.3224743079066701</c:v>
                </c:pt>
                <c:pt idx="33316">
                  <c:v>2.8003206930150002</c:v>
                </c:pt>
                <c:pt idx="33317">
                  <c:v>2.11323441466583</c:v>
                </c:pt>
                <c:pt idx="33318">
                  <c:v>1.4117174266166701</c:v>
                </c:pt>
                <c:pt idx="33319">
                  <c:v>0.66496861841983301</c:v>
                </c:pt>
                <c:pt idx="33320">
                  <c:v>0.57810312285608301</c:v>
                </c:pt>
                <c:pt idx="33321">
                  <c:v>-0.18258466229283299</c:v>
                </c:pt>
                <c:pt idx="33322">
                  <c:v>-0.97556389095399998</c:v>
                </c:pt>
                <c:pt idx="33323">
                  <c:v>-0.89572409760041705</c:v>
                </c:pt>
                <c:pt idx="33324">
                  <c:v>-0.97091338304533303</c:v>
                </c:pt>
                <c:pt idx="33325">
                  <c:v>-2.03451450008167</c:v>
                </c:pt>
                <c:pt idx="33326">
                  <c:v>-2.3816667379949998</c:v>
                </c:pt>
                <c:pt idx="33327">
                  <c:v>-2.7552876495724998</c:v>
                </c:pt>
                <c:pt idx="33328">
                  <c:v>-3.2438077031458299</c:v>
                </c:pt>
                <c:pt idx="33329">
                  <c:v>-3.2110460862266699</c:v>
                </c:pt>
                <c:pt idx="33330">
                  <c:v>-1.0095001438231701</c:v>
                </c:pt>
                <c:pt idx="33331">
                  <c:v>-5.1173271447583303E-2</c:v>
                </c:pt>
                <c:pt idx="33332">
                  <c:v>1.23448564551333</c:v>
                </c:pt>
                <c:pt idx="33333">
                  <c:v>3.00908364489</c:v>
                </c:pt>
                <c:pt idx="33334">
                  <c:v>3.9029596574491698</c:v>
                </c:pt>
                <c:pt idx="33335">
                  <c:v>3.9700971089158301</c:v>
                </c:pt>
                <c:pt idx="33336">
                  <c:v>4.2705775399975003</c:v>
                </c:pt>
                <c:pt idx="33337">
                  <c:v>4.064373469105</c:v>
                </c:pt>
                <c:pt idx="33338">
                  <c:v>3.5258685489174999</c:v>
                </c:pt>
                <c:pt idx="33339">
                  <c:v>2.24843807827</c:v>
                </c:pt>
                <c:pt idx="33340">
                  <c:v>1.76822779167833</c:v>
                </c:pt>
                <c:pt idx="33341">
                  <c:v>1.3487638534083299</c:v>
                </c:pt>
                <c:pt idx="33342">
                  <c:v>0.242925748318358</c:v>
                </c:pt>
                <c:pt idx="33343">
                  <c:v>-0.35649991612491699</c:v>
                </c:pt>
                <c:pt idx="33344">
                  <c:v>-0.71143743485925004</c:v>
                </c:pt>
                <c:pt idx="33345">
                  <c:v>-0.51504781930941701</c:v>
                </c:pt>
                <c:pt idx="33346">
                  <c:v>-0.468623853306117</c:v>
                </c:pt>
                <c:pt idx="33347">
                  <c:v>-0.76180314911458302</c:v>
                </c:pt>
                <c:pt idx="33348">
                  <c:v>-0.95762477726799999</c:v>
                </c:pt>
                <c:pt idx="33349">
                  <c:v>-1.537251698375</c:v>
                </c:pt>
                <c:pt idx="33350">
                  <c:v>-2.2804586070733301</c:v>
                </c:pt>
                <c:pt idx="33351">
                  <c:v>-3.4032830019391702</c:v>
                </c:pt>
                <c:pt idx="33352">
                  <c:v>-3.4787580687008299</c:v>
                </c:pt>
                <c:pt idx="33353">
                  <c:v>-3.6417380088033302</c:v>
                </c:pt>
                <c:pt idx="33354">
                  <c:v>-2.6379859240150001</c:v>
                </c:pt>
                <c:pt idx="33355">
                  <c:v>-1.10633267220608</c:v>
                </c:pt>
                <c:pt idx="33356">
                  <c:v>0.56418571480123303</c:v>
                </c:pt>
                <c:pt idx="33357">
                  <c:v>2.6907903812025</c:v>
                </c:pt>
                <c:pt idx="33358">
                  <c:v>3.1632003764058299</c:v>
                </c:pt>
                <c:pt idx="33359">
                  <c:v>3.1891445642741698</c:v>
                </c:pt>
                <c:pt idx="33360">
                  <c:v>3.2891145984266701</c:v>
                </c:pt>
                <c:pt idx="33361">
                  <c:v>3.0251900634700002</c:v>
                </c:pt>
                <c:pt idx="33362">
                  <c:v>2.0310813729666699</c:v>
                </c:pt>
                <c:pt idx="33363">
                  <c:v>1.1776165133499199</c:v>
                </c:pt>
                <c:pt idx="33364">
                  <c:v>0.74919774780375004</c:v>
                </c:pt>
                <c:pt idx="33365">
                  <c:v>0.60203135810499997</c:v>
                </c:pt>
                <c:pt idx="33366">
                  <c:v>0.290477003143575</c:v>
                </c:pt>
                <c:pt idx="33367">
                  <c:v>0.17984226346969201</c:v>
                </c:pt>
                <c:pt idx="33368">
                  <c:v>0.69376710619875004</c:v>
                </c:pt>
                <c:pt idx="33369">
                  <c:v>1.7061933390683299</c:v>
                </c:pt>
                <c:pt idx="33370">
                  <c:v>1.53689524235417</c:v>
                </c:pt>
                <c:pt idx="33371">
                  <c:v>0.96988846167741705</c:v>
                </c:pt>
                <c:pt idx="33372">
                  <c:v>1.3627600853191699</c:v>
                </c:pt>
                <c:pt idx="33373">
                  <c:v>2.0519141627633299</c:v>
                </c:pt>
                <c:pt idx="33374">
                  <c:v>2.7475218214891699</c:v>
                </c:pt>
                <c:pt idx="33375">
                  <c:v>3.21085795757583</c:v>
                </c:pt>
                <c:pt idx="33376">
                  <c:v>3.3538495599016702</c:v>
                </c:pt>
                <c:pt idx="33377">
                  <c:v>3.6195522151666699</c:v>
                </c:pt>
                <c:pt idx="33378">
                  <c:v>4.3894660527699996</c:v>
                </c:pt>
                <c:pt idx="33379">
                  <c:v>4.9739374939108298</c:v>
                </c:pt>
                <c:pt idx="33380">
                  <c:v>5.7123613121266699</c:v>
                </c:pt>
                <c:pt idx="33381">
                  <c:v>6.6216234043175</c:v>
                </c:pt>
                <c:pt idx="33382">
                  <c:v>7.4783437014991696</c:v>
                </c:pt>
                <c:pt idx="33383">
                  <c:v>8.4734206592883297</c:v>
                </c:pt>
                <c:pt idx="33384">
                  <c:v>8.98003695897083</c:v>
                </c:pt>
                <c:pt idx="33385">
                  <c:v>9.1133727994616702</c:v>
                </c:pt>
                <c:pt idx="33386">
                  <c:v>8.9183579832808295</c:v>
                </c:pt>
                <c:pt idx="33387">
                  <c:v>9.1999412328258305</c:v>
                </c:pt>
                <c:pt idx="33388">
                  <c:v>9.5889219181816703</c:v>
                </c:pt>
                <c:pt idx="33389">
                  <c:v>9.9265522386816691</c:v>
                </c:pt>
                <c:pt idx="33390">
                  <c:v>10.0485462607967</c:v>
                </c:pt>
                <c:pt idx="33391">
                  <c:v>9.8636506190616693</c:v>
                </c:pt>
                <c:pt idx="33392">
                  <c:v>9.8808477347975003</c:v>
                </c:pt>
                <c:pt idx="33393">
                  <c:v>9.9606617232866697</c:v>
                </c:pt>
                <c:pt idx="33394">
                  <c:v>9.9031865125383298</c:v>
                </c:pt>
                <c:pt idx="33395">
                  <c:v>10.0519137520333</c:v>
                </c:pt>
                <c:pt idx="33396">
                  <c:v>10.3367834171083</c:v>
                </c:pt>
                <c:pt idx="33397">
                  <c:v>10.42609275145</c:v>
                </c:pt>
                <c:pt idx="33398">
                  <c:v>10.733465869008301</c:v>
                </c:pt>
                <c:pt idx="33399">
                  <c:v>10.4224528342917</c:v>
                </c:pt>
                <c:pt idx="33400">
                  <c:v>10.0623890176917</c:v>
                </c:pt>
                <c:pt idx="33401">
                  <c:v>10.1699423098583</c:v>
                </c:pt>
                <c:pt idx="33402">
                  <c:v>10.422966310116699</c:v>
                </c:pt>
                <c:pt idx="33403">
                  <c:v>10.788203988699999</c:v>
                </c:pt>
                <c:pt idx="33404">
                  <c:v>11.27859718395</c:v>
                </c:pt>
                <c:pt idx="33405">
                  <c:v>11.841782356574999</c:v>
                </c:pt>
                <c:pt idx="33406">
                  <c:v>12.235488294691701</c:v>
                </c:pt>
                <c:pt idx="33407">
                  <c:v>12.5224855618833</c:v>
                </c:pt>
                <c:pt idx="33408">
                  <c:v>12.975767116225001</c:v>
                </c:pt>
                <c:pt idx="33409">
                  <c:v>13.0919149129</c:v>
                </c:pt>
                <c:pt idx="33410">
                  <c:v>13.1922989250083</c:v>
                </c:pt>
                <c:pt idx="33411">
                  <c:v>12.740917868325001</c:v>
                </c:pt>
                <c:pt idx="33412">
                  <c:v>11.770527600533301</c:v>
                </c:pt>
                <c:pt idx="33413">
                  <c:v>10.846221503683299</c:v>
                </c:pt>
                <c:pt idx="33414">
                  <c:v>10.1510075834417</c:v>
                </c:pt>
                <c:pt idx="33415">
                  <c:v>9.7785804642708296</c:v>
                </c:pt>
                <c:pt idx="33416">
                  <c:v>9.3761284278958303</c:v>
                </c:pt>
                <c:pt idx="33417">
                  <c:v>9.2567099178766608</c:v>
                </c:pt>
                <c:pt idx="33418">
                  <c:v>9.2253848062683304</c:v>
                </c:pt>
                <c:pt idx="33419">
                  <c:v>9.2252952661208294</c:v>
                </c:pt>
                <c:pt idx="33420">
                  <c:v>9.0000505929666694</c:v>
                </c:pt>
                <c:pt idx="33421">
                  <c:v>8.7702617857341707</c:v>
                </c:pt>
                <c:pt idx="33422">
                  <c:v>8.8812216853083292</c:v>
                </c:pt>
                <c:pt idx="33423">
                  <c:v>8.7990025982874993</c:v>
                </c:pt>
                <c:pt idx="33424">
                  <c:v>8.3820743688916703</c:v>
                </c:pt>
                <c:pt idx="33425">
                  <c:v>8.3274438744783303</c:v>
                </c:pt>
                <c:pt idx="33426">
                  <c:v>8.6501945126725008</c:v>
                </c:pt>
                <c:pt idx="33427">
                  <c:v>9.2864493448674992</c:v>
                </c:pt>
                <c:pt idx="33428">
                  <c:v>9.9558744425400008</c:v>
                </c:pt>
                <c:pt idx="33429">
                  <c:v>10.2403094338167</c:v>
                </c:pt>
                <c:pt idx="33430">
                  <c:v>10.49962196085</c:v>
                </c:pt>
                <c:pt idx="33431">
                  <c:v>10.7603481932583</c:v>
                </c:pt>
                <c:pt idx="33432">
                  <c:v>10.624262915725</c:v>
                </c:pt>
                <c:pt idx="33433">
                  <c:v>10.423442185058301</c:v>
                </c:pt>
                <c:pt idx="33434">
                  <c:v>10.045996284674199</c:v>
                </c:pt>
                <c:pt idx="33435">
                  <c:v>9.3150416993874998</c:v>
                </c:pt>
                <c:pt idx="33436">
                  <c:v>8.8223938573199998</c:v>
                </c:pt>
                <c:pt idx="33437">
                  <c:v>8.5496229334075</c:v>
                </c:pt>
                <c:pt idx="33438">
                  <c:v>8.3070344762983304</c:v>
                </c:pt>
                <c:pt idx="33439">
                  <c:v>8.3829456733083294</c:v>
                </c:pt>
                <c:pt idx="33440">
                  <c:v>8.6574942409083295</c:v>
                </c:pt>
                <c:pt idx="33441">
                  <c:v>8.5453028511891596</c:v>
                </c:pt>
                <c:pt idx="33442">
                  <c:v>8.3973046850883293</c:v>
                </c:pt>
                <c:pt idx="33443">
                  <c:v>8.2295593578958304</c:v>
                </c:pt>
                <c:pt idx="33444">
                  <c:v>8.0716830725124993</c:v>
                </c:pt>
                <c:pt idx="33445">
                  <c:v>8.0826660901266703</c:v>
                </c:pt>
                <c:pt idx="33446">
                  <c:v>8.0960622041691703</c:v>
                </c:pt>
                <c:pt idx="33447">
                  <c:v>7.99987178947333</c:v>
                </c:pt>
                <c:pt idx="33448">
                  <c:v>7.8616130110508298</c:v>
                </c:pt>
                <c:pt idx="33449">
                  <c:v>7.6573100646574996</c:v>
                </c:pt>
                <c:pt idx="33450">
                  <c:v>7.6591963159300001</c:v>
                </c:pt>
                <c:pt idx="33451">
                  <c:v>7.6334615298433297</c:v>
                </c:pt>
                <c:pt idx="33452">
                  <c:v>7.3720614600966696</c:v>
                </c:pt>
                <c:pt idx="33453">
                  <c:v>6.7996999679316703</c:v>
                </c:pt>
                <c:pt idx="33454">
                  <c:v>6.8012200812575001</c:v>
                </c:pt>
                <c:pt idx="33455">
                  <c:v>7.2326138617750004</c:v>
                </c:pt>
                <c:pt idx="33456">
                  <c:v>8.0349647170091707</c:v>
                </c:pt>
                <c:pt idx="33457">
                  <c:v>8.5529642540391695</c:v>
                </c:pt>
                <c:pt idx="33458">
                  <c:v>9.2371969069583297</c:v>
                </c:pt>
                <c:pt idx="33459">
                  <c:v>9.7517190962675002</c:v>
                </c:pt>
                <c:pt idx="33460">
                  <c:v>10.1497980222167</c:v>
                </c:pt>
                <c:pt idx="33461">
                  <c:v>10.4956805670917</c:v>
                </c:pt>
                <c:pt idx="33462">
                  <c:v>10.7968824586917</c:v>
                </c:pt>
                <c:pt idx="33463">
                  <c:v>11.1045163890083</c:v>
                </c:pt>
                <c:pt idx="33464">
                  <c:v>11.381789363658299</c:v>
                </c:pt>
                <c:pt idx="33465">
                  <c:v>11.6748117683667</c:v>
                </c:pt>
                <c:pt idx="33466">
                  <c:v>11.5506782029333</c:v>
                </c:pt>
                <c:pt idx="33467">
                  <c:v>11.468091221316699</c:v>
                </c:pt>
                <c:pt idx="33468">
                  <c:v>11.451079055025</c:v>
                </c:pt>
                <c:pt idx="33469">
                  <c:v>11.4120146787417</c:v>
                </c:pt>
                <c:pt idx="33470">
                  <c:v>11.3288294124917</c:v>
                </c:pt>
                <c:pt idx="33471">
                  <c:v>11.3759160042</c:v>
                </c:pt>
                <c:pt idx="33472">
                  <c:v>11.436496564158301</c:v>
                </c:pt>
                <c:pt idx="33473">
                  <c:v>11.6082312041167</c:v>
                </c:pt>
                <c:pt idx="33474">
                  <c:v>11.8828289406417</c:v>
                </c:pt>
                <c:pt idx="33475">
                  <c:v>11.929178724291701</c:v>
                </c:pt>
                <c:pt idx="33476">
                  <c:v>12.0370580738917</c:v>
                </c:pt>
                <c:pt idx="33477">
                  <c:v>12.2497852198583</c:v>
                </c:pt>
                <c:pt idx="33478">
                  <c:v>12.537699552025</c:v>
                </c:pt>
                <c:pt idx="33479">
                  <c:v>12.736888912425</c:v>
                </c:pt>
                <c:pt idx="33480">
                  <c:v>12.795591680241699</c:v>
                </c:pt>
                <c:pt idx="33481">
                  <c:v>12.6740921183167</c:v>
                </c:pt>
                <c:pt idx="33482">
                  <c:v>12.562378502991701</c:v>
                </c:pt>
                <c:pt idx="33483">
                  <c:v>11.8060270889917</c:v>
                </c:pt>
                <c:pt idx="33484">
                  <c:v>11.2923480644417</c:v>
                </c:pt>
                <c:pt idx="33485">
                  <c:v>11.892281235800001</c:v>
                </c:pt>
                <c:pt idx="33486">
                  <c:v>11.964849900275</c:v>
                </c:pt>
                <c:pt idx="33487">
                  <c:v>11.837427810675001</c:v>
                </c:pt>
                <c:pt idx="33488">
                  <c:v>11.5603467817417</c:v>
                </c:pt>
                <c:pt idx="33489">
                  <c:v>11.363934388775</c:v>
                </c:pt>
                <c:pt idx="33490">
                  <c:v>11.341588811316701</c:v>
                </c:pt>
                <c:pt idx="33491">
                  <c:v>11.5352295349833</c:v>
                </c:pt>
                <c:pt idx="33492">
                  <c:v>12.285745629999999</c:v>
                </c:pt>
                <c:pt idx="33493">
                  <c:v>12.535874434149999</c:v>
                </c:pt>
                <c:pt idx="33494">
                  <c:v>12.4380471499917</c:v>
                </c:pt>
                <c:pt idx="33495">
                  <c:v>12.1891503520583</c:v>
                </c:pt>
                <c:pt idx="33496">
                  <c:v>12.0378621678167</c:v>
                </c:pt>
                <c:pt idx="33497">
                  <c:v>11.8662263754417</c:v>
                </c:pt>
                <c:pt idx="33498">
                  <c:v>11.404146122983301</c:v>
                </c:pt>
                <c:pt idx="33499">
                  <c:v>11.0690568791583</c:v>
                </c:pt>
                <c:pt idx="33500">
                  <c:v>11.209970522658301</c:v>
                </c:pt>
                <c:pt idx="33501">
                  <c:v>11.50048140535</c:v>
                </c:pt>
                <c:pt idx="33502">
                  <c:v>12.004344217408301</c:v>
                </c:pt>
                <c:pt idx="33503">
                  <c:v>12.091758648275</c:v>
                </c:pt>
                <c:pt idx="33504">
                  <c:v>11.956373228066701</c:v>
                </c:pt>
                <c:pt idx="33505">
                  <c:v>11.7660009415417</c:v>
                </c:pt>
                <c:pt idx="33506">
                  <c:v>11.60282476275</c:v>
                </c:pt>
                <c:pt idx="33507">
                  <c:v>11.5571419408667</c:v>
                </c:pt>
                <c:pt idx="33508">
                  <c:v>11.267062216958299</c:v>
                </c:pt>
                <c:pt idx="33509">
                  <c:v>10.97219081105</c:v>
                </c:pt>
                <c:pt idx="33510">
                  <c:v>10.724713152608301</c:v>
                </c:pt>
                <c:pt idx="33511">
                  <c:v>10.6011906612</c:v>
                </c:pt>
                <c:pt idx="33512">
                  <c:v>10.317373772391701</c:v>
                </c:pt>
                <c:pt idx="33513">
                  <c:v>11.2636608727167</c:v>
                </c:pt>
                <c:pt idx="33514">
                  <c:v>12.069510929291701</c:v>
                </c:pt>
                <c:pt idx="33515">
                  <c:v>12.471528570225001</c:v>
                </c:pt>
                <c:pt idx="33516">
                  <c:v>12.731506269300001</c:v>
                </c:pt>
                <c:pt idx="33517">
                  <c:v>12.328771999575</c:v>
                </c:pt>
                <c:pt idx="33518">
                  <c:v>11.754663481174999</c:v>
                </c:pt>
                <c:pt idx="33519">
                  <c:v>11.019138293699999</c:v>
                </c:pt>
                <c:pt idx="33520">
                  <c:v>10.421799207199999</c:v>
                </c:pt>
                <c:pt idx="33521">
                  <c:v>10.447081634150001</c:v>
                </c:pt>
                <c:pt idx="33522">
                  <c:v>10.823193239</c:v>
                </c:pt>
                <c:pt idx="33523">
                  <c:v>10.4710769233</c:v>
                </c:pt>
                <c:pt idx="33524">
                  <c:v>9.9689087755808306</c:v>
                </c:pt>
                <c:pt idx="33525">
                  <c:v>10.113619454405001</c:v>
                </c:pt>
                <c:pt idx="33526">
                  <c:v>10.553083178291701</c:v>
                </c:pt>
                <c:pt idx="33527">
                  <c:v>11.07993109175</c:v>
                </c:pt>
                <c:pt idx="33528">
                  <c:v>10.894542201325001</c:v>
                </c:pt>
                <c:pt idx="33529">
                  <c:v>10.76811018155</c:v>
                </c:pt>
                <c:pt idx="33530">
                  <c:v>10.5951067855167</c:v>
                </c:pt>
                <c:pt idx="33531">
                  <c:v>10.609914155866701</c:v>
                </c:pt>
                <c:pt idx="33532">
                  <c:v>10.651338872466701</c:v>
                </c:pt>
                <c:pt idx="33533">
                  <c:v>10.537055848225</c:v>
                </c:pt>
                <c:pt idx="33534">
                  <c:v>10.28506207545</c:v>
                </c:pt>
                <c:pt idx="33535">
                  <c:v>9.9403281720783294</c:v>
                </c:pt>
                <c:pt idx="33536">
                  <c:v>9.2053028938558299</c:v>
                </c:pt>
                <c:pt idx="33537">
                  <c:v>8.8167153041933304</c:v>
                </c:pt>
                <c:pt idx="33538">
                  <c:v>8.9747934649183296</c:v>
                </c:pt>
                <c:pt idx="33539">
                  <c:v>8.9278612129766692</c:v>
                </c:pt>
                <c:pt idx="33540">
                  <c:v>8.8883910675066709</c:v>
                </c:pt>
                <c:pt idx="33541">
                  <c:v>8.95982281096917</c:v>
                </c:pt>
                <c:pt idx="33542">
                  <c:v>8.7599730563175005</c:v>
                </c:pt>
                <c:pt idx="33543">
                  <c:v>8.8768727323383292</c:v>
                </c:pt>
                <c:pt idx="33544">
                  <c:v>8.8770660916900006</c:v>
                </c:pt>
                <c:pt idx="33545">
                  <c:v>8.7516260920600004</c:v>
                </c:pt>
                <c:pt idx="33546">
                  <c:v>9.0664743058433306</c:v>
                </c:pt>
                <c:pt idx="33547">
                  <c:v>9.5283447036591706</c:v>
                </c:pt>
                <c:pt idx="33548">
                  <c:v>10.2825141562583</c:v>
                </c:pt>
                <c:pt idx="33549">
                  <c:v>10.640533718925001</c:v>
                </c:pt>
                <c:pt idx="33550">
                  <c:v>10.3654373683425</c:v>
                </c:pt>
                <c:pt idx="33551">
                  <c:v>8.7873336803241706</c:v>
                </c:pt>
                <c:pt idx="33552">
                  <c:v>7.9673364456616698</c:v>
                </c:pt>
                <c:pt idx="33553">
                  <c:v>8.0416770910966697</c:v>
                </c:pt>
                <c:pt idx="33554">
                  <c:v>8.1223472695316694</c:v>
                </c:pt>
                <c:pt idx="33555">
                  <c:v>8.1186181747166692</c:v>
                </c:pt>
                <c:pt idx="33556">
                  <c:v>7.8489726682458301</c:v>
                </c:pt>
                <c:pt idx="33557">
                  <c:v>7.6734080524525003</c:v>
                </c:pt>
                <c:pt idx="33558">
                  <c:v>7.6895960330441699</c:v>
                </c:pt>
                <c:pt idx="33559">
                  <c:v>7.5903870825933302</c:v>
                </c:pt>
                <c:pt idx="33560">
                  <c:v>7.44870262575333</c:v>
                </c:pt>
                <c:pt idx="33561">
                  <c:v>7.2229114918658297</c:v>
                </c:pt>
                <c:pt idx="33562">
                  <c:v>7.1856374329925004</c:v>
                </c:pt>
                <c:pt idx="33563">
                  <c:v>7.3938728164500001</c:v>
                </c:pt>
                <c:pt idx="33564">
                  <c:v>7.3564043988475003</c:v>
                </c:pt>
                <c:pt idx="33565">
                  <c:v>7.1619158475466698</c:v>
                </c:pt>
                <c:pt idx="33566">
                  <c:v>6.98951453355083</c:v>
                </c:pt>
                <c:pt idx="33567">
                  <c:v>6.92383549730667</c:v>
                </c:pt>
                <c:pt idx="33568">
                  <c:v>6.9050539622391698</c:v>
                </c:pt>
                <c:pt idx="33569">
                  <c:v>6.7240265466041702</c:v>
                </c:pt>
                <c:pt idx="33570">
                  <c:v>6.7525666112750002</c:v>
                </c:pt>
                <c:pt idx="33571">
                  <c:v>6.5800641872124999</c:v>
                </c:pt>
                <c:pt idx="33572">
                  <c:v>7.8453398625608299</c:v>
                </c:pt>
                <c:pt idx="33573">
                  <c:v>8.5964079298325</c:v>
                </c:pt>
                <c:pt idx="33574">
                  <c:v>9.2474707981400002</c:v>
                </c:pt>
                <c:pt idx="33575">
                  <c:v>9.2010546094900008</c:v>
                </c:pt>
                <c:pt idx="33576">
                  <c:v>8.8797573532758296</c:v>
                </c:pt>
                <c:pt idx="33577">
                  <c:v>8.37740631545417</c:v>
                </c:pt>
                <c:pt idx="33578">
                  <c:v>7.7546634694241696</c:v>
                </c:pt>
                <c:pt idx="33579">
                  <c:v>7.2583271992091696</c:v>
                </c:pt>
                <c:pt idx="33580">
                  <c:v>7.3263527160666699</c:v>
                </c:pt>
                <c:pt idx="33581">
                  <c:v>7.46991011731917</c:v>
                </c:pt>
                <c:pt idx="33582">
                  <c:v>7.6767549608024996</c:v>
                </c:pt>
                <c:pt idx="33583">
                  <c:v>7.9453458570575002</c:v>
                </c:pt>
                <c:pt idx="33584">
                  <c:v>8.0342235489808296</c:v>
                </c:pt>
                <c:pt idx="33585">
                  <c:v>8.0784798316408306</c:v>
                </c:pt>
                <c:pt idx="33586">
                  <c:v>8.0631824667916696</c:v>
                </c:pt>
                <c:pt idx="33587">
                  <c:v>8.1580317474283301</c:v>
                </c:pt>
                <c:pt idx="33588">
                  <c:v>8.2295436845483305</c:v>
                </c:pt>
                <c:pt idx="33589">
                  <c:v>8.0197274426200007</c:v>
                </c:pt>
                <c:pt idx="33590">
                  <c:v>7.5972641108024996</c:v>
                </c:pt>
                <c:pt idx="33591">
                  <c:v>7.0162064957691701</c:v>
                </c:pt>
                <c:pt idx="33592">
                  <c:v>6.7995971947416596</c:v>
                </c:pt>
                <c:pt idx="33593">
                  <c:v>6.7105621129916697</c:v>
                </c:pt>
                <c:pt idx="33594">
                  <c:v>6.7050923869250001</c:v>
                </c:pt>
                <c:pt idx="33595">
                  <c:v>6.8751029364200003</c:v>
                </c:pt>
                <c:pt idx="33596">
                  <c:v>7.1086855334825003</c:v>
                </c:pt>
                <c:pt idx="33597">
                  <c:v>7.2723427414983304</c:v>
                </c:pt>
                <c:pt idx="33598">
                  <c:v>7.58598901183667</c:v>
                </c:pt>
                <c:pt idx="33599">
                  <c:v>7.9274851288933297</c:v>
                </c:pt>
                <c:pt idx="33600">
                  <c:v>8.1191788912699998</c:v>
                </c:pt>
                <c:pt idx="33601">
                  <c:v>7.9520337548675002</c:v>
                </c:pt>
                <c:pt idx="33602">
                  <c:v>7.6899836228874996</c:v>
                </c:pt>
                <c:pt idx="33603">
                  <c:v>7.56955288758917</c:v>
                </c:pt>
                <c:pt idx="33604">
                  <c:v>7.0542413853725003</c:v>
                </c:pt>
                <c:pt idx="33605">
                  <c:v>6.9234024478033298</c:v>
                </c:pt>
                <c:pt idx="33606">
                  <c:v>6.9319447616591701</c:v>
                </c:pt>
                <c:pt idx="33607">
                  <c:v>6.8535872523908301</c:v>
                </c:pt>
                <c:pt idx="33608">
                  <c:v>7.02561143926083</c:v>
                </c:pt>
                <c:pt idx="33609">
                  <c:v>7.2139247521466698</c:v>
                </c:pt>
                <c:pt idx="33610">
                  <c:v>7.2544051565725001</c:v>
                </c:pt>
                <c:pt idx="33611">
                  <c:v>7.4893536838400001</c:v>
                </c:pt>
                <c:pt idx="33612">
                  <c:v>7.6506200630099999</c:v>
                </c:pt>
                <c:pt idx="33613">
                  <c:v>7.86926656234417</c:v>
                </c:pt>
                <c:pt idx="33614">
                  <c:v>8.0243227283958305</c:v>
                </c:pt>
                <c:pt idx="33615">
                  <c:v>8.1931940139716701</c:v>
                </c:pt>
                <c:pt idx="33616">
                  <c:v>8.1325828305275003</c:v>
                </c:pt>
                <c:pt idx="33617">
                  <c:v>8.3841884727233307</c:v>
                </c:pt>
                <c:pt idx="33618">
                  <c:v>8.6638043426741707</c:v>
                </c:pt>
                <c:pt idx="33619">
                  <c:v>9.1589720271908295</c:v>
                </c:pt>
                <c:pt idx="33620">
                  <c:v>9.3380976308233308</c:v>
                </c:pt>
                <c:pt idx="33621">
                  <c:v>9.2686343474724993</c:v>
                </c:pt>
                <c:pt idx="33622">
                  <c:v>8.8237227591308294</c:v>
                </c:pt>
                <c:pt idx="33623">
                  <c:v>8.5570833499174999</c:v>
                </c:pt>
                <c:pt idx="33624">
                  <c:v>8.4293876840100008</c:v>
                </c:pt>
                <c:pt idx="33625">
                  <c:v>8.1946174540199994</c:v>
                </c:pt>
                <c:pt idx="33626">
                  <c:v>7.8840274965316697</c:v>
                </c:pt>
                <c:pt idx="33627">
                  <c:v>7.8099463232783304</c:v>
                </c:pt>
                <c:pt idx="33628">
                  <c:v>7.7535551692958302</c:v>
                </c:pt>
                <c:pt idx="33629">
                  <c:v>7.7635214463566697</c:v>
                </c:pt>
                <c:pt idx="33630">
                  <c:v>7.7671259026991697</c:v>
                </c:pt>
                <c:pt idx="33631">
                  <c:v>7.6761119360941699</c:v>
                </c:pt>
                <c:pt idx="33632">
                  <c:v>7.5459157993283297</c:v>
                </c:pt>
                <c:pt idx="33633">
                  <c:v>7.40733845323083</c:v>
                </c:pt>
                <c:pt idx="33634">
                  <c:v>7.3085526072366704</c:v>
                </c:pt>
                <c:pt idx="33635">
                  <c:v>7.1882959837716696</c:v>
                </c:pt>
                <c:pt idx="33636">
                  <c:v>7.1344926358225003</c:v>
                </c:pt>
                <c:pt idx="33637">
                  <c:v>7.1542192992783296</c:v>
                </c:pt>
                <c:pt idx="33638">
                  <c:v>7.1001575523491702</c:v>
                </c:pt>
                <c:pt idx="33639">
                  <c:v>7.044431098475</c:v>
                </c:pt>
                <c:pt idx="33640">
                  <c:v>6.9472378296475004</c:v>
                </c:pt>
                <c:pt idx="33641">
                  <c:v>6.5591306196941703</c:v>
                </c:pt>
                <c:pt idx="33642">
                  <c:v>6.3428460005208303</c:v>
                </c:pt>
                <c:pt idx="33643">
                  <c:v>6.7629113385383297</c:v>
                </c:pt>
                <c:pt idx="33644">
                  <c:v>7.20421639223167</c:v>
                </c:pt>
                <c:pt idx="33645">
                  <c:v>7.5244259537791702</c:v>
                </c:pt>
                <c:pt idx="33646">
                  <c:v>7.7326399428908301</c:v>
                </c:pt>
                <c:pt idx="33647">
                  <c:v>7.5838640911641697</c:v>
                </c:pt>
                <c:pt idx="33648">
                  <c:v>7.3176446131666699</c:v>
                </c:pt>
                <c:pt idx="33649">
                  <c:v>7.3682285467816699</c:v>
                </c:pt>
                <c:pt idx="33650">
                  <c:v>7.3478297075074996</c:v>
                </c:pt>
                <c:pt idx="33651">
                  <c:v>7.2849078588283298</c:v>
                </c:pt>
                <c:pt idx="33652">
                  <c:v>7.2528917255558296</c:v>
                </c:pt>
                <c:pt idx="33653">
                  <c:v>7.2847891627933299</c:v>
                </c:pt>
                <c:pt idx="33654">
                  <c:v>7.4649118542608299</c:v>
                </c:pt>
                <c:pt idx="33655">
                  <c:v>7.5936446971366696</c:v>
                </c:pt>
                <c:pt idx="33656">
                  <c:v>7.7503414562183304</c:v>
                </c:pt>
                <c:pt idx="33657">
                  <c:v>7.9180878369716696</c:v>
                </c:pt>
                <c:pt idx="33658">
                  <c:v>8.0009834260008308</c:v>
                </c:pt>
                <c:pt idx="33659">
                  <c:v>8.1776080384216705</c:v>
                </c:pt>
                <c:pt idx="33660">
                  <c:v>8.3225114901241692</c:v>
                </c:pt>
                <c:pt idx="33661">
                  <c:v>8.4662605528199997</c:v>
                </c:pt>
                <c:pt idx="33662">
                  <c:v>8.4432802808941698</c:v>
                </c:pt>
                <c:pt idx="33663">
                  <c:v>8.3030697312391695</c:v>
                </c:pt>
                <c:pt idx="33664">
                  <c:v>8.2823194933924995</c:v>
                </c:pt>
                <c:pt idx="33665">
                  <c:v>8.2458897582591693</c:v>
                </c:pt>
                <c:pt idx="33666">
                  <c:v>7.7609250899525</c:v>
                </c:pt>
                <c:pt idx="33667">
                  <c:v>6.3909135561333299</c:v>
                </c:pt>
                <c:pt idx="33668">
                  <c:v>6.2924104440024999</c:v>
                </c:pt>
                <c:pt idx="33669">
                  <c:v>6.40431356412667</c:v>
                </c:pt>
                <c:pt idx="33670">
                  <c:v>6.8104883572991701</c:v>
                </c:pt>
                <c:pt idx="33671">
                  <c:v>6.99626094043</c:v>
                </c:pt>
                <c:pt idx="33672">
                  <c:v>7.5982828774366702</c:v>
                </c:pt>
                <c:pt idx="33673">
                  <c:v>7.4719806076950004</c:v>
                </c:pt>
                <c:pt idx="33674">
                  <c:v>6.9423916850658296</c:v>
                </c:pt>
                <c:pt idx="33675">
                  <c:v>7.0553616308749998</c:v>
                </c:pt>
                <c:pt idx="33676">
                  <c:v>6.8629256299491699</c:v>
                </c:pt>
                <c:pt idx="33677">
                  <c:v>6.7049958218550003</c:v>
                </c:pt>
                <c:pt idx="33678">
                  <c:v>6.209513184945</c:v>
                </c:pt>
                <c:pt idx="33679">
                  <c:v>5.5029801505325002</c:v>
                </c:pt>
                <c:pt idx="33680">
                  <c:v>5.0920232004966701</c:v>
                </c:pt>
                <c:pt idx="33681">
                  <c:v>4.8623355166266702</c:v>
                </c:pt>
                <c:pt idx="33682">
                  <c:v>4.8370027601283301</c:v>
                </c:pt>
                <c:pt idx="33683">
                  <c:v>5.1532743838466697</c:v>
                </c:pt>
                <c:pt idx="33684">
                  <c:v>5.3989300574458303</c:v>
                </c:pt>
                <c:pt idx="33685">
                  <c:v>5.7180629471674997</c:v>
                </c:pt>
                <c:pt idx="33686">
                  <c:v>5.6646992174358299</c:v>
                </c:pt>
                <c:pt idx="33687">
                  <c:v>5.9476517369216699</c:v>
                </c:pt>
                <c:pt idx="33688">
                  <c:v>5.5920873977183296</c:v>
                </c:pt>
                <c:pt idx="33689">
                  <c:v>5.7542020204866704</c:v>
                </c:pt>
                <c:pt idx="33690">
                  <c:v>6.1789473903333301</c:v>
                </c:pt>
                <c:pt idx="33691">
                  <c:v>6.7127194109074999</c:v>
                </c:pt>
                <c:pt idx="33692">
                  <c:v>7.1535799495274999</c:v>
                </c:pt>
                <c:pt idx="33693">
                  <c:v>7.5995452618141703</c:v>
                </c:pt>
                <c:pt idx="33694">
                  <c:v>7.8809863645674998</c:v>
                </c:pt>
                <c:pt idx="33695">
                  <c:v>8.0891036536725007</c:v>
                </c:pt>
                <c:pt idx="33696">
                  <c:v>8.1817850767508293</c:v>
                </c:pt>
                <c:pt idx="33697">
                  <c:v>7.4634771658275003</c:v>
                </c:pt>
                <c:pt idx="33698">
                  <c:v>6.8397473363491699</c:v>
                </c:pt>
                <c:pt idx="33699">
                  <c:v>6.6623562291183296</c:v>
                </c:pt>
                <c:pt idx="33700">
                  <c:v>6.8666846424325003</c:v>
                </c:pt>
                <c:pt idx="33701">
                  <c:v>7.1199051235024999</c:v>
                </c:pt>
                <c:pt idx="33702">
                  <c:v>7.1579535157533298</c:v>
                </c:pt>
                <c:pt idx="33703">
                  <c:v>7.1004284572333303</c:v>
                </c:pt>
                <c:pt idx="33704">
                  <c:v>6.9090929778358303</c:v>
                </c:pt>
                <c:pt idx="33705">
                  <c:v>7.0023542581499996</c:v>
                </c:pt>
                <c:pt idx="33706">
                  <c:v>6.9877504785575004</c:v>
                </c:pt>
                <c:pt idx="33707">
                  <c:v>6.7276931187624998</c:v>
                </c:pt>
                <c:pt idx="33708">
                  <c:v>6.6667905771741696</c:v>
                </c:pt>
                <c:pt idx="33709">
                  <c:v>6.3688918596658297</c:v>
                </c:pt>
                <c:pt idx="33710">
                  <c:v>6.2948667281383299</c:v>
                </c:pt>
                <c:pt idx="33711">
                  <c:v>5.8943592449675002</c:v>
                </c:pt>
                <c:pt idx="33712">
                  <c:v>5.5310201701141697</c:v>
                </c:pt>
                <c:pt idx="33713">
                  <c:v>5.3228708447250002</c:v>
                </c:pt>
                <c:pt idx="33714">
                  <c:v>5.6545649718408297</c:v>
                </c:pt>
                <c:pt idx="33715">
                  <c:v>6.1165800605416702</c:v>
                </c:pt>
                <c:pt idx="33716">
                  <c:v>6.3073200835341696</c:v>
                </c:pt>
                <c:pt idx="33717">
                  <c:v>6.3447749777466704</c:v>
                </c:pt>
                <c:pt idx="33718">
                  <c:v>6.5478561106375004</c:v>
                </c:pt>
                <c:pt idx="33719">
                  <c:v>6.6378352004775003</c:v>
                </c:pt>
                <c:pt idx="33720">
                  <c:v>6.6165424822491703</c:v>
                </c:pt>
                <c:pt idx="33721">
                  <c:v>6.65890676262417</c:v>
                </c:pt>
                <c:pt idx="33722">
                  <c:v>6.3252914830216698</c:v>
                </c:pt>
                <c:pt idx="33723">
                  <c:v>6.07399547514167</c:v>
                </c:pt>
                <c:pt idx="33724">
                  <c:v>5.5788740593983297</c:v>
                </c:pt>
                <c:pt idx="33725">
                  <c:v>5.0417005054891701</c:v>
                </c:pt>
                <c:pt idx="33726">
                  <c:v>5.1405590276958302</c:v>
                </c:pt>
                <c:pt idx="33727">
                  <c:v>4.6828142280058298</c:v>
                </c:pt>
                <c:pt idx="33728">
                  <c:v>4.7262945595824997</c:v>
                </c:pt>
                <c:pt idx="33729">
                  <c:v>5.0800490786291697</c:v>
                </c:pt>
                <c:pt idx="33730">
                  <c:v>5.1122560716708296</c:v>
                </c:pt>
                <c:pt idx="33731">
                  <c:v>4.8278737436299997</c:v>
                </c:pt>
                <c:pt idx="33732">
                  <c:v>4.1890620189775003</c:v>
                </c:pt>
                <c:pt idx="33733">
                  <c:v>4.3785037895041699</c:v>
                </c:pt>
                <c:pt idx="33734">
                  <c:v>4.6676983831349999</c:v>
                </c:pt>
                <c:pt idx="33735">
                  <c:v>4.7367125775208301</c:v>
                </c:pt>
                <c:pt idx="33736">
                  <c:v>4.8002755852058296</c:v>
                </c:pt>
                <c:pt idx="33737">
                  <c:v>4.6447276566458298</c:v>
                </c:pt>
                <c:pt idx="33738">
                  <c:v>4.7150367244474998</c:v>
                </c:pt>
                <c:pt idx="33739">
                  <c:v>4.9828260545433301</c:v>
                </c:pt>
                <c:pt idx="33740">
                  <c:v>5.1148688367800004</c:v>
                </c:pt>
                <c:pt idx="33741">
                  <c:v>5.5711181095183298</c:v>
                </c:pt>
                <c:pt idx="33742">
                  <c:v>6.1250458389449998</c:v>
                </c:pt>
                <c:pt idx="33743">
                  <c:v>5.6145537935299998</c:v>
                </c:pt>
                <c:pt idx="33744">
                  <c:v>5.2069253881708297</c:v>
                </c:pt>
                <c:pt idx="33745">
                  <c:v>5.1532547484191698</c:v>
                </c:pt>
                <c:pt idx="33746">
                  <c:v>4.9296757975733296</c:v>
                </c:pt>
                <c:pt idx="33747">
                  <c:v>4.8318978527449996</c:v>
                </c:pt>
                <c:pt idx="33748">
                  <c:v>5.1571166014283296</c:v>
                </c:pt>
                <c:pt idx="33749">
                  <c:v>5.4822787548541703</c:v>
                </c:pt>
                <c:pt idx="33750">
                  <c:v>5.4165179243183301</c:v>
                </c:pt>
                <c:pt idx="33751">
                  <c:v>5.325707687755</c:v>
                </c:pt>
                <c:pt idx="33752">
                  <c:v>5.3809024620816697</c:v>
                </c:pt>
                <c:pt idx="33753">
                  <c:v>5.4603852682883298</c:v>
                </c:pt>
                <c:pt idx="33754">
                  <c:v>5.5099422856375</c:v>
                </c:pt>
                <c:pt idx="33755">
                  <c:v>5.4693456292883296</c:v>
                </c:pt>
                <c:pt idx="33756">
                  <c:v>5.24490380721</c:v>
                </c:pt>
                <c:pt idx="33757">
                  <c:v>5.3425278236041702</c:v>
                </c:pt>
                <c:pt idx="33758">
                  <c:v>5.2665545313608302</c:v>
                </c:pt>
                <c:pt idx="33759">
                  <c:v>5.4491024940658299</c:v>
                </c:pt>
                <c:pt idx="33760">
                  <c:v>5.5825286137641701</c:v>
                </c:pt>
                <c:pt idx="33761">
                  <c:v>5.8600423487524997</c:v>
                </c:pt>
                <c:pt idx="33762">
                  <c:v>6.2198343310333302</c:v>
                </c:pt>
                <c:pt idx="33763">
                  <c:v>6.3864251428058303</c:v>
                </c:pt>
                <c:pt idx="33764">
                  <c:v>7.5476702508424998</c:v>
                </c:pt>
                <c:pt idx="33765">
                  <c:v>8.0179784995650003</c:v>
                </c:pt>
                <c:pt idx="33766">
                  <c:v>7.6121115038966698</c:v>
                </c:pt>
                <c:pt idx="33767">
                  <c:v>7.4696379514425004</c:v>
                </c:pt>
                <c:pt idx="33768">
                  <c:v>7.5766640275099997</c:v>
                </c:pt>
                <c:pt idx="33769">
                  <c:v>6.8643366048458301</c:v>
                </c:pt>
                <c:pt idx="33770">
                  <c:v>6.2678005511908301</c:v>
                </c:pt>
                <c:pt idx="33771">
                  <c:v>5.5937395794941702</c:v>
                </c:pt>
                <c:pt idx="33772">
                  <c:v>5.2536688028649996</c:v>
                </c:pt>
                <c:pt idx="33773">
                  <c:v>5.2306496037883301</c:v>
                </c:pt>
                <c:pt idx="33774">
                  <c:v>4.9427868756141704</c:v>
                </c:pt>
                <c:pt idx="33775">
                  <c:v>4.7867259506625004</c:v>
                </c:pt>
                <c:pt idx="33776">
                  <c:v>4.7213880369424999</c:v>
                </c:pt>
                <c:pt idx="33777">
                  <c:v>4.4191753714941697</c:v>
                </c:pt>
                <c:pt idx="33778">
                  <c:v>4.5989127070941702</c:v>
                </c:pt>
                <c:pt idx="33779">
                  <c:v>4.9748415955583303</c:v>
                </c:pt>
                <c:pt idx="33780">
                  <c:v>5.1518817461508304</c:v>
                </c:pt>
                <c:pt idx="33781">
                  <c:v>5.3995150110925003</c:v>
                </c:pt>
                <c:pt idx="33782">
                  <c:v>5.5457160507708299</c:v>
                </c:pt>
                <c:pt idx="33783">
                  <c:v>5.0076296605566704</c:v>
                </c:pt>
                <c:pt idx="33784">
                  <c:v>4.7198969954049996</c:v>
                </c:pt>
                <c:pt idx="33785">
                  <c:v>4.43850150371083</c:v>
                </c:pt>
                <c:pt idx="33786">
                  <c:v>4.1346392070808298</c:v>
                </c:pt>
                <c:pt idx="33787">
                  <c:v>4.1708901533541702</c:v>
                </c:pt>
                <c:pt idx="33788">
                  <c:v>4.3054752665541702</c:v>
                </c:pt>
                <c:pt idx="33789">
                  <c:v>4.6214010192516701</c:v>
                </c:pt>
                <c:pt idx="33790">
                  <c:v>4.8997898737266699</c:v>
                </c:pt>
                <c:pt idx="33791">
                  <c:v>4.6019620039791702</c:v>
                </c:pt>
                <c:pt idx="33792">
                  <c:v>3.69575521095833</c:v>
                </c:pt>
                <c:pt idx="33793">
                  <c:v>3.2572086267491702</c:v>
                </c:pt>
                <c:pt idx="33794">
                  <c:v>3.4277230813908299</c:v>
                </c:pt>
                <c:pt idx="33795">
                  <c:v>3.694012688945</c:v>
                </c:pt>
                <c:pt idx="33796">
                  <c:v>3.5615098559808298</c:v>
                </c:pt>
                <c:pt idx="33797">
                  <c:v>3.7341206157050002</c:v>
                </c:pt>
                <c:pt idx="33798">
                  <c:v>4.2361365810108298</c:v>
                </c:pt>
                <c:pt idx="33799">
                  <c:v>4.9904163673933297</c:v>
                </c:pt>
                <c:pt idx="33800">
                  <c:v>6.5423883973825001</c:v>
                </c:pt>
                <c:pt idx="33801">
                  <c:v>7.3652857760783297</c:v>
                </c:pt>
                <c:pt idx="33802">
                  <c:v>7.1710364402916698</c:v>
                </c:pt>
                <c:pt idx="33803">
                  <c:v>7.1832783456216696</c:v>
                </c:pt>
                <c:pt idx="33804">
                  <c:v>7.10021559948333</c:v>
                </c:pt>
                <c:pt idx="33805">
                  <c:v>6.9732404402175003</c:v>
                </c:pt>
                <c:pt idx="33806">
                  <c:v>6.8054150441591696</c:v>
                </c:pt>
                <c:pt idx="33807">
                  <c:v>6.2535989252683297</c:v>
                </c:pt>
                <c:pt idx="33808">
                  <c:v>5.5731822161383304</c:v>
                </c:pt>
                <c:pt idx="33809">
                  <c:v>5.3868798435674998</c:v>
                </c:pt>
                <c:pt idx="33810">
                  <c:v>5.7175596152608303</c:v>
                </c:pt>
                <c:pt idx="33811">
                  <c:v>6.0085897915258304</c:v>
                </c:pt>
                <c:pt idx="33812">
                  <c:v>6.3188210912583296</c:v>
                </c:pt>
                <c:pt idx="33813">
                  <c:v>6.3136095171725</c:v>
                </c:pt>
                <c:pt idx="33814">
                  <c:v>6.28513390094417</c:v>
                </c:pt>
                <c:pt idx="33815">
                  <c:v>6.1940184397675004</c:v>
                </c:pt>
                <c:pt idx="33816">
                  <c:v>5.9112305633175</c:v>
                </c:pt>
                <c:pt idx="33817">
                  <c:v>5.1578266503850001</c:v>
                </c:pt>
                <c:pt idx="33818">
                  <c:v>4.5203603926291702</c:v>
                </c:pt>
                <c:pt idx="33819">
                  <c:v>4.1488955283825</c:v>
                </c:pt>
                <c:pt idx="33820">
                  <c:v>3.5417185429875002</c:v>
                </c:pt>
                <c:pt idx="33821">
                  <c:v>3.1885525272608302</c:v>
                </c:pt>
                <c:pt idx="33822">
                  <c:v>3.0163380082016702</c:v>
                </c:pt>
                <c:pt idx="33823">
                  <c:v>2.82401911973583</c:v>
                </c:pt>
                <c:pt idx="33824">
                  <c:v>2.7418273054208302</c:v>
                </c:pt>
                <c:pt idx="33825">
                  <c:v>2.8505432596250002</c:v>
                </c:pt>
                <c:pt idx="33826">
                  <c:v>2.9514206990758298</c:v>
                </c:pt>
                <c:pt idx="33827">
                  <c:v>2.6482222715708299</c:v>
                </c:pt>
                <c:pt idx="33828">
                  <c:v>2.66881033610917</c:v>
                </c:pt>
                <c:pt idx="33829">
                  <c:v>2.3547528677749998</c:v>
                </c:pt>
                <c:pt idx="33830">
                  <c:v>2.1396760185616701</c:v>
                </c:pt>
                <c:pt idx="33831">
                  <c:v>2.0580060579924999</c:v>
                </c:pt>
                <c:pt idx="33832">
                  <c:v>1.9351166071708299</c:v>
                </c:pt>
                <c:pt idx="33833">
                  <c:v>2.26480333687583</c:v>
                </c:pt>
                <c:pt idx="33834">
                  <c:v>2.6015283511149998</c:v>
                </c:pt>
                <c:pt idx="33835">
                  <c:v>2.9560482293699999</c:v>
                </c:pt>
                <c:pt idx="33836">
                  <c:v>3.1625514246900002</c:v>
                </c:pt>
                <c:pt idx="33837">
                  <c:v>3.6777022259674998</c:v>
                </c:pt>
                <c:pt idx="33838">
                  <c:v>4.0398588477266699</c:v>
                </c:pt>
                <c:pt idx="33839">
                  <c:v>4.0778898102924996</c:v>
                </c:pt>
                <c:pt idx="33840">
                  <c:v>3.8788618757858302</c:v>
                </c:pt>
                <c:pt idx="33841">
                  <c:v>3.93494387877417</c:v>
                </c:pt>
                <c:pt idx="33842">
                  <c:v>3.84615375463917</c:v>
                </c:pt>
                <c:pt idx="33843">
                  <c:v>3.5990607777458301</c:v>
                </c:pt>
                <c:pt idx="33844">
                  <c:v>3.4608062264325001</c:v>
                </c:pt>
                <c:pt idx="33845">
                  <c:v>3.5622912023516702</c:v>
                </c:pt>
                <c:pt idx="33846">
                  <c:v>3.3046668933691699</c:v>
                </c:pt>
                <c:pt idx="33847">
                  <c:v>3.1116340233841702</c:v>
                </c:pt>
                <c:pt idx="33848">
                  <c:v>3.3478257633925002</c:v>
                </c:pt>
                <c:pt idx="33849">
                  <c:v>3.5878002557375002</c:v>
                </c:pt>
                <c:pt idx="33850">
                  <c:v>3.59970780472917</c:v>
                </c:pt>
                <c:pt idx="33851">
                  <c:v>3.5674025080449998</c:v>
                </c:pt>
                <c:pt idx="33852">
                  <c:v>3.5107335070025001</c:v>
                </c:pt>
                <c:pt idx="33853">
                  <c:v>3.64466075658417</c:v>
                </c:pt>
                <c:pt idx="33854">
                  <c:v>3.82254288455333</c:v>
                </c:pt>
                <c:pt idx="33855">
                  <c:v>3.9039500677625001</c:v>
                </c:pt>
                <c:pt idx="33856">
                  <c:v>3.7567459876233298</c:v>
                </c:pt>
                <c:pt idx="33857">
                  <c:v>3.7326383837175001</c:v>
                </c:pt>
                <c:pt idx="33858">
                  <c:v>4.1134712516908296</c:v>
                </c:pt>
                <c:pt idx="33859">
                  <c:v>5.0105038839391698</c:v>
                </c:pt>
                <c:pt idx="33860">
                  <c:v>5.6483718688408304</c:v>
                </c:pt>
                <c:pt idx="33861">
                  <c:v>6.0836777845766701</c:v>
                </c:pt>
                <c:pt idx="33862">
                  <c:v>6.43338576855583</c:v>
                </c:pt>
                <c:pt idx="33863">
                  <c:v>6.2910943640274999</c:v>
                </c:pt>
                <c:pt idx="33864">
                  <c:v>6.0674832908900003</c:v>
                </c:pt>
                <c:pt idx="33865">
                  <c:v>5.9178555793216701</c:v>
                </c:pt>
                <c:pt idx="33866">
                  <c:v>5.7400651259983304</c:v>
                </c:pt>
                <c:pt idx="33867">
                  <c:v>5.68462520667833</c:v>
                </c:pt>
                <c:pt idx="33868">
                  <c:v>5.6873999764400001</c:v>
                </c:pt>
                <c:pt idx="33869">
                  <c:v>5.6363955001358299</c:v>
                </c:pt>
                <c:pt idx="33870">
                  <c:v>5.6361593543241701</c:v>
                </c:pt>
                <c:pt idx="33871">
                  <c:v>5.4023448488075001</c:v>
                </c:pt>
                <c:pt idx="33872">
                  <c:v>5.2937434384483302</c:v>
                </c:pt>
                <c:pt idx="33873">
                  <c:v>5.1999830390433299</c:v>
                </c:pt>
                <c:pt idx="33874">
                  <c:v>5.0475052684741701</c:v>
                </c:pt>
                <c:pt idx="33875">
                  <c:v>5.1071151596775</c:v>
                </c:pt>
                <c:pt idx="33876">
                  <c:v>5.0857609052750004</c:v>
                </c:pt>
                <c:pt idx="33877">
                  <c:v>4.9127007703533296</c:v>
                </c:pt>
                <c:pt idx="33878">
                  <c:v>5.0233500736750001</c:v>
                </c:pt>
                <c:pt idx="33879">
                  <c:v>5.0129678127983297</c:v>
                </c:pt>
                <c:pt idx="33880">
                  <c:v>4.8415178910250001</c:v>
                </c:pt>
                <c:pt idx="33881">
                  <c:v>4.8984560177225003</c:v>
                </c:pt>
                <c:pt idx="33882">
                  <c:v>5.1298655092291696</c:v>
                </c:pt>
                <c:pt idx="33883">
                  <c:v>5.4268512709333301</c:v>
                </c:pt>
                <c:pt idx="33884">
                  <c:v>5.8137580718966699</c:v>
                </c:pt>
                <c:pt idx="33885">
                  <c:v>6.0640288834616696</c:v>
                </c:pt>
                <c:pt idx="33886">
                  <c:v>6.4028324559383298</c:v>
                </c:pt>
                <c:pt idx="33887">
                  <c:v>6.4207711796291704</c:v>
                </c:pt>
                <c:pt idx="33888">
                  <c:v>6.2929633027775003</c:v>
                </c:pt>
                <c:pt idx="33889">
                  <c:v>5.9273852743333304</c:v>
                </c:pt>
                <c:pt idx="33890">
                  <c:v>5.3674604009858298</c:v>
                </c:pt>
                <c:pt idx="33891">
                  <c:v>4.9304246007116701</c:v>
                </c:pt>
                <c:pt idx="33892">
                  <c:v>4.8912368538116704</c:v>
                </c:pt>
                <c:pt idx="33893">
                  <c:v>5.0748026003766702</c:v>
                </c:pt>
                <c:pt idx="33894">
                  <c:v>5.0651414049508299</c:v>
                </c:pt>
                <c:pt idx="33895">
                  <c:v>5.0063021450500003</c:v>
                </c:pt>
                <c:pt idx="33896">
                  <c:v>4.9965067921008304</c:v>
                </c:pt>
                <c:pt idx="33897">
                  <c:v>4.9891828746716698</c:v>
                </c:pt>
                <c:pt idx="33898">
                  <c:v>4.9343520812900001</c:v>
                </c:pt>
                <c:pt idx="33899">
                  <c:v>4.6785117133341698</c:v>
                </c:pt>
                <c:pt idx="33900">
                  <c:v>4.4970285859650003</c:v>
                </c:pt>
                <c:pt idx="33901">
                  <c:v>4.3161630284733299</c:v>
                </c:pt>
                <c:pt idx="33902">
                  <c:v>4.2320065434116696</c:v>
                </c:pt>
                <c:pt idx="33903">
                  <c:v>3.9121766258358299</c:v>
                </c:pt>
                <c:pt idx="33904">
                  <c:v>3.4418069663866699</c:v>
                </c:pt>
                <c:pt idx="33905">
                  <c:v>3.2656852524125002</c:v>
                </c:pt>
                <c:pt idx="33906">
                  <c:v>3.9983405753491699</c:v>
                </c:pt>
                <c:pt idx="33907">
                  <c:v>4.8752305867691703</c:v>
                </c:pt>
                <c:pt idx="33908">
                  <c:v>5.9361438960933297</c:v>
                </c:pt>
                <c:pt idx="33909">
                  <c:v>6.1817951001024998</c:v>
                </c:pt>
                <c:pt idx="33910">
                  <c:v>5.7832496587291704</c:v>
                </c:pt>
                <c:pt idx="33911">
                  <c:v>5.4983680876249998</c:v>
                </c:pt>
                <c:pt idx="33912">
                  <c:v>5.3034810701108297</c:v>
                </c:pt>
                <c:pt idx="33913">
                  <c:v>4.6260515396258297</c:v>
                </c:pt>
                <c:pt idx="33914">
                  <c:v>3.71390484634167</c:v>
                </c:pt>
                <c:pt idx="33915">
                  <c:v>3.4029542509124999</c:v>
                </c:pt>
                <c:pt idx="33916">
                  <c:v>3.03090037166083</c:v>
                </c:pt>
                <c:pt idx="33917">
                  <c:v>2.63768993499583</c:v>
                </c:pt>
                <c:pt idx="33918">
                  <c:v>2.1545199952441698</c:v>
                </c:pt>
                <c:pt idx="33919">
                  <c:v>2.0081571385141701</c:v>
                </c:pt>
                <c:pt idx="33920">
                  <c:v>2.0907876456475001</c:v>
                </c:pt>
                <c:pt idx="33921">
                  <c:v>2.1257306484525</c:v>
                </c:pt>
                <c:pt idx="33922">
                  <c:v>2.2705942806191701</c:v>
                </c:pt>
                <c:pt idx="33923">
                  <c:v>2.4366657160225</c:v>
                </c:pt>
                <c:pt idx="33924">
                  <c:v>2.4459495018625002</c:v>
                </c:pt>
                <c:pt idx="33925">
                  <c:v>2.6971064416616701</c:v>
                </c:pt>
                <c:pt idx="33926">
                  <c:v>2.8627873535541699</c:v>
                </c:pt>
                <c:pt idx="33927">
                  <c:v>2.9180000234108299</c:v>
                </c:pt>
                <c:pt idx="33928">
                  <c:v>2.8825715338350002</c:v>
                </c:pt>
                <c:pt idx="33929">
                  <c:v>2.9812502061583301</c:v>
                </c:pt>
                <c:pt idx="33930">
                  <c:v>3.3823972814516701</c:v>
                </c:pt>
                <c:pt idx="33931">
                  <c:v>3.9390954612775002</c:v>
                </c:pt>
                <c:pt idx="33932">
                  <c:v>4.3395401869033297</c:v>
                </c:pt>
                <c:pt idx="33933">
                  <c:v>4.7478343385499997</c:v>
                </c:pt>
                <c:pt idx="33934">
                  <c:v>4.9249904904408304</c:v>
                </c:pt>
                <c:pt idx="33935">
                  <c:v>5.0002356483516701</c:v>
                </c:pt>
                <c:pt idx="33936">
                  <c:v>5.1246622391716699</c:v>
                </c:pt>
                <c:pt idx="33937">
                  <c:v>4.9192182995774996</c:v>
                </c:pt>
                <c:pt idx="33938">
                  <c:v>5.0018824056325002</c:v>
                </c:pt>
                <c:pt idx="33939">
                  <c:v>5.0309283390791704</c:v>
                </c:pt>
                <c:pt idx="33940">
                  <c:v>4.6814245255225</c:v>
                </c:pt>
                <c:pt idx="33941">
                  <c:v>4.7650773612158304</c:v>
                </c:pt>
                <c:pt idx="33942">
                  <c:v>4.9445687651308301</c:v>
                </c:pt>
                <c:pt idx="33943">
                  <c:v>4.9939201622866696</c:v>
                </c:pt>
                <c:pt idx="33944">
                  <c:v>4.9603974753858298</c:v>
                </c:pt>
                <c:pt idx="33945">
                  <c:v>4.96806919529</c:v>
                </c:pt>
                <c:pt idx="33946">
                  <c:v>4.9487605272274999</c:v>
                </c:pt>
                <c:pt idx="33947">
                  <c:v>4.63501563777083</c:v>
                </c:pt>
                <c:pt idx="33948">
                  <c:v>4.4128790601083301</c:v>
                </c:pt>
                <c:pt idx="33949">
                  <c:v>4.5841981871083304</c:v>
                </c:pt>
                <c:pt idx="33950">
                  <c:v>4.9046635351525003</c:v>
                </c:pt>
                <c:pt idx="33951">
                  <c:v>5.3581935123499997</c:v>
                </c:pt>
                <c:pt idx="33952">
                  <c:v>6.0020653303516696</c:v>
                </c:pt>
                <c:pt idx="33953">
                  <c:v>6.4675732271399999</c:v>
                </c:pt>
                <c:pt idx="33954">
                  <c:v>6.7522293306366699</c:v>
                </c:pt>
                <c:pt idx="33955">
                  <c:v>7.2280258129391699</c:v>
                </c:pt>
                <c:pt idx="33956">
                  <c:v>7.6822509973150002</c:v>
                </c:pt>
                <c:pt idx="33957">
                  <c:v>8.1179482661866693</c:v>
                </c:pt>
                <c:pt idx="33958">
                  <c:v>8.1581301715908303</c:v>
                </c:pt>
                <c:pt idx="33959">
                  <c:v>8.1715410541675002</c:v>
                </c:pt>
                <c:pt idx="33960">
                  <c:v>8.1853132928666703</c:v>
                </c:pt>
                <c:pt idx="33961">
                  <c:v>8.2516072728516701</c:v>
                </c:pt>
                <c:pt idx="33962">
                  <c:v>8.2625841161408307</c:v>
                </c:pt>
                <c:pt idx="33963">
                  <c:v>7.9538847373266703</c:v>
                </c:pt>
                <c:pt idx="33964">
                  <c:v>7.7465655198974996</c:v>
                </c:pt>
                <c:pt idx="33965">
                  <c:v>7.8833206064199999</c:v>
                </c:pt>
                <c:pt idx="33966">
                  <c:v>7.9617997490416696</c:v>
                </c:pt>
                <c:pt idx="33967">
                  <c:v>8.1938345809675006</c:v>
                </c:pt>
                <c:pt idx="33968">
                  <c:v>8.3644764360941704</c:v>
                </c:pt>
                <c:pt idx="33969">
                  <c:v>8.4502988965216694</c:v>
                </c:pt>
                <c:pt idx="33970">
                  <c:v>8.4802892711499993</c:v>
                </c:pt>
                <c:pt idx="33971">
                  <c:v>8.4371203870233291</c:v>
                </c:pt>
                <c:pt idx="33972">
                  <c:v>8.4188586240066705</c:v>
                </c:pt>
                <c:pt idx="33973">
                  <c:v>8.4467335732999995</c:v>
                </c:pt>
                <c:pt idx="33974">
                  <c:v>8.5003893080083301</c:v>
                </c:pt>
                <c:pt idx="33975">
                  <c:v>8.5969238043583296</c:v>
                </c:pt>
                <c:pt idx="33976">
                  <c:v>8.6058562728758297</c:v>
                </c:pt>
                <c:pt idx="33977">
                  <c:v>8.6003291771150003</c:v>
                </c:pt>
                <c:pt idx="33978">
                  <c:v>8.6825733946699994</c:v>
                </c:pt>
                <c:pt idx="33979">
                  <c:v>8.6076016604183305</c:v>
                </c:pt>
                <c:pt idx="33980">
                  <c:v>8.6265558937833298</c:v>
                </c:pt>
                <c:pt idx="33981">
                  <c:v>8.8265683259183305</c:v>
                </c:pt>
                <c:pt idx="33982">
                  <c:v>8.1476777619991694</c:v>
                </c:pt>
                <c:pt idx="33983">
                  <c:v>7.5394506279908304</c:v>
                </c:pt>
                <c:pt idx="33984">
                  <c:v>6.7153807586616701</c:v>
                </c:pt>
                <c:pt idx="33985">
                  <c:v>5.9120320997766704</c:v>
                </c:pt>
                <c:pt idx="33986">
                  <c:v>5.42129723095083</c:v>
                </c:pt>
                <c:pt idx="33987">
                  <c:v>4.8604574329175003</c:v>
                </c:pt>
                <c:pt idx="33988">
                  <c:v>4.2237488533266703</c:v>
                </c:pt>
                <c:pt idx="33989">
                  <c:v>3.5880323959116698</c:v>
                </c:pt>
                <c:pt idx="33990">
                  <c:v>2.7751174118208302</c:v>
                </c:pt>
                <c:pt idx="33991">
                  <c:v>2.2632444947091699</c:v>
                </c:pt>
                <c:pt idx="33992">
                  <c:v>1.9922253355083299</c:v>
                </c:pt>
                <c:pt idx="33993">
                  <c:v>1.45755285425417</c:v>
                </c:pt>
                <c:pt idx="33994">
                  <c:v>1.02309849188817</c:v>
                </c:pt>
                <c:pt idx="33995">
                  <c:v>0.52215727496658304</c:v>
                </c:pt>
                <c:pt idx="33996">
                  <c:v>0.40026259560575</c:v>
                </c:pt>
                <c:pt idx="33997">
                  <c:v>6.7950345549779204E-2</c:v>
                </c:pt>
                <c:pt idx="33998">
                  <c:v>0.16510448551850601</c:v>
                </c:pt>
                <c:pt idx="33999">
                  <c:v>0.33032892880089199</c:v>
                </c:pt>
                <c:pt idx="34000">
                  <c:v>-6.5277286600550002E-2</c:v>
                </c:pt>
                <c:pt idx="34001">
                  <c:v>4.4781098352916701E-2</c:v>
                </c:pt>
                <c:pt idx="34002">
                  <c:v>1.5566020897647499</c:v>
                </c:pt>
                <c:pt idx="34003">
                  <c:v>3.29189918929583</c:v>
                </c:pt>
                <c:pt idx="34004">
                  <c:v>4.5924219194141704</c:v>
                </c:pt>
                <c:pt idx="34005">
                  <c:v>4.8973202069791704</c:v>
                </c:pt>
                <c:pt idx="34006">
                  <c:v>4.4504605123891698</c:v>
                </c:pt>
                <c:pt idx="34007">
                  <c:v>4.0382498819424999</c:v>
                </c:pt>
                <c:pt idx="34008">
                  <c:v>3.0535123769191701</c:v>
                </c:pt>
                <c:pt idx="34009">
                  <c:v>1.9436263310524999</c:v>
                </c:pt>
                <c:pt idx="34010">
                  <c:v>1.4998599365158301</c:v>
                </c:pt>
                <c:pt idx="34011">
                  <c:v>1.5172913640258301</c:v>
                </c:pt>
                <c:pt idx="34012">
                  <c:v>1.69822941044833</c:v>
                </c:pt>
                <c:pt idx="34013">
                  <c:v>2.0689068499099998</c:v>
                </c:pt>
                <c:pt idx="34014">
                  <c:v>1.9439348550325</c:v>
                </c:pt>
                <c:pt idx="34015">
                  <c:v>2.1932655042908298</c:v>
                </c:pt>
                <c:pt idx="34016">
                  <c:v>2.2763203933691698</c:v>
                </c:pt>
                <c:pt idx="34017">
                  <c:v>2.0637640230274998</c:v>
                </c:pt>
                <c:pt idx="34018">
                  <c:v>2.0536311868966699</c:v>
                </c:pt>
                <c:pt idx="34019">
                  <c:v>2.3504758612800001</c:v>
                </c:pt>
                <c:pt idx="34020">
                  <c:v>2.5406386353716699</c:v>
                </c:pt>
                <c:pt idx="34021">
                  <c:v>2.8267875388950001</c:v>
                </c:pt>
                <c:pt idx="34022">
                  <c:v>2.9342139029325001</c:v>
                </c:pt>
                <c:pt idx="34023">
                  <c:v>2.9717958025233302</c:v>
                </c:pt>
                <c:pt idx="34024">
                  <c:v>3.0646633939133299</c:v>
                </c:pt>
                <c:pt idx="34025">
                  <c:v>3.06653285872083</c:v>
                </c:pt>
                <c:pt idx="34026">
                  <c:v>3.0180667927924998</c:v>
                </c:pt>
                <c:pt idx="34027">
                  <c:v>3.2370399373083298</c:v>
                </c:pt>
                <c:pt idx="34028">
                  <c:v>3.5412419507183301</c:v>
                </c:pt>
                <c:pt idx="34029">
                  <c:v>3.5583573846475001</c:v>
                </c:pt>
                <c:pt idx="34030">
                  <c:v>3.8502783743491702</c:v>
                </c:pt>
                <c:pt idx="34031">
                  <c:v>4.2578039296366699</c:v>
                </c:pt>
                <c:pt idx="34032">
                  <c:v>4.4249462652666702</c:v>
                </c:pt>
                <c:pt idx="34033">
                  <c:v>4.4852812823066701</c:v>
                </c:pt>
                <c:pt idx="34034">
                  <c:v>4.7165429338524998</c:v>
                </c:pt>
                <c:pt idx="34035">
                  <c:v>4.6005950520108296</c:v>
                </c:pt>
                <c:pt idx="34036">
                  <c:v>4.7399460273775</c:v>
                </c:pt>
                <c:pt idx="34037">
                  <c:v>5.0374498682158304</c:v>
                </c:pt>
                <c:pt idx="34038">
                  <c:v>5.2129561834324996</c:v>
                </c:pt>
                <c:pt idx="34039">
                  <c:v>5.2702753654574996</c:v>
                </c:pt>
                <c:pt idx="34040">
                  <c:v>5.3376230079183298</c:v>
                </c:pt>
                <c:pt idx="34041">
                  <c:v>5.3924672845683297</c:v>
                </c:pt>
                <c:pt idx="34042">
                  <c:v>5.4073138329199999</c:v>
                </c:pt>
                <c:pt idx="34043">
                  <c:v>5.4000677934458299</c:v>
                </c:pt>
                <c:pt idx="34044">
                  <c:v>5.30408455243417</c:v>
                </c:pt>
                <c:pt idx="34045">
                  <c:v>5.2967203453316696</c:v>
                </c:pt>
                <c:pt idx="34046">
                  <c:v>5.2510276413691699</c:v>
                </c:pt>
                <c:pt idx="34047">
                  <c:v>5.2100492971091699</c:v>
                </c:pt>
                <c:pt idx="34048">
                  <c:v>5.3027724563208301</c:v>
                </c:pt>
                <c:pt idx="34049">
                  <c:v>5.2175413276324996</c:v>
                </c:pt>
                <c:pt idx="34050">
                  <c:v>5.3098026368499998</c:v>
                </c:pt>
                <c:pt idx="34051">
                  <c:v>5.3821753608408303</c:v>
                </c:pt>
                <c:pt idx="34052">
                  <c:v>5.2961901138399998</c:v>
                </c:pt>
                <c:pt idx="34053">
                  <c:v>5.0933860552341699</c:v>
                </c:pt>
                <c:pt idx="34054">
                  <c:v>4.7852755141583296</c:v>
                </c:pt>
                <c:pt idx="34055">
                  <c:v>4.6191927008600002</c:v>
                </c:pt>
                <c:pt idx="34056">
                  <c:v>4.4833867671441698</c:v>
                </c:pt>
                <c:pt idx="34057">
                  <c:v>4.4690500523166703</c:v>
                </c:pt>
                <c:pt idx="34058">
                  <c:v>4.4634777865108299</c:v>
                </c:pt>
                <c:pt idx="34059">
                  <c:v>4.5211911403449996</c:v>
                </c:pt>
                <c:pt idx="34060">
                  <c:v>4.5208433201083302</c:v>
                </c:pt>
                <c:pt idx="34061">
                  <c:v>4.6081033071941704</c:v>
                </c:pt>
                <c:pt idx="34062">
                  <c:v>4.7423888483974999</c:v>
                </c:pt>
                <c:pt idx="34063">
                  <c:v>5.0284007265366704</c:v>
                </c:pt>
                <c:pt idx="34064">
                  <c:v>5.2388843883199998</c:v>
                </c:pt>
                <c:pt idx="34065">
                  <c:v>5.3055564425691699</c:v>
                </c:pt>
                <c:pt idx="34066">
                  <c:v>5.3778865258974999</c:v>
                </c:pt>
                <c:pt idx="34067">
                  <c:v>5.3794959838849996</c:v>
                </c:pt>
                <c:pt idx="34068">
                  <c:v>5.3333332869541703</c:v>
                </c:pt>
                <c:pt idx="34069">
                  <c:v>5.3405688175016701</c:v>
                </c:pt>
                <c:pt idx="34070">
                  <c:v>5.4278455083783301</c:v>
                </c:pt>
                <c:pt idx="34071">
                  <c:v>5.6687786838175001</c:v>
                </c:pt>
                <c:pt idx="34072">
                  <c:v>5.9229377705383301</c:v>
                </c:pt>
                <c:pt idx="34073">
                  <c:v>6.17286008537583</c:v>
                </c:pt>
                <c:pt idx="34074">
                  <c:v>6.4300618773033298</c:v>
                </c:pt>
                <c:pt idx="34075">
                  <c:v>6.7862107014574997</c:v>
                </c:pt>
                <c:pt idx="34076">
                  <c:v>7.0372960468308303</c:v>
                </c:pt>
                <c:pt idx="34077">
                  <c:v>7.0940030270724996</c:v>
                </c:pt>
                <c:pt idx="34078">
                  <c:v>6.9533940517416699</c:v>
                </c:pt>
                <c:pt idx="34079">
                  <c:v>6.7436803251258297</c:v>
                </c:pt>
                <c:pt idx="34080">
                  <c:v>6.4695017704466702</c:v>
                </c:pt>
                <c:pt idx="34081">
                  <c:v>6.2825713503533303</c:v>
                </c:pt>
                <c:pt idx="34082">
                  <c:v>6.1688652935083299</c:v>
                </c:pt>
                <c:pt idx="34083">
                  <c:v>5.9859800051483303</c:v>
                </c:pt>
                <c:pt idx="34084">
                  <c:v>5.92229358244</c:v>
                </c:pt>
                <c:pt idx="34085">
                  <c:v>5.8628512474533299</c:v>
                </c:pt>
                <c:pt idx="34086">
                  <c:v>5.7956243904616702</c:v>
                </c:pt>
                <c:pt idx="34087">
                  <c:v>5.6754309778708301</c:v>
                </c:pt>
                <c:pt idx="34088">
                  <c:v>5.5001789185650001</c:v>
                </c:pt>
                <c:pt idx="34089">
                  <c:v>5.4356632468408304</c:v>
                </c:pt>
                <c:pt idx="34090">
                  <c:v>5.4699568525458302</c:v>
                </c:pt>
                <c:pt idx="34091">
                  <c:v>5.3987368457366696</c:v>
                </c:pt>
                <c:pt idx="34092">
                  <c:v>5.3391136308716698</c:v>
                </c:pt>
                <c:pt idx="34093">
                  <c:v>5.3818796659075003</c:v>
                </c:pt>
                <c:pt idx="34094">
                  <c:v>5.3892812250758304</c:v>
                </c:pt>
                <c:pt idx="34095">
                  <c:v>5.4935295042466699</c:v>
                </c:pt>
                <c:pt idx="34096">
                  <c:v>5.5649925683625003</c:v>
                </c:pt>
                <c:pt idx="34097">
                  <c:v>5.6731332242341699</c:v>
                </c:pt>
                <c:pt idx="34098">
                  <c:v>5.7524163212483304</c:v>
                </c:pt>
                <c:pt idx="34099">
                  <c:v>5.9398117986691696</c:v>
                </c:pt>
                <c:pt idx="34100">
                  <c:v>6.2029986234691696</c:v>
                </c:pt>
                <c:pt idx="34101">
                  <c:v>6.4621179278866698</c:v>
                </c:pt>
                <c:pt idx="34102">
                  <c:v>6.4598782767083298</c:v>
                </c:pt>
                <c:pt idx="34103">
                  <c:v>6.4168840722691698</c:v>
                </c:pt>
                <c:pt idx="34104">
                  <c:v>6.4308805546116696</c:v>
                </c:pt>
                <c:pt idx="34105">
                  <c:v>6.3367334828775004</c:v>
                </c:pt>
                <c:pt idx="34106">
                  <c:v>6.3131242398299996</c:v>
                </c:pt>
                <c:pt idx="34107">
                  <c:v>6.2798871988991696</c:v>
                </c:pt>
                <c:pt idx="34108">
                  <c:v>6.2192721094100003</c:v>
                </c:pt>
                <c:pt idx="34109">
                  <c:v>6.15710854393667</c:v>
                </c:pt>
                <c:pt idx="34110">
                  <c:v>6.1972068614616704</c:v>
                </c:pt>
                <c:pt idx="34111">
                  <c:v>6.2932952285491703</c:v>
                </c:pt>
                <c:pt idx="34112">
                  <c:v>6.3111242061783299</c:v>
                </c:pt>
                <c:pt idx="34113">
                  <c:v>6.2348669910124999</c:v>
                </c:pt>
                <c:pt idx="34114">
                  <c:v>6.2066280323241703</c:v>
                </c:pt>
                <c:pt idx="34115">
                  <c:v>6.0910831085483403</c:v>
                </c:pt>
                <c:pt idx="34116">
                  <c:v>6.0065337654083297</c:v>
                </c:pt>
                <c:pt idx="34117">
                  <c:v>5.9887431090175003</c:v>
                </c:pt>
                <c:pt idx="34118">
                  <c:v>6.2437116745933299</c:v>
                </c:pt>
                <c:pt idx="34119">
                  <c:v>6.1991485338416696</c:v>
                </c:pt>
                <c:pt idx="34120">
                  <c:v>6.1576463484166704</c:v>
                </c:pt>
                <c:pt idx="34121">
                  <c:v>5.9153298067741602</c:v>
                </c:pt>
                <c:pt idx="34122">
                  <c:v>5.9397150699233299</c:v>
                </c:pt>
                <c:pt idx="34123">
                  <c:v>5.9927526045375004</c:v>
                </c:pt>
                <c:pt idx="34124">
                  <c:v>6.0033574654908302</c:v>
                </c:pt>
                <c:pt idx="34125">
                  <c:v>6.0114782655100001</c:v>
                </c:pt>
                <c:pt idx="34126">
                  <c:v>6.0903433019274997</c:v>
                </c:pt>
                <c:pt idx="34127">
                  <c:v>6.01302248508917</c:v>
                </c:pt>
                <c:pt idx="34128">
                  <c:v>5.2702782787158302</c:v>
                </c:pt>
                <c:pt idx="34129">
                  <c:v>5.0641076453966702</c:v>
                </c:pt>
                <c:pt idx="34130">
                  <c:v>4.5949617546974997</c:v>
                </c:pt>
                <c:pt idx="34131">
                  <c:v>4.2287283443000003</c:v>
                </c:pt>
                <c:pt idx="34132">
                  <c:v>4.1424126264475003</c:v>
                </c:pt>
                <c:pt idx="34133">
                  <c:v>4.0209096070441701</c:v>
                </c:pt>
                <c:pt idx="34134">
                  <c:v>3.7797429309925001</c:v>
                </c:pt>
                <c:pt idx="34135">
                  <c:v>3.8812703279991698</c:v>
                </c:pt>
                <c:pt idx="34136">
                  <c:v>3.9061740908524998</c:v>
                </c:pt>
                <c:pt idx="34137">
                  <c:v>3.86316082689167</c:v>
                </c:pt>
                <c:pt idx="34138">
                  <c:v>3.7784685232808299</c:v>
                </c:pt>
                <c:pt idx="34139">
                  <c:v>3.84379300553167</c:v>
                </c:pt>
                <c:pt idx="34140">
                  <c:v>3.9627185504375002</c:v>
                </c:pt>
                <c:pt idx="34141">
                  <c:v>3.9979735541908301</c:v>
                </c:pt>
                <c:pt idx="34142">
                  <c:v>3.72793766261</c:v>
                </c:pt>
                <c:pt idx="34143">
                  <c:v>3.5275610743099999</c:v>
                </c:pt>
                <c:pt idx="34144">
                  <c:v>3.3719921267949999</c:v>
                </c:pt>
                <c:pt idx="34145">
                  <c:v>3.23324479743333</c:v>
                </c:pt>
                <c:pt idx="34146">
                  <c:v>2.9679196920816699</c:v>
                </c:pt>
                <c:pt idx="34147">
                  <c:v>3.1816166982366698</c:v>
                </c:pt>
                <c:pt idx="34148">
                  <c:v>3.35966649053083</c:v>
                </c:pt>
                <c:pt idx="34149">
                  <c:v>3.4188789973291702</c:v>
                </c:pt>
                <c:pt idx="34150">
                  <c:v>3.3761570254975002</c:v>
                </c:pt>
                <c:pt idx="34151">
                  <c:v>2.1818334141850002</c:v>
                </c:pt>
                <c:pt idx="34152">
                  <c:v>1.93580088875167</c:v>
                </c:pt>
                <c:pt idx="34153">
                  <c:v>1.1503637207569199</c:v>
                </c:pt>
                <c:pt idx="34154">
                  <c:v>0.97491382627016698</c:v>
                </c:pt>
                <c:pt idx="34155">
                  <c:v>0.66406690642258304</c:v>
                </c:pt>
                <c:pt idx="34156">
                  <c:v>0.32054579570716701</c:v>
                </c:pt>
                <c:pt idx="34157">
                  <c:v>-0.20325122239090801</c:v>
                </c:pt>
                <c:pt idx="34158">
                  <c:v>-0.85939970003574995</c:v>
                </c:pt>
                <c:pt idx="34159">
                  <c:v>-1.00034700513233</c:v>
                </c:pt>
                <c:pt idx="34160">
                  <c:v>-1.0227710199928299</c:v>
                </c:pt>
                <c:pt idx="34161">
                  <c:v>-1.1489190830704199</c:v>
                </c:pt>
                <c:pt idx="34162">
                  <c:v>-1.1593437073874999</c:v>
                </c:pt>
                <c:pt idx="34163">
                  <c:v>-1.7101061834025</c:v>
                </c:pt>
                <c:pt idx="34164">
                  <c:v>-1.5169130494233301</c:v>
                </c:pt>
                <c:pt idx="34165">
                  <c:v>-1.9183658386525</c:v>
                </c:pt>
                <c:pt idx="34166">
                  <c:v>-1.5285504538533301</c:v>
                </c:pt>
                <c:pt idx="34167">
                  <c:v>-1.52255440310667</c:v>
                </c:pt>
                <c:pt idx="34168">
                  <c:v>-1.92445081818583</c:v>
                </c:pt>
                <c:pt idx="34169">
                  <c:v>-1.4701511782108301</c:v>
                </c:pt>
                <c:pt idx="34170">
                  <c:v>-1.0651922259831701</c:v>
                </c:pt>
                <c:pt idx="34171">
                  <c:v>-1.211222034535</c:v>
                </c:pt>
                <c:pt idx="34172">
                  <c:v>-0.63670841799425004</c:v>
                </c:pt>
                <c:pt idx="34173">
                  <c:v>-0.34207740229016698</c:v>
                </c:pt>
                <c:pt idx="34174">
                  <c:v>0.24915886605277501</c:v>
                </c:pt>
                <c:pt idx="34175">
                  <c:v>0.70544704554083304</c:v>
                </c:pt>
                <c:pt idx="34176">
                  <c:v>0.63506881710483298</c:v>
                </c:pt>
                <c:pt idx="34177">
                  <c:v>0.68387915992625004</c:v>
                </c:pt>
                <c:pt idx="34178">
                  <c:v>0.7550908564705</c:v>
                </c:pt>
                <c:pt idx="34179">
                  <c:v>0.471144770484833</c:v>
                </c:pt>
                <c:pt idx="34180">
                  <c:v>0.18306200363241701</c:v>
                </c:pt>
                <c:pt idx="34181">
                  <c:v>-7.5413346467299996E-2</c:v>
                </c:pt>
                <c:pt idx="34182">
                  <c:v>-0.401634048126083</c:v>
                </c:pt>
                <c:pt idx="34183">
                  <c:v>-0.45646413360841698</c:v>
                </c:pt>
                <c:pt idx="34184">
                  <c:v>-0.31446501387850001</c:v>
                </c:pt>
                <c:pt idx="34185">
                  <c:v>-1.04973762833583</c:v>
                </c:pt>
                <c:pt idx="34186">
                  <c:v>-0.951157018959917</c:v>
                </c:pt>
                <c:pt idx="34187">
                  <c:v>-1.0435957698496701</c:v>
                </c:pt>
                <c:pt idx="34188">
                  <c:v>-1.14418110898917</c:v>
                </c:pt>
                <c:pt idx="34189">
                  <c:v>-0.97868730556149997</c:v>
                </c:pt>
                <c:pt idx="34190">
                  <c:v>-0.80139665518949998</c:v>
                </c:pt>
                <c:pt idx="34191">
                  <c:v>-0.69097211292891703</c:v>
                </c:pt>
                <c:pt idx="34192">
                  <c:v>-0.653081452751333</c:v>
                </c:pt>
                <c:pt idx="34193">
                  <c:v>-0.76772398580391699</c:v>
                </c:pt>
                <c:pt idx="34194">
                  <c:v>-0.64000091725633301</c:v>
                </c:pt>
                <c:pt idx="34195">
                  <c:v>-0.696945058364833</c:v>
                </c:pt>
                <c:pt idx="34196">
                  <c:v>-0.79564678542300005</c:v>
                </c:pt>
                <c:pt idx="34197">
                  <c:v>-0.70064918439125001</c:v>
                </c:pt>
                <c:pt idx="34198">
                  <c:v>-0.60932028029958296</c:v>
                </c:pt>
                <c:pt idx="34199">
                  <c:v>-0.66731766106125001</c:v>
                </c:pt>
                <c:pt idx="34200">
                  <c:v>-0.97380335545925001</c:v>
                </c:pt>
                <c:pt idx="34201">
                  <c:v>-1.6708737413133301</c:v>
                </c:pt>
                <c:pt idx="34202">
                  <c:v>-2.2687290099566702</c:v>
                </c:pt>
                <c:pt idx="34203">
                  <c:v>-2.90367502133333</c:v>
                </c:pt>
                <c:pt idx="34204">
                  <c:v>-2.9271090631100001</c:v>
                </c:pt>
                <c:pt idx="34205">
                  <c:v>-2.9884647341291699</c:v>
                </c:pt>
                <c:pt idx="34206">
                  <c:v>-3.4424393192624998</c:v>
                </c:pt>
                <c:pt idx="34207">
                  <c:v>-3.8052684512849999</c:v>
                </c:pt>
                <c:pt idx="34208">
                  <c:v>-3.5759571177191698</c:v>
                </c:pt>
                <c:pt idx="34209">
                  <c:v>-3.1335406121083298</c:v>
                </c:pt>
                <c:pt idx="34210">
                  <c:v>-2.47387666300917</c:v>
                </c:pt>
                <c:pt idx="34211">
                  <c:v>-1.7246729467449999</c:v>
                </c:pt>
                <c:pt idx="34212">
                  <c:v>-0.479652140894892</c:v>
                </c:pt>
                <c:pt idx="34213">
                  <c:v>0.27651683117925002</c:v>
                </c:pt>
                <c:pt idx="34214">
                  <c:v>0.43997946066966698</c:v>
                </c:pt>
                <c:pt idx="34215">
                  <c:v>0.427260926560667</c:v>
                </c:pt>
                <c:pt idx="34216">
                  <c:v>0.60917164488808295</c:v>
                </c:pt>
                <c:pt idx="34217">
                  <c:v>0.85485008751508296</c:v>
                </c:pt>
                <c:pt idx="34218">
                  <c:v>1.10536172545825</c:v>
                </c:pt>
                <c:pt idx="34219">
                  <c:v>1.4410209332099999</c:v>
                </c:pt>
                <c:pt idx="34220">
                  <c:v>1.9029934402008299</c:v>
                </c:pt>
                <c:pt idx="34221">
                  <c:v>2.32239128538833</c:v>
                </c:pt>
                <c:pt idx="34222">
                  <c:v>2.7272447315433301</c:v>
                </c:pt>
                <c:pt idx="34223">
                  <c:v>2.9856019922549999</c:v>
                </c:pt>
                <c:pt idx="34224">
                  <c:v>3.3247411510574998</c:v>
                </c:pt>
                <c:pt idx="34225">
                  <c:v>3.5675298984250001</c:v>
                </c:pt>
                <c:pt idx="34226">
                  <c:v>4.0182136000383304</c:v>
                </c:pt>
                <c:pt idx="34227">
                  <c:v>4.2163795780808302</c:v>
                </c:pt>
                <c:pt idx="34228">
                  <c:v>4.6782164875675001</c:v>
                </c:pt>
                <c:pt idx="34229">
                  <c:v>5.4689151685175004</c:v>
                </c:pt>
                <c:pt idx="34230">
                  <c:v>5.5250655450800004</c:v>
                </c:pt>
                <c:pt idx="34231">
                  <c:v>5.4532974381858299</c:v>
                </c:pt>
                <c:pt idx="34232">
                  <c:v>5.48551900998</c:v>
                </c:pt>
                <c:pt idx="34233">
                  <c:v>5.77803791092167</c:v>
                </c:pt>
                <c:pt idx="34234">
                  <c:v>5.82674481404083</c:v>
                </c:pt>
                <c:pt idx="34235">
                  <c:v>5.55368944929333</c:v>
                </c:pt>
                <c:pt idx="34236">
                  <c:v>4.9137642368383299</c:v>
                </c:pt>
                <c:pt idx="34237">
                  <c:v>4.6580739540316696</c:v>
                </c:pt>
                <c:pt idx="34238">
                  <c:v>4.2609176414391703</c:v>
                </c:pt>
                <c:pt idx="34239">
                  <c:v>3.8867949398100001</c:v>
                </c:pt>
                <c:pt idx="34240">
                  <c:v>3.6179633017083299</c:v>
                </c:pt>
                <c:pt idx="34241">
                  <c:v>3.5338706146941701</c:v>
                </c:pt>
                <c:pt idx="34242">
                  <c:v>4.2816164216083301</c:v>
                </c:pt>
                <c:pt idx="34243">
                  <c:v>4.7432130663691696</c:v>
                </c:pt>
                <c:pt idx="34244">
                  <c:v>4.64047940263917</c:v>
                </c:pt>
                <c:pt idx="34245">
                  <c:v>3.67080339385583</c:v>
                </c:pt>
                <c:pt idx="34246">
                  <c:v>3.32656294502917</c:v>
                </c:pt>
                <c:pt idx="34247">
                  <c:v>3.2434436604816699</c:v>
                </c:pt>
                <c:pt idx="34248">
                  <c:v>2.7089719139100001</c:v>
                </c:pt>
                <c:pt idx="34249">
                  <c:v>2.2458095500666699</c:v>
                </c:pt>
                <c:pt idx="34250">
                  <c:v>1.96408722591583</c:v>
                </c:pt>
                <c:pt idx="34251">
                  <c:v>1.75727370761333</c:v>
                </c:pt>
                <c:pt idx="34252">
                  <c:v>1.9372778642058299</c:v>
                </c:pt>
                <c:pt idx="34253">
                  <c:v>1.71235465863917</c:v>
                </c:pt>
                <c:pt idx="34254">
                  <c:v>1.635893377485</c:v>
                </c:pt>
                <c:pt idx="34255">
                  <c:v>1.5468956096283299</c:v>
                </c:pt>
                <c:pt idx="34256">
                  <c:v>1.18651458906583</c:v>
                </c:pt>
                <c:pt idx="34257">
                  <c:v>1.24442034512083</c:v>
                </c:pt>
                <c:pt idx="34258">
                  <c:v>1.3489746357466701</c:v>
                </c:pt>
                <c:pt idx="34259">
                  <c:v>1.14289152275058</c:v>
                </c:pt>
                <c:pt idx="34260">
                  <c:v>0.97858403571208297</c:v>
                </c:pt>
                <c:pt idx="34261">
                  <c:v>0.40750479890574998</c:v>
                </c:pt>
                <c:pt idx="34262">
                  <c:v>0.44863644783191697</c:v>
                </c:pt>
                <c:pt idx="34263">
                  <c:v>0.28532198707408302</c:v>
                </c:pt>
                <c:pt idx="34264">
                  <c:v>0.25761420557241699</c:v>
                </c:pt>
                <c:pt idx="34265">
                  <c:v>0.2069903278355</c:v>
                </c:pt>
                <c:pt idx="34266">
                  <c:v>0.44589484650116701</c:v>
                </c:pt>
                <c:pt idx="34267">
                  <c:v>0.609324644650583</c:v>
                </c:pt>
                <c:pt idx="34268">
                  <c:v>0.59832768901308298</c:v>
                </c:pt>
                <c:pt idx="34269">
                  <c:v>0.45927574796658299</c:v>
                </c:pt>
                <c:pt idx="34270">
                  <c:v>0.413576690528417</c:v>
                </c:pt>
                <c:pt idx="34271">
                  <c:v>0.34503272925408301</c:v>
                </c:pt>
                <c:pt idx="34272">
                  <c:v>0.169727529453333</c:v>
                </c:pt>
                <c:pt idx="34273">
                  <c:v>2.13085036340965E-2</c:v>
                </c:pt>
                <c:pt idx="34274">
                  <c:v>-0.175089072474167</c:v>
                </c:pt>
                <c:pt idx="34275">
                  <c:v>-0.30198331996683297</c:v>
                </c:pt>
                <c:pt idx="34276">
                  <c:v>-0.52815466953833301</c:v>
                </c:pt>
                <c:pt idx="34277">
                  <c:v>-0.76674461072216704</c:v>
                </c:pt>
                <c:pt idx="34278">
                  <c:v>-1.09286395500233</c:v>
                </c:pt>
                <c:pt idx="34279">
                  <c:v>-1.4058572687466699</c:v>
                </c:pt>
                <c:pt idx="34280">
                  <c:v>-1.8929899288716701</c:v>
                </c:pt>
                <c:pt idx="34281">
                  <c:v>-2.4802465465908301</c:v>
                </c:pt>
                <c:pt idx="34282">
                  <c:v>-3.1293916901191698</c:v>
                </c:pt>
                <c:pt idx="34283">
                  <c:v>-3.4857669842200001</c:v>
                </c:pt>
                <c:pt idx="34284">
                  <c:v>-3.8076829376083299</c:v>
                </c:pt>
                <c:pt idx="34285">
                  <c:v>-4.0830704583283302</c:v>
                </c:pt>
                <c:pt idx="34286">
                  <c:v>-3.8889308601799999</c:v>
                </c:pt>
                <c:pt idx="34287">
                  <c:v>-3.8358401108183302</c:v>
                </c:pt>
                <c:pt idx="34288">
                  <c:v>-4.0591493927041702</c:v>
                </c:pt>
                <c:pt idx="34289">
                  <c:v>-4.4163790535233298</c:v>
                </c:pt>
                <c:pt idx="34290">
                  <c:v>-4.25009109551333</c:v>
                </c:pt>
                <c:pt idx="34291">
                  <c:v>-1.7975030952425</c:v>
                </c:pt>
                <c:pt idx="34292">
                  <c:v>-0.38631495815974298</c:v>
                </c:pt>
                <c:pt idx="34293">
                  <c:v>-0.47629992962477502</c:v>
                </c:pt>
                <c:pt idx="34294">
                  <c:v>-1.8554986598085801</c:v>
                </c:pt>
                <c:pt idx="34295">
                  <c:v>-2.4229067688908299</c:v>
                </c:pt>
                <c:pt idx="34296">
                  <c:v>-3.1864231191400001</c:v>
                </c:pt>
                <c:pt idx="34297">
                  <c:v>-3.4426268286891699</c:v>
                </c:pt>
                <c:pt idx="34298">
                  <c:v>-3.3390247714533299</c:v>
                </c:pt>
                <c:pt idx="34299">
                  <c:v>-2.4154065569525001</c:v>
                </c:pt>
                <c:pt idx="34300">
                  <c:v>-1.4932701238749999</c:v>
                </c:pt>
                <c:pt idx="34301">
                  <c:v>-0.76922758445708295</c:v>
                </c:pt>
                <c:pt idx="34302">
                  <c:v>-0.109958304210625</c:v>
                </c:pt>
                <c:pt idx="34303">
                  <c:v>0.170054570965117</c:v>
                </c:pt>
                <c:pt idx="34304">
                  <c:v>0.55052502130716696</c:v>
                </c:pt>
                <c:pt idx="34305">
                  <c:v>-1.3196181880216699E-2</c:v>
                </c:pt>
                <c:pt idx="34306">
                  <c:v>-0.771615532039167</c:v>
                </c:pt>
                <c:pt idx="34307">
                  <c:v>-1.60824284118417</c:v>
                </c:pt>
                <c:pt idx="34308">
                  <c:v>-1.6819538630516699</c:v>
                </c:pt>
                <c:pt idx="34309">
                  <c:v>-1.6651016037616699</c:v>
                </c:pt>
                <c:pt idx="34310">
                  <c:v>-1.80636141449833</c:v>
                </c:pt>
                <c:pt idx="34311">
                  <c:v>-1.15924015180217</c:v>
                </c:pt>
                <c:pt idx="34312">
                  <c:v>-0.52665359107741705</c:v>
                </c:pt>
                <c:pt idx="34313">
                  <c:v>0.51949435765787499</c:v>
                </c:pt>
                <c:pt idx="34314">
                  <c:v>1.1837893832991699</c:v>
                </c:pt>
                <c:pt idx="34315">
                  <c:v>1.2615330159775</c:v>
                </c:pt>
                <c:pt idx="34316">
                  <c:v>0.97269844459291699</c:v>
                </c:pt>
                <c:pt idx="34317">
                  <c:v>0.984630929499833</c:v>
                </c:pt>
                <c:pt idx="34318">
                  <c:v>1.0424058626914201</c:v>
                </c:pt>
                <c:pt idx="34319">
                  <c:v>1.26703671861833</c:v>
                </c:pt>
                <c:pt idx="34320">
                  <c:v>1.7399246309750001</c:v>
                </c:pt>
                <c:pt idx="34321">
                  <c:v>1.88838089741417</c:v>
                </c:pt>
                <c:pt idx="34322">
                  <c:v>1.8248181185583301</c:v>
                </c:pt>
                <c:pt idx="34323">
                  <c:v>1.5299675503216701</c:v>
                </c:pt>
                <c:pt idx="34324">
                  <c:v>1.32370921403417</c:v>
                </c:pt>
                <c:pt idx="34325">
                  <c:v>1.46591796944333</c:v>
                </c:pt>
                <c:pt idx="34326">
                  <c:v>1.5167877887250001</c:v>
                </c:pt>
                <c:pt idx="34327">
                  <c:v>1.02508627525675</c:v>
                </c:pt>
                <c:pt idx="34328">
                  <c:v>1.1932761727375001</c:v>
                </c:pt>
                <c:pt idx="34329">
                  <c:v>0.89416061989816698</c:v>
                </c:pt>
                <c:pt idx="34330">
                  <c:v>0.161995929499475</c:v>
                </c:pt>
                <c:pt idx="34331">
                  <c:v>-0.93321540070550002</c:v>
                </c:pt>
                <c:pt idx="34332">
                  <c:v>-1.6517416755925001</c:v>
                </c:pt>
                <c:pt idx="34333">
                  <c:v>-2.2966508273850001</c:v>
                </c:pt>
                <c:pt idx="34334">
                  <c:v>-2.5365450034158301</c:v>
                </c:pt>
                <c:pt idx="34335">
                  <c:v>-2.4459895254025001</c:v>
                </c:pt>
                <c:pt idx="34336">
                  <c:v>-2.5992521294199999</c:v>
                </c:pt>
                <c:pt idx="34337">
                  <c:v>-2.816794919755</c:v>
                </c:pt>
                <c:pt idx="34338">
                  <c:v>-2.90403893569</c:v>
                </c:pt>
                <c:pt idx="34339">
                  <c:v>-2.6608900782633298</c:v>
                </c:pt>
                <c:pt idx="34340">
                  <c:v>-2.2564648945158301</c:v>
                </c:pt>
                <c:pt idx="34341">
                  <c:v>-2.0274706683341699</c:v>
                </c:pt>
                <c:pt idx="34342">
                  <c:v>-1.9654191757183299</c:v>
                </c:pt>
                <c:pt idx="34343">
                  <c:v>-2.0180716470550002</c:v>
                </c:pt>
                <c:pt idx="34344">
                  <c:v>-2.38185971439083</c:v>
                </c:pt>
                <c:pt idx="34345">
                  <c:v>-2.96418047765167</c:v>
                </c:pt>
                <c:pt idx="34346">
                  <c:v>-3.3126068662341699</c:v>
                </c:pt>
                <c:pt idx="34347">
                  <c:v>-2.7800115620075001</c:v>
                </c:pt>
                <c:pt idx="34348">
                  <c:v>-2.3743645443933299</c:v>
                </c:pt>
                <c:pt idx="34349">
                  <c:v>-1.9088542451991699</c:v>
                </c:pt>
                <c:pt idx="34350">
                  <c:v>-1.4505507495725001</c:v>
                </c:pt>
                <c:pt idx="34351">
                  <c:v>-1.0086827764592501</c:v>
                </c:pt>
                <c:pt idx="34352">
                  <c:v>-3.6401378943541701E-2</c:v>
                </c:pt>
                <c:pt idx="34353">
                  <c:v>0.35847784212724998</c:v>
                </c:pt>
                <c:pt idx="34354">
                  <c:v>8.8408503736233296E-2</c:v>
                </c:pt>
                <c:pt idx="34355">
                  <c:v>0.44996959909408302</c:v>
                </c:pt>
                <c:pt idx="34356">
                  <c:v>1.67242218199583</c:v>
                </c:pt>
                <c:pt idx="34357">
                  <c:v>2.81931474244417</c:v>
                </c:pt>
                <c:pt idx="34358">
                  <c:v>3.1453898661133302</c:v>
                </c:pt>
                <c:pt idx="34359">
                  <c:v>3.1601865476433302</c:v>
                </c:pt>
                <c:pt idx="34360">
                  <c:v>3.1023874900341699</c:v>
                </c:pt>
                <c:pt idx="34361">
                  <c:v>3.1895668396333301</c:v>
                </c:pt>
                <c:pt idx="34362">
                  <c:v>3.3764083701141701</c:v>
                </c:pt>
                <c:pt idx="34363">
                  <c:v>3.8780236371858301</c:v>
                </c:pt>
                <c:pt idx="34364">
                  <c:v>4.1982191222441703</c:v>
                </c:pt>
                <c:pt idx="34365">
                  <c:v>4.2718920760458303</c:v>
                </c:pt>
                <c:pt idx="34366">
                  <c:v>4.1214605954466697</c:v>
                </c:pt>
                <c:pt idx="34367">
                  <c:v>4.2161156246066698</c:v>
                </c:pt>
                <c:pt idx="34368">
                  <c:v>4.3639156331900004</c:v>
                </c:pt>
                <c:pt idx="34369">
                  <c:v>4.5990522258900004</c:v>
                </c:pt>
                <c:pt idx="34370">
                  <c:v>4.8185311964624997</c:v>
                </c:pt>
                <c:pt idx="34371">
                  <c:v>5.0226266543433304</c:v>
                </c:pt>
                <c:pt idx="34372">
                  <c:v>5.0000840095158301</c:v>
                </c:pt>
                <c:pt idx="34373">
                  <c:v>4.9504916117366697</c:v>
                </c:pt>
                <c:pt idx="34374">
                  <c:v>4.8881885506291702</c:v>
                </c:pt>
                <c:pt idx="34375">
                  <c:v>4.875120941055</c:v>
                </c:pt>
                <c:pt idx="34376">
                  <c:v>4.7976105853375</c:v>
                </c:pt>
                <c:pt idx="34377">
                  <c:v>4.7291349633374997</c:v>
                </c:pt>
                <c:pt idx="34378">
                  <c:v>4.5816397630491696</c:v>
                </c:pt>
                <c:pt idx="34379">
                  <c:v>4.4520881017458303</c:v>
                </c:pt>
                <c:pt idx="34380">
                  <c:v>4.1655641288950003</c:v>
                </c:pt>
                <c:pt idx="34381">
                  <c:v>4.0670017272074999</c:v>
                </c:pt>
                <c:pt idx="34382">
                  <c:v>4.0480888111566697</c:v>
                </c:pt>
                <c:pt idx="34383">
                  <c:v>4.1445793695241697</c:v>
                </c:pt>
                <c:pt idx="34384">
                  <c:v>3.9712650921475001</c:v>
                </c:pt>
                <c:pt idx="34385">
                  <c:v>3.8955787917950002</c:v>
                </c:pt>
                <c:pt idx="34386">
                  <c:v>4.2182533464333298</c:v>
                </c:pt>
                <c:pt idx="34387">
                  <c:v>4.4723859305416704</c:v>
                </c:pt>
                <c:pt idx="34388">
                  <c:v>4.5657749394533296</c:v>
                </c:pt>
                <c:pt idx="34389">
                  <c:v>4.4309421867949998</c:v>
                </c:pt>
                <c:pt idx="34390">
                  <c:v>4.2250070983650003</c:v>
                </c:pt>
                <c:pt idx="34391">
                  <c:v>4.2044706421958304</c:v>
                </c:pt>
                <c:pt idx="34392">
                  <c:v>3.8940817680749999</c:v>
                </c:pt>
                <c:pt idx="34393">
                  <c:v>0.76637448830083299</c:v>
                </c:pt>
                <c:pt idx="34394">
                  <c:v>0.32866562158700002</c:v>
                </c:pt>
                <c:pt idx="34395">
                  <c:v>0.27243787938949998</c:v>
                </c:pt>
                <c:pt idx="34396">
                  <c:v>0.31423863632216698</c:v>
                </c:pt>
                <c:pt idx="34397">
                  <c:v>0.243999873776333</c:v>
                </c:pt>
                <c:pt idx="34398">
                  <c:v>0.16039192038299999</c:v>
                </c:pt>
                <c:pt idx="34399">
                  <c:v>4.1553417202816703E-2</c:v>
                </c:pt>
                <c:pt idx="34400">
                  <c:v>-0.54858026013424999</c:v>
                </c:pt>
                <c:pt idx="34401">
                  <c:v>-1.1522070797058299</c:v>
                </c:pt>
                <c:pt idx="34402">
                  <c:v>-1.44184892519083</c:v>
                </c:pt>
                <c:pt idx="34403">
                  <c:v>-1.7671585508950001</c:v>
                </c:pt>
                <c:pt idx="34404">
                  <c:v>-1.4625518419633301</c:v>
                </c:pt>
                <c:pt idx="34405">
                  <c:v>-1.6096101628433299</c:v>
                </c:pt>
                <c:pt idx="34406">
                  <c:v>-1.7501554483916699</c:v>
                </c:pt>
                <c:pt idx="34407">
                  <c:v>-1.9432006932066701</c:v>
                </c:pt>
                <c:pt idx="34408">
                  <c:v>-1.7340738053225</c:v>
                </c:pt>
                <c:pt idx="34409">
                  <c:v>-0.93873980397566703</c:v>
                </c:pt>
                <c:pt idx="34410">
                  <c:v>0.107822856451025</c:v>
                </c:pt>
                <c:pt idx="34411">
                  <c:v>0.67690178587391703</c:v>
                </c:pt>
                <c:pt idx="34412">
                  <c:v>1.1057783877576699</c:v>
                </c:pt>
                <c:pt idx="34413">
                  <c:v>1.05012577413733</c:v>
                </c:pt>
                <c:pt idx="34414">
                  <c:v>1.0566050692587501</c:v>
                </c:pt>
                <c:pt idx="34415">
                  <c:v>1.10772448144</c:v>
                </c:pt>
                <c:pt idx="34416">
                  <c:v>1.04082756683083</c:v>
                </c:pt>
                <c:pt idx="34417">
                  <c:v>1.4268331350791701</c:v>
                </c:pt>
                <c:pt idx="34418">
                  <c:v>1.1869081045407499</c:v>
                </c:pt>
                <c:pt idx="34419">
                  <c:v>1.4211999278021701</c:v>
                </c:pt>
                <c:pt idx="34420">
                  <c:v>2.27669866373917</c:v>
                </c:pt>
                <c:pt idx="34421">
                  <c:v>2.1735227808749999</c:v>
                </c:pt>
                <c:pt idx="34422">
                  <c:v>2.3842448867958299</c:v>
                </c:pt>
                <c:pt idx="34423">
                  <c:v>2.33589727022333</c:v>
                </c:pt>
                <c:pt idx="34424">
                  <c:v>2.30043008294833</c:v>
                </c:pt>
                <c:pt idx="34425">
                  <c:v>2.150981087645</c:v>
                </c:pt>
                <c:pt idx="34426">
                  <c:v>1.65301935902583</c:v>
                </c:pt>
                <c:pt idx="34427">
                  <c:v>0.81972565366358296</c:v>
                </c:pt>
                <c:pt idx="34428">
                  <c:v>0.52151307512875</c:v>
                </c:pt>
                <c:pt idx="34429">
                  <c:v>0.37722721019866701</c:v>
                </c:pt>
                <c:pt idx="34430">
                  <c:v>0.44810564376774997</c:v>
                </c:pt>
                <c:pt idx="34431">
                  <c:v>0.44669179240175</c:v>
                </c:pt>
                <c:pt idx="34432">
                  <c:v>0.24444364614241701</c:v>
                </c:pt>
                <c:pt idx="34433">
                  <c:v>0.32962134441116703</c:v>
                </c:pt>
                <c:pt idx="34434">
                  <c:v>0.56594131633449996</c:v>
                </c:pt>
                <c:pt idx="34435">
                  <c:v>0.67251386426141702</c:v>
                </c:pt>
                <c:pt idx="34436">
                  <c:v>0.57570051929741695</c:v>
                </c:pt>
                <c:pt idx="34437">
                  <c:v>0.53554777755641703</c:v>
                </c:pt>
                <c:pt idx="34438">
                  <c:v>0.53817727415325001</c:v>
                </c:pt>
                <c:pt idx="34439">
                  <c:v>0.48841604093291702</c:v>
                </c:pt>
                <c:pt idx="34440">
                  <c:v>0.51523650976658297</c:v>
                </c:pt>
                <c:pt idx="34441">
                  <c:v>0.344593512168333</c:v>
                </c:pt>
                <c:pt idx="34442">
                  <c:v>0.23522245777674999</c:v>
                </c:pt>
                <c:pt idx="34443">
                  <c:v>0.25754668919583301</c:v>
                </c:pt>
                <c:pt idx="34444">
                  <c:v>0.215757054462833</c:v>
                </c:pt>
                <c:pt idx="34445">
                  <c:v>8.5210014367933296E-2</c:v>
                </c:pt>
                <c:pt idx="34446">
                  <c:v>-0.15605504957857499</c:v>
                </c:pt>
                <c:pt idx="34447">
                  <c:v>-0.412651048768583</c:v>
                </c:pt>
                <c:pt idx="34448">
                  <c:v>-0.40962982838516698</c:v>
                </c:pt>
                <c:pt idx="34449">
                  <c:v>-0.45720653312725001</c:v>
                </c:pt>
                <c:pt idx="34450">
                  <c:v>-0.40457807536533302</c:v>
                </c:pt>
                <c:pt idx="34451">
                  <c:v>-0.45976069470058301</c:v>
                </c:pt>
                <c:pt idx="34452">
                  <c:v>-0.44021585039316702</c:v>
                </c:pt>
                <c:pt idx="34453">
                  <c:v>-0.48861553172924999</c:v>
                </c:pt>
                <c:pt idx="34454">
                  <c:v>-0.82488007179025002</c:v>
                </c:pt>
                <c:pt idx="34455">
                  <c:v>-1.3781613808180799</c:v>
                </c:pt>
                <c:pt idx="34456">
                  <c:v>-1.6665331647558299</c:v>
                </c:pt>
                <c:pt idx="34457">
                  <c:v>-1.8471906599533301</c:v>
                </c:pt>
                <c:pt idx="34458">
                  <c:v>-1.8599970428624999</c:v>
                </c:pt>
                <c:pt idx="34459">
                  <c:v>-1.38526473444917</c:v>
                </c:pt>
                <c:pt idx="34460">
                  <c:v>-0.97229152445091704</c:v>
                </c:pt>
                <c:pt idx="34461">
                  <c:v>-0.84265965421599998</c:v>
                </c:pt>
                <c:pt idx="34462">
                  <c:v>-0.85034983111533302</c:v>
                </c:pt>
                <c:pt idx="34463">
                  <c:v>-0.90879818026691706</c:v>
                </c:pt>
                <c:pt idx="34464">
                  <c:v>-0.91755248416775004</c:v>
                </c:pt>
                <c:pt idx="34465">
                  <c:v>-0.87589381163025004</c:v>
                </c:pt>
                <c:pt idx="34466">
                  <c:v>-1.13604745639083</c:v>
                </c:pt>
                <c:pt idx="34467">
                  <c:v>-1.3552655384658301</c:v>
                </c:pt>
                <c:pt idx="34468">
                  <c:v>-1.65398681361167</c:v>
                </c:pt>
                <c:pt idx="34469">
                  <c:v>-1.78054861177167</c:v>
                </c:pt>
                <c:pt idx="34470">
                  <c:v>-2.0995627991041701</c:v>
                </c:pt>
                <c:pt idx="34471">
                  <c:v>-1.8884412560141699</c:v>
                </c:pt>
                <c:pt idx="34472">
                  <c:v>-1.70228880534417</c:v>
                </c:pt>
                <c:pt idx="34473">
                  <c:v>-2.2237585584016699</c:v>
                </c:pt>
                <c:pt idx="34474">
                  <c:v>-2.8515527828749998</c:v>
                </c:pt>
                <c:pt idx="34475">
                  <c:v>-3.5825138250741699</c:v>
                </c:pt>
                <c:pt idx="34476">
                  <c:v>-3.3753341269149999</c:v>
                </c:pt>
                <c:pt idx="34477">
                  <c:v>-3.1685042095666698</c:v>
                </c:pt>
                <c:pt idx="34478">
                  <c:v>-2.7969267289599999</c:v>
                </c:pt>
                <c:pt idx="34479">
                  <c:v>-2.3581464757141699</c:v>
                </c:pt>
                <c:pt idx="34480">
                  <c:v>-2.51174763638083</c:v>
                </c:pt>
                <c:pt idx="34481">
                  <c:v>-2.6867985497225</c:v>
                </c:pt>
                <c:pt idx="34482">
                  <c:v>-2.5951904011866702</c:v>
                </c:pt>
                <c:pt idx="34483">
                  <c:v>-2.2675098433008301</c:v>
                </c:pt>
                <c:pt idx="34484">
                  <c:v>-1.8482766551541701</c:v>
                </c:pt>
                <c:pt idx="34485">
                  <c:v>-1.6854761739416699</c:v>
                </c:pt>
                <c:pt idx="34486">
                  <c:v>-1.8836994620475001</c:v>
                </c:pt>
                <c:pt idx="34487">
                  <c:v>-2.0407853286791702</c:v>
                </c:pt>
                <c:pt idx="34488">
                  <c:v>-1.91586233897917</c:v>
                </c:pt>
                <c:pt idx="34489">
                  <c:v>-2.0033767304941699</c:v>
                </c:pt>
                <c:pt idx="34490">
                  <c:v>-1.9416437876324999</c:v>
                </c:pt>
                <c:pt idx="34491">
                  <c:v>-1.83828570406417</c:v>
                </c:pt>
                <c:pt idx="34492">
                  <c:v>-1.95396412830333</c:v>
                </c:pt>
                <c:pt idx="34493">
                  <c:v>-1.8851532107925</c:v>
                </c:pt>
                <c:pt idx="34494">
                  <c:v>-1.8607705860399999</c:v>
                </c:pt>
                <c:pt idx="34495">
                  <c:v>-1.9769950674716701</c:v>
                </c:pt>
                <c:pt idx="34496">
                  <c:v>-2.06937537061917</c:v>
                </c:pt>
                <c:pt idx="34497">
                  <c:v>-2.2989987150350002</c:v>
                </c:pt>
                <c:pt idx="34498">
                  <c:v>-2.4871019159549999</c:v>
                </c:pt>
                <c:pt idx="34499">
                  <c:v>-2.61688502524167</c:v>
                </c:pt>
                <c:pt idx="34500">
                  <c:v>-3.0227225172741701</c:v>
                </c:pt>
                <c:pt idx="34501">
                  <c:v>-3.370412172225</c:v>
                </c:pt>
                <c:pt idx="34502">
                  <c:v>-3.5252699678183301</c:v>
                </c:pt>
                <c:pt idx="34503">
                  <c:v>-3.43787490885583</c:v>
                </c:pt>
                <c:pt idx="34504">
                  <c:v>-3.4916780946208301</c:v>
                </c:pt>
                <c:pt idx="34505">
                  <c:v>-3.6173997893408298</c:v>
                </c:pt>
                <c:pt idx="34506">
                  <c:v>-3.2993755573575001</c:v>
                </c:pt>
                <c:pt idx="34507">
                  <c:v>-3.1925578334775002</c:v>
                </c:pt>
                <c:pt idx="34508">
                  <c:v>-3.1713629674108299</c:v>
                </c:pt>
                <c:pt idx="34509">
                  <c:v>-3.76023379787833</c:v>
                </c:pt>
                <c:pt idx="34510">
                  <c:v>-4.5376363717083299</c:v>
                </c:pt>
                <c:pt idx="34511">
                  <c:v>-5.1934558018708303</c:v>
                </c:pt>
                <c:pt idx="34512">
                  <c:v>-5.33520258218583</c:v>
                </c:pt>
                <c:pt idx="34513">
                  <c:v>-5.7763034756116696</c:v>
                </c:pt>
                <c:pt idx="34514">
                  <c:v>-6.1867919618016698</c:v>
                </c:pt>
                <c:pt idx="34515">
                  <c:v>-6.3473417798858298</c:v>
                </c:pt>
                <c:pt idx="34516">
                  <c:v>-6.4530612992725001</c:v>
                </c:pt>
                <c:pt idx="34517">
                  <c:v>-6.6113670189566696</c:v>
                </c:pt>
                <c:pt idx="34518">
                  <c:v>-6.2405535962499998</c:v>
                </c:pt>
                <c:pt idx="34519">
                  <c:v>-5.8682376270091696</c:v>
                </c:pt>
                <c:pt idx="34520">
                  <c:v>-5.6326974427691701</c:v>
                </c:pt>
                <c:pt idx="34521">
                  <c:v>-5.6306090698875</c:v>
                </c:pt>
                <c:pt idx="34522">
                  <c:v>-5.5364693920833297</c:v>
                </c:pt>
                <c:pt idx="34523">
                  <c:v>-5.4907577108399996</c:v>
                </c:pt>
                <c:pt idx="34524">
                  <c:v>-5.5995802906524998</c:v>
                </c:pt>
                <c:pt idx="34525">
                  <c:v>-5.7273470499908301</c:v>
                </c:pt>
                <c:pt idx="34526">
                  <c:v>-5.8626894294666698</c:v>
                </c:pt>
                <c:pt idx="34527">
                  <c:v>-5.9692340610450003</c:v>
                </c:pt>
                <c:pt idx="34528">
                  <c:v>-5.9449056881866698</c:v>
                </c:pt>
                <c:pt idx="34529">
                  <c:v>-5.5925935020350002</c:v>
                </c:pt>
                <c:pt idx="34530">
                  <c:v>-5.7838868944449997</c:v>
                </c:pt>
                <c:pt idx="34531">
                  <c:v>-6.0311732627875001</c:v>
                </c:pt>
                <c:pt idx="34532">
                  <c:v>-6.0531804572225001</c:v>
                </c:pt>
                <c:pt idx="34533">
                  <c:v>-5.7337535005250002</c:v>
                </c:pt>
                <c:pt idx="34534">
                  <c:v>-5.5519842538775004</c:v>
                </c:pt>
                <c:pt idx="34535">
                  <c:v>-5.4593268519524996</c:v>
                </c:pt>
                <c:pt idx="34536">
                  <c:v>-5.4644438896025003</c:v>
                </c:pt>
                <c:pt idx="34537">
                  <c:v>-5.2934630202091704</c:v>
                </c:pt>
                <c:pt idx="34538">
                  <c:v>-5.0372885367125004</c:v>
                </c:pt>
                <c:pt idx="34539">
                  <c:v>-4.8448026010075003</c:v>
                </c:pt>
                <c:pt idx="34540">
                  <c:v>-4.7432956888466702</c:v>
                </c:pt>
                <c:pt idx="34541">
                  <c:v>-4.2743373264333302</c:v>
                </c:pt>
                <c:pt idx="34542">
                  <c:v>-3.6819335197541698</c:v>
                </c:pt>
                <c:pt idx="34543">
                  <c:v>-3.0272702760175001</c:v>
                </c:pt>
                <c:pt idx="34544">
                  <c:v>-2.6432368314333301</c:v>
                </c:pt>
                <c:pt idx="34545">
                  <c:v>-2.25949267599667</c:v>
                </c:pt>
                <c:pt idx="34546">
                  <c:v>-2.0813971954016699</c:v>
                </c:pt>
                <c:pt idx="34547">
                  <c:v>-1.6206442451375001</c:v>
                </c:pt>
                <c:pt idx="34548">
                  <c:v>-1.2614998467575</c:v>
                </c:pt>
                <c:pt idx="34549">
                  <c:v>-0.89432490126591702</c:v>
                </c:pt>
                <c:pt idx="34550">
                  <c:v>-0.39594803779083299</c:v>
                </c:pt>
                <c:pt idx="34551">
                  <c:v>0.23835381927031701</c:v>
                </c:pt>
                <c:pt idx="34552">
                  <c:v>0.98147032951074997</c:v>
                </c:pt>
                <c:pt idx="34553">
                  <c:v>1.70689076452</c:v>
                </c:pt>
                <c:pt idx="34554">
                  <c:v>2.2697721890541702</c:v>
                </c:pt>
                <c:pt idx="34555">
                  <c:v>2.6027905469983299</c:v>
                </c:pt>
                <c:pt idx="34556">
                  <c:v>2.7468563363324998</c:v>
                </c:pt>
                <c:pt idx="34557">
                  <c:v>2.8975966125158301</c:v>
                </c:pt>
                <c:pt idx="34558">
                  <c:v>3.0003398079483299</c:v>
                </c:pt>
                <c:pt idx="34559">
                  <c:v>2.9530897151075002</c:v>
                </c:pt>
                <c:pt idx="34560">
                  <c:v>2.8996929983658299</c:v>
                </c:pt>
                <c:pt idx="34561">
                  <c:v>2.88212874556167</c:v>
                </c:pt>
                <c:pt idx="34562">
                  <c:v>2.9847014075899998</c:v>
                </c:pt>
                <c:pt idx="34563">
                  <c:v>2.9743807979608299</c:v>
                </c:pt>
                <c:pt idx="34564">
                  <c:v>2.9470581962466702</c:v>
                </c:pt>
                <c:pt idx="34565">
                  <c:v>3.0376341579025001</c:v>
                </c:pt>
                <c:pt idx="34566">
                  <c:v>3.20595501258417</c:v>
                </c:pt>
                <c:pt idx="34567">
                  <c:v>3.4398171174224998</c:v>
                </c:pt>
                <c:pt idx="34568">
                  <c:v>3.5907324063758299</c:v>
                </c:pt>
                <c:pt idx="34569">
                  <c:v>3.639490329245</c:v>
                </c:pt>
                <c:pt idx="34570">
                  <c:v>3.7648346197000002</c:v>
                </c:pt>
                <c:pt idx="34571">
                  <c:v>3.8502964993741702</c:v>
                </c:pt>
                <c:pt idx="34572">
                  <c:v>3.9476108908658301</c:v>
                </c:pt>
                <c:pt idx="34573">
                  <c:v>4.0073240637899996</c:v>
                </c:pt>
                <c:pt idx="34574">
                  <c:v>3.9817833410908299</c:v>
                </c:pt>
                <c:pt idx="34575">
                  <c:v>4.0803201399983298</c:v>
                </c:pt>
                <c:pt idx="34576">
                  <c:v>4.1218141528750003</c:v>
                </c:pt>
                <c:pt idx="34577">
                  <c:v>4.16345411536917</c:v>
                </c:pt>
                <c:pt idx="34578">
                  <c:v>4.3597691932283302</c:v>
                </c:pt>
                <c:pt idx="34579">
                  <c:v>4.5623785614983303</c:v>
                </c:pt>
                <c:pt idx="34580">
                  <c:v>4.8113339526374999</c:v>
                </c:pt>
                <c:pt idx="34581">
                  <c:v>5.0500825299900001</c:v>
                </c:pt>
                <c:pt idx="34582">
                  <c:v>5.2996203013258301</c:v>
                </c:pt>
                <c:pt idx="34583">
                  <c:v>5.3112148025916701</c:v>
                </c:pt>
                <c:pt idx="34584">
                  <c:v>5.1015662968816704</c:v>
                </c:pt>
                <c:pt idx="34585">
                  <c:v>4.9846696003800002</c:v>
                </c:pt>
                <c:pt idx="34586">
                  <c:v>4.9101605499324998</c:v>
                </c:pt>
                <c:pt idx="34587">
                  <c:v>4.8413851893816702</c:v>
                </c:pt>
                <c:pt idx="34588">
                  <c:v>4.6662048017908297</c:v>
                </c:pt>
                <c:pt idx="34589">
                  <c:v>4.1575090046124998</c:v>
                </c:pt>
                <c:pt idx="34590">
                  <c:v>3.8612188458008299</c:v>
                </c:pt>
                <c:pt idx="34591">
                  <c:v>3.8444203081400001</c:v>
                </c:pt>
                <c:pt idx="34592">
                  <c:v>3.95327864033333</c:v>
                </c:pt>
                <c:pt idx="34593">
                  <c:v>4.2207746264299999</c:v>
                </c:pt>
                <c:pt idx="34594">
                  <c:v>4.9152066608149996</c:v>
                </c:pt>
                <c:pt idx="34595">
                  <c:v>5.5473710590675003</c:v>
                </c:pt>
                <c:pt idx="34596">
                  <c:v>5.46742774049667</c:v>
                </c:pt>
                <c:pt idx="34597">
                  <c:v>5.5775546029633301</c:v>
                </c:pt>
                <c:pt idx="34598">
                  <c:v>5.6731625938316697</c:v>
                </c:pt>
                <c:pt idx="34599">
                  <c:v>6.1184872014008302</c:v>
                </c:pt>
                <c:pt idx="34600">
                  <c:v>6.2103440849408296</c:v>
                </c:pt>
                <c:pt idx="34601">
                  <c:v>5.9071612771191697</c:v>
                </c:pt>
                <c:pt idx="34602">
                  <c:v>5.24547466861583</c:v>
                </c:pt>
                <c:pt idx="34603">
                  <c:v>4.4452591694908303</c:v>
                </c:pt>
                <c:pt idx="34604">
                  <c:v>4.0998144843158304</c:v>
                </c:pt>
                <c:pt idx="34605">
                  <c:v>3.8287512260233298</c:v>
                </c:pt>
                <c:pt idx="34606">
                  <c:v>3.3692586689850001</c:v>
                </c:pt>
                <c:pt idx="34607">
                  <c:v>2.5588173318241698</c:v>
                </c:pt>
                <c:pt idx="34608">
                  <c:v>1.8075636770300001</c:v>
                </c:pt>
                <c:pt idx="34609">
                  <c:v>1.08434805762975</c:v>
                </c:pt>
                <c:pt idx="34610">
                  <c:v>0.52010152455841696</c:v>
                </c:pt>
                <c:pt idx="34611">
                  <c:v>0.13887049587236699</c:v>
                </c:pt>
                <c:pt idx="34612">
                  <c:v>-0.24622186653366701</c:v>
                </c:pt>
                <c:pt idx="34613">
                  <c:v>-0.62458559892458299</c:v>
                </c:pt>
                <c:pt idx="34614">
                  <c:v>-1.0874709911660001</c:v>
                </c:pt>
                <c:pt idx="34615">
                  <c:v>-1.62261134533917</c:v>
                </c:pt>
                <c:pt idx="34616">
                  <c:v>-1.74788650347083</c:v>
                </c:pt>
                <c:pt idx="34617">
                  <c:v>-1.7617170334033301</c:v>
                </c:pt>
                <c:pt idx="34618">
                  <c:v>-1.97305189289417</c:v>
                </c:pt>
                <c:pt idx="34619">
                  <c:v>-2.3154582159641701</c:v>
                </c:pt>
                <c:pt idx="34620">
                  <c:v>-2.7907865761808299</c:v>
                </c:pt>
                <c:pt idx="34621">
                  <c:v>-3.5425602222700001</c:v>
                </c:pt>
                <c:pt idx="34622">
                  <c:v>-3.6284344952758301</c:v>
                </c:pt>
                <c:pt idx="34623">
                  <c:v>-3.90971040548167</c:v>
                </c:pt>
                <c:pt idx="34624">
                  <c:v>-4.3746562533933302</c:v>
                </c:pt>
                <c:pt idx="34625">
                  <c:v>-4.53057175841667</c:v>
                </c:pt>
                <c:pt idx="34626">
                  <c:v>-4.6885371169783303</c:v>
                </c:pt>
                <c:pt idx="34627">
                  <c:v>-3.9993684721016698</c:v>
                </c:pt>
                <c:pt idx="34628">
                  <c:v>-3.3401185411575001</c:v>
                </c:pt>
                <c:pt idx="34629">
                  <c:v>-2.9341499173724999</c:v>
                </c:pt>
                <c:pt idx="34630">
                  <c:v>-2.5845976499158301</c:v>
                </c:pt>
                <c:pt idx="34631">
                  <c:v>-2.32878497739333</c:v>
                </c:pt>
                <c:pt idx="34632">
                  <c:v>-2.4596269332266698</c:v>
                </c:pt>
                <c:pt idx="34633">
                  <c:v>-2.7179100604225002</c:v>
                </c:pt>
                <c:pt idx="34634">
                  <c:v>-2.90109401214833</c:v>
                </c:pt>
                <c:pt idx="34635">
                  <c:v>-3.24092726661583</c:v>
                </c:pt>
                <c:pt idx="34636">
                  <c:v>-3.5395512337966699</c:v>
                </c:pt>
                <c:pt idx="34637">
                  <c:v>-3.3588946467116698</c:v>
                </c:pt>
                <c:pt idx="34638">
                  <c:v>-3.5199336175</c:v>
                </c:pt>
                <c:pt idx="34639">
                  <c:v>-3.37719445572833</c:v>
                </c:pt>
                <c:pt idx="34640">
                  <c:v>-4.00221252788167</c:v>
                </c:pt>
                <c:pt idx="34641">
                  <c:v>-3.8785721528775001</c:v>
                </c:pt>
                <c:pt idx="34642">
                  <c:v>-3.4468045121816702</c:v>
                </c:pt>
                <c:pt idx="34643">
                  <c:v>-3.2966765096791701</c:v>
                </c:pt>
                <c:pt idx="34644">
                  <c:v>-3.2963339837708299</c:v>
                </c:pt>
                <c:pt idx="34645">
                  <c:v>-3.3208666803516702</c:v>
                </c:pt>
                <c:pt idx="34646">
                  <c:v>-3.28929361459417</c:v>
                </c:pt>
                <c:pt idx="34647">
                  <c:v>-3.2437087447400001</c:v>
                </c:pt>
                <c:pt idx="34648">
                  <c:v>-3.0962468454241701</c:v>
                </c:pt>
                <c:pt idx="34649">
                  <c:v>-2.8551218007758301</c:v>
                </c:pt>
                <c:pt idx="34650">
                  <c:v>-2.6220250439749999</c:v>
                </c:pt>
                <c:pt idx="34651">
                  <c:v>-2.2581491312450002</c:v>
                </c:pt>
                <c:pt idx="34652">
                  <c:v>-1.8643610796316701</c:v>
                </c:pt>
                <c:pt idx="34653">
                  <c:v>-1.39697624942833</c:v>
                </c:pt>
                <c:pt idx="34654">
                  <c:v>-1.12505801747167</c:v>
                </c:pt>
                <c:pt idx="34655">
                  <c:v>-1.1690653875508299</c:v>
                </c:pt>
                <c:pt idx="34656">
                  <c:v>-1.3090285007075</c:v>
                </c:pt>
                <c:pt idx="34657">
                  <c:v>-1.4039457259783299</c:v>
                </c:pt>
                <c:pt idx="34658">
                  <c:v>-1.18852207361933</c:v>
                </c:pt>
                <c:pt idx="34659">
                  <c:v>-0.78867394052233297</c:v>
                </c:pt>
                <c:pt idx="34660">
                  <c:v>-0.58795536809600002</c:v>
                </c:pt>
                <c:pt idx="34661">
                  <c:v>-0.25325077900613302</c:v>
                </c:pt>
                <c:pt idx="34662">
                  <c:v>1.6896678577958301E-2</c:v>
                </c:pt>
                <c:pt idx="34663">
                  <c:v>0.19151306472275001</c:v>
                </c:pt>
                <c:pt idx="34664">
                  <c:v>0.38014699006925001</c:v>
                </c:pt>
                <c:pt idx="34665">
                  <c:v>0.62184232313133303</c:v>
                </c:pt>
                <c:pt idx="34666">
                  <c:v>0.74378720124175002</c:v>
                </c:pt>
                <c:pt idx="34667">
                  <c:v>0.73373725950108304</c:v>
                </c:pt>
                <c:pt idx="34668">
                  <c:v>0.89890544968958297</c:v>
                </c:pt>
                <c:pt idx="34669">
                  <c:v>1.1410864653749999</c:v>
                </c:pt>
                <c:pt idx="34670">
                  <c:v>1.2700105678625</c:v>
                </c:pt>
                <c:pt idx="34671">
                  <c:v>1.4393724158291701</c:v>
                </c:pt>
                <c:pt idx="34672">
                  <c:v>1.66676817397</c:v>
                </c:pt>
                <c:pt idx="34673">
                  <c:v>1.92028468862</c:v>
                </c:pt>
                <c:pt idx="34674">
                  <c:v>2.3137725651408299</c:v>
                </c:pt>
                <c:pt idx="34675">
                  <c:v>2.6029352655850002</c:v>
                </c:pt>
                <c:pt idx="34676">
                  <c:v>2.8986686480266699</c:v>
                </c:pt>
                <c:pt idx="34677">
                  <c:v>3.2477327382008299</c:v>
                </c:pt>
                <c:pt idx="34678">
                  <c:v>3.46630645722</c:v>
                </c:pt>
                <c:pt idx="34679">
                  <c:v>3.7229706410566701</c:v>
                </c:pt>
                <c:pt idx="34680">
                  <c:v>3.9617559646374998</c:v>
                </c:pt>
                <c:pt idx="34681">
                  <c:v>3.9722876256558299</c:v>
                </c:pt>
                <c:pt idx="34682">
                  <c:v>3.93293356637083</c:v>
                </c:pt>
                <c:pt idx="34683">
                  <c:v>3.9495351686558302</c:v>
                </c:pt>
                <c:pt idx="34684">
                  <c:v>4.0281410724716702</c:v>
                </c:pt>
                <c:pt idx="34685">
                  <c:v>3.8554199568816698</c:v>
                </c:pt>
                <c:pt idx="34686">
                  <c:v>3.7739502410341701</c:v>
                </c:pt>
                <c:pt idx="34687">
                  <c:v>3.9555838267308299</c:v>
                </c:pt>
                <c:pt idx="34688">
                  <c:v>4.0093522216116702</c:v>
                </c:pt>
                <c:pt idx="34689">
                  <c:v>4.0288339639066697</c:v>
                </c:pt>
                <c:pt idx="34690">
                  <c:v>4.0511374094416697</c:v>
                </c:pt>
                <c:pt idx="34691">
                  <c:v>4.1680837895408303</c:v>
                </c:pt>
                <c:pt idx="34692">
                  <c:v>4.2536123281916698</c:v>
                </c:pt>
                <c:pt idx="34693">
                  <c:v>4.2344598382924996</c:v>
                </c:pt>
                <c:pt idx="34694">
                  <c:v>4.5299231679841698</c:v>
                </c:pt>
                <c:pt idx="34695">
                  <c:v>4.6374769194358301</c:v>
                </c:pt>
                <c:pt idx="34696">
                  <c:v>5.0685523646308299</c:v>
                </c:pt>
                <c:pt idx="34697">
                  <c:v>5.6772142073299996</c:v>
                </c:pt>
                <c:pt idx="34698">
                  <c:v>6.3550161537041703</c:v>
                </c:pt>
                <c:pt idx="34699">
                  <c:v>6.5743672677883298</c:v>
                </c:pt>
                <c:pt idx="34700">
                  <c:v>6.6696537640133302</c:v>
                </c:pt>
                <c:pt idx="34701">
                  <c:v>6.5594851829533303</c:v>
                </c:pt>
                <c:pt idx="34702">
                  <c:v>6.4280263959850004</c:v>
                </c:pt>
                <c:pt idx="34703">
                  <c:v>6.1396451685358304</c:v>
                </c:pt>
                <c:pt idx="34704">
                  <c:v>5.9186126577325</c:v>
                </c:pt>
                <c:pt idx="34705">
                  <c:v>5.7163889112066704</c:v>
                </c:pt>
                <c:pt idx="34706">
                  <c:v>5.3917083217133301</c:v>
                </c:pt>
                <c:pt idx="34707">
                  <c:v>5.1529927902758299</c:v>
                </c:pt>
                <c:pt idx="34708">
                  <c:v>4.4952601943900001</c:v>
                </c:pt>
                <c:pt idx="34709">
                  <c:v>3.94964340992333</c:v>
                </c:pt>
                <c:pt idx="34710">
                  <c:v>3.5933173223216701</c:v>
                </c:pt>
                <c:pt idx="34711">
                  <c:v>3.44740373581417</c:v>
                </c:pt>
                <c:pt idx="34712">
                  <c:v>3.4862831302941699</c:v>
                </c:pt>
                <c:pt idx="34713">
                  <c:v>3.4123923438050001</c:v>
                </c:pt>
                <c:pt idx="34714">
                  <c:v>3.4505767295441698</c:v>
                </c:pt>
                <c:pt idx="34715">
                  <c:v>3.8236955707683302</c:v>
                </c:pt>
                <c:pt idx="34716">
                  <c:v>3.97036448028333</c:v>
                </c:pt>
                <c:pt idx="34717">
                  <c:v>3.9259037086933302</c:v>
                </c:pt>
                <c:pt idx="34718">
                  <c:v>3.7796086068666699</c:v>
                </c:pt>
                <c:pt idx="34719">
                  <c:v>3.6864066664975002</c:v>
                </c:pt>
                <c:pt idx="34720">
                  <c:v>3.5272376376599999</c:v>
                </c:pt>
                <c:pt idx="34721">
                  <c:v>3.35956544410833</c:v>
                </c:pt>
                <c:pt idx="34722">
                  <c:v>3.2451188644908302</c:v>
                </c:pt>
                <c:pt idx="34723">
                  <c:v>3.5724554711841701</c:v>
                </c:pt>
                <c:pt idx="34724">
                  <c:v>3.9563703639100001</c:v>
                </c:pt>
                <c:pt idx="34725">
                  <c:v>4.0866552791308299</c:v>
                </c:pt>
                <c:pt idx="34726">
                  <c:v>3.9973423564275001</c:v>
                </c:pt>
                <c:pt idx="34727">
                  <c:v>3.7979308246049999</c:v>
                </c:pt>
                <c:pt idx="34728">
                  <c:v>3.4374900789399998</c:v>
                </c:pt>
                <c:pt idx="34729">
                  <c:v>3.2079606215799998</c:v>
                </c:pt>
                <c:pt idx="34730">
                  <c:v>3.19581039112833</c:v>
                </c:pt>
                <c:pt idx="34731">
                  <c:v>3.1889831605875001</c:v>
                </c:pt>
                <c:pt idx="34732">
                  <c:v>3.1718180409925001</c:v>
                </c:pt>
                <c:pt idx="34733">
                  <c:v>3.1595344204575002</c:v>
                </c:pt>
                <c:pt idx="34734">
                  <c:v>3.0903242833658302</c:v>
                </c:pt>
                <c:pt idx="34735">
                  <c:v>3.1015290377341702</c:v>
                </c:pt>
                <c:pt idx="34736">
                  <c:v>2.9923532606891698</c:v>
                </c:pt>
                <c:pt idx="34737">
                  <c:v>2.8916067059774999</c:v>
                </c:pt>
                <c:pt idx="34738">
                  <c:v>2.6415900368825</c:v>
                </c:pt>
                <c:pt idx="34739">
                  <c:v>2.2582555643008302</c:v>
                </c:pt>
                <c:pt idx="34740">
                  <c:v>1.8684903509241699</c:v>
                </c:pt>
                <c:pt idx="34741">
                  <c:v>1.5930726962549999</c:v>
                </c:pt>
                <c:pt idx="34742">
                  <c:v>1.43950464546417</c:v>
                </c:pt>
                <c:pt idx="34743">
                  <c:v>1.23919956678833</c:v>
                </c:pt>
                <c:pt idx="34744">
                  <c:v>1.05101434990333</c:v>
                </c:pt>
                <c:pt idx="34745">
                  <c:v>0.97228886769816703</c:v>
                </c:pt>
                <c:pt idx="34746">
                  <c:v>0.75708199835691703</c:v>
                </c:pt>
                <c:pt idx="34747">
                  <c:v>0.53122430828283296</c:v>
                </c:pt>
                <c:pt idx="34748">
                  <c:v>0.30212794459591702</c:v>
                </c:pt>
                <c:pt idx="34749">
                  <c:v>0.38191596592924998</c:v>
                </c:pt>
                <c:pt idx="34750">
                  <c:v>0.50834134690425004</c:v>
                </c:pt>
                <c:pt idx="34751">
                  <c:v>0.58816580186983303</c:v>
                </c:pt>
                <c:pt idx="34752">
                  <c:v>0.55818239071791698</c:v>
                </c:pt>
                <c:pt idx="34753">
                  <c:v>0.59057211070274995</c:v>
                </c:pt>
                <c:pt idx="34754">
                  <c:v>0.70982902386258295</c:v>
                </c:pt>
                <c:pt idx="34755">
                  <c:v>0.88052256445849997</c:v>
                </c:pt>
                <c:pt idx="34756">
                  <c:v>1.06233961020217</c:v>
                </c:pt>
                <c:pt idx="34757">
                  <c:v>1.32055997697917</c:v>
                </c:pt>
                <c:pt idx="34758">
                  <c:v>1.4297924231075001</c:v>
                </c:pt>
                <c:pt idx="34759">
                  <c:v>1.48703174845</c:v>
                </c:pt>
                <c:pt idx="34760">
                  <c:v>1.5451193265008301</c:v>
                </c:pt>
                <c:pt idx="34761">
                  <c:v>1.76249233829833</c:v>
                </c:pt>
                <c:pt idx="34762">
                  <c:v>1.8884936222591699</c:v>
                </c:pt>
                <c:pt idx="34763">
                  <c:v>1.9378006856083301</c:v>
                </c:pt>
                <c:pt idx="34764">
                  <c:v>1.9380774888691701</c:v>
                </c:pt>
                <c:pt idx="34765">
                  <c:v>1.85727530609</c:v>
                </c:pt>
                <c:pt idx="34766">
                  <c:v>1.8259250976575001</c:v>
                </c:pt>
                <c:pt idx="34767">
                  <c:v>1.8375432062866699</c:v>
                </c:pt>
                <c:pt idx="34768">
                  <c:v>1.8798069710950001</c:v>
                </c:pt>
                <c:pt idx="34769">
                  <c:v>1.6590771959849999</c:v>
                </c:pt>
                <c:pt idx="34770">
                  <c:v>1.1936655113221699</c:v>
                </c:pt>
                <c:pt idx="34771">
                  <c:v>0.86312333356825</c:v>
                </c:pt>
                <c:pt idx="34772">
                  <c:v>1.15852168838092</c:v>
                </c:pt>
                <c:pt idx="34773">
                  <c:v>1.495824906745</c:v>
                </c:pt>
                <c:pt idx="34774">
                  <c:v>1.8067185146625</c:v>
                </c:pt>
                <c:pt idx="34775">
                  <c:v>2.3439592784899999</c:v>
                </c:pt>
                <c:pt idx="34776">
                  <c:v>2.5696502336666698</c:v>
                </c:pt>
                <c:pt idx="34777">
                  <c:v>2.9504913796691699</c:v>
                </c:pt>
                <c:pt idx="34778">
                  <c:v>3.0662380626950001</c:v>
                </c:pt>
                <c:pt idx="34779">
                  <c:v>3.2371901264941698</c:v>
                </c:pt>
                <c:pt idx="34780">
                  <c:v>3.1303817337324999</c:v>
                </c:pt>
                <c:pt idx="34781">
                  <c:v>2.9949477949141698</c:v>
                </c:pt>
                <c:pt idx="34782">
                  <c:v>2.1631798039716701</c:v>
                </c:pt>
                <c:pt idx="34783">
                  <c:v>2.2287803536349999</c:v>
                </c:pt>
                <c:pt idx="34784">
                  <c:v>2.40259200724</c:v>
                </c:pt>
                <c:pt idx="34785">
                  <c:v>1.99750328406583</c:v>
                </c:pt>
                <c:pt idx="34786">
                  <c:v>1.9267543249291701</c:v>
                </c:pt>
                <c:pt idx="34787">
                  <c:v>1.99389092969833</c:v>
                </c:pt>
                <c:pt idx="34788">
                  <c:v>2.04978905562333</c:v>
                </c:pt>
                <c:pt idx="34789">
                  <c:v>2.12080400051833</c:v>
                </c:pt>
                <c:pt idx="34790">
                  <c:v>2.2360729769374998</c:v>
                </c:pt>
                <c:pt idx="34791">
                  <c:v>2.2915944984266701</c:v>
                </c:pt>
                <c:pt idx="34792">
                  <c:v>2.5339804156649999</c:v>
                </c:pt>
                <c:pt idx="34793">
                  <c:v>2.9172607695716701</c:v>
                </c:pt>
                <c:pt idx="34794">
                  <c:v>3.0050305084383302</c:v>
                </c:pt>
                <c:pt idx="34795">
                  <c:v>3.29320118503417</c:v>
                </c:pt>
                <c:pt idx="34796">
                  <c:v>3.6240044548300001</c:v>
                </c:pt>
                <c:pt idx="34797">
                  <c:v>3.65758992330167</c:v>
                </c:pt>
                <c:pt idx="34798">
                  <c:v>3.6407985552333302</c:v>
                </c:pt>
                <c:pt idx="34799">
                  <c:v>3.4970080934141698</c:v>
                </c:pt>
                <c:pt idx="34800">
                  <c:v>3.4119836742974998</c:v>
                </c:pt>
                <c:pt idx="34801">
                  <c:v>3.4993035731300002</c:v>
                </c:pt>
                <c:pt idx="34802">
                  <c:v>3.6319141650025002</c:v>
                </c:pt>
                <c:pt idx="34803">
                  <c:v>3.88011488742583</c:v>
                </c:pt>
                <c:pt idx="34804">
                  <c:v>3.9884511655358299</c:v>
                </c:pt>
                <c:pt idx="34805">
                  <c:v>4.1359307838674999</c:v>
                </c:pt>
                <c:pt idx="34806">
                  <c:v>4.0925130115208299</c:v>
                </c:pt>
                <c:pt idx="34807">
                  <c:v>4.0563482064966703</c:v>
                </c:pt>
                <c:pt idx="34808">
                  <c:v>4.2476063391750003</c:v>
                </c:pt>
                <c:pt idx="34809">
                  <c:v>4.6235959831183298</c:v>
                </c:pt>
                <c:pt idx="34810">
                  <c:v>4.8741507390741701</c:v>
                </c:pt>
                <c:pt idx="34811">
                  <c:v>5.2031686191158304</c:v>
                </c:pt>
                <c:pt idx="34812">
                  <c:v>5.47929517735417</c:v>
                </c:pt>
                <c:pt idx="34813">
                  <c:v>5.6052019214691704</c:v>
                </c:pt>
                <c:pt idx="34814">
                  <c:v>5.65480927168083</c:v>
                </c:pt>
                <c:pt idx="34815">
                  <c:v>5.5938822623741702</c:v>
                </c:pt>
                <c:pt idx="34816">
                  <c:v>5.4214529689799997</c:v>
                </c:pt>
                <c:pt idx="34817">
                  <c:v>5.1840539140724999</c:v>
                </c:pt>
                <c:pt idx="34818">
                  <c:v>4.97615899237167</c:v>
                </c:pt>
                <c:pt idx="34819">
                  <c:v>4.9841695620483302</c:v>
                </c:pt>
                <c:pt idx="34820">
                  <c:v>4.8309945252416702</c:v>
                </c:pt>
                <c:pt idx="34821">
                  <c:v>4.5530602959325002</c:v>
                </c:pt>
                <c:pt idx="34822">
                  <c:v>4.2546615337191698</c:v>
                </c:pt>
                <c:pt idx="34823">
                  <c:v>3.45713123389333</c:v>
                </c:pt>
                <c:pt idx="34824">
                  <c:v>2.7536923362625001</c:v>
                </c:pt>
                <c:pt idx="34825">
                  <c:v>2.74405351170167</c:v>
                </c:pt>
                <c:pt idx="34826">
                  <c:v>3.0613640124799999</c:v>
                </c:pt>
                <c:pt idx="34827">
                  <c:v>3.4818532442708299</c:v>
                </c:pt>
                <c:pt idx="34828">
                  <c:v>3.8464403989724998</c:v>
                </c:pt>
                <c:pt idx="34829">
                  <c:v>4.4024455062375001</c:v>
                </c:pt>
                <c:pt idx="34830">
                  <c:v>4.87602308823333</c:v>
                </c:pt>
                <c:pt idx="34831">
                  <c:v>5.1078880462575</c:v>
                </c:pt>
                <c:pt idx="34832">
                  <c:v>5.0393300979675004</c:v>
                </c:pt>
                <c:pt idx="34833">
                  <c:v>5.0462504322458299</c:v>
                </c:pt>
                <c:pt idx="34834">
                  <c:v>5.1921761009283296</c:v>
                </c:pt>
                <c:pt idx="34835">
                  <c:v>5.2414673262824998</c:v>
                </c:pt>
                <c:pt idx="34836">
                  <c:v>5.1685464730583304</c:v>
                </c:pt>
                <c:pt idx="34837">
                  <c:v>5.1615452686258303</c:v>
                </c:pt>
                <c:pt idx="34838">
                  <c:v>5.1471928982591697</c:v>
                </c:pt>
                <c:pt idx="34839">
                  <c:v>4.9682121844666698</c:v>
                </c:pt>
                <c:pt idx="34840">
                  <c:v>4.8772761171658301</c:v>
                </c:pt>
                <c:pt idx="34841">
                  <c:v>5.15813989281917</c:v>
                </c:pt>
                <c:pt idx="34842">
                  <c:v>5.3676819534416698</c:v>
                </c:pt>
                <c:pt idx="34843">
                  <c:v>5.4834162286249999</c:v>
                </c:pt>
                <c:pt idx="34844">
                  <c:v>5.4132423777499996</c:v>
                </c:pt>
                <c:pt idx="34845">
                  <c:v>5.5367292865074997</c:v>
                </c:pt>
                <c:pt idx="34846">
                  <c:v>5.1463187227258302</c:v>
                </c:pt>
                <c:pt idx="34847">
                  <c:v>5.1330845559333298</c:v>
                </c:pt>
                <c:pt idx="34848">
                  <c:v>4.6376064869391698</c:v>
                </c:pt>
                <c:pt idx="34849">
                  <c:v>4.1738341637966698</c:v>
                </c:pt>
                <c:pt idx="34850">
                  <c:v>3.74555497620167</c:v>
                </c:pt>
                <c:pt idx="34851">
                  <c:v>3.9430435865333302</c:v>
                </c:pt>
                <c:pt idx="34852">
                  <c:v>3.3797391399366701</c:v>
                </c:pt>
                <c:pt idx="34853">
                  <c:v>3.3024135882458299</c:v>
                </c:pt>
                <c:pt idx="34854">
                  <c:v>3.5993426644833302</c:v>
                </c:pt>
                <c:pt idx="34855">
                  <c:v>3.6570690316333301</c:v>
                </c:pt>
                <c:pt idx="34856">
                  <c:v>3.6027295072116701</c:v>
                </c:pt>
                <c:pt idx="34857">
                  <c:v>3.6115179819100001</c:v>
                </c:pt>
                <c:pt idx="34858">
                  <c:v>4.1310917355849996</c:v>
                </c:pt>
                <c:pt idx="34859">
                  <c:v>4.1918820956075002</c:v>
                </c:pt>
                <c:pt idx="34860">
                  <c:v>4.2348156311883303</c:v>
                </c:pt>
                <c:pt idx="34861">
                  <c:v>4.1397381649233296</c:v>
                </c:pt>
                <c:pt idx="34862">
                  <c:v>3.8240929327375</c:v>
                </c:pt>
                <c:pt idx="34863">
                  <c:v>3.5378489613149999</c:v>
                </c:pt>
                <c:pt idx="34864">
                  <c:v>2.9356166050291699</c:v>
                </c:pt>
                <c:pt idx="34865">
                  <c:v>2.8079139035108298</c:v>
                </c:pt>
                <c:pt idx="34866">
                  <c:v>2.44277232848667</c:v>
                </c:pt>
                <c:pt idx="34867">
                  <c:v>2.5879037839999999</c:v>
                </c:pt>
                <c:pt idx="34868">
                  <c:v>2.7930361149083298</c:v>
                </c:pt>
                <c:pt idx="34869">
                  <c:v>2.9569905789366699</c:v>
                </c:pt>
                <c:pt idx="34870">
                  <c:v>2.9882752089800002</c:v>
                </c:pt>
                <c:pt idx="34871">
                  <c:v>3.0180123505816701</c:v>
                </c:pt>
                <c:pt idx="34872">
                  <c:v>3.2169869507233302</c:v>
                </c:pt>
                <c:pt idx="34873">
                  <c:v>3.5633466135241698</c:v>
                </c:pt>
                <c:pt idx="34874">
                  <c:v>4.0613716549349999</c:v>
                </c:pt>
                <c:pt idx="34875">
                  <c:v>4.5537225084366701</c:v>
                </c:pt>
                <c:pt idx="34876">
                  <c:v>4.8577046014174998</c:v>
                </c:pt>
                <c:pt idx="34877">
                  <c:v>5.3399735799891701</c:v>
                </c:pt>
                <c:pt idx="34878">
                  <c:v>5.4955203909216701</c:v>
                </c:pt>
                <c:pt idx="34879">
                  <c:v>5.4304440864716703</c:v>
                </c:pt>
                <c:pt idx="34880">
                  <c:v>5.63314303150917</c:v>
                </c:pt>
                <c:pt idx="34881">
                  <c:v>5.6136568113258303</c:v>
                </c:pt>
                <c:pt idx="34882">
                  <c:v>5.4559291045816698</c:v>
                </c:pt>
                <c:pt idx="34883">
                  <c:v>5.3602852453049996</c:v>
                </c:pt>
                <c:pt idx="34884">
                  <c:v>5.1885402998116703</c:v>
                </c:pt>
                <c:pt idx="34885">
                  <c:v>5.0479379457058302</c:v>
                </c:pt>
                <c:pt idx="34886">
                  <c:v>4.91735313352667</c:v>
                </c:pt>
                <c:pt idx="34887">
                  <c:v>5.0530497422050002</c:v>
                </c:pt>
                <c:pt idx="34888">
                  <c:v>4.8598739095233299</c:v>
                </c:pt>
                <c:pt idx="34889">
                  <c:v>4.7869533850091699</c:v>
                </c:pt>
                <c:pt idx="34890">
                  <c:v>4.7302786269799997</c:v>
                </c:pt>
                <c:pt idx="34891">
                  <c:v>5.0155541057724999</c:v>
                </c:pt>
                <c:pt idx="34892">
                  <c:v>5.6368845000250003</c:v>
                </c:pt>
                <c:pt idx="34893">
                  <c:v>6.1142036011399998</c:v>
                </c:pt>
                <c:pt idx="34894">
                  <c:v>5.6333750464500003</c:v>
                </c:pt>
                <c:pt idx="34895">
                  <c:v>5.1413698168883304</c:v>
                </c:pt>
                <c:pt idx="34896">
                  <c:v>4.4401685087224996</c:v>
                </c:pt>
                <c:pt idx="34897">
                  <c:v>4.0253923042933302</c:v>
                </c:pt>
                <c:pt idx="34898">
                  <c:v>3.88505266135917</c:v>
                </c:pt>
                <c:pt idx="34899">
                  <c:v>4.1113899317033296</c:v>
                </c:pt>
                <c:pt idx="34900">
                  <c:v>4.0493619338275</c:v>
                </c:pt>
                <c:pt idx="34901">
                  <c:v>4.1162373695033301</c:v>
                </c:pt>
                <c:pt idx="34902">
                  <c:v>3.9640386561000001</c:v>
                </c:pt>
                <c:pt idx="34903">
                  <c:v>3.8533087965625001</c:v>
                </c:pt>
                <c:pt idx="34904">
                  <c:v>3.7787846770266702</c:v>
                </c:pt>
                <c:pt idx="34905">
                  <c:v>3.3444357870950001</c:v>
                </c:pt>
                <c:pt idx="34906">
                  <c:v>2.5888641642949999</c:v>
                </c:pt>
                <c:pt idx="34907">
                  <c:v>2.0421427495816702</c:v>
                </c:pt>
                <c:pt idx="34908">
                  <c:v>2.07937965955167</c:v>
                </c:pt>
                <c:pt idx="34909">
                  <c:v>2.1811618077491701</c:v>
                </c:pt>
                <c:pt idx="34910">
                  <c:v>2.3762813963666698</c:v>
                </c:pt>
                <c:pt idx="34911">
                  <c:v>2.3503266580850002</c:v>
                </c:pt>
                <c:pt idx="34912">
                  <c:v>2.4512778083066702</c:v>
                </c:pt>
                <c:pt idx="34913">
                  <c:v>2.5343712596225001</c:v>
                </c:pt>
                <c:pt idx="34914">
                  <c:v>2.6424303324766698</c:v>
                </c:pt>
                <c:pt idx="34915">
                  <c:v>2.6053057531333299</c:v>
                </c:pt>
                <c:pt idx="34916">
                  <c:v>2.86727006158833</c:v>
                </c:pt>
                <c:pt idx="34917">
                  <c:v>3.17133223277667</c:v>
                </c:pt>
                <c:pt idx="34918">
                  <c:v>3.0551598953066699</c:v>
                </c:pt>
                <c:pt idx="34919">
                  <c:v>2.6956832104325001</c:v>
                </c:pt>
                <c:pt idx="34920">
                  <c:v>2.5883171717425002</c:v>
                </c:pt>
                <c:pt idx="34921">
                  <c:v>2.6576808425824998</c:v>
                </c:pt>
                <c:pt idx="34922">
                  <c:v>2.7612322218325001</c:v>
                </c:pt>
                <c:pt idx="34923">
                  <c:v>2.5421120393266698</c:v>
                </c:pt>
                <c:pt idx="34924">
                  <c:v>2.3340712723533299</c:v>
                </c:pt>
                <c:pt idx="34925">
                  <c:v>2.38257339069833</c:v>
                </c:pt>
                <c:pt idx="34926">
                  <c:v>2.393146673225</c:v>
                </c:pt>
                <c:pt idx="34927">
                  <c:v>2.560854939495</c:v>
                </c:pt>
                <c:pt idx="34928">
                  <c:v>2.7357653081025002</c:v>
                </c:pt>
                <c:pt idx="34929">
                  <c:v>2.7627916005975002</c:v>
                </c:pt>
                <c:pt idx="34930">
                  <c:v>2.7923019880241702</c:v>
                </c:pt>
                <c:pt idx="34931">
                  <c:v>2.94589369346917</c:v>
                </c:pt>
                <c:pt idx="34932">
                  <c:v>2.9590870075583302</c:v>
                </c:pt>
                <c:pt idx="34933">
                  <c:v>2.8995968919066701</c:v>
                </c:pt>
                <c:pt idx="34934">
                  <c:v>2.9199466483325001</c:v>
                </c:pt>
                <c:pt idx="34935">
                  <c:v>2.78983111852083</c:v>
                </c:pt>
                <c:pt idx="34936">
                  <c:v>2.5970304331716698</c:v>
                </c:pt>
                <c:pt idx="34937">
                  <c:v>2.594327378</c:v>
                </c:pt>
                <c:pt idx="34938">
                  <c:v>2.6581910117850001</c:v>
                </c:pt>
                <c:pt idx="34939">
                  <c:v>2.9204846495016699</c:v>
                </c:pt>
                <c:pt idx="34940">
                  <c:v>3.2982572365116698</c:v>
                </c:pt>
                <c:pt idx="34941">
                  <c:v>3.7755894513850001</c:v>
                </c:pt>
                <c:pt idx="34942">
                  <c:v>4.0583831508258301</c:v>
                </c:pt>
                <c:pt idx="34943">
                  <c:v>4.1943380721250003</c:v>
                </c:pt>
                <c:pt idx="34944">
                  <c:v>4.3287479420324999</c:v>
                </c:pt>
                <c:pt idx="34945">
                  <c:v>4.4528670342691701</c:v>
                </c:pt>
                <c:pt idx="34946">
                  <c:v>4.4870062849024999</c:v>
                </c:pt>
                <c:pt idx="34947">
                  <c:v>4.4899609065266697</c:v>
                </c:pt>
                <c:pt idx="34948">
                  <c:v>4.6221324383658304</c:v>
                </c:pt>
                <c:pt idx="34949">
                  <c:v>4.8048561987816703</c:v>
                </c:pt>
                <c:pt idx="34950">
                  <c:v>4.98364141646333</c:v>
                </c:pt>
                <c:pt idx="34951">
                  <c:v>5.2052907910516701</c:v>
                </c:pt>
                <c:pt idx="34952">
                  <c:v>5.3217875181725001</c:v>
                </c:pt>
                <c:pt idx="34953">
                  <c:v>5.4073007771624999</c:v>
                </c:pt>
                <c:pt idx="34954">
                  <c:v>5.5166073604100001</c:v>
                </c:pt>
                <c:pt idx="34955">
                  <c:v>5.4954463788258296</c:v>
                </c:pt>
                <c:pt idx="34956">
                  <c:v>5.6204929456383299</c:v>
                </c:pt>
                <c:pt idx="34957">
                  <c:v>5.7094083902691697</c:v>
                </c:pt>
                <c:pt idx="34958">
                  <c:v>5.8718556686816701</c:v>
                </c:pt>
                <c:pt idx="34959">
                  <c:v>5.9714809654633303</c:v>
                </c:pt>
                <c:pt idx="34960">
                  <c:v>6.1428806034083303</c:v>
                </c:pt>
                <c:pt idx="34961">
                  <c:v>6.2772205809691703</c:v>
                </c:pt>
                <c:pt idx="34962">
                  <c:v>6.3160749390325002</c:v>
                </c:pt>
                <c:pt idx="34963">
                  <c:v>6.2488653988775003</c:v>
                </c:pt>
                <c:pt idx="34964">
                  <c:v>6.2390064370416702</c:v>
                </c:pt>
                <c:pt idx="34965">
                  <c:v>6.1921491657666703</c:v>
                </c:pt>
                <c:pt idx="34966">
                  <c:v>6.2289171427083296</c:v>
                </c:pt>
                <c:pt idx="34967">
                  <c:v>5.8532039889858298</c:v>
                </c:pt>
                <c:pt idx="34968">
                  <c:v>5.4612110457250003</c:v>
                </c:pt>
                <c:pt idx="34969">
                  <c:v>5.3924351887916702</c:v>
                </c:pt>
                <c:pt idx="34970">
                  <c:v>5.5038109378608304</c:v>
                </c:pt>
                <c:pt idx="34971">
                  <c:v>5.7410648551616701</c:v>
                </c:pt>
                <c:pt idx="34972">
                  <c:v>5.9421713995766696</c:v>
                </c:pt>
                <c:pt idx="34973">
                  <c:v>5.9114930048850001</c:v>
                </c:pt>
                <c:pt idx="34974">
                  <c:v>5.8876856264291701</c:v>
                </c:pt>
                <c:pt idx="34975">
                  <c:v>5.9244107784975002</c:v>
                </c:pt>
                <c:pt idx="34976">
                  <c:v>5.7737906008991704</c:v>
                </c:pt>
                <c:pt idx="34977">
                  <c:v>5.6449516581308297</c:v>
                </c:pt>
                <c:pt idx="34978">
                  <c:v>5.5657792868325</c:v>
                </c:pt>
                <c:pt idx="34979">
                  <c:v>5.7373531179583299</c:v>
                </c:pt>
                <c:pt idx="34980">
                  <c:v>5.7793231977108297</c:v>
                </c:pt>
                <c:pt idx="34981">
                  <c:v>5.7735076708674997</c:v>
                </c:pt>
                <c:pt idx="34982">
                  <c:v>5.6742024068608297</c:v>
                </c:pt>
                <c:pt idx="34983">
                  <c:v>5.6139478136449998</c:v>
                </c:pt>
                <c:pt idx="34984">
                  <c:v>5.6444288670600002</c:v>
                </c:pt>
                <c:pt idx="34985">
                  <c:v>5.77339561901083</c:v>
                </c:pt>
                <c:pt idx="34986">
                  <c:v>5.6415786486000004</c:v>
                </c:pt>
                <c:pt idx="34987">
                  <c:v>5.42455617276</c:v>
                </c:pt>
                <c:pt idx="34988">
                  <c:v>5.3548001635908298</c:v>
                </c:pt>
                <c:pt idx="34989">
                  <c:v>5.3777755297541701</c:v>
                </c:pt>
                <c:pt idx="34990">
                  <c:v>5.4292315331233301</c:v>
                </c:pt>
                <c:pt idx="34991">
                  <c:v>5.3714665844391698</c:v>
                </c:pt>
                <c:pt idx="34992">
                  <c:v>5.2370446972374998</c:v>
                </c:pt>
                <c:pt idx="34993">
                  <c:v>5.1152817403875002</c:v>
                </c:pt>
                <c:pt idx="34994">
                  <c:v>5.0515304311533296</c:v>
                </c:pt>
                <c:pt idx="34995">
                  <c:v>4.98596155144583</c:v>
                </c:pt>
                <c:pt idx="34996">
                  <c:v>4.9447025758183303</c:v>
                </c:pt>
                <c:pt idx="34997">
                  <c:v>4.8404396259483304</c:v>
                </c:pt>
                <c:pt idx="34998">
                  <c:v>4.8367956133075003</c:v>
                </c:pt>
                <c:pt idx="34999">
                  <c:v>4.8353406223675002</c:v>
                </c:pt>
                <c:pt idx="35000">
                  <c:v>4.7543379192000002</c:v>
                </c:pt>
                <c:pt idx="35001">
                  <c:v>4.24497600757417</c:v>
                </c:pt>
                <c:pt idx="35002">
                  <c:v>4.0724149903166698</c:v>
                </c:pt>
                <c:pt idx="35003">
                  <c:v>3.72489163878</c:v>
                </c:pt>
                <c:pt idx="35004">
                  <c:v>3.7453442396141701</c:v>
                </c:pt>
                <c:pt idx="35005">
                  <c:v>3.9238496672366701</c:v>
                </c:pt>
                <c:pt idx="35006">
                  <c:v>4.0504229581066697</c:v>
                </c:pt>
                <c:pt idx="35007">
                  <c:v>4.2096716192783301</c:v>
                </c:pt>
                <c:pt idx="35008">
                  <c:v>4.2857649272158298</c:v>
                </c:pt>
                <c:pt idx="35009">
                  <c:v>4.3309750380349996</c:v>
                </c:pt>
                <c:pt idx="35010">
                  <c:v>4.2823116363891698</c:v>
                </c:pt>
                <c:pt idx="35011">
                  <c:v>4.3209490631316703</c:v>
                </c:pt>
                <c:pt idx="35012">
                  <c:v>4.5596025554399997</c:v>
                </c:pt>
                <c:pt idx="35013">
                  <c:v>4.8690996921958298</c:v>
                </c:pt>
                <c:pt idx="35014">
                  <c:v>4.6507330587841702</c:v>
                </c:pt>
                <c:pt idx="35015">
                  <c:v>4.2736483369208296</c:v>
                </c:pt>
                <c:pt idx="35016">
                  <c:v>3.9576004494391701</c:v>
                </c:pt>
                <c:pt idx="35017">
                  <c:v>3.8086878341041701</c:v>
                </c:pt>
                <c:pt idx="35018">
                  <c:v>3.79342182687417</c:v>
                </c:pt>
                <c:pt idx="35019">
                  <c:v>3.8615648362691699</c:v>
                </c:pt>
                <c:pt idx="35020">
                  <c:v>3.8671772038816701</c:v>
                </c:pt>
                <c:pt idx="35021">
                  <c:v>3.2899957667958302</c:v>
                </c:pt>
                <c:pt idx="35022">
                  <c:v>2.9620844928175001</c:v>
                </c:pt>
                <c:pt idx="35023">
                  <c:v>3.0612592573800002</c:v>
                </c:pt>
                <c:pt idx="35024">
                  <c:v>3.1611604150475001</c:v>
                </c:pt>
                <c:pt idx="35025">
                  <c:v>3.21694810555333</c:v>
                </c:pt>
                <c:pt idx="35026">
                  <c:v>3.2142120327558299</c:v>
                </c:pt>
                <c:pt idx="35027">
                  <c:v>3.4172024817783302</c:v>
                </c:pt>
                <c:pt idx="35028">
                  <c:v>3.2551984672124998</c:v>
                </c:pt>
                <c:pt idx="35029">
                  <c:v>2.9011205179108299</c:v>
                </c:pt>
                <c:pt idx="35030">
                  <c:v>3.1353707764141698</c:v>
                </c:pt>
                <c:pt idx="35031">
                  <c:v>3.2032497469824999</c:v>
                </c:pt>
                <c:pt idx="35032">
                  <c:v>3.0309529390000001</c:v>
                </c:pt>
                <c:pt idx="35033">
                  <c:v>3.07643599472833</c:v>
                </c:pt>
                <c:pt idx="35034">
                  <c:v>3.0230060322000001</c:v>
                </c:pt>
                <c:pt idx="35035">
                  <c:v>3.1032467785175002</c:v>
                </c:pt>
                <c:pt idx="35036">
                  <c:v>3.184100913255</c:v>
                </c:pt>
                <c:pt idx="35037">
                  <c:v>3.0421127959816698</c:v>
                </c:pt>
                <c:pt idx="35038">
                  <c:v>3.1870296118633301</c:v>
                </c:pt>
                <c:pt idx="35039">
                  <c:v>2.9412576162824999</c:v>
                </c:pt>
                <c:pt idx="35040">
                  <c:v>2.1353029589641701</c:v>
                </c:pt>
                <c:pt idx="35041">
                  <c:v>1.3854153743149999</c:v>
                </c:pt>
                <c:pt idx="35042">
                  <c:v>0.75042048803250005</c:v>
                </c:pt>
                <c:pt idx="35043">
                  <c:v>0.52705256247291699</c:v>
                </c:pt>
                <c:pt idx="35044">
                  <c:v>0.83409450329424994</c:v>
                </c:pt>
                <c:pt idx="35045">
                  <c:v>0.99610393974</c:v>
                </c:pt>
                <c:pt idx="35046">
                  <c:v>1.0808840202758301</c:v>
                </c:pt>
                <c:pt idx="35047">
                  <c:v>1.0322561077090799</c:v>
                </c:pt>
                <c:pt idx="35048">
                  <c:v>0.79725645225641695</c:v>
                </c:pt>
                <c:pt idx="35049">
                  <c:v>0.61370679860900001</c:v>
                </c:pt>
                <c:pt idx="35050">
                  <c:v>0.30870761827433302</c:v>
                </c:pt>
                <c:pt idx="35051">
                  <c:v>0.13517930577079201</c:v>
                </c:pt>
                <c:pt idx="35052">
                  <c:v>-0.36242203833874997</c:v>
                </c:pt>
                <c:pt idx="35053">
                  <c:v>-0.90823342420691699</c:v>
                </c:pt>
                <c:pt idx="35054">
                  <c:v>-1.1274858528525</c:v>
                </c:pt>
                <c:pt idx="35055">
                  <c:v>-1.1656776715741699</c:v>
                </c:pt>
                <c:pt idx="35056">
                  <c:v>-1.1465492564749999</c:v>
                </c:pt>
                <c:pt idx="35057">
                  <c:v>-1.1098004647533299</c:v>
                </c:pt>
                <c:pt idx="35058">
                  <c:v>-1.2993046687966701</c:v>
                </c:pt>
                <c:pt idx="35059">
                  <c:v>-1.06833076342875</c:v>
                </c:pt>
                <c:pt idx="35060">
                  <c:v>-0.69668048718616704</c:v>
                </c:pt>
                <c:pt idx="35061">
                  <c:v>-0.498184808124917</c:v>
                </c:pt>
                <c:pt idx="35062">
                  <c:v>-0.58126288415458305</c:v>
                </c:pt>
                <c:pt idx="35063">
                  <c:v>-0.91422294452641695</c:v>
                </c:pt>
                <c:pt idx="35064">
                  <c:v>-1.0948052719058301</c:v>
                </c:pt>
                <c:pt idx="35065">
                  <c:v>-1.2098773505575</c:v>
                </c:pt>
                <c:pt idx="35066">
                  <c:v>-1.599650469565</c:v>
                </c:pt>
                <c:pt idx="35067">
                  <c:v>-1.83013534358091</c:v>
                </c:pt>
                <c:pt idx="35068">
                  <c:v>-1.81448550315333</c:v>
                </c:pt>
                <c:pt idx="35069">
                  <c:v>-1.6634107878625</c:v>
                </c:pt>
                <c:pt idx="35070">
                  <c:v>-1.5795077445466701</c:v>
                </c:pt>
                <c:pt idx="35071">
                  <c:v>-1.66599699766667</c:v>
                </c:pt>
                <c:pt idx="35072">
                  <c:v>-1.77375349434333</c:v>
                </c:pt>
                <c:pt idx="35073">
                  <c:v>-1.7318913384541701</c:v>
                </c:pt>
                <c:pt idx="35074">
                  <c:v>-1.653223471445</c:v>
                </c:pt>
                <c:pt idx="35075">
                  <c:v>-1.55751951400917</c:v>
                </c:pt>
                <c:pt idx="35076">
                  <c:v>-1.4345369754266699</c:v>
                </c:pt>
                <c:pt idx="35077">
                  <c:v>-1.4022469181516699</c:v>
                </c:pt>
                <c:pt idx="35078">
                  <c:v>-1.2121612102174999</c:v>
                </c:pt>
                <c:pt idx="35079">
                  <c:v>-1.06194393930183</c:v>
                </c:pt>
                <c:pt idx="35080">
                  <c:v>-0.90505653220899995</c:v>
                </c:pt>
                <c:pt idx="35081">
                  <c:v>-0.73004140576224996</c:v>
                </c:pt>
                <c:pt idx="35082">
                  <c:v>-0.67525204624375001</c:v>
                </c:pt>
                <c:pt idx="35083">
                  <c:v>-0.56055176784891703</c:v>
                </c:pt>
                <c:pt idx="35084">
                  <c:v>-0.28072568732499997</c:v>
                </c:pt>
                <c:pt idx="35085">
                  <c:v>-0.28292944679650001</c:v>
                </c:pt>
                <c:pt idx="35086">
                  <c:v>-0.286916968413583</c:v>
                </c:pt>
                <c:pt idx="35087">
                  <c:v>-0.32058685423466698</c:v>
                </c:pt>
                <c:pt idx="35088">
                  <c:v>-0.50812500395608295</c:v>
                </c:pt>
                <c:pt idx="35089">
                  <c:v>-0.6943179211835</c:v>
                </c:pt>
                <c:pt idx="35090">
                  <c:v>-0.73286917508766702</c:v>
                </c:pt>
                <c:pt idx="35091">
                  <c:v>-0.73704565728975002</c:v>
                </c:pt>
                <c:pt idx="35092">
                  <c:v>-0.722189516669417</c:v>
                </c:pt>
                <c:pt idx="35093">
                  <c:v>-0.76164004802450003</c:v>
                </c:pt>
                <c:pt idx="35094">
                  <c:v>-0.78603626472216703</c:v>
                </c:pt>
                <c:pt idx="35095">
                  <c:v>-0.75583058647816703</c:v>
                </c:pt>
                <c:pt idx="35096">
                  <c:v>-0.76079727888858295</c:v>
                </c:pt>
                <c:pt idx="35097">
                  <c:v>-0.76219366105866704</c:v>
                </c:pt>
                <c:pt idx="35098">
                  <c:v>-0.78373441043608305</c:v>
                </c:pt>
                <c:pt idx="35099">
                  <c:v>-0.78224114742874995</c:v>
                </c:pt>
                <c:pt idx="35100">
                  <c:v>-0.79014058790399999</c:v>
                </c:pt>
                <c:pt idx="35101">
                  <c:v>-0.80647289171441705</c:v>
                </c:pt>
                <c:pt idx="35102">
                  <c:v>-0.87875793226016696</c:v>
                </c:pt>
                <c:pt idx="35103">
                  <c:v>-0.91911824593258296</c:v>
                </c:pt>
                <c:pt idx="35104">
                  <c:v>-0.94354216761091703</c:v>
                </c:pt>
                <c:pt idx="35105">
                  <c:v>-0.93785777744941701</c:v>
                </c:pt>
                <c:pt idx="35106">
                  <c:v>-0.83908649170008298</c:v>
                </c:pt>
                <c:pt idx="35107">
                  <c:v>-0.64268642717525004</c:v>
                </c:pt>
                <c:pt idx="35108">
                  <c:v>-0.47217539566724998</c:v>
                </c:pt>
                <c:pt idx="35109">
                  <c:v>-0.235274948102417</c:v>
                </c:pt>
                <c:pt idx="35110">
                  <c:v>-0.149980054546417</c:v>
                </c:pt>
                <c:pt idx="35111">
                  <c:v>-0.108964442385625</c:v>
                </c:pt>
                <c:pt idx="35112">
                  <c:v>-0.16866538742308301</c:v>
                </c:pt>
                <c:pt idx="35113">
                  <c:v>-0.25817456301033298</c:v>
                </c:pt>
                <c:pt idx="35114">
                  <c:v>-0.24566487962883299</c:v>
                </c:pt>
                <c:pt idx="35115">
                  <c:v>-0.13539018553690799</c:v>
                </c:pt>
                <c:pt idx="35116">
                  <c:v>-2.2221802894649999E-2</c:v>
                </c:pt>
                <c:pt idx="35117">
                  <c:v>0.231041361136442</c:v>
                </c:pt>
                <c:pt idx="35118">
                  <c:v>0.72269458335216696</c:v>
                </c:pt>
                <c:pt idx="35119">
                  <c:v>0.74730991771599997</c:v>
                </c:pt>
                <c:pt idx="35120">
                  <c:v>0.82229068778333303</c:v>
                </c:pt>
                <c:pt idx="35121">
                  <c:v>0.993060012806667</c:v>
                </c:pt>
                <c:pt idx="35122">
                  <c:v>0.99927211324183396</c:v>
                </c:pt>
                <c:pt idx="35123">
                  <c:v>1.0399093395652499</c:v>
                </c:pt>
                <c:pt idx="35124">
                  <c:v>1.0263007082353299</c:v>
                </c:pt>
                <c:pt idx="35125">
                  <c:v>0.89943687894008295</c:v>
                </c:pt>
                <c:pt idx="35126">
                  <c:v>0.92879608145250003</c:v>
                </c:pt>
                <c:pt idx="35127">
                  <c:v>0.90028098516275001</c:v>
                </c:pt>
                <c:pt idx="35128">
                  <c:v>0.81443443809108396</c:v>
                </c:pt>
                <c:pt idx="35129">
                  <c:v>0.91985276679116701</c:v>
                </c:pt>
                <c:pt idx="35130">
                  <c:v>0.90322234241533295</c:v>
                </c:pt>
                <c:pt idx="35131">
                  <c:v>1.0599168287109999</c:v>
                </c:pt>
                <c:pt idx="35132">
                  <c:v>1.2996968584641699</c:v>
                </c:pt>
                <c:pt idx="35133">
                  <c:v>1.45787059103417</c:v>
                </c:pt>
                <c:pt idx="35134">
                  <c:v>1.67197112988273</c:v>
                </c:pt>
                <c:pt idx="35135">
                  <c:v>1.8623062191683299</c:v>
                </c:pt>
                <c:pt idx="35136">
                  <c:v>1.8365713162158299</c:v>
                </c:pt>
                <c:pt idx="35137">
                  <c:v>1.2047184410057501</c:v>
                </c:pt>
                <c:pt idx="35138">
                  <c:v>0.59812467046600004</c:v>
                </c:pt>
                <c:pt idx="35139">
                  <c:v>0.61211471610041701</c:v>
                </c:pt>
                <c:pt idx="35140">
                  <c:v>0.79764975621699996</c:v>
                </c:pt>
                <c:pt idx="35141">
                  <c:v>2.06626766219583</c:v>
                </c:pt>
                <c:pt idx="35142">
                  <c:v>3.0119811266899998</c:v>
                </c:pt>
                <c:pt idx="35143">
                  <c:v>3.46082777646583</c:v>
                </c:pt>
                <c:pt idx="35144">
                  <c:v>3.6762727573266698</c:v>
                </c:pt>
                <c:pt idx="35145">
                  <c:v>3.7878492956316698</c:v>
                </c:pt>
                <c:pt idx="35146">
                  <c:v>3.9231037350691702</c:v>
                </c:pt>
                <c:pt idx="35147">
                  <c:v>4.00051030018333</c:v>
                </c:pt>
                <c:pt idx="35148">
                  <c:v>4.0092378822508303</c:v>
                </c:pt>
                <c:pt idx="35149">
                  <c:v>3.9776412131958301</c:v>
                </c:pt>
                <c:pt idx="35150">
                  <c:v>3.9934986386591702</c:v>
                </c:pt>
                <c:pt idx="35151">
                  <c:v>3.96780747373333</c:v>
                </c:pt>
                <c:pt idx="35152">
                  <c:v>3.8652029437049999</c:v>
                </c:pt>
                <c:pt idx="35153">
                  <c:v>3.8010540671158299</c:v>
                </c:pt>
                <c:pt idx="35154">
                  <c:v>3.83846960529333</c:v>
                </c:pt>
                <c:pt idx="35155">
                  <c:v>3.87557486261333</c:v>
                </c:pt>
                <c:pt idx="35156">
                  <c:v>3.9555604568641698</c:v>
                </c:pt>
                <c:pt idx="35157">
                  <c:v>4.1152626388474998</c:v>
                </c:pt>
                <c:pt idx="35158">
                  <c:v>4.2951004303708302</c:v>
                </c:pt>
                <c:pt idx="35159">
                  <c:v>3.59193557324333</c:v>
                </c:pt>
                <c:pt idx="35160">
                  <c:v>2.6841097051916698</c:v>
                </c:pt>
                <c:pt idx="35161">
                  <c:v>1.78613396884667</c:v>
                </c:pt>
                <c:pt idx="35162">
                  <c:v>0.88310304079158397</c:v>
                </c:pt>
                <c:pt idx="35163">
                  <c:v>0.64898573293166695</c:v>
                </c:pt>
                <c:pt idx="35164">
                  <c:v>0.73011587620741702</c:v>
                </c:pt>
                <c:pt idx="35165">
                  <c:v>0.495636090298333</c:v>
                </c:pt>
                <c:pt idx="35166">
                  <c:v>0.47293773483149998</c:v>
                </c:pt>
                <c:pt idx="35167">
                  <c:v>0.53203556854599998</c:v>
                </c:pt>
                <c:pt idx="35168">
                  <c:v>0.566591707944333</c:v>
                </c:pt>
                <c:pt idx="35169">
                  <c:v>0.58426991495866698</c:v>
                </c:pt>
                <c:pt idx="35170">
                  <c:v>0.58940794448641698</c:v>
                </c:pt>
                <c:pt idx="35171">
                  <c:v>0.49703530602425</c:v>
                </c:pt>
                <c:pt idx="35172">
                  <c:v>0.38766014113975</c:v>
                </c:pt>
                <c:pt idx="35173">
                  <c:v>0.432895854414583</c:v>
                </c:pt>
                <c:pt idx="35174">
                  <c:v>0.47288523409424998</c:v>
                </c:pt>
                <c:pt idx="35175">
                  <c:v>0.50696217088175</c:v>
                </c:pt>
                <c:pt idx="35176">
                  <c:v>0.56436317536666702</c:v>
                </c:pt>
                <c:pt idx="35177">
                  <c:v>0.59808078931058295</c:v>
                </c:pt>
                <c:pt idx="35178">
                  <c:v>0.64646713571375003</c:v>
                </c:pt>
                <c:pt idx="35179">
                  <c:v>0.74860947376950004</c:v>
                </c:pt>
                <c:pt idx="35180">
                  <c:v>0.81660225931474995</c:v>
                </c:pt>
                <c:pt idx="35181">
                  <c:v>0.887499880524667</c:v>
                </c:pt>
                <c:pt idx="35182">
                  <c:v>0.96561347968066702</c:v>
                </c:pt>
                <c:pt idx="35183">
                  <c:v>1.0280262682241701</c:v>
                </c:pt>
                <c:pt idx="35184">
                  <c:v>1.05115758603667</c:v>
                </c:pt>
                <c:pt idx="35185">
                  <c:v>1.1211467315525001</c:v>
                </c:pt>
                <c:pt idx="35186">
                  <c:v>1.20873545163917</c:v>
                </c:pt>
                <c:pt idx="35187">
                  <c:v>1.2852845175616701</c:v>
                </c:pt>
                <c:pt idx="35188">
                  <c:v>1.33576841529583</c:v>
                </c:pt>
                <c:pt idx="35189">
                  <c:v>1.5362127970449999</c:v>
                </c:pt>
                <c:pt idx="35190">
                  <c:v>1.59013259179667</c:v>
                </c:pt>
                <c:pt idx="35191">
                  <c:v>1.7056639896300001</c:v>
                </c:pt>
                <c:pt idx="35192">
                  <c:v>2.22566715496</c:v>
                </c:pt>
                <c:pt idx="35193">
                  <c:v>2.5225672667558299</c:v>
                </c:pt>
                <c:pt idx="35194">
                  <c:v>2.7580659036799999</c:v>
                </c:pt>
                <c:pt idx="35195">
                  <c:v>2.63893492678667</c:v>
                </c:pt>
                <c:pt idx="35196">
                  <c:v>2.1542382673891698</c:v>
                </c:pt>
                <c:pt idx="35197">
                  <c:v>1.8951089196716699</c:v>
                </c:pt>
                <c:pt idx="35198">
                  <c:v>1.8240638420766699</c:v>
                </c:pt>
                <c:pt idx="35199">
                  <c:v>1.97530869113333</c:v>
                </c:pt>
                <c:pt idx="35200">
                  <c:v>1.9835389185300001</c:v>
                </c:pt>
                <c:pt idx="35201">
                  <c:v>2.0515175318333299</c:v>
                </c:pt>
                <c:pt idx="35202">
                  <c:v>2.1177381588308299</c:v>
                </c:pt>
                <c:pt idx="35203">
                  <c:v>1.8755696103541699</c:v>
                </c:pt>
                <c:pt idx="35204">
                  <c:v>1.91130413808</c:v>
                </c:pt>
                <c:pt idx="35205">
                  <c:v>2.1631611609374999</c:v>
                </c:pt>
                <c:pt idx="35206">
                  <c:v>2.2906932628416699</c:v>
                </c:pt>
                <c:pt idx="35207">
                  <c:v>2.45975725747167</c:v>
                </c:pt>
                <c:pt idx="35208">
                  <c:v>2.6988732731408298</c:v>
                </c:pt>
                <c:pt idx="35209">
                  <c:v>3.1448439269150001</c:v>
                </c:pt>
                <c:pt idx="35210">
                  <c:v>3.9748841602758298</c:v>
                </c:pt>
                <c:pt idx="35211">
                  <c:v>4.61289063723083</c:v>
                </c:pt>
                <c:pt idx="35212">
                  <c:v>5.6018651477316697</c:v>
                </c:pt>
                <c:pt idx="35213">
                  <c:v>6.0044733147041702</c:v>
                </c:pt>
                <c:pt idx="35214">
                  <c:v>6.3899696917508297</c:v>
                </c:pt>
                <c:pt idx="35215">
                  <c:v>6.5243550676200002</c:v>
                </c:pt>
                <c:pt idx="35216">
                  <c:v>6.5599396500141696</c:v>
                </c:pt>
                <c:pt idx="35217">
                  <c:v>6.5945023004133301</c:v>
                </c:pt>
                <c:pt idx="35218">
                  <c:v>6.5030524646499996</c:v>
                </c:pt>
                <c:pt idx="35219">
                  <c:v>6.4303571120091698</c:v>
                </c:pt>
                <c:pt idx="35220">
                  <c:v>6.46746513167417</c:v>
                </c:pt>
                <c:pt idx="35221">
                  <c:v>6.5315152915266701</c:v>
                </c:pt>
                <c:pt idx="35222">
                  <c:v>6.55406805631167</c:v>
                </c:pt>
                <c:pt idx="35223">
                  <c:v>6.5520413982958301</c:v>
                </c:pt>
                <c:pt idx="35224">
                  <c:v>6.65484448632583</c:v>
                </c:pt>
                <c:pt idx="35225">
                  <c:v>6.86735276643667</c:v>
                </c:pt>
                <c:pt idx="35226">
                  <c:v>6.8850436062974998</c:v>
                </c:pt>
                <c:pt idx="35227">
                  <c:v>6.82389411904333</c:v>
                </c:pt>
                <c:pt idx="35228">
                  <c:v>6.9341729179025</c:v>
                </c:pt>
                <c:pt idx="35229">
                  <c:v>6.8950854343449999</c:v>
                </c:pt>
                <c:pt idx="35230">
                  <c:v>6.81012983666667</c:v>
                </c:pt>
                <c:pt idx="35231">
                  <c:v>6.6456145440333296</c:v>
                </c:pt>
                <c:pt idx="35232">
                  <c:v>6.21881370457917</c:v>
                </c:pt>
                <c:pt idx="35233">
                  <c:v>5.8800392858941697</c:v>
                </c:pt>
                <c:pt idx="35234">
                  <c:v>5.7287970855025003</c:v>
                </c:pt>
                <c:pt idx="35235">
                  <c:v>5.7628958274100004</c:v>
                </c:pt>
                <c:pt idx="35236">
                  <c:v>5.6964309899033303</c:v>
                </c:pt>
                <c:pt idx="35237">
                  <c:v>5.6848375144374996</c:v>
                </c:pt>
                <c:pt idx="35238">
                  <c:v>5.6132320890449998</c:v>
                </c:pt>
                <c:pt idx="35239">
                  <c:v>5.5945188975341704</c:v>
                </c:pt>
                <c:pt idx="35240">
                  <c:v>5.5588693311649999</c:v>
                </c:pt>
                <c:pt idx="35241">
                  <c:v>5.6244766379874997</c:v>
                </c:pt>
                <c:pt idx="35242">
                  <c:v>5.62557480712083</c:v>
                </c:pt>
                <c:pt idx="35243">
                  <c:v>5.6375306064191699</c:v>
                </c:pt>
                <c:pt idx="35244">
                  <c:v>5.6657309242991696</c:v>
                </c:pt>
                <c:pt idx="35245">
                  <c:v>5.6149754050491696</c:v>
                </c:pt>
                <c:pt idx="35246">
                  <c:v>5.40545670050333</c:v>
                </c:pt>
                <c:pt idx="35247">
                  <c:v>5.3893389683641697</c:v>
                </c:pt>
                <c:pt idx="35248">
                  <c:v>5.4067186199316701</c:v>
                </c:pt>
                <c:pt idx="35249">
                  <c:v>5.4283396234191699</c:v>
                </c:pt>
                <c:pt idx="35250">
                  <c:v>5.4358212634183296</c:v>
                </c:pt>
                <c:pt idx="35251">
                  <c:v>5.4318622054533297</c:v>
                </c:pt>
                <c:pt idx="35252">
                  <c:v>5.5138989652225003</c:v>
                </c:pt>
                <c:pt idx="35253">
                  <c:v>5.5454119152325001</c:v>
                </c:pt>
                <c:pt idx="35254">
                  <c:v>5.57298542533833</c:v>
                </c:pt>
                <c:pt idx="35255">
                  <c:v>5.4867232610633296</c:v>
                </c:pt>
                <c:pt idx="35256">
                  <c:v>5.3800501380699997</c:v>
                </c:pt>
                <c:pt idx="35257">
                  <c:v>5.1949358461799999</c:v>
                </c:pt>
                <c:pt idx="35258">
                  <c:v>5.0027590497458299</c:v>
                </c:pt>
                <c:pt idx="35259">
                  <c:v>4.8278191083841699</c:v>
                </c:pt>
                <c:pt idx="35260">
                  <c:v>4.6211963880175002</c:v>
                </c:pt>
                <c:pt idx="35261">
                  <c:v>4.5983155698533302</c:v>
                </c:pt>
                <c:pt idx="35262">
                  <c:v>4.4826329629575001</c:v>
                </c:pt>
                <c:pt idx="35263">
                  <c:v>4.33572630309083</c:v>
                </c:pt>
                <c:pt idx="35264">
                  <c:v>4.2512334078516698</c:v>
                </c:pt>
                <c:pt idx="35265">
                  <c:v>4.1112599335224997</c:v>
                </c:pt>
                <c:pt idx="35266">
                  <c:v>3.8954569692224998</c:v>
                </c:pt>
                <c:pt idx="35267">
                  <c:v>3.5911070761708301</c:v>
                </c:pt>
                <c:pt idx="35268">
                  <c:v>2.8258296697216698</c:v>
                </c:pt>
                <c:pt idx="35269">
                  <c:v>2.1635422566375002</c:v>
                </c:pt>
                <c:pt idx="35270">
                  <c:v>1.64676393119333</c:v>
                </c:pt>
                <c:pt idx="35271">
                  <c:v>1.60261281415</c:v>
                </c:pt>
                <c:pt idx="35272">
                  <c:v>1.7464644221725001</c:v>
                </c:pt>
                <c:pt idx="35273">
                  <c:v>2.2591362967225002</c:v>
                </c:pt>
                <c:pt idx="35274">
                  <c:v>2.5511716161225002</c:v>
                </c:pt>
                <c:pt idx="35275">
                  <c:v>3.00426808379</c:v>
                </c:pt>
                <c:pt idx="35276">
                  <c:v>4.5315301726174999</c:v>
                </c:pt>
                <c:pt idx="35277">
                  <c:v>4.9501250811608299</c:v>
                </c:pt>
                <c:pt idx="35278">
                  <c:v>4.7996583245766704</c:v>
                </c:pt>
                <c:pt idx="35279">
                  <c:v>4.66967493571667</c:v>
                </c:pt>
                <c:pt idx="35280">
                  <c:v>4.5223976156791696</c:v>
                </c:pt>
                <c:pt idx="35281">
                  <c:v>3.9133469890358299</c:v>
                </c:pt>
                <c:pt idx="35282">
                  <c:v>3.5886948518900001</c:v>
                </c:pt>
                <c:pt idx="35283">
                  <c:v>3.5542911696891699</c:v>
                </c:pt>
                <c:pt idx="35284">
                  <c:v>3.3880473651791698</c:v>
                </c:pt>
                <c:pt idx="35285">
                  <c:v>1.57164363416333</c:v>
                </c:pt>
                <c:pt idx="35286">
                  <c:v>0.98831019547333299</c:v>
                </c:pt>
                <c:pt idx="35287">
                  <c:v>0.81145157145900004</c:v>
                </c:pt>
                <c:pt idx="35288">
                  <c:v>1.1746199632766701</c:v>
                </c:pt>
                <c:pt idx="35289">
                  <c:v>0.72026552485475004</c:v>
                </c:pt>
                <c:pt idx="35290">
                  <c:v>0.30600428927361001</c:v>
                </c:pt>
                <c:pt idx="35291">
                  <c:v>-0.12437454269836699</c:v>
                </c:pt>
                <c:pt idx="35292">
                  <c:v>-0.34609253108266702</c:v>
                </c:pt>
                <c:pt idx="35293">
                  <c:v>-0.58241940191383301</c:v>
                </c:pt>
                <c:pt idx="35294">
                  <c:v>-0.67973910183024999</c:v>
                </c:pt>
                <c:pt idx="35295">
                  <c:v>-0.87887918793749997</c:v>
                </c:pt>
                <c:pt idx="35296">
                  <c:v>-0.87708960425383298</c:v>
                </c:pt>
                <c:pt idx="35297">
                  <c:v>-0.85511484655750003</c:v>
                </c:pt>
                <c:pt idx="35298">
                  <c:v>-0.83525805042633305</c:v>
                </c:pt>
                <c:pt idx="35299">
                  <c:v>-0.88407999929133296</c:v>
                </c:pt>
                <c:pt idx="35300">
                  <c:v>-0.95216458040583296</c:v>
                </c:pt>
                <c:pt idx="35301">
                  <c:v>-0.92665920112491695</c:v>
                </c:pt>
                <c:pt idx="35302">
                  <c:v>-0.89501940662324997</c:v>
                </c:pt>
                <c:pt idx="35303">
                  <c:v>-0.84293761323333305</c:v>
                </c:pt>
                <c:pt idx="35304">
                  <c:v>-0.64249197401408298</c:v>
                </c:pt>
                <c:pt idx="35305">
                  <c:v>-0.18798964207865601</c:v>
                </c:pt>
                <c:pt idx="35306">
                  <c:v>-0.12775707678244999</c:v>
                </c:pt>
                <c:pt idx="35307">
                  <c:v>-0.43624997938583299</c:v>
                </c:pt>
                <c:pt idx="35308">
                  <c:v>-0.55489756026683301</c:v>
                </c:pt>
                <c:pt idx="35309">
                  <c:v>-0.39874168751441702</c:v>
                </c:pt>
                <c:pt idx="35310">
                  <c:v>-0.50213511766566699</c:v>
                </c:pt>
                <c:pt idx="35311">
                  <c:v>-0.48230535532708302</c:v>
                </c:pt>
                <c:pt idx="35312">
                  <c:v>-0.44867657853883303</c:v>
                </c:pt>
                <c:pt idx="35313">
                  <c:v>-0.30391617241375002</c:v>
                </c:pt>
                <c:pt idx="35314">
                  <c:v>-6.0480572295275002E-2</c:v>
                </c:pt>
                <c:pt idx="35315">
                  <c:v>-0.114575070823155</c:v>
                </c:pt>
                <c:pt idx="35316">
                  <c:v>-0.24303408831583301</c:v>
                </c:pt>
                <c:pt idx="35317">
                  <c:v>-0.31194115624533297</c:v>
                </c:pt>
                <c:pt idx="35318">
                  <c:v>-0.451168201703667</c:v>
                </c:pt>
                <c:pt idx="35319">
                  <c:v>-0.86278654004191702</c:v>
                </c:pt>
                <c:pt idx="35320">
                  <c:v>-1.10153829901</c:v>
                </c:pt>
                <c:pt idx="35321">
                  <c:v>-2.1116784234566701</c:v>
                </c:pt>
                <c:pt idx="35322">
                  <c:v>-2.6764145857575001</c:v>
                </c:pt>
                <c:pt idx="35323">
                  <c:v>-3.3428134970875001</c:v>
                </c:pt>
                <c:pt idx="35324">
                  <c:v>-3.5197521329208299</c:v>
                </c:pt>
                <c:pt idx="35325">
                  <c:v>-3.3115506575791702</c:v>
                </c:pt>
                <c:pt idx="35326">
                  <c:v>-3.1057408178541701</c:v>
                </c:pt>
                <c:pt idx="35327">
                  <c:v>-2.9732072104216698</c:v>
                </c:pt>
                <c:pt idx="35328">
                  <c:v>-3.1377771570483302</c:v>
                </c:pt>
                <c:pt idx="35329">
                  <c:v>-3.4633037402800002</c:v>
                </c:pt>
                <c:pt idx="35330">
                  <c:v>-3.5775144370724998</c:v>
                </c:pt>
                <c:pt idx="35331">
                  <c:v>-3.7815506193449999</c:v>
                </c:pt>
                <c:pt idx="35332">
                  <c:v>-4.1422443099766699</c:v>
                </c:pt>
                <c:pt idx="35333">
                  <c:v>-4.3905436148666697</c:v>
                </c:pt>
                <c:pt idx="35334">
                  <c:v>-4.5417042927658304</c:v>
                </c:pt>
                <c:pt idx="35335">
                  <c:v>-4.8710892703808302</c:v>
                </c:pt>
                <c:pt idx="35336">
                  <c:v>-5.0729197070341696</c:v>
                </c:pt>
                <c:pt idx="35337">
                  <c:v>-5.3823150303716698</c:v>
                </c:pt>
                <c:pt idx="35338">
                  <c:v>-5.5137470215058304</c:v>
                </c:pt>
                <c:pt idx="35339">
                  <c:v>-5.7135519468083302</c:v>
                </c:pt>
                <c:pt idx="35340">
                  <c:v>-6.0062175342574999</c:v>
                </c:pt>
                <c:pt idx="35341">
                  <c:v>-6.3506651019841698</c:v>
                </c:pt>
                <c:pt idx="35342">
                  <c:v>-6.9759276335699996</c:v>
                </c:pt>
                <c:pt idx="35343">
                  <c:v>-7.5224216741224996</c:v>
                </c:pt>
                <c:pt idx="35344">
                  <c:v>-7.7342725428466697</c:v>
                </c:pt>
                <c:pt idx="35345">
                  <c:v>-7.7380356524174996</c:v>
                </c:pt>
                <c:pt idx="35346">
                  <c:v>-7.5304508656725</c:v>
                </c:pt>
                <c:pt idx="35347">
                  <c:v>-7.4975911377241697</c:v>
                </c:pt>
                <c:pt idx="35348">
                  <c:v>-7.2781547418283301</c:v>
                </c:pt>
                <c:pt idx="35349">
                  <c:v>-6.9367406879683298</c:v>
                </c:pt>
                <c:pt idx="35350">
                  <c:v>-6.8608994716250002</c:v>
                </c:pt>
                <c:pt idx="35351">
                  <c:v>-6.5262084895433299</c:v>
                </c:pt>
                <c:pt idx="35352">
                  <c:v>-6.5646045534308302</c:v>
                </c:pt>
                <c:pt idx="35353">
                  <c:v>-6.9793727075375003</c:v>
                </c:pt>
                <c:pt idx="35354">
                  <c:v>-7.6155694824516704</c:v>
                </c:pt>
                <c:pt idx="35355">
                  <c:v>-8.1491063892966693</c:v>
                </c:pt>
                <c:pt idx="35356">
                  <c:v>-8.5493299792958304</c:v>
                </c:pt>
                <c:pt idx="35357">
                  <c:v>-8.7394581733108296</c:v>
                </c:pt>
                <c:pt idx="35358">
                  <c:v>-9.0838038876958294</c:v>
                </c:pt>
                <c:pt idx="35359">
                  <c:v>-9.3238616181125007</c:v>
                </c:pt>
                <c:pt idx="35360">
                  <c:v>-9.4567309327008306</c:v>
                </c:pt>
                <c:pt idx="35361">
                  <c:v>-9.6835389382383301</c:v>
                </c:pt>
                <c:pt idx="35362">
                  <c:v>-9.8653127981716704</c:v>
                </c:pt>
                <c:pt idx="35363">
                  <c:v>-9.7265713926241695</c:v>
                </c:pt>
                <c:pt idx="35364">
                  <c:v>-9.5562104127441696</c:v>
                </c:pt>
                <c:pt idx="35365">
                  <c:v>-9.1329786615583295</c:v>
                </c:pt>
                <c:pt idx="35366">
                  <c:v>-8.7444218757691701</c:v>
                </c:pt>
                <c:pt idx="35367">
                  <c:v>-8.7282419487316698</c:v>
                </c:pt>
                <c:pt idx="35368">
                  <c:v>-8.8646869125199999</c:v>
                </c:pt>
                <c:pt idx="35369">
                  <c:v>-8.7510272976141703</c:v>
                </c:pt>
                <c:pt idx="35370">
                  <c:v>-8.6415055713925</c:v>
                </c:pt>
                <c:pt idx="35371">
                  <c:v>-8.4031699417283292</c:v>
                </c:pt>
                <c:pt idx="35372">
                  <c:v>-8.41833373963917</c:v>
                </c:pt>
                <c:pt idx="35373">
                  <c:v>-7.9679791955699999</c:v>
                </c:pt>
                <c:pt idx="35374">
                  <c:v>-7.9804170111216699</c:v>
                </c:pt>
                <c:pt idx="35375">
                  <c:v>-8.0793887013875008</c:v>
                </c:pt>
                <c:pt idx="35376">
                  <c:v>-8.2927289673908309</c:v>
                </c:pt>
                <c:pt idx="35377">
                  <c:v>-8.5540016595950004</c:v>
                </c:pt>
                <c:pt idx="35378">
                  <c:v>-8.81877120543</c:v>
                </c:pt>
                <c:pt idx="35379">
                  <c:v>-9.1399509952433302</c:v>
                </c:pt>
                <c:pt idx="35380">
                  <c:v>-9.2539308951349994</c:v>
                </c:pt>
                <c:pt idx="35381">
                  <c:v>-9.9610391334916706</c:v>
                </c:pt>
                <c:pt idx="35382">
                  <c:v>-10.267242805315799</c:v>
                </c:pt>
                <c:pt idx="35383">
                  <c:v>-11.0558303887</c:v>
                </c:pt>
                <c:pt idx="35384">
                  <c:v>-10.87983213835</c:v>
                </c:pt>
                <c:pt idx="35385">
                  <c:v>-10.082886104984199</c:v>
                </c:pt>
                <c:pt idx="35386">
                  <c:v>-9.5037152275241699</c:v>
                </c:pt>
                <c:pt idx="35387">
                  <c:v>-9.6499176423400002</c:v>
                </c:pt>
                <c:pt idx="35388">
                  <c:v>-9.7059621094191701</c:v>
                </c:pt>
                <c:pt idx="35389">
                  <c:v>-10.243012252708301</c:v>
                </c:pt>
                <c:pt idx="35390">
                  <c:v>-10.530356732574999</c:v>
                </c:pt>
                <c:pt idx="35391">
                  <c:v>-10.817375817849999</c:v>
                </c:pt>
                <c:pt idx="35392">
                  <c:v>-10.87779731705</c:v>
                </c:pt>
                <c:pt idx="35393">
                  <c:v>-11.20142430275</c:v>
                </c:pt>
                <c:pt idx="35394">
                  <c:v>-11.201847624275</c:v>
                </c:pt>
                <c:pt idx="35395">
                  <c:v>-9.5354279446016701</c:v>
                </c:pt>
                <c:pt idx="35396">
                  <c:v>-8.4711476583924998</c:v>
                </c:pt>
                <c:pt idx="35397">
                  <c:v>-7.7602255235625002</c:v>
                </c:pt>
                <c:pt idx="35398">
                  <c:v>-7.3989854326016697</c:v>
                </c:pt>
                <c:pt idx="35399">
                  <c:v>-7.4500359812400001</c:v>
                </c:pt>
                <c:pt idx="35400">
                  <c:v>-8.0736050047366703</c:v>
                </c:pt>
                <c:pt idx="35401">
                  <c:v>-8.4041140203208293</c:v>
                </c:pt>
                <c:pt idx="35402">
                  <c:v>-8.1164706580475006</c:v>
                </c:pt>
                <c:pt idx="35403">
                  <c:v>-7.9470561745149997</c:v>
                </c:pt>
                <c:pt idx="35404">
                  <c:v>-8.6263879018758303</c:v>
                </c:pt>
                <c:pt idx="35405">
                  <c:v>-8.7698218465016708</c:v>
                </c:pt>
                <c:pt idx="35406">
                  <c:v>-8.9012226091258295</c:v>
                </c:pt>
                <c:pt idx="35407">
                  <c:v>-9.0217718929291699</c:v>
                </c:pt>
                <c:pt idx="35408">
                  <c:v>-9.0927770567883304</c:v>
                </c:pt>
                <c:pt idx="35409">
                  <c:v>-9.2480461737383308</c:v>
                </c:pt>
                <c:pt idx="35410">
                  <c:v>-9.3464770094574998</c:v>
                </c:pt>
                <c:pt idx="35411">
                  <c:v>-9.5352330044575009</c:v>
                </c:pt>
                <c:pt idx="35412">
                  <c:v>-9.78644955354833</c:v>
                </c:pt>
                <c:pt idx="35413">
                  <c:v>-10.5843919808917</c:v>
                </c:pt>
                <c:pt idx="35414">
                  <c:v>-11.220654482075</c:v>
                </c:pt>
                <c:pt idx="35415">
                  <c:v>-10.9671128778417</c:v>
                </c:pt>
                <c:pt idx="35416">
                  <c:v>-10.8475743616417</c:v>
                </c:pt>
                <c:pt idx="35417">
                  <c:v>-10.2933003237083</c:v>
                </c:pt>
                <c:pt idx="35418">
                  <c:v>-9.56382920271</c:v>
                </c:pt>
                <c:pt idx="35419">
                  <c:v>-9.4258263818758294</c:v>
                </c:pt>
                <c:pt idx="35420">
                  <c:v>-8.5186485377283301</c:v>
                </c:pt>
                <c:pt idx="35421">
                  <c:v>-7.9848322977933304</c:v>
                </c:pt>
                <c:pt idx="35422">
                  <c:v>-7.6147245350141697</c:v>
                </c:pt>
                <c:pt idx="35423">
                  <c:v>-7.6161963724425004</c:v>
                </c:pt>
                <c:pt idx="35424">
                  <c:v>-8.0937171973575008</c:v>
                </c:pt>
                <c:pt idx="35425">
                  <c:v>-8.6545632474033294</c:v>
                </c:pt>
                <c:pt idx="35426">
                  <c:v>-8.8464692969133303</c:v>
                </c:pt>
                <c:pt idx="35427">
                  <c:v>-8.8744421714166695</c:v>
                </c:pt>
                <c:pt idx="35428">
                  <c:v>-9.1702328343241692</c:v>
                </c:pt>
                <c:pt idx="35429">
                  <c:v>-9.4494243780125</c:v>
                </c:pt>
                <c:pt idx="35430">
                  <c:v>-9.9036580140908406</c:v>
                </c:pt>
                <c:pt idx="35431">
                  <c:v>-9.8976727104925004</c:v>
                </c:pt>
                <c:pt idx="35432">
                  <c:v>-10.44282190655</c:v>
                </c:pt>
                <c:pt idx="35433">
                  <c:v>-10.672782171016699</c:v>
                </c:pt>
                <c:pt idx="35434">
                  <c:v>-10.516344732825001</c:v>
                </c:pt>
                <c:pt idx="35435">
                  <c:v>-10.925190765549999</c:v>
                </c:pt>
                <c:pt idx="35436">
                  <c:v>-11.0376003256667</c:v>
                </c:pt>
                <c:pt idx="35437">
                  <c:v>-10.6828721166917</c:v>
                </c:pt>
                <c:pt idx="35438">
                  <c:v>-10.504430314066701</c:v>
                </c:pt>
                <c:pt idx="35439">
                  <c:v>-10.4520131334667</c:v>
                </c:pt>
                <c:pt idx="35440">
                  <c:v>-10.510789676191701</c:v>
                </c:pt>
                <c:pt idx="35441">
                  <c:v>-10.870977447808301</c:v>
                </c:pt>
                <c:pt idx="35442">
                  <c:v>-10.7811256395333</c:v>
                </c:pt>
                <c:pt idx="35443">
                  <c:v>-9.9901662093408294</c:v>
                </c:pt>
                <c:pt idx="35444">
                  <c:v>-9.1203567097550007</c:v>
                </c:pt>
                <c:pt idx="35445">
                  <c:v>-8.6033036431616701</c:v>
                </c:pt>
                <c:pt idx="35446">
                  <c:v>-8.8509032985158296</c:v>
                </c:pt>
                <c:pt idx="35447">
                  <c:v>-8.7137190445191592</c:v>
                </c:pt>
                <c:pt idx="35448">
                  <c:v>-8.8342058896258298</c:v>
                </c:pt>
                <c:pt idx="35449">
                  <c:v>-9.6418906199283292</c:v>
                </c:pt>
                <c:pt idx="35450">
                  <c:v>-10.57407459115</c:v>
                </c:pt>
                <c:pt idx="35451">
                  <c:v>-11.041278085591699</c:v>
                </c:pt>
                <c:pt idx="35452">
                  <c:v>-11.734281141949999</c:v>
                </c:pt>
                <c:pt idx="35453">
                  <c:v>-12.3155988447167</c:v>
                </c:pt>
                <c:pt idx="35454">
                  <c:v>-12.227716078675</c:v>
                </c:pt>
                <c:pt idx="35455">
                  <c:v>-12.704257787233299</c:v>
                </c:pt>
                <c:pt idx="35456">
                  <c:v>-12.885647689475</c:v>
                </c:pt>
                <c:pt idx="35457">
                  <c:v>-13.2170178995417</c:v>
                </c:pt>
                <c:pt idx="35458">
                  <c:v>-13.5265000435417</c:v>
                </c:pt>
                <c:pt idx="35459">
                  <c:v>-14.182988406591701</c:v>
                </c:pt>
                <c:pt idx="35460">
                  <c:v>-14.2886852896</c:v>
                </c:pt>
                <c:pt idx="35461">
                  <c:v>-14.509326318033301</c:v>
                </c:pt>
                <c:pt idx="35462">
                  <c:v>-15.107705135250001</c:v>
                </c:pt>
                <c:pt idx="35463">
                  <c:v>-15.3245649093667</c:v>
                </c:pt>
                <c:pt idx="35464">
                  <c:v>-15.5421660082917</c:v>
                </c:pt>
                <c:pt idx="35465">
                  <c:v>-15.5509898872417</c:v>
                </c:pt>
                <c:pt idx="35466">
                  <c:v>-15.150680703000001</c:v>
                </c:pt>
                <c:pt idx="35467">
                  <c:v>-14.155340105824999</c:v>
                </c:pt>
                <c:pt idx="35468">
                  <c:v>-12.6998263135167</c:v>
                </c:pt>
                <c:pt idx="35469">
                  <c:v>-11.536897608449999</c:v>
                </c:pt>
                <c:pt idx="35470">
                  <c:v>-12.255082432808299</c:v>
                </c:pt>
                <c:pt idx="35471">
                  <c:v>-12.1185867557167</c:v>
                </c:pt>
                <c:pt idx="35472">
                  <c:v>-12.4098685802583</c:v>
                </c:pt>
                <c:pt idx="35473">
                  <c:v>-13.0307301964333</c:v>
                </c:pt>
                <c:pt idx="35474">
                  <c:v>-13.482018157075</c:v>
                </c:pt>
                <c:pt idx="35475">
                  <c:v>-13.887389043958301</c:v>
                </c:pt>
                <c:pt idx="35476">
                  <c:v>-14.265503935850001</c:v>
                </c:pt>
                <c:pt idx="35477">
                  <c:v>-14.3511265364083</c:v>
                </c:pt>
                <c:pt idx="35478">
                  <c:v>-14.550885085899999</c:v>
                </c:pt>
                <c:pt idx="35479">
                  <c:v>-14.573708934766699</c:v>
                </c:pt>
                <c:pt idx="35480">
                  <c:v>-14.562020121416699</c:v>
                </c:pt>
                <c:pt idx="35481">
                  <c:v>-14.634663395883299</c:v>
                </c:pt>
                <c:pt idx="35482">
                  <c:v>-13.721090692375</c:v>
                </c:pt>
                <c:pt idx="35483">
                  <c:v>-13.052753779025</c:v>
                </c:pt>
                <c:pt idx="35484">
                  <c:v>-12.69917975145</c:v>
                </c:pt>
                <c:pt idx="35485">
                  <c:v>-12.7665029546417</c:v>
                </c:pt>
                <c:pt idx="35486">
                  <c:v>-12.109630076766701</c:v>
                </c:pt>
                <c:pt idx="35487">
                  <c:v>-11.46244004895</c:v>
                </c:pt>
                <c:pt idx="35488">
                  <c:v>-11.921838489358301</c:v>
                </c:pt>
                <c:pt idx="35489">
                  <c:v>-12.5392920979917</c:v>
                </c:pt>
                <c:pt idx="35490">
                  <c:v>-12.704415347641699</c:v>
                </c:pt>
                <c:pt idx="35491">
                  <c:v>-12.079202497783299</c:v>
                </c:pt>
                <c:pt idx="35492">
                  <c:v>-11.2457191306917</c:v>
                </c:pt>
                <c:pt idx="35493">
                  <c:v>-10.5324205683767</c:v>
                </c:pt>
                <c:pt idx="35494">
                  <c:v>-9.8057659891199993</c:v>
                </c:pt>
                <c:pt idx="35495">
                  <c:v>-9.3926441774658294</c:v>
                </c:pt>
                <c:pt idx="35496">
                  <c:v>-10.062578585790799</c:v>
                </c:pt>
                <c:pt idx="35497">
                  <c:v>-10.896331228833301</c:v>
                </c:pt>
                <c:pt idx="35498">
                  <c:v>-11.3444398049333</c:v>
                </c:pt>
                <c:pt idx="35499">
                  <c:v>-11.816663931258301</c:v>
                </c:pt>
                <c:pt idx="35500">
                  <c:v>-12.097416760408301</c:v>
                </c:pt>
                <c:pt idx="35501">
                  <c:v>-12.4539509093417</c:v>
                </c:pt>
                <c:pt idx="35502">
                  <c:v>-12.493935255</c:v>
                </c:pt>
                <c:pt idx="35503">
                  <c:v>-11.8817836964917</c:v>
                </c:pt>
                <c:pt idx="35504">
                  <c:v>-12.5009572775</c:v>
                </c:pt>
                <c:pt idx="35505">
                  <c:v>-12.5038296434083</c:v>
                </c:pt>
                <c:pt idx="35506">
                  <c:v>-12.063132193416701</c:v>
                </c:pt>
                <c:pt idx="35507">
                  <c:v>-12.0086034479167</c:v>
                </c:pt>
                <c:pt idx="35508">
                  <c:v>-11.972772778674999</c:v>
                </c:pt>
                <c:pt idx="35509">
                  <c:v>-13.080693662633299</c:v>
                </c:pt>
                <c:pt idx="35510">
                  <c:v>-12.621914292025</c:v>
                </c:pt>
                <c:pt idx="35511">
                  <c:v>-11.453168205900001</c:v>
                </c:pt>
                <c:pt idx="35512">
                  <c:v>-11.1636482008333</c:v>
                </c:pt>
                <c:pt idx="35513">
                  <c:v>-11.664830138558299</c:v>
                </c:pt>
                <c:pt idx="35514">
                  <c:v>-10.977133913141699</c:v>
                </c:pt>
                <c:pt idx="35515">
                  <c:v>-10.277694396733301</c:v>
                </c:pt>
                <c:pt idx="35516">
                  <c:v>-9.0027097304425006</c:v>
                </c:pt>
                <c:pt idx="35517">
                  <c:v>-8.8002205134674991</c:v>
                </c:pt>
                <c:pt idx="35518">
                  <c:v>-9.0788343399224996</c:v>
                </c:pt>
                <c:pt idx="35519">
                  <c:v>-9.8629413081041601</c:v>
                </c:pt>
                <c:pt idx="35520">
                  <c:v>-10.259357965725</c:v>
                </c:pt>
                <c:pt idx="35521">
                  <c:v>-11.0264400151333</c:v>
                </c:pt>
                <c:pt idx="35522">
                  <c:v>-12.105518958716701</c:v>
                </c:pt>
                <c:pt idx="35523">
                  <c:v>-12.969587677516699</c:v>
                </c:pt>
                <c:pt idx="35524">
                  <c:v>-13.6260861437583</c:v>
                </c:pt>
                <c:pt idx="35525">
                  <c:v>-14.45016878</c:v>
                </c:pt>
                <c:pt idx="35526">
                  <c:v>-15.211404401741699</c:v>
                </c:pt>
                <c:pt idx="35527">
                  <c:v>-15.254805699275</c:v>
                </c:pt>
                <c:pt idx="35528">
                  <c:v>-15.4876533126333</c:v>
                </c:pt>
                <c:pt idx="35529">
                  <c:v>-16.1321292124167</c:v>
                </c:pt>
                <c:pt idx="35530">
                  <c:v>-16.351117563091702</c:v>
                </c:pt>
                <c:pt idx="35531">
                  <c:v>-16.4632770524417</c:v>
                </c:pt>
                <c:pt idx="35532">
                  <c:v>-16.736788874308299</c:v>
                </c:pt>
                <c:pt idx="35533">
                  <c:v>-16.927558709233299</c:v>
                </c:pt>
                <c:pt idx="35534">
                  <c:v>-17.5052774287667</c:v>
                </c:pt>
                <c:pt idx="35535">
                  <c:v>-17.719922475941701</c:v>
                </c:pt>
                <c:pt idx="35536">
                  <c:v>-18.1455590162</c:v>
                </c:pt>
                <c:pt idx="35537">
                  <c:v>-17.972618587675001</c:v>
                </c:pt>
                <c:pt idx="35538">
                  <c:v>-17.068369663624999</c:v>
                </c:pt>
                <c:pt idx="35539">
                  <c:v>-15.6813544813583</c:v>
                </c:pt>
                <c:pt idx="35540">
                  <c:v>-13.091601105424999</c:v>
                </c:pt>
                <c:pt idx="35541">
                  <c:v>-11.5384534268167</c:v>
                </c:pt>
                <c:pt idx="35542">
                  <c:v>-11.090238442383299</c:v>
                </c:pt>
                <c:pt idx="35543">
                  <c:v>-10.737356616516699</c:v>
                </c:pt>
                <c:pt idx="35544">
                  <c:v>-10.939523679583299</c:v>
                </c:pt>
                <c:pt idx="35545">
                  <c:v>-11.52163349015</c:v>
                </c:pt>
                <c:pt idx="35546">
                  <c:v>-12.121830536825</c:v>
                </c:pt>
                <c:pt idx="35547">
                  <c:v>-12.6876540970833</c:v>
                </c:pt>
                <c:pt idx="35548">
                  <c:v>-13.271215745458299</c:v>
                </c:pt>
                <c:pt idx="35549">
                  <c:v>-13.3989643271833</c:v>
                </c:pt>
                <c:pt idx="35550">
                  <c:v>-13.579709998849999</c:v>
                </c:pt>
                <c:pt idx="35551">
                  <c:v>-13.714767216825001</c:v>
                </c:pt>
                <c:pt idx="35552">
                  <c:v>-14.327370747174999</c:v>
                </c:pt>
              </c:numCache>
            </c:numRef>
          </c:yVal>
          <c:smooth val="1"/>
        </c:ser>
        <c:ser>
          <c:idx val="0"/>
          <c:order val="2"/>
          <c:tx>
            <c:strRef>
              <c:f>Leht1!$B$1</c:f>
              <c:strCache>
                <c:ptCount val="1"/>
                <c:pt idx="0">
                  <c:v>siseT(°C)</c:v>
                </c:pt>
              </c:strCache>
            </c:strRef>
          </c:tx>
          <c:spPr>
            <a:ln w="19050">
              <a:solidFill>
                <a:schemeClr val="accent6">
                  <a:lumMod val="75000"/>
                </a:schemeClr>
              </a:solidFill>
              <a:prstDash val="solid"/>
            </a:ln>
          </c:spPr>
          <c:marker>
            <c:symbol val="none"/>
          </c:marker>
          <c:xVal>
            <c:numRef>
              <c:f>Leht1!$A$2:$A$82122</c:f>
              <c:numCache>
                <c:formatCode>m/d/yyyy\ h:mm</c:formatCode>
                <c:ptCount val="82121"/>
                <c:pt idx="0">
                  <c:v>40179.040243055555</c:v>
                </c:pt>
                <c:pt idx="1">
                  <c:v>40179.081909722219</c:v>
                </c:pt>
                <c:pt idx="2">
                  <c:v>40179.123576388891</c:v>
                </c:pt>
                <c:pt idx="3">
                  <c:v>40179.165243055555</c:v>
                </c:pt>
                <c:pt idx="4">
                  <c:v>40179.206909722219</c:v>
                </c:pt>
                <c:pt idx="5">
                  <c:v>40179.248576388891</c:v>
                </c:pt>
                <c:pt idx="6">
                  <c:v>40179.290243055555</c:v>
                </c:pt>
                <c:pt idx="7">
                  <c:v>40179.331909722219</c:v>
                </c:pt>
                <c:pt idx="8">
                  <c:v>40179.373576388891</c:v>
                </c:pt>
                <c:pt idx="9">
                  <c:v>40179.415243055555</c:v>
                </c:pt>
                <c:pt idx="10">
                  <c:v>40179.456909722219</c:v>
                </c:pt>
                <c:pt idx="11">
                  <c:v>40179.498576388891</c:v>
                </c:pt>
                <c:pt idx="12">
                  <c:v>40179.540243055555</c:v>
                </c:pt>
                <c:pt idx="13">
                  <c:v>40179.581909722219</c:v>
                </c:pt>
                <c:pt idx="14">
                  <c:v>40179.623576388891</c:v>
                </c:pt>
                <c:pt idx="15">
                  <c:v>40179.665243055555</c:v>
                </c:pt>
                <c:pt idx="16">
                  <c:v>40179.706909722219</c:v>
                </c:pt>
                <c:pt idx="17">
                  <c:v>40179.748576388891</c:v>
                </c:pt>
                <c:pt idx="18">
                  <c:v>40179.790243055555</c:v>
                </c:pt>
                <c:pt idx="19">
                  <c:v>40179.831909722219</c:v>
                </c:pt>
                <c:pt idx="20">
                  <c:v>40179.873576388891</c:v>
                </c:pt>
                <c:pt idx="21">
                  <c:v>40179.915243055555</c:v>
                </c:pt>
                <c:pt idx="22">
                  <c:v>40179.956909722219</c:v>
                </c:pt>
                <c:pt idx="23">
                  <c:v>40179.998576388891</c:v>
                </c:pt>
                <c:pt idx="24">
                  <c:v>40180.040243055555</c:v>
                </c:pt>
                <c:pt idx="25">
                  <c:v>40180.081909722219</c:v>
                </c:pt>
                <c:pt idx="26">
                  <c:v>40180.123576388891</c:v>
                </c:pt>
                <c:pt idx="27">
                  <c:v>40180.165243055555</c:v>
                </c:pt>
                <c:pt idx="28">
                  <c:v>40180.206909722219</c:v>
                </c:pt>
                <c:pt idx="29">
                  <c:v>40180.248576388891</c:v>
                </c:pt>
                <c:pt idx="30">
                  <c:v>40180.290243055555</c:v>
                </c:pt>
                <c:pt idx="31">
                  <c:v>40180.331909722219</c:v>
                </c:pt>
                <c:pt idx="32">
                  <c:v>40180.373576388891</c:v>
                </c:pt>
                <c:pt idx="33">
                  <c:v>40180.415243055555</c:v>
                </c:pt>
                <c:pt idx="34">
                  <c:v>40180.456909722219</c:v>
                </c:pt>
                <c:pt idx="35">
                  <c:v>40180.498576388891</c:v>
                </c:pt>
                <c:pt idx="36">
                  <c:v>40180.540243055555</c:v>
                </c:pt>
                <c:pt idx="37">
                  <c:v>40180.581909722219</c:v>
                </c:pt>
                <c:pt idx="38">
                  <c:v>40180.623576388891</c:v>
                </c:pt>
                <c:pt idx="39">
                  <c:v>40180.665243055555</c:v>
                </c:pt>
                <c:pt idx="40">
                  <c:v>40180.706909722219</c:v>
                </c:pt>
                <c:pt idx="41">
                  <c:v>40180.748576388891</c:v>
                </c:pt>
                <c:pt idx="42">
                  <c:v>40180.790243055555</c:v>
                </c:pt>
                <c:pt idx="43">
                  <c:v>40180.831909722219</c:v>
                </c:pt>
                <c:pt idx="44">
                  <c:v>40180.873576388891</c:v>
                </c:pt>
                <c:pt idx="45">
                  <c:v>40180.915243055555</c:v>
                </c:pt>
                <c:pt idx="46">
                  <c:v>40180.956909722219</c:v>
                </c:pt>
                <c:pt idx="47">
                  <c:v>40180.998576388891</c:v>
                </c:pt>
                <c:pt idx="48">
                  <c:v>40181.040243055555</c:v>
                </c:pt>
                <c:pt idx="49">
                  <c:v>40181.081909722219</c:v>
                </c:pt>
                <c:pt idx="50">
                  <c:v>40181.123576388891</c:v>
                </c:pt>
                <c:pt idx="51">
                  <c:v>40181.165243055555</c:v>
                </c:pt>
                <c:pt idx="52">
                  <c:v>40181.206909722219</c:v>
                </c:pt>
                <c:pt idx="53">
                  <c:v>40181.248576388891</c:v>
                </c:pt>
                <c:pt idx="54">
                  <c:v>40181.290243055555</c:v>
                </c:pt>
                <c:pt idx="55">
                  <c:v>40181.331909722219</c:v>
                </c:pt>
                <c:pt idx="56">
                  <c:v>40181.373576388891</c:v>
                </c:pt>
                <c:pt idx="57">
                  <c:v>40181.415243055555</c:v>
                </c:pt>
                <c:pt idx="58">
                  <c:v>40181.456909722219</c:v>
                </c:pt>
                <c:pt idx="59">
                  <c:v>40181.498576388891</c:v>
                </c:pt>
                <c:pt idx="60">
                  <c:v>40181.540243055555</c:v>
                </c:pt>
                <c:pt idx="61">
                  <c:v>40181.581909722219</c:v>
                </c:pt>
                <c:pt idx="62">
                  <c:v>40181.623576388891</c:v>
                </c:pt>
                <c:pt idx="63">
                  <c:v>40181.665243055555</c:v>
                </c:pt>
                <c:pt idx="64">
                  <c:v>40181.706909722219</c:v>
                </c:pt>
                <c:pt idx="65">
                  <c:v>40181.748576388891</c:v>
                </c:pt>
                <c:pt idx="66">
                  <c:v>40181.790243055555</c:v>
                </c:pt>
                <c:pt idx="67">
                  <c:v>40181.831909722219</c:v>
                </c:pt>
                <c:pt idx="68">
                  <c:v>40181.873576388891</c:v>
                </c:pt>
                <c:pt idx="69">
                  <c:v>40181.915243055555</c:v>
                </c:pt>
                <c:pt idx="70">
                  <c:v>40181.956909722219</c:v>
                </c:pt>
                <c:pt idx="71">
                  <c:v>40181.998576388891</c:v>
                </c:pt>
                <c:pt idx="72">
                  <c:v>40182.040243055555</c:v>
                </c:pt>
                <c:pt idx="73">
                  <c:v>40182.081909722219</c:v>
                </c:pt>
                <c:pt idx="74">
                  <c:v>40182.123576388891</c:v>
                </c:pt>
                <c:pt idx="75">
                  <c:v>40182.165243055555</c:v>
                </c:pt>
                <c:pt idx="76">
                  <c:v>40182</c:v>
                </c:pt>
                <c:pt idx="77">
                  <c:v>40182.206909722219</c:v>
                </c:pt>
                <c:pt idx="78">
                  <c:v>40182.248576388891</c:v>
                </c:pt>
                <c:pt idx="79">
                  <c:v>40182.290243055555</c:v>
                </c:pt>
                <c:pt idx="80">
                  <c:v>40182.331909722219</c:v>
                </c:pt>
                <c:pt idx="81">
                  <c:v>40182.373576388891</c:v>
                </c:pt>
                <c:pt idx="82">
                  <c:v>40182.415243055555</c:v>
                </c:pt>
                <c:pt idx="83">
                  <c:v>40182.456909722219</c:v>
                </c:pt>
                <c:pt idx="84">
                  <c:v>40182.498576388891</c:v>
                </c:pt>
                <c:pt idx="85">
                  <c:v>40182.540243055555</c:v>
                </c:pt>
                <c:pt idx="86">
                  <c:v>40182.581909722219</c:v>
                </c:pt>
                <c:pt idx="87">
                  <c:v>40182.623576388891</c:v>
                </c:pt>
                <c:pt idx="88">
                  <c:v>40182.665243055555</c:v>
                </c:pt>
                <c:pt idx="89">
                  <c:v>40182.706909722219</c:v>
                </c:pt>
                <c:pt idx="90">
                  <c:v>40182.748576388891</c:v>
                </c:pt>
                <c:pt idx="91">
                  <c:v>40182.790243055555</c:v>
                </c:pt>
                <c:pt idx="92">
                  <c:v>40182.831909722219</c:v>
                </c:pt>
                <c:pt idx="93">
                  <c:v>40182.873576388891</c:v>
                </c:pt>
                <c:pt idx="94">
                  <c:v>40182.915243055555</c:v>
                </c:pt>
                <c:pt idx="95">
                  <c:v>40182.956909722219</c:v>
                </c:pt>
                <c:pt idx="96">
                  <c:v>40182.998576388891</c:v>
                </c:pt>
                <c:pt idx="97">
                  <c:v>40183.040243055555</c:v>
                </c:pt>
                <c:pt idx="98">
                  <c:v>40183.081909722219</c:v>
                </c:pt>
                <c:pt idx="99">
                  <c:v>40183.123576388891</c:v>
                </c:pt>
                <c:pt idx="100">
                  <c:v>40183.165243055555</c:v>
                </c:pt>
                <c:pt idx="101">
                  <c:v>40183.206909722219</c:v>
                </c:pt>
                <c:pt idx="102">
                  <c:v>40183.248576388891</c:v>
                </c:pt>
                <c:pt idx="103">
                  <c:v>40183.290243055555</c:v>
                </c:pt>
                <c:pt idx="104">
                  <c:v>40183.331909722219</c:v>
                </c:pt>
                <c:pt idx="105" formatCode="m/d/yyyy">
                  <c:v>40183</c:v>
                </c:pt>
                <c:pt idx="106">
                  <c:v>40183.370162037034</c:v>
                </c:pt>
                <c:pt idx="107">
                  <c:v>40183.411828703705</c:v>
                </c:pt>
                <c:pt idx="108">
                  <c:v>40183.45349537037</c:v>
                </c:pt>
                <c:pt idx="109">
                  <c:v>40183.495162037034</c:v>
                </c:pt>
                <c:pt idx="110">
                  <c:v>40183.536828703705</c:v>
                </c:pt>
                <c:pt idx="111">
                  <c:v>40183.57849537037</c:v>
                </c:pt>
                <c:pt idx="112">
                  <c:v>40183.620162037034</c:v>
                </c:pt>
                <c:pt idx="113">
                  <c:v>40183.661828703705</c:v>
                </c:pt>
                <c:pt idx="114">
                  <c:v>40183.70349537037</c:v>
                </c:pt>
                <c:pt idx="115">
                  <c:v>40183.745162037034</c:v>
                </c:pt>
                <c:pt idx="116">
                  <c:v>40183.786828703705</c:v>
                </c:pt>
                <c:pt idx="117">
                  <c:v>40183.82849537037</c:v>
                </c:pt>
                <c:pt idx="118">
                  <c:v>40183.870162037034</c:v>
                </c:pt>
                <c:pt idx="119">
                  <c:v>40183.911828703705</c:v>
                </c:pt>
                <c:pt idx="120">
                  <c:v>40183.95349537037</c:v>
                </c:pt>
                <c:pt idx="121">
                  <c:v>40183.995162037034</c:v>
                </c:pt>
                <c:pt idx="122">
                  <c:v>40184.036828703705</c:v>
                </c:pt>
                <c:pt idx="123">
                  <c:v>40184.07849537037</c:v>
                </c:pt>
                <c:pt idx="124">
                  <c:v>40184.120162037034</c:v>
                </c:pt>
                <c:pt idx="125">
                  <c:v>40184.161828703705</c:v>
                </c:pt>
                <c:pt idx="126">
                  <c:v>40184.20349537037</c:v>
                </c:pt>
                <c:pt idx="127">
                  <c:v>40184.245162037034</c:v>
                </c:pt>
                <c:pt idx="128">
                  <c:v>40184.286828703705</c:v>
                </c:pt>
                <c:pt idx="129">
                  <c:v>40184.32849537037</c:v>
                </c:pt>
                <c:pt idx="130">
                  <c:v>40184.370162037034</c:v>
                </c:pt>
                <c:pt idx="131">
                  <c:v>40184.411828703705</c:v>
                </c:pt>
                <c:pt idx="132">
                  <c:v>40184.45349537037</c:v>
                </c:pt>
                <c:pt idx="133">
                  <c:v>40184.495162037034</c:v>
                </c:pt>
                <c:pt idx="134">
                  <c:v>40184.536828703705</c:v>
                </c:pt>
                <c:pt idx="135">
                  <c:v>40184.57849537037</c:v>
                </c:pt>
                <c:pt idx="136">
                  <c:v>40184.620162037034</c:v>
                </c:pt>
                <c:pt idx="137">
                  <c:v>40184.661828703705</c:v>
                </c:pt>
                <c:pt idx="138">
                  <c:v>40184.70349537037</c:v>
                </c:pt>
                <c:pt idx="139">
                  <c:v>40184.745162037034</c:v>
                </c:pt>
                <c:pt idx="140">
                  <c:v>40184.786828703705</c:v>
                </c:pt>
                <c:pt idx="141">
                  <c:v>40184.82849537037</c:v>
                </c:pt>
                <c:pt idx="142">
                  <c:v>40184.870162037034</c:v>
                </c:pt>
                <c:pt idx="143">
                  <c:v>40184.911828703705</c:v>
                </c:pt>
                <c:pt idx="144">
                  <c:v>40184.95349537037</c:v>
                </c:pt>
                <c:pt idx="145">
                  <c:v>40184.995162037034</c:v>
                </c:pt>
                <c:pt idx="146">
                  <c:v>40185.036828703705</c:v>
                </c:pt>
                <c:pt idx="147">
                  <c:v>40185.07849537037</c:v>
                </c:pt>
                <c:pt idx="148">
                  <c:v>40185.120162037034</c:v>
                </c:pt>
                <c:pt idx="149">
                  <c:v>40185.161828703705</c:v>
                </c:pt>
                <c:pt idx="150">
                  <c:v>40185.20349537037</c:v>
                </c:pt>
                <c:pt idx="151">
                  <c:v>40185.245162037034</c:v>
                </c:pt>
                <c:pt idx="152">
                  <c:v>40185.286828703705</c:v>
                </c:pt>
                <c:pt idx="153">
                  <c:v>40185.32849537037</c:v>
                </c:pt>
                <c:pt idx="154">
                  <c:v>40185.370162037034</c:v>
                </c:pt>
                <c:pt idx="155">
                  <c:v>40185.411828703705</c:v>
                </c:pt>
                <c:pt idx="156">
                  <c:v>40185.45349537037</c:v>
                </c:pt>
                <c:pt idx="157">
                  <c:v>40185.495162037034</c:v>
                </c:pt>
                <c:pt idx="158">
                  <c:v>40185.536828703705</c:v>
                </c:pt>
                <c:pt idx="159">
                  <c:v>40185.57849537037</c:v>
                </c:pt>
                <c:pt idx="160">
                  <c:v>40185.620162037034</c:v>
                </c:pt>
                <c:pt idx="161">
                  <c:v>40185.661828703705</c:v>
                </c:pt>
                <c:pt idx="162">
                  <c:v>40185.70349537037</c:v>
                </c:pt>
                <c:pt idx="163">
                  <c:v>40185.745162037034</c:v>
                </c:pt>
                <c:pt idx="164">
                  <c:v>40185.786828703705</c:v>
                </c:pt>
                <c:pt idx="165">
                  <c:v>40185.82849537037</c:v>
                </c:pt>
                <c:pt idx="166">
                  <c:v>40185.870162037034</c:v>
                </c:pt>
                <c:pt idx="167">
                  <c:v>40185.911828703705</c:v>
                </c:pt>
                <c:pt idx="168">
                  <c:v>40185.95349537037</c:v>
                </c:pt>
                <c:pt idx="169">
                  <c:v>40185.995162037034</c:v>
                </c:pt>
                <c:pt idx="170">
                  <c:v>40186.036828703705</c:v>
                </c:pt>
                <c:pt idx="171">
                  <c:v>40186.07849537037</c:v>
                </c:pt>
                <c:pt idx="172">
                  <c:v>40186.120162037034</c:v>
                </c:pt>
                <c:pt idx="173">
                  <c:v>40186.161828703705</c:v>
                </c:pt>
                <c:pt idx="174">
                  <c:v>40186.20349537037</c:v>
                </c:pt>
                <c:pt idx="175">
                  <c:v>40186.245162037034</c:v>
                </c:pt>
                <c:pt idx="176">
                  <c:v>40186.286828703705</c:v>
                </c:pt>
                <c:pt idx="177">
                  <c:v>40186.32849537037</c:v>
                </c:pt>
                <c:pt idx="178">
                  <c:v>40186.370162037034</c:v>
                </c:pt>
                <c:pt idx="179">
                  <c:v>40186.411828703705</c:v>
                </c:pt>
                <c:pt idx="180">
                  <c:v>40186.45349537037</c:v>
                </c:pt>
                <c:pt idx="181">
                  <c:v>40186.495162037034</c:v>
                </c:pt>
                <c:pt idx="182">
                  <c:v>40186.536828703705</c:v>
                </c:pt>
                <c:pt idx="183">
                  <c:v>40186.57849537037</c:v>
                </c:pt>
                <c:pt idx="184">
                  <c:v>40186.620162037034</c:v>
                </c:pt>
                <c:pt idx="185">
                  <c:v>40186.661828703705</c:v>
                </c:pt>
                <c:pt idx="186">
                  <c:v>40186.70349537037</c:v>
                </c:pt>
                <c:pt idx="187">
                  <c:v>40186.745162037034</c:v>
                </c:pt>
                <c:pt idx="188">
                  <c:v>40186.786828703705</c:v>
                </c:pt>
                <c:pt idx="189">
                  <c:v>40186.82849537037</c:v>
                </c:pt>
                <c:pt idx="190">
                  <c:v>40186.870162037034</c:v>
                </c:pt>
                <c:pt idx="191">
                  <c:v>40186.911828703705</c:v>
                </c:pt>
                <c:pt idx="192">
                  <c:v>40186.95349537037</c:v>
                </c:pt>
                <c:pt idx="193">
                  <c:v>40186.995162037034</c:v>
                </c:pt>
                <c:pt idx="194">
                  <c:v>40187.036828703705</c:v>
                </c:pt>
                <c:pt idx="195">
                  <c:v>40187.07849537037</c:v>
                </c:pt>
                <c:pt idx="196">
                  <c:v>40187.120162037034</c:v>
                </c:pt>
                <c:pt idx="197">
                  <c:v>40187.161828703705</c:v>
                </c:pt>
                <c:pt idx="198">
                  <c:v>40187.20349537037</c:v>
                </c:pt>
                <c:pt idx="199">
                  <c:v>40187.245162037034</c:v>
                </c:pt>
                <c:pt idx="200">
                  <c:v>40187.286828703705</c:v>
                </c:pt>
                <c:pt idx="201">
                  <c:v>40187.32849537037</c:v>
                </c:pt>
                <c:pt idx="202">
                  <c:v>40187.370162037034</c:v>
                </c:pt>
                <c:pt idx="203">
                  <c:v>40187.411828703705</c:v>
                </c:pt>
                <c:pt idx="204">
                  <c:v>40187.45349537037</c:v>
                </c:pt>
                <c:pt idx="205">
                  <c:v>40187.495162037034</c:v>
                </c:pt>
                <c:pt idx="206">
                  <c:v>40187.536828703705</c:v>
                </c:pt>
                <c:pt idx="207">
                  <c:v>40187.57849537037</c:v>
                </c:pt>
                <c:pt idx="208">
                  <c:v>40187.620162037034</c:v>
                </c:pt>
                <c:pt idx="209">
                  <c:v>40187.661828703705</c:v>
                </c:pt>
                <c:pt idx="210">
                  <c:v>40187.70349537037</c:v>
                </c:pt>
                <c:pt idx="211">
                  <c:v>40187.745162037034</c:v>
                </c:pt>
                <c:pt idx="212">
                  <c:v>40187.786828703705</c:v>
                </c:pt>
                <c:pt idx="213">
                  <c:v>40187.82849537037</c:v>
                </c:pt>
                <c:pt idx="214">
                  <c:v>40187.870162037034</c:v>
                </c:pt>
                <c:pt idx="215">
                  <c:v>40187.911828703705</c:v>
                </c:pt>
                <c:pt idx="216">
                  <c:v>40187.95349537037</c:v>
                </c:pt>
                <c:pt idx="217">
                  <c:v>40187.995162037034</c:v>
                </c:pt>
                <c:pt idx="218">
                  <c:v>40188.036828703705</c:v>
                </c:pt>
                <c:pt idx="219">
                  <c:v>40188.07849537037</c:v>
                </c:pt>
                <c:pt idx="220">
                  <c:v>40188.120162037034</c:v>
                </c:pt>
                <c:pt idx="221">
                  <c:v>40188.161828703705</c:v>
                </c:pt>
                <c:pt idx="222">
                  <c:v>40188.20349537037</c:v>
                </c:pt>
                <c:pt idx="223">
                  <c:v>40188.245162037034</c:v>
                </c:pt>
                <c:pt idx="224">
                  <c:v>40188.286828703705</c:v>
                </c:pt>
                <c:pt idx="225">
                  <c:v>40188.32849537037</c:v>
                </c:pt>
                <c:pt idx="226">
                  <c:v>40188.370162037034</c:v>
                </c:pt>
                <c:pt idx="227">
                  <c:v>40188.411828703705</c:v>
                </c:pt>
                <c:pt idx="228">
                  <c:v>40188.45349537037</c:v>
                </c:pt>
                <c:pt idx="229">
                  <c:v>40188.495162037034</c:v>
                </c:pt>
                <c:pt idx="230">
                  <c:v>40188.536828703705</c:v>
                </c:pt>
                <c:pt idx="231">
                  <c:v>40188.57849537037</c:v>
                </c:pt>
                <c:pt idx="232">
                  <c:v>40188.620162037034</c:v>
                </c:pt>
                <c:pt idx="233">
                  <c:v>40188.661828703705</c:v>
                </c:pt>
                <c:pt idx="234">
                  <c:v>40188.70349537037</c:v>
                </c:pt>
                <c:pt idx="235">
                  <c:v>40188.745162037034</c:v>
                </c:pt>
                <c:pt idx="236">
                  <c:v>40188.786828703705</c:v>
                </c:pt>
                <c:pt idx="237">
                  <c:v>40188.82849537037</c:v>
                </c:pt>
                <c:pt idx="238">
                  <c:v>40188.870162037034</c:v>
                </c:pt>
                <c:pt idx="239">
                  <c:v>40188.911828703705</c:v>
                </c:pt>
                <c:pt idx="240">
                  <c:v>40188.95349537037</c:v>
                </c:pt>
                <c:pt idx="241">
                  <c:v>40188.995162037034</c:v>
                </c:pt>
                <c:pt idx="242">
                  <c:v>40189.036828703705</c:v>
                </c:pt>
                <c:pt idx="243">
                  <c:v>40189.07849537037</c:v>
                </c:pt>
                <c:pt idx="244">
                  <c:v>40189.120162037034</c:v>
                </c:pt>
                <c:pt idx="245">
                  <c:v>40189.161828703705</c:v>
                </c:pt>
                <c:pt idx="246">
                  <c:v>40189.20349537037</c:v>
                </c:pt>
                <c:pt idx="247">
                  <c:v>40189.245162037034</c:v>
                </c:pt>
                <c:pt idx="248">
                  <c:v>40189.286828703705</c:v>
                </c:pt>
                <c:pt idx="249">
                  <c:v>40189.32849537037</c:v>
                </c:pt>
                <c:pt idx="250">
                  <c:v>40189.370162037034</c:v>
                </c:pt>
                <c:pt idx="251">
                  <c:v>40189.411828703705</c:v>
                </c:pt>
                <c:pt idx="252">
                  <c:v>40189.45349537037</c:v>
                </c:pt>
                <c:pt idx="253">
                  <c:v>40189.495162037034</c:v>
                </c:pt>
                <c:pt idx="254">
                  <c:v>40189.536828703705</c:v>
                </c:pt>
                <c:pt idx="255">
                  <c:v>40189.57849537037</c:v>
                </c:pt>
                <c:pt idx="256">
                  <c:v>40189.620162037034</c:v>
                </c:pt>
                <c:pt idx="257">
                  <c:v>40189.661828703705</c:v>
                </c:pt>
                <c:pt idx="258">
                  <c:v>40189.70349537037</c:v>
                </c:pt>
                <c:pt idx="259">
                  <c:v>40189.745162037034</c:v>
                </c:pt>
                <c:pt idx="260">
                  <c:v>40189.786828703705</c:v>
                </c:pt>
                <c:pt idx="261">
                  <c:v>40189.82849537037</c:v>
                </c:pt>
                <c:pt idx="262">
                  <c:v>40189.870162037034</c:v>
                </c:pt>
                <c:pt idx="263">
                  <c:v>40189.911828703705</c:v>
                </c:pt>
                <c:pt idx="264">
                  <c:v>40189.95349537037</c:v>
                </c:pt>
                <c:pt idx="265">
                  <c:v>40189.995162037034</c:v>
                </c:pt>
                <c:pt idx="266">
                  <c:v>40190.036828703705</c:v>
                </c:pt>
                <c:pt idx="267">
                  <c:v>40190.07849537037</c:v>
                </c:pt>
                <c:pt idx="268">
                  <c:v>40190.120162037034</c:v>
                </c:pt>
                <c:pt idx="269">
                  <c:v>40190.161828703705</c:v>
                </c:pt>
                <c:pt idx="270">
                  <c:v>40190.20349537037</c:v>
                </c:pt>
                <c:pt idx="271">
                  <c:v>40190.245162037034</c:v>
                </c:pt>
                <c:pt idx="272">
                  <c:v>40190.286828703705</c:v>
                </c:pt>
                <c:pt idx="273">
                  <c:v>40190.32849537037</c:v>
                </c:pt>
                <c:pt idx="274">
                  <c:v>40190.370162037034</c:v>
                </c:pt>
                <c:pt idx="275">
                  <c:v>40190.411828703705</c:v>
                </c:pt>
                <c:pt idx="276">
                  <c:v>40190.45349537037</c:v>
                </c:pt>
                <c:pt idx="277">
                  <c:v>40190.495162037034</c:v>
                </c:pt>
                <c:pt idx="278">
                  <c:v>40190.536828703705</c:v>
                </c:pt>
                <c:pt idx="279">
                  <c:v>40190.57849537037</c:v>
                </c:pt>
                <c:pt idx="280">
                  <c:v>40190.620162037034</c:v>
                </c:pt>
                <c:pt idx="281">
                  <c:v>40190.661828703705</c:v>
                </c:pt>
                <c:pt idx="282">
                  <c:v>40190.70349537037</c:v>
                </c:pt>
                <c:pt idx="283">
                  <c:v>40190.745162037034</c:v>
                </c:pt>
                <c:pt idx="284">
                  <c:v>40190.786828703705</c:v>
                </c:pt>
                <c:pt idx="285">
                  <c:v>40190.82849537037</c:v>
                </c:pt>
                <c:pt idx="286">
                  <c:v>40190.870162037034</c:v>
                </c:pt>
                <c:pt idx="287">
                  <c:v>40190.911828703705</c:v>
                </c:pt>
                <c:pt idx="288">
                  <c:v>40190.95349537037</c:v>
                </c:pt>
                <c:pt idx="289">
                  <c:v>40190.995162037034</c:v>
                </c:pt>
                <c:pt idx="290">
                  <c:v>40191.036828703705</c:v>
                </c:pt>
                <c:pt idx="291">
                  <c:v>40191.07849537037</c:v>
                </c:pt>
                <c:pt idx="292">
                  <c:v>40191.120162037034</c:v>
                </c:pt>
                <c:pt idx="293">
                  <c:v>40191.161828703705</c:v>
                </c:pt>
                <c:pt idx="294">
                  <c:v>40191.20349537037</c:v>
                </c:pt>
                <c:pt idx="295">
                  <c:v>40191.245162037034</c:v>
                </c:pt>
                <c:pt idx="296">
                  <c:v>40191.286828703705</c:v>
                </c:pt>
                <c:pt idx="297">
                  <c:v>40191.32849537037</c:v>
                </c:pt>
                <c:pt idx="298">
                  <c:v>40191.370162037034</c:v>
                </c:pt>
                <c:pt idx="299">
                  <c:v>40191.411828703705</c:v>
                </c:pt>
                <c:pt idx="300">
                  <c:v>40191.45349537037</c:v>
                </c:pt>
                <c:pt idx="301">
                  <c:v>40191.495162037034</c:v>
                </c:pt>
                <c:pt idx="302">
                  <c:v>40191.536828703705</c:v>
                </c:pt>
                <c:pt idx="303">
                  <c:v>40191.57849537037</c:v>
                </c:pt>
                <c:pt idx="304">
                  <c:v>40191.620162037034</c:v>
                </c:pt>
                <c:pt idx="305">
                  <c:v>40191.661828703705</c:v>
                </c:pt>
                <c:pt idx="306">
                  <c:v>40191.70349537037</c:v>
                </c:pt>
                <c:pt idx="307">
                  <c:v>40191.745162037034</c:v>
                </c:pt>
                <c:pt idx="308">
                  <c:v>40191.786828703705</c:v>
                </c:pt>
                <c:pt idx="309">
                  <c:v>40191.82849537037</c:v>
                </c:pt>
                <c:pt idx="310">
                  <c:v>40191.870162037034</c:v>
                </c:pt>
                <c:pt idx="311">
                  <c:v>40191.911828703705</c:v>
                </c:pt>
                <c:pt idx="312">
                  <c:v>40191.95349537037</c:v>
                </c:pt>
                <c:pt idx="313">
                  <c:v>40191.995162037034</c:v>
                </c:pt>
                <c:pt idx="314">
                  <c:v>40192.036828703705</c:v>
                </c:pt>
                <c:pt idx="315">
                  <c:v>40192.07849537037</c:v>
                </c:pt>
                <c:pt idx="316">
                  <c:v>40192.120162037034</c:v>
                </c:pt>
                <c:pt idx="317">
                  <c:v>40192.161828703705</c:v>
                </c:pt>
                <c:pt idx="318">
                  <c:v>40192.20349537037</c:v>
                </c:pt>
                <c:pt idx="319">
                  <c:v>40192.245162037034</c:v>
                </c:pt>
                <c:pt idx="320">
                  <c:v>40192.286828703705</c:v>
                </c:pt>
                <c:pt idx="321">
                  <c:v>40192.32849537037</c:v>
                </c:pt>
                <c:pt idx="322">
                  <c:v>40192.370162037034</c:v>
                </c:pt>
                <c:pt idx="323">
                  <c:v>40192.411828703705</c:v>
                </c:pt>
                <c:pt idx="324">
                  <c:v>40192.45349537037</c:v>
                </c:pt>
                <c:pt idx="325">
                  <c:v>40192.495162037034</c:v>
                </c:pt>
                <c:pt idx="326">
                  <c:v>40192.536828703705</c:v>
                </c:pt>
                <c:pt idx="327">
                  <c:v>40192.57849537037</c:v>
                </c:pt>
                <c:pt idx="328">
                  <c:v>40192.620162037034</c:v>
                </c:pt>
                <c:pt idx="329">
                  <c:v>40192.661828703705</c:v>
                </c:pt>
                <c:pt idx="330">
                  <c:v>40192.70349537037</c:v>
                </c:pt>
                <c:pt idx="331">
                  <c:v>40192.745162037034</c:v>
                </c:pt>
                <c:pt idx="332">
                  <c:v>40192.786828703705</c:v>
                </c:pt>
                <c:pt idx="333">
                  <c:v>40192.82849537037</c:v>
                </c:pt>
                <c:pt idx="334">
                  <c:v>40192.870162037034</c:v>
                </c:pt>
                <c:pt idx="335">
                  <c:v>40192.911828703705</c:v>
                </c:pt>
                <c:pt idx="336">
                  <c:v>40192.95349537037</c:v>
                </c:pt>
                <c:pt idx="337">
                  <c:v>40192.995162037034</c:v>
                </c:pt>
                <c:pt idx="338">
                  <c:v>40193.036828703705</c:v>
                </c:pt>
                <c:pt idx="339">
                  <c:v>40193.07849537037</c:v>
                </c:pt>
                <c:pt idx="340">
                  <c:v>40193.120162037034</c:v>
                </c:pt>
                <c:pt idx="341">
                  <c:v>40193.161828703705</c:v>
                </c:pt>
                <c:pt idx="342">
                  <c:v>40193.20349537037</c:v>
                </c:pt>
                <c:pt idx="343">
                  <c:v>40193.245162037034</c:v>
                </c:pt>
                <c:pt idx="344">
                  <c:v>40193.286828703705</c:v>
                </c:pt>
                <c:pt idx="345">
                  <c:v>40193.32849537037</c:v>
                </c:pt>
                <c:pt idx="346">
                  <c:v>40193.370162037034</c:v>
                </c:pt>
                <c:pt idx="347">
                  <c:v>40193.411828703705</c:v>
                </c:pt>
                <c:pt idx="348">
                  <c:v>40193.45349537037</c:v>
                </c:pt>
                <c:pt idx="349">
                  <c:v>40193.495162037034</c:v>
                </c:pt>
                <c:pt idx="350">
                  <c:v>40193.536828703705</c:v>
                </c:pt>
                <c:pt idx="351">
                  <c:v>40193.57849537037</c:v>
                </c:pt>
                <c:pt idx="352">
                  <c:v>40193.620162037034</c:v>
                </c:pt>
                <c:pt idx="353">
                  <c:v>40193.661828703705</c:v>
                </c:pt>
                <c:pt idx="354">
                  <c:v>40193.70349537037</c:v>
                </c:pt>
                <c:pt idx="355">
                  <c:v>40193.745162037034</c:v>
                </c:pt>
                <c:pt idx="356">
                  <c:v>40193.786828703705</c:v>
                </c:pt>
                <c:pt idx="357">
                  <c:v>40193.82849537037</c:v>
                </c:pt>
                <c:pt idx="358">
                  <c:v>40193.870162037034</c:v>
                </c:pt>
                <c:pt idx="359">
                  <c:v>40193.911828703705</c:v>
                </c:pt>
                <c:pt idx="360">
                  <c:v>40193.95349537037</c:v>
                </c:pt>
                <c:pt idx="361">
                  <c:v>40193.995162037034</c:v>
                </c:pt>
                <c:pt idx="362">
                  <c:v>40194.036828703705</c:v>
                </c:pt>
                <c:pt idx="363">
                  <c:v>40194.07849537037</c:v>
                </c:pt>
                <c:pt idx="364">
                  <c:v>40194.120162037034</c:v>
                </c:pt>
                <c:pt idx="365">
                  <c:v>40194.161828703705</c:v>
                </c:pt>
                <c:pt idx="366">
                  <c:v>40194.20349537037</c:v>
                </c:pt>
                <c:pt idx="367">
                  <c:v>40194.245162037034</c:v>
                </c:pt>
                <c:pt idx="368">
                  <c:v>40194.286828703705</c:v>
                </c:pt>
                <c:pt idx="369">
                  <c:v>40194.32849537037</c:v>
                </c:pt>
                <c:pt idx="370">
                  <c:v>40194.370162037034</c:v>
                </c:pt>
                <c:pt idx="371">
                  <c:v>40194.411828703705</c:v>
                </c:pt>
                <c:pt idx="372">
                  <c:v>40194.45349537037</c:v>
                </c:pt>
                <c:pt idx="373">
                  <c:v>40194.495162037034</c:v>
                </c:pt>
                <c:pt idx="374">
                  <c:v>40194.536828703705</c:v>
                </c:pt>
                <c:pt idx="375">
                  <c:v>40194.57849537037</c:v>
                </c:pt>
                <c:pt idx="376">
                  <c:v>40194.620162037034</c:v>
                </c:pt>
                <c:pt idx="377">
                  <c:v>40194.661828703705</c:v>
                </c:pt>
                <c:pt idx="378">
                  <c:v>40194.70349537037</c:v>
                </c:pt>
                <c:pt idx="379">
                  <c:v>40194.745162037034</c:v>
                </c:pt>
                <c:pt idx="380">
                  <c:v>40194.786828703705</c:v>
                </c:pt>
                <c:pt idx="381">
                  <c:v>40194.82849537037</c:v>
                </c:pt>
                <c:pt idx="382">
                  <c:v>40194.870162037034</c:v>
                </c:pt>
                <c:pt idx="383">
                  <c:v>40194.911828703705</c:v>
                </c:pt>
                <c:pt idx="384">
                  <c:v>40194.95349537037</c:v>
                </c:pt>
                <c:pt idx="385">
                  <c:v>40194.995162037034</c:v>
                </c:pt>
                <c:pt idx="386">
                  <c:v>40195.036828703705</c:v>
                </c:pt>
                <c:pt idx="387">
                  <c:v>40195.07849537037</c:v>
                </c:pt>
                <c:pt idx="388">
                  <c:v>40195.120162037034</c:v>
                </c:pt>
                <c:pt idx="389">
                  <c:v>40195.161828703705</c:v>
                </c:pt>
                <c:pt idx="390">
                  <c:v>40195.20349537037</c:v>
                </c:pt>
                <c:pt idx="391">
                  <c:v>40195.245162037034</c:v>
                </c:pt>
                <c:pt idx="392">
                  <c:v>40195.286828703705</c:v>
                </c:pt>
                <c:pt idx="393">
                  <c:v>40195.32849537037</c:v>
                </c:pt>
                <c:pt idx="394">
                  <c:v>40195.370162037034</c:v>
                </c:pt>
                <c:pt idx="395">
                  <c:v>40195.411828703705</c:v>
                </c:pt>
                <c:pt idx="396">
                  <c:v>40195.45349537037</c:v>
                </c:pt>
                <c:pt idx="397">
                  <c:v>40195.495162037034</c:v>
                </c:pt>
                <c:pt idx="398">
                  <c:v>40195.536828703705</c:v>
                </c:pt>
                <c:pt idx="399">
                  <c:v>40195.57849537037</c:v>
                </c:pt>
                <c:pt idx="400">
                  <c:v>40195.620162037034</c:v>
                </c:pt>
                <c:pt idx="401">
                  <c:v>40195.661828703705</c:v>
                </c:pt>
                <c:pt idx="402">
                  <c:v>40195.70349537037</c:v>
                </c:pt>
                <c:pt idx="403">
                  <c:v>40195.745162037034</c:v>
                </c:pt>
                <c:pt idx="404">
                  <c:v>40195.786828703705</c:v>
                </c:pt>
                <c:pt idx="405">
                  <c:v>40195.82849537037</c:v>
                </c:pt>
                <c:pt idx="406">
                  <c:v>40195.870162037034</c:v>
                </c:pt>
                <c:pt idx="407">
                  <c:v>40195.911828703705</c:v>
                </c:pt>
                <c:pt idx="408">
                  <c:v>40195.95349537037</c:v>
                </c:pt>
                <c:pt idx="409">
                  <c:v>40195.995162037034</c:v>
                </c:pt>
                <c:pt idx="410">
                  <c:v>40196.036828703705</c:v>
                </c:pt>
                <c:pt idx="411">
                  <c:v>40196.07849537037</c:v>
                </c:pt>
                <c:pt idx="412">
                  <c:v>40196.120162037034</c:v>
                </c:pt>
                <c:pt idx="413">
                  <c:v>40196.161828703705</c:v>
                </c:pt>
                <c:pt idx="414">
                  <c:v>40196.20349537037</c:v>
                </c:pt>
                <c:pt idx="415">
                  <c:v>40196.245162037034</c:v>
                </c:pt>
                <c:pt idx="416">
                  <c:v>40196.286828703705</c:v>
                </c:pt>
                <c:pt idx="417">
                  <c:v>40196.32849537037</c:v>
                </c:pt>
                <c:pt idx="418">
                  <c:v>40196.370162037034</c:v>
                </c:pt>
                <c:pt idx="419">
                  <c:v>40196.411828703705</c:v>
                </c:pt>
                <c:pt idx="420">
                  <c:v>40196.45349537037</c:v>
                </c:pt>
                <c:pt idx="421">
                  <c:v>40196.495162037034</c:v>
                </c:pt>
                <c:pt idx="422">
                  <c:v>40196.536828703705</c:v>
                </c:pt>
                <c:pt idx="423">
                  <c:v>40196.57849537037</c:v>
                </c:pt>
                <c:pt idx="424">
                  <c:v>40196.620162037034</c:v>
                </c:pt>
                <c:pt idx="425">
                  <c:v>40196.661828703705</c:v>
                </c:pt>
                <c:pt idx="426">
                  <c:v>40196.70349537037</c:v>
                </c:pt>
                <c:pt idx="427">
                  <c:v>40196.745162037034</c:v>
                </c:pt>
                <c:pt idx="428">
                  <c:v>40196.786828703705</c:v>
                </c:pt>
                <c:pt idx="429">
                  <c:v>40196.82849537037</c:v>
                </c:pt>
                <c:pt idx="430">
                  <c:v>40196.870162037034</c:v>
                </c:pt>
                <c:pt idx="431">
                  <c:v>40196.911828703705</c:v>
                </c:pt>
                <c:pt idx="432">
                  <c:v>40196.95349537037</c:v>
                </c:pt>
                <c:pt idx="433">
                  <c:v>40196.995162037034</c:v>
                </c:pt>
                <c:pt idx="434">
                  <c:v>40197.036828703705</c:v>
                </c:pt>
                <c:pt idx="435">
                  <c:v>40197.07849537037</c:v>
                </c:pt>
                <c:pt idx="436">
                  <c:v>40197.120162037034</c:v>
                </c:pt>
                <c:pt idx="437">
                  <c:v>40197.161828703705</c:v>
                </c:pt>
                <c:pt idx="438">
                  <c:v>40197.20349537037</c:v>
                </c:pt>
                <c:pt idx="439">
                  <c:v>40197.245162037034</c:v>
                </c:pt>
                <c:pt idx="440">
                  <c:v>40197.286828703705</c:v>
                </c:pt>
                <c:pt idx="441">
                  <c:v>40197.32849537037</c:v>
                </c:pt>
                <c:pt idx="442">
                  <c:v>40197.370162037034</c:v>
                </c:pt>
                <c:pt idx="443">
                  <c:v>40197.411828703705</c:v>
                </c:pt>
                <c:pt idx="444">
                  <c:v>40197.45349537037</c:v>
                </c:pt>
                <c:pt idx="445">
                  <c:v>40197.495162037034</c:v>
                </c:pt>
                <c:pt idx="446">
                  <c:v>40197.536828703705</c:v>
                </c:pt>
                <c:pt idx="447">
                  <c:v>40197.57849537037</c:v>
                </c:pt>
                <c:pt idx="448">
                  <c:v>40197.620162037034</c:v>
                </c:pt>
                <c:pt idx="449">
                  <c:v>40197.661828703705</c:v>
                </c:pt>
                <c:pt idx="450">
                  <c:v>40197.70349537037</c:v>
                </c:pt>
                <c:pt idx="451">
                  <c:v>40197.745162037034</c:v>
                </c:pt>
                <c:pt idx="452">
                  <c:v>40197.786828703705</c:v>
                </c:pt>
                <c:pt idx="453">
                  <c:v>40197.82849537037</c:v>
                </c:pt>
                <c:pt idx="454">
                  <c:v>40197.870162037034</c:v>
                </c:pt>
                <c:pt idx="455">
                  <c:v>40197.911828703705</c:v>
                </c:pt>
                <c:pt idx="456">
                  <c:v>40197.95349537037</c:v>
                </c:pt>
                <c:pt idx="457">
                  <c:v>40197.995162037034</c:v>
                </c:pt>
                <c:pt idx="458">
                  <c:v>40198.036828703705</c:v>
                </c:pt>
                <c:pt idx="459">
                  <c:v>40198.07849537037</c:v>
                </c:pt>
                <c:pt idx="460">
                  <c:v>40198.120162037034</c:v>
                </c:pt>
                <c:pt idx="461">
                  <c:v>40198.161828703705</c:v>
                </c:pt>
                <c:pt idx="462">
                  <c:v>40198.20349537037</c:v>
                </c:pt>
                <c:pt idx="463">
                  <c:v>40198.245162037034</c:v>
                </c:pt>
                <c:pt idx="464">
                  <c:v>40198.286828703705</c:v>
                </c:pt>
                <c:pt idx="465">
                  <c:v>40198.32849537037</c:v>
                </c:pt>
                <c:pt idx="466">
                  <c:v>40198.370162037034</c:v>
                </c:pt>
                <c:pt idx="467">
                  <c:v>40198.411828703705</c:v>
                </c:pt>
                <c:pt idx="468">
                  <c:v>40198.45349537037</c:v>
                </c:pt>
                <c:pt idx="469">
                  <c:v>40198.495162037034</c:v>
                </c:pt>
                <c:pt idx="470">
                  <c:v>40198.536828703705</c:v>
                </c:pt>
                <c:pt idx="471">
                  <c:v>40198.57849537037</c:v>
                </c:pt>
                <c:pt idx="472">
                  <c:v>40198.620162037034</c:v>
                </c:pt>
                <c:pt idx="473">
                  <c:v>40198.661828703705</c:v>
                </c:pt>
                <c:pt idx="474">
                  <c:v>40198.70349537037</c:v>
                </c:pt>
                <c:pt idx="475">
                  <c:v>40198.745162037034</c:v>
                </c:pt>
                <c:pt idx="476">
                  <c:v>40198.786828703705</c:v>
                </c:pt>
                <c:pt idx="477">
                  <c:v>40198.82849537037</c:v>
                </c:pt>
                <c:pt idx="478">
                  <c:v>40198.870162037034</c:v>
                </c:pt>
                <c:pt idx="479">
                  <c:v>40198.911828703705</c:v>
                </c:pt>
                <c:pt idx="480">
                  <c:v>40198.95349537037</c:v>
                </c:pt>
                <c:pt idx="481">
                  <c:v>40198.995162037034</c:v>
                </c:pt>
                <c:pt idx="482">
                  <c:v>40199.036828703705</c:v>
                </c:pt>
                <c:pt idx="483">
                  <c:v>40199.07849537037</c:v>
                </c:pt>
                <c:pt idx="484">
                  <c:v>40199.120162037034</c:v>
                </c:pt>
                <c:pt idx="485">
                  <c:v>40199.161828703705</c:v>
                </c:pt>
                <c:pt idx="486">
                  <c:v>40199.20349537037</c:v>
                </c:pt>
                <c:pt idx="487">
                  <c:v>40199.245162037034</c:v>
                </c:pt>
                <c:pt idx="488">
                  <c:v>40199.286828703705</c:v>
                </c:pt>
                <c:pt idx="489">
                  <c:v>40199.32849537037</c:v>
                </c:pt>
                <c:pt idx="490">
                  <c:v>40199.370162037034</c:v>
                </c:pt>
                <c:pt idx="491">
                  <c:v>40199.411828703705</c:v>
                </c:pt>
                <c:pt idx="492">
                  <c:v>40199.45349537037</c:v>
                </c:pt>
                <c:pt idx="493">
                  <c:v>40199.495162037034</c:v>
                </c:pt>
                <c:pt idx="494">
                  <c:v>40199.536828703705</c:v>
                </c:pt>
                <c:pt idx="495">
                  <c:v>40199.57849537037</c:v>
                </c:pt>
                <c:pt idx="496">
                  <c:v>40199.620162037034</c:v>
                </c:pt>
                <c:pt idx="497">
                  <c:v>40199.661828703705</c:v>
                </c:pt>
                <c:pt idx="498">
                  <c:v>40199.70349537037</c:v>
                </c:pt>
                <c:pt idx="499">
                  <c:v>40199.745162037034</c:v>
                </c:pt>
                <c:pt idx="500">
                  <c:v>40199.786828703705</c:v>
                </c:pt>
                <c:pt idx="501">
                  <c:v>40199.82849537037</c:v>
                </c:pt>
                <c:pt idx="502">
                  <c:v>40199.870162037034</c:v>
                </c:pt>
                <c:pt idx="503">
                  <c:v>40199.911828703705</c:v>
                </c:pt>
                <c:pt idx="504">
                  <c:v>40199.95349537037</c:v>
                </c:pt>
                <c:pt idx="505">
                  <c:v>40199.995162037034</c:v>
                </c:pt>
                <c:pt idx="506">
                  <c:v>40200.036828703705</c:v>
                </c:pt>
                <c:pt idx="507">
                  <c:v>40200.07849537037</c:v>
                </c:pt>
                <c:pt idx="508">
                  <c:v>40200.120162037034</c:v>
                </c:pt>
                <c:pt idx="509">
                  <c:v>40200.161828703705</c:v>
                </c:pt>
                <c:pt idx="510">
                  <c:v>40200.20349537037</c:v>
                </c:pt>
                <c:pt idx="511">
                  <c:v>40200.245162037034</c:v>
                </c:pt>
                <c:pt idx="512">
                  <c:v>40200.286828703705</c:v>
                </c:pt>
                <c:pt idx="513">
                  <c:v>40200.32849537037</c:v>
                </c:pt>
                <c:pt idx="514">
                  <c:v>40200.370162037034</c:v>
                </c:pt>
                <c:pt idx="515" formatCode="m/d/yyyy">
                  <c:v>40200</c:v>
                </c:pt>
                <c:pt idx="516">
                  <c:v>40200.38962962963</c:v>
                </c:pt>
                <c:pt idx="517">
                  <c:v>40200.431296296294</c:v>
                </c:pt>
                <c:pt idx="518">
                  <c:v>40200.472962962966</c:v>
                </c:pt>
                <c:pt idx="519">
                  <c:v>40200.51462962963</c:v>
                </c:pt>
                <c:pt idx="520">
                  <c:v>40200.556296296294</c:v>
                </c:pt>
                <c:pt idx="521">
                  <c:v>40200.597962962966</c:v>
                </c:pt>
                <c:pt idx="522">
                  <c:v>40200.63962962963</c:v>
                </c:pt>
                <c:pt idx="523">
                  <c:v>40200.681296296294</c:v>
                </c:pt>
                <c:pt idx="524">
                  <c:v>40200.722962962966</c:v>
                </c:pt>
                <c:pt idx="525">
                  <c:v>40200.76462962963</c:v>
                </c:pt>
                <c:pt idx="526">
                  <c:v>40200.806296296294</c:v>
                </c:pt>
                <c:pt idx="527">
                  <c:v>40200.847962962966</c:v>
                </c:pt>
                <c:pt idx="528">
                  <c:v>40200.88962962963</c:v>
                </c:pt>
                <c:pt idx="529">
                  <c:v>40200.931296296294</c:v>
                </c:pt>
                <c:pt idx="530">
                  <c:v>40200.972962962966</c:v>
                </c:pt>
                <c:pt idx="531">
                  <c:v>40201.01462962963</c:v>
                </c:pt>
                <c:pt idx="532">
                  <c:v>40201.056296296294</c:v>
                </c:pt>
                <c:pt idx="533">
                  <c:v>40201.097962962966</c:v>
                </c:pt>
                <c:pt idx="534">
                  <c:v>40201.13962962963</c:v>
                </c:pt>
                <c:pt idx="535">
                  <c:v>40201.181296296294</c:v>
                </c:pt>
                <c:pt idx="536">
                  <c:v>40201.222962962966</c:v>
                </c:pt>
                <c:pt idx="537">
                  <c:v>40201.26462962963</c:v>
                </c:pt>
                <c:pt idx="538">
                  <c:v>40201.306296296294</c:v>
                </c:pt>
                <c:pt idx="539">
                  <c:v>40201.347962962966</c:v>
                </c:pt>
                <c:pt idx="540">
                  <c:v>40201.38962962963</c:v>
                </c:pt>
                <c:pt idx="541">
                  <c:v>40201.431296296294</c:v>
                </c:pt>
                <c:pt idx="542">
                  <c:v>40201.472962962966</c:v>
                </c:pt>
                <c:pt idx="543">
                  <c:v>40201.51462962963</c:v>
                </c:pt>
                <c:pt idx="544">
                  <c:v>40201.556296296294</c:v>
                </c:pt>
                <c:pt idx="545">
                  <c:v>40201.597962962966</c:v>
                </c:pt>
                <c:pt idx="546">
                  <c:v>40201.63962962963</c:v>
                </c:pt>
                <c:pt idx="547">
                  <c:v>40201.681296296294</c:v>
                </c:pt>
                <c:pt idx="548">
                  <c:v>40201.722962962966</c:v>
                </c:pt>
                <c:pt idx="549">
                  <c:v>40201.76462962963</c:v>
                </c:pt>
                <c:pt idx="550">
                  <c:v>40201.806296296294</c:v>
                </c:pt>
                <c:pt idx="551">
                  <c:v>40201.847962962966</c:v>
                </c:pt>
                <c:pt idx="552">
                  <c:v>40201.88962962963</c:v>
                </c:pt>
                <c:pt idx="553">
                  <c:v>40201.931296296294</c:v>
                </c:pt>
                <c:pt idx="554">
                  <c:v>40201.972962962966</c:v>
                </c:pt>
                <c:pt idx="555">
                  <c:v>40202.01462962963</c:v>
                </c:pt>
                <c:pt idx="556">
                  <c:v>40202.056296296294</c:v>
                </c:pt>
                <c:pt idx="557">
                  <c:v>40202.097962962966</c:v>
                </c:pt>
                <c:pt idx="558">
                  <c:v>40202.13962962963</c:v>
                </c:pt>
                <c:pt idx="559">
                  <c:v>40202.181296296294</c:v>
                </c:pt>
                <c:pt idx="560">
                  <c:v>40202.222962962966</c:v>
                </c:pt>
                <c:pt idx="561">
                  <c:v>40202.26462962963</c:v>
                </c:pt>
                <c:pt idx="562">
                  <c:v>40202.306296296294</c:v>
                </c:pt>
                <c:pt idx="563">
                  <c:v>40202.347962962966</c:v>
                </c:pt>
                <c:pt idx="564">
                  <c:v>40202.38962962963</c:v>
                </c:pt>
                <c:pt idx="565">
                  <c:v>40202.431296296294</c:v>
                </c:pt>
                <c:pt idx="566">
                  <c:v>40202.472962962966</c:v>
                </c:pt>
                <c:pt idx="567">
                  <c:v>40202.51462962963</c:v>
                </c:pt>
                <c:pt idx="568">
                  <c:v>40202.556296296294</c:v>
                </c:pt>
                <c:pt idx="569">
                  <c:v>40202.597962962966</c:v>
                </c:pt>
                <c:pt idx="570">
                  <c:v>40202.63962962963</c:v>
                </c:pt>
                <c:pt idx="571">
                  <c:v>40202.681296296294</c:v>
                </c:pt>
                <c:pt idx="572">
                  <c:v>40202.722962962966</c:v>
                </c:pt>
                <c:pt idx="573">
                  <c:v>40202.76462962963</c:v>
                </c:pt>
                <c:pt idx="574">
                  <c:v>40202.806296296294</c:v>
                </c:pt>
                <c:pt idx="575">
                  <c:v>40202.847962962966</c:v>
                </c:pt>
                <c:pt idx="576">
                  <c:v>40202.88962962963</c:v>
                </c:pt>
                <c:pt idx="577">
                  <c:v>40202.931296296294</c:v>
                </c:pt>
                <c:pt idx="578">
                  <c:v>40202.972962962966</c:v>
                </c:pt>
                <c:pt idx="579">
                  <c:v>40203.01462962963</c:v>
                </c:pt>
                <c:pt idx="580">
                  <c:v>40203.056296296294</c:v>
                </c:pt>
                <c:pt idx="581">
                  <c:v>40203.097962962966</c:v>
                </c:pt>
                <c:pt idx="582">
                  <c:v>40203.13962962963</c:v>
                </c:pt>
                <c:pt idx="583">
                  <c:v>40203.181296296294</c:v>
                </c:pt>
                <c:pt idx="584">
                  <c:v>40203.222962962966</c:v>
                </c:pt>
                <c:pt idx="585">
                  <c:v>40203.26462962963</c:v>
                </c:pt>
                <c:pt idx="586">
                  <c:v>40203.306296296294</c:v>
                </c:pt>
                <c:pt idx="587">
                  <c:v>40203.347962962966</c:v>
                </c:pt>
                <c:pt idx="588">
                  <c:v>40203.38962962963</c:v>
                </c:pt>
                <c:pt idx="589">
                  <c:v>40203.431296296294</c:v>
                </c:pt>
                <c:pt idx="590">
                  <c:v>40203.472962962966</c:v>
                </c:pt>
                <c:pt idx="591">
                  <c:v>40203.51462962963</c:v>
                </c:pt>
                <c:pt idx="592">
                  <c:v>40203.556296296294</c:v>
                </c:pt>
                <c:pt idx="593">
                  <c:v>40203.597962962966</c:v>
                </c:pt>
                <c:pt idx="594">
                  <c:v>40203.63962962963</c:v>
                </c:pt>
                <c:pt idx="595">
                  <c:v>40203.681296296294</c:v>
                </c:pt>
                <c:pt idx="596">
                  <c:v>40203.722962962966</c:v>
                </c:pt>
                <c:pt idx="597">
                  <c:v>40203.76462962963</c:v>
                </c:pt>
                <c:pt idx="598">
                  <c:v>40203.806296296294</c:v>
                </c:pt>
                <c:pt idx="599">
                  <c:v>40203.847962962966</c:v>
                </c:pt>
                <c:pt idx="600">
                  <c:v>40203.88962962963</c:v>
                </c:pt>
                <c:pt idx="601">
                  <c:v>40203.931296296294</c:v>
                </c:pt>
                <c:pt idx="602">
                  <c:v>40203.972962962966</c:v>
                </c:pt>
                <c:pt idx="603">
                  <c:v>40204.01462962963</c:v>
                </c:pt>
                <c:pt idx="604">
                  <c:v>40204.056296296294</c:v>
                </c:pt>
                <c:pt idx="605">
                  <c:v>40204.097962962966</c:v>
                </c:pt>
                <c:pt idx="606">
                  <c:v>40204.13962962963</c:v>
                </c:pt>
                <c:pt idx="607">
                  <c:v>40204.181296296294</c:v>
                </c:pt>
                <c:pt idx="608">
                  <c:v>40204.222962962966</c:v>
                </c:pt>
                <c:pt idx="609">
                  <c:v>40204.26462962963</c:v>
                </c:pt>
                <c:pt idx="610">
                  <c:v>40204.306296296294</c:v>
                </c:pt>
                <c:pt idx="611">
                  <c:v>40204.347962962966</c:v>
                </c:pt>
                <c:pt idx="612">
                  <c:v>40204.38962962963</c:v>
                </c:pt>
                <c:pt idx="613">
                  <c:v>40204.431296296294</c:v>
                </c:pt>
                <c:pt idx="614">
                  <c:v>40204.472962962966</c:v>
                </c:pt>
                <c:pt idx="615">
                  <c:v>40204.51462962963</c:v>
                </c:pt>
                <c:pt idx="616">
                  <c:v>40204.556296296294</c:v>
                </c:pt>
                <c:pt idx="617">
                  <c:v>40204.597962962966</c:v>
                </c:pt>
                <c:pt idx="618">
                  <c:v>40204.63962962963</c:v>
                </c:pt>
                <c:pt idx="619">
                  <c:v>40204.681296296294</c:v>
                </c:pt>
                <c:pt idx="620">
                  <c:v>40204.722962962966</c:v>
                </c:pt>
                <c:pt idx="621">
                  <c:v>40204.76462962963</c:v>
                </c:pt>
                <c:pt idx="622">
                  <c:v>40204.806296296294</c:v>
                </c:pt>
                <c:pt idx="623">
                  <c:v>40204.847962962966</c:v>
                </c:pt>
                <c:pt idx="624">
                  <c:v>40204.88962962963</c:v>
                </c:pt>
                <c:pt idx="625">
                  <c:v>40204.931296296294</c:v>
                </c:pt>
                <c:pt idx="626">
                  <c:v>40204.972962962966</c:v>
                </c:pt>
                <c:pt idx="627">
                  <c:v>40205.01462962963</c:v>
                </c:pt>
                <c:pt idx="628">
                  <c:v>40205.056296296294</c:v>
                </c:pt>
                <c:pt idx="629">
                  <c:v>40205.097962962966</c:v>
                </c:pt>
                <c:pt idx="630">
                  <c:v>40205.13962962963</c:v>
                </c:pt>
                <c:pt idx="631">
                  <c:v>40205.181296296294</c:v>
                </c:pt>
                <c:pt idx="632">
                  <c:v>40205.222962962966</c:v>
                </c:pt>
                <c:pt idx="633">
                  <c:v>40205.26462962963</c:v>
                </c:pt>
                <c:pt idx="634">
                  <c:v>40205.306296296294</c:v>
                </c:pt>
                <c:pt idx="635">
                  <c:v>40205.347962962966</c:v>
                </c:pt>
                <c:pt idx="636">
                  <c:v>40205.38962962963</c:v>
                </c:pt>
                <c:pt idx="637">
                  <c:v>40205.431296296294</c:v>
                </c:pt>
                <c:pt idx="638">
                  <c:v>40205.472962962966</c:v>
                </c:pt>
                <c:pt idx="639">
                  <c:v>40205.51462962963</c:v>
                </c:pt>
                <c:pt idx="640">
                  <c:v>40205.556296296294</c:v>
                </c:pt>
                <c:pt idx="641">
                  <c:v>40205.597962962966</c:v>
                </c:pt>
                <c:pt idx="642">
                  <c:v>40205.63962962963</c:v>
                </c:pt>
                <c:pt idx="643">
                  <c:v>40205.681296296294</c:v>
                </c:pt>
                <c:pt idx="644">
                  <c:v>40205.722962962966</c:v>
                </c:pt>
                <c:pt idx="645">
                  <c:v>40205.76462962963</c:v>
                </c:pt>
                <c:pt idx="646">
                  <c:v>40205.806296296294</c:v>
                </c:pt>
                <c:pt idx="647">
                  <c:v>40205.847962962966</c:v>
                </c:pt>
                <c:pt idx="648">
                  <c:v>40205.88962962963</c:v>
                </c:pt>
                <c:pt idx="649">
                  <c:v>40205.931296296294</c:v>
                </c:pt>
                <c:pt idx="650">
                  <c:v>40205.972962962966</c:v>
                </c:pt>
                <c:pt idx="651">
                  <c:v>40206.01462962963</c:v>
                </c:pt>
                <c:pt idx="652">
                  <c:v>40206.056296296294</c:v>
                </c:pt>
                <c:pt idx="653">
                  <c:v>40206.097962962966</c:v>
                </c:pt>
                <c:pt idx="654">
                  <c:v>40206.13962962963</c:v>
                </c:pt>
                <c:pt idx="655">
                  <c:v>40206.181296296294</c:v>
                </c:pt>
                <c:pt idx="656">
                  <c:v>40206.222962962966</c:v>
                </c:pt>
                <c:pt idx="657">
                  <c:v>40206.26462962963</c:v>
                </c:pt>
                <c:pt idx="658">
                  <c:v>40206.306296296294</c:v>
                </c:pt>
                <c:pt idx="659">
                  <c:v>40206.347962962966</c:v>
                </c:pt>
                <c:pt idx="660">
                  <c:v>40206.38962962963</c:v>
                </c:pt>
                <c:pt idx="661">
                  <c:v>40206.431296296294</c:v>
                </c:pt>
                <c:pt idx="662">
                  <c:v>40206.472962962966</c:v>
                </c:pt>
                <c:pt idx="663">
                  <c:v>40206.51462962963</c:v>
                </c:pt>
                <c:pt idx="664">
                  <c:v>40206.556296296294</c:v>
                </c:pt>
                <c:pt idx="665">
                  <c:v>40206.597962962966</c:v>
                </c:pt>
                <c:pt idx="666">
                  <c:v>40206.63962962963</c:v>
                </c:pt>
                <c:pt idx="667">
                  <c:v>40206.681296296294</c:v>
                </c:pt>
                <c:pt idx="668">
                  <c:v>40206.722962962966</c:v>
                </c:pt>
                <c:pt idx="669">
                  <c:v>40206.76462962963</c:v>
                </c:pt>
                <c:pt idx="670">
                  <c:v>40206.806296296294</c:v>
                </c:pt>
                <c:pt idx="671">
                  <c:v>40206.847962962966</c:v>
                </c:pt>
                <c:pt idx="672">
                  <c:v>40206.88962962963</c:v>
                </c:pt>
                <c:pt idx="673">
                  <c:v>40206.931296296294</c:v>
                </c:pt>
                <c:pt idx="674">
                  <c:v>40206.972962962966</c:v>
                </c:pt>
                <c:pt idx="675">
                  <c:v>40207.01462962963</c:v>
                </c:pt>
                <c:pt idx="676">
                  <c:v>40207.056296296294</c:v>
                </c:pt>
                <c:pt idx="677">
                  <c:v>40207.097962962966</c:v>
                </c:pt>
                <c:pt idx="678">
                  <c:v>40207.13962962963</c:v>
                </c:pt>
                <c:pt idx="679">
                  <c:v>40207.181296296294</c:v>
                </c:pt>
                <c:pt idx="680">
                  <c:v>40207.222962962966</c:v>
                </c:pt>
                <c:pt idx="681">
                  <c:v>40207.26462962963</c:v>
                </c:pt>
                <c:pt idx="682">
                  <c:v>40207.306296296294</c:v>
                </c:pt>
                <c:pt idx="683">
                  <c:v>40207.347962962966</c:v>
                </c:pt>
                <c:pt idx="684">
                  <c:v>40207.38962962963</c:v>
                </c:pt>
                <c:pt idx="685">
                  <c:v>40207.431296296294</c:v>
                </c:pt>
                <c:pt idx="686">
                  <c:v>40207.472962962966</c:v>
                </c:pt>
                <c:pt idx="687">
                  <c:v>40207.51462962963</c:v>
                </c:pt>
                <c:pt idx="688">
                  <c:v>40207.556296296294</c:v>
                </c:pt>
                <c:pt idx="689">
                  <c:v>40207.597962962966</c:v>
                </c:pt>
                <c:pt idx="690">
                  <c:v>40207.63962962963</c:v>
                </c:pt>
                <c:pt idx="691">
                  <c:v>40207.681296296294</c:v>
                </c:pt>
                <c:pt idx="692">
                  <c:v>40207.722962962966</c:v>
                </c:pt>
                <c:pt idx="693">
                  <c:v>40207.76462962963</c:v>
                </c:pt>
                <c:pt idx="694">
                  <c:v>40207.806296296294</c:v>
                </c:pt>
                <c:pt idx="695">
                  <c:v>40207.847962962966</c:v>
                </c:pt>
                <c:pt idx="696">
                  <c:v>40207.88962962963</c:v>
                </c:pt>
                <c:pt idx="697">
                  <c:v>40207.931296296294</c:v>
                </c:pt>
                <c:pt idx="698">
                  <c:v>40207.972962962966</c:v>
                </c:pt>
                <c:pt idx="699">
                  <c:v>40208.01462962963</c:v>
                </c:pt>
                <c:pt idx="700">
                  <c:v>40208.056296296294</c:v>
                </c:pt>
                <c:pt idx="701">
                  <c:v>40208.097962962966</c:v>
                </c:pt>
                <c:pt idx="702">
                  <c:v>40208.13962962963</c:v>
                </c:pt>
                <c:pt idx="703">
                  <c:v>40208.181296296294</c:v>
                </c:pt>
                <c:pt idx="704">
                  <c:v>40208.222962962966</c:v>
                </c:pt>
                <c:pt idx="705">
                  <c:v>40208.26462962963</c:v>
                </c:pt>
                <c:pt idx="706">
                  <c:v>40208.306296296294</c:v>
                </c:pt>
                <c:pt idx="707">
                  <c:v>40208.347962962966</c:v>
                </c:pt>
                <c:pt idx="708">
                  <c:v>40208.38962962963</c:v>
                </c:pt>
                <c:pt idx="709">
                  <c:v>40208.431296296294</c:v>
                </c:pt>
                <c:pt idx="710">
                  <c:v>40208.472962962966</c:v>
                </c:pt>
                <c:pt idx="711">
                  <c:v>40208.51462962963</c:v>
                </c:pt>
                <c:pt idx="712">
                  <c:v>40208.556296296294</c:v>
                </c:pt>
                <c:pt idx="713">
                  <c:v>40208.597962962966</c:v>
                </c:pt>
                <c:pt idx="714">
                  <c:v>40208.63962962963</c:v>
                </c:pt>
                <c:pt idx="715">
                  <c:v>40208.681296296294</c:v>
                </c:pt>
                <c:pt idx="716">
                  <c:v>40208.722962962966</c:v>
                </c:pt>
                <c:pt idx="717">
                  <c:v>40208.76462962963</c:v>
                </c:pt>
                <c:pt idx="718">
                  <c:v>40208.806296296294</c:v>
                </c:pt>
                <c:pt idx="719">
                  <c:v>40208.847962962966</c:v>
                </c:pt>
                <c:pt idx="720">
                  <c:v>40208.88962962963</c:v>
                </c:pt>
                <c:pt idx="721">
                  <c:v>40208.931296296294</c:v>
                </c:pt>
                <c:pt idx="722">
                  <c:v>40208.972962962966</c:v>
                </c:pt>
                <c:pt idx="723">
                  <c:v>40209.01462962963</c:v>
                </c:pt>
                <c:pt idx="724">
                  <c:v>40209.056296296294</c:v>
                </c:pt>
                <c:pt idx="725">
                  <c:v>40209.097962962966</c:v>
                </c:pt>
                <c:pt idx="726">
                  <c:v>40209.13962962963</c:v>
                </c:pt>
                <c:pt idx="727">
                  <c:v>40209.181296296294</c:v>
                </c:pt>
                <c:pt idx="728">
                  <c:v>40209.222962962966</c:v>
                </c:pt>
                <c:pt idx="729">
                  <c:v>40209.26462962963</c:v>
                </c:pt>
                <c:pt idx="730">
                  <c:v>40209.306296296294</c:v>
                </c:pt>
                <c:pt idx="731">
                  <c:v>40209.347962962966</c:v>
                </c:pt>
                <c:pt idx="732">
                  <c:v>40209.38962962963</c:v>
                </c:pt>
                <c:pt idx="733">
                  <c:v>40209.431296296294</c:v>
                </c:pt>
                <c:pt idx="734">
                  <c:v>40209.472962962966</c:v>
                </c:pt>
                <c:pt idx="735">
                  <c:v>40209.51462962963</c:v>
                </c:pt>
                <c:pt idx="736">
                  <c:v>40209.556296296294</c:v>
                </c:pt>
                <c:pt idx="737">
                  <c:v>40209.597962962966</c:v>
                </c:pt>
                <c:pt idx="738">
                  <c:v>40209.63962962963</c:v>
                </c:pt>
                <c:pt idx="739">
                  <c:v>40209.681296296294</c:v>
                </c:pt>
                <c:pt idx="740">
                  <c:v>40209.722962962966</c:v>
                </c:pt>
                <c:pt idx="741">
                  <c:v>40209.76462962963</c:v>
                </c:pt>
                <c:pt idx="742">
                  <c:v>40209.806296296294</c:v>
                </c:pt>
                <c:pt idx="743">
                  <c:v>40209.847962962966</c:v>
                </c:pt>
                <c:pt idx="744">
                  <c:v>40209.88962962963</c:v>
                </c:pt>
                <c:pt idx="745">
                  <c:v>40209.931296296294</c:v>
                </c:pt>
                <c:pt idx="746">
                  <c:v>40209.972962962966</c:v>
                </c:pt>
                <c:pt idx="747">
                  <c:v>40210.01462962963</c:v>
                </c:pt>
                <c:pt idx="748">
                  <c:v>40210.056296296294</c:v>
                </c:pt>
                <c:pt idx="749">
                  <c:v>40210.097962962966</c:v>
                </c:pt>
                <c:pt idx="750">
                  <c:v>40210.13962962963</c:v>
                </c:pt>
                <c:pt idx="751">
                  <c:v>40210.181296296294</c:v>
                </c:pt>
                <c:pt idx="752">
                  <c:v>40210.222962962966</c:v>
                </c:pt>
                <c:pt idx="753">
                  <c:v>40210.26462962963</c:v>
                </c:pt>
                <c:pt idx="754">
                  <c:v>40210.306296296294</c:v>
                </c:pt>
                <c:pt idx="755">
                  <c:v>40210.347962962966</c:v>
                </c:pt>
                <c:pt idx="756">
                  <c:v>40210.38962962963</c:v>
                </c:pt>
                <c:pt idx="757">
                  <c:v>40210.431296296294</c:v>
                </c:pt>
                <c:pt idx="758">
                  <c:v>40210.472962962966</c:v>
                </c:pt>
                <c:pt idx="759">
                  <c:v>40210.51462962963</c:v>
                </c:pt>
                <c:pt idx="760">
                  <c:v>40210.556296296294</c:v>
                </c:pt>
                <c:pt idx="761">
                  <c:v>40210.597962962966</c:v>
                </c:pt>
                <c:pt idx="762">
                  <c:v>40210.63962962963</c:v>
                </c:pt>
                <c:pt idx="763">
                  <c:v>40210.681296296294</c:v>
                </c:pt>
                <c:pt idx="764">
                  <c:v>40210.722962962966</c:v>
                </c:pt>
                <c:pt idx="765">
                  <c:v>40210.76462962963</c:v>
                </c:pt>
                <c:pt idx="766">
                  <c:v>40210.806296296294</c:v>
                </c:pt>
                <c:pt idx="767">
                  <c:v>40210.847962962966</c:v>
                </c:pt>
                <c:pt idx="768">
                  <c:v>40210.88962962963</c:v>
                </c:pt>
                <c:pt idx="769">
                  <c:v>40210.931296296294</c:v>
                </c:pt>
                <c:pt idx="770">
                  <c:v>40210.972962962966</c:v>
                </c:pt>
                <c:pt idx="771">
                  <c:v>40211.01462962963</c:v>
                </c:pt>
                <c:pt idx="772">
                  <c:v>40211.056296296294</c:v>
                </c:pt>
                <c:pt idx="773">
                  <c:v>40211.097962962966</c:v>
                </c:pt>
                <c:pt idx="774">
                  <c:v>40211.13962962963</c:v>
                </c:pt>
                <c:pt idx="775">
                  <c:v>40211.181296296294</c:v>
                </c:pt>
                <c:pt idx="776">
                  <c:v>40211.222962962966</c:v>
                </c:pt>
                <c:pt idx="777">
                  <c:v>40211.26462962963</c:v>
                </c:pt>
                <c:pt idx="778">
                  <c:v>40211.306296296294</c:v>
                </c:pt>
                <c:pt idx="779">
                  <c:v>40211.347962962966</c:v>
                </c:pt>
                <c:pt idx="780">
                  <c:v>40211.38962962963</c:v>
                </c:pt>
                <c:pt idx="781">
                  <c:v>40211.431296296294</c:v>
                </c:pt>
                <c:pt idx="782">
                  <c:v>40211.472962962966</c:v>
                </c:pt>
                <c:pt idx="783">
                  <c:v>40211.51462962963</c:v>
                </c:pt>
                <c:pt idx="784">
                  <c:v>40211.556296296294</c:v>
                </c:pt>
                <c:pt idx="785">
                  <c:v>40211.597962962966</c:v>
                </c:pt>
                <c:pt idx="786">
                  <c:v>40211.63962962963</c:v>
                </c:pt>
                <c:pt idx="787">
                  <c:v>40211.681296296294</c:v>
                </c:pt>
                <c:pt idx="788">
                  <c:v>40211.722962962966</c:v>
                </c:pt>
                <c:pt idx="789">
                  <c:v>40211.76462962963</c:v>
                </c:pt>
                <c:pt idx="790">
                  <c:v>40211.806296296294</c:v>
                </c:pt>
                <c:pt idx="791">
                  <c:v>40211.847962962966</c:v>
                </c:pt>
                <c:pt idx="792">
                  <c:v>40211.88962962963</c:v>
                </c:pt>
                <c:pt idx="793">
                  <c:v>40211.931296296294</c:v>
                </c:pt>
                <c:pt idx="794">
                  <c:v>40211.972962962966</c:v>
                </c:pt>
                <c:pt idx="795">
                  <c:v>40212.01462962963</c:v>
                </c:pt>
                <c:pt idx="796">
                  <c:v>40212.056296296294</c:v>
                </c:pt>
                <c:pt idx="797">
                  <c:v>40212.097962962966</c:v>
                </c:pt>
                <c:pt idx="798">
                  <c:v>40212.13962962963</c:v>
                </c:pt>
                <c:pt idx="799">
                  <c:v>40212.181296296294</c:v>
                </c:pt>
                <c:pt idx="800">
                  <c:v>40212.222962962966</c:v>
                </c:pt>
                <c:pt idx="801">
                  <c:v>40212.26462962963</c:v>
                </c:pt>
                <c:pt idx="802">
                  <c:v>40212.306296296294</c:v>
                </c:pt>
                <c:pt idx="803">
                  <c:v>40212.347962962966</c:v>
                </c:pt>
                <c:pt idx="804" formatCode="m/d/yyyy">
                  <c:v>40212</c:v>
                </c:pt>
                <c:pt idx="805">
                  <c:v>40212.367430555554</c:v>
                </c:pt>
                <c:pt idx="806">
                  <c:v>40212.409097222226</c:v>
                </c:pt>
                <c:pt idx="807">
                  <c:v>40212.45076388889</c:v>
                </c:pt>
                <c:pt idx="808">
                  <c:v>40212.492430555554</c:v>
                </c:pt>
                <c:pt idx="809">
                  <c:v>40212.534097222226</c:v>
                </c:pt>
                <c:pt idx="810">
                  <c:v>40212.57576388889</c:v>
                </c:pt>
                <c:pt idx="811">
                  <c:v>40212.617430555554</c:v>
                </c:pt>
                <c:pt idx="812">
                  <c:v>40212.659097222226</c:v>
                </c:pt>
                <c:pt idx="813">
                  <c:v>40212.70076388889</c:v>
                </c:pt>
                <c:pt idx="814">
                  <c:v>40212.742430555554</c:v>
                </c:pt>
                <c:pt idx="815">
                  <c:v>40212.784097222226</c:v>
                </c:pt>
                <c:pt idx="816">
                  <c:v>40212.82576388889</c:v>
                </c:pt>
                <c:pt idx="817">
                  <c:v>40212.867430555554</c:v>
                </c:pt>
                <c:pt idx="818">
                  <c:v>40212.909097222226</c:v>
                </c:pt>
                <c:pt idx="819">
                  <c:v>40212.95076388889</c:v>
                </c:pt>
                <c:pt idx="820">
                  <c:v>40212.992430555554</c:v>
                </c:pt>
                <c:pt idx="821">
                  <c:v>40213.034097222226</c:v>
                </c:pt>
                <c:pt idx="822">
                  <c:v>40213.07576388889</c:v>
                </c:pt>
                <c:pt idx="823">
                  <c:v>40213.117430555554</c:v>
                </c:pt>
                <c:pt idx="824">
                  <c:v>40213.159097222226</c:v>
                </c:pt>
                <c:pt idx="825">
                  <c:v>40213.20076388889</c:v>
                </c:pt>
                <c:pt idx="826">
                  <c:v>40213.242430555554</c:v>
                </c:pt>
                <c:pt idx="827">
                  <c:v>40213.284097222226</c:v>
                </c:pt>
                <c:pt idx="828">
                  <c:v>40213.32576388889</c:v>
                </c:pt>
                <c:pt idx="829">
                  <c:v>40213.367430555554</c:v>
                </c:pt>
                <c:pt idx="830">
                  <c:v>40213.409097222226</c:v>
                </c:pt>
                <c:pt idx="831">
                  <c:v>40213.45076388889</c:v>
                </c:pt>
                <c:pt idx="832">
                  <c:v>40213.492430555554</c:v>
                </c:pt>
                <c:pt idx="833">
                  <c:v>40213.534097222226</c:v>
                </c:pt>
                <c:pt idx="834">
                  <c:v>40213.57576388889</c:v>
                </c:pt>
                <c:pt idx="835">
                  <c:v>40213.617430555554</c:v>
                </c:pt>
                <c:pt idx="836">
                  <c:v>40213.659097222226</c:v>
                </c:pt>
                <c:pt idx="837">
                  <c:v>40213.70076388889</c:v>
                </c:pt>
                <c:pt idx="838">
                  <c:v>40213.742430555554</c:v>
                </c:pt>
                <c:pt idx="839">
                  <c:v>40213.784097222226</c:v>
                </c:pt>
                <c:pt idx="840">
                  <c:v>40213.82576388889</c:v>
                </c:pt>
                <c:pt idx="841">
                  <c:v>40213.867430555554</c:v>
                </c:pt>
                <c:pt idx="842">
                  <c:v>40213.909097222226</c:v>
                </c:pt>
                <c:pt idx="843">
                  <c:v>40213.95076388889</c:v>
                </c:pt>
                <c:pt idx="844">
                  <c:v>40213.992430555554</c:v>
                </c:pt>
                <c:pt idx="845">
                  <c:v>40214.034097222226</c:v>
                </c:pt>
                <c:pt idx="846">
                  <c:v>40214.07576388889</c:v>
                </c:pt>
                <c:pt idx="847">
                  <c:v>40214.117430555554</c:v>
                </c:pt>
                <c:pt idx="848">
                  <c:v>40214.159097222226</c:v>
                </c:pt>
                <c:pt idx="849">
                  <c:v>40214.20076388889</c:v>
                </c:pt>
                <c:pt idx="850">
                  <c:v>40214.242430555554</c:v>
                </c:pt>
                <c:pt idx="851">
                  <c:v>40214.284097222226</c:v>
                </c:pt>
                <c:pt idx="852">
                  <c:v>40214.32576388889</c:v>
                </c:pt>
                <c:pt idx="853">
                  <c:v>40214.367430555554</c:v>
                </c:pt>
                <c:pt idx="854">
                  <c:v>40214.409097222226</c:v>
                </c:pt>
                <c:pt idx="855">
                  <c:v>40214.45076388889</c:v>
                </c:pt>
                <c:pt idx="856">
                  <c:v>40214.492430555554</c:v>
                </c:pt>
                <c:pt idx="857">
                  <c:v>40214.534097222226</c:v>
                </c:pt>
                <c:pt idx="858">
                  <c:v>40214.57576388889</c:v>
                </c:pt>
                <c:pt idx="859">
                  <c:v>40214.617430555554</c:v>
                </c:pt>
                <c:pt idx="860">
                  <c:v>40214.659097222226</c:v>
                </c:pt>
                <c:pt idx="861">
                  <c:v>40214.70076388889</c:v>
                </c:pt>
                <c:pt idx="862">
                  <c:v>40214.742430555554</c:v>
                </c:pt>
                <c:pt idx="863">
                  <c:v>40214.784097222226</c:v>
                </c:pt>
                <c:pt idx="864">
                  <c:v>40214.82576388889</c:v>
                </c:pt>
                <c:pt idx="865">
                  <c:v>40214.867430555554</c:v>
                </c:pt>
                <c:pt idx="866">
                  <c:v>40214.909097222226</c:v>
                </c:pt>
                <c:pt idx="867">
                  <c:v>40214.95076388889</c:v>
                </c:pt>
                <c:pt idx="868">
                  <c:v>40214.992430555554</c:v>
                </c:pt>
                <c:pt idx="869">
                  <c:v>40215.034097222226</c:v>
                </c:pt>
                <c:pt idx="870">
                  <c:v>40215.07576388889</c:v>
                </c:pt>
                <c:pt idx="871">
                  <c:v>40215.117430555554</c:v>
                </c:pt>
                <c:pt idx="872">
                  <c:v>40215.159097222226</c:v>
                </c:pt>
                <c:pt idx="873">
                  <c:v>40215.20076388889</c:v>
                </c:pt>
                <c:pt idx="874">
                  <c:v>40215.242430555554</c:v>
                </c:pt>
                <c:pt idx="875">
                  <c:v>40215.284097222226</c:v>
                </c:pt>
                <c:pt idx="876">
                  <c:v>40215.32576388889</c:v>
                </c:pt>
                <c:pt idx="877">
                  <c:v>40215.367430555554</c:v>
                </c:pt>
                <c:pt idx="878">
                  <c:v>40215.409097222226</c:v>
                </c:pt>
                <c:pt idx="879">
                  <c:v>40215.45076388889</c:v>
                </c:pt>
                <c:pt idx="880">
                  <c:v>40215.492430555554</c:v>
                </c:pt>
                <c:pt idx="881">
                  <c:v>40215.534097222226</c:v>
                </c:pt>
                <c:pt idx="882">
                  <c:v>40215.57576388889</c:v>
                </c:pt>
                <c:pt idx="883">
                  <c:v>40215.617430555554</c:v>
                </c:pt>
                <c:pt idx="884">
                  <c:v>40215.659097222226</c:v>
                </c:pt>
                <c:pt idx="885">
                  <c:v>40215.70076388889</c:v>
                </c:pt>
                <c:pt idx="886">
                  <c:v>40215.742430555554</c:v>
                </c:pt>
                <c:pt idx="887">
                  <c:v>40215.784097222226</c:v>
                </c:pt>
                <c:pt idx="888">
                  <c:v>40215.82576388889</c:v>
                </c:pt>
                <c:pt idx="889">
                  <c:v>40215.867430555554</c:v>
                </c:pt>
                <c:pt idx="890">
                  <c:v>40215.909097222226</c:v>
                </c:pt>
                <c:pt idx="891">
                  <c:v>40215.95076388889</c:v>
                </c:pt>
                <c:pt idx="892">
                  <c:v>40215.992430555554</c:v>
                </c:pt>
                <c:pt idx="893">
                  <c:v>40216.034097222226</c:v>
                </c:pt>
                <c:pt idx="894">
                  <c:v>40216.07576388889</c:v>
                </c:pt>
                <c:pt idx="895">
                  <c:v>40216.117430555554</c:v>
                </c:pt>
                <c:pt idx="896">
                  <c:v>40216.159097222226</c:v>
                </c:pt>
                <c:pt idx="897">
                  <c:v>40216.20076388889</c:v>
                </c:pt>
                <c:pt idx="898">
                  <c:v>40216.242430555554</c:v>
                </c:pt>
                <c:pt idx="899">
                  <c:v>40216.284097222226</c:v>
                </c:pt>
                <c:pt idx="900">
                  <c:v>40216.32576388889</c:v>
                </c:pt>
                <c:pt idx="901">
                  <c:v>40216.367430555554</c:v>
                </c:pt>
                <c:pt idx="902">
                  <c:v>40216.409097222226</c:v>
                </c:pt>
                <c:pt idx="903">
                  <c:v>40216.45076388889</c:v>
                </c:pt>
                <c:pt idx="904">
                  <c:v>40216.492430555554</c:v>
                </c:pt>
                <c:pt idx="905">
                  <c:v>40216.534097222226</c:v>
                </c:pt>
                <c:pt idx="906">
                  <c:v>40216.57576388889</c:v>
                </c:pt>
                <c:pt idx="907">
                  <c:v>40216.617430555554</c:v>
                </c:pt>
                <c:pt idx="908">
                  <c:v>40216.659097222226</c:v>
                </c:pt>
                <c:pt idx="909">
                  <c:v>40216.70076388889</c:v>
                </c:pt>
                <c:pt idx="910">
                  <c:v>40216.742430555554</c:v>
                </c:pt>
                <c:pt idx="911">
                  <c:v>40216.784097222226</c:v>
                </c:pt>
                <c:pt idx="912">
                  <c:v>40216.82576388889</c:v>
                </c:pt>
                <c:pt idx="913">
                  <c:v>40216.867430555554</c:v>
                </c:pt>
                <c:pt idx="914">
                  <c:v>40216.909097222226</c:v>
                </c:pt>
                <c:pt idx="915">
                  <c:v>40216.95076388889</c:v>
                </c:pt>
                <c:pt idx="916">
                  <c:v>40216.992430555554</c:v>
                </c:pt>
                <c:pt idx="917">
                  <c:v>40217.034097222226</c:v>
                </c:pt>
                <c:pt idx="918">
                  <c:v>40217.07576388889</c:v>
                </c:pt>
                <c:pt idx="919">
                  <c:v>40217.117430555554</c:v>
                </c:pt>
                <c:pt idx="920">
                  <c:v>40217.159097222226</c:v>
                </c:pt>
                <c:pt idx="921">
                  <c:v>40217.20076388889</c:v>
                </c:pt>
                <c:pt idx="922">
                  <c:v>40217.242430555554</c:v>
                </c:pt>
                <c:pt idx="923">
                  <c:v>40217.284097222226</c:v>
                </c:pt>
                <c:pt idx="924">
                  <c:v>40217.32576388889</c:v>
                </c:pt>
                <c:pt idx="925">
                  <c:v>40217.367430555554</c:v>
                </c:pt>
                <c:pt idx="926">
                  <c:v>40217.409097222226</c:v>
                </c:pt>
                <c:pt idx="927">
                  <c:v>40217.45076388889</c:v>
                </c:pt>
                <c:pt idx="928">
                  <c:v>40217.492430555554</c:v>
                </c:pt>
                <c:pt idx="929">
                  <c:v>40217.534097222226</c:v>
                </c:pt>
                <c:pt idx="930">
                  <c:v>40217.57576388889</c:v>
                </c:pt>
                <c:pt idx="931">
                  <c:v>40217.617430555554</c:v>
                </c:pt>
                <c:pt idx="932">
                  <c:v>40217.659097222226</c:v>
                </c:pt>
                <c:pt idx="933">
                  <c:v>40217.70076388889</c:v>
                </c:pt>
                <c:pt idx="934">
                  <c:v>40217.742430555554</c:v>
                </c:pt>
                <c:pt idx="935">
                  <c:v>40217.784097222226</c:v>
                </c:pt>
                <c:pt idx="936">
                  <c:v>40217.82576388889</c:v>
                </c:pt>
                <c:pt idx="937">
                  <c:v>40217.867430555554</c:v>
                </c:pt>
                <c:pt idx="938">
                  <c:v>40217.909097222226</c:v>
                </c:pt>
                <c:pt idx="939">
                  <c:v>40217.95076388889</c:v>
                </c:pt>
                <c:pt idx="940">
                  <c:v>40217.992430555554</c:v>
                </c:pt>
                <c:pt idx="941">
                  <c:v>40218.034097222226</c:v>
                </c:pt>
                <c:pt idx="942">
                  <c:v>40218.07576388889</c:v>
                </c:pt>
                <c:pt idx="943">
                  <c:v>40218.117430555554</c:v>
                </c:pt>
                <c:pt idx="944">
                  <c:v>40218.159097222226</c:v>
                </c:pt>
                <c:pt idx="945">
                  <c:v>40218.20076388889</c:v>
                </c:pt>
                <c:pt idx="946">
                  <c:v>40218.242430555554</c:v>
                </c:pt>
                <c:pt idx="947">
                  <c:v>40218.284097222226</c:v>
                </c:pt>
                <c:pt idx="948">
                  <c:v>40218.32576388889</c:v>
                </c:pt>
                <c:pt idx="949">
                  <c:v>40218.367430555554</c:v>
                </c:pt>
                <c:pt idx="950">
                  <c:v>40218.409097222226</c:v>
                </c:pt>
                <c:pt idx="951">
                  <c:v>40218.45076388889</c:v>
                </c:pt>
                <c:pt idx="952">
                  <c:v>40218.492430555554</c:v>
                </c:pt>
                <c:pt idx="953">
                  <c:v>40218.534097222226</c:v>
                </c:pt>
                <c:pt idx="954">
                  <c:v>40218.57576388889</c:v>
                </c:pt>
                <c:pt idx="955">
                  <c:v>40218.617430555554</c:v>
                </c:pt>
                <c:pt idx="956">
                  <c:v>40218.659097222226</c:v>
                </c:pt>
                <c:pt idx="957">
                  <c:v>40218.70076388889</c:v>
                </c:pt>
                <c:pt idx="958">
                  <c:v>40218.742430555554</c:v>
                </c:pt>
                <c:pt idx="959">
                  <c:v>40218.784097222226</c:v>
                </c:pt>
                <c:pt idx="960">
                  <c:v>40218.82576388889</c:v>
                </c:pt>
                <c:pt idx="961">
                  <c:v>40218.867430555554</c:v>
                </c:pt>
                <c:pt idx="962">
                  <c:v>40218.909097222226</c:v>
                </c:pt>
                <c:pt idx="963">
                  <c:v>40218.95076388889</c:v>
                </c:pt>
                <c:pt idx="964">
                  <c:v>40218.992430555554</c:v>
                </c:pt>
                <c:pt idx="965">
                  <c:v>40219.034097222226</c:v>
                </c:pt>
                <c:pt idx="966">
                  <c:v>40219.07576388889</c:v>
                </c:pt>
                <c:pt idx="967">
                  <c:v>40219.117430555554</c:v>
                </c:pt>
                <c:pt idx="968">
                  <c:v>40219.159097222226</c:v>
                </c:pt>
                <c:pt idx="969">
                  <c:v>40219.20076388889</c:v>
                </c:pt>
                <c:pt idx="970">
                  <c:v>40219.242430555554</c:v>
                </c:pt>
                <c:pt idx="971">
                  <c:v>40219.284097222226</c:v>
                </c:pt>
                <c:pt idx="972">
                  <c:v>40219.32576388889</c:v>
                </c:pt>
                <c:pt idx="973">
                  <c:v>40219.367430555554</c:v>
                </c:pt>
                <c:pt idx="974">
                  <c:v>40219.409097222226</c:v>
                </c:pt>
                <c:pt idx="975">
                  <c:v>40219.45076388889</c:v>
                </c:pt>
                <c:pt idx="976">
                  <c:v>40219.492430555554</c:v>
                </c:pt>
                <c:pt idx="977">
                  <c:v>40219.534097222226</c:v>
                </c:pt>
                <c:pt idx="978">
                  <c:v>40219.57576388889</c:v>
                </c:pt>
                <c:pt idx="979">
                  <c:v>40219.617430555554</c:v>
                </c:pt>
                <c:pt idx="980">
                  <c:v>40219.659097222226</c:v>
                </c:pt>
                <c:pt idx="981">
                  <c:v>40219.70076388889</c:v>
                </c:pt>
                <c:pt idx="982">
                  <c:v>40219.742430555554</c:v>
                </c:pt>
                <c:pt idx="983">
                  <c:v>40219.784097222226</c:v>
                </c:pt>
                <c:pt idx="984">
                  <c:v>40219.82576388889</c:v>
                </c:pt>
                <c:pt idx="985">
                  <c:v>40219.867430555554</c:v>
                </c:pt>
                <c:pt idx="986">
                  <c:v>40219.909097222226</c:v>
                </c:pt>
                <c:pt idx="987">
                  <c:v>40219.95076388889</c:v>
                </c:pt>
                <c:pt idx="988">
                  <c:v>40219.992430555554</c:v>
                </c:pt>
                <c:pt idx="989">
                  <c:v>40220.034097222226</c:v>
                </c:pt>
                <c:pt idx="990">
                  <c:v>40220.07576388889</c:v>
                </c:pt>
                <c:pt idx="991">
                  <c:v>40220.117430555554</c:v>
                </c:pt>
                <c:pt idx="992">
                  <c:v>40220.159097222226</c:v>
                </c:pt>
                <c:pt idx="993">
                  <c:v>40220.20076388889</c:v>
                </c:pt>
                <c:pt idx="994">
                  <c:v>40220.242430555554</c:v>
                </c:pt>
                <c:pt idx="995">
                  <c:v>40220.284097222226</c:v>
                </c:pt>
                <c:pt idx="996">
                  <c:v>40220.32576388889</c:v>
                </c:pt>
                <c:pt idx="997">
                  <c:v>40220.367430555554</c:v>
                </c:pt>
                <c:pt idx="998">
                  <c:v>40220.409097222226</c:v>
                </c:pt>
                <c:pt idx="999">
                  <c:v>40220.45076388889</c:v>
                </c:pt>
                <c:pt idx="1000">
                  <c:v>40220.492430555554</c:v>
                </c:pt>
                <c:pt idx="1001">
                  <c:v>40220.534097222226</c:v>
                </c:pt>
                <c:pt idx="1002">
                  <c:v>40220.57576388889</c:v>
                </c:pt>
                <c:pt idx="1003">
                  <c:v>40220.617430555554</c:v>
                </c:pt>
                <c:pt idx="1004">
                  <c:v>40220.659097222226</c:v>
                </c:pt>
                <c:pt idx="1005">
                  <c:v>40220.70076388889</c:v>
                </c:pt>
                <c:pt idx="1006">
                  <c:v>40220.742430555554</c:v>
                </c:pt>
                <c:pt idx="1007">
                  <c:v>40220.784097222226</c:v>
                </c:pt>
                <c:pt idx="1008">
                  <c:v>40220.82576388889</c:v>
                </c:pt>
                <c:pt idx="1009">
                  <c:v>40220.867430555554</c:v>
                </c:pt>
                <c:pt idx="1010">
                  <c:v>40220.909097222226</c:v>
                </c:pt>
                <c:pt idx="1011">
                  <c:v>40220.95076388889</c:v>
                </c:pt>
                <c:pt idx="1012">
                  <c:v>40220.992430555554</c:v>
                </c:pt>
                <c:pt idx="1013">
                  <c:v>40221.034097222226</c:v>
                </c:pt>
                <c:pt idx="1014">
                  <c:v>40221.07576388889</c:v>
                </c:pt>
                <c:pt idx="1015">
                  <c:v>40221.117430555554</c:v>
                </c:pt>
                <c:pt idx="1016">
                  <c:v>40221.159097222226</c:v>
                </c:pt>
                <c:pt idx="1017">
                  <c:v>40221.20076388889</c:v>
                </c:pt>
                <c:pt idx="1018">
                  <c:v>40221.242430555554</c:v>
                </c:pt>
                <c:pt idx="1019">
                  <c:v>40221.284097222226</c:v>
                </c:pt>
                <c:pt idx="1020">
                  <c:v>40221.32576388889</c:v>
                </c:pt>
                <c:pt idx="1021">
                  <c:v>40221.367430555554</c:v>
                </c:pt>
                <c:pt idx="1022">
                  <c:v>40221.409097222226</c:v>
                </c:pt>
                <c:pt idx="1023">
                  <c:v>40221.45076388889</c:v>
                </c:pt>
                <c:pt idx="1024">
                  <c:v>40221.492430555554</c:v>
                </c:pt>
                <c:pt idx="1025">
                  <c:v>40221.534097222226</c:v>
                </c:pt>
                <c:pt idx="1026">
                  <c:v>40221.57576388889</c:v>
                </c:pt>
                <c:pt idx="1027">
                  <c:v>40221.617430555554</c:v>
                </c:pt>
                <c:pt idx="1028">
                  <c:v>40221.659097222226</c:v>
                </c:pt>
                <c:pt idx="1029">
                  <c:v>40221.70076388889</c:v>
                </c:pt>
                <c:pt idx="1030">
                  <c:v>40221.742430555554</c:v>
                </c:pt>
                <c:pt idx="1031">
                  <c:v>40221.784097222226</c:v>
                </c:pt>
                <c:pt idx="1032">
                  <c:v>40221.82576388889</c:v>
                </c:pt>
                <c:pt idx="1033">
                  <c:v>40221.867430555554</c:v>
                </c:pt>
                <c:pt idx="1034">
                  <c:v>40221.909097222226</c:v>
                </c:pt>
                <c:pt idx="1035">
                  <c:v>40221.95076388889</c:v>
                </c:pt>
                <c:pt idx="1036">
                  <c:v>40221.992430555554</c:v>
                </c:pt>
                <c:pt idx="1037">
                  <c:v>40222.034097222226</c:v>
                </c:pt>
                <c:pt idx="1038">
                  <c:v>40222.07576388889</c:v>
                </c:pt>
                <c:pt idx="1039">
                  <c:v>40222.117430555554</c:v>
                </c:pt>
                <c:pt idx="1040">
                  <c:v>40222.159097222226</c:v>
                </c:pt>
                <c:pt idx="1041">
                  <c:v>40222.20076388889</c:v>
                </c:pt>
                <c:pt idx="1042">
                  <c:v>40222.242430555554</c:v>
                </c:pt>
                <c:pt idx="1043">
                  <c:v>40222.284097222226</c:v>
                </c:pt>
                <c:pt idx="1044">
                  <c:v>40222.32576388889</c:v>
                </c:pt>
                <c:pt idx="1045">
                  <c:v>40222.367430555554</c:v>
                </c:pt>
                <c:pt idx="1046">
                  <c:v>40222.409097222226</c:v>
                </c:pt>
                <c:pt idx="1047">
                  <c:v>40222.45076388889</c:v>
                </c:pt>
                <c:pt idx="1048">
                  <c:v>40222.492430555554</c:v>
                </c:pt>
                <c:pt idx="1049">
                  <c:v>40222.534097222226</c:v>
                </c:pt>
                <c:pt idx="1050">
                  <c:v>40222.57576388889</c:v>
                </c:pt>
                <c:pt idx="1051">
                  <c:v>40222.617430555554</c:v>
                </c:pt>
                <c:pt idx="1052">
                  <c:v>40222.659097222226</c:v>
                </c:pt>
                <c:pt idx="1053">
                  <c:v>40222.70076388889</c:v>
                </c:pt>
                <c:pt idx="1054">
                  <c:v>40222.742430555554</c:v>
                </c:pt>
                <c:pt idx="1055">
                  <c:v>40222.784097222226</c:v>
                </c:pt>
                <c:pt idx="1056">
                  <c:v>40222.82576388889</c:v>
                </c:pt>
                <c:pt idx="1057">
                  <c:v>40222.867430555554</c:v>
                </c:pt>
                <c:pt idx="1058">
                  <c:v>40222.909097222226</c:v>
                </c:pt>
                <c:pt idx="1059">
                  <c:v>40222.95076388889</c:v>
                </c:pt>
                <c:pt idx="1060">
                  <c:v>40222.992430555554</c:v>
                </c:pt>
                <c:pt idx="1061">
                  <c:v>40223.034097222226</c:v>
                </c:pt>
                <c:pt idx="1062">
                  <c:v>40223.07576388889</c:v>
                </c:pt>
                <c:pt idx="1063">
                  <c:v>40223.117430555554</c:v>
                </c:pt>
                <c:pt idx="1064">
                  <c:v>40223.159097222226</c:v>
                </c:pt>
                <c:pt idx="1065">
                  <c:v>40223.20076388889</c:v>
                </c:pt>
                <c:pt idx="1066">
                  <c:v>40223.242430555554</c:v>
                </c:pt>
                <c:pt idx="1067">
                  <c:v>40223.284097222226</c:v>
                </c:pt>
                <c:pt idx="1068">
                  <c:v>40223.32576388889</c:v>
                </c:pt>
                <c:pt idx="1069">
                  <c:v>40223.367430555554</c:v>
                </c:pt>
                <c:pt idx="1070">
                  <c:v>40223.409097222226</c:v>
                </c:pt>
                <c:pt idx="1071">
                  <c:v>40223.45076388889</c:v>
                </c:pt>
                <c:pt idx="1072">
                  <c:v>40223.492430555554</c:v>
                </c:pt>
                <c:pt idx="1073">
                  <c:v>40223.534097222226</c:v>
                </c:pt>
                <c:pt idx="1074">
                  <c:v>40223.57576388889</c:v>
                </c:pt>
                <c:pt idx="1075">
                  <c:v>40223.617430555554</c:v>
                </c:pt>
                <c:pt idx="1076">
                  <c:v>40223.659097222226</c:v>
                </c:pt>
                <c:pt idx="1077">
                  <c:v>40223.70076388889</c:v>
                </c:pt>
                <c:pt idx="1078">
                  <c:v>40223.742430555554</c:v>
                </c:pt>
                <c:pt idx="1079">
                  <c:v>40223.784097222226</c:v>
                </c:pt>
                <c:pt idx="1080">
                  <c:v>40223.82576388889</c:v>
                </c:pt>
                <c:pt idx="1081">
                  <c:v>40223.867430555554</c:v>
                </c:pt>
                <c:pt idx="1082">
                  <c:v>40223.909097222226</c:v>
                </c:pt>
                <c:pt idx="1083">
                  <c:v>40223.95076388889</c:v>
                </c:pt>
                <c:pt idx="1084">
                  <c:v>40223.992430555554</c:v>
                </c:pt>
                <c:pt idx="1085">
                  <c:v>40224.034097222226</c:v>
                </c:pt>
                <c:pt idx="1086">
                  <c:v>40224.07576388889</c:v>
                </c:pt>
                <c:pt idx="1087">
                  <c:v>40224.117430555554</c:v>
                </c:pt>
                <c:pt idx="1088">
                  <c:v>40224.159097222226</c:v>
                </c:pt>
                <c:pt idx="1089">
                  <c:v>40224.20076388889</c:v>
                </c:pt>
                <c:pt idx="1090">
                  <c:v>40224.242430555554</c:v>
                </c:pt>
                <c:pt idx="1091">
                  <c:v>40224.284097222226</c:v>
                </c:pt>
                <c:pt idx="1092">
                  <c:v>40224.32576388889</c:v>
                </c:pt>
                <c:pt idx="1093">
                  <c:v>40224.367430555554</c:v>
                </c:pt>
                <c:pt idx="1094">
                  <c:v>40224.409097222226</c:v>
                </c:pt>
                <c:pt idx="1095">
                  <c:v>40224.45076388889</c:v>
                </c:pt>
                <c:pt idx="1096">
                  <c:v>40224.492430555554</c:v>
                </c:pt>
                <c:pt idx="1097">
                  <c:v>40224.534097222226</c:v>
                </c:pt>
                <c:pt idx="1098">
                  <c:v>40224.57576388889</c:v>
                </c:pt>
                <c:pt idx="1099">
                  <c:v>40224.617430555554</c:v>
                </c:pt>
                <c:pt idx="1100">
                  <c:v>40224.659097222226</c:v>
                </c:pt>
                <c:pt idx="1101">
                  <c:v>40224.70076388889</c:v>
                </c:pt>
                <c:pt idx="1102">
                  <c:v>40224.742430555554</c:v>
                </c:pt>
                <c:pt idx="1103">
                  <c:v>40224.784097222226</c:v>
                </c:pt>
                <c:pt idx="1104">
                  <c:v>40224.82576388889</c:v>
                </c:pt>
                <c:pt idx="1105">
                  <c:v>40224.867430555554</c:v>
                </c:pt>
                <c:pt idx="1106">
                  <c:v>40224.909097222226</c:v>
                </c:pt>
                <c:pt idx="1107">
                  <c:v>40224.95076388889</c:v>
                </c:pt>
                <c:pt idx="1108">
                  <c:v>40224.992430555554</c:v>
                </c:pt>
                <c:pt idx="1109">
                  <c:v>40225.034097222226</c:v>
                </c:pt>
                <c:pt idx="1110">
                  <c:v>40225.07576388889</c:v>
                </c:pt>
                <c:pt idx="1111">
                  <c:v>40225.117430555554</c:v>
                </c:pt>
                <c:pt idx="1112">
                  <c:v>40225.159097222226</c:v>
                </c:pt>
                <c:pt idx="1113">
                  <c:v>40225.20076388889</c:v>
                </c:pt>
                <c:pt idx="1114">
                  <c:v>40225.242430555554</c:v>
                </c:pt>
                <c:pt idx="1115">
                  <c:v>40225.284097222226</c:v>
                </c:pt>
                <c:pt idx="1116">
                  <c:v>40225.32576388889</c:v>
                </c:pt>
                <c:pt idx="1117">
                  <c:v>40225.367430555554</c:v>
                </c:pt>
                <c:pt idx="1118">
                  <c:v>40225.409097222226</c:v>
                </c:pt>
                <c:pt idx="1119">
                  <c:v>40225.45076388889</c:v>
                </c:pt>
                <c:pt idx="1120">
                  <c:v>40225.492430555554</c:v>
                </c:pt>
                <c:pt idx="1121">
                  <c:v>40225.534097222226</c:v>
                </c:pt>
                <c:pt idx="1122">
                  <c:v>40225.57576388889</c:v>
                </c:pt>
                <c:pt idx="1123">
                  <c:v>40225.617430555554</c:v>
                </c:pt>
                <c:pt idx="1124">
                  <c:v>40225.659097222226</c:v>
                </c:pt>
                <c:pt idx="1125">
                  <c:v>40225.70076388889</c:v>
                </c:pt>
                <c:pt idx="1126">
                  <c:v>40225.742430555554</c:v>
                </c:pt>
                <c:pt idx="1127">
                  <c:v>40225.784097222226</c:v>
                </c:pt>
                <c:pt idx="1128">
                  <c:v>40225.82576388889</c:v>
                </c:pt>
                <c:pt idx="1129">
                  <c:v>40225.867430555554</c:v>
                </c:pt>
                <c:pt idx="1130">
                  <c:v>40225.909097222226</c:v>
                </c:pt>
                <c:pt idx="1131">
                  <c:v>40225.95076388889</c:v>
                </c:pt>
                <c:pt idx="1132">
                  <c:v>40225.992430555554</c:v>
                </c:pt>
                <c:pt idx="1133">
                  <c:v>40226.034097222226</c:v>
                </c:pt>
                <c:pt idx="1134">
                  <c:v>40226.07576388889</c:v>
                </c:pt>
                <c:pt idx="1135">
                  <c:v>40226.117430555554</c:v>
                </c:pt>
                <c:pt idx="1136">
                  <c:v>40226.159097222226</c:v>
                </c:pt>
                <c:pt idx="1137">
                  <c:v>40226.20076388889</c:v>
                </c:pt>
                <c:pt idx="1138">
                  <c:v>40226.242430555554</c:v>
                </c:pt>
                <c:pt idx="1139">
                  <c:v>40226.284097222226</c:v>
                </c:pt>
                <c:pt idx="1140">
                  <c:v>40226.32576388889</c:v>
                </c:pt>
                <c:pt idx="1141">
                  <c:v>40226.367430555554</c:v>
                </c:pt>
                <c:pt idx="1142" formatCode="m/d/yyyy">
                  <c:v>40226</c:v>
                </c:pt>
                <c:pt idx="1143">
                  <c:v>40226.373333333337</c:v>
                </c:pt>
                <c:pt idx="1144">
                  <c:v>40226.415000000001</c:v>
                </c:pt>
                <c:pt idx="1145">
                  <c:v>40226.456666666665</c:v>
                </c:pt>
                <c:pt idx="1146">
                  <c:v>40226.498333333337</c:v>
                </c:pt>
                <c:pt idx="1147">
                  <c:v>40226.54</c:v>
                </c:pt>
                <c:pt idx="1148">
                  <c:v>40226.581666666665</c:v>
                </c:pt>
                <c:pt idx="1149">
                  <c:v>40226.623333333337</c:v>
                </c:pt>
                <c:pt idx="1150">
                  <c:v>40226.665000000001</c:v>
                </c:pt>
                <c:pt idx="1151">
                  <c:v>40226.706666666665</c:v>
                </c:pt>
                <c:pt idx="1152">
                  <c:v>40226.748333333337</c:v>
                </c:pt>
                <c:pt idx="1153">
                  <c:v>40226.79</c:v>
                </c:pt>
                <c:pt idx="1154">
                  <c:v>40226.831666666665</c:v>
                </c:pt>
                <c:pt idx="1155">
                  <c:v>40226.873333333337</c:v>
                </c:pt>
                <c:pt idx="1156">
                  <c:v>40226.915000000001</c:v>
                </c:pt>
                <c:pt idx="1157">
                  <c:v>40226.956666666665</c:v>
                </c:pt>
                <c:pt idx="1158">
                  <c:v>40226.998333333337</c:v>
                </c:pt>
                <c:pt idx="1159">
                  <c:v>40227.040000000001</c:v>
                </c:pt>
                <c:pt idx="1160">
                  <c:v>40227.081666666665</c:v>
                </c:pt>
                <c:pt idx="1161">
                  <c:v>40227.123333333337</c:v>
                </c:pt>
                <c:pt idx="1162">
                  <c:v>40227.165000000001</c:v>
                </c:pt>
                <c:pt idx="1163">
                  <c:v>40227.206666666665</c:v>
                </c:pt>
                <c:pt idx="1164">
                  <c:v>40227.248333333337</c:v>
                </c:pt>
                <c:pt idx="1165">
                  <c:v>40227.29</c:v>
                </c:pt>
                <c:pt idx="1166">
                  <c:v>40227.331666666665</c:v>
                </c:pt>
                <c:pt idx="1167">
                  <c:v>40227.373333333337</c:v>
                </c:pt>
                <c:pt idx="1168">
                  <c:v>40227.415000000001</c:v>
                </c:pt>
                <c:pt idx="1169">
                  <c:v>40227.456666666665</c:v>
                </c:pt>
                <c:pt idx="1170">
                  <c:v>40227.498333333337</c:v>
                </c:pt>
                <c:pt idx="1171">
                  <c:v>40227.54</c:v>
                </c:pt>
                <c:pt idx="1172">
                  <c:v>40227.581666666665</c:v>
                </c:pt>
                <c:pt idx="1173">
                  <c:v>40227.623333333337</c:v>
                </c:pt>
                <c:pt idx="1174">
                  <c:v>40227.665000000001</c:v>
                </c:pt>
                <c:pt idx="1175">
                  <c:v>40227.706666666665</c:v>
                </c:pt>
                <c:pt idx="1176">
                  <c:v>40227.748333333337</c:v>
                </c:pt>
                <c:pt idx="1177">
                  <c:v>40227.79</c:v>
                </c:pt>
                <c:pt idx="1178">
                  <c:v>40227.831666666665</c:v>
                </c:pt>
                <c:pt idx="1179">
                  <c:v>40227.873333333337</c:v>
                </c:pt>
                <c:pt idx="1180">
                  <c:v>40227.915000000001</c:v>
                </c:pt>
                <c:pt idx="1181">
                  <c:v>40227.956666666665</c:v>
                </c:pt>
                <c:pt idx="1182">
                  <c:v>40227.998333333337</c:v>
                </c:pt>
                <c:pt idx="1183">
                  <c:v>40228.04</c:v>
                </c:pt>
                <c:pt idx="1184">
                  <c:v>40228.081666666665</c:v>
                </c:pt>
                <c:pt idx="1185">
                  <c:v>40228.123333333337</c:v>
                </c:pt>
                <c:pt idx="1186">
                  <c:v>40228.165000000001</c:v>
                </c:pt>
                <c:pt idx="1187">
                  <c:v>40228.206666666665</c:v>
                </c:pt>
                <c:pt idx="1188">
                  <c:v>40228.248333333337</c:v>
                </c:pt>
                <c:pt idx="1189">
                  <c:v>40228.29</c:v>
                </c:pt>
                <c:pt idx="1190">
                  <c:v>40228.331666666665</c:v>
                </c:pt>
                <c:pt idx="1191">
                  <c:v>40228.373333333337</c:v>
                </c:pt>
                <c:pt idx="1192">
                  <c:v>40228.415000000001</c:v>
                </c:pt>
                <c:pt idx="1193">
                  <c:v>40228.456666666665</c:v>
                </c:pt>
                <c:pt idx="1194">
                  <c:v>40228.498333333337</c:v>
                </c:pt>
                <c:pt idx="1195">
                  <c:v>40228.54</c:v>
                </c:pt>
                <c:pt idx="1196">
                  <c:v>40228.581666666665</c:v>
                </c:pt>
                <c:pt idx="1197">
                  <c:v>40228.623333333337</c:v>
                </c:pt>
                <c:pt idx="1198">
                  <c:v>40228.665000000001</c:v>
                </c:pt>
                <c:pt idx="1199">
                  <c:v>40228.706666666665</c:v>
                </c:pt>
                <c:pt idx="1200">
                  <c:v>40228.748333333337</c:v>
                </c:pt>
                <c:pt idx="1201">
                  <c:v>40228.79</c:v>
                </c:pt>
                <c:pt idx="1202">
                  <c:v>40228.831666666665</c:v>
                </c:pt>
                <c:pt idx="1203">
                  <c:v>40228.873333333337</c:v>
                </c:pt>
                <c:pt idx="1204">
                  <c:v>40228.915000000001</c:v>
                </c:pt>
                <c:pt idx="1205">
                  <c:v>40228.956666666665</c:v>
                </c:pt>
                <c:pt idx="1206">
                  <c:v>40228.998333333337</c:v>
                </c:pt>
                <c:pt idx="1207">
                  <c:v>40229.040000000001</c:v>
                </c:pt>
                <c:pt idx="1208">
                  <c:v>40229.081666666665</c:v>
                </c:pt>
                <c:pt idx="1209">
                  <c:v>40229.123333333337</c:v>
                </c:pt>
                <c:pt idx="1210">
                  <c:v>40229.165000000001</c:v>
                </c:pt>
                <c:pt idx="1211">
                  <c:v>40229.206666666665</c:v>
                </c:pt>
                <c:pt idx="1212">
                  <c:v>40229.248333333337</c:v>
                </c:pt>
                <c:pt idx="1213">
                  <c:v>40229.29</c:v>
                </c:pt>
                <c:pt idx="1214">
                  <c:v>40229.331666666665</c:v>
                </c:pt>
                <c:pt idx="1215">
                  <c:v>40229.373333333337</c:v>
                </c:pt>
                <c:pt idx="1216">
                  <c:v>40229.415000000001</c:v>
                </c:pt>
                <c:pt idx="1217">
                  <c:v>40229.456666666665</c:v>
                </c:pt>
                <c:pt idx="1218">
                  <c:v>40229.498333333337</c:v>
                </c:pt>
                <c:pt idx="1219">
                  <c:v>40229.54</c:v>
                </c:pt>
                <c:pt idx="1220">
                  <c:v>40229.581666666665</c:v>
                </c:pt>
                <c:pt idx="1221">
                  <c:v>40229.623333333337</c:v>
                </c:pt>
                <c:pt idx="1222">
                  <c:v>40229.665000000001</c:v>
                </c:pt>
                <c:pt idx="1223">
                  <c:v>40229.706666666665</c:v>
                </c:pt>
                <c:pt idx="1224">
                  <c:v>40229.748333333337</c:v>
                </c:pt>
                <c:pt idx="1225">
                  <c:v>40229.79</c:v>
                </c:pt>
                <c:pt idx="1226">
                  <c:v>40229.831666666665</c:v>
                </c:pt>
                <c:pt idx="1227">
                  <c:v>40229.873333333337</c:v>
                </c:pt>
                <c:pt idx="1228">
                  <c:v>40229.915000000001</c:v>
                </c:pt>
                <c:pt idx="1229">
                  <c:v>40229.956666666665</c:v>
                </c:pt>
                <c:pt idx="1230">
                  <c:v>40229.998333333337</c:v>
                </c:pt>
                <c:pt idx="1231">
                  <c:v>40230.04</c:v>
                </c:pt>
                <c:pt idx="1232">
                  <c:v>40230.081666666665</c:v>
                </c:pt>
                <c:pt idx="1233">
                  <c:v>40230.123333333337</c:v>
                </c:pt>
                <c:pt idx="1234">
                  <c:v>40230.165000000001</c:v>
                </c:pt>
                <c:pt idx="1235">
                  <c:v>40230.206666666665</c:v>
                </c:pt>
                <c:pt idx="1236">
                  <c:v>40230.248333333337</c:v>
                </c:pt>
                <c:pt idx="1237">
                  <c:v>40230.29</c:v>
                </c:pt>
                <c:pt idx="1238">
                  <c:v>40230.331666666665</c:v>
                </c:pt>
                <c:pt idx="1239">
                  <c:v>40230.373333333337</c:v>
                </c:pt>
                <c:pt idx="1240">
                  <c:v>40230.415000000001</c:v>
                </c:pt>
                <c:pt idx="1241">
                  <c:v>40230.456666666665</c:v>
                </c:pt>
                <c:pt idx="1242">
                  <c:v>40230.498333333337</c:v>
                </c:pt>
                <c:pt idx="1243">
                  <c:v>40230.54</c:v>
                </c:pt>
                <c:pt idx="1244">
                  <c:v>40230.581666666665</c:v>
                </c:pt>
                <c:pt idx="1245">
                  <c:v>40230.623333333337</c:v>
                </c:pt>
                <c:pt idx="1246">
                  <c:v>40230.665000000001</c:v>
                </c:pt>
                <c:pt idx="1247">
                  <c:v>40230.706666666665</c:v>
                </c:pt>
                <c:pt idx="1248">
                  <c:v>40230.748333333337</c:v>
                </c:pt>
                <c:pt idx="1249">
                  <c:v>40230.79</c:v>
                </c:pt>
                <c:pt idx="1250">
                  <c:v>40230.831666666665</c:v>
                </c:pt>
                <c:pt idx="1251">
                  <c:v>40230.873333333337</c:v>
                </c:pt>
                <c:pt idx="1252">
                  <c:v>40230.915000000001</c:v>
                </c:pt>
                <c:pt idx="1253">
                  <c:v>40230.956666666665</c:v>
                </c:pt>
                <c:pt idx="1254">
                  <c:v>40230.998333333337</c:v>
                </c:pt>
                <c:pt idx="1255">
                  <c:v>40231.040000000001</c:v>
                </c:pt>
                <c:pt idx="1256">
                  <c:v>40231.081666666665</c:v>
                </c:pt>
                <c:pt idx="1257">
                  <c:v>40231.123333333337</c:v>
                </c:pt>
                <c:pt idx="1258">
                  <c:v>40231.165000000001</c:v>
                </c:pt>
                <c:pt idx="1259">
                  <c:v>40231.206666666665</c:v>
                </c:pt>
                <c:pt idx="1260">
                  <c:v>40231.248333333337</c:v>
                </c:pt>
                <c:pt idx="1261">
                  <c:v>40231.29</c:v>
                </c:pt>
                <c:pt idx="1262">
                  <c:v>40231.331666666665</c:v>
                </c:pt>
                <c:pt idx="1263">
                  <c:v>40231.373333333337</c:v>
                </c:pt>
                <c:pt idx="1264">
                  <c:v>40231.415000000001</c:v>
                </c:pt>
                <c:pt idx="1265">
                  <c:v>40231.456666666665</c:v>
                </c:pt>
                <c:pt idx="1266">
                  <c:v>40231.498333333337</c:v>
                </c:pt>
                <c:pt idx="1267">
                  <c:v>40231.54</c:v>
                </c:pt>
                <c:pt idx="1268">
                  <c:v>40231.581666666665</c:v>
                </c:pt>
                <c:pt idx="1269">
                  <c:v>40231.623333333337</c:v>
                </c:pt>
                <c:pt idx="1270">
                  <c:v>40231.665000000001</c:v>
                </c:pt>
                <c:pt idx="1271">
                  <c:v>40231.706666666665</c:v>
                </c:pt>
                <c:pt idx="1272">
                  <c:v>40231.748333333337</c:v>
                </c:pt>
                <c:pt idx="1273">
                  <c:v>40231.79</c:v>
                </c:pt>
                <c:pt idx="1274">
                  <c:v>40231.831666666665</c:v>
                </c:pt>
                <c:pt idx="1275">
                  <c:v>40231.873333333337</c:v>
                </c:pt>
                <c:pt idx="1276">
                  <c:v>40231.915000000001</c:v>
                </c:pt>
                <c:pt idx="1277">
                  <c:v>40231.956666666665</c:v>
                </c:pt>
                <c:pt idx="1278">
                  <c:v>40231.998333333337</c:v>
                </c:pt>
                <c:pt idx="1279">
                  <c:v>40232.04</c:v>
                </c:pt>
                <c:pt idx="1280">
                  <c:v>40232.081666666665</c:v>
                </c:pt>
                <c:pt idx="1281">
                  <c:v>40232.123333333337</c:v>
                </c:pt>
                <c:pt idx="1282">
                  <c:v>40232.165000000001</c:v>
                </c:pt>
                <c:pt idx="1283">
                  <c:v>40232.206666666665</c:v>
                </c:pt>
                <c:pt idx="1284">
                  <c:v>40232.248333333337</c:v>
                </c:pt>
                <c:pt idx="1285">
                  <c:v>40232.29</c:v>
                </c:pt>
                <c:pt idx="1286">
                  <c:v>40232.331666666665</c:v>
                </c:pt>
                <c:pt idx="1287">
                  <c:v>40232.373333333337</c:v>
                </c:pt>
                <c:pt idx="1288">
                  <c:v>40232.415000000001</c:v>
                </c:pt>
                <c:pt idx="1289">
                  <c:v>40232.456666666665</c:v>
                </c:pt>
                <c:pt idx="1290">
                  <c:v>40232.498333333337</c:v>
                </c:pt>
                <c:pt idx="1291">
                  <c:v>40232.54</c:v>
                </c:pt>
                <c:pt idx="1292">
                  <c:v>40232.581666666665</c:v>
                </c:pt>
                <c:pt idx="1293">
                  <c:v>40232.623333333337</c:v>
                </c:pt>
                <c:pt idx="1294">
                  <c:v>40232.665000000001</c:v>
                </c:pt>
                <c:pt idx="1295">
                  <c:v>40232.706666666665</c:v>
                </c:pt>
                <c:pt idx="1296">
                  <c:v>40232.748333333337</c:v>
                </c:pt>
                <c:pt idx="1297">
                  <c:v>40232.79</c:v>
                </c:pt>
                <c:pt idx="1298">
                  <c:v>40232.831666666665</c:v>
                </c:pt>
                <c:pt idx="1299">
                  <c:v>40232.873333333337</c:v>
                </c:pt>
                <c:pt idx="1300">
                  <c:v>40232.915000000001</c:v>
                </c:pt>
                <c:pt idx="1301">
                  <c:v>40232.956666666665</c:v>
                </c:pt>
                <c:pt idx="1302">
                  <c:v>40232.998333333337</c:v>
                </c:pt>
                <c:pt idx="1303">
                  <c:v>40233.040000000001</c:v>
                </c:pt>
                <c:pt idx="1304">
                  <c:v>40233.081666666665</c:v>
                </c:pt>
                <c:pt idx="1305">
                  <c:v>40233.123333333337</c:v>
                </c:pt>
                <c:pt idx="1306">
                  <c:v>40233.165000000001</c:v>
                </c:pt>
                <c:pt idx="1307">
                  <c:v>40233.206666666665</c:v>
                </c:pt>
                <c:pt idx="1308">
                  <c:v>40233.248333333337</c:v>
                </c:pt>
                <c:pt idx="1309">
                  <c:v>40233.29</c:v>
                </c:pt>
                <c:pt idx="1310">
                  <c:v>40233.331666666665</c:v>
                </c:pt>
                <c:pt idx="1311">
                  <c:v>40233.373333333337</c:v>
                </c:pt>
                <c:pt idx="1312">
                  <c:v>40233.415000000001</c:v>
                </c:pt>
                <c:pt idx="1313">
                  <c:v>40233.456666666665</c:v>
                </c:pt>
                <c:pt idx="1314">
                  <c:v>40233.498333333337</c:v>
                </c:pt>
                <c:pt idx="1315">
                  <c:v>40233.54</c:v>
                </c:pt>
                <c:pt idx="1316">
                  <c:v>40233.581666666665</c:v>
                </c:pt>
                <c:pt idx="1317">
                  <c:v>40233.623333333337</c:v>
                </c:pt>
                <c:pt idx="1318">
                  <c:v>40233.665000000001</c:v>
                </c:pt>
                <c:pt idx="1319">
                  <c:v>40233.706666666665</c:v>
                </c:pt>
                <c:pt idx="1320">
                  <c:v>40233.748333333337</c:v>
                </c:pt>
                <c:pt idx="1321">
                  <c:v>40233.79</c:v>
                </c:pt>
                <c:pt idx="1322">
                  <c:v>40233.831666666665</c:v>
                </c:pt>
                <c:pt idx="1323">
                  <c:v>40233.873333333337</c:v>
                </c:pt>
                <c:pt idx="1324">
                  <c:v>40233.915000000001</c:v>
                </c:pt>
                <c:pt idx="1325">
                  <c:v>40233.956666666665</c:v>
                </c:pt>
                <c:pt idx="1326">
                  <c:v>40233.998333333337</c:v>
                </c:pt>
                <c:pt idx="1327">
                  <c:v>40234.04</c:v>
                </c:pt>
                <c:pt idx="1328">
                  <c:v>40234.081666666665</c:v>
                </c:pt>
                <c:pt idx="1329">
                  <c:v>40234.123333333337</c:v>
                </c:pt>
                <c:pt idx="1330">
                  <c:v>40234.165000000001</c:v>
                </c:pt>
                <c:pt idx="1331">
                  <c:v>40234.206666666665</c:v>
                </c:pt>
                <c:pt idx="1332">
                  <c:v>40234.248333333337</c:v>
                </c:pt>
                <c:pt idx="1333">
                  <c:v>40234.29</c:v>
                </c:pt>
                <c:pt idx="1334">
                  <c:v>40234.331666666665</c:v>
                </c:pt>
                <c:pt idx="1335">
                  <c:v>40234.373333333337</c:v>
                </c:pt>
                <c:pt idx="1336">
                  <c:v>40234.415000000001</c:v>
                </c:pt>
                <c:pt idx="1337">
                  <c:v>40234.456666666665</c:v>
                </c:pt>
                <c:pt idx="1338">
                  <c:v>40234.498333333337</c:v>
                </c:pt>
                <c:pt idx="1339">
                  <c:v>40234.54</c:v>
                </c:pt>
                <c:pt idx="1340">
                  <c:v>40234.581666666665</c:v>
                </c:pt>
                <c:pt idx="1341">
                  <c:v>40234.623333333337</c:v>
                </c:pt>
                <c:pt idx="1342">
                  <c:v>40234.665000000001</c:v>
                </c:pt>
                <c:pt idx="1343">
                  <c:v>40234.706666666665</c:v>
                </c:pt>
                <c:pt idx="1344">
                  <c:v>40234.748333333337</c:v>
                </c:pt>
                <c:pt idx="1345">
                  <c:v>40234.79</c:v>
                </c:pt>
                <c:pt idx="1346">
                  <c:v>40234.831666666665</c:v>
                </c:pt>
                <c:pt idx="1347">
                  <c:v>40234.873333333337</c:v>
                </c:pt>
                <c:pt idx="1348">
                  <c:v>40234.915000000001</c:v>
                </c:pt>
                <c:pt idx="1349">
                  <c:v>40234.956666666665</c:v>
                </c:pt>
                <c:pt idx="1350">
                  <c:v>40234.998333333337</c:v>
                </c:pt>
                <c:pt idx="1351">
                  <c:v>40235.040000000001</c:v>
                </c:pt>
                <c:pt idx="1352">
                  <c:v>40235.081666666665</c:v>
                </c:pt>
                <c:pt idx="1353">
                  <c:v>40235.123333333337</c:v>
                </c:pt>
                <c:pt idx="1354">
                  <c:v>40235.165000000001</c:v>
                </c:pt>
                <c:pt idx="1355">
                  <c:v>40235.206666666665</c:v>
                </c:pt>
                <c:pt idx="1356">
                  <c:v>40235.248333333337</c:v>
                </c:pt>
                <c:pt idx="1357">
                  <c:v>40235.29</c:v>
                </c:pt>
                <c:pt idx="1358">
                  <c:v>40235.331666666665</c:v>
                </c:pt>
                <c:pt idx="1359">
                  <c:v>40235.373333333337</c:v>
                </c:pt>
                <c:pt idx="1360">
                  <c:v>40235.415000000001</c:v>
                </c:pt>
                <c:pt idx="1361">
                  <c:v>40235.456666666665</c:v>
                </c:pt>
                <c:pt idx="1362">
                  <c:v>40235.498333333337</c:v>
                </c:pt>
                <c:pt idx="1363">
                  <c:v>40235.54</c:v>
                </c:pt>
                <c:pt idx="1364">
                  <c:v>40235.581666666665</c:v>
                </c:pt>
                <c:pt idx="1365">
                  <c:v>40235.623333333337</c:v>
                </c:pt>
                <c:pt idx="1366">
                  <c:v>40235.665000000001</c:v>
                </c:pt>
                <c:pt idx="1367">
                  <c:v>40235.706666666665</c:v>
                </c:pt>
                <c:pt idx="1368">
                  <c:v>40235.748333333337</c:v>
                </c:pt>
                <c:pt idx="1369">
                  <c:v>40235.79</c:v>
                </c:pt>
                <c:pt idx="1370">
                  <c:v>40235.831666666665</c:v>
                </c:pt>
                <c:pt idx="1371">
                  <c:v>40235.873333333337</c:v>
                </c:pt>
                <c:pt idx="1372">
                  <c:v>40235.915000000001</c:v>
                </c:pt>
                <c:pt idx="1373">
                  <c:v>40235.956666666665</c:v>
                </c:pt>
                <c:pt idx="1374">
                  <c:v>40235.998333333337</c:v>
                </c:pt>
                <c:pt idx="1375">
                  <c:v>40236.04</c:v>
                </c:pt>
                <c:pt idx="1376">
                  <c:v>40236.081666666665</c:v>
                </c:pt>
                <c:pt idx="1377">
                  <c:v>40236.123333333337</c:v>
                </c:pt>
                <c:pt idx="1378">
                  <c:v>40236.165000000001</c:v>
                </c:pt>
                <c:pt idx="1379">
                  <c:v>40236.206666666665</c:v>
                </c:pt>
                <c:pt idx="1380">
                  <c:v>40236.248333333337</c:v>
                </c:pt>
                <c:pt idx="1381">
                  <c:v>40236.29</c:v>
                </c:pt>
                <c:pt idx="1382">
                  <c:v>40236.331666666665</c:v>
                </c:pt>
                <c:pt idx="1383">
                  <c:v>40236.373333333337</c:v>
                </c:pt>
                <c:pt idx="1384">
                  <c:v>40236.415000000001</c:v>
                </c:pt>
                <c:pt idx="1385">
                  <c:v>40236.456666666665</c:v>
                </c:pt>
                <c:pt idx="1386">
                  <c:v>40236.498333333337</c:v>
                </c:pt>
                <c:pt idx="1387">
                  <c:v>40236.54</c:v>
                </c:pt>
                <c:pt idx="1388">
                  <c:v>40236.581666666665</c:v>
                </c:pt>
                <c:pt idx="1389">
                  <c:v>40236.623333333337</c:v>
                </c:pt>
                <c:pt idx="1390">
                  <c:v>40236.665000000001</c:v>
                </c:pt>
                <c:pt idx="1391">
                  <c:v>40236.706666666665</c:v>
                </c:pt>
                <c:pt idx="1392">
                  <c:v>40236.748333333337</c:v>
                </c:pt>
                <c:pt idx="1393">
                  <c:v>40236.79</c:v>
                </c:pt>
                <c:pt idx="1394">
                  <c:v>40236.831666666665</c:v>
                </c:pt>
                <c:pt idx="1395">
                  <c:v>40236.873333333337</c:v>
                </c:pt>
                <c:pt idx="1396">
                  <c:v>40236.915000000001</c:v>
                </c:pt>
                <c:pt idx="1397">
                  <c:v>40236.956666666665</c:v>
                </c:pt>
                <c:pt idx="1398">
                  <c:v>40236.998333333337</c:v>
                </c:pt>
                <c:pt idx="1399">
                  <c:v>40237.040000000001</c:v>
                </c:pt>
                <c:pt idx="1400">
                  <c:v>40237.081666666665</c:v>
                </c:pt>
                <c:pt idx="1401">
                  <c:v>40237.123333333337</c:v>
                </c:pt>
                <c:pt idx="1402">
                  <c:v>40237.165000000001</c:v>
                </c:pt>
                <c:pt idx="1403">
                  <c:v>40237.206666666665</c:v>
                </c:pt>
                <c:pt idx="1404">
                  <c:v>40237.248333333337</c:v>
                </c:pt>
                <c:pt idx="1405">
                  <c:v>40237.29</c:v>
                </c:pt>
                <c:pt idx="1406">
                  <c:v>40237.331666666665</c:v>
                </c:pt>
                <c:pt idx="1407">
                  <c:v>40237.373333333337</c:v>
                </c:pt>
                <c:pt idx="1408">
                  <c:v>40237.415000000001</c:v>
                </c:pt>
                <c:pt idx="1409">
                  <c:v>40237.456666666665</c:v>
                </c:pt>
                <c:pt idx="1410">
                  <c:v>40237.498333333337</c:v>
                </c:pt>
                <c:pt idx="1411">
                  <c:v>40237.54</c:v>
                </c:pt>
                <c:pt idx="1412">
                  <c:v>40237.581666666665</c:v>
                </c:pt>
                <c:pt idx="1413">
                  <c:v>40237.623333333337</c:v>
                </c:pt>
                <c:pt idx="1414">
                  <c:v>40237.665000000001</c:v>
                </c:pt>
                <c:pt idx="1415">
                  <c:v>40237.706666666665</c:v>
                </c:pt>
                <c:pt idx="1416">
                  <c:v>40237.748333333337</c:v>
                </c:pt>
                <c:pt idx="1417">
                  <c:v>40237.79</c:v>
                </c:pt>
                <c:pt idx="1418">
                  <c:v>40237.831666666665</c:v>
                </c:pt>
                <c:pt idx="1419">
                  <c:v>40237.873333333337</c:v>
                </c:pt>
                <c:pt idx="1420">
                  <c:v>40237.915000000001</c:v>
                </c:pt>
                <c:pt idx="1421">
                  <c:v>40237.956666666665</c:v>
                </c:pt>
                <c:pt idx="1422">
                  <c:v>40237.998333333337</c:v>
                </c:pt>
                <c:pt idx="1423">
                  <c:v>40238.04</c:v>
                </c:pt>
                <c:pt idx="1424">
                  <c:v>40238.081666666665</c:v>
                </c:pt>
                <c:pt idx="1425">
                  <c:v>40238.123333333337</c:v>
                </c:pt>
                <c:pt idx="1426">
                  <c:v>40238.165000000001</c:v>
                </c:pt>
                <c:pt idx="1427">
                  <c:v>40238.206666666665</c:v>
                </c:pt>
                <c:pt idx="1428">
                  <c:v>40238.248333333337</c:v>
                </c:pt>
                <c:pt idx="1429">
                  <c:v>40238.29</c:v>
                </c:pt>
                <c:pt idx="1430">
                  <c:v>40238.331666666665</c:v>
                </c:pt>
                <c:pt idx="1431">
                  <c:v>40238.373333333337</c:v>
                </c:pt>
                <c:pt idx="1432">
                  <c:v>40238.415000000001</c:v>
                </c:pt>
                <c:pt idx="1433">
                  <c:v>40238.456666666665</c:v>
                </c:pt>
                <c:pt idx="1434">
                  <c:v>40238.498333333337</c:v>
                </c:pt>
                <c:pt idx="1435">
                  <c:v>40238.54</c:v>
                </c:pt>
                <c:pt idx="1436">
                  <c:v>40238.581666666665</c:v>
                </c:pt>
                <c:pt idx="1437">
                  <c:v>40238.623333333337</c:v>
                </c:pt>
                <c:pt idx="1438">
                  <c:v>40238.665000000001</c:v>
                </c:pt>
                <c:pt idx="1439">
                  <c:v>40238.706666666665</c:v>
                </c:pt>
                <c:pt idx="1440">
                  <c:v>40238.748333333337</c:v>
                </c:pt>
                <c:pt idx="1441">
                  <c:v>40238.79</c:v>
                </c:pt>
                <c:pt idx="1442">
                  <c:v>40238.831666666665</c:v>
                </c:pt>
                <c:pt idx="1443">
                  <c:v>40238.873333333337</c:v>
                </c:pt>
                <c:pt idx="1444">
                  <c:v>40238.915000000001</c:v>
                </c:pt>
                <c:pt idx="1445">
                  <c:v>40238.956666666665</c:v>
                </c:pt>
                <c:pt idx="1446">
                  <c:v>40238.998333333337</c:v>
                </c:pt>
                <c:pt idx="1447">
                  <c:v>40239.040000000001</c:v>
                </c:pt>
                <c:pt idx="1448">
                  <c:v>40239.081666666665</c:v>
                </c:pt>
                <c:pt idx="1449">
                  <c:v>40239.123333333337</c:v>
                </c:pt>
                <c:pt idx="1450">
                  <c:v>40239.165000000001</c:v>
                </c:pt>
                <c:pt idx="1451">
                  <c:v>40239.206666666665</c:v>
                </c:pt>
                <c:pt idx="1452">
                  <c:v>40239.248333333337</c:v>
                </c:pt>
                <c:pt idx="1453">
                  <c:v>40239.29</c:v>
                </c:pt>
                <c:pt idx="1454">
                  <c:v>40239.331666666665</c:v>
                </c:pt>
                <c:pt idx="1455">
                  <c:v>40239.373333333337</c:v>
                </c:pt>
                <c:pt idx="1456">
                  <c:v>40239.415000000001</c:v>
                </c:pt>
                <c:pt idx="1457">
                  <c:v>40239.456666666665</c:v>
                </c:pt>
                <c:pt idx="1458">
                  <c:v>40239.498333333337</c:v>
                </c:pt>
                <c:pt idx="1459">
                  <c:v>40239.54</c:v>
                </c:pt>
                <c:pt idx="1460">
                  <c:v>40239.581666666665</c:v>
                </c:pt>
                <c:pt idx="1461">
                  <c:v>40239.623333333337</c:v>
                </c:pt>
                <c:pt idx="1462">
                  <c:v>40239.665000000001</c:v>
                </c:pt>
                <c:pt idx="1463">
                  <c:v>40239.706666666665</c:v>
                </c:pt>
                <c:pt idx="1464">
                  <c:v>40239.748333333337</c:v>
                </c:pt>
                <c:pt idx="1465">
                  <c:v>40239.79</c:v>
                </c:pt>
                <c:pt idx="1466">
                  <c:v>40239.831666666665</c:v>
                </c:pt>
                <c:pt idx="1467">
                  <c:v>40239.873333333337</c:v>
                </c:pt>
                <c:pt idx="1468">
                  <c:v>40239.915000000001</c:v>
                </c:pt>
                <c:pt idx="1469">
                  <c:v>40239.956666666665</c:v>
                </c:pt>
                <c:pt idx="1470">
                  <c:v>40239.998333333337</c:v>
                </c:pt>
                <c:pt idx="1471">
                  <c:v>40240.04</c:v>
                </c:pt>
                <c:pt idx="1472">
                  <c:v>40240.081666666665</c:v>
                </c:pt>
                <c:pt idx="1473">
                  <c:v>40240.123333333337</c:v>
                </c:pt>
                <c:pt idx="1474">
                  <c:v>40240.165000000001</c:v>
                </c:pt>
                <c:pt idx="1475">
                  <c:v>40240.206666666665</c:v>
                </c:pt>
                <c:pt idx="1476">
                  <c:v>40240.248333333337</c:v>
                </c:pt>
                <c:pt idx="1477">
                  <c:v>40240.29</c:v>
                </c:pt>
                <c:pt idx="1478">
                  <c:v>40240.331666666665</c:v>
                </c:pt>
                <c:pt idx="1479">
                  <c:v>40240.373333333337</c:v>
                </c:pt>
                <c:pt idx="1480" formatCode="m/d/yyyy">
                  <c:v>40240</c:v>
                </c:pt>
                <c:pt idx="1481">
                  <c:v>40240.375671296293</c:v>
                </c:pt>
                <c:pt idx="1482">
                  <c:v>40240.417337962965</c:v>
                </c:pt>
                <c:pt idx="1483">
                  <c:v>40240.459004629629</c:v>
                </c:pt>
                <c:pt idx="1484">
                  <c:v>40240.500671296293</c:v>
                </c:pt>
                <c:pt idx="1485">
                  <c:v>40240.542337962965</c:v>
                </c:pt>
                <c:pt idx="1486">
                  <c:v>40240.584004629629</c:v>
                </c:pt>
                <c:pt idx="1487">
                  <c:v>40240.625671296293</c:v>
                </c:pt>
                <c:pt idx="1488">
                  <c:v>40240.667337962965</c:v>
                </c:pt>
                <c:pt idx="1489">
                  <c:v>40240.709004629629</c:v>
                </c:pt>
                <c:pt idx="1490">
                  <c:v>40240.750671296293</c:v>
                </c:pt>
                <c:pt idx="1491">
                  <c:v>40240.792337962965</c:v>
                </c:pt>
                <c:pt idx="1492">
                  <c:v>40240.834004629629</c:v>
                </c:pt>
                <c:pt idx="1493">
                  <c:v>40240.875671296293</c:v>
                </c:pt>
                <c:pt idx="1494">
                  <c:v>40240.917337962965</c:v>
                </c:pt>
                <c:pt idx="1495">
                  <c:v>40240.959004629629</c:v>
                </c:pt>
                <c:pt idx="1496">
                  <c:v>40241.000671296293</c:v>
                </c:pt>
                <c:pt idx="1497">
                  <c:v>40241.042337962965</c:v>
                </c:pt>
                <c:pt idx="1498">
                  <c:v>40241.084004629629</c:v>
                </c:pt>
                <c:pt idx="1499">
                  <c:v>40241.125671296293</c:v>
                </c:pt>
                <c:pt idx="1500">
                  <c:v>40241.167337962965</c:v>
                </c:pt>
                <c:pt idx="1501">
                  <c:v>40241.209004629629</c:v>
                </c:pt>
                <c:pt idx="1502">
                  <c:v>40241.250671296293</c:v>
                </c:pt>
                <c:pt idx="1503">
                  <c:v>40241.292337962965</c:v>
                </c:pt>
                <c:pt idx="1504">
                  <c:v>40241.334004629629</c:v>
                </c:pt>
                <c:pt idx="1505">
                  <c:v>40241.375671296293</c:v>
                </c:pt>
                <c:pt idx="1506">
                  <c:v>40241.417337962965</c:v>
                </c:pt>
                <c:pt idx="1507">
                  <c:v>40241.459004629629</c:v>
                </c:pt>
                <c:pt idx="1508">
                  <c:v>40241.500671296293</c:v>
                </c:pt>
                <c:pt idx="1509">
                  <c:v>40241.542337962965</c:v>
                </c:pt>
                <c:pt idx="1510">
                  <c:v>40241.584004629629</c:v>
                </c:pt>
                <c:pt idx="1511">
                  <c:v>40241.625671296293</c:v>
                </c:pt>
                <c:pt idx="1512">
                  <c:v>40241.667337962965</c:v>
                </c:pt>
                <c:pt idx="1513">
                  <c:v>40241.709004629629</c:v>
                </c:pt>
                <c:pt idx="1514">
                  <c:v>40241.750671296293</c:v>
                </c:pt>
                <c:pt idx="1515">
                  <c:v>40241.792337962965</c:v>
                </c:pt>
                <c:pt idx="1516">
                  <c:v>40241.834004629629</c:v>
                </c:pt>
                <c:pt idx="1517">
                  <c:v>40241.875671296293</c:v>
                </c:pt>
                <c:pt idx="1518">
                  <c:v>40241.917337962965</c:v>
                </c:pt>
                <c:pt idx="1519">
                  <c:v>40241.959004629629</c:v>
                </c:pt>
                <c:pt idx="1520">
                  <c:v>40242.000671296293</c:v>
                </c:pt>
                <c:pt idx="1521">
                  <c:v>40242.042337962965</c:v>
                </c:pt>
                <c:pt idx="1522">
                  <c:v>40242.084004629629</c:v>
                </c:pt>
                <c:pt idx="1523">
                  <c:v>40242.125671296293</c:v>
                </c:pt>
                <c:pt idx="1524">
                  <c:v>40242.167337962965</c:v>
                </c:pt>
                <c:pt idx="1525">
                  <c:v>40242.209004629629</c:v>
                </c:pt>
                <c:pt idx="1526">
                  <c:v>40242.250671296293</c:v>
                </c:pt>
                <c:pt idx="1527">
                  <c:v>40242.292337962965</c:v>
                </c:pt>
                <c:pt idx="1528">
                  <c:v>40242.334004629629</c:v>
                </c:pt>
                <c:pt idx="1529">
                  <c:v>40242.375671296293</c:v>
                </c:pt>
                <c:pt idx="1530">
                  <c:v>40242.417337962965</c:v>
                </c:pt>
                <c:pt idx="1531">
                  <c:v>40242.459004629629</c:v>
                </c:pt>
                <c:pt idx="1532">
                  <c:v>40242.500671296293</c:v>
                </c:pt>
                <c:pt idx="1533">
                  <c:v>40242.542337962965</c:v>
                </c:pt>
                <c:pt idx="1534">
                  <c:v>40242.584004629629</c:v>
                </c:pt>
                <c:pt idx="1535">
                  <c:v>40242.625671296293</c:v>
                </c:pt>
                <c:pt idx="1536">
                  <c:v>40242.667337962965</c:v>
                </c:pt>
                <c:pt idx="1537">
                  <c:v>40242.709004629629</c:v>
                </c:pt>
                <c:pt idx="1538">
                  <c:v>40242.750671296293</c:v>
                </c:pt>
                <c:pt idx="1539">
                  <c:v>40242.792337962965</c:v>
                </c:pt>
                <c:pt idx="1540">
                  <c:v>40242.834004629629</c:v>
                </c:pt>
                <c:pt idx="1541">
                  <c:v>40242.875671296293</c:v>
                </c:pt>
                <c:pt idx="1542">
                  <c:v>40242.917337962965</c:v>
                </c:pt>
                <c:pt idx="1543">
                  <c:v>40242.959004629629</c:v>
                </c:pt>
                <c:pt idx="1544">
                  <c:v>40243.000671296293</c:v>
                </c:pt>
                <c:pt idx="1545">
                  <c:v>40243.042337962965</c:v>
                </c:pt>
                <c:pt idx="1546">
                  <c:v>40243.084004629629</c:v>
                </c:pt>
                <c:pt idx="1547">
                  <c:v>40243.125671296293</c:v>
                </c:pt>
                <c:pt idx="1548">
                  <c:v>40243.167337962965</c:v>
                </c:pt>
                <c:pt idx="1549">
                  <c:v>40243.209004629629</c:v>
                </c:pt>
                <c:pt idx="1550">
                  <c:v>40243.250671296293</c:v>
                </c:pt>
                <c:pt idx="1551">
                  <c:v>40243.292337962965</c:v>
                </c:pt>
                <c:pt idx="1552">
                  <c:v>40243.334004629629</c:v>
                </c:pt>
                <c:pt idx="1553">
                  <c:v>40243.375671296293</c:v>
                </c:pt>
                <c:pt idx="1554">
                  <c:v>40243.417337962965</c:v>
                </c:pt>
                <c:pt idx="1555">
                  <c:v>40243.459004629629</c:v>
                </c:pt>
                <c:pt idx="1556">
                  <c:v>40243.500671296293</c:v>
                </c:pt>
                <c:pt idx="1557">
                  <c:v>40243.542337962965</c:v>
                </c:pt>
                <c:pt idx="1558">
                  <c:v>40243.584004629629</c:v>
                </c:pt>
                <c:pt idx="1559">
                  <c:v>40243.625671296293</c:v>
                </c:pt>
                <c:pt idx="1560">
                  <c:v>40243.667337962965</c:v>
                </c:pt>
                <c:pt idx="1561">
                  <c:v>40243.709004629629</c:v>
                </c:pt>
                <c:pt idx="1562">
                  <c:v>40243.750671296293</c:v>
                </c:pt>
                <c:pt idx="1563">
                  <c:v>40243.792337962965</c:v>
                </c:pt>
                <c:pt idx="1564">
                  <c:v>40243.834004629629</c:v>
                </c:pt>
                <c:pt idx="1565">
                  <c:v>40243.875671296293</c:v>
                </c:pt>
                <c:pt idx="1566">
                  <c:v>40243.917337962965</c:v>
                </c:pt>
                <c:pt idx="1567">
                  <c:v>40243.959004629629</c:v>
                </c:pt>
                <c:pt idx="1568">
                  <c:v>40244.000671296293</c:v>
                </c:pt>
                <c:pt idx="1569">
                  <c:v>40244.042337962965</c:v>
                </c:pt>
                <c:pt idx="1570">
                  <c:v>40244.084004629629</c:v>
                </c:pt>
                <c:pt idx="1571">
                  <c:v>40244.125671296293</c:v>
                </c:pt>
                <c:pt idx="1572">
                  <c:v>40244.167337962965</c:v>
                </c:pt>
                <c:pt idx="1573">
                  <c:v>40244.209004629629</c:v>
                </c:pt>
                <c:pt idx="1574">
                  <c:v>40244.250671296293</c:v>
                </c:pt>
                <c:pt idx="1575">
                  <c:v>40244.292337962965</c:v>
                </c:pt>
                <c:pt idx="1576">
                  <c:v>40244.334004629629</c:v>
                </c:pt>
                <c:pt idx="1577">
                  <c:v>40244.375671296293</c:v>
                </c:pt>
                <c:pt idx="1578">
                  <c:v>40244.417337962965</c:v>
                </c:pt>
                <c:pt idx="1579">
                  <c:v>40244.459004629629</c:v>
                </c:pt>
                <c:pt idx="1580">
                  <c:v>40244.500671296293</c:v>
                </c:pt>
                <c:pt idx="1581">
                  <c:v>40244.542337962965</c:v>
                </c:pt>
                <c:pt idx="1582">
                  <c:v>40244.584004629629</c:v>
                </c:pt>
                <c:pt idx="1583">
                  <c:v>40244.625671296293</c:v>
                </c:pt>
                <c:pt idx="1584">
                  <c:v>40244.667337962965</c:v>
                </c:pt>
                <c:pt idx="1585">
                  <c:v>40244.709004629629</c:v>
                </c:pt>
                <c:pt idx="1586">
                  <c:v>40244.750671296293</c:v>
                </c:pt>
                <c:pt idx="1587">
                  <c:v>40244.792337962965</c:v>
                </c:pt>
                <c:pt idx="1588">
                  <c:v>40244.834004629629</c:v>
                </c:pt>
                <c:pt idx="1589">
                  <c:v>40244.875671296293</c:v>
                </c:pt>
                <c:pt idx="1590">
                  <c:v>40244.917337962965</c:v>
                </c:pt>
                <c:pt idx="1591">
                  <c:v>40244.959004629629</c:v>
                </c:pt>
                <c:pt idx="1592">
                  <c:v>40245.000671296293</c:v>
                </c:pt>
                <c:pt idx="1593">
                  <c:v>40245.042337962965</c:v>
                </c:pt>
                <c:pt idx="1594">
                  <c:v>40245.084004629629</c:v>
                </c:pt>
                <c:pt idx="1595">
                  <c:v>40245.125671296293</c:v>
                </c:pt>
                <c:pt idx="1596">
                  <c:v>40245.167337962965</c:v>
                </c:pt>
                <c:pt idx="1597">
                  <c:v>40245.209004629629</c:v>
                </c:pt>
                <c:pt idx="1598">
                  <c:v>40245.250671296293</c:v>
                </c:pt>
                <c:pt idx="1599">
                  <c:v>40245.292337962965</c:v>
                </c:pt>
                <c:pt idx="1600">
                  <c:v>40245.334004629629</c:v>
                </c:pt>
                <c:pt idx="1601">
                  <c:v>40245.375671296293</c:v>
                </c:pt>
                <c:pt idx="1602">
                  <c:v>40245.417337962965</c:v>
                </c:pt>
                <c:pt idx="1603">
                  <c:v>40245.459004629629</c:v>
                </c:pt>
                <c:pt idx="1604">
                  <c:v>40245.500671296293</c:v>
                </c:pt>
                <c:pt idx="1605">
                  <c:v>40245.542337962965</c:v>
                </c:pt>
                <c:pt idx="1606">
                  <c:v>40245.584004629629</c:v>
                </c:pt>
                <c:pt idx="1607">
                  <c:v>40245.625671296293</c:v>
                </c:pt>
                <c:pt idx="1608">
                  <c:v>40245.667337962965</c:v>
                </c:pt>
                <c:pt idx="1609">
                  <c:v>40245.709004629629</c:v>
                </c:pt>
                <c:pt idx="1610">
                  <c:v>40245.750671296293</c:v>
                </c:pt>
                <c:pt idx="1611">
                  <c:v>40245.792337962965</c:v>
                </c:pt>
                <c:pt idx="1612">
                  <c:v>40245.834004629629</c:v>
                </c:pt>
                <c:pt idx="1613">
                  <c:v>40245.875671296293</c:v>
                </c:pt>
                <c:pt idx="1614">
                  <c:v>40245.917337962965</c:v>
                </c:pt>
                <c:pt idx="1615">
                  <c:v>40245.959004629629</c:v>
                </c:pt>
                <c:pt idx="1616">
                  <c:v>40246.000671296293</c:v>
                </c:pt>
                <c:pt idx="1617">
                  <c:v>40246.042337962965</c:v>
                </c:pt>
                <c:pt idx="1618">
                  <c:v>40246.084004629629</c:v>
                </c:pt>
                <c:pt idx="1619">
                  <c:v>40246.125671296293</c:v>
                </c:pt>
                <c:pt idx="1620">
                  <c:v>40246.167337962965</c:v>
                </c:pt>
                <c:pt idx="1621">
                  <c:v>40246.209004629629</c:v>
                </c:pt>
                <c:pt idx="1622">
                  <c:v>40246.250671296293</c:v>
                </c:pt>
                <c:pt idx="1623">
                  <c:v>40246.292337962965</c:v>
                </c:pt>
                <c:pt idx="1624">
                  <c:v>40246.334004629629</c:v>
                </c:pt>
                <c:pt idx="1625">
                  <c:v>40246.375671296293</c:v>
                </c:pt>
                <c:pt idx="1626">
                  <c:v>40246.417337962965</c:v>
                </c:pt>
                <c:pt idx="1627">
                  <c:v>40246.459004629629</c:v>
                </c:pt>
                <c:pt idx="1628">
                  <c:v>40246.500671296293</c:v>
                </c:pt>
                <c:pt idx="1629">
                  <c:v>40246.542337962965</c:v>
                </c:pt>
                <c:pt idx="1630">
                  <c:v>40246.584004629629</c:v>
                </c:pt>
                <c:pt idx="1631">
                  <c:v>40246.625671296293</c:v>
                </c:pt>
                <c:pt idx="1632">
                  <c:v>40246.667337962965</c:v>
                </c:pt>
                <c:pt idx="1633">
                  <c:v>40246.709004629629</c:v>
                </c:pt>
                <c:pt idx="1634">
                  <c:v>40246.750671296293</c:v>
                </c:pt>
                <c:pt idx="1635">
                  <c:v>40246.792337962965</c:v>
                </c:pt>
                <c:pt idx="1636">
                  <c:v>40246.834004629629</c:v>
                </c:pt>
                <c:pt idx="1637">
                  <c:v>40246.875671296293</c:v>
                </c:pt>
                <c:pt idx="1638">
                  <c:v>40246.917337962965</c:v>
                </c:pt>
                <c:pt idx="1639">
                  <c:v>40246.959004629629</c:v>
                </c:pt>
                <c:pt idx="1640">
                  <c:v>40247.000671296293</c:v>
                </c:pt>
                <c:pt idx="1641">
                  <c:v>40247.042337962965</c:v>
                </c:pt>
                <c:pt idx="1642">
                  <c:v>40247.084004629629</c:v>
                </c:pt>
                <c:pt idx="1643">
                  <c:v>40247.125671296293</c:v>
                </c:pt>
                <c:pt idx="1644">
                  <c:v>40247.167337962965</c:v>
                </c:pt>
                <c:pt idx="1645">
                  <c:v>40247.209004629629</c:v>
                </c:pt>
                <c:pt idx="1646">
                  <c:v>40247.250671296293</c:v>
                </c:pt>
                <c:pt idx="1647">
                  <c:v>40247.292337962965</c:v>
                </c:pt>
                <c:pt idx="1648">
                  <c:v>40247.334004629629</c:v>
                </c:pt>
                <c:pt idx="1649">
                  <c:v>40247.375671296293</c:v>
                </c:pt>
                <c:pt idx="1650">
                  <c:v>40247.417337962965</c:v>
                </c:pt>
                <c:pt idx="1651">
                  <c:v>40247.459004629629</c:v>
                </c:pt>
                <c:pt idx="1652">
                  <c:v>40247.500671296293</c:v>
                </c:pt>
                <c:pt idx="1653">
                  <c:v>40247.542337962965</c:v>
                </c:pt>
                <c:pt idx="1654">
                  <c:v>40247.584004629629</c:v>
                </c:pt>
                <c:pt idx="1655">
                  <c:v>40247.625671296293</c:v>
                </c:pt>
                <c:pt idx="1656">
                  <c:v>40247.667337962965</c:v>
                </c:pt>
                <c:pt idx="1657">
                  <c:v>40247.709004629629</c:v>
                </c:pt>
                <c:pt idx="1658">
                  <c:v>40247.750671296293</c:v>
                </c:pt>
                <c:pt idx="1659">
                  <c:v>40247.792337962965</c:v>
                </c:pt>
                <c:pt idx="1660">
                  <c:v>40247.834004629629</c:v>
                </c:pt>
                <c:pt idx="1661">
                  <c:v>40247.875671296293</c:v>
                </c:pt>
                <c:pt idx="1662">
                  <c:v>40247.917337962965</c:v>
                </c:pt>
                <c:pt idx="1663">
                  <c:v>40247.959004629629</c:v>
                </c:pt>
                <c:pt idx="1664">
                  <c:v>40248.000671296293</c:v>
                </c:pt>
                <c:pt idx="1665">
                  <c:v>40248.042337962965</c:v>
                </c:pt>
                <c:pt idx="1666">
                  <c:v>40248.084004629629</c:v>
                </c:pt>
                <c:pt idx="1667">
                  <c:v>40248.125671296293</c:v>
                </c:pt>
                <c:pt idx="1668">
                  <c:v>40248.167337962965</c:v>
                </c:pt>
                <c:pt idx="1669">
                  <c:v>40248.209004629629</c:v>
                </c:pt>
                <c:pt idx="1670">
                  <c:v>40248.250671296293</c:v>
                </c:pt>
                <c:pt idx="1671">
                  <c:v>40248.292337962965</c:v>
                </c:pt>
                <c:pt idx="1672">
                  <c:v>40248.334004629629</c:v>
                </c:pt>
                <c:pt idx="1673">
                  <c:v>40248.375671296293</c:v>
                </c:pt>
                <c:pt idx="1674">
                  <c:v>40248.417337962965</c:v>
                </c:pt>
                <c:pt idx="1675">
                  <c:v>40248.459004629629</c:v>
                </c:pt>
                <c:pt idx="1676">
                  <c:v>40248.500671296293</c:v>
                </c:pt>
                <c:pt idx="1677">
                  <c:v>40248.542337962965</c:v>
                </c:pt>
                <c:pt idx="1678">
                  <c:v>40248.584004629629</c:v>
                </c:pt>
                <c:pt idx="1679">
                  <c:v>40248.625671296293</c:v>
                </c:pt>
                <c:pt idx="1680">
                  <c:v>40248.667337962965</c:v>
                </c:pt>
                <c:pt idx="1681">
                  <c:v>40248.709004629629</c:v>
                </c:pt>
                <c:pt idx="1682">
                  <c:v>40248.750671296293</c:v>
                </c:pt>
                <c:pt idx="1683">
                  <c:v>40248.792337962965</c:v>
                </c:pt>
                <c:pt idx="1684">
                  <c:v>40248.834004629629</c:v>
                </c:pt>
                <c:pt idx="1685">
                  <c:v>40248.875671296293</c:v>
                </c:pt>
                <c:pt idx="1686">
                  <c:v>40248.917337962965</c:v>
                </c:pt>
                <c:pt idx="1687">
                  <c:v>40248.959004629629</c:v>
                </c:pt>
                <c:pt idx="1688">
                  <c:v>40249.000671296293</c:v>
                </c:pt>
                <c:pt idx="1689">
                  <c:v>40249.042337962965</c:v>
                </c:pt>
                <c:pt idx="1690">
                  <c:v>40249.084004629629</c:v>
                </c:pt>
                <c:pt idx="1691">
                  <c:v>40249.125671296293</c:v>
                </c:pt>
                <c:pt idx="1692">
                  <c:v>40249.167337962965</c:v>
                </c:pt>
                <c:pt idx="1693">
                  <c:v>40249.209004629629</c:v>
                </c:pt>
                <c:pt idx="1694">
                  <c:v>40249.250671296293</c:v>
                </c:pt>
                <c:pt idx="1695">
                  <c:v>40249.292337962965</c:v>
                </c:pt>
                <c:pt idx="1696">
                  <c:v>40249.334004629629</c:v>
                </c:pt>
                <c:pt idx="1697">
                  <c:v>40249.375671296293</c:v>
                </c:pt>
                <c:pt idx="1698">
                  <c:v>40249.417337962965</c:v>
                </c:pt>
                <c:pt idx="1699">
                  <c:v>40249.459004629629</c:v>
                </c:pt>
                <c:pt idx="1700">
                  <c:v>40249.500671296293</c:v>
                </c:pt>
                <c:pt idx="1701">
                  <c:v>40249.542337962965</c:v>
                </c:pt>
                <c:pt idx="1702">
                  <c:v>40249.584004629629</c:v>
                </c:pt>
                <c:pt idx="1703">
                  <c:v>40249.625671296293</c:v>
                </c:pt>
                <c:pt idx="1704">
                  <c:v>40249.667337962965</c:v>
                </c:pt>
                <c:pt idx="1705">
                  <c:v>40249.709004629629</c:v>
                </c:pt>
                <c:pt idx="1706">
                  <c:v>40249.750671296293</c:v>
                </c:pt>
                <c:pt idx="1707">
                  <c:v>40249.792337962965</c:v>
                </c:pt>
                <c:pt idx="1708">
                  <c:v>40249.834004629629</c:v>
                </c:pt>
                <c:pt idx="1709">
                  <c:v>40249.875671296293</c:v>
                </c:pt>
                <c:pt idx="1710">
                  <c:v>40249.917337962965</c:v>
                </c:pt>
                <c:pt idx="1711">
                  <c:v>40249.959004629629</c:v>
                </c:pt>
                <c:pt idx="1712">
                  <c:v>40250.000671296293</c:v>
                </c:pt>
                <c:pt idx="1713">
                  <c:v>40250.042337962965</c:v>
                </c:pt>
                <c:pt idx="1714">
                  <c:v>40250.084004629629</c:v>
                </c:pt>
                <c:pt idx="1715">
                  <c:v>40250.125671296293</c:v>
                </c:pt>
                <c:pt idx="1716">
                  <c:v>40250.167337962965</c:v>
                </c:pt>
                <c:pt idx="1717">
                  <c:v>40250.209004629629</c:v>
                </c:pt>
                <c:pt idx="1718">
                  <c:v>40250.250671296293</c:v>
                </c:pt>
                <c:pt idx="1719">
                  <c:v>40250.292337962965</c:v>
                </c:pt>
                <c:pt idx="1720">
                  <c:v>40250.334004629629</c:v>
                </c:pt>
                <c:pt idx="1721">
                  <c:v>40250.375671296293</c:v>
                </c:pt>
                <c:pt idx="1722">
                  <c:v>40250.417337962965</c:v>
                </c:pt>
                <c:pt idx="1723">
                  <c:v>40250.459004629629</c:v>
                </c:pt>
                <c:pt idx="1724">
                  <c:v>40250.500671296293</c:v>
                </c:pt>
                <c:pt idx="1725">
                  <c:v>40250.542337962965</c:v>
                </c:pt>
                <c:pt idx="1726">
                  <c:v>40250.584004629629</c:v>
                </c:pt>
                <c:pt idx="1727">
                  <c:v>40250.625671296293</c:v>
                </c:pt>
                <c:pt idx="1728">
                  <c:v>40250.667337962965</c:v>
                </c:pt>
                <c:pt idx="1729">
                  <c:v>40250.709004629629</c:v>
                </c:pt>
                <c:pt idx="1730">
                  <c:v>40250.750671296293</c:v>
                </c:pt>
                <c:pt idx="1731">
                  <c:v>40250.792337962965</c:v>
                </c:pt>
                <c:pt idx="1732">
                  <c:v>40250.834004629629</c:v>
                </c:pt>
                <c:pt idx="1733">
                  <c:v>40250.875671296293</c:v>
                </c:pt>
                <c:pt idx="1734">
                  <c:v>40250.917337962965</c:v>
                </c:pt>
                <c:pt idx="1735">
                  <c:v>40250.959004629629</c:v>
                </c:pt>
                <c:pt idx="1736">
                  <c:v>40251.000671296293</c:v>
                </c:pt>
                <c:pt idx="1737">
                  <c:v>40251.042337962965</c:v>
                </c:pt>
                <c:pt idx="1738">
                  <c:v>40251.084004629629</c:v>
                </c:pt>
                <c:pt idx="1739">
                  <c:v>40251.125671296293</c:v>
                </c:pt>
                <c:pt idx="1740">
                  <c:v>40251.167337962965</c:v>
                </c:pt>
                <c:pt idx="1741">
                  <c:v>40251.209004629629</c:v>
                </c:pt>
                <c:pt idx="1742">
                  <c:v>40251.250671296293</c:v>
                </c:pt>
                <c:pt idx="1743">
                  <c:v>40251.292337962965</c:v>
                </c:pt>
                <c:pt idx="1744">
                  <c:v>40251.334004629629</c:v>
                </c:pt>
                <c:pt idx="1745">
                  <c:v>40251.375671296293</c:v>
                </c:pt>
                <c:pt idx="1746">
                  <c:v>40251.417337962965</c:v>
                </c:pt>
                <c:pt idx="1747">
                  <c:v>40251.459004629629</c:v>
                </c:pt>
                <c:pt idx="1748">
                  <c:v>40251.500671296293</c:v>
                </c:pt>
                <c:pt idx="1749">
                  <c:v>40251.542337962965</c:v>
                </c:pt>
                <c:pt idx="1750">
                  <c:v>40251.584004629629</c:v>
                </c:pt>
                <c:pt idx="1751">
                  <c:v>40251.625671296293</c:v>
                </c:pt>
                <c:pt idx="1752">
                  <c:v>40251.667337962965</c:v>
                </c:pt>
                <c:pt idx="1753">
                  <c:v>40251.709004629629</c:v>
                </c:pt>
                <c:pt idx="1754">
                  <c:v>40251.750671296293</c:v>
                </c:pt>
                <c:pt idx="1755">
                  <c:v>40251.792337962965</c:v>
                </c:pt>
                <c:pt idx="1756">
                  <c:v>40251.834004629629</c:v>
                </c:pt>
                <c:pt idx="1757">
                  <c:v>40251.875671296293</c:v>
                </c:pt>
                <c:pt idx="1758">
                  <c:v>40251.917337962965</c:v>
                </c:pt>
                <c:pt idx="1759">
                  <c:v>40251.959004629629</c:v>
                </c:pt>
                <c:pt idx="1760">
                  <c:v>40252.000671296293</c:v>
                </c:pt>
                <c:pt idx="1761">
                  <c:v>40252.042337962965</c:v>
                </c:pt>
                <c:pt idx="1762">
                  <c:v>40252.084004629629</c:v>
                </c:pt>
                <c:pt idx="1763">
                  <c:v>40252.125671296293</c:v>
                </c:pt>
                <c:pt idx="1764">
                  <c:v>40252.167337962965</c:v>
                </c:pt>
                <c:pt idx="1765">
                  <c:v>40252.209004629629</c:v>
                </c:pt>
                <c:pt idx="1766">
                  <c:v>40252.250671296293</c:v>
                </c:pt>
                <c:pt idx="1767">
                  <c:v>40252.292337962965</c:v>
                </c:pt>
                <c:pt idx="1768">
                  <c:v>40252.334004629629</c:v>
                </c:pt>
                <c:pt idx="1769">
                  <c:v>40252.375671296293</c:v>
                </c:pt>
                <c:pt idx="1770">
                  <c:v>40252.417337962965</c:v>
                </c:pt>
                <c:pt idx="1771">
                  <c:v>40252.459004629629</c:v>
                </c:pt>
                <c:pt idx="1772">
                  <c:v>40252.500671296293</c:v>
                </c:pt>
                <c:pt idx="1773">
                  <c:v>40252.542337962965</c:v>
                </c:pt>
                <c:pt idx="1774">
                  <c:v>40252.584004629629</c:v>
                </c:pt>
                <c:pt idx="1775">
                  <c:v>40252.625671296293</c:v>
                </c:pt>
                <c:pt idx="1776">
                  <c:v>40252.667337962965</c:v>
                </c:pt>
                <c:pt idx="1777">
                  <c:v>40252.709004629629</c:v>
                </c:pt>
                <c:pt idx="1778">
                  <c:v>40252.750671296293</c:v>
                </c:pt>
                <c:pt idx="1779">
                  <c:v>40252.792337962965</c:v>
                </c:pt>
                <c:pt idx="1780">
                  <c:v>40252.834004629629</c:v>
                </c:pt>
                <c:pt idx="1781">
                  <c:v>40252.875671296293</c:v>
                </c:pt>
                <c:pt idx="1782">
                  <c:v>40252.917337962965</c:v>
                </c:pt>
                <c:pt idx="1783">
                  <c:v>40252.959004629629</c:v>
                </c:pt>
                <c:pt idx="1784">
                  <c:v>40253.000671296293</c:v>
                </c:pt>
                <c:pt idx="1785">
                  <c:v>40253.042337962965</c:v>
                </c:pt>
                <c:pt idx="1786">
                  <c:v>40253.084004629629</c:v>
                </c:pt>
                <c:pt idx="1787">
                  <c:v>40253.125671296293</c:v>
                </c:pt>
                <c:pt idx="1788">
                  <c:v>40253.167337962965</c:v>
                </c:pt>
                <c:pt idx="1789">
                  <c:v>40253.209004629629</c:v>
                </c:pt>
                <c:pt idx="1790">
                  <c:v>40253.250671296293</c:v>
                </c:pt>
                <c:pt idx="1791">
                  <c:v>40253.292337962965</c:v>
                </c:pt>
                <c:pt idx="1792">
                  <c:v>40253.334004629629</c:v>
                </c:pt>
                <c:pt idx="1793">
                  <c:v>40253.375671296293</c:v>
                </c:pt>
                <c:pt idx="1794">
                  <c:v>40253.417337962965</c:v>
                </c:pt>
                <c:pt idx="1795">
                  <c:v>40253.459004629629</c:v>
                </c:pt>
                <c:pt idx="1796">
                  <c:v>40253.500671296293</c:v>
                </c:pt>
                <c:pt idx="1797">
                  <c:v>40253.542337962965</c:v>
                </c:pt>
                <c:pt idx="1798">
                  <c:v>40253.584004629629</c:v>
                </c:pt>
                <c:pt idx="1799">
                  <c:v>40253.625671296293</c:v>
                </c:pt>
                <c:pt idx="1800">
                  <c:v>40253.667337962965</c:v>
                </c:pt>
                <c:pt idx="1801">
                  <c:v>40253.709004629629</c:v>
                </c:pt>
                <c:pt idx="1802">
                  <c:v>40253.750671296293</c:v>
                </c:pt>
                <c:pt idx="1803">
                  <c:v>40253.792337962965</c:v>
                </c:pt>
                <c:pt idx="1804">
                  <c:v>40253.834004629629</c:v>
                </c:pt>
                <c:pt idx="1805">
                  <c:v>40253.875671296293</c:v>
                </c:pt>
                <c:pt idx="1806">
                  <c:v>40253.917337962965</c:v>
                </c:pt>
                <c:pt idx="1807">
                  <c:v>40253.959004629629</c:v>
                </c:pt>
                <c:pt idx="1808">
                  <c:v>40254.000671296293</c:v>
                </c:pt>
                <c:pt idx="1809">
                  <c:v>40254.042337962965</c:v>
                </c:pt>
                <c:pt idx="1810">
                  <c:v>40254.084004629629</c:v>
                </c:pt>
                <c:pt idx="1811">
                  <c:v>40254.125671296293</c:v>
                </c:pt>
                <c:pt idx="1812">
                  <c:v>40254.167337962965</c:v>
                </c:pt>
                <c:pt idx="1813">
                  <c:v>40254.209004629629</c:v>
                </c:pt>
                <c:pt idx="1814">
                  <c:v>40254.250671296293</c:v>
                </c:pt>
                <c:pt idx="1815">
                  <c:v>40254.292337962965</c:v>
                </c:pt>
                <c:pt idx="1816">
                  <c:v>40254.334004629629</c:v>
                </c:pt>
                <c:pt idx="1817" formatCode="m/d/yyyy">
                  <c:v>40254</c:v>
                </c:pt>
                <c:pt idx="1818">
                  <c:v>40254.366342592592</c:v>
                </c:pt>
                <c:pt idx="1819">
                  <c:v>40254.408009259256</c:v>
                </c:pt>
                <c:pt idx="1820">
                  <c:v>40254.449675925927</c:v>
                </c:pt>
                <c:pt idx="1821">
                  <c:v>40254.491342592592</c:v>
                </c:pt>
                <c:pt idx="1822">
                  <c:v>40254.533009259256</c:v>
                </c:pt>
                <c:pt idx="1823">
                  <c:v>40254.574675925927</c:v>
                </c:pt>
                <c:pt idx="1824">
                  <c:v>40254.616342592592</c:v>
                </c:pt>
                <c:pt idx="1825">
                  <c:v>40254.658009259256</c:v>
                </c:pt>
                <c:pt idx="1826">
                  <c:v>40254.699675925927</c:v>
                </c:pt>
                <c:pt idx="1827">
                  <c:v>40254.741342592592</c:v>
                </c:pt>
                <c:pt idx="1828">
                  <c:v>40254.783009259256</c:v>
                </c:pt>
                <c:pt idx="1829">
                  <c:v>40254.824675925927</c:v>
                </c:pt>
                <c:pt idx="1830">
                  <c:v>40254.866342592592</c:v>
                </c:pt>
                <c:pt idx="1831">
                  <c:v>40254.908009259256</c:v>
                </c:pt>
                <c:pt idx="1832">
                  <c:v>40254.949675925927</c:v>
                </c:pt>
                <c:pt idx="1833">
                  <c:v>40254.991342592592</c:v>
                </c:pt>
                <c:pt idx="1834">
                  <c:v>40255.033009259256</c:v>
                </c:pt>
                <c:pt idx="1835">
                  <c:v>40255.074675925927</c:v>
                </c:pt>
                <c:pt idx="1836">
                  <c:v>40255.116342592592</c:v>
                </c:pt>
                <c:pt idx="1837">
                  <c:v>40255.158009259256</c:v>
                </c:pt>
                <c:pt idx="1838">
                  <c:v>40255.199675925927</c:v>
                </c:pt>
                <c:pt idx="1839">
                  <c:v>40255.241342592592</c:v>
                </c:pt>
                <c:pt idx="1840">
                  <c:v>40255.283009259256</c:v>
                </c:pt>
                <c:pt idx="1841">
                  <c:v>40255.324675925927</c:v>
                </c:pt>
                <c:pt idx="1842">
                  <c:v>40255.366342592592</c:v>
                </c:pt>
                <c:pt idx="1843">
                  <c:v>40255.408009259256</c:v>
                </c:pt>
                <c:pt idx="1844">
                  <c:v>40255.449675925927</c:v>
                </c:pt>
                <c:pt idx="1845">
                  <c:v>40255.491342592592</c:v>
                </c:pt>
                <c:pt idx="1846">
                  <c:v>40255.533009259256</c:v>
                </c:pt>
                <c:pt idx="1847">
                  <c:v>40255.574675925927</c:v>
                </c:pt>
                <c:pt idx="1848">
                  <c:v>40255.616342592592</c:v>
                </c:pt>
                <c:pt idx="1849">
                  <c:v>40255.658009259256</c:v>
                </c:pt>
                <c:pt idx="1850">
                  <c:v>40255.699675925927</c:v>
                </c:pt>
                <c:pt idx="1851">
                  <c:v>40255.741342592592</c:v>
                </c:pt>
                <c:pt idx="1852">
                  <c:v>40255.783009259256</c:v>
                </c:pt>
                <c:pt idx="1853">
                  <c:v>40255.824675925927</c:v>
                </c:pt>
                <c:pt idx="1854">
                  <c:v>40255.866342592592</c:v>
                </c:pt>
                <c:pt idx="1855">
                  <c:v>40255.908009259256</c:v>
                </c:pt>
                <c:pt idx="1856">
                  <c:v>40255.949675925927</c:v>
                </c:pt>
                <c:pt idx="1857">
                  <c:v>40255.991342592592</c:v>
                </c:pt>
                <c:pt idx="1858">
                  <c:v>40256.033009259256</c:v>
                </c:pt>
                <c:pt idx="1859">
                  <c:v>40256.074675925927</c:v>
                </c:pt>
                <c:pt idx="1860">
                  <c:v>40256.116342592592</c:v>
                </c:pt>
                <c:pt idx="1861">
                  <c:v>40256.158009259256</c:v>
                </c:pt>
                <c:pt idx="1862">
                  <c:v>40256.199675925927</c:v>
                </c:pt>
                <c:pt idx="1863">
                  <c:v>40256.241342592592</c:v>
                </c:pt>
                <c:pt idx="1864">
                  <c:v>40256.283009259256</c:v>
                </c:pt>
                <c:pt idx="1865">
                  <c:v>40256.324675925927</c:v>
                </c:pt>
                <c:pt idx="1866">
                  <c:v>40256.366342592592</c:v>
                </c:pt>
                <c:pt idx="1867">
                  <c:v>40256.408009259256</c:v>
                </c:pt>
                <c:pt idx="1868">
                  <c:v>40256.449675925927</c:v>
                </c:pt>
                <c:pt idx="1869">
                  <c:v>40256.491342592592</c:v>
                </c:pt>
                <c:pt idx="1870">
                  <c:v>40256.533009259256</c:v>
                </c:pt>
                <c:pt idx="1871">
                  <c:v>40256.574675925927</c:v>
                </c:pt>
                <c:pt idx="1872">
                  <c:v>40256.616342592592</c:v>
                </c:pt>
                <c:pt idx="1873">
                  <c:v>40256.658009259256</c:v>
                </c:pt>
                <c:pt idx="1874">
                  <c:v>40256.699675925927</c:v>
                </c:pt>
                <c:pt idx="1875">
                  <c:v>40256.741342592592</c:v>
                </c:pt>
                <c:pt idx="1876">
                  <c:v>40256.783009259256</c:v>
                </c:pt>
                <c:pt idx="1877">
                  <c:v>40256.824675925927</c:v>
                </c:pt>
                <c:pt idx="1878">
                  <c:v>40256.866342592592</c:v>
                </c:pt>
                <c:pt idx="1879">
                  <c:v>40256.908009259256</c:v>
                </c:pt>
                <c:pt idx="1880">
                  <c:v>40256.949675925927</c:v>
                </c:pt>
                <c:pt idx="1881">
                  <c:v>40256.991342592592</c:v>
                </c:pt>
                <c:pt idx="1882">
                  <c:v>40257.033009259256</c:v>
                </c:pt>
                <c:pt idx="1883">
                  <c:v>40257.074675925927</c:v>
                </c:pt>
                <c:pt idx="1884">
                  <c:v>40257.116342592592</c:v>
                </c:pt>
                <c:pt idx="1885">
                  <c:v>40257.158009259256</c:v>
                </c:pt>
                <c:pt idx="1886">
                  <c:v>40257.199675925927</c:v>
                </c:pt>
                <c:pt idx="1887">
                  <c:v>40257.241342592592</c:v>
                </c:pt>
                <c:pt idx="1888">
                  <c:v>40257.283009259256</c:v>
                </c:pt>
                <c:pt idx="1889">
                  <c:v>40257.324675925927</c:v>
                </c:pt>
                <c:pt idx="1890">
                  <c:v>40257.366342592592</c:v>
                </c:pt>
                <c:pt idx="1891">
                  <c:v>40257.408009259256</c:v>
                </c:pt>
                <c:pt idx="1892">
                  <c:v>40257.449675925927</c:v>
                </c:pt>
                <c:pt idx="1893">
                  <c:v>40257.491342592592</c:v>
                </c:pt>
                <c:pt idx="1894">
                  <c:v>40257.533009259256</c:v>
                </c:pt>
                <c:pt idx="1895">
                  <c:v>40257.574675925927</c:v>
                </c:pt>
                <c:pt idx="1896">
                  <c:v>40257.616342592592</c:v>
                </c:pt>
                <c:pt idx="1897">
                  <c:v>40257.658009259256</c:v>
                </c:pt>
                <c:pt idx="1898">
                  <c:v>40257.699675925927</c:v>
                </c:pt>
                <c:pt idx="1899">
                  <c:v>40257.741342592592</c:v>
                </c:pt>
                <c:pt idx="1900">
                  <c:v>40257.783009259256</c:v>
                </c:pt>
                <c:pt idx="1901">
                  <c:v>40257.824675925927</c:v>
                </c:pt>
                <c:pt idx="1902">
                  <c:v>40257.866342592592</c:v>
                </c:pt>
                <c:pt idx="1903">
                  <c:v>40257.908009259256</c:v>
                </c:pt>
                <c:pt idx="1904">
                  <c:v>40257.949675925927</c:v>
                </c:pt>
                <c:pt idx="1905">
                  <c:v>40257.991342592592</c:v>
                </c:pt>
                <c:pt idx="1906">
                  <c:v>40258.033009259256</c:v>
                </c:pt>
                <c:pt idx="1907">
                  <c:v>40258.074675925927</c:v>
                </c:pt>
                <c:pt idx="1908">
                  <c:v>40258.116342592592</c:v>
                </c:pt>
                <c:pt idx="1909">
                  <c:v>40258.158009259256</c:v>
                </c:pt>
                <c:pt idx="1910">
                  <c:v>40258.199675925927</c:v>
                </c:pt>
                <c:pt idx="1911">
                  <c:v>40258.241342592592</c:v>
                </c:pt>
                <c:pt idx="1912">
                  <c:v>40258.283009259256</c:v>
                </c:pt>
                <c:pt idx="1913">
                  <c:v>40258.324675925927</c:v>
                </c:pt>
                <c:pt idx="1914">
                  <c:v>40258.366342592592</c:v>
                </c:pt>
                <c:pt idx="1915">
                  <c:v>40258.408009259256</c:v>
                </c:pt>
                <c:pt idx="1916">
                  <c:v>40258.449675925927</c:v>
                </c:pt>
                <c:pt idx="1917">
                  <c:v>40258.491342592592</c:v>
                </c:pt>
                <c:pt idx="1918">
                  <c:v>40258.533009259256</c:v>
                </c:pt>
                <c:pt idx="1919">
                  <c:v>40258.574675925927</c:v>
                </c:pt>
                <c:pt idx="1920">
                  <c:v>40258.616342592592</c:v>
                </c:pt>
                <c:pt idx="1921">
                  <c:v>40258.658009259256</c:v>
                </c:pt>
                <c:pt idx="1922">
                  <c:v>40258.699675925927</c:v>
                </c:pt>
                <c:pt idx="1923">
                  <c:v>40258.741342592592</c:v>
                </c:pt>
                <c:pt idx="1924">
                  <c:v>40258.783009259256</c:v>
                </c:pt>
                <c:pt idx="1925">
                  <c:v>40258.824675925927</c:v>
                </c:pt>
                <c:pt idx="1926">
                  <c:v>40258.866342592592</c:v>
                </c:pt>
                <c:pt idx="1927">
                  <c:v>40258.908009259256</c:v>
                </c:pt>
                <c:pt idx="1928">
                  <c:v>40258.949675925927</c:v>
                </c:pt>
                <c:pt idx="1929">
                  <c:v>40258.991342592592</c:v>
                </c:pt>
                <c:pt idx="1930">
                  <c:v>40259.033009259256</c:v>
                </c:pt>
                <c:pt idx="1931">
                  <c:v>40259.074675925927</c:v>
                </c:pt>
                <c:pt idx="1932">
                  <c:v>40259.116342592592</c:v>
                </c:pt>
                <c:pt idx="1933">
                  <c:v>40259.158009259256</c:v>
                </c:pt>
                <c:pt idx="1934">
                  <c:v>40259.199675925927</c:v>
                </c:pt>
                <c:pt idx="1935">
                  <c:v>40259.241342592592</c:v>
                </c:pt>
                <c:pt idx="1936">
                  <c:v>40259.283009259256</c:v>
                </c:pt>
                <c:pt idx="1937">
                  <c:v>40259.324675925927</c:v>
                </c:pt>
                <c:pt idx="1938">
                  <c:v>40259.366342592592</c:v>
                </c:pt>
                <c:pt idx="1939">
                  <c:v>40259.408009259256</c:v>
                </c:pt>
                <c:pt idx="1940">
                  <c:v>40259.449675925927</c:v>
                </c:pt>
                <c:pt idx="1941">
                  <c:v>40259.491342592592</c:v>
                </c:pt>
                <c:pt idx="1942">
                  <c:v>40259.533009259256</c:v>
                </c:pt>
                <c:pt idx="1943">
                  <c:v>40259.574675925927</c:v>
                </c:pt>
                <c:pt idx="1944">
                  <c:v>40259.616342592592</c:v>
                </c:pt>
                <c:pt idx="1945">
                  <c:v>40259.658009259256</c:v>
                </c:pt>
                <c:pt idx="1946">
                  <c:v>40259.699675925927</c:v>
                </c:pt>
                <c:pt idx="1947">
                  <c:v>40259.741342592592</c:v>
                </c:pt>
                <c:pt idx="1948">
                  <c:v>40259.783009259256</c:v>
                </c:pt>
                <c:pt idx="1949">
                  <c:v>40259.824675925927</c:v>
                </c:pt>
                <c:pt idx="1950">
                  <c:v>40259.866342592592</c:v>
                </c:pt>
                <c:pt idx="1951">
                  <c:v>40259.908009259256</c:v>
                </c:pt>
                <c:pt idx="1952">
                  <c:v>40259.949675925927</c:v>
                </c:pt>
                <c:pt idx="1953">
                  <c:v>40259.991342592592</c:v>
                </c:pt>
                <c:pt idx="1954">
                  <c:v>40260.033009259256</c:v>
                </c:pt>
                <c:pt idx="1955">
                  <c:v>40260.074675925927</c:v>
                </c:pt>
                <c:pt idx="1956">
                  <c:v>40260.116342592592</c:v>
                </c:pt>
                <c:pt idx="1957">
                  <c:v>40260.158009259256</c:v>
                </c:pt>
                <c:pt idx="1958">
                  <c:v>40260.199675925927</c:v>
                </c:pt>
                <c:pt idx="1959">
                  <c:v>40260.241342592592</c:v>
                </c:pt>
                <c:pt idx="1960">
                  <c:v>40260.283009259256</c:v>
                </c:pt>
                <c:pt idx="1961">
                  <c:v>40260.324675925927</c:v>
                </c:pt>
                <c:pt idx="1962">
                  <c:v>40260.366342592592</c:v>
                </c:pt>
                <c:pt idx="1963">
                  <c:v>40260.408009259256</c:v>
                </c:pt>
                <c:pt idx="1964">
                  <c:v>40260.449675925927</c:v>
                </c:pt>
                <c:pt idx="1965">
                  <c:v>40260.491342592592</c:v>
                </c:pt>
                <c:pt idx="1966">
                  <c:v>40260.533009259256</c:v>
                </c:pt>
                <c:pt idx="1967">
                  <c:v>40260.574675925927</c:v>
                </c:pt>
                <c:pt idx="1968">
                  <c:v>40260.616342592592</c:v>
                </c:pt>
                <c:pt idx="1969">
                  <c:v>40260.658009259256</c:v>
                </c:pt>
                <c:pt idx="1970">
                  <c:v>40260.699675925927</c:v>
                </c:pt>
                <c:pt idx="1971">
                  <c:v>40260.741342592592</c:v>
                </c:pt>
                <c:pt idx="1972">
                  <c:v>40260.783009259256</c:v>
                </c:pt>
                <c:pt idx="1973">
                  <c:v>40260.824675925927</c:v>
                </c:pt>
                <c:pt idx="1974">
                  <c:v>40260.866342592592</c:v>
                </c:pt>
                <c:pt idx="1975">
                  <c:v>40260.908009259256</c:v>
                </c:pt>
                <c:pt idx="1976">
                  <c:v>40260.949675925927</c:v>
                </c:pt>
                <c:pt idx="1977">
                  <c:v>40260.991342592592</c:v>
                </c:pt>
                <c:pt idx="1978">
                  <c:v>40261.033009259256</c:v>
                </c:pt>
                <c:pt idx="1979">
                  <c:v>40261.074675925927</c:v>
                </c:pt>
                <c:pt idx="1980">
                  <c:v>40261.116342592592</c:v>
                </c:pt>
                <c:pt idx="1981">
                  <c:v>40261.158009259256</c:v>
                </c:pt>
                <c:pt idx="1982">
                  <c:v>40261.199675925927</c:v>
                </c:pt>
                <c:pt idx="1983">
                  <c:v>40261.241342592592</c:v>
                </c:pt>
                <c:pt idx="1984">
                  <c:v>40261.283009259256</c:v>
                </c:pt>
                <c:pt idx="1985">
                  <c:v>40261.324675925927</c:v>
                </c:pt>
                <c:pt idx="1986">
                  <c:v>40261.366342592592</c:v>
                </c:pt>
                <c:pt idx="1987">
                  <c:v>40261.408009259256</c:v>
                </c:pt>
                <c:pt idx="1988">
                  <c:v>40261.449675925927</c:v>
                </c:pt>
                <c:pt idx="1989">
                  <c:v>40261.491342592592</c:v>
                </c:pt>
                <c:pt idx="1990">
                  <c:v>40261.533009259256</c:v>
                </c:pt>
                <c:pt idx="1991">
                  <c:v>40261.574675925927</c:v>
                </c:pt>
                <c:pt idx="1992">
                  <c:v>40261.616342592592</c:v>
                </c:pt>
                <c:pt idx="1993">
                  <c:v>40261.658009259256</c:v>
                </c:pt>
                <c:pt idx="1994">
                  <c:v>40261.699675925927</c:v>
                </c:pt>
                <c:pt idx="1995">
                  <c:v>40261.741342592592</c:v>
                </c:pt>
                <c:pt idx="1996">
                  <c:v>40261.783009259256</c:v>
                </c:pt>
                <c:pt idx="1997">
                  <c:v>40261.824675925927</c:v>
                </c:pt>
                <c:pt idx="1998">
                  <c:v>40261.866342592592</c:v>
                </c:pt>
                <c:pt idx="1999">
                  <c:v>40261.908009259256</c:v>
                </c:pt>
                <c:pt idx="2000">
                  <c:v>40261.949675925927</c:v>
                </c:pt>
                <c:pt idx="2001">
                  <c:v>40261.991342592592</c:v>
                </c:pt>
                <c:pt idx="2002">
                  <c:v>40262.033009259256</c:v>
                </c:pt>
                <c:pt idx="2003">
                  <c:v>40262.074675925927</c:v>
                </c:pt>
                <c:pt idx="2004">
                  <c:v>40262.116342592592</c:v>
                </c:pt>
                <c:pt idx="2005">
                  <c:v>40262.158009259256</c:v>
                </c:pt>
                <c:pt idx="2006">
                  <c:v>40262.199675925927</c:v>
                </c:pt>
                <c:pt idx="2007">
                  <c:v>40262.241342592592</c:v>
                </c:pt>
                <c:pt idx="2008">
                  <c:v>40262.283009259256</c:v>
                </c:pt>
                <c:pt idx="2009">
                  <c:v>40262.324675925927</c:v>
                </c:pt>
                <c:pt idx="2010">
                  <c:v>40262.366342592592</c:v>
                </c:pt>
                <c:pt idx="2011">
                  <c:v>40262.408009259256</c:v>
                </c:pt>
                <c:pt idx="2012">
                  <c:v>40262.449675925927</c:v>
                </c:pt>
                <c:pt idx="2013">
                  <c:v>40262.491342592592</c:v>
                </c:pt>
                <c:pt idx="2014">
                  <c:v>40262.533009259256</c:v>
                </c:pt>
                <c:pt idx="2015">
                  <c:v>40262.574675925927</c:v>
                </c:pt>
                <c:pt idx="2016">
                  <c:v>40262.616342592592</c:v>
                </c:pt>
                <c:pt idx="2017">
                  <c:v>40262.658009259256</c:v>
                </c:pt>
                <c:pt idx="2018">
                  <c:v>40262.699675925927</c:v>
                </c:pt>
                <c:pt idx="2019">
                  <c:v>40262.741342592592</c:v>
                </c:pt>
                <c:pt idx="2020">
                  <c:v>40262.783009259256</c:v>
                </c:pt>
                <c:pt idx="2021">
                  <c:v>40262.824675925927</c:v>
                </c:pt>
                <c:pt idx="2022">
                  <c:v>40262.866342592592</c:v>
                </c:pt>
                <c:pt idx="2023">
                  <c:v>40262.908009259256</c:v>
                </c:pt>
                <c:pt idx="2024">
                  <c:v>40262.949675925927</c:v>
                </c:pt>
                <c:pt idx="2025">
                  <c:v>40262.991342592592</c:v>
                </c:pt>
                <c:pt idx="2026">
                  <c:v>40263.033009259256</c:v>
                </c:pt>
                <c:pt idx="2027">
                  <c:v>40263.074675925927</c:v>
                </c:pt>
                <c:pt idx="2028">
                  <c:v>40263.116342592592</c:v>
                </c:pt>
                <c:pt idx="2029">
                  <c:v>40263.158009259256</c:v>
                </c:pt>
                <c:pt idx="2030">
                  <c:v>40263.199675925927</c:v>
                </c:pt>
                <c:pt idx="2031">
                  <c:v>40263.241342592592</c:v>
                </c:pt>
                <c:pt idx="2032">
                  <c:v>40263.283009259256</c:v>
                </c:pt>
                <c:pt idx="2033">
                  <c:v>40263.324675925927</c:v>
                </c:pt>
                <c:pt idx="2034">
                  <c:v>40263.366342592592</c:v>
                </c:pt>
                <c:pt idx="2035">
                  <c:v>40263.408009259256</c:v>
                </c:pt>
                <c:pt idx="2036">
                  <c:v>40263.449675925927</c:v>
                </c:pt>
                <c:pt idx="2037">
                  <c:v>40263.491342592592</c:v>
                </c:pt>
                <c:pt idx="2038">
                  <c:v>40263.533009259256</c:v>
                </c:pt>
                <c:pt idx="2039">
                  <c:v>40263.574675925927</c:v>
                </c:pt>
                <c:pt idx="2040">
                  <c:v>40263.616342592592</c:v>
                </c:pt>
                <c:pt idx="2041">
                  <c:v>40263.658009259256</c:v>
                </c:pt>
                <c:pt idx="2042">
                  <c:v>40263.699675925927</c:v>
                </c:pt>
                <c:pt idx="2043">
                  <c:v>40263.741342592592</c:v>
                </c:pt>
                <c:pt idx="2044">
                  <c:v>40263.783009259256</c:v>
                </c:pt>
                <c:pt idx="2045">
                  <c:v>40263.824675925927</c:v>
                </c:pt>
                <c:pt idx="2046">
                  <c:v>40263.866342592592</c:v>
                </c:pt>
                <c:pt idx="2047">
                  <c:v>40263.908009259256</c:v>
                </c:pt>
                <c:pt idx="2048">
                  <c:v>40263.949675925927</c:v>
                </c:pt>
                <c:pt idx="2049">
                  <c:v>40263.991342592592</c:v>
                </c:pt>
                <c:pt idx="2050">
                  <c:v>40264.033009259256</c:v>
                </c:pt>
                <c:pt idx="2051">
                  <c:v>40264.074675925927</c:v>
                </c:pt>
                <c:pt idx="2052">
                  <c:v>40264.116342592592</c:v>
                </c:pt>
                <c:pt idx="2053">
                  <c:v>40264.158009259256</c:v>
                </c:pt>
                <c:pt idx="2054">
                  <c:v>40264.199675925927</c:v>
                </c:pt>
                <c:pt idx="2055">
                  <c:v>40264.241342592592</c:v>
                </c:pt>
                <c:pt idx="2056">
                  <c:v>40264.283009259256</c:v>
                </c:pt>
                <c:pt idx="2057">
                  <c:v>40264.324675925927</c:v>
                </c:pt>
                <c:pt idx="2058">
                  <c:v>40264.366342592592</c:v>
                </c:pt>
                <c:pt idx="2059">
                  <c:v>40264.408009259256</c:v>
                </c:pt>
                <c:pt idx="2060">
                  <c:v>40264.449675925927</c:v>
                </c:pt>
                <c:pt idx="2061">
                  <c:v>40264.491342592592</c:v>
                </c:pt>
                <c:pt idx="2062">
                  <c:v>40264.533009259256</c:v>
                </c:pt>
                <c:pt idx="2063">
                  <c:v>40264.574675925927</c:v>
                </c:pt>
                <c:pt idx="2064">
                  <c:v>40264.616342592592</c:v>
                </c:pt>
                <c:pt idx="2065">
                  <c:v>40264.658009259256</c:v>
                </c:pt>
                <c:pt idx="2066">
                  <c:v>40264.699675925927</c:v>
                </c:pt>
                <c:pt idx="2067">
                  <c:v>40264.741342592592</c:v>
                </c:pt>
                <c:pt idx="2068">
                  <c:v>40264.783009259256</c:v>
                </c:pt>
                <c:pt idx="2069">
                  <c:v>40264.824675925927</c:v>
                </c:pt>
                <c:pt idx="2070">
                  <c:v>40264.866342592592</c:v>
                </c:pt>
                <c:pt idx="2071">
                  <c:v>40264.908009259256</c:v>
                </c:pt>
                <c:pt idx="2072">
                  <c:v>40264.949675925927</c:v>
                </c:pt>
                <c:pt idx="2073">
                  <c:v>40264.991342592592</c:v>
                </c:pt>
                <c:pt idx="2074">
                  <c:v>40265.033009259256</c:v>
                </c:pt>
                <c:pt idx="2075">
                  <c:v>40265.074675925927</c:v>
                </c:pt>
                <c:pt idx="2076">
                  <c:v>40265.116342592592</c:v>
                </c:pt>
                <c:pt idx="2077">
                  <c:v>40265.199675925927</c:v>
                </c:pt>
                <c:pt idx="2078">
                  <c:v>40265.241342592592</c:v>
                </c:pt>
                <c:pt idx="2079">
                  <c:v>40265.283009259256</c:v>
                </c:pt>
                <c:pt idx="2080">
                  <c:v>40265.324675925927</c:v>
                </c:pt>
                <c:pt idx="2081">
                  <c:v>40265.366342592592</c:v>
                </c:pt>
                <c:pt idx="2082">
                  <c:v>40265.408009259256</c:v>
                </c:pt>
                <c:pt idx="2083">
                  <c:v>40265.449675925927</c:v>
                </c:pt>
                <c:pt idx="2084">
                  <c:v>40265.491342592592</c:v>
                </c:pt>
                <c:pt idx="2085">
                  <c:v>40265.533009259256</c:v>
                </c:pt>
                <c:pt idx="2086">
                  <c:v>40265.574675925927</c:v>
                </c:pt>
                <c:pt idx="2087">
                  <c:v>40265.616342592592</c:v>
                </c:pt>
                <c:pt idx="2088">
                  <c:v>40265.658009259256</c:v>
                </c:pt>
                <c:pt idx="2089">
                  <c:v>40265.699675925927</c:v>
                </c:pt>
                <c:pt idx="2090">
                  <c:v>40265.741342592592</c:v>
                </c:pt>
                <c:pt idx="2091">
                  <c:v>40265.783009259256</c:v>
                </c:pt>
                <c:pt idx="2092">
                  <c:v>40265.824675925927</c:v>
                </c:pt>
                <c:pt idx="2093">
                  <c:v>40265.866342592592</c:v>
                </c:pt>
                <c:pt idx="2094">
                  <c:v>40265.908009259256</c:v>
                </c:pt>
                <c:pt idx="2095">
                  <c:v>40265.949675925927</c:v>
                </c:pt>
                <c:pt idx="2096">
                  <c:v>40265.991342592592</c:v>
                </c:pt>
                <c:pt idx="2097">
                  <c:v>40266.033009259256</c:v>
                </c:pt>
                <c:pt idx="2098">
                  <c:v>40266.074675925927</c:v>
                </c:pt>
                <c:pt idx="2099">
                  <c:v>40266.116342592592</c:v>
                </c:pt>
                <c:pt idx="2100">
                  <c:v>40266.158009259256</c:v>
                </c:pt>
                <c:pt idx="2101">
                  <c:v>40266.199675925927</c:v>
                </c:pt>
                <c:pt idx="2102">
                  <c:v>40266.241342592592</c:v>
                </c:pt>
                <c:pt idx="2103">
                  <c:v>40266.283009259256</c:v>
                </c:pt>
                <c:pt idx="2104">
                  <c:v>40266.324675925927</c:v>
                </c:pt>
                <c:pt idx="2105">
                  <c:v>40266.366342592592</c:v>
                </c:pt>
                <c:pt idx="2106">
                  <c:v>40266.408009259256</c:v>
                </c:pt>
                <c:pt idx="2107">
                  <c:v>40266.449675925927</c:v>
                </c:pt>
                <c:pt idx="2108">
                  <c:v>40266.491342592592</c:v>
                </c:pt>
                <c:pt idx="2109">
                  <c:v>40266.533009259256</c:v>
                </c:pt>
                <c:pt idx="2110">
                  <c:v>40266.574675925927</c:v>
                </c:pt>
                <c:pt idx="2111">
                  <c:v>40266.616342592592</c:v>
                </c:pt>
                <c:pt idx="2112">
                  <c:v>40266.658009259256</c:v>
                </c:pt>
                <c:pt idx="2113">
                  <c:v>40266.699675925927</c:v>
                </c:pt>
                <c:pt idx="2114">
                  <c:v>40266.741342592592</c:v>
                </c:pt>
                <c:pt idx="2115">
                  <c:v>40266.783009259256</c:v>
                </c:pt>
                <c:pt idx="2116">
                  <c:v>40266.824675925927</c:v>
                </c:pt>
                <c:pt idx="2117">
                  <c:v>40266.866342592592</c:v>
                </c:pt>
                <c:pt idx="2118">
                  <c:v>40266.908009259256</c:v>
                </c:pt>
                <c:pt idx="2119">
                  <c:v>40266.949675925927</c:v>
                </c:pt>
                <c:pt idx="2120">
                  <c:v>40266.991342592592</c:v>
                </c:pt>
                <c:pt idx="2121">
                  <c:v>40267.033009259256</c:v>
                </c:pt>
                <c:pt idx="2122">
                  <c:v>40267.074675925927</c:v>
                </c:pt>
                <c:pt idx="2123">
                  <c:v>40267.116342592592</c:v>
                </c:pt>
                <c:pt idx="2124">
                  <c:v>40267.158009259256</c:v>
                </c:pt>
                <c:pt idx="2125">
                  <c:v>40267.199675925927</c:v>
                </c:pt>
                <c:pt idx="2126">
                  <c:v>40267.241342592592</c:v>
                </c:pt>
                <c:pt idx="2127">
                  <c:v>40267.283009259256</c:v>
                </c:pt>
                <c:pt idx="2128">
                  <c:v>40267.324675925927</c:v>
                </c:pt>
                <c:pt idx="2129">
                  <c:v>40267.366342592592</c:v>
                </c:pt>
                <c:pt idx="2130">
                  <c:v>40267.408009259256</c:v>
                </c:pt>
                <c:pt idx="2131">
                  <c:v>40267.449675925927</c:v>
                </c:pt>
                <c:pt idx="2132">
                  <c:v>40267.491342592592</c:v>
                </c:pt>
                <c:pt idx="2133">
                  <c:v>40267.533009259256</c:v>
                </c:pt>
                <c:pt idx="2134">
                  <c:v>40267.574675925927</c:v>
                </c:pt>
                <c:pt idx="2135">
                  <c:v>40267.616342592592</c:v>
                </c:pt>
                <c:pt idx="2136">
                  <c:v>40267.658009259256</c:v>
                </c:pt>
                <c:pt idx="2137">
                  <c:v>40267.699675925927</c:v>
                </c:pt>
                <c:pt idx="2138">
                  <c:v>40267.741342592592</c:v>
                </c:pt>
                <c:pt idx="2139">
                  <c:v>40267.783009259256</c:v>
                </c:pt>
                <c:pt idx="2140">
                  <c:v>40267.824675925927</c:v>
                </c:pt>
                <c:pt idx="2141">
                  <c:v>40267.866342592592</c:v>
                </c:pt>
                <c:pt idx="2142">
                  <c:v>40267.908009259256</c:v>
                </c:pt>
                <c:pt idx="2143">
                  <c:v>40267.949675925927</c:v>
                </c:pt>
                <c:pt idx="2144">
                  <c:v>40267.991342592592</c:v>
                </c:pt>
                <c:pt idx="2145">
                  <c:v>40268.033009259256</c:v>
                </c:pt>
                <c:pt idx="2146">
                  <c:v>40268.074675925927</c:v>
                </c:pt>
                <c:pt idx="2147">
                  <c:v>40268.116342592592</c:v>
                </c:pt>
                <c:pt idx="2148">
                  <c:v>40268.158009259256</c:v>
                </c:pt>
                <c:pt idx="2149">
                  <c:v>40268.199675925927</c:v>
                </c:pt>
                <c:pt idx="2150">
                  <c:v>40268.241342592592</c:v>
                </c:pt>
                <c:pt idx="2151">
                  <c:v>40268.283009259256</c:v>
                </c:pt>
                <c:pt idx="2152">
                  <c:v>40268.324675925927</c:v>
                </c:pt>
                <c:pt idx="2153" formatCode="m/d/yyyy">
                  <c:v>40268</c:v>
                </c:pt>
                <c:pt idx="2154">
                  <c:v>40268.363923611112</c:v>
                </c:pt>
                <c:pt idx="2155">
                  <c:v>40268.405590277776</c:v>
                </c:pt>
                <c:pt idx="2156">
                  <c:v>40268.447256944448</c:v>
                </c:pt>
                <c:pt idx="2157">
                  <c:v>40268.488923611112</c:v>
                </c:pt>
                <c:pt idx="2158">
                  <c:v>40268.530590277776</c:v>
                </c:pt>
                <c:pt idx="2159">
                  <c:v>40268.572256944448</c:v>
                </c:pt>
                <c:pt idx="2160">
                  <c:v>40268.613923611112</c:v>
                </c:pt>
                <c:pt idx="2161">
                  <c:v>40268.655590277776</c:v>
                </c:pt>
                <c:pt idx="2162">
                  <c:v>40268.697256944448</c:v>
                </c:pt>
                <c:pt idx="2163">
                  <c:v>40268.738923611112</c:v>
                </c:pt>
                <c:pt idx="2164">
                  <c:v>40268.780590277776</c:v>
                </c:pt>
                <c:pt idx="2165">
                  <c:v>40268.822256944448</c:v>
                </c:pt>
                <c:pt idx="2166">
                  <c:v>40268.863923611112</c:v>
                </c:pt>
                <c:pt idx="2167">
                  <c:v>40268.905590277776</c:v>
                </c:pt>
                <c:pt idx="2168">
                  <c:v>40268.947256944448</c:v>
                </c:pt>
                <c:pt idx="2169">
                  <c:v>40268.988923611112</c:v>
                </c:pt>
                <c:pt idx="2170">
                  <c:v>40269.030590277776</c:v>
                </c:pt>
                <c:pt idx="2171">
                  <c:v>40269.072256944448</c:v>
                </c:pt>
                <c:pt idx="2172">
                  <c:v>40269.113923611112</c:v>
                </c:pt>
                <c:pt idx="2173">
                  <c:v>40269.155590277776</c:v>
                </c:pt>
                <c:pt idx="2174">
                  <c:v>40269.197256944448</c:v>
                </c:pt>
                <c:pt idx="2175">
                  <c:v>40269.238923611112</c:v>
                </c:pt>
                <c:pt idx="2176">
                  <c:v>40269.280590277776</c:v>
                </c:pt>
                <c:pt idx="2177">
                  <c:v>40269.322256944448</c:v>
                </c:pt>
                <c:pt idx="2178">
                  <c:v>40269.363923611112</c:v>
                </c:pt>
                <c:pt idx="2179">
                  <c:v>40269.405590277776</c:v>
                </c:pt>
                <c:pt idx="2180">
                  <c:v>40269.447256944448</c:v>
                </c:pt>
                <c:pt idx="2181">
                  <c:v>40269.488923611112</c:v>
                </c:pt>
                <c:pt idx="2182">
                  <c:v>40269.530590277776</c:v>
                </c:pt>
                <c:pt idx="2183">
                  <c:v>40269.572256944448</c:v>
                </c:pt>
                <c:pt idx="2184">
                  <c:v>40269.613923611112</c:v>
                </c:pt>
                <c:pt idx="2185">
                  <c:v>40269.655590277776</c:v>
                </c:pt>
                <c:pt idx="2186">
                  <c:v>40269.697256944448</c:v>
                </c:pt>
                <c:pt idx="2187">
                  <c:v>40269.738923611112</c:v>
                </c:pt>
                <c:pt idx="2188">
                  <c:v>40269.780590277776</c:v>
                </c:pt>
                <c:pt idx="2189">
                  <c:v>40269.822256944448</c:v>
                </c:pt>
                <c:pt idx="2190">
                  <c:v>40269.863923611112</c:v>
                </c:pt>
                <c:pt idx="2191">
                  <c:v>40269.905590277776</c:v>
                </c:pt>
                <c:pt idx="2192">
                  <c:v>40269.947256944448</c:v>
                </c:pt>
                <c:pt idx="2193">
                  <c:v>40269.988923611112</c:v>
                </c:pt>
                <c:pt idx="2194">
                  <c:v>40270.030590277776</c:v>
                </c:pt>
                <c:pt idx="2195">
                  <c:v>40270.072256944448</c:v>
                </c:pt>
                <c:pt idx="2196">
                  <c:v>40270.113923611112</c:v>
                </c:pt>
                <c:pt idx="2197">
                  <c:v>40270.155590277776</c:v>
                </c:pt>
                <c:pt idx="2198">
                  <c:v>40270.197256944448</c:v>
                </c:pt>
                <c:pt idx="2199">
                  <c:v>40270.238923611112</c:v>
                </c:pt>
                <c:pt idx="2200">
                  <c:v>40270.280590277776</c:v>
                </c:pt>
                <c:pt idx="2201">
                  <c:v>40270.322256944448</c:v>
                </c:pt>
                <c:pt idx="2202">
                  <c:v>40270.363923611112</c:v>
                </c:pt>
                <c:pt idx="2203">
                  <c:v>40270.405590277776</c:v>
                </c:pt>
                <c:pt idx="2204">
                  <c:v>40270.447256944448</c:v>
                </c:pt>
                <c:pt idx="2205">
                  <c:v>40270.488923611112</c:v>
                </c:pt>
                <c:pt idx="2206">
                  <c:v>40270.530590277776</c:v>
                </c:pt>
                <c:pt idx="2207">
                  <c:v>40270.572256944448</c:v>
                </c:pt>
                <c:pt idx="2208">
                  <c:v>40270.613923611112</c:v>
                </c:pt>
                <c:pt idx="2209">
                  <c:v>40270.655590277776</c:v>
                </c:pt>
                <c:pt idx="2210">
                  <c:v>40270.697256944448</c:v>
                </c:pt>
                <c:pt idx="2211">
                  <c:v>40270.738923611112</c:v>
                </c:pt>
                <c:pt idx="2212">
                  <c:v>40270.780590277776</c:v>
                </c:pt>
                <c:pt idx="2213">
                  <c:v>40270.822256944448</c:v>
                </c:pt>
                <c:pt idx="2214">
                  <c:v>40270.863923611112</c:v>
                </c:pt>
                <c:pt idx="2215">
                  <c:v>40270.905590277776</c:v>
                </c:pt>
                <c:pt idx="2216">
                  <c:v>40270.947256944448</c:v>
                </c:pt>
                <c:pt idx="2217">
                  <c:v>40270.988923611112</c:v>
                </c:pt>
                <c:pt idx="2218">
                  <c:v>40271.030590277776</c:v>
                </c:pt>
                <c:pt idx="2219">
                  <c:v>40271.072256944448</c:v>
                </c:pt>
                <c:pt idx="2220">
                  <c:v>40271.113923611112</c:v>
                </c:pt>
                <c:pt idx="2221">
                  <c:v>40271.155590277776</c:v>
                </c:pt>
                <c:pt idx="2222">
                  <c:v>40271.197256944448</c:v>
                </c:pt>
                <c:pt idx="2223">
                  <c:v>40271.238923611112</c:v>
                </c:pt>
                <c:pt idx="2224">
                  <c:v>40271.280590277776</c:v>
                </c:pt>
                <c:pt idx="2225">
                  <c:v>40271.322256944448</c:v>
                </c:pt>
                <c:pt idx="2226">
                  <c:v>40271.363923611112</c:v>
                </c:pt>
                <c:pt idx="2227">
                  <c:v>40271.405590277776</c:v>
                </c:pt>
                <c:pt idx="2228">
                  <c:v>40271.447256944448</c:v>
                </c:pt>
                <c:pt idx="2229">
                  <c:v>40271.488923611112</c:v>
                </c:pt>
                <c:pt idx="2230">
                  <c:v>40271.530590277776</c:v>
                </c:pt>
                <c:pt idx="2231">
                  <c:v>40271.572256944448</c:v>
                </c:pt>
                <c:pt idx="2232">
                  <c:v>40271.613923611112</c:v>
                </c:pt>
                <c:pt idx="2233">
                  <c:v>40271.655590277776</c:v>
                </c:pt>
                <c:pt idx="2234">
                  <c:v>40271.697256944448</c:v>
                </c:pt>
                <c:pt idx="2235">
                  <c:v>40271.738923611112</c:v>
                </c:pt>
                <c:pt idx="2236">
                  <c:v>40271.780590277776</c:v>
                </c:pt>
                <c:pt idx="2237">
                  <c:v>40271.822256944448</c:v>
                </c:pt>
                <c:pt idx="2238">
                  <c:v>40271.863923611112</c:v>
                </c:pt>
                <c:pt idx="2239">
                  <c:v>40271.905590277776</c:v>
                </c:pt>
                <c:pt idx="2240">
                  <c:v>40271.947256944448</c:v>
                </c:pt>
                <c:pt idx="2241">
                  <c:v>40271.988923611112</c:v>
                </c:pt>
                <c:pt idx="2242">
                  <c:v>40272.030590277776</c:v>
                </c:pt>
                <c:pt idx="2243">
                  <c:v>40272.072256944448</c:v>
                </c:pt>
                <c:pt idx="2244">
                  <c:v>40272.113923611112</c:v>
                </c:pt>
                <c:pt idx="2245">
                  <c:v>40272.155590277776</c:v>
                </c:pt>
                <c:pt idx="2246">
                  <c:v>40272.197256944448</c:v>
                </c:pt>
                <c:pt idx="2247">
                  <c:v>40272.238923611112</c:v>
                </c:pt>
                <c:pt idx="2248">
                  <c:v>40272.280590277776</c:v>
                </c:pt>
                <c:pt idx="2249">
                  <c:v>40272.322256944448</c:v>
                </c:pt>
                <c:pt idx="2250">
                  <c:v>40272.363923611112</c:v>
                </c:pt>
                <c:pt idx="2251">
                  <c:v>40272.405590277776</c:v>
                </c:pt>
                <c:pt idx="2252">
                  <c:v>40272.447256944448</c:v>
                </c:pt>
                <c:pt idx="2253">
                  <c:v>40272.488923611112</c:v>
                </c:pt>
                <c:pt idx="2254">
                  <c:v>40272.530590277776</c:v>
                </c:pt>
                <c:pt idx="2255">
                  <c:v>40272.572256944448</c:v>
                </c:pt>
                <c:pt idx="2256">
                  <c:v>40272.613923611112</c:v>
                </c:pt>
                <c:pt idx="2257">
                  <c:v>40272.655590277776</c:v>
                </c:pt>
                <c:pt idx="2258">
                  <c:v>40272.697256944448</c:v>
                </c:pt>
                <c:pt idx="2259">
                  <c:v>40272.738923611112</c:v>
                </c:pt>
                <c:pt idx="2260">
                  <c:v>40272.780590277776</c:v>
                </c:pt>
                <c:pt idx="2261">
                  <c:v>40272.822256944448</c:v>
                </c:pt>
                <c:pt idx="2262">
                  <c:v>40272.863923611112</c:v>
                </c:pt>
                <c:pt idx="2263">
                  <c:v>40272.905590277776</c:v>
                </c:pt>
                <c:pt idx="2264">
                  <c:v>40272.947256944448</c:v>
                </c:pt>
                <c:pt idx="2265">
                  <c:v>40272.988923611112</c:v>
                </c:pt>
                <c:pt idx="2266">
                  <c:v>40273.030590277776</c:v>
                </c:pt>
                <c:pt idx="2267">
                  <c:v>40273.072256944448</c:v>
                </c:pt>
                <c:pt idx="2268">
                  <c:v>40273.113923611112</c:v>
                </c:pt>
                <c:pt idx="2269">
                  <c:v>40273.155590277776</c:v>
                </c:pt>
                <c:pt idx="2270">
                  <c:v>40273.197256944448</c:v>
                </c:pt>
                <c:pt idx="2271">
                  <c:v>40273.238923611112</c:v>
                </c:pt>
                <c:pt idx="2272">
                  <c:v>40273.280590277776</c:v>
                </c:pt>
                <c:pt idx="2273">
                  <c:v>40273.322256944448</c:v>
                </c:pt>
                <c:pt idx="2274">
                  <c:v>40273.363923611112</c:v>
                </c:pt>
                <c:pt idx="2275">
                  <c:v>40273.405590277776</c:v>
                </c:pt>
                <c:pt idx="2276">
                  <c:v>40273.447256944448</c:v>
                </c:pt>
                <c:pt idx="2277">
                  <c:v>40273.488923611112</c:v>
                </c:pt>
                <c:pt idx="2278">
                  <c:v>40273.530590277776</c:v>
                </c:pt>
                <c:pt idx="2279">
                  <c:v>40273.572256944448</c:v>
                </c:pt>
                <c:pt idx="2280">
                  <c:v>40273.613923611112</c:v>
                </c:pt>
                <c:pt idx="2281">
                  <c:v>40273.655590277776</c:v>
                </c:pt>
                <c:pt idx="2282">
                  <c:v>40273.697256944448</c:v>
                </c:pt>
                <c:pt idx="2283">
                  <c:v>40273.738923611112</c:v>
                </c:pt>
                <c:pt idx="2284">
                  <c:v>40273.780590277776</c:v>
                </c:pt>
                <c:pt idx="2285">
                  <c:v>40273.822256944448</c:v>
                </c:pt>
                <c:pt idx="2286">
                  <c:v>40273.863923611112</c:v>
                </c:pt>
                <c:pt idx="2287">
                  <c:v>40273.905590277776</c:v>
                </c:pt>
                <c:pt idx="2288">
                  <c:v>40273.947256944448</c:v>
                </c:pt>
                <c:pt idx="2289">
                  <c:v>40273.988923611112</c:v>
                </c:pt>
                <c:pt idx="2290">
                  <c:v>40274.030590277776</c:v>
                </c:pt>
                <c:pt idx="2291">
                  <c:v>40274.072256944448</c:v>
                </c:pt>
                <c:pt idx="2292">
                  <c:v>40274.113923611112</c:v>
                </c:pt>
                <c:pt idx="2293">
                  <c:v>40274.155590277776</c:v>
                </c:pt>
                <c:pt idx="2294">
                  <c:v>40274.197256944448</c:v>
                </c:pt>
                <c:pt idx="2295">
                  <c:v>40274.238923611112</c:v>
                </c:pt>
                <c:pt idx="2296">
                  <c:v>40274.280590277776</c:v>
                </c:pt>
                <c:pt idx="2297">
                  <c:v>40274.322256944448</c:v>
                </c:pt>
                <c:pt idx="2298">
                  <c:v>40274.363923611112</c:v>
                </c:pt>
                <c:pt idx="2299">
                  <c:v>40274.405590277776</c:v>
                </c:pt>
                <c:pt idx="2300">
                  <c:v>40274.447256944448</c:v>
                </c:pt>
                <c:pt idx="2301">
                  <c:v>40274.488923611112</c:v>
                </c:pt>
                <c:pt idx="2302">
                  <c:v>40274.530590277776</c:v>
                </c:pt>
                <c:pt idx="2303">
                  <c:v>40274.572256944448</c:v>
                </c:pt>
                <c:pt idx="2304">
                  <c:v>40274.613923611112</c:v>
                </c:pt>
                <c:pt idx="2305">
                  <c:v>40274.655590277776</c:v>
                </c:pt>
                <c:pt idx="2306">
                  <c:v>40274.697256944448</c:v>
                </c:pt>
                <c:pt idx="2307">
                  <c:v>40274.738923611112</c:v>
                </c:pt>
                <c:pt idx="2308">
                  <c:v>40274.780590277776</c:v>
                </c:pt>
                <c:pt idx="2309">
                  <c:v>40274.822256944448</c:v>
                </c:pt>
                <c:pt idx="2310">
                  <c:v>40274.863923611112</c:v>
                </c:pt>
                <c:pt idx="2311">
                  <c:v>40274.905590277776</c:v>
                </c:pt>
                <c:pt idx="2312">
                  <c:v>40274.947256944448</c:v>
                </c:pt>
                <c:pt idx="2313">
                  <c:v>40274.988923611112</c:v>
                </c:pt>
                <c:pt idx="2314">
                  <c:v>40275.030590277776</c:v>
                </c:pt>
                <c:pt idx="2315">
                  <c:v>40275.072256944448</c:v>
                </c:pt>
                <c:pt idx="2316">
                  <c:v>40275.113923611112</c:v>
                </c:pt>
                <c:pt idx="2317">
                  <c:v>40275.155590277776</c:v>
                </c:pt>
                <c:pt idx="2318">
                  <c:v>40275.197256944448</c:v>
                </c:pt>
                <c:pt idx="2319">
                  <c:v>40275.238923611112</c:v>
                </c:pt>
                <c:pt idx="2320">
                  <c:v>40275.280590277776</c:v>
                </c:pt>
                <c:pt idx="2321">
                  <c:v>40275.322256944448</c:v>
                </c:pt>
                <c:pt idx="2322">
                  <c:v>40275.363923611112</c:v>
                </c:pt>
                <c:pt idx="2323">
                  <c:v>40275.405590277776</c:v>
                </c:pt>
                <c:pt idx="2324">
                  <c:v>40275.447256944448</c:v>
                </c:pt>
                <c:pt idx="2325">
                  <c:v>40275.488923611112</c:v>
                </c:pt>
                <c:pt idx="2326">
                  <c:v>40275.530590277776</c:v>
                </c:pt>
                <c:pt idx="2327">
                  <c:v>40275.572256944448</c:v>
                </c:pt>
                <c:pt idx="2328">
                  <c:v>40275.613923611112</c:v>
                </c:pt>
                <c:pt idx="2329">
                  <c:v>40275.655590277776</c:v>
                </c:pt>
                <c:pt idx="2330">
                  <c:v>40275.697256944448</c:v>
                </c:pt>
                <c:pt idx="2331">
                  <c:v>40275.738923611112</c:v>
                </c:pt>
                <c:pt idx="2332">
                  <c:v>40275.780590277776</c:v>
                </c:pt>
                <c:pt idx="2333">
                  <c:v>40275.822256944448</c:v>
                </c:pt>
                <c:pt idx="2334">
                  <c:v>40275.863923611112</c:v>
                </c:pt>
                <c:pt idx="2335">
                  <c:v>40275.905590277776</c:v>
                </c:pt>
                <c:pt idx="2336">
                  <c:v>40275.947256944448</c:v>
                </c:pt>
                <c:pt idx="2337">
                  <c:v>40275.988923611112</c:v>
                </c:pt>
                <c:pt idx="2338">
                  <c:v>40276.030590277776</c:v>
                </c:pt>
                <c:pt idx="2339">
                  <c:v>40276.072256944448</c:v>
                </c:pt>
                <c:pt idx="2340">
                  <c:v>40276.113923611112</c:v>
                </c:pt>
                <c:pt idx="2341">
                  <c:v>40276.155590277776</c:v>
                </c:pt>
                <c:pt idx="2342">
                  <c:v>40276.197256944448</c:v>
                </c:pt>
                <c:pt idx="2343">
                  <c:v>40276.238923611112</c:v>
                </c:pt>
                <c:pt idx="2344">
                  <c:v>40276.280590277776</c:v>
                </c:pt>
                <c:pt idx="2345">
                  <c:v>40276.322256944448</c:v>
                </c:pt>
                <c:pt idx="2346">
                  <c:v>40276.363923611112</c:v>
                </c:pt>
                <c:pt idx="2347">
                  <c:v>40276.405590277776</c:v>
                </c:pt>
                <c:pt idx="2348">
                  <c:v>40276.447256944448</c:v>
                </c:pt>
                <c:pt idx="2349">
                  <c:v>40276.488923611112</c:v>
                </c:pt>
                <c:pt idx="2350">
                  <c:v>40276.530590277776</c:v>
                </c:pt>
                <c:pt idx="2351">
                  <c:v>40276.572256944448</c:v>
                </c:pt>
                <c:pt idx="2352">
                  <c:v>40276.613923611112</c:v>
                </c:pt>
                <c:pt idx="2353">
                  <c:v>40276.655590277776</c:v>
                </c:pt>
                <c:pt idx="2354">
                  <c:v>40276.697256944448</c:v>
                </c:pt>
                <c:pt idx="2355">
                  <c:v>40276.738923611112</c:v>
                </c:pt>
                <c:pt idx="2356">
                  <c:v>40276.780590277776</c:v>
                </c:pt>
                <c:pt idx="2357">
                  <c:v>40276.822256944448</c:v>
                </c:pt>
                <c:pt idx="2358">
                  <c:v>40276.863923611112</c:v>
                </c:pt>
                <c:pt idx="2359">
                  <c:v>40276.905590277776</c:v>
                </c:pt>
                <c:pt idx="2360">
                  <c:v>40276.947256944448</c:v>
                </c:pt>
                <c:pt idx="2361">
                  <c:v>40276.988923611112</c:v>
                </c:pt>
                <c:pt idx="2362">
                  <c:v>40277.030590277776</c:v>
                </c:pt>
                <c:pt idx="2363">
                  <c:v>40277.072256944448</c:v>
                </c:pt>
                <c:pt idx="2364">
                  <c:v>40277.113923611112</c:v>
                </c:pt>
                <c:pt idx="2365">
                  <c:v>40277.155590277776</c:v>
                </c:pt>
                <c:pt idx="2366">
                  <c:v>40277.197256944448</c:v>
                </c:pt>
                <c:pt idx="2367">
                  <c:v>40277.238923611112</c:v>
                </c:pt>
                <c:pt idx="2368">
                  <c:v>40277.280590277776</c:v>
                </c:pt>
                <c:pt idx="2369">
                  <c:v>40277.322256944448</c:v>
                </c:pt>
                <c:pt idx="2370">
                  <c:v>40277.363923611112</c:v>
                </c:pt>
                <c:pt idx="2371">
                  <c:v>40277.405590277776</c:v>
                </c:pt>
                <c:pt idx="2372">
                  <c:v>40277.447256944448</c:v>
                </c:pt>
                <c:pt idx="2373">
                  <c:v>40277.488923611112</c:v>
                </c:pt>
                <c:pt idx="2374">
                  <c:v>40277.530590277776</c:v>
                </c:pt>
                <c:pt idx="2375">
                  <c:v>40277.572256944448</c:v>
                </c:pt>
                <c:pt idx="2376">
                  <c:v>40277.613923611112</c:v>
                </c:pt>
                <c:pt idx="2377">
                  <c:v>40277.655590277776</c:v>
                </c:pt>
                <c:pt idx="2378">
                  <c:v>40277.697256944448</c:v>
                </c:pt>
                <c:pt idx="2379">
                  <c:v>40277.738923611112</c:v>
                </c:pt>
                <c:pt idx="2380">
                  <c:v>40277.780590277776</c:v>
                </c:pt>
                <c:pt idx="2381">
                  <c:v>40277.822256944448</c:v>
                </c:pt>
                <c:pt idx="2382">
                  <c:v>40277.863923611112</c:v>
                </c:pt>
                <c:pt idx="2383">
                  <c:v>40277.905590277776</c:v>
                </c:pt>
                <c:pt idx="2384">
                  <c:v>40277.947256944448</c:v>
                </c:pt>
                <c:pt idx="2385">
                  <c:v>40277.988923611112</c:v>
                </c:pt>
                <c:pt idx="2386">
                  <c:v>40278.030590277776</c:v>
                </c:pt>
                <c:pt idx="2387">
                  <c:v>40278.072256944448</c:v>
                </c:pt>
                <c:pt idx="2388">
                  <c:v>40278.113923611112</c:v>
                </c:pt>
                <c:pt idx="2389">
                  <c:v>40278.155590277776</c:v>
                </c:pt>
                <c:pt idx="2390">
                  <c:v>40278.197256944448</c:v>
                </c:pt>
                <c:pt idx="2391">
                  <c:v>40278.238923611112</c:v>
                </c:pt>
                <c:pt idx="2392">
                  <c:v>40278.280590277776</c:v>
                </c:pt>
                <c:pt idx="2393">
                  <c:v>40278.322256944448</c:v>
                </c:pt>
                <c:pt idx="2394">
                  <c:v>40278.363923611112</c:v>
                </c:pt>
                <c:pt idx="2395">
                  <c:v>40278.405590277776</c:v>
                </c:pt>
                <c:pt idx="2396">
                  <c:v>40278.447256944448</c:v>
                </c:pt>
                <c:pt idx="2397">
                  <c:v>40278.488923611112</c:v>
                </c:pt>
                <c:pt idx="2398">
                  <c:v>40278.530590277776</c:v>
                </c:pt>
                <c:pt idx="2399">
                  <c:v>40278.572256944448</c:v>
                </c:pt>
                <c:pt idx="2400">
                  <c:v>40278.613923611112</c:v>
                </c:pt>
                <c:pt idx="2401">
                  <c:v>40278.655590277776</c:v>
                </c:pt>
                <c:pt idx="2402">
                  <c:v>40278.697256944448</c:v>
                </c:pt>
                <c:pt idx="2403">
                  <c:v>40278.738923611112</c:v>
                </c:pt>
                <c:pt idx="2404">
                  <c:v>40278.780590277776</c:v>
                </c:pt>
                <c:pt idx="2405">
                  <c:v>40278.822256944448</c:v>
                </c:pt>
                <c:pt idx="2406">
                  <c:v>40278.863923611112</c:v>
                </c:pt>
                <c:pt idx="2407">
                  <c:v>40278.905590277776</c:v>
                </c:pt>
                <c:pt idx="2408">
                  <c:v>40278.947256944448</c:v>
                </c:pt>
                <c:pt idx="2409">
                  <c:v>40278.988923611112</c:v>
                </c:pt>
                <c:pt idx="2410">
                  <c:v>40279.030590277776</c:v>
                </c:pt>
                <c:pt idx="2411">
                  <c:v>40279.072256944448</c:v>
                </c:pt>
                <c:pt idx="2412">
                  <c:v>40279.113923611112</c:v>
                </c:pt>
                <c:pt idx="2413">
                  <c:v>40279.155590277776</c:v>
                </c:pt>
                <c:pt idx="2414">
                  <c:v>40279.197256944448</c:v>
                </c:pt>
                <c:pt idx="2415">
                  <c:v>40279.238923611112</c:v>
                </c:pt>
                <c:pt idx="2416">
                  <c:v>40279.280590277776</c:v>
                </c:pt>
                <c:pt idx="2417">
                  <c:v>40279.322256944448</c:v>
                </c:pt>
                <c:pt idx="2418">
                  <c:v>40279.363923611112</c:v>
                </c:pt>
                <c:pt idx="2419">
                  <c:v>40279.405590277776</c:v>
                </c:pt>
                <c:pt idx="2420">
                  <c:v>40279.447256944448</c:v>
                </c:pt>
                <c:pt idx="2421">
                  <c:v>40279.488923611112</c:v>
                </c:pt>
                <c:pt idx="2422">
                  <c:v>40279.530590277776</c:v>
                </c:pt>
                <c:pt idx="2423">
                  <c:v>40279.572256944448</c:v>
                </c:pt>
                <c:pt idx="2424">
                  <c:v>40279.613923611112</c:v>
                </c:pt>
                <c:pt idx="2425">
                  <c:v>40279.655590277776</c:v>
                </c:pt>
                <c:pt idx="2426">
                  <c:v>40279.697256944448</c:v>
                </c:pt>
                <c:pt idx="2427">
                  <c:v>40279.738923611112</c:v>
                </c:pt>
                <c:pt idx="2428">
                  <c:v>40279.780590277776</c:v>
                </c:pt>
                <c:pt idx="2429">
                  <c:v>40279.822256944448</c:v>
                </c:pt>
                <c:pt idx="2430">
                  <c:v>40279.863923611112</c:v>
                </c:pt>
                <c:pt idx="2431">
                  <c:v>40279.905590277776</c:v>
                </c:pt>
                <c:pt idx="2432">
                  <c:v>40279.947256944448</c:v>
                </c:pt>
                <c:pt idx="2433">
                  <c:v>40279.988923611112</c:v>
                </c:pt>
                <c:pt idx="2434">
                  <c:v>40280.030590277776</c:v>
                </c:pt>
                <c:pt idx="2435">
                  <c:v>40280.072256944448</c:v>
                </c:pt>
                <c:pt idx="2436">
                  <c:v>40280.113923611112</c:v>
                </c:pt>
                <c:pt idx="2437">
                  <c:v>40280.155590277776</c:v>
                </c:pt>
                <c:pt idx="2438">
                  <c:v>40280.197256944448</c:v>
                </c:pt>
                <c:pt idx="2439">
                  <c:v>40280.238923611112</c:v>
                </c:pt>
                <c:pt idx="2440">
                  <c:v>40280.280590277776</c:v>
                </c:pt>
                <c:pt idx="2441">
                  <c:v>40280.322256944448</c:v>
                </c:pt>
                <c:pt idx="2442">
                  <c:v>40280.363923611112</c:v>
                </c:pt>
                <c:pt idx="2443">
                  <c:v>40280.405590277776</c:v>
                </c:pt>
                <c:pt idx="2444">
                  <c:v>40280.447256944448</c:v>
                </c:pt>
                <c:pt idx="2445">
                  <c:v>40280.488923611112</c:v>
                </c:pt>
                <c:pt idx="2446">
                  <c:v>40280.530590277776</c:v>
                </c:pt>
                <c:pt idx="2447">
                  <c:v>40280.572256944448</c:v>
                </c:pt>
                <c:pt idx="2448">
                  <c:v>40280.613923611112</c:v>
                </c:pt>
                <c:pt idx="2449">
                  <c:v>40280.655590277776</c:v>
                </c:pt>
                <c:pt idx="2450">
                  <c:v>40280.697256944448</c:v>
                </c:pt>
                <c:pt idx="2451">
                  <c:v>40280.738923611112</c:v>
                </c:pt>
                <c:pt idx="2452">
                  <c:v>40280.780590277776</c:v>
                </c:pt>
                <c:pt idx="2453">
                  <c:v>40280.822256944448</c:v>
                </c:pt>
                <c:pt idx="2454">
                  <c:v>40280.863923611112</c:v>
                </c:pt>
                <c:pt idx="2455">
                  <c:v>40280.905590277776</c:v>
                </c:pt>
                <c:pt idx="2456">
                  <c:v>40280.947256944448</c:v>
                </c:pt>
                <c:pt idx="2457">
                  <c:v>40280.988923611112</c:v>
                </c:pt>
                <c:pt idx="2458">
                  <c:v>40281.030590277776</c:v>
                </c:pt>
                <c:pt idx="2459">
                  <c:v>40281.072256944448</c:v>
                </c:pt>
                <c:pt idx="2460">
                  <c:v>40281.113923611112</c:v>
                </c:pt>
                <c:pt idx="2461">
                  <c:v>40281.155590277776</c:v>
                </c:pt>
                <c:pt idx="2462">
                  <c:v>40281.197256944448</c:v>
                </c:pt>
                <c:pt idx="2463">
                  <c:v>40281.238923611112</c:v>
                </c:pt>
                <c:pt idx="2464">
                  <c:v>40281.280590277776</c:v>
                </c:pt>
                <c:pt idx="2465">
                  <c:v>40281.322256944448</c:v>
                </c:pt>
                <c:pt idx="2466">
                  <c:v>40281.363923611112</c:v>
                </c:pt>
                <c:pt idx="2467">
                  <c:v>40281.405590277776</c:v>
                </c:pt>
                <c:pt idx="2468">
                  <c:v>40281.447256944448</c:v>
                </c:pt>
                <c:pt idx="2469">
                  <c:v>40281.488923611112</c:v>
                </c:pt>
                <c:pt idx="2470">
                  <c:v>40281.530590277776</c:v>
                </c:pt>
                <c:pt idx="2471">
                  <c:v>40281.572256944448</c:v>
                </c:pt>
                <c:pt idx="2472">
                  <c:v>40281.613923611112</c:v>
                </c:pt>
                <c:pt idx="2473">
                  <c:v>40281.655590277776</c:v>
                </c:pt>
                <c:pt idx="2474">
                  <c:v>40281.697256944448</c:v>
                </c:pt>
                <c:pt idx="2475">
                  <c:v>40281.738923611112</c:v>
                </c:pt>
                <c:pt idx="2476">
                  <c:v>40281.780590277776</c:v>
                </c:pt>
                <c:pt idx="2477">
                  <c:v>40281.822256944448</c:v>
                </c:pt>
                <c:pt idx="2478">
                  <c:v>40281.863923611112</c:v>
                </c:pt>
                <c:pt idx="2479">
                  <c:v>40281.905590277776</c:v>
                </c:pt>
                <c:pt idx="2480">
                  <c:v>40281.947256944448</c:v>
                </c:pt>
                <c:pt idx="2481">
                  <c:v>40281.988923611112</c:v>
                </c:pt>
                <c:pt idx="2482">
                  <c:v>40282.030590277776</c:v>
                </c:pt>
                <c:pt idx="2483">
                  <c:v>40282.072256944448</c:v>
                </c:pt>
                <c:pt idx="2484">
                  <c:v>40282.113923611112</c:v>
                </c:pt>
                <c:pt idx="2485">
                  <c:v>40282.155590277776</c:v>
                </c:pt>
                <c:pt idx="2486">
                  <c:v>40282.197256944448</c:v>
                </c:pt>
                <c:pt idx="2487">
                  <c:v>40282.238923611112</c:v>
                </c:pt>
                <c:pt idx="2488">
                  <c:v>40282.280590277776</c:v>
                </c:pt>
                <c:pt idx="2489">
                  <c:v>40282.322256944448</c:v>
                </c:pt>
                <c:pt idx="2490" formatCode="m/d/yyyy">
                  <c:v>40282</c:v>
                </c:pt>
                <c:pt idx="2491">
                  <c:v>40282.360613425924</c:v>
                </c:pt>
                <c:pt idx="2492">
                  <c:v>40282.402280092596</c:v>
                </c:pt>
                <c:pt idx="2493">
                  <c:v>40282.44394675926</c:v>
                </c:pt>
                <c:pt idx="2494">
                  <c:v>40282.485613425924</c:v>
                </c:pt>
                <c:pt idx="2495">
                  <c:v>40282.527280092596</c:v>
                </c:pt>
                <c:pt idx="2496">
                  <c:v>40282.56894675926</c:v>
                </c:pt>
                <c:pt idx="2497">
                  <c:v>40282.610613425924</c:v>
                </c:pt>
                <c:pt idx="2498">
                  <c:v>40282.652280092596</c:v>
                </c:pt>
                <c:pt idx="2499">
                  <c:v>40282.69394675926</c:v>
                </c:pt>
                <c:pt idx="2500">
                  <c:v>40282.735613425924</c:v>
                </c:pt>
                <c:pt idx="2501">
                  <c:v>40282.777280092596</c:v>
                </c:pt>
                <c:pt idx="2502">
                  <c:v>40282.81894675926</c:v>
                </c:pt>
                <c:pt idx="2503">
                  <c:v>40282.860613425924</c:v>
                </c:pt>
                <c:pt idx="2504">
                  <c:v>40282.902280092596</c:v>
                </c:pt>
                <c:pt idx="2505">
                  <c:v>40282.94394675926</c:v>
                </c:pt>
                <c:pt idx="2506">
                  <c:v>40282.985613425924</c:v>
                </c:pt>
                <c:pt idx="2507">
                  <c:v>40283.027280092596</c:v>
                </c:pt>
                <c:pt idx="2508">
                  <c:v>40283.06894675926</c:v>
                </c:pt>
                <c:pt idx="2509">
                  <c:v>40283.110613425924</c:v>
                </c:pt>
                <c:pt idx="2510">
                  <c:v>40283.152280092596</c:v>
                </c:pt>
                <c:pt idx="2511">
                  <c:v>40283.19394675926</c:v>
                </c:pt>
                <c:pt idx="2512">
                  <c:v>40283.235613425924</c:v>
                </c:pt>
                <c:pt idx="2513">
                  <c:v>40283.277280092596</c:v>
                </c:pt>
                <c:pt idx="2514">
                  <c:v>40283.31894675926</c:v>
                </c:pt>
                <c:pt idx="2515">
                  <c:v>40283.360613425924</c:v>
                </c:pt>
                <c:pt idx="2516">
                  <c:v>40283.402280092596</c:v>
                </c:pt>
                <c:pt idx="2517">
                  <c:v>40283.44394675926</c:v>
                </c:pt>
                <c:pt idx="2518">
                  <c:v>40283.485613425924</c:v>
                </c:pt>
                <c:pt idx="2519">
                  <c:v>40283.527280092596</c:v>
                </c:pt>
                <c:pt idx="2520">
                  <c:v>40283.56894675926</c:v>
                </c:pt>
                <c:pt idx="2521">
                  <c:v>40283.610613425924</c:v>
                </c:pt>
                <c:pt idx="2522">
                  <c:v>40283.652280092596</c:v>
                </c:pt>
                <c:pt idx="2523">
                  <c:v>40283.69394675926</c:v>
                </c:pt>
                <c:pt idx="2524">
                  <c:v>40283.735613425924</c:v>
                </c:pt>
                <c:pt idx="2525">
                  <c:v>40283.777280092596</c:v>
                </c:pt>
                <c:pt idx="2526">
                  <c:v>40283.81894675926</c:v>
                </c:pt>
                <c:pt idx="2527">
                  <c:v>40283.860613425924</c:v>
                </c:pt>
                <c:pt idx="2528">
                  <c:v>40283.902280092596</c:v>
                </c:pt>
                <c:pt idx="2529">
                  <c:v>40283.94394675926</c:v>
                </c:pt>
                <c:pt idx="2530">
                  <c:v>40283.985613425924</c:v>
                </c:pt>
                <c:pt idx="2531">
                  <c:v>40284.027280092596</c:v>
                </c:pt>
                <c:pt idx="2532">
                  <c:v>40284.06894675926</c:v>
                </c:pt>
                <c:pt idx="2533">
                  <c:v>40284.110613425924</c:v>
                </c:pt>
                <c:pt idx="2534">
                  <c:v>40284.152280092596</c:v>
                </c:pt>
                <c:pt idx="2535">
                  <c:v>40284.19394675926</c:v>
                </c:pt>
                <c:pt idx="2536">
                  <c:v>40284.235613425924</c:v>
                </c:pt>
                <c:pt idx="2537">
                  <c:v>40284.277280092596</c:v>
                </c:pt>
                <c:pt idx="2538">
                  <c:v>40284.31894675926</c:v>
                </c:pt>
                <c:pt idx="2539">
                  <c:v>40284.360613425924</c:v>
                </c:pt>
                <c:pt idx="2540">
                  <c:v>40284.402280092596</c:v>
                </c:pt>
                <c:pt idx="2541">
                  <c:v>40284.44394675926</c:v>
                </c:pt>
                <c:pt idx="2542">
                  <c:v>40284.485613425924</c:v>
                </c:pt>
                <c:pt idx="2543">
                  <c:v>40284.527280092596</c:v>
                </c:pt>
                <c:pt idx="2544">
                  <c:v>40284.56894675926</c:v>
                </c:pt>
                <c:pt idx="2545">
                  <c:v>40284.610613425924</c:v>
                </c:pt>
                <c:pt idx="2546">
                  <c:v>40284.652280092596</c:v>
                </c:pt>
                <c:pt idx="2547">
                  <c:v>40284.69394675926</c:v>
                </c:pt>
                <c:pt idx="2548">
                  <c:v>40284.735613425924</c:v>
                </c:pt>
                <c:pt idx="2549">
                  <c:v>40284.777280092596</c:v>
                </c:pt>
                <c:pt idx="2550">
                  <c:v>40284.81894675926</c:v>
                </c:pt>
                <c:pt idx="2551">
                  <c:v>40284.860613425924</c:v>
                </c:pt>
                <c:pt idx="2552">
                  <c:v>40284.902280092596</c:v>
                </c:pt>
                <c:pt idx="2553">
                  <c:v>40284.94394675926</c:v>
                </c:pt>
                <c:pt idx="2554">
                  <c:v>40284.985613425924</c:v>
                </c:pt>
                <c:pt idx="2555">
                  <c:v>40285.027280092596</c:v>
                </c:pt>
                <c:pt idx="2556">
                  <c:v>40285.06894675926</c:v>
                </c:pt>
                <c:pt idx="2557">
                  <c:v>40285.110613425924</c:v>
                </c:pt>
                <c:pt idx="2558">
                  <c:v>40285.152280092596</c:v>
                </c:pt>
                <c:pt idx="2559">
                  <c:v>40285.19394675926</c:v>
                </c:pt>
                <c:pt idx="2560">
                  <c:v>40285.235613425924</c:v>
                </c:pt>
                <c:pt idx="2561">
                  <c:v>40285.277280092596</c:v>
                </c:pt>
                <c:pt idx="2562">
                  <c:v>40285.31894675926</c:v>
                </c:pt>
                <c:pt idx="2563">
                  <c:v>40285.360613425924</c:v>
                </c:pt>
                <c:pt idx="2564">
                  <c:v>40285.402280092596</c:v>
                </c:pt>
                <c:pt idx="2565">
                  <c:v>40285.44394675926</c:v>
                </c:pt>
                <c:pt idx="2566">
                  <c:v>40285.485613425924</c:v>
                </c:pt>
                <c:pt idx="2567">
                  <c:v>40285.527280092596</c:v>
                </c:pt>
                <c:pt idx="2568">
                  <c:v>40285.56894675926</c:v>
                </c:pt>
                <c:pt idx="2569">
                  <c:v>40285.610613425924</c:v>
                </c:pt>
                <c:pt idx="2570">
                  <c:v>40285.652280092596</c:v>
                </c:pt>
                <c:pt idx="2571">
                  <c:v>40285.69394675926</c:v>
                </c:pt>
                <c:pt idx="2572">
                  <c:v>40285.735613425924</c:v>
                </c:pt>
                <c:pt idx="2573">
                  <c:v>40285.777280092596</c:v>
                </c:pt>
                <c:pt idx="2574">
                  <c:v>40285.81894675926</c:v>
                </c:pt>
                <c:pt idx="2575">
                  <c:v>40285.860613425924</c:v>
                </c:pt>
                <c:pt idx="2576">
                  <c:v>40285.902280092596</c:v>
                </c:pt>
                <c:pt idx="2577">
                  <c:v>40285.94394675926</c:v>
                </c:pt>
                <c:pt idx="2578">
                  <c:v>40285.985613425924</c:v>
                </c:pt>
                <c:pt idx="2579">
                  <c:v>40286.027280092596</c:v>
                </c:pt>
                <c:pt idx="2580">
                  <c:v>40286.06894675926</c:v>
                </c:pt>
                <c:pt idx="2581">
                  <c:v>40286.110613425924</c:v>
                </c:pt>
                <c:pt idx="2582">
                  <c:v>40286.152280092596</c:v>
                </c:pt>
                <c:pt idx="2583">
                  <c:v>40286.19394675926</c:v>
                </c:pt>
                <c:pt idx="2584">
                  <c:v>40286.235613425924</c:v>
                </c:pt>
                <c:pt idx="2585">
                  <c:v>40286.277280092596</c:v>
                </c:pt>
                <c:pt idx="2586">
                  <c:v>40286.31894675926</c:v>
                </c:pt>
                <c:pt idx="2587">
                  <c:v>40286.360613425924</c:v>
                </c:pt>
                <c:pt idx="2588">
                  <c:v>40286.402280092596</c:v>
                </c:pt>
                <c:pt idx="2589">
                  <c:v>40286.44394675926</c:v>
                </c:pt>
                <c:pt idx="2590">
                  <c:v>40286.485613425924</c:v>
                </c:pt>
                <c:pt idx="2591">
                  <c:v>40286.527280092596</c:v>
                </c:pt>
                <c:pt idx="2592">
                  <c:v>40286.56894675926</c:v>
                </c:pt>
                <c:pt idx="2593">
                  <c:v>40286.610613425924</c:v>
                </c:pt>
                <c:pt idx="2594">
                  <c:v>40286.652280092596</c:v>
                </c:pt>
                <c:pt idx="2595">
                  <c:v>40286.69394675926</c:v>
                </c:pt>
                <c:pt idx="2596">
                  <c:v>40286.735613425924</c:v>
                </c:pt>
                <c:pt idx="2597">
                  <c:v>40286.777280092596</c:v>
                </c:pt>
                <c:pt idx="2598">
                  <c:v>40286.81894675926</c:v>
                </c:pt>
                <c:pt idx="2599">
                  <c:v>40286.860613425924</c:v>
                </c:pt>
                <c:pt idx="2600">
                  <c:v>40286.902280092596</c:v>
                </c:pt>
                <c:pt idx="2601">
                  <c:v>40286.94394675926</c:v>
                </c:pt>
                <c:pt idx="2602">
                  <c:v>40286.985613425924</c:v>
                </c:pt>
                <c:pt idx="2603">
                  <c:v>40287.027280092596</c:v>
                </c:pt>
                <c:pt idx="2604">
                  <c:v>40287.06894675926</c:v>
                </c:pt>
                <c:pt idx="2605">
                  <c:v>40287.110613425924</c:v>
                </c:pt>
                <c:pt idx="2606">
                  <c:v>40287.152280092596</c:v>
                </c:pt>
                <c:pt idx="2607">
                  <c:v>40287.19394675926</c:v>
                </c:pt>
                <c:pt idx="2608">
                  <c:v>40287.235613425924</c:v>
                </c:pt>
                <c:pt idx="2609">
                  <c:v>40287.277280092596</c:v>
                </c:pt>
                <c:pt idx="2610">
                  <c:v>40287.31894675926</c:v>
                </c:pt>
                <c:pt idx="2611">
                  <c:v>40287.360613425924</c:v>
                </c:pt>
                <c:pt idx="2612">
                  <c:v>40287.402280092596</c:v>
                </c:pt>
                <c:pt idx="2613">
                  <c:v>40287.44394675926</c:v>
                </c:pt>
                <c:pt idx="2614">
                  <c:v>40287.485613425924</c:v>
                </c:pt>
                <c:pt idx="2615">
                  <c:v>40287.527280092596</c:v>
                </c:pt>
                <c:pt idx="2616">
                  <c:v>40287.56894675926</c:v>
                </c:pt>
                <c:pt idx="2617">
                  <c:v>40287.610613425924</c:v>
                </c:pt>
                <c:pt idx="2618">
                  <c:v>40287.652280092596</c:v>
                </c:pt>
                <c:pt idx="2619">
                  <c:v>40287.69394675926</c:v>
                </c:pt>
                <c:pt idx="2620">
                  <c:v>40287.735613425924</c:v>
                </c:pt>
                <c:pt idx="2621">
                  <c:v>40287.777280092596</c:v>
                </c:pt>
                <c:pt idx="2622">
                  <c:v>40287.81894675926</c:v>
                </c:pt>
                <c:pt idx="2623">
                  <c:v>40287.860613425924</c:v>
                </c:pt>
                <c:pt idx="2624">
                  <c:v>40287.902280092596</c:v>
                </c:pt>
                <c:pt idx="2625">
                  <c:v>40287.94394675926</c:v>
                </c:pt>
                <c:pt idx="2626">
                  <c:v>40287.985613425924</c:v>
                </c:pt>
                <c:pt idx="2627">
                  <c:v>40288.027280092596</c:v>
                </c:pt>
                <c:pt idx="2628">
                  <c:v>40288.06894675926</c:v>
                </c:pt>
                <c:pt idx="2629">
                  <c:v>40288.110613425924</c:v>
                </c:pt>
                <c:pt idx="2630">
                  <c:v>40288.152280092596</c:v>
                </c:pt>
                <c:pt idx="2631">
                  <c:v>40288.19394675926</c:v>
                </c:pt>
                <c:pt idx="2632">
                  <c:v>40288.235613425924</c:v>
                </c:pt>
                <c:pt idx="2633">
                  <c:v>40288.277280092596</c:v>
                </c:pt>
                <c:pt idx="2634">
                  <c:v>40288.31894675926</c:v>
                </c:pt>
                <c:pt idx="2635">
                  <c:v>40288.360613425924</c:v>
                </c:pt>
                <c:pt idx="2636">
                  <c:v>40288.402280092596</c:v>
                </c:pt>
                <c:pt idx="2637">
                  <c:v>40288.44394675926</c:v>
                </c:pt>
                <c:pt idx="2638">
                  <c:v>40288.485613425924</c:v>
                </c:pt>
                <c:pt idx="2639">
                  <c:v>40288.527280092596</c:v>
                </c:pt>
                <c:pt idx="2640">
                  <c:v>40288.56894675926</c:v>
                </c:pt>
                <c:pt idx="2641">
                  <c:v>40288.610613425924</c:v>
                </c:pt>
                <c:pt idx="2642">
                  <c:v>40288.652280092596</c:v>
                </c:pt>
                <c:pt idx="2643">
                  <c:v>40288.69394675926</c:v>
                </c:pt>
                <c:pt idx="2644">
                  <c:v>40288.735613425924</c:v>
                </c:pt>
                <c:pt idx="2645">
                  <c:v>40288.777280092596</c:v>
                </c:pt>
                <c:pt idx="2646">
                  <c:v>40288.81894675926</c:v>
                </c:pt>
                <c:pt idx="2647">
                  <c:v>40288.860613425924</c:v>
                </c:pt>
                <c:pt idx="2648">
                  <c:v>40288.902280092596</c:v>
                </c:pt>
                <c:pt idx="2649">
                  <c:v>40288.94394675926</c:v>
                </c:pt>
                <c:pt idx="2650">
                  <c:v>40288.985613425924</c:v>
                </c:pt>
                <c:pt idx="2651">
                  <c:v>40289.027280092596</c:v>
                </c:pt>
                <c:pt idx="2652">
                  <c:v>40289.06894675926</c:v>
                </c:pt>
                <c:pt idx="2653">
                  <c:v>40289.110613425924</c:v>
                </c:pt>
                <c:pt idx="2654">
                  <c:v>40289.152280092596</c:v>
                </c:pt>
                <c:pt idx="2655">
                  <c:v>40289.19394675926</c:v>
                </c:pt>
                <c:pt idx="2656">
                  <c:v>40289.235613425924</c:v>
                </c:pt>
                <c:pt idx="2657">
                  <c:v>40289.277280092596</c:v>
                </c:pt>
                <c:pt idx="2658">
                  <c:v>40289.31894675926</c:v>
                </c:pt>
                <c:pt idx="2659">
                  <c:v>40289.360613425924</c:v>
                </c:pt>
                <c:pt idx="2660">
                  <c:v>40289.402280092596</c:v>
                </c:pt>
                <c:pt idx="2661">
                  <c:v>40289.44394675926</c:v>
                </c:pt>
                <c:pt idx="2662">
                  <c:v>40289.485613425924</c:v>
                </c:pt>
                <c:pt idx="2663">
                  <c:v>40289.527280092596</c:v>
                </c:pt>
                <c:pt idx="2664">
                  <c:v>40289.56894675926</c:v>
                </c:pt>
                <c:pt idx="2665">
                  <c:v>40289.610613425924</c:v>
                </c:pt>
                <c:pt idx="2666">
                  <c:v>40289.652280092596</c:v>
                </c:pt>
                <c:pt idx="2667">
                  <c:v>40289.69394675926</c:v>
                </c:pt>
                <c:pt idx="2668">
                  <c:v>40289.735613425924</c:v>
                </c:pt>
                <c:pt idx="2669">
                  <c:v>40289.777280092596</c:v>
                </c:pt>
                <c:pt idx="2670">
                  <c:v>40289.81894675926</c:v>
                </c:pt>
                <c:pt idx="2671">
                  <c:v>40289.860613425924</c:v>
                </c:pt>
                <c:pt idx="2672">
                  <c:v>40289.902280092596</c:v>
                </c:pt>
                <c:pt idx="2673">
                  <c:v>40289.94394675926</c:v>
                </c:pt>
                <c:pt idx="2674">
                  <c:v>40289.985613425924</c:v>
                </c:pt>
                <c:pt idx="2675">
                  <c:v>40290.027280092596</c:v>
                </c:pt>
                <c:pt idx="2676">
                  <c:v>40290.06894675926</c:v>
                </c:pt>
                <c:pt idx="2677">
                  <c:v>40290.110613425924</c:v>
                </c:pt>
                <c:pt idx="2678">
                  <c:v>40290.152280092596</c:v>
                </c:pt>
                <c:pt idx="2679">
                  <c:v>40290.19394675926</c:v>
                </c:pt>
                <c:pt idx="2680">
                  <c:v>40290.235613425924</c:v>
                </c:pt>
                <c:pt idx="2681">
                  <c:v>40290.277280092596</c:v>
                </c:pt>
                <c:pt idx="2682">
                  <c:v>40290.31894675926</c:v>
                </c:pt>
                <c:pt idx="2683">
                  <c:v>40290.360613425924</c:v>
                </c:pt>
                <c:pt idx="2684">
                  <c:v>40290.402280092596</c:v>
                </c:pt>
                <c:pt idx="2685">
                  <c:v>40290.44394675926</c:v>
                </c:pt>
                <c:pt idx="2686">
                  <c:v>40290.485613425924</c:v>
                </c:pt>
                <c:pt idx="2687">
                  <c:v>40290.527280092596</c:v>
                </c:pt>
                <c:pt idx="2688">
                  <c:v>40290.56894675926</c:v>
                </c:pt>
                <c:pt idx="2689">
                  <c:v>40290.610613425924</c:v>
                </c:pt>
                <c:pt idx="2690">
                  <c:v>40290.652280092596</c:v>
                </c:pt>
                <c:pt idx="2691">
                  <c:v>40290.69394675926</c:v>
                </c:pt>
                <c:pt idx="2692">
                  <c:v>40290.735613425924</c:v>
                </c:pt>
                <c:pt idx="2693">
                  <c:v>40290.777280092596</c:v>
                </c:pt>
                <c:pt idx="2694">
                  <c:v>40290.81894675926</c:v>
                </c:pt>
                <c:pt idx="2695">
                  <c:v>40290.860613425924</c:v>
                </c:pt>
                <c:pt idx="2696">
                  <c:v>40290.902280092596</c:v>
                </c:pt>
                <c:pt idx="2697">
                  <c:v>40290.94394675926</c:v>
                </c:pt>
                <c:pt idx="2698">
                  <c:v>40290.985613425924</c:v>
                </c:pt>
                <c:pt idx="2699">
                  <c:v>40291.027280092596</c:v>
                </c:pt>
                <c:pt idx="2700">
                  <c:v>40291.06894675926</c:v>
                </c:pt>
                <c:pt idx="2701">
                  <c:v>40291.110613425924</c:v>
                </c:pt>
                <c:pt idx="2702">
                  <c:v>40291.152280092596</c:v>
                </c:pt>
                <c:pt idx="2703">
                  <c:v>40291.19394675926</c:v>
                </c:pt>
                <c:pt idx="2704">
                  <c:v>40291.235613425924</c:v>
                </c:pt>
                <c:pt idx="2705">
                  <c:v>40291.277280092596</c:v>
                </c:pt>
                <c:pt idx="2706">
                  <c:v>40291.31894675926</c:v>
                </c:pt>
                <c:pt idx="2707">
                  <c:v>40291.360613425924</c:v>
                </c:pt>
                <c:pt idx="2708">
                  <c:v>40291.402280092596</c:v>
                </c:pt>
                <c:pt idx="2709">
                  <c:v>40291.44394675926</c:v>
                </c:pt>
                <c:pt idx="2710">
                  <c:v>40291.485613425924</c:v>
                </c:pt>
                <c:pt idx="2711">
                  <c:v>40291.527280092596</c:v>
                </c:pt>
                <c:pt idx="2712">
                  <c:v>40291.56894675926</c:v>
                </c:pt>
                <c:pt idx="2713">
                  <c:v>40291.610613425924</c:v>
                </c:pt>
                <c:pt idx="2714">
                  <c:v>40291.652280092596</c:v>
                </c:pt>
                <c:pt idx="2715">
                  <c:v>40291.69394675926</c:v>
                </c:pt>
                <c:pt idx="2716">
                  <c:v>40291.735613425924</c:v>
                </c:pt>
                <c:pt idx="2717">
                  <c:v>40291.777280092596</c:v>
                </c:pt>
                <c:pt idx="2718">
                  <c:v>40291.81894675926</c:v>
                </c:pt>
                <c:pt idx="2719">
                  <c:v>40291.860613425924</c:v>
                </c:pt>
                <c:pt idx="2720">
                  <c:v>40291.902280092596</c:v>
                </c:pt>
                <c:pt idx="2721">
                  <c:v>40291.94394675926</c:v>
                </c:pt>
                <c:pt idx="2722">
                  <c:v>40291.985613425924</c:v>
                </c:pt>
                <c:pt idx="2723">
                  <c:v>40292.027280092596</c:v>
                </c:pt>
                <c:pt idx="2724">
                  <c:v>40292.06894675926</c:v>
                </c:pt>
                <c:pt idx="2725">
                  <c:v>40292.110613425924</c:v>
                </c:pt>
                <c:pt idx="2726">
                  <c:v>40292.152280092596</c:v>
                </c:pt>
                <c:pt idx="2727">
                  <c:v>40292.19394675926</c:v>
                </c:pt>
                <c:pt idx="2728">
                  <c:v>40292.235613425924</c:v>
                </c:pt>
                <c:pt idx="2729">
                  <c:v>40292.277280092596</c:v>
                </c:pt>
                <c:pt idx="2730">
                  <c:v>40292.31894675926</c:v>
                </c:pt>
                <c:pt idx="2731">
                  <c:v>40292.360613425924</c:v>
                </c:pt>
                <c:pt idx="2732">
                  <c:v>40292.402280092596</c:v>
                </c:pt>
                <c:pt idx="2733">
                  <c:v>40292.44394675926</c:v>
                </c:pt>
                <c:pt idx="2734">
                  <c:v>40292.485613425924</c:v>
                </c:pt>
                <c:pt idx="2735">
                  <c:v>40292.527280092596</c:v>
                </c:pt>
                <c:pt idx="2736">
                  <c:v>40292.56894675926</c:v>
                </c:pt>
                <c:pt idx="2737">
                  <c:v>40292.610613425924</c:v>
                </c:pt>
                <c:pt idx="2738">
                  <c:v>40292.652280092596</c:v>
                </c:pt>
                <c:pt idx="2739">
                  <c:v>40292.69394675926</c:v>
                </c:pt>
                <c:pt idx="2740">
                  <c:v>40292.735613425924</c:v>
                </c:pt>
                <c:pt idx="2741">
                  <c:v>40292.777280092596</c:v>
                </c:pt>
                <c:pt idx="2742">
                  <c:v>40292.81894675926</c:v>
                </c:pt>
                <c:pt idx="2743">
                  <c:v>40292.860613425924</c:v>
                </c:pt>
                <c:pt idx="2744">
                  <c:v>40292.902280092596</c:v>
                </c:pt>
                <c:pt idx="2745">
                  <c:v>40292.94394675926</c:v>
                </c:pt>
                <c:pt idx="2746">
                  <c:v>40292.985613425924</c:v>
                </c:pt>
                <c:pt idx="2747">
                  <c:v>40293.027280092596</c:v>
                </c:pt>
                <c:pt idx="2748">
                  <c:v>40293.06894675926</c:v>
                </c:pt>
                <c:pt idx="2749">
                  <c:v>40293.110613425924</c:v>
                </c:pt>
                <c:pt idx="2750">
                  <c:v>40293.152280092596</c:v>
                </c:pt>
                <c:pt idx="2751">
                  <c:v>40293.19394675926</c:v>
                </c:pt>
                <c:pt idx="2752">
                  <c:v>40293.235613425924</c:v>
                </c:pt>
                <c:pt idx="2753">
                  <c:v>40293.277280092596</c:v>
                </c:pt>
                <c:pt idx="2754">
                  <c:v>40293.31894675926</c:v>
                </c:pt>
                <c:pt idx="2755">
                  <c:v>40293.360613425924</c:v>
                </c:pt>
                <c:pt idx="2756">
                  <c:v>40293.402280092596</c:v>
                </c:pt>
                <c:pt idx="2757">
                  <c:v>40293.44394675926</c:v>
                </c:pt>
                <c:pt idx="2758">
                  <c:v>40293.485613425924</c:v>
                </c:pt>
                <c:pt idx="2759">
                  <c:v>40293.527280092596</c:v>
                </c:pt>
                <c:pt idx="2760">
                  <c:v>40293.56894675926</c:v>
                </c:pt>
                <c:pt idx="2761">
                  <c:v>40293.610613425924</c:v>
                </c:pt>
                <c:pt idx="2762">
                  <c:v>40293.652280092596</c:v>
                </c:pt>
                <c:pt idx="2763">
                  <c:v>40293.69394675926</c:v>
                </c:pt>
                <c:pt idx="2764">
                  <c:v>40293.735613425924</c:v>
                </c:pt>
                <c:pt idx="2765">
                  <c:v>40293.777280092596</c:v>
                </c:pt>
                <c:pt idx="2766">
                  <c:v>40293.81894675926</c:v>
                </c:pt>
                <c:pt idx="2767">
                  <c:v>40293.860613425924</c:v>
                </c:pt>
                <c:pt idx="2768">
                  <c:v>40293.902280092596</c:v>
                </c:pt>
                <c:pt idx="2769">
                  <c:v>40293.94394675926</c:v>
                </c:pt>
                <c:pt idx="2770">
                  <c:v>40293.985613425924</c:v>
                </c:pt>
                <c:pt idx="2771">
                  <c:v>40294.027280092596</c:v>
                </c:pt>
                <c:pt idx="2772">
                  <c:v>40294.06894675926</c:v>
                </c:pt>
                <c:pt idx="2773">
                  <c:v>40294.110613425924</c:v>
                </c:pt>
                <c:pt idx="2774">
                  <c:v>40294.152280092596</c:v>
                </c:pt>
                <c:pt idx="2775">
                  <c:v>40294.19394675926</c:v>
                </c:pt>
                <c:pt idx="2776">
                  <c:v>40294.235613425924</c:v>
                </c:pt>
                <c:pt idx="2777">
                  <c:v>40294.277280092596</c:v>
                </c:pt>
                <c:pt idx="2778">
                  <c:v>40294.31894675926</c:v>
                </c:pt>
                <c:pt idx="2779">
                  <c:v>40294.360613425924</c:v>
                </c:pt>
                <c:pt idx="2780">
                  <c:v>40294.402280092596</c:v>
                </c:pt>
                <c:pt idx="2781">
                  <c:v>40294.44394675926</c:v>
                </c:pt>
                <c:pt idx="2782">
                  <c:v>40294.485613425924</c:v>
                </c:pt>
                <c:pt idx="2783">
                  <c:v>40294.527280092596</c:v>
                </c:pt>
                <c:pt idx="2784">
                  <c:v>40294.56894675926</c:v>
                </c:pt>
                <c:pt idx="2785">
                  <c:v>40294.610613425924</c:v>
                </c:pt>
                <c:pt idx="2786">
                  <c:v>40294.652280092596</c:v>
                </c:pt>
                <c:pt idx="2787">
                  <c:v>40294.69394675926</c:v>
                </c:pt>
                <c:pt idx="2788">
                  <c:v>40294.735613425924</c:v>
                </c:pt>
                <c:pt idx="2789">
                  <c:v>40294.777280092596</c:v>
                </c:pt>
                <c:pt idx="2790">
                  <c:v>40294.81894675926</c:v>
                </c:pt>
                <c:pt idx="2791">
                  <c:v>40294.860613425924</c:v>
                </c:pt>
                <c:pt idx="2792">
                  <c:v>40294.902280092596</c:v>
                </c:pt>
                <c:pt idx="2793">
                  <c:v>40294.94394675926</c:v>
                </c:pt>
                <c:pt idx="2794">
                  <c:v>40294.985613425924</c:v>
                </c:pt>
                <c:pt idx="2795">
                  <c:v>40295.027280092596</c:v>
                </c:pt>
                <c:pt idx="2796">
                  <c:v>40295.06894675926</c:v>
                </c:pt>
                <c:pt idx="2797">
                  <c:v>40295.110613425924</c:v>
                </c:pt>
                <c:pt idx="2798">
                  <c:v>40295.152280092596</c:v>
                </c:pt>
                <c:pt idx="2799">
                  <c:v>40295.19394675926</c:v>
                </c:pt>
                <c:pt idx="2800">
                  <c:v>40295.235613425924</c:v>
                </c:pt>
                <c:pt idx="2801">
                  <c:v>40295.277280092596</c:v>
                </c:pt>
                <c:pt idx="2802">
                  <c:v>40295.31894675926</c:v>
                </c:pt>
                <c:pt idx="2803">
                  <c:v>40295.360613425924</c:v>
                </c:pt>
                <c:pt idx="2804">
                  <c:v>40295.402280092596</c:v>
                </c:pt>
                <c:pt idx="2805">
                  <c:v>40295.44394675926</c:v>
                </c:pt>
                <c:pt idx="2806">
                  <c:v>40295.485613425924</c:v>
                </c:pt>
                <c:pt idx="2807">
                  <c:v>40295.527280092596</c:v>
                </c:pt>
                <c:pt idx="2808">
                  <c:v>40295.56894675926</c:v>
                </c:pt>
                <c:pt idx="2809">
                  <c:v>40295.610613425924</c:v>
                </c:pt>
                <c:pt idx="2810">
                  <c:v>40295.652280092596</c:v>
                </c:pt>
                <c:pt idx="2811">
                  <c:v>40295.69394675926</c:v>
                </c:pt>
                <c:pt idx="2812">
                  <c:v>40295.735613425924</c:v>
                </c:pt>
                <c:pt idx="2813">
                  <c:v>40295.777280092596</c:v>
                </c:pt>
                <c:pt idx="2814">
                  <c:v>40295.81894675926</c:v>
                </c:pt>
                <c:pt idx="2815">
                  <c:v>40295.860613425924</c:v>
                </c:pt>
                <c:pt idx="2816">
                  <c:v>40295.902280092596</c:v>
                </c:pt>
                <c:pt idx="2817">
                  <c:v>40295.94394675926</c:v>
                </c:pt>
                <c:pt idx="2818">
                  <c:v>40295.985613425924</c:v>
                </c:pt>
                <c:pt idx="2819">
                  <c:v>40296.027280092596</c:v>
                </c:pt>
                <c:pt idx="2820">
                  <c:v>40296.06894675926</c:v>
                </c:pt>
                <c:pt idx="2821">
                  <c:v>40296.110613425924</c:v>
                </c:pt>
                <c:pt idx="2822">
                  <c:v>40296.152280092596</c:v>
                </c:pt>
                <c:pt idx="2823">
                  <c:v>40296.19394675926</c:v>
                </c:pt>
                <c:pt idx="2824">
                  <c:v>40296.235613425924</c:v>
                </c:pt>
                <c:pt idx="2825">
                  <c:v>40296.277280092596</c:v>
                </c:pt>
                <c:pt idx="2826">
                  <c:v>40296.31894675926</c:v>
                </c:pt>
                <c:pt idx="2827">
                  <c:v>40296.360613425924</c:v>
                </c:pt>
                <c:pt idx="2828" formatCode="m/d/yyyy">
                  <c:v>40296</c:v>
                </c:pt>
                <c:pt idx="2829">
                  <c:v>40296.363391203704</c:v>
                </c:pt>
                <c:pt idx="2830">
                  <c:v>40296.405057870368</c:v>
                </c:pt>
                <c:pt idx="2831">
                  <c:v>40296.44672453704</c:v>
                </c:pt>
                <c:pt idx="2832">
                  <c:v>40296.488391203704</c:v>
                </c:pt>
                <c:pt idx="2833">
                  <c:v>40296.530057870368</c:v>
                </c:pt>
                <c:pt idx="2834">
                  <c:v>40296.57172453704</c:v>
                </c:pt>
                <c:pt idx="2835">
                  <c:v>40296.613391203704</c:v>
                </c:pt>
                <c:pt idx="2836">
                  <c:v>40296.655057870368</c:v>
                </c:pt>
                <c:pt idx="2837">
                  <c:v>40296.69672453704</c:v>
                </c:pt>
                <c:pt idx="2838">
                  <c:v>40296.738391203704</c:v>
                </c:pt>
                <c:pt idx="2839">
                  <c:v>40296.780057870368</c:v>
                </c:pt>
                <c:pt idx="2840">
                  <c:v>40296.82172453704</c:v>
                </c:pt>
                <c:pt idx="2841">
                  <c:v>40296.863391203704</c:v>
                </c:pt>
                <c:pt idx="2842">
                  <c:v>40296.905057870368</c:v>
                </c:pt>
                <c:pt idx="2843">
                  <c:v>40296.94672453704</c:v>
                </c:pt>
                <c:pt idx="2844">
                  <c:v>40296.988391203704</c:v>
                </c:pt>
                <c:pt idx="2845">
                  <c:v>40297.030057870368</c:v>
                </c:pt>
                <c:pt idx="2846">
                  <c:v>40297.07172453704</c:v>
                </c:pt>
                <c:pt idx="2847">
                  <c:v>40297.113391203704</c:v>
                </c:pt>
                <c:pt idx="2848">
                  <c:v>40297.155057870368</c:v>
                </c:pt>
                <c:pt idx="2849">
                  <c:v>40297.19672453704</c:v>
                </c:pt>
                <c:pt idx="2850">
                  <c:v>40297.238391203704</c:v>
                </c:pt>
                <c:pt idx="2851">
                  <c:v>40297.280057870368</c:v>
                </c:pt>
                <c:pt idx="2852">
                  <c:v>40297.32172453704</c:v>
                </c:pt>
                <c:pt idx="2853">
                  <c:v>40297.363391203704</c:v>
                </c:pt>
                <c:pt idx="2854">
                  <c:v>40297.405057870368</c:v>
                </c:pt>
                <c:pt idx="2855">
                  <c:v>40297.44672453704</c:v>
                </c:pt>
                <c:pt idx="2856">
                  <c:v>40297.488391203704</c:v>
                </c:pt>
                <c:pt idx="2857">
                  <c:v>40297.530057870368</c:v>
                </c:pt>
                <c:pt idx="2858">
                  <c:v>40297.57172453704</c:v>
                </c:pt>
                <c:pt idx="2859">
                  <c:v>40297.613391203704</c:v>
                </c:pt>
                <c:pt idx="2860">
                  <c:v>40297.655057870368</c:v>
                </c:pt>
                <c:pt idx="2861">
                  <c:v>40297.69672453704</c:v>
                </c:pt>
                <c:pt idx="2862">
                  <c:v>40297.738391203704</c:v>
                </c:pt>
                <c:pt idx="2863">
                  <c:v>40297.780057870368</c:v>
                </c:pt>
                <c:pt idx="2864">
                  <c:v>40297.82172453704</c:v>
                </c:pt>
                <c:pt idx="2865">
                  <c:v>40297.863391203704</c:v>
                </c:pt>
                <c:pt idx="2866">
                  <c:v>40297.905057870368</c:v>
                </c:pt>
                <c:pt idx="2867">
                  <c:v>40297.94672453704</c:v>
                </c:pt>
                <c:pt idx="2868">
                  <c:v>40297.988391203704</c:v>
                </c:pt>
                <c:pt idx="2869">
                  <c:v>40298.030057870368</c:v>
                </c:pt>
                <c:pt idx="2870">
                  <c:v>40298.07172453704</c:v>
                </c:pt>
                <c:pt idx="2871">
                  <c:v>40298.113391203704</c:v>
                </c:pt>
                <c:pt idx="2872">
                  <c:v>40298.155057870368</c:v>
                </c:pt>
                <c:pt idx="2873">
                  <c:v>40298.19672453704</c:v>
                </c:pt>
                <c:pt idx="2874">
                  <c:v>40298.238391203704</c:v>
                </c:pt>
                <c:pt idx="2875">
                  <c:v>40298.280057870368</c:v>
                </c:pt>
                <c:pt idx="2876">
                  <c:v>40298.32172453704</c:v>
                </c:pt>
                <c:pt idx="2877">
                  <c:v>40298.363391203704</c:v>
                </c:pt>
                <c:pt idx="2878">
                  <c:v>40298.405057870368</c:v>
                </c:pt>
                <c:pt idx="2879">
                  <c:v>40298.44672453704</c:v>
                </c:pt>
                <c:pt idx="2880">
                  <c:v>40298.488391203704</c:v>
                </c:pt>
                <c:pt idx="2881">
                  <c:v>40298.530057870368</c:v>
                </c:pt>
                <c:pt idx="2882">
                  <c:v>40298.57172453704</c:v>
                </c:pt>
                <c:pt idx="2883">
                  <c:v>40298.613391203704</c:v>
                </c:pt>
                <c:pt idx="2884">
                  <c:v>40298.655057870368</c:v>
                </c:pt>
                <c:pt idx="2885">
                  <c:v>40298.69672453704</c:v>
                </c:pt>
                <c:pt idx="2886">
                  <c:v>40298.738391203704</c:v>
                </c:pt>
                <c:pt idx="2887">
                  <c:v>40298.780057870368</c:v>
                </c:pt>
                <c:pt idx="2888">
                  <c:v>40298.82172453704</c:v>
                </c:pt>
                <c:pt idx="2889">
                  <c:v>40298.863391203704</c:v>
                </c:pt>
                <c:pt idx="2890">
                  <c:v>40298.905057870368</c:v>
                </c:pt>
                <c:pt idx="2891">
                  <c:v>40298.94672453704</c:v>
                </c:pt>
                <c:pt idx="2892">
                  <c:v>40298.988391203704</c:v>
                </c:pt>
                <c:pt idx="2893">
                  <c:v>40299.030057870368</c:v>
                </c:pt>
                <c:pt idx="2894">
                  <c:v>40299.07172453704</c:v>
                </c:pt>
                <c:pt idx="2895">
                  <c:v>40299.113391203704</c:v>
                </c:pt>
                <c:pt idx="2896">
                  <c:v>40299.155057870368</c:v>
                </c:pt>
                <c:pt idx="2897">
                  <c:v>40299.19672453704</c:v>
                </c:pt>
                <c:pt idx="2898">
                  <c:v>40299.238391203704</c:v>
                </c:pt>
                <c:pt idx="2899">
                  <c:v>40299.280057870368</c:v>
                </c:pt>
                <c:pt idx="2900">
                  <c:v>40299.32172453704</c:v>
                </c:pt>
                <c:pt idx="2901">
                  <c:v>40299.363391203704</c:v>
                </c:pt>
                <c:pt idx="2902">
                  <c:v>40299.405057870368</c:v>
                </c:pt>
                <c:pt idx="2903">
                  <c:v>40299.44672453704</c:v>
                </c:pt>
                <c:pt idx="2904">
                  <c:v>40299.488391203704</c:v>
                </c:pt>
                <c:pt idx="2905">
                  <c:v>40299.530057870368</c:v>
                </c:pt>
                <c:pt idx="2906">
                  <c:v>40299.57172453704</c:v>
                </c:pt>
                <c:pt idx="2907">
                  <c:v>40299.613391203704</c:v>
                </c:pt>
                <c:pt idx="2908">
                  <c:v>40299.655057870368</c:v>
                </c:pt>
                <c:pt idx="2909">
                  <c:v>40299.69672453704</c:v>
                </c:pt>
                <c:pt idx="2910">
                  <c:v>40299.738391203704</c:v>
                </c:pt>
                <c:pt idx="2911">
                  <c:v>40299.780057870368</c:v>
                </c:pt>
                <c:pt idx="2912">
                  <c:v>40299.82172453704</c:v>
                </c:pt>
                <c:pt idx="2913">
                  <c:v>40299.863391203704</c:v>
                </c:pt>
                <c:pt idx="2914">
                  <c:v>40299.905057870368</c:v>
                </c:pt>
                <c:pt idx="2915">
                  <c:v>40299.94672453704</c:v>
                </c:pt>
                <c:pt idx="2916">
                  <c:v>40299.988391203704</c:v>
                </c:pt>
                <c:pt idx="2917">
                  <c:v>40300.030057870368</c:v>
                </c:pt>
                <c:pt idx="2918">
                  <c:v>40300.07172453704</c:v>
                </c:pt>
                <c:pt idx="2919">
                  <c:v>40300.113391203704</c:v>
                </c:pt>
                <c:pt idx="2920">
                  <c:v>40300.155057870368</c:v>
                </c:pt>
                <c:pt idx="2921">
                  <c:v>40300.19672453704</c:v>
                </c:pt>
                <c:pt idx="2922">
                  <c:v>40300.238391203704</c:v>
                </c:pt>
                <c:pt idx="2923">
                  <c:v>40300.280057870368</c:v>
                </c:pt>
                <c:pt idx="2924">
                  <c:v>40300.32172453704</c:v>
                </c:pt>
                <c:pt idx="2925">
                  <c:v>40300.363391203704</c:v>
                </c:pt>
                <c:pt idx="2926">
                  <c:v>40300.405057870368</c:v>
                </c:pt>
                <c:pt idx="2927">
                  <c:v>40300.44672453704</c:v>
                </c:pt>
                <c:pt idx="2928">
                  <c:v>40300.488391203704</c:v>
                </c:pt>
                <c:pt idx="2929">
                  <c:v>40300.530057870368</c:v>
                </c:pt>
                <c:pt idx="2930">
                  <c:v>40300.57172453704</c:v>
                </c:pt>
                <c:pt idx="2931">
                  <c:v>40300.613391203704</c:v>
                </c:pt>
                <c:pt idx="2932">
                  <c:v>40300.655057870368</c:v>
                </c:pt>
                <c:pt idx="2933">
                  <c:v>40300.69672453704</c:v>
                </c:pt>
                <c:pt idx="2934">
                  <c:v>40300.738391203704</c:v>
                </c:pt>
                <c:pt idx="2935">
                  <c:v>40300.780057870368</c:v>
                </c:pt>
                <c:pt idx="2936">
                  <c:v>40300.82172453704</c:v>
                </c:pt>
                <c:pt idx="2937">
                  <c:v>40300.863391203704</c:v>
                </c:pt>
                <c:pt idx="2938">
                  <c:v>40300.905057870368</c:v>
                </c:pt>
                <c:pt idx="2939">
                  <c:v>40300.94672453704</c:v>
                </c:pt>
                <c:pt idx="2940">
                  <c:v>40300.988391203704</c:v>
                </c:pt>
                <c:pt idx="2941">
                  <c:v>40301.030057870368</c:v>
                </c:pt>
                <c:pt idx="2942">
                  <c:v>40301.07172453704</c:v>
                </c:pt>
                <c:pt idx="2943">
                  <c:v>40301.113391203704</c:v>
                </c:pt>
                <c:pt idx="2944">
                  <c:v>40301.155057870368</c:v>
                </c:pt>
                <c:pt idx="2945">
                  <c:v>40301.19672453704</c:v>
                </c:pt>
                <c:pt idx="2946">
                  <c:v>40301.238391203704</c:v>
                </c:pt>
                <c:pt idx="2947">
                  <c:v>40301.280057870368</c:v>
                </c:pt>
                <c:pt idx="2948">
                  <c:v>40301.32172453704</c:v>
                </c:pt>
                <c:pt idx="2949">
                  <c:v>40301.363391203704</c:v>
                </c:pt>
                <c:pt idx="2950">
                  <c:v>40301.405057870368</c:v>
                </c:pt>
                <c:pt idx="2951">
                  <c:v>40301.44672453704</c:v>
                </c:pt>
                <c:pt idx="2952">
                  <c:v>40301.488391203704</c:v>
                </c:pt>
                <c:pt idx="2953">
                  <c:v>40301.530057870368</c:v>
                </c:pt>
                <c:pt idx="2954">
                  <c:v>40301.57172453704</c:v>
                </c:pt>
                <c:pt idx="2955">
                  <c:v>40301.613391203704</c:v>
                </c:pt>
                <c:pt idx="2956">
                  <c:v>40301.655057870368</c:v>
                </c:pt>
                <c:pt idx="2957">
                  <c:v>40301.69672453704</c:v>
                </c:pt>
                <c:pt idx="2958">
                  <c:v>40301.738391203704</c:v>
                </c:pt>
                <c:pt idx="2959">
                  <c:v>40301.780057870368</c:v>
                </c:pt>
                <c:pt idx="2960">
                  <c:v>40301.82172453704</c:v>
                </c:pt>
                <c:pt idx="2961">
                  <c:v>40301.863391203704</c:v>
                </c:pt>
                <c:pt idx="2962">
                  <c:v>40301.905057870368</c:v>
                </c:pt>
                <c:pt idx="2963">
                  <c:v>40301.94672453704</c:v>
                </c:pt>
                <c:pt idx="2964">
                  <c:v>40301.988391203704</c:v>
                </c:pt>
                <c:pt idx="2965">
                  <c:v>40302.030057870368</c:v>
                </c:pt>
                <c:pt idx="2966">
                  <c:v>40302.07172453704</c:v>
                </c:pt>
                <c:pt idx="2967">
                  <c:v>40302.113391203704</c:v>
                </c:pt>
                <c:pt idx="2968">
                  <c:v>40302.155057870368</c:v>
                </c:pt>
                <c:pt idx="2969">
                  <c:v>40302.19672453704</c:v>
                </c:pt>
                <c:pt idx="2970">
                  <c:v>40302.238391203704</c:v>
                </c:pt>
                <c:pt idx="2971">
                  <c:v>40302.280057870368</c:v>
                </c:pt>
                <c:pt idx="2972">
                  <c:v>40302.32172453704</c:v>
                </c:pt>
                <c:pt idx="2973">
                  <c:v>40302.363391203704</c:v>
                </c:pt>
                <c:pt idx="2974">
                  <c:v>40302.405057870368</c:v>
                </c:pt>
                <c:pt idx="2975">
                  <c:v>40302.44672453704</c:v>
                </c:pt>
                <c:pt idx="2976">
                  <c:v>40302.488391203704</c:v>
                </c:pt>
                <c:pt idx="2977">
                  <c:v>40302.530057870368</c:v>
                </c:pt>
                <c:pt idx="2978">
                  <c:v>40302.57172453704</c:v>
                </c:pt>
                <c:pt idx="2979">
                  <c:v>40302.613391203704</c:v>
                </c:pt>
                <c:pt idx="2980">
                  <c:v>40302.655057870368</c:v>
                </c:pt>
                <c:pt idx="2981">
                  <c:v>40302.69672453704</c:v>
                </c:pt>
                <c:pt idx="2982">
                  <c:v>40302.738391203704</c:v>
                </c:pt>
                <c:pt idx="2983">
                  <c:v>40302.780057870368</c:v>
                </c:pt>
                <c:pt idx="2984">
                  <c:v>40302.82172453704</c:v>
                </c:pt>
                <c:pt idx="2985">
                  <c:v>40302.863391203704</c:v>
                </c:pt>
                <c:pt idx="2986">
                  <c:v>40302.905057870368</c:v>
                </c:pt>
                <c:pt idx="2987">
                  <c:v>40302.94672453704</c:v>
                </c:pt>
                <c:pt idx="2988">
                  <c:v>40302.988391203704</c:v>
                </c:pt>
                <c:pt idx="2989">
                  <c:v>40303.030057870368</c:v>
                </c:pt>
                <c:pt idx="2990">
                  <c:v>40303.07172453704</c:v>
                </c:pt>
                <c:pt idx="2991">
                  <c:v>40303.113391203704</c:v>
                </c:pt>
                <c:pt idx="2992">
                  <c:v>40303.155057870368</c:v>
                </c:pt>
                <c:pt idx="2993">
                  <c:v>40303.19672453704</c:v>
                </c:pt>
                <c:pt idx="2994">
                  <c:v>40303.238391203704</c:v>
                </c:pt>
                <c:pt idx="2995">
                  <c:v>40303.280057870368</c:v>
                </c:pt>
                <c:pt idx="2996">
                  <c:v>40303.32172453704</c:v>
                </c:pt>
                <c:pt idx="2997">
                  <c:v>40303.363391203704</c:v>
                </c:pt>
                <c:pt idx="2998">
                  <c:v>40303.405057870368</c:v>
                </c:pt>
                <c:pt idx="2999">
                  <c:v>40303.44672453704</c:v>
                </c:pt>
                <c:pt idx="3000">
                  <c:v>40303.488391203704</c:v>
                </c:pt>
                <c:pt idx="3001">
                  <c:v>40303.530057870368</c:v>
                </c:pt>
                <c:pt idx="3002">
                  <c:v>40303.57172453704</c:v>
                </c:pt>
                <c:pt idx="3003">
                  <c:v>40303.613391203704</c:v>
                </c:pt>
                <c:pt idx="3004">
                  <c:v>40303.655057870368</c:v>
                </c:pt>
                <c:pt idx="3005">
                  <c:v>40303.69672453704</c:v>
                </c:pt>
                <c:pt idx="3006">
                  <c:v>40303.738391203704</c:v>
                </c:pt>
                <c:pt idx="3007">
                  <c:v>40303.780057870368</c:v>
                </c:pt>
                <c:pt idx="3008">
                  <c:v>40303.82172453704</c:v>
                </c:pt>
                <c:pt idx="3009">
                  <c:v>40303.863391203704</c:v>
                </c:pt>
                <c:pt idx="3010">
                  <c:v>40303.905057870368</c:v>
                </c:pt>
                <c:pt idx="3011">
                  <c:v>40303.94672453704</c:v>
                </c:pt>
                <c:pt idx="3012">
                  <c:v>40303.988391203704</c:v>
                </c:pt>
                <c:pt idx="3013">
                  <c:v>40304.030057870368</c:v>
                </c:pt>
                <c:pt idx="3014">
                  <c:v>40304.07172453704</c:v>
                </c:pt>
                <c:pt idx="3015">
                  <c:v>40304.113391203704</c:v>
                </c:pt>
                <c:pt idx="3016">
                  <c:v>40304.155057870368</c:v>
                </c:pt>
                <c:pt idx="3017">
                  <c:v>40304.19672453704</c:v>
                </c:pt>
                <c:pt idx="3018">
                  <c:v>40304.238391203704</c:v>
                </c:pt>
                <c:pt idx="3019">
                  <c:v>40304.280057870368</c:v>
                </c:pt>
                <c:pt idx="3020">
                  <c:v>40304.32172453704</c:v>
                </c:pt>
                <c:pt idx="3021">
                  <c:v>40304.363391203704</c:v>
                </c:pt>
                <c:pt idx="3022">
                  <c:v>40304.405057870368</c:v>
                </c:pt>
                <c:pt idx="3023">
                  <c:v>40304.44672453704</c:v>
                </c:pt>
                <c:pt idx="3024">
                  <c:v>40304.488391203704</c:v>
                </c:pt>
                <c:pt idx="3025">
                  <c:v>40304.530057870368</c:v>
                </c:pt>
                <c:pt idx="3026">
                  <c:v>40304.57172453704</c:v>
                </c:pt>
                <c:pt idx="3027">
                  <c:v>40304.613391203704</c:v>
                </c:pt>
                <c:pt idx="3028">
                  <c:v>40304.655057870368</c:v>
                </c:pt>
                <c:pt idx="3029">
                  <c:v>40304.69672453704</c:v>
                </c:pt>
                <c:pt idx="3030">
                  <c:v>40304.738391203704</c:v>
                </c:pt>
                <c:pt idx="3031">
                  <c:v>40304.780057870368</c:v>
                </c:pt>
                <c:pt idx="3032">
                  <c:v>40304.82172453704</c:v>
                </c:pt>
                <c:pt idx="3033">
                  <c:v>40304.863391203704</c:v>
                </c:pt>
                <c:pt idx="3034">
                  <c:v>40304.905057870368</c:v>
                </c:pt>
                <c:pt idx="3035">
                  <c:v>40304.94672453704</c:v>
                </c:pt>
                <c:pt idx="3036">
                  <c:v>40304.988391203704</c:v>
                </c:pt>
                <c:pt idx="3037">
                  <c:v>40305.030057870368</c:v>
                </c:pt>
                <c:pt idx="3038">
                  <c:v>40305.07172453704</c:v>
                </c:pt>
                <c:pt idx="3039">
                  <c:v>40305.113391203704</c:v>
                </c:pt>
                <c:pt idx="3040">
                  <c:v>40305.155057870368</c:v>
                </c:pt>
                <c:pt idx="3041">
                  <c:v>40305.19672453704</c:v>
                </c:pt>
                <c:pt idx="3042">
                  <c:v>40305.238391203704</c:v>
                </c:pt>
                <c:pt idx="3043">
                  <c:v>40305.280057870368</c:v>
                </c:pt>
                <c:pt idx="3044">
                  <c:v>40305.32172453704</c:v>
                </c:pt>
                <c:pt idx="3045">
                  <c:v>40305.363391203704</c:v>
                </c:pt>
                <c:pt idx="3046">
                  <c:v>40305.405057870368</c:v>
                </c:pt>
                <c:pt idx="3047">
                  <c:v>40305.44672453704</c:v>
                </c:pt>
                <c:pt idx="3048">
                  <c:v>40305.488391203704</c:v>
                </c:pt>
                <c:pt idx="3049">
                  <c:v>40305.530057870368</c:v>
                </c:pt>
                <c:pt idx="3050">
                  <c:v>40305.57172453704</c:v>
                </c:pt>
                <c:pt idx="3051">
                  <c:v>40305.613391203704</c:v>
                </c:pt>
                <c:pt idx="3052">
                  <c:v>40305.655057870368</c:v>
                </c:pt>
                <c:pt idx="3053">
                  <c:v>40305.69672453704</c:v>
                </c:pt>
                <c:pt idx="3054">
                  <c:v>40305.738391203704</c:v>
                </c:pt>
                <c:pt idx="3055">
                  <c:v>40305.780057870368</c:v>
                </c:pt>
                <c:pt idx="3056">
                  <c:v>40305.82172453704</c:v>
                </c:pt>
                <c:pt idx="3057">
                  <c:v>40305.863391203704</c:v>
                </c:pt>
                <c:pt idx="3058">
                  <c:v>40305.905057870368</c:v>
                </c:pt>
                <c:pt idx="3059">
                  <c:v>40305.94672453704</c:v>
                </c:pt>
                <c:pt idx="3060">
                  <c:v>40305.988391203704</c:v>
                </c:pt>
                <c:pt idx="3061">
                  <c:v>40306.030057870368</c:v>
                </c:pt>
                <c:pt idx="3062">
                  <c:v>40306.07172453704</c:v>
                </c:pt>
                <c:pt idx="3063">
                  <c:v>40306.113391203704</c:v>
                </c:pt>
                <c:pt idx="3064">
                  <c:v>40306.155057870368</c:v>
                </c:pt>
                <c:pt idx="3065">
                  <c:v>40306.19672453704</c:v>
                </c:pt>
                <c:pt idx="3066">
                  <c:v>40306.238391203704</c:v>
                </c:pt>
                <c:pt idx="3067">
                  <c:v>40306.280057870368</c:v>
                </c:pt>
                <c:pt idx="3068">
                  <c:v>40306.32172453704</c:v>
                </c:pt>
                <c:pt idx="3069">
                  <c:v>40306.363391203704</c:v>
                </c:pt>
                <c:pt idx="3070">
                  <c:v>40306.405057870368</c:v>
                </c:pt>
                <c:pt idx="3071">
                  <c:v>40306.44672453704</c:v>
                </c:pt>
                <c:pt idx="3072">
                  <c:v>40306.488391203704</c:v>
                </c:pt>
                <c:pt idx="3073">
                  <c:v>40306.530057870368</c:v>
                </c:pt>
                <c:pt idx="3074">
                  <c:v>40306.57172453704</c:v>
                </c:pt>
                <c:pt idx="3075">
                  <c:v>40306.613391203704</c:v>
                </c:pt>
                <c:pt idx="3076">
                  <c:v>40306.655057870368</c:v>
                </c:pt>
                <c:pt idx="3077">
                  <c:v>40306.69672453704</c:v>
                </c:pt>
                <c:pt idx="3078">
                  <c:v>40306.738391203704</c:v>
                </c:pt>
                <c:pt idx="3079">
                  <c:v>40306.780057870368</c:v>
                </c:pt>
                <c:pt idx="3080">
                  <c:v>40306.82172453704</c:v>
                </c:pt>
                <c:pt idx="3081">
                  <c:v>40306.863391203704</c:v>
                </c:pt>
                <c:pt idx="3082">
                  <c:v>40306.905057870368</c:v>
                </c:pt>
                <c:pt idx="3083">
                  <c:v>40306.94672453704</c:v>
                </c:pt>
                <c:pt idx="3084">
                  <c:v>40306.988391203704</c:v>
                </c:pt>
                <c:pt idx="3085">
                  <c:v>40307.030057870368</c:v>
                </c:pt>
                <c:pt idx="3086">
                  <c:v>40307.07172453704</c:v>
                </c:pt>
                <c:pt idx="3087">
                  <c:v>40307.113391203704</c:v>
                </c:pt>
                <c:pt idx="3088">
                  <c:v>40307.155057870368</c:v>
                </c:pt>
                <c:pt idx="3089">
                  <c:v>40307.19672453704</c:v>
                </c:pt>
                <c:pt idx="3090">
                  <c:v>40307.238391203704</c:v>
                </c:pt>
                <c:pt idx="3091">
                  <c:v>40307.280057870368</c:v>
                </c:pt>
                <c:pt idx="3092">
                  <c:v>40307.32172453704</c:v>
                </c:pt>
                <c:pt idx="3093">
                  <c:v>40307.363391203704</c:v>
                </c:pt>
                <c:pt idx="3094">
                  <c:v>40307.405057870368</c:v>
                </c:pt>
                <c:pt idx="3095">
                  <c:v>40307.44672453704</c:v>
                </c:pt>
                <c:pt idx="3096">
                  <c:v>40307.488391203704</c:v>
                </c:pt>
                <c:pt idx="3097">
                  <c:v>40307.530057870368</c:v>
                </c:pt>
                <c:pt idx="3098">
                  <c:v>40307.57172453704</c:v>
                </c:pt>
                <c:pt idx="3099">
                  <c:v>40307.613391203704</c:v>
                </c:pt>
                <c:pt idx="3100">
                  <c:v>40307.655057870368</c:v>
                </c:pt>
                <c:pt idx="3101">
                  <c:v>40307.69672453704</c:v>
                </c:pt>
                <c:pt idx="3102">
                  <c:v>40307.738391203704</c:v>
                </c:pt>
                <c:pt idx="3103">
                  <c:v>40307.780057870368</c:v>
                </c:pt>
                <c:pt idx="3104">
                  <c:v>40307.82172453704</c:v>
                </c:pt>
                <c:pt idx="3105">
                  <c:v>40307.863391203704</c:v>
                </c:pt>
                <c:pt idx="3106">
                  <c:v>40307.905057870368</c:v>
                </c:pt>
                <c:pt idx="3107">
                  <c:v>40307.94672453704</c:v>
                </c:pt>
                <c:pt idx="3108">
                  <c:v>40307.988391203704</c:v>
                </c:pt>
                <c:pt idx="3109">
                  <c:v>40308.030057870368</c:v>
                </c:pt>
                <c:pt idx="3110">
                  <c:v>40308.07172453704</c:v>
                </c:pt>
                <c:pt idx="3111">
                  <c:v>40308.113391203704</c:v>
                </c:pt>
                <c:pt idx="3112">
                  <c:v>40308.155057870368</c:v>
                </c:pt>
                <c:pt idx="3113">
                  <c:v>40308.19672453704</c:v>
                </c:pt>
                <c:pt idx="3114">
                  <c:v>40308.238391203704</c:v>
                </c:pt>
                <c:pt idx="3115">
                  <c:v>40308.280057870368</c:v>
                </c:pt>
                <c:pt idx="3116">
                  <c:v>40308.32172453704</c:v>
                </c:pt>
                <c:pt idx="3117">
                  <c:v>40308.363391203704</c:v>
                </c:pt>
                <c:pt idx="3118">
                  <c:v>40308.405057870368</c:v>
                </c:pt>
                <c:pt idx="3119">
                  <c:v>40308.44672453704</c:v>
                </c:pt>
                <c:pt idx="3120">
                  <c:v>40308.488391203704</c:v>
                </c:pt>
                <c:pt idx="3121">
                  <c:v>40308.530057870368</c:v>
                </c:pt>
                <c:pt idx="3122">
                  <c:v>40308.57172453704</c:v>
                </c:pt>
                <c:pt idx="3123">
                  <c:v>40308.613391203704</c:v>
                </c:pt>
                <c:pt idx="3124">
                  <c:v>40308.655057870368</c:v>
                </c:pt>
                <c:pt idx="3125">
                  <c:v>40308.69672453704</c:v>
                </c:pt>
                <c:pt idx="3126">
                  <c:v>40308.738391203704</c:v>
                </c:pt>
                <c:pt idx="3127">
                  <c:v>40308.780057870368</c:v>
                </c:pt>
                <c:pt idx="3128">
                  <c:v>40308.82172453704</c:v>
                </c:pt>
                <c:pt idx="3129">
                  <c:v>40308.863391203704</c:v>
                </c:pt>
                <c:pt idx="3130">
                  <c:v>40308.905057870368</c:v>
                </c:pt>
                <c:pt idx="3131">
                  <c:v>40308.94672453704</c:v>
                </c:pt>
                <c:pt idx="3132">
                  <c:v>40308.988391203704</c:v>
                </c:pt>
                <c:pt idx="3133">
                  <c:v>40309.030057870368</c:v>
                </c:pt>
                <c:pt idx="3134">
                  <c:v>40309.07172453704</c:v>
                </c:pt>
                <c:pt idx="3135">
                  <c:v>40309.113391203704</c:v>
                </c:pt>
                <c:pt idx="3136">
                  <c:v>40309.155057870368</c:v>
                </c:pt>
                <c:pt idx="3137">
                  <c:v>40309.19672453704</c:v>
                </c:pt>
                <c:pt idx="3138">
                  <c:v>40309.238391203704</c:v>
                </c:pt>
                <c:pt idx="3139">
                  <c:v>40309.280057870368</c:v>
                </c:pt>
                <c:pt idx="3140">
                  <c:v>40309.32172453704</c:v>
                </c:pt>
                <c:pt idx="3141">
                  <c:v>40309.363391203704</c:v>
                </c:pt>
                <c:pt idx="3142">
                  <c:v>40309.405057870368</c:v>
                </c:pt>
                <c:pt idx="3143">
                  <c:v>40309.44672453704</c:v>
                </c:pt>
                <c:pt idx="3144">
                  <c:v>40309.488391203704</c:v>
                </c:pt>
                <c:pt idx="3145">
                  <c:v>40309.530057870368</c:v>
                </c:pt>
                <c:pt idx="3146">
                  <c:v>40309.57172453704</c:v>
                </c:pt>
                <c:pt idx="3147">
                  <c:v>40309.613391203704</c:v>
                </c:pt>
                <c:pt idx="3148">
                  <c:v>40309.655057870368</c:v>
                </c:pt>
                <c:pt idx="3149">
                  <c:v>40309.69672453704</c:v>
                </c:pt>
                <c:pt idx="3150">
                  <c:v>40309.738391203704</c:v>
                </c:pt>
                <c:pt idx="3151">
                  <c:v>40309.780057870368</c:v>
                </c:pt>
                <c:pt idx="3152">
                  <c:v>40309.82172453704</c:v>
                </c:pt>
                <c:pt idx="3153">
                  <c:v>40309.863391203704</c:v>
                </c:pt>
                <c:pt idx="3154">
                  <c:v>40309.905057870368</c:v>
                </c:pt>
                <c:pt idx="3155">
                  <c:v>40309.94672453704</c:v>
                </c:pt>
                <c:pt idx="3156">
                  <c:v>40309.988391203704</c:v>
                </c:pt>
                <c:pt idx="3157">
                  <c:v>40310.030057870368</c:v>
                </c:pt>
                <c:pt idx="3158">
                  <c:v>40310.07172453704</c:v>
                </c:pt>
                <c:pt idx="3159">
                  <c:v>40310.113391203704</c:v>
                </c:pt>
                <c:pt idx="3160">
                  <c:v>40310.155057870368</c:v>
                </c:pt>
                <c:pt idx="3161">
                  <c:v>40310.19672453704</c:v>
                </c:pt>
                <c:pt idx="3162">
                  <c:v>40310.238391203704</c:v>
                </c:pt>
                <c:pt idx="3163">
                  <c:v>40310.280057870368</c:v>
                </c:pt>
                <c:pt idx="3164">
                  <c:v>40310.32172453704</c:v>
                </c:pt>
                <c:pt idx="3165">
                  <c:v>40310.363391203704</c:v>
                </c:pt>
                <c:pt idx="3166" formatCode="m/d/yyyy">
                  <c:v>40310</c:v>
                </c:pt>
                <c:pt idx="3167">
                  <c:v>40310.374409722222</c:v>
                </c:pt>
                <c:pt idx="3168">
                  <c:v>40310.416076388887</c:v>
                </c:pt>
                <c:pt idx="3169">
                  <c:v>40310.457743055558</c:v>
                </c:pt>
                <c:pt idx="3170">
                  <c:v>40310.499409722222</c:v>
                </c:pt>
                <c:pt idx="3171">
                  <c:v>40310.541076388887</c:v>
                </c:pt>
                <c:pt idx="3172">
                  <c:v>40310.582743055558</c:v>
                </c:pt>
                <c:pt idx="3173">
                  <c:v>40310.624409722222</c:v>
                </c:pt>
                <c:pt idx="3174">
                  <c:v>40310.666076388887</c:v>
                </c:pt>
                <c:pt idx="3175">
                  <c:v>40310.707743055558</c:v>
                </c:pt>
                <c:pt idx="3176">
                  <c:v>40310.749409722222</c:v>
                </c:pt>
                <c:pt idx="3177">
                  <c:v>40310.791076388887</c:v>
                </c:pt>
                <c:pt idx="3178">
                  <c:v>40310.832743055558</c:v>
                </c:pt>
                <c:pt idx="3179">
                  <c:v>40310.874409722222</c:v>
                </c:pt>
                <c:pt idx="3180">
                  <c:v>40310.916076388887</c:v>
                </c:pt>
                <c:pt idx="3181">
                  <c:v>40310.957743055558</c:v>
                </c:pt>
                <c:pt idx="3182">
                  <c:v>40310.999409722222</c:v>
                </c:pt>
                <c:pt idx="3183">
                  <c:v>40311.041076388887</c:v>
                </c:pt>
                <c:pt idx="3184">
                  <c:v>40311.082743055558</c:v>
                </c:pt>
                <c:pt idx="3185">
                  <c:v>40311.124409722222</c:v>
                </c:pt>
                <c:pt idx="3186">
                  <c:v>40311.166076388887</c:v>
                </c:pt>
                <c:pt idx="3187">
                  <c:v>40311.207743055558</c:v>
                </c:pt>
                <c:pt idx="3188">
                  <c:v>40311.249409722222</c:v>
                </c:pt>
                <c:pt idx="3189">
                  <c:v>40311.291076388887</c:v>
                </c:pt>
                <c:pt idx="3190">
                  <c:v>40311.332743055558</c:v>
                </c:pt>
                <c:pt idx="3191">
                  <c:v>40311.374409722222</c:v>
                </c:pt>
                <c:pt idx="3192">
                  <c:v>40311.416076388887</c:v>
                </c:pt>
                <c:pt idx="3193">
                  <c:v>40311.457743055558</c:v>
                </c:pt>
                <c:pt idx="3194">
                  <c:v>40311.499409722222</c:v>
                </c:pt>
                <c:pt idx="3195">
                  <c:v>40311.541076388887</c:v>
                </c:pt>
                <c:pt idx="3196">
                  <c:v>40311.582743055558</c:v>
                </c:pt>
                <c:pt idx="3197">
                  <c:v>40311.624409722222</c:v>
                </c:pt>
                <c:pt idx="3198">
                  <c:v>40311.666076388887</c:v>
                </c:pt>
                <c:pt idx="3199">
                  <c:v>40311.707743055558</c:v>
                </c:pt>
                <c:pt idx="3200">
                  <c:v>40311.749409722222</c:v>
                </c:pt>
                <c:pt idx="3201">
                  <c:v>40311.791076388887</c:v>
                </c:pt>
                <c:pt idx="3202">
                  <c:v>40311.832743055558</c:v>
                </c:pt>
                <c:pt idx="3203">
                  <c:v>40311.874409722222</c:v>
                </c:pt>
                <c:pt idx="3204">
                  <c:v>40311.916076388887</c:v>
                </c:pt>
                <c:pt idx="3205">
                  <c:v>40311.957743055558</c:v>
                </c:pt>
                <c:pt idx="3206">
                  <c:v>40311.999409722222</c:v>
                </c:pt>
                <c:pt idx="3207">
                  <c:v>40312.041076388887</c:v>
                </c:pt>
                <c:pt idx="3208">
                  <c:v>40312.082743055558</c:v>
                </c:pt>
                <c:pt idx="3209">
                  <c:v>40312.124409722222</c:v>
                </c:pt>
                <c:pt idx="3210">
                  <c:v>40312.166076388887</c:v>
                </c:pt>
                <c:pt idx="3211">
                  <c:v>40312.207743055558</c:v>
                </c:pt>
                <c:pt idx="3212">
                  <c:v>40312.249409722222</c:v>
                </c:pt>
                <c:pt idx="3213">
                  <c:v>40312.291076388887</c:v>
                </c:pt>
                <c:pt idx="3214">
                  <c:v>40312.332743055558</c:v>
                </c:pt>
                <c:pt idx="3215">
                  <c:v>40312.374409722222</c:v>
                </c:pt>
                <c:pt idx="3216">
                  <c:v>40312.416076388887</c:v>
                </c:pt>
                <c:pt idx="3217">
                  <c:v>40312.457743055558</c:v>
                </c:pt>
                <c:pt idx="3218">
                  <c:v>40312.499409722222</c:v>
                </c:pt>
                <c:pt idx="3219">
                  <c:v>40312.541076388887</c:v>
                </c:pt>
                <c:pt idx="3220">
                  <c:v>40312.582743055558</c:v>
                </c:pt>
                <c:pt idx="3221">
                  <c:v>40312.624409722222</c:v>
                </c:pt>
                <c:pt idx="3222">
                  <c:v>40312.666076388887</c:v>
                </c:pt>
                <c:pt idx="3223">
                  <c:v>40312.707743055558</c:v>
                </c:pt>
                <c:pt idx="3224">
                  <c:v>40312.749409722222</c:v>
                </c:pt>
                <c:pt idx="3225">
                  <c:v>40312.791076388887</c:v>
                </c:pt>
                <c:pt idx="3226">
                  <c:v>40312.832743055558</c:v>
                </c:pt>
                <c:pt idx="3227">
                  <c:v>40312.874409722222</c:v>
                </c:pt>
                <c:pt idx="3228">
                  <c:v>40312.916076388887</c:v>
                </c:pt>
                <c:pt idx="3229">
                  <c:v>40312.957743055558</c:v>
                </c:pt>
                <c:pt idx="3230">
                  <c:v>40312.999409722222</c:v>
                </c:pt>
                <c:pt idx="3231">
                  <c:v>40313.041076388887</c:v>
                </c:pt>
                <c:pt idx="3232">
                  <c:v>40313.082743055558</c:v>
                </c:pt>
                <c:pt idx="3233">
                  <c:v>40313.124409722222</c:v>
                </c:pt>
                <c:pt idx="3234">
                  <c:v>40313.166076388887</c:v>
                </c:pt>
                <c:pt idx="3235">
                  <c:v>40313.207743055558</c:v>
                </c:pt>
                <c:pt idx="3236">
                  <c:v>40313.249409722222</c:v>
                </c:pt>
                <c:pt idx="3237">
                  <c:v>40313.291076388887</c:v>
                </c:pt>
                <c:pt idx="3238">
                  <c:v>40313.332743055558</c:v>
                </c:pt>
                <c:pt idx="3239">
                  <c:v>40313.374409722222</c:v>
                </c:pt>
                <c:pt idx="3240">
                  <c:v>40313.416076388887</c:v>
                </c:pt>
                <c:pt idx="3241">
                  <c:v>40313.457743055558</c:v>
                </c:pt>
                <c:pt idx="3242">
                  <c:v>40313.499409722222</c:v>
                </c:pt>
                <c:pt idx="3243">
                  <c:v>40313.541076388887</c:v>
                </c:pt>
                <c:pt idx="3244">
                  <c:v>40313.582743055558</c:v>
                </c:pt>
                <c:pt idx="3245">
                  <c:v>40313.624409722222</c:v>
                </c:pt>
                <c:pt idx="3246">
                  <c:v>40313.666076388887</c:v>
                </c:pt>
                <c:pt idx="3247">
                  <c:v>40313.707743055558</c:v>
                </c:pt>
                <c:pt idx="3248">
                  <c:v>40313.749409722222</c:v>
                </c:pt>
                <c:pt idx="3249">
                  <c:v>40313.791076388887</c:v>
                </c:pt>
                <c:pt idx="3250">
                  <c:v>40313.832743055558</c:v>
                </c:pt>
                <c:pt idx="3251">
                  <c:v>40313.874409722222</c:v>
                </c:pt>
                <c:pt idx="3252">
                  <c:v>40313.916076388887</c:v>
                </c:pt>
                <c:pt idx="3253">
                  <c:v>40313.957743055558</c:v>
                </c:pt>
                <c:pt idx="3254">
                  <c:v>40313.999409722222</c:v>
                </c:pt>
                <c:pt idx="3255">
                  <c:v>40314.041076388887</c:v>
                </c:pt>
                <c:pt idx="3256">
                  <c:v>40314.082743055558</c:v>
                </c:pt>
                <c:pt idx="3257">
                  <c:v>40314.124409722222</c:v>
                </c:pt>
                <c:pt idx="3258">
                  <c:v>40314.166076388887</c:v>
                </c:pt>
                <c:pt idx="3259">
                  <c:v>40314.207743055558</c:v>
                </c:pt>
                <c:pt idx="3260">
                  <c:v>40314.249409722222</c:v>
                </c:pt>
                <c:pt idx="3261">
                  <c:v>40314.291076388887</c:v>
                </c:pt>
                <c:pt idx="3262">
                  <c:v>40314.332743055558</c:v>
                </c:pt>
                <c:pt idx="3263">
                  <c:v>40314.374409722222</c:v>
                </c:pt>
                <c:pt idx="3264">
                  <c:v>40314.416076388887</c:v>
                </c:pt>
                <c:pt idx="3265">
                  <c:v>40314.457743055558</c:v>
                </c:pt>
                <c:pt idx="3266">
                  <c:v>40314.499409722222</c:v>
                </c:pt>
                <c:pt idx="3267">
                  <c:v>40314.541076388887</c:v>
                </c:pt>
                <c:pt idx="3268">
                  <c:v>40314.582743055558</c:v>
                </c:pt>
                <c:pt idx="3269">
                  <c:v>40314.624409722222</c:v>
                </c:pt>
                <c:pt idx="3270">
                  <c:v>40314.666076388887</c:v>
                </c:pt>
                <c:pt idx="3271">
                  <c:v>40314.707743055558</c:v>
                </c:pt>
                <c:pt idx="3272">
                  <c:v>40314.749409722222</c:v>
                </c:pt>
                <c:pt idx="3273">
                  <c:v>40314.791076388887</c:v>
                </c:pt>
                <c:pt idx="3274">
                  <c:v>40314.832743055558</c:v>
                </c:pt>
                <c:pt idx="3275">
                  <c:v>40314.874409722222</c:v>
                </c:pt>
                <c:pt idx="3276">
                  <c:v>40314.916076388887</c:v>
                </c:pt>
                <c:pt idx="3277">
                  <c:v>40314.957743055558</c:v>
                </c:pt>
                <c:pt idx="3278">
                  <c:v>40314.999409722222</c:v>
                </c:pt>
                <c:pt idx="3279">
                  <c:v>40315.041076388887</c:v>
                </c:pt>
                <c:pt idx="3280">
                  <c:v>40315.082743055558</c:v>
                </c:pt>
                <c:pt idx="3281">
                  <c:v>40315.124409722222</c:v>
                </c:pt>
                <c:pt idx="3282">
                  <c:v>40315.166076388887</c:v>
                </c:pt>
                <c:pt idx="3283">
                  <c:v>40315.207743055558</c:v>
                </c:pt>
                <c:pt idx="3284">
                  <c:v>40315.249409722222</c:v>
                </c:pt>
                <c:pt idx="3285">
                  <c:v>40315.291076388887</c:v>
                </c:pt>
                <c:pt idx="3286">
                  <c:v>40315.332743055558</c:v>
                </c:pt>
                <c:pt idx="3287">
                  <c:v>40315.374409722222</c:v>
                </c:pt>
                <c:pt idx="3288">
                  <c:v>40315.416076388887</c:v>
                </c:pt>
                <c:pt idx="3289">
                  <c:v>40315.457743055558</c:v>
                </c:pt>
                <c:pt idx="3290">
                  <c:v>40315.499409722222</c:v>
                </c:pt>
                <c:pt idx="3291">
                  <c:v>40315.541076388887</c:v>
                </c:pt>
                <c:pt idx="3292">
                  <c:v>40315.582743055558</c:v>
                </c:pt>
                <c:pt idx="3293">
                  <c:v>40315.624409722222</c:v>
                </c:pt>
                <c:pt idx="3294">
                  <c:v>40315.666076388887</c:v>
                </c:pt>
                <c:pt idx="3295">
                  <c:v>40315.707743055558</c:v>
                </c:pt>
                <c:pt idx="3296">
                  <c:v>40315.749409722222</c:v>
                </c:pt>
                <c:pt idx="3297">
                  <c:v>40315.791076388887</c:v>
                </c:pt>
                <c:pt idx="3298">
                  <c:v>40315.832743055558</c:v>
                </c:pt>
                <c:pt idx="3299">
                  <c:v>40315.874409722222</c:v>
                </c:pt>
                <c:pt idx="3300">
                  <c:v>40315.916076388887</c:v>
                </c:pt>
                <c:pt idx="3301">
                  <c:v>40315.957743055558</c:v>
                </c:pt>
                <c:pt idx="3302">
                  <c:v>40315.999409722222</c:v>
                </c:pt>
                <c:pt idx="3303">
                  <c:v>40316.041076388887</c:v>
                </c:pt>
                <c:pt idx="3304">
                  <c:v>40316.082743055558</c:v>
                </c:pt>
                <c:pt idx="3305">
                  <c:v>40316.124409722222</c:v>
                </c:pt>
                <c:pt idx="3306">
                  <c:v>40316.166076388887</c:v>
                </c:pt>
                <c:pt idx="3307">
                  <c:v>40316.207743055558</c:v>
                </c:pt>
                <c:pt idx="3308">
                  <c:v>40316.249409722222</c:v>
                </c:pt>
                <c:pt idx="3309">
                  <c:v>40316.291076388887</c:v>
                </c:pt>
                <c:pt idx="3310">
                  <c:v>40316.332743055558</c:v>
                </c:pt>
                <c:pt idx="3311">
                  <c:v>40316.374409722222</c:v>
                </c:pt>
                <c:pt idx="3312">
                  <c:v>40316.416076388887</c:v>
                </c:pt>
                <c:pt idx="3313">
                  <c:v>40316.457743055558</c:v>
                </c:pt>
                <c:pt idx="3314">
                  <c:v>40316.499409722222</c:v>
                </c:pt>
                <c:pt idx="3315">
                  <c:v>40316.541076388887</c:v>
                </c:pt>
                <c:pt idx="3316">
                  <c:v>40316.582743055558</c:v>
                </c:pt>
                <c:pt idx="3317">
                  <c:v>40316.624409722222</c:v>
                </c:pt>
                <c:pt idx="3318">
                  <c:v>40316.666076388887</c:v>
                </c:pt>
                <c:pt idx="3319">
                  <c:v>40316.707743055558</c:v>
                </c:pt>
                <c:pt idx="3320">
                  <c:v>40316.749409722222</c:v>
                </c:pt>
                <c:pt idx="3321">
                  <c:v>40316.791076388887</c:v>
                </c:pt>
                <c:pt idx="3322">
                  <c:v>40316.832743055558</c:v>
                </c:pt>
                <c:pt idx="3323">
                  <c:v>40316.874409722222</c:v>
                </c:pt>
                <c:pt idx="3324">
                  <c:v>40316.916076388887</c:v>
                </c:pt>
                <c:pt idx="3325">
                  <c:v>40316.957743055558</c:v>
                </c:pt>
                <c:pt idx="3326">
                  <c:v>40316.999409722222</c:v>
                </c:pt>
                <c:pt idx="3327">
                  <c:v>40317.041076388887</c:v>
                </c:pt>
                <c:pt idx="3328">
                  <c:v>40317.082743055558</c:v>
                </c:pt>
                <c:pt idx="3329">
                  <c:v>40317.124409722222</c:v>
                </c:pt>
                <c:pt idx="3330">
                  <c:v>40317.166076388887</c:v>
                </c:pt>
                <c:pt idx="3331">
                  <c:v>40317.207743055558</c:v>
                </c:pt>
                <c:pt idx="3332">
                  <c:v>40317.249409722222</c:v>
                </c:pt>
                <c:pt idx="3333">
                  <c:v>40317.291076388887</c:v>
                </c:pt>
                <c:pt idx="3334">
                  <c:v>40317.332743055558</c:v>
                </c:pt>
                <c:pt idx="3335" formatCode="m/d/yyyy">
                  <c:v>40317</c:v>
                </c:pt>
                <c:pt idx="3336">
                  <c:v>40317.371736111112</c:v>
                </c:pt>
                <c:pt idx="3337">
                  <c:v>40317.413402777776</c:v>
                </c:pt>
                <c:pt idx="3338">
                  <c:v>40317.455069444448</c:v>
                </c:pt>
                <c:pt idx="3339">
                  <c:v>40317.496736111112</c:v>
                </c:pt>
                <c:pt idx="3340">
                  <c:v>40317.538402777776</c:v>
                </c:pt>
                <c:pt idx="3341">
                  <c:v>40317.580069444448</c:v>
                </c:pt>
                <c:pt idx="3342">
                  <c:v>40317.621736111112</c:v>
                </c:pt>
                <c:pt idx="3343">
                  <c:v>40317.663402777776</c:v>
                </c:pt>
                <c:pt idx="3344">
                  <c:v>40317.705069444448</c:v>
                </c:pt>
                <c:pt idx="3345">
                  <c:v>40317.746736111112</c:v>
                </c:pt>
                <c:pt idx="3346">
                  <c:v>40317.788402777776</c:v>
                </c:pt>
                <c:pt idx="3347">
                  <c:v>40317.830069444448</c:v>
                </c:pt>
                <c:pt idx="3348">
                  <c:v>40317.871736111112</c:v>
                </c:pt>
                <c:pt idx="3349">
                  <c:v>40317.913402777776</c:v>
                </c:pt>
                <c:pt idx="3350">
                  <c:v>40317.955069444448</c:v>
                </c:pt>
                <c:pt idx="3351">
                  <c:v>40317.996736111112</c:v>
                </c:pt>
                <c:pt idx="3352">
                  <c:v>40318.038402777776</c:v>
                </c:pt>
                <c:pt idx="3353">
                  <c:v>40318.080069444448</c:v>
                </c:pt>
                <c:pt idx="3354">
                  <c:v>40318.121736111112</c:v>
                </c:pt>
                <c:pt idx="3355">
                  <c:v>40318.163402777776</c:v>
                </c:pt>
                <c:pt idx="3356">
                  <c:v>40318.205069444448</c:v>
                </c:pt>
                <c:pt idx="3357">
                  <c:v>40318.246736111112</c:v>
                </c:pt>
                <c:pt idx="3358">
                  <c:v>40318.288402777776</c:v>
                </c:pt>
                <c:pt idx="3359">
                  <c:v>40318.330069444448</c:v>
                </c:pt>
                <c:pt idx="3360">
                  <c:v>40318.371736111112</c:v>
                </c:pt>
                <c:pt idx="3361">
                  <c:v>40318.413402777776</c:v>
                </c:pt>
                <c:pt idx="3362">
                  <c:v>40318.455069444448</c:v>
                </c:pt>
                <c:pt idx="3363">
                  <c:v>40318.496736111112</c:v>
                </c:pt>
                <c:pt idx="3364">
                  <c:v>40318.538402777776</c:v>
                </c:pt>
                <c:pt idx="3365">
                  <c:v>40318.580069444448</c:v>
                </c:pt>
                <c:pt idx="3366">
                  <c:v>40318.621736111112</c:v>
                </c:pt>
                <c:pt idx="3367">
                  <c:v>40318.663402777776</c:v>
                </c:pt>
                <c:pt idx="3368">
                  <c:v>40318.705069444448</c:v>
                </c:pt>
                <c:pt idx="3369">
                  <c:v>40318.746736111112</c:v>
                </c:pt>
                <c:pt idx="3370">
                  <c:v>40318.788402777776</c:v>
                </c:pt>
                <c:pt idx="3371">
                  <c:v>40318.830069444448</c:v>
                </c:pt>
                <c:pt idx="3372">
                  <c:v>40318.871736111112</c:v>
                </c:pt>
                <c:pt idx="3373">
                  <c:v>40318.913402777776</c:v>
                </c:pt>
                <c:pt idx="3374">
                  <c:v>40318.955069444448</c:v>
                </c:pt>
                <c:pt idx="3375">
                  <c:v>40318.996736111112</c:v>
                </c:pt>
                <c:pt idx="3376">
                  <c:v>40319.038402777776</c:v>
                </c:pt>
                <c:pt idx="3377">
                  <c:v>40319.080069444448</c:v>
                </c:pt>
                <c:pt idx="3378">
                  <c:v>40319.121736111112</c:v>
                </c:pt>
                <c:pt idx="3379">
                  <c:v>40319.163402777776</c:v>
                </c:pt>
                <c:pt idx="3380">
                  <c:v>40319.205069444448</c:v>
                </c:pt>
                <c:pt idx="3381">
                  <c:v>40319.246736111112</c:v>
                </c:pt>
                <c:pt idx="3382">
                  <c:v>40319.288402777776</c:v>
                </c:pt>
                <c:pt idx="3383">
                  <c:v>40319.330069444448</c:v>
                </c:pt>
                <c:pt idx="3384">
                  <c:v>40319.371736111112</c:v>
                </c:pt>
                <c:pt idx="3385">
                  <c:v>40319.413402777776</c:v>
                </c:pt>
                <c:pt idx="3386">
                  <c:v>40319.455069444448</c:v>
                </c:pt>
                <c:pt idx="3387">
                  <c:v>40319.496736111112</c:v>
                </c:pt>
                <c:pt idx="3388">
                  <c:v>40319.538402777776</c:v>
                </c:pt>
                <c:pt idx="3389">
                  <c:v>40319.580069444448</c:v>
                </c:pt>
                <c:pt idx="3390">
                  <c:v>40319.621736111112</c:v>
                </c:pt>
                <c:pt idx="3391">
                  <c:v>40319.663402777776</c:v>
                </c:pt>
                <c:pt idx="3392">
                  <c:v>40319.705069444448</c:v>
                </c:pt>
                <c:pt idx="3393">
                  <c:v>40319.746736111112</c:v>
                </c:pt>
                <c:pt idx="3394">
                  <c:v>40319.788402777776</c:v>
                </c:pt>
                <c:pt idx="3395">
                  <c:v>40319.830069444448</c:v>
                </c:pt>
                <c:pt idx="3396">
                  <c:v>40319.871736111112</c:v>
                </c:pt>
                <c:pt idx="3397">
                  <c:v>40319.913402777776</c:v>
                </c:pt>
                <c:pt idx="3398">
                  <c:v>40319.955069444448</c:v>
                </c:pt>
                <c:pt idx="3399">
                  <c:v>40319.996736111112</c:v>
                </c:pt>
                <c:pt idx="3400">
                  <c:v>40320.038402777776</c:v>
                </c:pt>
                <c:pt idx="3401">
                  <c:v>40320.080069444448</c:v>
                </c:pt>
                <c:pt idx="3402">
                  <c:v>40320.121736111112</c:v>
                </c:pt>
                <c:pt idx="3403">
                  <c:v>40320.163402777776</c:v>
                </c:pt>
                <c:pt idx="3404">
                  <c:v>40320.205069444448</c:v>
                </c:pt>
                <c:pt idx="3405">
                  <c:v>40320.246736111112</c:v>
                </c:pt>
                <c:pt idx="3406">
                  <c:v>40320.288402777776</c:v>
                </c:pt>
                <c:pt idx="3407">
                  <c:v>40320.330069444448</c:v>
                </c:pt>
                <c:pt idx="3408">
                  <c:v>40320.371736111112</c:v>
                </c:pt>
                <c:pt idx="3409">
                  <c:v>40320.413402777776</c:v>
                </c:pt>
                <c:pt idx="3410">
                  <c:v>40320.455069444448</c:v>
                </c:pt>
                <c:pt idx="3411">
                  <c:v>40320.496736111112</c:v>
                </c:pt>
                <c:pt idx="3412">
                  <c:v>40320.538402777776</c:v>
                </c:pt>
                <c:pt idx="3413">
                  <c:v>40320.580069444448</c:v>
                </c:pt>
                <c:pt idx="3414">
                  <c:v>40320.621736111112</c:v>
                </c:pt>
                <c:pt idx="3415">
                  <c:v>40320.663402777776</c:v>
                </c:pt>
                <c:pt idx="3416">
                  <c:v>40320.705069444448</c:v>
                </c:pt>
                <c:pt idx="3417">
                  <c:v>40320.746736111112</c:v>
                </c:pt>
                <c:pt idx="3418">
                  <c:v>40320.788402777776</c:v>
                </c:pt>
                <c:pt idx="3419">
                  <c:v>40320.830069444448</c:v>
                </c:pt>
                <c:pt idx="3420">
                  <c:v>40320.871736111112</c:v>
                </c:pt>
                <c:pt idx="3421">
                  <c:v>40320.913402777776</c:v>
                </c:pt>
                <c:pt idx="3422">
                  <c:v>40320.955069444448</c:v>
                </c:pt>
                <c:pt idx="3423">
                  <c:v>40320.996736111112</c:v>
                </c:pt>
                <c:pt idx="3424">
                  <c:v>40321.038402777776</c:v>
                </c:pt>
                <c:pt idx="3425">
                  <c:v>40321.080069444448</c:v>
                </c:pt>
                <c:pt idx="3426">
                  <c:v>40321.121736111112</c:v>
                </c:pt>
                <c:pt idx="3427">
                  <c:v>40321.163402777776</c:v>
                </c:pt>
                <c:pt idx="3428">
                  <c:v>40321.205069444448</c:v>
                </c:pt>
                <c:pt idx="3429">
                  <c:v>40321.246736111112</c:v>
                </c:pt>
                <c:pt idx="3430">
                  <c:v>40321.288402777776</c:v>
                </c:pt>
                <c:pt idx="3431">
                  <c:v>40321.330069444448</c:v>
                </c:pt>
                <c:pt idx="3432">
                  <c:v>40321.371736111112</c:v>
                </c:pt>
                <c:pt idx="3433">
                  <c:v>40321.413402777776</c:v>
                </c:pt>
                <c:pt idx="3434">
                  <c:v>40321.455069444448</c:v>
                </c:pt>
                <c:pt idx="3435">
                  <c:v>40321.496736111112</c:v>
                </c:pt>
                <c:pt idx="3436">
                  <c:v>40321.538402777776</c:v>
                </c:pt>
                <c:pt idx="3437">
                  <c:v>40321.580069444448</c:v>
                </c:pt>
                <c:pt idx="3438">
                  <c:v>40321.621736111112</c:v>
                </c:pt>
                <c:pt idx="3439">
                  <c:v>40321.663402777776</c:v>
                </c:pt>
                <c:pt idx="3440">
                  <c:v>40321.705069444448</c:v>
                </c:pt>
                <c:pt idx="3441">
                  <c:v>40321.746736111112</c:v>
                </c:pt>
                <c:pt idx="3442">
                  <c:v>40321.788402777776</c:v>
                </c:pt>
                <c:pt idx="3443">
                  <c:v>40321.830069444448</c:v>
                </c:pt>
                <c:pt idx="3444">
                  <c:v>40321.871736111112</c:v>
                </c:pt>
                <c:pt idx="3445">
                  <c:v>40321.913402777776</c:v>
                </c:pt>
                <c:pt idx="3446">
                  <c:v>40321.955069444448</c:v>
                </c:pt>
                <c:pt idx="3447">
                  <c:v>40321.996736111112</c:v>
                </c:pt>
                <c:pt idx="3448">
                  <c:v>40322.038402777776</c:v>
                </c:pt>
                <c:pt idx="3449">
                  <c:v>40322.080069444448</c:v>
                </c:pt>
                <c:pt idx="3450">
                  <c:v>40322.121736111112</c:v>
                </c:pt>
                <c:pt idx="3451">
                  <c:v>40322.163402777776</c:v>
                </c:pt>
                <c:pt idx="3452">
                  <c:v>40322.205069444448</c:v>
                </c:pt>
                <c:pt idx="3453">
                  <c:v>40322.246736111112</c:v>
                </c:pt>
                <c:pt idx="3454">
                  <c:v>40322.288402777776</c:v>
                </c:pt>
                <c:pt idx="3455">
                  <c:v>40322.330069444448</c:v>
                </c:pt>
                <c:pt idx="3456">
                  <c:v>40322.371736111112</c:v>
                </c:pt>
                <c:pt idx="3457">
                  <c:v>40322.413402777776</c:v>
                </c:pt>
                <c:pt idx="3458">
                  <c:v>40322.455069444448</c:v>
                </c:pt>
                <c:pt idx="3459">
                  <c:v>40322.496736111112</c:v>
                </c:pt>
                <c:pt idx="3460">
                  <c:v>40322.538402777776</c:v>
                </c:pt>
                <c:pt idx="3461">
                  <c:v>40322.580069444448</c:v>
                </c:pt>
                <c:pt idx="3462">
                  <c:v>40322.621736111112</c:v>
                </c:pt>
                <c:pt idx="3463">
                  <c:v>40322.663402777776</c:v>
                </c:pt>
                <c:pt idx="3464">
                  <c:v>40322.705069444448</c:v>
                </c:pt>
                <c:pt idx="3465">
                  <c:v>40322.746736111112</c:v>
                </c:pt>
                <c:pt idx="3466">
                  <c:v>40322.788402777776</c:v>
                </c:pt>
                <c:pt idx="3467">
                  <c:v>40322.830069444448</c:v>
                </c:pt>
                <c:pt idx="3468">
                  <c:v>40322.871736111112</c:v>
                </c:pt>
                <c:pt idx="3469">
                  <c:v>40322.913402777776</c:v>
                </c:pt>
                <c:pt idx="3470">
                  <c:v>40322.955069444448</c:v>
                </c:pt>
                <c:pt idx="3471">
                  <c:v>40322.996736111112</c:v>
                </c:pt>
                <c:pt idx="3472">
                  <c:v>40323.038402777776</c:v>
                </c:pt>
                <c:pt idx="3473">
                  <c:v>40323.080069444448</c:v>
                </c:pt>
                <c:pt idx="3474">
                  <c:v>40323.121736111112</c:v>
                </c:pt>
                <c:pt idx="3475">
                  <c:v>40323.163402777776</c:v>
                </c:pt>
                <c:pt idx="3476">
                  <c:v>40323.205069444448</c:v>
                </c:pt>
                <c:pt idx="3477">
                  <c:v>40323.246736111112</c:v>
                </c:pt>
                <c:pt idx="3478">
                  <c:v>40323.288402777776</c:v>
                </c:pt>
                <c:pt idx="3479">
                  <c:v>40323.330069444448</c:v>
                </c:pt>
                <c:pt idx="3480">
                  <c:v>40323.371736111112</c:v>
                </c:pt>
                <c:pt idx="3481">
                  <c:v>40323.413402777776</c:v>
                </c:pt>
                <c:pt idx="3482">
                  <c:v>40323.455069444448</c:v>
                </c:pt>
                <c:pt idx="3483">
                  <c:v>40323.496736111112</c:v>
                </c:pt>
                <c:pt idx="3484">
                  <c:v>40323.538402777776</c:v>
                </c:pt>
                <c:pt idx="3485">
                  <c:v>40323.580069444448</c:v>
                </c:pt>
                <c:pt idx="3486">
                  <c:v>40323.621736111112</c:v>
                </c:pt>
                <c:pt idx="3487">
                  <c:v>40323.663402777776</c:v>
                </c:pt>
                <c:pt idx="3488">
                  <c:v>40323.705069444448</c:v>
                </c:pt>
                <c:pt idx="3489">
                  <c:v>40323.746736111112</c:v>
                </c:pt>
                <c:pt idx="3490">
                  <c:v>40323.788402777776</c:v>
                </c:pt>
                <c:pt idx="3491">
                  <c:v>40323.830069444448</c:v>
                </c:pt>
                <c:pt idx="3492">
                  <c:v>40323.871736111112</c:v>
                </c:pt>
                <c:pt idx="3493">
                  <c:v>40323.913402777776</c:v>
                </c:pt>
                <c:pt idx="3494">
                  <c:v>40323.955069444448</c:v>
                </c:pt>
                <c:pt idx="3495">
                  <c:v>40323.996736111112</c:v>
                </c:pt>
                <c:pt idx="3496">
                  <c:v>40324.038402777776</c:v>
                </c:pt>
                <c:pt idx="3497">
                  <c:v>40324.080069444448</c:v>
                </c:pt>
                <c:pt idx="3498">
                  <c:v>40324.121736111112</c:v>
                </c:pt>
                <c:pt idx="3499">
                  <c:v>40324.163402777776</c:v>
                </c:pt>
                <c:pt idx="3500">
                  <c:v>40324.205069444448</c:v>
                </c:pt>
                <c:pt idx="3501">
                  <c:v>40324.246736111112</c:v>
                </c:pt>
                <c:pt idx="3502">
                  <c:v>40324.288402777776</c:v>
                </c:pt>
                <c:pt idx="3503">
                  <c:v>40324.330069444448</c:v>
                </c:pt>
                <c:pt idx="3504" formatCode="m/d/yyyy">
                  <c:v>40324</c:v>
                </c:pt>
                <c:pt idx="3505">
                  <c:v>40324.36614583333</c:v>
                </c:pt>
                <c:pt idx="3506">
                  <c:v>40324.407812500001</c:v>
                </c:pt>
                <c:pt idx="3507">
                  <c:v>40324.449479166666</c:v>
                </c:pt>
                <c:pt idx="3508">
                  <c:v>40324.49114583333</c:v>
                </c:pt>
                <c:pt idx="3509">
                  <c:v>40324.532812500001</c:v>
                </c:pt>
                <c:pt idx="3510">
                  <c:v>40324.574479166666</c:v>
                </c:pt>
                <c:pt idx="3511">
                  <c:v>40324.61614583333</c:v>
                </c:pt>
                <c:pt idx="3512">
                  <c:v>40324.657812500001</c:v>
                </c:pt>
                <c:pt idx="3513">
                  <c:v>40324.699479166666</c:v>
                </c:pt>
                <c:pt idx="3514">
                  <c:v>40324.74114583333</c:v>
                </c:pt>
                <c:pt idx="3515">
                  <c:v>40324.782812500001</c:v>
                </c:pt>
                <c:pt idx="3516">
                  <c:v>40324.824479166666</c:v>
                </c:pt>
                <c:pt idx="3517">
                  <c:v>40324.86614583333</c:v>
                </c:pt>
                <c:pt idx="3518">
                  <c:v>40324.907812500001</c:v>
                </c:pt>
                <c:pt idx="3519">
                  <c:v>40324.949479166666</c:v>
                </c:pt>
                <c:pt idx="3520">
                  <c:v>40324.99114583333</c:v>
                </c:pt>
                <c:pt idx="3521">
                  <c:v>40325.032812500001</c:v>
                </c:pt>
                <c:pt idx="3522">
                  <c:v>40325.074479166666</c:v>
                </c:pt>
                <c:pt idx="3523">
                  <c:v>40325.11614583333</c:v>
                </c:pt>
                <c:pt idx="3524">
                  <c:v>40325.157812500001</c:v>
                </c:pt>
                <c:pt idx="3525">
                  <c:v>40325.199479166666</c:v>
                </c:pt>
                <c:pt idx="3526">
                  <c:v>40325.24114583333</c:v>
                </c:pt>
                <c:pt idx="3527">
                  <c:v>40325.282812500001</c:v>
                </c:pt>
                <c:pt idx="3528">
                  <c:v>40325.324479166666</c:v>
                </c:pt>
                <c:pt idx="3529">
                  <c:v>40325.36614583333</c:v>
                </c:pt>
                <c:pt idx="3530">
                  <c:v>40325.407812500001</c:v>
                </c:pt>
                <c:pt idx="3531">
                  <c:v>40325.449479166666</c:v>
                </c:pt>
                <c:pt idx="3532">
                  <c:v>40325.49114583333</c:v>
                </c:pt>
                <c:pt idx="3533">
                  <c:v>40325.532812500001</c:v>
                </c:pt>
                <c:pt idx="3534">
                  <c:v>40325.574479166666</c:v>
                </c:pt>
                <c:pt idx="3535">
                  <c:v>40325.61614583333</c:v>
                </c:pt>
                <c:pt idx="3536">
                  <c:v>40325.657812500001</c:v>
                </c:pt>
                <c:pt idx="3537">
                  <c:v>40325.699479166666</c:v>
                </c:pt>
                <c:pt idx="3538">
                  <c:v>40325.74114583333</c:v>
                </c:pt>
                <c:pt idx="3539">
                  <c:v>40325.782812500001</c:v>
                </c:pt>
                <c:pt idx="3540">
                  <c:v>40325.824479166666</c:v>
                </c:pt>
                <c:pt idx="3541">
                  <c:v>40325.86614583333</c:v>
                </c:pt>
                <c:pt idx="3542">
                  <c:v>40325.907812500001</c:v>
                </c:pt>
                <c:pt idx="3543">
                  <c:v>40325.949479166666</c:v>
                </c:pt>
                <c:pt idx="3544">
                  <c:v>40325.99114583333</c:v>
                </c:pt>
                <c:pt idx="3545">
                  <c:v>40326.032812500001</c:v>
                </c:pt>
                <c:pt idx="3546">
                  <c:v>40326.074479166666</c:v>
                </c:pt>
                <c:pt idx="3547">
                  <c:v>40326.11614583333</c:v>
                </c:pt>
                <c:pt idx="3548">
                  <c:v>40326.157812500001</c:v>
                </c:pt>
                <c:pt idx="3549">
                  <c:v>40326.199479166666</c:v>
                </c:pt>
                <c:pt idx="3550">
                  <c:v>40326.24114583333</c:v>
                </c:pt>
                <c:pt idx="3551">
                  <c:v>40326.282812500001</c:v>
                </c:pt>
                <c:pt idx="3552">
                  <c:v>40326.324479166666</c:v>
                </c:pt>
                <c:pt idx="3553">
                  <c:v>40326.36614583333</c:v>
                </c:pt>
                <c:pt idx="3554">
                  <c:v>40326.407812500001</c:v>
                </c:pt>
                <c:pt idx="3555">
                  <c:v>40326.449479166666</c:v>
                </c:pt>
                <c:pt idx="3556">
                  <c:v>40326.49114583333</c:v>
                </c:pt>
                <c:pt idx="3557">
                  <c:v>40326.532812500001</c:v>
                </c:pt>
                <c:pt idx="3558">
                  <c:v>40326.574479166666</c:v>
                </c:pt>
                <c:pt idx="3559">
                  <c:v>40326.61614583333</c:v>
                </c:pt>
                <c:pt idx="3560">
                  <c:v>40326.657812500001</c:v>
                </c:pt>
                <c:pt idx="3561">
                  <c:v>40326.699479166666</c:v>
                </c:pt>
                <c:pt idx="3562">
                  <c:v>40326.74114583333</c:v>
                </c:pt>
                <c:pt idx="3563">
                  <c:v>40326.782812500001</c:v>
                </c:pt>
                <c:pt idx="3564">
                  <c:v>40326.824479166666</c:v>
                </c:pt>
                <c:pt idx="3565">
                  <c:v>40326.86614583333</c:v>
                </c:pt>
                <c:pt idx="3566">
                  <c:v>40326.907812500001</c:v>
                </c:pt>
                <c:pt idx="3567">
                  <c:v>40326.949479166666</c:v>
                </c:pt>
                <c:pt idx="3568">
                  <c:v>40326.99114583333</c:v>
                </c:pt>
                <c:pt idx="3569">
                  <c:v>40327.032812500001</c:v>
                </c:pt>
                <c:pt idx="3570">
                  <c:v>40327.074479166666</c:v>
                </c:pt>
                <c:pt idx="3571">
                  <c:v>40327.11614583333</c:v>
                </c:pt>
                <c:pt idx="3572">
                  <c:v>40327.157812500001</c:v>
                </c:pt>
                <c:pt idx="3573">
                  <c:v>40327.199479166666</c:v>
                </c:pt>
                <c:pt idx="3574">
                  <c:v>40327.24114583333</c:v>
                </c:pt>
                <c:pt idx="3575">
                  <c:v>40327.282812500001</c:v>
                </c:pt>
                <c:pt idx="3576">
                  <c:v>40327.324479166666</c:v>
                </c:pt>
                <c:pt idx="3577">
                  <c:v>40327.36614583333</c:v>
                </c:pt>
                <c:pt idx="3578">
                  <c:v>40327.407812500001</c:v>
                </c:pt>
                <c:pt idx="3579">
                  <c:v>40327.449479166666</c:v>
                </c:pt>
                <c:pt idx="3580">
                  <c:v>40327.49114583333</c:v>
                </c:pt>
                <c:pt idx="3581">
                  <c:v>40327.532812500001</c:v>
                </c:pt>
                <c:pt idx="3582">
                  <c:v>40327.574479166666</c:v>
                </c:pt>
                <c:pt idx="3583">
                  <c:v>40327.61614583333</c:v>
                </c:pt>
                <c:pt idx="3584">
                  <c:v>40327.657812500001</c:v>
                </c:pt>
                <c:pt idx="3585">
                  <c:v>40327.699479166666</c:v>
                </c:pt>
                <c:pt idx="3586">
                  <c:v>40327.74114583333</c:v>
                </c:pt>
                <c:pt idx="3587">
                  <c:v>40327.782812500001</c:v>
                </c:pt>
                <c:pt idx="3588">
                  <c:v>40327.824479166666</c:v>
                </c:pt>
                <c:pt idx="3589">
                  <c:v>40327.86614583333</c:v>
                </c:pt>
                <c:pt idx="3590">
                  <c:v>40327.907812500001</c:v>
                </c:pt>
                <c:pt idx="3591">
                  <c:v>40327.949479166666</c:v>
                </c:pt>
                <c:pt idx="3592">
                  <c:v>40327.99114583333</c:v>
                </c:pt>
                <c:pt idx="3593">
                  <c:v>40328.032812500001</c:v>
                </c:pt>
                <c:pt idx="3594">
                  <c:v>40328.074479166666</c:v>
                </c:pt>
                <c:pt idx="3595">
                  <c:v>40328.11614583333</c:v>
                </c:pt>
                <c:pt idx="3596">
                  <c:v>40328.157812500001</c:v>
                </c:pt>
                <c:pt idx="3597">
                  <c:v>40328.199479166666</c:v>
                </c:pt>
                <c:pt idx="3598">
                  <c:v>40328.24114583333</c:v>
                </c:pt>
                <c:pt idx="3599">
                  <c:v>40328.282812500001</c:v>
                </c:pt>
                <c:pt idx="3600">
                  <c:v>40328.324479166666</c:v>
                </c:pt>
                <c:pt idx="3601">
                  <c:v>40328.36614583333</c:v>
                </c:pt>
                <c:pt idx="3602">
                  <c:v>40328.407812500001</c:v>
                </c:pt>
                <c:pt idx="3603">
                  <c:v>40328.449479166666</c:v>
                </c:pt>
                <c:pt idx="3604">
                  <c:v>40328.49114583333</c:v>
                </c:pt>
                <c:pt idx="3605">
                  <c:v>40328.532812500001</c:v>
                </c:pt>
                <c:pt idx="3606">
                  <c:v>40328.574479166666</c:v>
                </c:pt>
                <c:pt idx="3607">
                  <c:v>40328.61614583333</c:v>
                </c:pt>
                <c:pt idx="3608">
                  <c:v>40328.657812500001</c:v>
                </c:pt>
                <c:pt idx="3609">
                  <c:v>40328.699479166666</c:v>
                </c:pt>
                <c:pt idx="3610">
                  <c:v>40328.74114583333</c:v>
                </c:pt>
                <c:pt idx="3611">
                  <c:v>40328.782812500001</c:v>
                </c:pt>
                <c:pt idx="3612">
                  <c:v>40328.824479166666</c:v>
                </c:pt>
                <c:pt idx="3613">
                  <c:v>40328.86614583333</c:v>
                </c:pt>
                <c:pt idx="3614">
                  <c:v>40328.907812500001</c:v>
                </c:pt>
                <c:pt idx="3615">
                  <c:v>40328.949479166666</c:v>
                </c:pt>
                <c:pt idx="3616">
                  <c:v>40328.99114583333</c:v>
                </c:pt>
                <c:pt idx="3617">
                  <c:v>40329.032812500001</c:v>
                </c:pt>
                <c:pt idx="3618">
                  <c:v>40329.074479166666</c:v>
                </c:pt>
                <c:pt idx="3619">
                  <c:v>40329.11614583333</c:v>
                </c:pt>
                <c:pt idx="3620">
                  <c:v>40329.157812500001</c:v>
                </c:pt>
                <c:pt idx="3621">
                  <c:v>40329.199479166666</c:v>
                </c:pt>
                <c:pt idx="3622">
                  <c:v>40329.24114583333</c:v>
                </c:pt>
                <c:pt idx="3623">
                  <c:v>40329.282812500001</c:v>
                </c:pt>
                <c:pt idx="3624">
                  <c:v>40329.324479166666</c:v>
                </c:pt>
                <c:pt idx="3625">
                  <c:v>40329.36614583333</c:v>
                </c:pt>
                <c:pt idx="3626">
                  <c:v>40329.407812500001</c:v>
                </c:pt>
                <c:pt idx="3627">
                  <c:v>40329.449479166666</c:v>
                </c:pt>
                <c:pt idx="3628">
                  <c:v>40329.49114583333</c:v>
                </c:pt>
                <c:pt idx="3629">
                  <c:v>40329.532812500001</c:v>
                </c:pt>
                <c:pt idx="3630">
                  <c:v>40329.574479166666</c:v>
                </c:pt>
                <c:pt idx="3631">
                  <c:v>40329.61614583333</c:v>
                </c:pt>
                <c:pt idx="3632">
                  <c:v>40329.657812500001</c:v>
                </c:pt>
                <c:pt idx="3633">
                  <c:v>40329.699479166666</c:v>
                </c:pt>
                <c:pt idx="3634">
                  <c:v>40329.74114583333</c:v>
                </c:pt>
                <c:pt idx="3635">
                  <c:v>40329.782812500001</c:v>
                </c:pt>
                <c:pt idx="3636">
                  <c:v>40329.824479166666</c:v>
                </c:pt>
                <c:pt idx="3637">
                  <c:v>40329.86614583333</c:v>
                </c:pt>
                <c:pt idx="3638">
                  <c:v>40329.907812500001</c:v>
                </c:pt>
                <c:pt idx="3639">
                  <c:v>40329.949479166666</c:v>
                </c:pt>
                <c:pt idx="3640">
                  <c:v>40329.99114583333</c:v>
                </c:pt>
                <c:pt idx="3641">
                  <c:v>40330.032812500001</c:v>
                </c:pt>
                <c:pt idx="3642">
                  <c:v>40330.074479166666</c:v>
                </c:pt>
                <c:pt idx="3643">
                  <c:v>40330.11614583333</c:v>
                </c:pt>
                <c:pt idx="3644">
                  <c:v>40330.157812500001</c:v>
                </c:pt>
                <c:pt idx="3645">
                  <c:v>40330.199479166666</c:v>
                </c:pt>
                <c:pt idx="3646">
                  <c:v>40330.24114583333</c:v>
                </c:pt>
                <c:pt idx="3647">
                  <c:v>40330.282812500001</c:v>
                </c:pt>
                <c:pt idx="3648">
                  <c:v>40330.324479166666</c:v>
                </c:pt>
                <c:pt idx="3649">
                  <c:v>40330.36614583333</c:v>
                </c:pt>
                <c:pt idx="3650">
                  <c:v>40330.407812500001</c:v>
                </c:pt>
                <c:pt idx="3651">
                  <c:v>40330.449479166666</c:v>
                </c:pt>
                <c:pt idx="3652">
                  <c:v>40330.49114583333</c:v>
                </c:pt>
                <c:pt idx="3653">
                  <c:v>40330.532812500001</c:v>
                </c:pt>
                <c:pt idx="3654">
                  <c:v>40330.574479166666</c:v>
                </c:pt>
                <c:pt idx="3655">
                  <c:v>40330.61614583333</c:v>
                </c:pt>
                <c:pt idx="3656">
                  <c:v>40330.657812500001</c:v>
                </c:pt>
                <c:pt idx="3657">
                  <c:v>40330.699479166666</c:v>
                </c:pt>
                <c:pt idx="3658">
                  <c:v>40330.74114583333</c:v>
                </c:pt>
                <c:pt idx="3659">
                  <c:v>40330.782812500001</c:v>
                </c:pt>
                <c:pt idx="3660">
                  <c:v>40330.824479166666</c:v>
                </c:pt>
                <c:pt idx="3661">
                  <c:v>40330.86614583333</c:v>
                </c:pt>
                <c:pt idx="3662">
                  <c:v>40330.907812500001</c:v>
                </c:pt>
                <c:pt idx="3663">
                  <c:v>40330.949479166666</c:v>
                </c:pt>
                <c:pt idx="3664">
                  <c:v>40330.99114583333</c:v>
                </c:pt>
                <c:pt idx="3665">
                  <c:v>40331.032812500001</c:v>
                </c:pt>
                <c:pt idx="3666">
                  <c:v>40331.074479166666</c:v>
                </c:pt>
                <c:pt idx="3667">
                  <c:v>40331.11614583333</c:v>
                </c:pt>
                <c:pt idx="3668">
                  <c:v>40331.157812500001</c:v>
                </c:pt>
                <c:pt idx="3669">
                  <c:v>40331.199479166666</c:v>
                </c:pt>
                <c:pt idx="3670">
                  <c:v>40331.24114583333</c:v>
                </c:pt>
                <c:pt idx="3671">
                  <c:v>40331.282812500001</c:v>
                </c:pt>
                <c:pt idx="3672">
                  <c:v>40331.324479166666</c:v>
                </c:pt>
                <c:pt idx="3673">
                  <c:v>40331.36614583333</c:v>
                </c:pt>
                <c:pt idx="3674" formatCode="m/d/yyyy">
                  <c:v>40331</c:v>
                </c:pt>
                <c:pt idx="3675">
                  <c:v>40331.367696759262</c:v>
                </c:pt>
                <c:pt idx="3676">
                  <c:v>40331.409363425926</c:v>
                </c:pt>
                <c:pt idx="3677">
                  <c:v>40331.45103009259</c:v>
                </c:pt>
                <c:pt idx="3678">
                  <c:v>40331.492696759262</c:v>
                </c:pt>
                <c:pt idx="3679">
                  <c:v>40331.534363425926</c:v>
                </c:pt>
                <c:pt idx="3680">
                  <c:v>40331.57603009259</c:v>
                </c:pt>
                <c:pt idx="3681">
                  <c:v>40331.617696759262</c:v>
                </c:pt>
                <c:pt idx="3682">
                  <c:v>40331.659363425926</c:v>
                </c:pt>
                <c:pt idx="3683">
                  <c:v>40331.70103009259</c:v>
                </c:pt>
                <c:pt idx="3684">
                  <c:v>40331.742696759262</c:v>
                </c:pt>
                <c:pt idx="3685">
                  <c:v>40331.784363425926</c:v>
                </c:pt>
                <c:pt idx="3686">
                  <c:v>40331.82603009259</c:v>
                </c:pt>
                <c:pt idx="3687">
                  <c:v>40331.867696759262</c:v>
                </c:pt>
                <c:pt idx="3688">
                  <c:v>40331.909363425926</c:v>
                </c:pt>
                <c:pt idx="3689">
                  <c:v>40331.95103009259</c:v>
                </c:pt>
                <c:pt idx="3690">
                  <c:v>40331.992696759262</c:v>
                </c:pt>
                <c:pt idx="3691">
                  <c:v>40332.034363425926</c:v>
                </c:pt>
                <c:pt idx="3692">
                  <c:v>40332.07603009259</c:v>
                </c:pt>
                <c:pt idx="3693">
                  <c:v>40332.117696759262</c:v>
                </c:pt>
                <c:pt idx="3694">
                  <c:v>40332.159363425926</c:v>
                </c:pt>
                <c:pt idx="3695">
                  <c:v>40332.20103009259</c:v>
                </c:pt>
                <c:pt idx="3696">
                  <c:v>40332.242696759262</c:v>
                </c:pt>
                <c:pt idx="3697">
                  <c:v>40332.284363425926</c:v>
                </c:pt>
                <c:pt idx="3698">
                  <c:v>40332.32603009259</c:v>
                </c:pt>
                <c:pt idx="3699">
                  <c:v>40332.367696759262</c:v>
                </c:pt>
                <c:pt idx="3700">
                  <c:v>40332.409363425926</c:v>
                </c:pt>
                <c:pt idx="3701">
                  <c:v>40332.45103009259</c:v>
                </c:pt>
                <c:pt idx="3702">
                  <c:v>40332.492696759262</c:v>
                </c:pt>
                <c:pt idx="3703">
                  <c:v>40332.534363425926</c:v>
                </c:pt>
                <c:pt idx="3704">
                  <c:v>40332.57603009259</c:v>
                </c:pt>
                <c:pt idx="3705">
                  <c:v>40332.617696759262</c:v>
                </c:pt>
                <c:pt idx="3706">
                  <c:v>40332.659363425926</c:v>
                </c:pt>
                <c:pt idx="3707">
                  <c:v>40332.70103009259</c:v>
                </c:pt>
                <c:pt idx="3708">
                  <c:v>40332.742696759262</c:v>
                </c:pt>
                <c:pt idx="3709">
                  <c:v>40332.784363425926</c:v>
                </c:pt>
                <c:pt idx="3710">
                  <c:v>40332.82603009259</c:v>
                </c:pt>
                <c:pt idx="3711">
                  <c:v>40332.867696759262</c:v>
                </c:pt>
                <c:pt idx="3712">
                  <c:v>40332.909363425926</c:v>
                </c:pt>
                <c:pt idx="3713">
                  <c:v>40332.95103009259</c:v>
                </c:pt>
                <c:pt idx="3714">
                  <c:v>40332.992696759262</c:v>
                </c:pt>
                <c:pt idx="3715">
                  <c:v>40333.034363425926</c:v>
                </c:pt>
                <c:pt idx="3716">
                  <c:v>40333.07603009259</c:v>
                </c:pt>
                <c:pt idx="3717">
                  <c:v>40333.117696759262</c:v>
                </c:pt>
                <c:pt idx="3718">
                  <c:v>40333.159363425926</c:v>
                </c:pt>
                <c:pt idx="3719">
                  <c:v>40333.20103009259</c:v>
                </c:pt>
                <c:pt idx="3720">
                  <c:v>40333.242696759262</c:v>
                </c:pt>
                <c:pt idx="3721">
                  <c:v>40333.284363425926</c:v>
                </c:pt>
                <c:pt idx="3722">
                  <c:v>40333.32603009259</c:v>
                </c:pt>
                <c:pt idx="3723">
                  <c:v>40333.367696759262</c:v>
                </c:pt>
                <c:pt idx="3724">
                  <c:v>40333.409363425926</c:v>
                </c:pt>
                <c:pt idx="3725">
                  <c:v>40333.45103009259</c:v>
                </c:pt>
                <c:pt idx="3726">
                  <c:v>40333.492696759262</c:v>
                </c:pt>
                <c:pt idx="3727">
                  <c:v>40333.534363425926</c:v>
                </c:pt>
                <c:pt idx="3728">
                  <c:v>40333.57603009259</c:v>
                </c:pt>
                <c:pt idx="3729">
                  <c:v>40333.617696759262</c:v>
                </c:pt>
                <c:pt idx="3730">
                  <c:v>40333.659363425926</c:v>
                </c:pt>
                <c:pt idx="3731">
                  <c:v>40333.70103009259</c:v>
                </c:pt>
                <c:pt idx="3732">
                  <c:v>40333.742696759262</c:v>
                </c:pt>
                <c:pt idx="3733">
                  <c:v>40333.784363425926</c:v>
                </c:pt>
                <c:pt idx="3734">
                  <c:v>40333.82603009259</c:v>
                </c:pt>
                <c:pt idx="3735">
                  <c:v>40333.867696759262</c:v>
                </c:pt>
                <c:pt idx="3736">
                  <c:v>40333.909363425926</c:v>
                </c:pt>
                <c:pt idx="3737">
                  <c:v>40333.95103009259</c:v>
                </c:pt>
                <c:pt idx="3738">
                  <c:v>40333.992696759262</c:v>
                </c:pt>
                <c:pt idx="3739">
                  <c:v>40334.034363425926</c:v>
                </c:pt>
                <c:pt idx="3740">
                  <c:v>40334.07603009259</c:v>
                </c:pt>
                <c:pt idx="3741">
                  <c:v>40334.117696759262</c:v>
                </c:pt>
                <c:pt idx="3742">
                  <c:v>40334.159363425926</c:v>
                </c:pt>
                <c:pt idx="3743">
                  <c:v>40334.20103009259</c:v>
                </c:pt>
                <c:pt idx="3744">
                  <c:v>40334.242696759262</c:v>
                </c:pt>
                <c:pt idx="3745">
                  <c:v>40334.284363425926</c:v>
                </c:pt>
                <c:pt idx="3746">
                  <c:v>40334.32603009259</c:v>
                </c:pt>
                <c:pt idx="3747">
                  <c:v>40334.367696759262</c:v>
                </c:pt>
                <c:pt idx="3748">
                  <c:v>40334.409363425926</c:v>
                </c:pt>
                <c:pt idx="3749">
                  <c:v>40334.45103009259</c:v>
                </c:pt>
                <c:pt idx="3750">
                  <c:v>40334.492696759262</c:v>
                </c:pt>
                <c:pt idx="3751">
                  <c:v>40334.534363425926</c:v>
                </c:pt>
                <c:pt idx="3752">
                  <c:v>40334.57603009259</c:v>
                </c:pt>
                <c:pt idx="3753">
                  <c:v>40334.617696759262</c:v>
                </c:pt>
                <c:pt idx="3754">
                  <c:v>40334.659363425926</c:v>
                </c:pt>
                <c:pt idx="3755">
                  <c:v>40334.70103009259</c:v>
                </c:pt>
                <c:pt idx="3756">
                  <c:v>40334.742696759262</c:v>
                </c:pt>
                <c:pt idx="3757">
                  <c:v>40334.784363425926</c:v>
                </c:pt>
                <c:pt idx="3758">
                  <c:v>40334.82603009259</c:v>
                </c:pt>
                <c:pt idx="3759">
                  <c:v>40334.867696759262</c:v>
                </c:pt>
                <c:pt idx="3760">
                  <c:v>40334.909363425926</c:v>
                </c:pt>
                <c:pt idx="3761">
                  <c:v>40334.95103009259</c:v>
                </c:pt>
                <c:pt idx="3762">
                  <c:v>40334.992696759262</c:v>
                </c:pt>
                <c:pt idx="3763">
                  <c:v>40335.034363425926</c:v>
                </c:pt>
                <c:pt idx="3764">
                  <c:v>40335.07603009259</c:v>
                </c:pt>
                <c:pt idx="3765">
                  <c:v>40335.117696759262</c:v>
                </c:pt>
                <c:pt idx="3766">
                  <c:v>40335.159363425926</c:v>
                </c:pt>
                <c:pt idx="3767">
                  <c:v>40335.20103009259</c:v>
                </c:pt>
                <c:pt idx="3768">
                  <c:v>40335.242696759262</c:v>
                </c:pt>
                <c:pt idx="3769">
                  <c:v>40335.284363425926</c:v>
                </c:pt>
                <c:pt idx="3770">
                  <c:v>40335.32603009259</c:v>
                </c:pt>
                <c:pt idx="3771">
                  <c:v>40335.367696759262</c:v>
                </c:pt>
                <c:pt idx="3772">
                  <c:v>40335.409363425926</c:v>
                </c:pt>
                <c:pt idx="3773">
                  <c:v>40335.45103009259</c:v>
                </c:pt>
                <c:pt idx="3774">
                  <c:v>40335.492696759262</c:v>
                </c:pt>
                <c:pt idx="3775">
                  <c:v>40335.534363425926</c:v>
                </c:pt>
                <c:pt idx="3776">
                  <c:v>40335.57603009259</c:v>
                </c:pt>
                <c:pt idx="3777">
                  <c:v>40335.617696759262</c:v>
                </c:pt>
                <c:pt idx="3778">
                  <c:v>40335.659363425926</c:v>
                </c:pt>
                <c:pt idx="3779">
                  <c:v>40335.70103009259</c:v>
                </c:pt>
                <c:pt idx="3780">
                  <c:v>40335.742696759262</c:v>
                </c:pt>
                <c:pt idx="3781">
                  <c:v>40335.784363425926</c:v>
                </c:pt>
                <c:pt idx="3782">
                  <c:v>40335.82603009259</c:v>
                </c:pt>
                <c:pt idx="3783">
                  <c:v>40335.867696759262</c:v>
                </c:pt>
                <c:pt idx="3784">
                  <c:v>40335.909363425926</c:v>
                </c:pt>
                <c:pt idx="3785">
                  <c:v>40335.95103009259</c:v>
                </c:pt>
                <c:pt idx="3786">
                  <c:v>40335.992696759262</c:v>
                </c:pt>
                <c:pt idx="3787">
                  <c:v>40336.034363425926</c:v>
                </c:pt>
                <c:pt idx="3788">
                  <c:v>40336.07603009259</c:v>
                </c:pt>
                <c:pt idx="3789">
                  <c:v>40336.117696759262</c:v>
                </c:pt>
                <c:pt idx="3790">
                  <c:v>40336.159363425926</c:v>
                </c:pt>
                <c:pt idx="3791">
                  <c:v>40336.20103009259</c:v>
                </c:pt>
                <c:pt idx="3792">
                  <c:v>40336.242696759262</c:v>
                </c:pt>
                <c:pt idx="3793">
                  <c:v>40336.284363425926</c:v>
                </c:pt>
                <c:pt idx="3794">
                  <c:v>40336.32603009259</c:v>
                </c:pt>
                <c:pt idx="3795">
                  <c:v>40336.367696759262</c:v>
                </c:pt>
                <c:pt idx="3796">
                  <c:v>40336.409363425926</c:v>
                </c:pt>
                <c:pt idx="3797">
                  <c:v>40336.45103009259</c:v>
                </c:pt>
                <c:pt idx="3798">
                  <c:v>40336.492696759262</c:v>
                </c:pt>
                <c:pt idx="3799">
                  <c:v>40336.534363425926</c:v>
                </c:pt>
                <c:pt idx="3800">
                  <c:v>40336.57603009259</c:v>
                </c:pt>
                <c:pt idx="3801">
                  <c:v>40336.617696759262</c:v>
                </c:pt>
                <c:pt idx="3802">
                  <c:v>40336.659363425926</c:v>
                </c:pt>
                <c:pt idx="3803">
                  <c:v>40336.70103009259</c:v>
                </c:pt>
                <c:pt idx="3804">
                  <c:v>40336.742696759262</c:v>
                </c:pt>
                <c:pt idx="3805">
                  <c:v>40336.784363425926</c:v>
                </c:pt>
                <c:pt idx="3806">
                  <c:v>40336.82603009259</c:v>
                </c:pt>
                <c:pt idx="3807">
                  <c:v>40336.867696759262</c:v>
                </c:pt>
                <c:pt idx="3808">
                  <c:v>40336.909363425926</c:v>
                </c:pt>
                <c:pt idx="3809">
                  <c:v>40336.95103009259</c:v>
                </c:pt>
                <c:pt idx="3810">
                  <c:v>40336.992696759262</c:v>
                </c:pt>
                <c:pt idx="3811">
                  <c:v>40337.034363425926</c:v>
                </c:pt>
                <c:pt idx="3812">
                  <c:v>40337.07603009259</c:v>
                </c:pt>
                <c:pt idx="3813">
                  <c:v>40337.117696759262</c:v>
                </c:pt>
                <c:pt idx="3814">
                  <c:v>40337.159363425926</c:v>
                </c:pt>
                <c:pt idx="3815">
                  <c:v>40337.20103009259</c:v>
                </c:pt>
                <c:pt idx="3816">
                  <c:v>40337.242696759262</c:v>
                </c:pt>
                <c:pt idx="3817">
                  <c:v>40337.284363425926</c:v>
                </c:pt>
                <c:pt idx="3818">
                  <c:v>40337.32603009259</c:v>
                </c:pt>
                <c:pt idx="3819">
                  <c:v>40337.367696759262</c:v>
                </c:pt>
                <c:pt idx="3820">
                  <c:v>40337.409363425926</c:v>
                </c:pt>
                <c:pt idx="3821">
                  <c:v>40337.45103009259</c:v>
                </c:pt>
                <c:pt idx="3822">
                  <c:v>40337.492696759262</c:v>
                </c:pt>
                <c:pt idx="3823">
                  <c:v>40337.534363425926</c:v>
                </c:pt>
                <c:pt idx="3824">
                  <c:v>40337.57603009259</c:v>
                </c:pt>
                <c:pt idx="3825">
                  <c:v>40337.617696759262</c:v>
                </c:pt>
                <c:pt idx="3826">
                  <c:v>40337.659363425926</c:v>
                </c:pt>
                <c:pt idx="3827">
                  <c:v>40337.70103009259</c:v>
                </c:pt>
                <c:pt idx="3828">
                  <c:v>40337.742696759262</c:v>
                </c:pt>
                <c:pt idx="3829">
                  <c:v>40337.784363425926</c:v>
                </c:pt>
                <c:pt idx="3830">
                  <c:v>40337.82603009259</c:v>
                </c:pt>
                <c:pt idx="3831">
                  <c:v>40337.867696759262</c:v>
                </c:pt>
                <c:pt idx="3832">
                  <c:v>40337.909363425926</c:v>
                </c:pt>
                <c:pt idx="3833">
                  <c:v>40337.95103009259</c:v>
                </c:pt>
                <c:pt idx="3834">
                  <c:v>40337.992696759262</c:v>
                </c:pt>
                <c:pt idx="3835">
                  <c:v>40338.034363425926</c:v>
                </c:pt>
                <c:pt idx="3836">
                  <c:v>40338.07603009259</c:v>
                </c:pt>
                <c:pt idx="3837">
                  <c:v>40338.117696759262</c:v>
                </c:pt>
                <c:pt idx="3838">
                  <c:v>40338.159363425926</c:v>
                </c:pt>
                <c:pt idx="3839">
                  <c:v>40338.20103009259</c:v>
                </c:pt>
                <c:pt idx="3840">
                  <c:v>40338.242696759262</c:v>
                </c:pt>
                <c:pt idx="3841">
                  <c:v>40338.284363425926</c:v>
                </c:pt>
                <c:pt idx="3842">
                  <c:v>40338.32603009259</c:v>
                </c:pt>
                <c:pt idx="3843">
                  <c:v>40338.367696759262</c:v>
                </c:pt>
                <c:pt idx="3844">
                  <c:v>40338.409363425926</c:v>
                </c:pt>
                <c:pt idx="3845">
                  <c:v>40338.45103009259</c:v>
                </c:pt>
                <c:pt idx="3846" formatCode="m/d/yyyy">
                  <c:v>40338</c:v>
                </c:pt>
                <c:pt idx="3847">
                  <c:v>40338.482199074075</c:v>
                </c:pt>
                <c:pt idx="3848">
                  <c:v>40338.523865740739</c:v>
                </c:pt>
                <c:pt idx="3849">
                  <c:v>40338.565532407411</c:v>
                </c:pt>
                <c:pt idx="3850">
                  <c:v>40338.607199074075</c:v>
                </c:pt>
                <c:pt idx="3851">
                  <c:v>40338.648865740739</c:v>
                </c:pt>
                <c:pt idx="3852">
                  <c:v>40338.690532407411</c:v>
                </c:pt>
                <c:pt idx="3853">
                  <c:v>40338.732199074075</c:v>
                </c:pt>
                <c:pt idx="3854">
                  <c:v>40338.773865740739</c:v>
                </c:pt>
                <c:pt idx="3855">
                  <c:v>40338.815532407411</c:v>
                </c:pt>
                <c:pt idx="3856">
                  <c:v>40338.857199074075</c:v>
                </c:pt>
                <c:pt idx="3857">
                  <c:v>40338.898865740739</c:v>
                </c:pt>
                <c:pt idx="3858">
                  <c:v>40338.940532407411</c:v>
                </c:pt>
                <c:pt idx="3859">
                  <c:v>40338.982199074075</c:v>
                </c:pt>
                <c:pt idx="3860">
                  <c:v>40339.023865740739</c:v>
                </c:pt>
                <c:pt idx="3861">
                  <c:v>40339.065532407411</c:v>
                </c:pt>
                <c:pt idx="3862">
                  <c:v>40339.107199074075</c:v>
                </c:pt>
                <c:pt idx="3863">
                  <c:v>40339.148865740739</c:v>
                </c:pt>
                <c:pt idx="3864">
                  <c:v>40339.190532407411</c:v>
                </c:pt>
                <c:pt idx="3865">
                  <c:v>40339.232199074075</c:v>
                </c:pt>
                <c:pt idx="3866">
                  <c:v>40339.273865740739</c:v>
                </c:pt>
                <c:pt idx="3867">
                  <c:v>40339.315532407411</c:v>
                </c:pt>
                <c:pt idx="3868">
                  <c:v>40339.357199074075</c:v>
                </c:pt>
                <c:pt idx="3869">
                  <c:v>40339.398865740739</c:v>
                </c:pt>
                <c:pt idx="3870">
                  <c:v>40339.440532407411</c:v>
                </c:pt>
                <c:pt idx="3871">
                  <c:v>40339.482199074075</c:v>
                </c:pt>
                <c:pt idx="3872">
                  <c:v>40339.523865740739</c:v>
                </c:pt>
                <c:pt idx="3873">
                  <c:v>40339.565532407411</c:v>
                </c:pt>
                <c:pt idx="3874">
                  <c:v>40339.607199074075</c:v>
                </c:pt>
                <c:pt idx="3875">
                  <c:v>40339.648865740739</c:v>
                </c:pt>
                <c:pt idx="3876">
                  <c:v>40339.690532407411</c:v>
                </c:pt>
                <c:pt idx="3877">
                  <c:v>40339.732199074075</c:v>
                </c:pt>
                <c:pt idx="3878">
                  <c:v>40339.773865740739</c:v>
                </c:pt>
                <c:pt idx="3879">
                  <c:v>40339.815532407411</c:v>
                </c:pt>
                <c:pt idx="3880">
                  <c:v>40339.857199074075</c:v>
                </c:pt>
                <c:pt idx="3881">
                  <c:v>40339.898865740739</c:v>
                </c:pt>
                <c:pt idx="3882">
                  <c:v>40339.940532407411</c:v>
                </c:pt>
                <c:pt idx="3883">
                  <c:v>40339.982199074075</c:v>
                </c:pt>
                <c:pt idx="3884">
                  <c:v>40340.023865740739</c:v>
                </c:pt>
                <c:pt idx="3885">
                  <c:v>40340.065532407411</c:v>
                </c:pt>
                <c:pt idx="3886">
                  <c:v>40340.107199074075</c:v>
                </c:pt>
                <c:pt idx="3887">
                  <c:v>40340.148865740739</c:v>
                </c:pt>
                <c:pt idx="3888">
                  <c:v>40340.190532407411</c:v>
                </c:pt>
                <c:pt idx="3889">
                  <c:v>40340.232199074075</c:v>
                </c:pt>
                <c:pt idx="3890">
                  <c:v>40340.273865740739</c:v>
                </c:pt>
                <c:pt idx="3891">
                  <c:v>40340.315532407411</c:v>
                </c:pt>
                <c:pt idx="3892">
                  <c:v>40340.357199074075</c:v>
                </c:pt>
                <c:pt idx="3893">
                  <c:v>40340.398865740739</c:v>
                </c:pt>
                <c:pt idx="3894">
                  <c:v>40340.440532407411</c:v>
                </c:pt>
                <c:pt idx="3895">
                  <c:v>40340.482199074075</c:v>
                </c:pt>
                <c:pt idx="3896">
                  <c:v>40340.523865740739</c:v>
                </c:pt>
                <c:pt idx="3897">
                  <c:v>40340.565532407411</c:v>
                </c:pt>
                <c:pt idx="3898">
                  <c:v>40340.607199074075</c:v>
                </c:pt>
                <c:pt idx="3899">
                  <c:v>40340.648865740739</c:v>
                </c:pt>
                <c:pt idx="3900">
                  <c:v>40340.690532407411</c:v>
                </c:pt>
                <c:pt idx="3901">
                  <c:v>40340.732199074075</c:v>
                </c:pt>
                <c:pt idx="3902">
                  <c:v>40340.773865740739</c:v>
                </c:pt>
                <c:pt idx="3903">
                  <c:v>40340.815532407411</c:v>
                </c:pt>
                <c:pt idx="3904">
                  <c:v>40340.857199074075</c:v>
                </c:pt>
                <c:pt idx="3905">
                  <c:v>40340.898865740739</c:v>
                </c:pt>
                <c:pt idx="3906">
                  <c:v>40340.940532407411</c:v>
                </c:pt>
                <c:pt idx="3907">
                  <c:v>40340.982199074075</c:v>
                </c:pt>
                <c:pt idx="3908">
                  <c:v>40341.023865740739</c:v>
                </c:pt>
                <c:pt idx="3909">
                  <c:v>40341.065532407411</c:v>
                </c:pt>
                <c:pt idx="3910">
                  <c:v>40341.107199074075</c:v>
                </c:pt>
                <c:pt idx="3911">
                  <c:v>40341.148865740739</c:v>
                </c:pt>
                <c:pt idx="3912">
                  <c:v>40341.190532407411</c:v>
                </c:pt>
                <c:pt idx="3913">
                  <c:v>40341.232199074075</c:v>
                </c:pt>
                <c:pt idx="3914">
                  <c:v>40341.273865740739</c:v>
                </c:pt>
                <c:pt idx="3915">
                  <c:v>40341.315532407411</c:v>
                </c:pt>
                <c:pt idx="3916">
                  <c:v>40341.357199074075</c:v>
                </c:pt>
                <c:pt idx="3917">
                  <c:v>40341.398865740739</c:v>
                </c:pt>
                <c:pt idx="3918">
                  <c:v>40341.440532407411</c:v>
                </c:pt>
                <c:pt idx="3919">
                  <c:v>40341.482199074075</c:v>
                </c:pt>
                <c:pt idx="3920">
                  <c:v>40341.523865740739</c:v>
                </c:pt>
                <c:pt idx="3921">
                  <c:v>40341.565532407411</c:v>
                </c:pt>
                <c:pt idx="3922">
                  <c:v>40341.607199074075</c:v>
                </c:pt>
                <c:pt idx="3923">
                  <c:v>40341.648865740739</c:v>
                </c:pt>
                <c:pt idx="3924">
                  <c:v>40341.690532407411</c:v>
                </c:pt>
                <c:pt idx="3925">
                  <c:v>40341.732199074075</c:v>
                </c:pt>
                <c:pt idx="3926">
                  <c:v>40341.773865740739</c:v>
                </c:pt>
                <c:pt idx="3927">
                  <c:v>40341.815532407411</c:v>
                </c:pt>
                <c:pt idx="3928">
                  <c:v>40341.857199074075</c:v>
                </c:pt>
                <c:pt idx="3929">
                  <c:v>40341.898865740739</c:v>
                </c:pt>
                <c:pt idx="3930">
                  <c:v>40341.940532407411</c:v>
                </c:pt>
                <c:pt idx="3931">
                  <c:v>40341.982199074075</c:v>
                </c:pt>
                <c:pt idx="3932">
                  <c:v>40342.023865740739</c:v>
                </c:pt>
                <c:pt idx="3933">
                  <c:v>40342.065532407411</c:v>
                </c:pt>
                <c:pt idx="3934">
                  <c:v>40342.107199074075</c:v>
                </c:pt>
                <c:pt idx="3935">
                  <c:v>40342.148865740739</c:v>
                </c:pt>
                <c:pt idx="3936">
                  <c:v>40342.190532407411</c:v>
                </c:pt>
                <c:pt idx="3937">
                  <c:v>40342.232199074075</c:v>
                </c:pt>
                <c:pt idx="3938">
                  <c:v>40342.273865740739</c:v>
                </c:pt>
                <c:pt idx="3939">
                  <c:v>40342.315532407411</c:v>
                </c:pt>
                <c:pt idx="3940">
                  <c:v>40342.357199074075</c:v>
                </c:pt>
                <c:pt idx="3941">
                  <c:v>40342.398865740739</c:v>
                </c:pt>
                <c:pt idx="3942">
                  <c:v>40342.440532407411</c:v>
                </c:pt>
                <c:pt idx="3943">
                  <c:v>40342.482199074075</c:v>
                </c:pt>
                <c:pt idx="3944">
                  <c:v>40342.523865740739</c:v>
                </c:pt>
                <c:pt idx="3945">
                  <c:v>40342.565532407411</c:v>
                </c:pt>
                <c:pt idx="3946">
                  <c:v>40342.607199074075</c:v>
                </c:pt>
                <c:pt idx="3947">
                  <c:v>40342.648865740739</c:v>
                </c:pt>
                <c:pt idx="3948">
                  <c:v>40342.690532407411</c:v>
                </c:pt>
                <c:pt idx="3949">
                  <c:v>40342.732199074075</c:v>
                </c:pt>
                <c:pt idx="3950">
                  <c:v>40342.773865740739</c:v>
                </c:pt>
                <c:pt idx="3951">
                  <c:v>40342.815532407411</c:v>
                </c:pt>
                <c:pt idx="3952">
                  <c:v>40342.857199074075</c:v>
                </c:pt>
                <c:pt idx="3953">
                  <c:v>40342.898865740739</c:v>
                </c:pt>
                <c:pt idx="3954">
                  <c:v>40342.940532407411</c:v>
                </c:pt>
                <c:pt idx="3955">
                  <c:v>40342.982199074075</c:v>
                </c:pt>
                <c:pt idx="3956">
                  <c:v>40343.023865740739</c:v>
                </c:pt>
                <c:pt idx="3957">
                  <c:v>40343.065532407411</c:v>
                </c:pt>
                <c:pt idx="3958">
                  <c:v>40343.107199074075</c:v>
                </c:pt>
                <c:pt idx="3959">
                  <c:v>40343.148865740739</c:v>
                </c:pt>
                <c:pt idx="3960">
                  <c:v>40343.190532407411</c:v>
                </c:pt>
                <c:pt idx="3961">
                  <c:v>40343.232199074075</c:v>
                </c:pt>
                <c:pt idx="3962">
                  <c:v>40343.273865740739</c:v>
                </c:pt>
                <c:pt idx="3963">
                  <c:v>40343.315532407411</c:v>
                </c:pt>
                <c:pt idx="3964">
                  <c:v>40343.357199074075</c:v>
                </c:pt>
                <c:pt idx="3965">
                  <c:v>40343.398865740739</c:v>
                </c:pt>
                <c:pt idx="3966">
                  <c:v>40343.440532407411</c:v>
                </c:pt>
                <c:pt idx="3967">
                  <c:v>40343.482199074075</c:v>
                </c:pt>
                <c:pt idx="3968">
                  <c:v>40343.523865740739</c:v>
                </c:pt>
                <c:pt idx="3969">
                  <c:v>40343.565532407411</c:v>
                </c:pt>
                <c:pt idx="3970">
                  <c:v>40343.607199074075</c:v>
                </c:pt>
                <c:pt idx="3971">
                  <c:v>40343.648865740739</c:v>
                </c:pt>
                <c:pt idx="3972">
                  <c:v>40343.690532407411</c:v>
                </c:pt>
                <c:pt idx="3973">
                  <c:v>40343.732199074075</c:v>
                </c:pt>
                <c:pt idx="3974">
                  <c:v>40343.773865740739</c:v>
                </c:pt>
                <c:pt idx="3975">
                  <c:v>40343.815532407411</c:v>
                </c:pt>
                <c:pt idx="3976">
                  <c:v>40343.857199074075</c:v>
                </c:pt>
                <c:pt idx="3977">
                  <c:v>40343.898865740739</c:v>
                </c:pt>
                <c:pt idx="3978">
                  <c:v>40343.940532407411</c:v>
                </c:pt>
                <c:pt idx="3979">
                  <c:v>40343.982199074075</c:v>
                </c:pt>
                <c:pt idx="3980">
                  <c:v>40344.023865740739</c:v>
                </c:pt>
                <c:pt idx="3981">
                  <c:v>40344.065532407411</c:v>
                </c:pt>
                <c:pt idx="3982">
                  <c:v>40344.107199074075</c:v>
                </c:pt>
                <c:pt idx="3983">
                  <c:v>40344.148865740739</c:v>
                </c:pt>
                <c:pt idx="3984">
                  <c:v>40344.190532407411</c:v>
                </c:pt>
                <c:pt idx="3985">
                  <c:v>40344.232199074075</c:v>
                </c:pt>
                <c:pt idx="3986">
                  <c:v>40344.273865740739</c:v>
                </c:pt>
                <c:pt idx="3987">
                  <c:v>40344.315532407411</c:v>
                </c:pt>
                <c:pt idx="3988">
                  <c:v>40344.357199074075</c:v>
                </c:pt>
                <c:pt idx="3989">
                  <c:v>40344.398865740739</c:v>
                </c:pt>
                <c:pt idx="3990">
                  <c:v>40344.440532407411</c:v>
                </c:pt>
                <c:pt idx="3991">
                  <c:v>40344.482199074075</c:v>
                </c:pt>
                <c:pt idx="3992">
                  <c:v>40344.523865740739</c:v>
                </c:pt>
                <c:pt idx="3993">
                  <c:v>40344.565532407411</c:v>
                </c:pt>
                <c:pt idx="3994">
                  <c:v>40344.607199074075</c:v>
                </c:pt>
                <c:pt idx="3995">
                  <c:v>40344.648865740739</c:v>
                </c:pt>
                <c:pt idx="3996">
                  <c:v>40344.690532407411</c:v>
                </c:pt>
                <c:pt idx="3997">
                  <c:v>40344.732199074075</c:v>
                </c:pt>
                <c:pt idx="3998">
                  <c:v>40344.773865740739</c:v>
                </c:pt>
                <c:pt idx="3999">
                  <c:v>40344.815532407411</c:v>
                </c:pt>
                <c:pt idx="4000">
                  <c:v>40344.857199074075</c:v>
                </c:pt>
                <c:pt idx="4001">
                  <c:v>40344.898865740739</c:v>
                </c:pt>
                <c:pt idx="4002">
                  <c:v>40344.940532407411</c:v>
                </c:pt>
                <c:pt idx="4003">
                  <c:v>40344.982199074075</c:v>
                </c:pt>
                <c:pt idx="4004">
                  <c:v>40345.023865740739</c:v>
                </c:pt>
                <c:pt idx="4005">
                  <c:v>40345.065532407411</c:v>
                </c:pt>
                <c:pt idx="4006">
                  <c:v>40345.107199074075</c:v>
                </c:pt>
                <c:pt idx="4007">
                  <c:v>40345.148865740739</c:v>
                </c:pt>
                <c:pt idx="4008">
                  <c:v>40345.190532407411</c:v>
                </c:pt>
                <c:pt idx="4009">
                  <c:v>40345.232199074075</c:v>
                </c:pt>
                <c:pt idx="4010">
                  <c:v>40345.273865740739</c:v>
                </c:pt>
                <c:pt idx="4011">
                  <c:v>40345.315532407411</c:v>
                </c:pt>
                <c:pt idx="4012">
                  <c:v>40345.357199074075</c:v>
                </c:pt>
                <c:pt idx="4013" formatCode="m/d/yyyy">
                  <c:v>40345</c:v>
                </c:pt>
                <c:pt idx="4014">
                  <c:v>40345.36582175926</c:v>
                </c:pt>
                <c:pt idx="4015">
                  <c:v>40345.407488425924</c:v>
                </c:pt>
                <c:pt idx="4016">
                  <c:v>40345.449155092596</c:v>
                </c:pt>
                <c:pt idx="4017">
                  <c:v>40345.49082175926</c:v>
                </c:pt>
                <c:pt idx="4018">
                  <c:v>40345.532488425924</c:v>
                </c:pt>
                <c:pt idx="4019">
                  <c:v>40345.574155092596</c:v>
                </c:pt>
                <c:pt idx="4020">
                  <c:v>40345.61582175926</c:v>
                </c:pt>
                <c:pt idx="4021">
                  <c:v>40345.657488425924</c:v>
                </c:pt>
                <c:pt idx="4022">
                  <c:v>40345.699155092596</c:v>
                </c:pt>
                <c:pt idx="4023">
                  <c:v>40345.74082175926</c:v>
                </c:pt>
                <c:pt idx="4024">
                  <c:v>40345.782488425924</c:v>
                </c:pt>
                <c:pt idx="4025">
                  <c:v>40345.824155092596</c:v>
                </c:pt>
                <c:pt idx="4026">
                  <c:v>40345.86582175926</c:v>
                </c:pt>
                <c:pt idx="4027">
                  <c:v>40345.907488425924</c:v>
                </c:pt>
                <c:pt idx="4028">
                  <c:v>40345.949155092596</c:v>
                </c:pt>
                <c:pt idx="4029">
                  <c:v>40345.99082175926</c:v>
                </c:pt>
                <c:pt idx="4030">
                  <c:v>40346.032488425924</c:v>
                </c:pt>
                <c:pt idx="4031">
                  <c:v>40346.074155092596</c:v>
                </c:pt>
                <c:pt idx="4032">
                  <c:v>40346.11582175926</c:v>
                </c:pt>
                <c:pt idx="4033">
                  <c:v>40346.157488425924</c:v>
                </c:pt>
                <c:pt idx="4034">
                  <c:v>40346.199155092596</c:v>
                </c:pt>
                <c:pt idx="4035">
                  <c:v>40346.24082175926</c:v>
                </c:pt>
                <c:pt idx="4036">
                  <c:v>40346.282488425924</c:v>
                </c:pt>
                <c:pt idx="4037">
                  <c:v>40346.324155092596</c:v>
                </c:pt>
                <c:pt idx="4038">
                  <c:v>40346.36582175926</c:v>
                </c:pt>
                <c:pt idx="4039">
                  <c:v>40346.407488425924</c:v>
                </c:pt>
                <c:pt idx="4040">
                  <c:v>40346.449155092596</c:v>
                </c:pt>
                <c:pt idx="4041">
                  <c:v>40346.49082175926</c:v>
                </c:pt>
                <c:pt idx="4042">
                  <c:v>40346.532488425924</c:v>
                </c:pt>
                <c:pt idx="4043">
                  <c:v>40346.574155092596</c:v>
                </c:pt>
                <c:pt idx="4044">
                  <c:v>40346.61582175926</c:v>
                </c:pt>
                <c:pt idx="4045">
                  <c:v>40346.657488425924</c:v>
                </c:pt>
                <c:pt idx="4046">
                  <c:v>40346.699155092596</c:v>
                </c:pt>
                <c:pt idx="4047">
                  <c:v>40346.74082175926</c:v>
                </c:pt>
                <c:pt idx="4048">
                  <c:v>40346.782488425924</c:v>
                </c:pt>
                <c:pt idx="4049">
                  <c:v>40346.824155092596</c:v>
                </c:pt>
                <c:pt idx="4050">
                  <c:v>40346.86582175926</c:v>
                </c:pt>
                <c:pt idx="4051">
                  <c:v>40346.907488425924</c:v>
                </c:pt>
                <c:pt idx="4052">
                  <c:v>40346.949155092596</c:v>
                </c:pt>
                <c:pt idx="4053">
                  <c:v>40346.99082175926</c:v>
                </c:pt>
                <c:pt idx="4054">
                  <c:v>40347.032488425924</c:v>
                </c:pt>
                <c:pt idx="4055">
                  <c:v>40347.074155092596</c:v>
                </c:pt>
                <c:pt idx="4056">
                  <c:v>40347.11582175926</c:v>
                </c:pt>
                <c:pt idx="4057">
                  <c:v>40347.157488425924</c:v>
                </c:pt>
                <c:pt idx="4058">
                  <c:v>40347.199155092596</c:v>
                </c:pt>
                <c:pt idx="4059">
                  <c:v>40347.24082175926</c:v>
                </c:pt>
                <c:pt idx="4060">
                  <c:v>40347.282488425924</c:v>
                </c:pt>
                <c:pt idx="4061">
                  <c:v>40347.324155092596</c:v>
                </c:pt>
                <c:pt idx="4062">
                  <c:v>40347.36582175926</c:v>
                </c:pt>
                <c:pt idx="4063">
                  <c:v>40347.407488425924</c:v>
                </c:pt>
                <c:pt idx="4064">
                  <c:v>40347.449155092596</c:v>
                </c:pt>
                <c:pt idx="4065">
                  <c:v>40347.49082175926</c:v>
                </c:pt>
                <c:pt idx="4066">
                  <c:v>40347.532488425924</c:v>
                </c:pt>
                <c:pt idx="4067">
                  <c:v>40347.574155092596</c:v>
                </c:pt>
                <c:pt idx="4068">
                  <c:v>40347.61582175926</c:v>
                </c:pt>
                <c:pt idx="4069">
                  <c:v>40347.657488425924</c:v>
                </c:pt>
                <c:pt idx="4070">
                  <c:v>40347.699155092596</c:v>
                </c:pt>
                <c:pt idx="4071">
                  <c:v>40347.74082175926</c:v>
                </c:pt>
                <c:pt idx="4072">
                  <c:v>40347.782488425924</c:v>
                </c:pt>
                <c:pt idx="4073">
                  <c:v>40347.824155092596</c:v>
                </c:pt>
                <c:pt idx="4074">
                  <c:v>40347.86582175926</c:v>
                </c:pt>
                <c:pt idx="4075">
                  <c:v>40347.907488425924</c:v>
                </c:pt>
                <c:pt idx="4076">
                  <c:v>40347.949155092596</c:v>
                </c:pt>
                <c:pt idx="4077">
                  <c:v>40347.99082175926</c:v>
                </c:pt>
                <c:pt idx="4078">
                  <c:v>40348.032488425924</c:v>
                </c:pt>
                <c:pt idx="4079">
                  <c:v>40348.074155092596</c:v>
                </c:pt>
                <c:pt idx="4080">
                  <c:v>40348.11582175926</c:v>
                </c:pt>
                <c:pt idx="4081">
                  <c:v>40348.157488425924</c:v>
                </c:pt>
                <c:pt idx="4082">
                  <c:v>40348.199155092596</c:v>
                </c:pt>
                <c:pt idx="4083">
                  <c:v>40348.24082175926</c:v>
                </c:pt>
                <c:pt idx="4084">
                  <c:v>40348.282488425924</c:v>
                </c:pt>
                <c:pt idx="4085">
                  <c:v>40348.324155092596</c:v>
                </c:pt>
                <c:pt idx="4086">
                  <c:v>40348.36582175926</c:v>
                </c:pt>
                <c:pt idx="4087">
                  <c:v>40348.407488425924</c:v>
                </c:pt>
                <c:pt idx="4088">
                  <c:v>40348.449155092596</c:v>
                </c:pt>
                <c:pt idx="4089">
                  <c:v>40348.49082175926</c:v>
                </c:pt>
                <c:pt idx="4090">
                  <c:v>40348.532488425924</c:v>
                </c:pt>
                <c:pt idx="4091">
                  <c:v>40348.574155092596</c:v>
                </c:pt>
                <c:pt idx="4092">
                  <c:v>40348.61582175926</c:v>
                </c:pt>
                <c:pt idx="4093">
                  <c:v>40348.657488425924</c:v>
                </c:pt>
                <c:pt idx="4094">
                  <c:v>40348.699155092596</c:v>
                </c:pt>
                <c:pt idx="4095">
                  <c:v>40348.74082175926</c:v>
                </c:pt>
                <c:pt idx="4096">
                  <c:v>40348.782488425924</c:v>
                </c:pt>
                <c:pt idx="4097">
                  <c:v>40348.824155092596</c:v>
                </c:pt>
                <c:pt idx="4098">
                  <c:v>40348.86582175926</c:v>
                </c:pt>
                <c:pt idx="4099">
                  <c:v>40348.907488425924</c:v>
                </c:pt>
                <c:pt idx="4100">
                  <c:v>40348.949155092596</c:v>
                </c:pt>
                <c:pt idx="4101">
                  <c:v>40348.99082175926</c:v>
                </c:pt>
                <c:pt idx="4102">
                  <c:v>40349.032488425924</c:v>
                </c:pt>
                <c:pt idx="4103">
                  <c:v>40349.074155092596</c:v>
                </c:pt>
                <c:pt idx="4104">
                  <c:v>40349.11582175926</c:v>
                </c:pt>
                <c:pt idx="4105">
                  <c:v>40349.157488425924</c:v>
                </c:pt>
                <c:pt idx="4106">
                  <c:v>40349.199155092596</c:v>
                </c:pt>
                <c:pt idx="4107">
                  <c:v>40349.24082175926</c:v>
                </c:pt>
                <c:pt idx="4108">
                  <c:v>40349.282488425924</c:v>
                </c:pt>
                <c:pt idx="4109">
                  <c:v>40349.324155092596</c:v>
                </c:pt>
                <c:pt idx="4110">
                  <c:v>40349.36582175926</c:v>
                </c:pt>
                <c:pt idx="4111">
                  <c:v>40349.407488425924</c:v>
                </c:pt>
                <c:pt idx="4112">
                  <c:v>40349.449155092596</c:v>
                </c:pt>
                <c:pt idx="4113">
                  <c:v>40349.49082175926</c:v>
                </c:pt>
                <c:pt idx="4114">
                  <c:v>40349.532488425924</c:v>
                </c:pt>
                <c:pt idx="4115">
                  <c:v>40349.574155092596</c:v>
                </c:pt>
                <c:pt idx="4116">
                  <c:v>40349.61582175926</c:v>
                </c:pt>
                <c:pt idx="4117">
                  <c:v>40349.657488425924</c:v>
                </c:pt>
                <c:pt idx="4118">
                  <c:v>40349.699155092596</c:v>
                </c:pt>
                <c:pt idx="4119">
                  <c:v>40349.74082175926</c:v>
                </c:pt>
                <c:pt idx="4120">
                  <c:v>40349.782488425924</c:v>
                </c:pt>
                <c:pt idx="4121">
                  <c:v>40349.824155092596</c:v>
                </c:pt>
                <c:pt idx="4122">
                  <c:v>40349.86582175926</c:v>
                </c:pt>
                <c:pt idx="4123">
                  <c:v>40349.907488425924</c:v>
                </c:pt>
                <c:pt idx="4124">
                  <c:v>40349.949155092596</c:v>
                </c:pt>
                <c:pt idx="4125">
                  <c:v>40349.99082175926</c:v>
                </c:pt>
                <c:pt idx="4126">
                  <c:v>40350.032488425924</c:v>
                </c:pt>
                <c:pt idx="4127">
                  <c:v>40350.074155092596</c:v>
                </c:pt>
                <c:pt idx="4128">
                  <c:v>40350.11582175926</c:v>
                </c:pt>
                <c:pt idx="4129">
                  <c:v>40350.157488425924</c:v>
                </c:pt>
                <c:pt idx="4130">
                  <c:v>40350.199155092596</c:v>
                </c:pt>
                <c:pt idx="4131">
                  <c:v>40350.24082175926</c:v>
                </c:pt>
                <c:pt idx="4132">
                  <c:v>40350.282488425924</c:v>
                </c:pt>
                <c:pt idx="4133">
                  <c:v>40350.324155092596</c:v>
                </c:pt>
                <c:pt idx="4134">
                  <c:v>40350.36582175926</c:v>
                </c:pt>
                <c:pt idx="4135">
                  <c:v>40350.407488425924</c:v>
                </c:pt>
                <c:pt idx="4136">
                  <c:v>40350.449155092596</c:v>
                </c:pt>
                <c:pt idx="4137">
                  <c:v>40350.49082175926</c:v>
                </c:pt>
                <c:pt idx="4138">
                  <c:v>40350.532488425924</c:v>
                </c:pt>
                <c:pt idx="4139">
                  <c:v>40350.574155092596</c:v>
                </c:pt>
                <c:pt idx="4140">
                  <c:v>40350.61582175926</c:v>
                </c:pt>
                <c:pt idx="4141">
                  <c:v>40350.657488425924</c:v>
                </c:pt>
                <c:pt idx="4142">
                  <c:v>40350.699155092596</c:v>
                </c:pt>
                <c:pt idx="4143">
                  <c:v>40350.74082175926</c:v>
                </c:pt>
                <c:pt idx="4144">
                  <c:v>40350.782488425924</c:v>
                </c:pt>
                <c:pt idx="4145">
                  <c:v>40350.824155092596</c:v>
                </c:pt>
                <c:pt idx="4146">
                  <c:v>40350.86582175926</c:v>
                </c:pt>
                <c:pt idx="4147">
                  <c:v>40350.907488425924</c:v>
                </c:pt>
                <c:pt idx="4148">
                  <c:v>40350.949155092596</c:v>
                </c:pt>
                <c:pt idx="4149">
                  <c:v>40350.99082175926</c:v>
                </c:pt>
                <c:pt idx="4150">
                  <c:v>40351.032488425924</c:v>
                </c:pt>
                <c:pt idx="4151">
                  <c:v>40351.074155092596</c:v>
                </c:pt>
                <c:pt idx="4152">
                  <c:v>40351.11582175926</c:v>
                </c:pt>
                <c:pt idx="4153">
                  <c:v>40351.157488425924</c:v>
                </c:pt>
                <c:pt idx="4154">
                  <c:v>40351.199155092596</c:v>
                </c:pt>
                <c:pt idx="4155">
                  <c:v>40351.24082175926</c:v>
                </c:pt>
                <c:pt idx="4156">
                  <c:v>40351.282488425924</c:v>
                </c:pt>
                <c:pt idx="4157">
                  <c:v>40351.324155092596</c:v>
                </c:pt>
                <c:pt idx="4158" formatCode="m/d/yyyy">
                  <c:v>40351</c:v>
                </c:pt>
                <c:pt idx="4159">
                  <c:v>40351.36377314815</c:v>
                </c:pt>
                <c:pt idx="4160">
                  <c:v>40351.405439814815</c:v>
                </c:pt>
                <c:pt idx="4161">
                  <c:v>40351.447106481479</c:v>
                </c:pt>
                <c:pt idx="4162">
                  <c:v>40351.48877314815</c:v>
                </c:pt>
                <c:pt idx="4163">
                  <c:v>40351.530439814815</c:v>
                </c:pt>
                <c:pt idx="4164">
                  <c:v>40351.572106481479</c:v>
                </c:pt>
                <c:pt idx="4165">
                  <c:v>40351.61377314815</c:v>
                </c:pt>
                <c:pt idx="4166">
                  <c:v>40351.655439814815</c:v>
                </c:pt>
                <c:pt idx="4167">
                  <c:v>40351.697106481479</c:v>
                </c:pt>
                <c:pt idx="4168">
                  <c:v>40351.73877314815</c:v>
                </c:pt>
                <c:pt idx="4169">
                  <c:v>40351.780439814815</c:v>
                </c:pt>
                <c:pt idx="4170">
                  <c:v>40351.822106481479</c:v>
                </c:pt>
                <c:pt idx="4171">
                  <c:v>40351.86377314815</c:v>
                </c:pt>
                <c:pt idx="4172">
                  <c:v>40351.905439814815</c:v>
                </c:pt>
                <c:pt idx="4173">
                  <c:v>40351.947106481479</c:v>
                </c:pt>
                <c:pt idx="4174">
                  <c:v>40351.98877314815</c:v>
                </c:pt>
                <c:pt idx="4175">
                  <c:v>40352.030439814815</c:v>
                </c:pt>
                <c:pt idx="4176">
                  <c:v>40352.072106481479</c:v>
                </c:pt>
                <c:pt idx="4177">
                  <c:v>40352.11377314815</c:v>
                </c:pt>
                <c:pt idx="4178">
                  <c:v>40352.155439814815</c:v>
                </c:pt>
                <c:pt idx="4179">
                  <c:v>40352.197106481479</c:v>
                </c:pt>
                <c:pt idx="4180">
                  <c:v>40352.23877314815</c:v>
                </c:pt>
                <c:pt idx="4181">
                  <c:v>40352.280439814815</c:v>
                </c:pt>
                <c:pt idx="4182">
                  <c:v>40352.322106481479</c:v>
                </c:pt>
                <c:pt idx="4183">
                  <c:v>40352.36377314815</c:v>
                </c:pt>
                <c:pt idx="4184">
                  <c:v>40352.405439814815</c:v>
                </c:pt>
                <c:pt idx="4185">
                  <c:v>40352.447106481479</c:v>
                </c:pt>
                <c:pt idx="4186">
                  <c:v>40352.48877314815</c:v>
                </c:pt>
                <c:pt idx="4187">
                  <c:v>40352.530439814815</c:v>
                </c:pt>
                <c:pt idx="4188">
                  <c:v>40352.572106481479</c:v>
                </c:pt>
                <c:pt idx="4189">
                  <c:v>40352.61377314815</c:v>
                </c:pt>
                <c:pt idx="4190">
                  <c:v>40352.655439814815</c:v>
                </c:pt>
                <c:pt idx="4191">
                  <c:v>40352.697106481479</c:v>
                </c:pt>
                <c:pt idx="4192">
                  <c:v>40352.73877314815</c:v>
                </c:pt>
                <c:pt idx="4193">
                  <c:v>40352.780439814815</c:v>
                </c:pt>
                <c:pt idx="4194">
                  <c:v>40352.822106481479</c:v>
                </c:pt>
                <c:pt idx="4195">
                  <c:v>40352.86377314815</c:v>
                </c:pt>
                <c:pt idx="4196">
                  <c:v>40352.905439814815</c:v>
                </c:pt>
                <c:pt idx="4197">
                  <c:v>40352.947106481479</c:v>
                </c:pt>
                <c:pt idx="4198">
                  <c:v>40352.98877314815</c:v>
                </c:pt>
                <c:pt idx="4199">
                  <c:v>40353.030439814815</c:v>
                </c:pt>
                <c:pt idx="4200">
                  <c:v>40353.072106481479</c:v>
                </c:pt>
                <c:pt idx="4201">
                  <c:v>40353.11377314815</c:v>
                </c:pt>
                <c:pt idx="4202">
                  <c:v>40353.155439814815</c:v>
                </c:pt>
                <c:pt idx="4203">
                  <c:v>40353.197106481479</c:v>
                </c:pt>
                <c:pt idx="4204">
                  <c:v>40353.23877314815</c:v>
                </c:pt>
                <c:pt idx="4205">
                  <c:v>40353.280439814815</c:v>
                </c:pt>
                <c:pt idx="4206">
                  <c:v>40353.322106481479</c:v>
                </c:pt>
                <c:pt idx="4207">
                  <c:v>40353.36377314815</c:v>
                </c:pt>
                <c:pt idx="4208">
                  <c:v>40353.405439814815</c:v>
                </c:pt>
                <c:pt idx="4209">
                  <c:v>40353.447106481479</c:v>
                </c:pt>
                <c:pt idx="4210">
                  <c:v>40353.48877314815</c:v>
                </c:pt>
                <c:pt idx="4211">
                  <c:v>40353.530439814815</c:v>
                </c:pt>
                <c:pt idx="4212">
                  <c:v>40353.572106481479</c:v>
                </c:pt>
                <c:pt idx="4213">
                  <c:v>40353.61377314815</c:v>
                </c:pt>
                <c:pt idx="4214">
                  <c:v>40353.655439814815</c:v>
                </c:pt>
                <c:pt idx="4215">
                  <c:v>40353.697106481479</c:v>
                </c:pt>
                <c:pt idx="4216">
                  <c:v>40353.73877314815</c:v>
                </c:pt>
                <c:pt idx="4217">
                  <c:v>40353.780439814815</c:v>
                </c:pt>
                <c:pt idx="4218">
                  <c:v>40353.822106481479</c:v>
                </c:pt>
                <c:pt idx="4219">
                  <c:v>40353.86377314815</c:v>
                </c:pt>
                <c:pt idx="4220">
                  <c:v>40353.905439814815</c:v>
                </c:pt>
                <c:pt idx="4221">
                  <c:v>40353.947106481479</c:v>
                </c:pt>
                <c:pt idx="4222">
                  <c:v>40353.98877314815</c:v>
                </c:pt>
                <c:pt idx="4223">
                  <c:v>40354.030439814815</c:v>
                </c:pt>
                <c:pt idx="4224">
                  <c:v>40354.072106481479</c:v>
                </c:pt>
                <c:pt idx="4225">
                  <c:v>40354.11377314815</c:v>
                </c:pt>
                <c:pt idx="4226">
                  <c:v>40354.155439814815</c:v>
                </c:pt>
                <c:pt idx="4227">
                  <c:v>40354.197106481479</c:v>
                </c:pt>
                <c:pt idx="4228">
                  <c:v>40354.23877314815</c:v>
                </c:pt>
                <c:pt idx="4229">
                  <c:v>40354.280439814815</c:v>
                </c:pt>
                <c:pt idx="4230">
                  <c:v>40354.322106481479</c:v>
                </c:pt>
                <c:pt idx="4231">
                  <c:v>40354.36377314815</c:v>
                </c:pt>
                <c:pt idx="4232">
                  <c:v>40354.405439814815</c:v>
                </c:pt>
                <c:pt idx="4233">
                  <c:v>40354.447106481479</c:v>
                </c:pt>
                <c:pt idx="4234">
                  <c:v>40354.48877314815</c:v>
                </c:pt>
                <c:pt idx="4235">
                  <c:v>40354.530439814815</c:v>
                </c:pt>
                <c:pt idx="4236">
                  <c:v>40354.572106481479</c:v>
                </c:pt>
                <c:pt idx="4237">
                  <c:v>40354.61377314815</c:v>
                </c:pt>
                <c:pt idx="4238">
                  <c:v>40354.655439814815</c:v>
                </c:pt>
                <c:pt idx="4239">
                  <c:v>40354.697106481479</c:v>
                </c:pt>
                <c:pt idx="4240">
                  <c:v>40354.73877314815</c:v>
                </c:pt>
                <c:pt idx="4241">
                  <c:v>40354.780439814815</c:v>
                </c:pt>
                <c:pt idx="4242">
                  <c:v>40354.822106481479</c:v>
                </c:pt>
                <c:pt idx="4243">
                  <c:v>40354.86377314815</c:v>
                </c:pt>
                <c:pt idx="4244">
                  <c:v>40354.905439814815</c:v>
                </c:pt>
                <c:pt idx="4245">
                  <c:v>40354.947106481479</c:v>
                </c:pt>
                <c:pt idx="4246">
                  <c:v>40354.98877314815</c:v>
                </c:pt>
                <c:pt idx="4247">
                  <c:v>40355.030439814815</c:v>
                </c:pt>
                <c:pt idx="4248">
                  <c:v>40355.072106481479</c:v>
                </c:pt>
                <c:pt idx="4249">
                  <c:v>40355.11377314815</c:v>
                </c:pt>
                <c:pt idx="4250">
                  <c:v>40355.155439814815</c:v>
                </c:pt>
                <c:pt idx="4251">
                  <c:v>40355.197106481479</c:v>
                </c:pt>
                <c:pt idx="4252">
                  <c:v>40355.23877314815</c:v>
                </c:pt>
                <c:pt idx="4253">
                  <c:v>40355.280439814815</c:v>
                </c:pt>
                <c:pt idx="4254">
                  <c:v>40355.322106481479</c:v>
                </c:pt>
                <c:pt idx="4255">
                  <c:v>40355.36377314815</c:v>
                </c:pt>
                <c:pt idx="4256">
                  <c:v>40355.405439814815</c:v>
                </c:pt>
                <c:pt idx="4257">
                  <c:v>40355.447106481479</c:v>
                </c:pt>
                <c:pt idx="4258">
                  <c:v>40355.48877314815</c:v>
                </c:pt>
                <c:pt idx="4259">
                  <c:v>40355.530439814815</c:v>
                </c:pt>
                <c:pt idx="4260">
                  <c:v>40355.572106481479</c:v>
                </c:pt>
                <c:pt idx="4261">
                  <c:v>40355.61377314815</c:v>
                </c:pt>
                <c:pt idx="4262">
                  <c:v>40355.655439814815</c:v>
                </c:pt>
                <c:pt idx="4263">
                  <c:v>40355.697106481479</c:v>
                </c:pt>
                <c:pt idx="4264">
                  <c:v>40355.73877314815</c:v>
                </c:pt>
                <c:pt idx="4265">
                  <c:v>40355.780439814815</c:v>
                </c:pt>
                <c:pt idx="4266">
                  <c:v>40355.822106481479</c:v>
                </c:pt>
                <c:pt idx="4267">
                  <c:v>40355.86377314815</c:v>
                </c:pt>
                <c:pt idx="4268">
                  <c:v>40355.905439814815</c:v>
                </c:pt>
                <c:pt idx="4269">
                  <c:v>40355.947106481479</c:v>
                </c:pt>
                <c:pt idx="4270">
                  <c:v>40355.98877314815</c:v>
                </c:pt>
                <c:pt idx="4271">
                  <c:v>40356.030439814815</c:v>
                </c:pt>
                <c:pt idx="4272">
                  <c:v>40356.072106481479</c:v>
                </c:pt>
                <c:pt idx="4273">
                  <c:v>40356.11377314815</c:v>
                </c:pt>
                <c:pt idx="4274">
                  <c:v>40356.155439814815</c:v>
                </c:pt>
                <c:pt idx="4275">
                  <c:v>40356.197106481479</c:v>
                </c:pt>
                <c:pt idx="4276">
                  <c:v>40356.23877314815</c:v>
                </c:pt>
                <c:pt idx="4277">
                  <c:v>40356.280439814815</c:v>
                </c:pt>
                <c:pt idx="4278">
                  <c:v>40356.322106481479</c:v>
                </c:pt>
                <c:pt idx="4279">
                  <c:v>40356.36377314815</c:v>
                </c:pt>
                <c:pt idx="4280">
                  <c:v>40356.405439814815</c:v>
                </c:pt>
                <c:pt idx="4281">
                  <c:v>40356.447106481479</c:v>
                </c:pt>
                <c:pt idx="4282">
                  <c:v>40356.48877314815</c:v>
                </c:pt>
                <c:pt idx="4283">
                  <c:v>40356.530439814815</c:v>
                </c:pt>
                <c:pt idx="4284">
                  <c:v>40356.572106481479</c:v>
                </c:pt>
                <c:pt idx="4285">
                  <c:v>40356.61377314815</c:v>
                </c:pt>
                <c:pt idx="4286">
                  <c:v>40356.655439814815</c:v>
                </c:pt>
                <c:pt idx="4287">
                  <c:v>40356.697106481479</c:v>
                </c:pt>
                <c:pt idx="4288">
                  <c:v>40356.73877314815</c:v>
                </c:pt>
                <c:pt idx="4289">
                  <c:v>40356.780439814815</c:v>
                </c:pt>
                <c:pt idx="4290">
                  <c:v>40356.822106481479</c:v>
                </c:pt>
                <c:pt idx="4291">
                  <c:v>40356.86377314815</c:v>
                </c:pt>
                <c:pt idx="4292">
                  <c:v>40356.905439814815</c:v>
                </c:pt>
                <c:pt idx="4293">
                  <c:v>40356.947106481479</c:v>
                </c:pt>
                <c:pt idx="4294">
                  <c:v>40356.98877314815</c:v>
                </c:pt>
                <c:pt idx="4295">
                  <c:v>40357.030439814815</c:v>
                </c:pt>
                <c:pt idx="4296">
                  <c:v>40357.072106481479</c:v>
                </c:pt>
                <c:pt idx="4297">
                  <c:v>40357.11377314815</c:v>
                </c:pt>
                <c:pt idx="4298">
                  <c:v>40357.155439814815</c:v>
                </c:pt>
                <c:pt idx="4299">
                  <c:v>40357.197106481479</c:v>
                </c:pt>
                <c:pt idx="4300">
                  <c:v>40357.23877314815</c:v>
                </c:pt>
                <c:pt idx="4301">
                  <c:v>40357.280439814815</c:v>
                </c:pt>
                <c:pt idx="4302">
                  <c:v>40357.322106481479</c:v>
                </c:pt>
                <c:pt idx="4303">
                  <c:v>40357.36377314815</c:v>
                </c:pt>
                <c:pt idx="4304">
                  <c:v>40357.405439814815</c:v>
                </c:pt>
                <c:pt idx="4305">
                  <c:v>40357.447106481479</c:v>
                </c:pt>
                <c:pt idx="4306">
                  <c:v>40357.48877314815</c:v>
                </c:pt>
                <c:pt idx="4307">
                  <c:v>40357.530439814815</c:v>
                </c:pt>
                <c:pt idx="4308">
                  <c:v>40357.572106481479</c:v>
                </c:pt>
                <c:pt idx="4309">
                  <c:v>40357.61377314815</c:v>
                </c:pt>
                <c:pt idx="4310">
                  <c:v>40357.655439814815</c:v>
                </c:pt>
                <c:pt idx="4311">
                  <c:v>40357.697106481479</c:v>
                </c:pt>
                <c:pt idx="4312">
                  <c:v>40357.73877314815</c:v>
                </c:pt>
                <c:pt idx="4313">
                  <c:v>40357.780439814815</c:v>
                </c:pt>
                <c:pt idx="4314">
                  <c:v>40357.822106481479</c:v>
                </c:pt>
                <c:pt idx="4315">
                  <c:v>40357.86377314815</c:v>
                </c:pt>
                <c:pt idx="4316">
                  <c:v>40357.905439814815</c:v>
                </c:pt>
                <c:pt idx="4317">
                  <c:v>40357.947106481479</c:v>
                </c:pt>
                <c:pt idx="4318">
                  <c:v>40357.98877314815</c:v>
                </c:pt>
                <c:pt idx="4319">
                  <c:v>40358.030439814815</c:v>
                </c:pt>
                <c:pt idx="4320">
                  <c:v>40358.072106481479</c:v>
                </c:pt>
                <c:pt idx="4321">
                  <c:v>40358.11377314815</c:v>
                </c:pt>
                <c:pt idx="4322">
                  <c:v>40358.155439814815</c:v>
                </c:pt>
                <c:pt idx="4323">
                  <c:v>40358.197106481479</c:v>
                </c:pt>
                <c:pt idx="4324">
                  <c:v>40358.23877314815</c:v>
                </c:pt>
                <c:pt idx="4325">
                  <c:v>40358.280439814815</c:v>
                </c:pt>
                <c:pt idx="4326">
                  <c:v>40358.322106481479</c:v>
                </c:pt>
                <c:pt idx="4327">
                  <c:v>40358.36377314815</c:v>
                </c:pt>
                <c:pt idx="4328">
                  <c:v>40358.405439814815</c:v>
                </c:pt>
                <c:pt idx="4329">
                  <c:v>40358.447106481479</c:v>
                </c:pt>
                <c:pt idx="4330">
                  <c:v>40358.48877314815</c:v>
                </c:pt>
                <c:pt idx="4331" formatCode="m/d/yyyy">
                  <c:v>40358</c:v>
                </c:pt>
                <c:pt idx="4332">
                  <c:v>40358.511122685188</c:v>
                </c:pt>
                <c:pt idx="4333">
                  <c:v>40358.552789351852</c:v>
                </c:pt>
                <c:pt idx="4334">
                  <c:v>40358.594456018516</c:v>
                </c:pt>
                <c:pt idx="4335">
                  <c:v>40358.636122685188</c:v>
                </c:pt>
                <c:pt idx="4336">
                  <c:v>40358.677789351852</c:v>
                </c:pt>
                <c:pt idx="4337">
                  <c:v>40358.719456018516</c:v>
                </c:pt>
                <c:pt idx="4338">
                  <c:v>40358.761122685188</c:v>
                </c:pt>
                <c:pt idx="4339">
                  <c:v>40358.802789351852</c:v>
                </c:pt>
                <c:pt idx="4340">
                  <c:v>40358.844456018516</c:v>
                </c:pt>
                <c:pt idx="4341">
                  <c:v>40358.886122685188</c:v>
                </c:pt>
                <c:pt idx="4342">
                  <c:v>40358.927789351852</c:v>
                </c:pt>
                <c:pt idx="4343">
                  <c:v>40358.969456018516</c:v>
                </c:pt>
                <c:pt idx="4344">
                  <c:v>40359.011122685188</c:v>
                </c:pt>
                <c:pt idx="4345">
                  <c:v>40359.052789351852</c:v>
                </c:pt>
                <c:pt idx="4346">
                  <c:v>40359.094456018516</c:v>
                </c:pt>
                <c:pt idx="4347">
                  <c:v>40359.136122685188</c:v>
                </c:pt>
                <c:pt idx="4348">
                  <c:v>40359.177789351852</c:v>
                </c:pt>
                <c:pt idx="4349">
                  <c:v>40359.219456018516</c:v>
                </c:pt>
                <c:pt idx="4350">
                  <c:v>40359.261122685188</c:v>
                </c:pt>
                <c:pt idx="4351">
                  <c:v>40359.302789351852</c:v>
                </c:pt>
                <c:pt idx="4352">
                  <c:v>40359.344456018516</c:v>
                </c:pt>
                <c:pt idx="4353">
                  <c:v>40359.386122685188</c:v>
                </c:pt>
                <c:pt idx="4354">
                  <c:v>40359.427789351852</c:v>
                </c:pt>
                <c:pt idx="4355">
                  <c:v>40359.469456018516</c:v>
                </c:pt>
                <c:pt idx="4356">
                  <c:v>40359.511122685188</c:v>
                </c:pt>
                <c:pt idx="4357">
                  <c:v>40359.552789351852</c:v>
                </c:pt>
                <c:pt idx="4358">
                  <c:v>40359.594456018516</c:v>
                </c:pt>
                <c:pt idx="4359">
                  <c:v>40359.636122685188</c:v>
                </c:pt>
                <c:pt idx="4360">
                  <c:v>40359.677789351852</c:v>
                </c:pt>
                <c:pt idx="4361">
                  <c:v>40359.719456018516</c:v>
                </c:pt>
                <c:pt idx="4362">
                  <c:v>40359.761122685188</c:v>
                </c:pt>
                <c:pt idx="4363">
                  <c:v>40359.802789351852</c:v>
                </c:pt>
                <c:pt idx="4364">
                  <c:v>40359.844456018516</c:v>
                </c:pt>
                <c:pt idx="4365">
                  <c:v>40359.886122685188</c:v>
                </c:pt>
                <c:pt idx="4366">
                  <c:v>40359.927789351852</c:v>
                </c:pt>
                <c:pt idx="4367">
                  <c:v>40359.969456018516</c:v>
                </c:pt>
                <c:pt idx="4368">
                  <c:v>40360.011122685188</c:v>
                </c:pt>
                <c:pt idx="4369">
                  <c:v>40360.052789351852</c:v>
                </c:pt>
                <c:pt idx="4370">
                  <c:v>40360.094456018516</c:v>
                </c:pt>
                <c:pt idx="4371">
                  <c:v>40360.136122685188</c:v>
                </c:pt>
                <c:pt idx="4372">
                  <c:v>40360.177789351852</c:v>
                </c:pt>
                <c:pt idx="4373">
                  <c:v>40360.219456018516</c:v>
                </c:pt>
                <c:pt idx="4374">
                  <c:v>40360.261122685188</c:v>
                </c:pt>
                <c:pt idx="4375">
                  <c:v>40360.302789351852</c:v>
                </c:pt>
                <c:pt idx="4376">
                  <c:v>40360.344456018516</c:v>
                </c:pt>
                <c:pt idx="4377">
                  <c:v>40360.386122685188</c:v>
                </c:pt>
                <c:pt idx="4378">
                  <c:v>40360.427789351852</c:v>
                </c:pt>
                <c:pt idx="4379">
                  <c:v>40360.469456018516</c:v>
                </c:pt>
                <c:pt idx="4380">
                  <c:v>40360.511122685188</c:v>
                </c:pt>
                <c:pt idx="4381">
                  <c:v>40360.552789351852</c:v>
                </c:pt>
                <c:pt idx="4382">
                  <c:v>40360.594456018516</c:v>
                </c:pt>
                <c:pt idx="4383">
                  <c:v>40360.636122685188</c:v>
                </c:pt>
                <c:pt idx="4384">
                  <c:v>40360.677789351852</c:v>
                </c:pt>
                <c:pt idx="4385">
                  <c:v>40360.719456018516</c:v>
                </c:pt>
                <c:pt idx="4386">
                  <c:v>40360.761122685188</c:v>
                </c:pt>
                <c:pt idx="4387">
                  <c:v>40360.802789351852</c:v>
                </c:pt>
                <c:pt idx="4388">
                  <c:v>40360.844456018516</c:v>
                </c:pt>
                <c:pt idx="4389">
                  <c:v>40360.886122685188</c:v>
                </c:pt>
                <c:pt idx="4390">
                  <c:v>40360.927789351852</c:v>
                </c:pt>
                <c:pt idx="4391">
                  <c:v>40360.969456018516</c:v>
                </c:pt>
                <c:pt idx="4392">
                  <c:v>40361.011122685188</c:v>
                </c:pt>
                <c:pt idx="4393">
                  <c:v>40361.052789351852</c:v>
                </c:pt>
                <c:pt idx="4394">
                  <c:v>40361.094456018516</c:v>
                </c:pt>
                <c:pt idx="4395">
                  <c:v>40361.136122685188</c:v>
                </c:pt>
                <c:pt idx="4396">
                  <c:v>40361.177789351852</c:v>
                </c:pt>
                <c:pt idx="4397">
                  <c:v>40361.219456018516</c:v>
                </c:pt>
                <c:pt idx="4398">
                  <c:v>40361.261122685188</c:v>
                </c:pt>
                <c:pt idx="4399">
                  <c:v>40361.302789351852</c:v>
                </c:pt>
                <c:pt idx="4400">
                  <c:v>40361.344456018516</c:v>
                </c:pt>
                <c:pt idx="4401">
                  <c:v>40361.386122685188</c:v>
                </c:pt>
                <c:pt idx="4402">
                  <c:v>40361.427789351852</c:v>
                </c:pt>
                <c:pt idx="4403">
                  <c:v>40361.469456018516</c:v>
                </c:pt>
                <c:pt idx="4404">
                  <c:v>40361.511122685188</c:v>
                </c:pt>
                <c:pt idx="4405">
                  <c:v>40361.552789351852</c:v>
                </c:pt>
                <c:pt idx="4406">
                  <c:v>40361.594456018516</c:v>
                </c:pt>
                <c:pt idx="4407">
                  <c:v>40361.636122685188</c:v>
                </c:pt>
                <c:pt idx="4408">
                  <c:v>40361.677789351852</c:v>
                </c:pt>
                <c:pt idx="4409">
                  <c:v>40361.719456018516</c:v>
                </c:pt>
                <c:pt idx="4410">
                  <c:v>40361.761122685188</c:v>
                </c:pt>
                <c:pt idx="4411">
                  <c:v>40361.802789351852</c:v>
                </c:pt>
                <c:pt idx="4412">
                  <c:v>40361.844456018516</c:v>
                </c:pt>
                <c:pt idx="4413">
                  <c:v>40361.886122685188</c:v>
                </c:pt>
                <c:pt idx="4414">
                  <c:v>40361.927789351852</c:v>
                </c:pt>
                <c:pt idx="4415">
                  <c:v>40361.969456018516</c:v>
                </c:pt>
                <c:pt idx="4416">
                  <c:v>40362.011122685188</c:v>
                </c:pt>
                <c:pt idx="4417">
                  <c:v>40362.052789351852</c:v>
                </c:pt>
                <c:pt idx="4418">
                  <c:v>40362.094456018516</c:v>
                </c:pt>
                <c:pt idx="4419">
                  <c:v>40362.136122685188</c:v>
                </c:pt>
                <c:pt idx="4420">
                  <c:v>40362.177789351852</c:v>
                </c:pt>
                <c:pt idx="4421">
                  <c:v>40362.219456018516</c:v>
                </c:pt>
                <c:pt idx="4422">
                  <c:v>40362.261122685188</c:v>
                </c:pt>
                <c:pt idx="4423">
                  <c:v>40362.302789351852</c:v>
                </c:pt>
                <c:pt idx="4424">
                  <c:v>40362.344456018516</c:v>
                </c:pt>
                <c:pt idx="4425">
                  <c:v>40362.386122685188</c:v>
                </c:pt>
                <c:pt idx="4426">
                  <c:v>40362.427789351852</c:v>
                </c:pt>
                <c:pt idx="4427">
                  <c:v>40362.469456018516</c:v>
                </c:pt>
                <c:pt idx="4428">
                  <c:v>40362.511122685188</c:v>
                </c:pt>
                <c:pt idx="4429">
                  <c:v>40362.552789351852</c:v>
                </c:pt>
                <c:pt idx="4430">
                  <c:v>40362.594456018516</c:v>
                </c:pt>
                <c:pt idx="4431">
                  <c:v>40362.636122685188</c:v>
                </c:pt>
                <c:pt idx="4432">
                  <c:v>40362.677789351852</c:v>
                </c:pt>
                <c:pt idx="4433">
                  <c:v>40362.719456018516</c:v>
                </c:pt>
                <c:pt idx="4434">
                  <c:v>40362.761122685188</c:v>
                </c:pt>
                <c:pt idx="4435">
                  <c:v>40362.802789351852</c:v>
                </c:pt>
                <c:pt idx="4436">
                  <c:v>40362.844456018516</c:v>
                </c:pt>
                <c:pt idx="4437">
                  <c:v>40362.886122685188</c:v>
                </c:pt>
                <c:pt idx="4438">
                  <c:v>40362.927789351852</c:v>
                </c:pt>
                <c:pt idx="4439">
                  <c:v>40362.969456018516</c:v>
                </c:pt>
                <c:pt idx="4440">
                  <c:v>40363.011122685188</c:v>
                </c:pt>
                <c:pt idx="4441">
                  <c:v>40363.052789351852</c:v>
                </c:pt>
                <c:pt idx="4442">
                  <c:v>40363.094456018516</c:v>
                </c:pt>
                <c:pt idx="4443">
                  <c:v>40363.136122685188</c:v>
                </c:pt>
                <c:pt idx="4444">
                  <c:v>40363.177789351852</c:v>
                </c:pt>
                <c:pt idx="4445">
                  <c:v>40363.219456018516</c:v>
                </c:pt>
                <c:pt idx="4446">
                  <c:v>40363.261122685188</c:v>
                </c:pt>
                <c:pt idx="4447">
                  <c:v>40363.302789351852</c:v>
                </c:pt>
                <c:pt idx="4448">
                  <c:v>40363.344456018516</c:v>
                </c:pt>
                <c:pt idx="4449">
                  <c:v>40363.386122685188</c:v>
                </c:pt>
                <c:pt idx="4450">
                  <c:v>40363.427789351852</c:v>
                </c:pt>
                <c:pt idx="4451">
                  <c:v>40363.469456018516</c:v>
                </c:pt>
                <c:pt idx="4452">
                  <c:v>40363.511122685188</c:v>
                </c:pt>
                <c:pt idx="4453">
                  <c:v>40363.552789351852</c:v>
                </c:pt>
                <c:pt idx="4454">
                  <c:v>40363.594456018516</c:v>
                </c:pt>
                <c:pt idx="4455">
                  <c:v>40363.636122685188</c:v>
                </c:pt>
                <c:pt idx="4456">
                  <c:v>40363.677789351852</c:v>
                </c:pt>
                <c:pt idx="4457">
                  <c:v>40363.719456018516</c:v>
                </c:pt>
                <c:pt idx="4458">
                  <c:v>40363.761122685188</c:v>
                </c:pt>
                <c:pt idx="4459">
                  <c:v>40363.802789351852</c:v>
                </c:pt>
                <c:pt idx="4460">
                  <c:v>40363.844456018516</c:v>
                </c:pt>
                <c:pt idx="4461">
                  <c:v>40363.886122685188</c:v>
                </c:pt>
                <c:pt idx="4462">
                  <c:v>40363.927789351852</c:v>
                </c:pt>
                <c:pt idx="4463">
                  <c:v>40363.969456018516</c:v>
                </c:pt>
                <c:pt idx="4464">
                  <c:v>40364.011122685188</c:v>
                </c:pt>
                <c:pt idx="4465">
                  <c:v>40364.052789351852</c:v>
                </c:pt>
                <c:pt idx="4466">
                  <c:v>40364.094456018516</c:v>
                </c:pt>
                <c:pt idx="4467">
                  <c:v>40364.136122685188</c:v>
                </c:pt>
                <c:pt idx="4468">
                  <c:v>40364.177789351852</c:v>
                </c:pt>
                <c:pt idx="4469">
                  <c:v>40364.219456018516</c:v>
                </c:pt>
                <c:pt idx="4470">
                  <c:v>40364.261122685188</c:v>
                </c:pt>
                <c:pt idx="4471">
                  <c:v>40364.302789351852</c:v>
                </c:pt>
                <c:pt idx="4472">
                  <c:v>40364.344456018516</c:v>
                </c:pt>
                <c:pt idx="4473">
                  <c:v>40364.386122685188</c:v>
                </c:pt>
                <c:pt idx="4474">
                  <c:v>40364.427789351852</c:v>
                </c:pt>
                <c:pt idx="4475">
                  <c:v>40364.469456018516</c:v>
                </c:pt>
                <c:pt idx="4476">
                  <c:v>40364.511122685188</c:v>
                </c:pt>
                <c:pt idx="4477">
                  <c:v>40364.552789351852</c:v>
                </c:pt>
                <c:pt idx="4478">
                  <c:v>40364.594456018516</c:v>
                </c:pt>
                <c:pt idx="4479">
                  <c:v>40364.636122685188</c:v>
                </c:pt>
                <c:pt idx="4480">
                  <c:v>40364.677789351852</c:v>
                </c:pt>
                <c:pt idx="4481">
                  <c:v>40364.719456018516</c:v>
                </c:pt>
                <c:pt idx="4482">
                  <c:v>40364.761122685188</c:v>
                </c:pt>
                <c:pt idx="4483">
                  <c:v>40364.802789351852</c:v>
                </c:pt>
                <c:pt idx="4484">
                  <c:v>40364.844456018516</c:v>
                </c:pt>
                <c:pt idx="4485">
                  <c:v>40364.886122685188</c:v>
                </c:pt>
                <c:pt idx="4486">
                  <c:v>40364.927789351852</c:v>
                </c:pt>
                <c:pt idx="4487">
                  <c:v>40364.969456018516</c:v>
                </c:pt>
                <c:pt idx="4488">
                  <c:v>40365.011122685188</c:v>
                </c:pt>
                <c:pt idx="4489">
                  <c:v>40365.052789351852</c:v>
                </c:pt>
                <c:pt idx="4490">
                  <c:v>40365.094456018516</c:v>
                </c:pt>
                <c:pt idx="4491">
                  <c:v>40365.136122685188</c:v>
                </c:pt>
                <c:pt idx="4492">
                  <c:v>40365.177789351852</c:v>
                </c:pt>
                <c:pt idx="4493">
                  <c:v>40365.219456018516</c:v>
                </c:pt>
                <c:pt idx="4494">
                  <c:v>40365.261122685188</c:v>
                </c:pt>
                <c:pt idx="4495">
                  <c:v>40365.302789351852</c:v>
                </c:pt>
                <c:pt idx="4496">
                  <c:v>40365.344456018516</c:v>
                </c:pt>
                <c:pt idx="4497">
                  <c:v>40365.386122685188</c:v>
                </c:pt>
                <c:pt idx="4498">
                  <c:v>40365.427789351852</c:v>
                </c:pt>
                <c:pt idx="4499">
                  <c:v>40365.469456018516</c:v>
                </c:pt>
                <c:pt idx="4500">
                  <c:v>40365.511122685188</c:v>
                </c:pt>
                <c:pt idx="4501">
                  <c:v>40365.552789351852</c:v>
                </c:pt>
                <c:pt idx="4502">
                  <c:v>40365.594456018516</c:v>
                </c:pt>
                <c:pt idx="4503">
                  <c:v>40365.636122685188</c:v>
                </c:pt>
                <c:pt idx="4504">
                  <c:v>40365.677789351852</c:v>
                </c:pt>
                <c:pt idx="4505">
                  <c:v>40365.719456018516</c:v>
                </c:pt>
                <c:pt idx="4506">
                  <c:v>40365.761122685188</c:v>
                </c:pt>
                <c:pt idx="4507">
                  <c:v>40365.802789351852</c:v>
                </c:pt>
                <c:pt idx="4508">
                  <c:v>40365.844456018516</c:v>
                </c:pt>
                <c:pt idx="4509">
                  <c:v>40365.886122685188</c:v>
                </c:pt>
                <c:pt idx="4510">
                  <c:v>40365.927789351852</c:v>
                </c:pt>
                <c:pt idx="4511">
                  <c:v>40365.969456018516</c:v>
                </c:pt>
                <c:pt idx="4512">
                  <c:v>40366.011122685188</c:v>
                </c:pt>
                <c:pt idx="4513">
                  <c:v>40366.052789351852</c:v>
                </c:pt>
                <c:pt idx="4514">
                  <c:v>40366.094456018516</c:v>
                </c:pt>
                <c:pt idx="4515">
                  <c:v>40366.136122685188</c:v>
                </c:pt>
                <c:pt idx="4516">
                  <c:v>40366.177789351852</c:v>
                </c:pt>
                <c:pt idx="4517">
                  <c:v>40366.219456018516</c:v>
                </c:pt>
                <c:pt idx="4518">
                  <c:v>40366.261122685188</c:v>
                </c:pt>
                <c:pt idx="4519">
                  <c:v>40366.302789351852</c:v>
                </c:pt>
                <c:pt idx="4520">
                  <c:v>40366.344456018516</c:v>
                </c:pt>
                <c:pt idx="4521" formatCode="m/d/yyyy">
                  <c:v>40366</c:v>
                </c:pt>
                <c:pt idx="4522">
                  <c:v>40366.371122685188</c:v>
                </c:pt>
                <c:pt idx="4523">
                  <c:v>40366.412789351853</c:v>
                </c:pt>
                <c:pt idx="4524">
                  <c:v>40366.454456018517</c:v>
                </c:pt>
                <c:pt idx="4525">
                  <c:v>40366.496122685188</c:v>
                </c:pt>
                <c:pt idx="4526">
                  <c:v>40366.537789351853</c:v>
                </c:pt>
                <c:pt idx="4527">
                  <c:v>40366.579456018517</c:v>
                </c:pt>
                <c:pt idx="4528">
                  <c:v>40366.621122685188</c:v>
                </c:pt>
                <c:pt idx="4529">
                  <c:v>40366.662789351853</c:v>
                </c:pt>
                <c:pt idx="4530">
                  <c:v>40366.704456018517</c:v>
                </c:pt>
                <c:pt idx="4531">
                  <c:v>40366.746122685188</c:v>
                </c:pt>
                <c:pt idx="4532">
                  <c:v>40366.787789351853</c:v>
                </c:pt>
                <c:pt idx="4533">
                  <c:v>40366.829456018517</c:v>
                </c:pt>
                <c:pt idx="4534">
                  <c:v>40366.871122685188</c:v>
                </c:pt>
                <c:pt idx="4535">
                  <c:v>40366.912789351853</c:v>
                </c:pt>
                <c:pt idx="4536">
                  <c:v>40366.954456018517</c:v>
                </c:pt>
                <c:pt idx="4537">
                  <c:v>40366.996122685188</c:v>
                </c:pt>
                <c:pt idx="4538">
                  <c:v>40367.037789351853</c:v>
                </c:pt>
                <c:pt idx="4539">
                  <c:v>40367.079456018517</c:v>
                </c:pt>
                <c:pt idx="4540">
                  <c:v>40367.121122685188</c:v>
                </c:pt>
                <c:pt idx="4541">
                  <c:v>40367.162789351853</c:v>
                </c:pt>
                <c:pt idx="4542">
                  <c:v>40367.204456018517</c:v>
                </c:pt>
                <c:pt idx="4543">
                  <c:v>40367.246122685188</c:v>
                </c:pt>
                <c:pt idx="4544">
                  <c:v>40367.287789351853</c:v>
                </c:pt>
                <c:pt idx="4545">
                  <c:v>40367.329456018517</c:v>
                </c:pt>
                <c:pt idx="4546">
                  <c:v>40367.371122685188</c:v>
                </c:pt>
                <c:pt idx="4547">
                  <c:v>40367.412789351853</c:v>
                </c:pt>
                <c:pt idx="4548">
                  <c:v>40367.454456018517</c:v>
                </c:pt>
                <c:pt idx="4549">
                  <c:v>40367.496122685188</c:v>
                </c:pt>
                <c:pt idx="4550">
                  <c:v>40367.537789351853</c:v>
                </c:pt>
                <c:pt idx="4551">
                  <c:v>40367.579456018517</c:v>
                </c:pt>
                <c:pt idx="4552">
                  <c:v>40367.621122685188</c:v>
                </c:pt>
                <c:pt idx="4553">
                  <c:v>40367.662789351853</c:v>
                </c:pt>
                <c:pt idx="4554">
                  <c:v>40367.704456018517</c:v>
                </c:pt>
                <c:pt idx="4555">
                  <c:v>40367.746122685188</c:v>
                </c:pt>
                <c:pt idx="4556">
                  <c:v>40367.787789351853</c:v>
                </c:pt>
                <c:pt idx="4557">
                  <c:v>40367.829456018517</c:v>
                </c:pt>
                <c:pt idx="4558">
                  <c:v>40367.871122685188</c:v>
                </c:pt>
                <c:pt idx="4559">
                  <c:v>40367.912789351853</c:v>
                </c:pt>
                <c:pt idx="4560">
                  <c:v>40367.954456018517</c:v>
                </c:pt>
                <c:pt idx="4561">
                  <c:v>40367.996122685188</c:v>
                </c:pt>
                <c:pt idx="4562">
                  <c:v>40368.037789351853</c:v>
                </c:pt>
                <c:pt idx="4563">
                  <c:v>40368.079456018517</c:v>
                </c:pt>
                <c:pt idx="4564">
                  <c:v>40368.121122685188</c:v>
                </c:pt>
                <c:pt idx="4565">
                  <c:v>40368.162789351853</c:v>
                </c:pt>
                <c:pt idx="4566">
                  <c:v>40368.204456018517</c:v>
                </c:pt>
                <c:pt idx="4567">
                  <c:v>40368.246122685188</c:v>
                </c:pt>
                <c:pt idx="4568">
                  <c:v>40368.287789351853</c:v>
                </c:pt>
                <c:pt idx="4569">
                  <c:v>40368.329456018517</c:v>
                </c:pt>
                <c:pt idx="4570">
                  <c:v>40368.371122685188</c:v>
                </c:pt>
                <c:pt idx="4571">
                  <c:v>40368.412789351853</c:v>
                </c:pt>
                <c:pt idx="4572">
                  <c:v>40368.454456018517</c:v>
                </c:pt>
                <c:pt idx="4573">
                  <c:v>40368.496122685188</c:v>
                </c:pt>
                <c:pt idx="4574">
                  <c:v>40368.537789351853</c:v>
                </c:pt>
                <c:pt idx="4575">
                  <c:v>40368.579456018517</c:v>
                </c:pt>
                <c:pt idx="4576">
                  <c:v>40368.621122685188</c:v>
                </c:pt>
                <c:pt idx="4577">
                  <c:v>40368.662789351853</c:v>
                </c:pt>
                <c:pt idx="4578">
                  <c:v>40368.704456018517</c:v>
                </c:pt>
                <c:pt idx="4579">
                  <c:v>40368.746122685188</c:v>
                </c:pt>
                <c:pt idx="4580">
                  <c:v>40368.787789351853</c:v>
                </c:pt>
                <c:pt idx="4581">
                  <c:v>40368.829456018517</c:v>
                </c:pt>
                <c:pt idx="4582">
                  <c:v>40368.871122685188</c:v>
                </c:pt>
                <c:pt idx="4583">
                  <c:v>40368.912789351853</c:v>
                </c:pt>
                <c:pt idx="4584">
                  <c:v>40368.954456018517</c:v>
                </c:pt>
                <c:pt idx="4585">
                  <c:v>40368.996122685188</c:v>
                </c:pt>
                <c:pt idx="4586">
                  <c:v>40369.037789351853</c:v>
                </c:pt>
                <c:pt idx="4587">
                  <c:v>40369.079456018517</c:v>
                </c:pt>
                <c:pt idx="4588">
                  <c:v>40369.121122685188</c:v>
                </c:pt>
                <c:pt idx="4589">
                  <c:v>40369.162789351853</c:v>
                </c:pt>
                <c:pt idx="4590">
                  <c:v>40369.204456018517</c:v>
                </c:pt>
                <c:pt idx="4591">
                  <c:v>40369.246122685188</c:v>
                </c:pt>
                <c:pt idx="4592">
                  <c:v>40369.287789351853</c:v>
                </c:pt>
                <c:pt idx="4593">
                  <c:v>40369.329456018517</c:v>
                </c:pt>
                <c:pt idx="4594">
                  <c:v>40369.371122685188</c:v>
                </c:pt>
                <c:pt idx="4595">
                  <c:v>40369.412789351853</c:v>
                </c:pt>
                <c:pt idx="4596">
                  <c:v>40369.454456018517</c:v>
                </c:pt>
                <c:pt idx="4597">
                  <c:v>40369.496122685188</c:v>
                </c:pt>
                <c:pt idx="4598">
                  <c:v>40369.537789351853</c:v>
                </c:pt>
                <c:pt idx="4599">
                  <c:v>40369.579456018517</c:v>
                </c:pt>
                <c:pt idx="4600">
                  <c:v>40369.621122685188</c:v>
                </c:pt>
                <c:pt idx="4601">
                  <c:v>40369.662789351853</c:v>
                </c:pt>
                <c:pt idx="4602">
                  <c:v>40369.704456018517</c:v>
                </c:pt>
                <c:pt idx="4603">
                  <c:v>40369.746122685188</c:v>
                </c:pt>
                <c:pt idx="4604">
                  <c:v>40369.787789351853</c:v>
                </c:pt>
                <c:pt idx="4605">
                  <c:v>40369.829456018517</c:v>
                </c:pt>
                <c:pt idx="4606">
                  <c:v>40369.871122685188</c:v>
                </c:pt>
                <c:pt idx="4607">
                  <c:v>40369.912789351853</c:v>
                </c:pt>
                <c:pt idx="4608">
                  <c:v>40369.954456018517</c:v>
                </c:pt>
                <c:pt idx="4609">
                  <c:v>40369.996122685188</c:v>
                </c:pt>
                <c:pt idx="4610">
                  <c:v>40370.037789351853</c:v>
                </c:pt>
                <c:pt idx="4611">
                  <c:v>40370.079456018517</c:v>
                </c:pt>
                <c:pt idx="4612">
                  <c:v>40370.121122685188</c:v>
                </c:pt>
                <c:pt idx="4613">
                  <c:v>40370.162789351853</c:v>
                </c:pt>
                <c:pt idx="4614">
                  <c:v>40370.204456018517</c:v>
                </c:pt>
                <c:pt idx="4615">
                  <c:v>40370.246122685188</c:v>
                </c:pt>
                <c:pt idx="4616">
                  <c:v>40370.287789351853</c:v>
                </c:pt>
                <c:pt idx="4617">
                  <c:v>40370.329456018517</c:v>
                </c:pt>
                <c:pt idx="4618">
                  <c:v>40370.371122685188</c:v>
                </c:pt>
                <c:pt idx="4619">
                  <c:v>40370.412789351853</c:v>
                </c:pt>
                <c:pt idx="4620">
                  <c:v>40370.454456018517</c:v>
                </c:pt>
                <c:pt idx="4621">
                  <c:v>40370.496122685188</c:v>
                </c:pt>
                <c:pt idx="4622">
                  <c:v>40370.537789351853</c:v>
                </c:pt>
                <c:pt idx="4623">
                  <c:v>40370.579456018517</c:v>
                </c:pt>
                <c:pt idx="4624">
                  <c:v>40370.621122685188</c:v>
                </c:pt>
                <c:pt idx="4625">
                  <c:v>40370.662789351853</c:v>
                </c:pt>
                <c:pt idx="4626">
                  <c:v>40370.704456018517</c:v>
                </c:pt>
                <c:pt idx="4627">
                  <c:v>40370.746122685188</c:v>
                </c:pt>
                <c:pt idx="4628">
                  <c:v>40370.787789351853</c:v>
                </c:pt>
                <c:pt idx="4629">
                  <c:v>40370.829456018517</c:v>
                </c:pt>
                <c:pt idx="4630">
                  <c:v>40370.871122685188</c:v>
                </c:pt>
                <c:pt idx="4631">
                  <c:v>40370.912789351853</c:v>
                </c:pt>
                <c:pt idx="4632">
                  <c:v>40370.954456018517</c:v>
                </c:pt>
                <c:pt idx="4633">
                  <c:v>40370.996122685188</c:v>
                </c:pt>
                <c:pt idx="4634">
                  <c:v>40371.037789351853</c:v>
                </c:pt>
                <c:pt idx="4635">
                  <c:v>40371.079456018517</c:v>
                </c:pt>
                <c:pt idx="4636">
                  <c:v>40371.121122685188</c:v>
                </c:pt>
                <c:pt idx="4637">
                  <c:v>40371.162789351853</c:v>
                </c:pt>
                <c:pt idx="4638">
                  <c:v>40371.204456018517</c:v>
                </c:pt>
                <c:pt idx="4639">
                  <c:v>40371.246122685188</c:v>
                </c:pt>
                <c:pt idx="4640">
                  <c:v>40371.287789351853</c:v>
                </c:pt>
                <c:pt idx="4641">
                  <c:v>40371.329456018517</c:v>
                </c:pt>
                <c:pt idx="4642">
                  <c:v>40371.371122685188</c:v>
                </c:pt>
                <c:pt idx="4643">
                  <c:v>40371.412789351853</c:v>
                </c:pt>
                <c:pt idx="4644">
                  <c:v>40371.454456018517</c:v>
                </c:pt>
                <c:pt idx="4645">
                  <c:v>40371.496122685188</c:v>
                </c:pt>
                <c:pt idx="4646">
                  <c:v>40371.537789351853</c:v>
                </c:pt>
                <c:pt idx="4647">
                  <c:v>40371.579456018517</c:v>
                </c:pt>
                <c:pt idx="4648">
                  <c:v>40371.621122685188</c:v>
                </c:pt>
                <c:pt idx="4649">
                  <c:v>40371.662789351853</c:v>
                </c:pt>
                <c:pt idx="4650">
                  <c:v>40371.704456018517</c:v>
                </c:pt>
                <c:pt idx="4651">
                  <c:v>40371.746122685188</c:v>
                </c:pt>
                <c:pt idx="4652">
                  <c:v>40371.787789351853</c:v>
                </c:pt>
                <c:pt idx="4653">
                  <c:v>40371.829456018517</c:v>
                </c:pt>
                <c:pt idx="4654">
                  <c:v>40371.871122685188</c:v>
                </c:pt>
                <c:pt idx="4655">
                  <c:v>40371.912789351853</c:v>
                </c:pt>
                <c:pt idx="4656">
                  <c:v>40371.954456018517</c:v>
                </c:pt>
                <c:pt idx="4657">
                  <c:v>40371.996122685188</c:v>
                </c:pt>
                <c:pt idx="4658">
                  <c:v>40372.037789351853</c:v>
                </c:pt>
                <c:pt idx="4659">
                  <c:v>40372.079456018517</c:v>
                </c:pt>
                <c:pt idx="4660">
                  <c:v>40372.121122685188</c:v>
                </c:pt>
                <c:pt idx="4661">
                  <c:v>40372.162789351853</c:v>
                </c:pt>
                <c:pt idx="4662">
                  <c:v>40372.204456018517</c:v>
                </c:pt>
                <c:pt idx="4663">
                  <c:v>40372.246122685188</c:v>
                </c:pt>
                <c:pt idx="4664">
                  <c:v>40372.287789351853</c:v>
                </c:pt>
                <c:pt idx="4665">
                  <c:v>40372.329456018517</c:v>
                </c:pt>
                <c:pt idx="4666">
                  <c:v>40372.371122685188</c:v>
                </c:pt>
                <c:pt idx="4667">
                  <c:v>40372.412789351853</c:v>
                </c:pt>
                <c:pt idx="4668">
                  <c:v>40372.454456018517</c:v>
                </c:pt>
                <c:pt idx="4669">
                  <c:v>40372.496122685188</c:v>
                </c:pt>
                <c:pt idx="4670">
                  <c:v>40372.537789351853</c:v>
                </c:pt>
                <c:pt idx="4671">
                  <c:v>40372.579456018517</c:v>
                </c:pt>
                <c:pt idx="4672">
                  <c:v>40372.621122685188</c:v>
                </c:pt>
                <c:pt idx="4673">
                  <c:v>40372.662789351853</c:v>
                </c:pt>
                <c:pt idx="4674">
                  <c:v>40372.704456018517</c:v>
                </c:pt>
                <c:pt idx="4675">
                  <c:v>40372.746122685188</c:v>
                </c:pt>
                <c:pt idx="4676">
                  <c:v>40372.787789351853</c:v>
                </c:pt>
                <c:pt idx="4677">
                  <c:v>40372.829456018517</c:v>
                </c:pt>
                <c:pt idx="4678">
                  <c:v>40372.871122685188</c:v>
                </c:pt>
                <c:pt idx="4679">
                  <c:v>40372.912789351853</c:v>
                </c:pt>
                <c:pt idx="4680">
                  <c:v>40372.954456018517</c:v>
                </c:pt>
                <c:pt idx="4681">
                  <c:v>40372.996122685188</c:v>
                </c:pt>
                <c:pt idx="4682">
                  <c:v>40373.037789351853</c:v>
                </c:pt>
                <c:pt idx="4683">
                  <c:v>40373.079456018517</c:v>
                </c:pt>
                <c:pt idx="4684">
                  <c:v>40373.121122685188</c:v>
                </c:pt>
                <c:pt idx="4685">
                  <c:v>40373.162789351853</c:v>
                </c:pt>
                <c:pt idx="4686">
                  <c:v>40373.204456018517</c:v>
                </c:pt>
                <c:pt idx="4687">
                  <c:v>40373.246122685188</c:v>
                </c:pt>
                <c:pt idx="4688">
                  <c:v>40373.287789351853</c:v>
                </c:pt>
                <c:pt idx="4689">
                  <c:v>40373.329456018517</c:v>
                </c:pt>
                <c:pt idx="4690">
                  <c:v>40373.371122685188</c:v>
                </c:pt>
                <c:pt idx="4691" formatCode="m/d/yyyy">
                  <c:v>40373</c:v>
                </c:pt>
                <c:pt idx="4692">
                  <c:v>40373.379675925928</c:v>
                </c:pt>
                <c:pt idx="4693">
                  <c:v>40373.421342592592</c:v>
                </c:pt>
                <c:pt idx="4694">
                  <c:v>40373.463009259256</c:v>
                </c:pt>
                <c:pt idx="4695">
                  <c:v>40373.504675925928</c:v>
                </c:pt>
                <c:pt idx="4696">
                  <c:v>40373.546342592592</c:v>
                </c:pt>
                <c:pt idx="4697">
                  <c:v>40373.588009259256</c:v>
                </c:pt>
                <c:pt idx="4698">
                  <c:v>40373.629675925928</c:v>
                </c:pt>
                <c:pt idx="4699">
                  <c:v>40373.671342592592</c:v>
                </c:pt>
                <c:pt idx="4700">
                  <c:v>40373.713009259256</c:v>
                </c:pt>
                <c:pt idx="4701">
                  <c:v>40373.754675925928</c:v>
                </c:pt>
                <c:pt idx="4702">
                  <c:v>40373.796342592592</c:v>
                </c:pt>
                <c:pt idx="4703">
                  <c:v>40373.838009259256</c:v>
                </c:pt>
                <c:pt idx="4704">
                  <c:v>40373.879675925928</c:v>
                </c:pt>
                <c:pt idx="4705">
                  <c:v>40373.921342592592</c:v>
                </c:pt>
                <c:pt idx="4706">
                  <c:v>40373.963009259256</c:v>
                </c:pt>
                <c:pt idx="4707">
                  <c:v>40374.004675925928</c:v>
                </c:pt>
                <c:pt idx="4708">
                  <c:v>40374.046342592592</c:v>
                </c:pt>
                <c:pt idx="4709">
                  <c:v>40374.088009259256</c:v>
                </c:pt>
                <c:pt idx="4710">
                  <c:v>40374.129675925928</c:v>
                </c:pt>
                <c:pt idx="4711">
                  <c:v>40374.171342592592</c:v>
                </c:pt>
                <c:pt idx="4712">
                  <c:v>40374.213009259256</c:v>
                </c:pt>
                <c:pt idx="4713">
                  <c:v>40374.254675925928</c:v>
                </c:pt>
                <c:pt idx="4714">
                  <c:v>40374.296342592592</c:v>
                </c:pt>
                <c:pt idx="4715">
                  <c:v>40374.338009259256</c:v>
                </c:pt>
                <c:pt idx="4716">
                  <c:v>40374.379675925928</c:v>
                </c:pt>
                <c:pt idx="4717">
                  <c:v>40374.421342592592</c:v>
                </c:pt>
                <c:pt idx="4718">
                  <c:v>40374.463009259256</c:v>
                </c:pt>
                <c:pt idx="4719">
                  <c:v>40374.504675925928</c:v>
                </c:pt>
                <c:pt idx="4720">
                  <c:v>40374.546342592592</c:v>
                </c:pt>
                <c:pt idx="4721">
                  <c:v>40374.588009259256</c:v>
                </c:pt>
                <c:pt idx="4722">
                  <c:v>40374.629675925928</c:v>
                </c:pt>
                <c:pt idx="4723">
                  <c:v>40374.671342592592</c:v>
                </c:pt>
                <c:pt idx="4724">
                  <c:v>40374.713009259256</c:v>
                </c:pt>
                <c:pt idx="4725">
                  <c:v>40374.754675925928</c:v>
                </c:pt>
                <c:pt idx="4726">
                  <c:v>40374.796342592592</c:v>
                </c:pt>
                <c:pt idx="4727">
                  <c:v>40374.838009259256</c:v>
                </c:pt>
                <c:pt idx="4728">
                  <c:v>40374.879675925928</c:v>
                </c:pt>
                <c:pt idx="4729">
                  <c:v>40374.921342592592</c:v>
                </c:pt>
                <c:pt idx="4730">
                  <c:v>40374.963009259256</c:v>
                </c:pt>
                <c:pt idx="4731">
                  <c:v>40375.004675925928</c:v>
                </c:pt>
                <c:pt idx="4732">
                  <c:v>40375.046342592592</c:v>
                </c:pt>
                <c:pt idx="4733">
                  <c:v>40375.088009259256</c:v>
                </c:pt>
                <c:pt idx="4734">
                  <c:v>40375.129675925928</c:v>
                </c:pt>
                <c:pt idx="4735">
                  <c:v>40375.171342592592</c:v>
                </c:pt>
                <c:pt idx="4736">
                  <c:v>40375.213009259256</c:v>
                </c:pt>
                <c:pt idx="4737">
                  <c:v>40375.254675925928</c:v>
                </c:pt>
                <c:pt idx="4738">
                  <c:v>40375.296342592592</c:v>
                </c:pt>
                <c:pt idx="4739">
                  <c:v>40375.338009259256</c:v>
                </c:pt>
                <c:pt idx="4740">
                  <c:v>40375.379675925928</c:v>
                </c:pt>
                <c:pt idx="4741">
                  <c:v>40375.421342592592</c:v>
                </c:pt>
                <c:pt idx="4742">
                  <c:v>40375.463009259256</c:v>
                </c:pt>
                <c:pt idx="4743">
                  <c:v>40375.504675925928</c:v>
                </c:pt>
                <c:pt idx="4744">
                  <c:v>40375.546342592592</c:v>
                </c:pt>
                <c:pt idx="4745">
                  <c:v>40375.588009259256</c:v>
                </c:pt>
                <c:pt idx="4746">
                  <c:v>40375.629675925928</c:v>
                </c:pt>
                <c:pt idx="4747">
                  <c:v>40375.671342592592</c:v>
                </c:pt>
                <c:pt idx="4748">
                  <c:v>40375.713009259256</c:v>
                </c:pt>
                <c:pt idx="4749">
                  <c:v>40375.754675925928</c:v>
                </c:pt>
                <c:pt idx="4750">
                  <c:v>40375.796342592592</c:v>
                </c:pt>
                <c:pt idx="4751">
                  <c:v>40375.838009259256</c:v>
                </c:pt>
                <c:pt idx="4752">
                  <c:v>40375.879675925928</c:v>
                </c:pt>
                <c:pt idx="4753">
                  <c:v>40375.921342592592</c:v>
                </c:pt>
                <c:pt idx="4754">
                  <c:v>40375.963009259256</c:v>
                </c:pt>
                <c:pt idx="4755">
                  <c:v>40376.004675925928</c:v>
                </c:pt>
                <c:pt idx="4756">
                  <c:v>40376.046342592592</c:v>
                </c:pt>
                <c:pt idx="4757">
                  <c:v>40376.088009259256</c:v>
                </c:pt>
                <c:pt idx="4758">
                  <c:v>40376.129675925928</c:v>
                </c:pt>
                <c:pt idx="4759">
                  <c:v>40376.171342592592</c:v>
                </c:pt>
                <c:pt idx="4760">
                  <c:v>40376.213009259256</c:v>
                </c:pt>
                <c:pt idx="4761">
                  <c:v>40376.254675925928</c:v>
                </c:pt>
                <c:pt idx="4762">
                  <c:v>40376.296342592592</c:v>
                </c:pt>
                <c:pt idx="4763">
                  <c:v>40376.338009259256</c:v>
                </c:pt>
                <c:pt idx="4764">
                  <c:v>40376.379675925928</c:v>
                </c:pt>
                <c:pt idx="4765">
                  <c:v>40376.421342592592</c:v>
                </c:pt>
                <c:pt idx="4766">
                  <c:v>40376.463009259256</c:v>
                </c:pt>
                <c:pt idx="4767">
                  <c:v>40376.504675925928</c:v>
                </c:pt>
                <c:pt idx="4768">
                  <c:v>40376.546342592592</c:v>
                </c:pt>
                <c:pt idx="4769">
                  <c:v>40376.588009259256</c:v>
                </c:pt>
                <c:pt idx="4770">
                  <c:v>40376.629675925928</c:v>
                </c:pt>
                <c:pt idx="4771">
                  <c:v>40376.671342592592</c:v>
                </c:pt>
                <c:pt idx="4772">
                  <c:v>40376.713009259256</c:v>
                </c:pt>
                <c:pt idx="4773">
                  <c:v>40376.754675925928</c:v>
                </c:pt>
                <c:pt idx="4774">
                  <c:v>40376.796342592592</c:v>
                </c:pt>
                <c:pt idx="4775">
                  <c:v>40376.838009259256</c:v>
                </c:pt>
                <c:pt idx="4776">
                  <c:v>40376.879675925928</c:v>
                </c:pt>
                <c:pt idx="4777">
                  <c:v>40376.921342592592</c:v>
                </c:pt>
                <c:pt idx="4778">
                  <c:v>40376.963009259256</c:v>
                </c:pt>
                <c:pt idx="4779">
                  <c:v>40377.004675925928</c:v>
                </c:pt>
                <c:pt idx="4780">
                  <c:v>40377.046342592592</c:v>
                </c:pt>
                <c:pt idx="4781">
                  <c:v>40377.088009259256</c:v>
                </c:pt>
                <c:pt idx="4782">
                  <c:v>40377.129675925928</c:v>
                </c:pt>
                <c:pt idx="4783">
                  <c:v>40377.171342592592</c:v>
                </c:pt>
                <c:pt idx="4784">
                  <c:v>40377.213009259256</c:v>
                </c:pt>
                <c:pt idx="4785">
                  <c:v>40377.254675925928</c:v>
                </c:pt>
                <c:pt idx="4786">
                  <c:v>40377.296342592592</c:v>
                </c:pt>
                <c:pt idx="4787">
                  <c:v>40377.338009259256</c:v>
                </c:pt>
                <c:pt idx="4788">
                  <c:v>40377.379675925928</c:v>
                </c:pt>
                <c:pt idx="4789">
                  <c:v>40377.421342592592</c:v>
                </c:pt>
                <c:pt idx="4790">
                  <c:v>40377.463009259256</c:v>
                </c:pt>
                <c:pt idx="4791">
                  <c:v>40377.504675925928</c:v>
                </c:pt>
                <c:pt idx="4792">
                  <c:v>40377.546342592592</c:v>
                </c:pt>
                <c:pt idx="4793">
                  <c:v>40377.588009259256</c:v>
                </c:pt>
                <c:pt idx="4794">
                  <c:v>40377.629675925928</c:v>
                </c:pt>
                <c:pt idx="4795">
                  <c:v>40377.671342592592</c:v>
                </c:pt>
                <c:pt idx="4796">
                  <c:v>40377.713009259256</c:v>
                </c:pt>
                <c:pt idx="4797">
                  <c:v>40377.754675925928</c:v>
                </c:pt>
                <c:pt idx="4798">
                  <c:v>40377.796342592592</c:v>
                </c:pt>
                <c:pt idx="4799">
                  <c:v>40377.838009259256</c:v>
                </c:pt>
                <c:pt idx="4800">
                  <c:v>40377.879675925928</c:v>
                </c:pt>
                <c:pt idx="4801">
                  <c:v>40377.921342592592</c:v>
                </c:pt>
                <c:pt idx="4802">
                  <c:v>40377.963009259256</c:v>
                </c:pt>
                <c:pt idx="4803">
                  <c:v>40378.004675925928</c:v>
                </c:pt>
                <c:pt idx="4804">
                  <c:v>40378.046342592592</c:v>
                </c:pt>
                <c:pt idx="4805">
                  <c:v>40378.088009259256</c:v>
                </c:pt>
                <c:pt idx="4806">
                  <c:v>40378.129675925928</c:v>
                </c:pt>
                <c:pt idx="4807">
                  <c:v>40378.171342592592</c:v>
                </c:pt>
                <c:pt idx="4808">
                  <c:v>40378.213009259256</c:v>
                </c:pt>
                <c:pt idx="4809">
                  <c:v>40378.254675925928</c:v>
                </c:pt>
                <c:pt idx="4810">
                  <c:v>40378.296342592592</c:v>
                </c:pt>
                <c:pt idx="4811">
                  <c:v>40378.338009259256</c:v>
                </c:pt>
                <c:pt idx="4812">
                  <c:v>40378.379675925928</c:v>
                </c:pt>
                <c:pt idx="4813">
                  <c:v>40378.421342592592</c:v>
                </c:pt>
                <c:pt idx="4814">
                  <c:v>40378.463009259256</c:v>
                </c:pt>
                <c:pt idx="4815">
                  <c:v>40378.504675925928</c:v>
                </c:pt>
                <c:pt idx="4816">
                  <c:v>40378.546342592592</c:v>
                </c:pt>
                <c:pt idx="4817">
                  <c:v>40378.588009259256</c:v>
                </c:pt>
                <c:pt idx="4818">
                  <c:v>40378.629675925928</c:v>
                </c:pt>
                <c:pt idx="4819">
                  <c:v>40378.671342592592</c:v>
                </c:pt>
                <c:pt idx="4820">
                  <c:v>40378.713009259256</c:v>
                </c:pt>
                <c:pt idx="4821">
                  <c:v>40378.754675925928</c:v>
                </c:pt>
                <c:pt idx="4822">
                  <c:v>40378.796342592592</c:v>
                </c:pt>
                <c:pt idx="4823">
                  <c:v>40378.838009259256</c:v>
                </c:pt>
                <c:pt idx="4824">
                  <c:v>40378.879675925928</c:v>
                </c:pt>
                <c:pt idx="4825">
                  <c:v>40378.921342592592</c:v>
                </c:pt>
                <c:pt idx="4826">
                  <c:v>40378.963009259256</c:v>
                </c:pt>
                <c:pt idx="4827">
                  <c:v>40379.004675925928</c:v>
                </c:pt>
                <c:pt idx="4828">
                  <c:v>40379.046342592592</c:v>
                </c:pt>
                <c:pt idx="4829">
                  <c:v>40379.088009259256</c:v>
                </c:pt>
                <c:pt idx="4830">
                  <c:v>40379.129675925928</c:v>
                </c:pt>
                <c:pt idx="4831">
                  <c:v>40379.171342592592</c:v>
                </c:pt>
                <c:pt idx="4832">
                  <c:v>40379.213009259256</c:v>
                </c:pt>
                <c:pt idx="4833">
                  <c:v>40379.254675925928</c:v>
                </c:pt>
                <c:pt idx="4834">
                  <c:v>40379.296342592592</c:v>
                </c:pt>
                <c:pt idx="4835">
                  <c:v>40379.338009259256</c:v>
                </c:pt>
                <c:pt idx="4836">
                  <c:v>40379.379675925928</c:v>
                </c:pt>
                <c:pt idx="4837">
                  <c:v>40379.421342592592</c:v>
                </c:pt>
                <c:pt idx="4838">
                  <c:v>40379.463009259256</c:v>
                </c:pt>
                <c:pt idx="4839">
                  <c:v>40379.504675925928</c:v>
                </c:pt>
                <c:pt idx="4840">
                  <c:v>40379.546342592592</c:v>
                </c:pt>
                <c:pt idx="4841">
                  <c:v>40379.588009259256</c:v>
                </c:pt>
                <c:pt idx="4842">
                  <c:v>40379.629675925928</c:v>
                </c:pt>
                <c:pt idx="4843">
                  <c:v>40379.671342592592</c:v>
                </c:pt>
                <c:pt idx="4844">
                  <c:v>40379.713009259256</c:v>
                </c:pt>
                <c:pt idx="4845">
                  <c:v>40379.754675925928</c:v>
                </c:pt>
                <c:pt idx="4846">
                  <c:v>40379.796342592592</c:v>
                </c:pt>
                <c:pt idx="4847">
                  <c:v>40379.838009259256</c:v>
                </c:pt>
                <c:pt idx="4848">
                  <c:v>40379.879675925928</c:v>
                </c:pt>
                <c:pt idx="4849">
                  <c:v>40379.921342592592</c:v>
                </c:pt>
                <c:pt idx="4850">
                  <c:v>40379.963009259256</c:v>
                </c:pt>
                <c:pt idx="4851">
                  <c:v>40380.004675925928</c:v>
                </c:pt>
                <c:pt idx="4852">
                  <c:v>40380.046342592592</c:v>
                </c:pt>
                <c:pt idx="4853">
                  <c:v>40380.088009259256</c:v>
                </c:pt>
                <c:pt idx="4854">
                  <c:v>40380.129675925928</c:v>
                </c:pt>
                <c:pt idx="4855">
                  <c:v>40380.171342592592</c:v>
                </c:pt>
                <c:pt idx="4856">
                  <c:v>40380.213009259256</c:v>
                </c:pt>
                <c:pt idx="4857">
                  <c:v>40380.254675925928</c:v>
                </c:pt>
                <c:pt idx="4858">
                  <c:v>40380.296342592592</c:v>
                </c:pt>
                <c:pt idx="4859">
                  <c:v>40380.338009259256</c:v>
                </c:pt>
                <c:pt idx="4860">
                  <c:v>40380.379675925928</c:v>
                </c:pt>
                <c:pt idx="4861" formatCode="m/d/yyyy">
                  <c:v>40380</c:v>
                </c:pt>
                <c:pt idx="4862">
                  <c:v>40380.394375000003</c:v>
                </c:pt>
                <c:pt idx="4863">
                  <c:v>40380.436041666668</c:v>
                </c:pt>
                <c:pt idx="4864">
                  <c:v>40380.477708333332</c:v>
                </c:pt>
                <c:pt idx="4865">
                  <c:v>40380.519375000003</c:v>
                </c:pt>
                <c:pt idx="4866">
                  <c:v>40380.561041666668</c:v>
                </c:pt>
                <c:pt idx="4867">
                  <c:v>40380.602708333332</c:v>
                </c:pt>
                <c:pt idx="4868">
                  <c:v>40380.644375000003</c:v>
                </c:pt>
                <c:pt idx="4869">
                  <c:v>40380.686041666668</c:v>
                </c:pt>
                <c:pt idx="4870">
                  <c:v>40380.727708333332</c:v>
                </c:pt>
                <c:pt idx="4871">
                  <c:v>40380.769375000003</c:v>
                </c:pt>
                <c:pt idx="4872">
                  <c:v>40380.811041666668</c:v>
                </c:pt>
                <c:pt idx="4873">
                  <c:v>40380.852708333332</c:v>
                </c:pt>
                <c:pt idx="4874">
                  <c:v>40380.894375000003</c:v>
                </c:pt>
                <c:pt idx="4875">
                  <c:v>40380.936041666668</c:v>
                </c:pt>
                <c:pt idx="4876">
                  <c:v>40380.977708333332</c:v>
                </c:pt>
                <c:pt idx="4877">
                  <c:v>40381.019375000003</c:v>
                </c:pt>
                <c:pt idx="4878">
                  <c:v>40381.061041666668</c:v>
                </c:pt>
                <c:pt idx="4879">
                  <c:v>40381.102708333332</c:v>
                </c:pt>
                <c:pt idx="4880">
                  <c:v>40381.144375000003</c:v>
                </c:pt>
                <c:pt idx="4881">
                  <c:v>40381.186041666668</c:v>
                </c:pt>
                <c:pt idx="4882">
                  <c:v>40381.227708333332</c:v>
                </c:pt>
                <c:pt idx="4883">
                  <c:v>40381.269375000003</c:v>
                </c:pt>
                <c:pt idx="4884">
                  <c:v>40381.311041666668</c:v>
                </c:pt>
                <c:pt idx="4885">
                  <c:v>40381.352708333332</c:v>
                </c:pt>
                <c:pt idx="4886">
                  <c:v>40381.394375000003</c:v>
                </c:pt>
                <c:pt idx="4887">
                  <c:v>40381.436041666668</c:v>
                </c:pt>
                <c:pt idx="4888">
                  <c:v>40381.477708333332</c:v>
                </c:pt>
                <c:pt idx="4889">
                  <c:v>40381.519375000003</c:v>
                </c:pt>
                <c:pt idx="4890">
                  <c:v>40381.561041666668</c:v>
                </c:pt>
                <c:pt idx="4891">
                  <c:v>40381.602708333332</c:v>
                </c:pt>
                <c:pt idx="4892">
                  <c:v>40381.644375000003</c:v>
                </c:pt>
                <c:pt idx="4893">
                  <c:v>40381.686041666668</c:v>
                </c:pt>
                <c:pt idx="4894">
                  <c:v>40381.727708333332</c:v>
                </c:pt>
                <c:pt idx="4895">
                  <c:v>40381.769375000003</c:v>
                </c:pt>
                <c:pt idx="4896">
                  <c:v>40381.811041666668</c:v>
                </c:pt>
                <c:pt idx="4897">
                  <c:v>40381.852708333332</c:v>
                </c:pt>
                <c:pt idx="4898">
                  <c:v>40381.894375000003</c:v>
                </c:pt>
                <c:pt idx="4899">
                  <c:v>40381.936041666668</c:v>
                </c:pt>
                <c:pt idx="4900">
                  <c:v>40381.977708333332</c:v>
                </c:pt>
                <c:pt idx="4901">
                  <c:v>40382.019375000003</c:v>
                </c:pt>
                <c:pt idx="4902">
                  <c:v>40382.061041666668</c:v>
                </c:pt>
                <c:pt idx="4903">
                  <c:v>40382.102708333332</c:v>
                </c:pt>
                <c:pt idx="4904">
                  <c:v>40382.144375000003</c:v>
                </c:pt>
                <c:pt idx="4905">
                  <c:v>40382.186041666668</c:v>
                </c:pt>
                <c:pt idx="4906">
                  <c:v>40382.227708333332</c:v>
                </c:pt>
                <c:pt idx="4907">
                  <c:v>40382.269375000003</c:v>
                </c:pt>
                <c:pt idx="4908">
                  <c:v>40382.311041666668</c:v>
                </c:pt>
                <c:pt idx="4909">
                  <c:v>40382.352708333332</c:v>
                </c:pt>
                <c:pt idx="4910">
                  <c:v>40382.394375000003</c:v>
                </c:pt>
                <c:pt idx="4911">
                  <c:v>40382.436041666668</c:v>
                </c:pt>
                <c:pt idx="4912">
                  <c:v>40382.477708333332</c:v>
                </c:pt>
                <c:pt idx="4913">
                  <c:v>40382.519375000003</c:v>
                </c:pt>
                <c:pt idx="4914">
                  <c:v>40382.561041666668</c:v>
                </c:pt>
                <c:pt idx="4915">
                  <c:v>40382.602708333332</c:v>
                </c:pt>
                <c:pt idx="4916">
                  <c:v>40382.644375000003</c:v>
                </c:pt>
                <c:pt idx="4917">
                  <c:v>40382.686041666668</c:v>
                </c:pt>
                <c:pt idx="4918">
                  <c:v>40382.727708333332</c:v>
                </c:pt>
                <c:pt idx="4919">
                  <c:v>40382.769375000003</c:v>
                </c:pt>
                <c:pt idx="4920">
                  <c:v>40382.811041666668</c:v>
                </c:pt>
                <c:pt idx="4921">
                  <c:v>40382.852708333332</c:v>
                </c:pt>
                <c:pt idx="4922">
                  <c:v>40382.894375000003</c:v>
                </c:pt>
                <c:pt idx="4923">
                  <c:v>40382.936041666668</c:v>
                </c:pt>
                <c:pt idx="4924">
                  <c:v>40382.977708333332</c:v>
                </c:pt>
                <c:pt idx="4925">
                  <c:v>40383.019375000003</c:v>
                </c:pt>
                <c:pt idx="4926">
                  <c:v>40383.061041666668</c:v>
                </c:pt>
                <c:pt idx="4927">
                  <c:v>40383.102708333332</c:v>
                </c:pt>
                <c:pt idx="4928">
                  <c:v>40383.144375000003</c:v>
                </c:pt>
                <c:pt idx="4929">
                  <c:v>40383.186041666668</c:v>
                </c:pt>
                <c:pt idx="4930">
                  <c:v>40383.227708333332</c:v>
                </c:pt>
                <c:pt idx="4931">
                  <c:v>40383.269375000003</c:v>
                </c:pt>
                <c:pt idx="4932">
                  <c:v>40383.311041666668</c:v>
                </c:pt>
                <c:pt idx="4933">
                  <c:v>40383.352708333332</c:v>
                </c:pt>
                <c:pt idx="4934">
                  <c:v>40383.394375000003</c:v>
                </c:pt>
                <c:pt idx="4935">
                  <c:v>40383.436041666668</c:v>
                </c:pt>
                <c:pt idx="4936">
                  <c:v>40383.477708333332</c:v>
                </c:pt>
                <c:pt idx="4937">
                  <c:v>40383.519375000003</c:v>
                </c:pt>
                <c:pt idx="4938">
                  <c:v>40383.561041666668</c:v>
                </c:pt>
                <c:pt idx="4939">
                  <c:v>40383.602708333332</c:v>
                </c:pt>
                <c:pt idx="4940">
                  <c:v>40383.644375000003</c:v>
                </c:pt>
                <c:pt idx="4941">
                  <c:v>40383.686041666668</c:v>
                </c:pt>
                <c:pt idx="4942">
                  <c:v>40383.727708333332</c:v>
                </c:pt>
                <c:pt idx="4943">
                  <c:v>40383.769375000003</c:v>
                </c:pt>
                <c:pt idx="4944">
                  <c:v>40383.811041666668</c:v>
                </c:pt>
                <c:pt idx="4945">
                  <c:v>40383.852708333332</c:v>
                </c:pt>
                <c:pt idx="4946">
                  <c:v>40383.894375000003</c:v>
                </c:pt>
                <c:pt idx="4947">
                  <c:v>40383.936041666668</c:v>
                </c:pt>
                <c:pt idx="4948">
                  <c:v>40383.977708333332</c:v>
                </c:pt>
                <c:pt idx="4949">
                  <c:v>40384.019375000003</c:v>
                </c:pt>
                <c:pt idx="4950">
                  <c:v>40384.061041666668</c:v>
                </c:pt>
                <c:pt idx="4951">
                  <c:v>40384.102708333332</c:v>
                </c:pt>
                <c:pt idx="4952">
                  <c:v>40384.144375000003</c:v>
                </c:pt>
                <c:pt idx="4953">
                  <c:v>40384.186041666668</c:v>
                </c:pt>
                <c:pt idx="4954">
                  <c:v>40384.227708333332</c:v>
                </c:pt>
                <c:pt idx="4955">
                  <c:v>40384.269375000003</c:v>
                </c:pt>
                <c:pt idx="4956">
                  <c:v>40384.311041666668</c:v>
                </c:pt>
                <c:pt idx="4957">
                  <c:v>40384.352708333332</c:v>
                </c:pt>
                <c:pt idx="4958">
                  <c:v>40384.394375000003</c:v>
                </c:pt>
                <c:pt idx="4959">
                  <c:v>40384.436041666668</c:v>
                </c:pt>
                <c:pt idx="4960">
                  <c:v>40384.477708333332</c:v>
                </c:pt>
                <c:pt idx="4961">
                  <c:v>40384.519375000003</c:v>
                </c:pt>
                <c:pt idx="4962">
                  <c:v>40384.561041666668</c:v>
                </c:pt>
                <c:pt idx="4963">
                  <c:v>40384.602708333332</c:v>
                </c:pt>
                <c:pt idx="4964">
                  <c:v>40384.644375000003</c:v>
                </c:pt>
                <c:pt idx="4965">
                  <c:v>40384.686041666668</c:v>
                </c:pt>
                <c:pt idx="4966">
                  <c:v>40384.727708333332</c:v>
                </c:pt>
                <c:pt idx="4967">
                  <c:v>40384.769375000003</c:v>
                </c:pt>
                <c:pt idx="4968">
                  <c:v>40384.811041666668</c:v>
                </c:pt>
                <c:pt idx="4969">
                  <c:v>40384.852708333332</c:v>
                </c:pt>
                <c:pt idx="4970">
                  <c:v>40384.894375000003</c:v>
                </c:pt>
                <c:pt idx="4971">
                  <c:v>40384.936041666668</c:v>
                </c:pt>
                <c:pt idx="4972">
                  <c:v>40384.977708333332</c:v>
                </c:pt>
                <c:pt idx="4973">
                  <c:v>40385.019375000003</c:v>
                </c:pt>
                <c:pt idx="4974">
                  <c:v>40385.061041666668</c:v>
                </c:pt>
                <c:pt idx="4975">
                  <c:v>40385.102708333332</c:v>
                </c:pt>
                <c:pt idx="4976">
                  <c:v>40385.144375000003</c:v>
                </c:pt>
                <c:pt idx="4977">
                  <c:v>40385.186041666668</c:v>
                </c:pt>
                <c:pt idx="4978">
                  <c:v>40385.227708333332</c:v>
                </c:pt>
                <c:pt idx="4979">
                  <c:v>40385.269375000003</c:v>
                </c:pt>
                <c:pt idx="4980">
                  <c:v>40385.311041666668</c:v>
                </c:pt>
                <c:pt idx="4981">
                  <c:v>40385.352708333332</c:v>
                </c:pt>
                <c:pt idx="4982">
                  <c:v>40385.394375000003</c:v>
                </c:pt>
                <c:pt idx="4983">
                  <c:v>40385.436041666668</c:v>
                </c:pt>
                <c:pt idx="4984">
                  <c:v>40385.477708333332</c:v>
                </c:pt>
                <c:pt idx="4985">
                  <c:v>40385.519375000003</c:v>
                </c:pt>
                <c:pt idx="4986">
                  <c:v>40385.561041666668</c:v>
                </c:pt>
                <c:pt idx="4987">
                  <c:v>40385.602708333332</c:v>
                </c:pt>
                <c:pt idx="4988">
                  <c:v>40385.644375000003</c:v>
                </c:pt>
                <c:pt idx="4989">
                  <c:v>40385.686041666668</c:v>
                </c:pt>
                <c:pt idx="4990">
                  <c:v>40385.727708333332</c:v>
                </c:pt>
                <c:pt idx="4991">
                  <c:v>40385.769375000003</c:v>
                </c:pt>
                <c:pt idx="4992">
                  <c:v>40385.811041666668</c:v>
                </c:pt>
                <c:pt idx="4993">
                  <c:v>40385.852708333332</c:v>
                </c:pt>
                <c:pt idx="4994">
                  <c:v>40385.894375000003</c:v>
                </c:pt>
                <c:pt idx="4995">
                  <c:v>40385.936041666668</c:v>
                </c:pt>
                <c:pt idx="4996">
                  <c:v>40385.977708333332</c:v>
                </c:pt>
                <c:pt idx="4997">
                  <c:v>40386.019375000003</c:v>
                </c:pt>
                <c:pt idx="4998">
                  <c:v>40386.061041666668</c:v>
                </c:pt>
                <c:pt idx="4999">
                  <c:v>40386.102708333332</c:v>
                </c:pt>
                <c:pt idx="5000">
                  <c:v>40386.144375000003</c:v>
                </c:pt>
                <c:pt idx="5001">
                  <c:v>40386.186041666668</c:v>
                </c:pt>
                <c:pt idx="5002">
                  <c:v>40386.227708333332</c:v>
                </c:pt>
                <c:pt idx="5003">
                  <c:v>40386.269375000003</c:v>
                </c:pt>
                <c:pt idx="5004">
                  <c:v>40386.311041666668</c:v>
                </c:pt>
                <c:pt idx="5005">
                  <c:v>40386.352708333332</c:v>
                </c:pt>
                <c:pt idx="5006">
                  <c:v>40386.394375000003</c:v>
                </c:pt>
                <c:pt idx="5007">
                  <c:v>40386.436041666668</c:v>
                </c:pt>
                <c:pt idx="5008">
                  <c:v>40386.477708333332</c:v>
                </c:pt>
                <c:pt idx="5009">
                  <c:v>40386.519375000003</c:v>
                </c:pt>
                <c:pt idx="5010">
                  <c:v>40386.561041666668</c:v>
                </c:pt>
                <c:pt idx="5011">
                  <c:v>40386.602708333332</c:v>
                </c:pt>
                <c:pt idx="5012">
                  <c:v>40386.644375000003</c:v>
                </c:pt>
                <c:pt idx="5013">
                  <c:v>40386.686041666668</c:v>
                </c:pt>
                <c:pt idx="5014">
                  <c:v>40386.727708333332</c:v>
                </c:pt>
                <c:pt idx="5015">
                  <c:v>40386.769375000003</c:v>
                </c:pt>
                <c:pt idx="5016">
                  <c:v>40386.811041666668</c:v>
                </c:pt>
                <c:pt idx="5017">
                  <c:v>40386.852708333332</c:v>
                </c:pt>
                <c:pt idx="5018">
                  <c:v>40386.894375000003</c:v>
                </c:pt>
                <c:pt idx="5019">
                  <c:v>40386.936041666668</c:v>
                </c:pt>
                <c:pt idx="5020">
                  <c:v>40386.977708333332</c:v>
                </c:pt>
                <c:pt idx="5021">
                  <c:v>40387.019375000003</c:v>
                </c:pt>
                <c:pt idx="5022">
                  <c:v>40387.061041666668</c:v>
                </c:pt>
                <c:pt idx="5023">
                  <c:v>40387.102708333332</c:v>
                </c:pt>
                <c:pt idx="5024">
                  <c:v>40387.144375000003</c:v>
                </c:pt>
                <c:pt idx="5025">
                  <c:v>40387.186041666668</c:v>
                </c:pt>
                <c:pt idx="5026">
                  <c:v>40387.227708333332</c:v>
                </c:pt>
                <c:pt idx="5027">
                  <c:v>40387.269375000003</c:v>
                </c:pt>
                <c:pt idx="5028">
                  <c:v>40387.311041666668</c:v>
                </c:pt>
                <c:pt idx="5029">
                  <c:v>40387.352708333332</c:v>
                </c:pt>
                <c:pt idx="5030">
                  <c:v>40387.394375000003</c:v>
                </c:pt>
                <c:pt idx="5031">
                  <c:v>40387.436041666668</c:v>
                </c:pt>
                <c:pt idx="5032">
                  <c:v>40387.477708333332</c:v>
                </c:pt>
                <c:pt idx="5033" formatCode="m/d/yyyy">
                  <c:v>40387</c:v>
                </c:pt>
                <c:pt idx="5034">
                  <c:v>40387.488969907405</c:v>
                </c:pt>
                <c:pt idx="5035">
                  <c:v>40387.530636574076</c:v>
                </c:pt>
                <c:pt idx="5036">
                  <c:v>40387.57230324074</c:v>
                </c:pt>
                <c:pt idx="5037">
                  <c:v>40387.613969907405</c:v>
                </c:pt>
                <c:pt idx="5038">
                  <c:v>40387.655636574076</c:v>
                </c:pt>
                <c:pt idx="5039">
                  <c:v>40387.69730324074</c:v>
                </c:pt>
                <c:pt idx="5040">
                  <c:v>40387.738969907405</c:v>
                </c:pt>
                <c:pt idx="5041">
                  <c:v>40387.780636574076</c:v>
                </c:pt>
                <c:pt idx="5042">
                  <c:v>40387.82230324074</c:v>
                </c:pt>
                <c:pt idx="5043">
                  <c:v>40387.863969907405</c:v>
                </c:pt>
                <c:pt idx="5044">
                  <c:v>40387.905636574076</c:v>
                </c:pt>
                <c:pt idx="5045">
                  <c:v>40387.94730324074</c:v>
                </c:pt>
                <c:pt idx="5046">
                  <c:v>40387.988969907405</c:v>
                </c:pt>
                <c:pt idx="5047">
                  <c:v>40388.030636574076</c:v>
                </c:pt>
                <c:pt idx="5048">
                  <c:v>40388.07230324074</c:v>
                </c:pt>
                <c:pt idx="5049">
                  <c:v>40388.113969907405</c:v>
                </c:pt>
                <c:pt idx="5050">
                  <c:v>40388.155636574076</c:v>
                </c:pt>
                <c:pt idx="5051">
                  <c:v>40388.19730324074</c:v>
                </c:pt>
                <c:pt idx="5052">
                  <c:v>40388.238969907405</c:v>
                </c:pt>
                <c:pt idx="5053">
                  <c:v>40388.280636574076</c:v>
                </c:pt>
                <c:pt idx="5054">
                  <c:v>40388.32230324074</c:v>
                </c:pt>
                <c:pt idx="5055">
                  <c:v>40388.363969907405</c:v>
                </c:pt>
                <c:pt idx="5056">
                  <c:v>40388.405636574076</c:v>
                </c:pt>
                <c:pt idx="5057">
                  <c:v>40388.44730324074</c:v>
                </c:pt>
                <c:pt idx="5058">
                  <c:v>40388.488969907405</c:v>
                </c:pt>
                <c:pt idx="5059">
                  <c:v>40388.530636574076</c:v>
                </c:pt>
                <c:pt idx="5060">
                  <c:v>40388.57230324074</c:v>
                </c:pt>
                <c:pt idx="5061">
                  <c:v>40388.613969907405</c:v>
                </c:pt>
                <c:pt idx="5062">
                  <c:v>40388.655636574076</c:v>
                </c:pt>
                <c:pt idx="5063">
                  <c:v>40388.69730324074</c:v>
                </c:pt>
                <c:pt idx="5064">
                  <c:v>40388.738969907405</c:v>
                </c:pt>
                <c:pt idx="5065">
                  <c:v>40388.780636574076</c:v>
                </c:pt>
                <c:pt idx="5066">
                  <c:v>40388.82230324074</c:v>
                </c:pt>
                <c:pt idx="5067">
                  <c:v>40388.863969907405</c:v>
                </c:pt>
                <c:pt idx="5068">
                  <c:v>40388.905636574076</c:v>
                </c:pt>
                <c:pt idx="5069">
                  <c:v>40388.94730324074</c:v>
                </c:pt>
                <c:pt idx="5070">
                  <c:v>40388.988969907405</c:v>
                </c:pt>
                <c:pt idx="5071">
                  <c:v>40389.030636574076</c:v>
                </c:pt>
                <c:pt idx="5072">
                  <c:v>40389.07230324074</c:v>
                </c:pt>
                <c:pt idx="5073">
                  <c:v>40389.113969907405</c:v>
                </c:pt>
                <c:pt idx="5074">
                  <c:v>40389.155636574076</c:v>
                </c:pt>
                <c:pt idx="5075">
                  <c:v>40389.19730324074</c:v>
                </c:pt>
                <c:pt idx="5076">
                  <c:v>40389.238969907405</c:v>
                </c:pt>
                <c:pt idx="5077">
                  <c:v>40389.280636574076</c:v>
                </c:pt>
                <c:pt idx="5078">
                  <c:v>40389.32230324074</c:v>
                </c:pt>
                <c:pt idx="5079">
                  <c:v>40389.363969907405</c:v>
                </c:pt>
                <c:pt idx="5080">
                  <c:v>40389.405636574076</c:v>
                </c:pt>
                <c:pt idx="5081">
                  <c:v>40389.44730324074</c:v>
                </c:pt>
                <c:pt idx="5082">
                  <c:v>40389.488969907405</c:v>
                </c:pt>
                <c:pt idx="5083">
                  <c:v>40389.530636574076</c:v>
                </c:pt>
                <c:pt idx="5084">
                  <c:v>40389.57230324074</c:v>
                </c:pt>
                <c:pt idx="5085">
                  <c:v>40389.613969907405</c:v>
                </c:pt>
                <c:pt idx="5086">
                  <c:v>40389.655636574076</c:v>
                </c:pt>
                <c:pt idx="5087">
                  <c:v>40389.69730324074</c:v>
                </c:pt>
                <c:pt idx="5088">
                  <c:v>40389.738969907405</c:v>
                </c:pt>
                <c:pt idx="5089">
                  <c:v>40389.780636574076</c:v>
                </c:pt>
                <c:pt idx="5090">
                  <c:v>40389.82230324074</c:v>
                </c:pt>
                <c:pt idx="5091">
                  <c:v>40389.863969907405</c:v>
                </c:pt>
                <c:pt idx="5092">
                  <c:v>40389.905636574076</c:v>
                </c:pt>
                <c:pt idx="5093">
                  <c:v>40389.94730324074</c:v>
                </c:pt>
                <c:pt idx="5094">
                  <c:v>40389.988969907405</c:v>
                </c:pt>
                <c:pt idx="5095">
                  <c:v>40390.030636574076</c:v>
                </c:pt>
                <c:pt idx="5096">
                  <c:v>40390.07230324074</c:v>
                </c:pt>
                <c:pt idx="5097">
                  <c:v>40390.113969907405</c:v>
                </c:pt>
                <c:pt idx="5098">
                  <c:v>40390.155636574076</c:v>
                </c:pt>
                <c:pt idx="5099">
                  <c:v>40390.19730324074</c:v>
                </c:pt>
                <c:pt idx="5100">
                  <c:v>40390.238969907405</c:v>
                </c:pt>
                <c:pt idx="5101">
                  <c:v>40390.280636574076</c:v>
                </c:pt>
                <c:pt idx="5102">
                  <c:v>40390.32230324074</c:v>
                </c:pt>
                <c:pt idx="5103">
                  <c:v>40390.363969907405</c:v>
                </c:pt>
                <c:pt idx="5104">
                  <c:v>40390.405636574076</c:v>
                </c:pt>
                <c:pt idx="5105">
                  <c:v>40390.44730324074</c:v>
                </c:pt>
                <c:pt idx="5106">
                  <c:v>40390.488969907405</c:v>
                </c:pt>
                <c:pt idx="5107">
                  <c:v>40390.530636574076</c:v>
                </c:pt>
                <c:pt idx="5108">
                  <c:v>40390.57230324074</c:v>
                </c:pt>
                <c:pt idx="5109">
                  <c:v>40390.613969907405</c:v>
                </c:pt>
                <c:pt idx="5110">
                  <c:v>40390.655636574076</c:v>
                </c:pt>
                <c:pt idx="5111">
                  <c:v>40390.69730324074</c:v>
                </c:pt>
                <c:pt idx="5112">
                  <c:v>40390.738969907405</c:v>
                </c:pt>
                <c:pt idx="5113">
                  <c:v>40390.780636574076</c:v>
                </c:pt>
                <c:pt idx="5114">
                  <c:v>40390.82230324074</c:v>
                </c:pt>
                <c:pt idx="5115">
                  <c:v>40390.863969907405</c:v>
                </c:pt>
                <c:pt idx="5116">
                  <c:v>40390.905636574076</c:v>
                </c:pt>
                <c:pt idx="5117">
                  <c:v>40390.94730324074</c:v>
                </c:pt>
                <c:pt idx="5118">
                  <c:v>40390.988969907405</c:v>
                </c:pt>
                <c:pt idx="5119">
                  <c:v>40391.030636574076</c:v>
                </c:pt>
                <c:pt idx="5120">
                  <c:v>40391.07230324074</c:v>
                </c:pt>
                <c:pt idx="5121">
                  <c:v>40391.113969907405</c:v>
                </c:pt>
                <c:pt idx="5122">
                  <c:v>40391.155636574076</c:v>
                </c:pt>
                <c:pt idx="5123">
                  <c:v>40391.19730324074</c:v>
                </c:pt>
                <c:pt idx="5124">
                  <c:v>40391.238969907405</c:v>
                </c:pt>
                <c:pt idx="5125">
                  <c:v>40391.280636574076</c:v>
                </c:pt>
                <c:pt idx="5126">
                  <c:v>40391.32230324074</c:v>
                </c:pt>
                <c:pt idx="5127">
                  <c:v>40391.363969907405</c:v>
                </c:pt>
                <c:pt idx="5128">
                  <c:v>40391.405636574076</c:v>
                </c:pt>
                <c:pt idx="5129">
                  <c:v>40391.44730324074</c:v>
                </c:pt>
                <c:pt idx="5130">
                  <c:v>40391.488969907405</c:v>
                </c:pt>
                <c:pt idx="5131">
                  <c:v>40391.530636574076</c:v>
                </c:pt>
                <c:pt idx="5132">
                  <c:v>40391.57230324074</c:v>
                </c:pt>
                <c:pt idx="5133">
                  <c:v>40391.613969907405</c:v>
                </c:pt>
                <c:pt idx="5134">
                  <c:v>40391.655636574076</c:v>
                </c:pt>
                <c:pt idx="5135">
                  <c:v>40391.69730324074</c:v>
                </c:pt>
                <c:pt idx="5136">
                  <c:v>40391.738969907405</c:v>
                </c:pt>
                <c:pt idx="5137">
                  <c:v>40391.780636574076</c:v>
                </c:pt>
                <c:pt idx="5138">
                  <c:v>40391.82230324074</c:v>
                </c:pt>
                <c:pt idx="5139">
                  <c:v>40391.863969907405</c:v>
                </c:pt>
                <c:pt idx="5140">
                  <c:v>40391.905636574076</c:v>
                </c:pt>
                <c:pt idx="5141">
                  <c:v>40391.94730324074</c:v>
                </c:pt>
                <c:pt idx="5142">
                  <c:v>40391.988969907405</c:v>
                </c:pt>
                <c:pt idx="5143">
                  <c:v>40392.030636574076</c:v>
                </c:pt>
                <c:pt idx="5144">
                  <c:v>40392.07230324074</c:v>
                </c:pt>
                <c:pt idx="5145">
                  <c:v>40392.113969907405</c:v>
                </c:pt>
                <c:pt idx="5146">
                  <c:v>40392.155636574076</c:v>
                </c:pt>
                <c:pt idx="5147">
                  <c:v>40392.19730324074</c:v>
                </c:pt>
                <c:pt idx="5148">
                  <c:v>40392.238969907405</c:v>
                </c:pt>
                <c:pt idx="5149">
                  <c:v>40392.280636574076</c:v>
                </c:pt>
                <c:pt idx="5150">
                  <c:v>40392.32230324074</c:v>
                </c:pt>
                <c:pt idx="5151">
                  <c:v>40392.363969907405</c:v>
                </c:pt>
                <c:pt idx="5152">
                  <c:v>40392.405636574076</c:v>
                </c:pt>
                <c:pt idx="5153">
                  <c:v>40392.44730324074</c:v>
                </c:pt>
                <c:pt idx="5154">
                  <c:v>40392.488969907405</c:v>
                </c:pt>
                <c:pt idx="5155">
                  <c:v>40392.530636574076</c:v>
                </c:pt>
                <c:pt idx="5156">
                  <c:v>40392.57230324074</c:v>
                </c:pt>
                <c:pt idx="5157">
                  <c:v>40392.613969907405</c:v>
                </c:pt>
                <c:pt idx="5158">
                  <c:v>40392.655636574076</c:v>
                </c:pt>
                <c:pt idx="5159">
                  <c:v>40392.69730324074</c:v>
                </c:pt>
                <c:pt idx="5160">
                  <c:v>40392.738969907405</c:v>
                </c:pt>
                <c:pt idx="5161">
                  <c:v>40392.780636574076</c:v>
                </c:pt>
                <c:pt idx="5162">
                  <c:v>40392.82230324074</c:v>
                </c:pt>
                <c:pt idx="5163">
                  <c:v>40392.863969907405</c:v>
                </c:pt>
                <c:pt idx="5164">
                  <c:v>40392.905636574076</c:v>
                </c:pt>
                <c:pt idx="5165">
                  <c:v>40392.94730324074</c:v>
                </c:pt>
                <c:pt idx="5166">
                  <c:v>40392.988969907405</c:v>
                </c:pt>
                <c:pt idx="5167">
                  <c:v>40393.030636574076</c:v>
                </c:pt>
                <c:pt idx="5168">
                  <c:v>40393.07230324074</c:v>
                </c:pt>
                <c:pt idx="5169">
                  <c:v>40393.113969907405</c:v>
                </c:pt>
                <c:pt idx="5170">
                  <c:v>40393.155636574076</c:v>
                </c:pt>
                <c:pt idx="5171">
                  <c:v>40393.19730324074</c:v>
                </c:pt>
                <c:pt idx="5172">
                  <c:v>40393.238969907405</c:v>
                </c:pt>
                <c:pt idx="5173">
                  <c:v>40393.280636574076</c:v>
                </c:pt>
                <c:pt idx="5174">
                  <c:v>40393.32230324074</c:v>
                </c:pt>
                <c:pt idx="5175">
                  <c:v>40393.363969907405</c:v>
                </c:pt>
                <c:pt idx="5176">
                  <c:v>40393.405636574076</c:v>
                </c:pt>
                <c:pt idx="5177">
                  <c:v>40393.44730324074</c:v>
                </c:pt>
                <c:pt idx="5178">
                  <c:v>40393.488969907405</c:v>
                </c:pt>
                <c:pt idx="5179">
                  <c:v>40393.530636574076</c:v>
                </c:pt>
                <c:pt idx="5180">
                  <c:v>40393.57230324074</c:v>
                </c:pt>
                <c:pt idx="5181">
                  <c:v>40393.613969907405</c:v>
                </c:pt>
                <c:pt idx="5182">
                  <c:v>40393.655636574076</c:v>
                </c:pt>
                <c:pt idx="5183">
                  <c:v>40393.69730324074</c:v>
                </c:pt>
                <c:pt idx="5184">
                  <c:v>40393.738969907405</c:v>
                </c:pt>
                <c:pt idx="5185">
                  <c:v>40393.780636574076</c:v>
                </c:pt>
                <c:pt idx="5186">
                  <c:v>40393.82230324074</c:v>
                </c:pt>
                <c:pt idx="5187">
                  <c:v>40393.863969907405</c:v>
                </c:pt>
                <c:pt idx="5188">
                  <c:v>40393.905636574076</c:v>
                </c:pt>
                <c:pt idx="5189">
                  <c:v>40393.94730324074</c:v>
                </c:pt>
                <c:pt idx="5190">
                  <c:v>40393.988969907405</c:v>
                </c:pt>
                <c:pt idx="5191">
                  <c:v>40394.030636574076</c:v>
                </c:pt>
                <c:pt idx="5192">
                  <c:v>40394.07230324074</c:v>
                </c:pt>
                <c:pt idx="5193">
                  <c:v>40394.113969907405</c:v>
                </c:pt>
                <c:pt idx="5194">
                  <c:v>40394.155636574076</c:v>
                </c:pt>
                <c:pt idx="5195">
                  <c:v>40394.19730324074</c:v>
                </c:pt>
                <c:pt idx="5196">
                  <c:v>40394.238969907405</c:v>
                </c:pt>
                <c:pt idx="5197">
                  <c:v>40394.280636574076</c:v>
                </c:pt>
                <c:pt idx="5198">
                  <c:v>40394.32230324074</c:v>
                </c:pt>
                <c:pt idx="5199">
                  <c:v>40394.363969907405</c:v>
                </c:pt>
                <c:pt idx="5200">
                  <c:v>40394.405636574076</c:v>
                </c:pt>
                <c:pt idx="5201">
                  <c:v>40394.44730324074</c:v>
                </c:pt>
                <c:pt idx="5202">
                  <c:v>40394.488969907405</c:v>
                </c:pt>
                <c:pt idx="5203" formatCode="m/d/yyyy">
                  <c:v>40394</c:v>
                </c:pt>
                <c:pt idx="5204">
                  <c:v>40394.496076388888</c:v>
                </c:pt>
                <c:pt idx="5205">
                  <c:v>40394.537743055553</c:v>
                </c:pt>
                <c:pt idx="5206">
                  <c:v>40394.579409722224</c:v>
                </c:pt>
                <c:pt idx="5207">
                  <c:v>40394.621076388888</c:v>
                </c:pt>
                <c:pt idx="5208">
                  <c:v>40394.662743055553</c:v>
                </c:pt>
                <c:pt idx="5209">
                  <c:v>40394.704409722224</c:v>
                </c:pt>
                <c:pt idx="5210">
                  <c:v>40394.746076388888</c:v>
                </c:pt>
                <c:pt idx="5211">
                  <c:v>40394.787743055553</c:v>
                </c:pt>
                <c:pt idx="5212">
                  <c:v>40394.829409722224</c:v>
                </c:pt>
                <c:pt idx="5213">
                  <c:v>40394.871076388888</c:v>
                </c:pt>
                <c:pt idx="5214">
                  <c:v>40394.912743055553</c:v>
                </c:pt>
                <c:pt idx="5215">
                  <c:v>40394.954409722224</c:v>
                </c:pt>
                <c:pt idx="5216">
                  <c:v>40394.996076388888</c:v>
                </c:pt>
                <c:pt idx="5217">
                  <c:v>40395.037743055553</c:v>
                </c:pt>
                <c:pt idx="5218">
                  <c:v>40395.079409722224</c:v>
                </c:pt>
                <c:pt idx="5219">
                  <c:v>40395.121076388888</c:v>
                </c:pt>
                <c:pt idx="5220">
                  <c:v>40395.162743055553</c:v>
                </c:pt>
                <c:pt idx="5221">
                  <c:v>40395.204409722224</c:v>
                </c:pt>
                <c:pt idx="5222">
                  <c:v>40395.246076388888</c:v>
                </c:pt>
                <c:pt idx="5223">
                  <c:v>40395.287743055553</c:v>
                </c:pt>
                <c:pt idx="5224">
                  <c:v>40395.329409722224</c:v>
                </c:pt>
                <c:pt idx="5225">
                  <c:v>40395.371076388888</c:v>
                </c:pt>
                <c:pt idx="5226">
                  <c:v>40395.412743055553</c:v>
                </c:pt>
                <c:pt idx="5227">
                  <c:v>40395.454409722224</c:v>
                </c:pt>
                <c:pt idx="5228">
                  <c:v>40395.496076388888</c:v>
                </c:pt>
                <c:pt idx="5229">
                  <c:v>40395.537743055553</c:v>
                </c:pt>
                <c:pt idx="5230">
                  <c:v>40395.579409722224</c:v>
                </c:pt>
                <c:pt idx="5231">
                  <c:v>40395.621076388888</c:v>
                </c:pt>
                <c:pt idx="5232">
                  <c:v>40395.662743055553</c:v>
                </c:pt>
                <c:pt idx="5233">
                  <c:v>40395.704409722224</c:v>
                </c:pt>
                <c:pt idx="5234">
                  <c:v>40395.746076388888</c:v>
                </c:pt>
                <c:pt idx="5235">
                  <c:v>40395.787743055553</c:v>
                </c:pt>
                <c:pt idx="5236">
                  <c:v>40395.829409722224</c:v>
                </c:pt>
                <c:pt idx="5237">
                  <c:v>40395.871076388888</c:v>
                </c:pt>
                <c:pt idx="5238">
                  <c:v>40395.912743055553</c:v>
                </c:pt>
                <c:pt idx="5239">
                  <c:v>40395.954409722224</c:v>
                </c:pt>
                <c:pt idx="5240">
                  <c:v>40395.996076388888</c:v>
                </c:pt>
                <c:pt idx="5241">
                  <c:v>40396.037743055553</c:v>
                </c:pt>
                <c:pt idx="5242">
                  <c:v>40396.079409722224</c:v>
                </c:pt>
                <c:pt idx="5243">
                  <c:v>40396.121076388888</c:v>
                </c:pt>
                <c:pt idx="5244">
                  <c:v>40396.162743055553</c:v>
                </c:pt>
                <c:pt idx="5245">
                  <c:v>40396.204409722224</c:v>
                </c:pt>
                <c:pt idx="5246">
                  <c:v>40396.246076388888</c:v>
                </c:pt>
                <c:pt idx="5247">
                  <c:v>40396.287743055553</c:v>
                </c:pt>
                <c:pt idx="5248">
                  <c:v>40396.329409722224</c:v>
                </c:pt>
                <c:pt idx="5249">
                  <c:v>40396.371076388888</c:v>
                </c:pt>
                <c:pt idx="5250">
                  <c:v>40396.412743055553</c:v>
                </c:pt>
                <c:pt idx="5251">
                  <c:v>40396.454409722224</c:v>
                </c:pt>
                <c:pt idx="5252">
                  <c:v>40396.496076388888</c:v>
                </c:pt>
                <c:pt idx="5253">
                  <c:v>40396.537743055553</c:v>
                </c:pt>
                <c:pt idx="5254">
                  <c:v>40396.579409722224</c:v>
                </c:pt>
                <c:pt idx="5255">
                  <c:v>40396.621076388888</c:v>
                </c:pt>
                <c:pt idx="5256">
                  <c:v>40396.662743055553</c:v>
                </c:pt>
                <c:pt idx="5257">
                  <c:v>40396.704409722224</c:v>
                </c:pt>
                <c:pt idx="5258">
                  <c:v>40396.746076388888</c:v>
                </c:pt>
                <c:pt idx="5259">
                  <c:v>40396.787743055553</c:v>
                </c:pt>
                <c:pt idx="5260">
                  <c:v>40396.829409722224</c:v>
                </c:pt>
                <c:pt idx="5261">
                  <c:v>40396.871076388888</c:v>
                </c:pt>
                <c:pt idx="5262">
                  <c:v>40396.912743055553</c:v>
                </c:pt>
                <c:pt idx="5263">
                  <c:v>40396.954409722224</c:v>
                </c:pt>
                <c:pt idx="5264">
                  <c:v>40396.996076388888</c:v>
                </c:pt>
                <c:pt idx="5265">
                  <c:v>40397.037743055553</c:v>
                </c:pt>
                <c:pt idx="5266">
                  <c:v>40397.079409722224</c:v>
                </c:pt>
                <c:pt idx="5267">
                  <c:v>40397.121076388888</c:v>
                </c:pt>
                <c:pt idx="5268">
                  <c:v>40397.162743055553</c:v>
                </c:pt>
                <c:pt idx="5269">
                  <c:v>40397.204409722224</c:v>
                </c:pt>
                <c:pt idx="5270">
                  <c:v>40397.246076388888</c:v>
                </c:pt>
                <c:pt idx="5271">
                  <c:v>40397.287743055553</c:v>
                </c:pt>
                <c:pt idx="5272">
                  <c:v>40397.329409722224</c:v>
                </c:pt>
                <c:pt idx="5273">
                  <c:v>40397.371076388888</c:v>
                </c:pt>
                <c:pt idx="5274">
                  <c:v>40397.412743055553</c:v>
                </c:pt>
                <c:pt idx="5275">
                  <c:v>40397.454409722224</c:v>
                </c:pt>
                <c:pt idx="5276">
                  <c:v>40397.496076388888</c:v>
                </c:pt>
                <c:pt idx="5277">
                  <c:v>40397.537743055553</c:v>
                </c:pt>
                <c:pt idx="5278">
                  <c:v>40397.579409722224</c:v>
                </c:pt>
                <c:pt idx="5279">
                  <c:v>40397.621076388888</c:v>
                </c:pt>
                <c:pt idx="5280">
                  <c:v>40397.662743055553</c:v>
                </c:pt>
                <c:pt idx="5281">
                  <c:v>40397.704409722224</c:v>
                </c:pt>
                <c:pt idx="5282">
                  <c:v>40397.746076388888</c:v>
                </c:pt>
                <c:pt idx="5283">
                  <c:v>40397.787743055553</c:v>
                </c:pt>
                <c:pt idx="5284">
                  <c:v>40397.829409722224</c:v>
                </c:pt>
                <c:pt idx="5285">
                  <c:v>40397.871076388888</c:v>
                </c:pt>
                <c:pt idx="5286">
                  <c:v>40397.912743055553</c:v>
                </c:pt>
                <c:pt idx="5287">
                  <c:v>40397.954409722224</c:v>
                </c:pt>
                <c:pt idx="5288">
                  <c:v>40397.996076388888</c:v>
                </c:pt>
                <c:pt idx="5289">
                  <c:v>40398.037743055553</c:v>
                </c:pt>
                <c:pt idx="5290">
                  <c:v>40398.079409722224</c:v>
                </c:pt>
                <c:pt idx="5291">
                  <c:v>40398.121076388888</c:v>
                </c:pt>
                <c:pt idx="5292">
                  <c:v>40398.162743055553</c:v>
                </c:pt>
                <c:pt idx="5293">
                  <c:v>40398.204409722224</c:v>
                </c:pt>
                <c:pt idx="5294">
                  <c:v>40398.246076388888</c:v>
                </c:pt>
                <c:pt idx="5295">
                  <c:v>40398.287743055553</c:v>
                </c:pt>
                <c:pt idx="5296">
                  <c:v>40398.329409722224</c:v>
                </c:pt>
                <c:pt idx="5297">
                  <c:v>40398.371076388888</c:v>
                </c:pt>
                <c:pt idx="5298">
                  <c:v>40398.412743055553</c:v>
                </c:pt>
                <c:pt idx="5299">
                  <c:v>40398.454409722224</c:v>
                </c:pt>
                <c:pt idx="5300">
                  <c:v>40398.496076388888</c:v>
                </c:pt>
                <c:pt idx="5301">
                  <c:v>40398.537743055553</c:v>
                </c:pt>
                <c:pt idx="5302">
                  <c:v>40398.579409722224</c:v>
                </c:pt>
                <c:pt idx="5303">
                  <c:v>40398.621076388888</c:v>
                </c:pt>
                <c:pt idx="5304">
                  <c:v>40398.662743055553</c:v>
                </c:pt>
                <c:pt idx="5305">
                  <c:v>40398.704409722224</c:v>
                </c:pt>
                <c:pt idx="5306">
                  <c:v>40398.746076388888</c:v>
                </c:pt>
                <c:pt idx="5307">
                  <c:v>40398.787743055553</c:v>
                </c:pt>
                <c:pt idx="5308">
                  <c:v>40398.829409722224</c:v>
                </c:pt>
                <c:pt idx="5309">
                  <c:v>40398.871076388888</c:v>
                </c:pt>
                <c:pt idx="5310">
                  <c:v>40398.912743055553</c:v>
                </c:pt>
                <c:pt idx="5311">
                  <c:v>40398.954409722224</c:v>
                </c:pt>
                <c:pt idx="5312">
                  <c:v>40398.996076388888</c:v>
                </c:pt>
                <c:pt idx="5313">
                  <c:v>40399.037743055553</c:v>
                </c:pt>
                <c:pt idx="5314">
                  <c:v>40399.079409722224</c:v>
                </c:pt>
                <c:pt idx="5315">
                  <c:v>40399.121076388888</c:v>
                </c:pt>
                <c:pt idx="5316">
                  <c:v>40399.162743055553</c:v>
                </c:pt>
                <c:pt idx="5317">
                  <c:v>40399.204409722224</c:v>
                </c:pt>
                <c:pt idx="5318">
                  <c:v>40399.246076388888</c:v>
                </c:pt>
                <c:pt idx="5319">
                  <c:v>40399.287743055553</c:v>
                </c:pt>
                <c:pt idx="5320">
                  <c:v>40399.329409722224</c:v>
                </c:pt>
                <c:pt idx="5321">
                  <c:v>40399.371076388888</c:v>
                </c:pt>
                <c:pt idx="5322">
                  <c:v>40399.412743055553</c:v>
                </c:pt>
                <c:pt idx="5323">
                  <c:v>40399.454409722224</c:v>
                </c:pt>
                <c:pt idx="5324">
                  <c:v>40399.496076388888</c:v>
                </c:pt>
                <c:pt idx="5325">
                  <c:v>40399.537743055553</c:v>
                </c:pt>
                <c:pt idx="5326">
                  <c:v>40399.579409722224</c:v>
                </c:pt>
                <c:pt idx="5327">
                  <c:v>40399.621076388888</c:v>
                </c:pt>
                <c:pt idx="5328">
                  <c:v>40399.662743055553</c:v>
                </c:pt>
                <c:pt idx="5329">
                  <c:v>40399.704409722224</c:v>
                </c:pt>
                <c:pt idx="5330">
                  <c:v>40399.746076388888</c:v>
                </c:pt>
                <c:pt idx="5331">
                  <c:v>40399.787743055553</c:v>
                </c:pt>
                <c:pt idx="5332">
                  <c:v>40399.829409722224</c:v>
                </c:pt>
                <c:pt idx="5333">
                  <c:v>40399.871076388888</c:v>
                </c:pt>
                <c:pt idx="5334">
                  <c:v>40399.912743055553</c:v>
                </c:pt>
                <c:pt idx="5335">
                  <c:v>40399.954409722224</c:v>
                </c:pt>
                <c:pt idx="5336">
                  <c:v>40399.996076388888</c:v>
                </c:pt>
                <c:pt idx="5337">
                  <c:v>40400.037743055553</c:v>
                </c:pt>
                <c:pt idx="5338">
                  <c:v>40400.079409722224</c:v>
                </c:pt>
                <c:pt idx="5339">
                  <c:v>40400.121076388888</c:v>
                </c:pt>
                <c:pt idx="5340">
                  <c:v>40400.162743055553</c:v>
                </c:pt>
                <c:pt idx="5341">
                  <c:v>40400.204409722224</c:v>
                </c:pt>
                <c:pt idx="5342">
                  <c:v>40400.246076388888</c:v>
                </c:pt>
                <c:pt idx="5343">
                  <c:v>40400.287743055553</c:v>
                </c:pt>
                <c:pt idx="5344">
                  <c:v>40400.329409722224</c:v>
                </c:pt>
                <c:pt idx="5345">
                  <c:v>40400.371076388888</c:v>
                </c:pt>
                <c:pt idx="5346">
                  <c:v>40400.412743055553</c:v>
                </c:pt>
                <c:pt idx="5347">
                  <c:v>40400.454409722224</c:v>
                </c:pt>
                <c:pt idx="5348">
                  <c:v>40400.496076388888</c:v>
                </c:pt>
                <c:pt idx="5349">
                  <c:v>40400.537743055553</c:v>
                </c:pt>
                <c:pt idx="5350">
                  <c:v>40400.579409722224</c:v>
                </c:pt>
                <c:pt idx="5351">
                  <c:v>40400.621076388888</c:v>
                </c:pt>
                <c:pt idx="5352">
                  <c:v>40400.662743055553</c:v>
                </c:pt>
                <c:pt idx="5353">
                  <c:v>40400.704409722224</c:v>
                </c:pt>
                <c:pt idx="5354">
                  <c:v>40400.746076388888</c:v>
                </c:pt>
                <c:pt idx="5355">
                  <c:v>40400.787743055553</c:v>
                </c:pt>
                <c:pt idx="5356">
                  <c:v>40400.829409722224</c:v>
                </c:pt>
                <c:pt idx="5357">
                  <c:v>40400.871076388888</c:v>
                </c:pt>
                <c:pt idx="5358">
                  <c:v>40400.912743055553</c:v>
                </c:pt>
                <c:pt idx="5359">
                  <c:v>40400.954409722224</c:v>
                </c:pt>
                <c:pt idx="5360">
                  <c:v>40400.996076388888</c:v>
                </c:pt>
                <c:pt idx="5361">
                  <c:v>40401.037743055553</c:v>
                </c:pt>
                <c:pt idx="5362">
                  <c:v>40401.079409722224</c:v>
                </c:pt>
                <c:pt idx="5363">
                  <c:v>40401.121076388888</c:v>
                </c:pt>
                <c:pt idx="5364">
                  <c:v>40401.162743055553</c:v>
                </c:pt>
                <c:pt idx="5365">
                  <c:v>40401.204409722224</c:v>
                </c:pt>
                <c:pt idx="5366">
                  <c:v>40401.246076388888</c:v>
                </c:pt>
                <c:pt idx="5367">
                  <c:v>40401.287743055553</c:v>
                </c:pt>
                <c:pt idx="5368">
                  <c:v>40401.329409722224</c:v>
                </c:pt>
                <c:pt idx="5369">
                  <c:v>40401.371076388888</c:v>
                </c:pt>
                <c:pt idx="5370">
                  <c:v>40401.412743055553</c:v>
                </c:pt>
                <c:pt idx="5371">
                  <c:v>40401.454409722224</c:v>
                </c:pt>
                <c:pt idx="5372">
                  <c:v>40401.496076388888</c:v>
                </c:pt>
                <c:pt idx="5373">
                  <c:v>40401.537743055553</c:v>
                </c:pt>
                <c:pt idx="5374" formatCode="m/d/yyyy">
                  <c:v>40401</c:v>
                </c:pt>
                <c:pt idx="5375">
                  <c:v>40401.573136574072</c:v>
                </c:pt>
                <c:pt idx="5376">
                  <c:v>40401.614803240744</c:v>
                </c:pt>
                <c:pt idx="5377">
                  <c:v>40401.656469907408</c:v>
                </c:pt>
                <c:pt idx="5378">
                  <c:v>40401.698136574072</c:v>
                </c:pt>
                <c:pt idx="5379">
                  <c:v>40401.739803240744</c:v>
                </c:pt>
                <c:pt idx="5380">
                  <c:v>40401.781469907408</c:v>
                </c:pt>
                <c:pt idx="5381">
                  <c:v>40401.823136574072</c:v>
                </c:pt>
                <c:pt idx="5382">
                  <c:v>40401.864803240744</c:v>
                </c:pt>
                <c:pt idx="5383">
                  <c:v>40401.906469907408</c:v>
                </c:pt>
                <c:pt idx="5384">
                  <c:v>40401.948136574072</c:v>
                </c:pt>
                <c:pt idx="5385">
                  <c:v>40401.989803240744</c:v>
                </c:pt>
                <c:pt idx="5386">
                  <c:v>40402.031469907408</c:v>
                </c:pt>
                <c:pt idx="5387">
                  <c:v>40402.073136574072</c:v>
                </c:pt>
                <c:pt idx="5388">
                  <c:v>40402.114803240744</c:v>
                </c:pt>
                <c:pt idx="5389">
                  <c:v>40402.156469907408</c:v>
                </c:pt>
                <c:pt idx="5390">
                  <c:v>40402.198136574072</c:v>
                </c:pt>
                <c:pt idx="5391">
                  <c:v>40402.239803240744</c:v>
                </c:pt>
                <c:pt idx="5392">
                  <c:v>40402.281469907408</c:v>
                </c:pt>
                <c:pt idx="5393">
                  <c:v>40402.323136574072</c:v>
                </c:pt>
                <c:pt idx="5394">
                  <c:v>40402.364803240744</c:v>
                </c:pt>
                <c:pt idx="5395">
                  <c:v>40402.406469907408</c:v>
                </c:pt>
                <c:pt idx="5396">
                  <c:v>40402.448136574072</c:v>
                </c:pt>
                <c:pt idx="5397">
                  <c:v>40402.489803240744</c:v>
                </c:pt>
                <c:pt idx="5398">
                  <c:v>40402.531469907408</c:v>
                </c:pt>
                <c:pt idx="5399">
                  <c:v>40402.573136574072</c:v>
                </c:pt>
                <c:pt idx="5400">
                  <c:v>40402.614803240744</c:v>
                </c:pt>
                <c:pt idx="5401">
                  <c:v>40402.656469907408</c:v>
                </c:pt>
                <c:pt idx="5402">
                  <c:v>40402.698136574072</c:v>
                </c:pt>
                <c:pt idx="5403">
                  <c:v>40402.739803240744</c:v>
                </c:pt>
                <c:pt idx="5404">
                  <c:v>40402.781469907408</c:v>
                </c:pt>
                <c:pt idx="5405">
                  <c:v>40402.823136574072</c:v>
                </c:pt>
                <c:pt idx="5406">
                  <c:v>40402.864803240744</c:v>
                </c:pt>
                <c:pt idx="5407">
                  <c:v>40402.906469907408</c:v>
                </c:pt>
                <c:pt idx="5408">
                  <c:v>40402.948136574072</c:v>
                </c:pt>
                <c:pt idx="5409">
                  <c:v>40402.989803240744</c:v>
                </c:pt>
                <c:pt idx="5410">
                  <c:v>40403.031469907408</c:v>
                </c:pt>
                <c:pt idx="5411">
                  <c:v>40403.073136574072</c:v>
                </c:pt>
                <c:pt idx="5412">
                  <c:v>40403.114803240744</c:v>
                </c:pt>
                <c:pt idx="5413">
                  <c:v>40403.156469907408</c:v>
                </c:pt>
                <c:pt idx="5414">
                  <c:v>40403.198136574072</c:v>
                </c:pt>
                <c:pt idx="5415">
                  <c:v>40403.239803240744</c:v>
                </c:pt>
                <c:pt idx="5416">
                  <c:v>40403.281469907408</c:v>
                </c:pt>
                <c:pt idx="5417">
                  <c:v>40403.323136574072</c:v>
                </c:pt>
                <c:pt idx="5418">
                  <c:v>40403.364803240744</c:v>
                </c:pt>
                <c:pt idx="5419">
                  <c:v>40403.406469907408</c:v>
                </c:pt>
                <c:pt idx="5420">
                  <c:v>40403.448136574072</c:v>
                </c:pt>
                <c:pt idx="5421">
                  <c:v>40403.489803240744</c:v>
                </c:pt>
                <c:pt idx="5422">
                  <c:v>40403.531469907408</c:v>
                </c:pt>
                <c:pt idx="5423">
                  <c:v>40403.573136574072</c:v>
                </c:pt>
                <c:pt idx="5424">
                  <c:v>40403.614803240744</c:v>
                </c:pt>
                <c:pt idx="5425">
                  <c:v>40403.656469907408</c:v>
                </c:pt>
                <c:pt idx="5426">
                  <c:v>40403.698136574072</c:v>
                </c:pt>
                <c:pt idx="5427">
                  <c:v>40403.739803240744</c:v>
                </c:pt>
                <c:pt idx="5428">
                  <c:v>40403.781469907408</c:v>
                </c:pt>
                <c:pt idx="5429">
                  <c:v>40403.823136574072</c:v>
                </c:pt>
                <c:pt idx="5430">
                  <c:v>40403.864803240744</c:v>
                </c:pt>
                <c:pt idx="5431">
                  <c:v>40403.906469907408</c:v>
                </c:pt>
                <c:pt idx="5432">
                  <c:v>40403.948136574072</c:v>
                </c:pt>
                <c:pt idx="5433">
                  <c:v>40403.989803240744</c:v>
                </c:pt>
                <c:pt idx="5434">
                  <c:v>40404.031469907408</c:v>
                </c:pt>
                <c:pt idx="5435">
                  <c:v>40404.073136574072</c:v>
                </c:pt>
                <c:pt idx="5436">
                  <c:v>40404.114803240744</c:v>
                </c:pt>
                <c:pt idx="5437">
                  <c:v>40404.156469907408</c:v>
                </c:pt>
                <c:pt idx="5438">
                  <c:v>40404.198136574072</c:v>
                </c:pt>
                <c:pt idx="5439">
                  <c:v>40404.239803240744</c:v>
                </c:pt>
                <c:pt idx="5440">
                  <c:v>40404.281469907408</c:v>
                </c:pt>
                <c:pt idx="5441">
                  <c:v>40404.323136574072</c:v>
                </c:pt>
                <c:pt idx="5442">
                  <c:v>40404.364803240744</c:v>
                </c:pt>
                <c:pt idx="5443">
                  <c:v>40404.406469907408</c:v>
                </c:pt>
                <c:pt idx="5444">
                  <c:v>40404.448136574072</c:v>
                </c:pt>
                <c:pt idx="5445">
                  <c:v>40404.489803240744</c:v>
                </c:pt>
                <c:pt idx="5446">
                  <c:v>40404.531469907408</c:v>
                </c:pt>
                <c:pt idx="5447">
                  <c:v>40404.573136574072</c:v>
                </c:pt>
                <c:pt idx="5448">
                  <c:v>40404.614803240744</c:v>
                </c:pt>
                <c:pt idx="5449">
                  <c:v>40404.656469907408</c:v>
                </c:pt>
                <c:pt idx="5450">
                  <c:v>40404.698136574072</c:v>
                </c:pt>
                <c:pt idx="5451">
                  <c:v>40404.739803240744</c:v>
                </c:pt>
                <c:pt idx="5452">
                  <c:v>40404.781469907408</c:v>
                </c:pt>
                <c:pt idx="5453">
                  <c:v>40404.823136574072</c:v>
                </c:pt>
                <c:pt idx="5454">
                  <c:v>40404.864803240744</c:v>
                </c:pt>
                <c:pt idx="5455">
                  <c:v>40404.906469907408</c:v>
                </c:pt>
                <c:pt idx="5456">
                  <c:v>40404.948136574072</c:v>
                </c:pt>
                <c:pt idx="5457">
                  <c:v>40404.989803240744</c:v>
                </c:pt>
                <c:pt idx="5458">
                  <c:v>40405.031469907408</c:v>
                </c:pt>
                <c:pt idx="5459">
                  <c:v>40405.073136574072</c:v>
                </c:pt>
                <c:pt idx="5460">
                  <c:v>40405.114803240744</c:v>
                </c:pt>
                <c:pt idx="5461">
                  <c:v>40405.156469907408</c:v>
                </c:pt>
                <c:pt idx="5462">
                  <c:v>40405.198136574072</c:v>
                </c:pt>
                <c:pt idx="5463">
                  <c:v>40405.239803240744</c:v>
                </c:pt>
                <c:pt idx="5464">
                  <c:v>40405.281469907408</c:v>
                </c:pt>
                <c:pt idx="5465">
                  <c:v>40405.323136574072</c:v>
                </c:pt>
                <c:pt idx="5466">
                  <c:v>40405.364803240744</c:v>
                </c:pt>
                <c:pt idx="5467">
                  <c:v>40405.406469907408</c:v>
                </c:pt>
                <c:pt idx="5468">
                  <c:v>40405.448136574072</c:v>
                </c:pt>
                <c:pt idx="5469">
                  <c:v>40405.489803240744</c:v>
                </c:pt>
                <c:pt idx="5470">
                  <c:v>40405.531469907408</c:v>
                </c:pt>
                <c:pt idx="5471">
                  <c:v>40405.573136574072</c:v>
                </c:pt>
                <c:pt idx="5472">
                  <c:v>40405.614803240744</c:v>
                </c:pt>
                <c:pt idx="5473">
                  <c:v>40405.656469907408</c:v>
                </c:pt>
                <c:pt idx="5474">
                  <c:v>40405.698136574072</c:v>
                </c:pt>
                <c:pt idx="5475">
                  <c:v>40405.739803240744</c:v>
                </c:pt>
                <c:pt idx="5476">
                  <c:v>40405.781469907408</c:v>
                </c:pt>
                <c:pt idx="5477">
                  <c:v>40405.823136574072</c:v>
                </c:pt>
                <c:pt idx="5478">
                  <c:v>40405.864803240744</c:v>
                </c:pt>
                <c:pt idx="5479">
                  <c:v>40405.906469907408</c:v>
                </c:pt>
                <c:pt idx="5480">
                  <c:v>40405.948136574072</c:v>
                </c:pt>
                <c:pt idx="5481">
                  <c:v>40405.989803240744</c:v>
                </c:pt>
                <c:pt idx="5482">
                  <c:v>40406.031469907408</c:v>
                </c:pt>
                <c:pt idx="5483">
                  <c:v>40406.073136574072</c:v>
                </c:pt>
                <c:pt idx="5484">
                  <c:v>40406.114803240744</c:v>
                </c:pt>
                <c:pt idx="5485">
                  <c:v>40406.156469907408</c:v>
                </c:pt>
                <c:pt idx="5486">
                  <c:v>40406.198136574072</c:v>
                </c:pt>
                <c:pt idx="5487">
                  <c:v>40406.239803240744</c:v>
                </c:pt>
                <c:pt idx="5488">
                  <c:v>40406.281469907408</c:v>
                </c:pt>
                <c:pt idx="5489">
                  <c:v>40406.323136574072</c:v>
                </c:pt>
                <c:pt idx="5490">
                  <c:v>40406.364803240744</c:v>
                </c:pt>
                <c:pt idx="5491">
                  <c:v>40406.406469907408</c:v>
                </c:pt>
                <c:pt idx="5492">
                  <c:v>40406.448136574072</c:v>
                </c:pt>
                <c:pt idx="5493">
                  <c:v>40406.489803240744</c:v>
                </c:pt>
                <c:pt idx="5494">
                  <c:v>40406.531469907408</c:v>
                </c:pt>
                <c:pt idx="5495">
                  <c:v>40406.573136574072</c:v>
                </c:pt>
                <c:pt idx="5496">
                  <c:v>40406.614803240744</c:v>
                </c:pt>
                <c:pt idx="5497">
                  <c:v>40406.656469907408</c:v>
                </c:pt>
                <c:pt idx="5498">
                  <c:v>40406.698136574072</c:v>
                </c:pt>
                <c:pt idx="5499">
                  <c:v>40406.739803240744</c:v>
                </c:pt>
                <c:pt idx="5500">
                  <c:v>40406.781469907408</c:v>
                </c:pt>
                <c:pt idx="5501">
                  <c:v>40406.823136574072</c:v>
                </c:pt>
                <c:pt idx="5502">
                  <c:v>40406.864803240744</c:v>
                </c:pt>
                <c:pt idx="5503">
                  <c:v>40406.906469907408</c:v>
                </c:pt>
                <c:pt idx="5504">
                  <c:v>40406.948136574072</c:v>
                </c:pt>
                <c:pt idx="5505">
                  <c:v>40406.989803240744</c:v>
                </c:pt>
                <c:pt idx="5506">
                  <c:v>40407.031469907408</c:v>
                </c:pt>
                <c:pt idx="5507">
                  <c:v>40407.073136574072</c:v>
                </c:pt>
                <c:pt idx="5508">
                  <c:v>40407.114803240744</c:v>
                </c:pt>
                <c:pt idx="5509">
                  <c:v>40407.156469907408</c:v>
                </c:pt>
                <c:pt idx="5510">
                  <c:v>40407.198136574072</c:v>
                </c:pt>
                <c:pt idx="5511">
                  <c:v>40407.239803240744</c:v>
                </c:pt>
                <c:pt idx="5512">
                  <c:v>40407.281469907408</c:v>
                </c:pt>
                <c:pt idx="5513">
                  <c:v>40407.323136574072</c:v>
                </c:pt>
                <c:pt idx="5514">
                  <c:v>40407.364803240744</c:v>
                </c:pt>
                <c:pt idx="5515">
                  <c:v>40407.406469907408</c:v>
                </c:pt>
                <c:pt idx="5516">
                  <c:v>40407.448136574072</c:v>
                </c:pt>
                <c:pt idx="5517">
                  <c:v>40407.489803240744</c:v>
                </c:pt>
                <c:pt idx="5518">
                  <c:v>40407.531469907408</c:v>
                </c:pt>
                <c:pt idx="5519">
                  <c:v>40407.573136574072</c:v>
                </c:pt>
                <c:pt idx="5520">
                  <c:v>40407.614803240744</c:v>
                </c:pt>
                <c:pt idx="5521">
                  <c:v>40407.656469907408</c:v>
                </c:pt>
                <c:pt idx="5522">
                  <c:v>40407.698136574072</c:v>
                </c:pt>
                <c:pt idx="5523">
                  <c:v>40407.739803240744</c:v>
                </c:pt>
                <c:pt idx="5524">
                  <c:v>40407.781469907408</c:v>
                </c:pt>
                <c:pt idx="5525">
                  <c:v>40407.823136574072</c:v>
                </c:pt>
                <c:pt idx="5526">
                  <c:v>40407.864803240744</c:v>
                </c:pt>
                <c:pt idx="5527">
                  <c:v>40407.906469907408</c:v>
                </c:pt>
                <c:pt idx="5528">
                  <c:v>40407.948136574072</c:v>
                </c:pt>
                <c:pt idx="5529">
                  <c:v>40407.989803240744</c:v>
                </c:pt>
                <c:pt idx="5530">
                  <c:v>40408.031469907408</c:v>
                </c:pt>
                <c:pt idx="5531">
                  <c:v>40408.073136574072</c:v>
                </c:pt>
                <c:pt idx="5532">
                  <c:v>40408.114803240744</c:v>
                </c:pt>
                <c:pt idx="5533">
                  <c:v>40408.156469907408</c:v>
                </c:pt>
                <c:pt idx="5534">
                  <c:v>40408.198136574072</c:v>
                </c:pt>
                <c:pt idx="5535">
                  <c:v>40408.239803240744</c:v>
                </c:pt>
                <c:pt idx="5536">
                  <c:v>40408.281469907408</c:v>
                </c:pt>
                <c:pt idx="5537">
                  <c:v>40408.323136574072</c:v>
                </c:pt>
                <c:pt idx="5538">
                  <c:v>40408.364803240744</c:v>
                </c:pt>
                <c:pt idx="5539" formatCode="m/d/yyyy">
                  <c:v>40408</c:v>
                </c:pt>
                <c:pt idx="5540">
                  <c:v>40408.373194444444</c:v>
                </c:pt>
                <c:pt idx="5541">
                  <c:v>40408.414861111109</c:v>
                </c:pt>
                <c:pt idx="5542">
                  <c:v>40408.45652777778</c:v>
                </c:pt>
                <c:pt idx="5543">
                  <c:v>40408.498194444444</c:v>
                </c:pt>
                <c:pt idx="5544">
                  <c:v>40408.539861111109</c:v>
                </c:pt>
                <c:pt idx="5545">
                  <c:v>40408.58152777778</c:v>
                </c:pt>
                <c:pt idx="5546">
                  <c:v>40408.623194444444</c:v>
                </c:pt>
                <c:pt idx="5547">
                  <c:v>40408.664861111109</c:v>
                </c:pt>
                <c:pt idx="5548">
                  <c:v>40408.70652777778</c:v>
                </c:pt>
                <c:pt idx="5549">
                  <c:v>40408.748194444444</c:v>
                </c:pt>
                <c:pt idx="5550">
                  <c:v>40408.789861111109</c:v>
                </c:pt>
                <c:pt idx="5551">
                  <c:v>40408.83152777778</c:v>
                </c:pt>
                <c:pt idx="5552">
                  <c:v>40408.873194444444</c:v>
                </c:pt>
                <c:pt idx="5553">
                  <c:v>40408.914861111109</c:v>
                </c:pt>
                <c:pt idx="5554">
                  <c:v>40408.95652777778</c:v>
                </c:pt>
                <c:pt idx="5555">
                  <c:v>40408.998194444444</c:v>
                </c:pt>
                <c:pt idx="5556">
                  <c:v>40409.039861111109</c:v>
                </c:pt>
                <c:pt idx="5557">
                  <c:v>40409.08152777778</c:v>
                </c:pt>
                <c:pt idx="5558">
                  <c:v>40409.123194444444</c:v>
                </c:pt>
                <c:pt idx="5559">
                  <c:v>40409.164861111109</c:v>
                </c:pt>
                <c:pt idx="5560">
                  <c:v>40409.20652777778</c:v>
                </c:pt>
                <c:pt idx="5561">
                  <c:v>40409.248194444444</c:v>
                </c:pt>
                <c:pt idx="5562">
                  <c:v>40409.289861111109</c:v>
                </c:pt>
                <c:pt idx="5563">
                  <c:v>40409.33152777778</c:v>
                </c:pt>
                <c:pt idx="5564">
                  <c:v>40409.373194444444</c:v>
                </c:pt>
                <c:pt idx="5565">
                  <c:v>40409.414861111109</c:v>
                </c:pt>
                <c:pt idx="5566">
                  <c:v>40409.45652777778</c:v>
                </c:pt>
                <c:pt idx="5567">
                  <c:v>40409.498194444444</c:v>
                </c:pt>
                <c:pt idx="5568">
                  <c:v>40409.539861111109</c:v>
                </c:pt>
                <c:pt idx="5569">
                  <c:v>40409.58152777778</c:v>
                </c:pt>
                <c:pt idx="5570">
                  <c:v>40409.623194444444</c:v>
                </c:pt>
                <c:pt idx="5571">
                  <c:v>40409.664861111109</c:v>
                </c:pt>
                <c:pt idx="5572">
                  <c:v>40409.70652777778</c:v>
                </c:pt>
                <c:pt idx="5573">
                  <c:v>40409.748194444444</c:v>
                </c:pt>
                <c:pt idx="5574">
                  <c:v>40409.789861111109</c:v>
                </c:pt>
                <c:pt idx="5575">
                  <c:v>40409.83152777778</c:v>
                </c:pt>
                <c:pt idx="5576">
                  <c:v>40409.873194444444</c:v>
                </c:pt>
                <c:pt idx="5577">
                  <c:v>40409.914861111109</c:v>
                </c:pt>
                <c:pt idx="5578">
                  <c:v>40409.95652777778</c:v>
                </c:pt>
                <c:pt idx="5579">
                  <c:v>40409.998194444444</c:v>
                </c:pt>
                <c:pt idx="5580">
                  <c:v>40410.039861111109</c:v>
                </c:pt>
                <c:pt idx="5581">
                  <c:v>40410.08152777778</c:v>
                </c:pt>
                <c:pt idx="5582">
                  <c:v>40410.123194444444</c:v>
                </c:pt>
                <c:pt idx="5583">
                  <c:v>40410.164861111109</c:v>
                </c:pt>
                <c:pt idx="5584">
                  <c:v>40410.20652777778</c:v>
                </c:pt>
                <c:pt idx="5585">
                  <c:v>40410.248194444444</c:v>
                </c:pt>
                <c:pt idx="5586">
                  <c:v>40410.289861111109</c:v>
                </c:pt>
                <c:pt idx="5587">
                  <c:v>40410.33152777778</c:v>
                </c:pt>
                <c:pt idx="5588">
                  <c:v>40410.373194444444</c:v>
                </c:pt>
                <c:pt idx="5589">
                  <c:v>40410.414861111109</c:v>
                </c:pt>
                <c:pt idx="5590">
                  <c:v>40410.45652777778</c:v>
                </c:pt>
                <c:pt idx="5591">
                  <c:v>40410.498194444444</c:v>
                </c:pt>
                <c:pt idx="5592">
                  <c:v>40410.539861111109</c:v>
                </c:pt>
                <c:pt idx="5593">
                  <c:v>40410.58152777778</c:v>
                </c:pt>
                <c:pt idx="5594">
                  <c:v>40410.623194444444</c:v>
                </c:pt>
                <c:pt idx="5595">
                  <c:v>40410.664861111109</c:v>
                </c:pt>
                <c:pt idx="5596">
                  <c:v>40410.70652777778</c:v>
                </c:pt>
                <c:pt idx="5597">
                  <c:v>40410.748194444444</c:v>
                </c:pt>
                <c:pt idx="5598">
                  <c:v>40410.789861111109</c:v>
                </c:pt>
                <c:pt idx="5599">
                  <c:v>40410.83152777778</c:v>
                </c:pt>
                <c:pt idx="5600">
                  <c:v>40410.873194444444</c:v>
                </c:pt>
                <c:pt idx="5601">
                  <c:v>40410.914861111109</c:v>
                </c:pt>
                <c:pt idx="5602">
                  <c:v>40410.95652777778</c:v>
                </c:pt>
                <c:pt idx="5603">
                  <c:v>40410.998194444444</c:v>
                </c:pt>
                <c:pt idx="5604">
                  <c:v>40411.039861111109</c:v>
                </c:pt>
                <c:pt idx="5605">
                  <c:v>40411.08152777778</c:v>
                </c:pt>
                <c:pt idx="5606">
                  <c:v>40411.123194444444</c:v>
                </c:pt>
                <c:pt idx="5607">
                  <c:v>40411.164861111109</c:v>
                </c:pt>
                <c:pt idx="5608">
                  <c:v>40411.20652777778</c:v>
                </c:pt>
                <c:pt idx="5609">
                  <c:v>40411.248194444444</c:v>
                </c:pt>
                <c:pt idx="5610">
                  <c:v>40411.289861111109</c:v>
                </c:pt>
                <c:pt idx="5611">
                  <c:v>40411.33152777778</c:v>
                </c:pt>
                <c:pt idx="5612">
                  <c:v>40411.373194444444</c:v>
                </c:pt>
                <c:pt idx="5613">
                  <c:v>40411.414861111109</c:v>
                </c:pt>
                <c:pt idx="5614">
                  <c:v>40411.45652777778</c:v>
                </c:pt>
                <c:pt idx="5615">
                  <c:v>40411.498194444444</c:v>
                </c:pt>
                <c:pt idx="5616">
                  <c:v>40411.539861111109</c:v>
                </c:pt>
                <c:pt idx="5617">
                  <c:v>40411.58152777778</c:v>
                </c:pt>
                <c:pt idx="5618">
                  <c:v>40411.623194444444</c:v>
                </c:pt>
                <c:pt idx="5619">
                  <c:v>40411.664861111109</c:v>
                </c:pt>
                <c:pt idx="5620">
                  <c:v>40411.70652777778</c:v>
                </c:pt>
                <c:pt idx="5621">
                  <c:v>40411.748194444444</c:v>
                </c:pt>
                <c:pt idx="5622">
                  <c:v>40411.789861111109</c:v>
                </c:pt>
                <c:pt idx="5623">
                  <c:v>40411.83152777778</c:v>
                </c:pt>
                <c:pt idx="5624">
                  <c:v>40411.873194444444</c:v>
                </c:pt>
                <c:pt idx="5625">
                  <c:v>40411.914861111109</c:v>
                </c:pt>
                <c:pt idx="5626">
                  <c:v>40411.95652777778</c:v>
                </c:pt>
                <c:pt idx="5627">
                  <c:v>40411.998194444444</c:v>
                </c:pt>
                <c:pt idx="5628">
                  <c:v>40412.039861111109</c:v>
                </c:pt>
                <c:pt idx="5629">
                  <c:v>40412.08152777778</c:v>
                </c:pt>
                <c:pt idx="5630">
                  <c:v>40412.123194444444</c:v>
                </c:pt>
                <c:pt idx="5631">
                  <c:v>40412.164861111109</c:v>
                </c:pt>
                <c:pt idx="5632">
                  <c:v>40412.20652777778</c:v>
                </c:pt>
                <c:pt idx="5633">
                  <c:v>40412.248194444444</c:v>
                </c:pt>
                <c:pt idx="5634">
                  <c:v>40412.289861111109</c:v>
                </c:pt>
                <c:pt idx="5635">
                  <c:v>40412.33152777778</c:v>
                </c:pt>
                <c:pt idx="5636">
                  <c:v>40412.373194444444</c:v>
                </c:pt>
                <c:pt idx="5637">
                  <c:v>40412.414861111109</c:v>
                </c:pt>
                <c:pt idx="5638">
                  <c:v>40412.45652777778</c:v>
                </c:pt>
                <c:pt idx="5639">
                  <c:v>40412.498194444444</c:v>
                </c:pt>
                <c:pt idx="5640">
                  <c:v>40412.539861111109</c:v>
                </c:pt>
                <c:pt idx="5641">
                  <c:v>40412.58152777778</c:v>
                </c:pt>
                <c:pt idx="5642">
                  <c:v>40412.623194444444</c:v>
                </c:pt>
                <c:pt idx="5643">
                  <c:v>40412.664861111109</c:v>
                </c:pt>
                <c:pt idx="5644">
                  <c:v>40412.70652777778</c:v>
                </c:pt>
                <c:pt idx="5645">
                  <c:v>40412.748194444444</c:v>
                </c:pt>
                <c:pt idx="5646">
                  <c:v>40412.789861111109</c:v>
                </c:pt>
                <c:pt idx="5647">
                  <c:v>40412.83152777778</c:v>
                </c:pt>
                <c:pt idx="5648">
                  <c:v>40412.873194444444</c:v>
                </c:pt>
                <c:pt idx="5649">
                  <c:v>40412.914861111109</c:v>
                </c:pt>
                <c:pt idx="5650">
                  <c:v>40412.95652777778</c:v>
                </c:pt>
                <c:pt idx="5651">
                  <c:v>40412.998194444444</c:v>
                </c:pt>
                <c:pt idx="5652">
                  <c:v>40413.039861111109</c:v>
                </c:pt>
                <c:pt idx="5653">
                  <c:v>40413.08152777778</c:v>
                </c:pt>
                <c:pt idx="5654">
                  <c:v>40413.123194444444</c:v>
                </c:pt>
                <c:pt idx="5655">
                  <c:v>40413.164861111109</c:v>
                </c:pt>
                <c:pt idx="5656">
                  <c:v>40413.20652777778</c:v>
                </c:pt>
                <c:pt idx="5657">
                  <c:v>40413.248194444444</c:v>
                </c:pt>
                <c:pt idx="5658">
                  <c:v>40413.289861111109</c:v>
                </c:pt>
                <c:pt idx="5659">
                  <c:v>40413.33152777778</c:v>
                </c:pt>
                <c:pt idx="5660">
                  <c:v>40413.373194444444</c:v>
                </c:pt>
                <c:pt idx="5661">
                  <c:v>40413.414861111109</c:v>
                </c:pt>
                <c:pt idx="5662">
                  <c:v>40413.45652777778</c:v>
                </c:pt>
                <c:pt idx="5663">
                  <c:v>40413.498194444444</c:v>
                </c:pt>
                <c:pt idx="5664">
                  <c:v>40413.539861111109</c:v>
                </c:pt>
                <c:pt idx="5665">
                  <c:v>40413.58152777778</c:v>
                </c:pt>
                <c:pt idx="5666">
                  <c:v>40413.623194444444</c:v>
                </c:pt>
                <c:pt idx="5667">
                  <c:v>40413.664861111109</c:v>
                </c:pt>
                <c:pt idx="5668">
                  <c:v>40413.70652777778</c:v>
                </c:pt>
                <c:pt idx="5669">
                  <c:v>40413.748194444444</c:v>
                </c:pt>
                <c:pt idx="5670">
                  <c:v>40413.789861111109</c:v>
                </c:pt>
                <c:pt idx="5671">
                  <c:v>40413.83152777778</c:v>
                </c:pt>
                <c:pt idx="5672">
                  <c:v>40413.873194444444</c:v>
                </c:pt>
                <c:pt idx="5673">
                  <c:v>40413.914861111109</c:v>
                </c:pt>
                <c:pt idx="5674">
                  <c:v>40413.95652777778</c:v>
                </c:pt>
                <c:pt idx="5675">
                  <c:v>40413.998194444444</c:v>
                </c:pt>
                <c:pt idx="5676">
                  <c:v>40414.039861111109</c:v>
                </c:pt>
                <c:pt idx="5677">
                  <c:v>40414.08152777778</c:v>
                </c:pt>
                <c:pt idx="5678">
                  <c:v>40414.123194444444</c:v>
                </c:pt>
                <c:pt idx="5679">
                  <c:v>40414.164861111109</c:v>
                </c:pt>
                <c:pt idx="5680">
                  <c:v>40414.20652777778</c:v>
                </c:pt>
                <c:pt idx="5681">
                  <c:v>40414.248194444444</c:v>
                </c:pt>
                <c:pt idx="5682">
                  <c:v>40414.289861111109</c:v>
                </c:pt>
                <c:pt idx="5683">
                  <c:v>40414.33152777778</c:v>
                </c:pt>
                <c:pt idx="5684">
                  <c:v>40414.373194444444</c:v>
                </c:pt>
                <c:pt idx="5685">
                  <c:v>40414.414861111109</c:v>
                </c:pt>
                <c:pt idx="5686">
                  <c:v>40414.45652777778</c:v>
                </c:pt>
                <c:pt idx="5687">
                  <c:v>40414.498194444444</c:v>
                </c:pt>
                <c:pt idx="5688">
                  <c:v>40414.539861111109</c:v>
                </c:pt>
                <c:pt idx="5689">
                  <c:v>40414.58152777778</c:v>
                </c:pt>
                <c:pt idx="5690">
                  <c:v>40414.623194444444</c:v>
                </c:pt>
                <c:pt idx="5691">
                  <c:v>40414.664861111109</c:v>
                </c:pt>
                <c:pt idx="5692">
                  <c:v>40414.70652777778</c:v>
                </c:pt>
                <c:pt idx="5693">
                  <c:v>40414.748194444444</c:v>
                </c:pt>
                <c:pt idx="5694">
                  <c:v>40414.789861111109</c:v>
                </c:pt>
                <c:pt idx="5695">
                  <c:v>40414.83152777778</c:v>
                </c:pt>
                <c:pt idx="5696">
                  <c:v>40414.873194444444</c:v>
                </c:pt>
                <c:pt idx="5697">
                  <c:v>40414.914861111109</c:v>
                </c:pt>
                <c:pt idx="5698">
                  <c:v>40414.95652777778</c:v>
                </c:pt>
                <c:pt idx="5699">
                  <c:v>40414.998194444444</c:v>
                </c:pt>
                <c:pt idx="5700">
                  <c:v>40415.039861111109</c:v>
                </c:pt>
                <c:pt idx="5701">
                  <c:v>40415.08152777778</c:v>
                </c:pt>
                <c:pt idx="5702">
                  <c:v>40415.123194444444</c:v>
                </c:pt>
                <c:pt idx="5703">
                  <c:v>40415.164861111109</c:v>
                </c:pt>
                <c:pt idx="5704">
                  <c:v>40415.20652777778</c:v>
                </c:pt>
                <c:pt idx="5705">
                  <c:v>40415.248194444444</c:v>
                </c:pt>
                <c:pt idx="5706">
                  <c:v>40415.289861111109</c:v>
                </c:pt>
                <c:pt idx="5707">
                  <c:v>40415.33152777778</c:v>
                </c:pt>
                <c:pt idx="5708" formatCode="m/d/yyyy">
                  <c:v>40446</c:v>
                </c:pt>
                <c:pt idx="5709">
                  <c:v>40415.370416666665</c:v>
                </c:pt>
                <c:pt idx="5710">
                  <c:v>40415.412083333336</c:v>
                </c:pt>
                <c:pt idx="5711">
                  <c:v>40415.453750000001</c:v>
                </c:pt>
                <c:pt idx="5712">
                  <c:v>40415.495416666665</c:v>
                </c:pt>
                <c:pt idx="5713">
                  <c:v>40415.537083333336</c:v>
                </c:pt>
                <c:pt idx="5714">
                  <c:v>40415.578750000001</c:v>
                </c:pt>
                <c:pt idx="5715">
                  <c:v>40415.620416666665</c:v>
                </c:pt>
                <c:pt idx="5716">
                  <c:v>40415.662083333336</c:v>
                </c:pt>
                <c:pt idx="5717">
                  <c:v>40415.703750000001</c:v>
                </c:pt>
                <c:pt idx="5718">
                  <c:v>40415.745416666665</c:v>
                </c:pt>
                <c:pt idx="5719">
                  <c:v>40415.787083333336</c:v>
                </c:pt>
                <c:pt idx="5720">
                  <c:v>40415.828750000001</c:v>
                </c:pt>
                <c:pt idx="5721">
                  <c:v>40415.870416666665</c:v>
                </c:pt>
                <c:pt idx="5722">
                  <c:v>40415.912083333336</c:v>
                </c:pt>
                <c:pt idx="5723">
                  <c:v>40415.953750000001</c:v>
                </c:pt>
                <c:pt idx="5724">
                  <c:v>40415.995416666665</c:v>
                </c:pt>
                <c:pt idx="5725">
                  <c:v>40416.037083333336</c:v>
                </c:pt>
                <c:pt idx="5726">
                  <c:v>40416.078750000001</c:v>
                </c:pt>
                <c:pt idx="5727">
                  <c:v>40416.120416666665</c:v>
                </c:pt>
                <c:pt idx="5728">
                  <c:v>40416.162083333336</c:v>
                </c:pt>
                <c:pt idx="5729">
                  <c:v>40416.203750000001</c:v>
                </c:pt>
                <c:pt idx="5730">
                  <c:v>40416.245416666665</c:v>
                </c:pt>
                <c:pt idx="5731">
                  <c:v>40416.287083333336</c:v>
                </c:pt>
                <c:pt idx="5732">
                  <c:v>40416.328750000001</c:v>
                </c:pt>
                <c:pt idx="5733">
                  <c:v>40416.370416666665</c:v>
                </c:pt>
                <c:pt idx="5734">
                  <c:v>40416.412083333336</c:v>
                </c:pt>
                <c:pt idx="5735">
                  <c:v>40416.453750000001</c:v>
                </c:pt>
                <c:pt idx="5736">
                  <c:v>40416.495416666665</c:v>
                </c:pt>
                <c:pt idx="5737">
                  <c:v>40416.537083333336</c:v>
                </c:pt>
                <c:pt idx="5738">
                  <c:v>40416.578750000001</c:v>
                </c:pt>
                <c:pt idx="5739">
                  <c:v>40416.620416666665</c:v>
                </c:pt>
                <c:pt idx="5740">
                  <c:v>40416.662083333336</c:v>
                </c:pt>
                <c:pt idx="5741">
                  <c:v>40416.703750000001</c:v>
                </c:pt>
                <c:pt idx="5742">
                  <c:v>40416.745416666665</c:v>
                </c:pt>
                <c:pt idx="5743">
                  <c:v>40416.787083333336</c:v>
                </c:pt>
                <c:pt idx="5744">
                  <c:v>40416.828750000001</c:v>
                </c:pt>
                <c:pt idx="5745">
                  <c:v>40416.870416666665</c:v>
                </c:pt>
                <c:pt idx="5746">
                  <c:v>40416.912083333336</c:v>
                </c:pt>
                <c:pt idx="5747">
                  <c:v>40416.953750000001</c:v>
                </c:pt>
                <c:pt idx="5748">
                  <c:v>40416.995416666665</c:v>
                </c:pt>
                <c:pt idx="5749">
                  <c:v>40417.037083333336</c:v>
                </c:pt>
                <c:pt idx="5750">
                  <c:v>40417.078750000001</c:v>
                </c:pt>
                <c:pt idx="5751">
                  <c:v>40417.120416666665</c:v>
                </c:pt>
                <c:pt idx="5752">
                  <c:v>40417.162083333336</c:v>
                </c:pt>
                <c:pt idx="5753">
                  <c:v>40417.203750000001</c:v>
                </c:pt>
                <c:pt idx="5754">
                  <c:v>40417.245416666665</c:v>
                </c:pt>
                <c:pt idx="5755">
                  <c:v>40417.287083333336</c:v>
                </c:pt>
                <c:pt idx="5756">
                  <c:v>40417.328750000001</c:v>
                </c:pt>
                <c:pt idx="5757">
                  <c:v>40417.370416666665</c:v>
                </c:pt>
                <c:pt idx="5758">
                  <c:v>40417.412083333336</c:v>
                </c:pt>
                <c:pt idx="5759">
                  <c:v>40417.453750000001</c:v>
                </c:pt>
                <c:pt idx="5760">
                  <c:v>40417.495416666665</c:v>
                </c:pt>
                <c:pt idx="5761">
                  <c:v>40417.537083333336</c:v>
                </c:pt>
                <c:pt idx="5762">
                  <c:v>40417.578750000001</c:v>
                </c:pt>
                <c:pt idx="5763">
                  <c:v>40417.620416666665</c:v>
                </c:pt>
                <c:pt idx="5764">
                  <c:v>40417.662083333336</c:v>
                </c:pt>
                <c:pt idx="5765">
                  <c:v>40417.703750000001</c:v>
                </c:pt>
                <c:pt idx="5766">
                  <c:v>40417.745416666665</c:v>
                </c:pt>
                <c:pt idx="5767">
                  <c:v>40417.787083333336</c:v>
                </c:pt>
                <c:pt idx="5768">
                  <c:v>40417.828750000001</c:v>
                </c:pt>
                <c:pt idx="5769">
                  <c:v>40417.870416666665</c:v>
                </c:pt>
                <c:pt idx="5770">
                  <c:v>40417.912083333336</c:v>
                </c:pt>
                <c:pt idx="5771">
                  <c:v>40417.953750000001</c:v>
                </c:pt>
                <c:pt idx="5772">
                  <c:v>40417.995416666665</c:v>
                </c:pt>
                <c:pt idx="5773">
                  <c:v>40418.037083333336</c:v>
                </c:pt>
                <c:pt idx="5774">
                  <c:v>40418.078750000001</c:v>
                </c:pt>
                <c:pt idx="5775">
                  <c:v>40418.120416666665</c:v>
                </c:pt>
                <c:pt idx="5776">
                  <c:v>40418.162083333336</c:v>
                </c:pt>
                <c:pt idx="5777">
                  <c:v>40418.203750000001</c:v>
                </c:pt>
                <c:pt idx="5778">
                  <c:v>40418.245416666665</c:v>
                </c:pt>
                <c:pt idx="5779">
                  <c:v>40418.287083333336</c:v>
                </c:pt>
                <c:pt idx="5780">
                  <c:v>40418.328750000001</c:v>
                </c:pt>
                <c:pt idx="5781">
                  <c:v>40418.370416666665</c:v>
                </c:pt>
                <c:pt idx="5782">
                  <c:v>40418.412083333336</c:v>
                </c:pt>
                <c:pt idx="5783">
                  <c:v>40418.453750000001</c:v>
                </c:pt>
                <c:pt idx="5784">
                  <c:v>40418.495416666665</c:v>
                </c:pt>
                <c:pt idx="5785">
                  <c:v>40418.537083333336</c:v>
                </c:pt>
                <c:pt idx="5786">
                  <c:v>40418.578750000001</c:v>
                </c:pt>
                <c:pt idx="5787">
                  <c:v>40418.620416666665</c:v>
                </c:pt>
                <c:pt idx="5788">
                  <c:v>40418.662083333336</c:v>
                </c:pt>
                <c:pt idx="5789">
                  <c:v>40418.703750000001</c:v>
                </c:pt>
                <c:pt idx="5790">
                  <c:v>40418.745416666665</c:v>
                </c:pt>
                <c:pt idx="5791">
                  <c:v>40418.787083333336</c:v>
                </c:pt>
                <c:pt idx="5792">
                  <c:v>40418.828750000001</c:v>
                </c:pt>
                <c:pt idx="5793">
                  <c:v>40418.870416666665</c:v>
                </c:pt>
                <c:pt idx="5794">
                  <c:v>40418.912083333336</c:v>
                </c:pt>
                <c:pt idx="5795">
                  <c:v>40418.953750000001</c:v>
                </c:pt>
                <c:pt idx="5796">
                  <c:v>40418.995416666665</c:v>
                </c:pt>
                <c:pt idx="5797">
                  <c:v>40419.037083333336</c:v>
                </c:pt>
                <c:pt idx="5798">
                  <c:v>40419.078750000001</c:v>
                </c:pt>
                <c:pt idx="5799">
                  <c:v>40419.120416666665</c:v>
                </c:pt>
                <c:pt idx="5800">
                  <c:v>40419.162083333336</c:v>
                </c:pt>
                <c:pt idx="5801">
                  <c:v>40419.203750000001</c:v>
                </c:pt>
                <c:pt idx="5802">
                  <c:v>40419.245416666665</c:v>
                </c:pt>
                <c:pt idx="5803">
                  <c:v>40419.287083333336</c:v>
                </c:pt>
                <c:pt idx="5804">
                  <c:v>40419.328750000001</c:v>
                </c:pt>
                <c:pt idx="5805">
                  <c:v>40419.370416666665</c:v>
                </c:pt>
                <c:pt idx="5806">
                  <c:v>40419.412083333336</c:v>
                </c:pt>
                <c:pt idx="5807">
                  <c:v>40419.453750000001</c:v>
                </c:pt>
                <c:pt idx="5808">
                  <c:v>40419.495416666665</c:v>
                </c:pt>
                <c:pt idx="5809">
                  <c:v>40419.537083333336</c:v>
                </c:pt>
                <c:pt idx="5810">
                  <c:v>40419.578750000001</c:v>
                </c:pt>
                <c:pt idx="5811">
                  <c:v>40419.620416666665</c:v>
                </c:pt>
                <c:pt idx="5812">
                  <c:v>40419.662083333336</c:v>
                </c:pt>
                <c:pt idx="5813">
                  <c:v>40419.703750000001</c:v>
                </c:pt>
                <c:pt idx="5814">
                  <c:v>40419.745416666665</c:v>
                </c:pt>
                <c:pt idx="5815">
                  <c:v>40419.787083333336</c:v>
                </c:pt>
                <c:pt idx="5816">
                  <c:v>40419.828750000001</c:v>
                </c:pt>
                <c:pt idx="5817">
                  <c:v>40419.870416666665</c:v>
                </c:pt>
                <c:pt idx="5818">
                  <c:v>40419.912083333336</c:v>
                </c:pt>
                <c:pt idx="5819">
                  <c:v>40419.953750000001</c:v>
                </c:pt>
                <c:pt idx="5820">
                  <c:v>40419.995416666665</c:v>
                </c:pt>
                <c:pt idx="5821">
                  <c:v>40420.037083333336</c:v>
                </c:pt>
                <c:pt idx="5822">
                  <c:v>40420.078750000001</c:v>
                </c:pt>
                <c:pt idx="5823">
                  <c:v>40420.120416666665</c:v>
                </c:pt>
                <c:pt idx="5824">
                  <c:v>40420.162083333336</c:v>
                </c:pt>
                <c:pt idx="5825">
                  <c:v>40420.203750000001</c:v>
                </c:pt>
                <c:pt idx="5826">
                  <c:v>40420.245416666665</c:v>
                </c:pt>
                <c:pt idx="5827">
                  <c:v>40420.287083333336</c:v>
                </c:pt>
                <c:pt idx="5828">
                  <c:v>40420.328750000001</c:v>
                </c:pt>
                <c:pt idx="5829">
                  <c:v>40420.370416666665</c:v>
                </c:pt>
                <c:pt idx="5830">
                  <c:v>40420.412083333336</c:v>
                </c:pt>
                <c:pt idx="5831">
                  <c:v>40420.453750000001</c:v>
                </c:pt>
                <c:pt idx="5832">
                  <c:v>40420.495416666665</c:v>
                </c:pt>
                <c:pt idx="5833">
                  <c:v>40420.537083333336</c:v>
                </c:pt>
                <c:pt idx="5834">
                  <c:v>40420.578750000001</c:v>
                </c:pt>
                <c:pt idx="5835">
                  <c:v>40420.620416666665</c:v>
                </c:pt>
                <c:pt idx="5836">
                  <c:v>40420.662083333336</c:v>
                </c:pt>
                <c:pt idx="5837">
                  <c:v>40420.703750000001</c:v>
                </c:pt>
                <c:pt idx="5838">
                  <c:v>40420.745416666665</c:v>
                </c:pt>
                <c:pt idx="5839">
                  <c:v>40420.787083333336</c:v>
                </c:pt>
                <c:pt idx="5840">
                  <c:v>40420.828750000001</c:v>
                </c:pt>
                <c:pt idx="5841">
                  <c:v>40420.870416666665</c:v>
                </c:pt>
                <c:pt idx="5842">
                  <c:v>40420.912083333336</c:v>
                </c:pt>
                <c:pt idx="5843">
                  <c:v>40420.953750000001</c:v>
                </c:pt>
                <c:pt idx="5844">
                  <c:v>40420.995416666665</c:v>
                </c:pt>
                <c:pt idx="5845">
                  <c:v>40421.037083333336</c:v>
                </c:pt>
                <c:pt idx="5846">
                  <c:v>40421.078750000001</c:v>
                </c:pt>
                <c:pt idx="5847">
                  <c:v>40421.120416666665</c:v>
                </c:pt>
                <c:pt idx="5848">
                  <c:v>40421.162083333336</c:v>
                </c:pt>
                <c:pt idx="5849">
                  <c:v>40421.203750000001</c:v>
                </c:pt>
                <c:pt idx="5850">
                  <c:v>40421.245416666665</c:v>
                </c:pt>
                <c:pt idx="5851">
                  <c:v>40421.287083333336</c:v>
                </c:pt>
                <c:pt idx="5852">
                  <c:v>40421.328750000001</c:v>
                </c:pt>
                <c:pt idx="5853">
                  <c:v>40421.370416666665</c:v>
                </c:pt>
                <c:pt idx="5854">
                  <c:v>40421.412083333336</c:v>
                </c:pt>
                <c:pt idx="5855">
                  <c:v>40421.453750000001</c:v>
                </c:pt>
                <c:pt idx="5856">
                  <c:v>40421.495416666665</c:v>
                </c:pt>
                <c:pt idx="5857">
                  <c:v>40421.537083333336</c:v>
                </c:pt>
                <c:pt idx="5858">
                  <c:v>40421.578750000001</c:v>
                </c:pt>
                <c:pt idx="5859">
                  <c:v>40421.620416666665</c:v>
                </c:pt>
                <c:pt idx="5860">
                  <c:v>40421.662083333336</c:v>
                </c:pt>
                <c:pt idx="5861">
                  <c:v>40421.703750000001</c:v>
                </c:pt>
                <c:pt idx="5862">
                  <c:v>40421.745416666665</c:v>
                </c:pt>
                <c:pt idx="5863">
                  <c:v>40421.787083333336</c:v>
                </c:pt>
                <c:pt idx="5864">
                  <c:v>40421.828750000001</c:v>
                </c:pt>
                <c:pt idx="5865">
                  <c:v>40421.870416666665</c:v>
                </c:pt>
                <c:pt idx="5866">
                  <c:v>40421.912083333336</c:v>
                </c:pt>
                <c:pt idx="5867">
                  <c:v>40421.953750000001</c:v>
                </c:pt>
                <c:pt idx="5868">
                  <c:v>40421.995416666665</c:v>
                </c:pt>
                <c:pt idx="5869">
                  <c:v>40422.037083333336</c:v>
                </c:pt>
                <c:pt idx="5870">
                  <c:v>40422.078750000001</c:v>
                </c:pt>
                <c:pt idx="5871">
                  <c:v>40422.120416666665</c:v>
                </c:pt>
                <c:pt idx="5872">
                  <c:v>40422.162083333336</c:v>
                </c:pt>
                <c:pt idx="5873">
                  <c:v>40422.203750000001</c:v>
                </c:pt>
                <c:pt idx="5874">
                  <c:v>40422.245416666665</c:v>
                </c:pt>
                <c:pt idx="5875">
                  <c:v>40422.287083333336</c:v>
                </c:pt>
                <c:pt idx="5876">
                  <c:v>40422.328750000001</c:v>
                </c:pt>
                <c:pt idx="5877">
                  <c:v>40422.370416666665</c:v>
                </c:pt>
                <c:pt idx="5878" formatCode="m/d/yyyy">
                  <c:v>40422</c:v>
                </c:pt>
                <c:pt idx="5879">
                  <c:v>40422.403182870374</c:v>
                </c:pt>
                <c:pt idx="5880">
                  <c:v>40422.444849537038</c:v>
                </c:pt>
                <c:pt idx="5881">
                  <c:v>40422.486516203702</c:v>
                </c:pt>
                <c:pt idx="5882">
                  <c:v>40422.528182870374</c:v>
                </c:pt>
                <c:pt idx="5883">
                  <c:v>40422.569849537038</c:v>
                </c:pt>
                <c:pt idx="5884">
                  <c:v>40422.611516203702</c:v>
                </c:pt>
                <c:pt idx="5885">
                  <c:v>40422.653182870374</c:v>
                </c:pt>
                <c:pt idx="5886">
                  <c:v>40422.694849537038</c:v>
                </c:pt>
                <c:pt idx="5887">
                  <c:v>40422.736516203702</c:v>
                </c:pt>
                <c:pt idx="5888">
                  <c:v>40422.778182870374</c:v>
                </c:pt>
                <c:pt idx="5889">
                  <c:v>40422.819849537038</c:v>
                </c:pt>
                <c:pt idx="5890">
                  <c:v>40422.861516203702</c:v>
                </c:pt>
                <c:pt idx="5891">
                  <c:v>40422.903182870374</c:v>
                </c:pt>
                <c:pt idx="5892">
                  <c:v>40422.944849537038</c:v>
                </c:pt>
                <c:pt idx="5893">
                  <c:v>40422.986516203702</c:v>
                </c:pt>
                <c:pt idx="5894">
                  <c:v>40423.028182870374</c:v>
                </c:pt>
                <c:pt idx="5895">
                  <c:v>40423.069849537038</c:v>
                </c:pt>
                <c:pt idx="5896">
                  <c:v>40423.111516203702</c:v>
                </c:pt>
                <c:pt idx="5897">
                  <c:v>40423.153182870374</c:v>
                </c:pt>
                <c:pt idx="5898">
                  <c:v>40423.194849537038</c:v>
                </c:pt>
                <c:pt idx="5899">
                  <c:v>40423.236516203702</c:v>
                </c:pt>
                <c:pt idx="5900">
                  <c:v>40423.278182870374</c:v>
                </c:pt>
                <c:pt idx="5901">
                  <c:v>40423.319849537038</c:v>
                </c:pt>
                <c:pt idx="5902">
                  <c:v>40423.361516203702</c:v>
                </c:pt>
                <c:pt idx="5903">
                  <c:v>40423.403182870374</c:v>
                </c:pt>
                <c:pt idx="5904">
                  <c:v>40423.444849537038</c:v>
                </c:pt>
                <c:pt idx="5905">
                  <c:v>40423.486516203702</c:v>
                </c:pt>
                <c:pt idx="5906">
                  <c:v>40423.528182870374</c:v>
                </c:pt>
                <c:pt idx="5907">
                  <c:v>40423.569849537038</c:v>
                </c:pt>
                <c:pt idx="5908">
                  <c:v>40423.611516203702</c:v>
                </c:pt>
                <c:pt idx="5909">
                  <c:v>40423.653182870374</c:v>
                </c:pt>
                <c:pt idx="5910">
                  <c:v>40423.694849537038</c:v>
                </c:pt>
                <c:pt idx="5911">
                  <c:v>40423.736516203702</c:v>
                </c:pt>
                <c:pt idx="5912">
                  <c:v>40423.778182870374</c:v>
                </c:pt>
                <c:pt idx="5913">
                  <c:v>40423.819849537038</c:v>
                </c:pt>
                <c:pt idx="5914">
                  <c:v>40423.861516203702</c:v>
                </c:pt>
                <c:pt idx="5915">
                  <c:v>40423.903182870374</c:v>
                </c:pt>
                <c:pt idx="5916">
                  <c:v>40423.944849537038</c:v>
                </c:pt>
                <c:pt idx="5917">
                  <c:v>40423.986516203702</c:v>
                </c:pt>
                <c:pt idx="5918">
                  <c:v>40424.028182870374</c:v>
                </c:pt>
                <c:pt idx="5919">
                  <c:v>40424.069849537038</c:v>
                </c:pt>
                <c:pt idx="5920">
                  <c:v>40424.111516203702</c:v>
                </c:pt>
                <c:pt idx="5921">
                  <c:v>40424.153182870374</c:v>
                </c:pt>
                <c:pt idx="5922">
                  <c:v>40424.194849537038</c:v>
                </c:pt>
                <c:pt idx="5923">
                  <c:v>40424.236516203702</c:v>
                </c:pt>
                <c:pt idx="5924">
                  <c:v>40424.278182870374</c:v>
                </c:pt>
                <c:pt idx="5925">
                  <c:v>40424.319849537038</c:v>
                </c:pt>
                <c:pt idx="5926">
                  <c:v>40424.361516203702</c:v>
                </c:pt>
                <c:pt idx="5927">
                  <c:v>40424.403182870374</c:v>
                </c:pt>
                <c:pt idx="5928">
                  <c:v>40424.444849537038</c:v>
                </c:pt>
                <c:pt idx="5929">
                  <c:v>40424.486516203702</c:v>
                </c:pt>
                <c:pt idx="5930">
                  <c:v>40424.528182870374</c:v>
                </c:pt>
                <c:pt idx="5931">
                  <c:v>40424.569849537038</c:v>
                </c:pt>
                <c:pt idx="5932">
                  <c:v>40424.611516203702</c:v>
                </c:pt>
                <c:pt idx="5933">
                  <c:v>40424.653182870374</c:v>
                </c:pt>
                <c:pt idx="5934">
                  <c:v>40424.694849537038</c:v>
                </c:pt>
                <c:pt idx="5935">
                  <c:v>40424.736516203702</c:v>
                </c:pt>
                <c:pt idx="5936">
                  <c:v>40424.778182870374</c:v>
                </c:pt>
                <c:pt idx="5937">
                  <c:v>40424.819849537038</c:v>
                </c:pt>
                <c:pt idx="5938">
                  <c:v>40424.861516203702</c:v>
                </c:pt>
                <c:pt idx="5939">
                  <c:v>40424.903182870374</c:v>
                </c:pt>
                <c:pt idx="5940">
                  <c:v>40424.944849537038</c:v>
                </c:pt>
                <c:pt idx="5941">
                  <c:v>40424.986516203702</c:v>
                </c:pt>
                <c:pt idx="5942">
                  <c:v>40425.028182870374</c:v>
                </c:pt>
                <c:pt idx="5943">
                  <c:v>40425.069849537038</c:v>
                </c:pt>
                <c:pt idx="5944">
                  <c:v>40425.111516203702</c:v>
                </c:pt>
                <c:pt idx="5945">
                  <c:v>40425.153182870374</c:v>
                </c:pt>
                <c:pt idx="5946">
                  <c:v>40425.194849537038</c:v>
                </c:pt>
                <c:pt idx="5947">
                  <c:v>40425.236516203702</c:v>
                </c:pt>
                <c:pt idx="5948">
                  <c:v>40425.278182870374</c:v>
                </c:pt>
                <c:pt idx="5949">
                  <c:v>40425.319849537038</c:v>
                </c:pt>
                <c:pt idx="5950">
                  <c:v>40425.361516203702</c:v>
                </c:pt>
                <c:pt idx="5951">
                  <c:v>40425.403182870374</c:v>
                </c:pt>
                <c:pt idx="5952">
                  <c:v>40425.444849537038</c:v>
                </c:pt>
                <c:pt idx="5953">
                  <c:v>40425.486516203702</c:v>
                </c:pt>
                <c:pt idx="5954">
                  <c:v>40425.528182870374</c:v>
                </c:pt>
                <c:pt idx="5955">
                  <c:v>40425.569849537038</c:v>
                </c:pt>
                <c:pt idx="5956">
                  <c:v>40425.611516203702</c:v>
                </c:pt>
                <c:pt idx="5957">
                  <c:v>40425.653182870374</c:v>
                </c:pt>
                <c:pt idx="5958">
                  <c:v>40425.694849537038</c:v>
                </c:pt>
                <c:pt idx="5959">
                  <c:v>40425.736516203702</c:v>
                </c:pt>
                <c:pt idx="5960">
                  <c:v>40425.778182870374</c:v>
                </c:pt>
                <c:pt idx="5961">
                  <c:v>40425.819849537038</c:v>
                </c:pt>
                <c:pt idx="5962">
                  <c:v>40425.861516203702</c:v>
                </c:pt>
                <c:pt idx="5963">
                  <c:v>40425.903182870374</c:v>
                </c:pt>
                <c:pt idx="5964">
                  <c:v>40425.944849537038</c:v>
                </c:pt>
                <c:pt idx="5965">
                  <c:v>40425.986516203702</c:v>
                </c:pt>
                <c:pt idx="5966">
                  <c:v>40426.028182870374</c:v>
                </c:pt>
                <c:pt idx="5967">
                  <c:v>40426.069849537038</c:v>
                </c:pt>
                <c:pt idx="5968">
                  <c:v>40426.111516203702</c:v>
                </c:pt>
                <c:pt idx="5969">
                  <c:v>40426.153182870374</c:v>
                </c:pt>
                <c:pt idx="5970">
                  <c:v>40426.194849537038</c:v>
                </c:pt>
                <c:pt idx="5971">
                  <c:v>40426.236516203702</c:v>
                </c:pt>
                <c:pt idx="5972">
                  <c:v>40426.278182870374</c:v>
                </c:pt>
                <c:pt idx="5973">
                  <c:v>40426.319849537038</c:v>
                </c:pt>
                <c:pt idx="5974">
                  <c:v>40426.361516203702</c:v>
                </c:pt>
                <c:pt idx="5975">
                  <c:v>40426.403182870374</c:v>
                </c:pt>
                <c:pt idx="5976">
                  <c:v>40426.444849537038</c:v>
                </c:pt>
                <c:pt idx="5977">
                  <c:v>40426.486516203702</c:v>
                </c:pt>
                <c:pt idx="5978">
                  <c:v>40426.528182870374</c:v>
                </c:pt>
                <c:pt idx="5979">
                  <c:v>40426.569849537038</c:v>
                </c:pt>
                <c:pt idx="5980">
                  <c:v>40426.611516203702</c:v>
                </c:pt>
                <c:pt idx="5981">
                  <c:v>40426.653182870374</c:v>
                </c:pt>
                <c:pt idx="5982">
                  <c:v>40426.694849537038</c:v>
                </c:pt>
                <c:pt idx="5983">
                  <c:v>40426.736516203702</c:v>
                </c:pt>
                <c:pt idx="5984">
                  <c:v>40426.778182870374</c:v>
                </c:pt>
                <c:pt idx="5985">
                  <c:v>40426.819849537038</c:v>
                </c:pt>
                <c:pt idx="5986">
                  <c:v>40426.861516203702</c:v>
                </c:pt>
                <c:pt idx="5987">
                  <c:v>40426.903182870374</c:v>
                </c:pt>
                <c:pt idx="5988">
                  <c:v>40426.944849537038</c:v>
                </c:pt>
                <c:pt idx="5989">
                  <c:v>40426.986516203702</c:v>
                </c:pt>
                <c:pt idx="5990">
                  <c:v>40427.028182870374</c:v>
                </c:pt>
                <c:pt idx="5991">
                  <c:v>40427.069849537038</c:v>
                </c:pt>
                <c:pt idx="5992">
                  <c:v>40427.111516203702</c:v>
                </c:pt>
                <c:pt idx="5993">
                  <c:v>40427.153182870374</c:v>
                </c:pt>
                <c:pt idx="5994">
                  <c:v>40427.194849537038</c:v>
                </c:pt>
                <c:pt idx="5995">
                  <c:v>40427.236516203702</c:v>
                </c:pt>
                <c:pt idx="5996">
                  <c:v>40427.278182870374</c:v>
                </c:pt>
                <c:pt idx="5997">
                  <c:v>40427.319849537038</c:v>
                </c:pt>
                <c:pt idx="5998">
                  <c:v>40427.361516203702</c:v>
                </c:pt>
                <c:pt idx="5999">
                  <c:v>40427.403182870374</c:v>
                </c:pt>
                <c:pt idx="6000">
                  <c:v>40427.444849537038</c:v>
                </c:pt>
                <c:pt idx="6001">
                  <c:v>40427.486516203702</c:v>
                </c:pt>
                <c:pt idx="6002">
                  <c:v>40427.528182870374</c:v>
                </c:pt>
                <c:pt idx="6003">
                  <c:v>40427.569849537038</c:v>
                </c:pt>
                <c:pt idx="6004">
                  <c:v>40427.611516203702</c:v>
                </c:pt>
                <c:pt idx="6005">
                  <c:v>40427.653182870374</c:v>
                </c:pt>
                <c:pt idx="6006">
                  <c:v>40427.694849537038</c:v>
                </c:pt>
                <c:pt idx="6007">
                  <c:v>40427.736516203702</c:v>
                </c:pt>
                <c:pt idx="6008">
                  <c:v>40427.778182870374</c:v>
                </c:pt>
                <c:pt idx="6009">
                  <c:v>40427.819849537038</c:v>
                </c:pt>
                <c:pt idx="6010">
                  <c:v>40427.861516203702</c:v>
                </c:pt>
                <c:pt idx="6011">
                  <c:v>40427.903182870374</c:v>
                </c:pt>
                <c:pt idx="6012">
                  <c:v>40427.944849537038</c:v>
                </c:pt>
                <c:pt idx="6013">
                  <c:v>40427.986516203702</c:v>
                </c:pt>
                <c:pt idx="6014">
                  <c:v>40428.028182870374</c:v>
                </c:pt>
                <c:pt idx="6015">
                  <c:v>40428.069849537038</c:v>
                </c:pt>
                <c:pt idx="6016">
                  <c:v>40428.111516203702</c:v>
                </c:pt>
                <c:pt idx="6017">
                  <c:v>40428.153182870374</c:v>
                </c:pt>
                <c:pt idx="6018">
                  <c:v>40428.194849537038</c:v>
                </c:pt>
                <c:pt idx="6019">
                  <c:v>40428.236516203702</c:v>
                </c:pt>
                <c:pt idx="6020">
                  <c:v>40428.278182870374</c:v>
                </c:pt>
                <c:pt idx="6021">
                  <c:v>40428.319849537038</c:v>
                </c:pt>
                <c:pt idx="6022">
                  <c:v>40428.361516203702</c:v>
                </c:pt>
                <c:pt idx="6023" formatCode="m/d/yyyy">
                  <c:v>40428</c:v>
                </c:pt>
                <c:pt idx="6024">
                  <c:v>40428.375127314815</c:v>
                </c:pt>
                <c:pt idx="6025">
                  <c:v>40428.41679398148</c:v>
                </c:pt>
                <c:pt idx="6026">
                  <c:v>40428.458460648151</c:v>
                </c:pt>
                <c:pt idx="6027">
                  <c:v>40428.500127314815</c:v>
                </c:pt>
                <c:pt idx="6028">
                  <c:v>40428.54179398148</c:v>
                </c:pt>
                <c:pt idx="6029">
                  <c:v>40428.583460648151</c:v>
                </c:pt>
                <c:pt idx="6030">
                  <c:v>40428.625127314815</c:v>
                </c:pt>
                <c:pt idx="6031">
                  <c:v>40428.66679398148</c:v>
                </c:pt>
                <c:pt idx="6032">
                  <c:v>40428.708460648151</c:v>
                </c:pt>
                <c:pt idx="6033">
                  <c:v>40428.750127314815</c:v>
                </c:pt>
                <c:pt idx="6034">
                  <c:v>40428.79179398148</c:v>
                </c:pt>
                <c:pt idx="6035">
                  <c:v>40428.833460648151</c:v>
                </c:pt>
                <c:pt idx="6036">
                  <c:v>40428.875127314815</c:v>
                </c:pt>
                <c:pt idx="6037">
                  <c:v>40428.91679398148</c:v>
                </c:pt>
                <c:pt idx="6038">
                  <c:v>40428.958460648151</c:v>
                </c:pt>
                <c:pt idx="6039">
                  <c:v>40429.000127314815</c:v>
                </c:pt>
                <c:pt idx="6040">
                  <c:v>40429.04179398148</c:v>
                </c:pt>
                <c:pt idx="6041">
                  <c:v>40429.083460648151</c:v>
                </c:pt>
                <c:pt idx="6042">
                  <c:v>40429.125127314815</c:v>
                </c:pt>
                <c:pt idx="6043">
                  <c:v>40429.16679398148</c:v>
                </c:pt>
                <c:pt idx="6044">
                  <c:v>40429.208460648151</c:v>
                </c:pt>
                <c:pt idx="6045">
                  <c:v>40429.250127314815</c:v>
                </c:pt>
                <c:pt idx="6046">
                  <c:v>40429.29179398148</c:v>
                </c:pt>
                <c:pt idx="6047">
                  <c:v>40429.333460648151</c:v>
                </c:pt>
                <c:pt idx="6048">
                  <c:v>40429.375127314815</c:v>
                </c:pt>
                <c:pt idx="6049">
                  <c:v>40429.41679398148</c:v>
                </c:pt>
                <c:pt idx="6050">
                  <c:v>40429.458460648151</c:v>
                </c:pt>
                <c:pt idx="6051">
                  <c:v>40429.500127314815</c:v>
                </c:pt>
                <c:pt idx="6052">
                  <c:v>40429.54179398148</c:v>
                </c:pt>
                <c:pt idx="6053">
                  <c:v>40429.583460648151</c:v>
                </c:pt>
                <c:pt idx="6054">
                  <c:v>40429.625127314815</c:v>
                </c:pt>
                <c:pt idx="6055">
                  <c:v>40429.66679398148</c:v>
                </c:pt>
                <c:pt idx="6056">
                  <c:v>40429.708460648151</c:v>
                </c:pt>
                <c:pt idx="6057">
                  <c:v>40429.750127314815</c:v>
                </c:pt>
                <c:pt idx="6058">
                  <c:v>40429.79179398148</c:v>
                </c:pt>
                <c:pt idx="6059">
                  <c:v>40429.833460648151</c:v>
                </c:pt>
                <c:pt idx="6060">
                  <c:v>40429.875127314815</c:v>
                </c:pt>
                <c:pt idx="6061">
                  <c:v>40429.91679398148</c:v>
                </c:pt>
                <c:pt idx="6062">
                  <c:v>40429.958460648151</c:v>
                </c:pt>
                <c:pt idx="6063">
                  <c:v>40430.000127314815</c:v>
                </c:pt>
                <c:pt idx="6064">
                  <c:v>40430.04179398148</c:v>
                </c:pt>
                <c:pt idx="6065">
                  <c:v>40430.083460648151</c:v>
                </c:pt>
                <c:pt idx="6066">
                  <c:v>40430.125127314815</c:v>
                </c:pt>
                <c:pt idx="6067">
                  <c:v>40430.16679398148</c:v>
                </c:pt>
                <c:pt idx="6068">
                  <c:v>40430.208460648151</c:v>
                </c:pt>
                <c:pt idx="6069">
                  <c:v>40430.250127314815</c:v>
                </c:pt>
                <c:pt idx="6070">
                  <c:v>40430.29179398148</c:v>
                </c:pt>
                <c:pt idx="6071">
                  <c:v>40430.333460648151</c:v>
                </c:pt>
                <c:pt idx="6072">
                  <c:v>40430.375127314815</c:v>
                </c:pt>
                <c:pt idx="6073">
                  <c:v>40430.41679398148</c:v>
                </c:pt>
                <c:pt idx="6074">
                  <c:v>40430.458460648151</c:v>
                </c:pt>
                <c:pt idx="6075">
                  <c:v>40430.500127314815</c:v>
                </c:pt>
                <c:pt idx="6076">
                  <c:v>40430.54179398148</c:v>
                </c:pt>
                <c:pt idx="6077">
                  <c:v>40430.583460648151</c:v>
                </c:pt>
                <c:pt idx="6078">
                  <c:v>40430.625127314815</c:v>
                </c:pt>
                <c:pt idx="6079">
                  <c:v>40430.66679398148</c:v>
                </c:pt>
                <c:pt idx="6080">
                  <c:v>40430.708460648151</c:v>
                </c:pt>
                <c:pt idx="6081">
                  <c:v>40430.750127314815</c:v>
                </c:pt>
                <c:pt idx="6082">
                  <c:v>40430.79179398148</c:v>
                </c:pt>
                <c:pt idx="6083">
                  <c:v>40430.833460648151</c:v>
                </c:pt>
                <c:pt idx="6084">
                  <c:v>40430.875127314815</c:v>
                </c:pt>
                <c:pt idx="6085">
                  <c:v>40430.91679398148</c:v>
                </c:pt>
                <c:pt idx="6086">
                  <c:v>40430.958460648151</c:v>
                </c:pt>
                <c:pt idx="6087">
                  <c:v>40431.000127314815</c:v>
                </c:pt>
                <c:pt idx="6088">
                  <c:v>40431.04179398148</c:v>
                </c:pt>
                <c:pt idx="6089">
                  <c:v>40431.083460648151</c:v>
                </c:pt>
                <c:pt idx="6090">
                  <c:v>40431.125127314815</c:v>
                </c:pt>
                <c:pt idx="6091">
                  <c:v>40431.16679398148</c:v>
                </c:pt>
                <c:pt idx="6092">
                  <c:v>40431.208460648151</c:v>
                </c:pt>
                <c:pt idx="6093">
                  <c:v>40431.250127314815</c:v>
                </c:pt>
                <c:pt idx="6094">
                  <c:v>40431.29179398148</c:v>
                </c:pt>
                <c:pt idx="6095">
                  <c:v>40431.333460648151</c:v>
                </c:pt>
                <c:pt idx="6096">
                  <c:v>40431.375127314815</c:v>
                </c:pt>
                <c:pt idx="6097">
                  <c:v>40431.41679398148</c:v>
                </c:pt>
                <c:pt idx="6098">
                  <c:v>40431.458460648151</c:v>
                </c:pt>
                <c:pt idx="6099">
                  <c:v>40431.500127314815</c:v>
                </c:pt>
                <c:pt idx="6100">
                  <c:v>40431.54179398148</c:v>
                </c:pt>
                <c:pt idx="6101">
                  <c:v>40431.583460648151</c:v>
                </c:pt>
                <c:pt idx="6102">
                  <c:v>40431.625127314815</c:v>
                </c:pt>
                <c:pt idx="6103">
                  <c:v>40431.66679398148</c:v>
                </c:pt>
                <c:pt idx="6104">
                  <c:v>40431.708460648151</c:v>
                </c:pt>
                <c:pt idx="6105">
                  <c:v>40431.750127314815</c:v>
                </c:pt>
                <c:pt idx="6106">
                  <c:v>40431.79179398148</c:v>
                </c:pt>
                <c:pt idx="6107">
                  <c:v>40431.833460648151</c:v>
                </c:pt>
                <c:pt idx="6108">
                  <c:v>40431.875127314815</c:v>
                </c:pt>
                <c:pt idx="6109">
                  <c:v>40431.91679398148</c:v>
                </c:pt>
                <c:pt idx="6110">
                  <c:v>40431.958460648151</c:v>
                </c:pt>
                <c:pt idx="6111">
                  <c:v>40432.000127314815</c:v>
                </c:pt>
                <c:pt idx="6112">
                  <c:v>40432.04179398148</c:v>
                </c:pt>
                <c:pt idx="6113">
                  <c:v>40432.083460648151</c:v>
                </c:pt>
                <c:pt idx="6114">
                  <c:v>40432.125127314815</c:v>
                </c:pt>
                <c:pt idx="6115">
                  <c:v>40432.16679398148</c:v>
                </c:pt>
                <c:pt idx="6116">
                  <c:v>40432.208460648151</c:v>
                </c:pt>
                <c:pt idx="6117">
                  <c:v>40432.250127314815</c:v>
                </c:pt>
                <c:pt idx="6118">
                  <c:v>40432.29179398148</c:v>
                </c:pt>
                <c:pt idx="6119">
                  <c:v>40432.333460648151</c:v>
                </c:pt>
                <c:pt idx="6120">
                  <c:v>40432.375127314815</c:v>
                </c:pt>
                <c:pt idx="6121">
                  <c:v>40432.41679398148</c:v>
                </c:pt>
                <c:pt idx="6122">
                  <c:v>40432.458460648151</c:v>
                </c:pt>
                <c:pt idx="6123">
                  <c:v>40432.500127314815</c:v>
                </c:pt>
                <c:pt idx="6124">
                  <c:v>40432.54179398148</c:v>
                </c:pt>
                <c:pt idx="6125">
                  <c:v>40432.583460648151</c:v>
                </c:pt>
                <c:pt idx="6126">
                  <c:v>40432.625127314815</c:v>
                </c:pt>
                <c:pt idx="6127">
                  <c:v>40432.66679398148</c:v>
                </c:pt>
                <c:pt idx="6128">
                  <c:v>40432.708460648151</c:v>
                </c:pt>
                <c:pt idx="6129">
                  <c:v>40432.750127314815</c:v>
                </c:pt>
                <c:pt idx="6130">
                  <c:v>40432.79179398148</c:v>
                </c:pt>
                <c:pt idx="6131">
                  <c:v>40432.833460648151</c:v>
                </c:pt>
                <c:pt idx="6132">
                  <c:v>40432.875127314815</c:v>
                </c:pt>
                <c:pt idx="6133">
                  <c:v>40432.91679398148</c:v>
                </c:pt>
                <c:pt idx="6134">
                  <c:v>40432.958460648151</c:v>
                </c:pt>
                <c:pt idx="6135">
                  <c:v>40433.000127314815</c:v>
                </c:pt>
                <c:pt idx="6136">
                  <c:v>40433.04179398148</c:v>
                </c:pt>
                <c:pt idx="6137">
                  <c:v>40433.083460648151</c:v>
                </c:pt>
                <c:pt idx="6138">
                  <c:v>40433.125127314815</c:v>
                </c:pt>
                <c:pt idx="6139">
                  <c:v>40433.16679398148</c:v>
                </c:pt>
                <c:pt idx="6140">
                  <c:v>40433.208460648151</c:v>
                </c:pt>
                <c:pt idx="6141">
                  <c:v>40433.250127314815</c:v>
                </c:pt>
                <c:pt idx="6142">
                  <c:v>40433.29179398148</c:v>
                </c:pt>
                <c:pt idx="6143">
                  <c:v>40433.333460648151</c:v>
                </c:pt>
                <c:pt idx="6144">
                  <c:v>40433.375127314815</c:v>
                </c:pt>
                <c:pt idx="6145">
                  <c:v>40433.41679398148</c:v>
                </c:pt>
                <c:pt idx="6146">
                  <c:v>40433.458460648151</c:v>
                </c:pt>
                <c:pt idx="6147">
                  <c:v>40433.500127314815</c:v>
                </c:pt>
                <c:pt idx="6148">
                  <c:v>40433.54179398148</c:v>
                </c:pt>
                <c:pt idx="6149">
                  <c:v>40433.583460648151</c:v>
                </c:pt>
                <c:pt idx="6150">
                  <c:v>40433.625127314815</c:v>
                </c:pt>
                <c:pt idx="6151">
                  <c:v>40433.66679398148</c:v>
                </c:pt>
                <c:pt idx="6152">
                  <c:v>40433.708460648151</c:v>
                </c:pt>
                <c:pt idx="6153">
                  <c:v>40433.750127314815</c:v>
                </c:pt>
                <c:pt idx="6154">
                  <c:v>40433.79179398148</c:v>
                </c:pt>
                <c:pt idx="6155">
                  <c:v>40433.833460648151</c:v>
                </c:pt>
                <c:pt idx="6156">
                  <c:v>40433.875127314815</c:v>
                </c:pt>
                <c:pt idx="6157">
                  <c:v>40433.91679398148</c:v>
                </c:pt>
                <c:pt idx="6158">
                  <c:v>40433.958460648151</c:v>
                </c:pt>
                <c:pt idx="6159">
                  <c:v>40434.000127314815</c:v>
                </c:pt>
                <c:pt idx="6160">
                  <c:v>40434.04179398148</c:v>
                </c:pt>
                <c:pt idx="6161">
                  <c:v>40434.083460648151</c:v>
                </c:pt>
                <c:pt idx="6162">
                  <c:v>40434.125127314815</c:v>
                </c:pt>
                <c:pt idx="6163">
                  <c:v>40434.16679398148</c:v>
                </c:pt>
                <c:pt idx="6164">
                  <c:v>40434.208460648151</c:v>
                </c:pt>
                <c:pt idx="6165">
                  <c:v>40434.250127314815</c:v>
                </c:pt>
                <c:pt idx="6166">
                  <c:v>40434.29179398148</c:v>
                </c:pt>
                <c:pt idx="6167">
                  <c:v>40434.333460648151</c:v>
                </c:pt>
                <c:pt idx="6168">
                  <c:v>40434.375127314815</c:v>
                </c:pt>
                <c:pt idx="6169">
                  <c:v>40434.41679398148</c:v>
                </c:pt>
                <c:pt idx="6170">
                  <c:v>40434.458460648151</c:v>
                </c:pt>
                <c:pt idx="6171">
                  <c:v>40434.500127314815</c:v>
                </c:pt>
                <c:pt idx="6172">
                  <c:v>40434.54179398148</c:v>
                </c:pt>
                <c:pt idx="6173">
                  <c:v>40434.583460648151</c:v>
                </c:pt>
                <c:pt idx="6174">
                  <c:v>40434.625127314815</c:v>
                </c:pt>
                <c:pt idx="6175">
                  <c:v>40434.66679398148</c:v>
                </c:pt>
                <c:pt idx="6176">
                  <c:v>40434.708460648151</c:v>
                </c:pt>
                <c:pt idx="6177">
                  <c:v>40434.750127314815</c:v>
                </c:pt>
                <c:pt idx="6178">
                  <c:v>40434.79179398148</c:v>
                </c:pt>
                <c:pt idx="6179">
                  <c:v>40434.833460648151</c:v>
                </c:pt>
                <c:pt idx="6180">
                  <c:v>40434.875127314815</c:v>
                </c:pt>
                <c:pt idx="6181">
                  <c:v>40434.91679398148</c:v>
                </c:pt>
                <c:pt idx="6182">
                  <c:v>40434.958460648151</c:v>
                </c:pt>
                <c:pt idx="6183">
                  <c:v>40435.000127314815</c:v>
                </c:pt>
                <c:pt idx="6184">
                  <c:v>40435.04179398148</c:v>
                </c:pt>
                <c:pt idx="6185">
                  <c:v>40435.083460648151</c:v>
                </c:pt>
                <c:pt idx="6186">
                  <c:v>40435.125127314815</c:v>
                </c:pt>
                <c:pt idx="6187">
                  <c:v>40435.16679398148</c:v>
                </c:pt>
                <c:pt idx="6188">
                  <c:v>40435.208460648151</c:v>
                </c:pt>
                <c:pt idx="6189">
                  <c:v>40435.250127314815</c:v>
                </c:pt>
                <c:pt idx="6190">
                  <c:v>40435.29179398148</c:v>
                </c:pt>
                <c:pt idx="6191">
                  <c:v>40435.333460648151</c:v>
                </c:pt>
                <c:pt idx="6192">
                  <c:v>40435.375127314815</c:v>
                </c:pt>
                <c:pt idx="6193">
                  <c:v>40435.41679398148</c:v>
                </c:pt>
                <c:pt idx="6194">
                  <c:v>40435.458460648151</c:v>
                </c:pt>
                <c:pt idx="6195">
                  <c:v>40435.500127314815</c:v>
                </c:pt>
                <c:pt idx="6196">
                  <c:v>40435.54179398148</c:v>
                </c:pt>
                <c:pt idx="6197">
                  <c:v>40435.583460648151</c:v>
                </c:pt>
                <c:pt idx="6198">
                  <c:v>40435.625127314815</c:v>
                </c:pt>
                <c:pt idx="6199">
                  <c:v>40435.66679398148</c:v>
                </c:pt>
                <c:pt idx="6200">
                  <c:v>40435.708460648151</c:v>
                </c:pt>
                <c:pt idx="6201">
                  <c:v>40435.750127314815</c:v>
                </c:pt>
                <c:pt idx="6202">
                  <c:v>40435.79179398148</c:v>
                </c:pt>
                <c:pt idx="6203">
                  <c:v>40435.833460648151</c:v>
                </c:pt>
                <c:pt idx="6204">
                  <c:v>40435.875127314815</c:v>
                </c:pt>
                <c:pt idx="6205">
                  <c:v>40435.91679398148</c:v>
                </c:pt>
                <c:pt idx="6206">
                  <c:v>40435.958460648151</c:v>
                </c:pt>
                <c:pt idx="6207">
                  <c:v>40436.000127314815</c:v>
                </c:pt>
                <c:pt idx="6208">
                  <c:v>40436.04179398148</c:v>
                </c:pt>
                <c:pt idx="6209">
                  <c:v>40436.083460648151</c:v>
                </c:pt>
                <c:pt idx="6210">
                  <c:v>40436.125127314815</c:v>
                </c:pt>
                <c:pt idx="6211">
                  <c:v>40436.16679398148</c:v>
                </c:pt>
                <c:pt idx="6212">
                  <c:v>40436.208460648151</c:v>
                </c:pt>
                <c:pt idx="6213">
                  <c:v>40436.250127314815</c:v>
                </c:pt>
                <c:pt idx="6214">
                  <c:v>40436.29179398148</c:v>
                </c:pt>
                <c:pt idx="6215">
                  <c:v>40436.333460648151</c:v>
                </c:pt>
                <c:pt idx="6216">
                  <c:v>40436.375127314815</c:v>
                </c:pt>
                <c:pt idx="6217">
                  <c:v>40436.41679398148</c:v>
                </c:pt>
                <c:pt idx="6218">
                  <c:v>40436.458460648151</c:v>
                </c:pt>
                <c:pt idx="6219">
                  <c:v>40436.500127314815</c:v>
                </c:pt>
                <c:pt idx="6220">
                  <c:v>40436.54179398148</c:v>
                </c:pt>
                <c:pt idx="6221">
                  <c:v>40436.583460648151</c:v>
                </c:pt>
                <c:pt idx="6222">
                  <c:v>40436.625127314815</c:v>
                </c:pt>
                <c:pt idx="6223">
                  <c:v>40436.66679398148</c:v>
                </c:pt>
                <c:pt idx="6224">
                  <c:v>40436.708460648151</c:v>
                </c:pt>
                <c:pt idx="6225">
                  <c:v>40436.750127314815</c:v>
                </c:pt>
                <c:pt idx="6226">
                  <c:v>40436.79179398148</c:v>
                </c:pt>
                <c:pt idx="6227">
                  <c:v>40436.833460648151</c:v>
                </c:pt>
                <c:pt idx="6228">
                  <c:v>40436.875127314815</c:v>
                </c:pt>
                <c:pt idx="6229">
                  <c:v>40436.91679398148</c:v>
                </c:pt>
                <c:pt idx="6230">
                  <c:v>40436.958460648151</c:v>
                </c:pt>
                <c:pt idx="6231">
                  <c:v>40437.000127314815</c:v>
                </c:pt>
                <c:pt idx="6232">
                  <c:v>40437.04179398148</c:v>
                </c:pt>
                <c:pt idx="6233">
                  <c:v>40437.083460648151</c:v>
                </c:pt>
                <c:pt idx="6234">
                  <c:v>40437.125127314815</c:v>
                </c:pt>
                <c:pt idx="6235">
                  <c:v>40437.16679398148</c:v>
                </c:pt>
                <c:pt idx="6236">
                  <c:v>40437.208460648151</c:v>
                </c:pt>
                <c:pt idx="6237">
                  <c:v>40437.250127314815</c:v>
                </c:pt>
                <c:pt idx="6238">
                  <c:v>40437.29179398148</c:v>
                </c:pt>
                <c:pt idx="6239">
                  <c:v>40437.333460648151</c:v>
                </c:pt>
                <c:pt idx="6240">
                  <c:v>40437.375127314815</c:v>
                </c:pt>
                <c:pt idx="6241">
                  <c:v>40437.41679398148</c:v>
                </c:pt>
                <c:pt idx="6242">
                  <c:v>40437.458460648151</c:v>
                </c:pt>
                <c:pt idx="6243">
                  <c:v>40437.500127314815</c:v>
                </c:pt>
                <c:pt idx="6244">
                  <c:v>40437.54179398148</c:v>
                </c:pt>
                <c:pt idx="6245">
                  <c:v>40437.583460648151</c:v>
                </c:pt>
                <c:pt idx="6246">
                  <c:v>40437.625127314815</c:v>
                </c:pt>
                <c:pt idx="6247">
                  <c:v>40437.66679398148</c:v>
                </c:pt>
                <c:pt idx="6248">
                  <c:v>40437.708460648151</c:v>
                </c:pt>
                <c:pt idx="6249">
                  <c:v>40437.750127314815</c:v>
                </c:pt>
                <c:pt idx="6250">
                  <c:v>40437.79179398148</c:v>
                </c:pt>
                <c:pt idx="6251">
                  <c:v>40437.833460648151</c:v>
                </c:pt>
                <c:pt idx="6252">
                  <c:v>40437.875127314815</c:v>
                </c:pt>
                <c:pt idx="6253">
                  <c:v>40437.91679398148</c:v>
                </c:pt>
                <c:pt idx="6254">
                  <c:v>40437.958460648151</c:v>
                </c:pt>
                <c:pt idx="6255">
                  <c:v>40438.000127314815</c:v>
                </c:pt>
                <c:pt idx="6256">
                  <c:v>40438.04179398148</c:v>
                </c:pt>
                <c:pt idx="6257">
                  <c:v>40438.083460648151</c:v>
                </c:pt>
                <c:pt idx="6258">
                  <c:v>40438.125127314815</c:v>
                </c:pt>
                <c:pt idx="6259">
                  <c:v>40438.16679398148</c:v>
                </c:pt>
                <c:pt idx="6260">
                  <c:v>40438.208460648151</c:v>
                </c:pt>
                <c:pt idx="6261">
                  <c:v>40438.250127314815</c:v>
                </c:pt>
                <c:pt idx="6262">
                  <c:v>40438.29179398148</c:v>
                </c:pt>
                <c:pt idx="6263">
                  <c:v>40438.333460648151</c:v>
                </c:pt>
                <c:pt idx="6264">
                  <c:v>40438.375127314815</c:v>
                </c:pt>
                <c:pt idx="6265">
                  <c:v>40438.41679398148</c:v>
                </c:pt>
                <c:pt idx="6266">
                  <c:v>40438.458460648151</c:v>
                </c:pt>
                <c:pt idx="6267">
                  <c:v>40438.500127314815</c:v>
                </c:pt>
                <c:pt idx="6268">
                  <c:v>40438.54179398148</c:v>
                </c:pt>
                <c:pt idx="6269">
                  <c:v>40438.583460648151</c:v>
                </c:pt>
                <c:pt idx="6270">
                  <c:v>40438.625127314815</c:v>
                </c:pt>
                <c:pt idx="6271">
                  <c:v>40438.66679398148</c:v>
                </c:pt>
                <c:pt idx="6272">
                  <c:v>40438.708460648151</c:v>
                </c:pt>
                <c:pt idx="6273">
                  <c:v>40438.750127314815</c:v>
                </c:pt>
                <c:pt idx="6274">
                  <c:v>40438.79179398148</c:v>
                </c:pt>
                <c:pt idx="6275">
                  <c:v>40438.833460648151</c:v>
                </c:pt>
                <c:pt idx="6276">
                  <c:v>40438.875127314815</c:v>
                </c:pt>
                <c:pt idx="6277">
                  <c:v>40438.91679398148</c:v>
                </c:pt>
                <c:pt idx="6278">
                  <c:v>40438.958460648151</c:v>
                </c:pt>
                <c:pt idx="6279">
                  <c:v>40439.000127314815</c:v>
                </c:pt>
                <c:pt idx="6280">
                  <c:v>40439.04179398148</c:v>
                </c:pt>
                <c:pt idx="6281">
                  <c:v>40439.083460648151</c:v>
                </c:pt>
                <c:pt idx="6282">
                  <c:v>40439.125127314815</c:v>
                </c:pt>
                <c:pt idx="6283">
                  <c:v>40439.16679398148</c:v>
                </c:pt>
                <c:pt idx="6284">
                  <c:v>40439.208460648151</c:v>
                </c:pt>
                <c:pt idx="6285">
                  <c:v>40439.250127314815</c:v>
                </c:pt>
                <c:pt idx="6286">
                  <c:v>40439.29179398148</c:v>
                </c:pt>
                <c:pt idx="6287">
                  <c:v>40439.333460648151</c:v>
                </c:pt>
                <c:pt idx="6288">
                  <c:v>40439.375127314815</c:v>
                </c:pt>
                <c:pt idx="6289">
                  <c:v>40439.41679398148</c:v>
                </c:pt>
                <c:pt idx="6290">
                  <c:v>40439.458460648151</c:v>
                </c:pt>
                <c:pt idx="6291">
                  <c:v>40439.500127314815</c:v>
                </c:pt>
                <c:pt idx="6292">
                  <c:v>40439.54179398148</c:v>
                </c:pt>
                <c:pt idx="6293">
                  <c:v>40439.583460648151</c:v>
                </c:pt>
                <c:pt idx="6294">
                  <c:v>40439.625127314815</c:v>
                </c:pt>
                <c:pt idx="6295">
                  <c:v>40439.66679398148</c:v>
                </c:pt>
                <c:pt idx="6296">
                  <c:v>40439.708460648151</c:v>
                </c:pt>
                <c:pt idx="6297">
                  <c:v>40439.750127314815</c:v>
                </c:pt>
                <c:pt idx="6298">
                  <c:v>40439.79179398148</c:v>
                </c:pt>
                <c:pt idx="6299">
                  <c:v>40439.833460648151</c:v>
                </c:pt>
                <c:pt idx="6300">
                  <c:v>40439.875127314815</c:v>
                </c:pt>
                <c:pt idx="6301">
                  <c:v>40439.91679398148</c:v>
                </c:pt>
                <c:pt idx="6302">
                  <c:v>40439.958460648151</c:v>
                </c:pt>
                <c:pt idx="6303">
                  <c:v>40440.000127314815</c:v>
                </c:pt>
                <c:pt idx="6304">
                  <c:v>40440.04179398148</c:v>
                </c:pt>
                <c:pt idx="6305">
                  <c:v>40440.083460648151</c:v>
                </c:pt>
                <c:pt idx="6306">
                  <c:v>40440.125127314815</c:v>
                </c:pt>
                <c:pt idx="6307">
                  <c:v>40440.16679398148</c:v>
                </c:pt>
                <c:pt idx="6308">
                  <c:v>40440.208460648151</c:v>
                </c:pt>
                <c:pt idx="6309">
                  <c:v>40440.250127314815</c:v>
                </c:pt>
                <c:pt idx="6310">
                  <c:v>40440.29179398148</c:v>
                </c:pt>
                <c:pt idx="6311">
                  <c:v>40440.333460648151</c:v>
                </c:pt>
                <c:pt idx="6312">
                  <c:v>40440.375127314815</c:v>
                </c:pt>
                <c:pt idx="6313">
                  <c:v>40440.41679398148</c:v>
                </c:pt>
                <c:pt idx="6314">
                  <c:v>40440.458460648151</c:v>
                </c:pt>
                <c:pt idx="6315">
                  <c:v>40440.500127314815</c:v>
                </c:pt>
                <c:pt idx="6316">
                  <c:v>40440.54179398148</c:v>
                </c:pt>
                <c:pt idx="6317">
                  <c:v>40440.583460648151</c:v>
                </c:pt>
                <c:pt idx="6318">
                  <c:v>40440.625127314815</c:v>
                </c:pt>
                <c:pt idx="6319">
                  <c:v>40440.66679398148</c:v>
                </c:pt>
                <c:pt idx="6320">
                  <c:v>40440.708460648151</c:v>
                </c:pt>
                <c:pt idx="6321">
                  <c:v>40440.750127314815</c:v>
                </c:pt>
                <c:pt idx="6322">
                  <c:v>40440.79179398148</c:v>
                </c:pt>
                <c:pt idx="6323">
                  <c:v>40440.833460648151</c:v>
                </c:pt>
                <c:pt idx="6324">
                  <c:v>40440.875127314815</c:v>
                </c:pt>
                <c:pt idx="6325">
                  <c:v>40440.91679398148</c:v>
                </c:pt>
                <c:pt idx="6326">
                  <c:v>40440.958460648151</c:v>
                </c:pt>
                <c:pt idx="6327">
                  <c:v>40441.000127314815</c:v>
                </c:pt>
                <c:pt idx="6328">
                  <c:v>40441.04179398148</c:v>
                </c:pt>
                <c:pt idx="6329">
                  <c:v>40441.083460648151</c:v>
                </c:pt>
                <c:pt idx="6330">
                  <c:v>40441.125127314815</c:v>
                </c:pt>
                <c:pt idx="6331">
                  <c:v>40441.16679398148</c:v>
                </c:pt>
                <c:pt idx="6332">
                  <c:v>40441.208460648151</c:v>
                </c:pt>
                <c:pt idx="6333">
                  <c:v>40441.250127314815</c:v>
                </c:pt>
                <c:pt idx="6334">
                  <c:v>40441.29179398148</c:v>
                </c:pt>
                <c:pt idx="6335">
                  <c:v>40441.333460648151</c:v>
                </c:pt>
                <c:pt idx="6336">
                  <c:v>40441.375127314815</c:v>
                </c:pt>
                <c:pt idx="6337">
                  <c:v>40441.41679398148</c:v>
                </c:pt>
                <c:pt idx="6338">
                  <c:v>40441.458460648151</c:v>
                </c:pt>
                <c:pt idx="6339">
                  <c:v>40441.500127314815</c:v>
                </c:pt>
                <c:pt idx="6340">
                  <c:v>40441.54179398148</c:v>
                </c:pt>
                <c:pt idx="6341">
                  <c:v>40441.583460648151</c:v>
                </c:pt>
                <c:pt idx="6342">
                  <c:v>40441.625127314815</c:v>
                </c:pt>
                <c:pt idx="6343">
                  <c:v>40441.66679398148</c:v>
                </c:pt>
                <c:pt idx="6344">
                  <c:v>40441.708460648151</c:v>
                </c:pt>
                <c:pt idx="6345">
                  <c:v>40441.750127314815</c:v>
                </c:pt>
                <c:pt idx="6346">
                  <c:v>40441.79179398148</c:v>
                </c:pt>
                <c:pt idx="6347">
                  <c:v>40441.833460648151</c:v>
                </c:pt>
                <c:pt idx="6348">
                  <c:v>40441.875127314815</c:v>
                </c:pt>
                <c:pt idx="6349">
                  <c:v>40441.91679398148</c:v>
                </c:pt>
                <c:pt idx="6350">
                  <c:v>40441.958460648151</c:v>
                </c:pt>
                <c:pt idx="6351">
                  <c:v>40442.000127314815</c:v>
                </c:pt>
                <c:pt idx="6352">
                  <c:v>40442.04179398148</c:v>
                </c:pt>
                <c:pt idx="6353">
                  <c:v>40442.083460648151</c:v>
                </c:pt>
                <c:pt idx="6354">
                  <c:v>40442.125127314815</c:v>
                </c:pt>
                <c:pt idx="6355">
                  <c:v>40442.16679398148</c:v>
                </c:pt>
                <c:pt idx="6356">
                  <c:v>40442.208460648151</c:v>
                </c:pt>
                <c:pt idx="6357">
                  <c:v>40442.250127314815</c:v>
                </c:pt>
                <c:pt idx="6358">
                  <c:v>40442.29179398148</c:v>
                </c:pt>
                <c:pt idx="6359">
                  <c:v>40442.333460648151</c:v>
                </c:pt>
                <c:pt idx="6360" formatCode="m/d/yyyy">
                  <c:v>40442</c:v>
                </c:pt>
                <c:pt idx="6361">
                  <c:v>40442.374282407407</c:v>
                </c:pt>
                <c:pt idx="6362">
                  <c:v>40442.415949074071</c:v>
                </c:pt>
                <c:pt idx="6363">
                  <c:v>40442.457615740743</c:v>
                </c:pt>
                <c:pt idx="6364">
                  <c:v>40442.499282407407</c:v>
                </c:pt>
                <c:pt idx="6365">
                  <c:v>40442.540949074071</c:v>
                </c:pt>
                <c:pt idx="6366">
                  <c:v>40442.582615740743</c:v>
                </c:pt>
                <c:pt idx="6367">
                  <c:v>40442.624282407407</c:v>
                </c:pt>
                <c:pt idx="6368">
                  <c:v>40442.665949074071</c:v>
                </c:pt>
                <c:pt idx="6369">
                  <c:v>40442.707615740743</c:v>
                </c:pt>
                <c:pt idx="6370">
                  <c:v>40442.749282407407</c:v>
                </c:pt>
                <c:pt idx="6371">
                  <c:v>40442.790949074071</c:v>
                </c:pt>
                <c:pt idx="6372">
                  <c:v>40442.832615740743</c:v>
                </c:pt>
                <c:pt idx="6373">
                  <c:v>40442.874282407407</c:v>
                </c:pt>
                <c:pt idx="6374">
                  <c:v>40442.915949074071</c:v>
                </c:pt>
                <c:pt idx="6375">
                  <c:v>40442.957615740743</c:v>
                </c:pt>
                <c:pt idx="6376">
                  <c:v>40442.999282407407</c:v>
                </c:pt>
                <c:pt idx="6377">
                  <c:v>40443.040949074071</c:v>
                </c:pt>
                <c:pt idx="6378">
                  <c:v>40443.082615740743</c:v>
                </c:pt>
                <c:pt idx="6379">
                  <c:v>40443.124282407407</c:v>
                </c:pt>
                <c:pt idx="6380">
                  <c:v>40443.165949074071</c:v>
                </c:pt>
                <c:pt idx="6381">
                  <c:v>40443.207615740743</c:v>
                </c:pt>
                <c:pt idx="6382">
                  <c:v>40443.249282407407</c:v>
                </c:pt>
                <c:pt idx="6383">
                  <c:v>40443.290949074071</c:v>
                </c:pt>
                <c:pt idx="6384">
                  <c:v>40443.332615740743</c:v>
                </c:pt>
                <c:pt idx="6385">
                  <c:v>40443.374282407407</c:v>
                </c:pt>
                <c:pt idx="6386">
                  <c:v>40443.415949074071</c:v>
                </c:pt>
                <c:pt idx="6387">
                  <c:v>40443.457615740743</c:v>
                </c:pt>
                <c:pt idx="6388">
                  <c:v>40443.499282407407</c:v>
                </c:pt>
                <c:pt idx="6389">
                  <c:v>40443.540949074071</c:v>
                </c:pt>
                <c:pt idx="6390">
                  <c:v>40443.582615740743</c:v>
                </c:pt>
                <c:pt idx="6391">
                  <c:v>40443.624282407407</c:v>
                </c:pt>
                <c:pt idx="6392">
                  <c:v>40443.665949074071</c:v>
                </c:pt>
                <c:pt idx="6393">
                  <c:v>40443.707615740743</c:v>
                </c:pt>
                <c:pt idx="6394">
                  <c:v>40443.749282407407</c:v>
                </c:pt>
                <c:pt idx="6395">
                  <c:v>40443.790949074071</c:v>
                </c:pt>
                <c:pt idx="6396">
                  <c:v>40443.832615740743</c:v>
                </c:pt>
                <c:pt idx="6397">
                  <c:v>40443.874282407407</c:v>
                </c:pt>
                <c:pt idx="6398">
                  <c:v>40443.915949074071</c:v>
                </c:pt>
                <c:pt idx="6399">
                  <c:v>40443.957615740743</c:v>
                </c:pt>
                <c:pt idx="6400">
                  <c:v>40443.999282407407</c:v>
                </c:pt>
                <c:pt idx="6401">
                  <c:v>40444.040949074071</c:v>
                </c:pt>
                <c:pt idx="6402">
                  <c:v>40444.082615740743</c:v>
                </c:pt>
                <c:pt idx="6403">
                  <c:v>40444.124282407407</c:v>
                </c:pt>
                <c:pt idx="6404">
                  <c:v>40444.165949074071</c:v>
                </c:pt>
                <c:pt idx="6405">
                  <c:v>40444.207615740743</c:v>
                </c:pt>
                <c:pt idx="6406">
                  <c:v>40444.249282407407</c:v>
                </c:pt>
                <c:pt idx="6407">
                  <c:v>40444.290949074071</c:v>
                </c:pt>
                <c:pt idx="6408">
                  <c:v>40444.332615740743</c:v>
                </c:pt>
                <c:pt idx="6409">
                  <c:v>40444.374282407407</c:v>
                </c:pt>
                <c:pt idx="6410">
                  <c:v>40444.415949074071</c:v>
                </c:pt>
                <c:pt idx="6411">
                  <c:v>40444.457615740743</c:v>
                </c:pt>
                <c:pt idx="6412">
                  <c:v>40444.499282407407</c:v>
                </c:pt>
                <c:pt idx="6413">
                  <c:v>40444.540949074071</c:v>
                </c:pt>
                <c:pt idx="6414">
                  <c:v>40444.582615740743</c:v>
                </c:pt>
                <c:pt idx="6415">
                  <c:v>40444.624282407407</c:v>
                </c:pt>
                <c:pt idx="6416">
                  <c:v>40444.665949074071</c:v>
                </c:pt>
                <c:pt idx="6417">
                  <c:v>40444.707615740743</c:v>
                </c:pt>
                <c:pt idx="6418">
                  <c:v>40444.749282407407</c:v>
                </c:pt>
                <c:pt idx="6419">
                  <c:v>40444.790949074071</c:v>
                </c:pt>
                <c:pt idx="6420">
                  <c:v>40444.832615740743</c:v>
                </c:pt>
                <c:pt idx="6421">
                  <c:v>40444.874282407407</c:v>
                </c:pt>
                <c:pt idx="6422">
                  <c:v>40444.915949074071</c:v>
                </c:pt>
                <c:pt idx="6423">
                  <c:v>40444.957615740743</c:v>
                </c:pt>
                <c:pt idx="6424">
                  <c:v>40444.999282407407</c:v>
                </c:pt>
                <c:pt idx="6425">
                  <c:v>40445.040949074071</c:v>
                </c:pt>
                <c:pt idx="6426">
                  <c:v>40445.082615740743</c:v>
                </c:pt>
                <c:pt idx="6427">
                  <c:v>40445.124282407407</c:v>
                </c:pt>
                <c:pt idx="6428">
                  <c:v>40445.165949074071</c:v>
                </c:pt>
                <c:pt idx="6429">
                  <c:v>40445.207615740743</c:v>
                </c:pt>
                <c:pt idx="6430">
                  <c:v>40445.249282407407</c:v>
                </c:pt>
                <c:pt idx="6431">
                  <c:v>40445.290949074071</c:v>
                </c:pt>
                <c:pt idx="6432">
                  <c:v>40445.332615740743</c:v>
                </c:pt>
                <c:pt idx="6433">
                  <c:v>40445.374282407407</c:v>
                </c:pt>
                <c:pt idx="6434">
                  <c:v>40445.415949074071</c:v>
                </c:pt>
                <c:pt idx="6435">
                  <c:v>40445.457615740743</c:v>
                </c:pt>
                <c:pt idx="6436">
                  <c:v>40445.499282407407</c:v>
                </c:pt>
                <c:pt idx="6437">
                  <c:v>40445.540949074071</c:v>
                </c:pt>
                <c:pt idx="6438">
                  <c:v>40445.582615740743</c:v>
                </c:pt>
                <c:pt idx="6439">
                  <c:v>40445.624282407407</c:v>
                </c:pt>
                <c:pt idx="6440">
                  <c:v>40445.665949074071</c:v>
                </c:pt>
                <c:pt idx="6441">
                  <c:v>40445.707615740743</c:v>
                </c:pt>
                <c:pt idx="6442">
                  <c:v>40445.749282407407</c:v>
                </c:pt>
                <c:pt idx="6443">
                  <c:v>40445.790949074071</c:v>
                </c:pt>
                <c:pt idx="6444">
                  <c:v>40445.832615740743</c:v>
                </c:pt>
                <c:pt idx="6445">
                  <c:v>40445.874282407407</c:v>
                </c:pt>
                <c:pt idx="6446">
                  <c:v>40445.915949074071</c:v>
                </c:pt>
                <c:pt idx="6447">
                  <c:v>40445.957615740743</c:v>
                </c:pt>
                <c:pt idx="6448">
                  <c:v>40445.999282407407</c:v>
                </c:pt>
                <c:pt idx="6449">
                  <c:v>40446.040949074071</c:v>
                </c:pt>
                <c:pt idx="6450">
                  <c:v>40446.082615740743</c:v>
                </c:pt>
                <c:pt idx="6451">
                  <c:v>40446.124282407407</c:v>
                </c:pt>
                <c:pt idx="6452">
                  <c:v>40446.165949074071</c:v>
                </c:pt>
                <c:pt idx="6453">
                  <c:v>40446.207615740743</c:v>
                </c:pt>
                <c:pt idx="6454">
                  <c:v>40446.249282407407</c:v>
                </c:pt>
                <c:pt idx="6455">
                  <c:v>40446.290949074071</c:v>
                </c:pt>
                <c:pt idx="6456">
                  <c:v>40446.332615740743</c:v>
                </c:pt>
                <c:pt idx="6457">
                  <c:v>40446.374282407407</c:v>
                </c:pt>
                <c:pt idx="6458">
                  <c:v>40446.415949074071</c:v>
                </c:pt>
                <c:pt idx="6459">
                  <c:v>40446.457615740743</c:v>
                </c:pt>
                <c:pt idx="6460">
                  <c:v>40446.499282407407</c:v>
                </c:pt>
                <c:pt idx="6461">
                  <c:v>40446.540949074071</c:v>
                </c:pt>
                <c:pt idx="6462">
                  <c:v>40446.582615740743</c:v>
                </c:pt>
                <c:pt idx="6463">
                  <c:v>40446.624282407407</c:v>
                </c:pt>
                <c:pt idx="6464">
                  <c:v>40446.665949074071</c:v>
                </c:pt>
                <c:pt idx="6465">
                  <c:v>40446.707615740743</c:v>
                </c:pt>
                <c:pt idx="6466">
                  <c:v>40446.749282407407</c:v>
                </c:pt>
                <c:pt idx="6467">
                  <c:v>40446.790949074071</c:v>
                </c:pt>
                <c:pt idx="6468">
                  <c:v>40446.832615740743</c:v>
                </c:pt>
                <c:pt idx="6469">
                  <c:v>40446.874282407407</c:v>
                </c:pt>
                <c:pt idx="6470">
                  <c:v>40446.915949074071</c:v>
                </c:pt>
                <c:pt idx="6471">
                  <c:v>40446.957615740743</c:v>
                </c:pt>
                <c:pt idx="6472">
                  <c:v>40446.999282407407</c:v>
                </c:pt>
                <c:pt idx="6473">
                  <c:v>40447.040949074071</c:v>
                </c:pt>
                <c:pt idx="6474">
                  <c:v>40447.082615740743</c:v>
                </c:pt>
                <c:pt idx="6475">
                  <c:v>40447.124282407407</c:v>
                </c:pt>
                <c:pt idx="6476">
                  <c:v>40447.165949074071</c:v>
                </c:pt>
                <c:pt idx="6477">
                  <c:v>40447.207615740743</c:v>
                </c:pt>
                <c:pt idx="6478">
                  <c:v>40447.249282407407</c:v>
                </c:pt>
                <c:pt idx="6479">
                  <c:v>40447.290949074071</c:v>
                </c:pt>
                <c:pt idx="6480">
                  <c:v>40447.332615740743</c:v>
                </c:pt>
                <c:pt idx="6481">
                  <c:v>40447.374282407407</c:v>
                </c:pt>
                <c:pt idx="6482">
                  <c:v>40447.415949074071</c:v>
                </c:pt>
                <c:pt idx="6483">
                  <c:v>40447.457615740743</c:v>
                </c:pt>
                <c:pt idx="6484">
                  <c:v>40447.499282407407</c:v>
                </c:pt>
                <c:pt idx="6485">
                  <c:v>40447.540949074071</c:v>
                </c:pt>
                <c:pt idx="6486">
                  <c:v>40447.582615740743</c:v>
                </c:pt>
                <c:pt idx="6487">
                  <c:v>40447.624282407407</c:v>
                </c:pt>
                <c:pt idx="6488">
                  <c:v>40447.665949074071</c:v>
                </c:pt>
                <c:pt idx="6489">
                  <c:v>40447.707615740743</c:v>
                </c:pt>
                <c:pt idx="6490">
                  <c:v>40447.749282407407</c:v>
                </c:pt>
                <c:pt idx="6491">
                  <c:v>40447.790949074071</c:v>
                </c:pt>
                <c:pt idx="6492">
                  <c:v>40447.832615740743</c:v>
                </c:pt>
                <c:pt idx="6493">
                  <c:v>40447.874282407407</c:v>
                </c:pt>
                <c:pt idx="6494">
                  <c:v>40447.915949074071</c:v>
                </c:pt>
                <c:pt idx="6495">
                  <c:v>40447.957615740743</c:v>
                </c:pt>
                <c:pt idx="6496">
                  <c:v>40447.999282407407</c:v>
                </c:pt>
                <c:pt idx="6497">
                  <c:v>40448.040949074071</c:v>
                </c:pt>
                <c:pt idx="6498">
                  <c:v>40448.082615740743</c:v>
                </c:pt>
                <c:pt idx="6499">
                  <c:v>40448.124282407407</c:v>
                </c:pt>
                <c:pt idx="6500">
                  <c:v>40448.165949074071</c:v>
                </c:pt>
                <c:pt idx="6501">
                  <c:v>40448.207615740743</c:v>
                </c:pt>
                <c:pt idx="6502">
                  <c:v>40448.249282407407</c:v>
                </c:pt>
                <c:pt idx="6503">
                  <c:v>40448.290949074071</c:v>
                </c:pt>
                <c:pt idx="6504">
                  <c:v>40448.332615740743</c:v>
                </c:pt>
                <c:pt idx="6505">
                  <c:v>40448.374282407407</c:v>
                </c:pt>
                <c:pt idx="6506">
                  <c:v>40448.415949074071</c:v>
                </c:pt>
                <c:pt idx="6507">
                  <c:v>40448.457615740743</c:v>
                </c:pt>
                <c:pt idx="6508">
                  <c:v>40448.499282407407</c:v>
                </c:pt>
                <c:pt idx="6509">
                  <c:v>40448.540949074071</c:v>
                </c:pt>
                <c:pt idx="6510">
                  <c:v>40448.582615740743</c:v>
                </c:pt>
                <c:pt idx="6511">
                  <c:v>40448.624282407407</c:v>
                </c:pt>
                <c:pt idx="6512">
                  <c:v>40448.665949074071</c:v>
                </c:pt>
                <c:pt idx="6513">
                  <c:v>40448.707615740743</c:v>
                </c:pt>
                <c:pt idx="6514">
                  <c:v>40448.749282407407</c:v>
                </c:pt>
                <c:pt idx="6515">
                  <c:v>40448.790949074071</c:v>
                </c:pt>
                <c:pt idx="6516">
                  <c:v>40448.832615740743</c:v>
                </c:pt>
                <c:pt idx="6517">
                  <c:v>40448.874282407407</c:v>
                </c:pt>
                <c:pt idx="6518">
                  <c:v>40448.915949074071</c:v>
                </c:pt>
                <c:pt idx="6519">
                  <c:v>40448.957615740743</c:v>
                </c:pt>
                <c:pt idx="6520">
                  <c:v>40448.999282407407</c:v>
                </c:pt>
                <c:pt idx="6521">
                  <c:v>40449.040949074071</c:v>
                </c:pt>
                <c:pt idx="6522">
                  <c:v>40449.082615740743</c:v>
                </c:pt>
                <c:pt idx="6523">
                  <c:v>40449.124282407407</c:v>
                </c:pt>
                <c:pt idx="6524">
                  <c:v>40449.165949074071</c:v>
                </c:pt>
                <c:pt idx="6525">
                  <c:v>40449.207615740743</c:v>
                </c:pt>
                <c:pt idx="6526">
                  <c:v>40449.249282407407</c:v>
                </c:pt>
                <c:pt idx="6527">
                  <c:v>40449.290949074071</c:v>
                </c:pt>
                <c:pt idx="6528">
                  <c:v>40449.332615740743</c:v>
                </c:pt>
                <c:pt idx="6529">
                  <c:v>40449.374282407407</c:v>
                </c:pt>
                <c:pt idx="6530">
                  <c:v>40449.415949074071</c:v>
                </c:pt>
                <c:pt idx="6531">
                  <c:v>40449.457615740743</c:v>
                </c:pt>
                <c:pt idx="6532">
                  <c:v>40449.499282407407</c:v>
                </c:pt>
                <c:pt idx="6533">
                  <c:v>40449.540949074071</c:v>
                </c:pt>
                <c:pt idx="6534">
                  <c:v>40449.582615740743</c:v>
                </c:pt>
                <c:pt idx="6535">
                  <c:v>40449.624282407407</c:v>
                </c:pt>
                <c:pt idx="6536">
                  <c:v>40449.665949074071</c:v>
                </c:pt>
                <c:pt idx="6537">
                  <c:v>40449.707615740743</c:v>
                </c:pt>
                <c:pt idx="6538">
                  <c:v>40449.749282407407</c:v>
                </c:pt>
                <c:pt idx="6539">
                  <c:v>40449.790949074071</c:v>
                </c:pt>
                <c:pt idx="6540">
                  <c:v>40449.832615740743</c:v>
                </c:pt>
                <c:pt idx="6541">
                  <c:v>40449.874282407407</c:v>
                </c:pt>
                <c:pt idx="6542">
                  <c:v>40449.915949074071</c:v>
                </c:pt>
                <c:pt idx="6543">
                  <c:v>40449.957615740743</c:v>
                </c:pt>
                <c:pt idx="6544">
                  <c:v>40449.999282407407</c:v>
                </c:pt>
                <c:pt idx="6545">
                  <c:v>40450.040949074071</c:v>
                </c:pt>
                <c:pt idx="6546">
                  <c:v>40450.082615740743</c:v>
                </c:pt>
                <c:pt idx="6547">
                  <c:v>40450.124282407407</c:v>
                </c:pt>
                <c:pt idx="6548">
                  <c:v>40450.165949074071</c:v>
                </c:pt>
                <c:pt idx="6549">
                  <c:v>40450.207615740743</c:v>
                </c:pt>
                <c:pt idx="6550">
                  <c:v>40450.249282407407</c:v>
                </c:pt>
                <c:pt idx="6551">
                  <c:v>40450.290949074071</c:v>
                </c:pt>
                <c:pt idx="6552">
                  <c:v>40450.332615740743</c:v>
                </c:pt>
                <c:pt idx="6553" formatCode="m/d/yyyy">
                  <c:v>40450</c:v>
                </c:pt>
                <c:pt idx="6554">
                  <c:v>40450.365891203706</c:v>
                </c:pt>
                <c:pt idx="6555">
                  <c:v>40450.407557870371</c:v>
                </c:pt>
                <c:pt idx="6556">
                  <c:v>40450.449224537035</c:v>
                </c:pt>
                <c:pt idx="6557">
                  <c:v>40450.490891203706</c:v>
                </c:pt>
                <c:pt idx="6558">
                  <c:v>40450.532557870371</c:v>
                </c:pt>
                <c:pt idx="6559">
                  <c:v>40450.574224537035</c:v>
                </c:pt>
                <c:pt idx="6560">
                  <c:v>40450.615891203706</c:v>
                </c:pt>
                <c:pt idx="6561">
                  <c:v>40450.657557870371</c:v>
                </c:pt>
                <c:pt idx="6562">
                  <c:v>40450.699224537035</c:v>
                </c:pt>
                <c:pt idx="6563">
                  <c:v>40450.740891203706</c:v>
                </c:pt>
                <c:pt idx="6564">
                  <c:v>40450.782557870371</c:v>
                </c:pt>
                <c:pt idx="6565">
                  <c:v>40450.824224537035</c:v>
                </c:pt>
                <c:pt idx="6566">
                  <c:v>40450.865891203706</c:v>
                </c:pt>
                <c:pt idx="6567">
                  <c:v>40450.907557870371</c:v>
                </c:pt>
                <c:pt idx="6568">
                  <c:v>40450.949224537035</c:v>
                </c:pt>
                <c:pt idx="6569">
                  <c:v>40450.990891203706</c:v>
                </c:pt>
                <c:pt idx="6570">
                  <c:v>40451.032557870371</c:v>
                </c:pt>
                <c:pt idx="6571">
                  <c:v>40451.074224537035</c:v>
                </c:pt>
                <c:pt idx="6572">
                  <c:v>40451.115891203706</c:v>
                </c:pt>
                <c:pt idx="6573">
                  <c:v>40451.157557870371</c:v>
                </c:pt>
                <c:pt idx="6574">
                  <c:v>40451.199224537035</c:v>
                </c:pt>
                <c:pt idx="6575">
                  <c:v>40451.240891203706</c:v>
                </c:pt>
                <c:pt idx="6576">
                  <c:v>40451.282557870371</c:v>
                </c:pt>
                <c:pt idx="6577">
                  <c:v>40451.324224537035</c:v>
                </c:pt>
                <c:pt idx="6578">
                  <c:v>40451.365891203706</c:v>
                </c:pt>
                <c:pt idx="6579">
                  <c:v>40451.407557870371</c:v>
                </c:pt>
                <c:pt idx="6580">
                  <c:v>40451.449224537035</c:v>
                </c:pt>
                <c:pt idx="6581">
                  <c:v>40451.490891203706</c:v>
                </c:pt>
                <c:pt idx="6582">
                  <c:v>40451.532557870371</c:v>
                </c:pt>
                <c:pt idx="6583">
                  <c:v>40451.574224537035</c:v>
                </c:pt>
                <c:pt idx="6584">
                  <c:v>40451.615891203706</c:v>
                </c:pt>
                <c:pt idx="6585">
                  <c:v>40451.657557870371</c:v>
                </c:pt>
                <c:pt idx="6586">
                  <c:v>40451.699224537035</c:v>
                </c:pt>
                <c:pt idx="6587">
                  <c:v>40451.740891203706</c:v>
                </c:pt>
                <c:pt idx="6588">
                  <c:v>40451.782557870371</c:v>
                </c:pt>
                <c:pt idx="6589">
                  <c:v>40451.824224537035</c:v>
                </c:pt>
                <c:pt idx="6590">
                  <c:v>40451.865891203706</c:v>
                </c:pt>
                <c:pt idx="6591">
                  <c:v>40451.907557870371</c:v>
                </c:pt>
                <c:pt idx="6592">
                  <c:v>40451.949224537035</c:v>
                </c:pt>
                <c:pt idx="6593">
                  <c:v>40451.990891203706</c:v>
                </c:pt>
                <c:pt idx="6594">
                  <c:v>40452.032557870371</c:v>
                </c:pt>
                <c:pt idx="6595">
                  <c:v>40452.074224537035</c:v>
                </c:pt>
                <c:pt idx="6596">
                  <c:v>40452.115891203706</c:v>
                </c:pt>
                <c:pt idx="6597">
                  <c:v>40452.157557870371</c:v>
                </c:pt>
                <c:pt idx="6598">
                  <c:v>40452.199224537035</c:v>
                </c:pt>
                <c:pt idx="6599">
                  <c:v>40452.240891203706</c:v>
                </c:pt>
                <c:pt idx="6600">
                  <c:v>40452.282557870371</c:v>
                </c:pt>
                <c:pt idx="6601">
                  <c:v>40452.324224537035</c:v>
                </c:pt>
                <c:pt idx="6602">
                  <c:v>40452.365891203706</c:v>
                </c:pt>
                <c:pt idx="6603">
                  <c:v>40452.407557870371</c:v>
                </c:pt>
                <c:pt idx="6604">
                  <c:v>40452.449224537035</c:v>
                </c:pt>
                <c:pt idx="6605">
                  <c:v>40452.490891203706</c:v>
                </c:pt>
                <c:pt idx="6606">
                  <c:v>40452.532557870371</c:v>
                </c:pt>
                <c:pt idx="6607">
                  <c:v>40452.574224537035</c:v>
                </c:pt>
                <c:pt idx="6608">
                  <c:v>40452.615891203706</c:v>
                </c:pt>
                <c:pt idx="6609">
                  <c:v>40452.657557870371</c:v>
                </c:pt>
                <c:pt idx="6610">
                  <c:v>40452.699224537035</c:v>
                </c:pt>
                <c:pt idx="6611">
                  <c:v>40452.740891203706</c:v>
                </c:pt>
                <c:pt idx="6612">
                  <c:v>40452.782557870371</c:v>
                </c:pt>
                <c:pt idx="6613">
                  <c:v>40452.824224537035</c:v>
                </c:pt>
                <c:pt idx="6614">
                  <c:v>40452.865891203706</c:v>
                </c:pt>
                <c:pt idx="6615">
                  <c:v>40452.907557870371</c:v>
                </c:pt>
                <c:pt idx="6616">
                  <c:v>40452.949224537035</c:v>
                </c:pt>
                <c:pt idx="6617">
                  <c:v>40452.990891203706</c:v>
                </c:pt>
                <c:pt idx="6618">
                  <c:v>40453.032557870371</c:v>
                </c:pt>
                <c:pt idx="6619">
                  <c:v>40453.074224537035</c:v>
                </c:pt>
                <c:pt idx="6620">
                  <c:v>40453.115891203706</c:v>
                </c:pt>
                <c:pt idx="6621">
                  <c:v>40453.157557870371</c:v>
                </c:pt>
                <c:pt idx="6622">
                  <c:v>40453.199224537035</c:v>
                </c:pt>
                <c:pt idx="6623">
                  <c:v>40453.240891203706</c:v>
                </c:pt>
                <c:pt idx="6624">
                  <c:v>40453.282557870371</c:v>
                </c:pt>
                <c:pt idx="6625">
                  <c:v>40453.324224537035</c:v>
                </c:pt>
                <c:pt idx="6626">
                  <c:v>40453.365891203706</c:v>
                </c:pt>
                <c:pt idx="6627">
                  <c:v>40453.407557870371</c:v>
                </c:pt>
                <c:pt idx="6628">
                  <c:v>40453.449224537035</c:v>
                </c:pt>
                <c:pt idx="6629">
                  <c:v>40453.490891203706</c:v>
                </c:pt>
                <c:pt idx="6630">
                  <c:v>40453.532557870371</c:v>
                </c:pt>
                <c:pt idx="6631">
                  <c:v>40453.574224537035</c:v>
                </c:pt>
                <c:pt idx="6632">
                  <c:v>40453.615891203706</c:v>
                </c:pt>
                <c:pt idx="6633">
                  <c:v>40453.657557870371</c:v>
                </c:pt>
                <c:pt idx="6634">
                  <c:v>40453.699224537035</c:v>
                </c:pt>
                <c:pt idx="6635">
                  <c:v>40453.740891203706</c:v>
                </c:pt>
                <c:pt idx="6636">
                  <c:v>40453.782557870371</c:v>
                </c:pt>
                <c:pt idx="6637">
                  <c:v>40453.824224537035</c:v>
                </c:pt>
                <c:pt idx="6638">
                  <c:v>40453.865891203706</c:v>
                </c:pt>
                <c:pt idx="6639">
                  <c:v>40453.907557870371</c:v>
                </c:pt>
                <c:pt idx="6640">
                  <c:v>40453.949224537035</c:v>
                </c:pt>
                <c:pt idx="6641">
                  <c:v>40453.990891203706</c:v>
                </c:pt>
                <c:pt idx="6642">
                  <c:v>40454.032557870371</c:v>
                </c:pt>
                <c:pt idx="6643">
                  <c:v>40454.074224537035</c:v>
                </c:pt>
                <c:pt idx="6644">
                  <c:v>40454.115891203706</c:v>
                </c:pt>
                <c:pt idx="6645">
                  <c:v>40454.157557870371</c:v>
                </c:pt>
                <c:pt idx="6646">
                  <c:v>40454.199224537035</c:v>
                </c:pt>
                <c:pt idx="6647">
                  <c:v>40454.240891203706</c:v>
                </c:pt>
                <c:pt idx="6648">
                  <c:v>40454.282557870371</c:v>
                </c:pt>
                <c:pt idx="6649">
                  <c:v>40454.324224537035</c:v>
                </c:pt>
                <c:pt idx="6650">
                  <c:v>40454.365891203706</c:v>
                </c:pt>
                <c:pt idx="6651">
                  <c:v>40454.407557870371</c:v>
                </c:pt>
                <c:pt idx="6652">
                  <c:v>40454.449224537035</c:v>
                </c:pt>
                <c:pt idx="6653">
                  <c:v>40454.490891203706</c:v>
                </c:pt>
                <c:pt idx="6654">
                  <c:v>40454.532557870371</c:v>
                </c:pt>
                <c:pt idx="6655">
                  <c:v>40454.574224537035</c:v>
                </c:pt>
                <c:pt idx="6656">
                  <c:v>40454.615891203706</c:v>
                </c:pt>
                <c:pt idx="6657">
                  <c:v>40454.657557870371</c:v>
                </c:pt>
                <c:pt idx="6658">
                  <c:v>40454.699224537035</c:v>
                </c:pt>
                <c:pt idx="6659">
                  <c:v>40454.740891203706</c:v>
                </c:pt>
                <c:pt idx="6660">
                  <c:v>40454.782557870371</c:v>
                </c:pt>
                <c:pt idx="6661">
                  <c:v>40454.824224537035</c:v>
                </c:pt>
                <c:pt idx="6662">
                  <c:v>40454.865891203706</c:v>
                </c:pt>
                <c:pt idx="6663">
                  <c:v>40454.907557870371</c:v>
                </c:pt>
                <c:pt idx="6664">
                  <c:v>40454.949224537035</c:v>
                </c:pt>
                <c:pt idx="6665">
                  <c:v>40454.990891203706</c:v>
                </c:pt>
                <c:pt idx="6666">
                  <c:v>40455.032557870371</c:v>
                </c:pt>
                <c:pt idx="6667">
                  <c:v>40455.074224537035</c:v>
                </c:pt>
                <c:pt idx="6668">
                  <c:v>40455.115891203706</c:v>
                </c:pt>
                <c:pt idx="6669">
                  <c:v>40455.157557870371</c:v>
                </c:pt>
                <c:pt idx="6670">
                  <c:v>40455.199224537035</c:v>
                </c:pt>
                <c:pt idx="6671">
                  <c:v>40455.240891203706</c:v>
                </c:pt>
                <c:pt idx="6672">
                  <c:v>40455.282557870371</c:v>
                </c:pt>
                <c:pt idx="6673">
                  <c:v>40455.324224537035</c:v>
                </c:pt>
                <c:pt idx="6674">
                  <c:v>40455.365891203706</c:v>
                </c:pt>
                <c:pt idx="6675">
                  <c:v>40455.407557870371</c:v>
                </c:pt>
                <c:pt idx="6676">
                  <c:v>40455.449224537035</c:v>
                </c:pt>
                <c:pt idx="6677">
                  <c:v>40455.490891203706</c:v>
                </c:pt>
                <c:pt idx="6678">
                  <c:v>40455.532557870371</c:v>
                </c:pt>
                <c:pt idx="6679">
                  <c:v>40455.574224537035</c:v>
                </c:pt>
                <c:pt idx="6680">
                  <c:v>40455.615891203706</c:v>
                </c:pt>
                <c:pt idx="6681">
                  <c:v>40455.657557870371</c:v>
                </c:pt>
                <c:pt idx="6682">
                  <c:v>40455.699224537035</c:v>
                </c:pt>
                <c:pt idx="6683">
                  <c:v>40455.740891203706</c:v>
                </c:pt>
                <c:pt idx="6684">
                  <c:v>40455.782557870371</c:v>
                </c:pt>
                <c:pt idx="6685">
                  <c:v>40455.824224537035</c:v>
                </c:pt>
                <c:pt idx="6686">
                  <c:v>40455.865891203706</c:v>
                </c:pt>
                <c:pt idx="6687">
                  <c:v>40455.907557870371</c:v>
                </c:pt>
                <c:pt idx="6688">
                  <c:v>40455.949224537035</c:v>
                </c:pt>
                <c:pt idx="6689">
                  <c:v>40455.990891203706</c:v>
                </c:pt>
                <c:pt idx="6690">
                  <c:v>40456.032557870371</c:v>
                </c:pt>
                <c:pt idx="6691">
                  <c:v>40456.074224537035</c:v>
                </c:pt>
                <c:pt idx="6692">
                  <c:v>40456.115891203706</c:v>
                </c:pt>
                <c:pt idx="6693">
                  <c:v>40456.157557870371</c:v>
                </c:pt>
                <c:pt idx="6694">
                  <c:v>40456.199224537035</c:v>
                </c:pt>
                <c:pt idx="6695">
                  <c:v>40456.240891203706</c:v>
                </c:pt>
                <c:pt idx="6696">
                  <c:v>40456.282557870371</c:v>
                </c:pt>
                <c:pt idx="6697">
                  <c:v>40456.324224537035</c:v>
                </c:pt>
                <c:pt idx="6698">
                  <c:v>40456.365891203706</c:v>
                </c:pt>
                <c:pt idx="6699">
                  <c:v>40456.407557870371</c:v>
                </c:pt>
                <c:pt idx="6700">
                  <c:v>40456.449224537035</c:v>
                </c:pt>
                <c:pt idx="6701">
                  <c:v>40456.490891203706</c:v>
                </c:pt>
                <c:pt idx="6702">
                  <c:v>40456.532557870371</c:v>
                </c:pt>
                <c:pt idx="6703">
                  <c:v>40456.574224537035</c:v>
                </c:pt>
                <c:pt idx="6704">
                  <c:v>40456.615891203706</c:v>
                </c:pt>
                <c:pt idx="6705">
                  <c:v>40456.657557870371</c:v>
                </c:pt>
                <c:pt idx="6706">
                  <c:v>40456.699224537035</c:v>
                </c:pt>
                <c:pt idx="6707">
                  <c:v>40456.740891203706</c:v>
                </c:pt>
                <c:pt idx="6708">
                  <c:v>40456.782557870371</c:v>
                </c:pt>
                <c:pt idx="6709">
                  <c:v>40456.824224537035</c:v>
                </c:pt>
                <c:pt idx="6710">
                  <c:v>40456.865891203706</c:v>
                </c:pt>
                <c:pt idx="6711">
                  <c:v>40456.907557870371</c:v>
                </c:pt>
                <c:pt idx="6712">
                  <c:v>40456.949224537035</c:v>
                </c:pt>
                <c:pt idx="6713">
                  <c:v>40456.990891203706</c:v>
                </c:pt>
                <c:pt idx="6714">
                  <c:v>40457.032557870371</c:v>
                </c:pt>
                <c:pt idx="6715">
                  <c:v>40457.074224537035</c:v>
                </c:pt>
                <c:pt idx="6716">
                  <c:v>40457.115891203706</c:v>
                </c:pt>
                <c:pt idx="6717">
                  <c:v>40457.157557870371</c:v>
                </c:pt>
                <c:pt idx="6718">
                  <c:v>40457.199224537035</c:v>
                </c:pt>
                <c:pt idx="6719">
                  <c:v>40457.240891203706</c:v>
                </c:pt>
                <c:pt idx="6720">
                  <c:v>40457.282557870371</c:v>
                </c:pt>
                <c:pt idx="6721">
                  <c:v>40457.324224537035</c:v>
                </c:pt>
                <c:pt idx="6722">
                  <c:v>40457.365891203706</c:v>
                </c:pt>
                <c:pt idx="6723" formatCode="m/d/yyyy">
                  <c:v>40457</c:v>
                </c:pt>
                <c:pt idx="6724">
                  <c:v>40457.378229166665</c:v>
                </c:pt>
                <c:pt idx="6725">
                  <c:v>40457.419895833336</c:v>
                </c:pt>
                <c:pt idx="6726">
                  <c:v>40457.461562500001</c:v>
                </c:pt>
                <c:pt idx="6727">
                  <c:v>40457.503229166665</c:v>
                </c:pt>
                <c:pt idx="6728">
                  <c:v>40457.544895833336</c:v>
                </c:pt>
                <c:pt idx="6729">
                  <c:v>40457.586562500001</c:v>
                </c:pt>
                <c:pt idx="6730">
                  <c:v>40457.628229166665</c:v>
                </c:pt>
                <c:pt idx="6731">
                  <c:v>40457.669895833336</c:v>
                </c:pt>
                <c:pt idx="6732">
                  <c:v>40457.711562500001</c:v>
                </c:pt>
                <c:pt idx="6733">
                  <c:v>40457.753229166665</c:v>
                </c:pt>
                <c:pt idx="6734">
                  <c:v>40457.794895833336</c:v>
                </c:pt>
                <c:pt idx="6735">
                  <c:v>40457.836562500001</c:v>
                </c:pt>
                <c:pt idx="6736">
                  <c:v>40457.878229166665</c:v>
                </c:pt>
                <c:pt idx="6737">
                  <c:v>40457.919895833336</c:v>
                </c:pt>
                <c:pt idx="6738">
                  <c:v>40457.961562500001</c:v>
                </c:pt>
                <c:pt idx="6739">
                  <c:v>40458.003229166665</c:v>
                </c:pt>
                <c:pt idx="6740">
                  <c:v>40458.044895833336</c:v>
                </c:pt>
                <c:pt idx="6741">
                  <c:v>40458.086562500001</c:v>
                </c:pt>
                <c:pt idx="6742">
                  <c:v>40458.128229166665</c:v>
                </c:pt>
                <c:pt idx="6743">
                  <c:v>40458.169895833336</c:v>
                </c:pt>
                <c:pt idx="6744">
                  <c:v>40458.211562500001</c:v>
                </c:pt>
                <c:pt idx="6745">
                  <c:v>40458.253229166665</c:v>
                </c:pt>
                <c:pt idx="6746">
                  <c:v>40458.294895833336</c:v>
                </c:pt>
                <c:pt idx="6747">
                  <c:v>40458.336562500001</c:v>
                </c:pt>
                <c:pt idx="6748">
                  <c:v>40458.378229166665</c:v>
                </c:pt>
                <c:pt idx="6749">
                  <c:v>40458.419895833336</c:v>
                </c:pt>
                <c:pt idx="6750">
                  <c:v>40458.461562500001</c:v>
                </c:pt>
                <c:pt idx="6751">
                  <c:v>40458.503229166665</c:v>
                </c:pt>
                <c:pt idx="6752">
                  <c:v>40458.544895833336</c:v>
                </c:pt>
                <c:pt idx="6753">
                  <c:v>40458.586562500001</c:v>
                </c:pt>
                <c:pt idx="6754">
                  <c:v>40458.628229166665</c:v>
                </c:pt>
                <c:pt idx="6755">
                  <c:v>40458.669895833336</c:v>
                </c:pt>
                <c:pt idx="6756">
                  <c:v>40458.711562500001</c:v>
                </c:pt>
                <c:pt idx="6757">
                  <c:v>40458.753229166665</c:v>
                </c:pt>
                <c:pt idx="6758">
                  <c:v>40458.794895833336</c:v>
                </c:pt>
                <c:pt idx="6759">
                  <c:v>40458.836562500001</c:v>
                </c:pt>
                <c:pt idx="6760">
                  <c:v>40458.878229166665</c:v>
                </c:pt>
                <c:pt idx="6761">
                  <c:v>40458.919895833336</c:v>
                </c:pt>
                <c:pt idx="6762">
                  <c:v>40458.961562500001</c:v>
                </c:pt>
                <c:pt idx="6763">
                  <c:v>40459.003229166665</c:v>
                </c:pt>
                <c:pt idx="6764">
                  <c:v>40459.044895833336</c:v>
                </c:pt>
                <c:pt idx="6765">
                  <c:v>40459.086562500001</c:v>
                </c:pt>
                <c:pt idx="6766">
                  <c:v>40459.128229166665</c:v>
                </c:pt>
                <c:pt idx="6767">
                  <c:v>40459.169895833336</c:v>
                </c:pt>
                <c:pt idx="6768">
                  <c:v>40459.211562500001</c:v>
                </c:pt>
                <c:pt idx="6769">
                  <c:v>40459.253229166665</c:v>
                </c:pt>
                <c:pt idx="6770">
                  <c:v>40459.294895833336</c:v>
                </c:pt>
                <c:pt idx="6771">
                  <c:v>40459.336562500001</c:v>
                </c:pt>
                <c:pt idx="6772">
                  <c:v>40459.378229166665</c:v>
                </c:pt>
                <c:pt idx="6773">
                  <c:v>40459.419895833336</c:v>
                </c:pt>
                <c:pt idx="6774">
                  <c:v>40459.461562500001</c:v>
                </c:pt>
                <c:pt idx="6775">
                  <c:v>40459.503229166665</c:v>
                </c:pt>
                <c:pt idx="6776">
                  <c:v>40459.544895833336</c:v>
                </c:pt>
                <c:pt idx="6777">
                  <c:v>40459.586562500001</c:v>
                </c:pt>
                <c:pt idx="6778">
                  <c:v>40459.628229166665</c:v>
                </c:pt>
                <c:pt idx="6779">
                  <c:v>40459.669895833336</c:v>
                </c:pt>
                <c:pt idx="6780">
                  <c:v>40459.711562500001</c:v>
                </c:pt>
                <c:pt idx="6781">
                  <c:v>40459.753229166665</c:v>
                </c:pt>
                <c:pt idx="6782">
                  <c:v>40459.794895833336</c:v>
                </c:pt>
                <c:pt idx="6783">
                  <c:v>40459.836562500001</c:v>
                </c:pt>
                <c:pt idx="6784">
                  <c:v>40459.878229166665</c:v>
                </c:pt>
                <c:pt idx="6785">
                  <c:v>40459.919895833336</c:v>
                </c:pt>
                <c:pt idx="6786">
                  <c:v>40459.961562500001</c:v>
                </c:pt>
                <c:pt idx="6787">
                  <c:v>40460.003229166665</c:v>
                </c:pt>
                <c:pt idx="6788">
                  <c:v>40460.044895833336</c:v>
                </c:pt>
                <c:pt idx="6789">
                  <c:v>40460.086562500001</c:v>
                </c:pt>
                <c:pt idx="6790">
                  <c:v>40460.128229166665</c:v>
                </c:pt>
                <c:pt idx="6791">
                  <c:v>40460.169895833336</c:v>
                </c:pt>
                <c:pt idx="6792">
                  <c:v>40460.211562500001</c:v>
                </c:pt>
                <c:pt idx="6793">
                  <c:v>40460.253229166665</c:v>
                </c:pt>
                <c:pt idx="6794">
                  <c:v>40460.294895833336</c:v>
                </c:pt>
                <c:pt idx="6795">
                  <c:v>40460.336562500001</c:v>
                </c:pt>
                <c:pt idx="6796">
                  <c:v>40460.378229166665</c:v>
                </c:pt>
                <c:pt idx="6797">
                  <c:v>40460.419895833336</c:v>
                </c:pt>
                <c:pt idx="6798">
                  <c:v>40460.461562500001</c:v>
                </c:pt>
                <c:pt idx="6799">
                  <c:v>40460.503229166665</c:v>
                </c:pt>
                <c:pt idx="6800">
                  <c:v>40460.544895833336</c:v>
                </c:pt>
                <c:pt idx="6801">
                  <c:v>40460.586562500001</c:v>
                </c:pt>
                <c:pt idx="6802">
                  <c:v>40460.628229166665</c:v>
                </c:pt>
                <c:pt idx="6803">
                  <c:v>40460.669895833336</c:v>
                </c:pt>
                <c:pt idx="6804">
                  <c:v>40460.711562500001</c:v>
                </c:pt>
                <c:pt idx="6805">
                  <c:v>40460.753229166665</c:v>
                </c:pt>
                <c:pt idx="6806">
                  <c:v>40460.794895833336</c:v>
                </c:pt>
                <c:pt idx="6807">
                  <c:v>40460.836562500001</c:v>
                </c:pt>
                <c:pt idx="6808">
                  <c:v>40460.878229166665</c:v>
                </c:pt>
                <c:pt idx="6809">
                  <c:v>40460.919895833336</c:v>
                </c:pt>
                <c:pt idx="6810">
                  <c:v>40460.961562500001</c:v>
                </c:pt>
                <c:pt idx="6811">
                  <c:v>40461.003229166665</c:v>
                </c:pt>
                <c:pt idx="6812">
                  <c:v>40461.044895833336</c:v>
                </c:pt>
                <c:pt idx="6813">
                  <c:v>40461.086562500001</c:v>
                </c:pt>
                <c:pt idx="6814">
                  <c:v>40461.128229166665</c:v>
                </c:pt>
                <c:pt idx="6815">
                  <c:v>40461.169895833336</c:v>
                </c:pt>
                <c:pt idx="6816">
                  <c:v>40461.211562500001</c:v>
                </c:pt>
                <c:pt idx="6817">
                  <c:v>40461.253229166665</c:v>
                </c:pt>
                <c:pt idx="6818">
                  <c:v>40461.294895833336</c:v>
                </c:pt>
                <c:pt idx="6819">
                  <c:v>40461.336562500001</c:v>
                </c:pt>
                <c:pt idx="6820">
                  <c:v>40461.378229166665</c:v>
                </c:pt>
                <c:pt idx="6821">
                  <c:v>40461.419895833336</c:v>
                </c:pt>
                <c:pt idx="6822">
                  <c:v>40461.461562500001</c:v>
                </c:pt>
                <c:pt idx="6823">
                  <c:v>40461.503229166665</c:v>
                </c:pt>
                <c:pt idx="6824">
                  <c:v>40461.544895833336</c:v>
                </c:pt>
                <c:pt idx="6825">
                  <c:v>40461.586562500001</c:v>
                </c:pt>
                <c:pt idx="6826">
                  <c:v>40461.628229166665</c:v>
                </c:pt>
                <c:pt idx="6827">
                  <c:v>40461.669895833336</c:v>
                </c:pt>
                <c:pt idx="6828">
                  <c:v>40461.711562500001</c:v>
                </c:pt>
                <c:pt idx="6829">
                  <c:v>40461.753229166665</c:v>
                </c:pt>
                <c:pt idx="6830">
                  <c:v>40461.794895833336</c:v>
                </c:pt>
                <c:pt idx="6831">
                  <c:v>40461.836562500001</c:v>
                </c:pt>
                <c:pt idx="6832">
                  <c:v>40461.878229166665</c:v>
                </c:pt>
                <c:pt idx="6833">
                  <c:v>40461.919895833336</c:v>
                </c:pt>
                <c:pt idx="6834">
                  <c:v>40461.961562500001</c:v>
                </c:pt>
                <c:pt idx="6835">
                  <c:v>40462.003229166665</c:v>
                </c:pt>
                <c:pt idx="6836">
                  <c:v>40462.044895833336</c:v>
                </c:pt>
                <c:pt idx="6837">
                  <c:v>40462.086562500001</c:v>
                </c:pt>
                <c:pt idx="6838">
                  <c:v>40462.128229166665</c:v>
                </c:pt>
                <c:pt idx="6839">
                  <c:v>40462.169895833336</c:v>
                </c:pt>
                <c:pt idx="6840">
                  <c:v>40462.211562500001</c:v>
                </c:pt>
                <c:pt idx="6841">
                  <c:v>40462.253229166665</c:v>
                </c:pt>
                <c:pt idx="6842">
                  <c:v>40462.294895833336</c:v>
                </c:pt>
                <c:pt idx="6843">
                  <c:v>40462.336562500001</c:v>
                </c:pt>
                <c:pt idx="6844">
                  <c:v>40462.378229166665</c:v>
                </c:pt>
                <c:pt idx="6845">
                  <c:v>40462.419895833336</c:v>
                </c:pt>
                <c:pt idx="6846">
                  <c:v>40462.461562500001</c:v>
                </c:pt>
                <c:pt idx="6847">
                  <c:v>40462.503229166665</c:v>
                </c:pt>
                <c:pt idx="6848">
                  <c:v>40462.544895833336</c:v>
                </c:pt>
                <c:pt idx="6849">
                  <c:v>40462.586562500001</c:v>
                </c:pt>
                <c:pt idx="6850">
                  <c:v>40462.628229166665</c:v>
                </c:pt>
                <c:pt idx="6851">
                  <c:v>40462.669895833336</c:v>
                </c:pt>
                <c:pt idx="6852">
                  <c:v>40462.711562500001</c:v>
                </c:pt>
                <c:pt idx="6853">
                  <c:v>40462.753229166665</c:v>
                </c:pt>
                <c:pt idx="6854">
                  <c:v>40462.794895833336</c:v>
                </c:pt>
                <c:pt idx="6855">
                  <c:v>40462.836562500001</c:v>
                </c:pt>
                <c:pt idx="6856">
                  <c:v>40462.878229166665</c:v>
                </c:pt>
                <c:pt idx="6857">
                  <c:v>40462.919895833336</c:v>
                </c:pt>
                <c:pt idx="6858">
                  <c:v>40462.961562500001</c:v>
                </c:pt>
                <c:pt idx="6859">
                  <c:v>40463.003229166665</c:v>
                </c:pt>
                <c:pt idx="6860">
                  <c:v>40463.044895833336</c:v>
                </c:pt>
                <c:pt idx="6861">
                  <c:v>40463.086562500001</c:v>
                </c:pt>
                <c:pt idx="6862">
                  <c:v>40463.128229166665</c:v>
                </c:pt>
                <c:pt idx="6863">
                  <c:v>40463.169895833336</c:v>
                </c:pt>
                <c:pt idx="6864">
                  <c:v>40463.211562500001</c:v>
                </c:pt>
                <c:pt idx="6865">
                  <c:v>40463.253229166665</c:v>
                </c:pt>
                <c:pt idx="6866">
                  <c:v>40463.294895833336</c:v>
                </c:pt>
                <c:pt idx="6867">
                  <c:v>40463.336562500001</c:v>
                </c:pt>
                <c:pt idx="6868">
                  <c:v>40463.378229166665</c:v>
                </c:pt>
                <c:pt idx="6869">
                  <c:v>40463.419895833336</c:v>
                </c:pt>
                <c:pt idx="6870">
                  <c:v>40463.461562500001</c:v>
                </c:pt>
                <c:pt idx="6871">
                  <c:v>40463.503229166665</c:v>
                </c:pt>
                <c:pt idx="6872">
                  <c:v>40463.544895833336</c:v>
                </c:pt>
                <c:pt idx="6873">
                  <c:v>40463.586562500001</c:v>
                </c:pt>
                <c:pt idx="6874">
                  <c:v>40463.628229166665</c:v>
                </c:pt>
                <c:pt idx="6875">
                  <c:v>40463.669895833336</c:v>
                </c:pt>
                <c:pt idx="6876">
                  <c:v>40463.711562500001</c:v>
                </c:pt>
                <c:pt idx="6877">
                  <c:v>40463.753229166665</c:v>
                </c:pt>
                <c:pt idx="6878">
                  <c:v>40463.794895833336</c:v>
                </c:pt>
                <c:pt idx="6879">
                  <c:v>40463.836562500001</c:v>
                </c:pt>
                <c:pt idx="6880">
                  <c:v>40463.878229166665</c:v>
                </c:pt>
                <c:pt idx="6881">
                  <c:v>40463.919895833336</c:v>
                </c:pt>
                <c:pt idx="6882">
                  <c:v>40463.961562500001</c:v>
                </c:pt>
                <c:pt idx="6883">
                  <c:v>40464.003229166665</c:v>
                </c:pt>
                <c:pt idx="6884">
                  <c:v>40464.044895833336</c:v>
                </c:pt>
                <c:pt idx="6885">
                  <c:v>40464.086562500001</c:v>
                </c:pt>
                <c:pt idx="6886">
                  <c:v>40464.128229166665</c:v>
                </c:pt>
                <c:pt idx="6887">
                  <c:v>40464.169895833336</c:v>
                </c:pt>
                <c:pt idx="6888">
                  <c:v>40464.211562500001</c:v>
                </c:pt>
                <c:pt idx="6889">
                  <c:v>40464.253229166665</c:v>
                </c:pt>
                <c:pt idx="6890">
                  <c:v>40464.294895833336</c:v>
                </c:pt>
                <c:pt idx="6891">
                  <c:v>40464.336562500001</c:v>
                </c:pt>
                <c:pt idx="6892" formatCode="m/d/yyyy">
                  <c:v>40464</c:v>
                </c:pt>
                <c:pt idx="6893">
                  <c:v>40464.374259259261</c:v>
                </c:pt>
                <c:pt idx="6894">
                  <c:v>40464.415925925925</c:v>
                </c:pt>
                <c:pt idx="6895">
                  <c:v>40464.457592592589</c:v>
                </c:pt>
                <c:pt idx="6896">
                  <c:v>40464.499259259261</c:v>
                </c:pt>
                <c:pt idx="6897">
                  <c:v>40464.540925925925</c:v>
                </c:pt>
                <c:pt idx="6898">
                  <c:v>40464.582592592589</c:v>
                </c:pt>
                <c:pt idx="6899">
                  <c:v>40464.624259259261</c:v>
                </c:pt>
                <c:pt idx="6900">
                  <c:v>40464.665925925925</c:v>
                </c:pt>
                <c:pt idx="6901">
                  <c:v>40464.707592592589</c:v>
                </c:pt>
                <c:pt idx="6902">
                  <c:v>40464.749259259261</c:v>
                </c:pt>
                <c:pt idx="6903">
                  <c:v>40464.790925925925</c:v>
                </c:pt>
                <c:pt idx="6904">
                  <c:v>40464.832592592589</c:v>
                </c:pt>
                <c:pt idx="6905">
                  <c:v>40464.874259259261</c:v>
                </c:pt>
                <c:pt idx="6906">
                  <c:v>40464.915925925925</c:v>
                </c:pt>
                <c:pt idx="6907">
                  <c:v>40464.957592592589</c:v>
                </c:pt>
                <c:pt idx="6908">
                  <c:v>40464.999259259261</c:v>
                </c:pt>
                <c:pt idx="6909">
                  <c:v>40465.040925925925</c:v>
                </c:pt>
                <c:pt idx="6910">
                  <c:v>40465.082592592589</c:v>
                </c:pt>
                <c:pt idx="6911">
                  <c:v>40465.124259259261</c:v>
                </c:pt>
                <c:pt idx="6912">
                  <c:v>40465.165925925925</c:v>
                </c:pt>
                <c:pt idx="6913">
                  <c:v>40465.207592592589</c:v>
                </c:pt>
                <c:pt idx="6914">
                  <c:v>40465.249259259261</c:v>
                </c:pt>
                <c:pt idx="6915">
                  <c:v>40465.290925925925</c:v>
                </c:pt>
                <c:pt idx="6916">
                  <c:v>40465.332592592589</c:v>
                </c:pt>
                <c:pt idx="6917">
                  <c:v>40465.374259259261</c:v>
                </c:pt>
                <c:pt idx="6918">
                  <c:v>40465.415925925925</c:v>
                </c:pt>
                <c:pt idx="6919">
                  <c:v>40465.457592592589</c:v>
                </c:pt>
                <c:pt idx="6920">
                  <c:v>40465.499259259261</c:v>
                </c:pt>
                <c:pt idx="6921">
                  <c:v>40465.540925925925</c:v>
                </c:pt>
                <c:pt idx="6922">
                  <c:v>40465.582592592589</c:v>
                </c:pt>
                <c:pt idx="6923">
                  <c:v>40465.624259259261</c:v>
                </c:pt>
                <c:pt idx="6924">
                  <c:v>40465.665925925925</c:v>
                </c:pt>
                <c:pt idx="6925">
                  <c:v>40465.707592592589</c:v>
                </c:pt>
                <c:pt idx="6926">
                  <c:v>40465.749259259261</c:v>
                </c:pt>
                <c:pt idx="6927">
                  <c:v>40465.790925925925</c:v>
                </c:pt>
                <c:pt idx="6928">
                  <c:v>40465.832592592589</c:v>
                </c:pt>
                <c:pt idx="6929">
                  <c:v>40465.874259259261</c:v>
                </c:pt>
                <c:pt idx="6930">
                  <c:v>40465.915925925925</c:v>
                </c:pt>
                <c:pt idx="6931">
                  <c:v>40465.957592592589</c:v>
                </c:pt>
                <c:pt idx="6932">
                  <c:v>40465.999259259261</c:v>
                </c:pt>
                <c:pt idx="6933">
                  <c:v>40466.040925925925</c:v>
                </c:pt>
                <c:pt idx="6934">
                  <c:v>40466.082592592589</c:v>
                </c:pt>
                <c:pt idx="6935">
                  <c:v>40466.124259259261</c:v>
                </c:pt>
                <c:pt idx="6936">
                  <c:v>40466.165925925925</c:v>
                </c:pt>
                <c:pt idx="6937">
                  <c:v>40466.207592592589</c:v>
                </c:pt>
                <c:pt idx="6938">
                  <c:v>40466.249259259261</c:v>
                </c:pt>
                <c:pt idx="6939">
                  <c:v>40466.290925925925</c:v>
                </c:pt>
                <c:pt idx="6940">
                  <c:v>40466.332592592589</c:v>
                </c:pt>
                <c:pt idx="6941">
                  <c:v>40466.374259259261</c:v>
                </c:pt>
                <c:pt idx="6942">
                  <c:v>40466.415925925925</c:v>
                </c:pt>
                <c:pt idx="6943">
                  <c:v>40466.457592592589</c:v>
                </c:pt>
                <c:pt idx="6944">
                  <c:v>40466.499259259261</c:v>
                </c:pt>
                <c:pt idx="6945">
                  <c:v>40466.540925925925</c:v>
                </c:pt>
                <c:pt idx="6946">
                  <c:v>40466.582592592589</c:v>
                </c:pt>
                <c:pt idx="6947">
                  <c:v>40466.624259259261</c:v>
                </c:pt>
                <c:pt idx="6948">
                  <c:v>40466.665925925925</c:v>
                </c:pt>
                <c:pt idx="6949">
                  <c:v>40466.707592592589</c:v>
                </c:pt>
                <c:pt idx="6950">
                  <c:v>40466.749259259261</c:v>
                </c:pt>
                <c:pt idx="6951">
                  <c:v>40466.790925925925</c:v>
                </c:pt>
                <c:pt idx="6952">
                  <c:v>40466.832592592589</c:v>
                </c:pt>
                <c:pt idx="6953">
                  <c:v>40466.874259259261</c:v>
                </c:pt>
                <c:pt idx="6954">
                  <c:v>40466.915925925925</c:v>
                </c:pt>
                <c:pt idx="6955">
                  <c:v>40466.957592592589</c:v>
                </c:pt>
                <c:pt idx="6956">
                  <c:v>40466.999259259261</c:v>
                </c:pt>
                <c:pt idx="6957">
                  <c:v>40467.040925925925</c:v>
                </c:pt>
                <c:pt idx="6958">
                  <c:v>40467.082592592589</c:v>
                </c:pt>
                <c:pt idx="6959">
                  <c:v>40467.124259259261</c:v>
                </c:pt>
                <c:pt idx="6960">
                  <c:v>40467.165925925925</c:v>
                </c:pt>
                <c:pt idx="6961">
                  <c:v>40467.207592592589</c:v>
                </c:pt>
                <c:pt idx="6962">
                  <c:v>40467.249259259261</c:v>
                </c:pt>
                <c:pt idx="6963">
                  <c:v>40467.290925925925</c:v>
                </c:pt>
                <c:pt idx="6964">
                  <c:v>40467.332592592589</c:v>
                </c:pt>
                <c:pt idx="6965">
                  <c:v>40467.374259259261</c:v>
                </c:pt>
                <c:pt idx="6966">
                  <c:v>40467.415925925925</c:v>
                </c:pt>
                <c:pt idx="6967">
                  <c:v>40467.457592592589</c:v>
                </c:pt>
                <c:pt idx="6968">
                  <c:v>40467.499259259261</c:v>
                </c:pt>
                <c:pt idx="6969">
                  <c:v>40467.540925925925</c:v>
                </c:pt>
                <c:pt idx="6970">
                  <c:v>40467.582592592589</c:v>
                </c:pt>
                <c:pt idx="6971">
                  <c:v>40467.624259259261</c:v>
                </c:pt>
                <c:pt idx="6972">
                  <c:v>40467.665925925925</c:v>
                </c:pt>
                <c:pt idx="6973">
                  <c:v>40467.707592592589</c:v>
                </c:pt>
                <c:pt idx="6974">
                  <c:v>40467.749259259261</c:v>
                </c:pt>
                <c:pt idx="6975">
                  <c:v>40467.790925925925</c:v>
                </c:pt>
                <c:pt idx="6976">
                  <c:v>40467.832592592589</c:v>
                </c:pt>
                <c:pt idx="6977">
                  <c:v>40467.874259259261</c:v>
                </c:pt>
                <c:pt idx="6978">
                  <c:v>40467.915925925925</c:v>
                </c:pt>
                <c:pt idx="6979">
                  <c:v>40467.957592592589</c:v>
                </c:pt>
                <c:pt idx="6980">
                  <c:v>40467.999259259261</c:v>
                </c:pt>
                <c:pt idx="6981">
                  <c:v>40468.040925925925</c:v>
                </c:pt>
                <c:pt idx="6982">
                  <c:v>40468.082592592589</c:v>
                </c:pt>
                <c:pt idx="6983">
                  <c:v>40468.124259259261</c:v>
                </c:pt>
                <c:pt idx="6984">
                  <c:v>40468.165925925925</c:v>
                </c:pt>
                <c:pt idx="6985">
                  <c:v>40468.207592592589</c:v>
                </c:pt>
                <c:pt idx="6986">
                  <c:v>40468.249259259261</c:v>
                </c:pt>
                <c:pt idx="6987">
                  <c:v>40468.290925925925</c:v>
                </c:pt>
                <c:pt idx="6988">
                  <c:v>40468.332592592589</c:v>
                </c:pt>
                <c:pt idx="6989">
                  <c:v>40468.374259259261</c:v>
                </c:pt>
                <c:pt idx="6990">
                  <c:v>40468.415925925925</c:v>
                </c:pt>
                <c:pt idx="6991">
                  <c:v>40468.457592592589</c:v>
                </c:pt>
                <c:pt idx="6992">
                  <c:v>40468.499259259261</c:v>
                </c:pt>
                <c:pt idx="6993">
                  <c:v>40468.540925925925</c:v>
                </c:pt>
                <c:pt idx="6994">
                  <c:v>40468.582592592589</c:v>
                </c:pt>
                <c:pt idx="6995">
                  <c:v>40468.624259259261</c:v>
                </c:pt>
                <c:pt idx="6996">
                  <c:v>40468.665925925925</c:v>
                </c:pt>
                <c:pt idx="6997">
                  <c:v>40468.707592592589</c:v>
                </c:pt>
                <c:pt idx="6998">
                  <c:v>40468.749259259261</c:v>
                </c:pt>
                <c:pt idx="6999">
                  <c:v>40468.790925925925</c:v>
                </c:pt>
                <c:pt idx="7000">
                  <c:v>40468.832592592589</c:v>
                </c:pt>
                <c:pt idx="7001">
                  <c:v>40468.874259259261</c:v>
                </c:pt>
                <c:pt idx="7002">
                  <c:v>40468.915925925925</c:v>
                </c:pt>
                <c:pt idx="7003">
                  <c:v>40468.957592592589</c:v>
                </c:pt>
                <c:pt idx="7004">
                  <c:v>40468.999259259261</c:v>
                </c:pt>
                <c:pt idx="7005">
                  <c:v>40469.040925925925</c:v>
                </c:pt>
                <c:pt idx="7006">
                  <c:v>40469.082592592589</c:v>
                </c:pt>
                <c:pt idx="7007">
                  <c:v>40469.124259259261</c:v>
                </c:pt>
                <c:pt idx="7008">
                  <c:v>40469.165925925925</c:v>
                </c:pt>
                <c:pt idx="7009">
                  <c:v>40469.207592592589</c:v>
                </c:pt>
                <c:pt idx="7010">
                  <c:v>40469.249259259261</c:v>
                </c:pt>
                <c:pt idx="7011">
                  <c:v>40469.290925925925</c:v>
                </c:pt>
                <c:pt idx="7012">
                  <c:v>40469.332592592589</c:v>
                </c:pt>
                <c:pt idx="7013">
                  <c:v>40469.374259259261</c:v>
                </c:pt>
                <c:pt idx="7014">
                  <c:v>40469.415925925925</c:v>
                </c:pt>
                <c:pt idx="7015">
                  <c:v>40469.457592592589</c:v>
                </c:pt>
                <c:pt idx="7016">
                  <c:v>40469.499259259261</c:v>
                </c:pt>
                <c:pt idx="7017">
                  <c:v>40469.540925925925</c:v>
                </c:pt>
                <c:pt idx="7018">
                  <c:v>40469.582592592589</c:v>
                </c:pt>
                <c:pt idx="7019">
                  <c:v>40469.624259259261</c:v>
                </c:pt>
                <c:pt idx="7020">
                  <c:v>40469.665925925925</c:v>
                </c:pt>
                <c:pt idx="7021">
                  <c:v>40469.707592592589</c:v>
                </c:pt>
                <c:pt idx="7022">
                  <c:v>40469.749259259261</c:v>
                </c:pt>
                <c:pt idx="7023">
                  <c:v>40469.790925925925</c:v>
                </c:pt>
                <c:pt idx="7024">
                  <c:v>40469.832592592589</c:v>
                </c:pt>
                <c:pt idx="7025">
                  <c:v>40469.874259259261</c:v>
                </c:pt>
                <c:pt idx="7026">
                  <c:v>40469.915925925925</c:v>
                </c:pt>
                <c:pt idx="7027">
                  <c:v>40469.957592592589</c:v>
                </c:pt>
                <c:pt idx="7028">
                  <c:v>40469.999259259261</c:v>
                </c:pt>
                <c:pt idx="7029">
                  <c:v>40470.040925925925</c:v>
                </c:pt>
                <c:pt idx="7030">
                  <c:v>40470.082592592589</c:v>
                </c:pt>
                <c:pt idx="7031">
                  <c:v>40470.124259259261</c:v>
                </c:pt>
                <c:pt idx="7032">
                  <c:v>40470.165925925925</c:v>
                </c:pt>
                <c:pt idx="7033">
                  <c:v>40470.207592592589</c:v>
                </c:pt>
                <c:pt idx="7034">
                  <c:v>40470.249259259261</c:v>
                </c:pt>
                <c:pt idx="7035">
                  <c:v>40470.290925925925</c:v>
                </c:pt>
                <c:pt idx="7036">
                  <c:v>40470.332592592589</c:v>
                </c:pt>
                <c:pt idx="7037">
                  <c:v>40470.374259259261</c:v>
                </c:pt>
                <c:pt idx="7038">
                  <c:v>40470.415925925925</c:v>
                </c:pt>
                <c:pt idx="7039">
                  <c:v>40470.457592592589</c:v>
                </c:pt>
                <c:pt idx="7040">
                  <c:v>40470.499259259261</c:v>
                </c:pt>
                <c:pt idx="7041">
                  <c:v>40470.540925925925</c:v>
                </c:pt>
                <c:pt idx="7042">
                  <c:v>40470.582592592589</c:v>
                </c:pt>
                <c:pt idx="7043">
                  <c:v>40470.624259259261</c:v>
                </c:pt>
                <c:pt idx="7044">
                  <c:v>40470.665925925925</c:v>
                </c:pt>
                <c:pt idx="7045">
                  <c:v>40470.707592592589</c:v>
                </c:pt>
                <c:pt idx="7046">
                  <c:v>40470.749259259261</c:v>
                </c:pt>
                <c:pt idx="7047">
                  <c:v>40470.790925925925</c:v>
                </c:pt>
                <c:pt idx="7048">
                  <c:v>40470.832592592589</c:v>
                </c:pt>
                <c:pt idx="7049">
                  <c:v>40470.874259259261</c:v>
                </c:pt>
                <c:pt idx="7050">
                  <c:v>40470.915925925925</c:v>
                </c:pt>
                <c:pt idx="7051">
                  <c:v>40470.957592592589</c:v>
                </c:pt>
                <c:pt idx="7052">
                  <c:v>40470.999259259261</c:v>
                </c:pt>
                <c:pt idx="7053">
                  <c:v>40471.040925925925</c:v>
                </c:pt>
                <c:pt idx="7054">
                  <c:v>40471.082592592589</c:v>
                </c:pt>
                <c:pt idx="7055">
                  <c:v>40471.124259259261</c:v>
                </c:pt>
                <c:pt idx="7056">
                  <c:v>40471.165925925925</c:v>
                </c:pt>
                <c:pt idx="7057">
                  <c:v>40471.207592592589</c:v>
                </c:pt>
                <c:pt idx="7058">
                  <c:v>40471.249259259261</c:v>
                </c:pt>
                <c:pt idx="7059">
                  <c:v>40471.290925925925</c:v>
                </c:pt>
                <c:pt idx="7060">
                  <c:v>40471.332592592589</c:v>
                </c:pt>
                <c:pt idx="7061">
                  <c:v>40471.374259259261</c:v>
                </c:pt>
                <c:pt idx="7062">
                  <c:v>40471.415925925925</c:v>
                </c:pt>
                <c:pt idx="7063">
                  <c:v>40471.457592592589</c:v>
                </c:pt>
                <c:pt idx="7064">
                  <c:v>40471.499259259261</c:v>
                </c:pt>
                <c:pt idx="7065">
                  <c:v>40471.540925925925</c:v>
                </c:pt>
                <c:pt idx="7066">
                  <c:v>40471.582592592589</c:v>
                </c:pt>
                <c:pt idx="7067">
                  <c:v>40471.624259259261</c:v>
                </c:pt>
                <c:pt idx="7068">
                  <c:v>40471.665925925925</c:v>
                </c:pt>
                <c:pt idx="7069">
                  <c:v>40471.707592592589</c:v>
                </c:pt>
                <c:pt idx="7070">
                  <c:v>40471.749259259261</c:v>
                </c:pt>
                <c:pt idx="7071">
                  <c:v>40471.790925925925</c:v>
                </c:pt>
                <c:pt idx="7072">
                  <c:v>40471.832592592589</c:v>
                </c:pt>
                <c:pt idx="7073">
                  <c:v>40471.874259259261</c:v>
                </c:pt>
                <c:pt idx="7074">
                  <c:v>40471.915925925925</c:v>
                </c:pt>
                <c:pt idx="7075">
                  <c:v>40471.957592592589</c:v>
                </c:pt>
                <c:pt idx="7076">
                  <c:v>40471.999259259261</c:v>
                </c:pt>
                <c:pt idx="7077">
                  <c:v>40472.040925925925</c:v>
                </c:pt>
                <c:pt idx="7078">
                  <c:v>40472.082592592589</c:v>
                </c:pt>
                <c:pt idx="7079">
                  <c:v>40472.124259259261</c:v>
                </c:pt>
                <c:pt idx="7080">
                  <c:v>40472.165925925925</c:v>
                </c:pt>
                <c:pt idx="7081">
                  <c:v>40472.207592592589</c:v>
                </c:pt>
                <c:pt idx="7082">
                  <c:v>40472.249259259261</c:v>
                </c:pt>
                <c:pt idx="7083">
                  <c:v>40472.290925925925</c:v>
                </c:pt>
                <c:pt idx="7084">
                  <c:v>40472.332592592589</c:v>
                </c:pt>
                <c:pt idx="7085">
                  <c:v>40472.374259259261</c:v>
                </c:pt>
                <c:pt idx="7086">
                  <c:v>40472.415925925925</c:v>
                </c:pt>
                <c:pt idx="7087">
                  <c:v>40472.457592592589</c:v>
                </c:pt>
                <c:pt idx="7088">
                  <c:v>40472.499259259261</c:v>
                </c:pt>
                <c:pt idx="7089">
                  <c:v>40472.540925925925</c:v>
                </c:pt>
                <c:pt idx="7090">
                  <c:v>40472.582592592589</c:v>
                </c:pt>
                <c:pt idx="7091">
                  <c:v>40472.624259259261</c:v>
                </c:pt>
                <c:pt idx="7092">
                  <c:v>40472.665925925925</c:v>
                </c:pt>
                <c:pt idx="7093">
                  <c:v>40472.707592592589</c:v>
                </c:pt>
                <c:pt idx="7094">
                  <c:v>40472.749259259261</c:v>
                </c:pt>
                <c:pt idx="7095">
                  <c:v>40472.790925925925</c:v>
                </c:pt>
                <c:pt idx="7096">
                  <c:v>40472.832592592589</c:v>
                </c:pt>
                <c:pt idx="7097">
                  <c:v>40472.874259259261</c:v>
                </c:pt>
                <c:pt idx="7098">
                  <c:v>40472.915925925925</c:v>
                </c:pt>
                <c:pt idx="7099">
                  <c:v>40472.957592592589</c:v>
                </c:pt>
                <c:pt idx="7100">
                  <c:v>40472.999259259261</c:v>
                </c:pt>
                <c:pt idx="7101">
                  <c:v>40473.040925925925</c:v>
                </c:pt>
                <c:pt idx="7102">
                  <c:v>40473.082592592589</c:v>
                </c:pt>
                <c:pt idx="7103">
                  <c:v>40473.124259259261</c:v>
                </c:pt>
                <c:pt idx="7104">
                  <c:v>40473.165925925925</c:v>
                </c:pt>
                <c:pt idx="7105">
                  <c:v>40473.207592592589</c:v>
                </c:pt>
                <c:pt idx="7106">
                  <c:v>40473.249259259261</c:v>
                </c:pt>
                <c:pt idx="7107">
                  <c:v>40473.290925925925</c:v>
                </c:pt>
                <c:pt idx="7108">
                  <c:v>40473.332592592589</c:v>
                </c:pt>
                <c:pt idx="7109">
                  <c:v>40473.374259259261</c:v>
                </c:pt>
                <c:pt idx="7110">
                  <c:v>40473.415925925925</c:v>
                </c:pt>
                <c:pt idx="7111">
                  <c:v>40473.457592592589</c:v>
                </c:pt>
                <c:pt idx="7112">
                  <c:v>40473.499259259261</c:v>
                </c:pt>
                <c:pt idx="7113">
                  <c:v>40473.540925925925</c:v>
                </c:pt>
                <c:pt idx="7114">
                  <c:v>40473.582592592589</c:v>
                </c:pt>
                <c:pt idx="7115">
                  <c:v>40473.624259259261</c:v>
                </c:pt>
                <c:pt idx="7116">
                  <c:v>40473.665925925925</c:v>
                </c:pt>
                <c:pt idx="7117">
                  <c:v>40473.707592592589</c:v>
                </c:pt>
                <c:pt idx="7118">
                  <c:v>40473.749259259261</c:v>
                </c:pt>
                <c:pt idx="7119">
                  <c:v>40473.790925925925</c:v>
                </c:pt>
                <c:pt idx="7120">
                  <c:v>40473.832592592589</c:v>
                </c:pt>
                <c:pt idx="7121">
                  <c:v>40473.874259259261</c:v>
                </c:pt>
                <c:pt idx="7122">
                  <c:v>40473.915925925925</c:v>
                </c:pt>
                <c:pt idx="7123">
                  <c:v>40473.957592592589</c:v>
                </c:pt>
                <c:pt idx="7124">
                  <c:v>40473.999259259261</c:v>
                </c:pt>
                <c:pt idx="7125">
                  <c:v>40474.040925925925</c:v>
                </c:pt>
                <c:pt idx="7126">
                  <c:v>40474.082592592589</c:v>
                </c:pt>
                <c:pt idx="7127">
                  <c:v>40474.124259259261</c:v>
                </c:pt>
                <c:pt idx="7128">
                  <c:v>40474.165925925925</c:v>
                </c:pt>
                <c:pt idx="7129">
                  <c:v>40474.207592592589</c:v>
                </c:pt>
                <c:pt idx="7130">
                  <c:v>40474.249259259261</c:v>
                </c:pt>
                <c:pt idx="7131">
                  <c:v>40474.290925925925</c:v>
                </c:pt>
                <c:pt idx="7132">
                  <c:v>40474.332592592589</c:v>
                </c:pt>
                <c:pt idx="7133">
                  <c:v>40474.374259259261</c:v>
                </c:pt>
                <c:pt idx="7134">
                  <c:v>40474.415925925925</c:v>
                </c:pt>
                <c:pt idx="7135">
                  <c:v>40474.457592592589</c:v>
                </c:pt>
                <c:pt idx="7136">
                  <c:v>40474.499259259261</c:v>
                </c:pt>
                <c:pt idx="7137">
                  <c:v>40474.540925925925</c:v>
                </c:pt>
                <c:pt idx="7138">
                  <c:v>40474.582592592589</c:v>
                </c:pt>
                <c:pt idx="7139">
                  <c:v>40474.624259259261</c:v>
                </c:pt>
                <c:pt idx="7140">
                  <c:v>40474.665925925925</c:v>
                </c:pt>
                <c:pt idx="7141">
                  <c:v>40474.707592592589</c:v>
                </c:pt>
                <c:pt idx="7142">
                  <c:v>40474.749259259261</c:v>
                </c:pt>
                <c:pt idx="7143">
                  <c:v>40474.790925925925</c:v>
                </c:pt>
                <c:pt idx="7144">
                  <c:v>40474.832592592589</c:v>
                </c:pt>
                <c:pt idx="7145">
                  <c:v>40474.874259259261</c:v>
                </c:pt>
                <c:pt idx="7146">
                  <c:v>40474.915925925925</c:v>
                </c:pt>
                <c:pt idx="7147">
                  <c:v>40474.957592592589</c:v>
                </c:pt>
                <c:pt idx="7148">
                  <c:v>40474.999259259261</c:v>
                </c:pt>
                <c:pt idx="7149">
                  <c:v>40475.040925925925</c:v>
                </c:pt>
                <c:pt idx="7150">
                  <c:v>40475.082592592589</c:v>
                </c:pt>
                <c:pt idx="7151">
                  <c:v>40475.124259259261</c:v>
                </c:pt>
                <c:pt idx="7152">
                  <c:v>40475.165925925925</c:v>
                </c:pt>
                <c:pt idx="7153">
                  <c:v>40475.207592592589</c:v>
                </c:pt>
                <c:pt idx="7154">
                  <c:v>40475.249259259261</c:v>
                </c:pt>
                <c:pt idx="7155">
                  <c:v>40475.290925925925</c:v>
                </c:pt>
                <c:pt idx="7156">
                  <c:v>40475.332592592589</c:v>
                </c:pt>
                <c:pt idx="7157">
                  <c:v>40475.374259259261</c:v>
                </c:pt>
                <c:pt idx="7158">
                  <c:v>40475.415925925925</c:v>
                </c:pt>
                <c:pt idx="7159">
                  <c:v>40475.457592592589</c:v>
                </c:pt>
                <c:pt idx="7160">
                  <c:v>40475.499259259261</c:v>
                </c:pt>
                <c:pt idx="7161">
                  <c:v>40475.540925925925</c:v>
                </c:pt>
                <c:pt idx="7162">
                  <c:v>40475.582592592589</c:v>
                </c:pt>
                <c:pt idx="7163">
                  <c:v>40475.624259259261</c:v>
                </c:pt>
                <c:pt idx="7164">
                  <c:v>40475.665925925925</c:v>
                </c:pt>
                <c:pt idx="7165">
                  <c:v>40475.707592592589</c:v>
                </c:pt>
                <c:pt idx="7166">
                  <c:v>40475.749259259261</c:v>
                </c:pt>
                <c:pt idx="7167">
                  <c:v>40475.790925925925</c:v>
                </c:pt>
                <c:pt idx="7168">
                  <c:v>40475.832592592589</c:v>
                </c:pt>
                <c:pt idx="7169">
                  <c:v>40475.874259259261</c:v>
                </c:pt>
                <c:pt idx="7170">
                  <c:v>40475.915925925925</c:v>
                </c:pt>
                <c:pt idx="7171">
                  <c:v>40475.957592592589</c:v>
                </c:pt>
                <c:pt idx="7172">
                  <c:v>40475.999259259261</c:v>
                </c:pt>
                <c:pt idx="7173">
                  <c:v>40476.040925925925</c:v>
                </c:pt>
                <c:pt idx="7174">
                  <c:v>40476.082592592589</c:v>
                </c:pt>
                <c:pt idx="7175">
                  <c:v>40476.124259259261</c:v>
                </c:pt>
                <c:pt idx="7176">
                  <c:v>40476.165925925925</c:v>
                </c:pt>
                <c:pt idx="7177">
                  <c:v>40476.207592592589</c:v>
                </c:pt>
                <c:pt idx="7178">
                  <c:v>40476.249259259261</c:v>
                </c:pt>
                <c:pt idx="7179">
                  <c:v>40476.290925925925</c:v>
                </c:pt>
                <c:pt idx="7180">
                  <c:v>40476.332592592589</c:v>
                </c:pt>
                <c:pt idx="7181">
                  <c:v>40476.374259259261</c:v>
                </c:pt>
                <c:pt idx="7182">
                  <c:v>40476.415925925925</c:v>
                </c:pt>
                <c:pt idx="7183">
                  <c:v>40476.457592592589</c:v>
                </c:pt>
                <c:pt idx="7184">
                  <c:v>40476.499259259261</c:v>
                </c:pt>
                <c:pt idx="7185">
                  <c:v>40476.540925925925</c:v>
                </c:pt>
                <c:pt idx="7186">
                  <c:v>40476.582592592589</c:v>
                </c:pt>
                <c:pt idx="7187">
                  <c:v>40476.624259259261</c:v>
                </c:pt>
                <c:pt idx="7188">
                  <c:v>40476.665925925925</c:v>
                </c:pt>
                <c:pt idx="7189">
                  <c:v>40476.707592592589</c:v>
                </c:pt>
                <c:pt idx="7190">
                  <c:v>40476.749259259261</c:v>
                </c:pt>
                <c:pt idx="7191">
                  <c:v>40476.790925925925</c:v>
                </c:pt>
                <c:pt idx="7192">
                  <c:v>40476.832592592589</c:v>
                </c:pt>
                <c:pt idx="7193">
                  <c:v>40476.874259259261</c:v>
                </c:pt>
                <c:pt idx="7194">
                  <c:v>40476.915925925925</c:v>
                </c:pt>
                <c:pt idx="7195">
                  <c:v>40476.957592592589</c:v>
                </c:pt>
                <c:pt idx="7196">
                  <c:v>40476.999259259261</c:v>
                </c:pt>
                <c:pt idx="7197">
                  <c:v>40477.040925925925</c:v>
                </c:pt>
                <c:pt idx="7198">
                  <c:v>40477.082592592589</c:v>
                </c:pt>
                <c:pt idx="7199">
                  <c:v>40477.124259259261</c:v>
                </c:pt>
                <c:pt idx="7200">
                  <c:v>40477.165925925925</c:v>
                </c:pt>
                <c:pt idx="7201">
                  <c:v>40477.207592592589</c:v>
                </c:pt>
                <c:pt idx="7202">
                  <c:v>40477.249259259261</c:v>
                </c:pt>
                <c:pt idx="7203">
                  <c:v>40477.290925925925</c:v>
                </c:pt>
                <c:pt idx="7204">
                  <c:v>40477.332592592589</c:v>
                </c:pt>
                <c:pt idx="7205">
                  <c:v>40477.374259259261</c:v>
                </c:pt>
                <c:pt idx="7206">
                  <c:v>40477.415925925925</c:v>
                </c:pt>
                <c:pt idx="7207">
                  <c:v>40477.457592592589</c:v>
                </c:pt>
                <c:pt idx="7208">
                  <c:v>40477.499259259261</c:v>
                </c:pt>
                <c:pt idx="7209">
                  <c:v>40477.540925925925</c:v>
                </c:pt>
                <c:pt idx="7210">
                  <c:v>40477.582592592589</c:v>
                </c:pt>
                <c:pt idx="7211">
                  <c:v>40477.624259259261</c:v>
                </c:pt>
                <c:pt idx="7212">
                  <c:v>40477.665925925925</c:v>
                </c:pt>
                <c:pt idx="7213">
                  <c:v>40477.707592592589</c:v>
                </c:pt>
                <c:pt idx="7214">
                  <c:v>40477.749259259261</c:v>
                </c:pt>
                <c:pt idx="7215">
                  <c:v>40477.790925925925</c:v>
                </c:pt>
                <c:pt idx="7216">
                  <c:v>40477.832592592589</c:v>
                </c:pt>
                <c:pt idx="7217">
                  <c:v>40477.874259259261</c:v>
                </c:pt>
                <c:pt idx="7218">
                  <c:v>40477.915925925925</c:v>
                </c:pt>
                <c:pt idx="7219">
                  <c:v>40477.957592592589</c:v>
                </c:pt>
                <c:pt idx="7220">
                  <c:v>40477.999259259261</c:v>
                </c:pt>
                <c:pt idx="7221">
                  <c:v>40478.040925925925</c:v>
                </c:pt>
                <c:pt idx="7222">
                  <c:v>40478.082592592589</c:v>
                </c:pt>
                <c:pt idx="7223">
                  <c:v>40478.124259259261</c:v>
                </c:pt>
                <c:pt idx="7224">
                  <c:v>40478.165925925925</c:v>
                </c:pt>
                <c:pt idx="7225">
                  <c:v>40478.207592592589</c:v>
                </c:pt>
                <c:pt idx="7226">
                  <c:v>40478.249259259261</c:v>
                </c:pt>
                <c:pt idx="7227">
                  <c:v>40478.290925925925</c:v>
                </c:pt>
                <c:pt idx="7228">
                  <c:v>40478.332592592589</c:v>
                </c:pt>
                <c:pt idx="7229" formatCode="m/d/yyyy">
                  <c:v>40478</c:v>
                </c:pt>
                <c:pt idx="7230">
                  <c:v>40478.373796296299</c:v>
                </c:pt>
                <c:pt idx="7231">
                  <c:v>40478.415462962963</c:v>
                </c:pt>
                <c:pt idx="7232">
                  <c:v>40478.457129629627</c:v>
                </c:pt>
                <c:pt idx="7233">
                  <c:v>40478.498796296299</c:v>
                </c:pt>
                <c:pt idx="7234">
                  <c:v>40478.540462962963</c:v>
                </c:pt>
                <c:pt idx="7235">
                  <c:v>40478.582129629627</c:v>
                </c:pt>
                <c:pt idx="7236">
                  <c:v>40478.623796296299</c:v>
                </c:pt>
                <c:pt idx="7237">
                  <c:v>40478.665462962963</c:v>
                </c:pt>
                <c:pt idx="7238">
                  <c:v>40478.707129629627</c:v>
                </c:pt>
                <c:pt idx="7239">
                  <c:v>40478.748796296299</c:v>
                </c:pt>
                <c:pt idx="7240">
                  <c:v>40478.790462962963</c:v>
                </c:pt>
                <c:pt idx="7241">
                  <c:v>40478.832129629627</c:v>
                </c:pt>
                <c:pt idx="7242">
                  <c:v>40478.873796296299</c:v>
                </c:pt>
                <c:pt idx="7243">
                  <c:v>40478.915462962963</c:v>
                </c:pt>
                <c:pt idx="7244">
                  <c:v>40478.957129629627</c:v>
                </c:pt>
                <c:pt idx="7245">
                  <c:v>40478.998796296299</c:v>
                </c:pt>
                <c:pt idx="7246">
                  <c:v>40479.040462962963</c:v>
                </c:pt>
                <c:pt idx="7247">
                  <c:v>40479.082129629627</c:v>
                </c:pt>
                <c:pt idx="7248">
                  <c:v>40479.123796296299</c:v>
                </c:pt>
                <c:pt idx="7249">
                  <c:v>40479.165462962963</c:v>
                </c:pt>
                <c:pt idx="7250">
                  <c:v>40479.207129629627</c:v>
                </c:pt>
                <c:pt idx="7251">
                  <c:v>40479.248796296299</c:v>
                </c:pt>
                <c:pt idx="7252">
                  <c:v>40479.290462962963</c:v>
                </c:pt>
                <c:pt idx="7253">
                  <c:v>40479.332129629627</c:v>
                </c:pt>
                <c:pt idx="7254">
                  <c:v>40479.373796296299</c:v>
                </c:pt>
                <c:pt idx="7255">
                  <c:v>40479.415462962963</c:v>
                </c:pt>
                <c:pt idx="7256">
                  <c:v>40479.457129629627</c:v>
                </c:pt>
                <c:pt idx="7257">
                  <c:v>40479.498796296299</c:v>
                </c:pt>
                <c:pt idx="7258">
                  <c:v>40479.540462962963</c:v>
                </c:pt>
                <c:pt idx="7259">
                  <c:v>40479.582129629627</c:v>
                </c:pt>
                <c:pt idx="7260">
                  <c:v>40479.623796296299</c:v>
                </c:pt>
                <c:pt idx="7261">
                  <c:v>40479.665462962963</c:v>
                </c:pt>
                <c:pt idx="7262">
                  <c:v>40479.707129629627</c:v>
                </c:pt>
                <c:pt idx="7263">
                  <c:v>40479.748796296299</c:v>
                </c:pt>
                <c:pt idx="7264">
                  <c:v>40479.790462962963</c:v>
                </c:pt>
                <c:pt idx="7265">
                  <c:v>40479.832129629627</c:v>
                </c:pt>
                <c:pt idx="7266">
                  <c:v>40479.873796296299</c:v>
                </c:pt>
                <c:pt idx="7267">
                  <c:v>40479.915462962963</c:v>
                </c:pt>
                <c:pt idx="7268">
                  <c:v>40479.957129629627</c:v>
                </c:pt>
                <c:pt idx="7269">
                  <c:v>40479.998796296299</c:v>
                </c:pt>
                <c:pt idx="7270">
                  <c:v>40480.040462962963</c:v>
                </c:pt>
                <c:pt idx="7271">
                  <c:v>40480.082129629627</c:v>
                </c:pt>
                <c:pt idx="7272">
                  <c:v>40480.123796296299</c:v>
                </c:pt>
                <c:pt idx="7273">
                  <c:v>40480.165462962963</c:v>
                </c:pt>
                <c:pt idx="7274">
                  <c:v>40480.207129629627</c:v>
                </c:pt>
                <c:pt idx="7275">
                  <c:v>40480.248796296299</c:v>
                </c:pt>
                <c:pt idx="7276">
                  <c:v>40480.290462962963</c:v>
                </c:pt>
                <c:pt idx="7277">
                  <c:v>40480.332129629627</c:v>
                </c:pt>
                <c:pt idx="7278">
                  <c:v>40480.373796296299</c:v>
                </c:pt>
                <c:pt idx="7279">
                  <c:v>40480.415462962963</c:v>
                </c:pt>
                <c:pt idx="7280">
                  <c:v>40480.457129629627</c:v>
                </c:pt>
                <c:pt idx="7281">
                  <c:v>40480.498796296299</c:v>
                </c:pt>
                <c:pt idx="7282">
                  <c:v>40480.540462962963</c:v>
                </c:pt>
                <c:pt idx="7283">
                  <c:v>40480.582129629627</c:v>
                </c:pt>
                <c:pt idx="7284">
                  <c:v>40480.623796296299</c:v>
                </c:pt>
                <c:pt idx="7285">
                  <c:v>40480.665462962963</c:v>
                </c:pt>
                <c:pt idx="7286">
                  <c:v>40480.707129629627</c:v>
                </c:pt>
                <c:pt idx="7287">
                  <c:v>40480.748796296299</c:v>
                </c:pt>
                <c:pt idx="7288">
                  <c:v>40480.790462962963</c:v>
                </c:pt>
                <c:pt idx="7289">
                  <c:v>40480.832129629627</c:v>
                </c:pt>
                <c:pt idx="7290">
                  <c:v>40480.873796296299</c:v>
                </c:pt>
                <c:pt idx="7291">
                  <c:v>40480.915462962963</c:v>
                </c:pt>
                <c:pt idx="7292">
                  <c:v>40480.957129629627</c:v>
                </c:pt>
                <c:pt idx="7293">
                  <c:v>40480.998796296299</c:v>
                </c:pt>
                <c:pt idx="7294">
                  <c:v>40481.040462962963</c:v>
                </c:pt>
                <c:pt idx="7295">
                  <c:v>40481.082129629627</c:v>
                </c:pt>
                <c:pt idx="7296">
                  <c:v>40481.123796296299</c:v>
                </c:pt>
                <c:pt idx="7297">
                  <c:v>40481.165462962963</c:v>
                </c:pt>
                <c:pt idx="7298">
                  <c:v>40481.207129629627</c:v>
                </c:pt>
                <c:pt idx="7299">
                  <c:v>40481.248796296299</c:v>
                </c:pt>
                <c:pt idx="7300">
                  <c:v>40481.290462962963</c:v>
                </c:pt>
                <c:pt idx="7301">
                  <c:v>40481.332129629627</c:v>
                </c:pt>
                <c:pt idx="7302">
                  <c:v>40481.373796296299</c:v>
                </c:pt>
                <c:pt idx="7303">
                  <c:v>40481.415462962963</c:v>
                </c:pt>
                <c:pt idx="7304">
                  <c:v>40481.457129629627</c:v>
                </c:pt>
                <c:pt idx="7305">
                  <c:v>40481.498796296299</c:v>
                </c:pt>
                <c:pt idx="7306">
                  <c:v>40481.540462962963</c:v>
                </c:pt>
                <c:pt idx="7307">
                  <c:v>40481.582129629627</c:v>
                </c:pt>
                <c:pt idx="7308">
                  <c:v>40481.623796296299</c:v>
                </c:pt>
                <c:pt idx="7309">
                  <c:v>40481.665462962963</c:v>
                </c:pt>
                <c:pt idx="7310">
                  <c:v>40481.707129629627</c:v>
                </c:pt>
                <c:pt idx="7311">
                  <c:v>40481.748796296299</c:v>
                </c:pt>
                <c:pt idx="7312">
                  <c:v>40481.790462962963</c:v>
                </c:pt>
                <c:pt idx="7313">
                  <c:v>40481.832129629627</c:v>
                </c:pt>
                <c:pt idx="7314">
                  <c:v>40481.873796296299</c:v>
                </c:pt>
                <c:pt idx="7315">
                  <c:v>40481.915462962963</c:v>
                </c:pt>
                <c:pt idx="7316">
                  <c:v>40481.957129629627</c:v>
                </c:pt>
                <c:pt idx="7317">
                  <c:v>40481.998796296299</c:v>
                </c:pt>
                <c:pt idx="7318">
                  <c:v>40482.040462962963</c:v>
                </c:pt>
                <c:pt idx="7319">
                  <c:v>40482.082129629627</c:v>
                </c:pt>
                <c:pt idx="7320">
                  <c:v>40482.123796296299</c:v>
                </c:pt>
                <c:pt idx="7321">
                  <c:v>40482.165462962963</c:v>
                </c:pt>
                <c:pt idx="7322">
                  <c:v>40482.165462962963</c:v>
                </c:pt>
                <c:pt idx="7323">
                  <c:v>40482.207129629627</c:v>
                </c:pt>
                <c:pt idx="7324">
                  <c:v>40482.248796296299</c:v>
                </c:pt>
                <c:pt idx="7325">
                  <c:v>40482.290462962963</c:v>
                </c:pt>
                <c:pt idx="7326">
                  <c:v>40482.332129629627</c:v>
                </c:pt>
                <c:pt idx="7327">
                  <c:v>40482.373796296299</c:v>
                </c:pt>
                <c:pt idx="7328">
                  <c:v>40482.415462962963</c:v>
                </c:pt>
                <c:pt idx="7329">
                  <c:v>40482.457129629627</c:v>
                </c:pt>
                <c:pt idx="7330">
                  <c:v>40482.498796296299</c:v>
                </c:pt>
                <c:pt idx="7331">
                  <c:v>40482.540462962963</c:v>
                </c:pt>
                <c:pt idx="7332">
                  <c:v>40482.582129629627</c:v>
                </c:pt>
                <c:pt idx="7333">
                  <c:v>40482.623796296299</c:v>
                </c:pt>
                <c:pt idx="7334">
                  <c:v>40482.665462962963</c:v>
                </c:pt>
                <c:pt idx="7335">
                  <c:v>40482.707129629627</c:v>
                </c:pt>
                <c:pt idx="7336">
                  <c:v>40482.748796296299</c:v>
                </c:pt>
                <c:pt idx="7337">
                  <c:v>40482.790462962963</c:v>
                </c:pt>
                <c:pt idx="7338">
                  <c:v>40482.832129629627</c:v>
                </c:pt>
                <c:pt idx="7339">
                  <c:v>40482.873796296299</c:v>
                </c:pt>
                <c:pt idx="7340">
                  <c:v>40482.915462962963</c:v>
                </c:pt>
                <c:pt idx="7341">
                  <c:v>40482.957129629627</c:v>
                </c:pt>
                <c:pt idx="7342">
                  <c:v>40482.998796296299</c:v>
                </c:pt>
                <c:pt idx="7343">
                  <c:v>40483.040462962963</c:v>
                </c:pt>
                <c:pt idx="7344">
                  <c:v>40483.082129629627</c:v>
                </c:pt>
                <c:pt idx="7345">
                  <c:v>40483.123796296299</c:v>
                </c:pt>
                <c:pt idx="7346">
                  <c:v>40483.165462962963</c:v>
                </c:pt>
                <c:pt idx="7347">
                  <c:v>40483.207129629627</c:v>
                </c:pt>
                <c:pt idx="7348">
                  <c:v>40483.248796296299</c:v>
                </c:pt>
                <c:pt idx="7349">
                  <c:v>40483.290462962963</c:v>
                </c:pt>
                <c:pt idx="7350">
                  <c:v>40483.332129629627</c:v>
                </c:pt>
                <c:pt idx="7351">
                  <c:v>40483.373796296299</c:v>
                </c:pt>
                <c:pt idx="7352">
                  <c:v>40483.415462962963</c:v>
                </c:pt>
                <c:pt idx="7353">
                  <c:v>40483.457129629627</c:v>
                </c:pt>
                <c:pt idx="7354">
                  <c:v>40483.498796296299</c:v>
                </c:pt>
                <c:pt idx="7355">
                  <c:v>40483.540462962963</c:v>
                </c:pt>
                <c:pt idx="7356">
                  <c:v>40483.582129629627</c:v>
                </c:pt>
                <c:pt idx="7357">
                  <c:v>40483.623796296299</c:v>
                </c:pt>
                <c:pt idx="7358">
                  <c:v>40483.665462962963</c:v>
                </c:pt>
                <c:pt idx="7359">
                  <c:v>40483.707129629627</c:v>
                </c:pt>
                <c:pt idx="7360">
                  <c:v>40483.748796296299</c:v>
                </c:pt>
                <c:pt idx="7361">
                  <c:v>40483.790462962963</c:v>
                </c:pt>
                <c:pt idx="7362">
                  <c:v>40483.832129629627</c:v>
                </c:pt>
                <c:pt idx="7363">
                  <c:v>40483.873796296299</c:v>
                </c:pt>
                <c:pt idx="7364">
                  <c:v>40483.915462962963</c:v>
                </c:pt>
                <c:pt idx="7365">
                  <c:v>40483.957129629627</c:v>
                </c:pt>
                <c:pt idx="7366">
                  <c:v>40483.998796296299</c:v>
                </c:pt>
                <c:pt idx="7367">
                  <c:v>40484.040462962963</c:v>
                </c:pt>
                <c:pt idx="7368">
                  <c:v>40484.082129629627</c:v>
                </c:pt>
                <c:pt idx="7369">
                  <c:v>40484.123796296299</c:v>
                </c:pt>
                <c:pt idx="7370">
                  <c:v>40484.165462962963</c:v>
                </c:pt>
                <c:pt idx="7371">
                  <c:v>40484.207129629627</c:v>
                </c:pt>
                <c:pt idx="7372">
                  <c:v>40484.248796296299</c:v>
                </c:pt>
                <c:pt idx="7373">
                  <c:v>40484.290462962963</c:v>
                </c:pt>
                <c:pt idx="7374">
                  <c:v>40484.332129629627</c:v>
                </c:pt>
                <c:pt idx="7375">
                  <c:v>40484.373796296299</c:v>
                </c:pt>
                <c:pt idx="7376">
                  <c:v>40484.415462962963</c:v>
                </c:pt>
                <c:pt idx="7377">
                  <c:v>40484.457129629627</c:v>
                </c:pt>
                <c:pt idx="7378">
                  <c:v>40484.498796296299</c:v>
                </c:pt>
                <c:pt idx="7379">
                  <c:v>40484.540462962963</c:v>
                </c:pt>
                <c:pt idx="7380">
                  <c:v>40484.582129629627</c:v>
                </c:pt>
                <c:pt idx="7381">
                  <c:v>40484.623796296299</c:v>
                </c:pt>
                <c:pt idx="7382">
                  <c:v>40484.665462962963</c:v>
                </c:pt>
                <c:pt idx="7383">
                  <c:v>40484.707129629627</c:v>
                </c:pt>
                <c:pt idx="7384">
                  <c:v>40484.748796296299</c:v>
                </c:pt>
                <c:pt idx="7385">
                  <c:v>40484.790462962963</c:v>
                </c:pt>
                <c:pt idx="7386">
                  <c:v>40484.832129629627</c:v>
                </c:pt>
                <c:pt idx="7387">
                  <c:v>40484.873796296299</c:v>
                </c:pt>
                <c:pt idx="7388">
                  <c:v>40484.915462962963</c:v>
                </c:pt>
                <c:pt idx="7389">
                  <c:v>40484.957129629627</c:v>
                </c:pt>
                <c:pt idx="7390">
                  <c:v>40484.998796296299</c:v>
                </c:pt>
                <c:pt idx="7391">
                  <c:v>40485.040462962963</c:v>
                </c:pt>
                <c:pt idx="7392">
                  <c:v>40485.082129629627</c:v>
                </c:pt>
                <c:pt idx="7393">
                  <c:v>40485.123796296299</c:v>
                </c:pt>
                <c:pt idx="7394">
                  <c:v>40485.165462962963</c:v>
                </c:pt>
                <c:pt idx="7395">
                  <c:v>40485.207129629627</c:v>
                </c:pt>
                <c:pt idx="7396">
                  <c:v>40485.248796296299</c:v>
                </c:pt>
                <c:pt idx="7397">
                  <c:v>40485.290462962963</c:v>
                </c:pt>
                <c:pt idx="7398">
                  <c:v>40485.332129629627</c:v>
                </c:pt>
                <c:pt idx="7399">
                  <c:v>40485.373796296299</c:v>
                </c:pt>
                <c:pt idx="7400">
                  <c:v>40485.415462962963</c:v>
                </c:pt>
                <c:pt idx="7401">
                  <c:v>40485.457129629627</c:v>
                </c:pt>
                <c:pt idx="7402">
                  <c:v>40485.498796296299</c:v>
                </c:pt>
                <c:pt idx="7403">
                  <c:v>40485.540462962963</c:v>
                </c:pt>
                <c:pt idx="7404">
                  <c:v>40485.582129629627</c:v>
                </c:pt>
                <c:pt idx="7405">
                  <c:v>40485.623796296299</c:v>
                </c:pt>
                <c:pt idx="7406">
                  <c:v>40485.665462962963</c:v>
                </c:pt>
                <c:pt idx="7407">
                  <c:v>40485.707129629627</c:v>
                </c:pt>
                <c:pt idx="7408">
                  <c:v>40485.748796296299</c:v>
                </c:pt>
                <c:pt idx="7409">
                  <c:v>40485.790462962963</c:v>
                </c:pt>
                <c:pt idx="7410">
                  <c:v>40485.832129629627</c:v>
                </c:pt>
                <c:pt idx="7411">
                  <c:v>40485.873796296299</c:v>
                </c:pt>
                <c:pt idx="7412">
                  <c:v>40485.915462962963</c:v>
                </c:pt>
                <c:pt idx="7413">
                  <c:v>40485.957129629627</c:v>
                </c:pt>
                <c:pt idx="7414">
                  <c:v>40485.998796296299</c:v>
                </c:pt>
                <c:pt idx="7415">
                  <c:v>40486.040462962963</c:v>
                </c:pt>
                <c:pt idx="7416">
                  <c:v>40486.082129629627</c:v>
                </c:pt>
                <c:pt idx="7417">
                  <c:v>40486.123796296299</c:v>
                </c:pt>
                <c:pt idx="7418">
                  <c:v>40486.165462962963</c:v>
                </c:pt>
                <c:pt idx="7419">
                  <c:v>40486.207129629627</c:v>
                </c:pt>
                <c:pt idx="7420">
                  <c:v>40486.248796296299</c:v>
                </c:pt>
                <c:pt idx="7421">
                  <c:v>40486.290462962963</c:v>
                </c:pt>
                <c:pt idx="7422">
                  <c:v>40486.332129629627</c:v>
                </c:pt>
                <c:pt idx="7423">
                  <c:v>40486.373796296299</c:v>
                </c:pt>
                <c:pt idx="7424">
                  <c:v>40486.415462962963</c:v>
                </c:pt>
                <c:pt idx="7425">
                  <c:v>40486.457129629627</c:v>
                </c:pt>
                <c:pt idx="7426">
                  <c:v>40486.498796296299</c:v>
                </c:pt>
                <c:pt idx="7427">
                  <c:v>40486.540462962963</c:v>
                </c:pt>
                <c:pt idx="7428">
                  <c:v>40486.582129629627</c:v>
                </c:pt>
                <c:pt idx="7429">
                  <c:v>40486.623796296299</c:v>
                </c:pt>
                <c:pt idx="7430">
                  <c:v>40486.665462962963</c:v>
                </c:pt>
                <c:pt idx="7431">
                  <c:v>40486.707129629627</c:v>
                </c:pt>
                <c:pt idx="7432">
                  <c:v>40486.748796296299</c:v>
                </c:pt>
                <c:pt idx="7433">
                  <c:v>40486.790462962963</c:v>
                </c:pt>
                <c:pt idx="7434">
                  <c:v>40486.832129629627</c:v>
                </c:pt>
                <c:pt idx="7435">
                  <c:v>40486.873796296299</c:v>
                </c:pt>
                <c:pt idx="7436">
                  <c:v>40486.915462962963</c:v>
                </c:pt>
                <c:pt idx="7437">
                  <c:v>40486.957129629627</c:v>
                </c:pt>
                <c:pt idx="7438">
                  <c:v>40486.998796296299</c:v>
                </c:pt>
                <c:pt idx="7439">
                  <c:v>40487.040462962963</c:v>
                </c:pt>
                <c:pt idx="7440">
                  <c:v>40487.082129629627</c:v>
                </c:pt>
                <c:pt idx="7441">
                  <c:v>40487.123796296299</c:v>
                </c:pt>
                <c:pt idx="7442">
                  <c:v>40487.165462962963</c:v>
                </c:pt>
                <c:pt idx="7443">
                  <c:v>40487.207129629627</c:v>
                </c:pt>
                <c:pt idx="7444">
                  <c:v>40487.248796296299</c:v>
                </c:pt>
                <c:pt idx="7445">
                  <c:v>40487.290462962963</c:v>
                </c:pt>
                <c:pt idx="7446">
                  <c:v>40487.332129629627</c:v>
                </c:pt>
                <c:pt idx="7447">
                  <c:v>40487.373796296299</c:v>
                </c:pt>
                <c:pt idx="7448">
                  <c:v>40487.415462962963</c:v>
                </c:pt>
                <c:pt idx="7449">
                  <c:v>40487.457129629627</c:v>
                </c:pt>
                <c:pt idx="7450">
                  <c:v>40487.498796296299</c:v>
                </c:pt>
                <c:pt idx="7451">
                  <c:v>40487.540462962963</c:v>
                </c:pt>
                <c:pt idx="7452">
                  <c:v>40487.582129629627</c:v>
                </c:pt>
                <c:pt idx="7453">
                  <c:v>40487.623796296299</c:v>
                </c:pt>
                <c:pt idx="7454">
                  <c:v>40487.665462962963</c:v>
                </c:pt>
                <c:pt idx="7455">
                  <c:v>40487.707129629627</c:v>
                </c:pt>
                <c:pt idx="7456">
                  <c:v>40487.748796296299</c:v>
                </c:pt>
                <c:pt idx="7457">
                  <c:v>40487.790462962963</c:v>
                </c:pt>
                <c:pt idx="7458">
                  <c:v>40487.832129629627</c:v>
                </c:pt>
                <c:pt idx="7459">
                  <c:v>40487.873796296299</c:v>
                </c:pt>
                <c:pt idx="7460">
                  <c:v>40487.915462962963</c:v>
                </c:pt>
                <c:pt idx="7461">
                  <c:v>40487.957129629627</c:v>
                </c:pt>
                <c:pt idx="7462">
                  <c:v>40487.998796296299</c:v>
                </c:pt>
                <c:pt idx="7463">
                  <c:v>40488.040462962963</c:v>
                </c:pt>
                <c:pt idx="7464">
                  <c:v>40488.082129629627</c:v>
                </c:pt>
                <c:pt idx="7465">
                  <c:v>40488.123796296299</c:v>
                </c:pt>
                <c:pt idx="7466">
                  <c:v>40488.165462962963</c:v>
                </c:pt>
                <c:pt idx="7467">
                  <c:v>40488.207129629627</c:v>
                </c:pt>
                <c:pt idx="7468">
                  <c:v>40488.248796296299</c:v>
                </c:pt>
                <c:pt idx="7469">
                  <c:v>40488.290462962963</c:v>
                </c:pt>
                <c:pt idx="7470">
                  <c:v>40488.332129629627</c:v>
                </c:pt>
                <c:pt idx="7471">
                  <c:v>40488.373796296299</c:v>
                </c:pt>
                <c:pt idx="7472">
                  <c:v>40488.415462962963</c:v>
                </c:pt>
                <c:pt idx="7473">
                  <c:v>40488.457129629627</c:v>
                </c:pt>
                <c:pt idx="7474">
                  <c:v>40488.498796296299</c:v>
                </c:pt>
                <c:pt idx="7475">
                  <c:v>40488.540462962963</c:v>
                </c:pt>
                <c:pt idx="7476">
                  <c:v>40488.582129629627</c:v>
                </c:pt>
                <c:pt idx="7477">
                  <c:v>40488.623796296299</c:v>
                </c:pt>
                <c:pt idx="7478">
                  <c:v>40488.665462962963</c:v>
                </c:pt>
                <c:pt idx="7479">
                  <c:v>40488.707129629627</c:v>
                </c:pt>
                <c:pt idx="7480">
                  <c:v>40488.748796296299</c:v>
                </c:pt>
                <c:pt idx="7481">
                  <c:v>40488.790462962963</c:v>
                </c:pt>
                <c:pt idx="7482">
                  <c:v>40488.832129629627</c:v>
                </c:pt>
                <c:pt idx="7483">
                  <c:v>40488.873796296299</c:v>
                </c:pt>
                <c:pt idx="7484">
                  <c:v>40488.915462962963</c:v>
                </c:pt>
                <c:pt idx="7485">
                  <c:v>40488.957129629627</c:v>
                </c:pt>
                <c:pt idx="7486">
                  <c:v>40488.998796296299</c:v>
                </c:pt>
                <c:pt idx="7487">
                  <c:v>40489.040462962963</c:v>
                </c:pt>
                <c:pt idx="7488">
                  <c:v>40489.082129629627</c:v>
                </c:pt>
                <c:pt idx="7489">
                  <c:v>40489.123796296299</c:v>
                </c:pt>
                <c:pt idx="7490">
                  <c:v>40489.165462962963</c:v>
                </c:pt>
                <c:pt idx="7491">
                  <c:v>40489.207129629627</c:v>
                </c:pt>
                <c:pt idx="7492">
                  <c:v>40489.248796296299</c:v>
                </c:pt>
                <c:pt idx="7493">
                  <c:v>40489.290462962963</c:v>
                </c:pt>
                <c:pt idx="7494">
                  <c:v>40489.332129629627</c:v>
                </c:pt>
                <c:pt idx="7495">
                  <c:v>40489.373796296299</c:v>
                </c:pt>
                <c:pt idx="7496">
                  <c:v>40489.415462962963</c:v>
                </c:pt>
                <c:pt idx="7497">
                  <c:v>40489.457129629627</c:v>
                </c:pt>
                <c:pt idx="7498">
                  <c:v>40489.498796296299</c:v>
                </c:pt>
                <c:pt idx="7499">
                  <c:v>40489.540462962963</c:v>
                </c:pt>
                <c:pt idx="7500">
                  <c:v>40489.582129629627</c:v>
                </c:pt>
                <c:pt idx="7501">
                  <c:v>40489.623796296299</c:v>
                </c:pt>
                <c:pt idx="7502">
                  <c:v>40489.665462962963</c:v>
                </c:pt>
                <c:pt idx="7503">
                  <c:v>40489.707129629627</c:v>
                </c:pt>
                <c:pt idx="7504">
                  <c:v>40489.748796296299</c:v>
                </c:pt>
                <c:pt idx="7505">
                  <c:v>40489.790462962963</c:v>
                </c:pt>
                <c:pt idx="7506">
                  <c:v>40489.832129629627</c:v>
                </c:pt>
                <c:pt idx="7507">
                  <c:v>40489.873796296299</c:v>
                </c:pt>
                <c:pt idx="7508">
                  <c:v>40489.915462962963</c:v>
                </c:pt>
                <c:pt idx="7509">
                  <c:v>40489.957129629627</c:v>
                </c:pt>
                <c:pt idx="7510">
                  <c:v>40489.998796296299</c:v>
                </c:pt>
                <c:pt idx="7511">
                  <c:v>40490.040462962963</c:v>
                </c:pt>
                <c:pt idx="7512">
                  <c:v>40490.082129629627</c:v>
                </c:pt>
                <c:pt idx="7513">
                  <c:v>40490.123796296299</c:v>
                </c:pt>
                <c:pt idx="7514">
                  <c:v>40490.165462962963</c:v>
                </c:pt>
                <c:pt idx="7515">
                  <c:v>40490.207129629627</c:v>
                </c:pt>
                <c:pt idx="7516">
                  <c:v>40490.248796296299</c:v>
                </c:pt>
                <c:pt idx="7517">
                  <c:v>40490.290462962963</c:v>
                </c:pt>
                <c:pt idx="7518">
                  <c:v>40490.332129629627</c:v>
                </c:pt>
                <c:pt idx="7519">
                  <c:v>40490.373796296299</c:v>
                </c:pt>
                <c:pt idx="7520">
                  <c:v>40490.415462962963</c:v>
                </c:pt>
                <c:pt idx="7521">
                  <c:v>40490.457129629627</c:v>
                </c:pt>
                <c:pt idx="7522">
                  <c:v>40490.498796296299</c:v>
                </c:pt>
                <c:pt idx="7523">
                  <c:v>40490.540462962963</c:v>
                </c:pt>
                <c:pt idx="7524">
                  <c:v>40490.582129629627</c:v>
                </c:pt>
                <c:pt idx="7525">
                  <c:v>40490.623796296299</c:v>
                </c:pt>
                <c:pt idx="7526">
                  <c:v>40490.665462962963</c:v>
                </c:pt>
                <c:pt idx="7527">
                  <c:v>40490.707129629627</c:v>
                </c:pt>
                <c:pt idx="7528">
                  <c:v>40490.748796296299</c:v>
                </c:pt>
                <c:pt idx="7529">
                  <c:v>40490.790462962963</c:v>
                </c:pt>
                <c:pt idx="7530">
                  <c:v>40490.832129629627</c:v>
                </c:pt>
                <c:pt idx="7531">
                  <c:v>40490.873796296299</c:v>
                </c:pt>
                <c:pt idx="7532">
                  <c:v>40490.915462962963</c:v>
                </c:pt>
                <c:pt idx="7533">
                  <c:v>40490.957129629627</c:v>
                </c:pt>
                <c:pt idx="7534">
                  <c:v>40490.998796296299</c:v>
                </c:pt>
                <c:pt idx="7535">
                  <c:v>40491.040462962963</c:v>
                </c:pt>
                <c:pt idx="7536">
                  <c:v>40491.082129629627</c:v>
                </c:pt>
                <c:pt idx="7537">
                  <c:v>40491.123796296299</c:v>
                </c:pt>
                <c:pt idx="7538">
                  <c:v>40491.165462962963</c:v>
                </c:pt>
                <c:pt idx="7539">
                  <c:v>40491.207129629627</c:v>
                </c:pt>
                <c:pt idx="7540">
                  <c:v>40491.248796296299</c:v>
                </c:pt>
                <c:pt idx="7541">
                  <c:v>40491.290462962963</c:v>
                </c:pt>
                <c:pt idx="7542">
                  <c:v>40491.332129629627</c:v>
                </c:pt>
                <c:pt idx="7543">
                  <c:v>40491.373796296299</c:v>
                </c:pt>
                <c:pt idx="7544">
                  <c:v>40491.415462962963</c:v>
                </c:pt>
                <c:pt idx="7545">
                  <c:v>40491.457129629627</c:v>
                </c:pt>
                <c:pt idx="7546">
                  <c:v>40491.498796296299</c:v>
                </c:pt>
                <c:pt idx="7547">
                  <c:v>40491.540462962963</c:v>
                </c:pt>
                <c:pt idx="7548">
                  <c:v>40491.582129629627</c:v>
                </c:pt>
                <c:pt idx="7549">
                  <c:v>40491.623796296299</c:v>
                </c:pt>
                <c:pt idx="7550">
                  <c:v>40491.665462962963</c:v>
                </c:pt>
                <c:pt idx="7551">
                  <c:v>40491.707129629627</c:v>
                </c:pt>
                <c:pt idx="7552">
                  <c:v>40491.748796296299</c:v>
                </c:pt>
                <c:pt idx="7553">
                  <c:v>40491.790462962963</c:v>
                </c:pt>
                <c:pt idx="7554">
                  <c:v>40491.832129629627</c:v>
                </c:pt>
                <c:pt idx="7555">
                  <c:v>40491.873796296299</c:v>
                </c:pt>
                <c:pt idx="7556">
                  <c:v>40491.915462962963</c:v>
                </c:pt>
                <c:pt idx="7557">
                  <c:v>40491.957129629627</c:v>
                </c:pt>
                <c:pt idx="7558">
                  <c:v>40491.998796296299</c:v>
                </c:pt>
                <c:pt idx="7559">
                  <c:v>40492.040462962963</c:v>
                </c:pt>
                <c:pt idx="7560">
                  <c:v>40492.082129629627</c:v>
                </c:pt>
                <c:pt idx="7561">
                  <c:v>40492.123796296299</c:v>
                </c:pt>
                <c:pt idx="7562">
                  <c:v>40492.165462962963</c:v>
                </c:pt>
                <c:pt idx="7563">
                  <c:v>40492.207129629627</c:v>
                </c:pt>
                <c:pt idx="7564">
                  <c:v>40492.248796296299</c:v>
                </c:pt>
                <c:pt idx="7565">
                  <c:v>40492.290462962963</c:v>
                </c:pt>
                <c:pt idx="7566">
                  <c:v>40492.332129629627</c:v>
                </c:pt>
                <c:pt idx="7567">
                  <c:v>40492.373796296299</c:v>
                </c:pt>
                <c:pt idx="7568" formatCode="m/d/yyyy">
                  <c:v>40492</c:v>
                </c:pt>
                <c:pt idx="7569">
                  <c:v>40492.37773148148</c:v>
                </c:pt>
                <c:pt idx="7570">
                  <c:v>40492.419398148151</c:v>
                </c:pt>
                <c:pt idx="7571">
                  <c:v>40492.461064814815</c:v>
                </c:pt>
                <c:pt idx="7572">
                  <c:v>40492.50273148148</c:v>
                </c:pt>
                <c:pt idx="7573">
                  <c:v>40492.544398148151</c:v>
                </c:pt>
                <c:pt idx="7574">
                  <c:v>40492.586064814815</c:v>
                </c:pt>
                <c:pt idx="7575">
                  <c:v>40492.62773148148</c:v>
                </c:pt>
                <c:pt idx="7576">
                  <c:v>40492.669398148151</c:v>
                </c:pt>
                <c:pt idx="7577">
                  <c:v>40492.711064814815</c:v>
                </c:pt>
                <c:pt idx="7578">
                  <c:v>40492.75273148148</c:v>
                </c:pt>
                <c:pt idx="7579">
                  <c:v>40492.794398148151</c:v>
                </c:pt>
                <c:pt idx="7580">
                  <c:v>40492.836064814815</c:v>
                </c:pt>
                <c:pt idx="7581">
                  <c:v>40492.87773148148</c:v>
                </c:pt>
                <c:pt idx="7582">
                  <c:v>40492.919398148151</c:v>
                </c:pt>
                <c:pt idx="7583">
                  <c:v>40492.961064814815</c:v>
                </c:pt>
                <c:pt idx="7584">
                  <c:v>40493.00273148148</c:v>
                </c:pt>
                <c:pt idx="7585">
                  <c:v>40493.044398148151</c:v>
                </c:pt>
                <c:pt idx="7586">
                  <c:v>40493.086064814815</c:v>
                </c:pt>
                <c:pt idx="7587">
                  <c:v>40493.12773148148</c:v>
                </c:pt>
                <c:pt idx="7588">
                  <c:v>40493.169398148151</c:v>
                </c:pt>
                <c:pt idx="7589">
                  <c:v>40493.211064814815</c:v>
                </c:pt>
                <c:pt idx="7590">
                  <c:v>40493.25273148148</c:v>
                </c:pt>
                <c:pt idx="7591">
                  <c:v>40493.294398148151</c:v>
                </c:pt>
                <c:pt idx="7592">
                  <c:v>40493.336064814815</c:v>
                </c:pt>
                <c:pt idx="7593">
                  <c:v>40493.37773148148</c:v>
                </c:pt>
                <c:pt idx="7594">
                  <c:v>40493.419398148151</c:v>
                </c:pt>
                <c:pt idx="7595">
                  <c:v>40493.461064814815</c:v>
                </c:pt>
                <c:pt idx="7596">
                  <c:v>40493.50273148148</c:v>
                </c:pt>
                <c:pt idx="7597">
                  <c:v>40493.544398148151</c:v>
                </c:pt>
                <c:pt idx="7598">
                  <c:v>40493.586064814815</c:v>
                </c:pt>
                <c:pt idx="7599">
                  <c:v>40493.62773148148</c:v>
                </c:pt>
                <c:pt idx="7600">
                  <c:v>40493.669398148151</c:v>
                </c:pt>
                <c:pt idx="7601">
                  <c:v>40493.711064814815</c:v>
                </c:pt>
                <c:pt idx="7602">
                  <c:v>40493.75273148148</c:v>
                </c:pt>
                <c:pt idx="7603">
                  <c:v>40493.794398148151</c:v>
                </c:pt>
                <c:pt idx="7604">
                  <c:v>40493.836064814815</c:v>
                </c:pt>
                <c:pt idx="7605">
                  <c:v>40493.87773148148</c:v>
                </c:pt>
                <c:pt idx="7606">
                  <c:v>40493.919398148151</c:v>
                </c:pt>
                <c:pt idx="7607">
                  <c:v>40493.961064814815</c:v>
                </c:pt>
                <c:pt idx="7608">
                  <c:v>40494.00273148148</c:v>
                </c:pt>
                <c:pt idx="7609">
                  <c:v>40494.044398148151</c:v>
                </c:pt>
                <c:pt idx="7610">
                  <c:v>40494.086064814815</c:v>
                </c:pt>
                <c:pt idx="7611">
                  <c:v>40494.12773148148</c:v>
                </c:pt>
                <c:pt idx="7612">
                  <c:v>40494.169398148151</c:v>
                </c:pt>
                <c:pt idx="7613">
                  <c:v>40494.211064814815</c:v>
                </c:pt>
                <c:pt idx="7614">
                  <c:v>40494.25273148148</c:v>
                </c:pt>
                <c:pt idx="7615">
                  <c:v>40494.294398148151</c:v>
                </c:pt>
                <c:pt idx="7616">
                  <c:v>40494.336064814815</c:v>
                </c:pt>
                <c:pt idx="7617">
                  <c:v>40494.37773148148</c:v>
                </c:pt>
                <c:pt idx="7618">
                  <c:v>40494.419398148151</c:v>
                </c:pt>
                <c:pt idx="7619">
                  <c:v>40494.461064814815</c:v>
                </c:pt>
                <c:pt idx="7620">
                  <c:v>40494.50273148148</c:v>
                </c:pt>
                <c:pt idx="7621">
                  <c:v>40494.544398148151</c:v>
                </c:pt>
                <c:pt idx="7622">
                  <c:v>40494.586064814815</c:v>
                </c:pt>
                <c:pt idx="7623">
                  <c:v>40494.62773148148</c:v>
                </c:pt>
                <c:pt idx="7624">
                  <c:v>40494.669398148151</c:v>
                </c:pt>
                <c:pt idx="7625">
                  <c:v>40494.711064814815</c:v>
                </c:pt>
                <c:pt idx="7626">
                  <c:v>40494.75273148148</c:v>
                </c:pt>
                <c:pt idx="7627">
                  <c:v>40494.794398148151</c:v>
                </c:pt>
                <c:pt idx="7628">
                  <c:v>40494.836064814815</c:v>
                </c:pt>
                <c:pt idx="7629">
                  <c:v>40494.87773148148</c:v>
                </c:pt>
                <c:pt idx="7630">
                  <c:v>40494.919398148151</c:v>
                </c:pt>
                <c:pt idx="7631">
                  <c:v>40494.961064814815</c:v>
                </c:pt>
                <c:pt idx="7632">
                  <c:v>40495.00273148148</c:v>
                </c:pt>
                <c:pt idx="7633">
                  <c:v>40495.044398148151</c:v>
                </c:pt>
                <c:pt idx="7634">
                  <c:v>40495.086064814815</c:v>
                </c:pt>
                <c:pt idx="7635">
                  <c:v>40495.12773148148</c:v>
                </c:pt>
                <c:pt idx="7636">
                  <c:v>40495.169398148151</c:v>
                </c:pt>
                <c:pt idx="7637">
                  <c:v>40495.211064814815</c:v>
                </c:pt>
                <c:pt idx="7638">
                  <c:v>40495.25273148148</c:v>
                </c:pt>
                <c:pt idx="7639">
                  <c:v>40495.294398148151</c:v>
                </c:pt>
                <c:pt idx="7640">
                  <c:v>40495.336064814815</c:v>
                </c:pt>
                <c:pt idx="7641">
                  <c:v>40495.37773148148</c:v>
                </c:pt>
                <c:pt idx="7642">
                  <c:v>40495.419398148151</c:v>
                </c:pt>
                <c:pt idx="7643">
                  <c:v>40495.461064814815</c:v>
                </c:pt>
                <c:pt idx="7644">
                  <c:v>40495.50273148148</c:v>
                </c:pt>
                <c:pt idx="7645">
                  <c:v>40495.544398148151</c:v>
                </c:pt>
                <c:pt idx="7646">
                  <c:v>40495.586064814815</c:v>
                </c:pt>
                <c:pt idx="7647">
                  <c:v>40495.62773148148</c:v>
                </c:pt>
                <c:pt idx="7648">
                  <c:v>40495.669398148151</c:v>
                </c:pt>
                <c:pt idx="7649">
                  <c:v>40495.711064814815</c:v>
                </c:pt>
                <c:pt idx="7650">
                  <c:v>40495.75273148148</c:v>
                </c:pt>
                <c:pt idx="7651">
                  <c:v>40495.794398148151</c:v>
                </c:pt>
                <c:pt idx="7652">
                  <c:v>40495.836064814815</c:v>
                </c:pt>
                <c:pt idx="7653">
                  <c:v>40495.87773148148</c:v>
                </c:pt>
                <c:pt idx="7654">
                  <c:v>40495.919398148151</c:v>
                </c:pt>
                <c:pt idx="7655">
                  <c:v>40495.961064814815</c:v>
                </c:pt>
                <c:pt idx="7656">
                  <c:v>40496.00273148148</c:v>
                </c:pt>
                <c:pt idx="7657">
                  <c:v>40496.044398148151</c:v>
                </c:pt>
                <c:pt idx="7658">
                  <c:v>40496.086064814815</c:v>
                </c:pt>
                <c:pt idx="7659">
                  <c:v>40496.12773148148</c:v>
                </c:pt>
                <c:pt idx="7660">
                  <c:v>40496.169398148151</c:v>
                </c:pt>
                <c:pt idx="7661">
                  <c:v>40496.211064814815</c:v>
                </c:pt>
                <c:pt idx="7662">
                  <c:v>40496.25273148148</c:v>
                </c:pt>
                <c:pt idx="7663">
                  <c:v>40496.294398148151</c:v>
                </c:pt>
                <c:pt idx="7664">
                  <c:v>40496.336064814815</c:v>
                </c:pt>
                <c:pt idx="7665">
                  <c:v>40496.37773148148</c:v>
                </c:pt>
                <c:pt idx="7666">
                  <c:v>40496.419398148151</c:v>
                </c:pt>
                <c:pt idx="7667">
                  <c:v>40496.461064814815</c:v>
                </c:pt>
                <c:pt idx="7668">
                  <c:v>40496.50273148148</c:v>
                </c:pt>
                <c:pt idx="7669">
                  <c:v>40496.544398148151</c:v>
                </c:pt>
                <c:pt idx="7670">
                  <c:v>40496.586064814815</c:v>
                </c:pt>
                <c:pt idx="7671">
                  <c:v>40496.62773148148</c:v>
                </c:pt>
                <c:pt idx="7672">
                  <c:v>40496.669398148151</c:v>
                </c:pt>
                <c:pt idx="7673">
                  <c:v>40496.711064814815</c:v>
                </c:pt>
                <c:pt idx="7674">
                  <c:v>40496.75273148148</c:v>
                </c:pt>
                <c:pt idx="7675">
                  <c:v>40496.794398148151</c:v>
                </c:pt>
                <c:pt idx="7676">
                  <c:v>40496.836064814815</c:v>
                </c:pt>
                <c:pt idx="7677">
                  <c:v>40496.87773148148</c:v>
                </c:pt>
                <c:pt idx="7678">
                  <c:v>40496.919398148151</c:v>
                </c:pt>
                <c:pt idx="7679">
                  <c:v>40496.961064814815</c:v>
                </c:pt>
                <c:pt idx="7680">
                  <c:v>40497.00273148148</c:v>
                </c:pt>
                <c:pt idx="7681">
                  <c:v>40497.044398148151</c:v>
                </c:pt>
                <c:pt idx="7682">
                  <c:v>40497.086064814815</c:v>
                </c:pt>
                <c:pt idx="7683">
                  <c:v>40497.12773148148</c:v>
                </c:pt>
                <c:pt idx="7684">
                  <c:v>40497.169398148151</c:v>
                </c:pt>
                <c:pt idx="7685">
                  <c:v>40497.211064814815</c:v>
                </c:pt>
                <c:pt idx="7686">
                  <c:v>40497.25273148148</c:v>
                </c:pt>
                <c:pt idx="7687">
                  <c:v>40497.294398148151</c:v>
                </c:pt>
                <c:pt idx="7688">
                  <c:v>40497.336064814815</c:v>
                </c:pt>
                <c:pt idx="7689">
                  <c:v>40497.37773148148</c:v>
                </c:pt>
                <c:pt idx="7690">
                  <c:v>40497.419398148151</c:v>
                </c:pt>
                <c:pt idx="7691">
                  <c:v>40497.461064814815</c:v>
                </c:pt>
                <c:pt idx="7692">
                  <c:v>40497.50273148148</c:v>
                </c:pt>
                <c:pt idx="7693">
                  <c:v>40497.544398148151</c:v>
                </c:pt>
                <c:pt idx="7694">
                  <c:v>40497.586064814815</c:v>
                </c:pt>
                <c:pt idx="7695">
                  <c:v>40497.62773148148</c:v>
                </c:pt>
                <c:pt idx="7696">
                  <c:v>40497.669398148151</c:v>
                </c:pt>
                <c:pt idx="7697">
                  <c:v>40497.711064814815</c:v>
                </c:pt>
                <c:pt idx="7698">
                  <c:v>40497.75273148148</c:v>
                </c:pt>
                <c:pt idx="7699">
                  <c:v>40497.794398148151</c:v>
                </c:pt>
                <c:pt idx="7700">
                  <c:v>40497.836064814815</c:v>
                </c:pt>
                <c:pt idx="7701">
                  <c:v>40497.87773148148</c:v>
                </c:pt>
                <c:pt idx="7702">
                  <c:v>40497.919398148151</c:v>
                </c:pt>
                <c:pt idx="7703">
                  <c:v>40497.961064814815</c:v>
                </c:pt>
                <c:pt idx="7704">
                  <c:v>40498.00273148148</c:v>
                </c:pt>
                <c:pt idx="7705">
                  <c:v>40498.044398148151</c:v>
                </c:pt>
                <c:pt idx="7706">
                  <c:v>40498.086064814815</c:v>
                </c:pt>
                <c:pt idx="7707">
                  <c:v>40498.12773148148</c:v>
                </c:pt>
                <c:pt idx="7708">
                  <c:v>40498.169398148151</c:v>
                </c:pt>
                <c:pt idx="7709">
                  <c:v>40498.211064814815</c:v>
                </c:pt>
                <c:pt idx="7710">
                  <c:v>40498.25273148148</c:v>
                </c:pt>
                <c:pt idx="7711">
                  <c:v>40498.294398148151</c:v>
                </c:pt>
                <c:pt idx="7712">
                  <c:v>40498.336064814815</c:v>
                </c:pt>
                <c:pt idx="7713">
                  <c:v>40498.37773148148</c:v>
                </c:pt>
                <c:pt idx="7714">
                  <c:v>40498.419398148151</c:v>
                </c:pt>
                <c:pt idx="7715">
                  <c:v>40498.461064814815</c:v>
                </c:pt>
                <c:pt idx="7716">
                  <c:v>40498.50273148148</c:v>
                </c:pt>
                <c:pt idx="7717">
                  <c:v>40498.544398148151</c:v>
                </c:pt>
                <c:pt idx="7718">
                  <c:v>40498.586064814815</c:v>
                </c:pt>
                <c:pt idx="7719">
                  <c:v>40498.62773148148</c:v>
                </c:pt>
                <c:pt idx="7720">
                  <c:v>40498.669398148151</c:v>
                </c:pt>
                <c:pt idx="7721">
                  <c:v>40498.711064814815</c:v>
                </c:pt>
                <c:pt idx="7722">
                  <c:v>40498.75273148148</c:v>
                </c:pt>
                <c:pt idx="7723">
                  <c:v>40498.794398148151</c:v>
                </c:pt>
                <c:pt idx="7724">
                  <c:v>40498.836064814815</c:v>
                </c:pt>
                <c:pt idx="7725">
                  <c:v>40498.87773148148</c:v>
                </c:pt>
                <c:pt idx="7726">
                  <c:v>40498.919398148151</c:v>
                </c:pt>
                <c:pt idx="7727">
                  <c:v>40498.961064814815</c:v>
                </c:pt>
                <c:pt idx="7728">
                  <c:v>40499.00273148148</c:v>
                </c:pt>
                <c:pt idx="7729">
                  <c:v>40499.044398148151</c:v>
                </c:pt>
                <c:pt idx="7730">
                  <c:v>40499.086064814815</c:v>
                </c:pt>
                <c:pt idx="7731">
                  <c:v>40499.12773148148</c:v>
                </c:pt>
                <c:pt idx="7732">
                  <c:v>40499.169398148151</c:v>
                </c:pt>
                <c:pt idx="7733">
                  <c:v>40499.211064814815</c:v>
                </c:pt>
                <c:pt idx="7734">
                  <c:v>40499.25273148148</c:v>
                </c:pt>
                <c:pt idx="7735">
                  <c:v>40499.294398148151</c:v>
                </c:pt>
                <c:pt idx="7736">
                  <c:v>40499.336064814815</c:v>
                </c:pt>
                <c:pt idx="7737">
                  <c:v>40499.37773148148</c:v>
                </c:pt>
                <c:pt idx="7738">
                  <c:v>40499.419398148151</c:v>
                </c:pt>
                <c:pt idx="7739">
                  <c:v>40499.461064814815</c:v>
                </c:pt>
                <c:pt idx="7740">
                  <c:v>40499.50273148148</c:v>
                </c:pt>
                <c:pt idx="7741">
                  <c:v>40499.544398148151</c:v>
                </c:pt>
                <c:pt idx="7742">
                  <c:v>40499.586064814815</c:v>
                </c:pt>
                <c:pt idx="7743">
                  <c:v>40499.62773148148</c:v>
                </c:pt>
                <c:pt idx="7744">
                  <c:v>40499.669398148151</c:v>
                </c:pt>
                <c:pt idx="7745">
                  <c:v>40499.711064814815</c:v>
                </c:pt>
                <c:pt idx="7746">
                  <c:v>40499.75273148148</c:v>
                </c:pt>
                <c:pt idx="7747">
                  <c:v>40499.794398148151</c:v>
                </c:pt>
                <c:pt idx="7748">
                  <c:v>40499.836064814815</c:v>
                </c:pt>
                <c:pt idx="7749">
                  <c:v>40499.87773148148</c:v>
                </c:pt>
                <c:pt idx="7750">
                  <c:v>40499.919398148151</c:v>
                </c:pt>
                <c:pt idx="7751">
                  <c:v>40499.961064814815</c:v>
                </c:pt>
                <c:pt idx="7752">
                  <c:v>40500.00273148148</c:v>
                </c:pt>
                <c:pt idx="7753">
                  <c:v>40500.044398148151</c:v>
                </c:pt>
                <c:pt idx="7754">
                  <c:v>40500.086064814815</c:v>
                </c:pt>
                <c:pt idx="7755">
                  <c:v>40500.12773148148</c:v>
                </c:pt>
                <c:pt idx="7756">
                  <c:v>40500.169398148151</c:v>
                </c:pt>
                <c:pt idx="7757">
                  <c:v>40500.211064814815</c:v>
                </c:pt>
                <c:pt idx="7758">
                  <c:v>40500.25273148148</c:v>
                </c:pt>
                <c:pt idx="7759">
                  <c:v>40500.294398148151</c:v>
                </c:pt>
                <c:pt idx="7760">
                  <c:v>40500.336064814815</c:v>
                </c:pt>
                <c:pt idx="7761">
                  <c:v>40500.37773148148</c:v>
                </c:pt>
                <c:pt idx="7762">
                  <c:v>40500.419398148151</c:v>
                </c:pt>
                <c:pt idx="7763">
                  <c:v>40500.461064814815</c:v>
                </c:pt>
                <c:pt idx="7764">
                  <c:v>40500.50273148148</c:v>
                </c:pt>
                <c:pt idx="7765">
                  <c:v>40500.544398148151</c:v>
                </c:pt>
                <c:pt idx="7766">
                  <c:v>40500.586064814815</c:v>
                </c:pt>
                <c:pt idx="7767">
                  <c:v>40500.62773148148</c:v>
                </c:pt>
                <c:pt idx="7768">
                  <c:v>40500.669398148151</c:v>
                </c:pt>
                <c:pt idx="7769">
                  <c:v>40500.711064814815</c:v>
                </c:pt>
                <c:pt idx="7770">
                  <c:v>40500.75273148148</c:v>
                </c:pt>
                <c:pt idx="7771">
                  <c:v>40500.794398148151</c:v>
                </c:pt>
                <c:pt idx="7772">
                  <c:v>40500.836064814815</c:v>
                </c:pt>
                <c:pt idx="7773">
                  <c:v>40500.87773148148</c:v>
                </c:pt>
                <c:pt idx="7774">
                  <c:v>40500.919398148151</c:v>
                </c:pt>
                <c:pt idx="7775">
                  <c:v>40500.961064814815</c:v>
                </c:pt>
                <c:pt idx="7776">
                  <c:v>40501.00273148148</c:v>
                </c:pt>
                <c:pt idx="7777">
                  <c:v>40501.044398148151</c:v>
                </c:pt>
                <c:pt idx="7778">
                  <c:v>40501.086064814815</c:v>
                </c:pt>
                <c:pt idx="7779">
                  <c:v>40501.12773148148</c:v>
                </c:pt>
                <c:pt idx="7780">
                  <c:v>40501.169398148151</c:v>
                </c:pt>
                <c:pt idx="7781">
                  <c:v>40501.211064814815</c:v>
                </c:pt>
                <c:pt idx="7782">
                  <c:v>40501.25273148148</c:v>
                </c:pt>
                <c:pt idx="7783">
                  <c:v>40501.294398148151</c:v>
                </c:pt>
                <c:pt idx="7784">
                  <c:v>40501.336064814815</c:v>
                </c:pt>
                <c:pt idx="7785">
                  <c:v>40501.37773148148</c:v>
                </c:pt>
                <c:pt idx="7786">
                  <c:v>40501.419398148151</c:v>
                </c:pt>
                <c:pt idx="7787">
                  <c:v>40501.461064814815</c:v>
                </c:pt>
                <c:pt idx="7788">
                  <c:v>40501.50273148148</c:v>
                </c:pt>
                <c:pt idx="7789">
                  <c:v>40501.544398148151</c:v>
                </c:pt>
                <c:pt idx="7790">
                  <c:v>40501.586064814815</c:v>
                </c:pt>
                <c:pt idx="7791">
                  <c:v>40501.62773148148</c:v>
                </c:pt>
                <c:pt idx="7792">
                  <c:v>40501.669398148151</c:v>
                </c:pt>
                <c:pt idx="7793">
                  <c:v>40501.711064814815</c:v>
                </c:pt>
                <c:pt idx="7794">
                  <c:v>40501.75273148148</c:v>
                </c:pt>
                <c:pt idx="7795">
                  <c:v>40501.794398148151</c:v>
                </c:pt>
                <c:pt idx="7796">
                  <c:v>40501.836064814815</c:v>
                </c:pt>
                <c:pt idx="7797">
                  <c:v>40501.87773148148</c:v>
                </c:pt>
                <c:pt idx="7798">
                  <c:v>40501.919398148151</c:v>
                </c:pt>
                <c:pt idx="7799">
                  <c:v>40501.961064814815</c:v>
                </c:pt>
                <c:pt idx="7800">
                  <c:v>40502.00273148148</c:v>
                </c:pt>
                <c:pt idx="7801">
                  <c:v>40502.044398148151</c:v>
                </c:pt>
                <c:pt idx="7802">
                  <c:v>40502.086064814815</c:v>
                </c:pt>
                <c:pt idx="7803">
                  <c:v>40502.12773148148</c:v>
                </c:pt>
                <c:pt idx="7804">
                  <c:v>40502.169398148151</c:v>
                </c:pt>
                <c:pt idx="7805">
                  <c:v>40502.211064814815</c:v>
                </c:pt>
                <c:pt idx="7806">
                  <c:v>40502.25273148148</c:v>
                </c:pt>
                <c:pt idx="7807">
                  <c:v>40502.294398148151</c:v>
                </c:pt>
                <c:pt idx="7808">
                  <c:v>40502.336064814815</c:v>
                </c:pt>
                <c:pt idx="7809">
                  <c:v>40502.37773148148</c:v>
                </c:pt>
                <c:pt idx="7810">
                  <c:v>40502.419398148151</c:v>
                </c:pt>
                <c:pt idx="7811">
                  <c:v>40502.461064814815</c:v>
                </c:pt>
                <c:pt idx="7812">
                  <c:v>40502.50273148148</c:v>
                </c:pt>
                <c:pt idx="7813">
                  <c:v>40502.544398148151</c:v>
                </c:pt>
                <c:pt idx="7814">
                  <c:v>40502.586064814815</c:v>
                </c:pt>
                <c:pt idx="7815">
                  <c:v>40502.62773148148</c:v>
                </c:pt>
                <c:pt idx="7816">
                  <c:v>40502.669398148151</c:v>
                </c:pt>
                <c:pt idx="7817">
                  <c:v>40502.711064814815</c:v>
                </c:pt>
                <c:pt idx="7818">
                  <c:v>40502.75273148148</c:v>
                </c:pt>
                <c:pt idx="7819">
                  <c:v>40502.794398148151</c:v>
                </c:pt>
                <c:pt idx="7820">
                  <c:v>40502.836064814815</c:v>
                </c:pt>
                <c:pt idx="7821">
                  <c:v>40502.87773148148</c:v>
                </c:pt>
                <c:pt idx="7822">
                  <c:v>40502.919398148151</c:v>
                </c:pt>
                <c:pt idx="7823">
                  <c:v>40502.961064814815</c:v>
                </c:pt>
                <c:pt idx="7824">
                  <c:v>40503.00273148148</c:v>
                </c:pt>
                <c:pt idx="7825">
                  <c:v>40503.044398148151</c:v>
                </c:pt>
                <c:pt idx="7826">
                  <c:v>40503.086064814815</c:v>
                </c:pt>
                <c:pt idx="7827">
                  <c:v>40503.12773148148</c:v>
                </c:pt>
                <c:pt idx="7828">
                  <c:v>40503.169398148151</c:v>
                </c:pt>
                <c:pt idx="7829">
                  <c:v>40503.211064814815</c:v>
                </c:pt>
                <c:pt idx="7830">
                  <c:v>40503.25273148148</c:v>
                </c:pt>
                <c:pt idx="7831">
                  <c:v>40503.294398148151</c:v>
                </c:pt>
                <c:pt idx="7832">
                  <c:v>40503.336064814815</c:v>
                </c:pt>
                <c:pt idx="7833">
                  <c:v>40503.37773148148</c:v>
                </c:pt>
                <c:pt idx="7834">
                  <c:v>40503.419398148151</c:v>
                </c:pt>
                <c:pt idx="7835">
                  <c:v>40503.461064814815</c:v>
                </c:pt>
                <c:pt idx="7836">
                  <c:v>40503.50273148148</c:v>
                </c:pt>
                <c:pt idx="7837">
                  <c:v>40503.544398148151</c:v>
                </c:pt>
                <c:pt idx="7838">
                  <c:v>40503.586064814815</c:v>
                </c:pt>
                <c:pt idx="7839">
                  <c:v>40503.62773148148</c:v>
                </c:pt>
                <c:pt idx="7840">
                  <c:v>40503.669398148151</c:v>
                </c:pt>
                <c:pt idx="7841">
                  <c:v>40503.711064814815</c:v>
                </c:pt>
                <c:pt idx="7842">
                  <c:v>40503.75273148148</c:v>
                </c:pt>
                <c:pt idx="7843">
                  <c:v>40503.794398148151</c:v>
                </c:pt>
                <c:pt idx="7844">
                  <c:v>40503.836064814815</c:v>
                </c:pt>
                <c:pt idx="7845">
                  <c:v>40503.87773148148</c:v>
                </c:pt>
                <c:pt idx="7846">
                  <c:v>40503.919398148151</c:v>
                </c:pt>
                <c:pt idx="7847">
                  <c:v>40503.961064814815</c:v>
                </c:pt>
                <c:pt idx="7848">
                  <c:v>40504.00273148148</c:v>
                </c:pt>
                <c:pt idx="7849">
                  <c:v>40504.044398148151</c:v>
                </c:pt>
                <c:pt idx="7850">
                  <c:v>40504.086064814815</c:v>
                </c:pt>
                <c:pt idx="7851">
                  <c:v>40504.12773148148</c:v>
                </c:pt>
                <c:pt idx="7852">
                  <c:v>40504.169398148151</c:v>
                </c:pt>
                <c:pt idx="7853">
                  <c:v>40504.211064814815</c:v>
                </c:pt>
                <c:pt idx="7854">
                  <c:v>40504.25273148148</c:v>
                </c:pt>
                <c:pt idx="7855">
                  <c:v>40504.294398148151</c:v>
                </c:pt>
                <c:pt idx="7856">
                  <c:v>40504.336064814815</c:v>
                </c:pt>
                <c:pt idx="7857">
                  <c:v>40504.37773148148</c:v>
                </c:pt>
                <c:pt idx="7858">
                  <c:v>40504.419398148151</c:v>
                </c:pt>
                <c:pt idx="7859">
                  <c:v>40504.461064814815</c:v>
                </c:pt>
                <c:pt idx="7860">
                  <c:v>40504.50273148148</c:v>
                </c:pt>
                <c:pt idx="7861">
                  <c:v>40504.544398148151</c:v>
                </c:pt>
                <c:pt idx="7862">
                  <c:v>40504.586064814815</c:v>
                </c:pt>
                <c:pt idx="7863">
                  <c:v>40504.62773148148</c:v>
                </c:pt>
                <c:pt idx="7864">
                  <c:v>40504.669398148151</c:v>
                </c:pt>
                <c:pt idx="7865">
                  <c:v>40504.711064814815</c:v>
                </c:pt>
                <c:pt idx="7866">
                  <c:v>40504.75273148148</c:v>
                </c:pt>
                <c:pt idx="7867">
                  <c:v>40504.794398148151</c:v>
                </c:pt>
                <c:pt idx="7868">
                  <c:v>40504.836064814815</c:v>
                </c:pt>
                <c:pt idx="7869">
                  <c:v>40504.87773148148</c:v>
                </c:pt>
                <c:pt idx="7870">
                  <c:v>40504.919398148151</c:v>
                </c:pt>
                <c:pt idx="7871">
                  <c:v>40504.961064814815</c:v>
                </c:pt>
                <c:pt idx="7872">
                  <c:v>40505.00273148148</c:v>
                </c:pt>
                <c:pt idx="7873">
                  <c:v>40505.044398148151</c:v>
                </c:pt>
                <c:pt idx="7874">
                  <c:v>40505.086064814815</c:v>
                </c:pt>
                <c:pt idx="7875">
                  <c:v>40505.12773148148</c:v>
                </c:pt>
                <c:pt idx="7876">
                  <c:v>40505.169398148151</c:v>
                </c:pt>
                <c:pt idx="7877">
                  <c:v>40505.211064814815</c:v>
                </c:pt>
                <c:pt idx="7878">
                  <c:v>40505.25273148148</c:v>
                </c:pt>
                <c:pt idx="7879">
                  <c:v>40505.294398148151</c:v>
                </c:pt>
                <c:pt idx="7880">
                  <c:v>40505.336064814815</c:v>
                </c:pt>
                <c:pt idx="7881">
                  <c:v>40505.37773148148</c:v>
                </c:pt>
                <c:pt idx="7882">
                  <c:v>40505.419398148151</c:v>
                </c:pt>
                <c:pt idx="7883">
                  <c:v>40505.461064814815</c:v>
                </c:pt>
                <c:pt idx="7884">
                  <c:v>40505.50273148148</c:v>
                </c:pt>
                <c:pt idx="7885">
                  <c:v>40505.544398148151</c:v>
                </c:pt>
                <c:pt idx="7886">
                  <c:v>40505.586064814815</c:v>
                </c:pt>
                <c:pt idx="7887">
                  <c:v>40505.62773148148</c:v>
                </c:pt>
                <c:pt idx="7888">
                  <c:v>40505.669398148151</c:v>
                </c:pt>
                <c:pt idx="7889">
                  <c:v>40505.711064814815</c:v>
                </c:pt>
                <c:pt idx="7890">
                  <c:v>40505.75273148148</c:v>
                </c:pt>
                <c:pt idx="7891">
                  <c:v>40505.794398148151</c:v>
                </c:pt>
                <c:pt idx="7892">
                  <c:v>40505.836064814815</c:v>
                </c:pt>
                <c:pt idx="7893">
                  <c:v>40505.87773148148</c:v>
                </c:pt>
                <c:pt idx="7894">
                  <c:v>40505.919398148151</c:v>
                </c:pt>
                <c:pt idx="7895">
                  <c:v>40505.961064814815</c:v>
                </c:pt>
                <c:pt idx="7896">
                  <c:v>40506.00273148148</c:v>
                </c:pt>
                <c:pt idx="7897">
                  <c:v>40506.044398148151</c:v>
                </c:pt>
                <c:pt idx="7898">
                  <c:v>40506.086064814815</c:v>
                </c:pt>
                <c:pt idx="7899">
                  <c:v>40506.12773148148</c:v>
                </c:pt>
                <c:pt idx="7900">
                  <c:v>40506.169398148151</c:v>
                </c:pt>
                <c:pt idx="7901">
                  <c:v>40506.211064814815</c:v>
                </c:pt>
                <c:pt idx="7902">
                  <c:v>40506.25273148148</c:v>
                </c:pt>
                <c:pt idx="7903">
                  <c:v>40506.294398148151</c:v>
                </c:pt>
                <c:pt idx="7904">
                  <c:v>40506.336064814815</c:v>
                </c:pt>
                <c:pt idx="7905" formatCode="m/d/yyyy">
                  <c:v>40506</c:v>
                </c:pt>
                <c:pt idx="7906">
                  <c:v>40506.367303240739</c:v>
                </c:pt>
                <c:pt idx="7907">
                  <c:v>40506.40896990741</c:v>
                </c:pt>
                <c:pt idx="7908">
                  <c:v>40506.450636574074</c:v>
                </c:pt>
                <c:pt idx="7909">
                  <c:v>40506.492303240739</c:v>
                </c:pt>
                <c:pt idx="7910">
                  <c:v>40506.53396990741</c:v>
                </c:pt>
                <c:pt idx="7911">
                  <c:v>40506.575636574074</c:v>
                </c:pt>
                <c:pt idx="7912">
                  <c:v>40506.617303240739</c:v>
                </c:pt>
                <c:pt idx="7913">
                  <c:v>40506.65896990741</c:v>
                </c:pt>
                <c:pt idx="7914">
                  <c:v>40506.700636574074</c:v>
                </c:pt>
                <c:pt idx="7915">
                  <c:v>40506.742303240739</c:v>
                </c:pt>
                <c:pt idx="7916">
                  <c:v>40506.78396990741</c:v>
                </c:pt>
                <c:pt idx="7917">
                  <c:v>40506.825636574074</c:v>
                </c:pt>
                <c:pt idx="7918">
                  <c:v>40506.867303240739</c:v>
                </c:pt>
                <c:pt idx="7919">
                  <c:v>40506.90896990741</c:v>
                </c:pt>
                <c:pt idx="7920">
                  <c:v>40506.950636574074</c:v>
                </c:pt>
                <c:pt idx="7921">
                  <c:v>40506.992303240739</c:v>
                </c:pt>
                <c:pt idx="7922">
                  <c:v>40507.03396990741</c:v>
                </c:pt>
                <c:pt idx="7923">
                  <c:v>40507.075636574074</c:v>
                </c:pt>
                <c:pt idx="7924">
                  <c:v>40507.117303240739</c:v>
                </c:pt>
                <c:pt idx="7925">
                  <c:v>40507.15896990741</c:v>
                </c:pt>
                <c:pt idx="7926">
                  <c:v>40507.200636574074</c:v>
                </c:pt>
                <c:pt idx="7927">
                  <c:v>40507.242303240739</c:v>
                </c:pt>
                <c:pt idx="7928">
                  <c:v>40507.28396990741</c:v>
                </c:pt>
                <c:pt idx="7929">
                  <c:v>40507.325636574074</c:v>
                </c:pt>
                <c:pt idx="7930">
                  <c:v>40507.367303240739</c:v>
                </c:pt>
                <c:pt idx="7931">
                  <c:v>40507.40896990741</c:v>
                </c:pt>
                <c:pt idx="7932">
                  <c:v>40507.450636574074</c:v>
                </c:pt>
                <c:pt idx="7933">
                  <c:v>40507.492303240739</c:v>
                </c:pt>
                <c:pt idx="7934">
                  <c:v>40507.53396990741</c:v>
                </c:pt>
                <c:pt idx="7935">
                  <c:v>40507.575636574074</c:v>
                </c:pt>
                <c:pt idx="7936">
                  <c:v>40507.617303240739</c:v>
                </c:pt>
                <c:pt idx="7937">
                  <c:v>40507.65896990741</c:v>
                </c:pt>
                <c:pt idx="7938">
                  <c:v>40507.700636574074</c:v>
                </c:pt>
                <c:pt idx="7939">
                  <c:v>40507.742303240739</c:v>
                </c:pt>
                <c:pt idx="7940">
                  <c:v>40507.78396990741</c:v>
                </c:pt>
                <c:pt idx="7941">
                  <c:v>40507.825636574074</c:v>
                </c:pt>
                <c:pt idx="7942">
                  <c:v>40507.867303240739</c:v>
                </c:pt>
                <c:pt idx="7943">
                  <c:v>40507.90896990741</c:v>
                </c:pt>
                <c:pt idx="7944">
                  <c:v>40507.950636574074</c:v>
                </c:pt>
                <c:pt idx="7945">
                  <c:v>40507.992303240739</c:v>
                </c:pt>
                <c:pt idx="7946">
                  <c:v>40508.03396990741</c:v>
                </c:pt>
                <c:pt idx="7947">
                  <c:v>40508.075636574074</c:v>
                </c:pt>
                <c:pt idx="7948">
                  <c:v>40508.117303240739</c:v>
                </c:pt>
                <c:pt idx="7949">
                  <c:v>40508.15896990741</c:v>
                </c:pt>
                <c:pt idx="7950">
                  <c:v>40508.200636574074</c:v>
                </c:pt>
                <c:pt idx="7951">
                  <c:v>40508.242303240739</c:v>
                </c:pt>
                <c:pt idx="7952">
                  <c:v>40508.28396990741</c:v>
                </c:pt>
                <c:pt idx="7953">
                  <c:v>40508.325636574074</c:v>
                </c:pt>
                <c:pt idx="7954">
                  <c:v>40508.367303240739</c:v>
                </c:pt>
                <c:pt idx="7955">
                  <c:v>40508.40896990741</c:v>
                </c:pt>
                <c:pt idx="7956">
                  <c:v>40508.450636574074</c:v>
                </c:pt>
                <c:pt idx="7957">
                  <c:v>40508.492303240739</c:v>
                </c:pt>
                <c:pt idx="7958">
                  <c:v>40508.53396990741</c:v>
                </c:pt>
                <c:pt idx="7959">
                  <c:v>40508.575636574074</c:v>
                </c:pt>
                <c:pt idx="7960">
                  <c:v>40508.617303240739</c:v>
                </c:pt>
                <c:pt idx="7961">
                  <c:v>40508.65896990741</c:v>
                </c:pt>
                <c:pt idx="7962">
                  <c:v>40508.700636574074</c:v>
                </c:pt>
                <c:pt idx="7963">
                  <c:v>40508.742303240739</c:v>
                </c:pt>
                <c:pt idx="7964">
                  <c:v>40508.78396990741</c:v>
                </c:pt>
                <c:pt idx="7965">
                  <c:v>40508.825636574074</c:v>
                </c:pt>
                <c:pt idx="7966">
                  <c:v>40508.867303240739</c:v>
                </c:pt>
                <c:pt idx="7967">
                  <c:v>40508.90896990741</c:v>
                </c:pt>
                <c:pt idx="7968">
                  <c:v>40508.950636574074</c:v>
                </c:pt>
                <c:pt idx="7969">
                  <c:v>40508.992303240739</c:v>
                </c:pt>
                <c:pt idx="7970">
                  <c:v>40509.03396990741</c:v>
                </c:pt>
                <c:pt idx="7971">
                  <c:v>40509.075636574074</c:v>
                </c:pt>
                <c:pt idx="7972">
                  <c:v>40509.117303240739</c:v>
                </c:pt>
                <c:pt idx="7973">
                  <c:v>40509.15896990741</c:v>
                </c:pt>
                <c:pt idx="7974">
                  <c:v>40509.200636574074</c:v>
                </c:pt>
                <c:pt idx="7975">
                  <c:v>40509.242303240739</c:v>
                </c:pt>
                <c:pt idx="7976">
                  <c:v>40509.28396990741</c:v>
                </c:pt>
                <c:pt idx="7977">
                  <c:v>40509.325636574074</c:v>
                </c:pt>
                <c:pt idx="7978">
                  <c:v>40509.367303240739</c:v>
                </c:pt>
                <c:pt idx="7979">
                  <c:v>40509.40896990741</c:v>
                </c:pt>
                <c:pt idx="7980">
                  <c:v>40509.450636574074</c:v>
                </c:pt>
                <c:pt idx="7981">
                  <c:v>40509.492303240739</c:v>
                </c:pt>
                <c:pt idx="7982">
                  <c:v>40509.53396990741</c:v>
                </c:pt>
                <c:pt idx="7983">
                  <c:v>40509.575636574074</c:v>
                </c:pt>
                <c:pt idx="7984">
                  <c:v>40509.617303240739</c:v>
                </c:pt>
                <c:pt idx="7985">
                  <c:v>40509.65896990741</c:v>
                </c:pt>
                <c:pt idx="7986">
                  <c:v>40509.700636574074</c:v>
                </c:pt>
                <c:pt idx="7987">
                  <c:v>40509.742303240739</c:v>
                </c:pt>
                <c:pt idx="7988">
                  <c:v>40509.78396990741</c:v>
                </c:pt>
                <c:pt idx="7989">
                  <c:v>40509.825636574074</c:v>
                </c:pt>
                <c:pt idx="7990">
                  <c:v>40509.867303240739</c:v>
                </c:pt>
                <c:pt idx="7991">
                  <c:v>40509.90896990741</c:v>
                </c:pt>
                <c:pt idx="7992">
                  <c:v>40509.950636574074</c:v>
                </c:pt>
                <c:pt idx="7993">
                  <c:v>40509.992303240739</c:v>
                </c:pt>
                <c:pt idx="7994">
                  <c:v>40510.03396990741</c:v>
                </c:pt>
                <c:pt idx="7995">
                  <c:v>40510.075636574074</c:v>
                </c:pt>
                <c:pt idx="7996">
                  <c:v>40510.117303240739</c:v>
                </c:pt>
                <c:pt idx="7997">
                  <c:v>40510.15896990741</c:v>
                </c:pt>
                <c:pt idx="7998">
                  <c:v>40510.200636574074</c:v>
                </c:pt>
                <c:pt idx="7999">
                  <c:v>40510.242303240739</c:v>
                </c:pt>
                <c:pt idx="8000">
                  <c:v>40510.28396990741</c:v>
                </c:pt>
                <c:pt idx="8001">
                  <c:v>40510.325636574074</c:v>
                </c:pt>
                <c:pt idx="8002">
                  <c:v>40510.367303240739</c:v>
                </c:pt>
                <c:pt idx="8003">
                  <c:v>40510.40896990741</c:v>
                </c:pt>
                <c:pt idx="8004">
                  <c:v>40510.450636574074</c:v>
                </c:pt>
                <c:pt idx="8005">
                  <c:v>40510.492303240739</c:v>
                </c:pt>
                <c:pt idx="8006">
                  <c:v>40510.53396990741</c:v>
                </c:pt>
                <c:pt idx="8007">
                  <c:v>40510.575636574074</c:v>
                </c:pt>
                <c:pt idx="8008">
                  <c:v>40510.617303240739</c:v>
                </c:pt>
                <c:pt idx="8009">
                  <c:v>40510.65896990741</c:v>
                </c:pt>
                <c:pt idx="8010">
                  <c:v>40510.700636574074</c:v>
                </c:pt>
                <c:pt idx="8011">
                  <c:v>40510.742303240739</c:v>
                </c:pt>
                <c:pt idx="8012">
                  <c:v>40510.78396990741</c:v>
                </c:pt>
                <c:pt idx="8013">
                  <c:v>40510.825636574074</c:v>
                </c:pt>
                <c:pt idx="8014">
                  <c:v>40510.867303240739</c:v>
                </c:pt>
                <c:pt idx="8015">
                  <c:v>40510.90896990741</c:v>
                </c:pt>
                <c:pt idx="8016">
                  <c:v>40510.950636574074</c:v>
                </c:pt>
                <c:pt idx="8017">
                  <c:v>40510.992303240739</c:v>
                </c:pt>
                <c:pt idx="8018">
                  <c:v>40511.03396990741</c:v>
                </c:pt>
                <c:pt idx="8019">
                  <c:v>40511.075636574074</c:v>
                </c:pt>
                <c:pt idx="8020">
                  <c:v>40511.117303240739</c:v>
                </c:pt>
                <c:pt idx="8021">
                  <c:v>40511.15896990741</c:v>
                </c:pt>
                <c:pt idx="8022">
                  <c:v>40511.200636574074</c:v>
                </c:pt>
                <c:pt idx="8023">
                  <c:v>40511.242303240739</c:v>
                </c:pt>
                <c:pt idx="8024">
                  <c:v>40511.28396990741</c:v>
                </c:pt>
                <c:pt idx="8025">
                  <c:v>40511.325636574074</c:v>
                </c:pt>
                <c:pt idx="8026">
                  <c:v>40511.367303240739</c:v>
                </c:pt>
                <c:pt idx="8027">
                  <c:v>40511.40896990741</c:v>
                </c:pt>
                <c:pt idx="8028">
                  <c:v>40511.450636574074</c:v>
                </c:pt>
                <c:pt idx="8029">
                  <c:v>40511.492303240739</c:v>
                </c:pt>
                <c:pt idx="8030">
                  <c:v>40511.53396990741</c:v>
                </c:pt>
                <c:pt idx="8031">
                  <c:v>40511.575636574074</c:v>
                </c:pt>
                <c:pt idx="8032">
                  <c:v>40511.617303240739</c:v>
                </c:pt>
                <c:pt idx="8033">
                  <c:v>40511.65896990741</c:v>
                </c:pt>
                <c:pt idx="8034">
                  <c:v>40511.700636574074</c:v>
                </c:pt>
                <c:pt idx="8035">
                  <c:v>40511.742303240739</c:v>
                </c:pt>
                <c:pt idx="8036">
                  <c:v>40511.78396990741</c:v>
                </c:pt>
                <c:pt idx="8037">
                  <c:v>40511.825636574074</c:v>
                </c:pt>
                <c:pt idx="8038">
                  <c:v>40511.867303240739</c:v>
                </c:pt>
                <c:pt idx="8039">
                  <c:v>40511.90896990741</c:v>
                </c:pt>
                <c:pt idx="8040">
                  <c:v>40511.950636574074</c:v>
                </c:pt>
                <c:pt idx="8041">
                  <c:v>40511.992303240739</c:v>
                </c:pt>
                <c:pt idx="8042">
                  <c:v>40512.03396990741</c:v>
                </c:pt>
                <c:pt idx="8043">
                  <c:v>40512.075636574074</c:v>
                </c:pt>
                <c:pt idx="8044">
                  <c:v>40512.117303240739</c:v>
                </c:pt>
                <c:pt idx="8045">
                  <c:v>40512.15896990741</c:v>
                </c:pt>
                <c:pt idx="8046">
                  <c:v>40512.200636574074</c:v>
                </c:pt>
                <c:pt idx="8047">
                  <c:v>40512.242303240739</c:v>
                </c:pt>
                <c:pt idx="8048">
                  <c:v>40512.28396990741</c:v>
                </c:pt>
                <c:pt idx="8049">
                  <c:v>40512.325636574074</c:v>
                </c:pt>
                <c:pt idx="8050">
                  <c:v>40512.367303240739</c:v>
                </c:pt>
                <c:pt idx="8051">
                  <c:v>40512.40896990741</c:v>
                </c:pt>
                <c:pt idx="8052">
                  <c:v>40512.450636574074</c:v>
                </c:pt>
                <c:pt idx="8053">
                  <c:v>40512.492303240739</c:v>
                </c:pt>
                <c:pt idx="8054">
                  <c:v>40512.53396990741</c:v>
                </c:pt>
                <c:pt idx="8055">
                  <c:v>40512.575636574074</c:v>
                </c:pt>
                <c:pt idx="8056">
                  <c:v>40512.617303240739</c:v>
                </c:pt>
                <c:pt idx="8057">
                  <c:v>40512.65896990741</c:v>
                </c:pt>
                <c:pt idx="8058">
                  <c:v>40512.700636574074</c:v>
                </c:pt>
                <c:pt idx="8059">
                  <c:v>40512.742303240739</c:v>
                </c:pt>
                <c:pt idx="8060">
                  <c:v>40512.78396990741</c:v>
                </c:pt>
                <c:pt idx="8061">
                  <c:v>40512.825636574074</c:v>
                </c:pt>
                <c:pt idx="8062">
                  <c:v>40512.867303240739</c:v>
                </c:pt>
                <c:pt idx="8063">
                  <c:v>40512.90896990741</c:v>
                </c:pt>
                <c:pt idx="8064">
                  <c:v>40512.950636574074</c:v>
                </c:pt>
                <c:pt idx="8065">
                  <c:v>40512.992303240739</c:v>
                </c:pt>
                <c:pt idx="8066">
                  <c:v>40513.03396990741</c:v>
                </c:pt>
                <c:pt idx="8067">
                  <c:v>40513.075636574074</c:v>
                </c:pt>
                <c:pt idx="8068">
                  <c:v>40513.117303240739</c:v>
                </c:pt>
                <c:pt idx="8069">
                  <c:v>40513.15896990741</c:v>
                </c:pt>
                <c:pt idx="8070">
                  <c:v>40513.200636574074</c:v>
                </c:pt>
                <c:pt idx="8071">
                  <c:v>40513.242303240739</c:v>
                </c:pt>
                <c:pt idx="8072">
                  <c:v>40513.28396990741</c:v>
                </c:pt>
                <c:pt idx="8073">
                  <c:v>40513.325636574074</c:v>
                </c:pt>
                <c:pt idx="8074">
                  <c:v>40513.367303240739</c:v>
                </c:pt>
                <c:pt idx="8075">
                  <c:v>40513.40896990741</c:v>
                </c:pt>
                <c:pt idx="8076">
                  <c:v>40513.450636574074</c:v>
                </c:pt>
                <c:pt idx="8077">
                  <c:v>40513.492303240739</c:v>
                </c:pt>
                <c:pt idx="8078">
                  <c:v>40513.53396990741</c:v>
                </c:pt>
                <c:pt idx="8079">
                  <c:v>40513.575636574074</c:v>
                </c:pt>
                <c:pt idx="8080">
                  <c:v>40513.617303240739</c:v>
                </c:pt>
                <c:pt idx="8081">
                  <c:v>40513.65896990741</c:v>
                </c:pt>
                <c:pt idx="8082">
                  <c:v>40513.700636574074</c:v>
                </c:pt>
                <c:pt idx="8083">
                  <c:v>40513.742303240739</c:v>
                </c:pt>
                <c:pt idx="8084">
                  <c:v>40513.78396990741</c:v>
                </c:pt>
                <c:pt idx="8085">
                  <c:v>40513.825636574074</c:v>
                </c:pt>
                <c:pt idx="8086">
                  <c:v>40513.867303240739</c:v>
                </c:pt>
                <c:pt idx="8087">
                  <c:v>40513.90896990741</c:v>
                </c:pt>
                <c:pt idx="8088">
                  <c:v>40513.950636574074</c:v>
                </c:pt>
                <c:pt idx="8089">
                  <c:v>40513.992303240739</c:v>
                </c:pt>
                <c:pt idx="8090">
                  <c:v>40514.03396990741</c:v>
                </c:pt>
                <c:pt idx="8091">
                  <c:v>40514.075636574074</c:v>
                </c:pt>
                <c:pt idx="8092">
                  <c:v>40514.117303240739</c:v>
                </c:pt>
                <c:pt idx="8093">
                  <c:v>40514.15896990741</c:v>
                </c:pt>
                <c:pt idx="8094">
                  <c:v>40514.200636574074</c:v>
                </c:pt>
                <c:pt idx="8095">
                  <c:v>40514.242303240739</c:v>
                </c:pt>
                <c:pt idx="8096">
                  <c:v>40514.28396990741</c:v>
                </c:pt>
                <c:pt idx="8097">
                  <c:v>40514.325636574074</c:v>
                </c:pt>
                <c:pt idx="8098">
                  <c:v>40514.367303240739</c:v>
                </c:pt>
                <c:pt idx="8099">
                  <c:v>40514.40896990741</c:v>
                </c:pt>
                <c:pt idx="8100">
                  <c:v>40514.450636574074</c:v>
                </c:pt>
                <c:pt idx="8101">
                  <c:v>40514.492303240739</c:v>
                </c:pt>
                <c:pt idx="8102">
                  <c:v>40514.53396990741</c:v>
                </c:pt>
                <c:pt idx="8103">
                  <c:v>40514.575636574074</c:v>
                </c:pt>
                <c:pt idx="8104">
                  <c:v>40514.617303240739</c:v>
                </c:pt>
                <c:pt idx="8105">
                  <c:v>40514.65896990741</c:v>
                </c:pt>
                <c:pt idx="8106">
                  <c:v>40514.700636574074</c:v>
                </c:pt>
                <c:pt idx="8107">
                  <c:v>40514.742303240739</c:v>
                </c:pt>
                <c:pt idx="8108">
                  <c:v>40514.78396990741</c:v>
                </c:pt>
                <c:pt idx="8109">
                  <c:v>40514.825636574074</c:v>
                </c:pt>
                <c:pt idx="8110">
                  <c:v>40514.867303240739</c:v>
                </c:pt>
                <c:pt idx="8111">
                  <c:v>40514.90896990741</c:v>
                </c:pt>
                <c:pt idx="8112">
                  <c:v>40514.950636574074</c:v>
                </c:pt>
                <c:pt idx="8113">
                  <c:v>40514.992303240739</c:v>
                </c:pt>
                <c:pt idx="8114">
                  <c:v>40515.03396990741</c:v>
                </c:pt>
                <c:pt idx="8115">
                  <c:v>40515.075636574074</c:v>
                </c:pt>
                <c:pt idx="8116">
                  <c:v>40515.117303240739</c:v>
                </c:pt>
                <c:pt idx="8117">
                  <c:v>40515.15896990741</c:v>
                </c:pt>
                <c:pt idx="8118">
                  <c:v>40515.200636574074</c:v>
                </c:pt>
                <c:pt idx="8119">
                  <c:v>40515.242303240739</c:v>
                </c:pt>
                <c:pt idx="8120">
                  <c:v>40515.28396990741</c:v>
                </c:pt>
                <c:pt idx="8121">
                  <c:v>40515.325636574074</c:v>
                </c:pt>
                <c:pt idx="8122">
                  <c:v>40515.367303240739</c:v>
                </c:pt>
                <c:pt idx="8123">
                  <c:v>40515.40896990741</c:v>
                </c:pt>
                <c:pt idx="8124">
                  <c:v>40515.450636574074</c:v>
                </c:pt>
                <c:pt idx="8125">
                  <c:v>40515.492303240739</c:v>
                </c:pt>
                <c:pt idx="8126">
                  <c:v>40515.53396990741</c:v>
                </c:pt>
                <c:pt idx="8127">
                  <c:v>40515.575636574074</c:v>
                </c:pt>
                <c:pt idx="8128">
                  <c:v>40515.617303240739</c:v>
                </c:pt>
                <c:pt idx="8129">
                  <c:v>40515.65896990741</c:v>
                </c:pt>
                <c:pt idx="8130">
                  <c:v>40515.700636574074</c:v>
                </c:pt>
                <c:pt idx="8131">
                  <c:v>40515.742303240739</c:v>
                </c:pt>
                <c:pt idx="8132">
                  <c:v>40515.78396990741</c:v>
                </c:pt>
                <c:pt idx="8133">
                  <c:v>40515.825636574074</c:v>
                </c:pt>
                <c:pt idx="8134">
                  <c:v>40515.867303240739</c:v>
                </c:pt>
                <c:pt idx="8135">
                  <c:v>40515.90896990741</c:v>
                </c:pt>
                <c:pt idx="8136">
                  <c:v>40515.950636574074</c:v>
                </c:pt>
                <c:pt idx="8137">
                  <c:v>40515.992303240739</c:v>
                </c:pt>
                <c:pt idx="8138">
                  <c:v>40516.03396990741</c:v>
                </c:pt>
                <c:pt idx="8139">
                  <c:v>40516.075636574074</c:v>
                </c:pt>
                <c:pt idx="8140">
                  <c:v>40516.117303240739</c:v>
                </c:pt>
                <c:pt idx="8141">
                  <c:v>40516.15896990741</c:v>
                </c:pt>
                <c:pt idx="8142">
                  <c:v>40516.200636574074</c:v>
                </c:pt>
                <c:pt idx="8143">
                  <c:v>40516.242303240739</c:v>
                </c:pt>
                <c:pt idx="8144">
                  <c:v>40516.28396990741</c:v>
                </c:pt>
                <c:pt idx="8145">
                  <c:v>40516.325636574074</c:v>
                </c:pt>
                <c:pt idx="8146">
                  <c:v>40516.367303240739</c:v>
                </c:pt>
                <c:pt idx="8147">
                  <c:v>40516.40896990741</c:v>
                </c:pt>
                <c:pt idx="8148">
                  <c:v>40516.450636574074</c:v>
                </c:pt>
                <c:pt idx="8149">
                  <c:v>40516.492303240739</c:v>
                </c:pt>
                <c:pt idx="8150">
                  <c:v>40516.53396990741</c:v>
                </c:pt>
                <c:pt idx="8151">
                  <c:v>40516.575636574074</c:v>
                </c:pt>
                <c:pt idx="8152">
                  <c:v>40516.617303240739</c:v>
                </c:pt>
                <c:pt idx="8153">
                  <c:v>40516.65896990741</c:v>
                </c:pt>
                <c:pt idx="8154">
                  <c:v>40516.700636574074</c:v>
                </c:pt>
                <c:pt idx="8155">
                  <c:v>40516.742303240739</c:v>
                </c:pt>
                <c:pt idx="8156">
                  <c:v>40516.78396990741</c:v>
                </c:pt>
                <c:pt idx="8157">
                  <c:v>40516.825636574074</c:v>
                </c:pt>
                <c:pt idx="8158">
                  <c:v>40516.867303240739</c:v>
                </c:pt>
                <c:pt idx="8159">
                  <c:v>40516.90896990741</c:v>
                </c:pt>
                <c:pt idx="8160">
                  <c:v>40516.950636574074</c:v>
                </c:pt>
                <c:pt idx="8161">
                  <c:v>40516.992303240739</c:v>
                </c:pt>
                <c:pt idx="8162">
                  <c:v>40517.03396990741</c:v>
                </c:pt>
                <c:pt idx="8163">
                  <c:v>40517.075636574074</c:v>
                </c:pt>
                <c:pt idx="8164">
                  <c:v>40517.117303240739</c:v>
                </c:pt>
                <c:pt idx="8165">
                  <c:v>40517.15896990741</c:v>
                </c:pt>
                <c:pt idx="8166">
                  <c:v>40517.200636574074</c:v>
                </c:pt>
                <c:pt idx="8167">
                  <c:v>40517.242303240739</c:v>
                </c:pt>
                <c:pt idx="8168">
                  <c:v>40517.28396990741</c:v>
                </c:pt>
                <c:pt idx="8169">
                  <c:v>40517.325636574074</c:v>
                </c:pt>
                <c:pt idx="8170">
                  <c:v>40517.367303240739</c:v>
                </c:pt>
                <c:pt idx="8171">
                  <c:v>40517.40896990741</c:v>
                </c:pt>
                <c:pt idx="8172">
                  <c:v>40517.450636574074</c:v>
                </c:pt>
                <c:pt idx="8173">
                  <c:v>40517.492303240739</c:v>
                </c:pt>
                <c:pt idx="8174">
                  <c:v>40517.53396990741</c:v>
                </c:pt>
                <c:pt idx="8175">
                  <c:v>40517.575636574074</c:v>
                </c:pt>
                <c:pt idx="8176">
                  <c:v>40517.617303240739</c:v>
                </c:pt>
                <c:pt idx="8177">
                  <c:v>40517.65896990741</c:v>
                </c:pt>
                <c:pt idx="8178">
                  <c:v>40517.700636574074</c:v>
                </c:pt>
                <c:pt idx="8179">
                  <c:v>40517.742303240739</c:v>
                </c:pt>
                <c:pt idx="8180">
                  <c:v>40517.78396990741</c:v>
                </c:pt>
                <c:pt idx="8181">
                  <c:v>40517.825636574074</c:v>
                </c:pt>
                <c:pt idx="8182">
                  <c:v>40517.867303240739</c:v>
                </c:pt>
                <c:pt idx="8183">
                  <c:v>40517.90896990741</c:v>
                </c:pt>
                <c:pt idx="8184">
                  <c:v>40517.950636574074</c:v>
                </c:pt>
                <c:pt idx="8185">
                  <c:v>40517.992303240739</c:v>
                </c:pt>
                <c:pt idx="8186">
                  <c:v>40518.03396990741</c:v>
                </c:pt>
                <c:pt idx="8187">
                  <c:v>40518.075636574074</c:v>
                </c:pt>
                <c:pt idx="8188">
                  <c:v>40518.117303240739</c:v>
                </c:pt>
                <c:pt idx="8189">
                  <c:v>40518.15896990741</c:v>
                </c:pt>
                <c:pt idx="8190">
                  <c:v>40518.200636574074</c:v>
                </c:pt>
                <c:pt idx="8191">
                  <c:v>40518.242303240739</c:v>
                </c:pt>
                <c:pt idx="8192">
                  <c:v>40518.28396990741</c:v>
                </c:pt>
                <c:pt idx="8193">
                  <c:v>40518.325636574074</c:v>
                </c:pt>
                <c:pt idx="8194">
                  <c:v>40518.367303240739</c:v>
                </c:pt>
                <c:pt idx="8195">
                  <c:v>40518.40896990741</c:v>
                </c:pt>
                <c:pt idx="8196">
                  <c:v>40518.450636574074</c:v>
                </c:pt>
                <c:pt idx="8197">
                  <c:v>40518.492303240739</c:v>
                </c:pt>
                <c:pt idx="8198">
                  <c:v>40518.53396990741</c:v>
                </c:pt>
                <c:pt idx="8199">
                  <c:v>40518.575636574074</c:v>
                </c:pt>
                <c:pt idx="8200">
                  <c:v>40518.617303240739</c:v>
                </c:pt>
                <c:pt idx="8201">
                  <c:v>40518.65896990741</c:v>
                </c:pt>
                <c:pt idx="8202">
                  <c:v>40518.700636574074</c:v>
                </c:pt>
                <c:pt idx="8203">
                  <c:v>40518.742303240739</c:v>
                </c:pt>
                <c:pt idx="8204">
                  <c:v>40518.78396990741</c:v>
                </c:pt>
                <c:pt idx="8205">
                  <c:v>40518.825636574074</c:v>
                </c:pt>
                <c:pt idx="8206">
                  <c:v>40518.867303240739</c:v>
                </c:pt>
                <c:pt idx="8207">
                  <c:v>40518.90896990741</c:v>
                </c:pt>
                <c:pt idx="8208">
                  <c:v>40518.950636574074</c:v>
                </c:pt>
                <c:pt idx="8209">
                  <c:v>40518.992303240739</c:v>
                </c:pt>
                <c:pt idx="8210">
                  <c:v>40519.03396990741</c:v>
                </c:pt>
                <c:pt idx="8211">
                  <c:v>40519.075636574074</c:v>
                </c:pt>
                <c:pt idx="8212">
                  <c:v>40519.117303240739</c:v>
                </c:pt>
                <c:pt idx="8213">
                  <c:v>40519.15896990741</c:v>
                </c:pt>
                <c:pt idx="8214">
                  <c:v>40519.200636574074</c:v>
                </c:pt>
                <c:pt idx="8215">
                  <c:v>40519.242303240739</c:v>
                </c:pt>
                <c:pt idx="8216">
                  <c:v>40519.28396990741</c:v>
                </c:pt>
                <c:pt idx="8217">
                  <c:v>40519.325636574074</c:v>
                </c:pt>
                <c:pt idx="8218">
                  <c:v>40519.367303240739</c:v>
                </c:pt>
                <c:pt idx="8219">
                  <c:v>40519.40896990741</c:v>
                </c:pt>
                <c:pt idx="8220">
                  <c:v>40519.450636574074</c:v>
                </c:pt>
                <c:pt idx="8221">
                  <c:v>40519.492303240739</c:v>
                </c:pt>
                <c:pt idx="8222">
                  <c:v>40519.53396990741</c:v>
                </c:pt>
                <c:pt idx="8223">
                  <c:v>40519.575636574074</c:v>
                </c:pt>
                <c:pt idx="8224">
                  <c:v>40519.617303240739</c:v>
                </c:pt>
                <c:pt idx="8225">
                  <c:v>40519.65896990741</c:v>
                </c:pt>
                <c:pt idx="8226">
                  <c:v>40519.700636574074</c:v>
                </c:pt>
                <c:pt idx="8227">
                  <c:v>40519.742303240739</c:v>
                </c:pt>
                <c:pt idx="8228">
                  <c:v>40519.78396990741</c:v>
                </c:pt>
                <c:pt idx="8229">
                  <c:v>40519.825636574074</c:v>
                </c:pt>
                <c:pt idx="8230">
                  <c:v>40519.867303240739</c:v>
                </c:pt>
                <c:pt idx="8231">
                  <c:v>40519.90896990741</c:v>
                </c:pt>
                <c:pt idx="8232">
                  <c:v>40519.950636574074</c:v>
                </c:pt>
                <c:pt idx="8233">
                  <c:v>40519.992303240739</c:v>
                </c:pt>
                <c:pt idx="8234">
                  <c:v>40520.03396990741</c:v>
                </c:pt>
                <c:pt idx="8235">
                  <c:v>40520.075636574074</c:v>
                </c:pt>
                <c:pt idx="8236">
                  <c:v>40520.117303240739</c:v>
                </c:pt>
                <c:pt idx="8237">
                  <c:v>40520.15896990741</c:v>
                </c:pt>
                <c:pt idx="8238">
                  <c:v>40520.200636574074</c:v>
                </c:pt>
                <c:pt idx="8239">
                  <c:v>40520.242303240739</c:v>
                </c:pt>
                <c:pt idx="8240">
                  <c:v>40520.28396990741</c:v>
                </c:pt>
                <c:pt idx="8241">
                  <c:v>40520.325636574074</c:v>
                </c:pt>
                <c:pt idx="8242">
                  <c:v>40520.367303240739</c:v>
                </c:pt>
                <c:pt idx="8243" formatCode="m/d/yyyy">
                  <c:v>40520</c:v>
                </c:pt>
                <c:pt idx="8244">
                  <c:v>40520.376736111109</c:v>
                </c:pt>
                <c:pt idx="8245">
                  <c:v>40520.418402777781</c:v>
                </c:pt>
                <c:pt idx="8246">
                  <c:v>40520.460069444445</c:v>
                </c:pt>
                <c:pt idx="8247">
                  <c:v>40520.501736111109</c:v>
                </c:pt>
                <c:pt idx="8248">
                  <c:v>40520.543402777781</c:v>
                </c:pt>
                <c:pt idx="8249">
                  <c:v>40520.585069444445</c:v>
                </c:pt>
                <c:pt idx="8250">
                  <c:v>40520.626736111109</c:v>
                </c:pt>
                <c:pt idx="8251">
                  <c:v>40520.668402777781</c:v>
                </c:pt>
                <c:pt idx="8252">
                  <c:v>40520.710069444445</c:v>
                </c:pt>
                <c:pt idx="8253">
                  <c:v>40520.751736111109</c:v>
                </c:pt>
                <c:pt idx="8254">
                  <c:v>40520.793402777781</c:v>
                </c:pt>
                <c:pt idx="8255">
                  <c:v>40520.835069444445</c:v>
                </c:pt>
                <c:pt idx="8256">
                  <c:v>40520.876736111109</c:v>
                </c:pt>
                <c:pt idx="8257">
                  <c:v>40520.918402777781</c:v>
                </c:pt>
                <c:pt idx="8258">
                  <c:v>40520.960069444445</c:v>
                </c:pt>
                <c:pt idx="8259">
                  <c:v>40521.001736111109</c:v>
                </c:pt>
                <c:pt idx="8260">
                  <c:v>40521.043402777781</c:v>
                </c:pt>
                <c:pt idx="8261">
                  <c:v>40521.085069444445</c:v>
                </c:pt>
                <c:pt idx="8262">
                  <c:v>40521.126736111109</c:v>
                </c:pt>
                <c:pt idx="8263">
                  <c:v>40521.168402777781</c:v>
                </c:pt>
                <c:pt idx="8264">
                  <c:v>40521.210069444445</c:v>
                </c:pt>
                <c:pt idx="8265">
                  <c:v>40521.251736111109</c:v>
                </c:pt>
                <c:pt idx="8266">
                  <c:v>40521.293402777781</c:v>
                </c:pt>
                <c:pt idx="8267">
                  <c:v>40521.335069444445</c:v>
                </c:pt>
                <c:pt idx="8268">
                  <c:v>40521.376736111109</c:v>
                </c:pt>
                <c:pt idx="8269">
                  <c:v>40521.418402777781</c:v>
                </c:pt>
                <c:pt idx="8270">
                  <c:v>40521.460069444445</c:v>
                </c:pt>
                <c:pt idx="8271">
                  <c:v>40521.501736111109</c:v>
                </c:pt>
                <c:pt idx="8272">
                  <c:v>40521.543402777781</c:v>
                </c:pt>
                <c:pt idx="8273">
                  <c:v>40521.585069444445</c:v>
                </c:pt>
                <c:pt idx="8274">
                  <c:v>40521.626736111109</c:v>
                </c:pt>
                <c:pt idx="8275">
                  <c:v>40521.668402777781</c:v>
                </c:pt>
                <c:pt idx="8276">
                  <c:v>40521.710069444445</c:v>
                </c:pt>
                <c:pt idx="8277">
                  <c:v>40521.751736111109</c:v>
                </c:pt>
                <c:pt idx="8278">
                  <c:v>40521.793402777781</c:v>
                </c:pt>
                <c:pt idx="8279">
                  <c:v>40521.835069444445</c:v>
                </c:pt>
                <c:pt idx="8280">
                  <c:v>40521.876736111109</c:v>
                </c:pt>
                <c:pt idx="8281">
                  <c:v>40521.918402777781</c:v>
                </c:pt>
                <c:pt idx="8282">
                  <c:v>40521.960069444445</c:v>
                </c:pt>
                <c:pt idx="8283">
                  <c:v>40522.001736111109</c:v>
                </c:pt>
                <c:pt idx="8284">
                  <c:v>40522.043402777781</c:v>
                </c:pt>
                <c:pt idx="8285">
                  <c:v>40522.085069444445</c:v>
                </c:pt>
                <c:pt idx="8286">
                  <c:v>40522.126736111109</c:v>
                </c:pt>
                <c:pt idx="8287">
                  <c:v>40522.168402777781</c:v>
                </c:pt>
                <c:pt idx="8288">
                  <c:v>40522.210069444445</c:v>
                </c:pt>
                <c:pt idx="8289">
                  <c:v>40522.251736111109</c:v>
                </c:pt>
                <c:pt idx="8290">
                  <c:v>40522.293402777781</c:v>
                </c:pt>
                <c:pt idx="8291">
                  <c:v>40522.335069444445</c:v>
                </c:pt>
                <c:pt idx="8292">
                  <c:v>40522.376736111109</c:v>
                </c:pt>
                <c:pt idx="8293">
                  <c:v>40522.418402777781</c:v>
                </c:pt>
                <c:pt idx="8294">
                  <c:v>40522.460069444445</c:v>
                </c:pt>
                <c:pt idx="8295">
                  <c:v>40522.501736111109</c:v>
                </c:pt>
                <c:pt idx="8296">
                  <c:v>40522.543402777781</c:v>
                </c:pt>
                <c:pt idx="8297">
                  <c:v>40522.585069444445</c:v>
                </c:pt>
                <c:pt idx="8298">
                  <c:v>40522.626736111109</c:v>
                </c:pt>
                <c:pt idx="8299">
                  <c:v>40522.668402777781</c:v>
                </c:pt>
                <c:pt idx="8300">
                  <c:v>40522.710069444445</c:v>
                </c:pt>
                <c:pt idx="8301">
                  <c:v>40522.751736111109</c:v>
                </c:pt>
                <c:pt idx="8302">
                  <c:v>40522.793402777781</c:v>
                </c:pt>
                <c:pt idx="8303">
                  <c:v>40522.835069444445</c:v>
                </c:pt>
                <c:pt idx="8304">
                  <c:v>40522.876736111109</c:v>
                </c:pt>
                <c:pt idx="8305">
                  <c:v>40522.918402777781</c:v>
                </c:pt>
                <c:pt idx="8306">
                  <c:v>40522.960069444445</c:v>
                </c:pt>
                <c:pt idx="8307">
                  <c:v>40523.001736111109</c:v>
                </c:pt>
                <c:pt idx="8308">
                  <c:v>40523.043402777781</c:v>
                </c:pt>
                <c:pt idx="8309">
                  <c:v>40523.085069444445</c:v>
                </c:pt>
                <c:pt idx="8310">
                  <c:v>40523.126736111109</c:v>
                </c:pt>
                <c:pt idx="8311">
                  <c:v>40523.168402777781</c:v>
                </c:pt>
                <c:pt idx="8312">
                  <c:v>40523.210069444445</c:v>
                </c:pt>
                <c:pt idx="8313">
                  <c:v>40523.251736111109</c:v>
                </c:pt>
                <c:pt idx="8314">
                  <c:v>40523.293402777781</c:v>
                </c:pt>
                <c:pt idx="8315">
                  <c:v>40523.335069444445</c:v>
                </c:pt>
                <c:pt idx="8316">
                  <c:v>40523.376736111109</c:v>
                </c:pt>
                <c:pt idx="8317">
                  <c:v>40523.418402777781</c:v>
                </c:pt>
                <c:pt idx="8318">
                  <c:v>40523.460069444445</c:v>
                </c:pt>
                <c:pt idx="8319">
                  <c:v>40523.501736111109</c:v>
                </c:pt>
                <c:pt idx="8320">
                  <c:v>40523.543402777781</c:v>
                </c:pt>
                <c:pt idx="8321">
                  <c:v>40523.585069444445</c:v>
                </c:pt>
                <c:pt idx="8322">
                  <c:v>40523.626736111109</c:v>
                </c:pt>
                <c:pt idx="8323">
                  <c:v>40523.668402777781</c:v>
                </c:pt>
                <c:pt idx="8324">
                  <c:v>40523.710069444445</c:v>
                </c:pt>
                <c:pt idx="8325">
                  <c:v>40523.751736111109</c:v>
                </c:pt>
                <c:pt idx="8326">
                  <c:v>40523.793402777781</c:v>
                </c:pt>
                <c:pt idx="8327">
                  <c:v>40523.835069444445</c:v>
                </c:pt>
                <c:pt idx="8328">
                  <c:v>40523.876736111109</c:v>
                </c:pt>
                <c:pt idx="8329">
                  <c:v>40523.918402777781</c:v>
                </c:pt>
                <c:pt idx="8330">
                  <c:v>40523.960069444445</c:v>
                </c:pt>
                <c:pt idx="8331">
                  <c:v>40524.001736111109</c:v>
                </c:pt>
                <c:pt idx="8332">
                  <c:v>40524.043402777781</c:v>
                </c:pt>
                <c:pt idx="8333">
                  <c:v>40524.085069444445</c:v>
                </c:pt>
                <c:pt idx="8334">
                  <c:v>40524.126736111109</c:v>
                </c:pt>
                <c:pt idx="8335">
                  <c:v>40524.168402777781</c:v>
                </c:pt>
                <c:pt idx="8336">
                  <c:v>40524.210069444445</c:v>
                </c:pt>
                <c:pt idx="8337">
                  <c:v>40524.251736111109</c:v>
                </c:pt>
                <c:pt idx="8338">
                  <c:v>40524.293402777781</c:v>
                </c:pt>
                <c:pt idx="8339">
                  <c:v>40524.335069444445</c:v>
                </c:pt>
                <c:pt idx="8340">
                  <c:v>40524.376736111109</c:v>
                </c:pt>
                <c:pt idx="8341">
                  <c:v>40524.418402777781</c:v>
                </c:pt>
                <c:pt idx="8342">
                  <c:v>40524.460069444445</c:v>
                </c:pt>
                <c:pt idx="8343">
                  <c:v>40524.501736111109</c:v>
                </c:pt>
                <c:pt idx="8344">
                  <c:v>40524.543402777781</c:v>
                </c:pt>
                <c:pt idx="8345">
                  <c:v>40524.585069444445</c:v>
                </c:pt>
                <c:pt idx="8346">
                  <c:v>40524.626736111109</c:v>
                </c:pt>
                <c:pt idx="8347">
                  <c:v>40524.668402777781</c:v>
                </c:pt>
                <c:pt idx="8348">
                  <c:v>40524.710069444445</c:v>
                </c:pt>
                <c:pt idx="8349">
                  <c:v>40524.751736111109</c:v>
                </c:pt>
                <c:pt idx="8350">
                  <c:v>40524.793402777781</c:v>
                </c:pt>
                <c:pt idx="8351">
                  <c:v>40524.835069444445</c:v>
                </c:pt>
                <c:pt idx="8352">
                  <c:v>40524.876736111109</c:v>
                </c:pt>
                <c:pt idx="8353">
                  <c:v>40524.918402777781</c:v>
                </c:pt>
                <c:pt idx="8354">
                  <c:v>40524.960069444445</c:v>
                </c:pt>
                <c:pt idx="8355">
                  <c:v>40525.001736111109</c:v>
                </c:pt>
                <c:pt idx="8356">
                  <c:v>40525.043402777781</c:v>
                </c:pt>
                <c:pt idx="8357">
                  <c:v>40525.085069444445</c:v>
                </c:pt>
                <c:pt idx="8358">
                  <c:v>40525.126736111109</c:v>
                </c:pt>
                <c:pt idx="8359">
                  <c:v>40525.168402777781</c:v>
                </c:pt>
                <c:pt idx="8360">
                  <c:v>40525.210069444445</c:v>
                </c:pt>
                <c:pt idx="8361">
                  <c:v>40525.251736111109</c:v>
                </c:pt>
                <c:pt idx="8362">
                  <c:v>40525.293402777781</c:v>
                </c:pt>
                <c:pt idx="8363">
                  <c:v>40525.335069444445</c:v>
                </c:pt>
                <c:pt idx="8364">
                  <c:v>40525.376736111109</c:v>
                </c:pt>
                <c:pt idx="8365">
                  <c:v>40525.418402777781</c:v>
                </c:pt>
                <c:pt idx="8366">
                  <c:v>40525.460069444445</c:v>
                </c:pt>
                <c:pt idx="8367">
                  <c:v>40525.501736111109</c:v>
                </c:pt>
                <c:pt idx="8368">
                  <c:v>40525.543402777781</c:v>
                </c:pt>
                <c:pt idx="8369">
                  <c:v>40525.585069444445</c:v>
                </c:pt>
                <c:pt idx="8370">
                  <c:v>40525.626736111109</c:v>
                </c:pt>
                <c:pt idx="8371">
                  <c:v>40525.668402777781</c:v>
                </c:pt>
                <c:pt idx="8372">
                  <c:v>40525.710069444445</c:v>
                </c:pt>
                <c:pt idx="8373">
                  <c:v>40525.751736111109</c:v>
                </c:pt>
                <c:pt idx="8374">
                  <c:v>40525.793402777781</c:v>
                </c:pt>
                <c:pt idx="8375">
                  <c:v>40525.835069444445</c:v>
                </c:pt>
                <c:pt idx="8376">
                  <c:v>40525.876736111109</c:v>
                </c:pt>
                <c:pt idx="8377">
                  <c:v>40525.918402777781</c:v>
                </c:pt>
                <c:pt idx="8378">
                  <c:v>40525.960069444445</c:v>
                </c:pt>
                <c:pt idx="8379">
                  <c:v>40526.001736111109</c:v>
                </c:pt>
                <c:pt idx="8380">
                  <c:v>40526.043402777781</c:v>
                </c:pt>
                <c:pt idx="8381">
                  <c:v>40526.085069444445</c:v>
                </c:pt>
                <c:pt idx="8382">
                  <c:v>40526.126736111109</c:v>
                </c:pt>
                <c:pt idx="8383">
                  <c:v>40526.168402777781</c:v>
                </c:pt>
                <c:pt idx="8384">
                  <c:v>40526.210069444445</c:v>
                </c:pt>
                <c:pt idx="8385">
                  <c:v>40526.251736111109</c:v>
                </c:pt>
                <c:pt idx="8386">
                  <c:v>40526.293402777781</c:v>
                </c:pt>
                <c:pt idx="8387">
                  <c:v>40526.335069444445</c:v>
                </c:pt>
                <c:pt idx="8388">
                  <c:v>40526.376736111109</c:v>
                </c:pt>
                <c:pt idx="8389">
                  <c:v>40526.418402777781</c:v>
                </c:pt>
                <c:pt idx="8390">
                  <c:v>40526.460069444445</c:v>
                </c:pt>
                <c:pt idx="8391">
                  <c:v>40526.501736111109</c:v>
                </c:pt>
                <c:pt idx="8392">
                  <c:v>40526.543402777781</c:v>
                </c:pt>
                <c:pt idx="8393">
                  <c:v>40526.585069444445</c:v>
                </c:pt>
                <c:pt idx="8394">
                  <c:v>40526.626736111109</c:v>
                </c:pt>
                <c:pt idx="8395">
                  <c:v>40526.668402777781</c:v>
                </c:pt>
                <c:pt idx="8396">
                  <c:v>40526.710069444445</c:v>
                </c:pt>
                <c:pt idx="8397">
                  <c:v>40526.751736111109</c:v>
                </c:pt>
                <c:pt idx="8398">
                  <c:v>40526.793402777781</c:v>
                </c:pt>
                <c:pt idx="8399">
                  <c:v>40526.835069444445</c:v>
                </c:pt>
                <c:pt idx="8400">
                  <c:v>40526.876736111109</c:v>
                </c:pt>
                <c:pt idx="8401">
                  <c:v>40526.918402777781</c:v>
                </c:pt>
                <c:pt idx="8402">
                  <c:v>40526.960069444445</c:v>
                </c:pt>
                <c:pt idx="8403">
                  <c:v>40527.001736111109</c:v>
                </c:pt>
                <c:pt idx="8404">
                  <c:v>40527.043402777781</c:v>
                </c:pt>
                <c:pt idx="8405">
                  <c:v>40527.085069444445</c:v>
                </c:pt>
                <c:pt idx="8406">
                  <c:v>40527.126736111109</c:v>
                </c:pt>
                <c:pt idx="8407">
                  <c:v>40527.168402777781</c:v>
                </c:pt>
                <c:pt idx="8408">
                  <c:v>40527.210069444445</c:v>
                </c:pt>
                <c:pt idx="8409">
                  <c:v>40527.251736111109</c:v>
                </c:pt>
                <c:pt idx="8410">
                  <c:v>40527.293402777781</c:v>
                </c:pt>
                <c:pt idx="8411">
                  <c:v>40527.335069444445</c:v>
                </c:pt>
                <c:pt idx="8412">
                  <c:v>40527.376736111109</c:v>
                </c:pt>
                <c:pt idx="8413">
                  <c:v>40527.418402777781</c:v>
                </c:pt>
                <c:pt idx="8414">
                  <c:v>40527.460069444445</c:v>
                </c:pt>
                <c:pt idx="8415">
                  <c:v>40527.501736111109</c:v>
                </c:pt>
                <c:pt idx="8416">
                  <c:v>40527.543402777781</c:v>
                </c:pt>
                <c:pt idx="8417">
                  <c:v>40527.585069444445</c:v>
                </c:pt>
                <c:pt idx="8418">
                  <c:v>40527.626736111109</c:v>
                </c:pt>
                <c:pt idx="8419">
                  <c:v>40527.668402777781</c:v>
                </c:pt>
                <c:pt idx="8420">
                  <c:v>40527.710069444445</c:v>
                </c:pt>
                <c:pt idx="8421">
                  <c:v>40527.751736111109</c:v>
                </c:pt>
                <c:pt idx="8422">
                  <c:v>40527.793402777781</c:v>
                </c:pt>
                <c:pt idx="8423">
                  <c:v>40527.835069444445</c:v>
                </c:pt>
                <c:pt idx="8424">
                  <c:v>40527.876736111109</c:v>
                </c:pt>
                <c:pt idx="8425">
                  <c:v>40527.918402777781</c:v>
                </c:pt>
                <c:pt idx="8426">
                  <c:v>40527.960069444445</c:v>
                </c:pt>
                <c:pt idx="8427">
                  <c:v>40528.001736111109</c:v>
                </c:pt>
                <c:pt idx="8428">
                  <c:v>40528.043402777781</c:v>
                </c:pt>
                <c:pt idx="8429">
                  <c:v>40528.085069444445</c:v>
                </c:pt>
                <c:pt idx="8430">
                  <c:v>40528.126736111109</c:v>
                </c:pt>
                <c:pt idx="8431">
                  <c:v>40528.168402777781</c:v>
                </c:pt>
                <c:pt idx="8432">
                  <c:v>40528.210069444445</c:v>
                </c:pt>
                <c:pt idx="8433">
                  <c:v>40528.251736111109</c:v>
                </c:pt>
                <c:pt idx="8434">
                  <c:v>40528.293402777781</c:v>
                </c:pt>
                <c:pt idx="8435">
                  <c:v>40528.335069444445</c:v>
                </c:pt>
                <c:pt idx="8436">
                  <c:v>40528.376736111109</c:v>
                </c:pt>
                <c:pt idx="8437">
                  <c:v>40528.418402777781</c:v>
                </c:pt>
                <c:pt idx="8438">
                  <c:v>40528.460069444445</c:v>
                </c:pt>
                <c:pt idx="8439">
                  <c:v>40528.501736111109</c:v>
                </c:pt>
                <c:pt idx="8440">
                  <c:v>40528.543402777781</c:v>
                </c:pt>
                <c:pt idx="8441">
                  <c:v>40528.585069444445</c:v>
                </c:pt>
                <c:pt idx="8442">
                  <c:v>40528.626736111109</c:v>
                </c:pt>
                <c:pt idx="8443">
                  <c:v>40528.668402777781</c:v>
                </c:pt>
                <c:pt idx="8444">
                  <c:v>40528.710069444445</c:v>
                </c:pt>
                <c:pt idx="8445">
                  <c:v>40528.751736111109</c:v>
                </c:pt>
                <c:pt idx="8446">
                  <c:v>40528.793402777781</c:v>
                </c:pt>
                <c:pt idx="8447">
                  <c:v>40528.835069444445</c:v>
                </c:pt>
                <c:pt idx="8448">
                  <c:v>40528.876736111109</c:v>
                </c:pt>
                <c:pt idx="8449">
                  <c:v>40528.918402777781</c:v>
                </c:pt>
                <c:pt idx="8450">
                  <c:v>40528.960069444445</c:v>
                </c:pt>
                <c:pt idx="8451">
                  <c:v>40529.001736111109</c:v>
                </c:pt>
                <c:pt idx="8452">
                  <c:v>40529.043402777781</c:v>
                </c:pt>
                <c:pt idx="8453">
                  <c:v>40529.085069444445</c:v>
                </c:pt>
                <c:pt idx="8454">
                  <c:v>40529.126736111109</c:v>
                </c:pt>
                <c:pt idx="8455">
                  <c:v>40529.168402777781</c:v>
                </c:pt>
                <c:pt idx="8456">
                  <c:v>40529.210069444445</c:v>
                </c:pt>
                <c:pt idx="8457">
                  <c:v>40529.251736111109</c:v>
                </c:pt>
                <c:pt idx="8458">
                  <c:v>40529.293402777781</c:v>
                </c:pt>
                <c:pt idx="8459">
                  <c:v>40529.335069444445</c:v>
                </c:pt>
                <c:pt idx="8460">
                  <c:v>40529.376736111109</c:v>
                </c:pt>
                <c:pt idx="8461">
                  <c:v>40529.418402777781</c:v>
                </c:pt>
                <c:pt idx="8462">
                  <c:v>40529.460069444445</c:v>
                </c:pt>
                <c:pt idx="8463">
                  <c:v>40529.501736111109</c:v>
                </c:pt>
                <c:pt idx="8464">
                  <c:v>40529.543402777781</c:v>
                </c:pt>
                <c:pt idx="8465">
                  <c:v>40529.585069444445</c:v>
                </c:pt>
                <c:pt idx="8466">
                  <c:v>40529.626736111109</c:v>
                </c:pt>
                <c:pt idx="8467">
                  <c:v>40529.668402777781</c:v>
                </c:pt>
                <c:pt idx="8468">
                  <c:v>40529.710069444445</c:v>
                </c:pt>
                <c:pt idx="8469">
                  <c:v>40529.751736111109</c:v>
                </c:pt>
                <c:pt idx="8470">
                  <c:v>40529.793402777781</c:v>
                </c:pt>
                <c:pt idx="8471">
                  <c:v>40529.835069444445</c:v>
                </c:pt>
                <c:pt idx="8472">
                  <c:v>40529.876736111109</c:v>
                </c:pt>
                <c:pt idx="8473">
                  <c:v>40529.918402777781</c:v>
                </c:pt>
                <c:pt idx="8474">
                  <c:v>40529.960069444445</c:v>
                </c:pt>
                <c:pt idx="8475">
                  <c:v>40530.001736111109</c:v>
                </c:pt>
                <c:pt idx="8476">
                  <c:v>40530.043402777781</c:v>
                </c:pt>
                <c:pt idx="8477">
                  <c:v>40530.085069444445</c:v>
                </c:pt>
                <c:pt idx="8478">
                  <c:v>40530.126736111109</c:v>
                </c:pt>
                <c:pt idx="8479">
                  <c:v>40530.168402777781</c:v>
                </c:pt>
                <c:pt idx="8480">
                  <c:v>40530.210069444445</c:v>
                </c:pt>
                <c:pt idx="8481">
                  <c:v>40530.251736111109</c:v>
                </c:pt>
                <c:pt idx="8482">
                  <c:v>40530.293402777781</c:v>
                </c:pt>
                <c:pt idx="8483">
                  <c:v>40530.335069444445</c:v>
                </c:pt>
                <c:pt idx="8484">
                  <c:v>40530.376736111109</c:v>
                </c:pt>
                <c:pt idx="8485">
                  <c:v>40530.418402777781</c:v>
                </c:pt>
                <c:pt idx="8486">
                  <c:v>40530.460069444445</c:v>
                </c:pt>
                <c:pt idx="8487">
                  <c:v>40530.501736111109</c:v>
                </c:pt>
                <c:pt idx="8488">
                  <c:v>40530.543402777781</c:v>
                </c:pt>
                <c:pt idx="8489">
                  <c:v>40530.585069444445</c:v>
                </c:pt>
                <c:pt idx="8490">
                  <c:v>40530.626736111109</c:v>
                </c:pt>
                <c:pt idx="8491">
                  <c:v>40530.668402777781</c:v>
                </c:pt>
                <c:pt idx="8492">
                  <c:v>40530.710069444445</c:v>
                </c:pt>
                <c:pt idx="8493">
                  <c:v>40530.751736111109</c:v>
                </c:pt>
                <c:pt idx="8494">
                  <c:v>40530.793402777781</c:v>
                </c:pt>
                <c:pt idx="8495">
                  <c:v>40530.835069444445</c:v>
                </c:pt>
                <c:pt idx="8496">
                  <c:v>40530.876736111109</c:v>
                </c:pt>
                <c:pt idx="8497">
                  <c:v>40530.918402777781</c:v>
                </c:pt>
                <c:pt idx="8498">
                  <c:v>40530.960069444445</c:v>
                </c:pt>
                <c:pt idx="8499">
                  <c:v>40531.001736111109</c:v>
                </c:pt>
                <c:pt idx="8500">
                  <c:v>40531.043402777781</c:v>
                </c:pt>
                <c:pt idx="8501">
                  <c:v>40531.085069444445</c:v>
                </c:pt>
                <c:pt idx="8502">
                  <c:v>40531.126736111109</c:v>
                </c:pt>
                <c:pt idx="8503">
                  <c:v>40531.168402777781</c:v>
                </c:pt>
                <c:pt idx="8504">
                  <c:v>40531.210069444445</c:v>
                </c:pt>
                <c:pt idx="8505">
                  <c:v>40531.251736111109</c:v>
                </c:pt>
                <c:pt idx="8506">
                  <c:v>40531.293402777781</c:v>
                </c:pt>
                <c:pt idx="8507">
                  <c:v>40531.335069444445</c:v>
                </c:pt>
                <c:pt idx="8508">
                  <c:v>40531.376736111109</c:v>
                </c:pt>
                <c:pt idx="8509">
                  <c:v>40531.418402777781</c:v>
                </c:pt>
                <c:pt idx="8510">
                  <c:v>40531.460069444445</c:v>
                </c:pt>
                <c:pt idx="8511">
                  <c:v>40531.501736111109</c:v>
                </c:pt>
                <c:pt idx="8512">
                  <c:v>40531.543402777781</c:v>
                </c:pt>
                <c:pt idx="8513">
                  <c:v>40531.585069444445</c:v>
                </c:pt>
                <c:pt idx="8514">
                  <c:v>40531.626736111109</c:v>
                </c:pt>
                <c:pt idx="8515">
                  <c:v>40531.668402777781</c:v>
                </c:pt>
                <c:pt idx="8516">
                  <c:v>40531.710069444445</c:v>
                </c:pt>
                <c:pt idx="8517">
                  <c:v>40531.751736111109</c:v>
                </c:pt>
                <c:pt idx="8518">
                  <c:v>40531.793402777781</c:v>
                </c:pt>
                <c:pt idx="8519">
                  <c:v>40531.835069444445</c:v>
                </c:pt>
                <c:pt idx="8520">
                  <c:v>40531.876736111109</c:v>
                </c:pt>
                <c:pt idx="8521">
                  <c:v>40531.918402777781</c:v>
                </c:pt>
                <c:pt idx="8522">
                  <c:v>40531.960069444445</c:v>
                </c:pt>
                <c:pt idx="8523">
                  <c:v>40532.001736111109</c:v>
                </c:pt>
                <c:pt idx="8524">
                  <c:v>40532.043402777781</c:v>
                </c:pt>
                <c:pt idx="8525">
                  <c:v>40532.085069444445</c:v>
                </c:pt>
                <c:pt idx="8526">
                  <c:v>40532.126736111109</c:v>
                </c:pt>
                <c:pt idx="8527">
                  <c:v>40532.168402777781</c:v>
                </c:pt>
                <c:pt idx="8528">
                  <c:v>40532.210069444445</c:v>
                </c:pt>
                <c:pt idx="8529">
                  <c:v>40532.251736111109</c:v>
                </c:pt>
                <c:pt idx="8530">
                  <c:v>40532.293402777781</c:v>
                </c:pt>
                <c:pt idx="8531">
                  <c:v>40532.335069444445</c:v>
                </c:pt>
                <c:pt idx="8532">
                  <c:v>40532.376736111109</c:v>
                </c:pt>
                <c:pt idx="8533">
                  <c:v>40532.418402777781</c:v>
                </c:pt>
                <c:pt idx="8534">
                  <c:v>40532.460069444445</c:v>
                </c:pt>
                <c:pt idx="8535">
                  <c:v>40532.501736111109</c:v>
                </c:pt>
                <c:pt idx="8536">
                  <c:v>40532.543402777781</c:v>
                </c:pt>
                <c:pt idx="8537">
                  <c:v>40532.585069444445</c:v>
                </c:pt>
                <c:pt idx="8538">
                  <c:v>40532.626736111109</c:v>
                </c:pt>
                <c:pt idx="8539">
                  <c:v>40532.668402777781</c:v>
                </c:pt>
                <c:pt idx="8540">
                  <c:v>40532.710069444445</c:v>
                </c:pt>
                <c:pt idx="8541">
                  <c:v>40532.751736111109</c:v>
                </c:pt>
                <c:pt idx="8542">
                  <c:v>40532.793402777781</c:v>
                </c:pt>
                <c:pt idx="8543">
                  <c:v>40532.835069444445</c:v>
                </c:pt>
                <c:pt idx="8544">
                  <c:v>40532.876736111109</c:v>
                </c:pt>
                <c:pt idx="8545">
                  <c:v>40532.918402777781</c:v>
                </c:pt>
                <c:pt idx="8546">
                  <c:v>40532.960069444445</c:v>
                </c:pt>
                <c:pt idx="8547">
                  <c:v>40533.001736111109</c:v>
                </c:pt>
                <c:pt idx="8548">
                  <c:v>40533.043402777781</c:v>
                </c:pt>
                <c:pt idx="8549">
                  <c:v>40533.085069444445</c:v>
                </c:pt>
                <c:pt idx="8550">
                  <c:v>40533.126736111109</c:v>
                </c:pt>
                <c:pt idx="8551">
                  <c:v>40533.168402777781</c:v>
                </c:pt>
                <c:pt idx="8552">
                  <c:v>40533.210069444445</c:v>
                </c:pt>
                <c:pt idx="8553">
                  <c:v>40533.251736111109</c:v>
                </c:pt>
                <c:pt idx="8554">
                  <c:v>40533.293402777781</c:v>
                </c:pt>
                <c:pt idx="8555">
                  <c:v>40533.335069444445</c:v>
                </c:pt>
                <c:pt idx="8556" formatCode="m/d/yyyy">
                  <c:v>40533</c:v>
                </c:pt>
                <c:pt idx="8557">
                  <c:v>40533.367326388892</c:v>
                </c:pt>
                <c:pt idx="8558">
                  <c:v>40533.408993055556</c:v>
                </c:pt>
                <c:pt idx="8559">
                  <c:v>40533.450659722221</c:v>
                </c:pt>
                <c:pt idx="8560">
                  <c:v>40533.492326388892</c:v>
                </c:pt>
                <c:pt idx="8561">
                  <c:v>40533.533993055556</c:v>
                </c:pt>
                <c:pt idx="8562">
                  <c:v>40533.575659722221</c:v>
                </c:pt>
                <c:pt idx="8563">
                  <c:v>40533.617326388892</c:v>
                </c:pt>
                <c:pt idx="8564">
                  <c:v>40533.658993055556</c:v>
                </c:pt>
                <c:pt idx="8565">
                  <c:v>40533.700659722221</c:v>
                </c:pt>
                <c:pt idx="8566">
                  <c:v>40533.742326388892</c:v>
                </c:pt>
                <c:pt idx="8567">
                  <c:v>40533.783993055556</c:v>
                </c:pt>
                <c:pt idx="8568">
                  <c:v>40533.825659722221</c:v>
                </c:pt>
                <c:pt idx="8569">
                  <c:v>40533.867326388892</c:v>
                </c:pt>
                <c:pt idx="8570">
                  <c:v>40533.908993055556</c:v>
                </c:pt>
                <c:pt idx="8571">
                  <c:v>40533.950659722221</c:v>
                </c:pt>
                <c:pt idx="8572">
                  <c:v>40533.992326388892</c:v>
                </c:pt>
                <c:pt idx="8573">
                  <c:v>40534.033993055556</c:v>
                </c:pt>
                <c:pt idx="8574">
                  <c:v>40534.075659722221</c:v>
                </c:pt>
                <c:pt idx="8575">
                  <c:v>40534.117326388892</c:v>
                </c:pt>
                <c:pt idx="8576">
                  <c:v>40534.158993055556</c:v>
                </c:pt>
                <c:pt idx="8577">
                  <c:v>40534.200659722221</c:v>
                </c:pt>
                <c:pt idx="8578">
                  <c:v>40534.242326388892</c:v>
                </c:pt>
                <c:pt idx="8579">
                  <c:v>40534.283993055556</c:v>
                </c:pt>
                <c:pt idx="8580">
                  <c:v>40534.325659722221</c:v>
                </c:pt>
                <c:pt idx="8581">
                  <c:v>40534.367326388892</c:v>
                </c:pt>
                <c:pt idx="8582">
                  <c:v>40534.408993055556</c:v>
                </c:pt>
                <c:pt idx="8583">
                  <c:v>40534.450659722221</c:v>
                </c:pt>
                <c:pt idx="8584">
                  <c:v>40534.492326388892</c:v>
                </c:pt>
                <c:pt idx="8585">
                  <c:v>40534.533993055556</c:v>
                </c:pt>
                <c:pt idx="8586">
                  <c:v>40534.575659722221</c:v>
                </c:pt>
                <c:pt idx="8587">
                  <c:v>40534.617326388892</c:v>
                </c:pt>
                <c:pt idx="8588">
                  <c:v>40534.658993055556</c:v>
                </c:pt>
                <c:pt idx="8589">
                  <c:v>40534.700659722221</c:v>
                </c:pt>
                <c:pt idx="8590">
                  <c:v>40534.742326388892</c:v>
                </c:pt>
                <c:pt idx="8591">
                  <c:v>40534.783993055556</c:v>
                </c:pt>
                <c:pt idx="8592">
                  <c:v>40534.825659722221</c:v>
                </c:pt>
                <c:pt idx="8593">
                  <c:v>40534.867326388892</c:v>
                </c:pt>
                <c:pt idx="8594">
                  <c:v>40534.908993055556</c:v>
                </c:pt>
                <c:pt idx="8595">
                  <c:v>40534.950659722221</c:v>
                </c:pt>
                <c:pt idx="8596">
                  <c:v>40534.992326388892</c:v>
                </c:pt>
                <c:pt idx="8597">
                  <c:v>40535.033993055556</c:v>
                </c:pt>
                <c:pt idx="8598">
                  <c:v>40535.075659722221</c:v>
                </c:pt>
                <c:pt idx="8599">
                  <c:v>40535.117326388892</c:v>
                </c:pt>
                <c:pt idx="8600">
                  <c:v>40535.158993055556</c:v>
                </c:pt>
                <c:pt idx="8601">
                  <c:v>40535.200659722221</c:v>
                </c:pt>
                <c:pt idx="8602">
                  <c:v>40535.242326388892</c:v>
                </c:pt>
                <c:pt idx="8603">
                  <c:v>40535.283993055556</c:v>
                </c:pt>
                <c:pt idx="8604">
                  <c:v>40535.325659722221</c:v>
                </c:pt>
                <c:pt idx="8605">
                  <c:v>40535.367326388892</c:v>
                </c:pt>
                <c:pt idx="8606">
                  <c:v>40535.408993055556</c:v>
                </c:pt>
                <c:pt idx="8607">
                  <c:v>40535.450659722221</c:v>
                </c:pt>
                <c:pt idx="8608">
                  <c:v>40535.492326388892</c:v>
                </c:pt>
                <c:pt idx="8609">
                  <c:v>40535.533993055556</c:v>
                </c:pt>
                <c:pt idx="8610">
                  <c:v>40535.575659722221</c:v>
                </c:pt>
                <c:pt idx="8611">
                  <c:v>40535.617326388892</c:v>
                </c:pt>
                <c:pt idx="8612">
                  <c:v>40535.658993055556</c:v>
                </c:pt>
                <c:pt idx="8613">
                  <c:v>40535.700659722221</c:v>
                </c:pt>
                <c:pt idx="8614">
                  <c:v>40535.742326388892</c:v>
                </c:pt>
                <c:pt idx="8615">
                  <c:v>40535.783993055556</c:v>
                </c:pt>
                <c:pt idx="8616">
                  <c:v>40535.825659722221</c:v>
                </c:pt>
                <c:pt idx="8617">
                  <c:v>40535.867326388892</c:v>
                </c:pt>
                <c:pt idx="8618">
                  <c:v>40535.908993055556</c:v>
                </c:pt>
                <c:pt idx="8619">
                  <c:v>40535.950659722221</c:v>
                </c:pt>
                <c:pt idx="8620">
                  <c:v>40535.992326388892</c:v>
                </c:pt>
                <c:pt idx="8621">
                  <c:v>40536.033993055556</c:v>
                </c:pt>
                <c:pt idx="8622">
                  <c:v>40536.075659722221</c:v>
                </c:pt>
                <c:pt idx="8623">
                  <c:v>40536.117326388892</c:v>
                </c:pt>
                <c:pt idx="8624">
                  <c:v>40536.158993055556</c:v>
                </c:pt>
                <c:pt idx="8625">
                  <c:v>40536.200659722221</c:v>
                </c:pt>
                <c:pt idx="8626">
                  <c:v>40536.242326388892</c:v>
                </c:pt>
                <c:pt idx="8627">
                  <c:v>40536.283993055556</c:v>
                </c:pt>
                <c:pt idx="8628">
                  <c:v>40536.325659722221</c:v>
                </c:pt>
                <c:pt idx="8629">
                  <c:v>40536.367326388892</c:v>
                </c:pt>
                <c:pt idx="8630">
                  <c:v>40536.408993055556</c:v>
                </c:pt>
                <c:pt idx="8631">
                  <c:v>40536.450659722221</c:v>
                </c:pt>
                <c:pt idx="8632">
                  <c:v>40536.492326388892</c:v>
                </c:pt>
                <c:pt idx="8633">
                  <c:v>40536.533993055556</c:v>
                </c:pt>
                <c:pt idx="8634">
                  <c:v>40536.575659722221</c:v>
                </c:pt>
                <c:pt idx="8635">
                  <c:v>40536.617326388892</c:v>
                </c:pt>
                <c:pt idx="8636">
                  <c:v>40536.658993055556</c:v>
                </c:pt>
                <c:pt idx="8637">
                  <c:v>40536.700659722221</c:v>
                </c:pt>
                <c:pt idx="8638">
                  <c:v>40536.742326388892</c:v>
                </c:pt>
                <c:pt idx="8639">
                  <c:v>40536.783993055556</c:v>
                </c:pt>
                <c:pt idx="8640">
                  <c:v>40536.825659722221</c:v>
                </c:pt>
                <c:pt idx="8641">
                  <c:v>40536.867326388892</c:v>
                </c:pt>
                <c:pt idx="8642">
                  <c:v>40536.908993055556</c:v>
                </c:pt>
                <c:pt idx="8643">
                  <c:v>40536.950659722221</c:v>
                </c:pt>
                <c:pt idx="8644">
                  <c:v>40536.992326388892</c:v>
                </c:pt>
                <c:pt idx="8645">
                  <c:v>40537.033993055556</c:v>
                </c:pt>
                <c:pt idx="8646">
                  <c:v>40537.075659722221</c:v>
                </c:pt>
                <c:pt idx="8647">
                  <c:v>40537.117326388892</c:v>
                </c:pt>
                <c:pt idx="8648">
                  <c:v>40537.158993055556</c:v>
                </c:pt>
                <c:pt idx="8649">
                  <c:v>40537.200659722221</c:v>
                </c:pt>
                <c:pt idx="8650">
                  <c:v>40537.242326388892</c:v>
                </c:pt>
                <c:pt idx="8651">
                  <c:v>40537.283993055556</c:v>
                </c:pt>
                <c:pt idx="8652">
                  <c:v>40537.325659722221</c:v>
                </c:pt>
                <c:pt idx="8653">
                  <c:v>40537.367326388892</c:v>
                </c:pt>
                <c:pt idx="8654">
                  <c:v>40537.408993055556</c:v>
                </c:pt>
                <c:pt idx="8655">
                  <c:v>40537.450659722221</c:v>
                </c:pt>
                <c:pt idx="8656">
                  <c:v>40537.492326388892</c:v>
                </c:pt>
                <c:pt idx="8657">
                  <c:v>40537.533993055556</c:v>
                </c:pt>
                <c:pt idx="8658">
                  <c:v>40537.575659722221</c:v>
                </c:pt>
                <c:pt idx="8659">
                  <c:v>40537.617326388892</c:v>
                </c:pt>
                <c:pt idx="8660">
                  <c:v>40537.658993055556</c:v>
                </c:pt>
                <c:pt idx="8661">
                  <c:v>40537.700659722221</c:v>
                </c:pt>
                <c:pt idx="8662">
                  <c:v>40537.742326388892</c:v>
                </c:pt>
                <c:pt idx="8663">
                  <c:v>40537.783993055556</c:v>
                </c:pt>
                <c:pt idx="8664">
                  <c:v>40537.825659722221</c:v>
                </c:pt>
                <c:pt idx="8665">
                  <c:v>40537.867326388892</c:v>
                </c:pt>
                <c:pt idx="8666">
                  <c:v>40537.908993055556</c:v>
                </c:pt>
                <c:pt idx="8667">
                  <c:v>40537.950659722221</c:v>
                </c:pt>
                <c:pt idx="8668">
                  <c:v>40537.992326388892</c:v>
                </c:pt>
                <c:pt idx="8669">
                  <c:v>40538.033993055556</c:v>
                </c:pt>
                <c:pt idx="8670">
                  <c:v>40538.075659722221</c:v>
                </c:pt>
                <c:pt idx="8671">
                  <c:v>40538.117326388892</c:v>
                </c:pt>
                <c:pt idx="8672">
                  <c:v>40538.158993055556</c:v>
                </c:pt>
                <c:pt idx="8673">
                  <c:v>40538.200659722221</c:v>
                </c:pt>
                <c:pt idx="8674">
                  <c:v>40538.242326388892</c:v>
                </c:pt>
                <c:pt idx="8675">
                  <c:v>40538.283993055556</c:v>
                </c:pt>
                <c:pt idx="8676">
                  <c:v>40538.325659722221</c:v>
                </c:pt>
                <c:pt idx="8677">
                  <c:v>40538.367326388892</c:v>
                </c:pt>
                <c:pt idx="8678">
                  <c:v>40538.408993055556</c:v>
                </c:pt>
                <c:pt idx="8679">
                  <c:v>40538.450659722221</c:v>
                </c:pt>
                <c:pt idx="8680">
                  <c:v>40538.492326388892</c:v>
                </c:pt>
                <c:pt idx="8681">
                  <c:v>40538.533993055556</c:v>
                </c:pt>
                <c:pt idx="8682">
                  <c:v>40538.575659722221</c:v>
                </c:pt>
                <c:pt idx="8683">
                  <c:v>40538.617326388892</c:v>
                </c:pt>
                <c:pt idx="8684">
                  <c:v>40538.658993055556</c:v>
                </c:pt>
                <c:pt idx="8685">
                  <c:v>40538.700659722221</c:v>
                </c:pt>
                <c:pt idx="8686">
                  <c:v>40538.742326388892</c:v>
                </c:pt>
                <c:pt idx="8687">
                  <c:v>40538.783993055556</c:v>
                </c:pt>
                <c:pt idx="8688">
                  <c:v>40538.825659722221</c:v>
                </c:pt>
                <c:pt idx="8689">
                  <c:v>40538.867326388892</c:v>
                </c:pt>
                <c:pt idx="8690">
                  <c:v>40538.908993055556</c:v>
                </c:pt>
                <c:pt idx="8691">
                  <c:v>40538.950659722221</c:v>
                </c:pt>
                <c:pt idx="8692">
                  <c:v>40538.992326388892</c:v>
                </c:pt>
                <c:pt idx="8693">
                  <c:v>40539.033993055556</c:v>
                </c:pt>
                <c:pt idx="8694">
                  <c:v>40539.075659722221</c:v>
                </c:pt>
                <c:pt idx="8695">
                  <c:v>40539.117326388892</c:v>
                </c:pt>
                <c:pt idx="8696">
                  <c:v>40539.158993055556</c:v>
                </c:pt>
                <c:pt idx="8697">
                  <c:v>40539.200659722221</c:v>
                </c:pt>
                <c:pt idx="8698">
                  <c:v>40539.242326388892</c:v>
                </c:pt>
                <c:pt idx="8699">
                  <c:v>40539.283993055556</c:v>
                </c:pt>
                <c:pt idx="8700">
                  <c:v>40539.325659722221</c:v>
                </c:pt>
                <c:pt idx="8701">
                  <c:v>40539.367326388892</c:v>
                </c:pt>
                <c:pt idx="8702">
                  <c:v>40539.408993055556</c:v>
                </c:pt>
                <c:pt idx="8703">
                  <c:v>40539.450659722221</c:v>
                </c:pt>
                <c:pt idx="8704">
                  <c:v>40539.492326388892</c:v>
                </c:pt>
                <c:pt idx="8705">
                  <c:v>40539.533993055556</c:v>
                </c:pt>
                <c:pt idx="8706">
                  <c:v>40539.575659722221</c:v>
                </c:pt>
                <c:pt idx="8707">
                  <c:v>40539.617326388892</c:v>
                </c:pt>
                <c:pt idx="8708">
                  <c:v>40539.658993055556</c:v>
                </c:pt>
                <c:pt idx="8709">
                  <c:v>40539.700659722221</c:v>
                </c:pt>
                <c:pt idx="8710">
                  <c:v>40539.742326388892</c:v>
                </c:pt>
                <c:pt idx="8711">
                  <c:v>40539.783993055556</c:v>
                </c:pt>
                <c:pt idx="8712">
                  <c:v>40539.825659722221</c:v>
                </c:pt>
                <c:pt idx="8713">
                  <c:v>40539.867326388892</c:v>
                </c:pt>
                <c:pt idx="8714">
                  <c:v>40539.908993055556</c:v>
                </c:pt>
                <c:pt idx="8715">
                  <c:v>40539.950659722221</c:v>
                </c:pt>
                <c:pt idx="8716">
                  <c:v>40539.992326388892</c:v>
                </c:pt>
                <c:pt idx="8717">
                  <c:v>40540.033993055556</c:v>
                </c:pt>
                <c:pt idx="8718">
                  <c:v>40540.075659722221</c:v>
                </c:pt>
                <c:pt idx="8719">
                  <c:v>40540.117326388892</c:v>
                </c:pt>
                <c:pt idx="8720">
                  <c:v>40540.158993055556</c:v>
                </c:pt>
                <c:pt idx="8721">
                  <c:v>40540.200659722221</c:v>
                </c:pt>
                <c:pt idx="8722">
                  <c:v>40540.242326388892</c:v>
                </c:pt>
                <c:pt idx="8723">
                  <c:v>40540.283993055556</c:v>
                </c:pt>
                <c:pt idx="8724">
                  <c:v>40540.325659722221</c:v>
                </c:pt>
                <c:pt idx="8725">
                  <c:v>40540.367326388892</c:v>
                </c:pt>
                <c:pt idx="8726">
                  <c:v>40540.408993055556</c:v>
                </c:pt>
                <c:pt idx="8727">
                  <c:v>40540.450659722221</c:v>
                </c:pt>
                <c:pt idx="8728">
                  <c:v>40540.492326388892</c:v>
                </c:pt>
                <c:pt idx="8729">
                  <c:v>40540.533993055556</c:v>
                </c:pt>
                <c:pt idx="8730">
                  <c:v>40540.575659722221</c:v>
                </c:pt>
                <c:pt idx="8731">
                  <c:v>40540.617326388892</c:v>
                </c:pt>
                <c:pt idx="8732">
                  <c:v>40540.658993055556</c:v>
                </c:pt>
                <c:pt idx="8733">
                  <c:v>40540.700659722221</c:v>
                </c:pt>
                <c:pt idx="8734">
                  <c:v>40540.742326388892</c:v>
                </c:pt>
                <c:pt idx="8735">
                  <c:v>40540.783993055556</c:v>
                </c:pt>
                <c:pt idx="8736">
                  <c:v>40540.825659722221</c:v>
                </c:pt>
                <c:pt idx="8737">
                  <c:v>40540.867326388892</c:v>
                </c:pt>
                <c:pt idx="8738">
                  <c:v>40540.908993055556</c:v>
                </c:pt>
                <c:pt idx="8739">
                  <c:v>40540.950659722221</c:v>
                </c:pt>
                <c:pt idx="8740">
                  <c:v>40540.992326388892</c:v>
                </c:pt>
                <c:pt idx="8741">
                  <c:v>40541.033993055556</c:v>
                </c:pt>
                <c:pt idx="8742">
                  <c:v>40541.075659722221</c:v>
                </c:pt>
                <c:pt idx="8743">
                  <c:v>40541.117326388892</c:v>
                </c:pt>
                <c:pt idx="8744">
                  <c:v>40541.158993055556</c:v>
                </c:pt>
                <c:pt idx="8745">
                  <c:v>40541.200659722221</c:v>
                </c:pt>
                <c:pt idx="8746">
                  <c:v>40541.242326388892</c:v>
                </c:pt>
                <c:pt idx="8747">
                  <c:v>40541.283993055556</c:v>
                </c:pt>
                <c:pt idx="8748">
                  <c:v>40541.325659722221</c:v>
                </c:pt>
                <c:pt idx="8749">
                  <c:v>40541.367326388892</c:v>
                </c:pt>
                <c:pt idx="8750">
                  <c:v>40541.408993055556</c:v>
                </c:pt>
                <c:pt idx="8751">
                  <c:v>40541.450659722221</c:v>
                </c:pt>
                <c:pt idx="8752">
                  <c:v>40541.492326388892</c:v>
                </c:pt>
                <c:pt idx="8753">
                  <c:v>40541.533993055556</c:v>
                </c:pt>
                <c:pt idx="8754">
                  <c:v>40541.575659722221</c:v>
                </c:pt>
                <c:pt idx="8755">
                  <c:v>40541.617326388892</c:v>
                </c:pt>
                <c:pt idx="8756">
                  <c:v>40541.658993055556</c:v>
                </c:pt>
                <c:pt idx="8757">
                  <c:v>40541.700659722221</c:v>
                </c:pt>
                <c:pt idx="8758">
                  <c:v>40541.742326388892</c:v>
                </c:pt>
                <c:pt idx="8759">
                  <c:v>40541.783993055556</c:v>
                </c:pt>
                <c:pt idx="8760">
                  <c:v>40541.825659722221</c:v>
                </c:pt>
                <c:pt idx="8761">
                  <c:v>40541.867326388892</c:v>
                </c:pt>
                <c:pt idx="8762">
                  <c:v>40541.908993055556</c:v>
                </c:pt>
                <c:pt idx="8763">
                  <c:v>40541.950659722221</c:v>
                </c:pt>
                <c:pt idx="8764">
                  <c:v>40541.992326388892</c:v>
                </c:pt>
                <c:pt idx="8765">
                  <c:v>40542.033993055556</c:v>
                </c:pt>
                <c:pt idx="8766">
                  <c:v>40542.075659722221</c:v>
                </c:pt>
                <c:pt idx="8767">
                  <c:v>40542.117326388892</c:v>
                </c:pt>
                <c:pt idx="8768">
                  <c:v>40542.158993055556</c:v>
                </c:pt>
                <c:pt idx="8769">
                  <c:v>40542.200659722221</c:v>
                </c:pt>
                <c:pt idx="8770">
                  <c:v>40542.242326388892</c:v>
                </c:pt>
                <c:pt idx="8771">
                  <c:v>40542.283993055556</c:v>
                </c:pt>
                <c:pt idx="8772">
                  <c:v>40542.325659722221</c:v>
                </c:pt>
                <c:pt idx="8773">
                  <c:v>40542.367326388892</c:v>
                </c:pt>
                <c:pt idx="8774">
                  <c:v>40542.408993055556</c:v>
                </c:pt>
                <c:pt idx="8775">
                  <c:v>40542.450659722221</c:v>
                </c:pt>
                <c:pt idx="8776">
                  <c:v>40542.492326388892</c:v>
                </c:pt>
                <c:pt idx="8777">
                  <c:v>40542.533993055556</c:v>
                </c:pt>
                <c:pt idx="8778">
                  <c:v>40542.575659722221</c:v>
                </c:pt>
                <c:pt idx="8779">
                  <c:v>40542.617326388892</c:v>
                </c:pt>
                <c:pt idx="8780">
                  <c:v>40542.658993055556</c:v>
                </c:pt>
                <c:pt idx="8781">
                  <c:v>40542.700659722221</c:v>
                </c:pt>
                <c:pt idx="8782">
                  <c:v>40542.742326388892</c:v>
                </c:pt>
                <c:pt idx="8783">
                  <c:v>40542.783993055556</c:v>
                </c:pt>
                <c:pt idx="8784">
                  <c:v>40542.825659722221</c:v>
                </c:pt>
                <c:pt idx="8785">
                  <c:v>40542.867326388892</c:v>
                </c:pt>
                <c:pt idx="8786">
                  <c:v>40542.908993055556</c:v>
                </c:pt>
                <c:pt idx="8787">
                  <c:v>40542.950659722221</c:v>
                </c:pt>
                <c:pt idx="8788">
                  <c:v>40542.992326388892</c:v>
                </c:pt>
                <c:pt idx="8789">
                  <c:v>40543.033993055556</c:v>
                </c:pt>
                <c:pt idx="8790">
                  <c:v>40543.075659722221</c:v>
                </c:pt>
                <c:pt idx="8791">
                  <c:v>40543.117326388892</c:v>
                </c:pt>
                <c:pt idx="8792">
                  <c:v>40543.158993055556</c:v>
                </c:pt>
                <c:pt idx="8793">
                  <c:v>40543.200659722221</c:v>
                </c:pt>
                <c:pt idx="8794">
                  <c:v>40543.242326388892</c:v>
                </c:pt>
                <c:pt idx="8795">
                  <c:v>40543.283993055556</c:v>
                </c:pt>
                <c:pt idx="8796">
                  <c:v>40543.325659722221</c:v>
                </c:pt>
                <c:pt idx="8797">
                  <c:v>40543.367326388892</c:v>
                </c:pt>
                <c:pt idx="8798">
                  <c:v>40543.408993055556</c:v>
                </c:pt>
                <c:pt idx="8799">
                  <c:v>40543.450659722221</c:v>
                </c:pt>
                <c:pt idx="8800">
                  <c:v>40543.492326388892</c:v>
                </c:pt>
                <c:pt idx="8801">
                  <c:v>40543.533993055556</c:v>
                </c:pt>
                <c:pt idx="8802">
                  <c:v>40543.575659722221</c:v>
                </c:pt>
                <c:pt idx="8803">
                  <c:v>40543.617326388892</c:v>
                </c:pt>
                <c:pt idx="8804">
                  <c:v>40543.658993055556</c:v>
                </c:pt>
                <c:pt idx="8805">
                  <c:v>40543.700659722221</c:v>
                </c:pt>
                <c:pt idx="8806">
                  <c:v>40543.742326388892</c:v>
                </c:pt>
                <c:pt idx="8807">
                  <c:v>40543.783993055556</c:v>
                </c:pt>
                <c:pt idx="8808">
                  <c:v>40543.825659722221</c:v>
                </c:pt>
                <c:pt idx="8809">
                  <c:v>40543.867326388892</c:v>
                </c:pt>
                <c:pt idx="8810">
                  <c:v>40543.908993055556</c:v>
                </c:pt>
                <c:pt idx="8811">
                  <c:v>40543.950659722221</c:v>
                </c:pt>
                <c:pt idx="8812">
                  <c:v>40543.992326388892</c:v>
                </c:pt>
                <c:pt idx="8813">
                  <c:v>40544.033993055556</c:v>
                </c:pt>
                <c:pt idx="8814">
                  <c:v>40544.075659722221</c:v>
                </c:pt>
                <c:pt idx="8815">
                  <c:v>40544.117326388892</c:v>
                </c:pt>
                <c:pt idx="8816">
                  <c:v>40544.158993055556</c:v>
                </c:pt>
                <c:pt idx="8817">
                  <c:v>40544.200659722221</c:v>
                </c:pt>
                <c:pt idx="8818">
                  <c:v>40544.242326388892</c:v>
                </c:pt>
                <c:pt idx="8819">
                  <c:v>40544.283993055556</c:v>
                </c:pt>
                <c:pt idx="8820">
                  <c:v>40544.325659722221</c:v>
                </c:pt>
                <c:pt idx="8821">
                  <c:v>40544.367326388892</c:v>
                </c:pt>
                <c:pt idx="8822">
                  <c:v>40544.408993055556</c:v>
                </c:pt>
                <c:pt idx="8823">
                  <c:v>40544.450659722221</c:v>
                </c:pt>
                <c:pt idx="8824">
                  <c:v>40544.492326388892</c:v>
                </c:pt>
                <c:pt idx="8825">
                  <c:v>40544.533993055556</c:v>
                </c:pt>
                <c:pt idx="8826">
                  <c:v>40544.575659722221</c:v>
                </c:pt>
                <c:pt idx="8827">
                  <c:v>40544.617326388892</c:v>
                </c:pt>
                <c:pt idx="8828">
                  <c:v>40544.658993055556</c:v>
                </c:pt>
                <c:pt idx="8829">
                  <c:v>40544.700659722221</c:v>
                </c:pt>
                <c:pt idx="8830">
                  <c:v>40544.742326388892</c:v>
                </c:pt>
                <c:pt idx="8831">
                  <c:v>40544.783993055556</c:v>
                </c:pt>
                <c:pt idx="8832">
                  <c:v>40544.825659722221</c:v>
                </c:pt>
                <c:pt idx="8833">
                  <c:v>40544.867326388892</c:v>
                </c:pt>
                <c:pt idx="8834">
                  <c:v>40544.908993055556</c:v>
                </c:pt>
                <c:pt idx="8835">
                  <c:v>40544.950659722221</c:v>
                </c:pt>
                <c:pt idx="8836">
                  <c:v>40544.992326388892</c:v>
                </c:pt>
                <c:pt idx="8837">
                  <c:v>40545.033993055556</c:v>
                </c:pt>
                <c:pt idx="8838">
                  <c:v>40545.075659722221</c:v>
                </c:pt>
                <c:pt idx="8839">
                  <c:v>40545.117326388892</c:v>
                </c:pt>
                <c:pt idx="8840">
                  <c:v>40545.158993055556</c:v>
                </c:pt>
                <c:pt idx="8841">
                  <c:v>40545.200659722221</c:v>
                </c:pt>
                <c:pt idx="8842">
                  <c:v>40545.242326388892</c:v>
                </c:pt>
                <c:pt idx="8843">
                  <c:v>40545.283993055556</c:v>
                </c:pt>
                <c:pt idx="8844">
                  <c:v>40545.325659722221</c:v>
                </c:pt>
                <c:pt idx="8845">
                  <c:v>40545.367326388892</c:v>
                </c:pt>
                <c:pt idx="8846">
                  <c:v>40545.408993055556</c:v>
                </c:pt>
                <c:pt idx="8847">
                  <c:v>40545.450659722221</c:v>
                </c:pt>
                <c:pt idx="8848">
                  <c:v>40545.492326388892</c:v>
                </c:pt>
                <c:pt idx="8849">
                  <c:v>40545.533993055556</c:v>
                </c:pt>
                <c:pt idx="8850">
                  <c:v>40545.575659722221</c:v>
                </c:pt>
                <c:pt idx="8851">
                  <c:v>40545.617326388892</c:v>
                </c:pt>
                <c:pt idx="8852">
                  <c:v>40545.658993055556</c:v>
                </c:pt>
                <c:pt idx="8853">
                  <c:v>40545.700659722221</c:v>
                </c:pt>
                <c:pt idx="8854">
                  <c:v>40545.742326388892</c:v>
                </c:pt>
                <c:pt idx="8855">
                  <c:v>40545.783993055556</c:v>
                </c:pt>
                <c:pt idx="8856">
                  <c:v>40545.825659722221</c:v>
                </c:pt>
                <c:pt idx="8857">
                  <c:v>40545.867326388892</c:v>
                </c:pt>
                <c:pt idx="8858">
                  <c:v>40545.908993055556</c:v>
                </c:pt>
                <c:pt idx="8859">
                  <c:v>40545.950659722221</c:v>
                </c:pt>
                <c:pt idx="8860">
                  <c:v>40545.992326388892</c:v>
                </c:pt>
                <c:pt idx="8861">
                  <c:v>40546.033993055556</c:v>
                </c:pt>
                <c:pt idx="8862">
                  <c:v>40546.075659722221</c:v>
                </c:pt>
                <c:pt idx="8863">
                  <c:v>40546.117326388892</c:v>
                </c:pt>
                <c:pt idx="8864">
                  <c:v>40546.158993055556</c:v>
                </c:pt>
                <c:pt idx="8865">
                  <c:v>40546.200659722221</c:v>
                </c:pt>
                <c:pt idx="8866">
                  <c:v>40546.242326388892</c:v>
                </c:pt>
                <c:pt idx="8867">
                  <c:v>40546.283993055556</c:v>
                </c:pt>
                <c:pt idx="8868">
                  <c:v>40546.325659722221</c:v>
                </c:pt>
                <c:pt idx="8869">
                  <c:v>40546.367326388892</c:v>
                </c:pt>
                <c:pt idx="8870">
                  <c:v>40546.408993055556</c:v>
                </c:pt>
                <c:pt idx="8871">
                  <c:v>40546.450659722221</c:v>
                </c:pt>
                <c:pt idx="8872">
                  <c:v>40546.492326388892</c:v>
                </c:pt>
                <c:pt idx="8873">
                  <c:v>40546.533993055556</c:v>
                </c:pt>
                <c:pt idx="8874">
                  <c:v>40546.575659722221</c:v>
                </c:pt>
                <c:pt idx="8875">
                  <c:v>40546.617326388892</c:v>
                </c:pt>
                <c:pt idx="8876">
                  <c:v>40546.658993055556</c:v>
                </c:pt>
                <c:pt idx="8877">
                  <c:v>40546.700659722221</c:v>
                </c:pt>
                <c:pt idx="8878">
                  <c:v>40546.742326388892</c:v>
                </c:pt>
                <c:pt idx="8879">
                  <c:v>40546.783993055556</c:v>
                </c:pt>
                <c:pt idx="8880">
                  <c:v>40546.825659722221</c:v>
                </c:pt>
                <c:pt idx="8881">
                  <c:v>40546.867326388892</c:v>
                </c:pt>
                <c:pt idx="8882">
                  <c:v>40546.908993055556</c:v>
                </c:pt>
                <c:pt idx="8883">
                  <c:v>40546.950659722221</c:v>
                </c:pt>
                <c:pt idx="8884">
                  <c:v>40546.992326388892</c:v>
                </c:pt>
                <c:pt idx="8885">
                  <c:v>40547.033993055556</c:v>
                </c:pt>
                <c:pt idx="8886">
                  <c:v>40547.075659722221</c:v>
                </c:pt>
                <c:pt idx="8887">
                  <c:v>40547.117326388892</c:v>
                </c:pt>
                <c:pt idx="8888">
                  <c:v>40547.158993055556</c:v>
                </c:pt>
                <c:pt idx="8889">
                  <c:v>40547.200659722221</c:v>
                </c:pt>
                <c:pt idx="8890">
                  <c:v>40547.242326388892</c:v>
                </c:pt>
                <c:pt idx="8891">
                  <c:v>40547.283993055556</c:v>
                </c:pt>
                <c:pt idx="8892">
                  <c:v>40547.325659722221</c:v>
                </c:pt>
                <c:pt idx="8893">
                  <c:v>40547.367326388892</c:v>
                </c:pt>
                <c:pt idx="8894">
                  <c:v>40547.408993055556</c:v>
                </c:pt>
                <c:pt idx="8895">
                  <c:v>40547.450659722221</c:v>
                </c:pt>
                <c:pt idx="8896">
                  <c:v>40547.492326388892</c:v>
                </c:pt>
                <c:pt idx="8897">
                  <c:v>40547.533993055556</c:v>
                </c:pt>
                <c:pt idx="8898">
                  <c:v>40547.575659722221</c:v>
                </c:pt>
                <c:pt idx="8899">
                  <c:v>40547.617326388892</c:v>
                </c:pt>
                <c:pt idx="8900">
                  <c:v>40547.658993055556</c:v>
                </c:pt>
                <c:pt idx="8901">
                  <c:v>40547.700659722221</c:v>
                </c:pt>
                <c:pt idx="8902">
                  <c:v>40547.742326388892</c:v>
                </c:pt>
                <c:pt idx="8903">
                  <c:v>40547.783993055556</c:v>
                </c:pt>
                <c:pt idx="8904">
                  <c:v>40547.825659722221</c:v>
                </c:pt>
                <c:pt idx="8905">
                  <c:v>40547.867326388892</c:v>
                </c:pt>
                <c:pt idx="8906">
                  <c:v>40547.908993055556</c:v>
                </c:pt>
                <c:pt idx="8907">
                  <c:v>40547.950659722221</c:v>
                </c:pt>
                <c:pt idx="8908">
                  <c:v>40547.992326388892</c:v>
                </c:pt>
                <c:pt idx="8909">
                  <c:v>40548.033993055556</c:v>
                </c:pt>
                <c:pt idx="8910">
                  <c:v>40548.075659722221</c:v>
                </c:pt>
                <c:pt idx="8911">
                  <c:v>40548.117326388892</c:v>
                </c:pt>
                <c:pt idx="8912">
                  <c:v>40548.158993055556</c:v>
                </c:pt>
                <c:pt idx="8913">
                  <c:v>40548.200659722221</c:v>
                </c:pt>
                <c:pt idx="8914">
                  <c:v>40548.242326388892</c:v>
                </c:pt>
                <c:pt idx="8915">
                  <c:v>40548.283993055556</c:v>
                </c:pt>
                <c:pt idx="8916">
                  <c:v>40548.325659722221</c:v>
                </c:pt>
                <c:pt idx="8917">
                  <c:v>40548.367326388892</c:v>
                </c:pt>
                <c:pt idx="8918" formatCode="m/d/yyyy">
                  <c:v>40548</c:v>
                </c:pt>
                <c:pt idx="8919">
                  <c:v>40548.372800925928</c:v>
                </c:pt>
                <c:pt idx="8920">
                  <c:v>40548.414467592593</c:v>
                </c:pt>
                <c:pt idx="8921">
                  <c:v>40548.456134259257</c:v>
                </c:pt>
                <c:pt idx="8922">
                  <c:v>40548.497800925928</c:v>
                </c:pt>
                <c:pt idx="8923">
                  <c:v>40548.539467592593</c:v>
                </c:pt>
                <c:pt idx="8924">
                  <c:v>40548.581134259257</c:v>
                </c:pt>
                <c:pt idx="8925">
                  <c:v>40548.622800925928</c:v>
                </c:pt>
                <c:pt idx="8926">
                  <c:v>40548.664467592593</c:v>
                </c:pt>
                <c:pt idx="8927">
                  <c:v>40548.706134259257</c:v>
                </c:pt>
                <c:pt idx="8928">
                  <c:v>40548.747800925928</c:v>
                </c:pt>
                <c:pt idx="8929">
                  <c:v>40548.789467592593</c:v>
                </c:pt>
                <c:pt idx="8930">
                  <c:v>40548.831134259257</c:v>
                </c:pt>
                <c:pt idx="8931">
                  <c:v>40548.872800925928</c:v>
                </c:pt>
                <c:pt idx="8932">
                  <c:v>40548.914467592593</c:v>
                </c:pt>
                <c:pt idx="8933">
                  <c:v>40548.956134259257</c:v>
                </c:pt>
                <c:pt idx="8934">
                  <c:v>40548.997800925928</c:v>
                </c:pt>
                <c:pt idx="8935">
                  <c:v>40549.039467592593</c:v>
                </c:pt>
                <c:pt idx="8936">
                  <c:v>40549.081134259257</c:v>
                </c:pt>
                <c:pt idx="8937">
                  <c:v>40549.122800925928</c:v>
                </c:pt>
                <c:pt idx="8938">
                  <c:v>40549.164467592593</c:v>
                </c:pt>
                <c:pt idx="8939">
                  <c:v>40549.206134259257</c:v>
                </c:pt>
                <c:pt idx="8940">
                  <c:v>40549.247800925928</c:v>
                </c:pt>
                <c:pt idx="8941">
                  <c:v>40549.289467592593</c:v>
                </c:pt>
                <c:pt idx="8942">
                  <c:v>40549.331134259257</c:v>
                </c:pt>
                <c:pt idx="8943">
                  <c:v>40549.372800925928</c:v>
                </c:pt>
                <c:pt idx="8944">
                  <c:v>40549.414467592593</c:v>
                </c:pt>
                <c:pt idx="8945">
                  <c:v>40549.456134259257</c:v>
                </c:pt>
                <c:pt idx="8946">
                  <c:v>40549.497800925928</c:v>
                </c:pt>
                <c:pt idx="8947">
                  <c:v>40549.539467592593</c:v>
                </c:pt>
                <c:pt idx="8948">
                  <c:v>40549.581134259257</c:v>
                </c:pt>
                <c:pt idx="8949">
                  <c:v>40549.622800925928</c:v>
                </c:pt>
                <c:pt idx="8950">
                  <c:v>40549.664467592593</c:v>
                </c:pt>
                <c:pt idx="8951">
                  <c:v>40549.706134259257</c:v>
                </c:pt>
                <c:pt idx="8952">
                  <c:v>40549.747800925928</c:v>
                </c:pt>
                <c:pt idx="8953">
                  <c:v>40549.789467592593</c:v>
                </c:pt>
                <c:pt idx="8954">
                  <c:v>40549.831134259257</c:v>
                </c:pt>
                <c:pt idx="8955">
                  <c:v>40549.872800925928</c:v>
                </c:pt>
                <c:pt idx="8956">
                  <c:v>40549.914467592593</c:v>
                </c:pt>
                <c:pt idx="8957">
                  <c:v>40549.956134259257</c:v>
                </c:pt>
                <c:pt idx="8958">
                  <c:v>40549.997800925928</c:v>
                </c:pt>
                <c:pt idx="8959">
                  <c:v>40550.039467592593</c:v>
                </c:pt>
                <c:pt idx="8960">
                  <c:v>40550.081134259257</c:v>
                </c:pt>
                <c:pt idx="8961">
                  <c:v>40550.122800925928</c:v>
                </c:pt>
                <c:pt idx="8962">
                  <c:v>40550.164467592593</c:v>
                </c:pt>
                <c:pt idx="8963">
                  <c:v>40550.206134259257</c:v>
                </c:pt>
                <c:pt idx="8964">
                  <c:v>40550.247800925928</c:v>
                </c:pt>
                <c:pt idx="8965">
                  <c:v>40550.289467592593</c:v>
                </c:pt>
                <c:pt idx="8966">
                  <c:v>40550.331134259257</c:v>
                </c:pt>
                <c:pt idx="8967">
                  <c:v>40550.372800925928</c:v>
                </c:pt>
                <c:pt idx="8968">
                  <c:v>40550.414467592593</c:v>
                </c:pt>
                <c:pt idx="8969">
                  <c:v>40550.456134259257</c:v>
                </c:pt>
                <c:pt idx="8970">
                  <c:v>40550.497800925928</c:v>
                </c:pt>
                <c:pt idx="8971">
                  <c:v>40550.539467592593</c:v>
                </c:pt>
                <c:pt idx="8972">
                  <c:v>40550.581134259257</c:v>
                </c:pt>
                <c:pt idx="8973">
                  <c:v>40550.622800925928</c:v>
                </c:pt>
                <c:pt idx="8974">
                  <c:v>40550.664467592593</c:v>
                </c:pt>
                <c:pt idx="8975">
                  <c:v>40550.706134259257</c:v>
                </c:pt>
                <c:pt idx="8976">
                  <c:v>40550.747800925928</c:v>
                </c:pt>
                <c:pt idx="8977">
                  <c:v>40550.789467592593</c:v>
                </c:pt>
                <c:pt idx="8978">
                  <c:v>40550.831134259257</c:v>
                </c:pt>
                <c:pt idx="8979">
                  <c:v>40550.872800925928</c:v>
                </c:pt>
                <c:pt idx="8980">
                  <c:v>40550.914467592593</c:v>
                </c:pt>
                <c:pt idx="8981">
                  <c:v>40550.956134259257</c:v>
                </c:pt>
                <c:pt idx="8982">
                  <c:v>40550.997800925928</c:v>
                </c:pt>
                <c:pt idx="8983">
                  <c:v>40551.039467592593</c:v>
                </c:pt>
                <c:pt idx="8984">
                  <c:v>40551.081134259257</c:v>
                </c:pt>
                <c:pt idx="8985">
                  <c:v>40551.122800925928</c:v>
                </c:pt>
                <c:pt idx="8986">
                  <c:v>40551.164467592593</c:v>
                </c:pt>
                <c:pt idx="8987">
                  <c:v>40551.206134259257</c:v>
                </c:pt>
                <c:pt idx="8988">
                  <c:v>40551.247800925928</c:v>
                </c:pt>
                <c:pt idx="8989">
                  <c:v>40551.289467592593</c:v>
                </c:pt>
                <c:pt idx="8990">
                  <c:v>40551.331134259257</c:v>
                </c:pt>
                <c:pt idx="8991">
                  <c:v>40551.372800925928</c:v>
                </c:pt>
                <c:pt idx="8992">
                  <c:v>40551.414467592593</c:v>
                </c:pt>
                <c:pt idx="8993">
                  <c:v>40551.456134259257</c:v>
                </c:pt>
                <c:pt idx="8994">
                  <c:v>40551.497800925928</c:v>
                </c:pt>
                <c:pt idx="8995">
                  <c:v>40551.539467592593</c:v>
                </c:pt>
                <c:pt idx="8996">
                  <c:v>40551.581134259257</c:v>
                </c:pt>
                <c:pt idx="8997">
                  <c:v>40551.622800925928</c:v>
                </c:pt>
                <c:pt idx="8998">
                  <c:v>40551.664467592593</c:v>
                </c:pt>
                <c:pt idx="8999">
                  <c:v>40551.706134259257</c:v>
                </c:pt>
                <c:pt idx="9000">
                  <c:v>40551.747800925928</c:v>
                </c:pt>
                <c:pt idx="9001">
                  <c:v>40551.789467592593</c:v>
                </c:pt>
                <c:pt idx="9002">
                  <c:v>40551.831134259257</c:v>
                </c:pt>
                <c:pt idx="9003">
                  <c:v>40551.872800925928</c:v>
                </c:pt>
                <c:pt idx="9004">
                  <c:v>40551.914467592593</c:v>
                </c:pt>
                <c:pt idx="9005">
                  <c:v>40551.956134259257</c:v>
                </c:pt>
                <c:pt idx="9006">
                  <c:v>40551.997800925928</c:v>
                </c:pt>
                <c:pt idx="9007">
                  <c:v>40552.039467592593</c:v>
                </c:pt>
                <c:pt idx="9008">
                  <c:v>40552.081134259257</c:v>
                </c:pt>
                <c:pt idx="9009">
                  <c:v>40552.122800925928</c:v>
                </c:pt>
                <c:pt idx="9010">
                  <c:v>40552.164467592593</c:v>
                </c:pt>
                <c:pt idx="9011">
                  <c:v>40552.206134259257</c:v>
                </c:pt>
                <c:pt idx="9012">
                  <c:v>40552.247800925928</c:v>
                </c:pt>
                <c:pt idx="9013">
                  <c:v>40552.289467592593</c:v>
                </c:pt>
                <c:pt idx="9014">
                  <c:v>40552.331134259257</c:v>
                </c:pt>
                <c:pt idx="9015">
                  <c:v>40552.372800925928</c:v>
                </c:pt>
                <c:pt idx="9016">
                  <c:v>40552.414467592593</c:v>
                </c:pt>
                <c:pt idx="9017">
                  <c:v>40552.456134259257</c:v>
                </c:pt>
                <c:pt idx="9018">
                  <c:v>40552.497800925928</c:v>
                </c:pt>
                <c:pt idx="9019">
                  <c:v>40552.539467592593</c:v>
                </c:pt>
                <c:pt idx="9020">
                  <c:v>40552.581134259257</c:v>
                </c:pt>
                <c:pt idx="9021">
                  <c:v>40552.622800925928</c:v>
                </c:pt>
                <c:pt idx="9022">
                  <c:v>40552.664467592593</c:v>
                </c:pt>
                <c:pt idx="9023">
                  <c:v>40552.706134259257</c:v>
                </c:pt>
                <c:pt idx="9024">
                  <c:v>40552.747800925928</c:v>
                </c:pt>
                <c:pt idx="9025">
                  <c:v>40552.789467592593</c:v>
                </c:pt>
                <c:pt idx="9026">
                  <c:v>40552.831134259257</c:v>
                </c:pt>
                <c:pt idx="9027">
                  <c:v>40552.872800925928</c:v>
                </c:pt>
                <c:pt idx="9028">
                  <c:v>40552.914467592593</c:v>
                </c:pt>
                <c:pt idx="9029">
                  <c:v>40552.956134259257</c:v>
                </c:pt>
                <c:pt idx="9030">
                  <c:v>40552.997800925928</c:v>
                </c:pt>
                <c:pt idx="9031">
                  <c:v>40553.039467592593</c:v>
                </c:pt>
                <c:pt idx="9032">
                  <c:v>40553.081134259257</c:v>
                </c:pt>
                <c:pt idx="9033">
                  <c:v>40553.122800925928</c:v>
                </c:pt>
                <c:pt idx="9034">
                  <c:v>40553.164467592593</c:v>
                </c:pt>
                <c:pt idx="9035">
                  <c:v>40553.206134259257</c:v>
                </c:pt>
                <c:pt idx="9036">
                  <c:v>40553.247800925928</c:v>
                </c:pt>
                <c:pt idx="9037">
                  <c:v>40553.289467592593</c:v>
                </c:pt>
                <c:pt idx="9038">
                  <c:v>40553.331134259257</c:v>
                </c:pt>
                <c:pt idx="9039">
                  <c:v>40553.372800925928</c:v>
                </c:pt>
                <c:pt idx="9040">
                  <c:v>40553.414467592593</c:v>
                </c:pt>
                <c:pt idx="9041">
                  <c:v>40553.456134259257</c:v>
                </c:pt>
                <c:pt idx="9042">
                  <c:v>40553.497800925928</c:v>
                </c:pt>
                <c:pt idx="9043">
                  <c:v>40553.539467592593</c:v>
                </c:pt>
                <c:pt idx="9044">
                  <c:v>40553.581134259257</c:v>
                </c:pt>
                <c:pt idx="9045">
                  <c:v>40553.622800925928</c:v>
                </c:pt>
                <c:pt idx="9046">
                  <c:v>40553.664467592593</c:v>
                </c:pt>
                <c:pt idx="9047">
                  <c:v>40553.706134259257</c:v>
                </c:pt>
                <c:pt idx="9048">
                  <c:v>40553.747800925928</c:v>
                </c:pt>
                <c:pt idx="9049">
                  <c:v>40553.789467592593</c:v>
                </c:pt>
                <c:pt idx="9050">
                  <c:v>40553.831134259257</c:v>
                </c:pt>
                <c:pt idx="9051">
                  <c:v>40553.872800925928</c:v>
                </c:pt>
                <c:pt idx="9052">
                  <c:v>40553.914467592593</c:v>
                </c:pt>
                <c:pt idx="9053">
                  <c:v>40553.956134259257</c:v>
                </c:pt>
                <c:pt idx="9054">
                  <c:v>40553.997800925928</c:v>
                </c:pt>
                <c:pt idx="9055">
                  <c:v>40554.039467592593</c:v>
                </c:pt>
                <c:pt idx="9056">
                  <c:v>40554.081134259257</c:v>
                </c:pt>
                <c:pt idx="9057">
                  <c:v>40554.122800925928</c:v>
                </c:pt>
                <c:pt idx="9058">
                  <c:v>40554.164467592593</c:v>
                </c:pt>
                <c:pt idx="9059">
                  <c:v>40554.206134259257</c:v>
                </c:pt>
                <c:pt idx="9060">
                  <c:v>40554.247800925928</c:v>
                </c:pt>
                <c:pt idx="9061">
                  <c:v>40554.289467592593</c:v>
                </c:pt>
                <c:pt idx="9062">
                  <c:v>40554.331134259257</c:v>
                </c:pt>
                <c:pt idx="9063">
                  <c:v>40554.372800925928</c:v>
                </c:pt>
                <c:pt idx="9064">
                  <c:v>40554.414467592593</c:v>
                </c:pt>
                <c:pt idx="9065">
                  <c:v>40554.456134259257</c:v>
                </c:pt>
                <c:pt idx="9066">
                  <c:v>40554.497800925928</c:v>
                </c:pt>
                <c:pt idx="9067">
                  <c:v>40554.539467592593</c:v>
                </c:pt>
                <c:pt idx="9068">
                  <c:v>40554.581134259257</c:v>
                </c:pt>
                <c:pt idx="9069">
                  <c:v>40554.622800925928</c:v>
                </c:pt>
                <c:pt idx="9070">
                  <c:v>40554.664467592593</c:v>
                </c:pt>
                <c:pt idx="9071">
                  <c:v>40554.706134259257</c:v>
                </c:pt>
                <c:pt idx="9072">
                  <c:v>40554.747800925928</c:v>
                </c:pt>
                <c:pt idx="9073">
                  <c:v>40554.789467592593</c:v>
                </c:pt>
                <c:pt idx="9074">
                  <c:v>40554.831134259257</c:v>
                </c:pt>
                <c:pt idx="9075">
                  <c:v>40554.872800925928</c:v>
                </c:pt>
                <c:pt idx="9076">
                  <c:v>40554.914467592593</c:v>
                </c:pt>
                <c:pt idx="9077">
                  <c:v>40554.956134259257</c:v>
                </c:pt>
                <c:pt idx="9078">
                  <c:v>40554.997800925928</c:v>
                </c:pt>
                <c:pt idx="9079">
                  <c:v>40555.039467592593</c:v>
                </c:pt>
                <c:pt idx="9080">
                  <c:v>40555.081134259257</c:v>
                </c:pt>
                <c:pt idx="9081">
                  <c:v>40555.122800925928</c:v>
                </c:pt>
                <c:pt idx="9082">
                  <c:v>40555.164467592593</c:v>
                </c:pt>
                <c:pt idx="9083">
                  <c:v>40555.206134259257</c:v>
                </c:pt>
                <c:pt idx="9084">
                  <c:v>40555.247800925928</c:v>
                </c:pt>
                <c:pt idx="9085">
                  <c:v>40555.289467592593</c:v>
                </c:pt>
                <c:pt idx="9086">
                  <c:v>40555.331134259257</c:v>
                </c:pt>
                <c:pt idx="9087">
                  <c:v>40555.372800925928</c:v>
                </c:pt>
                <c:pt idx="9088">
                  <c:v>40555.414467592593</c:v>
                </c:pt>
                <c:pt idx="9089">
                  <c:v>40555.456134259257</c:v>
                </c:pt>
                <c:pt idx="9090">
                  <c:v>40555.497800925928</c:v>
                </c:pt>
                <c:pt idx="9091">
                  <c:v>40555.539467592593</c:v>
                </c:pt>
                <c:pt idx="9092">
                  <c:v>40555.581134259257</c:v>
                </c:pt>
                <c:pt idx="9093">
                  <c:v>40555.622800925928</c:v>
                </c:pt>
                <c:pt idx="9094">
                  <c:v>40555.664467592593</c:v>
                </c:pt>
                <c:pt idx="9095">
                  <c:v>40555.706134259257</c:v>
                </c:pt>
                <c:pt idx="9096">
                  <c:v>40555.747800925928</c:v>
                </c:pt>
                <c:pt idx="9097">
                  <c:v>40555.789467592593</c:v>
                </c:pt>
                <c:pt idx="9098">
                  <c:v>40555.831134259257</c:v>
                </c:pt>
                <c:pt idx="9099">
                  <c:v>40555.872800925928</c:v>
                </c:pt>
                <c:pt idx="9100">
                  <c:v>40555.914467592593</c:v>
                </c:pt>
                <c:pt idx="9101">
                  <c:v>40555.956134259257</c:v>
                </c:pt>
                <c:pt idx="9102">
                  <c:v>40555.997800925928</c:v>
                </c:pt>
                <c:pt idx="9103">
                  <c:v>40556.039467592593</c:v>
                </c:pt>
                <c:pt idx="9104">
                  <c:v>40556.081134259257</c:v>
                </c:pt>
                <c:pt idx="9105">
                  <c:v>40556.122800925928</c:v>
                </c:pt>
                <c:pt idx="9106">
                  <c:v>40556.164467592593</c:v>
                </c:pt>
                <c:pt idx="9107">
                  <c:v>40556.206134259257</c:v>
                </c:pt>
                <c:pt idx="9108">
                  <c:v>40556.247800925928</c:v>
                </c:pt>
                <c:pt idx="9109">
                  <c:v>40556.289467592593</c:v>
                </c:pt>
                <c:pt idx="9110">
                  <c:v>40556.331134259257</c:v>
                </c:pt>
                <c:pt idx="9111">
                  <c:v>40556.372800925928</c:v>
                </c:pt>
                <c:pt idx="9112">
                  <c:v>40556.414467592593</c:v>
                </c:pt>
                <c:pt idx="9113">
                  <c:v>40556.456134259257</c:v>
                </c:pt>
                <c:pt idx="9114">
                  <c:v>40556.497800925928</c:v>
                </c:pt>
                <c:pt idx="9115">
                  <c:v>40556.539467592593</c:v>
                </c:pt>
                <c:pt idx="9116">
                  <c:v>40556.581134259257</c:v>
                </c:pt>
                <c:pt idx="9117">
                  <c:v>40556.622800925928</c:v>
                </c:pt>
                <c:pt idx="9118">
                  <c:v>40556.664467592593</c:v>
                </c:pt>
                <c:pt idx="9119">
                  <c:v>40556.706134259257</c:v>
                </c:pt>
                <c:pt idx="9120">
                  <c:v>40556.747800925928</c:v>
                </c:pt>
                <c:pt idx="9121">
                  <c:v>40556.789467592593</c:v>
                </c:pt>
                <c:pt idx="9122">
                  <c:v>40556.831134259257</c:v>
                </c:pt>
                <c:pt idx="9123">
                  <c:v>40556.872800925928</c:v>
                </c:pt>
                <c:pt idx="9124">
                  <c:v>40556.914467592593</c:v>
                </c:pt>
                <c:pt idx="9125">
                  <c:v>40556.956134259257</c:v>
                </c:pt>
                <c:pt idx="9126">
                  <c:v>40556.997800925928</c:v>
                </c:pt>
                <c:pt idx="9127">
                  <c:v>40557.039467592593</c:v>
                </c:pt>
                <c:pt idx="9128">
                  <c:v>40557.081134259257</c:v>
                </c:pt>
                <c:pt idx="9129">
                  <c:v>40557.122800925928</c:v>
                </c:pt>
                <c:pt idx="9130">
                  <c:v>40557.164467592593</c:v>
                </c:pt>
                <c:pt idx="9131">
                  <c:v>40557.206134259257</c:v>
                </c:pt>
                <c:pt idx="9132">
                  <c:v>40557.247800925928</c:v>
                </c:pt>
                <c:pt idx="9133">
                  <c:v>40557.289467592593</c:v>
                </c:pt>
                <c:pt idx="9134">
                  <c:v>40557.331134259257</c:v>
                </c:pt>
                <c:pt idx="9135">
                  <c:v>40557.372800925928</c:v>
                </c:pt>
                <c:pt idx="9136">
                  <c:v>40557.414467592593</c:v>
                </c:pt>
                <c:pt idx="9137">
                  <c:v>40557.456134259257</c:v>
                </c:pt>
                <c:pt idx="9138">
                  <c:v>40557.497800925928</c:v>
                </c:pt>
                <c:pt idx="9139">
                  <c:v>40557.539467592593</c:v>
                </c:pt>
                <c:pt idx="9140">
                  <c:v>40557.581134259257</c:v>
                </c:pt>
                <c:pt idx="9141">
                  <c:v>40557.622800925928</c:v>
                </c:pt>
                <c:pt idx="9142">
                  <c:v>40557.664467592593</c:v>
                </c:pt>
                <c:pt idx="9143">
                  <c:v>40557.706134259257</c:v>
                </c:pt>
                <c:pt idx="9144">
                  <c:v>40557.747800925928</c:v>
                </c:pt>
                <c:pt idx="9145">
                  <c:v>40557.789467592593</c:v>
                </c:pt>
                <c:pt idx="9146">
                  <c:v>40557.831134259257</c:v>
                </c:pt>
                <c:pt idx="9147">
                  <c:v>40557.872800925928</c:v>
                </c:pt>
                <c:pt idx="9148">
                  <c:v>40557.914467592593</c:v>
                </c:pt>
                <c:pt idx="9149">
                  <c:v>40557.956134259257</c:v>
                </c:pt>
                <c:pt idx="9150">
                  <c:v>40557.997800925928</c:v>
                </c:pt>
                <c:pt idx="9151">
                  <c:v>40558.039467592593</c:v>
                </c:pt>
                <c:pt idx="9152">
                  <c:v>40558.081134259257</c:v>
                </c:pt>
                <c:pt idx="9153">
                  <c:v>40558.122800925928</c:v>
                </c:pt>
                <c:pt idx="9154">
                  <c:v>40558.164467592593</c:v>
                </c:pt>
                <c:pt idx="9155">
                  <c:v>40558.206134259257</c:v>
                </c:pt>
                <c:pt idx="9156">
                  <c:v>40558.247800925928</c:v>
                </c:pt>
                <c:pt idx="9157">
                  <c:v>40558.289467592593</c:v>
                </c:pt>
                <c:pt idx="9158">
                  <c:v>40558.331134259257</c:v>
                </c:pt>
                <c:pt idx="9159">
                  <c:v>40558.372800925928</c:v>
                </c:pt>
                <c:pt idx="9160">
                  <c:v>40558.414467592593</c:v>
                </c:pt>
                <c:pt idx="9161">
                  <c:v>40558.456134259257</c:v>
                </c:pt>
                <c:pt idx="9162">
                  <c:v>40558.497800925928</c:v>
                </c:pt>
                <c:pt idx="9163">
                  <c:v>40558.539467592593</c:v>
                </c:pt>
                <c:pt idx="9164">
                  <c:v>40558.581134259257</c:v>
                </c:pt>
                <c:pt idx="9165">
                  <c:v>40558.622800925928</c:v>
                </c:pt>
                <c:pt idx="9166">
                  <c:v>40558.664467592593</c:v>
                </c:pt>
                <c:pt idx="9167">
                  <c:v>40558.706134259257</c:v>
                </c:pt>
                <c:pt idx="9168">
                  <c:v>40558.747800925928</c:v>
                </c:pt>
                <c:pt idx="9169">
                  <c:v>40558.789467592593</c:v>
                </c:pt>
                <c:pt idx="9170">
                  <c:v>40558.831134259257</c:v>
                </c:pt>
                <c:pt idx="9171">
                  <c:v>40558.872800925928</c:v>
                </c:pt>
                <c:pt idx="9172">
                  <c:v>40558.914467592593</c:v>
                </c:pt>
                <c:pt idx="9173">
                  <c:v>40558.956134259257</c:v>
                </c:pt>
                <c:pt idx="9174">
                  <c:v>40558.997800925928</c:v>
                </c:pt>
                <c:pt idx="9175">
                  <c:v>40559.039467592593</c:v>
                </c:pt>
                <c:pt idx="9176">
                  <c:v>40559.081134259257</c:v>
                </c:pt>
                <c:pt idx="9177">
                  <c:v>40559.122800925928</c:v>
                </c:pt>
                <c:pt idx="9178">
                  <c:v>40559.164467592593</c:v>
                </c:pt>
                <c:pt idx="9179">
                  <c:v>40559.206134259257</c:v>
                </c:pt>
                <c:pt idx="9180">
                  <c:v>40559.247800925928</c:v>
                </c:pt>
                <c:pt idx="9181">
                  <c:v>40559.289467592593</c:v>
                </c:pt>
                <c:pt idx="9182">
                  <c:v>40559.331134259257</c:v>
                </c:pt>
                <c:pt idx="9183">
                  <c:v>40559.372800925928</c:v>
                </c:pt>
                <c:pt idx="9184">
                  <c:v>40559.414467592593</c:v>
                </c:pt>
                <c:pt idx="9185">
                  <c:v>40559.456134259257</c:v>
                </c:pt>
                <c:pt idx="9186">
                  <c:v>40559.497800925928</c:v>
                </c:pt>
                <c:pt idx="9187">
                  <c:v>40559.539467592593</c:v>
                </c:pt>
                <c:pt idx="9188">
                  <c:v>40559.581134259257</c:v>
                </c:pt>
                <c:pt idx="9189">
                  <c:v>40559.622800925928</c:v>
                </c:pt>
                <c:pt idx="9190">
                  <c:v>40559.664467592593</c:v>
                </c:pt>
                <c:pt idx="9191">
                  <c:v>40559.706134259257</c:v>
                </c:pt>
                <c:pt idx="9192">
                  <c:v>40559.747800925928</c:v>
                </c:pt>
                <c:pt idx="9193">
                  <c:v>40559.789467592593</c:v>
                </c:pt>
                <c:pt idx="9194">
                  <c:v>40559.831134259257</c:v>
                </c:pt>
                <c:pt idx="9195">
                  <c:v>40559.872800925928</c:v>
                </c:pt>
                <c:pt idx="9196">
                  <c:v>40559.914467592593</c:v>
                </c:pt>
                <c:pt idx="9197">
                  <c:v>40559.956134259257</c:v>
                </c:pt>
                <c:pt idx="9198">
                  <c:v>40559.997800925928</c:v>
                </c:pt>
                <c:pt idx="9199">
                  <c:v>40560.039467592593</c:v>
                </c:pt>
                <c:pt idx="9200">
                  <c:v>40560.081134259257</c:v>
                </c:pt>
                <c:pt idx="9201">
                  <c:v>40560.122800925928</c:v>
                </c:pt>
                <c:pt idx="9202">
                  <c:v>40560.164467592593</c:v>
                </c:pt>
                <c:pt idx="9203">
                  <c:v>40560.206134259257</c:v>
                </c:pt>
                <c:pt idx="9204">
                  <c:v>40560.247800925928</c:v>
                </c:pt>
                <c:pt idx="9205">
                  <c:v>40560.289467592593</c:v>
                </c:pt>
                <c:pt idx="9206">
                  <c:v>40560.331134259257</c:v>
                </c:pt>
                <c:pt idx="9207">
                  <c:v>40560.372800925928</c:v>
                </c:pt>
                <c:pt idx="9208">
                  <c:v>40560.414467592593</c:v>
                </c:pt>
                <c:pt idx="9209">
                  <c:v>40560.456134259257</c:v>
                </c:pt>
                <c:pt idx="9210">
                  <c:v>40560.497800925928</c:v>
                </c:pt>
                <c:pt idx="9211">
                  <c:v>40560.539467592593</c:v>
                </c:pt>
                <c:pt idx="9212">
                  <c:v>40560.581134259257</c:v>
                </c:pt>
                <c:pt idx="9213">
                  <c:v>40560.622800925928</c:v>
                </c:pt>
                <c:pt idx="9214">
                  <c:v>40560.664467592593</c:v>
                </c:pt>
                <c:pt idx="9215">
                  <c:v>40560.706134259257</c:v>
                </c:pt>
                <c:pt idx="9216">
                  <c:v>40560.747800925928</c:v>
                </c:pt>
                <c:pt idx="9217">
                  <c:v>40560.789467592593</c:v>
                </c:pt>
                <c:pt idx="9218">
                  <c:v>40560.831134259257</c:v>
                </c:pt>
                <c:pt idx="9219">
                  <c:v>40560.872800925928</c:v>
                </c:pt>
                <c:pt idx="9220">
                  <c:v>40560.914467592593</c:v>
                </c:pt>
                <c:pt idx="9221">
                  <c:v>40560.956134259257</c:v>
                </c:pt>
                <c:pt idx="9222">
                  <c:v>40560.997800925928</c:v>
                </c:pt>
                <c:pt idx="9223">
                  <c:v>40561.039467592593</c:v>
                </c:pt>
                <c:pt idx="9224">
                  <c:v>40561.081134259257</c:v>
                </c:pt>
                <c:pt idx="9225">
                  <c:v>40561.122800925928</c:v>
                </c:pt>
                <c:pt idx="9226">
                  <c:v>40561.164467592593</c:v>
                </c:pt>
                <c:pt idx="9227">
                  <c:v>40561.206134259257</c:v>
                </c:pt>
                <c:pt idx="9228">
                  <c:v>40561.247800925928</c:v>
                </c:pt>
                <c:pt idx="9229">
                  <c:v>40561.289467592593</c:v>
                </c:pt>
                <c:pt idx="9230">
                  <c:v>40561.331134259257</c:v>
                </c:pt>
                <c:pt idx="9231">
                  <c:v>40561.372800925928</c:v>
                </c:pt>
                <c:pt idx="9232">
                  <c:v>40561.414467592593</c:v>
                </c:pt>
                <c:pt idx="9233">
                  <c:v>40561.456134259257</c:v>
                </c:pt>
                <c:pt idx="9234">
                  <c:v>40561.497800925928</c:v>
                </c:pt>
                <c:pt idx="9235">
                  <c:v>40561.539467592593</c:v>
                </c:pt>
                <c:pt idx="9236">
                  <c:v>40561.581134259257</c:v>
                </c:pt>
                <c:pt idx="9237">
                  <c:v>40561.622800925928</c:v>
                </c:pt>
                <c:pt idx="9238">
                  <c:v>40561.664467592593</c:v>
                </c:pt>
                <c:pt idx="9239">
                  <c:v>40561.706134259257</c:v>
                </c:pt>
                <c:pt idx="9240">
                  <c:v>40561.747800925928</c:v>
                </c:pt>
                <c:pt idx="9241">
                  <c:v>40561.789467592593</c:v>
                </c:pt>
                <c:pt idx="9242">
                  <c:v>40561.831134259257</c:v>
                </c:pt>
                <c:pt idx="9243">
                  <c:v>40561.872800925928</c:v>
                </c:pt>
                <c:pt idx="9244">
                  <c:v>40561.914467592593</c:v>
                </c:pt>
                <c:pt idx="9245">
                  <c:v>40561.956134259257</c:v>
                </c:pt>
                <c:pt idx="9246">
                  <c:v>40561.997800925928</c:v>
                </c:pt>
                <c:pt idx="9247">
                  <c:v>40562.039467592593</c:v>
                </c:pt>
                <c:pt idx="9248">
                  <c:v>40562.081134259257</c:v>
                </c:pt>
                <c:pt idx="9249">
                  <c:v>40562.122800925928</c:v>
                </c:pt>
                <c:pt idx="9250">
                  <c:v>40562.164467592593</c:v>
                </c:pt>
                <c:pt idx="9251">
                  <c:v>40562.206134259257</c:v>
                </c:pt>
                <c:pt idx="9252">
                  <c:v>40562.247800925928</c:v>
                </c:pt>
                <c:pt idx="9253">
                  <c:v>40562.289467592593</c:v>
                </c:pt>
                <c:pt idx="9254">
                  <c:v>40562.331134259257</c:v>
                </c:pt>
                <c:pt idx="9255">
                  <c:v>40562</c:v>
                </c:pt>
                <c:pt idx="9256">
                  <c:v>40562.363402777781</c:v>
                </c:pt>
                <c:pt idx="9257">
                  <c:v>40562.405069444445</c:v>
                </c:pt>
                <c:pt idx="9258">
                  <c:v>40562.446736111109</c:v>
                </c:pt>
                <c:pt idx="9259">
                  <c:v>40562.488402777781</c:v>
                </c:pt>
                <c:pt idx="9260">
                  <c:v>40562.530069444445</c:v>
                </c:pt>
                <c:pt idx="9261">
                  <c:v>40562.571736111109</c:v>
                </c:pt>
                <c:pt idx="9262">
                  <c:v>40562.613402777781</c:v>
                </c:pt>
                <c:pt idx="9263">
                  <c:v>40562.655069444445</c:v>
                </c:pt>
                <c:pt idx="9264">
                  <c:v>40562.696736111109</c:v>
                </c:pt>
                <c:pt idx="9265">
                  <c:v>40562.738402777781</c:v>
                </c:pt>
                <c:pt idx="9266">
                  <c:v>40562.780069444445</c:v>
                </c:pt>
                <c:pt idx="9267">
                  <c:v>40562.821736111109</c:v>
                </c:pt>
                <c:pt idx="9268">
                  <c:v>40562.863402777781</c:v>
                </c:pt>
                <c:pt idx="9269">
                  <c:v>40562.905069444445</c:v>
                </c:pt>
                <c:pt idx="9270">
                  <c:v>40562.946736111109</c:v>
                </c:pt>
                <c:pt idx="9271">
                  <c:v>40562.988402777781</c:v>
                </c:pt>
                <c:pt idx="9272">
                  <c:v>40563.030069444445</c:v>
                </c:pt>
                <c:pt idx="9273">
                  <c:v>40563.071736111109</c:v>
                </c:pt>
                <c:pt idx="9274">
                  <c:v>40563.113402777781</c:v>
                </c:pt>
                <c:pt idx="9275">
                  <c:v>40563.155069444445</c:v>
                </c:pt>
                <c:pt idx="9276">
                  <c:v>40563.196736111109</c:v>
                </c:pt>
                <c:pt idx="9277">
                  <c:v>40563.238402777781</c:v>
                </c:pt>
                <c:pt idx="9278">
                  <c:v>40563.280069444445</c:v>
                </c:pt>
                <c:pt idx="9279">
                  <c:v>40563.321736111109</c:v>
                </c:pt>
                <c:pt idx="9280">
                  <c:v>40563.363402777781</c:v>
                </c:pt>
                <c:pt idx="9281">
                  <c:v>40563.405069444445</c:v>
                </c:pt>
                <c:pt idx="9282">
                  <c:v>40563.446736111109</c:v>
                </c:pt>
                <c:pt idx="9283">
                  <c:v>40563.488402777781</c:v>
                </c:pt>
                <c:pt idx="9284">
                  <c:v>40563.530069444445</c:v>
                </c:pt>
                <c:pt idx="9285">
                  <c:v>40563.571736111109</c:v>
                </c:pt>
                <c:pt idx="9286">
                  <c:v>40563.613402777781</c:v>
                </c:pt>
                <c:pt idx="9287">
                  <c:v>40563.655069444445</c:v>
                </c:pt>
                <c:pt idx="9288">
                  <c:v>40563.696736111109</c:v>
                </c:pt>
                <c:pt idx="9289">
                  <c:v>40563.738402777781</c:v>
                </c:pt>
                <c:pt idx="9290">
                  <c:v>40563.780069444445</c:v>
                </c:pt>
                <c:pt idx="9291">
                  <c:v>40563.821736111109</c:v>
                </c:pt>
                <c:pt idx="9292">
                  <c:v>40563.863402777781</c:v>
                </c:pt>
                <c:pt idx="9293">
                  <c:v>40563.905069444445</c:v>
                </c:pt>
                <c:pt idx="9294">
                  <c:v>40563.946736111109</c:v>
                </c:pt>
                <c:pt idx="9295">
                  <c:v>40563.988402777781</c:v>
                </c:pt>
                <c:pt idx="9296">
                  <c:v>40564.030069444445</c:v>
                </c:pt>
                <c:pt idx="9297">
                  <c:v>40564.071736111109</c:v>
                </c:pt>
                <c:pt idx="9298">
                  <c:v>40564.113402777781</c:v>
                </c:pt>
                <c:pt idx="9299">
                  <c:v>40564.155069444445</c:v>
                </c:pt>
                <c:pt idx="9300">
                  <c:v>40564.196736111109</c:v>
                </c:pt>
                <c:pt idx="9301">
                  <c:v>40564.238402777781</c:v>
                </c:pt>
                <c:pt idx="9302">
                  <c:v>40564.280069444445</c:v>
                </c:pt>
                <c:pt idx="9303">
                  <c:v>40564.321736111109</c:v>
                </c:pt>
                <c:pt idx="9304">
                  <c:v>40564.363402777781</c:v>
                </c:pt>
                <c:pt idx="9305">
                  <c:v>40564.405069444445</c:v>
                </c:pt>
                <c:pt idx="9306">
                  <c:v>40564.446736111109</c:v>
                </c:pt>
                <c:pt idx="9307">
                  <c:v>40564.488402777781</c:v>
                </c:pt>
                <c:pt idx="9308">
                  <c:v>40564.530069444445</c:v>
                </c:pt>
                <c:pt idx="9309">
                  <c:v>40564.571736111109</c:v>
                </c:pt>
                <c:pt idx="9310">
                  <c:v>40564.613402777781</c:v>
                </c:pt>
                <c:pt idx="9311">
                  <c:v>40564.655069444445</c:v>
                </c:pt>
                <c:pt idx="9312">
                  <c:v>40564.696736111109</c:v>
                </c:pt>
                <c:pt idx="9313">
                  <c:v>40564.738402777781</c:v>
                </c:pt>
                <c:pt idx="9314">
                  <c:v>40564.780069444445</c:v>
                </c:pt>
                <c:pt idx="9315">
                  <c:v>40564.821736111109</c:v>
                </c:pt>
                <c:pt idx="9316">
                  <c:v>40564.863402777781</c:v>
                </c:pt>
                <c:pt idx="9317">
                  <c:v>40564.905069444445</c:v>
                </c:pt>
                <c:pt idx="9318">
                  <c:v>40564.946736111109</c:v>
                </c:pt>
                <c:pt idx="9319">
                  <c:v>40564.988402777781</c:v>
                </c:pt>
                <c:pt idx="9320">
                  <c:v>40565.030069444445</c:v>
                </c:pt>
                <c:pt idx="9321">
                  <c:v>40565.071736111109</c:v>
                </c:pt>
                <c:pt idx="9322">
                  <c:v>40565.113402777781</c:v>
                </c:pt>
                <c:pt idx="9323">
                  <c:v>40565.155069444445</c:v>
                </c:pt>
                <c:pt idx="9324">
                  <c:v>40565.196736111109</c:v>
                </c:pt>
                <c:pt idx="9325">
                  <c:v>40565.238402777781</c:v>
                </c:pt>
                <c:pt idx="9326">
                  <c:v>40565.280069444445</c:v>
                </c:pt>
                <c:pt idx="9327">
                  <c:v>40565.321736111109</c:v>
                </c:pt>
                <c:pt idx="9328">
                  <c:v>40565.363402777781</c:v>
                </c:pt>
                <c:pt idx="9329">
                  <c:v>40565.405069444445</c:v>
                </c:pt>
                <c:pt idx="9330">
                  <c:v>40565.446736111109</c:v>
                </c:pt>
                <c:pt idx="9331">
                  <c:v>40565.488402777781</c:v>
                </c:pt>
                <c:pt idx="9332">
                  <c:v>40565.530069444445</c:v>
                </c:pt>
                <c:pt idx="9333">
                  <c:v>40565.571736111109</c:v>
                </c:pt>
                <c:pt idx="9334">
                  <c:v>40565.613402777781</c:v>
                </c:pt>
                <c:pt idx="9335">
                  <c:v>40565.655069444445</c:v>
                </c:pt>
                <c:pt idx="9336">
                  <c:v>40565.696736111109</c:v>
                </c:pt>
                <c:pt idx="9337">
                  <c:v>40565.738402777781</c:v>
                </c:pt>
                <c:pt idx="9338">
                  <c:v>40565.780069444445</c:v>
                </c:pt>
                <c:pt idx="9339">
                  <c:v>40565.821736111109</c:v>
                </c:pt>
                <c:pt idx="9340">
                  <c:v>40565.863402777781</c:v>
                </c:pt>
                <c:pt idx="9341">
                  <c:v>40565.905069444445</c:v>
                </c:pt>
                <c:pt idx="9342">
                  <c:v>40565.946736111109</c:v>
                </c:pt>
                <c:pt idx="9343">
                  <c:v>40565.988402777781</c:v>
                </c:pt>
                <c:pt idx="9344">
                  <c:v>40566.030069444445</c:v>
                </c:pt>
                <c:pt idx="9345">
                  <c:v>40566.071736111109</c:v>
                </c:pt>
                <c:pt idx="9346">
                  <c:v>40566.113402777781</c:v>
                </c:pt>
                <c:pt idx="9347">
                  <c:v>40566.155069444445</c:v>
                </c:pt>
                <c:pt idx="9348">
                  <c:v>40566.196736111109</c:v>
                </c:pt>
                <c:pt idx="9349">
                  <c:v>40566.238402777781</c:v>
                </c:pt>
                <c:pt idx="9350">
                  <c:v>40566.280069444445</c:v>
                </c:pt>
                <c:pt idx="9351">
                  <c:v>40566.321736111109</c:v>
                </c:pt>
                <c:pt idx="9352">
                  <c:v>40566.363402777781</c:v>
                </c:pt>
                <c:pt idx="9353">
                  <c:v>40566.405069444445</c:v>
                </c:pt>
                <c:pt idx="9354">
                  <c:v>40566.446736111109</c:v>
                </c:pt>
                <c:pt idx="9355">
                  <c:v>40566.488402777781</c:v>
                </c:pt>
                <c:pt idx="9356">
                  <c:v>40566.530069444445</c:v>
                </c:pt>
                <c:pt idx="9357">
                  <c:v>40566.571736111109</c:v>
                </c:pt>
                <c:pt idx="9358">
                  <c:v>40566.613402777781</c:v>
                </c:pt>
                <c:pt idx="9359">
                  <c:v>40566.655069444445</c:v>
                </c:pt>
                <c:pt idx="9360">
                  <c:v>40566.696736111109</c:v>
                </c:pt>
                <c:pt idx="9361">
                  <c:v>40566.738402777781</c:v>
                </c:pt>
                <c:pt idx="9362">
                  <c:v>40566.780069444445</c:v>
                </c:pt>
                <c:pt idx="9363">
                  <c:v>40566.821736111109</c:v>
                </c:pt>
                <c:pt idx="9364">
                  <c:v>40566.863402777781</c:v>
                </c:pt>
                <c:pt idx="9365">
                  <c:v>40566.905069444445</c:v>
                </c:pt>
                <c:pt idx="9366">
                  <c:v>40566.946736111109</c:v>
                </c:pt>
                <c:pt idx="9367">
                  <c:v>40566.988402777781</c:v>
                </c:pt>
                <c:pt idx="9368">
                  <c:v>40567.030069444445</c:v>
                </c:pt>
                <c:pt idx="9369">
                  <c:v>40567.071736111109</c:v>
                </c:pt>
                <c:pt idx="9370">
                  <c:v>40567.113402777781</c:v>
                </c:pt>
                <c:pt idx="9371">
                  <c:v>40567.155069444445</c:v>
                </c:pt>
                <c:pt idx="9372">
                  <c:v>40567.196736111109</c:v>
                </c:pt>
                <c:pt idx="9373">
                  <c:v>40567.238402777781</c:v>
                </c:pt>
                <c:pt idx="9374">
                  <c:v>40567.280069444445</c:v>
                </c:pt>
                <c:pt idx="9375">
                  <c:v>40567.321736111109</c:v>
                </c:pt>
                <c:pt idx="9376">
                  <c:v>40567.363402777781</c:v>
                </c:pt>
                <c:pt idx="9377">
                  <c:v>40567.405069444445</c:v>
                </c:pt>
                <c:pt idx="9378">
                  <c:v>40567.446736111109</c:v>
                </c:pt>
                <c:pt idx="9379">
                  <c:v>40567.488402777781</c:v>
                </c:pt>
                <c:pt idx="9380">
                  <c:v>40567.530069444445</c:v>
                </c:pt>
                <c:pt idx="9381">
                  <c:v>40567.571736111109</c:v>
                </c:pt>
                <c:pt idx="9382">
                  <c:v>40567.613402777781</c:v>
                </c:pt>
                <c:pt idx="9383">
                  <c:v>40567.655069444445</c:v>
                </c:pt>
                <c:pt idx="9384">
                  <c:v>40567.696736111109</c:v>
                </c:pt>
                <c:pt idx="9385">
                  <c:v>40567.738402777781</c:v>
                </c:pt>
                <c:pt idx="9386">
                  <c:v>40567.780069444445</c:v>
                </c:pt>
                <c:pt idx="9387">
                  <c:v>40567.821736111109</c:v>
                </c:pt>
                <c:pt idx="9388">
                  <c:v>40567.863402777781</c:v>
                </c:pt>
                <c:pt idx="9389">
                  <c:v>40567.905069444445</c:v>
                </c:pt>
                <c:pt idx="9390">
                  <c:v>40567.946736111109</c:v>
                </c:pt>
                <c:pt idx="9391">
                  <c:v>40567.988402777781</c:v>
                </c:pt>
                <c:pt idx="9392">
                  <c:v>40568.030069444445</c:v>
                </c:pt>
                <c:pt idx="9393">
                  <c:v>40568.071736111109</c:v>
                </c:pt>
                <c:pt idx="9394">
                  <c:v>40568.113402777781</c:v>
                </c:pt>
                <c:pt idx="9395">
                  <c:v>40568.155069444445</c:v>
                </c:pt>
                <c:pt idx="9396">
                  <c:v>40568.196736111109</c:v>
                </c:pt>
                <c:pt idx="9397">
                  <c:v>40568.238402777781</c:v>
                </c:pt>
                <c:pt idx="9398">
                  <c:v>40568.280069444445</c:v>
                </c:pt>
                <c:pt idx="9399">
                  <c:v>40568.321736111109</c:v>
                </c:pt>
                <c:pt idx="9400">
                  <c:v>40568.363402777781</c:v>
                </c:pt>
                <c:pt idx="9401">
                  <c:v>40568.405069444445</c:v>
                </c:pt>
                <c:pt idx="9402">
                  <c:v>40568.446736111109</c:v>
                </c:pt>
                <c:pt idx="9403">
                  <c:v>40568.488402777781</c:v>
                </c:pt>
                <c:pt idx="9404">
                  <c:v>40568.530069444445</c:v>
                </c:pt>
                <c:pt idx="9405">
                  <c:v>40568.571736111109</c:v>
                </c:pt>
                <c:pt idx="9406">
                  <c:v>40568.613402777781</c:v>
                </c:pt>
                <c:pt idx="9407">
                  <c:v>40568.655069444445</c:v>
                </c:pt>
                <c:pt idx="9408">
                  <c:v>40568.696736111109</c:v>
                </c:pt>
                <c:pt idx="9409">
                  <c:v>40568.738402777781</c:v>
                </c:pt>
                <c:pt idx="9410">
                  <c:v>40568.780069444445</c:v>
                </c:pt>
                <c:pt idx="9411">
                  <c:v>40568.821736111109</c:v>
                </c:pt>
                <c:pt idx="9412">
                  <c:v>40568.863402777781</c:v>
                </c:pt>
                <c:pt idx="9413">
                  <c:v>40568.905069444445</c:v>
                </c:pt>
                <c:pt idx="9414">
                  <c:v>40568.946736111109</c:v>
                </c:pt>
                <c:pt idx="9415">
                  <c:v>40568.988402777781</c:v>
                </c:pt>
                <c:pt idx="9416">
                  <c:v>40569.030069444445</c:v>
                </c:pt>
                <c:pt idx="9417">
                  <c:v>40569.071736111109</c:v>
                </c:pt>
                <c:pt idx="9418">
                  <c:v>40569.113402777781</c:v>
                </c:pt>
                <c:pt idx="9419">
                  <c:v>40569.155069444445</c:v>
                </c:pt>
                <c:pt idx="9420">
                  <c:v>40569.196736111109</c:v>
                </c:pt>
                <c:pt idx="9421">
                  <c:v>40569.238402777781</c:v>
                </c:pt>
                <c:pt idx="9422">
                  <c:v>40569.280069444445</c:v>
                </c:pt>
                <c:pt idx="9423">
                  <c:v>40569.321736111109</c:v>
                </c:pt>
                <c:pt idx="9424">
                  <c:v>40569.363402777781</c:v>
                </c:pt>
                <c:pt idx="9425">
                  <c:v>40569.405069444445</c:v>
                </c:pt>
                <c:pt idx="9426">
                  <c:v>40569.446736111109</c:v>
                </c:pt>
                <c:pt idx="9427">
                  <c:v>40569.488402777781</c:v>
                </c:pt>
                <c:pt idx="9428">
                  <c:v>40569.530069444445</c:v>
                </c:pt>
                <c:pt idx="9429">
                  <c:v>40569.571736111109</c:v>
                </c:pt>
                <c:pt idx="9430">
                  <c:v>40569.613402777781</c:v>
                </c:pt>
                <c:pt idx="9431">
                  <c:v>40569.655069444445</c:v>
                </c:pt>
                <c:pt idx="9432">
                  <c:v>40569.696736111109</c:v>
                </c:pt>
                <c:pt idx="9433">
                  <c:v>40569.738402777781</c:v>
                </c:pt>
                <c:pt idx="9434">
                  <c:v>40569.780069444445</c:v>
                </c:pt>
                <c:pt idx="9435">
                  <c:v>40569.821736111109</c:v>
                </c:pt>
                <c:pt idx="9436">
                  <c:v>40569.863402777781</c:v>
                </c:pt>
                <c:pt idx="9437">
                  <c:v>40569.905069444445</c:v>
                </c:pt>
                <c:pt idx="9438">
                  <c:v>40569.946736111109</c:v>
                </c:pt>
                <c:pt idx="9439">
                  <c:v>40569.988402777781</c:v>
                </c:pt>
                <c:pt idx="9440">
                  <c:v>40570.030069444445</c:v>
                </c:pt>
                <c:pt idx="9441">
                  <c:v>40570.071736111109</c:v>
                </c:pt>
                <c:pt idx="9442">
                  <c:v>40570.113402777781</c:v>
                </c:pt>
                <c:pt idx="9443">
                  <c:v>40570.155069444445</c:v>
                </c:pt>
                <c:pt idx="9444">
                  <c:v>40570.196736111109</c:v>
                </c:pt>
                <c:pt idx="9445">
                  <c:v>40570.238402777781</c:v>
                </c:pt>
                <c:pt idx="9446">
                  <c:v>40570.280069444445</c:v>
                </c:pt>
                <c:pt idx="9447">
                  <c:v>40570.321736111109</c:v>
                </c:pt>
                <c:pt idx="9448">
                  <c:v>40570.363402777781</c:v>
                </c:pt>
                <c:pt idx="9449">
                  <c:v>40570.405069444445</c:v>
                </c:pt>
                <c:pt idx="9450">
                  <c:v>40570.446736111109</c:v>
                </c:pt>
                <c:pt idx="9451">
                  <c:v>40570.488402777781</c:v>
                </c:pt>
                <c:pt idx="9452">
                  <c:v>40570.530069444445</c:v>
                </c:pt>
                <c:pt idx="9453">
                  <c:v>40570.571736111109</c:v>
                </c:pt>
                <c:pt idx="9454">
                  <c:v>40570.613402777781</c:v>
                </c:pt>
                <c:pt idx="9455">
                  <c:v>40570.655069444445</c:v>
                </c:pt>
                <c:pt idx="9456">
                  <c:v>40570.696736111109</c:v>
                </c:pt>
                <c:pt idx="9457">
                  <c:v>40570.738402777781</c:v>
                </c:pt>
                <c:pt idx="9458">
                  <c:v>40570.780069444445</c:v>
                </c:pt>
                <c:pt idx="9459">
                  <c:v>40570.821736111109</c:v>
                </c:pt>
                <c:pt idx="9460">
                  <c:v>40570.863402777781</c:v>
                </c:pt>
                <c:pt idx="9461">
                  <c:v>40570.905069444445</c:v>
                </c:pt>
                <c:pt idx="9462">
                  <c:v>40570.946736111109</c:v>
                </c:pt>
                <c:pt idx="9463">
                  <c:v>40570.988402777781</c:v>
                </c:pt>
                <c:pt idx="9464">
                  <c:v>40571.030069444445</c:v>
                </c:pt>
                <c:pt idx="9465">
                  <c:v>40571.071736111109</c:v>
                </c:pt>
                <c:pt idx="9466">
                  <c:v>40571.113402777781</c:v>
                </c:pt>
                <c:pt idx="9467">
                  <c:v>40571.155069444445</c:v>
                </c:pt>
                <c:pt idx="9468">
                  <c:v>40571.196736111109</c:v>
                </c:pt>
                <c:pt idx="9469">
                  <c:v>40571.238402777781</c:v>
                </c:pt>
                <c:pt idx="9470">
                  <c:v>40571.280069444445</c:v>
                </c:pt>
                <c:pt idx="9471">
                  <c:v>40571.321736111109</c:v>
                </c:pt>
                <c:pt idx="9472">
                  <c:v>40571.363402777781</c:v>
                </c:pt>
                <c:pt idx="9473">
                  <c:v>40571.405069444445</c:v>
                </c:pt>
                <c:pt idx="9474">
                  <c:v>40571.446736111109</c:v>
                </c:pt>
                <c:pt idx="9475">
                  <c:v>40571.488402777781</c:v>
                </c:pt>
                <c:pt idx="9476">
                  <c:v>40571.530069444445</c:v>
                </c:pt>
                <c:pt idx="9477">
                  <c:v>40571.571736111109</c:v>
                </c:pt>
                <c:pt idx="9478">
                  <c:v>40571.613402777781</c:v>
                </c:pt>
                <c:pt idx="9479">
                  <c:v>40571.655069444445</c:v>
                </c:pt>
                <c:pt idx="9480">
                  <c:v>40571.696736111109</c:v>
                </c:pt>
                <c:pt idx="9481">
                  <c:v>40571.738402777781</c:v>
                </c:pt>
                <c:pt idx="9482">
                  <c:v>40571.780069444445</c:v>
                </c:pt>
                <c:pt idx="9483">
                  <c:v>40571.821736111109</c:v>
                </c:pt>
                <c:pt idx="9484">
                  <c:v>40571.863402777781</c:v>
                </c:pt>
                <c:pt idx="9485">
                  <c:v>40571.905069444445</c:v>
                </c:pt>
                <c:pt idx="9486">
                  <c:v>40571.946736111109</c:v>
                </c:pt>
                <c:pt idx="9487">
                  <c:v>40571.988402777781</c:v>
                </c:pt>
                <c:pt idx="9488">
                  <c:v>40572.030069444445</c:v>
                </c:pt>
                <c:pt idx="9489">
                  <c:v>40572.071736111109</c:v>
                </c:pt>
                <c:pt idx="9490">
                  <c:v>40572.113402777781</c:v>
                </c:pt>
                <c:pt idx="9491">
                  <c:v>40572.155069444445</c:v>
                </c:pt>
                <c:pt idx="9492">
                  <c:v>40572.196736111109</c:v>
                </c:pt>
                <c:pt idx="9493">
                  <c:v>40572.238402777781</c:v>
                </c:pt>
                <c:pt idx="9494">
                  <c:v>40572.280069444445</c:v>
                </c:pt>
                <c:pt idx="9495">
                  <c:v>40572.321736111109</c:v>
                </c:pt>
                <c:pt idx="9496">
                  <c:v>40572.363402777781</c:v>
                </c:pt>
                <c:pt idx="9497">
                  <c:v>40572.405069444445</c:v>
                </c:pt>
                <c:pt idx="9498">
                  <c:v>40572.446736111109</c:v>
                </c:pt>
                <c:pt idx="9499">
                  <c:v>40572.488402777781</c:v>
                </c:pt>
                <c:pt idx="9500">
                  <c:v>40572.530069444445</c:v>
                </c:pt>
                <c:pt idx="9501">
                  <c:v>40572.571736111109</c:v>
                </c:pt>
                <c:pt idx="9502">
                  <c:v>40572.613402777781</c:v>
                </c:pt>
                <c:pt idx="9503">
                  <c:v>40572.655069444445</c:v>
                </c:pt>
                <c:pt idx="9504">
                  <c:v>40572.696736111109</c:v>
                </c:pt>
                <c:pt idx="9505">
                  <c:v>40572.738402777781</c:v>
                </c:pt>
                <c:pt idx="9506">
                  <c:v>40572.780069444445</c:v>
                </c:pt>
                <c:pt idx="9507">
                  <c:v>40572.821736111109</c:v>
                </c:pt>
                <c:pt idx="9508">
                  <c:v>40572.863402777781</c:v>
                </c:pt>
                <c:pt idx="9509">
                  <c:v>40572.905069444445</c:v>
                </c:pt>
                <c:pt idx="9510">
                  <c:v>40572.946736111109</c:v>
                </c:pt>
                <c:pt idx="9511">
                  <c:v>40572.988402777781</c:v>
                </c:pt>
                <c:pt idx="9512">
                  <c:v>40573.030069444445</c:v>
                </c:pt>
                <c:pt idx="9513">
                  <c:v>40573.071736111109</c:v>
                </c:pt>
                <c:pt idx="9514">
                  <c:v>40573.113402777781</c:v>
                </c:pt>
                <c:pt idx="9515">
                  <c:v>40573.155069444445</c:v>
                </c:pt>
                <c:pt idx="9516">
                  <c:v>40573.196736111109</c:v>
                </c:pt>
                <c:pt idx="9517">
                  <c:v>40573.238402777781</c:v>
                </c:pt>
                <c:pt idx="9518">
                  <c:v>40573.280069444445</c:v>
                </c:pt>
                <c:pt idx="9519">
                  <c:v>40573.321736111109</c:v>
                </c:pt>
                <c:pt idx="9520">
                  <c:v>40573.363402777781</c:v>
                </c:pt>
                <c:pt idx="9521">
                  <c:v>40573.405069444445</c:v>
                </c:pt>
                <c:pt idx="9522">
                  <c:v>40573.446736111109</c:v>
                </c:pt>
                <c:pt idx="9523">
                  <c:v>40573.488402777781</c:v>
                </c:pt>
                <c:pt idx="9524">
                  <c:v>40573.530069444445</c:v>
                </c:pt>
                <c:pt idx="9525">
                  <c:v>40573.571736111109</c:v>
                </c:pt>
                <c:pt idx="9526">
                  <c:v>40573.613402777781</c:v>
                </c:pt>
                <c:pt idx="9527">
                  <c:v>40573.655069444445</c:v>
                </c:pt>
                <c:pt idx="9528">
                  <c:v>40573.696736111109</c:v>
                </c:pt>
                <c:pt idx="9529">
                  <c:v>40573.738402777781</c:v>
                </c:pt>
                <c:pt idx="9530">
                  <c:v>40573.780069444445</c:v>
                </c:pt>
                <c:pt idx="9531">
                  <c:v>40573.821736111109</c:v>
                </c:pt>
                <c:pt idx="9532">
                  <c:v>40573.863402777781</c:v>
                </c:pt>
                <c:pt idx="9533">
                  <c:v>40573.905069444445</c:v>
                </c:pt>
                <c:pt idx="9534">
                  <c:v>40573.946736111109</c:v>
                </c:pt>
                <c:pt idx="9535">
                  <c:v>40573.988402777781</c:v>
                </c:pt>
                <c:pt idx="9536">
                  <c:v>40574.030069444445</c:v>
                </c:pt>
                <c:pt idx="9537">
                  <c:v>40574.071736111109</c:v>
                </c:pt>
                <c:pt idx="9538">
                  <c:v>40574.113402777781</c:v>
                </c:pt>
                <c:pt idx="9539">
                  <c:v>40574.155069444445</c:v>
                </c:pt>
                <c:pt idx="9540">
                  <c:v>40574.196736111109</c:v>
                </c:pt>
                <c:pt idx="9541">
                  <c:v>40574.238402777781</c:v>
                </c:pt>
                <c:pt idx="9542">
                  <c:v>40574.280069444445</c:v>
                </c:pt>
                <c:pt idx="9543">
                  <c:v>40574.321736111109</c:v>
                </c:pt>
                <c:pt idx="9544">
                  <c:v>40574.363402777781</c:v>
                </c:pt>
                <c:pt idx="9545">
                  <c:v>40574.405069444445</c:v>
                </c:pt>
                <c:pt idx="9546">
                  <c:v>40574.446736111109</c:v>
                </c:pt>
                <c:pt idx="9547">
                  <c:v>40574.488402777781</c:v>
                </c:pt>
                <c:pt idx="9548">
                  <c:v>40574.530069444445</c:v>
                </c:pt>
                <c:pt idx="9549">
                  <c:v>40574.571736111109</c:v>
                </c:pt>
                <c:pt idx="9550">
                  <c:v>40574.613402777781</c:v>
                </c:pt>
                <c:pt idx="9551">
                  <c:v>40574.655069444445</c:v>
                </c:pt>
                <c:pt idx="9552">
                  <c:v>40574.696736111109</c:v>
                </c:pt>
                <c:pt idx="9553">
                  <c:v>40574.738402777781</c:v>
                </c:pt>
                <c:pt idx="9554">
                  <c:v>40574.780069444445</c:v>
                </c:pt>
                <c:pt idx="9555">
                  <c:v>40574.821736111109</c:v>
                </c:pt>
                <c:pt idx="9556">
                  <c:v>40574.863402777781</c:v>
                </c:pt>
                <c:pt idx="9557">
                  <c:v>40574.905069444445</c:v>
                </c:pt>
                <c:pt idx="9558">
                  <c:v>40574.946736111109</c:v>
                </c:pt>
                <c:pt idx="9559">
                  <c:v>40574.988402777781</c:v>
                </c:pt>
                <c:pt idx="9560">
                  <c:v>40575.030069444445</c:v>
                </c:pt>
                <c:pt idx="9561">
                  <c:v>40575.071736111109</c:v>
                </c:pt>
                <c:pt idx="9562">
                  <c:v>40575.113402777781</c:v>
                </c:pt>
                <c:pt idx="9563">
                  <c:v>40575.155069444445</c:v>
                </c:pt>
                <c:pt idx="9564">
                  <c:v>40575.196736111109</c:v>
                </c:pt>
                <c:pt idx="9565">
                  <c:v>40575.238402777781</c:v>
                </c:pt>
                <c:pt idx="9566">
                  <c:v>40575.280069444445</c:v>
                </c:pt>
                <c:pt idx="9567">
                  <c:v>40575.321736111109</c:v>
                </c:pt>
                <c:pt idx="9568">
                  <c:v>40575.363402777781</c:v>
                </c:pt>
                <c:pt idx="9569">
                  <c:v>40575.405069444445</c:v>
                </c:pt>
                <c:pt idx="9570">
                  <c:v>40575.446736111109</c:v>
                </c:pt>
                <c:pt idx="9571">
                  <c:v>40575.488402777781</c:v>
                </c:pt>
                <c:pt idx="9572">
                  <c:v>40575.530069444445</c:v>
                </c:pt>
                <c:pt idx="9573">
                  <c:v>40575.571736111109</c:v>
                </c:pt>
                <c:pt idx="9574">
                  <c:v>40575.613402777781</c:v>
                </c:pt>
                <c:pt idx="9575">
                  <c:v>40575.655069444445</c:v>
                </c:pt>
                <c:pt idx="9576">
                  <c:v>40575.696736111109</c:v>
                </c:pt>
                <c:pt idx="9577">
                  <c:v>40575.738402777781</c:v>
                </c:pt>
                <c:pt idx="9578">
                  <c:v>40575.780069444445</c:v>
                </c:pt>
                <c:pt idx="9579">
                  <c:v>40575.821736111109</c:v>
                </c:pt>
                <c:pt idx="9580">
                  <c:v>40575.863402777781</c:v>
                </c:pt>
                <c:pt idx="9581">
                  <c:v>40575.905069444445</c:v>
                </c:pt>
                <c:pt idx="9582">
                  <c:v>40575.946736111109</c:v>
                </c:pt>
                <c:pt idx="9583">
                  <c:v>40575.988402777781</c:v>
                </c:pt>
                <c:pt idx="9584">
                  <c:v>40576.030069444445</c:v>
                </c:pt>
                <c:pt idx="9585">
                  <c:v>40576.071736111109</c:v>
                </c:pt>
                <c:pt idx="9586">
                  <c:v>40576.113402777781</c:v>
                </c:pt>
                <c:pt idx="9587">
                  <c:v>40576.155069444445</c:v>
                </c:pt>
                <c:pt idx="9588">
                  <c:v>40576.196736111109</c:v>
                </c:pt>
                <c:pt idx="9589">
                  <c:v>40576.238402777781</c:v>
                </c:pt>
                <c:pt idx="9590">
                  <c:v>40576.280069444445</c:v>
                </c:pt>
                <c:pt idx="9591">
                  <c:v>40576.321736111109</c:v>
                </c:pt>
                <c:pt idx="9592" formatCode="m/d/yyyy">
                  <c:v>40576</c:v>
                </c:pt>
                <c:pt idx="9593">
                  <c:v>40576.360520833332</c:v>
                </c:pt>
                <c:pt idx="9594">
                  <c:v>40576.402187500003</c:v>
                </c:pt>
                <c:pt idx="9595">
                  <c:v>40576.443854166668</c:v>
                </c:pt>
                <c:pt idx="9596">
                  <c:v>40576.485520833332</c:v>
                </c:pt>
                <c:pt idx="9597">
                  <c:v>40576.527187500003</c:v>
                </c:pt>
                <c:pt idx="9598">
                  <c:v>40576.568854166668</c:v>
                </c:pt>
                <c:pt idx="9599">
                  <c:v>40576.610520833332</c:v>
                </c:pt>
                <c:pt idx="9600">
                  <c:v>40576.652187500003</c:v>
                </c:pt>
                <c:pt idx="9601">
                  <c:v>40576.693854166668</c:v>
                </c:pt>
                <c:pt idx="9602">
                  <c:v>40576.735520833332</c:v>
                </c:pt>
                <c:pt idx="9603">
                  <c:v>40576.777187500003</c:v>
                </c:pt>
                <c:pt idx="9604">
                  <c:v>40576.818854166668</c:v>
                </c:pt>
                <c:pt idx="9605">
                  <c:v>40576.860520833332</c:v>
                </c:pt>
                <c:pt idx="9606">
                  <c:v>40576.902187500003</c:v>
                </c:pt>
                <c:pt idx="9607">
                  <c:v>40576.943854166668</c:v>
                </c:pt>
                <c:pt idx="9608">
                  <c:v>40576.985520833332</c:v>
                </c:pt>
                <c:pt idx="9609">
                  <c:v>40577.027187500003</c:v>
                </c:pt>
                <c:pt idx="9610">
                  <c:v>40577.068854166668</c:v>
                </c:pt>
                <c:pt idx="9611">
                  <c:v>40577.110520833332</c:v>
                </c:pt>
                <c:pt idx="9612">
                  <c:v>40577.152187500003</c:v>
                </c:pt>
                <c:pt idx="9613">
                  <c:v>40577.193854166668</c:v>
                </c:pt>
                <c:pt idx="9614">
                  <c:v>40577.235520833332</c:v>
                </c:pt>
                <c:pt idx="9615">
                  <c:v>40577.277187500003</c:v>
                </c:pt>
                <c:pt idx="9616">
                  <c:v>40577.318854166668</c:v>
                </c:pt>
                <c:pt idx="9617">
                  <c:v>40577.360520833332</c:v>
                </c:pt>
                <c:pt idx="9618">
                  <c:v>40577.402187500003</c:v>
                </c:pt>
                <c:pt idx="9619">
                  <c:v>40577.443854166668</c:v>
                </c:pt>
                <c:pt idx="9620">
                  <c:v>40577.485520833332</c:v>
                </c:pt>
                <c:pt idx="9621">
                  <c:v>40577.527187500003</c:v>
                </c:pt>
                <c:pt idx="9622">
                  <c:v>40577.568854166668</c:v>
                </c:pt>
                <c:pt idx="9623">
                  <c:v>40577.610520833332</c:v>
                </c:pt>
                <c:pt idx="9624">
                  <c:v>40577.652187500003</c:v>
                </c:pt>
                <c:pt idx="9625">
                  <c:v>40577.693854166668</c:v>
                </c:pt>
                <c:pt idx="9626">
                  <c:v>40577.735520833332</c:v>
                </c:pt>
                <c:pt idx="9627">
                  <c:v>40577.777187500003</c:v>
                </c:pt>
                <c:pt idx="9628">
                  <c:v>40577.818854166668</c:v>
                </c:pt>
                <c:pt idx="9629">
                  <c:v>40577.860520833332</c:v>
                </c:pt>
                <c:pt idx="9630">
                  <c:v>40577.902187500003</c:v>
                </c:pt>
                <c:pt idx="9631">
                  <c:v>40577.943854166668</c:v>
                </c:pt>
                <c:pt idx="9632">
                  <c:v>40577.985520833332</c:v>
                </c:pt>
                <c:pt idx="9633">
                  <c:v>40578.027187500003</c:v>
                </c:pt>
                <c:pt idx="9634">
                  <c:v>40578.068854166668</c:v>
                </c:pt>
                <c:pt idx="9635">
                  <c:v>40578.110520833332</c:v>
                </c:pt>
                <c:pt idx="9636">
                  <c:v>40578.152187500003</c:v>
                </c:pt>
                <c:pt idx="9637">
                  <c:v>40578.193854166668</c:v>
                </c:pt>
                <c:pt idx="9638">
                  <c:v>40578.235520833332</c:v>
                </c:pt>
                <c:pt idx="9639">
                  <c:v>40578.277187500003</c:v>
                </c:pt>
                <c:pt idx="9640">
                  <c:v>40578.318854166668</c:v>
                </c:pt>
                <c:pt idx="9641">
                  <c:v>40578.360520833332</c:v>
                </c:pt>
                <c:pt idx="9642">
                  <c:v>40578.402187500003</c:v>
                </c:pt>
                <c:pt idx="9643">
                  <c:v>40578.443854166668</c:v>
                </c:pt>
                <c:pt idx="9644">
                  <c:v>40578.485520833332</c:v>
                </c:pt>
                <c:pt idx="9645">
                  <c:v>40578.527187500003</c:v>
                </c:pt>
                <c:pt idx="9646">
                  <c:v>40578.568854166668</c:v>
                </c:pt>
                <c:pt idx="9647">
                  <c:v>40578.610520833332</c:v>
                </c:pt>
                <c:pt idx="9648">
                  <c:v>40578.652187500003</c:v>
                </c:pt>
                <c:pt idx="9649">
                  <c:v>40578.693854166668</c:v>
                </c:pt>
                <c:pt idx="9650">
                  <c:v>40578.735520833332</c:v>
                </c:pt>
                <c:pt idx="9651">
                  <c:v>40578.777187500003</c:v>
                </c:pt>
                <c:pt idx="9652">
                  <c:v>40578.818854166668</c:v>
                </c:pt>
                <c:pt idx="9653">
                  <c:v>40578.860520833332</c:v>
                </c:pt>
                <c:pt idx="9654">
                  <c:v>40578.902187500003</c:v>
                </c:pt>
                <c:pt idx="9655">
                  <c:v>40578.943854166668</c:v>
                </c:pt>
                <c:pt idx="9656">
                  <c:v>40578.985520833332</c:v>
                </c:pt>
                <c:pt idx="9657">
                  <c:v>40579.027187500003</c:v>
                </c:pt>
                <c:pt idx="9658">
                  <c:v>40579.068854166668</c:v>
                </c:pt>
                <c:pt idx="9659">
                  <c:v>40579.110520833332</c:v>
                </c:pt>
                <c:pt idx="9660">
                  <c:v>40579.152187500003</c:v>
                </c:pt>
                <c:pt idx="9661">
                  <c:v>40579.193854166668</c:v>
                </c:pt>
                <c:pt idx="9662">
                  <c:v>40579.235520833332</c:v>
                </c:pt>
                <c:pt idx="9663">
                  <c:v>40579.277187500003</c:v>
                </c:pt>
                <c:pt idx="9664">
                  <c:v>40579.318854166668</c:v>
                </c:pt>
                <c:pt idx="9665">
                  <c:v>40579.360520833332</c:v>
                </c:pt>
                <c:pt idx="9666">
                  <c:v>40579.402187500003</c:v>
                </c:pt>
                <c:pt idx="9667">
                  <c:v>40579.443854166668</c:v>
                </c:pt>
                <c:pt idx="9668">
                  <c:v>40579.485520833332</c:v>
                </c:pt>
                <c:pt idx="9669">
                  <c:v>40579.527187500003</c:v>
                </c:pt>
                <c:pt idx="9670">
                  <c:v>40579.568854166668</c:v>
                </c:pt>
                <c:pt idx="9671">
                  <c:v>40579.610520833332</c:v>
                </c:pt>
                <c:pt idx="9672">
                  <c:v>40579.652187500003</c:v>
                </c:pt>
                <c:pt idx="9673">
                  <c:v>40579.693854166668</c:v>
                </c:pt>
                <c:pt idx="9674">
                  <c:v>40579.735520833332</c:v>
                </c:pt>
                <c:pt idx="9675">
                  <c:v>40579.777187500003</c:v>
                </c:pt>
                <c:pt idx="9676">
                  <c:v>40579.818854166668</c:v>
                </c:pt>
                <c:pt idx="9677">
                  <c:v>40579.860520833332</c:v>
                </c:pt>
                <c:pt idx="9678">
                  <c:v>40579.902187500003</c:v>
                </c:pt>
                <c:pt idx="9679">
                  <c:v>40579.943854166668</c:v>
                </c:pt>
                <c:pt idx="9680">
                  <c:v>40579.985520833332</c:v>
                </c:pt>
                <c:pt idx="9681">
                  <c:v>40580.027187500003</c:v>
                </c:pt>
                <c:pt idx="9682">
                  <c:v>40580.068854166668</c:v>
                </c:pt>
                <c:pt idx="9683">
                  <c:v>40580.110520833332</c:v>
                </c:pt>
                <c:pt idx="9684">
                  <c:v>40580.152187500003</c:v>
                </c:pt>
                <c:pt idx="9685">
                  <c:v>40580.193854166668</c:v>
                </c:pt>
                <c:pt idx="9686">
                  <c:v>40580.235520833332</c:v>
                </c:pt>
                <c:pt idx="9687">
                  <c:v>40580.277187500003</c:v>
                </c:pt>
                <c:pt idx="9688">
                  <c:v>40580.318854166668</c:v>
                </c:pt>
                <c:pt idx="9689">
                  <c:v>40580.360520833332</c:v>
                </c:pt>
                <c:pt idx="9690">
                  <c:v>40580.402187500003</c:v>
                </c:pt>
                <c:pt idx="9691">
                  <c:v>40580.443854166668</c:v>
                </c:pt>
                <c:pt idx="9692">
                  <c:v>40580.485520833332</c:v>
                </c:pt>
                <c:pt idx="9693">
                  <c:v>40580.527187500003</c:v>
                </c:pt>
                <c:pt idx="9694">
                  <c:v>40580.568854166668</c:v>
                </c:pt>
                <c:pt idx="9695">
                  <c:v>40580.610520833332</c:v>
                </c:pt>
                <c:pt idx="9696">
                  <c:v>40580.652187500003</c:v>
                </c:pt>
                <c:pt idx="9697">
                  <c:v>40580.693854166668</c:v>
                </c:pt>
                <c:pt idx="9698">
                  <c:v>40580.735520833332</c:v>
                </c:pt>
                <c:pt idx="9699">
                  <c:v>40580.777187500003</c:v>
                </c:pt>
                <c:pt idx="9700">
                  <c:v>40580.818854166668</c:v>
                </c:pt>
                <c:pt idx="9701">
                  <c:v>40580.860520833332</c:v>
                </c:pt>
                <c:pt idx="9702">
                  <c:v>40580.902187500003</c:v>
                </c:pt>
                <c:pt idx="9703">
                  <c:v>40580.943854166668</c:v>
                </c:pt>
                <c:pt idx="9704">
                  <c:v>40580.985520833332</c:v>
                </c:pt>
                <c:pt idx="9705">
                  <c:v>40581.027187500003</c:v>
                </c:pt>
                <c:pt idx="9706">
                  <c:v>40581.068854166668</c:v>
                </c:pt>
                <c:pt idx="9707">
                  <c:v>40581.110520833332</c:v>
                </c:pt>
                <c:pt idx="9708">
                  <c:v>40581.152187500003</c:v>
                </c:pt>
                <c:pt idx="9709">
                  <c:v>40581.193854166668</c:v>
                </c:pt>
                <c:pt idx="9710">
                  <c:v>40581.235520833332</c:v>
                </c:pt>
                <c:pt idx="9711">
                  <c:v>40581.277187500003</c:v>
                </c:pt>
                <c:pt idx="9712">
                  <c:v>40581.318854166668</c:v>
                </c:pt>
                <c:pt idx="9713">
                  <c:v>40581.360520833332</c:v>
                </c:pt>
                <c:pt idx="9714">
                  <c:v>40581.402187500003</c:v>
                </c:pt>
                <c:pt idx="9715">
                  <c:v>40581.443854166668</c:v>
                </c:pt>
                <c:pt idx="9716">
                  <c:v>40581.485520833332</c:v>
                </c:pt>
                <c:pt idx="9717">
                  <c:v>40581.527187500003</c:v>
                </c:pt>
                <c:pt idx="9718">
                  <c:v>40581.568854166668</c:v>
                </c:pt>
                <c:pt idx="9719">
                  <c:v>40581.610520833332</c:v>
                </c:pt>
                <c:pt idx="9720">
                  <c:v>40581.652187500003</c:v>
                </c:pt>
                <c:pt idx="9721">
                  <c:v>40581.693854166668</c:v>
                </c:pt>
                <c:pt idx="9722">
                  <c:v>40581.735520833332</c:v>
                </c:pt>
                <c:pt idx="9723">
                  <c:v>40581.777187500003</c:v>
                </c:pt>
                <c:pt idx="9724">
                  <c:v>40581.818854166668</c:v>
                </c:pt>
                <c:pt idx="9725">
                  <c:v>40581.860520833332</c:v>
                </c:pt>
                <c:pt idx="9726">
                  <c:v>40581.902187500003</c:v>
                </c:pt>
                <c:pt idx="9727">
                  <c:v>40581.943854166668</c:v>
                </c:pt>
                <c:pt idx="9728">
                  <c:v>40581.985520833332</c:v>
                </c:pt>
                <c:pt idx="9729">
                  <c:v>40582.027187500003</c:v>
                </c:pt>
                <c:pt idx="9730">
                  <c:v>40582.068854166668</c:v>
                </c:pt>
                <c:pt idx="9731">
                  <c:v>40582.110520833332</c:v>
                </c:pt>
                <c:pt idx="9732">
                  <c:v>40582.152187500003</c:v>
                </c:pt>
                <c:pt idx="9733">
                  <c:v>40582.193854166668</c:v>
                </c:pt>
                <c:pt idx="9734">
                  <c:v>40582.235520833332</c:v>
                </c:pt>
                <c:pt idx="9735">
                  <c:v>40582.277187500003</c:v>
                </c:pt>
                <c:pt idx="9736">
                  <c:v>40582.318854166668</c:v>
                </c:pt>
                <c:pt idx="9737">
                  <c:v>40582.360520833332</c:v>
                </c:pt>
                <c:pt idx="9738">
                  <c:v>40582.402187500003</c:v>
                </c:pt>
                <c:pt idx="9739">
                  <c:v>40582.443854166668</c:v>
                </c:pt>
                <c:pt idx="9740">
                  <c:v>40582.485520833332</c:v>
                </c:pt>
                <c:pt idx="9741">
                  <c:v>40582.527187500003</c:v>
                </c:pt>
                <c:pt idx="9742">
                  <c:v>40582.568854166668</c:v>
                </c:pt>
                <c:pt idx="9743">
                  <c:v>40582.610520833332</c:v>
                </c:pt>
                <c:pt idx="9744">
                  <c:v>40582.652187500003</c:v>
                </c:pt>
                <c:pt idx="9745">
                  <c:v>40582.693854166668</c:v>
                </c:pt>
                <c:pt idx="9746">
                  <c:v>40582.735520833332</c:v>
                </c:pt>
                <c:pt idx="9747">
                  <c:v>40582.777187500003</c:v>
                </c:pt>
                <c:pt idx="9748">
                  <c:v>40582.818854166668</c:v>
                </c:pt>
                <c:pt idx="9749">
                  <c:v>40582.860520833332</c:v>
                </c:pt>
                <c:pt idx="9750">
                  <c:v>40582.902187500003</c:v>
                </c:pt>
                <c:pt idx="9751">
                  <c:v>40582.943854166668</c:v>
                </c:pt>
                <c:pt idx="9752">
                  <c:v>40582.985520833332</c:v>
                </c:pt>
                <c:pt idx="9753">
                  <c:v>40583.027187500003</c:v>
                </c:pt>
                <c:pt idx="9754">
                  <c:v>40583.068854166668</c:v>
                </c:pt>
                <c:pt idx="9755">
                  <c:v>40583.110520833332</c:v>
                </c:pt>
                <c:pt idx="9756">
                  <c:v>40583.152187500003</c:v>
                </c:pt>
                <c:pt idx="9757">
                  <c:v>40583.193854166668</c:v>
                </c:pt>
                <c:pt idx="9758">
                  <c:v>40583.235520833332</c:v>
                </c:pt>
                <c:pt idx="9759">
                  <c:v>40583.277187500003</c:v>
                </c:pt>
                <c:pt idx="9760">
                  <c:v>40583.318854166668</c:v>
                </c:pt>
                <c:pt idx="9761">
                  <c:v>40583.360520833332</c:v>
                </c:pt>
                <c:pt idx="9762">
                  <c:v>40583.402187500003</c:v>
                </c:pt>
                <c:pt idx="9763">
                  <c:v>40583.443854166668</c:v>
                </c:pt>
                <c:pt idx="9764">
                  <c:v>40583.485520833332</c:v>
                </c:pt>
                <c:pt idx="9765">
                  <c:v>40583.527187500003</c:v>
                </c:pt>
                <c:pt idx="9766">
                  <c:v>40583.568854166668</c:v>
                </c:pt>
                <c:pt idx="9767">
                  <c:v>40583.610520833332</c:v>
                </c:pt>
                <c:pt idx="9768">
                  <c:v>40583.652187500003</c:v>
                </c:pt>
                <c:pt idx="9769">
                  <c:v>40583.693854166668</c:v>
                </c:pt>
                <c:pt idx="9770">
                  <c:v>40583.735520833332</c:v>
                </c:pt>
                <c:pt idx="9771">
                  <c:v>40583.777187500003</c:v>
                </c:pt>
                <c:pt idx="9772">
                  <c:v>40583.818854166668</c:v>
                </c:pt>
                <c:pt idx="9773">
                  <c:v>40583.860520833332</c:v>
                </c:pt>
                <c:pt idx="9774">
                  <c:v>40583.902187500003</c:v>
                </c:pt>
                <c:pt idx="9775">
                  <c:v>40583.943854166668</c:v>
                </c:pt>
                <c:pt idx="9776">
                  <c:v>40583.985520833332</c:v>
                </c:pt>
                <c:pt idx="9777">
                  <c:v>40584.027187500003</c:v>
                </c:pt>
                <c:pt idx="9778">
                  <c:v>40584.068854166668</c:v>
                </c:pt>
                <c:pt idx="9779">
                  <c:v>40584.110520833332</c:v>
                </c:pt>
                <c:pt idx="9780">
                  <c:v>40584.152187500003</c:v>
                </c:pt>
                <c:pt idx="9781">
                  <c:v>40584.193854166668</c:v>
                </c:pt>
                <c:pt idx="9782">
                  <c:v>40584.235520833332</c:v>
                </c:pt>
                <c:pt idx="9783">
                  <c:v>40584.277187500003</c:v>
                </c:pt>
                <c:pt idx="9784">
                  <c:v>40584.318854166668</c:v>
                </c:pt>
                <c:pt idx="9785">
                  <c:v>40584.360520833332</c:v>
                </c:pt>
                <c:pt idx="9786">
                  <c:v>40584.402187500003</c:v>
                </c:pt>
                <c:pt idx="9787">
                  <c:v>40584.443854166668</c:v>
                </c:pt>
                <c:pt idx="9788">
                  <c:v>40584.485520833332</c:v>
                </c:pt>
                <c:pt idx="9789">
                  <c:v>40584.527187500003</c:v>
                </c:pt>
                <c:pt idx="9790">
                  <c:v>40584.568854166668</c:v>
                </c:pt>
                <c:pt idx="9791">
                  <c:v>40584.610520833332</c:v>
                </c:pt>
                <c:pt idx="9792">
                  <c:v>40584.652187500003</c:v>
                </c:pt>
                <c:pt idx="9793">
                  <c:v>40584.693854166668</c:v>
                </c:pt>
                <c:pt idx="9794">
                  <c:v>40584.735520833332</c:v>
                </c:pt>
                <c:pt idx="9795">
                  <c:v>40584.777187500003</c:v>
                </c:pt>
                <c:pt idx="9796">
                  <c:v>40584.818854166668</c:v>
                </c:pt>
                <c:pt idx="9797">
                  <c:v>40584.860520833332</c:v>
                </c:pt>
                <c:pt idx="9798">
                  <c:v>40584.902187500003</c:v>
                </c:pt>
                <c:pt idx="9799">
                  <c:v>40584.943854166668</c:v>
                </c:pt>
                <c:pt idx="9800">
                  <c:v>40584.985520833332</c:v>
                </c:pt>
                <c:pt idx="9801">
                  <c:v>40585.027187500003</c:v>
                </c:pt>
                <c:pt idx="9802">
                  <c:v>40585.068854166668</c:v>
                </c:pt>
                <c:pt idx="9803">
                  <c:v>40585.110520833332</c:v>
                </c:pt>
                <c:pt idx="9804">
                  <c:v>40585.152187500003</c:v>
                </c:pt>
                <c:pt idx="9805">
                  <c:v>40585.193854166668</c:v>
                </c:pt>
                <c:pt idx="9806">
                  <c:v>40585.235520833332</c:v>
                </c:pt>
                <c:pt idx="9807">
                  <c:v>40585.277187500003</c:v>
                </c:pt>
                <c:pt idx="9808">
                  <c:v>40585.318854166668</c:v>
                </c:pt>
                <c:pt idx="9809">
                  <c:v>40585.360520833332</c:v>
                </c:pt>
                <c:pt idx="9810">
                  <c:v>40585.402187500003</c:v>
                </c:pt>
                <c:pt idx="9811">
                  <c:v>40585.443854166668</c:v>
                </c:pt>
                <c:pt idx="9812">
                  <c:v>40585.485520833332</c:v>
                </c:pt>
                <c:pt idx="9813">
                  <c:v>40585.527187500003</c:v>
                </c:pt>
                <c:pt idx="9814">
                  <c:v>40585.568854166668</c:v>
                </c:pt>
                <c:pt idx="9815">
                  <c:v>40585.610520833332</c:v>
                </c:pt>
                <c:pt idx="9816">
                  <c:v>40585.652187500003</c:v>
                </c:pt>
                <c:pt idx="9817">
                  <c:v>40585.693854166668</c:v>
                </c:pt>
                <c:pt idx="9818">
                  <c:v>40585.735520833332</c:v>
                </c:pt>
                <c:pt idx="9819">
                  <c:v>40585.777187500003</c:v>
                </c:pt>
                <c:pt idx="9820">
                  <c:v>40585.818854166668</c:v>
                </c:pt>
                <c:pt idx="9821">
                  <c:v>40585.860520833332</c:v>
                </c:pt>
                <c:pt idx="9822">
                  <c:v>40585.902187500003</c:v>
                </c:pt>
                <c:pt idx="9823">
                  <c:v>40585.943854166668</c:v>
                </c:pt>
                <c:pt idx="9824">
                  <c:v>40585.985520833332</c:v>
                </c:pt>
                <c:pt idx="9825">
                  <c:v>40586.027187500003</c:v>
                </c:pt>
                <c:pt idx="9826">
                  <c:v>40586.068854166668</c:v>
                </c:pt>
                <c:pt idx="9827">
                  <c:v>40586.110520833332</c:v>
                </c:pt>
                <c:pt idx="9828">
                  <c:v>40586.152187500003</c:v>
                </c:pt>
                <c:pt idx="9829">
                  <c:v>40586.193854166668</c:v>
                </c:pt>
                <c:pt idx="9830">
                  <c:v>40586.235520833332</c:v>
                </c:pt>
                <c:pt idx="9831">
                  <c:v>40586.277187500003</c:v>
                </c:pt>
                <c:pt idx="9832">
                  <c:v>40586.318854166668</c:v>
                </c:pt>
                <c:pt idx="9833">
                  <c:v>40586.360520833332</c:v>
                </c:pt>
                <c:pt idx="9834">
                  <c:v>40586.402187500003</c:v>
                </c:pt>
                <c:pt idx="9835">
                  <c:v>40586.443854166668</c:v>
                </c:pt>
                <c:pt idx="9836">
                  <c:v>40586.485520833332</c:v>
                </c:pt>
                <c:pt idx="9837">
                  <c:v>40586.527187500003</c:v>
                </c:pt>
                <c:pt idx="9838">
                  <c:v>40586.568854166668</c:v>
                </c:pt>
                <c:pt idx="9839">
                  <c:v>40586.610520833332</c:v>
                </c:pt>
                <c:pt idx="9840">
                  <c:v>40586.652187500003</c:v>
                </c:pt>
                <c:pt idx="9841">
                  <c:v>40586.693854166668</c:v>
                </c:pt>
                <c:pt idx="9842">
                  <c:v>40586.735520833332</c:v>
                </c:pt>
                <c:pt idx="9843">
                  <c:v>40586.777187500003</c:v>
                </c:pt>
                <c:pt idx="9844">
                  <c:v>40586.818854166668</c:v>
                </c:pt>
                <c:pt idx="9845">
                  <c:v>40586.860520833332</c:v>
                </c:pt>
                <c:pt idx="9846">
                  <c:v>40586.902187500003</c:v>
                </c:pt>
                <c:pt idx="9847">
                  <c:v>40586.943854166668</c:v>
                </c:pt>
                <c:pt idx="9848">
                  <c:v>40586.985520833332</c:v>
                </c:pt>
                <c:pt idx="9849">
                  <c:v>40587.027187500003</c:v>
                </c:pt>
                <c:pt idx="9850">
                  <c:v>40587.068854166668</c:v>
                </c:pt>
                <c:pt idx="9851">
                  <c:v>40587.110520833332</c:v>
                </c:pt>
                <c:pt idx="9852">
                  <c:v>40587.152187500003</c:v>
                </c:pt>
                <c:pt idx="9853">
                  <c:v>40587.193854166668</c:v>
                </c:pt>
                <c:pt idx="9854">
                  <c:v>40587.235520833332</c:v>
                </c:pt>
                <c:pt idx="9855">
                  <c:v>40587.277187500003</c:v>
                </c:pt>
                <c:pt idx="9856">
                  <c:v>40587.318854166668</c:v>
                </c:pt>
                <c:pt idx="9857">
                  <c:v>40587.360520833332</c:v>
                </c:pt>
                <c:pt idx="9858">
                  <c:v>40587.402187500003</c:v>
                </c:pt>
                <c:pt idx="9859">
                  <c:v>40587.443854166668</c:v>
                </c:pt>
                <c:pt idx="9860">
                  <c:v>40587.485520833332</c:v>
                </c:pt>
                <c:pt idx="9861">
                  <c:v>40587.527187500003</c:v>
                </c:pt>
                <c:pt idx="9862">
                  <c:v>40587.568854166668</c:v>
                </c:pt>
                <c:pt idx="9863">
                  <c:v>40587.610520833332</c:v>
                </c:pt>
                <c:pt idx="9864">
                  <c:v>40587.652187500003</c:v>
                </c:pt>
                <c:pt idx="9865">
                  <c:v>40587.693854166668</c:v>
                </c:pt>
                <c:pt idx="9866">
                  <c:v>40587.735520833332</c:v>
                </c:pt>
                <c:pt idx="9867">
                  <c:v>40587.777187500003</c:v>
                </c:pt>
                <c:pt idx="9868">
                  <c:v>40587.818854166668</c:v>
                </c:pt>
                <c:pt idx="9869">
                  <c:v>40587.860520833332</c:v>
                </c:pt>
                <c:pt idx="9870">
                  <c:v>40587.902187500003</c:v>
                </c:pt>
                <c:pt idx="9871">
                  <c:v>40587.943854166668</c:v>
                </c:pt>
                <c:pt idx="9872">
                  <c:v>40587.985520833332</c:v>
                </c:pt>
                <c:pt idx="9873">
                  <c:v>40588.027187500003</c:v>
                </c:pt>
                <c:pt idx="9874">
                  <c:v>40588.068854166668</c:v>
                </c:pt>
                <c:pt idx="9875">
                  <c:v>40588.110520833332</c:v>
                </c:pt>
                <c:pt idx="9876">
                  <c:v>40588.152187500003</c:v>
                </c:pt>
                <c:pt idx="9877">
                  <c:v>40588.193854166668</c:v>
                </c:pt>
                <c:pt idx="9878">
                  <c:v>40588.235520833332</c:v>
                </c:pt>
                <c:pt idx="9879">
                  <c:v>40588.277187500003</c:v>
                </c:pt>
                <c:pt idx="9880">
                  <c:v>40588.318854166668</c:v>
                </c:pt>
                <c:pt idx="9881">
                  <c:v>40588.360520833332</c:v>
                </c:pt>
                <c:pt idx="9882">
                  <c:v>40588.402187500003</c:v>
                </c:pt>
                <c:pt idx="9883">
                  <c:v>40588.443854166668</c:v>
                </c:pt>
                <c:pt idx="9884">
                  <c:v>40588.485520833332</c:v>
                </c:pt>
                <c:pt idx="9885">
                  <c:v>40588.527187500003</c:v>
                </c:pt>
                <c:pt idx="9886">
                  <c:v>40588.568854166668</c:v>
                </c:pt>
                <c:pt idx="9887">
                  <c:v>40588.610520833332</c:v>
                </c:pt>
                <c:pt idx="9888">
                  <c:v>40588.652187500003</c:v>
                </c:pt>
                <c:pt idx="9889">
                  <c:v>40588.693854166668</c:v>
                </c:pt>
                <c:pt idx="9890">
                  <c:v>40588.735520833332</c:v>
                </c:pt>
                <c:pt idx="9891">
                  <c:v>40588.777187500003</c:v>
                </c:pt>
                <c:pt idx="9892">
                  <c:v>40588.818854166668</c:v>
                </c:pt>
                <c:pt idx="9893">
                  <c:v>40588.860520833332</c:v>
                </c:pt>
                <c:pt idx="9894">
                  <c:v>40588.902187500003</c:v>
                </c:pt>
                <c:pt idx="9895">
                  <c:v>40588.943854166668</c:v>
                </c:pt>
                <c:pt idx="9896">
                  <c:v>40588.985520833332</c:v>
                </c:pt>
                <c:pt idx="9897">
                  <c:v>40589.027187500003</c:v>
                </c:pt>
                <c:pt idx="9898">
                  <c:v>40589.068854166668</c:v>
                </c:pt>
                <c:pt idx="9899">
                  <c:v>40589.110520833332</c:v>
                </c:pt>
                <c:pt idx="9900">
                  <c:v>40589.152187500003</c:v>
                </c:pt>
                <c:pt idx="9901">
                  <c:v>40589.193854166668</c:v>
                </c:pt>
                <c:pt idx="9902">
                  <c:v>40589.235520833332</c:v>
                </c:pt>
                <c:pt idx="9903">
                  <c:v>40589.277187500003</c:v>
                </c:pt>
                <c:pt idx="9904">
                  <c:v>40589.318854166668</c:v>
                </c:pt>
                <c:pt idx="9905">
                  <c:v>40589.360520833332</c:v>
                </c:pt>
                <c:pt idx="9906">
                  <c:v>40589.402187500003</c:v>
                </c:pt>
                <c:pt idx="9907">
                  <c:v>40589.443854166668</c:v>
                </c:pt>
                <c:pt idx="9908">
                  <c:v>40589.485520833332</c:v>
                </c:pt>
                <c:pt idx="9909">
                  <c:v>40589.527187500003</c:v>
                </c:pt>
                <c:pt idx="9910">
                  <c:v>40589.568854166668</c:v>
                </c:pt>
                <c:pt idx="9911">
                  <c:v>40589.610520833332</c:v>
                </c:pt>
                <c:pt idx="9912">
                  <c:v>40589.652187500003</c:v>
                </c:pt>
                <c:pt idx="9913">
                  <c:v>40589.693854166668</c:v>
                </c:pt>
                <c:pt idx="9914">
                  <c:v>40589.735520833332</c:v>
                </c:pt>
                <c:pt idx="9915">
                  <c:v>40589.777187500003</c:v>
                </c:pt>
                <c:pt idx="9916">
                  <c:v>40589.818854166668</c:v>
                </c:pt>
                <c:pt idx="9917">
                  <c:v>40589.860520833332</c:v>
                </c:pt>
                <c:pt idx="9918">
                  <c:v>40589.902187500003</c:v>
                </c:pt>
                <c:pt idx="9919">
                  <c:v>40589.943854166668</c:v>
                </c:pt>
                <c:pt idx="9920">
                  <c:v>40589.985520833332</c:v>
                </c:pt>
                <c:pt idx="9921">
                  <c:v>40590.027187500003</c:v>
                </c:pt>
                <c:pt idx="9922">
                  <c:v>40590.068854166668</c:v>
                </c:pt>
                <c:pt idx="9923">
                  <c:v>40590.110520833332</c:v>
                </c:pt>
                <c:pt idx="9924">
                  <c:v>40590.152187500003</c:v>
                </c:pt>
                <c:pt idx="9925">
                  <c:v>40590.193854166668</c:v>
                </c:pt>
                <c:pt idx="9926">
                  <c:v>40590.235520833332</c:v>
                </c:pt>
                <c:pt idx="9927">
                  <c:v>40590.277187500003</c:v>
                </c:pt>
                <c:pt idx="9928">
                  <c:v>40590.318854166668</c:v>
                </c:pt>
                <c:pt idx="9929">
                  <c:v>40590.360520833332</c:v>
                </c:pt>
                <c:pt idx="9930" formatCode="m/d/yyyy">
                  <c:v>40590</c:v>
                </c:pt>
                <c:pt idx="9931">
                  <c:v>40590.375092592592</c:v>
                </c:pt>
                <c:pt idx="9932">
                  <c:v>40590.416759259257</c:v>
                </c:pt>
                <c:pt idx="9933">
                  <c:v>40590.458425925928</c:v>
                </c:pt>
                <c:pt idx="9934">
                  <c:v>40590.500092592592</c:v>
                </c:pt>
                <c:pt idx="9935">
                  <c:v>40590.541759259257</c:v>
                </c:pt>
                <c:pt idx="9936">
                  <c:v>40590.583425925928</c:v>
                </c:pt>
                <c:pt idx="9937">
                  <c:v>40590.625092592592</c:v>
                </c:pt>
                <c:pt idx="9938">
                  <c:v>40590.666759259257</c:v>
                </c:pt>
                <c:pt idx="9939">
                  <c:v>40590.708425925928</c:v>
                </c:pt>
                <c:pt idx="9940">
                  <c:v>40590.750092592592</c:v>
                </c:pt>
                <c:pt idx="9941">
                  <c:v>40590.791759259257</c:v>
                </c:pt>
                <c:pt idx="9942">
                  <c:v>40590.833425925928</c:v>
                </c:pt>
                <c:pt idx="9943">
                  <c:v>40590.875092592592</c:v>
                </c:pt>
                <c:pt idx="9944">
                  <c:v>40590.916759259257</c:v>
                </c:pt>
                <c:pt idx="9945">
                  <c:v>40590.958425925928</c:v>
                </c:pt>
                <c:pt idx="9946">
                  <c:v>40591.000092592592</c:v>
                </c:pt>
                <c:pt idx="9947">
                  <c:v>40591.041759259257</c:v>
                </c:pt>
                <c:pt idx="9948">
                  <c:v>40591.083425925928</c:v>
                </c:pt>
                <c:pt idx="9949">
                  <c:v>40591.125092592592</c:v>
                </c:pt>
                <c:pt idx="9950">
                  <c:v>40591.166759259257</c:v>
                </c:pt>
                <c:pt idx="9951">
                  <c:v>40591.208425925928</c:v>
                </c:pt>
                <c:pt idx="9952">
                  <c:v>40591.250092592592</c:v>
                </c:pt>
                <c:pt idx="9953">
                  <c:v>40591.291759259257</c:v>
                </c:pt>
                <c:pt idx="9954">
                  <c:v>40591.333425925928</c:v>
                </c:pt>
                <c:pt idx="9955">
                  <c:v>40591.375092592592</c:v>
                </c:pt>
                <c:pt idx="9956">
                  <c:v>40591.416759259257</c:v>
                </c:pt>
                <c:pt idx="9957">
                  <c:v>40591.458425925928</c:v>
                </c:pt>
                <c:pt idx="9958">
                  <c:v>40591.500092592592</c:v>
                </c:pt>
                <c:pt idx="9959">
                  <c:v>40591.541759259257</c:v>
                </c:pt>
                <c:pt idx="9960">
                  <c:v>40591.583425925928</c:v>
                </c:pt>
                <c:pt idx="9961">
                  <c:v>40591.625092592592</c:v>
                </c:pt>
                <c:pt idx="9962">
                  <c:v>40591.666759259257</c:v>
                </c:pt>
                <c:pt idx="9963">
                  <c:v>40591.708425925928</c:v>
                </c:pt>
                <c:pt idx="9964">
                  <c:v>40591.750092592592</c:v>
                </c:pt>
                <c:pt idx="9965">
                  <c:v>40591.791759259257</c:v>
                </c:pt>
                <c:pt idx="9966">
                  <c:v>40591.833425925928</c:v>
                </c:pt>
                <c:pt idx="9967">
                  <c:v>40591.875092592592</c:v>
                </c:pt>
                <c:pt idx="9968">
                  <c:v>40591.916759259257</c:v>
                </c:pt>
                <c:pt idx="9969">
                  <c:v>40591.958425925928</c:v>
                </c:pt>
                <c:pt idx="9970">
                  <c:v>40592.000092592592</c:v>
                </c:pt>
                <c:pt idx="9971">
                  <c:v>40592.041759259257</c:v>
                </c:pt>
                <c:pt idx="9972">
                  <c:v>40592.083425925928</c:v>
                </c:pt>
                <c:pt idx="9973">
                  <c:v>40592.125092592592</c:v>
                </c:pt>
                <c:pt idx="9974">
                  <c:v>40592.166759259257</c:v>
                </c:pt>
                <c:pt idx="9975">
                  <c:v>40592.208425925928</c:v>
                </c:pt>
                <c:pt idx="9976">
                  <c:v>40592.250092592592</c:v>
                </c:pt>
                <c:pt idx="9977">
                  <c:v>40592.291759259257</c:v>
                </c:pt>
                <c:pt idx="9978">
                  <c:v>40592.333425925928</c:v>
                </c:pt>
                <c:pt idx="9979">
                  <c:v>40592.375092592592</c:v>
                </c:pt>
                <c:pt idx="9980">
                  <c:v>40592.416759259257</c:v>
                </c:pt>
                <c:pt idx="9981">
                  <c:v>40592.458425925928</c:v>
                </c:pt>
                <c:pt idx="9982">
                  <c:v>40592.500092592592</c:v>
                </c:pt>
                <c:pt idx="9983">
                  <c:v>40592.541759259257</c:v>
                </c:pt>
                <c:pt idx="9984">
                  <c:v>40592.583425925928</c:v>
                </c:pt>
                <c:pt idx="9985">
                  <c:v>40592.625092592592</c:v>
                </c:pt>
                <c:pt idx="9986">
                  <c:v>40592.666759259257</c:v>
                </c:pt>
                <c:pt idx="9987">
                  <c:v>40592.708425925928</c:v>
                </c:pt>
                <c:pt idx="9988">
                  <c:v>40592.750092592592</c:v>
                </c:pt>
                <c:pt idx="9989">
                  <c:v>40592.791759259257</c:v>
                </c:pt>
                <c:pt idx="9990">
                  <c:v>40592.833425925928</c:v>
                </c:pt>
                <c:pt idx="9991">
                  <c:v>40592.875092592592</c:v>
                </c:pt>
                <c:pt idx="9992">
                  <c:v>40592.916759259257</c:v>
                </c:pt>
                <c:pt idx="9993">
                  <c:v>40592.958425925928</c:v>
                </c:pt>
                <c:pt idx="9994">
                  <c:v>40593.000092592592</c:v>
                </c:pt>
                <c:pt idx="9995">
                  <c:v>40593.041759259257</c:v>
                </c:pt>
                <c:pt idx="9996">
                  <c:v>40593.083425925928</c:v>
                </c:pt>
                <c:pt idx="9997">
                  <c:v>40593.125092592592</c:v>
                </c:pt>
                <c:pt idx="9998">
                  <c:v>40593.166759259257</c:v>
                </c:pt>
                <c:pt idx="9999">
                  <c:v>40593.208425925928</c:v>
                </c:pt>
                <c:pt idx="10000">
                  <c:v>40593.250092592592</c:v>
                </c:pt>
                <c:pt idx="10001">
                  <c:v>40593.291759259257</c:v>
                </c:pt>
                <c:pt idx="10002">
                  <c:v>40593.333425925928</c:v>
                </c:pt>
                <c:pt idx="10003">
                  <c:v>40593.375092592592</c:v>
                </c:pt>
                <c:pt idx="10004">
                  <c:v>40593.416759259257</c:v>
                </c:pt>
                <c:pt idx="10005">
                  <c:v>40593.458425925928</c:v>
                </c:pt>
                <c:pt idx="10006">
                  <c:v>40593.500092592592</c:v>
                </c:pt>
                <c:pt idx="10007">
                  <c:v>40593.541759259257</c:v>
                </c:pt>
                <c:pt idx="10008">
                  <c:v>40593.583425925928</c:v>
                </c:pt>
                <c:pt idx="10009">
                  <c:v>40593.625092592592</c:v>
                </c:pt>
                <c:pt idx="10010">
                  <c:v>40593.666759259257</c:v>
                </c:pt>
                <c:pt idx="10011">
                  <c:v>40593.708425925928</c:v>
                </c:pt>
                <c:pt idx="10012">
                  <c:v>40593.750092592592</c:v>
                </c:pt>
                <c:pt idx="10013">
                  <c:v>40593.791759259257</c:v>
                </c:pt>
                <c:pt idx="10014">
                  <c:v>40593.833425925928</c:v>
                </c:pt>
                <c:pt idx="10015">
                  <c:v>40593.875092592592</c:v>
                </c:pt>
                <c:pt idx="10016">
                  <c:v>40593.916759259257</c:v>
                </c:pt>
                <c:pt idx="10017">
                  <c:v>40593.958425925928</c:v>
                </c:pt>
                <c:pt idx="10018">
                  <c:v>40594.000092592592</c:v>
                </c:pt>
                <c:pt idx="10019">
                  <c:v>40594.041759259257</c:v>
                </c:pt>
                <c:pt idx="10020">
                  <c:v>40594.083425925928</c:v>
                </c:pt>
                <c:pt idx="10021">
                  <c:v>40594.125092592592</c:v>
                </c:pt>
                <c:pt idx="10022">
                  <c:v>40594.166759259257</c:v>
                </c:pt>
                <c:pt idx="10023">
                  <c:v>40594.208425925928</c:v>
                </c:pt>
                <c:pt idx="10024">
                  <c:v>40594.250092592592</c:v>
                </c:pt>
                <c:pt idx="10025">
                  <c:v>40594.291759259257</c:v>
                </c:pt>
                <c:pt idx="10026">
                  <c:v>40594.333425925928</c:v>
                </c:pt>
                <c:pt idx="10027">
                  <c:v>40594.375092592592</c:v>
                </c:pt>
                <c:pt idx="10028">
                  <c:v>40594.416759259257</c:v>
                </c:pt>
                <c:pt idx="10029">
                  <c:v>40594.458425925928</c:v>
                </c:pt>
                <c:pt idx="10030">
                  <c:v>40594.500092592592</c:v>
                </c:pt>
                <c:pt idx="10031">
                  <c:v>40594.541759259257</c:v>
                </c:pt>
                <c:pt idx="10032">
                  <c:v>40594.583425925928</c:v>
                </c:pt>
                <c:pt idx="10033">
                  <c:v>40594.625092592592</c:v>
                </c:pt>
                <c:pt idx="10034">
                  <c:v>40594.666759259257</c:v>
                </c:pt>
                <c:pt idx="10035">
                  <c:v>40594.708425925928</c:v>
                </c:pt>
                <c:pt idx="10036">
                  <c:v>40594.750092592592</c:v>
                </c:pt>
                <c:pt idx="10037">
                  <c:v>40594.791759259257</c:v>
                </c:pt>
                <c:pt idx="10038">
                  <c:v>40594.833425925928</c:v>
                </c:pt>
                <c:pt idx="10039">
                  <c:v>40594.875092592592</c:v>
                </c:pt>
                <c:pt idx="10040">
                  <c:v>40594.916759259257</c:v>
                </c:pt>
                <c:pt idx="10041">
                  <c:v>40594.958425925928</c:v>
                </c:pt>
                <c:pt idx="10042">
                  <c:v>40595.000092592592</c:v>
                </c:pt>
                <c:pt idx="10043">
                  <c:v>40595.041759259257</c:v>
                </c:pt>
                <c:pt idx="10044">
                  <c:v>40595.083425925928</c:v>
                </c:pt>
                <c:pt idx="10045">
                  <c:v>40595.125092592592</c:v>
                </c:pt>
                <c:pt idx="10046">
                  <c:v>40595.166759259257</c:v>
                </c:pt>
                <c:pt idx="10047">
                  <c:v>40595.208425925928</c:v>
                </c:pt>
                <c:pt idx="10048">
                  <c:v>40595.250092592592</c:v>
                </c:pt>
                <c:pt idx="10049">
                  <c:v>40595.291759259257</c:v>
                </c:pt>
                <c:pt idx="10050">
                  <c:v>40595.333425925928</c:v>
                </c:pt>
                <c:pt idx="10051">
                  <c:v>40595.375092592592</c:v>
                </c:pt>
                <c:pt idx="10052">
                  <c:v>40595.416759259257</c:v>
                </c:pt>
                <c:pt idx="10053">
                  <c:v>40595.458425925928</c:v>
                </c:pt>
                <c:pt idx="10054">
                  <c:v>40595.500092592592</c:v>
                </c:pt>
                <c:pt idx="10055">
                  <c:v>40595.541759259257</c:v>
                </c:pt>
                <c:pt idx="10056">
                  <c:v>40595.583425925928</c:v>
                </c:pt>
                <c:pt idx="10057">
                  <c:v>40595.625092592592</c:v>
                </c:pt>
                <c:pt idx="10058">
                  <c:v>40595.666759259257</c:v>
                </c:pt>
                <c:pt idx="10059">
                  <c:v>40595.708425925928</c:v>
                </c:pt>
                <c:pt idx="10060">
                  <c:v>40595.750092592592</c:v>
                </c:pt>
                <c:pt idx="10061">
                  <c:v>40595.791759259257</c:v>
                </c:pt>
                <c:pt idx="10062">
                  <c:v>40595.833425925928</c:v>
                </c:pt>
                <c:pt idx="10063">
                  <c:v>40595.875092592592</c:v>
                </c:pt>
                <c:pt idx="10064">
                  <c:v>40595.916759259257</c:v>
                </c:pt>
                <c:pt idx="10065">
                  <c:v>40595.958425925928</c:v>
                </c:pt>
                <c:pt idx="10066">
                  <c:v>40596.000092592592</c:v>
                </c:pt>
                <c:pt idx="10067">
                  <c:v>40596.041759259257</c:v>
                </c:pt>
                <c:pt idx="10068">
                  <c:v>40596.083425925928</c:v>
                </c:pt>
                <c:pt idx="10069">
                  <c:v>40596.125092592592</c:v>
                </c:pt>
                <c:pt idx="10070">
                  <c:v>40596.166759259257</c:v>
                </c:pt>
                <c:pt idx="10071">
                  <c:v>40596.208425925928</c:v>
                </c:pt>
                <c:pt idx="10072">
                  <c:v>40596.250092592592</c:v>
                </c:pt>
                <c:pt idx="10073">
                  <c:v>40596.291759259257</c:v>
                </c:pt>
                <c:pt idx="10074">
                  <c:v>40596.333425925928</c:v>
                </c:pt>
                <c:pt idx="10075">
                  <c:v>40596.375092592592</c:v>
                </c:pt>
                <c:pt idx="10076">
                  <c:v>40596.416759259257</c:v>
                </c:pt>
                <c:pt idx="10077">
                  <c:v>40596.458425925928</c:v>
                </c:pt>
                <c:pt idx="10078">
                  <c:v>40596.500092592592</c:v>
                </c:pt>
                <c:pt idx="10079">
                  <c:v>40596.541759259257</c:v>
                </c:pt>
                <c:pt idx="10080">
                  <c:v>40596.583425925928</c:v>
                </c:pt>
                <c:pt idx="10081">
                  <c:v>40596.625092592592</c:v>
                </c:pt>
                <c:pt idx="10082">
                  <c:v>40596.666759259257</c:v>
                </c:pt>
                <c:pt idx="10083">
                  <c:v>40596.708425925928</c:v>
                </c:pt>
                <c:pt idx="10084">
                  <c:v>40596.750092592592</c:v>
                </c:pt>
                <c:pt idx="10085">
                  <c:v>40596.791759259257</c:v>
                </c:pt>
                <c:pt idx="10086">
                  <c:v>40596.833425925928</c:v>
                </c:pt>
                <c:pt idx="10087">
                  <c:v>40596.875092592592</c:v>
                </c:pt>
                <c:pt idx="10088">
                  <c:v>40596.916759259257</c:v>
                </c:pt>
                <c:pt idx="10089">
                  <c:v>40596.958425925928</c:v>
                </c:pt>
                <c:pt idx="10090">
                  <c:v>40597.000092592592</c:v>
                </c:pt>
                <c:pt idx="10091">
                  <c:v>40597.041759259257</c:v>
                </c:pt>
                <c:pt idx="10092">
                  <c:v>40597.083425925928</c:v>
                </c:pt>
                <c:pt idx="10093">
                  <c:v>40597.125092592592</c:v>
                </c:pt>
                <c:pt idx="10094">
                  <c:v>40597.166759259257</c:v>
                </c:pt>
                <c:pt idx="10095">
                  <c:v>40597.208425925928</c:v>
                </c:pt>
                <c:pt idx="10096">
                  <c:v>40597.250092592592</c:v>
                </c:pt>
                <c:pt idx="10097">
                  <c:v>40597.291759259257</c:v>
                </c:pt>
                <c:pt idx="10098">
                  <c:v>40597.333425925928</c:v>
                </c:pt>
                <c:pt idx="10099">
                  <c:v>40597.375092592592</c:v>
                </c:pt>
                <c:pt idx="10100">
                  <c:v>40597.416759259257</c:v>
                </c:pt>
                <c:pt idx="10101">
                  <c:v>40597.458425925928</c:v>
                </c:pt>
                <c:pt idx="10102">
                  <c:v>40597.500092592592</c:v>
                </c:pt>
                <c:pt idx="10103">
                  <c:v>40597.541759259257</c:v>
                </c:pt>
                <c:pt idx="10104">
                  <c:v>40597.583425925928</c:v>
                </c:pt>
                <c:pt idx="10105">
                  <c:v>40597.625092592592</c:v>
                </c:pt>
                <c:pt idx="10106">
                  <c:v>40597.666759259257</c:v>
                </c:pt>
                <c:pt idx="10107">
                  <c:v>40597.708425925928</c:v>
                </c:pt>
                <c:pt idx="10108">
                  <c:v>40597.750092592592</c:v>
                </c:pt>
                <c:pt idx="10109">
                  <c:v>40597.791759259257</c:v>
                </c:pt>
                <c:pt idx="10110">
                  <c:v>40597.833425925928</c:v>
                </c:pt>
                <c:pt idx="10111">
                  <c:v>40597.875092592592</c:v>
                </c:pt>
                <c:pt idx="10112">
                  <c:v>40597.916759259257</c:v>
                </c:pt>
                <c:pt idx="10113">
                  <c:v>40597.958425925928</c:v>
                </c:pt>
                <c:pt idx="10114">
                  <c:v>40598.000092592592</c:v>
                </c:pt>
                <c:pt idx="10115">
                  <c:v>40598.041759259257</c:v>
                </c:pt>
                <c:pt idx="10116">
                  <c:v>40598.083425925928</c:v>
                </c:pt>
                <c:pt idx="10117">
                  <c:v>40598.125092592592</c:v>
                </c:pt>
                <c:pt idx="10118">
                  <c:v>40598.166759259257</c:v>
                </c:pt>
                <c:pt idx="10119">
                  <c:v>40598.208425925928</c:v>
                </c:pt>
                <c:pt idx="10120">
                  <c:v>40598.250092592592</c:v>
                </c:pt>
                <c:pt idx="10121">
                  <c:v>40598.291759259257</c:v>
                </c:pt>
                <c:pt idx="10122">
                  <c:v>40598.333425925928</c:v>
                </c:pt>
                <c:pt idx="10123">
                  <c:v>40598.375092592592</c:v>
                </c:pt>
                <c:pt idx="10124">
                  <c:v>40598.416759259257</c:v>
                </c:pt>
                <c:pt idx="10125">
                  <c:v>40598.458425925928</c:v>
                </c:pt>
                <c:pt idx="10126">
                  <c:v>40598.500092592592</c:v>
                </c:pt>
                <c:pt idx="10127">
                  <c:v>40598.541759259257</c:v>
                </c:pt>
                <c:pt idx="10128">
                  <c:v>40598.583425925928</c:v>
                </c:pt>
                <c:pt idx="10129">
                  <c:v>40598.625092592592</c:v>
                </c:pt>
                <c:pt idx="10130">
                  <c:v>40598.666759259257</c:v>
                </c:pt>
                <c:pt idx="10131">
                  <c:v>40598.708425925928</c:v>
                </c:pt>
                <c:pt idx="10132">
                  <c:v>40598.750092592592</c:v>
                </c:pt>
                <c:pt idx="10133">
                  <c:v>40598.791759259257</c:v>
                </c:pt>
                <c:pt idx="10134">
                  <c:v>40598.833425925928</c:v>
                </c:pt>
                <c:pt idx="10135">
                  <c:v>40598.875092592592</c:v>
                </c:pt>
                <c:pt idx="10136">
                  <c:v>40598.916759259257</c:v>
                </c:pt>
                <c:pt idx="10137">
                  <c:v>40598.958425925928</c:v>
                </c:pt>
                <c:pt idx="10138">
                  <c:v>40599.000092592592</c:v>
                </c:pt>
                <c:pt idx="10139">
                  <c:v>40599.041759259257</c:v>
                </c:pt>
                <c:pt idx="10140">
                  <c:v>40599.083425925928</c:v>
                </c:pt>
                <c:pt idx="10141">
                  <c:v>40599.125092592592</c:v>
                </c:pt>
                <c:pt idx="10142">
                  <c:v>40599.166759259257</c:v>
                </c:pt>
                <c:pt idx="10143">
                  <c:v>40599.208425925928</c:v>
                </c:pt>
                <c:pt idx="10144">
                  <c:v>40599.250092592592</c:v>
                </c:pt>
                <c:pt idx="10145">
                  <c:v>40599.291759259257</c:v>
                </c:pt>
                <c:pt idx="10146">
                  <c:v>40599.333425925928</c:v>
                </c:pt>
                <c:pt idx="10147">
                  <c:v>40599.375092592592</c:v>
                </c:pt>
                <c:pt idx="10148">
                  <c:v>40599.416759259257</c:v>
                </c:pt>
                <c:pt idx="10149">
                  <c:v>40599.458425925928</c:v>
                </c:pt>
                <c:pt idx="10150">
                  <c:v>40599.500092592592</c:v>
                </c:pt>
                <c:pt idx="10151">
                  <c:v>40599.541759259257</c:v>
                </c:pt>
                <c:pt idx="10152">
                  <c:v>40599.583425925928</c:v>
                </c:pt>
                <c:pt idx="10153">
                  <c:v>40599.625092592592</c:v>
                </c:pt>
                <c:pt idx="10154">
                  <c:v>40599.666759259257</c:v>
                </c:pt>
                <c:pt idx="10155">
                  <c:v>40599.708425925928</c:v>
                </c:pt>
                <c:pt idx="10156">
                  <c:v>40599.750092592592</c:v>
                </c:pt>
                <c:pt idx="10157">
                  <c:v>40599.791759259257</c:v>
                </c:pt>
                <c:pt idx="10158">
                  <c:v>40599.833425925928</c:v>
                </c:pt>
                <c:pt idx="10159">
                  <c:v>40599.875092592592</c:v>
                </c:pt>
                <c:pt idx="10160">
                  <c:v>40599.916759259257</c:v>
                </c:pt>
                <c:pt idx="10161">
                  <c:v>40599.958425925928</c:v>
                </c:pt>
                <c:pt idx="10162">
                  <c:v>40600.000092592592</c:v>
                </c:pt>
                <c:pt idx="10163">
                  <c:v>40600.041759259257</c:v>
                </c:pt>
                <c:pt idx="10164">
                  <c:v>40600.083425925928</c:v>
                </c:pt>
                <c:pt idx="10165">
                  <c:v>40600.125092592592</c:v>
                </c:pt>
                <c:pt idx="10166">
                  <c:v>40600.166759259257</c:v>
                </c:pt>
                <c:pt idx="10167">
                  <c:v>40600.208425925928</c:v>
                </c:pt>
                <c:pt idx="10168">
                  <c:v>40600.250092592592</c:v>
                </c:pt>
                <c:pt idx="10169">
                  <c:v>40600.291759259257</c:v>
                </c:pt>
                <c:pt idx="10170">
                  <c:v>40600.333425925928</c:v>
                </c:pt>
                <c:pt idx="10171">
                  <c:v>40600.375092592592</c:v>
                </c:pt>
                <c:pt idx="10172">
                  <c:v>40600.416759259257</c:v>
                </c:pt>
                <c:pt idx="10173">
                  <c:v>40600.458425925928</c:v>
                </c:pt>
                <c:pt idx="10174">
                  <c:v>40600.500092592592</c:v>
                </c:pt>
                <c:pt idx="10175">
                  <c:v>40600.541759259257</c:v>
                </c:pt>
                <c:pt idx="10176">
                  <c:v>40600.583425925928</c:v>
                </c:pt>
                <c:pt idx="10177">
                  <c:v>40600.625092592592</c:v>
                </c:pt>
                <c:pt idx="10178">
                  <c:v>40600.666759259257</c:v>
                </c:pt>
                <c:pt idx="10179">
                  <c:v>40600.708425925928</c:v>
                </c:pt>
                <c:pt idx="10180">
                  <c:v>40600.750092592592</c:v>
                </c:pt>
                <c:pt idx="10181">
                  <c:v>40600.791759259257</c:v>
                </c:pt>
                <c:pt idx="10182">
                  <c:v>40600.833425925928</c:v>
                </c:pt>
                <c:pt idx="10183">
                  <c:v>40600.875092592592</c:v>
                </c:pt>
                <c:pt idx="10184">
                  <c:v>40600.916759259257</c:v>
                </c:pt>
                <c:pt idx="10185">
                  <c:v>40600.958425925928</c:v>
                </c:pt>
                <c:pt idx="10186">
                  <c:v>40601.000092592592</c:v>
                </c:pt>
                <c:pt idx="10187">
                  <c:v>40601.041759259257</c:v>
                </c:pt>
                <c:pt idx="10188">
                  <c:v>40601.083425925928</c:v>
                </c:pt>
                <c:pt idx="10189">
                  <c:v>40601.125092592592</c:v>
                </c:pt>
                <c:pt idx="10190">
                  <c:v>40601.166759259257</c:v>
                </c:pt>
                <c:pt idx="10191">
                  <c:v>40601.208425925928</c:v>
                </c:pt>
                <c:pt idx="10192">
                  <c:v>40601.250092592592</c:v>
                </c:pt>
                <c:pt idx="10193">
                  <c:v>40601.291759259257</c:v>
                </c:pt>
                <c:pt idx="10194">
                  <c:v>40601.333425925928</c:v>
                </c:pt>
                <c:pt idx="10195">
                  <c:v>40601.375092592592</c:v>
                </c:pt>
                <c:pt idx="10196">
                  <c:v>40601.416759259257</c:v>
                </c:pt>
                <c:pt idx="10197">
                  <c:v>40601.458425925928</c:v>
                </c:pt>
                <c:pt idx="10198">
                  <c:v>40601.500092592592</c:v>
                </c:pt>
                <c:pt idx="10199">
                  <c:v>40601.541759259257</c:v>
                </c:pt>
                <c:pt idx="10200">
                  <c:v>40601.583425925928</c:v>
                </c:pt>
                <c:pt idx="10201">
                  <c:v>40601.625092592592</c:v>
                </c:pt>
                <c:pt idx="10202">
                  <c:v>40601.666759259257</c:v>
                </c:pt>
                <c:pt idx="10203">
                  <c:v>40601.708425925928</c:v>
                </c:pt>
                <c:pt idx="10204">
                  <c:v>40601.750092592592</c:v>
                </c:pt>
                <c:pt idx="10205">
                  <c:v>40601.791759259257</c:v>
                </c:pt>
                <c:pt idx="10206">
                  <c:v>40601.833425925928</c:v>
                </c:pt>
                <c:pt idx="10207">
                  <c:v>40601.875092592592</c:v>
                </c:pt>
                <c:pt idx="10208">
                  <c:v>40601.916759259257</c:v>
                </c:pt>
                <c:pt idx="10209">
                  <c:v>40601.958425925928</c:v>
                </c:pt>
                <c:pt idx="10210">
                  <c:v>40602.000092592592</c:v>
                </c:pt>
                <c:pt idx="10211">
                  <c:v>40602.041759259257</c:v>
                </c:pt>
                <c:pt idx="10212">
                  <c:v>40602.083425925928</c:v>
                </c:pt>
                <c:pt idx="10213">
                  <c:v>40602.125092592592</c:v>
                </c:pt>
                <c:pt idx="10214">
                  <c:v>40602.166759259257</c:v>
                </c:pt>
                <c:pt idx="10215">
                  <c:v>40602.208425925928</c:v>
                </c:pt>
                <c:pt idx="10216">
                  <c:v>40602.250092592592</c:v>
                </c:pt>
                <c:pt idx="10217">
                  <c:v>40602.291759259257</c:v>
                </c:pt>
                <c:pt idx="10218">
                  <c:v>40602.333425925928</c:v>
                </c:pt>
                <c:pt idx="10219">
                  <c:v>40602.375092592592</c:v>
                </c:pt>
                <c:pt idx="10220">
                  <c:v>40602.416759259257</c:v>
                </c:pt>
                <c:pt idx="10221">
                  <c:v>40602.458425925928</c:v>
                </c:pt>
                <c:pt idx="10222">
                  <c:v>40602.500092592592</c:v>
                </c:pt>
                <c:pt idx="10223">
                  <c:v>40602.541759259257</c:v>
                </c:pt>
                <c:pt idx="10224">
                  <c:v>40602.583425925928</c:v>
                </c:pt>
                <c:pt idx="10225">
                  <c:v>40602.625092592592</c:v>
                </c:pt>
                <c:pt idx="10226">
                  <c:v>40602.666759259257</c:v>
                </c:pt>
                <c:pt idx="10227">
                  <c:v>40602.708425925928</c:v>
                </c:pt>
                <c:pt idx="10228">
                  <c:v>40602.750092592592</c:v>
                </c:pt>
                <c:pt idx="10229">
                  <c:v>40602.791759259257</c:v>
                </c:pt>
                <c:pt idx="10230">
                  <c:v>40602.833425925928</c:v>
                </c:pt>
                <c:pt idx="10231">
                  <c:v>40602.875092592592</c:v>
                </c:pt>
                <c:pt idx="10232">
                  <c:v>40602.916759259257</c:v>
                </c:pt>
                <c:pt idx="10233">
                  <c:v>40602.958425925928</c:v>
                </c:pt>
                <c:pt idx="10234">
                  <c:v>40603.000092592592</c:v>
                </c:pt>
                <c:pt idx="10235">
                  <c:v>40603.041759259257</c:v>
                </c:pt>
                <c:pt idx="10236">
                  <c:v>40603.083425925928</c:v>
                </c:pt>
                <c:pt idx="10237">
                  <c:v>40603.125092592592</c:v>
                </c:pt>
                <c:pt idx="10238">
                  <c:v>40603.166759259257</c:v>
                </c:pt>
                <c:pt idx="10239">
                  <c:v>40603.208425925928</c:v>
                </c:pt>
                <c:pt idx="10240">
                  <c:v>40603.250092592592</c:v>
                </c:pt>
                <c:pt idx="10241">
                  <c:v>40603.291759259257</c:v>
                </c:pt>
                <c:pt idx="10242">
                  <c:v>40603.333425925928</c:v>
                </c:pt>
                <c:pt idx="10243">
                  <c:v>40603.375092592592</c:v>
                </c:pt>
                <c:pt idx="10244">
                  <c:v>40603.416759259257</c:v>
                </c:pt>
                <c:pt idx="10245">
                  <c:v>40603.458425925928</c:v>
                </c:pt>
                <c:pt idx="10246">
                  <c:v>40603.500092592592</c:v>
                </c:pt>
                <c:pt idx="10247">
                  <c:v>40603.541759259257</c:v>
                </c:pt>
                <c:pt idx="10248">
                  <c:v>40603.583425925928</c:v>
                </c:pt>
                <c:pt idx="10249">
                  <c:v>40603.625092592592</c:v>
                </c:pt>
                <c:pt idx="10250">
                  <c:v>40603.666759259257</c:v>
                </c:pt>
                <c:pt idx="10251">
                  <c:v>40603.708425925928</c:v>
                </c:pt>
                <c:pt idx="10252">
                  <c:v>40603.750092592592</c:v>
                </c:pt>
                <c:pt idx="10253">
                  <c:v>40603.791759259257</c:v>
                </c:pt>
                <c:pt idx="10254">
                  <c:v>40603.833425925928</c:v>
                </c:pt>
                <c:pt idx="10255">
                  <c:v>40603.875092592592</c:v>
                </c:pt>
                <c:pt idx="10256">
                  <c:v>40603.916759259257</c:v>
                </c:pt>
                <c:pt idx="10257">
                  <c:v>40603.958425925928</c:v>
                </c:pt>
                <c:pt idx="10258">
                  <c:v>40604.000092592592</c:v>
                </c:pt>
                <c:pt idx="10259">
                  <c:v>40604.041759259257</c:v>
                </c:pt>
                <c:pt idx="10260">
                  <c:v>40604.083425925928</c:v>
                </c:pt>
                <c:pt idx="10261">
                  <c:v>40604.125092592592</c:v>
                </c:pt>
                <c:pt idx="10262">
                  <c:v>40604.166759259257</c:v>
                </c:pt>
                <c:pt idx="10263">
                  <c:v>40604.208425925928</c:v>
                </c:pt>
                <c:pt idx="10264">
                  <c:v>40604.250092592592</c:v>
                </c:pt>
                <c:pt idx="10265">
                  <c:v>40604.291759259257</c:v>
                </c:pt>
                <c:pt idx="10266">
                  <c:v>40604.333425925928</c:v>
                </c:pt>
                <c:pt idx="10267" formatCode="m/d/yyyy">
                  <c:v>40604</c:v>
                </c:pt>
                <c:pt idx="10268">
                  <c:v>40604.359594907408</c:v>
                </c:pt>
                <c:pt idx="10269">
                  <c:v>40604.401261574072</c:v>
                </c:pt>
                <c:pt idx="10270">
                  <c:v>40604.442928240744</c:v>
                </c:pt>
                <c:pt idx="10271">
                  <c:v>40604.484594907408</c:v>
                </c:pt>
                <c:pt idx="10272">
                  <c:v>40604.526261574072</c:v>
                </c:pt>
                <c:pt idx="10273">
                  <c:v>40604.567928240744</c:v>
                </c:pt>
                <c:pt idx="10274">
                  <c:v>40604.609594907408</c:v>
                </c:pt>
                <c:pt idx="10275">
                  <c:v>40604.651261574072</c:v>
                </c:pt>
                <c:pt idx="10276">
                  <c:v>40604.692928240744</c:v>
                </c:pt>
                <c:pt idx="10277">
                  <c:v>40604.734594907408</c:v>
                </c:pt>
                <c:pt idx="10278">
                  <c:v>40604.776261574072</c:v>
                </c:pt>
                <c:pt idx="10279">
                  <c:v>40604.817928240744</c:v>
                </c:pt>
                <c:pt idx="10280">
                  <c:v>40604.859594907408</c:v>
                </c:pt>
                <c:pt idx="10281">
                  <c:v>40604.901261574072</c:v>
                </c:pt>
                <c:pt idx="10282">
                  <c:v>40604.942928240744</c:v>
                </c:pt>
                <c:pt idx="10283">
                  <c:v>40604.984594907408</c:v>
                </c:pt>
                <c:pt idx="10284">
                  <c:v>40605.026261574072</c:v>
                </c:pt>
                <c:pt idx="10285">
                  <c:v>40605.067928240744</c:v>
                </c:pt>
                <c:pt idx="10286">
                  <c:v>40605.109594907408</c:v>
                </c:pt>
                <c:pt idx="10287">
                  <c:v>40605.151261574072</c:v>
                </c:pt>
                <c:pt idx="10288">
                  <c:v>40605.192928240744</c:v>
                </c:pt>
                <c:pt idx="10289">
                  <c:v>40605.234594907408</c:v>
                </c:pt>
                <c:pt idx="10290">
                  <c:v>40605.276261574072</c:v>
                </c:pt>
                <c:pt idx="10291">
                  <c:v>40605.317928240744</c:v>
                </c:pt>
                <c:pt idx="10292">
                  <c:v>40605.359594907408</c:v>
                </c:pt>
                <c:pt idx="10293">
                  <c:v>40605.401261574072</c:v>
                </c:pt>
                <c:pt idx="10294">
                  <c:v>40605.442928240744</c:v>
                </c:pt>
                <c:pt idx="10295">
                  <c:v>40605.484594907408</c:v>
                </c:pt>
                <c:pt idx="10296">
                  <c:v>40605.526261574072</c:v>
                </c:pt>
                <c:pt idx="10297">
                  <c:v>40605.567928240744</c:v>
                </c:pt>
                <c:pt idx="10298">
                  <c:v>40605.609594907408</c:v>
                </c:pt>
                <c:pt idx="10299">
                  <c:v>40605.651261574072</c:v>
                </c:pt>
                <c:pt idx="10300">
                  <c:v>40605.692928240744</c:v>
                </c:pt>
                <c:pt idx="10301">
                  <c:v>40605.734594907408</c:v>
                </c:pt>
                <c:pt idx="10302">
                  <c:v>40605.776261574072</c:v>
                </c:pt>
                <c:pt idx="10303">
                  <c:v>40605.817928240744</c:v>
                </c:pt>
                <c:pt idx="10304">
                  <c:v>40605.859594907408</c:v>
                </c:pt>
                <c:pt idx="10305">
                  <c:v>40605.901261574072</c:v>
                </c:pt>
                <c:pt idx="10306">
                  <c:v>40605.942928240744</c:v>
                </c:pt>
                <c:pt idx="10307">
                  <c:v>40605.984594907408</c:v>
                </c:pt>
                <c:pt idx="10308">
                  <c:v>40606.026261574072</c:v>
                </c:pt>
                <c:pt idx="10309">
                  <c:v>40606.067928240744</c:v>
                </c:pt>
                <c:pt idx="10310">
                  <c:v>40606.109594907408</c:v>
                </c:pt>
                <c:pt idx="10311">
                  <c:v>40606.151261574072</c:v>
                </c:pt>
                <c:pt idx="10312">
                  <c:v>40606.192928240744</c:v>
                </c:pt>
                <c:pt idx="10313">
                  <c:v>40606.234594907408</c:v>
                </c:pt>
                <c:pt idx="10314">
                  <c:v>40606.276261574072</c:v>
                </c:pt>
                <c:pt idx="10315">
                  <c:v>40606.317928240744</c:v>
                </c:pt>
                <c:pt idx="10316">
                  <c:v>40606.359594907408</c:v>
                </c:pt>
                <c:pt idx="10317">
                  <c:v>40606.401261574072</c:v>
                </c:pt>
                <c:pt idx="10318">
                  <c:v>40606.442928240744</c:v>
                </c:pt>
                <c:pt idx="10319">
                  <c:v>40606.484594907408</c:v>
                </c:pt>
                <c:pt idx="10320">
                  <c:v>40606.526261574072</c:v>
                </c:pt>
                <c:pt idx="10321">
                  <c:v>40606.567928240744</c:v>
                </c:pt>
                <c:pt idx="10322">
                  <c:v>40606.609594907408</c:v>
                </c:pt>
                <c:pt idx="10323">
                  <c:v>40606.651261574072</c:v>
                </c:pt>
                <c:pt idx="10324">
                  <c:v>40606.692928240744</c:v>
                </c:pt>
                <c:pt idx="10325">
                  <c:v>40606.734594907408</c:v>
                </c:pt>
                <c:pt idx="10326">
                  <c:v>40606.776261574072</c:v>
                </c:pt>
                <c:pt idx="10327">
                  <c:v>40606.817928240744</c:v>
                </c:pt>
                <c:pt idx="10328">
                  <c:v>40606.859594907408</c:v>
                </c:pt>
                <c:pt idx="10329">
                  <c:v>40606.901261574072</c:v>
                </c:pt>
                <c:pt idx="10330">
                  <c:v>40606.942928240744</c:v>
                </c:pt>
                <c:pt idx="10331">
                  <c:v>40606.984594907408</c:v>
                </c:pt>
                <c:pt idx="10332">
                  <c:v>40607.026261574072</c:v>
                </c:pt>
                <c:pt idx="10333">
                  <c:v>40607.067928240744</c:v>
                </c:pt>
                <c:pt idx="10334">
                  <c:v>40607.109594907408</c:v>
                </c:pt>
                <c:pt idx="10335">
                  <c:v>40607.151261574072</c:v>
                </c:pt>
                <c:pt idx="10336">
                  <c:v>40607.192928240744</c:v>
                </c:pt>
                <c:pt idx="10337">
                  <c:v>40607.234594907408</c:v>
                </c:pt>
                <c:pt idx="10338">
                  <c:v>40607.276261574072</c:v>
                </c:pt>
                <c:pt idx="10339">
                  <c:v>40607.317928240744</c:v>
                </c:pt>
                <c:pt idx="10340">
                  <c:v>40607.359594907408</c:v>
                </c:pt>
                <c:pt idx="10341">
                  <c:v>40607.401261574072</c:v>
                </c:pt>
                <c:pt idx="10342">
                  <c:v>40607.442928240744</c:v>
                </c:pt>
                <c:pt idx="10343">
                  <c:v>40607.484594907408</c:v>
                </c:pt>
                <c:pt idx="10344">
                  <c:v>40607.526261574072</c:v>
                </c:pt>
                <c:pt idx="10345">
                  <c:v>40607.567928240744</c:v>
                </c:pt>
                <c:pt idx="10346">
                  <c:v>40607.609594907408</c:v>
                </c:pt>
                <c:pt idx="10347">
                  <c:v>40607.651261574072</c:v>
                </c:pt>
                <c:pt idx="10348">
                  <c:v>40607.692928240744</c:v>
                </c:pt>
                <c:pt idx="10349">
                  <c:v>40607.734594907408</c:v>
                </c:pt>
                <c:pt idx="10350">
                  <c:v>40607.776261574072</c:v>
                </c:pt>
                <c:pt idx="10351">
                  <c:v>40607.817928240744</c:v>
                </c:pt>
                <c:pt idx="10352">
                  <c:v>40607.859594907408</c:v>
                </c:pt>
                <c:pt idx="10353">
                  <c:v>40607.901261574072</c:v>
                </c:pt>
                <c:pt idx="10354">
                  <c:v>40607.942928240744</c:v>
                </c:pt>
                <c:pt idx="10355">
                  <c:v>40607.984594907408</c:v>
                </c:pt>
                <c:pt idx="10356">
                  <c:v>40608.026261574072</c:v>
                </c:pt>
                <c:pt idx="10357">
                  <c:v>40608.067928240744</c:v>
                </c:pt>
                <c:pt idx="10358">
                  <c:v>40608.109594907408</c:v>
                </c:pt>
                <c:pt idx="10359">
                  <c:v>40608.151261574072</c:v>
                </c:pt>
                <c:pt idx="10360">
                  <c:v>40608.192928240744</c:v>
                </c:pt>
                <c:pt idx="10361">
                  <c:v>40608.234594907408</c:v>
                </c:pt>
                <c:pt idx="10362">
                  <c:v>40608.276261574072</c:v>
                </c:pt>
                <c:pt idx="10363">
                  <c:v>40608.317928240744</c:v>
                </c:pt>
                <c:pt idx="10364">
                  <c:v>40608.359594907408</c:v>
                </c:pt>
                <c:pt idx="10365">
                  <c:v>40608.401261574072</c:v>
                </c:pt>
                <c:pt idx="10366">
                  <c:v>40608.442928240744</c:v>
                </c:pt>
                <c:pt idx="10367">
                  <c:v>40608.484594907408</c:v>
                </c:pt>
                <c:pt idx="10368">
                  <c:v>40608.526261574072</c:v>
                </c:pt>
                <c:pt idx="10369">
                  <c:v>40608.567928240744</c:v>
                </c:pt>
                <c:pt idx="10370">
                  <c:v>40608.609594907408</c:v>
                </c:pt>
                <c:pt idx="10371">
                  <c:v>40608.651261574072</c:v>
                </c:pt>
                <c:pt idx="10372">
                  <c:v>40608.692928240744</c:v>
                </c:pt>
                <c:pt idx="10373">
                  <c:v>40608.734594907408</c:v>
                </c:pt>
                <c:pt idx="10374">
                  <c:v>40608.776261574072</c:v>
                </c:pt>
                <c:pt idx="10375">
                  <c:v>40608.817928240744</c:v>
                </c:pt>
                <c:pt idx="10376">
                  <c:v>40608.859594907408</c:v>
                </c:pt>
                <c:pt idx="10377">
                  <c:v>40608.901261574072</c:v>
                </c:pt>
                <c:pt idx="10378">
                  <c:v>40608.942928240744</c:v>
                </c:pt>
                <c:pt idx="10379">
                  <c:v>40608.984594907408</c:v>
                </c:pt>
                <c:pt idx="10380">
                  <c:v>40609.026261574072</c:v>
                </c:pt>
                <c:pt idx="10381">
                  <c:v>40609.067928240744</c:v>
                </c:pt>
                <c:pt idx="10382">
                  <c:v>40609.109594907408</c:v>
                </c:pt>
                <c:pt idx="10383">
                  <c:v>40609.151261574072</c:v>
                </c:pt>
                <c:pt idx="10384">
                  <c:v>40609.192928240744</c:v>
                </c:pt>
                <c:pt idx="10385">
                  <c:v>40609.234594907408</c:v>
                </c:pt>
                <c:pt idx="10386">
                  <c:v>40609.276261574072</c:v>
                </c:pt>
                <c:pt idx="10387">
                  <c:v>40609.317928240744</c:v>
                </c:pt>
                <c:pt idx="10388">
                  <c:v>40609.359594907408</c:v>
                </c:pt>
                <c:pt idx="10389">
                  <c:v>40609.401261574072</c:v>
                </c:pt>
                <c:pt idx="10390">
                  <c:v>40609.442928240744</c:v>
                </c:pt>
                <c:pt idx="10391">
                  <c:v>40609.484594907408</c:v>
                </c:pt>
                <c:pt idx="10392">
                  <c:v>40609.526261574072</c:v>
                </c:pt>
                <c:pt idx="10393">
                  <c:v>40609.567928240744</c:v>
                </c:pt>
                <c:pt idx="10394">
                  <c:v>40609.609594907408</c:v>
                </c:pt>
                <c:pt idx="10395">
                  <c:v>40609.651261574072</c:v>
                </c:pt>
                <c:pt idx="10396">
                  <c:v>40609.692928240744</c:v>
                </c:pt>
                <c:pt idx="10397">
                  <c:v>40609.734594907408</c:v>
                </c:pt>
                <c:pt idx="10398">
                  <c:v>40609.776261574072</c:v>
                </c:pt>
                <c:pt idx="10399">
                  <c:v>40609.817928240744</c:v>
                </c:pt>
                <c:pt idx="10400">
                  <c:v>40609.859594907408</c:v>
                </c:pt>
                <c:pt idx="10401">
                  <c:v>40609.901261574072</c:v>
                </c:pt>
                <c:pt idx="10402">
                  <c:v>40609.942928240744</c:v>
                </c:pt>
                <c:pt idx="10403">
                  <c:v>40609.984594907408</c:v>
                </c:pt>
                <c:pt idx="10404">
                  <c:v>40610.026261574072</c:v>
                </c:pt>
                <c:pt idx="10405">
                  <c:v>40610.067928240744</c:v>
                </c:pt>
                <c:pt idx="10406">
                  <c:v>40610.109594907408</c:v>
                </c:pt>
                <c:pt idx="10407">
                  <c:v>40610.151261574072</c:v>
                </c:pt>
                <c:pt idx="10408">
                  <c:v>40610.192928240744</c:v>
                </c:pt>
                <c:pt idx="10409">
                  <c:v>40610.234594907408</c:v>
                </c:pt>
                <c:pt idx="10410">
                  <c:v>40610.276261574072</c:v>
                </c:pt>
                <c:pt idx="10411">
                  <c:v>40610.317928240744</c:v>
                </c:pt>
                <c:pt idx="10412">
                  <c:v>40610.359594907408</c:v>
                </c:pt>
                <c:pt idx="10413">
                  <c:v>40610.401261574072</c:v>
                </c:pt>
                <c:pt idx="10414">
                  <c:v>40610.442928240744</c:v>
                </c:pt>
                <c:pt idx="10415">
                  <c:v>40610.484594907408</c:v>
                </c:pt>
                <c:pt idx="10416">
                  <c:v>40610.526261574072</c:v>
                </c:pt>
                <c:pt idx="10417">
                  <c:v>40610.567928240744</c:v>
                </c:pt>
                <c:pt idx="10418">
                  <c:v>40610.609594907408</c:v>
                </c:pt>
                <c:pt idx="10419">
                  <c:v>40610.651261574072</c:v>
                </c:pt>
                <c:pt idx="10420">
                  <c:v>40610.692928240744</c:v>
                </c:pt>
                <c:pt idx="10421">
                  <c:v>40610.734594907408</c:v>
                </c:pt>
                <c:pt idx="10422">
                  <c:v>40610.776261574072</c:v>
                </c:pt>
                <c:pt idx="10423">
                  <c:v>40610.817928240744</c:v>
                </c:pt>
                <c:pt idx="10424">
                  <c:v>40610.859594907408</c:v>
                </c:pt>
                <c:pt idx="10425">
                  <c:v>40610.901261574072</c:v>
                </c:pt>
                <c:pt idx="10426">
                  <c:v>40610.942928240744</c:v>
                </c:pt>
                <c:pt idx="10427">
                  <c:v>40610.984594907408</c:v>
                </c:pt>
                <c:pt idx="10428">
                  <c:v>40611.026261574072</c:v>
                </c:pt>
                <c:pt idx="10429">
                  <c:v>40611.067928240744</c:v>
                </c:pt>
                <c:pt idx="10430">
                  <c:v>40611.109594907408</c:v>
                </c:pt>
                <c:pt idx="10431">
                  <c:v>40611.151261574072</c:v>
                </c:pt>
                <c:pt idx="10432">
                  <c:v>40611.192928240744</c:v>
                </c:pt>
                <c:pt idx="10433">
                  <c:v>40611.234594907408</c:v>
                </c:pt>
                <c:pt idx="10434">
                  <c:v>40611.276261574072</c:v>
                </c:pt>
                <c:pt idx="10435">
                  <c:v>40611.317928240744</c:v>
                </c:pt>
                <c:pt idx="10436">
                  <c:v>40611.359594907408</c:v>
                </c:pt>
                <c:pt idx="10437">
                  <c:v>40611.401261574072</c:v>
                </c:pt>
                <c:pt idx="10438">
                  <c:v>40611.442928240744</c:v>
                </c:pt>
                <c:pt idx="10439">
                  <c:v>40611.484594907408</c:v>
                </c:pt>
                <c:pt idx="10440">
                  <c:v>40611.526261574072</c:v>
                </c:pt>
                <c:pt idx="10441">
                  <c:v>40611.567928240744</c:v>
                </c:pt>
                <c:pt idx="10442">
                  <c:v>40611.609594907408</c:v>
                </c:pt>
                <c:pt idx="10443">
                  <c:v>40611.651261574072</c:v>
                </c:pt>
                <c:pt idx="10444">
                  <c:v>40611.692928240744</c:v>
                </c:pt>
                <c:pt idx="10445">
                  <c:v>40611.734594907408</c:v>
                </c:pt>
                <c:pt idx="10446">
                  <c:v>40611.776261574072</c:v>
                </c:pt>
                <c:pt idx="10447">
                  <c:v>40611.817928240744</c:v>
                </c:pt>
                <c:pt idx="10448">
                  <c:v>40611.859594907408</c:v>
                </c:pt>
                <c:pt idx="10449">
                  <c:v>40611.901261574072</c:v>
                </c:pt>
                <c:pt idx="10450">
                  <c:v>40611.942928240744</c:v>
                </c:pt>
                <c:pt idx="10451">
                  <c:v>40611.984594907408</c:v>
                </c:pt>
                <c:pt idx="10452">
                  <c:v>40612.026261574072</c:v>
                </c:pt>
                <c:pt idx="10453">
                  <c:v>40612.067928240744</c:v>
                </c:pt>
                <c:pt idx="10454">
                  <c:v>40612.109594907408</c:v>
                </c:pt>
                <c:pt idx="10455">
                  <c:v>40612.151261574072</c:v>
                </c:pt>
                <c:pt idx="10456">
                  <c:v>40612.192928240744</c:v>
                </c:pt>
                <c:pt idx="10457">
                  <c:v>40612.234594907408</c:v>
                </c:pt>
                <c:pt idx="10458">
                  <c:v>40612.276261574072</c:v>
                </c:pt>
                <c:pt idx="10459">
                  <c:v>40612.317928240744</c:v>
                </c:pt>
                <c:pt idx="10460">
                  <c:v>40612.359594907408</c:v>
                </c:pt>
                <c:pt idx="10461">
                  <c:v>40612.401261574072</c:v>
                </c:pt>
                <c:pt idx="10462">
                  <c:v>40612.442928240744</c:v>
                </c:pt>
                <c:pt idx="10463">
                  <c:v>40612.484594907408</c:v>
                </c:pt>
                <c:pt idx="10464">
                  <c:v>40612.526261574072</c:v>
                </c:pt>
                <c:pt idx="10465">
                  <c:v>40612.567928240744</c:v>
                </c:pt>
                <c:pt idx="10466">
                  <c:v>40612.609594907408</c:v>
                </c:pt>
                <c:pt idx="10467">
                  <c:v>40612.651261574072</c:v>
                </c:pt>
                <c:pt idx="10468">
                  <c:v>40612.692928240744</c:v>
                </c:pt>
                <c:pt idx="10469">
                  <c:v>40612.734594907408</c:v>
                </c:pt>
                <c:pt idx="10470">
                  <c:v>40612.776261574072</c:v>
                </c:pt>
                <c:pt idx="10471">
                  <c:v>40612.817928240744</c:v>
                </c:pt>
                <c:pt idx="10472">
                  <c:v>40612.859594907408</c:v>
                </c:pt>
                <c:pt idx="10473">
                  <c:v>40612.901261574072</c:v>
                </c:pt>
                <c:pt idx="10474">
                  <c:v>40612.942928240744</c:v>
                </c:pt>
                <c:pt idx="10475">
                  <c:v>40612.984594907408</c:v>
                </c:pt>
                <c:pt idx="10476">
                  <c:v>40613.026261574072</c:v>
                </c:pt>
                <c:pt idx="10477">
                  <c:v>40613.067928240744</c:v>
                </c:pt>
                <c:pt idx="10478">
                  <c:v>40613.109594907408</c:v>
                </c:pt>
                <c:pt idx="10479">
                  <c:v>40613.151261574072</c:v>
                </c:pt>
                <c:pt idx="10480">
                  <c:v>40613.192928240744</c:v>
                </c:pt>
                <c:pt idx="10481">
                  <c:v>40613.234594907408</c:v>
                </c:pt>
                <c:pt idx="10482">
                  <c:v>40613.276261574072</c:v>
                </c:pt>
                <c:pt idx="10483">
                  <c:v>40613.317928240744</c:v>
                </c:pt>
                <c:pt idx="10484">
                  <c:v>40613.359594907408</c:v>
                </c:pt>
                <c:pt idx="10485">
                  <c:v>40613.401261574072</c:v>
                </c:pt>
                <c:pt idx="10486">
                  <c:v>40613.442928240744</c:v>
                </c:pt>
                <c:pt idx="10487">
                  <c:v>40613.484594907408</c:v>
                </c:pt>
                <c:pt idx="10488">
                  <c:v>40613.526261574072</c:v>
                </c:pt>
                <c:pt idx="10489">
                  <c:v>40613.567928240744</c:v>
                </c:pt>
                <c:pt idx="10490">
                  <c:v>40613.609594907408</c:v>
                </c:pt>
                <c:pt idx="10491">
                  <c:v>40613.651261574072</c:v>
                </c:pt>
                <c:pt idx="10492">
                  <c:v>40613.692928240744</c:v>
                </c:pt>
                <c:pt idx="10493">
                  <c:v>40613.734594907408</c:v>
                </c:pt>
                <c:pt idx="10494">
                  <c:v>40613.776261574072</c:v>
                </c:pt>
                <c:pt idx="10495">
                  <c:v>40613.817928240744</c:v>
                </c:pt>
                <c:pt idx="10496">
                  <c:v>40613.859594907408</c:v>
                </c:pt>
                <c:pt idx="10497">
                  <c:v>40613.901261574072</c:v>
                </c:pt>
                <c:pt idx="10498">
                  <c:v>40613.942928240744</c:v>
                </c:pt>
                <c:pt idx="10499">
                  <c:v>40613.984594907408</c:v>
                </c:pt>
                <c:pt idx="10500">
                  <c:v>40614.026261574072</c:v>
                </c:pt>
                <c:pt idx="10501">
                  <c:v>40614.067928240744</c:v>
                </c:pt>
                <c:pt idx="10502">
                  <c:v>40614.109594907408</c:v>
                </c:pt>
                <c:pt idx="10503">
                  <c:v>40614.151261574072</c:v>
                </c:pt>
                <c:pt idx="10504">
                  <c:v>40614.192928240744</c:v>
                </c:pt>
                <c:pt idx="10505">
                  <c:v>40614.234594907408</c:v>
                </c:pt>
                <c:pt idx="10506">
                  <c:v>40614.276261574072</c:v>
                </c:pt>
                <c:pt idx="10507">
                  <c:v>40614.317928240744</c:v>
                </c:pt>
                <c:pt idx="10508">
                  <c:v>40614.359594907408</c:v>
                </c:pt>
                <c:pt idx="10509">
                  <c:v>40614.401261574072</c:v>
                </c:pt>
                <c:pt idx="10510">
                  <c:v>40614.442928240744</c:v>
                </c:pt>
                <c:pt idx="10511">
                  <c:v>40614.484594907408</c:v>
                </c:pt>
                <c:pt idx="10512">
                  <c:v>40614.526261574072</c:v>
                </c:pt>
                <c:pt idx="10513">
                  <c:v>40614.567928240744</c:v>
                </c:pt>
                <c:pt idx="10514">
                  <c:v>40614.609594907408</c:v>
                </c:pt>
                <c:pt idx="10515">
                  <c:v>40614.651261574072</c:v>
                </c:pt>
                <c:pt idx="10516">
                  <c:v>40614.692928240744</c:v>
                </c:pt>
                <c:pt idx="10517">
                  <c:v>40614.734594907408</c:v>
                </c:pt>
                <c:pt idx="10518">
                  <c:v>40614.776261574072</c:v>
                </c:pt>
                <c:pt idx="10519">
                  <c:v>40614.817928240744</c:v>
                </c:pt>
                <c:pt idx="10520">
                  <c:v>40614.859594907408</c:v>
                </c:pt>
                <c:pt idx="10521">
                  <c:v>40614.901261574072</c:v>
                </c:pt>
                <c:pt idx="10522">
                  <c:v>40614.942928240744</c:v>
                </c:pt>
                <c:pt idx="10523">
                  <c:v>40614.984594907408</c:v>
                </c:pt>
                <c:pt idx="10524">
                  <c:v>40615.026261574072</c:v>
                </c:pt>
                <c:pt idx="10525">
                  <c:v>40615.067928240744</c:v>
                </c:pt>
                <c:pt idx="10526">
                  <c:v>40615.109594907408</c:v>
                </c:pt>
                <c:pt idx="10527">
                  <c:v>40615.151261574072</c:v>
                </c:pt>
                <c:pt idx="10528">
                  <c:v>40615.192928240744</c:v>
                </c:pt>
                <c:pt idx="10529">
                  <c:v>40615.234594907408</c:v>
                </c:pt>
                <c:pt idx="10530">
                  <c:v>40615.276261574072</c:v>
                </c:pt>
                <c:pt idx="10531">
                  <c:v>40615.317928240744</c:v>
                </c:pt>
                <c:pt idx="10532">
                  <c:v>40615.359594907408</c:v>
                </c:pt>
                <c:pt idx="10533">
                  <c:v>40615.401261574072</c:v>
                </c:pt>
                <c:pt idx="10534">
                  <c:v>40615.442928240744</c:v>
                </c:pt>
                <c:pt idx="10535">
                  <c:v>40615.484594907408</c:v>
                </c:pt>
                <c:pt idx="10536">
                  <c:v>40615.526261574072</c:v>
                </c:pt>
                <c:pt idx="10537">
                  <c:v>40615.567928240744</c:v>
                </c:pt>
                <c:pt idx="10538">
                  <c:v>40615.609594907408</c:v>
                </c:pt>
                <c:pt idx="10539">
                  <c:v>40615.651261574072</c:v>
                </c:pt>
                <c:pt idx="10540">
                  <c:v>40615.692928240744</c:v>
                </c:pt>
                <c:pt idx="10541">
                  <c:v>40615.734594907408</c:v>
                </c:pt>
                <c:pt idx="10542">
                  <c:v>40615.776261574072</c:v>
                </c:pt>
                <c:pt idx="10543">
                  <c:v>40615.817928240744</c:v>
                </c:pt>
                <c:pt idx="10544">
                  <c:v>40615.859594907408</c:v>
                </c:pt>
                <c:pt idx="10545">
                  <c:v>40615.901261574072</c:v>
                </c:pt>
                <c:pt idx="10546">
                  <c:v>40615.942928240744</c:v>
                </c:pt>
                <c:pt idx="10547">
                  <c:v>40615.984594907408</c:v>
                </c:pt>
                <c:pt idx="10548">
                  <c:v>40616.026261574072</c:v>
                </c:pt>
                <c:pt idx="10549">
                  <c:v>40616.067928240744</c:v>
                </c:pt>
                <c:pt idx="10550">
                  <c:v>40616.109594907408</c:v>
                </c:pt>
                <c:pt idx="10551">
                  <c:v>40616.151261574072</c:v>
                </c:pt>
                <c:pt idx="10552">
                  <c:v>40616.192928240744</c:v>
                </c:pt>
                <c:pt idx="10553">
                  <c:v>40616.234594907408</c:v>
                </c:pt>
                <c:pt idx="10554">
                  <c:v>40616.276261574072</c:v>
                </c:pt>
                <c:pt idx="10555">
                  <c:v>40616.317928240744</c:v>
                </c:pt>
                <c:pt idx="10556">
                  <c:v>40616.359594907408</c:v>
                </c:pt>
                <c:pt idx="10557">
                  <c:v>40616.401261574072</c:v>
                </c:pt>
                <c:pt idx="10558">
                  <c:v>40616.442928240744</c:v>
                </c:pt>
                <c:pt idx="10559">
                  <c:v>40616.484594907408</c:v>
                </c:pt>
                <c:pt idx="10560">
                  <c:v>40616.526261574072</c:v>
                </c:pt>
                <c:pt idx="10561">
                  <c:v>40616.567928240744</c:v>
                </c:pt>
                <c:pt idx="10562">
                  <c:v>40616.609594907408</c:v>
                </c:pt>
                <c:pt idx="10563">
                  <c:v>40616.651261574072</c:v>
                </c:pt>
                <c:pt idx="10564">
                  <c:v>40616.692928240744</c:v>
                </c:pt>
                <c:pt idx="10565">
                  <c:v>40616.734594907408</c:v>
                </c:pt>
                <c:pt idx="10566">
                  <c:v>40616.776261574072</c:v>
                </c:pt>
                <c:pt idx="10567">
                  <c:v>40616.817928240744</c:v>
                </c:pt>
                <c:pt idx="10568">
                  <c:v>40616.859594907408</c:v>
                </c:pt>
                <c:pt idx="10569">
                  <c:v>40616.901261574072</c:v>
                </c:pt>
                <c:pt idx="10570">
                  <c:v>40616.942928240744</c:v>
                </c:pt>
                <c:pt idx="10571">
                  <c:v>40616.984594907408</c:v>
                </c:pt>
                <c:pt idx="10572">
                  <c:v>40617.026261574072</c:v>
                </c:pt>
                <c:pt idx="10573">
                  <c:v>40617.067928240744</c:v>
                </c:pt>
                <c:pt idx="10574">
                  <c:v>40617.109594907408</c:v>
                </c:pt>
                <c:pt idx="10575">
                  <c:v>40617.151261574072</c:v>
                </c:pt>
                <c:pt idx="10576">
                  <c:v>40617.192928240744</c:v>
                </c:pt>
                <c:pt idx="10577">
                  <c:v>40617.234594907408</c:v>
                </c:pt>
                <c:pt idx="10578">
                  <c:v>40617.276261574072</c:v>
                </c:pt>
                <c:pt idx="10579">
                  <c:v>40617.317928240744</c:v>
                </c:pt>
                <c:pt idx="10580" formatCode="m/d/yyyy">
                  <c:v>40617</c:v>
                </c:pt>
                <c:pt idx="10581">
                  <c:v>40617.358078703706</c:v>
                </c:pt>
                <c:pt idx="10582">
                  <c:v>40617.399745370371</c:v>
                </c:pt>
                <c:pt idx="10583">
                  <c:v>40617.441412037035</c:v>
                </c:pt>
                <c:pt idx="10584">
                  <c:v>40617.483078703706</c:v>
                </c:pt>
                <c:pt idx="10585">
                  <c:v>40617.524745370371</c:v>
                </c:pt>
                <c:pt idx="10586">
                  <c:v>40617.566412037035</c:v>
                </c:pt>
                <c:pt idx="10587">
                  <c:v>40617.608078703706</c:v>
                </c:pt>
                <c:pt idx="10588">
                  <c:v>40617.649745370371</c:v>
                </c:pt>
                <c:pt idx="10589">
                  <c:v>40617.691412037035</c:v>
                </c:pt>
                <c:pt idx="10590">
                  <c:v>40617.733078703706</c:v>
                </c:pt>
                <c:pt idx="10591">
                  <c:v>40617.774745370371</c:v>
                </c:pt>
                <c:pt idx="10592">
                  <c:v>40617.816412037035</c:v>
                </c:pt>
                <c:pt idx="10593">
                  <c:v>40617.858078703706</c:v>
                </c:pt>
                <c:pt idx="10594">
                  <c:v>40617.899745370371</c:v>
                </c:pt>
                <c:pt idx="10595">
                  <c:v>40617.941412037035</c:v>
                </c:pt>
                <c:pt idx="10596">
                  <c:v>40617.983078703706</c:v>
                </c:pt>
                <c:pt idx="10597">
                  <c:v>40618.024745370371</c:v>
                </c:pt>
                <c:pt idx="10598">
                  <c:v>40618.066412037035</c:v>
                </c:pt>
                <c:pt idx="10599">
                  <c:v>40618.108078703706</c:v>
                </c:pt>
                <c:pt idx="10600">
                  <c:v>40618.149745370371</c:v>
                </c:pt>
                <c:pt idx="10601">
                  <c:v>40618.191412037035</c:v>
                </c:pt>
                <c:pt idx="10602">
                  <c:v>40618.233078703706</c:v>
                </c:pt>
                <c:pt idx="10603">
                  <c:v>40618.274745370371</c:v>
                </c:pt>
                <c:pt idx="10604">
                  <c:v>40618.316412037035</c:v>
                </c:pt>
                <c:pt idx="10605">
                  <c:v>40618.358078703706</c:v>
                </c:pt>
                <c:pt idx="10606">
                  <c:v>40618.399745370371</c:v>
                </c:pt>
                <c:pt idx="10607">
                  <c:v>40618.441412037035</c:v>
                </c:pt>
                <c:pt idx="10608">
                  <c:v>40618.483078703706</c:v>
                </c:pt>
                <c:pt idx="10609">
                  <c:v>40618.524745370371</c:v>
                </c:pt>
                <c:pt idx="10610">
                  <c:v>40618.566412037035</c:v>
                </c:pt>
                <c:pt idx="10611">
                  <c:v>40618.608078703706</c:v>
                </c:pt>
                <c:pt idx="10612">
                  <c:v>40618.649745370371</c:v>
                </c:pt>
                <c:pt idx="10613">
                  <c:v>40618.691412037035</c:v>
                </c:pt>
                <c:pt idx="10614">
                  <c:v>40618.733078703706</c:v>
                </c:pt>
                <c:pt idx="10615">
                  <c:v>40618.774745370371</c:v>
                </c:pt>
                <c:pt idx="10616">
                  <c:v>40618.816412037035</c:v>
                </c:pt>
                <c:pt idx="10617">
                  <c:v>40618.858078703706</c:v>
                </c:pt>
                <c:pt idx="10618">
                  <c:v>40618.899745370371</c:v>
                </c:pt>
                <c:pt idx="10619">
                  <c:v>40618.941412037035</c:v>
                </c:pt>
                <c:pt idx="10620">
                  <c:v>40618.983078703706</c:v>
                </c:pt>
                <c:pt idx="10621">
                  <c:v>40619.024745370371</c:v>
                </c:pt>
                <c:pt idx="10622">
                  <c:v>40619.066412037035</c:v>
                </c:pt>
                <c:pt idx="10623">
                  <c:v>40619.108078703706</c:v>
                </c:pt>
                <c:pt idx="10624">
                  <c:v>40619.149745370371</c:v>
                </c:pt>
                <c:pt idx="10625">
                  <c:v>40619.191412037035</c:v>
                </c:pt>
                <c:pt idx="10626">
                  <c:v>40619.233078703706</c:v>
                </c:pt>
                <c:pt idx="10627">
                  <c:v>40619.274745370371</c:v>
                </c:pt>
                <c:pt idx="10628">
                  <c:v>40619.316412037035</c:v>
                </c:pt>
                <c:pt idx="10629">
                  <c:v>40619.358078703706</c:v>
                </c:pt>
                <c:pt idx="10630">
                  <c:v>40619.399745370371</c:v>
                </c:pt>
                <c:pt idx="10631">
                  <c:v>40619.441412037035</c:v>
                </c:pt>
                <c:pt idx="10632">
                  <c:v>40619.483078703706</c:v>
                </c:pt>
                <c:pt idx="10633">
                  <c:v>40619.524745370371</c:v>
                </c:pt>
                <c:pt idx="10634">
                  <c:v>40619.566412037035</c:v>
                </c:pt>
                <c:pt idx="10635">
                  <c:v>40619.608078703706</c:v>
                </c:pt>
                <c:pt idx="10636">
                  <c:v>40619.649745370371</c:v>
                </c:pt>
                <c:pt idx="10637">
                  <c:v>40619.691412037035</c:v>
                </c:pt>
                <c:pt idx="10638">
                  <c:v>40619.733078703706</c:v>
                </c:pt>
                <c:pt idx="10639">
                  <c:v>40619.774745370371</c:v>
                </c:pt>
                <c:pt idx="10640">
                  <c:v>40619.816412037035</c:v>
                </c:pt>
                <c:pt idx="10641">
                  <c:v>40619.858078703706</c:v>
                </c:pt>
                <c:pt idx="10642">
                  <c:v>40619.899745370371</c:v>
                </c:pt>
                <c:pt idx="10643">
                  <c:v>40619.941412037035</c:v>
                </c:pt>
                <c:pt idx="10644">
                  <c:v>40619.983078703706</c:v>
                </c:pt>
                <c:pt idx="10645">
                  <c:v>40620.024745370371</c:v>
                </c:pt>
                <c:pt idx="10646">
                  <c:v>40620.066412037035</c:v>
                </c:pt>
                <c:pt idx="10647">
                  <c:v>40620.108078703706</c:v>
                </c:pt>
                <c:pt idx="10648">
                  <c:v>40620.149745370371</c:v>
                </c:pt>
                <c:pt idx="10649">
                  <c:v>40620.191412037035</c:v>
                </c:pt>
                <c:pt idx="10650">
                  <c:v>40620.233078703706</c:v>
                </c:pt>
                <c:pt idx="10651">
                  <c:v>40620.274745370371</c:v>
                </c:pt>
                <c:pt idx="10652">
                  <c:v>40620.316412037035</c:v>
                </c:pt>
                <c:pt idx="10653">
                  <c:v>40620.358078703706</c:v>
                </c:pt>
                <c:pt idx="10654">
                  <c:v>40620.399745370371</c:v>
                </c:pt>
                <c:pt idx="10655">
                  <c:v>40620.441412037035</c:v>
                </c:pt>
                <c:pt idx="10656">
                  <c:v>40620.483078703706</c:v>
                </c:pt>
                <c:pt idx="10657">
                  <c:v>40620.524745370371</c:v>
                </c:pt>
                <c:pt idx="10658">
                  <c:v>40620.566412037035</c:v>
                </c:pt>
                <c:pt idx="10659">
                  <c:v>40620.608078703706</c:v>
                </c:pt>
                <c:pt idx="10660">
                  <c:v>40620.649745370371</c:v>
                </c:pt>
                <c:pt idx="10661">
                  <c:v>40620.691412037035</c:v>
                </c:pt>
                <c:pt idx="10662">
                  <c:v>40620.733078703706</c:v>
                </c:pt>
                <c:pt idx="10663">
                  <c:v>40620.774745370371</c:v>
                </c:pt>
                <c:pt idx="10664">
                  <c:v>40620.816412037035</c:v>
                </c:pt>
                <c:pt idx="10665">
                  <c:v>40620.858078703706</c:v>
                </c:pt>
                <c:pt idx="10666">
                  <c:v>40620.899745370371</c:v>
                </c:pt>
                <c:pt idx="10667">
                  <c:v>40620.941412037035</c:v>
                </c:pt>
                <c:pt idx="10668">
                  <c:v>40620.983078703706</c:v>
                </c:pt>
                <c:pt idx="10669">
                  <c:v>40621.024745370371</c:v>
                </c:pt>
                <c:pt idx="10670">
                  <c:v>40621.066412037035</c:v>
                </c:pt>
                <c:pt idx="10671">
                  <c:v>40621.108078703706</c:v>
                </c:pt>
                <c:pt idx="10672">
                  <c:v>40621.149745370371</c:v>
                </c:pt>
                <c:pt idx="10673">
                  <c:v>40621.191412037035</c:v>
                </c:pt>
                <c:pt idx="10674">
                  <c:v>40621.233078703706</c:v>
                </c:pt>
                <c:pt idx="10675">
                  <c:v>40621.274745370371</c:v>
                </c:pt>
                <c:pt idx="10676">
                  <c:v>40621.316412037035</c:v>
                </c:pt>
                <c:pt idx="10677">
                  <c:v>40621.358078703706</c:v>
                </c:pt>
                <c:pt idx="10678">
                  <c:v>40621.399745370371</c:v>
                </c:pt>
                <c:pt idx="10679">
                  <c:v>40621.441412037035</c:v>
                </c:pt>
                <c:pt idx="10680">
                  <c:v>40621.483078703706</c:v>
                </c:pt>
                <c:pt idx="10681">
                  <c:v>40621.524745370371</c:v>
                </c:pt>
                <c:pt idx="10682">
                  <c:v>40621.566412037035</c:v>
                </c:pt>
                <c:pt idx="10683">
                  <c:v>40621.608078703706</c:v>
                </c:pt>
                <c:pt idx="10684">
                  <c:v>40621.649745370371</c:v>
                </c:pt>
                <c:pt idx="10685">
                  <c:v>40621.691412037035</c:v>
                </c:pt>
                <c:pt idx="10686">
                  <c:v>40621.733078703706</c:v>
                </c:pt>
                <c:pt idx="10687">
                  <c:v>40621.774745370371</c:v>
                </c:pt>
                <c:pt idx="10688">
                  <c:v>40621.816412037035</c:v>
                </c:pt>
                <c:pt idx="10689">
                  <c:v>40621.858078703706</c:v>
                </c:pt>
                <c:pt idx="10690">
                  <c:v>40621.899745370371</c:v>
                </c:pt>
                <c:pt idx="10691">
                  <c:v>40621.941412037035</c:v>
                </c:pt>
                <c:pt idx="10692">
                  <c:v>40621.983078703706</c:v>
                </c:pt>
                <c:pt idx="10693">
                  <c:v>40622.024745370371</c:v>
                </c:pt>
                <c:pt idx="10694">
                  <c:v>40622.066412037035</c:v>
                </c:pt>
                <c:pt idx="10695">
                  <c:v>40622.108078703706</c:v>
                </c:pt>
                <c:pt idx="10696">
                  <c:v>40622.149745370371</c:v>
                </c:pt>
                <c:pt idx="10697">
                  <c:v>40622.191412037035</c:v>
                </c:pt>
                <c:pt idx="10698">
                  <c:v>40622.233078703706</c:v>
                </c:pt>
                <c:pt idx="10699">
                  <c:v>40622.274745370371</c:v>
                </c:pt>
                <c:pt idx="10700">
                  <c:v>40622.316412037035</c:v>
                </c:pt>
                <c:pt idx="10701">
                  <c:v>40622.358078703706</c:v>
                </c:pt>
                <c:pt idx="10702">
                  <c:v>40622.399745370371</c:v>
                </c:pt>
                <c:pt idx="10703">
                  <c:v>40622.441412037035</c:v>
                </c:pt>
                <c:pt idx="10704">
                  <c:v>40622.483078703706</c:v>
                </c:pt>
                <c:pt idx="10705">
                  <c:v>40622.524745370371</c:v>
                </c:pt>
                <c:pt idx="10706">
                  <c:v>40622.566412037035</c:v>
                </c:pt>
                <c:pt idx="10707">
                  <c:v>40622.608078703706</c:v>
                </c:pt>
                <c:pt idx="10708">
                  <c:v>40622.649745370371</c:v>
                </c:pt>
                <c:pt idx="10709">
                  <c:v>40622.691412037035</c:v>
                </c:pt>
                <c:pt idx="10710">
                  <c:v>40622.733078703706</c:v>
                </c:pt>
                <c:pt idx="10711">
                  <c:v>40622.774745370371</c:v>
                </c:pt>
                <c:pt idx="10712">
                  <c:v>40622.816412037035</c:v>
                </c:pt>
                <c:pt idx="10713">
                  <c:v>40622.858078703706</c:v>
                </c:pt>
                <c:pt idx="10714">
                  <c:v>40622.899745370371</c:v>
                </c:pt>
                <c:pt idx="10715">
                  <c:v>40622.941412037035</c:v>
                </c:pt>
                <c:pt idx="10716">
                  <c:v>40622.983078703706</c:v>
                </c:pt>
                <c:pt idx="10717">
                  <c:v>40623.024745370371</c:v>
                </c:pt>
                <c:pt idx="10718">
                  <c:v>40623.066412037035</c:v>
                </c:pt>
                <c:pt idx="10719">
                  <c:v>40623.108078703706</c:v>
                </c:pt>
                <c:pt idx="10720">
                  <c:v>40623.149745370371</c:v>
                </c:pt>
                <c:pt idx="10721">
                  <c:v>40623.191412037035</c:v>
                </c:pt>
                <c:pt idx="10722">
                  <c:v>40623.233078703706</c:v>
                </c:pt>
                <c:pt idx="10723">
                  <c:v>40623.274745370371</c:v>
                </c:pt>
                <c:pt idx="10724">
                  <c:v>40623.316412037035</c:v>
                </c:pt>
                <c:pt idx="10725">
                  <c:v>40623.358078703706</c:v>
                </c:pt>
                <c:pt idx="10726">
                  <c:v>40623.399745370371</c:v>
                </c:pt>
                <c:pt idx="10727">
                  <c:v>40623.441412037035</c:v>
                </c:pt>
                <c:pt idx="10728">
                  <c:v>40623.483078703706</c:v>
                </c:pt>
                <c:pt idx="10729">
                  <c:v>40623.524745370371</c:v>
                </c:pt>
                <c:pt idx="10730">
                  <c:v>40623.566412037035</c:v>
                </c:pt>
                <c:pt idx="10731">
                  <c:v>40623.608078703706</c:v>
                </c:pt>
                <c:pt idx="10732">
                  <c:v>40623.649745370371</c:v>
                </c:pt>
                <c:pt idx="10733">
                  <c:v>40623.691412037035</c:v>
                </c:pt>
                <c:pt idx="10734">
                  <c:v>40623.733078703706</c:v>
                </c:pt>
                <c:pt idx="10735">
                  <c:v>40623.774745370371</c:v>
                </c:pt>
                <c:pt idx="10736">
                  <c:v>40623.816412037035</c:v>
                </c:pt>
                <c:pt idx="10737">
                  <c:v>40623.858078703706</c:v>
                </c:pt>
                <c:pt idx="10738">
                  <c:v>40623.899745370371</c:v>
                </c:pt>
                <c:pt idx="10739">
                  <c:v>40623.941412037035</c:v>
                </c:pt>
                <c:pt idx="10740">
                  <c:v>40623.983078703706</c:v>
                </c:pt>
                <c:pt idx="10741">
                  <c:v>40624.024745370371</c:v>
                </c:pt>
                <c:pt idx="10742">
                  <c:v>40624.066412037035</c:v>
                </c:pt>
                <c:pt idx="10743">
                  <c:v>40624.108078703706</c:v>
                </c:pt>
                <c:pt idx="10744">
                  <c:v>40624.149745370371</c:v>
                </c:pt>
                <c:pt idx="10745">
                  <c:v>40624.191412037035</c:v>
                </c:pt>
                <c:pt idx="10746">
                  <c:v>40624.233078703706</c:v>
                </c:pt>
                <c:pt idx="10747">
                  <c:v>40624.274745370371</c:v>
                </c:pt>
                <c:pt idx="10748">
                  <c:v>40624.316412037035</c:v>
                </c:pt>
                <c:pt idx="10749">
                  <c:v>40624.358078703706</c:v>
                </c:pt>
                <c:pt idx="10750">
                  <c:v>40624.399745370371</c:v>
                </c:pt>
                <c:pt idx="10751">
                  <c:v>40624.441412037035</c:v>
                </c:pt>
                <c:pt idx="10752">
                  <c:v>40624.483078703706</c:v>
                </c:pt>
                <c:pt idx="10753">
                  <c:v>40624.524745370371</c:v>
                </c:pt>
                <c:pt idx="10754">
                  <c:v>40624.566412037035</c:v>
                </c:pt>
                <c:pt idx="10755">
                  <c:v>40624.608078703706</c:v>
                </c:pt>
                <c:pt idx="10756">
                  <c:v>40624.649745370371</c:v>
                </c:pt>
                <c:pt idx="10757">
                  <c:v>40624.691412037035</c:v>
                </c:pt>
                <c:pt idx="10758">
                  <c:v>40624.733078703706</c:v>
                </c:pt>
                <c:pt idx="10759">
                  <c:v>40624.774745370371</c:v>
                </c:pt>
                <c:pt idx="10760">
                  <c:v>40624.816412037035</c:v>
                </c:pt>
                <c:pt idx="10761">
                  <c:v>40624.858078703706</c:v>
                </c:pt>
                <c:pt idx="10762">
                  <c:v>40624.899745370371</c:v>
                </c:pt>
                <c:pt idx="10763">
                  <c:v>40624.941412037035</c:v>
                </c:pt>
                <c:pt idx="10764">
                  <c:v>40624.983078703706</c:v>
                </c:pt>
                <c:pt idx="10765">
                  <c:v>40625.024745370371</c:v>
                </c:pt>
                <c:pt idx="10766">
                  <c:v>40625.066412037035</c:v>
                </c:pt>
                <c:pt idx="10767">
                  <c:v>40625.108078703706</c:v>
                </c:pt>
                <c:pt idx="10768">
                  <c:v>40625.149745370371</c:v>
                </c:pt>
                <c:pt idx="10769">
                  <c:v>40625.191412037035</c:v>
                </c:pt>
                <c:pt idx="10770">
                  <c:v>40625.233078703706</c:v>
                </c:pt>
                <c:pt idx="10771">
                  <c:v>40625.274745370371</c:v>
                </c:pt>
                <c:pt idx="10772">
                  <c:v>40625.316412037035</c:v>
                </c:pt>
                <c:pt idx="10773">
                  <c:v>40625.358078703706</c:v>
                </c:pt>
                <c:pt idx="10774">
                  <c:v>40625.399745370371</c:v>
                </c:pt>
                <c:pt idx="10775">
                  <c:v>40625.441412037035</c:v>
                </c:pt>
                <c:pt idx="10776">
                  <c:v>40625.483078703706</c:v>
                </c:pt>
                <c:pt idx="10777">
                  <c:v>40625.524745370371</c:v>
                </c:pt>
                <c:pt idx="10778">
                  <c:v>40625.566412037035</c:v>
                </c:pt>
                <c:pt idx="10779">
                  <c:v>40625.608078703706</c:v>
                </c:pt>
                <c:pt idx="10780">
                  <c:v>40625.649745370371</c:v>
                </c:pt>
                <c:pt idx="10781">
                  <c:v>40625.691412037035</c:v>
                </c:pt>
                <c:pt idx="10782">
                  <c:v>40625.733078703706</c:v>
                </c:pt>
                <c:pt idx="10783">
                  <c:v>40625.774745370371</c:v>
                </c:pt>
                <c:pt idx="10784">
                  <c:v>40625.816412037035</c:v>
                </c:pt>
                <c:pt idx="10785">
                  <c:v>40625.858078703706</c:v>
                </c:pt>
                <c:pt idx="10786">
                  <c:v>40625.899745370371</c:v>
                </c:pt>
                <c:pt idx="10787">
                  <c:v>40625.941412037035</c:v>
                </c:pt>
                <c:pt idx="10788">
                  <c:v>40625.983078703706</c:v>
                </c:pt>
                <c:pt idx="10789">
                  <c:v>40626.024745370371</c:v>
                </c:pt>
                <c:pt idx="10790">
                  <c:v>40626.066412037035</c:v>
                </c:pt>
                <c:pt idx="10791">
                  <c:v>40626.108078703706</c:v>
                </c:pt>
                <c:pt idx="10792">
                  <c:v>40626.149745370371</c:v>
                </c:pt>
                <c:pt idx="10793">
                  <c:v>40626.191412037035</c:v>
                </c:pt>
                <c:pt idx="10794">
                  <c:v>40626.233078703706</c:v>
                </c:pt>
                <c:pt idx="10795">
                  <c:v>40626.274745370371</c:v>
                </c:pt>
                <c:pt idx="10796">
                  <c:v>40626.316412037035</c:v>
                </c:pt>
                <c:pt idx="10797">
                  <c:v>40626.358078703706</c:v>
                </c:pt>
                <c:pt idx="10798">
                  <c:v>40626.399745370371</c:v>
                </c:pt>
                <c:pt idx="10799">
                  <c:v>40626.441412037035</c:v>
                </c:pt>
                <c:pt idx="10800">
                  <c:v>40626.483078703706</c:v>
                </c:pt>
                <c:pt idx="10801">
                  <c:v>40626.524745370371</c:v>
                </c:pt>
                <c:pt idx="10802">
                  <c:v>40626.566412037035</c:v>
                </c:pt>
                <c:pt idx="10803">
                  <c:v>40626.608078703706</c:v>
                </c:pt>
                <c:pt idx="10804">
                  <c:v>40626.649745370371</c:v>
                </c:pt>
                <c:pt idx="10805">
                  <c:v>40626.691412037035</c:v>
                </c:pt>
                <c:pt idx="10806">
                  <c:v>40626.733078703706</c:v>
                </c:pt>
                <c:pt idx="10807">
                  <c:v>40626.774745370371</c:v>
                </c:pt>
                <c:pt idx="10808">
                  <c:v>40626.816412037035</c:v>
                </c:pt>
                <c:pt idx="10809">
                  <c:v>40626.858078703706</c:v>
                </c:pt>
                <c:pt idx="10810">
                  <c:v>40626.899745370371</c:v>
                </c:pt>
                <c:pt idx="10811">
                  <c:v>40626.941412037035</c:v>
                </c:pt>
                <c:pt idx="10812">
                  <c:v>40626.983078703706</c:v>
                </c:pt>
                <c:pt idx="10813">
                  <c:v>40627.024745370371</c:v>
                </c:pt>
                <c:pt idx="10814">
                  <c:v>40627.066412037035</c:v>
                </c:pt>
                <c:pt idx="10815">
                  <c:v>40627.108078703706</c:v>
                </c:pt>
                <c:pt idx="10816">
                  <c:v>40627.149745370371</c:v>
                </c:pt>
                <c:pt idx="10817">
                  <c:v>40627.191412037035</c:v>
                </c:pt>
                <c:pt idx="10818">
                  <c:v>40627.233078703706</c:v>
                </c:pt>
                <c:pt idx="10819">
                  <c:v>40627.274745370371</c:v>
                </c:pt>
                <c:pt idx="10820">
                  <c:v>40627.316412037035</c:v>
                </c:pt>
                <c:pt idx="10821">
                  <c:v>40627.358078703706</c:v>
                </c:pt>
                <c:pt idx="10822">
                  <c:v>40627.399745370371</c:v>
                </c:pt>
                <c:pt idx="10823">
                  <c:v>40627.441412037035</c:v>
                </c:pt>
                <c:pt idx="10824">
                  <c:v>40627.483078703706</c:v>
                </c:pt>
                <c:pt idx="10825">
                  <c:v>40627.524745370371</c:v>
                </c:pt>
                <c:pt idx="10826">
                  <c:v>40627.566412037035</c:v>
                </c:pt>
                <c:pt idx="10827">
                  <c:v>40627.608078703706</c:v>
                </c:pt>
                <c:pt idx="10828">
                  <c:v>40627.649745370371</c:v>
                </c:pt>
                <c:pt idx="10829">
                  <c:v>40627.691412037035</c:v>
                </c:pt>
                <c:pt idx="10830">
                  <c:v>40627.733078703706</c:v>
                </c:pt>
                <c:pt idx="10831">
                  <c:v>40627.774745370371</c:v>
                </c:pt>
                <c:pt idx="10832">
                  <c:v>40627.816412037035</c:v>
                </c:pt>
                <c:pt idx="10833">
                  <c:v>40627.858078703706</c:v>
                </c:pt>
                <c:pt idx="10834">
                  <c:v>40627.899745370371</c:v>
                </c:pt>
                <c:pt idx="10835">
                  <c:v>40627.941412037035</c:v>
                </c:pt>
                <c:pt idx="10836">
                  <c:v>40627.983078703706</c:v>
                </c:pt>
                <c:pt idx="10837">
                  <c:v>40628.024745370371</c:v>
                </c:pt>
                <c:pt idx="10838">
                  <c:v>40628.066412037035</c:v>
                </c:pt>
                <c:pt idx="10839">
                  <c:v>40628.108078703706</c:v>
                </c:pt>
                <c:pt idx="10840">
                  <c:v>40628.149745370371</c:v>
                </c:pt>
                <c:pt idx="10841">
                  <c:v>40628.191412037035</c:v>
                </c:pt>
                <c:pt idx="10842">
                  <c:v>40628.233078703706</c:v>
                </c:pt>
                <c:pt idx="10843">
                  <c:v>40628.274745370371</c:v>
                </c:pt>
                <c:pt idx="10844">
                  <c:v>40628.316412037035</c:v>
                </c:pt>
                <c:pt idx="10845">
                  <c:v>40628.358078703706</c:v>
                </c:pt>
                <c:pt idx="10846">
                  <c:v>40628.399745370371</c:v>
                </c:pt>
                <c:pt idx="10847">
                  <c:v>40628.441412037035</c:v>
                </c:pt>
                <c:pt idx="10848">
                  <c:v>40628.483078703706</c:v>
                </c:pt>
                <c:pt idx="10849">
                  <c:v>40628.524745370371</c:v>
                </c:pt>
                <c:pt idx="10850">
                  <c:v>40628.566412037035</c:v>
                </c:pt>
                <c:pt idx="10851">
                  <c:v>40628.608078703706</c:v>
                </c:pt>
                <c:pt idx="10852">
                  <c:v>40628.649745370371</c:v>
                </c:pt>
                <c:pt idx="10853">
                  <c:v>40628.691412037035</c:v>
                </c:pt>
                <c:pt idx="10854">
                  <c:v>40628.733078703706</c:v>
                </c:pt>
                <c:pt idx="10855">
                  <c:v>40628.774745370371</c:v>
                </c:pt>
                <c:pt idx="10856">
                  <c:v>40628.816412037035</c:v>
                </c:pt>
                <c:pt idx="10857">
                  <c:v>40628.858078703706</c:v>
                </c:pt>
                <c:pt idx="10858">
                  <c:v>40628.899745370371</c:v>
                </c:pt>
                <c:pt idx="10859">
                  <c:v>40628.941412037035</c:v>
                </c:pt>
                <c:pt idx="10860">
                  <c:v>40628.983078703706</c:v>
                </c:pt>
                <c:pt idx="10861">
                  <c:v>40629.024745370371</c:v>
                </c:pt>
                <c:pt idx="10862">
                  <c:v>40629.066412037035</c:v>
                </c:pt>
                <c:pt idx="10863">
                  <c:v>40629.108078703706</c:v>
                </c:pt>
                <c:pt idx="10864">
                  <c:v>40629.191412037035</c:v>
                </c:pt>
                <c:pt idx="10865">
                  <c:v>40629.233078703706</c:v>
                </c:pt>
                <c:pt idx="10866">
                  <c:v>40629.274745370371</c:v>
                </c:pt>
                <c:pt idx="10867">
                  <c:v>40629.316412037035</c:v>
                </c:pt>
                <c:pt idx="10868">
                  <c:v>40629.358078703706</c:v>
                </c:pt>
                <c:pt idx="10869">
                  <c:v>40629.399745370371</c:v>
                </c:pt>
                <c:pt idx="10870">
                  <c:v>40629.441412037035</c:v>
                </c:pt>
                <c:pt idx="10871">
                  <c:v>40629.483078703706</c:v>
                </c:pt>
                <c:pt idx="10872">
                  <c:v>40629.524745370371</c:v>
                </c:pt>
                <c:pt idx="10873">
                  <c:v>40629.566412037035</c:v>
                </c:pt>
                <c:pt idx="10874">
                  <c:v>40629.608078703706</c:v>
                </c:pt>
                <c:pt idx="10875">
                  <c:v>40629.649745370371</c:v>
                </c:pt>
                <c:pt idx="10876">
                  <c:v>40629.691412037035</c:v>
                </c:pt>
                <c:pt idx="10877">
                  <c:v>40629.733078703706</c:v>
                </c:pt>
                <c:pt idx="10878">
                  <c:v>40629.774745370371</c:v>
                </c:pt>
                <c:pt idx="10879">
                  <c:v>40629.816412037035</c:v>
                </c:pt>
                <c:pt idx="10880">
                  <c:v>40629.858078703706</c:v>
                </c:pt>
                <c:pt idx="10881">
                  <c:v>40629.899745370371</c:v>
                </c:pt>
                <c:pt idx="10882">
                  <c:v>40629.941412037035</c:v>
                </c:pt>
                <c:pt idx="10883">
                  <c:v>40629.983078703706</c:v>
                </c:pt>
                <c:pt idx="10884">
                  <c:v>40630.024745370371</c:v>
                </c:pt>
                <c:pt idx="10885">
                  <c:v>40630.066412037035</c:v>
                </c:pt>
                <c:pt idx="10886">
                  <c:v>40630.108078703706</c:v>
                </c:pt>
                <c:pt idx="10887">
                  <c:v>40630.149745370371</c:v>
                </c:pt>
                <c:pt idx="10888">
                  <c:v>40630.191412037035</c:v>
                </c:pt>
                <c:pt idx="10889">
                  <c:v>40630.233078703706</c:v>
                </c:pt>
                <c:pt idx="10890">
                  <c:v>40630.274745370371</c:v>
                </c:pt>
                <c:pt idx="10891">
                  <c:v>40630.316412037035</c:v>
                </c:pt>
                <c:pt idx="10892">
                  <c:v>40630.358078703706</c:v>
                </c:pt>
                <c:pt idx="10893">
                  <c:v>40630.399745370371</c:v>
                </c:pt>
                <c:pt idx="10894">
                  <c:v>40630.441412037035</c:v>
                </c:pt>
                <c:pt idx="10895">
                  <c:v>40630.483078703706</c:v>
                </c:pt>
                <c:pt idx="10896">
                  <c:v>40630.524745370371</c:v>
                </c:pt>
                <c:pt idx="10897">
                  <c:v>40630.566412037035</c:v>
                </c:pt>
                <c:pt idx="10898">
                  <c:v>40630.608078703706</c:v>
                </c:pt>
                <c:pt idx="10899">
                  <c:v>40630.649745370371</c:v>
                </c:pt>
                <c:pt idx="10900">
                  <c:v>40630.691412037035</c:v>
                </c:pt>
                <c:pt idx="10901">
                  <c:v>40630.733078703706</c:v>
                </c:pt>
                <c:pt idx="10902">
                  <c:v>40630.774745370371</c:v>
                </c:pt>
                <c:pt idx="10903">
                  <c:v>40630.816412037035</c:v>
                </c:pt>
                <c:pt idx="10904">
                  <c:v>40630.858078703706</c:v>
                </c:pt>
                <c:pt idx="10905">
                  <c:v>40630.899745370371</c:v>
                </c:pt>
                <c:pt idx="10906">
                  <c:v>40630.941412037035</c:v>
                </c:pt>
                <c:pt idx="10907">
                  <c:v>40630.983078703706</c:v>
                </c:pt>
                <c:pt idx="10908">
                  <c:v>40631.024745370371</c:v>
                </c:pt>
                <c:pt idx="10909">
                  <c:v>40631.066412037035</c:v>
                </c:pt>
                <c:pt idx="10910">
                  <c:v>40631.108078703706</c:v>
                </c:pt>
                <c:pt idx="10911">
                  <c:v>40631.149745370371</c:v>
                </c:pt>
                <c:pt idx="10912">
                  <c:v>40631.191412037035</c:v>
                </c:pt>
                <c:pt idx="10913">
                  <c:v>40631.233078703706</c:v>
                </c:pt>
                <c:pt idx="10914">
                  <c:v>40631.274745370371</c:v>
                </c:pt>
                <c:pt idx="10915">
                  <c:v>40631.316412037035</c:v>
                </c:pt>
                <c:pt idx="10916">
                  <c:v>40631.358078703706</c:v>
                </c:pt>
                <c:pt idx="10917">
                  <c:v>40631.399745370371</c:v>
                </c:pt>
                <c:pt idx="10918">
                  <c:v>40631.441412037035</c:v>
                </c:pt>
                <c:pt idx="10919">
                  <c:v>40631.483078703706</c:v>
                </c:pt>
                <c:pt idx="10920">
                  <c:v>40631.524745370371</c:v>
                </c:pt>
                <c:pt idx="10921">
                  <c:v>40631.566412037035</c:v>
                </c:pt>
                <c:pt idx="10922">
                  <c:v>40631.608078703706</c:v>
                </c:pt>
                <c:pt idx="10923">
                  <c:v>40631.649745370371</c:v>
                </c:pt>
                <c:pt idx="10924">
                  <c:v>40631.691412037035</c:v>
                </c:pt>
                <c:pt idx="10925">
                  <c:v>40631.733078703706</c:v>
                </c:pt>
                <c:pt idx="10926">
                  <c:v>40631.774745370371</c:v>
                </c:pt>
                <c:pt idx="10927">
                  <c:v>40631.816412037035</c:v>
                </c:pt>
                <c:pt idx="10928">
                  <c:v>40631.858078703706</c:v>
                </c:pt>
                <c:pt idx="10929">
                  <c:v>40631.899745370371</c:v>
                </c:pt>
                <c:pt idx="10930">
                  <c:v>40631.941412037035</c:v>
                </c:pt>
                <c:pt idx="10931">
                  <c:v>40631.983078703706</c:v>
                </c:pt>
                <c:pt idx="10932">
                  <c:v>40632.024745370371</c:v>
                </c:pt>
                <c:pt idx="10933">
                  <c:v>40632.066412037035</c:v>
                </c:pt>
                <c:pt idx="10934">
                  <c:v>40632.108078703706</c:v>
                </c:pt>
                <c:pt idx="10935">
                  <c:v>40632.149745370371</c:v>
                </c:pt>
                <c:pt idx="10936">
                  <c:v>40632.191412037035</c:v>
                </c:pt>
                <c:pt idx="10937">
                  <c:v>40632.233078703706</c:v>
                </c:pt>
                <c:pt idx="10938">
                  <c:v>40632.274745370371</c:v>
                </c:pt>
                <c:pt idx="10939">
                  <c:v>40632.316412037035</c:v>
                </c:pt>
                <c:pt idx="10940">
                  <c:v>40632.358078703706</c:v>
                </c:pt>
                <c:pt idx="10941">
                  <c:v>40632.399745370371</c:v>
                </c:pt>
                <c:pt idx="10942">
                  <c:v>40632.441412037035</c:v>
                </c:pt>
                <c:pt idx="10943">
                  <c:v>40632.483078703706</c:v>
                </c:pt>
                <c:pt idx="10944">
                  <c:v>40632.524745370371</c:v>
                </c:pt>
                <c:pt idx="10945">
                  <c:v>40632.566412037035</c:v>
                </c:pt>
                <c:pt idx="10946">
                  <c:v>40632.608078703706</c:v>
                </c:pt>
                <c:pt idx="10947">
                  <c:v>40632.649745370371</c:v>
                </c:pt>
                <c:pt idx="10948">
                  <c:v>40632.691412037035</c:v>
                </c:pt>
                <c:pt idx="10949">
                  <c:v>40632.733078703706</c:v>
                </c:pt>
                <c:pt idx="10950">
                  <c:v>40632.774745370371</c:v>
                </c:pt>
                <c:pt idx="10951">
                  <c:v>40632.816412037035</c:v>
                </c:pt>
                <c:pt idx="10952">
                  <c:v>40632.858078703706</c:v>
                </c:pt>
                <c:pt idx="10953">
                  <c:v>40632.899745370371</c:v>
                </c:pt>
                <c:pt idx="10954">
                  <c:v>40632.941412037035</c:v>
                </c:pt>
                <c:pt idx="10955">
                  <c:v>40632.983078703706</c:v>
                </c:pt>
                <c:pt idx="10956">
                  <c:v>40633.024745370371</c:v>
                </c:pt>
                <c:pt idx="10957">
                  <c:v>40633.066412037035</c:v>
                </c:pt>
                <c:pt idx="10958">
                  <c:v>40633.108078703706</c:v>
                </c:pt>
                <c:pt idx="10959">
                  <c:v>40633.149745370371</c:v>
                </c:pt>
                <c:pt idx="10960">
                  <c:v>40633.191412037035</c:v>
                </c:pt>
                <c:pt idx="10961">
                  <c:v>40633.233078703706</c:v>
                </c:pt>
                <c:pt idx="10962">
                  <c:v>40633.274745370371</c:v>
                </c:pt>
                <c:pt idx="10963">
                  <c:v>40633.316412037035</c:v>
                </c:pt>
                <c:pt idx="10964">
                  <c:v>40633.358078703706</c:v>
                </c:pt>
                <c:pt idx="10965">
                  <c:v>40633.399745370371</c:v>
                </c:pt>
                <c:pt idx="10966">
                  <c:v>40633.441412037035</c:v>
                </c:pt>
                <c:pt idx="10967">
                  <c:v>40633.483078703706</c:v>
                </c:pt>
                <c:pt idx="10968">
                  <c:v>40633.524745370371</c:v>
                </c:pt>
                <c:pt idx="10969">
                  <c:v>40633.566412037035</c:v>
                </c:pt>
                <c:pt idx="10970">
                  <c:v>40633.608078703706</c:v>
                </c:pt>
                <c:pt idx="10971">
                  <c:v>40633.649745370371</c:v>
                </c:pt>
                <c:pt idx="10972">
                  <c:v>40633.691412037035</c:v>
                </c:pt>
                <c:pt idx="10973">
                  <c:v>40633.733078703706</c:v>
                </c:pt>
                <c:pt idx="10974">
                  <c:v>40633.774745370371</c:v>
                </c:pt>
                <c:pt idx="10975">
                  <c:v>40633.816412037035</c:v>
                </c:pt>
                <c:pt idx="10976">
                  <c:v>40633.858078703706</c:v>
                </c:pt>
                <c:pt idx="10977">
                  <c:v>40633.899745370371</c:v>
                </c:pt>
                <c:pt idx="10978">
                  <c:v>40633.941412037035</c:v>
                </c:pt>
                <c:pt idx="10979">
                  <c:v>40633.983078703706</c:v>
                </c:pt>
                <c:pt idx="10980">
                  <c:v>40634.024745370371</c:v>
                </c:pt>
                <c:pt idx="10981">
                  <c:v>40634.066412037035</c:v>
                </c:pt>
                <c:pt idx="10982">
                  <c:v>40634.108078703706</c:v>
                </c:pt>
                <c:pt idx="10983">
                  <c:v>40634.149745370371</c:v>
                </c:pt>
                <c:pt idx="10984">
                  <c:v>40634.191412037035</c:v>
                </c:pt>
                <c:pt idx="10985">
                  <c:v>40634.233078703706</c:v>
                </c:pt>
                <c:pt idx="10986">
                  <c:v>40634.274745370371</c:v>
                </c:pt>
                <c:pt idx="10987">
                  <c:v>40634.316412037035</c:v>
                </c:pt>
                <c:pt idx="10988" formatCode="m/d/yyyy">
                  <c:v>40634</c:v>
                </c:pt>
                <c:pt idx="10989">
                  <c:v>40634.352199074077</c:v>
                </c:pt>
                <c:pt idx="10990">
                  <c:v>40634.393865740742</c:v>
                </c:pt>
                <c:pt idx="10991">
                  <c:v>40634.435532407406</c:v>
                </c:pt>
                <c:pt idx="10992">
                  <c:v>40634.477199074077</c:v>
                </c:pt>
                <c:pt idx="10993">
                  <c:v>40634.518865740742</c:v>
                </c:pt>
                <c:pt idx="10994">
                  <c:v>40634.560532407406</c:v>
                </c:pt>
                <c:pt idx="10995">
                  <c:v>40634.602199074077</c:v>
                </c:pt>
                <c:pt idx="10996">
                  <c:v>40634.643865740742</c:v>
                </c:pt>
                <c:pt idx="10997">
                  <c:v>40634.685532407406</c:v>
                </c:pt>
                <c:pt idx="10998">
                  <c:v>40634.727199074077</c:v>
                </c:pt>
                <c:pt idx="10999">
                  <c:v>40634.768865740742</c:v>
                </c:pt>
                <c:pt idx="11000">
                  <c:v>40634.810532407406</c:v>
                </c:pt>
                <c:pt idx="11001">
                  <c:v>40634.852199074077</c:v>
                </c:pt>
                <c:pt idx="11002">
                  <c:v>40634.893865740742</c:v>
                </c:pt>
                <c:pt idx="11003">
                  <c:v>40634.935532407406</c:v>
                </c:pt>
                <c:pt idx="11004">
                  <c:v>40634.977199074077</c:v>
                </c:pt>
                <c:pt idx="11005">
                  <c:v>40635.018865740742</c:v>
                </c:pt>
                <c:pt idx="11006">
                  <c:v>40635.060532407406</c:v>
                </c:pt>
                <c:pt idx="11007">
                  <c:v>40635.102199074077</c:v>
                </c:pt>
                <c:pt idx="11008">
                  <c:v>40635.143865740742</c:v>
                </c:pt>
                <c:pt idx="11009">
                  <c:v>40635.185532407406</c:v>
                </c:pt>
                <c:pt idx="11010">
                  <c:v>40635.227199074077</c:v>
                </c:pt>
                <c:pt idx="11011">
                  <c:v>40635.268865740742</c:v>
                </c:pt>
                <c:pt idx="11012">
                  <c:v>40635.310532407406</c:v>
                </c:pt>
                <c:pt idx="11013">
                  <c:v>40635.352199074077</c:v>
                </c:pt>
                <c:pt idx="11014">
                  <c:v>40635.393865740742</c:v>
                </c:pt>
                <c:pt idx="11015">
                  <c:v>40635.435532407406</c:v>
                </c:pt>
                <c:pt idx="11016">
                  <c:v>40635.477199074077</c:v>
                </c:pt>
                <c:pt idx="11017">
                  <c:v>40635.518865740742</c:v>
                </c:pt>
                <c:pt idx="11018">
                  <c:v>40635.560532407406</c:v>
                </c:pt>
                <c:pt idx="11019">
                  <c:v>40635.602199074077</c:v>
                </c:pt>
                <c:pt idx="11020">
                  <c:v>40635.643865740742</c:v>
                </c:pt>
                <c:pt idx="11021">
                  <c:v>40635.685532407406</c:v>
                </c:pt>
                <c:pt idx="11022">
                  <c:v>40635.727199074077</c:v>
                </c:pt>
                <c:pt idx="11023">
                  <c:v>40635.768865740742</c:v>
                </c:pt>
                <c:pt idx="11024">
                  <c:v>40635.810532407406</c:v>
                </c:pt>
                <c:pt idx="11025">
                  <c:v>40635.852199074077</c:v>
                </c:pt>
                <c:pt idx="11026">
                  <c:v>40635.893865740742</c:v>
                </c:pt>
                <c:pt idx="11027">
                  <c:v>40635.935532407406</c:v>
                </c:pt>
                <c:pt idx="11028">
                  <c:v>40635.977199074077</c:v>
                </c:pt>
                <c:pt idx="11029">
                  <c:v>40636.018865740742</c:v>
                </c:pt>
                <c:pt idx="11030">
                  <c:v>40636.060532407406</c:v>
                </c:pt>
                <c:pt idx="11031">
                  <c:v>40636.102199074077</c:v>
                </c:pt>
                <c:pt idx="11032">
                  <c:v>40636.143865740742</c:v>
                </c:pt>
                <c:pt idx="11033">
                  <c:v>40636.185532407406</c:v>
                </c:pt>
                <c:pt idx="11034">
                  <c:v>40636.227199074077</c:v>
                </c:pt>
                <c:pt idx="11035">
                  <c:v>40636.268865740742</c:v>
                </c:pt>
                <c:pt idx="11036">
                  <c:v>40636.310532407406</c:v>
                </c:pt>
                <c:pt idx="11037">
                  <c:v>40636.352199074077</c:v>
                </c:pt>
                <c:pt idx="11038">
                  <c:v>40636.393865740742</c:v>
                </c:pt>
                <c:pt idx="11039">
                  <c:v>40636.435532407406</c:v>
                </c:pt>
                <c:pt idx="11040">
                  <c:v>40636.477199074077</c:v>
                </c:pt>
                <c:pt idx="11041">
                  <c:v>40636.518865740742</c:v>
                </c:pt>
                <c:pt idx="11042">
                  <c:v>40636.560532407406</c:v>
                </c:pt>
                <c:pt idx="11043">
                  <c:v>40636.602199074077</c:v>
                </c:pt>
                <c:pt idx="11044">
                  <c:v>40636.643865740742</c:v>
                </c:pt>
                <c:pt idx="11045">
                  <c:v>40636.685532407406</c:v>
                </c:pt>
                <c:pt idx="11046">
                  <c:v>40636.727199074077</c:v>
                </c:pt>
                <c:pt idx="11047">
                  <c:v>40636.768865740742</c:v>
                </c:pt>
                <c:pt idx="11048">
                  <c:v>40636.810532407406</c:v>
                </c:pt>
                <c:pt idx="11049">
                  <c:v>40636.852199074077</c:v>
                </c:pt>
                <c:pt idx="11050">
                  <c:v>40636.893865740742</c:v>
                </c:pt>
                <c:pt idx="11051">
                  <c:v>40636.935532407406</c:v>
                </c:pt>
                <c:pt idx="11052">
                  <c:v>40636.977199074077</c:v>
                </c:pt>
                <c:pt idx="11053">
                  <c:v>40637.018865740742</c:v>
                </c:pt>
                <c:pt idx="11054">
                  <c:v>40637.060532407406</c:v>
                </c:pt>
                <c:pt idx="11055">
                  <c:v>40637.102199074077</c:v>
                </c:pt>
                <c:pt idx="11056">
                  <c:v>40637.143865740742</c:v>
                </c:pt>
                <c:pt idx="11057">
                  <c:v>40637.185532407406</c:v>
                </c:pt>
                <c:pt idx="11058">
                  <c:v>40637.227199074077</c:v>
                </c:pt>
                <c:pt idx="11059">
                  <c:v>40637.268865740742</c:v>
                </c:pt>
                <c:pt idx="11060">
                  <c:v>40637.310532407406</c:v>
                </c:pt>
                <c:pt idx="11061">
                  <c:v>40637.352199074077</c:v>
                </c:pt>
                <c:pt idx="11062">
                  <c:v>40637.393865740742</c:v>
                </c:pt>
                <c:pt idx="11063">
                  <c:v>40637.435532407406</c:v>
                </c:pt>
                <c:pt idx="11064">
                  <c:v>40637.477199074077</c:v>
                </c:pt>
                <c:pt idx="11065">
                  <c:v>40637.518865740742</c:v>
                </c:pt>
                <c:pt idx="11066">
                  <c:v>40637.560532407406</c:v>
                </c:pt>
                <c:pt idx="11067">
                  <c:v>40637.602199074077</c:v>
                </c:pt>
                <c:pt idx="11068">
                  <c:v>40637.643865740742</c:v>
                </c:pt>
                <c:pt idx="11069">
                  <c:v>40637.685532407406</c:v>
                </c:pt>
                <c:pt idx="11070">
                  <c:v>40637.727199074077</c:v>
                </c:pt>
                <c:pt idx="11071">
                  <c:v>40637.768865740742</c:v>
                </c:pt>
                <c:pt idx="11072">
                  <c:v>40637.810532407406</c:v>
                </c:pt>
                <c:pt idx="11073">
                  <c:v>40637.852199074077</c:v>
                </c:pt>
                <c:pt idx="11074">
                  <c:v>40637.893865740742</c:v>
                </c:pt>
                <c:pt idx="11075">
                  <c:v>40637.935532407406</c:v>
                </c:pt>
                <c:pt idx="11076">
                  <c:v>40637.977199074077</c:v>
                </c:pt>
                <c:pt idx="11077">
                  <c:v>40638.018865740742</c:v>
                </c:pt>
                <c:pt idx="11078">
                  <c:v>40638.060532407406</c:v>
                </c:pt>
                <c:pt idx="11079">
                  <c:v>40638.102199074077</c:v>
                </c:pt>
                <c:pt idx="11080">
                  <c:v>40638.143865740742</c:v>
                </c:pt>
                <c:pt idx="11081">
                  <c:v>40638.185532407406</c:v>
                </c:pt>
                <c:pt idx="11082">
                  <c:v>40638.227199074077</c:v>
                </c:pt>
                <c:pt idx="11083">
                  <c:v>40638.268865740742</c:v>
                </c:pt>
                <c:pt idx="11084">
                  <c:v>40638.310532407406</c:v>
                </c:pt>
                <c:pt idx="11085">
                  <c:v>40638.352199074077</c:v>
                </c:pt>
                <c:pt idx="11086">
                  <c:v>40638.393865740742</c:v>
                </c:pt>
                <c:pt idx="11087">
                  <c:v>40638.435532407406</c:v>
                </c:pt>
                <c:pt idx="11088">
                  <c:v>40638.477199074077</c:v>
                </c:pt>
                <c:pt idx="11089">
                  <c:v>40638.518865740742</c:v>
                </c:pt>
                <c:pt idx="11090">
                  <c:v>40638.560532407406</c:v>
                </c:pt>
                <c:pt idx="11091">
                  <c:v>40638.602199074077</c:v>
                </c:pt>
                <c:pt idx="11092">
                  <c:v>40638.643865740742</c:v>
                </c:pt>
                <c:pt idx="11093">
                  <c:v>40638.685532407406</c:v>
                </c:pt>
                <c:pt idx="11094">
                  <c:v>40638.727199074077</c:v>
                </c:pt>
                <c:pt idx="11095">
                  <c:v>40638.768865740742</c:v>
                </c:pt>
                <c:pt idx="11096">
                  <c:v>40638.810532407406</c:v>
                </c:pt>
                <c:pt idx="11097">
                  <c:v>40638.852199074077</c:v>
                </c:pt>
                <c:pt idx="11098">
                  <c:v>40638.893865740742</c:v>
                </c:pt>
                <c:pt idx="11099">
                  <c:v>40638.935532407406</c:v>
                </c:pt>
                <c:pt idx="11100">
                  <c:v>40638.977199074077</c:v>
                </c:pt>
                <c:pt idx="11101">
                  <c:v>40639.018865740742</c:v>
                </c:pt>
                <c:pt idx="11102">
                  <c:v>40639.060532407406</c:v>
                </c:pt>
                <c:pt idx="11103">
                  <c:v>40639.102199074077</c:v>
                </c:pt>
                <c:pt idx="11104">
                  <c:v>40639.143865740742</c:v>
                </c:pt>
                <c:pt idx="11105">
                  <c:v>40639.185532407406</c:v>
                </c:pt>
                <c:pt idx="11106">
                  <c:v>40639.227199074077</c:v>
                </c:pt>
                <c:pt idx="11107">
                  <c:v>40639.268865740742</c:v>
                </c:pt>
                <c:pt idx="11108">
                  <c:v>40639.310532407406</c:v>
                </c:pt>
                <c:pt idx="11109">
                  <c:v>40639.352199074077</c:v>
                </c:pt>
                <c:pt idx="11110">
                  <c:v>40639.393865740742</c:v>
                </c:pt>
                <c:pt idx="11111">
                  <c:v>40639.435532407406</c:v>
                </c:pt>
                <c:pt idx="11112">
                  <c:v>40639.477199074077</c:v>
                </c:pt>
                <c:pt idx="11113">
                  <c:v>40639.518865740742</c:v>
                </c:pt>
                <c:pt idx="11114">
                  <c:v>40639.560532407406</c:v>
                </c:pt>
                <c:pt idx="11115">
                  <c:v>40639.602199074077</c:v>
                </c:pt>
                <c:pt idx="11116">
                  <c:v>40639.643865740742</c:v>
                </c:pt>
                <c:pt idx="11117">
                  <c:v>40639.685532407406</c:v>
                </c:pt>
                <c:pt idx="11118">
                  <c:v>40639.727199074077</c:v>
                </c:pt>
                <c:pt idx="11119">
                  <c:v>40639.768865740742</c:v>
                </c:pt>
                <c:pt idx="11120">
                  <c:v>40639.810532407406</c:v>
                </c:pt>
                <c:pt idx="11121">
                  <c:v>40639.852199074077</c:v>
                </c:pt>
                <c:pt idx="11122">
                  <c:v>40639.893865740742</c:v>
                </c:pt>
                <c:pt idx="11123">
                  <c:v>40639.935532407406</c:v>
                </c:pt>
                <c:pt idx="11124">
                  <c:v>40639.977199074077</c:v>
                </c:pt>
                <c:pt idx="11125">
                  <c:v>40640.018865740742</c:v>
                </c:pt>
                <c:pt idx="11126">
                  <c:v>40640.060532407406</c:v>
                </c:pt>
                <c:pt idx="11127">
                  <c:v>40640.102199074077</c:v>
                </c:pt>
                <c:pt idx="11128">
                  <c:v>40640.143865740742</c:v>
                </c:pt>
                <c:pt idx="11129">
                  <c:v>40640.185532407406</c:v>
                </c:pt>
                <c:pt idx="11130">
                  <c:v>40640.227199074077</c:v>
                </c:pt>
                <c:pt idx="11131">
                  <c:v>40640.268865740742</c:v>
                </c:pt>
                <c:pt idx="11132">
                  <c:v>40640.310532407406</c:v>
                </c:pt>
                <c:pt idx="11133">
                  <c:v>40640.352199074077</c:v>
                </c:pt>
                <c:pt idx="11134">
                  <c:v>40640.393865740742</c:v>
                </c:pt>
                <c:pt idx="11135">
                  <c:v>40640.435532407406</c:v>
                </c:pt>
                <c:pt idx="11136">
                  <c:v>40640.477199074077</c:v>
                </c:pt>
                <c:pt idx="11137">
                  <c:v>40640.518865740742</c:v>
                </c:pt>
                <c:pt idx="11138">
                  <c:v>40640.560532407406</c:v>
                </c:pt>
                <c:pt idx="11139">
                  <c:v>40640.602199074077</c:v>
                </c:pt>
                <c:pt idx="11140">
                  <c:v>40640.643865740742</c:v>
                </c:pt>
                <c:pt idx="11141">
                  <c:v>40640.685532407406</c:v>
                </c:pt>
                <c:pt idx="11142">
                  <c:v>40640.727199074077</c:v>
                </c:pt>
                <c:pt idx="11143">
                  <c:v>40640.768865740742</c:v>
                </c:pt>
                <c:pt idx="11144">
                  <c:v>40640.810532407406</c:v>
                </c:pt>
                <c:pt idx="11145">
                  <c:v>40640.852199074077</c:v>
                </c:pt>
                <c:pt idx="11146">
                  <c:v>40640.893865740742</c:v>
                </c:pt>
                <c:pt idx="11147">
                  <c:v>40640.935532407406</c:v>
                </c:pt>
                <c:pt idx="11148">
                  <c:v>40640.977199074077</c:v>
                </c:pt>
                <c:pt idx="11149">
                  <c:v>40641.018865740742</c:v>
                </c:pt>
                <c:pt idx="11150">
                  <c:v>40641.060532407406</c:v>
                </c:pt>
                <c:pt idx="11151">
                  <c:v>40641.102199074077</c:v>
                </c:pt>
                <c:pt idx="11152">
                  <c:v>40641.143865740742</c:v>
                </c:pt>
                <c:pt idx="11153">
                  <c:v>40641.185532407406</c:v>
                </c:pt>
                <c:pt idx="11154">
                  <c:v>40641.227199074077</c:v>
                </c:pt>
                <c:pt idx="11155">
                  <c:v>40641.268865740742</c:v>
                </c:pt>
                <c:pt idx="11156">
                  <c:v>40641.310532407406</c:v>
                </c:pt>
                <c:pt idx="11157">
                  <c:v>40641.352199074077</c:v>
                </c:pt>
                <c:pt idx="11158">
                  <c:v>40641.393865740742</c:v>
                </c:pt>
                <c:pt idx="11159">
                  <c:v>40641.435532407406</c:v>
                </c:pt>
                <c:pt idx="11160">
                  <c:v>40641.477199074077</c:v>
                </c:pt>
                <c:pt idx="11161">
                  <c:v>40641.518865740742</c:v>
                </c:pt>
                <c:pt idx="11162">
                  <c:v>40641.560532407406</c:v>
                </c:pt>
                <c:pt idx="11163">
                  <c:v>40641.602199074077</c:v>
                </c:pt>
                <c:pt idx="11164">
                  <c:v>40641.643865740742</c:v>
                </c:pt>
                <c:pt idx="11165">
                  <c:v>40641.685532407406</c:v>
                </c:pt>
                <c:pt idx="11166">
                  <c:v>40641.727199074077</c:v>
                </c:pt>
                <c:pt idx="11167">
                  <c:v>40641.768865740742</c:v>
                </c:pt>
                <c:pt idx="11168">
                  <c:v>40641.810532407406</c:v>
                </c:pt>
                <c:pt idx="11169">
                  <c:v>40641.852199074077</c:v>
                </c:pt>
                <c:pt idx="11170">
                  <c:v>40641.893865740742</c:v>
                </c:pt>
                <c:pt idx="11171">
                  <c:v>40641.935532407406</c:v>
                </c:pt>
                <c:pt idx="11172">
                  <c:v>40641.977199074077</c:v>
                </c:pt>
                <c:pt idx="11173">
                  <c:v>40642.018865740742</c:v>
                </c:pt>
                <c:pt idx="11174">
                  <c:v>40642.060532407406</c:v>
                </c:pt>
                <c:pt idx="11175">
                  <c:v>40642.102199074077</c:v>
                </c:pt>
                <c:pt idx="11176">
                  <c:v>40642.143865740742</c:v>
                </c:pt>
                <c:pt idx="11177">
                  <c:v>40642.185532407406</c:v>
                </c:pt>
                <c:pt idx="11178">
                  <c:v>40642.227199074077</c:v>
                </c:pt>
                <c:pt idx="11179">
                  <c:v>40642.268865740742</c:v>
                </c:pt>
                <c:pt idx="11180">
                  <c:v>40642.310532407406</c:v>
                </c:pt>
                <c:pt idx="11181">
                  <c:v>40642.352199074077</c:v>
                </c:pt>
                <c:pt idx="11182">
                  <c:v>40642.393865740742</c:v>
                </c:pt>
                <c:pt idx="11183">
                  <c:v>40642.435532407406</c:v>
                </c:pt>
                <c:pt idx="11184">
                  <c:v>40642.477199074077</c:v>
                </c:pt>
                <c:pt idx="11185">
                  <c:v>40642.518865740742</c:v>
                </c:pt>
                <c:pt idx="11186">
                  <c:v>40642.560532407406</c:v>
                </c:pt>
                <c:pt idx="11187">
                  <c:v>40642.602199074077</c:v>
                </c:pt>
                <c:pt idx="11188">
                  <c:v>40642.643865740742</c:v>
                </c:pt>
                <c:pt idx="11189">
                  <c:v>40642.685532407406</c:v>
                </c:pt>
                <c:pt idx="11190">
                  <c:v>40642.727199074077</c:v>
                </c:pt>
                <c:pt idx="11191">
                  <c:v>40642.768865740742</c:v>
                </c:pt>
                <c:pt idx="11192">
                  <c:v>40642.810532407406</c:v>
                </c:pt>
                <c:pt idx="11193">
                  <c:v>40642.852199074077</c:v>
                </c:pt>
                <c:pt idx="11194">
                  <c:v>40642.893865740742</c:v>
                </c:pt>
                <c:pt idx="11195">
                  <c:v>40642.935532407406</c:v>
                </c:pt>
                <c:pt idx="11196">
                  <c:v>40642.977199074077</c:v>
                </c:pt>
                <c:pt idx="11197">
                  <c:v>40643.018865740742</c:v>
                </c:pt>
                <c:pt idx="11198">
                  <c:v>40643.060532407406</c:v>
                </c:pt>
                <c:pt idx="11199">
                  <c:v>40643.102199074077</c:v>
                </c:pt>
                <c:pt idx="11200">
                  <c:v>40643.143865740742</c:v>
                </c:pt>
                <c:pt idx="11201">
                  <c:v>40643.185532407406</c:v>
                </c:pt>
                <c:pt idx="11202">
                  <c:v>40643.227199074077</c:v>
                </c:pt>
                <c:pt idx="11203">
                  <c:v>40643.268865740742</c:v>
                </c:pt>
                <c:pt idx="11204">
                  <c:v>40643.310532407406</c:v>
                </c:pt>
                <c:pt idx="11205">
                  <c:v>40643.352199074077</c:v>
                </c:pt>
                <c:pt idx="11206">
                  <c:v>40643.393865740742</c:v>
                </c:pt>
                <c:pt idx="11207">
                  <c:v>40643.435532407406</c:v>
                </c:pt>
                <c:pt idx="11208">
                  <c:v>40643.477199074077</c:v>
                </c:pt>
                <c:pt idx="11209">
                  <c:v>40643.518865740742</c:v>
                </c:pt>
                <c:pt idx="11210">
                  <c:v>40643.560532407406</c:v>
                </c:pt>
                <c:pt idx="11211">
                  <c:v>40643.602199074077</c:v>
                </c:pt>
                <c:pt idx="11212">
                  <c:v>40643.643865740742</c:v>
                </c:pt>
                <c:pt idx="11213">
                  <c:v>40643.685532407406</c:v>
                </c:pt>
                <c:pt idx="11214">
                  <c:v>40643.727199074077</c:v>
                </c:pt>
                <c:pt idx="11215">
                  <c:v>40643.768865740742</c:v>
                </c:pt>
                <c:pt idx="11216">
                  <c:v>40643.810532407406</c:v>
                </c:pt>
                <c:pt idx="11217">
                  <c:v>40643.852199074077</c:v>
                </c:pt>
                <c:pt idx="11218">
                  <c:v>40643.893865740742</c:v>
                </c:pt>
                <c:pt idx="11219">
                  <c:v>40643.935532407406</c:v>
                </c:pt>
                <c:pt idx="11220">
                  <c:v>40643.977199074077</c:v>
                </c:pt>
                <c:pt idx="11221">
                  <c:v>40644.018865740742</c:v>
                </c:pt>
                <c:pt idx="11222">
                  <c:v>40644.060532407406</c:v>
                </c:pt>
                <c:pt idx="11223">
                  <c:v>40644.102199074077</c:v>
                </c:pt>
                <c:pt idx="11224">
                  <c:v>40644.143865740742</c:v>
                </c:pt>
                <c:pt idx="11225">
                  <c:v>40644.185532407406</c:v>
                </c:pt>
                <c:pt idx="11226">
                  <c:v>40644.227199074077</c:v>
                </c:pt>
                <c:pt idx="11227">
                  <c:v>40644.268865740742</c:v>
                </c:pt>
                <c:pt idx="11228">
                  <c:v>40644.310532407406</c:v>
                </c:pt>
                <c:pt idx="11229">
                  <c:v>40644.352199074077</c:v>
                </c:pt>
                <c:pt idx="11230">
                  <c:v>40644.393865740742</c:v>
                </c:pt>
                <c:pt idx="11231">
                  <c:v>40644.435532407406</c:v>
                </c:pt>
                <c:pt idx="11232">
                  <c:v>40644.477199074077</c:v>
                </c:pt>
                <c:pt idx="11233">
                  <c:v>40644.518865740742</c:v>
                </c:pt>
                <c:pt idx="11234">
                  <c:v>40644.560532407406</c:v>
                </c:pt>
                <c:pt idx="11235">
                  <c:v>40644.602199074077</c:v>
                </c:pt>
                <c:pt idx="11236">
                  <c:v>40644.643865740742</c:v>
                </c:pt>
                <c:pt idx="11237">
                  <c:v>40644.685532407406</c:v>
                </c:pt>
                <c:pt idx="11238">
                  <c:v>40644.727199074077</c:v>
                </c:pt>
                <c:pt idx="11239">
                  <c:v>40644.768865740742</c:v>
                </c:pt>
                <c:pt idx="11240">
                  <c:v>40644.810532407406</c:v>
                </c:pt>
                <c:pt idx="11241">
                  <c:v>40644.852199074077</c:v>
                </c:pt>
                <c:pt idx="11242">
                  <c:v>40644.893865740742</c:v>
                </c:pt>
                <c:pt idx="11243">
                  <c:v>40644.935532407406</c:v>
                </c:pt>
                <c:pt idx="11244">
                  <c:v>40644.977199074077</c:v>
                </c:pt>
                <c:pt idx="11245">
                  <c:v>40645.018865740742</c:v>
                </c:pt>
                <c:pt idx="11246">
                  <c:v>40645.060532407406</c:v>
                </c:pt>
                <c:pt idx="11247">
                  <c:v>40645.102199074077</c:v>
                </c:pt>
                <c:pt idx="11248">
                  <c:v>40645.143865740742</c:v>
                </c:pt>
                <c:pt idx="11249">
                  <c:v>40645.185532407406</c:v>
                </c:pt>
                <c:pt idx="11250">
                  <c:v>40645.227199074077</c:v>
                </c:pt>
                <c:pt idx="11251">
                  <c:v>40645.268865740742</c:v>
                </c:pt>
                <c:pt idx="11252">
                  <c:v>40645.310532407406</c:v>
                </c:pt>
                <c:pt idx="11253">
                  <c:v>40645.352199074077</c:v>
                </c:pt>
                <c:pt idx="11254">
                  <c:v>40645.393865740742</c:v>
                </c:pt>
                <c:pt idx="11255">
                  <c:v>40645.435532407406</c:v>
                </c:pt>
                <c:pt idx="11256">
                  <c:v>40645.477199074077</c:v>
                </c:pt>
                <c:pt idx="11257">
                  <c:v>40645.518865740742</c:v>
                </c:pt>
                <c:pt idx="11258">
                  <c:v>40645.560532407406</c:v>
                </c:pt>
                <c:pt idx="11259">
                  <c:v>40645.602199074077</c:v>
                </c:pt>
                <c:pt idx="11260">
                  <c:v>40645.643865740742</c:v>
                </c:pt>
                <c:pt idx="11261">
                  <c:v>40645.685532407406</c:v>
                </c:pt>
                <c:pt idx="11262">
                  <c:v>40645.727199074077</c:v>
                </c:pt>
                <c:pt idx="11263">
                  <c:v>40645.768865740742</c:v>
                </c:pt>
                <c:pt idx="11264">
                  <c:v>40645.810532407406</c:v>
                </c:pt>
                <c:pt idx="11265">
                  <c:v>40645.852199074077</c:v>
                </c:pt>
                <c:pt idx="11266">
                  <c:v>40645.893865740742</c:v>
                </c:pt>
                <c:pt idx="11267">
                  <c:v>40645.935532407406</c:v>
                </c:pt>
                <c:pt idx="11268">
                  <c:v>40645.977199074077</c:v>
                </c:pt>
                <c:pt idx="11269">
                  <c:v>40646.018865740742</c:v>
                </c:pt>
                <c:pt idx="11270">
                  <c:v>40646.060532407406</c:v>
                </c:pt>
                <c:pt idx="11271">
                  <c:v>40646.102199074077</c:v>
                </c:pt>
                <c:pt idx="11272">
                  <c:v>40646.143865740742</c:v>
                </c:pt>
                <c:pt idx="11273">
                  <c:v>40646.185532407406</c:v>
                </c:pt>
                <c:pt idx="11274">
                  <c:v>40646.227199074077</c:v>
                </c:pt>
                <c:pt idx="11275">
                  <c:v>40646.268865740742</c:v>
                </c:pt>
                <c:pt idx="11276">
                  <c:v>40646.310532407406</c:v>
                </c:pt>
                <c:pt idx="11277">
                  <c:v>40646.352199074077</c:v>
                </c:pt>
                <c:pt idx="11278" formatCode="m/d/yyyy">
                  <c:v>40646</c:v>
                </c:pt>
                <c:pt idx="11279">
                  <c:v>40646.364594907405</c:v>
                </c:pt>
                <c:pt idx="11280">
                  <c:v>40646.406261574077</c:v>
                </c:pt>
                <c:pt idx="11281">
                  <c:v>40646.447928240741</c:v>
                </c:pt>
                <c:pt idx="11282">
                  <c:v>40646.489594907405</c:v>
                </c:pt>
                <c:pt idx="11283">
                  <c:v>40646.531261574077</c:v>
                </c:pt>
                <c:pt idx="11284">
                  <c:v>40646.572928240741</c:v>
                </c:pt>
                <c:pt idx="11285">
                  <c:v>40646.614594907405</c:v>
                </c:pt>
                <c:pt idx="11286">
                  <c:v>40646.656261574077</c:v>
                </c:pt>
                <c:pt idx="11287">
                  <c:v>40646.697928240741</c:v>
                </c:pt>
                <c:pt idx="11288">
                  <c:v>40646.739594907405</c:v>
                </c:pt>
                <c:pt idx="11289">
                  <c:v>40646.781261574077</c:v>
                </c:pt>
                <c:pt idx="11290">
                  <c:v>40646.822928240741</c:v>
                </c:pt>
                <c:pt idx="11291">
                  <c:v>40646.864594907405</c:v>
                </c:pt>
                <c:pt idx="11292">
                  <c:v>40646.906261574077</c:v>
                </c:pt>
                <c:pt idx="11293">
                  <c:v>40646.947928240741</c:v>
                </c:pt>
                <c:pt idx="11294">
                  <c:v>40646.989594907405</c:v>
                </c:pt>
                <c:pt idx="11295">
                  <c:v>40647.031261574077</c:v>
                </c:pt>
                <c:pt idx="11296">
                  <c:v>40647.072928240741</c:v>
                </c:pt>
                <c:pt idx="11297">
                  <c:v>40647.114594907405</c:v>
                </c:pt>
                <c:pt idx="11298">
                  <c:v>40647.156261574077</c:v>
                </c:pt>
                <c:pt idx="11299">
                  <c:v>40647.197928240741</c:v>
                </c:pt>
                <c:pt idx="11300">
                  <c:v>40647.239594907405</c:v>
                </c:pt>
                <c:pt idx="11301">
                  <c:v>40647.281261574077</c:v>
                </c:pt>
                <c:pt idx="11302">
                  <c:v>40647.322928240741</c:v>
                </c:pt>
                <c:pt idx="11303">
                  <c:v>40647.364594907405</c:v>
                </c:pt>
                <c:pt idx="11304">
                  <c:v>40647.406261574077</c:v>
                </c:pt>
                <c:pt idx="11305">
                  <c:v>40647.447928240741</c:v>
                </c:pt>
                <c:pt idx="11306">
                  <c:v>40647.489594907405</c:v>
                </c:pt>
                <c:pt idx="11307">
                  <c:v>40647.531261574077</c:v>
                </c:pt>
                <c:pt idx="11308">
                  <c:v>40647.572928240741</c:v>
                </c:pt>
                <c:pt idx="11309">
                  <c:v>40647.614594907405</c:v>
                </c:pt>
                <c:pt idx="11310">
                  <c:v>40647.656261574077</c:v>
                </c:pt>
                <c:pt idx="11311">
                  <c:v>40647.697928240741</c:v>
                </c:pt>
                <c:pt idx="11312">
                  <c:v>40647.739594907405</c:v>
                </c:pt>
                <c:pt idx="11313">
                  <c:v>40647.781261574077</c:v>
                </c:pt>
                <c:pt idx="11314">
                  <c:v>40647.822928240741</c:v>
                </c:pt>
                <c:pt idx="11315">
                  <c:v>40647.864594907405</c:v>
                </c:pt>
                <c:pt idx="11316">
                  <c:v>40647.906261574077</c:v>
                </c:pt>
                <c:pt idx="11317">
                  <c:v>40647.947928240741</c:v>
                </c:pt>
                <c:pt idx="11318">
                  <c:v>40647.989594907405</c:v>
                </c:pt>
                <c:pt idx="11319">
                  <c:v>40648.031261574077</c:v>
                </c:pt>
                <c:pt idx="11320">
                  <c:v>40648.072928240741</c:v>
                </c:pt>
                <c:pt idx="11321">
                  <c:v>40648.114594907405</c:v>
                </c:pt>
                <c:pt idx="11322">
                  <c:v>40648.156261574077</c:v>
                </c:pt>
                <c:pt idx="11323">
                  <c:v>40648.197928240741</c:v>
                </c:pt>
                <c:pt idx="11324">
                  <c:v>40648.239594907405</c:v>
                </c:pt>
                <c:pt idx="11325">
                  <c:v>40648.281261574077</c:v>
                </c:pt>
                <c:pt idx="11326">
                  <c:v>40648.322928240741</c:v>
                </c:pt>
                <c:pt idx="11327">
                  <c:v>40648.364594907405</c:v>
                </c:pt>
                <c:pt idx="11328">
                  <c:v>40648.406261574077</c:v>
                </c:pt>
                <c:pt idx="11329">
                  <c:v>40648.447928240741</c:v>
                </c:pt>
                <c:pt idx="11330">
                  <c:v>40648.489594907405</c:v>
                </c:pt>
                <c:pt idx="11331">
                  <c:v>40648.531261574077</c:v>
                </c:pt>
                <c:pt idx="11332">
                  <c:v>40648.572928240741</c:v>
                </c:pt>
                <c:pt idx="11333">
                  <c:v>40648.614594907405</c:v>
                </c:pt>
                <c:pt idx="11334">
                  <c:v>40648.656261574077</c:v>
                </c:pt>
                <c:pt idx="11335">
                  <c:v>40648.697928240741</c:v>
                </c:pt>
                <c:pt idx="11336">
                  <c:v>40648.739594907405</c:v>
                </c:pt>
                <c:pt idx="11337">
                  <c:v>40648.781261574077</c:v>
                </c:pt>
                <c:pt idx="11338">
                  <c:v>40648.822928240741</c:v>
                </c:pt>
                <c:pt idx="11339">
                  <c:v>40648.864594907405</c:v>
                </c:pt>
                <c:pt idx="11340">
                  <c:v>40648.906261574077</c:v>
                </c:pt>
                <c:pt idx="11341">
                  <c:v>40648.947928240741</c:v>
                </c:pt>
                <c:pt idx="11342">
                  <c:v>40648.989594907405</c:v>
                </c:pt>
                <c:pt idx="11343">
                  <c:v>40649.031261574077</c:v>
                </c:pt>
                <c:pt idx="11344">
                  <c:v>40649.072928240741</c:v>
                </c:pt>
                <c:pt idx="11345">
                  <c:v>40649.114594907405</c:v>
                </c:pt>
                <c:pt idx="11346">
                  <c:v>40649.156261574077</c:v>
                </c:pt>
                <c:pt idx="11347">
                  <c:v>40649.197928240741</c:v>
                </c:pt>
                <c:pt idx="11348">
                  <c:v>40649.239594907405</c:v>
                </c:pt>
                <c:pt idx="11349">
                  <c:v>40649.281261574077</c:v>
                </c:pt>
                <c:pt idx="11350">
                  <c:v>40649.322928240741</c:v>
                </c:pt>
                <c:pt idx="11351">
                  <c:v>40649.364594907405</c:v>
                </c:pt>
                <c:pt idx="11352">
                  <c:v>40649.406261574077</c:v>
                </c:pt>
                <c:pt idx="11353">
                  <c:v>40649.447928240741</c:v>
                </c:pt>
                <c:pt idx="11354">
                  <c:v>40649.489594907405</c:v>
                </c:pt>
                <c:pt idx="11355">
                  <c:v>40649.531261574077</c:v>
                </c:pt>
                <c:pt idx="11356">
                  <c:v>40649.572928240741</c:v>
                </c:pt>
                <c:pt idx="11357">
                  <c:v>40649.614594907405</c:v>
                </c:pt>
                <c:pt idx="11358">
                  <c:v>40649.656261574077</c:v>
                </c:pt>
                <c:pt idx="11359">
                  <c:v>40649.697928240741</c:v>
                </c:pt>
                <c:pt idx="11360">
                  <c:v>40649.739594907405</c:v>
                </c:pt>
                <c:pt idx="11361">
                  <c:v>40649.781261574077</c:v>
                </c:pt>
                <c:pt idx="11362">
                  <c:v>40649.822928240741</c:v>
                </c:pt>
                <c:pt idx="11363">
                  <c:v>40649.864594907405</c:v>
                </c:pt>
                <c:pt idx="11364">
                  <c:v>40649.906261574077</c:v>
                </c:pt>
                <c:pt idx="11365">
                  <c:v>40649.947928240741</c:v>
                </c:pt>
                <c:pt idx="11366">
                  <c:v>40649.989594907405</c:v>
                </c:pt>
                <c:pt idx="11367">
                  <c:v>40650.031261574077</c:v>
                </c:pt>
                <c:pt idx="11368">
                  <c:v>40650.072928240741</c:v>
                </c:pt>
                <c:pt idx="11369">
                  <c:v>40650.114594907405</c:v>
                </c:pt>
                <c:pt idx="11370">
                  <c:v>40650.156261574077</c:v>
                </c:pt>
                <c:pt idx="11371">
                  <c:v>40650.197928240741</c:v>
                </c:pt>
                <c:pt idx="11372">
                  <c:v>40650.239594907405</c:v>
                </c:pt>
                <c:pt idx="11373">
                  <c:v>40650.281261574077</c:v>
                </c:pt>
                <c:pt idx="11374">
                  <c:v>40650.322928240741</c:v>
                </c:pt>
                <c:pt idx="11375">
                  <c:v>40650.364594907405</c:v>
                </c:pt>
                <c:pt idx="11376">
                  <c:v>40650.406261574077</c:v>
                </c:pt>
                <c:pt idx="11377">
                  <c:v>40650.447928240741</c:v>
                </c:pt>
                <c:pt idx="11378">
                  <c:v>40650.489594907405</c:v>
                </c:pt>
                <c:pt idx="11379">
                  <c:v>40650.531261574077</c:v>
                </c:pt>
                <c:pt idx="11380">
                  <c:v>40650.572928240741</c:v>
                </c:pt>
                <c:pt idx="11381">
                  <c:v>40650.614594907405</c:v>
                </c:pt>
                <c:pt idx="11382">
                  <c:v>40650.656261574077</c:v>
                </c:pt>
                <c:pt idx="11383">
                  <c:v>40650.697928240741</c:v>
                </c:pt>
                <c:pt idx="11384">
                  <c:v>40650.739594907405</c:v>
                </c:pt>
                <c:pt idx="11385">
                  <c:v>40650.781261574077</c:v>
                </c:pt>
                <c:pt idx="11386">
                  <c:v>40650.822928240741</c:v>
                </c:pt>
                <c:pt idx="11387">
                  <c:v>40650.864594907405</c:v>
                </c:pt>
                <c:pt idx="11388">
                  <c:v>40650.906261574077</c:v>
                </c:pt>
                <c:pt idx="11389">
                  <c:v>40650.947928240741</c:v>
                </c:pt>
                <c:pt idx="11390">
                  <c:v>40650.989594907405</c:v>
                </c:pt>
                <c:pt idx="11391">
                  <c:v>40651.031261574077</c:v>
                </c:pt>
                <c:pt idx="11392">
                  <c:v>40651.072928240741</c:v>
                </c:pt>
                <c:pt idx="11393">
                  <c:v>40651.114594907405</c:v>
                </c:pt>
                <c:pt idx="11394">
                  <c:v>40651.156261574077</c:v>
                </c:pt>
                <c:pt idx="11395">
                  <c:v>40651.197928240741</c:v>
                </c:pt>
                <c:pt idx="11396">
                  <c:v>40651.239594907405</c:v>
                </c:pt>
                <c:pt idx="11397">
                  <c:v>40651.281261574077</c:v>
                </c:pt>
                <c:pt idx="11398">
                  <c:v>40651.322928240741</c:v>
                </c:pt>
                <c:pt idx="11399">
                  <c:v>40651.364594907405</c:v>
                </c:pt>
                <c:pt idx="11400">
                  <c:v>40651.406261574077</c:v>
                </c:pt>
                <c:pt idx="11401">
                  <c:v>40651.447928240741</c:v>
                </c:pt>
                <c:pt idx="11402">
                  <c:v>40651.489594907405</c:v>
                </c:pt>
                <c:pt idx="11403">
                  <c:v>40651.531261574077</c:v>
                </c:pt>
                <c:pt idx="11404">
                  <c:v>40651.572928240741</c:v>
                </c:pt>
                <c:pt idx="11405">
                  <c:v>40651.614594907405</c:v>
                </c:pt>
                <c:pt idx="11406">
                  <c:v>40651.656261574077</c:v>
                </c:pt>
                <c:pt idx="11407">
                  <c:v>40651.697928240741</c:v>
                </c:pt>
                <c:pt idx="11408">
                  <c:v>40651.739594907405</c:v>
                </c:pt>
                <c:pt idx="11409">
                  <c:v>40651.781261574077</c:v>
                </c:pt>
                <c:pt idx="11410">
                  <c:v>40651.822928240741</c:v>
                </c:pt>
                <c:pt idx="11411">
                  <c:v>40651.864594907405</c:v>
                </c:pt>
                <c:pt idx="11412">
                  <c:v>40651.906261574077</c:v>
                </c:pt>
                <c:pt idx="11413">
                  <c:v>40651.947928240741</c:v>
                </c:pt>
                <c:pt idx="11414">
                  <c:v>40651.989594907405</c:v>
                </c:pt>
                <c:pt idx="11415">
                  <c:v>40652.031261574077</c:v>
                </c:pt>
                <c:pt idx="11416">
                  <c:v>40652.072928240741</c:v>
                </c:pt>
                <c:pt idx="11417">
                  <c:v>40652.114594907405</c:v>
                </c:pt>
                <c:pt idx="11418">
                  <c:v>40652.156261574077</c:v>
                </c:pt>
                <c:pt idx="11419">
                  <c:v>40652.197928240741</c:v>
                </c:pt>
                <c:pt idx="11420">
                  <c:v>40652.239594907405</c:v>
                </c:pt>
                <c:pt idx="11421">
                  <c:v>40652.281261574077</c:v>
                </c:pt>
                <c:pt idx="11422">
                  <c:v>40652.322928240741</c:v>
                </c:pt>
                <c:pt idx="11423">
                  <c:v>40652.364594907405</c:v>
                </c:pt>
                <c:pt idx="11424">
                  <c:v>40652.406261574077</c:v>
                </c:pt>
                <c:pt idx="11425">
                  <c:v>40652.447928240741</c:v>
                </c:pt>
                <c:pt idx="11426">
                  <c:v>40652.489594907405</c:v>
                </c:pt>
                <c:pt idx="11427">
                  <c:v>40652.531261574077</c:v>
                </c:pt>
                <c:pt idx="11428">
                  <c:v>40652.572928240741</c:v>
                </c:pt>
                <c:pt idx="11429">
                  <c:v>40652.614594907405</c:v>
                </c:pt>
                <c:pt idx="11430">
                  <c:v>40652.656261574077</c:v>
                </c:pt>
                <c:pt idx="11431">
                  <c:v>40652.697928240741</c:v>
                </c:pt>
                <c:pt idx="11432">
                  <c:v>40652.739594907405</c:v>
                </c:pt>
                <c:pt idx="11433">
                  <c:v>40652.781261574077</c:v>
                </c:pt>
                <c:pt idx="11434">
                  <c:v>40652.822928240741</c:v>
                </c:pt>
                <c:pt idx="11435">
                  <c:v>40652.864594907405</c:v>
                </c:pt>
                <c:pt idx="11436">
                  <c:v>40652.906261574077</c:v>
                </c:pt>
                <c:pt idx="11437">
                  <c:v>40652.947928240741</c:v>
                </c:pt>
                <c:pt idx="11438">
                  <c:v>40652.989594907405</c:v>
                </c:pt>
                <c:pt idx="11439">
                  <c:v>40653.031261574077</c:v>
                </c:pt>
                <c:pt idx="11440">
                  <c:v>40653.072928240741</c:v>
                </c:pt>
                <c:pt idx="11441">
                  <c:v>40653.114594907405</c:v>
                </c:pt>
                <c:pt idx="11442">
                  <c:v>40653.156261574077</c:v>
                </c:pt>
                <c:pt idx="11443">
                  <c:v>40653.197928240741</c:v>
                </c:pt>
                <c:pt idx="11444">
                  <c:v>40653.239594907405</c:v>
                </c:pt>
                <c:pt idx="11445">
                  <c:v>40653.281261574077</c:v>
                </c:pt>
                <c:pt idx="11446">
                  <c:v>40653.322928240741</c:v>
                </c:pt>
                <c:pt idx="11447">
                  <c:v>40653.364594907405</c:v>
                </c:pt>
                <c:pt idx="11448">
                  <c:v>40653.406261574077</c:v>
                </c:pt>
                <c:pt idx="11449">
                  <c:v>40653.447928240741</c:v>
                </c:pt>
                <c:pt idx="11450">
                  <c:v>40653.489594907405</c:v>
                </c:pt>
                <c:pt idx="11451">
                  <c:v>40653.531261574077</c:v>
                </c:pt>
                <c:pt idx="11452">
                  <c:v>40653.572928240741</c:v>
                </c:pt>
                <c:pt idx="11453">
                  <c:v>40653.614594907405</c:v>
                </c:pt>
                <c:pt idx="11454">
                  <c:v>40653.656261574077</c:v>
                </c:pt>
                <c:pt idx="11455">
                  <c:v>40653.697928240741</c:v>
                </c:pt>
                <c:pt idx="11456">
                  <c:v>40653.739594907405</c:v>
                </c:pt>
                <c:pt idx="11457">
                  <c:v>40653.781261574077</c:v>
                </c:pt>
                <c:pt idx="11458">
                  <c:v>40653.822928240741</c:v>
                </c:pt>
                <c:pt idx="11459">
                  <c:v>40653.864594907405</c:v>
                </c:pt>
                <c:pt idx="11460">
                  <c:v>40653.906261574077</c:v>
                </c:pt>
                <c:pt idx="11461">
                  <c:v>40653.947928240741</c:v>
                </c:pt>
                <c:pt idx="11462">
                  <c:v>40653.989594907405</c:v>
                </c:pt>
                <c:pt idx="11463">
                  <c:v>40654.031261574077</c:v>
                </c:pt>
                <c:pt idx="11464">
                  <c:v>40654.072928240741</c:v>
                </c:pt>
                <c:pt idx="11465">
                  <c:v>40654.114594907405</c:v>
                </c:pt>
                <c:pt idx="11466">
                  <c:v>40654.156261574077</c:v>
                </c:pt>
                <c:pt idx="11467">
                  <c:v>40654.197928240741</c:v>
                </c:pt>
                <c:pt idx="11468">
                  <c:v>40654.239594907405</c:v>
                </c:pt>
                <c:pt idx="11469">
                  <c:v>40654.281261574077</c:v>
                </c:pt>
                <c:pt idx="11470">
                  <c:v>40654.322928240741</c:v>
                </c:pt>
                <c:pt idx="11471">
                  <c:v>40654.364594907405</c:v>
                </c:pt>
                <c:pt idx="11472">
                  <c:v>40654.406261574077</c:v>
                </c:pt>
                <c:pt idx="11473">
                  <c:v>40654.447928240741</c:v>
                </c:pt>
                <c:pt idx="11474">
                  <c:v>40654.489594907405</c:v>
                </c:pt>
                <c:pt idx="11475">
                  <c:v>40654.531261574077</c:v>
                </c:pt>
                <c:pt idx="11476">
                  <c:v>40654.572928240741</c:v>
                </c:pt>
                <c:pt idx="11477">
                  <c:v>40654.614594907405</c:v>
                </c:pt>
                <c:pt idx="11478">
                  <c:v>40654.656261574077</c:v>
                </c:pt>
                <c:pt idx="11479">
                  <c:v>40654.697928240741</c:v>
                </c:pt>
                <c:pt idx="11480">
                  <c:v>40654.739594907405</c:v>
                </c:pt>
                <c:pt idx="11481">
                  <c:v>40654.781261574077</c:v>
                </c:pt>
                <c:pt idx="11482">
                  <c:v>40654.822928240741</c:v>
                </c:pt>
                <c:pt idx="11483">
                  <c:v>40654.864594907405</c:v>
                </c:pt>
                <c:pt idx="11484">
                  <c:v>40654.906261574077</c:v>
                </c:pt>
                <c:pt idx="11485">
                  <c:v>40654.947928240741</c:v>
                </c:pt>
                <c:pt idx="11486">
                  <c:v>40654.989594907405</c:v>
                </c:pt>
                <c:pt idx="11487">
                  <c:v>40655.031261574077</c:v>
                </c:pt>
                <c:pt idx="11488">
                  <c:v>40655.072928240741</c:v>
                </c:pt>
                <c:pt idx="11489">
                  <c:v>40655.114594907405</c:v>
                </c:pt>
                <c:pt idx="11490">
                  <c:v>40655.156261574077</c:v>
                </c:pt>
                <c:pt idx="11491">
                  <c:v>40655.197928240741</c:v>
                </c:pt>
                <c:pt idx="11492">
                  <c:v>40655.239594907405</c:v>
                </c:pt>
                <c:pt idx="11493">
                  <c:v>40655.281261574077</c:v>
                </c:pt>
                <c:pt idx="11494">
                  <c:v>40655.322928240741</c:v>
                </c:pt>
                <c:pt idx="11495">
                  <c:v>40655.364594907405</c:v>
                </c:pt>
                <c:pt idx="11496">
                  <c:v>40655.406261574077</c:v>
                </c:pt>
                <c:pt idx="11497">
                  <c:v>40655.447928240741</c:v>
                </c:pt>
                <c:pt idx="11498">
                  <c:v>40655.489594907405</c:v>
                </c:pt>
                <c:pt idx="11499">
                  <c:v>40655.531261574077</c:v>
                </c:pt>
                <c:pt idx="11500">
                  <c:v>40655.572928240741</c:v>
                </c:pt>
                <c:pt idx="11501">
                  <c:v>40655.614594907405</c:v>
                </c:pt>
                <c:pt idx="11502">
                  <c:v>40655.656261574077</c:v>
                </c:pt>
                <c:pt idx="11503">
                  <c:v>40655.697928240741</c:v>
                </c:pt>
                <c:pt idx="11504">
                  <c:v>40655.739594907405</c:v>
                </c:pt>
                <c:pt idx="11505">
                  <c:v>40655.781261574077</c:v>
                </c:pt>
                <c:pt idx="11506">
                  <c:v>40655.822928240741</c:v>
                </c:pt>
                <c:pt idx="11507">
                  <c:v>40655.864594907405</c:v>
                </c:pt>
                <c:pt idx="11508">
                  <c:v>40655.906261574077</c:v>
                </c:pt>
                <c:pt idx="11509">
                  <c:v>40655.947928240741</c:v>
                </c:pt>
                <c:pt idx="11510">
                  <c:v>40655.989594907405</c:v>
                </c:pt>
                <c:pt idx="11511">
                  <c:v>40656.031261574077</c:v>
                </c:pt>
                <c:pt idx="11512">
                  <c:v>40656.072928240741</c:v>
                </c:pt>
                <c:pt idx="11513">
                  <c:v>40656.114594907405</c:v>
                </c:pt>
                <c:pt idx="11514">
                  <c:v>40656.156261574077</c:v>
                </c:pt>
                <c:pt idx="11515">
                  <c:v>40656.197928240741</c:v>
                </c:pt>
                <c:pt idx="11516">
                  <c:v>40656.239594907405</c:v>
                </c:pt>
                <c:pt idx="11517">
                  <c:v>40656.281261574077</c:v>
                </c:pt>
                <c:pt idx="11518">
                  <c:v>40656.322928240741</c:v>
                </c:pt>
                <c:pt idx="11519">
                  <c:v>40656.364594907405</c:v>
                </c:pt>
                <c:pt idx="11520">
                  <c:v>40656.406261574077</c:v>
                </c:pt>
                <c:pt idx="11521">
                  <c:v>40656.447928240741</c:v>
                </c:pt>
                <c:pt idx="11522">
                  <c:v>40656.489594907405</c:v>
                </c:pt>
                <c:pt idx="11523">
                  <c:v>40656.531261574077</c:v>
                </c:pt>
                <c:pt idx="11524">
                  <c:v>40656.572928240741</c:v>
                </c:pt>
                <c:pt idx="11525">
                  <c:v>40656.614594907405</c:v>
                </c:pt>
                <c:pt idx="11526">
                  <c:v>40656.656261574077</c:v>
                </c:pt>
                <c:pt idx="11527">
                  <c:v>40656.697928240741</c:v>
                </c:pt>
                <c:pt idx="11528">
                  <c:v>40656.739594907405</c:v>
                </c:pt>
                <c:pt idx="11529">
                  <c:v>40656.781261574077</c:v>
                </c:pt>
                <c:pt idx="11530">
                  <c:v>40656.822928240741</c:v>
                </c:pt>
                <c:pt idx="11531">
                  <c:v>40656.864594907405</c:v>
                </c:pt>
                <c:pt idx="11532">
                  <c:v>40656.906261574077</c:v>
                </c:pt>
                <c:pt idx="11533">
                  <c:v>40656.947928240741</c:v>
                </c:pt>
                <c:pt idx="11534">
                  <c:v>40656.989594907405</c:v>
                </c:pt>
                <c:pt idx="11535">
                  <c:v>40657.031261574077</c:v>
                </c:pt>
                <c:pt idx="11536">
                  <c:v>40657.072928240741</c:v>
                </c:pt>
                <c:pt idx="11537">
                  <c:v>40657.114594907405</c:v>
                </c:pt>
                <c:pt idx="11538">
                  <c:v>40657.156261574077</c:v>
                </c:pt>
                <c:pt idx="11539">
                  <c:v>40657.197928240741</c:v>
                </c:pt>
                <c:pt idx="11540">
                  <c:v>40657.239594907405</c:v>
                </c:pt>
                <c:pt idx="11541">
                  <c:v>40657.281261574077</c:v>
                </c:pt>
                <c:pt idx="11542">
                  <c:v>40657.322928240741</c:v>
                </c:pt>
                <c:pt idx="11543">
                  <c:v>40657.364594907405</c:v>
                </c:pt>
                <c:pt idx="11544">
                  <c:v>40657.406261574077</c:v>
                </c:pt>
                <c:pt idx="11545">
                  <c:v>40657.447928240741</c:v>
                </c:pt>
                <c:pt idx="11546">
                  <c:v>40657.489594907405</c:v>
                </c:pt>
                <c:pt idx="11547">
                  <c:v>40657.531261574077</c:v>
                </c:pt>
                <c:pt idx="11548">
                  <c:v>40657.572928240741</c:v>
                </c:pt>
                <c:pt idx="11549">
                  <c:v>40657.614594907405</c:v>
                </c:pt>
                <c:pt idx="11550">
                  <c:v>40657.656261574077</c:v>
                </c:pt>
                <c:pt idx="11551">
                  <c:v>40657.697928240741</c:v>
                </c:pt>
                <c:pt idx="11552">
                  <c:v>40657.739594907405</c:v>
                </c:pt>
                <c:pt idx="11553">
                  <c:v>40657.781261574077</c:v>
                </c:pt>
                <c:pt idx="11554">
                  <c:v>40657.822928240741</c:v>
                </c:pt>
                <c:pt idx="11555">
                  <c:v>40657.864594907405</c:v>
                </c:pt>
                <c:pt idx="11556">
                  <c:v>40657.906261574077</c:v>
                </c:pt>
                <c:pt idx="11557">
                  <c:v>40657.947928240741</c:v>
                </c:pt>
                <c:pt idx="11558">
                  <c:v>40657.989594907405</c:v>
                </c:pt>
                <c:pt idx="11559">
                  <c:v>40658.031261574077</c:v>
                </c:pt>
                <c:pt idx="11560">
                  <c:v>40658.072928240741</c:v>
                </c:pt>
                <c:pt idx="11561">
                  <c:v>40658.114594907405</c:v>
                </c:pt>
                <c:pt idx="11562">
                  <c:v>40658.156261574077</c:v>
                </c:pt>
                <c:pt idx="11563">
                  <c:v>40658.197928240741</c:v>
                </c:pt>
                <c:pt idx="11564">
                  <c:v>40658.239594907405</c:v>
                </c:pt>
                <c:pt idx="11565">
                  <c:v>40658.281261574077</c:v>
                </c:pt>
                <c:pt idx="11566">
                  <c:v>40658.322928240741</c:v>
                </c:pt>
                <c:pt idx="11567">
                  <c:v>40658.364594907405</c:v>
                </c:pt>
                <c:pt idx="11568">
                  <c:v>40658.406261574077</c:v>
                </c:pt>
                <c:pt idx="11569">
                  <c:v>40658.447928240741</c:v>
                </c:pt>
                <c:pt idx="11570">
                  <c:v>40658.489594907405</c:v>
                </c:pt>
                <c:pt idx="11571">
                  <c:v>40658.531261574077</c:v>
                </c:pt>
                <c:pt idx="11572">
                  <c:v>40658.572928240741</c:v>
                </c:pt>
                <c:pt idx="11573">
                  <c:v>40658.614594907405</c:v>
                </c:pt>
                <c:pt idx="11574">
                  <c:v>40658.656261574077</c:v>
                </c:pt>
                <c:pt idx="11575">
                  <c:v>40658.697928240741</c:v>
                </c:pt>
                <c:pt idx="11576">
                  <c:v>40658.739594907405</c:v>
                </c:pt>
                <c:pt idx="11577">
                  <c:v>40658.781261574077</c:v>
                </c:pt>
                <c:pt idx="11578">
                  <c:v>40658.822928240741</c:v>
                </c:pt>
                <c:pt idx="11579">
                  <c:v>40658.864594907405</c:v>
                </c:pt>
                <c:pt idx="11580">
                  <c:v>40658.906261574077</c:v>
                </c:pt>
                <c:pt idx="11581">
                  <c:v>40658.947928240741</c:v>
                </c:pt>
                <c:pt idx="11582">
                  <c:v>40658.989594907405</c:v>
                </c:pt>
                <c:pt idx="11583">
                  <c:v>40659.031261574077</c:v>
                </c:pt>
                <c:pt idx="11584">
                  <c:v>40659.072928240741</c:v>
                </c:pt>
                <c:pt idx="11585">
                  <c:v>40659.114594907405</c:v>
                </c:pt>
                <c:pt idx="11586">
                  <c:v>40659.156261574077</c:v>
                </c:pt>
                <c:pt idx="11587">
                  <c:v>40659.197928240741</c:v>
                </c:pt>
                <c:pt idx="11588">
                  <c:v>40659.239594907405</c:v>
                </c:pt>
                <c:pt idx="11589">
                  <c:v>40659.281261574077</c:v>
                </c:pt>
                <c:pt idx="11590">
                  <c:v>40659.322928240741</c:v>
                </c:pt>
                <c:pt idx="11591">
                  <c:v>40659.364594907405</c:v>
                </c:pt>
                <c:pt idx="11592">
                  <c:v>40659.406261574077</c:v>
                </c:pt>
                <c:pt idx="11593">
                  <c:v>40659.447928240741</c:v>
                </c:pt>
                <c:pt idx="11594">
                  <c:v>40659.489594907405</c:v>
                </c:pt>
                <c:pt idx="11595">
                  <c:v>40659.531261574077</c:v>
                </c:pt>
                <c:pt idx="11596">
                  <c:v>40659.572928240741</c:v>
                </c:pt>
                <c:pt idx="11597">
                  <c:v>40659.614594907405</c:v>
                </c:pt>
                <c:pt idx="11598">
                  <c:v>40659.656261574077</c:v>
                </c:pt>
                <c:pt idx="11599">
                  <c:v>40659.697928240741</c:v>
                </c:pt>
                <c:pt idx="11600">
                  <c:v>40659.739594907405</c:v>
                </c:pt>
                <c:pt idx="11601">
                  <c:v>40659.781261574077</c:v>
                </c:pt>
                <c:pt idx="11602">
                  <c:v>40659.822928240741</c:v>
                </c:pt>
                <c:pt idx="11603">
                  <c:v>40659.864594907405</c:v>
                </c:pt>
                <c:pt idx="11604">
                  <c:v>40659.906261574077</c:v>
                </c:pt>
                <c:pt idx="11605">
                  <c:v>40659.947928240741</c:v>
                </c:pt>
                <c:pt idx="11606">
                  <c:v>40659.989594907405</c:v>
                </c:pt>
                <c:pt idx="11607">
                  <c:v>40660.031261574077</c:v>
                </c:pt>
                <c:pt idx="11608">
                  <c:v>40660.072928240741</c:v>
                </c:pt>
                <c:pt idx="11609">
                  <c:v>40660.114594907405</c:v>
                </c:pt>
                <c:pt idx="11610">
                  <c:v>40660.156261574077</c:v>
                </c:pt>
                <c:pt idx="11611">
                  <c:v>40660.197928240741</c:v>
                </c:pt>
                <c:pt idx="11612">
                  <c:v>40660.239594907405</c:v>
                </c:pt>
                <c:pt idx="11613">
                  <c:v>40660.281261574077</c:v>
                </c:pt>
                <c:pt idx="11614">
                  <c:v>40660.322928240741</c:v>
                </c:pt>
                <c:pt idx="11615" formatCode="m/d/yyyy">
                  <c:v>40660</c:v>
                </c:pt>
                <c:pt idx="11616">
                  <c:v>40660.364490740743</c:v>
                </c:pt>
                <c:pt idx="11617">
                  <c:v>40660.406157407408</c:v>
                </c:pt>
                <c:pt idx="11618">
                  <c:v>40660.447824074072</c:v>
                </c:pt>
                <c:pt idx="11619">
                  <c:v>40660.489490740743</c:v>
                </c:pt>
                <c:pt idx="11620">
                  <c:v>40660.531157407408</c:v>
                </c:pt>
                <c:pt idx="11621">
                  <c:v>40660.572824074072</c:v>
                </c:pt>
                <c:pt idx="11622">
                  <c:v>40660.614490740743</c:v>
                </c:pt>
                <c:pt idx="11623">
                  <c:v>40660.656157407408</c:v>
                </c:pt>
                <c:pt idx="11624">
                  <c:v>40660.697824074072</c:v>
                </c:pt>
                <c:pt idx="11625">
                  <c:v>40660.739490740743</c:v>
                </c:pt>
                <c:pt idx="11626">
                  <c:v>40660.781157407408</c:v>
                </c:pt>
                <c:pt idx="11627">
                  <c:v>40660.822824074072</c:v>
                </c:pt>
                <c:pt idx="11628">
                  <c:v>40660.864490740743</c:v>
                </c:pt>
                <c:pt idx="11629">
                  <c:v>40660.906157407408</c:v>
                </c:pt>
                <c:pt idx="11630">
                  <c:v>40660.947824074072</c:v>
                </c:pt>
                <c:pt idx="11631">
                  <c:v>40660.989490740743</c:v>
                </c:pt>
                <c:pt idx="11632">
                  <c:v>40661.031157407408</c:v>
                </c:pt>
                <c:pt idx="11633">
                  <c:v>40661.072824074072</c:v>
                </c:pt>
                <c:pt idx="11634">
                  <c:v>40661.114490740743</c:v>
                </c:pt>
                <c:pt idx="11635">
                  <c:v>40661.156157407408</c:v>
                </c:pt>
                <c:pt idx="11636">
                  <c:v>40661.197824074072</c:v>
                </c:pt>
                <c:pt idx="11637">
                  <c:v>40661.239490740743</c:v>
                </c:pt>
                <c:pt idx="11638">
                  <c:v>40661.281157407408</c:v>
                </c:pt>
                <c:pt idx="11639">
                  <c:v>40661.322824074072</c:v>
                </c:pt>
                <c:pt idx="11640">
                  <c:v>40661.364490740743</c:v>
                </c:pt>
                <c:pt idx="11641">
                  <c:v>40661.406157407408</c:v>
                </c:pt>
                <c:pt idx="11642">
                  <c:v>40661.447824074072</c:v>
                </c:pt>
                <c:pt idx="11643">
                  <c:v>40661.489490740743</c:v>
                </c:pt>
                <c:pt idx="11644">
                  <c:v>40661.531157407408</c:v>
                </c:pt>
                <c:pt idx="11645">
                  <c:v>40661.572824074072</c:v>
                </c:pt>
                <c:pt idx="11646">
                  <c:v>40661.614490740743</c:v>
                </c:pt>
                <c:pt idx="11647">
                  <c:v>40661.656157407408</c:v>
                </c:pt>
                <c:pt idx="11648">
                  <c:v>40661.697824074072</c:v>
                </c:pt>
                <c:pt idx="11649">
                  <c:v>40661.739490740743</c:v>
                </c:pt>
                <c:pt idx="11650">
                  <c:v>40661.781157407408</c:v>
                </c:pt>
                <c:pt idx="11651">
                  <c:v>40661.822824074072</c:v>
                </c:pt>
                <c:pt idx="11652">
                  <c:v>40661.864490740743</c:v>
                </c:pt>
                <c:pt idx="11653">
                  <c:v>40661.906157407408</c:v>
                </c:pt>
                <c:pt idx="11654">
                  <c:v>40661.947824074072</c:v>
                </c:pt>
                <c:pt idx="11655">
                  <c:v>40661.989490740743</c:v>
                </c:pt>
                <c:pt idx="11656">
                  <c:v>40662.031157407408</c:v>
                </c:pt>
                <c:pt idx="11657">
                  <c:v>40662.072824074072</c:v>
                </c:pt>
                <c:pt idx="11658">
                  <c:v>40662.114490740743</c:v>
                </c:pt>
                <c:pt idx="11659">
                  <c:v>40662.156157407408</c:v>
                </c:pt>
                <c:pt idx="11660">
                  <c:v>40662.197824074072</c:v>
                </c:pt>
                <c:pt idx="11661">
                  <c:v>40662.239490740743</c:v>
                </c:pt>
                <c:pt idx="11662">
                  <c:v>40662.281157407408</c:v>
                </c:pt>
                <c:pt idx="11663">
                  <c:v>40662.322824074072</c:v>
                </c:pt>
                <c:pt idx="11664">
                  <c:v>40662.364490740743</c:v>
                </c:pt>
                <c:pt idx="11665">
                  <c:v>40662.406157407408</c:v>
                </c:pt>
                <c:pt idx="11666">
                  <c:v>40662.447824074072</c:v>
                </c:pt>
                <c:pt idx="11667">
                  <c:v>40662.489490740743</c:v>
                </c:pt>
                <c:pt idx="11668">
                  <c:v>40662.531157407408</c:v>
                </c:pt>
                <c:pt idx="11669">
                  <c:v>40662.572824074072</c:v>
                </c:pt>
                <c:pt idx="11670">
                  <c:v>40662.614490740743</c:v>
                </c:pt>
                <c:pt idx="11671">
                  <c:v>40662.656157407408</c:v>
                </c:pt>
                <c:pt idx="11672">
                  <c:v>40662.697824074072</c:v>
                </c:pt>
                <c:pt idx="11673">
                  <c:v>40662.739490740743</c:v>
                </c:pt>
                <c:pt idx="11674">
                  <c:v>40662.781157407408</c:v>
                </c:pt>
                <c:pt idx="11675">
                  <c:v>40662.822824074072</c:v>
                </c:pt>
                <c:pt idx="11676">
                  <c:v>40662.864490740743</c:v>
                </c:pt>
                <c:pt idx="11677">
                  <c:v>40662.906157407408</c:v>
                </c:pt>
                <c:pt idx="11678">
                  <c:v>40662.947824074072</c:v>
                </c:pt>
                <c:pt idx="11679">
                  <c:v>40662.989490740743</c:v>
                </c:pt>
                <c:pt idx="11680">
                  <c:v>40663.031157407408</c:v>
                </c:pt>
                <c:pt idx="11681">
                  <c:v>40663.072824074072</c:v>
                </c:pt>
                <c:pt idx="11682">
                  <c:v>40663.114490740743</c:v>
                </c:pt>
                <c:pt idx="11683">
                  <c:v>40663.156157407408</c:v>
                </c:pt>
                <c:pt idx="11684">
                  <c:v>40663.197824074072</c:v>
                </c:pt>
                <c:pt idx="11685">
                  <c:v>40663.239490740743</c:v>
                </c:pt>
                <c:pt idx="11686">
                  <c:v>40663.281157407408</c:v>
                </c:pt>
                <c:pt idx="11687">
                  <c:v>40663.322824074072</c:v>
                </c:pt>
                <c:pt idx="11688">
                  <c:v>40663.364490740743</c:v>
                </c:pt>
                <c:pt idx="11689">
                  <c:v>40663.406157407408</c:v>
                </c:pt>
                <c:pt idx="11690">
                  <c:v>40663.447824074072</c:v>
                </c:pt>
                <c:pt idx="11691">
                  <c:v>40663.489490740743</c:v>
                </c:pt>
                <c:pt idx="11692">
                  <c:v>40663.531157407408</c:v>
                </c:pt>
                <c:pt idx="11693">
                  <c:v>40663.572824074072</c:v>
                </c:pt>
                <c:pt idx="11694">
                  <c:v>40663.614490740743</c:v>
                </c:pt>
                <c:pt idx="11695">
                  <c:v>40663.656157407408</c:v>
                </c:pt>
                <c:pt idx="11696">
                  <c:v>40663.697824074072</c:v>
                </c:pt>
                <c:pt idx="11697">
                  <c:v>40663.739490740743</c:v>
                </c:pt>
                <c:pt idx="11698">
                  <c:v>40663.781157407408</c:v>
                </c:pt>
                <c:pt idx="11699">
                  <c:v>40663.822824074072</c:v>
                </c:pt>
                <c:pt idx="11700">
                  <c:v>40663.864490740743</c:v>
                </c:pt>
                <c:pt idx="11701">
                  <c:v>40663.906157407408</c:v>
                </c:pt>
                <c:pt idx="11702">
                  <c:v>40663.947824074072</c:v>
                </c:pt>
                <c:pt idx="11703">
                  <c:v>40663.989490740743</c:v>
                </c:pt>
                <c:pt idx="11704">
                  <c:v>40664.031157407408</c:v>
                </c:pt>
                <c:pt idx="11705">
                  <c:v>40664.072824074072</c:v>
                </c:pt>
                <c:pt idx="11706">
                  <c:v>40664.114490740743</c:v>
                </c:pt>
                <c:pt idx="11707">
                  <c:v>40664.156157407408</c:v>
                </c:pt>
                <c:pt idx="11708">
                  <c:v>40664.197824074072</c:v>
                </c:pt>
                <c:pt idx="11709">
                  <c:v>40664.239490740743</c:v>
                </c:pt>
                <c:pt idx="11710">
                  <c:v>40664.281157407408</c:v>
                </c:pt>
                <c:pt idx="11711">
                  <c:v>40664.322824074072</c:v>
                </c:pt>
                <c:pt idx="11712">
                  <c:v>40664.364490740743</c:v>
                </c:pt>
                <c:pt idx="11713">
                  <c:v>40664.406157407408</c:v>
                </c:pt>
                <c:pt idx="11714">
                  <c:v>40664.447824074072</c:v>
                </c:pt>
                <c:pt idx="11715">
                  <c:v>40664.489490740743</c:v>
                </c:pt>
                <c:pt idx="11716">
                  <c:v>40664.531157407408</c:v>
                </c:pt>
                <c:pt idx="11717">
                  <c:v>40664.572824074072</c:v>
                </c:pt>
                <c:pt idx="11718">
                  <c:v>40664.614490740743</c:v>
                </c:pt>
                <c:pt idx="11719">
                  <c:v>40664.656157407408</c:v>
                </c:pt>
                <c:pt idx="11720">
                  <c:v>40664.697824074072</c:v>
                </c:pt>
                <c:pt idx="11721">
                  <c:v>40664.739490740743</c:v>
                </c:pt>
                <c:pt idx="11722">
                  <c:v>40664.781157407408</c:v>
                </c:pt>
                <c:pt idx="11723">
                  <c:v>40664.822824074072</c:v>
                </c:pt>
                <c:pt idx="11724">
                  <c:v>40664.864490740743</c:v>
                </c:pt>
                <c:pt idx="11725">
                  <c:v>40664.906157407408</c:v>
                </c:pt>
                <c:pt idx="11726">
                  <c:v>40664.947824074072</c:v>
                </c:pt>
                <c:pt idx="11727">
                  <c:v>40664.989490740743</c:v>
                </c:pt>
                <c:pt idx="11728">
                  <c:v>40665.031157407408</c:v>
                </c:pt>
                <c:pt idx="11729">
                  <c:v>40665.072824074072</c:v>
                </c:pt>
                <c:pt idx="11730">
                  <c:v>40665.114490740743</c:v>
                </c:pt>
                <c:pt idx="11731">
                  <c:v>40665.156157407408</c:v>
                </c:pt>
                <c:pt idx="11732">
                  <c:v>40665.197824074072</c:v>
                </c:pt>
                <c:pt idx="11733">
                  <c:v>40665.239490740743</c:v>
                </c:pt>
                <c:pt idx="11734">
                  <c:v>40665.281157407408</c:v>
                </c:pt>
                <c:pt idx="11735">
                  <c:v>40665.322824074072</c:v>
                </c:pt>
                <c:pt idx="11736">
                  <c:v>40665.364490740743</c:v>
                </c:pt>
                <c:pt idx="11737">
                  <c:v>40665.406157407408</c:v>
                </c:pt>
                <c:pt idx="11738">
                  <c:v>40665.447824074072</c:v>
                </c:pt>
                <c:pt idx="11739">
                  <c:v>40665.489490740743</c:v>
                </c:pt>
                <c:pt idx="11740">
                  <c:v>40665.531157407408</c:v>
                </c:pt>
                <c:pt idx="11741">
                  <c:v>40665.572824074072</c:v>
                </c:pt>
                <c:pt idx="11742">
                  <c:v>40665.614490740743</c:v>
                </c:pt>
                <c:pt idx="11743">
                  <c:v>40665.656157407408</c:v>
                </c:pt>
                <c:pt idx="11744">
                  <c:v>40665.697824074072</c:v>
                </c:pt>
                <c:pt idx="11745">
                  <c:v>40665.739490740743</c:v>
                </c:pt>
                <c:pt idx="11746">
                  <c:v>40665.781157407408</c:v>
                </c:pt>
                <c:pt idx="11747">
                  <c:v>40665.822824074072</c:v>
                </c:pt>
                <c:pt idx="11748">
                  <c:v>40665.864490740743</c:v>
                </c:pt>
                <c:pt idx="11749">
                  <c:v>40665.906157407408</c:v>
                </c:pt>
                <c:pt idx="11750">
                  <c:v>40665.947824074072</c:v>
                </c:pt>
                <c:pt idx="11751">
                  <c:v>40665.989490740743</c:v>
                </c:pt>
                <c:pt idx="11752">
                  <c:v>40666.031157407408</c:v>
                </c:pt>
                <c:pt idx="11753">
                  <c:v>40666.072824074072</c:v>
                </c:pt>
                <c:pt idx="11754">
                  <c:v>40666.114490740743</c:v>
                </c:pt>
                <c:pt idx="11755">
                  <c:v>40666.156157407408</c:v>
                </c:pt>
                <c:pt idx="11756">
                  <c:v>40666.197824074072</c:v>
                </c:pt>
                <c:pt idx="11757">
                  <c:v>40666.239490740743</c:v>
                </c:pt>
                <c:pt idx="11758">
                  <c:v>40666.281157407408</c:v>
                </c:pt>
                <c:pt idx="11759">
                  <c:v>40666.322824074072</c:v>
                </c:pt>
                <c:pt idx="11760">
                  <c:v>40666.364490740743</c:v>
                </c:pt>
                <c:pt idx="11761">
                  <c:v>40666.406157407408</c:v>
                </c:pt>
                <c:pt idx="11762">
                  <c:v>40666.447824074072</c:v>
                </c:pt>
                <c:pt idx="11763">
                  <c:v>40666.489490740743</c:v>
                </c:pt>
                <c:pt idx="11764">
                  <c:v>40666.531157407408</c:v>
                </c:pt>
                <c:pt idx="11765">
                  <c:v>40666.572824074072</c:v>
                </c:pt>
                <c:pt idx="11766">
                  <c:v>40666.614490740743</c:v>
                </c:pt>
                <c:pt idx="11767">
                  <c:v>40666.656157407408</c:v>
                </c:pt>
                <c:pt idx="11768">
                  <c:v>40666.697824074072</c:v>
                </c:pt>
                <c:pt idx="11769">
                  <c:v>40666.739490740743</c:v>
                </c:pt>
                <c:pt idx="11770">
                  <c:v>40666.781157407408</c:v>
                </c:pt>
                <c:pt idx="11771">
                  <c:v>40666.822824074072</c:v>
                </c:pt>
                <c:pt idx="11772">
                  <c:v>40666.864490740743</c:v>
                </c:pt>
                <c:pt idx="11773">
                  <c:v>40666.906157407408</c:v>
                </c:pt>
                <c:pt idx="11774">
                  <c:v>40666.947824074072</c:v>
                </c:pt>
                <c:pt idx="11775">
                  <c:v>40666.989490740743</c:v>
                </c:pt>
                <c:pt idx="11776">
                  <c:v>40667.031157407408</c:v>
                </c:pt>
                <c:pt idx="11777">
                  <c:v>40667.072824074072</c:v>
                </c:pt>
                <c:pt idx="11778">
                  <c:v>40667.114490740743</c:v>
                </c:pt>
                <c:pt idx="11779">
                  <c:v>40667.156157407408</c:v>
                </c:pt>
                <c:pt idx="11780">
                  <c:v>40667.197824074072</c:v>
                </c:pt>
                <c:pt idx="11781">
                  <c:v>40667.239490740743</c:v>
                </c:pt>
                <c:pt idx="11782">
                  <c:v>40667.281157407408</c:v>
                </c:pt>
                <c:pt idx="11783">
                  <c:v>40667.322824074072</c:v>
                </c:pt>
                <c:pt idx="11784" formatCode="m/d/yyyy">
                  <c:v>40667</c:v>
                </c:pt>
                <c:pt idx="11785">
                  <c:v>40667.358865740738</c:v>
                </c:pt>
                <c:pt idx="11786">
                  <c:v>40667.40053240741</c:v>
                </c:pt>
                <c:pt idx="11787">
                  <c:v>40667.442199074074</c:v>
                </c:pt>
                <c:pt idx="11788">
                  <c:v>40667.483865740738</c:v>
                </c:pt>
                <c:pt idx="11789">
                  <c:v>40667.52553240741</c:v>
                </c:pt>
                <c:pt idx="11790">
                  <c:v>40667.567199074074</c:v>
                </c:pt>
                <c:pt idx="11791">
                  <c:v>40667.608865740738</c:v>
                </c:pt>
                <c:pt idx="11792">
                  <c:v>40667.65053240741</c:v>
                </c:pt>
                <c:pt idx="11793">
                  <c:v>40667.692199074074</c:v>
                </c:pt>
                <c:pt idx="11794">
                  <c:v>40667.733865740738</c:v>
                </c:pt>
                <c:pt idx="11795">
                  <c:v>40667.77553240741</c:v>
                </c:pt>
                <c:pt idx="11796">
                  <c:v>40667.817199074074</c:v>
                </c:pt>
                <c:pt idx="11797">
                  <c:v>40667.858865740738</c:v>
                </c:pt>
                <c:pt idx="11798">
                  <c:v>40667.90053240741</c:v>
                </c:pt>
                <c:pt idx="11799">
                  <c:v>40667.942199074074</c:v>
                </c:pt>
                <c:pt idx="11800">
                  <c:v>40667.983865740738</c:v>
                </c:pt>
                <c:pt idx="11801">
                  <c:v>40668.02553240741</c:v>
                </c:pt>
                <c:pt idx="11802">
                  <c:v>40668.067199074074</c:v>
                </c:pt>
                <c:pt idx="11803">
                  <c:v>40668.108865740738</c:v>
                </c:pt>
                <c:pt idx="11804">
                  <c:v>40668.15053240741</c:v>
                </c:pt>
                <c:pt idx="11805">
                  <c:v>40668.192199074074</c:v>
                </c:pt>
                <c:pt idx="11806">
                  <c:v>40668.233865740738</c:v>
                </c:pt>
                <c:pt idx="11807">
                  <c:v>40668.27553240741</c:v>
                </c:pt>
                <c:pt idx="11808">
                  <c:v>40668.317199074074</c:v>
                </c:pt>
                <c:pt idx="11809">
                  <c:v>40668.358865740738</c:v>
                </c:pt>
                <c:pt idx="11810">
                  <c:v>40668.40053240741</c:v>
                </c:pt>
                <c:pt idx="11811">
                  <c:v>40668.442199074074</c:v>
                </c:pt>
                <c:pt idx="11812">
                  <c:v>40668.483865740738</c:v>
                </c:pt>
                <c:pt idx="11813">
                  <c:v>40668.52553240741</c:v>
                </c:pt>
                <c:pt idx="11814">
                  <c:v>40668.567199074074</c:v>
                </c:pt>
                <c:pt idx="11815">
                  <c:v>40668.608865740738</c:v>
                </c:pt>
                <c:pt idx="11816">
                  <c:v>40668.65053240741</c:v>
                </c:pt>
                <c:pt idx="11817">
                  <c:v>40668.692199074074</c:v>
                </c:pt>
                <c:pt idx="11818">
                  <c:v>40668.733865740738</c:v>
                </c:pt>
                <c:pt idx="11819">
                  <c:v>40668.77553240741</c:v>
                </c:pt>
                <c:pt idx="11820">
                  <c:v>40668.817199074074</c:v>
                </c:pt>
                <c:pt idx="11821">
                  <c:v>40668.858865740738</c:v>
                </c:pt>
                <c:pt idx="11822">
                  <c:v>40668.90053240741</c:v>
                </c:pt>
                <c:pt idx="11823">
                  <c:v>40668.942199074074</c:v>
                </c:pt>
                <c:pt idx="11824">
                  <c:v>40668.983865740738</c:v>
                </c:pt>
                <c:pt idx="11825">
                  <c:v>40669.02553240741</c:v>
                </c:pt>
                <c:pt idx="11826">
                  <c:v>40669.067199074074</c:v>
                </c:pt>
                <c:pt idx="11827">
                  <c:v>40669.108865740738</c:v>
                </c:pt>
                <c:pt idx="11828">
                  <c:v>40669.15053240741</c:v>
                </c:pt>
                <c:pt idx="11829">
                  <c:v>40669.192199074074</c:v>
                </c:pt>
                <c:pt idx="11830">
                  <c:v>40669.233865740738</c:v>
                </c:pt>
                <c:pt idx="11831">
                  <c:v>40669.27553240741</c:v>
                </c:pt>
                <c:pt idx="11832">
                  <c:v>40669.317199074074</c:v>
                </c:pt>
                <c:pt idx="11833">
                  <c:v>40669.358865740738</c:v>
                </c:pt>
                <c:pt idx="11834">
                  <c:v>40669.40053240741</c:v>
                </c:pt>
                <c:pt idx="11835">
                  <c:v>40669.442199074074</c:v>
                </c:pt>
                <c:pt idx="11836">
                  <c:v>40669.483865740738</c:v>
                </c:pt>
                <c:pt idx="11837">
                  <c:v>40669.52553240741</c:v>
                </c:pt>
                <c:pt idx="11838">
                  <c:v>40669.567199074074</c:v>
                </c:pt>
                <c:pt idx="11839">
                  <c:v>40669.608865740738</c:v>
                </c:pt>
                <c:pt idx="11840">
                  <c:v>40669.65053240741</c:v>
                </c:pt>
                <c:pt idx="11841">
                  <c:v>40669.692199074074</c:v>
                </c:pt>
                <c:pt idx="11842">
                  <c:v>40669.733865740738</c:v>
                </c:pt>
                <c:pt idx="11843">
                  <c:v>40669.77553240741</c:v>
                </c:pt>
                <c:pt idx="11844">
                  <c:v>40669.817199074074</c:v>
                </c:pt>
                <c:pt idx="11845">
                  <c:v>40669.858865740738</c:v>
                </c:pt>
                <c:pt idx="11846">
                  <c:v>40669.90053240741</c:v>
                </c:pt>
                <c:pt idx="11847">
                  <c:v>40669.942199074074</c:v>
                </c:pt>
                <c:pt idx="11848">
                  <c:v>40669.983865740738</c:v>
                </c:pt>
                <c:pt idx="11849">
                  <c:v>40670.02553240741</c:v>
                </c:pt>
                <c:pt idx="11850">
                  <c:v>40670.067199074074</c:v>
                </c:pt>
                <c:pt idx="11851">
                  <c:v>40670.108865740738</c:v>
                </c:pt>
                <c:pt idx="11852">
                  <c:v>40670.15053240741</c:v>
                </c:pt>
                <c:pt idx="11853">
                  <c:v>40670.192199074074</c:v>
                </c:pt>
                <c:pt idx="11854">
                  <c:v>40670.233865740738</c:v>
                </c:pt>
                <c:pt idx="11855">
                  <c:v>40670.27553240741</c:v>
                </c:pt>
                <c:pt idx="11856">
                  <c:v>40670.317199074074</c:v>
                </c:pt>
                <c:pt idx="11857">
                  <c:v>40670.358865740738</c:v>
                </c:pt>
                <c:pt idx="11858">
                  <c:v>40670.40053240741</c:v>
                </c:pt>
                <c:pt idx="11859">
                  <c:v>40670.442199074074</c:v>
                </c:pt>
                <c:pt idx="11860">
                  <c:v>40670.483865740738</c:v>
                </c:pt>
                <c:pt idx="11861">
                  <c:v>40670.52553240741</c:v>
                </c:pt>
                <c:pt idx="11862">
                  <c:v>40670.567199074074</c:v>
                </c:pt>
                <c:pt idx="11863">
                  <c:v>40670.608865740738</c:v>
                </c:pt>
                <c:pt idx="11864">
                  <c:v>40670.65053240741</c:v>
                </c:pt>
                <c:pt idx="11865">
                  <c:v>40670.692199074074</c:v>
                </c:pt>
                <c:pt idx="11866">
                  <c:v>40670.733865740738</c:v>
                </c:pt>
                <c:pt idx="11867">
                  <c:v>40670.77553240741</c:v>
                </c:pt>
                <c:pt idx="11868">
                  <c:v>40670.817199074074</c:v>
                </c:pt>
                <c:pt idx="11869">
                  <c:v>40670.858865740738</c:v>
                </c:pt>
                <c:pt idx="11870">
                  <c:v>40670.90053240741</c:v>
                </c:pt>
                <c:pt idx="11871">
                  <c:v>40670.942199074074</c:v>
                </c:pt>
                <c:pt idx="11872">
                  <c:v>40670.983865740738</c:v>
                </c:pt>
                <c:pt idx="11873">
                  <c:v>40671.02553240741</c:v>
                </c:pt>
                <c:pt idx="11874">
                  <c:v>40671.067199074074</c:v>
                </c:pt>
                <c:pt idx="11875">
                  <c:v>40671.108865740738</c:v>
                </c:pt>
                <c:pt idx="11876">
                  <c:v>40671.15053240741</c:v>
                </c:pt>
                <c:pt idx="11877">
                  <c:v>40671.192199074074</c:v>
                </c:pt>
                <c:pt idx="11878">
                  <c:v>40671.233865740738</c:v>
                </c:pt>
                <c:pt idx="11879">
                  <c:v>40671.27553240741</c:v>
                </c:pt>
                <c:pt idx="11880">
                  <c:v>40671.317199074074</c:v>
                </c:pt>
                <c:pt idx="11881">
                  <c:v>40671.358865740738</c:v>
                </c:pt>
                <c:pt idx="11882">
                  <c:v>40671.40053240741</c:v>
                </c:pt>
                <c:pt idx="11883">
                  <c:v>40671.442199074074</c:v>
                </c:pt>
                <c:pt idx="11884">
                  <c:v>40671.483865740738</c:v>
                </c:pt>
                <c:pt idx="11885">
                  <c:v>40671.52553240741</c:v>
                </c:pt>
                <c:pt idx="11886">
                  <c:v>40671.567199074074</c:v>
                </c:pt>
                <c:pt idx="11887">
                  <c:v>40671.608865740738</c:v>
                </c:pt>
                <c:pt idx="11888">
                  <c:v>40671.65053240741</c:v>
                </c:pt>
                <c:pt idx="11889">
                  <c:v>40671.692199074074</c:v>
                </c:pt>
                <c:pt idx="11890">
                  <c:v>40671.733865740738</c:v>
                </c:pt>
                <c:pt idx="11891">
                  <c:v>40671.77553240741</c:v>
                </c:pt>
                <c:pt idx="11892">
                  <c:v>40671.817199074074</c:v>
                </c:pt>
                <c:pt idx="11893">
                  <c:v>40671.858865740738</c:v>
                </c:pt>
                <c:pt idx="11894">
                  <c:v>40671.90053240741</c:v>
                </c:pt>
                <c:pt idx="11895">
                  <c:v>40671.942199074074</c:v>
                </c:pt>
                <c:pt idx="11896">
                  <c:v>40671.983865740738</c:v>
                </c:pt>
                <c:pt idx="11897">
                  <c:v>40672.02553240741</c:v>
                </c:pt>
                <c:pt idx="11898">
                  <c:v>40672.067199074074</c:v>
                </c:pt>
                <c:pt idx="11899">
                  <c:v>40672.108865740738</c:v>
                </c:pt>
                <c:pt idx="11900">
                  <c:v>40672.15053240741</c:v>
                </c:pt>
                <c:pt idx="11901">
                  <c:v>40672.192199074074</c:v>
                </c:pt>
                <c:pt idx="11902">
                  <c:v>40672.233865740738</c:v>
                </c:pt>
                <c:pt idx="11903">
                  <c:v>40672.27553240741</c:v>
                </c:pt>
                <c:pt idx="11904">
                  <c:v>40672.317199074074</c:v>
                </c:pt>
                <c:pt idx="11905">
                  <c:v>40672.358865740738</c:v>
                </c:pt>
                <c:pt idx="11906">
                  <c:v>40672.40053240741</c:v>
                </c:pt>
                <c:pt idx="11907">
                  <c:v>40672.442199074074</c:v>
                </c:pt>
                <c:pt idx="11908">
                  <c:v>40672.483865740738</c:v>
                </c:pt>
                <c:pt idx="11909">
                  <c:v>40672.52553240741</c:v>
                </c:pt>
                <c:pt idx="11910">
                  <c:v>40672.567199074074</c:v>
                </c:pt>
                <c:pt idx="11911">
                  <c:v>40672.608865740738</c:v>
                </c:pt>
                <c:pt idx="11912">
                  <c:v>40672.65053240741</c:v>
                </c:pt>
                <c:pt idx="11913">
                  <c:v>40672.692199074074</c:v>
                </c:pt>
                <c:pt idx="11914">
                  <c:v>40672.733865740738</c:v>
                </c:pt>
                <c:pt idx="11915">
                  <c:v>40672.77553240741</c:v>
                </c:pt>
                <c:pt idx="11916">
                  <c:v>40672.817199074074</c:v>
                </c:pt>
                <c:pt idx="11917">
                  <c:v>40672.858865740738</c:v>
                </c:pt>
                <c:pt idx="11918">
                  <c:v>40672.90053240741</c:v>
                </c:pt>
                <c:pt idx="11919">
                  <c:v>40672.942199074074</c:v>
                </c:pt>
                <c:pt idx="11920">
                  <c:v>40672.983865740738</c:v>
                </c:pt>
                <c:pt idx="11921">
                  <c:v>40673.02553240741</c:v>
                </c:pt>
                <c:pt idx="11922">
                  <c:v>40673.067199074074</c:v>
                </c:pt>
                <c:pt idx="11923">
                  <c:v>40673.108865740738</c:v>
                </c:pt>
                <c:pt idx="11924">
                  <c:v>40673.15053240741</c:v>
                </c:pt>
                <c:pt idx="11925">
                  <c:v>40673.192199074074</c:v>
                </c:pt>
                <c:pt idx="11926">
                  <c:v>40673.233865740738</c:v>
                </c:pt>
                <c:pt idx="11927">
                  <c:v>40673.27553240741</c:v>
                </c:pt>
                <c:pt idx="11928">
                  <c:v>40673.317199074074</c:v>
                </c:pt>
                <c:pt idx="11929">
                  <c:v>40673.358865740738</c:v>
                </c:pt>
                <c:pt idx="11930" formatCode="m/d/yyyy">
                  <c:v>40673</c:v>
                </c:pt>
                <c:pt idx="11931">
                  <c:v>40673.368888888886</c:v>
                </c:pt>
                <c:pt idx="11932">
                  <c:v>40673.410555555558</c:v>
                </c:pt>
                <c:pt idx="11933">
                  <c:v>40673.452222222222</c:v>
                </c:pt>
                <c:pt idx="11934">
                  <c:v>40673.493888888886</c:v>
                </c:pt>
                <c:pt idx="11935">
                  <c:v>40673.535555555558</c:v>
                </c:pt>
                <c:pt idx="11936">
                  <c:v>40673.577222222222</c:v>
                </c:pt>
                <c:pt idx="11937">
                  <c:v>40673.618888888886</c:v>
                </c:pt>
                <c:pt idx="11938">
                  <c:v>40673.660555555558</c:v>
                </c:pt>
                <c:pt idx="11939">
                  <c:v>40673.702222222222</c:v>
                </c:pt>
                <c:pt idx="11940">
                  <c:v>40673.743888888886</c:v>
                </c:pt>
                <c:pt idx="11941">
                  <c:v>40673.785555555558</c:v>
                </c:pt>
                <c:pt idx="11942">
                  <c:v>40673.827222222222</c:v>
                </c:pt>
                <c:pt idx="11943">
                  <c:v>40673.868888888886</c:v>
                </c:pt>
                <c:pt idx="11944">
                  <c:v>40673.910555555558</c:v>
                </c:pt>
                <c:pt idx="11945">
                  <c:v>40673.952222222222</c:v>
                </c:pt>
                <c:pt idx="11946">
                  <c:v>40673.993888888886</c:v>
                </c:pt>
                <c:pt idx="11947">
                  <c:v>40674.035555555558</c:v>
                </c:pt>
                <c:pt idx="11948">
                  <c:v>40674.077222222222</c:v>
                </c:pt>
                <c:pt idx="11949">
                  <c:v>40674.118888888886</c:v>
                </c:pt>
                <c:pt idx="11950">
                  <c:v>40674.160555555558</c:v>
                </c:pt>
                <c:pt idx="11951">
                  <c:v>40674.202222222222</c:v>
                </c:pt>
                <c:pt idx="11952">
                  <c:v>40674.243888888886</c:v>
                </c:pt>
                <c:pt idx="11953">
                  <c:v>40674.285555555558</c:v>
                </c:pt>
                <c:pt idx="11954">
                  <c:v>40674.327222222222</c:v>
                </c:pt>
                <c:pt idx="11955">
                  <c:v>40674.368888888886</c:v>
                </c:pt>
                <c:pt idx="11956">
                  <c:v>40674.410555555558</c:v>
                </c:pt>
                <c:pt idx="11957">
                  <c:v>40674.452222222222</c:v>
                </c:pt>
                <c:pt idx="11958">
                  <c:v>40674.493888888886</c:v>
                </c:pt>
                <c:pt idx="11959">
                  <c:v>40674.535555555558</c:v>
                </c:pt>
                <c:pt idx="11960">
                  <c:v>40674.577222222222</c:v>
                </c:pt>
                <c:pt idx="11961">
                  <c:v>40674.618888888886</c:v>
                </c:pt>
                <c:pt idx="11962">
                  <c:v>40674.660555555558</c:v>
                </c:pt>
                <c:pt idx="11963">
                  <c:v>40674.702222222222</c:v>
                </c:pt>
                <c:pt idx="11964">
                  <c:v>40674.743888888886</c:v>
                </c:pt>
                <c:pt idx="11965">
                  <c:v>40674.785555555558</c:v>
                </c:pt>
                <c:pt idx="11966">
                  <c:v>40674.827222222222</c:v>
                </c:pt>
                <c:pt idx="11967">
                  <c:v>40674.868888888886</c:v>
                </c:pt>
                <c:pt idx="11968">
                  <c:v>40674.910555555558</c:v>
                </c:pt>
                <c:pt idx="11969">
                  <c:v>40674.952222222222</c:v>
                </c:pt>
                <c:pt idx="11970">
                  <c:v>40674.993888888886</c:v>
                </c:pt>
                <c:pt idx="11971">
                  <c:v>40675.035555555558</c:v>
                </c:pt>
                <c:pt idx="11972">
                  <c:v>40675.077222222222</c:v>
                </c:pt>
                <c:pt idx="11973">
                  <c:v>40675.118888888886</c:v>
                </c:pt>
                <c:pt idx="11974">
                  <c:v>40675.160555555558</c:v>
                </c:pt>
                <c:pt idx="11975">
                  <c:v>40675.202222222222</c:v>
                </c:pt>
                <c:pt idx="11976">
                  <c:v>40675.243888888886</c:v>
                </c:pt>
                <c:pt idx="11977">
                  <c:v>40675.285555555558</c:v>
                </c:pt>
                <c:pt idx="11978">
                  <c:v>40675.327222222222</c:v>
                </c:pt>
                <c:pt idx="11979">
                  <c:v>40675.368888888886</c:v>
                </c:pt>
                <c:pt idx="11980">
                  <c:v>40675.410555555558</c:v>
                </c:pt>
                <c:pt idx="11981">
                  <c:v>40675.452222222222</c:v>
                </c:pt>
                <c:pt idx="11982">
                  <c:v>40675.493888888886</c:v>
                </c:pt>
                <c:pt idx="11983">
                  <c:v>40675.535555555558</c:v>
                </c:pt>
                <c:pt idx="11984">
                  <c:v>40675.577222222222</c:v>
                </c:pt>
                <c:pt idx="11985">
                  <c:v>40675.618888888886</c:v>
                </c:pt>
                <c:pt idx="11986">
                  <c:v>40675.660555555558</c:v>
                </c:pt>
                <c:pt idx="11987">
                  <c:v>40675.702222222222</c:v>
                </c:pt>
                <c:pt idx="11988">
                  <c:v>40675.743888888886</c:v>
                </c:pt>
                <c:pt idx="11989">
                  <c:v>40675.785555555558</c:v>
                </c:pt>
                <c:pt idx="11990">
                  <c:v>40675.827222222222</c:v>
                </c:pt>
                <c:pt idx="11991">
                  <c:v>40675.868888888886</c:v>
                </c:pt>
                <c:pt idx="11992">
                  <c:v>40675.910555555558</c:v>
                </c:pt>
                <c:pt idx="11993">
                  <c:v>40675.952222222222</c:v>
                </c:pt>
                <c:pt idx="11994">
                  <c:v>40675.993888888886</c:v>
                </c:pt>
                <c:pt idx="11995">
                  <c:v>40676.035555555558</c:v>
                </c:pt>
                <c:pt idx="11996">
                  <c:v>40676.077222222222</c:v>
                </c:pt>
                <c:pt idx="11997">
                  <c:v>40676.118888888886</c:v>
                </c:pt>
                <c:pt idx="11998">
                  <c:v>40676.160555555558</c:v>
                </c:pt>
                <c:pt idx="11999">
                  <c:v>40676.202222222222</c:v>
                </c:pt>
                <c:pt idx="12000">
                  <c:v>40676.243888888886</c:v>
                </c:pt>
                <c:pt idx="12001">
                  <c:v>40676.285555555558</c:v>
                </c:pt>
                <c:pt idx="12002">
                  <c:v>40676.327222222222</c:v>
                </c:pt>
                <c:pt idx="12003">
                  <c:v>40676.368888888886</c:v>
                </c:pt>
                <c:pt idx="12004">
                  <c:v>40676.410555555558</c:v>
                </c:pt>
                <c:pt idx="12005">
                  <c:v>40676.452222222222</c:v>
                </c:pt>
                <c:pt idx="12006">
                  <c:v>40676.493888888886</c:v>
                </c:pt>
                <c:pt idx="12007">
                  <c:v>40676.535555555558</c:v>
                </c:pt>
                <c:pt idx="12008">
                  <c:v>40676.577222222222</c:v>
                </c:pt>
                <c:pt idx="12009">
                  <c:v>40676.618888888886</c:v>
                </c:pt>
                <c:pt idx="12010">
                  <c:v>40676.660555555558</c:v>
                </c:pt>
                <c:pt idx="12011">
                  <c:v>40676.702222222222</c:v>
                </c:pt>
                <c:pt idx="12012">
                  <c:v>40676.743888888886</c:v>
                </c:pt>
                <c:pt idx="12013">
                  <c:v>40676.785555555558</c:v>
                </c:pt>
                <c:pt idx="12014">
                  <c:v>40676.827222222222</c:v>
                </c:pt>
                <c:pt idx="12015">
                  <c:v>40676.868888888886</c:v>
                </c:pt>
                <c:pt idx="12016">
                  <c:v>40676.910555555558</c:v>
                </c:pt>
                <c:pt idx="12017">
                  <c:v>40676.952222222222</c:v>
                </c:pt>
                <c:pt idx="12018">
                  <c:v>40676.993888888886</c:v>
                </c:pt>
                <c:pt idx="12019">
                  <c:v>40677.035555555558</c:v>
                </c:pt>
                <c:pt idx="12020">
                  <c:v>40677.077222222222</c:v>
                </c:pt>
                <c:pt idx="12021">
                  <c:v>40677.118888888886</c:v>
                </c:pt>
                <c:pt idx="12022">
                  <c:v>40677.160555555558</c:v>
                </c:pt>
                <c:pt idx="12023">
                  <c:v>40677.202222222222</c:v>
                </c:pt>
                <c:pt idx="12024">
                  <c:v>40677.243888888886</c:v>
                </c:pt>
                <c:pt idx="12025">
                  <c:v>40677.285555555558</c:v>
                </c:pt>
                <c:pt idx="12026">
                  <c:v>40677.327222222222</c:v>
                </c:pt>
                <c:pt idx="12027">
                  <c:v>40677.368888888886</c:v>
                </c:pt>
                <c:pt idx="12028">
                  <c:v>40677.410555555558</c:v>
                </c:pt>
                <c:pt idx="12029">
                  <c:v>40677.452222222222</c:v>
                </c:pt>
                <c:pt idx="12030">
                  <c:v>40677.493888888886</c:v>
                </c:pt>
                <c:pt idx="12031">
                  <c:v>40677.535555555558</c:v>
                </c:pt>
                <c:pt idx="12032">
                  <c:v>40677.577222222222</c:v>
                </c:pt>
                <c:pt idx="12033">
                  <c:v>40677.618888888886</c:v>
                </c:pt>
                <c:pt idx="12034">
                  <c:v>40677.660555555558</c:v>
                </c:pt>
                <c:pt idx="12035">
                  <c:v>40677.702222222222</c:v>
                </c:pt>
                <c:pt idx="12036">
                  <c:v>40677.743888888886</c:v>
                </c:pt>
                <c:pt idx="12037">
                  <c:v>40677.785555555558</c:v>
                </c:pt>
                <c:pt idx="12038">
                  <c:v>40677.827222222222</c:v>
                </c:pt>
                <c:pt idx="12039">
                  <c:v>40677.868888888886</c:v>
                </c:pt>
                <c:pt idx="12040">
                  <c:v>40677.910555555558</c:v>
                </c:pt>
                <c:pt idx="12041">
                  <c:v>40677.952222222222</c:v>
                </c:pt>
                <c:pt idx="12042">
                  <c:v>40677.993888888886</c:v>
                </c:pt>
                <c:pt idx="12043">
                  <c:v>40678.035555555558</c:v>
                </c:pt>
                <c:pt idx="12044">
                  <c:v>40678.077222222222</c:v>
                </c:pt>
                <c:pt idx="12045">
                  <c:v>40678.118888888886</c:v>
                </c:pt>
                <c:pt idx="12046">
                  <c:v>40678.160555555558</c:v>
                </c:pt>
                <c:pt idx="12047">
                  <c:v>40678.202222222222</c:v>
                </c:pt>
                <c:pt idx="12048">
                  <c:v>40678.243888888886</c:v>
                </c:pt>
                <c:pt idx="12049">
                  <c:v>40678.285555555558</c:v>
                </c:pt>
                <c:pt idx="12050">
                  <c:v>40678.327222222222</c:v>
                </c:pt>
                <c:pt idx="12051">
                  <c:v>40678.368888888886</c:v>
                </c:pt>
                <c:pt idx="12052">
                  <c:v>40678.410555555558</c:v>
                </c:pt>
                <c:pt idx="12053">
                  <c:v>40678.452222222222</c:v>
                </c:pt>
                <c:pt idx="12054">
                  <c:v>40678.493888888886</c:v>
                </c:pt>
                <c:pt idx="12055">
                  <c:v>40678.535555555558</c:v>
                </c:pt>
                <c:pt idx="12056">
                  <c:v>40678.577222222222</c:v>
                </c:pt>
                <c:pt idx="12057">
                  <c:v>40678.618888888886</c:v>
                </c:pt>
                <c:pt idx="12058">
                  <c:v>40678.660555555558</c:v>
                </c:pt>
                <c:pt idx="12059">
                  <c:v>40678.702222222222</c:v>
                </c:pt>
                <c:pt idx="12060">
                  <c:v>40678.743888888886</c:v>
                </c:pt>
                <c:pt idx="12061">
                  <c:v>40678.785555555558</c:v>
                </c:pt>
                <c:pt idx="12062">
                  <c:v>40678.827222222222</c:v>
                </c:pt>
                <c:pt idx="12063">
                  <c:v>40678.868888888886</c:v>
                </c:pt>
                <c:pt idx="12064">
                  <c:v>40678.910555555558</c:v>
                </c:pt>
                <c:pt idx="12065">
                  <c:v>40678.952222222222</c:v>
                </c:pt>
                <c:pt idx="12066">
                  <c:v>40678.993888888886</c:v>
                </c:pt>
                <c:pt idx="12067">
                  <c:v>40679.035555555558</c:v>
                </c:pt>
                <c:pt idx="12068">
                  <c:v>40679.077222222222</c:v>
                </c:pt>
                <c:pt idx="12069">
                  <c:v>40679.118888888886</c:v>
                </c:pt>
                <c:pt idx="12070">
                  <c:v>40679.160555555558</c:v>
                </c:pt>
                <c:pt idx="12071">
                  <c:v>40679.202222222222</c:v>
                </c:pt>
                <c:pt idx="12072">
                  <c:v>40679.243888888886</c:v>
                </c:pt>
                <c:pt idx="12073">
                  <c:v>40679.285555555558</c:v>
                </c:pt>
                <c:pt idx="12074">
                  <c:v>40679.327222222222</c:v>
                </c:pt>
                <c:pt idx="12075">
                  <c:v>40679.368888888886</c:v>
                </c:pt>
                <c:pt idx="12076">
                  <c:v>40679.410555555558</c:v>
                </c:pt>
                <c:pt idx="12077">
                  <c:v>40679.452222222222</c:v>
                </c:pt>
                <c:pt idx="12078">
                  <c:v>40679.493888888886</c:v>
                </c:pt>
                <c:pt idx="12079">
                  <c:v>40679.535555555558</c:v>
                </c:pt>
                <c:pt idx="12080">
                  <c:v>40679.577222222222</c:v>
                </c:pt>
                <c:pt idx="12081">
                  <c:v>40679.618888888886</c:v>
                </c:pt>
                <c:pt idx="12082">
                  <c:v>40679.660555555558</c:v>
                </c:pt>
                <c:pt idx="12083">
                  <c:v>40679.702222222222</c:v>
                </c:pt>
                <c:pt idx="12084">
                  <c:v>40679.743888888886</c:v>
                </c:pt>
                <c:pt idx="12085">
                  <c:v>40679.785555555558</c:v>
                </c:pt>
                <c:pt idx="12086">
                  <c:v>40679.827222222222</c:v>
                </c:pt>
                <c:pt idx="12087">
                  <c:v>40679.868888888886</c:v>
                </c:pt>
                <c:pt idx="12088">
                  <c:v>40679.910555555558</c:v>
                </c:pt>
                <c:pt idx="12089">
                  <c:v>40679.952222222222</c:v>
                </c:pt>
                <c:pt idx="12090">
                  <c:v>40679.993888888886</c:v>
                </c:pt>
                <c:pt idx="12091">
                  <c:v>40680.035555555558</c:v>
                </c:pt>
                <c:pt idx="12092">
                  <c:v>40680.077222222222</c:v>
                </c:pt>
                <c:pt idx="12093">
                  <c:v>40680.118888888886</c:v>
                </c:pt>
                <c:pt idx="12094">
                  <c:v>40680.160555555558</c:v>
                </c:pt>
                <c:pt idx="12095">
                  <c:v>40680.202222222222</c:v>
                </c:pt>
                <c:pt idx="12096">
                  <c:v>40680.243888888886</c:v>
                </c:pt>
                <c:pt idx="12097">
                  <c:v>40680.285555555558</c:v>
                </c:pt>
                <c:pt idx="12098">
                  <c:v>40680.327222222222</c:v>
                </c:pt>
                <c:pt idx="12099">
                  <c:v>40680.368888888886</c:v>
                </c:pt>
                <c:pt idx="12100">
                  <c:v>40680.410555555558</c:v>
                </c:pt>
                <c:pt idx="12101">
                  <c:v>40680.452222222222</c:v>
                </c:pt>
                <c:pt idx="12102">
                  <c:v>40680.493888888886</c:v>
                </c:pt>
                <c:pt idx="12103">
                  <c:v>40680.535555555558</c:v>
                </c:pt>
                <c:pt idx="12104">
                  <c:v>40680.577222222222</c:v>
                </c:pt>
                <c:pt idx="12105">
                  <c:v>40680.618888888886</c:v>
                </c:pt>
                <c:pt idx="12106">
                  <c:v>40680.660555555558</c:v>
                </c:pt>
                <c:pt idx="12107">
                  <c:v>40680.702222222222</c:v>
                </c:pt>
                <c:pt idx="12108">
                  <c:v>40680.743888888886</c:v>
                </c:pt>
                <c:pt idx="12109">
                  <c:v>40680.785555555558</c:v>
                </c:pt>
                <c:pt idx="12110">
                  <c:v>40680.827222222222</c:v>
                </c:pt>
                <c:pt idx="12111">
                  <c:v>40680.868888888886</c:v>
                </c:pt>
                <c:pt idx="12112">
                  <c:v>40680.910555555558</c:v>
                </c:pt>
                <c:pt idx="12113">
                  <c:v>40680.952222222222</c:v>
                </c:pt>
                <c:pt idx="12114">
                  <c:v>40680.993888888886</c:v>
                </c:pt>
                <c:pt idx="12115">
                  <c:v>40681.035555555558</c:v>
                </c:pt>
                <c:pt idx="12116">
                  <c:v>40681.077222222222</c:v>
                </c:pt>
                <c:pt idx="12117">
                  <c:v>40681.118888888886</c:v>
                </c:pt>
                <c:pt idx="12118">
                  <c:v>40681.160555555558</c:v>
                </c:pt>
                <c:pt idx="12119">
                  <c:v>40681.202222222222</c:v>
                </c:pt>
                <c:pt idx="12120">
                  <c:v>40681.243888888886</c:v>
                </c:pt>
                <c:pt idx="12121">
                  <c:v>40681.285555555558</c:v>
                </c:pt>
                <c:pt idx="12122">
                  <c:v>40681.327222222222</c:v>
                </c:pt>
                <c:pt idx="12123" formatCode="m/d/yyyy">
                  <c:v>40681</c:v>
                </c:pt>
                <c:pt idx="12124">
                  <c:v>40681.358518518522</c:v>
                </c:pt>
                <c:pt idx="12125">
                  <c:v>40681.400185185186</c:v>
                </c:pt>
                <c:pt idx="12126">
                  <c:v>40681.441851851851</c:v>
                </c:pt>
                <c:pt idx="12127">
                  <c:v>40681.483518518522</c:v>
                </c:pt>
                <c:pt idx="12128">
                  <c:v>40681.525185185186</c:v>
                </c:pt>
                <c:pt idx="12129">
                  <c:v>40681.566851851851</c:v>
                </c:pt>
                <c:pt idx="12130">
                  <c:v>40681.608518518522</c:v>
                </c:pt>
                <c:pt idx="12131">
                  <c:v>40681.650185185186</c:v>
                </c:pt>
                <c:pt idx="12132">
                  <c:v>40681.691851851851</c:v>
                </c:pt>
                <c:pt idx="12133">
                  <c:v>40681.733518518522</c:v>
                </c:pt>
                <c:pt idx="12134">
                  <c:v>40681.775185185186</c:v>
                </c:pt>
                <c:pt idx="12135">
                  <c:v>40681.816851851851</c:v>
                </c:pt>
                <c:pt idx="12136">
                  <c:v>40681.858518518522</c:v>
                </c:pt>
                <c:pt idx="12137">
                  <c:v>40681.900185185186</c:v>
                </c:pt>
                <c:pt idx="12138">
                  <c:v>40681.941851851851</c:v>
                </c:pt>
                <c:pt idx="12139">
                  <c:v>40681.983518518522</c:v>
                </c:pt>
                <c:pt idx="12140">
                  <c:v>40682.025185185186</c:v>
                </c:pt>
                <c:pt idx="12141">
                  <c:v>40682.066851851851</c:v>
                </c:pt>
                <c:pt idx="12142">
                  <c:v>40682.108518518522</c:v>
                </c:pt>
                <c:pt idx="12143">
                  <c:v>40682.150185185186</c:v>
                </c:pt>
                <c:pt idx="12144">
                  <c:v>40682.191851851851</c:v>
                </c:pt>
                <c:pt idx="12145">
                  <c:v>40682.233518518522</c:v>
                </c:pt>
                <c:pt idx="12146">
                  <c:v>40682.275185185186</c:v>
                </c:pt>
                <c:pt idx="12147">
                  <c:v>40682.316851851851</c:v>
                </c:pt>
                <c:pt idx="12148">
                  <c:v>40682.358518518522</c:v>
                </c:pt>
                <c:pt idx="12149">
                  <c:v>40682.400185185186</c:v>
                </c:pt>
                <c:pt idx="12150">
                  <c:v>40682.441851851851</c:v>
                </c:pt>
                <c:pt idx="12151">
                  <c:v>40682.483518518522</c:v>
                </c:pt>
                <c:pt idx="12152">
                  <c:v>40682.525185185186</c:v>
                </c:pt>
                <c:pt idx="12153">
                  <c:v>40682.566851851851</c:v>
                </c:pt>
                <c:pt idx="12154">
                  <c:v>40682.608518518522</c:v>
                </c:pt>
                <c:pt idx="12155">
                  <c:v>40682.650185185186</c:v>
                </c:pt>
                <c:pt idx="12156">
                  <c:v>40682.691851851851</c:v>
                </c:pt>
                <c:pt idx="12157">
                  <c:v>40682.733518518522</c:v>
                </c:pt>
                <c:pt idx="12158">
                  <c:v>40682.775185185186</c:v>
                </c:pt>
                <c:pt idx="12159">
                  <c:v>40682.816851851851</c:v>
                </c:pt>
                <c:pt idx="12160">
                  <c:v>40682.858518518522</c:v>
                </c:pt>
                <c:pt idx="12161">
                  <c:v>40682.900185185186</c:v>
                </c:pt>
                <c:pt idx="12162">
                  <c:v>40682.941851851851</c:v>
                </c:pt>
                <c:pt idx="12163">
                  <c:v>40682.983518518522</c:v>
                </c:pt>
                <c:pt idx="12164">
                  <c:v>40683.025185185186</c:v>
                </c:pt>
                <c:pt idx="12165">
                  <c:v>40683.066851851851</c:v>
                </c:pt>
                <c:pt idx="12166">
                  <c:v>40683.108518518522</c:v>
                </c:pt>
                <c:pt idx="12167">
                  <c:v>40683.150185185186</c:v>
                </c:pt>
                <c:pt idx="12168">
                  <c:v>40683.191851851851</c:v>
                </c:pt>
                <c:pt idx="12169">
                  <c:v>40683.233518518522</c:v>
                </c:pt>
                <c:pt idx="12170">
                  <c:v>40683.275185185186</c:v>
                </c:pt>
                <c:pt idx="12171">
                  <c:v>40683.316851851851</c:v>
                </c:pt>
                <c:pt idx="12172">
                  <c:v>40683.358518518522</c:v>
                </c:pt>
                <c:pt idx="12173">
                  <c:v>40683.400185185186</c:v>
                </c:pt>
                <c:pt idx="12174">
                  <c:v>40683.441851851851</c:v>
                </c:pt>
                <c:pt idx="12175">
                  <c:v>40683.483518518522</c:v>
                </c:pt>
                <c:pt idx="12176">
                  <c:v>40683.525185185186</c:v>
                </c:pt>
                <c:pt idx="12177">
                  <c:v>40683.566851851851</c:v>
                </c:pt>
                <c:pt idx="12178">
                  <c:v>40683.608518518522</c:v>
                </c:pt>
                <c:pt idx="12179">
                  <c:v>40683.650185185186</c:v>
                </c:pt>
                <c:pt idx="12180">
                  <c:v>40683.691851851851</c:v>
                </c:pt>
                <c:pt idx="12181">
                  <c:v>40683.733518518522</c:v>
                </c:pt>
                <c:pt idx="12182">
                  <c:v>40683.775185185186</c:v>
                </c:pt>
                <c:pt idx="12183">
                  <c:v>40683.816851851851</c:v>
                </c:pt>
                <c:pt idx="12184">
                  <c:v>40683.858518518522</c:v>
                </c:pt>
                <c:pt idx="12185">
                  <c:v>40683.900185185186</c:v>
                </c:pt>
                <c:pt idx="12186">
                  <c:v>40683.941851851851</c:v>
                </c:pt>
                <c:pt idx="12187">
                  <c:v>40683.983518518522</c:v>
                </c:pt>
                <c:pt idx="12188">
                  <c:v>40684.025185185186</c:v>
                </c:pt>
                <c:pt idx="12189">
                  <c:v>40684.066851851851</c:v>
                </c:pt>
                <c:pt idx="12190">
                  <c:v>40684.108518518522</c:v>
                </c:pt>
                <c:pt idx="12191">
                  <c:v>40684.150185185186</c:v>
                </c:pt>
                <c:pt idx="12192">
                  <c:v>40684.191851851851</c:v>
                </c:pt>
                <c:pt idx="12193">
                  <c:v>40684.233518518522</c:v>
                </c:pt>
                <c:pt idx="12194">
                  <c:v>40684.275185185186</c:v>
                </c:pt>
                <c:pt idx="12195">
                  <c:v>40684.316851851851</c:v>
                </c:pt>
                <c:pt idx="12196">
                  <c:v>40684.358518518522</c:v>
                </c:pt>
                <c:pt idx="12197">
                  <c:v>40684.400185185186</c:v>
                </c:pt>
                <c:pt idx="12198">
                  <c:v>40684.441851851851</c:v>
                </c:pt>
                <c:pt idx="12199">
                  <c:v>40684.483518518522</c:v>
                </c:pt>
                <c:pt idx="12200">
                  <c:v>40684.525185185186</c:v>
                </c:pt>
                <c:pt idx="12201">
                  <c:v>40684.566851851851</c:v>
                </c:pt>
                <c:pt idx="12202">
                  <c:v>40684.608518518522</c:v>
                </c:pt>
                <c:pt idx="12203">
                  <c:v>40684.650185185186</c:v>
                </c:pt>
                <c:pt idx="12204">
                  <c:v>40684.691851851851</c:v>
                </c:pt>
                <c:pt idx="12205">
                  <c:v>40684.733518518522</c:v>
                </c:pt>
                <c:pt idx="12206">
                  <c:v>40684.775185185186</c:v>
                </c:pt>
                <c:pt idx="12207">
                  <c:v>40684.816851851851</c:v>
                </c:pt>
                <c:pt idx="12208">
                  <c:v>40684.858518518522</c:v>
                </c:pt>
                <c:pt idx="12209">
                  <c:v>40684.900185185186</c:v>
                </c:pt>
                <c:pt idx="12210">
                  <c:v>40684.941851851851</c:v>
                </c:pt>
                <c:pt idx="12211">
                  <c:v>40684.983518518522</c:v>
                </c:pt>
                <c:pt idx="12212">
                  <c:v>40685.025185185186</c:v>
                </c:pt>
                <c:pt idx="12213">
                  <c:v>40685.066851851851</c:v>
                </c:pt>
                <c:pt idx="12214">
                  <c:v>40685.108518518522</c:v>
                </c:pt>
                <c:pt idx="12215">
                  <c:v>40685.150185185186</c:v>
                </c:pt>
                <c:pt idx="12216">
                  <c:v>40685.191851851851</c:v>
                </c:pt>
                <c:pt idx="12217">
                  <c:v>40685.233518518522</c:v>
                </c:pt>
                <c:pt idx="12218">
                  <c:v>40685.275185185186</c:v>
                </c:pt>
                <c:pt idx="12219">
                  <c:v>40685.316851851851</c:v>
                </c:pt>
                <c:pt idx="12220">
                  <c:v>40685.358518518522</c:v>
                </c:pt>
                <c:pt idx="12221">
                  <c:v>40685.400185185186</c:v>
                </c:pt>
                <c:pt idx="12222">
                  <c:v>40685.441851851851</c:v>
                </c:pt>
                <c:pt idx="12223">
                  <c:v>40685.483518518522</c:v>
                </c:pt>
                <c:pt idx="12224">
                  <c:v>40685.525185185186</c:v>
                </c:pt>
                <c:pt idx="12225">
                  <c:v>40685.566851851851</c:v>
                </c:pt>
                <c:pt idx="12226">
                  <c:v>40685.608518518522</c:v>
                </c:pt>
                <c:pt idx="12227">
                  <c:v>40685.650185185186</c:v>
                </c:pt>
                <c:pt idx="12228">
                  <c:v>40685.691851851851</c:v>
                </c:pt>
                <c:pt idx="12229">
                  <c:v>40685.733518518522</c:v>
                </c:pt>
                <c:pt idx="12230">
                  <c:v>40685.775185185186</c:v>
                </c:pt>
                <c:pt idx="12231">
                  <c:v>40685.816851851851</c:v>
                </c:pt>
                <c:pt idx="12232">
                  <c:v>40685.858518518522</c:v>
                </c:pt>
                <c:pt idx="12233">
                  <c:v>40685.900185185186</c:v>
                </c:pt>
                <c:pt idx="12234">
                  <c:v>40685.941851851851</c:v>
                </c:pt>
                <c:pt idx="12235">
                  <c:v>40685.983518518522</c:v>
                </c:pt>
                <c:pt idx="12236">
                  <c:v>40686.025185185186</c:v>
                </c:pt>
                <c:pt idx="12237">
                  <c:v>40686.066851851851</c:v>
                </c:pt>
                <c:pt idx="12238">
                  <c:v>40686.108518518522</c:v>
                </c:pt>
                <c:pt idx="12239">
                  <c:v>40686.150185185186</c:v>
                </c:pt>
                <c:pt idx="12240">
                  <c:v>40686.191851851851</c:v>
                </c:pt>
                <c:pt idx="12241">
                  <c:v>40686.233518518522</c:v>
                </c:pt>
                <c:pt idx="12242">
                  <c:v>40686.275185185186</c:v>
                </c:pt>
                <c:pt idx="12243">
                  <c:v>40686.316851851851</c:v>
                </c:pt>
                <c:pt idx="12244">
                  <c:v>40686.358518518522</c:v>
                </c:pt>
                <c:pt idx="12245">
                  <c:v>40686.400185185186</c:v>
                </c:pt>
                <c:pt idx="12246">
                  <c:v>40686.441851851851</c:v>
                </c:pt>
                <c:pt idx="12247">
                  <c:v>40686.483518518522</c:v>
                </c:pt>
                <c:pt idx="12248">
                  <c:v>40686.525185185186</c:v>
                </c:pt>
                <c:pt idx="12249">
                  <c:v>40686.566851851851</c:v>
                </c:pt>
                <c:pt idx="12250">
                  <c:v>40686.608518518522</c:v>
                </c:pt>
                <c:pt idx="12251">
                  <c:v>40686.650185185186</c:v>
                </c:pt>
                <c:pt idx="12252">
                  <c:v>40686.691851851851</c:v>
                </c:pt>
                <c:pt idx="12253">
                  <c:v>40686.733518518522</c:v>
                </c:pt>
                <c:pt idx="12254">
                  <c:v>40686.775185185186</c:v>
                </c:pt>
                <c:pt idx="12255">
                  <c:v>40686.816851851851</c:v>
                </c:pt>
                <c:pt idx="12256">
                  <c:v>40686.858518518522</c:v>
                </c:pt>
                <c:pt idx="12257">
                  <c:v>40686.900185185186</c:v>
                </c:pt>
                <c:pt idx="12258">
                  <c:v>40686.941851851851</c:v>
                </c:pt>
                <c:pt idx="12259">
                  <c:v>40686.983518518522</c:v>
                </c:pt>
                <c:pt idx="12260">
                  <c:v>40687.025185185186</c:v>
                </c:pt>
                <c:pt idx="12261">
                  <c:v>40687.066851851851</c:v>
                </c:pt>
                <c:pt idx="12262">
                  <c:v>40687.108518518522</c:v>
                </c:pt>
                <c:pt idx="12263">
                  <c:v>40687.150185185186</c:v>
                </c:pt>
                <c:pt idx="12264">
                  <c:v>40687.191851851851</c:v>
                </c:pt>
                <c:pt idx="12265">
                  <c:v>40687.233518518522</c:v>
                </c:pt>
                <c:pt idx="12266">
                  <c:v>40687.275185185186</c:v>
                </c:pt>
                <c:pt idx="12267">
                  <c:v>40687.316851851851</c:v>
                </c:pt>
                <c:pt idx="12268">
                  <c:v>40687.358518518522</c:v>
                </c:pt>
                <c:pt idx="12269">
                  <c:v>40687.400185185186</c:v>
                </c:pt>
                <c:pt idx="12270">
                  <c:v>40687.441851851851</c:v>
                </c:pt>
                <c:pt idx="12271">
                  <c:v>40687.483518518522</c:v>
                </c:pt>
                <c:pt idx="12272">
                  <c:v>40687.525185185186</c:v>
                </c:pt>
                <c:pt idx="12273">
                  <c:v>40687.566851851851</c:v>
                </c:pt>
                <c:pt idx="12274">
                  <c:v>40687.608518518522</c:v>
                </c:pt>
                <c:pt idx="12275">
                  <c:v>40687.650185185186</c:v>
                </c:pt>
                <c:pt idx="12276">
                  <c:v>40687.691851851851</c:v>
                </c:pt>
                <c:pt idx="12277">
                  <c:v>40687.733518518522</c:v>
                </c:pt>
                <c:pt idx="12278">
                  <c:v>40687.775185185186</c:v>
                </c:pt>
                <c:pt idx="12279">
                  <c:v>40687.816851851851</c:v>
                </c:pt>
                <c:pt idx="12280">
                  <c:v>40687.858518518522</c:v>
                </c:pt>
                <c:pt idx="12281">
                  <c:v>40687.900185185186</c:v>
                </c:pt>
                <c:pt idx="12282">
                  <c:v>40687.941851851851</c:v>
                </c:pt>
                <c:pt idx="12283">
                  <c:v>40687.983518518522</c:v>
                </c:pt>
                <c:pt idx="12284">
                  <c:v>40688.025185185186</c:v>
                </c:pt>
                <c:pt idx="12285">
                  <c:v>40688.066851851851</c:v>
                </c:pt>
                <c:pt idx="12286">
                  <c:v>40688.108518518522</c:v>
                </c:pt>
                <c:pt idx="12287">
                  <c:v>40688.150185185186</c:v>
                </c:pt>
                <c:pt idx="12288">
                  <c:v>40688.191851851851</c:v>
                </c:pt>
                <c:pt idx="12289">
                  <c:v>40688.233518518522</c:v>
                </c:pt>
                <c:pt idx="12290">
                  <c:v>40688.275185185186</c:v>
                </c:pt>
                <c:pt idx="12291">
                  <c:v>40688.316851851851</c:v>
                </c:pt>
                <c:pt idx="12292">
                  <c:v>40688.358518518522</c:v>
                </c:pt>
                <c:pt idx="12293" formatCode="m/d/yyyy">
                  <c:v>40688</c:v>
                </c:pt>
                <c:pt idx="12294">
                  <c:v>40688.360682870371</c:v>
                </c:pt>
                <c:pt idx="12295">
                  <c:v>40688.402349537035</c:v>
                </c:pt>
                <c:pt idx="12296">
                  <c:v>40688.444016203706</c:v>
                </c:pt>
                <c:pt idx="12297">
                  <c:v>40688.485682870371</c:v>
                </c:pt>
                <c:pt idx="12298">
                  <c:v>40688.527349537035</c:v>
                </c:pt>
                <c:pt idx="12299">
                  <c:v>40688.569016203706</c:v>
                </c:pt>
                <c:pt idx="12300">
                  <c:v>40688.610682870371</c:v>
                </c:pt>
                <c:pt idx="12301">
                  <c:v>40688.652349537035</c:v>
                </c:pt>
                <c:pt idx="12302">
                  <c:v>40688.694016203706</c:v>
                </c:pt>
                <c:pt idx="12303">
                  <c:v>40688.735682870371</c:v>
                </c:pt>
                <c:pt idx="12304">
                  <c:v>40688.777349537035</c:v>
                </c:pt>
                <c:pt idx="12305">
                  <c:v>40688.819016203706</c:v>
                </c:pt>
                <c:pt idx="12306">
                  <c:v>40688.860682870371</c:v>
                </c:pt>
                <c:pt idx="12307">
                  <c:v>40688.902349537035</c:v>
                </c:pt>
                <c:pt idx="12308">
                  <c:v>40688.944016203706</c:v>
                </c:pt>
                <c:pt idx="12309">
                  <c:v>40688.985682870371</c:v>
                </c:pt>
                <c:pt idx="12310">
                  <c:v>40689.027349537035</c:v>
                </c:pt>
                <c:pt idx="12311">
                  <c:v>40689.069016203706</c:v>
                </c:pt>
                <c:pt idx="12312">
                  <c:v>40689.110682870371</c:v>
                </c:pt>
                <c:pt idx="12313">
                  <c:v>40689.152349537035</c:v>
                </c:pt>
                <c:pt idx="12314">
                  <c:v>40689.194016203706</c:v>
                </c:pt>
                <c:pt idx="12315">
                  <c:v>40689.235682870371</c:v>
                </c:pt>
                <c:pt idx="12316">
                  <c:v>40689.277349537035</c:v>
                </c:pt>
                <c:pt idx="12317">
                  <c:v>40689.319016203706</c:v>
                </c:pt>
                <c:pt idx="12318">
                  <c:v>40689.360682870371</c:v>
                </c:pt>
                <c:pt idx="12319">
                  <c:v>40689.402349537035</c:v>
                </c:pt>
                <c:pt idx="12320">
                  <c:v>40689.444016203706</c:v>
                </c:pt>
                <c:pt idx="12321">
                  <c:v>40689.485682870371</c:v>
                </c:pt>
                <c:pt idx="12322">
                  <c:v>40689.527349537035</c:v>
                </c:pt>
                <c:pt idx="12323">
                  <c:v>40689.569016203706</c:v>
                </c:pt>
                <c:pt idx="12324">
                  <c:v>40689.610682870371</c:v>
                </c:pt>
                <c:pt idx="12325">
                  <c:v>40689.652349537035</c:v>
                </c:pt>
                <c:pt idx="12326">
                  <c:v>40689.694016203706</c:v>
                </c:pt>
                <c:pt idx="12327">
                  <c:v>40689.735682870371</c:v>
                </c:pt>
                <c:pt idx="12328">
                  <c:v>40689.777349537035</c:v>
                </c:pt>
                <c:pt idx="12329">
                  <c:v>40689.819016203706</c:v>
                </c:pt>
                <c:pt idx="12330">
                  <c:v>40689.860682870371</c:v>
                </c:pt>
                <c:pt idx="12331">
                  <c:v>40689.902349537035</c:v>
                </c:pt>
                <c:pt idx="12332">
                  <c:v>40689.944016203706</c:v>
                </c:pt>
                <c:pt idx="12333">
                  <c:v>40689.985682870371</c:v>
                </c:pt>
                <c:pt idx="12334">
                  <c:v>40690.027349537035</c:v>
                </c:pt>
                <c:pt idx="12335">
                  <c:v>40690.069016203706</c:v>
                </c:pt>
                <c:pt idx="12336">
                  <c:v>40690.110682870371</c:v>
                </c:pt>
                <c:pt idx="12337">
                  <c:v>40690.152349537035</c:v>
                </c:pt>
                <c:pt idx="12338">
                  <c:v>40690.194016203706</c:v>
                </c:pt>
                <c:pt idx="12339">
                  <c:v>40690.235682870371</c:v>
                </c:pt>
                <c:pt idx="12340">
                  <c:v>40690.277349537035</c:v>
                </c:pt>
                <c:pt idx="12341">
                  <c:v>40690.319016203706</c:v>
                </c:pt>
                <c:pt idx="12342">
                  <c:v>40690.360682870371</c:v>
                </c:pt>
                <c:pt idx="12343">
                  <c:v>40690.402349537035</c:v>
                </c:pt>
                <c:pt idx="12344">
                  <c:v>40690.444016203706</c:v>
                </c:pt>
                <c:pt idx="12345">
                  <c:v>40690.485682870371</c:v>
                </c:pt>
                <c:pt idx="12346">
                  <c:v>40690.527349537035</c:v>
                </c:pt>
                <c:pt idx="12347">
                  <c:v>40690.569016203706</c:v>
                </c:pt>
                <c:pt idx="12348">
                  <c:v>40690.610682870371</c:v>
                </c:pt>
                <c:pt idx="12349">
                  <c:v>40690.652349537035</c:v>
                </c:pt>
                <c:pt idx="12350">
                  <c:v>40690.694016203706</c:v>
                </c:pt>
                <c:pt idx="12351">
                  <c:v>40690.735682870371</c:v>
                </c:pt>
                <c:pt idx="12352">
                  <c:v>40690.777349537035</c:v>
                </c:pt>
                <c:pt idx="12353">
                  <c:v>40690.819016203706</c:v>
                </c:pt>
                <c:pt idx="12354">
                  <c:v>40690.860682870371</c:v>
                </c:pt>
                <c:pt idx="12355">
                  <c:v>40690.902349537035</c:v>
                </c:pt>
                <c:pt idx="12356">
                  <c:v>40690.944016203706</c:v>
                </c:pt>
                <c:pt idx="12357">
                  <c:v>40690.985682870371</c:v>
                </c:pt>
                <c:pt idx="12358">
                  <c:v>40691.027349537035</c:v>
                </c:pt>
                <c:pt idx="12359">
                  <c:v>40691.069016203706</c:v>
                </c:pt>
                <c:pt idx="12360">
                  <c:v>40691.110682870371</c:v>
                </c:pt>
                <c:pt idx="12361">
                  <c:v>40691.152349537035</c:v>
                </c:pt>
                <c:pt idx="12362">
                  <c:v>40691.194016203706</c:v>
                </c:pt>
                <c:pt idx="12363">
                  <c:v>40691.235682870371</c:v>
                </c:pt>
                <c:pt idx="12364">
                  <c:v>40691.277349537035</c:v>
                </c:pt>
                <c:pt idx="12365">
                  <c:v>40691.319016203706</c:v>
                </c:pt>
                <c:pt idx="12366">
                  <c:v>40691.360682870371</c:v>
                </c:pt>
                <c:pt idx="12367">
                  <c:v>40691.402349537035</c:v>
                </c:pt>
                <c:pt idx="12368">
                  <c:v>40691.444016203706</c:v>
                </c:pt>
                <c:pt idx="12369">
                  <c:v>40691.485682870371</c:v>
                </c:pt>
                <c:pt idx="12370">
                  <c:v>40691.527349537035</c:v>
                </c:pt>
                <c:pt idx="12371">
                  <c:v>40691.569016203706</c:v>
                </c:pt>
                <c:pt idx="12372">
                  <c:v>40691.610682870371</c:v>
                </c:pt>
                <c:pt idx="12373">
                  <c:v>40691.652349537035</c:v>
                </c:pt>
                <c:pt idx="12374">
                  <c:v>40691.694016203706</c:v>
                </c:pt>
                <c:pt idx="12375">
                  <c:v>40691.735682870371</c:v>
                </c:pt>
                <c:pt idx="12376">
                  <c:v>40691.777349537035</c:v>
                </c:pt>
                <c:pt idx="12377">
                  <c:v>40691.819016203706</c:v>
                </c:pt>
                <c:pt idx="12378">
                  <c:v>40691.860682870371</c:v>
                </c:pt>
                <c:pt idx="12379">
                  <c:v>40691.902349537035</c:v>
                </c:pt>
                <c:pt idx="12380">
                  <c:v>40691.944016203706</c:v>
                </c:pt>
                <c:pt idx="12381">
                  <c:v>40691.985682870371</c:v>
                </c:pt>
                <c:pt idx="12382">
                  <c:v>40692.027349537035</c:v>
                </c:pt>
                <c:pt idx="12383">
                  <c:v>40692.069016203706</c:v>
                </c:pt>
                <c:pt idx="12384">
                  <c:v>40692.110682870371</c:v>
                </c:pt>
                <c:pt idx="12385">
                  <c:v>40692.152349537035</c:v>
                </c:pt>
                <c:pt idx="12386">
                  <c:v>40692.194016203706</c:v>
                </c:pt>
                <c:pt idx="12387">
                  <c:v>40692.235682870371</c:v>
                </c:pt>
                <c:pt idx="12388">
                  <c:v>40692.277349537035</c:v>
                </c:pt>
                <c:pt idx="12389">
                  <c:v>40692.319016203706</c:v>
                </c:pt>
                <c:pt idx="12390">
                  <c:v>40692.360682870371</c:v>
                </c:pt>
                <c:pt idx="12391">
                  <c:v>40692.402349537035</c:v>
                </c:pt>
                <c:pt idx="12392">
                  <c:v>40692.444016203706</c:v>
                </c:pt>
                <c:pt idx="12393">
                  <c:v>40692.485682870371</c:v>
                </c:pt>
                <c:pt idx="12394">
                  <c:v>40692.527349537035</c:v>
                </c:pt>
                <c:pt idx="12395">
                  <c:v>40692.569016203706</c:v>
                </c:pt>
                <c:pt idx="12396">
                  <c:v>40692.610682870371</c:v>
                </c:pt>
                <c:pt idx="12397">
                  <c:v>40692.652349537035</c:v>
                </c:pt>
                <c:pt idx="12398">
                  <c:v>40692.694016203706</c:v>
                </c:pt>
                <c:pt idx="12399">
                  <c:v>40692.735682870371</c:v>
                </c:pt>
                <c:pt idx="12400">
                  <c:v>40692.777349537035</c:v>
                </c:pt>
                <c:pt idx="12401">
                  <c:v>40692.819016203706</c:v>
                </c:pt>
                <c:pt idx="12402">
                  <c:v>40692.860682870371</c:v>
                </c:pt>
                <c:pt idx="12403">
                  <c:v>40692.902349537035</c:v>
                </c:pt>
                <c:pt idx="12404">
                  <c:v>40692.944016203706</c:v>
                </c:pt>
                <c:pt idx="12405">
                  <c:v>40692.985682870371</c:v>
                </c:pt>
                <c:pt idx="12406">
                  <c:v>40693.027349537035</c:v>
                </c:pt>
                <c:pt idx="12407">
                  <c:v>40693.069016203706</c:v>
                </c:pt>
                <c:pt idx="12408">
                  <c:v>40693.110682870371</c:v>
                </c:pt>
                <c:pt idx="12409">
                  <c:v>40693.152349537035</c:v>
                </c:pt>
                <c:pt idx="12410">
                  <c:v>40693.194016203706</c:v>
                </c:pt>
                <c:pt idx="12411">
                  <c:v>40693.235682870371</c:v>
                </c:pt>
                <c:pt idx="12412">
                  <c:v>40693.277349537035</c:v>
                </c:pt>
                <c:pt idx="12413">
                  <c:v>40693.319016203706</c:v>
                </c:pt>
                <c:pt idx="12414">
                  <c:v>40693.360682870371</c:v>
                </c:pt>
                <c:pt idx="12415">
                  <c:v>40693.402349537035</c:v>
                </c:pt>
                <c:pt idx="12416">
                  <c:v>40693.444016203706</c:v>
                </c:pt>
                <c:pt idx="12417">
                  <c:v>40693.485682870371</c:v>
                </c:pt>
                <c:pt idx="12418">
                  <c:v>40693.527349537035</c:v>
                </c:pt>
                <c:pt idx="12419">
                  <c:v>40693.569016203706</c:v>
                </c:pt>
                <c:pt idx="12420">
                  <c:v>40693.610682870371</c:v>
                </c:pt>
                <c:pt idx="12421">
                  <c:v>40693.652349537035</c:v>
                </c:pt>
                <c:pt idx="12422">
                  <c:v>40693.694016203706</c:v>
                </c:pt>
                <c:pt idx="12423">
                  <c:v>40693.735682870371</c:v>
                </c:pt>
                <c:pt idx="12424">
                  <c:v>40693.777349537035</c:v>
                </c:pt>
                <c:pt idx="12425">
                  <c:v>40693.819016203706</c:v>
                </c:pt>
                <c:pt idx="12426">
                  <c:v>40693.860682870371</c:v>
                </c:pt>
                <c:pt idx="12427">
                  <c:v>40693.902349537035</c:v>
                </c:pt>
                <c:pt idx="12428">
                  <c:v>40693.944016203706</c:v>
                </c:pt>
                <c:pt idx="12429">
                  <c:v>40693.985682870371</c:v>
                </c:pt>
                <c:pt idx="12430">
                  <c:v>40694.027349537035</c:v>
                </c:pt>
                <c:pt idx="12431">
                  <c:v>40694.069016203706</c:v>
                </c:pt>
                <c:pt idx="12432">
                  <c:v>40694.110682870371</c:v>
                </c:pt>
                <c:pt idx="12433">
                  <c:v>40694.152349537035</c:v>
                </c:pt>
                <c:pt idx="12434">
                  <c:v>40694.194016203706</c:v>
                </c:pt>
                <c:pt idx="12435">
                  <c:v>40694.235682870371</c:v>
                </c:pt>
                <c:pt idx="12436">
                  <c:v>40694.277349537035</c:v>
                </c:pt>
                <c:pt idx="12437">
                  <c:v>40694.319016203706</c:v>
                </c:pt>
                <c:pt idx="12438">
                  <c:v>40694.360682870371</c:v>
                </c:pt>
                <c:pt idx="12439">
                  <c:v>40694.402349537035</c:v>
                </c:pt>
                <c:pt idx="12440">
                  <c:v>40694.444016203706</c:v>
                </c:pt>
                <c:pt idx="12441">
                  <c:v>40694.485682870371</c:v>
                </c:pt>
                <c:pt idx="12442">
                  <c:v>40694.527349537035</c:v>
                </c:pt>
                <c:pt idx="12443">
                  <c:v>40694.569016203706</c:v>
                </c:pt>
                <c:pt idx="12444">
                  <c:v>40694.610682870371</c:v>
                </c:pt>
                <c:pt idx="12445">
                  <c:v>40694.652349537035</c:v>
                </c:pt>
                <c:pt idx="12446">
                  <c:v>40694.694016203706</c:v>
                </c:pt>
                <c:pt idx="12447">
                  <c:v>40694.735682870371</c:v>
                </c:pt>
                <c:pt idx="12448">
                  <c:v>40694.777349537035</c:v>
                </c:pt>
                <c:pt idx="12449">
                  <c:v>40694.819016203706</c:v>
                </c:pt>
                <c:pt idx="12450">
                  <c:v>40694.860682870371</c:v>
                </c:pt>
                <c:pt idx="12451">
                  <c:v>40694.902349537035</c:v>
                </c:pt>
                <c:pt idx="12452">
                  <c:v>40694.944016203706</c:v>
                </c:pt>
                <c:pt idx="12453">
                  <c:v>40694.985682870371</c:v>
                </c:pt>
                <c:pt idx="12454">
                  <c:v>40695.027349537035</c:v>
                </c:pt>
                <c:pt idx="12455">
                  <c:v>40695.069016203706</c:v>
                </c:pt>
                <c:pt idx="12456">
                  <c:v>40695.110682870371</c:v>
                </c:pt>
                <c:pt idx="12457">
                  <c:v>40695.152349537035</c:v>
                </c:pt>
                <c:pt idx="12458">
                  <c:v>40695.194016203706</c:v>
                </c:pt>
                <c:pt idx="12459">
                  <c:v>40695.235682870371</c:v>
                </c:pt>
                <c:pt idx="12460">
                  <c:v>40695.277349537035</c:v>
                </c:pt>
                <c:pt idx="12461">
                  <c:v>40695.319016203706</c:v>
                </c:pt>
                <c:pt idx="12462" formatCode="m/d/yyyy">
                  <c:v>40695</c:v>
                </c:pt>
                <c:pt idx="12463">
                  <c:v>40695.357164351852</c:v>
                </c:pt>
                <c:pt idx="12464">
                  <c:v>40695.398831018516</c:v>
                </c:pt>
                <c:pt idx="12465">
                  <c:v>40695.440497685187</c:v>
                </c:pt>
                <c:pt idx="12466">
                  <c:v>40695.482164351852</c:v>
                </c:pt>
                <c:pt idx="12467">
                  <c:v>40695.523831018516</c:v>
                </c:pt>
                <c:pt idx="12468">
                  <c:v>40695.565497685187</c:v>
                </c:pt>
                <c:pt idx="12469">
                  <c:v>40695.607164351852</c:v>
                </c:pt>
                <c:pt idx="12470">
                  <c:v>40695.648831018516</c:v>
                </c:pt>
                <c:pt idx="12471">
                  <c:v>40695.690497685187</c:v>
                </c:pt>
                <c:pt idx="12472">
                  <c:v>40695.732164351852</c:v>
                </c:pt>
                <c:pt idx="12473">
                  <c:v>40695.773831018516</c:v>
                </c:pt>
                <c:pt idx="12474">
                  <c:v>40695.815497685187</c:v>
                </c:pt>
                <c:pt idx="12475">
                  <c:v>40695.857164351852</c:v>
                </c:pt>
                <c:pt idx="12476">
                  <c:v>40695.898831018516</c:v>
                </c:pt>
                <c:pt idx="12477">
                  <c:v>40695.940497685187</c:v>
                </c:pt>
                <c:pt idx="12478">
                  <c:v>40695.982164351852</c:v>
                </c:pt>
                <c:pt idx="12479">
                  <c:v>40696.023831018516</c:v>
                </c:pt>
                <c:pt idx="12480">
                  <c:v>40696.065497685187</c:v>
                </c:pt>
                <c:pt idx="12481">
                  <c:v>40696.107164351852</c:v>
                </c:pt>
                <c:pt idx="12482">
                  <c:v>40696.148831018516</c:v>
                </c:pt>
                <c:pt idx="12483">
                  <c:v>40696.190497685187</c:v>
                </c:pt>
                <c:pt idx="12484">
                  <c:v>40696.232164351852</c:v>
                </c:pt>
                <c:pt idx="12485">
                  <c:v>40696.273831018516</c:v>
                </c:pt>
                <c:pt idx="12486">
                  <c:v>40696.315497685187</c:v>
                </c:pt>
                <c:pt idx="12487">
                  <c:v>40696.357164351852</c:v>
                </c:pt>
                <c:pt idx="12488">
                  <c:v>40696.398831018516</c:v>
                </c:pt>
                <c:pt idx="12489">
                  <c:v>40696.440497685187</c:v>
                </c:pt>
                <c:pt idx="12490">
                  <c:v>40696.482164351852</c:v>
                </c:pt>
                <c:pt idx="12491">
                  <c:v>40696.523831018516</c:v>
                </c:pt>
                <c:pt idx="12492">
                  <c:v>40696.565497685187</c:v>
                </c:pt>
                <c:pt idx="12493">
                  <c:v>40696.607164351852</c:v>
                </c:pt>
                <c:pt idx="12494">
                  <c:v>40696.648831018516</c:v>
                </c:pt>
                <c:pt idx="12495">
                  <c:v>40696.690497685187</c:v>
                </c:pt>
                <c:pt idx="12496">
                  <c:v>40696.732164351852</c:v>
                </c:pt>
                <c:pt idx="12497">
                  <c:v>40696.773831018516</c:v>
                </c:pt>
                <c:pt idx="12498">
                  <c:v>40696.815497685187</c:v>
                </c:pt>
                <c:pt idx="12499">
                  <c:v>40696.857164351852</c:v>
                </c:pt>
                <c:pt idx="12500">
                  <c:v>40696.898831018516</c:v>
                </c:pt>
                <c:pt idx="12501">
                  <c:v>40696.940497685187</c:v>
                </c:pt>
                <c:pt idx="12502">
                  <c:v>40696.982164351852</c:v>
                </c:pt>
                <c:pt idx="12503">
                  <c:v>40697.023831018516</c:v>
                </c:pt>
                <c:pt idx="12504">
                  <c:v>40697.065497685187</c:v>
                </c:pt>
                <c:pt idx="12505">
                  <c:v>40697.107164351852</c:v>
                </c:pt>
                <c:pt idx="12506">
                  <c:v>40697.148831018516</c:v>
                </c:pt>
                <c:pt idx="12507">
                  <c:v>40697.190497685187</c:v>
                </c:pt>
                <c:pt idx="12508">
                  <c:v>40697.232164351852</c:v>
                </c:pt>
                <c:pt idx="12509">
                  <c:v>40697.273831018516</c:v>
                </c:pt>
                <c:pt idx="12510">
                  <c:v>40697.315497685187</c:v>
                </c:pt>
                <c:pt idx="12511">
                  <c:v>40697.357164351852</c:v>
                </c:pt>
                <c:pt idx="12512">
                  <c:v>40697.398831018516</c:v>
                </c:pt>
                <c:pt idx="12513">
                  <c:v>40697.440497685187</c:v>
                </c:pt>
                <c:pt idx="12514">
                  <c:v>40697.482164351852</c:v>
                </c:pt>
                <c:pt idx="12515">
                  <c:v>40697.523831018516</c:v>
                </c:pt>
                <c:pt idx="12516">
                  <c:v>40697.565497685187</c:v>
                </c:pt>
                <c:pt idx="12517">
                  <c:v>40697.607164351852</c:v>
                </c:pt>
                <c:pt idx="12518">
                  <c:v>40697.648831018516</c:v>
                </c:pt>
                <c:pt idx="12519">
                  <c:v>40697.690497685187</c:v>
                </c:pt>
                <c:pt idx="12520">
                  <c:v>40697.732164351852</c:v>
                </c:pt>
                <c:pt idx="12521">
                  <c:v>40697.773831018516</c:v>
                </c:pt>
                <c:pt idx="12522">
                  <c:v>40697.815497685187</c:v>
                </c:pt>
                <c:pt idx="12523">
                  <c:v>40697.857164351852</c:v>
                </c:pt>
                <c:pt idx="12524">
                  <c:v>40697.898831018516</c:v>
                </c:pt>
                <c:pt idx="12525">
                  <c:v>40697.940497685187</c:v>
                </c:pt>
                <c:pt idx="12526">
                  <c:v>40697.982164351852</c:v>
                </c:pt>
                <c:pt idx="12527">
                  <c:v>40698.023831018516</c:v>
                </c:pt>
                <c:pt idx="12528">
                  <c:v>40698.065497685187</c:v>
                </c:pt>
                <c:pt idx="12529">
                  <c:v>40698.107164351852</c:v>
                </c:pt>
                <c:pt idx="12530">
                  <c:v>40698.148831018516</c:v>
                </c:pt>
                <c:pt idx="12531">
                  <c:v>40698.190497685187</c:v>
                </c:pt>
                <c:pt idx="12532">
                  <c:v>40698.232164351852</c:v>
                </c:pt>
                <c:pt idx="12533">
                  <c:v>40698.273831018516</c:v>
                </c:pt>
                <c:pt idx="12534">
                  <c:v>40698.315497685187</c:v>
                </c:pt>
                <c:pt idx="12535">
                  <c:v>40698.357164351852</c:v>
                </c:pt>
                <c:pt idx="12536">
                  <c:v>40698.398831018516</c:v>
                </c:pt>
                <c:pt idx="12537">
                  <c:v>40698.440497685187</c:v>
                </c:pt>
                <c:pt idx="12538">
                  <c:v>40698.482164351852</c:v>
                </c:pt>
                <c:pt idx="12539">
                  <c:v>40698.523831018516</c:v>
                </c:pt>
                <c:pt idx="12540">
                  <c:v>40698.565497685187</c:v>
                </c:pt>
                <c:pt idx="12541">
                  <c:v>40698.607164351852</c:v>
                </c:pt>
                <c:pt idx="12542">
                  <c:v>40698.648831018516</c:v>
                </c:pt>
                <c:pt idx="12543">
                  <c:v>40698.690497685187</c:v>
                </c:pt>
                <c:pt idx="12544">
                  <c:v>40698.732164351852</c:v>
                </c:pt>
                <c:pt idx="12545">
                  <c:v>40698.773831018516</c:v>
                </c:pt>
                <c:pt idx="12546">
                  <c:v>40698.815497685187</c:v>
                </c:pt>
                <c:pt idx="12547">
                  <c:v>40698.857164351852</c:v>
                </c:pt>
                <c:pt idx="12548">
                  <c:v>40698.898831018516</c:v>
                </c:pt>
                <c:pt idx="12549">
                  <c:v>40698.940497685187</c:v>
                </c:pt>
                <c:pt idx="12550">
                  <c:v>40698.982164351852</c:v>
                </c:pt>
                <c:pt idx="12551">
                  <c:v>40699.023831018516</c:v>
                </c:pt>
                <c:pt idx="12552">
                  <c:v>40699.065497685187</c:v>
                </c:pt>
                <c:pt idx="12553">
                  <c:v>40699.107164351852</c:v>
                </c:pt>
                <c:pt idx="12554">
                  <c:v>40699.148831018516</c:v>
                </c:pt>
                <c:pt idx="12555">
                  <c:v>40699.190497685187</c:v>
                </c:pt>
                <c:pt idx="12556">
                  <c:v>40699.232164351852</c:v>
                </c:pt>
                <c:pt idx="12557">
                  <c:v>40699.273831018516</c:v>
                </c:pt>
                <c:pt idx="12558">
                  <c:v>40699.315497685187</c:v>
                </c:pt>
                <c:pt idx="12559">
                  <c:v>40699.357164351852</c:v>
                </c:pt>
                <c:pt idx="12560">
                  <c:v>40699.398831018516</c:v>
                </c:pt>
                <c:pt idx="12561">
                  <c:v>40699.440497685187</c:v>
                </c:pt>
                <c:pt idx="12562">
                  <c:v>40699.482164351852</c:v>
                </c:pt>
                <c:pt idx="12563">
                  <c:v>40699.523831018516</c:v>
                </c:pt>
                <c:pt idx="12564">
                  <c:v>40699.565497685187</c:v>
                </c:pt>
                <c:pt idx="12565">
                  <c:v>40699.607164351852</c:v>
                </c:pt>
                <c:pt idx="12566">
                  <c:v>40699.648831018516</c:v>
                </c:pt>
                <c:pt idx="12567">
                  <c:v>40699.690497685187</c:v>
                </c:pt>
                <c:pt idx="12568">
                  <c:v>40699.732164351852</c:v>
                </c:pt>
                <c:pt idx="12569">
                  <c:v>40699.773831018516</c:v>
                </c:pt>
                <c:pt idx="12570">
                  <c:v>40699.815497685187</c:v>
                </c:pt>
                <c:pt idx="12571">
                  <c:v>40699.857164351852</c:v>
                </c:pt>
                <c:pt idx="12572">
                  <c:v>40699.898831018516</c:v>
                </c:pt>
                <c:pt idx="12573">
                  <c:v>40699.940497685187</c:v>
                </c:pt>
                <c:pt idx="12574">
                  <c:v>40699.982164351852</c:v>
                </c:pt>
                <c:pt idx="12575">
                  <c:v>40700.023831018516</c:v>
                </c:pt>
                <c:pt idx="12576">
                  <c:v>40700.065497685187</c:v>
                </c:pt>
                <c:pt idx="12577">
                  <c:v>40700.107164351852</c:v>
                </c:pt>
                <c:pt idx="12578">
                  <c:v>40700.148831018516</c:v>
                </c:pt>
                <c:pt idx="12579">
                  <c:v>40700.190497685187</c:v>
                </c:pt>
                <c:pt idx="12580">
                  <c:v>40700.232164351852</c:v>
                </c:pt>
                <c:pt idx="12581">
                  <c:v>40700.273831018516</c:v>
                </c:pt>
                <c:pt idx="12582">
                  <c:v>40700.315497685187</c:v>
                </c:pt>
                <c:pt idx="12583">
                  <c:v>40700.357164351852</c:v>
                </c:pt>
                <c:pt idx="12584">
                  <c:v>40700.398831018516</c:v>
                </c:pt>
                <c:pt idx="12585">
                  <c:v>40700.440497685187</c:v>
                </c:pt>
                <c:pt idx="12586">
                  <c:v>40700.482164351852</c:v>
                </c:pt>
                <c:pt idx="12587">
                  <c:v>40700.523831018516</c:v>
                </c:pt>
                <c:pt idx="12588">
                  <c:v>40700.565497685187</c:v>
                </c:pt>
                <c:pt idx="12589">
                  <c:v>40700.607164351852</c:v>
                </c:pt>
                <c:pt idx="12590">
                  <c:v>40700.648831018516</c:v>
                </c:pt>
                <c:pt idx="12591">
                  <c:v>40700.690497685187</c:v>
                </c:pt>
                <c:pt idx="12592">
                  <c:v>40700.732164351852</c:v>
                </c:pt>
                <c:pt idx="12593">
                  <c:v>40700.773831018516</c:v>
                </c:pt>
                <c:pt idx="12594">
                  <c:v>40700.815497685187</c:v>
                </c:pt>
                <c:pt idx="12595">
                  <c:v>40700.857164351852</c:v>
                </c:pt>
                <c:pt idx="12596">
                  <c:v>40700.898831018516</c:v>
                </c:pt>
                <c:pt idx="12597">
                  <c:v>40700.940497685187</c:v>
                </c:pt>
                <c:pt idx="12598">
                  <c:v>40700.982164351852</c:v>
                </c:pt>
                <c:pt idx="12599">
                  <c:v>40701.023831018516</c:v>
                </c:pt>
                <c:pt idx="12600">
                  <c:v>40701.065497685187</c:v>
                </c:pt>
                <c:pt idx="12601">
                  <c:v>40701.107164351852</c:v>
                </c:pt>
                <c:pt idx="12602">
                  <c:v>40701.148831018516</c:v>
                </c:pt>
                <c:pt idx="12603">
                  <c:v>40701.190497685187</c:v>
                </c:pt>
                <c:pt idx="12604">
                  <c:v>40701.232164351852</c:v>
                </c:pt>
                <c:pt idx="12605">
                  <c:v>40701.273831018516</c:v>
                </c:pt>
                <c:pt idx="12606">
                  <c:v>40701.315497685187</c:v>
                </c:pt>
                <c:pt idx="12607">
                  <c:v>40701.357164351852</c:v>
                </c:pt>
                <c:pt idx="12608">
                  <c:v>40701.398831018516</c:v>
                </c:pt>
                <c:pt idx="12609">
                  <c:v>40701.440497685187</c:v>
                </c:pt>
                <c:pt idx="12610">
                  <c:v>40701.482164351852</c:v>
                </c:pt>
                <c:pt idx="12611">
                  <c:v>40701.523831018516</c:v>
                </c:pt>
                <c:pt idx="12612">
                  <c:v>40701.565497685187</c:v>
                </c:pt>
                <c:pt idx="12613">
                  <c:v>40701.607164351852</c:v>
                </c:pt>
                <c:pt idx="12614">
                  <c:v>40701.648831018516</c:v>
                </c:pt>
                <c:pt idx="12615">
                  <c:v>40701.690497685187</c:v>
                </c:pt>
                <c:pt idx="12616">
                  <c:v>40701.732164351852</c:v>
                </c:pt>
                <c:pt idx="12617">
                  <c:v>40701.773831018516</c:v>
                </c:pt>
                <c:pt idx="12618">
                  <c:v>40701.815497685187</c:v>
                </c:pt>
                <c:pt idx="12619">
                  <c:v>40701.857164351852</c:v>
                </c:pt>
                <c:pt idx="12620">
                  <c:v>40701.898831018516</c:v>
                </c:pt>
                <c:pt idx="12621">
                  <c:v>40701.940497685187</c:v>
                </c:pt>
                <c:pt idx="12622">
                  <c:v>40701.982164351852</c:v>
                </c:pt>
                <c:pt idx="12623">
                  <c:v>40702.023831018516</c:v>
                </c:pt>
                <c:pt idx="12624">
                  <c:v>40702.065497685187</c:v>
                </c:pt>
                <c:pt idx="12625">
                  <c:v>40702.107164351852</c:v>
                </c:pt>
                <c:pt idx="12626">
                  <c:v>40702.148831018516</c:v>
                </c:pt>
                <c:pt idx="12627">
                  <c:v>40702.190497685187</c:v>
                </c:pt>
                <c:pt idx="12628">
                  <c:v>40702.232164351852</c:v>
                </c:pt>
                <c:pt idx="12629">
                  <c:v>40702.273831018516</c:v>
                </c:pt>
                <c:pt idx="12630">
                  <c:v>40702.315497685187</c:v>
                </c:pt>
                <c:pt idx="12631" formatCode="m/d/yyyy">
                  <c:v>40702</c:v>
                </c:pt>
                <c:pt idx="12632">
                  <c:v>40702.352500000001</c:v>
                </c:pt>
                <c:pt idx="12633">
                  <c:v>40702.394166666665</c:v>
                </c:pt>
                <c:pt idx="12634">
                  <c:v>40702.435833333337</c:v>
                </c:pt>
                <c:pt idx="12635">
                  <c:v>40702.477500000001</c:v>
                </c:pt>
                <c:pt idx="12636">
                  <c:v>40702.519166666665</c:v>
                </c:pt>
                <c:pt idx="12637">
                  <c:v>40702.560833333337</c:v>
                </c:pt>
                <c:pt idx="12638">
                  <c:v>40702.602500000001</c:v>
                </c:pt>
                <c:pt idx="12639">
                  <c:v>40702.644166666665</c:v>
                </c:pt>
                <c:pt idx="12640">
                  <c:v>40702.685833333337</c:v>
                </c:pt>
                <c:pt idx="12641">
                  <c:v>40702.727500000001</c:v>
                </c:pt>
                <c:pt idx="12642">
                  <c:v>40702.769166666665</c:v>
                </c:pt>
                <c:pt idx="12643">
                  <c:v>40702.810833333337</c:v>
                </c:pt>
                <c:pt idx="12644">
                  <c:v>40702.852500000001</c:v>
                </c:pt>
                <c:pt idx="12645">
                  <c:v>40702.894166666665</c:v>
                </c:pt>
                <c:pt idx="12646">
                  <c:v>40702.935833333337</c:v>
                </c:pt>
                <c:pt idx="12647">
                  <c:v>40702.977500000001</c:v>
                </c:pt>
                <c:pt idx="12648">
                  <c:v>40703.019166666665</c:v>
                </c:pt>
                <c:pt idx="12649">
                  <c:v>40703.060833333337</c:v>
                </c:pt>
                <c:pt idx="12650">
                  <c:v>40703.102500000001</c:v>
                </c:pt>
                <c:pt idx="12651">
                  <c:v>40703.144166666665</c:v>
                </c:pt>
                <c:pt idx="12652">
                  <c:v>40703.185833333337</c:v>
                </c:pt>
                <c:pt idx="12653">
                  <c:v>40703.227500000001</c:v>
                </c:pt>
                <c:pt idx="12654">
                  <c:v>40703.269166666665</c:v>
                </c:pt>
                <c:pt idx="12655">
                  <c:v>40703.310833333337</c:v>
                </c:pt>
                <c:pt idx="12656">
                  <c:v>40703.352500000001</c:v>
                </c:pt>
                <c:pt idx="12657">
                  <c:v>40703.394166666665</c:v>
                </c:pt>
                <c:pt idx="12658">
                  <c:v>40703.435833333337</c:v>
                </c:pt>
                <c:pt idx="12659">
                  <c:v>40703.477500000001</c:v>
                </c:pt>
                <c:pt idx="12660">
                  <c:v>40703.519166666665</c:v>
                </c:pt>
                <c:pt idx="12661">
                  <c:v>40703.560833333337</c:v>
                </c:pt>
                <c:pt idx="12662">
                  <c:v>40703.602500000001</c:v>
                </c:pt>
                <c:pt idx="12663">
                  <c:v>40703.644166666665</c:v>
                </c:pt>
                <c:pt idx="12664">
                  <c:v>40703.685833333337</c:v>
                </c:pt>
                <c:pt idx="12665">
                  <c:v>40703.727500000001</c:v>
                </c:pt>
                <c:pt idx="12666">
                  <c:v>40703.769166666665</c:v>
                </c:pt>
                <c:pt idx="12667">
                  <c:v>40703.810833333337</c:v>
                </c:pt>
                <c:pt idx="12668">
                  <c:v>40703.852500000001</c:v>
                </c:pt>
                <c:pt idx="12669">
                  <c:v>40703.894166666665</c:v>
                </c:pt>
                <c:pt idx="12670">
                  <c:v>40703.935833333337</c:v>
                </c:pt>
                <c:pt idx="12671">
                  <c:v>40703.977500000001</c:v>
                </c:pt>
                <c:pt idx="12672">
                  <c:v>40704.019166666665</c:v>
                </c:pt>
                <c:pt idx="12673">
                  <c:v>40704.060833333337</c:v>
                </c:pt>
                <c:pt idx="12674">
                  <c:v>40704.102500000001</c:v>
                </c:pt>
                <c:pt idx="12675">
                  <c:v>40704.144166666665</c:v>
                </c:pt>
                <c:pt idx="12676">
                  <c:v>40704.185833333337</c:v>
                </c:pt>
                <c:pt idx="12677">
                  <c:v>40704.227500000001</c:v>
                </c:pt>
                <c:pt idx="12678">
                  <c:v>40704.269166666665</c:v>
                </c:pt>
                <c:pt idx="12679">
                  <c:v>40704.310833333337</c:v>
                </c:pt>
                <c:pt idx="12680">
                  <c:v>40704.352500000001</c:v>
                </c:pt>
                <c:pt idx="12681">
                  <c:v>40704.394166666665</c:v>
                </c:pt>
                <c:pt idx="12682">
                  <c:v>40704.435833333337</c:v>
                </c:pt>
                <c:pt idx="12683">
                  <c:v>40704.477500000001</c:v>
                </c:pt>
                <c:pt idx="12684">
                  <c:v>40704.519166666665</c:v>
                </c:pt>
                <c:pt idx="12685">
                  <c:v>40704.560833333337</c:v>
                </c:pt>
                <c:pt idx="12686">
                  <c:v>40704.602500000001</c:v>
                </c:pt>
                <c:pt idx="12687">
                  <c:v>40704.644166666665</c:v>
                </c:pt>
                <c:pt idx="12688">
                  <c:v>40704.685833333337</c:v>
                </c:pt>
                <c:pt idx="12689">
                  <c:v>40704.727500000001</c:v>
                </c:pt>
                <c:pt idx="12690">
                  <c:v>40704.769166666665</c:v>
                </c:pt>
                <c:pt idx="12691">
                  <c:v>40704.810833333337</c:v>
                </c:pt>
                <c:pt idx="12692">
                  <c:v>40704.852500000001</c:v>
                </c:pt>
                <c:pt idx="12693">
                  <c:v>40704.894166666665</c:v>
                </c:pt>
                <c:pt idx="12694">
                  <c:v>40704.935833333337</c:v>
                </c:pt>
                <c:pt idx="12695">
                  <c:v>40704.977500000001</c:v>
                </c:pt>
                <c:pt idx="12696">
                  <c:v>40705.019166666665</c:v>
                </c:pt>
                <c:pt idx="12697">
                  <c:v>40705.060833333337</c:v>
                </c:pt>
                <c:pt idx="12698">
                  <c:v>40705.102500000001</c:v>
                </c:pt>
                <c:pt idx="12699">
                  <c:v>40705.144166666665</c:v>
                </c:pt>
                <c:pt idx="12700">
                  <c:v>40705.185833333337</c:v>
                </c:pt>
                <c:pt idx="12701">
                  <c:v>40705.227500000001</c:v>
                </c:pt>
                <c:pt idx="12702">
                  <c:v>40705.269166666665</c:v>
                </c:pt>
                <c:pt idx="12703">
                  <c:v>40705.310833333337</c:v>
                </c:pt>
                <c:pt idx="12704">
                  <c:v>40705.352500000001</c:v>
                </c:pt>
                <c:pt idx="12705">
                  <c:v>40705.394166666665</c:v>
                </c:pt>
                <c:pt idx="12706">
                  <c:v>40705.435833333337</c:v>
                </c:pt>
                <c:pt idx="12707">
                  <c:v>40705.477500000001</c:v>
                </c:pt>
                <c:pt idx="12708">
                  <c:v>40705.519166666665</c:v>
                </c:pt>
                <c:pt idx="12709">
                  <c:v>40705.560833333337</c:v>
                </c:pt>
                <c:pt idx="12710">
                  <c:v>40705.602500000001</c:v>
                </c:pt>
                <c:pt idx="12711">
                  <c:v>40705.644166666665</c:v>
                </c:pt>
                <c:pt idx="12712">
                  <c:v>40705.685833333337</c:v>
                </c:pt>
                <c:pt idx="12713">
                  <c:v>40705.727500000001</c:v>
                </c:pt>
                <c:pt idx="12714">
                  <c:v>40705.769166666665</c:v>
                </c:pt>
                <c:pt idx="12715">
                  <c:v>40705.810833333337</c:v>
                </c:pt>
                <c:pt idx="12716">
                  <c:v>40705.852500000001</c:v>
                </c:pt>
                <c:pt idx="12717">
                  <c:v>40705.894166666665</c:v>
                </c:pt>
                <c:pt idx="12718">
                  <c:v>40705.935833333337</c:v>
                </c:pt>
                <c:pt idx="12719">
                  <c:v>40705.977500000001</c:v>
                </c:pt>
                <c:pt idx="12720">
                  <c:v>40706.019166666665</c:v>
                </c:pt>
                <c:pt idx="12721">
                  <c:v>40706.060833333337</c:v>
                </c:pt>
                <c:pt idx="12722">
                  <c:v>40706.102500000001</c:v>
                </c:pt>
                <c:pt idx="12723">
                  <c:v>40706.144166666665</c:v>
                </c:pt>
                <c:pt idx="12724">
                  <c:v>40706.185833333337</c:v>
                </c:pt>
                <c:pt idx="12725">
                  <c:v>40706.227500000001</c:v>
                </c:pt>
                <c:pt idx="12726">
                  <c:v>40706.269166666665</c:v>
                </c:pt>
                <c:pt idx="12727">
                  <c:v>40706.310833333337</c:v>
                </c:pt>
                <c:pt idx="12728">
                  <c:v>40706.352500000001</c:v>
                </c:pt>
                <c:pt idx="12729">
                  <c:v>40706.394166666665</c:v>
                </c:pt>
                <c:pt idx="12730">
                  <c:v>40706.435833333337</c:v>
                </c:pt>
                <c:pt idx="12731">
                  <c:v>40706.477500000001</c:v>
                </c:pt>
                <c:pt idx="12732">
                  <c:v>40706.519166666665</c:v>
                </c:pt>
                <c:pt idx="12733">
                  <c:v>40706.560833333337</c:v>
                </c:pt>
                <c:pt idx="12734">
                  <c:v>40706.602500000001</c:v>
                </c:pt>
                <c:pt idx="12735">
                  <c:v>40706.644166666665</c:v>
                </c:pt>
                <c:pt idx="12736">
                  <c:v>40706.685833333337</c:v>
                </c:pt>
                <c:pt idx="12737">
                  <c:v>40706.727500000001</c:v>
                </c:pt>
                <c:pt idx="12738">
                  <c:v>40706.769166666665</c:v>
                </c:pt>
                <c:pt idx="12739">
                  <c:v>40706.810833333337</c:v>
                </c:pt>
                <c:pt idx="12740">
                  <c:v>40706.852500000001</c:v>
                </c:pt>
                <c:pt idx="12741">
                  <c:v>40706.894166666665</c:v>
                </c:pt>
                <c:pt idx="12742">
                  <c:v>40706.935833333337</c:v>
                </c:pt>
                <c:pt idx="12743">
                  <c:v>40706.977500000001</c:v>
                </c:pt>
                <c:pt idx="12744">
                  <c:v>40707.019166666665</c:v>
                </c:pt>
                <c:pt idx="12745">
                  <c:v>40707.060833333337</c:v>
                </c:pt>
                <c:pt idx="12746">
                  <c:v>40707.102500000001</c:v>
                </c:pt>
                <c:pt idx="12747">
                  <c:v>40707.144166666665</c:v>
                </c:pt>
                <c:pt idx="12748">
                  <c:v>40707.185833333337</c:v>
                </c:pt>
                <c:pt idx="12749">
                  <c:v>40707.227500000001</c:v>
                </c:pt>
                <c:pt idx="12750">
                  <c:v>40707.269166666665</c:v>
                </c:pt>
                <c:pt idx="12751">
                  <c:v>40707.310833333337</c:v>
                </c:pt>
                <c:pt idx="12752">
                  <c:v>40707.352500000001</c:v>
                </c:pt>
                <c:pt idx="12753">
                  <c:v>40707.394166666665</c:v>
                </c:pt>
                <c:pt idx="12754">
                  <c:v>40707.435833333337</c:v>
                </c:pt>
                <c:pt idx="12755">
                  <c:v>40707.477500000001</c:v>
                </c:pt>
                <c:pt idx="12756">
                  <c:v>40707.519166666665</c:v>
                </c:pt>
                <c:pt idx="12757">
                  <c:v>40707.560833333337</c:v>
                </c:pt>
                <c:pt idx="12758">
                  <c:v>40707.602500000001</c:v>
                </c:pt>
                <c:pt idx="12759">
                  <c:v>40707.644166666665</c:v>
                </c:pt>
                <c:pt idx="12760">
                  <c:v>40707.685833333337</c:v>
                </c:pt>
                <c:pt idx="12761">
                  <c:v>40707.727500000001</c:v>
                </c:pt>
                <c:pt idx="12762">
                  <c:v>40707.769166666665</c:v>
                </c:pt>
                <c:pt idx="12763">
                  <c:v>40707.810833333337</c:v>
                </c:pt>
                <c:pt idx="12764">
                  <c:v>40707.852500000001</c:v>
                </c:pt>
                <c:pt idx="12765">
                  <c:v>40707.894166666665</c:v>
                </c:pt>
                <c:pt idx="12766">
                  <c:v>40707.935833333337</c:v>
                </c:pt>
                <c:pt idx="12767">
                  <c:v>40707.977500000001</c:v>
                </c:pt>
                <c:pt idx="12768">
                  <c:v>40708.019166666665</c:v>
                </c:pt>
                <c:pt idx="12769">
                  <c:v>40708.060833333337</c:v>
                </c:pt>
                <c:pt idx="12770">
                  <c:v>40708.102500000001</c:v>
                </c:pt>
                <c:pt idx="12771">
                  <c:v>40708.144166666665</c:v>
                </c:pt>
                <c:pt idx="12772">
                  <c:v>40708.185833333337</c:v>
                </c:pt>
                <c:pt idx="12773">
                  <c:v>40708.227500000001</c:v>
                </c:pt>
                <c:pt idx="12774">
                  <c:v>40708.269166666665</c:v>
                </c:pt>
                <c:pt idx="12775">
                  <c:v>40708.310833333337</c:v>
                </c:pt>
                <c:pt idx="12776">
                  <c:v>40708.352500000001</c:v>
                </c:pt>
                <c:pt idx="12777">
                  <c:v>40708.394166666665</c:v>
                </c:pt>
                <c:pt idx="12778">
                  <c:v>40708.435833333337</c:v>
                </c:pt>
                <c:pt idx="12779">
                  <c:v>40708.477500000001</c:v>
                </c:pt>
                <c:pt idx="12780">
                  <c:v>40708.519166666665</c:v>
                </c:pt>
                <c:pt idx="12781">
                  <c:v>40708.560833333337</c:v>
                </c:pt>
                <c:pt idx="12782">
                  <c:v>40708.602500000001</c:v>
                </c:pt>
                <c:pt idx="12783">
                  <c:v>40708.644166666665</c:v>
                </c:pt>
                <c:pt idx="12784">
                  <c:v>40708.685833333337</c:v>
                </c:pt>
                <c:pt idx="12785">
                  <c:v>40708.727500000001</c:v>
                </c:pt>
                <c:pt idx="12786">
                  <c:v>40708.769166666665</c:v>
                </c:pt>
                <c:pt idx="12787">
                  <c:v>40708.810833333337</c:v>
                </c:pt>
                <c:pt idx="12788">
                  <c:v>40708.852500000001</c:v>
                </c:pt>
                <c:pt idx="12789">
                  <c:v>40708.894166666665</c:v>
                </c:pt>
                <c:pt idx="12790">
                  <c:v>40708.935833333337</c:v>
                </c:pt>
                <c:pt idx="12791">
                  <c:v>40708.977500000001</c:v>
                </c:pt>
                <c:pt idx="12792">
                  <c:v>40709.019166666665</c:v>
                </c:pt>
                <c:pt idx="12793">
                  <c:v>40709.060833333337</c:v>
                </c:pt>
                <c:pt idx="12794">
                  <c:v>40709.102500000001</c:v>
                </c:pt>
                <c:pt idx="12795">
                  <c:v>40709.144166666665</c:v>
                </c:pt>
                <c:pt idx="12796">
                  <c:v>40709.185833333337</c:v>
                </c:pt>
                <c:pt idx="12797">
                  <c:v>40709.227500000001</c:v>
                </c:pt>
                <c:pt idx="12798">
                  <c:v>40709.269166666665</c:v>
                </c:pt>
                <c:pt idx="12799">
                  <c:v>40709.310833333337</c:v>
                </c:pt>
                <c:pt idx="12800">
                  <c:v>40709.352500000001</c:v>
                </c:pt>
                <c:pt idx="12801">
                  <c:v>40709.394166666665</c:v>
                </c:pt>
                <c:pt idx="12802">
                  <c:v>40709.435833333337</c:v>
                </c:pt>
                <c:pt idx="12803">
                  <c:v>40709.477500000001</c:v>
                </c:pt>
                <c:pt idx="12804" formatCode="m/d/yyyy">
                  <c:v>40709</c:v>
                </c:pt>
                <c:pt idx="12805">
                  <c:v>40709.517233796294</c:v>
                </c:pt>
                <c:pt idx="12806">
                  <c:v>40709.558900462966</c:v>
                </c:pt>
                <c:pt idx="12807">
                  <c:v>40709.60056712963</c:v>
                </c:pt>
                <c:pt idx="12808">
                  <c:v>40709.642233796294</c:v>
                </c:pt>
                <c:pt idx="12809">
                  <c:v>40709.683900462966</c:v>
                </c:pt>
                <c:pt idx="12810">
                  <c:v>40709.72556712963</c:v>
                </c:pt>
                <c:pt idx="12811">
                  <c:v>40709.767233796294</c:v>
                </c:pt>
                <c:pt idx="12812">
                  <c:v>40709.808900462966</c:v>
                </c:pt>
                <c:pt idx="12813">
                  <c:v>40709.85056712963</c:v>
                </c:pt>
                <c:pt idx="12814">
                  <c:v>40709.892233796294</c:v>
                </c:pt>
                <c:pt idx="12815">
                  <c:v>40709.933900462966</c:v>
                </c:pt>
                <c:pt idx="12816">
                  <c:v>40709.97556712963</c:v>
                </c:pt>
                <c:pt idx="12817">
                  <c:v>40710.017233796294</c:v>
                </c:pt>
                <c:pt idx="12818">
                  <c:v>40710.058900462966</c:v>
                </c:pt>
                <c:pt idx="12819">
                  <c:v>40710.10056712963</c:v>
                </c:pt>
                <c:pt idx="12820">
                  <c:v>40710.142233796294</c:v>
                </c:pt>
                <c:pt idx="12821">
                  <c:v>40710.183900462966</c:v>
                </c:pt>
                <c:pt idx="12822">
                  <c:v>40710.22556712963</c:v>
                </c:pt>
                <c:pt idx="12823">
                  <c:v>40710.267233796294</c:v>
                </c:pt>
                <c:pt idx="12824">
                  <c:v>40710.308900462966</c:v>
                </c:pt>
                <c:pt idx="12825">
                  <c:v>40710.35056712963</c:v>
                </c:pt>
                <c:pt idx="12826">
                  <c:v>40710.392233796294</c:v>
                </c:pt>
                <c:pt idx="12827">
                  <c:v>40710.433900462966</c:v>
                </c:pt>
                <c:pt idx="12828">
                  <c:v>40710.47556712963</c:v>
                </c:pt>
                <c:pt idx="12829">
                  <c:v>40710.517233796294</c:v>
                </c:pt>
                <c:pt idx="12830">
                  <c:v>40710.558900462966</c:v>
                </c:pt>
                <c:pt idx="12831">
                  <c:v>40710.60056712963</c:v>
                </c:pt>
                <c:pt idx="12832">
                  <c:v>40710.642233796294</c:v>
                </c:pt>
                <c:pt idx="12833">
                  <c:v>40710.683900462966</c:v>
                </c:pt>
                <c:pt idx="12834">
                  <c:v>40710.72556712963</c:v>
                </c:pt>
                <c:pt idx="12835">
                  <c:v>40710.767233796294</c:v>
                </c:pt>
                <c:pt idx="12836">
                  <c:v>40710.808900462966</c:v>
                </c:pt>
                <c:pt idx="12837">
                  <c:v>40710.85056712963</c:v>
                </c:pt>
                <c:pt idx="12838">
                  <c:v>40710.892233796294</c:v>
                </c:pt>
                <c:pt idx="12839">
                  <c:v>40710.933900462966</c:v>
                </c:pt>
                <c:pt idx="12840">
                  <c:v>40710.97556712963</c:v>
                </c:pt>
                <c:pt idx="12841">
                  <c:v>40711.017233796294</c:v>
                </c:pt>
                <c:pt idx="12842">
                  <c:v>40711.058900462966</c:v>
                </c:pt>
                <c:pt idx="12843">
                  <c:v>40711.10056712963</c:v>
                </c:pt>
                <c:pt idx="12844">
                  <c:v>40711.142233796294</c:v>
                </c:pt>
                <c:pt idx="12845">
                  <c:v>40711.183900462966</c:v>
                </c:pt>
                <c:pt idx="12846">
                  <c:v>40711.22556712963</c:v>
                </c:pt>
                <c:pt idx="12847">
                  <c:v>40711.267233796294</c:v>
                </c:pt>
                <c:pt idx="12848">
                  <c:v>40711.308900462966</c:v>
                </c:pt>
                <c:pt idx="12849">
                  <c:v>40711.35056712963</c:v>
                </c:pt>
                <c:pt idx="12850">
                  <c:v>40711.392233796294</c:v>
                </c:pt>
                <c:pt idx="12851">
                  <c:v>40711.433900462966</c:v>
                </c:pt>
                <c:pt idx="12852">
                  <c:v>40711.47556712963</c:v>
                </c:pt>
                <c:pt idx="12853">
                  <c:v>40711.517233796294</c:v>
                </c:pt>
                <c:pt idx="12854">
                  <c:v>40711.558900462966</c:v>
                </c:pt>
                <c:pt idx="12855">
                  <c:v>40711.60056712963</c:v>
                </c:pt>
                <c:pt idx="12856">
                  <c:v>40711.642233796294</c:v>
                </c:pt>
                <c:pt idx="12857">
                  <c:v>40711.683900462966</c:v>
                </c:pt>
                <c:pt idx="12858">
                  <c:v>40711.72556712963</c:v>
                </c:pt>
                <c:pt idx="12859">
                  <c:v>40711.767233796294</c:v>
                </c:pt>
                <c:pt idx="12860">
                  <c:v>40711.808900462966</c:v>
                </c:pt>
                <c:pt idx="12861">
                  <c:v>40711.85056712963</c:v>
                </c:pt>
                <c:pt idx="12862">
                  <c:v>40711.892233796294</c:v>
                </c:pt>
                <c:pt idx="12863">
                  <c:v>40711.933900462966</c:v>
                </c:pt>
                <c:pt idx="12864">
                  <c:v>40711.97556712963</c:v>
                </c:pt>
                <c:pt idx="12865">
                  <c:v>40712.017233796294</c:v>
                </c:pt>
                <c:pt idx="12866">
                  <c:v>40712.058900462966</c:v>
                </c:pt>
                <c:pt idx="12867">
                  <c:v>40712.10056712963</c:v>
                </c:pt>
                <c:pt idx="12868">
                  <c:v>40712.142233796294</c:v>
                </c:pt>
                <c:pt idx="12869">
                  <c:v>40712.183900462966</c:v>
                </c:pt>
                <c:pt idx="12870">
                  <c:v>40712.22556712963</c:v>
                </c:pt>
                <c:pt idx="12871">
                  <c:v>40712.267233796294</c:v>
                </c:pt>
                <c:pt idx="12872">
                  <c:v>40712.308900462966</c:v>
                </c:pt>
                <c:pt idx="12873">
                  <c:v>40712.35056712963</c:v>
                </c:pt>
                <c:pt idx="12874">
                  <c:v>40712.392233796294</c:v>
                </c:pt>
                <c:pt idx="12875">
                  <c:v>40712.433900462966</c:v>
                </c:pt>
                <c:pt idx="12876">
                  <c:v>40712.47556712963</c:v>
                </c:pt>
                <c:pt idx="12877">
                  <c:v>40712.517233796294</c:v>
                </c:pt>
                <c:pt idx="12878">
                  <c:v>40712.558900462966</c:v>
                </c:pt>
                <c:pt idx="12879">
                  <c:v>40712.60056712963</c:v>
                </c:pt>
                <c:pt idx="12880">
                  <c:v>40712.642233796294</c:v>
                </c:pt>
                <c:pt idx="12881">
                  <c:v>40712.683900462966</c:v>
                </c:pt>
                <c:pt idx="12882">
                  <c:v>40712.72556712963</c:v>
                </c:pt>
                <c:pt idx="12883">
                  <c:v>40712.767233796294</c:v>
                </c:pt>
                <c:pt idx="12884">
                  <c:v>40712.808900462966</c:v>
                </c:pt>
                <c:pt idx="12885">
                  <c:v>40712.85056712963</c:v>
                </c:pt>
                <c:pt idx="12886">
                  <c:v>40712.892233796294</c:v>
                </c:pt>
                <c:pt idx="12887">
                  <c:v>40712.933900462966</c:v>
                </c:pt>
                <c:pt idx="12888">
                  <c:v>40712.97556712963</c:v>
                </c:pt>
                <c:pt idx="12889">
                  <c:v>40713.017233796294</c:v>
                </c:pt>
                <c:pt idx="12890">
                  <c:v>40713.058900462966</c:v>
                </c:pt>
                <c:pt idx="12891">
                  <c:v>40713.10056712963</c:v>
                </c:pt>
                <c:pt idx="12892">
                  <c:v>40713.142233796294</c:v>
                </c:pt>
                <c:pt idx="12893">
                  <c:v>40713.183900462966</c:v>
                </c:pt>
                <c:pt idx="12894">
                  <c:v>40713.22556712963</c:v>
                </c:pt>
                <c:pt idx="12895">
                  <c:v>40713.267233796294</c:v>
                </c:pt>
                <c:pt idx="12896">
                  <c:v>40713.308900462966</c:v>
                </c:pt>
                <c:pt idx="12897">
                  <c:v>40713.35056712963</c:v>
                </c:pt>
                <c:pt idx="12898">
                  <c:v>40713.392233796294</c:v>
                </c:pt>
                <c:pt idx="12899">
                  <c:v>40713.433900462966</c:v>
                </c:pt>
                <c:pt idx="12900">
                  <c:v>40713.47556712963</c:v>
                </c:pt>
                <c:pt idx="12901">
                  <c:v>40713.517233796294</c:v>
                </c:pt>
                <c:pt idx="12902">
                  <c:v>40713.558900462966</c:v>
                </c:pt>
                <c:pt idx="12903">
                  <c:v>40713.60056712963</c:v>
                </c:pt>
                <c:pt idx="12904">
                  <c:v>40713.642233796294</c:v>
                </c:pt>
                <c:pt idx="12905">
                  <c:v>40713.683900462966</c:v>
                </c:pt>
                <c:pt idx="12906">
                  <c:v>40713.72556712963</c:v>
                </c:pt>
                <c:pt idx="12907">
                  <c:v>40713.767233796294</c:v>
                </c:pt>
                <c:pt idx="12908">
                  <c:v>40713.808900462966</c:v>
                </c:pt>
                <c:pt idx="12909">
                  <c:v>40713.85056712963</c:v>
                </c:pt>
                <c:pt idx="12910">
                  <c:v>40713.892233796294</c:v>
                </c:pt>
                <c:pt idx="12911">
                  <c:v>40713.933900462966</c:v>
                </c:pt>
                <c:pt idx="12912">
                  <c:v>40713.97556712963</c:v>
                </c:pt>
                <c:pt idx="12913">
                  <c:v>40714.017233796294</c:v>
                </c:pt>
                <c:pt idx="12914">
                  <c:v>40714.058900462966</c:v>
                </c:pt>
                <c:pt idx="12915">
                  <c:v>40714.10056712963</c:v>
                </c:pt>
                <c:pt idx="12916">
                  <c:v>40714.142233796294</c:v>
                </c:pt>
                <c:pt idx="12917">
                  <c:v>40714.183900462966</c:v>
                </c:pt>
                <c:pt idx="12918">
                  <c:v>40714.22556712963</c:v>
                </c:pt>
                <c:pt idx="12919">
                  <c:v>40714.267233796294</c:v>
                </c:pt>
                <c:pt idx="12920">
                  <c:v>40714.308900462966</c:v>
                </c:pt>
                <c:pt idx="12921">
                  <c:v>40714.35056712963</c:v>
                </c:pt>
                <c:pt idx="12922">
                  <c:v>40714.392233796294</c:v>
                </c:pt>
                <c:pt idx="12923">
                  <c:v>40714.433900462966</c:v>
                </c:pt>
                <c:pt idx="12924">
                  <c:v>40714.47556712963</c:v>
                </c:pt>
                <c:pt idx="12925">
                  <c:v>40714.517233796294</c:v>
                </c:pt>
                <c:pt idx="12926">
                  <c:v>40714.558900462966</c:v>
                </c:pt>
                <c:pt idx="12927">
                  <c:v>40714.60056712963</c:v>
                </c:pt>
                <c:pt idx="12928">
                  <c:v>40714.642233796294</c:v>
                </c:pt>
                <c:pt idx="12929">
                  <c:v>40714.683900462966</c:v>
                </c:pt>
                <c:pt idx="12930">
                  <c:v>40714.72556712963</c:v>
                </c:pt>
                <c:pt idx="12931">
                  <c:v>40714.767233796294</c:v>
                </c:pt>
                <c:pt idx="12932">
                  <c:v>40714.808900462966</c:v>
                </c:pt>
                <c:pt idx="12933">
                  <c:v>40714.85056712963</c:v>
                </c:pt>
                <c:pt idx="12934">
                  <c:v>40714.892233796294</c:v>
                </c:pt>
                <c:pt idx="12935">
                  <c:v>40714.933900462966</c:v>
                </c:pt>
                <c:pt idx="12936">
                  <c:v>40714.97556712963</c:v>
                </c:pt>
                <c:pt idx="12937">
                  <c:v>40715.017233796294</c:v>
                </c:pt>
                <c:pt idx="12938">
                  <c:v>40715.058900462966</c:v>
                </c:pt>
                <c:pt idx="12939">
                  <c:v>40715.10056712963</c:v>
                </c:pt>
                <c:pt idx="12940">
                  <c:v>40715.142233796294</c:v>
                </c:pt>
                <c:pt idx="12941">
                  <c:v>40715.183900462966</c:v>
                </c:pt>
                <c:pt idx="12942">
                  <c:v>40715.22556712963</c:v>
                </c:pt>
                <c:pt idx="12943">
                  <c:v>40715.267233796294</c:v>
                </c:pt>
                <c:pt idx="12944">
                  <c:v>40715.308900462966</c:v>
                </c:pt>
                <c:pt idx="12945">
                  <c:v>40715.35056712963</c:v>
                </c:pt>
                <c:pt idx="12946">
                  <c:v>40715.392233796294</c:v>
                </c:pt>
                <c:pt idx="12947">
                  <c:v>40715.433900462966</c:v>
                </c:pt>
                <c:pt idx="12948">
                  <c:v>40715.47556712963</c:v>
                </c:pt>
                <c:pt idx="12949">
                  <c:v>40715.517233796294</c:v>
                </c:pt>
                <c:pt idx="12950">
                  <c:v>40715.558900462966</c:v>
                </c:pt>
                <c:pt idx="12951">
                  <c:v>40715.60056712963</c:v>
                </c:pt>
                <c:pt idx="12952">
                  <c:v>40715.642233796294</c:v>
                </c:pt>
                <c:pt idx="12953">
                  <c:v>40715.683900462966</c:v>
                </c:pt>
                <c:pt idx="12954">
                  <c:v>40715.72556712963</c:v>
                </c:pt>
                <c:pt idx="12955">
                  <c:v>40715.767233796294</c:v>
                </c:pt>
                <c:pt idx="12956">
                  <c:v>40715.808900462966</c:v>
                </c:pt>
                <c:pt idx="12957">
                  <c:v>40715.85056712963</c:v>
                </c:pt>
                <c:pt idx="12958">
                  <c:v>40715.892233796294</c:v>
                </c:pt>
                <c:pt idx="12959">
                  <c:v>40715.933900462966</c:v>
                </c:pt>
                <c:pt idx="12960">
                  <c:v>40715.97556712963</c:v>
                </c:pt>
                <c:pt idx="12961">
                  <c:v>40716.017233796294</c:v>
                </c:pt>
                <c:pt idx="12962">
                  <c:v>40716.058900462966</c:v>
                </c:pt>
                <c:pt idx="12963">
                  <c:v>40716.10056712963</c:v>
                </c:pt>
                <c:pt idx="12964">
                  <c:v>40716.142233796294</c:v>
                </c:pt>
                <c:pt idx="12965">
                  <c:v>40716.183900462966</c:v>
                </c:pt>
                <c:pt idx="12966">
                  <c:v>40716.22556712963</c:v>
                </c:pt>
                <c:pt idx="12967">
                  <c:v>40716.267233796294</c:v>
                </c:pt>
                <c:pt idx="12968">
                  <c:v>40716.308900462966</c:v>
                </c:pt>
                <c:pt idx="12969">
                  <c:v>40716.35056712963</c:v>
                </c:pt>
                <c:pt idx="12970">
                  <c:v>40716.392233796294</c:v>
                </c:pt>
                <c:pt idx="12971">
                  <c:v>40716.433900462966</c:v>
                </c:pt>
                <c:pt idx="12972">
                  <c:v>40716.47556712963</c:v>
                </c:pt>
                <c:pt idx="12973">
                  <c:v>40716.517233796294</c:v>
                </c:pt>
                <c:pt idx="12974">
                  <c:v>40716.558900462966</c:v>
                </c:pt>
                <c:pt idx="12975">
                  <c:v>40716.60056712963</c:v>
                </c:pt>
                <c:pt idx="12976">
                  <c:v>40716.642233796294</c:v>
                </c:pt>
                <c:pt idx="12977">
                  <c:v>40716.683900462966</c:v>
                </c:pt>
                <c:pt idx="12978">
                  <c:v>40716.72556712963</c:v>
                </c:pt>
                <c:pt idx="12979">
                  <c:v>40716.767233796294</c:v>
                </c:pt>
                <c:pt idx="12980">
                  <c:v>40716.808900462966</c:v>
                </c:pt>
                <c:pt idx="12981">
                  <c:v>40716.85056712963</c:v>
                </c:pt>
                <c:pt idx="12982">
                  <c:v>40716.892233796294</c:v>
                </c:pt>
                <c:pt idx="12983">
                  <c:v>40716.933900462966</c:v>
                </c:pt>
                <c:pt idx="12984">
                  <c:v>40716.97556712963</c:v>
                </c:pt>
                <c:pt idx="12985">
                  <c:v>40717.017233796294</c:v>
                </c:pt>
                <c:pt idx="12986">
                  <c:v>40717.058900462966</c:v>
                </c:pt>
                <c:pt idx="12987">
                  <c:v>40717.10056712963</c:v>
                </c:pt>
                <c:pt idx="12988">
                  <c:v>40717.142233796294</c:v>
                </c:pt>
                <c:pt idx="12989">
                  <c:v>40717.183900462966</c:v>
                </c:pt>
                <c:pt idx="12990">
                  <c:v>40717.22556712963</c:v>
                </c:pt>
                <c:pt idx="12991">
                  <c:v>40717.267233796294</c:v>
                </c:pt>
                <c:pt idx="12992">
                  <c:v>40717.308900462966</c:v>
                </c:pt>
                <c:pt idx="12993">
                  <c:v>40717.35056712963</c:v>
                </c:pt>
                <c:pt idx="12994">
                  <c:v>40717.392233796294</c:v>
                </c:pt>
                <c:pt idx="12995">
                  <c:v>40717.433900462966</c:v>
                </c:pt>
                <c:pt idx="12996">
                  <c:v>40717.47556712963</c:v>
                </c:pt>
                <c:pt idx="12997">
                  <c:v>40717.517233796294</c:v>
                </c:pt>
                <c:pt idx="12998">
                  <c:v>40717.558900462966</c:v>
                </c:pt>
                <c:pt idx="12999">
                  <c:v>40717.60056712963</c:v>
                </c:pt>
                <c:pt idx="13000">
                  <c:v>40717.642233796294</c:v>
                </c:pt>
                <c:pt idx="13001">
                  <c:v>40717.683900462966</c:v>
                </c:pt>
                <c:pt idx="13002">
                  <c:v>40717.72556712963</c:v>
                </c:pt>
                <c:pt idx="13003">
                  <c:v>40717.767233796294</c:v>
                </c:pt>
                <c:pt idx="13004">
                  <c:v>40717.808900462966</c:v>
                </c:pt>
                <c:pt idx="13005">
                  <c:v>40717.85056712963</c:v>
                </c:pt>
                <c:pt idx="13006">
                  <c:v>40717.892233796294</c:v>
                </c:pt>
                <c:pt idx="13007">
                  <c:v>40717.933900462966</c:v>
                </c:pt>
                <c:pt idx="13008">
                  <c:v>40717.97556712963</c:v>
                </c:pt>
                <c:pt idx="13009">
                  <c:v>40718.017233796294</c:v>
                </c:pt>
                <c:pt idx="13010">
                  <c:v>40718.058900462966</c:v>
                </c:pt>
                <c:pt idx="13011">
                  <c:v>40718.10056712963</c:v>
                </c:pt>
                <c:pt idx="13012">
                  <c:v>40718.142233796294</c:v>
                </c:pt>
                <c:pt idx="13013">
                  <c:v>40718.183900462966</c:v>
                </c:pt>
                <c:pt idx="13014">
                  <c:v>40718.22556712963</c:v>
                </c:pt>
                <c:pt idx="13015">
                  <c:v>40718.267233796294</c:v>
                </c:pt>
                <c:pt idx="13016">
                  <c:v>40718.308900462966</c:v>
                </c:pt>
                <c:pt idx="13017">
                  <c:v>40718.35056712963</c:v>
                </c:pt>
                <c:pt idx="13018">
                  <c:v>40718.392233796294</c:v>
                </c:pt>
                <c:pt idx="13019">
                  <c:v>40718.433900462966</c:v>
                </c:pt>
                <c:pt idx="13020">
                  <c:v>40718.47556712963</c:v>
                </c:pt>
                <c:pt idx="13021">
                  <c:v>40718.517233796294</c:v>
                </c:pt>
                <c:pt idx="13022">
                  <c:v>40718.558900462966</c:v>
                </c:pt>
                <c:pt idx="13023">
                  <c:v>40718.60056712963</c:v>
                </c:pt>
                <c:pt idx="13024">
                  <c:v>40718.642233796294</c:v>
                </c:pt>
                <c:pt idx="13025">
                  <c:v>40718.683900462966</c:v>
                </c:pt>
                <c:pt idx="13026">
                  <c:v>40718.72556712963</c:v>
                </c:pt>
                <c:pt idx="13027">
                  <c:v>40718.767233796294</c:v>
                </c:pt>
                <c:pt idx="13028">
                  <c:v>40718.808900462966</c:v>
                </c:pt>
                <c:pt idx="13029">
                  <c:v>40718.85056712963</c:v>
                </c:pt>
                <c:pt idx="13030">
                  <c:v>40718.892233796294</c:v>
                </c:pt>
                <c:pt idx="13031">
                  <c:v>40718.933900462966</c:v>
                </c:pt>
                <c:pt idx="13032">
                  <c:v>40718.97556712963</c:v>
                </c:pt>
                <c:pt idx="13033">
                  <c:v>40719.017233796294</c:v>
                </c:pt>
                <c:pt idx="13034">
                  <c:v>40719.058900462966</c:v>
                </c:pt>
                <c:pt idx="13035">
                  <c:v>40719.10056712963</c:v>
                </c:pt>
                <c:pt idx="13036">
                  <c:v>40719.142233796294</c:v>
                </c:pt>
                <c:pt idx="13037">
                  <c:v>40719.183900462966</c:v>
                </c:pt>
                <c:pt idx="13038">
                  <c:v>40719.22556712963</c:v>
                </c:pt>
                <c:pt idx="13039">
                  <c:v>40719.267233796294</c:v>
                </c:pt>
                <c:pt idx="13040">
                  <c:v>40719.308900462966</c:v>
                </c:pt>
                <c:pt idx="13041">
                  <c:v>40719.35056712963</c:v>
                </c:pt>
                <c:pt idx="13042">
                  <c:v>40719.392233796294</c:v>
                </c:pt>
                <c:pt idx="13043">
                  <c:v>40719.433900462966</c:v>
                </c:pt>
                <c:pt idx="13044">
                  <c:v>40719.47556712963</c:v>
                </c:pt>
                <c:pt idx="13045">
                  <c:v>40719.517233796294</c:v>
                </c:pt>
                <c:pt idx="13046">
                  <c:v>40719.558900462966</c:v>
                </c:pt>
                <c:pt idx="13047">
                  <c:v>40719.60056712963</c:v>
                </c:pt>
                <c:pt idx="13048">
                  <c:v>40719.642233796294</c:v>
                </c:pt>
                <c:pt idx="13049">
                  <c:v>40719.683900462966</c:v>
                </c:pt>
                <c:pt idx="13050">
                  <c:v>40719.72556712963</c:v>
                </c:pt>
                <c:pt idx="13051">
                  <c:v>40719.767233796294</c:v>
                </c:pt>
                <c:pt idx="13052">
                  <c:v>40719.808900462966</c:v>
                </c:pt>
                <c:pt idx="13053">
                  <c:v>40719.85056712963</c:v>
                </c:pt>
                <c:pt idx="13054">
                  <c:v>40719.892233796294</c:v>
                </c:pt>
                <c:pt idx="13055">
                  <c:v>40719.933900462966</c:v>
                </c:pt>
                <c:pt idx="13056">
                  <c:v>40719.97556712963</c:v>
                </c:pt>
                <c:pt idx="13057">
                  <c:v>40720.017233796294</c:v>
                </c:pt>
                <c:pt idx="13058">
                  <c:v>40720.058900462966</c:v>
                </c:pt>
                <c:pt idx="13059">
                  <c:v>40720.10056712963</c:v>
                </c:pt>
                <c:pt idx="13060">
                  <c:v>40720.142233796294</c:v>
                </c:pt>
                <c:pt idx="13061">
                  <c:v>40720.183900462966</c:v>
                </c:pt>
                <c:pt idx="13062">
                  <c:v>40720.22556712963</c:v>
                </c:pt>
                <c:pt idx="13063">
                  <c:v>40720.267233796294</c:v>
                </c:pt>
                <c:pt idx="13064">
                  <c:v>40720.308900462966</c:v>
                </c:pt>
                <c:pt idx="13065">
                  <c:v>40720.35056712963</c:v>
                </c:pt>
                <c:pt idx="13066">
                  <c:v>40720.392233796294</c:v>
                </c:pt>
                <c:pt idx="13067">
                  <c:v>40720.433900462966</c:v>
                </c:pt>
                <c:pt idx="13068">
                  <c:v>40720.47556712963</c:v>
                </c:pt>
                <c:pt idx="13069">
                  <c:v>40720.517233796294</c:v>
                </c:pt>
                <c:pt idx="13070">
                  <c:v>40720.558900462966</c:v>
                </c:pt>
                <c:pt idx="13071">
                  <c:v>40720.60056712963</c:v>
                </c:pt>
                <c:pt idx="13072">
                  <c:v>40720.642233796294</c:v>
                </c:pt>
                <c:pt idx="13073">
                  <c:v>40720.683900462966</c:v>
                </c:pt>
                <c:pt idx="13074">
                  <c:v>40720.72556712963</c:v>
                </c:pt>
                <c:pt idx="13075">
                  <c:v>40720.767233796294</c:v>
                </c:pt>
                <c:pt idx="13076">
                  <c:v>40720.808900462966</c:v>
                </c:pt>
                <c:pt idx="13077">
                  <c:v>40720.85056712963</c:v>
                </c:pt>
                <c:pt idx="13078">
                  <c:v>40720.892233796294</c:v>
                </c:pt>
                <c:pt idx="13079">
                  <c:v>40720.933900462966</c:v>
                </c:pt>
                <c:pt idx="13080">
                  <c:v>40720.97556712963</c:v>
                </c:pt>
                <c:pt idx="13081">
                  <c:v>40721.017233796294</c:v>
                </c:pt>
                <c:pt idx="13082">
                  <c:v>40721.058900462966</c:v>
                </c:pt>
                <c:pt idx="13083">
                  <c:v>40721.10056712963</c:v>
                </c:pt>
                <c:pt idx="13084">
                  <c:v>40721.142233796294</c:v>
                </c:pt>
                <c:pt idx="13085">
                  <c:v>40721.183900462966</c:v>
                </c:pt>
                <c:pt idx="13086">
                  <c:v>40721.22556712963</c:v>
                </c:pt>
                <c:pt idx="13087">
                  <c:v>40721.267233796294</c:v>
                </c:pt>
                <c:pt idx="13088">
                  <c:v>40721.308900462966</c:v>
                </c:pt>
                <c:pt idx="13089">
                  <c:v>40721.35056712963</c:v>
                </c:pt>
                <c:pt idx="13090">
                  <c:v>40721.392233796294</c:v>
                </c:pt>
                <c:pt idx="13091">
                  <c:v>40721.433900462966</c:v>
                </c:pt>
                <c:pt idx="13092">
                  <c:v>40721.47556712963</c:v>
                </c:pt>
                <c:pt idx="13093">
                  <c:v>40721.517233796294</c:v>
                </c:pt>
                <c:pt idx="13094">
                  <c:v>40721.558900462966</c:v>
                </c:pt>
                <c:pt idx="13095">
                  <c:v>40721.60056712963</c:v>
                </c:pt>
                <c:pt idx="13096">
                  <c:v>40721.642233796294</c:v>
                </c:pt>
                <c:pt idx="13097">
                  <c:v>40721.683900462966</c:v>
                </c:pt>
                <c:pt idx="13098">
                  <c:v>40721.72556712963</c:v>
                </c:pt>
                <c:pt idx="13099">
                  <c:v>40721.767233796294</c:v>
                </c:pt>
                <c:pt idx="13100">
                  <c:v>40721.808900462966</c:v>
                </c:pt>
                <c:pt idx="13101">
                  <c:v>40721.85056712963</c:v>
                </c:pt>
                <c:pt idx="13102">
                  <c:v>40721.892233796294</c:v>
                </c:pt>
                <c:pt idx="13103">
                  <c:v>40721.933900462966</c:v>
                </c:pt>
                <c:pt idx="13104">
                  <c:v>40721.97556712963</c:v>
                </c:pt>
                <c:pt idx="13105">
                  <c:v>40722.017233796294</c:v>
                </c:pt>
                <c:pt idx="13106">
                  <c:v>40722.058900462966</c:v>
                </c:pt>
                <c:pt idx="13107">
                  <c:v>40722.10056712963</c:v>
                </c:pt>
                <c:pt idx="13108">
                  <c:v>40722.142233796294</c:v>
                </c:pt>
                <c:pt idx="13109">
                  <c:v>40722.183900462966</c:v>
                </c:pt>
                <c:pt idx="13110">
                  <c:v>40722.22556712963</c:v>
                </c:pt>
                <c:pt idx="13111">
                  <c:v>40722.267233796294</c:v>
                </c:pt>
                <c:pt idx="13112">
                  <c:v>40722.308900462966</c:v>
                </c:pt>
                <c:pt idx="13113">
                  <c:v>40722.35056712963</c:v>
                </c:pt>
                <c:pt idx="13114">
                  <c:v>40722.392233796294</c:v>
                </c:pt>
                <c:pt idx="13115">
                  <c:v>40722.433900462966</c:v>
                </c:pt>
                <c:pt idx="13116">
                  <c:v>40722.47556712963</c:v>
                </c:pt>
                <c:pt idx="13117">
                  <c:v>40722.517233796294</c:v>
                </c:pt>
                <c:pt idx="13118">
                  <c:v>40722.558900462966</c:v>
                </c:pt>
                <c:pt idx="13119">
                  <c:v>40722.60056712963</c:v>
                </c:pt>
                <c:pt idx="13120">
                  <c:v>40722.642233796294</c:v>
                </c:pt>
                <c:pt idx="13121">
                  <c:v>40722.683900462966</c:v>
                </c:pt>
                <c:pt idx="13122">
                  <c:v>40722.72556712963</c:v>
                </c:pt>
                <c:pt idx="13123">
                  <c:v>40722.767233796294</c:v>
                </c:pt>
                <c:pt idx="13124">
                  <c:v>40722.808900462966</c:v>
                </c:pt>
                <c:pt idx="13125">
                  <c:v>40722.85056712963</c:v>
                </c:pt>
                <c:pt idx="13126">
                  <c:v>40722.892233796294</c:v>
                </c:pt>
                <c:pt idx="13127">
                  <c:v>40722.933900462966</c:v>
                </c:pt>
                <c:pt idx="13128">
                  <c:v>40722.97556712963</c:v>
                </c:pt>
                <c:pt idx="13129">
                  <c:v>40723.017233796294</c:v>
                </c:pt>
                <c:pt idx="13130">
                  <c:v>40723.058900462966</c:v>
                </c:pt>
                <c:pt idx="13131">
                  <c:v>40723.10056712963</c:v>
                </c:pt>
                <c:pt idx="13132">
                  <c:v>40723.142233796294</c:v>
                </c:pt>
                <c:pt idx="13133">
                  <c:v>40723.183900462966</c:v>
                </c:pt>
                <c:pt idx="13134">
                  <c:v>40723.22556712963</c:v>
                </c:pt>
                <c:pt idx="13135">
                  <c:v>40723.267233796294</c:v>
                </c:pt>
                <c:pt idx="13136">
                  <c:v>40723.308900462966</c:v>
                </c:pt>
                <c:pt idx="13137">
                  <c:v>40723.35056712963</c:v>
                </c:pt>
                <c:pt idx="13138">
                  <c:v>40723.392233796294</c:v>
                </c:pt>
                <c:pt idx="13139">
                  <c:v>40723.433900462966</c:v>
                </c:pt>
                <c:pt idx="13140">
                  <c:v>40723.47556712963</c:v>
                </c:pt>
                <c:pt idx="13141" formatCode="m/d/yyyy">
                  <c:v>40723</c:v>
                </c:pt>
                <c:pt idx="13142">
                  <c:v>40723.516296296293</c:v>
                </c:pt>
                <c:pt idx="13143">
                  <c:v>40723.557962962965</c:v>
                </c:pt>
                <c:pt idx="13144">
                  <c:v>40723.599629629629</c:v>
                </c:pt>
                <c:pt idx="13145">
                  <c:v>40723.641296296293</c:v>
                </c:pt>
                <c:pt idx="13146">
                  <c:v>40723.682962962965</c:v>
                </c:pt>
                <c:pt idx="13147">
                  <c:v>40723.724629629629</c:v>
                </c:pt>
                <c:pt idx="13148">
                  <c:v>40723.766296296293</c:v>
                </c:pt>
                <c:pt idx="13149">
                  <c:v>40723.807962962965</c:v>
                </c:pt>
                <c:pt idx="13150">
                  <c:v>40723.849629629629</c:v>
                </c:pt>
                <c:pt idx="13151">
                  <c:v>40723.891296296293</c:v>
                </c:pt>
                <c:pt idx="13152">
                  <c:v>40723.932962962965</c:v>
                </c:pt>
                <c:pt idx="13153">
                  <c:v>40723.974629629629</c:v>
                </c:pt>
                <c:pt idx="13154">
                  <c:v>40724.016296296293</c:v>
                </c:pt>
                <c:pt idx="13155">
                  <c:v>40724.057962962965</c:v>
                </c:pt>
                <c:pt idx="13156">
                  <c:v>40724.099629629629</c:v>
                </c:pt>
                <c:pt idx="13157">
                  <c:v>40724.141296296293</c:v>
                </c:pt>
                <c:pt idx="13158">
                  <c:v>40724.182962962965</c:v>
                </c:pt>
                <c:pt idx="13159">
                  <c:v>40724.224629629629</c:v>
                </c:pt>
                <c:pt idx="13160">
                  <c:v>40724.266296296293</c:v>
                </c:pt>
                <c:pt idx="13161">
                  <c:v>40724.307962962965</c:v>
                </c:pt>
                <c:pt idx="13162">
                  <c:v>40724.349629629629</c:v>
                </c:pt>
                <c:pt idx="13163">
                  <c:v>40724.391296296293</c:v>
                </c:pt>
                <c:pt idx="13164">
                  <c:v>40724.432962962965</c:v>
                </c:pt>
                <c:pt idx="13165">
                  <c:v>40724.474629629629</c:v>
                </c:pt>
                <c:pt idx="13166">
                  <c:v>40724.516296296293</c:v>
                </c:pt>
                <c:pt idx="13167">
                  <c:v>40724.557962962965</c:v>
                </c:pt>
                <c:pt idx="13168">
                  <c:v>40724.599629629629</c:v>
                </c:pt>
                <c:pt idx="13169">
                  <c:v>40724.641296296293</c:v>
                </c:pt>
                <c:pt idx="13170">
                  <c:v>40724.682962962965</c:v>
                </c:pt>
                <c:pt idx="13171">
                  <c:v>40724.724629629629</c:v>
                </c:pt>
                <c:pt idx="13172">
                  <c:v>40724.766296296293</c:v>
                </c:pt>
                <c:pt idx="13173">
                  <c:v>40724.807962962965</c:v>
                </c:pt>
                <c:pt idx="13174">
                  <c:v>40724.849629629629</c:v>
                </c:pt>
                <c:pt idx="13175">
                  <c:v>40724.891296296293</c:v>
                </c:pt>
                <c:pt idx="13176">
                  <c:v>40724.932962962965</c:v>
                </c:pt>
                <c:pt idx="13177">
                  <c:v>40724.974629629629</c:v>
                </c:pt>
                <c:pt idx="13178">
                  <c:v>40725.016296296293</c:v>
                </c:pt>
                <c:pt idx="13179">
                  <c:v>40725.057962962965</c:v>
                </c:pt>
                <c:pt idx="13180">
                  <c:v>40725.099629629629</c:v>
                </c:pt>
                <c:pt idx="13181">
                  <c:v>40725.141296296293</c:v>
                </c:pt>
                <c:pt idx="13182">
                  <c:v>40725.182962962965</c:v>
                </c:pt>
                <c:pt idx="13183">
                  <c:v>40725.224629629629</c:v>
                </c:pt>
                <c:pt idx="13184">
                  <c:v>40725.266296296293</c:v>
                </c:pt>
                <c:pt idx="13185">
                  <c:v>40725.307962962965</c:v>
                </c:pt>
                <c:pt idx="13186">
                  <c:v>40725.349629629629</c:v>
                </c:pt>
                <c:pt idx="13187">
                  <c:v>40725.391296296293</c:v>
                </c:pt>
                <c:pt idx="13188">
                  <c:v>40725.432962962965</c:v>
                </c:pt>
                <c:pt idx="13189">
                  <c:v>40725.474629629629</c:v>
                </c:pt>
                <c:pt idx="13190">
                  <c:v>40725.516296296293</c:v>
                </c:pt>
                <c:pt idx="13191">
                  <c:v>40725.557962962965</c:v>
                </c:pt>
                <c:pt idx="13192">
                  <c:v>40725.599629629629</c:v>
                </c:pt>
                <c:pt idx="13193">
                  <c:v>40725.641296296293</c:v>
                </c:pt>
                <c:pt idx="13194">
                  <c:v>40725.682962962965</c:v>
                </c:pt>
                <c:pt idx="13195">
                  <c:v>40725.724629629629</c:v>
                </c:pt>
                <c:pt idx="13196">
                  <c:v>40725.766296296293</c:v>
                </c:pt>
                <c:pt idx="13197">
                  <c:v>40725.807962962965</c:v>
                </c:pt>
                <c:pt idx="13198">
                  <c:v>40725.849629629629</c:v>
                </c:pt>
                <c:pt idx="13199">
                  <c:v>40725.891296296293</c:v>
                </c:pt>
                <c:pt idx="13200">
                  <c:v>40725.932962962965</c:v>
                </c:pt>
                <c:pt idx="13201">
                  <c:v>40725.974629629629</c:v>
                </c:pt>
                <c:pt idx="13202">
                  <c:v>40726.016296296293</c:v>
                </c:pt>
                <c:pt idx="13203">
                  <c:v>40726.057962962965</c:v>
                </c:pt>
                <c:pt idx="13204">
                  <c:v>40726.099629629629</c:v>
                </c:pt>
                <c:pt idx="13205">
                  <c:v>40726.141296296293</c:v>
                </c:pt>
                <c:pt idx="13206">
                  <c:v>40726.182962962965</c:v>
                </c:pt>
                <c:pt idx="13207">
                  <c:v>40726.224629629629</c:v>
                </c:pt>
                <c:pt idx="13208">
                  <c:v>40726.266296296293</c:v>
                </c:pt>
                <c:pt idx="13209">
                  <c:v>40726.307962962965</c:v>
                </c:pt>
                <c:pt idx="13210">
                  <c:v>40726.349629629629</c:v>
                </c:pt>
                <c:pt idx="13211">
                  <c:v>40726.391296296293</c:v>
                </c:pt>
                <c:pt idx="13212">
                  <c:v>40726.432962962965</c:v>
                </c:pt>
                <c:pt idx="13213">
                  <c:v>40726.474629629629</c:v>
                </c:pt>
                <c:pt idx="13214">
                  <c:v>40726.516296296293</c:v>
                </c:pt>
                <c:pt idx="13215">
                  <c:v>40726.557962962965</c:v>
                </c:pt>
                <c:pt idx="13216">
                  <c:v>40726.599629629629</c:v>
                </c:pt>
                <c:pt idx="13217">
                  <c:v>40726.641296296293</c:v>
                </c:pt>
                <c:pt idx="13218">
                  <c:v>40726.682962962965</c:v>
                </c:pt>
                <c:pt idx="13219">
                  <c:v>40726.724629629629</c:v>
                </c:pt>
                <c:pt idx="13220">
                  <c:v>40726.766296296293</c:v>
                </c:pt>
                <c:pt idx="13221">
                  <c:v>40726.807962962965</c:v>
                </c:pt>
                <c:pt idx="13222">
                  <c:v>40726.849629629629</c:v>
                </c:pt>
                <c:pt idx="13223">
                  <c:v>40726.891296296293</c:v>
                </c:pt>
                <c:pt idx="13224">
                  <c:v>40726.932962962965</c:v>
                </c:pt>
                <c:pt idx="13225">
                  <c:v>40726.974629629629</c:v>
                </c:pt>
                <c:pt idx="13226">
                  <c:v>40727.016296296293</c:v>
                </c:pt>
                <c:pt idx="13227">
                  <c:v>40727.057962962965</c:v>
                </c:pt>
                <c:pt idx="13228">
                  <c:v>40727.099629629629</c:v>
                </c:pt>
                <c:pt idx="13229">
                  <c:v>40727.141296296293</c:v>
                </c:pt>
                <c:pt idx="13230">
                  <c:v>40727.182962962965</c:v>
                </c:pt>
                <c:pt idx="13231">
                  <c:v>40727.224629629629</c:v>
                </c:pt>
                <c:pt idx="13232">
                  <c:v>40727.266296296293</c:v>
                </c:pt>
                <c:pt idx="13233">
                  <c:v>40727.307962962965</c:v>
                </c:pt>
                <c:pt idx="13234">
                  <c:v>40727.349629629629</c:v>
                </c:pt>
                <c:pt idx="13235">
                  <c:v>40727.391296296293</c:v>
                </c:pt>
                <c:pt idx="13236">
                  <c:v>40727.432962962965</c:v>
                </c:pt>
                <c:pt idx="13237">
                  <c:v>40727.474629629629</c:v>
                </c:pt>
                <c:pt idx="13238">
                  <c:v>40727.516296296293</c:v>
                </c:pt>
                <c:pt idx="13239">
                  <c:v>40727.557962962965</c:v>
                </c:pt>
                <c:pt idx="13240">
                  <c:v>40727.599629629629</c:v>
                </c:pt>
                <c:pt idx="13241">
                  <c:v>40727.641296296293</c:v>
                </c:pt>
                <c:pt idx="13242">
                  <c:v>40727.682962962965</c:v>
                </c:pt>
                <c:pt idx="13243">
                  <c:v>40727.724629629629</c:v>
                </c:pt>
                <c:pt idx="13244">
                  <c:v>40727.766296296293</c:v>
                </c:pt>
                <c:pt idx="13245">
                  <c:v>40727.807962962965</c:v>
                </c:pt>
                <c:pt idx="13246">
                  <c:v>40727.849629629629</c:v>
                </c:pt>
                <c:pt idx="13247">
                  <c:v>40727.891296296293</c:v>
                </c:pt>
                <c:pt idx="13248">
                  <c:v>40727.932962962965</c:v>
                </c:pt>
                <c:pt idx="13249">
                  <c:v>40727.974629629629</c:v>
                </c:pt>
                <c:pt idx="13250">
                  <c:v>40728.016296296293</c:v>
                </c:pt>
                <c:pt idx="13251">
                  <c:v>40728.057962962965</c:v>
                </c:pt>
                <c:pt idx="13252">
                  <c:v>40728.099629629629</c:v>
                </c:pt>
                <c:pt idx="13253">
                  <c:v>40728.141296296293</c:v>
                </c:pt>
                <c:pt idx="13254">
                  <c:v>40728.182962962965</c:v>
                </c:pt>
                <c:pt idx="13255">
                  <c:v>40728.224629629629</c:v>
                </c:pt>
                <c:pt idx="13256">
                  <c:v>40728.266296296293</c:v>
                </c:pt>
                <c:pt idx="13257">
                  <c:v>40728.307962962965</c:v>
                </c:pt>
                <c:pt idx="13258">
                  <c:v>40728.349629629629</c:v>
                </c:pt>
                <c:pt idx="13259">
                  <c:v>40728.391296296293</c:v>
                </c:pt>
                <c:pt idx="13260">
                  <c:v>40728.432962962965</c:v>
                </c:pt>
                <c:pt idx="13261">
                  <c:v>40728.474629629629</c:v>
                </c:pt>
                <c:pt idx="13262">
                  <c:v>40728.516296296293</c:v>
                </c:pt>
                <c:pt idx="13263">
                  <c:v>40728.557962962965</c:v>
                </c:pt>
                <c:pt idx="13264">
                  <c:v>40728.599629629629</c:v>
                </c:pt>
                <c:pt idx="13265">
                  <c:v>40728.641296296293</c:v>
                </c:pt>
                <c:pt idx="13266">
                  <c:v>40728.682962962965</c:v>
                </c:pt>
                <c:pt idx="13267">
                  <c:v>40728.724629629629</c:v>
                </c:pt>
                <c:pt idx="13268">
                  <c:v>40728.766296296293</c:v>
                </c:pt>
                <c:pt idx="13269">
                  <c:v>40728.807962962965</c:v>
                </c:pt>
                <c:pt idx="13270">
                  <c:v>40728.849629629629</c:v>
                </c:pt>
                <c:pt idx="13271">
                  <c:v>40728.891296296293</c:v>
                </c:pt>
                <c:pt idx="13272">
                  <c:v>40728.932962962965</c:v>
                </c:pt>
                <c:pt idx="13273">
                  <c:v>40728.974629629629</c:v>
                </c:pt>
                <c:pt idx="13274">
                  <c:v>40729.016296296293</c:v>
                </c:pt>
                <c:pt idx="13275">
                  <c:v>40729.057962962965</c:v>
                </c:pt>
                <c:pt idx="13276">
                  <c:v>40729.099629629629</c:v>
                </c:pt>
                <c:pt idx="13277">
                  <c:v>40729.141296296293</c:v>
                </c:pt>
                <c:pt idx="13278">
                  <c:v>40729.182962962965</c:v>
                </c:pt>
                <c:pt idx="13279">
                  <c:v>40729.224629629629</c:v>
                </c:pt>
                <c:pt idx="13280">
                  <c:v>40729.266296296293</c:v>
                </c:pt>
                <c:pt idx="13281">
                  <c:v>40729.307962962965</c:v>
                </c:pt>
                <c:pt idx="13282">
                  <c:v>40729.349629629629</c:v>
                </c:pt>
                <c:pt idx="13283">
                  <c:v>40729.391296296293</c:v>
                </c:pt>
                <c:pt idx="13284">
                  <c:v>40729.432962962965</c:v>
                </c:pt>
                <c:pt idx="13285">
                  <c:v>40729.474629629629</c:v>
                </c:pt>
                <c:pt idx="13286">
                  <c:v>40729.516296296293</c:v>
                </c:pt>
                <c:pt idx="13287">
                  <c:v>40729.557962962965</c:v>
                </c:pt>
                <c:pt idx="13288">
                  <c:v>40729.599629629629</c:v>
                </c:pt>
                <c:pt idx="13289">
                  <c:v>40729.641296296293</c:v>
                </c:pt>
                <c:pt idx="13290">
                  <c:v>40729.682962962965</c:v>
                </c:pt>
                <c:pt idx="13291">
                  <c:v>40729.724629629629</c:v>
                </c:pt>
                <c:pt idx="13292">
                  <c:v>40729.766296296293</c:v>
                </c:pt>
                <c:pt idx="13293">
                  <c:v>40729.807962962965</c:v>
                </c:pt>
                <c:pt idx="13294">
                  <c:v>40729.849629629629</c:v>
                </c:pt>
                <c:pt idx="13295">
                  <c:v>40729.891296296293</c:v>
                </c:pt>
                <c:pt idx="13296">
                  <c:v>40729.932962962965</c:v>
                </c:pt>
                <c:pt idx="13297">
                  <c:v>40729.974629629629</c:v>
                </c:pt>
                <c:pt idx="13298">
                  <c:v>40730.016296296293</c:v>
                </c:pt>
                <c:pt idx="13299">
                  <c:v>40730.057962962965</c:v>
                </c:pt>
                <c:pt idx="13300">
                  <c:v>40730.099629629629</c:v>
                </c:pt>
                <c:pt idx="13301">
                  <c:v>40730.141296296293</c:v>
                </c:pt>
                <c:pt idx="13302">
                  <c:v>40730.182962962965</c:v>
                </c:pt>
                <c:pt idx="13303">
                  <c:v>40730.224629629629</c:v>
                </c:pt>
                <c:pt idx="13304">
                  <c:v>40730.266296296293</c:v>
                </c:pt>
                <c:pt idx="13305">
                  <c:v>40730.307962962965</c:v>
                </c:pt>
                <c:pt idx="13306">
                  <c:v>40730.349629629629</c:v>
                </c:pt>
                <c:pt idx="13307" formatCode="m/d/yyyy">
                  <c:v>40730</c:v>
                </c:pt>
                <c:pt idx="13308">
                  <c:v>40730.359236111108</c:v>
                </c:pt>
                <c:pt idx="13309">
                  <c:v>40730.400902777779</c:v>
                </c:pt>
                <c:pt idx="13310">
                  <c:v>40730.442569444444</c:v>
                </c:pt>
                <c:pt idx="13311">
                  <c:v>40730.484236111108</c:v>
                </c:pt>
                <c:pt idx="13312">
                  <c:v>40730.525902777779</c:v>
                </c:pt>
                <c:pt idx="13313">
                  <c:v>40730.567569444444</c:v>
                </c:pt>
                <c:pt idx="13314">
                  <c:v>40730.609236111108</c:v>
                </c:pt>
                <c:pt idx="13315">
                  <c:v>40730.650902777779</c:v>
                </c:pt>
                <c:pt idx="13316">
                  <c:v>40730.692569444444</c:v>
                </c:pt>
                <c:pt idx="13317">
                  <c:v>40730.734236111108</c:v>
                </c:pt>
                <c:pt idx="13318">
                  <c:v>40730.775902777779</c:v>
                </c:pt>
                <c:pt idx="13319">
                  <c:v>40730.817569444444</c:v>
                </c:pt>
                <c:pt idx="13320">
                  <c:v>40730.859236111108</c:v>
                </c:pt>
                <c:pt idx="13321">
                  <c:v>40730.900902777779</c:v>
                </c:pt>
                <c:pt idx="13322">
                  <c:v>40730.942569444444</c:v>
                </c:pt>
                <c:pt idx="13323">
                  <c:v>40730.984236111108</c:v>
                </c:pt>
                <c:pt idx="13324">
                  <c:v>40731.025902777779</c:v>
                </c:pt>
                <c:pt idx="13325">
                  <c:v>40731.067569444444</c:v>
                </c:pt>
                <c:pt idx="13326">
                  <c:v>40731.109236111108</c:v>
                </c:pt>
                <c:pt idx="13327">
                  <c:v>40731.150902777779</c:v>
                </c:pt>
                <c:pt idx="13328">
                  <c:v>40731.192569444444</c:v>
                </c:pt>
                <c:pt idx="13329">
                  <c:v>40731.234236111108</c:v>
                </c:pt>
                <c:pt idx="13330">
                  <c:v>40731.275902777779</c:v>
                </c:pt>
                <c:pt idx="13331">
                  <c:v>40731.317569444444</c:v>
                </c:pt>
                <c:pt idx="13332">
                  <c:v>40731.359236111108</c:v>
                </c:pt>
                <c:pt idx="13333">
                  <c:v>40731.400902777779</c:v>
                </c:pt>
                <c:pt idx="13334">
                  <c:v>40731.442569444444</c:v>
                </c:pt>
                <c:pt idx="13335">
                  <c:v>40731.484236111108</c:v>
                </c:pt>
                <c:pt idx="13336">
                  <c:v>40731.525902777779</c:v>
                </c:pt>
                <c:pt idx="13337">
                  <c:v>40731.567569444444</c:v>
                </c:pt>
                <c:pt idx="13338">
                  <c:v>40731.609236111108</c:v>
                </c:pt>
                <c:pt idx="13339">
                  <c:v>40731.650902777779</c:v>
                </c:pt>
                <c:pt idx="13340">
                  <c:v>40731.692569444444</c:v>
                </c:pt>
                <c:pt idx="13341">
                  <c:v>40731.734236111108</c:v>
                </c:pt>
                <c:pt idx="13342">
                  <c:v>40731.775902777779</c:v>
                </c:pt>
                <c:pt idx="13343">
                  <c:v>40731.817569444444</c:v>
                </c:pt>
                <c:pt idx="13344">
                  <c:v>40731.859236111108</c:v>
                </c:pt>
                <c:pt idx="13345">
                  <c:v>40731.900902777779</c:v>
                </c:pt>
                <c:pt idx="13346">
                  <c:v>40731.942569444444</c:v>
                </c:pt>
                <c:pt idx="13347">
                  <c:v>40731.984236111108</c:v>
                </c:pt>
                <c:pt idx="13348">
                  <c:v>40732.025902777779</c:v>
                </c:pt>
                <c:pt idx="13349">
                  <c:v>40732.067569444444</c:v>
                </c:pt>
                <c:pt idx="13350">
                  <c:v>40732.109236111108</c:v>
                </c:pt>
                <c:pt idx="13351">
                  <c:v>40732.150902777779</c:v>
                </c:pt>
                <c:pt idx="13352">
                  <c:v>40732.192569444444</c:v>
                </c:pt>
                <c:pt idx="13353">
                  <c:v>40732.234236111108</c:v>
                </c:pt>
                <c:pt idx="13354">
                  <c:v>40732.275902777779</c:v>
                </c:pt>
                <c:pt idx="13355">
                  <c:v>40732.317569444444</c:v>
                </c:pt>
                <c:pt idx="13356">
                  <c:v>40732.359236111108</c:v>
                </c:pt>
                <c:pt idx="13357">
                  <c:v>40732.400902777779</c:v>
                </c:pt>
                <c:pt idx="13358">
                  <c:v>40732.442569444444</c:v>
                </c:pt>
                <c:pt idx="13359">
                  <c:v>40732.484236111108</c:v>
                </c:pt>
                <c:pt idx="13360">
                  <c:v>40732.525902777779</c:v>
                </c:pt>
                <c:pt idx="13361">
                  <c:v>40732.567569444444</c:v>
                </c:pt>
                <c:pt idx="13362">
                  <c:v>40732.609236111108</c:v>
                </c:pt>
                <c:pt idx="13363">
                  <c:v>40732.650902777779</c:v>
                </c:pt>
                <c:pt idx="13364">
                  <c:v>40732.692569444444</c:v>
                </c:pt>
                <c:pt idx="13365">
                  <c:v>40732.734236111108</c:v>
                </c:pt>
                <c:pt idx="13366">
                  <c:v>40732.775902777779</c:v>
                </c:pt>
                <c:pt idx="13367">
                  <c:v>40732.817569444444</c:v>
                </c:pt>
                <c:pt idx="13368">
                  <c:v>40732.859236111108</c:v>
                </c:pt>
                <c:pt idx="13369">
                  <c:v>40732.900902777779</c:v>
                </c:pt>
                <c:pt idx="13370">
                  <c:v>40732.942569444444</c:v>
                </c:pt>
                <c:pt idx="13371">
                  <c:v>40732.984236111108</c:v>
                </c:pt>
                <c:pt idx="13372">
                  <c:v>40733.025902777779</c:v>
                </c:pt>
                <c:pt idx="13373">
                  <c:v>40733.067569444444</c:v>
                </c:pt>
                <c:pt idx="13374">
                  <c:v>40733.109236111108</c:v>
                </c:pt>
                <c:pt idx="13375">
                  <c:v>40733.150902777779</c:v>
                </c:pt>
                <c:pt idx="13376">
                  <c:v>40733.192569444444</c:v>
                </c:pt>
                <c:pt idx="13377">
                  <c:v>40733.234236111108</c:v>
                </c:pt>
                <c:pt idx="13378">
                  <c:v>40733.275902777779</c:v>
                </c:pt>
                <c:pt idx="13379">
                  <c:v>40733.317569444444</c:v>
                </c:pt>
                <c:pt idx="13380">
                  <c:v>40733.359236111108</c:v>
                </c:pt>
                <c:pt idx="13381">
                  <c:v>40733.400902777779</c:v>
                </c:pt>
                <c:pt idx="13382">
                  <c:v>40733.442569444444</c:v>
                </c:pt>
                <c:pt idx="13383">
                  <c:v>40733.484236111108</c:v>
                </c:pt>
                <c:pt idx="13384">
                  <c:v>40733.525902777779</c:v>
                </c:pt>
                <c:pt idx="13385">
                  <c:v>40733.567569444444</c:v>
                </c:pt>
                <c:pt idx="13386">
                  <c:v>40733.609236111108</c:v>
                </c:pt>
                <c:pt idx="13387">
                  <c:v>40733.650902777779</c:v>
                </c:pt>
                <c:pt idx="13388">
                  <c:v>40733.692569444444</c:v>
                </c:pt>
                <c:pt idx="13389">
                  <c:v>40733.734236111108</c:v>
                </c:pt>
                <c:pt idx="13390">
                  <c:v>40733.775902777779</c:v>
                </c:pt>
                <c:pt idx="13391">
                  <c:v>40733.817569444444</c:v>
                </c:pt>
                <c:pt idx="13392">
                  <c:v>40733.859236111108</c:v>
                </c:pt>
                <c:pt idx="13393">
                  <c:v>40733.900902777779</c:v>
                </c:pt>
                <c:pt idx="13394">
                  <c:v>40733.942569444444</c:v>
                </c:pt>
                <c:pt idx="13395">
                  <c:v>40733.984236111108</c:v>
                </c:pt>
                <c:pt idx="13396">
                  <c:v>40734.025902777779</c:v>
                </c:pt>
                <c:pt idx="13397">
                  <c:v>40734.067569444444</c:v>
                </c:pt>
                <c:pt idx="13398">
                  <c:v>40734.109236111108</c:v>
                </c:pt>
                <c:pt idx="13399">
                  <c:v>40734.150902777779</c:v>
                </c:pt>
                <c:pt idx="13400">
                  <c:v>40734.192569444444</c:v>
                </c:pt>
                <c:pt idx="13401">
                  <c:v>40734.234236111108</c:v>
                </c:pt>
                <c:pt idx="13402">
                  <c:v>40734.275902777779</c:v>
                </c:pt>
                <c:pt idx="13403">
                  <c:v>40734.317569444444</c:v>
                </c:pt>
                <c:pt idx="13404">
                  <c:v>40734.359236111108</c:v>
                </c:pt>
                <c:pt idx="13405">
                  <c:v>40734.400902777779</c:v>
                </c:pt>
                <c:pt idx="13406">
                  <c:v>40734.442569444444</c:v>
                </c:pt>
                <c:pt idx="13407">
                  <c:v>40734.484236111108</c:v>
                </c:pt>
                <c:pt idx="13408">
                  <c:v>40734.525902777779</c:v>
                </c:pt>
                <c:pt idx="13409">
                  <c:v>40734.567569444444</c:v>
                </c:pt>
                <c:pt idx="13410">
                  <c:v>40734.609236111108</c:v>
                </c:pt>
                <c:pt idx="13411">
                  <c:v>40734.650902777779</c:v>
                </c:pt>
                <c:pt idx="13412">
                  <c:v>40734.692569444444</c:v>
                </c:pt>
                <c:pt idx="13413">
                  <c:v>40734.734236111108</c:v>
                </c:pt>
                <c:pt idx="13414">
                  <c:v>40734.775902777779</c:v>
                </c:pt>
                <c:pt idx="13415">
                  <c:v>40734.817569444444</c:v>
                </c:pt>
                <c:pt idx="13416">
                  <c:v>40734.859236111108</c:v>
                </c:pt>
                <c:pt idx="13417">
                  <c:v>40734.900902777779</c:v>
                </c:pt>
                <c:pt idx="13418">
                  <c:v>40734.942569444444</c:v>
                </c:pt>
                <c:pt idx="13419">
                  <c:v>40734.984236111108</c:v>
                </c:pt>
                <c:pt idx="13420">
                  <c:v>40735.025902777779</c:v>
                </c:pt>
                <c:pt idx="13421">
                  <c:v>40735.067569444444</c:v>
                </c:pt>
                <c:pt idx="13422">
                  <c:v>40735.109236111108</c:v>
                </c:pt>
                <c:pt idx="13423">
                  <c:v>40735.150902777779</c:v>
                </c:pt>
                <c:pt idx="13424">
                  <c:v>40735.192569444444</c:v>
                </c:pt>
                <c:pt idx="13425">
                  <c:v>40735.234236111108</c:v>
                </c:pt>
                <c:pt idx="13426">
                  <c:v>40735.275902777779</c:v>
                </c:pt>
                <c:pt idx="13427">
                  <c:v>40735.317569444444</c:v>
                </c:pt>
                <c:pt idx="13428">
                  <c:v>40735.359236111108</c:v>
                </c:pt>
                <c:pt idx="13429">
                  <c:v>40735.400902777779</c:v>
                </c:pt>
                <c:pt idx="13430">
                  <c:v>40735.442569444444</c:v>
                </c:pt>
                <c:pt idx="13431">
                  <c:v>40735.484236111108</c:v>
                </c:pt>
                <c:pt idx="13432">
                  <c:v>40735.525902777779</c:v>
                </c:pt>
                <c:pt idx="13433">
                  <c:v>40735.567569444444</c:v>
                </c:pt>
                <c:pt idx="13434">
                  <c:v>40735.609236111108</c:v>
                </c:pt>
                <c:pt idx="13435">
                  <c:v>40735.650902777779</c:v>
                </c:pt>
                <c:pt idx="13436">
                  <c:v>40735.692569444444</c:v>
                </c:pt>
                <c:pt idx="13437">
                  <c:v>40735.734236111108</c:v>
                </c:pt>
                <c:pt idx="13438">
                  <c:v>40735.775902777779</c:v>
                </c:pt>
                <c:pt idx="13439">
                  <c:v>40735.817569444444</c:v>
                </c:pt>
                <c:pt idx="13440">
                  <c:v>40735.859236111108</c:v>
                </c:pt>
                <c:pt idx="13441">
                  <c:v>40735.900902777779</c:v>
                </c:pt>
                <c:pt idx="13442">
                  <c:v>40735.942569444444</c:v>
                </c:pt>
                <c:pt idx="13443">
                  <c:v>40735.984236111108</c:v>
                </c:pt>
                <c:pt idx="13444">
                  <c:v>40736.025902777779</c:v>
                </c:pt>
                <c:pt idx="13445">
                  <c:v>40736.067569444444</c:v>
                </c:pt>
                <c:pt idx="13446">
                  <c:v>40736.109236111108</c:v>
                </c:pt>
                <c:pt idx="13447">
                  <c:v>40736.150902777779</c:v>
                </c:pt>
                <c:pt idx="13448">
                  <c:v>40736.192569444444</c:v>
                </c:pt>
                <c:pt idx="13449">
                  <c:v>40736.234236111108</c:v>
                </c:pt>
                <c:pt idx="13450">
                  <c:v>40736.275902777779</c:v>
                </c:pt>
                <c:pt idx="13451">
                  <c:v>40736.317569444444</c:v>
                </c:pt>
                <c:pt idx="13452">
                  <c:v>40736.359236111108</c:v>
                </c:pt>
                <c:pt idx="13453">
                  <c:v>40736.400902777779</c:v>
                </c:pt>
                <c:pt idx="13454">
                  <c:v>40736.442569444444</c:v>
                </c:pt>
                <c:pt idx="13455">
                  <c:v>40736.484236111108</c:v>
                </c:pt>
                <c:pt idx="13456">
                  <c:v>40736.525902777779</c:v>
                </c:pt>
                <c:pt idx="13457">
                  <c:v>40736.567569444444</c:v>
                </c:pt>
                <c:pt idx="13458">
                  <c:v>40736.609236111108</c:v>
                </c:pt>
                <c:pt idx="13459">
                  <c:v>40736.650902777779</c:v>
                </c:pt>
                <c:pt idx="13460">
                  <c:v>40736.692569444444</c:v>
                </c:pt>
                <c:pt idx="13461">
                  <c:v>40736.734236111108</c:v>
                </c:pt>
                <c:pt idx="13462">
                  <c:v>40736.775902777779</c:v>
                </c:pt>
                <c:pt idx="13463">
                  <c:v>40736.817569444444</c:v>
                </c:pt>
                <c:pt idx="13464">
                  <c:v>40736.859236111108</c:v>
                </c:pt>
                <c:pt idx="13465">
                  <c:v>40736.900902777779</c:v>
                </c:pt>
                <c:pt idx="13466">
                  <c:v>40736.942569444444</c:v>
                </c:pt>
                <c:pt idx="13467">
                  <c:v>40736.984236111108</c:v>
                </c:pt>
                <c:pt idx="13468">
                  <c:v>40737.025902777779</c:v>
                </c:pt>
                <c:pt idx="13469">
                  <c:v>40737.067569444444</c:v>
                </c:pt>
                <c:pt idx="13470">
                  <c:v>40737.109236111108</c:v>
                </c:pt>
                <c:pt idx="13471">
                  <c:v>40737.150902777779</c:v>
                </c:pt>
                <c:pt idx="13472">
                  <c:v>40737.192569444444</c:v>
                </c:pt>
                <c:pt idx="13473">
                  <c:v>40737.234236111108</c:v>
                </c:pt>
                <c:pt idx="13474">
                  <c:v>40737.275902777779</c:v>
                </c:pt>
                <c:pt idx="13475">
                  <c:v>40737.317569444444</c:v>
                </c:pt>
                <c:pt idx="13476" formatCode="m/d/yyyy">
                  <c:v>40737</c:v>
                </c:pt>
                <c:pt idx="13477">
                  <c:v>40737.356192129628</c:v>
                </c:pt>
                <c:pt idx="13478">
                  <c:v>40737.397858796299</c:v>
                </c:pt>
                <c:pt idx="13479">
                  <c:v>40737.439525462964</c:v>
                </c:pt>
                <c:pt idx="13480">
                  <c:v>40737.481192129628</c:v>
                </c:pt>
                <c:pt idx="13481">
                  <c:v>40737.522858796299</c:v>
                </c:pt>
                <c:pt idx="13482">
                  <c:v>40737.564525462964</c:v>
                </c:pt>
                <c:pt idx="13483">
                  <c:v>40737.606192129628</c:v>
                </c:pt>
                <c:pt idx="13484">
                  <c:v>40737.647858796299</c:v>
                </c:pt>
                <c:pt idx="13485">
                  <c:v>40737.689525462964</c:v>
                </c:pt>
                <c:pt idx="13486">
                  <c:v>40737.731192129628</c:v>
                </c:pt>
                <c:pt idx="13487">
                  <c:v>40737.772858796299</c:v>
                </c:pt>
                <c:pt idx="13488">
                  <c:v>40737.814525462964</c:v>
                </c:pt>
                <c:pt idx="13489">
                  <c:v>40737.856192129628</c:v>
                </c:pt>
                <c:pt idx="13490">
                  <c:v>40737.897858796299</c:v>
                </c:pt>
                <c:pt idx="13491">
                  <c:v>40737.939525462964</c:v>
                </c:pt>
                <c:pt idx="13492">
                  <c:v>40737.981192129628</c:v>
                </c:pt>
                <c:pt idx="13493">
                  <c:v>40738.022858796299</c:v>
                </c:pt>
                <c:pt idx="13494">
                  <c:v>40738.064525462964</c:v>
                </c:pt>
                <c:pt idx="13495">
                  <c:v>40738.106192129628</c:v>
                </c:pt>
                <c:pt idx="13496">
                  <c:v>40738.147858796299</c:v>
                </c:pt>
                <c:pt idx="13497">
                  <c:v>40738.189525462964</c:v>
                </c:pt>
                <c:pt idx="13498">
                  <c:v>40738.231192129628</c:v>
                </c:pt>
                <c:pt idx="13499">
                  <c:v>40738.272858796299</c:v>
                </c:pt>
                <c:pt idx="13500">
                  <c:v>40738.314525462964</c:v>
                </c:pt>
                <c:pt idx="13501">
                  <c:v>40738.356192129628</c:v>
                </c:pt>
                <c:pt idx="13502">
                  <c:v>40738.397858796299</c:v>
                </c:pt>
                <c:pt idx="13503">
                  <c:v>40738.439525462964</c:v>
                </c:pt>
                <c:pt idx="13504">
                  <c:v>40738.481192129628</c:v>
                </c:pt>
                <c:pt idx="13505">
                  <c:v>40738.522858796299</c:v>
                </c:pt>
                <c:pt idx="13506">
                  <c:v>40738.564525462964</c:v>
                </c:pt>
                <c:pt idx="13507">
                  <c:v>40738.606192129628</c:v>
                </c:pt>
                <c:pt idx="13508">
                  <c:v>40738.647858796299</c:v>
                </c:pt>
                <c:pt idx="13509">
                  <c:v>40738.689525462964</c:v>
                </c:pt>
                <c:pt idx="13510">
                  <c:v>40738.731192129628</c:v>
                </c:pt>
                <c:pt idx="13511">
                  <c:v>40738.772858796299</c:v>
                </c:pt>
                <c:pt idx="13512">
                  <c:v>40738.814525462964</c:v>
                </c:pt>
                <c:pt idx="13513">
                  <c:v>40738.856192129628</c:v>
                </c:pt>
                <c:pt idx="13514">
                  <c:v>40738.897858796299</c:v>
                </c:pt>
                <c:pt idx="13515">
                  <c:v>40738.939525462964</c:v>
                </c:pt>
                <c:pt idx="13516">
                  <c:v>40738.981192129628</c:v>
                </c:pt>
                <c:pt idx="13517">
                  <c:v>40739.022858796299</c:v>
                </c:pt>
                <c:pt idx="13518">
                  <c:v>40739.064525462964</c:v>
                </c:pt>
                <c:pt idx="13519">
                  <c:v>40739.106192129628</c:v>
                </c:pt>
                <c:pt idx="13520">
                  <c:v>40739.147858796299</c:v>
                </c:pt>
                <c:pt idx="13521">
                  <c:v>40739.189525462964</c:v>
                </c:pt>
                <c:pt idx="13522">
                  <c:v>40739.231192129628</c:v>
                </c:pt>
                <c:pt idx="13523">
                  <c:v>40739.272858796299</c:v>
                </c:pt>
                <c:pt idx="13524">
                  <c:v>40739.314525462964</c:v>
                </c:pt>
                <c:pt idx="13525">
                  <c:v>40739.356192129628</c:v>
                </c:pt>
                <c:pt idx="13526">
                  <c:v>40739.397858796299</c:v>
                </c:pt>
                <c:pt idx="13527">
                  <c:v>40739.439525462964</c:v>
                </c:pt>
                <c:pt idx="13528">
                  <c:v>40739.481192129628</c:v>
                </c:pt>
                <c:pt idx="13529">
                  <c:v>40739.522858796299</c:v>
                </c:pt>
                <c:pt idx="13530">
                  <c:v>40739.564525462964</c:v>
                </c:pt>
                <c:pt idx="13531">
                  <c:v>40739.606192129628</c:v>
                </c:pt>
                <c:pt idx="13532">
                  <c:v>40739.647858796299</c:v>
                </c:pt>
                <c:pt idx="13533">
                  <c:v>40739.689525462964</c:v>
                </c:pt>
                <c:pt idx="13534">
                  <c:v>40739.731192129628</c:v>
                </c:pt>
                <c:pt idx="13535">
                  <c:v>40739.772858796299</c:v>
                </c:pt>
                <c:pt idx="13536">
                  <c:v>40739.814525462964</c:v>
                </c:pt>
                <c:pt idx="13537">
                  <c:v>40739.856192129628</c:v>
                </c:pt>
                <c:pt idx="13538">
                  <c:v>40739.897858796299</c:v>
                </c:pt>
                <c:pt idx="13539">
                  <c:v>40739.939525462964</c:v>
                </c:pt>
                <c:pt idx="13540">
                  <c:v>40739.981192129628</c:v>
                </c:pt>
                <c:pt idx="13541">
                  <c:v>40740.022858796299</c:v>
                </c:pt>
                <c:pt idx="13542">
                  <c:v>40740.064525462964</c:v>
                </c:pt>
                <c:pt idx="13543">
                  <c:v>40740.106192129628</c:v>
                </c:pt>
                <c:pt idx="13544">
                  <c:v>40740.147858796299</c:v>
                </c:pt>
                <c:pt idx="13545">
                  <c:v>40740.189525462964</c:v>
                </c:pt>
                <c:pt idx="13546">
                  <c:v>40740.231192129628</c:v>
                </c:pt>
                <c:pt idx="13547">
                  <c:v>40740.272858796299</c:v>
                </c:pt>
                <c:pt idx="13548">
                  <c:v>40740.314525462964</c:v>
                </c:pt>
                <c:pt idx="13549">
                  <c:v>40740.356192129628</c:v>
                </c:pt>
                <c:pt idx="13550">
                  <c:v>40740.397858796299</c:v>
                </c:pt>
                <c:pt idx="13551">
                  <c:v>40740.439525462964</c:v>
                </c:pt>
                <c:pt idx="13552">
                  <c:v>40740.481192129628</c:v>
                </c:pt>
                <c:pt idx="13553">
                  <c:v>40740.522858796299</c:v>
                </c:pt>
                <c:pt idx="13554">
                  <c:v>40740.564525462964</c:v>
                </c:pt>
                <c:pt idx="13555">
                  <c:v>40740.606192129628</c:v>
                </c:pt>
                <c:pt idx="13556">
                  <c:v>40740.647858796299</c:v>
                </c:pt>
                <c:pt idx="13557">
                  <c:v>40740.689525462964</c:v>
                </c:pt>
                <c:pt idx="13558">
                  <c:v>40740.731192129628</c:v>
                </c:pt>
                <c:pt idx="13559">
                  <c:v>40740.772858796299</c:v>
                </c:pt>
                <c:pt idx="13560">
                  <c:v>40740.814525462964</c:v>
                </c:pt>
                <c:pt idx="13561">
                  <c:v>40740.856192129628</c:v>
                </c:pt>
                <c:pt idx="13562">
                  <c:v>40740.897858796299</c:v>
                </c:pt>
                <c:pt idx="13563">
                  <c:v>40740.939525462964</c:v>
                </c:pt>
                <c:pt idx="13564">
                  <c:v>40740.981192129628</c:v>
                </c:pt>
                <c:pt idx="13565">
                  <c:v>40741.022858796299</c:v>
                </c:pt>
                <c:pt idx="13566">
                  <c:v>40741.064525462964</c:v>
                </c:pt>
                <c:pt idx="13567">
                  <c:v>40741.106192129628</c:v>
                </c:pt>
                <c:pt idx="13568">
                  <c:v>40741.147858796299</c:v>
                </c:pt>
                <c:pt idx="13569">
                  <c:v>40741.189525462964</c:v>
                </c:pt>
                <c:pt idx="13570">
                  <c:v>40741.231192129628</c:v>
                </c:pt>
                <c:pt idx="13571">
                  <c:v>40741.272858796299</c:v>
                </c:pt>
                <c:pt idx="13572">
                  <c:v>40741.314525462964</c:v>
                </c:pt>
                <c:pt idx="13573">
                  <c:v>40741.356192129628</c:v>
                </c:pt>
                <c:pt idx="13574">
                  <c:v>40741.397858796299</c:v>
                </c:pt>
                <c:pt idx="13575">
                  <c:v>40741.439525462964</c:v>
                </c:pt>
                <c:pt idx="13576">
                  <c:v>40741.481192129628</c:v>
                </c:pt>
                <c:pt idx="13577">
                  <c:v>40741.522858796299</c:v>
                </c:pt>
                <c:pt idx="13578">
                  <c:v>40741.564525462964</c:v>
                </c:pt>
                <c:pt idx="13579">
                  <c:v>40741.606192129628</c:v>
                </c:pt>
                <c:pt idx="13580">
                  <c:v>40741.647858796299</c:v>
                </c:pt>
                <c:pt idx="13581">
                  <c:v>40741.689525462964</c:v>
                </c:pt>
                <c:pt idx="13582">
                  <c:v>40741.731192129628</c:v>
                </c:pt>
                <c:pt idx="13583">
                  <c:v>40741.772858796299</c:v>
                </c:pt>
                <c:pt idx="13584">
                  <c:v>40741.814525462964</c:v>
                </c:pt>
                <c:pt idx="13585">
                  <c:v>40741.856192129628</c:v>
                </c:pt>
                <c:pt idx="13586">
                  <c:v>40741.897858796299</c:v>
                </c:pt>
                <c:pt idx="13587">
                  <c:v>40741.939525462964</c:v>
                </c:pt>
                <c:pt idx="13588">
                  <c:v>40741.981192129628</c:v>
                </c:pt>
                <c:pt idx="13589">
                  <c:v>40742.022858796299</c:v>
                </c:pt>
                <c:pt idx="13590">
                  <c:v>40742.064525462964</c:v>
                </c:pt>
                <c:pt idx="13591">
                  <c:v>40742.106192129628</c:v>
                </c:pt>
                <c:pt idx="13592">
                  <c:v>40742.147858796299</c:v>
                </c:pt>
                <c:pt idx="13593">
                  <c:v>40742.189525462964</c:v>
                </c:pt>
                <c:pt idx="13594">
                  <c:v>40742.231192129628</c:v>
                </c:pt>
                <c:pt idx="13595">
                  <c:v>40742.272858796299</c:v>
                </c:pt>
                <c:pt idx="13596">
                  <c:v>40742.314525462964</c:v>
                </c:pt>
                <c:pt idx="13597">
                  <c:v>40742.356192129628</c:v>
                </c:pt>
                <c:pt idx="13598">
                  <c:v>40742.397858796299</c:v>
                </c:pt>
                <c:pt idx="13599">
                  <c:v>40742.439525462964</c:v>
                </c:pt>
                <c:pt idx="13600">
                  <c:v>40742.481192129628</c:v>
                </c:pt>
                <c:pt idx="13601">
                  <c:v>40742.522858796299</c:v>
                </c:pt>
                <c:pt idx="13602">
                  <c:v>40742.564525462964</c:v>
                </c:pt>
                <c:pt idx="13603">
                  <c:v>40742.606192129628</c:v>
                </c:pt>
                <c:pt idx="13604">
                  <c:v>40742.647858796299</c:v>
                </c:pt>
                <c:pt idx="13605">
                  <c:v>40742.689525462964</c:v>
                </c:pt>
                <c:pt idx="13606">
                  <c:v>40742.731192129628</c:v>
                </c:pt>
                <c:pt idx="13607">
                  <c:v>40742.772858796299</c:v>
                </c:pt>
                <c:pt idx="13608">
                  <c:v>40742.814525462964</c:v>
                </c:pt>
                <c:pt idx="13609">
                  <c:v>40742.856192129628</c:v>
                </c:pt>
                <c:pt idx="13610">
                  <c:v>40742.897858796299</c:v>
                </c:pt>
                <c:pt idx="13611">
                  <c:v>40742.939525462964</c:v>
                </c:pt>
                <c:pt idx="13612">
                  <c:v>40742.981192129628</c:v>
                </c:pt>
                <c:pt idx="13613">
                  <c:v>40743.022858796299</c:v>
                </c:pt>
                <c:pt idx="13614">
                  <c:v>40743.064525462964</c:v>
                </c:pt>
                <c:pt idx="13615">
                  <c:v>40743.106192129628</c:v>
                </c:pt>
                <c:pt idx="13616">
                  <c:v>40743.147858796299</c:v>
                </c:pt>
                <c:pt idx="13617">
                  <c:v>40743.189525462964</c:v>
                </c:pt>
                <c:pt idx="13618">
                  <c:v>40743.231192129628</c:v>
                </c:pt>
                <c:pt idx="13619">
                  <c:v>40743.272858796299</c:v>
                </c:pt>
                <c:pt idx="13620">
                  <c:v>40743.314525462964</c:v>
                </c:pt>
                <c:pt idx="13621">
                  <c:v>40743.356192129628</c:v>
                </c:pt>
                <c:pt idx="13622">
                  <c:v>40743.397858796299</c:v>
                </c:pt>
                <c:pt idx="13623">
                  <c:v>40743.439525462964</c:v>
                </c:pt>
                <c:pt idx="13624">
                  <c:v>40743.481192129628</c:v>
                </c:pt>
                <c:pt idx="13625">
                  <c:v>40743.522858796299</c:v>
                </c:pt>
                <c:pt idx="13626">
                  <c:v>40743.564525462964</c:v>
                </c:pt>
                <c:pt idx="13627">
                  <c:v>40743.606192129628</c:v>
                </c:pt>
                <c:pt idx="13628">
                  <c:v>40743.647858796299</c:v>
                </c:pt>
                <c:pt idx="13629">
                  <c:v>40743.689525462964</c:v>
                </c:pt>
                <c:pt idx="13630">
                  <c:v>40743.731192129628</c:v>
                </c:pt>
                <c:pt idx="13631">
                  <c:v>40743.772858796299</c:v>
                </c:pt>
                <c:pt idx="13632">
                  <c:v>40743.814525462964</c:v>
                </c:pt>
                <c:pt idx="13633">
                  <c:v>40743.856192129628</c:v>
                </c:pt>
                <c:pt idx="13634">
                  <c:v>40743.897858796299</c:v>
                </c:pt>
                <c:pt idx="13635">
                  <c:v>40743.939525462964</c:v>
                </c:pt>
                <c:pt idx="13636">
                  <c:v>40743.981192129628</c:v>
                </c:pt>
                <c:pt idx="13637">
                  <c:v>40744.022858796299</c:v>
                </c:pt>
                <c:pt idx="13638">
                  <c:v>40744.064525462964</c:v>
                </c:pt>
                <c:pt idx="13639">
                  <c:v>40744.106192129628</c:v>
                </c:pt>
                <c:pt idx="13640">
                  <c:v>40744.147858796299</c:v>
                </c:pt>
                <c:pt idx="13641">
                  <c:v>40744.189525462964</c:v>
                </c:pt>
                <c:pt idx="13642">
                  <c:v>40744.231192129628</c:v>
                </c:pt>
                <c:pt idx="13643">
                  <c:v>40744.272858796299</c:v>
                </c:pt>
                <c:pt idx="13644">
                  <c:v>40744.314525462964</c:v>
                </c:pt>
                <c:pt idx="13645">
                  <c:v>40744.356192129628</c:v>
                </c:pt>
                <c:pt idx="13646" formatCode="m/d/yyyy">
                  <c:v>40744</c:v>
                </c:pt>
                <c:pt idx="13647">
                  <c:v>40744.363194444442</c:v>
                </c:pt>
                <c:pt idx="13648">
                  <c:v>40744.404861111114</c:v>
                </c:pt>
                <c:pt idx="13649">
                  <c:v>40744.446527777778</c:v>
                </c:pt>
                <c:pt idx="13650">
                  <c:v>40744.488194444442</c:v>
                </c:pt>
                <c:pt idx="13651">
                  <c:v>40744.529861111114</c:v>
                </c:pt>
                <c:pt idx="13652">
                  <c:v>40744.571527777778</c:v>
                </c:pt>
                <c:pt idx="13653">
                  <c:v>40744.613194444442</c:v>
                </c:pt>
                <c:pt idx="13654">
                  <c:v>40744.654861111114</c:v>
                </c:pt>
                <c:pt idx="13655">
                  <c:v>40744.696527777778</c:v>
                </c:pt>
                <c:pt idx="13656">
                  <c:v>40744.738194444442</c:v>
                </c:pt>
                <c:pt idx="13657">
                  <c:v>40744.779861111114</c:v>
                </c:pt>
                <c:pt idx="13658">
                  <c:v>40744.821527777778</c:v>
                </c:pt>
                <c:pt idx="13659">
                  <c:v>40744.863194444442</c:v>
                </c:pt>
                <c:pt idx="13660">
                  <c:v>40744.904861111114</c:v>
                </c:pt>
                <c:pt idx="13661">
                  <c:v>40744.946527777778</c:v>
                </c:pt>
                <c:pt idx="13662">
                  <c:v>40744.988194444442</c:v>
                </c:pt>
                <c:pt idx="13663">
                  <c:v>40745.029861111114</c:v>
                </c:pt>
                <c:pt idx="13664">
                  <c:v>40745.071527777778</c:v>
                </c:pt>
                <c:pt idx="13665">
                  <c:v>40745.113194444442</c:v>
                </c:pt>
                <c:pt idx="13666">
                  <c:v>40745.154861111114</c:v>
                </c:pt>
                <c:pt idx="13667">
                  <c:v>40745.196527777778</c:v>
                </c:pt>
                <c:pt idx="13668">
                  <c:v>40745.238194444442</c:v>
                </c:pt>
                <c:pt idx="13669">
                  <c:v>40745.279861111114</c:v>
                </c:pt>
                <c:pt idx="13670">
                  <c:v>40745.321527777778</c:v>
                </c:pt>
                <c:pt idx="13671">
                  <c:v>40745.363194444442</c:v>
                </c:pt>
                <c:pt idx="13672">
                  <c:v>40745.404861111114</c:v>
                </c:pt>
                <c:pt idx="13673">
                  <c:v>40745.446527777778</c:v>
                </c:pt>
                <c:pt idx="13674">
                  <c:v>40745.488194444442</c:v>
                </c:pt>
                <c:pt idx="13675">
                  <c:v>40745.529861111114</c:v>
                </c:pt>
                <c:pt idx="13676">
                  <c:v>40745.571527777778</c:v>
                </c:pt>
                <c:pt idx="13677">
                  <c:v>40745.613194444442</c:v>
                </c:pt>
                <c:pt idx="13678">
                  <c:v>40745.654861111114</c:v>
                </c:pt>
                <c:pt idx="13679">
                  <c:v>40745.696527777778</c:v>
                </c:pt>
                <c:pt idx="13680">
                  <c:v>40745.738194444442</c:v>
                </c:pt>
                <c:pt idx="13681">
                  <c:v>40745.779861111114</c:v>
                </c:pt>
                <c:pt idx="13682">
                  <c:v>40745.821527777778</c:v>
                </c:pt>
                <c:pt idx="13683">
                  <c:v>40745.863194444442</c:v>
                </c:pt>
                <c:pt idx="13684">
                  <c:v>40745.904861111114</c:v>
                </c:pt>
                <c:pt idx="13685">
                  <c:v>40745.946527777778</c:v>
                </c:pt>
                <c:pt idx="13686">
                  <c:v>40745.988194444442</c:v>
                </c:pt>
                <c:pt idx="13687">
                  <c:v>40746.029861111114</c:v>
                </c:pt>
                <c:pt idx="13688">
                  <c:v>40746.071527777778</c:v>
                </c:pt>
                <c:pt idx="13689">
                  <c:v>40746.113194444442</c:v>
                </c:pt>
                <c:pt idx="13690">
                  <c:v>40746.154861111114</c:v>
                </c:pt>
                <c:pt idx="13691">
                  <c:v>40746.196527777778</c:v>
                </c:pt>
                <c:pt idx="13692">
                  <c:v>40746.238194444442</c:v>
                </c:pt>
                <c:pt idx="13693">
                  <c:v>40746.279861111114</c:v>
                </c:pt>
                <c:pt idx="13694">
                  <c:v>40746.321527777778</c:v>
                </c:pt>
                <c:pt idx="13695">
                  <c:v>40746.363194444442</c:v>
                </c:pt>
                <c:pt idx="13696">
                  <c:v>40746.404861111114</c:v>
                </c:pt>
                <c:pt idx="13697">
                  <c:v>40746.446527777778</c:v>
                </c:pt>
                <c:pt idx="13698">
                  <c:v>40746.488194444442</c:v>
                </c:pt>
                <c:pt idx="13699">
                  <c:v>40746.529861111114</c:v>
                </c:pt>
                <c:pt idx="13700">
                  <c:v>40746.571527777778</c:v>
                </c:pt>
                <c:pt idx="13701">
                  <c:v>40746.613194444442</c:v>
                </c:pt>
                <c:pt idx="13702">
                  <c:v>40746.654861111114</c:v>
                </c:pt>
                <c:pt idx="13703">
                  <c:v>40746.696527777778</c:v>
                </c:pt>
                <c:pt idx="13704">
                  <c:v>40746.738194444442</c:v>
                </c:pt>
                <c:pt idx="13705">
                  <c:v>40746.779861111114</c:v>
                </c:pt>
                <c:pt idx="13706">
                  <c:v>40746.821527777778</c:v>
                </c:pt>
                <c:pt idx="13707">
                  <c:v>40746.863194444442</c:v>
                </c:pt>
                <c:pt idx="13708">
                  <c:v>40746.904861111114</c:v>
                </c:pt>
                <c:pt idx="13709">
                  <c:v>40746.946527777778</c:v>
                </c:pt>
                <c:pt idx="13710">
                  <c:v>40746.988194444442</c:v>
                </c:pt>
                <c:pt idx="13711">
                  <c:v>40747.029861111114</c:v>
                </c:pt>
                <c:pt idx="13712">
                  <c:v>40747.071527777778</c:v>
                </c:pt>
                <c:pt idx="13713">
                  <c:v>40747.113194444442</c:v>
                </c:pt>
                <c:pt idx="13714">
                  <c:v>40747.154861111114</c:v>
                </c:pt>
                <c:pt idx="13715">
                  <c:v>40747.196527777778</c:v>
                </c:pt>
                <c:pt idx="13716">
                  <c:v>40747.238194444442</c:v>
                </c:pt>
                <c:pt idx="13717">
                  <c:v>40747.279861111114</c:v>
                </c:pt>
                <c:pt idx="13718">
                  <c:v>40747.321527777778</c:v>
                </c:pt>
                <c:pt idx="13719">
                  <c:v>40747.363194444442</c:v>
                </c:pt>
                <c:pt idx="13720">
                  <c:v>40747.404861111114</c:v>
                </c:pt>
                <c:pt idx="13721">
                  <c:v>40747.446527777778</c:v>
                </c:pt>
                <c:pt idx="13722">
                  <c:v>40747.488194444442</c:v>
                </c:pt>
                <c:pt idx="13723">
                  <c:v>40747.529861111114</c:v>
                </c:pt>
                <c:pt idx="13724">
                  <c:v>40747.571527777778</c:v>
                </c:pt>
                <c:pt idx="13725">
                  <c:v>40747.613194444442</c:v>
                </c:pt>
                <c:pt idx="13726">
                  <c:v>40747.654861111114</c:v>
                </c:pt>
                <c:pt idx="13727">
                  <c:v>40747.696527777778</c:v>
                </c:pt>
                <c:pt idx="13728">
                  <c:v>40747.738194444442</c:v>
                </c:pt>
                <c:pt idx="13729">
                  <c:v>40747.779861111114</c:v>
                </c:pt>
                <c:pt idx="13730">
                  <c:v>40747.821527777778</c:v>
                </c:pt>
                <c:pt idx="13731">
                  <c:v>40747.863194444442</c:v>
                </c:pt>
                <c:pt idx="13732">
                  <c:v>40747.904861111114</c:v>
                </c:pt>
                <c:pt idx="13733">
                  <c:v>40747.946527777778</c:v>
                </c:pt>
                <c:pt idx="13734">
                  <c:v>40747.988194444442</c:v>
                </c:pt>
                <c:pt idx="13735">
                  <c:v>40748.029861111114</c:v>
                </c:pt>
                <c:pt idx="13736">
                  <c:v>40748.071527777778</c:v>
                </c:pt>
                <c:pt idx="13737">
                  <c:v>40748.113194444442</c:v>
                </c:pt>
                <c:pt idx="13738">
                  <c:v>40748.154861111114</c:v>
                </c:pt>
                <c:pt idx="13739">
                  <c:v>40748.196527777778</c:v>
                </c:pt>
                <c:pt idx="13740">
                  <c:v>40748.238194444442</c:v>
                </c:pt>
                <c:pt idx="13741">
                  <c:v>40748.279861111114</c:v>
                </c:pt>
                <c:pt idx="13742">
                  <c:v>40748.321527777778</c:v>
                </c:pt>
                <c:pt idx="13743">
                  <c:v>40748.363194444442</c:v>
                </c:pt>
                <c:pt idx="13744">
                  <c:v>40748.404861111114</c:v>
                </c:pt>
                <c:pt idx="13745">
                  <c:v>40748.446527777778</c:v>
                </c:pt>
                <c:pt idx="13746">
                  <c:v>40748.488194444442</c:v>
                </c:pt>
                <c:pt idx="13747">
                  <c:v>40748.529861111114</c:v>
                </c:pt>
                <c:pt idx="13748">
                  <c:v>40748.571527777778</c:v>
                </c:pt>
                <c:pt idx="13749">
                  <c:v>40748.613194444442</c:v>
                </c:pt>
                <c:pt idx="13750">
                  <c:v>40748.654861111114</c:v>
                </c:pt>
                <c:pt idx="13751">
                  <c:v>40748.696527777778</c:v>
                </c:pt>
                <c:pt idx="13752">
                  <c:v>40748.738194444442</c:v>
                </c:pt>
                <c:pt idx="13753">
                  <c:v>40748.779861111114</c:v>
                </c:pt>
                <c:pt idx="13754">
                  <c:v>40748.821527777778</c:v>
                </c:pt>
                <c:pt idx="13755">
                  <c:v>40748.863194444442</c:v>
                </c:pt>
                <c:pt idx="13756">
                  <c:v>40748.904861111114</c:v>
                </c:pt>
                <c:pt idx="13757">
                  <c:v>40748.946527777778</c:v>
                </c:pt>
                <c:pt idx="13758">
                  <c:v>40748.988194444442</c:v>
                </c:pt>
                <c:pt idx="13759">
                  <c:v>40749.029861111114</c:v>
                </c:pt>
                <c:pt idx="13760">
                  <c:v>40749.071527777778</c:v>
                </c:pt>
                <c:pt idx="13761">
                  <c:v>40749.113194444442</c:v>
                </c:pt>
                <c:pt idx="13762">
                  <c:v>40749.154861111114</c:v>
                </c:pt>
                <c:pt idx="13763">
                  <c:v>40749.196527777778</c:v>
                </c:pt>
                <c:pt idx="13764">
                  <c:v>40749.238194444442</c:v>
                </c:pt>
                <c:pt idx="13765">
                  <c:v>40749.279861111114</c:v>
                </c:pt>
                <c:pt idx="13766">
                  <c:v>40749.321527777778</c:v>
                </c:pt>
                <c:pt idx="13767">
                  <c:v>40749.363194444442</c:v>
                </c:pt>
                <c:pt idx="13768">
                  <c:v>40749.404861111114</c:v>
                </c:pt>
                <c:pt idx="13769">
                  <c:v>40749.446527777778</c:v>
                </c:pt>
                <c:pt idx="13770">
                  <c:v>40749.488194444442</c:v>
                </c:pt>
                <c:pt idx="13771">
                  <c:v>40749.529861111114</c:v>
                </c:pt>
                <c:pt idx="13772">
                  <c:v>40749.571527777778</c:v>
                </c:pt>
                <c:pt idx="13773">
                  <c:v>40749.613194444442</c:v>
                </c:pt>
                <c:pt idx="13774">
                  <c:v>40749.654861111114</c:v>
                </c:pt>
                <c:pt idx="13775">
                  <c:v>40749.696527777778</c:v>
                </c:pt>
                <c:pt idx="13776">
                  <c:v>40749.738194444442</c:v>
                </c:pt>
                <c:pt idx="13777">
                  <c:v>40749.779861111114</c:v>
                </c:pt>
                <c:pt idx="13778">
                  <c:v>40749.821527777778</c:v>
                </c:pt>
                <c:pt idx="13779">
                  <c:v>40749.863194444442</c:v>
                </c:pt>
                <c:pt idx="13780">
                  <c:v>40749.904861111114</c:v>
                </c:pt>
                <c:pt idx="13781">
                  <c:v>40749.946527777778</c:v>
                </c:pt>
                <c:pt idx="13782">
                  <c:v>40749.988194444442</c:v>
                </c:pt>
                <c:pt idx="13783">
                  <c:v>40750.029861111114</c:v>
                </c:pt>
                <c:pt idx="13784">
                  <c:v>40750.071527777778</c:v>
                </c:pt>
                <c:pt idx="13785">
                  <c:v>40750.113194444442</c:v>
                </c:pt>
                <c:pt idx="13786">
                  <c:v>40750.154861111114</c:v>
                </c:pt>
                <c:pt idx="13787">
                  <c:v>40750.196527777778</c:v>
                </c:pt>
                <c:pt idx="13788">
                  <c:v>40750.238194444442</c:v>
                </c:pt>
                <c:pt idx="13789">
                  <c:v>40750.279861111114</c:v>
                </c:pt>
                <c:pt idx="13790">
                  <c:v>40750.321527777778</c:v>
                </c:pt>
                <c:pt idx="13791">
                  <c:v>40750.363194444442</c:v>
                </c:pt>
                <c:pt idx="13792">
                  <c:v>40750.404861111114</c:v>
                </c:pt>
                <c:pt idx="13793">
                  <c:v>40750.446527777778</c:v>
                </c:pt>
                <c:pt idx="13794">
                  <c:v>40750.488194444442</c:v>
                </c:pt>
                <c:pt idx="13795">
                  <c:v>40750.529861111114</c:v>
                </c:pt>
                <c:pt idx="13796">
                  <c:v>40750.571527777778</c:v>
                </c:pt>
                <c:pt idx="13797">
                  <c:v>40750.613194444442</c:v>
                </c:pt>
                <c:pt idx="13798">
                  <c:v>40750.654861111114</c:v>
                </c:pt>
                <c:pt idx="13799">
                  <c:v>40750.696527777778</c:v>
                </c:pt>
                <c:pt idx="13800">
                  <c:v>40750.738194444442</c:v>
                </c:pt>
                <c:pt idx="13801">
                  <c:v>40750.779861111114</c:v>
                </c:pt>
                <c:pt idx="13802">
                  <c:v>40750.821527777778</c:v>
                </c:pt>
                <c:pt idx="13803">
                  <c:v>40750.863194444442</c:v>
                </c:pt>
                <c:pt idx="13804">
                  <c:v>40750.904861111114</c:v>
                </c:pt>
                <c:pt idx="13805">
                  <c:v>40750.946527777778</c:v>
                </c:pt>
                <c:pt idx="13806">
                  <c:v>40750.988194444442</c:v>
                </c:pt>
                <c:pt idx="13807">
                  <c:v>40751.029861111114</c:v>
                </c:pt>
                <c:pt idx="13808">
                  <c:v>40751.071527777778</c:v>
                </c:pt>
                <c:pt idx="13809">
                  <c:v>40751.113194444442</c:v>
                </c:pt>
                <c:pt idx="13810">
                  <c:v>40751.154861111114</c:v>
                </c:pt>
                <c:pt idx="13811">
                  <c:v>40751.196527777778</c:v>
                </c:pt>
                <c:pt idx="13812">
                  <c:v>40751.238194444442</c:v>
                </c:pt>
                <c:pt idx="13813">
                  <c:v>40751.279861111114</c:v>
                </c:pt>
                <c:pt idx="13814">
                  <c:v>40751.321527777778</c:v>
                </c:pt>
                <c:pt idx="13815">
                  <c:v>40751.363194444442</c:v>
                </c:pt>
                <c:pt idx="13816" formatCode="m/d/yyyy">
                  <c:v>40751</c:v>
                </c:pt>
                <c:pt idx="13817">
                  <c:v>40751.387141203704</c:v>
                </c:pt>
                <c:pt idx="13818">
                  <c:v>40751.428807870368</c:v>
                </c:pt>
                <c:pt idx="13819">
                  <c:v>40751.47047453704</c:v>
                </c:pt>
                <c:pt idx="13820">
                  <c:v>40751.512141203704</c:v>
                </c:pt>
                <c:pt idx="13821">
                  <c:v>40751.553807870368</c:v>
                </c:pt>
                <c:pt idx="13822">
                  <c:v>40751.59547453704</c:v>
                </c:pt>
                <c:pt idx="13823">
                  <c:v>40751.637141203704</c:v>
                </c:pt>
                <c:pt idx="13824">
                  <c:v>40751.678807870368</c:v>
                </c:pt>
                <c:pt idx="13825">
                  <c:v>40751.72047453704</c:v>
                </c:pt>
                <c:pt idx="13826">
                  <c:v>40751.762141203704</c:v>
                </c:pt>
                <c:pt idx="13827">
                  <c:v>40751.803807870368</c:v>
                </c:pt>
                <c:pt idx="13828">
                  <c:v>40751.84547453704</c:v>
                </c:pt>
                <c:pt idx="13829">
                  <c:v>40751.887141203704</c:v>
                </c:pt>
                <c:pt idx="13830">
                  <c:v>40751.928807870368</c:v>
                </c:pt>
                <c:pt idx="13831">
                  <c:v>40751.97047453704</c:v>
                </c:pt>
                <c:pt idx="13832">
                  <c:v>40752.012141203704</c:v>
                </c:pt>
                <c:pt idx="13833">
                  <c:v>40752.053807870368</c:v>
                </c:pt>
                <c:pt idx="13834">
                  <c:v>40752.09547453704</c:v>
                </c:pt>
                <c:pt idx="13835">
                  <c:v>40752.137141203704</c:v>
                </c:pt>
                <c:pt idx="13836">
                  <c:v>40752.178807870368</c:v>
                </c:pt>
                <c:pt idx="13837">
                  <c:v>40752.22047453704</c:v>
                </c:pt>
                <c:pt idx="13838">
                  <c:v>40752.262141203704</c:v>
                </c:pt>
                <c:pt idx="13839">
                  <c:v>40752.303807870368</c:v>
                </c:pt>
                <c:pt idx="13840">
                  <c:v>40752.34547453704</c:v>
                </c:pt>
                <c:pt idx="13841">
                  <c:v>40752.387141203704</c:v>
                </c:pt>
                <c:pt idx="13842">
                  <c:v>40752.428807870368</c:v>
                </c:pt>
                <c:pt idx="13843">
                  <c:v>40752.47047453704</c:v>
                </c:pt>
                <c:pt idx="13844">
                  <c:v>40752.512141203704</c:v>
                </c:pt>
                <c:pt idx="13845">
                  <c:v>40752.553807870368</c:v>
                </c:pt>
                <c:pt idx="13846">
                  <c:v>40752.59547453704</c:v>
                </c:pt>
                <c:pt idx="13847">
                  <c:v>40752.637141203704</c:v>
                </c:pt>
                <c:pt idx="13848">
                  <c:v>40752.678807870368</c:v>
                </c:pt>
                <c:pt idx="13849">
                  <c:v>40752.72047453704</c:v>
                </c:pt>
                <c:pt idx="13850">
                  <c:v>40752.762141203704</c:v>
                </c:pt>
                <c:pt idx="13851">
                  <c:v>40752.803807870368</c:v>
                </c:pt>
                <c:pt idx="13852">
                  <c:v>40752.84547453704</c:v>
                </c:pt>
                <c:pt idx="13853">
                  <c:v>40752.887141203704</c:v>
                </c:pt>
                <c:pt idx="13854">
                  <c:v>40752.928807870368</c:v>
                </c:pt>
                <c:pt idx="13855">
                  <c:v>40752.97047453704</c:v>
                </c:pt>
                <c:pt idx="13856">
                  <c:v>40753.012141203704</c:v>
                </c:pt>
                <c:pt idx="13857">
                  <c:v>40753.053807870368</c:v>
                </c:pt>
                <c:pt idx="13858">
                  <c:v>40753.09547453704</c:v>
                </c:pt>
                <c:pt idx="13859">
                  <c:v>40753.137141203704</c:v>
                </c:pt>
                <c:pt idx="13860">
                  <c:v>40753.178807870368</c:v>
                </c:pt>
                <c:pt idx="13861">
                  <c:v>40753.22047453704</c:v>
                </c:pt>
                <c:pt idx="13862">
                  <c:v>40753.262141203704</c:v>
                </c:pt>
                <c:pt idx="13863">
                  <c:v>40753.303807870368</c:v>
                </c:pt>
                <c:pt idx="13864">
                  <c:v>40753.34547453704</c:v>
                </c:pt>
                <c:pt idx="13865">
                  <c:v>40753.387141203704</c:v>
                </c:pt>
                <c:pt idx="13866">
                  <c:v>40753.428807870368</c:v>
                </c:pt>
                <c:pt idx="13867">
                  <c:v>40753.47047453704</c:v>
                </c:pt>
                <c:pt idx="13868">
                  <c:v>40753.512141203704</c:v>
                </c:pt>
                <c:pt idx="13869">
                  <c:v>40753.553807870368</c:v>
                </c:pt>
                <c:pt idx="13870">
                  <c:v>40753.59547453704</c:v>
                </c:pt>
                <c:pt idx="13871">
                  <c:v>40753.637141203704</c:v>
                </c:pt>
                <c:pt idx="13872">
                  <c:v>40753.678807870368</c:v>
                </c:pt>
                <c:pt idx="13873">
                  <c:v>40753.72047453704</c:v>
                </c:pt>
                <c:pt idx="13874">
                  <c:v>40753.762141203704</c:v>
                </c:pt>
                <c:pt idx="13875">
                  <c:v>40753.803807870368</c:v>
                </c:pt>
                <c:pt idx="13876">
                  <c:v>40753.84547453704</c:v>
                </c:pt>
                <c:pt idx="13877">
                  <c:v>40753.887141203704</c:v>
                </c:pt>
                <c:pt idx="13878">
                  <c:v>40753.928807870368</c:v>
                </c:pt>
                <c:pt idx="13879">
                  <c:v>40753.97047453704</c:v>
                </c:pt>
                <c:pt idx="13880">
                  <c:v>40754.012141203704</c:v>
                </c:pt>
                <c:pt idx="13881">
                  <c:v>40754.053807870368</c:v>
                </c:pt>
                <c:pt idx="13882">
                  <c:v>40754.09547453704</c:v>
                </c:pt>
                <c:pt idx="13883">
                  <c:v>40754.137141203704</c:v>
                </c:pt>
                <c:pt idx="13884">
                  <c:v>40754.178807870368</c:v>
                </c:pt>
                <c:pt idx="13885">
                  <c:v>40754.22047453704</c:v>
                </c:pt>
                <c:pt idx="13886">
                  <c:v>40754.262141203704</c:v>
                </c:pt>
                <c:pt idx="13887">
                  <c:v>40754.303807870368</c:v>
                </c:pt>
                <c:pt idx="13888">
                  <c:v>40754.34547453704</c:v>
                </c:pt>
                <c:pt idx="13889">
                  <c:v>40754.387141203704</c:v>
                </c:pt>
                <c:pt idx="13890">
                  <c:v>40754.428807870368</c:v>
                </c:pt>
                <c:pt idx="13891">
                  <c:v>40754.47047453704</c:v>
                </c:pt>
                <c:pt idx="13892">
                  <c:v>40754.512141203704</c:v>
                </c:pt>
                <c:pt idx="13893">
                  <c:v>40754.553807870368</c:v>
                </c:pt>
                <c:pt idx="13894">
                  <c:v>40754.59547453704</c:v>
                </c:pt>
                <c:pt idx="13895">
                  <c:v>40754.637141203704</c:v>
                </c:pt>
                <c:pt idx="13896">
                  <c:v>40754.678807870368</c:v>
                </c:pt>
                <c:pt idx="13897">
                  <c:v>40754.72047453704</c:v>
                </c:pt>
                <c:pt idx="13898">
                  <c:v>40754.762141203704</c:v>
                </c:pt>
                <c:pt idx="13899">
                  <c:v>40754.803807870368</c:v>
                </c:pt>
                <c:pt idx="13900">
                  <c:v>40754.84547453704</c:v>
                </c:pt>
                <c:pt idx="13901">
                  <c:v>40754.887141203704</c:v>
                </c:pt>
                <c:pt idx="13902">
                  <c:v>40754.928807870368</c:v>
                </c:pt>
                <c:pt idx="13903">
                  <c:v>40754.97047453704</c:v>
                </c:pt>
                <c:pt idx="13904">
                  <c:v>40755.012141203704</c:v>
                </c:pt>
                <c:pt idx="13905">
                  <c:v>40755.053807870368</c:v>
                </c:pt>
                <c:pt idx="13906">
                  <c:v>40755.09547453704</c:v>
                </c:pt>
                <c:pt idx="13907">
                  <c:v>40755.137141203704</c:v>
                </c:pt>
                <c:pt idx="13908">
                  <c:v>40755.178807870368</c:v>
                </c:pt>
                <c:pt idx="13909">
                  <c:v>40755.22047453704</c:v>
                </c:pt>
                <c:pt idx="13910">
                  <c:v>40755.262141203704</c:v>
                </c:pt>
                <c:pt idx="13911">
                  <c:v>40755.303807870368</c:v>
                </c:pt>
                <c:pt idx="13912">
                  <c:v>40755.34547453704</c:v>
                </c:pt>
                <c:pt idx="13913">
                  <c:v>40755.387141203704</c:v>
                </c:pt>
                <c:pt idx="13914">
                  <c:v>40755.428807870368</c:v>
                </c:pt>
                <c:pt idx="13915">
                  <c:v>40755.47047453704</c:v>
                </c:pt>
                <c:pt idx="13916">
                  <c:v>40755.512141203704</c:v>
                </c:pt>
                <c:pt idx="13917">
                  <c:v>40755.553807870368</c:v>
                </c:pt>
                <c:pt idx="13918">
                  <c:v>40755.59547453704</c:v>
                </c:pt>
                <c:pt idx="13919">
                  <c:v>40755.637141203704</c:v>
                </c:pt>
                <c:pt idx="13920">
                  <c:v>40755.678807870368</c:v>
                </c:pt>
                <c:pt idx="13921">
                  <c:v>40755.72047453704</c:v>
                </c:pt>
                <c:pt idx="13922">
                  <c:v>40755.762141203704</c:v>
                </c:pt>
                <c:pt idx="13923">
                  <c:v>40755.803807870368</c:v>
                </c:pt>
                <c:pt idx="13924">
                  <c:v>40755.84547453704</c:v>
                </c:pt>
                <c:pt idx="13925">
                  <c:v>40755.887141203704</c:v>
                </c:pt>
                <c:pt idx="13926">
                  <c:v>40755.928807870368</c:v>
                </c:pt>
                <c:pt idx="13927">
                  <c:v>40755.97047453704</c:v>
                </c:pt>
                <c:pt idx="13928">
                  <c:v>40756.012141203704</c:v>
                </c:pt>
                <c:pt idx="13929">
                  <c:v>40756.053807870368</c:v>
                </c:pt>
                <c:pt idx="13930">
                  <c:v>40756.09547453704</c:v>
                </c:pt>
                <c:pt idx="13931">
                  <c:v>40756.137141203704</c:v>
                </c:pt>
                <c:pt idx="13932">
                  <c:v>40756.178807870368</c:v>
                </c:pt>
                <c:pt idx="13933">
                  <c:v>40756.22047453704</c:v>
                </c:pt>
                <c:pt idx="13934">
                  <c:v>40756.262141203704</c:v>
                </c:pt>
                <c:pt idx="13935">
                  <c:v>40756.303807870368</c:v>
                </c:pt>
                <c:pt idx="13936">
                  <c:v>40756.34547453704</c:v>
                </c:pt>
                <c:pt idx="13937">
                  <c:v>40756.387141203704</c:v>
                </c:pt>
                <c:pt idx="13938">
                  <c:v>40756.428807870368</c:v>
                </c:pt>
                <c:pt idx="13939">
                  <c:v>40756.47047453704</c:v>
                </c:pt>
                <c:pt idx="13940">
                  <c:v>40756.512141203704</c:v>
                </c:pt>
                <c:pt idx="13941">
                  <c:v>40756.553807870368</c:v>
                </c:pt>
                <c:pt idx="13942">
                  <c:v>40756.59547453704</c:v>
                </c:pt>
                <c:pt idx="13943">
                  <c:v>40756.637141203704</c:v>
                </c:pt>
                <c:pt idx="13944">
                  <c:v>40756.678807870368</c:v>
                </c:pt>
                <c:pt idx="13945">
                  <c:v>40756.72047453704</c:v>
                </c:pt>
                <c:pt idx="13946">
                  <c:v>40756.762141203704</c:v>
                </c:pt>
                <c:pt idx="13947">
                  <c:v>40756.803807870368</c:v>
                </c:pt>
                <c:pt idx="13948">
                  <c:v>40756.84547453704</c:v>
                </c:pt>
                <c:pt idx="13949">
                  <c:v>40756.887141203704</c:v>
                </c:pt>
                <c:pt idx="13950">
                  <c:v>40756.928807870368</c:v>
                </c:pt>
                <c:pt idx="13951">
                  <c:v>40756.97047453704</c:v>
                </c:pt>
                <c:pt idx="13952">
                  <c:v>40757.012141203704</c:v>
                </c:pt>
                <c:pt idx="13953">
                  <c:v>40757.053807870368</c:v>
                </c:pt>
                <c:pt idx="13954">
                  <c:v>40757.09547453704</c:v>
                </c:pt>
                <c:pt idx="13955">
                  <c:v>40757.137141203704</c:v>
                </c:pt>
                <c:pt idx="13956">
                  <c:v>40757.178807870368</c:v>
                </c:pt>
                <c:pt idx="13957">
                  <c:v>40757.22047453704</c:v>
                </c:pt>
                <c:pt idx="13958">
                  <c:v>40757.262141203704</c:v>
                </c:pt>
                <c:pt idx="13959">
                  <c:v>40757.303807870368</c:v>
                </c:pt>
                <c:pt idx="13960">
                  <c:v>40757.34547453704</c:v>
                </c:pt>
                <c:pt idx="13961">
                  <c:v>40757.387141203704</c:v>
                </c:pt>
                <c:pt idx="13962">
                  <c:v>40757.428807870368</c:v>
                </c:pt>
                <c:pt idx="13963">
                  <c:v>40757.47047453704</c:v>
                </c:pt>
                <c:pt idx="13964">
                  <c:v>40757.512141203704</c:v>
                </c:pt>
                <c:pt idx="13965">
                  <c:v>40757.553807870368</c:v>
                </c:pt>
                <c:pt idx="13966">
                  <c:v>40757.59547453704</c:v>
                </c:pt>
                <c:pt idx="13967">
                  <c:v>40757.637141203704</c:v>
                </c:pt>
                <c:pt idx="13968">
                  <c:v>40757.678807870368</c:v>
                </c:pt>
                <c:pt idx="13969">
                  <c:v>40757.72047453704</c:v>
                </c:pt>
                <c:pt idx="13970">
                  <c:v>40757.762141203704</c:v>
                </c:pt>
                <c:pt idx="13971">
                  <c:v>40757.803807870368</c:v>
                </c:pt>
                <c:pt idx="13972">
                  <c:v>40757.84547453704</c:v>
                </c:pt>
                <c:pt idx="13973">
                  <c:v>40757.887141203704</c:v>
                </c:pt>
                <c:pt idx="13974">
                  <c:v>40757.928807870368</c:v>
                </c:pt>
                <c:pt idx="13975">
                  <c:v>40757.97047453704</c:v>
                </c:pt>
                <c:pt idx="13976">
                  <c:v>40758.012141203704</c:v>
                </c:pt>
                <c:pt idx="13977">
                  <c:v>40758.053807870368</c:v>
                </c:pt>
                <c:pt idx="13978">
                  <c:v>40758.09547453704</c:v>
                </c:pt>
                <c:pt idx="13979">
                  <c:v>40758.137141203704</c:v>
                </c:pt>
                <c:pt idx="13980">
                  <c:v>40758.178807870368</c:v>
                </c:pt>
                <c:pt idx="13981">
                  <c:v>40758.22047453704</c:v>
                </c:pt>
                <c:pt idx="13982">
                  <c:v>40758.262141203704</c:v>
                </c:pt>
                <c:pt idx="13983">
                  <c:v>40758.303807870368</c:v>
                </c:pt>
                <c:pt idx="13984">
                  <c:v>40758.34547453704</c:v>
                </c:pt>
                <c:pt idx="13985">
                  <c:v>40758.387141203704</c:v>
                </c:pt>
                <c:pt idx="13986">
                  <c:v>40758.428807870368</c:v>
                </c:pt>
                <c:pt idx="13987">
                  <c:v>40758.47047453704</c:v>
                </c:pt>
                <c:pt idx="13988">
                  <c:v>40758.512141203704</c:v>
                </c:pt>
                <c:pt idx="13989">
                  <c:v>40758.553807870368</c:v>
                </c:pt>
                <c:pt idx="13990">
                  <c:v>40758.59547453704</c:v>
                </c:pt>
                <c:pt idx="13991">
                  <c:v>40758.637141203704</c:v>
                </c:pt>
                <c:pt idx="13992">
                  <c:v>40758.678807870368</c:v>
                </c:pt>
                <c:pt idx="13993">
                  <c:v>40758.72047453704</c:v>
                </c:pt>
                <c:pt idx="13994">
                  <c:v>40758.762141203704</c:v>
                </c:pt>
                <c:pt idx="13995">
                  <c:v>40758.803807870368</c:v>
                </c:pt>
                <c:pt idx="13996">
                  <c:v>40758.84547453704</c:v>
                </c:pt>
                <c:pt idx="13997">
                  <c:v>40758.887141203704</c:v>
                </c:pt>
                <c:pt idx="13998">
                  <c:v>40758.928807870368</c:v>
                </c:pt>
                <c:pt idx="13999">
                  <c:v>40758.97047453704</c:v>
                </c:pt>
                <c:pt idx="14000">
                  <c:v>40759.012141203704</c:v>
                </c:pt>
                <c:pt idx="14001">
                  <c:v>40759.053807870368</c:v>
                </c:pt>
                <c:pt idx="14002">
                  <c:v>40759.09547453704</c:v>
                </c:pt>
                <c:pt idx="14003">
                  <c:v>40759.137141203704</c:v>
                </c:pt>
                <c:pt idx="14004">
                  <c:v>40759.178807870368</c:v>
                </c:pt>
                <c:pt idx="14005">
                  <c:v>40759.22047453704</c:v>
                </c:pt>
                <c:pt idx="14006">
                  <c:v>40759.262141203704</c:v>
                </c:pt>
                <c:pt idx="14007">
                  <c:v>40759.303807870368</c:v>
                </c:pt>
                <c:pt idx="14008">
                  <c:v>40759.34547453704</c:v>
                </c:pt>
                <c:pt idx="14009">
                  <c:v>40759.387141203704</c:v>
                </c:pt>
                <c:pt idx="14010">
                  <c:v>40759.428807870368</c:v>
                </c:pt>
                <c:pt idx="14011">
                  <c:v>40759.47047453704</c:v>
                </c:pt>
                <c:pt idx="14012">
                  <c:v>40759.512141203704</c:v>
                </c:pt>
                <c:pt idx="14013">
                  <c:v>40759.553807870368</c:v>
                </c:pt>
                <c:pt idx="14014">
                  <c:v>40759.59547453704</c:v>
                </c:pt>
                <c:pt idx="14015">
                  <c:v>40759.637141203704</c:v>
                </c:pt>
                <c:pt idx="14016">
                  <c:v>40759.678807870368</c:v>
                </c:pt>
                <c:pt idx="14017">
                  <c:v>40759.72047453704</c:v>
                </c:pt>
                <c:pt idx="14018">
                  <c:v>40759.762141203704</c:v>
                </c:pt>
                <c:pt idx="14019">
                  <c:v>40759.803807870368</c:v>
                </c:pt>
                <c:pt idx="14020">
                  <c:v>40759.84547453704</c:v>
                </c:pt>
                <c:pt idx="14021">
                  <c:v>40759.887141203704</c:v>
                </c:pt>
                <c:pt idx="14022">
                  <c:v>40759.928807870368</c:v>
                </c:pt>
                <c:pt idx="14023">
                  <c:v>40759.97047453704</c:v>
                </c:pt>
                <c:pt idx="14024">
                  <c:v>40760.012141203704</c:v>
                </c:pt>
                <c:pt idx="14025">
                  <c:v>40760.053807870368</c:v>
                </c:pt>
                <c:pt idx="14026">
                  <c:v>40760.09547453704</c:v>
                </c:pt>
                <c:pt idx="14027">
                  <c:v>40760.137141203704</c:v>
                </c:pt>
                <c:pt idx="14028">
                  <c:v>40760.178807870368</c:v>
                </c:pt>
                <c:pt idx="14029">
                  <c:v>40760.22047453704</c:v>
                </c:pt>
                <c:pt idx="14030">
                  <c:v>40760.262141203704</c:v>
                </c:pt>
                <c:pt idx="14031">
                  <c:v>40760.303807870368</c:v>
                </c:pt>
                <c:pt idx="14032">
                  <c:v>40760.34547453704</c:v>
                </c:pt>
                <c:pt idx="14033">
                  <c:v>40760.387141203704</c:v>
                </c:pt>
                <c:pt idx="14034">
                  <c:v>40760.428807870368</c:v>
                </c:pt>
                <c:pt idx="14035">
                  <c:v>40760.47047453704</c:v>
                </c:pt>
                <c:pt idx="14036">
                  <c:v>40760.512141203704</c:v>
                </c:pt>
                <c:pt idx="14037">
                  <c:v>40760.553807870368</c:v>
                </c:pt>
                <c:pt idx="14038">
                  <c:v>40760.59547453704</c:v>
                </c:pt>
                <c:pt idx="14039">
                  <c:v>40760.637141203704</c:v>
                </c:pt>
                <c:pt idx="14040">
                  <c:v>40760.678807870368</c:v>
                </c:pt>
                <c:pt idx="14041">
                  <c:v>40760.72047453704</c:v>
                </c:pt>
                <c:pt idx="14042">
                  <c:v>40760.762141203704</c:v>
                </c:pt>
                <c:pt idx="14043">
                  <c:v>40760.803807870368</c:v>
                </c:pt>
                <c:pt idx="14044">
                  <c:v>40760.84547453704</c:v>
                </c:pt>
                <c:pt idx="14045">
                  <c:v>40760.887141203704</c:v>
                </c:pt>
                <c:pt idx="14046">
                  <c:v>40760.928807870368</c:v>
                </c:pt>
                <c:pt idx="14047">
                  <c:v>40760.97047453704</c:v>
                </c:pt>
                <c:pt idx="14048">
                  <c:v>40761.012141203704</c:v>
                </c:pt>
                <c:pt idx="14049">
                  <c:v>40761.053807870368</c:v>
                </c:pt>
                <c:pt idx="14050">
                  <c:v>40761.09547453704</c:v>
                </c:pt>
                <c:pt idx="14051">
                  <c:v>40761.137141203704</c:v>
                </c:pt>
                <c:pt idx="14052">
                  <c:v>40761.178807870368</c:v>
                </c:pt>
                <c:pt idx="14053">
                  <c:v>40761.22047453704</c:v>
                </c:pt>
                <c:pt idx="14054">
                  <c:v>40761.262141203704</c:v>
                </c:pt>
                <c:pt idx="14055">
                  <c:v>40761.303807870368</c:v>
                </c:pt>
                <c:pt idx="14056">
                  <c:v>40761.34547453704</c:v>
                </c:pt>
                <c:pt idx="14057">
                  <c:v>40761.387141203704</c:v>
                </c:pt>
                <c:pt idx="14058">
                  <c:v>40761.428807870368</c:v>
                </c:pt>
                <c:pt idx="14059">
                  <c:v>40761.47047453704</c:v>
                </c:pt>
                <c:pt idx="14060">
                  <c:v>40761.512141203704</c:v>
                </c:pt>
                <c:pt idx="14061">
                  <c:v>40761.553807870368</c:v>
                </c:pt>
                <c:pt idx="14062">
                  <c:v>40761.59547453704</c:v>
                </c:pt>
                <c:pt idx="14063">
                  <c:v>40761.637141203704</c:v>
                </c:pt>
                <c:pt idx="14064">
                  <c:v>40761.678807870368</c:v>
                </c:pt>
                <c:pt idx="14065">
                  <c:v>40761.72047453704</c:v>
                </c:pt>
                <c:pt idx="14066">
                  <c:v>40761.762141203704</c:v>
                </c:pt>
                <c:pt idx="14067">
                  <c:v>40761.803807870368</c:v>
                </c:pt>
                <c:pt idx="14068">
                  <c:v>40761.84547453704</c:v>
                </c:pt>
                <c:pt idx="14069">
                  <c:v>40761.887141203704</c:v>
                </c:pt>
                <c:pt idx="14070">
                  <c:v>40761.928807870368</c:v>
                </c:pt>
                <c:pt idx="14071">
                  <c:v>40761.97047453704</c:v>
                </c:pt>
                <c:pt idx="14072">
                  <c:v>40762.012141203704</c:v>
                </c:pt>
                <c:pt idx="14073">
                  <c:v>40762.053807870368</c:v>
                </c:pt>
                <c:pt idx="14074">
                  <c:v>40762.09547453704</c:v>
                </c:pt>
                <c:pt idx="14075">
                  <c:v>40762.137141203704</c:v>
                </c:pt>
                <c:pt idx="14076">
                  <c:v>40762.178807870368</c:v>
                </c:pt>
                <c:pt idx="14077">
                  <c:v>40762.22047453704</c:v>
                </c:pt>
                <c:pt idx="14078">
                  <c:v>40762.262141203704</c:v>
                </c:pt>
                <c:pt idx="14079">
                  <c:v>40762.303807870368</c:v>
                </c:pt>
                <c:pt idx="14080">
                  <c:v>40762.34547453704</c:v>
                </c:pt>
                <c:pt idx="14081">
                  <c:v>40762.387141203704</c:v>
                </c:pt>
                <c:pt idx="14082">
                  <c:v>40762.428807870368</c:v>
                </c:pt>
                <c:pt idx="14083">
                  <c:v>40762.47047453704</c:v>
                </c:pt>
                <c:pt idx="14084">
                  <c:v>40762.512141203704</c:v>
                </c:pt>
                <c:pt idx="14085">
                  <c:v>40762.553807870368</c:v>
                </c:pt>
                <c:pt idx="14086">
                  <c:v>40762.59547453704</c:v>
                </c:pt>
                <c:pt idx="14087">
                  <c:v>40762.637141203704</c:v>
                </c:pt>
                <c:pt idx="14088">
                  <c:v>40762.678807870368</c:v>
                </c:pt>
                <c:pt idx="14089">
                  <c:v>40762.72047453704</c:v>
                </c:pt>
                <c:pt idx="14090">
                  <c:v>40762.762141203704</c:v>
                </c:pt>
                <c:pt idx="14091">
                  <c:v>40762.803807870368</c:v>
                </c:pt>
                <c:pt idx="14092">
                  <c:v>40762.84547453704</c:v>
                </c:pt>
                <c:pt idx="14093">
                  <c:v>40762.887141203704</c:v>
                </c:pt>
                <c:pt idx="14094">
                  <c:v>40762.928807870368</c:v>
                </c:pt>
                <c:pt idx="14095">
                  <c:v>40762.97047453704</c:v>
                </c:pt>
                <c:pt idx="14096">
                  <c:v>40763.012141203704</c:v>
                </c:pt>
                <c:pt idx="14097">
                  <c:v>40763.053807870368</c:v>
                </c:pt>
                <c:pt idx="14098">
                  <c:v>40763.09547453704</c:v>
                </c:pt>
                <c:pt idx="14099">
                  <c:v>40763.137141203704</c:v>
                </c:pt>
                <c:pt idx="14100">
                  <c:v>40763.178807870368</c:v>
                </c:pt>
                <c:pt idx="14101">
                  <c:v>40763.22047453704</c:v>
                </c:pt>
                <c:pt idx="14102">
                  <c:v>40763.262141203704</c:v>
                </c:pt>
                <c:pt idx="14103">
                  <c:v>40763.303807870368</c:v>
                </c:pt>
                <c:pt idx="14104">
                  <c:v>40763.34547453704</c:v>
                </c:pt>
                <c:pt idx="14105">
                  <c:v>40763.387141203704</c:v>
                </c:pt>
                <c:pt idx="14106">
                  <c:v>40763.428807870368</c:v>
                </c:pt>
                <c:pt idx="14107">
                  <c:v>40763.47047453704</c:v>
                </c:pt>
                <c:pt idx="14108">
                  <c:v>40763.512141203704</c:v>
                </c:pt>
                <c:pt idx="14109">
                  <c:v>40763.553807870368</c:v>
                </c:pt>
                <c:pt idx="14110">
                  <c:v>40763.59547453704</c:v>
                </c:pt>
                <c:pt idx="14111">
                  <c:v>40763.637141203704</c:v>
                </c:pt>
                <c:pt idx="14112">
                  <c:v>40763.678807870368</c:v>
                </c:pt>
                <c:pt idx="14113">
                  <c:v>40763.72047453704</c:v>
                </c:pt>
                <c:pt idx="14114">
                  <c:v>40763.762141203704</c:v>
                </c:pt>
                <c:pt idx="14115">
                  <c:v>40763.803807870368</c:v>
                </c:pt>
                <c:pt idx="14116">
                  <c:v>40763.84547453704</c:v>
                </c:pt>
                <c:pt idx="14117">
                  <c:v>40763.887141203704</c:v>
                </c:pt>
                <c:pt idx="14118">
                  <c:v>40763.928807870368</c:v>
                </c:pt>
                <c:pt idx="14119">
                  <c:v>40763.97047453704</c:v>
                </c:pt>
                <c:pt idx="14120">
                  <c:v>40764.012141203704</c:v>
                </c:pt>
                <c:pt idx="14121">
                  <c:v>40764.053807870368</c:v>
                </c:pt>
                <c:pt idx="14122">
                  <c:v>40764.09547453704</c:v>
                </c:pt>
                <c:pt idx="14123">
                  <c:v>40764.137141203704</c:v>
                </c:pt>
                <c:pt idx="14124">
                  <c:v>40764.178807870368</c:v>
                </c:pt>
                <c:pt idx="14125">
                  <c:v>40764.22047453704</c:v>
                </c:pt>
                <c:pt idx="14126">
                  <c:v>40764.262141203704</c:v>
                </c:pt>
                <c:pt idx="14127">
                  <c:v>40764.303807870368</c:v>
                </c:pt>
                <c:pt idx="14128">
                  <c:v>40764.34547453704</c:v>
                </c:pt>
                <c:pt idx="14129">
                  <c:v>40764.387141203704</c:v>
                </c:pt>
                <c:pt idx="14130">
                  <c:v>40764.428807870368</c:v>
                </c:pt>
                <c:pt idx="14131">
                  <c:v>40764.47047453704</c:v>
                </c:pt>
                <c:pt idx="14132" formatCode="m/d/yyyy">
                  <c:v>40764</c:v>
                </c:pt>
                <c:pt idx="14133">
                  <c:v>40764.474791666667</c:v>
                </c:pt>
                <c:pt idx="14134">
                  <c:v>40764.516458333332</c:v>
                </c:pt>
                <c:pt idx="14135">
                  <c:v>40764.558125000003</c:v>
                </c:pt>
                <c:pt idx="14136">
                  <c:v>40764.599791666667</c:v>
                </c:pt>
                <c:pt idx="14137">
                  <c:v>40764.641458333332</c:v>
                </c:pt>
                <c:pt idx="14138">
                  <c:v>40764.683125000003</c:v>
                </c:pt>
                <c:pt idx="14139">
                  <c:v>40764.724791666667</c:v>
                </c:pt>
                <c:pt idx="14140">
                  <c:v>40764.766458333332</c:v>
                </c:pt>
                <c:pt idx="14141">
                  <c:v>40764.808125000003</c:v>
                </c:pt>
                <c:pt idx="14142">
                  <c:v>40764.849791666667</c:v>
                </c:pt>
                <c:pt idx="14143">
                  <c:v>40764.891458333332</c:v>
                </c:pt>
                <c:pt idx="14144">
                  <c:v>40764.933125000003</c:v>
                </c:pt>
                <c:pt idx="14145">
                  <c:v>40764.974791666667</c:v>
                </c:pt>
                <c:pt idx="14146">
                  <c:v>40765.016458333332</c:v>
                </c:pt>
                <c:pt idx="14147">
                  <c:v>40765.058125000003</c:v>
                </c:pt>
                <c:pt idx="14148">
                  <c:v>40765.099791666667</c:v>
                </c:pt>
                <c:pt idx="14149">
                  <c:v>40765.141458333332</c:v>
                </c:pt>
                <c:pt idx="14150">
                  <c:v>40765.183125000003</c:v>
                </c:pt>
                <c:pt idx="14151">
                  <c:v>40765.224791666667</c:v>
                </c:pt>
                <c:pt idx="14152">
                  <c:v>40765.266458333332</c:v>
                </c:pt>
                <c:pt idx="14153">
                  <c:v>40765.308125000003</c:v>
                </c:pt>
                <c:pt idx="14154">
                  <c:v>40765.349791666667</c:v>
                </c:pt>
                <c:pt idx="14155">
                  <c:v>40765.391458333332</c:v>
                </c:pt>
                <c:pt idx="14156">
                  <c:v>40765.433125000003</c:v>
                </c:pt>
                <c:pt idx="14157">
                  <c:v>40765.474791666667</c:v>
                </c:pt>
                <c:pt idx="14158">
                  <c:v>40765.516458333332</c:v>
                </c:pt>
                <c:pt idx="14159">
                  <c:v>40765.558125000003</c:v>
                </c:pt>
                <c:pt idx="14160">
                  <c:v>40765.599791666667</c:v>
                </c:pt>
                <c:pt idx="14161">
                  <c:v>40765.641458333332</c:v>
                </c:pt>
                <c:pt idx="14162">
                  <c:v>40765.683125000003</c:v>
                </c:pt>
                <c:pt idx="14163">
                  <c:v>40765.724791666667</c:v>
                </c:pt>
                <c:pt idx="14164">
                  <c:v>40765.766458333332</c:v>
                </c:pt>
                <c:pt idx="14165">
                  <c:v>40765.808125000003</c:v>
                </c:pt>
                <c:pt idx="14166">
                  <c:v>40765.849791666667</c:v>
                </c:pt>
                <c:pt idx="14167">
                  <c:v>40765.891458333332</c:v>
                </c:pt>
                <c:pt idx="14168">
                  <c:v>40765.933125000003</c:v>
                </c:pt>
                <c:pt idx="14169">
                  <c:v>40765.974791666667</c:v>
                </c:pt>
                <c:pt idx="14170">
                  <c:v>40766.016458333332</c:v>
                </c:pt>
                <c:pt idx="14171">
                  <c:v>40766.058125000003</c:v>
                </c:pt>
                <c:pt idx="14172">
                  <c:v>40766.099791666667</c:v>
                </c:pt>
                <c:pt idx="14173">
                  <c:v>40766.141458333332</c:v>
                </c:pt>
                <c:pt idx="14174">
                  <c:v>40766.183125000003</c:v>
                </c:pt>
                <c:pt idx="14175">
                  <c:v>40766.224791666667</c:v>
                </c:pt>
                <c:pt idx="14176">
                  <c:v>40766.266458333332</c:v>
                </c:pt>
                <c:pt idx="14177">
                  <c:v>40766.308125000003</c:v>
                </c:pt>
                <c:pt idx="14178">
                  <c:v>40766.349791666667</c:v>
                </c:pt>
                <c:pt idx="14179">
                  <c:v>40766.391458333332</c:v>
                </c:pt>
                <c:pt idx="14180">
                  <c:v>40766.433125000003</c:v>
                </c:pt>
                <c:pt idx="14181">
                  <c:v>40766.474791666667</c:v>
                </c:pt>
                <c:pt idx="14182">
                  <c:v>40766.516458333332</c:v>
                </c:pt>
                <c:pt idx="14183">
                  <c:v>40766.558125000003</c:v>
                </c:pt>
                <c:pt idx="14184">
                  <c:v>40766.599791666667</c:v>
                </c:pt>
                <c:pt idx="14185">
                  <c:v>40766.641458333332</c:v>
                </c:pt>
                <c:pt idx="14186">
                  <c:v>40766.683125000003</c:v>
                </c:pt>
                <c:pt idx="14187">
                  <c:v>40766.724791666667</c:v>
                </c:pt>
                <c:pt idx="14188">
                  <c:v>40766.766458333332</c:v>
                </c:pt>
                <c:pt idx="14189">
                  <c:v>40766.808125000003</c:v>
                </c:pt>
                <c:pt idx="14190">
                  <c:v>40766.849791666667</c:v>
                </c:pt>
                <c:pt idx="14191">
                  <c:v>40766.891458333332</c:v>
                </c:pt>
                <c:pt idx="14192">
                  <c:v>40766.933125000003</c:v>
                </c:pt>
                <c:pt idx="14193">
                  <c:v>40766.974791666667</c:v>
                </c:pt>
                <c:pt idx="14194">
                  <c:v>40767.016458333332</c:v>
                </c:pt>
                <c:pt idx="14195">
                  <c:v>40767.058125000003</c:v>
                </c:pt>
                <c:pt idx="14196">
                  <c:v>40767.099791666667</c:v>
                </c:pt>
                <c:pt idx="14197">
                  <c:v>40767.141458333332</c:v>
                </c:pt>
                <c:pt idx="14198">
                  <c:v>40767.183125000003</c:v>
                </c:pt>
                <c:pt idx="14199">
                  <c:v>40767.224791666667</c:v>
                </c:pt>
                <c:pt idx="14200">
                  <c:v>40767.266458333332</c:v>
                </c:pt>
                <c:pt idx="14201">
                  <c:v>40767.308125000003</c:v>
                </c:pt>
                <c:pt idx="14202">
                  <c:v>40767.349791666667</c:v>
                </c:pt>
                <c:pt idx="14203">
                  <c:v>40767.391458333332</c:v>
                </c:pt>
                <c:pt idx="14204">
                  <c:v>40767.433125000003</c:v>
                </c:pt>
                <c:pt idx="14205">
                  <c:v>40767.474791666667</c:v>
                </c:pt>
                <c:pt idx="14206">
                  <c:v>40767.516458333332</c:v>
                </c:pt>
                <c:pt idx="14207">
                  <c:v>40767.558125000003</c:v>
                </c:pt>
                <c:pt idx="14208">
                  <c:v>40767.599791666667</c:v>
                </c:pt>
                <c:pt idx="14209">
                  <c:v>40767.641458333332</c:v>
                </c:pt>
                <c:pt idx="14210">
                  <c:v>40767.683125000003</c:v>
                </c:pt>
                <c:pt idx="14211">
                  <c:v>40767.724791666667</c:v>
                </c:pt>
                <c:pt idx="14212">
                  <c:v>40767.766458333332</c:v>
                </c:pt>
                <c:pt idx="14213">
                  <c:v>40767.808125000003</c:v>
                </c:pt>
                <c:pt idx="14214">
                  <c:v>40767.849791666667</c:v>
                </c:pt>
                <c:pt idx="14215">
                  <c:v>40767.891458333332</c:v>
                </c:pt>
                <c:pt idx="14216">
                  <c:v>40767.933125000003</c:v>
                </c:pt>
                <c:pt idx="14217">
                  <c:v>40767.974791666667</c:v>
                </c:pt>
                <c:pt idx="14218">
                  <c:v>40768.016458333332</c:v>
                </c:pt>
                <c:pt idx="14219">
                  <c:v>40768.058125000003</c:v>
                </c:pt>
                <c:pt idx="14220">
                  <c:v>40768.099791666667</c:v>
                </c:pt>
                <c:pt idx="14221">
                  <c:v>40768.141458333332</c:v>
                </c:pt>
                <c:pt idx="14222">
                  <c:v>40768.183125000003</c:v>
                </c:pt>
                <c:pt idx="14223">
                  <c:v>40768.224791666667</c:v>
                </c:pt>
                <c:pt idx="14224">
                  <c:v>40768.266458333332</c:v>
                </c:pt>
                <c:pt idx="14225">
                  <c:v>40768.308125000003</c:v>
                </c:pt>
                <c:pt idx="14226">
                  <c:v>40768.349791666667</c:v>
                </c:pt>
                <c:pt idx="14227">
                  <c:v>40768.391458333332</c:v>
                </c:pt>
                <c:pt idx="14228">
                  <c:v>40768.433125000003</c:v>
                </c:pt>
                <c:pt idx="14229">
                  <c:v>40768.474791666667</c:v>
                </c:pt>
                <c:pt idx="14230">
                  <c:v>40768.516458333332</c:v>
                </c:pt>
                <c:pt idx="14231">
                  <c:v>40768.558125000003</c:v>
                </c:pt>
                <c:pt idx="14232">
                  <c:v>40768.599791666667</c:v>
                </c:pt>
                <c:pt idx="14233">
                  <c:v>40768.641458333332</c:v>
                </c:pt>
                <c:pt idx="14234">
                  <c:v>40768.683125000003</c:v>
                </c:pt>
                <c:pt idx="14235">
                  <c:v>40768.724791666667</c:v>
                </c:pt>
                <c:pt idx="14236">
                  <c:v>40768.766458333332</c:v>
                </c:pt>
                <c:pt idx="14237">
                  <c:v>40768.808125000003</c:v>
                </c:pt>
                <c:pt idx="14238">
                  <c:v>40768.849791666667</c:v>
                </c:pt>
                <c:pt idx="14239">
                  <c:v>40768.891458333332</c:v>
                </c:pt>
                <c:pt idx="14240">
                  <c:v>40768.933125000003</c:v>
                </c:pt>
                <c:pt idx="14241">
                  <c:v>40768.974791666667</c:v>
                </c:pt>
                <c:pt idx="14242">
                  <c:v>40769.016458333332</c:v>
                </c:pt>
                <c:pt idx="14243">
                  <c:v>40769.058125000003</c:v>
                </c:pt>
                <c:pt idx="14244">
                  <c:v>40769.099791666667</c:v>
                </c:pt>
                <c:pt idx="14245">
                  <c:v>40769.141458333332</c:v>
                </c:pt>
                <c:pt idx="14246">
                  <c:v>40769.183125000003</c:v>
                </c:pt>
                <c:pt idx="14247">
                  <c:v>40769.224791666667</c:v>
                </c:pt>
                <c:pt idx="14248">
                  <c:v>40769.266458333332</c:v>
                </c:pt>
                <c:pt idx="14249">
                  <c:v>40769.308125000003</c:v>
                </c:pt>
                <c:pt idx="14250">
                  <c:v>40769.349791666667</c:v>
                </c:pt>
                <c:pt idx="14251">
                  <c:v>40769.391458333332</c:v>
                </c:pt>
                <c:pt idx="14252">
                  <c:v>40769.433125000003</c:v>
                </c:pt>
                <c:pt idx="14253">
                  <c:v>40769.474791666667</c:v>
                </c:pt>
                <c:pt idx="14254">
                  <c:v>40769.516458333332</c:v>
                </c:pt>
                <c:pt idx="14255">
                  <c:v>40769.558125000003</c:v>
                </c:pt>
                <c:pt idx="14256">
                  <c:v>40769.599791666667</c:v>
                </c:pt>
                <c:pt idx="14257">
                  <c:v>40769.641458333332</c:v>
                </c:pt>
                <c:pt idx="14258">
                  <c:v>40769.683125000003</c:v>
                </c:pt>
                <c:pt idx="14259">
                  <c:v>40769.724791666667</c:v>
                </c:pt>
                <c:pt idx="14260">
                  <c:v>40769.766458333332</c:v>
                </c:pt>
                <c:pt idx="14261">
                  <c:v>40769.808125000003</c:v>
                </c:pt>
                <c:pt idx="14262">
                  <c:v>40769.849791666667</c:v>
                </c:pt>
                <c:pt idx="14263">
                  <c:v>40769.891458333332</c:v>
                </c:pt>
                <c:pt idx="14264">
                  <c:v>40769.933125000003</c:v>
                </c:pt>
                <c:pt idx="14265">
                  <c:v>40769.974791666667</c:v>
                </c:pt>
                <c:pt idx="14266">
                  <c:v>40770.016458333332</c:v>
                </c:pt>
                <c:pt idx="14267">
                  <c:v>40770.058125000003</c:v>
                </c:pt>
                <c:pt idx="14268">
                  <c:v>40770.099791666667</c:v>
                </c:pt>
                <c:pt idx="14269">
                  <c:v>40770.141458333332</c:v>
                </c:pt>
                <c:pt idx="14270">
                  <c:v>40770.183125000003</c:v>
                </c:pt>
                <c:pt idx="14271">
                  <c:v>40770.224791666667</c:v>
                </c:pt>
                <c:pt idx="14272">
                  <c:v>40770.266458333332</c:v>
                </c:pt>
                <c:pt idx="14273">
                  <c:v>40770.308125000003</c:v>
                </c:pt>
                <c:pt idx="14274">
                  <c:v>40770.349791666667</c:v>
                </c:pt>
                <c:pt idx="14275">
                  <c:v>40770.391458333332</c:v>
                </c:pt>
                <c:pt idx="14276">
                  <c:v>40770.433125000003</c:v>
                </c:pt>
                <c:pt idx="14277">
                  <c:v>40770.474791666667</c:v>
                </c:pt>
                <c:pt idx="14278">
                  <c:v>40770.516458333332</c:v>
                </c:pt>
                <c:pt idx="14279">
                  <c:v>40770.558125000003</c:v>
                </c:pt>
                <c:pt idx="14280">
                  <c:v>40770.599791666667</c:v>
                </c:pt>
                <c:pt idx="14281">
                  <c:v>40770.641458333332</c:v>
                </c:pt>
                <c:pt idx="14282">
                  <c:v>40770.683125000003</c:v>
                </c:pt>
                <c:pt idx="14283">
                  <c:v>40770.724791666667</c:v>
                </c:pt>
                <c:pt idx="14284">
                  <c:v>40770.766458333332</c:v>
                </c:pt>
                <c:pt idx="14285">
                  <c:v>40770.808125000003</c:v>
                </c:pt>
                <c:pt idx="14286">
                  <c:v>40770.849791666667</c:v>
                </c:pt>
                <c:pt idx="14287">
                  <c:v>40770.891458333332</c:v>
                </c:pt>
                <c:pt idx="14288">
                  <c:v>40770.933125000003</c:v>
                </c:pt>
                <c:pt idx="14289">
                  <c:v>40770.974791666667</c:v>
                </c:pt>
                <c:pt idx="14290">
                  <c:v>40771.016458333332</c:v>
                </c:pt>
                <c:pt idx="14291">
                  <c:v>40771.058125000003</c:v>
                </c:pt>
                <c:pt idx="14292">
                  <c:v>40771.099791666667</c:v>
                </c:pt>
                <c:pt idx="14293">
                  <c:v>40771.141458333332</c:v>
                </c:pt>
                <c:pt idx="14294">
                  <c:v>40771.183125000003</c:v>
                </c:pt>
                <c:pt idx="14295">
                  <c:v>40771.224791666667</c:v>
                </c:pt>
                <c:pt idx="14296">
                  <c:v>40771.266458333332</c:v>
                </c:pt>
                <c:pt idx="14297">
                  <c:v>40771.308125000003</c:v>
                </c:pt>
                <c:pt idx="14298">
                  <c:v>40771.349791666667</c:v>
                </c:pt>
                <c:pt idx="14299">
                  <c:v>40771.391458333332</c:v>
                </c:pt>
                <c:pt idx="14300">
                  <c:v>40771.433125000003</c:v>
                </c:pt>
                <c:pt idx="14301">
                  <c:v>40771.474791666667</c:v>
                </c:pt>
                <c:pt idx="14302">
                  <c:v>40771.516458333332</c:v>
                </c:pt>
                <c:pt idx="14303">
                  <c:v>40771.558125000003</c:v>
                </c:pt>
                <c:pt idx="14304">
                  <c:v>40771.599791666667</c:v>
                </c:pt>
                <c:pt idx="14305">
                  <c:v>40771.641458333332</c:v>
                </c:pt>
                <c:pt idx="14306">
                  <c:v>40771.683125000003</c:v>
                </c:pt>
                <c:pt idx="14307">
                  <c:v>40771.724791666667</c:v>
                </c:pt>
                <c:pt idx="14308">
                  <c:v>40771.766458333332</c:v>
                </c:pt>
                <c:pt idx="14309">
                  <c:v>40771.808125000003</c:v>
                </c:pt>
                <c:pt idx="14310">
                  <c:v>40771.849791666667</c:v>
                </c:pt>
                <c:pt idx="14311">
                  <c:v>40771.891458333332</c:v>
                </c:pt>
                <c:pt idx="14312">
                  <c:v>40771.933125000003</c:v>
                </c:pt>
                <c:pt idx="14313">
                  <c:v>40771.974791666667</c:v>
                </c:pt>
                <c:pt idx="14314">
                  <c:v>40772.016458333332</c:v>
                </c:pt>
                <c:pt idx="14315">
                  <c:v>40772.058125000003</c:v>
                </c:pt>
                <c:pt idx="14316">
                  <c:v>40772.099791666667</c:v>
                </c:pt>
                <c:pt idx="14317">
                  <c:v>40772.141458333332</c:v>
                </c:pt>
                <c:pt idx="14318">
                  <c:v>40772.183125000003</c:v>
                </c:pt>
                <c:pt idx="14319">
                  <c:v>40772.224791666667</c:v>
                </c:pt>
                <c:pt idx="14320">
                  <c:v>40772.266458333332</c:v>
                </c:pt>
                <c:pt idx="14321">
                  <c:v>40772.308125000003</c:v>
                </c:pt>
                <c:pt idx="14322">
                  <c:v>40772.349791666667</c:v>
                </c:pt>
                <c:pt idx="14323">
                  <c:v>40772.391458333332</c:v>
                </c:pt>
                <c:pt idx="14324">
                  <c:v>40772.433125000003</c:v>
                </c:pt>
                <c:pt idx="14325">
                  <c:v>40772.474791666667</c:v>
                </c:pt>
                <c:pt idx="14326">
                  <c:v>40772.516458333332</c:v>
                </c:pt>
                <c:pt idx="14327">
                  <c:v>40772.558125000003</c:v>
                </c:pt>
                <c:pt idx="14328">
                  <c:v>40772.599791666667</c:v>
                </c:pt>
                <c:pt idx="14329">
                  <c:v>40772.641458333332</c:v>
                </c:pt>
                <c:pt idx="14330">
                  <c:v>40772.683125000003</c:v>
                </c:pt>
                <c:pt idx="14331">
                  <c:v>40772.724791666667</c:v>
                </c:pt>
                <c:pt idx="14332">
                  <c:v>40772.766458333332</c:v>
                </c:pt>
                <c:pt idx="14333">
                  <c:v>40772.808125000003</c:v>
                </c:pt>
                <c:pt idx="14334">
                  <c:v>40772.849791666667</c:v>
                </c:pt>
                <c:pt idx="14335">
                  <c:v>40772.891458333332</c:v>
                </c:pt>
                <c:pt idx="14336">
                  <c:v>40772.933125000003</c:v>
                </c:pt>
                <c:pt idx="14337">
                  <c:v>40772.974791666667</c:v>
                </c:pt>
                <c:pt idx="14338">
                  <c:v>40773.016458333332</c:v>
                </c:pt>
                <c:pt idx="14339">
                  <c:v>40773.058125000003</c:v>
                </c:pt>
                <c:pt idx="14340">
                  <c:v>40773.099791666667</c:v>
                </c:pt>
                <c:pt idx="14341">
                  <c:v>40773.141458333332</c:v>
                </c:pt>
                <c:pt idx="14342">
                  <c:v>40773.183125000003</c:v>
                </c:pt>
                <c:pt idx="14343">
                  <c:v>40773.224791666667</c:v>
                </c:pt>
                <c:pt idx="14344">
                  <c:v>40773.266458333332</c:v>
                </c:pt>
                <c:pt idx="14345">
                  <c:v>40773.308125000003</c:v>
                </c:pt>
                <c:pt idx="14346">
                  <c:v>40773.349791666667</c:v>
                </c:pt>
                <c:pt idx="14347">
                  <c:v>40773.391458333332</c:v>
                </c:pt>
                <c:pt idx="14348">
                  <c:v>40773.433125000003</c:v>
                </c:pt>
                <c:pt idx="14349">
                  <c:v>40773.474791666667</c:v>
                </c:pt>
                <c:pt idx="14350">
                  <c:v>40773.516458333332</c:v>
                </c:pt>
                <c:pt idx="14351">
                  <c:v>40773.558125000003</c:v>
                </c:pt>
                <c:pt idx="14352">
                  <c:v>40773.599791666667</c:v>
                </c:pt>
                <c:pt idx="14353">
                  <c:v>40773.641458333332</c:v>
                </c:pt>
                <c:pt idx="14354">
                  <c:v>40773.683125000003</c:v>
                </c:pt>
                <c:pt idx="14355">
                  <c:v>40773.724791666667</c:v>
                </c:pt>
                <c:pt idx="14356">
                  <c:v>40773.766458333332</c:v>
                </c:pt>
                <c:pt idx="14357">
                  <c:v>40773.808125000003</c:v>
                </c:pt>
                <c:pt idx="14358">
                  <c:v>40773.849791666667</c:v>
                </c:pt>
                <c:pt idx="14359">
                  <c:v>40773.891458333332</c:v>
                </c:pt>
                <c:pt idx="14360">
                  <c:v>40773.933125000003</c:v>
                </c:pt>
                <c:pt idx="14361">
                  <c:v>40773.974791666667</c:v>
                </c:pt>
                <c:pt idx="14362">
                  <c:v>40774.016458333332</c:v>
                </c:pt>
                <c:pt idx="14363">
                  <c:v>40774.058125000003</c:v>
                </c:pt>
                <c:pt idx="14364">
                  <c:v>40774.099791666667</c:v>
                </c:pt>
                <c:pt idx="14365">
                  <c:v>40774.141458333332</c:v>
                </c:pt>
                <c:pt idx="14366">
                  <c:v>40774.183125000003</c:v>
                </c:pt>
                <c:pt idx="14367">
                  <c:v>40774.224791666667</c:v>
                </c:pt>
                <c:pt idx="14368">
                  <c:v>40774.266458333332</c:v>
                </c:pt>
                <c:pt idx="14369">
                  <c:v>40774.308125000003</c:v>
                </c:pt>
                <c:pt idx="14370">
                  <c:v>40774.349791666667</c:v>
                </c:pt>
                <c:pt idx="14371">
                  <c:v>40774.391458333332</c:v>
                </c:pt>
                <c:pt idx="14372">
                  <c:v>40774.433125000003</c:v>
                </c:pt>
                <c:pt idx="14373">
                  <c:v>40774.474791666667</c:v>
                </c:pt>
                <c:pt idx="14374">
                  <c:v>40774.516458333332</c:v>
                </c:pt>
                <c:pt idx="14375">
                  <c:v>40774.558125000003</c:v>
                </c:pt>
                <c:pt idx="14376">
                  <c:v>40774.599791666667</c:v>
                </c:pt>
                <c:pt idx="14377">
                  <c:v>40774.641458333332</c:v>
                </c:pt>
                <c:pt idx="14378">
                  <c:v>40774.683125000003</c:v>
                </c:pt>
                <c:pt idx="14379">
                  <c:v>40774.724791666667</c:v>
                </c:pt>
                <c:pt idx="14380">
                  <c:v>40774.766458333332</c:v>
                </c:pt>
                <c:pt idx="14381">
                  <c:v>40774.808125000003</c:v>
                </c:pt>
                <c:pt idx="14382">
                  <c:v>40774.849791666667</c:v>
                </c:pt>
                <c:pt idx="14383">
                  <c:v>40774.891458333332</c:v>
                </c:pt>
                <c:pt idx="14384">
                  <c:v>40774.933125000003</c:v>
                </c:pt>
                <c:pt idx="14385">
                  <c:v>40774.974791666667</c:v>
                </c:pt>
                <c:pt idx="14386">
                  <c:v>40775.016458333332</c:v>
                </c:pt>
                <c:pt idx="14387">
                  <c:v>40775.058125000003</c:v>
                </c:pt>
                <c:pt idx="14388">
                  <c:v>40775.099791666667</c:v>
                </c:pt>
                <c:pt idx="14389">
                  <c:v>40775.141458333332</c:v>
                </c:pt>
                <c:pt idx="14390">
                  <c:v>40775.183125000003</c:v>
                </c:pt>
                <c:pt idx="14391">
                  <c:v>40775.224791666667</c:v>
                </c:pt>
                <c:pt idx="14392">
                  <c:v>40775.266458333332</c:v>
                </c:pt>
                <c:pt idx="14393">
                  <c:v>40775.308125000003</c:v>
                </c:pt>
                <c:pt idx="14394">
                  <c:v>40775.349791666667</c:v>
                </c:pt>
                <c:pt idx="14395">
                  <c:v>40775.391458333332</c:v>
                </c:pt>
                <c:pt idx="14396">
                  <c:v>40775.433125000003</c:v>
                </c:pt>
                <c:pt idx="14397">
                  <c:v>40775.474791666667</c:v>
                </c:pt>
                <c:pt idx="14398">
                  <c:v>40775.516458333332</c:v>
                </c:pt>
                <c:pt idx="14399">
                  <c:v>40775.558125000003</c:v>
                </c:pt>
                <c:pt idx="14400">
                  <c:v>40775.599791666667</c:v>
                </c:pt>
                <c:pt idx="14401">
                  <c:v>40775.641458333332</c:v>
                </c:pt>
                <c:pt idx="14402">
                  <c:v>40775.683125000003</c:v>
                </c:pt>
                <c:pt idx="14403">
                  <c:v>40775.724791666667</c:v>
                </c:pt>
                <c:pt idx="14404">
                  <c:v>40775.766458333332</c:v>
                </c:pt>
                <c:pt idx="14405">
                  <c:v>40775.808125000003</c:v>
                </c:pt>
                <c:pt idx="14406">
                  <c:v>40775.849791666667</c:v>
                </c:pt>
                <c:pt idx="14407">
                  <c:v>40775.891458333332</c:v>
                </c:pt>
                <c:pt idx="14408">
                  <c:v>40775.933125000003</c:v>
                </c:pt>
                <c:pt idx="14409">
                  <c:v>40775.974791666667</c:v>
                </c:pt>
                <c:pt idx="14410">
                  <c:v>40776.016458333332</c:v>
                </c:pt>
                <c:pt idx="14411">
                  <c:v>40776.058125000003</c:v>
                </c:pt>
                <c:pt idx="14412">
                  <c:v>40776.099791666667</c:v>
                </c:pt>
                <c:pt idx="14413">
                  <c:v>40776.141458333332</c:v>
                </c:pt>
                <c:pt idx="14414">
                  <c:v>40776.183125000003</c:v>
                </c:pt>
                <c:pt idx="14415">
                  <c:v>40776.224791666667</c:v>
                </c:pt>
                <c:pt idx="14416">
                  <c:v>40776.266458333332</c:v>
                </c:pt>
                <c:pt idx="14417">
                  <c:v>40776.308125000003</c:v>
                </c:pt>
                <c:pt idx="14418">
                  <c:v>40776.349791666667</c:v>
                </c:pt>
                <c:pt idx="14419">
                  <c:v>40776.391458333332</c:v>
                </c:pt>
                <c:pt idx="14420">
                  <c:v>40776.433125000003</c:v>
                </c:pt>
                <c:pt idx="14421">
                  <c:v>40776.474791666667</c:v>
                </c:pt>
                <c:pt idx="14422">
                  <c:v>40776.516458333332</c:v>
                </c:pt>
                <c:pt idx="14423">
                  <c:v>40776.558125000003</c:v>
                </c:pt>
                <c:pt idx="14424">
                  <c:v>40776.599791666667</c:v>
                </c:pt>
                <c:pt idx="14425">
                  <c:v>40776.641458333332</c:v>
                </c:pt>
                <c:pt idx="14426">
                  <c:v>40776.683125000003</c:v>
                </c:pt>
                <c:pt idx="14427">
                  <c:v>40776.724791666667</c:v>
                </c:pt>
                <c:pt idx="14428">
                  <c:v>40776.766458333332</c:v>
                </c:pt>
                <c:pt idx="14429">
                  <c:v>40776.808125000003</c:v>
                </c:pt>
                <c:pt idx="14430">
                  <c:v>40776.849791666667</c:v>
                </c:pt>
                <c:pt idx="14431">
                  <c:v>40776.891458333332</c:v>
                </c:pt>
                <c:pt idx="14432">
                  <c:v>40776.933125000003</c:v>
                </c:pt>
                <c:pt idx="14433">
                  <c:v>40776.974791666667</c:v>
                </c:pt>
                <c:pt idx="14434">
                  <c:v>40777.016458333332</c:v>
                </c:pt>
                <c:pt idx="14435">
                  <c:v>40777.058125000003</c:v>
                </c:pt>
                <c:pt idx="14436">
                  <c:v>40777.099791666667</c:v>
                </c:pt>
                <c:pt idx="14437">
                  <c:v>40777.141458333332</c:v>
                </c:pt>
                <c:pt idx="14438">
                  <c:v>40777.183125000003</c:v>
                </c:pt>
                <c:pt idx="14439">
                  <c:v>40777.224791666667</c:v>
                </c:pt>
                <c:pt idx="14440">
                  <c:v>40777.266458333332</c:v>
                </c:pt>
                <c:pt idx="14441">
                  <c:v>40777.308125000003</c:v>
                </c:pt>
                <c:pt idx="14442">
                  <c:v>40777.349791666667</c:v>
                </c:pt>
                <c:pt idx="14443">
                  <c:v>40777.391458333332</c:v>
                </c:pt>
                <c:pt idx="14444">
                  <c:v>40777.433125000003</c:v>
                </c:pt>
                <c:pt idx="14445">
                  <c:v>40777.474791666667</c:v>
                </c:pt>
                <c:pt idx="14446">
                  <c:v>40777.516458333332</c:v>
                </c:pt>
                <c:pt idx="14447">
                  <c:v>40777.558125000003</c:v>
                </c:pt>
                <c:pt idx="14448">
                  <c:v>40777.599791666667</c:v>
                </c:pt>
                <c:pt idx="14449">
                  <c:v>40777.641458333332</c:v>
                </c:pt>
                <c:pt idx="14450">
                  <c:v>40777.683125000003</c:v>
                </c:pt>
                <c:pt idx="14451">
                  <c:v>40777.724791666667</c:v>
                </c:pt>
                <c:pt idx="14452">
                  <c:v>40777.766458333332</c:v>
                </c:pt>
                <c:pt idx="14453">
                  <c:v>40777.808125000003</c:v>
                </c:pt>
                <c:pt idx="14454">
                  <c:v>40777.849791666667</c:v>
                </c:pt>
                <c:pt idx="14455">
                  <c:v>40777.891458333332</c:v>
                </c:pt>
                <c:pt idx="14456">
                  <c:v>40777.933125000003</c:v>
                </c:pt>
                <c:pt idx="14457">
                  <c:v>40777.974791666667</c:v>
                </c:pt>
                <c:pt idx="14458">
                  <c:v>40778.016458333332</c:v>
                </c:pt>
                <c:pt idx="14459">
                  <c:v>40778.058125000003</c:v>
                </c:pt>
                <c:pt idx="14460">
                  <c:v>40778.099791666667</c:v>
                </c:pt>
                <c:pt idx="14461">
                  <c:v>40778.141458333332</c:v>
                </c:pt>
                <c:pt idx="14462">
                  <c:v>40778.183125000003</c:v>
                </c:pt>
                <c:pt idx="14463">
                  <c:v>40778.224791666667</c:v>
                </c:pt>
                <c:pt idx="14464">
                  <c:v>40778.266458333332</c:v>
                </c:pt>
                <c:pt idx="14465">
                  <c:v>40778.308125000003</c:v>
                </c:pt>
                <c:pt idx="14466">
                  <c:v>40778.349791666667</c:v>
                </c:pt>
                <c:pt idx="14467">
                  <c:v>40778.391458333332</c:v>
                </c:pt>
                <c:pt idx="14468">
                  <c:v>40778.433125000003</c:v>
                </c:pt>
                <c:pt idx="14469">
                  <c:v>40778.474791666667</c:v>
                </c:pt>
                <c:pt idx="14470">
                  <c:v>40778.516458333332</c:v>
                </c:pt>
                <c:pt idx="14471">
                  <c:v>40778.558125000003</c:v>
                </c:pt>
                <c:pt idx="14472">
                  <c:v>40778.599791666667</c:v>
                </c:pt>
                <c:pt idx="14473">
                  <c:v>40778.641458333332</c:v>
                </c:pt>
                <c:pt idx="14474">
                  <c:v>40778.683125000003</c:v>
                </c:pt>
                <c:pt idx="14475">
                  <c:v>40778.724791666667</c:v>
                </c:pt>
                <c:pt idx="14476">
                  <c:v>40778.766458333332</c:v>
                </c:pt>
                <c:pt idx="14477">
                  <c:v>40778.808125000003</c:v>
                </c:pt>
                <c:pt idx="14478">
                  <c:v>40778.849791666667</c:v>
                </c:pt>
                <c:pt idx="14479">
                  <c:v>40778.891458333332</c:v>
                </c:pt>
                <c:pt idx="14480">
                  <c:v>40778.933125000003</c:v>
                </c:pt>
                <c:pt idx="14481">
                  <c:v>40778.974791666667</c:v>
                </c:pt>
                <c:pt idx="14482">
                  <c:v>40779.016458333332</c:v>
                </c:pt>
                <c:pt idx="14483">
                  <c:v>40779.058125000003</c:v>
                </c:pt>
                <c:pt idx="14484">
                  <c:v>40779.099791666667</c:v>
                </c:pt>
                <c:pt idx="14485">
                  <c:v>40779.141458333332</c:v>
                </c:pt>
                <c:pt idx="14486">
                  <c:v>40779.183125000003</c:v>
                </c:pt>
                <c:pt idx="14487">
                  <c:v>40779.224791666667</c:v>
                </c:pt>
                <c:pt idx="14488">
                  <c:v>40779.266458333332</c:v>
                </c:pt>
                <c:pt idx="14489">
                  <c:v>40779.308125000003</c:v>
                </c:pt>
                <c:pt idx="14490">
                  <c:v>40779.349791666667</c:v>
                </c:pt>
                <c:pt idx="14491" formatCode="m/d/yyyy">
                  <c:v>40779</c:v>
                </c:pt>
                <c:pt idx="14492">
                  <c:v>40779.353668981479</c:v>
                </c:pt>
                <c:pt idx="14493">
                  <c:v>40779.395335648151</c:v>
                </c:pt>
                <c:pt idx="14494">
                  <c:v>40779.437002314815</c:v>
                </c:pt>
                <c:pt idx="14495">
                  <c:v>40779.478668981479</c:v>
                </c:pt>
                <c:pt idx="14496">
                  <c:v>40779.520335648151</c:v>
                </c:pt>
                <c:pt idx="14497">
                  <c:v>40779.562002314815</c:v>
                </c:pt>
                <c:pt idx="14498">
                  <c:v>40779.603668981479</c:v>
                </c:pt>
                <c:pt idx="14499">
                  <c:v>40779.645335648151</c:v>
                </c:pt>
                <c:pt idx="14500">
                  <c:v>40779.687002314815</c:v>
                </c:pt>
                <c:pt idx="14501">
                  <c:v>40779.728668981479</c:v>
                </c:pt>
                <c:pt idx="14502">
                  <c:v>40779.770335648151</c:v>
                </c:pt>
                <c:pt idx="14503">
                  <c:v>40779.812002314815</c:v>
                </c:pt>
                <c:pt idx="14504">
                  <c:v>40779.853668981479</c:v>
                </c:pt>
                <c:pt idx="14505">
                  <c:v>40779.895335648151</c:v>
                </c:pt>
                <c:pt idx="14506">
                  <c:v>40779.937002314815</c:v>
                </c:pt>
                <c:pt idx="14507">
                  <c:v>40779.978668981479</c:v>
                </c:pt>
                <c:pt idx="14508">
                  <c:v>40780.020335648151</c:v>
                </c:pt>
                <c:pt idx="14509">
                  <c:v>40780.062002314815</c:v>
                </c:pt>
                <c:pt idx="14510">
                  <c:v>40780.103668981479</c:v>
                </c:pt>
                <c:pt idx="14511">
                  <c:v>40780.145335648151</c:v>
                </c:pt>
                <c:pt idx="14512">
                  <c:v>40780.187002314815</c:v>
                </c:pt>
                <c:pt idx="14513">
                  <c:v>40780.228668981479</c:v>
                </c:pt>
                <c:pt idx="14514">
                  <c:v>40780.270335648151</c:v>
                </c:pt>
                <c:pt idx="14515">
                  <c:v>40780.312002314815</c:v>
                </c:pt>
                <c:pt idx="14516">
                  <c:v>40780.353668981479</c:v>
                </c:pt>
                <c:pt idx="14517">
                  <c:v>40780.395335648151</c:v>
                </c:pt>
                <c:pt idx="14518">
                  <c:v>40780.437002314815</c:v>
                </c:pt>
                <c:pt idx="14519">
                  <c:v>40780.478668981479</c:v>
                </c:pt>
                <c:pt idx="14520">
                  <c:v>40780.520335648151</c:v>
                </c:pt>
                <c:pt idx="14521">
                  <c:v>40780.562002314815</c:v>
                </c:pt>
                <c:pt idx="14522">
                  <c:v>40780.603668981479</c:v>
                </c:pt>
                <c:pt idx="14523">
                  <c:v>40780.645335648151</c:v>
                </c:pt>
                <c:pt idx="14524">
                  <c:v>40780.687002314815</c:v>
                </c:pt>
                <c:pt idx="14525">
                  <c:v>40780.728668981479</c:v>
                </c:pt>
                <c:pt idx="14526">
                  <c:v>40780.770335648151</c:v>
                </c:pt>
                <c:pt idx="14527">
                  <c:v>40780.812002314815</c:v>
                </c:pt>
                <c:pt idx="14528">
                  <c:v>40780.853668981479</c:v>
                </c:pt>
                <c:pt idx="14529">
                  <c:v>40780.895335648151</c:v>
                </c:pt>
                <c:pt idx="14530">
                  <c:v>40780.937002314815</c:v>
                </c:pt>
                <c:pt idx="14531">
                  <c:v>40780.978668981479</c:v>
                </c:pt>
                <c:pt idx="14532">
                  <c:v>40781.020335648151</c:v>
                </c:pt>
                <c:pt idx="14533">
                  <c:v>40781.062002314815</c:v>
                </c:pt>
                <c:pt idx="14534">
                  <c:v>40781.103668981479</c:v>
                </c:pt>
                <c:pt idx="14535">
                  <c:v>40781.145335648151</c:v>
                </c:pt>
                <c:pt idx="14536">
                  <c:v>40781.187002314815</c:v>
                </c:pt>
                <c:pt idx="14537">
                  <c:v>40781.228668981479</c:v>
                </c:pt>
                <c:pt idx="14538">
                  <c:v>40781.270335648151</c:v>
                </c:pt>
                <c:pt idx="14539">
                  <c:v>40781.312002314815</c:v>
                </c:pt>
                <c:pt idx="14540">
                  <c:v>40781.353668981479</c:v>
                </c:pt>
                <c:pt idx="14541">
                  <c:v>40781.395335648151</c:v>
                </c:pt>
                <c:pt idx="14542">
                  <c:v>40781.437002314815</c:v>
                </c:pt>
                <c:pt idx="14543">
                  <c:v>40781.478668981479</c:v>
                </c:pt>
                <c:pt idx="14544">
                  <c:v>40781.520335648151</c:v>
                </c:pt>
                <c:pt idx="14545">
                  <c:v>40781.562002314815</c:v>
                </c:pt>
                <c:pt idx="14546">
                  <c:v>40781.603668981479</c:v>
                </c:pt>
                <c:pt idx="14547">
                  <c:v>40781.645335648151</c:v>
                </c:pt>
                <c:pt idx="14548">
                  <c:v>40781.687002314815</c:v>
                </c:pt>
                <c:pt idx="14549">
                  <c:v>40781.728668981479</c:v>
                </c:pt>
                <c:pt idx="14550">
                  <c:v>40781.770335648151</c:v>
                </c:pt>
                <c:pt idx="14551">
                  <c:v>40781.812002314815</c:v>
                </c:pt>
                <c:pt idx="14552">
                  <c:v>40781.853668981479</c:v>
                </c:pt>
                <c:pt idx="14553">
                  <c:v>40781.895335648151</c:v>
                </c:pt>
                <c:pt idx="14554">
                  <c:v>40781.937002314815</c:v>
                </c:pt>
                <c:pt idx="14555">
                  <c:v>40781.978668981479</c:v>
                </c:pt>
                <c:pt idx="14556">
                  <c:v>40782.020335648151</c:v>
                </c:pt>
                <c:pt idx="14557">
                  <c:v>40782.062002314815</c:v>
                </c:pt>
                <c:pt idx="14558">
                  <c:v>40782.103668981479</c:v>
                </c:pt>
                <c:pt idx="14559">
                  <c:v>40782.145335648151</c:v>
                </c:pt>
                <c:pt idx="14560">
                  <c:v>40782.187002314815</c:v>
                </c:pt>
                <c:pt idx="14561">
                  <c:v>40782.228668981479</c:v>
                </c:pt>
                <c:pt idx="14562">
                  <c:v>40782.270335648151</c:v>
                </c:pt>
                <c:pt idx="14563">
                  <c:v>40782.312002314815</c:v>
                </c:pt>
                <c:pt idx="14564">
                  <c:v>40782.353668981479</c:v>
                </c:pt>
                <c:pt idx="14565">
                  <c:v>40782.395335648151</c:v>
                </c:pt>
                <c:pt idx="14566">
                  <c:v>40782.437002314815</c:v>
                </c:pt>
                <c:pt idx="14567">
                  <c:v>40782.478668981479</c:v>
                </c:pt>
                <c:pt idx="14568">
                  <c:v>40782.520335648151</c:v>
                </c:pt>
                <c:pt idx="14569">
                  <c:v>40782.562002314815</c:v>
                </c:pt>
                <c:pt idx="14570">
                  <c:v>40782.603668981479</c:v>
                </c:pt>
                <c:pt idx="14571">
                  <c:v>40782.645335648151</c:v>
                </c:pt>
                <c:pt idx="14572">
                  <c:v>40782.687002314815</c:v>
                </c:pt>
                <c:pt idx="14573">
                  <c:v>40782.728668981479</c:v>
                </c:pt>
                <c:pt idx="14574">
                  <c:v>40782.770335648151</c:v>
                </c:pt>
                <c:pt idx="14575">
                  <c:v>40782.812002314815</c:v>
                </c:pt>
                <c:pt idx="14576">
                  <c:v>40782.853668981479</c:v>
                </c:pt>
                <c:pt idx="14577">
                  <c:v>40782.895335648151</c:v>
                </c:pt>
                <c:pt idx="14578">
                  <c:v>40782.937002314815</c:v>
                </c:pt>
                <c:pt idx="14579">
                  <c:v>40782.978668981479</c:v>
                </c:pt>
                <c:pt idx="14580">
                  <c:v>40783.020335648151</c:v>
                </c:pt>
                <c:pt idx="14581">
                  <c:v>40783.062002314815</c:v>
                </c:pt>
                <c:pt idx="14582">
                  <c:v>40783.103668981479</c:v>
                </c:pt>
                <c:pt idx="14583">
                  <c:v>40783.145335648151</c:v>
                </c:pt>
                <c:pt idx="14584">
                  <c:v>40783.187002314815</c:v>
                </c:pt>
                <c:pt idx="14585">
                  <c:v>40783.228668981479</c:v>
                </c:pt>
                <c:pt idx="14586">
                  <c:v>40783.270335648151</c:v>
                </c:pt>
                <c:pt idx="14587">
                  <c:v>40783.312002314815</c:v>
                </c:pt>
                <c:pt idx="14588">
                  <c:v>40783.353668981479</c:v>
                </c:pt>
                <c:pt idx="14589">
                  <c:v>40783.395335648151</c:v>
                </c:pt>
                <c:pt idx="14590">
                  <c:v>40783.437002314815</c:v>
                </c:pt>
                <c:pt idx="14591">
                  <c:v>40783.478668981479</c:v>
                </c:pt>
                <c:pt idx="14592">
                  <c:v>40783.520335648151</c:v>
                </c:pt>
                <c:pt idx="14593">
                  <c:v>40783.562002314815</c:v>
                </c:pt>
                <c:pt idx="14594">
                  <c:v>40783.603668981479</c:v>
                </c:pt>
                <c:pt idx="14595">
                  <c:v>40783.645335648151</c:v>
                </c:pt>
                <c:pt idx="14596">
                  <c:v>40783.687002314815</c:v>
                </c:pt>
                <c:pt idx="14597">
                  <c:v>40783.728668981479</c:v>
                </c:pt>
                <c:pt idx="14598">
                  <c:v>40783.770335648151</c:v>
                </c:pt>
                <c:pt idx="14599">
                  <c:v>40783.812002314815</c:v>
                </c:pt>
                <c:pt idx="14600">
                  <c:v>40783.853668981479</c:v>
                </c:pt>
                <c:pt idx="14601">
                  <c:v>40783.895335648151</c:v>
                </c:pt>
                <c:pt idx="14602">
                  <c:v>40783.937002314815</c:v>
                </c:pt>
                <c:pt idx="14603">
                  <c:v>40783.978668981479</c:v>
                </c:pt>
                <c:pt idx="14604">
                  <c:v>40784.020335648151</c:v>
                </c:pt>
                <c:pt idx="14605">
                  <c:v>40784.062002314815</c:v>
                </c:pt>
                <c:pt idx="14606">
                  <c:v>40784.103668981479</c:v>
                </c:pt>
                <c:pt idx="14607">
                  <c:v>40784.145335648151</c:v>
                </c:pt>
                <c:pt idx="14608">
                  <c:v>40784.187002314815</c:v>
                </c:pt>
                <c:pt idx="14609">
                  <c:v>40784.228668981479</c:v>
                </c:pt>
                <c:pt idx="14610">
                  <c:v>40784.270335648151</c:v>
                </c:pt>
                <c:pt idx="14611">
                  <c:v>40784.312002314815</c:v>
                </c:pt>
                <c:pt idx="14612">
                  <c:v>40784.353668981479</c:v>
                </c:pt>
                <c:pt idx="14613">
                  <c:v>40784.395335648151</c:v>
                </c:pt>
                <c:pt idx="14614">
                  <c:v>40784.437002314815</c:v>
                </c:pt>
                <c:pt idx="14615">
                  <c:v>40784.478668981479</c:v>
                </c:pt>
                <c:pt idx="14616">
                  <c:v>40784.520335648151</c:v>
                </c:pt>
                <c:pt idx="14617">
                  <c:v>40784.562002314815</c:v>
                </c:pt>
                <c:pt idx="14618">
                  <c:v>40784.603668981479</c:v>
                </c:pt>
                <c:pt idx="14619">
                  <c:v>40784.645335648151</c:v>
                </c:pt>
                <c:pt idx="14620">
                  <c:v>40784.687002314815</c:v>
                </c:pt>
                <c:pt idx="14621">
                  <c:v>40784.728668981479</c:v>
                </c:pt>
                <c:pt idx="14622">
                  <c:v>40784.770335648151</c:v>
                </c:pt>
                <c:pt idx="14623">
                  <c:v>40784.812002314815</c:v>
                </c:pt>
                <c:pt idx="14624">
                  <c:v>40784.853668981479</c:v>
                </c:pt>
                <c:pt idx="14625">
                  <c:v>40784.895335648151</c:v>
                </c:pt>
                <c:pt idx="14626">
                  <c:v>40784.937002314815</c:v>
                </c:pt>
                <c:pt idx="14627">
                  <c:v>40784.978668981479</c:v>
                </c:pt>
                <c:pt idx="14628">
                  <c:v>40785.020335648151</c:v>
                </c:pt>
                <c:pt idx="14629">
                  <c:v>40785.062002314815</c:v>
                </c:pt>
                <c:pt idx="14630">
                  <c:v>40785.103668981479</c:v>
                </c:pt>
                <c:pt idx="14631">
                  <c:v>40785.145335648151</c:v>
                </c:pt>
                <c:pt idx="14632">
                  <c:v>40785.187002314815</c:v>
                </c:pt>
                <c:pt idx="14633">
                  <c:v>40785.228668981479</c:v>
                </c:pt>
                <c:pt idx="14634">
                  <c:v>40785.270335648151</c:v>
                </c:pt>
                <c:pt idx="14635">
                  <c:v>40785.312002314815</c:v>
                </c:pt>
                <c:pt idx="14636">
                  <c:v>40785.353668981479</c:v>
                </c:pt>
                <c:pt idx="14637">
                  <c:v>40785.395335648151</c:v>
                </c:pt>
                <c:pt idx="14638">
                  <c:v>40785.437002314815</c:v>
                </c:pt>
                <c:pt idx="14639">
                  <c:v>40785.478668981479</c:v>
                </c:pt>
                <c:pt idx="14640">
                  <c:v>40785.520335648151</c:v>
                </c:pt>
                <c:pt idx="14641">
                  <c:v>40785.562002314815</c:v>
                </c:pt>
                <c:pt idx="14642">
                  <c:v>40785.603668981479</c:v>
                </c:pt>
                <c:pt idx="14643">
                  <c:v>40785.645335648151</c:v>
                </c:pt>
                <c:pt idx="14644">
                  <c:v>40785.687002314815</c:v>
                </c:pt>
                <c:pt idx="14645">
                  <c:v>40785.728668981479</c:v>
                </c:pt>
                <c:pt idx="14646">
                  <c:v>40785.770335648151</c:v>
                </c:pt>
                <c:pt idx="14647">
                  <c:v>40785.812002314815</c:v>
                </c:pt>
                <c:pt idx="14648">
                  <c:v>40785.853668981479</c:v>
                </c:pt>
                <c:pt idx="14649">
                  <c:v>40785.895335648151</c:v>
                </c:pt>
                <c:pt idx="14650">
                  <c:v>40785.937002314815</c:v>
                </c:pt>
                <c:pt idx="14651">
                  <c:v>40785.978668981479</c:v>
                </c:pt>
                <c:pt idx="14652">
                  <c:v>40786.020335648151</c:v>
                </c:pt>
                <c:pt idx="14653">
                  <c:v>40786.062002314815</c:v>
                </c:pt>
                <c:pt idx="14654">
                  <c:v>40786.103668981479</c:v>
                </c:pt>
                <c:pt idx="14655">
                  <c:v>40786.145335648151</c:v>
                </c:pt>
                <c:pt idx="14656">
                  <c:v>40786.187002314815</c:v>
                </c:pt>
                <c:pt idx="14657">
                  <c:v>40786.228668981479</c:v>
                </c:pt>
                <c:pt idx="14658">
                  <c:v>40786.270335648151</c:v>
                </c:pt>
                <c:pt idx="14659">
                  <c:v>40786.312002314815</c:v>
                </c:pt>
                <c:pt idx="14660">
                  <c:v>40786.353668981479</c:v>
                </c:pt>
                <c:pt idx="14661" formatCode="m/d/yyyy">
                  <c:v>40786</c:v>
                </c:pt>
                <c:pt idx="14662">
                  <c:v>40786.359236111108</c:v>
                </c:pt>
                <c:pt idx="14663">
                  <c:v>40786.400902777779</c:v>
                </c:pt>
                <c:pt idx="14664">
                  <c:v>40786.442569444444</c:v>
                </c:pt>
                <c:pt idx="14665">
                  <c:v>40786.484236111108</c:v>
                </c:pt>
                <c:pt idx="14666">
                  <c:v>40786.525902777779</c:v>
                </c:pt>
                <c:pt idx="14667">
                  <c:v>40786.567569444444</c:v>
                </c:pt>
                <c:pt idx="14668">
                  <c:v>40786.609236111108</c:v>
                </c:pt>
                <c:pt idx="14669">
                  <c:v>40786.650902777779</c:v>
                </c:pt>
                <c:pt idx="14670">
                  <c:v>40786.692569444444</c:v>
                </c:pt>
                <c:pt idx="14671">
                  <c:v>40786.734236111108</c:v>
                </c:pt>
                <c:pt idx="14672">
                  <c:v>40786.775902777779</c:v>
                </c:pt>
                <c:pt idx="14673">
                  <c:v>40786.817569444444</c:v>
                </c:pt>
                <c:pt idx="14674">
                  <c:v>40786.859236111108</c:v>
                </c:pt>
                <c:pt idx="14675">
                  <c:v>40786.900902777779</c:v>
                </c:pt>
                <c:pt idx="14676">
                  <c:v>40786.942569444444</c:v>
                </c:pt>
                <c:pt idx="14677">
                  <c:v>40786.984236111108</c:v>
                </c:pt>
                <c:pt idx="14678">
                  <c:v>40787.025902777779</c:v>
                </c:pt>
                <c:pt idx="14679">
                  <c:v>40787.067569444444</c:v>
                </c:pt>
                <c:pt idx="14680">
                  <c:v>40787.109236111108</c:v>
                </c:pt>
                <c:pt idx="14681">
                  <c:v>40787.150902777779</c:v>
                </c:pt>
                <c:pt idx="14682">
                  <c:v>40787.192569444444</c:v>
                </c:pt>
                <c:pt idx="14683">
                  <c:v>40787.234236111108</c:v>
                </c:pt>
                <c:pt idx="14684">
                  <c:v>40787.275902777779</c:v>
                </c:pt>
                <c:pt idx="14685">
                  <c:v>40787.317569444444</c:v>
                </c:pt>
                <c:pt idx="14686">
                  <c:v>40787.359236111108</c:v>
                </c:pt>
                <c:pt idx="14687">
                  <c:v>40787.400902777779</c:v>
                </c:pt>
                <c:pt idx="14688">
                  <c:v>40787.442569444444</c:v>
                </c:pt>
                <c:pt idx="14689">
                  <c:v>40787.484236111108</c:v>
                </c:pt>
                <c:pt idx="14690">
                  <c:v>40787.525902777779</c:v>
                </c:pt>
                <c:pt idx="14691">
                  <c:v>40787.567569444444</c:v>
                </c:pt>
                <c:pt idx="14692">
                  <c:v>40787.609236111108</c:v>
                </c:pt>
                <c:pt idx="14693">
                  <c:v>40787.650902777779</c:v>
                </c:pt>
                <c:pt idx="14694">
                  <c:v>40787.692569444444</c:v>
                </c:pt>
                <c:pt idx="14695">
                  <c:v>40787.734236111108</c:v>
                </c:pt>
                <c:pt idx="14696">
                  <c:v>40787.775902777779</c:v>
                </c:pt>
                <c:pt idx="14697">
                  <c:v>40787.817569444444</c:v>
                </c:pt>
                <c:pt idx="14698">
                  <c:v>40787.859236111108</c:v>
                </c:pt>
                <c:pt idx="14699">
                  <c:v>40787.900902777779</c:v>
                </c:pt>
                <c:pt idx="14700">
                  <c:v>40787.942569444444</c:v>
                </c:pt>
                <c:pt idx="14701">
                  <c:v>40787.984236111108</c:v>
                </c:pt>
                <c:pt idx="14702">
                  <c:v>40788.025902777779</c:v>
                </c:pt>
                <c:pt idx="14703">
                  <c:v>40788.067569444444</c:v>
                </c:pt>
                <c:pt idx="14704">
                  <c:v>40788.109236111108</c:v>
                </c:pt>
                <c:pt idx="14705">
                  <c:v>40788.150902777779</c:v>
                </c:pt>
                <c:pt idx="14706">
                  <c:v>40788.192569444444</c:v>
                </c:pt>
                <c:pt idx="14707">
                  <c:v>40788.234236111108</c:v>
                </c:pt>
                <c:pt idx="14708">
                  <c:v>40788.275902777779</c:v>
                </c:pt>
                <c:pt idx="14709">
                  <c:v>40788.317569444444</c:v>
                </c:pt>
                <c:pt idx="14710">
                  <c:v>40788.359236111108</c:v>
                </c:pt>
                <c:pt idx="14711">
                  <c:v>40788.400902777779</c:v>
                </c:pt>
                <c:pt idx="14712">
                  <c:v>40788.442569444444</c:v>
                </c:pt>
                <c:pt idx="14713">
                  <c:v>40788.484236111108</c:v>
                </c:pt>
                <c:pt idx="14714">
                  <c:v>40788.525902777779</c:v>
                </c:pt>
                <c:pt idx="14715">
                  <c:v>40788.567569444444</c:v>
                </c:pt>
                <c:pt idx="14716">
                  <c:v>40788.609236111108</c:v>
                </c:pt>
                <c:pt idx="14717">
                  <c:v>40788.650902777779</c:v>
                </c:pt>
                <c:pt idx="14718">
                  <c:v>40788.692569444444</c:v>
                </c:pt>
                <c:pt idx="14719">
                  <c:v>40788.734236111108</c:v>
                </c:pt>
                <c:pt idx="14720">
                  <c:v>40788.775902777779</c:v>
                </c:pt>
                <c:pt idx="14721">
                  <c:v>40788.817569444444</c:v>
                </c:pt>
                <c:pt idx="14722">
                  <c:v>40788.859236111108</c:v>
                </c:pt>
                <c:pt idx="14723">
                  <c:v>40788.900902777779</c:v>
                </c:pt>
                <c:pt idx="14724">
                  <c:v>40788.942569444444</c:v>
                </c:pt>
                <c:pt idx="14725">
                  <c:v>40788.984236111108</c:v>
                </c:pt>
                <c:pt idx="14726">
                  <c:v>40789.025902777779</c:v>
                </c:pt>
                <c:pt idx="14727">
                  <c:v>40789.067569444444</c:v>
                </c:pt>
                <c:pt idx="14728">
                  <c:v>40789.109236111108</c:v>
                </c:pt>
                <c:pt idx="14729">
                  <c:v>40789.150902777779</c:v>
                </c:pt>
                <c:pt idx="14730">
                  <c:v>40789.192569444444</c:v>
                </c:pt>
                <c:pt idx="14731">
                  <c:v>40789.234236111108</c:v>
                </c:pt>
                <c:pt idx="14732">
                  <c:v>40789.275902777779</c:v>
                </c:pt>
                <c:pt idx="14733">
                  <c:v>40789.317569444444</c:v>
                </c:pt>
                <c:pt idx="14734">
                  <c:v>40789.359236111108</c:v>
                </c:pt>
                <c:pt idx="14735">
                  <c:v>40789.400902777779</c:v>
                </c:pt>
                <c:pt idx="14736">
                  <c:v>40789.442569444444</c:v>
                </c:pt>
                <c:pt idx="14737">
                  <c:v>40789.484236111108</c:v>
                </c:pt>
                <c:pt idx="14738">
                  <c:v>40789.525902777779</c:v>
                </c:pt>
                <c:pt idx="14739">
                  <c:v>40789.567569444444</c:v>
                </c:pt>
                <c:pt idx="14740">
                  <c:v>40789.609236111108</c:v>
                </c:pt>
                <c:pt idx="14741">
                  <c:v>40789.650902777779</c:v>
                </c:pt>
                <c:pt idx="14742">
                  <c:v>40789.692569444444</c:v>
                </c:pt>
                <c:pt idx="14743">
                  <c:v>40789.734236111108</c:v>
                </c:pt>
                <c:pt idx="14744">
                  <c:v>40789.775902777779</c:v>
                </c:pt>
                <c:pt idx="14745">
                  <c:v>40789.817569444444</c:v>
                </c:pt>
                <c:pt idx="14746">
                  <c:v>40789.859236111108</c:v>
                </c:pt>
                <c:pt idx="14747">
                  <c:v>40789.900902777779</c:v>
                </c:pt>
                <c:pt idx="14748">
                  <c:v>40789.942569444444</c:v>
                </c:pt>
                <c:pt idx="14749">
                  <c:v>40789.984236111108</c:v>
                </c:pt>
                <c:pt idx="14750">
                  <c:v>40790.025902777779</c:v>
                </c:pt>
                <c:pt idx="14751">
                  <c:v>40790.067569444444</c:v>
                </c:pt>
                <c:pt idx="14752">
                  <c:v>40790.109236111108</c:v>
                </c:pt>
                <c:pt idx="14753">
                  <c:v>40790.150902777779</c:v>
                </c:pt>
                <c:pt idx="14754">
                  <c:v>40790.192569444444</c:v>
                </c:pt>
                <c:pt idx="14755">
                  <c:v>40790.234236111108</c:v>
                </c:pt>
                <c:pt idx="14756">
                  <c:v>40790.275902777779</c:v>
                </c:pt>
                <c:pt idx="14757">
                  <c:v>40790.317569444444</c:v>
                </c:pt>
                <c:pt idx="14758">
                  <c:v>40790.359236111108</c:v>
                </c:pt>
                <c:pt idx="14759">
                  <c:v>40790.400902777779</c:v>
                </c:pt>
                <c:pt idx="14760">
                  <c:v>40790.442569444444</c:v>
                </c:pt>
                <c:pt idx="14761">
                  <c:v>40790.484236111108</c:v>
                </c:pt>
                <c:pt idx="14762">
                  <c:v>40790.525902777779</c:v>
                </c:pt>
                <c:pt idx="14763">
                  <c:v>40790.567569444444</c:v>
                </c:pt>
                <c:pt idx="14764">
                  <c:v>40790.609236111108</c:v>
                </c:pt>
                <c:pt idx="14765">
                  <c:v>40790.650902777779</c:v>
                </c:pt>
                <c:pt idx="14766">
                  <c:v>40790.692569444444</c:v>
                </c:pt>
                <c:pt idx="14767">
                  <c:v>40790.734236111108</c:v>
                </c:pt>
                <c:pt idx="14768">
                  <c:v>40790.775902777779</c:v>
                </c:pt>
                <c:pt idx="14769">
                  <c:v>40790.817569444444</c:v>
                </c:pt>
                <c:pt idx="14770">
                  <c:v>40790.859236111108</c:v>
                </c:pt>
                <c:pt idx="14771">
                  <c:v>40790.900902777779</c:v>
                </c:pt>
                <c:pt idx="14772">
                  <c:v>40790.942569444444</c:v>
                </c:pt>
                <c:pt idx="14773">
                  <c:v>40790.984236111108</c:v>
                </c:pt>
                <c:pt idx="14774">
                  <c:v>40791.025902777779</c:v>
                </c:pt>
                <c:pt idx="14775">
                  <c:v>40791.067569444444</c:v>
                </c:pt>
                <c:pt idx="14776">
                  <c:v>40791.109236111108</c:v>
                </c:pt>
                <c:pt idx="14777">
                  <c:v>40791.150902777779</c:v>
                </c:pt>
                <c:pt idx="14778">
                  <c:v>40791.192569444444</c:v>
                </c:pt>
                <c:pt idx="14779">
                  <c:v>40791.234236111108</c:v>
                </c:pt>
                <c:pt idx="14780">
                  <c:v>40791.275902777779</c:v>
                </c:pt>
                <c:pt idx="14781">
                  <c:v>40791.317569444444</c:v>
                </c:pt>
                <c:pt idx="14782">
                  <c:v>40791.359236111108</c:v>
                </c:pt>
                <c:pt idx="14783">
                  <c:v>40791.400902777779</c:v>
                </c:pt>
                <c:pt idx="14784">
                  <c:v>40791.442569444444</c:v>
                </c:pt>
                <c:pt idx="14785">
                  <c:v>40791.484236111108</c:v>
                </c:pt>
                <c:pt idx="14786">
                  <c:v>40791.525902777779</c:v>
                </c:pt>
                <c:pt idx="14787">
                  <c:v>40791.567569444444</c:v>
                </c:pt>
                <c:pt idx="14788">
                  <c:v>40791.609236111108</c:v>
                </c:pt>
                <c:pt idx="14789">
                  <c:v>40791.650902777779</c:v>
                </c:pt>
                <c:pt idx="14790">
                  <c:v>40791.692569444444</c:v>
                </c:pt>
                <c:pt idx="14791">
                  <c:v>40791.734236111108</c:v>
                </c:pt>
                <c:pt idx="14792">
                  <c:v>40791.775902777779</c:v>
                </c:pt>
                <c:pt idx="14793">
                  <c:v>40791.817569444444</c:v>
                </c:pt>
                <c:pt idx="14794">
                  <c:v>40791.859236111108</c:v>
                </c:pt>
                <c:pt idx="14795">
                  <c:v>40791.900902777779</c:v>
                </c:pt>
                <c:pt idx="14796">
                  <c:v>40791.942569444444</c:v>
                </c:pt>
                <c:pt idx="14797">
                  <c:v>40791.984236111108</c:v>
                </c:pt>
                <c:pt idx="14798">
                  <c:v>40792.025902777779</c:v>
                </c:pt>
                <c:pt idx="14799">
                  <c:v>40792.067569444444</c:v>
                </c:pt>
                <c:pt idx="14800">
                  <c:v>40792.109236111108</c:v>
                </c:pt>
                <c:pt idx="14801">
                  <c:v>40792.150902777779</c:v>
                </c:pt>
                <c:pt idx="14802">
                  <c:v>40792.192569444444</c:v>
                </c:pt>
                <c:pt idx="14803">
                  <c:v>40792.234236111108</c:v>
                </c:pt>
                <c:pt idx="14804">
                  <c:v>40792.275902777779</c:v>
                </c:pt>
                <c:pt idx="14805">
                  <c:v>40792.317569444444</c:v>
                </c:pt>
                <c:pt idx="14806">
                  <c:v>40792.359236111108</c:v>
                </c:pt>
                <c:pt idx="14807">
                  <c:v>40792.400902777779</c:v>
                </c:pt>
                <c:pt idx="14808">
                  <c:v>40792.442569444444</c:v>
                </c:pt>
                <c:pt idx="14809">
                  <c:v>40792.484236111108</c:v>
                </c:pt>
                <c:pt idx="14810">
                  <c:v>40792.525902777779</c:v>
                </c:pt>
                <c:pt idx="14811">
                  <c:v>40792.567569444444</c:v>
                </c:pt>
                <c:pt idx="14812">
                  <c:v>40792.609236111108</c:v>
                </c:pt>
                <c:pt idx="14813">
                  <c:v>40792.650902777779</c:v>
                </c:pt>
                <c:pt idx="14814">
                  <c:v>40792.692569444444</c:v>
                </c:pt>
                <c:pt idx="14815">
                  <c:v>40792.734236111108</c:v>
                </c:pt>
                <c:pt idx="14816">
                  <c:v>40792.775902777779</c:v>
                </c:pt>
                <c:pt idx="14817">
                  <c:v>40792.817569444444</c:v>
                </c:pt>
                <c:pt idx="14818">
                  <c:v>40792.859236111108</c:v>
                </c:pt>
                <c:pt idx="14819">
                  <c:v>40792.900902777779</c:v>
                </c:pt>
                <c:pt idx="14820">
                  <c:v>40792.942569444444</c:v>
                </c:pt>
                <c:pt idx="14821">
                  <c:v>40792.984236111108</c:v>
                </c:pt>
                <c:pt idx="14822">
                  <c:v>40793.025902777779</c:v>
                </c:pt>
                <c:pt idx="14823">
                  <c:v>40793.067569444444</c:v>
                </c:pt>
                <c:pt idx="14824">
                  <c:v>40793.109236111108</c:v>
                </c:pt>
                <c:pt idx="14825">
                  <c:v>40793.150902777779</c:v>
                </c:pt>
                <c:pt idx="14826">
                  <c:v>40793.192569444444</c:v>
                </c:pt>
                <c:pt idx="14827">
                  <c:v>40793.234236111108</c:v>
                </c:pt>
                <c:pt idx="14828">
                  <c:v>40793.275902777779</c:v>
                </c:pt>
                <c:pt idx="14829">
                  <c:v>40793.317569444444</c:v>
                </c:pt>
                <c:pt idx="14830">
                  <c:v>40793.359236111108</c:v>
                </c:pt>
                <c:pt idx="14831">
                  <c:v>40793.400902777779</c:v>
                </c:pt>
                <c:pt idx="14832">
                  <c:v>40793.442569444444</c:v>
                </c:pt>
                <c:pt idx="14833">
                  <c:v>40793.484236111108</c:v>
                </c:pt>
                <c:pt idx="14834">
                  <c:v>40793.525902777779</c:v>
                </c:pt>
                <c:pt idx="14835">
                  <c:v>40793.567569444444</c:v>
                </c:pt>
                <c:pt idx="14836">
                  <c:v>40793.609236111108</c:v>
                </c:pt>
                <c:pt idx="14837">
                  <c:v>40793.650902777779</c:v>
                </c:pt>
                <c:pt idx="14838">
                  <c:v>40793.692569444444</c:v>
                </c:pt>
                <c:pt idx="14839">
                  <c:v>40793.734236111108</c:v>
                </c:pt>
                <c:pt idx="14840">
                  <c:v>40793.775902777779</c:v>
                </c:pt>
                <c:pt idx="14841">
                  <c:v>40793.817569444444</c:v>
                </c:pt>
                <c:pt idx="14842">
                  <c:v>40793.859236111108</c:v>
                </c:pt>
                <c:pt idx="14843">
                  <c:v>40793.900902777779</c:v>
                </c:pt>
                <c:pt idx="14844">
                  <c:v>40793.942569444444</c:v>
                </c:pt>
                <c:pt idx="14845">
                  <c:v>40793.984236111108</c:v>
                </c:pt>
                <c:pt idx="14846">
                  <c:v>40794.025902777779</c:v>
                </c:pt>
                <c:pt idx="14847">
                  <c:v>40794.067569444444</c:v>
                </c:pt>
                <c:pt idx="14848">
                  <c:v>40794.109236111108</c:v>
                </c:pt>
                <c:pt idx="14849">
                  <c:v>40794.150902777779</c:v>
                </c:pt>
                <c:pt idx="14850">
                  <c:v>40794.192569444444</c:v>
                </c:pt>
                <c:pt idx="14851">
                  <c:v>40794.234236111108</c:v>
                </c:pt>
                <c:pt idx="14852">
                  <c:v>40794.275902777779</c:v>
                </c:pt>
                <c:pt idx="14853">
                  <c:v>40794.317569444444</c:v>
                </c:pt>
                <c:pt idx="14854">
                  <c:v>40794.359236111108</c:v>
                </c:pt>
                <c:pt idx="14855">
                  <c:v>40794.400902777779</c:v>
                </c:pt>
                <c:pt idx="14856">
                  <c:v>40794.442569444444</c:v>
                </c:pt>
                <c:pt idx="14857">
                  <c:v>40794.484236111108</c:v>
                </c:pt>
                <c:pt idx="14858">
                  <c:v>40794.525902777779</c:v>
                </c:pt>
                <c:pt idx="14859">
                  <c:v>40794.567569444444</c:v>
                </c:pt>
                <c:pt idx="14860">
                  <c:v>40794.609236111108</c:v>
                </c:pt>
                <c:pt idx="14861">
                  <c:v>40794.650902777779</c:v>
                </c:pt>
                <c:pt idx="14862">
                  <c:v>40794.692569444444</c:v>
                </c:pt>
                <c:pt idx="14863">
                  <c:v>40794.734236111108</c:v>
                </c:pt>
                <c:pt idx="14864">
                  <c:v>40794.775902777779</c:v>
                </c:pt>
                <c:pt idx="14865">
                  <c:v>40794.817569444444</c:v>
                </c:pt>
                <c:pt idx="14866">
                  <c:v>40794.859236111108</c:v>
                </c:pt>
                <c:pt idx="14867">
                  <c:v>40794.900902777779</c:v>
                </c:pt>
                <c:pt idx="14868">
                  <c:v>40794.942569444444</c:v>
                </c:pt>
                <c:pt idx="14869">
                  <c:v>40794.984236111108</c:v>
                </c:pt>
                <c:pt idx="14870">
                  <c:v>40795.025902777779</c:v>
                </c:pt>
                <c:pt idx="14871">
                  <c:v>40795.067569444444</c:v>
                </c:pt>
                <c:pt idx="14872">
                  <c:v>40795.109236111108</c:v>
                </c:pt>
                <c:pt idx="14873">
                  <c:v>40795.150902777779</c:v>
                </c:pt>
                <c:pt idx="14874">
                  <c:v>40795.192569444444</c:v>
                </c:pt>
                <c:pt idx="14875">
                  <c:v>40795.234236111108</c:v>
                </c:pt>
                <c:pt idx="14876">
                  <c:v>40795.275902777779</c:v>
                </c:pt>
                <c:pt idx="14877">
                  <c:v>40795.317569444444</c:v>
                </c:pt>
                <c:pt idx="14878">
                  <c:v>40795.359236111108</c:v>
                </c:pt>
                <c:pt idx="14879">
                  <c:v>40795.400902777779</c:v>
                </c:pt>
                <c:pt idx="14880">
                  <c:v>40795.442569444444</c:v>
                </c:pt>
                <c:pt idx="14881">
                  <c:v>40795.484236111108</c:v>
                </c:pt>
                <c:pt idx="14882">
                  <c:v>40795.525902777779</c:v>
                </c:pt>
                <c:pt idx="14883">
                  <c:v>40795.567569444444</c:v>
                </c:pt>
                <c:pt idx="14884">
                  <c:v>40795.609236111108</c:v>
                </c:pt>
                <c:pt idx="14885">
                  <c:v>40795.650902777779</c:v>
                </c:pt>
                <c:pt idx="14886">
                  <c:v>40795.692569444444</c:v>
                </c:pt>
                <c:pt idx="14887">
                  <c:v>40795.734236111108</c:v>
                </c:pt>
                <c:pt idx="14888">
                  <c:v>40795.775902777779</c:v>
                </c:pt>
                <c:pt idx="14889">
                  <c:v>40795.817569444444</c:v>
                </c:pt>
                <c:pt idx="14890">
                  <c:v>40795.859236111108</c:v>
                </c:pt>
                <c:pt idx="14891">
                  <c:v>40795.900902777779</c:v>
                </c:pt>
                <c:pt idx="14892">
                  <c:v>40795.942569444444</c:v>
                </c:pt>
                <c:pt idx="14893">
                  <c:v>40795.984236111108</c:v>
                </c:pt>
                <c:pt idx="14894">
                  <c:v>40796.025902777779</c:v>
                </c:pt>
                <c:pt idx="14895">
                  <c:v>40796.067569444444</c:v>
                </c:pt>
                <c:pt idx="14896">
                  <c:v>40796.109236111108</c:v>
                </c:pt>
                <c:pt idx="14897">
                  <c:v>40796.150902777779</c:v>
                </c:pt>
                <c:pt idx="14898">
                  <c:v>40796.192569444444</c:v>
                </c:pt>
                <c:pt idx="14899">
                  <c:v>40796.234236111108</c:v>
                </c:pt>
                <c:pt idx="14900">
                  <c:v>40796.275902777779</c:v>
                </c:pt>
                <c:pt idx="14901">
                  <c:v>40796.317569444444</c:v>
                </c:pt>
                <c:pt idx="14902">
                  <c:v>40796.359236111108</c:v>
                </c:pt>
                <c:pt idx="14903">
                  <c:v>40796.400902777779</c:v>
                </c:pt>
                <c:pt idx="14904">
                  <c:v>40796.442569444444</c:v>
                </c:pt>
                <c:pt idx="14905">
                  <c:v>40796.484236111108</c:v>
                </c:pt>
                <c:pt idx="14906">
                  <c:v>40796.525902777779</c:v>
                </c:pt>
                <c:pt idx="14907">
                  <c:v>40796.567569444444</c:v>
                </c:pt>
                <c:pt idx="14908">
                  <c:v>40796.609236111108</c:v>
                </c:pt>
                <c:pt idx="14909">
                  <c:v>40796.650902777779</c:v>
                </c:pt>
                <c:pt idx="14910">
                  <c:v>40796.692569444444</c:v>
                </c:pt>
                <c:pt idx="14911">
                  <c:v>40796.734236111108</c:v>
                </c:pt>
                <c:pt idx="14912">
                  <c:v>40796.775902777779</c:v>
                </c:pt>
                <c:pt idx="14913">
                  <c:v>40796.817569444444</c:v>
                </c:pt>
                <c:pt idx="14914">
                  <c:v>40796.859236111108</c:v>
                </c:pt>
                <c:pt idx="14915">
                  <c:v>40796.900902777779</c:v>
                </c:pt>
                <c:pt idx="14916">
                  <c:v>40796.942569444444</c:v>
                </c:pt>
                <c:pt idx="14917">
                  <c:v>40796.984236111108</c:v>
                </c:pt>
                <c:pt idx="14918">
                  <c:v>40797.025902777779</c:v>
                </c:pt>
                <c:pt idx="14919">
                  <c:v>40797.067569444444</c:v>
                </c:pt>
                <c:pt idx="14920">
                  <c:v>40797.109236111108</c:v>
                </c:pt>
                <c:pt idx="14921">
                  <c:v>40797.150902777779</c:v>
                </c:pt>
                <c:pt idx="14922">
                  <c:v>40797.192569444444</c:v>
                </c:pt>
                <c:pt idx="14923">
                  <c:v>40797.234236111108</c:v>
                </c:pt>
                <c:pt idx="14924">
                  <c:v>40797.275902777779</c:v>
                </c:pt>
                <c:pt idx="14925">
                  <c:v>40797.317569444444</c:v>
                </c:pt>
                <c:pt idx="14926">
                  <c:v>40797.359236111108</c:v>
                </c:pt>
                <c:pt idx="14927">
                  <c:v>40797.400902777779</c:v>
                </c:pt>
                <c:pt idx="14928">
                  <c:v>40797.442569444444</c:v>
                </c:pt>
                <c:pt idx="14929">
                  <c:v>40797.484236111108</c:v>
                </c:pt>
                <c:pt idx="14930">
                  <c:v>40797.525902777779</c:v>
                </c:pt>
                <c:pt idx="14931">
                  <c:v>40797.567569444444</c:v>
                </c:pt>
                <c:pt idx="14932">
                  <c:v>40797.609236111108</c:v>
                </c:pt>
                <c:pt idx="14933">
                  <c:v>40797.650902777779</c:v>
                </c:pt>
                <c:pt idx="14934">
                  <c:v>40797.692569444444</c:v>
                </c:pt>
                <c:pt idx="14935">
                  <c:v>40797.734236111108</c:v>
                </c:pt>
                <c:pt idx="14936">
                  <c:v>40797.775902777779</c:v>
                </c:pt>
                <c:pt idx="14937">
                  <c:v>40797.817569444444</c:v>
                </c:pt>
                <c:pt idx="14938">
                  <c:v>40797.859236111108</c:v>
                </c:pt>
                <c:pt idx="14939">
                  <c:v>40797.900902777779</c:v>
                </c:pt>
                <c:pt idx="14940">
                  <c:v>40797.942569444444</c:v>
                </c:pt>
                <c:pt idx="14941">
                  <c:v>40797.984236111108</c:v>
                </c:pt>
                <c:pt idx="14942">
                  <c:v>40798.025902777779</c:v>
                </c:pt>
                <c:pt idx="14943">
                  <c:v>40798.067569444444</c:v>
                </c:pt>
                <c:pt idx="14944">
                  <c:v>40798.109236111108</c:v>
                </c:pt>
                <c:pt idx="14945">
                  <c:v>40798.150902777779</c:v>
                </c:pt>
                <c:pt idx="14946">
                  <c:v>40798.192569444444</c:v>
                </c:pt>
                <c:pt idx="14947">
                  <c:v>40798.234236111108</c:v>
                </c:pt>
                <c:pt idx="14948">
                  <c:v>40798.275902777779</c:v>
                </c:pt>
                <c:pt idx="14949">
                  <c:v>40798.317569444444</c:v>
                </c:pt>
                <c:pt idx="14950">
                  <c:v>40798.359236111108</c:v>
                </c:pt>
                <c:pt idx="14951">
                  <c:v>40798.400902777779</c:v>
                </c:pt>
                <c:pt idx="14952">
                  <c:v>40798.442569444444</c:v>
                </c:pt>
                <c:pt idx="14953">
                  <c:v>40798.484236111108</c:v>
                </c:pt>
                <c:pt idx="14954">
                  <c:v>40798.525902777779</c:v>
                </c:pt>
                <c:pt idx="14955">
                  <c:v>40798.567569444444</c:v>
                </c:pt>
                <c:pt idx="14956">
                  <c:v>40798.609236111108</c:v>
                </c:pt>
                <c:pt idx="14957">
                  <c:v>40798.650902777779</c:v>
                </c:pt>
                <c:pt idx="14958">
                  <c:v>40798.692569444444</c:v>
                </c:pt>
                <c:pt idx="14959">
                  <c:v>40798.734236111108</c:v>
                </c:pt>
                <c:pt idx="14960">
                  <c:v>40798.775902777779</c:v>
                </c:pt>
                <c:pt idx="14961">
                  <c:v>40798.817569444444</c:v>
                </c:pt>
                <c:pt idx="14962">
                  <c:v>40798.859236111108</c:v>
                </c:pt>
                <c:pt idx="14963">
                  <c:v>40798.900902777779</c:v>
                </c:pt>
                <c:pt idx="14964">
                  <c:v>40798.942569444444</c:v>
                </c:pt>
                <c:pt idx="14965">
                  <c:v>40798.984236111108</c:v>
                </c:pt>
                <c:pt idx="14966">
                  <c:v>40799.025902777779</c:v>
                </c:pt>
                <c:pt idx="14967">
                  <c:v>40799.067569444444</c:v>
                </c:pt>
                <c:pt idx="14968">
                  <c:v>40799.109236111108</c:v>
                </c:pt>
                <c:pt idx="14969">
                  <c:v>40799.150902777779</c:v>
                </c:pt>
                <c:pt idx="14970">
                  <c:v>40799.192569444444</c:v>
                </c:pt>
                <c:pt idx="14971">
                  <c:v>40799.234236111108</c:v>
                </c:pt>
                <c:pt idx="14972">
                  <c:v>40799.275902777779</c:v>
                </c:pt>
                <c:pt idx="14973">
                  <c:v>40799.317569444444</c:v>
                </c:pt>
                <c:pt idx="14974">
                  <c:v>40799.359236111108</c:v>
                </c:pt>
                <c:pt idx="14975">
                  <c:v>40799.400902777779</c:v>
                </c:pt>
                <c:pt idx="14976">
                  <c:v>40799.442569444444</c:v>
                </c:pt>
                <c:pt idx="14977">
                  <c:v>40799.484236111108</c:v>
                </c:pt>
                <c:pt idx="14978">
                  <c:v>40799.525902777779</c:v>
                </c:pt>
                <c:pt idx="14979">
                  <c:v>40799.567569444444</c:v>
                </c:pt>
                <c:pt idx="14980">
                  <c:v>40799.609236111108</c:v>
                </c:pt>
                <c:pt idx="14981">
                  <c:v>40799.650902777779</c:v>
                </c:pt>
                <c:pt idx="14982">
                  <c:v>40799.692569444444</c:v>
                </c:pt>
                <c:pt idx="14983">
                  <c:v>40799.734236111108</c:v>
                </c:pt>
                <c:pt idx="14984">
                  <c:v>40799.775902777779</c:v>
                </c:pt>
                <c:pt idx="14985">
                  <c:v>40799.817569444444</c:v>
                </c:pt>
                <c:pt idx="14986">
                  <c:v>40799.859236111108</c:v>
                </c:pt>
                <c:pt idx="14987">
                  <c:v>40799.900902777779</c:v>
                </c:pt>
                <c:pt idx="14988">
                  <c:v>40799.942569444444</c:v>
                </c:pt>
                <c:pt idx="14989">
                  <c:v>40799.984236111108</c:v>
                </c:pt>
                <c:pt idx="14990">
                  <c:v>40800.025902777779</c:v>
                </c:pt>
                <c:pt idx="14991">
                  <c:v>40800.067569444444</c:v>
                </c:pt>
                <c:pt idx="14992">
                  <c:v>40800.109236111108</c:v>
                </c:pt>
                <c:pt idx="14993">
                  <c:v>40800.150902777779</c:v>
                </c:pt>
                <c:pt idx="14994">
                  <c:v>40800.192569444444</c:v>
                </c:pt>
                <c:pt idx="14995">
                  <c:v>40800.234236111108</c:v>
                </c:pt>
                <c:pt idx="14996">
                  <c:v>40800.275902777779</c:v>
                </c:pt>
                <c:pt idx="14997">
                  <c:v>40800.317569444444</c:v>
                </c:pt>
                <c:pt idx="14998">
                  <c:v>40800.359236111108</c:v>
                </c:pt>
                <c:pt idx="14999">
                  <c:v>40800.400902777779</c:v>
                </c:pt>
                <c:pt idx="15000">
                  <c:v>40800.442569444444</c:v>
                </c:pt>
                <c:pt idx="15001">
                  <c:v>40800.484236111108</c:v>
                </c:pt>
                <c:pt idx="15002">
                  <c:v>40800.525902777779</c:v>
                </c:pt>
                <c:pt idx="15003">
                  <c:v>40800.567569444444</c:v>
                </c:pt>
                <c:pt idx="15004">
                  <c:v>40800.609236111108</c:v>
                </c:pt>
                <c:pt idx="15005">
                  <c:v>40800.650902777779</c:v>
                </c:pt>
                <c:pt idx="15006">
                  <c:v>40800.692569444444</c:v>
                </c:pt>
                <c:pt idx="15007">
                  <c:v>40800.734236111108</c:v>
                </c:pt>
                <c:pt idx="15008">
                  <c:v>40800.775902777779</c:v>
                </c:pt>
                <c:pt idx="15009">
                  <c:v>40800.817569444444</c:v>
                </c:pt>
                <c:pt idx="15010">
                  <c:v>40800.859236111108</c:v>
                </c:pt>
                <c:pt idx="15011">
                  <c:v>40800.900902777779</c:v>
                </c:pt>
                <c:pt idx="15012">
                  <c:v>40800.942569444444</c:v>
                </c:pt>
                <c:pt idx="15013">
                  <c:v>40800.984236111108</c:v>
                </c:pt>
                <c:pt idx="15014">
                  <c:v>40801.025902777779</c:v>
                </c:pt>
                <c:pt idx="15015">
                  <c:v>40801.067569444444</c:v>
                </c:pt>
                <c:pt idx="15016">
                  <c:v>40801.109236111108</c:v>
                </c:pt>
                <c:pt idx="15017">
                  <c:v>40801.150902777779</c:v>
                </c:pt>
                <c:pt idx="15018">
                  <c:v>40801.192569444444</c:v>
                </c:pt>
                <c:pt idx="15019">
                  <c:v>40801.234236111108</c:v>
                </c:pt>
                <c:pt idx="15020">
                  <c:v>40801.275902777779</c:v>
                </c:pt>
                <c:pt idx="15021">
                  <c:v>40801.317569444444</c:v>
                </c:pt>
                <c:pt idx="15022">
                  <c:v>40801.359236111108</c:v>
                </c:pt>
                <c:pt idx="15023">
                  <c:v>40801.400902777779</c:v>
                </c:pt>
                <c:pt idx="15024">
                  <c:v>40801.442569444444</c:v>
                </c:pt>
                <c:pt idx="15025">
                  <c:v>40801.484236111108</c:v>
                </c:pt>
                <c:pt idx="15026">
                  <c:v>40801.525902777779</c:v>
                </c:pt>
                <c:pt idx="15027">
                  <c:v>40801.567569444444</c:v>
                </c:pt>
                <c:pt idx="15028">
                  <c:v>40801.609236111108</c:v>
                </c:pt>
                <c:pt idx="15029">
                  <c:v>40801.650902777779</c:v>
                </c:pt>
                <c:pt idx="15030">
                  <c:v>40801.692569444444</c:v>
                </c:pt>
                <c:pt idx="15031">
                  <c:v>40801.734236111108</c:v>
                </c:pt>
                <c:pt idx="15032">
                  <c:v>40801.775902777779</c:v>
                </c:pt>
                <c:pt idx="15033">
                  <c:v>40801.817569444444</c:v>
                </c:pt>
                <c:pt idx="15034">
                  <c:v>40801.859236111108</c:v>
                </c:pt>
                <c:pt idx="15035">
                  <c:v>40801.900902777779</c:v>
                </c:pt>
                <c:pt idx="15036">
                  <c:v>40801.942569444444</c:v>
                </c:pt>
                <c:pt idx="15037">
                  <c:v>40801.984236111108</c:v>
                </c:pt>
                <c:pt idx="15038">
                  <c:v>40802.025902777779</c:v>
                </c:pt>
                <c:pt idx="15039">
                  <c:v>40802.067569444444</c:v>
                </c:pt>
                <c:pt idx="15040">
                  <c:v>40802.109236111108</c:v>
                </c:pt>
                <c:pt idx="15041">
                  <c:v>40802.150902777779</c:v>
                </c:pt>
                <c:pt idx="15042">
                  <c:v>40802.192569444444</c:v>
                </c:pt>
                <c:pt idx="15043">
                  <c:v>40802.234236111108</c:v>
                </c:pt>
                <c:pt idx="15044">
                  <c:v>40802.275902777779</c:v>
                </c:pt>
                <c:pt idx="15045">
                  <c:v>40802.317569444444</c:v>
                </c:pt>
                <c:pt idx="15046">
                  <c:v>40802.359236111108</c:v>
                </c:pt>
                <c:pt idx="15047">
                  <c:v>40802.400902777779</c:v>
                </c:pt>
                <c:pt idx="15048">
                  <c:v>40802.442569444444</c:v>
                </c:pt>
                <c:pt idx="15049">
                  <c:v>40802.484236111108</c:v>
                </c:pt>
                <c:pt idx="15050">
                  <c:v>40802.525902777779</c:v>
                </c:pt>
                <c:pt idx="15051">
                  <c:v>40802.567569444444</c:v>
                </c:pt>
                <c:pt idx="15052">
                  <c:v>40802.609236111108</c:v>
                </c:pt>
                <c:pt idx="15053">
                  <c:v>40802.650902777779</c:v>
                </c:pt>
                <c:pt idx="15054">
                  <c:v>40802.692569444444</c:v>
                </c:pt>
                <c:pt idx="15055">
                  <c:v>40802.734236111108</c:v>
                </c:pt>
                <c:pt idx="15056">
                  <c:v>40802.775902777779</c:v>
                </c:pt>
                <c:pt idx="15057">
                  <c:v>40802.817569444444</c:v>
                </c:pt>
                <c:pt idx="15058">
                  <c:v>40802.859236111108</c:v>
                </c:pt>
                <c:pt idx="15059">
                  <c:v>40802.900902777779</c:v>
                </c:pt>
                <c:pt idx="15060">
                  <c:v>40802.942569444444</c:v>
                </c:pt>
                <c:pt idx="15061">
                  <c:v>40802.984236111108</c:v>
                </c:pt>
                <c:pt idx="15062">
                  <c:v>40803.025902777779</c:v>
                </c:pt>
                <c:pt idx="15063">
                  <c:v>40803.067569444444</c:v>
                </c:pt>
                <c:pt idx="15064">
                  <c:v>40803.109236111108</c:v>
                </c:pt>
                <c:pt idx="15065">
                  <c:v>40803.150902777779</c:v>
                </c:pt>
                <c:pt idx="15066">
                  <c:v>40803.192569444444</c:v>
                </c:pt>
                <c:pt idx="15067">
                  <c:v>40803.234236111108</c:v>
                </c:pt>
                <c:pt idx="15068">
                  <c:v>40803.275902777779</c:v>
                </c:pt>
                <c:pt idx="15069">
                  <c:v>40803.317569444444</c:v>
                </c:pt>
                <c:pt idx="15070">
                  <c:v>40803.359236111108</c:v>
                </c:pt>
                <c:pt idx="15071">
                  <c:v>40803.400902777779</c:v>
                </c:pt>
                <c:pt idx="15072">
                  <c:v>40803.442569444444</c:v>
                </c:pt>
                <c:pt idx="15073">
                  <c:v>40803.484236111108</c:v>
                </c:pt>
                <c:pt idx="15074">
                  <c:v>40803.525902777779</c:v>
                </c:pt>
                <c:pt idx="15075">
                  <c:v>40803.567569444444</c:v>
                </c:pt>
                <c:pt idx="15076">
                  <c:v>40803.609236111108</c:v>
                </c:pt>
                <c:pt idx="15077">
                  <c:v>40803.650902777779</c:v>
                </c:pt>
                <c:pt idx="15078">
                  <c:v>40803.692569444444</c:v>
                </c:pt>
                <c:pt idx="15079">
                  <c:v>40803.734236111108</c:v>
                </c:pt>
                <c:pt idx="15080">
                  <c:v>40803.775902777779</c:v>
                </c:pt>
                <c:pt idx="15081">
                  <c:v>40803.817569444444</c:v>
                </c:pt>
                <c:pt idx="15082">
                  <c:v>40803.859236111108</c:v>
                </c:pt>
                <c:pt idx="15083">
                  <c:v>40803.900902777779</c:v>
                </c:pt>
                <c:pt idx="15084">
                  <c:v>40803.942569444444</c:v>
                </c:pt>
                <c:pt idx="15085">
                  <c:v>40803.984236111108</c:v>
                </c:pt>
                <c:pt idx="15086">
                  <c:v>40804.025902777779</c:v>
                </c:pt>
                <c:pt idx="15087">
                  <c:v>40804.067569444444</c:v>
                </c:pt>
                <c:pt idx="15088">
                  <c:v>40804.109236111108</c:v>
                </c:pt>
                <c:pt idx="15089">
                  <c:v>40804.150902777779</c:v>
                </c:pt>
                <c:pt idx="15090">
                  <c:v>40804.192569444444</c:v>
                </c:pt>
                <c:pt idx="15091">
                  <c:v>40804.234236111108</c:v>
                </c:pt>
                <c:pt idx="15092">
                  <c:v>40804.275902777779</c:v>
                </c:pt>
                <c:pt idx="15093">
                  <c:v>40804.317569444444</c:v>
                </c:pt>
                <c:pt idx="15094">
                  <c:v>40804.359236111108</c:v>
                </c:pt>
                <c:pt idx="15095">
                  <c:v>40804.400902777779</c:v>
                </c:pt>
                <c:pt idx="15096">
                  <c:v>40804.442569444444</c:v>
                </c:pt>
                <c:pt idx="15097">
                  <c:v>40804.484236111108</c:v>
                </c:pt>
                <c:pt idx="15098">
                  <c:v>40804.525902777779</c:v>
                </c:pt>
                <c:pt idx="15099">
                  <c:v>40804.567569444444</c:v>
                </c:pt>
                <c:pt idx="15100">
                  <c:v>40804.609236111108</c:v>
                </c:pt>
                <c:pt idx="15101">
                  <c:v>40804.650902777779</c:v>
                </c:pt>
                <c:pt idx="15102">
                  <c:v>40804.692569444444</c:v>
                </c:pt>
                <c:pt idx="15103">
                  <c:v>40804.734236111108</c:v>
                </c:pt>
                <c:pt idx="15104">
                  <c:v>40804.775902777779</c:v>
                </c:pt>
                <c:pt idx="15105">
                  <c:v>40804.817569444444</c:v>
                </c:pt>
                <c:pt idx="15106">
                  <c:v>40804.859236111108</c:v>
                </c:pt>
                <c:pt idx="15107">
                  <c:v>40804.900902777779</c:v>
                </c:pt>
                <c:pt idx="15108">
                  <c:v>40804.942569444444</c:v>
                </c:pt>
                <c:pt idx="15109">
                  <c:v>40804.984236111108</c:v>
                </c:pt>
                <c:pt idx="15110">
                  <c:v>40805.025902777779</c:v>
                </c:pt>
                <c:pt idx="15111">
                  <c:v>40805.067569444444</c:v>
                </c:pt>
                <c:pt idx="15112">
                  <c:v>40805.109236111108</c:v>
                </c:pt>
                <c:pt idx="15113">
                  <c:v>40805.150902777779</c:v>
                </c:pt>
                <c:pt idx="15114">
                  <c:v>40805.192569444444</c:v>
                </c:pt>
                <c:pt idx="15115">
                  <c:v>40805.234236111108</c:v>
                </c:pt>
                <c:pt idx="15116">
                  <c:v>40805.275902777779</c:v>
                </c:pt>
                <c:pt idx="15117">
                  <c:v>40805.317569444444</c:v>
                </c:pt>
                <c:pt idx="15118">
                  <c:v>40805.359236111108</c:v>
                </c:pt>
                <c:pt idx="15119">
                  <c:v>40805.400902777779</c:v>
                </c:pt>
                <c:pt idx="15120">
                  <c:v>40805.442569444444</c:v>
                </c:pt>
                <c:pt idx="15121">
                  <c:v>40805.484236111108</c:v>
                </c:pt>
                <c:pt idx="15122">
                  <c:v>40805.525902777779</c:v>
                </c:pt>
                <c:pt idx="15123">
                  <c:v>40805.567569444444</c:v>
                </c:pt>
                <c:pt idx="15124">
                  <c:v>40805.609236111108</c:v>
                </c:pt>
                <c:pt idx="15125">
                  <c:v>40805.650902777779</c:v>
                </c:pt>
                <c:pt idx="15126">
                  <c:v>40805.692569444444</c:v>
                </c:pt>
                <c:pt idx="15127">
                  <c:v>40805.734236111108</c:v>
                </c:pt>
                <c:pt idx="15128">
                  <c:v>40805.775902777779</c:v>
                </c:pt>
                <c:pt idx="15129">
                  <c:v>40805.817569444444</c:v>
                </c:pt>
                <c:pt idx="15130">
                  <c:v>40805.859236111108</c:v>
                </c:pt>
                <c:pt idx="15131">
                  <c:v>40805.900902777779</c:v>
                </c:pt>
                <c:pt idx="15132">
                  <c:v>40805.942569444444</c:v>
                </c:pt>
                <c:pt idx="15133">
                  <c:v>40805.984236111108</c:v>
                </c:pt>
                <c:pt idx="15134">
                  <c:v>40806.025902777779</c:v>
                </c:pt>
                <c:pt idx="15135">
                  <c:v>40806.067569444444</c:v>
                </c:pt>
                <c:pt idx="15136">
                  <c:v>40806.109236111108</c:v>
                </c:pt>
                <c:pt idx="15137">
                  <c:v>40806.150902777779</c:v>
                </c:pt>
                <c:pt idx="15138">
                  <c:v>40806.192569444444</c:v>
                </c:pt>
                <c:pt idx="15139">
                  <c:v>40806.234236111108</c:v>
                </c:pt>
                <c:pt idx="15140">
                  <c:v>40806.275902777779</c:v>
                </c:pt>
                <c:pt idx="15141">
                  <c:v>40806.317569444444</c:v>
                </c:pt>
                <c:pt idx="15142">
                  <c:v>40806.359236111108</c:v>
                </c:pt>
                <c:pt idx="15143" formatCode="m/d/yyyy">
                  <c:v>40806</c:v>
                </c:pt>
                <c:pt idx="15144">
                  <c:v>40806.364965277775</c:v>
                </c:pt>
                <c:pt idx="15145">
                  <c:v>40806.406631944446</c:v>
                </c:pt>
                <c:pt idx="15146">
                  <c:v>40806.448298611111</c:v>
                </c:pt>
                <c:pt idx="15147">
                  <c:v>40806.489965277775</c:v>
                </c:pt>
                <c:pt idx="15148">
                  <c:v>40806.531631944446</c:v>
                </c:pt>
                <c:pt idx="15149">
                  <c:v>40806.573298611111</c:v>
                </c:pt>
                <c:pt idx="15150">
                  <c:v>40806.614965277775</c:v>
                </c:pt>
                <c:pt idx="15151">
                  <c:v>40806.656631944446</c:v>
                </c:pt>
                <c:pt idx="15152">
                  <c:v>40806.698298611111</c:v>
                </c:pt>
                <c:pt idx="15153">
                  <c:v>40806.739965277775</c:v>
                </c:pt>
                <c:pt idx="15154">
                  <c:v>40806.781631944446</c:v>
                </c:pt>
                <c:pt idx="15155">
                  <c:v>40806.823298611111</c:v>
                </c:pt>
                <c:pt idx="15156">
                  <c:v>40806.864965277775</c:v>
                </c:pt>
                <c:pt idx="15157">
                  <c:v>40806.906631944446</c:v>
                </c:pt>
                <c:pt idx="15158">
                  <c:v>40806.948298611111</c:v>
                </c:pt>
                <c:pt idx="15159">
                  <c:v>40806.989965277775</c:v>
                </c:pt>
                <c:pt idx="15160">
                  <c:v>40807.031631944446</c:v>
                </c:pt>
                <c:pt idx="15161">
                  <c:v>40807.073298611111</c:v>
                </c:pt>
                <c:pt idx="15162">
                  <c:v>40807.114965277775</c:v>
                </c:pt>
                <c:pt idx="15163">
                  <c:v>40807.156631944446</c:v>
                </c:pt>
                <c:pt idx="15164">
                  <c:v>40807.198298611111</c:v>
                </c:pt>
                <c:pt idx="15165">
                  <c:v>40807.239965277775</c:v>
                </c:pt>
                <c:pt idx="15166">
                  <c:v>40807.281631944446</c:v>
                </c:pt>
                <c:pt idx="15167">
                  <c:v>40807.323298611111</c:v>
                </c:pt>
                <c:pt idx="15168">
                  <c:v>40807.364965277775</c:v>
                </c:pt>
                <c:pt idx="15169">
                  <c:v>40807.406631944446</c:v>
                </c:pt>
                <c:pt idx="15170">
                  <c:v>40807.448298611111</c:v>
                </c:pt>
                <c:pt idx="15171">
                  <c:v>40807.489965277775</c:v>
                </c:pt>
                <c:pt idx="15172">
                  <c:v>40807.531631944446</c:v>
                </c:pt>
                <c:pt idx="15173">
                  <c:v>40807.573298611111</c:v>
                </c:pt>
                <c:pt idx="15174">
                  <c:v>40807.614965277775</c:v>
                </c:pt>
                <c:pt idx="15175">
                  <c:v>40807.656631944446</c:v>
                </c:pt>
                <c:pt idx="15176">
                  <c:v>40807.698298611111</c:v>
                </c:pt>
                <c:pt idx="15177">
                  <c:v>40807.739965277775</c:v>
                </c:pt>
                <c:pt idx="15178">
                  <c:v>40807.781631944446</c:v>
                </c:pt>
                <c:pt idx="15179">
                  <c:v>40807.823298611111</c:v>
                </c:pt>
                <c:pt idx="15180">
                  <c:v>40807.864965277775</c:v>
                </c:pt>
                <c:pt idx="15181">
                  <c:v>40807.906631944446</c:v>
                </c:pt>
                <c:pt idx="15182">
                  <c:v>40807.948298611111</c:v>
                </c:pt>
                <c:pt idx="15183">
                  <c:v>40807.989965277775</c:v>
                </c:pt>
                <c:pt idx="15184">
                  <c:v>40808.031631944446</c:v>
                </c:pt>
                <c:pt idx="15185">
                  <c:v>40808.073298611111</c:v>
                </c:pt>
                <c:pt idx="15186">
                  <c:v>40808.114965277775</c:v>
                </c:pt>
                <c:pt idx="15187">
                  <c:v>40808.156631944446</c:v>
                </c:pt>
                <c:pt idx="15188">
                  <c:v>40808.198298611111</c:v>
                </c:pt>
                <c:pt idx="15189">
                  <c:v>40808.239965277775</c:v>
                </c:pt>
                <c:pt idx="15190">
                  <c:v>40808.281631944446</c:v>
                </c:pt>
                <c:pt idx="15191">
                  <c:v>40808.323298611111</c:v>
                </c:pt>
                <c:pt idx="15192">
                  <c:v>40808.364965277775</c:v>
                </c:pt>
                <c:pt idx="15193">
                  <c:v>40808.406631944446</c:v>
                </c:pt>
                <c:pt idx="15194">
                  <c:v>40808.448298611111</c:v>
                </c:pt>
                <c:pt idx="15195">
                  <c:v>40808.489965277775</c:v>
                </c:pt>
                <c:pt idx="15196">
                  <c:v>40808.531631944446</c:v>
                </c:pt>
                <c:pt idx="15197">
                  <c:v>40808.573298611111</c:v>
                </c:pt>
                <c:pt idx="15198">
                  <c:v>40808.614965277775</c:v>
                </c:pt>
                <c:pt idx="15199">
                  <c:v>40808.656631944446</c:v>
                </c:pt>
                <c:pt idx="15200">
                  <c:v>40808.698298611111</c:v>
                </c:pt>
                <c:pt idx="15201">
                  <c:v>40808.739965277775</c:v>
                </c:pt>
                <c:pt idx="15202">
                  <c:v>40808.781631944446</c:v>
                </c:pt>
                <c:pt idx="15203">
                  <c:v>40808.823298611111</c:v>
                </c:pt>
                <c:pt idx="15204">
                  <c:v>40808.864965277775</c:v>
                </c:pt>
                <c:pt idx="15205">
                  <c:v>40808.906631944446</c:v>
                </c:pt>
                <c:pt idx="15206">
                  <c:v>40808.948298611111</c:v>
                </c:pt>
                <c:pt idx="15207">
                  <c:v>40808.989965277775</c:v>
                </c:pt>
                <c:pt idx="15208">
                  <c:v>40809.031631944446</c:v>
                </c:pt>
                <c:pt idx="15209">
                  <c:v>40809.073298611111</c:v>
                </c:pt>
                <c:pt idx="15210">
                  <c:v>40809.114965277775</c:v>
                </c:pt>
                <c:pt idx="15211">
                  <c:v>40809.156631944446</c:v>
                </c:pt>
                <c:pt idx="15212">
                  <c:v>40809.198298611111</c:v>
                </c:pt>
                <c:pt idx="15213">
                  <c:v>40809.239965277775</c:v>
                </c:pt>
                <c:pt idx="15214">
                  <c:v>40809.281631944446</c:v>
                </c:pt>
                <c:pt idx="15215">
                  <c:v>40809.323298611111</c:v>
                </c:pt>
                <c:pt idx="15216">
                  <c:v>40809.364965277775</c:v>
                </c:pt>
                <c:pt idx="15217">
                  <c:v>40809.406631944446</c:v>
                </c:pt>
                <c:pt idx="15218">
                  <c:v>40809.448298611111</c:v>
                </c:pt>
                <c:pt idx="15219">
                  <c:v>40809.489965277775</c:v>
                </c:pt>
                <c:pt idx="15220">
                  <c:v>40809.531631944446</c:v>
                </c:pt>
                <c:pt idx="15221">
                  <c:v>40809.573298611111</c:v>
                </c:pt>
                <c:pt idx="15222">
                  <c:v>40809.614965277775</c:v>
                </c:pt>
                <c:pt idx="15223">
                  <c:v>40809.656631944446</c:v>
                </c:pt>
                <c:pt idx="15224">
                  <c:v>40809.698298611111</c:v>
                </c:pt>
                <c:pt idx="15225">
                  <c:v>40809.739965277775</c:v>
                </c:pt>
                <c:pt idx="15226">
                  <c:v>40809.781631944446</c:v>
                </c:pt>
                <c:pt idx="15227">
                  <c:v>40809.823298611111</c:v>
                </c:pt>
                <c:pt idx="15228">
                  <c:v>40809.864965277775</c:v>
                </c:pt>
                <c:pt idx="15229">
                  <c:v>40809.906631944446</c:v>
                </c:pt>
                <c:pt idx="15230">
                  <c:v>40809.948298611111</c:v>
                </c:pt>
                <c:pt idx="15231">
                  <c:v>40809.989965277775</c:v>
                </c:pt>
                <c:pt idx="15232">
                  <c:v>40810.031631944446</c:v>
                </c:pt>
                <c:pt idx="15233">
                  <c:v>40810.073298611111</c:v>
                </c:pt>
                <c:pt idx="15234">
                  <c:v>40810.114965277775</c:v>
                </c:pt>
                <c:pt idx="15235">
                  <c:v>40810.156631944446</c:v>
                </c:pt>
                <c:pt idx="15236">
                  <c:v>40810.198298611111</c:v>
                </c:pt>
                <c:pt idx="15237">
                  <c:v>40810.239965277775</c:v>
                </c:pt>
                <c:pt idx="15238">
                  <c:v>40810.281631944446</c:v>
                </c:pt>
                <c:pt idx="15239">
                  <c:v>40810.323298611111</c:v>
                </c:pt>
                <c:pt idx="15240">
                  <c:v>40810.364965277775</c:v>
                </c:pt>
                <c:pt idx="15241">
                  <c:v>40810.406631944446</c:v>
                </c:pt>
                <c:pt idx="15242">
                  <c:v>40810.448298611111</c:v>
                </c:pt>
                <c:pt idx="15243">
                  <c:v>40810.489965277775</c:v>
                </c:pt>
                <c:pt idx="15244">
                  <c:v>40810.531631944446</c:v>
                </c:pt>
                <c:pt idx="15245">
                  <c:v>40810.573298611111</c:v>
                </c:pt>
                <c:pt idx="15246">
                  <c:v>40810.614965277775</c:v>
                </c:pt>
                <c:pt idx="15247">
                  <c:v>40810.656631944446</c:v>
                </c:pt>
                <c:pt idx="15248">
                  <c:v>40810.698298611111</c:v>
                </c:pt>
                <c:pt idx="15249">
                  <c:v>40810.739965277775</c:v>
                </c:pt>
                <c:pt idx="15250">
                  <c:v>40810.781631944446</c:v>
                </c:pt>
                <c:pt idx="15251">
                  <c:v>40810.823298611111</c:v>
                </c:pt>
                <c:pt idx="15252">
                  <c:v>40810.864965277775</c:v>
                </c:pt>
                <c:pt idx="15253">
                  <c:v>40810.906631944446</c:v>
                </c:pt>
                <c:pt idx="15254">
                  <c:v>40810.948298611111</c:v>
                </c:pt>
                <c:pt idx="15255">
                  <c:v>40810.989965277775</c:v>
                </c:pt>
                <c:pt idx="15256">
                  <c:v>40811.031631944446</c:v>
                </c:pt>
                <c:pt idx="15257">
                  <c:v>40811.073298611111</c:v>
                </c:pt>
                <c:pt idx="15258">
                  <c:v>40811.114965277775</c:v>
                </c:pt>
                <c:pt idx="15259">
                  <c:v>40811.156631944446</c:v>
                </c:pt>
                <c:pt idx="15260">
                  <c:v>40811.198298611111</c:v>
                </c:pt>
                <c:pt idx="15261">
                  <c:v>40811.239965277775</c:v>
                </c:pt>
                <c:pt idx="15262">
                  <c:v>40811.281631944446</c:v>
                </c:pt>
                <c:pt idx="15263">
                  <c:v>40811.323298611111</c:v>
                </c:pt>
                <c:pt idx="15264">
                  <c:v>40811.364965277775</c:v>
                </c:pt>
                <c:pt idx="15265">
                  <c:v>40811.406631944446</c:v>
                </c:pt>
                <c:pt idx="15266">
                  <c:v>40811.448298611111</c:v>
                </c:pt>
                <c:pt idx="15267">
                  <c:v>40811.489965277775</c:v>
                </c:pt>
                <c:pt idx="15268">
                  <c:v>40811.531631944446</c:v>
                </c:pt>
                <c:pt idx="15269">
                  <c:v>40811.573298611111</c:v>
                </c:pt>
                <c:pt idx="15270">
                  <c:v>40811.614965277775</c:v>
                </c:pt>
                <c:pt idx="15271">
                  <c:v>40811.656631944446</c:v>
                </c:pt>
                <c:pt idx="15272">
                  <c:v>40811.698298611111</c:v>
                </c:pt>
                <c:pt idx="15273">
                  <c:v>40811.739965277775</c:v>
                </c:pt>
                <c:pt idx="15274">
                  <c:v>40811.781631944446</c:v>
                </c:pt>
                <c:pt idx="15275">
                  <c:v>40811.823298611111</c:v>
                </c:pt>
                <c:pt idx="15276">
                  <c:v>40811.864965277775</c:v>
                </c:pt>
                <c:pt idx="15277">
                  <c:v>40811.906631944446</c:v>
                </c:pt>
                <c:pt idx="15278">
                  <c:v>40811.948298611111</c:v>
                </c:pt>
                <c:pt idx="15279">
                  <c:v>40811.989965277775</c:v>
                </c:pt>
                <c:pt idx="15280">
                  <c:v>40812.031631944446</c:v>
                </c:pt>
                <c:pt idx="15281">
                  <c:v>40812.073298611111</c:v>
                </c:pt>
                <c:pt idx="15282">
                  <c:v>40812.114965277775</c:v>
                </c:pt>
                <c:pt idx="15283">
                  <c:v>40812.156631944446</c:v>
                </c:pt>
                <c:pt idx="15284">
                  <c:v>40812.198298611111</c:v>
                </c:pt>
                <c:pt idx="15285">
                  <c:v>40812.239965277775</c:v>
                </c:pt>
                <c:pt idx="15286">
                  <c:v>40812.281631944446</c:v>
                </c:pt>
                <c:pt idx="15287">
                  <c:v>40812.323298611111</c:v>
                </c:pt>
                <c:pt idx="15288">
                  <c:v>40812.364965277775</c:v>
                </c:pt>
                <c:pt idx="15289">
                  <c:v>40812.406631944446</c:v>
                </c:pt>
                <c:pt idx="15290">
                  <c:v>40812.448298611111</c:v>
                </c:pt>
                <c:pt idx="15291">
                  <c:v>40812.489965277775</c:v>
                </c:pt>
                <c:pt idx="15292">
                  <c:v>40812.531631944446</c:v>
                </c:pt>
                <c:pt idx="15293" formatCode="m/d/yyyy">
                  <c:v>40812</c:v>
                </c:pt>
                <c:pt idx="15294">
                  <c:v>40812.554965277777</c:v>
                </c:pt>
                <c:pt idx="15295">
                  <c:v>40812.596631944441</c:v>
                </c:pt>
                <c:pt idx="15296">
                  <c:v>40812.638298611113</c:v>
                </c:pt>
                <c:pt idx="15297">
                  <c:v>40812.679965277777</c:v>
                </c:pt>
                <c:pt idx="15298">
                  <c:v>40812.721631944441</c:v>
                </c:pt>
                <c:pt idx="15299">
                  <c:v>40812.763298611113</c:v>
                </c:pt>
                <c:pt idx="15300">
                  <c:v>40812.804965277777</c:v>
                </c:pt>
                <c:pt idx="15301">
                  <c:v>40812.846631944441</c:v>
                </c:pt>
                <c:pt idx="15302">
                  <c:v>40812.888298611113</c:v>
                </c:pt>
                <c:pt idx="15303">
                  <c:v>40812.929965277777</c:v>
                </c:pt>
                <c:pt idx="15304">
                  <c:v>40812.971631944441</c:v>
                </c:pt>
                <c:pt idx="15305">
                  <c:v>40813.013298611113</c:v>
                </c:pt>
                <c:pt idx="15306">
                  <c:v>40813.054965277777</c:v>
                </c:pt>
                <c:pt idx="15307">
                  <c:v>40813.096631944441</c:v>
                </c:pt>
                <c:pt idx="15308">
                  <c:v>40813.138298611113</c:v>
                </c:pt>
                <c:pt idx="15309">
                  <c:v>40813.179965277777</c:v>
                </c:pt>
                <c:pt idx="15310">
                  <c:v>40813.221631944441</c:v>
                </c:pt>
                <c:pt idx="15311">
                  <c:v>40813.263298611113</c:v>
                </c:pt>
                <c:pt idx="15312">
                  <c:v>40813.304965277777</c:v>
                </c:pt>
                <c:pt idx="15313">
                  <c:v>40813.346631944441</c:v>
                </c:pt>
                <c:pt idx="15314">
                  <c:v>40813.388298611113</c:v>
                </c:pt>
                <c:pt idx="15315">
                  <c:v>40813.429965277777</c:v>
                </c:pt>
                <c:pt idx="15316">
                  <c:v>40813.471631944441</c:v>
                </c:pt>
                <c:pt idx="15317">
                  <c:v>40813.513298611113</c:v>
                </c:pt>
                <c:pt idx="15318">
                  <c:v>40813.554965277777</c:v>
                </c:pt>
                <c:pt idx="15319">
                  <c:v>40813.596631944441</c:v>
                </c:pt>
                <c:pt idx="15320">
                  <c:v>40813.638298611113</c:v>
                </c:pt>
                <c:pt idx="15321">
                  <c:v>40813.679965277777</c:v>
                </c:pt>
                <c:pt idx="15322">
                  <c:v>40813.721631944441</c:v>
                </c:pt>
                <c:pt idx="15323">
                  <c:v>40813.763298611113</c:v>
                </c:pt>
                <c:pt idx="15324">
                  <c:v>40813.804965277777</c:v>
                </c:pt>
                <c:pt idx="15325">
                  <c:v>40813.846631944441</c:v>
                </c:pt>
                <c:pt idx="15326">
                  <c:v>40813.888298611113</c:v>
                </c:pt>
                <c:pt idx="15327">
                  <c:v>40813.929965277777</c:v>
                </c:pt>
                <c:pt idx="15328">
                  <c:v>40813.971631944441</c:v>
                </c:pt>
                <c:pt idx="15329">
                  <c:v>40814.013298611113</c:v>
                </c:pt>
                <c:pt idx="15330">
                  <c:v>40814.054965277777</c:v>
                </c:pt>
                <c:pt idx="15331">
                  <c:v>40814.096631944441</c:v>
                </c:pt>
                <c:pt idx="15332">
                  <c:v>40814.138298611113</c:v>
                </c:pt>
                <c:pt idx="15333">
                  <c:v>40814.179965277777</c:v>
                </c:pt>
                <c:pt idx="15334">
                  <c:v>40814.221631944441</c:v>
                </c:pt>
                <c:pt idx="15335">
                  <c:v>40814.263298611113</c:v>
                </c:pt>
                <c:pt idx="15336">
                  <c:v>40814.304965277777</c:v>
                </c:pt>
                <c:pt idx="15337">
                  <c:v>40814.346631944441</c:v>
                </c:pt>
                <c:pt idx="15338">
                  <c:v>40814.388298611113</c:v>
                </c:pt>
                <c:pt idx="15339">
                  <c:v>40814.429965277777</c:v>
                </c:pt>
                <c:pt idx="15340">
                  <c:v>40814.471631944441</c:v>
                </c:pt>
                <c:pt idx="15341">
                  <c:v>40814.513298611113</c:v>
                </c:pt>
                <c:pt idx="15342">
                  <c:v>40814.554965277777</c:v>
                </c:pt>
                <c:pt idx="15343">
                  <c:v>40814.596631944441</c:v>
                </c:pt>
                <c:pt idx="15344">
                  <c:v>40814.638298611113</c:v>
                </c:pt>
                <c:pt idx="15345">
                  <c:v>40814.679965277777</c:v>
                </c:pt>
                <c:pt idx="15346">
                  <c:v>40814.721631944441</c:v>
                </c:pt>
                <c:pt idx="15347">
                  <c:v>40814.763298611113</c:v>
                </c:pt>
                <c:pt idx="15348">
                  <c:v>40814.804965277777</c:v>
                </c:pt>
                <c:pt idx="15349">
                  <c:v>40814.846631944441</c:v>
                </c:pt>
                <c:pt idx="15350">
                  <c:v>40814.888298611113</c:v>
                </c:pt>
                <c:pt idx="15351">
                  <c:v>40814.929965277777</c:v>
                </c:pt>
                <c:pt idx="15352">
                  <c:v>40814.971631944441</c:v>
                </c:pt>
                <c:pt idx="15353">
                  <c:v>40815.013298611113</c:v>
                </c:pt>
                <c:pt idx="15354">
                  <c:v>40815.054965277777</c:v>
                </c:pt>
                <c:pt idx="15355">
                  <c:v>40815.096631944441</c:v>
                </c:pt>
                <c:pt idx="15356">
                  <c:v>40815.138298611113</c:v>
                </c:pt>
                <c:pt idx="15357">
                  <c:v>40815.179965277777</c:v>
                </c:pt>
                <c:pt idx="15358">
                  <c:v>40815.221631944441</c:v>
                </c:pt>
                <c:pt idx="15359">
                  <c:v>40815.263298611113</c:v>
                </c:pt>
                <c:pt idx="15360">
                  <c:v>40815.304965277777</c:v>
                </c:pt>
                <c:pt idx="15361">
                  <c:v>40815.346631944441</c:v>
                </c:pt>
                <c:pt idx="15362">
                  <c:v>40815.388298611113</c:v>
                </c:pt>
                <c:pt idx="15363">
                  <c:v>40815.429965277777</c:v>
                </c:pt>
                <c:pt idx="15364">
                  <c:v>40815.471631944441</c:v>
                </c:pt>
                <c:pt idx="15365">
                  <c:v>40815.513298611113</c:v>
                </c:pt>
                <c:pt idx="15366">
                  <c:v>40815.554965277777</c:v>
                </c:pt>
                <c:pt idx="15367">
                  <c:v>40815.596631944441</c:v>
                </c:pt>
                <c:pt idx="15368">
                  <c:v>40815.638298611113</c:v>
                </c:pt>
                <c:pt idx="15369">
                  <c:v>40815.679965277777</c:v>
                </c:pt>
                <c:pt idx="15370">
                  <c:v>40815.721631944441</c:v>
                </c:pt>
                <c:pt idx="15371">
                  <c:v>40815.763298611113</c:v>
                </c:pt>
                <c:pt idx="15372">
                  <c:v>40815.804965277777</c:v>
                </c:pt>
                <c:pt idx="15373">
                  <c:v>40815.846631944441</c:v>
                </c:pt>
                <c:pt idx="15374">
                  <c:v>40815.888298611113</c:v>
                </c:pt>
                <c:pt idx="15375">
                  <c:v>40815.929965277777</c:v>
                </c:pt>
                <c:pt idx="15376">
                  <c:v>40815.971631944441</c:v>
                </c:pt>
                <c:pt idx="15377">
                  <c:v>40816.013298611113</c:v>
                </c:pt>
                <c:pt idx="15378">
                  <c:v>40816.054965277777</c:v>
                </c:pt>
                <c:pt idx="15379">
                  <c:v>40816.096631944441</c:v>
                </c:pt>
                <c:pt idx="15380">
                  <c:v>40816.138298611113</c:v>
                </c:pt>
                <c:pt idx="15381">
                  <c:v>40816.179965277777</c:v>
                </c:pt>
                <c:pt idx="15382">
                  <c:v>40816.221631944441</c:v>
                </c:pt>
                <c:pt idx="15383">
                  <c:v>40816.263298611113</c:v>
                </c:pt>
                <c:pt idx="15384">
                  <c:v>40816.304965277777</c:v>
                </c:pt>
                <c:pt idx="15385">
                  <c:v>40816.346631944441</c:v>
                </c:pt>
                <c:pt idx="15386">
                  <c:v>40816.388298611113</c:v>
                </c:pt>
                <c:pt idx="15387">
                  <c:v>40816.429965277777</c:v>
                </c:pt>
                <c:pt idx="15388">
                  <c:v>40816.471631944441</c:v>
                </c:pt>
                <c:pt idx="15389">
                  <c:v>40816.513298611113</c:v>
                </c:pt>
                <c:pt idx="15390">
                  <c:v>40816.554965277777</c:v>
                </c:pt>
                <c:pt idx="15391">
                  <c:v>40816.596631944441</c:v>
                </c:pt>
                <c:pt idx="15392">
                  <c:v>40816.638298611113</c:v>
                </c:pt>
                <c:pt idx="15393">
                  <c:v>40816.679965277777</c:v>
                </c:pt>
                <c:pt idx="15394">
                  <c:v>40816.721631944441</c:v>
                </c:pt>
                <c:pt idx="15395">
                  <c:v>40816.763298611113</c:v>
                </c:pt>
                <c:pt idx="15396">
                  <c:v>40816.804965277777</c:v>
                </c:pt>
                <c:pt idx="15397">
                  <c:v>40816.846631944441</c:v>
                </c:pt>
                <c:pt idx="15398">
                  <c:v>40816.888298611113</c:v>
                </c:pt>
                <c:pt idx="15399">
                  <c:v>40816.929965277777</c:v>
                </c:pt>
                <c:pt idx="15400">
                  <c:v>40816.971631944441</c:v>
                </c:pt>
                <c:pt idx="15401">
                  <c:v>40817.013298611113</c:v>
                </c:pt>
                <c:pt idx="15402">
                  <c:v>40817.054965277777</c:v>
                </c:pt>
                <c:pt idx="15403">
                  <c:v>40817.096631944441</c:v>
                </c:pt>
                <c:pt idx="15404">
                  <c:v>40817.138298611113</c:v>
                </c:pt>
                <c:pt idx="15405">
                  <c:v>40817.179965277777</c:v>
                </c:pt>
                <c:pt idx="15406">
                  <c:v>40817.221631944441</c:v>
                </c:pt>
                <c:pt idx="15407">
                  <c:v>40817.263298611113</c:v>
                </c:pt>
                <c:pt idx="15408">
                  <c:v>40817.304965277777</c:v>
                </c:pt>
                <c:pt idx="15409">
                  <c:v>40817.346631944441</c:v>
                </c:pt>
                <c:pt idx="15410">
                  <c:v>40817.388298611113</c:v>
                </c:pt>
                <c:pt idx="15411">
                  <c:v>40817.429965277777</c:v>
                </c:pt>
                <c:pt idx="15412">
                  <c:v>40817.471631944441</c:v>
                </c:pt>
                <c:pt idx="15413">
                  <c:v>40817.513298611113</c:v>
                </c:pt>
                <c:pt idx="15414">
                  <c:v>40817.554965277777</c:v>
                </c:pt>
                <c:pt idx="15415">
                  <c:v>40817.596631944441</c:v>
                </c:pt>
                <c:pt idx="15416">
                  <c:v>40817.638298611113</c:v>
                </c:pt>
                <c:pt idx="15417">
                  <c:v>40817.679965277777</c:v>
                </c:pt>
                <c:pt idx="15418">
                  <c:v>40817.721631944441</c:v>
                </c:pt>
                <c:pt idx="15419">
                  <c:v>40817.763298611113</c:v>
                </c:pt>
                <c:pt idx="15420">
                  <c:v>40817.804965277777</c:v>
                </c:pt>
                <c:pt idx="15421">
                  <c:v>40817.846631944441</c:v>
                </c:pt>
                <c:pt idx="15422">
                  <c:v>40817.888298611113</c:v>
                </c:pt>
                <c:pt idx="15423">
                  <c:v>40817.929965277777</c:v>
                </c:pt>
                <c:pt idx="15424">
                  <c:v>40817.971631944441</c:v>
                </c:pt>
                <c:pt idx="15425">
                  <c:v>40818.013298611113</c:v>
                </c:pt>
                <c:pt idx="15426">
                  <c:v>40818.054965277777</c:v>
                </c:pt>
                <c:pt idx="15427">
                  <c:v>40818.096631944441</c:v>
                </c:pt>
                <c:pt idx="15428">
                  <c:v>40818.138298611113</c:v>
                </c:pt>
                <c:pt idx="15429">
                  <c:v>40818.179965277777</c:v>
                </c:pt>
                <c:pt idx="15430">
                  <c:v>40818.221631944441</c:v>
                </c:pt>
                <c:pt idx="15431">
                  <c:v>40818.263298611113</c:v>
                </c:pt>
                <c:pt idx="15432">
                  <c:v>40818.304965277777</c:v>
                </c:pt>
                <c:pt idx="15433">
                  <c:v>40818.346631944441</c:v>
                </c:pt>
                <c:pt idx="15434">
                  <c:v>40818.388298611113</c:v>
                </c:pt>
                <c:pt idx="15435">
                  <c:v>40818.429965277777</c:v>
                </c:pt>
                <c:pt idx="15436">
                  <c:v>40818.471631944441</c:v>
                </c:pt>
                <c:pt idx="15437">
                  <c:v>40818.513298611113</c:v>
                </c:pt>
                <c:pt idx="15438">
                  <c:v>40818.554965277777</c:v>
                </c:pt>
                <c:pt idx="15439">
                  <c:v>40818.596631944441</c:v>
                </c:pt>
                <c:pt idx="15440">
                  <c:v>40818.638298611113</c:v>
                </c:pt>
                <c:pt idx="15441">
                  <c:v>40818.679965277777</c:v>
                </c:pt>
                <c:pt idx="15442">
                  <c:v>40818.721631944441</c:v>
                </c:pt>
                <c:pt idx="15443">
                  <c:v>40818.763298611113</c:v>
                </c:pt>
                <c:pt idx="15444">
                  <c:v>40818.804965277777</c:v>
                </c:pt>
                <c:pt idx="15445">
                  <c:v>40818.846631944441</c:v>
                </c:pt>
                <c:pt idx="15446">
                  <c:v>40818.888298611113</c:v>
                </c:pt>
                <c:pt idx="15447">
                  <c:v>40818.929965277777</c:v>
                </c:pt>
                <c:pt idx="15448">
                  <c:v>40818.971631944441</c:v>
                </c:pt>
                <c:pt idx="15449">
                  <c:v>40819.013298611113</c:v>
                </c:pt>
                <c:pt idx="15450">
                  <c:v>40819.054965277777</c:v>
                </c:pt>
                <c:pt idx="15451">
                  <c:v>40819.096631944441</c:v>
                </c:pt>
                <c:pt idx="15452">
                  <c:v>40819.138298611113</c:v>
                </c:pt>
                <c:pt idx="15453">
                  <c:v>40819.179965277777</c:v>
                </c:pt>
                <c:pt idx="15454">
                  <c:v>40819.221631944441</c:v>
                </c:pt>
                <c:pt idx="15455">
                  <c:v>40819.263298611113</c:v>
                </c:pt>
                <c:pt idx="15456">
                  <c:v>40819.304965277777</c:v>
                </c:pt>
                <c:pt idx="15457">
                  <c:v>40819.346631944441</c:v>
                </c:pt>
                <c:pt idx="15458">
                  <c:v>40819.388298611113</c:v>
                </c:pt>
                <c:pt idx="15459">
                  <c:v>40819.429965277777</c:v>
                </c:pt>
                <c:pt idx="15460">
                  <c:v>40819.471631944441</c:v>
                </c:pt>
                <c:pt idx="15461">
                  <c:v>40819.513298611113</c:v>
                </c:pt>
                <c:pt idx="15462">
                  <c:v>40819.554965277777</c:v>
                </c:pt>
                <c:pt idx="15463">
                  <c:v>40819.596631944441</c:v>
                </c:pt>
                <c:pt idx="15464">
                  <c:v>40819.638298611113</c:v>
                </c:pt>
                <c:pt idx="15465">
                  <c:v>40819.679965277777</c:v>
                </c:pt>
                <c:pt idx="15466">
                  <c:v>40819.721631944441</c:v>
                </c:pt>
                <c:pt idx="15467">
                  <c:v>40819.763298611113</c:v>
                </c:pt>
                <c:pt idx="15468">
                  <c:v>40819.804965277777</c:v>
                </c:pt>
                <c:pt idx="15469">
                  <c:v>40819.846631944441</c:v>
                </c:pt>
                <c:pt idx="15470">
                  <c:v>40819.888298611113</c:v>
                </c:pt>
                <c:pt idx="15471">
                  <c:v>40819.929965277777</c:v>
                </c:pt>
                <c:pt idx="15472">
                  <c:v>40819.971631944441</c:v>
                </c:pt>
                <c:pt idx="15473">
                  <c:v>40820.013298611113</c:v>
                </c:pt>
                <c:pt idx="15474">
                  <c:v>40820.054965277777</c:v>
                </c:pt>
                <c:pt idx="15475">
                  <c:v>40820.096631944441</c:v>
                </c:pt>
                <c:pt idx="15476">
                  <c:v>40820.138298611113</c:v>
                </c:pt>
                <c:pt idx="15477">
                  <c:v>40820.179965277777</c:v>
                </c:pt>
                <c:pt idx="15478">
                  <c:v>40820.221631944441</c:v>
                </c:pt>
                <c:pt idx="15479">
                  <c:v>40820.263298611113</c:v>
                </c:pt>
                <c:pt idx="15480">
                  <c:v>40820.304965277777</c:v>
                </c:pt>
                <c:pt idx="15481">
                  <c:v>40820.346631944441</c:v>
                </c:pt>
                <c:pt idx="15482">
                  <c:v>40820.388298611113</c:v>
                </c:pt>
                <c:pt idx="15483">
                  <c:v>40820.429965277777</c:v>
                </c:pt>
                <c:pt idx="15484">
                  <c:v>40820.471631944441</c:v>
                </c:pt>
                <c:pt idx="15485">
                  <c:v>40820.513298611113</c:v>
                </c:pt>
                <c:pt idx="15486">
                  <c:v>40820.554965277777</c:v>
                </c:pt>
                <c:pt idx="15487">
                  <c:v>40820.596631944441</c:v>
                </c:pt>
                <c:pt idx="15488">
                  <c:v>40820.638298611113</c:v>
                </c:pt>
                <c:pt idx="15489">
                  <c:v>40820.679965277777</c:v>
                </c:pt>
                <c:pt idx="15490">
                  <c:v>40820.721631944441</c:v>
                </c:pt>
                <c:pt idx="15491">
                  <c:v>40820.763298611113</c:v>
                </c:pt>
                <c:pt idx="15492">
                  <c:v>40820.804965277777</c:v>
                </c:pt>
                <c:pt idx="15493">
                  <c:v>40820.846631944441</c:v>
                </c:pt>
                <c:pt idx="15494">
                  <c:v>40820.888298611113</c:v>
                </c:pt>
                <c:pt idx="15495">
                  <c:v>40820.929965277777</c:v>
                </c:pt>
                <c:pt idx="15496">
                  <c:v>40820.971631944441</c:v>
                </c:pt>
                <c:pt idx="15497">
                  <c:v>40821.013298611113</c:v>
                </c:pt>
                <c:pt idx="15498">
                  <c:v>40821.054965277777</c:v>
                </c:pt>
                <c:pt idx="15499">
                  <c:v>40821.096631944441</c:v>
                </c:pt>
                <c:pt idx="15500">
                  <c:v>40821.138298611113</c:v>
                </c:pt>
                <c:pt idx="15501">
                  <c:v>40821.179965277777</c:v>
                </c:pt>
                <c:pt idx="15502">
                  <c:v>40821.221631944441</c:v>
                </c:pt>
                <c:pt idx="15503">
                  <c:v>40821.263298611113</c:v>
                </c:pt>
                <c:pt idx="15504">
                  <c:v>40821.304965277777</c:v>
                </c:pt>
                <c:pt idx="15505">
                  <c:v>40821.346631944441</c:v>
                </c:pt>
                <c:pt idx="15506" formatCode="m/d/yyyy">
                  <c:v>40821</c:v>
                </c:pt>
                <c:pt idx="15507">
                  <c:v>40821.376030092593</c:v>
                </c:pt>
                <c:pt idx="15508">
                  <c:v>40821.417696759258</c:v>
                </c:pt>
                <c:pt idx="15509">
                  <c:v>40821.459363425929</c:v>
                </c:pt>
                <c:pt idx="15510">
                  <c:v>40821.501030092593</c:v>
                </c:pt>
                <c:pt idx="15511">
                  <c:v>40821.542696759258</c:v>
                </c:pt>
                <c:pt idx="15512">
                  <c:v>40821.584363425929</c:v>
                </c:pt>
                <c:pt idx="15513">
                  <c:v>40821.626030092593</c:v>
                </c:pt>
                <c:pt idx="15514">
                  <c:v>40821.667696759258</c:v>
                </c:pt>
                <c:pt idx="15515">
                  <c:v>40821.709363425929</c:v>
                </c:pt>
                <c:pt idx="15516">
                  <c:v>40821.751030092593</c:v>
                </c:pt>
                <c:pt idx="15517">
                  <c:v>40821.792696759258</c:v>
                </c:pt>
                <c:pt idx="15518">
                  <c:v>40821.834363425929</c:v>
                </c:pt>
                <c:pt idx="15519">
                  <c:v>40821.876030092593</c:v>
                </c:pt>
                <c:pt idx="15520">
                  <c:v>40821.917696759258</c:v>
                </c:pt>
                <c:pt idx="15521">
                  <c:v>40821.959363425929</c:v>
                </c:pt>
                <c:pt idx="15522">
                  <c:v>40822.001030092593</c:v>
                </c:pt>
                <c:pt idx="15523">
                  <c:v>40822.042696759258</c:v>
                </c:pt>
                <c:pt idx="15524">
                  <c:v>40822.084363425929</c:v>
                </c:pt>
                <c:pt idx="15525">
                  <c:v>40822.126030092593</c:v>
                </c:pt>
                <c:pt idx="15526">
                  <c:v>40822.167696759258</c:v>
                </c:pt>
                <c:pt idx="15527">
                  <c:v>40822.209363425929</c:v>
                </c:pt>
                <c:pt idx="15528">
                  <c:v>40822.251030092593</c:v>
                </c:pt>
                <c:pt idx="15529">
                  <c:v>40822.292696759258</c:v>
                </c:pt>
                <c:pt idx="15530">
                  <c:v>40822.334363425929</c:v>
                </c:pt>
                <c:pt idx="15531">
                  <c:v>40822.376030092593</c:v>
                </c:pt>
                <c:pt idx="15532">
                  <c:v>40822.417696759258</c:v>
                </c:pt>
                <c:pt idx="15533">
                  <c:v>40822.459363425929</c:v>
                </c:pt>
                <c:pt idx="15534">
                  <c:v>40822.501030092593</c:v>
                </c:pt>
                <c:pt idx="15535">
                  <c:v>40822.542696759258</c:v>
                </c:pt>
                <c:pt idx="15536">
                  <c:v>40822.584363425929</c:v>
                </c:pt>
                <c:pt idx="15537">
                  <c:v>40822.626030092593</c:v>
                </c:pt>
                <c:pt idx="15538">
                  <c:v>40822.667696759258</c:v>
                </c:pt>
                <c:pt idx="15539">
                  <c:v>40822.709363425929</c:v>
                </c:pt>
                <c:pt idx="15540">
                  <c:v>40822.751030092593</c:v>
                </c:pt>
                <c:pt idx="15541">
                  <c:v>40822.792696759258</c:v>
                </c:pt>
                <c:pt idx="15542">
                  <c:v>40822.834363425929</c:v>
                </c:pt>
                <c:pt idx="15543">
                  <c:v>40822.876030092593</c:v>
                </c:pt>
                <c:pt idx="15544">
                  <c:v>40822.917696759258</c:v>
                </c:pt>
                <c:pt idx="15545">
                  <c:v>40822.959363425929</c:v>
                </c:pt>
                <c:pt idx="15546">
                  <c:v>40823.001030092593</c:v>
                </c:pt>
                <c:pt idx="15547">
                  <c:v>40823.042696759258</c:v>
                </c:pt>
                <c:pt idx="15548">
                  <c:v>40823.084363425929</c:v>
                </c:pt>
                <c:pt idx="15549">
                  <c:v>40823.126030092593</c:v>
                </c:pt>
                <c:pt idx="15550">
                  <c:v>40823.167696759258</c:v>
                </c:pt>
                <c:pt idx="15551">
                  <c:v>40823.209363425929</c:v>
                </c:pt>
                <c:pt idx="15552">
                  <c:v>40823.251030092593</c:v>
                </c:pt>
                <c:pt idx="15553">
                  <c:v>40823.292696759258</c:v>
                </c:pt>
                <c:pt idx="15554">
                  <c:v>40823.334363425929</c:v>
                </c:pt>
                <c:pt idx="15555">
                  <c:v>40823.376030092593</c:v>
                </c:pt>
                <c:pt idx="15556">
                  <c:v>40823.417696759258</c:v>
                </c:pt>
                <c:pt idx="15557">
                  <c:v>40823.459363425929</c:v>
                </c:pt>
                <c:pt idx="15558">
                  <c:v>40823.501030092593</c:v>
                </c:pt>
                <c:pt idx="15559">
                  <c:v>40823.542696759258</c:v>
                </c:pt>
                <c:pt idx="15560">
                  <c:v>40823.584363425929</c:v>
                </c:pt>
                <c:pt idx="15561">
                  <c:v>40823.626030092593</c:v>
                </c:pt>
                <c:pt idx="15562">
                  <c:v>40823.667696759258</c:v>
                </c:pt>
                <c:pt idx="15563">
                  <c:v>40823.709363425929</c:v>
                </c:pt>
                <c:pt idx="15564">
                  <c:v>40823.751030092593</c:v>
                </c:pt>
                <c:pt idx="15565">
                  <c:v>40823.792696759258</c:v>
                </c:pt>
                <c:pt idx="15566">
                  <c:v>40823.834363425929</c:v>
                </c:pt>
                <c:pt idx="15567">
                  <c:v>40823.876030092593</c:v>
                </c:pt>
                <c:pt idx="15568">
                  <c:v>40823.917696759258</c:v>
                </c:pt>
                <c:pt idx="15569">
                  <c:v>40823.959363425929</c:v>
                </c:pt>
                <c:pt idx="15570">
                  <c:v>40824.001030092593</c:v>
                </c:pt>
                <c:pt idx="15571">
                  <c:v>40824.042696759258</c:v>
                </c:pt>
                <c:pt idx="15572">
                  <c:v>40824.084363425929</c:v>
                </c:pt>
                <c:pt idx="15573">
                  <c:v>40824.126030092593</c:v>
                </c:pt>
                <c:pt idx="15574">
                  <c:v>40824.167696759258</c:v>
                </c:pt>
                <c:pt idx="15575">
                  <c:v>40824.209363425929</c:v>
                </c:pt>
                <c:pt idx="15576">
                  <c:v>40824.251030092593</c:v>
                </c:pt>
                <c:pt idx="15577">
                  <c:v>40824.292696759258</c:v>
                </c:pt>
                <c:pt idx="15578">
                  <c:v>40824.334363425929</c:v>
                </c:pt>
                <c:pt idx="15579">
                  <c:v>40824.376030092593</c:v>
                </c:pt>
                <c:pt idx="15580">
                  <c:v>40824.417696759258</c:v>
                </c:pt>
                <c:pt idx="15581">
                  <c:v>40824.459363425929</c:v>
                </c:pt>
                <c:pt idx="15582">
                  <c:v>40824.501030092593</c:v>
                </c:pt>
                <c:pt idx="15583">
                  <c:v>40824.542696759258</c:v>
                </c:pt>
                <c:pt idx="15584">
                  <c:v>40824.584363425929</c:v>
                </c:pt>
                <c:pt idx="15585">
                  <c:v>40824.626030092593</c:v>
                </c:pt>
                <c:pt idx="15586">
                  <c:v>40824.667696759258</c:v>
                </c:pt>
                <c:pt idx="15587">
                  <c:v>40824.709363425929</c:v>
                </c:pt>
                <c:pt idx="15588">
                  <c:v>40824.751030092593</c:v>
                </c:pt>
                <c:pt idx="15589">
                  <c:v>40824.792696759258</c:v>
                </c:pt>
                <c:pt idx="15590">
                  <c:v>40824.834363425929</c:v>
                </c:pt>
                <c:pt idx="15591">
                  <c:v>40824.876030092593</c:v>
                </c:pt>
                <c:pt idx="15592">
                  <c:v>40824.917696759258</c:v>
                </c:pt>
                <c:pt idx="15593">
                  <c:v>40824.959363425929</c:v>
                </c:pt>
                <c:pt idx="15594">
                  <c:v>40825.001030092593</c:v>
                </c:pt>
                <c:pt idx="15595">
                  <c:v>40825.042696759258</c:v>
                </c:pt>
                <c:pt idx="15596">
                  <c:v>40825.084363425929</c:v>
                </c:pt>
                <c:pt idx="15597">
                  <c:v>40825.126030092593</c:v>
                </c:pt>
                <c:pt idx="15598">
                  <c:v>40825.167696759258</c:v>
                </c:pt>
                <c:pt idx="15599">
                  <c:v>40825.209363425929</c:v>
                </c:pt>
                <c:pt idx="15600">
                  <c:v>40825.251030092593</c:v>
                </c:pt>
                <c:pt idx="15601">
                  <c:v>40825.292696759258</c:v>
                </c:pt>
                <c:pt idx="15602">
                  <c:v>40825.334363425929</c:v>
                </c:pt>
                <c:pt idx="15603">
                  <c:v>40825.376030092593</c:v>
                </c:pt>
                <c:pt idx="15604">
                  <c:v>40825.417696759258</c:v>
                </c:pt>
                <c:pt idx="15605">
                  <c:v>40825.459363425929</c:v>
                </c:pt>
                <c:pt idx="15606">
                  <c:v>40825.501030092593</c:v>
                </c:pt>
                <c:pt idx="15607">
                  <c:v>40825.542696759258</c:v>
                </c:pt>
                <c:pt idx="15608">
                  <c:v>40825.584363425929</c:v>
                </c:pt>
                <c:pt idx="15609">
                  <c:v>40825.626030092593</c:v>
                </c:pt>
                <c:pt idx="15610">
                  <c:v>40825.667696759258</c:v>
                </c:pt>
                <c:pt idx="15611">
                  <c:v>40825.709363425929</c:v>
                </c:pt>
                <c:pt idx="15612">
                  <c:v>40825.751030092593</c:v>
                </c:pt>
                <c:pt idx="15613">
                  <c:v>40825.792696759258</c:v>
                </c:pt>
                <c:pt idx="15614">
                  <c:v>40825.834363425929</c:v>
                </c:pt>
                <c:pt idx="15615">
                  <c:v>40825.876030092593</c:v>
                </c:pt>
                <c:pt idx="15616">
                  <c:v>40825.917696759258</c:v>
                </c:pt>
                <c:pt idx="15617">
                  <c:v>40825.959363425929</c:v>
                </c:pt>
                <c:pt idx="15618">
                  <c:v>40826.001030092593</c:v>
                </c:pt>
                <c:pt idx="15619">
                  <c:v>40826.042696759258</c:v>
                </c:pt>
                <c:pt idx="15620">
                  <c:v>40826.084363425929</c:v>
                </c:pt>
                <c:pt idx="15621">
                  <c:v>40826.126030092593</c:v>
                </c:pt>
                <c:pt idx="15622">
                  <c:v>40826.167696759258</c:v>
                </c:pt>
                <c:pt idx="15623">
                  <c:v>40826.209363425929</c:v>
                </c:pt>
                <c:pt idx="15624">
                  <c:v>40826.251030092593</c:v>
                </c:pt>
                <c:pt idx="15625">
                  <c:v>40826.292696759258</c:v>
                </c:pt>
                <c:pt idx="15626">
                  <c:v>40826.334363425929</c:v>
                </c:pt>
                <c:pt idx="15627">
                  <c:v>40826.376030092593</c:v>
                </c:pt>
                <c:pt idx="15628">
                  <c:v>40826.417696759258</c:v>
                </c:pt>
                <c:pt idx="15629">
                  <c:v>40826.459363425929</c:v>
                </c:pt>
                <c:pt idx="15630">
                  <c:v>40826.501030092593</c:v>
                </c:pt>
                <c:pt idx="15631">
                  <c:v>40826.542696759258</c:v>
                </c:pt>
                <c:pt idx="15632">
                  <c:v>40826.584363425929</c:v>
                </c:pt>
                <c:pt idx="15633">
                  <c:v>40826.626030092593</c:v>
                </c:pt>
                <c:pt idx="15634">
                  <c:v>40826.667696759258</c:v>
                </c:pt>
                <c:pt idx="15635">
                  <c:v>40826.709363425929</c:v>
                </c:pt>
                <c:pt idx="15636">
                  <c:v>40826.751030092593</c:v>
                </c:pt>
                <c:pt idx="15637">
                  <c:v>40826.792696759258</c:v>
                </c:pt>
                <c:pt idx="15638">
                  <c:v>40826.834363425929</c:v>
                </c:pt>
                <c:pt idx="15639">
                  <c:v>40826.876030092593</c:v>
                </c:pt>
                <c:pt idx="15640">
                  <c:v>40826.917696759258</c:v>
                </c:pt>
                <c:pt idx="15641">
                  <c:v>40826.959363425929</c:v>
                </c:pt>
                <c:pt idx="15642">
                  <c:v>40827.001030092593</c:v>
                </c:pt>
                <c:pt idx="15643">
                  <c:v>40827.042696759258</c:v>
                </c:pt>
                <c:pt idx="15644">
                  <c:v>40827.084363425929</c:v>
                </c:pt>
                <c:pt idx="15645">
                  <c:v>40827.126030092593</c:v>
                </c:pt>
                <c:pt idx="15646">
                  <c:v>40827.167696759258</c:v>
                </c:pt>
                <c:pt idx="15647">
                  <c:v>40827.209363425929</c:v>
                </c:pt>
                <c:pt idx="15648">
                  <c:v>40827.251030092593</c:v>
                </c:pt>
                <c:pt idx="15649">
                  <c:v>40827.292696759258</c:v>
                </c:pt>
                <c:pt idx="15650">
                  <c:v>40827.334363425929</c:v>
                </c:pt>
                <c:pt idx="15651">
                  <c:v>40827.376030092593</c:v>
                </c:pt>
                <c:pt idx="15652">
                  <c:v>40827.417696759258</c:v>
                </c:pt>
                <c:pt idx="15653">
                  <c:v>40827.459363425929</c:v>
                </c:pt>
                <c:pt idx="15654">
                  <c:v>40827.501030092593</c:v>
                </c:pt>
                <c:pt idx="15655">
                  <c:v>40827.542696759258</c:v>
                </c:pt>
                <c:pt idx="15656">
                  <c:v>40827.584363425929</c:v>
                </c:pt>
                <c:pt idx="15657">
                  <c:v>40827.626030092593</c:v>
                </c:pt>
                <c:pt idx="15658">
                  <c:v>40827.667696759258</c:v>
                </c:pt>
                <c:pt idx="15659">
                  <c:v>40827.709363425929</c:v>
                </c:pt>
                <c:pt idx="15660">
                  <c:v>40827.751030092593</c:v>
                </c:pt>
                <c:pt idx="15661">
                  <c:v>40827.792696759258</c:v>
                </c:pt>
                <c:pt idx="15662">
                  <c:v>40827.834363425929</c:v>
                </c:pt>
                <c:pt idx="15663">
                  <c:v>40827.876030092593</c:v>
                </c:pt>
                <c:pt idx="15664">
                  <c:v>40827.917696759258</c:v>
                </c:pt>
                <c:pt idx="15665">
                  <c:v>40827.959363425929</c:v>
                </c:pt>
                <c:pt idx="15666">
                  <c:v>40828.001030092593</c:v>
                </c:pt>
                <c:pt idx="15667">
                  <c:v>40828.042696759258</c:v>
                </c:pt>
                <c:pt idx="15668">
                  <c:v>40828.084363425929</c:v>
                </c:pt>
                <c:pt idx="15669">
                  <c:v>40828.126030092593</c:v>
                </c:pt>
                <c:pt idx="15670">
                  <c:v>40828.167696759258</c:v>
                </c:pt>
                <c:pt idx="15671">
                  <c:v>40828.209363425929</c:v>
                </c:pt>
                <c:pt idx="15672">
                  <c:v>40828.251030092593</c:v>
                </c:pt>
                <c:pt idx="15673">
                  <c:v>40828.292696759258</c:v>
                </c:pt>
                <c:pt idx="15674">
                  <c:v>40828.334363425929</c:v>
                </c:pt>
                <c:pt idx="15675">
                  <c:v>40828.376030092593</c:v>
                </c:pt>
                <c:pt idx="15676">
                  <c:v>40828.417696759258</c:v>
                </c:pt>
                <c:pt idx="15677">
                  <c:v>40828.459363425929</c:v>
                </c:pt>
                <c:pt idx="15678">
                  <c:v>40828.501030092593</c:v>
                </c:pt>
                <c:pt idx="15679">
                  <c:v>40828.542696759258</c:v>
                </c:pt>
                <c:pt idx="15680">
                  <c:v>40828.584363425929</c:v>
                </c:pt>
                <c:pt idx="15681">
                  <c:v>40828.626030092593</c:v>
                </c:pt>
                <c:pt idx="15682">
                  <c:v>40828.667696759258</c:v>
                </c:pt>
                <c:pt idx="15683">
                  <c:v>40828.709363425929</c:v>
                </c:pt>
                <c:pt idx="15684">
                  <c:v>40828.751030092593</c:v>
                </c:pt>
                <c:pt idx="15685">
                  <c:v>40828.792696759258</c:v>
                </c:pt>
                <c:pt idx="15686">
                  <c:v>40828.834363425929</c:v>
                </c:pt>
                <c:pt idx="15687">
                  <c:v>40828.876030092593</c:v>
                </c:pt>
                <c:pt idx="15688">
                  <c:v>40828.917696759258</c:v>
                </c:pt>
                <c:pt idx="15689">
                  <c:v>40828.959363425929</c:v>
                </c:pt>
                <c:pt idx="15690">
                  <c:v>40829.001030092593</c:v>
                </c:pt>
                <c:pt idx="15691">
                  <c:v>40829.042696759258</c:v>
                </c:pt>
                <c:pt idx="15692">
                  <c:v>40829.084363425929</c:v>
                </c:pt>
                <c:pt idx="15693">
                  <c:v>40829.126030092593</c:v>
                </c:pt>
                <c:pt idx="15694">
                  <c:v>40829.167696759258</c:v>
                </c:pt>
                <c:pt idx="15695">
                  <c:v>40829.209363425929</c:v>
                </c:pt>
                <c:pt idx="15696">
                  <c:v>40829.251030092593</c:v>
                </c:pt>
                <c:pt idx="15697">
                  <c:v>40829.292696759258</c:v>
                </c:pt>
                <c:pt idx="15698">
                  <c:v>40829.334363425929</c:v>
                </c:pt>
                <c:pt idx="15699">
                  <c:v>40829.376030092593</c:v>
                </c:pt>
                <c:pt idx="15700">
                  <c:v>40829.417696759258</c:v>
                </c:pt>
                <c:pt idx="15701">
                  <c:v>40829.459363425929</c:v>
                </c:pt>
                <c:pt idx="15702">
                  <c:v>40829.501030092593</c:v>
                </c:pt>
                <c:pt idx="15703">
                  <c:v>40829.542696759258</c:v>
                </c:pt>
                <c:pt idx="15704">
                  <c:v>40829.584363425929</c:v>
                </c:pt>
                <c:pt idx="15705">
                  <c:v>40829.626030092593</c:v>
                </c:pt>
                <c:pt idx="15706">
                  <c:v>40829.667696759258</c:v>
                </c:pt>
                <c:pt idx="15707">
                  <c:v>40829.709363425929</c:v>
                </c:pt>
                <c:pt idx="15708">
                  <c:v>40829.751030092593</c:v>
                </c:pt>
                <c:pt idx="15709">
                  <c:v>40829.792696759258</c:v>
                </c:pt>
                <c:pt idx="15710">
                  <c:v>40829.834363425929</c:v>
                </c:pt>
                <c:pt idx="15711">
                  <c:v>40829.876030092593</c:v>
                </c:pt>
                <c:pt idx="15712">
                  <c:v>40829.917696759258</c:v>
                </c:pt>
                <c:pt idx="15713">
                  <c:v>40829.959363425929</c:v>
                </c:pt>
                <c:pt idx="15714">
                  <c:v>40830.001030092593</c:v>
                </c:pt>
                <c:pt idx="15715">
                  <c:v>40830.042696759258</c:v>
                </c:pt>
                <c:pt idx="15716">
                  <c:v>40830.084363425929</c:v>
                </c:pt>
                <c:pt idx="15717">
                  <c:v>40830.126030092593</c:v>
                </c:pt>
                <c:pt idx="15718">
                  <c:v>40830.167696759258</c:v>
                </c:pt>
                <c:pt idx="15719">
                  <c:v>40830.209363425929</c:v>
                </c:pt>
                <c:pt idx="15720">
                  <c:v>40830.251030092593</c:v>
                </c:pt>
                <c:pt idx="15721">
                  <c:v>40830.292696759258</c:v>
                </c:pt>
                <c:pt idx="15722">
                  <c:v>40830.334363425929</c:v>
                </c:pt>
                <c:pt idx="15723">
                  <c:v>40830.376030092593</c:v>
                </c:pt>
                <c:pt idx="15724">
                  <c:v>40830.417696759258</c:v>
                </c:pt>
                <c:pt idx="15725">
                  <c:v>40830.459363425929</c:v>
                </c:pt>
                <c:pt idx="15726">
                  <c:v>40830.501030092593</c:v>
                </c:pt>
                <c:pt idx="15727">
                  <c:v>40830.542696759258</c:v>
                </c:pt>
                <c:pt idx="15728">
                  <c:v>40830.584363425929</c:v>
                </c:pt>
                <c:pt idx="15729">
                  <c:v>40830.626030092593</c:v>
                </c:pt>
                <c:pt idx="15730">
                  <c:v>40830.667696759258</c:v>
                </c:pt>
                <c:pt idx="15731">
                  <c:v>40830.709363425929</c:v>
                </c:pt>
                <c:pt idx="15732">
                  <c:v>40830.751030092593</c:v>
                </c:pt>
                <c:pt idx="15733">
                  <c:v>40830.792696759258</c:v>
                </c:pt>
                <c:pt idx="15734">
                  <c:v>40830.834363425929</c:v>
                </c:pt>
                <c:pt idx="15735">
                  <c:v>40830.876030092593</c:v>
                </c:pt>
                <c:pt idx="15736">
                  <c:v>40830.917696759258</c:v>
                </c:pt>
                <c:pt idx="15737">
                  <c:v>40830.959363425929</c:v>
                </c:pt>
                <c:pt idx="15738">
                  <c:v>40831.001030092593</c:v>
                </c:pt>
                <c:pt idx="15739">
                  <c:v>40831.042696759258</c:v>
                </c:pt>
                <c:pt idx="15740">
                  <c:v>40831.084363425929</c:v>
                </c:pt>
                <c:pt idx="15741">
                  <c:v>40831.126030092593</c:v>
                </c:pt>
                <c:pt idx="15742">
                  <c:v>40831.167696759258</c:v>
                </c:pt>
                <c:pt idx="15743">
                  <c:v>40831.209363425929</c:v>
                </c:pt>
                <c:pt idx="15744">
                  <c:v>40831.251030092593</c:v>
                </c:pt>
                <c:pt idx="15745">
                  <c:v>40831.292696759258</c:v>
                </c:pt>
                <c:pt idx="15746">
                  <c:v>40831.334363425929</c:v>
                </c:pt>
                <c:pt idx="15747">
                  <c:v>40831.376030092593</c:v>
                </c:pt>
                <c:pt idx="15748">
                  <c:v>40831.417696759258</c:v>
                </c:pt>
                <c:pt idx="15749">
                  <c:v>40831.459363425929</c:v>
                </c:pt>
                <c:pt idx="15750">
                  <c:v>40831.501030092593</c:v>
                </c:pt>
                <c:pt idx="15751">
                  <c:v>40831.542696759258</c:v>
                </c:pt>
                <c:pt idx="15752">
                  <c:v>40831.584363425929</c:v>
                </c:pt>
                <c:pt idx="15753">
                  <c:v>40831.626030092593</c:v>
                </c:pt>
                <c:pt idx="15754">
                  <c:v>40831.667696759258</c:v>
                </c:pt>
                <c:pt idx="15755">
                  <c:v>40831.709363425929</c:v>
                </c:pt>
                <c:pt idx="15756">
                  <c:v>40831.751030092593</c:v>
                </c:pt>
                <c:pt idx="15757">
                  <c:v>40831.792696759258</c:v>
                </c:pt>
                <c:pt idx="15758">
                  <c:v>40831.834363425929</c:v>
                </c:pt>
                <c:pt idx="15759">
                  <c:v>40831.876030092593</c:v>
                </c:pt>
                <c:pt idx="15760">
                  <c:v>40831.917696759258</c:v>
                </c:pt>
                <c:pt idx="15761">
                  <c:v>40831.959363425929</c:v>
                </c:pt>
                <c:pt idx="15762">
                  <c:v>40832.001030092593</c:v>
                </c:pt>
                <c:pt idx="15763">
                  <c:v>40832.042696759258</c:v>
                </c:pt>
                <c:pt idx="15764">
                  <c:v>40832.084363425929</c:v>
                </c:pt>
                <c:pt idx="15765">
                  <c:v>40832.126030092593</c:v>
                </c:pt>
                <c:pt idx="15766">
                  <c:v>40832.167696759258</c:v>
                </c:pt>
                <c:pt idx="15767">
                  <c:v>40832.209363425929</c:v>
                </c:pt>
                <c:pt idx="15768">
                  <c:v>40832.251030092593</c:v>
                </c:pt>
                <c:pt idx="15769">
                  <c:v>40832.292696759258</c:v>
                </c:pt>
                <c:pt idx="15770">
                  <c:v>40832.334363425929</c:v>
                </c:pt>
                <c:pt idx="15771">
                  <c:v>40832.376030092593</c:v>
                </c:pt>
                <c:pt idx="15772">
                  <c:v>40832.417696759258</c:v>
                </c:pt>
                <c:pt idx="15773">
                  <c:v>40832.459363425929</c:v>
                </c:pt>
                <c:pt idx="15774">
                  <c:v>40832.501030092593</c:v>
                </c:pt>
                <c:pt idx="15775">
                  <c:v>40832.542696759258</c:v>
                </c:pt>
                <c:pt idx="15776">
                  <c:v>40832.584363425929</c:v>
                </c:pt>
                <c:pt idx="15777">
                  <c:v>40832.626030092593</c:v>
                </c:pt>
                <c:pt idx="15778">
                  <c:v>40832.667696759258</c:v>
                </c:pt>
                <c:pt idx="15779">
                  <c:v>40832.709363425929</c:v>
                </c:pt>
                <c:pt idx="15780">
                  <c:v>40832.751030092593</c:v>
                </c:pt>
                <c:pt idx="15781">
                  <c:v>40832.792696759258</c:v>
                </c:pt>
                <c:pt idx="15782">
                  <c:v>40832.834363425929</c:v>
                </c:pt>
                <c:pt idx="15783">
                  <c:v>40832.876030092593</c:v>
                </c:pt>
                <c:pt idx="15784">
                  <c:v>40832.917696759258</c:v>
                </c:pt>
                <c:pt idx="15785">
                  <c:v>40832.959363425929</c:v>
                </c:pt>
                <c:pt idx="15786">
                  <c:v>40833.001030092593</c:v>
                </c:pt>
                <c:pt idx="15787">
                  <c:v>40833.042696759258</c:v>
                </c:pt>
                <c:pt idx="15788">
                  <c:v>40833.084363425929</c:v>
                </c:pt>
                <c:pt idx="15789">
                  <c:v>40833.126030092593</c:v>
                </c:pt>
                <c:pt idx="15790">
                  <c:v>40833.167696759258</c:v>
                </c:pt>
                <c:pt idx="15791">
                  <c:v>40833.209363425929</c:v>
                </c:pt>
                <c:pt idx="15792">
                  <c:v>40833.251030092593</c:v>
                </c:pt>
                <c:pt idx="15793">
                  <c:v>40833.292696759258</c:v>
                </c:pt>
                <c:pt idx="15794">
                  <c:v>40833.334363425929</c:v>
                </c:pt>
                <c:pt idx="15795">
                  <c:v>40833.376030092593</c:v>
                </c:pt>
                <c:pt idx="15796">
                  <c:v>40833.417696759258</c:v>
                </c:pt>
                <c:pt idx="15797">
                  <c:v>40833.459363425929</c:v>
                </c:pt>
                <c:pt idx="15798">
                  <c:v>40833.501030092593</c:v>
                </c:pt>
                <c:pt idx="15799">
                  <c:v>40833.542696759258</c:v>
                </c:pt>
                <c:pt idx="15800">
                  <c:v>40833.584363425929</c:v>
                </c:pt>
                <c:pt idx="15801">
                  <c:v>40833.626030092593</c:v>
                </c:pt>
                <c:pt idx="15802">
                  <c:v>40833.667696759258</c:v>
                </c:pt>
                <c:pt idx="15803">
                  <c:v>40833.709363425929</c:v>
                </c:pt>
                <c:pt idx="15804">
                  <c:v>40833.751030092593</c:v>
                </c:pt>
                <c:pt idx="15805">
                  <c:v>40833.792696759258</c:v>
                </c:pt>
                <c:pt idx="15806">
                  <c:v>40833.834363425929</c:v>
                </c:pt>
                <c:pt idx="15807">
                  <c:v>40833.876030092593</c:v>
                </c:pt>
                <c:pt idx="15808">
                  <c:v>40833.917696759258</c:v>
                </c:pt>
                <c:pt idx="15809">
                  <c:v>40833.959363425929</c:v>
                </c:pt>
                <c:pt idx="15810">
                  <c:v>40834.001030092593</c:v>
                </c:pt>
                <c:pt idx="15811">
                  <c:v>40834.042696759258</c:v>
                </c:pt>
                <c:pt idx="15812">
                  <c:v>40834.084363425929</c:v>
                </c:pt>
                <c:pt idx="15813">
                  <c:v>40834.126030092593</c:v>
                </c:pt>
                <c:pt idx="15814">
                  <c:v>40834.167696759258</c:v>
                </c:pt>
                <c:pt idx="15815">
                  <c:v>40834.209363425929</c:v>
                </c:pt>
                <c:pt idx="15816">
                  <c:v>40834.251030092593</c:v>
                </c:pt>
                <c:pt idx="15817">
                  <c:v>40834.292696759258</c:v>
                </c:pt>
                <c:pt idx="15818">
                  <c:v>40834.334363425929</c:v>
                </c:pt>
                <c:pt idx="15819" formatCode="m/d/yyyy">
                  <c:v>40834</c:v>
                </c:pt>
                <c:pt idx="15820">
                  <c:v>40834.358206018522</c:v>
                </c:pt>
                <c:pt idx="15821">
                  <c:v>40834.399872685186</c:v>
                </c:pt>
                <c:pt idx="15822">
                  <c:v>40834.44153935185</c:v>
                </c:pt>
                <c:pt idx="15823">
                  <c:v>40834.483206018522</c:v>
                </c:pt>
                <c:pt idx="15824">
                  <c:v>40834.524872685186</c:v>
                </c:pt>
                <c:pt idx="15825">
                  <c:v>40834.56653935185</c:v>
                </c:pt>
                <c:pt idx="15826">
                  <c:v>40834.608206018522</c:v>
                </c:pt>
                <c:pt idx="15827">
                  <c:v>40834.649872685186</c:v>
                </c:pt>
                <c:pt idx="15828">
                  <c:v>40834.69153935185</c:v>
                </c:pt>
                <c:pt idx="15829">
                  <c:v>40834.733206018522</c:v>
                </c:pt>
                <c:pt idx="15830">
                  <c:v>40834.774872685186</c:v>
                </c:pt>
                <c:pt idx="15831">
                  <c:v>40834.81653935185</c:v>
                </c:pt>
                <c:pt idx="15832">
                  <c:v>40834.858206018522</c:v>
                </c:pt>
                <c:pt idx="15833">
                  <c:v>40834.899872685186</c:v>
                </c:pt>
                <c:pt idx="15834">
                  <c:v>40834.94153935185</c:v>
                </c:pt>
                <c:pt idx="15835">
                  <c:v>40834.983206018522</c:v>
                </c:pt>
                <c:pt idx="15836">
                  <c:v>40835.024872685186</c:v>
                </c:pt>
                <c:pt idx="15837">
                  <c:v>40835.06653935185</c:v>
                </c:pt>
                <c:pt idx="15838">
                  <c:v>40835.108206018522</c:v>
                </c:pt>
                <c:pt idx="15839">
                  <c:v>40835.149872685186</c:v>
                </c:pt>
                <c:pt idx="15840">
                  <c:v>40835.19153935185</c:v>
                </c:pt>
                <c:pt idx="15841">
                  <c:v>40835.233206018522</c:v>
                </c:pt>
                <c:pt idx="15842">
                  <c:v>40835.274872685186</c:v>
                </c:pt>
                <c:pt idx="15843">
                  <c:v>40835.31653935185</c:v>
                </c:pt>
                <c:pt idx="15844">
                  <c:v>40835.358206018522</c:v>
                </c:pt>
                <c:pt idx="15845">
                  <c:v>40835.399872685186</c:v>
                </c:pt>
                <c:pt idx="15846">
                  <c:v>40835.44153935185</c:v>
                </c:pt>
                <c:pt idx="15847">
                  <c:v>40835.483206018522</c:v>
                </c:pt>
                <c:pt idx="15848">
                  <c:v>40835.524872685186</c:v>
                </c:pt>
                <c:pt idx="15849">
                  <c:v>40835.56653935185</c:v>
                </c:pt>
                <c:pt idx="15850">
                  <c:v>40835.608206018522</c:v>
                </c:pt>
                <c:pt idx="15851">
                  <c:v>40835.649872685186</c:v>
                </c:pt>
                <c:pt idx="15852">
                  <c:v>40835.69153935185</c:v>
                </c:pt>
                <c:pt idx="15853">
                  <c:v>40835.733206018522</c:v>
                </c:pt>
                <c:pt idx="15854">
                  <c:v>40835.774872685186</c:v>
                </c:pt>
                <c:pt idx="15855">
                  <c:v>40835.81653935185</c:v>
                </c:pt>
                <c:pt idx="15856">
                  <c:v>40835.858206018522</c:v>
                </c:pt>
                <c:pt idx="15857">
                  <c:v>40835.899872685186</c:v>
                </c:pt>
                <c:pt idx="15858">
                  <c:v>40835.94153935185</c:v>
                </c:pt>
                <c:pt idx="15859">
                  <c:v>40835.983206018522</c:v>
                </c:pt>
                <c:pt idx="15860">
                  <c:v>40836.024872685186</c:v>
                </c:pt>
                <c:pt idx="15861">
                  <c:v>40836.06653935185</c:v>
                </c:pt>
                <c:pt idx="15862">
                  <c:v>40836.108206018522</c:v>
                </c:pt>
                <c:pt idx="15863">
                  <c:v>40836.149872685186</c:v>
                </c:pt>
                <c:pt idx="15864">
                  <c:v>40836.19153935185</c:v>
                </c:pt>
                <c:pt idx="15865">
                  <c:v>40836.233206018522</c:v>
                </c:pt>
                <c:pt idx="15866">
                  <c:v>40836.274872685186</c:v>
                </c:pt>
                <c:pt idx="15867">
                  <c:v>40836.31653935185</c:v>
                </c:pt>
                <c:pt idx="15868">
                  <c:v>40836.358206018522</c:v>
                </c:pt>
                <c:pt idx="15869">
                  <c:v>40836.399872685186</c:v>
                </c:pt>
                <c:pt idx="15870">
                  <c:v>40836.44153935185</c:v>
                </c:pt>
                <c:pt idx="15871">
                  <c:v>40836.483206018522</c:v>
                </c:pt>
                <c:pt idx="15872">
                  <c:v>40836.524872685186</c:v>
                </c:pt>
                <c:pt idx="15873">
                  <c:v>40836.56653935185</c:v>
                </c:pt>
                <c:pt idx="15874">
                  <c:v>40836.608206018522</c:v>
                </c:pt>
                <c:pt idx="15875">
                  <c:v>40836.649872685186</c:v>
                </c:pt>
                <c:pt idx="15876">
                  <c:v>40836.69153935185</c:v>
                </c:pt>
                <c:pt idx="15877">
                  <c:v>40836.733206018522</c:v>
                </c:pt>
                <c:pt idx="15878">
                  <c:v>40836.774872685186</c:v>
                </c:pt>
                <c:pt idx="15879">
                  <c:v>40836.81653935185</c:v>
                </c:pt>
                <c:pt idx="15880">
                  <c:v>40836.858206018522</c:v>
                </c:pt>
                <c:pt idx="15881">
                  <c:v>40836.899872685186</c:v>
                </c:pt>
                <c:pt idx="15882">
                  <c:v>40836.94153935185</c:v>
                </c:pt>
                <c:pt idx="15883">
                  <c:v>40836.983206018522</c:v>
                </c:pt>
                <c:pt idx="15884">
                  <c:v>40837.024872685186</c:v>
                </c:pt>
                <c:pt idx="15885">
                  <c:v>40837.06653935185</c:v>
                </c:pt>
                <c:pt idx="15886">
                  <c:v>40837.108206018522</c:v>
                </c:pt>
                <c:pt idx="15887">
                  <c:v>40837.149872685186</c:v>
                </c:pt>
                <c:pt idx="15888">
                  <c:v>40837.19153935185</c:v>
                </c:pt>
                <c:pt idx="15889">
                  <c:v>40837.233206018522</c:v>
                </c:pt>
                <c:pt idx="15890">
                  <c:v>40837.274872685186</c:v>
                </c:pt>
                <c:pt idx="15891">
                  <c:v>40837.31653935185</c:v>
                </c:pt>
                <c:pt idx="15892">
                  <c:v>40837.358206018522</c:v>
                </c:pt>
                <c:pt idx="15893">
                  <c:v>40837.399872685186</c:v>
                </c:pt>
                <c:pt idx="15894">
                  <c:v>40837.44153935185</c:v>
                </c:pt>
                <c:pt idx="15895">
                  <c:v>40837.483206018522</c:v>
                </c:pt>
                <c:pt idx="15896">
                  <c:v>40837.524872685186</c:v>
                </c:pt>
                <c:pt idx="15897">
                  <c:v>40837.56653935185</c:v>
                </c:pt>
                <c:pt idx="15898">
                  <c:v>40837.608206018522</c:v>
                </c:pt>
                <c:pt idx="15899">
                  <c:v>40837.649872685186</c:v>
                </c:pt>
                <c:pt idx="15900">
                  <c:v>40837.69153935185</c:v>
                </c:pt>
                <c:pt idx="15901">
                  <c:v>40837.733206018522</c:v>
                </c:pt>
                <c:pt idx="15902">
                  <c:v>40837.774872685186</c:v>
                </c:pt>
                <c:pt idx="15903">
                  <c:v>40837.81653935185</c:v>
                </c:pt>
                <c:pt idx="15904">
                  <c:v>40837.858206018522</c:v>
                </c:pt>
                <c:pt idx="15905">
                  <c:v>40837.899872685186</c:v>
                </c:pt>
                <c:pt idx="15906">
                  <c:v>40837.94153935185</c:v>
                </c:pt>
                <c:pt idx="15907">
                  <c:v>40837.983206018522</c:v>
                </c:pt>
                <c:pt idx="15908">
                  <c:v>40838.024872685186</c:v>
                </c:pt>
                <c:pt idx="15909">
                  <c:v>40838.06653935185</c:v>
                </c:pt>
                <c:pt idx="15910">
                  <c:v>40838.108206018522</c:v>
                </c:pt>
                <c:pt idx="15911">
                  <c:v>40838.149872685186</c:v>
                </c:pt>
                <c:pt idx="15912">
                  <c:v>40838.19153935185</c:v>
                </c:pt>
                <c:pt idx="15913">
                  <c:v>40838.233206018522</c:v>
                </c:pt>
                <c:pt idx="15914">
                  <c:v>40838.274872685186</c:v>
                </c:pt>
                <c:pt idx="15915">
                  <c:v>40838.31653935185</c:v>
                </c:pt>
                <c:pt idx="15916">
                  <c:v>40838.358206018522</c:v>
                </c:pt>
                <c:pt idx="15917">
                  <c:v>40838.399872685186</c:v>
                </c:pt>
                <c:pt idx="15918">
                  <c:v>40838.44153935185</c:v>
                </c:pt>
                <c:pt idx="15919">
                  <c:v>40838.483206018522</c:v>
                </c:pt>
                <c:pt idx="15920">
                  <c:v>40838.524872685186</c:v>
                </c:pt>
                <c:pt idx="15921">
                  <c:v>40838.56653935185</c:v>
                </c:pt>
                <c:pt idx="15922">
                  <c:v>40838.608206018522</c:v>
                </c:pt>
                <c:pt idx="15923">
                  <c:v>40838.649872685186</c:v>
                </c:pt>
                <c:pt idx="15924">
                  <c:v>40838.69153935185</c:v>
                </c:pt>
                <c:pt idx="15925">
                  <c:v>40838.733206018522</c:v>
                </c:pt>
                <c:pt idx="15926">
                  <c:v>40838.774872685186</c:v>
                </c:pt>
                <c:pt idx="15927">
                  <c:v>40838.81653935185</c:v>
                </c:pt>
                <c:pt idx="15928">
                  <c:v>40838.858206018522</c:v>
                </c:pt>
                <c:pt idx="15929">
                  <c:v>40838.899872685186</c:v>
                </c:pt>
                <c:pt idx="15930">
                  <c:v>40838.94153935185</c:v>
                </c:pt>
                <c:pt idx="15931">
                  <c:v>40838.983206018522</c:v>
                </c:pt>
                <c:pt idx="15932">
                  <c:v>40839.024872685186</c:v>
                </c:pt>
                <c:pt idx="15933">
                  <c:v>40839.06653935185</c:v>
                </c:pt>
                <c:pt idx="15934">
                  <c:v>40839.108206018522</c:v>
                </c:pt>
                <c:pt idx="15935">
                  <c:v>40839.149872685186</c:v>
                </c:pt>
                <c:pt idx="15936">
                  <c:v>40839.19153935185</c:v>
                </c:pt>
                <c:pt idx="15937">
                  <c:v>40839.233206018522</c:v>
                </c:pt>
                <c:pt idx="15938">
                  <c:v>40839.274872685186</c:v>
                </c:pt>
                <c:pt idx="15939">
                  <c:v>40839.31653935185</c:v>
                </c:pt>
                <c:pt idx="15940">
                  <c:v>40839.358206018522</c:v>
                </c:pt>
                <c:pt idx="15941">
                  <c:v>40839.399872685186</c:v>
                </c:pt>
                <c:pt idx="15942">
                  <c:v>40839.44153935185</c:v>
                </c:pt>
                <c:pt idx="15943">
                  <c:v>40839.483206018522</c:v>
                </c:pt>
                <c:pt idx="15944">
                  <c:v>40839.524872685186</c:v>
                </c:pt>
                <c:pt idx="15945">
                  <c:v>40839.56653935185</c:v>
                </c:pt>
                <c:pt idx="15946">
                  <c:v>40839.608206018522</c:v>
                </c:pt>
                <c:pt idx="15947">
                  <c:v>40839.649872685186</c:v>
                </c:pt>
                <c:pt idx="15948">
                  <c:v>40839.69153935185</c:v>
                </c:pt>
                <c:pt idx="15949">
                  <c:v>40839.733206018522</c:v>
                </c:pt>
                <c:pt idx="15950">
                  <c:v>40839.774872685186</c:v>
                </c:pt>
                <c:pt idx="15951">
                  <c:v>40839.81653935185</c:v>
                </c:pt>
                <c:pt idx="15952">
                  <c:v>40839.858206018522</c:v>
                </c:pt>
                <c:pt idx="15953">
                  <c:v>40839.899872685186</c:v>
                </c:pt>
                <c:pt idx="15954">
                  <c:v>40839.94153935185</c:v>
                </c:pt>
                <c:pt idx="15955">
                  <c:v>40839.983206018522</c:v>
                </c:pt>
                <c:pt idx="15956">
                  <c:v>40840.024872685186</c:v>
                </c:pt>
                <c:pt idx="15957">
                  <c:v>40840.06653935185</c:v>
                </c:pt>
                <c:pt idx="15958">
                  <c:v>40840.108206018522</c:v>
                </c:pt>
                <c:pt idx="15959">
                  <c:v>40840.149872685186</c:v>
                </c:pt>
                <c:pt idx="15960">
                  <c:v>40840.19153935185</c:v>
                </c:pt>
                <c:pt idx="15961">
                  <c:v>40840.233206018522</c:v>
                </c:pt>
                <c:pt idx="15962">
                  <c:v>40840.274872685186</c:v>
                </c:pt>
                <c:pt idx="15963">
                  <c:v>40840.31653935185</c:v>
                </c:pt>
                <c:pt idx="15964">
                  <c:v>40840.358206018522</c:v>
                </c:pt>
                <c:pt idx="15965">
                  <c:v>40840.399872685186</c:v>
                </c:pt>
                <c:pt idx="15966">
                  <c:v>40840.44153935185</c:v>
                </c:pt>
                <c:pt idx="15967">
                  <c:v>40840.483206018522</c:v>
                </c:pt>
                <c:pt idx="15968">
                  <c:v>40840.524872685186</c:v>
                </c:pt>
                <c:pt idx="15969">
                  <c:v>40840.56653935185</c:v>
                </c:pt>
                <c:pt idx="15970">
                  <c:v>40840.608206018522</c:v>
                </c:pt>
                <c:pt idx="15971">
                  <c:v>40840.649872685186</c:v>
                </c:pt>
                <c:pt idx="15972">
                  <c:v>40840.69153935185</c:v>
                </c:pt>
                <c:pt idx="15973">
                  <c:v>40840.733206018522</c:v>
                </c:pt>
                <c:pt idx="15974">
                  <c:v>40840.774872685186</c:v>
                </c:pt>
                <c:pt idx="15975">
                  <c:v>40840.81653935185</c:v>
                </c:pt>
                <c:pt idx="15976">
                  <c:v>40840.858206018522</c:v>
                </c:pt>
                <c:pt idx="15977">
                  <c:v>40840.899872685186</c:v>
                </c:pt>
                <c:pt idx="15978">
                  <c:v>40840.94153935185</c:v>
                </c:pt>
                <c:pt idx="15979">
                  <c:v>40840.983206018522</c:v>
                </c:pt>
                <c:pt idx="15980">
                  <c:v>40841.024872685186</c:v>
                </c:pt>
                <c:pt idx="15981">
                  <c:v>40841.06653935185</c:v>
                </c:pt>
                <c:pt idx="15982">
                  <c:v>40841.108206018522</c:v>
                </c:pt>
                <c:pt idx="15983">
                  <c:v>40841.149872685186</c:v>
                </c:pt>
                <c:pt idx="15984">
                  <c:v>40841.19153935185</c:v>
                </c:pt>
                <c:pt idx="15985">
                  <c:v>40841.233206018522</c:v>
                </c:pt>
                <c:pt idx="15986">
                  <c:v>40841.274872685186</c:v>
                </c:pt>
                <c:pt idx="15987">
                  <c:v>40841.31653935185</c:v>
                </c:pt>
                <c:pt idx="15988">
                  <c:v>40841.358206018522</c:v>
                </c:pt>
                <c:pt idx="15989">
                  <c:v>40841.399872685186</c:v>
                </c:pt>
                <c:pt idx="15990">
                  <c:v>40841.44153935185</c:v>
                </c:pt>
                <c:pt idx="15991">
                  <c:v>40841.483206018522</c:v>
                </c:pt>
                <c:pt idx="15992">
                  <c:v>40841.524872685186</c:v>
                </c:pt>
                <c:pt idx="15993">
                  <c:v>40841.56653935185</c:v>
                </c:pt>
                <c:pt idx="15994">
                  <c:v>40841.608206018522</c:v>
                </c:pt>
                <c:pt idx="15995">
                  <c:v>40841.649872685186</c:v>
                </c:pt>
                <c:pt idx="15996">
                  <c:v>40841.69153935185</c:v>
                </c:pt>
                <c:pt idx="15997">
                  <c:v>40841.733206018522</c:v>
                </c:pt>
                <c:pt idx="15998">
                  <c:v>40841.774872685186</c:v>
                </c:pt>
                <c:pt idx="15999">
                  <c:v>40841.81653935185</c:v>
                </c:pt>
                <c:pt idx="16000">
                  <c:v>40841.858206018522</c:v>
                </c:pt>
                <c:pt idx="16001">
                  <c:v>40841.899872685186</c:v>
                </c:pt>
                <c:pt idx="16002">
                  <c:v>40841.94153935185</c:v>
                </c:pt>
                <c:pt idx="16003">
                  <c:v>40841.983206018522</c:v>
                </c:pt>
                <c:pt idx="16004">
                  <c:v>40842.024872685186</c:v>
                </c:pt>
                <c:pt idx="16005">
                  <c:v>40842.06653935185</c:v>
                </c:pt>
                <c:pt idx="16006">
                  <c:v>40842.108206018522</c:v>
                </c:pt>
                <c:pt idx="16007">
                  <c:v>40842.149872685186</c:v>
                </c:pt>
                <c:pt idx="16008">
                  <c:v>40842.19153935185</c:v>
                </c:pt>
                <c:pt idx="16009">
                  <c:v>40842.233206018522</c:v>
                </c:pt>
                <c:pt idx="16010">
                  <c:v>40842.274872685186</c:v>
                </c:pt>
                <c:pt idx="16011">
                  <c:v>40842.31653935185</c:v>
                </c:pt>
                <c:pt idx="16012">
                  <c:v>40842.358206018522</c:v>
                </c:pt>
                <c:pt idx="16013">
                  <c:v>40842.399872685186</c:v>
                </c:pt>
                <c:pt idx="16014">
                  <c:v>40842.44153935185</c:v>
                </c:pt>
                <c:pt idx="16015">
                  <c:v>40842.483206018522</c:v>
                </c:pt>
                <c:pt idx="16016">
                  <c:v>40842.524872685186</c:v>
                </c:pt>
                <c:pt idx="16017">
                  <c:v>40842.56653935185</c:v>
                </c:pt>
                <c:pt idx="16018">
                  <c:v>40842.608206018522</c:v>
                </c:pt>
                <c:pt idx="16019">
                  <c:v>40842.649872685186</c:v>
                </c:pt>
                <c:pt idx="16020">
                  <c:v>40842.69153935185</c:v>
                </c:pt>
                <c:pt idx="16021">
                  <c:v>40842.733206018522</c:v>
                </c:pt>
                <c:pt idx="16022">
                  <c:v>40842.774872685186</c:v>
                </c:pt>
                <c:pt idx="16023">
                  <c:v>40842.81653935185</c:v>
                </c:pt>
                <c:pt idx="16024">
                  <c:v>40842.858206018522</c:v>
                </c:pt>
                <c:pt idx="16025">
                  <c:v>40842.899872685186</c:v>
                </c:pt>
                <c:pt idx="16026">
                  <c:v>40842.94153935185</c:v>
                </c:pt>
                <c:pt idx="16027">
                  <c:v>40842.983206018522</c:v>
                </c:pt>
                <c:pt idx="16028">
                  <c:v>40843.024872685186</c:v>
                </c:pt>
                <c:pt idx="16029">
                  <c:v>40843.06653935185</c:v>
                </c:pt>
                <c:pt idx="16030">
                  <c:v>40843.108206018522</c:v>
                </c:pt>
                <c:pt idx="16031">
                  <c:v>40843.149872685186</c:v>
                </c:pt>
                <c:pt idx="16032">
                  <c:v>40843.19153935185</c:v>
                </c:pt>
                <c:pt idx="16033">
                  <c:v>40843.233206018522</c:v>
                </c:pt>
                <c:pt idx="16034">
                  <c:v>40843.274872685186</c:v>
                </c:pt>
                <c:pt idx="16035">
                  <c:v>40843.31653935185</c:v>
                </c:pt>
                <c:pt idx="16036">
                  <c:v>40843.358206018522</c:v>
                </c:pt>
                <c:pt idx="16037">
                  <c:v>40843.399872685186</c:v>
                </c:pt>
                <c:pt idx="16038">
                  <c:v>40843.44153935185</c:v>
                </c:pt>
                <c:pt idx="16039">
                  <c:v>40843.483206018522</c:v>
                </c:pt>
                <c:pt idx="16040">
                  <c:v>40843.524872685186</c:v>
                </c:pt>
                <c:pt idx="16041">
                  <c:v>40843.56653935185</c:v>
                </c:pt>
                <c:pt idx="16042">
                  <c:v>40843.608206018522</c:v>
                </c:pt>
                <c:pt idx="16043">
                  <c:v>40843.649872685186</c:v>
                </c:pt>
                <c:pt idx="16044">
                  <c:v>40843.69153935185</c:v>
                </c:pt>
                <c:pt idx="16045">
                  <c:v>40843.733206018522</c:v>
                </c:pt>
                <c:pt idx="16046">
                  <c:v>40843.774872685186</c:v>
                </c:pt>
                <c:pt idx="16047">
                  <c:v>40843.81653935185</c:v>
                </c:pt>
                <c:pt idx="16048">
                  <c:v>40843.858206018522</c:v>
                </c:pt>
                <c:pt idx="16049">
                  <c:v>40843.899872685186</c:v>
                </c:pt>
                <c:pt idx="16050">
                  <c:v>40843.94153935185</c:v>
                </c:pt>
                <c:pt idx="16051">
                  <c:v>40843.983206018522</c:v>
                </c:pt>
                <c:pt idx="16052">
                  <c:v>40844.024872685186</c:v>
                </c:pt>
                <c:pt idx="16053">
                  <c:v>40844.06653935185</c:v>
                </c:pt>
                <c:pt idx="16054">
                  <c:v>40844.108206018522</c:v>
                </c:pt>
                <c:pt idx="16055">
                  <c:v>40844.149872685186</c:v>
                </c:pt>
                <c:pt idx="16056">
                  <c:v>40844.19153935185</c:v>
                </c:pt>
                <c:pt idx="16057">
                  <c:v>40844.233206018522</c:v>
                </c:pt>
                <c:pt idx="16058">
                  <c:v>40844.274872685186</c:v>
                </c:pt>
                <c:pt idx="16059">
                  <c:v>40844.31653935185</c:v>
                </c:pt>
                <c:pt idx="16060">
                  <c:v>40844.358206018522</c:v>
                </c:pt>
                <c:pt idx="16061">
                  <c:v>40844.399872685186</c:v>
                </c:pt>
                <c:pt idx="16062">
                  <c:v>40844.44153935185</c:v>
                </c:pt>
                <c:pt idx="16063">
                  <c:v>40844.483206018522</c:v>
                </c:pt>
                <c:pt idx="16064">
                  <c:v>40844.524872685186</c:v>
                </c:pt>
                <c:pt idx="16065">
                  <c:v>40844.56653935185</c:v>
                </c:pt>
                <c:pt idx="16066">
                  <c:v>40844.608206018522</c:v>
                </c:pt>
                <c:pt idx="16067">
                  <c:v>40844.649872685186</c:v>
                </c:pt>
                <c:pt idx="16068">
                  <c:v>40844.69153935185</c:v>
                </c:pt>
                <c:pt idx="16069">
                  <c:v>40844.733206018522</c:v>
                </c:pt>
                <c:pt idx="16070">
                  <c:v>40844.774872685186</c:v>
                </c:pt>
                <c:pt idx="16071">
                  <c:v>40844.81653935185</c:v>
                </c:pt>
                <c:pt idx="16072">
                  <c:v>40844.858206018522</c:v>
                </c:pt>
                <c:pt idx="16073">
                  <c:v>40844.899872685186</c:v>
                </c:pt>
                <c:pt idx="16074">
                  <c:v>40844.94153935185</c:v>
                </c:pt>
                <c:pt idx="16075">
                  <c:v>40844.983206018522</c:v>
                </c:pt>
                <c:pt idx="16076">
                  <c:v>40845.024872685186</c:v>
                </c:pt>
                <c:pt idx="16077">
                  <c:v>40845.06653935185</c:v>
                </c:pt>
                <c:pt idx="16078">
                  <c:v>40845.108206018522</c:v>
                </c:pt>
                <c:pt idx="16079">
                  <c:v>40845.149872685186</c:v>
                </c:pt>
                <c:pt idx="16080">
                  <c:v>40845.19153935185</c:v>
                </c:pt>
                <c:pt idx="16081">
                  <c:v>40845.233206018522</c:v>
                </c:pt>
                <c:pt idx="16082">
                  <c:v>40845.274872685186</c:v>
                </c:pt>
                <c:pt idx="16083">
                  <c:v>40845.31653935185</c:v>
                </c:pt>
                <c:pt idx="16084">
                  <c:v>40845.358206018522</c:v>
                </c:pt>
                <c:pt idx="16085">
                  <c:v>40845.399872685186</c:v>
                </c:pt>
                <c:pt idx="16086">
                  <c:v>40845.44153935185</c:v>
                </c:pt>
                <c:pt idx="16087">
                  <c:v>40845.483206018522</c:v>
                </c:pt>
                <c:pt idx="16088">
                  <c:v>40845.524872685186</c:v>
                </c:pt>
                <c:pt idx="16089">
                  <c:v>40845.56653935185</c:v>
                </c:pt>
                <c:pt idx="16090">
                  <c:v>40845.608206018522</c:v>
                </c:pt>
                <c:pt idx="16091">
                  <c:v>40845.649872685186</c:v>
                </c:pt>
                <c:pt idx="16092">
                  <c:v>40845.69153935185</c:v>
                </c:pt>
                <c:pt idx="16093">
                  <c:v>40845.733206018522</c:v>
                </c:pt>
                <c:pt idx="16094">
                  <c:v>40845.774872685186</c:v>
                </c:pt>
                <c:pt idx="16095">
                  <c:v>40845.81653935185</c:v>
                </c:pt>
                <c:pt idx="16096">
                  <c:v>40845.858206018522</c:v>
                </c:pt>
                <c:pt idx="16097">
                  <c:v>40845.899872685186</c:v>
                </c:pt>
                <c:pt idx="16098">
                  <c:v>40845.94153935185</c:v>
                </c:pt>
                <c:pt idx="16099">
                  <c:v>40845.983206018522</c:v>
                </c:pt>
                <c:pt idx="16100">
                  <c:v>40846.024872685186</c:v>
                </c:pt>
                <c:pt idx="16101">
                  <c:v>40846.06653935185</c:v>
                </c:pt>
                <c:pt idx="16102">
                  <c:v>40846.108206018522</c:v>
                </c:pt>
                <c:pt idx="16103">
                  <c:v>40846.149872685186</c:v>
                </c:pt>
                <c:pt idx="16104">
                  <c:v>40846.149872685186</c:v>
                </c:pt>
                <c:pt idx="16105">
                  <c:v>40846.19153935185</c:v>
                </c:pt>
                <c:pt idx="16106">
                  <c:v>40846.233206018522</c:v>
                </c:pt>
                <c:pt idx="16107">
                  <c:v>40846.274872685186</c:v>
                </c:pt>
                <c:pt idx="16108">
                  <c:v>40846.31653935185</c:v>
                </c:pt>
                <c:pt idx="16109">
                  <c:v>40846.358206018522</c:v>
                </c:pt>
                <c:pt idx="16110">
                  <c:v>40846.399872685186</c:v>
                </c:pt>
                <c:pt idx="16111">
                  <c:v>40846.44153935185</c:v>
                </c:pt>
                <c:pt idx="16112">
                  <c:v>40846.483206018522</c:v>
                </c:pt>
                <c:pt idx="16113">
                  <c:v>40846.524872685186</c:v>
                </c:pt>
                <c:pt idx="16114">
                  <c:v>40846.56653935185</c:v>
                </c:pt>
                <c:pt idx="16115">
                  <c:v>40846.608206018522</c:v>
                </c:pt>
                <c:pt idx="16116">
                  <c:v>40846.649872685186</c:v>
                </c:pt>
                <c:pt idx="16117">
                  <c:v>40846.69153935185</c:v>
                </c:pt>
                <c:pt idx="16118">
                  <c:v>40846.733206018522</c:v>
                </c:pt>
                <c:pt idx="16119">
                  <c:v>40846.774872685186</c:v>
                </c:pt>
                <c:pt idx="16120">
                  <c:v>40846.81653935185</c:v>
                </c:pt>
                <c:pt idx="16121">
                  <c:v>40846.858206018522</c:v>
                </c:pt>
                <c:pt idx="16122">
                  <c:v>40846.899872685186</c:v>
                </c:pt>
                <c:pt idx="16123">
                  <c:v>40846.94153935185</c:v>
                </c:pt>
                <c:pt idx="16124">
                  <c:v>40846.983206018522</c:v>
                </c:pt>
                <c:pt idx="16125">
                  <c:v>40847.024872685186</c:v>
                </c:pt>
                <c:pt idx="16126">
                  <c:v>40847.06653935185</c:v>
                </c:pt>
                <c:pt idx="16127">
                  <c:v>40847.108206018522</c:v>
                </c:pt>
                <c:pt idx="16128">
                  <c:v>40847.149872685186</c:v>
                </c:pt>
                <c:pt idx="16129">
                  <c:v>40847.19153935185</c:v>
                </c:pt>
                <c:pt idx="16130">
                  <c:v>40847.233206018522</c:v>
                </c:pt>
                <c:pt idx="16131">
                  <c:v>40847.274872685186</c:v>
                </c:pt>
                <c:pt idx="16132">
                  <c:v>40847.31653935185</c:v>
                </c:pt>
                <c:pt idx="16133">
                  <c:v>40847.358206018522</c:v>
                </c:pt>
                <c:pt idx="16134">
                  <c:v>40847.399872685186</c:v>
                </c:pt>
                <c:pt idx="16135">
                  <c:v>40847.44153935185</c:v>
                </c:pt>
                <c:pt idx="16136">
                  <c:v>40847.483206018522</c:v>
                </c:pt>
                <c:pt idx="16137">
                  <c:v>40847.524872685186</c:v>
                </c:pt>
                <c:pt idx="16138">
                  <c:v>40847.56653935185</c:v>
                </c:pt>
                <c:pt idx="16139">
                  <c:v>40847.608206018522</c:v>
                </c:pt>
                <c:pt idx="16140">
                  <c:v>40847.649872685186</c:v>
                </c:pt>
                <c:pt idx="16141">
                  <c:v>40847.69153935185</c:v>
                </c:pt>
                <c:pt idx="16142">
                  <c:v>40847.733206018522</c:v>
                </c:pt>
                <c:pt idx="16143">
                  <c:v>40847.774872685186</c:v>
                </c:pt>
                <c:pt idx="16144">
                  <c:v>40847.81653935185</c:v>
                </c:pt>
                <c:pt idx="16145">
                  <c:v>40847.858206018522</c:v>
                </c:pt>
                <c:pt idx="16146">
                  <c:v>40847.899872685186</c:v>
                </c:pt>
                <c:pt idx="16147">
                  <c:v>40847.94153935185</c:v>
                </c:pt>
                <c:pt idx="16148">
                  <c:v>40847.983206018522</c:v>
                </c:pt>
                <c:pt idx="16149">
                  <c:v>40848.024872685186</c:v>
                </c:pt>
                <c:pt idx="16150">
                  <c:v>40848.06653935185</c:v>
                </c:pt>
                <c:pt idx="16151">
                  <c:v>40848.108206018522</c:v>
                </c:pt>
                <c:pt idx="16152">
                  <c:v>40848.149872685186</c:v>
                </c:pt>
                <c:pt idx="16153">
                  <c:v>40848.19153935185</c:v>
                </c:pt>
                <c:pt idx="16154">
                  <c:v>40848.233206018522</c:v>
                </c:pt>
                <c:pt idx="16155">
                  <c:v>40848.274872685186</c:v>
                </c:pt>
                <c:pt idx="16156">
                  <c:v>40848.31653935185</c:v>
                </c:pt>
                <c:pt idx="16157">
                  <c:v>40848.358206018522</c:v>
                </c:pt>
                <c:pt idx="16158">
                  <c:v>40848.399872685186</c:v>
                </c:pt>
                <c:pt idx="16159">
                  <c:v>40848.44153935185</c:v>
                </c:pt>
                <c:pt idx="16160">
                  <c:v>40848.483206018522</c:v>
                </c:pt>
                <c:pt idx="16161">
                  <c:v>40848.524872685186</c:v>
                </c:pt>
                <c:pt idx="16162">
                  <c:v>40848.56653935185</c:v>
                </c:pt>
                <c:pt idx="16163">
                  <c:v>40848.608206018522</c:v>
                </c:pt>
                <c:pt idx="16164">
                  <c:v>40848.649872685186</c:v>
                </c:pt>
                <c:pt idx="16165">
                  <c:v>40848.69153935185</c:v>
                </c:pt>
                <c:pt idx="16166">
                  <c:v>40848.733206018522</c:v>
                </c:pt>
                <c:pt idx="16167">
                  <c:v>40848.774872685186</c:v>
                </c:pt>
                <c:pt idx="16168">
                  <c:v>40848.81653935185</c:v>
                </c:pt>
                <c:pt idx="16169">
                  <c:v>40848.858206018522</c:v>
                </c:pt>
                <c:pt idx="16170">
                  <c:v>40848.899872685186</c:v>
                </c:pt>
                <c:pt idx="16171">
                  <c:v>40848.94153935185</c:v>
                </c:pt>
                <c:pt idx="16172">
                  <c:v>40848.983206018522</c:v>
                </c:pt>
                <c:pt idx="16173">
                  <c:v>40849.024872685186</c:v>
                </c:pt>
                <c:pt idx="16174">
                  <c:v>40849.06653935185</c:v>
                </c:pt>
                <c:pt idx="16175">
                  <c:v>40849.108206018522</c:v>
                </c:pt>
                <c:pt idx="16176">
                  <c:v>40849.149872685186</c:v>
                </c:pt>
                <c:pt idx="16177">
                  <c:v>40849.19153935185</c:v>
                </c:pt>
                <c:pt idx="16178">
                  <c:v>40849.233206018522</c:v>
                </c:pt>
                <c:pt idx="16179">
                  <c:v>40849.274872685186</c:v>
                </c:pt>
                <c:pt idx="16180">
                  <c:v>40849.31653935185</c:v>
                </c:pt>
                <c:pt idx="16181">
                  <c:v>40849.358206018522</c:v>
                </c:pt>
                <c:pt idx="16182">
                  <c:v>40849.399872685186</c:v>
                </c:pt>
                <c:pt idx="16183">
                  <c:v>40849.44153935185</c:v>
                </c:pt>
                <c:pt idx="16184">
                  <c:v>40849.483206018522</c:v>
                </c:pt>
                <c:pt idx="16185">
                  <c:v>40849.524872685186</c:v>
                </c:pt>
                <c:pt idx="16186">
                  <c:v>40849.56653935185</c:v>
                </c:pt>
                <c:pt idx="16187">
                  <c:v>40849.608206018522</c:v>
                </c:pt>
                <c:pt idx="16188">
                  <c:v>40849.649872685186</c:v>
                </c:pt>
                <c:pt idx="16189">
                  <c:v>40849.69153935185</c:v>
                </c:pt>
                <c:pt idx="16190">
                  <c:v>40849.733206018522</c:v>
                </c:pt>
                <c:pt idx="16191">
                  <c:v>40849.774872685186</c:v>
                </c:pt>
                <c:pt idx="16192">
                  <c:v>40849.81653935185</c:v>
                </c:pt>
                <c:pt idx="16193">
                  <c:v>40849.858206018522</c:v>
                </c:pt>
                <c:pt idx="16194">
                  <c:v>40849.899872685186</c:v>
                </c:pt>
                <c:pt idx="16195">
                  <c:v>40849.94153935185</c:v>
                </c:pt>
                <c:pt idx="16196">
                  <c:v>40849.983206018522</c:v>
                </c:pt>
                <c:pt idx="16197">
                  <c:v>40850.024872685186</c:v>
                </c:pt>
                <c:pt idx="16198">
                  <c:v>40850.06653935185</c:v>
                </c:pt>
                <c:pt idx="16199">
                  <c:v>40850.108206018522</c:v>
                </c:pt>
                <c:pt idx="16200">
                  <c:v>40850.149872685186</c:v>
                </c:pt>
                <c:pt idx="16201">
                  <c:v>40850.19153935185</c:v>
                </c:pt>
                <c:pt idx="16202">
                  <c:v>40850.233206018522</c:v>
                </c:pt>
                <c:pt idx="16203">
                  <c:v>40850.274872685186</c:v>
                </c:pt>
                <c:pt idx="16204">
                  <c:v>40850.31653935185</c:v>
                </c:pt>
                <c:pt idx="16205">
                  <c:v>40850.358206018522</c:v>
                </c:pt>
                <c:pt idx="16206">
                  <c:v>40850.399872685186</c:v>
                </c:pt>
                <c:pt idx="16207">
                  <c:v>40850.44153935185</c:v>
                </c:pt>
                <c:pt idx="16208">
                  <c:v>40850.483206018522</c:v>
                </c:pt>
                <c:pt idx="16209">
                  <c:v>40850.524872685186</c:v>
                </c:pt>
                <c:pt idx="16210">
                  <c:v>40850.56653935185</c:v>
                </c:pt>
                <c:pt idx="16211">
                  <c:v>40850.608206018522</c:v>
                </c:pt>
                <c:pt idx="16212">
                  <c:v>40850.649872685186</c:v>
                </c:pt>
                <c:pt idx="16213">
                  <c:v>40850.69153935185</c:v>
                </c:pt>
                <c:pt idx="16214">
                  <c:v>40850.733206018522</c:v>
                </c:pt>
                <c:pt idx="16215">
                  <c:v>40850.774872685186</c:v>
                </c:pt>
                <c:pt idx="16216">
                  <c:v>40850.81653935185</c:v>
                </c:pt>
                <c:pt idx="16217">
                  <c:v>40850.858206018522</c:v>
                </c:pt>
                <c:pt idx="16218">
                  <c:v>40850.899872685186</c:v>
                </c:pt>
                <c:pt idx="16219">
                  <c:v>40850.94153935185</c:v>
                </c:pt>
                <c:pt idx="16220">
                  <c:v>40850.983206018522</c:v>
                </c:pt>
                <c:pt idx="16221">
                  <c:v>40851.024872685186</c:v>
                </c:pt>
                <c:pt idx="16222">
                  <c:v>40851.06653935185</c:v>
                </c:pt>
                <c:pt idx="16223">
                  <c:v>40851.108206018522</c:v>
                </c:pt>
                <c:pt idx="16224">
                  <c:v>40851.149872685186</c:v>
                </c:pt>
                <c:pt idx="16225">
                  <c:v>40851.19153935185</c:v>
                </c:pt>
                <c:pt idx="16226">
                  <c:v>40851.233206018522</c:v>
                </c:pt>
                <c:pt idx="16227">
                  <c:v>40851.274872685186</c:v>
                </c:pt>
                <c:pt idx="16228">
                  <c:v>40851.31653935185</c:v>
                </c:pt>
                <c:pt idx="16229">
                  <c:v>40851.358206018522</c:v>
                </c:pt>
                <c:pt idx="16230">
                  <c:v>40851.399872685186</c:v>
                </c:pt>
                <c:pt idx="16231">
                  <c:v>40851.44153935185</c:v>
                </c:pt>
                <c:pt idx="16232">
                  <c:v>40851.483206018522</c:v>
                </c:pt>
                <c:pt idx="16233">
                  <c:v>40851.524872685186</c:v>
                </c:pt>
                <c:pt idx="16234">
                  <c:v>40851.56653935185</c:v>
                </c:pt>
                <c:pt idx="16235">
                  <c:v>40851.608206018522</c:v>
                </c:pt>
                <c:pt idx="16236">
                  <c:v>40851.649872685186</c:v>
                </c:pt>
                <c:pt idx="16237">
                  <c:v>40851.69153935185</c:v>
                </c:pt>
                <c:pt idx="16238">
                  <c:v>40851.733206018522</c:v>
                </c:pt>
                <c:pt idx="16239">
                  <c:v>40851.774872685186</c:v>
                </c:pt>
                <c:pt idx="16240">
                  <c:v>40851.81653935185</c:v>
                </c:pt>
                <c:pt idx="16241">
                  <c:v>40851.858206018522</c:v>
                </c:pt>
                <c:pt idx="16242">
                  <c:v>40851.899872685186</c:v>
                </c:pt>
                <c:pt idx="16243">
                  <c:v>40851.94153935185</c:v>
                </c:pt>
                <c:pt idx="16244">
                  <c:v>40851.983206018522</c:v>
                </c:pt>
                <c:pt idx="16245">
                  <c:v>40852.024872685186</c:v>
                </c:pt>
                <c:pt idx="16246">
                  <c:v>40852.06653935185</c:v>
                </c:pt>
                <c:pt idx="16247">
                  <c:v>40852.108206018522</c:v>
                </c:pt>
                <c:pt idx="16248">
                  <c:v>40852.149872685186</c:v>
                </c:pt>
                <c:pt idx="16249">
                  <c:v>40852.19153935185</c:v>
                </c:pt>
                <c:pt idx="16250">
                  <c:v>40852.233206018522</c:v>
                </c:pt>
                <c:pt idx="16251">
                  <c:v>40852.274872685186</c:v>
                </c:pt>
                <c:pt idx="16252">
                  <c:v>40852.31653935185</c:v>
                </c:pt>
                <c:pt idx="16253">
                  <c:v>40852.358206018522</c:v>
                </c:pt>
                <c:pt idx="16254">
                  <c:v>40852.399872685186</c:v>
                </c:pt>
                <c:pt idx="16255">
                  <c:v>40852.44153935185</c:v>
                </c:pt>
                <c:pt idx="16256">
                  <c:v>40852.483206018522</c:v>
                </c:pt>
                <c:pt idx="16257">
                  <c:v>40852.524872685186</c:v>
                </c:pt>
                <c:pt idx="16258">
                  <c:v>40852.56653935185</c:v>
                </c:pt>
                <c:pt idx="16259">
                  <c:v>40852.608206018522</c:v>
                </c:pt>
                <c:pt idx="16260">
                  <c:v>40852.649872685186</c:v>
                </c:pt>
                <c:pt idx="16261">
                  <c:v>40852.69153935185</c:v>
                </c:pt>
                <c:pt idx="16262">
                  <c:v>40852.733206018522</c:v>
                </c:pt>
                <c:pt idx="16263">
                  <c:v>40852.774872685186</c:v>
                </c:pt>
                <c:pt idx="16264">
                  <c:v>40852.81653935185</c:v>
                </c:pt>
                <c:pt idx="16265">
                  <c:v>40852.858206018522</c:v>
                </c:pt>
                <c:pt idx="16266">
                  <c:v>40852.899872685186</c:v>
                </c:pt>
                <c:pt idx="16267">
                  <c:v>40852.94153935185</c:v>
                </c:pt>
                <c:pt idx="16268">
                  <c:v>40852.983206018522</c:v>
                </c:pt>
                <c:pt idx="16269">
                  <c:v>40853.024872685186</c:v>
                </c:pt>
                <c:pt idx="16270">
                  <c:v>40853.06653935185</c:v>
                </c:pt>
                <c:pt idx="16271">
                  <c:v>40853.108206018522</c:v>
                </c:pt>
                <c:pt idx="16272">
                  <c:v>40853.149872685186</c:v>
                </c:pt>
                <c:pt idx="16273">
                  <c:v>40853.19153935185</c:v>
                </c:pt>
                <c:pt idx="16274">
                  <c:v>40853.233206018522</c:v>
                </c:pt>
                <c:pt idx="16275">
                  <c:v>40853.274872685186</c:v>
                </c:pt>
                <c:pt idx="16276">
                  <c:v>40853.31653935185</c:v>
                </c:pt>
                <c:pt idx="16277">
                  <c:v>40853.358206018522</c:v>
                </c:pt>
                <c:pt idx="16278">
                  <c:v>40853.399872685186</c:v>
                </c:pt>
                <c:pt idx="16279">
                  <c:v>40853.44153935185</c:v>
                </c:pt>
                <c:pt idx="16280">
                  <c:v>40853.483206018522</c:v>
                </c:pt>
                <c:pt idx="16281">
                  <c:v>40853.524872685186</c:v>
                </c:pt>
                <c:pt idx="16282">
                  <c:v>40853.56653935185</c:v>
                </c:pt>
                <c:pt idx="16283">
                  <c:v>40853.608206018522</c:v>
                </c:pt>
                <c:pt idx="16284">
                  <c:v>40853.649872685186</c:v>
                </c:pt>
                <c:pt idx="16285">
                  <c:v>40853.69153935185</c:v>
                </c:pt>
                <c:pt idx="16286">
                  <c:v>40853.733206018522</c:v>
                </c:pt>
                <c:pt idx="16287">
                  <c:v>40853.774872685186</c:v>
                </c:pt>
                <c:pt idx="16288">
                  <c:v>40853.81653935185</c:v>
                </c:pt>
                <c:pt idx="16289">
                  <c:v>40853.858206018522</c:v>
                </c:pt>
                <c:pt idx="16290">
                  <c:v>40853.899872685186</c:v>
                </c:pt>
                <c:pt idx="16291">
                  <c:v>40853.94153935185</c:v>
                </c:pt>
                <c:pt idx="16292">
                  <c:v>40853.983206018522</c:v>
                </c:pt>
                <c:pt idx="16293">
                  <c:v>40854.024872685186</c:v>
                </c:pt>
                <c:pt idx="16294">
                  <c:v>40854.06653935185</c:v>
                </c:pt>
                <c:pt idx="16295">
                  <c:v>40854.108206018522</c:v>
                </c:pt>
                <c:pt idx="16296">
                  <c:v>40854.149872685186</c:v>
                </c:pt>
                <c:pt idx="16297">
                  <c:v>40854.19153935185</c:v>
                </c:pt>
                <c:pt idx="16298">
                  <c:v>40854.233206018522</c:v>
                </c:pt>
                <c:pt idx="16299">
                  <c:v>40854.274872685186</c:v>
                </c:pt>
                <c:pt idx="16300">
                  <c:v>40854.31653935185</c:v>
                </c:pt>
                <c:pt idx="16301">
                  <c:v>40854.358206018522</c:v>
                </c:pt>
                <c:pt idx="16302">
                  <c:v>40854.399872685186</c:v>
                </c:pt>
                <c:pt idx="16303">
                  <c:v>40854.44153935185</c:v>
                </c:pt>
                <c:pt idx="16304">
                  <c:v>40854.483206018522</c:v>
                </c:pt>
                <c:pt idx="16305">
                  <c:v>40854.524872685186</c:v>
                </c:pt>
                <c:pt idx="16306">
                  <c:v>40854.56653935185</c:v>
                </c:pt>
                <c:pt idx="16307">
                  <c:v>40854.608206018522</c:v>
                </c:pt>
                <c:pt idx="16308">
                  <c:v>40854.649872685186</c:v>
                </c:pt>
                <c:pt idx="16309">
                  <c:v>40854.69153935185</c:v>
                </c:pt>
                <c:pt idx="16310">
                  <c:v>40854.733206018522</c:v>
                </c:pt>
                <c:pt idx="16311">
                  <c:v>40854.774872685186</c:v>
                </c:pt>
                <c:pt idx="16312">
                  <c:v>40854.81653935185</c:v>
                </c:pt>
                <c:pt idx="16313">
                  <c:v>40854.858206018522</c:v>
                </c:pt>
                <c:pt idx="16314">
                  <c:v>40854.899872685186</c:v>
                </c:pt>
                <c:pt idx="16315">
                  <c:v>40854.94153935185</c:v>
                </c:pt>
                <c:pt idx="16316">
                  <c:v>40854.983206018522</c:v>
                </c:pt>
                <c:pt idx="16317">
                  <c:v>40855.024872685186</c:v>
                </c:pt>
                <c:pt idx="16318">
                  <c:v>40855.06653935185</c:v>
                </c:pt>
                <c:pt idx="16319">
                  <c:v>40855.108206018522</c:v>
                </c:pt>
                <c:pt idx="16320">
                  <c:v>40855.149872685186</c:v>
                </c:pt>
                <c:pt idx="16321">
                  <c:v>40855.19153935185</c:v>
                </c:pt>
                <c:pt idx="16322">
                  <c:v>40855.233206018522</c:v>
                </c:pt>
                <c:pt idx="16323">
                  <c:v>40855.274872685186</c:v>
                </c:pt>
                <c:pt idx="16324">
                  <c:v>40855.31653935185</c:v>
                </c:pt>
                <c:pt idx="16325">
                  <c:v>40855.358206018522</c:v>
                </c:pt>
                <c:pt idx="16326">
                  <c:v>40855.399872685186</c:v>
                </c:pt>
                <c:pt idx="16327">
                  <c:v>40855.44153935185</c:v>
                </c:pt>
                <c:pt idx="16328">
                  <c:v>40855.483206018522</c:v>
                </c:pt>
                <c:pt idx="16329">
                  <c:v>40855.524872685186</c:v>
                </c:pt>
                <c:pt idx="16330">
                  <c:v>40855.56653935185</c:v>
                </c:pt>
                <c:pt idx="16331">
                  <c:v>40855.608206018522</c:v>
                </c:pt>
                <c:pt idx="16332">
                  <c:v>40855.649872685186</c:v>
                </c:pt>
                <c:pt idx="16333">
                  <c:v>40855.69153935185</c:v>
                </c:pt>
                <c:pt idx="16334">
                  <c:v>40855.733206018522</c:v>
                </c:pt>
                <c:pt idx="16335">
                  <c:v>40855.774872685186</c:v>
                </c:pt>
                <c:pt idx="16336">
                  <c:v>40855.81653935185</c:v>
                </c:pt>
                <c:pt idx="16337">
                  <c:v>40855.858206018522</c:v>
                </c:pt>
                <c:pt idx="16338">
                  <c:v>40855.899872685186</c:v>
                </c:pt>
                <c:pt idx="16339">
                  <c:v>40855.94153935185</c:v>
                </c:pt>
                <c:pt idx="16340">
                  <c:v>40855.983206018522</c:v>
                </c:pt>
                <c:pt idx="16341">
                  <c:v>40856.024872685186</c:v>
                </c:pt>
                <c:pt idx="16342">
                  <c:v>40856.06653935185</c:v>
                </c:pt>
                <c:pt idx="16343">
                  <c:v>40856.108206018522</c:v>
                </c:pt>
                <c:pt idx="16344">
                  <c:v>40856.149872685186</c:v>
                </c:pt>
                <c:pt idx="16345">
                  <c:v>40856.19153935185</c:v>
                </c:pt>
                <c:pt idx="16346">
                  <c:v>40856.233206018522</c:v>
                </c:pt>
                <c:pt idx="16347">
                  <c:v>40856.274872685186</c:v>
                </c:pt>
                <c:pt idx="16348">
                  <c:v>40856.31653935185</c:v>
                </c:pt>
                <c:pt idx="16349">
                  <c:v>40856.358206018522</c:v>
                </c:pt>
                <c:pt idx="16350" formatCode="m/d/yyyy">
                  <c:v>40856</c:v>
                </c:pt>
                <c:pt idx="16351">
                  <c:v>40856.362233796295</c:v>
                </c:pt>
                <c:pt idx="16352">
                  <c:v>40856.403900462959</c:v>
                </c:pt>
                <c:pt idx="16353">
                  <c:v>40856.445567129631</c:v>
                </c:pt>
                <c:pt idx="16354">
                  <c:v>40856.487233796295</c:v>
                </c:pt>
                <c:pt idx="16355">
                  <c:v>40856.528900462959</c:v>
                </c:pt>
                <c:pt idx="16356">
                  <c:v>40856.570567129631</c:v>
                </c:pt>
                <c:pt idx="16357">
                  <c:v>40856.612233796295</c:v>
                </c:pt>
                <c:pt idx="16358">
                  <c:v>40856.653900462959</c:v>
                </c:pt>
                <c:pt idx="16359">
                  <c:v>40856.695567129631</c:v>
                </c:pt>
                <c:pt idx="16360">
                  <c:v>40856.737233796295</c:v>
                </c:pt>
                <c:pt idx="16361">
                  <c:v>40856.778900462959</c:v>
                </c:pt>
                <c:pt idx="16362">
                  <c:v>40856.820567129631</c:v>
                </c:pt>
                <c:pt idx="16363">
                  <c:v>40856.862233796295</c:v>
                </c:pt>
                <c:pt idx="16364">
                  <c:v>40856.903900462959</c:v>
                </c:pt>
                <c:pt idx="16365">
                  <c:v>40856.945567129631</c:v>
                </c:pt>
                <c:pt idx="16366">
                  <c:v>40856.987233796295</c:v>
                </c:pt>
                <c:pt idx="16367">
                  <c:v>40857.028900462959</c:v>
                </c:pt>
                <c:pt idx="16368">
                  <c:v>40857.070567129631</c:v>
                </c:pt>
                <c:pt idx="16369">
                  <c:v>40857.112233796295</c:v>
                </c:pt>
                <c:pt idx="16370">
                  <c:v>40857.153900462959</c:v>
                </c:pt>
                <c:pt idx="16371">
                  <c:v>40857.195567129631</c:v>
                </c:pt>
                <c:pt idx="16372">
                  <c:v>40857.237233796295</c:v>
                </c:pt>
                <c:pt idx="16373">
                  <c:v>40857.278900462959</c:v>
                </c:pt>
                <c:pt idx="16374">
                  <c:v>40857.320567129631</c:v>
                </c:pt>
                <c:pt idx="16375">
                  <c:v>40857.362233796295</c:v>
                </c:pt>
                <c:pt idx="16376">
                  <c:v>40857.403900462959</c:v>
                </c:pt>
                <c:pt idx="16377">
                  <c:v>40857.445567129631</c:v>
                </c:pt>
                <c:pt idx="16378">
                  <c:v>40857.487233796295</c:v>
                </c:pt>
                <c:pt idx="16379">
                  <c:v>40857.528900462959</c:v>
                </c:pt>
                <c:pt idx="16380">
                  <c:v>40857.570567129631</c:v>
                </c:pt>
                <c:pt idx="16381">
                  <c:v>40857.612233796295</c:v>
                </c:pt>
                <c:pt idx="16382">
                  <c:v>40857.653900462959</c:v>
                </c:pt>
                <c:pt idx="16383">
                  <c:v>40857.695567129631</c:v>
                </c:pt>
                <c:pt idx="16384">
                  <c:v>40857.737233796295</c:v>
                </c:pt>
                <c:pt idx="16385">
                  <c:v>40857.778900462959</c:v>
                </c:pt>
                <c:pt idx="16386">
                  <c:v>40857.820567129631</c:v>
                </c:pt>
                <c:pt idx="16387">
                  <c:v>40857.862233796295</c:v>
                </c:pt>
                <c:pt idx="16388">
                  <c:v>40857.903900462959</c:v>
                </c:pt>
                <c:pt idx="16389">
                  <c:v>40857.945567129631</c:v>
                </c:pt>
                <c:pt idx="16390">
                  <c:v>40857.987233796295</c:v>
                </c:pt>
                <c:pt idx="16391">
                  <c:v>40858.028900462959</c:v>
                </c:pt>
                <c:pt idx="16392">
                  <c:v>40858.070567129631</c:v>
                </c:pt>
                <c:pt idx="16393">
                  <c:v>40858.112233796295</c:v>
                </c:pt>
                <c:pt idx="16394">
                  <c:v>40858.153900462959</c:v>
                </c:pt>
                <c:pt idx="16395">
                  <c:v>40858.195567129631</c:v>
                </c:pt>
                <c:pt idx="16396">
                  <c:v>40858.237233796295</c:v>
                </c:pt>
                <c:pt idx="16397">
                  <c:v>40858.278900462959</c:v>
                </c:pt>
                <c:pt idx="16398">
                  <c:v>40858.320567129631</c:v>
                </c:pt>
                <c:pt idx="16399">
                  <c:v>40858.362233796295</c:v>
                </c:pt>
                <c:pt idx="16400">
                  <c:v>40858.403900462959</c:v>
                </c:pt>
                <c:pt idx="16401">
                  <c:v>40858.445567129631</c:v>
                </c:pt>
                <c:pt idx="16402">
                  <c:v>40858.487233796295</c:v>
                </c:pt>
                <c:pt idx="16403">
                  <c:v>40858.528900462959</c:v>
                </c:pt>
                <c:pt idx="16404">
                  <c:v>40858.570567129631</c:v>
                </c:pt>
                <c:pt idx="16405">
                  <c:v>40858.612233796295</c:v>
                </c:pt>
                <c:pt idx="16406">
                  <c:v>40858.653900462959</c:v>
                </c:pt>
                <c:pt idx="16407">
                  <c:v>40858.695567129631</c:v>
                </c:pt>
                <c:pt idx="16408">
                  <c:v>40858.737233796295</c:v>
                </c:pt>
                <c:pt idx="16409">
                  <c:v>40858.778900462959</c:v>
                </c:pt>
                <c:pt idx="16410">
                  <c:v>40858.820567129631</c:v>
                </c:pt>
                <c:pt idx="16411">
                  <c:v>40858.862233796295</c:v>
                </c:pt>
                <c:pt idx="16412">
                  <c:v>40858.903900462959</c:v>
                </c:pt>
                <c:pt idx="16413">
                  <c:v>40858.945567129631</c:v>
                </c:pt>
                <c:pt idx="16414">
                  <c:v>40858.987233796295</c:v>
                </c:pt>
                <c:pt idx="16415">
                  <c:v>40859.028900462959</c:v>
                </c:pt>
                <c:pt idx="16416">
                  <c:v>40859.070567129631</c:v>
                </c:pt>
                <c:pt idx="16417">
                  <c:v>40859.112233796295</c:v>
                </c:pt>
                <c:pt idx="16418">
                  <c:v>40859.153900462959</c:v>
                </c:pt>
                <c:pt idx="16419">
                  <c:v>40859.195567129631</c:v>
                </c:pt>
                <c:pt idx="16420">
                  <c:v>40859.237233796295</c:v>
                </c:pt>
                <c:pt idx="16421">
                  <c:v>40859.278900462959</c:v>
                </c:pt>
                <c:pt idx="16422">
                  <c:v>40859.320567129631</c:v>
                </c:pt>
                <c:pt idx="16423">
                  <c:v>40859.362233796295</c:v>
                </c:pt>
                <c:pt idx="16424">
                  <c:v>40859.403900462959</c:v>
                </c:pt>
                <c:pt idx="16425">
                  <c:v>40859.445567129631</c:v>
                </c:pt>
                <c:pt idx="16426">
                  <c:v>40859.487233796295</c:v>
                </c:pt>
                <c:pt idx="16427">
                  <c:v>40859.528900462959</c:v>
                </c:pt>
                <c:pt idx="16428">
                  <c:v>40859.570567129631</c:v>
                </c:pt>
                <c:pt idx="16429">
                  <c:v>40859.612233796295</c:v>
                </c:pt>
                <c:pt idx="16430">
                  <c:v>40859.653900462959</c:v>
                </c:pt>
                <c:pt idx="16431">
                  <c:v>40859.695567129631</c:v>
                </c:pt>
                <c:pt idx="16432">
                  <c:v>40859.737233796295</c:v>
                </c:pt>
                <c:pt idx="16433">
                  <c:v>40859.778900462959</c:v>
                </c:pt>
                <c:pt idx="16434">
                  <c:v>40859.820567129631</c:v>
                </c:pt>
                <c:pt idx="16435">
                  <c:v>40859.862233796295</c:v>
                </c:pt>
                <c:pt idx="16436">
                  <c:v>40859.903900462959</c:v>
                </c:pt>
                <c:pt idx="16437">
                  <c:v>40859.945567129631</c:v>
                </c:pt>
                <c:pt idx="16438">
                  <c:v>40859.987233796295</c:v>
                </c:pt>
                <c:pt idx="16439">
                  <c:v>40860.028900462959</c:v>
                </c:pt>
                <c:pt idx="16440">
                  <c:v>40860.070567129631</c:v>
                </c:pt>
                <c:pt idx="16441">
                  <c:v>40860.112233796295</c:v>
                </c:pt>
                <c:pt idx="16442">
                  <c:v>40860.153900462959</c:v>
                </c:pt>
                <c:pt idx="16443">
                  <c:v>40860.195567129631</c:v>
                </c:pt>
                <c:pt idx="16444">
                  <c:v>40860.237233796295</c:v>
                </c:pt>
                <c:pt idx="16445">
                  <c:v>40860.278900462959</c:v>
                </c:pt>
                <c:pt idx="16446">
                  <c:v>40860.320567129631</c:v>
                </c:pt>
                <c:pt idx="16447">
                  <c:v>40860.362233796295</c:v>
                </c:pt>
                <c:pt idx="16448">
                  <c:v>40860.403900462959</c:v>
                </c:pt>
                <c:pt idx="16449">
                  <c:v>40860.445567129631</c:v>
                </c:pt>
                <c:pt idx="16450">
                  <c:v>40860.487233796295</c:v>
                </c:pt>
                <c:pt idx="16451">
                  <c:v>40860.528900462959</c:v>
                </c:pt>
                <c:pt idx="16452">
                  <c:v>40860.570567129631</c:v>
                </c:pt>
                <c:pt idx="16453">
                  <c:v>40860.612233796295</c:v>
                </c:pt>
                <c:pt idx="16454">
                  <c:v>40860.653900462959</c:v>
                </c:pt>
                <c:pt idx="16455">
                  <c:v>40860.695567129631</c:v>
                </c:pt>
                <c:pt idx="16456">
                  <c:v>40860.737233796295</c:v>
                </c:pt>
                <c:pt idx="16457">
                  <c:v>40860.778900462959</c:v>
                </c:pt>
                <c:pt idx="16458">
                  <c:v>40860.820567129631</c:v>
                </c:pt>
                <c:pt idx="16459">
                  <c:v>40860.862233796295</c:v>
                </c:pt>
                <c:pt idx="16460">
                  <c:v>40860.903900462959</c:v>
                </c:pt>
                <c:pt idx="16461">
                  <c:v>40860.945567129631</c:v>
                </c:pt>
                <c:pt idx="16462">
                  <c:v>40860.987233796295</c:v>
                </c:pt>
                <c:pt idx="16463">
                  <c:v>40861.028900462959</c:v>
                </c:pt>
                <c:pt idx="16464">
                  <c:v>40861.070567129631</c:v>
                </c:pt>
                <c:pt idx="16465">
                  <c:v>40861.112233796295</c:v>
                </c:pt>
                <c:pt idx="16466">
                  <c:v>40861.153900462959</c:v>
                </c:pt>
                <c:pt idx="16467">
                  <c:v>40861.195567129631</c:v>
                </c:pt>
                <c:pt idx="16468">
                  <c:v>40861.237233796295</c:v>
                </c:pt>
                <c:pt idx="16469">
                  <c:v>40861.278900462959</c:v>
                </c:pt>
                <c:pt idx="16470">
                  <c:v>40861.320567129631</c:v>
                </c:pt>
                <c:pt idx="16471">
                  <c:v>40861.362233796295</c:v>
                </c:pt>
                <c:pt idx="16472">
                  <c:v>40861.403900462959</c:v>
                </c:pt>
                <c:pt idx="16473">
                  <c:v>40861.445567129631</c:v>
                </c:pt>
                <c:pt idx="16474">
                  <c:v>40861.487233796295</c:v>
                </c:pt>
                <c:pt idx="16475">
                  <c:v>40861.528900462959</c:v>
                </c:pt>
                <c:pt idx="16476">
                  <c:v>40861.570567129631</c:v>
                </c:pt>
                <c:pt idx="16477">
                  <c:v>40861.612233796295</c:v>
                </c:pt>
                <c:pt idx="16478">
                  <c:v>40861.653900462959</c:v>
                </c:pt>
                <c:pt idx="16479">
                  <c:v>40861.695567129631</c:v>
                </c:pt>
                <c:pt idx="16480">
                  <c:v>40861.737233796295</c:v>
                </c:pt>
                <c:pt idx="16481">
                  <c:v>40861.778900462959</c:v>
                </c:pt>
                <c:pt idx="16482">
                  <c:v>40861.820567129631</c:v>
                </c:pt>
                <c:pt idx="16483">
                  <c:v>40861.862233796295</c:v>
                </c:pt>
                <c:pt idx="16484">
                  <c:v>40861.903900462959</c:v>
                </c:pt>
                <c:pt idx="16485">
                  <c:v>40861.945567129631</c:v>
                </c:pt>
                <c:pt idx="16486">
                  <c:v>40861.987233796295</c:v>
                </c:pt>
                <c:pt idx="16487">
                  <c:v>40862.028900462959</c:v>
                </c:pt>
                <c:pt idx="16488">
                  <c:v>40862.070567129631</c:v>
                </c:pt>
                <c:pt idx="16489">
                  <c:v>40862.112233796295</c:v>
                </c:pt>
                <c:pt idx="16490">
                  <c:v>40862.153900462959</c:v>
                </c:pt>
                <c:pt idx="16491">
                  <c:v>40862.195567129631</c:v>
                </c:pt>
                <c:pt idx="16492">
                  <c:v>40862.237233796295</c:v>
                </c:pt>
                <c:pt idx="16493">
                  <c:v>40862.278900462959</c:v>
                </c:pt>
                <c:pt idx="16494">
                  <c:v>40862.320567129631</c:v>
                </c:pt>
                <c:pt idx="16495">
                  <c:v>40862.362233796295</c:v>
                </c:pt>
                <c:pt idx="16496">
                  <c:v>40862.403900462959</c:v>
                </c:pt>
                <c:pt idx="16497">
                  <c:v>40862.445567129631</c:v>
                </c:pt>
                <c:pt idx="16498">
                  <c:v>40862.487233796295</c:v>
                </c:pt>
                <c:pt idx="16499">
                  <c:v>40862.528900462959</c:v>
                </c:pt>
                <c:pt idx="16500">
                  <c:v>40862.570567129631</c:v>
                </c:pt>
                <c:pt idx="16501">
                  <c:v>40862.612233796295</c:v>
                </c:pt>
                <c:pt idx="16502">
                  <c:v>40862.653900462959</c:v>
                </c:pt>
                <c:pt idx="16503">
                  <c:v>40862.695567129631</c:v>
                </c:pt>
                <c:pt idx="16504">
                  <c:v>40862.737233796295</c:v>
                </c:pt>
                <c:pt idx="16505">
                  <c:v>40862.778900462959</c:v>
                </c:pt>
                <c:pt idx="16506">
                  <c:v>40862.820567129631</c:v>
                </c:pt>
                <c:pt idx="16507">
                  <c:v>40862.862233796295</c:v>
                </c:pt>
                <c:pt idx="16508">
                  <c:v>40862.903900462959</c:v>
                </c:pt>
                <c:pt idx="16509">
                  <c:v>40862.945567129631</c:v>
                </c:pt>
                <c:pt idx="16510">
                  <c:v>40862.987233796295</c:v>
                </c:pt>
                <c:pt idx="16511">
                  <c:v>40863.028900462959</c:v>
                </c:pt>
                <c:pt idx="16512">
                  <c:v>40863.070567129631</c:v>
                </c:pt>
                <c:pt idx="16513">
                  <c:v>40863.112233796295</c:v>
                </c:pt>
                <c:pt idx="16514">
                  <c:v>40863.153900462959</c:v>
                </c:pt>
                <c:pt idx="16515">
                  <c:v>40863.195567129631</c:v>
                </c:pt>
                <c:pt idx="16516">
                  <c:v>40863.237233796295</c:v>
                </c:pt>
                <c:pt idx="16517">
                  <c:v>40863.278900462959</c:v>
                </c:pt>
                <c:pt idx="16518">
                  <c:v>40863.320567129631</c:v>
                </c:pt>
                <c:pt idx="16519">
                  <c:v>40863.362233796295</c:v>
                </c:pt>
                <c:pt idx="16520">
                  <c:v>40863.403900462959</c:v>
                </c:pt>
                <c:pt idx="16521">
                  <c:v>40863.445567129631</c:v>
                </c:pt>
                <c:pt idx="16522">
                  <c:v>40863.487233796295</c:v>
                </c:pt>
                <c:pt idx="16523">
                  <c:v>40863.528900462959</c:v>
                </c:pt>
                <c:pt idx="16524">
                  <c:v>40863.570567129631</c:v>
                </c:pt>
                <c:pt idx="16525">
                  <c:v>40863.612233796295</c:v>
                </c:pt>
                <c:pt idx="16526">
                  <c:v>40863.653900462959</c:v>
                </c:pt>
                <c:pt idx="16527">
                  <c:v>40863.695567129631</c:v>
                </c:pt>
                <c:pt idx="16528">
                  <c:v>40863.737233796295</c:v>
                </c:pt>
                <c:pt idx="16529">
                  <c:v>40863.778900462959</c:v>
                </c:pt>
                <c:pt idx="16530">
                  <c:v>40863.820567129631</c:v>
                </c:pt>
                <c:pt idx="16531">
                  <c:v>40863.862233796295</c:v>
                </c:pt>
                <c:pt idx="16532">
                  <c:v>40863.903900462959</c:v>
                </c:pt>
                <c:pt idx="16533">
                  <c:v>40863.945567129631</c:v>
                </c:pt>
                <c:pt idx="16534">
                  <c:v>40863.987233796295</c:v>
                </c:pt>
                <c:pt idx="16535">
                  <c:v>40864.028900462959</c:v>
                </c:pt>
                <c:pt idx="16536">
                  <c:v>40864.070567129631</c:v>
                </c:pt>
                <c:pt idx="16537">
                  <c:v>40864.112233796295</c:v>
                </c:pt>
                <c:pt idx="16538">
                  <c:v>40864.153900462959</c:v>
                </c:pt>
                <c:pt idx="16539">
                  <c:v>40864.195567129631</c:v>
                </c:pt>
                <c:pt idx="16540">
                  <c:v>40864.237233796295</c:v>
                </c:pt>
                <c:pt idx="16541">
                  <c:v>40864.278900462959</c:v>
                </c:pt>
                <c:pt idx="16542">
                  <c:v>40864.320567129631</c:v>
                </c:pt>
                <c:pt idx="16543">
                  <c:v>40864.362233796295</c:v>
                </c:pt>
                <c:pt idx="16544">
                  <c:v>40864.403900462959</c:v>
                </c:pt>
                <c:pt idx="16545">
                  <c:v>40864.445567129631</c:v>
                </c:pt>
                <c:pt idx="16546">
                  <c:v>40864.487233796295</c:v>
                </c:pt>
                <c:pt idx="16547">
                  <c:v>40864.528900462959</c:v>
                </c:pt>
                <c:pt idx="16548">
                  <c:v>40864.570567129631</c:v>
                </c:pt>
                <c:pt idx="16549">
                  <c:v>40864.612233796295</c:v>
                </c:pt>
                <c:pt idx="16550">
                  <c:v>40864.653900462959</c:v>
                </c:pt>
                <c:pt idx="16551">
                  <c:v>40864.695567129631</c:v>
                </c:pt>
                <c:pt idx="16552">
                  <c:v>40864.737233796295</c:v>
                </c:pt>
                <c:pt idx="16553">
                  <c:v>40864.778900462959</c:v>
                </c:pt>
                <c:pt idx="16554">
                  <c:v>40864.820567129631</c:v>
                </c:pt>
                <c:pt idx="16555">
                  <c:v>40864.862233796295</c:v>
                </c:pt>
                <c:pt idx="16556">
                  <c:v>40864.903900462959</c:v>
                </c:pt>
                <c:pt idx="16557">
                  <c:v>40864.945567129631</c:v>
                </c:pt>
                <c:pt idx="16558">
                  <c:v>40864.987233796295</c:v>
                </c:pt>
                <c:pt idx="16559">
                  <c:v>40865.028900462959</c:v>
                </c:pt>
                <c:pt idx="16560">
                  <c:v>40865.070567129631</c:v>
                </c:pt>
                <c:pt idx="16561">
                  <c:v>40865.112233796295</c:v>
                </c:pt>
                <c:pt idx="16562">
                  <c:v>40865.153900462959</c:v>
                </c:pt>
                <c:pt idx="16563">
                  <c:v>40865.195567129631</c:v>
                </c:pt>
                <c:pt idx="16564">
                  <c:v>40865.237233796295</c:v>
                </c:pt>
                <c:pt idx="16565">
                  <c:v>40865.278900462959</c:v>
                </c:pt>
                <c:pt idx="16566">
                  <c:v>40865.320567129631</c:v>
                </c:pt>
                <c:pt idx="16567">
                  <c:v>40865.362233796295</c:v>
                </c:pt>
                <c:pt idx="16568">
                  <c:v>40865.403900462959</c:v>
                </c:pt>
                <c:pt idx="16569">
                  <c:v>40865.445567129631</c:v>
                </c:pt>
                <c:pt idx="16570">
                  <c:v>40865.487233796295</c:v>
                </c:pt>
                <c:pt idx="16571">
                  <c:v>40865.528900462959</c:v>
                </c:pt>
                <c:pt idx="16572">
                  <c:v>40865.570567129631</c:v>
                </c:pt>
                <c:pt idx="16573">
                  <c:v>40865.612233796295</c:v>
                </c:pt>
                <c:pt idx="16574">
                  <c:v>40865.653900462959</c:v>
                </c:pt>
                <c:pt idx="16575">
                  <c:v>40865.695567129631</c:v>
                </c:pt>
                <c:pt idx="16576">
                  <c:v>40865.737233796295</c:v>
                </c:pt>
                <c:pt idx="16577">
                  <c:v>40865.778900462959</c:v>
                </c:pt>
                <c:pt idx="16578">
                  <c:v>40865.820567129631</c:v>
                </c:pt>
                <c:pt idx="16579">
                  <c:v>40865.862233796295</c:v>
                </c:pt>
                <c:pt idx="16580">
                  <c:v>40865.903900462959</c:v>
                </c:pt>
                <c:pt idx="16581">
                  <c:v>40865.945567129631</c:v>
                </c:pt>
                <c:pt idx="16582">
                  <c:v>40865.987233796295</c:v>
                </c:pt>
                <c:pt idx="16583">
                  <c:v>40866.028900462959</c:v>
                </c:pt>
                <c:pt idx="16584">
                  <c:v>40866.070567129631</c:v>
                </c:pt>
                <c:pt idx="16585">
                  <c:v>40866.112233796295</c:v>
                </c:pt>
                <c:pt idx="16586">
                  <c:v>40866.153900462959</c:v>
                </c:pt>
                <c:pt idx="16587">
                  <c:v>40866.195567129631</c:v>
                </c:pt>
                <c:pt idx="16588">
                  <c:v>40866.237233796295</c:v>
                </c:pt>
                <c:pt idx="16589">
                  <c:v>40866.278900462959</c:v>
                </c:pt>
                <c:pt idx="16590">
                  <c:v>40866.320567129631</c:v>
                </c:pt>
                <c:pt idx="16591">
                  <c:v>40866.362233796295</c:v>
                </c:pt>
                <c:pt idx="16592">
                  <c:v>40866.403900462959</c:v>
                </c:pt>
                <c:pt idx="16593">
                  <c:v>40866.445567129631</c:v>
                </c:pt>
                <c:pt idx="16594">
                  <c:v>40866.487233796295</c:v>
                </c:pt>
                <c:pt idx="16595">
                  <c:v>40866.528900462959</c:v>
                </c:pt>
                <c:pt idx="16596">
                  <c:v>40866.570567129631</c:v>
                </c:pt>
                <c:pt idx="16597">
                  <c:v>40866.612233796295</c:v>
                </c:pt>
                <c:pt idx="16598">
                  <c:v>40866.653900462959</c:v>
                </c:pt>
                <c:pt idx="16599">
                  <c:v>40866.695567129631</c:v>
                </c:pt>
                <c:pt idx="16600">
                  <c:v>40866.737233796295</c:v>
                </c:pt>
                <c:pt idx="16601">
                  <c:v>40866.778900462959</c:v>
                </c:pt>
                <c:pt idx="16602">
                  <c:v>40866.820567129631</c:v>
                </c:pt>
                <c:pt idx="16603">
                  <c:v>40866.862233796295</c:v>
                </c:pt>
                <c:pt idx="16604">
                  <c:v>40866.903900462959</c:v>
                </c:pt>
                <c:pt idx="16605">
                  <c:v>40866.945567129631</c:v>
                </c:pt>
                <c:pt idx="16606">
                  <c:v>40866.987233796295</c:v>
                </c:pt>
                <c:pt idx="16607">
                  <c:v>40867.028900462959</c:v>
                </c:pt>
                <c:pt idx="16608">
                  <c:v>40867.070567129631</c:v>
                </c:pt>
                <c:pt idx="16609">
                  <c:v>40867.112233796295</c:v>
                </c:pt>
                <c:pt idx="16610">
                  <c:v>40867.153900462959</c:v>
                </c:pt>
                <c:pt idx="16611">
                  <c:v>40867.195567129631</c:v>
                </c:pt>
                <c:pt idx="16612">
                  <c:v>40867.237233796295</c:v>
                </c:pt>
                <c:pt idx="16613">
                  <c:v>40867.278900462959</c:v>
                </c:pt>
                <c:pt idx="16614">
                  <c:v>40867.320567129631</c:v>
                </c:pt>
                <c:pt idx="16615">
                  <c:v>40867.362233796295</c:v>
                </c:pt>
                <c:pt idx="16616">
                  <c:v>40867.403900462959</c:v>
                </c:pt>
                <c:pt idx="16617">
                  <c:v>40867.445567129631</c:v>
                </c:pt>
                <c:pt idx="16618">
                  <c:v>40867.487233796295</c:v>
                </c:pt>
                <c:pt idx="16619">
                  <c:v>40867.528900462959</c:v>
                </c:pt>
                <c:pt idx="16620">
                  <c:v>40867.570567129631</c:v>
                </c:pt>
                <c:pt idx="16621">
                  <c:v>40867.612233796295</c:v>
                </c:pt>
                <c:pt idx="16622">
                  <c:v>40867.653900462959</c:v>
                </c:pt>
                <c:pt idx="16623">
                  <c:v>40867.695567129631</c:v>
                </c:pt>
                <c:pt idx="16624">
                  <c:v>40867.737233796295</c:v>
                </c:pt>
                <c:pt idx="16625">
                  <c:v>40867.778900462959</c:v>
                </c:pt>
                <c:pt idx="16626">
                  <c:v>40867.820567129631</c:v>
                </c:pt>
                <c:pt idx="16627">
                  <c:v>40867.862233796295</c:v>
                </c:pt>
                <c:pt idx="16628">
                  <c:v>40867.903900462959</c:v>
                </c:pt>
                <c:pt idx="16629">
                  <c:v>40867.945567129631</c:v>
                </c:pt>
                <c:pt idx="16630">
                  <c:v>40867.987233796295</c:v>
                </c:pt>
                <c:pt idx="16631">
                  <c:v>40868.028900462959</c:v>
                </c:pt>
                <c:pt idx="16632">
                  <c:v>40868.070567129631</c:v>
                </c:pt>
                <c:pt idx="16633">
                  <c:v>40868.112233796295</c:v>
                </c:pt>
                <c:pt idx="16634">
                  <c:v>40868.153900462959</c:v>
                </c:pt>
                <c:pt idx="16635">
                  <c:v>40868.195567129631</c:v>
                </c:pt>
                <c:pt idx="16636">
                  <c:v>40868.237233796295</c:v>
                </c:pt>
                <c:pt idx="16637">
                  <c:v>40868.278900462959</c:v>
                </c:pt>
                <c:pt idx="16638">
                  <c:v>40868.320567129631</c:v>
                </c:pt>
                <c:pt idx="16639">
                  <c:v>40868.362233796295</c:v>
                </c:pt>
                <c:pt idx="16640">
                  <c:v>40868.403900462959</c:v>
                </c:pt>
                <c:pt idx="16641">
                  <c:v>40868.445567129631</c:v>
                </c:pt>
                <c:pt idx="16642">
                  <c:v>40868.487233796295</c:v>
                </c:pt>
                <c:pt idx="16643">
                  <c:v>40868.528900462959</c:v>
                </c:pt>
                <c:pt idx="16644">
                  <c:v>40868.570567129631</c:v>
                </c:pt>
                <c:pt idx="16645">
                  <c:v>40868.612233796295</c:v>
                </c:pt>
                <c:pt idx="16646">
                  <c:v>40868.653900462959</c:v>
                </c:pt>
                <c:pt idx="16647">
                  <c:v>40868.695567129631</c:v>
                </c:pt>
                <c:pt idx="16648">
                  <c:v>40868.737233796295</c:v>
                </c:pt>
                <c:pt idx="16649">
                  <c:v>40868.778900462959</c:v>
                </c:pt>
                <c:pt idx="16650">
                  <c:v>40868.820567129631</c:v>
                </c:pt>
                <c:pt idx="16651">
                  <c:v>40868.862233796295</c:v>
                </c:pt>
                <c:pt idx="16652">
                  <c:v>40868.903900462959</c:v>
                </c:pt>
                <c:pt idx="16653">
                  <c:v>40868.945567129631</c:v>
                </c:pt>
                <c:pt idx="16654">
                  <c:v>40868.987233796295</c:v>
                </c:pt>
                <c:pt idx="16655">
                  <c:v>40869.028900462959</c:v>
                </c:pt>
                <c:pt idx="16656">
                  <c:v>40869.070567129631</c:v>
                </c:pt>
                <c:pt idx="16657">
                  <c:v>40869.112233796295</c:v>
                </c:pt>
                <c:pt idx="16658">
                  <c:v>40869.153900462959</c:v>
                </c:pt>
                <c:pt idx="16659">
                  <c:v>40869.195567129631</c:v>
                </c:pt>
                <c:pt idx="16660">
                  <c:v>40869.237233796295</c:v>
                </c:pt>
                <c:pt idx="16661">
                  <c:v>40869.278900462959</c:v>
                </c:pt>
                <c:pt idx="16662">
                  <c:v>40869.320567129631</c:v>
                </c:pt>
                <c:pt idx="16663">
                  <c:v>40869.362233796295</c:v>
                </c:pt>
                <c:pt idx="16664">
                  <c:v>40869.403900462959</c:v>
                </c:pt>
                <c:pt idx="16665">
                  <c:v>40869.445567129631</c:v>
                </c:pt>
                <c:pt idx="16666">
                  <c:v>40869.487233796295</c:v>
                </c:pt>
                <c:pt idx="16667">
                  <c:v>40869.528900462959</c:v>
                </c:pt>
                <c:pt idx="16668">
                  <c:v>40869.570567129631</c:v>
                </c:pt>
                <c:pt idx="16669">
                  <c:v>40869.612233796295</c:v>
                </c:pt>
                <c:pt idx="16670">
                  <c:v>40869.653900462959</c:v>
                </c:pt>
                <c:pt idx="16671">
                  <c:v>40869.695567129631</c:v>
                </c:pt>
                <c:pt idx="16672">
                  <c:v>40869.737233796295</c:v>
                </c:pt>
                <c:pt idx="16673">
                  <c:v>40869.778900462959</c:v>
                </c:pt>
                <c:pt idx="16674">
                  <c:v>40869.820567129631</c:v>
                </c:pt>
                <c:pt idx="16675">
                  <c:v>40869.862233796295</c:v>
                </c:pt>
                <c:pt idx="16676">
                  <c:v>40869.903900462959</c:v>
                </c:pt>
                <c:pt idx="16677">
                  <c:v>40869.945567129631</c:v>
                </c:pt>
                <c:pt idx="16678">
                  <c:v>40869.987233796295</c:v>
                </c:pt>
                <c:pt idx="16679">
                  <c:v>40870.028900462959</c:v>
                </c:pt>
                <c:pt idx="16680">
                  <c:v>40870.070567129631</c:v>
                </c:pt>
                <c:pt idx="16681">
                  <c:v>40870.112233796295</c:v>
                </c:pt>
                <c:pt idx="16682">
                  <c:v>40870.153900462959</c:v>
                </c:pt>
                <c:pt idx="16683">
                  <c:v>40870.195567129631</c:v>
                </c:pt>
                <c:pt idx="16684">
                  <c:v>40870.237233796295</c:v>
                </c:pt>
                <c:pt idx="16685">
                  <c:v>40870.278900462959</c:v>
                </c:pt>
                <c:pt idx="16686">
                  <c:v>40870.320567129631</c:v>
                </c:pt>
                <c:pt idx="16687" formatCode="m/d/yyyy">
                  <c:v>40870</c:v>
                </c:pt>
                <c:pt idx="16688">
                  <c:v>40870.360983796294</c:v>
                </c:pt>
                <c:pt idx="16689">
                  <c:v>40870.402650462966</c:v>
                </c:pt>
                <c:pt idx="16690">
                  <c:v>40870.44431712963</c:v>
                </c:pt>
                <c:pt idx="16691">
                  <c:v>40870.485983796294</c:v>
                </c:pt>
                <c:pt idx="16692">
                  <c:v>40870.527650462966</c:v>
                </c:pt>
                <c:pt idx="16693">
                  <c:v>40870.56931712963</c:v>
                </c:pt>
                <c:pt idx="16694">
                  <c:v>40870.610983796294</c:v>
                </c:pt>
                <c:pt idx="16695">
                  <c:v>40870.652650462966</c:v>
                </c:pt>
                <c:pt idx="16696">
                  <c:v>40870.69431712963</c:v>
                </c:pt>
                <c:pt idx="16697">
                  <c:v>40870.735983796294</c:v>
                </c:pt>
                <c:pt idx="16698">
                  <c:v>40870.777650462966</c:v>
                </c:pt>
                <c:pt idx="16699">
                  <c:v>40870.81931712963</c:v>
                </c:pt>
                <c:pt idx="16700">
                  <c:v>40870.860983796294</c:v>
                </c:pt>
                <c:pt idx="16701">
                  <c:v>40870.902650462966</c:v>
                </c:pt>
                <c:pt idx="16702">
                  <c:v>40870.94431712963</c:v>
                </c:pt>
                <c:pt idx="16703">
                  <c:v>40870.985983796294</c:v>
                </c:pt>
                <c:pt idx="16704">
                  <c:v>40871.027650462966</c:v>
                </c:pt>
                <c:pt idx="16705">
                  <c:v>40871.06931712963</c:v>
                </c:pt>
                <c:pt idx="16706">
                  <c:v>40871.110983796294</c:v>
                </c:pt>
                <c:pt idx="16707">
                  <c:v>40871.152650462966</c:v>
                </c:pt>
                <c:pt idx="16708">
                  <c:v>40871.19431712963</c:v>
                </c:pt>
                <c:pt idx="16709">
                  <c:v>40871.235983796294</c:v>
                </c:pt>
                <c:pt idx="16710">
                  <c:v>40871.277650462966</c:v>
                </c:pt>
                <c:pt idx="16711">
                  <c:v>40871.31931712963</c:v>
                </c:pt>
                <c:pt idx="16712">
                  <c:v>40871.360983796294</c:v>
                </c:pt>
                <c:pt idx="16713">
                  <c:v>40871.402650462966</c:v>
                </c:pt>
                <c:pt idx="16714">
                  <c:v>40871.44431712963</c:v>
                </c:pt>
                <c:pt idx="16715">
                  <c:v>40871.485983796294</c:v>
                </c:pt>
                <c:pt idx="16716">
                  <c:v>40871.527650462966</c:v>
                </c:pt>
                <c:pt idx="16717">
                  <c:v>40871.56931712963</c:v>
                </c:pt>
                <c:pt idx="16718">
                  <c:v>40871.610983796294</c:v>
                </c:pt>
                <c:pt idx="16719">
                  <c:v>40871.652650462966</c:v>
                </c:pt>
                <c:pt idx="16720">
                  <c:v>40871.69431712963</c:v>
                </c:pt>
                <c:pt idx="16721">
                  <c:v>40871.735983796294</c:v>
                </c:pt>
                <c:pt idx="16722">
                  <c:v>40871.777650462966</c:v>
                </c:pt>
                <c:pt idx="16723">
                  <c:v>40871.81931712963</c:v>
                </c:pt>
                <c:pt idx="16724">
                  <c:v>40871.860983796294</c:v>
                </c:pt>
                <c:pt idx="16725">
                  <c:v>40871.902650462966</c:v>
                </c:pt>
                <c:pt idx="16726">
                  <c:v>40871.94431712963</c:v>
                </c:pt>
                <c:pt idx="16727">
                  <c:v>40871.985983796294</c:v>
                </c:pt>
                <c:pt idx="16728">
                  <c:v>40872.027650462966</c:v>
                </c:pt>
                <c:pt idx="16729">
                  <c:v>40872.06931712963</c:v>
                </c:pt>
                <c:pt idx="16730">
                  <c:v>40872.110983796294</c:v>
                </c:pt>
                <c:pt idx="16731">
                  <c:v>40872.152650462966</c:v>
                </c:pt>
                <c:pt idx="16732">
                  <c:v>40872.19431712963</c:v>
                </c:pt>
                <c:pt idx="16733">
                  <c:v>40872.235983796294</c:v>
                </c:pt>
                <c:pt idx="16734">
                  <c:v>40872.277650462966</c:v>
                </c:pt>
                <c:pt idx="16735">
                  <c:v>40872.31931712963</c:v>
                </c:pt>
                <c:pt idx="16736">
                  <c:v>40872.360983796294</c:v>
                </c:pt>
                <c:pt idx="16737">
                  <c:v>40872.402650462966</c:v>
                </c:pt>
                <c:pt idx="16738">
                  <c:v>40872.44431712963</c:v>
                </c:pt>
                <c:pt idx="16739">
                  <c:v>40872.485983796294</c:v>
                </c:pt>
                <c:pt idx="16740">
                  <c:v>40872.527650462966</c:v>
                </c:pt>
                <c:pt idx="16741">
                  <c:v>40872.56931712963</c:v>
                </c:pt>
                <c:pt idx="16742">
                  <c:v>40872.610983796294</c:v>
                </c:pt>
                <c:pt idx="16743">
                  <c:v>40872.652650462966</c:v>
                </c:pt>
                <c:pt idx="16744">
                  <c:v>40872.69431712963</c:v>
                </c:pt>
                <c:pt idx="16745">
                  <c:v>40872.735983796294</c:v>
                </c:pt>
                <c:pt idx="16746">
                  <c:v>40872.777650462966</c:v>
                </c:pt>
                <c:pt idx="16747">
                  <c:v>40872.81931712963</c:v>
                </c:pt>
                <c:pt idx="16748">
                  <c:v>40872.860983796294</c:v>
                </c:pt>
                <c:pt idx="16749">
                  <c:v>40872.902650462966</c:v>
                </c:pt>
                <c:pt idx="16750">
                  <c:v>40872.94431712963</c:v>
                </c:pt>
                <c:pt idx="16751">
                  <c:v>40872.985983796294</c:v>
                </c:pt>
                <c:pt idx="16752">
                  <c:v>40873.027650462966</c:v>
                </c:pt>
                <c:pt idx="16753">
                  <c:v>40873.06931712963</c:v>
                </c:pt>
                <c:pt idx="16754">
                  <c:v>40873.110983796294</c:v>
                </c:pt>
                <c:pt idx="16755">
                  <c:v>40873.152650462966</c:v>
                </c:pt>
                <c:pt idx="16756">
                  <c:v>40873.19431712963</c:v>
                </c:pt>
                <c:pt idx="16757">
                  <c:v>40873.235983796294</c:v>
                </c:pt>
                <c:pt idx="16758">
                  <c:v>40873.277650462966</c:v>
                </c:pt>
                <c:pt idx="16759">
                  <c:v>40873.31931712963</c:v>
                </c:pt>
                <c:pt idx="16760">
                  <c:v>40873.360983796294</c:v>
                </c:pt>
                <c:pt idx="16761">
                  <c:v>40873.402650462966</c:v>
                </c:pt>
                <c:pt idx="16762">
                  <c:v>40873.44431712963</c:v>
                </c:pt>
                <c:pt idx="16763">
                  <c:v>40873.485983796294</c:v>
                </c:pt>
                <c:pt idx="16764">
                  <c:v>40873.527650462966</c:v>
                </c:pt>
                <c:pt idx="16765">
                  <c:v>40873.56931712963</c:v>
                </c:pt>
                <c:pt idx="16766">
                  <c:v>40873.610983796294</c:v>
                </c:pt>
                <c:pt idx="16767">
                  <c:v>40873.652650462966</c:v>
                </c:pt>
                <c:pt idx="16768">
                  <c:v>40873.69431712963</c:v>
                </c:pt>
                <c:pt idx="16769">
                  <c:v>40873.735983796294</c:v>
                </c:pt>
                <c:pt idx="16770">
                  <c:v>40873.777650462966</c:v>
                </c:pt>
                <c:pt idx="16771">
                  <c:v>40873.81931712963</c:v>
                </c:pt>
                <c:pt idx="16772">
                  <c:v>40873.860983796294</c:v>
                </c:pt>
                <c:pt idx="16773">
                  <c:v>40873.902650462966</c:v>
                </c:pt>
                <c:pt idx="16774">
                  <c:v>40873.94431712963</c:v>
                </c:pt>
                <c:pt idx="16775">
                  <c:v>40873.985983796294</c:v>
                </c:pt>
                <c:pt idx="16776">
                  <c:v>40874.027650462966</c:v>
                </c:pt>
                <c:pt idx="16777">
                  <c:v>40874.06931712963</c:v>
                </c:pt>
                <c:pt idx="16778">
                  <c:v>40874.110983796294</c:v>
                </c:pt>
                <c:pt idx="16779">
                  <c:v>40874.152650462966</c:v>
                </c:pt>
                <c:pt idx="16780">
                  <c:v>40874.19431712963</c:v>
                </c:pt>
                <c:pt idx="16781">
                  <c:v>40874.235983796294</c:v>
                </c:pt>
                <c:pt idx="16782">
                  <c:v>40874.277650462966</c:v>
                </c:pt>
                <c:pt idx="16783">
                  <c:v>40874.31931712963</c:v>
                </c:pt>
                <c:pt idx="16784">
                  <c:v>40874.360983796294</c:v>
                </c:pt>
                <c:pt idx="16785">
                  <c:v>40874.402650462966</c:v>
                </c:pt>
                <c:pt idx="16786">
                  <c:v>40874.44431712963</c:v>
                </c:pt>
                <c:pt idx="16787">
                  <c:v>40874.485983796294</c:v>
                </c:pt>
                <c:pt idx="16788">
                  <c:v>40874.527650462966</c:v>
                </c:pt>
                <c:pt idx="16789">
                  <c:v>40874.56931712963</c:v>
                </c:pt>
                <c:pt idx="16790">
                  <c:v>40874.610983796294</c:v>
                </c:pt>
                <c:pt idx="16791">
                  <c:v>40874.652650462966</c:v>
                </c:pt>
                <c:pt idx="16792">
                  <c:v>40874.69431712963</c:v>
                </c:pt>
                <c:pt idx="16793">
                  <c:v>40874.735983796294</c:v>
                </c:pt>
                <c:pt idx="16794">
                  <c:v>40874.777650462966</c:v>
                </c:pt>
                <c:pt idx="16795">
                  <c:v>40874.81931712963</c:v>
                </c:pt>
                <c:pt idx="16796">
                  <c:v>40874.860983796294</c:v>
                </c:pt>
                <c:pt idx="16797">
                  <c:v>40874.902650462966</c:v>
                </c:pt>
                <c:pt idx="16798">
                  <c:v>40874.94431712963</c:v>
                </c:pt>
                <c:pt idx="16799">
                  <c:v>40874.985983796294</c:v>
                </c:pt>
                <c:pt idx="16800">
                  <c:v>40875.027650462966</c:v>
                </c:pt>
                <c:pt idx="16801">
                  <c:v>40875.06931712963</c:v>
                </c:pt>
                <c:pt idx="16802">
                  <c:v>40875.110983796294</c:v>
                </c:pt>
                <c:pt idx="16803">
                  <c:v>40875.152650462966</c:v>
                </c:pt>
                <c:pt idx="16804">
                  <c:v>40875.19431712963</c:v>
                </c:pt>
                <c:pt idx="16805">
                  <c:v>40875.235983796294</c:v>
                </c:pt>
                <c:pt idx="16806">
                  <c:v>40875.277650462966</c:v>
                </c:pt>
                <c:pt idx="16807">
                  <c:v>40875.31931712963</c:v>
                </c:pt>
                <c:pt idx="16808">
                  <c:v>40875.360983796294</c:v>
                </c:pt>
                <c:pt idx="16809">
                  <c:v>40875.402650462966</c:v>
                </c:pt>
                <c:pt idx="16810">
                  <c:v>40875.44431712963</c:v>
                </c:pt>
                <c:pt idx="16811">
                  <c:v>40875.485983796294</c:v>
                </c:pt>
                <c:pt idx="16812">
                  <c:v>40875.527650462966</c:v>
                </c:pt>
                <c:pt idx="16813">
                  <c:v>40875.56931712963</c:v>
                </c:pt>
                <c:pt idx="16814">
                  <c:v>40875.610983796294</c:v>
                </c:pt>
                <c:pt idx="16815">
                  <c:v>40875.652650462966</c:v>
                </c:pt>
                <c:pt idx="16816">
                  <c:v>40875.69431712963</c:v>
                </c:pt>
                <c:pt idx="16817">
                  <c:v>40875.735983796294</c:v>
                </c:pt>
                <c:pt idx="16818">
                  <c:v>40875.777650462966</c:v>
                </c:pt>
                <c:pt idx="16819">
                  <c:v>40875.81931712963</c:v>
                </c:pt>
                <c:pt idx="16820">
                  <c:v>40875.860983796294</c:v>
                </c:pt>
                <c:pt idx="16821">
                  <c:v>40875.902650462966</c:v>
                </c:pt>
                <c:pt idx="16822">
                  <c:v>40875.94431712963</c:v>
                </c:pt>
                <c:pt idx="16823">
                  <c:v>40875.985983796294</c:v>
                </c:pt>
                <c:pt idx="16824">
                  <c:v>40876.027650462966</c:v>
                </c:pt>
                <c:pt idx="16825">
                  <c:v>40876.06931712963</c:v>
                </c:pt>
                <c:pt idx="16826">
                  <c:v>40876.110983796294</c:v>
                </c:pt>
                <c:pt idx="16827">
                  <c:v>40876.152650462966</c:v>
                </c:pt>
                <c:pt idx="16828">
                  <c:v>40876.19431712963</c:v>
                </c:pt>
                <c:pt idx="16829">
                  <c:v>40876.235983796294</c:v>
                </c:pt>
                <c:pt idx="16830">
                  <c:v>40876.277650462966</c:v>
                </c:pt>
                <c:pt idx="16831">
                  <c:v>40876.31931712963</c:v>
                </c:pt>
                <c:pt idx="16832">
                  <c:v>40876.360983796294</c:v>
                </c:pt>
                <c:pt idx="16833">
                  <c:v>40876.402650462966</c:v>
                </c:pt>
                <c:pt idx="16834">
                  <c:v>40876.44431712963</c:v>
                </c:pt>
                <c:pt idx="16835">
                  <c:v>40876.485983796294</c:v>
                </c:pt>
                <c:pt idx="16836">
                  <c:v>40876.527650462966</c:v>
                </c:pt>
                <c:pt idx="16837">
                  <c:v>40876.56931712963</c:v>
                </c:pt>
                <c:pt idx="16838">
                  <c:v>40876.610983796294</c:v>
                </c:pt>
                <c:pt idx="16839">
                  <c:v>40876.652650462966</c:v>
                </c:pt>
                <c:pt idx="16840">
                  <c:v>40876.69431712963</c:v>
                </c:pt>
                <c:pt idx="16841">
                  <c:v>40876.735983796294</c:v>
                </c:pt>
                <c:pt idx="16842">
                  <c:v>40876.777650462966</c:v>
                </c:pt>
                <c:pt idx="16843">
                  <c:v>40876.81931712963</c:v>
                </c:pt>
                <c:pt idx="16844">
                  <c:v>40876.860983796294</c:v>
                </c:pt>
                <c:pt idx="16845">
                  <c:v>40876.902650462966</c:v>
                </c:pt>
                <c:pt idx="16846">
                  <c:v>40876.94431712963</c:v>
                </c:pt>
                <c:pt idx="16847">
                  <c:v>40876.985983796294</c:v>
                </c:pt>
                <c:pt idx="16848">
                  <c:v>40877.027650462966</c:v>
                </c:pt>
                <c:pt idx="16849">
                  <c:v>40877.06931712963</c:v>
                </c:pt>
                <c:pt idx="16850">
                  <c:v>40877.110983796294</c:v>
                </c:pt>
                <c:pt idx="16851">
                  <c:v>40877.152650462966</c:v>
                </c:pt>
                <c:pt idx="16852">
                  <c:v>40877.19431712963</c:v>
                </c:pt>
                <c:pt idx="16853">
                  <c:v>40877.235983796294</c:v>
                </c:pt>
                <c:pt idx="16854">
                  <c:v>40877.277650462966</c:v>
                </c:pt>
                <c:pt idx="16855">
                  <c:v>40877.31931712963</c:v>
                </c:pt>
                <c:pt idx="16856">
                  <c:v>40877.360983796294</c:v>
                </c:pt>
                <c:pt idx="16857">
                  <c:v>40877.402650462966</c:v>
                </c:pt>
                <c:pt idx="16858">
                  <c:v>40877.44431712963</c:v>
                </c:pt>
                <c:pt idx="16859">
                  <c:v>40877.485983796294</c:v>
                </c:pt>
                <c:pt idx="16860">
                  <c:v>40877.527650462966</c:v>
                </c:pt>
                <c:pt idx="16861">
                  <c:v>40877.56931712963</c:v>
                </c:pt>
                <c:pt idx="16862">
                  <c:v>40877.610983796294</c:v>
                </c:pt>
                <c:pt idx="16863">
                  <c:v>40877.652650462966</c:v>
                </c:pt>
                <c:pt idx="16864">
                  <c:v>40877.69431712963</c:v>
                </c:pt>
                <c:pt idx="16865">
                  <c:v>40877.735983796294</c:v>
                </c:pt>
                <c:pt idx="16866">
                  <c:v>40877.777650462966</c:v>
                </c:pt>
                <c:pt idx="16867">
                  <c:v>40877.81931712963</c:v>
                </c:pt>
                <c:pt idx="16868">
                  <c:v>40877.860983796294</c:v>
                </c:pt>
                <c:pt idx="16869">
                  <c:v>40877.902650462966</c:v>
                </c:pt>
                <c:pt idx="16870">
                  <c:v>40877.94431712963</c:v>
                </c:pt>
                <c:pt idx="16871">
                  <c:v>40877.985983796294</c:v>
                </c:pt>
                <c:pt idx="16872">
                  <c:v>40878.027650462966</c:v>
                </c:pt>
                <c:pt idx="16873">
                  <c:v>40878.06931712963</c:v>
                </c:pt>
                <c:pt idx="16874">
                  <c:v>40878.110983796294</c:v>
                </c:pt>
                <c:pt idx="16875">
                  <c:v>40878.152650462966</c:v>
                </c:pt>
                <c:pt idx="16876">
                  <c:v>40878.19431712963</c:v>
                </c:pt>
                <c:pt idx="16877">
                  <c:v>40878.235983796294</c:v>
                </c:pt>
                <c:pt idx="16878">
                  <c:v>40878.277650462966</c:v>
                </c:pt>
                <c:pt idx="16879">
                  <c:v>40878.31931712963</c:v>
                </c:pt>
                <c:pt idx="16880">
                  <c:v>40878.360983796294</c:v>
                </c:pt>
                <c:pt idx="16881">
                  <c:v>40878.402650462966</c:v>
                </c:pt>
                <c:pt idx="16882">
                  <c:v>40878.44431712963</c:v>
                </c:pt>
                <c:pt idx="16883">
                  <c:v>40878.485983796294</c:v>
                </c:pt>
                <c:pt idx="16884">
                  <c:v>40878.527650462966</c:v>
                </c:pt>
                <c:pt idx="16885">
                  <c:v>40878.56931712963</c:v>
                </c:pt>
                <c:pt idx="16886">
                  <c:v>40878.610983796294</c:v>
                </c:pt>
                <c:pt idx="16887">
                  <c:v>40878.652650462966</c:v>
                </c:pt>
                <c:pt idx="16888">
                  <c:v>40878.69431712963</c:v>
                </c:pt>
                <c:pt idx="16889">
                  <c:v>40878.735983796294</c:v>
                </c:pt>
                <c:pt idx="16890">
                  <c:v>40878.777650462966</c:v>
                </c:pt>
                <c:pt idx="16891">
                  <c:v>40878.81931712963</c:v>
                </c:pt>
                <c:pt idx="16892">
                  <c:v>40878.860983796294</c:v>
                </c:pt>
                <c:pt idx="16893">
                  <c:v>40878.902650462966</c:v>
                </c:pt>
                <c:pt idx="16894">
                  <c:v>40878.94431712963</c:v>
                </c:pt>
                <c:pt idx="16895">
                  <c:v>40878.985983796294</c:v>
                </c:pt>
                <c:pt idx="16896">
                  <c:v>40879.027650462966</c:v>
                </c:pt>
                <c:pt idx="16897">
                  <c:v>40879.06931712963</c:v>
                </c:pt>
                <c:pt idx="16898">
                  <c:v>40879.110983796294</c:v>
                </c:pt>
                <c:pt idx="16899">
                  <c:v>40879.152650462966</c:v>
                </c:pt>
                <c:pt idx="16900">
                  <c:v>40879.19431712963</c:v>
                </c:pt>
                <c:pt idx="16901">
                  <c:v>40879.235983796294</c:v>
                </c:pt>
                <c:pt idx="16902">
                  <c:v>40879.277650462966</c:v>
                </c:pt>
                <c:pt idx="16903">
                  <c:v>40879.31931712963</c:v>
                </c:pt>
                <c:pt idx="16904">
                  <c:v>40879.360983796294</c:v>
                </c:pt>
                <c:pt idx="16905">
                  <c:v>40879.402650462966</c:v>
                </c:pt>
                <c:pt idx="16906">
                  <c:v>40879.44431712963</c:v>
                </c:pt>
                <c:pt idx="16907">
                  <c:v>40879.485983796294</c:v>
                </c:pt>
                <c:pt idx="16908">
                  <c:v>40879.527650462966</c:v>
                </c:pt>
                <c:pt idx="16909">
                  <c:v>40879.56931712963</c:v>
                </c:pt>
                <c:pt idx="16910">
                  <c:v>40879.610983796294</c:v>
                </c:pt>
                <c:pt idx="16911">
                  <c:v>40879.652650462966</c:v>
                </c:pt>
                <c:pt idx="16912">
                  <c:v>40879.69431712963</c:v>
                </c:pt>
                <c:pt idx="16913">
                  <c:v>40879.735983796294</c:v>
                </c:pt>
                <c:pt idx="16914">
                  <c:v>40879.777650462966</c:v>
                </c:pt>
                <c:pt idx="16915">
                  <c:v>40879.81931712963</c:v>
                </c:pt>
                <c:pt idx="16916">
                  <c:v>40879.860983796294</c:v>
                </c:pt>
                <c:pt idx="16917">
                  <c:v>40879.902650462966</c:v>
                </c:pt>
                <c:pt idx="16918">
                  <c:v>40879.94431712963</c:v>
                </c:pt>
                <c:pt idx="16919">
                  <c:v>40879.985983796294</c:v>
                </c:pt>
                <c:pt idx="16920">
                  <c:v>40880.027650462966</c:v>
                </c:pt>
                <c:pt idx="16921">
                  <c:v>40880.06931712963</c:v>
                </c:pt>
                <c:pt idx="16922">
                  <c:v>40880.110983796294</c:v>
                </c:pt>
                <c:pt idx="16923">
                  <c:v>40880.152650462966</c:v>
                </c:pt>
                <c:pt idx="16924">
                  <c:v>40880.19431712963</c:v>
                </c:pt>
                <c:pt idx="16925">
                  <c:v>40880.235983796294</c:v>
                </c:pt>
                <c:pt idx="16926">
                  <c:v>40880.277650462966</c:v>
                </c:pt>
                <c:pt idx="16927">
                  <c:v>40880.31931712963</c:v>
                </c:pt>
                <c:pt idx="16928">
                  <c:v>40880.360983796294</c:v>
                </c:pt>
                <c:pt idx="16929">
                  <c:v>40880.402650462966</c:v>
                </c:pt>
                <c:pt idx="16930">
                  <c:v>40880.44431712963</c:v>
                </c:pt>
                <c:pt idx="16931">
                  <c:v>40880.485983796294</c:v>
                </c:pt>
                <c:pt idx="16932">
                  <c:v>40880.527650462966</c:v>
                </c:pt>
                <c:pt idx="16933">
                  <c:v>40880.56931712963</c:v>
                </c:pt>
                <c:pt idx="16934">
                  <c:v>40880.610983796294</c:v>
                </c:pt>
                <c:pt idx="16935">
                  <c:v>40880.652650462966</c:v>
                </c:pt>
                <c:pt idx="16936">
                  <c:v>40880.69431712963</c:v>
                </c:pt>
                <c:pt idx="16937">
                  <c:v>40880.735983796294</c:v>
                </c:pt>
                <c:pt idx="16938">
                  <c:v>40880.777650462966</c:v>
                </c:pt>
                <c:pt idx="16939">
                  <c:v>40880.81931712963</c:v>
                </c:pt>
                <c:pt idx="16940">
                  <c:v>40880.860983796294</c:v>
                </c:pt>
                <c:pt idx="16941">
                  <c:v>40880.902650462966</c:v>
                </c:pt>
                <c:pt idx="16942">
                  <c:v>40880.94431712963</c:v>
                </c:pt>
                <c:pt idx="16943">
                  <c:v>40880.985983796294</c:v>
                </c:pt>
                <c:pt idx="16944">
                  <c:v>40881.027650462966</c:v>
                </c:pt>
                <c:pt idx="16945">
                  <c:v>40881.06931712963</c:v>
                </c:pt>
                <c:pt idx="16946">
                  <c:v>40881.110983796294</c:v>
                </c:pt>
                <c:pt idx="16947">
                  <c:v>40881.152650462966</c:v>
                </c:pt>
                <c:pt idx="16948">
                  <c:v>40881.19431712963</c:v>
                </c:pt>
                <c:pt idx="16949">
                  <c:v>40881.235983796294</c:v>
                </c:pt>
                <c:pt idx="16950">
                  <c:v>40881.277650462966</c:v>
                </c:pt>
                <c:pt idx="16951">
                  <c:v>40881.31931712963</c:v>
                </c:pt>
                <c:pt idx="16952">
                  <c:v>40881.360983796294</c:v>
                </c:pt>
                <c:pt idx="16953">
                  <c:v>40881.402650462966</c:v>
                </c:pt>
                <c:pt idx="16954">
                  <c:v>40881.44431712963</c:v>
                </c:pt>
                <c:pt idx="16955">
                  <c:v>40881.485983796294</c:v>
                </c:pt>
                <c:pt idx="16956">
                  <c:v>40881.527650462966</c:v>
                </c:pt>
                <c:pt idx="16957">
                  <c:v>40881.56931712963</c:v>
                </c:pt>
                <c:pt idx="16958">
                  <c:v>40881.610983796294</c:v>
                </c:pt>
                <c:pt idx="16959">
                  <c:v>40881.652650462966</c:v>
                </c:pt>
                <c:pt idx="16960">
                  <c:v>40881.69431712963</c:v>
                </c:pt>
                <c:pt idx="16961">
                  <c:v>40881.735983796294</c:v>
                </c:pt>
                <c:pt idx="16962">
                  <c:v>40881.777650462966</c:v>
                </c:pt>
                <c:pt idx="16963">
                  <c:v>40881.81931712963</c:v>
                </c:pt>
                <c:pt idx="16964">
                  <c:v>40881.860983796294</c:v>
                </c:pt>
                <c:pt idx="16965">
                  <c:v>40881.902650462966</c:v>
                </c:pt>
                <c:pt idx="16966">
                  <c:v>40881.94431712963</c:v>
                </c:pt>
                <c:pt idx="16967">
                  <c:v>40881.985983796294</c:v>
                </c:pt>
                <c:pt idx="16968">
                  <c:v>40882.027650462966</c:v>
                </c:pt>
                <c:pt idx="16969">
                  <c:v>40882.06931712963</c:v>
                </c:pt>
                <c:pt idx="16970">
                  <c:v>40882.110983796294</c:v>
                </c:pt>
                <c:pt idx="16971">
                  <c:v>40882.152650462966</c:v>
                </c:pt>
                <c:pt idx="16972">
                  <c:v>40882.19431712963</c:v>
                </c:pt>
                <c:pt idx="16973">
                  <c:v>40882.235983796294</c:v>
                </c:pt>
                <c:pt idx="16974">
                  <c:v>40882.277650462966</c:v>
                </c:pt>
                <c:pt idx="16975">
                  <c:v>40882.31931712963</c:v>
                </c:pt>
                <c:pt idx="16976">
                  <c:v>40882.360983796294</c:v>
                </c:pt>
                <c:pt idx="16977">
                  <c:v>40882.402650462966</c:v>
                </c:pt>
                <c:pt idx="16978">
                  <c:v>40882.44431712963</c:v>
                </c:pt>
                <c:pt idx="16979">
                  <c:v>40882.485983796294</c:v>
                </c:pt>
                <c:pt idx="16980">
                  <c:v>40882.527650462966</c:v>
                </c:pt>
                <c:pt idx="16981">
                  <c:v>40882.56931712963</c:v>
                </c:pt>
                <c:pt idx="16982">
                  <c:v>40882.610983796294</c:v>
                </c:pt>
                <c:pt idx="16983">
                  <c:v>40882.652650462966</c:v>
                </c:pt>
                <c:pt idx="16984">
                  <c:v>40882.69431712963</c:v>
                </c:pt>
                <c:pt idx="16985">
                  <c:v>40882.735983796294</c:v>
                </c:pt>
                <c:pt idx="16986">
                  <c:v>40882.777650462966</c:v>
                </c:pt>
                <c:pt idx="16987">
                  <c:v>40882.81931712963</c:v>
                </c:pt>
                <c:pt idx="16988">
                  <c:v>40882.860983796294</c:v>
                </c:pt>
                <c:pt idx="16989">
                  <c:v>40882.902650462966</c:v>
                </c:pt>
                <c:pt idx="16990">
                  <c:v>40882.94431712963</c:v>
                </c:pt>
                <c:pt idx="16991">
                  <c:v>40882.985983796294</c:v>
                </c:pt>
                <c:pt idx="16992">
                  <c:v>40883.027650462966</c:v>
                </c:pt>
                <c:pt idx="16993">
                  <c:v>40883.06931712963</c:v>
                </c:pt>
                <c:pt idx="16994">
                  <c:v>40883.110983796294</c:v>
                </c:pt>
                <c:pt idx="16995">
                  <c:v>40883.152650462966</c:v>
                </c:pt>
                <c:pt idx="16996">
                  <c:v>40883.19431712963</c:v>
                </c:pt>
                <c:pt idx="16997">
                  <c:v>40883.235983796294</c:v>
                </c:pt>
                <c:pt idx="16998">
                  <c:v>40883.277650462966</c:v>
                </c:pt>
                <c:pt idx="16999">
                  <c:v>40883.31931712963</c:v>
                </c:pt>
                <c:pt idx="17000">
                  <c:v>40883.360983796294</c:v>
                </c:pt>
                <c:pt idx="17001">
                  <c:v>40883.402650462966</c:v>
                </c:pt>
                <c:pt idx="17002">
                  <c:v>40883.44431712963</c:v>
                </c:pt>
                <c:pt idx="17003">
                  <c:v>40883.485983796294</c:v>
                </c:pt>
                <c:pt idx="17004">
                  <c:v>40883.527650462966</c:v>
                </c:pt>
                <c:pt idx="17005">
                  <c:v>40883.56931712963</c:v>
                </c:pt>
                <c:pt idx="17006">
                  <c:v>40883.610983796294</c:v>
                </c:pt>
                <c:pt idx="17007">
                  <c:v>40883.652650462966</c:v>
                </c:pt>
                <c:pt idx="17008">
                  <c:v>40883.69431712963</c:v>
                </c:pt>
                <c:pt idx="17009">
                  <c:v>40883.735983796294</c:v>
                </c:pt>
                <c:pt idx="17010">
                  <c:v>40883.777650462966</c:v>
                </c:pt>
                <c:pt idx="17011">
                  <c:v>40883.81931712963</c:v>
                </c:pt>
                <c:pt idx="17012">
                  <c:v>40883.860983796294</c:v>
                </c:pt>
                <c:pt idx="17013">
                  <c:v>40883.902650462966</c:v>
                </c:pt>
                <c:pt idx="17014">
                  <c:v>40883.94431712963</c:v>
                </c:pt>
                <c:pt idx="17015">
                  <c:v>40883.985983796294</c:v>
                </c:pt>
                <c:pt idx="17016">
                  <c:v>40884.027650462966</c:v>
                </c:pt>
                <c:pt idx="17017">
                  <c:v>40884.06931712963</c:v>
                </c:pt>
                <c:pt idx="17018">
                  <c:v>40884.110983796294</c:v>
                </c:pt>
                <c:pt idx="17019">
                  <c:v>40884.152650462966</c:v>
                </c:pt>
                <c:pt idx="17020">
                  <c:v>40884.19431712963</c:v>
                </c:pt>
                <c:pt idx="17021">
                  <c:v>40884.235983796294</c:v>
                </c:pt>
                <c:pt idx="17022">
                  <c:v>40884.277650462966</c:v>
                </c:pt>
                <c:pt idx="17023">
                  <c:v>40884.31931712963</c:v>
                </c:pt>
                <c:pt idx="17024" formatCode="m/d/yyyy">
                  <c:v>40884</c:v>
                </c:pt>
                <c:pt idx="17025">
                  <c:v>40892.363275462965</c:v>
                </c:pt>
                <c:pt idx="17026">
                  <c:v>40892.404942129629</c:v>
                </c:pt>
                <c:pt idx="17027">
                  <c:v>40892.446608796294</c:v>
                </c:pt>
                <c:pt idx="17028">
                  <c:v>40892.488275462965</c:v>
                </c:pt>
                <c:pt idx="17029">
                  <c:v>40892.529942129629</c:v>
                </c:pt>
                <c:pt idx="17030">
                  <c:v>40892.571608796294</c:v>
                </c:pt>
                <c:pt idx="17031">
                  <c:v>40892.613275462965</c:v>
                </c:pt>
                <c:pt idx="17032">
                  <c:v>40892.654942129629</c:v>
                </c:pt>
                <c:pt idx="17033">
                  <c:v>40892.696608796294</c:v>
                </c:pt>
                <c:pt idx="17034">
                  <c:v>40892.738275462965</c:v>
                </c:pt>
                <c:pt idx="17035">
                  <c:v>40892.779942129629</c:v>
                </c:pt>
                <c:pt idx="17036">
                  <c:v>40892.821608796294</c:v>
                </c:pt>
                <c:pt idx="17037">
                  <c:v>40892.863275462965</c:v>
                </c:pt>
                <c:pt idx="17038">
                  <c:v>40892.904942129629</c:v>
                </c:pt>
                <c:pt idx="17039">
                  <c:v>40892.946608796294</c:v>
                </c:pt>
                <c:pt idx="17040">
                  <c:v>40892.988275462965</c:v>
                </c:pt>
                <c:pt idx="17041">
                  <c:v>40893.029942129629</c:v>
                </c:pt>
                <c:pt idx="17042">
                  <c:v>40893.071608796294</c:v>
                </c:pt>
                <c:pt idx="17043">
                  <c:v>40893.113275462965</c:v>
                </c:pt>
                <c:pt idx="17044">
                  <c:v>40893.154942129629</c:v>
                </c:pt>
                <c:pt idx="17045">
                  <c:v>40893.196608796294</c:v>
                </c:pt>
                <c:pt idx="17046">
                  <c:v>40893.238275462965</c:v>
                </c:pt>
                <c:pt idx="17047">
                  <c:v>40893.279942129629</c:v>
                </c:pt>
                <c:pt idx="17048">
                  <c:v>40893.321608796294</c:v>
                </c:pt>
                <c:pt idx="17049">
                  <c:v>40893.363275462965</c:v>
                </c:pt>
                <c:pt idx="17050">
                  <c:v>40893.404942129629</c:v>
                </c:pt>
                <c:pt idx="17051">
                  <c:v>40893.446608796294</c:v>
                </c:pt>
                <c:pt idx="17052">
                  <c:v>40893.488275462965</c:v>
                </c:pt>
                <c:pt idx="17053">
                  <c:v>40893.529942129629</c:v>
                </c:pt>
                <c:pt idx="17054">
                  <c:v>40893.571608796294</c:v>
                </c:pt>
                <c:pt idx="17055">
                  <c:v>40893.613275462965</c:v>
                </c:pt>
                <c:pt idx="17056">
                  <c:v>40893.654942129629</c:v>
                </c:pt>
                <c:pt idx="17057">
                  <c:v>40893.696608796294</c:v>
                </c:pt>
                <c:pt idx="17058">
                  <c:v>40893.738275462965</c:v>
                </c:pt>
                <c:pt idx="17059">
                  <c:v>40893.779942129629</c:v>
                </c:pt>
                <c:pt idx="17060">
                  <c:v>40893.821608796294</c:v>
                </c:pt>
                <c:pt idx="17061">
                  <c:v>40893.863275462965</c:v>
                </c:pt>
                <c:pt idx="17062">
                  <c:v>40893.904942129629</c:v>
                </c:pt>
                <c:pt idx="17063">
                  <c:v>40893.946608796294</c:v>
                </c:pt>
                <c:pt idx="17064">
                  <c:v>40893.988275462965</c:v>
                </c:pt>
                <c:pt idx="17065">
                  <c:v>40894.029942129629</c:v>
                </c:pt>
                <c:pt idx="17066">
                  <c:v>40894.071608796294</c:v>
                </c:pt>
                <c:pt idx="17067">
                  <c:v>40894.113275462965</c:v>
                </c:pt>
                <c:pt idx="17068">
                  <c:v>40894.154942129629</c:v>
                </c:pt>
                <c:pt idx="17069">
                  <c:v>40894.196608796294</c:v>
                </c:pt>
                <c:pt idx="17070">
                  <c:v>40894.238275462965</c:v>
                </c:pt>
                <c:pt idx="17071">
                  <c:v>40894.279942129629</c:v>
                </c:pt>
                <c:pt idx="17072">
                  <c:v>40894.321608796294</c:v>
                </c:pt>
                <c:pt idx="17073">
                  <c:v>40894.363275462965</c:v>
                </c:pt>
                <c:pt idx="17074">
                  <c:v>40894.404942129629</c:v>
                </c:pt>
                <c:pt idx="17075">
                  <c:v>40894.446608796294</c:v>
                </c:pt>
                <c:pt idx="17076">
                  <c:v>40894.488275462965</c:v>
                </c:pt>
                <c:pt idx="17077">
                  <c:v>40894.529942129629</c:v>
                </c:pt>
                <c:pt idx="17078">
                  <c:v>40894.571608796294</c:v>
                </c:pt>
                <c:pt idx="17079">
                  <c:v>40894.613275462965</c:v>
                </c:pt>
                <c:pt idx="17080">
                  <c:v>40894.654942129629</c:v>
                </c:pt>
                <c:pt idx="17081">
                  <c:v>40894.696608796294</c:v>
                </c:pt>
                <c:pt idx="17082">
                  <c:v>40894.738275462965</c:v>
                </c:pt>
                <c:pt idx="17083">
                  <c:v>40894.779942129629</c:v>
                </c:pt>
                <c:pt idx="17084">
                  <c:v>40894.821608796294</c:v>
                </c:pt>
                <c:pt idx="17085">
                  <c:v>40894.863275462965</c:v>
                </c:pt>
                <c:pt idx="17086">
                  <c:v>40894.904942129629</c:v>
                </c:pt>
                <c:pt idx="17087">
                  <c:v>40894.946608796294</c:v>
                </c:pt>
                <c:pt idx="17088">
                  <c:v>40894.988275462965</c:v>
                </c:pt>
                <c:pt idx="17089">
                  <c:v>40895.029942129629</c:v>
                </c:pt>
                <c:pt idx="17090">
                  <c:v>40895.071608796294</c:v>
                </c:pt>
                <c:pt idx="17091">
                  <c:v>40895.113275462965</c:v>
                </c:pt>
                <c:pt idx="17092">
                  <c:v>40895.154942129629</c:v>
                </c:pt>
                <c:pt idx="17093">
                  <c:v>40895.196608796294</c:v>
                </c:pt>
                <c:pt idx="17094">
                  <c:v>40895.238275462965</c:v>
                </c:pt>
                <c:pt idx="17095">
                  <c:v>40895.279942129629</c:v>
                </c:pt>
                <c:pt idx="17096">
                  <c:v>40895.321608796294</c:v>
                </c:pt>
                <c:pt idx="17097">
                  <c:v>40895.363275462965</c:v>
                </c:pt>
                <c:pt idx="17098">
                  <c:v>40895.404942129629</c:v>
                </c:pt>
                <c:pt idx="17099">
                  <c:v>40895.446608796294</c:v>
                </c:pt>
                <c:pt idx="17100">
                  <c:v>40895.488275462965</c:v>
                </c:pt>
                <c:pt idx="17101">
                  <c:v>40895.529942129629</c:v>
                </c:pt>
                <c:pt idx="17102">
                  <c:v>40895.571608796294</c:v>
                </c:pt>
                <c:pt idx="17103">
                  <c:v>40895.613275462965</c:v>
                </c:pt>
                <c:pt idx="17104">
                  <c:v>40895.654942129629</c:v>
                </c:pt>
                <c:pt idx="17105">
                  <c:v>40895.696608796294</c:v>
                </c:pt>
                <c:pt idx="17106">
                  <c:v>40895.738275462965</c:v>
                </c:pt>
                <c:pt idx="17107">
                  <c:v>40895.779942129629</c:v>
                </c:pt>
                <c:pt idx="17108">
                  <c:v>40895.821608796294</c:v>
                </c:pt>
                <c:pt idx="17109">
                  <c:v>40895.863275462965</c:v>
                </c:pt>
                <c:pt idx="17110">
                  <c:v>40895.904942129629</c:v>
                </c:pt>
                <c:pt idx="17111">
                  <c:v>40895.946608796294</c:v>
                </c:pt>
                <c:pt idx="17112">
                  <c:v>40895.988275462965</c:v>
                </c:pt>
                <c:pt idx="17113">
                  <c:v>40896.029942129629</c:v>
                </c:pt>
                <c:pt idx="17114">
                  <c:v>40896.071608796294</c:v>
                </c:pt>
                <c:pt idx="17115">
                  <c:v>40896.113275462965</c:v>
                </c:pt>
                <c:pt idx="17116">
                  <c:v>40896.154942129629</c:v>
                </c:pt>
                <c:pt idx="17117">
                  <c:v>40896.196608796294</c:v>
                </c:pt>
                <c:pt idx="17118">
                  <c:v>40896.238275462965</c:v>
                </c:pt>
                <c:pt idx="17119">
                  <c:v>40896.279942129629</c:v>
                </c:pt>
                <c:pt idx="17120">
                  <c:v>40896.321608796294</c:v>
                </c:pt>
                <c:pt idx="17121">
                  <c:v>40896.363275462965</c:v>
                </c:pt>
                <c:pt idx="17122">
                  <c:v>40896.404942129629</c:v>
                </c:pt>
                <c:pt idx="17123">
                  <c:v>40896.446608796294</c:v>
                </c:pt>
                <c:pt idx="17124">
                  <c:v>40896.488275462965</c:v>
                </c:pt>
                <c:pt idx="17125">
                  <c:v>40896.529942129629</c:v>
                </c:pt>
                <c:pt idx="17126">
                  <c:v>40896.571608796294</c:v>
                </c:pt>
                <c:pt idx="17127">
                  <c:v>40896.613275462965</c:v>
                </c:pt>
                <c:pt idx="17128">
                  <c:v>40896.654942129629</c:v>
                </c:pt>
                <c:pt idx="17129">
                  <c:v>40896.696608796294</c:v>
                </c:pt>
                <c:pt idx="17130">
                  <c:v>40896.738275462965</c:v>
                </c:pt>
                <c:pt idx="17131">
                  <c:v>40896.779942129629</c:v>
                </c:pt>
                <c:pt idx="17132">
                  <c:v>40896.821608796294</c:v>
                </c:pt>
                <c:pt idx="17133">
                  <c:v>40896.863275462965</c:v>
                </c:pt>
                <c:pt idx="17134">
                  <c:v>40896.904942129629</c:v>
                </c:pt>
                <c:pt idx="17135">
                  <c:v>40896.946608796294</c:v>
                </c:pt>
                <c:pt idx="17136">
                  <c:v>40896.988275462965</c:v>
                </c:pt>
                <c:pt idx="17137">
                  <c:v>40897.029942129629</c:v>
                </c:pt>
                <c:pt idx="17138">
                  <c:v>40897.071608796294</c:v>
                </c:pt>
                <c:pt idx="17139">
                  <c:v>40897.113275462965</c:v>
                </c:pt>
                <c:pt idx="17140">
                  <c:v>40897.154942129629</c:v>
                </c:pt>
                <c:pt idx="17141">
                  <c:v>40897.196608796294</c:v>
                </c:pt>
                <c:pt idx="17142">
                  <c:v>40897.238275462965</c:v>
                </c:pt>
                <c:pt idx="17143">
                  <c:v>40897.279942129629</c:v>
                </c:pt>
                <c:pt idx="17144">
                  <c:v>40897.321608796294</c:v>
                </c:pt>
                <c:pt idx="17145">
                  <c:v>40897.363275462965</c:v>
                </c:pt>
                <c:pt idx="17146">
                  <c:v>40897.404942129629</c:v>
                </c:pt>
                <c:pt idx="17147">
                  <c:v>40897.446608796294</c:v>
                </c:pt>
                <c:pt idx="17148">
                  <c:v>40897.488275462965</c:v>
                </c:pt>
                <c:pt idx="17149">
                  <c:v>40897.529942129629</c:v>
                </c:pt>
                <c:pt idx="17150">
                  <c:v>40897.571608796294</c:v>
                </c:pt>
                <c:pt idx="17151">
                  <c:v>40897.613275462965</c:v>
                </c:pt>
                <c:pt idx="17152">
                  <c:v>40897.654942129629</c:v>
                </c:pt>
                <c:pt idx="17153">
                  <c:v>40897.696608796294</c:v>
                </c:pt>
                <c:pt idx="17154">
                  <c:v>40897.738275462965</c:v>
                </c:pt>
                <c:pt idx="17155">
                  <c:v>40897.779942129629</c:v>
                </c:pt>
                <c:pt idx="17156">
                  <c:v>40897.821608796294</c:v>
                </c:pt>
                <c:pt idx="17157">
                  <c:v>40897.863275462965</c:v>
                </c:pt>
                <c:pt idx="17158">
                  <c:v>40897.904942129629</c:v>
                </c:pt>
                <c:pt idx="17159">
                  <c:v>40897.946608796294</c:v>
                </c:pt>
                <c:pt idx="17160">
                  <c:v>40897.988275462965</c:v>
                </c:pt>
                <c:pt idx="17161">
                  <c:v>40898.029942129629</c:v>
                </c:pt>
                <c:pt idx="17162">
                  <c:v>40898.071608796294</c:v>
                </c:pt>
                <c:pt idx="17163">
                  <c:v>40898.113275462965</c:v>
                </c:pt>
                <c:pt idx="17164">
                  <c:v>40898.154942129629</c:v>
                </c:pt>
                <c:pt idx="17165">
                  <c:v>40898.196608796294</c:v>
                </c:pt>
                <c:pt idx="17166">
                  <c:v>40898.238275462965</c:v>
                </c:pt>
                <c:pt idx="17167">
                  <c:v>40898.279942129629</c:v>
                </c:pt>
                <c:pt idx="17168">
                  <c:v>40898.321608796294</c:v>
                </c:pt>
                <c:pt idx="17169">
                  <c:v>40898.363275462965</c:v>
                </c:pt>
                <c:pt idx="17170">
                  <c:v>40898.404942129629</c:v>
                </c:pt>
                <c:pt idx="17171">
                  <c:v>40898.446608796294</c:v>
                </c:pt>
                <c:pt idx="17172">
                  <c:v>40898.488275462965</c:v>
                </c:pt>
                <c:pt idx="17173">
                  <c:v>40898.529942129629</c:v>
                </c:pt>
                <c:pt idx="17174">
                  <c:v>40898.571608796294</c:v>
                </c:pt>
                <c:pt idx="17175">
                  <c:v>40898.613275462965</c:v>
                </c:pt>
                <c:pt idx="17176">
                  <c:v>40898.654942129629</c:v>
                </c:pt>
                <c:pt idx="17177">
                  <c:v>40898.696608796294</c:v>
                </c:pt>
                <c:pt idx="17178">
                  <c:v>40898.738275462965</c:v>
                </c:pt>
                <c:pt idx="17179">
                  <c:v>40898.779942129629</c:v>
                </c:pt>
                <c:pt idx="17180">
                  <c:v>40898.821608796294</c:v>
                </c:pt>
                <c:pt idx="17181">
                  <c:v>40898.863275462965</c:v>
                </c:pt>
                <c:pt idx="17182">
                  <c:v>40898.904942129629</c:v>
                </c:pt>
                <c:pt idx="17183">
                  <c:v>40898.946608796294</c:v>
                </c:pt>
                <c:pt idx="17184">
                  <c:v>40898.988275462965</c:v>
                </c:pt>
                <c:pt idx="17185">
                  <c:v>40899.029942129629</c:v>
                </c:pt>
                <c:pt idx="17186">
                  <c:v>40899.071608796294</c:v>
                </c:pt>
                <c:pt idx="17187">
                  <c:v>40899.113275462965</c:v>
                </c:pt>
                <c:pt idx="17188">
                  <c:v>40899.154942129629</c:v>
                </c:pt>
                <c:pt idx="17189">
                  <c:v>40899.196608796294</c:v>
                </c:pt>
                <c:pt idx="17190">
                  <c:v>40899.238275462965</c:v>
                </c:pt>
                <c:pt idx="17191">
                  <c:v>40899.279942129629</c:v>
                </c:pt>
                <c:pt idx="17192">
                  <c:v>40899.321608796294</c:v>
                </c:pt>
                <c:pt idx="17193">
                  <c:v>40899.363275462965</c:v>
                </c:pt>
                <c:pt idx="17194">
                  <c:v>40899.404942129629</c:v>
                </c:pt>
                <c:pt idx="17195">
                  <c:v>40899.446608796294</c:v>
                </c:pt>
                <c:pt idx="17196">
                  <c:v>40899.488275462965</c:v>
                </c:pt>
                <c:pt idx="17197">
                  <c:v>40899.529942129629</c:v>
                </c:pt>
                <c:pt idx="17198">
                  <c:v>40899.571608796294</c:v>
                </c:pt>
                <c:pt idx="17199">
                  <c:v>40899.613275462965</c:v>
                </c:pt>
                <c:pt idx="17200">
                  <c:v>40899.654942129629</c:v>
                </c:pt>
                <c:pt idx="17201">
                  <c:v>40899.696608796294</c:v>
                </c:pt>
                <c:pt idx="17202">
                  <c:v>40899.738275462965</c:v>
                </c:pt>
                <c:pt idx="17203">
                  <c:v>40899.779942129629</c:v>
                </c:pt>
                <c:pt idx="17204">
                  <c:v>40899.821608796294</c:v>
                </c:pt>
                <c:pt idx="17205">
                  <c:v>40899.863275462965</c:v>
                </c:pt>
                <c:pt idx="17206">
                  <c:v>40899.904942129629</c:v>
                </c:pt>
                <c:pt idx="17207">
                  <c:v>40899.946608796294</c:v>
                </c:pt>
                <c:pt idx="17208">
                  <c:v>40899.988275462965</c:v>
                </c:pt>
                <c:pt idx="17209">
                  <c:v>40900.029942129629</c:v>
                </c:pt>
                <c:pt idx="17210">
                  <c:v>40900.071608796294</c:v>
                </c:pt>
                <c:pt idx="17211">
                  <c:v>40900.113275462965</c:v>
                </c:pt>
                <c:pt idx="17212">
                  <c:v>40900.154942129629</c:v>
                </c:pt>
                <c:pt idx="17213">
                  <c:v>40900.196608796294</c:v>
                </c:pt>
                <c:pt idx="17214">
                  <c:v>40900.238275462965</c:v>
                </c:pt>
                <c:pt idx="17215">
                  <c:v>40900.279942129629</c:v>
                </c:pt>
                <c:pt idx="17216">
                  <c:v>40900.321608796294</c:v>
                </c:pt>
                <c:pt idx="17217">
                  <c:v>40900.363275462965</c:v>
                </c:pt>
                <c:pt idx="17218">
                  <c:v>40900.404942129629</c:v>
                </c:pt>
                <c:pt idx="17219">
                  <c:v>40900.446608796294</c:v>
                </c:pt>
                <c:pt idx="17220">
                  <c:v>40900.488275462965</c:v>
                </c:pt>
                <c:pt idx="17221">
                  <c:v>40900.529942129629</c:v>
                </c:pt>
                <c:pt idx="17222">
                  <c:v>40900.571608796294</c:v>
                </c:pt>
                <c:pt idx="17223">
                  <c:v>40900.613275462965</c:v>
                </c:pt>
                <c:pt idx="17224">
                  <c:v>40900.654942129629</c:v>
                </c:pt>
                <c:pt idx="17225">
                  <c:v>40900.696608796294</c:v>
                </c:pt>
                <c:pt idx="17226">
                  <c:v>40900.738275462965</c:v>
                </c:pt>
                <c:pt idx="17227">
                  <c:v>40900.779942129629</c:v>
                </c:pt>
                <c:pt idx="17228">
                  <c:v>40900.821608796294</c:v>
                </c:pt>
                <c:pt idx="17229">
                  <c:v>40900.863275462965</c:v>
                </c:pt>
                <c:pt idx="17230">
                  <c:v>40900.904942129629</c:v>
                </c:pt>
                <c:pt idx="17231">
                  <c:v>40900.946608796294</c:v>
                </c:pt>
                <c:pt idx="17232">
                  <c:v>40900.988275462965</c:v>
                </c:pt>
                <c:pt idx="17233">
                  <c:v>40901.029942129629</c:v>
                </c:pt>
                <c:pt idx="17234">
                  <c:v>40901.071608796294</c:v>
                </c:pt>
                <c:pt idx="17235">
                  <c:v>40901.113275462965</c:v>
                </c:pt>
                <c:pt idx="17236">
                  <c:v>40901.154942129629</c:v>
                </c:pt>
                <c:pt idx="17237">
                  <c:v>40901.196608796294</c:v>
                </c:pt>
                <c:pt idx="17238">
                  <c:v>40901.238275462965</c:v>
                </c:pt>
                <c:pt idx="17239">
                  <c:v>40901.279942129629</c:v>
                </c:pt>
                <c:pt idx="17240">
                  <c:v>40901.321608796294</c:v>
                </c:pt>
                <c:pt idx="17241">
                  <c:v>40901.363275462965</c:v>
                </c:pt>
                <c:pt idx="17242">
                  <c:v>40901.404942129629</c:v>
                </c:pt>
                <c:pt idx="17243">
                  <c:v>40901.446608796294</c:v>
                </c:pt>
                <c:pt idx="17244">
                  <c:v>40901.488275462965</c:v>
                </c:pt>
                <c:pt idx="17245">
                  <c:v>40901.529942129629</c:v>
                </c:pt>
                <c:pt idx="17246">
                  <c:v>40901.571608796294</c:v>
                </c:pt>
                <c:pt idx="17247">
                  <c:v>40901.613275462965</c:v>
                </c:pt>
                <c:pt idx="17248">
                  <c:v>40901.654942129629</c:v>
                </c:pt>
                <c:pt idx="17249">
                  <c:v>40901.696608796294</c:v>
                </c:pt>
                <c:pt idx="17250">
                  <c:v>40901.738275462965</c:v>
                </c:pt>
                <c:pt idx="17251">
                  <c:v>40901.779942129629</c:v>
                </c:pt>
                <c:pt idx="17252">
                  <c:v>40901.821608796294</c:v>
                </c:pt>
                <c:pt idx="17253">
                  <c:v>40901.863275462965</c:v>
                </c:pt>
                <c:pt idx="17254">
                  <c:v>40901.904942129629</c:v>
                </c:pt>
                <c:pt idx="17255">
                  <c:v>40901.946608796294</c:v>
                </c:pt>
                <c:pt idx="17256">
                  <c:v>40901.988275462965</c:v>
                </c:pt>
                <c:pt idx="17257">
                  <c:v>40902.029942129629</c:v>
                </c:pt>
                <c:pt idx="17258">
                  <c:v>40902.071608796294</c:v>
                </c:pt>
                <c:pt idx="17259">
                  <c:v>40902.113275462965</c:v>
                </c:pt>
                <c:pt idx="17260">
                  <c:v>40902.154942129629</c:v>
                </c:pt>
                <c:pt idx="17261">
                  <c:v>40902.196608796294</c:v>
                </c:pt>
                <c:pt idx="17262">
                  <c:v>40902.238275462965</c:v>
                </c:pt>
                <c:pt idx="17263">
                  <c:v>40902.279942129629</c:v>
                </c:pt>
                <c:pt idx="17264">
                  <c:v>40902.321608796294</c:v>
                </c:pt>
                <c:pt idx="17265">
                  <c:v>40902.363275462965</c:v>
                </c:pt>
                <c:pt idx="17266">
                  <c:v>40902.404942129629</c:v>
                </c:pt>
                <c:pt idx="17267">
                  <c:v>40902.446608796294</c:v>
                </c:pt>
                <c:pt idx="17268">
                  <c:v>40902.488275462965</c:v>
                </c:pt>
                <c:pt idx="17269">
                  <c:v>40902.529942129629</c:v>
                </c:pt>
                <c:pt idx="17270">
                  <c:v>40902.571608796294</c:v>
                </c:pt>
                <c:pt idx="17271">
                  <c:v>40902.613275462965</c:v>
                </c:pt>
                <c:pt idx="17272">
                  <c:v>40902.654942129629</c:v>
                </c:pt>
                <c:pt idx="17273">
                  <c:v>40902.696608796294</c:v>
                </c:pt>
                <c:pt idx="17274">
                  <c:v>40902.738275462965</c:v>
                </c:pt>
                <c:pt idx="17275">
                  <c:v>40902.779942129629</c:v>
                </c:pt>
                <c:pt idx="17276">
                  <c:v>40902.821608796294</c:v>
                </c:pt>
                <c:pt idx="17277">
                  <c:v>40902.863275462965</c:v>
                </c:pt>
                <c:pt idx="17278">
                  <c:v>40902.904942129629</c:v>
                </c:pt>
                <c:pt idx="17279">
                  <c:v>40902.946608796294</c:v>
                </c:pt>
                <c:pt idx="17280">
                  <c:v>40902.988275462965</c:v>
                </c:pt>
                <c:pt idx="17281">
                  <c:v>40903.029942129629</c:v>
                </c:pt>
                <c:pt idx="17282">
                  <c:v>40903.071608796294</c:v>
                </c:pt>
                <c:pt idx="17283">
                  <c:v>40903.113275462965</c:v>
                </c:pt>
                <c:pt idx="17284">
                  <c:v>40903.154942129629</c:v>
                </c:pt>
                <c:pt idx="17285">
                  <c:v>40903.196608796294</c:v>
                </c:pt>
                <c:pt idx="17286">
                  <c:v>40903.238275462965</c:v>
                </c:pt>
                <c:pt idx="17287">
                  <c:v>40903.279942129629</c:v>
                </c:pt>
                <c:pt idx="17288">
                  <c:v>40903.321608796294</c:v>
                </c:pt>
                <c:pt idx="17289">
                  <c:v>40903.363275462965</c:v>
                </c:pt>
                <c:pt idx="17290">
                  <c:v>40903.404942129629</c:v>
                </c:pt>
                <c:pt idx="17291">
                  <c:v>40903.446608796294</c:v>
                </c:pt>
                <c:pt idx="17292">
                  <c:v>40903.488275462965</c:v>
                </c:pt>
                <c:pt idx="17293">
                  <c:v>40903.529942129629</c:v>
                </c:pt>
                <c:pt idx="17294">
                  <c:v>40903.571608796294</c:v>
                </c:pt>
                <c:pt idx="17295">
                  <c:v>40903.613275462965</c:v>
                </c:pt>
                <c:pt idx="17296">
                  <c:v>40903.654942129629</c:v>
                </c:pt>
                <c:pt idx="17297">
                  <c:v>40903.696608796294</c:v>
                </c:pt>
                <c:pt idx="17298">
                  <c:v>40903.738275462965</c:v>
                </c:pt>
                <c:pt idx="17299">
                  <c:v>40903.779942129629</c:v>
                </c:pt>
                <c:pt idx="17300">
                  <c:v>40903.821608796294</c:v>
                </c:pt>
                <c:pt idx="17301">
                  <c:v>40903.863275462965</c:v>
                </c:pt>
                <c:pt idx="17302">
                  <c:v>40903.904942129629</c:v>
                </c:pt>
                <c:pt idx="17303">
                  <c:v>40903.946608796294</c:v>
                </c:pt>
                <c:pt idx="17304">
                  <c:v>40903.988275462965</c:v>
                </c:pt>
                <c:pt idx="17305">
                  <c:v>40904.029942129629</c:v>
                </c:pt>
                <c:pt idx="17306">
                  <c:v>40904.071608796294</c:v>
                </c:pt>
                <c:pt idx="17307">
                  <c:v>40904.113275462965</c:v>
                </c:pt>
                <c:pt idx="17308">
                  <c:v>40904.154942129629</c:v>
                </c:pt>
                <c:pt idx="17309">
                  <c:v>40904.196608796294</c:v>
                </c:pt>
                <c:pt idx="17310">
                  <c:v>40904.238275462965</c:v>
                </c:pt>
                <c:pt idx="17311">
                  <c:v>40904.279942129629</c:v>
                </c:pt>
                <c:pt idx="17312">
                  <c:v>40904.321608796294</c:v>
                </c:pt>
                <c:pt idx="17313">
                  <c:v>40904.363275462965</c:v>
                </c:pt>
                <c:pt idx="17314">
                  <c:v>40904.404942129629</c:v>
                </c:pt>
                <c:pt idx="17315">
                  <c:v>40904.446608796294</c:v>
                </c:pt>
                <c:pt idx="17316">
                  <c:v>40904.488275462965</c:v>
                </c:pt>
                <c:pt idx="17317">
                  <c:v>40904.529942129629</c:v>
                </c:pt>
                <c:pt idx="17318">
                  <c:v>40904.571608796294</c:v>
                </c:pt>
                <c:pt idx="17319">
                  <c:v>40904.613275462965</c:v>
                </c:pt>
                <c:pt idx="17320">
                  <c:v>40904.654942129629</c:v>
                </c:pt>
                <c:pt idx="17321">
                  <c:v>40904.696608796294</c:v>
                </c:pt>
                <c:pt idx="17322">
                  <c:v>40904.738275462965</c:v>
                </c:pt>
                <c:pt idx="17323">
                  <c:v>40904.779942129629</c:v>
                </c:pt>
                <c:pt idx="17324">
                  <c:v>40904.821608796294</c:v>
                </c:pt>
                <c:pt idx="17325">
                  <c:v>40904.863275462965</c:v>
                </c:pt>
                <c:pt idx="17326">
                  <c:v>40904.904942129629</c:v>
                </c:pt>
                <c:pt idx="17327">
                  <c:v>40904.946608796294</c:v>
                </c:pt>
                <c:pt idx="17328">
                  <c:v>40904.988275462965</c:v>
                </c:pt>
                <c:pt idx="17329">
                  <c:v>40905.029942129629</c:v>
                </c:pt>
                <c:pt idx="17330">
                  <c:v>40905.071608796294</c:v>
                </c:pt>
                <c:pt idx="17331">
                  <c:v>40905.113275462965</c:v>
                </c:pt>
                <c:pt idx="17332">
                  <c:v>40905.154942129629</c:v>
                </c:pt>
                <c:pt idx="17333">
                  <c:v>40905.196608796294</c:v>
                </c:pt>
                <c:pt idx="17334">
                  <c:v>40905.238275462965</c:v>
                </c:pt>
                <c:pt idx="17335">
                  <c:v>40905.279942129629</c:v>
                </c:pt>
                <c:pt idx="17336">
                  <c:v>40905.321608796294</c:v>
                </c:pt>
                <c:pt idx="17337">
                  <c:v>40905.363275462965</c:v>
                </c:pt>
                <c:pt idx="17338">
                  <c:v>40905.404942129629</c:v>
                </c:pt>
                <c:pt idx="17339">
                  <c:v>40905.446608796294</c:v>
                </c:pt>
                <c:pt idx="17340">
                  <c:v>40905.488275462965</c:v>
                </c:pt>
                <c:pt idx="17341">
                  <c:v>40905.529942129629</c:v>
                </c:pt>
                <c:pt idx="17342">
                  <c:v>40905.571608796294</c:v>
                </c:pt>
                <c:pt idx="17343">
                  <c:v>40905.613275462965</c:v>
                </c:pt>
                <c:pt idx="17344">
                  <c:v>40905.654942129629</c:v>
                </c:pt>
                <c:pt idx="17345">
                  <c:v>40905.696608796294</c:v>
                </c:pt>
                <c:pt idx="17346">
                  <c:v>40905.738275462965</c:v>
                </c:pt>
                <c:pt idx="17347">
                  <c:v>40905.779942129629</c:v>
                </c:pt>
                <c:pt idx="17348">
                  <c:v>40905.821608796294</c:v>
                </c:pt>
                <c:pt idx="17349">
                  <c:v>40905.863275462965</c:v>
                </c:pt>
                <c:pt idx="17350">
                  <c:v>40905.904942129629</c:v>
                </c:pt>
                <c:pt idx="17351">
                  <c:v>40905.946608796294</c:v>
                </c:pt>
                <c:pt idx="17352">
                  <c:v>40905.988275462965</c:v>
                </c:pt>
                <c:pt idx="17353">
                  <c:v>40906.029942129629</c:v>
                </c:pt>
                <c:pt idx="17354">
                  <c:v>40906.071608796294</c:v>
                </c:pt>
                <c:pt idx="17355">
                  <c:v>40906.113275462965</c:v>
                </c:pt>
                <c:pt idx="17356">
                  <c:v>40906.154942129629</c:v>
                </c:pt>
                <c:pt idx="17357">
                  <c:v>40906.196608796294</c:v>
                </c:pt>
                <c:pt idx="17358">
                  <c:v>40906.238275462965</c:v>
                </c:pt>
                <c:pt idx="17359">
                  <c:v>40906.279942129629</c:v>
                </c:pt>
                <c:pt idx="17360">
                  <c:v>40906.321608796294</c:v>
                </c:pt>
                <c:pt idx="17361">
                  <c:v>40906.363275462965</c:v>
                </c:pt>
                <c:pt idx="17362">
                  <c:v>40906.404942129629</c:v>
                </c:pt>
                <c:pt idx="17363">
                  <c:v>40906.446608796294</c:v>
                </c:pt>
                <c:pt idx="17364">
                  <c:v>40906.488275462965</c:v>
                </c:pt>
                <c:pt idx="17365">
                  <c:v>40906.529942129629</c:v>
                </c:pt>
                <c:pt idx="17366">
                  <c:v>40906.571608796294</c:v>
                </c:pt>
                <c:pt idx="17367">
                  <c:v>40906.613275462965</c:v>
                </c:pt>
                <c:pt idx="17368">
                  <c:v>40906.654942129629</c:v>
                </c:pt>
                <c:pt idx="17369">
                  <c:v>40906.696608796294</c:v>
                </c:pt>
                <c:pt idx="17370">
                  <c:v>40906.738275462965</c:v>
                </c:pt>
                <c:pt idx="17371">
                  <c:v>40906.779942129629</c:v>
                </c:pt>
                <c:pt idx="17372">
                  <c:v>40906.821608796294</c:v>
                </c:pt>
                <c:pt idx="17373">
                  <c:v>40906.863275462965</c:v>
                </c:pt>
                <c:pt idx="17374">
                  <c:v>40906.904942129629</c:v>
                </c:pt>
                <c:pt idx="17375">
                  <c:v>40906.946608796294</c:v>
                </c:pt>
                <c:pt idx="17376">
                  <c:v>40906.988275462965</c:v>
                </c:pt>
                <c:pt idx="17377">
                  <c:v>40907.029942129629</c:v>
                </c:pt>
                <c:pt idx="17378">
                  <c:v>40907.071608796294</c:v>
                </c:pt>
                <c:pt idx="17379">
                  <c:v>40907.113275462965</c:v>
                </c:pt>
                <c:pt idx="17380">
                  <c:v>40907.154942129629</c:v>
                </c:pt>
                <c:pt idx="17381">
                  <c:v>40907.196608796294</c:v>
                </c:pt>
                <c:pt idx="17382">
                  <c:v>40907.238275462965</c:v>
                </c:pt>
                <c:pt idx="17383">
                  <c:v>40907.279942129629</c:v>
                </c:pt>
                <c:pt idx="17384">
                  <c:v>40907.321608796294</c:v>
                </c:pt>
                <c:pt idx="17385">
                  <c:v>40907.363275462965</c:v>
                </c:pt>
                <c:pt idx="17386">
                  <c:v>40907.404942129629</c:v>
                </c:pt>
                <c:pt idx="17387">
                  <c:v>40907.446608796294</c:v>
                </c:pt>
                <c:pt idx="17388">
                  <c:v>40907.488275462965</c:v>
                </c:pt>
                <c:pt idx="17389">
                  <c:v>40907.529942129629</c:v>
                </c:pt>
                <c:pt idx="17390">
                  <c:v>40907.571608796294</c:v>
                </c:pt>
                <c:pt idx="17391">
                  <c:v>40907.613275462965</c:v>
                </c:pt>
                <c:pt idx="17392">
                  <c:v>40907.654942129629</c:v>
                </c:pt>
                <c:pt idx="17393">
                  <c:v>40907.696608796294</c:v>
                </c:pt>
                <c:pt idx="17394">
                  <c:v>40907.738275462965</c:v>
                </c:pt>
                <c:pt idx="17395">
                  <c:v>40907.779942129629</c:v>
                </c:pt>
                <c:pt idx="17396">
                  <c:v>40907.821608796294</c:v>
                </c:pt>
                <c:pt idx="17397">
                  <c:v>40907.863275462965</c:v>
                </c:pt>
                <c:pt idx="17398">
                  <c:v>40907.904942129629</c:v>
                </c:pt>
                <c:pt idx="17399">
                  <c:v>40907.946608796294</c:v>
                </c:pt>
                <c:pt idx="17400">
                  <c:v>40907.988275462965</c:v>
                </c:pt>
                <c:pt idx="17401">
                  <c:v>40908.029942129629</c:v>
                </c:pt>
                <c:pt idx="17402">
                  <c:v>40908.071608796294</c:v>
                </c:pt>
                <c:pt idx="17403">
                  <c:v>40908.113275462965</c:v>
                </c:pt>
                <c:pt idx="17404">
                  <c:v>40908.154942129629</c:v>
                </c:pt>
                <c:pt idx="17405">
                  <c:v>40908.196608796294</c:v>
                </c:pt>
                <c:pt idx="17406">
                  <c:v>40908.238275462965</c:v>
                </c:pt>
                <c:pt idx="17407">
                  <c:v>40908.279942129629</c:v>
                </c:pt>
                <c:pt idx="17408">
                  <c:v>40908.321608796294</c:v>
                </c:pt>
                <c:pt idx="17409">
                  <c:v>40908.363275462965</c:v>
                </c:pt>
                <c:pt idx="17410">
                  <c:v>40908.404942129629</c:v>
                </c:pt>
                <c:pt idx="17411">
                  <c:v>40908.446608796294</c:v>
                </c:pt>
                <c:pt idx="17412">
                  <c:v>40908.488275462965</c:v>
                </c:pt>
                <c:pt idx="17413">
                  <c:v>40908.529942129629</c:v>
                </c:pt>
                <c:pt idx="17414">
                  <c:v>40908.571608796294</c:v>
                </c:pt>
                <c:pt idx="17415">
                  <c:v>40908.613275462965</c:v>
                </c:pt>
                <c:pt idx="17416">
                  <c:v>40908.654942129629</c:v>
                </c:pt>
                <c:pt idx="17417">
                  <c:v>40908.696608796294</c:v>
                </c:pt>
                <c:pt idx="17418">
                  <c:v>40908.738275462965</c:v>
                </c:pt>
                <c:pt idx="17419">
                  <c:v>40908.779942129629</c:v>
                </c:pt>
                <c:pt idx="17420">
                  <c:v>40908.821608796294</c:v>
                </c:pt>
                <c:pt idx="17421">
                  <c:v>40908.863275462965</c:v>
                </c:pt>
                <c:pt idx="17422">
                  <c:v>40908.904942129629</c:v>
                </c:pt>
                <c:pt idx="17423">
                  <c:v>40908.946608796294</c:v>
                </c:pt>
                <c:pt idx="17424">
                  <c:v>40908.988275462965</c:v>
                </c:pt>
                <c:pt idx="17425">
                  <c:v>40909.029942129629</c:v>
                </c:pt>
                <c:pt idx="17426">
                  <c:v>40909.071608796294</c:v>
                </c:pt>
                <c:pt idx="17427">
                  <c:v>40909.113275462965</c:v>
                </c:pt>
                <c:pt idx="17428">
                  <c:v>40909.154942129629</c:v>
                </c:pt>
                <c:pt idx="17429">
                  <c:v>40909.196608796294</c:v>
                </c:pt>
                <c:pt idx="17430">
                  <c:v>40909.238275462965</c:v>
                </c:pt>
                <c:pt idx="17431">
                  <c:v>40909.279942129629</c:v>
                </c:pt>
                <c:pt idx="17432">
                  <c:v>40909.321608796294</c:v>
                </c:pt>
                <c:pt idx="17433">
                  <c:v>40909.363275462965</c:v>
                </c:pt>
                <c:pt idx="17434">
                  <c:v>40909.404942129629</c:v>
                </c:pt>
                <c:pt idx="17435">
                  <c:v>40909.446608796294</c:v>
                </c:pt>
                <c:pt idx="17436">
                  <c:v>40909.488275462965</c:v>
                </c:pt>
                <c:pt idx="17437">
                  <c:v>40909.529942129629</c:v>
                </c:pt>
                <c:pt idx="17438">
                  <c:v>40909.571608796294</c:v>
                </c:pt>
                <c:pt idx="17439">
                  <c:v>40909.613275462965</c:v>
                </c:pt>
                <c:pt idx="17440">
                  <c:v>40909.654942129629</c:v>
                </c:pt>
                <c:pt idx="17441">
                  <c:v>40909.696608796294</c:v>
                </c:pt>
                <c:pt idx="17442">
                  <c:v>40909.738275462965</c:v>
                </c:pt>
                <c:pt idx="17443">
                  <c:v>40909.779942129629</c:v>
                </c:pt>
                <c:pt idx="17444">
                  <c:v>40909.821608796294</c:v>
                </c:pt>
                <c:pt idx="17445">
                  <c:v>40909.863275462965</c:v>
                </c:pt>
                <c:pt idx="17446">
                  <c:v>40909.904942129629</c:v>
                </c:pt>
                <c:pt idx="17447">
                  <c:v>40909.946608796294</c:v>
                </c:pt>
                <c:pt idx="17448">
                  <c:v>40909.988275462965</c:v>
                </c:pt>
                <c:pt idx="17449">
                  <c:v>40910.029942129629</c:v>
                </c:pt>
                <c:pt idx="17450">
                  <c:v>40910.071608796294</c:v>
                </c:pt>
                <c:pt idx="17451">
                  <c:v>40910.113275462965</c:v>
                </c:pt>
                <c:pt idx="17452">
                  <c:v>40910.154942129629</c:v>
                </c:pt>
                <c:pt idx="17453">
                  <c:v>40910.196608796294</c:v>
                </c:pt>
                <c:pt idx="17454">
                  <c:v>40910.238275462965</c:v>
                </c:pt>
                <c:pt idx="17455">
                  <c:v>40910.279942129629</c:v>
                </c:pt>
                <c:pt idx="17456">
                  <c:v>40910.321608796294</c:v>
                </c:pt>
                <c:pt idx="17457">
                  <c:v>40910.363275462965</c:v>
                </c:pt>
                <c:pt idx="17458">
                  <c:v>40910.404942129629</c:v>
                </c:pt>
                <c:pt idx="17459">
                  <c:v>40910.446608796294</c:v>
                </c:pt>
                <c:pt idx="17460">
                  <c:v>40910.488275462965</c:v>
                </c:pt>
                <c:pt idx="17461">
                  <c:v>40910.529942129629</c:v>
                </c:pt>
                <c:pt idx="17462">
                  <c:v>40910.571608796294</c:v>
                </c:pt>
                <c:pt idx="17463">
                  <c:v>40910.613275462965</c:v>
                </c:pt>
                <c:pt idx="17464">
                  <c:v>40910.654942129629</c:v>
                </c:pt>
                <c:pt idx="17465">
                  <c:v>40910.696608796294</c:v>
                </c:pt>
                <c:pt idx="17466">
                  <c:v>40910.738275462965</c:v>
                </c:pt>
                <c:pt idx="17467">
                  <c:v>40910.779942129629</c:v>
                </c:pt>
                <c:pt idx="17468">
                  <c:v>40910.821608796294</c:v>
                </c:pt>
                <c:pt idx="17469">
                  <c:v>40910.863275462965</c:v>
                </c:pt>
                <c:pt idx="17470">
                  <c:v>40910.904942129629</c:v>
                </c:pt>
                <c:pt idx="17471">
                  <c:v>40910.946608796294</c:v>
                </c:pt>
                <c:pt idx="17472">
                  <c:v>40910.988275462965</c:v>
                </c:pt>
                <c:pt idx="17473">
                  <c:v>40911.029942129629</c:v>
                </c:pt>
                <c:pt idx="17474">
                  <c:v>40911.071608796294</c:v>
                </c:pt>
                <c:pt idx="17475">
                  <c:v>40911.113275462965</c:v>
                </c:pt>
                <c:pt idx="17476">
                  <c:v>40911.154942129629</c:v>
                </c:pt>
                <c:pt idx="17477">
                  <c:v>40911.196608796294</c:v>
                </c:pt>
                <c:pt idx="17478">
                  <c:v>40911.238275462965</c:v>
                </c:pt>
                <c:pt idx="17479">
                  <c:v>40911.279942129629</c:v>
                </c:pt>
                <c:pt idx="17480">
                  <c:v>40911.321608796294</c:v>
                </c:pt>
                <c:pt idx="17481">
                  <c:v>40911.363275462965</c:v>
                </c:pt>
                <c:pt idx="17482">
                  <c:v>40911.404942129629</c:v>
                </c:pt>
                <c:pt idx="17483">
                  <c:v>40911.446608796294</c:v>
                </c:pt>
                <c:pt idx="17484">
                  <c:v>40911.488275462965</c:v>
                </c:pt>
                <c:pt idx="17485">
                  <c:v>40911.529942129629</c:v>
                </c:pt>
                <c:pt idx="17486">
                  <c:v>40911.571608796294</c:v>
                </c:pt>
                <c:pt idx="17487">
                  <c:v>40911.613275462965</c:v>
                </c:pt>
                <c:pt idx="17488">
                  <c:v>40911.654942129629</c:v>
                </c:pt>
                <c:pt idx="17489">
                  <c:v>40911.696608796294</c:v>
                </c:pt>
                <c:pt idx="17490">
                  <c:v>40911.738275462965</c:v>
                </c:pt>
                <c:pt idx="17491">
                  <c:v>40911.779942129629</c:v>
                </c:pt>
                <c:pt idx="17492">
                  <c:v>40911.821608796294</c:v>
                </c:pt>
                <c:pt idx="17493">
                  <c:v>40911.863275462965</c:v>
                </c:pt>
                <c:pt idx="17494">
                  <c:v>40911.904942129629</c:v>
                </c:pt>
                <c:pt idx="17495">
                  <c:v>40911.946608796294</c:v>
                </c:pt>
                <c:pt idx="17496">
                  <c:v>40911.988275462965</c:v>
                </c:pt>
                <c:pt idx="17497">
                  <c:v>40912.029942129629</c:v>
                </c:pt>
                <c:pt idx="17498">
                  <c:v>40912.071608796294</c:v>
                </c:pt>
                <c:pt idx="17499">
                  <c:v>40912.113275462965</c:v>
                </c:pt>
                <c:pt idx="17500">
                  <c:v>40912.154942129629</c:v>
                </c:pt>
                <c:pt idx="17501">
                  <c:v>40912.196608796294</c:v>
                </c:pt>
                <c:pt idx="17502">
                  <c:v>40912.238275462965</c:v>
                </c:pt>
                <c:pt idx="17503">
                  <c:v>40912.279942129629</c:v>
                </c:pt>
                <c:pt idx="17504">
                  <c:v>40912.321608796294</c:v>
                </c:pt>
                <c:pt idx="17505">
                  <c:v>40912.363275462965</c:v>
                </c:pt>
                <c:pt idx="17506" formatCode="m/d/yyyy">
                  <c:v>40912</c:v>
                </c:pt>
                <c:pt idx="17507">
                  <c:v>40912.363854166666</c:v>
                </c:pt>
                <c:pt idx="17508">
                  <c:v>40912.40552083333</c:v>
                </c:pt>
                <c:pt idx="17509">
                  <c:v>40912.447187500002</c:v>
                </c:pt>
                <c:pt idx="17510">
                  <c:v>40912.488854166666</c:v>
                </c:pt>
                <c:pt idx="17511">
                  <c:v>40912.53052083333</c:v>
                </c:pt>
                <c:pt idx="17512">
                  <c:v>40912.572187500002</c:v>
                </c:pt>
                <c:pt idx="17513">
                  <c:v>40912.613854166666</c:v>
                </c:pt>
                <c:pt idx="17514">
                  <c:v>40912.65552083333</c:v>
                </c:pt>
                <c:pt idx="17515">
                  <c:v>40912.697187500002</c:v>
                </c:pt>
                <c:pt idx="17516">
                  <c:v>40912.738854166666</c:v>
                </c:pt>
                <c:pt idx="17517">
                  <c:v>40912.78052083333</c:v>
                </c:pt>
                <c:pt idx="17518">
                  <c:v>40912.822187500002</c:v>
                </c:pt>
                <c:pt idx="17519">
                  <c:v>40912.863854166666</c:v>
                </c:pt>
                <c:pt idx="17520">
                  <c:v>40912.90552083333</c:v>
                </c:pt>
                <c:pt idx="17521">
                  <c:v>40912.947187500002</c:v>
                </c:pt>
                <c:pt idx="17522">
                  <c:v>40912.988854166666</c:v>
                </c:pt>
                <c:pt idx="17523">
                  <c:v>40913.03052083333</c:v>
                </c:pt>
                <c:pt idx="17524">
                  <c:v>40913.072187500002</c:v>
                </c:pt>
                <c:pt idx="17525">
                  <c:v>40913.113854166666</c:v>
                </c:pt>
                <c:pt idx="17526">
                  <c:v>40913.15552083333</c:v>
                </c:pt>
                <c:pt idx="17527">
                  <c:v>40913.197187500002</c:v>
                </c:pt>
                <c:pt idx="17528">
                  <c:v>40913.238854166666</c:v>
                </c:pt>
                <c:pt idx="17529">
                  <c:v>40913.28052083333</c:v>
                </c:pt>
                <c:pt idx="17530">
                  <c:v>40913.322187500002</c:v>
                </c:pt>
                <c:pt idx="17531">
                  <c:v>40913.363854166666</c:v>
                </c:pt>
                <c:pt idx="17532">
                  <c:v>40913.40552083333</c:v>
                </c:pt>
                <c:pt idx="17533">
                  <c:v>40913.447187500002</c:v>
                </c:pt>
                <c:pt idx="17534">
                  <c:v>40913.488854166666</c:v>
                </c:pt>
                <c:pt idx="17535">
                  <c:v>40913.53052083333</c:v>
                </c:pt>
                <c:pt idx="17536">
                  <c:v>40913.572187500002</c:v>
                </c:pt>
                <c:pt idx="17537">
                  <c:v>40913.613854166666</c:v>
                </c:pt>
                <c:pt idx="17538">
                  <c:v>40913.65552083333</c:v>
                </c:pt>
                <c:pt idx="17539">
                  <c:v>40913.697187500002</c:v>
                </c:pt>
                <c:pt idx="17540">
                  <c:v>40913.738854166666</c:v>
                </c:pt>
                <c:pt idx="17541">
                  <c:v>40913.78052083333</c:v>
                </c:pt>
                <c:pt idx="17542">
                  <c:v>40913.822187500002</c:v>
                </c:pt>
                <c:pt idx="17543">
                  <c:v>40913.863854166666</c:v>
                </c:pt>
                <c:pt idx="17544">
                  <c:v>40913.90552083333</c:v>
                </c:pt>
                <c:pt idx="17545">
                  <c:v>40913.947187500002</c:v>
                </c:pt>
                <c:pt idx="17546">
                  <c:v>40913.988854166666</c:v>
                </c:pt>
                <c:pt idx="17547">
                  <c:v>40914.03052083333</c:v>
                </c:pt>
                <c:pt idx="17548">
                  <c:v>40914.072187500002</c:v>
                </c:pt>
                <c:pt idx="17549">
                  <c:v>40914.113854166666</c:v>
                </c:pt>
                <c:pt idx="17550">
                  <c:v>40914.15552083333</c:v>
                </c:pt>
                <c:pt idx="17551">
                  <c:v>40914.197187500002</c:v>
                </c:pt>
                <c:pt idx="17552">
                  <c:v>40914.238854166666</c:v>
                </c:pt>
                <c:pt idx="17553">
                  <c:v>40914.28052083333</c:v>
                </c:pt>
                <c:pt idx="17554">
                  <c:v>40914.322187500002</c:v>
                </c:pt>
                <c:pt idx="17555">
                  <c:v>40914.363854166666</c:v>
                </c:pt>
                <c:pt idx="17556">
                  <c:v>40914.40552083333</c:v>
                </c:pt>
                <c:pt idx="17557">
                  <c:v>40914.447187500002</c:v>
                </c:pt>
                <c:pt idx="17558">
                  <c:v>40914.488854166666</c:v>
                </c:pt>
                <c:pt idx="17559">
                  <c:v>40914.53052083333</c:v>
                </c:pt>
                <c:pt idx="17560">
                  <c:v>40914.572187500002</c:v>
                </c:pt>
                <c:pt idx="17561">
                  <c:v>40914.613854166666</c:v>
                </c:pt>
                <c:pt idx="17562">
                  <c:v>40914.65552083333</c:v>
                </c:pt>
                <c:pt idx="17563">
                  <c:v>40914.697187500002</c:v>
                </c:pt>
                <c:pt idx="17564">
                  <c:v>40914.738854166666</c:v>
                </c:pt>
                <c:pt idx="17565">
                  <c:v>40914.78052083333</c:v>
                </c:pt>
                <c:pt idx="17566">
                  <c:v>40914.822187500002</c:v>
                </c:pt>
                <c:pt idx="17567">
                  <c:v>40914.863854166666</c:v>
                </c:pt>
                <c:pt idx="17568">
                  <c:v>40914.90552083333</c:v>
                </c:pt>
                <c:pt idx="17569">
                  <c:v>40914.947187500002</c:v>
                </c:pt>
                <c:pt idx="17570">
                  <c:v>40914.988854166666</c:v>
                </c:pt>
                <c:pt idx="17571">
                  <c:v>40915.03052083333</c:v>
                </c:pt>
                <c:pt idx="17572">
                  <c:v>40915.072187500002</c:v>
                </c:pt>
                <c:pt idx="17573">
                  <c:v>40915.113854166666</c:v>
                </c:pt>
                <c:pt idx="17574">
                  <c:v>40915.15552083333</c:v>
                </c:pt>
                <c:pt idx="17575">
                  <c:v>40915.197187500002</c:v>
                </c:pt>
                <c:pt idx="17576">
                  <c:v>40915.238854166666</c:v>
                </c:pt>
                <c:pt idx="17577">
                  <c:v>40915.28052083333</c:v>
                </c:pt>
                <c:pt idx="17578">
                  <c:v>40915.322187500002</c:v>
                </c:pt>
                <c:pt idx="17579">
                  <c:v>40915.363854166666</c:v>
                </c:pt>
                <c:pt idx="17580">
                  <c:v>40915.40552083333</c:v>
                </c:pt>
                <c:pt idx="17581">
                  <c:v>40915.447187500002</c:v>
                </c:pt>
                <c:pt idx="17582">
                  <c:v>40915.488854166666</c:v>
                </c:pt>
                <c:pt idx="17583">
                  <c:v>40915.53052083333</c:v>
                </c:pt>
                <c:pt idx="17584">
                  <c:v>40915.572187500002</c:v>
                </c:pt>
                <c:pt idx="17585">
                  <c:v>40915.613854166666</c:v>
                </c:pt>
                <c:pt idx="17586">
                  <c:v>40915.65552083333</c:v>
                </c:pt>
                <c:pt idx="17587">
                  <c:v>40915.697187500002</c:v>
                </c:pt>
                <c:pt idx="17588">
                  <c:v>40915.738854166666</c:v>
                </c:pt>
                <c:pt idx="17589">
                  <c:v>40915.78052083333</c:v>
                </c:pt>
                <c:pt idx="17590">
                  <c:v>40915.822187500002</c:v>
                </c:pt>
                <c:pt idx="17591">
                  <c:v>40915.863854166666</c:v>
                </c:pt>
                <c:pt idx="17592">
                  <c:v>40915.90552083333</c:v>
                </c:pt>
                <c:pt idx="17593">
                  <c:v>40915.947187500002</c:v>
                </c:pt>
                <c:pt idx="17594">
                  <c:v>40915.988854166666</c:v>
                </c:pt>
                <c:pt idx="17595">
                  <c:v>40916.03052083333</c:v>
                </c:pt>
                <c:pt idx="17596">
                  <c:v>40916.072187500002</c:v>
                </c:pt>
                <c:pt idx="17597">
                  <c:v>40916.113854166666</c:v>
                </c:pt>
                <c:pt idx="17598">
                  <c:v>40916.15552083333</c:v>
                </c:pt>
                <c:pt idx="17599">
                  <c:v>40916.197187500002</c:v>
                </c:pt>
                <c:pt idx="17600">
                  <c:v>40916.238854166666</c:v>
                </c:pt>
                <c:pt idx="17601">
                  <c:v>40916.28052083333</c:v>
                </c:pt>
                <c:pt idx="17602">
                  <c:v>40916.322187500002</c:v>
                </c:pt>
                <c:pt idx="17603">
                  <c:v>40916.363854166666</c:v>
                </c:pt>
                <c:pt idx="17604">
                  <c:v>40916.40552083333</c:v>
                </c:pt>
                <c:pt idx="17605">
                  <c:v>40916.447187500002</c:v>
                </c:pt>
                <c:pt idx="17606">
                  <c:v>40916.488854166666</c:v>
                </c:pt>
                <c:pt idx="17607">
                  <c:v>40916.53052083333</c:v>
                </c:pt>
                <c:pt idx="17608">
                  <c:v>40916.572187500002</c:v>
                </c:pt>
                <c:pt idx="17609">
                  <c:v>40916.613854166666</c:v>
                </c:pt>
                <c:pt idx="17610">
                  <c:v>40916.65552083333</c:v>
                </c:pt>
                <c:pt idx="17611">
                  <c:v>40916.697187500002</c:v>
                </c:pt>
                <c:pt idx="17612">
                  <c:v>40916.738854166666</c:v>
                </c:pt>
                <c:pt idx="17613">
                  <c:v>40916.78052083333</c:v>
                </c:pt>
                <c:pt idx="17614">
                  <c:v>40916.822187500002</c:v>
                </c:pt>
                <c:pt idx="17615">
                  <c:v>40916.863854166666</c:v>
                </c:pt>
                <c:pt idx="17616">
                  <c:v>40916.90552083333</c:v>
                </c:pt>
                <c:pt idx="17617">
                  <c:v>40916.947187500002</c:v>
                </c:pt>
                <c:pt idx="17618">
                  <c:v>40916.988854166666</c:v>
                </c:pt>
                <c:pt idx="17619">
                  <c:v>40917.03052083333</c:v>
                </c:pt>
                <c:pt idx="17620">
                  <c:v>40917.072187500002</c:v>
                </c:pt>
                <c:pt idx="17621">
                  <c:v>40917.113854166666</c:v>
                </c:pt>
                <c:pt idx="17622">
                  <c:v>40917.15552083333</c:v>
                </c:pt>
                <c:pt idx="17623">
                  <c:v>40917.197187500002</c:v>
                </c:pt>
                <c:pt idx="17624">
                  <c:v>40917.238854166666</c:v>
                </c:pt>
                <c:pt idx="17625">
                  <c:v>40917.28052083333</c:v>
                </c:pt>
                <c:pt idx="17626">
                  <c:v>40917.322187500002</c:v>
                </c:pt>
                <c:pt idx="17627">
                  <c:v>40917.363854166666</c:v>
                </c:pt>
                <c:pt idx="17628">
                  <c:v>40917.40552083333</c:v>
                </c:pt>
                <c:pt idx="17629">
                  <c:v>40917.447187500002</c:v>
                </c:pt>
                <c:pt idx="17630">
                  <c:v>40917.488854166666</c:v>
                </c:pt>
                <c:pt idx="17631">
                  <c:v>40917.53052083333</c:v>
                </c:pt>
                <c:pt idx="17632">
                  <c:v>40917.572187500002</c:v>
                </c:pt>
                <c:pt idx="17633">
                  <c:v>40917.613854166666</c:v>
                </c:pt>
                <c:pt idx="17634">
                  <c:v>40917.65552083333</c:v>
                </c:pt>
                <c:pt idx="17635">
                  <c:v>40917.697187500002</c:v>
                </c:pt>
                <c:pt idx="17636">
                  <c:v>40917.738854166666</c:v>
                </c:pt>
                <c:pt idx="17637">
                  <c:v>40917.78052083333</c:v>
                </c:pt>
                <c:pt idx="17638">
                  <c:v>40917.822187500002</c:v>
                </c:pt>
                <c:pt idx="17639">
                  <c:v>40917.863854166666</c:v>
                </c:pt>
                <c:pt idx="17640">
                  <c:v>40917.90552083333</c:v>
                </c:pt>
                <c:pt idx="17641">
                  <c:v>40917.947187500002</c:v>
                </c:pt>
                <c:pt idx="17642">
                  <c:v>40917.988854166666</c:v>
                </c:pt>
                <c:pt idx="17643">
                  <c:v>40918.03052083333</c:v>
                </c:pt>
                <c:pt idx="17644">
                  <c:v>40918.072187500002</c:v>
                </c:pt>
                <c:pt idx="17645">
                  <c:v>40918.113854166666</c:v>
                </c:pt>
                <c:pt idx="17646">
                  <c:v>40918.15552083333</c:v>
                </c:pt>
                <c:pt idx="17647">
                  <c:v>40918.197187500002</c:v>
                </c:pt>
                <c:pt idx="17648">
                  <c:v>40918.238854166666</c:v>
                </c:pt>
                <c:pt idx="17649">
                  <c:v>40918.28052083333</c:v>
                </c:pt>
                <c:pt idx="17650">
                  <c:v>40918.322187500002</c:v>
                </c:pt>
                <c:pt idx="17651">
                  <c:v>40918.363854166666</c:v>
                </c:pt>
                <c:pt idx="17652">
                  <c:v>40918.40552083333</c:v>
                </c:pt>
                <c:pt idx="17653">
                  <c:v>40918.447187500002</c:v>
                </c:pt>
                <c:pt idx="17654">
                  <c:v>40918.488854166666</c:v>
                </c:pt>
                <c:pt idx="17655">
                  <c:v>40918.53052083333</c:v>
                </c:pt>
                <c:pt idx="17656">
                  <c:v>40918.572187500002</c:v>
                </c:pt>
                <c:pt idx="17657">
                  <c:v>40918.613854166666</c:v>
                </c:pt>
                <c:pt idx="17658">
                  <c:v>40918.65552083333</c:v>
                </c:pt>
                <c:pt idx="17659">
                  <c:v>40918.697187500002</c:v>
                </c:pt>
                <c:pt idx="17660">
                  <c:v>40918.738854166666</c:v>
                </c:pt>
                <c:pt idx="17661">
                  <c:v>40918.78052083333</c:v>
                </c:pt>
                <c:pt idx="17662">
                  <c:v>40918.822187500002</c:v>
                </c:pt>
                <c:pt idx="17663">
                  <c:v>40918.863854166666</c:v>
                </c:pt>
                <c:pt idx="17664">
                  <c:v>40918.90552083333</c:v>
                </c:pt>
                <c:pt idx="17665">
                  <c:v>40918.947187500002</c:v>
                </c:pt>
                <c:pt idx="17666">
                  <c:v>40918.988854166666</c:v>
                </c:pt>
                <c:pt idx="17667">
                  <c:v>40919.03052083333</c:v>
                </c:pt>
                <c:pt idx="17668">
                  <c:v>40919.072187500002</c:v>
                </c:pt>
                <c:pt idx="17669">
                  <c:v>40919.113854166666</c:v>
                </c:pt>
                <c:pt idx="17670">
                  <c:v>40919.15552083333</c:v>
                </c:pt>
                <c:pt idx="17671">
                  <c:v>40919.197187500002</c:v>
                </c:pt>
                <c:pt idx="17672">
                  <c:v>40919.238854166666</c:v>
                </c:pt>
                <c:pt idx="17673">
                  <c:v>40919.28052083333</c:v>
                </c:pt>
                <c:pt idx="17674">
                  <c:v>40919.322187500002</c:v>
                </c:pt>
                <c:pt idx="17675">
                  <c:v>40919.363854166666</c:v>
                </c:pt>
                <c:pt idx="17676">
                  <c:v>40919.40552083333</c:v>
                </c:pt>
                <c:pt idx="17677">
                  <c:v>40919.447187500002</c:v>
                </c:pt>
                <c:pt idx="17678">
                  <c:v>40919.488854166666</c:v>
                </c:pt>
                <c:pt idx="17679">
                  <c:v>40919.53052083333</c:v>
                </c:pt>
                <c:pt idx="17680">
                  <c:v>40919.572187500002</c:v>
                </c:pt>
                <c:pt idx="17681">
                  <c:v>40919.613854166666</c:v>
                </c:pt>
                <c:pt idx="17682">
                  <c:v>40919.65552083333</c:v>
                </c:pt>
                <c:pt idx="17683">
                  <c:v>40919.697187500002</c:v>
                </c:pt>
                <c:pt idx="17684">
                  <c:v>40919.738854166666</c:v>
                </c:pt>
                <c:pt idx="17685">
                  <c:v>40919.78052083333</c:v>
                </c:pt>
                <c:pt idx="17686">
                  <c:v>40919.822187500002</c:v>
                </c:pt>
                <c:pt idx="17687">
                  <c:v>40919.863854166666</c:v>
                </c:pt>
                <c:pt idx="17688">
                  <c:v>40919.90552083333</c:v>
                </c:pt>
                <c:pt idx="17689">
                  <c:v>40919.947187500002</c:v>
                </c:pt>
                <c:pt idx="17690">
                  <c:v>40919.988854166666</c:v>
                </c:pt>
                <c:pt idx="17691">
                  <c:v>40920.03052083333</c:v>
                </c:pt>
                <c:pt idx="17692">
                  <c:v>40920.072187500002</c:v>
                </c:pt>
                <c:pt idx="17693">
                  <c:v>40920.113854166666</c:v>
                </c:pt>
                <c:pt idx="17694">
                  <c:v>40920.15552083333</c:v>
                </c:pt>
                <c:pt idx="17695">
                  <c:v>40920.197187500002</c:v>
                </c:pt>
                <c:pt idx="17696">
                  <c:v>40920.238854166666</c:v>
                </c:pt>
                <c:pt idx="17697">
                  <c:v>40920.28052083333</c:v>
                </c:pt>
                <c:pt idx="17698">
                  <c:v>40920.322187500002</c:v>
                </c:pt>
                <c:pt idx="17699">
                  <c:v>40920.363854166666</c:v>
                </c:pt>
                <c:pt idx="17700">
                  <c:v>40920.40552083333</c:v>
                </c:pt>
                <c:pt idx="17701">
                  <c:v>40920.447187500002</c:v>
                </c:pt>
                <c:pt idx="17702">
                  <c:v>40920.488854166666</c:v>
                </c:pt>
                <c:pt idx="17703">
                  <c:v>40920.53052083333</c:v>
                </c:pt>
                <c:pt idx="17704">
                  <c:v>40920.572187500002</c:v>
                </c:pt>
                <c:pt idx="17705">
                  <c:v>40920.613854166666</c:v>
                </c:pt>
                <c:pt idx="17706">
                  <c:v>40920.65552083333</c:v>
                </c:pt>
                <c:pt idx="17707">
                  <c:v>40920.697187500002</c:v>
                </c:pt>
                <c:pt idx="17708">
                  <c:v>40920.738854166666</c:v>
                </c:pt>
                <c:pt idx="17709">
                  <c:v>40920.78052083333</c:v>
                </c:pt>
                <c:pt idx="17710">
                  <c:v>40920.822187500002</c:v>
                </c:pt>
                <c:pt idx="17711">
                  <c:v>40920.863854166666</c:v>
                </c:pt>
                <c:pt idx="17712">
                  <c:v>40920.90552083333</c:v>
                </c:pt>
                <c:pt idx="17713">
                  <c:v>40920.947187500002</c:v>
                </c:pt>
                <c:pt idx="17714">
                  <c:v>40920.988854166666</c:v>
                </c:pt>
                <c:pt idx="17715">
                  <c:v>40921.03052083333</c:v>
                </c:pt>
                <c:pt idx="17716">
                  <c:v>40921.072187500002</c:v>
                </c:pt>
                <c:pt idx="17717">
                  <c:v>40921.113854166666</c:v>
                </c:pt>
                <c:pt idx="17718">
                  <c:v>40921.15552083333</c:v>
                </c:pt>
                <c:pt idx="17719">
                  <c:v>40921.197187500002</c:v>
                </c:pt>
                <c:pt idx="17720">
                  <c:v>40921.238854166666</c:v>
                </c:pt>
                <c:pt idx="17721">
                  <c:v>40921.28052083333</c:v>
                </c:pt>
                <c:pt idx="17722">
                  <c:v>40921.322187500002</c:v>
                </c:pt>
                <c:pt idx="17723">
                  <c:v>40921.363854166666</c:v>
                </c:pt>
                <c:pt idx="17724">
                  <c:v>40921.40552083333</c:v>
                </c:pt>
                <c:pt idx="17725">
                  <c:v>40921.447187500002</c:v>
                </c:pt>
                <c:pt idx="17726">
                  <c:v>40921.488854166666</c:v>
                </c:pt>
                <c:pt idx="17727">
                  <c:v>40921.53052083333</c:v>
                </c:pt>
                <c:pt idx="17728">
                  <c:v>40921.572187500002</c:v>
                </c:pt>
                <c:pt idx="17729">
                  <c:v>40921.613854166666</c:v>
                </c:pt>
                <c:pt idx="17730">
                  <c:v>40921.65552083333</c:v>
                </c:pt>
                <c:pt idx="17731">
                  <c:v>40921.697187500002</c:v>
                </c:pt>
                <c:pt idx="17732">
                  <c:v>40921.738854166666</c:v>
                </c:pt>
                <c:pt idx="17733">
                  <c:v>40921.78052083333</c:v>
                </c:pt>
                <c:pt idx="17734">
                  <c:v>40921.822187500002</c:v>
                </c:pt>
                <c:pt idx="17735">
                  <c:v>40921.863854166666</c:v>
                </c:pt>
                <c:pt idx="17736">
                  <c:v>40921.90552083333</c:v>
                </c:pt>
                <c:pt idx="17737">
                  <c:v>40921.947187500002</c:v>
                </c:pt>
                <c:pt idx="17738">
                  <c:v>40921.988854166666</c:v>
                </c:pt>
                <c:pt idx="17739">
                  <c:v>40922.03052083333</c:v>
                </c:pt>
                <c:pt idx="17740">
                  <c:v>40922.072187500002</c:v>
                </c:pt>
                <c:pt idx="17741">
                  <c:v>40922.113854166666</c:v>
                </c:pt>
                <c:pt idx="17742">
                  <c:v>40922.15552083333</c:v>
                </c:pt>
                <c:pt idx="17743">
                  <c:v>40922.197187500002</c:v>
                </c:pt>
                <c:pt idx="17744">
                  <c:v>40922.238854166666</c:v>
                </c:pt>
                <c:pt idx="17745">
                  <c:v>40922.28052083333</c:v>
                </c:pt>
                <c:pt idx="17746">
                  <c:v>40922.322187500002</c:v>
                </c:pt>
                <c:pt idx="17747">
                  <c:v>40922.363854166666</c:v>
                </c:pt>
                <c:pt idx="17748">
                  <c:v>40922.40552083333</c:v>
                </c:pt>
                <c:pt idx="17749">
                  <c:v>40922.447187500002</c:v>
                </c:pt>
                <c:pt idx="17750">
                  <c:v>40922.488854166666</c:v>
                </c:pt>
                <c:pt idx="17751">
                  <c:v>40922.53052083333</c:v>
                </c:pt>
                <c:pt idx="17752">
                  <c:v>40922.572187500002</c:v>
                </c:pt>
                <c:pt idx="17753">
                  <c:v>40922.613854166666</c:v>
                </c:pt>
                <c:pt idx="17754">
                  <c:v>40922.65552083333</c:v>
                </c:pt>
                <c:pt idx="17755">
                  <c:v>40922.697187500002</c:v>
                </c:pt>
                <c:pt idx="17756">
                  <c:v>40922.738854166666</c:v>
                </c:pt>
                <c:pt idx="17757">
                  <c:v>40922.78052083333</c:v>
                </c:pt>
                <c:pt idx="17758">
                  <c:v>40922.822187500002</c:v>
                </c:pt>
                <c:pt idx="17759">
                  <c:v>40922.863854166666</c:v>
                </c:pt>
                <c:pt idx="17760">
                  <c:v>40922.90552083333</c:v>
                </c:pt>
                <c:pt idx="17761">
                  <c:v>40922.947187500002</c:v>
                </c:pt>
                <c:pt idx="17762">
                  <c:v>40922.988854166666</c:v>
                </c:pt>
                <c:pt idx="17763">
                  <c:v>40923.03052083333</c:v>
                </c:pt>
                <c:pt idx="17764">
                  <c:v>40923.072187500002</c:v>
                </c:pt>
                <c:pt idx="17765">
                  <c:v>40923.113854166666</c:v>
                </c:pt>
                <c:pt idx="17766">
                  <c:v>40923.15552083333</c:v>
                </c:pt>
                <c:pt idx="17767">
                  <c:v>40923.197187500002</c:v>
                </c:pt>
                <c:pt idx="17768">
                  <c:v>40923.238854166666</c:v>
                </c:pt>
                <c:pt idx="17769">
                  <c:v>40923.28052083333</c:v>
                </c:pt>
                <c:pt idx="17770">
                  <c:v>40923.322187500002</c:v>
                </c:pt>
                <c:pt idx="17771">
                  <c:v>40923.363854166666</c:v>
                </c:pt>
                <c:pt idx="17772">
                  <c:v>40923.40552083333</c:v>
                </c:pt>
                <c:pt idx="17773">
                  <c:v>40923.447187500002</c:v>
                </c:pt>
                <c:pt idx="17774">
                  <c:v>40923.488854166666</c:v>
                </c:pt>
                <c:pt idx="17775">
                  <c:v>40923.53052083333</c:v>
                </c:pt>
                <c:pt idx="17776">
                  <c:v>40923.572187500002</c:v>
                </c:pt>
                <c:pt idx="17777">
                  <c:v>40923.613854166666</c:v>
                </c:pt>
                <c:pt idx="17778">
                  <c:v>40923.65552083333</c:v>
                </c:pt>
                <c:pt idx="17779">
                  <c:v>40923.697187500002</c:v>
                </c:pt>
                <c:pt idx="17780">
                  <c:v>40923.738854166666</c:v>
                </c:pt>
                <c:pt idx="17781">
                  <c:v>40923.78052083333</c:v>
                </c:pt>
                <c:pt idx="17782">
                  <c:v>40923.822187500002</c:v>
                </c:pt>
                <c:pt idx="17783">
                  <c:v>40923.863854166666</c:v>
                </c:pt>
                <c:pt idx="17784">
                  <c:v>40923.90552083333</c:v>
                </c:pt>
                <c:pt idx="17785">
                  <c:v>40923.947187500002</c:v>
                </c:pt>
                <c:pt idx="17786">
                  <c:v>40923.988854166666</c:v>
                </c:pt>
                <c:pt idx="17787">
                  <c:v>40924.03052083333</c:v>
                </c:pt>
                <c:pt idx="17788">
                  <c:v>40924.072187500002</c:v>
                </c:pt>
                <c:pt idx="17789">
                  <c:v>40924.113854166666</c:v>
                </c:pt>
                <c:pt idx="17790">
                  <c:v>40924.15552083333</c:v>
                </c:pt>
                <c:pt idx="17791">
                  <c:v>40924.197187500002</c:v>
                </c:pt>
                <c:pt idx="17792">
                  <c:v>40924.238854166666</c:v>
                </c:pt>
                <c:pt idx="17793">
                  <c:v>40924.28052083333</c:v>
                </c:pt>
                <c:pt idx="17794">
                  <c:v>40924.322187500002</c:v>
                </c:pt>
                <c:pt idx="17795">
                  <c:v>40924.363854166666</c:v>
                </c:pt>
                <c:pt idx="17796">
                  <c:v>40924.40552083333</c:v>
                </c:pt>
                <c:pt idx="17797">
                  <c:v>40924.447187500002</c:v>
                </c:pt>
                <c:pt idx="17798">
                  <c:v>40924.488854166666</c:v>
                </c:pt>
                <c:pt idx="17799">
                  <c:v>40924.53052083333</c:v>
                </c:pt>
                <c:pt idx="17800">
                  <c:v>40924.572187500002</c:v>
                </c:pt>
                <c:pt idx="17801">
                  <c:v>40924.613854166666</c:v>
                </c:pt>
                <c:pt idx="17802">
                  <c:v>40924.65552083333</c:v>
                </c:pt>
                <c:pt idx="17803">
                  <c:v>40924.697187500002</c:v>
                </c:pt>
                <c:pt idx="17804">
                  <c:v>40924.738854166666</c:v>
                </c:pt>
                <c:pt idx="17805">
                  <c:v>40924.78052083333</c:v>
                </c:pt>
                <c:pt idx="17806">
                  <c:v>40924.822187500002</c:v>
                </c:pt>
                <c:pt idx="17807">
                  <c:v>40924.863854166666</c:v>
                </c:pt>
                <c:pt idx="17808">
                  <c:v>40924.90552083333</c:v>
                </c:pt>
                <c:pt idx="17809">
                  <c:v>40924.947187500002</c:v>
                </c:pt>
                <c:pt idx="17810">
                  <c:v>40924.988854166666</c:v>
                </c:pt>
                <c:pt idx="17811">
                  <c:v>40925.03052083333</c:v>
                </c:pt>
                <c:pt idx="17812">
                  <c:v>40925.072187500002</c:v>
                </c:pt>
                <c:pt idx="17813">
                  <c:v>40925.113854166666</c:v>
                </c:pt>
                <c:pt idx="17814">
                  <c:v>40925.15552083333</c:v>
                </c:pt>
                <c:pt idx="17815">
                  <c:v>40925.197187500002</c:v>
                </c:pt>
                <c:pt idx="17816">
                  <c:v>40925.238854166666</c:v>
                </c:pt>
                <c:pt idx="17817">
                  <c:v>40925.28052083333</c:v>
                </c:pt>
                <c:pt idx="17818">
                  <c:v>40925.322187500002</c:v>
                </c:pt>
                <c:pt idx="17819">
                  <c:v>40925.363854166666</c:v>
                </c:pt>
                <c:pt idx="17820">
                  <c:v>40925.40552083333</c:v>
                </c:pt>
                <c:pt idx="17821">
                  <c:v>40925.447187500002</c:v>
                </c:pt>
                <c:pt idx="17822">
                  <c:v>40925.488854166666</c:v>
                </c:pt>
                <c:pt idx="17823">
                  <c:v>40925.53052083333</c:v>
                </c:pt>
                <c:pt idx="17824">
                  <c:v>40925.572187500002</c:v>
                </c:pt>
                <c:pt idx="17825">
                  <c:v>40925.613854166666</c:v>
                </c:pt>
                <c:pt idx="17826">
                  <c:v>40925.65552083333</c:v>
                </c:pt>
                <c:pt idx="17827">
                  <c:v>40925.697187500002</c:v>
                </c:pt>
                <c:pt idx="17828">
                  <c:v>40925.738854166666</c:v>
                </c:pt>
                <c:pt idx="17829">
                  <c:v>40925.78052083333</c:v>
                </c:pt>
                <c:pt idx="17830">
                  <c:v>40925.822187500002</c:v>
                </c:pt>
                <c:pt idx="17831">
                  <c:v>40925.863854166666</c:v>
                </c:pt>
                <c:pt idx="17832">
                  <c:v>40925.90552083333</c:v>
                </c:pt>
                <c:pt idx="17833">
                  <c:v>40925.947187500002</c:v>
                </c:pt>
                <c:pt idx="17834">
                  <c:v>40925.988854166666</c:v>
                </c:pt>
                <c:pt idx="17835">
                  <c:v>40926.03052083333</c:v>
                </c:pt>
                <c:pt idx="17836">
                  <c:v>40926.072187500002</c:v>
                </c:pt>
                <c:pt idx="17837">
                  <c:v>40926.113854166666</c:v>
                </c:pt>
                <c:pt idx="17838">
                  <c:v>40926.15552083333</c:v>
                </c:pt>
                <c:pt idx="17839">
                  <c:v>40926.197187500002</c:v>
                </c:pt>
                <c:pt idx="17840">
                  <c:v>40926.238854166666</c:v>
                </c:pt>
                <c:pt idx="17841">
                  <c:v>40926.28052083333</c:v>
                </c:pt>
                <c:pt idx="17842">
                  <c:v>40926.322187500002</c:v>
                </c:pt>
                <c:pt idx="17843">
                  <c:v>40926</c:v>
                </c:pt>
                <c:pt idx="17844">
                  <c:v>40926.360995370371</c:v>
                </c:pt>
                <c:pt idx="17845">
                  <c:v>40926.402662037035</c:v>
                </c:pt>
                <c:pt idx="17846">
                  <c:v>40926.444328703707</c:v>
                </c:pt>
                <c:pt idx="17847">
                  <c:v>40926.485995370371</c:v>
                </c:pt>
                <c:pt idx="17848">
                  <c:v>40926.527662037035</c:v>
                </c:pt>
                <c:pt idx="17849">
                  <c:v>40926.569328703707</c:v>
                </c:pt>
                <c:pt idx="17850">
                  <c:v>40926.610995370371</c:v>
                </c:pt>
                <c:pt idx="17851">
                  <c:v>40926.652662037035</c:v>
                </c:pt>
                <c:pt idx="17852">
                  <c:v>40926.694328703707</c:v>
                </c:pt>
                <c:pt idx="17853">
                  <c:v>40926.735995370371</c:v>
                </c:pt>
                <c:pt idx="17854">
                  <c:v>40926.777662037035</c:v>
                </c:pt>
                <c:pt idx="17855">
                  <c:v>40926.819328703707</c:v>
                </c:pt>
                <c:pt idx="17856">
                  <c:v>40926.860995370371</c:v>
                </c:pt>
                <c:pt idx="17857">
                  <c:v>40926.902662037035</c:v>
                </c:pt>
                <c:pt idx="17858">
                  <c:v>40926.944328703707</c:v>
                </c:pt>
                <c:pt idx="17859">
                  <c:v>40926.985995370371</c:v>
                </c:pt>
                <c:pt idx="17860">
                  <c:v>40927.027662037035</c:v>
                </c:pt>
                <c:pt idx="17861">
                  <c:v>40927.069328703707</c:v>
                </c:pt>
                <c:pt idx="17862">
                  <c:v>40927.110995370371</c:v>
                </c:pt>
                <c:pt idx="17863">
                  <c:v>40927.152662037035</c:v>
                </c:pt>
                <c:pt idx="17864">
                  <c:v>40927.194328703707</c:v>
                </c:pt>
                <c:pt idx="17865">
                  <c:v>40927.235995370371</c:v>
                </c:pt>
                <c:pt idx="17866">
                  <c:v>40927.277662037035</c:v>
                </c:pt>
                <c:pt idx="17867">
                  <c:v>40927.319328703707</c:v>
                </c:pt>
                <c:pt idx="17868">
                  <c:v>40927.360995370371</c:v>
                </c:pt>
                <c:pt idx="17869">
                  <c:v>40927.402662037035</c:v>
                </c:pt>
                <c:pt idx="17870">
                  <c:v>40927.444328703707</c:v>
                </c:pt>
                <c:pt idx="17871">
                  <c:v>40927.485995370371</c:v>
                </c:pt>
                <c:pt idx="17872">
                  <c:v>40927.527662037035</c:v>
                </c:pt>
                <c:pt idx="17873">
                  <c:v>40927.569328703707</c:v>
                </c:pt>
                <c:pt idx="17874">
                  <c:v>40927.610995370371</c:v>
                </c:pt>
                <c:pt idx="17875">
                  <c:v>40927.652662037035</c:v>
                </c:pt>
                <c:pt idx="17876">
                  <c:v>40927.694328703707</c:v>
                </c:pt>
                <c:pt idx="17877">
                  <c:v>40927.735995370371</c:v>
                </c:pt>
                <c:pt idx="17878">
                  <c:v>40927.777662037035</c:v>
                </c:pt>
                <c:pt idx="17879">
                  <c:v>40927.819328703707</c:v>
                </c:pt>
                <c:pt idx="17880">
                  <c:v>40927.860995370371</c:v>
                </c:pt>
                <c:pt idx="17881">
                  <c:v>40927.902662037035</c:v>
                </c:pt>
                <c:pt idx="17882">
                  <c:v>40927.944328703707</c:v>
                </c:pt>
                <c:pt idx="17883">
                  <c:v>40927.985995370371</c:v>
                </c:pt>
                <c:pt idx="17884">
                  <c:v>40928.027662037035</c:v>
                </c:pt>
                <c:pt idx="17885">
                  <c:v>40928.069328703707</c:v>
                </c:pt>
                <c:pt idx="17886">
                  <c:v>40928.110995370371</c:v>
                </c:pt>
                <c:pt idx="17887">
                  <c:v>40928.152662037035</c:v>
                </c:pt>
                <c:pt idx="17888">
                  <c:v>40928.194328703707</c:v>
                </c:pt>
                <c:pt idx="17889">
                  <c:v>40928.235995370371</c:v>
                </c:pt>
                <c:pt idx="17890">
                  <c:v>40928.277662037035</c:v>
                </c:pt>
                <c:pt idx="17891">
                  <c:v>40928.319328703707</c:v>
                </c:pt>
                <c:pt idx="17892">
                  <c:v>40928.360995370371</c:v>
                </c:pt>
                <c:pt idx="17893">
                  <c:v>40928.402662037035</c:v>
                </c:pt>
                <c:pt idx="17894">
                  <c:v>40928.444328703707</c:v>
                </c:pt>
                <c:pt idx="17895">
                  <c:v>40928.485995370371</c:v>
                </c:pt>
                <c:pt idx="17896">
                  <c:v>40928.527662037035</c:v>
                </c:pt>
                <c:pt idx="17897">
                  <c:v>40928.569328703707</c:v>
                </c:pt>
                <c:pt idx="17898">
                  <c:v>40928.610995370371</c:v>
                </c:pt>
                <c:pt idx="17899">
                  <c:v>40928.652662037035</c:v>
                </c:pt>
                <c:pt idx="17900">
                  <c:v>40928.694328703707</c:v>
                </c:pt>
                <c:pt idx="17901">
                  <c:v>40928.735995370371</c:v>
                </c:pt>
                <c:pt idx="17902">
                  <c:v>40928.777662037035</c:v>
                </c:pt>
                <c:pt idx="17903">
                  <c:v>40928.819328703707</c:v>
                </c:pt>
                <c:pt idx="17904">
                  <c:v>40928.860995370371</c:v>
                </c:pt>
                <c:pt idx="17905">
                  <c:v>40928.902662037035</c:v>
                </c:pt>
                <c:pt idx="17906">
                  <c:v>40928.944328703707</c:v>
                </c:pt>
                <c:pt idx="17907">
                  <c:v>40928.985995370371</c:v>
                </c:pt>
                <c:pt idx="17908">
                  <c:v>40929.027662037035</c:v>
                </c:pt>
                <c:pt idx="17909">
                  <c:v>40929.069328703707</c:v>
                </c:pt>
                <c:pt idx="17910">
                  <c:v>40929.110995370371</c:v>
                </c:pt>
                <c:pt idx="17911">
                  <c:v>40929.152662037035</c:v>
                </c:pt>
                <c:pt idx="17912">
                  <c:v>40929.194328703707</c:v>
                </c:pt>
                <c:pt idx="17913">
                  <c:v>40929.235995370371</c:v>
                </c:pt>
                <c:pt idx="17914">
                  <c:v>40929.277662037035</c:v>
                </c:pt>
                <c:pt idx="17915">
                  <c:v>40929.319328703707</c:v>
                </c:pt>
                <c:pt idx="17916">
                  <c:v>40929.360995370371</c:v>
                </c:pt>
                <c:pt idx="17917">
                  <c:v>40929.402662037035</c:v>
                </c:pt>
                <c:pt idx="17918">
                  <c:v>40929.444328703707</c:v>
                </c:pt>
                <c:pt idx="17919">
                  <c:v>40929.485995370371</c:v>
                </c:pt>
                <c:pt idx="17920">
                  <c:v>40929.527662037035</c:v>
                </c:pt>
                <c:pt idx="17921">
                  <c:v>40929.569328703707</c:v>
                </c:pt>
                <c:pt idx="17922">
                  <c:v>40929.610995370371</c:v>
                </c:pt>
                <c:pt idx="17923">
                  <c:v>40929.652662037035</c:v>
                </c:pt>
                <c:pt idx="17924">
                  <c:v>40929.694328703707</c:v>
                </c:pt>
                <c:pt idx="17925">
                  <c:v>40929.735995370371</c:v>
                </c:pt>
                <c:pt idx="17926">
                  <c:v>40929.777662037035</c:v>
                </c:pt>
                <c:pt idx="17927">
                  <c:v>40929.819328703707</c:v>
                </c:pt>
                <c:pt idx="17928">
                  <c:v>40929.860995370371</c:v>
                </c:pt>
                <c:pt idx="17929">
                  <c:v>40929.902662037035</c:v>
                </c:pt>
                <c:pt idx="17930">
                  <c:v>40929.944328703707</c:v>
                </c:pt>
                <c:pt idx="17931">
                  <c:v>40929.985995370371</c:v>
                </c:pt>
                <c:pt idx="17932">
                  <c:v>40930.027662037035</c:v>
                </c:pt>
                <c:pt idx="17933">
                  <c:v>40930.069328703707</c:v>
                </c:pt>
                <c:pt idx="17934">
                  <c:v>40930.110995370371</c:v>
                </c:pt>
                <c:pt idx="17935">
                  <c:v>40930.152662037035</c:v>
                </c:pt>
                <c:pt idx="17936">
                  <c:v>40930.194328703707</c:v>
                </c:pt>
                <c:pt idx="17937">
                  <c:v>40930.235995370371</c:v>
                </c:pt>
                <c:pt idx="17938">
                  <c:v>40930.277662037035</c:v>
                </c:pt>
                <c:pt idx="17939">
                  <c:v>40930.319328703707</c:v>
                </c:pt>
                <c:pt idx="17940">
                  <c:v>40930.360995370371</c:v>
                </c:pt>
                <c:pt idx="17941">
                  <c:v>40930.402662037035</c:v>
                </c:pt>
                <c:pt idx="17942">
                  <c:v>40930.444328703707</c:v>
                </c:pt>
                <c:pt idx="17943">
                  <c:v>40930.485995370371</c:v>
                </c:pt>
                <c:pt idx="17944">
                  <c:v>40930.527662037035</c:v>
                </c:pt>
                <c:pt idx="17945">
                  <c:v>40930.569328703707</c:v>
                </c:pt>
                <c:pt idx="17946">
                  <c:v>40930.610995370371</c:v>
                </c:pt>
                <c:pt idx="17947">
                  <c:v>40930.652662037035</c:v>
                </c:pt>
                <c:pt idx="17948">
                  <c:v>40930.694328703707</c:v>
                </c:pt>
                <c:pt idx="17949">
                  <c:v>40930.735995370371</c:v>
                </c:pt>
                <c:pt idx="17950">
                  <c:v>40930.777662037035</c:v>
                </c:pt>
                <c:pt idx="17951">
                  <c:v>40930.819328703707</c:v>
                </c:pt>
                <c:pt idx="17952">
                  <c:v>40930.860995370371</c:v>
                </c:pt>
                <c:pt idx="17953">
                  <c:v>40930.902662037035</c:v>
                </c:pt>
                <c:pt idx="17954">
                  <c:v>40930.944328703707</c:v>
                </c:pt>
                <c:pt idx="17955">
                  <c:v>40930.985995370371</c:v>
                </c:pt>
                <c:pt idx="17956">
                  <c:v>40931.027662037035</c:v>
                </c:pt>
                <c:pt idx="17957">
                  <c:v>40931.069328703707</c:v>
                </c:pt>
                <c:pt idx="17958">
                  <c:v>40931.110995370371</c:v>
                </c:pt>
                <c:pt idx="17959">
                  <c:v>40931.152662037035</c:v>
                </c:pt>
                <c:pt idx="17960">
                  <c:v>40931.194328703707</c:v>
                </c:pt>
                <c:pt idx="17961">
                  <c:v>40931.235995370371</c:v>
                </c:pt>
                <c:pt idx="17962">
                  <c:v>40931.277662037035</c:v>
                </c:pt>
                <c:pt idx="17963">
                  <c:v>40931.319328703707</c:v>
                </c:pt>
                <c:pt idx="17964">
                  <c:v>40931.360995370371</c:v>
                </c:pt>
                <c:pt idx="17965">
                  <c:v>40931.402662037035</c:v>
                </c:pt>
                <c:pt idx="17966">
                  <c:v>40931.444328703707</c:v>
                </c:pt>
                <c:pt idx="17967">
                  <c:v>40931.485995370371</c:v>
                </c:pt>
                <c:pt idx="17968">
                  <c:v>40931.527662037035</c:v>
                </c:pt>
                <c:pt idx="17969">
                  <c:v>40931.569328703707</c:v>
                </c:pt>
                <c:pt idx="17970">
                  <c:v>40931.610995370371</c:v>
                </c:pt>
                <c:pt idx="17971">
                  <c:v>40931.652662037035</c:v>
                </c:pt>
                <c:pt idx="17972">
                  <c:v>40931.694328703707</c:v>
                </c:pt>
                <c:pt idx="17973">
                  <c:v>40931.735995370371</c:v>
                </c:pt>
                <c:pt idx="17974">
                  <c:v>40931.777662037035</c:v>
                </c:pt>
                <c:pt idx="17975">
                  <c:v>40931.819328703707</c:v>
                </c:pt>
                <c:pt idx="17976">
                  <c:v>40931.860995370371</c:v>
                </c:pt>
                <c:pt idx="17977">
                  <c:v>40931.902662037035</c:v>
                </c:pt>
                <c:pt idx="17978">
                  <c:v>40931.944328703707</c:v>
                </c:pt>
                <c:pt idx="17979">
                  <c:v>40931.985995370371</c:v>
                </c:pt>
                <c:pt idx="17980">
                  <c:v>40932.027662037035</c:v>
                </c:pt>
                <c:pt idx="17981">
                  <c:v>40932.069328703707</c:v>
                </c:pt>
                <c:pt idx="17982">
                  <c:v>40932.110995370371</c:v>
                </c:pt>
                <c:pt idx="17983">
                  <c:v>40932.152662037035</c:v>
                </c:pt>
                <c:pt idx="17984">
                  <c:v>40932.194328703707</c:v>
                </c:pt>
                <c:pt idx="17985">
                  <c:v>40932.235995370371</c:v>
                </c:pt>
                <c:pt idx="17986">
                  <c:v>40932.277662037035</c:v>
                </c:pt>
                <c:pt idx="17987">
                  <c:v>40932.319328703707</c:v>
                </c:pt>
                <c:pt idx="17988">
                  <c:v>40932.360995370371</c:v>
                </c:pt>
                <c:pt idx="17989">
                  <c:v>40932.402662037035</c:v>
                </c:pt>
                <c:pt idx="17990">
                  <c:v>40932.444328703707</c:v>
                </c:pt>
                <c:pt idx="17991">
                  <c:v>40932.485995370371</c:v>
                </c:pt>
                <c:pt idx="17992">
                  <c:v>40932.527662037035</c:v>
                </c:pt>
                <c:pt idx="17993">
                  <c:v>40932.569328703707</c:v>
                </c:pt>
                <c:pt idx="17994">
                  <c:v>40932.610995370371</c:v>
                </c:pt>
                <c:pt idx="17995">
                  <c:v>40932.652662037035</c:v>
                </c:pt>
                <c:pt idx="17996">
                  <c:v>40932.694328703707</c:v>
                </c:pt>
                <c:pt idx="17997">
                  <c:v>40932.735995370371</c:v>
                </c:pt>
                <c:pt idx="17998">
                  <c:v>40932.777662037035</c:v>
                </c:pt>
                <c:pt idx="17999">
                  <c:v>40932.819328703707</c:v>
                </c:pt>
                <c:pt idx="18000">
                  <c:v>40932.860995370371</c:v>
                </c:pt>
                <c:pt idx="18001">
                  <c:v>40932.902662037035</c:v>
                </c:pt>
                <c:pt idx="18002">
                  <c:v>40932.944328703707</c:v>
                </c:pt>
                <c:pt idx="18003">
                  <c:v>40932.985995370371</c:v>
                </c:pt>
                <c:pt idx="18004">
                  <c:v>40933.027662037035</c:v>
                </c:pt>
                <c:pt idx="18005">
                  <c:v>40933.069328703707</c:v>
                </c:pt>
                <c:pt idx="18006">
                  <c:v>40933.110995370371</c:v>
                </c:pt>
                <c:pt idx="18007">
                  <c:v>40933.152662037035</c:v>
                </c:pt>
                <c:pt idx="18008">
                  <c:v>40933.194328703707</c:v>
                </c:pt>
                <c:pt idx="18009">
                  <c:v>40933.235995370371</c:v>
                </c:pt>
                <c:pt idx="18010">
                  <c:v>40933.277662037035</c:v>
                </c:pt>
                <c:pt idx="18011">
                  <c:v>40933.319328703707</c:v>
                </c:pt>
                <c:pt idx="18012">
                  <c:v>40933.360995370371</c:v>
                </c:pt>
                <c:pt idx="18013">
                  <c:v>40933.402662037035</c:v>
                </c:pt>
                <c:pt idx="18014">
                  <c:v>40933.444328703707</c:v>
                </c:pt>
                <c:pt idx="18015">
                  <c:v>40933.485995370371</c:v>
                </c:pt>
                <c:pt idx="18016">
                  <c:v>40933.527662037035</c:v>
                </c:pt>
                <c:pt idx="18017">
                  <c:v>40933.569328703707</c:v>
                </c:pt>
                <c:pt idx="18018">
                  <c:v>40933.610995370371</c:v>
                </c:pt>
                <c:pt idx="18019">
                  <c:v>40933.652662037035</c:v>
                </c:pt>
                <c:pt idx="18020">
                  <c:v>40933.694328703707</c:v>
                </c:pt>
                <c:pt idx="18021">
                  <c:v>40933.735995370371</c:v>
                </c:pt>
                <c:pt idx="18022">
                  <c:v>40933.777662037035</c:v>
                </c:pt>
                <c:pt idx="18023">
                  <c:v>40933.819328703707</c:v>
                </c:pt>
                <c:pt idx="18024">
                  <c:v>40933.860995370371</c:v>
                </c:pt>
                <c:pt idx="18025">
                  <c:v>40933.902662037035</c:v>
                </c:pt>
                <c:pt idx="18026">
                  <c:v>40933.944328703707</c:v>
                </c:pt>
                <c:pt idx="18027">
                  <c:v>40933.985995370371</c:v>
                </c:pt>
                <c:pt idx="18028">
                  <c:v>40934.027662037035</c:v>
                </c:pt>
                <c:pt idx="18029">
                  <c:v>40934.069328703707</c:v>
                </c:pt>
                <c:pt idx="18030">
                  <c:v>40934.110995370371</c:v>
                </c:pt>
                <c:pt idx="18031">
                  <c:v>40934.152662037035</c:v>
                </c:pt>
                <c:pt idx="18032">
                  <c:v>40934.194328703707</c:v>
                </c:pt>
                <c:pt idx="18033">
                  <c:v>40934.235995370371</c:v>
                </c:pt>
                <c:pt idx="18034">
                  <c:v>40934.277662037035</c:v>
                </c:pt>
                <c:pt idx="18035">
                  <c:v>40934.319328703707</c:v>
                </c:pt>
                <c:pt idx="18036">
                  <c:v>40934.360995370371</c:v>
                </c:pt>
                <c:pt idx="18037">
                  <c:v>40934.402662037035</c:v>
                </c:pt>
                <c:pt idx="18038">
                  <c:v>40934.444328703707</c:v>
                </c:pt>
                <c:pt idx="18039">
                  <c:v>40934.485995370371</c:v>
                </c:pt>
                <c:pt idx="18040">
                  <c:v>40934.527662037035</c:v>
                </c:pt>
                <c:pt idx="18041">
                  <c:v>40934.569328703707</c:v>
                </c:pt>
                <c:pt idx="18042">
                  <c:v>40934.610995370371</c:v>
                </c:pt>
                <c:pt idx="18043">
                  <c:v>40934.652662037035</c:v>
                </c:pt>
                <c:pt idx="18044">
                  <c:v>40934.694328703707</c:v>
                </c:pt>
                <c:pt idx="18045">
                  <c:v>40934.735995370371</c:v>
                </c:pt>
                <c:pt idx="18046">
                  <c:v>40934.777662037035</c:v>
                </c:pt>
                <c:pt idx="18047">
                  <c:v>40934.819328703707</c:v>
                </c:pt>
                <c:pt idx="18048">
                  <c:v>40934.860995370371</c:v>
                </c:pt>
                <c:pt idx="18049">
                  <c:v>40934.902662037035</c:v>
                </c:pt>
                <c:pt idx="18050">
                  <c:v>40934.944328703707</c:v>
                </c:pt>
                <c:pt idx="18051">
                  <c:v>40934.985995370371</c:v>
                </c:pt>
                <c:pt idx="18052">
                  <c:v>40935.027662037035</c:v>
                </c:pt>
                <c:pt idx="18053">
                  <c:v>40935.069328703707</c:v>
                </c:pt>
                <c:pt idx="18054">
                  <c:v>40935.110995370371</c:v>
                </c:pt>
                <c:pt idx="18055">
                  <c:v>40935.152662037035</c:v>
                </c:pt>
                <c:pt idx="18056">
                  <c:v>40935.194328703707</c:v>
                </c:pt>
                <c:pt idx="18057">
                  <c:v>40935.235995370371</c:v>
                </c:pt>
                <c:pt idx="18058">
                  <c:v>40935.277662037035</c:v>
                </c:pt>
                <c:pt idx="18059">
                  <c:v>40935.319328703707</c:v>
                </c:pt>
                <c:pt idx="18060">
                  <c:v>40935.360995370371</c:v>
                </c:pt>
                <c:pt idx="18061">
                  <c:v>40935.402662037035</c:v>
                </c:pt>
                <c:pt idx="18062">
                  <c:v>40935.444328703707</c:v>
                </c:pt>
                <c:pt idx="18063">
                  <c:v>40935.485995370371</c:v>
                </c:pt>
                <c:pt idx="18064">
                  <c:v>40935.527662037035</c:v>
                </c:pt>
                <c:pt idx="18065">
                  <c:v>40935.569328703707</c:v>
                </c:pt>
                <c:pt idx="18066">
                  <c:v>40935.610995370371</c:v>
                </c:pt>
                <c:pt idx="18067">
                  <c:v>40935.652662037035</c:v>
                </c:pt>
                <c:pt idx="18068">
                  <c:v>40935.694328703707</c:v>
                </c:pt>
                <c:pt idx="18069">
                  <c:v>40935.735995370371</c:v>
                </c:pt>
                <c:pt idx="18070">
                  <c:v>40935.777662037035</c:v>
                </c:pt>
                <c:pt idx="18071">
                  <c:v>40935.819328703707</c:v>
                </c:pt>
                <c:pt idx="18072">
                  <c:v>40935.860995370371</c:v>
                </c:pt>
                <c:pt idx="18073">
                  <c:v>40935.902662037035</c:v>
                </c:pt>
                <c:pt idx="18074">
                  <c:v>40935.944328703707</c:v>
                </c:pt>
                <c:pt idx="18075">
                  <c:v>40935.985995370371</c:v>
                </c:pt>
                <c:pt idx="18076">
                  <c:v>40936.027662037035</c:v>
                </c:pt>
                <c:pt idx="18077">
                  <c:v>40936.069328703707</c:v>
                </c:pt>
                <c:pt idx="18078">
                  <c:v>40936.110995370371</c:v>
                </c:pt>
                <c:pt idx="18079">
                  <c:v>40936.152662037035</c:v>
                </c:pt>
                <c:pt idx="18080">
                  <c:v>40936.194328703707</c:v>
                </c:pt>
                <c:pt idx="18081">
                  <c:v>40936.235995370371</c:v>
                </c:pt>
                <c:pt idx="18082">
                  <c:v>40936.277662037035</c:v>
                </c:pt>
                <c:pt idx="18083">
                  <c:v>40936.319328703707</c:v>
                </c:pt>
                <c:pt idx="18084">
                  <c:v>40936.360995370371</c:v>
                </c:pt>
                <c:pt idx="18085">
                  <c:v>40936.402662037035</c:v>
                </c:pt>
                <c:pt idx="18086">
                  <c:v>40936.444328703707</c:v>
                </c:pt>
                <c:pt idx="18087">
                  <c:v>40936.485995370371</c:v>
                </c:pt>
                <c:pt idx="18088">
                  <c:v>40936.527662037035</c:v>
                </c:pt>
                <c:pt idx="18089">
                  <c:v>40936.569328703707</c:v>
                </c:pt>
                <c:pt idx="18090">
                  <c:v>40936.610995370371</c:v>
                </c:pt>
                <c:pt idx="18091">
                  <c:v>40936.652662037035</c:v>
                </c:pt>
                <c:pt idx="18092">
                  <c:v>40936.694328703707</c:v>
                </c:pt>
                <c:pt idx="18093">
                  <c:v>40936.735995370371</c:v>
                </c:pt>
                <c:pt idx="18094">
                  <c:v>40936.777662037035</c:v>
                </c:pt>
                <c:pt idx="18095">
                  <c:v>40936.819328703707</c:v>
                </c:pt>
                <c:pt idx="18096">
                  <c:v>40936.860995370371</c:v>
                </c:pt>
                <c:pt idx="18097">
                  <c:v>40936.902662037035</c:v>
                </c:pt>
                <c:pt idx="18098">
                  <c:v>40936.944328703707</c:v>
                </c:pt>
                <c:pt idx="18099">
                  <c:v>40936.985995370371</c:v>
                </c:pt>
                <c:pt idx="18100">
                  <c:v>40937.027662037035</c:v>
                </c:pt>
                <c:pt idx="18101">
                  <c:v>40937.069328703707</c:v>
                </c:pt>
                <c:pt idx="18102">
                  <c:v>40937.110995370371</c:v>
                </c:pt>
                <c:pt idx="18103">
                  <c:v>40937.152662037035</c:v>
                </c:pt>
                <c:pt idx="18104">
                  <c:v>40937.194328703707</c:v>
                </c:pt>
                <c:pt idx="18105">
                  <c:v>40937.235995370371</c:v>
                </c:pt>
                <c:pt idx="18106">
                  <c:v>40937.277662037035</c:v>
                </c:pt>
                <c:pt idx="18107">
                  <c:v>40937.319328703707</c:v>
                </c:pt>
                <c:pt idx="18108">
                  <c:v>40937.360995370371</c:v>
                </c:pt>
                <c:pt idx="18109">
                  <c:v>40937.402662037035</c:v>
                </c:pt>
                <c:pt idx="18110">
                  <c:v>40937.444328703707</c:v>
                </c:pt>
                <c:pt idx="18111">
                  <c:v>40937.485995370371</c:v>
                </c:pt>
                <c:pt idx="18112">
                  <c:v>40937.527662037035</c:v>
                </c:pt>
                <c:pt idx="18113">
                  <c:v>40937.569328703707</c:v>
                </c:pt>
                <c:pt idx="18114">
                  <c:v>40937.610995370371</c:v>
                </c:pt>
                <c:pt idx="18115">
                  <c:v>40937.652662037035</c:v>
                </c:pt>
                <c:pt idx="18116">
                  <c:v>40937.694328703707</c:v>
                </c:pt>
                <c:pt idx="18117">
                  <c:v>40937.735995370371</c:v>
                </c:pt>
                <c:pt idx="18118">
                  <c:v>40937.777662037035</c:v>
                </c:pt>
                <c:pt idx="18119">
                  <c:v>40937.819328703707</c:v>
                </c:pt>
                <c:pt idx="18120">
                  <c:v>40937.860995370371</c:v>
                </c:pt>
                <c:pt idx="18121">
                  <c:v>40937.902662037035</c:v>
                </c:pt>
                <c:pt idx="18122">
                  <c:v>40937.944328703707</c:v>
                </c:pt>
                <c:pt idx="18123">
                  <c:v>40937.985995370371</c:v>
                </c:pt>
                <c:pt idx="18124">
                  <c:v>40938.027662037035</c:v>
                </c:pt>
                <c:pt idx="18125">
                  <c:v>40938.069328703707</c:v>
                </c:pt>
                <c:pt idx="18126">
                  <c:v>40938.110995370371</c:v>
                </c:pt>
                <c:pt idx="18127">
                  <c:v>40938.152662037035</c:v>
                </c:pt>
                <c:pt idx="18128">
                  <c:v>40938.194328703707</c:v>
                </c:pt>
                <c:pt idx="18129">
                  <c:v>40938.235995370371</c:v>
                </c:pt>
                <c:pt idx="18130">
                  <c:v>40938.277662037035</c:v>
                </c:pt>
                <c:pt idx="18131">
                  <c:v>40938.319328703707</c:v>
                </c:pt>
                <c:pt idx="18132">
                  <c:v>40938.360995370371</c:v>
                </c:pt>
                <c:pt idx="18133">
                  <c:v>40938.402662037035</c:v>
                </c:pt>
                <c:pt idx="18134">
                  <c:v>40938.444328703707</c:v>
                </c:pt>
                <c:pt idx="18135">
                  <c:v>40938.485995370371</c:v>
                </c:pt>
                <c:pt idx="18136">
                  <c:v>40938.527662037035</c:v>
                </c:pt>
                <c:pt idx="18137">
                  <c:v>40938.569328703707</c:v>
                </c:pt>
                <c:pt idx="18138">
                  <c:v>40938.610995370371</c:v>
                </c:pt>
                <c:pt idx="18139">
                  <c:v>40938.652662037035</c:v>
                </c:pt>
                <c:pt idx="18140">
                  <c:v>40938.694328703707</c:v>
                </c:pt>
                <c:pt idx="18141">
                  <c:v>40938.735995370371</c:v>
                </c:pt>
                <c:pt idx="18142">
                  <c:v>40938.777662037035</c:v>
                </c:pt>
                <c:pt idx="18143">
                  <c:v>40938.819328703707</c:v>
                </c:pt>
                <c:pt idx="18144">
                  <c:v>40938.860995370371</c:v>
                </c:pt>
                <c:pt idx="18145">
                  <c:v>40938.902662037035</c:v>
                </c:pt>
                <c:pt idx="18146">
                  <c:v>40938.944328703707</c:v>
                </c:pt>
                <c:pt idx="18147">
                  <c:v>40938.985995370371</c:v>
                </c:pt>
                <c:pt idx="18148">
                  <c:v>40939.027662037035</c:v>
                </c:pt>
                <c:pt idx="18149">
                  <c:v>40939.069328703707</c:v>
                </c:pt>
                <c:pt idx="18150">
                  <c:v>40939.110995370371</c:v>
                </c:pt>
                <c:pt idx="18151">
                  <c:v>40939.152662037035</c:v>
                </c:pt>
                <c:pt idx="18152">
                  <c:v>40939.194328703707</c:v>
                </c:pt>
                <c:pt idx="18153">
                  <c:v>40939.235995370371</c:v>
                </c:pt>
                <c:pt idx="18154">
                  <c:v>40939.277662037035</c:v>
                </c:pt>
                <c:pt idx="18155">
                  <c:v>40939.319328703707</c:v>
                </c:pt>
                <c:pt idx="18156">
                  <c:v>40939.360995370371</c:v>
                </c:pt>
                <c:pt idx="18157">
                  <c:v>40939.402662037035</c:v>
                </c:pt>
                <c:pt idx="18158">
                  <c:v>40939.444328703707</c:v>
                </c:pt>
                <c:pt idx="18159">
                  <c:v>40939.485995370371</c:v>
                </c:pt>
                <c:pt idx="18160">
                  <c:v>40939.527662037035</c:v>
                </c:pt>
                <c:pt idx="18161">
                  <c:v>40939.569328703707</c:v>
                </c:pt>
                <c:pt idx="18162">
                  <c:v>40939.610995370371</c:v>
                </c:pt>
                <c:pt idx="18163">
                  <c:v>40939.652662037035</c:v>
                </c:pt>
                <c:pt idx="18164">
                  <c:v>40939.694328703707</c:v>
                </c:pt>
                <c:pt idx="18165">
                  <c:v>40939.735995370371</c:v>
                </c:pt>
                <c:pt idx="18166">
                  <c:v>40939.777662037035</c:v>
                </c:pt>
                <c:pt idx="18167">
                  <c:v>40939.819328703707</c:v>
                </c:pt>
                <c:pt idx="18168">
                  <c:v>40939.860995370371</c:v>
                </c:pt>
                <c:pt idx="18169">
                  <c:v>40939.902662037035</c:v>
                </c:pt>
                <c:pt idx="18170">
                  <c:v>40939.944328703707</c:v>
                </c:pt>
                <c:pt idx="18171">
                  <c:v>40939.985995370371</c:v>
                </c:pt>
                <c:pt idx="18172">
                  <c:v>40940.027662037035</c:v>
                </c:pt>
                <c:pt idx="18173">
                  <c:v>40940.069328703707</c:v>
                </c:pt>
                <c:pt idx="18174">
                  <c:v>40940.110995370371</c:v>
                </c:pt>
                <c:pt idx="18175">
                  <c:v>40940.152662037035</c:v>
                </c:pt>
                <c:pt idx="18176">
                  <c:v>40940.194328703707</c:v>
                </c:pt>
                <c:pt idx="18177">
                  <c:v>40940.235995370371</c:v>
                </c:pt>
                <c:pt idx="18178">
                  <c:v>40940.277662037035</c:v>
                </c:pt>
                <c:pt idx="18179">
                  <c:v>40940.319328703707</c:v>
                </c:pt>
                <c:pt idx="18180">
                  <c:v>40940.360995370371</c:v>
                </c:pt>
                <c:pt idx="18181">
                  <c:v>40940</c:v>
                </c:pt>
                <c:pt idx="18182">
                  <c:v>40940.379120370373</c:v>
                </c:pt>
                <c:pt idx="18183">
                  <c:v>40940.420787037037</c:v>
                </c:pt>
                <c:pt idx="18184">
                  <c:v>40940.462453703702</c:v>
                </c:pt>
                <c:pt idx="18185">
                  <c:v>40940.504120370373</c:v>
                </c:pt>
                <c:pt idx="18186">
                  <c:v>40940.545787037037</c:v>
                </c:pt>
                <c:pt idx="18187">
                  <c:v>40940.587453703702</c:v>
                </c:pt>
                <c:pt idx="18188">
                  <c:v>40940.629120370373</c:v>
                </c:pt>
                <c:pt idx="18189">
                  <c:v>40940.670787037037</c:v>
                </c:pt>
                <c:pt idx="18190">
                  <c:v>40940.712453703702</c:v>
                </c:pt>
                <c:pt idx="18191">
                  <c:v>40940.754120370373</c:v>
                </c:pt>
                <c:pt idx="18192">
                  <c:v>40940.795787037037</c:v>
                </c:pt>
                <c:pt idx="18193">
                  <c:v>40940.837453703702</c:v>
                </c:pt>
                <c:pt idx="18194">
                  <c:v>40940.879120370373</c:v>
                </c:pt>
                <c:pt idx="18195">
                  <c:v>40940.920787037037</c:v>
                </c:pt>
                <c:pt idx="18196">
                  <c:v>40940.962453703702</c:v>
                </c:pt>
                <c:pt idx="18197">
                  <c:v>40941.004120370373</c:v>
                </c:pt>
                <c:pt idx="18198">
                  <c:v>40941.045787037037</c:v>
                </c:pt>
                <c:pt idx="18199">
                  <c:v>40941.087453703702</c:v>
                </c:pt>
                <c:pt idx="18200">
                  <c:v>40941.129120370373</c:v>
                </c:pt>
                <c:pt idx="18201">
                  <c:v>40941.170787037037</c:v>
                </c:pt>
                <c:pt idx="18202">
                  <c:v>40941.212453703702</c:v>
                </c:pt>
                <c:pt idx="18203">
                  <c:v>40941.254120370373</c:v>
                </c:pt>
                <c:pt idx="18204">
                  <c:v>40941.295787037037</c:v>
                </c:pt>
                <c:pt idx="18205">
                  <c:v>40941.337453703702</c:v>
                </c:pt>
                <c:pt idx="18206">
                  <c:v>40941.379120370373</c:v>
                </c:pt>
                <c:pt idx="18207">
                  <c:v>40941.420787037037</c:v>
                </c:pt>
                <c:pt idx="18208">
                  <c:v>40941.462453703702</c:v>
                </c:pt>
                <c:pt idx="18209">
                  <c:v>40941.504120370373</c:v>
                </c:pt>
                <c:pt idx="18210">
                  <c:v>40941.545787037037</c:v>
                </c:pt>
                <c:pt idx="18211">
                  <c:v>40941.587453703702</c:v>
                </c:pt>
                <c:pt idx="18212">
                  <c:v>40941.629120370373</c:v>
                </c:pt>
                <c:pt idx="18213">
                  <c:v>40941.670787037037</c:v>
                </c:pt>
                <c:pt idx="18214">
                  <c:v>40941.712453703702</c:v>
                </c:pt>
                <c:pt idx="18215">
                  <c:v>40941.754120370373</c:v>
                </c:pt>
                <c:pt idx="18216">
                  <c:v>40941.795787037037</c:v>
                </c:pt>
                <c:pt idx="18217">
                  <c:v>40941.837453703702</c:v>
                </c:pt>
                <c:pt idx="18218">
                  <c:v>40941.879120370373</c:v>
                </c:pt>
                <c:pt idx="18219">
                  <c:v>40941.920787037037</c:v>
                </c:pt>
                <c:pt idx="18220">
                  <c:v>40941.962453703702</c:v>
                </c:pt>
                <c:pt idx="18221">
                  <c:v>40942.004120370373</c:v>
                </c:pt>
                <c:pt idx="18222">
                  <c:v>40942.045787037037</c:v>
                </c:pt>
                <c:pt idx="18223">
                  <c:v>40942.087453703702</c:v>
                </c:pt>
                <c:pt idx="18224">
                  <c:v>40942.129120370373</c:v>
                </c:pt>
                <c:pt idx="18225">
                  <c:v>40942.170787037037</c:v>
                </c:pt>
                <c:pt idx="18226">
                  <c:v>40942.212453703702</c:v>
                </c:pt>
                <c:pt idx="18227">
                  <c:v>40942.254120370373</c:v>
                </c:pt>
                <c:pt idx="18228">
                  <c:v>40942.295787037037</c:v>
                </c:pt>
                <c:pt idx="18229">
                  <c:v>40942.337453703702</c:v>
                </c:pt>
                <c:pt idx="18230">
                  <c:v>40942.379120370373</c:v>
                </c:pt>
                <c:pt idx="18231">
                  <c:v>40942.420787037037</c:v>
                </c:pt>
                <c:pt idx="18232">
                  <c:v>40942.462453703702</c:v>
                </c:pt>
                <c:pt idx="18233">
                  <c:v>40942.504120370373</c:v>
                </c:pt>
                <c:pt idx="18234">
                  <c:v>40942.545787037037</c:v>
                </c:pt>
                <c:pt idx="18235">
                  <c:v>40942.587453703702</c:v>
                </c:pt>
                <c:pt idx="18236">
                  <c:v>40942.629120370373</c:v>
                </c:pt>
                <c:pt idx="18237">
                  <c:v>40942.670787037037</c:v>
                </c:pt>
                <c:pt idx="18238">
                  <c:v>40942.712453703702</c:v>
                </c:pt>
                <c:pt idx="18239">
                  <c:v>40942.754120370373</c:v>
                </c:pt>
                <c:pt idx="18240">
                  <c:v>40942.795787037037</c:v>
                </c:pt>
                <c:pt idx="18241">
                  <c:v>40942.837453703702</c:v>
                </c:pt>
                <c:pt idx="18242">
                  <c:v>40942.879120370373</c:v>
                </c:pt>
                <c:pt idx="18243">
                  <c:v>40942.920787037037</c:v>
                </c:pt>
                <c:pt idx="18244">
                  <c:v>40942.962453703702</c:v>
                </c:pt>
                <c:pt idx="18245">
                  <c:v>40943.004120370373</c:v>
                </c:pt>
                <c:pt idx="18246">
                  <c:v>40943.045787037037</c:v>
                </c:pt>
                <c:pt idx="18247">
                  <c:v>40943.087453703702</c:v>
                </c:pt>
                <c:pt idx="18248">
                  <c:v>40943.129120370373</c:v>
                </c:pt>
                <c:pt idx="18249">
                  <c:v>40943.170787037037</c:v>
                </c:pt>
                <c:pt idx="18250">
                  <c:v>40943.212453703702</c:v>
                </c:pt>
                <c:pt idx="18251">
                  <c:v>40943.254120370373</c:v>
                </c:pt>
                <c:pt idx="18252">
                  <c:v>40943.295787037037</c:v>
                </c:pt>
                <c:pt idx="18253">
                  <c:v>40943.337453703702</c:v>
                </c:pt>
                <c:pt idx="18254">
                  <c:v>40943.379120370373</c:v>
                </c:pt>
                <c:pt idx="18255">
                  <c:v>40943.420787037037</c:v>
                </c:pt>
                <c:pt idx="18256">
                  <c:v>40943.462453703702</c:v>
                </c:pt>
                <c:pt idx="18257">
                  <c:v>40943.504120370373</c:v>
                </c:pt>
                <c:pt idx="18258">
                  <c:v>40943.545787037037</c:v>
                </c:pt>
                <c:pt idx="18259">
                  <c:v>40943.587453703702</c:v>
                </c:pt>
                <c:pt idx="18260">
                  <c:v>40943.629120370373</c:v>
                </c:pt>
                <c:pt idx="18261">
                  <c:v>40943.670787037037</c:v>
                </c:pt>
                <c:pt idx="18262">
                  <c:v>40943.712453703702</c:v>
                </c:pt>
                <c:pt idx="18263">
                  <c:v>40943.754120370373</c:v>
                </c:pt>
                <c:pt idx="18264">
                  <c:v>40943.795787037037</c:v>
                </c:pt>
                <c:pt idx="18265">
                  <c:v>40943.837453703702</c:v>
                </c:pt>
                <c:pt idx="18266">
                  <c:v>40943.879120370373</c:v>
                </c:pt>
                <c:pt idx="18267">
                  <c:v>40943.920787037037</c:v>
                </c:pt>
                <c:pt idx="18268">
                  <c:v>40943.962453703702</c:v>
                </c:pt>
                <c:pt idx="18269">
                  <c:v>40944.004120370373</c:v>
                </c:pt>
                <c:pt idx="18270">
                  <c:v>40944.045787037037</c:v>
                </c:pt>
                <c:pt idx="18271">
                  <c:v>40944.087453703702</c:v>
                </c:pt>
                <c:pt idx="18272">
                  <c:v>40944.129120370373</c:v>
                </c:pt>
                <c:pt idx="18273">
                  <c:v>40944.170787037037</c:v>
                </c:pt>
                <c:pt idx="18274">
                  <c:v>40944.212453703702</c:v>
                </c:pt>
                <c:pt idx="18275">
                  <c:v>40944.254120370373</c:v>
                </c:pt>
                <c:pt idx="18276">
                  <c:v>40944.295787037037</c:v>
                </c:pt>
                <c:pt idx="18277">
                  <c:v>40944.337453703702</c:v>
                </c:pt>
                <c:pt idx="18278">
                  <c:v>40944.379120370373</c:v>
                </c:pt>
                <c:pt idx="18279">
                  <c:v>40944.420787037037</c:v>
                </c:pt>
                <c:pt idx="18280">
                  <c:v>40944.462453703702</c:v>
                </c:pt>
                <c:pt idx="18281">
                  <c:v>40944.504120370373</c:v>
                </c:pt>
                <c:pt idx="18282">
                  <c:v>40944.545787037037</c:v>
                </c:pt>
                <c:pt idx="18283">
                  <c:v>40944.587453703702</c:v>
                </c:pt>
                <c:pt idx="18284">
                  <c:v>40944.629120370373</c:v>
                </c:pt>
                <c:pt idx="18285">
                  <c:v>40944.670787037037</c:v>
                </c:pt>
                <c:pt idx="18286">
                  <c:v>40944.712453703702</c:v>
                </c:pt>
                <c:pt idx="18287">
                  <c:v>40944.754120370373</c:v>
                </c:pt>
                <c:pt idx="18288">
                  <c:v>40944.795787037037</c:v>
                </c:pt>
                <c:pt idx="18289">
                  <c:v>40944.837453703702</c:v>
                </c:pt>
                <c:pt idx="18290">
                  <c:v>40944.879120370373</c:v>
                </c:pt>
                <c:pt idx="18291">
                  <c:v>40944.920787037037</c:v>
                </c:pt>
                <c:pt idx="18292">
                  <c:v>40944.962453703702</c:v>
                </c:pt>
                <c:pt idx="18293">
                  <c:v>40945.004120370373</c:v>
                </c:pt>
                <c:pt idx="18294">
                  <c:v>40945.045787037037</c:v>
                </c:pt>
                <c:pt idx="18295">
                  <c:v>40945.087453703702</c:v>
                </c:pt>
                <c:pt idx="18296">
                  <c:v>40945.129120370373</c:v>
                </c:pt>
                <c:pt idx="18297">
                  <c:v>40945.170787037037</c:v>
                </c:pt>
                <c:pt idx="18298">
                  <c:v>40945.212453703702</c:v>
                </c:pt>
                <c:pt idx="18299">
                  <c:v>40945.254120370373</c:v>
                </c:pt>
                <c:pt idx="18300">
                  <c:v>40945.295787037037</c:v>
                </c:pt>
                <c:pt idx="18301">
                  <c:v>40945.337453703702</c:v>
                </c:pt>
                <c:pt idx="18302">
                  <c:v>40945.379120370373</c:v>
                </c:pt>
                <c:pt idx="18303">
                  <c:v>40945.420787037037</c:v>
                </c:pt>
                <c:pt idx="18304">
                  <c:v>40945.462453703702</c:v>
                </c:pt>
                <c:pt idx="18305">
                  <c:v>40945.504120370373</c:v>
                </c:pt>
                <c:pt idx="18306">
                  <c:v>40945.545787037037</c:v>
                </c:pt>
                <c:pt idx="18307">
                  <c:v>40945.587453703702</c:v>
                </c:pt>
                <c:pt idx="18308">
                  <c:v>40945.629120370373</c:v>
                </c:pt>
                <c:pt idx="18309">
                  <c:v>40945.670787037037</c:v>
                </c:pt>
                <c:pt idx="18310">
                  <c:v>40945.712453703702</c:v>
                </c:pt>
                <c:pt idx="18311">
                  <c:v>40945.754120370373</c:v>
                </c:pt>
                <c:pt idx="18312">
                  <c:v>40945.795787037037</c:v>
                </c:pt>
                <c:pt idx="18313">
                  <c:v>40945.837453703702</c:v>
                </c:pt>
                <c:pt idx="18314">
                  <c:v>40945.879120370373</c:v>
                </c:pt>
                <c:pt idx="18315">
                  <c:v>40945.920787037037</c:v>
                </c:pt>
                <c:pt idx="18316">
                  <c:v>40945.962453703702</c:v>
                </c:pt>
                <c:pt idx="18317">
                  <c:v>40946.004120370373</c:v>
                </c:pt>
                <c:pt idx="18318">
                  <c:v>40946.045787037037</c:v>
                </c:pt>
                <c:pt idx="18319">
                  <c:v>40946.087453703702</c:v>
                </c:pt>
                <c:pt idx="18320">
                  <c:v>40946.129120370373</c:v>
                </c:pt>
                <c:pt idx="18321">
                  <c:v>40946.170787037037</c:v>
                </c:pt>
                <c:pt idx="18322">
                  <c:v>40946.212453703702</c:v>
                </c:pt>
                <c:pt idx="18323">
                  <c:v>40946.254120370373</c:v>
                </c:pt>
                <c:pt idx="18324">
                  <c:v>40946.295787037037</c:v>
                </c:pt>
                <c:pt idx="18325">
                  <c:v>40946.337453703702</c:v>
                </c:pt>
                <c:pt idx="18326">
                  <c:v>40946.379120370373</c:v>
                </c:pt>
                <c:pt idx="18327">
                  <c:v>40946.420787037037</c:v>
                </c:pt>
                <c:pt idx="18328">
                  <c:v>40946.462453703702</c:v>
                </c:pt>
                <c:pt idx="18329">
                  <c:v>40946.504120370373</c:v>
                </c:pt>
                <c:pt idx="18330">
                  <c:v>40946.545787037037</c:v>
                </c:pt>
                <c:pt idx="18331">
                  <c:v>40946.587453703702</c:v>
                </c:pt>
                <c:pt idx="18332">
                  <c:v>40946.629120370373</c:v>
                </c:pt>
                <c:pt idx="18333">
                  <c:v>40946.670787037037</c:v>
                </c:pt>
                <c:pt idx="18334">
                  <c:v>40946.712453703702</c:v>
                </c:pt>
                <c:pt idx="18335">
                  <c:v>40946.754120370373</c:v>
                </c:pt>
                <c:pt idx="18336">
                  <c:v>40946.795787037037</c:v>
                </c:pt>
                <c:pt idx="18337">
                  <c:v>40946.837453703702</c:v>
                </c:pt>
                <c:pt idx="18338">
                  <c:v>40946.879120370373</c:v>
                </c:pt>
                <c:pt idx="18339">
                  <c:v>40946.920787037037</c:v>
                </c:pt>
                <c:pt idx="18340">
                  <c:v>40946.962453703702</c:v>
                </c:pt>
                <c:pt idx="18341">
                  <c:v>40947.004120370373</c:v>
                </c:pt>
                <c:pt idx="18342">
                  <c:v>40947.045787037037</c:v>
                </c:pt>
                <c:pt idx="18343">
                  <c:v>40947.087453703702</c:v>
                </c:pt>
                <c:pt idx="18344">
                  <c:v>40947.129120370373</c:v>
                </c:pt>
                <c:pt idx="18345">
                  <c:v>40947.170787037037</c:v>
                </c:pt>
                <c:pt idx="18346">
                  <c:v>40947.212453703702</c:v>
                </c:pt>
                <c:pt idx="18347">
                  <c:v>40947.254120370373</c:v>
                </c:pt>
                <c:pt idx="18348">
                  <c:v>40947.295787037037</c:v>
                </c:pt>
                <c:pt idx="18349">
                  <c:v>40947.337453703702</c:v>
                </c:pt>
                <c:pt idx="18350">
                  <c:v>40947.379120370373</c:v>
                </c:pt>
                <c:pt idx="18351">
                  <c:v>40947.420787037037</c:v>
                </c:pt>
                <c:pt idx="18352">
                  <c:v>40947.462453703702</c:v>
                </c:pt>
                <c:pt idx="18353">
                  <c:v>40947.504120370373</c:v>
                </c:pt>
                <c:pt idx="18354">
                  <c:v>40947.545787037037</c:v>
                </c:pt>
                <c:pt idx="18355">
                  <c:v>40947.587453703702</c:v>
                </c:pt>
                <c:pt idx="18356">
                  <c:v>40947.629120370373</c:v>
                </c:pt>
                <c:pt idx="18357">
                  <c:v>40947.670787037037</c:v>
                </c:pt>
                <c:pt idx="18358">
                  <c:v>40947.712453703702</c:v>
                </c:pt>
                <c:pt idx="18359">
                  <c:v>40947.754120370373</c:v>
                </c:pt>
                <c:pt idx="18360">
                  <c:v>40947.795787037037</c:v>
                </c:pt>
                <c:pt idx="18361">
                  <c:v>40947.837453703702</c:v>
                </c:pt>
                <c:pt idx="18362">
                  <c:v>40947.879120370373</c:v>
                </c:pt>
                <c:pt idx="18363">
                  <c:v>40947.920787037037</c:v>
                </c:pt>
                <c:pt idx="18364">
                  <c:v>40947.962453703702</c:v>
                </c:pt>
                <c:pt idx="18365">
                  <c:v>40948.004120370373</c:v>
                </c:pt>
                <c:pt idx="18366">
                  <c:v>40948.045787037037</c:v>
                </c:pt>
                <c:pt idx="18367">
                  <c:v>40948.087453703702</c:v>
                </c:pt>
                <c:pt idx="18368">
                  <c:v>40948.129120370373</c:v>
                </c:pt>
                <c:pt idx="18369">
                  <c:v>40948.170787037037</c:v>
                </c:pt>
                <c:pt idx="18370">
                  <c:v>40948.212453703702</c:v>
                </c:pt>
                <c:pt idx="18371">
                  <c:v>40948.254120370373</c:v>
                </c:pt>
                <c:pt idx="18372">
                  <c:v>40948.295787037037</c:v>
                </c:pt>
                <c:pt idx="18373">
                  <c:v>40948.337453703702</c:v>
                </c:pt>
                <c:pt idx="18374">
                  <c:v>40948.379120370373</c:v>
                </c:pt>
                <c:pt idx="18375">
                  <c:v>40948.420787037037</c:v>
                </c:pt>
                <c:pt idx="18376">
                  <c:v>40948.462453703702</c:v>
                </c:pt>
                <c:pt idx="18377">
                  <c:v>40948.504120370373</c:v>
                </c:pt>
                <c:pt idx="18378">
                  <c:v>40948.545787037037</c:v>
                </c:pt>
                <c:pt idx="18379">
                  <c:v>40948.587453703702</c:v>
                </c:pt>
                <c:pt idx="18380">
                  <c:v>40948.629120370373</c:v>
                </c:pt>
                <c:pt idx="18381">
                  <c:v>40948.670787037037</c:v>
                </c:pt>
                <c:pt idx="18382">
                  <c:v>40948.712453703702</c:v>
                </c:pt>
                <c:pt idx="18383">
                  <c:v>40948.754120370373</c:v>
                </c:pt>
                <c:pt idx="18384">
                  <c:v>40948.795787037037</c:v>
                </c:pt>
                <c:pt idx="18385">
                  <c:v>40948.837453703702</c:v>
                </c:pt>
                <c:pt idx="18386">
                  <c:v>40948.879120370373</c:v>
                </c:pt>
                <c:pt idx="18387">
                  <c:v>40948.920787037037</c:v>
                </c:pt>
                <c:pt idx="18388">
                  <c:v>40948.962453703702</c:v>
                </c:pt>
                <c:pt idx="18389">
                  <c:v>40949.004120370373</c:v>
                </c:pt>
                <c:pt idx="18390">
                  <c:v>40949.045787037037</c:v>
                </c:pt>
                <c:pt idx="18391">
                  <c:v>40949.087453703702</c:v>
                </c:pt>
                <c:pt idx="18392">
                  <c:v>40949.129120370373</c:v>
                </c:pt>
                <c:pt idx="18393">
                  <c:v>40949.170787037037</c:v>
                </c:pt>
                <c:pt idx="18394">
                  <c:v>40949.212453703702</c:v>
                </c:pt>
                <c:pt idx="18395">
                  <c:v>40949.254120370373</c:v>
                </c:pt>
                <c:pt idx="18396">
                  <c:v>40949.295787037037</c:v>
                </c:pt>
                <c:pt idx="18397">
                  <c:v>40949.337453703702</c:v>
                </c:pt>
                <c:pt idx="18398">
                  <c:v>40949.379120370373</c:v>
                </c:pt>
                <c:pt idx="18399">
                  <c:v>40949.420787037037</c:v>
                </c:pt>
                <c:pt idx="18400">
                  <c:v>40949.462453703702</c:v>
                </c:pt>
                <c:pt idx="18401">
                  <c:v>40949.504120370373</c:v>
                </c:pt>
                <c:pt idx="18402">
                  <c:v>40949.545787037037</c:v>
                </c:pt>
                <c:pt idx="18403">
                  <c:v>40949.587453703702</c:v>
                </c:pt>
                <c:pt idx="18404">
                  <c:v>40949.629120370373</c:v>
                </c:pt>
                <c:pt idx="18405">
                  <c:v>40949.670787037037</c:v>
                </c:pt>
                <c:pt idx="18406">
                  <c:v>40949.712453703702</c:v>
                </c:pt>
                <c:pt idx="18407">
                  <c:v>40949.754120370373</c:v>
                </c:pt>
                <c:pt idx="18408">
                  <c:v>40949.795787037037</c:v>
                </c:pt>
                <c:pt idx="18409">
                  <c:v>40949.837453703702</c:v>
                </c:pt>
                <c:pt idx="18410">
                  <c:v>40949.879120370373</c:v>
                </c:pt>
                <c:pt idx="18411">
                  <c:v>40949.920787037037</c:v>
                </c:pt>
                <c:pt idx="18412">
                  <c:v>40949.962453703702</c:v>
                </c:pt>
                <c:pt idx="18413">
                  <c:v>40950.004120370373</c:v>
                </c:pt>
                <c:pt idx="18414">
                  <c:v>40950.045787037037</c:v>
                </c:pt>
                <c:pt idx="18415">
                  <c:v>40950.087453703702</c:v>
                </c:pt>
                <c:pt idx="18416">
                  <c:v>40950.129120370373</c:v>
                </c:pt>
                <c:pt idx="18417">
                  <c:v>40950.170787037037</c:v>
                </c:pt>
                <c:pt idx="18418">
                  <c:v>40950.212453703702</c:v>
                </c:pt>
                <c:pt idx="18419">
                  <c:v>40950.254120370373</c:v>
                </c:pt>
                <c:pt idx="18420">
                  <c:v>40950.295787037037</c:v>
                </c:pt>
                <c:pt idx="18421">
                  <c:v>40950.337453703702</c:v>
                </c:pt>
                <c:pt idx="18422">
                  <c:v>40950.379120370373</c:v>
                </c:pt>
                <c:pt idx="18423">
                  <c:v>40950.420787037037</c:v>
                </c:pt>
                <c:pt idx="18424">
                  <c:v>40950.462453703702</c:v>
                </c:pt>
                <c:pt idx="18425">
                  <c:v>40950.504120370373</c:v>
                </c:pt>
                <c:pt idx="18426">
                  <c:v>40950.545787037037</c:v>
                </c:pt>
                <c:pt idx="18427">
                  <c:v>40950.587453703702</c:v>
                </c:pt>
                <c:pt idx="18428">
                  <c:v>40950.629120370373</c:v>
                </c:pt>
                <c:pt idx="18429">
                  <c:v>40950.670787037037</c:v>
                </c:pt>
                <c:pt idx="18430">
                  <c:v>40950.712453703702</c:v>
                </c:pt>
                <c:pt idx="18431">
                  <c:v>40950.754120370373</c:v>
                </c:pt>
                <c:pt idx="18432">
                  <c:v>40950.795787037037</c:v>
                </c:pt>
                <c:pt idx="18433">
                  <c:v>40950.837453703702</c:v>
                </c:pt>
                <c:pt idx="18434">
                  <c:v>40950.879120370373</c:v>
                </c:pt>
                <c:pt idx="18435">
                  <c:v>40950.920787037037</c:v>
                </c:pt>
                <c:pt idx="18436">
                  <c:v>40950.962453703702</c:v>
                </c:pt>
                <c:pt idx="18437">
                  <c:v>40951.004120370373</c:v>
                </c:pt>
                <c:pt idx="18438">
                  <c:v>40951.045787037037</c:v>
                </c:pt>
                <c:pt idx="18439">
                  <c:v>40951.087453703702</c:v>
                </c:pt>
                <c:pt idx="18440">
                  <c:v>40951.129120370373</c:v>
                </c:pt>
                <c:pt idx="18441">
                  <c:v>40951.170787037037</c:v>
                </c:pt>
                <c:pt idx="18442">
                  <c:v>40951.212453703702</c:v>
                </c:pt>
                <c:pt idx="18443">
                  <c:v>40951.254120370373</c:v>
                </c:pt>
                <c:pt idx="18444">
                  <c:v>40951.295787037037</c:v>
                </c:pt>
                <c:pt idx="18445">
                  <c:v>40951.337453703702</c:v>
                </c:pt>
                <c:pt idx="18446">
                  <c:v>40951.379120370373</c:v>
                </c:pt>
                <c:pt idx="18447">
                  <c:v>40951.420787037037</c:v>
                </c:pt>
                <c:pt idx="18448">
                  <c:v>40951.462453703702</c:v>
                </c:pt>
                <c:pt idx="18449">
                  <c:v>40951.504120370373</c:v>
                </c:pt>
                <c:pt idx="18450">
                  <c:v>40951.545787037037</c:v>
                </c:pt>
                <c:pt idx="18451">
                  <c:v>40951.587453703702</c:v>
                </c:pt>
                <c:pt idx="18452">
                  <c:v>40951.629120370373</c:v>
                </c:pt>
                <c:pt idx="18453">
                  <c:v>40951.670787037037</c:v>
                </c:pt>
                <c:pt idx="18454">
                  <c:v>40951.712453703702</c:v>
                </c:pt>
                <c:pt idx="18455">
                  <c:v>40951.754120370373</c:v>
                </c:pt>
                <c:pt idx="18456">
                  <c:v>40951.795787037037</c:v>
                </c:pt>
                <c:pt idx="18457">
                  <c:v>40951.837453703702</c:v>
                </c:pt>
                <c:pt idx="18458">
                  <c:v>40951.879120370373</c:v>
                </c:pt>
                <c:pt idx="18459">
                  <c:v>40951.920787037037</c:v>
                </c:pt>
                <c:pt idx="18460">
                  <c:v>40951.962453703702</c:v>
                </c:pt>
                <c:pt idx="18461">
                  <c:v>40952.004120370373</c:v>
                </c:pt>
                <c:pt idx="18462">
                  <c:v>40952.045787037037</c:v>
                </c:pt>
                <c:pt idx="18463">
                  <c:v>40952.087453703702</c:v>
                </c:pt>
                <c:pt idx="18464">
                  <c:v>40952.129120370373</c:v>
                </c:pt>
                <c:pt idx="18465">
                  <c:v>40952.170787037037</c:v>
                </c:pt>
                <c:pt idx="18466">
                  <c:v>40952.212453703702</c:v>
                </c:pt>
                <c:pt idx="18467">
                  <c:v>40952.254120370373</c:v>
                </c:pt>
                <c:pt idx="18468">
                  <c:v>40952.295787037037</c:v>
                </c:pt>
                <c:pt idx="18469">
                  <c:v>40952.337453703702</c:v>
                </c:pt>
                <c:pt idx="18470">
                  <c:v>40952.379120370373</c:v>
                </c:pt>
                <c:pt idx="18471">
                  <c:v>40952.420787037037</c:v>
                </c:pt>
                <c:pt idx="18472">
                  <c:v>40952.462453703702</c:v>
                </c:pt>
                <c:pt idx="18473">
                  <c:v>40952.504120370373</c:v>
                </c:pt>
                <c:pt idx="18474">
                  <c:v>40952.545787037037</c:v>
                </c:pt>
                <c:pt idx="18475">
                  <c:v>40952.587453703702</c:v>
                </c:pt>
                <c:pt idx="18476">
                  <c:v>40952.629120370373</c:v>
                </c:pt>
                <c:pt idx="18477">
                  <c:v>40952.670787037037</c:v>
                </c:pt>
                <c:pt idx="18478">
                  <c:v>40952.712453703702</c:v>
                </c:pt>
                <c:pt idx="18479">
                  <c:v>40952.754120370373</c:v>
                </c:pt>
                <c:pt idx="18480">
                  <c:v>40952.795787037037</c:v>
                </c:pt>
                <c:pt idx="18481">
                  <c:v>40952.837453703702</c:v>
                </c:pt>
                <c:pt idx="18482">
                  <c:v>40952.879120370373</c:v>
                </c:pt>
                <c:pt idx="18483">
                  <c:v>40952.920787037037</c:v>
                </c:pt>
                <c:pt idx="18484">
                  <c:v>40952.962453703702</c:v>
                </c:pt>
                <c:pt idx="18485">
                  <c:v>40953.004120370373</c:v>
                </c:pt>
                <c:pt idx="18486">
                  <c:v>40953.045787037037</c:v>
                </c:pt>
                <c:pt idx="18487">
                  <c:v>40953.087453703702</c:v>
                </c:pt>
                <c:pt idx="18488">
                  <c:v>40953.129120370373</c:v>
                </c:pt>
                <c:pt idx="18489">
                  <c:v>40953.170787037037</c:v>
                </c:pt>
                <c:pt idx="18490">
                  <c:v>40953.212453703702</c:v>
                </c:pt>
                <c:pt idx="18491">
                  <c:v>40953.254120370373</c:v>
                </c:pt>
                <c:pt idx="18492">
                  <c:v>40953.295787037037</c:v>
                </c:pt>
                <c:pt idx="18493">
                  <c:v>40953.337453703702</c:v>
                </c:pt>
                <c:pt idx="18494">
                  <c:v>40953.379120370373</c:v>
                </c:pt>
                <c:pt idx="18495">
                  <c:v>40953.420787037037</c:v>
                </c:pt>
                <c:pt idx="18496">
                  <c:v>40953.462453703702</c:v>
                </c:pt>
                <c:pt idx="18497">
                  <c:v>40953.504120370373</c:v>
                </c:pt>
                <c:pt idx="18498">
                  <c:v>40953.545787037037</c:v>
                </c:pt>
                <c:pt idx="18499">
                  <c:v>40953.587453703702</c:v>
                </c:pt>
                <c:pt idx="18500">
                  <c:v>40953.629120370373</c:v>
                </c:pt>
                <c:pt idx="18501">
                  <c:v>40953.670787037037</c:v>
                </c:pt>
                <c:pt idx="18502">
                  <c:v>40953.712453703702</c:v>
                </c:pt>
                <c:pt idx="18503">
                  <c:v>40953.754120370373</c:v>
                </c:pt>
                <c:pt idx="18504">
                  <c:v>40953.795787037037</c:v>
                </c:pt>
                <c:pt idx="18505">
                  <c:v>40953.837453703702</c:v>
                </c:pt>
                <c:pt idx="18506">
                  <c:v>40953.879120370373</c:v>
                </c:pt>
                <c:pt idx="18507">
                  <c:v>40953.920787037037</c:v>
                </c:pt>
                <c:pt idx="18508">
                  <c:v>40953.962453703702</c:v>
                </c:pt>
                <c:pt idx="18509">
                  <c:v>40954.004120370373</c:v>
                </c:pt>
                <c:pt idx="18510">
                  <c:v>40954.045787037037</c:v>
                </c:pt>
                <c:pt idx="18511">
                  <c:v>40954.087453703702</c:v>
                </c:pt>
                <c:pt idx="18512">
                  <c:v>40954.129120370373</c:v>
                </c:pt>
                <c:pt idx="18513">
                  <c:v>40954.170787037037</c:v>
                </c:pt>
                <c:pt idx="18514">
                  <c:v>40954.212453703702</c:v>
                </c:pt>
                <c:pt idx="18515">
                  <c:v>40954.254120370373</c:v>
                </c:pt>
                <c:pt idx="18516">
                  <c:v>40954.295787037037</c:v>
                </c:pt>
                <c:pt idx="18517">
                  <c:v>40954.337453703702</c:v>
                </c:pt>
                <c:pt idx="18518">
                  <c:v>40954</c:v>
                </c:pt>
                <c:pt idx="18519">
                  <c:v>40954.360196759262</c:v>
                </c:pt>
                <c:pt idx="18520">
                  <c:v>40954.401863425926</c:v>
                </c:pt>
                <c:pt idx="18521">
                  <c:v>40954.443530092591</c:v>
                </c:pt>
                <c:pt idx="18522">
                  <c:v>40954.485196759262</c:v>
                </c:pt>
                <c:pt idx="18523">
                  <c:v>40954.526863425926</c:v>
                </c:pt>
                <c:pt idx="18524">
                  <c:v>40954.568530092591</c:v>
                </c:pt>
                <c:pt idx="18525">
                  <c:v>40954.610196759262</c:v>
                </c:pt>
                <c:pt idx="18526">
                  <c:v>40954.651863425926</c:v>
                </c:pt>
                <c:pt idx="18527">
                  <c:v>40954.693530092591</c:v>
                </c:pt>
                <c:pt idx="18528">
                  <c:v>40954.735196759262</c:v>
                </c:pt>
                <c:pt idx="18529">
                  <c:v>40954.776863425926</c:v>
                </c:pt>
                <c:pt idx="18530">
                  <c:v>40954.818530092591</c:v>
                </c:pt>
                <c:pt idx="18531">
                  <c:v>40954.860196759262</c:v>
                </c:pt>
                <c:pt idx="18532">
                  <c:v>40954.901863425926</c:v>
                </c:pt>
                <c:pt idx="18533">
                  <c:v>40954.943530092591</c:v>
                </c:pt>
                <c:pt idx="18534">
                  <c:v>40954.985196759262</c:v>
                </c:pt>
                <c:pt idx="18535">
                  <c:v>40955.026863425926</c:v>
                </c:pt>
                <c:pt idx="18536">
                  <c:v>40955.068530092591</c:v>
                </c:pt>
                <c:pt idx="18537">
                  <c:v>40955.110196759262</c:v>
                </c:pt>
                <c:pt idx="18538">
                  <c:v>40955.151863425926</c:v>
                </c:pt>
                <c:pt idx="18539">
                  <c:v>40955.193530092591</c:v>
                </c:pt>
                <c:pt idx="18540">
                  <c:v>40955.235196759262</c:v>
                </c:pt>
                <c:pt idx="18541">
                  <c:v>40955.276863425926</c:v>
                </c:pt>
                <c:pt idx="18542">
                  <c:v>40955.318530092591</c:v>
                </c:pt>
                <c:pt idx="18543">
                  <c:v>40955.360196759262</c:v>
                </c:pt>
                <c:pt idx="18544">
                  <c:v>40955.401863425926</c:v>
                </c:pt>
                <c:pt idx="18545">
                  <c:v>40955.443530092591</c:v>
                </c:pt>
                <c:pt idx="18546">
                  <c:v>40955.485196759262</c:v>
                </c:pt>
                <c:pt idx="18547">
                  <c:v>40955.526863425926</c:v>
                </c:pt>
                <c:pt idx="18548">
                  <c:v>40955.568530092591</c:v>
                </c:pt>
                <c:pt idx="18549">
                  <c:v>40955.610196759262</c:v>
                </c:pt>
                <c:pt idx="18550">
                  <c:v>40955.651863425926</c:v>
                </c:pt>
                <c:pt idx="18551">
                  <c:v>40955.693530092591</c:v>
                </c:pt>
                <c:pt idx="18552">
                  <c:v>40955.735196759262</c:v>
                </c:pt>
                <c:pt idx="18553">
                  <c:v>40955.776863425926</c:v>
                </c:pt>
                <c:pt idx="18554">
                  <c:v>40955.818530092591</c:v>
                </c:pt>
                <c:pt idx="18555">
                  <c:v>40955.860196759262</c:v>
                </c:pt>
                <c:pt idx="18556">
                  <c:v>40955.901863425926</c:v>
                </c:pt>
                <c:pt idx="18557">
                  <c:v>40955.943530092591</c:v>
                </c:pt>
                <c:pt idx="18558">
                  <c:v>40955.985196759262</c:v>
                </c:pt>
                <c:pt idx="18559">
                  <c:v>40956.026863425926</c:v>
                </c:pt>
                <c:pt idx="18560">
                  <c:v>40956.068530092591</c:v>
                </c:pt>
                <c:pt idx="18561">
                  <c:v>40956.110196759262</c:v>
                </c:pt>
                <c:pt idx="18562">
                  <c:v>40956.151863425926</c:v>
                </c:pt>
                <c:pt idx="18563">
                  <c:v>40956.193530092591</c:v>
                </c:pt>
                <c:pt idx="18564">
                  <c:v>40956.235196759262</c:v>
                </c:pt>
                <c:pt idx="18565">
                  <c:v>40956.276863425926</c:v>
                </c:pt>
                <c:pt idx="18566">
                  <c:v>40956.318530092591</c:v>
                </c:pt>
                <c:pt idx="18567">
                  <c:v>40956.360196759262</c:v>
                </c:pt>
                <c:pt idx="18568">
                  <c:v>40956.401863425926</c:v>
                </c:pt>
                <c:pt idx="18569">
                  <c:v>40956.443530092591</c:v>
                </c:pt>
                <c:pt idx="18570">
                  <c:v>40956.485196759262</c:v>
                </c:pt>
                <c:pt idx="18571">
                  <c:v>40956.526863425926</c:v>
                </c:pt>
                <c:pt idx="18572">
                  <c:v>40956.568530092591</c:v>
                </c:pt>
                <c:pt idx="18573">
                  <c:v>40956.610196759262</c:v>
                </c:pt>
                <c:pt idx="18574">
                  <c:v>40956.651863425926</c:v>
                </c:pt>
                <c:pt idx="18575">
                  <c:v>40956.693530092591</c:v>
                </c:pt>
                <c:pt idx="18576">
                  <c:v>40956.735196759262</c:v>
                </c:pt>
                <c:pt idx="18577">
                  <c:v>40956.776863425926</c:v>
                </c:pt>
                <c:pt idx="18578">
                  <c:v>40956.818530092591</c:v>
                </c:pt>
                <c:pt idx="18579">
                  <c:v>40956.860196759262</c:v>
                </c:pt>
                <c:pt idx="18580">
                  <c:v>40956.901863425926</c:v>
                </c:pt>
                <c:pt idx="18581">
                  <c:v>40956.943530092591</c:v>
                </c:pt>
                <c:pt idx="18582">
                  <c:v>40956.985196759262</c:v>
                </c:pt>
                <c:pt idx="18583">
                  <c:v>40957.026863425926</c:v>
                </c:pt>
                <c:pt idx="18584">
                  <c:v>40957.068530092591</c:v>
                </c:pt>
                <c:pt idx="18585">
                  <c:v>40957.110196759262</c:v>
                </c:pt>
                <c:pt idx="18586">
                  <c:v>40957.151863425926</c:v>
                </c:pt>
                <c:pt idx="18587">
                  <c:v>40957.193530092591</c:v>
                </c:pt>
                <c:pt idx="18588">
                  <c:v>40957.235196759262</c:v>
                </c:pt>
                <c:pt idx="18589">
                  <c:v>40957.276863425926</c:v>
                </c:pt>
                <c:pt idx="18590">
                  <c:v>40957.318530092591</c:v>
                </c:pt>
                <c:pt idx="18591">
                  <c:v>40957.360196759262</c:v>
                </c:pt>
                <c:pt idx="18592">
                  <c:v>40957.401863425926</c:v>
                </c:pt>
                <c:pt idx="18593">
                  <c:v>40957.443530092591</c:v>
                </c:pt>
                <c:pt idx="18594">
                  <c:v>40957.485196759262</c:v>
                </c:pt>
                <c:pt idx="18595">
                  <c:v>40957.526863425926</c:v>
                </c:pt>
                <c:pt idx="18596">
                  <c:v>40957.568530092591</c:v>
                </c:pt>
                <c:pt idx="18597">
                  <c:v>40957.610196759262</c:v>
                </c:pt>
                <c:pt idx="18598">
                  <c:v>40957.651863425926</c:v>
                </c:pt>
                <c:pt idx="18599">
                  <c:v>40957.693530092591</c:v>
                </c:pt>
                <c:pt idx="18600">
                  <c:v>40957.735196759262</c:v>
                </c:pt>
                <c:pt idx="18601">
                  <c:v>40957.776863425926</c:v>
                </c:pt>
                <c:pt idx="18602">
                  <c:v>40957.818530092591</c:v>
                </c:pt>
                <c:pt idx="18603">
                  <c:v>40957.860196759262</c:v>
                </c:pt>
                <c:pt idx="18604">
                  <c:v>40957.901863425926</c:v>
                </c:pt>
                <c:pt idx="18605">
                  <c:v>40957.943530092591</c:v>
                </c:pt>
                <c:pt idx="18606">
                  <c:v>40957.985196759262</c:v>
                </c:pt>
                <c:pt idx="18607">
                  <c:v>40958.026863425926</c:v>
                </c:pt>
                <c:pt idx="18608">
                  <c:v>40958.068530092591</c:v>
                </c:pt>
                <c:pt idx="18609">
                  <c:v>40958.110196759262</c:v>
                </c:pt>
                <c:pt idx="18610">
                  <c:v>40958.151863425926</c:v>
                </c:pt>
                <c:pt idx="18611">
                  <c:v>40958.193530092591</c:v>
                </c:pt>
                <c:pt idx="18612">
                  <c:v>40958.235196759262</c:v>
                </c:pt>
                <c:pt idx="18613">
                  <c:v>40958.276863425926</c:v>
                </c:pt>
                <c:pt idx="18614">
                  <c:v>40958.318530092591</c:v>
                </c:pt>
                <c:pt idx="18615">
                  <c:v>40958.360196759262</c:v>
                </c:pt>
                <c:pt idx="18616">
                  <c:v>40958.401863425926</c:v>
                </c:pt>
                <c:pt idx="18617">
                  <c:v>40958.443530092591</c:v>
                </c:pt>
                <c:pt idx="18618">
                  <c:v>40958.485196759262</c:v>
                </c:pt>
                <c:pt idx="18619">
                  <c:v>40958.526863425926</c:v>
                </c:pt>
                <c:pt idx="18620">
                  <c:v>40958.568530092591</c:v>
                </c:pt>
                <c:pt idx="18621">
                  <c:v>40958.610196759262</c:v>
                </c:pt>
                <c:pt idx="18622">
                  <c:v>40958.651863425926</c:v>
                </c:pt>
                <c:pt idx="18623">
                  <c:v>40958.693530092591</c:v>
                </c:pt>
                <c:pt idx="18624">
                  <c:v>40958.735196759262</c:v>
                </c:pt>
                <c:pt idx="18625">
                  <c:v>40958.776863425926</c:v>
                </c:pt>
                <c:pt idx="18626">
                  <c:v>40958.818530092591</c:v>
                </c:pt>
                <c:pt idx="18627">
                  <c:v>40958.860196759262</c:v>
                </c:pt>
                <c:pt idx="18628">
                  <c:v>40958.901863425926</c:v>
                </c:pt>
                <c:pt idx="18629">
                  <c:v>40958.943530092591</c:v>
                </c:pt>
                <c:pt idx="18630">
                  <c:v>40958.985196759262</c:v>
                </c:pt>
                <c:pt idx="18631">
                  <c:v>40959.026863425926</c:v>
                </c:pt>
                <c:pt idx="18632">
                  <c:v>40959.068530092591</c:v>
                </c:pt>
                <c:pt idx="18633">
                  <c:v>40959.110196759262</c:v>
                </c:pt>
                <c:pt idx="18634">
                  <c:v>40959.151863425926</c:v>
                </c:pt>
                <c:pt idx="18635">
                  <c:v>40959.193530092591</c:v>
                </c:pt>
                <c:pt idx="18636">
                  <c:v>40959.235196759262</c:v>
                </c:pt>
                <c:pt idx="18637">
                  <c:v>40959.276863425926</c:v>
                </c:pt>
                <c:pt idx="18638">
                  <c:v>40959.318530092591</c:v>
                </c:pt>
                <c:pt idx="18639">
                  <c:v>40959.360196759262</c:v>
                </c:pt>
                <c:pt idx="18640">
                  <c:v>40959.401863425926</c:v>
                </c:pt>
                <c:pt idx="18641">
                  <c:v>40959.443530092591</c:v>
                </c:pt>
                <c:pt idx="18642">
                  <c:v>40959.485196759262</c:v>
                </c:pt>
                <c:pt idx="18643">
                  <c:v>40959.526863425926</c:v>
                </c:pt>
                <c:pt idx="18644">
                  <c:v>40959.568530092591</c:v>
                </c:pt>
                <c:pt idx="18645">
                  <c:v>40959.610196759262</c:v>
                </c:pt>
                <c:pt idx="18646">
                  <c:v>40959.651863425926</c:v>
                </c:pt>
                <c:pt idx="18647">
                  <c:v>40959.693530092591</c:v>
                </c:pt>
                <c:pt idx="18648">
                  <c:v>40959.735196759262</c:v>
                </c:pt>
                <c:pt idx="18649">
                  <c:v>40959.776863425926</c:v>
                </c:pt>
                <c:pt idx="18650">
                  <c:v>40959.818530092591</c:v>
                </c:pt>
                <c:pt idx="18651">
                  <c:v>40959.860196759262</c:v>
                </c:pt>
                <c:pt idx="18652">
                  <c:v>40959.901863425926</c:v>
                </c:pt>
                <c:pt idx="18653">
                  <c:v>40959.943530092591</c:v>
                </c:pt>
                <c:pt idx="18654">
                  <c:v>40959.985196759262</c:v>
                </c:pt>
                <c:pt idx="18655">
                  <c:v>40960.026863425926</c:v>
                </c:pt>
                <c:pt idx="18656">
                  <c:v>40960.068530092591</c:v>
                </c:pt>
                <c:pt idx="18657">
                  <c:v>40960.110196759262</c:v>
                </c:pt>
                <c:pt idx="18658">
                  <c:v>40960.151863425926</c:v>
                </c:pt>
                <c:pt idx="18659">
                  <c:v>40960.193530092591</c:v>
                </c:pt>
                <c:pt idx="18660">
                  <c:v>40960.235196759262</c:v>
                </c:pt>
                <c:pt idx="18661">
                  <c:v>40960.276863425926</c:v>
                </c:pt>
                <c:pt idx="18662">
                  <c:v>40960.318530092591</c:v>
                </c:pt>
                <c:pt idx="18663">
                  <c:v>40960.360196759262</c:v>
                </c:pt>
                <c:pt idx="18664">
                  <c:v>40960.401863425926</c:v>
                </c:pt>
                <c:pt idx="18665">
                  <c:v>40960.443530092591</c:v>
                </c:pt>
                <c:pt idx="18666">
                  <c:v>40960.485196759262</c:v>
                </c:pt>
                <c:pt idx="18667">
                  <c:v>40960.526863425926</c:v>
                </c:pt>
                <c:pt idx="18668">
                  <c:v>40960.568530092591</c:v>
                </c:pt>
                <c:pt idx="18669">
                  <c:v>40960.610196759262</c:v>
                </c:pt>
                <c:pt idx="18670">
                  <c:v>40960.651863425926</c:v>
                </c:pt>
                <c:pt idx="18671">
                  <c:v>40960.693530092591</c:v>
                </c:pt>
                <c:pt idx="18672">
                  <c:v>40960.735196759262</c:v>
                </c:pt>
                <c:pt idx="18673">
                  <c:v>40960.776863425926</c:v>
                </c:pt>
                <c:pt idx="18674">
                  <c:v>40960.818530092591</c:v>
                </c:pt>
                <c:pt idx="18675">
                  <c:v>40960.860196759262</c:v>
                </c:pt>
                <c:pt idx="18676">
                  <c:v>40960.901863425926</c:v>
                </c:pt>
                <c:pt idx="18677">
                  <c:v>40960.943530092591</c:v>
                </c:pt>
                <c:pt idx="18678">
                  <c:v>40960.985196759262</c:v>
                </c:pt>
                <c:pt idx="18679">
                  <c:v>40961.026863425926</c:v>
                </c:pt>
                <c:pt idx="18680">
                  <c:v>40961.068530092591</c:v>
                </c:pt>
                <c:pt idx="18681">
                  <c:v>40961.110196759262</c:v>
                </c:pt>
                <c:pt idx="18682">
                  <c:v>40961.151863425926</c:v>
                </c:pt>
                <c:pt idx="18683">
                  <c:v>40961.193530092591</c:v>
                </c:pt>
                <c:pt idx="18684">
                  <c:v>40961.235196759262</c:v>
                </c:pt>
                <c:pt idx="18685">
                  <c:v>40961.276863425926</c:v>
                </c:pt>
                <c:pt idx="18686">
                  <c:v>40961.318530092591</c:v>
                </c:pt>
                <c:pt idx="18687">
                  <c:v>40961.360196759262</c:v>
                </c:pt>
                <c:pt idx="18688">
                  <c:v>40961.401863425926</c:v>
                </c:pt>
                <c:pt idx="18689">
                  <c:v>40961.443530092591</c:v>
                </c:pt>
                <c:pt idx="18690">
                  <c:v>40961.485196759262</c:v>
                </c:pt>
                <c:pt idx="18691">
                  <c:v>40961.526863425926</c:v>
                </c:pt>
                <c:pt idx="18692">
                  <c:v>40961.568530092591</c:v>
                </c:pt>
                <c:pt idx="18693">
                  <c:v>40961.610196759262</c:v>
                </c:pt>
                <c:pt idx="18694">
                  <c:v>40961.651863425926</c:v>
                </c:pt>
                <c:pt idx="18695">
                  <c:v>40961.693530092591</c:v>
                </c:pt>
                <c:pt idx="18696">
                  <c:v>40961.735196759262</c:v>
                </c:pt>
                <c:pt idx="18697">
                  <c:v>40961.776863425926</c:v>
                </c:pt>
                <c:pt idx="18698">
                  <c:v>40961.818530092591</c:v>
                </c:pt>
                <c:pt idx="18699">
                  <c:v>40961.860196759262</c:v>
                </c:pt>
                <c:pt idx="18700">
                  <c:v>40961.901863425926</c:v>
                </c:pt>
                <c:pt idx="18701">
                  <c:v>40961.943530092591</c:v>
                </c:pt>
                <c:pt idx="18702">
                  <c:v>40961.985196759262</c:v>
                </c:pt>
                <c:pt idx="18703">
                  <c:v>40962.026863425926</c:v>
                </c:pt>
                <c:pt idx="18704">
                  <c:v>40962.068530092591</c:v>
                </c:pt>
                <c:pt idx="18705">
                  <c:v>40962.110196759262</c:v>
                </c:pt>
                <c:pt idx="18706">
                  <c:v>40962.151863425926</c:v>
                </c:pt>
                <c:pt idx="18707">
                  <c:v>40962.193530092591</c:v>
                </c:pt>
                <c:pt idx="18708">
                  <c:v>40962.235196759262</c:v>
                </c:pt>
                <c:pt idx="18709">
                  <c:v>40962.276863425926</c:v>
                </c:pt>
                <c:pt idx="18710">
                  <c:v>40962.318530092591</c:v>
                </c:pt>
                <c:pt idx="18711">
                  <c:v>40962.360196759262</c:v>
                </c:pt>
                <c:pt idx="18712">
                  <c:v>40962.401863425926</c:v>
                </c:pt>
                <c:pt idx="18713">
                  <c:v>40962.443530092591</c:v>
                </c:pt>
                <c:pt idx="18714">
                  <c:v>40962.485196759262</c:v>
                </c:pt>
                <c:pt idx="18715">
                  <c:v>40962.526863425926</c:v>
                </c:pt>
                <c:pt idx="18716">
                  <c:v>40962.568530092591</c:v>
                </c:pt>
                <c:pt idx="18717">
                  <c:v>40962.610196759262</c:v>
                </c:pt>
                <c:pt idx="18718">
                  <c:v>40962.651863425926</c:v>
                </c:pt>
                <c:pt idx="18719">
                  <c:v>40962.693530092591</c:v>
                </c:pt>
                <c:pt idx="18720">
                  <c:v>40962.735196759262</c:v>
                </c:pt>
                <c:pt idx="18721">
                  <c:v>40962.776863425926</c:v>
                </c:pt>
                <c:pt idx="18722">
                  <c:v>40962.818530092591</c:v>
                </c:pt>
                <c:pt idx="18723">
                  <c:v>40962.860196759262</c:v>
                </c:pt>
                <c:pt idx="18724">
                  <c:v>40962.901863425926</c:v>
                </c:pt>
                <c:pt idx="18725">
                  <c:v>40962.943530092591</c:v>
                </c:pt>
                <c:pt idx="18726">
                  <c:v>40962.985196759262</c:v>
                </c:pt>
                <c:pt idx="18727">
                  <c:v>40963.026863425926</c:v>
                </c:pt>
                <c:pt idx="18728">
                  <c:v>40963.068530092591</c:v>
                </c:pt>
                <c:pt idx="18729">
                  <c:v>40963.110196759262</c:v>
                </c:pt>
                <c:pt idx="18730">
                  <c:v>40963.151863425926</c:v>
                </c:pt>
                <c:pt idx="18731">
                  <c:v>40963.193530092591</c:v>
                </c:pt>
                <c:pt idx="18732">
                  <c:v>40963.235196759262</c:v>
                </c:pt>
                <c:pt idx="18733">
                  <c:v>40963.276863425926</c:v>
                </c:pt>
                <c:pt idx="18734">
                  <c:v>40963.318530092591</c:v>
                </c:pt>
                <c:pt idx="18735">
                  <c:v>40963.360196759262</c:v>
                </c:pt>
                <c:pt idx="18736">
                  <c:v>40963.401863425926</c:v>
                </c:pt>
                <c:pt idx="18737">
                  <c:v>40963.443530092591</c:v>
                </c:pt>
                <c:pt idx="18738">
                  <c:v>40963.485196759262</c:v>
                </c:pt>
                <c:pt idx="18739">
                  <c:v>40963.526863425926</c:v>
                </c:pt>
                <c:pt idx="18740">
                  <c:v>40963.568530092591</c:v>
                </c:pt>
                <c:pt idx="18741">
                  <c:v>40963.610196759262</c:v>
                </c:pt>
                <c:pt idx="18742">
                  <c:v>40963.651863425926</c:v>
                </c:pt>
                <c:pt idx="18743">
                  <c:v>40963.693530092591</c:v>
                </c:pt>
                <c:pt idx="18744">
                  <c:v>40963.735196759262</c:v>
                </c:pt>
                <c:pt idx="18745">
                  <c:v>40963.776863425926</c:v>
                </c:pt>
                <c:pt idx="18746">
                  <c:v>40963.818530092591</c:v>
                </c:pt>
                <c:pt idx="18747">
                  <c:v>40963.860196759262</c:v>
                </c:pt>
                <c:pt idx="18748">
                  <c:v>40963.901863425926</c:v>
                </c:pt>
                <c:pt idx="18749">
                  <c:v>40963.943530092591</c:v>
                </c:pt>
                <c:pt idx="18750">
                  <c:v>40963.985196759262</c:v>
                </c:pt>
                <c:pt idx="18751">
                  <c:v>40964.026863425926</c:v>
                </c:pt>
                <c:pt idx="18752">
                  <c:v>40964.068530092591</c:v>
                </c:pt>
                <c:pt idx="18753">
                  <c:v>40964.110196759262</c:v>
                </c:pt>
                <c:pt idx="18754">
                  <c:v>40964.151863425926</c:v>
                </c:pt>
                <c:pt idx="18755">
                  <c:v>40964.193530092591</c:v>
                </c:pt>
                <c:pt idx="18756">
                  <c:v>40964.235196759262</c:v>
                </c:pt>
                <c:pt idx="18757">
                  <c:v>40964.276863425926</c:v>
                </c:pt>
                <c:pt idx="18758">
                  <c:v>40964.318530092591</c:v>
                </c:pt>
                <c:pt idx="18759">
                  <c:v>40964.360196759262</c:v>
                </c:pt>
                <c:pt idx="18760">
                  <c:v>40964.401863425926</c:v>
                </c:pt>
                <c:pt idx="18761">
                  <c:v>40964.443530092591</c:v>
                </c:pt>
                <c:pt idx="18762">
                  <c:v>40964.485196759262</c:v>
                </c:pt>
                <c:pt idx="18763">
                  <c:v>40964.526863425926</c:v>
                </c:pt>
                <c:pt idx="18764">
                  <c:v>40964.568530092591</c:v>
                </c:pt>
                <c:pt idx="18765">
                  <c:v>40964.610196759262</c:v>
                </c:pt>
                <c:pt idx="18766">
                  <c:v>40964.651863425926</c:v>
                </c:pt>
                <c:pt idx="18767">
                  <c:v>40964.693530092591</c:v>
                </c:pt>
                <c:pt idx="18768">
                  <c:v>40964.735196759262</c:v>
                </c:pt>
                <c:pt idx="18769">
                  <c:v>40964.776863425926</c:v>
                </c:pt>
                <c:pt idx="18770">
                  <c:v>40964.818530092591</c:v>
                </c:pt>
                <c:pt idx="18771">
                  <c:v>40964.860196759262</c:v>
                </c:pt>
                <c:pt idx="18772">
                  <c:v>40964.901863425926</c:v>
                </c:pt>
                <c:pt idx="18773">
                  <c:v>40964.943530092591</c:v>
                </c:pt>
                <c:pt idx="18774">
                  <c:v>40964.985196759262</c:v>
                </c:pt>
                <c:pt idx="18775">
                  <c:v>40965.026863425926</c:v>
                </c:pt>
                <c:pt idx="18776">
                  <c:v>40965.068530092591</c:v>
                </c:pt>
                <c:pt idx="18777">
                  <c:v>40965.110196759262</c:v>
                </c:pt>
                <c:pt idx="18778">
                  <c:v>40965.151863425926</c:v>
                </c:pt>
                <c:pt idx="18779">
                  <c:v>40965.193530092591</c:v>
                </c:pt>
                <c:pt idx="18780">
                  <c:v>40965.235196759262</c:v>
                </c:pt>
                <c:pt idx="18781">
                  <c:v>40965.276863425926</c:v>
                </c:pt>
                <c:pt idx="18782">
                  <c:v>40965.318530092591</c:v>
                </c:pt>
                <c:pt idx="18783">
                  <c:v>40965.360196759262</c:v>
                </c:pt>
                <c:pt idx="18784">
                  <c:v>40965.401863425926</c:v>
                </c:pt>
                <c:pt idx="18785">
                  <c:v>40965.443530092591</c:v>
                </c:pt>
                <c:pt idx="18786">
                  <c:v>40965.485196759262</c:v>
                </c:pt>
                <c:pt idx="18787">
                  <c:v>40965.526863425926</c:v>
                </c:pt>
                <c:pt idx="18788">
                  <c:v>40965.568530092591</c:v>
                </c:pt>
                <c:pt idx="18789">
                  <c:v>40965.610196759262</c:v>
                </c:pt>
                <c:pt idx="18790">
                  <c:v>40965.651863425926</c:v>
                </c:pt>
                <c:pt idx="18791">
                  <c:v>40965.693530092591</c:v>
                </c:pt>
                <c:pt idx="18792">
                  <c:v>40965.735196759262</c:v>
                </c:pt>
                <c:pt idx="18793">
                  <c:v>40965.776863425926</c:v>
                </c:pt>
                <c:pt idx="18794">
                  <c:v>40965.818530092591</c:v>
                </c:pt>
                <c:pt idx="18795">
                  <c:v>40965.860196759262</c:v>
                </c:pt>
                <c:pt idx="18796">
                  <c:v>40965.901863425926</c:v>
                </c:pt>
                <c:pt idx="18797">
                  <c:v>40965.943530092591</c:v>
                </c:pt>
                <c:pt idx="18798">
                  <c:v>40965.985196759262</c:v>
                </c:pt>
                <c:pt idx="18799">
                  <c:v>40966.026863425926</c:v>
                </c:pt>
                <c:pt idx="18800">
                  <c:v>40966.068530092591</c:v>
                </c:pt>
                <c:pt idx="18801">
                  <c:v>40966.110196759262</c:v>
                </c:pt>
                <c:pt idx="18802">
                  <c:v>40966.151863425926</c:v>
                </c:pt>
                <c:pt idx="18803">
                  <c:v>40966.193530092591</c:v>
                </c:pt>
                <c:pt idx="18804">
                  <c:v>40966.235196759262</c:v>
                </c:pt>
                <c:pt idx="18805">
                  <c:v>40966.276863425926</c:v>
                </c:pt>
                <c:pt idx="18806">
                  <c:v>40966.318530092591</c:v>
                </c:pt>
                <c:pt idx="18807">
                  <c:v>40966.360196759262</c:v>
                </c:pt>
                <c:pt idx="18808">
                  <c:v>40966.401863425926</c:v>
                </c:pt>
                <c:pt idx="18809">
                  <c:v>40966.443530092591</c:v>
                </c:pt>
                <c:pt idx="18810">
                  <c:v>40966.485196759262</c:v>
                </c:pt>
                <c:pt idx="18811">
                  <c:v>40966.526863425926</c:v>
                </c:pt>
                <c:pt idx="18812">
                  <c:v>40966.568530092591</c:v>
                </c:pt>
                <c:pt idx="18813">
                  <c:v>40966.610196759262</c:v>
                </c:pt>
                <c:pt idx="18814">
                  <c:v>40966.651863425926</c:v>
                </c:pt>
                <c:pt idx="18815">
                  <c:v>40966.693530092591</c:v>
                </c:pt>
                <c:pt idx="18816">
                  <c:v>40966.735196759262</c:v>
                </c:pt>
                <c:pt idx="18817">
                  <c:v>40966.776863425926</c:v>
                </c:pt>
                <c:pt idx="18818">
                  <c:v>40966.818530092591</c:v>
                </c:pt>
                <c:pt idx="18819">
                  <c:v>40966.860196759262</c:v>
                </c:pt>
                <c:pt idx="18820">
                  <c:v>40966.901863425926</c:v>
                </c:pt>
                <c:pt idx="18821">
                  <c:v>40966.943530092591</c:v>
                </c:pt>
                <c:pt idx="18822">
                  <c:v>40966.985196759262</c:v>
                </c:pt>
                <c:pt idx="18823">
                  <c:v>40967.026863425926</c:v>
                </c:pt>
                <c:pt idx="18824">
                  <c:v>40967.068530092591</c:v>
                </c:pt>
                <c:pt idx="18825">
                  <c:v>40967.110196759262</c:v>
                </c:pt>
                <c:pt idx="18826">
                  <c:v>40967.151863425926</c:v>
                </c:pt>
                <c:pt idx="18827">
                  <c:v>40967.193530092591</c:v>
                </c:pt>
                <c:pt idx="18828">
                  <c:v>40967.235196759262</c:v>
                </c:pt>
                <c:pt idx="18829">
                  <c:v>40967.276863425926</c:v>
                </c:pt>
                <c:pt idx="18830">
                  <c:v>40967.318530092591</c:v>
                </c:pt>
                <c:pt idx="18831">
                  <c:v>40967.360196759262</c:v>
                </c:pt>
                <c:pt idx="18832">
                  <c:v>40967.401863425926</c:v>
                </c:pt>
                <c:pt idx="18833">
                  <c:v>40967.443530092591</c:v>
                </c:pt>
                <c:pt idx="18834">
                  <c:v>40967.485196759262</c:v>
                </c:pt>
                <c:pt idx="18835">
                  <c:v>40967.526863425926</c:v>
                </c:pt>
                <c:pt idx="18836">
                  <c:v>40967.568530092591</c:v>
                </c:pt>
                <c:pt idx="18837">
                  <c:v>40967.610196759262</c:v>
                </c:pt>
                <c:pt idx="18838">
                  <c:v>40967.651863425926</c:v>
                </c:pt>
                <c:pt idx="18839">
                  <c:v>40967.693530092591</c:v>
                </c:pt>
                <c:pt idx="18840">
                  <c:v>40967.735196759262</c:v>
                </c:pt>
                <c:pt idx="18841">
                  <c:v>40967.776863425926</c:v>
                </c:pt>
                <c:pt idx="18842">
                  <c:v>40967.818530092591</c:v>
                </c:pt>
                <c:pt idx="18843">
                  <c:v>40967.860196759262</c:v>
                </c:pt>
                <c:pt idx="18844">
                  <c:v>40967.901863425926</c:v>
                </c:pt>
                <c:pt idx="18845">
                  <c:v>40967.943530092591</c:v>
                </c:pt>
                <c:pt idx="18846">
                  <c:v>40967.985196759262</c:v>
                </c:pt>
                <c:pt idx="18847">
                  <c:v>40968.026863425926</c:v>
                </c:pt>
                <c:pt idx="18848">
                  <c:v>40968.068530092591</c:v>
                </c:pt>
                <c:pt idx="18849">
                  <c:v>40968.110196759262</c:v>
                </c:pt>
                <c:pt idx="18850">
                  <c:v>40968.151863425926</c:v>
                </c:pt>
                <c:pt idx="18851">
                  <c:v>40968.193530092591</c:v>
                </c:pt>
                <c:pt idx="18852">
                  <c:v>40968.235196759262</c:v>
                </c:pt>
                <c:pt idx="18853">
                  <c:v>40968.276863425926</c:v>
                </c:pt>
                <c:pt idx="18854">
                  <c:v>40968.318530092591</c:v>
                </c:pt>
                <c:pt idx="18855">
                  <c:v>40968</c:v>
                </c:pt>
                <c:pt idx="18856">
                  <c:v>40968.358136574076</c:v>
                </c:pt>
                <c:pt idx="18857">
                  <c:v>40968.39980324074</c:v>
                </c:pt>
                <c:pt idx="18858">
                  <c:v>40968.441469907404</c:v>
                </c:pt>
                <c:pt idx="18859">
                  <c:v>40968.483136574076</c:v>
                </c:pt>
                <c:pt idx="18860">
                  <c:v>40968.52480324074</c:v>
                </c:pt>
                <c:pt idx="18861">
                  <c:v>40968.566469907404</c:v>
                </c:pt>
                <c:pt idx="18862">
                  <c:v>40968.608136574076</c:v>
                </c:pt>
                <c:pt idx="18863">
                  <c:v>40968.64980324074</c:v>
                </c:pt>
                <c:pt idx="18864">
                  <c:v>40968.691469907404</c:v>
                </c:pt>
                <c:pt idx="18865">
                  <c:v>40968.733136574076</c:v>
                </c:pt>
                <c:pt idx="18866">
                  <c:v>40968.77480324074</c:v>
                </c:pt>
                <c:pt idx="18867">
                  <c:v>40968.816469907404</c:v>
                </c:pt>
                <c:pt idx="18868">
                  <c:v>40968.858136574076</c:v>
                </c:pt>
                <c:pt idx="18869">
                  <c:v>40968.89980324074</c:v>
                </c:pt>
                <c:pt idx="18870">
                  <c:v>40968.941469907404</c:v>
                </c:pt>
                <c:pt idx="18871">
                  <c:v>40968.983136574076</c:v>
                </c:pt>
                <c:pt idx="18872">
                  <c:v>40969.02480324074</c:v>
                </c:pt>
                <c:pt idx="18873">
                  <c:v>40969.066469907404</c:v>
                </c:pt>
                <c:pt idx="18874">
                  <c:v>40969.108136574076</c:v>
                </c:pt>
                <c:pt idx="18875">
                  <c:v>40969.14980324074</c:v>
                </c:pt>
                <c:pt idx="18876">
                  <c:v>40969.191469907404</c:v>
                </c:pt>
                <c:pt idx="18877">
                  <c:v>40969.233136574076</c:v>
                </c:pt>
                <c:pt idx="18878">
                  <c:v>40969.27480324074</c:v>
                </c:pt>
                <c:pt idx="18879">
                  <c:v>40969.316469907404</c:v>
                </c:pt>
                <c:pt idx="18880">
                  <c:v>40969.358136574076</c:v>
                </c:pt>
                <c:pt idx="18881">
                  <c:v>40969.39980324074</c:v>
                </c:pt>
                <c:pt idx="18882">
                  <c:v>40969.441469907404</c:v>
                </c:pt>
                <c:pt idx="18883">
                  <c:v>40969.483136574076</c:v>
                </c:pt>
                <c:pt idx="18884">
                  <c:v>40969.52480324074</c:v>
                </c:pt>
                <c:pt idx="18885">
                  <c:v>40969.566469907404</c:v>
                </c:pt>
                <c:pt idx="18886">
                  <c:v>40969.608136574076</c:v>
                </c:pt>
                <c:pt idx="18887">
                  <c:v>40969.64980324074</c:v>
                </c:pt>
                <c:pt idx="18888">
                  <c:v>40969.691469907404</c:v>
                </c:pt>
                <c:pt idx="18889">
                  <c:v>40969.733136574076</c:v>
                </c:pt>
                <c:pt idx="18890">
                  <c:v>40969.77480324074</c:v>
                </c:pt>
                <c:pt idx="18891">
                  <c:v>40969.816469907404</c:v>
                </c:pt>
                <c:pt idx="18892">
                  <c:v>40969.858136574076</c:v>
                </c:pt>
                <c:pt idx="18893">
                  <c:v>40969.89980324074</c:v>
                </c:pt>
                <c:pt idx="18894">
                  <c:v>40969.941469907404</c:v>
                </c:pt>
                <c:pt idx="18895">
                  <c:v>40969.983136574076</c:v>
                </c:pt>
                <c:pt idx="18896">
                  <c:v>40970.02480324074</c:v>
                </c:pt>
                <c:pt idx="18897">
                  <c:v>40970.066469907404</c:v>
                </c:pt>
                <c:pt idx="18898">
                  <c:v>40970.108136574076</c:v>
                </c:pt>
                <c:pt idx="18899">
                  <c:v>40970.14980324074</c:v>
                </c:pt>
                <c:pt idx="18900">
                  <c:v>40970.191469907404</c:v>
                </c:pt>
                <c:pt idx="18901">
                  <c:v>40970.233136574076</c:v>
                </c:pt>
                <c:pt idx="18902">
                  <c:v>40970.27480324074</c:v>
                </c:pt>
                <c:pt idx="18903">
                  <c:v>40970.316469907404</c:v>
                </c:pt>
                <c:pt idx="18904">
                  <c:v>40970.358136574076</c:v>
                </c:pt>
                <c:pt idx="18905">
                  <c:v>40970.39980324074</c:v>
                </c:pt>
                <c:pt idx="18906">
                  <c:v>40970.441469907404</c:v>
                </c:pt>
                <c:pt idx="18907">
                  <c:v>40970.483136574076</c:v>
                </c:pt>
                <c:pt idx="18908">
                  <c:v>40970.52480324074</c:v>
                </c:pt>
                <c:pt idx="18909">
                  <c:v>40970.566469907404</c:v>
                </c:pt>
                <c:pt idx="18910">
                  <c:v>40970.608136574076</c:v>
                </c:pt>
                <c:pt idx="18911">
                  <c:v>40970.64980324074</c:v>
                </c:pt>
                <c:pt idx="18912">
                  <c:v>40970.691469907404</c:v>
                </c:pt>
                <c:pt idx="18913">
                  <c:v>40970.733136574076</c:v>
                </c:pt>
                <c:pt idx="18914">
                  <c:v>40970.77480324074</c:v>
                </c:pt>
                <c:pt idx="18915">
                  <c:v>40970.816469907404</c:v>
                </c:pt>
                <c:pt idx="18916">
                  <c:v>40970.858136574076</c:v>
                </c:pt>
                <c:pt idx="18917">
                  <c:v>40970.89980324074</c:v>
                </c:pt>
                <c:pt idx="18918">
                  <c:v>40970.941469907404</c:v>
                </c:pt>
                <c:pt idx="18919">
                  <c:v>40970.983136574076</c:v>
                </c:pt>
                <c:pt idx="18920">
                  <c:v>40971.02480324074</c:v>
                </c:pt>
                <c:pt idx="18921">
                  <c:v>40971.066469907404</c:v>
                </c:pt>
                <c:pt idx="18922">
                  <c:v>40971.108136574076</c:v>
                </c:pt>
                <c:pt idx="18923">
                  <c:v>40971.14980324074</c:v>
                </c:pt>
                <c:pt idx="18924">
                  <c:v>40971.191469907404</c:v>
                </c:pt>
                <c:pt idx="18925">
                  <c:v>40971.233136574076</c:v>
                </c:pt>
                <c:pt idx="18926">
                  <c:v>40971.27480324074</c:v>
                </c:pt>
                <c:pt idx="18927">
                  <c:v>40971.316469907404</c:v>
                </c:pt>
                <c:pt idx="18928">
                  <c:v>40971.358136574076</c:v>
                </c:pt>
                <c:pt idx="18929">
                  <c:v>40971.39980324074</c:v>
                </c:pt>
                <c:pt idx="18930">
                  <c:v>40971.441469907404</c:v>
                </c:pt>
                <c:pt idx="18931">
                  <c:v>40971.483136574076</c:v>
                </c:pt>
                <c:pt idx="18932">
                  <c:v>40971.52480324074</c:v>
                </c:pt>
                <c:pt idx="18933">
                  <c:v>40971.566469907404</c:v>
                </c:pt>
                <c:pt idx="18934">
                  <c:v>40971.608136574076</c:v>
                </c:pt>
                <c:pt idx="18935">
                  <c:v>40971.64980324074</c:v>
                </c:pt>
                <c:pt idx="18936">
                  <c:v>40971.691469907404</c:v>
                </c:pt>
                <c:pt idx="18937">
                  <c:v>40971.733136574076</c:v>
                </c:pt>
                <c:pt idx="18938">
                  <c:v>40971.77480324074</c:v>
                </c:pt>
                <c:pt idx="18939">
                  <c:v>40971.816469907404</c:v>
                </c:pt>
                <c:pt idx="18940">
                  <c:v>40971.858136574076</c:v>
                </c:pt>
                <c:pt idx="18941">
                  <c:v>40971.89980324074</c:v>
                </c:pt>
                <c:pt idx="18942">
                  <c:v>40971.941469907404</c:v>
                </c:pt>
                <c:pt idx="18943">
                  <c:v>40971.983136574076</c:v>
                </c:pt>
                <c:pt idx="18944">
                  <c:v>40972.02480324074</c:v>
                </c:pt>
                <c:pt idx="18945">
                  <c:v>40972.066469907404</c:v>
                </c:pt>
                <c:pt idx="18946">
                  <c:v>40972.108136574076</c:v>
                </c:pt>
                <c:pt idx="18947">
                  <c:v>40972.14980324074</c:v>
                </c:pt>
                <c:pt idx="18948">
                  <c:v>40972.191469907404</c:v>
                </c:pt>
                <c:pt idx="18949">
                  <c:v>40972.233136574076</c:v>
                </c:pt>
                <c:pt idx="18950">
                  <c:v>40972.27480324074</c:v>
                </c:pt>
                <c:pt idx="18951">
                  <c:v>40972.316469907404</c:v>
                </c:pt>
                <c:pt idx="18952">
                  <c:v>40972.358136574076</c:v>
                </c:pt>
                <c:pt idx="18953">
                  <c:v>40972.39980324074</c:v>
                </c:pt>
                <c:pt idx="18954">
                  <c:v>40972.441469907404</c:v>
                </c:pt>
                <c:pt idx="18955">
                  <c:v>40972.483136574076</c:v>
                </c:pt>
                <c:pt idx="18956">
                  <c:v>40972.52480324074</c:v>
                </c:pt>
                <c:pt idx="18957">
                  <c:v>40972.566469907404</c:v>
                </c:pt>
                <c:pt idx="18958">
                  <c:v>40972.608136574076</c:v>
                </c:pt>
                <c:pt idx="18959">
                  <c:v>40972.64980324074</c:v>
                </c:pt>
                <c:pt idx="18960">
                  <c:v>40972.691469907404</c:v>
                </c:pt>
                <c:pt idx="18961">
                  <c:v>40972.733136574076</c:v>
                </c:pt>
                <c:pt idx="18962">
                  <c:v>40972.77480324074</c:v>
                </c:pt>
                <c:pt idx="18963">
                  <c:v>40972.816469907404</c:v>
                </c:pt>
                <c:pt idx="18964">
                  <c:v>40972.858136574076</c:v>
                </c:pt>
                <c:pt idx="18965">
                  <c:v>40972.89980324074</c:v>
                </c:pt>
                <c:pt idx="18966">
                  <c:v>40972.941469907404</c:v>
                </c:pt>
                <c:pt idx="18967">
                  <c:v>40972.983136574076</c:v>
                </c:pt>
                <c:pt idx="18968">
                  <c:v>40973.02480324074</c:v>
                </c:pt>
                <c:pt idx="18969">
                  <c:v>40973.066469907404</c:v>
                </c:pt>
                <c:pt idx="18970">
                  <c:v>40973.108136574076</c:v>
                </c:pt>
                <c:pt idx="18971">
                  <c:v>40973.14980324074</c:v>
                </c:pt>
                <c:pt idx="18972">
                  <c:v>40973.191469907404</c:v>
                </c:pt>
                <c:pt idx="18973">
                  <c:v>40973.233136574076</c:v>
                </c:pt>
                <c:pt idx="18974">
                  <c:v>40973.27480324074</c:v>
                </c:pt>
                <c:pt idx="18975">
                  <c:v>40973.316469907404</c:v>
                </c:pt>
                <c:pt idx="18976">
                  <c:v>40973.358136574076</c:v>
                </c:pt>
                <c:pt idx="18977">
                  <c:v>40973.39980324074</c:v>
                </c:pt>
                <c:pt idx="18978">
                  <c:v>40973.441469907404</c:v>
                </c:pt>
                <c:pt idx="18979">
                  <c:v>40973.483136574076</c:v>
                </c:pt>
                <c:pt idx="18980">
                  <c:v>40973.52480324074</c:v>
                </c:pt>
                <c:pt idx="18981">
                  <c:v>40973.566469907404</c:v>
                </c:pt>
                <c:pt idx="18982">
                  <c:v>40973.608136574076</c:v>
                </c:pt>
                <c:pt idx="18983">
                  <c:v>40973.64980324074</c:v>
                </c:pt>
                <c:pt idx="18984">
                  <c:v>40973.691469907404</c:v>
                </c:pt>
                <c:pt idx="18985">
                  <c:v>40973.733136574076</c:v>
                </c:pt>
                <c:pt idx="18986">
                  <c:v>40973.77480324074</c:v>
                </c:pt>
                <c:pt idx="18987">
                  <c:v>40973.816469907404</c:v>
                </c:pt>
                <c:pt idx="18988">
                  <c:v>40973.858136574076</c:v>
                </c:pt>
                <c:pt idx="18989">
                  <c:v>40973.89980324074</c:v>
                </c:pt>
                <c:pt idx="18990">
                  <c:v>40973.941469907404</c:v>
                </c:pt>
                <c:pt idx="18991">
                  <c:v>40973.983136574076</c:v>
                </c:pt>
                <c:pt idx="18992">
                  <c:v>40974.02480324074</c:v>
                </c:pt>
                <c:pt idx="18993">
                  <c:v>40974.066469907404</c:v>
                </c:pt>
                <c:pt idx="18994">
                  <c:v>40974.108136574076</c:v>
                </c:pt>
                <c:pt idx="18995">
                  <c:v>40974.14980324074</c:v>
                </c:pt>
                <c:pt idx="18996">
                  <c:v>40974.191469907404</c:v>
                </c:pt>
                <c:pt idx="18997">
                  <c:v>40974.233136574076</c:v>
                </c:pt>
                <c:pt idx="18998">
                  <c:v>40974.27480324074</c:v>
                </c:pt>
                <c:pt idx="18999">
                  <c:v>40974.316469907404</c:v>
                </c:pt>
                <c:pt idx="19000">
                  <c:v>40974.358136574076</c:v>
                </c:pt>
                <c:pt idx="19001">
                  <c:v>40974.39980324074</c:v>
                </c:pt>
                <c:pt idx="19002">
                  <c:v>40974.441469907404</c:v>
                </c:pt>
                <c:pt idx="19003">
                  <c:v>40974.483136574076</c:v>
                </c:pt>
                <c:pt idx="19004">
                  <c:v>40974.52480324074</c:v>
                </c:pt>
                <c:pt idx="19005">
                  <c:v>40974.566469907404</c:v>
                </c:pt>
                <c:pt idx="19006">
                  <c:v>40974.608136574076</c:v>
                </c:pt>
                <c:pt idx="19007">
                  <c:v>40974.64980324074</c:v>
                </c:pt>
                <c:pt idx="19008">
                  <c:v>40974.691469907404</c:v>
                </c:pt>
                <c:pt idx="19009">
                  <c:v>40974.733136574076</c:v>
                </c:pt>
                <c:pt idx="19010">
                  <c:v>40974.77480324074</c:v>
                </c:pt>
                <c:pt idx="19011">
                  <c:v>40974.816469907404</c:v>
                </c:pt>
                <c:pt idx="19012">
                  <c:v>40974.858136574076</c:v>
                </c:pt>
                <c:pt idx="19013">
                  <c:v>40974.89980324074</c:v>
                </c:pt>
                <c:pt idx="19014">
                  <c:v>40974.941469907404</c:v>
                </c:pt>
                <c:pt idx="19015">
                  <c:v>40974.983136574076</c:v>
                </c:pt>
                <c:pt idx="19016">
                  <c:v>40975.02480324074</c:v>
                </c:pt>
                <c:pt idx="19017">
                  <c:v>40975.066469907404</c:v>
                </c:pt>
                <c:pt idx="19018">
                  <c:v>40975.108136574076</c:v>
                </c:pt>
                <c:pt idx="19019">
                  <c:v>40975.14980324074</c:v>
                </c:pt>
                <c:pt idx="19020">
                  <c:v>40975.191469907404</c:v>
                </c:pt>
                <c:pt idx="19021">
                  <c:v>40975.233136574076</c:v>
                </c:pt>
                <c:pt idx="19022">
                  <c:v>40975.27480324074</c:v>
                </c:pt>
                <c:pt idx="19023">
                  <c:v>40975.316469907404</c:v>
                </c:pt>
                <c:pt idx="19024">
                  <c:v>40975.358136574076</c:v>
                </c:pt>
                <c:pt idx="19025">
                  <c:v>40975.39980324074</c:v>
                </c:pt>
                <c:pt idx="19026">
                  <c:v>40975.441469907404</c:v>
                </c:pt>
                <c:pt idx="19027">
                  <c:v>40975.483136574076</c:v>
                </c:pt>
                <c:pt idx="19028">
                  <c:v>40975.52480324074</c:v>
                </c:pt>
                <c:pt idx="19029">
                  <c:v>40975.566469907404</c:v>
                </c:pt>
                <c:pt idx="19030">
                  <c:v>40975.608136574076</c:v>
                </c:pt>
                <c:pt idx="19031">
                  <c:v>40975.64980324074</c:v>
                </c:pt>
                <c:pt idx="19032">
                  <c:v>40975.691469907404</c:v>
                </c:pt>
                <c:pt idx="19033">
                  <c:v>40975.733136574076</c:v>
                </c:pt>
                <c:pt idx="19034">
                  <c:v>40975.77480324074</c:v>
                </c:pt>
                <c:pt idx="19035">
                  <c:v>40975.816469907404</c:v>
                </c:pt>
                <c:pt idx="19036">
                  <c:v>40975.858136574076</c:v>
                </c:pt>
                <c:pt idx="19037">
                  <c:v>40975.89980324074</c:v>
                </c:pt>
                <c:pt idx="19038">
                  <c:v>40975.941469907404</c:v>
                </c:pt>
                <c:pt idx="19039">
                  <c:v>40975.983136574076</c:v>
                </c:pt>
                <c:pt idx="19040">
                  <c:v>40976.02480324074</c:v>
                </c:pt>
                <c:pt idx="19041">
                  <c:v>40976.066469907404</c:v>
                </c:pt>
                <c:pt idx="19042">
                  <c:v>40976.108136574076</c:v>
                </c:pt>
                <c:pt idx="19043">
                  <c:v>40976.14980324074</c:v>
                </c:pt>
                <c:pt idx="19044">
                  <c:v>40976.191469907404</c:v>
                </c:pt>
                <c:pt idx="19045">
                  <c:v>40976.233136574076</c:v>
                </c:pt>
                <c:pt idx="19046">
                  <c:v>40976.27480324074</c:v>
                </c:pt>
                <c:pt idx="19047">
                  <c:v>40976.316469907404</c:v>
                </c:pt>
                <c:pt idx="19048">
                  <c:v>40976.358136574076</c:v>
                </c:pt>
                <c:pt idx="19049">
                  <c:v>40976.39980324074</c:v>
                </c:pt>
                <c:pt idx="19050">
                  <c:v>40976.441469907404</c:v>
                </c:pt>
                <c:pt idx="19051">
                  <c:v>40976.483136574076</c:v>
                </c:pt>
                <c:pt idx="19052">
                  <c:v>40976.52480324074</c:v>
                </c:pt>
                <c:pt idx="19053">
                  <c:v>40976.566469907404</c:v>
                </c:pt>
                <c:pt idx="19054">
                  <c:v>40976.608136574076</c:v>
                </c:pt>
                <c:pt idx="19055">
                  <c:v>40976.64980324074</c:v>
                </c:pt>
                <c:pt idx="19056">
                  <c:v>40976.691469907404</c:v>
                </c:pt>
                <c:pt idx="19057">
                  <c:v>40976.733136574076</c:v>
                </c:pt>
                <c:pt idx="19058">
                  <c:v>40976.77480324074</c:v>
                </c:pt>
                <c:pt idx="19059">
                  <c:v>40976.816469907404</c:v>
                </c:pt>
                <c:pt idx="19060">
                  <c:v>40976.858136574076</c:v>
                </c:pt>
                <c:pt idx="19061">
                  <c:v>40976.89980324074</c:v>
                </c:pt>
                <c:pt idx="19062">
                  <c:v>40976.941469907404</c:v>
                </c:pt>
                <c:pt idx="19063">
                  <c:v>40976.983136574076</c:v>
                </c:pt>
                <c:pt idx="19064">
                  <c:v>40977.02480324074</c:v>
                </c:pt>
                <c:pt idx="19065">
                  <c:v>40977.066469907404</c:v>
                </c:pt>
                <c:pt idx="19066">
                  <c:v>40977.108136574076</c:v>
                </c:pt>
                <c:pt idx="19067">
                  <c:v>40977.14980324074</c:v>
                </c:pt>
                <c:pt idx="19068">
                  <c:v>40977.191469907404</c:v>
                </c:pt>
                <c:pt idx="19069">
                  <c:v>40977.233136574076</c:v>
                </c:pt>
                <c:pt idx="19070">
                  <c:v>40977.27480324074</c:v>
                </c:pt>
                <c:pt idx="19071">
                  <c:v>40977.316469907404</c:v>
                </c:pt>
                <c:pt idx="19072">
                  <c:v>40977.358136574076</c:v>
                </c:pt>
                <c:pt idx="19073">
                  <c:v>40977.39980324074</c:v>
                </c:pt>
                <c:pt idx="19074">
                  <c:v>40977.441469907404</c:v>
                </c:pt>
                <c:pt idx="19075">
                  <c:v>40977.483136574076</c:v>
                </c:pt>
                <c:pt idx="19076">
                  <c:v>40977.52480324074</c:v>
                </c:pt>
                <c:pt idx="19077">
                  <c:v>40977.566469907404</c:v>
                </c:pt>
                <c:pt idx="19078">
                  <c:v>40977.608136574076</c:v>
                </c:pt>
                <c:pt idx="19079">
                  <c:v>40977.64980324074</c:v>
                </c:pt>
                <c:pt idx="19080">
                  <c:v>40977.691469907404</c:v>
                </c:pt>
                <c:pt idx="19081">
                  <c:v>40977.733136574076</c:v>
                </c:pt>
                <c:pt idx="19082">
                  <c:v>40977.77480324074</c:v>
                </c:pt>
                <c:pt idx="19083">
                  <c:v>40977.816469907404</c:v>
                </c:pt>
                <c:pt idx="19084">
                  <c:v>40977.858136574076</c:v>
                </c:pt>
                <c:pt idx="19085">
                  <c:v>40977.89980324074</c:v>
                </c:pt>
                <c:pt idx="19086">
                  <c:v>40977.941469907404</c:v>
                </c:pt>
                <c:pt idx="19087">
                  <c:v>40977.983136574076</c:v>
                </c:pt>
                <c:pt idx="19088">
                  <c:v>40978.02480324074</c:v>
                </c:pt>
                <c:pt idx="19089">
                  <c:v>40978.066469907404</c:v>
                </c:pt>
                <c:pt idx="19090">
                  <c:v>40978.108136574076</c:v>
                </c:pt>
                <c:pt idx="19091">
                  <c:v>40978.14980324074</c:v>
                </c:pt>
                <c:pt idx="19092">
                  <c:v>40978.191469907404</c:v>
                </c:pt>
                <c:pt idx="19093">
                  <c:v>40978.233136574076</c:v>
                </c:pt>
                <c:pt idx="19094">
                  <c:v>40978.27480324074</c:v>
                </c:pt>
                <c:pt idx="19095">
                  <c:v>40978.316469907404</c:v>
                </c:pt>
                <c:pt idx="19096">
                  <c:v>40978.358136574076</c:v>
                </c:pt>
                <c:pt idx="19097">
                  <c:v>40978.39980324074</c:v>
                </c:pt>
                <c:pt idx="19098">
                  <c:v>40978.441469907404</c:v>
                </c:pt>
                <c:pt idx="19099">
                  <c:v>40978.483136574076</c:v>
                </c:pt>
                <c:pt idx="19100">
                  <c:v>40978.52480324074</c:v>
                </c:pt>
                <c:pt idx="19101">
                  <c:v>40978.566469907404</c:v>
                </c:pt>
                <c:pt idx="19102">
                  <c:v>40978.608136574076</c:v>
                </c:pt>
                <c:pt idx="19103">
                  <c:v>40978.64980324074</c:v>
                </c:pt>
                <c:pt idx="19104">
                  <c:v>40978.691469907404</c:v>
                </c:pt>
                <c:pt idx="19105">
                  <c:v>40978.733136574076</c:v>
                </c:pt>
                <c:pt idx="19106">
                  <c:v>40978.77480324074</c:v>
                </c:pt>
                <c:pt idx="19107">
                  <c:v>40978.816469907404</c:v>
                </c:pt>
                <c:pt idx="19108">
                  <c:v>40978.858136574076</c:v>
                </c:pt>
                <c:pt idx="19109">
                  <c:v>40978.89980324074</c:v>
                </c:pt>
                <c:pt idx="19110">
                  <c:v>40978.941469907404</c:v>
                </c:pt>
                <c:pt idx="19111">
                  <c:v>40978.983136574076</c:v>
                </c:pt>
                <c:pt idx="19112">
                  <c:v>40979.02480324074</c:v>
                </c:pt>
                <c:pt idx="19113">
                  <c:v>40979.066469907404</c:v>
                </c:pt>
                <c:pt idx="19114">
                  <c:v>40979.108136574076</c:v>
                </c:pt>
                <c:pt idx="19115">
                  <c:v>40979.14980324074</c:v>
                </c:pt>
                <c:pt idx="19116">
                  <c:v>40979.191469907404</c:v>
                </c:pt>
                <c:pt idx="19117">
                  <c:v>40979.233136574076</c:v>
                </c:pt>
                <c:pt idx="19118">
                  <c:v>40979.27480324074</c:v>
                </c:pt>
                <c:pt idx="19119">
                  <c:v>40979.316469907404</c:v>
                </c:pt>
                <c:pt idx="19120">
                  <c:v>40979.358136574076</c:v>
                </c:pt>
                <c:pt idx="19121">
                  <c:v>40979.39980324074</c:v>
                </c:pt>
                <c:pt idx="19122">
                  <c:v>40979.441469907404</c:v>
                </c:pt>
                <c:pt idx="19123">
                  <c:v>40979.483136574076</c:v>
                </c:pt>
                <c:pt idx="19124">
                  <c:v>40979.52480324074</c:v>
                </c:pt>
                <c:pt idx="19125">
                  <c:v>40979.566469907404</c:v>
                </c:pt>
                <c:pt idx="19126">
                  <c:v>40979.608136574076</c:v>
                </c:pt>
                <c:pt idx="19127">
                  <c:v>40979.64980324074</c:v>
                </c:pt>
                <c:pt idx="19128">
                  <c:v>40979.691469907404</c:v>
                </c:pt>
                <c:pt idx="19129">
                  <c:v>40979.733136574076</c:v>
                </c:pt>
                <c:pt idx="19130">
                  <c:v>40979.77480324074</c:v>
                </c:pt>
                <c:pt idx="19131">
                  <c:v>40979.816469907404</c:v>
                </c:pt>
                <c:pt idx="19132">
                  <c:v>40979.858136574076</c:v>
                </c:pt>
                <c:pt idx="19133">
                  <c:v>40979.89980324074</c:v>
                </c:pt>
                <c:pt idx="19134">
                  <c:v>40979.941469907404</c:v>
                </c:pt>
                <c:pt idx="19135">
                  <c:v>40979.983136574076</c:v>
                </c:pt>
                <c:pt idx="19136">
                  <c:v>40980.02480324074</c:v>
                </c:pt>
                <c:pt idx="19137">
                  <c:v>40980.066469907404</c:v>
                </c:pt>
                <c:pt idx="19138">
                  <c:v>40980.108136574076</c:v>
                </c:pt>
                <c:pt idx="19139">
                  <c:v>40980.14980324074</c:v>
                </c:pt>
                <c:pt idx="19140">
                  <c:v>40980.191469907404</c:v>
                </c:pt>
                <c:pt idx="19141">
                  <c:v>40980.233136574076</c:v>
                </c:pt>
                <c:pt idx="19142">
                  <c:v>40980.27480324074</c:v>
                </c:pt>
                <c:pt idx="19143">
                  <c:v>40980.316469907404</c:v>
                </c:pt>
                <c:pt idx="19144">
                  <c:v>40980.358136574076</c:v>
                </c:pt>
                <c:pt idx="19145">
                  <c:v>40980.39980324074</c:v>
                </c:pt>
                <c:pt idx="19146">
                  <c:v>40980.441469907404</c:v>
                </c:pt>
                <c:pt idx="19147">
                  <c:v>40980.483136574076</c:v>
                </c:pt>
                <c:pt idx="19148">
                  <c:v>40980.52480324074</c:v>
                </c:pt>
                <c:pt idx="19149">
                  <c:v>40980.566469907404</c:v>
                </c:pt>
                <c:pt idx="19150">
                  <c:v>40980.608136574076</c:v>
                </c:pt>
                <c:pt idx="19151">
                  <c:v>40980.64980324074</c:v>
                </c:pt>
                <c:pt idx="19152">
                  <c:v>40980.691469907404</c:v>
                </c:pt>
                <c:pt idx="19153">
                  <c:v>40980.733136574076</c:v>
                </c:pt>
                <c:pt idx="19154">
                  <c:v>40980.77480324074</c:v>
                </c:pt>
                <c:pt idx="19155">
                  <c:v>40980.816469907404</c:v>
                </c:pt>
                <c:pt idx="19156">
                  <c:v>40980.858136574076</c:v>
                </c:pt>
                <c:pt idx="19157">
                  <c:v>40980.89980324074</c:v>
                </c:pt>
                <c:pt idx="19158">
                  <c:v>40980.941469907404</c:v>
                </c:pt>
                <c:pt idx="19159">
                  <c:v>40980.983136574076</c:v>
                </c:pt>
                <c:pt idx="19160">
                  <c:v>40981.02480324074</c:v>
                </c:pt>
                <c:pt idx="19161">
                  <c:v>40981.066469907404</c:v>
                </c:pt>
                <c:pt idx="19162">
                  <c:v>40981.108136574076</c:v>
                </c:pt>
                <c:pt idx="19163">
                  <c:v>40981.14980324074</c:v>
                </c:pt>
                <c:pt idx="19164">
                  <c:v>40981.191469907404</c:v>
                </c:pt>
                <c:pt idx="19165">
                  <c:v>40981.233136574076</c:v>
                </c:pt>
                <c:pt idx="19166">
                  <c:v>40981.27480324074</c:v>
                </c:pt>
                <c:pt idx="19167">
                  <c:v>40981.316469907404</c:v>
                </c:pt>
                <c:pt idx="19168">
                  <c:v>40981.358136574076</c:v>
                </c:pt>
                <c:pt idx="19169">
                  <c:v>40981.39980324074</c:v>
                </c:pt>
                <c:pt idx="19170">
                  <c:v>40981.441469907404</c:v>
                </c:pt>
                <c:pt idx="19171">
                  <c:v>40981.483136574076</c:v>
                </c:pt>
                <c:pt idx="19172">
                  <c:v>40981.52480324074</c:v>
                </c:pt>
                <c:pt idx="19173">
                  <c:v>40981.566469907404</c:v>
                </c:pt>
                <c:pt idx="19174">
                  <c:v>40981.608136574076</c:v>
                </c:pt>
                <c:pt idx="19175">
                  <c:v>40981.64980324074</c:v>
                </c:pt>
                <c:pt idx="19176">
                  <c:v>40981.691469907404</c:v>
                </c:pt>
                <c:pt idx="19177">
                  <c:v>40981.733136574076</c:v>
                </c:pt>
                <c:pt idx="19178">
                  <c:v>40981.77480324074</c:v>
                </c:pt>
                <c:pt idx="19179">
                  <c:v>40981.816469907404</c:v>
                </c:pt>
                <c:pt idx="19180">
                  <c:v>40981.858136574076</c:v>
                </c:pt>
                <c:pt idx="19181">
                  <c:v>40981.89980324074</c:v>
                </c:pt>
                <c:pt idx="19182">
                  <c:v>40981.941469907404</c:v>
                </c:pt>
                <c:pt idx="19183">
                  <c:v>40981.983136574076</c:v>
                </c:pt>
                <c:pt idx="19184">
                  <c:v>40982.02480324074</c:v>
                </c:pt>
                <c:pt idx="19185">
                  <c:v>40982.066469907404</c:v>
                </c:pt>
                <c:pt idx="19186">
                  <c:v>40982.108136574076</c:v>
                </c:pt>
                <c:pt idx="19187">
                  <c:v>40982.14980324074</c:v>
                </c:pt>
                <c:pt idx="19188">
                  <c:v>40982.191469907404</c:v>
                </c:pt>
                <c:pt idx="19189">
                  <c:v>40982.233136574076</c:v>
                </c:pt>
                <c:pt idx="19190">
                  <c:v>40982.27480324074</c:v>
                </c:pt>
                <c:pt idx="19191">
                  <c:v>40982.316469907404</c:v>
                </c:pt>
                <c:pt idx="19192">
                  <c:v>40982.358136574076</c:v>
                </c:pt>
                <c:pt idx="19193">
                  <c:v>40982</c:v>
                </c:pt>
                <c:pt idx="19194">
                  <c:v>40982.363888888889</c:v>
                </c:pt>
                <c:pt idx="19195">
                  <c:v>40982.405555555553</c:v>
                </c:pt>
                <c:pt idx="19196">
                  <c:v>40982.447222222225</c:v>
                </c:pt>
                <c:pt idx="19197">
                  <c:v>40982.488888888889</c:v>
                </c:pt>
                <c:pt idx="19198">
                  <c:v>40982.530555555553</c:v>
                </c:pt>
                <c:pt idx="19199">
                  <c:v>40982.572222222225</c:v>
                </c:pt>
                <c:pt idx="19200">
                  <c:v>40982.613888888889</c:v>
                </c:pt>
                <c:pt idx="19201">
                  <c:v>40982.655555555553</c:v>
                </c:pt>
                <c:pt idx="19202">
                  <c:v>40982.697222222225</c:v>
                </c:pt>
                <c:pt idx="19203">
                  <c:v>40982.738888888889</c:v>
                </c:pt>
                <c:pt idx="19204">
                  <c:v>40982.780555555553</c:v>
                </c:pt>
                <c:pt idx="19205">
                  <c:v>40982.822222222225</c:v>
                </c:pt>
                <c:pt idx="19206">
                  <c:v>40982.863888888889</c:v>
                </c:pt>
                <c:pt idx="19207">
                  <c:v>40982.905555555553</c:v>
                </c:pt>
                <c:pt idx="19208">
                  <c:v>40982.947222222225</c:v>
                </c:pt>
                <c:pt idx="19209">
                  <c:v>40982.988888888889</c:v>
                </c:pt>
                <c:pt idx="19210">
                  <c:v>40983.030555555553</c:v>
                </c:pt>
                <c:pt idx="19211">
                  <c:v>40983.072222222225</c:v>
                </c:pt>
                <c:pt idx="19212">
                  <c:v>40983.113888888889</c:v>
                </c:pt>
                <c:pt idx="19213">
                  <c:v>40983.155555555553</c:v>
                </c:pt>
                <c:pt idx="19214">
                  <c:v>40983.197222222225</c:v>
                </c:pt>
                <c:pt idx="19215">
                  <c:v>40983.238888888889</c:v>
                </c:pt>
                <c:pt idx="19216">
                  <c:v>40983.280555555553</c:v>
                </c:pt>
                <c:pt idx="19217">
                  <c:v>40983.322222222225</c:v>
                </c:pt>
                <c:pt idx="19218">
                  <c:v>40983.363888888889</c:v>
                </c:pt>
                <c:pt idx="19219">
                  <c:v>40983.405555555553</c:v>
                </c:pt>
                <c:pt idx="19220">
                  <c:v>40983.447222222225</c:v>
                </c:pt>
                <c:pt idx="19221">
                  <c:v>40983.488888888889</c:v>
                </c:pt>
                <c:pt idx="19222">
                  <c:v>40983.530555555553</c:v>
                </c:pt>
                <c:pt idx="19223">
                  <c:v>40983.572222222225</c:v>
                </c:pt>
                <c:pt idx="19224">
                  <c:v>40983.613888888889</c:v>
                </c:pt>
                <c:pt idx="19225">
                  <c:v>40983.655555555553</c:v>
                </c:pt>
                <c:pt idx="19226">
                  <c:v>40983.697222222225</c:v>
                </c:pt>
                <c:pt idx="19227">
                  <c:v>40983.738888888889</c:v>
                </c:pt>
                <c:pt idx="19228">
                  <c:v>40983.780555555553</c:v>
                </c:pt>
                <c:pt idx="19229">
                  <c:v>40983.822222222225</c:v>
                </c:pt>
                <c:pt idx="19230">
                  <c:v>40983.863888888889</c:v>
                </c:pt>
                <c:pt idx="19231">
                  <c:v>40983.905555555553</c:v>
                </c:pt>
                <c:pt idx="19232">
                  <c:v>40983.947222222225</c:v>
                </c:pt>
                <c:pt idx="19233">
                  <c:v>40983.988888888889</c:v>
                </c:pt>
                <c:pt idx="19234">
                  <c:v>40984.030555555553</c:v>
                </c:pt>
                <c:pt idx="19235">
                  <c:v>40984.072222222225</c:v>
                </c:pt>
                <c:pt idx="19236">
                  <c:v>40984.113888888889</c:v>
                </c:pt>
                <c:pt idx="19237">
                  <c:v>40984.155555555553</c:v>
                </c:pt>
                <c:pt idx="19238">
                  <c:v>40984.197222222225</c:v>
                </c:pt>
                <c:pt idx="19239">
                  <c:v>40984.238888888889</c:v>
                </c:pt>
                <c:pt idx="19240">
                  <c:v>40984.280555555553</c:v>
                </c:pt>
                <c:pt idx="19241">
                  <c:v>40984.322222222225</c:v>
                </c:pt>
                <c:pt idx="19242">
                  <c:v>40984.363888888889</c:v>
                </c:pt>
                <c:pt idx="19243">
                  <c:v>40984.405555555553</c:v>
                </c:pt>
                <c:pt idx="19244">
                  <c:v>40984.447222222225</c:v>
                </c:pt>
                <c:pt idx="19245">
                  <c:v>40984.488888888889</c:v>
                </c:pt>
                <c:pt idx="19246">
                  <c:v>40984.530555555553</c:v>
                </c:pt>
                <c:pt idx="19247">
                  <c:v>40984.572222222225</c:v>
                </c:pt>
                <c:pt idx="19248">
                  <c:v>40984.613888888889</c:v>
                </c:pt>
                <c:pt idx="19249">
                  <c:v>40984.655555555553</c:v>
                </c:pt>
                <c:pt idx="19250">
                  <c:v>40984.697222222225</c:v>
                </c:pt>
                <c:pt idx="19251">
                  <c:v>40984.738888888889</c:v>
                </c:pt>
                <c:pt idx="19252">
                  <c:v>40984.780555555553</c:v>
                </c:pt>
                <c:pt idx="19253">
                  <c:v>40984.822222222225</c:v>
                </c:pt>
                <c:pt idx="19254">
                  <c:v>40984.863888888889</c:v>
                </c:pt>
                <c:pt idx="19255">
                  <c:v>40984.905555555553</c:v>
                </c:pt>
                <c:pt idx="19256">
                  <c:v>40984.947222222225</c:v>
                </c:pt>
                <c:pt idx="19257">
                  <c:v>40984.988888888889</c:v>
                </c:pt>
                <c:pt idx="19258">
                  <c:v>40985.030555555553</c:v>
                </c:pt>
                <c:pt idx="19259">
                  <c:v>40985.072222222225</c:v>
                </c:pt>
                <c:pt idx="19260">
                  <c:v>40985.113888888889</c:v>
                </c:pt>
                <c:pt idx="19261">
                  <c:v>40985.155555555553</c:v>
                </c:pt>
                <c:pt idx="19262">
                  <c:v>40985.197222222225</c:v>
                </c:pt>
                <c:pt idx="19263">
                  <c:v>40985.238888888889</c:v>
                </c:pt>
                <c:pt idx="19264">
                  <c:v>40985.280555555553</c:v>
                </c:pt>
                <c:pt idx="19265">
                  <c:v>40985.322222222225</c:v>
                </c:pt>
                <c:pt idx="19266">
                  <c:v>40985.363888888889</c:v>
                </c:pt>
                <c:pt idx="19267">
                  <c:v>40985.405555555553</c:v>
                </c:pt>
                <c:pt idx="19268">
                  <c:v>40985.447222222225</c:v>
                </c:pt>
                <c:pt idx="19269">
                  <c:v>40985.488888888889</c:v>
                </c:pt>
                <c:pt idx="19270">
                  <c:v>40985.530555555553</c:v>
                </c:pt>
                <c:pt idx="19271">
                  <c:v>40985.572222222225</c:v>
                </c:pt>
                <c:pt idx="19272">
                  <c:v>40985.613888888889</c:v>
                </c:pt>
                <c:pt idx="19273">
                  <c:v>40985.655555555553</c:v>
                </c:pt>
                <c:pt idx="19274">
                  <c:v>40985.697222222225</c:v>
                </c:pt>
                <c:pt idx="19275">
                  <c:v>40985.738888888889</c:v>
                </c:pt>
                <c:pt idx="19276">
                  <c:v>40985.780555555553</c:v>
                </c:pt>
                <c:pt idx="19277">
                  <c:v>40985.822222222225</c:v>
                </c:pt>
                <c:pt idx="19278">
                  <c:v>40985.863888888889</c:v>
                </c:pt>
                <c:pt idx="19279">
                  <c:v>40985.905555555553</c:v>
                </c:pt>
                <c:pt idx="19280">
                  <c:v>40985.947222222225</c:v>
                </c:pt>
                <c:pt idx="19281">
                  <c:v>40985.988888888889</c:v>
                </c:pt>
                <c:pt idx="19282">
                  <c:v>40986.030555555553</c:v>
                </c:pt>
                <c:pt idx="19283">
                  <c:v>40986.072222222225</c:v>
                </c:pt>
                <c:pt idx="19284">
                  <c:v>40986.113888888889</c:v>
                </c:pt>
                <c:pt idx="19285">
                  <c:v>40986.155555555553</c:v>
                </c:pt>
                <c:pt idx="19286">
                  <c:v>40986.197222222225</c:v>
                </c:pt>
                <c:pt idx="19287">
                  <c:v>40986.238888888889</c:v>
                </c:pt>
                <c:pt idx="19288">
                  <c:v>40986.280555555553</c:v>
                </c:pt>
                <c:pt idx="19289">
                  <c:v>40986.322222222225</c:v>
                </c:pt>
                <c:pt idx="19290">
                  <c:v>40986.363888888889</c:v>
                </c:pt>
                <c:pt idx="19291">
                  <c:v>40986.405555555553</c:v>
                </c:pt>
                <c:pt idx="19292">
                  <c:v>40986.447222222225</c:v>
                </c:pt>
                <c:pt idx="19293">
                  <c:v>40986.488888888889</c:v>
                </c:pt>
                <c:pt idx="19294">
                  <c:v>40986.530555555553</c:v>
                </c:pt>
                <c:pt idx="19295">
                  <c:v>40986.572222222225</c:v>
                </c:pt>
                <c:pt idx="19296">
                  <c:v>40986.613888888889</c:v>
                </c:pt>
                <c:pt idx="19297">
                  <c:v>40986.655555555553</c:v>
                </c:pt>
                <c:pt idx="19298">
                  <c:v>40986.697222222225</c:v>
                </c:pt>
                <c:pt idx="19299">
                  <c:v>40986.738888888889</c:v>
                </c:pt>
                <c:pt idx="19300">
                  <c:v>40986.780555555553</c:v>
                </c:pt>
                <c:pt idx="19301">
                  <c:v>40986.822222222225</c:v>
                </c:pt>
                <c:pt idx="19302">
                  <c:v>40986.863888888889</c:v>
                </c:pt>
                <c:pt idx="19303">
                  <c:v>40986.905555555553</c:v>
                </c:pt>
                <c:pt idx="19304">
                  <c:v>40986.947222222225</c:v>
                </c:pt>
                <c:pt idx="19305">
                  <c:v>40986.988888888889</c:v>
                </c:pt>
                <c:pt idx="19306">
                  <c:v>40987.030555555553</c:v>
                </c:pt>
                <c:pt idx="19307">
                  <c:v>40987.072222222225</c:v>
                </c:pt>
                <c:pt idx="19308">
                  <c:v>40987.113888888889</c:v>
                </c:pt>
                <c:pt idx="19309">
                  <c:v>40987.155555555553</c:v>
                </c:pt>
                <c:pt idx="19310">
                  <c:v>40987.197222222225</c:v>
                </c:pt>
                <c:pt idx="19311">
                  <c:v>40987.238888888889</c:v>
                </c:pt>
                <c:pt idx="19312">
                  <c:v>40987.280555555553</c:v>
                </c:pt>
                <c:pt idx="19313">
                  <c:v>40987.322222222225</c:v>
                </c:pt>
                <c:pt idx="19314">
                  <c:v>40987.363888888889</c:v>
                </c:pt>
                <c:pt idx="19315">
                  <c:v>40987.405555555553</c:v>
                </c:pt>
                <c:pt idx="19316">
                  <c:v>40987.447222222225</c:v>
                </c:pt>
                <c:pt idx="19317">
                  <c:v>40987.488888888889</c:v>
                </c:pt>
                <c:pt idx="19318">
                  <c:v>40987.530555555553</c:v>
                </c:pt>
                <c:pt idx="19319">
                  <c:v>40987.572222222225</c:v>
                </c:pt>
                <c:pt idx="19320">
                  <c:v>40987.613888888889</c:v>
                </c:pt>
                <c:pt idx="19321">
                  <c:v>40987.655555555553</c:v>
                </c:pt>
                <c:pt idx="19322">
                  <c:v>40987.697222222225</c:v>
                </c:pt>
                <c:pt idx="19323">
                  <c:v>40987.738888888889</c:v>
                </c:pt>
                <c:pt idx="19324">
                  <c:v>40987.780555555553</c:v>
                </c:pt>
                <c:pt idx="19325">
                  <c:v>40987.822222222225</c:v>
                </c:pt>
                <c:pt idx="19326">
                  <c:v>40987.863888888889</c:v>
                </c:pt>
                <c:pt idx="19327">
                  <c:v>40987.905555555553</c:v>
                </c:pt>
                <c:pt idx="19328">
                  <c:v>40987.947222222225</c:v>
                </c:pt>
                <c:pt idx="19329">
                  <c:v>40987.988888888889</c:v>
                </c:pt>
                <c:pt idx="19330">
                  <c:v>40988.030555555553</c:v>
                </c:pt>
                <c:pt idx="19331">
                  <c:v>40988.072222222225</c:v>
                </c:pt>
                <c:pt idx="19332">
                  <c:v>40988.113888888889</c:v>
                </c:pt>
                <c:pt idx="19333">
                  <c:v>40988.155555555553</c:v>
                </c:pt>
                <c:pt idx="19334">
                  <c:v>40988.197222222225</c:v>
                </c:pt>
                <c:pt idx="19335">
                  <c:v>40988.238888888889</c:v>
                </c:pt>
                <c:pt idx="19336">
                  <c:v>40988.280555555553</c:v>
                </c:pt>
                <c:pt idx="19337">
                  <c:v>40988.322222222225</c:v>
                </c:pt>
                <c:pt idx="19338">
                  <c:v>40988.363888888889</c:v>
                </c:pt>
                <c:pt idx="19339">
                  <c:v>40988.405555555553</c:v>
                </c:pt>
                <c:pt idx="19340">
                  <c:v>40988.447222222225</c:v>
                </c:pt>
                <c:pt idx="19341">
                  <c:v>40988.488888888889</c:v>
                </c:pt>
                <c:pt idx="19342">
                  <c:v>40988.530555555553</c:v>
                </c:pt>
                <c:pt idx="19343">
                  <c:v>40988.572222222225</c:v>
                </c:pt>
                <c:pt idx="19344">
                  <c:v>40988.613888888889</c:v>
                </c:pt>
                <c:pt idx="19345">
                  <c:v>40988.655555555553</c:v>
                </c:pt>
                <c:pt idx="19346">
                  <c:v>40988.697222222225</c:v>
                </c:pt>
                <c:pt idx="19347">
                  <c:v>40988.738888888889</c:v>
                </c:pt>
                <c:pt idx="19348">
                  <c:v>40988.780555555553</c:v>
                </c:pt>
                <c:pt idx="19349">
                  <c:v>40988.822222222225</c:v>
                </c:pt>
                <c:pt idx="19350">
                  <c:v>40988.863888888889</c:v>
                </c:pt>
                <c:pt idx="19351">
                  <c:v>40988.905555555553</c:v>
                </c:pt>
                <c:pt idx="19352">
                  <c:v>40988.947222222225</c:v>
                </c:pt>
                <c:pt idx="19353">
                  <c:v>40988.988888888889</c:v>
                </c:pt>
                <c:pt idx="19354">
                  <c:v>40989.030555555553</c:v>
                </c:pt>
                <c:pt idx="19355">
                  <c:v>40989.072222222225</c:v>
                </c:pt>
                <c:pt idx="19356">
                  <c:v>40989.113888888889</c:v>
                </c:pt>
                <c:pt idx="19357">
                  <c:v>40989.155555555553</c:v>
                </c:pt>
                <c:pt idx="19358">
                  <c:v>40989.197222222225</c:v>
                </c:pt>
                <c:pt idx="19359">
                  <c:v>40989.238888888889</c:v>
                </c:pt>
                <c:pt idx="19360">
                  <c:v>40989.280555555553</c:v>
                </c:pt>
                <c:pt idx="19361">
                  <c:v>40989.322222222225</c:v>
                </c:pt>
                <c:pt idx="19362">
                  <c:v>40989.363888888889</c:v>
                </c:pt>
                <c:pt idx="19363">
                  <c:v>40989.405555555553</c:v>
                </c:pt>
                <c:pt idx="19364">
                  <c:v>40989.447222222225</c:v>
                </c:pt>
                <c:pt idx="19365">
                  <c:v>40989.488888888889</c:v>
                </c:pt>
                <c:pt idx="19366">
                  <c:v>40989.530555555553</c:v>
                </c:pt>
                <c:pt idx="19367">
                  <c:v>40989.572222222225</c:v>
                </c:pt>
                <c:pt idx="19368">
                  <c:v>40989.613888888889</c:v>
                </c:pt>
                <c:pt idx="19369">
                  <c:v>40989.655555555553</c:v>
                </c:pt>
                <c:pt idx="19370">
                  <c:v>40989.697222222225</c:v>
                </c:pt>
                <c:pt idx="19371">
                  <c:v>40989.738888888889</c:v>
                </c:pt>
                <c:pt idx="19372">
                  <c:v>40989.780555555553</c:v>
                </c:pt>
                <c:pt idx="19373">
                  <c:v>40989.822222222225</c:v>
                </c:pt>
                <c:pt idx="19374">
                  <c:v>40989.863888888889</c:v>
                </c:pt>
                <c:pt idx="19375">
                  <c:v>40989.905555555553</c:v>
                </c:pt>
                <c:pt idx="19376">
                  <c:v>40989.947222222225</c:v>
                </c:pt>
                <c:pt idx="19377">
                  <c:v>40989.988888888889</c:v>
                </c:pt>
                <c:pt idx="19378">
                  <c:v>40990.030555555553</c:v>
                </c:pt>
                <c:pt idx="19379">
                  <c:v>40990.072222222225</c:v>
                </c:pt>
                <c:pt idx="19380">
                  <c:v>40990.113888888889</c:v>
                </c:pt>
                <c:pt idx="19381">
                  <c:v>40990.155555555553</c:v>
                </c:pt>
                <c:pt idx="19382">
                  <c:v>40990.197222222225</c:v>
                </c:pt>
                <c:pt idx="19383">
                  <c:v>40990.238888888889</c:v>
                </c:pt>
                <c:pt idx="19384">
                  <c:v>40990.280555555553</c:v>
                </c:pt>
                <c:pt idx="19385">
                  <c:v>40990.322222222225</c:v>
                </c:pt>
                <c:pt idx="19386">
                  <c:v>40990.363888888889</c:v>
                </c:pt>
                <c:pt idx="19387">
                  <c:v>40990.405555555553</c:v>
                </c:pt>
                <c:pt idx="19388">
                  <c:v>40990.447222222225</c:v>
                </c:pt>
                <c:pt idx="19389">
                  <c:v>40990.488888888889</c:v>
                </c:pt>
                <c:pt idx="19390">
                  <c:v>40990.530555555553</c:v>
                </c:pt>
                <c:pt idx="19391">
                  <c:v>40990.572222222225</c:v>
                </c:pt>
                <c:pt idx="19392">
                  <c:v>40990.613888888889</c:v>
                </c:pt>
                <c:pt idx="19393">
                  <c:v>40990.655555555553</c:v>
                </c:pt>
                <c:pt idx="19394">
                  <c:v>40990.697222222225</c:v>
                </c:pt>
                <c:pt idx="19395">
                  <c:v>40990.738888888889</c:v>
                </c:pt>
                <c:pt idx="19396">
                  <c:v>40990.780555555553</c:v>
                </c:pt>
                <c:pt idx="19397">
                  <c:v>40990.822222222225</c:v>
                </c:pt>
                <c:pt idx="19398">
                  <c:v>40990.863888888889</c:v>
                </c:pt>
                <c:pt idx="19399">
                  <c:v>40990.905555555553</c:v>
                </c:pt>
                <c:pt idx="19400">
                  <c:v>40990.947222222225</c:v>
                </c:pt>
                <c:pt idx="19401">
                  <c:v>40990.988888888889</c:v>
                </c:pt>
                <c:pt idx="19402">
                  <c:v>40991.030555555553</c:v>
                </c:pt>
                <c:pt idx="19403">
                  <c:v>40991.072222222225</c:v>
                </c:pt>
                <c:pt idx="19404">
                  <c:v>40991.113888888889</c:v>
                </c:pt>
                <c:pt idx="19405">
                  <c:v>40991.155555555553</c:v>
                </c:pt>
                <c:pt idx="19406">
                  <c:v>40991.197222222225</c:v>
                </c:pt>
                <c:pt idx="19407">
                  <c:v>40991.238888888889</c:v>
                </c:pt>
                <c:pt idx="19408">
                  <c:v>40991.280555555553</c:v>
                </c:pt>
                <c:pt idx="19409">
                  <c:v>40991.322222222225</c:v>
                </c:pt>
                <c:pt idx="19410">
                  <c:v>40991.363888888889</c:v>
                </c:pt>
                <c:pt idx="19411">
                  <c:v>40991.405555555553</c:v>
                </c:pt>
                <c:pt idx="19412">
                  <c:v>40991.447222222225</c:v>
                </c:pt>
                <c:pt idx="19413">
                  <c:v>40991.488888888889</c:v>
                </c:pt>
                <c:pt idx="19414">
                  <c:v>40991.530555555553</c:v>
                </c:pt>
                <c:pt idx="19415">
                  <c:v>40991.572222222225</c:v>
                </c:pt>
                <c:pt idx="19416">
                  <c:v>40991.613888888889</c:v>
                </c:pt>
                <c:pt idx="19417">
                  <c:v>40991.655555555553</c:v>
                </c:pt>
                <c:pt idx="19418">
                  <c:v>40991.697222222225</c:v>
                </c:pt>
                <c:pt idx="19419">
                  <c:v>40991.738888888889</c:v>
                </c:pt>
                <c:pt idx="19420">
                  <c:v>40991.780555555553</c:v>
                </c:pt>
                <c:pt idx="19421">
                  <c:v>40991.822222222225</c:v>
                </c:pt>
                <c:pt idx="19422">
                  <c:v>40991.863888888889</c:v>
                </c:pt>
                <c:pt idx="19423">
                  <c:v>40991.905555555553</c:v>
                </c:pt>
                <c:pt idx="19424">
                  <c:v>40991.947222222225</c:v>
                </c:pt>
                <c:pt idx="19425">
                  <c:v>40991.988888888889</c:v>
                </c:pt>
                <c:pt idx="19426">
                  <c:v>40992.030555555553</c:v>
                </c:pt>
                <c:pt idx="19427">
                  <c:v>40992.072222222225</c:v>
                </c:pt>
                <c:pt idx="19428">
                  <c:v>40992.113888888889</c:v>
                </c:pt>
                <c:pt idx="19429">
                  <c:v>40992.155555555553</c:v>
                </c:pt>
                <c:pt idx="19430">
                  <c:v>40992.197222222225</c:v>
                </c:pt>
                <c:pt idx="19431">
                  <c:v>40992.238888888889</c:v>
                </c:pt>
                <c:pt idx="19432">
                  <c:v>40992.280555555553</c:v>
                </c:pt>
                <c:pt idx="19433">
                  <c:v>40992.322222222225</c:v>
                </c:pt>
                <c:pt idx="19434">
                  <c:v>40992.363888888889</c:v>
                </c:pt>
                <c:pt idx="19435">
                  <c:v>40992.405555555553</c:v>
                </c:pt>
                <c:pt idx="19436">
                  <c:v>40992.447222222225</c:v>
                </c:pt>
                <c:pt idx="19437">
                  <c:v>40992.488888888889</c:v>
                </c:pt>
                <c:pt idx="19438">
                  <c:v>40992.530555555553</c:v>
                </c:pt>
                <c:pt idx="19439">
                  <c:v>40992.572222222225</c:v>
                </c:pt>
                <c:pt idx="19440">
                  <c:v>40992.613888888889</c:v>
                </c:pt>
                <c:pt idx="19441">
                  <c:v>40992.655555555553</c:v>
                </c:pt>
                <c:pt idx="19442">
                  <c:v>40992.697222222225</c:v>
                </c:pt>
                <c:pt idx="19443">
                  <c:v>40992.738888888889</c:v>
                </c:pt>
                <c:pt idx="19444">
                  <c:v>40992.780555555553</c:v>
                </c:pt>
                <c:pt idx="19445">
                  <c:v>40992.822222222225</c:v>
                </c:pt>
                <c:pt idx="19446">
                  <c:v>40992.863888888889</c:v>
                </c:pt>
                <c:pt idx="19447">
                  <c:v>40992.905555555553</c:v>
                </c:pt>
                <c:pt idx="19448">
                  <c:v>40992.947222222225</c:v>
                </c:pt>
                <c:pt idx="19449">
                  <c:v>40992.988888888889</c:v>
                </c:pt>
                <c:pt idx="19450">
                  <c:v>40993.030555555553</c:v>
                </c:pt>
                <c:pt idx="19451">
                  <c:v>40993.072222222225</c:v>
                </c:pt>
                <c:pt idx="19452">
                  <c:v>40993.113888888889</c:v>
                </c:pt>
                <c:pt idx="19453">
                  <c:v>40993.155555555553</c:v>
                </c:pt>
                <c:pt idx="19454">
                  <c:v>40993.197222222225</c:v>
                </c:pt>
                <c:pt idx="19455">
                  <c:v>40993.238888888889</c:v>
                </c:pt>
                <c:pt idx="19456">
                  <c:v>40993.280555555553</c:v>
                </c:pt>
                <c:pt idx="19457">
                  <c:v>40993.322222222225</c:v>
                </c:pt>
                <c:pt idx="19458">
                  <c:v>40993.363888888889</c:v>
                </c:pt>
                <c:pt idx="19459">
                  <c:v>40993.405555555553</c:v>
                </c:pt>
                <c:pt idx="19460">
                  <c:v>40993.447222222225</c:v>
                </c:pt>
                <c:pt idx="19461">
                  <c:v>40993.488888888889</c:v>
                </c:pt>
                <c:pt idx="19462">
                  <c:v>40993.530555555553</c:v>
                </c:pt>
                <c:pt idx="19463">
                  <c:v>40993.572222222225</c:v>
                </c:pt>
                <c:pt idx="19464">
                  <c:v>40993.613888888889</c:v>
                </c:pt>
                <c:pt idx="19465">
                  <c:v>40993.655555555553</c:v>
                </c:pt>
                <c:pt idx="19466">
                  <c:v>40993.697222222225</c:v>
                </c:pt>
                <c:pt idx="19467">
                  <c:v>40993.738888888889</c:v>
                </c:pt>
                <c:pt idx="19468">
                  <c:v>40993.780555555553</c:v>
                </c:pt>
                <c:pt idx="19469">
                  <c:v>40993.822222222225</c:v>
                </c:pt>
                <c:pt idx="19470">
                  <c:v>40993.863888888889</c:v>
                </c:pt>
                <c:pt idx="19471">
                  <c:v>40993.905555555553</c:v>
                </c:pt>
                <c:pt idx="19472">
                  <c:v>40993.947222222225</c:v>
                </c:pt>
                <c:pt idx="19473">
                  <c:v>40993.988888888889</c:v>
                </c:pt>
                <c:pt idx="19474">
                  <c:v>40994.030555555553</c:v>
                </c:pt>
                <c:pt idx="19475">
                  <c:v>40994.072222222225</c:v>
                </c:pt>
                <c:pt idx="19476">
                  <c:v>40994.113888888889</c:v>
                </c:pt>
                <c:pt idx="19477">
                  <c:v>40994.155555555553</c:v>
                </c:pt>
                <c:pt idx="19478">
                  <c:v>40994.197222222225</c:v>
                </c:pt>
                <c:pt idx="19479">
                  <c:v>40994.238888888889</c:v>
                </c:pt>
                <c:pt idx="19480">
                  <c:v>40994.280555555553</c:v>
                </c:pt>
                <c:pt idx="19481">
                  <c:v>40994.322222222225</c:v>
                </c:pt>
                <c:pt idx="19482">
                  <c:v>40994.363888888889</c:v>
                </c:pt>
                <c:pt idx="19483">
                  <c:v>40994.405555555553</c:v>
                </c:pt>
                <c:pt idx="19484">
                  <c:v>40994.447222222225</c:v>
                </c:pt>
                <c:pt idx="19485">
                  <c:v>40994.488888888889</c:v>
                </c:pt>
                <c:pt idx="19486">
                  <c:v>40994.530555555553</c:v>
                </c:pt>
                <c:pt idx="19487">
                  <c:v>40994.572222222225</c:v>
                </c:pt>
                <c:pt idx="19488">
                  <c:v>40994.613888888889</c:v>
                </c:pt>
                <c:pt idx="19489">
                  <c:v>40994.655555555553</c:v>
                </c:pt>
                <c:pt idx="19490">
                  <c:v>40994.697222222225</c:v>
                </c:pt>
                <c:pt idx="19491">
                  <c:v>40994.738888888889</c:v>
                </c:pt>
                <c:pt idx="19492">
                  <c:v>40994.780555555553</c:v>
                </c:pt>
                <c:pt idx="19493">
                  <c:v>40994.822222222225</c:v>
                </c:pt>
                <c:pt idx="19494">
                  <c:v>40994.863888888889</c:v>
                </c:pt>
                <c:pt idx="19495">
                  <c:v>40994.905555555553</c:v>
                </c:pt>
                <c:pt idx="19496">
                  <c:v>40994.947222222225</c:v>
                </c:pt>
                <c:pt idx="19497">
                  <c:v>40994.988888888889</c:v>
                </c:pt>
                <c:pt idx="19498">
                  <c:v>40995.030555555553</c:v>
                </c:pt>
                <c:pt idx="19499">
                  <c:v>40995.072222222225</c:v>
                </c:pt>
                <c:pt idx="19500">
                  <c:v>40995.113888888889</c:v>
                </c:pt>
                <c:pt idx="19501">
                  <c:v>40995.155555555553</c:v>
                </c:pt>
                <c:pt idx="19502">
                  <c:v>40995.197222222225</c:v>
                </c:pt>
                <c:pt idx="19503">
                  <c:v>40995.238888888889</c:v>
                </c:pt>
                <c:pt idx="19504">
                  <c:v>40995.280555555553</c:v>
                </c:pt>
                <c:pt idx="19505">
                  <c:v>40995.322222222225</c:v>
                </c:pt>
                <c:pt idx="19506">
                  <c:v>40995</c:v>
                </c:pt>
                <c:pt idx="19507">
                  <c:v>40995.379675925928</c:v>
                </c:pt>
                <c:pt idx="19508">
                  <c:v>40995.421342592592</c:v>
                </c:pt>
                <c:pt idx="19509">
                  <c:v>40995.463009259256</c:v>
                </c:pt>
                <c:pt idx="19510">
                  <c:v>40995.504675925928</c:v>
                </c:pt>
                <c:pt idx="19511">
                  <c:v>40995.546342592592</c:v>
                </c:pt>
                <c:pt idx="19512">
                  <c:v>40995.588009259256</c:v>
                </c:pt>
                <c:pt idx="19513">
                  <c:v>40995.629675925928</c:v>
                </c:pt>
                <c:pt idx="19514">
                  <c:v>40995.671342592592</c:v>
                </c:pt>
                <c:pt idx="19515">
                  <c:v>40995.713009259256</c:v>
                </c:pt>
                <c:pt idx="19516">
                  <c:v>40995.754675925928</c:v>
                </c:pt>
                <c:pt idx="19517">
                  <c:v>40995.796342592592</c:v>
                </c:pt>
                <c:pt idx="19518">
                  <c:v>40995.838009259256</c:v>
                </c:pt>
                <c:pt idx="19519">
                  <c:v>40995.879675925928</c:v>
                </c:pt>
                <c:pt idx="19520">
                  <c:v>40995.921342592592</c:v>
                </c:pt>
                <c:pt idx="19521">
                  <c:v>40995.963009259256</c:v>
                </c:pt>
                <c:pt idx="19522">
                  <c:v>40996.004675925928</c:v>
                </c:pt>
                <c:pt idx="19523">
                  <c:v>40996.046342592592</c:v>
                </c:pt>
                <c:pt idx="19524">
                  <c:v>40996.088009259256</c:v>
                </c:pt>
                <c:pt idx="19525">
                  <c:v>40996.129675925928</c:v>
                </c:pt>
                <c:pt idx="19526">
                  <c:v>40996.171342592592</c:v>
                </c:pt>
                <c:pt idx="19527">
                  <c:v>40996.213009259256</c:v>
                </c:pt>
                <c:pt idx="19528">
                  <c:v>40996.254675925928</c:v>
                </c:pt>
                <c:pt idx="19529">
                  <c:v>40996.296342592592</c:v>
                </c:pt>
                <c:pt idx="19530">
                  <c:v>40996.338009259256</c:v>
                </c:pt>
                <c:pt idx="19531">
                  <c:v>40996.379675925928</c:v>
                </c:pt>
                <c:pt idx="19532">
                  <c:v>40996.421342592592</c:v>
                </c:pt>
                <c:pt idx="19533">
                  <c:v>40996.463009259256</c:v>
                </c:pt>
                <c:pt idx="19534">
                  <c:v>40996.504675925928</c:v>
                </c:pt>
                <c:pt idx="19535">
                  <c:v>40996.546342592592</c:v>
                </c:pt>
                <c:pt idx="19536">
                  <c:v>40996.588009259256</c:v>
                </c:pt>
                <c:pt idx="19537">
                  <c:v>40996.629675925928</c:v>
                </c:pt>
                <c:pt idx="19538">
                  <c:v>40996.671342592592</c:v>
                </c:pt>
                <c:pt idx="19539">
                  <c:v>40996.713009259256</c:v>
                </c:pt>
                <c:pt idx="19540">
                  <c:v>40996.754675925928</c:v>
                </c:pt>
                <c:pt idx="19541">
                  <c:v>40996.796342592592</c:v>
                </c:pt>
                <c:pt idx="19542">
                  <c:v>40996.838009259256</c:v>
                </c:pt>
                <c:pt idx="19543">
                  <c:v>40996.879675925928</c:v>
                </c:pt>
                <c:pt idx="19544">
                  <c:v>40996.921342592592</c:v>
                </c:pt>
                <c:pt idx="19545">
                  <c:v>40996.963009259256</c:v>
                </c:pt>
                <c:pt idx="19546">
                  <c:v>40997.004675925928</c:v>
                </c:pt>
                <c:pt idx="19547">
                  <c:v>40997.046342592592</c:v>
                </c:pt>
                <c:pt idx="19548">
                  <c:v>40997.088009259256</c:v>
                </c:pt>
                <c:pt idx="19549">
                  <c:v>40997.129675925928</c:v>
                </c:pt>
                <c:pt idx="19550">
                  <c:v>40997.171342592592</c:v>
                </c:pt>
                <c:pt idx="19551">
                  <c:v>40997.213009259256</c:v>
                </c:pt>
                <c:pt idx="19552">
                  <c:v>40997.254675925928</c:v>
                </c:pt>
                <c:pt idx="19553">
                  <c:v>40997.296342592592</c:v>
                </c:pt>
                <c:pt idx="19554">
                  <c:v>40997.338009259256</c:v>
                </c:pt>
                <c:pt idx="19555">
                  <c:v>40997.379675925928</c:v>
                </c:pt>
                <c:pt idx="19556">
                  <c:v>40997.421342592592</c:v>
                </c:pt>
                <c:pt idx="19557">
                  <c:v>40997.463009259256</c:v>
                </c:pt>
                <c:pt idx="19558">
                  <c:v>40997.504675925928</c:v>
                </c:pt>
                <c:pt idx="19559">
                  <c:v>40997.546342592592</c:v>
                </c:pt>
                <c:pt idx="19560">
                  <c:v>40997.588009259256</c:v>
                </c:pt>
                <c:pt idx="19561">
                  <c:v>40997.629675925928</c:v>
                </c:pt>
                <c:pt idx="19562">
                  <c:v>40997.671342592592</c:v>
                </c:pt>
                <c:pt idx="19563">
                  <c:v>40997.713009259256</c:v>
                </c:pt>
                <c:pt idx="19564">
                  <c:v>40997.754675925928</c:v>
                </c:pt>
                <c:pt idx="19565">
                  <c:v>40997.796342592592</c:v>
                </c:pt>
                <c:pt idx="19566">
                  <c:v>40997.838009259256</c:v>
                </c:pt>
                <c:pt idx="19567">
                  <c:v>40997.879675925928</c:v>
                </c:pt>
                <c:pt idx="19568">
                  <c:v>40997.921342592592</c:v>
                </c:pt>
                <c:pt idx="19569">
                  <c:v>40997.963009259256</c:v>
                </c:pt>
                <c:pt idx="19570">
                  <c:v>40998.004675925928</c:v>
                </c:pt>
                <c:pt idx="19571">
                  <c:v>40998.046342592592</c:v>
                </c:pt>
                <c:pt idx="19572">
                  <c:v>40998.088009259256</c:v>
                </c:pt>
                <c:pt idx="19573">
                  <c:v>40998.129675925928</c:v>
                </c:pt>
                <c:pt idx="19574">
                  <c:v>40998.171342592592</c:v>
                </c:pt>
                <c:pt idx="19575">
                  <c:v>40998.213009259256</c:v>
                </c:pt>
                <c:pt idx="19576">
                  <c:v>40998.254675925928</c:v>
                </c:pt>
                <c:pt idx="19577">
                  <c:v>40998.296342592592</c:v>
                </c:pt>
                <c:pt idx="19578">
                  <c:v>40998.338009259256</c:v>
                </c:pt>
                <c:pt idx="19579">
                  <c:v>40998.379675925928</c:v>
                </c:pt>
                <c:pt idx="19580">
                  <c:v>40998.421342592592</c:v>
                </c:pt>
                <c:pt idx="19581">
                  <c:v>40998.463009259256</c:v>
                </c:pt>
                <c:pt idx="19582">
                  <c:v>40998.504675925928</c:v>
                </c:pt>
                <c:pt idx="19583">
                  <c:v>40998.546342592592</c:v>
                </c:pt>
                <c:pt idx="19584">
                  <c:v>40998.588009259256</c:v>
                </c:pt>
                <c:pt idx="19585">
                  <c:v>40998.629675925928</c:v>
                </c:pt>
                <c:pt idx="19586">
                  <c:v>40998.671342592592</c:v>
                </c:pt>
                <c:pt idx="19587">
                  <c:v>40998.713009259256</c:v>
                </c:pt>
                <c:pt idx="19588">
                  <c:v>40998.754675925928</c:v>
                </c:pt>
                <c:pt idx="19589">
                  <c:v>40998.796342592592</c:v>
                </c:pt>
                <c:pt idx="19590">
                  <c:v>40998.838009259256</c:v>
                </c:pt>
                <c:pt idx="19591">
                  <c:v>40998.879675925928</c:v>
                </c:pt>
                <c:pt idx="19592">
                  <c:v>40998.921342592592</c:v>
                </c:pt>
                <c:pt idx="19593">
                  <c:v>40998.963009259256</c:v>
                </c:pt>
                <c:pt idx="19594">
                  <c:v>40999.004675925928</c:v>
                </c:pt>
                <c:pt idx="19595">
                  <c:v>40999.046342592592</c:v>
                </c:pt>
                <c:pt idx="19596">
                  <c:v>40999.088009259256</c:v>
                </c:pt>
                <c:pt idx="19597">
                  <c:v>40999.129675925928</c:v>
                </c:pt>
                <c:pt idx="19598">
                  <c:v>40999.171342592592</c:v>
                </c:pt>
                <c:pt idx="19599">
                  <c:v>40999.213009259256</c:v>
                </c:pt>
                <c:pt idx="19600">
                  <c:v>40999.254675925928</c:v>
                </c:pt>
                <c:pt idx="19601">
                  <c:v>40999.296342592592</c:v>
                </c:pt>
                <c:pt idx="19602">
                  <c:v>40999.338009259256</c:v>
                </c:pt>
                <c:pt idx="19603">
                  <c:v>40999.379675925928</c:v>
                </c:pt>
                <c:pt idx="19604">
                  <c:v>40999.421342592592</c:v>
                </c:pt>
                <c:pt idx="19605">
                  <c:v>40999.463009259256</c:v>
                </c:pt>
                <c:pt idx="19606">
                  <c:v>40999.504675925928</c:v>
                </c:pt>
                <c:pt idx="19607">
                  <c:v>40999.546342592592</c:v>
                </c:pt>
                <c:pt idx="19608">
                  <c:v>40999.588009259256</c:v>
                </c:pt>
                <c:pt idx="19609">
                  <c:v>40999.629675925928</c:v>
                </c:pt>
                <c:pt idx="19610">
                  <c:v>40999.671342592592</c:v>
                </c:pt>
                <c:pt idx="19611">
                  <c:v>40999.713009259256</c:v>
                </c:pt>
                <c:pt idx="19612">
                  <c:v>40999.754675925928</c:v>
                </c:pt>
                <c:pt idx="19613">
                  <c:v>40999.796342592592</c:v>
                </c:pt>
                <c:pt idx="19614">
                  <c:v>40999.838009259256</c:v>
                </c:pt>
                <c:pt idx="19615">
                  <c:v>40999.879675925928</c:v>
                </c:pt>
                <c:pt idx="19616">
                  <c:v>40999.921342592592</c:v>
                </c:pt>
                <c:pt idx="19617">
                  <c:v>40999.963009259256</c:v>
                </c:pt>
                <c:pt idx="19618">
                  <c:v>41000.004675925928</c:v>
                </c:pt>
                <c:pt idx="19619">
                  <c:v>41000.046342592592</c:v>
                </c:pt>
                <c:pt idx="19620">
                  <c:v>41000.088009259256</c:v>
                </c:pt>
                <c:pt idx="19621">
                  <c:v>41000.129675925928</c:v>
                </c:pt>
                <c:pt idx="19622">
                  <c:v>41000.171342592592</c:v>
                </c:pt>
                <c:pt idx="19623">
                  <c:v>41000.213009259256</c:v>
                </c:pt>
                <c:pt idx="19624">
                  <c:v>41000.254675925928</c:v>
                </c:pt>
                <c:pt idx="19625">
                  <c:v>41000.296342592592</c:v>
                </c:pt>
                <c:pt idx="19626">
                  <c:v>41000.338009259256</c:v>
                </c:pt>
                <c:pt idx="19627">
                  <c:v>41000.379675925928</c:v>
                </c:pt>
                <c:pt idx="19628">
                  <c:v>41000.421342592592</c:v>
                </c:pt>
                <c:pt idx="19629">
                  <c:v>41000.463009259256</c:v>
                </c:pt>
                <c:pt idx="19630">
                  <c:v>41000.504675925928</c:v>
                </c:pt>
                <c:pt idx="19631">
                  <c:v>41000.546342592592</c:v>
                </c:pt>
                <c:pt idx="19632">
                  <c:v>41000.588009259256</c:v>
                </c:pt>
                <c:pt idx="19633">
                  <c:v>41000.629675925928</c:v>
                </c:pt>
                <c:pt idx="19634">
                  <c:v>41000.671342592592</c:v>
                </c:pt>
                <c:pt idx="19635">
                  <c:v>41000.713009259256</c:v>
                </c:pt>
                <c:pt idx="19636">
                  <c:v>41000.754675925928</c:v>
                </c:pt>
                <c:pt idx="19637">
                  <c:v>41000.796342592592</c:v>
                </c:pt>
                <c:pt idx="19638">
                  <c:v>41000.838009259256</c:v>
                </c:pt>
                <c:pt idx="19639">
                  <c:v>41000.879675925928</c:v>
                </c:pt>
                <c:pt idx="19640">
                  <c:v>41000.921342592592</c:v>
                </c:pt>
                <c:pt idx="19641">
                  <c:v>41000.963009259256</c:v>
                </c:pt>
                <c:pt idx="19642">
                  <c:v>41001.004675925928</c:v>
                </c:pt>
                <c:pt idx="19643">
                  <c:v>41001.046342592592</c:v>
                </c:pt>
                <c:pt idx="19644">
                  <c:v>41001.088009259256</c:v>
                </c:pt>
                <c:pt idx="19645">
                  <c:v>41001.129675925928</c:v>
                </c:pt>
                <c:pt idx="19646">
                  <c:v>41001.171342592592</c:v>
                </c:pt>
                <c:pt idx="19647">
                  <c:v>41001.213009259256</c:v>
                </c:pt>
                <c:pt idx="19648">
                  <c:v>41001.254675925928</c:v>
                </c:pt>
                <c:pt idx="19649">
                  <c:v>41001.296342592592</c:v>
                </c:pt>
                <c:pt idx="19650">
                  <c:v>41001.338009259256</c:v>
                </c:pt>
                <c:pt idx="19651">
                  <c:v>41001.379675925928</c:v>
                </c:pt>
                <c:pt idx="19652">
                  <c:v>41001.421342592592</c:v>
                </c:pt>
                <c:pt idx="19653">
                  <c:v>41001.463009259256</c:v>
                </c:pt>
                <c:pt idx="19654">
                  <c:v>41001.504675925928</c:v>
                </c:pt>
                <c:pt idx="19655">
                  <c:v>41001.546342592592</c:v>
                </c:pt>
                <c:pt idx="19656">
                  <c:v>41001.588009259256</c:v>
                </c:pt>
                <c:pt idx="19657">
                  <c:v>41001.629675925928</c:v>
                </c:pt>
                <c:pt idx="19658">
                  <c:v>41001.671342592592</c:v>
                </c:pt>
                <c:pt idx="19659">
                  <c:v>41001.713009259256</c:v>
                </c:pt>
                <c:pt idx="19660">
                  <c:v>41001.754675925928</c:v>
                </c:pt>
                <c:pt idx="19661">
                  <c:v>41001.796342592592</c:v>
                </c:pt>
                <c:pt idx="19662">
                  <c:v>41001.838009259256</c:v>
                </c:pt>
                <c:pt idx="19663">
                  <c:v>41001.879675925928</c:v>
                </c:pt>
                <c:pt idx="19664">
                  <c:v>41001.921342592592</c:v>
                </c:pt>
                <c:pt idx="19665">
                  <c:v>41001.963009259256</c:v>
                </c:pt>
                <c:pt idx="19666">
                  <c:v>41002.004675925928</c:v>
                </c:pt>
                <c:pt idx="19667">
                  <c:v>41002.046342592592</c:v>
                </c:pt>
                <c:pt idx="19668">
                  <c:v>41002.088009259256</c:v>
                </c:pt>
                <c:pt idx="19669">
                  <c:v>41002.129675925928</c:v>
                </c:pt>
                <c:pt idx="19670">
                  <c:v>41002.171342592592</c:v>
                </c:pt>
                <c:pt idx="19671">
                  <c:v>41002.213009259256</c:v>
                </c:pt>
                <c:pt idx="19672">
                  <c:v>41002.254675925928</c:v>
                </c:pt>
                <c:pt idx="19673">
                  <c:v>41002.296342592592</c:v>
                </c:pt>
                <c:pt idx="19674">
                  <c:v>41002.338009259256</c:v>
                </c:pt>
                <c:pt idx="19675">
                  <c:v>41002.379675925928</c:v>
                </c:pt>
                <c:pt idx="19676">
                  <c:v>41002.421342592592</c:v>
                </c:pt>
                <c:pt idx="19677">
                  <c:v>41002.463009259256</c:v>
                </c:pt>
                <c:pt idx="19678">
                  <c:v>41002.504675925928</c:v>
                </c:pt>
                <c:pt idx="19679">
                  <c:v>41002.546342592592</c:v>
                </c:pt>
                <c:pt idx="19680">
                  <c:v>41002.588009259256</c:v>
                </c:pt>
                <c:pt idx="19681">
                  <c:v>41002.629675925928</c:v>
                </c:pt>
                <c:pt idx="19682">
                  <c:v>41002.671342592592</c:v>
                </c:pt>
                <c:pt idx="19683">
                  <c:v>41002.713009259256</c:v>
                </c:pt>
                <c:pt idx="19684">
                  <c:v>41002.754675925928</c:v>
                </c:pt>
                <c:pt idx="19685">
                  <c:v>41002.796342592592</c:v>
                </c:pt>
                <c:pt idx="19686">
                  <c:v>41002.838009259256</c:v>
                </c:pt>
                <c:pt idx="19687">
                  <c:v>41002.879675925928</c:v>
                </c:pt>
                <c:pt idx="19688">
                  <c:v>41002.921342592592</c:v>
                </c:pt>
                <c:pt idx="19689">
                  <c:v>41002.963009259256</c:v>
                </c:pt>
                <c:pt idx="19690">
                  <c:v>41003.004675925928</c:v>
                </c:pt>
                <c:pt idx="19691">
                  <c:v>41003.046342592592</c:v>
                </c:pt>
                <c:pt idx="19692">
                  <c:v>41003.088009259256</c:v>
                </c:pt>
                <c:pt idx="19693">
                  <c:v>41003.129675925928</c:v>
                </c:pt>
                <c:pt idx="19694">
                  <c:v>41003.171342592592</c:v>
                </c:pt>
                <c:pt idx="19695">
                  <c:v>41003.213009259256</c:v>
                </c:pt>
                <c:pt idx="19696">
                  <c:v>41003.254675925928</c:v>
                </c:pt>
                <c:pt idx="19697">
                  <c:v>41003.296342592592</c:v>
                </c:pt>
                <c:pt idx="19698">
                  <c:v>41003.338009259256</c:v>
                </c:pt>
                <c:pt idx="19699">
                  <c:v>41003.379675925928</c:v>
                </c:pt>
                <c:pt idx="19700">
                  <c:v>41003.421342592592</c:v>
                </c:pt>
                <c:pt idx="19701">
                  <c:v>41003.463009259256</c:v>
                </c:pt>
                <c:pt idx="19702">
                  <c:v>41003.504675925928</c:v>
                </c:pt>
                <c:pt idx="19703">
                  <c:v>41003.546342592592</c:v>
                </c:pt>
                <c:pt idx="19704">
                  <c:v>41003.588009259256</c:v>
                </c:pt>
                <c:pt idx="19705">
                  <c:v>41003.629675925928</c:v>
                </c:pt>
                <c:pt idx="19706">
                  <c:v>41003.671342592592</c:v>
                </c:pt>
                <c:pt idx="19707">
                  <c:v>41003.713009259256</c:v>
                </c:pt>
                <c:pt idx="19708">
                  <c:v>41003.754675925928</c:v>
                </c:pt>
                <c:pt idx="19709">
                  <c:v>41003.796342592592</c:v>
                </c:pt>
                <c:pt idx="19710">
                  <c:v>41003.838009259256</c:v>
                </c:pt>
                <c:pt idx="19711">
                  <c:v>41003.879675925928</c:v>
                </c:pt>
                <c:pt idx="19712">
                  <c:v>41003.921342592592</c:v>
                </c:pt>
                <c:pt idx="19713">
                  <c:v>41003.963009259256</c:v>
                </c:pt>
                <c:pt idx="19714">
                  <c:v>41004.004675925928</c:v>
                </c:pt>
                <c:pt idx="19715">
                  <c:v>41004.046342592592</c:v>
                </c:pt>
                <c:pt idx="19716">
                  <c:v>41004.088009259256</c:v>
                </c:pt>
                <c:pt idx="19717">
                  <c:v>41004.129675925928</c:v>
                </c:pt>
                <c:pt idx="19718">
                  <c:v>41004.171342592592</c:v>
                </c:pt>
                <c:pt idx="19719">
                  <c:v>41004.213009259256</c:v>
                </c:pt>
                <c:pt idx="19720">
                  <c:v>41004.254675925928</c:v>
                </c:pt>
                <c:pt idx="19721">
                  <c:v>41004.296342592592</c:v>
                </c:pt>
                <c:pt idx="19722">
                  <c:v>41004.338009259256</c:v>
                </c:pt>
                <c:pt idx="19723">
                  <c:v>41004.379675925928</c:v>
                </c:pt>
                <c:pt idx="19724">
                  <c:v>41004.421342592592</c:v>
                </c:pt>
                <c:pt idx="19725">
                  <c:v>41004.463009259256</c:v>
                </c:pt>
                <c:pt idx="19726">
                  <c:v>41004.504675925928</c:v>
                </c:pt>
                <c:pt idx="19727">
                  <c:v>41004.546342592592</c:v>
                </c:pt>
                <c:pt idx="19728">
                  <c:v>41004.588009259256</c:v>
                </c:pt>
                <c:pt idx="19729">
                  <c:v>41004.629675925928</c:v>
                </c:pt>
                <c:pt idx="19730">
                  <c:v>41004.671342592592</c:v>
                </c:pt>
                <c:pt idx="19731">
                  <c:v>41004.713009259256</c:v>
                </c:pt>
                <c:pt idx="19732">
                  <c:v>41004.754675925928</c:v>
                </c:pt>
                <c:pt idx="19733">
                  <c:v>41004.796342592592</c:v>
                </c:pt>
                <c:pt idx="19734">
                  <c:v>41004.838009259256</c:v>
                </c:pt>
                <c:pt idx="19735">
                  <c:v>41004.879675925928</c:v>
                </c:pt>
                <c:pt idx="19736">
                  <c:v>41004.921342592592</c:v>
                </c:pt>
                <c:pt idx="19737">
                  <c:v>41004.963009259256</c:v>
                </c:pt>
                <c:pt idx="19738">
                  <c:v>41005.004675925928</c:v>
                </c:pt>
                <c:pt idx="19739">
                  <c:v>41005.046342592592</c:v>
                </c:pt>
                <c:pt idx="19740">
                  <c:v>41005.088009259256</c:v>
                </c:pt>
                <c:pt idx="19741">
                  <c:v>41005.129675925928</c:v>
                </c:pt>
                <c:pt idx="19742">
                  <c:v>41005.171342592592</c:v>
                </c:pt>
                <c:pt idx="19743">
                  <c:v>41005.213009259256</c:v>
                </c:pt>
                <c:pt idx="19744">
                  <c:v>41005.254675925928</c:v>
                </c:pt>
                <c:pt idx="19745">
                  <c:v>41005.296342592592</c:v>
                </c:pt>
                <c:pt idx="19746">
                  <c:v>41005.338009259256</c:v>
                </c:pt>
                <c:pt idx="19747">
                  <c:v>41005.379675925928</c:v>
                </c:pt>
                <c:pt idx="19748">
                  <c:v>41005.421342592592</c:v>
                </c:pt>
                <c:pt idx="19749">
                  <c:v>41005.463009259256</c:v>
                </c:pt>
                <c:pt idx="19750">
                  <c:v>41005.504675925928</c:v>
                </c:pt>
                <c:pt idx="19751">
                  <c:v>41005.546342592592</c:v>
                </c:pt>
                <c:pt idx="19752">
                  <c:v>41005.588009259256</c:v>
                </c:pt>
                <c:pt idx="19753">
                  <c:v>41005.629675925928</c:v>
                </c:pt>
                <c:pt idx="19754">
                  <c:v>41005.671342592592</c:v>
                </c:pt>
                <c:pt idx="19755">
                  <c:v>41005.713009259256</c:v>
                </c:pt>
                <c:pt idx="19756">
                  <c:v>41005.754675925928</c:v>
                </c:pt>
                <c:pt idx="19757">
                  <c:v>41005.796342592592</c:v>
                </c:pt>
                <c:pt idx="19758">
                  <c:v>41005.838009259256</c:v>
                </c:pt>
                <c:pt idx="19759">
                  <c:v>41005.879675925928</c:v>
                </c:pt>
                <c:pt idx="19760">
                  <c:v>41005.921342592592</c:v>
                </c:pt>
                <c:pt idx="19761">
                  <c:v>41005.963009259256</c:v>
                </c:pt>
                <c:pt idx="19762">
                  <c:v>41006.004675925928</c:v>
                </c:pt>
                <c:pt idx="19763">
                  <c:v>41006.046342592592</c:v>
                </c:pt>
                <c:pt idx="19764">
                  <c:v>41006.088009259256</c:v>
                </c:pt>
                <c:pt idx="19765">
                  <c:v>41006.129675925928</c:v>
                </c:pt>
                <c:pt idx="19766">
                  <c:v>41006.171342592592</c:v>
                </c:pt>
                <c:pt idx="19767">
                  <c:v>41006.213009259256</c:v>
                </c:pt>
                <c:pt idx="19768">
                  <c:v>41006.254675925928</c:v>
                </c:pt>
                <c:pt idx="19769">
                  <c:v>41006.296342592592</c:v>
                </c:pt>
                <c:pt idx="19770">
                  <c:v>41006.338009259256</c:v>
                </c:pt>
                <c:pt idx="19771">
                  <c:v>41006.379675925928</c:v>
                </c:pt>
                <c:pt idx="19772">
                  <c:v>41006.421342592592</c:v>
                </c:pt>
                <c:pt idx="19773">
                  <c:v>41006.463009259256</c:v>
                </c:pt>
                <c:pt idx="19774">
                  <c:v>41006.504675925928</c:v>
                </c:pt>
                <c:pt idx="19775">
                  <c:v>41006.546342592592</c:v>
                </c:pt>
                <c:pt idx="19776">
                  <c:v>41006.588009259256</c:v>
                </c:pt>
                <c:pt idx="19777">
                  <c:v>41006.629675925928</c:v>
                </c:pt>
                <c:pt idx="19778">
                  <c:v>41006.671342592592</c:v>
                </c:pt>
                <c:pt idx="19779">
                  <c:v>41006.713009259256</c:v>
                </c:pt>
                <c:pt idx="19780">
                  <c:v>41006.754675925928</c:v>
                </c:pt>
                <c:pt idx="19781">
                  <c:v>41006.796342592592</c:v>
                </c:pt>
                <c:pt idx="19782">
                  <c:v>41006.838009259256</c:v>
                </c:pt>
                <c:pt idx="19783">
                  <c:v>41006.879675925928</c:v>
                </c:pt>
                <c:pt idx="19784">
                  <c:v>41006.921342592592</c:v>
                </c:pt>
                <c:pt idx="19785">
                  <c:v>41006.963009259256</c:v>
                </c:pt>
                <c:pt idx="19786">
                  <c:v>41007.004675925928</c:v>
                </c:pt>
                <c:pt idx="19787">
                  <c:v>41007.046342592592</c:v>
                </c:pt>
                <c:pt idx="19788">
                  <c:v>41007.088009259256</c:v>
                </c:pt>
                <c:pt idx="19789">
                  <c:v>41007.129675925928</c:v>
                </c:pt>
                <c:pt idx="19790">
                  <c:v>41007.171342592592</c:v>
                </c:pt>
                <c:pt idx="19791">
                  <c:v>41007.213009259256</c:v>
                </c:pt>
                <c:pt idx="19792">
                  <c:v>41007.254675925928</c:v>
                </c:pt>
                <c:pt idx="19793">
                  <c:v>41007.296342592592</c:v>
                </c:pt>
                <c:pt idx="19794">
                  <c:v>41007.338009259256</c:v>
                </c:pt>
                <c:pt idx="19795">
                  <c:v>41007.379675925928</c:v>
                </c:pt>
                <c:pt idx="19796">
                  <c:v>41007.421342592592</c:v>
                </c:pt>
                <c:pt idx="19797">
                  <c:v>41007.463009259256</c:v>
                </c:pt>
                <c:pt idx="19798">
                  <c:v>41007.504675925928</c:v>
                </c:pt>
                <c:pt idx="19799">
                  <c:v>41007.546342592592</c:v>
                </c:pt>
                <c:pt idx="19800">
                  <c:v>41007.588009259256</c:v>
                </c:pt>
                <c:pt idx="19801">
                  <c:v>41007.629675925928</c:v>
                </c:pt>
                <c:pt idx="19802">
                  <c:v>41007.671342592592</c:v>
                </c:pt>
                <c:pt idx="19803">
                  <c:v>41007.713009259256</c:v>
                </c:pt>
                <c:pt idx="19804">
                  <c:v>41007.754675925928</c:v>
                </c:pt>
                <c:pt idx="19805">
                  <c:v>41007.796342592592</c:v>
                </c:pt>
                <c:pt idx="19806">
                  <c:v>41007.838009259256</c:v>
                </c:pt>
                <c:pt idx="19807">
                  <c:v>41007.879675925928</c:v>
                </c:pt>
                <c:pt idx="19808">
                  <c:v>41007.921342592592</c:v>
                </c:pt>
                <c:pt idx="19809">
                  <c:v>41007.963009259256</c:v>
                </c:pt>
                <c:pt idx="19810">
                  <c:v>41008.004675925928</c:v>
                </c:pt>
                <c:pt idx="19811">
                  <c:v>41008.046342592592</c:v>
                </c:pt>
                <c:pt idx="19812">
                  <c:v>41008.088009259256</c:v>
                </c:pt>
                <c:pt idx="19813">
                  <c:v>41008.129675925928</c:v>
                </c:pt>
                <c:pt idx="19814">
                  <c:v>41008.171342592592</c:v>
                </c:pt>
                <c:pt idx="19815">
                  <c:v>41008.213009259256</c:v>
                </c:pt>
                <c:pt idx="19816">
                  <c:v>41008.254675925928</c:v>
                </c:pt>
                <c:pt idx="19817">
                  <c:v>41008.296342592592</c:v>
                </c:pt>
                <c:pt idx="19818">
                  <c:v>41008.338009259256</c:v>
                </c:pt>
                <c:pt idx="19819">
                  <c:v>41008.379675925928</c:v>
                </c:pt>
                <c:pt idx="19820">
                  <c:v>41008.421342592592</c:v>
                </c:pt>
                <c:pt idx="19821">
                  <c:v>41008.463009259256</c:v>
                </c:pt>
                <c:pt idx="19822">
                  <c:v>41008.504675925928</c:v>
                </c:pt>
                <c:pt idx="19823">
                  <c:v>41008.546342592592</c:v>
                </c:pt>
                <c:pt idx="19824">
                  <c:v>41008.588009259256</c:v>
                </c:pt>
                <c:pt idx="19825">
                  <c:v>41008.629675925928</c:v>
                </c:pt>
                <c:pt idx="19826">
                  <c:v>41008.671342592592</c:v>
                </c:pt>
                <c:pt idx="19827">
                  <c:v>41008.713009259256</c:v>
                </c:pt>
                <c:pt idx="19828">
                  <c:v>41008.754675925928</c:v>
                </c:pt>
                <c:pt idx="19829">
                  <c:v>41008.796342592592</c:v>
                </c:pt>
                <c:pt idx="19830">
                  <c:v>41008.838009259256</c:v>
                </c:pt>
                <c:pt idx="19831">
                  <c:v>41008.879675925928</c:v>
                </c:pt>
                <c:pt idx="19832">
                  <c:v>41008.921342592592</c:v>
                </c:pt>
                <c:pt idx="19833">
                  <c:v>41008.963009259256</c:v>
                </c:pt>
                <c:pt idx="19834">
                  <c:v>41009.004675925928</c:v>
                </c:pt>
                <c:pt idx="19835">
                  <c:v>41009.046342592592</c:v>
                </c:pt>
                <c:pt idx="19836">
                  <c:v>41009.088009259256</c:v>
                </c:pt>
                <c:pt idx="19837">
                  <c:v>41009.129675925928</c:v>
                </c:pt>
                <c:pt idx="19838">
                  <c:v>41009.171342592592</c:v>
                </c:pt>
                <c:pt idx="19839">
                  <c:v>41009.213009259256</c:v>
                </c:pt>
                <c:pt idx="19840">
                  <c:v>41009.254675925928</c:v>
                </c:pt>
                <c:pt idx="19841">
                  <c:v>41009.296342592592</c:v>
                </c:pt>
                <c:pt idx="19842">
                  <c:v>41009.338009259256</c:v>
                </c:pt>
                <c:pt idx="19843">
                  <c:v>41009.379675925928</c:v>
                </c:pt>
                <c:pt idx="19844">
                  <c:v>41009.421342592592</c:v>
                </c:pt>
                <c:pt idx="19845">
                  <c:v>41009.463009259256</c:v>
                </c:pt>
                <c:pt idx="19846">
                  <c:v>41009.504675925928</c:v>
                </c:pt>
                <c:pt idx="19847">
                  <c:v>41009.546342592592</c:v>
                </c:pt>
                <c:pt idx="19848">
                  <c:v>41009.588009259256</c:v>
                </c:pt>
                <c:pt idx="19849">
                  <c:v>41009.629675925928</c:v>
                </c:pt>
                <c:pt idx="19850">
                  <c:v>41009.671342592592</c:v>
                </c:pt>
                <c:pt idx="19851">
                  <c:v>41009.713009259256</c:v>
                </c:pt>
                <c:pt idx="19852">
                  <c:v>41009.754675925928</c:v>
                </c:pt>
                <c:pt idx="19853">
                  <c:v>41009.796342592592</c:v>
                </c:pt>
                <c:pt idx="19854">
                  <c:v>41009.838009259256</c:v>
                </c:pt>
                <c:pt idx="19855">
                  <c:v>41009.879675925928</c:v>
                </c:pt>
                <c:pt idx="19856">
                  <c:v>41009.921342592592</c:v>
                </c:pt>
                <c:pt idx="19857">
                  <c:v>41009.963009259256</c:v>
                </c:pt>
                <c:pt idx="19858">
                  <c:v>41010.004675925928</c:v>
                </c:pt>
                <c:pt idx="19859">
                  <c:v>41010.046342592592</c:v>
                </c:pt>
                <c:pt idx="19860">
                  <c:v>41010.088009259256</c:v>
                </c:pt>
                <c:pt idx="19861">
                  <c:v>41010.129675925928</c:v>
                </c:pt>
                <c:pt idx="19862">
                  <c:v>41010.171342592592</c:v>
                </c:pt>
                <c:pt idx="19863">
                  <c:v>41010.213009259256</c:v>
                </c:pt>
                <c:pt idx="19864">
                  <c:v>41010.254675925928</c:v>
                </c:pt>
                <c:pt idx="19865">
                  <c:v>41010.296342592592</c:v>
                </c:pt>
                <c:pt idx="19866">
                  <c:v>41010.338009259256</c:v>
                </c:pt>
                <c:pt idx="19867">
                  <c:v>41010</c:v>
                </c:pt>
                <c:pt idx="19868">
                  <c:v>41010.370219907411</c:v>
                </c:pt>
                <c:pt idx="19869">
                  <c:v>41010.411886574075</c:v>
                </c:pt>
                <c:pt idx="19870">
                  <c:v>41010.453553240739</c:v>
                </c:pt>
                <c:pt idx="19871">
                  <c:v>41010.495219907411</c:v>
                </c:pt>
                <c:pt idx="19872">
                  <c:v>41010.536886574075</c:v>
                </c:pt>
                <c:pt idx="19873">
                  <c:v>41010.578553240739</c:v>
                </c:pt>
                <c:pt idx="19874">
                  <c:v>41010.620219907411</c:v>
                </c:pt>
                <c:pt idx="19875">
                  <c:v>41010.661886574075</c:v>
                </c:pt>
                <c:pt idx="19876">
                  <c:v>41010.703553240739</c:v>
                </c:pt>
                <c:pt idx="19877">
                  <c:v>41010.745219907411</c:v>
                </c:pt>
                <c:pt idx="19878">
                  <c:v>41010.786886574075</c:v>
                </c:pt>
                <c:pt idx="19879">
                  <c:v>41010.828553240739</c:v>
                </c:pt>
                <c:pt idx="19880">
                  <c:v>41010.870219907411</c:v>
                </c:pt>
                <c:pt idx="19881">
                  <c:v>41010.911886574075</c:v>
                </c:pt>
                <c:pt idx="19882">
                  <c:v>41010.953553240739</c:v>
                </c:pt>
                <c:pt idx="19883">
                  <c:v>41010.995219907411</c:v>
                </c:pt>
                <c:pt idx="19884">
                  <c:v>41011.036886574075</c:v>
                </c:pt>
                <c:pt idx="19885">
                  <c:v>41011.078553240739</c:v>
                </c:pt>
                <c:pt idx="19886">
                  <c:v>41011.120219907411</c:v>
                </c:pt>
                <c:pt idx="19887">
                  <c:v>41011.161886574075</c:v>
                </c:pt>
                <c:pt idx="19888">
                  <c:v>41011.203553240739</c:v>
                </c:pt>
                <c:pt idx="19889">
                  <c:v>41011.245219907411</c:v>
                </c:pt>
                <c:pt idx="19890">
                  <c:v>41011.286886574075</c:v>
                </c:pt>
                <c:pt idx="19891">
                  <c:v>41011.328553240739</c:v>
                </c:pt>
                <c:pt idx="19892">
                  <c:v>41011.370219907411</c:v>
                </c:pt>
                <c:pt idx="19893">
                  <c:v>41011.411886574075</c:v>
                </c:pt>
                <c:pt idx="19894">
                  <c:v>41011.453553240739</c:v>
                </c:pt>
                <c:pt idx="19895">
                  <c:v>41011.495219907411</c:v>
                </c:pt>
                <c:pt idx="19896">
                  <c:v>41011.536886574075</c:v>
                </c:pt>
                <c:pt idx="19897">
                  <c:v>41011.578553240739</c:v>
                </c:pt>
                <c:pt idx="19898">
                  <c:v>41011.620219907411</c:v>
                </c:pt>
                <c:pt idx="19899">
                  <c:v>41011.661886574075</c:v>
                </c:pt>
                <c:pt idx="19900">
                  <c:v>41011.703553240739</c:v>
                </c:pt>
                <c:pt idx="19901">
                  <c:v>41011.745219907411</c:v>
                </c:pt>
                <c:pt idx="19902">
                  <c:v>41011.786886574075</c:v>
                </c:pt>
                <c:pt idx="19903">
                  <c:v>41011.828553240739</c:v>
                </c:pt>
                <c:pt idx="19904">
                  <c:v>41011.870219907411</c:v>
                </c:pt>
                <c:pt idx="19905">
                  <c:v>41011.911886574075</c:v>
                </c:pt>
                <c:pt idx="19906">
                  <c:v>41011.953553240739</c:v>
                </c:pt>
                <c:pt idx="19907">
                  <c:v>41011.995219907411</c:v>
                </c:pt>
                <c:pt idx="19908">
                  <c:v>41012.036886574075</c:v>
                </c:pt>
                <c:pt idx="19909">
                  <c:v>41012.078553240739</c:v>
                </c:pt>
                <c:pt idx="19910">
                  <c:v>41012.120219907411</c:v>
                </c:pt>
                <c:pt idx="19911">
                  <c:v>41012.161886574075</c:v>
                </c:pt>
                <c:pt idx="19912">
                  <c:v>41012.203553240739</c:v>
                </c:pt>
                <c:pt idx="19913">
                  <c:v>41012.245219907411</c:v>
                </c:pt>
                <c:pt idx="19914">
                  <c:v>41012.286886574075</c:v>
                </c:pt>
                <c:pt idx="19915">
                  <c:v>41012.328553240739</c:v>
                </c:pt>
                <c:pt idx="19916">
                  <c:v>41012.370219907411</c:v>
                </c:pt>
                <c:pt idx="19917">
                  <c:v>41012.411886574075</c:v>
                </c:pt>
                <c:pt idx="19918">
                  <c:v>41012.453553240739</c:v>
                </c:pt>
                <c:pt idx="19919">
                  <c:v>41012.495219907411</c:v>
                </c:pt>
                <c:pt idx="19920">
                  <c:v>41012.536886574075</c:v>
                </c:pt>
                <c:pt idx="19921">
                  <c:v>41012.578553240739</c:v>
                </c:pt>
                <c:pt idx="19922">
                  <c:v>41012.620219907411</c:v>
                </c:pt>
                <c:pt idx="19923">
                  <c:v>41012.661886574075</c:v>
                </c:pt>
                <c:pt idx="19924">
                  <c:v>41012.703553240739</c:v>
                </c:pt>
                <c:pt idx="19925">
                  <c:v>41012.745219907411</c:v>
                </c:pt>
                <c:pt idx="19926">
                  <c:v>41012.786886574075</c:v>
                </c:pt>
                <c:pt idx="19927">
                  <c:v>41012.828553240739</c:v>
                </c:pt>
                <c:pt idx="19928">
                  <c:v>41012.870219907411</c:v>
                </c:pt>
                <c:pt idx="19929">
                  <c:v>41012.911886574075</c:v>
                </c:pt>
                <c:pt idx="19930">
                  <c:v>41012.953553240739</c:v>
                </c:pt>
                <c:pt idx="19931">
                  <c:v>41012.995219907411</c:v>
                </c:pt>
                <c:pt idx="19932">
                  <c:v>41013.036886574075</c:v>
                </c:pt>
                <c:pt idx="19933">
                  <c:v>41013.078553240739</c:v>
                </c:pt>
                <c:pt idx="19934">
                  <c:v>41013.120219907411</c:v>
                </c:pt>
                <c:pt idx="19935">
                  <c:v>41013.161886574075</c:v>
                </c:pt>
                <c:pt idx="19936">
                  <c:v>41013.203553240739</c:v>
                </c:pt>
                <c:pt idx="19937">
                  <c:v>41013.245219907411</c:v>
                </c:pt>
                <c:pt idx="19938">
                  <c:v>41013.286886574075</c:v>
                </c:pt>
                <c:pt idx="19939">
                  <c:v>41013.328553240739</c:v>
                </c:pt>
                <c:pt idx="19940">
                  <c:v>41013.370219907411</c:v>
                </c:pt>
                <c:pt idx="19941">
                  <c:v>41013.411886574075</c:v>
                </c:pt>
                <c:pt idx="19942">
                  <c:v>41013.453553240739</c:v>
                </c:pt>
                <c:pt idx="19943">
                  <c:v>41013.495219907411</c:v>
                </c:pt>
                <c:pt idx="19944">
                  <c:v>41013.536886574075</c:v>
                </c:pt>
                <c:pt idx="19945">
                  <c:v>41013.578553240739</c:v>
                </c:pt>
                <c:pt idx="19946">
                  <c:v>41013.620219907411</c:v>
                </c:pt>
                <c:pt idx="19947">
                  <c:v>41013.661886574075</c:v>
                </c:pt>
                <c:pt idx="19948">
                  <c:v>41013.703553240739</c:v>
                </c:pt>
                <c:pt idx="19949">
                  <c:v>41013.745219907411</c:v>
                </c:pt>
                <c:pt idx="19950">
                  <c:v>41013.786886574075</c:v>
                </c:pt>
                <c:pt idx="19951">
                  <c:v>41013.828553240739</c:v>
                </c:pt>
                <c:pt idx="19952">
                  <c:v>41013.870219907411</c:v>
                </c:pt>
                <c:pt idx="19953">
                  <c:v>41013.911886574075</c:v>
                </c:pt>
                <c:pt idx="19954">
                  <c:v>41013.953553240739</c:v>
                </c:pt>
                <c:pt idx="19955">
                  <c:v>41013.995219907411</c:v>
                </c:pt>
                <c:pt idx="19956">
                  <c:v>41014.036886574075</c:v>
                </c:pt>
                <c:pt idx="19957">
                  <c:v>41014.078553240739</c:v>
                </c:pt>
                <c:pt idx="19958">
                  <c:v>41014.120219907411</c:v>
                </c:pt>
                <c:pt idx="19959">
                  <c:v>41014.161886574075</c:v>
                </c:pt>
                <c:pt idx="19960">
                  <c:v>41014.203553240739</c:v>
                </c:pt>
                <c:pt idx="19961">
                  <c:v>41014.245219907411</c:v>
                </c:pt>
                <c:pt idx="19962">
                  <c:v>41014.286886574075</c:v>
                </c:pt>
                <c:pt idx="19963">
                  <c:v>41014.328553240739</c:v>
                </c:pt>
                <c:pt idx="19964">
                  <c:v>41014.370219907411</c:v>
                </c:pt>
                <c:pt idx="19965">
                  <c:v>41014.411886574075</c:v>
                </c:pt>
                <c:pt idx="19966">
                  <c:v>41014.453553240739</c:v>
                </c:pt>
                <c:pt idx="19967">
                  <c:v>41014.495219907411</c:v>
                </c:pt>
                <c:pt idx="19968">
                  <c:v>41014.536886574075</c:v>
                </c:pt>
                <c:pt idx="19969">
                  <c:v>41014.578553240739</c:v>
                </c:pt>
                <c:pt idx="19970">
                  <c:v>41014.620219907411</c:v>
                </c:pt>
                <c:pt idx="19971">
                  <c:v>41014.661886574075</c:v>
                </c:pt>
                <c:pt idx="19972">
                  <c:v>41014.703553240739</c:v>
                </c:pt>
                <c:pt idx="19973">
                  <c:v>41014.745219907411</c:v>
                </c:pt>
                <c:pt idx="19974">
                  <c:v>41014.786886574075</c:v>
                </c:pt>
                <c:pt idx="19975">
                  <c:v>41014.828553240739</c:v>
                </c:pt>
                <c:pt idx="19976">
                  <c:v>41014.870219907411</c:v>
                </c:pt>
                <c:pt idx="19977">
                  <c:v>41014.911886574075</c:v>
                </c:pt>
                <c:pt idx="19978">
                  <c:v>41014.953553240739</c:v>
                </c:pt>
                <c:pt idx="19979">
                  <c:v>41014.995219907411</c:v>
                </c:pt>
                <c:pt idx="19980">
                  <c:v>41015.036886574075</c:v>
                </c:pt>
                <c:pt idx="19981">
                  <c:v>41015.078553240739</c:v>
                </c:pt>
                <c:pt idx="19982">
                  <c:v>41015.120219907411</c:v>
                </c:pt>
                <c:pt idx="19983">
                  <c:v>41015.161886574075</c:v>
                </c:pt>
                <c:pt idx="19984">
                  <c:v>41015.203553240739</c:v>
                </c:pt>
                <c:pt idx="19985">
                  <c:v>41015.245219907411</c:v>
                </c:pt>
                <c:pt idx="19986">
                  <c:v>41015.286886574075</c:v>
                </c:pt>
                <c:pt idx="19987">
                  <c:v>41015.328553240739</c:v>
                </c:pt>
                <c:pt idx="19988">
                  <c:v>41015.370219907411</c:v>
                </c:pt>
                <c:pt idx="19989">
                  <c:v>41015.411886574075</c:v>
                </c:pt>
                <c:pt idx="19990">
                  <c:v>41015.453553240739</c:v>
                </c:pt>
                <c:pt idx="19991">
                  <c:v>41015.495219907411</c:v>
                </c:pt>
                <c:pt idx="19992">
                  <c:v>41015.536886574075</c:v>
                </c:pt>
                <c:pt idx="19993">
                  <c:v>41015.578553240739</c:v>
                </c:pt>
                <c:pt idx="19994">
                  <c:v>41015.620219907411</c:v>
                </c:pt>
                <c:pt idx="19995">
                  <c:v>41015.661886574075</c:v>
                </c:pt>
                <c:pt idx="19996">
                  <c:v>41015.703553240739</c:v>
                </c:pt>
                <c:pt idx="19997">
                  <c:v>41015.745219907411</c:v>
                </c:pt>
                <c:pt idx="19998">
                  <c:v>41015.786886574075</c:v>
                </c:pt>
                <c:pt idx="19999">
                  <c:v>41015.828553240739</c:v>
                </c:pt>
                <c:pt idx="20000">
                  <c:v>41015.870219907411</c:v>
                </c:pt>
                <c:pt idx="20001">
                  <c:v>41015.911886574075</c:v>
                </c:pt>
                <c:pt idx="20002">
                  <c:v>41015.953553240739</c:v>
                </c:pt>
                <c:pt idx="20003">
                  <c:v>41015.995219907411</c:v>
                </c:pt>
                <c:pt idx="20004">
                  <c:v>41016.036886574075</c:v>
                </c:pt>
                <c:pt idx="20005">
                  <c:v>41016.078553240739</c:v>
                </c:pt>
                <c:pt idx="20006">
                  <c:v>41016.120219907411</c:v>
                </c:pt>
                <c:pt idx="20007">
                  <c:v>41016.161886574075</c:v>
                </c:pt>
                <c:pt idx="20008">
                  <c:v>41016.203553240739</c:v>
                </c:pt>
                <c:pt idx="20009">
                  <c:v>41016.245219907411</c:v>
                </c:pt>
                <c:pt idx="20010">
                  <c:v>41016.286886574075</c:v>
                </c:pt>
                <c:pt idx="20011">
                  <c:v>41016.328553240739</c:v>
                </c:pt>
                <c:pt idx="20012">
                  <c:v>41016.370219907411</c:v>
                </c:pt>
                <c:pt idx="20013">
                  <c:v>41016.411886574075</c:v>
                </c:pt>
                <c:pt idx="20014">
                  <c:v>41016.453553240739</c:v>
                </c:pt>
                <c:pt idx="20015">
                  <c:v>41016.495219907411</c:v>
                </c:pt>
                <c:pt idx="20016">
                  <c:v>41016.536886574075</c:v>
                </c:pt>
                <c:pt idx="20017">
                  <c:v>41016.578553240739</c:v>
                </c:pt>
                <c:pt idx="20018">
                  <c:v>41016.620219907411</c:v>
                </c:pt>
                <c:pt idx="20019">
                  <c:v>41016.661886574075</c:v>
                </c:pt>
                <c:pt idx="20020">
                  <c:v>41016.703553240739</c:v>
                </c:pt>
                <c:pt idx="20021">
                  <c:v>41016.745219907411</c:v>
                </c:pt>
                <c:pt idx="20022">
                  <c:v>41016.786886574075</c:v>
                </c:pt>
                <c:pt idx="20023">
                  <c:v>41016.828553240739</c:v>
                </c:pt>
                <c:pt idx="20024">
                  <c:v>41016.870219907411</c:v>
                </c:pt>
                <c:pt idx="20025">
                  <c:v>41016.911886574075</c:v>
                </c:pt>
                <c:pt idx="20026">
                  <c:v>41016.953553240739</c:v>
                </c:pt>
                <c:pt idx="20027">
                  <c:v>41016.995219907411</c:v>
                </c:pt>
                <c:pt idx="20028">
                  <c:v>41017.036886574075</c:v>
                </c:pt>
                <c:pt idx="20029">
                  <c:v>41017.078553240739</c:v>
                </c:pt>
                <c:pt idx="20030">
                  <c:v>41017.120219907411</c:v>
                </c:pt>
                <c:pt idx="20031">
                  <c:v>41017.161886574075</c:v>
                </c:pt>
                <c:pt idx="20032">
                  <c:v>41017.203553240739</c:v>
                </c:pt>
                <c:pt idx="20033">
                  <c:v>41017.245219907411</c:v>
                </c:pt>
                <c:pt idx="20034">
                  <c:v>41017.286886574075</c:v>
                </c:pt>
                <c:pt idx="20035">
                  <c:v>41017.328553240739</c:v>
                </c:pt>
                <c:pt idx="20036">
                  <c:v>41017.370219907411</c:v>
                </c:pt>
                <c:pt idx="20037">
                  <c:v>41017.411886574075</c:v>
                </c:pt>
                <c:pt idx="20038">
                  <c:v>41017.453553240739</c:v>
                </c:pt>
                <c:pt idx="20039">
                  <c:v>41017.495219907411</c:v>
                </c:pt>
                <c:pt idx="20040">
                  <c:v>41017.536886574075</c:v>
                </c:pt>
                <c:pt idx="20041">
                  <c:v>41017.578553240739</c:v>
                </c:pt>
                <c:pt idx="20042">
                  <c:v>41017.620219907411</c:v>
                </c:pt>
                <c:pt idx="20043">
                  <c:v>41017.661886574075</c:v>
                </c:pt>
                <c:pt idx="20044">
                  <c:v>41017.703553240739</c:v>
                </c:pt>
                <c:pt idx="20045">
                  <c:v>41017.745219907411</c:v>
                </c:pt>
                <c:pt idx="20046">
                  <c:v>41017.786886574075</c:v>
                </c:pt>
                <c:pt idx="20047">
                  <c:v>41017.828553240739</c:v>
                </c:pt>
                <c:pt idx="20048">
                  <c:v>41017.870219907411</c:v>
                </c:pt>
                <c:pt idx="20049">
                  <c:v>41017.911886574075</c:v>
                </c:pt>
                <c:pt idx="20050">
                  <c:v>41017.953553240739</c:v>
                </c:pt>
                <c:pt idx="20051">
                  <c:v>41017.995219907411</c:v>
                </c:pt>
                <c:pt idx="20052">
                  <c:v>41018.036886574075</c:v>
                </c:pt>
                <c:pt idx="20053">
                  <c:v>41018.078553240739</c:v>
                </c:pt>
                <c:pt idx="20054">
                  <c:v>41018.120219907411</c:v>
                </c:pt>
                <c:pt idx="20055">
                  <c:v>41018.161886574075</c:v>
                </c:pt>
                <c:pt idx="20056">
                  <c:v>41018.203553240739</c:v>
                </c:pt>
                <c:pt idx="20057">
                  <c:v>41018.245219907411</c:v>
                </c:pt>
                <c:pt idx="20058">
                  <c:v>41018.286886574075</c:v>
                </c:pt>
                <c:pt idx="20059">
                  <c:v>41018.328553240739</c:v>
                </c:pt>
                <c:pt idx="20060">
                  <c:v>41018.370219907411</c:v>
                </c:pt>
                <c:pt idx="20061">
                  <c:v>41018.411886574075</c:v>
                </c:pt>
                <c:pt idx="20062">
                  <c:v>41018.453553240739</c:v>
                </c:pt>
                <c:pt idx="20063">
                  <c:v>41018.495219907411</c:v>
                </c:pt>
                <c:pt idx="20064">
                  <c:v>41018.536886574075</c:v>
                </c:pt>
                <c:pt idx="20065">
                  <c:v>41018.578553240739</c:v>
                </c:pt>
                <c:pt idx="20066">
                  <c:v>41018.620219907411</c:v>
                </c:pt>
                <c:pt idx="20067">
                  <c:v>41018.661886574075</c:v>
                </c:pt>
                <c:pt idx="20068">
                  <c:v>41018.703553240739</c:v>
                </c:pt>
                <c:pt idx="20069">
                  <c:v>41018.745219907411</c:v>
                </c:pt>
                <c:pt idx="20070">
                  <c:v>41018.786886574075</c:v>
                </c:pt>
                <c:pt idx="20071">
                  <c:v>41018.828553240739</c:v>
                </c:pt>
                <c:pt idx="20072">
                  <c:v>41018.870219907411</c:v>
                </c:pt>
                <c:pt idx="20073">
                  <c:v>41018.911886574075</c:v>
                </c:pt>
                <c:pt idx="20074">
                  <c:v>41018.953553240739</c:v>
                </c:pt>
                <c:pt idx="20075">
                  <c:v>41018.995219907411</c:v>
                </c:pt>
                <c:pt idx="20076">
                  <c:v>41019.036886574075</c:v>
                </c:pt>
                <c:pt idx="20077">
                  <c:v>41019.078553240739</c:v>
                </c:pt>
                <c:pt idx="20078">
                  <c:v>41019.120219907411</c:v>
                </c:pt>
                <c:pt idx="20079">
                  <c:v>41019.161886574075</c:v>
                </c:pt>
                <c:pt idx="20080">
                  <c:v>41019.203553240739</c:v>
                </c:pt>
                <c:pt idx="20081">
                  <c:v>41019.245219907411</c:v>
                </c:pt>
                <c:pt idx="20082">
                  <c:v>41019.286886574075</c:v>
                </c:pt>
                <c:pt idx="20083">
                  <c:v>41019.328553240739</c:v>
                </c:pt>
                <c:pt idx="20084">
                  <c:v>41019.370219907411</c:v>
                </c:pt>
                <c:pt idx="20085">
                  <c:v>41019.411886574075</c:v>
                </c:pt>
                <c:pt idx="20086">
                  <c:v>41019.453553240739</c:v>
                </c:pt>
                <c:pt idx="20087">
                  <c:v>41019.495219907411</c:v>
                </c:pt>
                <c:pt idx="20088">
                  <c:v>41019.536886574075</c:v>
                </c:pt>
                <c:pt idx="20089">
                  <c:v>41019.578553240739</c:v>
                </c:pt>
                <c:pt idx="20090">
                  <c:v>41019.620219907411</c:v>
                </c:pt>
                <c:pt idx="20091">
                  <c:v>41019.661886574075</c:v>
                </c:pt>
                <c:pt idx="20092">
                  <c:v>41019.703553240739</c:v>
                </c:pt>
                <c:pt idx="20093">
                  <c:v>41019.745219907411</c:v>
                </c:pt>
                <c:pt idx="20094">
                  <c:v>41019.786886574075</c:v>
                </c:pt>
                <c:pt idx="20095">
                  <c:v>41019.828553240739</c:v>
                </c:pt>
                <c:pt idx="20096">
                  <c:v>41019.870219907411</c:v>
                </c:pt>
                <c:pt idx="20097">
                  <c:v>41019.911886574075</c:v>
                </c:pt>
                <c:pt idx="20098">
                  <c:v>41019.953553240739</c:v>
                </c:pt>
                <c:pt idx="20099">
                  <c:v>41019.995219907411</c:v>
                </c:pt>
                <c:pt idx="20100">
                  <c:v>41020.036886574075</c:v>
                </c:pt>
                <c:pt idx="20101">
                  <c:v>41020.078553240739</c:v>
                </c:pt>
                <c:pt idx="20102">
                  <c:v>41020.120219907411</c:v>
                </c:pt>
                <c:pt idx="20103">
                  <c:v>41020.161886574075</c:v>
                </c:pt>
                <c:pt idx="20104">
                  <c:v>41020.203553240739</c:v>
                </c:pt>
                <c:pt idx="20105">
                  <c:v>41020.245219907411</c:v>
                </c:pt>
                <c:pt idx="20106">
                  <c:v>41020.286886574075</c:v>
                </c:pt>
                <c:pt idx="20107">
                  <c:v>41020.328553240739</c:v>
                </c:pt>
                <c:pt idx="20108">
                  <c:v>41020.370219907411</c:v>
                </c:pt>
                <c:pt idx="20109">
                  <c:v>41020.411886574075</c:v>
                </c:pt>
                <c:pt idx="20110">
                  <c:v>41020.453553240739</c:v>
                </c:pt>
                <c:pt idx="20111">
                  <c:v>41020.495219907411</c:v>
                </c:pt>
                <c:pt idx="20112">
                  <c:v>41020.536886574075</c:v>
                </c:pt>
                <c:pt idx="20113">
                  <c:v>41020.578553240739</c:v>
                </c:pt>
                <c:pt idx="20114">
                  <c:v>41020.620219907411</c:v>
                </c:pt>
                <c:pt idx="20115">
                  <c:v>41020.661886574075</c:v>
                </c:pt>
                <c:pt idx="20116">
                  <c:v>41020.703553240739</c:v>
                </c:pt>
                <c:pt idx="20117">
                  <c:v>41020.745219907411</c:v>
                </c:pt>
                <c:pt idx="20118">
                  <c:v>41020.786886574075</c:v>
                </c:pt>
                <c:pt idx="20119">
                  <c:v>41020.828553240739</c:v>
                </c:pt>
                <c:pt idx="20120">
                  <c:v>41020.870219907411</c:v>
                </c:pt>
                <c:pt idx="20121">
                  <c:v>41020.911886574075</c:v>
                </c:pt>
                <c:pt idx="20122">
                  <c:v>41020.953553240739</c:v>
                </c:pt>
                <c:pt idx="20123">
                  <c:v>41020.995219907411</c:v>
                </c:pt>
                <c:pt idx="20124">
                  <c:v>41021.036886574075</c:v>
                </c:pt>
                <c:pt idx="20125">
                  <c:v>41021.078553240739</c:v>
                </c:pt>
                <c:pt idx="20126">
                  <c:v>41021.120219907411</c:v>
                </c:pt>
                <c:pt idx="20127">
                  <c:v>41021.161886574075</c:v>
                </c:pt>
                <c:pt idx="20128">
                  <c:v>41021.203553240739</c:v>
                </c:pt>
                <c:pt idx="20129">
                  <c:v>41021.245219907411</c:v>
                </c:pt>
                <c:pt idx="20130">
                  <c:v>41021.286886574075</c:v>
                </c:pt>
                <c:pt idx="20131">
                  <c:v>41021.328553240739</c:v>
                </c:pt>
                <c:pt idx="20132">
                  <c:v>41021.370219907411</c:v>
                </c:pt>
                <c:pt idx="20133">
                  <c:v>41021.411886574075</c:v>
                </c:pt>
                <c:pt idx="20134">
                  <c:v>41021.453553240739</c:v>
                </c:pt>
                <c:pt idx="20135">
                  <c:v>41021.495219907411</c:v>
                </c:pt>
                <c:pt idx="20136">
                  <c:v>41021.536886574075</c:v>
                </c:pt>
                <c:pt idx="20137">
                  <c:v>41021.578553240739</c:v>
                </c:pt>
                <c:pt idx="20138">
                  <c:v>41021.620219907411</c:v>
                </c:pt>
                <c:pt idx="20139">
                  <c:v>41021.661886574075</c:v>
                </c:pt>
                <c:pt idx="20140">
                  <c:v>41021.703553240739</c:v>
                </c:pt>
                <c:pt idx="20141">
                  <c:v>41021.745219907411</c:v>
                </c:pt>
                <c:pt idx="20142">
                  <c:v>41021.786886574075</c:v>
                </c:pt>
                <c:pt idx="20143">
                  <c:v>41021.828553240739</c:v>
                </c:pt>
                <c:pt idx="20144">
                  <c:v>41021.870219907411</c:v>
                </c:pt>
                <c:pt idx="20145">
                  <c:v>41021.911886574075</c:v>
                </c:pt>
                <c:pt idx="20146">
                  <c:v>41021.953553240739</c:v>
                </c:pt>
                <c:pt idx="20147">
                  <c:v>41021.995219907411</c:v>
                </c:pt>
                <c:pt idx="20148">
                  <c:v>41022.036886574075</c:v>
                </c:pt>
                <c:pt idx="20149">
                  <c:v>41022.078553240739</c:v>
                </c:pt>
                <c:pt idx="20150">
                  <c:v>41022.120219907411</c:v>
                </c:pt>
                <c:pt idx="20151">
                  <c:v>41022.161886574075</c:v>
                </c:pt>
                <c:pt idx="20152">
                  <c:v>41022.203553240739</c:v>
                </c:pt>
                <c:pt idx="20153">
                  <c:v>41022.245219907411</c:v>
                </c:pt>
                <c:pt idx="20154">
                  <c:v>41022.286886574075</c:v>
                </c:pt>
                <c:pt idx="20155">
                  <c:v>41022.328553240739</c:v>
                </c:pt>
                <c:pt idx="20156">
                  <c:v>41022.370219907411</c:v>
                </c:pt>
                <c:pt idx="20157">
                  <c:v>41022.411886574075</c:v>
                </c:pt>
                <c:pt idx="20158">
                  <c:v>41022.453553240739</c:v>
                </c:pt>
                <c:pt idx="20159">
                  <c:v>41022.495219907411</c:v>
                </c:pt>
                <c:pt idx="20160">
                  <c:v>41022.536886574075</c:v>
                </c:pt>
                <c:pt idx="20161">
                  <c:v>41022.578553240739</c:v>
                </c:pt>
                <c:pt idx="20162">
                  <c:v>41022.620219907411</c:v>
                </c:pt>
                <c:pt idx="20163">
                  <c:v>41022.661886574075</c:v>
                </c:pt>
                <c:pt idx="20164">
                  <c:v>41022.703553240739</c:v>
                </c:pt>
                <c:pt idx="20165">
                  <c:v>41022.745219907411</c:v>
                </c:pt>
                <c:pt idx="20166">
                  <c:v>41022.786886574075</c:v>
                </c:pt>
                <c:pt idx="20167">
                  <c:v>41022.828553240739</c:v>
                </c:pt>
                <c:pt idx="20168">
                  <c:v>41022.870219907411</c:v>
                </c:pt>
                <c:pt idx="20169">
                  <c:v>41022.911886574075</c:v>
                </c:pt>
                <c:pt idx="20170">
                  <c:v>41022.953553240739</c:v>
                </c:pt>
                <c:pt idx="20171">
                  <c:v>41022.995219907411</c:v>
                </c:pt>
                <c:pt idx="20172">
                  <c:v>41023.036886574075</c:v>
                </c:pt>
                <c:pt idx="20173">
                  <c:v>41023.078553240739</c:v>
                </c:pt>
                <c:pt idx="20174">
                  <c:v>41023.120219907411</c:v>
                </c:pt>
                <c:pt idx="20175">
                  <c:v>41023.161886574075</c:v>
                </c:pt>
                <c:pt idx="20176">
                  <c:v>41023.203553240739</c:v>
                </c:pt>
                <c:pt idx="20177">
                  <c:v>41023.245219907411</c:v>
                </c:pt>
                <c:pt idx="20178">
                  <c:v>41023.286886574075</c:v>
                </c:pt>
                <c:pt idx="20179">
                  <c:v>41023.328553240739</c:v>
                </c:pt>
                <c:pt idx="20180">
                  <c:v>41023.370219907411</c:v>
                </c:pt>
                <c:pt idx="20181">
                  <c:v>41023.411886574075</c:v>
                </c:pt>
                <c:pt idx="20182">
                  <c:v>41023.453553240739</c:v>
                </c:pt>
                <c:pt idx="20183">
                  <c:v>41023.495219907411</c:v>
                </c:pt>
                <c:pt idx="20184">
                  <c:v>41023.536886574075</c:v>
                </c:pt>
                <c:pt idx="20185">
                  <c:v>41023.578553240739</c:v>
                </c:pt>
                <c:pt idx="20186">
                  <c:v>41023.620219907411</c:v>
                </c:pt>
                <c:pt idx="20187">
                  <c:v>41023.661886574075</c:v>
                </c:pt>
                <c:pt idx="20188">
                  <c:v>41023.703553240739</c:v>
                </c:pt>
                <c:pt idx="20189">
                  <c:v>41023.745219907411</c:v>
                </c:pt>
                <c:pt idx="20190">
                  <c:v>41023.786886574075</c:v>
                </c:pt>
                <c:pt idx="20191">
                  <c:v>41023.828553240739</c:v>
                </c:pt>
                <c:pt idx="20192">
                  <c:v>41023.870219907411</c:v>
                </c:pt>
                <c:pt idx="20193">
                  <c:v>41023.911886574075</c:v>
                </c:pt>
                <c:pt idx="20194">
                  <c:v>41023.953553240739</c:v>
                </c:pt>
                <c:pt idx="20195">
                  <c:v>41023.995219907411</c:v>
                </c:pt>
                <c:pt idx="20196">
                  <c:v>41024.036886574075</c:v>
                </c:pt>
                <c:pt idx="20197">
                  <c:v>41024.078553240739</c:v>
                </c:pt>
                <c:pt idx="20198">
                  <c:v>41024.120219907411</c:v>
                </c:pt>
                <c:pt idx="20199">
                  <c:v>41024.161886574075</c:v>
                </c:pt>
                <c:pt idx="20200">
                  <c:v>41024.203553240739</c:v>
                </c:pt>
                <c:pt idx="20201">
                  <c:v>41024.245219907411</c:v>
                </c:pt>
                <c:pt idx="20202">
                  <c:v>41024.286886574075</c:v>
                </c:pt>
                <c:pt idx="20203">
                  <c:v>41024.328553240739</c:v>
                </c:pt>
                <c:pt idx="20204">
                  <c:v>41024</c:v>
                </c:pt>
                <c:pt idx="20205">
                  <c:v>41024.366261574076</c:v>
                </c:pt>
                <c:pt idx="20206">
                  <c:v>41024.40792824074</c:v>
                </c:pt>
                <c:pt idx="20207">
                  <c:v>41024.449594907404</c:v>
                </c:pt>
                <c:pt idx="20208">
                  <c:v>41024.491261574076</c:v>
                </c:pt>
                <c:pt idx="20209">
                  <c:v>41024.53292824074</c:v>
                </c:pt>
                <c:pt idx="20210">
                  <c:v>41024.574594907404</c:v>
                </c:pt>
                <c:pt idx="20211">
                  <c:v>41024.616261574076</c:v>
                </c:pt>
                <c:pt idx="20212">
                  <c:v>41024.65792824074</c:v>
                </c:pt>
                <c:pt idx="20213">
                  <c:v>41024.699594907404</c:v>
                </c:pt>
                <c:pt idx="20214">
                  <c:v>41024.741261574076</c:v>
                </c:pt>
                <c:pt idx="20215">
                  <c:v>41024.78292824074</c:v>
                </c:pt>
                <c:pt idx="20216">
                  <c:v>41024.824594907404</c:v>
                </c:pt>
                <c:pt idx="20217">
                  <c:v>41024.866261574076</c:v>
                </c:pt>
                <c:pt idx="20218">
                  <c:v>41024.90792824074</c:v>
                </c:pt>
                <c:pt idx="20219">
                  <c:v>41024.949594907404</c:v>
                </c:pt>
                <c:pt idx="20220">
                  <c:v>41024.991261574076</c:v>
                </c:pt>
                <c:pt idx="20221">
                  <c:v>41025.03292824074</c:v>
                </c:pt>
                <c:pt idx="20222">
                  <c:v>41025.074594907404</c:v>
                </c:pt>
                <c:pt idx="20223">
                  <c:v>41025.116261574076</c:v>
                </c:pt>
                <c:pt idx="20224">
                  <c:v>41025.15792824074</c:v>
                </c:pt>
                <c:pt idx="20225">
                  <c:v>41025.199594907404</c:v>
                </c:pt>
                <c:pt idx="20226">
                  <c:v>41025.241261574076</c:v>
                </c:pt>
                <c:pt idx="20227">
                  <c:v>41025.28292824074</c:v>
                </c:pt>
                <c:pt idx="20228">
                  <c:v>41025.324594907404</c:v>
                </c:pt>
                <c:pt idx="20229">
                  <c:v>41025.366261574076</c:v>
                </c:pt>
                <c:pt idx="20230">
                  <c:v>41025.40792824074</c:v>
                </c:pt>
                <c:pt idx="20231">
                  <c:v>41025.449594907404</c:v>
                </c:pt>
                <c:pt idx="20232">
                  <c:v>41025.491261574076</c:v>
                </c:pt>
                <c:pt idx="20233">
                  <c:v>41025.53292824074</c:v>
                </c:pt>
                <c:pt idx="20234">
                  <c:v>41025.574594907404</c:v>
                </c:pt>
                <c:pt idx="20235">
                  <c:v>41025.616261574076</c:v>
                </c:pt>
                <c:pt idx="20236">
                  <c:v>41025.65792824074</c:v>
                </c:pt>
                <c:pt idx="20237">
                  <c:v>41025.699594907404</c:v>
                </c:pt>
                <c:pt idx="20238">
                  <c:v>41025.741261574076</c:v>
                </c:pt>
                <c:pt idx="20239">
                  <c:v>41025.78292824074</c:v>
                </c:pt>
                <c:pt idx="20240">
                  <c:v>41025.824594907404</c:v>
                </c:pt>
                <c:pt idx="20241">
                  <c:v>41025.866261574076</c:v>
                </c:pt>
                <c:pt idx="20242">
                  <c:v>41025.90792824074</c:v>
                </c:pt>
                <c:pt idx="20243">
                  <c:v>41025.949594907404</c:v>
                </c:pt>
                <c:pt idx="20244">
                  <c:v>41025.991261574076</c:v>
                </c:pt>
                <c:pt idx="20245">
                  <c:v>41026.03292824074</c:v>
                </c:pt>
                <c:pt idx="20246">
                  <c:v>41026.074594907404</c:v>
                </c:pt>
                <c:pt idx="20247">
                  <c:v>41026.116261574076</c:v>
                </c:pt>
                <c:pt idx="20248">
                  <c:v>41026.15792824074</c:v>
                </c:pt>
                <c:pt idx="20249">
                  <c:v>41026.199594907404</c:v>
                </c:pt>
                <c:pt idx="20250">
                  <c:v>41026.241261574076</c:v>
                </c:pt>
                <c:pt idx="20251">
                  <c:v>41026.28292824074</c:v>
                </c:pt>
                <c:pt idx="20252">
                  <c:v>41026.324594907404</c:v>
                </c:pt>
                <c:pt idx="20253">
                  <c:v>41026.366261574076</c:v>
                </c:pt>
                <c:pt idx="20254">
                  <c:v>41026.40792824074</c:v>
                </c:pt>
                <c:pt idx="20255">
                  <c:v>41026.449594907404</c:v>
                </c:pt>
                <c:pt idx="20256">
                  <c:v>41026.491261574076</c:v>
                </c:pt>
                <c:pt idx="20257">
                  <c:v>41026.53292824074</c:v>
                </c:pt>
                <c:pt idx="20258">
                  <c:v>41026.574594907404</c:v>
                </c:pt>
                <c:pt idx="20259">
                  <c:v>41026.616261574076</c:v>
                </c:pt>
                <c:pt idx="20260">
                  <c:v>41026.65792824074</c:v>
                </c:pt>
                <c:pt idx="20261">
                  <c:v>41026.699594907404</c:v>
                </c:pt>
                <c:pt idx="20262">
                  <c:v>41026.741261574076</c:v>
                </c:pt>
                <c:pt idx="20263">
                  <c:v>41026.78292824074</c:v>
                </c:pt>
                <c:pt idx="20264">
                  <c:v>41026.824594907404</c:v>
                </c:pt>
                <c:pt idx="20265">
                  <c:v>41026.866261574076</c:v>
                </c:pt>
                <c:pt idx="20266">
                  <c:v>41026.90792824074</c:v>
                </c:pt>
                <c:pt idx="20267">
                  <c:v>41026.949594907404</c:v>
                </c:pt>
                <c:pt idx="20268">
                  <c:v>41026.991261574076</c:v>
                </c:pt>
                <c:pt idx="20269">
                  <c:v>41027.03292824074</c:v>
                </c:pt>
                <c:pt idx="20270">
                  <c:v>41027.074594907404</c:v>
                </c:pt>
                <c:pt idx="20271">
                  <c:v>41027.116261574076</c:v>
                </c:pt>
                <c:pt idx="20272">
                  <c:v>41027.15792824074</c:v>
                </c:pt>
                <c:pt idx="20273">
                  <c:v>41027.199594907404</c:v>
                </c:pt>
                <c:pt idx="20274">
                  <c:v>41027.241261574076</c:v>
                </c:pt>
                <c:pt idx="20275">
                  <c:v>41027.28292824074</c:v>
                </c:pt>
                <c:pt idx="20276">
                  <c:v>41027.324594907404</c:v>
                </c:pt>
                <c:pt idx="20277">
                  <c:v>41027.366261574076</c:v>
                </c:pt>
                <c:pt idx="20278">
                  <c:v>41027.40792824074</c:v>
                </c:pt>
                <c:pt idx="20279">
                  <c:v>41027.449594907404</c:v>
                </c:pt>
                <c:pt idx="20280">
                  <c:v>41027.491261574076</c:v>
                </c:pt>
                <c:pt idx="20281">
                  <c:v>41027.53292824074</c:v>
                </c:pt>
                <c:pt idx="20282">
                  <c:v>41027.574594907404</c:v>
                </c:pt>
                <c:pt idx="20283">
                  <c:v>41027.616261574076</c:v>
                </c:pt>
                <c:pt idx="20284">
                  <c:v>41027.65792824074</c:v>
                </c:pt>
                <c:pt idx="20285">
                  <c:v>41027.699594907404</c:v>
                </c:pt>
                <c:pt idx="20286">
                  <c:v>41027.741261574076</c:v>
                </c:pt>
                <c:pt idx="20287">
                  <c:v>41027.78292824074</c:v>
                </c:pt>
                <c:pt idx="20288">
                  <c:v>41027.824594907404</c:v>
                </c:pt>
                <c:pt idx="20289">
                  <c:v>41027.866261574076</c:v>
                </c:pt>
                <c:pt idx="20290">
                  <c:v>41027.90792824074</c:v>
                </c:pt>
                <c:pt idx="20291">
                  <c:v>41027.949594907404</c:v>
                </c:pt>
                <c:pt idx="20292">
                  <c:v>41027.991261574076</c:v>
                </c:pt>
                <c:pt idx="20293">
                  <c:v>41028.03292824074</c:v>
                </c:pt>
                <c:pt idx="20294">
                  <c:v>41028.074594907404</c:v>
                </c:pt>
                <c:pt idx="20295">
                  <c:v>41028.116261574076</c:v>
                </c:pt>
                <c:pt idx="20296">
                  <c:v>41028.15792824074</c:v>
                </c:pt>
                <c:pt idx="20297">
                  <c:v>41028.199594907404</c:v>
                </c:pt>
                <c:pt idx="20298">
                  <c:v>41028.241261574076</c:v>
                </c:pt>
                <c:pt idx="20299">
                  <c:v>41028.28292824074</c:v>
                </c:pt>
                <c:pt idx="20300">
                  <c:v>41028.324594907404</c:v>
                </c:pt>
                <c:pt idx="20301">
                  <c:v>41028.366261574076</c:v>
                </c:pt>
                <c:pt idx="20302">
                  <c:v>41028.40792824074</c:v>
                </c:pt>
                <c:pt idx="20303">
                  <c:v>41028.449594907404</c:v>
                </c:pt>
                <c:pt idx="20304">
                  <c:v>41028.491261574076</c:v>
                </c:pt>
                <c:pt idx="20305">
                  <c:v>41028.53292824074</c:v>
                </c:pt>
                <c:pt idx="20306">
                  <c:v>41028.574594907404</c:v>
                </c:pt>
                <c:pt idx="20307">
                  <c:v>41028.616261574076</c:v>
                </c:pt>
                <c:pt idx="20308">
                  <c:v>41028.65792824074</c:v>
                </c:pt>
                <c:pt idx="20309">
                  <c:v>41028.699594907404</c:v>
                </c:pt>
                <c:pt idx="20310">
                  <c:v>41028.741261574076</c:v>
                </c:pt>
                <c:pt idx="20311">
                  <c:v>41028.78292824074</c:v>
                </c:pt>
                <c:pt idx="20312">
                  <c:v>41028.824594907404</c:v>
                </c:pt>
                <c:pt idx="20313">
                  <c:v>41028.866261574076</c:v>
                </c:pt>
                <c:pt idx="20314">
                  <c:v>41028.90792824074</c:v>
                </c:pt>
                <c:pt idx="20315">
                  <c:v>41028.949594907404</c:v>
                </c:pt>
                <c:pt idx="20316">
                  <c:v>41028.991261574076</c:v>
                </c:pt>
                <c:pt idx="20317">
                  <c:v>41029.03292824074</c:v>
                </c:pt>
                <c:pt idx="20318">
                  <c:v>41029.074594907404</c:v>
                </c:pt>
                <c:pt idx="20319">
                  <c:v>41029.116261574076</c:v>
                </c:pt>
                <c:pt idx="20320">
                  <c:v>41029.15792824074</c:v>
                </c:pt>
                <c:pt idx="20321">
                  <c:v>41029.199594907404</c:v>
                </c:pt>
                <c:pt idx="20322">
                  <c:v>41029.241261574076</c:v>
                </c:pt>
                <c:pt idx="20323">
                  <c:v>41029.28292824074</c:v>
                </c:pt>
                <c:pt idx="20324">
                  <c:v>41029.324594907404</c:v>
                </c:pt>
                <c:pt idx="20325">
                  <c:v>41029.366261574076</c:v>
                </c:pt>
                <c:pt idx="20326">
                  <c:v>41029.40792824074</c:v>
                </c:pt>
                <c:pt idx="20327">
                  <c:v>41029.449594907404</c:v>
                </c:pt>
                <c:pt idx="20328">
                  <c:v>41029.491261574076</c:v>
                </c:pt>
                <c:pt idx="20329">
                  <c:v>41029.53292824074</c:v>
                </c:pt>
                <c:pt idx="20330">
                  <c:v>41029.574594907404</c:v>
                </c:pt>
                <c:pt idx="20331">
                  <c:v>41029.616261574076</c:v>
                </c:pt>
                <c:pt idx="20332">
                  <c:v>41029.65792824074</c:v>
                </c:pt>
                <c:pt idx="20333">
                  <c:v>41029.699594907404</c:v>
                </c:pt>
                <c:pt idx="20334">
                  <c:v>41029.741261574076</c:v>
                </c:pt>
                <c:pt idx="20335">
                  <c:v>41029.78292824074</c:v>
                </c:pt>
                <c:pt idx="20336">
                  <c:v>41029.824594907404</c:v>
                </c:pt>
                <c:pt idx="20337">
                  <c:v>41029.866261574076</c:v>
                </c:pt>
                <c:pt idx="20338">
                  <c:v>41029.90792824074</c:v>
                </c:pt>
                <c:pt idx="20339">
                  <c:v>41029.949594907404</c:v>
                </c:pt>
                <c:pt idx="20340">
                  <c:v>41029.991261574076</c:v>
                </c:pt>
                <c:pt idx="20341">
                  <c:v>41030.03292824074</c:v>
                </c:pt>
                <c:pt idx="20342">
                  <c:v>41030.074594907404</c:v>
                </c:pt>
                <c:pt idx="20343">
                  <c:v>41030.116261574076</c:v>
                </c:pt>
                <c:pt idx="20344">
                  <c:v>41030.15792824074</c:v>
                </c:pt>
                <c:pt idx="20345">
                  <c:v>41030.199594907404</c:v>
                </c:pt>
                <c:pt idx="20346">
                  <c:v>41030.241261574076</c:v>
                </c:pt>
                <c:pt idx="20347">
                  <c:v>41030.28292824074</c:v>
                </c:pt>
                <c:pt idx="20348">
                  <c:v>41030.324594907404</c:v>
                </c:pt>
                <c:pt idx="20349">
                  <c:v>41030.366261574076</c:v>
                </c:pt>
                <c:pt idx="20350">
                  <c:v>41030.40792824074</c:v>
                </c:pt>
                <c:pt idx="20351">
                  <c:v>41030.449594907404</c:v>
                </c:pt>
                <c:pt idx="20352">
                  <c:v>41030.491261574076</c:v>
                </c:pt>
                <c:pt idx="20353">
                  <c:v>41030.53292824074</c:v>
                </c:pt>
                <c:pt idx="20354">
                  <c:v>41030.574594907404</c:v>
                </c:pt>
                <c:pt idx="20355">
                  <c:v>41030.616261574076</c:v>
                </c:pt>
                <c:pt idx="20356">
                  <c:v>41030.65792824074</c:v>
                </c:pt>
                <c:pt idx="20357">
                  <c:v>41030.699594907404</c:v>
                </c:pt>
                <c:pt idx="20358">
                  <c:v>41030.741261574076</c:v>
                </c:pt>
                <c:pt idx="20359">
                  <c:v>41030.78292824074</c:v>
                </c:pt>
                <c:pt idx="20360">
                  <c:v>41030.824594907404</c:v>
                </c:pt>
                <c:pt idx="20361">
                  <c:v>41030.866261574076</c:v>
                </c:pt>
                <c:pt idx="20362">
                  <c:v>41030.90792824074</c:v>
                </c:pt>
                <c:pt idx="20363">
                  <c:v>41030.949594907404</c:v>
                </c:pt>
                <c:pt idx="20364">
                  <c:v>41030.991261574076</c:v>
                </c:pt>
                <c:pt idx="20365">
                  <c:v>41031.03292824074</c:v>
                </c:pt>
                <c:pt idx="20366">
                  <c:v>41031.074594907404</c:v>
                </c:pt>
                <c:pt idx="20367">
                  <c:v>41031.116261574076</c:v>
                </c:pt>
                <c:pt idx="20368">
                  <c:v>41031.15792824074</c:v>
                </c:pt>
                <c:pt idx="20369">
                  <c:v>41031.199594907404</c:v>
                </c:pt>
                <c:pt idx="20370">
                  <c:v>41031.241261574076</c:v>
                </c:pt>
                <c:pt idx="20371">
                  <c:v>41031.28292824074</c:v>
                </c:pt>
                <c:pt idx="20372">
                  <c:v>41031.324594907404</c:v>
                </c:pt>
                <c:pt idx="20373">
                  <c:v>41031.366261574076</c:v>
                </c:pt>
                <c:pt idx="20374">
                  <c:v>41031.40792824074</c:v>
                </c:pt>
                <c:pt idx="20375">
                  <c:v>41031.449594907404</c:v>
                </c:pt>
                <c:pt idx="20376">
                  <c:v>41031.491261574076</c:v>
                </c:pt>
                <c:pt idx="20377">
                  <c:v>41031.53292824074</c:v>
                </c:pt>
                <c:pt idx="20378">
                  <c:v>41031.574594907404</c:v>
                </c:pt>
                <c:pt idx="20379">
                  <c:v>41031.616261574076</c:v>
                </c:pt>
                <c:pt idx="20380">
                  <c:v>41031.65792824074</c:v>
                </c:pt>
                <c:pt idx="20381">
                  <c:v>41031.699594907404</c:v>
                </c:pt>
                <c:pt idx="20382">
                  <c:v>41031.741261574076</c:v>
                </c:pt>
                <c:pt idx="20383">
                  <c:v>41031.78292824074</c:v>
                </c:pt>
                <c:pt idx="20384">
                  <c:v>41031.824594907404</c:v>
                </c:pt>
                <c:pt idx="20385">
                  <c:v>41031.866261574076</c:v>
                </c:pt>
                <c:pt idx="20386">
                  <c:v>41031.90792824074</c:v>
                </c:pt>
                <c:pt idx="20387">
                  <c:v>41031.949594907404</c:v>
                </c:pt>
                <c:pt idx="20388">
                  <c:v>41031.991261574076</c:v>
                </c:pt>
                <c:pt idx="20389">
                  <c:v>41032.03292824074</c:v>
                </c:pt>
                <c:pt idx="20390">
                  <c:v>41032.074594907404</c:v>
                </c:pt>
                <c:pt idx="20391">
                  <c:v>41032.116261574076</c:v>
                </c:pt>
                <c:pt idx="20392">
                  <c:v>41032.15792824074</c:v>
                </c:pt>
                <c:pt idx="20393">
                  <c:v>41032.199594907404</c:v>
                </c:pt>
                <c:pt idx="20394">
                  <c:v>41032.241261574076</c:v>
                </c:pt>
                <c:pt idx="20395">
                  <c:v>41032.28292824074</c:v>
                </c:pt>
                <c:pt idx="20396">
                  <c:v>41032.324594907404</c:v>
                </c:pt>
                <c:pt idx="20397">
                  <c:v>41032.366261574076</c:v>
                </c:pt>
                <c:pt idx="20398">
                  <c:v>41032.40792824074</c:v>
                </c:pt>
                <c:pt idx="20399">
                  <c:v>41032.449594907404</c:v>
                </c:pt>
                <c:pt idx="20400">
                  <c:v>41032.491261574076</c:v>
                </c:pt>
                <c:pt idx="20401">
                  <c:v>41032.53292824074</c:v>
                </c:pt>
                <c:pt idx="20402">
                  <c:v>41032.574594907404</c:v>
                </c:pt>
                <c:pt idx="20403">
                  <c:v>41032.616261574076</c:v>
                </c:pt>
                <c:pt idx="20404">
                  <c:v>41032.65792824074</c:v>
                </c:pt>
                <c:pt idx="20405">
                  <c:v>41032.699594907404</c:v>
                </c:pt>
                <c:pt idx="20406">
                  <c:v>41032.741261574076</c:v>
                </c:pt>
                <c:pt idx="20407">
                  <c:v>41032.78292824074</c:v>
                </c:pt>
                <c:pt idx="20408">
                  <c:v>41032.824594907404</c:v>
                </c:pt>
                <c:pt idx="20409">
                  <c:v>41032.866261574076</c:v>
                </c:pt>
                <c:pt idx="20410">
                  <c:v>41032.90792824074</c:v>
                </c:pt>
                <c:pt idx="20411">
                  <c:v>41032.949594907404</c:v>
                </c:pt>
                <c:pt idx="20412">
                  <c:v>41032.991261574076</c:v>
                </c:pt>
                <c:pt idx="20413">
                  <c:v>41033.03292824074</c:v>
                </c:pt>
                <c:pt idx="20414">
                  <c:v>41033.074594907404</c:v>
                </c:pt>
                <c:pt idx="20415">
                  <c:v>41033.116261574076</c:v>
                </c:pt>
                <c:pt idx="20416">
                  <c:v>41033.15792824074</c:v>
                </c:pt>
                <c:pt idx="20417">
                  <c:v>41033.199594907404</c:v>
                </c:pt>
                <c:pt idx="20418">
                  <c:v>41033.241261574076</c:v>
                </c:pt>
                <c:pt idx="20419">
                  <c:v>41033.28292824074</c:v>
                </c:pt>
                <c:pt idx="20420">
                  <c:v>41033.324594907404</c:v>
                </c:pt>
                <c:pt idx="20421">
                  <c:v>41033.366261574076</c:v>
                </c:pt>
                <c:pt idx="20422">
                  <c:v>41033.40792824074</c:v>
                </c:pt>
                <c:pt idx="20423">
                  <c:v>41033.449594907404</c:v>
                </c:pt>
                <c:pt idx="20424">
                  <c:v>41033.491261574076</c:v>
                </c:pt>
                <c:pt idx="20425">
                  <c:v>41033.53292824074</c:v>
                </c:pt>
                <c:pt idx="20426">
                  <c:v>41033.574594907404</c:v>
                </c:pt>
                <c:pt idx="20427">
                  <c:v>41033.616261574076</c:v>
                </c:pt>
                <c:pt idx="20428">
                  <c:v>41033.65792824074</c:v>
                </c:pt>
                <c:pt idx="20429">
                  <c:v>41033.699594907404</c:v>
                </c:pt>
                <c:pt idx="20430">
                  <c:v>41033.741261574076</c:v>
                </c:pt>
                <c:pt idx="20431">
                  <c:v>41033.78292824074</c:v>
                </c:pt>
                <c:pt idx="20432">
                  <c:v>41033.824594907404</c:v>
                </c:pt>
                <c:pt idx="20433">
                  <c:v>41033.866261574076</c:v>
                </c:pt>
                <c:pt idx="20434">
                  <c:v>41033.90792824074</c:v>
                </c:pt>
                <c:pt idx="20435">
                  <c:v>41033.949594907404</c:v>
                </c:pt>
                <c:pt idx="20436">
                  <c:v>41033.991261574076</c:v>
                </c:pt>
                <c:pt idx="20437">
                  <c:v>41034.03292824074</c:v>
                </c:pt>
                <c:pt idx="20438">
                  <c:v>41034.074594907404</c:v>
                </c:pt>
                <c:pt idx="20439">
                  <c:v>41034.116261574076</c:v>
                </c:pt>
                <c:pt idx="20440">
                  <c:v>41034.15792824074</c:v>
                </c:pt>
                <c:pt idx="20441">
                  <c:v>41034.199594907404</c:v>
                </c:pt>
                <c:pt idx="20442">
                  <c:v>41034.241261574076</c:v>
                </c:pt>
                <c:pt idx="20443">
                  <c:v>41034.28292824074</c:v>
                </c:pt>
                <c:pt idx="20444">
                  <c:v>41034.324594907404</c:v>
                </c:pt>
                <c:pt idx="20445">
                  <c:v>41034.366261574076</c:v>
                </c:pt>
                <c:pt idx="20446">
                  <c:v>41034.40792824074</c:v>
                </c:pt>
                <c:pt idx="20447">
                  <c:v>41034.449594907404</c:v>
                </c:pt>
                <c:pt idx="20448">
                  <c:v>41034.491261574076</c:v>
                </c:pt>
                <c:pt idx="20449">
                  <c:v>41034.53292824074</c:v>
                </c:pt>
                <c:pt idx="20450">
                  <c:v>41034.574594907404</c:v>
                </c:pt>
                <c:pt idx="20451">
                  <c:v>41034.616261574076</c:v>
                </c:pt>
                <c:pt idx="20452">
                  <c:v>41034.65792824074</c:v>
                </c:pt>
                <c:pt idx="20453">
                  <c:v>41034.699594907404</c:v>
                </c:pt>
                <c:pt idx="20454">
                  <c:v>41034.741261574076</c:v>
                </c:pt>
                <c:pt idx="20455">
                  <c:v>41034.78292824074</c:v>
                </c:pt>
                <c:pt idx="20456">
                  <c:v>41034.824594907404</c:v>
                </c:pt>
                <c:pt idx="20457">
                  <c:v>41034.866261574076</c:v>
                </c:pt>
                <c:pt idx="20458">
                  <c:v>41034.90792824074</c:v>
                </c:pt>
                <c:pt idx="20459">
                  <c:v>41034.949594907404</c:v>
                </c:pt>
                <c:pt idx="20460">
                  <c:v>41034.991261574076</c:v>
                </c:pt>
                <c:pt idx="20461">
                  <c:v>41035.03292824074</c:v>
                </c:pt>
                <c:pt idx="20462">
                  <c:v>41035.074594907404</c:v>
                </c:pt>
                <c:pt idx="20463">
                  <c:v>41035.116261574076</c:v>
                </c:pt>
                <c:pt idx="20464">
                  <c:v>41035.15792824074</c:v>
                </c:pt>
                <c:pt idx="20465">
                  <c:v>41035.199594907404</c:v>
                </c:pt>
                <c:pt idx="20466">
                  <c:v>41035.241261574076</c:v>
                </c:pt>
                <c:pt idx="20467">
                  <c:v>41035.28292824074</c:v>
                </c:pt>
                <c:pt idx="20468">
                  <c:v>41035.324594907404</c:v>
                </c:pt>
                <c:pt idx="20469">
                  <c:v>41035.366261574076</c:v>
                </c:pt>
                <c:pt idx="20470">
                  <c:v>41035.40792824074</c:v>
                </c:pt>
                <c:pt idx="20471">
                  <c:v>41035.449594907404</c:v>
                </c:pt>
                <c:pt idx="20472">
                  <c:v>41035.491261574076</c:v>
                </c:pt>
                <c:pt idx="20473">
                  <c:v>41035.53292824074</c:v>
                </c:pt>
                <c:pt idx="20474">
                  <c:v>41035.574594907404</c:v>
                </c:pt>
                <c:pt idx="20475">
                  <c:v>41035.616261574076</c:v>
                </c:pt>
                <c:pt idx="20476">
                  <c:v>41035.65792824074</c:v>
                </c:pt>
                <c:pt idx="20477">
                  <c:v>41035.699594907404</c:v>
                </c:pt>
                <c:pt idx="20478">
                  <c:v>41035.741261574076</c:v>
                </c:pt>
                <c:pt idx="20479">
                  <c:v>41035.78292824074</c:v>
                </c:pt>
                <c:pt idx="20480">
                  <c:v>41035.824594907404</c:v>
                </c:pt>
                <c:pt idx="20481">
                  <c:v>41035.866261574076</c:v>
                </c:pt>
                <c:pt idx="20482">
                  <c:v>41035.90792824074</c:v>
                </c:pt>
                <c:pt idx="20483">
                  <c:v>41035.949594907404</c:v>
                </c:pt>
                <c:pt idx="20484">
                  <c:v>41035.991261574076</c:v>
                </c:pt>
                <c:pt idx="20485">
                  <c:v>41036.03292824074</c:v>
                </c:pt>
                <c:pt idx="20486">
                  <c:v>41036.074594907404</c:v>
                </c:pt>
                <c:pt idx="20487">
                  <c:v>41036.116261574076</c:v>
                </c:pt>
                <c:pt idx="20488">
                  <c:v>41036.15792824074</c:v>
                </c:pt>
                <c:pt idx="20489">
                  <c:v>41036.199594907404</c:v>
                </c:pt>
                <c:pt idx="20490">
                  <c:v>41036.241261574076</c:v>
                </c:pt>
                <c:pt idx="20491">
                  <c:v>41036.28292824074</c:v>
                </c:pt>
                <c:pt idx="20492">
                  <c:v>41036.324594907404</c:v>
                </c:pt>
                <c:pt idx="20493">
                  <c:v>41036.366261574076</c:v>
                </c:pt>
                <c:pt idx="20494">
                  <c:v>41036.40792824074</c:v>
                </c:pt>
                <c:pt idx="20495">
                  <c:v>41036.449594907404</c:v>
                </c:pt>
                <c:pt idx="20496">
                  <c:v>41036.491261574076</c:v>
                </c:pt>
                <c:pt idx="20497">
                  <c:v>41036.53292824074</c:v>
                </c:pt>
                <c:pt idx="20498">
                  <c:v>41036.574594907404</c:v>
                </c:pt>
                <c:pt idx="20499">
                  <c:v>41036.616261574076</c:v>
                </c:pt>
                <c:pt idx="20500">
                  <c:v>41036.65792824074</c:v>
                </c:pt>
                <c:pt idx="20501">
                  <c:v>41036.699594907404</c:v>
                </c:pt>
                <c:pt idx="20502">
                  <c:v>41036.741261574076</c:v>
                </c:pt>
                <c:pt idx="20503">
                  <c:v>41036.78292824074</c:v>
                </c:pt>
                <c:pt idx="20504">
                  <c:v>41036.824594907404</c:v>
                </c:pt>
                <c:pt idx="20505">
                  <c:v>41036.866261574076</c:v>
                </c:pt>
                <c:pt idx="20506">
                  <c:v>41036.90792824074</c:v>
                </c:pt>
                <c:pt idx="20507">
                  <c:v>41036.949594907404</c:v>
                </c:pt>
                <c:pt idx="20508">
                  <c:v>41036.991261574076</c:v>
                </c:pt>
                <c:pt idx="20509">
                  <c:v>41037.03292824074</c:v>
                </c:pt>
                <c:pt idx="20510">
                  <c:v>41037.074594907404</c:v>
                </c:pt>
                <c:pt idx="20511">
                  <c:v>41037.116261574076</c:v>
                </c:pt>
                <c:pt idx="20512">
                  <c:v>41037.15792824074</c:v>
                </c:pt>
                <c:pt idx="20513">
                  <c:v>41037.199594907404</c:v>
                </c:pt>
                <c:pt idx="20514">
                  <c:v>41037.241261574076</c:v>
                </c:pt>
                <c:pt idx="20515">
                  <c:v>41037.28292824074</c:v>
                </c:pt>
                <c:pt idx="20516">
                  <c:v>41037.324594907404</c:v>
                </c:pt>
                <c:pt idx="20517">
                  <c:v>41037.366261574076</c:v>
                </c:pt>
                <c:pt idx="20518">
                  <c:v>41037.40792824074</c:v>
                </c:pt>
                <c:pt idx="20519">
                  <c:v>41037.449594907404</c:v>
                </c:pt>
                <c:pt idx="20520">
                  <c:v>41037.491261574076</c:v>
                </c:pt>
                <c:pt idx="20521">
                  <c:v>41037.53292824074</c:v>
                </c:pt>
                <c:pt idx="20522">
                  <c:v>41037.574594907404</c:v>
                </c:pt>
                <c:pt idx="20523">
                  <c:v>41037.616261574076</c:v>
                </c:pt>
                <c:pt idx="20524">
                  <c:v>41037.65792824074</c:v>
                </c:pt>
                <c:pt idx="20525">
                  <c:v>41037.699594907404</c:v>
                </c:pt>
                <c:pt idx="20526">
                  <c:v>41037.741261574076</c:v>
                </c:pt>
                <c:pt idx="20527">
                  <c:v>41037.78292824074</c:v>
                </c:pt>
                <c:pt idx="20528">
                  <c:v>41037.824594907404</c:v>
                </c:pt>
                <c:pt idx="20529">
                  <c:v>41037.866261574076</c:v>
                </c:pt>
                <c:pt idx="20530">
                  <c:v>41037.90792824074</c:v>
                </c:pt>
                <c:pt idx="20531">
                  <c:v>41037.949594907404</c:v>
                </c:pt>
                <c:pt idx="20532">
                  <c:v>41037.991261574076</c:v>
                </c:pt>
                <c:pt idx="20533">
                  <c:v>41038.03292824074</c:v>
                </c:pt>
                <c:pt idx="20534">
                  <c:v>41038.074594907404</c:v>
                </c:pt>
                <c:pt idx="20535">
                  <c:v>41038.116261574076</c:v>
                </c:pt>
                <c:pt idx="20536">
                  <c:v>41038.15792824074</c:v>
                </c:pt>
                <c:pt idx="20537">
                  <c:v>41038.199594907404</c:v>
                </c:pt>
                <c:pt idx="20538">
                  <c:v>41038.241261574076</c:v>
                </c:pt>
                <c:pt idx="20539">
                  <c:v>41038.28292824074</c:v>
                </c:pt>
                <c:pt idx="20540">
                  <c:v>41038.324594907404</c:v>
                </c:pt>
                <c:pt idx="20541">
                  <c:v>41038.366261574076</c:v>
                </c:pt>
                <c:pt idx="20542">
                  <c:v>41038.40792824074</c:v>
                </c:pt>
                <c:pt idx="20543">
                  <c:v>41038.449594907404</c:v>
                </c:pt>
                <c:pt idx="20544">
                  <c:v>41038.491261574076</c:v>
                </c:pt>
                <c:pt idx="20545">
                  <c:v>41038.53292824074</c:v>
                </c:pt>
                <c:pt idx="20546">
                  <c:v>41038.574594907404</c:v>
                </c:pt>
                <c:pt idx="20547">
                  <c:v>41038.616261574076</c:v>
                </c:pt>
                <c:pt idx="20548">
                  <c:v>41038.65792824074</c:v>
                </c:pt>
                <c:pt idx="20549">
                  <c:v>41038.699594907404</c:v>
                </c:pt>
                <c:pt idx="20550">
                  <c:v>41038.741261574076</c:v>
                </c:pt>
                <c:pt idx="20551">
                  <c:v>41038.78292824074</c:v>
                </c:pt>
                <c:pt idx="20552">
                  <c:v>41038.824594907404</c:v>
                </c:pt>
                <c:pt idx="20553">
                  <c:v>41038.866261574076</c:v>
                </c:pt>
                <c:pt idx="20554">
                  <c:v>41038.90792824074</c:v>
                </c:pt>
                <c:pt idx="20555">
                  <c:v>41038.949594907404</c:v>
                </c:pt>
                <c:pt idx="20556">
                  <c:v>41038.991261574076</c:v>
                </c:pt>
                <c:pt idx="20557">
                  <c:v>41039.03292824074</c:v>
                </c:pt>
                <c:pt idx="20558">
                  <c:v>41039.074594907404</c:v>
                </c:pt>
                <c:pt idx="20559">
                  <c:v>41039.116261574076</c:v>
                </c:pt>
                <c:pt idx="20560">
                  <c:v>41039.15792824074</c:v>
                </c:pt>
                <c:pt idx="20561">
                  <c:v>41039.199594907404</c:v>
                </c:pt>
                <c:pt idx="20562">
                  <c:v>41039.241261574076</c:v>
                </c:pt>
                <c:pt idx="20563">
                  <c:v>41039.28292824074</c:v>
                </c:pt>
                <c:pt idx="20564">
                  <c:v>41039.324594907404</c:v>
                </c:pt>
                <c:pt idx="20565">
                  <c:v>41039.366261574076</c:v>
                </c:pt>
                <c:pt idx="20566">
                  <c:v>41039.40792824074</c:v>
                </c:pt>
                <c:pt idx="20567">
                  <c:v>41039</c:v>
                </c:pt>
                <c:pt idx="20568">
                  <c:v>41039.419212962966</c:v>
                </c:pt>
                <c:pt idx="20569">
                  <c:v>41039.460879629631</c:v>
                </c:pt>
                <c:pt idx="20570">
                  <c:v>41039.502546296295</c:v>
                </c:pt>
                <c:pt idx="20571">
                  <c:v>41039.544212962966</c:v>
                </c:pt>
                <c:pt idx="20572">
                  <c:v>41039.585879629631</c:v>
                </c:pt>
                <c:pt idx="20573">
                  <c:v>41039.627546296295</c:v>
                </c:pt>
                <c:pt idx="20574">
                  <c:v>41039.669212962966</c:v>
                </c:pt>
                <c:pt idx="20575">
                  <c:v>41039.710879629631</c:v>
                </c:pt>
                <c:pt idx="20576">
                  <c:v>41039.752546296295</c:v>
                </c:pt>
                <c:pt idx="20577">
                  <c:v>41039.794212962966</c:v>
                </c:pt>
                <c:pt idx="20578">
                  <c:v>41039.835879629631</c:v>
                </c:pt>
                <c:pt idx="20579">
                  <c:v>41039.877546296295</c:v>
                </c:pt>
                <c:pt idx="20580">
                  <c:v>41039.919212962966</c:v>
                </c:pt>
                <c:pt idx="20581">
                  <c:v>41039.960879629631</c:v>
                </c:pt>
                <c:pt idx="20582">
                  <c:v>41040.002546296295</c:v>
                </c:pt>
                <c:pt idx="20583">
                  <c:v>41040.044212962966</c:v>
                </c:pt>
                <c:pt idx="20584">
                  <c:v>41040.085879629631</c:v>
                </c:pt>
                <c:pt idx="20585">
                  <c:v>41040.127546296295</c:v>
                </c:pt>
                <c:pt idx="20586">
                  <c:v>41040.169212962966</c:v>
                </c:pt>
                <c:pt idx="20587">
                  <c:v>41040.210879629631</c:v>
                </c:pt>
                <c:pt idx="20588">
                  <c:v>41040.252546296295</c:v>
                </c:pt>
                <c:pt idx="20589">
                  <c:v>41040.294212962966</c:v>
                </c:pt>
                <c:pt idx="20590">
                  <c:v>41040.335879629631</c:v>
                </c:pt>
                <c:pt idx="20591">
                  <c:v>41040.377546296295</c:v>
                </c:pt>
                <c:pt idx="20592">
                  <c:v>41040.419212962966</c:v>
                </c:pt>
                <c:pt idx="20593">
                  <c:v>41040.460879629631</c:v>
                </c:pt>
                <c:pt idx="20594">
                  <c:v>41040.502546296295</c:v>
                </c:pt>
                <c:pt idx="20595">
                  <c:v>41040.544212962966</c:v>
                </c:pt>
                <c:pt idx="20596">
                  <c:v>41040.585879629631</c:v>
                </c:pt>
                <c:pt idx="20597">
                  <c:v>41040.627546296295</c:v>
                </c:pt>
                <c:pt idx="20598">
                  <c:v>41040.669212962966</c:v>
                </c:pt>
                <c:pt idx="20599">
                  <c:v>41040.710879629631</c:v>
                </c:pt>
                <c:pt idx="20600">
                  <c:v>41040.752546296295</c:v>
                </c:pt>
                <c:pt idx="20601">
                  <c:v>41040.794212962966</c:v>
                </c:pt>
                <c:pt idx="20602">
                  <c:v>41040.835879629631</c:v>
                </c:pt>
                <c:pt idx="20603">
                  <c:v>41040.877546296295</c:v>
                </c:pt>
                <c:pt idx="20604">
                  <c:v>41040.919212962966</c:v>
                </c:pt>
                <c:pt idx="20605">
                  <c:v>41040.960879629631</c:v>
                </c:pt>
                <c:pt idx="20606">
                  <c:v>41041.002546296295</c:v>
                </c:pt>
                <c:pt idx="20607">
                  <c:v>41041.044212962966</c:v>
                </c:pt>
                <c:pt idx="20608">
                  <c:v>41041.085879629631</c:v>
                </c:pt>
                <c:pt idx="20609">
                  <c:v>41041.127546296295</c:v>
                </c:pt>
                <c:pt idx="20610">
                  <c:v>41041.169212962966</c:v>
                </c:pt>
                <c:pt idx="20611">
                  <c:v>41041.210879629631</c:v>
                </c:pt>
                <c:pt idx="20612">
                  <c:v>41041.252546296295</c:v>
                </c:pt>
                <c:pt idx="20613">
                  <c:v>41041.294212962966</c:v>
                </c:pt>
                <c:pt idx="20614">
                  <c:v>41041.335879629631</c:v>
                </c:pt>
                <c:pt idx="20615">
                  <c:v>41041.377546296295</c:v>
                </c:pt>
                <c:pt idx="20616">
                  <c:v>41041.419212962966</c:v>
                </c:pt>
                <c:pt idx="20617">
                  <c:v>41041.460879629631</c:v>
                </c:pt>
                <c:pt idx="20618">
                  <c:v>41041.502546296295</c:v>
                </c:pt>
                <c:pt idx="20619">
                  <c:v>41041.544212962966</c:v>
                </c:pt>
                <c:pt idx="20620">
                  <c:v>41041.585879629631</c:v>
                </c:pt>
                <c:pt idx="20621">
                  <c:v>41041.627546296295</c:v>
                </c:pt>
                <c:pt idx="20622">
                  <c:v>41041.669212962966</c:v>
                </c:pt>
                <c:pt idx="20623">
                  <c:v>41041.710879629631</c:v>
                </c:pt>
                <c:pt idx="20624">
                  <c:v>41041.752546296295</c:v>
                </c:pt>
                <c:pt idx="20625">
                  <c:v>41041.794212962966</c:v>
                </c:pt>
                <c:pt idx="20626">
                  <c:v>41041.835879629631</c:v>
                </c:pt>
                <c:pt idx="20627">
                  <c:v>41041.877546296295</c:v>
                </c:pt>
                <c:pt idx="20628">
                  <c:v>41041.919212962966</c:v>
                </c:pt>
                <c:pt idx="20629">
                  <c:v>41041.960879629631</c:v>
                </c:pt>
                <c:pt idx="20630">
                  <c:v>41042.002546296295</c:v>
                </c:pt>
                <c:pt idx="20631">
                  <c:v>41042.044212962966</c:v>
                </c:pt>
                <c:pt idx="20632">
                  <c:v>41042.085879629631</c:v>
                </c:pt>
                <c:pt idx="20633">
                  <c:v>41042.127546296295</c:v>
                </c:pt>
                <c:pt idx="20634">
                  <c:v>41042.169212962966</c:v>
                </c:pt>
                <c:pt idx="20635">
                  <c:v>41042.210879629631</c:v>
                </c:pt>
                <c:pt idx="20636">
                  <c:v>41042.252546296295</c:v>
                </c:pt>
                <c:pt idx="20637">
                  <c:v>41042.294212962966</c:v>
                </c:pt>
                <c:pt idx="20638">
                  <c:v>41042.335879629631</c:v>
                </c:pt>
                <c:pt idx="20639">
                  <c:v>41042.377546296295</c:v>
                </c:pt>
                <c:pt idx="20640">
                  <c:v>41042.419212962966</c:v>
                </c:pt>
                <c:pt idx="20641">
                  <c:v>41042.460879629631</c:v>
                </c:pt>
                <c:pt idx="20642">
                  <c:v>41042.502546296295</c:v>
                </c:pt>
                <c:pt idx="20643">
                  <c:v>41042.544212962966</c:v>
                </c:pt>
                <c:pt idx="20644">
                  <c:v>41042.585879629631</c:v>
                </c:pt>
                <c:pt idx="20645">
                  <c:v>41042.627546296295</c:v>
                </c:pt>
                <c:pt idx="20646">
                  <c:v>41042.669212962966</c:v>
                </c:pt>
                <c:pt idx="20647">
                  <c:v>41042.710879629631</c:v>
                </c:pt>
                <c:pt idx="20648">
                  <c:v>41042.752546296295</c:v>
                </c:pt>
                <c:pt idx="20649">
                  <c:v>41042.794212962966</c:v>
                </c:pt>
                <c:pt idx="20650">
                  <c:v>41042.835879629631</c:v>
                </c:pt>
                <c:pt idx="20651">
                  <c:v>41042.877546296295</c:v>
                </c:pt>
                <c:pt idx="20652">
                  <c:v>41042.919212962966</c:v>
                </c:pt>
                <c:pt idx="20653">
                  <c:v>41042.960879629631</c:v>
                </c:pt>
                <c:pt idx="20654">
                  <c:v>41043.002546296295</c:v>
                </c:pt>
                <c:pt idx="20655">
                  <c:v>41043.044212962966</c:v>
                </c:pt>
                <c:pt idx="20656">
                  <c:v>41043.085879629631</c:v>
                </c:pt>
                <c:pt idx="20657">
                  <c:v>41043.127546296295</c:v>
                </c:pt>
                <c:pt idx="20658">
                  <c:v>41043.169212962966</c:v>
                </c:pt>
                <c:pt idx="20659">
                  <c:v>41043.210879629631</c:v>
                </c:pt>
                <c:pt idx="20660">
                  <c:v>41043.252546296295</c:v>
                </c:pt>
                <c:pt idx="20661">
                  <c:v>41043.294212962966</c:v>
                </c:pt>
                <c:pt idx="20662">
                  <c:v>41043.335879629631</c:v>
                </c:pt>
                <c:pt idx="20663">
                  <c:v>41043.377546296295</c:v>
                </c:pt>
                <c:pt idx="20664">
                  <c:v>41043.419212962966</c:v>
                </c:pt>
                <c:pt idx="20665">
                  <c:v>41043.460879629631</c:v>
                </c:pt>
                <c:pt idx="20666">
                  <c:v>41043.502546296295</c:v>
                </c:pt>
                <c:pt idx="20667">
                  <c:v>41043.544212962966</c:v>
                </c:pt>
                <c:pt idx="20668">
                  <c:v>41043.585879629631</c:v>
                </c:pt>
                <c:pt idx="20669">
                  <c:v>41043.627546296295</c:v>
                </c:pt>
                <c:pt idx="20670">
                  <c:v>41043.669212962966</c:v>
                </c:pt>
                <c:pt idx="20671">
                  <c:v>41043.710879629631</c:v>
                </c:pt>
                <c:pt idx="20672">
                  <c:v>41043.752546296295</c:v>
                </c:pt>
                <c:pt idx="20673">
                  <c:v>41043.794212962966</c:v>
                </c:pt>
                <c:pt idx="20674">
                  <c:v>41043.835879629631</c:v>
                </c:pt>
                <c:pt idx="20675">
                  <c:v>41043.877546296295</c:v>
                </c:pt>
                <c:pt idx="20676">
                  <c:v>41043.919212962966</c:v>
                </c:pt>
                <c:pt idx="20677">
                  <c:v>41043.960879629631</c:v>
                </c:pt>
                <c:pt idx="20678">
                  <c:v>41044.002546296295</c:v>
                </c:pt>
                <c:pt idx="20679">
                  <c:v>41044.044212962966</c:v>
                </c:pt>
                <c:pt idx="20680">
                  <c:v>41044.085879629631</c:v>
                </c:pt>
                <c:pt idx="20681">
                  <c:v>41044.127546296295</c:v>
                </c:pt>
                <c:pt idx="20682">
                  <c:v>41044.169212962966</c:v>
                </c:pt>
                <c:pt idx="20683">
                  <c:v>41044.210879629631</c:v>
                </c:pt>
                <c:pt idx="20684">
                  <c:v>41044.252546296295</c:v>
                </c:pt>
                <c:pt idx="20685">
                  <c:v>41044.294212962966</c:v>
                </c:pt>
                <c:pt idx="20686">
                  <c:v>41044.335879629631</c:v>
                </c:pt>
                <c:pt idx="20687">
                  <c:v>41044.377546296295</c:v>
                </c:pt>
                <c:pt idx="20688">
                  <c:v>41044.419212962966</c:v>
                </c:pt>
                <c:pt idx="20689">
                  <c:v>41044.460879629631</c:v>
                </c:pt>
                <c:pt idx="20690">
                  <c:v>41044.502546296295</c:v>
                </c:pt>
                <c:pt idx="20691">
                  <c:v>41044.544212962966</c:v>
                </c:pt>
                <c:pt idx="20692">
                  <c:v>41044.585879629631</c:v>
                </c:pt>
                <c:pt idx="20693">
                  <c:v>41044.627546296295</c:v>
                </c:pt>
                <c:pt idx="20694">
                  <c:v>41044.669212962966</c:v>
                </c:pt>
                <c:pt idx="20695">
                  <c:v>41044.710879629631</c:v>
                </c:pt>
                <c:pt idx="20696">
                  <c:v>41044.752546296295</c:v>
                </c:pt>
                <c:pt idx="20697">
                  <c:v>41044.794212962966</c:v>
                </c:pt>
                <c:pt idx="20698">
                  <c:v>41044.835879629631</c:v>
                </c:pt>
                <c:pt idx="20699">
                  <c:v>41044.877546296295</c:v>
                </c:pt>
                <c:pt idx="20700">
                  <c:v>41044.919212962966</c:v>
                </c:pt>
                <c:pt idx="20701">
                  <c:v>41044.960879629631</c:v>
                </c:pt>
                <c:pt idx="20702">
                  <c:v>41045.002546296295</c:v>
                </c:pt>
                <c:pt idx="20703">
                  <c:v>41045.044212962966</c:v>
                </c:pt>
                <c:pt idx="20704">
                  <c:v>41045.085879629631</c:v>
                </c:pt>
                <c:pt idx="20705">
                  <c:v>41045.127546296295</c:v>
                </c:pt>
                <c:pt idx="20706">
                  <c:v>41045.169212962966</c:v>
                </c:pt>
                <c:pt idx="20707">
                  <c:v>41045.210879629631</c:v>
                </c:pt>
                <c:pt idx="20708">
                  <c:v>41045.252546296295</c:v>
                </c:pt>
                <c:pt idx="20709">
                  <c:v>41045.294212962966</c:v>
                </c:pt>
                <c:pt idx="20710">
                  <c:v>41045.335879629631</c:v>
                </c:pt>
                <c:pt idx="20711">
                  <c:v>41045.377546296295</c:v>
                </c:pt>
                <c:pt idx="20712">
                  <c:v>41045.419212962966</c:v>
                </c:pt>
                <c:pt idx="20713">
                  <c:v>41045.460879629631</c:v>
                </c:pt>
                <c:pt idx="20714">
                  <c:v>41045.502546296295</c:v>
                </c:pt>
                <c:pt idx="20715">
                  <c:v>41045.544212962966</c:v>
                </c:pt>
                <c:pt idx="20716">
                  <c:v>41045.585879629631</c:v>
                </c:pt>
                <c:pt idx="20717">
                  <c:v>41045.627546296295</c:v>
                </c:pt>
                <c:pt idx="20718">
                  <c:v>41045.669212962966</c:v>
                </c:pt>
                <c:pt idx="20719">
                  <c:v>41045.710879629631</c:v>
                </c:pt>
                <c:pt idx="20720">
                  <c:v>41045.752546296295</c:v>
                </c:pt>
                <c:pt idx="20721">
                  <c:v>41045.794212962966</c:v>
                </c:pt>
                <c:pt idx="20722">
                  <c:v>41045.835879629631</c:v>
                </c:pt>
                <c:pt idx="20723">
                  <c:v>41045.877546296295</c:v>
                </c:pt>
                <c:pt idx="20724">
                  <c:v>41045.919212962966</c:v>
                </c:pt>
                <c:pt idx="20725">
                  <c:v>41045.960879629631</c:v>
                </c:pt>
                <c:pt idx="20726">
                  <c:v>41046.002546296295</c:v>
                </c:pt>
                <c:pt idx="20727">
                  <c:v>41046.044212962966</c:v>
                </c:pt>
                <c:pt idx="20728">
                  <c:v>41046.085879629631</c:v>
                </c:pt>
                <c:pt idx="20729">
                  <c:v>41046.127546296295</c:v>
                </c:pt>
                <c:pt idx="20730">
                  <c:v>41046.169212962966</c:v>
                </c:pt>
                <c:pt idx="20731">
                  <c:v>41046.210879629631</c:v>
                </c:pt>
                <c:pt idx="20732">
                  <c:v>41046.252546296295</c:v>
                </c:pt>
                <c:pt idx="20733">
                  <c:v>41046.294212962966</c:v>
                </c:pt>
                <c:pt idx="20734">
                  <c:v>41046.335879629631</c:v>
                </c:pt>
                <c:pt idx="20735">
                  <c:v>41046.377546296295</c:v>
                </c:pt>
                <c:pt idx="20736">
                  <c:v>41046.419212962966</c:v>
                </c:pt>
                <c:pt idx="20737">
                  <c:v>41046.460879629631</c:v>
                </c:pt>
                <c:pt idx="20738">
                  <c:v>41046.502546296295</c:v>
                </c:pt>
                <c:pt idx="20739">
                  <c:v>41046.544212962966</c:v>
                </c:pt>
                <c:pt idx="20740">
                  <c:v>41046.585879629631</c:v>
                </c:pt>
                <c:pt idx="20741">
                  <c:v>41046.627546296295</c:v>
                </c:pt>
                <c:pt idx="20742">
                  <c:v>41046.669212962966</c:v>
                </c:pt>
                <c:pt idx="20743">
                  <c:v>41046.710879629631</c:v>
                </c:pt>
                <c:pt idx="20744">
                  <c:v>41046.752546296295</c:v>
                </c:pt>
                <c:pt idx="20745">
                  <c:v>41046.794212962966</c:v>
                </c:pt>
                <c:pt idx="20746">
                  <c:v>41046.835879629631</c:v>
                </c:pt>
                <c:pt idx="20747">
                  <c:v>41046.877546296295</c:v>
                </c:pt>
                <c:pt idx="20748">
                  <c:v>41046.919212962966</c:v>
                </c:pt>
                <c:pt idx="20749">
                  <c:v>41046.960879629631</c:v>
                </c:pt>
                <c:pt idx="20750">
                  <c:v>41047.002546296295</c:v>
                </c:pt>
                <c:pt idx="20751">
                  <c:v>41047.044212962966</c:v>
                </c:pt>
                <c:pt idx="20752">
                  <c:v>41047.085879629631</c:v>
                </c:pt>
                <c:pt idx="20753">
                  <c:v>41047.127546296295</c:v>
                </c:pt>
                <c:pt idx="20754">
                  <c:v>41047.169212962966</c:v>
                </c:pt>
                <c:pt idx="20755">
                  <c:v>41047.210879629631</c:v>
                </c:pt>
                <c:pt idx="20756">
                  <c:v>41047.252546296295</c:v>
                </c:pt>
                <c:pt idx="20757">
                  <c:v>41047.294212962966</c:v>
                </c:pt>
                <c:pt idx="20758">
                  <c:v>41047.335879629631</c:v>
                </c:pt>
                <c:pt idx="20759">
                  <c:v>41047.377546296295</c:v>
                </c:pt>
                <c:pt idx="20760">
                  <c:v>41047.419212962966</c:v>
                </c:pt>
                <c:pt idx="20761">
                  <c:v>41047.460879629631</c:v>
                </c:pt>
                <c:pt idx="20762">
                  <c:v>41047.502546296295</c:v>
                </c:pt>
                <c:pt idx="20763">
                  <c:v>41047.544212962966</c:v>
                </c:pt>
                <c:pt idx="20764">
                  <c:v>41047.585879629631</c:v>
                </c:pt>
                <c:pt idx="20765">
                  <c:v>41047.627546296295</c:v>
                </c:pt>
                <c:pt idx="20766">
                  <c:v>41047.669212962966</c:v>
                </c:pt>
                <c:pt idx="20767">
                  <c:v>41047.710879629631</c:v>
                </c:pt>
                <c:pt idx="20768">
                  <c:v>41047.752546296295</c:v>
                </c:pt>
                <c:pt idx="20769">
                  <c:v>41047.794212962966</c:v>
                </c:pt>
                <c:pt idx="20770">
                  <c:v>41047.835879629631</c:v>
                </c:pt>
                <c:pt idx="20771">
                  <c:v>41047.877546296295</c:v>
                </c:pt>
                <c:pt idx="20772">
                  <c:v>41047.919212962966</c:v>
                </c:pt>
                <c:pt idx="20773">
                  <c:v>41047.960879629631</c:v>
                </c:pt>
                <c:pt idx="20774">
                  <c:v>41048.002546296295</c:v>
                </c:pt>
                <c:pt idx="20775">
                  <c:v>41048.044212962966</c:v>
                </c:pt>
                <c:pt idx="20776">
                  <c:v>41048.085879629631</c:v>
                </c:pt>
                <c:pt idx="20777">
                  <c:v>41048.127546296295</c:v>
                </c:pt>
                <c:pt idx="20778">
                  <c:v>41048.169212962966</c:v>
                </c:pt>
                <c:pt idx="20779">
                  <c:v>41048.210879629631</c:v>
                </c:pt>
                <c:pt idx="20780">
                  <c:v>41048.252546296295</c:v>
                </c:pt>
                <c:pt idx="20781">
                  <c:v>41048.294212962966</c:v>
                </c:pt>
                <c:pt idx="20782">
                  <c:v>41048.335879629631</c:v>
                </c:pt>
                <c:pt idx="20783">
                  <c:v>41048.377546296295</c:v>
                </c:pt>
                <c:pt idx="20784">
                  <c:v>41048.419212962966</c:v>
                </c:pt>
                <c:pt idx="20785">
                  <c:v>41048.460879629631</c:v>
                </c:pt>
                <c:pt idx="20786">
                  <c:v>41048.502546296295</c:v>
                </c:pt>
                <c:pt idx="20787">
                  <c:v>41048.544212962966</c:v>
                </c:pt>
                <c:pt idx="20788">
                  <c:v>41048.585879629631</c:v>
                </c:pt>
                <c:pt idx="20789">
                  <c:v>41048.627546296295</c:v>
                </c:pt>
                <c:pt idx="20790">
                  <c:v>41048.669212962966</c:v>
                </c:pt>
                <c:pt idx="20791">
                  <c:v>41048.710879629631</c:v>
                </c:pt>
                <c:pt idx="20792">
                  <c:v>41048.752546296295</c:v>
                </c:pt>
                <c:pt idx="20793">
                  <c:v>41048.794212962966</c:v>
                </c:pt>
                <c:pt idx="20794">
                  <c:v>41048.835879629631</c:v>
                </c:pt>
                <c:pt idx="20795">
                  <c:v>41048.877546296295</c:v>
                </c:pt>
                <c:pt idx="20796">
                  <c:v>41048.919212962966</c:v>
                </c:pt>
                <c:pt idx="20797">
                  <c:v>41048.960879629631</c:v>
                </c:pt>
                <c:pt idx="20798">
                  <c:v>41049.002546296295</c:v>
                </c:pt>
                <c:pt idx="20799">
                  <c:v>41049.044212962966</c:v>
                </c:pt>
                <c:pt idx="20800">
                  <c:v>41049.085879629631</c:v>
                </c:pt>
                <c:pt idx="20801">
                  <c:v>41049.127546296295</c:v>
                </c:pt>
                <c:pt idx="20802">
                  <c:v>41049.169212962966</c:v>
                </c:pt>
                <c:pt idx="20803">
                  <c:v>41049.210879629631</c:v>
                </c:pt>
                <c:pt idx="20804">
                  <c:v>41049.252546296295</c:v>
                </c:pt>
                <c:pt idx="20805">
                  <c:v>41049.294212962966</c:v>
                </c:pt>
                <c:pt idx="20806">
                  <c:v>41049.335879629631</c:v>
                </c:pt>
                <c:pt idx="20807">
                  <c:v>41049.377546296295</c:v>
                </c:pt>
                <c:pt idx="20808">
                  <c:v>41049.419212962966</c:v>
                </c:pt>
                <c:pt idx="20809">
                  <c:v>41049.460879629631</c:v>
                </c:pt>
                <c:pt idx="20810">
                  <c:v>41049.502546296295</c:v>
                </c:pt>
                <c:pt idx="20811">
                  <c:v>41049.544212962966</c:v>
                </c:pt>
                <c:pt idx="20812">
                  <c:v>41049.585879629631</c:v>
                </c:pt>
                <c:pt idx="20813">
                  <c:v>41049.627546296295</c:v>
                </c:pt>
                <c:pt idx="20814">
                  <c:v>41049.669212962966</c:v>
                </c:pt>
                <c:pt idx="20815">
                  <c:v>41049.710879629631</c:v>
                </c:pt>
                <c:pt idx="20816">
                  <c:v>41049.752546296295</c:v>
                </c:pt>
                <c:pt idx="20817">
                  <c:v>41049.794212962966</c:v>
                </c:pt>
                <c:pt idx="20818">
                  <c:v>41049.835879629631</c:v>
                </c:pt>
                <c:pt idx="20819">
                  <c:v>41049.877546296295</c:v>
                </c:pt>
                <c:pt idx="20820">
                  <c:v>41049.919212962966</c:v>
                </c:pt>
                <c:pt idx="20821">
                  <c:v>41049.960879629631</c:v>
                </c:pt>
                <c:pt idx="20822">
                  <c:v>41050.002546296295</c:v>
                </c:pt>
                <c:pt idx="20823">
                  <c:v>41050.044212962966</c:v>
                </c:pt>
                <c:pt idx="20824">
                  <c:v>41050.085879629631</c:v>
                </c:pt>
                <c:pt idx="20825">
                  <c:v>41050.127546296295</c:v>
                </c:pt>
                <c:pt idx="20826">
                  <c:v>41050.169212962966</c:v>
                </c:pt>
                <c:pt idx="20827">
                  <c:v>41050.210879629631</c:v>
                </c:pt>
                <c:pt idx="20828">
                  <c:v>41050.252546296295</c:v>
                </c:pt>
                <c:pt idx="20829">
                  <c:v>41050.294212962966</c:v>
                </c:pt>
                <c:pt idx="20830">
                  <c:v>41050.335879629631</c:v>
                </c:pt>
                <c:pt idx="20831">
                  <c:v>41050.377546296295</c:v>
                </c:pt>
                <c:pt idx="20832">
                  <c:v>41050.419212962966</c:v>
                </c:pt>
                <c:pt idx="20833">
                  <c:v>41050.460879629631</c:v>
                </c:pt>
                <c:pt idx="20834">
                  <c:v>41050.502546296295</c:v>
                </c:pt>
                <c:pt idx="20835">
                  <c:v>41050.544212962966</c:v>
                </c:pt>
                <c:pt idx="20836">
                  <c:v>41050.585879629631</c:v>
                </c:pt>
                <c:pt idx="20837">
                  <c:v>41050.627546296295</c:v>
                </c:pt>
                <c:pt idx="20838">
                  <c:v>41050.669212962966</c:v>
                </c:pt>
                <c:pt idx="20839">
                  <c:v>41050.710879629631</c:v>
                </c:pt>
                <c:pt idx="20840">
                  <c:v>41050.752546296295</c:v>
                </c:pt>
                <c:pt idx="20841">
                  <c:v>41050.794212962966</c:v>
                </c:pt>
                <c:pt idx="20842">
                  <c:v>41050.835879629631</c:v>
                </c:pt>
                <c:pt idx="20843">
                  <c:v>41050.877546296295</c:v>
                </c:pt>
                <c:pt idx="20844">
                  <c:v>41050.919212962966</c:v>
                </c:pt>
                <c:pt idx="20845">
                  <c:v>41050.960879629631</c:v>
                </c:pt>
                <c:pt idx="20846">
                  <c:v>41051.002546296295</c:v>
                </c:pt>
                <c:pt idx="20847">
                  <c:v>41051.044212962966</c:v>
                </c:pt>
                <c:pt idx="20848">
                  <c:v>41051.085879629631</c:v>
                </c:pt>
                <c:pt idx="20849">
                  <c:v>41051.127546296295</c:v>
                </c:pt>
                <c:pt idx="20850">
                  <c:v>41051.169212962966</c:v>
                </c:pt>
                <c:pt idx="20851">
                  <c:v>41051.210879629631</c:v>
                </c:pt>
                <c:pt idx="20852">
                  <c:v>41051.252546296295</c:v>
                </c:pt>
                <c:pt idx="20853">
                  <c:v>41051.294212962966</c:v>
                </c:pt>
                <c:pt idx="20854">
                  <c:v>41051.335879629631</c:v>
                </c:pt>
                <c:pt idx="20855">
                  <c:v>41051.377546296295</c:v>
                </c:pt>
                <c:pt idx="20856">
                  <c:v>41051.419212962966</c:v>
                </c:pt>
                <c:pt idx="20857">
                  <c:v>41051.460879629631</c:v>
                </c:pt>
                <c:pt idx="20858">
                  <c:v>41051.502546296295</c:v>
                </c:pt>
                <c:pt idx="20859">
                  <c:v>41051.544212962966</c:v>
                </c:pt>
                <c:pt idx="20860">
                  <c:v>41051.585879629631</c:v>
                </c:pt>
                <c:pt idx="20861">
                  <c:v>41051.627546296295</c:v>
                </c:pt>
                <c:pt idx="20862">
                  <c:v>41051.669212962966</c:v>
                </c:pt>
                <c:pt idx="20863">
                  <c:v>41051.710879629631</c:v>
                </c:pt>
                <c:pt idx="20864">
                  <c:v>41051.752546296295</c:v>
                </c:pt>
                <c:pt idx="20865">
                  <c:v>41051.794212962966</c:v>
                </c:pt>
                <c:pt idx="20866">
                  <c:v>41051.835879629631</c:v>
                </c:pt>
                <c:pt idx="20867">
                  <c:v>41051.877546296295</c:v>
                </c:pt>
                <c:pt idx="20868">
                  <c:v>41051.919212962966</c:v>
                </c:pt>
                <c:pt idx="20869">
                  <c:v>41051.960879629631</c:v>
                </c:pt>
                <c:pt idx="20870">
                  <c:v>41052.002546296295</c:v>
                </c:pt>
                <c:pt idx="20871">
                  <c:v>41052.044212962966</c:v>
                </c:pt>
                <c:pt idx="20872">
                  <c:v>41052.085879629631</c:v>
                </c:pt>
                <c:pt idx="20873">
                  <c:v>41052.127546296295</c:v>
                </c:pt>
                <c:pt idx="20874">
                  <c:v>41052.169212962966</c:v>
                </c:pt>
                <c:pt idx="20875">
                  <c:v>41052.210879629631</c:v>
                </c:pt>
                <c:pt idx="20876">
                  <c:v>41052.252546296295</c:v>
                </c:pt>
                <c:pt idx="20877">
                  <c:v>41052.294212962966</c:v>
                </c:pt>
                <c:pt idx="20878">
                  <c:v>41052.335879629631</c:v>
                </c:pt>
                <c:pt idx="20879">
                  <c:v>41052</c:v>
                </c:pt>
                <c:pt idx="20880">
                  <c:v>41052.365983796299</c:v>
                </c:pt>
                <c:pt idx="20881">
                  <c:v>41052.407650462963</c:v>
                </c:pt>
                <c:pt idx="20882">
                  <c:v>41052.449317129627</c:v>
                </c:pt>
                <c:pt idx="20883">
                  <c:v>41052.490983796299</c:v>
                </c:pt>
                <c:pt idx="20884">
                  <c:v>41052.532650462963</c:v>
                </c:pt>
                <c:pt idx="20885">
                  <c:v>41052.574317129627</c:v>
                </c:pt>
                <c:pt idx="20886">
                  <c:v>41052.615983796299</c:v>
                </c:pt>
                <c:pt idx="20887">
                  <c:v>41052.657650462963</c:v>
                </c:pt>
                <c:pt idx="20888">
                  <c:v>41052.699317129627</c:v>
                </c:pt>
                <c:pt idx="20889">
                  <c:v>41052.740983796299</c:v>
                </c:pt>
                <c:pt idx="20890">
                  <c:v>41052.782650462963</c:v>
                </c:pt>
                <c:pt idx="20891">
                  <c:v>41052.824317129627</c:v>
                </c:pt>
                <c:pt idx="20892">
                  <c:v>41052.865983796299</c:v>
                </c:pt>
                <c:pt idx="20893">
                  <c:v>41052.907650462963</c:v>
                </c:pt>
                <c:pt idx="20894">
                  <c:v>41052.949317129627</c:v>
                </c:pt>
                <c:pt idx="20895">
                  <c:v>41052.990983796299</c:v>
                </c:pt>
                <c:pt idx="20896">
                  <c:v>41053.032650462963</c:v>
                </c:pt>
                <c:pt idx="20897">
                  <c:v>41053.074317129627</c:v>
                </c:pt>
                <c:pt idx="20898">
                  <c:v>41053.115983796299</c:v>
                </c:pt>
                <c:pt idx="20899">
                  <c:v>41053.157650462963</c:v>
                </c:pt>
                <c:pt idx="20900">
                  <c:v>41053.199317129627</c:v>
                </c:pt>
                <c:pt idx="20901">
                  <c:v>41053.240983796299</c:v>
                </c:pt>
                <c:pt idx="20902">
                  <c:v>41053.282650462963</c:v>
                </c:pt>
                <c:pt idx="20903">
                  <c:v>41053.324317129627</c:v>
                </c:pt>
                <c:pt idx="20904">
                  <c:v>41053.365983796299</c:v>
                </c:pt>
                <c:pt idx="20905">
                  <c:v>41053.407650462963</c:v>
                </c:pt>
                <c:pt idx="20906">
                  <c:v>41053.449317129627</c:v>
                </c:pt>
                <c:pt idx="20907">
                  <c:v>41053.490983796299</c:v>
                </c:pt>
                <c:pt idx="20908">
                  <c:v>41053.532650462963</c:v>
                </c:pt>
                <c:pt idx="20909">
                  <c:v>41053.574317129627</c:v>
                </c:pt>
                <c:pt idx="20910">
                  <c:v>41053.615983796299</c:v>
                </c:pt>
                <c:pt idx="20911">
                  <c:v>41053.657650462963</c:v>
                </c:pt>
                <c:pt idx="20912">
                  <c:v>41053.699317129627</c:v>
                </c:pt>
                <c:pt idx="20913">
                  <c:v>41053.740983796299</c:v>
                </c:pt>
                <c:pt idx="20914">
                  <c:v>41053.782650462963</c:v>
                </c:pt>
                <c:pt idx="20915">
                  <c:v>41053.824317129627</c:v>
                </c:pt>
                <c:pt idx="20916">
                  <c:v>41053.865983796299</c:v>
                </c:pt>
                <c:pt idx="20917">
                  <c:v>41053.907650462963</c:v>
                </c:pt>
                <c:pt idx="20918">
                  <c:v>41053.949317129627</c:v>
                </c:pt>
                <c:pt idx="20919">
                  <c:v>41053.990983796299</c:v>
                </c:pt>
                <c:pt idx="20920">
                  <c:v>41054.032650462963</c:v>
                </c:pt>
                <c:pt idx="20921">
                  <c:v>41054.074317129627</c:v>
                </c:pt>
                <c:pt idx="20922">
                  <c:v>41054.115983796299</c:v>
                </c:pt>
                <c:pt idx="20923">
                  <c:v>41054.157650462963</c:v>
                </c:pt>
                <c:pt idx="20924">
                  <c:v>41054.199317129627</c:v>
                </c:pt>
                <c:pt idx="20925">
                  <c:v>41054.240983796299</c:v>
                </c:pt>
                <c:pt idx="20926">
                  <c:v>41054.282650462963</c:v>
                </c:pt>
                <c:pt idx="20927">
                  <c:v>41054.324317129627</c:v>
                </c:pt>
                <c:pt idx="20928">
                  <c:v>41054.365983796299</c:v>
                </c:pt>
                <c:pt idx="20929">
                  <c:v>41054.407650462963</c:v>
                </c:pt>
                <c:pt idx="20930">
                  <c:v>41054.449317129627</c:v>
                </c:pt>
                <c:pt idx="20931">
                  <c:v>41054.490983796299</c:v>
                </c:pt>
                <c:pt idx="20932">
                  <c:v>41054.532650462963</c:v>
                </c:pt>
                <c:pt idx="20933">
                  <c:v>41054.574317129627</c:v>
                </c:pt>
                <c:pt idx="20934">
                  <c:v>41054.615983796299</c:v>
                </c:pt>
                <c:pt idx="20935">
                  <c:v>41054.657650462963</c:v>
                </c:pt>
                <c:pt idx="20936">
                  <c:v>41054.699317129627</c:v>
                </c:pt>
                <c:pt idx="20937">
                  <c:v>41054.740983796299</c:v>
                </c:pt>
                <c:pt idx="20938">
                  <c:v>41054.782650462963</c:v>
                </c:pt>
                <c:pt idx="20939">
                  <c:v>41054.824317129627</c:v>
                </c:pt>
                <c:pt idx="20940">
                  <c:v>41054.865983796299</c:v>
                </c:pt>
                <c:pt idx="20941">
                  <c:v>41054.907650462963</c:v>
                </c:pt>
                <c:pt idx="20942">
                  <c:v>41054.949317129627</c:v>
                </c:pt>
                <c:pt idx="20943">
                  <c:v>41054.990983796299</c:v>
                </c:pt>
                <c:pt idx="20944">
                  <c:v>41055.032650462963</c:v>
                </c:pt>
                <c:pt idx="20945">
                  <c:v>41055.074317129627</c:v>
                </c:pt>
                <c:pt idx="20946">
                  <c:v>41055.115983796299</c:v>
                </c:pt>
                <c:pt idx="20947">
                  <c:v>41055.157650462963</c:v>
                </c:pt>
                <c:pt idx="20948">
                  <c:v>41055.199317129627</c:v>
                </c:pt>
                <c:pt idx="20949">
                  <c:v>41055.240983796299</c:v>
                </c:pt>
                <c:pt idx="20950">
                  <c:v>41055.282650462963</c:v>
                </c:pt>
                <c:pt idx="20951">
                  <c:v>41055.324317129627</c:v>
                </c:pt>
                <c:pt idx="20952">
                  <c:v>41055.365983796299</c:v>
                </c:pt>
                <c:pt idx="20953">
                  <c:v>41055.407650462963</c:v>
                </c:pt>
                <c:pt idx="20954">
                  <c:v>41055.449317129627</c:v>
                </c:pt>
                <c:pt idx="20955">
                  <c:v>41055.490983796299</c:v>
                </c:pt>
                <c:pt idx="20956">
                  <c:v>41055.532650462963</c:v>
                </c:pt>
                <c:pt idx="20957">
                  <c:v>41055.574317129627</c:v>
                </c:pt>
                <c:pt idx="20958">
                  <c:v>41055.615983796299</c:v>
                </c:pt>
                <c:pt idx="20959">
                  <c:v>41055.657650462963</c:v>
                </c:pt>
                <c:pt idx="20960">
                  <c:v>41055.699317129627</c:v>
                </c:pt>
                <c:pt idx="20961">
                  <c:v>41055.740983796299</c:v>
                </c:pt>
                <c:pt idx="20962">
                  <c:v>41055.782650462963</c:v>
                </c:pt>
                <c:pt idx="20963">
                  <c:v>41055.824317129627</c:v>
                </c:pt>
                <c:pt idx="20964">
                  <c:v>41055.865983796299</c:v>
                </c:pt>
                <c:pt idx="20965">
                  <c:v>41055.907650462963</c:v>
                </c:pt>
                <c:pt idx="20966">
                  <c:v>41055.949317129627</c:v>
                </c:pt>
                <c:pt idx="20967">
                  <c:v>41055.990983796299</c:v>
                </c:pt>
                <c:pt idx="20968">
                  <c:v>41056.032650462963</c:v>
                </c:pt>
                <c:pt idx="20969">
                  <c:v>41056.074317129627</c:v>
                </c:pt>
                <c:pt idx="20970">
                  <c:v>41056.115983796299</c:v>
                </c:pt>
                <c:pt idx="20971">
                  <c:v>41056.157650462963</c:v>
                </c:pt>
                <c:pt idx="20972">
                  <c:v>41056.199317129627</c:v>
                </c:pt>
                <c:pt idx="20973">
                  <c:v>41056.240983796299</c:v>
                </c:pt>
                <c:pt idx="20974">
                  <c:v>41056.282650462963</c:v>
                </c:pt>
                <c:pt idx="20975">
                  <c:v>41056.324317129627</c:v>
                </c:pt>
                <c:pt idx="20976">
                  <c:v>41056.365983796299</c:v>
                </c:pt>
                <c:pt idx="20977">
                  <c:v>41056.407650462963</c:v>
                </c:pt>
                <c:pt idx="20978">
                  <c:v>41056.449317129627</c:v>
                </c:pt>
                <c:pt idx="20979">
                  <c:v>41056.490983796299</c:v>
                </c:pt>
                <c:pt idx="20980">
                  <c:v>41056.532650462963</c:v>
                </c:pt>
                <c:pt idx="20981">
                  <c:v>41056.574317129627</c:v>
                </c:pt>
                <c:pt idx="20982">
                  <c:v>41056.615983796299</c:v>
                </c:pt>
                <c:pt idx="20983">
                  <c:v>41056.657650462963</c:v>
                </c:pt>
                <c:pt idx="20984">
                  <c:v>41056.699317129627</c:v>
                </c:pt>
                <c:pt idx="20985">
                  <c:v>41056.740983796299</c:v>
                </c:pt>
                <c:pt idx="20986">
                  <c:v>41056.782650462963</c:v>
                </c:pt>
                <c:pt idx="20987">
                  <c:v>41056.824317129627</c:v>
                </c:pt>
                <c:pt idx="20988">
                  <c:v>41056.865983796299</c:v>
                </c:pt>
                <c:pt idx="20989">
                  <c:v>41056.907650462963</c:v>
                </c:pt>
                <c:pt idx="20990">
                  <c:v>41056.949317129627</c:v>
                </c:pt>
                <c:pt idx="20991">
                  <c:v>41056.990983796299</c:v>
                </c:pt>
                <c:pt idx="20992">
                  <c:v>41057.032650462963</c:v>
                </c:pt>
                <c:pt idx="20993">
                  <c:v>41057.074317129627</c:v>
                </c:pt>
                <c:pt idx="20994">
                  <c:v>41057.115983796299</c:v>
                </c:pt>
                <c:pt idx="20995">
                  <c:v>41057.157650462963</c:v>
                </c:pt>
                <c:pt idx="20996">
                  <c:v>41057.199317129627</c:v>
                </c:pt>
                <c:pt idx="20997">
                  <c:v>41057.240983796299</c:v>
                </c:pt>
                <c:pt idx="20998">
                  <c:v>41057.282650462963</c:v>
                </c:pt>
                <c:pt idx="20999">
                  <c:v>41057.324317129627</c:v>
                </c:pt>
                <c:pt idx="21000">
                  <c:v>41057.365983796299</c:v>
                </c:pt>
                <c:pt idx="21001">
                  <c:v>41057.407650462963</c:v>
                </c:pt>
                <c:pt idx="21002">
                  <c:v>41057.449317129627</c:v>
                </c:pt>
                <c:pt idx="21003">
                  <c:v>41057.490983796299</c:v>
                </c:pt>
                <c:pt idx="21004">
                  <c:v>41057.532650462963</c:v>
                </c:pt>
                <c:pt idx="21005">
                  <c:v>41057.574317129627</c:v>
                </c:pt>
                <c:pt idx="21006">
                  <c:v>41057.615983796299</c:v>
                </c:pt>
                <c:pt idx="21007">
                  <c:v>41057.657650462963</c:v>
                </c:pt>
                <c:pt idx="21008">
                  <c:v>41057.699317129627</c:v>
                </c:pt>
                <c:pt idx="21009">
                  <c:v>41057.740983796299</c:v>
                </c:pt>
                <c:pt idx="21010">
                  <c:v>41057.782650462963</c:v>
                </c:pt>
                <c:pt idx="21011">
                  <c:v>41057.824317129627</c:v>
                </c:pt>
                <c:pt idx="21012">
                  <c:v>41057.865983796299</c:v>
                </c:pt>
                <c:pt idx="21013">
                  <c:v>41057.907650462963</c:v>
                </c:pt>
                <c:pt idx="21014">
                  <c:v>41057.949317129627</c:v>
                </c:pt>
                <c:pt idx="21015">
                  <c:v>41057.990983796299</c:v>
                </c:pt>
                <c:pt idx="21016">
                  <c:v>41058.032650462963</c:v>
                </c:pt>
                <c:pt idx="21017">
                  <c:v>41058.074317129627</c:v>
                </c:pt>
                <c:pt idx="21018">
                  <c:v>41058.115983796299</c:v>
                </c:pt>
                <c:pt idx="21019">
                  <c:v>41058.157650462963</c:v>
                </c:pt>
                <c:pt idx="21020">
                  <c:v>41058.199317129627</c:v>
                </c:pt>
                <c:pt idx="21021">
                  <c:v>41058.240983796299</c:v>
                </c:pt>
                <c:pt idx="21022">
                  <c:v>41058.282650462963</c:v>
                </c:pt>
                <c:pt idx="21023">
                  <c:v>41058.324317129627</c:v>
                </c:pt>
                <c:pt idx="21024">
                  <c:v>41058.365983796299</c:v>
                </c:pt>
                <c:pt idx="21025">
                  <c:v>41058.407650462963</c:v>
                </c:pt>
                <c:pt idx="21026">
                  <c:v>41058.449317129627</c:v>
                </c:pt>
                <c:pt idx="21027">
                  <c:v>41058.490983796299</c:v>
                </c:pt>
                <c:pt idx="21028">
                  <c:v>41058.532650462963</c:v>
                </c:pt>
                <c:pt idx="21029">
                  <c:v>41058.574317129627</c:v>
                </c:pt>
                <c:pt idx="21030">
                  <c:v>41058.615983796299</c:v>
                </c:pt>
                <c:pt idx="21031">
                  <c:v>41058.657650462963</c:v>
                </c:pt>
                <c:pt idx="21032">
                  <c:v>41058.699317129627</c:v>
                </c:pt>
                <c:pt idx="21033">
                  <c:v>41058.740983796299</c:v>
                </c:pt>
                <c:pt idx="21034">
                  <c:v>41058.782650462963</c:v>
                </c:pt>
                <c:pt idx="21035">
                  <c:v>41058.824317129627</c:v>
                </c:pt>
                <c:pt idx="21036">
                  <c:v>41058.865983796299</c:v>
                </c:pt>
                <c:pt idx="21037">
                  <c:v>41058.907650462963</c:v>
                </c:pt>
                <c:pt idx="21038">
                  <c:v>41058.949317129627</c:v>
                </c:pt>
                <c:pt idx="21039">
                  <c:v>41058.990983796299</c:v>
                </c:pt>
                <c:pt idx="21040">
                  <c:v>41059.032650462963</c:v>
                </c:pt>
                <c:pt idx="21041">
                  <c:v>41059.074317129627</c:v>
                </c:pt>
                <c:pt idx="21042">
                  <c:v>41059.115983796299</c:v>
                </c:pt>
                <c:pt idx="21043">
                  <c:v>41059.157650462963</c:v>
                </c:pt>
                <c:pt idx="21044">
                  <c:v>41059.199317129627</c:v>
                </c:pt>
                <c:pt idx="21045">
                  <c:v>41059.240983796299</c:v>
                </c:pt>
                <c:pt idx="21046">
                  <c:v>41059.282650462963</c:v>
                </c:pt>
                <c:pt idx="21047">
                  <c:v>41059.324317129627</c:v>
                </c:pt>
                <c:pt idx="21048">
                  <c:v>41059.365983796299</c:v>
                </c:pt>
                <c:pt idx="21049">
                  <c:v>41059.407650462963</c:v>
                </c:pt>
                <c:pt idx="21050">
                  <c:v>41059.449317129627</c:v>
                </c:pt>
                <c:pt idx="21051">
                  <c:v>41059.490983796299</c:v>
                </c:pt>
                <c:pt idx="21052">
                  <c:v>41059.532650462963</c:v>
                </c:pt>
                <c:pt idx="21053">
                  <c:v>41059.574317129627</c:v>
                </c:pt>
                <c:pt idx="21054">
                  <c:v>41059.615983796299</c:v>
                </c:pt>
                <c:pt idx="21055">
                  <c:v>41059.657650462963</c:v>
                </c:pt>
                <c:pt idx="21056">
                  <c:v>41059.699317129627</c:v>
                </c:pt>
                <c:pt idx="21057">
                  <c:v>41059.740983796299</c:v>
                </c:pt>
                <c:pt idx="21058">
                  <c:v>41059.782650462963</c:v>
                </c:pt>
                <c:pt idx="21059">
                  <c:v>41059.824317129627</c:v>
                </c:pt>
                <c:pt idx="21060">
                  <c:v>41059.865983796299</c:v>
                </c:pt>
                <c:pt idx="21061">
                  <c:v>41059.907650462963</c:v>
                </c:pt>
                <c:pt idx="21062">
                  <c:v>41059.949317129627</c:v>
                </c:pt>
                <c:pt idx="21063">
                  <c:v>41059.990983796299</c:v>
                </c:pt>
                <c:pt idx="21064">
                  <c:v>41060.032650462963</c:v>
                </c:pt>
                <c:pt idx="21065">
                  <c:v>41060.074317129627</c:v>
                </c:pt>
                <c:pt idx="21066">
                  <c:v>41060.115983796299</c:v>
                </c:pt>
                <c:pt idx="21067">
                  <c:v>41060.157650462963</c:v>
                </c:pt>
                <c:pt idx="21068">
                  <c:v>41060.199317129627</c:v>
                </c:pt>
                <c:pt idx="21069">
                  <c:v>41060.240983796299</c:v>
                </c:pt>
                <c:pt idx="21070">
                  <c:v>41060.282650462963</c:v>
                </c:pt>
                <c:pt idx="21071">
                  <c:v>41060.324317129627</c:v>
                </c:pt>
                <c:pt idx="21072">
                  <c:v>41060.365983796299</c:v>
                </c:pt>
                <c:pt idx="21073">
                  <c:v>41060.407650462963</c:v>
                </c:pt>
                <c:pt idx="21074">
                  <c:v>41060.449317129627</c:v>
                </c:pt>
                <c:pt idx="21075">
                  <c:v>41060.490983796299</c:v>
                </c:pt>
                <c:pt idx="21076">
                  <c:v>41060.532650462963</c:v>
                </c:pt>
                <c:pt idx="21077">
                  <c:v>41060.574317129627</c:v>
                </c:pt>
                <c:pt idx="21078">
                  <c:v>41060.615983796299</c:v>
                </c:pt>
                <c:pt idx="21079">
                  <c:v>41060.657650462963</c:v>
                </c:pt>
                <c:pt idx="21080">
                  <c:v>41060.699317129627</c:v>
                </c:pt>
                <c:pt idx="21081">
                  <c:v>41060.740983796299</c:v>
                </c:pt>
                <c:pt idx="21082">
                  <c:v>41060.782650462963</c:v>
                </c:pt>
                <c:pt idx="21083">
                  <c:v>41060.824317129627</c:v>
                </c:pt>
                <c:pt idx="21084">
                  <c:v>41060.865983796299</c:v>
                </c:pt>
                <c:pt idx="21085">
                  <c:v>41060.907650462963</c:v>
                </c:pt>
                <c:pt idx="21086">
                  <c:v>41060.949317129627</c:v>
                </c:pt>
                <c:pt idx="21087">
                  <c:v>41060.990983796299</c:v>
                </c:pt>
                <c:pt idx="21088">
                  <c:v>41061.032650462963</c:v>
                </c:pt>
                <c:pt idx="21089">
                  <c:v>41061.074317129627</c:v>
                </c:pt>
                <c:pt idx="21090">
                  <c:v>41061.115983796299</c:v>
                </c:pt>
                <c:pt idx="21091">
                  <c:v>41061.157650462963</c:v>
                </c:pt>
                <c:pt idx="21092">
                  <c:v>41061.199317129627</c:v>
                </c:pt>
                <c:pt idx="21093">
                  <c:v>41061.240983796299</c:v>
                </c:pt>
                <c:pt idx="21094">
                  <c:v>41061.282650462963</c:v>
                </c:pt>
                <c:pt idx="21095">
                  <c:v>41061.324317129627</c:v>
                </c:pt>
                <c:pt idx="21096">
                  <c:v>41061.365983796299</c:v>
                </c:pt>
                <c:pt idx="21097">
                  <c:v>41061.407650462963</c:v>
                </c:pt>
                <c:pt idx="21098">
                  <c:v>41061.449317129627</c:v>
                </c:pt>
                <c:pt idx="21099">
                  <c:v>41061.490983796299</c:v>
                </c:pt>
                <c:pt idx="21100">
                  <c:v>41061.532650462963</c:v>
                </c:pt>
                <c:pt idx="21101">
                  <c:v>41061.574317129627</c:v>
                </c:pt>
                <c:pt idx="21102">
                  <c:v>41061.615983796299</c:v>
                </c:pt>
                <c:pt idx="21103">
                  <c:v>41061.657650462963</c:v>
                </c:pt>
                <c:pt idx="21104">
                  <c:v>41061.699317129627</c:v>
                </c:pt>
                <c:pt idx="21105">
                  <c:v>41061.740983796299</c:v>
                </c:pt>
                <c:pt idx="21106">
                  <c:v>41061.782650462963</c:v>
                </c:pt>
                <c:pt idx="21107">
                  <c:v>41061.824317129627</c:v>
                </c:pt>
                <c:pt idx="21108">
                  <c:v>41061.865983796299</c:v>
                </c:pt>
                <c:pt idx="21109">
                  <c:v>41061.907650462963</c:v>
                </c:pt>
                <c:pt idx="21110">
                  <c:v>41061.949317129627</c:v>
                </c:pt>
                <c:pt idx="21111">
                  <c:v>41061.990983796299</c:v>
                </c:pt>
                <c:pt idx="21112">
                  <c:v>41062.032650462963</c:v>
                </c:pt>
                <c:pt idx="21113">
                  <c:v>41062.074317129627</c:v>
                </c:pt>
                <c:pt idx="21114">
                  <c:v>41062.115983796299</c:v>
                </c:pt>
                <c:pt idx="21115">
                  <c:v>41062.157650462963</c:v>
                </c:pt>
                <c:pt idx="21116">
                  <c:v>41062.199317129627</c:v>
                </c:pt>
                <c:pt idx="21117">
                  <c:v>41062.240983796299</c:v>
                </c:pt>
                <c:pt idx="21118">
                  <c:v>41062.282650462963</c:v>
                </c:pt>
                <c:pt idx="21119">
                  <c:v>41062.324317129627</c:v>
                </c:pt>
                <c:pt idx="21120">
                  <c:v>41062.365983796299</c:v>
                </c:pt>
                <c:pt idx="21121">
                  <c:v>41062.407650462963</c:v>
                </c:pt>
                <c:pt idx="21122">
                  <c:v>41062.449317129627</c:v>
                </c:pt>
                <c:pt idx="21123">
                  <c:v>41062.490983796299</c:v>
                </c:pt>
                <c:pt idx="21124">
                  <c:v>41062.532650462963</c:v>
                </c:pt>
                <c:pt idx="21125">
                  <c:v>41062.574317129627</c:v>
                </c:pt>
                <c:pt idx="21126">
                  <c:v>41062.615983796299</c:v>
                </c:pt>
                <c:pt idx="21127">
                  <c:v>41062.657650462963</c:v>
                </c:pt>
                <c:pt idx="21128">
                  <c:v>41062.699317129627</c:v>
                </c:pt>
                <c:pt idx="21129">
                  <c:v>41062.740983796299</c:v>
                </c:pt>
                <c:pt idx="21130">
                  <c:v>41062.782650462963</c:v>
                </c:pt>
                <c:pt idx="21131">
                  <c:v>41062.824317129627</c:v>
                </c:pt>
                <c:pt idx="21132">
                  <c:v>41062.865983796299</c:v>
                </c:pt>
                <c:pt idx="21133">
                  <c:v>41062.907650462963</c:v>
                </c:pt>
                <c:pt idx="21134">
                  <c:v>41062.949317129627</c:v>
                </c:pt>
                <c:pt idx="21135">
                  <c:v>41062.990983796299</c:v>
                </c:pt>
                <c:pt idx="21136">
                  <c:v>41063.032650462963</c:v>
                </c:pt>
                <c:pt idx="21137">
                  <c:v>41063.074317129627</c:v>
                </c:pt>
                <c:pt idx="21138">
                  <c:v>41063.115983796299</c:v>
                </c:pt>
                <c:pt idx="21139">
                  <c:v>41063.157650462963</c:v>
                </c:pt>
                <c:pt idx="21140">
                  <c:v>41063.199317129627</c:v>
                </c:pt>
                <c:pt idx="21141">
                  <c:v>41063.240983796299</c:v>
                </c:pt>
                <c:pt idx="21142">
                  <c:v>41063.282650462963</c:v>
                </c:pt>
                <c:pt idx="21143">
                  <c:v>41063.324317129627</c:v>
                </c:pt>
                <c:pt idx="21144">
                  <c:v>41063.365983796299</c:v>
                </c:pt>
                <c:pt idx="21145">
                  <c:v>41063.407650462963</c:v>
                </c:pt>
                <c:pt idx="21146">
                  <c:v>41063.449317129627</c:v>
                </c:pt>
                <c:pt idx="21147">
                  <c:v>41063.490983796299</c:v>
                </c:pt>
                <c:pt idx="21148">
                  <c:v>41063.532650462963</c:v>
                </c:pt>
                <c:pt idx="21149">
                  <c:v>41063.574317129627</c:v>
                </c:pt>
                <c:pt idx="21150">
                  <c:v>41063.615983796299</c:v>
                </c:pt>
                <c:pt idx="21151">
                  <c:v>41063.657650462963</c:v>
                </c:pt>
                <c:pt idx="21152">
                  <c:v>41063.699317129627</c:v>
                </c:pt>
                <c:pt idx="21153">
                  <c:v>41063.740983796299</c:v>
                </c:pt>
                <c:pt idx="21154">
                  <c:v>41063.782650462963</c:v>
                </c:pt>
                <c:pt idx="21155">
                  <c:v>41063.824317129627</c:v>
                </c:pt>
                <c:pt idx="21156">
                  <c:v>41063.865983796299</c:v>
                </c:pt>
                <c:pt idx="21157">
                  <c:v>41063.907650462963</c:v>
                </c:pt>
                <c:pt idx="21158">
                  <c:v>41063.949317129627</c:v>
                </c:pt>
                <c:pt idx="21159">
                  <c:v>41063.990983796299</c:v>
                </c:pt>
                <c:pt idx="21160">
                  <c:v>41064.032650462963</c:v>
                </c:pt>
                <c:pt idx="21161">
                  <c:v>41064.074317129627</c:v>
                </c:pt>
                <c:pt idx="21162">
                  <c:v>41064.115983796299</c:v>
                </c:pt>
                <c:pt idx="21163">
                  <c:v>41064.157650462963</c:v>
                </c:pt>
                <c:pt idx="21164">
                  <c:v>41064.199317129627</c:v>
                </c:pt>
                <c:pt idx="21165">
                  <c:v>41064.240983796299</c:v>
                </c:pt>
                <c:pt idx="21166">
                  <c:v>41064.282650462963</c:v>
                </c:pt>
                <c:pt idx="21167">
                  <c:v>41064.324317129627</c:v>
                </c:pt>
                <c:pt idx="21168">
                  <c:v>41064.365983796299</c:v>
                </c:pt>
                <c:pt idx="21169">
                  <c:v>41064.407650462963</c:v>
                </c:pt>
                <c:pt idx="21170">
                  <c:v>41064.449317129627</c:v>
                </c:pt>
                <c:pt idx="21171">
                  <c:v>41064.490983796299</c:v>
                </c:pt>
                <c:pt idx="21172">
                  <c:v>41064.532650462963</c:v>
                </c:pt>
                <c:pt idx="21173">
                  <c:v>41064.574317129627</c:v>
                </c:pt>
                <c:pt idx="21174">
                  <c:v>41064.615983796299</c:v>
                </c:pt>
                <c:pt idx="21175">
                  <c:v>41064.657650462963</c:v>
                </c:pt>
                <c:pt idx="21176">
                  <c:v>41064.699317129627</c:v>
                </c:pt>
                <c:pt idx="21177">
                  <c:v>41064.740983796299</c:v>
                </c:pt>
                <c:pt idx="21178">
                  <c:v>41064.782650462963</c:v>
                </c:pt>
                <c:pt idx="21179">
                  <c:v>41064.824317129627</c:v>
                </c:pt>
                <c:pt idx="21180">
                  <c:v>41064.865983796299</c:v>
                </c:pt>
                <c:pt idx="21181">
                  <c:v>41064.907650462963</c:v>
                </c:pt>
                <c:pt idx="21182">
                  <c:v>41064.949317129627</c:v>
                </c:pt>
                <c:pt idx="21183">
                  <c:v>41064.990983796299</c:v>
                </c:pt>
                <c:pt idx="21184">
                  <c:v>41065.032650462963</c:v>
                </c:pt>
                <c:pt idx="21185">
                  <c:v>41065.074317129627</c:v>
                </c:pt>
                <c:pt idx="21186">
                  <c:v>41065.115983796299</c:v>
                </c:pt>
                <c:pt idx="21187">
                  <c:v>41065.157650462963</c:v>
                </c:pt>
                <c:pt idx="21188">
                  <c:v>41065.199317129627</c:v>
                </c:pt>
                <c:pt idx="21189">
                  <c:v>41065.240983796299</c:v>
                </c:pt>
                <c:pt idx="21190">
                  <c:v>41065.282650462963</c:v>
                </c:pt>
                <c:pt idx="21191">
                  <c:v>41065.324317129627</c:v>
                </c:pt>
                <c:pt idx="21192">
                  <c:v>41065.365983796299</c:v>
                </c:pt>
                <c:pt idx="21193">
                  <c:v>41065.407650462963</c:v>
                </c:pt>
                <c:pt idx="21194">
                  <c:v>41065.449317129627</c:v>
                </c:pt>
                <c:pt idx="21195">
                  <c:v>41065.490983796299</c:v>
                </c:pt>
                <c:pt idx="21196">
                  <c:v>41065.532650462963</c:v>
                </c:pt>
                <c:pt idx="21197">
                  <c:v>41065.574317129627</c:v>
                </c:pt>
                <c:pt idx="21198">
                  <c:v>41065.615983796299</c:v>
                </c:pt>
                <c:pt idx="21199">
                  <c:v>41065.657650462963</c:v>
                </c:pt>
                <c:pt idx="21200">
                  <c:v>41065.699317129627</c:v>
                </c:pt>
                <c:pt idx="21201">
                  <c:v>41065.740983796299</c:v>
                </c:pt>
                <c:pt idx="21202">
                  <c:v>41065.782650462963</c:v>
                </c:pt>
                <c:pt idx="21203">
                  <c:v>41065.824317129627</c:v>
                </c:pt>
                <c:pt idx="21204">
                  <c:v>41065.865983796299</c:v>
                </c:pt>
                <c:pt idx="21205">
                  <c:v>41065.907650462963</c:v>
                </c:pt>
                <c:pt idx="21206">
                  <c:v>41065.949317129627</c:v>
                </c:pt>
                <c:pt idx="21207">
                  <c:v>41065.990983796299</c:v>
                </c:pt>
                <c:pt idx="21208">
                  <c:v>41066.032650462963</c:v>
                </c:pt>
                <c:pt idx="21209">
                  <c:v>41066.074317129627</c:v>
                </c:pt>
                <c:pt idx="21210">
                  <c:v>41066.115983796299</c:v>
                </c:pt>
                <c:pt idx="21211">
                  <c:v>41066.157650462963</c:v>
                </c:pt>
                <c:pt idx="21212">
                  <c:v>41066.199317129627</c:v>
                </c:pt>
                <c:pt idx="21213">
                  <c:v>41066.240983796299</c:v>
                </c:pt>
                <c:pt idx="21214">
                  <c:v>41066.282650462963</c:v>
                </c:pt>
                <c:pt idx="21215">
                  <c:v>41066.324317129627</c:v>
                </c:pt>
                <c:pt idx="21216">
                  <c:v>41066</c:v>
                </c:pt>
                <c:pt idx="21217">
                  <c:v>41066.363865740743</c:v>
                </c:pt>
                <c:pt idx="21218">
                  <c:v>41066.405532407407</c:v>
                </c:pt>
                <c:pt idx="21219">
                  <c:v>41066.447199074071</c:v>
                </c:pt>
                <c:pt idx="21220">
                  <c:v>41066.488865740743</c:v>
                </c:pt>
                <c:pt idx="21221">
                  <c:v>41066.530532407407</c:v>
                </c:pt>
                <c:pt idx="21222">
                  <c:v>41066.572199074071</c:v>
                </c:pt>
                <c:pt idx="21223">
                  <c:v>41066.613865740743</c:v>
                </c:pt>
                <c:pt idx="21224">
                  <c:v>41066.655532407407</c:v>
                </c:pt>
                <c:pt idx="21225">
                  <c:v>41066.697199074071</c:v>
                </c:pt>
                <c:pt idx="21226">
                  <c:v>41066.738865740743</c:v>
                </c:pt>
                <c:pt idx="21227">
                  <c:v>41066.780532407407</c:v>
                </c:pt>
                <c:pt idx="21228">
                  <c:v>41066.822199074071</c:v>
                </c:pt>
                <c:pt idx="21229">
                  <c:v>41066.863865740743</c:v>
                </c:pt>
                <c:pt idx="21230">
                  <c:v>41066.905532407407</c:v>
                </c:pt>
                <c:pt idx="21231">
                  <c:v>41066.947199074071</c:v>
                </c:pt>
                <c:pt idx="21232">
                  <c:v>41066.988865740743</c:v>
                </c:pt>
                <c:pt idx="21233">
                  <c:v>41067.030532407407</c:v>
                </c:pt>
                <c:pt idx="21234">
                  <c:v>41067.072199074071</c:v>
                </c:pt>
                <c:pt idx="21235">
                  <c:v>41067.113865740743</c:v>
                </c:pt>
                <c:pt idx="21236">
                  <c:v>41067.155532407407</c:v>
                </c:pt>
                <c:pt idx="21237">
                  <c:v>41067.197199074071</c:v>
                </c:pt>
                <c:pt idx="21238">
                  <c:v>41067.238865740743</c:v>
                </c:pt>
                <c:pt idx="21239">
                  <c:v>41067.280532407407</c:v>
                </c:pt>
                <c:pt idx="21240">
                  <c:v>41067.322199074071</c:v>
                </c:pt>
                <c:pt idx="21241">
                  <c:v>41067.363865740743</c:v>
                </c:pt>
                <c:pt idx="21242">
                  <c:v>41067.405532407407</c:v>
                </c:pt>
                <c:pt idx="21243">
                  <c:v>41067.447199074071</c:v>
                </c:pt>
                <c:pt idx="21244">
                  <c:v>41067.488865740743</c:v>
                </c:pt>
                <c:pt idx="21245">
                  <c:v>41067.530532407407</c:v>
                </c:pt>
                <c:pt idx="21246">
                  <c:v>41067.572199074071</c:v>
                </c:pt>
                <c:pt idx="21247">
                  <c:v>41067.613865740743</c:v>
                </c:pt>
                <c:pt idx="21248">
                  <c:v>41067.655532407407</c:v>
                </c:pt>
                <c:pt idx="21249">
                  <c:v>41067.697199074071</c:v>
                </c:pt>
                <c:pt idx="21250">
                  <c:v>41067.738865740743</c:v>
                </c:pt>
                <c:pt idx="21251">
                  <c:v>41067.780532407407</c:v>
                </c:pt>
                <c:pt idx="21252">
                  <c:v>41067.822199074071</c:v>
                </c:pt>
                <c:pt idx="21253">
                  <c:v>41067.863865740743</c:v>
                </c:pt>
                <c:pt idx="21254">
                  <c:v>41067.905532407407</c:v>
                </c:pt>
                <c:pt idx="21255">
                  <c:v>41067.947199074071</c:v>
                </c:pt>
                <c:pt idx="21256">
                  <c:v>41067.988865740743</c:v>
                </c:pt>
                <c:pt idx="21257">
                  <c:v>41068.030532407407</c:v>
                </c:pt>
                <c:pt idx="21258">
                  <c:v>41068.072199074071</c:v>
                </c:pt>
                <c:pt idx="21259">
                  <c:v>41068.113865740743</c:v>
                </c:pt>
                <c:pt idx="21260">
                  <c:v>41068.155532407407</c:v>
                </c:pt>
                <c:pt idx="21261">
                  <c:v>41068.197199074071</c:v>
                </c:pt>
                <c:pt idx="21262">
                  <c:v>41068.238865740743</c:v>
                </c:pt>
                <c:pt idx="21263">
                  <c:v>41068.280532407407</c:v>
                </c:pt>
                <c:pt idx="21264">
                  <c:v>41068.322199074071</c:v>
                </c:pt>
                <c:pt idx="21265">
                  <c:v>41068.363865740743</c:v>
                </c:pt>
                <c:pt idx="21266">
                  <c:v>41068.405532407407</c:v>
                </c:pt>
                <c:pt idx="21267">
                  <c:v>41068.447199074071</c:v>
                </c:pt>
                <c:pt idx="21268">
                  <c:v>41068.488865740743</c:v>
                </c:pt>
                <c:pt idx="21269">
                  <c:v>41068.530532407407</c:v>
                </c:pt>
                <c:pt idx="21270">
                  <c:v>41068.572199074071</c:v>
                </c:pt>
                <c:pt idx="21271">
                  <c:v>41068.613865740743</c:v>
                </c:pt>
                <c:pt idx="21272">
                  <c:v>41068.655532407407</c:v>
                </c:pt>
                <c:pt idx="21273">
                  <c:v>41068.697199074071</c:v>
                </c:pt>
                <c:pt idx="21274">
                  <c:v>41068.738865740743</c:v>
                </c:pt>
                <c:pt idx="21275">
                  <c:v>41068.780532407407</c:v>
                </c:pt>
                <c:pt idx="21276">
                  <c:v>41068.822199074071</c:v>
                </c:pt>
                <c:pt idx="21277">
                  <c:v>41068.863865740743</c:v>
                </c:pt>
                <c:pt idx="21278">
                  <c:v>41068.905532407407</c:v>
                </c:pt>
                <c:pt idx="21279">
                  <c:v>41068.947199074071</c:v>
                </c:pt>
                <c:pt idx="21280">
                  <c:v>41068.988865740743</c:v>
                </c:pt>
                <c:pt idx="21281">
                  <c:v>41069.030532407407</c:v>
                </c:pt>
                <c:pt idx="21282">
                  <c:v>41069.072199074071</c:v>
                </c:pt>
                <c:pt idx="21283">
                  <c:v>41069.113865740743</c:v>
                </c:pt>
                <c:pt idx="21284">
                  <c:v>41069.155532407407</c:v>
                </c:pt>
                <c:pt idx="21285">
                  <c:v>41069.197199074071</c:v>
                </c:pt>
                <c:pt idx="21286">
                  <c:v>41069.238865740743</c:v>
                </c:pt>
                <c:pt idx="21287">
                  <c:v>41069.280532407407</c:v>
                </c:pt>
                <c:pt idx="21288">
                  <c:v>41069.322199074071</c:v>
                </c:pt>
                <c:pt idx="21289">
                  <c:v>41069.363865740743</c:v>
                </c:pt>
                <c:pt idx="21290">
                  <c:v>41069.405532407407</c:v>
                </c:pt>
                <c:pt idx="21291">
                  <c:v>41069.447199074071</c:v>
                </c:pt>
                <c:pt idx="21292">
                  <c:v>41069.488865740743</c:v>
                </c:pt>
                <c:pt idx="21293">
                  <c:v>41069.530532407407</c:v>
                </c:pt>
                <c:pt idx="21294">
                  <c:v>41069.572199074071</c:v>
                </c:pt>
                <c:pt idx="21295">
                  <c:v>41069.613865740743</c:v>
                </c:pt>
                <c:pt idx="21296">
                  <c:v>41069.655532407407</c:v>
                </c:pt>
                <c:pt idx="21297">
                  <c:v>41069.697199074071</c:v>
                </c:pt>
                <c:pt idx="21298">
                  <c:v>41069.738865740743</c:v>
                </c:pt>
                <c:pt idx="21299">
                  <c:v>41069.780532407407</c:v>
                </c:pt>
                <c:pt idx="21300">
                  <c:v>41069.822199074071</c:v>
                </c:pt>
                <c:pt idx="21301">
                  <c:v>41069.863865740743</c:v>
                </c:pt>
                <c:pt idx="21302">
                  <c:v>41069.905532407407</c:v>
                </c:pt>
                <c:pt idx="21303">
                  <c:v>41069.947199074071</c:v>
                </c:pt>
                <c:pt idx="21304">
                  <c:v>41069.988865740743</c:v>
                </c:pt>
                <c:pt idx="21305">
                  <c:v>41070.030532407407</c:v>
                </c:pt>
                <c:pt idx="21306">
                  <c:v>41070.072199074071</c:v>
                </c:pt>
                <c:pt idx="21307">
                  <c:v>41070.113865740743</c:v>
                </c:pt>
                <c:pt idx="21308">
                  <c:v>41070.155532407407</c:v>
                </c:pt>
                <c:pt idx="21309">
                  <c:v>41070.197199074071</c:v>
                </c:pt>
                <c:pt idx="21310">
                  <c:v>41070.238865740743</c:v>
                </c:pt>
                <c:pt idx="21311">
                  <c:v>41070.280532407407</c:v>
                </c:pt>
                <c:pt idx="21312">
                  <c:v>41070.322199074071</c:v>
                </c:pt>
                <c:pt idx="21313">
                  <c:v>41070.363865740743</c:v>
                </c:pt>
                <c:pt idx="21314">
                  <c:v>41070.405532407407</c:v>
                </c:pt>
                <c:pt idx="21315">
                  <c:v>41070.447199074071</c:v>
                </c:pt>
                <c:pt idx="21316">
                  <c:v>41070.488865740743</c:v>
                </c:pt>
                <c:pt idx="21317">
                  <c:v>41070.530532407407</c:v>
                </c:pt>
                <c:pt idx="21318">
                  <c:v>41070.572199074071</c:v>
                </c:pt>
                <c:pt idx="21319">
                  <c:v>41070.613865740743</c:v>
                </c:pt>
                <c:pt idx="21320">
                  <c:v>41070.655532407407</c:v>
                </c:pt>
                <c:pt idx="21321">
                  <c:v>41070.697199074071</c:v>
                </c:pt>
                <c:pt idx="21322">
                  <c:v>41070.738865740743</c:v>
                </c:pt>
                <c:pt idx="21323">
                  <c:v>41070.780532407407</c:v>
                </c:pt>
                <c:pt idx="21324">
                  <c:v>41070.822199074071</c:v>
                </c:pt>
                <c:pt idx="21325">
                  <c:v>41070.863865740743</c:v>
                </c:pt>
                <c:pt idx="21326">
                  <c:v>41070.905532407407</c:v>
                </c:pt>
                <c:pt idx="21327">
                  <c:v>41070.947199074071</c:v>
                </c:pt>
                <c:pt idx="21328">
                  <c:v>41070.988865740743</c:v>
                </c:pt>
                <c:pt idx="21329">
                  <c:v>41071.030532407407</c:v>
                </c:pt>
                <c:pt idx="21330">
                  <c:v>41071.072199074071</c:v>
                </c:pt>
                <c:pt idx="21331">
                  <c:v>41071.113865740743</c:v>
                </c:pt>
                <c:pt idx="21332">
                  <c:v>41071.155532407407</c:v>
                </c:pt>
                <c:pt idx="21333">
                  <c:v>41071.197199074071</c:v>
                </c:pt>
                <c:pt idx="21334">
                  <c:v>41071.238865740743</c:v>
                </c:pt>
                <c:pt idx="21335">
                  <c:v>41071.280532407407</c:v>
                </c:pt>
                <c:pt idx="21336">
                  <c:v>41071.322199074071</c:v>
                </c:pt>
                <c:pt idx="21337">
                  <c:v>41071.363865740743</c:v>
                </c:pt>
                <c:pt idx="21338">
                  <c:v>41071.405532407407</c:v>
                </c:pt>
                <c:pt idx="21339">
                  <c:v>41071.447199074071</c:v>
                </c:pt>
                <c:pt idx="21340">
                  <c:v>41071.488865740743</c:v>
                </c:pt>
                <c:pt idx="21341">
                  <c:v>41071.530532407407</c:v>
                </c:pt>
                <c:pt idx="21342">
                  <c:v>41071.572199074071</c:v>
                </c:pt>
                <c:pt idx="21343">
                  <c:v>41071.613865740743</c:v>
                </c:pt>
                <c:pt idx="21344">
                  <c:v>41071.655532407407</c:v>
                </c:pt>
                <c:pt idx="21345">
                  <c:v>41071.697199074071</c:v>
                </c:pt>
                <c:pt idx="21346">
                  <c:v>41071.738865740743</c:v>
                </c:pt>
                <c:pt idx="21347">
                  <c:v>41071.780532407407</c:v>
                </c:pt>
                <c:pt idx="21348">
                  <c:v>41071.822199074071</c:v>
                </c:pt>
                <c:pt idx="21349">
                  <c:v>41071.863865740743</c:v>
                </c:pt>
                <c:pt idx="21350">
                  <c:v>41071.905532407407</c:v>
                </c:pt>
                <c:pt idx="21351">
                  <c:v>41071.947199074071</c:v>
                </c:pt>
                <c:pt idx="21352">
                  <c:v>41071.988865740743</c:v>
                </c:pt>
                <c:pt idx="21353">
                  <c:v>41072.030532407407</c:v>
                </c:pt>
                <c:pt idx="21354">
                  <c:v>41072.072199074071</c:v>
                </c:pt>
                <c:pt idx="21355">
                  <c:v>41072.113865740743</c:v>
                </c:pt>
                <c:pt idx="21356">
                  <c:v>41072.155532407407</c:v>
                </c:pt>
                <c:pt idx="21357">
                  <c:v>41072.197199074071</c:v>
                </c:pt>
                <c:pt idx="21358">
                  <c:v>41072.238865740743</c:v>
                </c:pt>
                <c:pt idx="21359">
                  <c:v>41072.280532407407</c:v>
                </c:pt>
                <c:pt idx="21360">
                  <c:v>41072.322199074071</c:v>
                </c:pt>
                <c:pt idx="21361">
                  <c:v>41072.363865740743</c:v>
                </c:pt>
                <c:pt idx="21362">
                  <c:v>41072.405532407407</c:v>
                </c:pt>
                <c:pt idx="21363">
                  <c:v>41072.447199074071</c:v>
                </c:pt>
                <c:pt idx="21364">
                  <c:v>41072.488865740743</c:v>
                </c:pt>
                <c:pt idx="21365">
                  <c:v>41072.530532407407</c:v>
                </c:pt>
                <c:pt idx="21366">
                  <c:v>41072.572199074071</c:v>
                </c:pt>
                <c:pt idx="21367">
                  <c:v>41072.613865740743</c:v>
                </c:pt>
                <c:pt idx="21368">
                  <c:v>41072.655532407407</c:v>
                </c:pt>
                <c:pt idx="21369">
                  <c:v>41072.697199074071</c:v>
                </c:pt>
                <c:pt idx="21370">
                  <c:v>41072.738865740743</c:v>
                </c:pt>
                <c:pt idx="21371">
                  <c:v>41072.780532407407</c:v>
                </c:pt>
                <c:pt idx="21372">
                  <c:v>41072.822199074071</c:v>
                </c:pt>
                <c:pt idx="21373">
                  <c:v>41072.863865740743</c:v>
                </c:pt>
                <c:pt idx="21374">
                  <c:v>41072.905532407407</c:v>
                </c:pt>
                <c:pt idx="21375">
                  <c:v>41072.947199074071</c:v>
                </c:pt>
                <c:pt idx="21376">
                  <c:v>41072.988865740743</c:v>
                </c:pt>
                <c:pt idx="21377">
                  <c:v>41073.030532407407</c:v>
                </c:pt>
                <c:pt idx="21378">
                  <c:v>41073.072199074071</c:v>
                </c:pt>
                <c:pt idx="21379">
                  <c:v>41073.113865740743</c:v>
                </c:pt>
                <c:pt idx="21380">
                  <c:v>41073.155532407407</c:v>
                </c:pt>
                <c:pt idx="21381">
                  <c:v>41073.197199074071</c:v>
                </c:pt>
                <c:pt idx="21382">
                  <c:v>41073.238865740743</c:v>
                </c:pt>
                <c:pt idx="21383">
                  <c:v>41073.280532407407</c:v>
                </c:pt>
                <c:pt idx="21384">
                  <c:v>41073.322199074071</c:v>
                </c:pt>
                <c:pt idx="21385">
                  <c:v>41073.363865740743</c:v>
                </c:pt>
                <c:pt idx="21386">
                  <c:v>41073.405532407407</c:v>
                </c:pt>
                <c:pt idx="21387">
                  <c:v>41073.447199074071</c:v>
                </c:pt>
                <c:pt idx="21388">
                  <c:v>41073.488865740743</c:v>
                </c:pt>
                <c:pt idx="21389">
                  <c:v>41073.530532407407</c:v>
                </c:pt>
                <c:pt idx="21390">
                  <c:v>41073.572199074071</c:v>
                </c:pt>
                <c:pt idx="21391">
                  <c:v>41073.613865740743</c:v>
                </c:pt>
                <c:pt idx="21392">
                  <c:v>41073.655532407407</c:v>
                </c:pt>
                <c:pt idx="21393">
                  <c:v>41073.697199074071</c:v>
                </c:pt>
                <c:pt idx="21394">
                  <c:v>41073.738865740743</c:v>
                </c:pt>
                <c:pt idx="21395">
                  <c:v>41073.780532407407</c:v>
                </c:pt>
                <c:pt idx="21396">
                  <c:v>41073.822199074071</c:v>
                </c:pt>
                <c:pt idx="21397">
                  <c:v>41073.863865740743</c:v>
                </c:pt>
                <c:pt idx="21398">
                  <c:v>41073.905532407407</c:v>
                </c:pt>
                <c:pt idx="21399">
                  <c:v>41073.947199074071</c:v>
                </c:pt>
                <c:pt idx="21400">
                  <c:v>41073.988865740743</c:v>
                </c:pt>
                <c:pt idx="21401">
                  <c:v>41074.030532407407</c:v>
                </c:pt>
                <c:pt idx="21402">
                  <c:v>41074.072199074071</c:v>
                </c:pt>
                <c:pt idx="21403">
                  <c:v>41074.113865740743</c:v>
                </c:pt>
                <c:pt idx="21404">
                  <c:v>41074.155532407407</c:v>
                </c:pt>
                <c:pt idx="21405">
                  <c:v>41074.197199074071</c:v>
                </c:pt>
                <c:pt idx="21406">
                  <c:v>41074.238865740743</c:v>
                </c:pt>
                <c:pt idx="21407">
                  <c:v>41074.280532407407</c:v>
                </c:pt>
                <c:pt idx="21408">
                  <c:v>41074.322199074071</c:v>
                </c:pt>
                <c:pt idx="21409">
                  <c:v>41074.363865740743</c:v>
                </c:pt>
                <c:pt idx="21410">
                  <c:v>41074.405532407407</c:v>
                </c:pt>
                <c:pt idx="21411">
                  <c:v>41074.447199074071</c:v>
                </c:pt>
                <c:pt idx="21412">
                  <c:v>41074.488865740743</c:v>
                </c:pt>
                <c:pt idx="21413">
                  <c:v>41074.530532407407</c:v>
                </c:pt>
                <c:pt idx="21414">
                  <c:v>41074.572199074071</c:v>
                </c:pt>
                <c:pt idx="21415">
                  <c:v>41074.613865740743</c:v>
                </c:pt>
                <c:pt idx="21416">
                  <c:v>41074.655532407407</c:v>
                </c:pt>
                <c:pt idx="21417">
                  <c:v>41074.697199074071</c:v>
                </c:pt>
                <c:pt idx="21418">
                  <c:v>41074.738865740743</c:v>
                </c:pt>
                <c:pt idx="21419">
                  <c:v>41074.780532407407</c:v>
                </c:pt>
                <c:pt idx="21420">
                  <c:v>41074.822199074071</c:v>
                </c:pt>
                <c:pt idx="21421">
                  <c:v>41074.863865740743</c:v>
                </c:pt>
                <c:pt idx="21422">
                  <c:v>41074.905532407407</c:v>
                </c:pt>
                <c:pt idx="21423">
                  <c:v>41074.947199074071</c:v>
                </c:pt>
                <c:pt idx="21424">
                  <c:v>41074.988865740743</c:v>
                </c:pt>
                <c:pt idx="21425">
                  <c:v>41075.030532407407</c:v>
                </c:pt>
                <c:pt idx="21426">
                  <c:v>41075.072199074071</c:v>
                </c:pt>
                <c:pt idx="21427">
                  <c:v>41075.113865740743</c:v>
                </c:pt>
                <c:pt idx="21428">
                  <c:v>41075.155532407407</c:v>
                </c:pt>
                <c:pt idx="21429">
                  <c:v>41075.197199074071</c:v>
                </c:pt>
                <c:pt idx="21430">
                  <c:v>41075.238865740743</c:v>
                </c:pt>
                <c:pt idx="21431">
                  <c:v>41075.280532407407</c:v>
                </c:pt>
                <c:pt idx="21432">
                  <c:v>41075.322199074071</c:v>
                </c:pt>
                <c:pt idx="21433">
                  <c:v>41075.363865740743</c:v>
                </c:pt>
                <c:pt idx="21434">
                  <c:v>41075.405532407407</c:v>
                </c:pt>
                <c:pt idx="21435">
                  <c:v>41075.447199074071</c:v>
                </c:pt>
                <c:pt idx="21436">
                  <c:v>41075.488865740743</c:v>
                </c:pt>
                <c:pt idx="21437">
                  <c:v>41075.530532407407</c:v>
                </c:pt>
                <c:pt idx="21438">
                  <c:v>41075.572199074071</c:v>
                </c:pt>
                <c:pt idx="21439">
                  <c:v>41075.613865740743</c:v>
                </c:pt>
                <c:pt idx="21440">
                  <c:v>41075.655532407407</c:v>
                </c:pt>
                <c:pt idx="21441">
                  <c:v>41075.697199074071</c:v>
                </c:pt>
                <c:pt idx="21442">
                  <c:v>41075.738865740743</c:v>
                </c:pt>
                <c:pt idx="21443">
                  <c:v>41075.780532407407</c:v>
                </c:pt>
                <c:pt idx="21444">
                  <c:v>41075.822199074071</c:v>
                </c:pt>
                <c:pt idx="21445">
                  <c:v>41075.863865740743</c:v>
                </c:pt>
                <c:pt idx="21446">
                  <c:v>41075.905532407407</c:v>
                </c:pt>
                <c:pt idx="21447">
                  <c:v>41075.947199074071</c:v>
                </c:pt>
                <c:pt idx="21448">
                  <c:v>41075.988865740743</c:v>
                </c:pt>
                <c:pt idx="21449">
                  <c:v>41076.030532407407</c:v>
                </c:pt>
                <c:pt idx="21450">
                  <c:v>41076.072199074071</c:v>
                </c:pt>
                <c:pt idx="21451">
                  <c:v>41076.113865740743</c:v>
                </c:pt>
                <c:pt idx="21452">
                  <c:v>41076.155532407407</c:v>
                </c:pt>
                <c:pt idx="21453">
                  <c:v>41076.197199074071</c:v>
                </c:pt>
                <c:pt idx="21454">
                  <c:v>41076.238865740743</c:v>
                </c:pt>
                <c:pt idx="21455">
                  <c:v>41076.280532407407</c:v>
                </c:pt>
                <c:pt idx="21456">
                  <c:v>41076.322199074071</c:v>
                </c:pt>
                <c:pt idx="21457">
                  <c:v>41076.363865740743</c:v>
                </c:pt>
                <c:pt idx="21458">
                  <c:v>41076.405532407407</c:v>
                </c:pt>
                <c:pt idx="21459">
                  <c:v>41076.447199074071</c:v>
                </c:pt>
                <c:pt idx="21460">
                  <c:v>41076.488865740743</c:v>
                </c:pt>
                <c:pt idx="21461">
                  <c:v>41076.530532407407</c:v>
                </c:pt>
                <c:pt idx="21462">
                  <c:v>41076.572199074071</c:v>
                </c:pt>
                <c:pt idx="21463">
                  <c:v>41076.613865740743</c:v>
                </c:pt>
                <c:pt idx="21464">
                  <c:v>41076.655532407407</c:v>
                </c:pt>
                <c:pt idx="21465">
                  <c:v>41076.697199074071</c:v>
                </c:pt>
                <c:pt idx="21466">
                  <c:v>41076.738865740743</c:v>
                </c:pt>
                <c:pt idx="21467">
                  <c:v>41076.780532407407</c:v>
                </c:pt>
                <c:pt idx="21468">
                  <c:v>41076.822199074071</c:v>
                </c:pt>
                <c:pt idx="21469">
                  <c:v>41076.863865740743</c:v>
                </c:pt>
                <c:pt idx="21470">
                  <c:v>41076.905532407407</c:v>
                </c:pt>
                <c:pt idx="21471">
                  <c:v>41076.947199074071</c:v>
                </c:pt>
                <c:pt idx="21472">
                  <c:v>41076.988865740743</c:v>
                </c:pt>
                <c:pt idx="21473">
                  <c:v>41077.030532407407</c:v>
                </c:pt>
                <c:pt idx="21474">
                  <c:v>41077.072199074071</c:v>
                </c:pt>
                <c:pt idx="21475">
                  <c:v>41077.113865740743</c:v>
                </c:pt>
                <c:pt idx="21476">
                  <c:v>41077.155532407407</c:v>
                </c:pt>
                <c:pt idx="21477">
                  <c:v>41077.197199074071</c:v>
                </c:pt>
                <c:pt idx="21478">
                  <c:v>41077.238865740743</c:v>
                </c:pt>
                <c:pt idx="21479">
                  <c:v>41077.280532407407</c:v>
                </c:pt>
                <c:pt idx="21480">
                  <c:v>41077.322199074071</c:v>
                </c:pt>
                <c:pt idx="21481">
                  <c:v>41077.363865740743</c:v>
                </c:pt>
                <c:pt idx="21482">
                  <c:v>41077.405532407407</c:v>
                </c:pt>
                <c:pt idx="21483">
                  <c:v>41077.447199074071</c:v>
                </c:pt>
                <c:pt idx="21484">
                  <c:v>41077.488865740743</c:v>
                </c:pt>
                <c:pt idx="21485">
                  <c:v>41077.530532407407</c:v>
                </c:pt>
                <c:pt idx="21486">
                  <c:v>41077.572199074071</c:v>
                </c:pt>
                <c:pt idx="21487">
                  <c:v>41077.613865740743</c:v>
                </c:pt>
                <c:pt idx="21488">
                  <c:v>41077.655532407407</c:v>
                </c:pt>
                <c:pt idx="21489">
                  <c:v>41077.697199074071</c:v>
                </c:pt>
                <c:pt idx="21490">
                  <c:v>41077.738865740743</c:v>
                </c:pt>
                <c:pt idx="21491">
                  <c:v>41077.780532407407</c:v>
                </c:pt>
                <c:pt idx="21492">
                  <c:v>41077.822199074071</c:v>
                </c:pt>
                <c:pt idx="21493">
                  <c:v>41077.863865740743</c:v>
                </c:pt>
                <c:pt idx="21494">
                  <c:v>41077.905532407407</c:v>
                </c:pt>
                <c:pt idx="21495">
                  <c:v>41077.947199074071</c:v>
                </c:pt>
                <c:pt idx="21496">
                  <c:v>41077.988865740743</c:v>
                </c:pt>
                <c:pt idx="21497">
                  <c:v>41078.030532407407</c:v>
                </c:pt>
                <c:pt idx="21498">
                  <c:v>41078.072199074071</c:v>
                </c:pt>
                <c:pt idx="21499">
                  <c:v>41078.113865740743</c:v>
                </c:pt>
                <c:pt idx="21500">
                  <c:v>41078.155532407407</c:v>
                </c:pt>
                <c:pt idx="21501">
                  <c:v>41078.197199074071</c:v>
                </c:pt>
                <c:pt idx="21502">
                  <c:v>41078.238865740743</c:v>
                </c:pt>
                <c:pt idx="21503">
                  <c:v>41078.280532407407</c:v>
                </c:pt>
                <c:pt idx="21504">
                  <c:v>41078.322199074071</c:v>
                </c:pt>
                <c:pt idx="21505">
                  <c:v>41078.363865740743</c:v>
                </c:pt>
                <c:pt idx="21506">
                  <c:v>41078.405532407407</c:v>
                </c:pt>
                <c:pt idx="21507">
                  <c:v>41078.447199074071</c:v>
                </c:pt>
                <c:pt idx="21508">
                  <c:v>41078.488865740743</c:v>
                </c:pt>
                <c:pt idx="21509">
                  <c:v>41078.530532407407</c:v>
                </c:pt>
                <c:pt idx="21510">
                  <c:v>41078.572199074071</c:v>
                </c:pt>
                <c:pt idx="21511">
                  <c:v>41078.613865740743</c:v>
                </c:pt>
                <c:pt idx="21512">
                  <c:v>41078.655532407407</c:v>
                </c:pt>
                <c:pt idx="21513">
                  <c:v>41078.697199074071</c:v>
                </c:pt>
                <c:pt idx="21514">
                  <c:v>41078.738865740743</c:v>
                </c:pt>
                <c:pt idx="21515">
                  <c:v>41078.780532407407</c:v>
                </c:pt>
                <c:pt idx="21516">
                  <c:v>41078.822199074071</c:v>
                </c:pt>
                <c:pt idx="21517">
                  <c:v>41078.863865740743</c:v>
                </c:pt>
                <c:pt idx="21518">
                  <c:v>41078.905532407407</c:v>
                </c:pt>
                <c:pt idx="21519">
                  <c:v>41078.947199074071</c:v>
                </c:pt>
                <c:pt idx="21520">
                  <c:v>41078.988865740743</c:v>
                </c:pt>
                <c:pt idx="21521">
                  <c:v>41079.030532407407</c:v>
                </c:pt>
                <c:pt idx="21522">
                  <c:v>41079.072199074071</c:v>
                </c:pt>
                <c:pt idx="21523">
                  <c:v>41079.113865740743</c:v>
                </c:pt>
                <c:pt idx="21524">
                  <c:v>41079.155532407407</c:v>
                </c:pt>
                <c:pt idx="21525">
                  <c:v>41079.197199074071</c:v>
                </c:pt>
                <c:pt idx="21526">
                  <c:v>41079.238865740743</c:v>
                </c:pt>
                <c:pt idx="21527">
                  <c:v>41079.280532407407</c:v>
                </c:pt>
                <c:pt idx="21528">
                  <c:v>41079.322199074071</c:v>
                </c:pt>
                <c:pt idx="21529">
                  <c:v>41079.363865740743</c:v>
                </c:pt>
                <c:pt idx="21530">
                  <c:v>41079.405532407407</c:v>
                </c:pt>
                <c:pt idx="21531">
                  <c:v>41079.447199074071</c:v>
                </c:pt>
                <c:pt idx="21532">
                  <c:v>41079.488865740743</c:v>
                </c:pt>
                <c:pt idx="21533">
                  <c:v>41079.530532407407</c:v>
                </c:pt>
                <c:pt idx="21534">
                  <c:v>41079.572199074071</c:v>
                </c:pt>
                <c:pt idx="21535">
                  <c:v>41079.613865740743</c:v>
                </c:pt>
                <c:pt idx="21536">
                  <c:v>41079.655532407407</c:v>
                </c:pt>
                <c:pt idx="21537">
                  <c:v>41079.697199074071</c:v>
                </c:pt>
                <c:pt idx="21538">
                  <c:v>41079.738865740743</c:v>
                </c:pt>
                <c:pt idx="21539">
                  <c:v>41079.780532407407</c:v>
                </c:pt>
                <c:pt idx="21540">
                  <c:v>41079.822199074071</c:v>
                </c:pt>
                <c:pt idx="21541">
                  <c:v>41079.863865740743</c:v>
                </c:pt>
                <c:pt idx="21542">
                  <c:v>41079.905532407407</c:v>
                </c:pt>
                <c:pt idx="21543">
                  <c:v>41079.947199074071</c:v>
                </c:pt>
                <c:pt idx="21544">
                  <c:v>41079.988865740743</c:v>
                </c:pt>
                <c:pt idx="21545">
                  <c:v>41080.030532407407</c:v>
                </c:pt>
                <c:pt idx="21546">
                  <c:v>41080.072199074071</c:v>
                </c:pt>
                <c:pt idx="21547">
                  <c:v>41080.113865740743</c:v>
                </c:pt>
                <c:pt idx="21548">
                  <c:v>41080.155532407407</c:v>
                </c:pt>
                <c:pt idx="21549">
                  <c:v>41080.197199074071</c:v>
                </c:pt>
                <c:pt idx="21550">
                  <c:v>41080.238865740743</c:v>
                </c:pt>
                <c:pt idx="21551">
                  <c:v>41080.280532407407</c:v>
                </c:pt>
                <c:pt idx="21552">
                  <c:v>41080.322199074071</c:v>
                </c:pt>
                <c:pt idx="21553">
                  <c:v>41080.363865740743</c:v>
                </c:pt>
                <c:pt idx="21554">
                  <c:v>41080.405532407407</c:v>
                </c:pt>
                <c:pt idx="21555">
                  <c:v>41080.447199074071</c:v>
                </c:pt>
                <c:pt idx="21556">
                  <c:v>41080.488865740743</c:v>
                </c:pt>
                <c:pt idx="21557">
                  <c:v>41080.530532407407</c:v>
                </c:pt>
                <c:pt idx="21558">
                  <c:v>41080.572199074071</c:v>
                </c:pt>
                <c:pt idx="21559">
                  <c:v>41080.613865740743</c:v>
                </c:pt>
                <c:pt idx="21560">
                  <c:v>41080.655532407407</c:v>
                </c:pt>
                <c:pt idx="21561">
                  <c:v>41080.697199074071</c:v>
                </c:pt>
                <c:pt idx="21562">
                  <c:v>41080.738865740743</c:v>
                </c:pt>
                <c:pt idx="21563">
                  <c:v>41080.780532407407</c:v>
                </c:pt>
                <c:pt idx="21564">
                  <c:v>41080.822199074071</c:v>
                </c:pt>
                <c:pt idx="21565">
                  <c:v>41080.863865740743</c:v>
                </c:pt>
                <c:pt idx="21566">
                  <c:v>41080.905532407407</c:v>
                </c:pt>
                <c:pt idx="21567">
                  <c:v>41080.947199074071</c:v>
                </c:pt>
                <c:pt idx="21568">
                  <c:v>41080.988865740743</c:v>
                </c:pt>
                <c:pt idx="21569">
                  <c:v>41081.030532407407</c:v>
                </c:pt>
                <c:pt idx="21570">
                  <c:v>41081.072199074071</c:v>
                </c:pt>
                <c:pt idx="21571">
                  <c:v>41081.113865740743</c:v>
                </c:pt>
                <c:pt idx="21572">
                  <c:v>41081.155532407407</c:v>
                </c:pt>
                <c:pt idx="21573">
                  <c:v>41081.197199074071</c:v>
                </c:pt>
                <c:pt idx="21574">
                  <c:v>41081.238865740743</c:v>
                </c:pt>
                <c:pt idx="21575">
                  <c:v>41081.280532407407</c:v>
                </c:pt>
                <c:pt idx="21576">
                  <c:v>41081.322199074071</c:v>
                </c:pt>
                <c:pt idx="21577">
                  <c:v>41081.363865740743</c:v>
                </c:pt>
                <c:pt idx="21578">
                  <c:v>41081.405532407407</c:v>
                </c:pt>
                <c:pt idx="21579">
                  <c:v>41081.447199074071</c:v>
                </c:pt>
                <c:pt idx="21580">
                  <c:v>41081.488865740743</c:v>
                </c:pt>
                <c:pt idx="21581">
                  <c:v>41081.530532407407</c:v>
                </c:pt>
                <c:pt idx="21582">
                  <c:v>41081.572199074071</c:v>
                </c:pt>
                <c:pt idx="21583">
                  <c:v>41081.613865740743</c:v>
                </c:pt>
                <c:pt idx="21584">
                  <c:v>41081.655532407407</c:v>
                </c:pt>
                <c:pt idx="21585">
                  <c:v>41081.697199074071</c:v>
                </c:pt>
                <c:pt idx="21586">
                  <c:v>41081.738865740743</c:v>
                </c:pt>
                <c:pt idx="21587">
                  <c:v>41081.780532407407</c:v>
                </c:pt>
                <c:pt idx="21588">
                  <c:v>41081.822199074071</c:v>
                </c:pt>
                <c:pt idx="21589">
                  <c:v>41081.863865740743</c:v>
                </c:pt>
                <c:pt idx="21590">
                  <c:v>41081.905532407407</c:v>
                </c:pt>
                <c:pt idx="21591">
                  <c:v>41081.947199074071</c:v>
                </c:pt>
                <c:pt idx="21592">
                  <c:v>41081.988865740743</c:v>
                </c:pt>
                <c:pt idx="21593">
                  <c:v>41082.030532407407</c:v>
                </c:pt>
                <c:pt idx="21594">
                  <c:v>41082.072199074071</c:v>
                </c:pt>
                <c:pt idx="21595">
                  <c:v>41082.113865740743</c:v>
                </c:pt>
                <c:pt idx="21596">
                  <c:v>41082.155532407407</c:v>
                </c:pt>
                <c:pt idx="21597">
                  <c:v>41082.197199074071</c:v>
                </c:pt>
                <c:pt idx="21598">
                  <c:v>41082.238865740743</c:v>
                </c:pt>
                <c:pt idx="21599">
                  <c:v>41082.280532407407</c:v>
                </c:pt>
                <c:pt idx="21600">
                  <c:v>41082.322199074071</c:v>
                </c:pt>
                <c:pt idx="21601">
                  <c:v>41082.363865740743</c:v>
                </c:pt>
                <c:pt idx="21602">
                  <c:v>41082.405532407407</c:v>
                </c:pt>
                <c:pt idx="21603">
                  <c:v>41082.447199074071</c:v>
                </c:pt>
                <c:pt idx="21604">
                  <c:v>41082.488865740743</c:v>
                </c:pt>
                <c:pt idx="21605">
                  <c:v>41082.530532407407</c:v>
                </c:pt>
                <c:pt idx="21606">
                  <c:v>41082.572199074071</c:v>
                </c:pt>
                <c:pt idx="21607">
                  <c:v>41082.613865740743</c:v>
                </c:pt>
                <c:pt idx="21608">
                  <c:v>41082.655532407407</c:v>
                </c:pt>
                <c:pt idx="21609">
                  <c:v>41082.697199074071</c:v>
                </c:pt>
                <c:pt idx="21610">
                  <c:v>41082.738865740743</c:v>
                </c:pt>
                <c:pt idx="21611">
                  <c:v>41082.780532407407</c:v>
                </c:pt>
                <c:pt idx="21612">
                  <c:v>41082.822199074071</c:v>
                </c:pt>
                <c:pt idx="21613">
                  <c:v>41082.863865740743</c:v>
                </c:pt>
                <c:pt idx="21614">
                  <c:v>41082.905532407407</c:v>
                </c:pt>
                <c:pt idx="21615">
                  <c:v>41082.947199074071</c:v>
                </c:pt>
                <c:pt idx="21616">
                  <c:v>41082.988865740743</c:v>
                </c:pt>
                <c:pt idx="21617">
                  <c:v>41083.030532407407</c:v>
                </c:pt>
                <c:pt idx="21618">
                  <c:v>41083.072199074071</c:v>
                </c:pt>
                <c:pt idx="21619">
                  <c:v>41083.113865740743</c:v>
                </c:pt>
                <c:pt idx="21620">
                  <c:v>41083.155532407407</c:v>
                </c:pt>
                <c:pt idx="21621">
                  <c:v>41083.197199074071</c:v>
                </c:pt>
                <c:pt idx="21622">
                  <c:v>41083.238865740743</c:v>
                </c:pt>
                <c:pt idx="21623">
                  <c:v>41083.280532407407</c:v>
                </c:pt>
                <c:pt idx="21624">
                  <c:v>41083.322199074071</c:v>
                </c:pt>
                <c:pt idx="21625">
                  <c:v>41083.363865740743</c:v>
                </c:pt>
                <c:pt idx="21626">
                  <c:v>41083.405532407407</c:v>
                </c:pt>
                <c:pt idx="21627">
                  <c:v>41083.447199074071</c:v>
                </c:pt>
                <c:pt idx="21628">
                  <c:v>41083.488865740743</c:v>
                </c:pt>
                <c:pt idx="21629">
                  <c:v>41083.530532407407</c:v>
                </c:pt>
                <c:pt idx="21630">
                  <c:v>41083.572199074071</c:v>
                </c:pt>
                <c:pt idx="21631">
                  <c:v>41083.613865740743</c:v>
                </c:pt>
                <c:pt idx="21632">
                  <c:v>41083.655532407407</c:v>
                </c:pt>
                <c:pt idx="21633">
                  <c:v>41083.697199074071</c:v>
                </c:pt>
                <c:pt idx="21634">
                  <c:v>41083.738865740743</c:v>
                </c:pt>
                <c:pt idx="21635">
                  <c:v>41083.780532407407</c:v>
                </c:pt>
                <c:pt idx="21636">
                  <c:v>41083.822199074071</c:v>
                </c:pt>
                <c:pt idx="21637">
                  <c:v>41083.863865740743</c:v>
                </c:pt>
                <c:pt idx="21638">
                  <c:v>41083.905532407407</c:v>
                </c:pt>
                <c:pt idx="21639">
                  <c:v>41083.947199074071</c:v>
                </c:pt>
                <c:pt idx="21640">
                  <c:v>41083.988865740743</c:v>
                </c:pt>
                <c:pt idx="21641">
                  <c:v>41084.030532407407</c:v>
                </c:pt>
                <c:pt idx="21642">
                  <c:v>41084.072199074071</c:v>
                </c:pt>
                <c:pt idx="21643">
                  <c:v>41084.113865740743</c:v>
                </c:pt>
                <c:pt idx="21644">
                  <c:v>41084.155532407407</c:v>
                </c:pt>
                <c:pt idx="21645">
                  <c:v>41084.197199074071</c:v>
                </c:pt>
                <c:pt idx="21646">
                  <c:v>41084.238865740743</c:v>
                </c:pt>
                <c:pt idx="21647">
                  <c:v>41084.280532407407</c:v>
                </c:pt>
                <c:pt idx="21648">
                  <c:v>41084.322199074071</c:v>
                </c:pt>
                <c:pt idx="21649">
                  <c:v>41084.363865740743</c:v>
                </c:pt>
                <c:pt idx="21650">
                  <c:v>41084.405532407407</c:v>
                </c:pt>
                <c:pt idx="21651">
                  <c:v>41084.447199074071</c:v>
                </c:pt>
                <c:pt idx="21652">
                  <c:v>41084.488865740743</c:v>
                </c:pt>
                <c:pt idx="21653">
                  <c:v>41084.530532407407</c:v>
                </c:pt>
                <c:pt idx="21654">
                  <c:v>41084.572199074071</c:v>
                </c:pt>
                <c:pt idx="21655">
                  <c:v>41084.613865740743</c:v>
                </c:pt>
                <c:pt idx="21656">
                  <c:v>41084.655532407407</c:v>
                </c:pt>
                <c:pt idx="21657">
                  <c:v>41084.697199074071</c:v>
                </c:pt>
                <c:pt idx="21658">
                  <c:v>41084.738865740743</c:v>
                </c:pt>
                <c:pt idx="21659">
                  <c:v>41084.780532407407</c:v>
                </c:pt>
                <c:pt idx="21660">
                  <c:v>41084.822199074071</c:v>
                </c:pt>
                <c:pt idx="21661">
                  <c:v>41084.863865740743</c:v>
                </c:pt>
                <c:pt idx="21662">
                  <c:v>41084.905532407407</c:v>
                </c:pt>
                <c:pt idx="21663">
                  <c:v>41084.947199074071</c:v>
                </c:pt>
                <c:pt idx="21664">
                  <c:v>41084.988865740743</c:v>
                </c:pt>
                <c:pt idx="21665">
                  <c:v>41085.030532407407</c:v>
                </c:pt>
                <c:pt idx="21666">
                  <c:v>41085.072199074071</c:v>
                </c:pt>
                <c:pt idx="21667">
                  <c:v>41085.113865740743</c:v>
                </c:pt>
                <c:pt idx="21668">
                  <c:v>41085.155532407407</c:v>
                </c:pt>
                <c:pt idx="21669">
                  <c:v>41085.197199074071</c:v>
                </c:pt>
                <c:pt idx="21670">
                  <c:v>41085.238865740743</c:v>
                </c:pt>
                <c:pt idx="21671">
                  <c:v>41085.280532407407</c:v>
                </c:pt>
                <c:pt idx="21672">
                  <c:v>41085.322199074071</c:v>
                </c:pt>
                <c:pt idx="21673">
                  <c:v>41085.363865740743</c:v>
                </c:pt>
                <c:pt idx="21674">
                  <c:v>41085.405532407407</c:v>
                </c:pt>
                <c:pt idx="21675">
                  <c:v>41085.447199074071</c:v>
                </c:pt>
                <c:pt idx="21676">
                  <c:v>41085.488865740743</c:v>
                </c:pt>
                <c:pt idx="21677">
                  <c:v>41085.530532407407</c:v>
                </c:pt>
                <c:pt idx="21678">
                  <c:v>41085.572199074071</c:v>
                </c:pt>
                <c:pt idx="21679">
                  <c:v>41085.613865740743</c:v>
                </c:pt>
                <c:pt idx="21680">
                  <c:v>41085.655532407407</c:v>
                </c:pt>
                <c:pt idx="21681">
                  <c:v>41085.697199074071</c:v>
                </c:pt>
                <c:pt idx="21682">
                  <c:v>41085.738865740743</c:v>
                </c:pt>
                <c:pt idx="21683">
                  <c:v>41085.780532407407</c:v>
                </c:pt>
                <c:pt idx="21684">
                  <c:v>41085.822199074071</c:v>
                </c:pt>
                <c:pt idx="21685">
                  <c:v>41085.863865740743</c:v>
                </c:pt>
                <c:pt idx="21686">
                  <c:v>41085.905532407407</c:v>
                </c:pt>
                <c:pt idx="21687">
                  <c:v>41085.947199074071</c:v>
                </c:pt>
                <c:pt idx="21688">
                  <c:v>41085.988865740743</c:v>
                </c:pt>
                <c:pt idx="21689">
                  <c:v>41086.030532407407</c:v>
                </c:pt>
                <c:pt idx="21690">
                  <c:v>41086.072199074071</c:v>
                </c:pt>
                <c:pt idx="21691">
                  <c:v>41086.113865740743</c:v>
                </c:pt>
                <c:pt idx="21692">
                  <c:v>41086.155532407407</c:v>
                </c:pt>
                <c:pt idx="21693">
                  <c:v>41086.197199074071</c:v>
                </c:pt>
                <c:pt idx="21694">
                  <c:v>41086.238865740743</c:v>
                </c:pt>
                <c:pt idx="21695">
                  <c:v>41086.280532407407</c:v>
                </c:pt>
                <c:pt idx="21696">
                  <c:v>41086.322199074071</c:v>
                </c:pt>
                <c:pt idx="21697">
                  <c:v>41086.363865740743</c:v>
                </c:pt>
                <c:pt idx="21698">
                  <c:v>41086</c:v>
                </c:pt>
                <c:pt idx="21699">
                  <c:v>41086.394120370373</c:v>
                </c:pt>
                <c:pt idx="21700">
                  <c:v>41086.435787037037</c:v>
                </c:pt>
                <c:pt idx="21701">
                  <c:v>41086.477453703701</c:v>
                </c:pt>
                <c:pt idx="21702">
                  <c:v>41086.519120370373</c:v>
                </c:pt>
                <c:pt idx="21703">
                  <c:v>41086.560787037037</c:v>
                </c:pt>
                <c:pt idx="21704">
                  <c:v>41086.602453703701</c:v>
                </c:pt>
                <c:pt idx="21705">
                  <c:v>41086.644120370373</c:v>
                </c:pt>
                <c:pt idx="21706">
                  <c:v>41086.685787037037</c:v>
                </c:pt>
                <c:pt idx="21707">
                  <c:v>41086.727453703701</c:v>
                </c:pt>
                <c:pt idx="21708">
                  <c:v>41086.769120370373</c:v>
                </c:pt>
                <c:pt idx="21709">
                  <c:v>41086.810787037037</c:v>
                </c:pt>
                <c:pt idx="21710">
                  <c:v>41086.852453703701</c:v>
                </c:pt>
                <c:pt idx="21711">
                  <c:v>41086.894120370373</c:v>
                </c:pt>
                <c:pt idx="21712">
                  <c:v>41086.935787037037</c:v>
                </c:pt>
                <c:pt idx="21713">
                  <c:v>41086.977453703701</c:v>
                </c:pt>
                <c:pt idx="21714">
                  <c:v>41087.019120370373</c:v>
                </c:pt>
                <c:pt idx="21715">
                  <c:v>41087.060787037037</c:v>
                </c:pt>
                <c:pt idx="21716">
                  <c:v>41087.102453703701</c:v>
                </c:pt>
                <c:pt idx="21717">
                  <c:v>41087.144120370373</c:v>
                </c:pt>
                <c:pt idx="21718">
                  <c:v>41087.185787037037</c:v>
                </c:pt>
                <c:pt idx="21719">
                  <c:v>41087.227453703701</c:v>
                </c:pt>
                <c:pt idx="21720">
                  <c:v>41087.269120370373</c:v>
                </c:pt>
                <c:pt idx="21721">
                  <c:v>41087.310787037037</c:v>
                </c:pt>
                <c:pt idx="21722">
                  <c:v>41087.352453703701</c:v>
                </c:pt>
                <c:pt idx="21723">
                  <c:v>41087.394120370373</c:v>
                </c:pt>
                <c:pt idx="21724">
                  <c:v>41087.435787037037</c:v>
                </c:pt>
                <c:pt idx="21725">
                  <c:v>41087.477453703701</c:v>
                </c:pt>
                <c:pt idx="21726">
                  <c:v>41087.519120370373</c:v>
                </c:pt>
                <c:pt idx="21727">
                  <c:v>41087.560787037037</c:v>
                </c:pt>
                <c:pt idx="21728">
                  <c:v>41087.602453703701</c:v>
                </c:pt>
                <c:pt idx="21729">
                  <c:v>41087.644120370373</c:v>
                </c:pt>
                <c:pt idx="21730">
                  <c:v>41087.685787037037</c:v>
                </c:pt>
                <c:pt idx="21731">
                  <c:v>41087.727453703701</c:v>
                </c:pt>
                <c:pt idx="21732">
                  <c:v>41087.769120370373</c:v>
                </c:pt>
                <c:pt idx="21733">
                  <c:v>41087.810787037037</c:v>
                </c:pt>
                <c:pt idx="21734">
                  <c:v>41087.852453703701</c:v>
                </c:pt>
                <c:pt idx="21735">
                  <c:v>41087.894120370373</c:v>
                </c:pt>
                <c:pt idx="21736">
                  <c:v>41087.935787037037</c:v>
                </c:pt>
                <c:pt idx="21737">
                  <c:v>41087.977453703701</c:v>
                </c:pt>
                <c:pt idx="21738">
                  <c:v>41088.019120370373</c:v>
                </c:pt>
                <c:pt idx="21739">
                  <c:v>41088.060787037037</c:v>
                </c:pt>
                <c:pt idx="21740">
                  <c:v>41088.102453703701</c:v>
                </c:pt>
                <c:pt idx="21741">
                  <c:v>41088.144120370373</c:v>
                </c:pt>
                <c:pt idx="21742">
                  <c:v>41088.185787037037</c:v>
                </c:pt>
                <c:pt idx="21743">
                  <c:v>41088.227453703701</c:v>
                </c:pt>
                <c:pt idx="21744">
                  <c:v>41088.269120370373</c:v>
                </c:pt>
                <c:pt idx="21745">
                  <c:v>41088.310787037037</c:v>
                </c:pt>
                <c:pt idx="21746">
                  <c:v>41088.352453703701</c:v>
                </c:pt>
                <c:pt idx="21747">
                  <c:v>41088.394120370373</c:v>
                </c:pt>
                <c:pt idx="21748">
                  <c:v>41088.435787037037</c:v>
                </c:pt>
                <c:pt idx="21749">
                  <c:v>41088.477453703701</c:v>
                </c:pt>
                <c:pt idx="21750">
                  <c:v>41088.519120370373</c:v>
                </c:pt>
                <c:pt idx="21751">
                  <c:v>41088.560787037037</c:v>
                </c:pt>
                <c:pt idx="21752">
                  <c:v>41088.602453703701</c:v>
                </c:pt>
                <c:pt idx="21753">
                  <c:v>41088.644120370373</c:v>
                </c:pt>
                <c:pt idx="21754">
                  <c:v>41088.685787037037</c:v>
                </c:pt>
                <c:pt idx="21755">
                  <c:v>41088.727453703701</c:v>
                </c:pt>
                <c:pt idx="21756">
                  <c:v>41088.769120370373</c:v>
                </c:pt>
                <c:pt idx="21757">
                  <c:v>41088.810787037037</c:v>
                </c:pt>
                <c:pt idx="21758">
                  <c:v>41088.852453703701</c:v>
                </c:pt>
                <c:pt idx="21759">
                  <c:v>41088.894120370373</c:v>
                </c:pt>
                <c:pt idx="21760">
                  <c:v>41088.935787037037</c:v>
                </c:pt>
                <c:pt idx="21761">
                  <c:v>41088.977453703701</c:v>
                </c:pt>
                <c:pt idx="21762">
                  <c:v>41089.019120370373</c:v>
                </c:pt>
                <c:pt idx="21763">
                  <c:v>41089.060787037037</c:v>
                </c:pt>
                <c:pt idx="21764">
                  <c:v>41089.102453703701</c:v>
                </c:pt>
                <c:pt idx="21765">
                  <c:v>41089.144120370373</c:v>
                </c:pt>
                <c:pt idx="21766">
                  <c:v>41089.185787037037</c:v>
                </c:pt>
                <c:pt idx="21767">
                  <c:v>41089.227453703701</c:v>
                </c:pt>
                <c:pt idx="21768">
                  <c:v>41089.269120370373</c:v>
                </c:pt>
                <c:pt idx="21769">
                  <c:v>41089.310787037037</c:v>
                </c:pt>
                <c:pt idx="21770">
                  <c:v>41089.352453703701</c:v>
                </c:pt>
                <c:pt idx="21771">
                  <c:v>41089.394120370373</c:v>
                </c:pt>
                <c:pt idx="21772">
                  <c:v>41089.435787037037</c:v>
                </c:pt>
                <c:pt idx="21773">
                  <c:v>41089.477453703701</c:v>
                </c:pt>
                <c:pt idx="21774">
                  <c:v>41089.519120370373</c:v>
                </c:pt>
                <c:pt idx="21775">
                  <c:v>41089.560787037037</c:v>
                </c:pt>
                <c:pt idx="21776">
                  <c:v>41089.602453703701</c:v>
                </c:pt>
                <c:pt idx="21777">
                  <c:v>41089.644120370373</c:v>
                </c:pt>
                <c:pt idx="21778">
                  <c:v>41089.685787037037</c:v>
                </c:pt>
                <c:pt idx="21779">
                  <c:v>41089.727453703701</c:v>
                </c:pt>
                <c:pt idx="21780">
                  <c:v>41089.769120370373</c:v>
                </c:pt>
                <c:pt idx="21781">
                  <c:v>41089.810787037037</c:v>
                </c:pt>
                <c:pt idx="21782">
                  <c:v>41089.852453703701</c:v>
                </c:pt>
                <c:pt idx="21783">
                  <c:v>41089.894120370373</c:v>
                </c:pt>
                <c:pt idx="21784">
                  <c:v>41089.935787037037</c:v>
                </c:pt>
                <c:pt idx="21785">
                  <c:v>41089.977453703701</c:v>
                </c:pt>
                <c:pt idx="21786">
                  <c:v>41090.019120370373</c:v>
                </c:pt>
                <c:pt idx="21787">
                  <c:v>41090.060787037037</c:v>
                </c:pt>
                <c:pt idx="21788">
                  <c:v>41090.102453703701</c:v>
                </c:pt>
                <c:pt idx="21789">
                  <c:v>41090.144120370373</c:v>
                </c:pt>
                <c:pt idx="21790">
                  <c:v>41090.185787037037</c:v>
                </c:pt>
                <c:pt idx="21791">
                  <c:v>41090.227453703701</c:v>
                </c:pt>
                <c:pt idx="21792">
                  <c:v>41090.269120370373</c:v>
                </c:pt>
                <c:pt idx="21793">
                  <c:v>41090.310787037037</c:v>
                </c:pt>
                <c:pt idx="21794">
                  <c:v>41090.352453703701</c:v>
                </c:pt>
                <c:pt idx="21795">
                  <c:v>41090.394120370373</c:v>
                </c:pt>
                <c:pt idx="21796">
                  <c:v>41090.435787037037</c:v>
                </c:pt>
                <c:pt idx="21797">
                  <c:v>41090.477453703701</c:v>
                </c:pt>
                <c:pt idx="21798">
                  <c:v>41090.519120370373</c:v>
                </c:pt>
                <c:pt idx="21799">
                  <c:v>41090.560787037037</c:v>
                </c:pt>
                <c:pt idx="21800">
                  <c:v>41090.602453703701</c:v>
                </c:pt>
                <c:pt idx="21801">
                  <c:v>41090.644120370373</c:v>
                </c:pt>
                <c:pt idx="21802">
                  <c:v>41090.685787037037</c:v>
                </c:pt>
                <c:pt idx="21803">
                  <c:v>41090.727453703701</c:v>
                </c:pt>
                <c:pt idx="21804">
                  <c:v>41090.769120370373</c:v>
                </c:pt>
                <c:pt idx="21805">
                  <c:v>41090.810787037037</c:v>
                </c:pt>
                <c:pt idx="21806">
                  <c:v>41090.852453703701</c:v>
                </c:pt>
                <c:pt idx="21807">
                  <c:v>41090.894120370373</c:v>
                </c:pt>
                <c:pt idx="21808">
                  <c:v>41090.935787037037</c:v>
                </c:pt>
                <c:pt idx="21809">
                  <c:v>41090.977453703701</c:v>
                </c:pt>
                <c:pt idx="21810">
                  <c:v>41091.019120370373</c:v>
                </c:pt>
                <c:pt idx="21811">
                  <c:v>41091.060787037037</c:v>
                </c:pt>
                <c:pt idx="21812">
                  <c:v>41091.102453703701</c:v>
                </c:pt>
                <c:pt idx="21813">
                  <c:v>41091.144120370373</c:v>
                </c:pt>
                <c:pt idx="21814">
                  <c:v>41091.185787037037</c:v>
                </c:pt>
                <c:pt idx="21815">
                  <c:v>41091.227453703701</c:v>
                </c:pt>
                <c:pt idx="21816">
                  <c:v>41091.269120370373</c:v>
                </c:pt>
                <c:pt idx="21817">
                  <c:v>41091.310787037037</c:v>
                </c:pt>
                <c:pt idx="21818">
                  <c:v>41091.352453703701</c:v>
                </c:pt>
                <c:pt idx="21819">
                  <c:v>41091.394120370373</c:v>
                </c:pt>
                <c:pt idx="21820">
                  <c:v>41091.435787037037</c:v>
                </c:pt>
                <c:pt idx="21821">
                  <c:v>41091.477453703701</c:v>
                </c:pt>
                <c:pt idx="21822">
                  <c:v>41091.519120370373</c:v>
                </c:pt>
                <c:pt idx="21823">
                  <c:v>41091.560787037037</c:v>
                </c:pt>
                <c:pt idx="21824">
                  <c:v>41091.602453703701</c:v>
                </c:pt>
                <c:pt idx="21825">
                  <c:v>41091.644120370373</c:v>
                </c:pt>
                <c:pt idx="21826">
                  <c:v>41091.685787037037</c:v>
                </c:pt>
                <c:pt idx="21827">
                  <c:v>41091.727453703701</c:v>
                </c:pt>
                <c:pt idx="21828">
                  <c:v>41091.769120370373</c:v>
                </c:pt>
                <c:pt idx="21829">
                  <c:v>41091.810787037037</c:v>
                </c:pt>
                <c:pt idx="21830">
                  <c:v>41091.852453703701</c:v>
                </c:pt>
                <c:pt idx="21831">
                  <c:v>41091.894120370373</c:v>
                </c:pt>
                <c:pt idx="21832">
                  <c:v>41091.935787037037</c:v>
                </c:pt>
                <c:pt idx="21833">
                  <c:v>41091.977453703701</c:v>
                </c:pt>
                <c:pt idx="21834">
                  <c:v>41092.019120370373</c:v>
                </c:pt>
                <c:pt idx="21835">
                  <c:v>41092.060787037037</c:v>
                </c:pt>
                <c:pt idx="21836">
                  <c:v>41092.102453703701</c:v>
                </c:pt>
                <c:pt idx="21837">
                  <c:v>41092.144120370373</c:v>
                </c:pt>
                <c:pt idx="21838">
                  <c:v>41092.185787037037</c:v>
                </c:pt>
                <c:pt idx="21839">
                  <c:v>41092.227453703701</c:v>
                </c:pt>
                <c:pt idx="21840">
                  <c:v>41092.269120370373</c:v>
                </c:pt>
                <c:pt idx="21841">
                  <c:v>41092.310787037037</c:v>
                </c:pt>
                <c:pt idx="21842">
                  <c:v>41092.352453703701</c:v>
                </c:pt>
                <c:pt idx="21843">
                  <c:v>41092.394120370373</c:v>
                </c:pt>
                <c:pt idx="21844">
                  <c:v>41092.435787037037</c:v>
                </c:pt>
                <c:pt idx="21845">
                  <c:v>41092.477453703701</c:v>
                </c:pt>
                <c:pt idx="21846">
                  <c:v>41092.519120370373</c:v>
                </c:pt>
                <c:pt idx="21847">
                  <c:v>41092.560787037037</c:v>
                </c:pt>
                <c:pt idx="21848">
                  <c:v>41092.602453703701</c:v>
                </c:pt>
                <c:pt idx="21849">
                  <c:v>41092.644120370373</c:v>
                </c:pt>
                <c:pt idx="21850">
                  <c:v>41092.685787037037</c:v>
                </c:pt>
                <c:pt idx="21851">
                  <c:v>41092.727453703701</c:v>
                </c:pt>
                <c:pt idx="21852">
                  <c:v>41092.769120370373</c:v>
                </c:pt>
                <c:pt idx="21853">
                  <c:v>41092.810787037037</c:v>
                </c:pt>
                <c:pt idx="21854">
                  <c:v>41092.852453703701</c:v>
                </c:pt>
                <c:pt idx="21855">
                  <c:v>41092.894120370373</c:v>
                </c:pt>
                <c:pt idx="21856">
                  <c:v>41092.935787037037</c:v>
                </c:pt>
                <c:pt idx="21857">
                  <c:v>41092.977453703701</c:v>
                </c:pt>
                <c:pt idx="21858">
                  <c:v>41093.019120370373</c:v>
                </c:pt>
                <c:pt idx="21859">
                  <c:v>41093.060787037037</c:v>
                </c:pt>
                <c:pt idx="21860">
                  <c:v>41093.102453703701</c:v>
                </c:pt>
                <c:pt idx="21861">
                  <c:v>41093.144120370373</c:v>
                </c:pt>
                <c:pt idx="21862">
                  <c:v>41093.185787037037</c:v>
                </c:pt>
                <c:pt idx="21863">
                  <c:v>41093.227453703701</c:v>
                </c:pt>
                <c:pt idx="21864">
                  <c:v>41093.269120370373</c:v>
                </c:pt>
                <c:pt idx="21865">
                  <c:v>41093.310787037037</c:v>
                </c:pt>
                <c:pt idx="21866">
                  <c:v>41093.352453703701</c:v>
                </c:pt>
                <c:pt idx="21867">
                  <c:v>41093.394120370373</c:v>
                </c:pt>
                <c:pt idx="21868">
                  <c:v>41093.435787037037</c:v>
                </c:pt>
                <c:pt idx="21869">
                  <c:v>41093.477453703701</c:v>
                </c:pt>
                <c:pt idx="21870">
                  <c:v>41093.519120370373</c:v>
                </c:pt>
                <c:pt idx="21871">
                  <c:v>41093.560787037037</c:v>
                </c:pt>
                <c:pt idx="21872">
                  <c:v>41093.602453703701</c:v>
                </c:pt>
                <c:pt idx="21873">
                  <c:v>41093.644120370373</c:v>
                </c:pt>
                <c:pt idx="21874">
                  <c:v>41093.685787037037</c:v>
                </c:pt>
                <c:pt idx="21875">
                  <c:v>41093.727453703701</c:v>
                </c:pt>
                <c:pt idx="21876">
                  <c:v>41093.769120370373</c:v>
                </c:pt>
                <c:pt idx="21877">
                  <c:v>41093.810787037037</c:v>
                </c:pt>
                <c:pt idx="21878">
                  <c:v>41093.852453703701</c:v>
                </c:pt>
                <c:pt idx="21879">
                  <c:v>41093.894120370373</c:v>
                </c:pt>
                <c:pt idx="21880">
                  <c:v>41093.935787037037</c:v>
                </c:pt>
                <c:pt idx="21881">
                  <c:v>41093.977453703701</c:v>
                </c:pt>
                <c:pt idx="21882">
                  <c:v>41094.019120370373</c:v>
                </c:pt>
                <c:pt idx="21883">
                  <c:v>41094.060787037037</c:v>
                </c:pt>
                <c:pt idx="21884">
                  <c:v>41094.102453703701</c:v>
                </c:pt>
                <c:pt idx="21885">
                  <c:v>41094.144120370373</c:v>
                </c:pt>
                <c:pt idx="21886">
                  <c:v>41094.185787037037</c:v>
                </c:pt>
                <c:pt idx="21887">
                  <c:v>41094.227453703701</c:v>
                </c:pt>
                <c:pt idx="21888">
                  <c:v>41094.269120370373</c:v>
                </c:pt>
                <c:pt idx="21889">
                  <c:v>41094.310787037037</c:v>
                </c:pt>
                <c:pt idx="21890">
                  <c:v>41094.352453703701</c:v>
                </c:pt>
                <c:pt idx="21891">
                  <c:v>41094.394120370373</c:v>
                </c:pt>
                <c:pt idx="21892">
                  <c:v>41094.435787037037</c:v>
                </c:pt>
                <c:pt idx="21893">
                  <c:v>41094.477453703701</c:v>
                </c:pt>
                <c:pt idx="21894">
                  <c:v>41094.519120370373</c:v>
                </c:pt>
                <c:pt idx="21895">
                  <c:v>41094.560787037037</c:v>
                </c:pt>
                <c:pt idx="21896">
                  <c:v>41094.602453703701</c:v>
                </c:pt>
                <c:pt idx="21897">
                  <c:v>41094.644120370373</c:v>
                </c:pt>
                <c:pt idx="21898">
                  <c:v>41094.685787037037</c:v>
                </c:pt>
                <c:pt idx="21899">
                  <c:v>41094.727453703701</c:v>
                </c:pt>
                <c:pt idx="21900">
                  <c:v>41094.769120370373</c:v>
                </c:pt>
                <c:pt idx="21901">
                  <c:v>41094.810787037037</c:v>
                </c:pt>
                <c:pt idx="21902">
                  <c:v>41094.852453703701</c:v>
                </c:pt>
                <c:pt idx="21903">
                  <c:v>41094.894120370373</c:v>
                </c:pt>
                <c:pt idx="21904">
                  <c:v>41094.935787037037</c:v>
                </c:pt>
                <c:pt idx="21905">
                  <c:v>41094.977453703701</c:v>
                </c:pt>
                <c:pt idx="21906">
                  <c:v>41095.019120370373</c:v>
                </c:pt>
                <c:pt idx="21907">
                  <c:v>41095.060787037037</c:v>
                </c:pt>
                <c:pt idx="21908">
                  <c:v>41095.102453703701</c:v>
                </c:pt>
                <c:pt idx="21909">
                  <c:v>41095.144120370373</c:v>
                </c:pt>
                <c:pt idx="21910">
                  <c:v>41095.185787037037</c:v>
                </c:pt>
                <c:pt idx="21911">
                  <c:v>41095.227453703701</c:v>
                </c:pt>
                <c:pt idx="21912">
                  <c:v>41095.269120370373</c:v>
                </c:pt>
                <c:pt idx="21913">
                  <c:v>41095.310787037037</c:v>
                </c:pt>
                <c:pt idx="21914">
                  <c:v>41095.352453703701</c:v>
                </c:pt>
                <c:pt idx="21915">
                  <c:v>41095.394120370373</c:v>
                </c:pt>
                <c:pt idx="21916">
                  <c:v>41095.435787037037</c:v>
                </c:pt>
                <c:pt idx="21917">
                  <c:v>41095.477453703701</c:v>
                </c:pt>
                <c:pt idx="21918">
                  <c:v>41095.519120370373</c:v>
                </c:pt>
                <c:pt idx="21919">
                  <c:v>41095.560787037037</c:v>
                </c:pt>
                <c:pt idx="21920">
                  <c:v>41095.602453703701</c:v>
                </c:pt>
                <c:pt idx="21921">
                  <c:v>41095.644120370373</c:v>
                </c:pt>
                <c:pt idx="21922">
                  <c:v>41095.685787037037</c:v>
                </c:pt>
                <c:pt idx="21923">
                  <c:v>41095.727453703701</c:v>
                </c:pt>
                <c:pt idx="21924">
                  <c:v>41095.769120370373</c:v>
                </c:pt>
                <c:pt idx="21925">
                  <c:v>41095.810787037037</c:v>
                </c:pt>
                <c:pt idx="21926">
                  <c:v>41095.852453703701</c:v>
                </c:pt>
                <c:pt idx="21927">
                  <c:v>41095.894120370373</c:v>
                </c:pt>
                <c:pt idx="21928">
                  <c:v>41095.935787037037</c:v>
                </c:pt>
                <c:pt idx="21929">
                  <c:v>41095.977453703701</c:v>
                </c:pt>
                <c:pt idx="21930">
                  <c:v>41096.019120370373</c:v>
                </c:pt>
                <c:pt idx="21931">
                  <c:v>41096.060787037037</c:v>
                </c:pt>
                <c:pt idx="21932">
                  <c:v>41096.102453703701</c:v>
                </c:pt>
                <c:pt idx="21933">
                  <c:v>41096.144120370373</c:v>
                </c:pt>
                <c:pt idx="21934">
                  <c:v>41096.185787037037</c:v>
                </c:pt>
                <c:pt idx="21935">
                  <c:v>41096.227453703701</c:v>
                </c:pt>
                <c:pt idx="21936">
                  <c:v>41096.269120370373</c:v>
                </c:pt>
                <c:pt idx="21937">
                  <c:v>41096.310787037037</c:v>
                </c:pt>
                <c:pt idx="21938">
                  <c:v>41096.352453703701</c:v>
                </c:pt>
                <c:pt idx="21939">
                  <c:v>41096.394120370373</c:v>
                </c:pt>
                <c:pt idx="21940">
                  <c:v>41096.435787037037</c:v>
                </c:pt>
                <c:pt idx="21941">
                  <c:v>41096.477453703701</c:v>
                </c:pt>
                <c:pt idx="21942">
                  <c:v>41096.519120370373</c:v>
                </c:pt>
                <c:pt idx="21943">
                  <c:v>41096.560787037037</c:v>
                </c:pt>
                <c:pt idx="21944">
                  <c:v>41096.602453703701</c:v>
                </c:pt>
                <c:pt idx="21945">
                  <c:v>41096.644120370373</c:v>
                </c:pt>
                <c:pt idx="21946">
                  <c:v>41096.685787037037</c:v>
                </c:pt>
                <c:pt idx="21947">
                  <c:v>41096.727453703701</c:v>
                </c:pt>
                <c:pt idx="21948">
                  <c:v>41096.769120370373</c:v>
                </c:pt>
                <c:pt idx="21949">
                  <c:v>41096.810787037037</c:v>
                </c:pt>
                <c:pt idx="21950">
                  <c:v>41096.852453703701</c:v>
                </c:pt>
                <c:pt idx="21951">
                  <c:v>41096.894120370373</c:v>
                </c:pt>
                <c:pt idx="21952">
                  <c:v>41096.935787037037</c:v>
                </c:pt>
                <c:pt idx="21953">
                  <c:v>41096.977453703701</c:v>
                </c:pt>
                <c:pt idx="21954">
                  <c:v>41097.019120370373</c:v>
                </c:pt>
                <c:pt idx="21955">
                  <c:v>41097.060787037037</c:v>
                </c:pt>
                <c:pt idx="21956">
                  <c:v>41097.102453703701</c:v>
                </c:pt>
                <c:pt idx="21957">
                  <c:v>41097.144120370373</c:v>
                </c:pt>
                <c:pt idx="21958">
                  <c:v>41097.185787037037</c:v>
                </c:pt>
                <c:pt idx="21959">
                  <c:v>41097.227453703701</c:v>
                </c:pt>
                <c:pt idx="21960">
                  <c:v>41097.269120370373</c:v>
                </c:pt>
                <c:pt idx="21961">
                  <c:v>41097.310787037037</c:v>
                </c:pt>
                <c:pt idx="21962">
                  <c:v>41097.352453703701</c:v>
                </c:pt>
                <c:pt idx="21963">
                  <c:v>41097.394120370373</c:v>
                </c:pt>
                <c:pt idx="21964">
                  <c:v>41097.435787037037</c:v>
                </c:pt>
                <c:pt idx="21965">
                  <c:v>41097.477453703701</c:v>
                </c:pt>
                <c:pt idx="21966">
                  <c:v>41097.519120370373</c:v>
                </c:pt>
                <c:pt idx="21967">
                  <c:v>41097.560787037037</c:v>
                </c:pt>
                <c:pt idx="21968">
                  <c:v>41097.602453703701</c:v>
                </c:pt>
                <c:pt idx="21969">
                  <c:v>41097.644120370373</c:v>
                </c:pt>
                <c:pt idx="21970">
                  <c:v>41097.685787037037</c:v>
                </c:pt>
                <c:pt idx="21971">
                  <c:v>41097.727453703701</c:v>
                </c:pt>
                <c:pt idx="21972">
                  <c:v>41097.769120370373</c:v>
                </c:pt>
                <c:pt idx="21973">
                  <c:v>41097.810787037037</c:v>
                </c:pt>
                <c:pt idx="21974">
                  <c:v>41097.852453703701</c:v>
                </c:pt>
                <c:pt idx="21975">
                  <c:v>41097.894120370373</c:v>
                </c:pt>
                <c:pt idx="21976">
                  <c:v>41097.935787037037</c:v>
                </c:pt>
                <c:pt idx="21977">
                  <c:v>41097.977453703701</c:v>
                </c:pt>
                <c:pt idx="21978">
                  <c:v>41098.019120370373</c:v>
                </c:pt>
                <c:pt idx="21979">
                  <c:v>41098.060787037037</c:v>
                </c:pt>
                <c:pt idx="21980">
                  <c:v>41098.102453703701</c:v>
                </c:pt>
                <c:pt idx="21981">
                  <c:v>41098.144120370373</c:v>
                </c:pt>
                <c:pt idx="21982">
                  <c:v>41098.185787037037</c:v>
                </c:pt>
                <c:pt idx="21983">
                  <c:v>41098.227453703701</c:v>
                </c:pt>
                <c:pt idx="21984">
                  <c:v>41098.269120370373</c:v>
                </c:pt>
                <c:pt idx="21985">
                  <c:v>41098.310787037037</c:v>
                </c:pt>
                <c:pt idx="21986">
                  <c:v>41098.352453703701</c:v>
                </c:pt>
                <c:pt idx="21987">
                  <c:v>41098.394120370373</c:v>
                </c:pt>
                <c:pt idx="21988">
                  <c:v>41098.435787037037</c:v>
                </c:pt>
                <c:pt idx="21989">
                  <c:v>41098.477453703701</c:v>
                </c:pt>
                <c:pt idx="21990">
                  <c:v>41098.519120370373</c:v>
                </c:pt>
                <c:pt idx="21991">
                  <c:v>41098.560787037037</c:v>
                </c:pt>
                <c:pt idx="21992">
                  <c:v>41098.602453703701</c:v>
                </c:pt>
                <c:pt idx="21993">
                  <c:v>41098.644120370373</c:v>
                </c:pt>
                <c:pt idx="21994">
                  <c:v>41098.685787037037</c:v>
                </c:pt>
                <c:pt idx="21995">
                  <c:v>41098.727453703701</c:v>
                </c:pt>
                <c:pt idx="21996">
                  <c:v>41098.769120370373</c:v>
                </c:pt>
                <c:pt idx="21997">
                  <c:v>41098.810787037037</c:v>
                </c:pt>
                <c:pt idx="21998">
                  <c:v>41098.852453703701</c:v>
                </c:pt>
                <c:pt idx="21999">
                  <c:v>41098.894120370373</c:v>
                </c:pt>
                <c:pt idx="22000">
                  <c:v>41098.935787037037</c:v>
                </c:pt>
                <c:pt idx="22001">
                  <c:v>41098.977453703701</c:v>
                </c:pt>
                <c:pt idx="22002">
                  <c:v>41099.019120370373</c:v>
                </c:pt>
                <c:pt idx="22003">
                  <c:v>41099.060787037037</c:v>
                </c:pt>
                <c:pt idx="22004">
                  <c:v>41099.102453703701</c:v>
                </c:pt>
                <c:pt idx="22005">
                  <c:v>41099.144120370373</c:v>
                </c:pt>
                <c:pt idx="22006">
                  <c:v>41099.185787037037</c:v>
                </c:pt>
                <c:pt idx="22007">
                  <c:v>41099.227453703701</c:v>
                </c:pt>
                <c:pt idx="22008">
                  <c:v>41099.269120370373</c:v>
                </c:pt>
                <c:pt idx="22009">
                  <c:v>41099.310787037037</c:v>
                </c:pt>
                <c:pt idx="22010">
                  <c:v>41099.352453703701</c:v>
                </c:pt>
                <c:pt idx="22011">
                  <c:v>41099.394120370373</c:v>
                </c:pt>
                <c:pt idx="22012">
                  <c:v>41099.435787037037</c:v>
                </c:pt>
                <c:pt idx="22013">
                  <c:v>41099.477453703701</c:v>
                </c:pt>
                <c:pt idx="22014">
                  <c:v>41099.519120370373</c:v>
                </c:pt>
                <c:pt idx="22015">
                  <c:v>41099.560787037037</c:v>
                </c:pt>
                <c:pt idx="22016">
                  <c:v>41099.602453703701</c:v>
                </c:pt>
                <c:pt idx="22017">
                  <c:v>41099.644120370373</c:v>
                </c:pt>
                <c:pt idx="22018">
                  <c:v>41099.685787037037</c:v>
                </c:pt>
                <c:pt idx="22019">
                  <c:v>41099.727453703701</c:v>
                </c:pt>
                <c:pt idx="22020">
                  <c:v>41099.769120370373</c:v>
                </c:pt>
                <c:pt idx="22021">
                  <c:v>41099.810787037037</c:v>
                </c:pt>
                <c:pt idx="22022">
                  <c:v>41099.852453703701</c:v>
                </c:pt>
                <c:pt idx="22023">
                  <c:v>41099.894120370373</c:v>
                </c:pt>
                <c:pt idx="22024">
                  <c:v>41099.935787037037</c:v>
                </c:pt>
                <c:pt idx="22025">
                  <c:v>41099.977453703701</c:v>
                </c:pt>
                <c:pt idx="22026">
                  <c:v>41100.019120370373</c:v>
                </c:pt>
                <c:pt idx="22027">
                  <c:v>41100.060787037037</c:v>
                </c:pt>
                <c:pt idx="22028">
                  <c:v>41100.102453703701</c:v>
                </c:pt>
                <c:pt idx="22029">
                  <c:v>41100.144120370373</c:v>
                </c:pt>
                <c:pt idx="22030">
                  <c:v>41100.185787037037</c:v>
                </c:pt>
                <c:pt idx="22031">
                  <c:v>41100.227453703701</c:v>
                </c:pt>
                <c:pt idx="22032">
                  <c:v>41100.269120370373</c:v>
                </c:pt>
                <c:pt idx="22033">
                  <c:v>41100.310787037037</c:v>
                </c:pt>
                <c:pt idx="22034">
                  <c:v>41100.352453703701</c:v>
                </c:pt>
                <c:pt idx="22035">
                  <c:v>41100.394120370373</c:v>
                </c:pt>
                <c:pt idx="22036">
                  <c:v>41100.435787037037</c:v>
                </c:pt>
                <c:pt idx="22037">
                  <c:v>41100.477453703701</c:v>
                </c:pt>
                <c:pt idx="22038">
                  <c:v>41100.519120370373</c:v>
                </c:pt>
                <c:pt idx="22039">
                  <c:v>41100.560787037037</c:v>
                </c:pt>
                <c:pt idx="22040">
                  <c:v>41100.602453703701</c:v>
                </c:pt>
                <c:pt idx="22041">
                  <c:v>41100.644120370373</c:v>
                </c:pt>
                <c:pt idx="22042">
                  <c:v>41100.685787037037</c:v>
                </c:pt>
                <c:pt idx="22043">
                  <c:v>41100.727453703701</c:v>
                </c:pt>
                <c:pt idx="22044">
                  <c:v>41100.769120370373</c:v>
                </c:pt>
                <c:pt idx="22045">
                  <c:v>41100.810787037037</c:v>
                </c:pt>
                <c:pt idx="22046">
                  <c:v>41100.852453703701</c:v>
                </c:pt>
                <c:pt idx="22047">
                  <c:v>41100.894120370373</c:v>
                </c:pt>
                <c:pt idx="22048">
                  <c:v>41100.935787037037</c:v>
                </c:pt>
                <c:pt idx="22049">
                  <c:v>41100.977453703701</c:v>
                </c:pt>
                <c:pt idx="22050">
                  <c:v>41101.019120370373</c:v>
                </c:pt>
                <c:pt idx="22051">
                  <c:v>41101.060787037037</c:v>
                </c:pt>
                <c:pt idx="22052">
                  <c:v>41101.102453703701</c:v>
                </c:pt>
                <c:pt idx="22053">
                  <c:v>41101.144120370373</c:v>
                </c:pt>
                <c:pt idx="22054">
                  <c:v>41101.185787037037</c:v>
                </c:pt>
                <c:pt idx="22055">
                  <c:v>41101.227453703701</c:v>
                </c:pt>
                <c:pt idx="22056">
                  <c:v>41101.269120370373</c:v>
                </c:pt>
                <c:pt idx="22057">
                  <c:v>41101.310787037037</c:v>
                </c:pt>
                <c:pt idx="22058">
                  <c:v>41101.352453703701</c:v>
                </c:pt>
                <c:pt idx="22059">
                  <c:v>41101</c:v>
                </c:pt>
                <c:pt idx="22060">
                  <c:v>41101.360324074078</c:v>
                </c:pt>
                <c:pt idx="22061">
                  <c:v>41101.401990740742</c:v>
                </c:pt>
                <c:pt idx="22062">
                  <c:v>41101.443657407406</c:v>
                </c:pt>
                <c:pt idx="22063">
                  <c:v>41101.485324074078</c:v>
                </c:pt>
                <c:pt idx="22064">
                  <c:v>41101.526990740742</c:v>
                </c:pt>
                <c:pt idx="22065">
                  <c:v>41101.568657407406</c:v>
                </c:pt>
                <c:pt idx="22066">
                  <c:v>41101.610324074078</c:v>
                </c:pt>
                <c:pt idx="22067">
                  <c:v>41101.651990740742</c:v>
                </c:pt>
                <c:pt idx="22068">
                  <c:v>41101.693657407406</c:v>
                </c:pt>
                <c:pt idx="22069">
                  <c:v>41101.735324074078</c:v>
                </c:pt>
                <c:pt idx="22070">
                  <c:v>41101.776990740742</c:v>
                </c:pt>
                <c:pt idx="22071">
                  <c:v>41101.818657407406</c:v>
                </c:pt>
                <c:pt idx="22072">
                  <c:v>41101.860324074078</c:v>
                </c:pt>
                <c:pt idx="22073">
                  <c:v>41101.901990740742</c:v>
                </c:pt>
                <c:pt idx="22074">
                  <c:v>41101.943657407406</c:v>
                </c:pt>
                <c:pt idx="22075">
                  <c:v>41101.985324074078</c:v>
                </c:pt>
                <c:pt idx="22076">
                  <c:v>41102.026990740742</c:v>
                </c:pt>
                <c:pt idx="22077">
                  <c:v>41102.068657407406</c:v>
                </c:pt>
                <c:pt idx="22078">
                  <c:v>41102.110324074078</c:v>
                </c:pt>
                <c:pt idx="22079">
                  <c:v>41102.151990740742</c:v>
                </c:pt>
                <c:pt idx="22080">
                  <c:v>41102.193657407406</c:v>
                </c:pt>
                <c:pt idx="22081">
                  <c:v>41102.235324074078</c:v>
                </c:pt>
                <c:pt idx="22082">
                  <c:v>41102.276990740742</c:v>
                </c:pt>
                <c:pt idx="22083">
                  <c:v>41102.318657407406</c:v>
                </c:pt>
                <c:pt idx="22084">
                  <c:v>41102.360324074078</c:v>
                </c:pt>
                <c:pt idx="22085">
                  <c:v>41102.401990740742</c:v>
                </c:pt>
                <c:pt idx="22086">
                  <c:v>41102.443657407406</c:v>
                </c:pt>
                <c:pt idx="22087">
                  <c:v>41102.485324074078</c:v>
                </c:pt>
                <c:pt idx="22088">
                  <c:v>41102.526990740742</c:v>
                </c:pt>
                <c:pt idx="22089">
                  <c:v>41102.568657407406</c:v>
                </c:pt>
                <c:pt idx="22090">
                  <c:v>41102.610324074078</c:v>
                </c:pt>
                <c:pt idx="22091">
                  <c:v>41102.651990740742</c:v>
                </c:pt>
                <c:pt idx="22092">
                  <c:v>41102.693657407406</c:v>
                </c:pt>
                <c:pt idx="22093">
                  <c:v>41102.735324074078</c:v>
                </c:pt>
                <c:pt idx="22094">
                  <c:v>41102.776990740742</c:v>
                </c:pt>
                <c:pt idx="22095">
                  <c:v>41102.818657407406</c:v>
                </c:pt>
                <c:pt idx="22096">
                  <c:v>41102.860324074078</c:v>
                </c:pt>
                <c:pt idx="22097">
                  <c:v>41102.901990740742</c:v>
                </c:pt>
                <c:pt idx="22098">
                  <c:v>41102.943657407406</c:v>
                </c:pt>
                <c:pt idx="22099">
                  <c:v>41102.985324074078</c:v>
                </c:pt>
                <c:pt idx="22100">
                  <c:v>41103.026990740742</c:v>
                </c:pt>
                <c:pt idx="22101">
                  <c:v>41103.068657407406</c:v>
                </c:pt>
                <c:pt idx="22102">
                  <c:v>41103.110324074078</c:v>
                </c:pt>
                <c:pt idx="22103">
                  <c:v>41103.151990740742</c:v>
                </c:pt>
                <c:pt idx="22104">
                  <c:v>41103.193657407406</c:v>
                </c:pt>
                <c:pt idx="22105">
                  <c:v>41103.235324074078</c:v>
                </c:pt>
                <c:pt idx="22106">
                  <c:v>41103.276990740742</c:v>
                </c:pt>
                <c:pt idx="22107">
                  <c:v>41103.318657407406</c:v>
                </c:pt>
                <c:pt idx="22108">
                  <c:v>41103.360324074078</c:v>
                </c:pt>
                <c:pt idx="22109">
                  <c:v>41103.401990740742</c:v>
                </c:pt>
                <c:pt idx="22110">
                  <c:v>41103.443657407406</c:v>
                </c:pt>
                <c:pt idx="22111">
                  <c:v>41103.485324074078</c:v>
                </c:pt>
                <c:pt idx="22112">
                  <c:v>41103.526990740742</c:v>
                </c:pt>
                <c:pt idx="22113">
                  <c:v>41103.568657407406</c:v>
                </c:pt>
                <c:pt idx="22114">
                  <c:v>41103.610324074078</c:v>
                </c:pt>
                <c:pt idx="22115">
                  <c:v>41103.651990740742</c:v>
                </c:pt>
                <c:pt idx="22116">
                  <c:v>41103.693657407406</c:v>
                </c:pt>
                <c:pt idx="22117">
                  <c:v>41103.735324074078</c:v>
                </c:pt>
                <c:pt idx="22118">
                  <c:v>41103.776990740742</c:v>
                </c:pt>
                <c:pt idx="22119">
                  <c:v>41103.818657407406</c:v>
                </c:pt>
                <c:pt idx="22120">
                  <c:v>41103.860324074078</c:v>
                </c:pt>
                <c:pt idx="22121">
                  <c:v>41103.901990740742</c:v>
                </c:pt>
                <c:pt idx="22122">
                  <c:v>41103.943657407406</c:v>
                </c:pt>
                <c:pt idx="22123">
                  <c:v>41103.985324074078</c:v>
                </c:pt>
                <c:pt idx="22124">
                  <c:v>41104.026990740742</c:v>
                </c:pt>
                <c:pt idx="22125">
                  <c:v>41104.068657407406</c:v>
                </c:pt>
                <c:pt idx="22126">
                  <c:v>41104.110324074078</c:v>
                </c:pt>
                <c:pt idx="22127">
                  <c:v>41104.151990740742</c:v>
                </c:pt>
                <c:pt idx="22128">
                  <c:v>41104.193657407406</c:v>
                </c:pt>
                <c:pt idx="22129">
                  <c:v>41104.235324074078</c:v>
                </c:pt>
                <c:pt idx="22130">
                  <c:v>41104.276990740742</c:v>
                </c:pt>
                <c:pt idx="22131">
                  <c:v>41104.318657407406</c:v>
                </c:pt>
                <c:pt idx="22132">
                  <c:v>41104.360324074078</c:v>
                </c:pt>
                <c:pt idx="22133">
                  <c:v>41104.401990740742</c:v>
                </c:pt>
                <c:pt idx="22134">
                  <c:v>41104.443657407406</c:v>
                </c:pt>
                <c:pt idx="22135">
                  <c:v>41104.485324074078</c:v>
                </c:pt>
                <c:pt idx="22136">
                  <c:v>41104.526990740742</c:v>
                </c:pt>
                <c:pt idx="22137">
                  <c:v>41104.568657407406</c:v>
                </c:pt>
                <c:pt idx="22138">
                  <c:v>41104.610324074078</c:v>
                </c:pt>
                <c:pt idx="22139">
                  <c:v>41104.651990740742</c:v>
                </c:pt>
                <c:pt idx="22140">
                  <c:v>41104.693657407406</c:v>
                </c:pt>
                <c:pt idx="22141">
                  <c:v>41104.735324074078</c:v>
                </c:pt>
                <c:pt idx="22142">
                  <c:v>41104.776990740742</c:v>
                </c:pt>
                <c:pt idx="22143">
                  <c:v>41104.818657407406</c:v>
                </c:pt>
                <c:pt idx="22144">
                  <c:v>41104.860324074078</c:v>
                </c:pt>
                <c:pt idx="22145">
                  <c:v>41104.901990740742</c:v>
                </c:pt>
                <c:pt idx="22146">
                  <c:v>41104.943657407406</c:v>
                </c:pt>
                <c:pt idx="22147">
                  <c:v>41104.985324074078</c:v>
                </c:pt>
                <c:pt idx="22148">
                  <c:v>41105.026990740742</c:v>
                </c:pt>
                <c:pt idx="22149">
                  <c:v>41105.068657407406</c:v>
                </c:pt>
                <c:pt idx="22150">
                  <c:v>41105.110324074078</c:v>
                </c:pt>
                <c:pt idx="22151">
                  <c:v>41105.151990740742</c:v>
                </c:pt>
                <c:pt idx="22152">
                  <c:v>41105.193657407406</c:v>
                </c:pt>
                <c:pt idx="22153">
                  <c:v>41105.235324074078</c:v>
                </c:pt>
                <c:pt idx="22154">
                  <c:v>41105.276990740742</c:v>
                </c:pt>
                <c:pt idx="22155">
                  <c:v>41105.318657407406</c:v>
                </c:pt>
                <c:pt idx="22156">
                  <c:v>41105.360324074078</c:v>
                </c:pt>
                <c:pt idx="22157">
                  <c:v>41105.401990740742</c:v>
                </c:pt>
                <c:pt idx="22158">
                  <c:v>41105.443657407406</c:v>
                </c:pt>
                <c:pt idx="22159">
                  <c:v>41105.485324074078</c:v>
                </c:pt>
                <c:pt idx="22160">
                  <c:v>41105.526990740742</c:v>
                </c:pt>
                <c:pt idx="22161">
                  <c:v>41105.568657407406</c:v>
                </c:pt>
                <c:pt idx="22162">
                  <c:v>41105.610324074078</c:v>
                </c:pt>
                <c:pt idx="22163">
                  <c:v>41105.651990740742</c:v>
                </c:pt>
                <c:pt idx="22164">
                  <c:v>41105.693657407406</c:v>
                </c:pt>
                <c:pt idx="22165">
                  <c:v>41105.735324074078</c:v>
                </c:pt>
                <c:pt idx="22166">
                  <c:v>41105.776990740742</c:v>
                </c:pt>
                <c:pt idx="22167">
                  <c:v>41105.818657407406</c:v>
                </c:pt>
                <c:pt idx="22168">
                  <c:v>41105.860324074078</c:v>
                </c:pt>
                <c:pt idx="22169">
                  <c:v>41105.901990740742</c:v>
                </c:pt>
                <c:pt idx="22170">
                  <c:v>41105.943657407406</c:v>
                </c:pt>
                <c:pt idx="22171">
                  <c:v>41105.985324074078</c:v>
                </c:pt>
                <c:pt idx="22172">
                  <c:v>41106.026990740742</c:v>
                </c:pt>
                <c:pt idx="22173">
                  <c:v>41106.068657407406</c:v>
                </c:pt>
                <c:pt idx="22174">
                  <c:v>41106.110324074078</c:v>
                </c:pt>
                <c:pt idx="22175">
                  <c:v>41106.151990740742</c:v>
                </c:pt>
                <c:pt idx="22176">
                  <c:v>41106.193657407406</c:v>
                </c:pt>
                <c:pt idx="22177">
                  <c:v>41106.235324074078</c:v>
                </c:pt>
                <c:pt idx="22178">
                  <c:v>41106.276990740742</c:v>
                </c:pt>
                <c:pt idx="22179">
                  <c:v>41106.318657407406</c:v>
                </c:pt>
                <c:pt idx="22180">
                  <c:v>41106.360324074078</c:v>
                </c:pt>
                <c:pt idx="22181">
                  <c:v>41106.401990740742</c:v>
                </c:pt>
                <c:pt idx="22182">
                  <c:v>41106.443657407406</c:v>
                </c:pt>
                <c:pt idx="22183">
                  <c:v>41106.485324074078</c:v>
                </c:pt>
                <c:pt idx="22184">
                  <c:v>41106.526990740742</c:v>
                </c:pt>
                <c:pt idx="22185">
                  <c:v>41106.568657407406</c:v>
                </c:pt>
                <c:pt idx="22186">
                  <c:v>41106.610324074078</c:v>
                </c:pt>
                <c:pt idx="22187">
                  <c:v>41106.651990740742</c:v>
                </c:pt>
                <c:pt idx="22188">
                  <c:v>41106.693657407406</c:v>
                </c:pt>
                <c:pt idx="22189">
                  <c:v>41106.735324074078</c:v>
                </c:pt>
                <c:pt idx="22190">
                  <c:v>41106.776990740742</c:v>
                </c:pt>
                <c:pt idx="22191">
                  <c:v>41106.818657407406</c:v>
                </c:pt>
                <c:pt idx="22192">
                  <c:v>41106.860324074078</c:v>
                </c:pt>
                <c:pt idx="22193">
                  <c:v>41106.901990740742</c:v>
                </c:pt>
                <c:pt idx="22194">
                  <c:v>41106.943657407406</c:v>
                </c:pt>
                <c:pt idx="22195">
                  <c:v>41106.985324074078</c:v>
                </c:pt>
                <c:pt idx="22196">
                  <c:v>41107.026990740742</c:v>
                </c:pt>
                <c:pt idx="22197">
                  <c:v>41107.068657407406</c:v>
                </c:pt>
                <c:pt idx="22198">
                  <c:v>41107.110324074078</c:v>
                </c:pt>
                <c:pt idx="22199">
                  <c:v>41107.151990740742</c:v>
                </c:pt>
                <c:pt idx="22200">
                  <c:v>41107.193657407406</c:v>
                </c:pt>
                <c:pt idx="22201">
                  <c:v>41107.235324074078</c:v>
                </c:pt>
                <c:pt idx="22202">
                  <c:v>41107.276990740742</c:v>
                </c:pt>
                <c:pt idx="22203">
                  <c:v>41107.318657407406</c:v>
                </c:pt>
                <c:pt idx="22204">
                  <c:v>41107.360324074078</c:v>
                </c:pt>
                <c:pt idx="22205">
                  <c:v>41107.401990740742</c:v>
                </c:pt>
                <c:pt idx="22206">
                  <c:v>41107.443657407406</c:v>
                </c:pt>
                <c:pt idx="22207">
                  <c:v>41107.485324074078</c:v>
                </c:pt>
                <c:pt idx="22208">
                  <c:v>41107.526990740742</c:v>
                </c:pt>
                <c:pt idx="22209">
                  <c:v>41107.568657407406</c:v>
                </c:pt>
                <c:pt idx="22210">
                  <c:v>41107.610324074078</c:v>
                </c:pt>
                <c:pt idx="22211">
                  <c:v>41107.651990740742</c:v>
                </c:pt>
                <c:pt idx="22212">
                  <c:v>41107.693657407406</c:v>
                </c:pt>
                <c:pt idx="22213">
                  <c:v>41107.735324074078</c:v>
                </c:pt>
                <c:pt idx="22214">
                  <c:v>41107.776990740742</c:v>
                </c:pt>
                <c:pt idx="22215">
                  <c:v>41107.818657407406</c:v>
                </c:pt>
                <c:pt idx="22216">
                  <c:v>41107.860324074078</c:v>
                </c:pt>
                <c:pt idx="22217">
                  <c:v>41107.901990740742</c:v>
                </c:pt>
                <c:pt idx="22218">
                  <c:v>41107.943657407406</c:v>
                </c:pt>
                <c:pt idx="22219">
                  <c:v>41107.985324074078</c:v>
                </c:pt>
                <c:pt idx="22220">
                  <c:v>41108.026990740742</c:v>
                </c:pt>
                <c:pt idx="22221">
                  <c:v>41108.068657407406</c:v>
                </c:pt>
                <c:pt idx="22222">
                  <c:v>41108.110324074078</c:v>
                </c:pt>
                <c:pt idx="22223">
                  <c:v>41108.151990740742</c:v>
                </c:pt>
                <c:pt idx="22224">
                  <c:v>41108.193657407406</c:v>
                </c:pt>
                <c:pt idx="22225">
                  <c:v>41108.235324074078</c:v>
                </c:pt>
                <c:pt idx="22226">
                  <c:v>41108.276990740742</c:v>
                </c:pt>
                <c:pt idx="22227">
                  <c:v>41108.318657407406</c:v>
                </c:pt>
                <c:pt idx="22228">
                  <c:v>41108.360324074078</c:v>
                </c:pt>
                <c:pt idx="22229">
                  <c:v>41108.401990740742</c:v>
                </c:pt>
                <c:pt idx="22230">
                  <c:v>41108.443657407406</c:v>
                </c:pt>
                <c:pt idx="22231">
                  <c:v>41108.485324074078</c:v>
                </c:pt>
                <c:pt idx="22232">
                  <c:v>41108.526990740742</c:v>
                </c:pt>
                <c:pt idx="22233">
                  <c:v>41108.568657407406</c:v>
                </c:pt>
                <c:pt idx="22234">
                  <c:v>41108.610324074078</c:v>
                </c:pt>
                <c:pt idx="22235">
                  <c:v>41108.651990740742</c:v>
                </c:pt>
                <c:pt idx="22236">
                  <c:v>41108.693657407406</c:v>
                </c:pt>
                <c:pt idx="22237">
                  <c:v>41108.735324074078</c:v>
                </c:pt>
                <c:pt idx="22238">
                  <c:v>41108.776990740742</c:v>
                </c:pt>
                <c:pt idx="22239">
                  <c:v>41108.818657407406</c:v>
                </c:pt>
                <c:pt idx="22240">
                  <c:v>41108.860324074078</c:v>
                </c:pt>
                <c:pt idx="22241">
                  <c:v>41108.901990740742</c:v>
                </c:pt>
                <c:pt idx="22242">
                  <c:v>41108.943657407406</c:v>
                </c:pt>
                <c:pt idx="22243">
                  <c:v>41108.985324074078</c:v>
                </c:pt>
                <c:pt idx="22244">
                  <c:v>41109.026990740742</c:v>
                </c:pt>
                <c:pt idx="22245">
                  <c:v>41109.068657407406</c:v>
                </c:pt>
                <c:pt idx="22246">
                  <c:v>41109.110324074078</c:v>
                </c:pt>
                <c:pt idx="22247">
                  <c:v>41109.151990740742</c:v>
                </c:pt>
                <c:pt idx="22248">
                  <c:v>41109.193657407406</c:v>
                </c:pt>
                <c:pt idx="22249">
                  <c:v>41109.235324074078</c:v>
                </c:pt>
                <c:pt idx="22250">
                  <c:v>41109.276990740742</c:v>
                </c:pt>
                <c:pt idx="22251">
                  <c:v>41109.318657407406</c:v>
                </c:pt>
                <c:pt idx="22252">
                  <c:v>41109.360324074078</c:v>
                </c:pt>
                <c:pt idx="22253">
                  <c:v>41109.401990740742</c:v>
                </c:pt>
                <c:pt idx="22254">
                  <c:v>41109.443657407406</c:v>
                </c:pt>
                <c:pt idx="22255">
                  <c:v>41109.485324074078</c:v>
                </c:pt>
                <c:pt idx="22256">
                  <c:v>41109.526990740742</c:v>
                </c:pt>
                <c:pt idx="22257">
                  <c:v>41109.568657407406</c:v>
                </c:pt>
                <c:pt idx="22258">
                  <c:v>41109.610324074078</c:v>
                </c:pt>
                <c:pt idx="22259">
                  <c:v>41109.651990740742</c:v>
                </c:pt>
                <c:pt idx="22260">
                  <c:v>41109.693657407406</c:v>
                </c:pt>
                <c:pt idx="22261">
                  <c:v>41109.735324074078</c:v>
                </c:pt>
                <c:pt idx="22262">
                  <c:v>41109.776990740742</c:v>
                </c:pt>
                <c:pt idx="22263">
                  <c:v>41109.818657407406</c:v>
                </c:pt>
                <c:pt idx="22264">
                  <c:v>41109.860324074078</c:v>
                </c:pt>
                <c:pt idx="22265">
                  <c:v>41109.901990740742</c:v>
                </c:pt>
                <c:pt idx="22266">
                  <c:v>41109.943657407406</c:v>
                </c:pt>
                <c:pt idx="22267">
                  <c:v>41109.985324074078</c:v>
                </c:pt>
                <c:pt idx="22268">
                  <c:v>41110.026990740742</c:v>
                </c:pt>
                <c:pt idx="22269">
                  <c:v>41110.068657407406</c:v>
                </c:pt>
                <c:pt idx="22270">
                  <c:v>41110.110324074078</c:v>
                </c:pt>
                <c:pt idx="22271">
                  <c:v>41110.151990740742</c:v>
                </c:pt>
                <c:pt idx="22272">
                  <c:v>41110.193657407406</c:v>
                </c:pt>
                <c:pt idx="22273">
                  <c:v>41110.235324074078</c:v>
                </c:pt>
                <c:pt idx="22274">
                  <c:v>41110.276990740742</c:v>
                </c:pt>
                <c:pt idx="22275">
                  <c:v>41110.318657407406</c:v>
                </c:pt>
                <c:pt idx="22276">
                  <c:v>41110.360324074078</c:v>
                </c:pt>
                <c:pt idx="22277">
                  <c:v>41110.401990740742</c:v>
                </c:pt>
                <c:pt idx="22278">
                  <c:v>41110.443657407406</c:v>
                </c:pt>
                <c:pt idx="22279">
                  <c:v>41110.485324074078</c:v>
                </c:pt>
                <c:pt idx="22280">
                  <c:v>41110.526990740742</c:v>
                </c:pt>
                <c:pt idx="22281">
                  <c:v>41110.568657407406</c:v>
                </c:pt>
                <c:pt idx="22282">
                  <c:v>41110.610324074078</c:v>
                </c:pt>
                <c:pt idx="22283">
                  <c:v>41110.651990740742</c:v>
                </c:pt>
                <c:pt idx="22284">
                  <c:v>41110.693657407406</c:v>
                </c:pt>
                <c:pt idx="22285">
                  <c:v>41110.735324074078</c:v>
                </c:pt>
                <c:pt idx="22286">
                  <c:v>41110.776990740742</c:v>
                </c:pt>
                <c:pt idx="22287">
                  <c:v>41110.818657407406</c:v>
                </c:pt>
                <c:pt idx="22288">
                  <c:v>41110.860324074078</c:v>
                </c:pt>
                <c:pt idx="22289">
                  <c:v>41110.901990740742</c:v>
                </c:pt>
                <c:pt idx="22290">
                  <c:v>41110.943657407406</c:v>
                </c:pt>
                <c:pt idx="22291">
                  <c:v>41110.985324074078</c:v>
                </c:pt>
                <c:pt idx="22292">
                  <c:v>41111.026990740742</c:v>
                </c:pt>
                <c:pt idx="22293">
                  <c:v>41111.068657407406</c:v>
                </c:pt>
                <c:pt idx="22294">
                  <c:v>41111.110324074078</c:v>
                </c:pt>
                <c:pt idx="22295">
                  <c:v>41111.151990740742</c:v>
                </c:pt>
                <c:pt idx="22296">
                  <c:v>41111.193657407406</c:v>
                </c:pt>
                <c:pt idx="22297">
                  <c:v>41111.235324074078</c:v>
                </c:pt>
                <c:pt idx="22298">
                  <c:v>41111.276990740742</c:v>
                </c:pt>
                <c:pt idx="22299">
                  <c:v>41111.318657407406</c:v>
                </c:pt>
                <c:pt idx="22300">
                  <c:v>41111.360324074078</c:v>
                </c:pt>
                <c:pt idx="22301">
                  <c:v>41111.401990740742</c:v>
                </c:pt>
                <c:pt idx="22302">
                  <c:v>41111.443657407406</c:v>
                </c:pt>
                <c:pt idx="22303">
                  <c:v>41111.485324074078</c:v>
                </c:pt>
                <c:pt idx="22304">
                  <c:v>41111.526990740742</c:v>
                </c:pt>
                <c:pt idx="22305">
                  <c:v>41111.568657407406</c:v>
                </c:pt>
                <c:pt idx="22306">
                  <c:v>41111.610324074078</c:v>
                </c:pt>
                <c:pt idx="22307">
                  <c:v>41111.651990740742</c:v>
                </c:pt>
                <c:pt idx="22308">
                  <c:v>41111.693657407406</c:v>
                </c:pt>
                <c:pt idx="22309">
                  <c:v>41111.735324074078</c:v>
                </c:pt>
                <c:pt idx="22310">
                  <c:v>41111.776990740742</c:v>
                </c:pt>
                <c:pt idx="22311">
                  <c:v>41111.818657407406</c:v>
                </c:pt>
                <c:pt idx="22312">
                  <c:v>41111.860324074078</c:v>
                </c:pt>
                <c:pt idx="22313">
                  <c:v>41111.901990740742</c:v>
                </c:pt>
                <c:pt idx="22314">
                  <c:v>41111.943657407406</c:v>
                </c:pt>
                <c:pt idx="22315">
                  <c:v>41111.985324074078</c:v>
                </c:pt>
                <c:pt idx="22316">
                  <c:v>41112.026990740742</c:v>
                </c:pt>
                <c:pt idx="22317">
                  <c:v>41112.068657407406</c:v>
                </c:pt>
                <c:pt idx="22318">
                  <c:v>41112.110324074078</c:v>
                </c:pt>
                <c:pt idx="22319">
                  <c:v>41112.151990740742</c:v>
                </c:pt>
                <c:pt idx="22320">
                  <c:v>41112.193657407406</c:v>
                </c:pt>
                <c:pt idx="22321">
                  <c:v>41112.235324074078</c:v>
                </c:pt>
                <c:pt idx="22322">
                  <c:v>41112.276990740742</c:v>
                </c:pt>
                <c:pt idx="22323">
                  <c:v>41112.318657407406</c:v>
                </c:pt>
                <c:pt idx="22324">
                  <c:v>41112.360324074078</c:v>
                </c:pt>
                <c:pt idx="22325">
                  <c:v>41112.401990740742</c:v>
                </c:pt>
                <c:pt idx="22326">
                  <c:v>41112.443657407406</c:v>
                </c:pt>
                <c:pt idx="22327">
                  <c:v>41112.485324074078</c:v>
                </c:pt>
                <c:pt idx="22328">
                  <c:v>41112.526990740742</c:v>
                </c:pt>
                <c:pt idx="22329">
                  <c:v>41112.568657407406</c:v>
                </c:pt>
                <c:pt idx="22330">
                  <c:v>41112.610324074078</c:v>
                </c:pt>
                <c:pt idx="22331">
                  <c:v>41112.651990740742</c:v>
                </c:pt>
                <c:pt idx="22332">
                  <c:v>41112.693657407406</c:v>
                </c:pt>
                <c:pt idx="22333">
                  <c:v>41112.735324074078</c:v>
                </c:pt>
                <c:pt idx="22334">
                  <c:v>41112.776990740742</c:v>
                </c:pt>
                <c:pt idx="22335">
                  <c:v>41112.818657407406</c:v>
                </c:pt>
                <c:pt idx="22336">
                  <c:v>41112.860324074078</c:v>
                </c:pt>
                <c:pt idx="22337">
                  <c:v>41112.901990740742</c:v>
                </c:pt>
                <c:pt idx="22338">
                  <c:v>41112.943657407406</c:v>
                </c:pt>
                <c:pt idx="22339">
                  <c:v>41112.985324074078</c:v>
                </c:pt>
                <c:pt idx="22340">
                  <c:v>41113.026990740742</c:v>
                </c:pt>
                <c:pt idx="22341">
                  <c:v>41113.068657407406</c:v>
                </c:pt>
                <c:pt idx="22342">
                  <c:v>41113.110324074078</c:v>
                </c:pt>
                <c:pt idx="22343">
                  <c:v>41113.151990740742</c:v>
                </c:pt>
                <c:pt idx="22344">
                  <c:v>41113.193657407406</c:v>
                </c:pt>
                <c:pt idx="22345">
                  <c:v>41113.235324074078</c:v>
                </c:pt>
                <c:pt idx="22346">
                  <c:v>41113.276990740742</c:v>
                </c:pt>
                <c:pt idx="22347">
                  <c:v>41113.318657407406</c:v>
                </c:pt>
                <c:pt idx="22348">
                  <c:v>41113.360324074078</c:v>
                </c:pt>
                <c:pt idx="22349">
                  <c:v>41113.401990740742</c:v>
                </c:pt>
                <c:pt idx="22350">
                  <c:v>41113.443657407406</c:v>
                </c:pt>
                <c:pt idx="22351">
                  <c:v>41113.485324074078</c:v>
                </c:pt>
                <c:pt idx="22352">
                  <c:v>41113.526990740742</c:v>
                </c:pt>
                <c:pt idx="22353">
                  <c:v>41113.568657407406</c:v>
                </c:pt>
                <c:pt idx="22354">
                  <c:v>41113.610324074078</c:v>
                </c:pt>
                <c:pt idx="22355">
                  <c:v>41113.651990740742</c:v>
                </c:pt>
                <c:pt idx="22356">
                  <c:v>41113.693657407406</c:v>
                </c:pt>
                <c:pt idx="22357">
                  <c:v>41113.735324074078</c:v>
                </c:pt>
                <c:pt idx="22358">
                  <c:v>41113.776990740742</c:v>
                </c:pt>
                <c:pt idx="22359">
                  <c:v>41113.818657407406</c:v>
                </c:pt>
                <c:pt idx="22360">
                  <c:v>41113.860324074078</c:v>
                </c:pt>
                <c:pt idx="22361">
                  <c:v>41113.901990740742</c:v>
                </c:pt>
                <c:pt idx="22362">
                  <c:v>41113.943657407406</c:v>
                </c:pt>
                <c:pt idx="22363">
                  <c:v>41113.985324074078</c:v>
                </c:pt>
                <c:pt idx="22364">
                  <c:v>41114.026990740742</c:v>
                </c:pt>
                <c:pt idx="22365">
                  <c:v>41114.068657407406</c:v>
                </c:pt>
                <c:pt idx="22366">
                  <c:v>41114.110324074078</c:v>
                </c:pt>
                <c:pt idx="22367">
                  <c:v>41114.151990740742</c:v>
                </c:pt>
                <c:pt idx="22368">
                  <c:v>41114.193657407406</c:v>
                </c:pt>
                <c:pt idx="22369">
                  <c:v>41114.235324074078</c:v>
                </c:pt>
                <c:pt idx="22370">
                  <c:v>41114.276990740742</c:v>
                </c:pt>
                <c:pt idx="22371">
                  <c:v>41114.318657407406</c:v>
                </c:pt>
                <c:pt idx="22372">
                  <c:v>41114.360324074078</c:v>
                </c:pt>
                <c:pt idx="22373">
                  <c:v>41114.401990740742</c:v>
                </c:pt>
                <c:pt idx="22374">
                  <c:v>41114.443657407406</c:v>
                </c:pt>
                <c:pt idx="22375">
                  <c:v>41114.485324074078</c:v>
                </c:pt>
                <c:pt idx="22376">
                  <c:v>41114.526990740742</c:v>
                </c:pt>
                <c:pt idx="22377">
                  <c:v>41114.568657407406</c:v>
                </c:pt>
                <c:pt idx="22378">
                  <c:v>41114.610324074078</c:v>
                </c:pt>
                <c:pt idx="22379">
                  <c:v>41114.651990740742</c:v>
                </c:pt>
                <c:pt idx="22380">
                  <c:v>41114.693657407406</c:v>
                </c:pt>
                <c:pt idx="22381">
                  <c:v>41114.735324074078</c:v>
                </c:pt>
                <c:pt idx="22382">
                  <c:v>41114.776990740742</c:v>
                </c:pt>
                <c:pt idx="22383">
                  <c:v>41114.818657407406</c:v>
                </c:pt>
                <c:pt idx="22384">
                  <c:v>41114.860324074078</c:v>
                </c:pt>
                <c:pt idx="22385">
                  <c:v>41114.901990740742</c:v>
                </c:pt>
                <c:pt idx="22386">
                  <c:v>41114.943657407406</c:v>
                </c:pt>
                <c:pt idx="22387">
                  <c:v>41114.985324074078</c:v>
                </c:pt>
                <c:pt idx="22388">
                  <c:v>41115.026990740742</c:v>
                </c:pt>
                <c:pt idx="22389">
                  <c:v>41115.068657407406</c:v>
                </c:pt>
                <c:pt idx="22390">
                  <c:v>41115.110324074078</c:v>
                </c:pt>
                <c:pt idx="22391">
                  <c:v>41115.151990740742</c:v>
                </c:pt>
                <c:pt idx="22392">
                  <c:v>41115.193657407406</c:v>
                </c:pt>
                <c:pt idx="22393">
                  <c:v>41115.235324074078</c:v>
                </c:pt>
                <c:pt idx="22394">
                  <c:v>41115.276990740742</c:v>
                </c:pt>
                <c:pt idx="22395">
                  <c:v>41115.318657407406</c:v>
                </c:pt>
                <c:pt idx="22396">
                  <c:v>41115.360324074078</c:v>
                </c:pt>
                <c:pt idx="22397">
                  <c:v>41115.401990740742</c:v>
                </c:pt>
                <c:pt idx="22398">
                  <c:v>41115.443657407406</c:v>
                </c:pt>
                <c:pt idx="22399">
                  <c:v>41115.485324074078</c:v>
                </c:pt>
                <c:pt idx="22400">
                  <c:v>41115.526990740742</c:v>
                </c:pt>
                <c:pt idx="22401">
                  <c:v>41115.568657407406</c:v>
                </c:pt>
                <c:pt idx="22402">
                  <c:v>41115.610324074078</c:v>
                </c:pt>
                <c:pt idx="22403">
                  <c:v>41115.651990740742</c:v>
                </c:pt>
                <c:pt idx="22404">
                  <c:v>41115.693657407406</c:v>
                </c:pt>
                <c:pt idx="22405">
                  <c:v>41115.735324074078</c:v>
                </c:pt>
                <c:pt idx="22406">
                  <c:v>41115.776990740742</c:v>
                </c:pt>
                <c:pt idx="22407">
                  <c:v>41115.818657407406</c:v>
                </c:pt>
                <c:pt idx="22408">
                  <c:v>41115.860324074078</c:v>
                </c:pt>
                <c:pt idx="22409">
                  <c:v>41115.901990740742</c:v>
                </c:pt>
                <c:pt idx="22410">
                  <c:v>41115.943657407406</c:v>
                </c:pt>
                <c:pt idx="22411">
                  <c:v>41115.985324074078</c:v>
                </c:pt>
                <c:pt idx="22412">
                  <c:v>41116.026990740742</c:v>
                </c:pt>
                <c:pt idx="22413">
                  <c:v>41116.068657407406</c:v>
                </c:pt>
                <c:pt idx="22414">
                  <c:v>41116.110324074078</c:v>
                </c:pt>
                <c:pt idx="22415">
                  <c:v>41116.151990740742</c:v>
                </c:pt>
                <c:pt idx="22416">
                  <c:v>41116.193657407406</c:v>
                </c:pt>
                <c:pt idx="22417">
                  <c:v>41116.235324074078</c:v>
                </c:pt>
                <c:pt idx="22418">
                  <c:v>41116.276990740742</c:v>
                </c:pt>
                <c:pt idx="22419">
                  <c:v>41116.318657407406</c:v>
                </c:pt>
                <c:pt idx="22420">
                  <c:v>41116.360324074078</c:v>
                </c:pt>
                <c:pt idx="22421">
                  <c:v>41116.401990740742</c:v>
                </c:pt>
                <c:pt idx="22422">
                  <c:v>41116.443657407406</c:v>
                </c:pt>
                <c:pt idx="22423">
                  <c:v>41116.485324074078</c:v>
                </c:pt>
                <c:pt idx="22424">
                  <c:v>41116.526990740742</c:v>
                </c:pt>
                <c:pt idx="22425">
                  <c:v>41116.568657407406</c:v>
                </c:pt>
                <c:pt idx="22426">
                  <c:v>41116.610324074078</c:v>
                </c:pt>
                <c:pt idx="22427">
                  <c:v>41116.651990740742</c:v>
                </c:pt>
                <c:pt idx="22428">
                  <c:v>41116.693657407406</c:v>
                </c:pt>
                <c:pt idx="22429">
                  <c:v>41116.735324074078</c:v>
                </c:pt>
                <c:pt idx="22430">
                  <c:v>41116.776990740742</c:v>
                </c:pt>
                <c:pt idx="22431">
                  <c:v>41116.818657407406</c:v>
                </c:pt>
                <c:pt idx="22432">
                  <c:v>41116.860324074078</c:v>
                </c:pt>
                <c:pt idx="22433">
                  <c:v>41116.901990740742</c:v>
                </c:pt>
                <c:pt idx="22434">
                  <c:v>41116.943657407406</c:v>
                </c:pt>
                <c:pt idx="22435">
                  <c:v>41116.985324074078</c:v>
                </c:pt>
                <c:pt idx="22436">
                  <c:v>41117.026990740742</c:v>
                </c:pt>
                <c:pt idx="22437">
                  <c:v>41117.068657407406</c:v>
                </c:pt>
                <c:pt idx="22438">
                  <c:v>41117.110324074078</c:v>
                </c:pt>
                <c:pt idx="22439">
                  <c:v>41117.151990740742</c:v>
                </c:pt>
                <c:pt idx="22440">
                  <c:v>41117.193657407406</c:v>
                </c:pt>
                <c:pt idx="22441">
                  <c:v>41117.235324074078</c:v>
                </c:pt>
                <c:pt idx="22442">
                  <c:v>41117.276990740742</c:v>
                </c:pt>
                <c:pt idx="22443">
                  <c:v>41117.318657407406</c:v>
                </c:pt>
                <c:pt idx="22444">
                  <c:v>41117.360324074078</c:v>
                </c:pt>
                <c:pt idx="22445">
                  <c:v>41117.401990740742</c:v>
                </c:pt>
                <c:pt idx="22446">
                  <c:v>41117.443657407406</c:v>
                </c:pt>
                <c:pt idx="22447">
                  <c:v>41117.485324074078</c:v>
                </c:pt>
                <c:pt idx="22448">
                  <c:v>41117.526990740742</c:v>
                </c:pt>
                <c:pt idx="22449">
                  <c:v>41117.568657407406</c:v>
                </c:pt>
                <c:pt idx="22450">
                  <c:v>41117.610324074078</c:v>
                </c:pt>
                <c:pt idx="22451">
                  <c:v>41117.651990740742</c:v>
                </c:pt>
                <c:pt idx="22452">
                  <c:v>41117.693657407406</c:v>
                </c:pt>
                <c:pt idx="22453">
                  <c:v>41117.735324074078</c:v>
                </c:pt>
                <c:pt idx="22454">
                  <c:v>41117.776990740742</c:v>
                </c:pt>
                <c:pt idx="22455">
                  <c:v>41117.818657407406</c:v>
                </c:pt>
                <c:pt idx="22456">
                  <c:v>41117.860324074078</c:v>
                </c:pt>
                <c:pt idx="22457">
                  <c:v>41117.901990740742</c:v>
                </c:pt>
                <c:pt idx="22458">
                  <c:v>41117.943657407406</c:v>
                </c:pt>
                <c:pt idx="22459">
                  <c:v>41117.985324074078</c:v>
                </c:pt>
                <c:pt idx="22460">
                  <c:v>41118.026990740742</c:v>
                </c:pt>
                <c:pt idx="22461">
                  <c:v>41118.068657407406</c:v>
                </c:pt>
                <c:pt idx="22462">
                  <c:v>41118.110324074078</c:v>
                </c:pt>
                <c:pt idx="22463">
                  <c:v>41118.151990740742</c:v>
                </c:pt>
                <c:pt idx="22464">
                  <c:v>41118.193657407406</c:v>
                </c:pt>
                <c:pt idx="22465">
                  <c:v>41118.235324074078</c:v>
                </c:pt>
                <c:pt idx="22466">
                  <c:v>41118.276990740742</c:v>
                </c:pt>
                <c:pt idx="22467">
                  <c:v>41118.318657407406</c:v>
                </c:pt>
                <c:pt idx="22468">
                  <c:v>41118.360324074078</c:v>
                </c:pt>
                <c:pt idx="22469">
                  <c:v>41118.401990740742</c:v>
                </c:pt>
                <c:pt idx="22470">
                  <c:v>41118.443657407406</c:v>
                </c:pt>
                <c:pt idx="22471">
                  <c:v>41118.485324074078</c:v>
                </c:pt>
                <c:pt idx="22472">
                  <c:v>41118.526990740742</c:v>
                </c:pt>
                <c:pt idx="22473">
                  <c:v>41118.568657407406</c:v>
                </c:pt>
                <c:pt idx="22474">
                  <c:v>41118.610324074078</c:v>
                </c:pt>
                <c:pt idx="22475">
                  <c:v>41118.651990740742</c:v>
                </c:pt>
                <c:pt idx="22476">
                  <c:v>41118.693657407406</c:v>
                </c:pt>
                <c:pt idx="22477">
                  <c:v>41118.735324074078</c:v>
                </c:pt>
                <c:pt idx="22478">
                  <c:v>41118.776990740742</c:v>
                </c:pt>
                <c:pt idx="22479">
                  <c:v>41118.818657407406</c:v>
                </c:pt>
                <c:pt idx="22480">
                  <c:v>41118.860324074078</c:v>
                </c:pt>
                <c:pt idx="22481">
                  <c:v>41118.901990740742</c:v>
                </c:pt>
                <c:pt idx="22482">
                  <c:v>41118.943657407406</c:v>
                </c:pt>
                <c:pt idx="22483">
                  <c:v>41118.985324074078</c:v>
                </c:pt>
                <c:pt idx="22484">
                  <c:v>41119.026990740742</c:v>
                </c:pt>
                <c:pt idx="22485">
                  <c:v>41119.068657407406</c:v>
                </c:pt>
                <c:pt idx="22486">
                  <c:v>41119.110324074078</c:v>
                </c:pt>
                <c:pt idx="22487">
                  <c:v>41119.151990740742</c:v>
                </c:pt>
                <c:pt idx="22488">
                  <c:v>41119.193657407406</c:v>
                </c:pt>
                <c:pt idx="22489">
                  <c:v>41119.235324074078</c:v>
                </c:pt>
                <c:pt idx="22490">
                  <c:v>41119.276990740742</c:v>
                </c:pt>
                <c:pt idx="22491">
                  <c:v>41119.318657407406</c:v>
                </c:pt>
                <c:pt idx="22492">
                  <c:v>41119.360324074078</c:v>
                </c:pt>
                <c:pt idx="22493">
                  <c:v>41119.401990740742</c:v>
                </c:pt>
                <c:pt idx="22494">
                  <c:v>41119.443657407406</c:v>
                </c:pt>
                <c:pt idx="22495">
                  <c:v>41119.485324074078</c:v>
                </c:pt>
                <c:pt idx="22496">
                  <c:v>41119.526990740742</c:v>
                </c:pt>
                <c:pt idx="22497">
                  <c:v>41119.568657407406</c:v>
                </c:pt>
                <c:pt idx="22498">
                  <c:v>41119.610324074078</c:v>
                </c:pt>
                <c:pt idx="22499">
                  <c:v>41119.651990740742</c:v>
                </c:pt>
                <c:pt idx="22500">
                  <c:v>41119.693657407406</c:v>
                </c:pt>
                <c:pt idx="22501">
                  <c:v>41119.735324074078</c:v>
                </c:pt>
                <c:pt idx="22502">
                  <c:v>41119.776990740742</c:v>
                </c:pt>
                <c:pt idx="22503">
                  <c:v>41119.818657407406</c:v>
                </c:pt>
                <c:pt idx="22504">
                  <c:v>41119.860324074078</c:v>
                </c:pt>
                <c:pt idx="22505">
                  <c:v>41119.901990740742</c:v>
                </c:pt>
                <c:pt idx="22506">
                  <c:v>41119.943657407406</c:v>
                </c:pt>
                <c:pt idx="22507">
                  <c:v>41119.985324074078</c:v>
                </c:pt>
                <c:pt idx="22508">
                  <c:v>41120.026990740742</c:v>
                </c:pt>
                <c:pt idx="22509">
                  <c:v>41120.068657407406</c:v>
                </c:pt>
                <c:pt idx="22510">
                  <c:v>41120.110324074078</c:v>
                </c:pt>
                <c:pt idx="22511">
                  <c:v>41120.151990740742</c:v>
                </c:pt>
                <c:pt idx="22512">
                  <c:v>41120.193657407406</c:v>
                </c:pt>
                <c:pt idx="22513">
                  <c:v>41120.235324074078</c:v>
                </c:pt>
                <c:pt idx="22514">
                  <c:v>41120.276990740742</c:v>
                </c:pt>
                <c:pt idx="22515">
                  <c:v>41120.318657407406</c:v>
                </c:pt>
                <c:pt idx="22516">
                  <c:v>41120.360324074078</c:v>
                </c:pt>
                <c:pt idx="22517">
                  <c:v>41120.401990740742</c:v>
                </c:pt>
                <c:pt idx="22518">
                  <c:v>41120.443657407406</c:v>
                </c:pt>
                <c:pt idx="22519">
                  <c:v>41120.485324074078</c:v>
                </c:pt>
                <c:pt idx="22520">
                  <c:v>41120.526990740742</c:v>
                </c:pt>
                <c:pt idx="22521">
                  <c:v>41120.568657407406</c:v>
                </c:pt>
                <c:pt idx="22522">
                  <c:v>41120.610324074078</c:v>
                </c:pt>
                <c:pt idx="22523">
                  <c:v>41120.651990740742</c:v>
                </c:pt>
                <c:pt idx="22524">
                  <c:v>41120.693657407406</c:v>
                </c:pt>
                <c:pt idx="22525">
                  <c:v>41120.735324074078</c:v>
                </c:pt>
                <c:pt idx="22526">
                  <c:v>41120.776990740742</c:v>
                </c:pt>
                <c:pt idx="22527">
                  <c:v>41120.818657407406</c:v>
                </c:pt>
                <c:pt idx="22528">
                  <c:v>41120.860324074078</c:v>
                </c:pt>
                <c:pt idx="22529">
                  <c:v>41120.901990740742</c:v>
                </c:pt>
                <c:pt idx="22530">
                  <c:v>41120.943657407406</c:v>
                </c:pt>
                <c:pt idx="22531">
                  <c:v>41120.985324074078</c:v>
                </c:pt>
                <c:pt idx="22532">
                  <c:v>41121.026990740742</c:v>
                </c:pt>
                <c:pt idx="22533">
                  <c:v>41121.068657407406</c:v>
                </c:pt>
                <c:pt idx="22534">
                  <c:v>41121.110324074078</c:v>
                </c:pt>
                <c:pt idx="22535">
                  <c:v>41121.151990740742</c:v>
                </c:pt>
                <c:pt idx="22536">
                  <c:v>41121.193657407406</c:v>
                </c:pt>
                <c:pt idx="22537">
                  <c:v>41121.235324074078</c:v>
                </c:pt>
                <c:pt idx="22538">
                  <c:v>41121.276990740742</c:v>
                </c:pt>
                <c:pt idx="22539">
                  <c:v>41121.318657407406</c:v>
                </c:pt>
                <c:pt idx="22540">
                  <c:v>41121.360324074078</c:v>
                </c:pt>
                <c:pt idx="22541">
                  <c:v>41121.401990740742</c:v>
                </c:pt>
                <c:pt idx="22542">
                  <c:v>41121.443657407406</c:v>
                </c:pt>
                <c:pt idx="22543">
                  <c:v>41121.485324074078</c:v>
                </c:pt>
                <c:pt idx="22544">
                  <c:v>41121.526990740742</c:v>
                </c:pt>
                <c:pt idx="22545">
                  <c:v>41121.568657407406</c:v>
                </c:pt>
                <c:pt idx="22546">
                  <c:v>41121.610324074078</c:v>
                </c:pt>
                <c:pt idx="22547">
                  <c:v>41121.651990740742</c:v>
                </c:pt>
                <c:pt idx="22548">
                  <c:v>41121.693657407406</c:v>
                </c:pt>
                <c:pt idx="22549">
                  <c:v>41121.735324074078</c:v>
                </c:pt>
                <c:pt idx="22550">
                  <c:v>41121.776990740742</c:v>
                </c:pt>
                <c:pt idx="22551">
                  <c:v>41121.818657407406</c:v>
                </c:pt>
                <c:pt idx="22552">
                  <c:v>41121.860324074078</c:v>
                </c:pt>
                <c:pt idx="22553">
                  <c:v>41121.901990740742</c:v>
                </c:pt>
                <c:pt idx="22554">
                  <c:v>41121.943657407406</c:v>
                </c:pt>
                <c:pt idx="22555">
                  <c:v>41121.985324074078</c:v>
                </c:pt>
                <c:pt idx="22556">
                  <c:v>41122.026990740742</c:v>
                </c:pt>
                <c:pt idx="22557">
                  <c:v>41122.068657407406</c:v>
                </c:pt>
                <c:pt idx="22558">
                  <c:v>41122.110324074078</c:v>
                </c:pt>
                <c:pt idx="22559">
                  <c:v>41122.151990740742</c:v>
                </c:pt>
                <c:pt idx="22560">
                  <c:v>41122.193657407406</c:v>
                </c:pt>
                <c:pt idx="22561">
                  <c:v>41122.235324074078</c:v>
                </c:pt>
                <c:pt idx="22562">
                  <c:v>41122.276990740742</c:v>
                </c:pt>
                <c:pt idx="22563">
                  <c:v>41122.318657407406</c:v>
                </c:pt>
                <c:pt idx="22564">
                  <c:v>41122.360324074078</c:v>
                </c:pt>
                <c:pt idx="22565">
                  <c:v>41122.401990740742</c:v>
                </c:pt>
                <c:pt idx="22566">
                  <c:v>41122.443657407406</c:v>
                </c:pt>
                <c:pt idx="22567">
                  <c:v>41122.485324074078</c:v>
                </c:pt>
                <c:pt idx="22568">
                  <c:v>41122.526990740742</c:v>
                </c:pt>
                <c:pt idx="22569">
                  <c:v>41122.568657407406</c:v>
                </c:pt>
                <c:pt idx="22570">
                  <c:v>41122.610324074078</c:v>
                </c:pt>
                <c:pt idx="22571">
                  <c:v>41122.651990740742</c:v>
                </c:pt>
                <c:pt idx="22572">
                  <c:v>41122.693657407406</c:v>
                </c:pt>
                <c:pt idx="22573">
                  <c:v>41122.735324074078</c:v>
                </c:pt>
                <c:pt idx="22574">
                  <c:v>41122.776990740742</c:v>
                </c:pt>
                <c:pt idx="22575">
                  <c:v>41122.818657407406</c:v>
                </c:pt>
                <c:pt idx="22576">
                  <c:v>41122.860324074078</c:v>
                </c:pt>
                <c:pt idx="22577">
                  <c:v>41122.901990740742</c:v>
                </c:pt>
                <c:pt idx="22578">
                  <c:v>41122.943657407406</c:v>
                </c:pt>
                <c:pt idx="22579">
                  <c:v>41122.985324074078</c:v>
                </c:pt>
                <c:pt idx="22580">
                  <c:v>41123.026990740742</c:v>
                </c:pt>
                <c:pt idx="22581">
                  <c:v>41123.068657407406</c:v>
                </c:pt>
                <c:pt idx="22582">
                  <c:v>41123.110324074078</c:v>
                </c:pt>
                <c:pt idx="22583">
                  <c:v>41123.151990740742</c:v>
                </c:pt>
                <c:pt idx="22584">
                  <c:v>41123.193657407406</c:v>
                </c:pt>
                <c:pt idx="22585">
                  <c:v>41123.235324074078</c:v>
                </c:pt>
                <c:pt idx="22586">
                  <c:v>41123.276990740742</c:v>
                </c:pt>
                <c:pt idx="22587">
                  <c:v>41123.318657407406</c:v>
                </c:pt>
                <c:pt idx="22588">
                  <c:v>41123.360324074078</c:v>
                </c:pt>
                <c:pt idx="22589">
                  <c:v>41123.401990740742</c:v>
                </c:pt>
                <c:pt idx="22590">
                  <c:v>41123.443657407406</c:v>
                </c:pt>
                <c:pt idx="22591">
                  <c:v>41123.485324074078</c:v>
                </c:pt>
                <c:pt idx="22592">
                  <c:v>41123.526990740742</c:v>
                </c:pt>
                <c:pt idx="22593">
                  <c:v>41123.568657407406</c:v>
                </c:pt>
                <c:pt idx="22594">
                  <c:v>41123.610324074078</c:v>
                </c:pt>
                <c:pt idx="22595">
                  <c:v>41123.651990740742</c:v>
                </c:pt>
                <c:pt idx="22596">
                  <c:v>41123.693657407406</c:v>
                </c:pt>
                <c:pt idx="22597">
                  <c:v>41123.735324074078</c:v>
                </c:pt>
                <c:pt idx="22598">
                  <c:v>41123.776990740742</c:v>
                </c:pt>
                <c:pt idx="22599">
                  <c:v>41123.818657407406</c:v>
                </c:pt>
                <c:pt idx="22600">
                  <c:v>41123.860324074078</c:v>
                </c:pt>
                <c:pt idx="22601">
                  <c:v>41123.901990740742</c:v>
                </c:pt>
                <c:pt idx="22602">
                  <c:v>41123.943657407406</c:v>
                </c:pt>
                <c:pt idx="22603">
                  <c:v>41123.985324074078</c:v>
                </c:pt>
                <c:pt idx="22604">
                  <c:v>41124.026990740742</c:v>
                </c:pt>
                <c:pt idx="22605">
                  <c:v>41124.068657407406</c:v>
                </c:pt>
                <c:pt idx="22606">
                  <c:v>41124.110324074078</c:v>
                </c:pt>
                <c:pt idx="22607">
                  <c:v>41124.151990740742</c:v>
                </c:pt>
                <c:pt idx="22608">
                  <c:v>41124.193657407406</c:v>
                </c:pt>
                <c:pt idx="22609">
                  <c:v>41124.235324074078</c:v>
                </c:pt>
                <c:pt idx="22610">
                  <c:v>41124.276990740742</c:v>
                </c:pt>
                <c:pt idx="22611">
                  <c:v>41124.318657407406</c:v>
                </c:pt>
                <c:pt idx="22612">
                  <c:v>41124.360324074078</c:v>
                </c:pt>
                <c:pt idx="22613">
                  <c:v>41124.401990740742</c:v>
                </c:pt>
                <c:pt idx="22614">
                  <c:v>41124.443657407406</c:v>
                </c:pt>
                <c:pt idx="22615">
                  <c:v>41124.485324074078</c:v>
                </c:pt>
                <c:pt idx="22616">
                  <c:v>41124.526990740742</c:v>
                </c:pt>
                <c:pt idx="22617">
                  <c:v>41124.568657407406</c:v>
                </c:pt>
                <c:pt idx="22618">
                  <c:v>41124.610324074078</c:v>
                </c:pt>
                <c:pt idx="22619">
                  <c:v>41124.651990740742</c:v>
                </c:pt>
                <c:pt idx="22620">
                  <c:v>41124.693657407406</c:v>
                </c:pt>
                <c:pt idx="22621">
                  <c:v>41124.735324074078</c:v>
                </c:pt>
                <c:pt idx="22622">
                  <c:v>41124.776990740742</c:v>
                </c:pt>
                <c:pt idx="22623">
                  <c:v>41124.818657407406</c:v>
                </c:pt>
                <c:pt idx="22624">
                  <c:v>41124.860324074078</c:v>
                </c:pt>
                <c:pt idx="22625">
                  <c:v>41124.901990740742</c:v>
                </c:pt>
                <c:pt idx="22626">
                  <c:v>41124.943657407406</c:v>
                </c:pt>
                <c:pt idx="22627">
                  <c:v>41124.985324074078</c:v>
                </c:pt>
                <c:pt idx="22628">
                  <c:v>41125.026990740742</c:v>
                </c:pt>
                <c:pt idx="22629">
                  <c:v>41125.068657407406</c:v>
                </c:pt>
                <c:pt idx="22630">
                  <c:v>41125.110324074078</c:v>
                </c:pt>
                <c:pt idx="22631">
                  <c:v>41125.151990740742</c:v>
                </c:pt>
                <c:pt idx="22632">
                  <c:v>41125.193657407406</c:v>
                </c:pt>
                <c:pt idx="22633">
                  <c:v>41125.235324074078</c:v>
                </c:pt>
                <c:pt idx="22634">
                  <c:v>41125.276990740742</c:v>
                </c:pt>
                <c:pt idx="22635">
                  <c:v>41125.318657407406</c:v>
                </c:pt>
                <c:pt idx="22636">
                  <c:v>41125.360324074078</c:v>
                </c:pt>
                <c:pt idx="22637">
                  <c:v>41125.401990740742</c:v>
                </c:pt>
                <c:pt idx="22638">
                  <c:v>41125.443657407406</c:v>
                </c:pt>
                <c:pt idx="22639">
                  <c:v>41125.485324074078</c:v>
                </c:pt>
                <c:pt idx="22640">
                  <c:v>41125.526990740742</c:v>
                </c:pt>
                <c:pt idx="22641">
                  <c:v>41125.568657407406</c:v>
                </c:pt>
                <c:pt idx="22642">
                  <c:v>41125.610324074078</c:v>
                </c:pt>
                <c:pt idx="22643">
                  <c:v>41125.651990740742</c:v>
                </c:pt>
                <c:pt idx="22644">
                  <c:v>41125.693657407406</c:v>
                </c:pt>
                <c:pt idx="22645">
                  <c:v>41125.735324074078</c:v>
                </c:pt>
                <c:pt idx="22646">
                  <c:v>41125.776990740742</c:v>
                </c:pt>
                <c:pt idx="22647">
                  <c:v>41125.818657407406</c:v>
                </c:pt>
                <c:pt idx="22648">
                  <c:v>41125.860324074078</c:v>
                </c:pt>
                <c:pt idx="22649">
                  <c:v>41125.901990740742</c:v>
                </c:pt>
                <c:pt idx="22650">
                  <c:v>41125.943657407406</c:v>
                </c:pt>
                <c:pt idx="22651">
                  <c:v>41125.985324074078</c:v>
                </c:pt>
                <c:pt idx="22652">
                  <c:v>41126.026990740742</c:v>
                </c:pt>
                <c:pt idx="22653">
                  <c:v>41126.068657407406</c:v>
                </c:pt>
                <c:pt idx="22654">
                  <c:v>41126.110324074078</c:v>
                </c:pt>
                <c:pt idx="22655">
                  <c:v>41126.151990740742</c:v>
                </c:pt>
                <c:pt idx="22656">
                  <c:v>41126.193657407406</c:v>
                </c:pt>
                <c:pt idx="22657">
                  <c:v>41126.235324074078</c:v>
                </c:pt>
                <c:pt idx="22658">
                  <c:v>41126.276990740742</c:v>
                </c:pt>
                <c:pt idx="22659">
                  <c:v>41126.318657407406</c:v>
                </c:pt>
                <c:pt idx="22660">
                  <c:v>41126.360324074078</c:v>
                </c:pt>
                <c:pt idx="22661">
                  <c:v>41126.401990740742</c:v>
                </c:pt>
                <c:pt idx="22662">
                  <c:v>41126.443657407406</c:v>
                </c:pt>
                <c:pt idx="22663">
                  <c:v>41126.485324074078</c:v>
                </c:pt>
                <c:pt idx="22664">
                  <c:v>41126.526990740742</c:v>
                </c:pt>
                <c:pt idx="22665">
                  <c:v>41126.568657407406</c:v>
                </c:pt>
                <c:pt idx="22666">
                  <c:v>41126.610324074078</c:v>
                </c:pt>
                <c:pt idx="22667">
                  <c:v>41126.651990740742</c:v>
                </c:pt>
                <c:pt idx="22668">
                  <c:v>41126.693657407406</c:v>
                </c:pt>
                <c:pt idx="22669">
                  <c:v>41126.735324074078</c:v>
                </c:pt>
                <c:pt idx="22670">
                  <c:v>41126.776990740742</c:v>
                </c:pt>
                <c:pt idx="22671">
                  <c:v>41126.818657407406</c:v>
                </c:pt>
                <c:pt idx="22672">
                  <c:v>41126.860324074078</c:v>
                </c:pt>
                <c:pt idx="22673">
                  <c:v>41126.901990740742</c:v>
                </c:pt>
                <c:pt idx="22674">
                  <c:v>41126.943657407406</c:v>
                </c:pt>
                <c:pt idx="22675">
                  <c:v>41126.985324074078</c:v>
                </c:pt>
                <c:pt idx="22676">
                  <c:v>41127.026990740742</c:v>
                </c:pt>
                <c:pt idx="22677">
                  <c:v>41127.068657407406</c:v>
                </c:pt>
                <c:pt idx="22678">
                  <c:v>41127.110324074078</c:v>
                </c:pt>
                <c:pt idx="22679">
                  <c:v>41127.151990740742</c:v>
                </c:pt>
                <c:pt idx="22680">
                  <c:v>41127.193657407406</c:v>
                </c:pt>
                <c:pt idx="22681">
                  <c:v>41127.235324074078</c:v>
                </c:pt>
                <c:pt idx="22682">
                  <c:v>41127.276990740742</c:v>
                </c:pt>
                <c:pt idx="22683">
                  <c:v>41127.318657407406</c:v>
                </c:pt>
                <c:pt idx="22684">
                  <c:v>41127.360324074078</c:v>
                </c:pt>
                <c:pt idx="22685">
                  <c:v>41127.401990740742</c:v>
                </c:pt>
                <c:pt idx="22686">
                  <c:v>41127.443657407406</c:v>
                </c:pt>
                <c:pt idx="22687">
                  <c:v>41127.485324074078</c:v>
                </c:pt>
                <c:pt idx="22688">
                  <c:v>41127.526990740742</c:v>
                </c:pt>
                <c:pt idx="22689">
                  <c:v>41127.568657407406</c:v>
                </c:pt>
                <c:pt idx="22690">
                  <c:v>41127.610324074078</c:v>
                </c:pt>
                <c:pt idx="22691">
                  <c:v>41127.651990740742</c:v>
                </c:pt>
                <c:pt idx="22692">
                  <c:v>41127.693657407406</c:v>
                </c:pt>
                <c:pt idx="22693">
                  <c:v>41127.735324074078</c:v>
                </c:pt>
                <c:pt idx="22694">
                  <c:v>41127.776990740742</c:v>
                </c:pt>
                <c:pt idx="22695">
                  <c:v>41127.818657407406</c:v>
                </c:pt>
                <c:pt idx="22696">
                  <c:v>41127.860324074078</c:v>
                </c:pt>
                <c:pt idx="22697">
                  <c:v>41127.901990740742</c:v>
                </c:pt>
                <c:pt idx="22698">
                  <c:v>41127.943657407406</c:v>
                </c:pt>
                <c:pt idx="22699">
                  <c:v>41127.985324074078</c:v>
                </c:pt>
                <c:pt idx="22700">
                  <c:v>41128.026990740742</c:v>
                </c:pt>
                <c:pt idx="22701">
                  <c:v>41128.068657407406</c:v>
                </c:pt>
                <c:pt idx="22702">
                  <c:v>41128.110324074078</c:v>
                </c:pt>
                <c:pt idx="22703">
                  <c:v>41128.151990740742</c:v>
                </c:pt>
                <c:pt idx="22704">
                  <c:v>41128.193657407406</c:v>
                </c:pt>
                <c:pt idx="22705">
                  <c:v>41128.235324074078</c:v>
                </c:pt>
                <c:pt idx="22706">
                  <c:v>41128.276990740742</c:v>
                </c:pt>
                <c:pt idx="22707">
                  <c:v>41128.318657407406</c:v>
                </c:pt>
                <c:pt idx="22708">
                  <c:v>41128.360324074078</c:v>
                </c:pt>
                <c:pt idx="22709">
                  <c:v>41128.401990740742</c:v>
                </c:pt>
                <c:pt idx="22710">
                  <c:v>41128.443657407406</c:v>
                </c:pt>
                <c:pt idx="22711">
                  <c:v>41128.485324074078</c:v>
                </c:pt>
                <c:pt idx="22712">
                  <c:v>41128.526990740742</c:v>
                </c:pt>
                <c:pt idx="22713">
                  <c:v>41128.568657407406</c:v>
                </c:pt>
                <c:pt idx="22714">
                  <c:v>41128.610324074078</c:v>
                </c:pt>
                <c:pt idx="22715">
                  <c:v>41128.651990740742</c:v>
                </c:pt>
                <c:pt idx="22716">
                  <c:v>41128.693657407406</c:v>
                </c:pt>
                <c:pt idx="22717">
                  <c:v>41128.735324074078</c:v>
                </c:pt>
                <c:pt idx="22718">
                  <c:v>41128.776990740742</c:v>
                </c:pt>
                <c:pt idx="22719">
                  <c:v>41128.818657407406</c:v>
                </c:pt>
                <c:pt idx="22720">
                  <c:v>41128.860324074078</c:v>
                </c:pt>
                <c:pt idx="22721">
                  <c:v>41128.901990740742</c:v>
                </c:pt>
                <c:pt idx="22722">
                  <c:v>41128.943657407406</c:v>
                </c:pt>
                <c:pt idx="22723">
                  <c:v>41128.985324074078</c:v>
                </c:pt>
                <c:pt idx="22724">
                  <c:v>41129.026990740742</c:v>
                </c:pt>
                <c:pt idx="22725">
                  <c:v>41129.068657407406</c:v>
                </c:pt>
                <c:pt idx="22726">
                  <c:v>41129.110324074078</c:v>
                </c:pt>
                <c:pt idx="22727">
                  <c:v>41129.151990740742</c:v>
                </c:pt>
                <c:pt idx="22728">
                  <c:v>41129.193657407406</c:v>
                </c:pt>
                <c:pt idx="22729">
                  <c:v>41129.235324074078</c:v>
                </c:pt>
                <c:pt idx="22730">
                  <c:v>41129.276990740742</c:v>
                </c:pt>
                <c:pt idx="22731">
                  <c:v>41129.318657407406</c:v>
                </c:pt>
                <c:pt idx="22732">
                  <c:v>41129.360324074078</c:v>
                </c:pt>
                <c:pt idx="22733">
                  <c:v>41129.401990740742</c:v>
                </c:pt>
                <c:pt idx="22734">
                  <c:v>41129.443657407406</c:v>
                </c:pt>
                <c:pt idx="22735">
                  <c:v>41129.485324074078</c:v>
                </c:pt>
                <c:pt idx="22736">
                  <c:v>41129.526990740742</c:v>
                </c:pt>
                <c:pt idx="22737">
                  <c:v>41129.568657407406</c:v>
                </c:pt>
                <c:pt idx="22738">
                  <c:v>41129.610324074078</c:v>
                </c:pt>
                <c:pt idx="22739">
                  <c:v>41129.651990740742</c:v>
                </c:pt>
                <c:pt idx="22740">
                  <c:v>41129.693657407406</c:v>
                </c:pt>
                <c:pt idx="22741">
                  <c:v>41129.735324074078</c:v>
                </c:pt>
                <c:pt idx="22742">
                  <c:v>41129.776990740742</c:v>
                </c:pt>
                <c:pt idx="22743">
                  <c:v>41129.818657407406</c:v>
                </c:pt>
                <c:pt idx="22744">
                  <c:v>41129.860324074078</c:v>
                </c:pt>
                <c:pt idx="22745">
                  <c:v>41129.901990740742</c:v>
                </c:pt>
                <c:pt idx="22746">
                  <c:v>41129.943657407406</c:v>
                </c:pt>
                <c:pt idx="22747">
                  <c:v>41129.985324074078</c:v>
                </c:pt>
                <c:pt idx="22748">
                  <c:v>41130.026990740742</c:v>
                </c:pt>
                <c:pt idx="22749">
                  <c:v>41130.068657407406</c:v>
                </c:pt>
                <c:pt idx="22750">
                  <c:v>41130.110324074078</c:v>
                </c:pt>
                <c:pt idx="22751">
                  <c:v>41130.151990740742</c:v>
                </c:pt>
                <c:pt idx="22752">
                  <c:v>41130.193657407406</c:v>
                </c:pt>
                <c:pt idx="22753">
                  <c:v>41130.235324074078</c:v>
                </c:pt>
                <c:pt idx="22754">
                  <c:v>41130.276990740742</c:v>
                </c:pt>
                <c:pt idx="22755">
                  <c:v>41130.318657407406</c:v>
                </c:pt>
                <c:pt idx="22756">
                  <c:v>41130.360324074078</c:v>
                </c:pt>
                <c:pt idx="22757">
                  <c:v>41130.401990740742</c:v>
                </c:pt>
                <c:pt idx="22758">
                  <c:v>41130.443657407406</c:v>
                </c:pt>
                <c:pt idx="22759">
                  <c:v>41130</c:v>
                </c:pt>
                <c:pt idx="22760">
                  <c:v>41130.460069444445</c:v>
                </c:pt>
                <c:pt idx="22761">
                  <c:v>41130.501736111109</c:v>
                </c:pt>
                <c:pt idx="22762">
                  <c:v>41130.543402777781</c:v>
                </c:pt>
                <c:pt idx="22763">
                  <c:v>41130.585069444445</c:v>
                </c:pt>
                <c:pt idx="22764">
                  <c:v>41130.626736111109</c:v>
                </c:pt>
                <c:pt idx="22765">
                  <c:v>41130.668402777781</c:v>
                </c:pt>
                <c:pt idx="22766">
                  <c:v>41130.710069444445</c:v>
                </c:pt>
                <c:pt idx="22767">
                  <c:v>41130.751736111109</c:v>
                </c:pt>
                <c:pt idx="22768">
                  <c:v>41130.793402777781</c:v>
                </c:pt>
                <c:pt idx="22769">
                  <c:v>41130.835069444445</c:v>
                </c:pt>
                <c:pt idx="22770">
                  <c:v>41130.876736111109</c:v>
                </c:pt>
                <c:pt idx="22771">
                  <c:v>41130.918402777781</c:v>
                </c:pt>
                <c:pt idx="22772">
                  <c:v>41130.960069444445</c:v>
                </c:pt>
                <c:pt idx="22773">
                  <c:v>41131.001736111109</c:v>
                </c:pt>
                <c:pt idx="22774">
                  <c:v>41131.043402777781</c:v>
                </c:pt>
                <c:pt idx="22775">
                  <c:v>41131.085069444445</c:v>
                </c:pt>
                <c:pt idx="22776">
                  <c:v>41131.126736111109</c:v>
                </c:pt>
                <c:pt idx="22777">
                  <c:v>41131.168402777781</c:v>
                </c:pt>
                <c:pt idx="22778">
                  <c:v>41131.210069444445</c:v>
                </c:pt>
                <c:pt idx="22779">
                  <c:v>41131.251736111109</c:v>
                </c:pt>
                <c:pt idx="22780">
                  <c:v>41131.293402777781</c:v>
                </c:pt>
                <c:pt idx="22781">
                  <c:v>41131.335069444445</c:v>
                </c:pt>
                <c:pt idx="22782">
                  <c:v>41131.376736111109</c:v>
                </c:pt>
                <c:pt idx="22783">
                  <c:v>41131.418402777781</c:v>
                </c:pt>
                <c:pt idx="22784">
                  <c:v>41131.460069444445</c:v>
                </c:pt>
                <c:pt idx="22785">
                  <c:v>41131.501736111109</c:v>
                </c:pt>
                <c:pt idx="22786">
                  <c:v>41131.543402777781</c:v>
                </c:pt>
                <c:pt idx="22787">
                  <c:v>41131.585069444445</c:v>
                </c:pt>
                <c:pt idx="22788">
                  <c:v>41131.626736111109</c:v>
                </c:pt>
                <c:pt idx="22789">
                  <c:v>41131.668402777781</c:v>
                </c:pt>
                <c:pt idx="22790">
                  <c:v>41131.710069444445</c:v>
                </c:pt>
                <c:pt idx="22791">
                  <c:v>41131.751736111109</c:v>
                </c:pt>
                <c:pt idx="22792">
                  <c:v>41131.793402777781</c:v>
                </c:pt>
                <c:pt idx="22793">
                  <c:v>41131.835069444445</c:v>
                </c:pt>
                <c:pt idx="22794">
                  <c:v>41131.876736111109</c:v>
                </c:pt>
                <c:pt idx="22795">
                  <c:v>41131.918402777781</c:v>
                </c:pt>
                <c:pt idx="22796">
                  <c:v>41131.960069444445</c:v>
                </c:pt>
                <c:pt idx="22797">
                  <c:v>41132.001736111109</c:v>
                </c:pt>
                <c:pt idx="22798">
                  <c:v>41132.043402777781</c:v>
                </c:pt>
                <c:pt idx="22799">
                  <c:v>41132.085069444445</c:v>
                </c:pt>
                <c:pt idx="22800">
                  <c:v>41132.126736111109</c:v>
                </c:pt>
                <c:pt idx="22801">
                  <c:v>41132.168402777781</c:v>
                </c:pt>
                <c:pt idx="22802">
                  <c:v>41132.210069444445</c:v>
                </c:pt>
                <c:pt idx="22803">
                  <c:v>41132.251736111109</c:v>
                </c:pt>
                <c:pt idx="22804">
                  <c:v>41132.293402777781</c:v>
                </c:pt>
                <c:pt idx="22805">
                  <c:v>41132.335069444445</c:v>
                </c:pt>
                <c:pt idx="22806">
                  <c:v>41132.376736111109</c:v>
                </c:pt>
                <c:pt idx="22807">
                  <c:v>41132.418402777781</c:v>
                </c:pt>
                <c:pt idx="22808">
                  <c:v>41132.460069444445</c:v>
                </c:pt>
                <c:pt idx="22809">
                  <c:v>41132.501736111109</c:v>
                </c:pt>
                <c:pt idx="22810">
                  <c:v>41132.543402777781</c:v>
                </c:pt>
                <c:pt idx="22811">
                  <c:v>41132.585069444445</c:v>
                </c:pt>
                <c:pt idx="22812">
                  <c:v>41132.626736111109</c:v>
                </c:pt>
                <c:pt idx="22813">
                  <c:v>41132.668402777781</c:v>
                </c:pt>
                <c:pt idx="22814">
                  <c:v>41132.710069444445</c:v>
                </c:pt>
                <c:pt idx="22815">
                  <c:v>41132.751736111109</c:v>
                </c:pt>
                <c:pt idx="22816">
                  <c:v>41132.793402777781</c:v>
                </c:pt>
                <c:pt idx="22817">
                  <c:v>41132.835069444445</c:v>
                </c:pt>
                <c:pt idx="22818">
                  <c:v>41132.876736111109</c:v>
                </c:pt>
                <c:pt idx="22819">
                  <c:v>41132.918402777781</c:v>
                </c:pt>
                <c:pt idx="22820">
                  <c:v>41132.960069444445</c:v>
                </c:pt>
                <c:pt idx="22821">
                  <c:v>41133.001736111109</c:v>
                </c:pt>
                <c:pt idx="22822">
                  <c:v>41133.043402777781</c:v>
                </c:pt>
                <c:pt idx="22823">
                  <c:v>41133.085069444445</c:v>
                </c:pt>
                <c:pt idx="22824">
                  <c:v>41133.126736111109</c:v>
                </c:pt>
                <c:pt idx="22825">
                  <c:v>41133.168402777781</c:v>
                </c:pt>
                <c:pt idx="22826">
                  <c:v>41133.210069444445</c:v>
                </c:pt>
                <c:pt idx="22827">
                  <c:v>41133.251736111109</c:v>
                </c:pt>
                <c:pt idx="22828">
                  <c:v>41133.293402777781</c:v>
                </c:pt>
                <c:pt idx="22829">
                  <c:v>41133.335069444445</c:v>
                </c:pt>
                <c:pt idx="22830">
                  <c:v>41133.376736111109</c:v>
                </c:pt>
                <c:pt idx="22831">
                  <c:v>41133.418402777781</c:v>
                </c:pt>
                <c:pt idx="22832">
                  <c:v>41133.460069444445</c:v>
                </c:pt>
                <c:pt idx="22833">
                  <c:v>41133.501736111109</c:v>
                </c:pt>
                <c:pt idx="22834">
                  <c:v>41133.543402777781</c:v>
                </c:pt>
                <c:pt idx="22835">
                  <c:v>41133.585069444445</c:v>
                </c:pt>
                <c:pt idx="22836">
                  <c:v>41133.626736111109</c:v>
                </c:pt>
                <c:pt idx="22837">
                  <c:v>41133.668402777781</c:v>
                </c:pt>
                <c:pt idx="22838">
                  <c:v>41133.710069444445</c:v>
                </c:pt>
                <c:pt idx="22839">
                  <c:v>41133.751736111109</c:v>
                </c:pt>
                <c:pt idx="22840">
                  <c:v>41133.793402777781</c:v>
                </c:pt>
                <c:pt idx="22841">
                  <c:v>41133.835069444445</c:v>
                </c:pt>
                <c:pt idx="22842">
                  <c:v>41133.876736111109</c:v>
                </c:pt>
                <c:pt idx="22843">
                  <c:v>41133.918402777781</c:v>
                </c:pt>
                <c:pt idx="22844">
                  <c:v>41133.960069444445</c:v>
                </c:pt>
                <c:pt idx="22845">
                  <c:v>41134.001736111109</c:v>
                </c:pt>
                <c:pt idx="22846">
                  <c:v>41134.043402777781</c:v>
                </c:pt>
                <c:pt idx="22847">
                  <c:v>41134.085069444445</c:v>
                </c:pt>
                <c:pt idx="22848">
                  <c:v>41134.126736111109</c:v>
                </c:pt>
                <c:pt idx="22849">
                  <c:v>41134.168402777781</c:v>
                </c:pt>
                <c:pt idx="22850">
                  <c:v>41134.210069444445</c:v>
                </c:pt>
                <c:pt idx="22851">
                  <c:v>41134.251736111109</c:v>
                </c:pt>
                <c:pt idx="22852">
                  <c:v>41134.293402777781</c:v>
                </c:pt>
                <c:pt idx="22853">
                  <c:v>41134.335069444445</c:v>
                </c:pt>
                <c:pt idx="22854">
                  <c:v>41134.376736111109</c:v>
                </c:pt>
                <c:pt idx="22855">
                  <c:v>41134.418402777781</c:v>
                </c:pt>
                <c:pt idx="22856">
                  <c:v>41134.460069444445</c:v>
                </c:pt>
                <c:pt idx="22857">
                  <c:v>41134.501736111109</c:v>
                </c:pt>
                <c:pt idx="22858">
                  <c:v>41134.543402777781</c:v>
                </c:pt>
                <c:pt idx="22859">
                  <c:v>41134.585069444445</c:v>
                </c:pt>
                <c:pt idx="22860">
                  <c:v>41134.626736111109</c:v>
                </c:pt>
                <c:pt idx="22861">
                  <c:v>41134.668402777781</c:v>
                </c:pt>
                <c:pt idx="22862">
                  <c:v>41134.710069444445</c:v>
                </c:pt>
                <c:pt idx="22863">
                  <c:v>41134.751736111109</c:v>
                </c:pt>
                <c:pt idx="22864">
                  <c:v>41134.793402777781</c:v>
                </c:pt>
                <c:pt idx="22865">
                  <c:v>41134.835069444445</c:v>
                </c:pt>
                <c:pt idx="22866">
                  <c:v>41134.876736111109</c:v>
                </c:pt>
                <c:pt idx="22867">
                  <c:v>41134.918402777781</c:v>
                </c:pt>
                <c:pt idx="22868">
                  <c:v>41134.960069444445</c:v>
                </c:pt>
                <c:pt idx="22869">
                  <c:v>41135.001736111109</c:v>
                </c:pt>
                <c:pt idx="22870">
                  <c:v>41135.043402777781</c:v>
                </c:pt>
                <c:pt idx="22871">
                  <c:v>41135.085069444445</c:v>
                </c:pt>
                <c:pt idx="22872">
                  <c:v>41135.126736111109</c:v>
                </c:pt>
                <c:pt idx="22873">
                  <c:v>41135.168402777781</c:v>
                </c:pt>
                <c:pt idx="22874">
                  <c:v>41135.210069444445</c:v>
                </c:pt>
                <c:pt idx="22875">
                  <c:v>41135.251736111109</c:v>
                </c:pt>
                <c:pt idx="22876">
                  <c:v>41135.293402777781</c:v>
                </c:pt>
                <c:pt idx="22877">
                  <c:v>41135.335069444445</c:v>
                </c:pt>
                <c:pt idx="22878">
                  <c:v>41135.376736111109</c:v>
                </c:pt>
                <c:pt idx="22879">
                  <c:v>41135.418402777781</c:v>
                </c:pt>
                <c:pt idx="22880">
                  <c:v>41135.460069444445</c:v>
                </c:pt>
                <c:pt idx="22881">
                  <c:v>41135.501736111109</c:v>
                </c:pt>
                <c:pt idx="22882">
                  <c:v>41135.543402777781</c:v>
                </c:pt>
                <c:pt idx="22883">
                  <c:v>41135.585069444445</c:v>
                </c:pt>
                <c:pt idx="22884">
                  <c:v>41135.626736111109</c:v>
                </c:pt>
                <c:pt idx="22885">
                  <c:v>41135.668402777781</c:v>
                </c:pt>
                <c:pt idx="22886">
                  <c:v>41135.710069444445</c:v>
                </c:pt>
                <c:pt idx="22887">
                  <c:v>41135.751736111109</c:v>
                </c:pt>
                <c:pt idx="22888">
                  <c:v>41135.793402777781</c:v>
                </c:pt>
                <c:pt idx="22889">
                  <c:v>41135.835069444445</c:v>
                </c:pt>
                <c:pt idx="22890">
                  <c:v>41135.876736111109</c:v>
                </c:pt>
                <c:pt idx="22891">
                  <c:v>41135.918402777781</c:v>
                </c:pt>
                <c:pt idx="22892">
                  <c:v>41135.960069444445</c:v>
                </c:pt>
                <c:pt idx="22893">
                  <c:v>41136.001736111109</c:v>
                </c:pt>
                <c:pt idx="22894">
                  <c:v>41136.043402777781</c:v>
                </c:pt>
                <c:pt idx="22895">
                  <c:v>41136.085069444445</c:v>
                </c:pt>
                <c:pt idx="22896">
                  <c:v>41136.126736111109</c:v>
                </c:pt>
                <c:pt idx="22897">
                  <c:v>41136.168402777781</c:v>
                </c:pt>
                <c:pt idx="22898">
                  <c:v>41136.210069444445</c:v>
                </c:pt>
                <c:pt idx="22899">
                  <c:v>41136.251736111109</c:v>
                </c:pt>
                <c:pt idx="22900">
                  <c:v>41136.293402777781</c:v>
                </c:pt>
                <c:pt idx="22901">
                  <c:v>41136.335069444445</c:v>
                </c:pt>
                <c:pt idx="22902">
                  <c:v>41136.376736111109</c:v>
                </c:pt>
                <c:pt idx="22903">
                  <c:v>41136.418402777781</c:v>
                </c:pt>
                <c:pt idx="22904">
                  <c:v>41136.460069444445</c:v>
                </c:pt>
                <c:pt idx="22905">
                  <c:v>41136.501736111109</c:v>
                </c:pt>
                <c:pt idx="22906">
                  <c:v>41136.543402777781</c:v>
                </c:pt>
                <c:pt idx="22907">
                  <c:v>41136.585069444445</c:v>
                </c:pt>
                <c:pt idx="22908">
                  <c:v>41136.626736111109</c:v>
                </c:pt>
                <c:pt idx="22909">
                  <c:v>41136.668402777781</c:v>
                </c:pt>
                <c:pt idx="22910">
                  <c:v>41136.710069444445</c:v>
                </c:pt>
                <c:pt idx="22911">
                  <c:v>41136.751736111109</c:v>
                </c:pt>
                <c:pt idx="22912">
                  <c:v>41136.793402777781</c:v>
                </c:pt>
                <c:pt idx="22913">
                  <c:v>41136.835069444445</c:v>
                </c:pt>
                <c:pt idx="22914">
                  <c:v>41136.876736111109</c:v>
                </c:pt>
                <c:pt idx="22915">
                  <c:v>41136.918402777781</c:v>
                </c:pt>
                <c:pt idx="22916">
                  <c:v>41136.960069444445</c:v>
                </c:pt>
                <c:pt idx="22917">
                  <c:v>41137.001736111109</c:v>
                </c:pt>
                <c:pt idx="22918">
                  <c:v>41137.043402777781</c:v>
                </c:pt>
                <c:pt idx="22919">
                  <c:v>41137.085069444445</c:v>
                </c:pt>
                <c:pt idx="22920">
                  <c:v>41137.126736111109</c:v>
                </c:pt>
                <c:pt idx="22921">
                  <c:v>41137.168402777781</c:v>
                </c:pt>
                <c:pt idx="22922">
                  <c:v>41137.210069444445</c:v>
                </c:pt>
                <c:pt idx="22923">
                  <c:v>41137.251736111109</c:v>
                </c:pt>
                <c:pt idx="22924">
                  <c:v>41137.293402777781</c:v>
                </c:pt>
                <c:pt idx="22925">
                  <c:v>41137.335069444445</c:v>
                </c:pt>
                <c:pt idx="22926">
                  <c:v>41137.376736111109</c:v>
                </c:pt>
                <c:pt idx="22927">
                  <c:v>41137.418402777781</c:v>
                </c:pt>
                <c:pt idx="22928">
                  <c:v>41137.460069444445</c:v>
                </c:pt>
                <c:pt idx="22929">
                  <c:v>41137.501736111109</c:v>
                </c:pt>
                <c:pt idx="22930">
                  <c:v>41137.543402777781</c:v>
                </c:pt>
                <c:pt idx="22931">
                  <c:v>41137.585069444445</c:v>
                </c:pt>
                <c:pt idx="22932">
                  <c:v>41137.626736111109</c:v>
                </c:pt>
                <c:pt idx="22933">
                  <c:v>41137.668402777781</c:v>
                </c:pt>
                <c:pt idx="22934">
                  <c:v>41137.710069444445</c:v>
                </c:pt>
                <c:pt idx="22935">
                  <c:v>41137.751736111109</c:v>
                </c:pt>
                <c:pt idx="22936">
                  <c:v>41137.793402777781</c:v>
                </c:pt>
                <c:pt idx="22937">
                  <c:v>41137.835069444445</c:v>
                </c:pt>
                <c:pt idx="22938">
                  <c:v>41137.876736111109</c:v>
                </c:pt>
                <c:pt idx="22939">
                  <c:v>41137.918402777781</c:v>
                </c:pt>
                <c:pt idx="22940">
                  <c:v>41137.960069444445</c:v>
                </c:pt>
                <c:pt idx="22941">
                  <c:v>41138.001736111109</c:v>
                </c:pt>
                <c:pt idx="22942">
                  <c:v>41138.043402777781</c:v>
                </c:pt>
                <c:pt idx="22943">
                  <c:v>41138.085069444445</c:v>
                </c:pt>
                <c:pt idx="22944">
                  <c:v>41138.126736111109</c:v>
                </c:pt>
                <c:pt idx="22945">
                  <c:v>41138.168402777781</c:v>
                </c:pt>
                <c:pt idx="22946">
                  <c:v>41138.210069444445</c:v>
                </c:pt>
                <c:pt idx="22947">
                  <c:v>41138.251736111109</c:v>
                </c:pt>
                <c:pt idx="22948">
                  <c:v>41138.293402777781</c:v>
                </c:pt>
                <c:pt idx="22949">
                  <c:v>41138.335069444445</c:v>
                </c:pt>
                <c:pt idx="22950">
                  <c:v>41138.376736111109</c:v>
                </c:pt>
                <c:pt idx="22951">
                  <c:v>41138.418402777781</c:v>
                </c:pt>
                <c:pt idx="22952">
                  <c:v>41138.460069444445</c:v>
                </c:pt>
                <c:pt idx="22953">
                  <c:v>41138.501736111109</c:v>
                </c:pt>
                <c:pt idx="22954">
                  <c:v>41138.543402777781</c:v>
                </c:pt>
                <c:pt idx="22955">
                  <c:v>41138.585069444445</c:v>
                </c:pt>
                <c:pt idx="22956">
                  <c:v>41138.626736111109</c:v>
                </c:pt>
                <c:pt idx="22957">
                  <c:v>41138.668402777781</c:v>
                </c:pt>
                <c:pt idx="22958">
                  <c:v>41138.710069444445</c:v>
                </c:pt>
                <c:pt idx="22959">
                  <c:v>41138.751736111109</c:v>
                </c:pt>
                <c:pt idx="22960">
                  <c:v>41138.793402777781</c:v>
                </c:pt>
                <c:pt idx="22961">
                  <c:v>41138.835069444445</c:v>
                </c:pt>
                <c:pt idx="22962">
                  <c:v>41138.876736111109</c:v>
                </c:pt>
                <c:pt idx="22963">
                  <c:v>41138.918402777781</c:v>
                </c:pt>
                <c:pt idx="22964">
                  <c:v>41138.960069444445</c:v>
                </c:pt>
                <c:pt idx="22965">
                  <c:v>41139.001736111109</c:v>
                </c:pt>
                <c:pt idx="22966">
                  <c:v>41139.043402777781</c:v>
                </c:pt>
                <c:pt idx="22967">
                  <c:v>41139.085069444445</c:v>
                </c:pt>
                <c:pt idx="22968">
                  <c:v>41139.126736111109</c:v>
                </c:pt>
                <c:pt idx="22969">
                  <c:v>41139.168402777781</c:v>
                </c:pt>
                <c:pt idx="22970">
                  <c:v>41139.210069444445</c:v>
                </c:pt>
                <c:pt idx="22971">
                  <c:v>41139.251736111109</c:v>
                </c:pt>
                <c:pt idx="22972">
                  <c:v>41139.293402777781</c:v>
                </c:pt>
                <c:pt idx="22973">
                  <c:v>41139.335069444445</c:v>
                </c:pt>
                <c:pt idx="22974">
                  <c:v>41139.376736111109</c:v>
                </c:pt>
                <c:pt idx="22975">
                  <c:v>41139.418402777781</c:v>
                </c:pt>
                <c:pt idx="22976">
                  <c:v>41139.460069444445</c:v>
                </c:pt>
                <c:pt idx="22977">
                  <c:v>41139.501736111109</c:v>
                </c:pt>
                <c:pt idx="22978">
                  <c:v>41139.543402777781</c:v>
                </c:pt>
                <c:pt idx="22979">
                  <c:v>41139.585069444445</c:v>
                </c:pt>
                <c:pt idx="22980">
                  <c:v>41139.626736111109</c:v>
                </c:pt>
                <c:pt idx="22981">
                  <c:v>41139.668402777781</c:v>
                </c:pt>
                <c:pt idx="22982">
                  <c:v>41139.710069444445</c:v>
                </c:pt>
                <c:pt idx="22983">
                  <c:v>41139.751736111109</c:v>
                </c:pt>
                <c:pt idx="22984">
                  <c:v>41139.793402777781</c:v>
                </c:pt>
                <c:pt idx="22985">
                  <c:v>41139.835069444445</c:v>
                </c:pt>
                <c:pt idx="22986">
                  <c:v>41139.876736111109</c:v>
                </c:pt>
                <c:pt idx="22987">
                  <c:v>41139.918402777781</c:v>
                </c:pt>
                <c:pt idx="22988">
                  <c:v>41139.960069444445</c:v>
                </c:pt>
                <c:pt idx="22989">
                  <c:v>41140.001736111109</c:v>
                </c:pt>
                <c:pt idx="22990">
                  <c:v>41140.043402777781</c:v>
                </c:pt>
                <c:pt idx="22991">
                  <c:v>41140.085069444445</c:v>
                </c:pt>
                <c:pt idx="22992">
                  <c:v>41140.126736111109</c:v>
                </c:pt>
                <c:pt idx="22993">
                  <c:v>41140.168402777781</c:v>
                </c:pt>
                <c:pt idx="22994">
                  <c:v>41140.210069444445</c:v>
                </c:pt>
                <c:pt idx="22995">
                  <c:v>41140.251736111109</c:v>
                </c:pt>
                <c:pt idx="22996">
                  <c:v>41140.293402777781</c:v>
                </c:pt>
                <c:pt idx="22997">
                  <c:v>41140.335069444445</c:v>
                </c:pt>
                <c:pt idx="22998">
                  <c:v>41140.376736111109</c:v>
                </c:pt>
                <c:pt idx="22999">
                  <c:v>41140.418402777781</c:v>
                </c:pt>
                <c:pt idx="23000">
                  <c:v>41140.460069444445</c:v>
                </c:pt>
                <c:pt idx="23001">
                  <c:v>41140.501736111109</c:v>
                </c:pt>
                <c:pt idx="23002">
                  <c:v>41140.543402777781</c:v>
                </c:pt>
                <c:pt idx="23003">
                  <c:v>41140.585069444445</c:v>
                </c:pt>
                <c:pt idx="23004">
                  <c:v>41140.626736111109</c:v>
                </c:pt>
                <c:pt idx="23005">
                  <c:v>41140.668402777781</c:v>
                </c:pt>
                <c:pt idx="23006">
                  <c:v>41140.710069444445</c:v>
                </c:pt>
                <c:pt idx="23007">
                  <c:v>41140.751736111109</c:v>
                </c:pt>
                <c:pt idx="23008">
                  <c:v>41140.793402777781</c:v>
                </c:pt>
                <c:pt idx="23009">
                  <c:v>41140.835069444445</c:v>
                </c:pt>
                <c:pt idx="23010">
                  <c:v>41140.876736111109</c:v>
                </c:pt>
                <c:pt idx="23011">
                  <c:v>41140.918402777781</c:v>
                </c:pt>
                <c:pt idx="23012">
                  <c:v>41140.960069444445</c:v>
                </c:pt>
                <c:pt idx="23013">
                  <c:v>41141.001736111109</c:v>
                </c:pt>
                <c:pt idx="23014">
                  <c:v>41141.043402777781</c:v>
                </c:pt>
                <c:pt idx="23015">
                  <c:v>41141.085069444445</c:v>
                </c:pt>
                <c:pt idx="23016">
                  <c:v>41141.126736111109</c:v>
                </c:pt>
                <c:pt idx="23017">
                  <c:v>41141.168402777781</c:v>
                </c:pt>
                <c:pt idx="23018">
                  <c:v>41141.210069444445</c:v>
                </c:pt>
                <c:pt idx="23019">
                  <c:v>41141.251736111109</c:v>
                </c:pt>
                <c:pt idx="23020">
                  <c:v>41141.293402777781</c:v>
                </c:pt>
                <c:pt idx="23021">
                  <c:v>41141.335069444445</c:v>
                </c:pt>
                <c:pt idx="23022">
                  <c:v>41141.376736111109</c:v>
                </c:pt>
                <c:pt idx="23023">
                  <c:v>41141.418402777781</c:v>
                </c:pt>
                <c:pt idx="23024">
                  <c:v>41141.460069444445</c:v>
                </c:pt>
                <c:pt idx="23025">
                  <c:v>41141.501736111109</c:v>
                </c:pt>
                <c:pt idx="23026">
                  <c:v>41141.543402777781</c:v>
                </c:pt>
                <c:pt idx="23027">
                  <c:v>41141.585069444445</c:v>
                </c:pt>
                <c:pt idx="23028">
                  <c:v>41141.626736111109</c:v>
                </c:pt>
                <c:pt idx="23029">
                  <c:v>41141.668402777781</c:v>
                </c:pt>
                <c:pt idx="23030">
                  <c:v>41141.710069444445</c:v>
                </c:pt>
                <c:pt idx="23031">
                  <c:v>41141.751736111109</c:v>
                </c:pt>
                <c:pt idx="23032">
                  <c:v>41141.793402777781</c:v>
                </c:pt>
                <c:pt idx="23033">
                  <c:v>41141.835069444445</c:v>
                </c:pt>
                <c:pt idx="23034">
                  <c:v>41141.876736111109</c:v>
                </c:pt>
                <c:pt idx="23035">
                  <c:v>41141.918402777781</c:v>
                </c:pt>
                <c:pt idx="23036">
                  <c:v>41141.960069444445</c:v>
                </c:pt>
                <c:pt idx="23037">
                  <c:v>41142.001736111109</c:v>
                </c:pt>
                <c:pt idx="23038">
                  <c:v>41142.043402777781</c:v>
                </c:pt>
                <c:pt idx="23039">
                  <c:v>41142.085069444445</c:v>
                </c:pt>
                <c:pt idx="23040">
                  <c:v>41142.126736111109</c:v>
                </c:pt>
                <c:pt idx="23041">
                  <c:v>41142.168402777781</c:v>
                </c:pt>
                <c:pt idx="23042">
                  <c:v>41142.210069444445</c:v>
                </c:pt>
                <c:pt idx="23043">
                  <c:v>41142.251736111109</c:v>
                </c:pt>
                <c:pt idx="23044">
                  <c:v>41142.293402777781</c:v>
                </c:pt>
                <c:pt idx="23045">
                  <c:v>41142.335069444445</c:v>
                </c:pt>
                <c:pt idx="23046">
                  <c:v>41142.376736111109</c:v>
                </c:pt>
                <c:pt idx="23047">
                  <c:v>41142.418402777781</c:v>
                </c:pt>
                <c:pt idx="23048">
                  <c:v>41142.460069444445</c:v>
                </c:pt>
                <c:pt idx="23049">
                  <c:v>41142.501736111109</c:v>
                </c:pt>
                <c:pt idx="23050">
                  <c:v>41142.543402777781</c:v>
                </c:pt>
                <c:pt idx="23051">
                  <c:v>41142.585069444445</c:v>
                </c:pt>
                <c:pt idx="23052">
                  <c:v>41142.626736111109</c:v>
                </c:pt>
                <c:pt idx="23053">
                  <c:v>41142.668402777781</c:v>
                </c:pt>
                <c:pt idx="23054">
                  <c:v>41142.710069444445</c:v>
                </c:pt>
                <c:pt idx="23055">
                  <c:v>41142.751736111109</c:v>
                </c:pt>
                <c:pt idx="23056">
                  <c:v>41142.793402777781</c:v>
                </c:pt>
                <c:pt idx="23057">
                  <c:v>41142.835069444445</c:v>
                </c:pt>
                <c:pt idx="23058">
                  <c:v>41142.876736111109</c:v>
                </c:pt>
                <c:pt idx="23059">
                  <c:v>41142.918402777781</c:v>
                </c:pt>
                <c:pt idx="23060">
                  <c:v>41142.960069444445</c:v>
                </c:pt>
                <c:pt idx="23061">
                  <c:v>41143.001736111109</c:v>
                </c:pt>
                <c:pt idx="23062">
                  <c:v>41143.043402777781</c:v>
                </c:pt>
                <c:pt idx="23063">
                  <c:v>41143.085069444445</c:v>
                </c:pt>
                <c:pt idx="23064">
                  <c:v>41143.126736111109</c:v>
                </c:pt>
                <c:pt idx="23065">
                  <c:v>41143.168402777781</c:v>
                </c:pt>
                <c:pt idx="23066">
                  <c:v>41143.210069444445</c:v>
                </c:pt>
                <c:pt idx="23067">
                  <c:v>41143.251736111109</c:v>
                </c:pt>
                <c:pt idx="23068">
                  <c:v>41143.293402777781</c:v>
                </c:pt>
                <c:pt idx="23069">
                  <c:v>41143.335069444445</c:v>
                </c:pt>
                <c:pt idx="23070">
                  <c:v>41143</c:v>
                </c:pt>
                <c:pt idx="23071">
                  <c:v>41143.363553240742</c:v>
                </c:pt>
                <c:pt idx="23072">
                  <c:v>41143.405219907407</c:v>
                </c:pt>
                <c:pt idx="23073">
                  <c:v>41143.446886574071</c:v>
                </c:pt>
                <c:pt idx="23074">
                  <c:v>41143.488553240742</c:v>
                </c:pt>
                <c:pt idx="23075">
                  <c:v>41143.530219907407</c:v>
                </c:pt>
                <c:pt idx="23076">
                  <c:v>41143.571886574071</c:v>
                </c:pt>
                <c:pt idx="23077">
                  <c:v>41143.613553240742</c:v>
                </c:pt>
                <c:pt idx="23078">
                  <c:v>41143.655219907407</c:v>
                </c:pt>
                <c:pt idx="23079">
                  <c:v>41143.696886574071</c:v>
                </c:pt>
                <c:pt idx="23080">
                  <c:v>41143.738553240742</c:v>
                </c:pt>
                <c:pt idx="23081">
                  <c:v>41143.780219907407</c:v>
                </c:pt>
                <c:pt idx="23082">
                  <c:v>41143.821886574071</c:v>
                </c:pt>
                <c:pt idx="23083">
                  <c:v>41143.863553240742</c:v>
                </c:pt>
                <c:pt idx="23084">
                  <c:v>41143.905219907407</c:v>
                </c:pt>
                <c:pt idx="23085">
                  <c:v>41143.946886574071</c:v>
                </c:pt>
                <c:pt idx="23086">
                  <c:v>41143.988553240742</c:v>
                </c:pt>
                <c:pt idx="23087">
                  <c:v>41144.030219907407</c:v>
                </c:pt>
                <c:pt idx="23088">
                  <c:v>41144.071886574071</c:v>
                </c:pt>
                <c:pt idx="23089">
                  <c:v>41144.113553240742</c:v>
                </c:pt>
                <c:pt idx="23090">
                  <c:v>41144.155219907407</c:v>
                </c:pt>
                <c:pt idx="23091">
                  <c:v>41144.196886574071</c:v>
                </c:pt>
                <c:pt idx="23092">
                  <c:v>41144.238553240742</c:v>
                </c:pt>
                <c:pt idx="23093">
                  <c:v>41144.280219907407</c:v>
                </c:pt>
                <c:pt idx="23094">
                  <c:v>41144.321886574071</c:v>
                </c:pt>
                <c:pt idx="23095">
                  <c:v>41144.363553240742</c:v>
                </c:pt>
                <c:pt idx="23096">
                  <c:v>41144.405219907407</c:v>
                </c:pt>
                <c:pt idx="23097">
                  <c:v>41144.446886574071</c:v>
                </c:pt>
                <c:pt idx="23098">
                  <c:v>41144.488553240742</c:v>
                </c:pt>
                <c:pt idx="23099">
                  <c:v>41144.530219907407</c:v>
                </c:pt>
                <c:pt idx="23100">
                  <c:v>41144.571886574071</c:v>
                </c:pt>
                <c:pt idx="23101">
                  <c:v>41144.613553240742</c:v>
                </c:pt>
                <c:pt idx="23102">
                  <c:v>41144.655219907407</c:v>
                </c:pt>
                <c:pt idx="23103">
                  <c:v>41144.696886574071</c:v>
                </c:pt>
                <c:pt idx="23104">
                  <c:v>41144.738553240742</c:v>
                </c:pt>
                <c:pt idx="23105">
                  <c:v>41144.780219907407</c:v>
                </c:pt>
                <c:pt idx="23106">
                  <c:v>41144.821886574071</c:v>
                </c:pt>
                <c:pt idx="23107">
                  <c:v>41144.863553240742</c:v>
                </c:pt>
                <c:pt idx="23108">
                  <c:v>41144.905219907407</c:v>
                </c:pt>
                <c:pt idx="23109">
                  <c:v>41144.946886574071</c:v>
                </c:pt>
                <c:pt idx="23110">
                  <c:v>41144.988553240742</c:v>
                </c:pt>
                <c:pt idx="23111">
                  <c:v>41145.030219907407</c:v>
                </c:pt>
                <c:pt idx="23112">
                  <c:v>41145.071886574071</c:v>
                </c:pt>
                <c:pt idx="23113">
                  <c:v>41145.113553240742</c:v>
                </c:pt>
                <c:pt idx="23114">
                  <c:v>41145.155219907407</c:v>
                </c:pt>
                <c:pt idx="23115">
                  <c:v>41145.196886574071</c:v>
                </c:pt>
                <c:pt idx="23116">
                  <c:v>41145.238553240742</c:v>
                </c:pt>
                <c:pt idx="23117">
                  <c:v>41145.280219907407</c:v>
                </c:pt>
                <c:pt idx="23118">
                  <c:v>41145.321886574071</c:v>
                </c:pt>
                <c:pt idx="23119">
                  <c:v>41145.363553240742</c:v>
                </c:pt>
                <c:pt idx="23120">
                  <c:v>41145.405219907407</c:v>
                </c:pt>
                <c:pt idx="23121">
                  <c:v>41145.446886574071</c:v>
                </c:pt>
                <c:pt idx="23122">
                  <c:v>41145.488553240742</c:v>
                </c:pt>
                <c:pt idx="23123">
                  <c:v>41145.530219907407</c:v>
                </c:pt>
                <c:pt idx="23124">
                  <c:v>41145.571886574071</c:v>
                </c:pt>
                <c:pt idx="23125">
                  <c:v>41145.613553240742</c:v>
                </c:pt>
                <c:pt idx="23126">
                  <c:v>41145.655219907407</c:v>
                </c:pt>
                <c:pt idx="23127">
                  <c:v>41145.696886574071</c:v>
                </c:pt>
                <c:pt idx="23128">
                  <c:v>41145.738553240742</c:v>
                </c:pt>
                <c:pt idx="23129">
                  <c:v>41145.780219907407</c:v>
                </c:pt>
                <c:pt idx="23130">
                  <c:v>41145.821886574071</c:v>
                </c:pt>
                <c:pt idx="23131">
                  <c:v>41145.863553240742</c:v>
                </c:pt>
                <c:pt idx="23132">
                  <c:v>41145.905219907407</c:v>
                </c:pt>
                <c:pt idx="23133">
                  <c:v>41145.946886574071</c:v>
                </c:pt>
                <c:pt idx="23134">
                  <c:v>41145.988553240742</c:v>
                </c:pt>
                <c:pt idx="23135">
                  <c:v>41146.030219907407</c:v>
                </c:pt>
                <c:pt idx="23136">
                  <c:v>41146.071886574071</c:v>
                </c:pt>
                <c:pt idx="23137">
                  <c:v>41146.113553240742</c:v>
                </c:pt>
                <c:pt idx="23138">
                  <c:v>41146.155219907407</c:v>
                </c:pt>
                <c:pt idx="23139">
                  <c:v>41146.196886574071</c:v>
                </c:pt>
                <c:pt idx="23140">
                  <c:v>41146.238553240742</c:v>
                </c:pt>
                <c:pt idx="23141">
                  <c:v>41146.280219907407</c:v>
                </c:pt>
                <c:pt idx="23142">
                  <c:v>41146.321886574071</c:v>
                </c:pt>
                <c:pt idx="23143">
                  <c:v>41146.363553240742</c:v>
                </c:pt>
                <c:pt idx="23144">
                  <c:v>41146.405219907407</c:v>
                </c:pt>
                <c:pt idx="23145">
                  <c:v>41146.446886574071</c:v>
                </c:pt>
                <c:pt idx="23146">
                  <c:v>41146.488553240742</c:v>
                </c:pt>
                <c:pt idx="23147">
                  <c:v>41146.530219907407</c:v>
                </c:pt>
                <c:pt idx="23148">
                  <c:v>41146.571886574071</c:v>
                </c:pt>
                <c:pt idx="23149">
                  <c:v>41146.613553240742</c:v>
                </c:pt>
                <c:pt idx="23150">
                  <c:v>41146.655219907407</c:v>
                </c:pt>
                <c:pt idx="23151">
                  <c:v>41146.696886574071</c:v>
                </c:pt>
                <c:pt idx="23152">
                  <c:v>41146.738553240742</c:v>
                </c:pt>
                <c:pt idx="23153">
                  <c:v>41146.780219907407</c:v>
                </c:pt>
                <c:pt idx="23154">
                  <c:v>41146.821886574071</c:v>
                </c:pt>
                <c:pt idx="23155">
                  <c:v>41146.863553240742</c:v>
                </c:pt>
                <c:pt idx="23156">
                  <c:v>41146.905219907407</c:v>
                </c:pt>
                <c:pt idx="23157">
                  <c:v>41146.946886574071</c:v>
                </c:pt>
                <c:pt idx="23158">
                  <c:v>41146.988553240742</c:v>
                </c:pt>
                <c:pt idx="23159">
                  <c:v>41147.030219907407</c:v>
                </c:pt>
                <c:pt idx="23160">
                  <c:v>41147.071886574071</c:v>
                </c:pt>
                <c:pt idx="23161">
                  <c:v>41147.113553240742</c:v>
                </c:pt>
                <c:pt idx="23162">
                  <c:v>41147.155219907407</c:v>
                </c:pt>
                <c:pt idx="23163">
                  <c:v>41147.196886574071</c:v>
                </c:pt>
                <c:pt idx="23164">
                  <c:v>41147.238553240742</c:v>
                </c:pt>
                <c:pt idx="23165">
                  <c:v>41147.280219907407</c:v>
                </c:pt>
                <c:pt idx="23166">
                  <c:v>41147.321886574071</c:v>
                </c:pt>
                <c:pt idx="23167">
                  <c:v>41147.363553240742</c:v>
                </c:pt>
                <c:pt idx="23168">
                  <c:v>41147.405219907407</c:v>
                </c:pt>
                <c:pt idx="23169">
                  <c:v>41147.446886574071</c:v>
                </c:pt>
                <c:pt idx="23170">
                  <c:v>41147.488553240742</c:v>
                </c:pt>
                <c:pt idx="23171">
                  <c:v>41147.530219907407</c:v>
                </c:pt>
                <c:pt idx="23172">
                  <c:v>41147.571886574071</c:v>
                </c:pt>
                <c:pt idx="23173">
                  <c:v>41147.613553240742</c:v>
                </c:pt>
                <c:pt idx="23174">
                  <c:v>41147.655219907407</c:v>
                </c:pt>
                <c:pt idx="23175">
                  <c:v>41147.696886574071</c:v>
                </c:pt>
                <c:pt idx="23176">
                  <c:v>41147.738553240742</c:v>
                </c:pt>
                <c:pt idx="23177">
                  <c:v>41147.780219907407</c:v>
                </c:pt>
                <c:pt idx="23178">
                  <c:v>41147.821886574071</c:v>
                </c:pt>
                <c:pt idx="23179">
                  <c:v>41147.863553240742</c:v>
                </c:pt>
                <c:pt idx="23180">
                  <c:v>41147.905219907407</c:v>
                </c:pt>
                <c:pt idx="23181">
                  <c:v>41147.946886574071</c:v>
                </c:pt>
                <c:pt idx="23182">
                  <c:v>41147.988553240742</c:v>
                </c:pt>
                <c:pt idx="23183">
                  <c:v>41148.030219907407</c:v>
                </c:pt>
                <c:pt idx="23184">
                  <c:v>41148.071886574071</c:v>
                </c:pt>
                <c:pt idx="23185">
                  <c:v>41148.113553240742</c:v>
                </c:pt>
                <c:pt idx="23186">
                  <c:v>41148.155219907407</c:v>
                </c:pt>
                <c:pt idx="23187">
                  <c:v>41148.196886574071</c:v>
                </c:pt>
                <c:pt idx="23188">
                  <c:v>41148.238553240742</c:v>
                </c:pt>
                <c:pt idx="23189">
                  <c:v>41148.280219907407</c:v>
                </c:pt>
                <c:pt idx="23190">
                  <c:v>41148.321886574071</c:v>
                </c:pt>
                <c:pt idx="23191">
                  <c:v>41148.363553240742</c:v>
                </c:pt>
                <c:pt idx="23192">
                  <c:v>41148.405219907407</c:v>
                </c:pt>
                <c:pt idx="23193">
                  <c:v>41148.446886574071</c:v>
                </c:pt>
                <c:pt idx="23194">
                  <c:v>41148.488553240742</c:v>
                </c:pt>
                <c:pt idx="23195">
                  <c:v>41148.530219907407</c:v>
                </c:pt>
                <c:pt idx="23196">
                  <c:v>41148.571886574071</c:v>
                </c:pt>
                <c:pt idx="23197">
                  <c:v>41148.613553240742</c:v>
                </c:pt>
                <c:pt idx="23198">
                  <c:v>41148.655219907407</c:v>
                </c:pt>
                <c:pt idx="23199">
                  <c:v>41148.696886574071</c:v>
                </c:pt>
                <c:pt idx="23200">
                  <c:v>41148.738553240742</c:v>
                </c:pt>
                <c:pt idx="23201">
                  <c:v>41148.780219907407</c:v>
                </c:pt>
                <c:pt idx="23202">
                  <c:v>41148.821886574071</c:v>
                </c:pt>
                <c:pt idx="23203">
                  <c:v>41148.863553240742</c:v>
                </c:pt>
                <c:pt idx="23204">
                  <c:v>41148.905219907407</c:v>
                </c:pt>
                <c:pt idx="23205">
                  <c:v>41148.946886574071</c:v>
                </c:pt>
                <c:pt idx="23206">
                  <c:v>41148.988553240742</c:v>
                </c:pt>
                <c:pt idx="23207">
                  <c:v>41149.030219907407</c:v>
                </c:pt>
                <c:pt idx="23208">
                  <c:v>41149.071886574071</c:v>
                </c:pt>
                <c:pt idx="23209">
                  <c:v>41149.113553240742</c:v>
                </c:pt>
                <c:pt idx="23210">
                  <c:v>41149.155219907407</c:v>
                </c:pt>
                <c:pt idx="23211">
                  <c:v>41149.196886574071</c:v>
                </c:pt>
                <c:pt idx="23212">
                  <c:v>41149.238553240742</c:v>
                </c:pt>
                <c:pt idx="23213">
                  <c:v>41149.280219907407</c:v>
                </c:pt>
                <c:pt idx="23214">
                  <c:v>41149.321886574071</c:v>
                </c:pt>
                <c:pt idx="23215">
                  <c:v>41149.363553240742</c:v>
                </c:pt>
                <c:pt idx="23216">
                  <c:v>41149.405219907407</c:v>
                </c:pt>
                <c:pt idx="23217">
                  <c:v>41149.446886574071</c:v>
                </c:pt>
                <c:pt idx="23218">
                  <c:v>41149.488553240742</c:v>
                </c:pt>
                <c:pt idx="23219">
                  <c:v>41149.530219907407</c:v>
                </c:pt>
                <c:pt idx="23220">
                  <c:v>41149.571886574071</c:v>
                </c:pt>
                <c:pt idx="23221">
                  <c:v>41149.613553240742</c:v>
                </c:pt>
                <c:pt idx="23222">
                  <c:v>41149.655219907407</c:v>
                </c:pt>
                <c:pt idx="23223">
                  <c:v>41149.696886574071</c:v>
                </c:pt>
                <c:pt idx="23224">
                  <c:v>41149.738553240742</c:v>
                </c:pt>
                <c:pt idx="23225">
                  <c:v>41149.780219907407</c:v>
                </c:pt>
                <c:pt idx="23226">
                  <c:v>41149.821886574071</c:v>
                </c:pt>
                <c:pt idx="23227">
                  <c:v>41149.863553240742</c:v>
                </c:pt>
                <c:pt idx="23228">
                  <c:v>41149.905219907407</c:v>
                </c:pt>
                <c:pt idx="23229">
                  <c:v>41149.946886574071</c:v>
                </c:pt>
                <c:pt idx="23230">
                  <c:v>41149.988553240742</c:v>
                </c:pt>
                <c:pt idx="23231">
                  <c:v>41150.030219907407</c:v>
                </c:pt>
                <c:pt idx="23232">
                  <c:v>41150.071886574071</c:v>
                </c:pt>
                <c:pt idx="23233">
                  <c:v>41150.113553240742</c:v>
                </c:pt>
                <c:pt idx="23234">
                  <c:v>41150.155219907407</c:v>
                </c:pt>
                <c:pt idx="23235">
                  <c:v>41150.196886574071</c:v>
                </c:pt>
                <c:pt idx="23236">
                  <c:v>41150.238553240742</c:v>
                </c:pt>
                <c:pt idx="23237">
                  <c:v>41150.280219907407</c:v>
                </c:pt>
                <c:pt idx="23238">
                  <c:v>41150.321886574071</c:v>
                </c:pt>
                <c:pt idx="23239">
                  <c:v>41150.363553240742</c:v>
                </c:pt>
                <c:pt idx="23240">
                  <c:v>41150.405219907407</c:v>
                </c:pt>
                <c:pt idx="23241">
                  <c:v>41150.446886574071</c:v>
                </c:pt>
                <c:pt idx="23242">
                  <c:v>41150.488553240742</c:v>
                </c:pt>
                <c:pt idx="23243">
                  <c:v>41150.530219907407</c:v>
                </c:pt>
                <c:pt idx="23244">
                  <c:v>41150.571886574071</c:v>
                </c:pt>
                <c:pt idx="23245">
                  <c:v>41150.613553240742</c:v>
                </c:pt>
                <c:pt idx="23246">
                  <c:v>41150.655219907407</c:v>
                </c:pt>
                <c:pt idx="23247">
                  <c:v>41150.696886574071</c:v>
                </c:pt>
                <c:pt idx="23248">
                  <c:v>41150.738553240742</c:v>
                </c:pt>
                <c:pt idx="23249">
                  <c:v>41150.780219907407</c:v>
                </c:pt>
                <c:pt idx="23250">
                  <c:v>41150.821886574071</c:v>
                </c:pt>
                <c:pt idx="23251">
                  <c:v>41150.863553240742</c:v>
                </c:pt>
                <c:pt idx="23252">
                  <c:v>41150.905219907407</c:v>
                </c:pt>
                <c:pt idx="23253">
                  <c:v>41150.946886574071</c:v>
                </c:pt>
                <c:pt idx="23254">
                  <c:v>41150.988553240742</c:v>
                </c:pt>
                <c:pt idx="23255">
                  <c:v>41151.030219907407</c:v>
                </c:pt>
                <c:pt idx="23256">
                  <c:v>41151.071886574071</c:v>
                </c:pt>
                <c:pt idx="23257">
                  <c:v>41151.113553240742</c:v>
                </c:pt>
                <c:pt idx="23258">
                  <c:v>41151.155219907407</c:v>
                </c:pt>
                <c:pt idx="23259">
                  <c:v>41151.196886574071</c:v>
                </c:pt>
                <c:pt idx="23260">
                  <c:v>41151.238553240742</c:v>
                </c:pt>
                <c:pt idx="23261">
                  <c:v>41151.280219907407</c:v>
                </c:pt>
                <c:pt idx="23262">
                  <c:v>41151.321886574071</c:v>
                </c:pt>
                <c:pt idx="23263">
                  <c:v>41151.363553240742</c:v>
                </c:pt>
                <c:pt idx="23264">
                  <c:v>41151.405219907407</c:v>
                </c:pt>
                <c:pt idx="23265">
                  <c:v>41151.446886574071</c:v>
                </c:pt>
                <c:pt idx="23266">
                  <c:v>41151.488553240742</c:v>
                </c:pt>
                <c:pt idx="23267">
                  <c:v>41151.530219907407</c:v>
                </c:pt>
                <c:pt idx="23268">
                  <c:v>41151.571886574071</c:v>
                </c:pt>
                <c:pt idx="23269">
                  <c:v>41151.613553240742</c:v>
                </c:pt>
                <c:pt idx="23270">
                  <c:v>41151.655219907407</c:v>
                </c:pt>
                <c:pt idx="23271">
                  <c:v>41151.696886574071</c:v>
                </c:pt>
                <c:pt idx="23272">
                  <c:v>41151.738553240742</c:v>
                </c:pt>
                <c:pt idx="23273">
                  <c:v>41151.780219907407</c:v>
                </c:pt>
                <c:pt idx="23274">
                  <c:v>41151.821886574071</c:v>
                </c:pt>
                <c:pt idx="23275">
                  <c:v>41151.863553240742</c:v>
                </c:pt>
                <c:pt idx="23276">
                  <c:v>41151.905219907407</c:v>
                </c:pt>
                <c:pt idx="23277">
                  <c:v>41151.946886574071</c:v>
                </c:pt>
                <c:pt idx="23278">
                  <c:v>41151.988553240742</c:v>
                </c:pt>
                <c:pt idx="23279">
                  <c:v>41152.030219907407</c:v>
                </c:pt>
                <c:pt idx="23280">
                  <c:v>41152.071886574071</c:v>
                </c:pt>
                <c:pt idx="23281">
                  <c:v>41152.113553240742</c:v>
                </c:pt>
                <c:pt idx="23282">
                  <c:v>41152.155219907407</c:v>
                </c:pt>
                <c:pt idx="23283">
                  <c:v>41152.196886574071</c:v>
                </c:pt>
                <c:pt idx="23284">
                  <c:v>41152.238553240742</c:v>
                </c:pt>
                <c:pt idx="23285">
                  <c:v>41152.280219907407</c:v>
                </c:pt>
                <c:pt idx="23286">
                  <c:v>41152.321886574071</c:v>
                </c:pt>
                <c:pt idx="23287">
                  <c:v>41152.363553240742</c:v>
                </c:pt>
                <c:pt idx="23288">
                  <c:v>41152.405219907407</c:v>
                </c:pt>
                <c:pt idx="23289">
                  <c:v>41152.446886574071</c:v>
                </c:pt>
                <c:pt idx="23290">
                  <c:v>41152.488553240742</c:v>
                </c:pt>
                <c:pt idx="23291">
                  <c:v>41152.530219907407</c:v>
                </c:pt>
                <c:pt idx="23292">
                  <c:v>41152.571886574071</c:v>
                </c:pt>
                <c:pt idx="23293">
                  <c:v>41152.613553240742</c:v>
                </c:pt>
                <c:pt idx="23294">
                  <c:v>41152.655219907407</c:v>
                </c:pt>
                <c:pt idx="23295">
                  <c:v>41152.696886574071</c:v>
                </c:pt>
                <c:pt idx="23296">
                  <c:v>41152.738553240742</c:v>
                </c:pt>
                <c:pt idx="23297">
                  <c:v>41152.780219907407</c:v>
                </c:pt>
                <c:pt idx="23298">
                  <c:v>41152.821886574071</c:v>
                </c:pt>
                <c:pt idx="23299">
                  <c:v>41152.863553240742</c:v>
                </c:pt>
                <c:pt idx="23300">
                  <c:v>41152.905219907407</c:v>
                </c:pt>
                <c:pt idx="23301">
                  <c:v>41152.946886574071</c:v>
                </c:pt>
                <c:pt idx="23302">
                  <c:v>41152.988553240742</c:v>
                </c:pt>
                <c:pt idx="23303">
                  <c:v>41153.030219907407</c:v>
                </c:pt>
                <c:pt idx="23304">
                  <c:v>41153.071886574071</c:v>
                </c:pt>
                <c:pt idx="23305">
                  <c:v>41153.113553240742</c:v>
                </c:pt>
                <c:pt idx="23306">
                  <c:v>41153.155219907407</c:v>
                </c:pt>
                <c:pt idx="23307">
                  <c:v>41153.196886574071</c:v>
                </c:pt>
                <c:pt idx="23308">
                  <c:v>41153.238553240742</c:v>
                </c:pt>
                <c:pt idx="23309">
                  <c:v>41153.280219907407</c:v>
                </c:pt>
                <c:pt idx="23310">
                  <c:v>41153.321886574071</c:v>
                </c:pt>
                <c:pt idx="23311">
                  <c:v>41153.363553240742</c:v>
                </c:pt>
                <c:pt idx="23312">
                  <c:v>41153.405219907407</c:v>
                </c:pt>
                <c:pt idx="23313">
                  <c:v>41153.446886574071</c:v>
                </c:pt>
                <c:pt idx="23314">
                  <c:v>41153.488553240742</c:v>
                </c:pt>
                <c:pt idx="23315">
                  <c:v>41153.530219907407</c:v>
                </c:pt>
                <c:pt idx="23316">
                  <c:v>41153.571886574071</c:v>
                </c:pt>
                <c:pt idx="23317">
                  <c:v>41153.613553240742</c:v>
                </c:pt>
                <c:pt idx="23318">
                  <c:v>41153.655219907407</c:v>
                </c:pt>
                <c:pt idx="23319">
                  <c:v>41153.696886574071</c:v>
                </c:pt>
                <c:pt idx="23320">
                  <c:v>41153.738553240742</c:v>
                </c:pt>
                <c:pt idx="23321">
                  <c:v>41153.780219907407</c:v>
                </c:pt>
                <c:pt idx="23322">
                  <c:v>41153.821886574071</c:v>
                </c:pt>
                <c:pt idx="23323">
                  <c:v>41153.863553240742</c:v>
                </c:pt>
                <c:pt idx="23324">
                  <c:v>41153.905219907407</c:v>
                </c:pt>
                <c:pt idx="23325">
                  <c:v>41153.946886574071</c:v>
                </c:pt>
                <c:pt idx="23326">
                  <c:v>41153.988553240742</c:v>
                </c:pt>
                <c:pt idx="23327">
                  <c:v>41154.030219907407</c:v>
                </c:pt>
                <c:pt idx="23328">
                  <c:v>41154.071886574071</c:v>
                </c:pt>
                <c:pt idx="23329">
                  <c:v>41154.113553240742</c:v>
                </c:pt>
                <c:pt idx="23330">
                  <c:v>41154.155219907407</c:v>
                </c:pt>
                <c:pt idx="23331">
                  <c:v>41154.196886574071</c:v>
                </c:pt>
                <c:pt idx="23332">
                  <c:v>41154.238553240742</c:v>
                </c:pt>
                <c:pt idx="23333">
                  <c:v>41154.280219907407</c:v>
                </c:pt>
                <c:pt idx="23334">
                  <c:v>41154.321886574071</c:v>
                </c:pt>
                <c:pt idx="23335">
                  <c:v>41154.363553240742</c:v>
                </c:pt>
                <c:pt idx="23336">
                  <c:v>41154.405219907407</c:v>
                </c:pt>
                <c:pt idx="23337">
                  <c:v>41154.446886574071</c:v>
                </c:pt>
                <c:pt idx="23338">
                  <c:v>41154.488553240742</c:v>
                </c:pt>
                <c:pt idx="23339">
                  <c:v>41154.530219907407</c:v>
                </c:pt>
                <c:pt idx="23340">
                  <c:v>41154.571886574071</c:v>
                </c:pt>
                <c:pt idx="23341">
                  <c:v>41154.613553240742</c:v>
                </c:pt>
                <c:pt idx="23342">
                  <c:v>41154.655219907407</c:v>
                </c:pt>
                <c:pt idx="23343">
                  <c:v>41154.696886574071</c:v>
                </c:pt>
                <c:pt idx="23344">
                  <c:v>41154.738553240742</c:v>
                </c:pt>
                <c:pt idx="23345">
                  <c:v>41154.780219907407</c:v>
                </c:pt>
                <c:pt idx="23346">
                  <c:v>41154.821886574071</c:v>
                </c:pt>
                <c:pt idx="23347">
                  <c:v>41154.863553240742</c:v>
                </c:pt>
                <c:pt idx="23348">
                  <c:v>41154.905219907407</c:v>
                </c:pt>
                <c:pt idx="23349">
                  <c:v>41154.946886574071</c:v>
                </c:pt>
                <c:pt idx="23350">
                  <c:v>41154.988553240742</c:v>
                </c:pt>
                <c:pt idx="23351">
                  <c:v>41155.030219907407</c:v>
                </c:pt>
                <c:pt idx="23352">
                  <c:v>41155.071886574071</c:v>
                </c:pt>
                <c:pt idx="23353">
                  <c:v>41155.113553240742</c:v>
                </c:pt>
                <c:pt idx="23354">
                  <c:v>41155.155219907407</c:v>
                </c:pt>
                <c:pt idx="23355">
                  <c:v>41155.196886574071</c:v>
                </c:pt>
                <c:pt idx="23356">
                  <c:v>41155.238553240742</c:v>
                </c:pt>
                <c:pt idx="23357">
                  <c:v>41155.280219907407</c:v>
                </c:pt>
                <c:pt idx="23358">
                  <c:v>41155.321886574071</c:v>
                </c:pt>
                <c:pt idx="23359">
                  <c:v>41155.363553240742</c:v>
                </c:pt>
                <c:pt idx="23360">
                  <c:v>41155.405219907407</c:v>
                </c:pt>
                <c:pt idx="23361">
                  <c:v>41155.446886574071</c:v>
                </c:pt>
                <c:pt idx="23362">
                  <c:v>41155.488553240742</c:v>
                </c:pt>
                <c:pt idx="23363">
                  <c:v>41155.530219907407</c:v>
                </c:pt>
                <c:pt idx="23364">
                  <c:v>41155.571886574071</c:v>
                </c:pt>
                <c:pt idx="23365">
                  <c:v>41155.613553240742</c:v>
                </c:pt>
                <c:pt idx="23366">
                  <c:v>41155.655219907407</c:v>
                </c:pt>
                <c:pt idx="23367">
                  <c:v>41155.696886574071</c:v>
                </c:pt>
                <c:pt idx="23368">
                  <c:v>41155.738553240742</c:v>
                </c:pt>
                <c:pt idx="23369">
                  <c:v>41155.780219907407</c:v>
                </c:pt>
                <c:pt idx="23370">
                  <c:v>41155.821886574071</c:v>
                </c:pt>
                <c:pt idx="23371">
                  <c:v>41155.863553240742</c:v>
                </c:pt>
                <c:pt idx="23372">
                  <c:v>41155.905219907407</c:v>
                </c:pt>
                <c:pt idx="23373">
                  <c:v>41155.946886574071</c:v>
                </c:pt>
                <c:pt idx="23374">
                  <c:v>41155.988553240742</c:v>
                </c:pt>
                <c:pt idx="23375">
                  <c:v>41156.030219907407</c:v>
                </c:pt>
                <c:pt idx="23376">
                  <c:v>41156.071886574071</c:v>
                </c:pt>
                <c:pt idx="23377">
                  <c:v>41156.113553240742</c:v>
                </c:pt>
                <c:pt idx="23378">
                  <c:v>41156.155219907407</c:v>
                </c:pt>
                <c:pt idx="23379">
                  <c:v>41156.196886574071</c:v>
                </c:pt>
                <c:pt idx="23380">
                  <c:v>41156.238553240742</c:v>
                </c:pt>
                <c:pt idx="23381">
                  <c:v>41156.280219907407</c:v>
                </c:pt>
                <c:pt idx="23382">
                  <c:v>41156.321886574071</c:v>
                </c:pt>
                <c:pt idx="23383">
                  <c:v>41156.363553240742</c:v>
                </c:pt>
                <c:pt idx="23384">
                  <c:v>41156.405219907407</c:v>
                </c:pt>
                <c:pt idx="23385">
                  <c:v>41156.446886574071</c:v>
                </c:pt>
                <c:pt idx="23386">
                  <c:v>41156.488553240742</c:v>
                </c:pt>
                <c:pt idx="23387">
                  <c:v>41156.530219907407</c:v>
                </c:pt>
                <c:pt idx="23388">
                  <c:v>41156.571886574071</c:v>
                </c:pt>
                <c:pt idx="23389">
                  <c:v>41156.613553240742</c:v>
                </c:pt>
                <c:pt idx="23390">
                  <c:v>41156.655219907407</c:v>
                </c:pt>
                <c:pt idx="23391">
                  <c:v>41156.696886574071</c:v>
                </c:pt>
                <c:pt idx="23392">
                  <c:v>41156.738553240742</c:v>
                </c:pt>
                <c:pt idx="23393">
                  <c:v>41156.780219907407</c:v>
                </c:pt>
                <c:pt idx="23394">
                  <c:v>41156.821886574071</c:v>
                </c:pt>
                <c:pt idx="23395">
                  <c:v>41156.863553240742</c:v>
                </c:pt>
                <c:pt idx="23396">
                  <c:v>41156.905219907407</c:v>
                </c:pt>
                <c:pt idx="23397">
                  <c:v>41156.946886574071</c:v>
                </c:pt>
                <c:pt idx="23398">
                  <c:v>41156.988553240742</c:v>
                </c:pt>
                <c:pt idx="23399">
                  <c:v>41157.030219907407</c:v>
                </c:pt>
                <c:pt idx="23400">
                  <c:v>41157.071886574071</c:v>
                </c:pt>
                <c:pt idx="23401">
                  <c:v>41157.113553240742</c:v>
                </c:pt>
                <c:pt idx="23402">
                  <c:v>41157.155219907407</c:v>
                </c:pt>
                <c:pt idx="23403">
                  <c:v>41157.196886574071</c:v>
                </c:pt>
                <c:pt idx="23404">
                  <c:v>41157.238553240742</c:v>
                </c:pt>
                <c:pt idx="23405">
                  <c:v>41157.280219907407</c:v>
                </c:pt>
                <c:pt idx="23406">
                  <c:v>41157.321886574071</c:v>
                </c:pt>
                <c:pt idx="23407">
                  <c:v>41157</c:v>
                </c:pt>
                <c:pt idx="23408">
                  <c:v>41157.357627314814</c:v>
                </c:pt>
                <c:pt idx="23409">
                  <c:v>41157.399293981478</c:v>
                </c:pt>
                <c:pt idx="23410">
                  <c:v>41157.440960648149</c:v>
                </c:pt>
                <c:pt idx="23411">
                  <c:v>41157.482627314814</c:v>
                </c:pt>
                <c:pt idx="23412">
                  <c:v>41157.524293981478</c:v>
                </c:pt>
                <c:pt idx="23413">
                  <c:v>41157.565960648149</c:v>
                </c:pt>
                <c:pt idx="23414">
                  <c:v>41157.607627314814</c:v>
                </c:pt>
                <c:pt idx="23415">
                  <c:v>41157.649293981478</c:v>
                </c:pt>
                <c:pt idx="23416">
                  <c:v>41157.690960648149</c:v>
                </c:pt>
                <c:pt idx="23417">
                  <c:v>41157.732627314814</c:v>
                </c:pt>
                <c:pt idx="23418">
                  <c:v>41157.774293981478</c:v>
                </c:pt>
                <c:pt idx="23419">
                  <c:v>41157.815960648149</c:v>
                </c:pt>
                <c:pt idx="23420">
                  <c:v>41157.857627314814</c:v>
                </c:pt>
                <c:pt idx="23421">
                  <c:v>41157.899293981478</c:v>
                </c:pt>
                <c:pt idx="23422">
                  <c:v>41157.940960648149</c:v>
                </c:pt>
                <c:pt idx="23423">
                  <c:v>41157.982627314814</c:v>
                </c:pt>
                <c:pt idx="23424">
                  <c:v>41158.024293981478</c:v>
                </c:pt>
                <c:pt idx="23425">
                  <c:v>41158.065960648149</c:v>
                </c:pt>
                <c:pt idx="23426">
                  <c:v>41158.107627314814</c:v>
                </c:pt>
                <c:pt idx="23427">
                  <c:v>41158.149293981478</c:v>
                </c:pt>
                <c:pt idx="23428">
                  <c:v>41158.190960648149</c:v>
                </c:pt>
                <c:pt idx="23429">
                  <c:v>41158.232627314814</c:v>
                </c:pt>
                <c:pt idx="23430">
                  <c:v>41158.274293981478</c:v>
                </c:pt>
                <c:pt idx="23431">
                  <c:v>41158.315960648149</c:v>
                </c:pt>
                <c:pt idx="23432">
                  <c:v>41158.357627314814</c:v>
                </c:pt>
                <c:pt idx="23433">
                  <c:v>41158.399293981478</c:v>
                </c:pt>
                <c:pt idx="23434">
                  <c:v>41158.440960648149</c:v>
                </c:pt>
                <c:pt idx="23435">
                  <c:v>41158.482627314814</c:v>
                </c:pt>
                <c:pt idx="23436">
                  <c:v>41158.524293981478</c:v>
                </c:pt>
                <c:pt idx="23437">
                  <c:v>41158.565960648149</c:v>
                </c:pt>
                <c:pt idx="23438">
                  <c:v>41158.607627314814</c:v>
                </c:pt>
                <c:pt idx="23439">
                  <c:v>41158.649293981478</c:v>
                </c:pt>
                <c:pt idx="23440">
                  <c:v>41158.690960648149</c:v>
                </c:pt>
                <c:pt idx="23441">
                  <c:v>41158.732627314814</c:v>
                </c:pt>
                <c:pt idx="23442">
                  <c:v>41158.774293981478</c:v>
                </c:pt>
                <c:pt idx="23443">
                  <c:v>41158.815960648149</c:v>
                </c:pt>
                <c:pt idx="23444">
                  <c:v>41158.857627314814</c:v>
                </c:pt>
                <c:pt idx="23445">
                  <c:v>41158.899293981478</c:v>
                </c:pt>
                <c:pt idx="23446">
                  <c:v>41158.940960648149</c:v>
                </c:pt>
                <c:pt idx="23447">
                  <c:v>41158.982627314814</c:v>
                </c:pt>
                <c:pt idx="23448">
                  <c:v>41159.024293981478</c:v>
                </c:pt>
                <c:pt idx="23449">
                  <c:v>41159.065960648149</c:v>
                </c:pt>
                <c:pt idx="23450">
                  <c:v>41159.107627314814</c:v>
                </c:pt>
                <c:pt idx="23451">
                  <c:v>41159.149293981478</c:v>
                </c:pt>
                <c:pt idx="23452">
                  <c:v>41159.190960648149</c:v>
                </c:pt>
                <c:pt idx="23453">
                  <c:v>41159.232627314814</c:v>
                </c:pt>
                <c:pt idx="23454">
                  <c:v>41159.274293981478</c:v>
                </c:pt>
                <c:pt idx="23455">
                  <c:v>41159.315960648149</c:v>
                </c:pt>
                <c:pt idx="23456">
                  <c:v>41159.357627314814</c:v>
                </c:pt>
                <c:pt idx="23457">
                  <c:v>41159.399293981478</c:v>
                </c:pt>
                <c:pt idx="23458">
                  <c:v>41159.440960648149</c:v>
                </c:pt>
                <c:pt idx="23459">
                  <c:v>41159.482627314814</c:v>
                </c:pt>
                <c:pt idx="23460">
                  <c:v>41159.524293981478</c:v>
                </c:pt>
                <c:pt idx="23461">
                  <c:v>41159.565960648149</c:v>
                </c:pt>
                <c:pt idx="23462">
                  <c:v>41159.607627314814</c:v>
                </c:pt>
                <c:pt idx="23463">
                  <c:v>41159.649293981478</c:v>
                </c:pt>
                <c:pt idx="23464">
                  <c:v>41159.690960648149</c:v>
                </c:pt>
                <c:pt idx="23465">
                  <c:v>41159.732627314814</c:v>
                </c:pt>
                <c:pt idx="23466">
                  <c:v>41159.774293981478</c:v>
                </c:pt>
                <c:pt idx="23467">
                  <c:v>41159.815960648149</c:v>
                </c:pt>
                <c:pt idx="23468">
                  <c:v>41159.857627314814</c:v>
                </c:pt>
                <c:pt idx="23469">
                  <c:v>41159.899293981478</c:v>
                </c:pt>
                <c:pt idx="23470">
                  <c:v>41159.940960648149</c:v>
                </c:pt>
                <c:pt idx="23471">
                  <c:v>41159.982627314814</c:v>
                </c:pt>
                <c:pt idx="23472">
                  <c:v>41160.024293981478</c:v>
                </c:pt>
                <c:pt idx="23473">
                  <c:v>41160.065960648149</c:v>
                </c:pt>
                <c:pt idx="23474">
                  <c:v>41160.107627314814</c:v>
                </c:pt>
                <c:pt idx="23475">
                  <c:v>41160.149293981478</c:v>
                </c:pt>
                <c:pt idx="23476">
                  <c:v>41160.190960648149</c:v>
                </c:pt>
                <c:pt idx="23477">
                  <c:v>41160.232627314814</c:v>
                </c:pt>
                <c:pt idx="23478">
                  <c:v>41160.274293981478</c:v>
                </c:pt>
                <c:pt idx="23479">
                  <c:v>41160.315960648149</c:v>
                </c:pt>
                <c:pt idx="23480">
                  <c:v>41160.357627314814</c:v>
                </c:pt>
                <c:pt idx="23481">
                  <c:v>41160.399293981478</c:v>
                </c:pt>
                <c:pt idx="23482">
                  <c:v>41160.440960648149</c:v>
                </c:pt>
                <c:pt idx="23483">
                  <c:v>41160.482627314814</c:v>
                </c:pt>
                <c:pt idx="23484">
                  <c:v>41160.524293981478</c:v>
                </c:pt>
                <c:pt idx="23485">
                  <c:v>41160.565960648149</c:v>
                </c:pt>
                <c:pt idx="23486">
                  <c:v>41160.607627314814</c:v>
                </c:pt>
                <c:pt idx="23487">
                  <c:v>41160.649293981478</c:v>
                </c:pt>
                <c:pt idx="23488">
                  <c:v>41160.690960648149</c:v>
                </c:pt>
                <c:pt idx="23489">
                  <c:v>41160.732627314814</c:v>
                </c:pt>
                <c:pt idx="23490">
                  <c:v>41160.774293981478</c:v>
                </c:pt>
                <c:pt idx="23491">
                  <c:v>41160.815960648149</c:v>
                </c:pt>
                <c:pt idx="23492">
                  <c:v>41160.857627314814</c:v>
                </c:pt>
                <c:pt idx="23493">
                  <c:v>41160.899293981478</c:v>
                </c:pt>
                <c:pt idx="23494">
                  <c:v>41160.940960648149</c:v>
                </c:pt>
                <c:pt idx="23495">
                  <c:v>41160.982627314814</c:v>
                </c:pt>
                <c:pt idx="23496">
                  <c:v>41161.024293981478</c:v>
                </c:pt>
                <c:pt idx="23497">
                  <c:v>41161.065960648149</c:v>
                </c:pt>
                <c:pt idx="23498">
                  <c:v>41161.107627314814</c:v>
                </c:pt>
                <c:pt idx="23499">
                  <c:v>41161.149293981478</c:v>
                </c:pt>
                <c:pt idx="23500">
                  <c:v>41161.190960648149</c:v>
                </c:pt>
                <c:pt idx="23501">
                  <c:v>41161.232627314814</c:v>
                </c:pt>
                <c:pt idx="23502">
                  <c:v>41161.274293981478</c:v>
                </c:pt>
                <c:pt idx="23503">
                  <c:v>41161.315960648149</c:v>
                </c:pt>
                <c:pt idx="23504">
                  <c:v>41161.357627314814</c:v>
                </c:pt>
                <c:pt idx="23505">
                  <c:v>41161.399293981478</c:v>
                </c:pt>
                <c:pt idx="23506">
                  <c:v>41161.440960648149</c:v>
                </c:pt>
                <c:pt idx="23507">
                  <c:v>41161.482627314814</c:v>
                </c:pt>
                <c:pt idx="23508">
                  <c:v>41161.524293981478</c:v>
                </c:pt>
                <c:pt idx="23509">
                  <c:v>41161.565960648149</c:v>
                </c:pt>
                <c:pt idx="23510">
                  <c:v>41161.607627314814</c:v>
                </c:pt>
                <c:pt idx="23511">
                  <c:v>41161.649293981478</c:v>
                </c:pt>
                <c:pt idx="23512">
                  <c:v>41161.690960648149</c:v>
                </c:pt>
                <c:pt idx="23513">
                  <c:v>41161.732627314814</c:v>
                </c:pt>
                <c:pt idx="23514">
                  <c:v>41161.774293981478</c:v>
                </c:pt>
                <c:pt idx="23515">
                  <c:v>41161.815960648149</c:v>
                </c:pt>
                <c:pt idx="23516">
                  <c:v>41161.857627314814</c:v>
                </c:pt>
                <c:pt idx="23517">
                  <c:v>41161.899293981478</c:v>
                </c:pt>
                <c:pt idx="23518">
                  <c:v>41161.940960648149</c:v>
                </c:pt>
                <c:pt idx="23519">
                  <c:v>41161.982627314814</c:v>
                </c:pt>
                <c:pt idx="23520">
                  <c:v>41162.024293981478</c:v>
                </c:pt>
                <c:pt idx="23521">
                  <c:v>41162.065960648149</c:v>
                </c:pt>
                <c:pt idx="23522">
                  <c:v>41162.107627314814</c:v>
                </c:pt>
                <c:pt idx="23523">
                  <c:v>41162.149293981478</c:v>
                </c:pt>
                <c:pt idx="23524">
                  <c:v>41162.190960648149</c:v>
                </c:pt>
                <c:pt idx="23525">
                  <c:v>41162.232627314814</c:v>
                </c:pt>
                <c:pt idx="23526">
                  <c:v>41162.274293981478</c:v>
                </c:pt>
                <c:pt idx="23527">
                  <c:v>41162.315960648149</c:v>
                </c:pt>
                <c:pt idx="23528">
                  <c:v>41162.357627314814</c:v>
                </c:pt>
                <c:pt idx="23529">
                  <c:v>41162.399293981478</c:v>
                </c:pt>
                <c:pt idx="23530">
                  <c:v>41162.440960648149</c:v>
                </c:pt>
                <c:pt idx="23531">
                  <c:v>41162.482627314814</c:v>
                </c:pt>
                <c:pt idx="23532">
                  <c:v>41162.524293981478</c:v>
                </c:pt>
                <c:pt idx="23533">
                  <c:v>41162.565960648149</c:v>
                </c:pt>
                <c:pt idx="23534">
                  <c:v>41162.607627314814</c:v>
                </c:pt>
                <c:pt idx="23535">
                  <c:v>41162.649293981478</c:v>
                </c:pt>
                <c:pt idx="23536">
                  <c:v>41162.690960648149</c:v>
                </c:pt>
                <c:pt idx="23537">
                  <c:v>41162.732627314814</c:v>
                </c:pt>
                <c:pt idx="23538">
                  <c:v>41162.774293981478</c:v>
                </c:pt>
                <c:pt idx="23539">
                  <c:v>41162.815960648149</c:v>
                </c:pt>
                <c:pt idx="23540">
                  <c:v>41162.857627314814</c:v>
                </c:pt>
                <c:pt idx="23541">
                  <c:v>41162.899293981478</c:v>
                </c:pt>
                <c:pt idx="23542">
                  <c:v>41162.940960648149</c:v>
                </c:pt>
                <c:pt idx="23543">
                  <c:v>41162.982627314814</c:v>
                </c:pt>
                <c:pt idx="23544">
                  <c:v>41163.024293981478</c:v>
                </c:pt>
                <c:pt idx="23545">
                  <c:v>41163.065960648149</c:v>
                </c:pt>
                <c:pt idx="23546">
                  <c:v>41163.107627314814</c:v>
                </c:pt>
                <c:pt idx="23547">
                  <c:v>41163.149293981478</c:v>
                </c:pt>
                <c:pt idx="23548">
                  <c:v>41163.190960648149</c:v>
                </c:pt>
                <c:pt idx="23549">
                  <c:v>41163.232627314814</c:v>
                </c:pt>
                <c:pt idx="23550">
                  <c:v>41163.274293981478</c:v>
                </c:pt>
                <c:pt idx="23551">
                  <c:v>41163.315960648149</c:v>
                </c:pt>
                <c:pt idx="23552">
                  <c:v>41163.357627314814</c:v>
                </c:pt>
                <c:pt idx="23553">
                  <c:v>41163.399293981478</c:v>
                </c:pt>
                <c:pt idx="23554">
                  <c:v>41163.440960648149</c:v>
                </c:pt>
                <c:pt idx="23555">
                  <c:v>41163.482627314814</c:v>
                </c:pt>
                <c:pt idx="23556">
                  <c:v>41163.524293981478</c:v>
                </c:pt>
                <c:pt idx="23557">
                  <c:v>41163.565960648149</c:v>
                </c:pt>
                <c:pt idx="23558">
                  <c:v>41163.607627314814</c:v>
                </c:pt>
                <c:pt idx="23559">
                  <c:v>41163.649293981478</c:v>
                </c:pt>
                <c:pt idx="23560">
                  <c:v>41163.690960648149</c:v>
                </c:pt>
                <c:pt idx="23561">
                  <c:v>41163.732627314814</c:v>
                </c:pt>
                <c:pt idx="23562">
                  <c:v>41163.774293981478</c:v>
                </c:pt>
                <c:pt idx="23563">
                  <c:v>41163.815960648149</c:v>
                </c:pt>
                <c:pt idx="23564">
                  <c:v>41163.857627314814</c:v>
                </c:pt>
                <c:pt idx="23565">
                  <c:v>41163.899293981478</c:v>
                </c:pt>
                <c:pt idx="23566">
                  <c:v>41163.940960648149</c:v>
                </c:pt>
                <c:pt idx="23567">
                  <c:v>41163.982627314814</c:v>
                </c:pt>
                <c:pt idx="23568">
                  <c:v>41164.024293981478</c:v>
                </c:pt>
                <c:pt idx="23569">
                  <c:v>41164.065960648149</c:v>
                </c:pt>
                <c:pt idx="23570">
                  <c:v>41164.107627314814</c:v>
                </c:pt>
                <c:pt idx="23571">
                  <c:v>41164.149293981478</c:v>
                </c:pt>
                <c:pt idx="23572">
                  <c:v>41164.190960648149</c:v>
                </c:pt>
                <c:pt idx="23573">
                  <c:v>41164.232627314814</c:v>
                </c:pt>
                <c:pt idx="23574">
                  <c:v>41164.274293981478</c:v>
                </c:pt>
                <c:pt idx="23575">
                  <c:v>41164.315960648149</c:v>
                </c:pt>
                <c:pt idx="23576">
                  <c:v>41164.357627314814</c:v>
                </c:pt>
                <c:pt idx="23577">
                  <c:v>41164.399293981478</c:v>
                </c:pt>
                <c:pt idx="23578">
                  <c:v>41164.440960648149</c:v>
                </c:pt>
                <c:pt idx="23579">
                  <c:v>41164.482627314814</c:v>
                </c:pt>
                <c:pt idx="23580">
                  <c:v>41164.524293981478</c:v>
                </c:pt>
                <c:pt idx="23581">
                  <c:v>41164.565960648149</c:v>
                </c:pt>
                <c:pt idx="23582">
                  <c:v>41164.607627314814</c:v>
                </c:pt>
                <c:pt idx="23583">
                  <c:v>41164.649293981478</c:v>
                </c:pt>
                <c:pt idx="23584">
                  <c:v>41164.690960648149</c:v>
                </c:pt>
                <c:pt idx="23585">
                  <c:v>41164.732627314814</c:v>
                </c:pt>
                <c:pt idx="23586">
                  <c:v>41164.774293981478</c:v>
                </c:pt>
                <c:pt idx="23587">
                  <c:v>41164.815960648149</c:v>
                </c:pt>
                <c:pt idx="23588">
                  <c:v>41164.857627314814</c:v>
                </c:pt>
                <c:pt idx="23589">
                  <c:v>41164.899293981478</c:v>
                </c:pt>
                <c:pt idx="23590">
                  <c:v>41164.940960648149</c:v>
                </c:pt>
                <c:pt idx="23591">
                  <c:v>41164.982627314814</c:v>
                </c:pt>
                <c:pt idx="23592">
                  <c:v>41165.024293981478</c:v>
                </c:pt>
                <c:pt idx="23593">
                  <c:v>41165.065960648149</c:v>
                </c:pt>
                <c:pt idx="23594">
                  <c:v>41165.107627314814</c:v>
                </c:pt>
                <c:pt idx="23595">
                  <c:v>41165.149293981478</c:v>
                </c:pt>
                <c:pt idx="23596">
                  <c:v>41165.190960648149</c:v>
                </c:pt>
                <c:pt idx="23597">
                  <c:v>41165.232627314814</c:v>
                </c:pt>
                <c:pt idx="23598">
                  <c:v>41165.274293981478</c:v>
                </c:pt>
                <c:pt idx="23599">
                  <c:v>41165.315960648149</c:v>
                </c:pt>
                <c:pt idx="23600">
                  <c:v>41165.357627314814</c:v>
                </c:pt>
                <c:pt idx="23601">
                  <c:v>41165.399293981478</c:v>
                </c:pt>
                <c:pt idx="23602">
                  <c:v>41165.440960648149</c:v>
                </c:pt>
                <c:pt idx="23603">
                  <c:v>41165.482627314814</c:v>
                </c:pt>
                <c:pt idx="23604">
                  <c:v>41165.524293981478</c:v>
                </c:pt>
                <c:pt idx="23605">
                  <c:v>41165.565960648149</c:v>
                </c:pt>
                <c:pt idx="23606">
                  <c:v>41165.607627314814</c:v>
                </c:pt>
                <c:pt idx="23607">
                  <c:v>41165.649293981478</c:v>
                </c:pt>
                <c:pt idx="23608">
                  <c:v>41165.690960648149</c:v>
                </c:pt>
                <c:pt idx="23609">
                  <c:v>41165.732627314814</c:v>
                </c:pt>
                <c:pt idx="23610">
                  <c:v>41165.774293981478</c:v>
                </c:pt>
                <c:pt idx="23611">
                  <c:v>41165.815960648149</c:v>
                </c:pt>
                <c:pt idx="23612">
                  <c:v>41165.857627314814</c:v>
                </c:pt>
                <c:pt idx="23613">
                  <c:v>41165.899293981478</c:v>
                </c:pt>
                <c:pt idx="23614">
                  <c:v>41165.940960648149</c:v>
                </c:pt>
                <c:pt idx="23615">
                  <c:v>41165.982627314814</c:v>
                </c:pt>
                <c:pt idx="23616">
                  <c:v>41166.024293981478</c:v>
                </c:pt>
                <c:pt idx="23617">
                  <c:v>41166.065960648149</c:v>
                </c:pt>
                <c:pt idx="23618">
                  <c:v>41166.107627314814</c:v>
                </c:pt>
                <c:pt idx="23619">
                  <c:v>41166.149293981478</c:v>
                </c:pt>
                <c:pt idx="23620">
                  <c:v>41166.190960648149</c:v>
                </c:pt>
                <c:pt idx="23621">
                  <c:v>41166.232627314814</c:v>
                </c:pt>
                <c:pt idx="23622">
                  <c:v>41166.274293981478</c:v>
                </c:pt>
                <c:pt idx="23623">
                  <c:v>41166.315960648149</c:v>
                </c:pt>
                <c:pt idx="23624">
                  <c:v>41166.357627314814</c:v>
                </c:pt>
                <c:pt idx="23625">
                  <c:v>41166.399293981478</c:v>
                </c:pt>
                <c:pt idx="23626">
                  <c:v>41166.440960648149</c:v>
                </c:pt>
                <c:pt idx="23627">
                  <c:v>41166.482627314814</c:v>
                </c:pt>
                <c:pt idx="23628">
                  <c:v>41166.524293981478</c:v>
                </c:pt>
                <c:pt idx="23629">
                  <c:v>41166.565960648149</c:v>
                </c:pt>
                <c:pt idx="23630">
                  <c:v>41166.607627314814</c:v>
                </c:pt>
                <c:pt idx="23631">
                  <c:v>41166.649293981478</c:v>
                </c:pt>
                <c:pt idx="23632">
                  <c:v>41166.690960648149</c:v>
                </c:pt>
                <c:pt idx="23633">
                  <c:v>41166.732627314814</c:v>
                </c:pt>
                <c:pt idx="23634">
                  <c:v>41166.774293981478</c:v>
                </c:pt>
                <c:pt idx="23635">
                  <c:v>41166.815960648149</c:v>
                </c:pt>
                <c:pt idx="23636">
                  <c:v>41166.857627314814</c:v>
                </c:pt>
                <c:pt idx="23637">
                  <c:v>41166.899293981478</c:v>
                </c:pt>
                <c:pt idx="23638">
                  <c:v>41166.940960648149</c:v>
                </c:pt>
                <c:pt idx="23639">
                  <c:v>41166.982627314814</c:v>
                </c:pt>
                <c:pt idx="23640">
                  <c:v>41167.024293981478</c:v>
                </c:pt>
                <c:pt idx="23641">
                  <c:v>41167.065960648149</c:v>
                </c:pt>
                <c:pt idx="23642">
                  <c:v>41167.107627314814</c:v>
                </c:pt>
                <c:pt idx="23643">
                  <c:v>41167.149293981478</c:v>
                </c:pt>
                <c:pt idx="23644">
                  <c:v>41167.190960648149</c:v>
                </c:pt>
                <c:pt idx="23645">
                  <c:v>41167.232627314814</c:v>
                </c:pt>
                <c:pt idx="23646">
                  <c:v>41167.274293981478</c:v>
                </c:pt>
                <c:pt idx="23647">
                  <c:v>41167.315960648149</c:v>
                </c:pt>
                <c:pt idx="23648">
                  <c:v>41167.357627314814</c:v>
                </c:pt>
                <c:pt idx="23649">
                  <c:v>41167.399293981478</c:v>
                </c:pt>
                <c:pt idx="23650">
                  <c:v>41167.440960648149</c:v>
                </c:pt>
                <c:pt idx="23651">
                  <c:v>41167.482627314814</c:v>
                </c:pt>
                <c:pt idx="23652">
                  <c:v>41167.524293981478</c:v>
                </c:pt>
                <c:pt idx="23653">
                  <c:v>41167.565960648149</c:v>
                </c:pt>
                <c:pt idx="23654">
                  <c:v>41167.607627314814</c:v>
                </c:pt>
                <c:pt idx="23655">
                  <c:v>41167.649293981478</c:v>
                </c:pt>
                <c:pt idx="23656">
                  <c:v>41167.690960648149</c:v>
                </c:pt>
                <c:pt idx="23657">
                  <c:v>41167.732627314814</c:v>
                </c:pt>
                <c:pt idx="23658">
                  <c:v>41167.774293981478</c:v>
                </c:pt>
                <c:pt idx="23659">
                  <c:v>41167.815960648149</c:v>
                </c:pt>
                <c:pt idx="23660">
                  <c:v>41167.857627314814</c:v>
                </c:pt>
                <c:pt idx="23661">
                  <c:v>41167.899293981478</c:v>
                </c:pt>
                <c:pt idx="23662">
                  <c:v>41167.940960648149</c:v>
                </c:pt>
                <c:pt idx="23663">
                  <c:v>41167.982627314814</c:v>
                </c:pt>
                <c:pt idx="23664">
                  <c:v>41168.024293981478</c:v>
                </c:pt>
                <c:pt idx="23665">
                  <c:v>41168.065960648149</c:v>
                </c:pt>
                <c:pt idx="23666">
                  <c:v>41168.107627314814</c:v>
                </c:pt>
                <c:pt idx="23667">
                  <c:v>41168.149293981478</c:v>
                </c:pt>
                <c:pt idx="23668">
                  <c:v>41168.190960648149</c:v>
                </c:pt>
                <c:pt idx="23669">
                  <c:v>41168.232627314814</c:v>
                </c:pt>
                <c:pt idx="23670">
                  <c:v>41168.274293981478</c:v>
                </c:pt>
                <c:pt idx="23671">
                  <c:v>41168.315960648149</c:v>
                </c:pt>
                <c:pt idx="23672">
                  <c:v>41168.357627314814</c:v>
                </c:pt>
                <c:pt idx="23673">
                  <c:v>41168.399293981478</c:v>
                </c:pt>
                <c:pt idx="23674">
                  <c:v>41168.440960648149</c:v>
                </c:pt>
                <c:pt idx="23675">
                  <c:v>41168.482627314814</c:v>
                </c:pt>
                <c:pt idx="23676">
                  <c:v>41168.524293981478</c:v>
                </c:pt>
                <c:pt idx="23677">
                  <c:v>41168.565960648149</c:v>
                </c:pt>
                <c:pt idx="23678">
                  <c:v>41168.607627314814</c:v>
                </c:pt>
                <c:pt idx="23679">
                  <c:v>41168.649293981478</c:v>
                </c:pt>
                <c:pt idx="23680">
                  <c:v>41168.690960648149</c:v>
                </c:pt>
                <c:pt idx="23681">
                  <c:v>41168.732627314814</c:v>
                </c:pt>
                <c:pt idx="23682">
                  <c:v>41168.774293981478</c:v>
                </c:pt>
                <c:pt idx="23683">
                  <c:v>41168.815960648149</c:v>
                </c:pt>
                <c:pt idx="23684">
                  <c:v>41168.857627314814</c:v>
                </c:pt>
                <c:pt idx="23685">
                  <c:v>41168.899293981478</c:v>
                </c:pt>
                <c:pt idx="23686">
                  <c:v>41168.940960648149</c:v>
                </c:pt>
                <c:pt idx="23687">
                  <c:v>41168.982627314814</c:v>
                </c:pt>
                <c:pt idx="23688">
                  <c:v>41169.024293981478</c:v>
                </c:pt>
                <c:pt idx="23689">
                  <c:v>41169.065960648149</c:v>
                </c:pt>
                <c:pt idx="23690">
                  <c:v>41169.107627314814</c:v>
                </c:pt>
                <c:pt idx="23691">
                  <c:v>41169.149293981478</c:v>
                </c:pt>
                <c:pt idx="23692">
                  <c:v>41169.190960648149</c:v>
                </c:pt>
                <c:pt idx="23693">
                  <c:v>41169.232627314814</c:v>
                </c:pt>
                <c:pt idx="23694">
                  <c:v>41169.274293981478</c:v>
                </c:pt>
                <c:pt idx="23695">
                  <c:v>41169.315960648149</c:v>
                </c:pt>
                <c:pt idx="23696">
                  <c:v>41169.357627314814</c:v>
                </c:pt>
                <c:pt idx="23697">
                  <c:v>41169.399293981478</c:v>
                </c:pt>
                <c:pt idx="23698">
                  <c:v>41169.440960648149</c:v>
                </c:pt>
                <c:pt idx="23699">
                  <c:v>41169.482627314814</c:v>
                </c:pt>
                <c:pt idx="23700">
                  <c:v>41169.524293981478</c:v>
                </c:pt>
                <c:pt idx="23701">
                  <c:v>41169.565960648149</c:v>
                </c:pt>
                <c:pt idx="23702">
                  <c:v>41169.607627314814</c:v>
                </c:pt>
                <c:pt idx="23703">
                  <c:v>41169.649293981478</c:v>
                </c:pt>
                <c:pt idx="23704">
                  <c:v>41169.690960648149</c:v>
                </c:pt>
                <c:pt idx="23705">
                  <c:v>41169.732627314814</c:v>
                </c:pt>
                <c:pt idx="23706">
                  <c:v>41169.774293981478</c:v>
                </c:pt>
                <c:pt idx="23707">
                  <c:v>41169.815960648149</c:v>
                </c:pt>
                <c:pt idx="23708">
                  <c:v>41169.857627314814</c:v>
                </c:pt>
                <c:pt idx="23709">
                  <c:v>41169.899293981478</c:v>
                </c:pt>
                <c:pt idx="23710">
                  <c:v>41169.940960648149</c:v>
                </c:pt>
                <c:pt idx="23711">
                  <c:v>41169.982627314814</c:v>
                </c:pt>
                <c:pt idx="23712">
                  <c:v>41170.024293981478</c:v>
                </c:pt>
                <c:pt idx="23713">
                  <c:v>41170.065960648149</c:v>
                </c:pt>
                <c:pt idx="23714">
                  <c:v>41170.107627314814</c:v>
                </c:pt>
                <c:pt idx="23715">
                  <c:v>41170.149293981478</c:v>
                </c:pt>
                <c:pt idx="23716">
                  <c:v>41170.190960648149</c:v>
                </c:pt>
                <c:pt idx="23717">
                  <c:v>41170.232627314814</c:v>
                </c:pt>
                <c:pt idx="23718">
                  <c:v>41170.274293981478</c:v>
                </c:pt>
                <c:pt idx="23719">
                  <c:v>41170.315960648149</c:v>
                </c:pt>
                <c:pt idx="23720">
                  <c:v>41170.357627314814</c:v>
                </c:pt>
                <c:pt idx="23721">
                  <c:v>41170.399293981478</c:v>
                </c:pt>
                <c:pt idx="23722">
                  <c:v>41170.440960648149</c:v>
                </c:pt>
                <c:pt idx="23723">
                  <c:v>41170.482627314814</c:v>
                </c:pt>
                <c:pt idx="23724">
                  <c:v>41170.524293981478</c:v>
                </c:pt>
                <c:pt idx="23725">
                  <c:v>41170.565960648149</c:v>
                </c:pt>
                <c:pt idx="23726">
                  <c:v>41170.607627314814</c:v>
                </c:pt>
                <c:pt idx="23727">
                  <c:v>41170.649293981478</c:v>
                </c:pt>
                <c:pt idx="23728">
                  <c:v>41170.690960648149</c:v>
                </c:pt>
                <c:pt idx="23729">
                  <c:v>41170.732627314814</c:v>
                </c:pt>
                <c:pt idx="23730">
                  <c:v>41170.774293981478</c:v>
                </c:pt>
                <c:pt idx="23731">
                  <c:v>41170.815960648149</c:v>
                </c:pt>
                <c:pt idx="23732">
                  <c:v>41170.857627314814</c:v>
                </c:pt>
                <c:pt idx="23733">
                  <c:v>41170.899293981478</c:v>
                </c:pt>
                <c:pt idx="23734">
                  <c:v>41170.940960648149</c:v>
                </c:pt>
                <c:pt idx="23735">
                  <c:v>41170.982627314814</c:v>
                </c:pt>
                <c:pt idx="23736">
                  <c:v>41171.024293981478</c:v>
                </c:pt>
                <c:pt idx="23737">
                  <c:v>41171.065960648149</c:v>
                </c:pt>
                <c:pt idx="23738">
                  <c:v>41171.107627314814</c:v>
                </c:pt>
                <c:pt idx="23739">
                  <c:v>41171.149293981478</c:v>
                </c:pt>
                <c:pt idx="23740">
                  <c:v>41171.190960648149</c:v>
                </c:pt>
                <c:pt idx="23741">
                  <c:v>41171.232627314814</c:v>
                </c:pt>
                <c:pt idx="23742">
                  <c:v>41171.274293981478</c:v>
                </c:pt>
                <c:pt idx="23743">
                  <c:v>41171.315960648149</c:v>
                </c:pt>
                <c:pt idx="23744">
                  <c:v>41171.357627314814</c:v>
                </c:pt>
                <c:pt idx="23745">
                  <c:v>41171.399293981478</c:v>
                </c:pt>
                <c:pt idx="23746">
                  <c:v>41171.440960648149</c:v>
                </c:pt>
                <c:pt idx="23747">
                  <c:v>41171.482627314814</c:v>
                </c:pt>
                <c:pt idx="23748">
                  <c:v>41171.524293981478</c:v>
                </c:pt>
                <c:pt idx="23749">
                  <c:v>41171.565960648149</c:v>
                </c:pt>
                <c:pt idx="23750">
                  <c:v>41171.607627314814</c:v>
                </c:pt>
                <c:pt idx="23751">
                  <c:v>41171.649293981478</c:v>
                </c:pt>
                <c:pt idx="23752">
                  <c:v>41171.690960648149</c:v>
                </c:pt>
                <c:pt idx="23753">
                  <c:v>41171.732627314814</c:v>
                </c:pt>
                <c:pt idx="23754">
                  <c:v>41171.774293981478</c:v>
                </c:pt>
                <c:pt idx="23755">
                  <c:v>41171.815960648149</c:v>
                </c:pt>
                <c:pt idx="23756">
                  <c:v>41171.857627314814</c:v>
                </c:pt>
                <c:pt idx="23757">
                  <c:v>41171.899293981478</c:v>
                </c:pt>
                <c:pt idx="23758">
                  <c:v>41171.940960648149</c:v>
                </c:pt>
                <c:pt idx="23759">
                  <c:v>41171.982627314814</c:v>
                </c:pt>
                <c:pt idx="23760">
                  <c:v>41172.024293981478</c:v>
                </c:pt>
                <c:pt idx="23761">
                  <c:v>41172.065960648149</c:v>
                </c:pt>
                <c:pt idx="23762">
                  <c:v>41172.107627314814</c:v>
                </c:pt>
                <c:pt idx="23763">
                  <c:v>41172.149293981478</c:v>
                </c:pt>
                <c:pt idx="23764">
                  <c:v>41172.190960648149</c:v>
                </c:pt>
                <c:pt idx="23765">
                  <c:v>41172.232627314814</c:v>
                </c:pt>
                <c:pt idx="23766">
                  <c:v>41172.274293981478</c:v>
                </c:pt>
                <c:pt idx="23767">
                  <c:v>41172.315960648149</c:v>
                </c:pt>
                <c:pt idx="23768">
                  <c:v>41172.357627314814</c:v>
                </c:pt>
                <c:pt idx="23769">
                  <c:v>41172.399293981478</c:v>
                </c:pt>
                <c:pt idx="23770">
                  <c:v>41172.440960648149</c:v>
                </c:pt>
                <c:pt idx="23771">
                  <c:v>41172.482627314814</c:v>
                </c:pt>
                <c:pt idx="23772">
                  <c:v>41172.524293981478</c:v>
                </c:pt>
                <c:pt idx="23773">
                  <c:v>41172.565960648149</c:v>
                </c:pt>
                <c:pt idx="23774">
                  <c:v>41172.607627314814</c:v>
                </c:pt>
                <c:pt idx="23775">
                  <c:v>41172.649293981478</c:v>
                </c:pt>
                <c:pt idx="23776">
                  <c:v>41172.690960648149</c:v>
                </c:pt>
                <c:pt idx="23777">
                  <c:v>41172.732627314814</c:v>
                </c:pt>
                <c:pt idx="23778">
                  <c:v>41172.774293981478</c:v>
                </c:pt>
                <c:pt idx="23779">
                  <c:v>41172.815960648149</c:v>
                </c:pt>
                <c:pt idx="23780">
                  <c:v>41172.857627314814</c:v>
                </c:pt>
                <c:pt idx="23781">
                  <c:v>41172.899293981478</c:v>
                </c:pt>
                <c:pt idx="23782">
                  <c:v>41172.940960648149</c:v>
                </c:pt>
                <c:pt idx="23783">
                  <c:v>41172.982627314814</c:v>
                </c:pt>
                <c:pt idx="23784">
                  <c:v>41173.024293981478</c:v>
                </c:pt>
                <c:pt idx="23785">
                  <c:v>41173.065960648149</c:v>
                </c:pt>
                <c:pt idx="23786">
                  <c:v>41173.107627314814</c:v>
                </c:pt>
                <c:pt idx="23787">
                  <c:v>41173.149293981478</c:v>
                </c:pt>
                <c:pt idx="23788">
                  <c:v>41173.190960648149</c:v>
                </c:pt>
                <c:pt idx="23789">
                  <c:v>41173.232627314814</c:v>
                </c:pt>
                <c:pt idx="23790">
                  <c:v>41173.274293981478</c:v>
                </c:pt>
                <c:pt idx="23791">
                  <c:v>41173.315960648149</c:v>
                </c:pt>
                <c:pt idx="23792">
                  <c:v>41173.357627314814</c:v>
                </c:pt>
                <c:pt idx="23793">
                  <c:v>41173.399293981478</c:v>
                </c:pt>
                <c:pt idx="23794">
                  <c:v>41173.440960648149</c:v>
                </c:pt>
                <c:pt idx="23795">
                  <c:v>41173.482627314814</c:v>
                </c:pt>
                <c:pt idx="23796">
                  <c:v>41173.524293981478</c:v>
                </c:pt>
                <c:pt idx="23797">
                  <c:v>41173.565960648149</c:v>
                </c:pt>
                <c:pt idx="23798">
                  <c:v>41173.607627314814</c:v>
                </c:pt>
                <c:pt idx="23799">
                  <c:v>41173.649293981478</c:v>
                </c:pt>
                <c:pt idx="23800">
                  <c:v>41173.690960648149</c:v>
                </c:pt>
                <c:pt idx="23801">
                  <c:v>41173.732627314814</c:v>
                </c:pt>
                <c:pt idx="23802">
                  <c:v>41173.774293981478</c:v>
                </c:pt>
                <c:pt idx="23803">
                  <c:v>41173.815960648149</c:v>
                </c:pt>
                <c:pt idx="23804">
                  <c:v>41173.857627314814</c:v>
                </c:pt>
                <c:pt idx="23805">
                  <c:v>41173.899293981478</c:v>
                </c:pt>
                <c:pt idx="23806">
                  <c:v>41173.940960648149</c:v>
                </c:pt>
                <c:pt idx="23807">
                  <c:v>41173.982627314814</c:v>
                </c:pt>
                <c:pt idx="23808">
                  <c:v>41174.024293981478</c:v>
                </c:pt>
                <c:pt idx="23809">
                  <c:v>41174.065960648149</c:v>
                </c:pt>
                <c:pt idx="23810">
                  <c:v>41174.107627314814</c:v>
                </c:pt>
                <c:pt idx="23811">
                  <c:v>41174.149293981478</c:v>
                </c:pt>
                <c:pt idx="23812">
                  <c:v>41174.190960648149</c:v>
                </c:pt>
                <c:pt idx="23813">
                  <c:v>41174.232627314814</c:v>
                </c:pt>
                <c:pt idx="23814">
                  <c:v>41174.274293981478</c:v>
                </c:pt>
                <c:pt idx="23815">
                  <c:v>41174.315960648149</c:v>
                </c:pt>
                <c:pt idx="23816">
                  <c:v>41174.357627314814</c:v>
                </c:pt>
                <c:pt idx="23817">
                  <c:v>41174.399293981478</c:v>
                </c:pt>
                <c:pt idx="23818">
                  <c:v>41174.440960648149</c:v>
                </c:pt>
                <c:pt idx="23819">
                  <c:v>41174.482627314814</c:v>
                </c:pt>
                <c:pt idx="23820">
                  <c:v>41174.524293981478</c:v>
                </c:pt>
                <c:pt idx="23821">
                  <c:v>41174.565960648149</c:v>
                </c:pt>
                <c:pt idx="23822">
                  <c:v>41174.607627314814</c:v>
                </c:pt>
                <c:pt idx="23823">
                  <c:v>41174.649293981478</c:v>
                </c:pt>
                <c:pt idx="23824">
                  <c:v>41174.690960648149</c:v>
                </c:pt>
                <c:pt idx="23825">
                  <c:v>41174.732627314814</c:v>
                </c:pt>
                <c:pt idx="23826">
                  <c:v>41174.774293981478</c:v>
                </c:pt>
                <c:pt idx="23827">
                  <c:v>41174.815960648149</c:v>
                </c:pt>
                <c:pt idx="23828">
                  <c:v>41174.857627314814</c:v>
                </c:pt>
                <c:pt idx="23829">
                  <c:v>41174.899293981478</c:v>
                </c:pt>
                <c:pt idx="23830">
                  <c:v>41174.940960648149</c:v>
                </c:pt>
                <c:pt idx="23831">
                  <c:v>41174.982627314814</c:v>
                </c:pt>
                <c:pt idx="23832">
                  <c:v>41175.024293981478</c:v>
                </c:pt>
                <c:pt idx="23833">
                  <c:v>41175.065960648149</c:v>
                </c:pt>
                <c:pt idx="23834">
                  <c:v>41175.107627314814</c:v>
                </c:pt>
                <c:pt idx="23835">
                  <c:v>41175.149293981478</c:v>
                </c:pt>
                <c:pt idx="23836">
                  <c:v>41175.190960648149</c:v>
                </c:pt>
                <c:pt idx="23837">
                  <c:v>41175.232627314814</c:v>
                </c:pt>
                <c:pt idx="23838">
                  <c:v>41175.274293981478</c:v>
                </c:pt>
                <c:pt idx="23839">
                  <c:v>41175.315960648149</c:v>
                </c:pt>
                <c:pt idx="23840">
                  <c:v>41175.357627314814</c:v>
                </c:pt>
                <c:pt idx="23841">
                  <c:v>41175.399293981478</c:v>
                </c:pt>
                <c:pt idx="23842">
                  <c:v>41175.440960648149</c:v>
                </c:pt>
                <c:pt idx="23843">
                  <c:v>41175.482627314814</c:v>
                </c:pt>
                <c:pt idx="23844">
                  <c:v>41175.524293981478</c:v>
                </c:pt>
                <c:pt idx="23845">
                  <c:v>41175.565960648149</c:v>
                </c:pt>
                <c:pt idx="23846">
                  <c:v>41175.607627314814</c:v>
                </c:pt>
                <c:pt idx="23847">
                  <c:v>41175.649293981478</c:v>
                </c:pt>
                <c:pt idx="23848">
                  <c:v>41175.690960648149</c:v>
                </c:pt>
                <c:pt idx="23849">
                  <c:v>41175.732627314814</c:v>
                </c:pt>
                <c:pt idx="23850">
                  <c:v>41175.774293981478</c:v>
                </c:pt>
                <c:pt idx="23851">
                  <c:v>41175.815960648149</c:v>
                </c:pt>
                <c:pt idx="23852">
                  <c:v>41175.857627314814</c:v>
                </c:pt>
                <c:pt idx="23853">
                  <c:v>41175.899293981478</c:v>
                </c:pt>
                <c:pt idx="23854">
                  <c:v>41175.940960648149</c:v>
                </c:pt>
                <c:pt idx="23855">
                  <c:v>41175.982627314814</c:v>
                </c:pt>
                <c:pt idx="23856">
                  <c:v>41176.024293981478</c:v>
                </c:pt>
                <c:pt idx="23857">
                  <c:v>41176.065960648149</c:v>
                </c:pt>
                <c:pt idx="23858">
                  <c:v>41176.107627314814</c:v>
                </c:pt>
                <c:pt idx="23859">
                  <c:v>41176.149293981478</c:v>
                </c:pt>
                <c:pt idx="23860">
                  <c:v>41176.190960648149</c:v>
                </c:pt>
                <c:pt idx="23861">
                  <c:v>41176.232627314814</c:v>
                </c:pt>
                <c:pt idx="23862">
                  <c:v>41176.274293981478</c:v>
                </c:pt>
                <c:pt idx="23863">
                  <c:v>41176.315960648149</c:v>
                </c:pt>
                <c:pt idx="23864">
                  <c:v>41176.357627314814</c:v>
                </c:pt>
                <c:pt idx="23865">
                  <c:v>41176.399293981478</c:v>
                </c:pt>
                <c:pt idx="23866">
                  <c:v>41176.440960648149</c:v>
                </c:pt>
                <c:pt idx="23867">
                  <c:v>41176.482627314814</c:v>
                </c:pt>
                <c:pt idx="23868">
                  <c:v>41176.524293981478</c:v>
                </c:pt>
                <c:pt idx="23869">
                  <c:v>41176.565960648149</c:v>
                </c:pt>
                <c:pt idx="23870">
                  <c:v>41176.607627314814</c:v>
                </c:pt>
                <c:pt idx="23871">
                  <c:v>41176.649293981478</c:v>
                </c:pt>
                <c:pt idx="23872">
                  <c:v>41176.690960648149</c:v>
                </c:pt>
                <c:pt idx="23873">
                  <c:v>41176.732627314814</c:v>
                </c:pt>
                <c:pt idx="23874">
                  <c:v>41176.774293981478</c:v>
                </c:pt>
                <c:pt idx="23875">
                  <c:v>41176.815960648149</c:v>
                </c:pt>
                <c:pt idx="23876">
                  <c:v>41176.857627314814</c:v>
                </c:pt>
                <c:pt idx="23877">
                  <c:v>41176.899293981478</c:v>
                </c:pt>
                <c:pt idx="23878">
                  <c:v>41176.940960648149</c:v>
                </c:pt>
                <c:pt idx="23879">
                  <c:v>41176.982627314814</c:v>
                </c:pt>
                <c:pt idx="23880">
                  <c:v>41177.024293981478</c:v>
                </c:pt>
                <c:pt idx="23881">
                  <c:v>41177.065960648149</c:v>
                </c:pt>
                <c:pt idx="23882">
                  <c:v>41177.107627314814</c:v>
                </c:pt>
                <c:pt idx="23883">
                  <c:v>41177.149293981478</c:v>
                </c:pt>
                <c:pt idx="23884">
                  <c:v>41177.190960648149</c:v>
                </c:pt>
                <c:pt idx="23885">
                  <c:v>41177.232627314814</c:v>
                </c:pt>
                <c:pt idx="23886">
                  <c:v>41177.274293981478</c:v>
                </c:pt>
                <c:pt idx="23887">
                  <c:v>41177.315960648149</c:v>
                </c:pt>
                <c:pt idx="23888">
                  <c:v>41177.357627314814</c:v>
                </c:pt>
                <c:pt idx="23889">
                  <c:v>41177.399293981478</c:v>
                </c:pt>
                <c:pt idx="23890">
                  <c:v>41177.440960648149</c:v>
                </c:pt>
                <c:pt idx="23891">
                  <c:v>41177.482627314814</c:v>
                </c:pt>
                <c:pt idx="23892">
                  <c:v>41177.524293981478</c:v>
                </c:pt>
                <c:pt idx="23893">
                  <c:v>41177.565960648149</c:v>
                </c:pt>
                <c:pt idx="23894">
                  <c:v>41177.607627314814</c:v>
                </c:pt>
                <c:pt idx="23895">
                  <c:v>41177.649293981478</c:v>
                </c:pt>
                <c:pt idx="23896">
                  <c:v>41177.690960648149</c:v>
                </c:pt>
                <c:pt idx="23897">
                  <c:v>41177.732627314814</c:v>
                </c:pt>
                <c:pt idx="23898">
                  <c:v>41177.774293981478</c:v>
                </c:pt>
                <c:pt idx="23899">
                  <c:v>41177.815960648149</c:v>
                </c:pt>
                <c:pt idx="23900">
                  <c:v>41177.857627314814</c:v>
                </c:pt>
                <c:pt idx="23901">
                  <c:v>41177.899293981478</c:v>
                </c:pt>
                <c:pt idx="23902">
                  <c:v>41177.940960648149</c:v>
                </c:pt>
                <c:pt idx="23903">
                  <c:v>41177.982627314814</c:v>
                </c:pt>
                <c:pt idx="23904">
                  <c:v>41178.024293981478</c:v>
                </c:pt>
                <c:pt idx="23905">
                  <c:v>41178.065960648149</c:v>
                </c:pt>
                <c:pt idx="23906">
                  <c:v>41178.107627314814</c:v>
                </c:pt>
                <c:pt idx="23907">
                  <c:v>41178.149293981478</c:v>
                </c:pt>
                <c:pt idx="23908">
                  <c:v>41178.190960648149</c:v>
                </c:pt>
                <c:pt idx="23909">
                  <c:v>41178.232627314814</c:v>
                </c:pt>
                <c:pt idx="23910">
                  <c:v>41178.274293981478</c:v>
                </c:pt>
                <c:pt idx="23911">
                  <c:v>41178.315960648149</c:v>
                </c:pt>
                <c:pt idx="23912">
                  <c:v>41178.357627314814</c:v>
                </c:pt>
                <c:pt idx="23913">
                  <c:v>41178</c:v>
                </c:pt>
                <c:pt idx="23914">
                  <c:v>41178.368657407409</c:v>
                </c:pt>
                <c:pt idx="23915">
                  <c:v>41178.410324074073</c:v>
                </c:pt>
                <c:pt idx="23916">
                  <c:v>41178.451990740738</c:v>
                </c:pt>
                <c:pt idx="23917">
                  <c:v>41178.493657407409</c:v>
                </c:pt>
                <c:pt idx="23918">
                  <c:v>41178.535324074073</c:v>
                </c:pt>
                <c:pt idx="23919">
                  <c:v>41178.576990740738</c:v>
                </c:pt>
                <c:pt idx="23920">
                  <c:v>41178.618657407409</c:v>
                </c:pt>
                <c:pt idx="23921">
                  <c:v>41178.660324074073</c:v>
                </c:pt>
                <c:pt idx="23922">
                  <c:v>41178.701990740738</c:v>
                </c:pt>
                <c:pt idx="23923">
                  <c:v>41178.743657407409</c:v>
                </c:pt>
                <c:pt idx="23924">
                  <c:v>41178.785324074073</c:v>
                </c:pt>
                <c:pt idx="23925">
                  <c:v>41178.826990740738</c:v>
                </c:pt>
                <c:pt idx="23926">
                  <c:v>41178.868657407409</c:v>
                </c:pt>
                <c:pt idx="23927">
                  <c:v>41178.910324074073</c:v>
                </c:pt>
                <c:pt idx="23928">
                  <c:v>41178.951990740738</c:v>
                </c:pt>
                <c:pt idx="23929">
                  <c:v>41178.993657407409</c:v>
                </c:pt>
                <c:pt idx="23930">
                  <c:v>41179.035324074073</c:v>
                </c:pt>
                <c:pt idx="23931">
                  <c:v>41179.076990740738</c:v>
                </c:pt>
                <c:pt idx="23932">
                  <c:v>41179.118657407409</c:v>
                </c:pt>
                <c:pt idx="23933">
                  <c:v>41179.160324074073</c:v>
                </c:pt>
                <c:pt idx="23934">
                  <c:v>41179.201990740738</c:v>
                </c:pt>
                <c:pt idx="23935">
                  <c:v>41179.243657407409</c:v>
                </c:pt>
                <c:pt idx="23936">
                  <c:v>41179.285324074073</c:v>
                </c:pt>
                <c:pt idx="23937">
                  <c:v>41179.326990740738</c:v>
                </c:pt>
                <c:pt idx="23938">
                  <c:v>41179.368657407409</c:v>
                </c:pt>
                <c:pt idx="23939">
                  <c:v>41179.410324074073</c:v>
                </c:pt>
                <c:pt idx="23940">
                  <c:v>41179.451990740738</c:v>
                </c:pt>
                <c:pt idx="23941">
                  <c:v>41179.493657407409</c:v>
                </c:pt>
                <c:pt idx="23942">
                  <c:v>41179.535324074073</c:v>
                </c:pt>
                <c:pt idx="23943">
                  <c:v>41179.576990740738</c:v>
                </c:pt>
                <c:pt idx="23944">
                  <c:v>41179.618657407409</c:v>
                </c:pt>
                <c:pt idx="23945">
                  <c:v>41179.660324074073</c:v>
                </c:pt>
                <c:pt idx="23946">
                  <c:v>41179.701990740738</c:v>
                </c:pt>
                <c:pt idx="23947">
                  <c:v>41179.743657407409</c:v>
                </c:pt>
                <c:pt idx="23948">
                  <c:v>41179.785324074073</c:v>
                </c:pt>
                <c:pt idx="23949">
                  <c:v>41179.826990740738</c:v>
                </c:pt>
                <c:pt idx="23950">
                  <c:v>41179.868657407409</c:v>
                </c:pt>
                <c:pt idx="23951">
                  <c:v>41179.910324074073</c:v>
                </c:pt>
                <c:pt idx="23952">
                  <c:v>41179.951990740738</c:v>
                </c:pt>
                <c:pt idx="23953">
                  <c:v>41179.993657407409</c:v>
                </c:pt>
                <c:pt idx="23954">
                  <c:v>41180.035324074073</c:v>
                </c:pt>
                <c:pt idx="23955">
                  <c:v>41180.076990740738</c:v>
                </c:pt>
                <c:pt idx="23956">
                  <c:v>41180.118657407409</c:v>
                </c:pt>
                <c:pt idx="23957">
                  <c:v>41180.160324074073</c:v>
                </c:pt>
                <c:pt idx="23958">
                  <c:v>41180.201990740738</c:v>
                </c:pt>
                <c:pt idx="23959">
                  <c:v>41180.243657407409</c:v>
                </c:pt>
                <c:pt idx="23960">
                  <c:v>41180.285324074073</c:v>
                </c:pt>
                <c:pt idx="23961">
                  <c:v>41180.326990740738</c:v>
                </c:pt>
                <c:pt idx="23962">
                  <c:v>41180.368657407409</c:v>
                </c:pt>
                <c:pt idx="23963">
                  <c:v>41180.410324074073</c:v>
                </c:pt>
                <c:pt idx="23964">
                  <c:v>41180.451990740738</c:v>
                </c:pt>
                <c:pt idx="23965">
                  <c:v>41180.493657407409</c:v>
                </c:pt>
                <c:pt idx="23966">
                  <c:v>41180.535324074073</c:v>
                </c:pt>
                <c:pt idx="23967">
                  <c:v>41180.576990740738</c:v>
                </c:pt>
                <c:pt idx="23968">
                  <c:v>41180.618657407409</c:v>
                </c:pt>
                <c:pt idx="23969">
                  <c:v>41180.660324074073</c:v>
                </c:pt>
                <c:pt idx="23970">
                  <c:v>41180.701990740738</c:v>
                </c:pt>
                <c:pt idx="23971">
                  <c:v>41180.743657407409</c:v>
                </c:pt>
                <c:pt idx="23972">
                  <c:v>41180.785324074073</c:v>
                </c:pt>
                <c:pt idx="23973">
                  <c:v>41180.826990740738</c:v>
                </c:pt>
                <c:pt idx="23974">
                  <c:v>41180.868657407409</c:v>
                </c:pt>
                <c:pt idx="23975">
                  <c:v>41180.910324074073</c:v>
                </c:pt>
                <c:pt idx="23976">
                  <c:v>41180.951990740738</c:v>
                </c:pt>
                <c:pt idx="23977">
                  <c:v>41180.993657407409</c:v>
                </c:pt>
                <c:pt idx="23978">
                  <c:v>41181.035324074073</c:v>
                </c:pt>
                <c:pt idx="23979">
                  <c:v>41181.076990740738</c:v>
                </c:pt>
                <c:pt idx="23980">
                  <c:v>41181.118657407409</c:v>
                </c:pt>
                <c:pt idx="23981">
                  <c:v>41181.160324074073</c:v>
                </c:pt>
                <c:pt idx="23982">
                  <c:v>41181.201990740738</c:v>
                </c:pt>
                <c:pt idx="23983">
                  <c:v>41181.243657407409</c:v>
                </c:pt>
                <c:pt idx="23984">
                  <c:v>41181.285324074073</c:v>
                </c:pt>
                <c:pt idx="23985">
                  <c:v>41181.326990740738</c:v>
                </c:pt>
                <c:pt idx="23986">
                  <c:v>41181.368657407409</c:v>
                </c:pt>
                <c:pt idx="23987">
                  <c:v>41181.410324074073</c:v>
                </c:pt>
                <c:pt idx="23988">
                  <c:v>41181.451990740738</c:v>
                </c:pt>
                <c:pt idx="23989">
                  <c:v>41181.493657407409</c:v>
                </c:pt>
                <c:pt idx="23990">
                  <c:v>41181.535324074073</c:v>
                </c:pt>
                <c:pt idx="23991">
                  <c:v>41181.576990740738</c:v>
                </c:pt>
                <c:pt idx="23992">
                  <c:v>41181.618657407409</c:v>
                </c:pt>
                <c:pt idx="23993">
                  <c:v>41181.660324074073</c:v>
                </c:pt>
                <c:pt idx="23994">
                  <c:v>41181.701990740738</c:v>
                </c:pt>
                <c:pt idx="23995">
                  <c:v>41181.743657407409</c:v>
                </c:pt>
                <c:pt idx="23996">
                  <c:v>41181.785324074073</c:v>
                </c:pt>
                <c:pt idx="23997">
                  <c:v>41181.826990740738</c:v>
                </c:pt>
                <c:pt idx="23998">
                  <c:v>41181.868657407409</c:v>
                </c:pt>
                <c:pt idx="23999">
                  <c:v>41181.910324074073</c:v>
                </c:pt>
                <c:pt idx="24000">
                  <c:v>41181.951990740738</c:v>
                </c:pt>
                <c:pt idx="24001">
                  <c:v>41181.993657407409</c:v>
                </c:pt>
                <c:pt idx="24002">
                  <c:v>41182.035324074073</c:v>
                </c:pt>
                <c:pt idx="24003">
                  <c:v>41182.076990740738</c:v>
                </c:pt>
                <c:pt idx="24004">
                  <c:v>41182.118657407409</c:v>
                </c:pt>
                <c:pt idx="24005">
                  <c:v>41182.160324074073</c:v>
                </c:pt>
                <c:pt idx="24006">
                  <c:v>41182.201990740738</c:v>
                </c:pt>
                <c:pt idx="24007">
                  <c:v>41182.243657407409</c:v>
                </c:pt>
                <c:pt idx="24008">
                  <c:v>41182.285324074073</c:v>
                </c:pt>
                <c:pt idx="24009">
                  <c:v>41182.326990740738</c:v>
                </c:pt>
                <c:pt idx="24010">
                  <c:v>41182.368657407409</c:v>
                </c:pt>
                <c:pt idx="24011">
                  <c:v>41182.410324074073</c:v>
                </c:pt>
                <c:pt idx="24012">
                  <c:v>41182.451990740738</c:v>
                </c:pt>
                <c:pt idx="24013">
                  <c:v>41182.493657407409</c:v>
                </c:pt>
                <c:pt idx="24014">
                  <c:v>41182.535324074073</c:v>
                </c:pt>
                <c:pt idx="24015">
                  <c:v>41182.576990740738</c:v>
                </c:pt>
                <c:pt idx="24016">
                  <c:v>41182.618657407409</c:v>
                </c:pt>
                <c:pt idx="24017">
                  <c:v>41182.660324074073</c:v>
                </c:pt>
                <c:pt idx="24018">
                  <c:v>41182.701990740738</c:v>
                </c:pt>
                <c:pt idx="24019">
                  <c:v>41182.743657407409</c:v>
                </c:pt>
                <c:pt idx="24020">
                  <c:v>41182.785324074073</c:v>
                </c:pt>
                <c:pt idx="24021">
                  <c:v>41182.826990740738</c:v>
                </c:pt>
                <c:pt idx="24022">
                  <c:v>41182.868657407409</c:v>
                </c:pt>
                <c:pt idx="24023">
                  <c:v>41182.910324074073</c:v>
                </c:pt>
                <c:pt idx="24024">
                  <c:v>41182.951990740738</c:v>
                </c:pt>
                <c:pt idx="24025">
                  <c:v>41182.993657407409</c:v>
                </c:pt>
                <c:pt idx="24026">
                  <c:v>41183.035324074073</c:v>
                </c:pt>
                <c:pt idx="24027">
                  <c:v>41183.076990740738</c:v>
                </c:pt>
                <c:pt idx="24028">
                  <c:v>41183.118657407409</c:v>
                </c:pt>
                <c:pt idx="24029">
                  <c:v>41183.160324074073</c:v>
                </c:pt>
                <c:pt idx="24030">
                  <c:v>41183.201990740738</c:v>
                </c:pt>
                <c:pt idx="24031">
                  <c:v>41183.243657407409</c:v>
                </c:pt>
                <c:pt idx="24032">
                  <c:v>41183.285324074073</c:v>
                </c:pt>
                <c:pt idx="24033">
                  <c:v>41183.326990740738</c:v>
                </c:pt>
                <c:pt idx="24034">
                  <c:v>41183.368657407409</c:v>
                </c:pt>
                <c:pt idx="24035">
                  <c:v>41183.410324074073</c:v>
                </c:pt>
                <c:pt idx="24036">
                  <c:v>41183.451990740738</c:v>
                </c:pt>
                <c:pt idx="24037">
                  <c:v>41183.493657407409</c:v>
                </c:pt>
                <c:pt idx="24038">
                  <c:v>41183.535324074073</c:v>
                </c:pt>
                <c:pt idx="24039">
                  <c:v>41183.576990740738</c:v>
                </c:pt>
                <c:pt idx="24040">
                  <c:v>41183.618657407409</c:v>
                </c:pt>
                <c:pt idx="24041">
                  <c:v>41183.660324074073</c:v>
                </c:pt>
                <c:pt idx="24042">
                  <c:v>41183.701990740738</c:v>
                </c:pt>
                <c:pt idx="24043">
                  <c:v>41183.743657407409</c:v>
                </c:pt>
                <c:pt idx="24044">
                  <c:v>41183.785324074073</c:v>
                </c:pt>
                <c:pt idx="24045">
                  <c:v>41183.826990740738</c:v>
                </c:pt>
                <c:pt idx="24046">
                  <c:v>41183.868657407409</c:v>
                </c:pt>
                <c:pt idx="24047">
                  <c:v>41183.910324074073</c:v>
                </c:pt>
                <c:pt idx="24048">
                  <c:v>41183.951990740738</c:v>
                </c:pt>
                <c:pt idx="24049">
                  <c:v>41183.993657407409</c:v>
                </c:pt>
                <c:pt idx="24050">
                  <c:v>41184.035324074073</c:v>
                </c:pt>
                <c:pt idx="24051">
                  <c:v>41184.076990740738</c:v>
                </c:pt>
                <c:pt idx="24052">
                  <c:v>41184.118657407409</c:v>
                </c:pt>
                <c:pt idx="24053">
                  <c:v>41184.160324074073</c:v>
                </c:pt>
                <c:pt idx="24054">
                  <c:v>41184.201990740738</c:v>
                </c:pt>
                <c:pt idx="24055">
                  <c:v>41184.243657407409</c:v>
                </c:pt>
                <c:pt idx="24056">
                  <c:v>41184.285324074073</c:v>
                </c:pt>
                <c:pt idx="24057">
                  <c:v>41184.326990740738</c:v>
                </c:pt>
                <c:pt idx="24058">
                  <c:v>41184.368657407409</c:v>
                </c:pt>
                <c:pt idx="24059">
                  <c:v>41184.410324074073</c:v>
                </c:pt>
                <c:pt idx="24060">
                  <c:v>41184.451990740738</c:v>
                </c:pt>
                <c:pt idx="24061">
                  <c:v>41184.493657407409</c:v>
                </c:pt>
                <c:pt idx="24062">
                  <c:v>41184.535324074073</c:v>
                </c:pt>
                <c:pt idx="24063">
                  <c:v>41184.576990740738</c:v>
                </c:pt>
                <c:pt idx="24064">
                  <c:v>41184.618657407409</c:v>
                </c:pt>
                <c:pt idx="24065">
                  <c:v>41184.660324074073</c:v>
                </c:pt>
                <c:pt idx="24066">
                  <c:v>41184.701990740738</c:v>
                </c:pt>
                <c:pt idx="24067">
                  <c:v>41184.743657407409</c:v>
                </c:pt>
                <c:pt idx="24068">
                  <c:v>41184.785324074073</c:v>
                </c:pt>
                <c:pt idx="24069">
                  <c:v>41184.826990740738</c:v>
                </c:pt>
                <c:pt idx="24070">
                  <c:v>41184.868657407409</c:v>
                </c:pt>
                <c:pt idx="24071">
                  <c:v>41184.910324074073</c:v>
                </c:pt>
                <c:pt idx="24072">
                  <c:v>41184.951990740738</c:v>
                </c:pt>
                <c:pt idx="24073">
                  <c:v>41184.993657407409</c:v>
                </c:pt>
                <c:pt idx="24074">
                  <c:v>41185.035324074073</c:v>
                </c:pt>
                <c:pt idx="24075">
                  <c:v>41185.076990740738</c:v>
                </c:pt>
                <c:pt idx="24076">
                  <c:v>41185.118657407409</c:v>
                </c:pt>
                <c:pt idx="24077">
                  <c:v>41185.160324074073</c:v>
                </c:pt>
                <c:pt idx="24078">
                  <c:v>41185.201990740738</c:v>
                </c:pt>
                <c:pt idx="24079">
                  <c:v>41185.243657407409</c:v>
                </c:pt>
                <c:pt idx="24080">
                  <c:v>41185.285324074073</c:v>
                </c:pt>
                <c:pt idx="24081">
                  <c:v>41185.326990740738</c:v>
                </c:pt>
                <c:pt idx="24082">
                  <c:v>41185.368657407409</c:v>
                </c:pt>
                <c:pt idx="24083">
                  <c:v>41185.410324074073</c:v>
                </c:pt>
                <c:pt idx="24084">
                  <c:v>41185.451990740738</c:v>
                </c:pt>
                <c:pt idx="24085">
                  <c:v>41185.493657407409</c:v>
                </c:pt>
                <c:pt idx="24086">
                  <c:v>41185.535324074073</c:v>
                </c:pt>
                <c:pt idx="24087">
                  <c:v>41185.576990740738</c:v>
                </c:pt>
                <c:pt idx="24088">
                  <c:v>41185.618657407409</c:v>
                </c:pt>
                <c:pt idx="24089">
                  <c:v>41185.660324074073</c:v>
                </c:pt>
                <c:pt idx="24090">
                  <c:v>41185.701990740738</c:v>
                </c:pt>
                <c:pt idx="24091">
                  <c:v>41185.743657407409</c:v>
                </c:pt>
                <c:pt idx="24092">
                  <c:v>41185.785324074073</c:v>
                </c:pt>
                <c:pt idx="24093">
                  <c:v>41185.826990740738</c:v>
                </c:pt>
                <c:pt idx="24094">
                  <c:v>41185.868657407409</c:v>
                </c:pt>
                <c:pt idx="24095">
                  <c:v>41185.910324074073</c:v>
                </c:pt>
                <c:pt idx="24096">
                  <c:v>41185.951990740738</c:v>
                </c:pt>
                <c:pt idx="24097">
                  <c:v>41185.993657407409</c:v>
                </c:pt>
                <c:pt idx="24098">
                  <c:v>41186.035324074073</c:v>
                </c:pt>
                <c:pt idx="24099">
                  <c:v>41186.076990740738</c:v>
                </c:pt>
                <c:pt idx="24100">
                  <c:v>41186.118657407409</c:v>
                </c:pt>
                <c:pt idx="24101">
                  <c:v>41186.160324074073</c:v>
                </c:pt>
                <c:pt idx="24102">
                  <c:v>41186.201990740738</c:v>
                </c:pt>
                <c:pt idx="24103">
                  <c:v>41186.243657407409</c:v>
                </c:pt>
                <c:pt idx="24104">
                  <c:v>41186.285324074073</c:v>
                </c:pt>
                <c:pt idx="24105">
                  <c:v>41186.326990740738</c:v>
                </c:pt>
                <c:pt idx="24106">
                  <c:v>41186.368657407409</c:v>
                </c:pt>
                <c:pt idx="24107">
                  <c:v>41186.410324074073</c:v>
                </c:pt>
                <c:pt idx="24108">
                  <c:v>41186.451990740738</c:v>
                </c:pt>
                <c:pt idx="24109">
                  <c:v>41186.493657407409</c:v>
                </c:pt>
                <c:pt idx="24110">
                  <c:v>41186.535324074073</c:v>
                </c:pt>
                <c:pt idx="24111">
                  <c:v>41186.576990740738</c:v>
                </c:pt>
                <c:pt idx="24112">
                  <c:v>41186.618657407409</c:v>
                </c:pt>
                <c:pt idx="24113">
                  <c:v>41186.660324074073</c:v>
                </c:pt>
                <c:pt idx="24114">
                  <c:v>41186.701990740738</c:v>
                </c:pt>
                <c:pt idx="24115">
                  <c:v>41186.743657407409</c:v>
                </c:pt>
                <c:pt idx="24116">
                  <c:v>41186.785324074073</c:v>
                </c:pt>
                <c:pt idx="24117">
                  <c:v>41186.826990740738</c:v>
                </c:pt>
                <c:pt idx="24118">
                  <c:v>41186.868657407409</c:v>
                </c:pt>
                <c:pt idx="24119">
                  <c:v>41186.910324074073</c:v>
                </c:pt>
                <c:pt idx="24120">
                  <c:v>41186.951990740738</c:v>
                </c:pt>
                <c:pt idx="24121">
                  <c:v>41186.993657407409</c:v>
                </c:pt>
                <c:pt idx="24122">
                  <c:v>41187.035324074073</c:v>
                </c:pt>
                <c:pt idx="24123">
                  <c:v>41187.076990740738</c:v>
                </c:pt>
                <c:pt idx="24124">
                  <c:v>41187.118657407409</c:v>
                </c:pt>
                <c:pt idx="24125">
                  <c:v>41187.160324074073</c:v>
                </c:pt>
                <c:pt idx="24126">
                  <c:v>41187.201990740738</c:v>
                </c:pt>
                <c:pt idx="24127">
                  <c:v>41187.243657407409</c:v>
                </c:pt>
                <c:pt idx="24128">
                  <c:v>41187.285324074073</c:v>
                </c:pt>
                <c:pt idx="24129">
                  <c:v>41187.326990740738</c:v>
                </c:pt>
                <c:pt idx="24130">
                  <c:v>41187.368657407409</c:v>
                </c:pt>
                <c:pt idx="24131">
                  <c:v>41187.410324074073</c:v>
                </c:pt>
                <c:pt idx="24132">
                  <c:v>41187.451990740738</c:v>
                </c:pt>
                <c:pt idx="24133">
                  <c:v>41187.493657407409</c:v>
                </c:pt>
                <c:pt idx="24134">
                  <c:v>41187.535324074073</c:v>
                </c:pt>
                <c:pt idx="24135">
                  <c:v>41187.576990740738</c:v>
                </c:pt>
                <c:pt idx="24136">
                  <c:v>41187.618657407409</c:v>
                </c:pt>
                <c:pt idx="24137">
                  <c:v>41187.660324074073</c:v>
                </c:pt>
                <c:pt idx="24138">
                  <c:v>41187.701990740738</c:v>
                </c:pt>
                <c:pt idx="24139">
                  <c:v>41187.743657407409</c:v>
                </c:pt>
                <c:pt idx="24140">
                  <c:v>41187.785324074073</c:v>
                </c:pt>
                <c:pt idx="24141">
                  <c:v>41187.826990740738</c:v>
                </c:pt>
                <c:pt idx="24142">
                  <c:v>41187.868657407409</c:v>
                </c:pt>
                <c:pt idx="24143">
                  <c:v>41187.910324074073</c:v>
                </c:pt>
                <c:pt idx="24144">
                  <c:v>41187.951990740738</c:v>
                </c:pt>
                <c:pt idx="24145">
                  <c:v>41187.993657407409</c:v>
                </c:pt>
                <c:pt idx="24146">
                  <c:v>41188.035324074073</c:v>
                </c:pt>
                <c:pt idx="24147">
                  <c:v>41188.076990740738</c:v>
                </c:pt>
                <c:pt idx="24148">
                  <c:v>41188.118657407409</c:v>
                </c:pt>
                <c:pt idx="24149">
                  <c:v>41188.160324074073</c:v>
                </c:pt>
                <c:pt idx="24150">
                  <c:v>41188.201990740738</c:v>
                </c:pt>
                <c:pt idx="24151">
                  <c:v>41188.243657407409</c:v>
                </c:pt>
                <c:pt idx="24152">
                  <c:v>41188.285324074073</c:v>
                </c:pt>
                <c:pt idx="24153">
                  <c:v>41188.326990740738</c:v>
                </c:pt>
                <c:pt idx="24154">
                  <c:v>41188.368657407409</c:v>
                </c:pt>
                <c:pt idx="24155">
                  <c:v>41188.410324074073</c:v>
                </c:pt>
                <c:pt idx="24156">
                  <c:v>41188.451990740738</c:v>
                </c:pt>
                <c:pt idx="24157">
                  <c:v>41188.493657407409</c:v>
                </c:pt>
                <c:pt idx="24158">
                  <c:v>41188.535324074073</c:v>
                </c:pt>
                <c:pt idx="24159">
                  <c:v>41188.576990740738</c:v>
                </c:pt>
                <c:pt idx="24160">
                  <c:v>41188.618657407409</c:v>
                </c:pt>
                <c:pt idx="24161">
                  <c:v>41188.660324074073</c:v>
                </c:pt>
                <c:pt idx="24162">
                  <c:v>41188.701990740738</c:v>
                </c:pt>
                <c:pt idx="24163">
                  <c:v>41188.743657407409</c:v>
                </c:pt>
                <c:pt idx="24164">
                  <c:v>41188.785324074073</c:v>
                </c:pt>
                <c:pt idx="24165">
                  <c:v>41188.826990740738</c:v>
                </c:pt>
                <c:pt idx="24166">
                  <c:v>41188.868657407409</c:v>
                </c:pt>
                <c:pt idx="24167">
                  <c:v>41188.910324074073</c:v>
                </c:pt>
                <c:pt idx="24168">
                  <c:v>41188.951990740738</c:v>
                </c:pt>
                <c:pt idx="24169">
                  <c:v>41188.993657407409</c:v>
                </c:pt>
                <c:pt idx="24170">
                  <c:v>41189.035324074073</c:v>
                </c:pt>
                <c:pt idx="24171">
                  <c:v>41189.076990740738</c:v>
                </c:pt>
                <c:pt idx="24172">
                  <c:v>41189.118657407409</c:v>
                </c:pt>
                <c:pt idx="24173">
                  <c:v>41189.160324074073</c:v>
                </c:pt>
                <c:pt idx="24174">
                  <c:v>41189.201990740738</c:v>
                </c:pt>
                <c:pt idx="24175">
                  <c:v>41189.243657407409</c:v>
                </c:pt>
                <c:pt idx="24176">
                  <c:v>41189.285324074073</c:v>
                </c:pt>
                <c:pt idx="24177">
                  <c:v>41189.326990740738</c:v>
                </c:pt>
                <c:pt idx="24178">
                  <c:v>41189.368657407409</c:v>
                </c:pt>
                <c:pt idx="24179">
                  <c:v>41189.410324074073</c:v>
                </c:pt>
                <c:pt idx="24180">
                  <c:v>41189.451990740738</c:v>
                </c:pt>
                <c:pt idx="24181">
                  <c:v>41189.493657407409</c:v>
                </c:pt>
                <c:pt idx="24182">
                  <c:v>41189.535324074073</c:v>
                </c:pt>
                <c:pt idx="24183">
                  <c:v>41189.576990740738</c:v>
                </c:pt>
                <c:pt idx="24184">
                  <c:v>41189.618657407409</c:v>
                </c:pt>
                <c:pt idx="24185">
                  <c:v>41189.660324074073</c:v>
                </c:pt>
                <c:pt idx="24186">
                  <c:v>41189.701990740738</c:v>
                </c:pt>
                <c:pt idx="24187">
                  <c:v>41189.743657407409</c:v>
                </c:pt>
                <c:pt idx="24188">
                  <c:v>41189.785324074073</c:v>
                </c:pt>
                <c:pt idx="24189">
                  <c:v>41189.826990740738</c:v>
                </c:pt>
                <c:pt idx="24190">
                  <c:v>41189.868657407409</c:v>
                </c:pt>
                <c:pt idx="24191">
                  <c:v>41189.910324074073</c:v>
                </c:pt>
                <c:pt idx="24192">
                  <c:v>41189.951990740738</c:v>
                </c:pt>
                <c:pt idx="24193">
                  <c:v>41189.993657407409</c:v>
                </c:pt>
                <c:pt idx="24194">
                  <c:v>41190.035324074073</c:v>
                </c:pt>
                <c:pt idx="24195">
                  <c:v>41190.076990740738</c:v>
                </c:pt>
                <c:pt idx="24196">
                  <c:v>41190.118657407409</c:v>
                </c:pt>
                <c:pt idx="24197">
                  <c:v>41190.160324074073</c:v>
                </c:pt>
                <c:pt idx="24198">
                  <c:v>41190.201990740738</c:v>
                </c:pt>
                <c:pt idx="24199">
                  <c:v>41190.243657407409</c:v>
                </c:pt>
                <c:pt idx="24200">
                  <c:v>41190.285324074073</c:v>
                </c:pt>
                <c:pt idx="24201">
                  <c:v>41190.326990740738</c:v>
                </c:pt>
                <c:pt idx="24202">
                  <c:v>41190.368657407409</c:v>
                </c:pt>
                <c:pt idx="24203">
                  <c:v>41190.410324074073</c:v>
                </c:pt>
                <c:pt idx="24204">
                  <c:v>41190.451990740738</c:v>
                </c:pt>
                <c:pt idx="24205">
                  <c:v>41190.493657407409</c:v>
                </c:pt>
                <c:pt idx="24206">
                  <c:v>41190.535324074073</c:v>
                </c:pt>
                <c:pt idx="24207">
                  <c:v>41190.576990740738</c:v>
                </c:pt>
                <c:pt idx="24208">
                  <c:v>41190.618657407409</c:v>
                </c:pt>
                <c:pt idx="24209">
                  <c:v>41190.660324074073</c:v>
                </c:pt>
                <c:pt idx="24210">
                  <c:v>41190.701990740738</c:v>
                </c:pt>
                <c:pt idx="24211">
                  <c:v>41190.743657407409</c:v>
                </c:pt>
                <c:pt idx="24212">
                  <c:v>41190.785324074073</c:v>
                </c:pt>
                <c:pt idx="24213">
                  <c:v>41190.826990740738</c:v>
                </c:pt>
                <c:pt idx="24214">
                  <c:v>41190.868657407409</c:v>
                </c:pt>
                <c:pt idx="24215">
                  <c:v>41190.910324074073</c:v>
                </c:pt>
                <c:pt idx="24216">
                  <c:v>41190.951990740738</c:v>
                </c:pt>
                <c:pt idx="24217">
                  <c:v>41190.993657407409</c:v>
                </c:pt>
                <c:pt idx="24218">
                  <c:v>41191.035324074073</c:v>
                </c:pt>
                <c:pt idx="24219">
                  <c:v>41191.076990740738</c:v>
                </c:pt>
                <c:pt idx="24220">
                  <c:v>41191.118657407409</c:v>
                </c:pt>
                <c:pt idx="24221">
                  <c:v>41191.160324074073</c:v>
                </c:pt>
                <c:pt idx="24222">
                  <c:v>41191.201990740738</c:v>
                </c:pt>
                <c:pt idx="24223">
                  <c:v>41191.243657407409</c:v>
                </c:pt>
                <c:pt idx="24224">
                  <c:v>41191.285324074073</c:v>
                </c:pt>
                <c:pt idx="24225">
                  <c:v>41191.326990740738</c:v>
                </c:pt>
                <c:pt idx="24226">
                  <c:v>41191.368657407409</c:v>
                </c:pt>
                <c:pt idx="24227">
                  <c:v>41191.410324074073</c:v>
                </c:pt>
                <c:pt idx="24228">
                  <c:v>41191.451990740738</c:v>
                </c:pt>
                <c:pt idx="24229">
                  <c:v>41191.493657407409</c:v>
                </c:pt>
                <c:pt idx="24230">
                  <c:v>41191.535324074073</c:v>
                </c:pt>
                <c:pt idx="24231">
                  <c:v>41191.576990740738</c:v>
                </c:pt>
                <c:pt idx="24232">
                  <c:v>41191.618657407409</c:v>
                </c:pt>
                <c:pt idx="24233">
                  <c:v>41191.660324074073</c:v>
                </c:pt>
                <c:pt idx="24234">
                  <c:v>41191.701990740738</c:v>
                </c:pt>
                <c:pt idx="24235">
                  <c:v>41191.743657407409</c:v>
                </c:pt>
                <c:pt idx="24236">
                  <c:v>41191.785324074073</c:v>
                </c:pt>
                <c:pt idx="24237">
                  <c:v>41191.826990740738</c:v>
                </c:pt>
                <c:pt idx="24238">
                  <c:v>41191.868657407409</c:v>
                </c:pt>
                <c:pt idx="24239">
                  <c:v>41191.910324074073</c:v>
                </c:pt>
                <c:pt idx="24240">
                  <c:v>41191.951990740738</c:v>
                </c:pt>
                <c:pt idx="24241">
                  <c:v>41191.993657407409</c:v>
                </c:pt>
                <c:pt idx="24242">
                  <c:v>41192.035324074073</c:v>
                </c:pt>
                <c:pt idx="24243">
                  <c:v>41192.076990740738</c:v>
                </c:pt>
                <c:pt idx="24244">
                  <c:v>41192.118657407409</c:v>
                </c:pt>
                <c:pt idx="24245">
                  <c:v>41192.160324074073</c:v>
                </c:pt>
                <c:pt idx="24246">
                  <c:v>41192.201990740738</c:v>
                </c:pt>
                <c:pt idx="24247">
                  <c:v>41192.243657407409</c:v>
                </c:pt>
                <c:pt idx="24248">
                  <c:v>41192.285324074073</c:v>
                </c:pt>
                <c:pt idx="24249">
                  <c:v>41192.326990740738</c:v>
                </c:pt>
                <c:pt idx="24250">
                  <c:v>41192.368657407409</c:v>
                </c:pt>
                <c:pt idx="24251">
                  <c:v>41192</c:v>
                </c:pt>
                <c:pt idx="24252">
                  <c:v>41192.378078703703</c:v>
                </c:pt>
                <c:pt idx="24253">
                  <c:v>41192.419745370367</c:v>
                </c:pt>
                <c:pt idx="24254">
                  <c:v>41192.461412037039</c:v>
                </c:pt>
                <c:pt idx="24255">
                  <c:v>41192.503078703703</c:v>
                </c:pt>
                <c:pt idx="24256">
                  <c:v>41192.544745370367</c:v>
                </c:pt>
                <c:pt idx="24257">
                  <c:v>41192.586412037039</c:v>
                </c:pt>
                <c:pt idx="24258">
                  <c:v>41192.628078703703</c:v>
                </c:pt>
                <c:pt idx="24259">
                  <c:v>41192.669745370367</c:v>
                </c:pt>
                <c:pt idx="24260">
                  <c:v>41192.711412037039</c:v>
                </c:pt>
                <c:pt idx="24261">
                  <c:v>41192.753078703703</c:v>
                </c:pt>
                <c:pt idx="24262">
                  <c:v>41192.794745370367</c:v>
                </c:pt>
                <c:pt idx="24263">
                  <c:v>41192.836412037039</c:v>
                </c:pt>
                <c:pt idx="24264">
                  <c:v>41192.878078703703</c:v>
                </c:pt>
                <c:pt idx="24265">
                  <c:v>41192.919745370367</c:v>
                </c:pt>
                <c:pt idx="24266">
                  <c:v>41192.961412037039</c:v>
                </c:pt>
                <c:pt idx="24267">
                  <c:v>41193.003078703703</c:v>
                </c:pt>
                <c:pt idx="24268">
                  <c:v>41193.044745370367</c:v>
                </c:pt>
                <c:pt idx="24269">
                  <c:v>41193.086412037039</c:v>
                </c:pt>
                <c:pt idx="24270">
                  <c:v>41193.128078703703</c:v>
                </c:pt>
                <c:pt idx="24271">
                  <c:v>41193.169745370367</c:v>
                </c:pt>
                <c:pt idx="24272">
                  <c:v>41193.211412037039</c:v>
                </c:pt>
                <c:pt idx="24273">
                  <c:v>41193.253078703703</c:v>
                </c:pt>
                <c:pt idx="24274">
                  <c:v>41193.294745370367</c:v>
                </c:pt>
                <c:pt idx="24275">
                  <c:v>41193.336412037039</c:v>
                </c:pt>
                <c:pt idx="24276">
                  <c:v>41193.378078703703</c:v>
                </c:pt>
                <c:pt idx="24277">
                  <c:v>41193.419745370367</c:v>
                </c:pt>
                <c:pt idx="24278">
                  <c:v>41193.461412037039</c:v>
                </c:pt>
                <c:pt idx="24279">
                  <c:v>41193.503078703703</c:v>
                </c:pt>
                <c:pt idx="24280">
                  <c:v>41193.544745370367</c:v>
                </c:pt>
                <c:pt idx="24281">
                  <c:v>41193.586412037039</c:v>
                </c:pt>
                <c:pt idx="24282">
                  <c:v>41193.628078703703</c:v>
                </c:pt>
                <c:pt idx="24283">
                  <c:v>41193.669745370367</c:v>
                </c:pt>
                <c:pt idx="24284">
                  <c:v>41193.711412037039</c:v>
                </c:pt>
                <c:pt idx="24285">
                  <c:v>41193.753078703703</c:v>
                </c:pt>
                <c:pt idx="24286">
                  <c:v>41193.794745370367</c:v>
                </c:pt>
                <c:pt idx="24287">
                  <c:v>41193.836412037039</c:v>
                </c:pt>
                <c:pt idx="24288">
                  <c:v>41193.878078703703</c:v>
                </c:pt>
                <c:pt idx="24289">
                  <c:v>41193.919745370367</c:v>
                </c:pt>
                <c:pt idx="24290">
                  <c:v>41193.961412037039</c:v>
                </c:pt>
                <c:pt idx="24291">
                  <c:v>41194.003078703703</c:v>
                </c:pt>
                <c:pt idx="24292">
                  <c:v>41194.044745370367</c:v>
                </c:pt>
                <c:pt idx="24293">
                  <c:v>41194.086412037039</c:v>
                </c:pt>
                <c:pt idx="24294">
                  <c:v>41194.128078703703</c:v>
                </c:pt>
                <c:pt idx="24295">
                  <c:v>41194.169745370367</c:v>
                </c:pt>
                <c:pt idx="24296">
                  <c:v>41194.211412037039</c:v>
                </c:pt>
                <c:pt idx="24297">
                  <c:v>41194.253078703703</c:v>
                </c:pt>
                <c:pt idx="24298">
                  <c:v>41194.294745370367</c:v>
                </c:pt>
                <c:pt idx="24299">
                  <c:v>41194.336412037039</c:v>
                </c:pt>
                <c:pt idx="24300">
                  <c:v>41194.378078703703</c:v>
                </c:pt>
                <c:pt idx="24301">
                  <c:v>41194.419745370367</c:v>
                </c:pt>
                <c:pt idx="24302">
                  <c:v>41194.461412037039</c:v>
                </c:pt>
                <c:pt idx="24303">
                  <c:v>41194.503078703703</c:v>
                </c:pt>
                <c:pt idx="24304">
                  <c:v>41194.544745370367</c:v>
                </c:pt>
                <c:pt idx="24305">
                  <c:v>41194.586412037039</c:v>
                </c:pt>
                <c:pt idx="24306">
                  <c:v>41194.628078703703</c:v>
                </c:pt>
                <c:pt idx="24307">
                  <c:v>41194.669745370367</c:v>
                </c:pt>
                <c:pt idx="24308">
                  <c:v>41194.711412037039</c:v>
                </c:pt>
                <c:pt idx="24309">
                  <c:v>41194.753078703703</c:v>
                </c:pt>
                <c:pt idx="24310">
                  <c:v>41194.794745370367</c:v>
                </c:pt>
                <c:pt idx="24311">
                  <c:v>41194.836412037039</c:v>
                </c:pt>
                <c:pt idx="24312">
                  <c:v>41194.878078703703</c:v>
                </c:pt>
                <c:pt idx="24313">
                  <c:v>41194.919745370367</c:v>
                </c:pt>
                <c:pt idx="24314">
                  <c:v>41194.961412037039</c:v>
                </c:pt>
                <c:pt idx="24315">
                  <c:v>41195.003078703703</c:v>
                </c:pt>
                <c:pt idx="24316">
                  <c:v>41195.044745370367</c:v>
                </c:pt>
                <c:pt idx="24317">
                  <c:v>41195.086412037039</c:v>
                </c:pt>
                <c:pt idx="24318">
                  <c:v>41195.128078703703</c:v>
                </c:pt>
                <c:pt idx="24319">
                  <c:v>41195.169745370367</c:v>
                </c:pt>
                <c:pt idx="24320">
                  <c:v>41195.211412037039</c:v>
                </c:pt>
                <c:pt idx="24321">
                  <c:v>41195.253078703703</c:v>
                </c:pt>
                <c:pt idx="24322">
                  <c:v>41195.294745370367</c:v>
                </c:pt>
                <c:pt idx="24323">
                  <c:v>41195.336412037039</c:v>
                </c:pt>
                <c:pt idx="24324">
                  <c:v>41195.378078703703</c:v>
                </c:pt>
                <c:pt idx="24325">
                  <c:v>41195.419745370367</c:v>
                </c:pt>
                <c:pt idx="24326">
                  <c:v>41195.461412037039</c:v>
                </c:pt>
                <c:pt idx="24327">
                  <c:v>41195.503078703703</c:v>
                </c:pt>
                <c:pt idx="24328">
                  <c:v>41195.544745370367</c:v>
                </c:pt>
                <c:pt idx="24329">
                  <c:v>41195.586412037039</c:v>
                </c:pt>
                <c:pt idx="24330">
                  <c:v>41195.628078703703</c:v>
                </c:pt>
                <c:pt idx="24331">
                  <c:v>41195.669745370367</c:v>
                </c:pt>
                <c:pt idx="24332">
                  <c:v>41195.711412037039</c:v>
                </c:pt>
                <c:pt idx="24333">
                  <c:v>41195.753078703703</c:v>
                </c:pt>
                <c:pt idx="24334">
                  <c:v>41195.794745370367</c:v>
                </c:pt>
                <c:pt idx="24335">
                  <c:v>41195.836412037039</c:v>
                </c:pt>
                <c:pt idx="24336">
                  <c:v>41195.878078703703</c:v>
                </c:pt>
                <c:pt idx="24337">
                  <c:v>41195.919745370367</c:v>
                </c:pt>
                <c:pt idx="24338">
                  <c:v>41195.961412037039</c:v>
                </c:pt>
                <c:pt idx="24339">
                  <c:v>41196.003078703703</c:v>
                </c:pt>
                <c:pt idx="24340">
                  <c:v>41196.044745370367</c:v>
                </c:pt>
                <c:pt idx="24341">
                  <c:v>41196.086412037039</c:v>
                </c:pt>
                <c:pt idx="24342">
                  <c:v>41196.128078703703</c:v>
                </c:pt>
                <c:pt idx="24343">
                  <c:v>41196.169745370367</c:v>
                </c:pt>
                <c:pt idx="24344">
                  <c:v>41196.211412037039</c:v>
                </c:pt>
                <c:pt idx="24345">
                  <c:v>41196.253078703703</c:v>
                </c:pt>
                <c:pt idx="24346">
                  <c:v>41196.294745370367</c:v>
                </c:pt>
                <c:pt idx="24347">
                  <c:v>41196.336412037039</c:v>
                </c:pt>
                <c:pt idx="24348">
                  <c:v>41196.378078703703</c:v>
                </c:pt>
                <c:pt idx="24349">
                  <c:v>41196.419745370367</c:v>
                </c:pt>
                <c:pt idx="24350">
                  <c:v>41196.461412037039</c:v>
                </c:pt>
                <c:pt idx="24351">
                  <c:v>41196.503078703703</c:v>
                </c:pt>
                <c:pt idx="24352">
                  <c:v>41196.544745370367</c:v>
                </c:pt>
                <c:pt idx="24353">
                  <c:v>41196.586412037039</c:v>
                </c:pt>
                <c:pt idx="24354">
                  <c:v>41196.628078703703</c:v>
                </c:pt>
                <c:pt idx="24355">
                  <c:v>41196.669745370367</c:v>
                </c:pt>
                <c:pt idx="24356">
                  <c:v>41196.711412037039</c:v>
                </c:pt>
                <c:pt idx="24357">
                  <c:v>41196.753078703703</c:v>
                </c:pt>
                <c:pt idx="24358">
                  <c:v>41196.794745370367</c:v>
                </c:pt>
                <c:pt idx="24359">
                  <c:v>41196.836412037039</c:v>
                </c:pt>
                <c:pt idx="24360">
                  <c:v>41196.878078703703</c:v>
                </c:pt>
                <c:pt idx="24361">
                  <c:v>41196.919745370367</c:v>
                </c:pt>
                <c:pt idx="24362">
                  <c:v>41196.961412037039</c:v>
                </c:pt>
                <c:pt idx="24363">
                  <c:v>41197.003078703703</c:v>
                </c:pt>
                <c:pt idx="24364">
                  <c:v>41197.044745370367</c:v>
                </c:pt>
                <c:pt idx="24365">
                  <c:v>41197.086412037039</c:v>
                </c:pt>
                <c:pt idx="24366">
                  <c:v>41197.128078703703</c:v>
                </c:pt>
                <c:pt idx="24367">
                  <c:v>41197.169745370367</c:v>
                </c:pt>
                <c:pt idx="24368">
                  <c:v>41197.211412037039</c:v>
                </c:pt>
                <c:pt idx="24369">
                  <c:v>41197.253078703703</c:v>
                </c:pt>
                <c:pt idx="24370">
                  <c:v>41197.294745370367</c:v>
                </c:pt>
                <c:pt idx="24371">
                  <c:v>41197.336412037039</c:v>
                </c:pt>
                <c:pt idx="24372">
                  <c:v>41197.378078703703</c:v>
                </c:pt>
                <c:pt idx="24373">
                  <c:v>41197.419745370367</c:v>
                </c:pt>
                <c:pt idx="24374">
                  <c:v>41197.461412037039</c:v>
                </c:pt>
                <c:pt idx="24375">
                  <c:v>41197.503078703703</c:v>
                </c:pt>
                <c:pt idx="24376">
                  <c:v>41197.544745370367</c:v>
                </c:pt>
                <c:pt idx="24377">
                  <c:v>41197.586412037039</c:v>
                </c:pt>
                <c:pt idx="24378">
                  <c:v>41197.628078703703</c:v>
                </c:pt>
                <c:pt idx="24379">
                  <c:v>41197.669745370367</c:v>
                </c:pt>
                <c:pt idx="24380">
                  <c:v>41197.711412037039</c:v>
                </c:pt>
                <c:pt idx="24381">
                  <c:v>41197.753078703703</c:v>
                </c:pt>
                <c:pt idx="24382">
                  <c:v>41197.794745370367</c:v>
                </c:pt>
                <c:pt idx="24383">
                  <c:v>41197.836412037039</c:v>
                </c:pt>
                <c:pt idx="24384">
                  <c:v>41197.878078703703</c:v>
                </c:pt>
                <c:pt idx="24385">
                  <c:v>41197.919745370367</c:v>
                </c:pt>
                <c:pt idx="24386">
                  <c:v>41197.961412037039</c:v>
                </c:pt>
                <c:pt idx="24387">
                  <c:v>41198.003078703703</c:v>
                </c:pt>
                <c:pt idx="24388">
                  <c:v>41198.044745370367</c:v>
                </c:pt>
                <c:pt idx="24389">
                  <c:v>41198.086412037039</c:v>
                </c:pt>
                <c:pt idx="24390">
                  <c:v>41198.128078703703</c:v>
                </c:pt>
                <c:pt idx="24391">
                  <c:v>41198.169745370367</c:v>
                </c:pt>
                <c:pt idx="24392">
                  <c:v>41198.211412037039</c:v>
                </c:pt>
                <c:pt idx="24393">
                  <c:v>41198.253078703703</c:v>
                </c:pt>
                <c:pt idx="24394">
                  <c:v>41198.294745370367</c:v>
                </c:pt>
                <c:pt idx="24395">
                  <c:v>41198.336412037039</c:v>
                </c:pt>
                <c:pt idx="24396">
                  <c:v>41198.378078703703</c:v>
                </c:pt>
                <c:pt idx="24397">
                  <c:v>41198.419745370367</c:v>
                </c:pt>
                <c:pt idx="24398">
                  <c:v>41198.461412037039</c:v>
                </c:pt>
                <c:pt idx="24399">
                  <c:v>41198.503078703703</c:v>
                </c:pt>
                <c:pt idx="24400">
                  <c:v>41198.544745370367</c:v>
                </c:pt>
                <c:pt idx="24401">
                  <c:v>41198.586412037039</c:v>
                </c:pt>
                <c:pt idx="24402">
                  <c:v>41198.628078703703</c:v>
                </c:pt>
                <c:pt idx="24403">
                  <c:v>41198.669745370367</c:v>
                </c:pt>
                <c:pt idx="24404">
                  <c:v>41198.711412037039</c:v>
                </c:pt>
                <c:pt idx="24405">
                  <c:v>41198.753078703703</c:v>
                </c:pt>
                <c:pt idx="24406">
                  <c:v>41198.794745370367</c:v>
                </c:pt>
                <c:pt idx="24407">
                  <c:v>41198.836412037039</c:v>
                </c:pt>
                <c:pt idx="24408">
                  <c:v>41198.878078703703</c:v>
                </c:pt>
                <c:pt idx="24409">
                  <c:v>41198.919745370367</c:v>
                </c:pt>
                <c:pt idx="24410">
                  <c:v>41198.961412037039</c:v>
                </c:pt>
                <c:pt idx="24411">
                  <c:v>41199.003078703703</c:v>
                </c:pt>
                <c:pt idx="24412">
                  <c:v>41199.044745370367</c:v>
                </c:pt>
                <c:pt idx="24413">
                  <c:v>41199.086412037039</c:v>
                </c:pt>
                <c:pt idx="24414">
                  <c:v>41199.128078703703</c:v>
                </c:pt>
                <c:pt idx="24415">
                  <c:v>41199.169745370367</c:v>
                </c:pt>
                <c:pt idx="24416">
                  <c:v>41199.211412037039</c:v>
                </c:pt>
                <c:pt idx="24417">
                  <c:v>41199.253078703703</c:v>
                </c:pt>
                <c:pt idx="24418">
                  <c:v>41199.294745370367</c:v>
                </c:pt>
                <c:pt idx="24419">
                  <c:v>41199.336412037039</c:v>
                </c:pt>
                <c:pt idx="24420">
                  <c:v>41199.378078703703</c:v>
                </c:pt>
                <c:pt idx="24421">
                  <c:v>41199.419745370367</c:v>
                </c:pt>
                <c:pt idx="24422">
                  <c:v>41199.461412037039</c:v>
                </c:pt>
                <c:pt idx="24423">
                  <c:v>41199.503078703703</c:v>
                </c:pt>
                <c:pt idx="24424">
                  <c:v>41199.544745370367</c:v>
                </c:pt>
                <c:pt idx="24425">
                  <c:v>41199.586412037039</c:v>
                </c:pt>
                <c:pt idx="24426">
                  <c:v>41199.628078703703</c:v>
                </c:pt>
                <c:pt idx="24427">
                  <c:v>41199.669745370367</c:v>
                </c:pt>
                <c:pt idx="24428">
                  <c:v>41199.711412037039</c:v>
                </c:pt>
                <c:pt idx="24429">
                  <c:v>41199.753078703703</c:v>
                </c:pt>
                <c:pt idx="24430">
                  <c:v>41199.794745370367</c:v>
                </c:pt>
                <c:pt idx="24431">
                  <c:v>41199.836412037039</c:v>
                </c:pt>
                <c:pt idx="24432">
                  <c:v>41199.878078703703</c:v>
                </c:pt>
                <c:pt idx="24433">
                  <c:v>41199.919745370367</c:v>
                </c:pt>
                <c:pt idx="24434">
                  <c:v>41199.961412037039</c:v>
                </c:pt>
                <c:pt idx="24435">
                  <c:v>41200.003078703703</c:v>
                </c:pt>
                <c:pt idx="24436">
                  <c:v>41200.044745370367</c:v>
                </c:pt>
                <c:pt idx="24437">
                  <c:v>41200.086412037039</c:v>
                </c:pt>
                <c:pt idx="24438">
                  <c:v>41200.128078703703</c:v>
                </c:pt>
                <c:pt idx="24439">
                  <c:v>41200.169745370367</c:v>
                </c:pt>
                <c:pt idx="24440">
                  <c:v>41200.211412037039</c:v>
                </c:pt>
                <c:pt idx="24441">
                  <c:v>41200.253078703703</c:v>
                </c:pt>
                <c:pt idx="24442">
                  <c:v>41200.294745370367</c:v>
                </c:pt>
                <c:pt idx="24443">
                  <c:v>41200.336412037039</c:v>
                </c:pt>
                <c:pt idx="24444">
                  <c:v>41200.378078703703</c:v>
                </c:pt>
                <c:pt idx="24445">
                  <c:v>41200.419745370367</c:v>
                </c:pt>
                <c:pt idx="24446">
                  <c:v>41200.461412037039</c:v>
                </c:pt>
                <c:pt idx="24447">
                  <c:v>41200.503078703703</c:v>
                </c:pt>
                <c:pt idx="24448">
                  <c:v>41200.544745370367</c:v>
                </c:pt>
                <c:pt idx="24449">
                  <c:v>41200.586412037039</c:v>
                </c:pt>
                <c:pt idx="24450">
                  <c:v>41200.628078703703</c:v>
                </c:pt>
                <c:pt idx="24451">
                  <c:v>41200.669745370367</c:v>
                </c:pt>
                <c:pt idx="24452">
                  <c:v>41200.711412037039</c:v>
                </c:pt>
                <c:pt idx="24453">
                  <c:v>41200.753078703703</c:v>
                </c:pt>
                <c:pt idx="24454">
                  <c:v>41200.794745370367</c:v>
                </c:pt>
                <c:pt idx="24455">
                  <c:v>41200.836412037039</c:v>
                </c:pt>
                <c:pt idx="24456">
                  <c:v>41200.878078703703</c:v>
                </c:pt>
                <c:pt idx="24457">
                  <c:v>41200.919745370367</c:v>
                </c:pt>
                <c:pt idx="24458">
                  <c:v>41200.961412037039</c:v>
                </c:pt>
                <c:pt idx="24459">
                  <c:v>41201.003078703703</c:v>
                </c:pt>
                <c:pt idx="24460">
                  <c:v>41201.044745370367</c:v>
                </c:pt>
                <c:pt idx="24461">
                  <c:v>41201.086412037039</c:v>
                </c:pt>
                <c:pt idx="24462">
                  <c:v>41201.128078703703</c:v>
                </c:pt>
                <c:pt idx="24463">
                  <c:v>41201.169745370367</c:v>
                </c:pt>
                <c:pt idx="24464">
                  <c:v>41201.211412037039</c:v>
                </c:pt>
                <c:pt idx="24465">
                  <c:v>41201.253078703703</c:v>
                </c:pt>
                <c:pt idx="24466">
                  <c:v>41201.294745370367</c:v>
                </c:pt>
                <c:pt idx="24467">
                  <c:v>41201.336412037039</c:v>
                </c:pt>
                <c:pt idx="24468">
                  <c:v>41201.378078703703</c:v>
                </c:pt>
                <c:pt idx="24469">
                  <c:v>41201.419745370367</c:v>
                </c:pt>
                <c:pt idx="24470">
                  <c:v>41201.461412037039</c:v>
                </c:pt>
                <c:pt idx="24471">
                  <c:v>41201.503078703703</c:v>
                </c:pt>
                <c:pt idx="24472">
                  <c:v>41201.544745370367</c:v>
                </c:pt>
                <c:pt idx="24473">
                  <c:v>41201.586412037039</c:v>
                </c:pt>
                <c:pt idx="24474">
                  <c:v>41201.628078703703</c:v>
                </c:pt>
                <c:pt idx="24475">
                  <c:v>41201.669745370367</c:v>
                </c:pt>
                <c:pt idx="24476">
                  <c:v>41201.711412037039</c:v>
                </c:pt>
                <c:pt idx="24477">
                  <c:v>41201.753078703703</c:v>
                </c:pt>
                <c:pt idx="24478">
                  <c:v>41201.794745370367</c:v>
                </c:pt>
                <c:pt idx="24479">
                  <c:v>41201.836412037039</c:v>
                </c:pt>
                <c:pt idx="24480">
                  <c:v>41201.878078703703</c:v>
                </c:pt>
                <c:pt idx="24481">
                  <c:v>41201.919745370367</c:v>
                </c:pt>
                <c:pt idx="24482">
                  <c:v>41201.961412037039</c:v>
                </c:pt>
                <c:pt idx="24483">
                  <c:v>41202.003078703703</c:v>
                </c:pt>
                <c:pt idx="24484">
                  <c:v>41202.044745370367</c:v>
                </c:pt>
                <c:pt idx="24485">
                  <c:v>41202.086412037039</c:v>
                </c:pt>
                <c:pt idx="24486">
                  <c:v>41202.128078703703</c:v>
                </c:pt>
                <c:pt idx="24487">
                  <c:v>41202.169745370367</c:v>
                </c:pt>
                <c:pt idx="24488">
                  <c:v>41202.211412037039</c:v>
                </c:pt>
                <c:pt idx="24489">
                  <c:v>41202.253078703703</c:v>
                </c:pt>
                <c:pt idx="24490">
                  <c:v>41202.294745370367</c:v>
                </c:pt>
                <c:pt idx="24491">
                  <c:v>41202.336412037039</c:v>
                </c:pt>
                <c:pt idx="24492">
                  <c:v>41202.378078703703</c:v>
                </c:pt>
                <c:pt idx="24493">
                  <c:v>41202.419745370367</c:v>
                </c:pt>
                <c:pt idx="24494">
                  <c:v>41202.461412037039</c:v>
                </c:pt>
                <c:pt idx="24495">
                  <c:v>41202.503078703703</c:v>
                </c:pt>
                <c:pt idx="24496">
                  <c:v>41202.544745370367</c:v>
                </c:pt>
                <c:pt idx="24497">
                  <c:v>41202.586412037039</c:v>
                </c:pt>
                <c:pt idx="24498">
                  <c:v>41202.628078703703</c:v>
                </c:pt>
                <c:pt idx="24499">
                  <c:v>41202.669745370367</c:v>
                </c:pt>
                <c:pt idx="24500">
                  <c:v>41202.711412037039</c:v>
                </c:pt>
                <c:pt idx="24501">
                  <c:v>41202.753078703703</c:v>
                </c:pt>
                <c:pt idx="24502">
                  <c:v>41202.794745370367</c:v>
                </c:pt>
                <c:pt idx="24503">
                  <c:v>41202.836412037039</c:v>
                </c:pt>
                <c:pt idx="24504">
                  <c:v>41202.878078703703</c:v>
                </c:pt>
                <c:pt idx="24505">
                  <c:v>41202.919745370367</c:v>
                </c:pt>
                <c:pt idx="24506">
                  <c:v>41202.961412037039</c:v>
                </c:pt>
                <c:pt idx="24507">
                  <c:v>41203.003078703703</c:v>
                </c:pt>
                <c:pt idx="24508">
                  <c:v>41203.044745370367</c:v>
                </c:pt>
                <c:pt idx="24509">
                  <c:v>41203.086412037039</c:v>
                </c:pt>
                <c:pt idx="24510">
                  <c:v>41203.128078703703</c:v>
                </c:pt>
                <c:pt idx="24511">
                  <c:v>41203.169745370367</c:v>
                </c:pt>
                <c:pt idx="24512">
                  <c:v>41203.211412037039</c:v>
                </c:pt>
                <c:pt idx="24513">
                  <c:v>41203.253078703703</c:v>
                </c:pt>
                <c:pt idx="24514">
                  <c:v>41203.294745370367</c:v>
                </c:pt>
                <c:pt idx="24515">
                  <c:v>41203.336412037039</c:v>
                </c:pt>
                <c:pt idx="24516">
                  <c:v>41203.378078703703</c:v>
                </c:pt>
                <c:pt idx="24517">
                  <c:v>41203.419745370367</c:v>
                </c:pt>
                <c:pt idx="24518">
                  <c:v>41203.461412037039</c:v>
                </c:pt>
                <c:pt idx="24519">
                  <c:v>41203.503078703703</c:v>
                </c:pt>
                <c:pt idx="24520">
                  <c:v>41203.544745370367</c:v>
                </c:pt>
                <c:pt idx="24521">
                  <c:v>41203.586412037039</c:v>
                </c:pt>
                <c:pt idx="24522">
                  <c:v>41203.628078703703</c:v>
                </c:pt>
                <c:pt idx="24523">
                  <c:v>41203.669745370367</c:v>
                </c:pt>
                <c:pt idx="24524">
                  <c:v>41203.711412037039</c:v>
                </c:pt>
                <c:pt idx="24525">
                  <c:v>41203.753078703703</c:v>
                </c:pt>
                <c:pt idx="24526">
                  <c:v>41203.794745370367</c:v>
                </c:pt>
                <c:pt idx="24527">
                  <c:v>41203.836412037039</c:v>
                </c:pt>
                <c:pt idx="24528">
                  <c:v>41203.878078703703</c:v>
                </c:pt>
                <c:pt idx="24529">
                  <c:v>41203.919745370367</c:v>
                </c:pt>
                <c:pt idx="24530">
                  <c:v>41203.961412037039</c:v>
                </c:pt>
                <c:pt idx="24531">
                  <c:v>41204.003078703703</c:v>
                </c:pt>
                <c:pt idx="24532">
                  <c:v>41204.044745370367</c:v>
                </c:pt>
                <c:pt idx="24533">
                  <c:v>41204.086412037039</c:v>
                </c:pt>
                <c:pt idx="24534">
                  <c:v>41204.128078703703</c:v>
                </c:pt>
                <c:pt idx="24535">
                  <c:v>41204.169745370367</c:v>
                </c:pt>
                <c:pt idx="24536">
                  <c:v>41204.211412037039</c:v>
                </c:pt>
                <c:pt idx="24537">
                  <c:v>41204.253078703703</c:v>
                </c:pt>
                <c:pt idx="24538">
                  <c:v>41204.294745370367</c:v>
                </c:pt>
                <c:pt idx="24539">
                  <c:v>41204.336412037039</c:v>
                </c:pt>
                <c:pt idx="24540">
                  <c:v>41204.378078703703</c:v>
                </c:pt>
                <c:pt idx="24541">
                  <c:v>41204.419745370367</c:v>
                </c:pt>
                <c:pt idx="24542">
                  <c:v>41204.461412037039</c:v>
                </c:pt>
                <c:pt idx="24543">
                  <c:v>41204.503078703703</c:v>
                </c:pt>
                <c:pt idx="24544">
                  <c:v>41204.544745370367</c:v>
                </c:pt>
                <c:pt idx="24545">
                  <c:v>41204.586412037039</c:v>
                </c:pt>
                <c:pt idx="24546">
                  <c:v>41204.628078703703</c:v>
                </c:pt>
                <c:pt idx="24547">
                  <c:v>41204.669745370367</c:v>
                </c:pt>
                <c:pt idx="24548">
                  <c:v>41204.711412037039</c:v>
                </c:pt>
                <c:pt idx="24549">
                  <c:v>41204.753078703703</c:v>
                </c:pt>
                <c:pt idx="24550">
                  <c:v>41204.794745370367</c:v>
                </c:pt>
                <c:pt idx="24551">
                  <c:v>41204.836412037039</c:v>
                </c:pt>
                <c:pt idx="24552">
                  <c:v>41204.878078703703</c:v>
                </c:pt>
                <c:pt idx="24553">
                  <c:v>41204.919745370367</c:v>
                </c:pt>
                <c:pt idx="24554">
                  <c:v>41204.961412037039</c:v>
                </c:pt>
                <c:pt idx="24555">
                  <c:v>41205.003078703703</c:v>
                </c:pt>
                <c:pt idx="24556">
                  <c:v>41205.044745370367</c:v>
                </c:pt>
                <c:pt idx="24557">
                  <c:v>41205.086412037039</c:v>
                </c:pt>
                <c:pt idx="24558">
                  <c:v>41205.128078703703</c:v>
                </c:pt>
                <c:pt idx="24559">
                  <c:v>41205.169745370367</c:v>
                </c:pt>
                <c:pt idx="24560">
                  <c:v>41205.211412037039</c:v>
                </c:pt>
                <c:pt idx="24561">
                  <c:v>41205.253078703703</c:v>
                </c:pt>
                <c:pt idx="24562">
                  <c:v>41205.294745370367</c:v>
                </c:pt>
                <c:pt idx="24563">
                  <c:v>41205.336412037039</c:v>
                </c:pt>
                <c:pt idx="24564">
                  <c:v>41205.378078703703</c:v>
                </c:pt>
                <c:pt idx="24565">
                  <c:v>41205.419745370367</c:v>
                </c:pt>
                <c:pt idx="24566">
                  <c:v>41205.461412037039</c:v>
                </c:pt>
                <c:pt idx="24567">
                  <c:v>41205.503078703703</c:v>
                </c:pt>
                <c:pt idx="24568">
                  <c:v>41205.544745370367</c:v>
                </c:pt>
                <c:pt idx="24569">
                  <c:v>41205.586412037039</c:v>
                </c:pt>
                <c:pt idx="24570">
                  <c:v>41205.628078703703</c:v>
                </c:pt>
                <c:pt idx="24571">
                  <c:v>41205.669745370367</c:v>
                </c:pt>
                <c:pt idx="24572">
                  <c:v>41205.711412037039</c:v>
                </c:pt>
                <c:pt idx="24573">
                  <c:v>41205.753078703703</c:v>
                </c:pt>
                <c:pt idx="24574">
                  <c:v>41205.794745370367</c:v>
                </c:pt>
                <c:pt idx="24575">
                  <c:v>41205.836412037039</c:v>
                </c:pt>
                <c:pt idx="24576">
                  <c:v>41205.878078703703</c:v>
                </c:pt>
                <c:pt idx="24577">
                  <c:v>41205.919745370367</c:v>
                </c:pt>
                <c:pt idx="24578">
                  <c:v>41205.961412037039</c:v>
                </c:pt>
                <c:pt idx="24579">
                  <c:v>41206.003078703703</c:v>
                </c:pt>
                <c:pt idx="24580">
                  <c:v>41206.044745370367</c:v>
                </c:pt>
                <c:pt idx="24581">
                  <c:v>41206.086412037039</c:v>
                </c:pt>
                <c:pt idx="24582">
                  <c:v>41206.128078703703</c:v>
                </c:pt>
                <c:pt idx="24583">
                  <c:v>41206.169745370367</c:v>
                </c:pt>
                <c:pt idx="24584">
                  <c:v>41206.211412037039</c:v>
                </c:pt>
                <c:pt idx="24585">
                  <c:v>41206.253078703703</c:v>
                </c:pt>
                <c:pt idx="24586">
                  <c:v>41206.294745370367</c:v>
                </c:pt>
                <c:pt idx="24587">
                  <c:v>41206.336412037039</c:v>
                </c:pt>
                <c:pt idx="24588">
                  <c:v>41206.378078703703</c:v>
                </c:pt>
                <c:pt idx="24589">
                  <c:v>41206</c:v>
                </c:pt>
                <c:pt idx="24590">
                  <c:v>41206.381238425929</c:v>
                </c:pt>
                <c:pt idx="24591">
                  <c:v>41206.422905092593</c:v>
                </c:pt>
                <c:pt idx="24592">
                  <c:v>41206.464571759258</c:v>
                </c:pt>
                <c:pt idx="24593">
                  <c:v>41206.506238425929</c:v>
                </c:pt>
                <c:pt idx="24594">
                  <c:v>41206.547905092593</c:v>
                </c:pt>
                <c:pt idx="24595">
                  <c:v>41206.589571759258</c:v>
                </c:pt>
                <c:pt idx="24596">
                  <c:v>41206.631238425929</c:v>
                </c:pt>
                <c:pt idx="24597">
                  <c:v>41206.672905092593</c:v>
                </c:pt>
                <c:pt idx="24598">
                  <c:v>41206.714571759258</c:v>
                </c:pt>
                <c:pt idx="24599">
                  <c:v>41206.756238425929</c:v>
                </c:pt>
                <c:pt idx="24600">
                  <c:v>41206.797905092593</c:v>
                </c:pt>
                <c:pt idx="24601">
                  <c:v>41206.839571759258</c:v>
                </c:pt>
                <c:pt idx="24602">
                  <c:v>41206.881238425929</c:v>
                </c:pt>
                <c:pt idx="24603">
                  <c:v>41206.922905092593</c:v>
                </c:pt>
                <c:pt idx="24604">
                  <c:v>41206.964571759258</c:v>
                </c:pt>
                <c:pt idx="24605">
                  <c:v>41207.006238425929</c:v>
                </c:pt>
                <c:pt idx="24606">
                  <c:v>41207.047905092593</c:v>
                </c:pt>
                <c:pt idx="24607">
                  <c:v>41207.089571759258</c:v>
                </c:pt>
                <c:pt idx="24608">
                  <c:v>41207.131238425929</c:v>
                </c:pt>
                <c:pt idx="24609">
                  <c:v>41207.172905092593</c:v>
                </c:pt>
                <c:pt idx="24610">
                  <c:v>41207.214571759258</c:v>
                </c:pt>
                <c:pt idx="24611">
                  <c:v>41207.256238425929</c:v>
                </c:pt>
                <c:pt idx="24612">
                  <c:v>41207.297905092593</c:v>
                </c:pt>
                <c:pt idx="24613">
                  <c:v>41207.339571759258</c:v>
                </c:pt>
                <c:pt idx="24614">
                  <c:v>41207.381238425929</c:v>
                </c:pt>
                <c:pt idx="24615">
                  <c:v>41207.422905092593</c:v>
                </c:pt>
                <c:pt idx="24616">
                  <c:v>41207.464571759258</c:v>
                </c:pt>
                <c:pt idx="24617">
                  <c:v>41207.506238425929</c:v>
                </c:pt>
                <c:pt idx="24618">
                  <c:v>41207.547905092593</c:v>
                </c:pt>
                <c:pt idx="24619">
                  <c:v>41207.589571759258</c:v>
                </c:pt>
                <c:pt idx="24620">
                  <c:v>41207.631238425929</c:v>
                </c:pt>
                <c:pt idx="24621">
                  <c:v>41207.672905092593</c:v>
                </c:pt>
                <c:pt idx="24622">
                  <c:v>41207.714571759258</c:v>
                </c:pt>
                <c:pt idx="24623">
                  <c:v>41207.756238425929</c:v>
                </c:pt>
                <c:pt idx="24624">
                  <c:v>41207.797905092593</c:v>
                </c:pt>
                <c:pt idx="24625">
                  <c:v>41207.839571759258</c:v>
                </c:pt>
                <c:pt idx="24626">
                  <c:v>41207.881238425929</c:v>
                </c:pt>
                <c:pt idx="24627">
                  <c:v>41207.922905092593</c:v>
                </c:pt>
                <c:pt idx="24628">
                  <c:v>41207.964571759258</c:v>
                </c:pt>
                <c:pt idx="24629">
                  <c:v>41208.006238425929</c:v>
                </c:pt>
                <c:pt idx="24630">
                  <c:v>41208.047905092593</c:v>
                </c:pt>
                <c:pt idx="24631">
                  <c:v>41208.089571759258</c:v>
                </c:pt>
                <c:pt idx="24632">
                  <c:v>41208.131238425929</c:v>
                </c:pt>
                <c:pt idx="24633">
                  <c:v>41208.172905092593</c:v>
                </c:pt>
                <c:pt idx="24634">
                  <c:v>41208.214571759258</c:v>
                </c:pt>
                <c:pt idx="24635">
                  <c:v>41208.256238425929</c:v>
                </c:pt>
                <c:pt idx="24636">
                  <c:v>41208.297905092593</c:v>
                </c:pt>
                <c:pt idx="24637">
                  <c:v>41208.339571759258</c:v>
                </c:pt>
                <c:pt idx="24638">
                  <c:v>41208.381238425929</c:v>
                </c:pt>
                <c:pt idx="24639">
                  <c:v>41208.422905092593</c:v>
                </c:pt>
                <c:pt idx="24640">
                  <c:v>41208.464571759258</c:v>
                </c:pt>
                <c:pt idx="24641">
                  <c:v>41208.506238425929</c:v>
                </c:pt>
                <c:pt idx="24642">
                  <c:v>41208.547905092593</c:v>
                </c:pt>
                <c:pt idx="24643">
                  <c:v>41208.589571759258</c:v>
                </c:pt>
                <c:pt idx="24644">
                  <c:v>41208.631238425929</c:v>
                </c:pt>
                <c:pt idx="24645">
                  <c:v>41208.672905092593</c:v>
                </c:pt>
                <c:pt idx="24646">
                  <c:v>41208.714571759258</c:v>
                </c:pt>
                <c:pt idx="24647">
                  <c:v>41208.756238425929</c:v>
                </c:pt>
                <c:pt idx="24648">
                  <c:v>41208.797905092593</c:v>
                </c:pt>
                <c:pt idx="24649">
                  <c:v>41208.839571759258</c:v>
                </c:pt>
                <c:pt idx="24650">
                  <c:v>41208.881238425929</c:v>
                </c:pt>
                <c:pt idx="24651">
                  <c:v>41208.922905092593</c:v>
                </c:pt>
                <c:pt idx="24652">
                  <c:v>41208.964571759258</c:v>
                </c:pt>
                <c:pt idx="24653">
                  <c:v>41209.006238425929</c:v>
                </c:pt>
                <c:pt idx="24654">
                  <c:v>41209.047905092593</c:v>
                </c:pt>
                <c:pt idx="24655">
                  <c:v>41209.089571759258</c:v>
                </c:pt>
                <c:pt idx="24656">
                  <c:v>41209.131238425929</c:v>
                </c:pt>
                <c:pt idx="24657">
                  <c:v>41209.172905092593</c:v>
                </c:pt>
                <c:pt idx="24658">
                  <c:v>41209.214571759258</c:v>
                </c:pt>
                <c:pt idx="24659">
                  <c:v>41209.256238425929</c:v>
                </c:pt>
                <c:pt idx="24660">
                  <c:v>41209.297905092593</c:v>
                </c:pt>
                <c:pt idx="24661">
                  <c:v>41209.339571759258</c:v>
                </c:pt>
                <c:pt idx="24662">
                  <c:v>41209.381238425929</c:v>
                </c:pt>
                <c:pt idx="24663">
                  <c:v>41209.422905092593</c:v>
                </c:pt>
                <c:pt idx="24664">
                  <c:v>41209.464571759258</c:v>
                </c:pt>
                <c:pt idx="24665">
                  <c:v>41209.506238425929</c:v>
                </c:pt>
                <c:pt idx="24666">
                  <c:v>41209.547905092593</c:v>
                </c:pt>
                <c:pt idx="24667">
                  <c:v>41209.589571759258</c:v>
                </c:pt>
                <c:pt idx="24668">
                  <c:v>41209.631238425929</c:v>
                </c:pt>
                <c:pt idx="24669">
                  <c:v>41209.672905092593</c:v>
                </c:pt>
                <c:pt idx="24670">
                  <c:v>41209.714571759258</c:v>
                </c:pt>
                <c:pt idx="24671">
                  <c:v>41209.756238425929</c:v>
                </c:pt>
                <c:pt idx="24672">
                  <c:v>41209.797905092593</c:v>
                </c:pt>
                <c:pt idx="24673">
                  <c:v>41209.839571759258</c:v>
                </c:pt>
                <c:pt idx="24674">
                  <c:v>41209.881238425929</c:v>
                </c:pt>
                <c:pt idx="24675">
                  <c:v>41209.922905092593</c:v>
                </c:pt>
                <c:pt idx="24676">
                  <c:v>41209.964571759258</c:v>
                </c:pt>
                <c:pt idx="24677">
                  <c:v>41210.006238425929</c:v>
                </c:pt>
                <c:pt idx="24678">
                  <c:v>41210.047905092593</c:v>
                </c:pt>
                <c:pt idx="24679">
                  <c:v>41210.089571759258</c:v>
                </c:pt>
                <c:pt idx="24680">
                  <c:v>41210.131238425929</c:v>
                </c:pt>
                <c:pt idx="24681">
                  <c:v>41210.172905092593</c:v>
                </c:pt>
                <c:pt idx="24682">
                  <c:v>41210.214571759258</c:v>
                </c:pt>
                <c:pt idx="24683">
                  <c:v>41210.256238425929</c:v>
                </c:pt>
                <c:pt idx="24684">
                  <c:v>41210.297905092593</c:v>
                </c:pt>
                <c:pt idx="24685">
                  <c:v>41210.339571759258</c:v>
                </c:pt>
                <c:pt idx="24686">
                  <c:v>41210.381238425929</c:v>
                </c:pt>
                <c:pt idx="24687">
                  <c:v>41210.422905092593</c:v>
                </c:pt>
                <c:pt idx="24688">
                  <c:v>41210.464571759258</c:v>
                </c:pt>
                <c:pt idx="24689">
                  <c:v>41210.506238425929</c:v>
                </c:pt>
                <c:pt idx="24690">
                  <c:v>41210.547905092593</c:v>
                </c:pt>
                <c:pt idx="24691">
                  <c:v>41210.589571759258</c:v>
                </c:pt>
                <c:pt idx="24692">
                  <c:v>41210.631238425929</c:v>
                </c:pt>
                <c:pt idx="24693">
                  <c:v>41210.672905092593</c:v>
                </c:pt>
                <c:pt idx="24694">
                  <c:v>41210.714571759258</c:v>
                </c:pt>
                <c:pt idx="24695">
                  <c:v>41210.756238425929</c:v>
                </c:pt>
                <c:pt idx="24696">
                  <c:v>41210.797905092593</c:v>
                </c:pt>
                <c:pt idx="24697">
                  <c:v>41210.839571759258</c:v>
                </c:pt>
                <c:pt idx="24698">
                  <c:v>41210.881238425929</c:v>
                </c:pt>
                <c:pt idx="24699">
                  <c:v>41210.922905092593</c:v>
                </c:pt>
                <c:pt idx="24700">
                  <c:v>41210.964571759258</c:v>
                </c:pt>
                <c:pt idx="24701">
                  <c:v>41211.006238425929</c:v>
                </c:pt>
                <c:pt idx="24702">
                  <c:v>41211.047905092593</c:v>
                </c:pt>
                <c:pt idx="24703">
                  <c:v>41211.089571759258</c:v>
                </c:pt>
                <c:pt idx="24704">
                  <c:v>41211.131238425929</c:v>
                </c:pt>
                <c:pt idx="24705">
                  <c:v>41211.172905092593</c:v>
                </c:pt>
                <c:pt idx="24706">
                  <c:v>41211.214571759258</c:v>
                </c:pt>
                <c:pt idx="24707">
                  <c:v>41211.256238425929</c:v>
                </c:pt>
                <c:pt idx="24708">
                  <c:v>41211.297905092593</c:v>
                </c:pt>
                <c:pt idx="24709">
                  <c:v>41211.339571759258</c:v>
                </c:pt>
                <c:pt idx="24710">
                  <c:v>41211.381238425929</c:v>
                </c:pt>
                <c:pt idx="24711">
                  <c:v>41211.422905092593</c:v>
                </c:pt>
                <c:pt idx="24712">
                  <c:v>41211.464571759258</c:v>
                </c:pt>
                <c:pt idx="24713">
                  <c:v>41211.506238425929</c:v>
                </c:pt>
                <c:pt idx="24714">
                  <c:v>41211.547905092593</c:v>
                </c:pt>
                <c:pt idx="24715">
                  <c:v>41211.589571759258</c:v>
                </c:pt>
                <c:pt idx="24716">
                  <c:v>41211.631238425929</c:v>
                </c:pt>
                <c:pt idx="24717">
                  <c:v>41211.672905092593</c:v>
                </c:pt>
                <c:pt idx="24718">
                  <c:v>41211.714571759258</c:v>
                </c:pt>
                <c:pt idx="24719">
                  <c:v>41211.756238425929</c:v>
                </c:pt>
                <c:pt idx="24720">
                  <c:v>41211.797905092593</c:v>
                </c:pt>
                <c:pt idx="24721">
                  <c:v>41211.839571759258</c:v>
                </c:pt>
                <c:pt idx="24722">
                  <c:v>41211.881238425929</c:v>
                </c:pt>
                <c:pt idx="24723">
                  <c:v>41211.922905092593</c:v>
                </c:pt>
                <c:pt idx="24724">
                  <c:v>41211.964571759258</c:v>
                </c:pt>
                <c:pt idx="24725">
                  <c:v>41212.006238425929</c:v>
                </c:pt>
                <c:pt idx="24726">
                  <c:v>41212.047905092593</c:v>
                </c:pt>
                <c:pt idx="24727">
                  <c:v>41212.089571759258</c:v>
                </c:pt>
                <c:pt idx="24728">
                  <c:v>41212.131238425929</c:v>
                </c:pt>
                <c:pt idx="24729">
                  <c:v>41212.172905092593</c:v>
                </c:pt>
                <c:pt idx="24730">
                  <c:v>41212.214571759258</c:v>
                </c:pt>
                <c:pt idx="24731">
                  <c:v>41212.256238425929</c:v>
                </c:pt>
                <c:pt idx="24732">
                  <c:v>41212.297905092593</c:v>
                </c:pt>
                <c:pt idx="24733">
                  <c:v>41212.339571759258</c:v>
                </c:pt>
                <c:pt idx="24734">
                  <c:v>41212.381238425929</c:v>
                </c:pt>
                <c:pt idx="24735">
                  <c:v>41212.422905092593</c:v>
                </c:pt>
                <c:pt idx="24736">
                  <c:v>41212.464571759258</c:v>
                </c:pt>
                <c:pt idx="24737">
                  <c:v>41212.506238425929</c:v>
                </c:pt>
                <c:pt idx="24738">
                  <c:v>41212.547905092593</c:v>
                </c:pt>
                <c:pt idx="24739">
                  <c:v>41212.589571759258</c:v>
                </c:pt>
                <c:pt idx="24740">
                  <c:v>41212.631238425929</c:v>
                </c:pt>
                <c:pt idx="24741">
                  <c:v>41212.672905092593</c:v>
                </c:pt>
                <c:pt idx="24742">
                  <c:v>41212.714571759258</c:v>
                </c:pt>
                <c:pt idx="24743">
                  <c:v>41212.756238425929</c:v>
                </c:pt>
                <c:pt idx="24744">
                  <c:v>41212.797905092593</c:v>
                </c:pt>
                <c:pt idx="24745">
                  <c:v>41212.839571759258</c:v>
                </c:pt>
                <c:pt idx="24746">
                  <c:v>41212.881238425929</c:v>
                </c:pt>
                <c:pt idx="24747">
                  <c:v>41212.922905092593</c:v>
                </c:pt>
                <c:pt idx="24748">
                  <c:v>41212.964571759258</c:v>
                </c:pt>
                <c:pt idx="24749">
                  <c:v>41213.006238425929</c:v>
                </c:pt>
                <c:pt idx="24750">
                  <c:v>41213.047905092593</c:v>
                </c:pt>
                <c:pt idx="24751">
                  <c:v>41213.089571759258</c:v>
                </c:pt>
                <c:pt idx="24752">
                  <c:v>41213.131238425929</c:v>
                </c:pt>
                <c:pt idx="24753">
                  <c:v>41213.172905092593</c:v>
                </c:pt>
                <c:pt idx="24754">
                  <c:v>41213.214571759258</c:v>
                </c:pt>
                <c:pt idx="24755">
                  <c:v>41213.256238425929</c:v>
                </c:pt>
                <c:pt idx="24756">
                  <c:v>41213.297905092593</c:v>
                </c:pt>
                <c:pt idx="24757">
                  <c:v>41213.339571759258</c:v>
                </c:pt>
                <c:pt idx="24758">
                  <c:v>41213.381238425929</c:v>
                </c:pt>
                <c:pt idx="24759">
                  <c:v>41213.422905092593</c:v>
                </c:pt>
                <c:pt idx="24760">
                  <c:v>41213.464571759258</c:v>
                </c:pt>
                <c:pt idx="24761">
                  <c:v>41213.506238425929</c:v>
                </c:pt>
                <c:pt idx="24762">
                  <c:v>41213.547905092593</c:v>
                </c:pt>
                <c:pt idx="24763">
                  <c:v>41213.589571759258</c:v>
                </c:pt>
                <c:pt idx="24764">
                  <c:v>41213.631238425929</c:v>
                </c:pt>
                <c:pt idx="24765">
                  <c:v>41213.672905092593</c:v>
                </c:pt>
                <c:pt idx="24766">
                  <c:v>41213.714571759258</c:v>
                </c:pt>
                <c:pt idx="24767">
                  <c:v>41213.756238425929</c:v>
                </c:pt>
                <c:pt idx="24768">
                  <c:v>41213.797905092593</c:v>
                </c:pt>
                <c:pt idx="24769">
                  <c:v>41213.839571759258</c:v>
                </c:pt>
                <c:pt idx="24770">
                  <c:v>41213.881238425929</c:v>
                </c:pt>
                <c:pt idx="24771">
                  <c:v>41213.922905092593</c:v>
                </c:pt>
                <c:pt idx="24772">
                  <c:v>41213.964571759258</c:v>
                </c:pt>
                <c:pt idx="24773">
                  <c:v>41214.006238425929</c:v>
                </c:pt>
                <c:pt idx="24774">
                  <c:v>41214.047905092593</c:v>
                </c:pt>
                <c:pt idx="24775">
                  <c:v>41214.089571759258</c:v>
                </c:pt>
                <c:pt idx="24776">
                  <c:v>41214.131238425929</c:v>
                </c:pt>
                <c:pt idx="24777">
                  <c:v>41214.172905092593</c:v>
                </c:pt>
                <c:pt idx="24778">
                  <c:v>41214.214571759258</c:v>
                </c:pt>
                <c:pt idx="24779">
                  <c:v>41214.256238425929</c:v>
                </c:pt>
                <c:pt idx="24780">
                  <c:v>41214.297905092593</c:v>
                </c:pt>
                <c:pt idx="24781">
                  <c:v>41214.339571759258</c:v>
                </c:pt>
                <c:pt idx="24782">
                  <c:v>41214.381238425929</c:v>
                </c:pt>
                <c:pt idx="24783">
                  <c:v>41214.422905092593</c:v>
                </c:pt>
                <c:pt idx="24784">
                  <c:v>41214.464571759258</c:v>
                </c:pt>
                <c:pt idx="24785">
                  <c:v>41214.506238425929</c:v>
                </c:pt>
                <c:pt idx="24786">
                  <c:v>41214.547905092593</c:v>
                </c:pt>
                <c:pt idx="24787">
                  <c:v>41214.589571759258</c:v>
                </c:pt>
                <c:pt idx="24788">
                  <c:v>41214.631238425929</c:v>
                </c:pt>
                <c:pt idx="24789">
                  <c:v>41214.672905092593</c:v>
                </c:pt>
                <c:pt idx="24790">
                  <c:v>41214.714571759258</c:v>
                </c:pt>
                <c:pt idx="24791">
                  <c:v>41214.756238425929</c:v>
                </c:pt>
                <c:pt idx="24792">
                  <c:v>41214.797905092593</c:v>
                </c:pt>
                <c:pt idx="24793">
                  <c:v>41214.839571759258</c:v>
                </c:pt>
                <c:pt idx="24794">
                  <c:v>41214.881238425929</c:v>
                </c:pt>
                <c:pt idx="24795">
                  <c:v>41214.922905092593</c:v>
                </c:pt>
                <c:pt idx="24796">
                  <c:v>41214.964571759258</c:v>
                </c:pt>
                <c:pt idx="24797">
                  <c:v>41215.006238425929</c:v>
                </c:pt>
                <c:pt idx="24798">
                  <c:v>41215.047905092593</c:v>
                </c:pt>
                <c:pt idx="24799">
                  <c:v>41215.089571759258</c:v>
                </c:pt>
                <c:pt idx="24800">
                  <c:v>41215.131238425929</c:v>
                </c:pt>
                <c:pt idx="24801">
                  <c:v>41215.172905092593</c:v>
                </c:pt>
                <c:pt idx="24802">
                  <c:v>41215.214571759258</c:v>
                </c:pt>
                <c:pt idx="24803">
                  <c:v>41215.256238425929</c:v>
                </c:pt>
                <c:pt idx="24804">
                  <c:v>41215.297905092593</c:v>
                </c:pt>
                <c:pt idx="24805">
                  <c:v>41215.339571759258</c:v>
                </c:pt>
                <c:pt idx="24806">
                  <c:v>41215.381238425929</c:v>
                </c:pt>
                <c:pt idx="24807">
                  <c:v>41215.422905092593</c:v>
                </c:pt>
                <c:pt idx="24808">
                  <c:v>41215.464571759258</c:v>
                </c:pt>
                <c:pt idx="24809">
                  <c:v>41215.506238425929</c:v>
                </c:pt>
                <c:pt idx="24810">
                  <c:v>41215.547905092593</c:v>
                </c:pt>
                <c:pt idx="24811">
                  <c:v>41215.589571759258</c:v>
                </c:pt>
                <c:pt idx="24812">
                  <c:v>41215.631238425929</c:v>
                </c:pt>
                <c:pt idx="24813">
                  <c:v>41215.672905092593</c:v>
                </c:pt>
                <c:pt idx="24814">
                  <c:v>41215.714571759258</c:v>
                </c:pt>
                <c:pt idx="24815">
                  <c:v>41215.756238425929</c:v>
                </c:pt>
                <c:pt idx="24816">
                  <c:v>41215.797905092593</c:v>
                </c:pt>
                <c:pt idx="24817">
                  <c:v>41215.839571759258</c:v>
                </c:pt>
                <c:pt idx="24818">
                  <c:v>41215.881238425929</c:v>
                </c:pt>
                <c:pt idx="24819">
                  <c:v>41215.922905092593</c:v>
                </c:pt>
                <c:pt idx="24820">
                  <c:v>41215.964571759258</c:v>
                </c:pt>
                <c:pt idx="24821">
                  <c:v>41216.006238425929</c:v>
                </c:pt>
                <c:pt idx="24822">
                  <c:v>41216.047905092593</c:v>
                </c:pt>
                <c:pt idx="24823">
                  <c:v>41216.089571759258</c:v>
                </c:pt>
                <c:pt idx="24824">
                  <c:v>41216.131238425929</c:v>
                </c:pt>
                <c:pt idx="24825">
                  <c:v>41216.172905092593</c:v>
                </c:pt>
                <c:pt idx="24826">
                  <c:v>41216.214571759258</c:v>
                </c:pt>
                <c:pt idx="24827">
                  <c:v>41216.256238425929</c:v>
                </c:pt>
                <c:pt idx="24828">
                  <c:v>41216.297905092593</c:v>
                </c:pt>
                <c:pt idx="24829">
                  <c:v>41216.339571759258</c:v>
                </c:pt>
                <c:pt idx="24830">
                  <c:v>41216.381238425929</c:v>
                </c:pt>
                <c:pt idx="24831">
                  <c:v>41216.422905092593</c:v>
                </c:pt>
                <c:pt idx="24832">
                  <c:v>41216.464571759258</c:v>
                </c:pt>
                <c:pt idx="24833">
                  <c:v>41216.506238425929</c:v>
                </c:pt>
                <c:pt idx="24834">
                  <c:v>41216.547905092593</c:v>
                </c:pt>
                <c:pt idx="24835">
                  <c:v>41216.589571759258</c:v>
                </c:pt>
                <c:pt idx="24836">
                  <c:v>41216.631238425929</c:v>
                </c:pt>
                <c:pt idx="24837">
                  <c:v>41216.672905092593</c:v>
                </c:pt>
                <c:pt idx="24838">
                  <c:v>41216.714571759258</c:v>
                </c:pt>
                <c:pt idx="24839">
                  <c:v>41216.756238425929</c:v>
                </c:pt>
                <c:pt idx="24840">
                  <c:v>41216.797905092593</c:v>
                </c:pt>
                <c:pt idx="24841">
                  <c:v>41216.839571759258</c:v>
                </c:pt>
                <c:pt idx="24842">
                  <c:v>41216.881238425929</c:v>
                </c:pt>
                <c:pt idx="24843">
                  <c:v>41216.922905092593</c:v>
                </c:pt>
                <c:pt idx="24844">
                  <c:v>41216.964571759258</c:v>
                </c:pt>
                <c:pt idx="24845">
                  <c:v>41217.006238425929</c:v>
                </c:pt>
                <c:pt idx="24846">
                  <c:v>41217.047905092593</c:v>
                </c:pt>
                <c:pt idx="24847">
                  <c:v>41217.089571759258</c:v>
                </c:pt>
                <c:pt idx="24848">
                  <c:v>41217.131238425929</c:v>
                </c:pt>
                <c:pt idx="24849">
                  <c:v>41217.172905092593</c:v>
                </c:pt>
                <c:pt idx="24850">
                  <c:v>41217.214571759258</c:v>
                </c:pt>
                <c:pt idx="24851">
                  <c:v>41217.256238425929</c:v>
                </c:pt>
                <c:pt idx="24852">
                  <c:v>41217.297905092593</c:v>
                </c:pt>
                <c:pt idx="24853">
                  <c:v>41217.339571759258</c:v>
                </c:pt>
                <c:pt idx="24854">
                  <c:v>41217.381238425929</c:v>
                </c:pt>
                <c:pt idx="24855">
                  <c:v>41217.422905092593</c:v>
                </c:pt>
                <c:pt idx="24856">
                  <c:v>41217.464571759258</c:v>
                </c:pt>
                <c:pt idx="24857">
                  <c:v>41217.506238425929</c:v>
                </c:pt>
                <c:pt idx="24858">
                  <c:v>41217.547905092593</c:v>
                </c:pt>
                <c:pt idx="24859">
                  <c:v>41217.589571759258</c:v>
                </c:pt>
                <c:pt idx="24860">
                  <c:v>41217.631238425929</c:v>
                </c:pt>
                <c:pt idx="24861">
                  <c:v>41217.672905092593</c:v>
                </c:pt>
                <c:pt idx="24862">
                  <c:v>41217.714571759258</c:v>
                </c:pt>
                <c:pt idx="24863">
                  <c:v>41217.756238425929</c:v>
                </c:pt>
                <c:pt idx="24864">
                  <c:v>41217.797905092593</c:v>
                </c:pt>
                <c:pt idx="24865">
                  <c:v>41217.839571759258</c:v>
                </c:pt>
                <c:pt idx="24866">
                  <c:v>41217.881238425929</c:v>
                </c:pt>
                <c:pt idx="24867">
                  <c:v>41217.922905092593</c:v>
                </c:pt>
                <c:pt idx="24868">
                  <c:v>41217.964571759258</c:v>
                </c:pt>
                <c:pt idx="24869">
                  <c:v>41218.006238425929</c:v>
                </c:pt>
                <c:pt idx="24870">
                  <c:v>41218.047905092593</c:v>
                </c:pt>
                <c:pt idx="24871">
                  <c:v>41218.089571759258</c:v>
                </c:pt>
                <c:pt idx="24872">
                  <c:v>41218.131238425929</c:v>
                </c:pt>
                <c:pt idx="24873">
                  <c:v>41218.172905092593</c:v>
                </c:pt>
                <c:pt idx="24874">
                  <c:v>41218.214571759258</c:v>
                </c:pt>
                <c:pt idx="24875">
                  <c:v>41218.256238425929</c:v>
                </c:pt>
                <c:pt idx="24876">
                  <c:v>41218.297905092593</c:v>
                </c:pt>
                <c:pt idx="24877">
                  <c:v>41218.339571759258</c:v>
                </c:pt>
                <c:pt idx="24878">
                  <c:v>41218.381238425929</c:v>
                </c:pt>
                <c:pt idx="24879">
                  <c:v>41218.422905092593</c:v>
                </c:pt>
                <c:pt idx="24880">
                  <c:v>41218.464571759258</c:v>
                </c:pt>
                <c:pt idx="24881">
                  <c:v>41218.506238425929</c:v>
                </c:pt>
                <c:pt idx="24882">
                  <c:v>41218.547905092593</c:v>
                </c:pt>
                <c:pt idx="24883">
                  <c:v>41218</c:v>
                </c:pt>
                <c:pt idx="24884">
                  <c:v>41218.524421296293</c:v>
                </c:pt>
                <c:pt idx="24885">
                  <c:v>41218.566087962965</c:v>
                </c:pt>
                <c:pt idx="24886">
                  <c:v>41218.607754629629</c:v>
                </c:pt>
                <c:pt idx="24887">
                  <c:v>41218.649421296293</c:v>
                </c:pt>
                <c:pt idx="24888">
                  <c:v>41218.691087962965</c:v>
                </c:pt>
                <c:pt idx="24889">
                  <c:v>41218.732754629629</c:v>
                </c:pt>
                <c:pt idx="24890">
                  <c:v>41218.774421296293</c:v>
                </c:pt>
                <c:pt idx="24891">
                  <c:v>41218.816087962965</c:v>
                </c:pt>
                <c:pt idx="24892">
                  <c:v>41218.857754629629</c:v>
                </c:pt>
                <c:pt idx="24893">
                  <c:v>41218.899421296293</c:v>
                </c:pt>
                <c:pt idx="24894">
                  <c:v>41218.941087962965</c:v>
                </c:pt>
                <c:pt idx="24895">
                  <c:v>41218.982754629629</c:v>
                </c:pt>
                <c:pt idx="24896">
                  <c:v>41219.024421296293</c:v>
                </c:pt>
                <c:pt idx="24897">
                  <c:v>41219.066087962965</c:v>
                </c:pt>
                <c:pt idx="24898">
                  <c:v>41219.107754629629</c:v>
                </c:pt>
                <c:pt idx="24899">
                  <c:v>41219.149421296293</c:v>
                </c:pt>
                <c:pt idx="24900">
                  <c:v>41219.191087962965</c:v>
                </c:pt>
                <c:pt idx="24901">
                  <c:v>41219.232754629629</c:v>
                </c:pt>
                <c:pt idx="24902">
                  <c:v>41219.274421296293</c:v>
                </c:pt>
                <c:pt idx="24903">
                  <c:v>41219.316087962965</c:v>
                </c:pt>
                <c:pt idx="24904">
                  <c:v>41219.357754629629</c:v>
                </c:pt>
                <c:pt idx="24905">
                  <c:v>41219.399421296293</c:v>
                </c:pt>
                <c:pt idx="24906">
                  <c:v>41219.441087962965</c:v>
                </c:pt>
                <c:pt idx="24907">
                  <c:v>41219.482754629629</c:v>
                </c:pt>
                <c:pt idx="24908">
                  <c:v>41219.524421296293</c:v>
                </c:pt>
                <c:pt idx="24909">
                  <c:v>41219.566087962965</c:v>
                </c:pt>
                <c:pt idx="24910">
                  <c:v>41219.607754629629</c:v>
                </c:pt>
                <c:pt idx="24911">
                  <c:v>41219.649421296293</c:v>
                </c:pt>
                <c:pt idx="24912">
                  <c:v>41219.691087962965</c:v>
                </c:pt>
                <c:pt idx="24913">
                  <c:v>41219.732754629629</c:v>
                </c:pt>
                <c:pt idx="24914">
                  <c:v>41219.774421296293</c:v>
                </c:pt>
                <c:pt idx="24915">
                  <c:v>41219.816087962965</c:v>
                </c:pt>
                <c:pt idx="24916">
                  <c:v>41219.857754629629</c:v>
                </c:pt>
                <c:pt idx="24917">
                  <c:v>41219.899421296293</c:v>
                </c:pt>
                <c:pt idx="24918">
                  <c:v>41219.941087962965</c:v>
                </c:pt>
                <c:pt idx="24919">
                  <c:v>41219.982754629629</c:v>
                </c:pt>
                <c:pt idx="24920">
                  <c:v>41220.024421296293</c:v>
                </c:pt>
                <c:pt idx="24921">
                  <c:v>41220.066087962965</c:v>
                </c:pt>
                <c:pt idx="24922">
                  <c:v>41220.107754629629</c:v>
                </c:pt>
                <c:pt idx="24923">
                  <c:v>41220.149421296293</c:v>
                </c:pt>
                <c:pt idx="24924">
                  <c:v>41220.191087962965</c:v>
                </c:pt>
                <c:pt idx="24925">
                  <c:v>41220.232754629629</c:v>
                </c:pt>
                <c:pt idx="24926">
                  <c:v>41220.274421296293</c:v>
                </c:pt>
                <c:pt idx="24927">
                  <c:v>41220.316087962965</c:v>
                </c:pt>
                <c:pt idx="24928">
                  <c:v>41220.357754629629</c:v>
                </c:pt>
                <c:pt idx="24929">
                  <c:v>41220.399421296293</c:v>
                </c:pt>
                <c:pt idx="24930">
                  <c:v>41220.441087962965</c:v>
                </c:pt>
                <c:pt idx="24931">
                  <c:v>41220.482754629629</c:v>
                </c:pt>
                <c:pt idx="24932">
                  <c:v>41220.524421296293</c:v>
                </c:pt>
                <c:pt idx="24933">
                  <c:v>41220.566087962965</c:v>
                </c:pt>
                <c:pt idx="24934">
                  <c:v>41220.607754629629</c:v>
                </c:pt>
                <c:pt idx="24935">
                  <c:v>41220.649421296293</c:v>
                </c:pt>
                <c:pt idx="24936">
                  <c:v>41220.691087962965</c:v>
                </c:pt>
                <c:pt idx="24937">
                  <c:v>41220.732754629629</c:v>
                </c:pt>
                <c:pt idx="24938">
                  <c:v>41220.774421296293</c:v>
                </c:pt>
                <c:pt idx="24939">
                  <c:v>41220.816087962965</c:v>
                </c:pt>
                <c:pt idx="24940">
                  <c:v>41220.857754629629</c:v>
                </c:pt>
                <c:pt idx="24941">
                  <c:v>41220.899421296293</c:v>
                </c:pt>
                <c:pt idx="24942">
                  <c:v>41220.941087962965</c:v>
                </c:pt>
                <c:pt idx="24943">
                  <c:v>41220.982754629629</c:v>
                </c:pt>
                <c:pt idx="24944">
                  <c:v>41221.024421296293</c:v>
                </c:pt>
                <c:pt idx="24945">
                  <c:v>41221.066087962965</c:v>
                </c:pt>
                <c:pt idx="24946">
                  <c:v>41221.107754629629</c:v>
                </c:pt>
                <c:pt idx="24947">
                  <c:v>41221.149421296293</c:v>
                </c:pt>
                <c:pt idx="24948">
                  <c:v>41221.191087962965</c:v>
                </c:pt>
                <c:pt idx="24949">
                  <c:v>41221.232754629629</c:v>
                </c:pt>
                <c:pt idx="24950">
                  <c:v>41221.274421296293</c:v>
                </c:pt>
                <c:pt idx="24951">
                  <c:v>41221.316087962965</c:v>
                </c:pt>
                <c:pt idx="24952">
                  <c:v>41221.357754629629</c:v>
                </c:pt>
                <c:pt idx="24953">
                  <c:v>41221.399421296293</c:v>
                </c:pt>
                <c:pt idx="24954">
                  <c:v>41221.441087962965</c:v>
                </c:pt>
                <c:pt idx="24955">
                  <c:v>41221.482754629629</c:v>
                </c:pt>
                <c:pt idx="24956">
                  <c:v>41221.524421296293</c:v>
                </c:pt>
                <c:pt idx="24957">
                  <c:v>41221.566087962965</c:v>
                </c:pt>
                <c:pt idx="24958">
                  <c:v>41221.607754629629</c:v>
                </c:pt>
                <c:pt idx="24959">
                  <c:v>41221.649421296293</c:v>
                </c:pt>
                <c:pt idx="24960">
                  <c:v>41221.691087962965</c:v>
                </c:pt>
                <c:pt idx="24961">
                  <c:v>41221.732754629629</c:v>
                </c:pt>
                <c:pt idx="24962">
                  <c:v>41221.774421296293</c:v>
                </c:pt>
                <c:pt idx="24963">
                  <c:v>41221.816087962965</c:v>
                </c:pt>
                <c:pt idx="24964">
                  <c:v>41221.857754629629</c:v>
                </c:pt>
                <c:pt idx="24965">
                  <c:v>41221.899421296293</c:v>
                </c:pt>
                <c:pt idx="24966">
                  <c:v>41221.941087962965</c:v>
                </c:pt>
                <c:pt idx="24967">
                  <c:v>41221.982754629629</c:v>
                </c:pt>
                <c:pt idx="24968">
                  <c:v>41222.024421296293</c:v>
                </c:pt>
                <c:pt idx="24969">
                  <c:v>41222.066087962965</c:v>
                </c:pt>
                <c:pt idx="24970">
                  <c:v>41222.107754629629</c:v>
                </c:pt>
                <c:pt idx="24971">
                  <c:v>41222.149421296293</c:v>
                </c:pt>
                <c:pt idx="24972">
                  <c:v>41222.191087962965</c:v>
                </c:pt>
                <c:pt idx="24973">
                  <c:v>41222.232754629629</c:v>
                </c:pt>
                <c:pt idx="24974">
                  <c:v>41222.274421296293</c:v>
                </c:pt>
                <c:pt idx="24975">
                  <c:v>41222.316087962965</c:v>
                </c:pt>
                <c:pt idx="24976">
                  <c:v>41222.357754629629</c:v>
                </c:pt>
                <c:pt idx="24977">
                  <c:v>41222.399421296293</c:v>
                </c:pt>
                <c:pt idx="24978">
                  <c:v>41222.441087962965</c:v>
                </c:pt>
                <c:pt idx="24979">
                  <c:v>41222.482754629629</c:v>
                </c:pt>
                <c:pt idx="24980">
                  <c:v>41222.524421296293</c:v>
                </c:pt>
                <c:pt idx="24981">
                  <c:v>41222.566087962965</c:v>
                </c:pt>
                <c:pt idx="24982">
                  <c:v>41222.607754629629</c:v>
                </c:pt>
                <c:pt idx="24983">
                  <c:v>41222.649421296293</c:v>
                </c:pt>
                <c:pt idx="24984">
                  <c:v>41222.691087962965</c:v>
                </c:pt>
                <c:pt idx="24985">
                  <c:v>41222.732754629629</c:v>
                </c:pt>
                <c:pt idx="24986">
                  <c:v>41222.774421296293</c:v>
                </c:pt>
                <c:pt idx="24987">
                  <c:v>41222.816087962965</c:v>
                </c:pt>
                <c:pt idx="24988">
                  <c:v>41222.857754629629</c:v>
                </c:pt>
                <c:pt idx="24989">
                  <c:v>41222.899421296293</c:v>
                </c:pt>
                <c:pt idx="24990">
                  <c:v>41222.941087962965</c:v>
                </c:pt>
                <c:pt idx="24991">
                  <c:v>41222.982754629629</c:v>
                </c:pt>
                <c:pt idx="24992">
                  <c:v>41223.024421296293</c:v>
                </c:pt>
                <c:pt idx="24993">
                  <c:v>41223.066087962965</c:v>
                </c:pt>
                <c:pt idx="24994">
                  <c:v>41223.107754629629</c:v>
                </c:pt>
                <c:pt idx="24995">
                  <c:v>41223.149421296293</c:v>
                </c:pt>
                <c:pt idx="24996">
                  <c:v>41223.191087962965</c:v>
                </c:pt>
                <c:pt idx="24997">
                  <c:v>41223.232754629629</c:v>
                </c:pt>
                <c:pt idx="24998">
                  <c:v>41223.274421296293</c:v>
                </c:pt>
                <c:pt idx="24999">
                  <c:v>41223.316087962965</c:v>
                </c:pt>
                <c:pt idx="25000">
                  <c:v>41223.357754629629</c:v>
                </c:pt>
                <c:pt idx="25001">
                  <c:v>41223.399421296293</c:v>
                </c:pt>
                <c:pt idx="25002">
                  <c:v>41223.441087962965</c:v>
                </c:pt>
                <c:pt idx="25003">
                  <c:v>41223.482754629629</c:v>
                </c:pt>
                <c:pt idx="25004">
                  <c:v>41223.524421296293</c:v>
                </c:pt>
                <c:pt idx="25005">
                  <c:v>41223.566087962965</c:v>
                </c:pt>
                <c:pt idx="25006">
                  <c:v>41223.607754629629</c:v>
                </c:pt>
                <c:pt idx="25007">
                  <c:v>41223.649421296293</c:v>
                </c:pt>
                <c:pt idx="25008">
                  <c:v>41223.691087962965</c:v>
                </c:pt>
                <c:pt idx="25009">
                  <c:v>41223.732754629629</c:v>
                </c:pt>
                <c:pt idx="25010">
                  <c:v>41223.774421296293</c:v>
                </c:pt>
                <c:pt idx="25011">
                  <c:v>41223.816087962965</c:v>
                </c:pt>
                <c:pt idx="25012">
                  <c:v>41223.857754629629</c:v>
                </c:pt>
                <c:pt idx="25013">
                  <c:v>41223.899421296293</c:v>
                </c:pt>
                <c:pt idx="25014">
                  <c:v>41223.941087962965</c:v>
                </c:pt>
                <c:pt idx="25015">
                  <c:v>41223.982754629629</c:v>
                </c:pt>
                <c:pt idx="25016">
                  <c:v>41224.024421296293</c:v>
                </c:pt>
                <c:pt idx="25017">
                  <c:v>41224.066087962965</c:v>
                </c:pt>
                <c:pt idx="25018">
                  <c:v>41224.107754629629</c:v>
                </c:pt>
                <c:pt idx="25019">
                  <c:v>41224.149421296293</c:v>
                </c:pt>
                <c:pt idx="25020">
                  <c:v>41224.191087962965</c:v>
                </c:pt>
                <c:pt idx="25021">
                  <c:v>41224.232754629629</c:v>
                </c:pt>
                <c:pt idx="25022">
                  <c:v>41224.274421296293</c:v>
                </c:pt>
                <c:pt idx="25023">
                  <c:v>41224.316087962965</c:v>
                </c:pt>
                <c:pt idx="25024">
                  <c:v>41224.357754629629</c:v>
                </c:pt>
                <c:pt idx="25025">
                  <c:v>41224.399421296293</c:v>
                </c:pt>
                <c:pt idx="25026">
                  <c:v>41224.441087962965</c:v>
                </c:pt>
                <c:pt idx="25027">
                  <c:v>41224.482754629629</c:v>
                </c:pt>
                <c:pt idx="25028">
                  <c:v>41224.524421296293</c:v>
                </c:pt>
                <c:pt idx="25029">
                  <c:v>41224.566087962965</c:v>
                </c:pt>
                <c:pt idx="25030">
                  <c:v>41224.607754629629</c:v>
                </c:pt>
                <c:pt idx="25031">
                  <c:v>41224.649421296293</c:v>
                </c:pt>
                <c:pt idx="25032">
                  <c:v>41224.691087962965</c:v>
                </c:pt>
                <c:pt idx="25033">
                  <c:v>41224.732754629629</c:v>
                </c:pt>
                <c:pt idx="25034">
                  <c:v>41224.774421296293</c:v>
                </c:pt>
                <c:pt idx="25035">
                  <c:v>41224.816087962965</c:v>
                </c:pt>
                <c:pt idx="25036">
                  <c:v>41224.857754629629</c:v>
                </c:pt>
                <c:pt idx="25037">
                  <c:v>41224.899421296293</c:v>
                </c:pt>
                <c:pt idx="25038">
                  <c:v>41224.941087962965</c:v>
                </c:pt>
                <c:pt idx="25039">
                  <c:v>41224.982754629629</c:v>
                </c:pt>
                <c:pt idx="25040">
                  <c:v>41225.024421296293</c:v>
                </c:pt>
                <c:pt idx="25041">
                  <c:v>41225.066087962965</c:v>
                </c:pt>
                <c:pt idx="25042">
                  <c:v>41225.107754629629</c:v>
                </c:pt>
                <c:pt idx="25043">
                  <c:v>41225.149421296293</c:v>
                </c:pt>
                <c:pt idx="25044">
                  <c:v>41225.191087962965</c:v>
                </c:pt>
                <c:pt idx="25045">
                  <c:v>41225.232754629629</c:v>
                </c:pt>
                <c:pt idx="25046">
                  <c:v>41225.274421296293</c:v>
                </c:pt>
                <c:pt idx="25047">
                  <c:v>41225.316087962965</c:v>
                </c:pt>
                <c:pt idx="25048">
                  <c:v>41225.357754629629</c:v>
                </c:pt>
                <c:pt idx="25049">
                  <c:v>41225.399421296293</c:v>
                </c:pt>
                <c:pt idx="25050">
                  <c:v>41225.441087962965</c:v>
                </c:pt>
                <c:pt idx="25051">
                  <c:v>41225.482754629629</c:v>
                </c:pt>
                <c:pt idx="25052">
                  <c:v>41225.524421296293</c:v>
                </c:pt>
                <c:pt idx="25053">
                  <c:v>41225.566087962965</c:v>
                </c:pt>
                <c:pt idx="25054">
                  <c:v>41225.607754629629</c:v>
                </c:pt>
                <c:pt idx="25055">
                  <c:v>41225.649421296293</c:v>
                </c:pt>
                <c:pt idx="25056">
                  <c:v>41225.691087962965</c:v>
                </c:pt>
                <c:pt idx="25057">
                  <c:v>41225.732754629629</c:v>
                </c:pt>
                <c:pt idx="25058">
                  <c:v>41225.774421296293</c:v>
                </c:pt>
                <c:pt idx="25059">
                  <c:v>41225.816087962965</c:v>
                </c:pt>
                <c:pt idx="25060">
                  <c:v>41225.857754629629</c:v>
                </c:pt>
                <c:pt idx="25061">
                  <c:v>41225.899421296293</c:v>
                </c:pt>
                <c:pt idx="25062">
                  <c:v>41225.941087962965</c:v>
                </c:pt>
                <c:pt idx="25063">
                  <c:v>41225.982754629629</c:v>
                </c:pt>
                <c:pt idx="25064">
                  <c:v>41226.024421296293</c:v>
                </c:pt>
                <c:pt idx="25065">
                  <c:v>41226.066087962965</c:v>
                </c:pt>
                <c:pt idx="25066">
                  <c:v>41226.107754629629</c:v>
                </c:pt>
                <c:pt idx="25067">
                  <c:v>41226.149421296293</c:v>
                </c:pt>
                <c:pt idx="25068">
                  <c:v>41226.191087962965</c:v>
                </c:pt>
                <c:pt idx="25069">
                  <c:v>41226.232754629629</c:v>
                </c:pt>
                <c:pt idx="25070">
                  <c:v>41226.274421296293</c:v>
                </c:pt>
                <c:pt idx="25071">
                  <c:v>41226.316087962965</c:v>
                </c:pt>
                <c:pt idx="25072">
                  <c:v>41226.357754629629</c:v>
                </c:pt>
                <c:pt idx="25073">
                  <c:v>41226.399421296293</c:v>
                </c:pt>
                <c:pt idx="25074">
                  <c:v>41226.441087962965</c:v>
                </c:pt>
                <c:pt idx="25075">
                  <c:v>41226.482754629629</c:v>
                </c:pt>
                <c:pt idx="25076">
                  <c:v>41226.524421296293</c:v>
                </c:pt>
                <c:pt idx="25077">
                  <c:v>41226.566087962965</c:v>
                </c:pt>
                <c:pt idx="25078">
                  <c:v>41226.607754629629</c:v>
                </c:pt>
                <c:pt idx="25079">
                  <c:v>41226.649421296293</c:v>
                </c:pt>
                <c:pt idx="25080">
                  <c:v>41226.691087962965</c:v>
                </c:pt>
                <c:pt idx="25081">
                  <c:v>41226.732754629629</c:v>
                </c:pt>
                <c:pt idx="25082">
                  <c:v>41226.774421296293</c:v>
                </c:pt>
                <c:pt idx="25083">
                  <c:v>41226.816087962965</c:v>
                </c:pt>
                <c:pt idx="25084">
                  <c:v>41226.857754629629</c:v>
                </c:pt>
                <c:pt idx="25085">
                  <c:v>41226.899421296293</c:v>
                </c:pt>
                <c:pt idx="25086">
                  <c:v>41226.941087962965</c:v>
                </c:pt>
                <c:pt idx="25087">
                  <c:v>41226.982754629629</c:v>
                </c:pt>
                <c:pt idx="25088">
                  <c:v>41227.024421296293</c:v>
                </c:pt>
                <c:pt idx="25089">
                  <c:v>41227.066087962965</c:v>
                </c:pt>
                <c:pt idx="25090">
                  <c:v>41227.107754629629</c:v>
                </c:pt>
                <c:pt idx="25091">
                  <c:v>41227.149421296293</c:v>
                </c:pt>
                <c:pt idx="25092">
                  <c:v>41227.191087962965</c:v>
                </c:pt>
                <c:pt idx="25093">
                  <c:v>41227.232754629629</c:v>
                </c:pt>
                <c:pt idx="25094">
                  <c:v>41227.274421296293</c:v>
                </c:pt>
                <c:pt idx="25095">
                  <c:v>41227.316087962965</c:v>
                </c:pt>
                <c:pt idx="25096">
                  <c:v>41227.357754629629</c:v>
                </c:pt>
                <c:pt idx="25097">
                  <c:v>41227.399421296293</c:v>
                </c:pt>
                <c:pt idx="25098">
                  <c:v>41227.441087962965</c:v>
                </c:pt>
                <c:pt idx="25099">
                  <c:v>41227.482754629629</c:v>
                </c:pt>
                <c:pt idx="25100">
                  <c:v>41227.524421296293</c:v>
                </c:pt>
                <c:pt idx="25101">
                  <c:v>41227.566087962965</c:v>
                </c:pt>
                <c:pt idx="25102">
                  <c:v>41227.607754629629</c:v>
                </c:pt>
                <c:pt idx="25103">
                  <c:v>41227.649421296293</c:v>
                </c:pt>
                <c:pt idx="25104">
                  <c:v>41227.691087962965</c:v>
                </c:pt>
                <c:pt idx="25105">
                  <c:v>41227.732754629629</c:v>
                </c:pt>
                <c:pt idx="25106">
                  <c:v>41227.774421296293</c:v>
                </c:pt>
                <c:pt idx="25107">
                  <c:v>41227.816087962965</c:v>
                </c:pt>
                <c:pt idx="25108">
                  <c:v>41227.857754629629</c:v>
                </c:pt>
                <c:pt idx="25109">
                  <c:v>41227.899421296293</c:v>
                </c:pt>
                <c:pt idx="25110">
                  <c:v>41227.941087962965</c:v>
                </c:pt>
                <c:pt idx="25111">
                  <c:v>41227.982754629629</c:v>
                </c:pt>
                <c:pt idx="25112">
                  <c:v>41228.024421296293</c:v>
                </c:pt>
                <c:pt idx="25113">
                  <c:v>41228.066087962965</c:v>
                </c:pt>
                <c:pt idx="25114">
                  <c:v>41228.107754629629</c:v>
                </c:pt>
                <c:pt idx="25115">
                  <c:v>41228.149421296293</c:v>
                </c:pt>
                <c:pt idx="25116">
                  <c:v>41228.191087962965</c:v>
                </c:pt>
                <c:pt idx="25117">
                  <c:v>41228.232754629629</c:v>
                </c:pt>
                <c:pt idx="25118">
                  <c:v>41228.274421296293</c:v>
                </c:pt>
                <c:pt idx="25119">
                  <c:v>41228.316087962965</c:v>
                </c:pt>
                <c:pt idx="25120">
                  <c:v>41228.357754629629</c:v>
                </c:pt>
                <c:pt idx="25121">
                  <c:v>41228.399421296293</c:v>
                </c:pt>
                <c:pt idx="25122">
                  <c:v>41228.441087962965</c:v>
                </c:pt>
                <c:pt idx="25123">
                  <c:v>41228.482754629629</c:v>
                </c:pt>
                <c:pt idx="25124">
                  <c:v>41228.524421296293</c:v>
                </c:pt>
                <c:pt idx="25125">
                  <c:v>41228.566087962965</c:v>
                </c:pt>
                <c:pt idx="25126">
                  <c:v>41228.607754629629</c:v>
                </c:pt>
                <c:pt idx="25127">
                  <c:v>41228.649421296293</c:v>
                </c:pt>
                <c:pt idx="25128">
                  <c:v>41228.691087962965</c:v>
                </c:pt>
                <c:pt idx="25129">
                  <c:v>41228.732754629629</c:v>
                </c:pt>
                <c:pt idx="25130">
                  <c:v>41228.774421296293</c:v>
                </c:pt>
                <c:pt idx="25131">
                  <c:v>41228.816087962965</c:v>
                </c:pt>
                <c:pt idx="25132">
                  <c:v>41228.857754629629</c:v>
                </c:pt>
                <c:pt idx="25133">
                  <c:v>41228.899421296293</c:v>
                </c:pt>
                <c:pt idx="25134">
                  <c:v>41228.941087962965</c:v>
                </c:pt>
                <c:pt idx="25135">
                  <c:v>41228.982754629629</c:v>
                </c:pt>
                <c:pt idx="25136">
                  <c:v>41229.024421296293</c:v>
                </c:pt>
                <c:pt idx="25137">
                  <c:v>41229.066087962965</c:v>
                </c:pt>
                <c:pt idx="25138">
                  <c:v>41229.107754629629</c:v>
                </c:pt>
                <c:pt idx="25139">
                  <c:v>41229.149421296293</c:v>
                </c:pt>
                <c:pt idx="25140">
                  <c:v>41229.191087962965</c:v>
                </c:pt>
                <c:pt idx="25141">
                  <c:v>41229.232754629629</c:v>
                </c:pt>
                <c:pt idx="25142">
                  <c:v>41229.274421296293</c:v>
                </c:pt>
                <c:pt idx="25143">
                  <c:v>41229.316087962965</c:v>
                </c:pt>
                <c:pt idx="25144">
                  <c:v>41229.357754629629</c:v>
                </c:pt>
                <c:pt idx="25145">
                  <c:v>41229.399421296293</c:v>
                </c:pt>
                <c:pt idx="25146">
                  <c:v>41229.441087962965</c:v>
                </c:pt>
                <c:pt idx="25147">
                  <c:v>41229.482754629629</c:v>
                </c:pt>
                <c:pt idx="25148">
                  <c:v>41229.524421296293</c:v>
                </c:pt>
                <c:pt idx="25149">
                  <c:v>41229.566087962965</c:v>
                </c:pt>
                <c:pt idx="25150">
                  <c:v>41229.607754629629</c:v>
                </c:pt>
                <c:pt idx="25151">
                  <c:v>41229.649421296293</c:v>
                </c:pt>
                <c:pt idx="25152">
                  <c:v>41229.691087962965</c:v>
                </c:pt>
                <c:pt idx="25153">
                  <c:v>41229.732754629629</c:v>
                </c:pt>
                <c:pt idx="25154">
                  <c:v>41229.774421296293</c:v>
                </c:pt>
                <c:pt idx="25155">
                  <c:v>41229.816087962965</c:v>
                </c:pt>
                <c:pt idx="25156">
                  <c:v>41229.857754629629</c:v>
                </c:pt>
                <c:pt idx="25157">
                  <c:v>41229.899421296293</c:v>
                </c:pt>
                <c:pt idx="25158">
                  <c:v>41229.941087962965</c:v>
                </c:pt>
                <c:pt idx="25159">
                  <c:v>41229.982754629629</c:v>
                </c:pt>
                <c:pt idx="25160">
                  <c:v>41230.024421296293</c:v>
                </c:pt>
                <c:pt idx="25161">
                  <c:v>41230.066087962965</c:v>
                </c:pt>
                <c:pt idx="25162">
                  <c:v>41230.107754629629</c:v>
                </c:pt>
                <c:pt idx="25163">
                  <c:v>41230.149421296293</c:v>
                </c:pt>
                <c:pt idx="25164">
                  <c:v>41230.191087962965</c:v>
                </c:pt>
                <c:pt idx="25165">
                  <c:v>41230.232754629629</c:v>
                </c:pt>
                <c:pt idx="25166">
                  <c:v>41230.274421296293</c:v>
                </c:pt>
                <c:pt idx="25167">
                  <c:v>41230.316087962965</c:v>
                </c:pt>
                <c:pt idx="25168">
                  <c:v>41230.357754629629</c:v>
                </c:pt>
                <c:pt idx="25169">
                  <c:v>41230.399421296293</c:v>
                </c:pt>
                <c:pt idx="25170">
                  <c:v>41230.441087962965</c:v>
                </c:pt>
                <c:pt idx="25171">
                  <c:v>41230.482754629629</c:v>
                </c:pt>
                <c:pt idx="25172">
                  <c:v>41230.524421296293</c:v>
                </c:pt>
                <c:pt idx="25173">
                  <c:v>41230.566087962965</c:v>
                </c:pt>
                <c:pt idx="25174">
                  <c:v>41230.607754629629</c:v>
                </c:pt>
                <c:pt idx="25175">
                  <c:v>41230.649421296293</c:v>
                </c:pt>
                <c:pt idx="25176">
                  <c:v>41230.691087962965</c:v>
                </c:pt>
                <c:pt idx="25177">
                  <c:v>41230.732754629629</c:v>
                </c:pt>
                <c:pt idx="25178">
                  <c:v>41230.774421296293</c:v>
                </c:pt>
                <c:pt idx="25179">
                  <c:v>41230.816087962965</c:v>
                </c:pt>
                <c:pt idx="25180">
                  <c:v>41230.857754629629</c:v>
                </c:pt>
                <c:pt idx="25181">
                  <c:v>41230.899421296293</c:v>
                </c:pt>
                <c:pt idx="25182">
                  <c:v>41230.941087962965</c:v>
                </c:pt>
                <c:pt idx="25183">
                  <c:v>41230.982754629629</c:v>
                </c:pt>
                <c:pt idx="25184">
                  <c:v>41231.024421296293</c:v>
                </c:pt>
                <c:pt idx="25185">
                  <c:v>41231.066087962965</c:v>
                </c:pt>
                <c:pt idx="25186">
                  <c:v>41231.107754629629</c:v>
                </c:pt>
                <c:pt idx="25187">
                  <c:v>41231.149421296293</c:v>
                </c:pt>
                <c:pt idx="25188">
                  <c:v>41231.191087962965</c:v>
                </c:pt>
                <c:pt idx="25189">
                  <c:v>41231.232754629629</c:v>
                </c:pt>
                <c:pt idx="25190">
                  <c:v>41231.274421296293</c:v>
                </c:pt>
                <c:pt idx="25191">
                  <c:v>41231.316087962965</c:v>
                </c:pt>
                <c:pt idx="25192">
                  <c:v>41231.357754629629</c:v>
                </c:pt>
                <c:pt idx="25193">
                  <c:v>41231.399421296293</c:v>
                </c:pt>
                <c:pt idx="25194">
                  <c:v>41231.441087962965</c:v>
                </c:pt>
                <c:pt idx="25195">
                  <c:v>41231.482754629629</c:v>
                </c:pt>
                <c:pt idx="25196">
                  <c:v>41231.524421296293</c:v>
                </c:pt>
                <c:pt idx="25197">
                  <c:v>41231.566087962965</c:v>
                </c:pt>
                <c:pt idx="25198">
                  <c:v>41231.607754629629</c:v>
                </c:pt>
                <c:pt idx="25199">
                  <c:v>41231.649421296293</c:v>
                </c:pt>
                <c:pt idx="25200">
                  <c:v>41231.691087962965</c:v>
                </c:pt>
                <c:pt idx="25201">
                  <c:v>41231.732754629629</c:v>
                </c:pt>
                <c:pt idx="25202">
                  <c:v>41231.774421296293</c:v>
                </c:pt>
                <c:pt idx="25203">
                  <c:v>41231.816087962965</c:v>
                </c:pt>
                <c:pt idx="25204">
                  <c:v>41231.857754629629</c:v>
                </c:pt>
                <c:pt idx="25205">
                  <c:v>41231.899421296293</c:v>
                </c:pt>
                <c:pt idx="25206">
                  <c:v>41231.941087962965</c:v>
                </c:pt>
                <c:pt idx="25207">
                  <c:v>41231.982754629629</c:v>
                </c:pt>
                <c:pt idx="25208">
                  <c:v>41232.024421296293</c:v>
                </c:pt>
                <c:pt idx="25209">
                  <c:v>41232.066087962965</c:v>
                </c:pt>
                <c:pt idx="25210">
                  <c:v>41232.107754629629</c:v>
                </c:pt>
                <c:pt idx="25211">
                  <c:v>41232.149421296293</c:v>
                </c:pt>
                <c:pt idx="25212">
                  <c:v>41232.191087962965</c:v>
                </c:pt>
                <c:pt idx="25213">
                  <c:v>41232.232754629629</c:v>
                </c:pt>
                <c:pt idx="25214">
                  <c:v>41232.274421296293</c:v>
                </c:pt>
                <c:pt idx="25215">
                  <c:v>41232.316087962965</c:v>
                </c:pt>
                <c:pt idx="25216">
                  <c:v>41232.357754629629</c:v>
                </c:pt>
                <c:pt idx="25217">
                  <c:v>41232.399421296293</c:v>
                </c:pt>
                <c:pt idx="25218">
                  <c:v>41232.441087962965</c:v>
                </c:pt>
                <c:pt idx="25219">
                  <c:v>41232.482754629629</c:v>
                </c:pt>
                <c:pt idx="25220">
                  <c:v>41232.524421296293</c:v>
                </c:pt>
                <c:pt idx="25221">
                  <c:v>41232.566087962965</c:v>
                </c:pt>
                <c:pt idx="25222">
                  <c:v>41232.607754629629</c:v>
                </c:pt>
                <c:pt idx="25223">
                  <c:v>41232.649421296293</c:v>
                </c:pt>
                <c:pt idx="25224">
                  <c:v>41232.691087962965</c:v>
                </c:pt>
                <c:pt idx="25225">
                  <c:v>41232.732754629629</c:v>
                </c:pt>
                <c:pt idx="25226">
                  <c:v>41232.774421296293</c:v>
                </c:pt>
                <c:pt idx="25227">
                  <c:v>41232.816087962965</c:v>
                </c:pt>
                <c:pt idx="25228">
                  <c:v>41232.857754629629</c:v>
                </c:pt>
                <c:pt idx="25229">
                  <c:v>41232.899421296293</c:v>
                </c:pt>
                <c:pt idx="25230">
                  <c:v>41232.941087962965</c:v>
                </c:pt>
                <c:pt idx="25231">
                  <c:v>41232.982754629629</c:v>
                </c:pt>
                <c:pt idx="25232">
                  <c:v>41233.024421296293</c:v>
                </c:pt>
                <c:pt idx="25233">
                  <c:v>41233.066087962965</c:v>
                </c:pt>
                <c:pt idx="25234">
                  <c:v>41233.107754629629</c:v>
                </c:pt>
                <c:pt idx="25235">
                  <c:v>41233.149421296293</c:v>
                </c:pt>
                <c:pt idx="25236">
                  <c:v>41233.191087962965</c:v>
                </c:pt>
                <c:pt idx="25237">
                  <c:v>41233.232754629629</c:v>
                </c:pt>
                <c:pt idx="25238">
                  <c:v>41233.274421296293</c:v>
                </c:pt>
                <c:pt idx="25239">
                  <c:v>41233.316087962965</c:v>
                </c:pt>
                <c:pt idx="25240">
                  <c:v>41233.357754629629</c:v>
                </c:pt>
                <c:pt idx="25241">
                  <c:v>41233.399421296293</c:v>
                </c:pt>
                <c:pt idx="25242">
                  <c:v>41233.441087962965</c:v>
                </c:pt>
                <c:pt idx="25243">
                  <c:v>41233.482754629629</c:v>
                </c:pt>
                <c:pt idx="25244">
                  <c:v>41233.524421296293</c:v>
                </c:pt>
                <c:pt idx="25245">
                  <c:v>41233.566087962965</c:v>
                </c:pt>
                <c:pt idx="25246">
                  <c:v>41233.607754629629</c:v>
                </c:pt>
                <c:pt idx="25247">
                  <c:v>41233.649421296293</c:v>
                </c:pt>
                <c:pt idx="25248">
                  <c:v>41233.691087962965</c:v>
                </c:pt>
                <c:pt idx="25249">
                  <c:v>41233.732754629629</c:v>
                </c:pt>
                <c:pt idx="25250">
                  <c:v>41233.774421296293</c:v>
                </c:pt>
                <c:pt idx="25251">
                  <c:v>41233.816087962965</c:v>
                </c:pt>
                <c:pt idx="25252">
                  <c:v>41233.857754629629</c:v>
                </c:pt>
                <c:pt idx="25253">
                  <c:v>41233.899421296293</c:v>
                </c:pt>
                <c:pt idx="25254">
                  <c:v>41233.941087962965</c:v>
                </c:pt>
                <c:pt idx="25255">
                  <c:v>41233.982754629629</c:v>
                </c:pt>
                <c:pt idx="25256">
                  <c:v>41234.024421296293</c:v>
                </c:pt>
                <c:pt idx="25257">
                  <c:v>41234.066087962965</c:v>
                </c:pt>
                <c:pt idx="25258">
                  <c:v>41234.107754629629</c:v>
                </c:pt>
                <c:pt idx="25259">
                  <c:v>41234.149421296293</c:v>
                </c:pt>
                <c:pt idx="25260">
                  <c:v>41234.191087962965</c:v>
                </c:pt>
                <c:pt idx="25261">
                  <c:v>41234.232754629629</c:v>
                </c:pt>
                <c:pt idx="25262">
                  <c:v>41234.274421296293</c:v>
                </c:pt>
                <c:pt idx="25263">
                  <c:v>41234.316087962965</c:v>
                </c:pt>
                <c:pt idx="25264">
                  <c:v>41234.357754629629</c:v>
                </c:pt>
                <c:pt idx="25265">
                  <c:v>41234</c:v>
                </c:pt>
                <c:pt idx="25266">
                  <c:v>41234.371192129627</c:v>
                </c:pt>
                <c:pt idx="25267">
                  <c:v>41234.412858796299</c:v>
                </c:pt>
                <c:pt idx="25268">
                  <c:v>41234.454525462963</c:v>
                </c:pt>
                <c:pt idx="25269">
                  <c:v>41234.496192129627</c:v>
                </c:pt>
                <c:pt idx="25270">
                  <c:v>41234.537858796299</c:v>
                </c:pt>
                <c:pt idx="25271">
                  <c:v>41234.579525462963</c:v>
                </c:pt>
                <c:pt idx="25272">
                  <c:v>41234.621192129627</c:v>
                </c:pt>
                <c:pt idx="25273">
                  <c:v>41234.662858796299</c:v>
                </c:pt>
                <c:pt idx="25274">
                  <c:v>41234.704525462963</c:v>
                </c:pt>
                <c:pt idx="25275">
                  <c:v>41234.746192129627</c:v>
                </c:pt>
                <c:pt idx="25276">
                  <c:v>41234.787858796299</c:v>
                </c:pt>
                <c:pt idx="25277">
                  <c:v>41234.829525462963</c:v>
                </c:pt>
                <c:pt idx="25278">
                  <c:v>41234.871192129627</c:v>
                </c:pt>
                <c:pt idx="25279">
                  <c:v>41234.912858796299</c:v>
                </c:pt>
                <c:pt idx="25280">
                  <c:v>41234.954525462963</c:v>
                </c:pt>
                <c:pt idx="25281">
                  <c:v>41234.996192129627</c:v>
                </c:pt>
                <c:pt idx="25282">
                  <c:v>41235.037858796299</c:v>
                </c:pt>
                <c:pt idx="25283">
                  <c:v>41235.079525462963</c:v>
                </c:pt>
                <c:pt idx="25284">
                  <c:v>41235.121192129627</c:v>
                </c:pt>
                <c:pt idx="25285">
                  <c:v>41235.162858796299</c:v>
                </c:pt>
                <c:pt idx="25286">
                  <c:v>41235.204525462963</c:v>
                </c:pt>
                <c:pt idx="25287">
                  <c:v>41235.246192129627</c:v>
                </c:pt>
                <c:pt idx="25288">
                  <c:v>41235.287858796299</c:v>
                </c:pt>
                <c:pt idx="25289">
                  <c:v>41235.329525462963</c:v>
                </c:pt>
                <c:pt idx="25290">
                  <c:v>41235.371192129627</c:v>
                </c:pt>
                <c:pt idx="25291">
                  <c:v>41235.412858796299</c:v>
                </c:pt>
                <c:pt idx="25292">
                  <c:v>41235.454525462963</c:v>
                </c:pt>
                <c:pt idx="25293">
                  <c:v>41235.496192129627</c:v>
                </c:pt>
                <c:pt idx="25294">
                  <c:v>41235.537858796299</c:v>
                </c:pt>
                <c:pt idx="25295">
                  <c:v>41235.579525462963</c:v>
                </c:pt>
                <c:pt idx="25296">
                  <c:v>41235.621192129627</c:v>
                </c:pt>
                <c:pt idx="25297">
                  <c:v>41235.662858796299</c:v>
                </c:pt>
                <c:pt idx="25298">
                  <c:v>41235.704525462963</c:v>
                </c:pt>
                <c:pt idx="25299">
                  <c:v>41235.746192129627</c:v>
                </c:pt>
                <c:pt idx="25300">
                  <c:v>41235.787858796299</c:v>
                </c:pt>
                <c:pt idx="25301">
                  <c:v>41235.829525462963</c:v>
                </c:pt>
                <c:pt idx="25302">
                  <c:v>41235.871192129627</c:v>
                </c:pt>
                <c:pt idx="25303">
                  <c:v>41235.912858796299</c:v>
                </c:pt>
                <c:pt idx="25304">
                  <c:v>41235.954525462963</c:v>
                </c:pt>
                <c:pt idx="25305">
                  <c:v>41235.996192129627</c:v>
                </c:pt>
                <c:pt idx="25306">
                  <c:v>41236.037858796299</c:v>
                </c:pt>
                <c:pt idx="25307">
                  <c:v>41236.079525462963</c:v>
                </c:pt>
                <c:pt idx="25308">
                  <c:v>41236.121192129627</c:v>
                </c:pt>
                <c:pt idx="25309">
                  <c:v>41236.162858796299</c:v>
                </c:pt>
                <c:pt idx="25310">
                  <c:v>41236.204525462963</c:v>
                </c:pt>
                <c:pt idx="25311">
                  <c:v>41236.246192129627</c:v>
                </c:pt>
                <c:pt idx="25312">
                  <c:v>41236.287858796299</c:v>
                </c:pt>
                <c:pt idx="25313">
                  <c:v>41236.329525462963</c:v>
                </c:pt>
                <c:pt idx="25314">
                  <c:v>41236.371192129627</c:v>
                </c:pt>
                <c:pt idx="25315">
                  <c:v>41236.412858796299</c:v>
                </c:pt>
                <c:pt idx="25316">
                  <c:v>41236.454525462963</c:v>
                </c:pt>
                <c:pt idx="25317">
                  <c:v>41236.496192129627</c:v>
                </c:pt>
                <c:pt idx="25318">
                  <c:v>41236.537858796299</c:v>
                </c:pt>
                <c:pt idx="25319">
                  <c:v>41236.579525462963</c:v>
                </c:pt>
                <c:pt idx="25320">
                  <c:v>41236.621192129627</c:v>
                </c:pt>
                <c:pt idx="25321">
                  <c:v>41236.662858796299</c:v>
                </c:pt>
                <c:pt idx="25322">
                  <c:v>41236.704525462963</c:v>
                </c:pt>
                <c:pt idx="25323">
                  <c:v>41236.746192129627</c:v>
                </c:pt>
                <c:pt idx="25324">
                  <c:v>41236.787858796299</c:v>
                </c:pt>
                <c:pt idx="25325">
                  <c:v>41236.829525462963</c:v>
                </c:pt>
                <c:pt idx="25326">
                  <c:v>41236.871192129627</c:v>
                </c:pt>
                <c:pt idx="25327">
                  <c:v>41236.912858796299</c:v>
                </c:pt>
                <c:pt idx="25328">
                  <c:v>41236.954525462963</c:v>
                </c:pt>
                <c:pt idx="25329">
                  <c:v>41236.996192129627</c:v>
                </c:pt>
                <c:pt idx="25330">
                  <c:v>41237.037858796299</c:v>
                </c:pt>
                <c:pt idx="25331">
                  <c:v>41237.079525462963</c:v>
                </c:pt>
                <c:pt idx="25332">
                  <c:v>41237.121192129627</c:v>
                </c:pt>
                <c:pt idx="25333">
                  <c:v>41237.162858796299</c:v>
                </c:pt>
                <c:pt idx="25334">
                  <c:v>41237.204525462963</c:v>
                </c:pt>
                <c:pt idx="25335">
                  <c:v>41237.246192129627</c:v>
                </c:pt>
                <c:pt idx="25336">
                  <c:v>41237.287858796299</c:v>
                </c:pt>
                <c:pt idx="25337">
                  <c:v>41237.329525462963</c:v>
                </c:pt>
                <c:pt idx="25338">
                  <c:v>41237.371192129627</c:v>
                </c:pt>
                <c:pt idx="25339">
                  <c:v>41237.412858796299</c:v>
                </c:pt>
                <c:pt idx="25340">
                  <c:v>41237.454525462963</c:v>
                </c:pt>
                <c:pt idx="25341">
                  <c:v>41237.496192129627</c:v>
                </c:pt>
                <c:pt idx="25342">
                  <c:v>41237.537858796299</c:v>
                </c:pt>
                <c:pt idx="25343">
                  <c:v>41237.579525462963</c:v>
                </c:pt>
                <c:pt idx="25344">
                  <c:v>41237.621192129627</c:v>
                </c:pt>
                <c:pt idx="25345">
                  <c:v>41237.662858796299</c:v>
                </c:pt>
                <c:pt idx="25346">
                  <c:v>41237.704525462963</c:v>
                </c:pt>
                <c:pt idx="25347">
                  <c:v>41237.746192129627</c:v>
                </c:pt>
                <c:pt idx="25348">
                  <c:v>41237.787858796299</c:v>
                </c:pt>
                <c:pt idx="25349">
                  <c:v>41237.829525462963</c:v>
                </c:pt>
                <c:pt idx="25350">
                  <c:v>41237.871192129627</c:v>
                </c:pt>
                <c:pt idx="25351">
                  <c:v>41237.912858796299</c:v>
                </c:pt>
                <c:pt idx="25352">
                  <c:v>41237.954525462963</c:v>
                </c:pt>
                <c:pt idx="25353">
                  <c:v>41237.996192129627</c:v>
                </c:pt>
                <c:pt idx="25354">
                  <c:v>41238.037858796299</c:v>
                </c:pt>
                <c:pt idx="25355">
                  <c:v>41238.079525462963</c:v>
                </c:pt>
                <c:pt idx="25356">
                  <c:v>41238.121192129627</c:v>
                </c:pt>
                <c:pt idx="25357">
                  <c:v>41238.162858796299</c:v>
                </c:pt>
                <c:pt idx="25358">
                  <c:v>41238.204525462963</c:v>
                </c:pt>
                <c:pt idx="25359">
                  <c:v>41238.246192129627</c:v>
                </c:pt>
                <c:pt idx="25360">
                  <c:v>41238.287858796299</c:v>
                </c:pt>
                <c:pt idx="25361">
                  <c:v>41238.329525462963</c:v>
                </c:pt>
                <c:pt idx="25362">
                  <c:v>41238.371192129627</c:v>
                </c:pt>
                <c:pt idx="25363">
                  <c:v>41238.412858796299</c:v>
                </c:pt>
                <c:pt idx="25364">
                  <c:v>41238.454525462963</c:v>
                </c:pt>
                <c:pt idx="25365">
                  <c:v>41238.496192129627</c:v>
                </c:pt>
                <c:pt idx="25366">
                  <c:v>41238.537858796299</c:v>
                </c:pt>
                <c:pt idx="25367">
                  <c:v>41238.579525462963</c:v>
                </c:pt>
                <c:pt idx="25368">
                  <c:v>41238.621192129627</c:v>
                </c:pt>
                <c:pt idx="25369">
                  <c:v>41238.662858796299</c:v>
                </c:pt>
                <c:pt idx="25370">
                  <c:v>41238.704525462963</c:v>
                </c:pt>
                <c:pt idx="25371">
                  <c:v>41238.746192129627</c:v>
                </c:pt>
                <c:pt idx="25372">
                  <c:v>41238.787858796299</c:v>
                </c:pt>
                <c:pt idx="25373">
                  <c:v>41238.829525462963</c:v>
                </c:pt>
                <c:pt idx="25374">
                  <c:v>41238.871192129627</c:v>
                </c:pt>
                <c:pt idx="25375">
                  <c:v>41238.912858796299</c:v>
                </c:pt>
                <c:pt idx="25376">
                  <c:v>41238.954525462963</c:v>
                </c:pt>
                <c:pt idx="25377">
                  <c:v>41238.996192129627</c:v>
                </c:pt>
                <c:pt idx="25378">
                  <c:v>41239.037858796299</c:v>
                </c:pt>
                <c:pt idx="25379">
                  <c:v>41239.079525462963</c:v>
                </c:pt>
                <c:pt idx="25380">
                  <c:v>41239.121192129627</c:v>
                </c:pt>
                <c:pt idx="25381">
                  <c:v>41239.162858796299</c:v>
                </c:pt>
                <c:pt idx="25382">
                  <c:v>41239.204525462963</c:v>
                </c:pt>
                <c:pt idx="25383">
                  <c:v>41239.246192129627</c:v>
                </c:pt>
                <c:pt idx="25384">
                  <c:v>41239.287858796299</c:v>
                </c:pt>
                <c:pt idx="25385">
                  <c:v>41239.329525462963</c:v>
                </c:pt>
                <c:pt idx="25386">
                  <c:v>41239.371192129627</c:v>
                </c:pt>
                <c:pt idx="25387">
                  <c:v>41239.412858796299</c:v>
                </c:pt>
                <c:pt idx="25388">
                  <c:v>41239.454525462963</c:v>
                </c:pt>
                <c:pt idx="25389">
                  <c:v>41239.496192129627</c:v>
                </c:pt>
                <c:pt idx="25390">
                  <c:v>41239.537858796299</c:v>
                </c:pt>
                <c:pt idx="25391">
                  <c:v>41239.579525462963</c:v>
                </c:pt>
                <c:pt idx="25392">
                  <c:v>41239.621192129627</c:v>
                </c:pt>
                <c:pt idx="25393">
                  <c:v>41239.662858796299</c:v>
                </c:pt>
                <c:pt idx="25394">
                  <c:v>41239.704525462963</c:v>
                </c:pt>
                <c:pt idx="25395">
                  <c:v>41239.746192129627</c:v>
                </c:pt>
                <c:pt idx="25396">
                  <c:v>41239.787858796299</c:v>
                </c:pt>
                <c:pt idx="25397">
                  <c:v>41239.829525462963</c:v>
                </c:pt>
                <c:pt idx="25398">
                  <c:v>41239.871192129627</c:v>
                </c:pt>
                <c:pt idx="25399">
                  <c:v>41239.912858796299</c:v>
                </c:pt>
                <c:pt idx="25400">
                  <c:v>41239.954525462963</c:v>
                </c:pt>
                <c:pt idx="25401">
                  <c:v>41239.996192129627</c:v>
                </c:pt>
                <c:pt idx="25402">
                  <c:v>41240.037858796299</c:v>
                </c:pt>
                <c:pt idx="25403">
                  <c:v>41240.079525462963</c:v>
                </c:pt>
                <c:pt idx="25404">
                  <c:v>41240.121192129627</c:v>
                </c:pt>
                <c:pt idx="25405">
                  <c:v>41240.162858796299</c:v>
                </c:pt>
                <c:pt idx="25406">
                  <c:v>41240.204525462963</c:v>
                </c:pt>
                <c:pt idx="25407">
                  <c:v>41240.246192129627</c:v>
                </c:pt>
                <c:pt idx="25408">
                  <c:v>41240.287858796299</c:v>
                </c:pt>
                <c:pt idx="25409">
                  <c:v>41240.329525462963</c:v>
                </c:pt>
                <c:pt idx="25410">
                  <c:v>41240.371192129627</c:v>
                </c:pt>
                <c:pt idx="25411">
                  <c:v>41240.412858796299</c:v>
                </c:pt>
                <c:pt idx="25412">
                  <c:v>41240.454525462963</c:v>
                </c:pt>
                <c:pt idx="25413">
                  <c:v>41240.496192129627</c:v>
                </c:pt>
                <c:pt idx="25414">
                  <c:v>41240.537858796299</c:v>
                </c:pt>
                <c:pt idx="25415">
                  <c:v>41240.579525462963</c:v>
                </c:pt>
                <c:pt idx="25416">
                  <c:v>41240.621192129627</c:v>
                </c:pt>
                <c:pt idx="25417">
                  <c:v>41240.662858796299</c:v>
                </c:pt>
                <c:pt idx="25418">
                  <c:v>41240.704525462963</c:v>
                </c:pt>
                <c:pt idx="25419">
                  <c:v>41240.746192129627</c:v>
                </c:pt>
                <c:pt idx="25420">
                  <c:v>41240.787858796299</c:v>
                </c:pt>
                <c:pt idx="25421">
                  <c:v>41240.829525462963</c:v>
                </c:pt>
                <c:pt idx="25422">
                  <c:v>41240.871192129627</c:v>
                </c:pt>
                <c:pt idx="25423">
                  <c:v>41240.912858796299</c:v>
                </c:pt>
                <c:pt idx="25424">
                  <c:v>41240.954525462963</c:v>
                </c:pt>
                <c:pt idx="25425">
                  <c:v>41240.996192129627</c:v>
                </c:pt>
                <c:pt idx="25426">
                  <c:v>41241.037858796299</c:v>
                </c:pt>
                <c:pt idx="25427">
                  <c:v>41241.079525462963</c:v>
                </c:pt>
                <c:pt idx="25428">
                  <c:v>41241.121192129627</c:v>
                </c:pt>
                <c:pt idx="25429">
                  <c:v>41241.162858796299</c:v>
                </c:pt>
                <c:pt idx="25430">
                  <c:v>41241.204525462963</c:v>
                </c:pt>
                <c:pt idx="25431">
                  <c:v>41241.246192129627</c:v>
                </c:pt>
                <c:pt idx="25432">
                  <c:v>41241.287858796299</c:v>
                </c:pt>
                <c:pt idx="25433">
                  <c:v>41241.329525462963</c:v>
                </c:pt>
                <c:pt idx="25434">
                  <c:v>41241.371192129627</c:v>
                </c:pt>
                <c:pt idx="25435">
                  <c:v>41241.412858796299</c:v>
                </c:pt>
                <c:pt idx="25436">
                  <c:v>41241.454525462963</c:v>
                </c:pt>
                <c:pt idx="25437">
                  <c:v>41241.496192129627</c:v>
                </c:pt>
                <c:pt idx="25438">
                  <c:v>41241.537858796299</c:v>
                </c:pt>
                <c:pt idx="25439">
                  <c:v>41241.579525462963</c:v>
                </c:pt>
                <c:pt idx="25440">
                  <c:v>41241.621192129627</c:v>
                </c:pt>
                <c:pt idx="25441">
                  <c:v>41241.662858796299</c:v>
                </c:pt>
                <c:pt idx="25442">
                  <c:v>41241.704525462963</c:v>
                </c:pt>
                <c:pt idx="25443">
                  <c:v>41241.746192129627</c:v>
                </c:pt>
                <c:pt idx="25444">
                  <c:v>41241.787858796299</c:v>
                </c:pt>
                <c:pt idx="25445">
                  <c:v>41241.829525462963</c:v>
                </c:pt>
                <c:pt idx="25446">
                  <c:v>41241.871192129627</c:v>
                </c:pt>
                <c:pt idx="25447">
                  <c:v>41241.912858796299</c:v>
                </c:pt>
                <c:pt idx="25448">
                  <c:v>41241.954525462963</c:v>
                </c:pt>
                <c:pt idx="25449">
                  <c:v>41241.996192129627</c:v>
                </c:pt>
                <c:pt idx="25450">
                  <c:v>41242.037858796299</c:v>
                </c:pt>
                <c:pt idx="25451">
                  <c:v>41242.079525462963</c:v>
                </c:pt>
                <c:pt idx="25452">
                  <c:v>41242.121192129627</c:v>
                </c:pt>
                <c:pt idx="25453">
                  <c:v>41242.162858796299</c:v>
                </c:pt>
                <c:pt idx="25454">
                  <c:v>41242.204525462963</c:v>
                </c:pt>
                <c:pt idx="25455">
                  <c:v>41242.246192129627</c:v>
                </c:pt>
                <c:pt idx="25456">
                  <c:v>41242.287858796299</c:v>
                </c:pt>
                <c:pt idx="25457">
                  <c:v>41242.329525462963</c:v>
                </c:pt>
                <c:pt idx="25458">
                  <c:v>41242.371192129627</c:v>
                </c:pt>
                <c:pt idx="25459">
                  <c:v>41242.412858796299</c:v>
                </c:pt>
                <c:pt idx="25460">
                  <c:v>41242.454525462963</c:v>
                </c:pt>
                <c:pt idx="25461">
                  <c:v>41242.496192129627</c:v>
                </c:pt>
                <c:pt idx="25462">
                  <c:v>41242.537858796299</c:v>
                </c:pt>
                <c:pt idx="25463">
                  <c:v>41242.579525462963</c:v>
                </c:pt>
                <c:pt idx="25464">
                  <c:v>41242.621192129627</c:v>
                </c:pt>
                <c:pt idx="25465">
                  <c:v>41242.662858796299</c:v>
                </c:pt>
                <c:pt idx="25466">
                  <c:v>41242.704525462963</c:v>
                </c:pt>
                <c:pt idx="25467">
                  <c:v>41242.746192129627</c:v>
                </c:pt>
                <c:pt idx="25468">
                  <c:v>41242.787858796299</c:v>
                </c:pt>
                <c:pt idx="25469">
                  <c:v>41242.829525462963</c:v>
                </c:pt>
                <c:pt idx="25470">
                  <c:v>41242.871192129627</c:v>
                </c:pt>
                <c:pt idx="25471">
                  <c:v>41242.912858796299</c:v>
                </c:pt>
                <c:pt idx="25472">
                  <c:v>41242.954525462963</c:v>
                </c:pt>
                <c:pt idx="25473">
                  <c:v>41242.996192129627</c:v>
                </c:pt>
                <c:pt idx="25474">
                  <c:v>41243.037858796299</c:v>
                </c:pt>
                <c:pt idx="25475">
                  <c:v>41243.079525462963</c:v>
                </c:pt>
                <c:pt idx="25476">
                  <c:v>41243.121192129627</c:v>
                </c:pt>
                <c:pt idx="25477">
                  <c:v>41243.162858796299</c:v>
                </c:pt>
                <c:pt idx="25478">
                  <c:v>41243.204525462963</c:v>
                </c:pt>
                <c:pt idx="25479">
                  <c:v>41243.246192129627</c:v>
                </c:pt>
                <c:pt idx="25480">
                  <c:v>41243.287858796299</c:v>
                </c:pt>
                <c:pt idx="25481">
                  <c:v>41243.329525462963</c:v>
                </c:pt>
                <c:pt idx="25482">
                  <c:v>41243.371192129627</c:v>
                </c:pt>
                <c:pt idx="25483">
                  <c:v>41243.412858796299</c:v>
                </c:pt>
                <c:pt idx="25484">
                  <c:v>41243.454525462963</c:v>
                </c:pt>
                <c:pt idx="25485">
                  <c:v>41243.496192129627</c:v>
                </c:pt>
                <c:pt idx="25486">
                  <c:v>41243.537858796299</c:v>
                </c:pt>
                <c:pt idx="25487">
                  <c:v>41243.579525462963</c:v>
                </c:pt>
                <c:pt idx="25488">
                  <c:v>41243.621192129627</c:v>
                </c:pt>
                <c:pt idx="25489">
                  <c:v>41243.662858796299</c:v>
                </c:pt>
                <c:pt idx="25490">
                  <c:v>41243.704525462963</c:v>
                </c:pt>
                <c:pt idx="25491">
                  <c:v>41243.746192129627</c:v>
                </c:pt>
                <c:pt idx="25492">
                  <c:v>41243.787858796299</c:v>
                </c:pt>
                <c:pt idx="25493">
                  <c:v>41243.829525462963</c:v>
                </c:pt>
                <c:pt idx="25494">
                  <c:v>41243.871192129627</c:v>
                </c:pt>
                <c:pt idx="25495">
                  <c:v>41243.912858796299</c:v>
                </c:pt>
                <c:pt idx="25496">
                  <c:v>41243.954525462963</c:v>
                </c:pt>
                <c:pt idx="25497">
                  <c:v>41243.996192129627</c:v>
                </c:pt>
                <c:pt idx="25498">
                  <c:v>41244.037858796299</c:v>
                </c:pt>
                <c:pt idx="25499">
                  <c:v>41244.079525462963</c:v>
                </c:pt>
                <c:pt idx="25500">
                  <c:v>41244.121192129627</c:v>
                </c:pt>
                <c:pt idx="25501">
                  <c:v>41244.162858796299</c:v>
                </c:pt>
                <c:pt idx="25502">
                  <c:v>41244.204525462963</c:v>
                </c:pt>
                <c:pt idx="25503">
                  <c:v>41244.246192129627</c:v>
                </c:pt>
                <c:pt idx="25504">
                  <c:v>41244.287858796299</c:v>
                </c:pt>
                <c:pt idx="25505">
                  <c:v>41244.329525462963</c:v>
                </c:pt>
                <c:pt idx="25506">
                  <c:v>41244.371192129627</c:v>
                </c:pt>
                <c:pt idx="25507">
                  <c:v>41244.412858796299</c:v>
                </c:pt>
                <c:pt idx="25508">
                  <c:v>41244.454525462963</c:v>
                </c:pt>
                <c:pt idx="25509">
                  <c:v>41244.496192129627</c:v>
                </c:pt>
                <c:pt idx="25510">
                  <c:v>41244.537858796299</c:v>
                </c:pt>
                <c:pt idx="25511">
                  <c:v>41244.579525462963</c:v>
                </c:pt>
                <c:pt idx="25512">
                  <c:v>41244.621192129627</c:v>
                </c:pt>
                <c:pt idx="25513">
                  <c:v>41244.662858796299</c:v>
                </c:pt>
                <c:pt idx="25514">
                  <c:v>41244.704525462963</c:v>
                </c:pt>
                <c:pt idx="25515">
                  <c:v>41244.746192129627</c:v>
                </c:pt>
                <c:pt idx="25516">
                  <c:v>41244.787858796299</c:v>
                </c:pt>
                <c:pt idx="25517">
                  <c:v>41244.829525462963</c:v>
                </c:pt>
                <c:pt idx="25518">
                  <c:v>41244.871192129627</c:v>
                </c:pt>
                <c:pt idx="25519">
                  <c:v>41244.912858796299</c:v>
                </c:pt>
                <c:pt idx="25520">
                  <c:v>41244.954525462963</c:v>
                </c:pt>
                <c:pt idx="25521">
                  <c:v>41244.996192129627</c:v>
                </c:pt>
                <c:pt idx="25522">
                  <c:v>41245.037858796299</c:v>
                </c:pt>
                <c:pt idx="25523">
                  <c:v>41245.079525462963</c:v>
                </c:pt>
                <c:pt idx="25524">
                  <c:v>41245.121192129627</c:v>
                </c:pt>
                <c:pt idx="25525">
                  <c:v>41245.162858796299</c:v>
                </c:pt>
                <c:pt idx="25526">
                  <c:v>41245.204525462963</c:v>
                </c:pt>
                <c:pt idx="25527">
                  <c:v>41245.246192129627</c:v>
                </c:pt>
                <c:pt idx="25528">
                  <c:v>41245.287858796299</c:v>
                </c:pt>
                <c:pt idx="25529">
                  <c:v>41245.329525462963</c:v>
                </c:pt>
                <c:pt idx="25530">
                  <c:v>41245.371192129627</c:v>
                </c:pt>
                <c:pt idx="25531">
                  <c:v>41245.412858796299</c:v>
                </c:pt>
                <c:pt idx="25532">
                  <c:v>41245.454525462963</c:v>
                </c:pt>
                <c:pt idx="25533">
                  <c:v>41245.496192129627</c:v>
                </c:pt>
                <c:pt idx="25534">
                  <c:v>41245.537858796299</c:v>
                </c:pt>
                <c:pt idx="25535">
                  <c:v>41245.579525462963</c:v>
                </c:pt>
                <c:pt idx="25536">
                  <c:v>41245.621192129627</c:v>
                </c:pt>
                <c:pt idx="25537">
                  <c:v>41245.662858796299</c:v>
                </c:pt>
                <c:pt idx="25538">
                  <c:v>41245.704525462963</c:v>
                </c:pt>
                <c:pt idx="25539">
                  <c:v>41245.746192129627</c:v>
                </c:pt>
                <c:pt idx="25540">
                  <c:v>41245.787858796299</c:v>
                </c:pt>
                <c:pt idx="25541">
                  <c:v>41245.829525462963</c:v>
                </c:pt>
                <c:pt idx="25542">
                  <c:v>41245.871192129627</c:v>
                </c:pt>
                <c:pt idx="25543">
                  <c:v>41245.912858796299</c:v>
                </c:pt>
                <c:pt idx="25544">
                  <c:v>41245.954525462963</c:v>
                </c:pt>
                <c:pt idx="25545">
                  <c:v>41245.996192129627</c:v>
                </c:pt>
                <c:pt idx="25546">
                  <c:v>41246.037858796299</c:v>
                </c:pt>
                <c:pt idx="25547">
                  <c:v>41246.079525462963</c:v>
                </c:pt>
                <c:pt idx="25548">
                  <c:v>41246.121192129627</c:v>
                </c:pt>
                <c:pt idx="25549">
                  <c:v>41246.162858796299</c:v>
                </c:pt>
                <c:pt idx="25550">
                  <c:v>41246.204525462963</c:v>
                </c:pt>
                <c:pt idx="25551">
                  <c:v>41246.246192129627</c:v>
                </c:pt>
                <c:pt idx="25552">
                  <c:v>41246.287858796299</c:v>
                </c:pt>
                <c:pt idx="25553">
                  <c:v>41246.329525462963</c:v>
                </c:pt>
                <c:pt idx="25554">
                  <c:v>41246.371192129627</c:v>
                </c:pt>
                <c:pt idx="25555">
                  <c:v>41246.412858796299</c:v>
                </c:pt>
                <c:pt idx="25556">
                  <c:v>41246.454525462963</c:v>
                </c:pt>
                <c:pt idx="25557">
                  <c:v>41246.496192129627</c:v>
                </c:pt>
                <c:pt idx="25558">
                  <c:v>41246.537858796299</c:v>
                </c:pt>
                <c:pt idx="25559">
                  <c:v>41246.579525462963</c:v>
                </c:pt>
                <c:pt idx="25560">
                  <c:v>41246.621192129627</c:v>
                </c:pt>
                <c:pt idx="25561">
                  <c:v>41246.662858796299</c:v>
                </c:pt>
                <c:pt idx="25562">
                  <c:v>41246.704525462963</c:v>
                </c:pt>
                <c:pt idx="25563">
                  <c:v>41246.746192129627</c:v>
                </c:pt>
                <c:pt idx="25564">
                  <c:v>41246.787858796299</c:v>
                </c:pt>
                <c:pt idx="25565">
                  <c:v>41246.829525462963</c:v>
                </c:pt>
                <c:pt idx="25566">
                  <c:v>41246.871192129627</c:v>
                </c:pt>
                <c:pt idx="25567">
                  <c:v>41246.912858796299</c:v>
                </c:pt>
                <c:pt idx="25568">
                  <c:v>41246.954525462963</c:v>
                </c:pt>
                <c:pt idx="25569">
                  <c:v>41246.996192129627</c:v>
                </c:pt>
                <c:pt idx="25570">
                  <c:v>41247.037858796299</c:v>
                </c:pt>
                <c:pt idx="25571">
                  <c:v>41247.079525462963</c:v>
                </c:pt>
                <c:pt idx="25572">
                  <c:v>41247.121192129627</c:v>
                </c:pt>
                <c:pt idx="25573">
                  <c:v>41247.162858796299</c:v>
                </c:pt>
                <c:pt idx="25574">
                  <c:v>41247.204525462963</c:v>
                </c:pt>
                <c:pt idx="25575">
                  <c:v>41247.246192129627</c:v>
                </c:pt>
                <c:pt idx="25576">
                  <c:v>41247.287858796299</c:v>
                </c:pt>
                <c:pt idx="25577">
                  <c:v>41247.329525462963</c:v>
                </c:pt>
                <c:pt idx="25578">
                  <c:v>41247.371192129627</c:v>
                </c:pt>
                <c:pt idx="25579">
                  <c:v>41247.412858796299</c:v>
                </c:pt>
                <c:pt idx="25580">
                  <c:v>41247.454525462963</c:v>
                </c:pt>
                <c:pt idx="25581">
                  <c:v>41247.496192129627</c:v>
                </c:pt>
                <c:pt idx="25582">
                  <c:v>41247.537858796299</c:v>
                </c:pt>
                <c:pt idx="25583">
                  <c:v>41247.579525462963</c:v>
                </c:pt>
                <c:pt idx="25584">
                  <c:v>41247.621192129627</c:v>
                </c:pt>
                <c:pt idx="25585">
                  <c:v>41247.662858796299</c:v>
                </c:pt>
                <c:pt idx="25586">
                  <c:v>41247.704525462963</c:v>
                </c:pt>
                <c:pt idx="25587">
                  <c:v>41247.746192129627</c:v>
                </c:pt>
                <c:pt idx="25588">
                  <c:v>41247.787858796299</c:v>
                </c:pt>
                <c:pt idx="25589">
                  <c:v>41247.829525462963</c:v>
                </c:pt>
                <c:pt idx="25590">
                  <c:v>41247.871192129627</c:v>
                </c:pt>
                <c:pt idx="25591">
                  <c:v>41247.912858796299</c:v>
                </c:pt>
                <c:pt idx="25592">
                  <c:v>41247.954525462963</c:v>
                </c:pt>
                <c:pt idx="25593">
                  <c:v>41247.996192129627</c:v>
                </c:pt>
                <c:pt idx="25594">
                  <c:v>41248.037858796299</c:v>
                </c:pt>
                <c:pt idx="25595">
                  <c:v>41248.079525462963</c:v>
                </c:pt>
                <c:pt idx="25596">
                  <c:v>41248.121192129627</c:v>
                </c:pt>
                <c:pt idx="25597">
                  <c:v>41248.162858796299</c:v>
                </c:pt>
                <c:pt idx="25598">
                  <c:v>41248.204525462963</c:v>
                </c:pt>
                <c:pt idx="25599">
                  <c:v>41248.246192129627</c:v>
                </c:pt>
                <c:pt idx="25600">
                  <c:v>41248.287858796299</c:v>
                </c:pt>
                <c:pt idx="25601">
                  <c:v>41248.329525462963</c:v>
                </c:pt>
                <c:pt idx="25602">
                  <c:v>41248.371192129627</c:v>
                </c:pt>
                <c:pt idx="25603">
                  <c:v>41248</c:v>
                </c:pt>
                <c:pt idx="25604">
                  <c:v>41248.374583333331</c:v>
                </c:pt>
                <c:pt idx="25605">
                  <c:v>41248.416250000002</c:v>
                </c:pt>
                <c:pt idx="25606">
                  <c:v>41248.457916666666</c:v>
                </c:pt>
                <c:pt idx="25607">
                  <c:v>41248.499583333331</c:v>
                </c:pt>
                <c:pt idx="25608">
                  <c:v>41248.541250000002</c:v>
                </c:pt>
                <c:pt idx="25609">
                  <c:v>41248.582916666666</c:v>
                </c:pt>
                <c:pt idx="25610">
                  <c:v>41248.624583333331</c:v>
                </c:pt>
                <c:pt idx="25611">
                  <c:v>41248.666250000002</c:v>
                </c:pt>
                <c:pt idx="25612">
                  <c:v>41248.707916666666</c:v>
                </c:pt>
                <c:pt idx="25613">
                  <c:v>41248.749583333331</c:v>
                </c:pt>
                <c:pt idx="25614">
                  <c:v>41248.791250000002</c:v>
                </c:pt>
                <c:pt idx="25615">
                  <c:v>41248.832916666666</c:v>
                </c:pt>
                <c:pt idx="25616">
                  <c:v>41248.874583333331</c:v>
                </c:pt>
                <c:pt idx="25617">
                  <c:v>41248.916250000002</c:v>
                </c:pt>
                <c:pt idx="25618">
                  <c:v>41248.957916666666</c:v>
                </c:pt>
                <c:pt idx="25619">
                  <c:v>41248.999583333331</c:v>
                </c:pt>
                <c:pt idx="25620">
                  <c:v>41249.041250000002</c:v>
                </c:pt>
                <c:pt idx="25621">
                  <c:v>41249.082916666666</c:v>
                </c:pt>
                <c:pt idx="25622">
                  <c:v>41249.124583333331</c:v>
                </c:pt>
                <c:pt idx="25623">
                  <c:v>41249.166250000002</c:v>
                </c:pt>
                <c:pt idx="25624">
                  <c:v>41249.207916666666</c:v>
                </c:pt>
                <c:pt idx="25625">
                  <c:v>41249.249583333331</c:v>
                </c:pt>
                <c:pt idx="25626">
                  <c:v>41249.291250000002</c:v>
                </c:pt>
                <c:pt idx="25627">
                  <c:v>41249.332916666666</c:v>
                </c:pt>
                <c:pt idx="25628">
                  <c:v>41249.374583333331</c:v>
                </c:pt>
                <c:pt idx="25629">
                  <c:v>41249.416250000002</c:v>
                </c:pt>
                <c:pt idx="25630">
                  <c:v>41249.457916666666</c:v>
                </c:pt>
                <c:pt idx="25631">
                  <c:v>41249.499583333331</c:v>
                </c:pt>
                <c:pt idx="25632">
                  <c:v>41249.541250000002</c:v>
                </c:pt>
                <c:pt idx="25633">
                  <c:v>41249.582916666666</c:v>
                </c:pt>
                <c:pt idx="25634">
                  <c:v>41249.624583333331</c:v>
                </c:pt>
                <c:pt idx="25635">
                  <c:v>41249.666250000002</c:v>
                </c:pt>
                <c:pt idx="25636">
                  <c:v>41249.707916666666</c:v>
                </c:pt>
                <c:pt idx="25637">
                  <c:v>41249.749583333331</c:v>
                </c:pt>
                <c:pt idx="25638">
                  <c:v>41249.791250000002</c:v>
                </c:pt>
                <c:pt idx="25639">
                  <c:v>41249.832916666666</c:v>
                </c:pt>
                <c:pt idx="25640">
                  <c:v>41249.874583333331</c:v>
                </c:pt>
                <c:pt idx="25641">
                  <c:v>41249.916250000002</c:v>
                </c:pt>
                <c:pt idx="25642">
                  <c:v>41249.957916666666</c:v>
                </c:pt>
                <c:pt idx="25643">
                  <c:v>41249.999583333331</c:v>
                </c:pt>
                <c:pt idx="25644">
                  <c:v>41250.041250000002</c:v>
                </c:pt>
                <c:pt idx="25645">
                  <c:v>41250.082916666666</c:v>
                </c:pt>
                <c:pt idx="25646">
                  <c:v>41250.124583333331</c:v>
                </c:pt>
                <c:pt idx="25647">
                  <c:v>41250.166250000002</c:v>
                </c:pt>
                <c:pt idx="25648">
                  <c:v>41250.207916666666</c:v>
                </c:pt>
                <c:pt idx="25649">
                  <c:v>41250.249583333331</c:v>
                </c:pt>
                <c:pt idx="25650">
                  <c:v>41250.291250000002</c:v>
                </c:pt>
                <c:pt idx="25651">
                  <c:v>41250.332916666666</c:v>
                </c:pt>
                <c:pt idx="25652">
                  <c:v>41250.374583333331</c:v>
                </c:pt>
                <c:pt idx="25653">
                  <c:v>41250.416250000002</c:v>
                </c:pt>
                <c:pt idx="25654">
                  <c:v>41250.457916666666</c:v>
                </c:pt>
                <c:pt idx="25655">
                  <c:v>41250.499583333331</c:v>
                </c:pt>
                <c:pt idx="25656">
                  <c:v>41250.541250000002</c:v>
                </c:pt>
                <c:pt idx="25657">
                  <c:v>41250.582916666666</c:v>
                </c:pt>
                <c:pt idx="25658">
                  <c:v>41250.624583333331</c:v>
                </c:pt>
                <c:pt idx="25659">
                  <c:v>41250.666250000002</c:v>
                </c:pt>
                <c:pt idx="25660">
                  <c:v>41250.707916666666</c:v>
                </c:pt>
                <c:pt idx="25661">
                  <c:v>41250.749583333331</c:v>
                </c:pt>
                <c:pt idx="25662">
                  <c:v>41250.791250000002</c:v>
                </c:pt>
                <c:pt idx="25663">
                  <c:v>41250.832916666666</c:v>
                </c:pt>
                <c:pt idx="25664">
                  <c:v>41250.874583333331</c:v>
                </c:pt>
                <c:pt idx="25665">
                  <c:v>41250.916250000002</c:v>
                </c:pt>
                <c:pt idx="25666">
                  <c:v>41250.957916666666</c:v>
                </c:pt>
                <c:pt idx="25667">
                  <c:v>41250.999583333331</c:v>
                </c:pt>
                <c:pt idx="25668">
                  <c:v>41251.041250000002</c:v>
                </c:pt>
                <c:pt idx="25669">
                  <c:v>41251.082916666666</c:v>
                </c:pt>
                <c:pt idx="25670">
                  <c:v>41251.124583333331</c:v>
                </c:pt>
                <c:pt idx="25671">
                  <c:v>41251.166250000002</c:v>
                </c:pt>
                <c:pt idx="25672">
                  <c:v>41251.207916666666</c:v>
                </c:pt>
                <c:pt idx="25673">
                  <c:v>41251.249583333331</c:v>
                </c:pt>
                <c:pt idx="25674">
                  <c:v>41251.291250000002</c:v>
                </c:pt>
                <c:pt idx="25675">
                  <c:v>41251.332916666666</c:v>
                </c:pt>
                <c:pt idx="25676">
                  <c:v>41251.374583333331</c:v>
                </c:pt>
                <c:pt idx="25677">
                  <c:v>41251.416250000002</c:v>
                </c:pt>
                <c:pt idx="25678">
                  <c:v>41251.457916666666</c:v>
                </c:pt>
                <c:pt idx="25679">
                  <c:v>41251.499583333331</c:v>
                </c:pt>
                <c:pt idx="25680">
                  <c:v>41251.541250000002</c:v>
                </c:pt>
                <c:pt idx="25681">
                  <c:v>41251.582916666666</c:v>
                </c:pt>
                <c:pt idx="25682">
                  <c:v>41251.624583333331</c:v>
                </c:pt>
                <c:pt idx="25683">
                  <c:v>41251.666250000002</c:v>
                </c:pt>
                <c:pt idx="25684">
                  <c:v>41251.707916666666</c:v>
                </c:pt>
                <c:pt idx="25685">
                  <c:v>41251.749583333331</c:v>
                </c:pt>
                <c:pt idx="25686">
                  <c:v>41251.791250000002</c:v>
                </c:pt>
                <c:pt idx="25687">
                  <c:v>41251.832916666666</c:v>
                </c:pt>
                <c:pt idx="25688">
                  <c:v>41251.874583333331</c:v>
                </c:pt>
                <c:pt idx="25689">
                  <c:v>41251.916250000002</c:v>
                </c:pt>
                <c:pt idx="25690">
                  <c:v>41251.957916666666</c:v>
                </c:pt>
                <c:pt idx="25691">
                  <c:v>41251.999583333331</c:v>
                </c:pt>
                <c:pt idx="25692">
                  <c:v>41252.041250000002</c:v>
                </c:pt>
                <c:pt idx="25693">
                  <c:v>41252.082916666666</c:v>
                </c:pt>
                <c:pt idx="25694">
                  <c:v>41252.124583333331</c:v>
                </c:pt>
                <c:pt idx="25695">
                  <c:v>41252.166250000002</c:v>
                </c:pt>
                <c:pt idx="25696">
                  <c:v>41252.207916666666</c:v>
                </c:pt>
                <c:pt idx="25697">
                  <c:v>41252.249583333331</c:v>
                </c:pt>
                <c:pt idx="25698">
                  <c:v>41252.291250000002</c:v>
                </c:pt>
                <c:pt idx="25699">
                  <c:v>41252.332916666666</c:v>
                </c:pt>
                <c:pt idx="25700">
                  <c:v>41252.374583333331</c:v>
                </c:pt>
                <c:pt idx="25701">
                  <c:v>41252.416250000002</c:v>
                </c:pt>
                <c:pt idx="25702">
                  <c:v>41252.457916666666</c:v>
                </c:pt>
                <c:pt idx="25703">
                  <c:v>41252.499583333331</c:v>
                </c:pt>
                <c:pt idx="25704">
                  <c:v>41252.541250000002</c:v>
                </c:pt>
                <c:pt idx="25705">
                  <c:v>41252.582916666666</c:v>
                </c:pt>
                <c:pt idx="25706">
                  <c:v>41252.624583333331</c:v>
                </c:pt>
                <c:pt idx="25707">
                  <c:v>41252.666250000002</c:v>
                </c:pt>
                <c:pt idx="25708">
                  <c:v>41252.707916666666</c:v>
                </c:pt>
                <c:pt idx="25709">
                  <c:v>41252.749583333331</c:v>
                </c:pt>
                <c:pt idx="25710">
                  <c:v>41252.791250000002</c:v>
                </c:pt>
                <c:pt idx="25711">
                  <c:v>41252.832916666666</c:v>
                </c:pt>
                <c:pt idx="25712">
                  <c:v>41252.874583333331</c:v>
                </c:pt>
                <c:pt idx="25713">
                  <c:v>41252.916250000002</c:v>
                </c:pt>
                <c:pt idx="25714">
                  <c:v>41252.957916666666</c:v>
                </c:pt>
                <c:pt idx="25715">
                  <c:v>41252.999583333331</c:v>
                </c:pt>
                <c:pt idx="25716">
                  <c:v>41253.041250000002</c:v>
                </c:pt>
                <c:pt idx="25717">
                  <c:v>41253.082916666666</c:v>
                </c:pt>
                <c:pt idx="25718">
                  <c:v>41253.124583333331</c:v>
                </c:pt>
                <c:pt idx="25719">
                  <c:v>41253.166250000002</c:v>
                </c:pt>
                <c:pt idx="25720">
                  <c:v>41253.207916666666</c:v>
                </c:pt>
                <c:pt idx="25721">
                  <c:v>41253.249583333331</c:v>
                </c:pt>
                <c:pt idx="25722">
                  <c:v>41253.291250000002</c:v>
                </c:pt>
                <c:pt idx="25723">
                  <c:v>41253.332916666666</c:v>
                </c:pt>
                <c:pt idx="25724">
                  <c:v>41253.374583333331</c:v>
                </c:pt>
                <c:pt idx="25725">
                  <c:v>41253.416250000002</c:v>
                </c:pt>
                <c:pt idx="25726">
                  <c:v>41253.457916666666</c:v>
                </c:pt>
                <c:pt idx="25727">
                  <c:v>41253.499583333331</c:v>
                </c:pt>
                <c:pt idx="25728">
                  <c:v>41253.541250000002</c:v>
                </c:pt>
                <c:pt idx="25729">
                  <c:v>41253.582916666666</c:v>
                </c:pt>
                <c:pt idx="25730">
                  <c:v>41253.624583333331</c:v>
                </c:pt>
                <c:pt idx="25731">
                  <c:v>41253.666250000002</c:v>
                </c:pt>
                <c:pt idx="25732">
                  <c:v>41253.707916666666</c:v>
                </c:pt>
                <c:pt idx="25733">
                  <c:v>41253.749583333331</c:v>
                </c:pt>
                <c:pt idx="25734">
                  <c:v>41253.791250000002</c:v>
                </c:pt>
                <c:pt idx="25735">
                  <c:v>41253.832916666666</c:v>
                </c:pt>
                <c:pt idx="25736">
                  <c:v>41253.874583333331</c:v>
                </c:pt>
                <c:pt idx="25737">
                  <c:v>41253.916250000002</c:v>
                </c:pt>
                <c:pt idx="25738">
                  <c:v>41253.957916666666</c:v>
                </c:pt>
                <c:pt idx="25739">
                  <c:v>41253.999583333331</c:v>
                </c:pt>
                <c:pt idx="25740">
                  <c:v>41254.041250000002</c:v>
                </c:pt>
                <c:pt idx="25741">
                  <c:v>41254.082916666666</c:v>
                </c:pt>
                <c:pt idx="25742">
                  <c:v>41254.124583333331</c:v>
                </c:pt>
                <c:pt idx="25743">
                  <c:v>41254.166250000002</c:v>
                </c:pt>
                <c:pt idx="25744">
                  <c:v>41254.207916666666</c:v>
                </c:pt>
                <c:pt idx="25745">
                  <c:v>41254.249583333331</c:v>
                </c:pt>
                <c:pt idx="25746">
                  <c:v>41254.291250000002</c:v>
                </c:pt>
                <c:pt idx="25747">
                  <c:v>41254.332916666666</c:v>
                </c:pt>
                <c:pt idx="25748">
                  <c:v>41254.374583333331</c:v>
                </c:pt>
                <c:pt idx="25749">
                  <c:v>41254.416250000002</c:v>
                </c:pt>
                <c:pt idx="25750">
                  <c:v>41254.457916666666</c:v>
                </c:pt>
                <c:pt idx="25751">
                  <c:v>41254.499583333331</c:v>
                </c:pt>
                <c:pt idx="25752">
                  <c:v>41254.541250000002</c:v>
                </c:pt>
                <c:pt idx="25753">
                  <c:v>41254.582916666666</c:v>
                </c:pt>
                <c:pt idx="25754">
                  <c:v>41254.624583333331</c:v>
                </c:pt>
                <c:pt idx="25755">
                  <c:v>41254.666250000002</c:v>
                </c:pt>
                <c:pt idx="25756">
                  <c:v>41254.707916666666</c:v>
                </c:pt>
                <c:pt idx="25757">
                  <c:v>41254.749583333331</c:v>
                </c:pt>
                <c:pt idx="25758">
                  <c:v>41254.791250000002</c:v>
                </c:pt>
                <c:pt idx="25759">
                  <c:v>41254.832916666666</c:v>
                </c:pt>
                <c:pt idx="25760">
                  <c:v>41254.874583333331</c:v>
                </c:pt>
                <c:pt idx="25761">
                  <c:v>41254.916250000002</c:v>
                </c:pt>
                <c:pt idx="25762">
                  <c:v>41254.957916666666</c:v>
                </c:pt>
                <c:pt idx="25763">
                  <c:v>41254.999583333331</c:v>
                </c:pt>
                <c:pt idx="25764">
                  <c:v>41255.041250000002</c:v>
                </c:pt>
                <c:pt idx="25765">
                  <c:v>41255.082916666666</c:v>
                </c:pt>
                <c:pt idx="25766">
                  <c:v>41255.124583333331</c:v>
                </c:pt>
                <c:pt idx="25767">
                  <c:v>41255.166250000002</c:v>
                </c:pt>
                <c:pt idx="25768">
                  <c:v>41255.207916666666</c:v>
                </c:pt>
                <c:pt idx="25769">
                  <c:v>41255.249583333331</c:v>
                </c:pt>
                <c:pt idx="25770">
                  <c:v>41255.291250000002</c:v>
                </c:pt>
                <c:pt idx="25771">
                  <c:v>41255.332916666666</c:v>
                </c:pt>
                <c:pt idx="25772">
                  <c:v>41255.374583333331</c:v>
                </c:pt>
                <c:pt idx="25773">
                  <c:v>41255.416250000002</c:v>
                </c:pt>
                <c:pt idx="25774">
                  <c:v>41255.457916666666</c:v>
                </c:pt>
                <c:pt idx="25775">
                  <c:v>41255.499583333331</c:v>
                </c:pt>
                <c:pt idx="25776">
                  <c:v>41255.541250000002</c:v>
                </c:pt>
                <c:pt idx="25777">
                  <c:v>41255.582916666666</c:v>
                </c:pt>
                <c:pt idx="25778">
                  <c:v>41255.624583333331</c:v>
                </c:pt>
                <c:pt idx="25779">
                  <c:v>41255.666250000002</c:v>
                </c:pt>
                <c:pt idx="25780">
                  <c:v>41255.707916666666</c:v>
                </c:pt>
                <c:pt idx="25781">
                  <c:v>41255.749583333331</c:v>
                </c:pt>
                <c:pt idx="25782">
                  <c:v>41255.791250000002</c:v>
                </c:pt>
                <c:pt idx="25783">
                  <c:v>41255.832916666666</c:v>
                </c:pt>
                <c:pt idx="25784">
                  <c:v>41255.874583333331</c:v>
                </c:pt>
                <c:pt idx="25785">
                  <c:v>41255.916250000002</c:v>
                </c:pt>
                <c:pt idx="25786">
                  <c:v>41255.957916666666</c:v>
                </c:pt>
                <c:pt idx="25787">
                  <c:v>41255.999583333331</c:v>
                </c:pt>
                <c:pt idx="25788">
                  <c:v>41256.041250000002</c:v>
                </c:pt>
                <c:pt idx="25789">
                  <c:v>41256.082916666666</c:v>
                </c:pt>
                <c:pt idx="25790">
                  <c:v>41256.124583333331</c:v>
                </c:pt>
                <c:pt idx="25791">
                  <c:v>41256.166250000002</c:v>
                </c:pt>
                <c:pt idx="25792">
                  <c:v>41256.207916666666</c:v>
                </c:pt>
                <c:pt idx="25793">
                  <c:v>41256.249583333331</c:v>
                </c:pt>
                <c:pt idx="25794">
                  <c:v>41256.291250000002</c:v>
                </c:pt>
                <c:pt idx="25795">
                  <c:v>41256.332916666666</c:v>
                </c:pt>
                <c:pt idx="25796">
                  <c:v>41256.374583333331</c:v>
                </c:pt>
                <c:pt idx="25797">
                  <c:v>41256.416250000002</c:v>
                </c:pt>
                <c:pt idx="25798">
                  <c:v>41256.457916666666</c:v>
                </c:pt>
                <c:pt idx="25799">
                  <c:v>41256.499583333331</c:v>
                </c:pt>
                <c:pt idx="25800">
                  <c:v>41256.541250000002</c:v>
                </c:pt>
                <c:pt idx="25801">
                  <c:v>41256.582916666666</c:v>
                </c:pt>
                <c:pt idx="25802">
                  <c:v>41256.624583333331</c:v>
                </c:pt>
                <c:pt idx="25803">
                  <c:v>41256.666250000002</c:v>
                </c:pt>
                <c:pt idx="25804">
                  <c:v>41256.707916666666</c:v>
                </c:pt>
                <c:pt idx="25805">
                  <c:v>41256.749583333331</c:v>
                </c:pt>
                <c:pt idx="25806">
                  <c:v>41256.791250000002</c:v>
                </c:pt>
                <c:pt idx="25807">
                  <c:v>41256.832916666666</c:v>
                </c:pt>
                <c:pt idx="25808">
                  <c:v>41256.874583333331</c:v>
                </c:pt>
                <c:pt idx="25809">
                  <c:v>41256.916250000002</c:v>
                </c:pt>
                <c:pt idx="25810">
                  <c:v>41256.957916666666</c:v>
                </c:pt>
                <c:pt idx="25811">
                  <c:v>41256.999583333331</c:v>
                </c:pt>
                <c:pt idx="25812">
                  <c:v>41257.041250000002</c:v>
                </c:pt>
                <c:pt idx="25813">
                  <c:v>41257.082916666666</c:v>
                </c:pt>
                <c:pt idx="25814">
                  <c:v>41257.124583333331</c:v>
                </c:pt>
                <c:pt idx="25815">
                  <c:v>41257.166250000002</c:v>
                </c:pt>
                <c:pt idx="25816">
                  <c:v>41257.207916666666</c:v>
                </c:pt>
                <c:pt idx="25817">
                  <c:v>41257.249583333331</c:v>
                </c:pt>
                <c:pt idx="25818">
                  <c:v>41257.291250000002</c:v>
                </c:pt>
                <c:pt idx="25819">
                  <c:v>41257.332916666666</c:v>
                </c:pt>
                <c:pt idx="25820">
                  <c:v>41257.374583333331</c:v>
                </c:pt>
                <c:pt idx="25821">
                  <c:v>41257.416250000002</c:v>
                </c:pt>
                <c:pt idx="25822">
                  <c:v>41257.457916666666</c:v>
                </c:pt>
                <c:pt idx="25823">
                  <c:v>41257.499583333331</c:v>
                </c:pt>
                <c:pt idx="25824">
                  <c:v>41257.541250000002</c:v>
                </c:pt>
                <c:pt idx="25825">
                  <c:v>41257.582916666666</c:v>
                </c:pt>
                <c:pt idx="25826">
                  <c:v>41257.624583333331</c:v>
                </c:pt>
                <c:pt idx="25827">
                  <c:v>41257.666250000002</c:v>
                </c:pt>
                <c:pt idx="25828">
                  <c:v>41257.707916666666</c:v>
                </c:pt>
                <c:pt idx="25829">
                  <c:v>41257.749583333331</c:v>
                </c:pt>
                <c:pt idx="25830">
                  <c:v>41257.791250000002</c:v>
                </c:pt>
                <c:pt idx="25831">
                  <c:v>41257.832916666666</c:v>
                </c:pt>
                <c:pt idx="25832">
                  <c:v>41257.874583333331</c:v>
                </c:pt>
                <c:pt idx="25833">
                  <c:v>41257.916250000002</c:v>
                </c:pt>
                <c:pt idx="25834">
                  <c:v>41257.957916666666</c:v>
                </c:pt>
                <c:pt idx="25835">
                  <c:v>41257.999583333331</c:v>
                </c:pt>
                <c:pt idx="25836">
                  <c:v>41258.041250000002</c:v>
                </c:pt>
                <c:pt idx="25837">
                  <c:v>41258.082916666666</c:v>
                </c:pt>
                <c:pt idx="25838">
                  <c:v>41258.124583333331</c:v>
                </c:pt>
                <c:pt idx="25839">
                  <c:v>41258.166250000002</c:v>
                </c:pt>
                <c:pt idx="25840">
                  <c:v>41258.207916666666</c:v>
                </c:pt>
                <c:pt idx="25841">
                  <c:v>41258.249583333331</c:v>
                </c:pt>
                <c:pt idx="25842">
                  <c:v>41258.291250000002</c:v>
                </c:pt>
                <c:pt idx="25843">
                  <c:v>41258.332916666666</c:v>
                </c:pt>
                <c:pt idx="25844">
                  <c:v>41258.374583333331</c:v>
                </c:pt>
                <c:pt idx="25845">
                  <c:v>41258.416250000002</c:v>
                </c:pt>
                <c:pt idx="25846">
                  <c:v>41258.457916666666</c:v>
                </c:pt>
                <c:pt idx="25847">
                  <c:v>41258.499583333331</c:v>
                </c:pt>
                <c:pt idx="25848">
                  <c:v>41258.541250000002</c:v>
                </c:pt>
                <c:pt idx="25849">
                  <c:v>41258.582916666666</c:v>
                </c:pt>
                <c:pt idx="25850">
                  <c:v>41258.624583333331</c:v>
                </c:pt>
                <c:pt idx="25851">
                  <c:v>41258.666250000002</c:v>
                </c:pt>
                <c:pt idx="25852">
                  <c:v>41258.707916666666</c:v>
                </c:pt>
                <c:pt idx="25853">
                  <c:v>41258.749583333331</c:v>
                </c:pt>
                <c:pt idx="25854">
                  <c:v>41258.791250000002</c:v>
                </c:pt>
                <c:pt idx="25855">
                  <c:v>41258.832916666666</c:v>
                </c:pt>
                <c:pt idx="25856">
                  <c:v>41258.874583333331</c:v>
                </c:pt>
                <c:pt idx="25857">
                  <c:v>41258.916250000002</c:v>
                </c:pt>
                <c:pt idx="25858">
                  <c:v>41258.957916666666</c:v>
                </c:pt>
                <c:pt idx="25859">
                  <c:v>41258.999583333331</c:v>
                </c:pt>
                <c:pt idx="25860">
                  <c:v>41259.041250000002</c:v>
                </c:pt>
                <c:pt idx="25861">
                  <c:v>41259.082916666666</c:v>
                </c:pt>
                <c:pt idx="25862">
                  <c:v>41259.124583333331</c:v>
                </c:pt>
                <c:pt idx="25863">
                  <c:v>41259.166250000002</c:v>
                </c:pt>
                <c:pt idx="25864">
                  <c:v>41259.207916666666</c:v>
                </c:pt>
                <c:pt idx="25865">
                  <c:v>41259.249583333331</c:v>
                </c:pt>
                <c:pt idx="25866">
                  <c:v>41259.291250000002</c:v>
                </c:pt>
                <c:pt idx="25867">
                  <c:v>41259.332916666666</c:v>
                </c:pt>
                <c:pt idx="25868">
                  <c:v>41259.374583333331</c:v>
                </c:pt>
                <c:pt idx="25869">
                  <c:v>41259.416250000002</c:v>
                </c:pt>
                <c:pt idx="25870">
                  <c:v>41259.457916666666</c:v>
                </c:pt>
                <c:pt idx="25871">
                  <c:v>41259.499583333331</c:v>
                </c:pt>
                <c:pt idx="25872">
                  <c:v>41259.541250000002</c:v>
                </c:pt>
                <c:pt idx="25873">
                  <c:v>41259.582916666666</c:v>
                </c:pt>
                <c:pt idx="25874">
                  <c:v>41259.624583333331</c:v>
                </c:pt>
                <c:pt idx="25875">
                  <c:v>41259.666250000002</c:v>
                </c:pt>
                <c:pt idx="25876">
                  <c:v>41259.707916666666</c:v>
                </c:pt>
                <c:pt idx="25877">
                  <c:v>41259.749583333331</c:v>
                </c:pt>
                <c:pt idx="25878">
                  <c:v>41259.791250000002</c:v>
                </c:pt>
                <c:pt idx="25879">
                  <c:v>41259.832916666666</c:v>
                </c:pt>
                <c:pt idx="25880">
                  <c:v>41259.874583333331</c:v>
                </c:pt>
                <c:pt idx="25881">
                  <c:v>41259.916250000002</c:v>
                </c:pt>
                <c:pt idx="25882">
                  <c:v>41259.957916666666</c:v>
                </c:pt>
                <c:pt idx="25883">
                  <c:v>41259.999583333331</c:v>
                </c:pt>
                <c:pt idx="25884">
                  <c:v>41260.041250000002</c:v>
                </c:pt>
                <c:pt idx="25885">
                  <c:v>41260.082916666666</c:v>
                </c:pt>
                <c:pt idx="25886">
                  <c:v>41260.124583333331</c:v>
                </c:pt>
                <c:pt idx="25887">
                  <c:v>41260.166250000002</c:v>
                </c:pt>
                <c:pt idx="25888">
                  <c:v>41260.207916666666</c:v>
                </c:pt>
                <c:pt idx="25889">
                  <c:v>41260.249583333331</c:v>
                </c:pt>
                <c:pt idx="25890">
                  <c:v>41260.291250000002</c:v>
                </c:pt>
                <c:pt idx="25891">
                  <c:v>41260.332916666666</c:v>
                </c:pt>
                <c:pt idx="25892">
                  <c:v>41260.374583333331</c:v>
                </c:pt>
                <c:pt idx="25893">
                  <c:v>41260.416250000002</c:v>
                </c:pt>
                <c:pt idx="25894">
                  <c:v>41260.457916666666</c:v>
                </c:pt>
                <c:pt idx="25895">
                  <c:v>41260.499583333331</c:v>
                </c:pt>
                <c:pt idx="25896">
                  <c:v>41260.541250000002</c:v>
                </c:pt>
                <c:pt idx="25897">
                  <c:v>41260.582916666666</c:v>
                </c:pt>
                <c:pt idx="25898">
                  <c:v>41260.624583333331</c:v>
                </c:pt>
                <c:pt idx="25899">
                  <c:v>41260.666250000002</c:v>
                </c:pt>
                <c:pt idx="25900">
                  <c:v>41260.707916666666</c:v>
                </c:pt>
                <c:pt idx="25901">
                  <c:v>41260.749583333331</c:v>
                </c:pt>
                <c:pt idx="25902">
                  <c:v>41260.791250000002</c:v>
                </c:pt>
                <c:pt idx="25903">
                  <c:v>41260.832916666666</c:v>
                </c:pt>
                <c:pt idx="25904">
                  <c:v>41260.874583333331</c:v>
                </c:pt>
                <c:pt idx="25905">
                  <c:v>41260.916250000002</c:v>
                </c:pt>
                <c:pt idx="25906">
                  <c:v>41260.957916666666</c:v>
                </c:pt>
                <c:pt idx="25907">
                  <c:v>41260.999583333331</c:v>
                </c:pt>
                <c:pt idx="25908">
                  <c:v>41261.041250000002</c:v>
                </c:pt>
                <c:pt idx="25909">
                  <c:v>41261.082916666666</c:v>
                </c:pt>
                <c:pt idx="25910">
                  <c:v>41261.124583333331</c:v>
                </c:pt>
                <c:pt idx="25911">
                  <c:v>41261.166250000002</c:v>
                </c:pt>
                <c:pt idx="25912">
                  <c:v>41261.207916666666</c:v>
                </c:pt>
                <c:pt idx="25913">
                  <c:v>41261.249583333331</c:v>
                </c:pt>
                <c:pt idx="25914">
                  <c:v>41261.291250000002</c:v>
                </c:pt>
                <c:pt idx="25915">
                  <c:v>41261.332916666666</c:v>
                </c:pt>
                <c:pt idx="25916" formatCode="m/d/yyyy">
                  <c:v>41261</c:v>
                </c:pt>
                <c:pt idx="25917">
                  <c:v>41261.370798611111</c:v>
                </c:pt>
                <c:pt idx="25918">
                  <c:v>41261.412465277775</c:v>
                </c:pt>
                <c:pt idx="25919">
                  <c:v>41261.454131944447</c:v>
                </c:pt>
                <c:pt idx="25920">
                  <c:v>41261.495798611111</c:v>
                </c:pt>
                <c:pt idx="25921">
                  <c:v>41261.537465277775</c:v>
                </c:pt>
                <c:pt idx="25922">
                  <c:v>41261.579131944447</c:v>
                </c:pt>
                <c:pt idx="25923">
                  <c:v>41261.620798611111</c:v>
                </c:pt>
                <c:pt idx="25924">
                  <c:v>41261.662465277775</c:v>
                </c:pt>
                <c:pt idx="25925">
                  <c:v>41261.704131944447</c:v>
                </c:pt>
                <c:pt idx="25926">
                  <c:v>41261.745798611111</c:v>
                </c:pt>
                <c:pt idx="25927">
                  <c:v>41261.787465277775</c:v>
                </c:pt>
                <c:pt idx="25928">
                  <c:v>41261.829131944447</c:v>
                </c:pt>
                <c:pt idx="25929">
                  <c:v>41261.870798611111</c:v>
                </c:pt>
                <c:pt idx="25930">
                  <c:v>41261.912465277775</c:v>
                </c:pt>
                <c:pt idx="25931">
                  <c:v>41261.954131944447</c:v>
                </c:pt>
                <c:pt idx="25932">
                  <c:v>41261.995798611111</c:v>
                </c:pt>
                <c:pt idx="25933">
                  <c:v>41262.037465277775</c:v>
                </c:pt>
                <c:pt idx="25934">
                  <c:v>41262.079131944447</c:v>
                </c:pt>
                <c:pt idx="25935">
                  <c:v>41262.120798611111</c:v>
                </c:pt>
                <c:pt idx="25936">
                  <c:v>41262.162465277775</c:v>
                </c:pt>
                <c:pt idx="25937">
                  <c:v>41262.204131944447</c:v>
                </c:pt>
                <c:pt idx="25938">
                  <c:v>41262.245798611111</c:v>
                </c:pt>
                <c:pt idx="25939">
                  <c:v>41262.287465277775</c:v>
                </c:pt>
                <c:pt idx="25940">
                  <c:v>41262.329131944447</c:v>
                </c:pt>
                <c:pt idx="25941">
                  <c:v>41262.370798611111</c:v>
                </c:pt>
                <c:pt idx="25942">
                  <c:v>41262.412465277775</c:v>
                </c:pt>
                <c:pt idx="25943">
                  <c:v>41262.454131944447</c:v>
                </c:pt>
                <c:pt idx="25944">
                  <c:v>41262.495798611111</c:v>
                </c:pt>
                <c:pt idx="25945">
                  <c:v>41262.537465277775</c:v>
                </c:pt>
                <c:pt idx="25946">
                  <c:v>41262.579131944447</c:v>
                </c:pt>
                <c:pt idx="25947">
                  <c:v>41262.620798611111</c:v>
                </c:pt>
                <c:pt idx="25948">
                  <c:v>41262.662465277775</c:v>
                </c:pt>
                <c:pt idx="25949">
                  <c:v>41262.704131944447</c:v>
                </c:pt>
                <c:pt idx="25950">
                  <c:v>41262.745798611111</c:v>
                </c:pt>
                <c:pt idx="25951">
                  <c:v>41262.787465277775</c:v>
                </c:pt>
                <c:pt idx="25952">
                  <c:v>41262.829131944447</c:v>
                </c:pt>
                <c:pt idx="25953">
                  <c:v>41262.870798611111</c:v>
                </c:pt>
                <c:pt idx="25954">
                  <c:v>41262.912465277775</c:v>
                </c:pt>
                <c:pt idx="25955">
                  <c:v>41262.954131944447</c:v>
                </c:pt>
                <c:pt idx="25956">
                  <c:v>41262.995798611111</c:v>
                </c:pt>
                <c:pt idx="25957">
                  <c:v>41263.037465277775</c:v>
                </c:pt>
                <c:pt idx="25958">
                  <c:v>41263.079131944447</c:v>
                </c:pt>
                <c:pt idx="25959">
                  <c:v>41263.120798611111</c:v>
                </c:pt>
                <c:pt idx="25960">
                  <c:v>41263.162465277775</c:v>
                </c:pt>
                <c:pt idx="25961">
                  <c:v>41263.204131944447</c:v>
                </c:pt>
                <c:pt idx="25962">
                  <c:v>41263.245798611111</c:v>
                </c:pt>
                <c:pt idx="25963">
                  <c:v>41263.287465277775</c:v>
                </c:pt>
                <c:pt idx="25964">
                  <c:v>41263.329131944447</c:v>
                </c:pt>
                <c:pt idx="25965">
                  <c:v>41263.370798611111</c:v>
                </c:pt>
                <c:pt idx="25966">
                  <c:v>41263.412465277775</c:v>
                </c:pt>
                <c:pt idx="25967">
                  <c:v>41263.454131944447</c:v>
                </c:pt>
                <c:pt idx="25968">
                  <c:v>41263.495798611111</c:v>
                </c:pt>
                <c:pt idx="25969">
                  <c:v>41263.537465277775</c:v>
                </c:pt>
                <c:pt idx="25970">
                  <c:v>41263.579131944447</c:v>
                </c:pt>
                <c:pt idx="25971">
                  <c:v>41263.620798611111</c:v>
                </c:pt>
                <c:pt idx="25972">
                  <c:v>41263.662465277775</c:v>
                </c:pt>
                <c:pt idx="25973">
                  <c:v>41263.704131944447</c:v>
                </c:pt>
                <c:pt idx="25974">
                  <c:v>41263.745798611111</c:v>
                </c:pt>
                <c:pt idx="25975">
                  <c:v>41263.787465277775</c:v>
                </c:pt>
                <c:pt idx="25976">
                  <c:v>41263.829131944447</c:v>
                </c:pt>
                <c:pt idx="25977">
                  <c:v>41263.870798611111</c:v>
                </c:pt>
                <c:pt idx="25978">
                  <c:v>41263.912465277775</c:v>
                </c:pt>
                <c:pt idx="25979">
                  <c:v>41263.954131944447</c:v>
                </c:pt>
                <c:pt idx="25980">
                  <c:v>41263.995798611111</c:v>
                </c:pt>
                <c:pt idx="25981">
                  <c:v>41264.037465277775</c:v>
                </c:pt>
                <c:pt idx="25982">
                  <c:v>41264.079131944447</c:v>
                </c:pt>
                <c:pt idx="25983">
                  <c:v>41264.120798611111</c:v>
                </c:pt>
                <c:pt idx="25984">
                  <c:v>41264.162465277775</c:v>
                </c:pt>
                <c:pt idx="25985">
                  <c:v>41264.204131944447</c:v>
                </c:pt>
                <c:pt idx="25986">
                  <c:v>41264.245798611111</c:v>
                </c:pt>
                <c:pt idx="25987">
                  <c:v>41264.287465277775</c:v>
                </c:pt>
                <c:pt idx="25988">
                  <c:v>41264.329131944447</c:v>
                </c:pt>
                <c:pt idx="25989">
                  <c:v>41264.370798611111</c:v>
                </c:pt>
                <c:pt idx="25990">
                  <c:v>41264.412465277775</c:v>
                </c:pt>
                <c:pt idx="25991">
                  <c:v>41264.454131944447</c:v>
                </c:pt>
                <c:pt idx="25992">
                  <c:v>41264.495798611111</c:v>
                </c:pt>
                <c:pt idx="25993">
                  <c:v>41264.537465277775</c:v>
                </c:pt>
                <c:pt idx="25994">
                  <c:v>41264.579131944447</c:v>
                </c:pt>
                <c:pt idx="25995">
                  <c:v>41264.620798611111</c:v>
                </c:pt>
                <c:pt idx="25996">
                  <c:v>41264.662465277775</c:v>
                </c:pt>
                <c:pt idx="25997">
                  <c:v>41264.704131944447</c:v>
                </c:pt>
                <c:pt idx="25998">
                  <c:v>41264.745798611111</c:v>
                </c:pt>
                <c:pt idx="25999">
                  <c:v>41264.787465277775</c:v>
                </c:pt>
                <c:pt idx="26000">
                  <c:v>41264.829131944447</c:v>
                </c:pt>
                <c:pt idx="26001">
                  <c:v>41264.870798611111</c:v>
                </c:pt>
                <c:pt idx="26002">
                  <c:v>41264.912465277775</c:v>
                </c:pt>
                <c:pt idx="26003">
                  <c:v>41264.954131944447</c:v>
                </c:pt>
                <c:pt idx="26004">
                  <c:v>41264.995798611111</c:v>
                </c:pt>
                <c:pt idx="26005">
                  <c:v>41265.037465277775</c:v>
                </c:pt>
                <c:pt idx="26006">
                  <c:v>41265.079131944447</c:v>
                </c:pt>
                <c:pt idx="26007">
                  <c:v>41265.120798611111</c:v>
                </c:pt>
                <c:pt idx="26008">
                  <c:v>41265.162465277775</c:v>
                </c:pt>
                <c:pt idx="26009">
                  <c:v>41265.204131944447</c:v>
                </c:pt>
                <c:pt idx="26010">
                  <c:v>41265.245798611111</c:v>
                </c:pt>
                <c:pt idx="26011">
                  <c:v>41265.287465277775</c:v>
                </c:pt>
                <c:pt idx="26012">
                  <c:v>41265.329131944447</c:v>
                </c:pt>
                <c:pt idx="26013">
                  <c:v>41265.370798611111</c:v>
                </c:pt>
                <c:pt idx="26014">
                  <c:v>41265.412465277775</c:v>
                </c:pt>
                <c:pt idx="26015">
                  <c:v>41265.454131944447</c:v>
                </c:pt>
                <c:pt idx="26016">
                  <c:v>41265.495798611111</c:v>
                </c:pt>
                <c:pt idx="26017">
                  <c:v>41265.537465277775</c:v>
                </c:pt>
                <c:pt idx="26018">
                  <c:v>41265.579131944447</c:v>
                </c:pt>
                <c:pt idx="26019">
                  <c:v>41265.620798611111</c:v>
                </c:pt>
                <c:pt idx="26020">
                  <c:v>41265.662465277775</c:v>
                </c:pt>
                <c:pt idx="26021">
                  <c:v>41265.704131944447</c:v>
                </c:pt>
                <c:pt idx="26022">
                  <c:v>41265.745798611111</c:v>
                </c:pt>
                <c:pt idx="26023">
                  <c:v>41265.787465277775</c:v>
                </c:pt>
                <c:pt idx="26024">
                  <c:v>41265.829131944447</c:v>
                </c:pt>
                <c:pt idx="26025">
                  <c:v>41265.870798611111</c:v>
                </c:pt>
                <c:pt idx="26026">
                  <c:v>41265.912465277775</c:v>
                </c:pt>
                <c:pt idx="26027">
                  <c:v>41265.954131944447</c:v>
                </c:pt>
                <c:pt idx="26028">
                  <c:v>41265.995798611111</c:v>
                </c:pt>
                <c:pt idx="26029">
                  <c:v>41266.037465277775</c:v>
                </c:pt>
                <c:pt idx="26030">
                  <c:v>41266.079131944447</c:v>
                </c:pt>
                <c:pt idx="26031">
                  <c:v>41266.120798611111</c:v>
                </c:pt>
                <c:pt idx="26032">
                  <c:v>41266.162465277775</c:v>
                </c:pt>
                <c:pt idx="26033">
                  <c:v>41266.204131944447</c:v>
                </c:pt>
                <c:pt idx="26034">
                  <c:v>41266.245798611111</c:v>
                </c:pt>
                <c:pt idx="26035">
                  <c:v>41266.287465277775</c:v>
                </c:pt>
                <c:pt idx="26036">
                  <c:v>41266.329131944447</c:v>
                </c:pt>
                <c:pt idx="26037">
                  <c:v>41266.370798611111</c:v>
                </c:pt>
                <c:pt idx="26038">
                  <c:v>41266.412465277775</c:v>
                </c:pt>
                <c:pt idx="26039">
                  <c:v>41266.454131944447</c:v>
                </c:pt>
                <c:pt idx="26040">
                  <c:v>41266.495798611111</c:v>
                </c:pt>
                <c:pt idx="26041">
                  <c:v>41266.537465277775</c:v>
                </c:pt>
                <c:pt idx="26042">
                  <c:v>41266.579131944447</c:v>
                </c:pt>
                <c:pt idx="26043">
                  <c:v>41266.620798611111</c:v>
                </c:pt>
                <c:pt idx="26044">
                  <c:v>41266.662465277775</c:v>
                </c:pt>
                <c:pt idx="26045">
                  <c:v>41266.704131944447</c:v>
                </c:pt>
                <c:pt idx="26046">
                  <c:v>41266.745798611111</c:v>
                </c:pt>
                <c:pt idx="26047">
                  <c:v>41266.787465277775</c:v>
                </c:pt>
                <c:pt idx="26048">
                  <c:v>41266.829131944447</c:v>
                </c:pt>
                <c:pt idx="26049">
                  <c:v>41266.870798611111</c:v>
                </c:pt>
                <c:pt idx="26050">
                  <c:v>41266.912465277775</c:v>
                </c:pt>
                <c:pt idx="26051">
                  <c:v>41266.954131944447</c:v>
                </c:pt>
                <c:pt idx="26052">
                  <c:v>41266.995798611111</c:v>
                </c:pt>
                <c:pt idx="26053">
                  <c:v>41267.037465277775</c:v>
                </c:pt>
                <c:pt idx="26054">
                  <c:v>41267.079131944447</c:v>
                </c:pt>
                <c:pt idx="26055">
                  <c:v>41267.120798611111</c:v>
                </c:pt>
                <c:pt idx="26056">
                  <c:v>41267.162465277775</c:v>
                </c:pt>
                <c:pt idx="26057">
                  <c:v>41267.204131944447</c:v>
                </c:pt>
                <c:pt idx="26058">
                  <c:v>41267.245798611111</c:v>
                </c:pt>
                <c:pt idx="26059">
                  <c:v>41267.287465277775</c:v>
                </c:pt>
                <c:pt idx="26060">
                  <c:v>41267.329131944447</c:v>
                </c:pt>
                <c:pt idx="26061">
                  <c:v>41267.370798611111</c:v>
                </c:pt>
                <c:pt idx="26062">
                  <c:v>41267.412465277775</c:v>
                </c:pt>
                <c:pt idx="26063">
                  <c:v>41267.454131944447</c:v>
                </c:pt>
                <c:pt idx="26064">
                  <c:v>41267.495798611111</c:v>
                </c:pt>
                <c:pt idx="26065">
                  <c:v>41267.537465277775</c:v>
                </c:pt>
                <c:pt idx="26066">
                  <c:v>41267.579131944447</c:v>
                </c:pt>
                <c:pt idx="26067">
                  <c:v>41267.620798611111</c:v>
                </c:pt>
                <c:pt idx="26068">
                  <c:v>41267.662465277775</c:v>
                </c:pt>
                <c:pt idx="26069">
                  <c:v>41267.704131944447</c:v>
                </c:pt>
                <c:pt idx="26070">
                  <c:v>41267.745798611111</c:v>
                </c:pt>
                <c:pt idx="26071">
                  <c:v>41267.787465277775</c:v>
                </c:pt>
                <c:pt idx="26072">
                  <c:v>41267.829131944447</c:v>
                </c:pt>
                <c:pt idx="26073">
                  <c:v>41267.870798611111</c:v>
                </c:pt>
                <c:pt idx="26074">
                  <c:v>41267.912465277775</c:v>
                </c:pt>
                <c:pt idx="26075">
                  <c:v>41267.954131944447</c:v>
                </c:pt>
                <c:pt idx="26076">
                  <c:v>41267.995798611111</c:v>
                </c:pt>
                <c:pt idx="26077">
                  <c:v>41268.037465277775</c:v>
                </c:pt>
                <c:pt idx="26078">
                  <c:v>41268.079131944447</c:v>
                </c:pt>
                <c:pt idx="26079">
                  <c:v>41268.120798611111</c:v>
                </c:pt>
                <c:pt idx="26080">
                  <c:v>41268.162465277775</c:v>
                </c:pt>
                <c:pt idx="26081">
                  <c:v>41268.204131944447</c:v>
                </c:pt>
                <c:pt idx="26082">
                  <c:v>41268.245798611111</c:v>
                </c:pt>
                <c:pt idx="26083">
                  <c:v>41268.287465277775</c:v>
                </c:pt>
                <c:pt idx="26084">
                  <c:v>41268.329131944447</c:v>
                </c:pt>
                <c:pt idx="26085">
                  <c:v>41268.370798611111</c:v>
                </c:pt>
                <c:pt idx="26086">
                  <c:v>41268.412465277775</c:v>
                </c:pt>
                <c:pt idx="26087">
                  <c:v>41268.454131944447</c:v>
                </c:pt>
                <c:pt idx="26088">
                  <c:v>41268.495798611111</c:v>
                </c:pt>
                <c:pt idx="26089">
                  <c:v>41268.537465277775</c:v>
                </c:pt>
                <c:pt idx="26090">
                  <c:v>41268.579131944447</c:v>
                </c:pt>
                <c:pt idx="26091">
                  <c:v>41268.620798611111</c:v>
                </c:pt>
                <c:pt idx="26092">
                  <c:v>41268.662465277775</c:v>
                </c:pt>
                <c:pt idx="26093">
                  <c:v>41268.704131944447</c:v>
                </c:pt>
                <c:pt idx="26094">
                  <c:v>41268.745798611111</c:v>
                </c:pt>
                <c:pt idx="26095">
                  <c:v>41268.787465277775</c:v>
                </c:pt>
                <c:pt idx="26096">
                  <c:v>41268.829131944447</c:v>
                </c:pt>
                <c:pt idx="26097">
                  <c:v>41268.870798611111</c:v>
                </c:pt>
                <c:pt idx="26098">
                  <c:v>41268.912465277775</c:v>
                </c:pt>
                <c:pt idx="26099">
                  <c:v>41268.954131944447</c:v>
                </c:pt>
                <c:pt idx="26100">
                  <c:v>41268.995798611111</c:v>
                </c:pt>
                <c:pt idx="26101">
                  <c:v>41269.037465277775</c:v>
                </c:pt>
                <c:pt idx="26102">
                  <c:v>41269.079131944447</c:v>
                </c:pt>
                <c:pt idx="26103">
                  <c:v>41269.120798611111</c:v>
                </c:pt>
                <c:pt idx="26104">
                  <c:v>41269.162465277775</c:v>
                </c:pt>
                <c:pt idx="26105">
                  <c:v>41269.204131944447</c:v>
                </c:pt>
                <c:pt idx="26106">
                  <c:v>41269.245798611111</c:v>
                </c:pt>
                <c:pt idx="26107">
                  <c:v>41269.287465277775</c:v>
                </c:pt>
                <c:pt idx="26108">
                  <c:v>41269.329131944447</c:v>
                </c:pt>
                <c:pt idx="26109">
                  <c:v>41269.370798611111</c:v>
                </c:pt>
                <c:pt idx="26110">
                  <c:v>41269.412465277775</c:v>
                </c:pt>
                <c:pt idx="26111">
                  <c:v>41269.454131944447</c:v>
                </c:pt>
                <c:pt idx="26112">
                  <c:v>41269.495798611111</c:v>
                </c:pt>
                <c:pt idx="26113">
                  <c:v>41269.537465277775</c:v>
                </c:pt>
                <c:pt idx="26114">
                  <c:v>41269.579131944447</c:v>
                </c:pt>
                <c:pt idx="26115">
                  <c:v>41269.620798611111</c:v>
                </c:pt>
                <c:pt idx="26116">
                  <c:v>41269.662465277775</c:v>
                </c:pt>
                <c:pt idx="26117">
                  <c:v>41269.704131944447</c:v>
                </c:pt>
                <c:pt idx="26118">
                  <c:v>41269.745798611111</c:v>
                </c:pt>
                <c:pt idx="26119">
                  <c:v>41269.787465277775</c:v>
                </c:pt>
                <c:pt idx="26120">
                  <c:v>41269.829131944447</c:v>
                </c:pt>
                <c:pt idx="26121">
                  <c:v>41269.870798611111</c:v>
                </c:pt>
                <c:pt idx="26122">
                  <c:v>41269.912465277775</c:v>
                </c:pt>
                <c:pt idx="26123">
                  <c:v>41269.954131944447</c:v>
                </c:pt>
                <c:pt idx="26124">
                  <c:v>41269.995798611111</c:v>
                </c:pt>
                <c:pt idx="26125">
                  <c:v>41270.037465277775</c:v>
                </c:pt>
                <c:pt idx="26126">
                  <c:v>41270.079131944447</c:v>
                </c:pt>
                <c:pt idx="26127">
                  <c:v>41270.120798611111</c:v>
                </c:pt>
                <c:pt idx="26128">
                  <c:v>41270.162465277775</c:v>
                </c:pt>
                <c:pt idx="26129">
                  <c:v>41270.204131944447</c:v>
                </c:pt>
                <c:pt idx="26130">
                  <c:v>41270.245798611111</c:v>
                </c:pt>
                <c:pt idx="26131">
                  <c:v>41270.287465277775</c:v>
                </c:pt>
                <c:pt idx="26132">
                  <c:v>41270.329131944447</c:v>
                </c:pt>
                <c:pt idx="26133">
                  <c:v>41270.370798611111</c:v>
                </c:pt>
                <c:pt idx="26134">
                  <c:v>41270.412465277775</c:v>
                </c:pt>
                <c:pt idx="26135">
                  <c:v>41270.454131944447</c:v>
                </c:pt>
                <c:pt idx="26136">
                  <c:v>41270.495798611111</c:v>
                </c:pt>
                <c:pt idx="26137">
                  <c:v>41270.537465277775</c:v>
                </c:pt>
                <c:pt idx="26138">
                  <c:v>41270.579131944447</c:v>
                </c:pt>
                <c:pt idx="26139">
                  <c:v>41270.620798611111</c:v>
                </c:pt>
                <c:pt idx="26140">
                  <c:v>41270.662465277775</c:v>
                </c:pt>
                <c:pt idx="26141">
                  <c:v>41270.704131944447</c:v>
                </c:pt>
                <c:pt idx="26142">
                  <c:v>41270.745798611111</c:v>
                </c:pt>
                <c:pt idx="26143">
                  <c:v>41270.787465277775</c:v>
                </c:pt>
                <c:pt idx="26144">
                  <c:v>41270.829131944447</c:v>
                </c:pt>
                <c:pt idx="26145">
                  <c:v>41270.870798611111</c:v>
                </c:pt>
                <c:pt idx="26146">
                  <c:v>41270.912465277775</c:v>
                </c:pt>
                <c:pt idx="26147">
                  <c:v>41270.954131944447</c:v>
                </c:pt>
                <c:pt idx="26148">
                  <c:v>41270.995798611111</c:v>
                </c:pt>
                <c:pt idx="26149">
                  <c:v>41271.037465277775</c:v>
                </c:pt>
                <c:pt idx="26150">
                  <c:v>41271.079131944447</c:v>
                </c:pt>
                <c:pt idx="26151">
                  <c:v>41271.120798611111</c:v>
                </c:pt>
                <c:pt idx="26152">
                  <c:v>41271.162465277775</c:v>
                </c:pt>
                <c:pt idx="26153">
                  <c:v>41271.204131944447</c:v>
                </c:pt>
                <c:pt idx="26154">
                  <c:v>41271.245798611111</c:v>
                </c:pt>
                <c:pt idx="26155">
                  <c:v>41271.287465277775</c:v>
                </c:pt>
                <c:pt idx="26156">
                  <c:v>41271.329131944447</c:v>
                </c:pt>
                <c:pt idx="26157">
                  <c:v>41271.370798611111</c:v>
                </c:pt>
                <c:pt idx="26158">
                  <c:v>41271.412465277775</c:v>
                </c:pt>
                <c:pt idx="26159">
                  <c:v>41271.454131944447</c:v>
                </c:pt>
                <c:pt idx="26160">
                  <c:v>41271.495798611111</c:v>
                </c:pt>
                <c:pt idx="26161">
                  <c:v>41271.537465277775</c:v>
                </c:pt>
                <c:pt idx="26162">
                  <c:v>41271.579131944447</c:v>
                </c:pt>
                <c:pt idx="26163">
                  <c:v>41271.620798611111</c:v>
                </c:pt>
                <c:pt idx="26164">
                  <c:v>41271.662465277775</c:v>
                </c:pt>
                <c:pt idx="26165">
                  <c:v>41271.704131944447</c:v>
                </c:pt>
                <c:pt idx="26166">
                  <c:v>41271.745798611111</c:v>
                </c:pt>
                <c:pt idx="26167">
                  <c:v>41271.787465277775</c:v>
                </c:pt>
                <c:pt idx="26168">
                  <c:v>41271.829131944447</c:v>
                </c:pt>
                <c:pt idx="26169">
                  <c:v>41271.870798611111</c:v>
                </c:pt>
                <c:pt idx="26170">
                  <c:v>41271.912465277775</c:v>
                </c:pt>
                <c:pt idx="26171">
                  <c:v>41271.954131944447</c:v>
                </c:pt>
                <c:pt idx="26172">
                  <c:v>41271.995798611111</c:v>
                </c:pt>
                <c:pt idx="26173">
                  <c:v>41272.037465277775</c:v>
                </c:pt>
                <c:pt idx="26174">
                  <c:v>41272.079131944447</c:v>
                </c:pt>
                <c:pt idx="26175">
                  <c:v>41272.120798611111</c:v>
                </c:pt>
                <c:pt idx="26176">
                  <c:v>41272.162465277775</c:v>
                </c:pt>
                <c:pt idx="26177">
                  <c:v>41272.204131944447</c:v>
                </c:pt>
                <c:pt idx="26178">
                  <c:v>41272.245798611111</c:v>
                </c:pt>
                <c:pt idx="26179">
                  <c:v>41272.287465277775</c:v>
                </c:pt>
                <c:pt idx="26180">
                  <c:v>41272.329131944447</c:v>
                </c:pt>
                <c:pt idx="26181">
                  <c:v>41272.370798611111</c:v>
                </c:pt>
                <c:pt idx="26182">
                  <c:v>41272.412465277775</c:v>
                </c:pt>
                <c:pt idx="26183">
                  <c:v>41272.454131944447</c:v>
                </c:pt>
                <c:pt idx="26184">
                  <c:v>41272.495798611111</c:v>
                </c:pt>
                <c:pt idx="26185">
                  <c:v>41272.537465277775</c:v>
                </c:pt>
                <c:pt idx="26186">
                  <c:v>41272.579131944447</c:v>
                </c:pt>
                <c:pt idx="26187">
                  <c:v>41272.620798611111</c:v>
                </c:pt>
                <c:pt idx="26188">
                  <c:v>41272.662465277775</c:v>
                </c:pt>
                <c:pt idx="26189">
                  <c:v>41272.704131944447</c:v>
                </c:pt>
                <c:pt idx="26190">
                  <c:v>41272.745798611111</c:v>
                </c:pt>
                <c:pt idx="26191">
                  <c:v>41272.787465277775</c:v>
                </c:pt>
                <c:pt idx="26192">
                  <c:v>41272.829131944447</c:v>
                </c:pt>
                <c:pt idx="26193">
                  <c:v>41272.870798611111</c:v>
                </c:pt>
                <c:pt idx="26194">
                  <c:v>41272.912465277775</c:v>
                </c:pt>
                <c:pt idx="26195">
                  <c:v>41272.954131944447</c:v>
                </c:pt>
                <c:pt idx="26196">
                  <c:v>41272.995798611111</c:v>
                </c:pt>
                <c:pt idx="26197">
                  <c:v>41273.037465277775</c:v>
                </c:pt>
                <c:pt idx="26198">
                  <c:v>41273.079131944447</c:v>
                </c:pt>
                <c:pt idx="26199">
                  <c:v>41273.120798611111</c:v>
                </c:pt>
                <c:pt idx="26200">
                  <c:v>41273.162465277775</c:v>
                </c:pt>
                <c:pt idx="26201">
                  <c:v>41273.204131944447</c:v>
                </c:pt>
                <c:pt idx="26202">
                  <c:v>41273.245798611111</c:v>
                </c:pt>
                <c:pt idx="26203">
                  <c:v>41273.287465277775</c:v>
                </c:pt>
                <c:pt idx="26204">
                  <c:v>41273.329131944447</c:v>
                </c:pt>
                <c:pt idx="26205">
                  <c:v>41273.370798611111</c:v>
                </c:pt>
                <c:pt idx="26206">
                  <c:v>41273.412465277775</c:v>
                </c:pt>
                <c:pt idx="26207">
                  <c:v>41273.454131944447</c:v>
                </c:pt>
                <c:pt idx="26208">
                  <c:v>41273.495798611111</c:v>
                </c:pt>
                <c:pt idx="26209">
                  <c:v>41273.537465277775</c:v>
                </c:pt>
                <c:pt idx="26210">
                  <c:v>41273.579131944447</c:v>
                </c:pt>
                <c:pt idx="26211">
                  <c:v>41273.620798611111</c:v>
                </c:pt>
                <c:pt idx="26212">
                  <c:v>41273.662465277775</c:v>
                </c:pt>
                <c:pt idx="26213">
                  <c:v>41273.704131944447</c:v>
                </c:pt>
                <c:pt idx="26214">
                  <c:v>41273.745798611111</c:v>
                </c:pt>
                <c:pt idx="26215">
                  <c:v>41273.787465277775</c:v>
                </c:pt>
                <c:pt idx="26216">
                  <c:v>41273.829131944447</c:v>
                </c:pt>
                <c:pt idx="26217">
                  <c:v>41273.870798611111</c:v>
                </c:pt>
                <c:pt idx="26218">
                  <c:v>41273.912465277775</c:v>
                </c:pt>
                <c:pt idx="26219">
                  <c:v>41273.954131944447</c:v>
                </c:pt>
                <c:pt idx="26220">
                  <c:v>41273.995798611111</c:v>
                </c:pt>
                <c:pt idx="26221">
                  <c:v>41274.037465277775</c:v>
                </c:pt>
                <c:pt idx="26222">
                  <c:v>41274.079131944447</c:v>
                </c:pt>
                <c:pt idx="26223">
                  <c:v>41274.120798611111</c:v>
                </c:pt>
                <c:pt idx="26224">
                  <c:v>41274.162465277775</c:v>
                </c:pt>
                <c:pt idx="26225">
                  <c:v>41274.204131944447</c:v>
                </c:pt>
                <c:pt idx="26226">
                  <c:v>41274.245798611111</c:v>
                </c:pt>
                <c:pt idx="26227">
                  <c:v>41274.287465277775</c:v>
                </c:pt>
                <c:pt idx="26228">
                  <c:v>41274.329131944447</c:v>
                </c:pt>
                <c:pt idx="26229">
                  <c:v>41274.370798611111</c:v>
                </c:pt>
                <c:pt idx="26230">
                  <c:v>41274.412465277775</c:v>
                </c:pt>
                <c:pt idx="26231">
                  <c:v>41274.454131944447</c:v>
                </c:pt>
                <c:pt idx="26232">
                  <c:v>41274.495798611111</c:v>
                </c:pt>
                <c:pt idx="26233">
                  <c:v>41274.537465277775</c:v>
                </c:pt>
                <c:pt idx="26234">
                  <c:v>41274.579131944447</c:v>
                </c:pt>
                <c:pt idx="26235">
                  <c:v>41274.620798611111</c:v>
                </c:pt>
                <c:pt idx="26236">
                  <c:v>41274.662465277775</c:v>
                </c:pt>
                <c:pt idx="26237">
                  <c:v>41274.704131944447</c:v>
                </c:pt>
                <c:pt idx="26238">
                  <c:v>41274.745798611111</c:v>
                </c:pt>
                <c:pt idx="26239">
                  <c:v>41274.787465277775</c:v>
                </c:pt>
                <c:pt idx="26240">
                  <c:v>41274.829131944447</c:v>
                </c:pt>
                <c:pt idx="26241">
                  <c:v>41274.870798611111</c:v>
                </c:pt>
                <c:pt idx="26242">
                  <c:v>41274.912465277775</c:v>
                </c:pt>
                <c:pt idx="26243">
                  <c:v>41274.954131944447</c:v>
                </c:pt>
                <c:pt idx="26244">
                  <c:v>41274.995798611111</c:v>
                </c:pt>
                <c:pt idx="26245">
                  <c:v>41275.037465277775</c:v>
                </c:pt>
                <c:pt idx="26246">
                  <c:v>41275.079131944447</c:v>
                </c:pt>
                <c:pt idx="26247">
                  <c:v>41275.120798611111</c:v>
                </c:pt>
                <c:pt idx="26248">
                  <c:v>41275.162465277775</c:v>
                </c:pt>
                <c:pt idx="26249">
                  <c:v>41275.204131944447</c:v>
                </c:pt>
                <c:pt idx="26250">
                  <c:v>41275.245798611111</c:v>
                </c:pt>
                <c:pt idx="26251">
                  <c:v>41275.287465277775</c:v>
                </c:pt>
                <c:pt idx="26252">
                  <c:v>41275.329131944447</c:v>
                </c:pt>
                <c:pt idx="26253">
                  <c:v>41275.370798611111</c:v>
                </c:pt>
                <c:pt idx="26254">
                  <c:v>41275.412465277775</c:v>
                </c:pt>
                <c:pt idx="26255">
                  <c:v>41275.454131944447</c:v>
                </c:pt>
                <c:pt idx="26256">
                  <c:v>41275.495798611111</c:v>
                </c:pt>
                <c:pt idx="26257">
                  <c:v>41275.537465277775</c:v>
                </c:pt>
                <c:pt idx="26258">
                  <c:v>41275.579131944447</c:v>
                </c:pt>
                <c:pt idx="26259">
                  <c:v>41275.620798611111</c:v>
                </c:pt>
                <c:pt idx="26260">
                  <c:v>41275.662465277775</c:v>
                </c:pt>
                <c:pt idx="26261">
                  <c:v>41275.704131944447</c:v>
                </c:pt>
                <c:pt idx="26262">
                  <c:v>41275.745798611111</c:v>
                </c:pt>
                <c:pt idx="26263">
                  <c:v>41275.787465277775</c:v>
                </c:pt>
                <c:pt idx="26264">
                  <c:v>41275.829131944447</c:v>
                </c:pt>
                <c:pt idx="26265">
                  <c:v>41275.870798611111</c:v>
                </c:pt>
                <c:pt idx="26266">
                  <c:v>41275.912465277775</c:v>
                </c:pt>
                <c:pt idx="26267">
                  <c:v>41275.954131944447</c:v>
                </c:pt>
                <c:pt idx="26268">
                  <c:v>41275.995798611111</c:v>
                </c:pt>
                <c:pt idx="26269">
                  <c:v>41276.037465277775</c:v>
                </c:pt>
                <c:pt idx="26270">
                  <c:v>41276.079131944447</c:v>
                </c:pt>
                <c:pt idx="26271">
                  <c:v>41276.120798611111</c:v>
                </c:pt>
                <c:pt idx="26272">
                  <c:v>41276.162465277775</c:v>
                </c:pt>
                <c:pt idx="26273">
                  <c:v>41276.204131944447</c:v>
                </c:pt>
                <c:pt idx="26274">
                  <c:v>41276.245798611111</c:v>
                </c:pt>
                <c:pt idx="26275">
                  <c:v>41276.287465277775</c:v>
                </c:pt>
                <c:pt idx="26276">
                  <c:v>41276.329131944447</c:v>
                </c:pt>
                <c:pt idx="26277">
                  <c:v>41276.370798611111</c:v>
                </c:pt>
                <c:pt idx="26278">
                  <c:v>41276.412465277775</c:v>
                </c:pt>
                <c:pt idx="26279">
                  <c:v>41276.454131944447</c:v>
                </c:pt>
                <c:pt idx="26280">
                  <c:v>41276.495798611111</c:v>
                </c:pt>
                <c:pt idx="26281">
                  <c:v>41276.537465277775</c:v>
                </c:pt>
                <c:pt idx="26282">
                  <c:v>41276.579131944447</c:v>
                </c:pt>
                <c:pt idx="26283">
                  <c:v>41276.620798611111</c:v>
                </c:pt>
                <c:pt idx="26284">
                  <c:v>41276.662465277775</c:v>
                </c:pt>
                <c:pt idx="26285">
                  <c:v>41276.704131944447</c:v>
                </c:pt>
                <c:pt idx="26286">
                  <c:v>41276.745798611111</c:v>
                </c:pt>
                <c:pt idx="26287">
                  <c:v>41276.787465277775</c:v>
                </c:pt>
                <c:pt idx="26288">
                  <c:v>41276.829131944447</c:v>
                </c:pt>
                <c:pt idx="26289">
                  <c:v>41276.870798611111</c:v>
                </c:pt>
                <c:pt idx="26290">
                  <c:v>41276.912465277775</c:v>
                </c:pt>
                <c:pt idx="26291">
                  <c:v>41276.954131944447</c:v>
                </c:pt>
                <c:pt idx="26292">
                  <c:v>41276.995798611111</c:v>
                </c:pt>
                <c:pt idx="26293">
                  <c:v>41277.037465277775</c:v>
                </c:pt>
                <c:pt idx="26294">
                  <c:v>41277.079131944447</c:v>
                </c:pt>
                <c:pt idx="26295">
                  <c:v>41277.120798611111</c:v>
                </c:pt>
                <c:pt idx="26296">
                  <c:v>41277.162465277775</c:v>
                </c:pt>
                <c:pt idx="26297">
                  <c:v>41277.204131944447</c:v>
                </c:pt>
                <c:pt idx="26298">
                  <c:v>41277.245798611111</c:v>
                </c:pt>
                <c:pt idx="26299">
                  <c:v>41277.287465277775</c:v>
                </c:pt>
                <c:pt idx="26300">
                  <c:v>41277.329131944447</c:v>
                </c:pt>
                <c:pt idx="26301">
                  <c:v>41277.370798611111</c:v>
                </c:pt>
                <c:pt idx="26302">
                  <c:v>41277.412465277775</c:v>
                </c:pt>
                <c:pt idx="26303">
                  <c:v>41277.454131944447</c:v>
                </c:pt>
                <c:pt idx="26304">
                  <c:v>41277.495798611111</c:v>
                </c:pt>
                <c:pt idx="26305">
                  <c:v>41277.537465277775</c:v>
                </c:pt>
                <c:pt idx="26306">
                  <c:v>41277.579131944447</c:v>
                </c:pt>
                <c:pt idx="26307">
                  <c:v>41277.620798611111</c:v>
                </c:pt>
                <c:pt idx="26308">
                  <c:v>41277.662465277775</c:v>
                </c:pt>
                <c:pt idx="26309">
                  <c:v>41277.704131944447</c:v>
                </c:pt>
                <c:pt idx="26310">
                  <c:v>41277.745798611111</c:v>
                </c:pt>
                <c:pt idx="26311">
                  <c:v>41277.787465277775</c:v>
                </c:pt>
                <c:pt idx="26312">
                  <c:v>41277.829131944447</c:v>
                </c:pt>
                <c:pt idx="26313">
                  <c:v>41277.870798611111</c:v>
                </c:pt>
                <c:pt idx="26314">
                  <c:v>41277.912465277775</c:v>
                </c:pt>
                <c:pt idx="26315">
                  <c:v>41277.954131944447</c:v>
                </c:pt>
                <c:pt idx="26316">
                  <c:v>41277.995798611111</c:v>
                </c:pt>
                <c:pt idx="26317">
                  <c:v>41278.037465277775</c:v>
                </c:pt>
                <c:pt idx="26318">
                  <c:v>41278.079131944447</c:v>
                </c:pt>
                <c:pt idx="26319">
                  <c:v>41278.120798611111</c:v>
                </c:pt>
                <c:pt idx="26320">
                  <c:v>41278.162465277775</c:v>
                </c:pt>
                <c:pt idx="26321">
                  <c:v>41278.204131944447</c:v>
                </c:pt>
                <c:pt idx="26322">
                  <c:v>41278.245798611111</c:v>
                </c:pt>
                <c:pt idx="26323">
                  <c:v>41278.287465277775</c:v>
                </c:pt>
                <c:pt idx="26324">
                  <c:v>41278.329131944447</c:v>
                </c:pt>
                <c:pt idx="26325">
                  <c:v>41278.370798611111</c:v>
                </c:pt>
                <c:pt idx="26326">
                  <c:v>41278.412465277775</c:v>
                </c:pt>
                <c:pt idx="26327">
                  <c:v>41278.454131944447</c:v>
                </c:pt>
                <c:pt idx="26328">
                  <c:v>41278.495798611111</c:v>
                </c:pt>
                <c:pt idx="26329">
                  <c:v>41278.537465277775</c:v>
                </c:pt>
                <c:pt idx="26330">
                  <c:v>41278.579131944447</c:v>
                </c:pt>
                <c:pt idx="26331">
                  <c:v>41278.620798611111</c:v>
                </c:pt>
                <c:pt idx="26332">
                  <c:v>41278.662465277775</c:v>
                </c:pt>
                <c:pt idx="26333">
                  <c:v>41278.704131944447</c:v>
                </c:pt>
                <c:pt idx="26334">
                  <c:v>41278.745798611111</c:v>
                </c:pt>
                <c:pt idx="26335">
                  <c:v>41278.787465277775</c:v>
                </c:pt>
                <c:pt idx="26336">
                  <c:v>41278.829131944447</c:v>
                </c:pt>
                <c:pt idx="26337">
                  <c:v>41278.870798611111</c:v>
                </c:pt>
                <c:pt idx="26338">
                  <c:v>41278.912465277775</c:v>
                </c:pt>
                <c:pt idx="26339">
                  <c:v>41278.954131944447</c:v>
                </c:pt>
                <c:pt idx="26340">
                  <c:v>41278.995798611111</c:v>
                </c:pt>
                <c:pt idx="26341">
                  <c:v>41279.037465277775</c:v>
                </c:pt>
                <c:pt idx="26342">
                  <c:v>41279.079131944447</c:v>
                </c:pt>
                <c:pt idx="26343">
                  <c:v>41279.120798611111</c:v>
                </c:pt>
                <c:pt idx="26344">
                  <c:v>41279.162465277775</c:v>
                </c:pt>
                <c:pt idx="26345">
                  <c:v>41279.204131944447</c:v>
                </c:pt>
                <c:pt idx="26346">
                  <c:v>41279.245798611111</c:v>
                </c:pt>
                <c:pt idx="26347">
                  <c:v>41279.287465277775</c:v>
                </c:pt>
                <c:pt idx="26348">
                  <c:v>41279.329131944447</c:v>
                </c:pt>
                <c:pt idx="26349">
                  <c:v>41279.370798611111</c:v>
                </c:pt>
                <c:pt idx="26350">
                  <c:v>41279.412465277775</c:v>
                </c:pt>
                <c:pt idx="26351">
                  <c:v>41279.454131944447</c:v>
                </c:pt>
                <c:pt idx="26352">
                  <c:v>41279.495798611111</c:v>
                </c:pt>
                <c:pt idx="26353">
                  <c:v>41279.537465277775</c:v>
                </c:pt>
                <c:pt idx="26354">
                  <c:v>41279.579131944447</c:v>
                </c:pt>
                <c:pt idx="26355">
                  <c:v>41279.620798611111</c:v>
                </c:pt>
                <c:pt idx="26356">
                  <c:v>41279.662465277775</c:v>
                </c:pt>
                <c:pt idx="26357">
                  <c:v>41279.704131944447</c:v>
                </c:pt>
                <c:pt idx="26358">
                  <c:v>41279.745798611111</c:v>
                </c:pt>
                <c:pt idx="26359">
                  <c:v>41279.787465277775</c:v>
                </c:pt>
                <c:pt idx="26360">
                  <c:v>41279.829131944447</c:v>
                </c:pt>
                <c:pt idx="26361">
                  <c:v>41279.870798611111</c:v>
                </c:pt>
                <c:pt idx="26362">
                  <c:v>41279.912465277775</c:v>
                </c:pt>
                <c:pt idx="26363">
                  <c:v>41279.954131944447</c:v>
                </c:pt>
                <c:pt idx="26364">
                  <c:v>41279.995798611111</c:v>
                </c:pt>
                <c:pt idx="26365">
                  <c:v>41280.037465277775</c:v>
                </c:pt>
                <c:pt idx="26366">
                  <c:v>41280.079131944447</c:v>
                </c:pt>
                <c:pt idx="26367">
                  <c:v>41280.120798611111</c:v>
                </c:pt>
                <c:pt idx="26368">
                  <c:v>41280.162465277775</c:v>
                </c:pt>
                <c:pt idx="26369">
                  <c:v>41280.204131944447</c:v>
                </c:pt>
                <c:pt idx="26370">
                  <c:v>41280.245798611111</c:v>
                </c:pt>
                <c:pt idx="26371">
                  <c:v>41280.287465277775</c:v>
                </c:pt>
                <c:pt idx="26372">
                  <c:v>41280.329131944447</c:v>
                </c:pt>
                <c:pt idx="26373">
                  <c:v>41280.370798611111</c:v>
                </c:pt>
                <c:pt idx="26374">
                  <c:v>41280.412465277775</c:v>
                </c:pt>
                <c:pt idx="26375">
                  <c:v>41280.454131944447</c:v>
                </c:pt>
                <c:pt idx="26376">
                  <c:v>41280.495798611111</c:v>
                </c:pt>
                <c:pt idx="26377">
                  <c:v>41280.537465277775</c:v>
                </c:pt>
                <c:pt idx="26378">
                  <c:v>41280.579131944447</c:v>
                </c:pt>
                <c:pt idx="26379">
                  <c:v>41280.620798611111</c:v>
                </c:pt>
                <c:pt idx="26380">
                  <c:v>41280.662465277775</c:v>
                </c:pt>
                <c:pt idx="26381">
                  <c:v>41280.704131944447</c:v>
                </c:pt>
                <c:pt idx="26382">
                  <c:v>41280.745798611111</c:v>
                </c:pt>
                <c:pt idx="26383">
                  <c:v>41280.787465277775</c:v>
                </c:pt>
                <c:pt idx="26384">
                  <c:v>41280.829131944447</c:v>
                </c:pt>
                <c:pt idx="26385">
                  <c:v>41280.870798611111</c:v>
                </c:pt>
                <c:pt idx="26386">
                  <c:v>41280.912465277775</c:v>
                </c:pt>
                <c:pt idx="26387">
                  <c:v>41280.954131944447</c:v>
                </c:pt>
                <c:pt idx="26388">
                  <c:v>41280.995798611111</c:v>
                </c:pt>
                <c:pt idx="26389">
                  <c:v>41281.037465277775</c:v>
                </c:pt>
                <c:pt idx="26390">
                  <c:v>41281.079131944447</c:v>
                </c:pt>
                <c:pt idx="26391">
                  <c:v>41281.120798611111</c:v>
                </c:pt>
                <c:pt idx="26392">
                  <c:v>41281.162465277775</c:v>
                </c:pt>
                <c:pt idx="26393">
                  <c:v>41281.204131944447</c:v>
                </c:pt>
                <c:pt idx="26394">
                  <c:v>41281.245798611111</c:v>
                </c:pt>
                <c:pt idx="26395">
                  <c:v>41281.287465277775</c:v>
                </c:pt>
                <c:pt idx="26396">
                  <c:v>41281.329131944447</c:v>
                </c:pt>
                <c:pt idx="26397">
                  <c:v>41281.370798611111</c:v>
                </c:pt>
                <c:pt idx="26398">
                  <c:v>41281.412465277775</c:v>
                </c:pt>
                <c:pt idx="26399">
                  <c:v>41281.454131944447</c:v>
                </c:pt>
                <c:pt idx="26400">
                  <c:v>41281.495798611111</c:v>
                </c:pt>
                <c:pt idx="26401">
                  <c:v>41281.537465277775</c:v>
                </c:pt>
                <c:pt idx="26402">
                  <c:v>41281.579131944447</c:v>
                </c:pt>
                <c:pt idx="26403">
                  <c:v>41281.620798611111</c:v>
                </c:pt>
                <c:pt idx="26404">
                  <c:v>41281.662465277775</c:v>
                </c:pt>
                <c:pt idx="26405">
                  <c:v>41281.704131944447</c:v>
                </c:pt>
                <c:pt idx="26406">
                  <c:v>41281.745798611111</c:v>
                </c:pt>
                <c:pt idx="26407">
                  <c:v>41281.787465277775</c:v>
                </c:pt>
                <c:pt idx="26408">
                  <c:v>41281.829131944447</c:v>
                </c:pt>
                <c:pt idx="26409">
                  <c:v>41281.870798611111</c:v>
                </c:pt>
                <c:pt idx="26410">
                  <c:v>41281.912465277775</c:v>
                </c:pt>
                <c:pt idx="26411">
                  <c:v>41281.954131944447</c:v>
                </c:pt>
                <c:pt idx="26412">
                  <c:v>41281.995798611111</c:v>
                </c:pt>
                <c:pt idx="26413">
                  <c:v>41282.037465277775</c:v>
                </c:pt>
                <c:pt idx="26414">
                  <c:v>41282.079131944447</c:v>
                </c:pt>
                <c:pt idx="26415">
                  <c:v>41282.120798611111</c:v>
                </c:pt>
                <c:pt idx="26416">
                  <c:v>41282.162465277775</c:v>
                </c:pt>
                <c:pt idx="26417">
                  <c:v>41282.204131944447</c:v>
                </c:pt>
                <c:pt idx="26418">
                  <c:v>41282.245798611111</c:v>
                </c:pt>
                <c:pt idx="26419">
                  <c:v>41282.287465277775</c:v>
                </c:pt>
                <c:pt idx="26420">
                  <c:v>41282.329131944447</c:v>
                </c:pt>
                <c:pt idx="26421">
                  <c:v>41282.370798611111</c:v>
                </c:pt>
                <c:pt idx="26422">
                  <c:v>41282.412465277775</c:v>
                </c:pt>
                <c:pt idx="26423">
                  <c:v>41282.454131944447</c:v>
                </c:pt>
                <c:pt idx="26424">
                  <c:v>41282.495798611111</c:v>
                </c:pt>
                <c:pt idx="26425">
                  <c:v>41282.537465277775</c:v>
                </c:pt>
                <c:pt idx="26426">
                  <c:v>41282.579131944447</c:v>
                </c:pt>
                <c:pt idx="26427">
                  <c:v>41282.620798611111</c:v>
                </c:pt>
                <c:pt idx="26428">
                  <c:v>41282.662465277775</c:v>
                </c:pt>
                <c:pt idx="26429">
                  <c:v>41282.704131944447</c:v>
                </c:pt>
                <c:pt idx="26430">
                  <c:v>41282.745798611111</c:v>
                </c:pt>
                <c:pt idx="26431">
                  <c:v>41282.787465277775</c:v>
                </c:pt>
                <c:pt idx="26432">
                  <c:v>41282.829131944447</c:v>
                </c:pt>
                <c:pt idx="26433">
                  <c:v>41282.870798611111</c:v>
                </c:pt>
                <c:pt idx="26434">
                  <c:v>41282.912465277775</c:v>
                </c:pt>
                <c:pt idx="26435">
                  <c:v>41282.954131944447</c:v>
                </c:pt>
                <c:pt idx="26436">
                  <c:v>41282.995798611111</c:v>
                </c:pt>
                <c:pt idx="26437">
                  <c:v>41283.037465277775</c:v>
                </c:pt>
                <c:pt idx="26438">
                  <c:v>41283.079131944447</c:v>
                </c:pt>
                <c:pt idx="26439">
                  <c:v>41283.120798611111</c:v>
                </c:pt>
                <c:pt idx="26440">
                  <c:v>41283.162465277775</c:v>
                </c:pt>
                <c:pt idx="26441">
                  <c:v>41283.204131944447</c:v>
                </c:pt>
                <c:pt idx="26442">
                  <c:v>41283.245798611111</c:v>
                </c:pt>
                <c:pt idx="26443">
                  <c:v>41283.287465277775</c:v>
                </c:pt>
                <c:pt idx="26444">
                  <c:v>41283.329131944447</c:v>
                </c:pt>
                <c:pt idx="26445" formatCode="m/d/yyyy">
                  <c:v>41283</c:v>
                </c:pt>
                <c:pt idx="26446">
                  <c:v>41283.361261574071</c:v>
                </c:pt>
                <c:pt idx="26447">
                  <c:v>41283.402928240743</c:v>
                </c:pt>
                <c:pt idx="26448">
                  <c:v>41283.444594907407</c:v>
                </c:pt>
                <c:pt idx="26449">
                  <c:v>41283.486261574071</c:v>
                </c:pt>
                <c:pt idx="26450">
                  <c:v>41283.527928240743</c:v>
                </c:pt>
                <c:pt idx="26451">
                  <c:v>41283.569594907407</c:v>
                </c:pt>
                <c:pt idx="26452">
                  <c:v>41283.611261574071</c:v>
                </c:pt>
                <c:pt idx="26453">
                  <c:v>41283.652928240743</c:v>
                </c:pt>
                <c:pt idx="26454">
                  <c:v>41283.694594907407</c:v>
                </c:pt>
                <c:pt idx="26455">
                  <c:v>41283.736261574071</c:v>
                </c:pt>
                <c:pt idx="26456">
                  <c:v>41283.777928240743</c:v>
                </c:pt>
                <c:pt idx="26457">
                  <c:v>41283.819594907407</c:v>
                </c:pt>
                <c:pt idx="26458">
                  <c:v>41283.861261574071</c:v>
                </c:pt>
                <c:pt idx="26459">
                  <c:v>41283.902928240743</c:v>
                </c:pt>
                <c:pt idx="26460">
                  <c:v>41283.944594907407</c:v>
                </c:pt>
                <c:pt idx="26461">
                  <c:v>41283.986261574071</c:v>
                </c:pt>
                <c:pt idx="26462">
                  <c:v>41284.027928240743</c:v>
                </c:pt>
                <c:pt idx="26463">
                  <c:v>41284.069594907407</c:v>
                </c:pt>
                <c:pt idx="26464">
                  <c:v>41284.111261574071</c:v>
                </c:pt>
                <c:pt idx="26465">
                  <c:v>41284.152928240743</c:v>
                </c:pt>
                <c:pt idx="26466">
                  <c:v>41284.194594907407</c:v>
                </c:pt>
                <c:pt idx="26467">
                  <c:v>41284.236261574071</c:v>
                </c:pt>
                <c:pt idx="26468">
                  <c:v>41284.277928240743</c:v>
                </c:pt>
                <c:pt idx="26469">
                  <c:v>41284.319594907407</c:v>
                </c:pt>
                <c:pt idx="26470">
                  <c:v>41284.361261574071</c:v>
                </c:pt>
                <c:pt idx="26471">
                  <c:v>41284.402928240743</c:v>
                </c:pt>
                <c:pt idx="26472">
                  <c:v>41284.444594907407</c:v>
                </c:pt>
                <c:pt idx="26473">
                  <c:v>41284.486261574071</c:v>
                </c:pt>
                <c:pt idx="26474">
                  <c:v>41284.527928240743</c:v>
                </c:pt>
                <c:pt idx="26475">
                  <c:v>41284.569594907407</c:v>
                </c:pt>
                <c:pt idx="26476">
                  <c:v>41284.611261574071</c:v>
                </c:pt>
                <c:pt idx="26477">
                  <c:v>41284.652928240743</c:v>
                </c:pt>
                <c:pt idx="26478">
                  <c:v>41284.694594907407</c:v>
                </c:pt>
                <c:pt idx="26479">
                  <c:v>41284.736261574071</c:v>
                </c:pt>
                <c:pt idx="26480">
                  <c:v>41284.777928240743</c:v>
                </c:pt>
                <c:pt idx="26481">
                  <c:v>41284.819594907407</c:v>
                </c:pt>
                <c:pt idx="26482">
                  <c:v>41284.861261574071</c:v>
                </c:pt>
                <c:pt idx="26483">
                  <c:v>41284.902928240743</c:v>
                </c:pt>
                <c:pt idx="26484">
                  <c:v>41284.944594907407</c:v>
                </c:pt>
                <c:pt idx="26485">
                  <c:v>41284.986261574071</c:v>
                </c:pt>
                <c:pt idx="26486">
                  <c:v>41285.027928240743</c:v>
                </c:pt>
                <c:pt idx="26487">
                  <c:v>41285.069594907407</c:v>
                </c:pt>
                <c:pt idx="26488">
                  <c:v>41285.111261574071</c:v>
                </c:pt>
                <c:pt idx="26489">
                  <c:v>41285.152928240743</c:v>
                </c:pt>
                <c:pt idx="26490">
                  <c:v>41285.194594907407</c:v>
                </c:pt>
                <c:pt idx="26491">
                  <c:v>41285.236261574071</c:v>
                </c:pt>
                <c:pt idx="26492">
                  <c:v>41285.277928240743</c:v>
                </c:pt>
                <c:pt idx="26493">
                  <c:v>41285.319594907407</c:v>
                </c:pt>
                <c:pt idx="26494">
                  <c:v>41285.361261574071</c:v>
                </c:pt>
                <c:pt idx="26495">
                  <c:v>41285.402928240743</c:v>
                </c:pt>
                <c:pt idx="26496">
                  <c:v>41285.444594907407</c:v>
                </c:pt>
                <c:pt idx="26497">
                  <c:v>41285.486261574071</c:v>
                </c:pt>
                <c:pt idx="26498">
                  <c:v>41285.527928240743</c:v>
                </c:pt>
                <c:pt idx="26499">
                  <c:v>41285.569594907407</c:v>
                </c:pt>
                <c:pt idx="26500">
                  <c:v>41285.611261574071</c:v>
                </c:pt>
                <c:pt idx="26501">
                  <c:v>41285.652928240743</c:v>
                </c:pt>
                <c:pt idx="26502">
                  <c:v>41285.694594907407</c:v>
                </c:pt>
                <c:pt idx="26503">
                  <c:v>41285.736261574071</c:v>
                </c:pt>
                <c:pt idx="26504">
                  <c:v>41285.777928240743</c:v>
                </c:pt>
                <c:pt idx="26505">
                  <c:v>41285.819594907407</c:v>
                </c:pt>
                <c:pt idx="26506">
                  <c:v>41285.861261574071</c:v>
                </c:pt>
                <c:pt idx="26507">
                  <c:v>41285.902928240743</c:v>
                </c:pt>
                <c:pt idx="26508">
                  <c:v>41285.944594907407</c:v>
                </c:pt>
                <c:pt idx="26509">
                  <c:v>41285.986261574071</c:v>
                </c:pt>
                <c:pt idx="26510">
                  <c:v>41286.027928240743</c:v>
                </c:pt>
                <c:pt idx="26511">
                  <c:v>41286.069594907407</c:v>
                </c:pt>
                <c:pt idx="26512">
                  <c:v>41286.111261574071</c:v>
                </c:pt>
                <c:pt idx="26513">
                  <c:v>41286.152928240743</c:v>
                </c:pt>
                <c:pt idx="26514">
                  <c:v>41286.194594907407</c:v>
                </c:pt>
                <c:pt idx="26515">
                  <c:v>41286.236261574071</c:v>
                </c:pt>
                <c:pt idx="26516">
                  <c:v>41286.277928240743</c:v>
                </c:pt>
                <c:pt idx="26517">
                  <c:v>41286.319594907407</c:v>
                </c:pt>
                <c:pt idx="26518">
                  <c:v>41286.361261574071</c:v>
                </c:pt>
                <c:pt idx="26519">
                  <c:v>41286.402928240743</c:v>
                </c:pt>
                <c:pt idx="26520">
                  <c:v>41286.444594907407</c:v>
                </c:pt>
                <c:pt idx="26521">
                  <c:v>41286.486261574071</c:v>
                </c:pt>
                <c:pt idx="26522">
                  <c:v>41286.527928240743</c:v>
                </c:pt>
                <c:pt idx="26523">
                  <c:v>41286.569594907407</c:v>
                </c:pt>
                <c:pt idx="26524">
                  <c:v>41286.611261574071</c:v>
                </c:pt>
                <c:pt idx="26525">
                  <c:v>41286.652928240743</c:v>
                </c:pt>
                <c:pt idx="26526">
                  <c:v>41286.694594907407</c:v>
                </c:pt>
                <c:pt idx="26527">
                  <c:v>41286.736261574071</c:v>
                </c:pt>
                <c:pt idx="26528">
                  <c:v>41286.777928240743</c:v>
                </c:pt>
                <c:pt idx="26529">
                  <c:v>41286.819594907407</c:v>
                </c:pt>
                <c:pt idx="26530">
                  <c:v>41286.861261574071</c:v>
                </c:pt>
                <c:pt idx="26531">
                  <c:v>41286.902928240743</c:v>
                </c:pt>
                <c:pt idx="26532">
                  <c:v>41286.944594907407</c:v>
                </c:pt>
                <c:pt idx="26533">
                  <c:v>41286.986261574071</c:v>
                </c:pt>
                <c:pt idx="26534">
                  <c:v>41287.027928240743</c:v>
                </c:pt>
                <c:pt idx="26535">
                  <c:v>41287.069594907407</c:v>
                </c:pt>
                <c:pt idx="26536">
                  <c:v>41287.111261574071</c:v>
                </c:pt>
                <c:pt idx="26537">
                  <c:v>41287.152928240743</c:v>
                </c:pt>
                <c:pt idx="26538">
                  <c:v>41287.194594907407</c:v>
                </c:pt>
                <c:pt idx="26539">
                  <c:v>41287.236261574071</c:v>
                </c:pt>
                <c:pt idx="26540">
                  <c:v>41287.277928240743</c:v>
                </c:pt>
                <c:pt idx="26541">
                  <c:v>41287.319594907407</c:v>
                </c:pt>
                <c:pt idx="26542">
                  <c:v>41287.361261574071</c:v>
                </c:pt>
                <c:pt idx="26543">
                  <c:v>41287.402928240743</c:v>
                </c:pt>
                <c:pt idx="26544">
                  <c:v>41287.444594907407</c:v>
                </c:pt>
                <c:pt idx="26545">
                  <c:v>41287.486261574071</c:v>
                </c:pt>
                <c:pt idx="26546">
                  <c:v>41287.527928240743</c:v>
                </c:pt>
                <c:pt idx="26547">
                  <c:v>41287.569594907407</c:v>
                </c:pt>
                <c:pt idx="26548">
                  <c:v>41287.611261574071</c:v>
                </c:pt>
                <c:pt idx="26549">
                  <c:v>41287.652928240743</c:v>
                </c:pt>
                <c:pt idx="26550">
                  <c:v>41287.694594907407</c:v>
                </c:pt>
                <c:pt idx="26551">
                  <c:v>41287.736261574071</c:v>
                </c:pt>
                <c:pt idx="26552">
                  <c:v>41287.777928240743</c:v>
                </c:pt>
                <c:pt idx="26553">
                  <c:v>41287.819594907407</c:v>
                </c:pt>
                <c:pt idx="26554">
                  <c:v>41287.861261574071</c:v>
                </c:pt>
                <c:pt idx="26555">
                  <c:v>41287.902928240743</c:v>
                </c:pt>
                <c:pt idx="26556">
                  <c:v>41287.944594907407</c:v>
                </c:pt>
                <c:pt idx="26557">
                  <c:v>41287.986261574071</c:v>
                </c:pt>
                <c:pt idx="26558">
                  <c:v>41288.027928240743</c:v>
                </c:pt>
                <c:pt idx="26559">
                  <c:v>41288.069594907407</c:v>
                </c:pt>
                <c:pt idx="26560">
                  <c:v>41288.111261574071</c:v>
                </c:pt>
                <c:pt idx="26561">
                  <c:v>41288.152928240743</c:v>
                </c:pt>
                <c:pt idx="26562">
                  <c:v>41288.194594907407</c:v>
                </c:pt>
                <c:pt idx="26563">
                  <c:v>41288.236261574071</c:v>
                </c:pt>
                <c:pt idx="26564">
                  <c:v>41288.277928240743</c:v>
                </c:pt>
                <c:pt idx="26565">
                  <c:v>41288.319594907407</c:v>
                </c:pt>
                <c:pt idx="26566">
                  <c:v>41288.361261574071</c:v>
                </c:pt>
                <c:pt idx="26567">
                  <c:v>41288.402928240743</c:v>
                </c:pt>
                <c:pt idx="26568">
                  <c:v>41288.444594907407</c:v>
                </c:pt>
                <c:pt idx="26569">
                  <c:v>41288.486261574071</c:v>
                </c:pt>
                <c:pt idx="26570">
                  <c:v>41288.527928240743</c:v>
                </c:pt>
                <c:pt idx="26571">
                  <c:v>41288.569594907407</c:v>
                </c:pt>
                <c:pt idx="26572">
                  <c:v>41288.611261574071</c:v>
                </c:pt>
                <c:pt idx="26573">
                  <c:v>41288.652928240743</c:v>
                </c:pt>
                <c:pt idx="26574">
                  <c:v>41288.694594907407</c:v>
                </c:pt>
                <c:pt idx="26575">
                  <c:v>41288.736261574071</c:v>
                </c:pt>
                <c:pt idx="26576">
                  <c:v>41288.777928240743</c:v>
                </c:pt>
                <c:pt idx="26577">
                  <c:v>41288.819594907407</c:v>
                </c:pt>
                <c:pt idx="26578">
                  <c:v>41288.861261574071</c:v>
                </c:pt>
                <c:pt idx="26579">
                  <c:v>41288.902928240743</c:v>
                </c:pt>
                <c:pt idx="26580">
                  <c:v>41288.944594907407</c:v>
                </c:pt>
                <c:pt idx="26581">
                  <c:v>41288.986261574071</c:v>
                </c:pt>
                <c:pt idx="26582">
                  <c:v>41289.027928240743</c:v>
                </c:pt>
                <c:pt idx="26583">
                  <c:v>41289.069594907407</c:v>
                </c:pt>
                <c:pt idx="26584">
                  <c:v>41289.111261574071</c:v>
                </c:pt>
                <c:pt idx="26585">
                  <c:v>41289.152928240743</c:v>
                </c:pt>
                <c:pt idx="26586">
                  <c:v>41289.194594907407</c:v>
                </c:pt>
                <c:pt idx="26587">
                  <c:v>41289.236261574071</c:v>
                </c:pt>
                <c:pt idx="26588">
                  <c:v>41289.277928240743</c:v>
                </c:pt>
                <c:pt idx="26589">
                  <c:v>41289.319594907407</c:v>
                </c:pt>
                <c:pt idx="26590">
                  <c:v>41289.361261574071</c:v>
                </c:pt>
                <c:pt idx="26591">
                  <c:v>41289.402928240743</c:v>
                </c:pt>
                <c:pt idx="26592">
                  <c:v>41289.444594907407</c:v>
                </c:pt>
                <c:pt idx="26593">
                  <c:v>41289.486261574071</c:v>
                </c:pt>
                <c:pt idx="26594">
                  <c:v>41289.527928240743</c:v>
                </c:pt>
                <c:pt idx="26595">
                  <c:v>41289.569594907407</c:v>
                </c:pt>
                <c:pt idx="26596">
                  <c:v>41289.611261574071</c:v>
                </c:pt>
                <c:pt idx="26597">
                  <c:v>41289.652928240743</c:v>
                </c:pt>
                <c:pt idx="26598">
                  <c:v>41289.694594907407</c:v>
                </c:pt>
                <c:pt idx="26599">
                  <c:v>41289.736261574071</c:v>
                </c:pt>
                <c:pt idx="26600">
                  <c:v>41289.777928240743</c:v>
                </c:pt>
                <c:pt idx="26601">
                  <c:v>41289.819594907407</c:v>
                </c:pt>
                <c:pt idx="26602">
                  <c:v>41289.861261574071</c:v>
                </c:pt>
                <c:pt idx="26603">
                  <c:v>41289.902928240743</c:v>
                </c:pt>
                <c:pt idx="26604">
                  <c:v>41289.944594907407</c:v>
                </c:pt>
                <c:pt idx="26605">
                  <c:v>41289.986261574071</c:v>
                </c:pt>
                <c:pt idx="26606">
                  <c:v>41290.027928240743</c:v>
                </c:pt>
                <c:pt idx="26607">
                  <c:v>41290.069594907407</c:v>
                </c:pt>
                <c:pt idx="26608">
                  <c:v>41290.111261574071</c:v>
                </c:pt>
                <c:pt idx="26609">
                  <c:v>41290.152928240743</c:v>
                </c:pt>
                <c:pt idx="26610">
                  <c:v>41290.194594907407</c:v>
                </c:pt>
                <c:pt idx="26611">
                  <c:v>41290.236261574071</c:v>
                </c:pt>
                <c:pt idx="26612">
                  <c:v>41290.277928240743</c:v>
                </c:pt>
                <c:pt idx="26613">
                  <c:v>41290.319594907407</c:v>
                </c:pt>
                <c:pt idx="26614">
                  <c:v>41290.361261574071</c:v>
                </c:pt>
                <c:pt idx="26615">
                  <c:v>41290.402928240743</c:v>
                </c:pt>
                <c:pt idx="26616">
                  <c:v>41290.444594907407</c:v>
                </c:pt>
                <c:pt idx="26617">
                  <c:v>41290.486261574071</c:v>
                </c:pt>
                <c:pt idx="26618">
                  <c:v>41290.527928240743</c:v>
                </c:pt>
                <c:pt idx="26619">
                  <c:v>41290.569594907407</c:v>
                </c:pt>
                <c:pt idx="26620">
                  <c:v>41290.611261574071</c:v>
                </c:pt>
                <c:pt idx="26621">
                  <c:v>41290.652928240743</c:v>
                </c:pt>
                <c:pt idx="26622">
                  <c:v>41290.694594907407</c:v>
                </c:pt>
                <c:pt idx="26623">
                  <c:v>41290.736261574071</c:v>
                </c:pt>
                <c:pt idx="26624">
                  <c:v>41290.777928240743</c:v>
                </c:pt>
                <c:pt idx="26625">
                  <c:v>41290.819594907407</c:v>
                </c:pt>
                <c:pt idx="26626">
                  <c:v>41290.861261574071</c:v>
                </c:pt>
                <c:pt idx="26627">
                  <c:v>41290.902928240743</c:v>
                </c:pt>
                <c:pt idx="26628">
                  <c:v>41290.944594907407</c:v>
                </c:pt>
                <c:pt idx="26629">
                  <c:v>41290.986261574071</c:v>
                </c:pt>
                <c:pt idx="26630">
                  <c:v>41291.027928240743</c:v>
                </c:pt>
                <c:pt idx="26631">
                  <c:v>41291.069594907407</c:v>
                </c:pt>
                <c:pt idx="26632">
                  <c:v>41291.111261574071</c:v>
                </c:pt>
                <c:pt idx="26633">
                  <c:v>41291.152928240743</c:v>
                </c:pt>
                <c:pt idx="26634">
                  <c:v>41291.194594907407</c:v>
                </c:pt>
                <c:pt idx="26635">
                  <c:v>41291.236261574071</c:v>
                </c:pt>
                <c:pt idx="26636">
                  <c:v>41291.277928240743</c:v>
                </c:pt>
                <c:pt idx="26637">
                  <c:v>41291.319594907407</c:v>
                </c:pt>
                <c:pt idx="26638">
                  <c:v>41291.361261574071</c:v>
                </c:pt>
                <c:pt idx="26639">
                  <c:v>41291.402928240743</c:v>
                </c:pt>
                <c:pt idx="26640">
                  <c:v>41291.444594907407</c:v>
                </c:pt>
                <c:pt idx="26641">
                  <c:v>41291.486261574071</c:v>
                </c:pt>
                <c:pt idx="26642">
                  <c:v>41291.527928240743</c:v>
                </c:pt>
                <c:pt idx="26643">
                  <c:v>41291.569594907407</c:v>
                </c:pt>
                <c:pt idx="26644">
                  <c:v>41291.611261574071</c:v>
                </c:pt>
                <c:pt idx="26645">
                  <c:v>41291.652928240743</c:v>
                </c:pt>
                <c:pt idx="26646">
                  <c:v>41291.694594907407</c:v>
                </c:pt>
                <c:pt idx="26647">
                  <c:v>41291.736261574071</c:v>
                </c:pt>
                <c:pt idx="26648">
                  <c:v>41291.777928240743</c:v>
                </c:pt>
                <c:pt idx="26649">
                  <c:v>41291.819594907407</c:v>
                </c:pt>
                <c:pt idx="26650">
                  <c:v>41291.861261574071</c:v>
                </c:pt>
                <c:pt idx="26651">
                  <c:v>41291.902928240743</c:v>
                </c:pt>
                <c:pt idx="26652">
                  <c:v>41291.944594907407</c:v>
                </c:pt>
                <c:pt idx="26653">
                  <c:v>41291.986261574071</c:v>
                </c:pt>
                <c:pt idx="26654">
                  <c:v>41292.027928240743</c:v>
                </c:pt>
                <c:pt idx="26655">
                  <c:v>41292.069594907407</c:v>
                </c:pt>
                <c:pt idx="26656">
                  <c:v>41292.111261574071</c:v>
                </c:pt>
                <c:pt idx="26657">
                  <c:v>41292.152928240743</c:v>
                </c:pt>
                <c:pt idx="26658">
                  <c:v>41292.194594907407</c:v>
                </c:pt>
                <c:pt idx="26659">
                  <c:v>41292.236261574071</c:v>
                </c:pt>
                <c:pt idx="26660">
                  <c:v>41292.277928240743</c:v>
                </c:pt>
                <c:pt idx="26661">
                  <c:v>41292.319594907407</c:v>
                </c:pt>
                <c:pt idx="26662">
                  <c:v>41292.361261574071</c:v>
                </c:pt>
                <c:pt idx="26663">
                  <c:v>41292.402928240743</c:v>
                </c:pt>
                <c:pt idx="26664">
                  <c:v>41292.444594907407</c:v>
                </c:pt>
                <c:pt idx="26665">
                  <c:v>41292.486261574071</c:v>
                </c:pt>
                <c:pt idx="26666">
                  <c:v>41292.527928240743</c:v>
                </c:pt>
                <c:pt idx="26667">
                  <c:v>41292.569594907407</c:v>
                </c:pt>
                <c:pt idx="26668">
                  <c:v>41292.611261574071</c:v>
                </c:pt>
                <c:pt idx="26669">
                  <c:v>41292.652928240743</c:v>
                </c:pt>
                <c:pt idx="26670">
                  <c:v>41292.694594907407</c:v>
                </c:pt>
                <c:pt idx="26671">
                  <c:v>41292.736261574071</c:v>
                </c:pt>
                <c:pt idx="26672">
                  <c:v>41292.777928240743</c:v>
                </c:pt>
                <c:pt idx="26673">
                  <c:v>41292.819594907407</c:v>
                </c:pt>
                <c:pt idx="26674">
                  <c:v>41292.861261574071</c:v>
                </c:pt>
                <c:pt idx="26675">
                  <c:v>41292.902928240743</c:v>
                </c:pt>
                <c:pt idx="26676">
                  <c:v>41292.944594907407</c:v>
                </c:pt>
                <c:pt idx="26677">
                  <c:v>41292.986261574071</c:v>
                </c:pt>
                <c:pt idx="26678">
                  <c:v>41293.027928240743</c:v>
                </c:pt>
                <c:pt idx="26679">
                  <c:v>41293.069594907407</c:v>
                </c:pt>
                <c:pt idx="26680">
                  <c:v>41293.111261574071</c:v>
                </c:pt>
                <c:pt idx="26681">
                  <c:v>41293.152928240743</c:v>
                </c:pt>
                <c:pt idx="26682">
                  <c:v>41293.194594907407</c:v>
                </c:pt>
                <c:pt idx="26683">
                  <c:v>41293.236261574071</c:v>
                </c:pt>
                <c:pt idx="26684">
                  <c:v>41293.277928240743</c:v>
                </c:pt>
                <c:pt idx="26685">
                  <c:v>41293.319594907407</c:v>
                </c:pt>
                <c:pt idx="26686">
                  <c:v>41293.361261574071</c:v>
                </c:pt>
                <c:pt idx="26687">
                  <c:v>41293.402928240743</c:v>
                </c:pt>
                <c:pt idx="26688">
                  <c:v>41293.444594907407</c:v>
                </c:pt>
                <c:pt idx="26689">
                  <c:v>41293.486261574071</c:v>
                </c:pt>
                <c:pt idx="26690">
                  <c:v>41293.527928240743</c:v>
                </c:pt>
                <c:pt idx="26691">
                  <c:v>41293.569594907407</c:v>
                </c:pt>
                <c:pt idx="26692">
                  <c:v>41293.611261574071</c:v>
                </c:pt>
                <c:pt idx="26693">
                  <c:v>41293.652928240743</c:v>
                </c:pt>
                <c:pt idx="26694">
                  <c:v>41293.694594907407</c:v>
                </c:pt>
                <c:pt idx="26695">
                  <c:v>41293.736261574071</c:v>
                </c:pt>
                <c:pt idx="26696">
                  <c:v>41293.777928240743</c:v>
                </c:pt>
                <c:pt idx="26697">
                  <c:v>41293.819594907407</c:v>
                </c:pt>
                <c:pt idx="26698">
                  <c:v>41293.861261574071</c:v>
                </c:pt>
                <c:pt idx="26699">
                  <c:v>41293.902928240743</c:v>
                </c:pt>
                <c:pt idx="26700">
                  <c:v>41293.944594907407</c:v>
                </c:pt>
                <c:pt idx="26701">
                  <c:v>41293.986261574071</c:v>
                </c:pt>
                <c:pt idx="26702">
                  <c:v>41294.027928240743</c:v>
                </c:pt>
                <c:pt idx="26703">
                  <c:v>41294.069594907407</c:v>
                </c:pt>
                <c:pt idx="26704">
                  <c:v>41294.111261574071</c:v>
                </c:pt>
                <c:pt idx="26705">
                  <c:v>41294.152928240743</c:v>
                </c:pt>
                <c:pt idx="26706">
                  <c:v>41294.194594907407</c:v>
                </c:pt>
                <c:pt idx="26707">
                  <c:v>41294.236261574071</c:v>
                </c:pt>
                <c:pt idx="26708">
                  <c:v>41294.277928240743</c:v>
                </c:pt>
                <c:pt idx="26709">
                  <c:v>41294.319594907407</c:v>
                </c:pt>
                <c:pt idx="26710">
                  <c:v>41294.361261574071</c:v>
                </c:pt>
                <c:pt idx="26711">
                  <c:v>41294.402928240743</c:v>
                </c:pt>
                <c:pt idx="26712">
                  <c:v>41294.444594907407</c:v>
                </c:pt>
                <c:pt idx="26713">
                  <c:v>41294.486261574071</c:v>
                </c:pt>
                <c:pt idx="26714">
                  <c:v>41294.527928240743</c:v>
                </c:pt>
                <c:pt idx="26715">
                  <c:v>41294.569594907407</c:v>
                </c:pt>
                <c:pt idx="26716">
                  <c:v>41294.611261574071</c:v>
                </c:pt>
                <c:pt idx="26717">
                  <c:v>41294.652928240743</c:v>
                </c:pt>
                <c:pt idx="26718">
                  <c:v>41294.694594907407</c:v>
                </c:pt>
                <c:pt idx="26719">
                  <c:v>41294.736261574071</c:v>
                </c:pt>
                <c:pt idx="26720">
                  <c:v>41294.777928240743</c:v>
                </c:pt>
                <c:pt idx="26721">
                  <c:v>41294.819594907407</c:v>
                </c:pt>
                <c:pt idx="26722">
                  <c:v>41294.861261574071</c:v>
                </c:pt>
                <c:pt idx="26723">
                  <c:v>41294.902928240743</c:v>
                </c:pt>
                <c:pt idx="26724">
                  <c:v>41294.944594907407</c:v>
                </c:pt>
                <c:pt idx="26725">
                  <c:v>41294.986261574071</c:v>
                </c:pt>
                <c:pt idx="26726">
                  <c:v>41295.027928240743</c:v>
                </c:pt>
                <c:pt idx="26727">
                  <c:v>41295.069594907407</c:v>
                </c:pt>
                <c:pt idx="26728">
                  <c:v>41295.111261574071</c:v>
                </c:pt>
                <c:pt idx="26729">
                  <c:v>41295.152928240743</c:v>
                </c:pt>
                <c:pt idx="26730">
                  <c:v>41295.194594907407</c:v>
                </c:pt>
                <c:pt idx="26731">
                  <c:v>41295.236261574071</c:v>
                </c:pt>
                <c:pt idx="26732">
                  <c:v>41295.277928240743</c:v>
                </c:pt>
                <c:pt idx="26733">
                  <c:v>41295.319594907407</c:v>
                </c:pt>
                <c:pt idx="26734">
                  <c:v>41295.361261574071</c:v>
                </c:pt>
                <c:pt idx="26735">
                  <c:v>41295.402928240743</c:v>
                </c:pt>
                <c:pt idx="26736">
                  <c:v>41295.444594907407</c:v>
                </c:pt>
                <c:pt idx="26737">
                  <c:v>41295.486261574071</c:v>
                </c:pt>
                <c:pt idx="26738">
                  <c:v>41295.527928240743</c:v>
                </c:pt>
                <c:pt idx="26739">
                  <c:v>41295.569594907407</c:v>
                </c:pt>
                <c:pt idx="26740">
                  <c:v>41295.611261574071</c:v>
                </c:pt>
                <c:pt idx="26741">
                  <c:v>41295.652928240743</c:v>
                </c:pt>
                <c:pt idx="26742">
                  <c:v>41295.694594907407</c:v>
                </c:pt>
                <c:pt idx="26743">
                  <c:v>41295.736261574071</c:v>
                </c:pt>
                <c:pt idx="26744">
                  <c:v>41295.777928240743</c:v>
                </c:pt>
                <c:pt idx="26745">
                  <c:v>41295.819594907407</c:v>
                </c:pt>
                <c:pt idx="26746">
                  <c:v>41295.861261574071</c:v>
                </c:pt>
                <c:pt idx="26747">
                  <c:v>41295.902928240743</c:v>
                </c:pt>
                <c:pt idx="26748">
                  <c:v>41295.944594907407</c:v>
                </c:pt>
                <c:pt idx="26749">
                  <c:v>41295.986261574071</c:v>
                </c:pt>
                <c:pt idx="26750">
                  <c:v>41296.027928240743</c:v>
                </c:pt>
                <c:pt idx="26751">
                  <c:v>41296.069594907407</c:v>
                </c:pt>
                <c:pt idx="26752">
                  <c:v>41296.111261574071</c:v>
                </c:pt>
                <c:pt idx="26753">
                  <c:v>41296.152928240743</c:v>
                </c:pt>
                <c:pt idx="26754">
                  <c:v>41296.194594907407</c:v>
                </c:pt>
                <c:pt idx="26755">
                  <c:v>41296.236261574071</c:v>
                </c:pt>
                <c:pt idx="26756">
                  <c:v>41296.277928240743</c:v>
                </c:pt>
                <c:pt idx="26757">
                  <c:v>41296.319594907407</c:v>
                </c:pt>
                <c:pt idx="26758">
                  <c:v>41296.361261574071</c:v>
                </c:pt>
                <c:pt idx="26759">
                  <c:v>41296.402928240743</c:v>
                </c:pt>
                <c:pt idx="26760">
                  <c:v>41296.444594907407</c:v>
                </c:pt>
                <c:pt idx="26761">
                  <c:v>41296.486261574071</c:v>
                </c:pt>
                <c:pt idx="26762">
                  <c:v>41296.527928240743</c:v>
                </c:pt>
                <c:pt idx="26763">
                  <c:v>41296.569594907407</c:v>
                </c:pt>
                <c:pt idx="26764">
                  <c:v>41296.611261574071</c:v>
                </c:pt>
                <c:pt idx="26765">
                  <c:v>41296.652928240743</c:v>
                </c:pt>
                <c:pt idx="26766">
                  <c:v>41296.694594907407</c:v>
                </c:pt>
                <c:pt idx="26767">
                  <c:v>41296.736261574071</c:v>
                </c:pt>
                <c:pt idx="26768">
                  <c:v>41296.777928240743</c:v>
                </c:pt>
                <c:pt idx="26769">
                  <c:v>41296.819594907407</c:v>
                </c:pt>
                <c:pt idx="26770">
                  <c:v>41296.861261574071</c:v>
                </c:pt>
                <c:pt idx="26771">
                  <c:v>41296.902928240743</c:v>
                </c:pt>
                <c:pt idx="26772">
                  <c:v>41296.944594907407</c:v>
                </c:pt>
                <c:pt idx="26773">
                  <c:v>41296.986261574071</c:v>
                </c:pt>
                <c:pt idx="26774">
                  <c:v>41297.027928240743</c:v>
                </c:pt>
                <c:pt idx="26775">
                  <c:v>41297.069594907407</c:v>
                </c:pt>
                <c:pt idx="26776">
                  <c:v>41297.111261574071</c:v>
                </c:pt>
                <c:pt idx="26777">
                  <c:v>41297.152928240743</c:v>
                </c:pt>
                <c:pt idx="26778">
                  <c:v>41297.194594907407</c:v>
                </c:pt>
                <c:pt idx="26779">
                  <c:v>41297.236261574071</c:v>
                </c:pt>
                <c:pt idx="26780">
                  <c:v>41297.277928240743</c:v>
                </c:pt>
                <c:pt idx="26781">
                  <c:v>41297.319594907407</c:v>
                </c:pt>
                <c:pt idx="26782">
                  <c:v>41297.361261574071</c:v>
                </c:pt>
                <c:pt idx="26783">
                  <c:v>41297.402928240743</c:v>
                </c:pt>
                <c:pt idx="26784">
                  <c:v>41297.444594907407</c:v>
                </c:pt>
                <c:pt idx="26785">
                  <c:v>41297.486261574071</c:v>
                </c:pt>
                <c:pt idx="26786">
                  <c:v>41297.527928240743</c:v>
                </c:pt>
                <c:pt idx="26787">
                  <c:v>41297.569594907407</c:v>
                </c:pt>
                <c:pt idx="26788">
                  <c:v>41297.611261574071</c:v>
                </c:pt>
                <c:pt idx="26789">
                  <c:v>41297.652928240743</c:v>
                </c:pt>
                <c:pt idx="26790">
                  <c:v>41297.694594907407</c:v>
                </c:pt>
                <c:pt idx="26791">
                  <c:v>41297.736261574071</c:v>
                </c:pt>
                <c:pt idx="26792">
                  <c:v>41297.777928240743</c:v>
                </c:pt>
                <c:pt idx="26793">
                  <c:v>41297.819594907407</c:v>
                </c:pt>
                <c:pt idx="26794">
                  <c:v>41297.861261574071</c:v>
                </c:pt>
                <c:pt idx="26795">
                  <c:v>41297.902928240743</c:v>
                </c:pt>
                <c:pt idx="26796">
                  <c:v>41297.944594907407</c:v>
                </c:pt>
                <c:pt idx="26797">
                  <c:v>41297.986261574071</c:v>
                </c:pt>
                <c:pt idx="26798">
                  <c:v>41298.027928240743</c:v>
                </c:pt>
                <c:pt idx="26799">
                  <c:v>41298.069594907407</c:v>
                </c:pt>
                <c:pt idx="26800">
                  <c:v>41298.111261574071</c:v>
                </c:pt>
                <c:pt idx="26801">
                  <c:v>41298.152928240743</c:v>
                </c:pt>
                <c:pt idx="26802">
                  <c:v>41298.194594907407</c:v>
                </c:pt>
                <c:pt idx="26803">
                  <c:v>41298.236261574071</c:v>
                </c:pt>
                <c:pt idx="26804">
                  <c:v>41298.277928240743</c:v>
                </c:pt>
                <c:pt idx="26805">
                  <c:v>41298.319594907407</c:v>
                </c:pt>
                <c:pt idx="26806" formatCode="m/d/yyyy">
                  <c:v>41298</c:v>
                </c:pt>
                <c:pt idx="26807">
                  <c:v>41298.355219907404</c:v>
                </c:pt>
                <c:pt idx="26808">
                  <c:v>41298.396886574075</c:v>
                </c:pt>
                <c:pt idx="26809">
                  <c:v>41298.43855324074</c:v>
                </c:pt>
                <c:pt idx="26810">
                  <c:v>41298.480219907404</c:v>
                </c:pt>
                <c:pt idx="26811">
                  <c:v>41298.521886574075</c:v>
                </c:pt>
                <c:pt idx="26812">
                  <c:v>41298.56355324074</c:v>
                </c:pt>
                <c:pt idx="26813">
                  <c:v>41298.605219907404</c:v>
                </c:pt>
                <c:pt idx="26814">
                  <c:v>41298.646886574075</c:v>
                </c:pt>
                <c:pt idx="26815">
                  <c:v>41298.68855324074</c:v>
                </c:pt>
                <c:pt idx="26816">
                  <c:v>41298.730219907404</c:v>
                </c:pt>
                <c:pt idx="26817">
                  <c:v>41298.771886574075</c:v>
                </c:pt>
                <c:pt idx="26818">
                  <c:v>41298.81355324074</c:v>
                </c:pt>
                <c:pt idx="26819">
                  <c:v>41298.855219907404</c:v>
                </c:pt>
                <c:pt idx="26820">
                  <c:v>41298.896886574075</c:v>
                </c:pt>
                <c:pt idx="26821">
                  <c:v>41298.93855324074</c:v>
                </c:pt>
                <c:pt idx="26822">
                  <c:v>41298.980219907404</c:v>
                </c:pt>
                <c:pt idx="26823">
                  <c:v>41299.021886574075</c:v>
                </c:pt>
                <c:pt idx="26824">
                  <c:v>41299.06355324074</c:v>
                </c:pt>
                <c:pt idx="26825">
                  <c:v>41299.105219907404</c:v>
                </c:pt>
                <c:pt idx="26826">
                  <c:v>41299.146886574075</c:v>
                </c:pt>
                <c:pt idx="26827">
                  <c:v>41299.18855324074</c:v>
                </c:pt>
                <c:pt idx="26828">
                  <c:v>41299.230219907404</c:v>
                </c:pt>
                <c:pt idx="26829">
                  <c:v>41299.271886574075</c:v>
                </c:pt>
                <c:pt idx="26830">
                  <c:v>41299.31355324074</c:v>
                </c:pt>
                <c:pt idx="26831">
                  <c:v>41299.355219907404</c:v>
                </c:pt>
                <c:pt idx="26832">
                  <c:v>41299.396886574075</c:v>
                </c:pt>
                <c:pt idx="26833">
                  <c:v>41299.43855324074</c:v>
                </c:pt>
                <c:pt idx="26834">
                  <c:v>41299.480219907404</c:v>
                </c:pt>
                <c:pt idx="26835">
                  <c:v>41299.521886574075</c:v>
                </c:pt>
                <c:pt idx="26836">
                  <c:v>41299.56355324074</c:v>
                </c:pt>
                <c:pt idx="26837">
                  <c:v>41299.605219907404</c:v>
                </c:pt>
                <c:pt idx="26838">
                  <c:v>41299.646886574075</c:v>
                </c:pt>
                <c:pt idx="26839">
                  <c:v>41299.68855324074</c:v>
                </c:pt>
                <c:pt idx="26840">
                  <c:v>41299.730219907404</c:v>
                </c:pt>
                <c:pt idx="26841">
                  <c:v>41299.771886574075</c:v>
                </c:pt>
                <c:pt idx="26842">
                  <c:v>41299.81355324074</c:v>
                </c:pt>
                <c:pt idx="26843">
                  <c:v>41299.855219907404</c:v>
                </c:pt>
                <c:pt idx="26844">
                  <c:v>41299.896886574075</c:v>
                </c:pt>
                <c:pt idx="26845">
                  <c:v>41299.93855324074</c:v>
                </c:pt>
                <c:pt idx="26846">
                  <c:v>41299.980219907404</c:v>
                </c:pt>
                <c:pt idx="26847">
                  <c:v>41300.021886574075</c:v>
                </c:pt>
                <c:pt idx="26848">
                  <c:v>41300.06355324074</c:v>
                </c:pt>
                <c:pt idx="26849">
                  <c:v>41300.105219907404</c:v>
                </c:pt>
                <c:pt idx="26850">
                  <c:v>41300.146886574075</c:v>
                </c:pt>
                <c:pt idx="26851">
                  <c:v>41300.18855324074</c:v>
                </c:pt>
                <c:pt idx="26852">
                  <c:v>41300.230219907404</c:v>
                </c:pt>
                <c:pt idx="26853">
                  <c:v>41300.271886574075</c:v>
                </c:pt>
                <c:pt idx="26854">
                  <c:v>41300.31355324074</c:v>
                </c:pt>
                <c:pt idx="26855">
                  <c:v>41300.355219907404</c:v>
                </c:pt>
                <c:pt idx="26856">
                  <c:v>41300.396886574075</c:v>
                </c:pt>
                <c:pt idx="26857">
                  <c:v>41300.43855324074</c:v>
                </c:pt>
                <c:pt idx="26858">
                  <c:v>41300.480219907404</c:v>
                </c:pt>
                <c:pt idx="26859">
                  <c:v>41300.521886574075</c:v>
                </c:pt>
                <c:pt idx="26860">
                  <c:v>41300.56355324074</c:v>
                </c:pt>
                <c:pt idx="26861">
                  <c:v>41300.605219907404</c:v>
                </c:pt>
                <c:pt idx="26862">
                  <c:v>41300.646886574075</c:v>
                </c:pt>
                <c:pt idx="26863">
                  <c:v>41300.68855324074</c:v>
                </c:pt>
                <c:pt idx="26864">
                  <c:v>41300.730219907404</c:v>
                </c:pt>
                <c:pt idx="26865">
                  <c:v>41300.771886574075</c:v>
                </c:pt>
                <c:pt idx="26866">
                  <c:v>41300.81355324074</c:v>
                </c:pt>
                <c:pt idx="26867">
                  <c:v>41300.855219907404</c:v>
                </c:pt>
                <c:pt idx="26868">
                  <c:v>41300.896886574075</c:v>
                </c:pt>
                <c:pt idx="26869">
                  <c:v>41300.93855324074</c:v>
                </c:pt>
                <c:pt idx="26870">
                  <c:v>41300.980219907404</c:v>
                </c:pt>
                <c:pt idx="26871">
                  <c:v>41301.021886574075</c:v>
                </c:pt>
                <c:pt idx="26872">
                  <c:v>41301.06355324074</c:v>
                </c:pt>
                <c:pt idx="26873">
                  <c:v>41301.105219907404</c:v>
                </c:pt>
                <c:pt idx="26874">
                  <c:v>41301.146886574075</c:v>
                </c:pt>
                <c:pt idx="26875">
                  <c:v>41301.18855324074</c:v>
                </c:pt>
                <c:pt idx="26876">
                  <c:v>41301.230219907404</c:v>
                </c:pt>
                <c:pt idx="26877">
                  <c:v>41301.271886574075</c:v>
                </c:pt>
                <c:pt idx="26878">
                  <c:v>41301.31355324074</c:v>
                </c:pt>
                <c:pt idx="26879">
                  <c:v>41301.355219907404</c:v>
                </c:pt>
                <c:pt idx="26880">
                  <c:v>41301.396886574075</c:v>
                </c:pt>
                <c:pt idx="26881">
                  <c:v>41301.43855324074</c:v>
                </c:pt>
                <c:pt idx="26882">
                  <c:v>41301.480219907404</c:v>
                </c:pt>
                <c:pt idx="26883">
                  <c:v>41301.521886574075</c:v>
                </c:pt>
                <c:pt idx="26884">
                  <c:v>41301.56355324074</c:v>
                </c:pt>
                <c:pt idx="26885">
                  <c:v>41301.605219907404</c:v>
                </c:pt>
                <c:pt idx="26886">
                  <c:v>41301.646886574075</c:v>
                </c:pt>
                <c:pt idx="26887">
                  <c:v>41301.68855324074</c:v>
                </c:pt>
                <c:pt idx="26888">
                  <c:v>41301.730219907404</c:v>
                </c:pt>
                <c:pt idx="26889">
                  <c:v>41301.771886574075</c:v>
                </c:pt>
                <c:pt idx="26890">
                  <c:v>41301.81355324074</c:v>
                </c:pt>
                <c:pt idx="26891">
                  <c:v>41301.855219907404</c:v>
                </c:pt>
                <c:pt idx="26892">
                  <c:v>41301.896886574075</c:v>
                </c:pt>
                <c:pt idx="26893">
                  <c:v>41301.93855324074</c:v>
                </c:pt>
                <c:pt idx="26894">
                  <c:v>41301.980219907404</c:v>
                </c:pt>
                <c:pt idx="26895">
                  <c:v>41302.021886574075</c:v>
                </c:pt>
                <c:pt idx="26896">
                  <c:v>41302.06355324074</c:v>
                </c:pt>
                <c:pt idx="26897">
                  <c:v>41302.105219907404</c:v>
                </c:pt>
                <c:pt idx="26898">
                  <c:v>41302.146886574075</c:v>
                </c:pt>
                <c:pt idx="26899">
                  <c:v>41302.18855324074</c:v>
                </c:pt>
                <c:pt idx="26900">
                  <c:v>41302.230219907404</c:v>
                </c:pt>
                <c:pt idx="26901">
                  <c:v>41302.271886574075</c:v>
                </c:pt>
                <c:pt idx="26902">
                  <c:v>41302.31355324074</c:v>
                </c:pt>
                <c:pt idx="26903">
                  <c:v>41302.355219907404</c:v>
                </c:pt>
                <c:pt idx="26904">
                  <c:v>41302.396886574075</c:v>
                </c:pt>
                <c:pt idx="26905">
                  <c:v>41302.43855324074</c:v>
                </c:pt>
                <c:pt idx="26906">
                  <c:v>41302.480219907404</c:v>
                </c:pt>
                <c:pt idx="26907">
                  <c:v>41302.521886574075</c:v>
                </c:pt>
                <c:pt idx="26908">
                  <c:v>41302.56355324074</c:v>
                </c:pt>
                <c:pt idx="26909">
                  <c:v>41302.605219907404</c:v>
                </c:pt>
                <c:pt idx="26910">
                  <c:v>41302.646886574075</c:v>
                </c:pt>
                <c:pt idx="26911">
                  <c:v>41302.68855324074</c:v>
                </c:pt>
                <c:pt idx="26912">
                  <c:v>41302.730219907404</c:v>
                </c:pt>
                <c:pt idx="26913">
                  <c:v>41302.771886574075</c:v>
                </c:pt>
                <c:pt idx="26914">
                  <c:v>41302.81355324074</c:v>
                </c:pt>
                <c:pt idx="26915">
                  <c:v>41302.855219907404</c:v>
                </c:pt>
                <c:pt idx="26916">
                  <c:v>41302.896886574075</c:v>
                </c:pt>
                <c:pt idx="26917">
                  <c:v>41302.93855324074</c:v>
                </c:pt>
                <c:pt idx="26918">
                  <c:v>41302.980219907404</c:v>
                </c:pt>
                <c:pt idx="26919">
                  <c:v>41303.021886574075</c:v>
                </c:pt>
                <c:pt idx="26920">
                  <c:v>41303.06355324074</c:v>
                </c:pt>
                <c:pt idx="26921">
                  <c:v>41303.105219907404</c:v>
                </c:pt>
                <c:pt idx="26922">
                  <c:v>41303.146886574075</c:v>
                </c:pt>
                <c:pt idx="26923">
                  <c:v>41303.18855324074</c:v>
                </c:pt>
                <c:pt idx="26924">
                  <c:v>41303.230219907404</c:v>
                </c:pt>
                <c:pt idx="26925">
                  <c:v>41303.271886574075</c:v>
                </c:pt>
                <c:pt idx="26926">
                  <c:v>41303.31355324074</c:v>
                </c:pt>
                <c:pt idx="26927">
                  <c:v>41303.355219907404</c:v>
                </c:pt>
                <c:pt idx="26928">
                  <c:v>41303.396886574075</c:v>
                </c:pt>
                <c:pt idx="26929">
                  <c:v>41303.43855324074</c:v>
                </c:pt>
                <c:pt idx="26930">
                  <c:v>41303.480219907404</c:v>
                </c:pt>
                <c:pt idx="26931">
                  <c:v>41303.521886574075</c:v>
                </c:pt>
                <c:pt idx="26932">
                  <c:v>41303.56355324074</c:v>
                </c:pt>
                <c:pt idx="26933">
                  <c:v>41303.605219907404</c:v>
                </c:pt>
                <c:pt idx="26934">
                  <c:v>41303.646886574075</c:v>
                </c:pt>
                <c:pt idx="26935">
                  <c:v>41303.68855324074</c:v>
                </c:pt>
                <c:pt idx="26936">
                  <c:v>41303.730219907404</c:v>
                </c:pt>
                <c:pt idx="26937">
                  <c:v>41303.771886574075</c:v>
                </c:pt>
                <c:pt idx="26938">
                  <c:v>41303.81355324074</c:v>
                </c:pt>
                <c:pt idx="26939">
                  <c:v>41303.855219907404</c:v>
                </c:pt>
                <c:pt idx="26940">
                  <c:v>41303.896886574075</c:v>
                </c:pt>
                <c:pt idx="26941">
                  <c:v>41303.93855324074</c:v>
                </c:pt>
                <c:pt idx="26942">
                  <c:v>41303.980219907404</c:v>
                </c:pt>
                <c:pt idx="26943">
                  <c:v>41304.021886574075</c:v>
                </c:pt>
                <c:pt idx="26944">
                  <c:v>41304.06355324074</c:v>
                </c:pt>
                <c:pt idx="26945">
                  <c:v>41304.105219907404</c:v>
                </c:pt>
                <c:pt idx="26946">
                  <c:v>41304.146886574075</c:v>
                </c:pt>
                <c:pt idx="26947">
                  <c:v>41304.18855324074</c:v>
                </c:pt>
                <c:pt idx="26948">
                  <c:v>41304.230219907404</c:v>
                </c:pt>
                <c:pt idx="26949">
                  <c:v>41304.271886574075</c:v>
                </c:pt>
                <c:pt idx="26950">
                  <c:v>41304.31355324074</c:v>
                </c:pt>
                <c:pt idx="26951">
                  <c:v>41304.355219907404</c:v>
                </c:pt>
                <c:pt idx="26952">
                  <c:v>41304.396886574075</c:v>
                </c:pt>
                <c:pt idx="26953">
                  <c:v>41304.43855324074</c:v>
                </c:pt>
                <c:pt idx="26954">
                  <c:v>41304.480219907404</c:v>
                </c:pt>
                <c:pt idx="26955">
                  <c:v>41304.521886574075</c:v>
                </c:pt>
                <c:pt idx="26956">
                  <c:v>41304.56355324074</c:v>
                </c:pt>
                <c:pt idx="26957">
                  <c:v>41304.605219907404</c:v>
                </c:pt>
                <c:pt idx="26958">
                  <c:v>41304.646886574075</c:v>
                </c:pt>
                <c:pt idx="26959">
                  <c:v>41304.68855324074</c:v>
                </c:pt>
                <c:pt idx="26960">
                  <c:v>41304.730219907404</c:v>
                </c:pt>
                <c:pt idx="26961">
                  <c:v>41304.771886574075</c:v>
                </c:pt>
                <c:pt idx="26962">
                  <c:v>41304.81355324074</c:v>
                </c:pt>
                <c:pt idx="26963">
                  <c:v>41304.855219907404</c:v>
                </c:pt>
                <c:pt idx="26964">
                  <c:v>41304.896886574075</c:v>
                </c:pt>
                <c:pt idx="26965">
                  <c:v>41304.93855324074</c:v>
                </c:pt>
                <c:pt idx="26966">
                  <c:v>41304.980219907404</c:v>
                </c:pt>
                <c:pt idx="26967">
                  <c:v>41305.021886574075</c:v>
                </c:pt>
                <c:pt idx="26968">
                  <c:v>41305.06355324074</c:v>
                </c:pt>
                <c:pt idx="26969">
                  <c:v>41305.105219907404</c:v>
                </c:pt>
                <c:pt idx="26970">
                  <c:v>41305.146886574075</c:v>
                </c:pt>
                <c:pt idx="26971">
                  <c:v>41305.18855324074</c:v>
                </c:pt>
                <c:pt idx="26972">
                  <c:v>41305.230219907404</c:v>
                </c:pt>
                <c:pt idx="26973">
                  <c:v>41305.271886574075</c:v>
                </c:pt>
                <c:pt idx="26974">
                  <c:v>41305.31355324074</c:v>
                </c:pt>
                <c:pt idx="26975">
                  <c:v>41305.355219907404</c:v>
                </c:pt>
                <c:pt idx="26976">
                  <c:v>41305.396886574075</c:v>
                </c:pt>
                <c:pt idx="26977">
                  <c:v>41305.43855324074</c:v>
                </c:pt>
                <c:pt idx="26978">
                  <c:v>41305.480219907404</c:v>
                </c:pt>
                <c:pt idx="26979">
                  <c:v>41305.521886574075</c:v>
                </c:pt>
                <c:pt idx="26980">
                  <c:v>41305.56355324074</c:v>
                </c:pt>
                <c:pt idx="26981">
                  <c:v>41305.605219907404</c:v>
                </c:pt>
                <c:pt idx="26982">
                  <c:v>41305.646886574075</c:v>
                </c:pt>
                <c:pt idx="26983">
                  <c:v>41305.68855324074</c:v>
                </c:pt>
                <c:pt idx="26984">
                  <c:v>41305.730219907404</c:v>
                </c:pt>
                <c:pt idx="26985">
                  <c:v>41305.771886574075</c:v>
                </c:pt>
                <c:pt idx="26986">
                  <c:v>41305.81355324074</c:v>
                </c:pt>
                <c:pt idx="26987">
                  <c:v>41305.855219907404</c:v>
                </c:pt>
                <c:pt idx="26988">
                  <c:v>41305.896886574075</c:v>
                </c:pt>
                <c:pt idx="26989">
                  <c:v>41305.93855324074</c:v>
                </c:pt>
                <c:pt idx="26990">
                  <c:v>41305.980219907404</c:v>
                </c:pt>
                <c:pt idx="26991">
                  <c:v>41306.021886574075</c:v>
                </c:pt>
                <c:pt idx="26992">
                  <c:v>41306.06355324074</c:v>
                </c:pt>
                <c:pt idx="26993">
                  <c:v>41306.105219907404</c:v>
                </c:pt>
                <c:pt idx="26994">
                  <c:v>41306.146886574075</c:v>
                </c:pt>
                <c:pt idx="26995">
                  <c:v>41306.18855324074</c:v>
                </c:pt>
                <c:pt idx="26996">
                  <c:v>41306.230219907404</c:v>
                </c:pt>
                <c:pt idx="26997">
                  <c:v>41306.271886574075</c:v>
                </c:pt>
                <c:pt idx="26998">
                  <c:v>41306.31355324074</c:v>
                </c:pt>
                <c:pt idx="26999">
                  <c:v>41306.355219907404</c:v>
                </c:pt>
                <c:pt idx="27000">
                  <c:v>41306.396886574075</c:v>
                </c:pt>
                <c:pt idx="27001">
                  <c:v>41306.43855324074</c:v>
                </c:pt>
                <c:pt idx="27002">
                  <c:v>41306.480219907404</c:v>
                </c:pt>
                <c:pt idx="27003">
                  <c:v>41306.521886574075</c:v>
                </c:pt>
                <c:pt idx="27004">
                  <c:v>41306.56355324074</c:v>
                </c:pt>
                <c:pt idx="27005">
                  <c:v>41306.605219907404</c:v>
                </c:pt>
                <c:pt idx="27006">
                  <c:v>41306.646886574075</c:v>
                </c:pt>
                <c:pt idx="27007">
                  <c:v>41306.68855324074</c:v>
                </c:pt>
                <c:pt idx="27008">
                  <c:v>41306.730219907404</c:v>
                </c:pt>
                <c:pt idx="27009">
                  <c:v>41306.771886574075</c:v>
                </c:pt>
                <c:pt idx="27010">
                  <c:v>41306.81355324074</c:v>
                </c:pt>
                <c:pt idx="27011">
                  <c:v>41306.855219907404</c:v>
                </c:pt>
                <c:pt idx="27012">
                  <c:v>41306.896886574075</c:v>
                </c:pt>
                <c:pt idx="27013">
                  <c:v>41306.93855324074</c:v>
                </c:pt>
                <c:pt idx="27014">
                  <c:v>41306.980219907404</c:v>
                </c:pt>
                <c:pt idx="27015">
                  <c:v>41307.021886574075</c:v>
                </c:pt>
                <c:pt idx="27016">
                  <c:v>41307.06355324074</c:v>
                </c:pt>
                <c:pt idx="27017">
                  <c:v>41307.105219907404</c:v>
                </c:pt>
                <c:pt idx="27018">
                  <c:v>41307.146886574075</c:v>
                </c:pt>
                <c:pt idx="27019">
                  <c:v>41307.18855324074</c:v>
                </c:pt>
                <c:pt idx="27020">
                  <c:v>41307.230219907404</c:v>
                </c:pt>
                <c:pt idx="27021">
                  <c:v>41307.271886574075</c:v>
                </c:pt>
                <c:pt idx="27022">
                  <c:v>41307.31355324074</c:v>
                </c:pt>
                <c:pt idx="27023">
                  <c:v>41307.355219907404</c:v>
                </c:pt>
                <c:pt idx="27024">
                  <c:v>41307.396886574075</c:v>
                </c:pt>
                <c:pt idx="27025">
                  <c:v>41307.43855324074</c:v>
                </c:pt>
                <c:pt idx="27026">
                  <c:v>41307.480219907404</c:v>
                </c:pt>
                <c:pt idx="27027">
                  <c:v>41307.521886574075</c:v>
                </c:pt>
                <c:pt idx="27028">
                  <c:v>41307.56355324074</c:v>
                </c:pt>
                <c:pt idx="27029">
                  <c:v>41307.605219907404</c:v>
                </c:pt>
                <c:pt idx="27030">
                  <c:v>41307.646886574075</c:v>
                </c:pt>
                <c:pt idx="27031">
                  <c:v>41307.68855324074</c:v>
                </c:pt>
                <c:pt idx="27032">
                  <c:v>41307.730219907404</c:v>
                </c:pt>
                <c:pt idx="27033">
                  <c:v>41307.771886574075</c:v>
                </c:pt>
                <c:pt idx="27034">
                  <c:v>41307.81355324074</c:v>
                </c:pt>
                <c:pt idx="27035">
                  <c:v>41307.855219907404</c:v>
                </c:pt>
                <c:pt idx="27036">
                  <c:v>41307.896886574075</c:v>
                </c:pt>
                <c:pt idx="27037">
                  <c:v>41307.93855324074</c:v>
                </c:pt>
                <c:pt idx="27038">
                  <c:v>41307.980219907404</c:v>
                </c:pt>
                <c:pt idx="27039">
                  <c:v>41308.021886574075</c:v>
                </c:pt>
                <c:pt idx="27040">
                  <c:v>41308.06355324074</c:v>
                </c:pt>
                <c:pt idx="27041">
                  <c:v>41308.105219907404</c:v>
                </c:pt>
                <c:pt idx="27042">
                  <c:v>41308.146886574075</c:v>
                </c:pt>
                <c:pt idx="27043">
                  <c:v>41308.18855324074</c:v>
                </c:pt>
                <c:pt idx="27044">
                  <c:v>41308.230219907404</c:v>
                </c:pt>
                <c:pt idx="27045">
                  <c:v>41308.271886574075</c:v>
                </c:pt>
                <c:pt idx="27046">
                  <c:v>41308.31355324074</c:v>
                </c:pt>
                <c:pt idx="27047">
                  <c:v>41308.355219907404</c:v>
                </c:pt>
                <c:pt idx="27048">
                  <c:v>41308.396886574075</c:v>
                </c:pt>
                <c:pt idx="27049">
                  <c:v>41308.43855324074</c:v>
                </c:pt>
                <c:pt idx="27050">
                  <c:v>41308.480219907404</c:v>
                </c:pt>
                <c:pt idx="27051">
                  <c:v>41308.521886574075</c:v>
                </c:pt>
                <c:pt idx="27052">
                  <c:v>41308.56355324074</c:v>
                </c:pt>
                <c:pt idx="27053">
                  <c:v>41308.605219907404</c:v>
                </c:pt>
                <c:pt idx="27054">
                  <c:v>41308.646886574075</c:v>
                </c:pt>
                <c:pt idx="27055">
                  <c:v>41308.68855324074</c:v>
                </c:pt>
                <c:pt idx="27056">
                  <c:v>41308.730219907404</c:v>
                </c:pt>
                <c:pt idx="27057">
                  <c:v>41308.771886574075</c:v>
                </c:pt>
                <c:pt idx="27058">
                  <c:v>41308.81355324074</c:v>
                </c:pt>
                <c:pt idx="27059">
                  <c:v>41308.855219907404</c:v>
                </c:pt>
                <c:pt idx="27060">
                  <c:v>41308.896886574075</c:v>
                </c:pt>
                <c:pt idx="27061">
                  <c:v>41308.93855324074</c:v>
                </c:pt>
                <c:pt idx="27062">
                  <c:v>41308.980219907404</c:v>
                </c:pt>
                <c:pt idx="27063">
                  <c:v>41309.021886574075</c:v>
                </c:pt>
                <c:pt idx="27064">
                  <c:v>41309.06355324074</c:v>
                </c:pt>
                <c:pt idx="27065">
                  <c:v>41309.105219907404</c:v>
                </c:pt>
                <c:pt idx="27066">
                  <c:v>41309.146886574075</c:v>
                </c:pt>
                <c:pt idx="27067">
                  <c:v>41309.18855324074</c:v>
                </c:pt>
                <c:pt idx="27068">
                  <c:v>41309.230219907404</c:v>
                </c:pt>
                <c:pt idx="27069">
                  <c:v>41309.271886574075</c:v>
                </c:pt>
                <c:pt idx="27070">
                  <c:v>41309.31355324074</c:v>
                </c:pt>
                <c:pt idx="27071">
                  <c:v>41309.355219907404</c:v>
                </c:pt>
                <c:pt idx="27072">
                  <c:v>41309.396886574075</c:v>
                </c:pt>
                <c:pt idx="27073">
                  <c:v>41309.43855324074</c:v>
                </c:pt>
                <c:pt idx="27074">
                  <c:v>41309.480219907404</c:v>
                </c:pt>
                <c:pt idx="27075">
                  <c:v>41309.521886574075</c:v>
                </c:pt>
                <c:pt idx="27076">
                  <c:v>41309.56355324074</c:v>
                </c:pt>
                <c:pt idx="27077">
                  <c:v>41309.605219907404</c:v>
                </c:pt>
                <c:pt idx="27078">
                  <c:v>41309.646886574075</c:v>
                </c:pt>
                <c:pt idx="27079">
                  <c:v>41309.68855324074</c:v>
                </c:pt>
                <c:pt idx="27080">
                  <c:v>41309.730219907404</c:v>
                </c:pt>
                <c:pt idx="27081">
                  <c:v>41309.771886574075</c:v>
                </c:pt>
                <c:pt idx="27082">
                  <c:v>41309.81355324074</c:v>
                </c:pt>
                <c:pt idx="27083">
                  <c:v>41309.855219907404</c:v>
                </c:pt>
                <c:pt idx="27084">
                  <c:v>41309.896886574075</c:v>
                </c:pt>
                <c:pt idx="27085">
                  <c:v>41309.93855324074</c:v>
                </c:pt>
                <c:pt idx="27086">
                  <c:v>41309.980219907404</c:v>
                </c:pt>
                <c:pt idx="27087">
                  <c:v>41310.021886574075</c:v>
                </c:pt>
                <c:pt idx="27088">
                  <c:v>41310.06355324074</c:v>
                </c:pt>
                <c:pt idx="27089">
                  <c:v>41310.105219907404</c:v>
                </c:pt>
                <c:pt idx="27090">
                  <c:v>41310.146886574075</c:v>
                </c:pt>
                <c:pt idx="27091">
                  <c:v>41310.18855324074</c:v>
                </c:pt>
                <c:pt idx="27092">
                  <c:v>41310.230219907404</c:v>
                </c:pt>
                <c:pt idx="27093">
                  <c:v>41310.271886574075</c:v>
                </c:pt>
                <c:pt idx="27094">
                  <c:v>41310.31355324074</c:v>
                </c:pt>
                <c:pt idx="27095">
                  <c:v>41310.355219907404</c:v>
                </c:pt>
                <c:pt idx="27096">
                  <c:v>41310.396886574075</c:v>
                </c:pt>
                <c:pt idx="27097">
                  <c:v>41310.43855324074</c:v>
                </c:pt>
                <c:pt idx="27098">
                  <c:v>41310.480219907404</c:v>
                </c:pt>
                <c:pt idx="27099">
                  <c:v>41310.521886574075</c:v>
                </c:pt>
                <c:pt idx="27100">
                  <c:v>41310.56355324074</c:v>
                </c:pt>
                <c:pt idx="27101">
                  <c:v>41310.605219907404</c:v>
                </c:pt>
                <c:pt idx="27102">
                  <c:v>41310.646886574075</c:v>
                </c:pt>
                <c:pt idx="27103">
                  <c:v>41310.68855324074</c:v>
                </c:pt>
                <c:pt idx="27104">
                  <c:v>41310.730219907404</c:v>
                </c:pt>
                <c:pt idx="27105">
                  <c:v>41310.771886574075</c:v>
                </c:pt>
                <c:pt idx="27106">
                  <c:v>41310.81355324074</c:v>
                </c:pt>
                <c:pt idx="27107">
                  <c:v>41310.855219907404</c:v>
                </c:pt>
                <c:pt idx="27108">
                  <c:v>41310.896886574075</c:v>
                </c:pt>
                <c:pt idx="27109">
                  <c:v>41310.93855324074</c:v>
                </c:pt>
                <c:pt idx="27110">
                  <c:v>41310.980219907404</c:v>
                </c:pt>
                <c:pt idx="27111">
                  <c:v>41311.021886574075</c:v>
                </c:pt>
                <c:pt idx="27112">
                  <c:v>41311.06355324074</c:v>
                </c:pt>
                <c:pt idx="27113">
                  <c:v>41311.105219907404</c:v>
                </c:pt>
                <c:pt idx="27114">
                  <c:v>41311.146886574075</c:v>
                </c:pt>
                <c:pt idx="27115">
                  <c:v>41311.18855324074</c:v>
                </c:pt>
                <c:pt idx="27116">
                  <c:v>41311.230219907404</c:v>
                </c:pt>
                <c:pt idx="27117">
                  <c:v>41311.271886574075</c:v>
                </c:pt>
                <c:pt idx="27118">
                  <c:v>41311.31355324074</c:v>
                </c:pt>
                <c:pt idx="27119">
                  <c:v>41311</c:v>
                </c:pt>
                <c:pt idx="27120">
                  <c:v>41311.355462962965</c:v>
                </c:pt>
                <c:pt idx="27121">
                  <c:v>41311.397129629629</c:v>
                </c:pt>
                <c:pt idx="27122">
                  <c:v>41311.438796296294</c:v>
                </c:pt>
                <c:pt idx="27123">
                  <c:v>41311.480462962965</c:v>
                </c:pt>
                <c:pt idx="27124">
                  <c:v>41311.522129629629</c:v>
                </c:pt>
                <c:pt idx="27125">
                  <c:v>41311.563796296294</c:v>
                </c:pt>
                <c:pt idx="27126">
                  <c:v>41311.605462962965</c:v>
                </c:pt>
                <c:pt idx="27127">
                  <c:v>41311.647129629629</c:v>
                </c:pt>
                <c:pt idx="27128">
                  <c:v>41311.688796296294</c:v>
                </c:pt>
                <c:pt idx="27129">
                  <c:v>41311.730462962965</c:v>
                </c:pt>
                <c:pt idx="27130">
                  <c:v>41311.772129629629</c:v>
                </c:pt>
                <c:pt idx="27131">
                  <c:v>41311.813796296294</c:v>
                </c:pt>
                <c:pt idx="27132">
                  <c:v>41311.855462962965</c:v>
                </c:pt>
                <c:pt idx="27133">
                  <c:v>41311.897129629629</c:v>
                </c:pt>
                <c:pt idx="27134">
                  <c:v>41311.938796296294</c:v>
                </c:pt>
                <c:pt idx="27135">
                  <c:v>41311.980462962965</c:v>
                </c:pt>
                <c:pt idx="27136">
                  <c:v>41312.022129629629</c:v>
                </c:pt>
                <c:pt idx="27137">
                  <c:v>41312.063796296294</c:v>
                </c:pt>
                <c:pt idx="27138">
                  <c:v>41312.105462962965</c:v>
                </c:pt>
                <c:pt idx="27139">
                  <c:v>41312.147129629629</c:v>
                </c:pt>
                <c:pt idx="27140">
                  <c:v>41312.188796296294</c:v>
                </c:pt>
                <c:pt idx="27141">
                  <c:v>41312.230462962965</c:v>
                </c:pt>
                <c:pt idx="27142">
                  <c:v>41312.272129629629</c:v>
                </c:pt>
                <c:pt idx="27143">
                  <c:v>41312.313796296294</c:v>
                </c:pt>
                <c:pt idx="27144">
                  <c:v>41312.355462962965</c:v>
                </c:pt>
                <c:pt idx="27145">
                  <c:v>41312.397129629629</c:v>
                </c:pt>
                <c:pt idx="27146">
                  <c:v>41312.438796296294</c:v>
                </c:pt>
                <c:pt idx="27147">
                  <c:v>41312.480462962965</c:v>
                </c:pt>
                <c:pt idx="27148">
                  <c:v>41312.522129629629</c:v>
                </c:pt>
                <c:pt idx="27149">
                  <c:v>41312.563796296294</c:v>
                </c:pt>
                <c:pt idx="27150">
                  <c:v>41312.605462962965</c:v>
                </c:pt>
                <c:pt idx="27151">
                  <c:v>41312.647129629629</c:v>
                </c:pt>
                <c:pt idx="27152">
                  <c:v>41312.688796296294</c:v>
                </c:pt>
                <c:pt idx="27153">
                  <c:v>41312.730462962965</c:v>
                </c:pt>
                <c:pt idx="27154">
                  <c:v>41312.772129629629</c:v>
                </c:pt>
                <c:pt idx="27155">
                  <c:v>41312.813796296294</c:v>
                </c:pt>
                <c:pt idx="27156">
                  <c:v>41312.855462962965</c:v>
                </c:pt>
                <c:pt idx="27157">
                  <c:v>41312.897129629629</c:v>
                </c:pt>
                <c:pt idx="27158">
                  <c:v>41312.938796296294</c:v>
                </c:pt>
                <c:pt idx="27159">
                  <c:v>41312.980462962965</c:v>
                </c:pt>
                <c:pt idx="27160">
                  <c:v>41313.022129629629</c:v>
                </c:pt>
                <c:pt idx="27161">
                  <c:v>41313.063796296294</c:v>
                </c:pt>
                <c:pt idx="27162">
                  <c:v>41313.105462962965</c:v>
                </c:pt>
                <c:pt idx="27163">
                  <c:v>41313.147129629629</c:v>
                </c:pt>
                <c:pt idx="27164">
                  <c:v>41313.188796296294</c:v>
                </c:pt>
                <c:pt idx="27165">
                  <c:v>41313.230462962965</c:v>
                </c:pt>
                <c:pt idx="27166">
                  <c:v>41313.272129629629</c:v>
                </c:pt>
                <c:pt idx="27167">
                  <c:v>41313.313796296294</c:v>
                </c:pt>
                <c:pt idx="27168">
                  <c:v>41313.355462962965</c:v>
                </c:pt>
                <c:pt idx="27169">
                  <c:v>41313.397129629629</c:v>
                </c:pt>
                <c:pt idx="27170">
                  <c:v>41313.438796296294</c:v>
                </c:pt>
                <c:pt idx="27171">
                  <c:v>41313.480462962965</c:v>
                </c:pt>
                <c:pt idx="27172">
                  <c:v>41313.522129629629</c:v>
                </c:pt>
                <c:pt idx="27173">
                  <c:v>41313.563796296294</c:v>
                </c:pt>
                <c:pt idx="27174">
                  <c:v>41313.605462962965</c:v>
                </c:pt>
                <c:pt idx="27175">
                  <c:v>41313.647129629629</c:v>
                </c:pt>
                <c:pt idx="27176">
                  <c:v>41313.688796296294</c:v>
                </c:pt>
                <c:pt idx="27177">
                  <c:v>41313.730462962965</c:v>
                </c:pt>
                <c:pt idx="27178">
                  <c:v>41313.772129629629</c:v>
                </c:pt>
                <c:pt idx="27179">
                  <c:v>41313.813796296294</c:v>
                </c:pt>
                <c:pt idx="27180">
                  <c:v>41313.855462962965</c:v>
                </c:pt>
                <c:pt idx="27181">
                  <c:v>41313.897129629629</c:v>
                </c:pt>
                <c:pt idx="27182">
                  <c:v>41313.938796296294</c:v>
                </c:pt>
                <c:pt idx="27183">
                  <c:v>41313.980462962965</c:v>
                </c:pt>
                <c:pt idx="27184">
                  <c:v>41314.022129629629</c:v>
                </c:pt>
                <c:pt idx="27185">
                  <c:v>41314.063796296294</c:v>
                </c:pt>
                <c:pt idx="27186">
                  <c:v>41314.105462962965</c:v>
                </c:pt>
                <c:pt idx="27187">
                  <c:v>41314.147129629629</c:v>
                </c:pt>
                <c:pt idx="27188">
                  <c:v>41314.188796296294</c:v>
                </c:pt>
                <c:pt idx="27189">
                  <c:v>41314.230462962965</c:v>
                </c:pt>
                <c:pt idx="27190">
                  <c:v>41314.272129629629</c:v>
                </c:pt>
                <c:pt idx="27191">
                  <c:v>41314.313796296294</c:v>
                </c:pt>
                <c:pt idx="27192">
                  <c:v>41314.355462962965</c:v>
                </c:pt>
                <c:pt idx="27193">
                  <c:v>41314.397129629629</c:v>
                </c:pt>
                <c:pt idx="27194">
                  <c:v>41314.438796296294</c:v>
                </c:pt>
                <c:pt idx="27195">
                  <c:v>41314.480462962965</c:v>
                </c:pt>
                <c:pt idx="27196">
                  <c:v>41314.522129629629</c:v>
                </c:pt>
                <c:pt idx="27197">
                  <c:v>41314.563796296294</c:v>
                </c:pt>
                <c:pt idx="27198">
                  <c:v>41314.605462962965</c:v>
                </c:pt>
                <c:pt idx="27199">
                  <c:v>41314.647129629629</c:v>
                </c:pt>
                <c:pt idx="27200">
                  <c:v>41314.688796296294</c:v>
                </c:pt>
                <c:pt idx="27201">
                  <c:v>41314.730462962965</c:v>
                </c:pt>
                <c:pt idx="27202">
                  <c:v>41314.772129629629</c:v>
                </c:pt>
                <c:pt idx="27203">
                  <c:v>41314.813796296294</c:v>
                </c:pt>
                <c:pt idx="27204">
                  <c:v>41314.855462962965</c:v>
                </c:pt>
                <c:pt idx="27205">
                  <c:v>41314.897129629629</c:v>
                </c:pt>
                <c:pt idx="27206">
                  <c:v>41314.938796296294</c:v>
                </c:pt>
                <c:pt idx="27207">
                  <c:v>41314.980462962965</c:v>
                </c:pt>
                <c:pt idx="27208">
                  <c:v>41315.022129629629</c:v>
                </c:pt>
                <c:pt idx="27209">
                  <c:v>41315.063796296294</c:v>
                </c:pt>
                <c:pt idx="27210">
                  <c:v>41315.105462962965</c:v>
                </c:pt>
                <c:pt idx="27211">
                  <c:v>41315.147129629629</c:v>
                </c:pt>
                <c:pt idx="27212">
                  <c:v>41315.188796296294</c:v>
                </c:pt>
                <c:pt idx="27213">
                  <c:v>41315.230462962965</c:v>
                </c:pt>
                <c:pt idx="27214">
                  <c:v>41315.272129629629</c:v>
                </c:pt>
                <c:pt idx="27215">
                  <c:v>41315.313796296294</c:v>
                </c:pt>
                <c:pt idx="27216">
                  <c:v>41315.355462962965</c:v>
                </c:pt>
                <c:pt idx="27217">
                  <c:v>41315.397129629629</c:v>
                </c:pt>
                <c:pt idx="27218">
                  <c:v>41315.438796296294</c:v>
                </c:pt>
                <c:pt idx="27219">
                  <c:v>41315.480462962965</c:v>
                </c:pt>
                <c:pt idx="27220">
                  <c:v>41315.522129629629</c:v>
                </c:pt>
                <c:pt idx="27221">
                  <c:v>41315.563796296294</c:v>
                </c:pt>
                <c:pt idx="27222">
                  <c:v>41315.605462962965</c:v>
                </c:pt>
                <c:pt idx="27223">
                  <c:v>41315.647129629629</c:v>
                </c:pt>
                <c:pt idx="27224">
                  <c:v>41315.688796296294</c:v>
                </c:pt>
                <c:pt idx="27225">
                  <c:v>41315.730462962965</c:v>
                </c:pt>
                <c:pt idx="27226">
                  <c:v>41315.772129629629</c:v>
                </c:pt>
                <c:pt idx="27227">
                  <c:v>41315.813796296294</c:v>
                </c:pt>
                <c:pt idx="27228">
                  <c:v>41315.855462962965</c:v>
                </c:pt>
                <c:pt idx="27229">
                  <c:v>41315.897129629629</c:v>
                </c:pt>
                <c:pt idx="27230">
                  <c:v>41315.938796296294</c:v>
                </c:pt>
                <c:pt idx="27231">
                  <c:v>41315.980462962965</c:v>
                </c:pt>
                <c:pt idx="27232">
                  <c:v>41316.022129629629</c:v>
                </c:pt>
                <c:pt idx="27233">
                  <c:v>41316.063796296294</c:v>
                </c:pt>
                <c:pt idx="27234">
                  <c:v>41316.105462962965</c:v>
                </c:pt>
                <c:pt idx="27235">
                  <c:v>41316.147129629629</c:v>
                </c:pt>
                <c:pt idx="27236">
                  <c:v>41316.188796296294</c:v>
                </c:pt>
                <c:pt idx="27237">
                  <c:v>41316.230462962965</c:v>
                </c:pt>
                <c:pt idx="27238">
                  <c:v>41316.272129629629</c:v>
                </c:pt>
                <c:pt idx="27239">
                  <c:v>41316.313796296294</c:v>
                </c:pt>
                <c:pt idx="27240">
                  <c:v>41316.355462962965</c:v>
                </c:pt>
                <c:pt idx="27241">
                  <c:v>41316.397129629629</c:v>
                </c:pt>
                <c:pt idx="27242">
                  <c:v>41316.438796296294</c:v>
                </c:pt>
                <c:pt idx="27243">
                  <c:v>41316.480462962965</c:v>
                </c:pt>
                <c:pt idx="27244">
                  <c:v>41316.522129629629</c:v>
                </c:pt>
                <c:pt idx="27245">
                  <c:v>41316.563796296294</c:v>
                </c:pt>
                <c:pt idx="27246">
                  <c:v>41316.605462962965</c:v>
                </c:pt>
                <c:pt idx="27247">
                  <c:v>41316.647129629629</c:v>
                </c:pt>
                <c:pt idx="27248">
                  <c:v>41316.688796296294</c:v>
                </c:pt>
                <c:pt idx="27249">
                  <c:v>41316.730462962965</c:v>
                </c:pt>
                <c:pt idx="27250">
                  <c:v>41316.772129629629</c:v>
                </c:pt>
                <c:pt idx="27251">
                  <c:v>41316.813796296294</c:v>
                </c:pt>
                <c:pt idx="27252">
                  <c:v>41316.855462962965</c:v>
                </c:pt>
                <c:pt idx="27253">
                  <c:v>41316.897129629629</c:v>
                </c:pt>
                <c:pt idx="27254">
                  <c:v>41316.938796296294</c:v>
                </c:pt>
                <c:pt idx="27255">
                  <c:v>41316.980462962965</c:v>
                </c:pt>
                <c:pt idx="27256">
                  <c:v>41317.022129629629</c:v>
                </c:pt>
                <c:pt idx="27257">
                  <c:v>41317.063796296294</c:v>
                </c:pt>
                <c:pt idx="27258">
                  <c:v>41317.105462962965</c:v>
                </c:pt>
                <c:pt idx="27259">
                  <c:v>41317.147129629629</c:v>
                </c:pt>
                <c:pt idx="27260">
                  <c:v>41317.188796296294</c:v>
                </c:pt>
                <c:pt idx="27261">
                  <c:v>41317.230462962965</c:v>
                </c:pt>
                <c:pt idx="27262">
                  <c:v>41317.272129629629</c:v>
                </c:pt>
                <c:pt idx="27263">
                  <c:v>41317.313796296294</c:v>
                </c:pt>
                <c:pt idx="27264">
                  <c:v>41317.355462962965</c:v>
                </c:pt>
                <c:pt idx="27265">
                  <c:v>41317.397129629629</c:v>
                </c:pt>
                <c:pt idx="27266">
                  <c:v>41317.438796296294</c:v>
                </c:pt>
                <c:pt idx="27267">
                  <c:v>41317.480462962965</c:v>
                </c:pt>
                <c:pt idx="27268">
                  <c:v>41317.522129629629</c:v>
                </c:pt>
                <c:pt idx="27269">
                  <c:v>41317.563796296294</c:v>
                </c:pt>
                <c:pt idx="27270">
                  <c:v>41317.605462962965</c:v>
                </c:pt>
                <c:pt idx="27271">
                  <c:v>41317.647129629629</c:v>
                </c:pt>
                <c:pt idx="27272">
                  <c:v>41317.688796296294</c:v>
                </c:pt>
                <c:pt idx="27273">
                  <c:v>41317.730462962965</c:v>
                </c:pt>
                <c:pt idx="27274">
                  <c:v>41317.772129629629</c:v>
                </c:pt>
                <c:pt idx="27275">
                  <c:v>41317.813796296294</c:v>
                </c:pt>
                <c:pt idx="27276">
                  <c:v>41317.855462962965</c:v>
                </c:pt>
                <c:pt idx="27277">
                  <c:v>41317.897129629629</c:v>
                </c:pt>
                <c:pt idx="27278">
                  <c:v>41317.938796296294</c:v>
                </c:pt>
                <c:pt idx="27279">
                  <c:v>41317.980462962965</c:v>
                </c:pt>
                <c:pt idx="27280">
                  <c:v>41318.022129629629</c:v>
                </c:pt>
                <c:pt idx="27281">
                  <c:v>41318.063796296294</c:v>
                </c:pt>
                <c:pt idx="27282">
                  <c:v>41318.105462962965</c:v>
                </c:pt>
                <c:pt idx="27283">
                  <c:v>41318.147129629629</c:v>
                </c:pt>
                <c:pt idx="27284">
                  <c:v>41318.188796296294</c:v>
                </c:pt>
                <c:pt idx="27285">
                  <c:v>41318.230462962965</c:v>
                </c:pt>
                <c:pt idx="27286">
                  <c:v>41318.272129629629</c:v>
                </c:pt>
                <c:pt idx="27287">
                  <c:v>41318.313796296294</c:v>
                </c:pt>
                <c:pt idx="27288">
                  <c:v>41318.355462962965</c:v>
                </c:pt>
                <c:pt idx="27289">
                  <c:v>41318.397129629629</c:v>
                </c:pt>
                <c:pt idx="27290">
                  <c:v>41318.438796296294</c:v>
                </c:pt>
                <c:pt idx="27291">
                  <c:v>41318.480462962965</c:v>
                </c:pt>
                <c:pt idx="27292">
                  <c:v>41318.522129629629</c:v>
                </c:pt>
                <c:pt idx="27293">
                  <c:v>41318.563796296294</c:v>
                </c:pt>
                <c:pt idx="27294">
                  <c:v>41318.605462962965</c:v>
                </c:pt>
                <c:pt idx="27295">
                  <c:v>41318.647129629629</c:v>
                </c:pt>
                <c:pt idx="27296">
                  <c:v>41318.688796296294</c:v>
                </c:pt>
                <c:pt idx="27297">
                  <c:v>41318.730462962965</c:v>
                </c:pt>
                <c:pt idx="27298">
                  <c:v>41318.772129629629</c:v>
                </c:pt>
                <c:pt idx="27299">
                  <c:v>41318.813796296294</c:v>
                </c:pt>
                <c:pt idx="27300">
                  <c:v>41318.855462962965</c:v>
                </c:pt>
                <c:pt idx="27301">
                  <c:v>41318.897129629629</c:v>
                </c:pt>
                <c:pt idx="27302">
                  <c:v>41318.938796296294</c:v>
                </c:pt>
                <c:pt idx="27303">
                  <c:v>41318.980462962965</c:v>
                </c:pt>
                <c:pt idx="27304">
                  <c:v>41319.022129629629</c:v>
                </c:pt>
                <c:pt idx="27305">
                  <c:v>41319.063796296294</c:v>
                </c:pt>
                <c:pt idx="27306">
                  <c:v>41319.105462962965</c:v>
                </c:pt>
                <c:pt idx="27307">
                  <c:v>41319.147129629629</c:v>
                </c:pt>
                <c:pt idx="27308">
                  <c:v>41319.188796296294</c:v>
                </c:pt>
                <c:pt idx="27309">
                  <c:v>41319.230462962965</c:v>
                </c:pt>
                <c:pt idx="27310">
                  <c:v>41319.272129629629</c:v>
                </c:pt>
                <c:pt idx="27311">
                  <c:v>41319.313796296294</c:v>
                </c:pt>
                <c:pt idx="27312">
                  <c:v>41319.355462962965</c:v>
                </c:pt>
                <c:pt idx="27313">
                  <c:v>41319.397129629629</c:v>
                </c:pt>
                <c:pt idx="27314">
                  <c:v>41319.438796296294</c:v>
                </c:pt>
                <c:pt idx="27315">
                  <c:v>41319.480462962965</c:v>
                </c:pt>
                <c:pt idx="27316">
                  <c:v>41319.522129629629</c:v>
                </c:pt>
                <c:pt idx="27317">
                  <c:v>41319.563796296294</c:v>
                </c:pt>
                <c:pt idx="27318">
                  <c:v>41319.605462962965</c:v>
                </c:pt>
                <c:pt idx="27319">
                  <c:v>41319.647129629629</c:v>
                </c:pt>
                <c:pt idx="27320">
                  <c:v>41319.688796296294</c:v>
                </c:pt>
                <c:pt idx="27321">
                  <c:v>41319.730462962965</c:v>
                </c:pt>
                <c:pt idx="27322">
                  <c:v>41319.772129629629</c:v>
                </c:pt>
                <c:pt idx="27323">
                  <c:v>41319.813796296294</c:v>
                </c:pt>
                <c:pt idx="27324">
                  <c:v>41319.855462962965</c:v>
                </c:pt>
                <c:pt idx="27325">
                  <c:v>41319.897129629629</c:v>
                </c:pt>
                <c:pt idx="27326">
                  <c:v>41319.938796296294</c:v>
                </c:pt>
                <c:pt idx="27327">
                  <c:v>41319.980462962965</c:v>
                </c:pt>
                <c:pt idx="27328">
                  <c:v>41320.022129629629</c:v>
                </c:pt>
                <c:pt idx="27329">
                  <c:v>41320.063796296294</c:v>
                </c:pt>
                <c:pt idx="27330">
                  <c:v>41320.105462962965</c:v>
                </c:pt>
                <c:pt idx="27331">
                  <c:v>41320.147129629629</c:v>
                </c:pt>
                <c:pt idx="27332">
                  <c:v>41320.188796296294</c:v>
                </c:pt>
                <c:pt idx="27333">
                  <c:v>41320.230462962965</c:v>
                </c:pt>
                <c:pt idx="27334">
                  <c:v>41320.272129629629</c:v>
                </c:pt>
                <c:pt idx="27335">
                  <c:v>41320.313796296294</c:v>
                </c:pt>
                <c:pt idx="27336">
                  <c:v>41320.355462962965</c:v>
                </c:pt>
                <c:pt idx="27337">
                  <c:v>41320.397129629629</c:v>
                </c:pt>
                <c:pt idx="27338">
                  <c:v>41320.438796296294</c:v>
                </c:pt>
                <c:pt idx="27339">
                  <c:v>41320.480462962965</c:v>
                </c:pt>
                <c:pt idx="27340">
                  <c:v>41320.522129629629</c:v>
                </c:pt>
                <c:pt idx="27341">
                  <c:v>41320.563796296294</c:v>
                </c:pt>
                <c:pt idx="27342">
                  <c:v>41320.605462962965</c:v>
                </c:pt>
                <c:pt idx="27343">
                  <c:v>41320.647129629629</c:v>
                </c:pt>
                <c:pt idx="27344">
                  <c:v>41320.688796296294</c:v>
                </c:pt>
                <c:pt idx="27345">
                  <c:v>41320.730462962965</c:v>
                </c:pt>
                <c:pt idx="27346">
                  <c:v>41320.772129629629</c:v>
                </c:pt>
                <c:pt idx="27347">
                  <c:v>41320.813796296294</c:v>
                </c:pt>
                <c:pt idx="27348">
                  <c:v>41320.855462962965</c:v>
                </c:pt>
                <c:pt idx="27349">
                  <c:v>41320.897129629629</c:v>
                </c:pt>
                <c:pt idx="27350">
                  <c:v>41320.938796296294</c:v>
                </c:pt>
                <c:pt idx="27351">
                  <c:v>41320.980462962965</c:v>
                </c:pt>
                <c:pt idx="27352">
                  <c:v>41321.022129629629</c:v>
                </c:pt>
                <c:pt idx="27353">
                  <c:v>41321.063796296294</c:v>
                </c:pt>
                <c:pt idx="27354">
                  <c:v>41321.105462962965</c:v>
                </c:pt>
                <c:pt idx="27355">
                  <c:v>41321.147129629629</c:v>
                </c:pt>
                <c:pt idx="27356">
                  <c:v>41321.188796296294</c:v>
                </c:pt>
                <c:pt idx="27357">
                  <c:v>41321.230462962965</c:v>
                </c:pt>
                <c:pt idx="27358">
                  <c:v>41321.272129629629</c:v>
                </c:pt>
                <c:pt idx="27359">
                  <c:v>41321.313796296294</c:v>
                </c:pt>
                <c:pt idx="27360">
                  <c:v>41321.355462962965</c:v>
                </c:pt>
                <c:pt idx="27361">
                  <c:v>41321.397129629629</c:v>
                </c:pt>
                <c:pt idx="27362">
                  <c:v>41321.438796296294</c:v>
                </c:pt>
                <c:pt idx="27363">
                  <c:v>41321.480462962965</c:v>
                </c:pt>
                <c:pt idx="27364">
                  <c:v>41321.522129629629</c:v>
                </c:pt>
                <c:pt idx="27365">
                  <c:v>41321.563796296294</c:v>
                </c:pt>
                <c:pt idx="27366">
                  <c:v>41321.605462962965</c:v>
                </c:pt>
                <c:pt idx="27367">
                  <c:v>41321.647129629629</c:v>
                </c:pt>
                <c:pt idx="27368">
                  <c:v>41321.688796296294</c:v>
                </c:pt>
                <c:pt idx="27369">
                  <c:v>41321.730462962965</c:v>
                </c:pt>
                <c:pt idx="27370">
                  <c:v>41321.772129629629</c:v>
                </c:pt>
                <c:pt idx="27371">
                  <c:v>41321.813796296294</c:v>
                </c:pt>
                <c:pt idx="27372">
                  <c:v>41321.855462962965</c:v>
                </c:pt>
                <c:pt idx="27373">
                  <c:v>41321.897129629629</c:v>
                </c:pt>
                <c:pt idx="27374">
                  <c:v>41321.938796296294</c:v>
                </c:pt>
                <c:pt idx="27375">
                  <c:v>41321.980462962965</c:v>
                </c:pt>
                <c:pt idx="27376">
                  <c:v>41322.022129629629</c:v>
                </c:pt>
                <c:pt idx="27377">
                  <c:v>41322.063796296294</c:v>
                </c:pt>
                <c:pt idx="27378">
                  <c:v>41322.105462962965</c:v>
                </c:pt>
                <c:pt idx="27379">
                  <c:v>41322.147129629629</c:v>
                </c:pt>
                <c:pt idx="27380">
                  <c:v>41322.188796296294</c:v>
                </c:pt>
                <c:pt idx="27381">
                  <c:v>41322.230462962965</c:v>
                </c:pt>
                <c:pt idx="27382">
                  <c:v>41322.272129629629</c:v>
                </c:pt>
                <c:pt idx="27383">
                  <c:v>41322.313796296294</c:v>
                </c:pt>
                <c:pt idx="27384">
                  <c:v>41322.355462962965</c:v>
                </c:pt>
                <c:pt idx="27385">
                  <c:v>41322.397129629629</c:v>
                </c:pt>
                <c:pt idx="27386">
                  <c:v>41322.438796296294</c:v>
                </c:pt>
                <c:pt idx="27387">
                  <c:v>41322.480462962965</c:v>
                </c:pt>
                <c:pt idx="27388">
                  <c:v>41322.522129629629</c:v>
                </c:pt>
                <c:pt idx="27389">
                  <c:v>41322.563796296294</c:v>
                </c:pt>
                <c:pt idx="27390">
                  <c:v>41322.605462962965</c:v>
                </c:pt>
                <c:pt idx="27391">
                  <c:v>41322.647129629629</c:v>
                </c:pt>
                <c:pt idx="27392">
                  <c:v>41322.688796296294</c:v>
                </c:pt>
                <c:pt idx="27393">
                  <c:v>41322.730462962965</c:v>
                </c:pt>
                <c:pt idx="27394">
                  <c:v>41322.772129629629</c:v>
                </c:pt>
                <c:pt idx="27395">
                  <c:v>41322.813796296294</c:v>
                </c:pt>
                <c:pt idx="27396">
                  <c:v>41322.855462962965</c:v>
                </c:pt>
                <c:pt idx="27397">
                  <c:v>41322.897129629629</c:v>
                </c:pt>
                <c:pt idx="27398">
                  <c:v>41322.938796296294</c:v>
                </c:pt>
                <c:pt idx="27399">
                  <c:v>41322.980462962965</c:v>
                </c:pt>
                <c:pt idx="27400">
                  <c:v>41323.022129629629</c:v>
                </c:pt>
                <c:pt idx="27401">
                  <c:v>41323.063796296294</c:v>
                </c:pt>
                <c:pt idx="27402">
                  <c:v>41323.105462962965</c:v>
                </c:pt>
                <c:pt idx="27403">
                  <c:v>41323.147129629629</c:v>
                </c:pt>
                <c:pt idx="27404">
                  <c:v>41323.188796296294</c:v>
                </c:pt>
                <c:pt idx="27405">
                  <c:v>41323.230462962965</c:v>
                </c:pt>
                <c:pt idx="27406">
                  <c:v>41323.272129629629</c:v>
                </c:pt>
                <c:pt idx="27407">
                  <c:v>41323.313796296294</c:v>
                </c:pt>
                <c:pt idx="27408">
                  <c:v>41323.355462962965</c:v>
                </c:pt>
                <c:pt idx="27409">
                  <c:v>41323.397129629629</c:v>
                </c:pt>
                <c:pt idx="27410">
                  <c:v>41323.438796296294</c:v>
                </c:pt>
                <c:pt idx="27411">
                  <c:v>41323.480462962965</c:v>
                </c:pt>
                <c:pt idx="27412">
                  <c:v>41323.522129629629</c:v>
                </c:pt>
                <c:pt idx="27413">
                  <c:v>41323.563796296294</c:v>
                </c:pt>
                <c:pt idx="27414">
                  <c:v>41323.605462962965</c:v>
                </c:pt>
                <c:pt idx="27415">
                  <c:v>41323.647129629629</c:v>
                </c:pt>
                <c:pt idx="27416">
                  <c:v>41323.688796296294</c:v>
                </c:pt>
                <c:pt idx="27417">
                  <c:v>41323.730462962965</c:v>
                </c:pt>
                <c:pt idx="27418">
                  <c:v>41323.772129629629</c:v>
                </c:pt>
                <c:pt idx="27419">
                  <c:v>41323.813796296294</c:v>
                </c:pt>
                <c:pt idx="27420">
                  <c:v>41323.855462962965</c:v>
                </c:pt>
                <c:pt idx="27421">
                  <c:v>41323.897129629629</c:v>
                </c:pt>
                <c:pt idx="27422">
                  <c:v>41323.938796296294</c:v>
                </c:pt>
                <c:pt idx="27423">
                  <c:v>41323.980462962965</c:v>
                </c:pt>
                <c:pt idx="27424">
                  <c:v>41324.022129629629</c:v>
                </c:pt>
                <c:pt idx="27425">
                  <c:v>41324.063796296294</c:v>
                </c:pt>
                <c:pt idx="27426">
                  <c:v>41324.105462962965</c:v>
                </c:pt>
                <c:pt idx="27427">
                  <c:v>41324.147129629629</c:v>
                </c:pt>
                <c:pt idx="27428">
                  <c:v>41324.188796296294</c:v>
                </c:pt>
                <c:pt idx="27429">
                  <c:v>41324.230462962965</c:v>
                </c:pt>
                <c:pt idx="27430">
                  <c:v>41324.272129629629</c:v>
                </c:pt>
                <c:pt idx="27431">
                  <c:v>41324.313796296294</c:v>
                </c:pt>
                <c:pt idx="27432">
                  <c:v>41324.355462962965</c:v>
                </c:pt>
                <c:pt idx="27433">
                  <c:v>41324.397129629629</c:v>
                </c:pt>
                <c:pt idx="27434">
                  <c:v>41324.438796296294</c:v>
                </c:pt>
                <c:pt idx="27435">
                  <c:v>41324.480462962965</c:v>
                </c:pt>
                <c:pt idx="27436">
                  <c:v>41324.522129629629</c:v>
                </c:pt>
                <c:pt idx="27437">
                  <c:v>41324.563796296294</c:v>
                </c:pt>
                <c:pt idx="27438">
                  <c:v>41324.605462962965</c:v>
                </c:pt>
                <c:pt idx="27439">
                  <c:v>41324.647129629629</c:v>
                </c:pt>
                <c:pt idx="27440">
                  <c:v>41324.688796296294</c:v>
                </c:pt>
                <c:pt idx="27441">
                  <c:v>41324.730462962965</c:v>
                </c:pt>
                <c:pt idx="27442">
                  <c:v>41324.772129629629</c:v>
                </c:pt>
                <c:pt idx="27443">
                  <c:v>41324.813796296294</c:v>
                </c:pt>
                <c:pt idx="27444">
                  <c:v>41324.855462962965</c:v>
                </c:pt>
                <c:pt idx="27445">
                  <c:v>41324.897129629629</c:v>
                </c:pt>
                <c:pt idx="27446">
                  <c:v>41324.938796296294</c:v>
                </c:pt>
                <c:pt idx="27447">
                  <c:v>41324.980462962965</c:v>
                </c:pt>
                <c:pt idx="27448">
                  <c:v>41325.022129629629</c:v>
                </c:pt>
                <c:pt idx="27449">
                  <c:v>41325.063796296294</c:v>
                </c:pt>
                <c:pt idx="27450">
                  <c:v>41325.105462962965</c:v>
                </c:pt>
                <c:pt idx="27451">
                  <c:v>41325.147129629629</c:v>
                </c:pt>
                <c:pt idx="27452">
                  <c:v>41325.188796296294</c:v>
                </c:pt>
                <c:pt idx="27453">
                  <c:v>41325.230462962965</c:v>
                </c:pt>
                <c:pt idx="27454">
                  <c:v>41325.272129629629</c:v>
                </c:pt>
                <c:pt idx="27455">
                  <c:v>41325.313796296294</c:v>
                </c:pt>
                <c:pt idx="27456">
                  <c:v>41325</c:v>
                </c:pt>
                <c:pt idx="27457">
                  <c:v>41325.353206018517</c:v>
                </c:pt>
                <c:pt idx="27458">
                  <c:v>41325.394872685189</c:v>
                </c:pt>
                <c:pt idx="27459">
                  <c:v>41325.436539351853</c:v>
                </c:pt>
                <c:pt idx="27460">
                  <c:v>41325.478206018517</c:v>
                </c:pt>
                <c:pt idx="27461">
                  <c:v>41325.519872685189</c:v>
                </c:pt>
                <c:pt idx="27462">
                  <c:v>41325.561539351853</c:v>
                </c:pt>
                <c:pt idx="27463">
                  <c:v>41325.603206018517</c:v>
                </c:pt>
                <c:pt idx="27464">
                  <c:v>41325.644872685189</c:v>
                </c:pt>
                <c:pt idx="27465">
                  <c:v>41325.686539351853</c:v>
                </c:pt>
                <c:pt idx="27466">
                  <c:v>41325.728206018517</c:v>
                </c:pt>
                <c:pt idx="27467">
                  <c:v>41325.769872685189</c:v>
                </c:pt>
                <c:pt idx="27468">
                  <c:v>41325.811539351853</c:v>
                </c:pt>
                <c:pt idx="27469">
                  <c:v>41325.853206018517</c:v>
                </c:pt>
                <c:pt idx="27470">
                  <c:v>41325.894872685189</c:v>
                </c:pt>
                <c:pt idx="27471">
                  <c:v>41325.936539351853</c:v>
                </c:pt>
                <c:pt idx="27472">
                  <c:v>41325.978206018517</c:v>
                </c:pt>
                <c:pt idx="27473">
                  <c:v>41326.019872685189</c:v>
                </c:pt>
                <c:pt idx="27474">
                  <c:v>41326.061539351853</c:v>
                </c:pt>
                <c:pt idx="27475">
                  <c:v>41326.103206018517</c:v>
                </c:pt>
                <c:pt idx="27476">
                  <c:v>41326.144872685189</c:v>
                </c:pt>
                <c:pt idx="27477">
                  <c:v>41326.186539351853</c:v>
                </c:pt>
                <c:pt idx="27478">
                  <c:v>41326.228206018517</c:v>
                </c:pt>
                <c:pt idx="27479">
                  <c:v>41326.269872685189</c:v>
                </c:pt>
                <c:pt idx="27480">
                  <c:v>41326.311539351853</c:v>
                </c:pt>
                <c:pt idx="27481">
                  <c:v>41326.353206018517</c:v>
                </c:pt>
                <c:pt idx="27482">
                  <c:v>41326.394872685189</c:v>
                </c:pt>
                <c:pt idx="27483">
                  <c:v>41326.436539351853</c:v>
                </c:pt>
                <c:pt idx="27484">
                  <c:v>41326.478206018517</c:v>
                </c:pt>
                <c:pt idx="27485">
                  <c:v>41326.519872685189</c:v>
                </c:pt>
                <c:pt idx="27486">
                  <c:v>41326.561539351853</c:v>
                </c:pt>
                <c:pt idx="27487">
                  <c:v>41326.603206018517</c:v>
                </c:pt>
                <c:pt idx="27488">
                  <c:v>41326.644872685189</c:v>
                </c:pt>
                <c:pt idx="27489">
                  <c:v>41326.686539351853</c:v>
                </c:pt>
                <c:pt idx="27490">
                  <c:v>41326.728206018517</c:v>
                </c:pt>
                <c:pt idx="27491">
                  <c:v>41326.769872685189</c:v>
                </c:pt>
                <c:pt idx="27492">
                  <c:v>41326.811539351853</c:v>
                </c:pt>
                <c:pt idx="27493">
                  <c:v>41326.853206018517</c:v>
                </c:pt>
                <c:pt idx="27494">
                  <c:v>41326.894872685189</c:v>
                </c:pt>
                <c:pt idx="27495">
                  <c:v>41326.936539351853</c:v>
                </c:pt>
                <c:pt idx="27496">
                  <c:v>41326.978206018517</c:v>
                </c:pt>
                <c:pt idx="27497">
                  <c:v>41327.019872685189</c:v>
                </c:pt>
                <c:pt idx="27498">
                  <c:v>41327.061539351853</c:v>
                </c:pt>
                <c:pt idx="27499">
                  <c:v>41327.103206018517</c:v>
                </c:pt>
                <c:pt idx="27500">
                  <c:v>41327.144872685189</c:v>
                </c:pt>
                <c:pt idx="27501">
                  <c:v>41327.186539351853</c:v>
                </c:pt>
                <c:pt idx="27502">
                  <c:v>41327.228206018517</c:v>
                </c:pt>
                <c:pt idx="27503">
                  <c:v>41327.269872685189</c:v>
                </c:pt>
                <c:pt idx="27504">
                  <c:v>41327.311539351853</c:v>
                </c:pt>
                <c:pt idx="27505">
                  <c:v>41327.353206018517</c:v>
                </c:pt>
                <c:pt idx="27506">
                  <c:v>41327.394872685189</c:v>
                </c:pt>
                <c:pt idx="27507">
                  <c:v>41327.436539351853</c:v>
                </c:pt>
                <c:pt idx="27508">
                  <c:v>41327.478206018517</c:v>
                </c:pt>
                <c:pt idx="27509">
                  <c:v>41327.519872685189</c:v>
                </c:pt>
                <c:pt idx="27510">
                  <c:v>41327.561539351853</c:v>
                </c:pt>
                <c:pt idx="27511">
                  <c:v>41327.603206018517</c:v>
                </c:pt>
                <c:pt idx="27512">
                  <c:v>41327.644872685189</c:v>
                </c:pt>
                <c:pt idx="27513">
                  <c:v>41327.686539351853</c:v>
                </c:pt>
                <c:pt idx="27514">
                  <c:v>41327.728206018517</c:v>
                </c:pt>
                <c:pt idx="27515">
                  <c:v>41327.769872685189</c:v>
                </c:pt>
                <c:pt idx="27516">
                  <c:v>41327.811539351853</c:v>
                </c:pt>
                <c:pt idx="27517">
                  <c:v>41327.853206018517</c:v>
                </c:pt>
                <c:pt idx="27518">
                  <c:v>41327.894872685189</c:v>
                </c:pt>
                <c:pt idx="27519">
                  <c:v>41327.936539351853</c:v>
                </c:pt>
                <c:pt idx="27520">
                  <c:v>41327.978206018517</c:v>
                </c:pt>
                <c:pt idx="27521">
                  <c:v>41328.019872685189</c:v>
                </c:pt>
                <c:pt idx="27522">
                  <c:v>41328.061539351853</c:v>
                </c:pt>
                <c:pt idx="27523">
                  <c:v>41328.103206018517</c:v>
                </c:pt>
                <c:pt idx="27524">
                  <c:v>41328.144872685189</c:v>
                </c:pt>
                <c:pt idx="27525">
                  <c:v>41328.186539351853</c:v>
                </c:pt>
                <c:pt idx="27526">
                  <c:v>41328.228206018517</c:v>
                </c:pt>
                <c:pt idx="27527">
                  <c:v>41328.269872685189</c:v>
                </c:pt>
                <c:pt idx="27528">
                  <c:v>41328.311539351853</c:v>
                </c:pt>
                <c:pt idx="27529">
                  <c:v>41328.353206018517</c:v>
                </c:pt>
                <c:pt idx="27530">
                  <c:v>41328.394872685189</c:v>
                </c:pt>
                <c:pt idx="27531">
                  <c:v>41328.436539351853</c:v>
                </c:pt>
                <c:pt idx="27532">
                  <c:v>41328.478206018517</c:v>
                </c:pt>
                <c:pt idx="27533">
                  <c:v>41328.519872685189</c:v>
                </c:pt>
                <c:pt idx="27534">
                  <c:v>41328.561539351853</c:v>
                </c:pt>
                <c:pt idx="27535">
                  <c:v>41328.603206018517</c:v>
                </c:pt>
                <c:pt idx="27536">
                  <c:v>41328.644872685189</c:v>
                </c:pt>
                <c:pt idx="27537">
                  <c:v>41328.686539351853</c:v>
                </c:pt>
                <c:pt idx="27538">
                  <c:v>41328.728206018517</c:v>
                </c:pt>
                <c:pt idx="27539">
                  <c:v>41328.769872685189</c:v>
                </c:pt>
                <c:pt idx="27540">
                  <c:v>41328.811539351853</c:v>
                </c:pt>
                <c:pt idx="27541">
                  <c:v>41328.853206018517</c:v>
                </c:pt>
                <c:pt idx="27542">
                  <c:v>41328.894872685189</c:v>
                </c:pt>
                <c:pt idx="27543">
                  <c:v>41328.936539351853</c:v>
                </c:pt>
                <c:pt idx="27544">
                  <c:v>41328.978206018517</c:v>
                </c:pt>
                <c:pt idx="27545">
                  <c:v>41329.019872685189</c:v>
                </c:pt>
                <c:pt idx="27546">
                  <c:v>41329.061539351853</c:v>
                </c:pt>
                <c:pt idx="27547">
                  <c:v>41329.103206018517</c:v>
                </c:pt>
                <c:pt idx="27548">
                  <c:v>41329.144872685189</c:v>
                </c:pt>
                <c:pt idx="27549">
                  <c:v>41329.186539351853</c:v>
                </c:pt>
                <c:pt idx="27550">
                  <c:v>41329.228206018517</c:v>
                </c:pt>
                <c:pt idx="27551">
                  <c:v>41329.269872685189</c:v>
                </c:pt>
                <c:pt idx="27552">
                  <c:v>41329.311539351853</c:v>
                </c:pt>
                <c:pt idx="27553">
                  <c:v>41329.353206018517</c:v>
                </c:pt>
                <c:pt idx="27554">
                  <c:v>41329.394872685189</c:v>
                </c:pt>
                <c:pt idx="27555">
                  <c:v>41329.436539351853</c:v>
                </c:pt>
                <c:pt idx="27556">
                  <c:v>41329.478206018517</c:v>
                </c:pt>
                <c:pt idx="27557">
                  <c:v>41329.519872685189</c:v>
                </c:pt>
                <c:pt idx="27558">
                  <c:v>41329.561539351853</c:v>
                </c:pt>
                <c:pt idx="27559">
                  <c:v>41329.603206018517</c:v>
                </c:pt>
                <c:pt idx="27560">
                  <c:v>41329.644872685189</c:v>
                </c:pt>
                <c:pt idx="27561">
                  <c:v>41329.686539351853</c:v>
                </c:pt>
                <c:pt idx="27562">
                  <c:v>41329.728206018517</c:v>
                </c:pt>
                <c:pt idx="27563">
                  <c:v>41329.769872685189</c:v>
                </c:pt>
                <c:pt idx="27564">
                  <c:v>41329.811539351853</c:v>
                </c:pt>
                <c:pt idx="27565">
                  <c:v>41329.853206018517</c:v>
                </c:pt>
                <c:pt idx="27566">
                  <c:v>41329.894872685189</c:v>
                </c:pt>
                <c:pt idx="27567">
                  <c:v>41329.936539351853</c:v>
                </c:pt>
                <c:pt idx="27568">
                  <c:v>41329.978206018517</c:v>
                </c:pt>
                <c:pt idx="27569">
                  <c:v>41330.019872685189</c:v>
                </c:pt>
                <c:pt idx="27570">
                  <c:v>41330.061539351853</c:v>
                </c:pt>
                <c:pt idx="27571">
                  <c:v>41330.103206018517</c:v>
                </c:pt>
                <c:pt idx="27572">
                  <c:v>41330.144872685189</c:v>
                </c:pt>
                <c:pt idx="27573">
                  <c:v>41330.186539351853</c:v>
                </c:pt>
                <c:pt idx="27574">
                  <c:v>41330.228206018517</c:v>
                </c:pt>
                <c:pt idx="27575">
                  <c:v>41330.269872685189</c:v>
                </c:pt>
                <c:pt idx="27576">
                  <c:v>41330.311539351853</c:v>
                </c:pt>
                <c:pt idx="27577">
                  <c:v>41330.353206018517</c:v>
                </c:pt>
                <c:pt idx="27578">
                  <c:v>41330.394872685189</c:v>
                </c:pt>
                <c:pt idx="27579">
                  <c:v>41330.436539351853</c:v>
                </c:pt>
                <c:pt idx="27580">
                  <c:v>41330.478206018517</c:v>
                </c:pt>
                <c:pt idx="27581">
                  <c:v>41330.519872685189</c:v>
                </c:pt>
                <c:pt idx="27582">
                  <c:v>41330.561539351853</c:v>
                </c:pt>
                <c:pt idx="27583">
                  <c:v>41330.603206018517</c:v>
                </c:pt>
                <c:pt idx="27584">
                  <c:v>41330.644872685189</c:v>
                </c:pt>
                <c:pt idx="27585">
                  <c:v>41330.686539351853</c:v>
                </c:pt>
                <c:pt idx="27586">
                  <c:v>41330.728206018517</c:v>
                </c:pt>
                <c:pt idx="27587">
                  <c:v>41330.769872685189</c:v>
                </c:pt>
                <c:pt idx="27588">
                  <c:v>41330.811539351853</c:v>
                </c:pt>
                <c:pt idx="27589">
                  <c:v>41330.853206018517</c:v>
                </c:pt>
                <c:pt idx="27590">
                  <c:v>41330.894872685189</c:v>
                </c:pt>
                <c:pt idx="27591">
                  <c:v>41330.936539351853</c:v>
                </c:pt>
                <c:pt idx="27592">
                  <c:v>41330.978206018517</c:v>
                </c:pt>
                <c:pt idx="27593">
                  <c:v>41331.019872685189</c:v>
                </c:pt>
                <c:pt idx="27594">
                  <c:v>41331.061539351853</c:v>
                </c:pt>
                <c:pt idx="27595">
                  <c:v>41331.103206018517</c:v>
                </c:pt>
                <c:pt idx="27596">
                  <c:v>41331.144872685189</c:v>
                </c:pt>
                <c:pt idx="27597">
                  <c:v>41331.186539351853</c:v>
                </c:pt>
                <c:pt idx="27598">
                  <c:v>41331.228206018517</c:v>
                </c:pt>
                <c:pt idx="27599">
                  <c:v>41331.269872685189</c:v>
                </c:pt>
                <c:pt idx="27600">
                  <c:v>41331.311539351853</c:v>
                </c:pt>
                <c:pt idx="27601">
                  <c:v>41331.353206018517</c:v>
                </c:pt>
                <c:pt idx="27602">
                  <c:v>41331.394872685189</c:v>
                </c:pt>
                <c:pt idx="27603">
                  <c:v>41331.436539351853</c:v>
                </c:pt>
                <c:pt idx="27604">
                  <c:v>41331.478206018517</c:v>
                </c:pt>
                <c:pt idx="27605">
                  <c:v>41331.519872685189</c:v>
                </c:pt>
                <c:pt idx="27606">
                  <c:v>41331.561539351853</c:v>
                </c:pt>
                <c:pt idx="27607">
                  <c:v>41331.603206018517</c:v>
                </c:pt>
                <c:pt idx="27608">
                  <c:v>41331.644872685189</c:v>
                </c:pt>
                <c:pt idx="27609">
                  <c:v>41331.686539351853</c:v>
                </c:pt>
                <c:pt idx="27610">
                  <c:v>41331.728206018517</c:v>
                </c:pt>
                <c:pt idx="27611">
                  <c:v>41331.769872685189</c:v>
                </c:pt>
                <c:pt idx="27612">
                  <c:v>41331.811539351853</c:v>
                </c:pt>
                <c:pt idx="27613">
                  <c:v>41331.853206018517</c:v>
                </c:pt>
                <c:pt idx="27614">
                  <c:v>41331.894872685189</c:v>
                </c:pt>
                <c:pt idx="27615">
                  <c:v>41331.936539351853</c:v>
                </c:pt>
                <c:pt idx="27616">
                  <c:v>41331.978206018517</c:v>
                </c:pt>
                <c:pt idx="27617">
                  <c:v>41332.019872685189</c:v>
                </c:pt>
                <c:pt idx="27618">
                  <c:v>41332.061539351853</c:v>
                </c:pt>
                <c:pt idx="27619">
                  <c:v>41332.103206018517</c:v>
                </c:pt>
                <c:pt idx="27620">
                  <c:v>41332.144872685189</c:v>
                </c:pt>
                <c:pt idx="27621">
                  <c:v>41332.186539351853</c:v>
                </c:pt>
                <c:pt idx="27622">
                  <c:v>41332.228206018517</c:v>
                </c:pt>
                <c:pt idx="27623">
                  <c:v>41332.269872685189</c:v>
                </c:pt>
                <c:pt idx="27624">
                  <c:v>41332.311539351853</c:v>
                </c:pt>
                <c:pt idx="27625">
                  <c:v>41332.353206018517</c:v>
                </c:pt>
                <c:pt idx="27626">
                  <c:v>41332.394872685189</c:v>
                </c:pt>
                <c:pt idx="27627">
                  <c:v>41332.436539351853</c:v>
                </c:pt>
                <c:pt idx="27628">
                  <c:v>41332.478206018517</c:v>
                </c:pt>
                <c:pt idx="27629">
                  <c:v>41332.519872685189</c:v>
                </c:pt>
                <c:pt idx="27630">
                  <c:v>41332.561539351853</c:v>
                </c:pt>
                <c:pt idx="27631">
                  <c:v>41332.603206018517</c:v>
                </c:pt>
                <c:pt idx="27632">
                  <c:v>41332.644872685189</c:v>
                </c:pt>
                <c:pt idx="27633">
                  <c:v>41332.686539351853</c:v>
                </c:pt>
                <c:pt idx="27634">
                  <c:v>41332.728206018517</c:v>
                </c:pt>
                <c:pt idx="27635">
                  <c:v>41332.769872685189</c:v>
                </c:pt>
                <c:pt idx="27636">
                  <c:v>41332.811539351853</c:v>
                </c:pt>
                <c:pt idx="27637">
                  <c:v>41332.853206018517</c:v>
                </c:pt>
                <c:pt idx="27638">
                  <c:v>41332.894872685189</c:v>
                </c:pt>
                <c:pt idx="27639">
                  <c:v>41332.936539351853</c:v>
                </c:pt>
                <c:pt idx="27640">
                  <c:v>41332.978206018517</c:v>
                </c:pt>
                <c:pt idx="27641">
                  <c:v>41333.019872685189</c:v>
                </c:pt>
                <c:pt idx="27642">
                  <c:v>41333.061539351853</c:v>
                </c:pt>
                <c:pt idx="27643">
                  <c:v>41333.103206018517</c:v>
                </c:pt>
                <c:pt idx="27644">
                  <c:v>41333.144872685189</c:v>
                </c:pt>
                <c:pt idx="27645">
                  <c:v>41333.186539351853</c:v>
                </c:pt>
                <c:pt idx="27646">
                  <c:v>41333.228206018517</c:v>
                </c:pt>
                <c:pt idx="27647">
                  <c:v>41333.269872685189</c:v>
                </c:pt>
                <c:pt idx="27648">
                  <c:v>41333.311539351853</c:v>
                </c:pt>
                <c:pt idx="27649">
                  <c:v>41333.353206018517</c:v>
                </c:pt>
                <c:pt idx="27650">
                  <c:v>41333.394872685189</c:v>
                </c:pt>
                <c:pt idx="27651">
                  <c:v>41333.436539351853</c:v>
                </c:pt>
                <c:pt idx="27652">
                  <c:v>41333.478206018517</c:v>
                </c:pt>
                <c:pt idx="27653">
                  <c:v>41333.519872685189</c:v>
                </c:pt>
                <c:pt idx="27654">
                  <c:v>41333.561539351853</c:v>
                </c:pt>
                <c:pt idx="27655">
                  <c:v>41333.603206018517</c:v>
                </c:pt>
                <c:pt idx="27656">
                  <c:v>41333.644872685189</c:v>
                </c:pt>
                <c:pt idx="27657">
                  <c:v>41333.686539351853</c:v>
                </c:pt>
                <c:pt idx="27658">
                  <c:v>41333.728206018517</c:v>
                </c:pt>
                <c:pt idx="27659">
                  <c:v>41333.769872685189</c:v>
                </c:pt>
                <c:pt idx="27660">
                  <c:v>41333.811539351853</c:v>
                </c:pt>
                <c:pt idx="27661">
                  <c:v>41333.853206018517</c:v>
                </c:pt>
                <c:pt idx="27662">
                  <c:v>41333.894872685189</c:v>
                </c:pt>
                <c:pt idx="27663">
                  <c:v>41333.936539351853</c:v>
                </c:pt>
                <c:pt idx="27664">
                  <c:v>41333.978206018517</c:v>
                </c:pt>
                <c:pt idx="27665">
                  <c:v>41334.019872685189</c:v>
                </c:pt>
                <c:pt idx="27666">
                  <c:v>41334.061539351853</c:v>
                </c:pt>
                <c:pt idx="27667">
                  <c:v>41334.103206018517</c:v>
                </c:pt>
                <c:pt idx="27668">
                  <c:v>41334.144872685189</c:v>
                </c:pt>
                <c:pt idx="27669">
                  <c:v>41334.186539351853</c:v>
                </c:pt>
                <c:pt idx="27670">
                  <c:v>41334.228206018517</c:v>
                </c:pt>
                <c:pt idx="27671">
                  <c:v>41334.269872685189</c:v>
                </c:pt>
                <c:pt idx="27672">
                  <c:v>41334.311539351853</c:v>
                </c:pt>
                <c:pt idx="27673">
                  <c:v>41334.353206018517</c:v>
                </c:pt>
                <c:pt idx="27674">
                  <c:v>41334.394872685189</c:v>
                </c:pt>
                <c:pt idx="27675">
                  <c:v>41334.436539351853</c:v>
                </c:pt>
                <c:pt idx="27676">
                  <c:v>41334.478206018517</c:v>
                </c:pt>
                <c:pt idx="27677">
                  <c:v>41334.519872685189</c:v>
                </c:pt>
                <c:pt idx="27678">
                  <c:v>41334.561539351853</c:v>
                </c:pt>
                <c:pt idx="27679">
                  <c:v>41334.603206018517</c:v>
                </c:pt>
                <c:pt idx="27680">
                  <c:v>41334.644872685189</c:v>
                </c:pt>
                <c:pt idx="27681">
                  <c:v>41334.686539351853</c:v>
                </c:pt>
                <c:pt idx="27682">
                  <c:v>41334.728206018517</c:v>
                </c:pt>
                <c:pt idx="27683">
                  <c:v>41334.769872685189</c:v>
                </c:pt>
                <c:pt idx="27684">
                  <c:v>41334.811539351853</c:v>
                </c:pt>
                <c:pt idx="27685">
                  <c:v>41334.853206018517</c:v>
                </c:pt>
                <c:pt idx="27686">
                  <c:v>41334.894872685189</c:v>
                </c:pt>
                <c:pt idx="27687">
                  <c:v>41334.936539351853</c:v>
                </c:pt>
                <c:pt idx="27688">
                  <c:v>41334.978206018517</c:v>
                </c:pt>
                <c:pt idx="27689">
                  <c:v>41335.019872685189</c:v>
                </c:pt>
                <c:pt idx="27690">
                  <c:v>41335.061539351853</c:v>
                </c:pt>
                <c:pt idx="27691">
                  <c:v>41335.103206018517</c:v>
                </c:pt>
                <c:pt idx="27692">
                  <c:v>41335.144872685189</c:v>
                </c:pt>
                <c:pt idx="27693">
                  <c:v>41335.186539351853</c:v>
                </c:pt>
                <c:pt idx="27694">
                  <c:v>41335.228206018517</c:v>
                </c:pt>
                <c:pt idx="27695">
                  <c:v>41335.269872685189</c:v>
                </c:pt>
                <c:pt idx="27696">
                  <c:v>41335.311539351853</c:v>
                </c:pt>
                <c:pt idx="27697">
                  <c:v>41335.353206018517</c:v>
                </c:pt>
                <c:pt idx="27698">
                  <c:v>41335.394872685189</c:v>
                </c:pt>
                <c:pt idx="27699">
                  <c:v>41335.436539351853</c:v>
                </c:pt>
                <c:pt idx="27700">
                  <c:v>41335.478206018517</c:v>
                </c:pt>
                <c:pt idx="27701">
                  <c:v>41335.519872685189</c:v>
                </c:pt>
                <c:pt idx="27702">
                  <c:v>41335.561539351853</c:v>
                </c:pt>
                <c:pt idx="27703">
                  <c:v>41335.603206018517</c:v>
                </c:pt>
                <c:pt idx="27704">
                  <c:v>41335.644872685189</c:v>
                </c:pt>
                <c:pt idx="27705">
                  <c:v>41335.686539351853</c:v>
                </c:pt>
                <c:pt idx="27706">
                  <c:v>41335.728206018517</c:v>
                </c:pt>
                <c:pt idx="27707">
                  <c:v>41335.769872685189</c:v>
                </c:pt>
                <c:pt idx="27708">
                  <c:v>41335.811539351853</c:v>
                </c:pt>
                <c:pt idx="27709">
                  <c:v>41335.853206018517</c:v>
                </c:pt>
                <c:pt idx="27710">
                  <c:v>41335.894872685189</c:v>
                </c:pt>
                <c:pt idx="27711">
                  <c:v>41335.936539351853</c:v>
                </c:pt>
                <c:pt idx="27712">
                  <c:v>41335.978206018517</c:v>
                </c:pt>
                <c:pt idx="27713">
                  <c:v>41336.019872685189</c:v>
                </c:pt>
                <c:pt idx="27714">
                  <c:v>41336.061539351853</c:v>
                </c:pt>
                <c:pt idx="27715">
                  <c:v>41336.103206018517</c:v>
                </c:pt>
                <c:pt idx="27716">
                  <c:v>41336.144872685189</c:v>
                </c:pt>
                <c:pt idx="27717">
                  <c:v>41336.186539351853</c:v>
                </c:pt>
                <c:pt idx="27718">
                  <c:v>41336.228206018517</c:v>
                </c:pt>
                <c:pt idx="27719">
                  <c:v>41336.269872685189</c:v>
                </c:pt>
                <c:pt idx="27720">
                  <c:v>41336.311539351853</c:v>
                </c:pt>
                <c:pt idx="27721">
                  <c:v>41336.353206018517</c:v>
                </c:pt>
                <c:pt idx="27722">
                  <c:v>41336.394872685189</c:v>
                </c:pt>
                <c:pt idx="27723">
                  <c:v>41336.436539351853</c:v>
                </c:pt>
                <c:pt idx="27724">
                  <c:v>41336.478206018517</c:v>
                </c:pt>
                <c:pt idx="27725">
                  <c:v>41336.519872685189</c:v>
                </c:pt>
                <c:pt idx="27726">
                  <c:v>41336.561539351853</c:v>
                </c:pt>
                <c:pt idx="27727">
                  <c:v>41336.603206018517</c:v>
                </c:pt>
                <c:pt idx="27728">
                  <c:v>41336.644872685189</c:v>
                </c:pt>
                <c:pt idx="27729">
                  <c:v>41336.686539351853</c:v>
                </c:pt>
                <c:pt idx="27730">
                  <c:v>41336.728206018517</c:v>
                </c:pt>
                <c:pt idx="27731">
                  <c:v>41336.769872685189</c:v>
                </c:pt>
                <c:pt idx="27732">
                  <c:v>41336.811539351853</c:v>
                </c:pt>
                <c:pt idx="27733">
                  <c:v>41336.853206018517</c:v>
                </c:pt>
                <c:pt idx="27734">
                  <c:v>41336.894872685189</c:v>
                </c:pt>
                <c:pt idx="27735">
                  <c:v>41336.936539351853</c:v>
                </c:pt>
                <c:pt idx="27736">
                  <c:v>41336.978206018517</c:v>
                </c:pt>
                <c:pt idx="27737">
                  <c:v>41337.019872685189</c:v>
                </c:pt>
                <c:pt idx="27738">
                  <c:v>41337.061539351853</c:v>
                </c:pt>
                <c:pt idx="27739">
                  <c:v>41337.103206018517</c:v>
                </c:pt>
                <c:pt idx="27740">
                  <c:v>41337.144872685189</c:v>
                </c:pt>
                <c:pt idx="27741">
                  <c:v>41337.186539351853</c:v>
                </c:pt>
                <c:pt idx="27742">
                  <c:v>41337.228206018517</c:v>
                </c:pt>
                <c:pt idx="27743">
                  <c:v>41337.269872685189</c:v>
                </c:pt>
                <c:pt idx="27744">
                  <c:v>41337.311539351853</c:v>
                </c:pt>
                <c:pt idx="27745">
                  <c:v>41337.353206018517</c:v>
                </c:pt>
                <c:pt idx="27746">
                  <c:v>41337.394872685189</c:v>
                </c:pt>
                <c:pt idx="27747">
                  <c:v>41337.436539351853</c:v>
                </c:pt>
                <c:pt idx="27748">
                  <c:v>41337.478206018517</c:v>
                </c:pt>
                <c:pt idx="27749">
                  <c:v>41337.519872685189</c:v>
                </c:pt>
                <c:pt idx="27750">
                  <c:v>41337.561539351853</c:v>
                </c:pt>
                <c:pt idx="27751">
                  <c:v>41337.603206018517</c:v>
                </c:pt>
                <c:pt idx="27752">
                  <c:v>41337.644872685189</c:v>
                </c:pt>
                <c:pt idx="27753">
                  <c:v>41337.686539351853</c:v>
                </c:pt>
                <c:pt idx="27754">
                  <c:v>41337.728206018517</c:v>
                </c:pt>
                <c:pt idx="27755">
                  <c:v>41337.769872685189</c:v>
                </c:pt>
                <c:pt idx="27756">
                  <c:v>41337.811539351853</c:v>
                </c:pt>
                <c:pt idx="27757">
                  <c:v>41337.853206018517</c:v>
                </c:pt>
                <c:pt idx="27758">
                  <c:v>41337.894872685189</c:v>
                </c:pt>
                <c:pt idx="27759">
                  <c:v>41337.936539351853</c:v>
                </c:pt>
                <c:pt idx="27760">
                  <c:v>41337.978206018517</c:v>
                </c:pt>
                <c:pt idx="27761">
                  <c:v>41338.019872685189</c:v>
                </c:pt>
                <c:pt idx="27762">
                  <c:v>41338.061539351853</c:v>
                </c:pt>
                <c:pt idx="27763">
                  <c:v>41338.103206018517</c:v>
                </c:pt>
                <c:pt idx="27764">
                  <c:v>41338.144872685189</c:v>
                </c:pt>
                <c:pt idx="27765">
                  <c:v>41338.186539351853</c:v>
                </c:pt>
                <c:pt idx="27766">
                  <c:v>41338.228206018517</c:v>
                </c:pt>
                <c:pt idx="27767">
                  <c:v>41338.269872685189</c:v>
                </c:pt>
                <c:pt idx="27768">
                  <c:v>41338.311539351853</c:v>
                </c:pt>
                <c:pt idx="27769">
                  <c:v>41338.353206018517</c:v>
                </c:pt>
                <c:pt idx="27770">
                  <c:v>41338.394872685189</c:v>
                </c:pt>
                <c:pt idx="27771">
                  <c:v>41338.436539351853</c:v>
                </c:pt>
                <c:pt idx="27772">
                  <c:v>41338.478206018517</c:v>
                </c:pt>
                <c:pt idx="27773">
                  <c:v>41338.519872685189</c:v>
                </c:pt>
                <c:pt idx="27774">
                  <c:v>41338.561539351853</c:v>
                </c:pt>
                <c:pt idx="27775">
                  <c:v>41338.603206018517</c:v>
                </c:pt>
                <c:pt idx="27776">
                  <c:v>41338.644872685189</c:v>
                </c:pt>
                <c:pt idx="27777">
                  <c:v>41338.686539351853</c:v>
                </c:pt>
                <c:pt idx="27778">
                  <c:v>41338.728206018517</c:v>
                </c:pt>
                <c:pt idx="27779">
                  <c:v>41338.769872685189</c:v>
                </c:pt>
                <c:pt idx="27780">
                  <c:v>41338.811539351853</c:v>
                </c:pt>
                <c:pt idx="27781">
                  <c:v>41338.853206018517</c:v>
                </c:pt>
                <c:pt idx="27782">
                  <c:v>41338.894872685189</c:v>
                </c:pt>
                <c:pt idx="27783">
                  <c:v>41338.936539351853</c:v>
                </c:pt>
                <c:pt idx="27784">
                  <c:v>41338.978206018517</c:v>
                </c:pt>
                <c:pt idx="27785">
                  <c:v>41339.019872685189</c:v>
                </c:pt>
                <c:pt idx="27786">
                  <c:v>41339.061539351853</c:v>
                </c:pt>
                <c:pt idx="27787">
                  <c:v>41339.103206018517</c:v>
                </c:pt>
                <c:pt idx="27788">
                  <c:v>41339.144872685189</c:v>
                </c:pt>
                <c:pt idx="27789">
                  <c:v>41339.186539351853</c:v>
                </c:pt>
                <c:pt idx="27790">
                  <c:v>41339.228206018517</c:v>
                </c:pt>
                <c:pt idx="27791">
                  <c:v>41339.269872685189</c:v>
                </c:pt>
                <c:pt idx="27792">
                  <c:v>41339.311539351853</c:v>
                </c:pt>
                <c:pt idx="27793">
                  <c:v>41339.353206018517</c:v>
                </c:pt>
                <c:pt idx="27794">
                  <c:v>41339</c:v>
                </c:pt>
                <c:pt idx="27795">
                  <c:v>41339.359803240739</c:v>
                </c:pt>
                <c:pt idx="27796">
                  <c:v>41339.401469907411</c:v>
                </c:pt>
                <c:pt idx="27797">
                  <c:v>41339.443136574075</c:v>
                </c:pt>
                <c:pt idx="27798">
                  <c:v>41339.484803240739</c:v>
                </c:pt>
                <c:pt idx="27799">
                  <c:v>41339.526469907411</c:v>
                </c:pt>
                <c:pt idx="27800">
                  <c:v>41339.568136574075</c:v>
                </c:pt>
                <c:pt idx="27801">
                  <c:v>41339.609803240739</c:v>
                </c:pt>
                <c:pt idx="27802">
                  <c:v>41339.651469907411</c:v>
                </c:pt>
                <c:pt idx="27803">
                  <c:v>41339.693136574075</c:v>
                </c:pt>
                <c:pt idx="27804">
                  <c:v>41339.734803240739</c:v>
                </c:pt>
                <c:pt idx="27805">
                  <c:v>41339.776469907411</c:v>
                </c:pt>
                <c:pt idx="27806">
                  <c:v>41339.818136574075</c:v>
                </c:pt>
                <c:pt idx="27807">
                  <c:v>41339.859803240739</c:v>
                </c:pt>
                <c:pt idx="27808">
                  <c:v>41339.901469907411</c:v>
                </c:pt>
                <c:pt idx="27809">
                  <c:v>41339.943136574075</c:v>
                </c:pt>
                <c:pt idx="27810">
                  <c:v>41339.984803240739</c:v>
                </c:pt>
                <c:pt idx="27811">
                  <c:v>41340.026469907411</c:v>
                </c:pt>
                <c:pt idx="27812">
                  <c:v>41340.068136574075</c:v>
                </c:pt>
                <c:pt idx="27813">
                  <c:v>41340.109803240739</c:v>
                </c:pt>
                <c:pt idx="27814">
                  <c:v>41340.151469907411</c:v>
                </c:pt>
                <c:pt idx="27815">
                  <c:v>41340.193136574075</c:v>
                </c:pt>
                <c:pt idx="27816">
                  <c:v>41340.234803240739</c:v>
                </c:pt>
                <c:pt idx="27817">
                  <c:v>41340.276469907411</c:v>
                </c:pt>
                <c:pt idx="27818">
                  <c:v>41340.318136574075</c:v>
                </c:pt>
                <c:pt idx="27819">
                  <c:v>41340.359803240739</c:v>
                </c:pt>
                <c:pt idx="27820">
                  <c:v>41340.401469907411</c:v>
                </c:pt>
                <c:pt idx="27821">
                  <c:v>41340.443136574075</c:v>
                </c:pt>
                <c:pt idx="27822">
                  <c:v>41340.484803240739</c:v>
                </c:pt>
                <c:pt idx="27823">
                  <c:v>41340.526469907411</c:v>
                </c:pt>
                <c:pt idx="27824">
                  <c:v>41340.568136574075</c:v>
                </c:pt>
                <c:pt idx="27825">
                  <c:v>41340.609803240739</c:v>
                </c:pt>
                <c:pt idx="27826">
                  <c:v>41340.651469907411</c:v>
                </c:pt>
                <c:pt idx="27827">
                  <c:v>41340.693136574075</c:v>
                </c:pt>
                <c:pt idx="27828">
                  <c:v>41340.734803240739</c:v>
                </c:pt>
                <c:pt idx="27829">
                  <c:v>41340.776469907411</c:v>
                </c:pt>
                <c:pt idx="27830">
                  <c:v>41340.818136574075</c:v>
                </c:pt>
                <c:pt idx="27831">
                  <c:v>41340.859803240739</c:v>
                </c:pt>
                <c:pt idx="27832">
                  <c:v>41340.901469907411</c:v>
                </c:pt>
                <c:pt idx="27833">
                  <c:v>41340.943136574075</c:v>
                </c:pt>
                <c:pt idx="27834">
                  <c:v>41340.984803240739</c:v>
                </c:pt>
                <c:pt idx="27835">
                  <c:v>41341.026469907411</c:v>
                </c:pt>
                <c:pt idx="27836">
                  <c:v>41341.068136574075</c:v>
                </c:pt>
                <c:pt idx="27837">
                  <c:v>41341.109803240739</c:v>
                </c:pt>
                <c:pt idx="27838">
                  <c:v>41341.151469907411</c:v>
                </c:pt>
                <c:pt idx="27839">
                  <c:v>41341.193136574075</c:v>
                </c:pt>
                <c:pt idx="27840">
                  <c:v>41341.234803240739</c:v>
                </c:pt>
                <c:pt idx="27841">
                  <c:v>41341.276469907411</c:v>
                </c:pt>
                <c:pt idx="27842">
                  <c:v>41341.318136574075</c:v>
                </c:pt>
                <c:pt idx="27843">
                  <c:v>41341.359803240739</c:v>
                </c:pt>
                <c:pt idx="27844">
                  <c:v>41341.401469907411</c:v>
                </c:pt>
                <c:pt idx="27845">
                  <c:v>41341.443136574075</c:v>
                </c:pt>
                <c:pt idx="27846">
                  <c:v>41341.484803240739</c:v>
                </c:pt>
                <c:pt idx="27847">
                  <c:v>41341.526469907411</c:v>
                </c:pt>
                <c:pt idx="27848">
                  <c:v>41341.568136574075</c:v>
                </c:pt>
                <c:pt idx="27849">
                  <c:v>41341.609803240739</c:v>
                </c:pt>
                <c:pt idx="27850">
                  <c:v>41341.651469907411</c:v>
                </c:pt>
                <c:pt idx="27851">
                  <c:v>41341.693136574075</c:v>
                </c:pt>
                <c:pt idx="27852">
                  <c:v>41341.734803240739</c:v>
                </c:pt>
                <c:pt idx="27853">
                  <c:v>41341.776469907411</c:v>
                </c:pt>
                <c:pt idx="27854">
                  <c:v>41341.818136574075</c:v>
                </c:pt>
                <c:pt idx="27855">
                  <c:v>41341.859803240739</c:v>
                </c:pt>
                <c:pt idx="27856">
                  <c:v>41341.901469907411</c:v>
                </c:pt>
                <c:pt idx="27857">
                  <c:v>41341.943136574075</c:v>
                </c:pt>
                <c:pt idx="27858">
                  <c:v>41341.984803240739</c:v>
                </c:pt>
                <c:pt idx="27859">
                  <c:v>41342.026469907411</c:v>
                </c:pt>
                <c:pt idx="27860">
                  <c:v>41342.068136574075</c:v>
                </c:pt>
                <c:pt idx="27861">
                  <c:v>41342.109803240739</c:v>
                </c:pt>
                <c:pt idx="27862">
                  <c:v>41342.151469907411</c:v>
                </c:pt>
                <c:pt idx="27863">
                  <c:v>41342.193136574075</c:v>
                </c:pt>
                <c:pt idx="27864">
                  <c:v>41342.234803240739</c:v>
                </c:pt>
                <c:pt idx="27865">
                  <c:v>41342.276469907411</c:v>
                </c:pt>
                <c:pt idx="27866">
                  <c:v>41342.318136574075</c:v>
                </c:pt>
                <c:pt idx="27867">
                  <c:v>41342.359803240739</c:v>
                </c:pt>
                <c:pt idx="27868">
                  <c:v>41342.401469907411</c:v>
                </c:pt>
                <c:pt idx="27869">
                  <c:v>41342.443136574075</c:v>
                </c:pt>
                <c:pt idx="27870">
                  <c:v>41342.484803240739</c:v>
                </c:pt>
                <c:pt idx="27871">
                  <c:v>41342.526469907411</c:v>
                </c:pt>
                <c:pt idx="27872">
                  <c:v>41342.568136574075</c:v>
                </c:pt>
                <c:pt idx="27873">
                  <c:v>41342.609803240739</c:v>
                </c:pt>
                <c:pt idx="27874">
                  <c:v>41342.651469907411</c:v>
                </c:pt>
                <c:pt idx="27875">
                  <c:v>41342.693136574075</c:v>
                </c:pt>
                <c:pt idx="27876">
                  <c:v>41342.734803240739</c:v>
                </c:pt>
                <c:pt idx="27877">
                  <c:v>41342.776469907411</c:v>
                </c:pt>
                <c:pt idx="27878">
                  <c:v>41342.818136574075</c:v>
                </c:pt>
                <c:pt idx="27879">
                  <c:v>41342.859803240739</c:v>
                </c:pt>
                <c:pt idx="27880">
                  <c:v>41342.901469907411</c:v>
                </c:pt>
                <c:pt idx="27881">
                  <c:v>41342.943136574075</c:v>
                </c:pt>
                <c:pt idx="27882">
                  <c:v>41342.984803240739</c:v>
                </c:pt>
                <c:pt idx="27883">
                  <c:v>41343.026469907411</c:v>
                </c:pt>
                <c:pt idx="27884">
                  <c:v>41343.068136574075</c:v>
                </c:pt>
                <c:pt idx="27885">
                  <c:v>41343.109803240739</c:v>
                </c:pt>
                <c:pt idx="27886">
                  <c:v>41343.151469907411</c:v>
                </c:pt>
                <c:pt idx="27887">
                  <c:v>41343.193136574075</c:v>
                </c:pt>
                <c:pt idx="27888">
                  <c:v>41343.234803240739</c:v>
                </c:pt>
                <c:pt idx="27889">
                  <c:v>41343.276469907411</c:v>
                </c:pt>
                <c:pt idx="27890">
                  <c:v>41343.318136574075</c:v>
                </c:pt>
                <c:pt idx="27891">
                  <c:v>41343.359803240739</c:v>
                </c:pt>
                <c:pt idx="27892">
                  <c:v>41343.401469907411</c:v>
                </c:pt>
                <c:pt idx="27893">
                  <c:v>41343.443136574075</c:v>
                </c:pt>
                <c:pt idx="27894">
                  <c:v>41343.484803240739</c:v>
                </c:pt>
                <c:pt idx="27895">
                  <c:v>41343.526469907411</c:v>
                </c:pt>
                <c:pt idx="27896">
                  <c:v>41343.568136574075</c:v>
                </c:pt>
                <c:pt idx="27897">
                  <c:v>41343.609803240739</c:v>
                </c:pt>
                <c:pt idx="27898">
                  <c:v>41343.651469907411</c:v>
                </c:pt>
                <c:pt idx="27899">
                  <c:v>41343.693136574075</c:v>
                </c:pt>
                <c:pt idx="27900">
                  <c:v>41343.734803240739</c:v>
                </c:pt>
                <c:pt idx="27901">
                  <c:v>41343.776469907411</c:v>
                </c:pt>
                <c:pt idx="27902">
                  <c:v>41343.818136574075</c:v>
                </c:pt>
                <c:pt idx="27903">
                  <c:v>41343.859803240739</c:v>
                </c:pt>
                <c:pt idx="27904">
                  <c:v>41343.901469907411</c:v>
                </c:pt>
                <c:pt idx="27905">
                  <c:v>41343.943136574075</c:v>
                </c:pt>
                <c:pt idx="27906">
                  <c:v>41343.984803240739</c:v>
                </c:pt>
                <c:pt idx="27907">
                  <c:v>41344.026469907411</c:v>
                </c:pt>
                <c:pt idx="27908">
                  <c:v>41344.068136574075</c:v>
                </c:pt>
                <c:pt idx="27909">
                  <c:v>41344.109803240739</c:v>
                </c:pt>
                <c:pt idx="27910">
                  <c:v>41344.151469907411</c:v>
                </c:pt>
                <c:pt idx="27911">
                  <c:v>41344.193136574075</c:v>
                </c:pt>
                <c:pt idx="27912">
                  <c:v>41344.234803240739</c:v>
                </c:pt>
                <c:pt idx="27913">
                  <c:v>41344.276469907411</c:v>
                </c:pt>
                <c:pt idx="27914">
                  <c:v>41344.318136574075</c:v>
                </c:pt>
                <c:pt idx="27915">
                  <c:v>41344.359803240739</c:v>
                </c:pt>
                <c:pt idx="27916">
                  <c:v>41344.401469907411</c:v>
                </c:pt>
                <c:pt idx="27917">
                  <c:v>41344.443136574075</c:v>
                </c:pt>
                <c:pt idx="27918">
                  <c:v>41344.484803240739</c:v>
                </c:pt>
                <c:pt idx="27919">
                  <c:v>41344.526469907411</c:v>
                </c:pt>
                <c:pt idx="27920">
                  <c:v>41344.568136574075</c:v>
                </c:pt>
                <c:pt idx="27921">
                  <c:v>41344.609803240739</c:v>
                </c:pt>
                <c:pt idx="27922">
                  <c:v>41344.651469907411</c:v>
                </c:pt>
                <c:pt idx="27923">
                  <c:v>41344.693136574075</c:v>
                </c:pt>
                <c:pt idx="27924">
                  <c:v>41344.734803240739</c:v>
                </c:pt>
                <c:pt idx="27925">
                  <c:v>41344.776469907411</c:v>
                </c:pt>
                <c:pt idx="27926">
                  <c:v>41344.818136574075</c:v>
                </c:pt>
                <c:pt idx="27927">
                  <c:v>41344.859803240739</c:v>
                </c:pt>
                <c:pt idx="27928">
                  <c:v>41344.901469907411</c:v>
                </c:pt>
                <c:pt idx="27929">
                  <c:v>41344.943136574075</c:v>
                </c:pt>
                <c:pt idx="27930">
                  <c:v>41344.984803240739</c:v>
                </c:pt>
                <c:pt idx="27931">
                  <c:v>41345.026469907411</c:v>
                </c:pt>
                <c:pt idx="27932">
                  <c:v>41345.068136574075</c:v>
                </c:pt>
                <c:pt idx="27933">
                  <c:v>41345.109803240739</c:v>
                </c:pt>
                <c:pt idx="27934">
                  <c:v>41345.151469907411</c:v>
                </c:pt>
                <c:pt idx="27935">
                  <c:v>41345.193136574075</c:v>
                </c:pt>
                <c:pt idx="27936">
                  <c:v>41345.234803240739</c:v>
                </c:pt>
                <c:pt idx="27937">
                  <c:v>41345.276469907411</c:v>
                </c:pt>
                <c:pt idx="27938">
                  <c:v>41345.318136574075</c:v>
                </c:pt>
                <c:pt idx="27939">
                  <c:v>41345.359803240739</c:v>
                </c:pt>
                <c:pt idx="27940">
                  <c:v>41345.401469907411</c:v>
                </c:pt>
                <c:pt idx="27941">
                  <c:v>41345.443136574075</c:v>
                </c:pt>
                <c:pt idx="27942">
                  <c:v>41345.484803240739</c:v>
                </c:pt>
                <c:pt idx="27943">
                  <c:v>41345.526469907411</c:v>
                </c:pt>
                <c:pt idx="27944">
                  <c:v>41345.568136574075</c:v>
                </c:pt>
                <c:pt idx="27945">
                  <c:v>41345.609803240739</c:v>
                </c:pt>
                <c:pt idx="27946">
                  <c:v>41345.651469907411</c:v>
                </c:pt>
                <c:pt idx="27947">
                  <c:v>41345.693136574075</c:v>
                </c:pt>
                <c:pt idx="27948">
                  <c:v>41345.734803240739</c:v>
                </c:pt>
                <c:pt idx="27949">
                  <c:v>41345.776469907411</c:v>
                </c:pt>
                <c:pt idx="27950">
                  <c:v>41345.818136574075</c:v>
                </c:pt>
                <c:pt idx="27951">
                  <c:v>41345.859803240739</c:v>
                </c:pt>
                <c:pt idx="27952">
                  <c:v>41345.901469907411</c:v>
                </c:pt>
                <c:pt idx="27953">
                  <c:v>41345.943136574075</c:v>
                </c:pt>
                <c:pt idx="27954">
                  <c:v>41345.984803240739</c:v>
                </c:pt>
                <c:pt idx="27955">
                  <c:v>41346.026469907411</c:v>
                </c:pt>
                <c:pt idx="27956">
                  <c:v>41346.068136574075</c:v>
                </c:pt>
                <c:pt idx="27957">
                  <c:v>41346.109803240739</c:v>
                </c:pt>
                <c:pt idx="27958">
                  <c:v>41346.151469907411</c:v>
                </c:pt>
                <c:pt idx="27959">
                  <c:v>41346.193136574075</c:v>
                </c:pt>
                <c:pt idx="27960">
                  <c:v>41346.234803240739</c:v>
                </c:pt>
                <c:pt idx="27961">
                  <c:v>41346.276469907411</c:v>
                </c:pt>
                <c:pt idx="27962">
                  <c:v>41346.318136574075</c:v>
                </c:pt>
                <c:pt idx="27963">
                  <c:v>41346.359803240739</c:v>
                </c:pt>
                <c:pt idx="27964">
                  <c:v>41346.401469907411</c:v>
                </c:pt>
                <c:pt idx="27965">
                  <c:v>41346.443136574075</c:v>
                </c:pt>
                <c:pt idx="27966">
                  <c:v>41346.484803240739</c:v>
                </c:pt>
                <c:pt idx="27967">
                  <c:v>41346.526469907411</c:v>
                </c:pt>
                <c:pt idx="27968">
                  <c:v>41346.568136574075</c:v>
                </c:pt>
                <c:pt idx="27969">
                  <c:v>41346.609803240739</c:v>
                </c:pt>
                <c:pt idx="27970">
                  <c:v>41346.651469907411</c:v>
                </c:pt>
                <c:pt idx="27971">
                  <c:v>41346.693136574075</c:v>
                </c:pt>
                <c:pt idx="27972">
                  <c:v>41346.734803240739</c:v>
                </c:pt>
                <c:pt idx="27973">
                  <c:v>41346.776469907411</c:v>
                </c:pt>
                <c:pt idx="27974">
                  <c:v>41346.818136574075</c:v>
                </c:pt>
                <c:pt idx="27975">
                  <c:v>41346.859803240739</c:v>
                </c:pt>
                <c:pt idx="27976">
                  <c:v>41346.901469907411</c:v>
                </c:pt>
                <c:pt idx="27977">
                  <c:v>41346.943136574075</c:v>
                </c:pt>
                <c:pt idx="27978">
                  <c:v>41346.984803240739</c:v>
                </c:pt>
                <c:pt idx="27979">
                  <c:v>41347.026469907411</c:v>
                </c:pt>
                <c:pt idx="27980">
                  <c:v>41347.068136574075</c:v>
                </c:pt>
                <c:pt idx="27981">
                  <c:v>41347.109803240739</c:v>
                </c:pt>
                <c:pt idx="27982">
                  <c:v>41347.151469907411</c:v>
                </c:pt>
                <c:pt idx="27983">
                  <c:v>41347.193136574075</c:v>
                </c:pt>
                <c:pt idx="27984">
                  <c:v>41347.234803240739</c:v>
                </c:pt>
                <c:pt idx="27985">
                  <c:v>41347.276469907411</c:v>
                </c:pt>
                <c:pt idx="27986">
                  <c:v>41347.318136574075</c:v>
                </c:pt>
                <c:pt idx="27987">
                  <c:v>41347.359803240739</c:v>
                </c:pt>
                <c:pt idx="27988">
                  <c:v>41347.401469907411</c:v>
                </c:pt>
                <c:pt idx="27989">
                  <c:v>41347.443136574075</c:v>
                </c:pt>
                <c:pt idx="27990">
                  <c:v>41347.484803240739</c:v>
                </c:pt>
                <c:pt idx="27991">
                  <c:v>41347.526469907411</c:v>
                </c:pt>
                <c:pt idx="27992">
                  <c:v>41347.568136574075</c:v>
                </c:pt>
                <c:pt idx="27993">
                  <c:v>41347.609803240739</c:v>
                </c:pt>
                <c:pt idx="27994">
                  <c:v>41347.651469907411</c:v>
                </c:pt>
                <c:pt idx="27995">
                  <c:v>41347.693136574075</c:v>
                </c:pt>
                <c:pt idx="27996">
                  <c:v>41347.734803240739</c:v>
                </c:pt>
                <c:pt idx="27997">
                  <c:v>41347.776469907411</c:v>
                </c:pt>
                <c:pt idx="27998">
                  <c:v>41347.818136574075</c:v>
                </c:pt>
                <c:pt idx="27999">
                  <c:v>41347.859803240739</c:v>
                </c:pt>
                <c:pt idx="28000">
                  <c:v>41347.901469907411</c:v>
                </c:pt>
                <c:pt idx="28001">
                  <c:v>41347.943136574075</c:v>
                </c:pt>
                <c:pt idx="28002">
                  <c:v>41347.984803240739</c:v>
                </c:pt>
                <c:pt idx="28003">
                  <c:v>41348.026469907411</c:v>
                </c:pt>
                <c:pt idx="28004">
                  <c:v>41348.068136574075</c:v>
                </c:pt>
                <c:pt idx="28005">
                  <c:v>41348.109803240739</c:v>
                </c:pt>
                <c:pt idx="28006">
                  <c:v>41348.151469907411</c:v>
                </c:pt>
                <c:pt idx="28007">
                  <c:v>41348.193136574075</c:v>
                </c:pt>
                <c:pt idx="28008">
                  <c:v>41348.234803240739</c:v>
                </c:pt>
                <c:pt idx="28009">
                  <c:v>41348.276469907411</c:v>
                </c:pt>
                <c:pt idx="28010">
                  <c:v>41348.318136574075</c:v>
                </c:pt>
                <c:pt idx="28011">
                  <c:v>41348.359803240739</c:v>
                </c:pt>
                <c:pt idx="28012">
                  <c:v>41348.401469907411</c:v>
                </c:pt>
                <c:pt idx="28013">
                  <c:v>41348.443136574075</c:v>
                </c:pt>
                <c:pt idx="28014">
                  <c:v>41348.484803240739</c:v>
                </c:pt>
                <c:pt idx="28015">
                  <c:v>41348.526469907411</c:v>
                </c:pt>
                <c:pt idx="28016">
                  <c:v>41348.568136574075</c:v>
                </c:pt>
                <c:pt idx="28017">
                  <c:v>41348.609803240739</c:v>
                </c:pt>
                <c:pt idx="28018">
                  <c:v>41348.651469907411</c:v>
                </c:pt>
                <c:pt idx="28019">
                  <c:v>41348.693136574075</c:v>
                </c:pt>
                <c:pt idx="28020">
                  <c:v>41348.734803240739</c:v>
                </c:pt>
                <c:pt idx="28021">
                  <c:v>41348.776469907411</c:v>
                </c:pt>
                <c:pt idx="28022">
                  <c:v>41348.818136574075</c:v>
                </c:pt>
                <c:pt idx="28023">
                  <c:v>41348.859803240739</c:v>
                </c:pt>
                <c:pt idx="28024">
                  <c:v>41348.901469907411</c:v>
                </c:pt>
                <c:pt idx="28025">
                  <c:v>41348.943136574075</c:v>
                </c:pt>
                <c:pt idx="28026">
                  <c:v>41348.984803240739</c:v>
                </c:pt>
                <c:pt idx="28027">
                  <c:v>41349.026469907411</c:v>
                </c:pt>
                <c:pt idx="28028">
                  <c:v>41349.068136574075</c:v>
                </c:pt>
                <c:pt idx="28029">
                  <c:v>41349.109803240739</c:v>
                </c:pt>
                <c:pt idx="28030">
                  <c:v>41349.151469907411</c:v>
                </c:pt>
                <c:pt idx="28031">
                  <c:v>41349.193136574075</c:v>
                </c:pt>
                <c:pt idx="28032">
                  <c:v>41349.234803240739</c:v>
                </c:pt>
                <c:pt idx="28033">
                  <c:v>41349.276469907411</c:v>
                </c:pt>
                <c:pt idx="28034">
                  <c:v>41349.318136574075</c:v>
                </c:pt>
                <c:pt idx="28035">
                  <c:v>41349.359803240739</c:v>
                </c:pt>
                <c:pt idx="28036">
                  <c:v>41349.401469907411</c:v>
                </c:pt>
                <c:pt idx="28037">
                  <c:v>41349.443136574075</c:v>
                </c:pt>
                <c:pt idx="28038">
                  <c:v>41349.484803240739</c:v>
                </c:pt>
                <c:pt idx="28039">
                  <c:v>41349.526469907411</c:v>
                </c:pt>
                <c:pt idx="28040">
                  <c:v>41349.568136574075</c:v>
                </c:pt>
                <c:pt idx="28041">
                  <c:v>41349.609803240739</c:v>
                </c:pt>
                <c:pt idx="28042">
                  <c:v>41349.651469907411</c:v>
                </c:pt>
                <c:pt idx="28043">
                  <c:v>41349.693136574075</c:v>
                </c:pt>
                <c:pt idx="28044">
                  <c:v>41349.734803240739</c:v>
                </c:pt>
                <c:pt idx="28045">
                  <c:v>41349.776469907411</c:v>
                </c:pt>
                <c:pt idx="28046">
                  <c:v>41349.818136574075</c:v>
                </c:pt>
                <c:pt idx="28047">
                  <c:v>41349.859803240739</c:v>
                </c:pt>
                <c:pt idx="28048">
                  <c:v>41349.901469907411</c:v>
                </c:pt>
                <c:pt idx="28049">
                  <c:v>41349.943136574075</c:v>
                </c:pt>
                <c:pt idx="28050">
                  <c:v>41349.984803240739</c:v>
                </c:pt>
                <c:pt idx="28051">
                  <c:v>41350.026469907411</c:v>
                </c:pt>
                <c:pt idx="28052">
                  <c:v>41350.068136574075</c:v>
                </c:pt>
                <c:pt idx="28053">
                  <c:v>41350.109803240739</c:v>
                </c:pt>
                <c:pt idx="28054">
                  <c:v>41350.151469907411</c:v>
                </c:pt>
                <c:pt idx="28055">
                  <c:v>41350.193136574075</c:v>
                </c:pt>
                <c:pt idx="28056">
                  <c:v>41350.234803240739</c:v>
                </c:pt>
                <c:pt idx="28057">
                  <c:v>41350.276469907411</c:v>
                </c:pt>
                <c:pt idx="28058">
                  <c:v>41350.318136574075</c:v>
                </c:pt>
                <c:pt idx="28059">
                  <c:v>41350.359803240739</c:v>
                </c:pt>
                <c:pt idx="28060">
                  <c:v>41350.401469907411</c:v>
                </c:pt>
                <c:pt idx="28061">
                  <c:v>41350.443136574075</c:v>
                </c:pt>
                <c:pt idx="28062">
                  <c:v>41350.484803240739</c:v>
                </c:pt>
                <c:pt idx="28063">
                  <c:v>41350.526469907411</c:v>
                </c:pt>
                <c:pt idx="28064">
                  <c:v>41350.568136574075</c:v>
                </c:pt>
                <c:pt idx="28065">
                  <c:v>41350.609803240739</c:v>
                </c:pt>
                <c:pt idx="28066">
                  <c:v>41350.651469907411</c:v>
                </c:pt>
                <c:pt idx="28067">
                  <c:v>41350.693136574075</c:v>
                </c:pt>
                <c:pt idx="28068">
                  <c:v>41350.734803240739</c:v>
                </c:pt>
                <c:pt idx="28069">
                  <c:v>41350.776469907411</c:v>
                </c:pt>
                <c:pt idx="28070">
                  <c:v>41350.818136574075</c:v>
                </c:pt>
                <c:pt idx="28071">
                  <c:v>41350.859803240739</c:v>
                </c:pt>
                <c:pt idx="28072">
                  <c:v>41350.901469907411</c:v>
                </c:pt>
                <c:pt idx="28073">
                  <c:v>41350.943136574075</c:v>
                </c:pt>
                <c:pt idx="28074">
                  <c:v>41350.984803240739</c:v>
                </c:pt>
                <c:pt idx="28075">
                  <c:v>41351.026469907411</c:v>
                </c:pt>
                <c:pt idx="28076">
                  <c:v>41351.068136574075</c:v>
                </c:pt>
                <c:pt idx="28077">
                  <c:v>41351.109803240739</c:v>
                </c:pt>
                <c:pt idx="28078">
                  <c:v>41351.151469907411</c:v>
                </c:pt>
                <c:pt idx="28079">
                  <c:v>41351.193136574075</c:v>
                </c:pt>
                <c:pt idx="28080">
                  <c:v>41351.234803240739</c:v>
                </c:pt>
                <c:pt idx="28081">
                  <c:v>41351.276469907411</c:v>
                </c:pt>
                <c:pt idx="28082">
                  <c:v>41351.318136574075</c:v>
                </c:pt>
                <c:pt idx="28083">
                  <c:v>41351.359803240739</c:v>
                </c:pt>
                <c:pt idx="28084">
                  <c:v>41351.401469907411</c:v>
                </c:pt>
                <c:pt idx="28085">
                  <c:v>41351.443136574075</c:v>
                </c:pt>
                <c:pt idx="28086">
                  <c:v>41351.484803240739</c:v>
                </c:pt>
                <c:pt idx="28087">
                  <c:v>41351.526469907411</c:v>
                </c:pt>
                <c:pt idx="28088">
                  <c:v>41351.568136574075</c:v>
                </c:pt>
                <c:pt idx="28089">
                  <c:v>41351.609803240739</c:v>
                </c:pt>
                <c:pt idx="28090">
                  <c:v>41351.651469907411</c:v>
                </c:pt>
                <c:pt idx="28091">
                  <c:v>41351.693136574075</c:v>
                </c:pt>
                <c:pt idx="28092">
                  <c:v>41351.734803240739</c:v>
                </c:pt>
                <c:pt idx="28093">
                  <c:v>41351.776469907411</c:v>
                </c:pt>
                <c:pt idx="28094">
                  <c:v>41351.818136574075</c:v>
                </c:pt>
                <c:pt idx="28095">
                  <c:v>41351.859803240739</c:v>
                </c:pt>
                <c:pt idx="28096">
                  <c:v>41351.901469907411</c:v>
                </c:pt>
                <c:pt idx="28097">
                  <c:v>41351.943136574075</c:v>
                </c:pt>
                <c:pt idx="28098">
                  <c:v>41351.984803240739</c:v>
                </c:pt>
                <c:pt idx="28099">
                  <c:v>41352.026469907411</c:v>
                </c:pt>
                <c:pt idx="28100">
                  <c:v>41352.068136574075</c:v>
                </c:pt>
                <c:pt idx="28101">
                  <c:v>41352.109803240739</c:v>
                </c:pt>
                <c:pt idx="28102">
                  <c:v>41352.151469907411</c:v>
                </c:pt>
                <c:pt idx="28103">
                  <c:v>41352.193136574075</c:v>
                </c:pt>
                <c:pt idx="28104">
                  <c:v>41352.234803240739</c:v>
                </c:pt>
                <c:pt idx="28105">
                  <c:v>41352.276469907411</c:v>
                </c:pt>
                <c:pt idx="28106">
                  <c:v>41352.318136574075</c:v>
                </c:pt>
                <c:pt idx="28107">
                  <c:v>41352.359803240739</c:v>
                </c:pt>
                <c:pt idx="28108">
                  <c:v>41352.401469907411</c:v>
                </c:pt>
                <c:pt idx="28109">
                  <c:v>41352.443136574075</c:v>
                </c:pt>
                <c:pt idx="28110">
                  <c:v>41352.484803240739</c:v>
                </c:pt>
                <c:pt idx="28111">
                  <c:v>41352.526469907411</c:v>
                </c:pt>
                <c:pt idx="28112">
                  <c:v>41352.568136574075</c:v>
                </c:pt>
                <c:pt idx="28113">
                  <c:v>41352.609803240739</c:v>
                </c:pt>
                <c:pt idx="28114">
                  <c:v>41352.651469907411</c:v>
                </c:pt>
                <c:pt idx="28115">
                  <c:v>41352.693136574075</c:v>
                </c:pt>
                <c:pt idx="28116">
                  <c:v>41352.734803240739</c:v>
                </c:pt>
                <c:pt idx="28117">
                  <c:v>41352.776469907411</c:v>
                </c:pt>
                <c:pt idx="28118">
                  <c:v>41352.818136574075</c:v>
                </c:pt>
                <c:pt idx="28119">
                  <c:v>41352.859803240739</c:v>
                </c:pt>
                <c:pt idx="28120">
                  <c:v>41352.901469907411</c:v>
                </c:pt>
                <c:pt idx="28121">
                  <c:v>41352.943136574075</c:v>
                </c:pt>
                <c:pt idx="28122">
                  <c:v>41352.984803240739</c:v>
                </c:pt>
                <c:pt idx="28123">
                  <c:v>41353.026469907411</c:v>
                </c:pt>
                <c:pt idx="28124">
                  <c:v>41353.068136574075</c:v>
                </c:pt>
                <c:pt idx="28125">
                  <c:v>41353.109803240739</c:v>
                </c:pt>
                <c:pt idx="28126">
                  <c:v>41353.151469907411</c:v>
                </c:pt>
                <c:pt idx="28127">
                  <c:v>41353.193136574075</c:v>
                </c:pt>
                <c:pt idx="28128">
                  <c:v>41353.234803240739</c:v>
                </c:pt>
                <c:pt idx="28129">
                  <c:v>41353.276469907411</c:v>
                </c:pt>
                <c:pt idx="28130">
                  <c:v>41353.318136574075</c:v>
                </c:pt>
                <c:pt idx="28131">
                  <c:v>41353</c:v>
                </c:pt>
                <c:pt idx="28132">
                  <c:v>41353.357499999998</c:v>
                </c:pt>
                <c:pt idx="28133">
                  <c:v>41353.39916666667</c:v>
                </c:pt>
                <c:pt idx="28134">
                  <c:v>41353.440833333334</c:v>
                </c:pt>
                <c:pt idx="28135">
                  <c:v>41353.482499999998</c:v>
                </c:pt>
                <c:pt idx="28136">
                  <c:v>41353.52416666667</c:v>
                </c:pt>
                <c:pt idx="28137">
                  <c:v>41353.565833333334</c:v>
                </c:pt>
                <c:pt idx="28138">
                  <c:v>41353.607499999998</c:v>
                </c:pt>
                <c:pt idx="28139">
                  <c:v>41353.64916666667</c:v>
                </c:pt>
                <c:pt idx="28140">
                  <c:v>41353.690833333334</c:v>
                </c:pt>
                <c:pt idx="28141">
                  <c:v>41353.732499999998</c:v>
                </c:pt>
                <c:pt idx="28142">
                  <c:v>41353.77416666667</c:v>
                </c:pt>
                <c:pt idx="28143">
                  <c:v>41353.815833333334</c:v>
                </c:pt>
                <c:pt idx="28144">
                  <c:v>41353.857499999998</c:v>
                </c:pt>
                <c:pt idx="28145">
                  <c:v>41353.89916666667</c:v>
                </c:pt>
                <c:pt idx="28146">
                  <c:v>41353.940833333334</c:v>
                </c:pt>
                <c:pt idx="28147">
                  <c:v>41353.982499999998</c:v>
                </c:pt>
                <c:pt idx="28148">
                  <c:v>41354.02416666667</c:v>
                </c:pt>
                <c:pt idx="28149">
                  <c:v>41354.065833333334</c:v>
                </c:pt>
                <c:pt idx="28150">
                  <c:v>41354.107499999998</c:v>
                </c:pt>
                <c:pt idx="28151">
                  <c:v>41354.14916666667</c:v>
                </c:pt>
                <c:pt idx="28152">
                  <c:v>41354.190833333334</c:v>
                </c:pt>
                <c:pt idx="28153">
                  <c:v>41354.232499999998</c:v>
                </c:pt>
                <c:pt idx="28154">
                  <c:v>41354.27416666667</c:v>
                </c:pt>
                <c:pt idx="28155">
                  <c:v>41354.315833333334</c:v>
                </c:pt>
                <c:pt idx="28156">
                  <c:v>41354.357499999998</c:v>
                </c:pt>
                <c:pt idx="28157">
                  <c:v>41354.39916666667</c:v>
                </c:pt>
                <c:pt idx="28158">
                  <c:v>41354.440833333334</c:v>
                </c:pt>
                <c:pt idx="28159">
                  <c:v>41354.482499999998</c:v>
                </c:pt>
                <c:pt idx="28160">
                  <c:v>41354.52416666667</c:v>
                </c:pt>
                <c:pt idx="28161">
                  <c:v>41354.565833333334</c:v>
                </c:pt>
                <c:pt idx="28162">
                  <c:v>41354.607499999998</c:v>
                </c:pt>
                <c:pt idx="28163">
                  <c:v>41354.64916666667</c:v>
                </c:pt>
                <c:pt idx="28164">
                  <c:v>41354.690833333334</c:v>
                </c:pt>
                <c:pt idx="28165">
                  <c:v>41354.732499999998</c:v>
                </c:pt>
                <c:pt idx="28166">
                  <c:v>41354.77416666667</c:v>
                </c:pt>
                <c:pt idx="28167">
                  <c:v>41354.815833333334</c:v>
                </c:pt>
                <c:pt idx="28168">
                  <c:v>41354.857499999998</c:v>
                </c:pt>
                <c:pt idx="28169">
                  <c:v>41354.89916666667</c:v>
                </c:pt>
                <c:pt idx="28170">
                  <c:v>41354.940833333334</c:v>
                </c:pt>
                <c:pt idx="28171">
                  <c:v>41354.982499999998</c:v>
                </c:pt>
                <c:pt idx="28172">
                  <c:v>41355.02416666667</c:v>
                </c:pt>
                <c:pt idx="28173">
                  <c:v>41355.065833333334</c:v>
                </c:pt>
                <c:pt idx="28174">
                  <c:v>41355.107499999998</c:v>
                </c:pt>
                <c:pt idx="28175">
                  <c:v>41355.14916666667</c:v>
                </c:pt>
                <c:pt idx="28176">
                  <c:v>41355.190833333334</c:v>
                </c:pt>
                <c:pt idx="28177">
                  <c:v>41355.232499999998</c:v>
                </c:pt>
                <c:pt idx="28178">
                  <c:v>41355.27416666667</c:v>
                </c:pt>
                <c:pt idx="28179">
                  <c:v>41355.315833333334</c:v>
                </c:pt>
                <c:pt idx="28180">
                  <c:v>41355.357499999998</c:v>
                </c:pt>
                <c:pt idx="28181">
                  <c:v>41355.39916666667</c:v>
                </c:pt>
                <c:pt idx="28182">
                  <c:v>41355.440833333334</c:v>
                </c:pt>
                <c:pt idx="28183">
                  <c:v>41355.482499999998</c:v>
                </c:pt>
                <c:pt idx="28184">
                  <c:v>41355.52416666667</c:v>
                </c:pt>
                <c:pt idx="28185">
                  <c:v>41355.565833333334</c:v>
                </c:pt>
                <c:pt idx="28186">
                  <c:v>41355.607499999998</c:v>
                </c:pt>
                <c:pt idx="28187">
                  <c:v>41355.64916666667</c:v>
                </c:pt>
                <c:pt idx="28188">
                  <c:v>41355.690833333334</c:v>
                </c:pt>
                <c:pt idx="28189">
                  <c:v>41355.732499999998</c:v>
                </c:pt>
                <c:pt idx="28190">
                  <c:v>41355.77416666667</c:v>
                </c:pt>
                <c:pt idx="28191">
                  <c:v>41355.815833333334</c:v>
                </c:pt>
                <c:pt idx="28192">
                  <c:v>41355.857499999998</c:v>
                </c:pt>
                <c:pt idx="28193">
                  <c:v>41355.89916666667</c:v>
                </c:pt>
                <c:pt idx="28194">
                  <c:v>41355.940833333334</c:v>
                </c:pt>
                <c:pt idx="28195">
                  <c:v>41355.982499999998</c:v>
                </c:pt>
                <c:pt idx="28196">
                  <c:v>41356.02416666667</c:v>
                </c:pt>
                <c:pt idx="28197">
                  <c:v>41356.065833333334</c:v>
                </c:pt>
                <c:pt idx="28198">
                  <c:v>41356.107499999998</c:v>
                </c:pt>
                <c:pt idx="28199">
                  <c:v>41356.14916666667</c:v>
                </c:pt>
                <c:pt idx="28200">
                  <c:v>41356.190833333334</c:v>
                </c:pt>
                <c:pt idx="28201">
                  <c:v>41356.232499999998</c:v>
                </c:pt>
                <c:pt idx="28202">
                  <c:v>41356.27416666667</c:v>
                </c:pt>
                <c:pt idx="28203">
                  <c:v>41356.315833333334</c:v>
                </c:pt>
                <c:pt idx="28204">
                  <c:v>41356.357499999998</c:v>
                </c:pt>
                <c:pt idx="28205">
                  <c:v>41356.39916666667</c:v>
                </c:pt>
                <c:pt idx="28206">
                  <c:v>41356.440833333334</c:v>
                </c:pt>
                <c:pt idx="28207">
                  <c:v>41356.482499999998</c:v>
                </c:pt>
                <c:pt idx="28208">
                  <c:v>41356.52416666667</c:v>
                </c:pt>
                <c:pt idx="28209">
                  <c:v>41356.565833333334</c:v>
                </c:pt>
                <c:pt idx="28210">
                  <c:v>41356.607499999998</c:v>
                </c:pt>
                <c:pt idx="28211">
                  <c:v>41356.64916666667</c:v>
                </c:pt>
                <c:pt idx="28212">
                  <c:v>41356.690833333334</c:v>
                </c:pt>
                <c:pt idx="28213">
                  <c:v>41356.732499999998</c:v>
                </c:pt>
                <c:pt idx="28214">
                  <c:v>41356.77416666667</c:v>
                </c:pt>
                <c:pt idx="28215">
                  <c:v>41356.815833333334</c:v>
                </c:pt>
                <c:pt idx="28216">
                  <c:v>41356.857499999998</c:v>
                </c:pt>
                <c:pt idx="28217">
                  <c:v>41356.89916666667</c:v>
                </c:pt>
                <c:pt idx="28218">
                  <c:v>41356.940833333334</c:v>
                </c:pt>
                <c:pt idx="28219">
                  <c:v>41356.982499999998</c:v>
                </c:pt>
                <c:pt idx="28220">
                  <c:v>41357.02416666667</c:v>
                </c:pt>
                <c:pt idx="28221">
                  <c:v>41357.065833333334</c:v>
                </c:pt>
                <c:pt idx="28222">
                  <c:v>41357.107499999998</c:v>
                </c:pt>
                <c:pt idx="28223">
                  <c:v>41357.14916666667</c:v>
                </c:pt>
                <c:pt idx="28224">
                  <c:v>41357.190833333334</c:v>
                </c:pt>
                <c:pt idx="28225">
                  <c:v>41357.232499999998</c:v>
                </c:pt>
                <c:pt idx="28226">
                  <c:v>41357.27416666667</c:v>
                </c:pt>
                <c:pt idx="28227">
                  <c:v>41357.315833333334</c:v>
                </c:pt>
                <c:pt idx="28228">
                  <c:v>41357.357499999998</c:v>
                </c:pt>
                <c:pt idx="28229">
                  <c:v>41357.39916666667</c:v>
                </c:pt>
                <c:pt idx="28230">
                  <c:v>41357.440833333334</c:v>
                </c:pt>
                <c:pt idx="28231">
                  <c:v>41357.482499999998</c:v>
                </c:pt>
                <c:pt idx="28232">
                  <c:v>41357.52416666667</c:v>
                </c:pt>
                <c:pt idx="28233">
                  <c:v>41357.565833333334</c:v>
                </c:pt>
                <c:pt idx="28234">
                  <c:v>41357.607499999998</c:v>
                </c:pt>
                <c:pt idx="28235">
                  <c:v>41357.64916666667</c:v>
                </c:pt>
                <c:pt idx="28236">
                  <c:v>41357.690833333334</c:v>
                </c:pt>
                <c:pt idx="28237">
                  <c:v>41357.732499999998</c:v>
                </c:pt>
                <c:pt idx="28238">
                  <c:v>41357.77416666667</c:v>
                </c:pt>
                <c:pt idx="28239">
                  <c:v>41357.815833333334</c:v>
                </c:pt>
                <c:pt idx="28240">
                  <c:v>41357.857499999998</c:v>
                </c:pt>
                <c:pt idx="28241">
                  <c:v>41357.89916666667</c:v>
                </c:pt>
                <c:pt idx="28242">
                  <c:v>41357.940833333334</c:v>
                </c:pt>
                <c:pt idx="28243">
                  <c:v>41357.982499999998</c:v>
                </c:pt>
                <c:pt idx="28244">
                  <c:v>41358.02416666667</c:v>
                </c:pt>
                <c:pt idx="28245">
                  <c:v>41358.065833333334</c:v>
                </c:pt>
                <c:pt idx="28246">
                  <c:v>41358.107499999998</c:v>
                </c:pt>
                <c:pt idx="28247">
                  <c:v>41358.14916666667</c:v>
                </c:pt>
                <c:pt idx="28248">
                  <c:v>41358.190833333334</c:v>
                </c:pt>
                <c:pt idx="28249">
                  <c:v>41358.232499999998</c:v>
                </c:pt>
                <c:pt idx="28250">
                  <c:v>41358.27416666667</c:v>
                </c:pt>
                <c:pt idx="28251">
                  <c:v>41358.315833333334</c:v>
                </c:pt>
                <c:pt idx="28252">
                  <c:v>41358.357499999998</c:v>
                </c:pt>
                <c:pt idx="28253">
                  <c:v>41358.39916666667</c:v>
                </c:pt>
                <c:pt idx="28254">
                  <c:v>41358.440833333334</c:v>
                </c:pt>
                <c:pt idx="28255">
                  <c:v>41358.482499999998</c:v>
                </c:pt>
                <c:pt idx="28256">
                  <c:v>41358.52416666667</c:v>
                </c:pt>
                <c:pt idx="28257">
                  <c:v>41358.565833333334</c:v>
                </c:pt>
                <c:pt idx="28258">
                  <c:v>41358.607499999998</c:v>
                </c:pt>
                <c:pt idx="28259">
                  <c:v>41358.64916666667</c:v>
                </c:pt>
                <c:pt idx="28260">
                  <c:v>41358.690833333334</c:v>
                </c:pt>
                <c:pt idx="28261">
                  <c:v>41358.732499999998</c:v>
                </c:pt>
                <c:pt idx="28262">
                  <c:v>41358.77416666667</c:v>
                </c:pt>
                <c:pt idx="28263">
                  <c:v>41358.815833333334</c:v>
                </c:pt>
                <c:pt idx="28264">
                  <c:v>41358.857499999998</c:v>
                </c:pt>
                <c:pt idx="28265">
                  <c:v>41358.89916666667</c:v>
                </c:pt>
                <c:pt idx="28266">
                  <c:v>41358.940833333334</c:v>
                </c:pt>
                <c:pt idx="28267">
                  <c:v>41358.982499999998</c:v>
                </c:pt>
                <c:pt idx="28268">
                  <c:v>41359.02416666667</c:v>
                </c:pt>
                <c:pt idx="28269">
                  <c:v>41359.065833333334</c:v>
                </c:pt>
                <c:pt idx="28270">
                  <c:v>41359.107499999998</c:v>
                </c:pt>
                <c:pt idx="28271">
                  <c:v>41359.14916666667</c:v>
                </c:pt>
                <c:pt idx="28272">
                  <c:v>41359.190833333334</c:v>
                </c:pt>
                <c:pt idx="28273">
                  <c:v>41359.232499999998</c:v>
                </c:pt>
                <c:pt idx="28274">
                  <c:v>41359.27416666667</c:v>
                </c:pt>
                <c:pt idx="28275">
                  <c:v>41359.315833333334</c:v>
                </c:pt>
                <c:pt idx="28276">
                  <c:v>41359.357499999998</c:v>
                </c:pt>
                <c:pt idx="28277">
                  <c:v>41359.39916666667</c:v>
                </c:pt>
                <c:pt idx="28278">
                  <c:v>41359.440833333334</c:v>
                </c:pt>
                <c:pt idx="28279">
                  <c:v>41359.482499999998</c:v>
                </c:pt>
                <c:pt idx="28280">
                  <c:v>41359.52416666667</c:v>
                </c:pt>
                <c:pt idx="28281">
                  <c:v>41359.565833333334</c:v>
                </c:pt>
                <c:pt idx="28282">
                  <c:v>41359.607499999998</c:v>
                </c:pt>
                <c:pt idx="28283">
                  <c:v>41359.64916666667</c:v>
                </c:pt>
                <c:pt idx="28284">
                  <c:v>41359.690833333334</c:v>
                </c:pt>
                <c:pt idx="28285">
                  <c:v>41359.732499999998</c:v>
                </c:pt>
                <c:pt idx="28286">
                  <c:v>41359.77416666667</c:v>
                </c:pt>
                <c:pt idx="28287">
                  <c:v>41359.815833333334</c:v>
                </c:pt>
                <c:pt idx="28288">
                  <c:v>41359.857499999998</c:v>
                </c:pt>
                <c:pt idx="28289">
                  <c:v>41359.89916666667</c:v>
                </c:pt>
                <c:pt idx="28290">
                  <c:v>41359.940833333334</c:v>
                </c:pt>
                <c:pt idx="28291">
                  <c:v>41359.982499999998</c:v>
                </c:pt>
                <c:pt idx="28292">
                  <c:v>41360.02416666667</c:v>
                </c:pt>
                <c:pt idx="28293">
                  <c:v>41360.065833333334</c:v>
                </c:pt>
                <c:pt idx="28294">
                  <c:v>41360.107499999998</c:v>
                </c:pt>
                <c:pt idx="28295">
                  <c:v>41360.14916666667</c:v>
                </c:pt>
                <c:pt idx="28296">
                  <c:v>41360.190833333334</c:v>
                </c:pt>
                <c:pt idx="28297">
                  <c:v>41360.232499999998</c:v>
                </c:pt>
                <c:pt idx="28298">
                  <c:v>41360.27416666667</c:v>
                </c:pt>
                <c:pt idx="28299">
                  <c:v>41360.315833333334</c:v>
                </c:pt>
                <c:pt idx="28300">
                  <c:v>41360.357499999998</c:v>
                </c:pt>
                <c:pt idx="28301">
                  <c:v>41360.39916666667</c:v>
                </c:pt>
                <c:pt idx="28302">
                  <c:v>41360.440833333334</c:v>
                </c:pt>
                <c:pt idx="28303">
                  <c:v>41360.482499999998</c:v>
                </c:pt>
                <c:pt idx="28304">
                  <c:v>41360.52416666667</c:v>
                </c:pt>
                <c:pt idx="28305">
                  <c:v>41360.565833333334</c:v>
                </c:pt>
                <c:pt idx="28306">
                  <c:v>41360.607499999998</c:v>
                </c:pt>
                <c:pt idx="28307">
                  <c:v>41360.64916666667</c:v>
                </c:pt>
                <c:pt idx="28308">
                  <c:v>41360.690833333334</c:v>
                </c:pt>
                <c:pt idx="28309">
                  <c:v>41360.732499999998</c:v>
                </c:pt>
                <c:pt idx="28310">
                  <c:v>41360.77416666667</c:v>
                </c:pt>
                <c:pt idx="28311">
                  <c:v>41360.815833333334</c:v>
                </c:pt>
                <c:pt idx="28312">
                  <c:v>41360.857499999998</c:v>
                </c:pt>
                <c:pt idx="28313">
                  <c:v>41360.89916666667</c:v>
                </c:pt>
                <c:pt idx="28314">
                  <c:v>41360.940833333334</c:v>
                </c:pt>
                <c:pt idx="28315">
                  <c:v>41360.982499999998</c:v>
                </c:pt>
                <c:pt idx="28316">
                  <c:v>41361.02416666667</c:v>
                </c:pt>
                <c:pt idx="28317">
                  <c:v>41361.065833333334</c:v>
                </c:pt>
                <c:pt idx="28318">
                  <c:v>41361.107499999998</c:v>
                </c:pt>
                <c:pt idx="28319">
                  <c:v>41361.14916666667</c:v>
                </c:pt>
                <c:pt idx="28320">
                  <c:v>41361.190833333334</c:v>
                </c:pt>
                <c:pt idx="28321">
                  <c:v>41361.232499999998</c:v>
                </c:pt>
                <c:pt idx="28322">
                  <c:v>41361.27416666667</c:v>
                </c:pt>
                <c:pt idx="28323">
                  <c:v>41361.315833333334</c:v>
                </c:pt>
                <c:pt idx="28324">
                  <c:v>41361.357499999998</c:v>
                </c:pt>
                <c:pt idx="28325">
                  <c:v>41361.39916666667</c:v>
                </c:pt>
                <c:pt idx="28326">
                  <c:v>41361.440833333334</c:v>
                </c:pt>
                <c:pt idx="28327">
                  <c:v>41361.482499999998</c:v>
                </c:pt>
                <c:pt idx="28328">
                  <c:v>41361.52416666667</c:v>
                </c:pt>
                <c:pt idx="28329">
                  <c:v>41361.565833333334</c:v>
                </c:pt>
                <c:pt idx="28330">
                  <c:v>41361.607499999998</c:v>
                </c:pt>
                <c:pt idx="28331">
                  <c:v>41361.64916666667</c:v>
                </c:pt>
                <c:pt idx="28332">
                  <c:v>41361.690833333334</c:v>
                </c:pt>
                <c:pt idx="28333">
                  <c:v>41361.732499999998</c:v>
                </c:pt>
                <c:pt idx="28334">
                  <c:v>41361.77416666667</c:v>
                </c:pt>
                <c:pt idx="28335">
                  <c:v>41361.815833333334</c:v>
                </c:pt>
                <c:pt idx="28336">
                  <c:v>41361.857499999998</c:v>
                </c:pt>
                <c:pt idx="28337">
                  <c:v>41361.89916666667</c:v>
                </c:pt>
                <c:pt idx="28338">
                  <c:v>41361.940833333334</c:v>
                </c:pt>
                <c:pt idx="28339">
                  <c:v>41361.982499999998</c:v>
                </c:pt>
                <c:pt idx="28340">
                  <c:v>41362.02416666667</c:v>
                </c:pt>
                <c:pt idx="28341">
                  <c:v>41362.065833333334</c:v>
                </c:pt>
                <c:pt idx="28342">
                  <c:v>41362.107499999998</c:v>
                </c:pt>
                <c:pt idx="28343">
                  <c:v>41362.14916666667</c:v>
                </c:pt>
                <c:pt idx="28344">
                  <c:v>41362.190833333334</c:v>
                </c:pt>
                <c:pt idx="28345">
                  <c:v>41362.232499999998</c:v>
                </c:pt>
                <c:pt idx="28346">
                  <c:v>41362.27416666667</c:v>
                </c:pt>
                <c:pt idx="28347">
                  <c:v>41362.315833333334</c:v>
                </c:pt>
                <c:pt idx="28348">
                  <c:v>41362.357499999998</c:v>
                </c:pt>
                <c:pt idx="28349">
                  <c:v>41362.39916666667</c:v>
                </c:pt>
                <c:pt idx="28350">
                  <c:v>41362.440833333334</c:v>
                </c:pt>
                <c:pt idx="28351">
                  <c:v>41362.482499999998</c:v>
                </c:pt>
                <c:pt idx="28352">
                  <c:v>41362.52416666667</c:v>
                </c:pt>
                <c:pt idx="28353">
                  <c:v>41362.565833333334</c:v>
                </c:pt>
                <c:pt idx="28354">
                  <c:v>41362.607499999998</c:v>
                </c:pt>
                <c:pt idx="28355">
                  <c:v>41362.64916666667</c:v>
                </c:pt>
                <c:pt idx="28356">
                  <c:v>41362.690833333334</c:v>
                </c:pt>
                <c:pt idx="28357">
                  <c:v>41362.732499999998</c:v>
                </c:pt>
                <c:pt idx="28358">
                  <c:v>41362.77416666667</c:v>
                </c:pt>
                <c:pt idx="28359">
                  <c:v>41362.815833333334</c:v>
                </c:pt>
                <c:pt idx="28360">
                  <c:v>41362.857499999998</c:v>
                </c:pt>
                <c:pt idx="28361">
                  <c:v>41362.89916666667</c:v>
                </c:pt>
                <c:pt idx="28362">
                  <c:v>41362.940833333334</c:v>
                </c:pt>
                <c:pt idx="28363">
                  <c:v>41362.982499999998</c:v>
                </c:pt>
                <c:pt idx="28364">
                  <c:v>41363.02416666667</c:v>
                </c:pt>
                <c:pt idx="28365">
                  <c:v>41363.065833333334</c:v>
                </c:pt>
                <c:pt idx="28366">
                  <c:v>41363.107499999998</c:v>
                </c:pt>
                <c:pt idx="28367">
                  <c:v>41363.14916666667</c:v>
                </c:pt>
                <c:pt idx="28368">
                  <c:v>41363.190833333334</c:v>
                </c:pt>
                <c:pt idx="28369">
                  <c:v>41363.232499999998</c:v>
                </c:pt>
                <c:pt idx="28370">
                  <c:v>41363.27416666667</c:v>
                </c:pt>
                <c:pt idx="28371">
                  <c:v>41363.315833333334</c:v>
                </c:pt>
                <c:pt idx="28372">
                  <c:v>41363.357499999998</c:v>
                </c:pt>
                <c:pt idx="28373">
                  <c:v>41363.39916666667</c:v>
                </c:pt>
                <c:pt idx="28374">
                  <c:v>41363.440833333334</c:v>
                </c:pt>
                <c:pt idx="28375">
                  <c:v>41363.482499999998</c:v>
                </c:pt>
                <c:pt idx="28376">
                  <c:v>41363.52416666667</c:v>
                </c:pt>
                <c:pt idx="28377">
                  <c:v>41363.565833333334</c:v>
                </c:pt>
                <c:pt idx="28378">
                  <c:v>41363.607499999998</c:v>
                </c:pt>
                <c:pt idx="28379">
                  <c:v>41363.64916666667</c:v>
                </c:pt>
                <c:pt idx="28380">
                  <c:v>41363.690833333334</c:v>
                </c:pt>
                <c:pt idx="28381">
                  <c:v>41363.732499999998</c:v>
                </c:pt>
                <c:pt idx="28382">
                  <c:v>41363.77416666667</c:v>
                </c:pt>
                <c:pt idx="28383">
                  <c:v>41363.815833333334</c:v>
                </c:pt>
                <c:pt idx="28384">
                  <c:v>41363.857499999998</c:v>
                </c:pt>
                <c:pt idx="28385">
                  <c:v>41363.89916666667</c:v>
                </c:pt>
                <c:pt idx="28386">
                  <c:v>41363.940833333334</c:v>
                </c:pt>
                <c:pt idx="28387">
                  <c:v>41363.982499999998</c:v>
                </c:pt>
                <c:pt idx="28388">
                  <c:v>41364.02416666667</c:v>
                </c:pt>
                <c:pt idx="28389">
                  <c:v>41364.065833333334</c:v>
                </c:pt>
                <c:pt idx="28390">
                  <c:v>41364.107499999998</c:v>
                </c:pt>
                <c:pt idx="28391">
                  <c:v>41364.14916666667</c:v>
                </c:pt>
                <c:pt idx="28392">
                  <c:v>41364.190833333334</c:v>
                </c:pt>
                <c:pt idx="28393">
                  <c:v>41364.232499999998</c:v>
                </c:pt>
                <c:pt idx="28394">
                  <c:v>41364.27416666667</c:v>
                </c:pt>
                <c:pt idx="28395">
                  <c:v>41364.315833333334</c:v>
                </c:pt>
                <c:pt idx="28396">
                  <c:v>41364.357499999998</c:v>
                </c:pt>
                <c:pt idx="28397">
                  <c:v>41364.39916666667</c:v>
                </c:pt>
                <c:pt idx="28398">
                  <c:v>41364.440833333334</c:v>
                </c:pt>
                <c:pt idx="28399">
                  <c:v>41364.482499999998</c:v>
                </c:pt>
                <c:pt idx="28400">
                  <c:v>41364.52416666667</c:v>
                </c:pt>
                <c:pt idx="28401">
                  <c:v>41364.565833333334</c:v>
                </c:pt>
                <c:pt idx="28402">
                  <c:v>41364.607499999998</c:v>
                </c:pt>
                <c:pt idx="28403">
                  <c:v>41364.64916666667</c:v>
                </c:pt>
                <c:pt idx="28404">
                  <c:v>41364.690833333334</c:v>
                </c:pt>
                <c:pt idx="28405">
                  <c:v>41364.732499999998</c:v>
                </c:pt>
                <c:pt idx="28406">
                  <c:v>41364.77416666667</c:v>
                </c:pt>
                <c:pt idx="28407">
                  <c:v>41364.815833333334</c:v>
                </c:pt>
                <c:pt idx="28408">
                  <c:v>41364.857499999998</c:v>
                </c:pt>
                <c:pt idx="28409">
                  <c:v>41364.89916666667</c:v>
                </c:pt>
                <c:pt idx="28410">
                  <c:v>41364.940833333334</c:v>
                </c:pt>
                <c:pt idx="28411">
                  <c:v>41364.982499999998</c:v>
                </c:pt>
                <c:pt idx="28412">
                  <c:v>41365.02416666667</c:v>
                </c:pt>
                <c:pt idx="28413">
                  <c:v>41365.065833333334</c:v>
                </c:pt>
                <c:pt idx="28414">
                  <c:v>41365.107499999998</c:v>
                </c:pt>
                <c:pt idx="28415">
                  <c:v>41365.14916666667</c:v>
                </c:pt>
                <c:pt idx="28416">
                  <c:v>41365.190833333334</c:v>
                </c:pt>
                <c:pt idx="28417">
                  <c:v>41365.232499999998</c:v>
                </c:pt>
                <c:pt idx="28418">
                  <c:v>41365.27416666667</c:v>
                </c:pt>
                <c:pt idx="28419">
                  <c:v>41365.315833333334</c:v>
                </c:pt>
                <c:pt idx="28420">
                  <c:v>41365.357499999998</c:v>
                </c:pt>
                <c:pt idx="28421">
                  <c:v>41365.39916666667</c:v>
                </c:pt>
                <c:pt idx="28422">
                  <c:v>41365.440833333334</c:v>
                </c:pt>
                <c:pt idx="28423">
                  <c:v>41365.482499999998</c:v>
                </c:pt>
                <c:pt idx="28424">
                  <c:v>41365.52416666667</c:v>
                </c:pt>
                <c:pt idx="28425">
                  <c:v>41365.565833333334</c:v>
                </c:pt>
                <c:pt idx="28426">
                  <c:v>41365.607499999998</c:v>
                </c:pt>
                <c:pt idx="28427">
                  <c:v>41365.64916666667</c:v>
                </c:pt>
                <c:pt idx="28428">
                  <c:v>41365.690833333334</c:v>
                </c:pt>
                <c:pt idx="28429">
                  <c:v>41365.732499999998</c:v>
                </c:pt>
                <c:pt idx="28430">
                  <c:v>41365.77416666667</c:v>
                </c:pt>
                <c:pt idx="28431">
                  <c:v>41365.815833333334</c:v>
                </c:pt>
                <c:pt idx="28432">
                  <c:v>41365.857499999998</c:v>
                </c:pt>
                <c:pt idx="28433">
                  <c:v>41365.89916666667</c:v>
                </c:pt>
                <c:pt idx="28434">
                  <c:v>41365.940833333334</c:v>
                </c:pt>
                <c:pt idx="28435">
                  <c:v>41365.982499999998</c:v>
                </c:pt>
                <c:pt idx="28436">
                  <c:v>41366.02416666667</c:v>
                </c:pt>
                <c:pt idx="28437">
                  <c:v>41366.065833333334</c:v>
                </c:pt>
                <c:pt idx="28438">
                  <c:v>41366.107499999998</c:v>
                </c:pt>
                <c:pt idx="28439">
                  <c:v>41366.14916666667</c:v>
                </c:pt>
                <c:pt idx="28440">
                  <c:v>41366.190833333334</c:v>
                </c:pt>
                <c:pt idx="28441">
                  <c:v>41366.232499999998</c:v>
                </c:pt>
                <c:pt idx="28442">
                  <c:v>41366.27416666667</c:v>
                </c:pt>
                <c:pt idx="28443">
                  <c:v>41366.315833333334</c:v>
                </c:pt>
                <c:pt idx="28444">
                  <c:v>41366.357499999998</c:v>
                </c:pt>
                <c:pt idx="28445">
                  <c:v>41366.39916666667</c:v>
                </c:pt>
                <c:pt idx="28446">
                  <c:v>41366.440833333334</c:v>
                </c:pt>
                <c:pt idx="28447">
                  <c:v>41366.482499999998</c:v>
                </c:pt>
                <c:pt idx="28448">
                  <c:v>41366.52416666667</c:v>
                </c:pt>
                <c:pt idx="28449">
                  <c:v>41366.565833333334</c:v>
                </c:pt>
                <c:pt idx="28450">
                  <c:v>41366.607499999998</c:v>
                </c:pt>
                <c:pt idx="28451">
                  <c:v>41366.64916666667</c:v>
                </c:pt>
                <c:pt idx="28452">
                  <c:v>41366.690833333334</c:v>
                </c:pt>
                <c:pt idx="28453">
                  <c:v>41366.732499999998</c:v>
                </c:pt>
                <c:pt idx="28454">
                  <c:v>41366.77416666667</c:v>
                </c:pt>
                <c:pt idx="28455">
                  <c:v>41366.815833333334</c:v>
                </c:pt>
                <c:pt idx="28456">
                  <c:v>41366.857499999998</c:v>
                </c:pt>
                <c:pt idx="28457">
                  <c:v>41366.89916666667</c:v>
                </c:pt>
                <c:pt idx="28458">
                  <c:v>41366.940833333334</c:v>
                </c:pt>
                <c:pt idx="28459">
                  <c:v>41366.982499999998</c:v>
                </c:pt>
                <c:pt idx="28460">
                  <c:v>41367.02416666667</c:v>
                </c:pt>
                <c:pt idx="28461">
                  <c:v>41367.065833333334</c:v>
                </c:pt>
                <c:pt idx="28462">
                  <c:v>41367.107499999998</c:v>
                </c:pt>
                <c:pt idx="28463">
                  <c:v>41367.14916666667</c:v>
                </c:pt>
                <c:pt idx="28464">
                  <c:v>41367.190833333334</c:v>
                </c:pt>
                <c:pt idx="28465">
                  <c:v>41367.232499999998</c:v>
                </c:pt>
                <c:pt idx="28466">
                  <c:v>41367.27416666667</c:v>
                </c:pt>
                <c:pt idx="28467">
                  <c:v>41367.315833333334</c:v>
                </c:pt>
                <c:pt idx="28468">
                  <c:v>41367</c:v>
                </c:pt>
                <c:pt idx="28469">
                  <c:v>41367.357800925929</c:v>
                </c:pt>
                <c:pt idx="28470">
                  <c:v>41367.399467592593</c:v>
                </c:pt>
                <c:pt idx="28471">
                  <c:v>41367.441134259258</c:v>
                </c:pt>
                <c:pt idx="28472">
                  <c:v>41367.482800925929</c:v>
                </c:pt>
                <c:pt idx="28473">
                  <c:v>41367.524467592593</c:v>
                </c:pt>
                <c:pt idx="28474">
                  <c:v>41367.566134259258</c:v>
                </c:pt>
                <c:pt idx="28475">
                  <c:v>41367.607800925929</c:v>
                </c:pt>
                <c:pt idx="28476">
                  <c:v>41367.649467592593</c:v>
                </c:pt>
                <c:pt idx="28477">
                  <c:v>41367.691134259258</c:v>
                </c:pt>
                <c:pt idx="28478">
                  <c:v>41367.732800925929</c:v>
                </c:pt>
                <c:pt idx="28479">
                  <c:v>41367.774467592593</c:v>
                </c:pt>
                <c:pt idx="28480">
                  <c:v>41367.816134259258</c:v>
                </c:pt>
                <c:pt idx="28481">
                  <c:v>41367.857800925929</c:v>
                </c:pt>
                <c:pt idx="28482">
                  <c:v>41367.899467592593</c:v>
                </c:pt>
                <c:pt idx="28483">
                  <c:v>41367.941134259258</c:v>
                </c:pt>
                <c:pt idx="28484">
                  <c:v>41367.982800925929</c:v>
                </c:pt>
                <c:pt idx="28485">
                  <c:v>41368.024467592593</c:v>
                </c:pt>
                <c:pt idx="28486">
                  <c:v>41368.066134259258</c:v>
                </c:pt>
                <c:pt idx="28487">
                  <c:v>41368.107800925929</c:v>
                </c:pt>
                <c:pt idx="28488">
                  <c:v>41368.149467592593</c:v>
                </c:pt>
                <c:pt idx="28489">
                  <c:v>41368.191134259258</c:v>
                </c:pt>
                <c:pt idx="28490">
                  <c:v>41368.232800925929</c:v>
                </c:pt>
                <c:pt idx="28491">
                  <c:v>41368.274467592593</c:v>
                </c:pt>
                <c:pt idx="28492">
                  <c:v>41368.316134259258</c:v>
                </c:pt>
                <c:pt idx="28493">
                  <c:v>41368.357800925929</c:v>
                </c:pt>
                <c:pt idx="28494">
                  <c:v>41368.399467592593</c:v>
                </c:pt>
                <c:pt idx="28495">
                  <c:v>41368.441134259258</c:v>
                </c:pt>
                <c:pt idx="28496">
                  <c:v>41368.482800925929</c:v>
                </c:pt>
                <c:pt idx="28497">
                  <c:v>41368.524467592593</c:v>
                </c:pt>
                <c:pt idx="28498">
                  <c:v>41368.566134259258</c:v>
                </c:pt>
                <c:pt idx="28499">
                  <c:v>41368.607800925929</c:v>
                </c:pt>
                <c:pt idx="28500">
                  <c:v>41368.649467592593</c:v>
                </c:pt>
                <c:pt idx="28501">
                  <c:v>41368.691134259258</c:v>
                </c:pt>
                <c:pt idx="28502">
                  <c:v>41368.732800925929</c:v>
                </c:pt>
                <c:pt idx="28503">
                  <c:v>41368.774467592593</c:v>
                </c:pt>
                <c:pt idx="28504">
                  <c:v>41368.816134259258</c:v>
                </c:pt>
                <c:pt idx="28505">
                  <c:v>41368.857800925929</c:v>
                </c:pt>
                <c:pt idx="28506">
                  <c:v>41368.899467592593</c:v>
                </c:pt>
                <c:pt idx="28507">
                  <c:v>41368.941134259258</c:v>
                </c:pt>
                <c:pt idx="28508">
                  <c:v>41368.982800925929</c:v>
                </c:pt>
                <c:pt idx="28509">
                  <c:v>41369.024467592593</c:v>
                </c:pt>
                <c:pt idx="28510">
                  <c:v>41369.066134259258</c:v>
                </c:pt>
                <c:pt idx="28511">
                  <c:v>41369.107800925929</c:v>
                </c:pt>
                <c:pt idx="28512">
                  <c:v>41369.149467592593</c:v>
                </c:pt>
                <c:pt idx="28513">
                  <c:v>41369.191134259258</c:v>
                </c:pt>
                <c:pt idx="28514">
                  <c:v>41369.232800925929</c:v>
                </c:pt>
                <c:pt idx="28515">
                  <c:v>41369.274467592593</c:v>
                </c:pt>
                <c:pt idx="28516">
                  <c:v>41369.316134259258</c:v>
                </c:pt>
                <c:pt idx="28517">
                  <c:v>41369.357800925929</c:v>
                </c:pt>
                <c:pt idx="28518">
                  <c:v>41369.399467592593</c:v>
                </c:pt>
                <c:pt idx="28519">
                  <c:v>41369.441134259258</c:v>
                </c:pt>
                <c:pt idx="28520">
                  <c:v>41369.482800925929</c:v>
                </c:pt>
                <c:pt idx="28521">
                  <c:v>41369.524467592593</c:v>
                </c:pt>
                <c:pt idx="28522">
                  <c:v>41369.566134259258</c:v>
                </c:pt>
                <c:pt idx="28523">
                  <c:v>41369.607800925929</c:v>
                </c:pt>
                <c:pt idx="28524">
                  <c:v>41369.649467592593</c:v>
                </c:pt>
                <c:pt idx="28525">
                  <c:v>41369.691134259258</c:v>
                </c:pt>
                <c:pt idx="28526">
                  <c:v>41369.732800925929</c:v>
                </c:pt>
                <c:pt idx="28527">
                  <c:v>41369.774467592593</c:v>
                </c:pt>
                <c:pt idx="28528">
                  <c:v>41369.816134259258</c:v>
                </c:pt>
                <c:pt idx="28529">
                  <c:v>41369.857800925929</c:v>
                </c:pt>
                <c:pt idx="28530">
                  <c:v>41369.899467592593</c:v>
                </c:pt>
                <c:pt idx="28531">
                  <c:v>41369.941134259258</c:v>
                </c:pt>
                <c:pt idx="28532">
                  <c:v>41369.982800925929</c:v>
                </c:pt>
                <c:pt idx="28533">
                  <c:v>41370.024467592593</c:v>
                </c:pt>
                <c:pt idx="28534">
                  <c:v>41370.066134259258</c:v>
                </c:pt>
                <c:pt idx="28535">
                  <c:v>41370.107800925929</c:v>
                </c:pt>
                <c:pt idx="28536">
                  <c:v>41370.149467592593</c:v>
                </c:pt>
                <c:pt idx="28537">
                  <c:v>41370.191134259258</c:v>
                </c:pt>
                <c:pt idx="28538">
                  <c:v>41370.232800925929</c:v>
                </c:pt>
                <c:pt idx="28539">
                  <c:v>41370.274467592593</c:v>
                </c:pt>
                <c:pt idx="28540">
                  <c:v>41370.316134259258</c:v>
                </c:pt>
                <c:pt idx="28541">
                  <c:v>41370.357800925929</c:v>
                </c:pt>
                <c:pt idx="28542">
                  <c:v>41370.399467592593</c:v>
                </c:pt>
                <c:pt idx="28543">
                  <c:v>41370.441134259258</c:v>
                </c:pt>
                <c:pt idx="28544">
                  <c:v>41370.482800925929</c:v>
                </c:pt>
                <c:pt idx="28545">
                  <c:v>41370.524467592593</c:v>
                </c:pt>
                <c:pt idx="28546">
                  <c:v>41370.566134259258</c:v>
                </c:pt>
                <c:pt idx="28547">
                  <c:v>41370.607800925929</c:v>
                </c:pt>
                <c:pt idx="28548">
                  <c:v>41370.649467592593</c:v>
                </c:pt>
                <c:pt idx="28549">
                  <c:v>41370.691134259258</c:v>
                </c:pt>
                <c:pt idx="28550">
                  <c:v>41370.732800925929</c:v>
                </c:pt>
                <c:pt idx="28551">
                  <c:v>41370.774467592593</c:v>
                </c:pt>
                <c:pt idx="28552">
                  <c:v>41370.816134259258</c:v>
                </c:pt>
                <c:pt idx="28553">
                  <c:v>41370.857800925929</c:v>
                </c:pt>
                <c:pt idx="28554">
                  <c:v>41370.899467592593</c:v>
                </c:pt>
                <c:pt idx="28555">
                  <c:v>41370.941134259258</c:v>
                </c:pt>
                <c:pt idx="28556">
                  <c:v>41370.982800925929</c:v>
                </c:pt>
                <c:pt idx="28557">
                  <c:v>41371.024467592593</c:v>
                </c:pt>
                <c:pt idx="28558">
                  <c:v>41371.066134259258</c:v>
                </c:pt>
                <c:pt idx="28559">
                  <c:v>41371.107800925929</c:v>
                </c:pt>
                <c:pt idx="28560">
                  <c:v>41371.149467592593</c:v>
                </c:pt>
                <c:pt idx="28561">
                  <c:v>41371.191134259258</c:v>
                </c:pt>
                <c:pt idx="28562">
                  <c:v>41371.232800925929</c:v>
                </c:pt>
                <c:pt idx="28563">
                  <c:v>41371.274467592593</c:v>
                </c:pt>
                <c:pt idx="28564">
                  <c:v>41371.316134259258</c:v>
                </c:pt>
                <c:pt idx="28565">
                  <c:v>41371.357800925929</c:v>
                </c:pt>
                <c:pt idx="28566">
                  <c:v>41371.399467592593</c:v>
                </c:pt>
                <c:pt idx="28567">
                  <c:v>41371.441134259258</c:v>
                </c:pt>
                <c:pt idx="28568">
                  <c:v>41371.482800925929</c:v>
                </c:pt>
                <c:pt idx="28569">
                  <c:v>41371.524467592593</c:v>
                </c:pt>
                <c:pt idx="28570">
                  <c:v>41371.566134259258</c:v>
                </c:pt>
                <c:pt idx="28571">
                  <c:v>41371.607800925929</c:v>
                </c:pt>
                <c:pt idx="28572">
                  <c:v>41371.649467592593</c:v>
                </c:pt>
                <c:pt idx="28573">
                  <c:v>41371.691134259258</c:v>
                </c:pt>
                <c:pt idx="28574">
                  <c:v>41371.732800925929</c:v>
                </c:pt>
                <c:pt idx="28575">
                  <c:v>41371.774467592593</c:v>
                </c:pt>
                <c:pt idx="28576">
                  <c:v>41371.816134259258</c:v>
                </c:pt>
                <c:pt idx="28577">
                  <c:v>41371.857800925929</c:v>
                </c:pt>
                <c:pt idx="28578">
                  <c:v>41371.899467592593</c:v>
                </c:pt>
                <c:pt idx="28579">
                  <c:v>41371.941134259258</c:v>
                </c:pt>
                <c:pt idx="28580">
                  <c:v>41371.982800925929</c:v>
                </c:pt>
                <c:pt idx="28581">
                  <c:v>41372.024467592593</c:v>
                </c:pt>
                <c:pt idx="28582">
                  <c:v>41372.066134259258</c:v>
                </c:pt>
                <c:pt idx="28583">
                  <c:v>41372.107800925929</c:v>
                </c:pt>
                <c:pt idx="28584">
                  <c:v>41372.149467592593</c:v>
                </c:pt>
                <c:pt idx="28585">
                  <c:v>41372.191134259258</c:v>
                </c:pt>
                <c:pt idx="28586">
                  <c:v>41372.232800925929</c:v>
                </c:pt>
                <c:pt idx="28587">
                  <c:v>41372.274467592593</c:v>
                </c:pt>
                <c:pt idx="28588">
                  <c:v>41372.316134259258</c:v>
                </c:pt>
                <c:pt idx="28589">
                  <c:v>41372.357800925929</c:v>
                </c:pt>
                <c:pt idx="28590">
                  <c:v>41372.399467592593</c:v>
                </c:pt>
                <c:pt idx="28591">
                  <c:v>41372.441134259258</c:v>
                </c:pt>
                <c:pt idx="28592">
                  <c:v>41372.482800925929</c:v>
                </c:pt>
                <c:pt idx="28593">
                  <c:v>41372.524467592593</c:v>
                </c:pt>
                <c:pt idx="28594">
                  <c:v>41372.566134259258</c:v>
                </c:pt>
                <c:pt idx="28595">
                  <c:v>41372.607800925929</c:v>
                </c:pt>
                <c:pt idx="28596">
                  <c:v>41372.649467592593</c:v>
                </c:pt>
                <c:pt idx="28597">
                  <c:v>41372.691134259258</c:v>
                </c:pt>
                <c:pt idx="28598">
                  <c:v>41372.732800925929</c:v>
                </c:pt>
                <c:pt idx="28599">
                  <c:v>41372.774467592593</c:v>
                </c:pt>
                <c:pt idx="28600">
                  <c:v>41372.816134259258</c:v>
                </c:pt>
                <c:pt idx="28601">
                  <c:v>41372.857800925929</c:v>
                </c:pt>
                <c:pt idx="28602">
                  <c:v>41372.899467592593</c:v>
                </c:pt>
                <c:pt idx="28603">
                  <c:v>41372.941134259258</c:v>
                </c:pt>
                <c:pt idx="28604">
                  <c:v>41372.982800925929</c:v>
                </c:pt>
                <c:pt idx="28605">
                  <c:v>41373.024467592593</c:v>
                </c:pt>
                <c:pt idx="28606">
                  <c:v>41373.066134259258</c:v>
                </c:pt>
                <c:pt idx="28607">
                  <c:v>41373.107800925929</c:v>
                </c:pt>
                <c:pt idx="28608">
                  <c:v>41373.149467592593</c:v>
                </c:pt>
                <c:pt idx="28609">
                  <c:v>41373.191134259258</c:v>
                </c:pt>
                <c:pt idx="28610">
                  <c:v>41373.232800925929</c:v>
                </c:pt>
                <c:pt idx="28611">
                  <c:v>41373.274467592593</c:v>
                </c:pt>
                <c:pt idx="28612">
                  <c:v>41373.316134259258</c:v>
                </c:pt>
                <c:pt idx="28613">
                  <c:v>41373.357800925929</c:v>
                </c:pt>
                <c:pt idx="28614">
                  <c:v>41373.399467592593</c:v>
                </c:pt>
                <c:pt idx="28615">
                  <c:v>41373.441134259258</c:v>
                </c:pt>
                <c:pt idx="28616">
                  <c:v>41373.482800925929</c:v>
                </c:pt>
                <c:pt idx="28617">
                  <c:v>41373.524467592593</c:v>
                </c:pt>
                <c:pt idx="28618">
                  <c:v>41373.566134259258</c:v>
                </c:pt>
                <c:pt idx="28619">
                  <c:v>41373.607800925929</c:v>
                </c:pt>
                <c:pt idx="28620">
                  <c:v>41373.649467592593</c:v>
                </c:pt>
                <c:pt idx="28621">
                  <c:v>41373.691134259258</c:v>
                </c:pt>
                <c:pt idx="28622">
                  <c:v>41373.732800925929</c:v>
                </c:pt>
                <c:pt idx="28623">
                  <c:v>41373.774467592593</c:v>
                </c:pt>
                <c:pt idx="28624">
                  <c:v>41373.816134259258</c:v>
                </c:pt>
                <c:pt idx="28625">
                  <c:v>41373.857800925929</c:v>
                </c:pt>
                <c:pt idx="28626">
                  <c:v>41373.899467592593</c:v>
                </c:pt>
                <c:pt idx="28627">
                  <c:v>41373.941134259258</c:v>
                </c:pt>
                <c:pt idx="28628">
                  <c:v>41373.982800925929</c:v>
                </c:pt>
                <c:pt idx="28629">
                  <c:v>41374.024467592593</c:v>
                </c:pt>
                <c:pt idx="28630">
                  <c:v>41374.066134259258</c:v>
                </c:pt>
                <c:pt idx="28631">
                  <c:v>41374.107800925929</c:v>
                </c:pt>
                <c:pt idx="28632">
                  <c:v>41374.149467592593</c:v>
                </c:pt>
                <c:pt idx="28633">
                  <c:v>41374.191134259258</c:v>
                </c:pt>
                <c:pt idx="28634">
                  <c:v>41374.232800925929</c:v>
                </c:pt>
                <c:pt idx="28635">
                  <c:v>41374.274467592593</c:v>
                </c:pt>
                <c:pt idx="28636">
                  <c:v>41374.316134259258</c:v>
                </c:pt>
                <c:pt idx="28637">
                  <c:v>41374.357800925929</c:v>
                </c:pt>
                <c:pt idx="28638">
                  <c:v>41374.399467592593</c:v>
                </c:pt>
                <c:pt idx="28639">
                  <c:v>41374.441134259258</c:v>
                </c:pt>
                <c:pt idx="28640">
                  <c:v>41374.482800925929</c:v>
                </c:pt>
                <c:pt idx="28641">
                  <c:v>41374.524467592593</c:v>
                </c:pt>
                <c:pt idx="28642">
                  <c:v>41374.566134259258</c:v>
                </c:pt>
                <c:pt idx="28643">
                  <c:v>41374.607800925929</c:v>
                </c:pt>
                <c:pt idx="28644">
                  <c:v>41374.649467592593</c:v>
                </c:pt>
                <c:pt idx="28645">
                  <c:v>41374.691134259258</c:v>
                </c:pt>
                <c:pt idx="28646">
                  <c:v>41374.732800925929</c:v>
                </c:pt>
                <c:pt idx="28647">
                  <c:v>41374.774467592593</c:v>
                </c:pt>
                <c:pt idx="28648">
                  <c:v>41374.816134259258</c:v>
                </c:pt>
                <c:pt idx="28649">
                  <c:v>41374.857800925929</c:v>
                </c:pt>
                <c:pt idx="28650">
                  <c:v>41374.899467592593</c:v>
                </c:pt>
                <c:pt idx="28651">
                  <c:v>41374.941134259258</c:v>
                </c:pt>
                <c:pt idx="28652">
                  <c:v>41374.982800925929</c:v>
                </c:pt>
                <c:pt idx="28653">
                  <c:v>41375.024467592593</c:v>
                </c:pt>
                <c:pt idx="28654">
                  <c:v>41375.066134259258</c:v>
                </c:pt>
                <c:pt idx="28655">
                  <c:v>41375.107800925929</c:v>
                </c:pt>
                <c:pt idx="28656">
                  <c:v>41375.149467592593</c:v>
                </c:pt>
                <c:pt idx="28657">
                  <c:v>41375.191134259258</c:v>
                </c:pt>
                <c:pt idx="28658">
                  <c:v>41375.232800925929</c:v>
                </c:pt>
                <c:pt idx="28659">
                  <c:v>41375.274467592593</c:v>
                </c:pt>
                <c:pt idx="28660">
                  <c:v>41375.316134259258</c:v>
                </c:pt>
                <c:pt idx="28661">
                  <c:v>41375.357800925929</c:v>
                </c:pt>
                <c:pt idx="28662">
                  <c:v>41375.399467592593</c:v>
                </c:pt>
                <c:pt idx="28663">
                  <c:v>41375.441134259258</c:v>
                </c:pt>
                <c:pt idx="28664">
                  <c:v>41375.482800925929</c:v>
                </c:pt>
                <c:pt idx="28665">
                  <c:v>41375.524467592593</c:v>
                </c:pt>
                <c:pt idx="28666">
                  <c:v>41375.566134259258</c:v>
                </c:pt>
                <c:pt idx="28667">
                  <c:v>41375.607800925929</c:v>
                </c:pt>
                <c:pt idx="28668">
                  <c:v>41375.649467592593</c:v>
                </c:pt>
                <c:pt idx="28669">
                  <c:v>41375.691134259258</c:v>
                </c:pt>
                <c:pt idx="28670">
                  <c:v>41375.732800925929</c:v>
                </c:pt>
                <c:pt idx="28671">
                  <c:v>41375.774467592593</c:v>
                </c:pt>
                <c:pt idx="28672">
                  <c:v>41375.816134259258</c:v>
                </c:pt>
                <c:pt idx="28673">
                  <c:v>41375.857800925929</c:v>
                </c:pt>
                <c:pt idx="28674">
                  <c:v>41375.899467592593</c:v>
                </c:pt>
                <c:pt idx="28675">
                  <c:v>41375.941134259258</c:v>
                </c:pt>
                <c:pt idx="28676">
                  <c:v>41375.982800925929</c:v>
                </c:pt>
                <c:pt idx="28677">
                  <c:v>41376.024467592593</c:v>
                </c:pt>
                <c:pt idx="28678">
                  <c:v>41376.066134259258</c:v>
                </c:pt>
                <c:pt idx="28679">
                  <c:v>41376.107800925929</c:v>
                </c:pt>
                <c:pt idx="28680">
                  <c:v>41376.149467592593</c:v>
                </c:pt>
                <c:pt idx="28681">
                  <c:v>41376.191134259258</c:v>
                </c:pt>
                <c:pt idx="28682">
                  <c:v>41376.232800925929</c:v>
                </c:pt>
                <c:pt idx="28683">
                  <c:v>41376.274467592593</c:v>
                </c:pt>
                <c:pt idx="28684">
                  <c:v>41376.316134259258</c:v>
                </c:pt>
                <c:pt idx="28685">
                  <c:v>41376.357800925929</c:v>
                </c:pt>
                <c:pt idx="28686">
                  <c:v>41376.399467592593</c:v>
                </c:pt>
                <c:pt idx="28687">
                  <c:v>41376.441134259258</c:v>
                </c:pt>
                <c:pt idx="28688">
                  <c:v>41376.482800925929</c:v>
                </c:pt>
                <c:pt idx="28689">
                  <c:v>41376.524467592593</c:v>
                </c:pt>
                <c:pt idx="28690">
                  <c:v>41376.566134259258</c:v>
                </c:pt>
                <c:pt idx="28691">
                  <c:v>41376.607800925929</c:v>
                </c:pt>
                <c:pt idx="28692">
                  <c:v>41376.649467592593</c:v>
                </c:pt>
                <c:pt idx="28693">
                  <c:v>41376.691134259258</c:v>
                </c:pt>
                <c:pt idx="28694">
                  <c:v>41376.732800925929</c:v>
                </c:pt>
                <c:pt idx="28695">
                  <c:v>41376.774467592593</c:v>
                </c:pt>
                <c:pt idx="28696">
                  <c:v>41376.816134259258</c:v>
                </c:pt>
                <c:pt idx="28697">
                  <c:v>41376.857800925929</c:v>
                </c:pt>
                <c:pt idx="28698">
                  <c:v>41376.899467592593</c:v>
                </c:pt>
                <c:pt idx="28699">
                  <c:v>41376.941134259258</c:v>
                </c:pt>
                <c:pt idx="28700">
                  <c:v>41376.982800925929</c:v>
                </c:pt>
                <c:pt idx="28701">
                  <c:v>41377.024467592593</c:v>
                </c:pt>
                <c:pt idx="28702">
                  <c:v>41377.066134259258</c:v>
                </c:pt>
                <c:pt idx="28703">
                  <c:v>41377.107800925929</c:v>
                </c:pt>
                <c:pt idx="28704">
                  <c:v>41377.149467592593</c:v>
                </c:pt>
                <c:pt idx="28705">
                  <c:v>41377.191134259258</c:v>
                </c:pt>
                <c:pt idx="28706">
                  <c:v>41377.232800925929</c:v>
                </c:pt>
                <c:pt idx="28707">
                  <c:v>41377.274467592593</c:v>
                </c:pt>
                <c:pt idx="28708">
                  <c:v>41377.316134259258</c:v>
                </c:pt>
                <c:pt idx="28709">
                  <c:v>41377.357800925929</c:v>
                </c:pt>
                <c:pt idx="28710">
                  <c:v>41377.399467592593</c:v>
                </c:pt>
                <c:pt idx="28711">
                  <c:v>41377.441134259258</c:v>
                </c:pt>
                <c:pt idx="28712">
                  <c:v>41377.482800925929</c:v>
                </c:pt>
                <c:pt idx="28713">
                  <c:v>41377.524467592593</c:v>
                </c:pt>
                <c:pt idx="28714">
                  <c:v>41377.566134259258</c:v>
                </c:pt>
                <c:pt idx="28715">
                  <c:v>41377.607800925929</c:v>
                </c:pt>
                <c:pt idx="28716">
                  <c:v>41377.649467592593</c:v>
                </c:pt>
                <c:pt idx="28717">
                  <c:v>41377.691134259258</c:v>
                </c:pt>
                <c:pt idx="28718">
                  <c:v>41377.732800925929</c:v>
                </c:pt>
                <c:pt idx="28719">
                  <c:v>41377.774467592593</c:v>
                </c:pt>
                <c:pt idx="28720">
                  <c:v>41377.816134259258</c:v>
                </c:pt>
                <c:pt idx="28721">
                  <c:v>41377.857800925929</c:v>
                </c:pt>
                <c:pt idx="28722">
                  <c:v>41377.899467592593</c:v>
                </c:pt>
                <c:pt idx="28723">
                  <c:v>41377.941134259258</c:v>
                </c:pt>
                <c:pt idx="28724">
                  <c:v>41377.982800925929</c:v>
                </c:pt>
                <c:pt idx="28725">
                  <c:v>41378.024467592593</c:v>
                </c:pt>
                <c:pt idx="28726">
                  <c:v>41378.066134259258</c:v>
                </c:pt>
                <c:pt idx="28727">
                  <c:v>41378.107800925929</c:v>
                </c:pt>
                <c:pt idx="28728">
                  <c:v>41378.149467592593</c:v>
                </c:pt>
                <c:pt idx="28729">
                  <c:v>41378.191134259258</c:v>
                </c:pt>
                <c:pt idx="28730">
                  <c:v>41378.232800925929</c:v>
                </c:pt>
                <c:pt idx="28731">
                  <c:v>41378.274467592593</c:v>
                </c:pt>
                <c:pt idx="28732">
                  <c:v>41378.316134259258</c:v>
                </c:pt>
                <c:pt idx="28733">
                  <c:v>41378.357800925929</c:v>
                </c:pt>
                <c:pt idx="28734">
                  <c:v>41378.399467592593</c:v>
                </c:pt>
                <c:pt idx="28735">
                  <c:v>41378.441134259258</c:v>
                </c:pt>
                <c:pt idx="28736">
                  <c:v>41378.482800925929</c:v>
                </c:pt>
                <c:pt idx="28737">
                  <c:v>41378.524467592593</c:v>
                </c:pt>
                <c:pt idx="28738">
                  <c:v>41378.566134259258</c:v>
                </c:pt>
                <c:pt idx="28739">
                  <c:v>41378.607800925929</c:v>
                </c:pt>
                <c:pt idx="28740">
                  <c:v>41378.649467592593</c:v>
                </c:pt>
                <c:pt idx="28741">
                  <c:v>41378.691134259258</c:v>
                </c:pt>
                <c:pt idx="28742">
                  <c:v>41378.732800925929</c:v>
                </c:pt>
                <c:pt idx="28743">
                  <c:v>41378.774467592593</c:v>
                </c:pt>
                <c:pt idx="28744">
                  <c:v>41378.816134259258</c:v>
                </c:pt>
                <c:pt idx="28745">
                  <c:v>41378.857800925929</c:v>
                </c:pt>
                <c:pt idx="28746">
                  <c:v>41378.899467592593</c:v>
                </c:pt>
                <c:pt idx="28747">
                  <c:v>41378.941134259258</c:v>
                </c:pt>
                <c:pt idx="28748">
                  <c:v>41378.982800925929</c:v>
                </c:pt>
                <c:pt idx="28749">
                  <c:v>41379.024467592593</c:v>
                </c:pt>
                <c:pt idx="28750">
                  <c:v>41379.066134259258</c:v>
                </c:pt>
                <c:pt idx="28751">
                  <c:v>41379.107800925929</c:v>
                </c:pt>
                <c:pt idx="28752">
                  <c:v>41379.149467592593</c:v>
                </c:pt>
                <c:pt idx="28753">
                  <c:v>41379.191134259258</c:v>
                </c:pt>
                <c:pt idx="28754">
                  <c:v>41379.232800925929</c:v>
                </c:pt>
                <c:pt idx="28755">
                  <c:v>41379.274467592593</c:v>
                </c:pt>
                <c:pt idx="28756">
                  <c:v>41379.316134259258</c:v>
                </c:pt>
                <c:pt idx="28757">
                  <c:v>41379.357800925929</c:v>
                </c:pt>
                <c:pt idx="28758">
                  <c:v>41379.399467592593</c:v>
                </c:pt>
                <c:pt idx="28759">
                  <c:v>41379.441134259258</c:v>
                </c:pt>
                <c:pt idx="28760">
                  <c:v>41379.482800925929</c:v>
                </c:pt>
                <c:pt idx="28761">
                  <c:v>41379.524467592593</c:v>
                </c:pt>
                <c:pt idx="28762">
                  <c:v>41379.566134259258</c:v>
                </c:pt>
                <c:pt idx="28763">
                  <c:v>41379.607800925929</c:v>
                </c:pt>
                <c:pt idx="28764">
                  <c:v>41379.649467592593</c:v>
                </c:pt>
                <c:pt idx="28765">
                  <c:v>41379.691134259258</c:v>
                </c:pt>
                <c:pt idx="28766">
                  <c:v>41379.732800925929</c:v>
                </c:pt>
                <c:pt idx="28767">
                  <c:v>41379.774467592593</c:v>
                </c:pt>
                <c:pt idx="28768">
                  <c:v>41379.816134259258</c:v>
                </c:pt>
                <c:pt idx="28769">
                  <c:v>41379.857800925929</c:v>
                </c:pt>
                <c:pt idx="28770">
                  <c:v>41379.899467592593</c:v>
                </c:pt>
                <c:pt idx="28771">
                  <c:v>41379.941134259258</c:v>
                </c:pt>
                <c:pt idx="28772">
                  <c:v>41379.982800925929</c:v>
                </c:pt>
                <c:pt idx="28773">
                  <c:v>41380.024467592593</c:v>
                </c:pt>
                <c:pt idx="28774">
                  <c:v>41380.066134259258</c:v>
                </c:pt>
                <c:pt idx="28775">
                  <c:v>41380.107800925929</c:v>
                </c:pt>
                <c:pt idx="28776">
                  <c:v>41380.149467592593</c:v>
                </c:pt>
                <c:pt idx="28777">
                  <c:v>41380.191134259258</c:v>
                </c:pt>
                <c:pt idx="28778">
                  <c:v>41380.232800925929</c:v>
                </c:pt>
                <c:pt idx="28779">
                  <c:v>41380.274467592593</c:v>
                </c:pt>
                <c:pt idx="28780">
                  <c:v>41380.316134259258</c:v>
                </c:pt>
                <c:pt idx="28781">
                  <c:v>41380.357800925929</c:v>
                </c:pt>
                <c:pt idx="28782">
                  <c:v>41380.399467592593</c:v>
                </c:pt>
                <c:pt idx="28783">
                  <c:v>41380.441134259258</c:v>
                </c:pt>
                <c:pt idx="28784">
                  <c:v>41380.482800925929</c:v>
                </c:pt>
                <c:pt idx="28785">
                  <c:v>41380.524467592593</c:v>
                </c:pt>
                <c:pt idx="28786">
                  <c:v>41380.566134259258</c:v>
                </c:pt>
                <c:pt idx="28787">
                  <c:v>41380.607800925929</c:v>
                </c:pt>
                <c:pt idx="28788">
                  <c:v>41380.649467592593</c:v>
                </c:pt>
                <c:pt idx="28789">
                  <c:v>41380.691134259258</c:v>
                </c:pt>
                <c:pt idx="28790">
                  <c:v>41380.732800925929</c:v>
                </c:pt>
                <c:pt idx="28791">
                  <c:v>41380.774467592593</c:v>
                </c:pt>
                <c:pt idx="28792">
                  <c:v>41380.816134259258</c:v>
                </c:pt>
                <c:pt idx="28793">
                  <c:v>41380.857800925929</c:v>
                </c:pt>
                <c:pt idx="28794">
                  <c:v>41380.899467592593</c:v>
                </c:pt>
                <c:pt idx="28795">
                  <c:v>41380.941134259258</c:v>
                </c:pt>
                <c:pt idx="28796">
                  <c:v>41380.982800925929</c:v>
                </c:pt>
                <c:pt idx="28797">
                  <c:v>41381.024467592593</c:v>
                </c:pt>
                <c:pt idx="28798">
                  <c:v>41381.066134259258</c:v>
                </c:pt>
                <c:pt idx="28799">
                  <c:v>41381.107800925929</c:v>
                </c:pt>
                <c:pt idx="28800">
                  <c:v>41381.149467592593</c:v>
                </c:pt>
                <c:pt idx="28801">
                  <c:v>41381.191134259258</c:v>
                </c:pt>
                <c:pt idx="28802">
                  <c:v>41381.232800925929</c:v>
                </c:pt>
                <c:pt idx="28803">
                  <c:v>41381.274467592593</c:v>
                </c:pt>
                <c:pt idx="28804">
                  <c:v>41381.316134259258</c:v>
                </c:pt>
                <c:pt idx="28805">
                  <c:v>41381</c:v>
                </c:pt>
                <c:pt idx="28806">
                  <c:v>41381.355925925927</c:v>
                </c:pt>
                <c:pt idx="28807">
                  <c:v>41381.397592592592</c:v>
                </c:pt>
                <c:pt idx="28808">
                  <c:v>41381.439259259256</c:v>
                </c:pt>
                <c:pt idx="28809">
                  <c:v>41381.480925925927</c:v>
                </c:pt>
                <c:pt idx="28810">
                  <c:v>41381.522592592592</c:v>
                </c:pt>
                <c:pt idx="28811">
                  <c:v>41381.564259259256</c:v>
                </c:pt>
                <c:pt idx="28812">
                  <c:v>41381.605925925927</c:v>
                </c:pt>
                <c:pt idx="28813">
                  <c:v>41381.647592592592</c:v>
                </c:pt>
                <c:pt idx="28814">
                  <c:v>41381.689259259256</c:v>
                </c:pt>
                <c:pt idx="28815">
                  <c:v>41381.730925925927</c:v>
                </c:pt>
                <c:pt idx="28816">
                  <c:v>41381.772592592592</c:v>
                </c:pt>
                <c:pt idx="28817">
                  <c:v>41381.814259259256</c:v>
                </c:pt>
                <c:pt idx="28818">
                  <c:v>41381.855925925927</c:v>
                </c:pt>
                <c:pt idx="28819">
                  <c:v>41381.897592592592</c:v>
                </c:pt>
                <c:pt idx="28820">
                  <c:v>41381.939259259256</c:v>
                </c:pt>
                <c:pt idx="28821">
                  <c:v>41381.980925925927</c:v>
                </c:pt>
                <c:pt idx="28822">
                  <c:v>41382.022592592592</c:v>
                </c:pt>
                <c:pt idx="28823">
                  <c:v>41382.064259259256</c:v>
                </c:pt>
                <c:pt idx="28824">
                  <c:v>41382.105925925927</c:v>
                </c:pt>
                <c:pt idx="28825">
                  <c:v>41382.147592592592</c:v>
                </c:pt>
                <c:pt idx="28826">
                  <c:v>41382.189259259256</c:v>
                </c:pt>
                <c:pt idx="28827">
                  <c:v>41382.230925925927</c:v>
                </c:pt>
                <c:pt idx="28828">
                  <c:v>41382.272592592592</c:v>
                </c:pt>
                <c:pt idx="28829">
                  <c:v>41382.314259259256</c:v>
                </c:pt>
                <c:pt idx="28830">
                  <c:v>41382.355925925927</c:v>
                </c:pt>
                <c:pt idx="28831">
                  <c:v>41382.397592592592</c:v>
                </c:pt>
                <c:pt idx="28832">
                  <c:v>41382.439259259256</c:v>
                </c:pt>
                <c:pt idx="28833">
                  <c:v>41382.480925925927</c:v>
                </c:pt>
                <c:pt idx="28834">
                  <c:v>41382.522592592592</c:v>
                </c:pt>
                <c:pt idx="28835">
                  <c:v>41382.564259259256</c:v>
                </c:pt>
                <c:pt idx="28836">
                  <c:v>41382.605925925927</c:v>
                </c:pt>
                <c:pt idx="28837">
                  <c:v>41382.647592592592</c:v>
                </c:pt>
                <c:pt idx="28838">
                  <c:v>41382.689259259256</c:v>
                </c:pt>
                <c:pt idx="28839">
                  <c:v>41382.730925925927</c:v>
                </c:pt>
                <c:pt idx="28840">
                  <c:v>41382.772592592592</c:v>
                </c:pt>
                <c:pt idx="28841">
                  <c:v>41382.814259259256</c:v>
                </c:pt>
                <c:pt idx="28842">
                  <c:v>41382.855925925927</c:v>
                </c:pt>
                <c:pt idx="28843">
                  <c:v>41382.897592592592</c:v>
                </c:pt>
                <c:pt idx="28844">
                  <c:v>41382.939259259256</c:v>
                </c:pt>
                <c:pt idx="28845">
                  <c:v>41382.980925925927</c:v>
                </c:pt>
                <c:pt idx="28846">
                  <c:v>41383.022592592592</c:v>
                </c:pt>
                <c:pt idx="28847">
                  <c:v>41383.064259259256</c:v>
                </c:pt>
                <c:pt idx="28848">
                  <c:v>41383.105925925927</c:v>
                </c:pt>
                <c:pt idx="28849">
                  <c:v>41383.147592592592</c:v>
                </c:pt>
                <c:pt idx="28850">
                  <c:v>41383.189259259256</c:v>
                </c:pt>
                <c:pt idx="28851">
                  <c:v>41383.230925925927</c:v>
                </c:pt>
                <c:pt idx="28852">
                  <c:v>41383.272592592592</c:v>
                </c:pt>
                <c:pt idx="28853">
                  <c:v>41383.314259259256</c:v>
                </c:pt>
                <c:pt idx="28854">
                  <c:v>41383.355925925927</c:v>
                </c:pt>
                <c:pt idx="28855">
                  <c:v>41383.397592592592</c:v>
                </c:pt>
                <c:pt idx="28856">
                  <c:v>41383.439259259256</c:v>
                </c:pt>
                <c:pt idx="28857">
                  <c:v>41383.480925925927</c:v>
                </c:pt>
                <c:pt idx="28858">
                  <c:v>41383.522592592592</c:v>
                </c:pt>
                <c:pt idx="28859">
                  <c:v>41383.564259259256</c:v>
                </c:pt>
                <c:pt idx="28860">
                  <c:v>41383.605925925927</c:v>
                </c:pt>
                <c:pt idx="28861">
                  <c:v>41383.647592592592</c:v>
                </c:pt>
                <c:pt idx="28862">
                  <c:v>41383.689259259256</c:v>
                </c:pt>
                <c:pt idx="28863">
                  <c:v>41383.730925925927</c:v>
                </c:pt>
                <c:pt idx="28864">
                  <c:v>41383.772592592592</c:v>
                </c:pt>
                <c:pt idx="28865">
                  <c:v>41383.814259259256</c:v>
                </c:pt>
                <c:pt idx="28866">
                  <c:v>41383.855925925927</c:v>
                </c:pt>
                <c:pt idx="28867">
                  <c:v>41383.897592592592</c:v>
                </c:pt>
                <c:pt idx="28868">
                  <c:v>41383.939259259256</c:v>
                </c:pt>
                <c:pt idx="28869">
                  <c:v>41383.980925925927</c:v>
                </c:pt>
                <c:pt idx="28870">
                  <c:v>41384.022592592592</c:v>
                </c:pt>
                <c:pt idx="28871">
                  <c:v>41384.064259259256</c:v>
                </c:pt>
                <c:pt idx="28872">
                  <c:v>41384.105925925927</c:v>
                </c:pt>
                <c:pt idx="28873">
                  <c:v>41384.147592592592</c:v>
                </c:pt>
                <c:pt idx="28874">
                  <c:v>41384.189259259256</c:v>
                </c:pt>
                <c:pt idx="28875">
                  <c:v>41384.230925925927</c:v>
                </c:pt>
                <c:pt idx="28876">
                  <c:v>41384.272592592592</c:v>
                </c:pt>
                <c:pt idx="28877">
                  <c:v>41384.314259259256</c:v>
                </c:pt>
                <c:pt idx="28878">
                  <c:v>41384.355925925927</c:v>
                </c:pt>
                <c:pt idx="28879">
                  <c:v>41384.397592592592</c:v>
                </c:pt>
                <c:pt idx="28880">
                  <c:v>41384.439259259256</c:v>
                </c:pt>
                <c:pt idx="28881">
                  <c:v>41384.480925925927</c:v>
                </c:pt>
                <c:pt idx="28882">
                  <c:v>41384.522592592592</c:v>
                </c:pt>
                <c:pt idx="28883">
                  <c:v>41384.564259259256</c:v>
                </c:pt>
                <c:pt idx="28884">
                  <c:v>41384.605925925927</c:v>
                </c:pt>
                <c:pt idx="28885">
                  <c:v>41384.647592592592</c:v>
                </c:pt>
                <c:pt idx="28886">
                  <c:v>41384.689259259256</c:v>
                </c:pt>
                <c:pt idx="28887">
                  <c:v>41384.730925925927</c:v>
                </c:pt>
                <c:pt idx="28888">
                  <c:v>41384.772592592592</c:v>
                </c:pt>
                <c:pt idx="28889">
                  <c:v>41384.814259259256</c:v>
                </c:pt>
                <c:pt idx="28890">
                  <c:v>41384.855925925927</c:v>
                </c:pt>
                <c:pt idx="28891">
                  <c:v>41384.897592592592</c:v>
                </c:pt>
                <c:pt idx="28892">
                  <c:v>41384.939259259256</c:v>
                </c:pt>
                <c:pt idx="28893">
                  <c:v>41384.980925925927</c:v>
                </c:pt>
                <c:pt idx="28894">
                  <c:v>41385.022592592592</c:v>
                </c:pt>
                <c:pt idx="28895">
                  <c:v>41385.064259259256</c:v>
                </c:pt>
                <c:pt idx="28896">
                  <c:v>41385.105925925927</c:v>
                </c:pt>
                <c:pt idx="28897">
                  <c:v>41385.147592592592</c:v>
                </c:pt>
                <c:pt idx="28898">
                  <c:v>41385.189259259256</c:v>
                </c:pt>
                <c:pt idx="28899">
                  <c:v>41385.230925925927</c:v>
                </c:pt>
                <c:pt idx="28900">
                  <c:v>41385.272592592592</c:v>
                </c:pt>
                <c:pt idx="28901">
                  <c:v>41385.314259259256</c:v>
                </c:pt>
                <c:pt idx="28902">
                  <c:v>41385.355925925927</c:v>
                </c:pt>
                <c:pt idx="28903">
                  <c:v>41385.397592592592</c:v>
                </c:pt>
                <c:pt idx="28904">
                  <c:v>41385.439259259256</c:v>
                </c:pt>
                <c:pt idx="28905">
                  <c:v>41385.480925925927</c:v>
                </c:pt>
                <c:pt idx="28906">
                  <c:v>41385.522592592592</c:v>
                </c:pt>
                <c:pt idx="28907">
                  <c:v>41385.564259259256</c:v>
                </c:pt>
                <c:pt idx="28908">
                  <c:v>41385.605925925927</c:v>
                </c:pt>
                <c:pt idx="28909">
                  <c:v>41385.647592592592</c:v>
                </c:pt>
                <c:pt idx="28910">
                  <c:v>41385.689259259256</c:v>
                </c:pt>
                <c:pt idx="28911">
                  <c:v>41385.730925925927</c:v>
                </c:pt>
                <c:pt idx="28912">
                  <c:v>41385.772592592592</c:v>
                </c:pt>
                <c:pt idx="28913">
                  <c:v>41385.814259259256</c:v>
                </c:pt>
                <c:pt idx="28914">
                  <c:v>41385.855925925927</c:v>
                </c:pt>
                <c:pt idx="28915">
                  <c:v>41385.897592592592</c:v>
                </c:pt>
                <c:pt idx="28916">
                  <c:v>41385.939259259256</c:v>
                </c:pt>
                <c:pt idx="28917">
                  <c:v>41385.980925925927</c:v>
                </c:pt>
                <c:pt idx="28918">
                  <c:v>41386.022592592592</c:v>
                </c:pt>
                <c:pt idx="28919">
                  <c:v>41386.064259259256</c:v>
                </c:pt>
                <c:pt idx="28920">
                  <c:v>41386.105925925927</c:v>
                </c:pt>
                <c:pt idx="28921">
                  <c:v>41386.147592592592</c:v>
                </c:pt>
                <c:pt idx="28922">
                  <c:v>41386.189259259256</c:v>
                </c:pt>
                <c:pt idx="28923">
                  <c:v>41386.230925925927</c:v>
                </c:pt>
                <c:pt idx="28924">
                  <c:v>41386.272592592592</c:v>
                </c:pt>
                <c:pt idx="28925">
                  <c:v>41386.314259259256</c:v>
                </c:pt>
                <c:pt idx="28926">
                  <c:v>41386.355925925927</c:v>
                </c:pt>
                <c:pt idx="28927">
                  <c:v>41386.397592592592</c:v>
                </c:pt>
                <c:pt idx="28928">
                  <c:v>41386.439259259256</c:v>
                </c:pt>
                <c:pt idx="28929">
                  <c:v>41386.480925925927</c:v>
                </c:pt>
                <c:pt idx="28930">
                  <c:v>41386.522592592592</c:v>
                </c:pt>
                <c:pt idx="28931">
                  <c:v>41386.564259259256</c:v>
                </c:pt>
                <c:pt idx="28932">
                  <c:v>41386.605925925927</c:v>
                </c:pt>
                <c:pt idx="28933">
                  <c:v>41386.647592592592</c:v>
                </c:pt>
                <c:pt idx="28934">
                  <c:v>41386.689259259256</c:v>
                </c:pt>
                <c:pt idx="28935">
                  <c:v>41386.730925925927</c:v>
                </c:pt>
                <c:pt idx="28936">
                  <c:v>41386.772592592592</c:v>
                </c:pt>
                <c:pt idx="28937">
                  <c:v>41386.814259259256</c:v>
                </c:pt>
                <c:pt idx="28938">
                  <c:v>41386.855925925927</c:v>
                </c:pt>
                <c:pt idx="28939">
                  <c:v>41386.897592592592</c:v>
                </c:pt>
                <c:pt idx="28940">
                  <c:v>41386.939259259256</c:v>
                </c:pt>
                <c:pt idx="28941">
                  <c:v>41386.980925925927</c:v>
                </c:pt>
                <c:pt idx="28942">
                  <c:v>41387.022592592592</c:v>
                </c:pt>
                <c:pt idx="28943">
                  <c:v>41387.064259259256</c:v>
                </c:pt>
                <c:pt idx="28944">
                  <c:v>41387.105925925927</c:v>
                </c:pt>
                <c:pt idx="28945">
                  <c:v>41387.147592592592</c:v>
                </c:pt>
                <c:pt idx="28946">
                  <c:v>41387.189259259256</c:v>
                </c:pt>
                <c:pt idx="28947">
                  <c:v>41387.230925925927</c:v>
                </c:pt>
                <c:pt idx="28948">
                  <c:v>41387.272592592592</c:v>
                </c:pt>
                <c:pt idx="28949">
                  <c:v>41387.314259259256</c:v>
                </c:pt>
                <c:pt idx="28950">
                  <c:v>41387.355925925927</c:v>
                </c:pt>
                <c:pt idx="28951">
                  <c:v>41387.397592592592</c:v>
                </c:pt>
                <c:pt idx="28952">
                  <c:v>41387.439259259256</c:v>
                </c:pt>
                <c:pt idx="28953">
                  <c:v>41387.480925925927</c:v>
                </c:pt>
                <c:pt idx="28954">
                  <c:v>41387.522592592592</c:v>
                </c:pt>
                <c:pt idx="28955">
                  <c:v>41387.564259259256</c:v>
                </c:pt>
                <c:pt idx="28956">
                  <c:v>41387.605925925927</c:v>
                </c:pt>
                <c:pt idx="28957">
                  <c:v>41387.647592592592</c:v>
                </c:pt>
                <c:pt idx="28958">
                  <c:v>41387.689259259256</c:v>
                </c:pt>
                <c:pt idx="28959">
                  <c:v>41387.730925925927</c:v>
                </c:pt>
                <c:pt idx="28960">
                  <c:v>41387.772592592592</c:v>
                </c:pt>
                <c:pt idx="28961">
                  <c:v>41387.814259259256</c:v>
                </c:pt>
                <c:pt idx="28962">
                  <c:v>41387.855925925927</c:v>
                </c:pt>
                <c:pt idx="28963">
                  <c:v>41387.897592592592</c:v>
                </c:pt>
                <c:pt idx="28964">
                  <c:v>41387.939259259256</c:v>
                </c:pt>
                <c:pt idx="28965">
                  <c:v>41387.980925925927</c:v>
                </c:pt>
                <c:pt idx="28966">
                  <c:v>41388.022592592592</c:v>
                </c:pt>
                <c:pt idx="28967">
                  <c:v>41388.064259259256</c:v>
                </c:pt>
                <c:pt idx="28968">
                  <c:v>41388.105925925927</c:v>
                </c:pt>
                <c:pt idx="28969">
                  <c:v>41388.147592592592</c:v>
                </c:pt>
                <c:pt idx="28970">
                  <c:v>41388.189259259256</c:v>
                </c:pt>
                <c:pt idx="28971">
                  <c:v>41388.230925925927</c:v>
                </c:pt>
                <c:pt idx="28972">
                  <c:v>41388.272592592592</c:v>
                </c:pt>
                <c:pt idx="28973">
                  <c:v>41388.314259259256</c:v>
                </c:pt>
                <c:pt idx="28974">
                  <c:v>41388.355925925927</c:v>
                </c:pt>
                <c:pt idx="28975">
                  <c:v>41388.397592592592</c:v>
                </c:pt>
                <c:pt idx="28976">
                  <c:v>41388.439259259256</c:v>
                </c:pt>
                <c:pt idx="28977">
                  <c:v>41388.480925925927</c:v>
                </c:pt>
                <c:pt idx="28978">
                  <c:v>41388.522592592592</c:v>
                </c:pt>
                <c:pt idx="28979">
                  <c:v>41388.564259259256</c:v>
                </c:pt>
                <c:pt idx="28980">
                  <c:v>41388.605925925927</c:v>
                </c:pt>
                <c:pt idx="28981">
                  <c:v>41388.647592592592</c:v>
                </c:pt>
                <c:pt idx="28982">
                  <c:v>41388.689259259256</c:v>
                </c:pt>
                <c:pt idx="28983">
                  <c:v>41388.730925925927</c:v>
                </c:pt>
                <c:pt idx="28984">
                  <c:v>41388.772592592592</c:v>
                </c:pt>
                <c:pt idx="28985">
                  <c:v>41388.814259259256</c:v>
                </c:pt>
                <c:pt idx="28986">
                  <c:v>41388.855925925927</c:v>
                </c:pt>
                <c:pt idx="28987">
                  <c:v>41388.897592592592</c:v>
                </c:pt>
                <c:pt idx="28988">
                  <c:v>41388.939259259256</c:v>
                </c:pt>
                <c:pt idx="28989">
                  <c:v>41388.980925925927</c:v>
                </c:pt>
                <c:pt idx="28990">
                  <c:v>41389.022592592592</c:v>
                </c:pt>
                <c:pt idx="28991">
                  <c:v>41389.064259259256</c:v>
                </c:pt>
                <c:pt idx="28992">
                  <c:v>41389.105925925927</c:v>
                </c:pt>
                <c:pt idx="28993">
                  <c:v>41389.147592592592</c:v>
                </c:pt>
                <c:pt idx="28994">
                  <c:v>41389.189259259256</c:v>
                </c:pt>
                <c:pt idx="28995">
                  <c:v>41389.230925925927</c:v>
                </c:pt>
                <c:pt idx="28996">
                  <c:v>41389.272592592592</c:v>
                </c:pt>
                <c:pt idx="28997">
                  <c:v>41389.314259259256</c:v>
                </c:pt>
                <c:pt idx="28998">
                  <c:v>41389.355925925927</c:v>
                </c:pt>
                <c:pt idx="28999">
                  <c:v>41389.397592592592</c:v>
                </c:pt>
                <c:pt idx="29000">
                  <c:v>41389.439259259256</c:v>
                </c:pt>
                <c:pt idx="29001">
                  <c:v>41389.480925925927</c:v>
                </c:pt>
                <c:pt idx="29002">
                  <c:v>41389.522592592592</c:v>
                </c:pt>
                <c:pt idx="29003">
                  <c:v>41389.564259259256</c:v>
                </c:pt>
                <c:pt idx="29004">
                  <c:v>41389.605925925927</c:v>
                </c:pt>
                <c:pt idx="29005">
                  <c:v>41389.647592592592</c:v>
                </c:pt>
                <c:pt idx="29006">
                  <c:v>41389.689259259256</c:v>
                </c:pt>
                <c:pt idx="29007">
                  <c:v>41389.730925925927</c:v>
                </c:pt>
                <c:pt idx="29008">
                  <c:v>41389.772592592592</c:v>
                </c:pt>
                <c:pt idx="29009">
                  <c:v>41389.814259259256</c:v>
                </c:pt>
                <c:pt idx="29010">
                  <c:v>41389.855925925927</c:v>
                </c:pt>
                <c:pt idx="29011">
                  <c:v>41389.897592592592</c:v>
                </c:pt>
                <c:pt idx="29012">
                  <c:v>41389.939259259256</c:v>
                </c:pt>
                <c:pt idx="29013">
                  <c:v>41389.980925925927</c:v>
                </c:pt>
                <c:pt idx="29014">
                  <c:v>41390.022592592592</c:v>
                </c:pt>
                <c:pt idx="29015">
                  <c:v>41390.064259259256</c:v>
                </c:pt>
                <c:pt idx="29016">
                  <c:v>41390.105925925927</c:v>
                </c:pt>
                <c:pt idx="29017">
                  <c:v>41390.147592592592</c:v>
                </c:pt>
                <c:pt idx="29018">
                  <c:v>41390.189259259256</c:v>
                </c:pt>
                <c:pt idx="29019">
                  <c:v>41390.230925925927</c:v>
                </c:pt>
                <c:pt idx="29020">
                  <c:v>41390.272592592592</c:v>
                </c:pt>
                <c:pt idx="29021">
                  <c:v>41390.314259259256</c:v>
                </c:pt>
                <c:pt idx="29022">
                  <c:v>41390.355925925927</c:v>
                </c:pt>
                <c:pt idx="29023">
                  <c:v>41390.397592592592</c:v>
                </c:pt>
                <c:pt idx="29024">
                  <c:v>41390.439259259256</c:v>
                </c:pt>
                <c:pt idx="29025">
                  <c:v>41390.480925925927</c:v>
                </c:pt>
                <c:pt idx="29026">
                  <c:v>41390.522592592592</c:v>
                </c:pt>
                <c:pt idx="29027">
                  <c:v>41390.564259259256</c:v>
                </c:pt>
                <c:pt idx="29028">
                  <c:v>41390.605925925927</c:v>
                </c:pt>
                <c:pt idx="29029">
                  <c:v>41390.647592592592</c:v>
                </c:pt>
                <c:pt idx="29030">
                  <c:v>41390.689259259256</c:v>
                </c:pt>
                <c:pt idx="29031">
                  <c:v>41390.730925925927</c:v>
                </c:pt>
                <c:pt idx="29032">
                  <c:v>41390.772592592592</c:v>
                </c:pt>
                <c:pt idx="29033">
                  <c:v>41390.814259259256</c:v>
                </c:pt>
                <c:pt idx="29034">
                  <c:v>41390.855925925927</c:v>
                </c:pt>
                <c:pt idx="29035">
                  <c:v>41390.897592592592</c:v>
                </c:pt>
                <c:pt idx="29036">
                  <c:v>41390.939259259256</c:v>
                </c:pt>
                <c:pt idx="29037">
                  <c:v>41390.980925925927</c:v>
                </c:pt>
                <c:pt idx="29038">
                  <c:v>41391.022592592592</c:v>
                </c:pt>
                <c:pt idx="29039">
                  <c:v>41391.064259259256</c:v>
                </c:pt>
                <c:pt idx="29040">
                  <c:v>41391.105925925927</c:v>
                </c:pt>
                <c:pt idx="29041">
                  <c:v>41391.147592592592</c:v>
                </c:pt>
                <c:pt idx="29042">
                  <c:v>41391.189259259256</c:v>
                </c:pt>
                <c:pt idx="29043">
                  <c:v>41391.230925925927</c:v>
                </c:pt>
                <c:pt idx="29044">
                  <c:v>41391.272592592592</c:v>
                </c:pt>
                <c:pt idx="29045">
                  <c:v>41391.314259259256</c:v>
                </c:pt>
                <c:pt idx="29046">
                  <c:v>41391.355925925927</c:v>
                </c:pt>
                <c:pt idx="29047">
                  <c:v>41391.397592592592</c:v>
                </c:pt>
                <c:pt idx="29048">
                  <c:v>41391.439259259256</c:v>
                </c:pt>
                <c:pt idx="29049">
                  <c:v>41391.480925925927</c:v>
                </c:pt>
                <c:pt idx="29050">
                  <c:v>41391.522592592592</c:v>
                </c:pt>
                <c:pt idx="29051">
                  <c:v>41391.564259259256</c:v>
                </c:pt>
                <c:pt idx="29052">
                  <c:v>41391.605925925927</c:v>
                </c:pt>
                <c:pt idx="29053">
                  <c:v>41391.647592592592</c:v>
                </c:pt>
                <c:pt idx="29054">
                  <c:v>41391.689259259256</c:v>
                </c:pt>
                <c:pt idx="29055">
                  <c:v>41391.730925925927</c:v>
                </c:pt>
                <c:pt idx="29056">
                  <c:v>41391.772592592592</c:v>
                </c:pt>
                <c:pt idx="29057">
                  <c:v>41391.814259259256</c:v>
                </c:pt>
                <c:pt idx="29058">
                  <c:v>41391.855925925927</c:v>
                </c:pt>
                <c:pt idx="29059">
                  <c:v>41391.897592592592</c:v>
                </c:pt>
                <c:pt idx="29060">
                  <c:v>41391.939259259256</c:v>
                </c:pt>
                <c:pt idx="29061">
                  <c:v>41391.980925925927</c:v>
                </c:pt>
                <c:pt idx="29062">
                  <c:v>41392.022592592592</c:v>
                </c:pt>
                <c:pt idx="29063">
                  <c:v>41392.064259259256</c:v>
                </c:pt>
                <c:pt idx="29064">
                  <c:v>41392.105925925927</c:v>
                </c:pt>
                <c:pt idx="29065">
                  <c:v>41392.147592592592</c:v>
                </c:pt>
                <c:pt idx="29066">
                  <c:v>41392.189259259256</c:v>
                </c:pt>
                <c:pt idx="29067">
                  <c:v>41392.230925925927</c:v>
                </c:pt>
                <c:pt idx="29068">
                  <c:v>41392.272592592592</c:v>
                </c:pt>
                <c:pt idx="29069">
                  <c:v>41392.314259259256</c:v>
                </c:pt>
                <c:pt idx="29070">
                  <c:v>41392.355925925927</c:v>
                </c:pt>
                <c:pt idx="29071">
                  <c:v>41392.397592592592</c:v>
                </c:pt>
                <c:pt idx="29072">
                  <c:v>41392.439259259256</c:v>
                </c:pt>
                <c:pt idx="29073">
                  <c:v>41392.480925925927</c:v>
                </c:pt>
                <c:pt idx="29074">
                  <c:v>41392.522592592592</c:v>
                </c:pt>
                <c:pt idx="29075">
                  <c:v>41392.564259259256</c:v>
                </c:pt>
                <c:pt idx="29076">
                  <c:v>41392.605925925927</c:v>
                </c:pt>
                <c:pt idx="29077">
                  <c:v>41392.647592592592</c:v>
                </c:pt>
                <c:pt idx="29078">
                  <c:v>41392.689259259256</c:v>
                </c:pt>
                <c:pt idx="29079">
                  <c:v>41392.730925925927</c:v>
                </c:pt>
                <c:pt idx="29080">
                  <c:v>41392.772592592592</c:v>
                </c:pt>
                <c:pt idx="29081">
                  <c:v>41392.814259259256</c:v>
                </c:pt>
                <c:pt idx="29082">
                  <c:v>41392.855925925927</c:v>
                </c:pt>
                <c:pt idx="29083">
                  <c:v>41392.897592592592</c:v>
                </c:pt>
                <c:pt idx="29084">
                  <c:v>41392.939259259256</c:v>
                </c:pt>
                <c:pt idx="29085">
                  <c:v>41392.980925925927</c:v>
                </c:pt>
                <c:pt idx="29086">
                  <c:v>41393.022592592592</c:v>
                </c:pt>
                <c:pt idx="29087">
                  <c:v>41393.064259259256</c:v>
                </c:pt>
                <c:pt idx="29088">
                  <c:v>41393.105925925927</c:v>
                </c:pt>
                <c:pt idx="29089">
                  <c:v>41393.147592592592</c:v>
                </c:pt>
                <c:pt idx="29090">
                  <c:v>41393.189259259256</c:v>
                </c:pt>
                <c:pt idx="29091">
                  <c:v>41393.230925925927</c:v>
                </c:pt>
                <c:pt idx="29092">
                  <c:v>41393.272592592592</c:v>
                </c:pt>
                <c:pt idx="29093">
                  <c:v>41393.314259259256</c:v>
                </c:pt>
                <c:pt idx="29094">
                  <c:v>41393.355925925927</c:v>
                </c:pt>
                <c:pt idx="29095">
                  <c:v>41393</c:v>
                </c:pt>
                <c:pt idx="29096">
                  <c:v>41393.363078703704</c:v>
                </c:pt>
                <c:pt idx="29097">
                  <c:v>41393.404745370368</c:v>
                </c:pt>
                <c:pt idx="29098">
                  <c:v>41393.446412037039</c:v>
                </c:pt>
                <c:pt idx="29099">
                  <c:v>41393.488078703704</c:v>
                </c:pt>
                <c:pt idx="29100">
                  <c:v>41393.529745370368</c:v>
                </c:pt>
                <c:pt idx="29101">
                  <c:v>41393.571412037039</c:v>
                </c:pt>
                <c:pt idx="29102">
                  <c:v>41393.613078703704</c:v>
                </c:pt>
                <c:pt idx="29103">
                  <c:v>41393.654745370368</c:v>
                </c:pt>
                <c:pt idx="29104">
                  <c:v>41393.696412037039</c:v>
                </c:pt>
                <c:pt idx="29105">
                  <c:v>41393.738078703704</c:v>
                </c:pt>
                <c:pt idx="29106">
                  <c:v>41393.779745370368</c:v>
                </c:pt>
                <c:pt idx="29107">
                  <c:v>41393.821412037039</c:v>
                </c:pt>
                <c:pt idx="29108">
                  <c:v>41393.863078703704</c:v>
                </c:pt>
                <c:pt idx="29109">
                  <c:v>41393.904745370368</c:v>
                </c:pt>
                <c:pt idx="29110">
                  <c:v>41393.946412037039</c:v>
                </c:pt>
                <c:pt idx="29111">
                  <c:v>41393.988078703704</c:v>
                </c:pt>
                <c:pt idx="29112">
                  <c:v>41394.029745370368</c:v>
                </c:pt>
                <c:pt idx="29113">
                  <c:v>41394.071412037039</c:v>
                </c:pt>
                <c:pt idx="29114">
                  <c:v>41394.113078703704</c:v>
                </c:pt>
                <c:pt idx="29115">
                  <c:v>41394.154745370368</c:v>
                </c:pt>
                <c:pt idx="29116">
                  <c:v>41394.196412037039</c:v>
                </c:pt>
                <c:pt idx="29117">
                  <c:v>41394.238078703704</c:v>
                </c:pt>
                <c:pt idx="29118">
                  <c:v>41394.279745370368</c:v>
                </c:pt>
                <c:pt idx="29119">
                  <c:v>41394.321412037039</c:v>
                </c:pt>
                <c:pt idx="29120">
                  <c:v>41394.363078703704</c:v>
                </c:pt>
                <c:pt idx="29121">
                  <c:v>41394.404745370368</c:v>
                </c:pt>
                <c:pt idx="29122">
                  <c:v>41394.446412037039</c:v>
                </c:pt>
                <c:pt idx="29123">
                  <c:v>41394.488078703704</c:v>
                </c:pt>
                <c:pt idx="29124">
                  <c:v>41394.529745370368</c:v>
                </c:pt>
                <c:pt idx="29125">
                  <c:v>41394.571412037039</c:v>
                </c:pt>
                <c:pt idx="29126">
                  <c:v>41394.613078703704</c:v>
                </c:pt>
                <c:pt idx="29127">
                  <c:v>41394.654745370368</c:v>
                </c:pt>
                <c:pt idx="29128">
                  <c:v>41394.696412037039</c:v>
                </c:pt>
                <c:pt idx="29129">
                  <c:v>41394.738078703704</c:v>
                </c:pt>
                <c:pt idx="29130">
                  <c:v>41394.779745370368</c:v>
                </c:pt>
                <c:pt idx="29131">
                  <c:v>41394.821412037039</c:v>
                </c:pt>
                <c:pt idx="29132">
                  <c:v>41394.863078703704</c:v>
                </c:pt>
                <c:pt idx="29133">
                  <c:v>41394.904745370368</c:v>
                </c:pt>
                <c:pt idx="29134">
                  <c:v>41394.946412037039</c:v>
                </c:pt>
                <c:pt idx="29135">
                  <c:v>41394.988078703704</c:v>
                </c:pt>
                <c:pt idx="29136">
                  <c:v>41395.029745370368</c:v>
                </c:pt>
                <c:pt idx="29137">
                  <c:v>41395.071412037039</c:v>
                </c:pt>
                <c:pt idx="29138">
                  <c:v>41395.113078703704</c:v>
                </c:pt>
                <c:pt idx="29139">
                  <c:v>41395.154745370368</c:v>
                </c:pt>
                <c:pt idx="29140">
                  <c:v>41395.196412037039</c:v>
                </c:pt>
                <c:pt idx="29141">
                  <c:v>41395.238078703704</c:v>
                </c:pt>
                <c:pt idx="29142">
                  <c:v>41395.279745370368</c:v>
                </c:pt>
                <c:pt idx="29143">
                  <c:v>41395.321412037039</c:v>
                </c:pt>
                <c:pt idx="29144">
                  <c:v>41395.363078703704</c:v>
                </c:pt>
                <c:pt idx="29145">
                  <c:v>41395.404745370368</c:v>
                </c:pt>
                <c:pt idx="29146">
                  <c:v>41395.446412037039</c:v>
                </c:pt>
                <c:pt idx="29147">
                  <c:v>41395.488078703704</c:v>
                </c:pt>
                <c:pt idx="29148">
                  <c:v>41395.529745370368</c:v>
                </c:pt>
                <c:pt idx="29149">
                  <c:v>41395.571412037039</c:v>
                </c:pt>
                <c:pt idx="29150">
                  <c:v>41395.613078703704</c:v>
                </c:pt>
                <c:pt idx="29151">
                  <c:v>41395.654745370368</c:v>
                </c:pt>
                <c:pt idx="29152">
                  <c:v>41395.696412037039</c:v>
                </c:pt>
                <c:pt idx="29153">
                  <c:v>41395.738078703704</c:v>
                </c:pt>
                <c:pt idx="29154">
                  <c:v>41395.779745370368</c:v>
                </c:pt>
                <c:pt idx="29155">
                  <c:v>41395.821412037039</c:v>
                </c:pt>
                <c:pt idx="29156">
                  <c:v>41395.863078703704</c:v>
                </c:pt>
                <c:pt idx="29157">
                  <c:v>41395.904745370368</c:v>
                </c:pt>
                <c:pt idx="29158">
                  <c:v>41395.946412037039</c:v>
                </c:pt>
                <c:pt idx="29159">
                  <c:v>41395.988078703704</c:v>
                </c:pt>
                <c:pt idx="29160">
                  <c:v>41396.029745370368</c:v>
                </c:pt>
                <c:pt idx="29161">
                  <c:v>41396.071412037039</c:v>
                </c:pt>
                <c:pt idx="29162">
                  <c:v>41396.113078703704</c:v>
                </c:pt>
                <c:pt idx="29163">
                  <c:v>41396.154745370368</c:v>
                </c:pt>
                <c:pt idx="29164">
                  <c:v>41396.196412037039</c:v>
                </c:pt>
                <c:pt idx="29165">
                  <c:v>41396.238078703704</c:v>
                </c:pt>
                <c:pt idx="29166">
                  <c:v>41396.279745370368</c:v>
                </c:pt>
                <c:pt idx="29167">
                  <c:v>41396.321412037039</c:v>
                </c:pt>
                <c:pt idx="29168">
                  <c:v>41396.363078703704</c:v>
                </c:pt>
                <c:pt idx="29169">
                  <c:v>41396.404745370368</c:v>
                </c:pt>
                <c:pt idx="29170">
                  <c:v>41396.446412037039</c:v>
                </c:pt>
                <c:pt idx="29171">
                  <c:v>41396.488078703704</c:v>
                </c:pt>
                <c:pt idx="29172">
                  <c:v>41396.529745370368</c:v>
                </c:pt>
                <c:pt idx="29173">
                  <c:v>41396.571412037039</c:v>
                </c:pt>
                <c:pt idx="29174">
                  <c:v>41396.613078703704</c:v>
                </c:pt>
                <c:pt idx="29175">
                  <c:v>41396.654745370368</c:v>
                </c:pt>
                <c:pt idx="29176">
                  <c:v>41396.696412037039</c:v>
                </c:pt>
                <c:pt idx="29177">
                  <c:v>41396.738078703704</c:v>
                </c:pt>
                <c:pt idx="29178">
                  <c:v>41396.779745370368</c:v>
                </c:pt>
                <c:pt idx="29179">
                  <c:v>41396.821412037039</c:v>
                </c:pt>
                <c:pt idx="29180">
                  <c:v>41396.863078703704</c:v>
                </c:pt>
                <c:pt idx="29181">
                  <c:v>41396.904745370368</c:v>
                </c:pt>
                <c:pt idx="29182">
                  <c:v>41396.946412037039</c:v>
                </c:pt>
                <c:pt idx="29183">
                  <c:v>41396.988078703704</c:v>
                </c:pt>
                <c:pt idx="29184">
                  <c:v>41397.029745370368</c:v>
                </c:pt>
                <c:pt idx="29185">
                  <c:v>41397.071412037039</c:v>
                </c:pt>
                <c:pt idx="29186">
                  <c:v>41397.113078703704</c:v>
                </c:pt>
                <c:pt idx="29187">
                  <c:v>41397.154745370368</c:v>
                </c:pt>
                <c:pt idx="29188">
                  <c:v>41397.196412037039</c:v>
                </c:pt>
                <c:pt idx="29189">
                  <c:v>41397.238078703704</c:v>
                </c:pt>
                <c:pt idx="29190">
                  <c:v>41397.279745370368</c:v>
                </c:pt>
                <c:pt idx="29191">
                  <c:v>41397.321412037039</c:v>
                </c:pt>
                <c:pt idx="29192">
                  <c:v>41397.363078703704</c:v>
                </c:pt>
                <c:pt idx="29193">
                  <c:v>41397.404745370368</c:v>
                </c:pt>
                <c:pt idx="29194">
                  <c:v>41397.446412037039</c:v>
                </c:pt>
                <c:pt idx="29195">
                  <c:v>41397.488078703704</c:v>
                </c:pt>
                <c:pt idx="29196">
                  <c:v>41397.529745370368</c:v>
                </c:pt>
                <c:pt idx="29197">
                  <c:v>41397.571412037039</c:v>
                </c:pt>
                <c:pt idx="29198">
                  <c:v>41397.613078703704</c:v>
                </c:pt>
                <c:pt idx="29199">
                  <c:v>41397.654745370368</c:v>
                </c:pt>
                <c:pt idx="29200">
                  <c:v>41397.696412037039</c:v>
                </c:pt>
                <c:pt idx="29201">
                  <c:v>41397.738078703704</c:v>
                </c:pt>
                <c:pt idx="29202">
                  <c:v>41397.779745370368</c:v>
                </c:pt>
                <c:pt idx="29203">
                  <c:v>41397.821412037039</c:v>
                </c:pt>
                <c:pt idx="29204">
                  <c:v>41397.863078703704</c:v>
                </c:pt>
                <c:pt idx="29205">
                  <c:v>41397.904745370368</c:v>
                </c:pt>
                <c:pt idx="29206">
                  <c:v>41397.946412037039</c:v>
                </c:pt>
                <c:pt idx="29207">
                  <c:v>41397.988078703704</c:v>
                </c:pt>
                <c:pt idx="29208">
                  <c:v>41398.029745370368</c:v>
                </c:pt>
                <c:pt idx="29209">
                  <c:v>41398.071412037039</c:v>
                </c:pt>
                <c:pt idx="29210">
                  <c:v>41398.113078703704</c:v>
                </c:pt>
                <c:pt idx="29211">
                  <c:v>41398.154745370368</c:v>
                </c:pt>
                <c:pt idx="29212">
                  <c:v>41398.196412037039</c:v>
                </c:pt>
                <c:pt idx="29213">
                  <c:v>41398.238078703704</c:v>
                </c:pt>
                <c:pt idx="29214">
                  <c:v>41398.279745370368</c:v>
                </c:pt>
                <c:pt idx="29215">
                  <c:v>41398.321412037039</c:v>
                </c:pt>
                <c:pt idx="29216">
                  <c:v>41398.363078703704</c:v>
                </c:pt>
                <c:pt idx="29217">
                  <c:v>41398.404745370368</c:v>
                </c:pt>
                <c:pt idx="29218">
                  <c:v>41398.446412037039</c:v>
                </c:pt>
                <c:pt idx="29219">
                  <c:v>41398.488078703704</c:v>
                </c:pt>
                <c:pt idx="29220">
                  <c:v>41398.529745370368</c:v>
                </c:pt>
                <c:pt idx="29221">
                  <c:v>41398.571412037039</c:v>
                </c:pt>
                <c:pt idx="29222">
                  <c:v>41398.613078703704</c:v>
                </c:pt>
                <c:pt idx="29223">
                  <c:v>41398.654745370368</c:v>
                </c:pt>
                <c:pt idx="29224">
                  <c:v>41398.696412037039</c:v>
                </c:pt>
                <c:pt idx="29225">
                  <c:v>41398.738078703704</c:v>
                </c:pt>
                <c:pt idx="29226">
                  <c:v>41398.779745370368</c:v>
                </c:pt>
                <c:pt idx="29227">
                  <c:v>41398.821412037039</c:v>
                </c:pt>
                <c:pt idx="29228">
                  <c:v>41398.863078703704</c:v>
                </c:pt>
                <c:pt idx="29229">
                  <c:v>41398.904745370368</c:v>
                </c:pt>
                <c:pt idx="29230">
                  <c:v>41398.946412037039</c:v>
                </c:pt>
                <c:pt idx="29231">
                  <c:v>41398.988078703704</c:v>
                </c:pt>
                <c:pt idx="29232">
                  <c:v>41399.029745370368</c:v>
                </c:pt>
                <c:pt idx="29233">
                  <c:v>41399.071412037039</c:v>
                </c:pt>
                <c:pt idx="29234">
                  <c:v>41399.113078703704</c:v>
                </c:pt>
                <c:pt idx="29235">
                  <c:v>41399.154745370368</c:v>
                </c:pt>
                <c:pt idx="29236">
                  <c:v>41399.196412037039</c:v>
                </c:pt>
                <c:pt idx="29237">
                  <c:v>41399.238078703704</c:v>
                </c:pt>
                <c:pt idx="29238">
                  <c:v>41399.279745370368</c:v>
                </c:pt>
                <c:pt idx="29239">
                  <c:v>41399.321412037039</c:v>
                </c:pt>
                <c:pt idx="29240">
                  <c:v>41399.363078703704</c:v>
                </c:pt>
                <c:pt idx="29241">
                  <c:v>41399.404745370368</c:v>
                </c:pt>
                <c:pt idx="29242">
                  <c:v>41399.446412037039</c:v>
                </c:pt>
                <c:pt idx="29243">
                  <c:v>41399.488078703704</c:v>
                </c:pt>
                <c:pt idx="29244">
                  <c:v>41399.529745370368</c:v>
                </c:pt>
                <c:pt idx="29245">
                  <c:v>41399.571412037039</c:v>
                </c:pt>
                <c:pt idx="29246">
                  <c:v>41399.613078703704</c:v>
                </c:pt>
                <c:pt idx="29247">
                  <c:v>41399.654745370368</c:v>
                </c:pt>
                <c:pt idx="29248">
                  <c:v>41399.696412037039</c:v>
                </c:pt>
                <c:pt idx="29249">
                  <c:v>41399.738078703704</c:v>
                </c:pt>
                <c:pt idx="29250">
                  <c:v>41399.779745370368</c:v>
                </c:pt>
                <c:pt idx="29251">
                  <c:v>41399.821412037039</c:v>
                </c:pt>
                <c:pt idx="29252">
                  <c:v>41399.863078703704</c:v>
                </c:pt>
                <c:pt idx="29253">
                  <c:v>41399.904745370368</c:v>
                </c:pt>
                <c:pt idx="29254">
                  <c:v>41399.946412037039</c:v>
                </c:pt>
                <c:pt idx="29255">
                  <c:v>41399.988078703704</c:v>
                </c:pt>
                <c:pt idx="29256">
                  <c:v>41400.029745370368</c:v>
                </c:pt>
                <c:pt idx="29257">
                  <c:v>41400.071412037039</c:v>
                </c:pt>
                <c:pt idx="29258">
                  <c:v>41400.113078703704</c:v>
                </c:pt>
                <c:pt idx="29259">
                  <c:v>41400.154745370368</c:v>
                </c:pt>
                <c:pt idx="29260">
                  <c:v>41400.196412037039</c:v>
                </c:pt>
                <c:pt idx="29261">
                  <c:v>41400.238078703704</c:v>
                </c:pt>
                <c:pt idx="29262">
                  <c:v>41400.279745370368</c:v>
                </c:pt>
                <c:pt idx="29263">
                  <c:v>41400.321412037039</c:v>
                </c:pt>
                <c:pt idx="29264">
                  <c:v>41400.363078703704</c:v>
                </c:pt>
                <c:pt idx="29265">
                  <c:v>41400.404745370368</c:v>
                </c:pt>
                <c:pt idx="29266">
                  <c:v>41400.446412037039</c:v>
                </c:pt>
                <c:pt idx="29267">
                  <c:v>41400.488078703704</c:v>
                </c:pt>
                <c:pt idx="29268">
                  <c:v>41400.529745370368</c:v>
                </c:pt>
                <c:pt idx="29269">
                  <c:v>41400.571412037039</c:v>
                </c:pt>
                <c:pt idx="29270">
                  <c:v>41400.613078703704</c:v>
                </c:pt>
                <c:pt idx="29271">
                  <c:v>41400.654745370368</c:v>
                </c:pt>
                <c:pt idx="29272">
                  <c:v>41400.696412037039</c:v>
                </c:pt>
                <c:pt idx="29273">
                  <c:v>41400.738078703704</c:v>
                </c:pt>
                <c:pt idx="29274">
                  <c:v>41400.779745370368</c:v>
                </c:pt>
                <c:pt idx="29275">
                  <c:v>41400.821412037039</c:v>
                </c:pt>
                <c:pt idx="29276">
                  <c:v>41400.863078703704</c:v>
                </c:pt>
                <c:pt idx="29277">
                  <c:v>41400.904745370368</c:v>
                </c:pt>
                <c:pt idx="29278">
                  <c:v>41400.946412037039</c:v>
                </c:pt>
                <c:pt idx="29279">
                  <c:v>41400.988078703704</c:v>
                </c:pt>
                <c:pt idx="29280">
                  <c:v>41401.029745370368</c:v>
                </c:pt>
                <c:pt idx="29281">
                  <c:v>41401.071412037039</c:v>
                </c:pt>
                <c:pt idx="29282">
                  <c:v>41401.113078703704</c:v>
                </c:pt>
                <c:pt idx="29283">
                  <c:v>41401.154745370368</c:v>
                </c:pt>
                <c:pt idx="29284">
                  <c:v>41401.196412037039</c:v>
                </c:pt>
                <c:pt idx="29285">
                  <c:v>41401.238078703704</c:v>
                </c:pt>
                <c:pt idx="29286">
                  <c:v>41401.279745370368</c:v>
                </c:pt>
                <c:pt idx="29287">
                  <c:v>41401.321412037039</c:v>
                </c:pt>
                <c:pt idx="29288">
                  <c:v>41401.363078703704</c:v>
                </c:pt>
                <c:pt idx="29289">
                  <c:v>41401.404745370368</c:v>
                </c:pt>
                <c:pt idx="29290">
                  <c:v>41401.446412037039</c:v>
                </c:pt>
                <c:pt idx="29291">
                  <c:v>41401.488078703704</c:v>
                </c:pt>
                <c:pt idx="29292">
                  <c:v>41401.529745370368</c:v>
                </c:pt>
                <c:pt idx="29293">
                  <c:v>41401.571412037039</c:v>
                </c:pt>
                <c:pt idx="29294">
                  <c:v>41401.613078703704</c:v>
                </c:pt>
                <c:pt idx="29295">
                  <c:v>41401.654745370368</c:v>
                </c:pt>
                <c:pt idx="29296">
                  <c:v>41401.696412037039</c:v>
                </c:pt>
                <c:pt idx="29297">
                  <c:v>41401.738078703704</c:v>
                </c:pt>
                <c:pt idx="29298">
                  <c:v>41401.779745370368</c:v>
                </c:pt>
                <c:pt idx="29299">
                  <c:v>41401.821412037039</c:v>
                </c:pt>
                <c:pt idx="29300">
                  <c:v>41401.863078703704</c:v>
                </c:pt>
                <c:pt idx="29301">
                  <c:v>41401.904745370368</c:v>
                </c:pt>
                <c:pt idx="29302">
                  <c:v>41401.946412037039</c:v>
                </c:pt>
                <c:pt idx="29303">
                  <c:v>41401.988078703704</c:v>
                </c:pt>
                <c:pt idx="29304">
                  <c:v>41402.029745370368</c:v>
                </c:pt>
                <c:pt idx="29305">
                  <c:v>41402.071412037039</c:v>
                </c:pt>
                <c:pt idx="29306">
                  <c:v>41402.113078703704</c:v>
                </c:pt>
                <c:pt idx="29307">
                  <c:v>41402.154745370368</c:v>
                </c:pt>
                <c:pt idx="29308">
                  <c:v>41402.196412037039</c:v>
                </c:pt>
                <c:pt idx="29309">
                  <c:v>41402.238078703704</c:v>
                </c:pt>
                <c:pt idx="29310">
                  <c:v>41402.279745370368</c:v>
                </c:pt>
                <c:pt idx="29311">
                  <c:v>41402.321412037039</c:v>
                </c:pt>
                <c:pt idx="29312">
                  <c:v>41402.363078703704</c:v>
                </c:pt>
                <c:pt idx="29313">
                  <c:v>41402.404745370368</c:v>
                </c:pt>
                <c:pt idx="29314">
                  <c:v>41402.446412037039</c:v>
                </c:pt>
                <c:pt idx="29315">
                  <c:v>41402.488078703704</c:v>
                </c:pt>
                <c:pt idx="29316">
                  <c:v>41402.529745370368</c:v>
                </c:pt>
                <c:pt idx="29317">
                  <c:v>41402.571412037039</c:v>
                </c:pt>
                <c:pt idx="29318">
                  <c:v>41402.613078703704</c:v>
                </c:pt>
                <c:pt idx="29319">
                  <c:v>41402.654745370368</c:v>
                </c:pt>
                <c:pt idx="29320">
                  <c:v>41402.696412037039</c:v>
                </c:pt>
                <c:pt idx="29321">
                  <c:v>41402.738078703704</c:v>
                </c:pt>
                <c:pt idx="29322">
                  <c:v>41402.779745370368</c:v>
                </c:pt>
                <c:pt idx="29323">
                  <c:v>41402.821412037039</c:v>
                </c:pt>
                <c:pt idx="29324">
                  <c:v>41402.863078703704</c:v>
                </c:pt>
                <c:pt idx="29325">
                  <c:v>41402.904745370368</c:v>
                </c:pt>
                <c:pt idx="29326">
                  <c:v>41402.946412037039</c:v>
                </c:pt>
                <c:pt idx="29327">
                  <c:v>41402.988078703704</c:v>
                </c:pt>
                <c:pt idx="29328">
                  <c:v>41403.029745370368</c:v>
                </c:pt>
                <c:pt idx="29329">
                  <c:v>41403.071412037039</c:v>
                </c:pt>
                <c:pt idx="29330">
                  <c:v>41403.113078703704</c:v>
                </c:pt>
                <c:pt idx="29331">
                  <c:v>41403.154745370368</c:v>
                </c:pt>
                <c:pt idx="29332">
                  <c:v>41403.196412037039</c:v>
                </c:pt>
                <c:pt idx="29333">
                  <c:v>41403.238078703704</c:v>
                </c:pt>
                <c:pt idx="29334">
                  <c:v>41403.279745370368</c:v>
                </c:pt>
                <c:pt idx="29335">
                  <c:v>41403.321412037039</c:v>
                </c:pt>
                <c:pt idx="29336">
                  <c:v>41403.363078703704</c:v>
                </c:pt>
                <c:pt idx="29337">
                  <c:v>41403.404745370368</c:v>
                </c:pt>
                <c:pt idx="29338">
                  <c:v>41403.446412037039</c:v>
                </c:pt>
                <c:pt idx="29339">
                  <c:v>41403.488078703704</c:v>
                </c:pt>
                <c:pt idx="29340">
                  <c:v>41403.529745370368</c:v>
                </c:pt>
                <c:pt idx="29341">
                  <c:v>41403.571412037039</c:v>
                </c:pt>
                <c:pt idx="29342">
                  <c:v>41403.613078703704</c:v>
                </c:pt>
                <c:pt idx="29343">
                  <c:v>41403.654745370368</c:v>
                </c:pt>
                <c:pt idx="29344">
                  <c:v>41403.696412037039</c:v>
                </c:pt>
                <c:pt idx="29345">
                  <c:v>41403.738078703704</c:v>
                </c:pt>
                <c:pt idx="29346">
                  <c:v>41403.779745370368</c:v>
                </c:pt>
                <c:pt idx="29347">
                  <c:v>41403.821412037039</c:v>
                </c:pt>
                <c:pt idx="29348">
                  <c:v>41403.863078703704</c:v>
                </c:pt>
                <c:pt idx="29349">
                  <c:v>41403.904745370368</c:v>
                </c:pt>
                <c:pt idx="29350">
                  <c:v>41403.946412037039</c:v>
                </c:pt>
                <c:pt idx="29351">
                  <c:v>41403.988078703704</c:v>
                </c:pt>
                <c:pt idx="29352">
                  <c:v>41404.029745370368</c:v>
                </c:pt>
                <c:pt idx="29353">
                  <c:v>41404.071412037039</c:v>
                </c:pt>
                <c:pt idx="29354">
                  <c:v>41404.113078703704</c:v>
                </c:pt>
                <c:pt idx="29355">
                  <c:v>41404.154745370368</c:v>
                </c:pt>
                <c:pt idx="29356">
                  <c:v>41404.196412037039</c:v>
                </c:pt>
                <c:pt idx="29357">
                  <c:v>41404.238078703704</c:v>
                </c:pt>
                <c:pt idx="29358">
                  <c:v>41404.279745370368</c:v>
                </c:pt>
                <c:pt idx="29359">
                  <c:v>41404.321412037039</c:v>
                </c:pt>
                <c:pt idx="29360">
                  <c:v>41404.363078703704</c:v>
                </c:pt>
                <c:pt idx="29361">
                  <c:v>41404.404745370368</c:v>
                </c:pt>
                <c:pt idx="29362">
                  <c:v>41404.446412037039</c:v>
                </c:pt>
                <c:pt idx="29363">
                  <c:v>41404.488078703704</c:v>
                </c:pt>
                <c:pt idx="29364">
                  <c:v>41404.529745370368</c:v>
                </c:pt>
                <c:pt idx="29365">
                  <c:v>41404.571412037039</c:v>
                </c:pt>
                <c:pt idx="29366">
                  <c:v>41404.613078703704</c:v>
                </c:pt>
                <c:pt idx="29367">
                  <c:v>41404.654745370368</c:v>
                </c:pt>
                <c:pt idx="29368">
                  <c:v>41404.696412037039</c:v>
                </c:pt>
                <c:pt idx="29369">
                  <c:v>41404.738078703704</c:v>
                </c:pt>
                <c:pt idx="29370">
                  <c:v>41404.779745370368</c:v>
                </c:pt>
                <c:pt idx="29371">
                  <c:v>41404.821412037039</c:v>
                </c:pt>
                <c:pt idx="29372">
                  <c:v>41404.863078703704</c:v>
                </c:pt>
                <c:pt idx="29373">
                  <c:v>41404.904745370368</c:v>
                </c:pt>
                <c:pt idx="29374">
                  <c:v>41404.946412037039</c:v>
                </c:pt>
                <c:pt idx="29375">
                  <c:v>41404.988078703704</c:v>
                </c:pt>
                <c:pt idx="29376">
                  <c:v>41405.029745370368</c:v>
                </c:pt>
                <c:pt idx="29377">
                  <c:v>41405.071412037039</c:v>
                </c:pt>
                <c:pt idx="29378">
                  <c:v>41405.113078703704</c:v>
                </c:pt>
                <c:pt idx="29379">
                  <c:v>41405.154745370368</c:v>
                </c:pt>
                <c:pt idx="29380">
                  <c:v>41405.196412037039</c:v>
                </c:pt>
                <c:pt idx="29381">
                  <c:v>41405.238078703704</c:v>
                </c:pt>
                <c:pt idx="29382">
                  <c:v>41405.279745370368</c:v>
                </c:pt>
                <c:pt idx="29383">
                  <c:v>41405.321412037039</c:v>
                </c:pt>
                <c:pt idx="29384">
                  <c:v>41405.363078703704</c:v>
                </c:pt>
                <c:pt idx="29385">
                  <c:v>41405.404745370368</c:v>
                </c:pt>
                <c:pt idx="29386">
                  <c:v>41405.446412037039</c:v>
                </c:pt>
                <c:pt idx="29387">
                  <c:v>41405.488078703704</c:v>
                </c:pt>
                <c:pt idx="29388">
                  <c:v>41405.529745370368</c:v>
                </c:pt>
                <c:pt idx="29389">
                  <c:v>41405.571412037039</c:v>
                </c:pt>
                <c:pt idx="29390">
                  <c:v>41405.613078703704</c:v>
                </c:pt>
                <c:pt idx="29391">
                  <c:v>41405.654745370368</c:v>
                </c:pt>
                <c:pt idx="29392">
                  <c:v>41405.696412037039</c:v>
                </c:pt>
                <c:pt idx="29393">
                  <c:v>41405.738078703704</c:v>
                </c:pt>
                <c:pt idx="29394">
                  <c:v>41405.779745370368</c:v>
                </c:pt>
                <c:pt idx="29395">
                  <c:v>41405.821412037039</c:v>
                </c:pt>
                <c:pt idx="29396">
                  <c:v>41405.863078703704</c:v>
                </c:pt>
                <c:pt idx="29397">
                  <c:v>41405.904745370368</c:v>
                </c:pt>
                <c:pt idx="29398">
                  <c:v>41405.946412037039</c:v>
                </c:pt>
                <c:pt idx="29399">
                  <c:v>41405.988078703704</c:v>
                </c:pt>
                <c:pt idx="29400">
                  <c:v>41406.029745370368</c:v>
                </c:pt>
                <c:pt idx="29401">
                  <c:v>41406.071412037039</c:v>
                </c:pt>
                <c:pt idx="29402">
                  <c:v>41406.113078703704</c:v>
                </c:pt>
                <c:pt idx="29403">
                  <c:v>41406.154745370368</c:v>
                </c:pt>
                <c:pt idx="29404">
                  <c:v>41406.196412037039</c:v>
                </c:pt>
                <c:pt idx="29405">
                  <c:v>41406.238078703704</c:v>
                </c:pt>
                <c:pt idx="29406">
                  <c:v>41406.279745370368</c:v>
                </c:pt>
                <c:pt idx="29407">
                  <c:v>41406.321412037039</c:v>
                </c:pt>
                <c:pt idx="29408">
                  <c:v>41406.363078703704</c:v>
                </c:pt>
                <c:pt idx="29409">
                  <c:v>41406.404745370368</c:v>
                </c:pt>
                <c:pt idx="29410">
                  <c:v>41406.446412037039</c:v>
                </c:pt>
                <c:pt idx="29411">
                  <c:v>41406.488078703704</c:v>
                </c:pt>
                <c:pt idx="29412">
                  <c:v>41406.529745370368</c:v>
                </c:pt>
                <c:pt idx="29413">
                  <c:v>41406.571412037039</c:v>
                </c:pt>
                <c:pt idx="29414">
                  <c:v>41406.613078703704</c:v>
                </c:pt>
                <c:pt idx="29415">
                  <c:v>41406.654745370368</c:v>
                </c:pt>
                <c:pt idx="29416">
                  <c:v>41406.696412037039</c:v>
                </c:pt>
                <c:pt idx="29417">
                  <c:v>41406.738078703704</c:v>
                </c:pt>
                <c:pt idx="29418">
                  <c:v>41406.779745370368</c:v>
                </c:pt>
                <c:pt idx="29419">
                  <c:v>41406.821412037039</c:v>
                </c:pt>
                <c:pt idx="29420">
                  <c:v>41406.863078703704</c:v>
                </c:pt>
                <c:pt idx="29421">
                  <c:v>41406.904745370368</c:v>
                </c:pt>
                <c:pt idx="29422">
                  <c:v>41406.946412037039</c:v>
                </c:pt>
                <c:pt idx="29423">
                  <c:v>41406.988078703704</c:v>
                </c:pt>
                <c:pt idx="29424">
                  <c:v>41407.029745370368</c:v>
                </c:pt>
                <c:pt idx="29425">
                  <c:v>41407.071412037039</c:v>
                </c:pt>
                <c:pt idx="29426">
                  <c:v>41407.113078703704</c:v>
                </c:pt>
                <c:pt idx="29427">
                  <c:v>41407.154745370368</c:v>
                </c:pt>
                <c:pt idx="29428">
                  <c:v>41407.196412037039</c:v>
                </c:pt>
                <c:pt idx="29429">
                  <c:v>41407.238078703704</c:v>
                </c:pt>
                <c:pt idx="29430">
                  <c:v>41407.279745370368</c:v>
                </c:pt>
                <c:pt idx="29431">
                  <c:v>41407.321412037039</c:v>
                </c:pt>
                <c:pt idx="29432">
                  <c:v>41407.363078703704</c:v>
                </c:pt>
                <c:pt idx="29433">
                  <c:v>41407.404745370368</c:v>
                </c:pt>
                <c:pt idx="29434">
                  <c:v>41407.446412037039</c:v>
                </c:pt>
                <c:pt idx="29435">
                  <c:v>41407.488078703704</c:v>
                </c:pt>
                <c:pt idx="29436">
                  <c:v>41407.529745370368</c:v>
                </c:pt>
                <c:pt idx="29437">
                  <c:v>41407.571412037039</c:v>
                </c:pt>
                <c:pt idx="29438">
                  <c:v>41407.613078703704</c:v>
                </c:pt>
                <c:pt idx="29439">
                  <c:v>41407.654745370368</c:v>
                </c:pt>
                <c:pt idx="29440">
                  <c:v>41407.696412037039</c:v>
                </c:pt>
                <c:pt idx="29441">
                  <c:v>41407.738078703704</c:v>
                </c:pt>
                <c:pt idx="29442">
                  <c:v>41407.779745370368</c:v>
                </c:pt>
                <c:pt idx="29443">
                  <c:v>41407.821412037039</c:v>
                </c:pt>
                <c:pt idx="29444">
                  <c:v>41407.863078703704</c:v>
                </c:pt>
                <c:pt idx="29445">
                  <c:v>41407.904745370368</c:v>
                </c:pt>
                <c:pt idx="29446">
                  <c:v>41407.946412037039</c:v>
                </c:pt>
                <c:pt idx="29447">
                  <c:v>41407.988078703704</c:v>
                </c:pt>
                <c:pt idx="29448">
                  <c:v>41408.029745370368</c:v>
                </c:pt>
                <c:pt idx="29449">
                  <c:v>41408.071412037039</c:v>
                </c:pt>
                <c:pt idx="29450">
                  <c:v>41408.113078703704</c:v>
                </c:pt>
                <c:pt idx="29451">
                  <c:v>41408.154745370368</c:v>
                </c:pt>
                <c:pt idx="29452">
                  <c:v>41408.196412037039</c:v>
                </c:pt>
                <c:pt idx="29453">
                  <c:v>41408.238078703704</c:v>
                </c:pt>
                <c:pt idx="29454">
                  <c:v>41408.279745370368</c:v>
                </c:pt>
                <c:pt idx="29455">
                  <c:v>41408.321412037039</c:v>
                </c:pt>
                <c:pt idx="29456">
                  <c:v>41408.363078703704</c:v>
                </c:pt>
                <c:pt idx="29457">
                  <c:v>41408.404745370368</c:v>
                </c:pt>
                <c:pt idx="29458">
                  <c:v>41408.446412037039</c:v>
                </c:pt>
                <c:pt idx="29459">
                  <c:v>41408.488078703704</c:v>
                </c:pt>
                <c:pt idx="29460">
                  <c:v>41408.529745370368</c:v>
                </c:pt>
                <c:pt idx="29461">
                  <c:v>41408.571412037039</c:v>
                </c:pt>
                <c:pt idx="29462">
                  <c:v>41408.613078703704</c:v>
                </c:pt>
                <c:pt idx="29463">
                  <c:v>41408.654745370368</c:v>
                </c:pt>
                <c:pt idx="29464">
                  <c:v>41408.696412037039</c:v>
                </c:pt>
                <c:pt idx="29465">
                  <c:v>41408.738078703704</c:v>
                </c:pt>
                <c:pt idx="29466">
                  <c:v>41408.779745370368</c:v>
                </c:pt>
                <c:pt idx="29467">
                  <c:v>41408.821412037039</c:v>
                </c:pt>
                <c:pt idx="29468">
                  <c:v>41408.863078703704</c:v>
                </c:pt>
                <c:pt idx="29469">
                  <c:v>41408.904745370368</c:v>
                </c:pt>
                <c:pt idx="29470">
                  <c:v>41408.946412037039</c:v>
                </c:pt>
                <c:pt idx="29471">
                  <c:v>41408.988078703704</c:v>
                </c:pt>
                <c:pt idx="29472">
                  <c:v>41409.029745370368</c:v>
                </c:pt>
                <c:pt idx="29473">
                  <c:v>41409.071412037039</c:v>
                </c:pt>
                <c:pt idx="29474">
                  <c:v>41409.113078703704</c:v>
                </c:pt>
                <c:pt idx="29475">
                  <c:v>41409.154745370368</c:v>
                </c:pt>
                <c:pt idx="29476">
                  <c:v>41409.196412037039</c:v>
                </c:pt>
                <c:pt idx="29477">
                  <c:v>41409.238078703704</c:v>
                </c:pt>
                <c:pt idx="29478">
                  <c:v>41409.279745370368</c:v>
                </c:pt>
                <c:pt idx="29479">
                  <c:v>41409.321412037039</c:v>
                </c:pt>
                <c:pt idx="29480">
                  <c:v>41409.363078703704</c:v>
                </c:pt>
                <c:pt idx="29481">
                  <c:v>41409</c:v>
                </c:pt>
                <c:pt idx="29482">
                  <c:v>41409.363993055558</c:v>
                </c:pt>
                <c:pt idx="29483">
                  <c:v>41409.405659722222</c:v>
                </c:pt>
                <c:pt idx="29484">
                  <c:v>41409.447326388887</c:v>
                </c:pt>
                <c:pt idx="29485">
                  <c:v>41409.488993055558</c:v>
                </c:pt>
                <c:pt idx="29486">
                  <c:v>41409.530659722222</c:v>
                </c:pt>
                <c:pt idx="29487">
                  <c:v>41409.572326388887</c:v>
                </c:pt>
                <c:pt idx="29488">
                  <c:v>41409.613993055558</c:v>
                </c:pt>
                <c:pt idx="29489">
                  <c:v>41409.655659722222</c:v>
                </c:pt>
                <c:pt idx="29490">
                  <c:v>41409.697326388887</c:v>
                </c:pt>
                <c:pt idx="29491">
                  <c:v>41409.738993055558</c:v>
                </c:pt>
                <c:pt idx="29492">
                  <c:v>41409.780659722222</c:v>
                </c:pt>
                <c:pt idx="29493">
                  <c:v>41409.822326388887</c:v>
                </c:pt>
                <c:pt idx="29494">
                  <c:v>41409.863993055558</c:v>
                </c:pt>
                <c:pt idx="29495">
                  <c:v>41409.905659722222</c:v>
                </c:pt>
                <c:pt idx="29496">
                  <c:v>41409.947326388887</c:v>
                </c:pt>
                <c:pt idx="29497">
                  <c:v>41409.988993055558</c:v>
                </c:pt>
                <c:pt idx="29498">
                  <c:v>41410.030659722222</c:v>
                </c:pt>
                <c:pt idx="29499">
                  <c:v>41410.072326388887</c:v>
                </c:pt>
                <c:pt idx="29500">
                  <c:v>41410.113993055558</c:v>
                </c:pt>
                <c:pt idx="29501">
                  <c:v>41410.155659722222</c:v>
                </c:pt>
                <c:pt idx="29502">
                  <c:v>41410.197326388887</c:v>
                </c:pt>
                <c:pt idx="29503">
                  <c:v>41410.238993055558</c:v>
                </c:pt>
                <c:pt idx="29504">
                  <c:v>41410.280659722222</c:v>
                </c:pt>
                <c:pt idx="29505">
                  <c:v>41410.322326388887</c:v>
                </c:pt>
                <c:pt idx="29506">
                  <c:v>41410.363993055558</c:v>
                </c:pt>
                <c:pt idx="29507">
                  <c:v>41410.405659722222</c:v>
                </c:pt>
                <c:pt idx="29508">
                  <c:v>41410.447326388887</c:v>
                </c:pt>
                <c:pt idx="29509">
                  <c:v>41410.488993055558</c:v>
                </c:pt>
                <c:pt idx="29510">
                  <c:v>41410.530659722222</c:v>
                </c:pt>
                <c:pt idx="29511">
                  <c:v>41410.572326388887</c:v>
                </c:pt>
                <c:pt idx="29512">
                  <c:v>41410.613993055558</c:v>
                </c:pt>
                <c:pt idx="29513">
                  <c:v>41410.655659722222</c:v>
                </c:pt>
                <c:pt idx="29514">
                  <c:v>41410.697326388887</c:v>
                </c:pt>
                <c:pt idx="29515">
                  <c:v>41410.738993055558</c:v>
                </c:pt>
                <c:pt idx="29516">
                  <c:v>41410.780659722222</c:v>
                </c:pt>
                <c:pt idx="29517">
                  <c:v>41410.822326388887</c:v>
                </c:pt>
                <c:pt idx="29518">
                  <c:v>41410.863993055558</c:v>
                </c:pt>
                <c:pt idx="29519">
                  <c:v>41410.905659722222</c:v>
                </c:pt>
                <c:pt idx="29520">
                  <c:v>41410.947326388887</c:v>
                </c:pt>
                <c:pt idx="29521">
                  <c:v>41410.988993055558</c:v>
                </c:pt>
                <c:pt idx="29522">
                  <c:v>41411.030659722222</c:v>
                </c:pt>
                <c:pt idx="29523">
                  <c:v>41411.072326388887</c:v>
                </c:pt>
                <c:pt idx="29524">
                  <c:v>41411.113993055558</c:v>
                </c:pt>
                <c:pt idx="29525">
                  <c:v>41411.155659722222</c:v>
                </c:pt>
                <c:pt idx="29526">
                  <c:v>41411.197326388887</c:v>
                </c:pt>
                <c:pt idx="29527">
                  <c:v>41411.238993055558</c:v>
                </c:pt>
                <c:pt idx="29528">
                  <c:v>41411.280659722222</c:v>
                </c:pt>
                <c:pt idx="29529">
                  <c:v>41411.322326388887</c:v>
                </c:pt>
                <c:pt idx="29530">
                  <c:v>41411.363993055558</c:v>
                </c:pt>
                <c:pt idx="29531">
                  <c:v>41411.405659722222</c:v>
                </c:pt>
                <c:pt idx="29532">
                  <c:v>41411.447326388887</c:v>
                </c:pt>
                <c:pt idx="29533">
                  <c:v>41411.488993055558</c:v>
                </c:pt>
                <c:pt idx="29534">
                  <c:v>41411.530659722222</c:v>
                </c:pt>
                <c:pt idx="29535">
                  <c:v>41411.572326388887</c:v>
                </c:pt>
                <c:pt idx="29536">
                  <c:v>41411.613993055558</c:v>
                </c:pt>
                <c:pt idx="29537">
                  <c:v>41411.655659722222</c:v>
                </c:pt>
                <c:pt idx="29538">
                  <c:v>41411.697326388887</c:v>
                </c:pt>
                <c:pt idx="29539">
                  <c:v>41411.738993055558</c:v>
                </c:pt>
                <c:pt idx="29540">
                  <c:v>41411.780659722222</c:v>
                </c:pt>
                <c:pt idx="29541">
                  <c:v>41411.822326388887</c:v>
                </c:pt>
                <c:pt idx="29542">
                  <c:v>41411.863993055558</c:v>
                </c:pt>
                <c:pt idx="29543">
                  <c:v>41411.905659722222</c:v>
                </c:pt>
                <c:pt idx="29544">
                  <c:v>41411.947326388887</c:v>
                </c:pt>
                <c:pt idx="29545">
                  <c:v>41411.988993055558</c:v>
                </c:pt>
                <c:pt idx="29546">
                  <c:v>41412.030659722222</c:v>
                </c:pt>
                <c:pt idx="29547">
                  <c:v>41412.072326388887</c:v>
                </c:pt>
                <c:pt idx="29548">
                  <c:v>41412.113993055558</c:v>
                </c:pt>
                <c:pt idx="29549">
                  <c:v>41412.155659722222</c:v>
                </c:pt>
                <c:pt idx="29550">
                  <c:v>41412.197326388887</c:v>
                </c:pt>
                <c:pt idx="29551">
                  <c:v>41412.238993055558</c:v>
                </c:pt>
                <c:pt idx="29552">
                  <c:v>41412.280659722222</c:v>
                </c:pt>
                <c:pt idx="29553">
                  <c:v>41412.322326388887</c:v>
                </c:pt>
                <c:pt idx="29554">
                  <c:v>41412.363993055558</c:v>
                </c:pt>
                <c:pt idx="29555">
                  <c:v>41412.405659722222</c:v>
                </c:pt>
                <c:pt idx="29556">
                  <c:v>41412.447326388887</c:v>
                </c:pt>
                <c:pt idx="29557">
                  <c:v>41412.488993055558</c:v>
                </c:pt>
                <c:pt idx="29558">
                  <c:v>41412.530659722222</c:v>
                </c:pt>
                <c:pt idx="29559">
                  <c:v>41412.572326388887</c:v>
                </c:pt>
                <c:pt idx="29560">
                  <c:v>41412.613993055558</c:v>
                </c:pt>
                <c:pt idx="29561">
                  <c:v>41412.655659722222</c:v>
                </c:pt>
                <c:pt idx="29562">
                  <c:v>41412.697326388887</c:v>
                </c:pt>
                <c:pt idx="29563">
                  <c:v>41412.738993055558</c:v>
                </c:pt>
                <c:pt idx="29564">
                  <c:v>41412.780659722222</c:v>
                </c:pt>
                <c:pt idx="29565">
                  <c:v>41412.822326388887</c:v>
                </c:pt>
                <c:pt idx="29566">
                  <c:v>41412.863993055558</c:v>
                </c:pt>
                <c:pt idx="29567">
                  <c:v>41412.905659722222</c:v>
                </c:pt>
                <c:pt idx="29568">
                  <c:v>41412.947326388887</c:v>
                </c:pt>
                <c:pt idx="29569">
                  <c:v>41412.988993055558</c:v>
                </c:pt>
                <c:pt idx="29570">
                  <c:v>41413.030659722222</c:v>
                </c:pt>
                <c:pt idx="29571">
                  <c:v>41413.072326388887</c:v>
                </c:pt>
                <c:pt idx="29572">
                  <c:v>41413.113993055558</c:v>
                </c:pt>
                <c:pt idx="29573">
                  <c:v>41413.155659722222</c:v>
                </c:pt>
                <c:pt idx="29574">
                  <c:v>41413.197326388887</c:v>
                </c:pt>
                <c:pt idx="29575">
                  <c:v>41413.238993055558</c:v>
                </c:pt>
                <c:pt idx="29576">
                  <c:v>41413.280659722222</c:v>
                </c:pt>
                <c:pt idx="29577">
                  <c:v>41413.322326388887</c:v>
                </c:pt>
                <c:pt idx="29578">
                  <c:v>41413.363993055558</c:v>
                </c:pt>
                <c:pt idx="29579">
                  <c:v>41413.405659722222</c:v>
                </c:pt>
                <c:pt idx="29580">
                  <c:v>41413.447326388887</c:v>
                </c:pt>
                <c:pt idx="29581">
                  <c:v>41413.488993055558</c:v>
                </c:pt>
                <c:pt idx="29582">
                  <c:v>41413.530659722222</c:v>
                </c:pt>
                <c:pt idx="29583">
                  <c:v>41413.572326388887</c:v>
                </c:pt>
                <c:pt idx="29584">
                  <c:v>41413.613993055558</c:v>
                </c:pt>
                <c:pt idx="29585">
                  <c:v>41413.655659722222</c:v>
                </c:pt>
                <c:pt idx="29586">
                  <c:v>41413.697326388887</c:v>
                </c:pt>
                <c:pt idx="29587">
                  <c:v>41413.738993055558</c:v>
                </c:pt>
                <c:pt idx="29588">
                  <c:v>41413.780659722222</c:v>
                </c:pt>
                <c:pt idx="29589">
                  <c:v>41413.822326388887</c:v>
                </c:pt>
                <c:pt idx="29590">
                  <c:v>41413.863993055558</c:v>
                </c:pt>
                <c:pt idx="29591">
                  <c:v>41413.905659722222</c:v>
                </c:pt>
                <c:pt idx="29592">
                  <c:v>41413.947326388887</c:v>
                </c:pt>
                <c:pt idx="29593">
                  <c:v>41413.988993055558</c:v>
                </c:pt>
                <c:pt idx="29594">
                  <c:v>41414.030659722222</c:v>
                </c:pt>
                <c:pt idx="29595">
                  <c:v>41414.072326388887</c:v>
                </c:pt>
                <c:pt idx="29596">
                  <c:v>41414.113993055558</c:v>
                </c:pt>
                <c:pt idx="29597">
                  <c:v>41414.155659722222</c:v>
                </c:pt>
                <c:pt idx="29598">
                  <c:v>41414.197326388887</c:v>
                </c:pt>
                <c:pt idx="29599">
                  <c:v>41414.238993055558</c:v>
                </c:pt>
                <c:pt idx="29600">
                  <c:v>41414.280659722222</c:v>
                </c:pt>
                <c:pt idx="29601">
                  <c:v>41414.322326388887</c:v>
                </c:pt>
                <c:pt idx="29602">
                  <c:v>41414.363993055558</c:v>
                </c:pt>
                <c:pt idx="29603">
                  <c:v>41414.405659722222</c:v>
                </c:pt>
                <c:pt idx="29604">
                  <c:v>41414.447326388887</c:v>
                </c:pt>
                <c:pt idx="29605">
                  <c:v>41414.488993055558</c:v>
                </c:pt>
                <c:pt idx="29606">
                  <c:v>41414.530659722222</c:v>
                </c:pt>
                <c:pt idx="29607">
                  <c:v>41414.572326388887</c:v>
                </c:pt>
                <c:pt idx="29608">
                  <c:v>41414.613993055558</c:v>
                </c:pt>
                <c:pt idx="29609">
                  <c:v>41414.655659722222</c:v>
                </c:pt>
                <c:pt idx="29610">
                  <c:v>41414.697326388887</c:v>
                </c:pt>
                <c:pt idx="29611">
                  <c:v>41414.738993055558</c:v>
                </c:pt>
                <c:pt idx="29612">
                  <c:v>41414.780659722222</c:v>
                </c:pt>
                <c:pt idx="29613">
                  <c:v>41414.822326388887</c:v>
                </c:pt>
                <c:pt idx="29614">
                  <c:v>41414.863993055558</c:v>
                </c:pt>
                <c:pt idx="29615">
                  <c:v>41414.905659722222</c:v>
                </c:pt>
                <c:pt idx="29616">
                  <c:v>41414.947326388887</c:v>
                </c:pt>
                <c:pt idx="29617">
                  <c:v>41414.988993055558</c:v>
                </c:pt>
                <c:pt idx="29618">
                  <c:v>41415.030659722222</c:v>
                </c:pt>
                <c:pt idx="29619">
                  <c:v>41415.072326388887</c:v>
                </c:pt>
                <c:pt idx="29620">
                  <c:v>41415.113993055558</c:v>
                </c:pt>
                <c:pt idx="29621">
                  <c:v>41415.155659722222</c:v>
                </c:pt>
                <c:pt idx="29622">
                  <c:v>41415.197326388887</c:v>
                </c:pt>
                <c:pt idx="29623">
                  <c:v>41415.238993055558</c:v>
                </c:pt>
                <c:pt idx="29624">
                  <c:v>41415.280659722222</c:v>
                </c:pt>
                <c:pt idx="29625">
                  <c:v>41415.322326388887</c:v>
                </c:pt>
                <c:pt idx="29626">
                  <c:v>41415.363993055558</c:v>
                </c:pt>
                <c:pt idx="29627">
                  <c:v>41415.405659722222</c:v>
                </c:pt>
                <c:pt idx="29628">
                  <c:v>41415.447326388887</c:v>
                </c:pt>
                <c:pt idx="29629">
                  <c:v>41415.488993055558</c:v>
                </c:pt>
                <c:pt idx="29630">
                  <c:v>41415.530659722222</c:v>
                </c:pt>
                <c:pt idx="29631">
                  <c:v>41415.572326388887</c:v>
                </c:pt>
                <c:pt idx="29632">
                  <c:v>41415.613993055558</c:v>
                </c:pt>
                <c:pt idx="29633">
                  <c:v>41415.655659722222</c:v>
                </c:pt>
                <c:pt idx="29634">
                  <c:v>41415.697326388887</c:v>
                </c:pt>
                <c:pt idx="29635">
                  <c:v>41415.738993055558</c:v>
                </c:pt>
                <c:pt idx="29636">
                  <c:v>41415.780659722222</c:v>
                </c:pt>
                <c:pt idx="29637">
                  <c:v>41415.822326388887</c:v>
                </c:pt>
                <c:pt idx="29638">
                  <c:v>41415.863993055558</c:v>
                </c:pt>
                <c:pt idx="29639">
                  <c:v>41415.905659722222</c:v>
                </c:pt>
                <c:pt idx="29640">
                  <c:v>41415.947326388887</c:v>
                </c:pt>
                <c:pt idx="29641">
                  <c:v>41415.988993055558</c:v>
                </c:pt>
                <c:pt idx="29642">
                  <c:v>41416.030659722222</c:v>
                </c:pt>
                <c:pt idx="29643">
                  <c:v>41416.072326388887</c:v>
                </c:pt>
                <c:pt idx="29644">
                  <c:v>41416.113993055558</c:v>
                </c:pt>
                <c:pt idx="29645">
                  <c:v>41416.155659722222</c:v>
                </c:pt>
                <c:pt idx="29646">
                  <c:v>41416.197326388887</c:v>
                </c:pt>
                <c:pt idx="29647">
                  <c:v>41416.238993055558</c:v>
                </c:pt>
                <c:pt idx="29648">
                  <c:v>41416.280659722222</c:v>
                </c:pt>
                <c:pt idx="29649">
                  <c:v>41416.322326388887</c:v>
                </c:pt>
                <c:pt idx="29650">
                  <c:v>41416.363993055558</c:v>
                </c:pt>
                <c:pt idx="29651">
                  <c:v>41416.405659722222</c:v>
                </c:pt>
                <c:pt idx="29652">
                  <c:v>41416.447326388887</c:v>
                </c:pt>
                <c:pt idx="29653">
                  <c:v>41416.488993055558</c:v>
                </c:pt>
                <c:pt idx="29654">
                  <c:v>41416.530659722222</c:v>
                </c:pt>
                <c:pt idx="29655">
                  <c:v>41416.572326388887</c:v>
                </c:pt>
                <c:pt idx="29656">
                  <c:v>41416.613993055558</c:v>
                </c:pt>
                <c:pt idx="29657">
                  <c:v>41416.655659722222</c:v>
                </c:pt>
                <c:pt idx="29658">
                  <c:v>41416.697326388887</c:v>
                </c:pt>
                <c:pt idx="29659">
                  <c:v>41416.738993055558</c:v>
                </c:pt>
                <c:pt idx="29660">
                  <c:v>41416.780659722222</c:v>
                </c:pt>
                <c:pt idx="29661">
                  <c:v>41416.822326388887</c:v>
                </c:pt>
                <c:pt idx="29662">
                  <c:v>41416.863993055558</c:v>
                </c:pt>
                <c:pt idx="29663">
                  <c:v>41416.905659722222</c:v>
                </c:pt>
                <c:pt idx="29664">
                  <c:v>41416.947326388887</c:v>
                </c:pt>
                <c:pt idx="29665">
                  <c:v>41416.988993055558</c:v>
                </c:pt>
                <c:pt idx="29666">
                  <c:v>41417.030659722222</c:v>
                </c:pt>
                <c:pt idx="29667">
                  <c:v>41417.072326388887</c:v>
                </c:pt>
                <c:pt idx="29668">
                  <c:v>41417.113993055558</c:v>
                </c:pt>
                <c:pt idx="29669">
                  <c:v>41417.155659722222</c:v>
                </c:pt>
                <c:pt idx="29670">
                  <c:v>41417.197326388887</c:v>
                </c:pt>
                <c:pt idx="29671">
                  <c:v>41417.238993055558</c:v>
                </c:pt>
                <c:pt idx="29672">
                  <c:v>41417.280659722222</c:v>
                </c:pt>
                <c:pt idx="29673">
                  <c:v>41417.322326388887</c:v>
                </c:pt>
                <c:pt idx="29674">
                  <c:v>41417.363993055558</c:v>
                </c:pt>
                <c:pt idx="29675">
                  <c:v>41417.405659722222</c:v>
                </c:pt>
                <c:pt idx="29676">
                  <c:v>41417.447326388887</c:v>
                </c:pt>
                <c:pt idx="29677">
                  <c:v>41417.488993055558</c:v>
                </c:pt>
                <c:pt idx="29678">
                  <c:v>41417.530659722222</c:v>
                </c:pt>
                <c:pt idx="29679">
                  <c:v>41417.572326388887</c:v>
                </c:pt>
                <c:pt idx="29680">
                  <c:v>41417.613993055558</c:v>
                </c:pt>
                <c:pt idx="29681">
                  <c:v>41417.655659722222</c:v>
                </c:pt>
                <c:pt idx="29682">
                  <c:v>41417.697326388887</c:v>
                </c:pt>
                <c:pt idx="29683">
                  <c:v>41417.738993055558</c:v>
                </c:pt>
                <c:pt idx="29684">
                  <c:v>41417.780659722222</c:v>
                </c:pt>
                <c:pt idx="29685">
                  <c:v>41417.822326388887</c:v>
                </c:pt>
                <c:pt idx="29686">
                  <c:v>41417.863993055558</c:v>
                </c:pt>
                <c:pt idx="29687">
                  <c:v>41417.905659722222</c:v>
                </c:pt>
                <c:pt idx="29688">
                  <c:v>41417.947326388887</c:v>
                </c:pt>
                <c:pt idx="29689">
                  <c:v>41417.988993055558</c:v>
                </c:pt>
                <c:pt idx="29690">
                  <c:v>41418.030659722222</c:v>
                </c:pt>
                <c:pt idx="29691">
                  <c:v>41418.072326388887</c:v>
                </c:pt>
                <c:pt idx="29692">
                  <c:v>41418.113993055558</c:v>
                </c:pt>
                <c:pt idx="29693">
                  <c:v>41418.155659722222</c:v>
                </c:pt>
                <c:pt idx="29694">
                  <c:v>41418.197326388887</c:v>
                </c:pt>
                <c:pt idx="29695">
                  <c:v>41418.238993055558</c:v>
                </c:pt>
                <c:pt idx="29696">
                  <c:v>41418.280659722222</c:v>
                </c:pt>
                <c:pt idx="29697">
                  <c:v>41418.322326388887</c:v>
                </c:pt>
                <c:pt idx="29698">
                  <c:v>41418.363993055558</c:v>
                </c:pt>
                <c:pt idx="29699">
                  <c:v>41418.405659722222</c:v>
                </c:pt>
                <c:pt idx="29700">
                  <c:v>41418.447326388887</c:v>
                </c:pt>
                <c:pt idx="29701">
                  <c:v>41418.488993055558</c:v>
                </c:pt>
                <c:pt idx="29702">
                  <c:v>41418.530659722222</c:v>
                </c:pt>
                <c:pt idx="29703">
                  <c:v>41418.572326388887</c:v>
                </c:pt>
                <c:pt idx="29704">
                  <c:v>41418.613993055558</c:v>
                </c:pt>
                <c:pt idx="29705">
                  <c:v>41418.655659722222</c:v>
                </c:pt>
                <c:pt idx="29706">
                  <c:v>41418.697326388887</c:v>
                </c:pt>
                <c:pt idx="29707">
                  <c:v>41418.738993055558</c:v>
                </c:pt>
                <c:pt idx="29708">
                  <c:v>41418.780659722222</c:v>
                </c:pt>
                <c:pt idx="29709">
                  <c:v>41418.822326388887</c:v>
                </c:pt>
                <c:pt idx="29710">
                  <c:v>41418.863993055558</c:v>
                </c:pt>
                <c:pt idx="29711">
                  <c:v>41418.905659722222</c:v>
                </c:pt>
                <c:pt idx="29712">
                  <c:v>41418.947326388887</c:v>
                </c:pt>
                <c:pt idx="29713">
                  <c:v>41418.988993055558</c:v>
                </c:pt>
                <c:pt idx="29714">
                  <c:v>41419.030659722222</c:v>
                </c:pt>
                <c:pt idx="29715">
                  <c:v>41419.072326388887</c:v>
                </c:pt>
                <c:pt idx="29716">
                  <c:v>41419.113993055558</c:v>
                </c:pt>
                <c:pt idx="29717">
                  <c:v>41419.155659722222</c:v>
                </c:pt>
                <c:pt idx="29718">
                  <c:v>41419.197326388887</c:v>
                </c:pt>
                <c:pt idx="29719">
                  <c:v>41419.238993055558</c:v>
                </c:pt>
                <c:pt idx="29720">
                  <c:v>41419.280659722222</c:v>
                </c:pt>
                <c:pt idx="29721">
                  <c:v>41419.322326388887</c:v>
                </c:pt>
                <c:pt idx="29722">
                  <c:v>41419.363993055558</c:v>
                </c:pt>
                <c:pt idx="29723">
                  <c:v>41419.405659722222</c:v>
                </c:pt>
                <c:pt idx="29724">
                  <c:v>41419.447326388887</c:v>
                </c:pt>
                <c:pt idx="29725">
                  <c:v>41419.488993055558</c:v>
                </c:pt>
                <c:pt idx="29726">
                  <c:v>41419.530659722222</c:v>
                </c:pt>
                <c:pt idx="29727">
                  <c:v>41419.572326388887</c:v>
                </c:pt>
                <c:pt idx="29728">
                  <c:v>41419.613993055558</c:v>
                </c:pt>
                <c:pt idx="29729">
                  <c:v>41419.655659722222</c:v>
                </c:pt>
                <c:pt idx="29730">
                  <c:v>41419.697326388887</c:v>
                </c:pt>
                <c:pt idx="29731">
                  <c:v>41419.738993055558</c:v>
                </c:pt>
                <c:pt idx="29732">
                  <c:v>41419.780659722222</c:v>
                </c:pt>
                <c:pt idx="29733">
                  <c:v>41419.822326388887</c:v>
                </c:pt>
                <c:pt idx="29734">
                  <c:v>41419.863993055558</c:v>
                </c:pt>
                <c:pt idx="29735">
                  <c:v>41419.905659722222</c:v>
                </c:pt>
                <c:pt idx="29736">
                  <c:v>41419.947326388887</c:v>
                </c:pt>
                <c:pt idx="29737">
                  <c:v>41419.988993055558</c:v>
                </c:pt>
                <c:pt idx="29738">
                  <c:v>41420.030659722222</c:v>
                </c:pt>
                <c:pt idx="29739">
                  <c:v>41420.072326388887</c:v>
                </c:pt>
                <c:pt idx="29740">
                  <c:v>41420.113993055558</c:v>
                </c:pt>
                <c:pt idx="29741">
                  <c:v>41420.155659722222</c:v>
                </c:pt>
                <c:pt idx="29742">
                  <c:v>41420.197326388887</c:v>
                </c:pt>
                <c:pt idx="29743">
                  <c:v>41420.238993055558</c:v>
                </c:pt>
                <c:pt idx="29744">
                  <c:v>41420.280659722222</c:v>
                </c:pt>
                <c:pt idx="29745">
                  <c:v>41420.322326388887</c:v>
                </c:pt>
                <c:pt idx="29746">
                  <c:v>41420.363993055558</c:v>
                </c:pt>
                <c:pt idx="29747">
                  <c:v>41420.405659722222</c:v>
                </c:pt>
                <c:pt idx="29748">
                  <c:v>41420.447326388887</c:v>
                </c:pt>
                <c:pt idx="29749">
                  <c:v>41420.488993055558</c:v>
                </c:pt>
                <c:pt idx="29750">
                  <c:v>41420.530659722222</c:v>
                </c:pt>
                <c:pt idx="29751">
                  <c:v>41420.572326388887</c:v>
                </c:pt>
                <c:pt idx="29752">
                  <c:v>41420.613993055558</c:v>
                </c:pt>
                <c:pt idx="29753">
                  <c:v>41420.655659722222</c:v>
                </c:pt>
                <c:pt idx="29754">
                  <c:v>41420.697326388887</c:v>
                </c:pt>
                <c:pt idx="29755">
                  <c:v>41420.738993055558</c:v>
                </c:pt>
                <c:pt idx="29756">
                  <c:v>41420.780659722222</c:v>
                </c:pt>
                <c:pt idx="29757">
                  <c:v>41420.822326388887</c:v>
                </c:pt>
                <c:pt idx="29758">
                  <c:v>41420.863993055558</c:v>
                </c:pt>
                <c:pt idx="29759">
                  <c:v>41420.905659722222</c:v>
                </c:pt>
                <c:pt idx="29760">
                  <c:v>41420.947326388887</c:v>
                </c:pt>
                <c:pt idx="29761">
                  <c:v>41420.988993055558</c:v>
                </c:pt>
                <c:pt idx="29762">
                  <c:v>41421.030659722222</c:v>
                </c:pt>
                <c:pt idx="29763">
                  <c:v>41421.072326388887</c:v>
                </c:pt>
                <c:pt idx="29764">
                  <c:v>41421.113993055558</c:v>
                </c:pt>
                <c:pt idx="29765">
                  <c:v>41421.155659722222</c:v>
                </c:pt>
                <c:pt idx="29766">
                  <c:v>41421.197326388887</c:v>
                </c:pt>
                <c:pt idx="29767">
                  <c:v>41421.238993055558</c:v>
                </c:pt>
                <c:pt idx="29768">
                  <c:v>41421.280659722222</c:v>
                </c:pt>
                <c:pt idx="29769">
                  <c:v>41421.322326388887</c:v>
                </c:pt>
                <c:pt idx="29770">
                  <c:v>41421.363993055558</c:v>
                </c:pt>
                <c:pt idx="29771">
                  <c:v>41421.405659722222</c:v>
                </c:pt>
                <c:pt idx="29772">
                  <c:v>41421.447326388887</c:v>
                </c:pt>
                <c:pt idx="29773">
                  <c:v>41421.488993055558</c:v>
                </c:pt>
                <c:pt idx="29774">
                  <c:v>41421.530659722222</c:v>
                </c:pt>
                <c:pt idx="29775">
                  <c:v>41421.572326388887</c:v>
                </c:pt>
                <c:pt idx="29776">
                  <c:v>41421.613993055558</c:v>
                </c:pt>
                <c:pt idx="29777">
                  <c:v>41421.655659722222</c:v>
                </c:pt>
                <c:pt idx="29778">
                  <c:v>41421.697326388887</c:v>
                </c:pt>
                <c:pt idx="29779">
                  <c:v>41421.738993055558</c:v>
                </c:pt>
                <c:pt idx="29780">
                  <c:v>41421.780659722222</c:v>
                </c:pt>
                <c:pt idx="29781">
                  <c:v>41421.822326388887</c:v>
                </c:pt>
                <c:pt idx="29782">
                  <c:v>41421.863993055558</c:v>
                </c:pt>
                <c:pt idx="29783">
                  <c:v>41421.905659722222</c:v>
                </c:pt>
                <c:pt idx="29784">
                  <c:v>41421.947326388887</c:v>
                </c:pt>
                <c:pt idx="29785">
                  <c:v>41421.988993055558</c:v>
                </c:pt>
                <c:pt idx="29786">
                  <c:v>41422.030659722222</c:v>
                </c:pt>
                <c:pt idx="29787">
                  <c:v>41422.072326388887</c:v>
                </c:pt>
                <c:pt idx="29788">
                  <c:v>41422.113993055558</c:v>
                </c:pt>
                <c:pt idx="29789">
                  <c:v>41422.155659722222</c:v>
                </c:pt>
                <c:pt idx="29790">
                  <c:v>41422.197326388887</c:v>
                </c:pt>
                <c:pt idx="29791">
                  <c:v>41422.238993055558</c:v>
                </c:pt>
                <c:pt idx="29792">
                  <c:v>41422.280659722222</c:v>
                </c:pt>
                <c:pt idx="29793">
                  <c:v>41422.322326388887</c:v>
                </c:pt>
                <c:pt idx="29794">
                  <c:v>41422.363993055558</c:v>
                </c:pt>
                <c:pt idx="29795">
                  <c:v>41422.405659722222</c:v>
                </c:pt>
                <c:pt idx="29796">
                  <c:v>41422.447326388887</c:v>
                </c:pt>
                <c:pt idx="29797">
                  <c:v>41422.488993055558</c:v>
                </c:pt>
                <c:pt idx="29798">
                  <c:v>41422.530659722222</c:v>
                </c:pt>
                <c:pt idx="29799">
                  <c:v>41422.572326388887</c:v>
                </c:pt>
                <c:pt idx="29800">
                  <c:v>41422.613993055558</c:v>
                </c:pt>
                <c:pt idx="29801">
                  <c:v>41422.655659722222</c:v>
                </c:pt>
                <c:pt idx="29802">
                  <c:v>41422.697326388887</c:v>
                </c:pt>
                <c:pt idx="29803">
                  <c:v>41422.738993055558</c:v>
                </c:pt>
                <c:pt idx="29804">
                  <c:v>41422.780659722222</c:v>
                </c:pt>
                <c:pt idx="29805">
                  <c:v>41422.822326388887</c:v>
                </c:pt>
                <c:pt idx="29806">
                  <c:v>41422.863993055558</c:v>
                </c:pt>
                <c:pt idx="29807">
                  <c:v>41422.905659722222</c:v>
                </c:pt>
                <c:pt idx="29808">
                  <c:v>41422.947326388887</c:v>
                </c:pt>
                <c:pt idx="29809">
                  <c:v>41422.988993055558</c:v>
                </c:pt>
                <c:pt idx="29810">
                  <c:v>41423.030659722222</c:v>
                </c:pt>
                <c:pt idx="29811">
                  <c:v>41423.072326388887</c:v>
                </c:pt>
                <c:pt idx="29812">
                  <c:v>41423.113993055558</c:v>
                </c:pt>
                <c:pt idx="29813">
                  <c:v>41423.155659722222</c:v>
                </c:pt>
                <c:pt idx="29814">
                  <c:v>41423.197326388887</c:v>
                </c:pt>
                <c:pt idx="29815">
                  <c:v>41423.238993055558</c:v>
                </c:pt>
                <c:pt idx="29816">
                  <c:v>41423.280659722222</c:v>
                </c:pt>
                <c:pt idx="29817">
                  <c:v>41423.322326388887</c:v>
                </c:pt>
                <c:pt idx="29818">
                  <c:v>41423</c:v>
                </c:pt>
                <c:pt idx="29819">
                  <c:v>41423.356157407405</c:v>
                </c:pt>
                <c:pt idx="29820">
                  <c:v>41423.397824074076</c:v>
                </c:pt>
                <c:pt idx="29821">
                  <c:v>41423.43949074074</c:v>
                </c:pt>
                <c:pt idx="29822">
                  <c:v>41423.481157407405</c:v>
                </c:pt>
                <c:pt idx="29823">
                  <c:v>41423.522824074076</c:v>
                </c:pt>
                <c:pt idx="29824">
                  <c:v>41423.56449074074</c:v>
                </c:pt>
                <c:pt idx="29825">
                  <c:v>41423.606157407405</c:v>
                </c:pt>
                <c:pt idx="29826">
                  <c:v>41423.647824074076</c:v>
                </c:pt>
                <c:pt idx="29827">
                  <c:v>41423.68949074074</c:v>
                </c:pt>
                <c:pt idx="29828">
                  <c:v>41423.731157407405</c:v>
                </c:pt>
                <c:pt idx="29829">
                  <c:v>41423.772824074076</c:v>
                </c:pt>
                <c:pt idx="29830">
                  <c:v>41423.81449074074</c:v>
                </c:pt>
                <c:pt idx="29831">
                  <c:v>41423.856157407405</c:v>
                </c:pt>
                <c:pt idx="29832">
                  <c:v>41423.897824074076</c:v>
                </c:pt>
                <c:pt idx="29833">
                  <c:v>41423.93949074074</c:v>
                </c:pt>
                <c:pt idx="29834">
                  <c:v>41423.981157407405</c:v>
                </c:pt>
                <c:pt idx="29835">
                  <c:v>41424.022824074076</c:v>
                </c:pt>
                <c:pt idx="29836">
                  <c:v>41424.06449074074</c:v>
                </c:pt>
                <c:pt idx="29837">
                  <c:v>41424.106157407405</c:v>
                </c:pt>
                <c:pt idx="29838">
                  <c:v>41424.147824074076</c:v>
                </c:pt>
                <c:pt idx="29839">
                  <c:v>41424.18949074074</c:v>
                </c:pt>
                <c:pt idx="29840">
                  <c:v>41424.231157407405</c:v>
                </c:pt>
                <c:pt idx="29841">
                  <c:v>41424.272824074076</c:v>
                </c:pt>
                <c:pt idx="29842">
                  <c:v>41424.31449074074</c:v>
                </c:pt>
                <c:pt idx="29843">
                  <c:v>41424.356157407405</c:v>
                </c:pt>
                <c:pt idx="29844">
                  <c:v>41424.397824074076</c:v>
                </c:pt>
                <c:pt idx="29845">
                  <c:v>41424.43949074074</c:v>
                </c:pt>
                <c:pt idx="29846">
                  <c:v>41424.481157407405</c:v>
                </c:pt>
                <c:pt idx="29847">
                  <c:v>41424.522824074076</c:v>
                </c:pt>
                <c:pt idx="29848">
                  <c:v>41424.56449074074</c:v>
                </c:pt>
                <c:pt idx="29849">
                  <c:v>41424.606157407405</c:v>
                </c:pt>
                <c:pt idx="29850">
                  <c:v>41424.647824074076</c:v>
                </c:pt>
                <c:pt idx="29851">
                  <c:v>41424.68949074074</c:v>
                </c:pt>
                <c:pt idx="29852">
                  <c:v>41424.731157407405</c:v>
                </c:pt>
                <c:pt idx="29853">
                  <c:v>41424.772824074076</c:v>
                </c:pt>
                <c:pt idx="29854">
                  <c:v>41424.81449074074</c:v>
                </c:pt>
                <c:pt idx="29855">
                  <c:v>41424.856157407405</c:v>
                </c:pt>
                <c:pt idx="29856">
                  <c:v>41424.897824074076</c:v>
                </c:pt>
                <c:pt idx="29857">
                  <c:v>41424.93949074074</c:v>
                </c:pt>
                <c:pt idx="29858">
                  <c:v>41424.981157407405</c:v>
                </c:pt>
                <c:pt idx="29859">
                  <c:v>41425.022824074076</c:v>
                </c:pt>
                <c:pt idx="29860">
                  <c:v>41425.06449074074</c:v>
                </c:pt>
                <c:pt idx="29861">
                  <c:v>41425.106157407405</c:v>
                </c:pt>
                <c:pt idx="29862">
                  <c:v>41425.147824074076</c:v>
                </c:pt>
                <c:pt idx="29863">
                  <c:v>41425.18949074074</c:v>
                </c:pt>
                <c:pt idx="29864">
                  <c:v>41425.231157407405</c:v>
                </c:pt>
                <c:pt idx="29865">
                  <c:v>41425.272824074076</c:v>
                </c:pt>
                <c:pt idx="29866">
                  <c:v>41425.31449074074</c:v>
                </c:pt>
                <c:pt idx="29867">
                  <c:v>41425.356157407405</c:v>
                </c:pt>
                <c:pt idx="29868">
                  <c:v>41425.397824074076</c:v>
                </c:pt>
                <c:pt idx="29869">
                  <c:v>41425.43949074074</c:v>
                </c:pt>
                <c:pt idx="29870">
                  <c:v>41425.481157407405</c:v>
                </c:pt>
                <c:pt idx="29871">
                  <c:v>41425.522824074076</c:v>
                </c:pt>
                <c:pt idx="29872">
                  <c:v>41425.56449074074</c:v>
                </c:pt>
                <c:pt idx="29873">
                  <c:v>41425.606157407405</c:v>
                </c:pt>
                <c:pt idx="29874">
                  <c:v>41425.647824074076</c:v>
                </c:pt>
                <c:pt idx="29875">
                  <c:v>41425.68949074074</c:v>
                </c:pt>
                <c:pt idx="29876">
                  <c:v>41425.731157407405</c:v>
                </c:pt>
                <c:pt idx="29877">
                  <c:v>41425.772824074076</c:v>
                </c:pt>
                <c:pt idx="29878">
                  <c:v>41425.81449074074</c:v>
                </c:pt>
                <c:pt idx="29879">
                  <c:v>41425.856157407405</c:v>
                </c:pt>
                <c:pt idx="29880">
                  <c:v>41425.897824074076</c:v>
                </c:pt>
                <c:pt idx="29881">
                  <c:v>41425.93949074074</c:v>
                </c:pt>
                <c:pt idx="29882">
                  <c:v>41425.981157407405</c:v>
                </c:pt>
                <c:pt idx="29883">
                  <c:v>41426.022824074076</c:v>
                </c:pt>
                <c:pt idx="29884">
                  <c:v>41426.06449074074</c:v>
                </c:pt>
                <c:pt idx="29885">
                  <c:v>41426.106157407405</c:v>
                </c:pt>
                <c:pt idx="29886">
                  <c:v>41426.147824074076</c:v>
                </c:pt>
                <c:pt idx="29887">
                  <c:v>41426.18949074074</c:v>
                </c:pt>
                <c:pt idx="29888">
                  <c:v>41426.231157407405</c:v>
                </c:pt>
                <c:pt idx="29889">
                  <c:v>41426.272824074076</c:v>
                </c:pt>
                <c:pt idx="29890">
                  <c:v>41426.31449074074</c:v>
                </c:pt>
                <c:pt idx="29891">
                  <c:v>41426.356157407405</c:v>
                </c:pt>
                <c:pt idx="29892">
                  <c:v>41426.397824074076</c:v>
                </c:pt>
                <c:pt idx="29893">
                  <c:v>41426.43949074074</c:v>
                </c:pt>
                <c:pt idx="29894">
                  <c:v>41426.481157407405</c:v>
                </c:pt>
                <c:pt idx="29895">
                  <c:v>41426.522824074076</c:v>
                </c:pt>
                <c:pt idx="29896">
                  <c:v>41426.56449074074</c:v>
                </c:pt>
                <c:pt idx="29897">
                  <c:v>41426.606157407405</c:v>
                </c:pt>
                <c:pt idx="29898">
                  <c:v>41426.647824074076</c:v>
                </c:pt>
                <c:pt idx="29899">
                  <c:v>41426.68949074074</c:v>
                </c:pt>
                <c:pt idx="29900">
                  <c:v>41426.731157407405</c:v>
                </c:pt>
                <c:pt idx="29901">
                  <c:v>41426.772824074076</c:v>
                </c:pt>
                <c:pt idx="29902">
                  <c:v>41426.81449074074</c:v>
                </c:pt>
                <c:pt idx="29903">
                  <c:v>41426.856157407405</c:v>
                </c:pt>
                <c:pt idx="29904">
                  <c:v>41426.897824074076</c:v>
                </c:pt>
                <c:pt idx="29905">
                  <c:v>41426.93949074074</c:v>
                </c:pt>
                <c:pt idx="29906">
                  <c:v>41426.981157407405</c:v>
                </c:pt>
                <c:pt idx="29907">
                  <c:v>41427.022824074076</c:v>
                </c:pt>
                <c:pt idx="29908">
                  <c:v>41427.06449074074</c:v>
                </c:pt>
                <c:pt idx="29909">
                  <c:v>41427.106157407405</c:v>
                </c:pt>
                <c:pt idx="29910">
                  <c:v>41427.147824074076</c:v>
                </c:pt>
                <c:pt idx="29911">
                  <c:v>41427.18949074074</c:v>
                </c:pt>
                <c:pt idx="29912">
                  <c:v>41427.231157407405</c:v>
                </c:pt>
                <c:pt idx="29913">
                  <c:v>41427.272824074076</c:v>
                </c:pt>
                <c:pt idx="29914">
                  <c:v>41427.31449074074</c:v>
                </c:pt>
                <c:pt idx="29915">
                  <c:v>41427.356157407405</c:v>
                </c:pt>
                <c:pt idx="29916">
                  <c:v>41427.397824074076</c:v>
                </c:pt>
                <c:pt idx="29917">
                  <c:v>41427.43949074074</c:v>
                </c:pt>
                <c:pt idx="29918">
                  <c:v>41427.481157407405</c:v>
                </c:pt>
                <c:pt idx="29919">
                  <c:v>41427.522824074076</c:v>
                </c:pt>
                <c:pt idx="29920">
                  <c:v>41427.56449074074</c:v>
                </c:pt>
                <c:pt idx="29921">
                  <c:v>41427.606157407405</c:v>
                </c:pt>
                <c:pt idx="29922">
                  <c:v>41427.647824074076</c:v>
                </c:pt>
                <c:pt idx="29923">
                  <c:v>41427.68949074074</c:v>
                </c:pt>
                <c:pt idx="29924">
                  <c:v>41427.731157407405</c:v>
                </c:pt>
                <c:pt idx="29925">
                  <c:v>41427.772824074076</c:v>
                </c:pt>
                <c:pt idx="29926">
                  <c:v>41427.81449074074</c:v>
                </c:pt>
                <c:pt idx="29927">
                  <c:v>41427.856157407405</c:v>
                </c:pt>
                <c:pt idx="29928">
                  <c:v>41427.897824074076</c:v>
                </c:pt>
                <c:pt idx="29929">
                  <c:v>41427.93949074074</c:v>
                </c:pt>
                <c:pt idx="29930">
                  <c:v>41427.981157407405</c:v>
                </c:pt>
                <c:pt idx="29931">
                  <c:v>41428.022824074076</c:v>
                </c:pt>
                <c:pt idx="29932">
                  <c:v>41428.06449074074</c:v>
                </c:pt>
                <c:pt idx="29933">
                  <c:v>41428.106157407405</c:v>
                </c:pt>
                <c:pt idx="29934">
                  <c:v>41428.147824074076</c:v>
                </c:pt>
                <c:pt idx="29935">
                  <c:v>41428.18949074074</c:v>
                </c:pt>
                <c:pt idx="29936">
                  <c:v>41428.231157407405</c:v>
                </c:pt>
                <c:pt idx="29937">
                  <c:v>41428.272824074076</c:v>
                </c:pt>
                <c:pt idx="29938">
                  <c:v>41428.31449074074</c:v>
                </c:pt>
                <c:pt idx="29939">
                  <c:v>41428.356157407405</c:v>
                </c:pt>
                <c:pt idx="29940">
                  <c:v>41428.397824074076</c:v>
                </c:pt>
                <c:pt idx="29941">
                  <c:v>41428.43949074074</c:v>
                </c:pt>
                <c:pt idx="29942">
                  <c:v>41428.481157407405</c:v>
                </c:pt>
                <c:pt idx="29943">
                  <c:v>41428.522824074076</c:v>
                </c:pt>
                <c:pt idx="29944">
                  <c:v>41428.56449074074</c:v>
                </c:pt>
                <c:pt idx="29945">
                  <c:v>41428.606157407405</c:v>
                </c:pt>
                <c:pt idx="29946">
                  <c:v>41428.647824074076</c:v>
                </c:pt>
                <c:pt idx="29947">
                  <c:v>41428.68949074074</c:v>
                </c:pt>
                <c:pt idx="29948">
                  <c:v>41428.731157407405</c:v>
                </c:pt>
                <c:pt idx="29949">
                  <c:v>41428.772824074076</c:v>
                </c:pt>
                <c:pt idx="29950">
                  <c:v>41428.81449074074</c:v>
                </c:pt>
                <c:pt idx="29951">
                  <c:v>41428.856157407405</c:v>
                </c:pt>
                <c:pt idx="29952">
                  <c:v>41428.897824074076</c:v>
                </c:pt>
                <c:pt idx="29953">
                  <c:v>41428.93949074074</c:v>
                </c:pt>
                <c:pt idx="29954">
                  <c:v>41428.981157407405</c:v>
                </c:pt>
                <c:pt idx="29955">
                  <c:v>41429.022824074076</c:v>
                </c:pt>
                <c:pt idx="29956">
                  <c:v>41429.06449074074</c:v>
                </c:pt>
                <c:pt idx="29957">
                  <c:v>41429.106157407405</c:v>
                </c:pt>
                <c:pt idx="29958">
                  <c:v>41429.147824074076</c:v>
                </c:pt>
                <c:pt idx="29959">
                  <c:v>41429.18949074074</c:v>
                </c:pt>
                <c:pt idx="29960">
                  <c:v>41429.231157407405</c:v>
                </c:pt>
                <c:pt idx="29961">
                  <c:v>41429.272824074076</c:v>
                </c:pt>
                <c:pt idx="29962">
                  <c:v>41429.31449074074</c:v>
                </c:pt>
                <c:pt idx="29963">
                  <c:v>41429.356157407405</c:v>
                </c:pt>
                <c:pt idx="29964">
                  <c:v>41429.397824074076</c:v>
                </c:pt>
                <c:pt idx="29965">
                  <c:v>41429.43949074074</c:v>
                </c:pt>
                <c:pt idx="29966">
                  <c:v>41429.481157407405</c:v>
                </c:pt>
                <c:pt idx="29967">
                  <c:v>41429.522824074076</c:v>
                </c:pt>
                <c:pt idx="29968">
                  <c:v>41429.56449074074</c:v>
                </c:pt>
                <c:pt idx="29969">
                  <c:v>41429.606157407405</c:v>
                </c:pt>
                <c:pt idx="29970">
                  <c:v>41429.647824074076</c:v>
                </c:pt>
                <c:pt idx="29971">
                  <c:v>41429.68949074074</c:v>
                </c:pt>
                <c:pt idx="29972">
                  <c:v>41429.731157407405</c:v>
                </c:pt>
                <c:pt idx="29973">
                  <c:v>41429.772824074076</c:v>
                </c:pt>
                <c:pt idx="29974">
                  <c:v>41429.81449074074</c:v>
                </c:pt>
                <c:pt idx="29975">
                  <c:v>41429.856157407405</c:v>
                </c:pt>
                <c:pt idx="29976">
                  <c:v>41429.897824074076</c:v>
                </c:pt>
                <c:pt idx="29977">
                  <c:v>41429.93949074074</c:v>
                </c:pt>
                <c:pt idx="29978">
                  <c:v>41429.981157407405</c:v>
                </c:pt>
                <c:pt idx="29979">
                  <c:v>41430.022824074076</c:v>
                </c:pt>
                <c:pt idx="29980">
                  <c:v>41430.06449074074</c:v>
                </c:pt>
                <c:pt idx="29981">
                  <c:v>41430.106157407405</c:v>
                </c:pt>
                <c:pt idx="29982">
                  <c:v>41430.147824074076</c:v>
                </c:pt>
                <c:pt idx="29983">
                  <c:v>41430.18949074074</c:v>
                </c:pt>
                <c:pt idx="29984">
                  <c:v>41430.231157407405</c:v>
                </c:pt>
                <c:pt idx="29985">
                  <c:v>41430.272824074076</c:v>
                </c:pt>
                <c:pt idx="29986">
                  <c:v>41430.31449074074</c:v>
                </c:pt>
                <c:pt idx="29987">
                  <c:v>41430.356157407405</c:v>
                </c:pt>
                <c:pt idx="29988">
                  <c:v>41430.397824074076</c:v>
                </c:pt>
                <c:pt idx="29989">
                  <c:v>41430.43949074074</c:v>
                </c:pt>
                <c:pt idx="29990">
                  <c:v>41430.481157407405</c:v>
                </c:pt>
                <c:pt idx="29991">
                  <c:v>41430.522824074076</c:v>
                </c:pt>
                <c:pt idx="29992">
                  <c:v>41430.56449074074</c:v>
                </c:pt>
                <c:pt idx="29993">
                  <c:v>41430.606157407405</c:v>
                </c:pt>
                <c:pt idx="29994">
                  <c:v>41430.647824074076</c:v>
                </c:pt>
                <c:pt idx="29995">
                  <c:v>41430.68949074074</c:v>
                </c:pt>
                <c:pt idx="29996">
                  <c:v>41430.731157407405</c:v>
                </c:pt>
                <c:pt idx="29997">
                  <c:v>41430.772824074076</c:v>
                </c:pt>
                <c:pt idx="29998">
                  <c:v>41430.81449074074</c:v>
                </c:pt>
                <c:pt idx="29999">
                  <c:v>41430.856157407405</c:v>
                </c:pt>
                <c:pt idx="30000">
                  <c:v>41430.897824074076</c:v>
                </c:pt>
                <c:pt idx="30001">
                  <c:v>41430.93949074074</c:v>
                </c:pt>
                <c:pt idx="30002">
                  <c:v>41430.981157407405</c:v>
                </c:pt>
                <c:pt idx="30003">
                  <c:v>41431.022824074076</c:v>
                </c:pt>
                <c:pt idx="30004">
                  <c:v>41431.06449074074</c:v>
                </c:pt>
                <c:pt idx="30005">
                  <c:v>41431.106157407405</c:v>
                </c:pt>
                <c:pt idx="30006">
                  <c:v>41431.147824074076</c:v>
                </c:pt>
                <c:pt idx="30007">
                  <c:v>41431.18949074074</c:v>
                </c:pt>
                <c:pt idx="30008">
                  <c:v>41431.231157407405</c:v>
                </c:pt>
                <c:pt idx="30009">
                  <c:v>41431.272824074076</c:v>
                </c:pt>
                <c:pt idx="30010">
                  <c:v>41431.31449074074</c:v>
                </c:pt>
                <c:pt idx="30011">
                  <c:v>41431.356157407405</c:v>
                </c:pt>
                <c:pt idx="30012">
                  <c:v>41431.397824074076</c:v>
                </c:pt>
                <c:pt idx="30013">
                  <c:v>41431.43949074074</c:v>
                </c:pt>
                <c:pt idx="30014">
                  <c:v>41431.481157407405</c:v>
                </c:pt>
                <c:pt idx="30015">
                  <c:v>41431.522824074076</c:v>
                </c:pt>
                <c:pt idx="30016">
                  <c:v>41431.56449074074</c:v>
                </c:pt>
                <c:pt idx="30017">
                  <c:v>41431.606157407405</c:v>
                </c:pt>
                <c:pt idx="30018">
                  <c:v>41431.647824074076</c:v>
                </c:pt>
                <c:pt idx="30019">
                  <c:v>41431.68949074074</c:v>
                </c:pt>
                <c:pt idx="30020">
                  <c:v>41431.731157407405</c:v>
                </c:pt>
                <c:pt idx="30021">
                  <c:v>41431.772824074076</c:v>
                </c:pt>
                <c:pt idx="30022">
                  <c:v>41431.81449074074</c:v>
                </c:pt>
                <c:pt idx="30023">
                  <c:v>41431.856157407405</c:v>
                </c:pt>
                <c:pt idx="30024">
                  <c:v>41431.897824074076</c:v>
                </c:pt>
                <c:pt idx="30025">
                  <c:v>41431.93949074074</c:v>
                </c:pt>
                <c:pt idx="30026">
                  <c:v>41431.981157407405</c:v>
                </c:pt>
                <c:pt idx="30027">
                  <c:v>41432.022824074076</c:v>
                </c:pt>
                <c:pt idx="30028">
                  <c:v>41432.06449074074</c:v>
                </c:pt>
                <c:pt idx="30029">
                  <c:v>41432.106157407405</c:v>
                </c:pt>
                <c:pt idx="30030">
                  <c:v>41432.147824074076</c:v>
                </c:pt>
                <c:pt idx="30031">
                  <c:v>41432.18949074074</c:v>
                </c:pt>
                <c:pt idx="30032">
                  <c:v>41432.231157407405</c:v>
                </c:pt>
                <c:pt idx="30033">
                  <c:v>41432.272824074076</c:v>
                </c:pt>
                <c:pt idx="30034">
                  <c:v>41432.31449074074</c:v>
                </c:pt>
                <c:pt idx="30035">
                  <c:v>41432.356157407405</c:v>
                </c:pt>
                <c:pt idx="30036">
                  <c:v>41432.397824074076</c:v>
                </c:pt>
                <c:pt idx="30037">
                  <c:v>41432.43949074074</c:v>
                </c:pt>
                <c:pt idx="30038">
                  <c:v>41432.481157407405</c:v>
                </c:pt>
                <c:pt idx="30039">
                  <c:v>41432.522824074076</c:v>
                </c:pt>
                <c:pt idx="30040">
                  <c:v>41432.56449074074</c:v>
                </c:pt>
                <c:pt idx="30041">
                  <c:v>41432.606157407405</c:v>
                </c:pt>
                <c:pt idx="30042">
                  <c:v>41432.647824074076</c:v>
                </c:pt>
                <c:pt idx="30043">
                  <c:v>41432.68949074074</c:v>
                </c:pt>
                <c:pt idx="30044">
                  <c:v>41432.731157407405</c:v>
                </c:pt>
                <c:pt idx="30045">
                  <c:v>41432.772824074076</c:v>
                </c:pt>
                <c:pt idx="30046">
                  <c:v>41432.81449074074</c:v>
                </c:pt>
                <c:pt idx="30047">
                  <c:v>41432.856157407405</c:v>
                </c:pt>
                <c:pt idx="30048">
                  <c:v>41432.897824074076</c:v>
                </c:pt>
                <c:pt idx="30049">
                  <c:v>41432.93949074074</c:v>
                </c:pt>
                <c:pt idx="30050">
                  <c:v>41432.981157407405</c:v>
                </c:pt>
                <c:pt idx="30051">
                  <c:v>41433.022824074076</c:v>
                </c:pt>
                <c:pt idx="30052">
                  <c:v>41433.06449074074</c:v>
                </c:pt>
                <c:pt idx="30053">
                  <c:v>41433.106157407405</c:v>
                </c:pt>
                <c:pt idx="30054">
                  <c:v>41433.147824074076</c:v>
                </c:pt>
                <c:pt idx="30055">
                  <c:v>41433.18949074074</c:v>
                </c:pt>
                <c:pt idx="30056">
                  <c:v>41433.231157407405</c:v>
                </c:pt>
                <c:pt idx="30057">
                  <c:v>41433.272824074076</c:v>
                </c:pt>
                <c:pt idx="30058">
                  <c:v>41433.31449074074</c:v>
                </c:pt>
                <c:pt idx="30059">
                  <c:v>41433.356157407405</c:v>
                </c:pt>
                <c:pt idx="30060">
                  <c:v>41433.397824074076</c:v>
                </c:pt>
                <c:pt idx="30061">
                  <c:v>41433.43949074074</c:v>
                </c:pt>
                <c:pt idx="30062">
                  <c:v>41433.481157407405</c:v>
                </c:pt>
                <c:pt idx="30063">
                  <c:v>41433.522824074076</c:v>
                </c:pt>
                <c:pt idx="30064">
                  <c:v>41433.56449074074</c:v>
                </c:pt>
                <c:pt idx="30065">
                  <c:v>41433.606157407405</c:v>
                </c:pt>
                <c:pt idx="30066">
                  <c:v>41433.647824074076</c:v>
                </c:pt>
                <c:pt idx="30067">
                  <c:v>41433.68949074074</c:v>
                </c:pt>
                <c:pt idx="30068">
                  <c:v>41433.731157407405</c:v>
                </c:pt>
                <c:pt idx="30069">
                  <c:v>41433.772824074076</c:v>
                </c:pt>
                <c:pt idx="30070">
                  <c:v>41433.81449074074</c:v>
                </c:pt>
                <c:pt idx="30071">
                  <c:v>41433.856157407405</c:v>
                </c:pt>
                <c:pt idx="30072">
                  <c:v>41433.897824074076</c:v>
                </c:pt>
                <c:pt idx="30073">
                  <c:v>41433.93949074074</c:v>
                </c:pt>
                <c:pt idx="30074">
                  <c:v>41433.981157407405</c:v>
                </c:pt>
                <c:pt idx="30075">
                  <c:v>41434.022824074076</c:v>
                </c:pt>
                <c:pt idx="30076">
                  <c:v>41434.06449074074</c:v>
                </c:pt>
                <c:pt idx="30077">
                  <c:v>41434.106157407405</c:v>
                </c:pt>
                <c:pt idx="30078">
                  <c:v>41434.147824074076</c:v>
                </c:pt>
                <c:pt idx="30079">
                  <c:v>41434.18949074074</c:v>
                </c:pt>
                <c:pt idx="30080">
                  <c:v>41434.231157407405</c:v>
                </c:pt>
                <c:pt idx="30081">
                  <c:v>41434.272824074076</c:v>
                </c:pt>
                <c:pt idx="30082">
                  <c:v>41434.31449074074</c:v>
                </c:pt>
                <c:pt idx="30083">
                  <c:v>41434.356157407405</c:v>
                </c:pt>
                <c:pt idx="30084">
                  <c:v>41434.397824074076</c:v>
                </c:pt>
                <c:pt idx="30085">
                  <c:v>41434.43949074074</c:v>
                </c:pt>
                <c:pt idx="30086">
                  <c:v>41434.481157407405</c:v>
                </c:pt>
                <c:pt idx="30087">
                  <c:v>41434.522824074076</c:v>
                </c:pt>
                <c:pt idx="30088">
                  <c:v>41434.56449074074</c:v>
                </c:pt>
                <c:pt idx="30089">
                  <c:v>41434.606157407405</c:v>
                </c:pt>
                <c:pt idx="30090">
                  <c:v>41434.647824074076</c:v>
                </c:pt>
                <c:pt idx="30091">
                  <c:v>41434.68949074074</c:v>
                </c:pt>
                <c:pt idx="30092">
                  <c:v>41434.731157407405</c:v>
                </c:pt>
                <c:pt idx="30093">
                  <c:v>41434.772824074076</c:v>
                </c:pt>
                <c:pt idx="30094">
                  <c:v>41434.81449074074</c:v>
                </c:pt>
                <c:pt idx="30095">
                  <c:v>41434.856157407405</c:v>
                </c:pt>
                <c:pt idx="30096">
                  <c:v>41434.897824074076</c:v>
                </c:pt>
                <c:pt idx="30097">
                  <c:v>41434.93949074074</c:v>
                </c:pt>
                <c:pt idx="30098">
                  <c:v>41434.981157407405</c:v>
                </c:pt>
                <c:pt idx="30099">
                  <c:v>41435.022824074076</c:v>
                </c:pt>
                <c:pt idx="30100">
                  <c:v>41435.06449074074</c:v>
                </c:pt>
                <c:pt idx="30101">
                  <c:v>41435.106157407405</c:v>
                </c:pt>
                <c:pt idx="30102">
                  <c:v>41435.147824074076</c:v>
                </c:pt>
                <c:pt idx="30103">
                  <c:v>41435.18949074074</c:v>
                </c:pt>
                <c:pt idx="30104">
                  <c:v>41435.231157407405</c:v>
                </c:pt>
                <c:pt idx="30105">
                  <c:v>41435.272824074076</c:v>
                </c:pt>
                <c:pt idx="30106">
                  <c:v>41435.31449074074</c:v>
                </c:pt>
                <c:pt idx="30107">
                  <c:v>41435.356157407405</c:v>
                </c:pt>
                <c:pt idx="30108">
                  <c:v>41435.397824074076</c:v>
                </c:pt>
                <c:pt idx="30109">
                  <c:v>41435.43949074074</c:v>
                </c:pt>
                <c:pt idx="30110">
                  <c:v>41435.481157407405</c:v>
                </c:pt>
                <c:pt idx="30111">
                  <c:v>41435.522824074076</c:v>
                </c:pt>
                <c:pt idx="30112">
                  <c:v>41435.56449074074</c:v>
                </c:pt>
                <c:pt idx="30113">
                  <c:v>41435.606157407405</c:v>
                </c:pt>
                <c:pt idx="30114">
                  <c:v>41435.647824074076</c:v>
                </c:pt>
                <c:pt idx="30115">
                  <c:v>41435.68949074074</c:v>
                </c:pt>
                <c:pt idx="30116">
                  <c:v>41435.731157407405</c:v>
                </c:pt>
                <c:pt idx="30117">
                  <c:v>41435.772824074076</c:v>
                </c:pt>
                <c:pt idx="30118">
                  <c:v>41435.81449074074</c:v>
                </c:pt>
                <c:pt idx="30119">
                  <c:v>41435.856157407405</c:v>
                </c:pt>
                <c:pt idx="30120">
                  <c:v>41435.897824074076</c:v>
                </c:pt>
                <c:pt idx="30121">
                  <c:v>41435.93949074074</c:v>
                </c:pt>
                <c:pt idx="30122">
                  <c:v>41435.981157407405</c:v>
                </c:pt>
                <c:pt idx="30123">
                  <c:v>41436.022824074076</c:v>
                </c:pt>
                <c:pt idx="30124">
                  <c:v>41436.06449074074</c:v>
                </c:pt>
                <c:pt idx="30125">
                  <c:v>41436.106157407405</c:v>
                </c:pt>
                <c:pt idx="30126">
                  <c:v>41436.147824074076</c:v>
                </c:pt>
                <c:pt idx="30127">
                  <c:v>41436.18949074074</c:v>
                </c:pt>
                <c:pt idx="30128">
                  <c:v>41436.231157407405</c:v>
                </c:pt>
                <c:pt idx="30129">
                  <c:v>41436.272824074076</c:v>
                </c:pt>
                <c:pt idx="30130">
                  <c:v>41436.31449074074</c:v>
                </c:pt>
                <c:pt idx="30131">
                  <c:v>41436.356157407405</c:v>
                </c:pt>
                <c:pt idx="30132">
                  <c:v>41436.397824074076</c:v>
                </c:pt>
                <c:pt idx="30133">
                  <c:v>41436.43949074074</c:v>
                </c:pt>
                <c:pt idx="30134">
                  <c:v>41436.481157407405</c:v>
                </c:pt>
                <c:pt idx="30135">
                  <c:v>41436.522824074076</c:v>
                </c:pt>
                <c:pt idx="30136">
                  <c:v>41436.56449074074</c:v>
                </c:pt>
                <c:pt idx="30137">
                  <c:v>41436.606157407405</c:v>
                </c:pt>
                <c:pt idx="30138">
                  <c:v>41436.647824074076</c:v>
                </c:pt>
                <c:pt idx="30139">
                  <c:v>41436.68949074074</c:v>
                </c:pt>
                <c:pt idx="30140">
                  <c:v>41436.731157407405</c:v>
                </c:pt>
                <c:pt idx="30141">
                  <c:v>41436.772824074076</c:v>
                </c:pt>
                <c:pt idx="30142">
                  <c:v>41436.81449074074</c:v>
                </c:pt>
                <c:pt idx="30143">
                  <c:v>41436.856157407405</c:v>
                </c:pt>
                <c:pt idx="30144">
                  <c:v>41436.897824074076</c:v>
                </c:pt>
                <c:pt idx="30145">
                  <c:v>41436.93949074074</c:v>
                </c:pt>
                <c:pt idx="30146">
                  <c:v>41436.981157407405</c:v>
                </c:pt>
                <c:pt idx="30147">
                  <c:v>41437.022824074076</c:v>
                </c:pt>
                <c:pt idx="30148">
                  <c:v>41437.06449074074</c:v>
                </c:pt>
                <c:pt idx="30149">
                  <c:v>41437.106157407405</c:v>
                </c:pt>
                <c:pt idx="30150">
                  <c:v>41437.147824074076</c:v>
                </c:pt>
                <c:pt idx="30151">
                  <c:v>41437.18949074074</c:v>
                </c:pt>
                <c:pt idx="30152">
                  <c:v>41437.231157407405</c:v>
                </c:pt>
                <c:pt idx="30153">
                  <c:v>41437.272824074076</c:v>
                </c:pt>
                <c:pt idx="30154">
                  <c:v>41437.31449074074</c:v>
                </c:pt>
                <c:pt idx="30155">
                  <c:v>41437.356157407405</c:v>
                </c:pt>
                <c:pt idx="30156">
                  <c:v>41437</c:v>
                </c:pt>
                <c:pt idx="30157">
                  <c:v>41437.360729166663</c:v>
                </c:pt>
                <c:pt idx="30158">
                  <c:v>41437.402395833335</c:v>
                </c:pt>
                <c:pt idx="30159">
                  <c:v>41437.444062499999</c:v>
                </c:pt>
                <c:pt idx="30160">
                  <c:v>41437.485729166663</c:v>
                </c:pt>
                <c:pt idx="30161">
                  <c:v>41437.527395833335</c:v>
                </c:pt>
                <c:pt idx="30162">
                  <c:v>41437.569062499999</c:v>
                </c:pt>
                <c:pt idx="30163">
                  <c:v>41437.610729166663</c:v>
                </c:pt>
                <c:pt idx="30164">
                  <c:v>41437.652395833335</c:v>
                </c:pt>
                <c:pt idx="30165">
                  <c:v>41437.694062499999</c:v>
                </c:pt>
                <c:pt idx="30166">
                  <c:v>41437.735729166663</c:v>
                </c:pt>
                <c:pt idx="30167">
                  <c:v>41437.777395833335</c:v>
                </c:pt>
                <c:pt idx="30168">
                  <c:v>41437.819062499999</c:v>
                </c:pt>
                <c:pt idx="30169">
                  <c:v>41437.860729166663</c:v>
                </c:pt>
                <c:pt idx="30170">
                  <c:v>41437.902395833335</c:v>
                </c:pt>
                <c:pt idx="30171">
                  <c:v>41437.944062499999</c:v>
                </c:pt>
                <c:pt idx="30172">
                  <c:v>41437.985729166663</c:v>
                </c:pt>
                <c:pt idx="30173">
                  <c:v>41438.027395833335</c:v>
                </c:pt>
                <c:pt idx="30174">
                  <c:v>41438.069062499999</c:v>
                </c:pt>
                <c:pt idx="30175">
                  <c:v>41438.110729166663</c:v>
                </c:pt>
                <c:pt idx="30176">
                  <c:v>41438.152395833335</c:v>
                </c:pt>
                <c:pt idx="30177">
                  <c:v>41438.194062499999</c:v>
                </c:pt>
                <c:pt idx="30178">
                  <c:v>41438.235729166663</c:v>
                </c:pt>
                <c:pt idx="30179">
                  <c:v>41438.277395833335</c:v>
                </c:pt>
                <c:pt idx="30180">
                  <c:v>41438.319062499999</c:v>
                </c:pt>
                <c:pt idx="30181">
                  <c:v>41438.360729166663</c:v>
                </c:pt>
                <c:pt idx="30182">
                  <c:v>41438.402395833335</c:v>
                </c:pt>
                <c:pt idx="30183">
                  <c:v>41438.444062499999</c:v>
                </c:pt>
                <c:pt idx="30184">
                  <c:v>41438.485729166663</c:v>
                </c:pt>
                <c:pt idx="30185">
                  <c:v>41438.527395833335</c:v>
                </c:pt>
                <c:pt idx="30186">
                  <c:v>41438.569062499999</c:v>
                </c:pt>
                <c:pt idx="30187">
                  <c:v>41438.610729166663</c:v>
                </c:pt>
                <c:pt idx="30188">
                  <c:v>41438.652395833335</c:v>
                </c:pt>
                <c:pt idx="30189">
                  <c:v>41438.694062499999</c:v>
                </c:pt>
                <c:pt idx="30190">
                  <c:v>41438.735729166663</c:v>
                </c:pt>
                <c:pt idx="30191">
                  <c:v>41438.777395833335</c:v>
                </c:pt>
                <c:pt idx="30192">
                  <c:v>41438.819062499999</c:v>
                </c:pt>
                <c:pt idx="30193">
                  <c:v>41438.860729166663</c:v>
                </c:pt>
                <c:pt idx="30194">
                  <c:v>41438.902395833335</c:v>
                </c:pt>
                <c:pt idx="30195">
                  <c:v>41438.944062499999</c:v>
                </c:pt>
                <c:pt idx="30196">
                  <c:v>41438.985729166663</c:v>
                </c:pt>
                <c:pt idx="30197">
                  <c:v>41439.027395833335</c:v>
                </c:pt>
                <c:pt idx="30198">
                  <c:v>41439.069062499999</c:v>
                </c:pt>
                <c:pt idx="30199">
                  <c:v>41439.110729166663</c:v>
                </c:pt>
                <c:pt idx="30200">
                  <c:v>41439.152395833335</c:v>
                </c:pt>
                <c:pt idx="30201">
                  <c:v>41439.194062499999</c:v>
                </c:pt>
                <c:pt idx="30202">
                  <c:v>41439.235729166663</c:v>
                </c:pt>
                <c:pt idx="30203">
                  <c:v>41439.277395833335</c:v>
                </c:pt>
                <c:pt idx="30204">
                  <c:v>41439.319062499999</c:v>
                </c:pt>
                <c:pt idx="30205">
                  <c:v>41439.360729166663</c:v>
                </c:pt>
                <c:pt idx="30206">
                  <c:v>41439.402395833335</c:v>
                </c:pt>
                <c:pt idx="30207">
                  <c:v>41439.444062499999</c:v>
                </c:pt>
                <c:pt idx="30208">
                  <c:v>41439.485729166663</c:v>
                </c:pt>
                <c:pt idx="30209">
                  <c:v>41439.527395833335</c:v>
                </c:pt>
                <c:pt idx="30210">
                  <c:v>41439.569062499999</c:v>
                </c:pt>
                <c:pt idx="30211">
                  <c:v>41439.610729166663</c:v>
                </c:pt>
                <c:pt idx="30212">
                  <c:v>41439.652395833335</c:v>
                </c:pt>
                <c:pt idx="30213">
                  <c:v>41439.694062499999</c:v>
                </c:pt>
                <c:pt idx="30214">
                  <c:v>41439.735729166663</c:v>
                </c:pt>
                <c:pt idx="30215">
                  <c:v>41439.777395833335</c:v>
                </c:pt>
                <c:pt idx="30216">
                  <c:v>41439.819062499999</c:v>
                </c:pt>
                <c:pt idx="30217">
                  <c:v>41439.860729166663</c:v>
                </c:pt>
                <c:pt idx="30218">
                  <c:v>41439.902395833335</c:v>
                </c:pt>
                <c:pt idx="30219">
                  <c:v>41439.944062499999</c:v>
                </c:pt>
                <c:pt idx="30220">
                  <c:v>41439.985729166663</c:v>
                </c:pt>
                <c:pt idx="30221">
                  <c:v>41440.027395833335</c:v>
                </c:pt>
                <c:pt idx="30222">
                  <c:v>41440.069062499999</c:v>
                </c:pt>
                <c:pt idx="30223">
                  <c:v>41440.110729166663</c:v>
                </c:pt>
                <c:pt idx="30224">
                  <c:v>41440.152395833335</c:v>
                </c:pt>
                <c:pt idx="30225">
                  <c:v>41440.194062499999</c:v>
                </c:pt>
                <c:pt idx="30226">
                  <c:v>41440.235729166663</c:v>
                </c:pt>
                <c:pt idx="30227">
                  <c:v>41440.277395833335</c:v>
                </c:pt>
                <c:pt idx="30228">
                  <c:v>41440.319062499999</c:v>
                </c:pt>
                <c:pt idx="30229">
                  <c:v>41440.360729166663</c:v>
                </c:pt>
                <c:pt idx="30230">
                  <c:v>41440.402395833335</c:v>
                </c:pt>
                <c:pt idx="30231">
                  <c:v>41440.444062499999</c:v>
                </c:pt>
                <c:pt idx="30232">
                  <c:v>41440.485729166663</c:v>
                </c:pt>
                <c:pt idx="30233">
                  <c:v>41440.527395833335</c:v>
                </c:pt>
                <c:pt idx="30234">
                  <c:v>41440.569062499999</c:v>
                </c:pt>
                <c:pt idx="30235">
                  <c:v>41440.610729166663</c:v>
                </c:pt>
                <c:pt idx="30236">
                  <c:v>41440.652395833335</c:v>
                </c:pt>
                <c:pt idx="30237">
                  <c:v>41440.694062499999</c:v>
                </c:pt>
                <c:pt idx="30238">
                  <c:v>41440.735729166663</c:v>
                </c:pt>
                <c:pt idx="30239">
                  <c:v>41440.777395833335</c:v>
                </c:pt>
                <c:pt idx="30240">
                  <c:v>41440.819062499999</c:v>
                </c:pt>
                <c:pt idx="30241">
                  <c:v>41440.860729166663</c:v>
                </c:pt>
                <c:pt idx="30242">
                  <c:v>41440.902395833335</c:v>
                </c:pt>
                <c:pt idx="30243">
                  <c:v>41440.944062499999</c:v>
                </c:pt>
                <c:pt idx="30244">
                  <c:v>41440.985729166663</c:v>
                </c:pt>
                <c:pt idx="30245">
                  <c:v>41441.027395833335</c:v>
                </c:pt>
                <c:pt idx="30246">
                  <c:v>41441.069062499999</c:v>
                </c:pt>
                <c:pt idx="30247">
                  <c:v>41441.110729166663</c:v>
                </c:pt>
                <c:pt idx="30248">
                  <c:v>41441.152395833335</c:v>
                </c:pt>
                <c:pt idx="30249">
                  <c:v>41441.194062499999</c:v>
                </c:pt>
                <c:pt idx="30250">
                  <c:v>41441.235729166663</c:v>
                </c:pt>
                <c:pt idx="30251">
                  <c:v>41441.277395833335</c:v>
                </c:pt>
                <c:pt idx="30252">
                  <c:v>41441.319062499999</c:v>
                </c:pt>
                <c:pt idx="30253">
                  <c:v>41441.360729166663</c:v>
                </c:pt>
                <c:pt idx="30254">
                  <c:v>41441.402395833335</c:v>
                </c:pt>
                <c:pt idx="30255">
                  <c:v>41441.444062499999</c:v>
                </c:pt>
                <c:pt idx="30256">
                  <c:v>41441.485729166663</c:v>
                </c:pt>
                <c:pt idx="30257">
                  <c:v>41441.527395833335</c:v>
                </c:pt>
                <c:pt idx="30258">
                  <c:v>41441.569062499999</c:v>
                </c:pt>
                <c:pt idx="30259">
                  <c:v>41441.610729166663</c:v>
                </c:pt>
                <c:pt idx="30260">
                  <c:v>41441.652395833335</c:v>
                </c:pt>
                <c:pt idx="30261">
                  <c:v>41441.694062499999</c:v>
                </c:pt>
                <c:pt idx="30262">
                  <c:v>41441.735729166663</c:v>
                </c:pt>
                <c:pt idx="30263">
                  <c:v>41441.777395833335</c:v>
                </c:pt>
                <c:pt idx="30264">
                  <c:v>41441.819062499999</c:v>
                </c:pt>
                <c:pt idx="30265">
                  <c:v>41441.860729166663</c:v>
                </c:pt>
                <c:pt idx="30266">
                  <c:v>41441.902395833335</c:v>
                </c:pt>
                <c:pt idx="30267">
                  <c:v>41441.944062499999</c:v>
                </c:pt>
                <c:pt idx="30268">
                  <c:v>41441.985729166663</c:v>
                </c:pt>
                <c:pt idx="30269">
                  <c:v>41442.027395833335</c:v>
                </c:pt>
                <c:pt idx="30270">
                  <c:v>41442.069062499999</c:v>
                </c:pt>
                <c:pt idx="30271">
                  <c:v>41442.110729166663</c:v>
                </c:pt>
                <c:pt idx="30272">
                  <c:v>41442.152395833335</c:v>
                </c:pt>
                <c:pt idx="30273">
                  <c:v>41442.194062499999</c:v>
                </c:pt>
                <c:pt idx="30274">
                  <c:v>41442.235729166663</c:v>
                </c:pt>
                <c:pt idx="30275">
                  <c:v>41442.277395833335</c:v>
                </c:pt>
                <c:pt idx="30276">
                  <c:v>41442.319062499999</c:v>
                </c:pt>
                <c:pt idx="30277">
                  <c:v>41442.360729166663</c:v>
                </c:pt>
                <c:pt idx="30278">
                  <c:v>41442.402395833335</c:v>
                </c:pt>
                <c:pt idx="30279">
                  <c:v>41442.444062499999</c:v>
                </c:pt>
                <c:pt idx="30280">
                  <c:v>41442.485729166663</c:v>
                </c:pt>
                <c:pt idx="30281">
                  <c:v>41442.527395833335</c:v>
                </c:pt>
                <c:pt idx="30282">
                  <c:v>41442.569062499999</c:v>
                </c:pt>
                <c:pt idx="30283">
                  <c:v>41442.610729166663</c:v>
                </c:pt>
                <c:pt idx="30284">
                  <c:v>41442.652395833335</c:v>
                </c:pt>
                <c:pt idx="30285">
                  <c:v>41442.694062499999</c:v>
                </c:pt>
                <c:pt idx="30286">
                  <c:v>41442.735729166663</c:v>
                </c:pt>
                <c:pt idx="30287">
                  <c:v>41442.777395833335</c:v>
                </c:pt>
                <c:pt idx="30288">
                  <c:v>41442.819062499999</c:v>
                </c:pt>
                <c:pt idx="30289">
                  <c:v>41442.860729166663</c:v>
                </c:pt>
                <c:pt idx="30290">
                  <c:v>41442.902395833335</c:v>
                </c:pt>
                <c:pt idx="30291">
                  <c:v>41442.944062499999</c:v>
                </c:pt>
                <c:pt idx="30292">
                  <c:v>41442.985729166663</c:v>
                </c:pt>
                <c:pt idx="30293">
                  <c:v>41443.027395833335</c:v>
                </c:pt>
                <c:pt idx="30294">
                  <c:v>41443.069062499999</c:v>
                </c:pt>
                <c:pt idx="30295">
                  <c:v>41443.110729166663</c:v>
                </c:pt>
                <c:pt idx="30296">
                  <c:v>41443.152395833335</c:v>
                </c:pt>
                <c:pt idx="30297">
                  <c:v>41443.194062499999</c:v>
                </c:pt>
                <c:pt idx="30298">
                  <c:v>41443.235729166663</c:v>
                </c:pt>
                <c:pt idx="30299">
                  <c:v>41443.277395833335</c:v>
                </c:pt>
                <c:pt idx="30300">
                  <c:v>41443.319062499999</c:v>
                </c:pt>
                <c:pt idx="30301">
                  <c:v>41443.360729166663</c:v>
                </c:pt>
                <c:pt idx="30302">
                  <c:v>41443.402395833335</c:v>
                </c:pt>
                <c:pt idx="30303">
                  <c:v>41443.444062499999</c:v>
                </c:pt>
                <c:pt idx="30304">
                  <c:v>41443.485729166663</c:v>
                </c:pt>
                <c:pt idx="30305">
                  <c:v>41443.527395833335</c:v>
                </c:pt>
                <c:pt idx="30306">
                  <c:v>41443.569062499999</c:v>
                </c:pt>
                <c:pt idx="30307">
                  <c:v>41443.610729166663</c:v>
                </c:pt>
                <c:pt idx="30308">
                  <c:v>41443.652395833335</c:v>
                </c:pt>
                <c:pt idx="30309">
                  <c:v>41443.694062499999</c:v>
                </c:pt>
                <c:pt idx="30310">
                  <c:v>41443.735729166663</c:v>
                </c:pt>
                <c:pt idx="30311">
                  <c:v>41443.777395833335</c:v>
                </c:pt>
                <c:pt idx="30312">
                  <c:v>41443.819062499999</c:v>
                </c:pt>
                <c:pt idx="30313">
                  <c:v>41443.860729166663</c:v>
                </c:pt>
                <c:pt idx="30314">
                  <c:v>41443.902395833335</c:v>
                </c:pt>
                <c:pt idx="30315">
                  <c:v>41443.944062499999</c:v>
                </c:pt>
                <c:pt idx="30316">
                  <c:v>41443.985729166663</c:v>
                </c:pt>
                <c:pt idx="30317">
                  <c:v>41444.027395833335</c:v>
                </c:pt>
                <c:pt idx="30318">
                  <c:v>41444.069062499999</c:v>
                </c:pt>
                <c:pt idx="30319">
                  <c:v>41444.110729166663</c:v>
                </c:pt>
                <c:pt idx="30320">
                  <c:v>41444.152395833335</c:v>
                </c:pt>
                <c:pt idx="30321">
                  <c:v>41444.194062499999</c:v>
                </c:pt>
                <c:pt idx="30322">
                  <c:v>41444.235729166663</c:v>
                </c:pt>
                <c:pt idx="30323">
                  <c:v>41444.277395833335</c:v>
                </c:pt>
                <c:pt idx="30324">
                  <c:v>41444.319062499999</c:v>
                </c:pt>
                <c:pt idx="30325">
                  <c:v>41444.360729166663</c:v>
                </c:pt>
                <c:pt idx="30326">
                  <c:v>41444.402395833335</c:v>
                </c:pt>
                <c:pt idx="30327">
                  <c:v>41444.444062499999</c:v>
                </c:pt>
                <c:pt idx="30328">
                  <c:v>41444.485729166663</c:v>
                </c:pt>
                <c:pt idx="30329">
                  <c:v>41444.527395833335</c:v>
                </c:pt>
                <c:pt idx="30330">
                  <c:v>41444.569062499999</c:v>
                </c:pt>
                <c:pt idx="30331">
                  <c:v>41444.610729166663</c:v>
                </c:pt>
                <c:pt idx="30332">
                  <c:v>41444.652395833335</c:v>
                </c:pt>
                <c:pt idx="30333">
                  <c:v>41444.694062499999</c:v>
                </c:pt>
                <c:pt idx="30334">
                  <c:v>41444.735729166663</c:v>
                </c:pt>
                <c:pt idx="30335">
                  <c:v>41444.777395833335</c:v>
                </c:pt>
                <c:pt idx="30336">
                  <c:v>41444.819062499999</c:v>
                </c:pt>
                <c:pt idx="30337">
                  <c:v>41444.860729166663</c:v>
                </c:pt>
                <c:pt idx="30338">
                  <c:v>41444.902395833335</c:v>
                </c:pt>
                <c:pt idx="30339">
                  <c:v>41444.944062499999</c:v>
                </c:pt>
                <c:pt idx="30340">
                  <c:v>41444.985729166663</c:v>
                </c:pt>
                <c:pt idx="30341">
                  <c:v>41445.027395833335</c:v>
                </c:pt>
                <c:pt idx="30342">
                  <c:v>41445.069062499999</c:v>
                </c:pt>
                <c:pt idx="30343">
                  <c:v>41445.110729166663</c:v>
                </c:pt>
                <c:pt idx="30344">
                  <c:v>41445.152395833335</c:v>
                </c:pt>
                <c:pt idx="30345">
                  <c:v>41445.194062499999</c:v>
                </c:pt>
                <c:pt idx="30346">
                  <c:v>41445.235729166663</c:v>
                </c:pt>
                <c:pt idx="30347">
                  <c:v>41445.277395833335</c:v>
                </c:pt>
                <c:pt idx="30348">
                  <c:v>41445.319062499999</c:v>
                </c:pt>
                <c:pt idx="30349">
                  <c:v>41445.360729166663</c:v>
                </c:pt>
                <c:pt idx="30350">
                  <c:v>41445.402395833335</c:v>
                </c:pt>
                <c:pt idx="30351">
                  <c:v>41445.444062499999</c:v>
                </c:pt>
                <c:pt idx="30352">
                  <c:v>41445.485729166663</c:v>
                </c:pt>
                <c:pt idx="30353">
                  <c:v>41445.527395833335</c:v>
                </c:pt>
                <c:pt idx="30354">
                  <c:v>41445.569062499999</c:v>
                </c:pt>
                <c:pt idx="30355">
                  <c:v>41445.610729166663</c:v>
                </c:pt>
                <c:pt idx="30356">
                  <c:v>41445.652395833335</c:v>
                </c:pt>
                <c:pt idx="30357">
                  <c:v>41445.694062499999</c:v>
                </c:pt>
                <c:pt idx="30358">
                  <c:v>41445.735729166663</c:v>
                </c:pt>
                <c:pt idx="30359">
                  <c:v>41445.777395833335</c:v>
                </c:pt>
                <c:pt idx="30360">
                  <c:v>41445.819062499999</c:v>
                </c:pt>
                <c:pt idx="30361">
                  <c:v>41445.860729166663</c:v>
                </c:pt>
                <c:pt idx="30362">
                  <c:v>41445.902395833335</c:v>
                </c:pt>
                <c:pt idx="30363">
                  <c:v>41445.944062499999</c:v>
                </c:pt>
                <c:pt idx="30364">
                  <c:v>41445.985729166663</c:v>
                </c:pt>
                <c:pt idx="30365">
                  <c:v>41446.027395833335</c:v>
                </c:pt>
                <c:pt idx="30366">
                  <c:v>41446.069062499999</c:v>
                </c:pt>
                <c:pt idx="30367">
                  <c:v>41446.110729166663</c:v>
                </c:pt>
                <c:pt idx="30368">
                  <c:v>41446.152395833335</c:v>
                </c:pt>
                <c:pt idx="30369">
                  <c:v>41446.194062499999</c:v>
                </c:pt>
                <c:pt idx="30370">
                  <c:v>41446.235729166663</c:v>
                </c:pt>
                <c:pt idx="30371">
                  <c:v>41446.277395833335</c:v>
                </c:pt>
                <c:pt idx="30372">
                  <c:v>41446.319062499999</c:v>
                </c:pt>
                <c:pt idx="30373">
                  <c:v>41446.360729166663</c:v>
                </c:pt>
                <c:pt idx="30374">
                  <c:v>41446.402395833335</c:v>
                </c:pt>
                <c:pt idx="30375">
                  <c:v>41446.444062499999</c:v>
                </c:pt>
                <c:pt idx="30376">
                  <c:v>41446.485729166663</c:v>
                </c:pt>
                <c:pt idx="30377">
                  <c:v>41446.527395833335</c:v>
                </c:pt>
                <c:pt idx="30378">
                  <c:v>41446.569062499999</c:v>
                </c:pt>
                <c:pt idx="30379">
                  <c:v>41446.610729166663</c:v>
                </c:pt>
                <c:pt idx="30380">
                  <c:v>41446.652395833335</c:v>
                </c:pt>
                <c:pt idx="30381">
                  <c:v>41446.694062499999</c:v>
                </c:pt>
                <c:pt idx="30382">
                  <c:v>41446.735729166663</c:v>
                </c:pt>
                <c:pt idx="30383">
                  <c:v>41446.777395833335</c:v>
                </c:pt>
                <c:pt idx="30384">
                  <c:v>41446.819062499999</c:v>
                </c:pt>
                <c:pt idx="30385">
                  <c:v>41446.860729166663</c:v>
                </c:pt>
                <c:pt idx="30386">
                  <c:v>41446.902395833335</c:v>
                </c:pt>
                <c:pt idx="30387">
                  <c:v>41446.944062499999</c:v>
                </c:pt>
                <c:pt idx="30388">
                  <c:v>41446.985729166663</c:v>
                </c:pt>
                <c:pt idx="30389">
                  <c:v>41447.027395833335</c:v>
                </c:pt>
                <c:pt idx="30390">
                  <c:v>41447.069062499999</c:v>
                </c:pt>
                <c:pt idx="30391">
                  <c:v>41447.110729166663</c:v>
                </c:pt>
                <c:pt idx="30392">
                  <c:v>41447.152395833335</c:v>
                </c:pt>
                <c:pt idx="30393">
                  <c:v>41447.194062499999</c:v>
                </c:pt>
                <c:pt idx="30394">
                  <c:v>41447.235729166663</c:v>
                </c:pt>
                <c:pt idx="30395">
                  <c:v>41447.277395833335</c:v>
                </c:pt>
                <c:pt idx="30396">
                  <c:v>41447.319062499999</c:v>
                </c:pt>
                <c:pt idx="30397">
                  <c:v>41447.360729166663</c:v>
                </c:pt>
                <c:pt idx="30398">
                  <c:v>41447.402395833335</c:v>
                </c:pt>
                <c:pt idx="30399">
                  <c:v>41447.444062499999</c:v>
                </c:pt>
                <c:pt idx="30400">
                  <c:v>41447.485729166663</c:v>
                </c:pt>
                <c:pt idx="30401">
                  <c:v>41447.527395833335</c:v>
                </c:pt>
                <c:pt idx="30402">
                  <c:v>41447.569062499999</c:v>
                </c:pt>
                <c:pt idx="30403">
                  <c:v>41447.610729166663</c:v>
                </c:pt>
                <c:pt idx="30404">
                  <c:v>41447.652395833335</c:v>
                </c:pt>
                <c:pt idx="30405">
                  <c:v>41447.694062499999</c:v>
                </c:pt>
                <c:pt idx="30406">
                  <c:v>41447.735729166663</c:v>
                </c:pt>
                <c:pt idx="30407">
                  <c:v>41447.777395833335</c:v>
                </c:pt>
                <c:pt idx="30408">
                  <c:v>41447.819062499999</c:v>
                </c:pt>
                <c:pt idx="30409">
                  <c:v>41447.860729166663</c:v>
                </c:pt>
                <c:pt idx="30410">
                  <c:v>41447.902395833335</c:v>
                </c:pt>
                <c:pt idx="30411">
                  <c:v>41447.944062499999</c:v>
                </c:pt>
                <c:pt idx="30412">
                  <c:v>41447.985729166663</c:v>
                </c:pt>
                <c:pt idx="30413">
                  <c:v>41448.027395833335</c:v>
                </c:pt>
                <c:pt idx="30414">
                  <c:v>41448.069062499999</c:v>
                </c:pt>
                <c:pt idx="30415">
                  <c:v>41448.110729166663</c:v>
                </c:pt>
                <c:pt idx="30416">
                  <c:v>41448.152395833335</c:v>
                </c:pt>
                <c:pt idx="30417">
                  <c:v>41448.194062499999</c:v>
                </c:pt>
                <c:pt idx="30418">
                  <c:v>41448.235729166663</c:v>
                </c:pt>
                <c:pt idx="30419">
                  <c:v>41448.277395833335</c:v>
                </c:pt>
                <c:pt idx="30420">
                  <c:v>41448.319062499999</c:v>
                </c:pt>
                <c:pt idx="30421">
                  <c:v>41448.360729166663</c:v>
                </c:pt>
                <c:pt idx="30422">
                  <c:v>41448.402395833335</c:v>
                </c:pt>
                <c:pt idx="30423">
                  <c:v>41448.444062499999</c:v>
                </c:pt>
                <c:pt idx="30424">
                  <c:v>41448.485729166663</c:v>
                </c:pt>
                <c:pt idx="30425">
                  <c:v>41448.527395833335</c:v>
                </c:pt>
                <c:pt idx="30426">
                  <c:v>41448.569062499999</c:v>
                </c:pt>
                <c:pt idx="30427">
                  <c:v>41448.610729166663</c:v>
                </c:pt>
                <c:pt idx="30428">
                  <c:v>41448.652395833335</c:v>
                </c:pt>
                <c:pt idx="30429">
                  <c:v>41448.694062499999</c:v>
                </c:pt>
                <c:pt idx="30430">
                  <c:v>41448.735729166663</c:v>
                </c:pt>
                <c:pt idx="30431">
                  <c:v>41448.777395833335</c:v>
                </c:pt>
                <c:pt idx="30432">
                  <c:v>41448.819062499999</c:v>
                </c:pt>
                <c:pt idx="30433">
                  <c:v>41448.860729166663</c:v>
                </c:pt>
                <c:pt idx="30434">
                  <c:v>41448.902395833335</c:v>
                </c:pt>
                <c:pt idx="30435">
                  <c:v>41448.944062499999</c:v>
                </c:pt>
                <c:pt idx="30436">
                  <c:v>41448.985729166663</c:v>
                </c:pt>
                <c:pt idx="30437">
                  <c:v>41449.027395833335</c:v>
                </c:pt>
                <c:pt idx="30438">
                  <c:v>41449.069062499999</c:v>
                </c:pt>
                <c:pt idx="30439">
                  <c:v>41449.110729166663</c:v>
                </c:pt>
                <c:pt idx="30440">
                  <c:v>41449.152395833335</c:v>
                </c:pt>
                <c:pt idx="30441">
                  <c:v>41449.194062499999</c:v>
                </c:pt>
                <c:pt idx="30442">
                  <c:v>41449.235729166663</c:v>
                </c:pt>
                <c:pt idx="30443">
                  <c:v>41449.277395833335</c:v>
                </c:pt>
                <c:pt idx="30444">
                  <c:v>41449.319062499999</c:v>
                </c:pt>
                <c:pt idx="30445">
                  <c:v>41449.360729166663</c:v>
                </c:pt>
                <c:pt idx="30446">
                  <c:v>41449.402395833335</c:v>
                </c:pt>
                <c:pt idx="30447">
                  <c:v>41449.444062499999</c:v>
                </c:pt>
                <c:pt idx="30448">
                  <c:v>41449.485729166663</c:v>
                </c:pt>
                <c:pt idx="30449">
                  <c:v>41449.527395833335</c:v>
                </c:pt>
                <c:pt idx="30450">
                  <c:v>41449.569062499999</c:v>
                </c:pt>
                <c:pt idx="30451">
                  <c:v>41449.610729166663</c:v>
                </c:pt>
                <c:pt idx="30452">
                  <c:v>41449.652395833335</c:v>
                </c:pt>
                <c:pt idx="30453">
                  <c:v>41449.694062499999</c:v>
                </c:pt>
                <c:pt idx="30454">
                  <c:v>41449.735729166663</c:v>
                </c:pt>
                <c:pt idx="30455">
                  <c:v>41449.777395833335</c:v>
                </c:pt>
                <c:pt idx="30456">
                  <c:v>41449.819062499999</c:v>
                </c:pt>
                <c:pt idx="30457">
                  <c:v>41449.860729166663</c:v>
                </c:pt>
                <c:pt idx="30458">
                  <c:v>41449.902395833335</c:v>
                </c:pt>
                <c:pt idx="30459">
                  <c:v>41449.944062499999</c:v>
                </c:pt>
                <c:pt idx="30460">
                  <c:v>41449.985729166663</c:v>
                </c:pt>
                <c:pt idx="30461">
                  <c:v>41450.027395833335</c:v>
                </c:pt>
                <c:pt idx="30462">
                  <c:v>41450.069062499999</c:v>
                </c:pt>
                <c:pt idx="30463">
                  <c:v>41450.110729166663</c:v>
                </c:pt>
                <c:pt idx="30464">
                  <c:v>41450.152395833335</c:v>
                </c:pt>
                <c:pt idx="30465">
                  <c:v>41450.194062499999</c:v>
                </c:pt>
                <c:pt idx="30466">
                  <c:v>41450.235729166663</c:v>
                </c:pt>
                <c:pt idx="30467">
                  <c:v>41450.277395833335</c:v>
                </c:pt>
                <c:pt idx="30468">
                  <c:v>41450.319062499999</c:v>
                </c:pt>
                <c:pt idx="30469">
                  <c:v>41450.360729166663</c:v>
                </c:pt>
                <c:pt idx="30470">
                  <c:v>41450.402395833335</c:v>
                </c:pt>
                <c:pt idx="30471">
                  <c:v>41450.444062499999</c:v>
                </c:pt>
                <c:pt idx="30472">
                  <c:v>41450.485729166663</c:v>
                </c:pt>
                <c:pt idx="30473">
                  <c:v>41450.527395833335</c:v>
                </c:pt>
                <c:pt idx="30474">
                  <c:v>41450.569062499999</c:v>
                </c:pt>
                <c:pt idx="30475">
                  <c:v>41450.610729166663</c:v>
                </c:pt>
                <c:pt idx="30476">
                  <c:v>41450.652395833335</c:v>
                </c:pt>
                <c:pt idx="30477">
                  <c:v>41450.694062499999</c:v>
                </c:pt>
                <c:pt idx="30478">
                  <c:v>41450.735729166663</c:v>
                </c:pt>
                <c:pt idx="30479">
                  <c:v>41450.777395833335</c:v>
                </c:pt>
                <c:pt idx="30480">
                  <c:v>41450.819062499999</c:v>
                </c:pt>
                <c:pt idx="30481">
                  <c:v>41450.860729166663</c:v>
                </c:pt>
                <c:pt idx="30482">
                  <c:v>41450.902395833335</c:v>
                </c:pt>
                <c:pt idx="30483">
                  <c:v>41450.944062499999</c:v>
                </c:pt>
                <c:pt idx="30484">
                  <c:v>41450.985729166663</c:v>
                </c:pt>
                <c:pt idx="30485">
                  <c:v>41451.027395833335</c:v>
                </c:pt>
                <c:pt idx="30486">
                  <c:v>41451.069062499999</c:v>
                </c:pt>
                <c:pt idx="30487">
                  <c:v>41451.110729166663</c:v>
                </c:pt>
                <c:pt idx="30488">
                  <c:v>41451.152395833335</c:v>
                </c:pt>
                <c:pt idx="30489">
                  <c:v>41451.194062499999</c:v>
                </c:pt>
                <c:pt idx="30490">
                  <c:v>41451.235729166663</c:v>
                </c:pt>
                <c:pt idx="30491">
                  <c:v>41451.277395833335</c:v>
                </c:pt>
                <c:pt idx="30492">
                  <c:v>41451.319062499999</c:v>
                </c:pt>
                <c:pt idx="30493">
                  <c:v>41451.360729166663</c:v>
                </c:pt>
                <c:pt idx="30494">
                  <c:v>41451.402395833335</c:v>
                </c:pt>
                <c:pt idx="30495">
                  <c:v>41451.444062499999</c:v>
                </c:pt>
                <c:pt idx="30496">
                  <c:v>41451.485729166663</c:v>
                </c:pt>
                <c:pt idx="30497">
                  <c:v>41451.527395833335</c:v>
                </c:pt>
                <c:pt idx="30498">
                  <c:v>41451.569062499999</c:v>
                </c:pt>
                <c:pt idx="30499">
                  <c:v>41451.610729166663</c:v>
                </c:pt>
                <c:pt idx="30500">
                  <c:v>41451.652395833335</c:v>
                </c:pt>
                <c:pt idx="30501">
                  <c:v>41451.694062499999</c:v>
                </c:pt>
                <c:pt idx="30502">
                  <c:v>41451.735729166663</c:v>
                </c:pt>
                <c:pt idx="30503">
                  <c:v>41451.777395833335</c:v>
                </c:pt>
                <c:pt idx="30504">
                  <c:v>41451.819062499999</c:v>
                </c:pt>
                <c:pt idx="30505">
                  <c:v>41451.860729166663</c:v>
                </c:pt>
                <c:pt idx="30506">
                  <c:v>41451.902395833335</c:v>
                </c:pt>
                <c:pt idx="30507">
                  <c:v>41451.944062499999</c:v>
                </c:pt>
                <c:pt idx="30508">
                  <c:v>41451.985729166663</c:v>
                </c:pt>
                <c:pt idx="30509">
                  <c:v>41452.027395833335</c:v>
                </c:pt>
                <c:pt idx="30510">
                  <c:v>41452.069062499999</c:v>
                </c:pt>
                <c:pt idx="30511">
                  <c:v>41452.110729166663</c:v>
                </c:pt>
                <c:pt idx="30512">
                  <c:v>41452.152395833335</c:v>
                </c:pt>
                <c:pt idx="30513">
                  <c:v>41452.194062499999</c:v>
                </c:pt>
                <c:pt idx="30514">
                  <c:v>41452.235729166663</c:v>
                </c:pt>
                <c:pt idx="30515">
                  <c:v>41452.277395833335</c:v>
                </c:pt>
                <c:pt idx="30516">
                  <c:v>41452.319062499999</c:v>
                </c:pt>
                <c:pt idx="30517">
                  <c:v>41452.360729166663</c:v>
                </c:pt>
                <c:pt idx="30518">
                  <c:v>41452.402395833335</c:v>
                </c:pt>
                <c:pt idx="30519">
                  <c:v>41452.444062499999</c:v>
                </c:pt>
                <c:pt idx="30520">
                  <c:v>41452.485729166663</c:v>
                </c:pt>
                <c:pt idx="30521">
                  <c:v>41452.527395833335</c:v>
                </c:pt>
                <c:pt idx="30522">
                  <c:v>41452.569062499999</c:v>
                </c:pt>
                <c:pt idx="30523">
                  <c:v>41452.610729166663</c:v>
                </c:pt>
                <c:pt idx="30524">
                  <c:v>41452.652395833335</c:v>
                </c:pt>
                <c:pt idx="30525">
                  <c:v>41452.694062499999</c:v>
                </c:pt>
                <c:pt idx="30526">
                  <c:v>41452.735729166663</c:v>
                </c:pt>
                <c:pt idx="30527">
                  <c:v>41452.777395833335</c:v>
                </c:pt>
                <c:pt idx="30528">
                  <c:v>41452.819062499999</c:v>
                </c:pt>
                <c:pt idx="30529">
                  <c:v>41452.860729166663</c:v>
                </c:pt>
                <c:pt idx="30530">
                  <c:v>41452.902395833335</c:v>
                </c:pt>
                <c:pt idx="30531">
                  <c:v>41452.944062499999</c:v>
                </c:pt>
                <c:pt idx="30532">
                  <c:v>41452.985729166663</c:v>
                </c:pt>
                <c:pt idx="30533">
                  <c:v>41453.027395833335</c:v>
                </c:pt>
                <c:pt idx="30534">
                  <c:v>41453.069062499999</c:v>
                </c:pt>
                <c:pt idx="30535">
                  <c:v>41453.110729166663</c:v>
                </c:pt>
                <c:pt idx="30536">
                  <c:v>41453.152395833335</c:v>
                </c:pt>
                <c:pt idx="30537">
                  <c:v>41453.194062499999</c:v>
                </c:pt>
                <c:pt idx="30538">
                  <c:v>41453.235729166663</c:v>
                </c:pt>
                <c:pt idx="30539">
                  <c:v>41453.277395833335</c:v>
                </c:pt>
                <c:pt idx="30540">
                  <c:v>41453.319062499999</c:v>
                </c:pt>
                <c:pt idx="30541">
                  <c:v>41453.360729166663</c:v>
                </c:pt>
                <c:pt idx="30542">
                  <c:v>41453.402395833335</c:v>
                </c:pt>
                <c:pt idx="30543">
                  <c:v>41453.444062499999</c:v>
                </c:pt>
                <c:pt idx="30544">
                  <c:v>41453.485729166663</c:v>
                </c:pt>
                <c:pt idx="30545">
                  <c:v>41453.527395833335</c:v>
                </c:pt>
                <c:pt idx="30546">
                  <c:v>41453.569062499999</c:v>
                </c:pt>
                <c:pt idx="30547">
                  <c:v>41453.610729166663</c:v>
                </c:pt>
                <c:pt idx="30548">
                  <c:v>41453.652395833335</c:v>
                </c:pt>
                <c:pt idx="30549">
                  <c:v>41453.694062499999</c:v>
                </c:pt>
                <c:pt idx="30550">
                  <c:v>41453.735729166663</c:v>
                </c:pt>
                <c:pt idx="30551">
                  <c:v>41453.777395833335</c:v>
                </c:pt>
                <c:pt idx="30552">
                  <c:v>41453.819062499999</c:v>
                </c:pt>
                <c:pt idx="30553">
                  <c:v>41453.860729166663</c:v>
                </c:pt>
                <c:pt idx="30554">
                  <c:v>41453.902395833335</c:v>
                </c:pt>
                <c:pt idx="30555">
                  <c:v>41453.944062499999</c:v>
                </c:pt>
                <c:pt idx="30556">
                  <c:v>41453.985729166663</c:v>
                </c:pt>
                <c:pt idx="30557">
                  <c:v>41454.027395833335</c:v>
                </c:pt>
                <c:pt idx="30558">
                  <c:v>41454.069062499999</c:v>
                </c:pt>
                <c:pt idx="30559">
                  <c:v>41454.110729166663</c:v>
                </c:pt>
                <c:pt idx="30560">
                  <c:v>41454.152395833335</c:v>
                </c:pt>
                <c:pt idx="30561">
                  <c:v>41454.194062499999</c:v>
                </c:pt>
                <c:pt idx="30562">
                  <c:v>41454.235729166663</c:v>
                </c:pt>
                <c:pt idx="30563">
                  <c:v>41454.277395833335</c:v>
                </c:pt>
                <c:pt idx="30564">
                  <c:v>41454.319062499999</c:v>
                </c:pt>
                <c:pt idx="30565">
                  <c:v>41454.360729166663</c:v>
                </c:pt>
                <c:pt idx="30566">
                  <c:v>41454.402395833335</c:v>
                </c:pt>
                <c:pt idx="30567">
                  <c:v>41454.444062499999</c:v>
                </c:pt>
                <c:pt idx="30568">
                  <c:v>41454.485729166663</c:v>
                </c:pt>
                <c:pt idx="30569">
                  <c:v>41454.527395833335</c:v>
                </c:pt>
                <c:pt idx="30570">
                  <c:v>41454.569062499999</c:v>
                </c:pt>
                <c:pt idx="30571">
                  <c:v>41454.610729166663</c:v>
                </c:pt>
                <c:pt idx="30572">
                  <c:v>41454.652395833335</c:v>
                </c:pt>
                <c:pt idx="30573">
                  <c:v>41454.694062499999</c:v>
                </c:pt>
                <c:pt idx="30574">
                  <c:v>41454.735729166663</c:v>
                </c:pt>
                <c:pt idx="30575">
                  <c:v>41454.777395833335</c:v>
                </c:pt>
                <c:pt idx="30576">
                  <c:v>41454.819062499999</c:v>
                </c:pt>
                <c:pt idx="30577">
                  <c:v>41454.860729166663</c:v>
                </c:pt>
                <c:pt idx="30578">
                  <c:v>41454.902395833335</c:v>
                </c:pt>
                <c:pt idx="30579">
                  <c:v>41454.944062499999</c:v>
                </c:pt>
                <c:pt idx="30580">
                  <c:v>41454.985729166663</c:v>
                </c:pt>
                <c:pt idx="30581">
                  <c:v>41455.027395833335</c:v>
                </c:pt>
                <c:pt idx="30582">
                  <c:v>41455.069062499999</c:v>
                </c:pt>
                <c:pt idx="30583">
                  <c:v>41455.110729166663</c:v>
                </c:pt>
                <c:pt idx="30584">
                  <c:v>41455.152395833335</c:v>
                </c:pt>
                <c:pt idx="30585">
                  <c:v>41455.194062499999</c:v>
                </c:pt>
                <c:pt idx="30586">
                  <c:v>41455.235729166663</c:v>
                </c:pt>
                <c:pt idx="30587">
                  <c:v>41455.277395833335</c:v>
                </c:pt>
                <c:pt idx="30588">
                  <c:v>41455.319062499999</c:v>
                </c:pt>
                <c:pt idx="30589">
                  <c:v>41455.360729166663</c:v>
                </c:pt>
                <c:pt idx="30590">
                  <c:v>41455.402395833335</c:v>
                </c:pt>
                <c:pt idx="30591">
                  <c:v>41455.444062499999</c:v>
                </c:pt>
                <c:pt idx="30592">
                  <c:v>41455.485729166663</c:v>
                </c:pt>
                <c:pt idx="30593">
                  <c:v>41455.527395833335</c:v>
                </c:pt>
                <c:pt idx="30594">
                  <c:v>41455.569062499999</c:v>
                </c:pt>
                <c:pt idx="30595">
                  <c:v>41455.610729166663</c:v>
                </c:pt>
                <c:pt idx="30596">
                  <c:v>41455.652395833335</c:v>
                </c:pt>
                <c:pt idx="30597">
                  <c:v>41455.694062499999</c:v>
                </c:pt>
                <c:pt idx="30598">
                  <c:v>41455.735729166663</c:v>
                </c:pt>
                <c:pt idx="30599">
                  <c:v>41455.777395833335</c:v>
                </c:pt>
                <c:pt idx="30600">
                  <c:v>41455.819062499999</c:v>
                </c:pt>
                <c:pt idx="30601">
                  <c:v>41455.860729166663</c:v>
                </c:pt>
                <c:pt idx="30602">
                  <c:v>41455.902395833335</c:v>
                </c:pt>
                <c:pt idx="30603">
                  <c:v>41455.944062499999</c:v>
                </c:pt>
                <c:pt idx="30604">
                  <c:v>41455.985729166663</c:v>
                </c:pt>
                <c:pt idx="30605">
                  <c:v>41456.027395833335</c:v>
                </c:pt>
                <c:pt idx="30606">
                  <c:v>41456.069062499999</c:v>
                </c:pt>
                <c:pt idx="30607">
                  <c:v>41456.110729166663</c:v>
                </c:pt>
                <c:pt idx="30608">
                  <c:v>41456.152395833335</c:v>
                </c:pt>
                <c:pt idx="30609">
                  <c:v>41456.194062499999</c:v>
                </c:pt>
                <c:pt idx="30610">
                  <c:v>41456.235729166663</c:v>
                </c:pt>
                <c:pt idx="30611">
                  <c:v>41456.277395833335</c:v>
                </c:pt>
                <c:pt idx="30612">
                  <c:v>41456.319062499999</c:v>
                </c:pt>
                <c:pt idx="30613">
                  <c:v>41456.360729166663</c:v>
                </c:pt>
                <c:pt idx="30614">
                  <c:v>41456.402395833335</c:v>
                </c:pt>
                <c:pt idx="30615">
                  <c:v>41456.444062499999</c:v>
                </c:pt>
                <c:pt idx="30616">
                  <c:v>41456.485729166663</c:v>
                </c:pt>
                <c:pt idx="30617">
                  <c:v>41456.527395833335</c:v>
                </c:pt>
                <c:pt idx="30618">
                  <c:v>41456.569062499999</c:v>
                </c:pt>
                <c:pt idx="30619">
                  <c:v>41456.610729166663</c:v>
                </c:pt>
                <c:pt idx="30620">
                  <c:v>41456.652395833335</c:v>
                </c:pt>
                <c:pt idx="30621">
                  <c:v>41456.694062499999</c:v>
                </c:pt>
                <c:pt idx="30622">
                  <c:v>41456.735729166663</c:v>
                </c:pt>
                <c:pt idx="30623">
                  <c:v>41456.777395833335</c:v>
                </c:pt>
                <c:pt idx="30624">
                  <c:v>41456.819062499999</c:v>
                </c:pt>
                <c:pt idx="30625">
                  <c:v>41456.860729166663</c:v>
                </c:pt>
                <c:pt idx="30626">
                  <c:v>41456.902395833335</c:v>
                </c:pt>
                <c:pt idx="30627">
                  <c:v>41456.944062499999</c:v>
                </c:pt>
                <c:pt idx="30628">
                  <c:v>41456.985729166663</c:v>
                </c:pt>
                <c:pt idx="30629">
                  <c:v>41457.027395833335</c:v>
                </c:pt>
                <c:pt idx="30630">
                  <c:v>41457.069062499999</c:v>
                </c:pt>
                <c:pt idx="30631">
                  <c:v>41457.110729166663</c:v>
                </c:pt>
                <c:pt idx="30632">
                  <c:v>41457.152395833335</c:v>
                </c:pt>
                <c:pt idx="30633">
                  <c:v>41457.194062499999</c:v>
                </c:pt>
                <c:pt idx="30634">
                  <c:v>41457.235729166663</c:v>
                </c:pt>
                <c:pt idx="30635">
                  <c:v>41457.277395833335</c:v>
                </c:pt>
                <c:pt idx="30636">
                  <c:v>41457.319062499999</c:v>
                </c:pt>
                <c:pt idx="30637">
                  <c:v>41457.360729166663</c:v>
                </c:pt>
                <c:pt idx="30638">
                  <c:v>41457</c:v>
                </c:pt>
                <c:pt idx="30639">
                  <c:v>41457.376770833333</c:v>
                </c:pt>
                <c:pt idx="30640">
                  <c:v>41457.418437499997</c:v>
                </c:pt>
                <c:pt idx="30641">
                  <c:v>41457.460104166668</c:v>
                </c:pt>
                <c:pt idx="30642">
                  <c:v>41457.501770833333</c:v>
                </c:pt>
                <c:pt idx="30643">
                  <c:v>41457.543437499997</c:v>
                </c:pt>
                <c:pt idx="30644">
                  <c:v>41457.585104166668</c:v>
                </c:pt>
                <c:pt idx="30645">
                  <c:v>41457.626770833333</c:v>
                </c:pt>
                <c:pt idx="30646">
                  <c:v>41457.668437499997</c:v>
                </c:pt>
                <c:pt idx="30647">
                  <c:v>41457.710104166668</c:v>
                </c:pt>
                <c:pt idx="30648">
                  <c:v>41457.751770833333</c:v>
                </c:pt>
                <c:pt idx="30649">
                  <c:v>41457.793437499997</c:v>
                </c:pt>
                <c:pt idx="30650">
                  <c:v>41457.835104166668</c:v>
                </c:pt>
                <c:pt idx="30651">
                  <c:v>41457.876770833333</c:v>
                </c:pt>
                <c:pt idx="30652">
                  <c:v>41457.918437499997</c:v>
                </c:pt>
                <c:pt idx="30653">
                  <c:v>41457.960104166668</c:v>
                </c:pt>
                <c:pt idx="30654">
                  <c:v>41458.001770833333</c:v>
                </c:pt>
                <c:pt idx="30655">
                  <c:v>41458.043437499997</c:v>
                </c:pt>
                <c:pt idx="30656">
                  <c:v>41458.085104166668</c:v>
                </c:pt>
                <c:pt idx="30657">
                  <c:v>41458.126770833333</c:v>
                </c:pt>
                <c:pt idx="30658">
                  <c:v>41458.168437499997</c:v>
                </c:pt>
                <c:pt idx="30659">
                  <c:v>41458.210104166668</c:v>
                </c:pt>
                <c:pt idx="30660">
                  <c:v>41458.251770833333</c:v>
                </c:pt>
                <c:pt idx="30661">
                  <c:v>41458.293437499997</c:v>
                </c:pt>
                <c:pt idx="30662">
                  <c:v>41458.335104166668</c:v>
                </c:pt>
                <c:pt idx="30663">
                  <c:v>41458.376770833333</c:v>
                </c:pt>
                <c:pt idx="30664">
                  <c:v>41458.418437499997</c:v>
                </c:pt>
                <c:pt idx="30665">
                  <c:v>41458.460104166668</c:v>
                </c:pt>
                <c:pt idx="30666">
                  <c:v>41458.501770833333</c:v>
                </c:pt>
                <c:pt idx="30667">
                  <c:v>41458.543437499997</c:v>
                </c:pt>
                <c:pt idx="30668">
                  <c:v>41458.585104166668</c:v>
                </c:pt>
                <c:pt idx="30669">
                  <c:v>41458.626770833333</c:v>
                </c:pt>
                <c:pt idx="30670">
                  <c:v>41458.668437499997</c:v>
                </c:pt>
                <c:pt idx="30671">
                  <c:v>41458.710104166668</c:v>
                </c:pt>
                <c:pt idx="30672">
                  <c:v>41458.751770833333</c:v>
                </c:pt>
                <c:pt idx="30673">
                  <c:v>41458.793437499997</c:v>
                </c:pt>
                <c:pt idx="30674">
                  <c:v>41458.835104166668</c:v>
                </c:pt>
                <c:pt idx="30675">
                  <c:v>41458.876770833333</c:v>
                </c:pt>
                <c:pt idx="30676">
                  <c:v>41458.918437499997</c:v>
                </c:pt>
                <c:pt idx="30677">
                  <c:v>41458.960104166668</c:v>
                </c:pt>
                <c:pt idx="30678">
                  <c:v>41459.001770833333</c:v>
                </c:pt>
                <c:pt idx="30679">
                  <c:v>41459.043437499997</c:v>
                </c:pt>
                <c:pt idx="30680">
                  <c:v>41459.085104166668</c:v>
                </c:pt>
                <c:pt idx="30681">
                  <c:v>41459.126770833333</c:v>
                </c:pt>
                <c:pt idx="30682">
                  <c:v>41459.168437499997</c:v>
                </c:pt>
                <c:pt idx="30683">
                  <c:v>41459.210104166668</c:v>
                </c:pt>
                <c:pt idx="30684">
                  <c:v>41459.251770833333</c:v>
                </c:pt>
                <c:pt idx="30685">
                  <c:v>41459.293437499997</c:v>
                </c:pt>
                <c:pt idx="30686">
                  <c:v>41459.335104166668</c:v>
                </c:pt>
                <c:pt idx="30687">
                  <c:v>41459.376770833333</c:v>
                </c:pt>
                <c:pt idx="30688">
                  <c:v>41459.418437499997</c:v>
                </c:pt>
                <c:pt idx="30689">
                  <c:v>41459.460104166668</c:v>
                </c:pt>
                <c:pt idx="30690">
                  <c:v>41459.501770833333</c:v>
                </c:pt>
                <c:pt idx="30691">
                  <c:v>41459.543437499997</c:v>
                </c:pt>
                <c:pt idx="30692">
                  <c:v>41459.585104166668</c:v>
                </c:pt>
                <c:pt idx="30693">
                  <c:v>41459.626770833333</c:v>
                </c:pt>
                <c:pt idx="30694">
                  <c:v>41459.668437499997</c:v>
                </c:pt>
                <c:pt idx="30695">
                  <c:v>41459.710104166668</c:v>
                </c:pt>
                <c:pt idx="30696">
                  <c:v>41459.751770833333</c:v>
                </c:pt>
                <c:pt idx="30697">
                  <c:v>41459.793437499997</c:v>
                </c:pt>
                <c:pt idx="30698">
                  <c:v>41459.835104166668</c:v>
                </c:pt>
                <c:pt idx="30699">
                  <c:v>41459.876770833333</c:v>
                </c:pt>
                <c:pt idx="30700">
                  <c:v>41459.918437499997</c:v>
                </c:pt>
                <c:pt idx="30701">
                  <c:v>41459.960104166668</c:v>
                </c:pt>
                <c:pt idx="30702">
                  <c:v>41460.001770833333</c:v>
                </c:pt>
                <c:pt idx="30703">
                  <c:v>41460.043437499997</c:v>
                </c:pt>
                <c:pt idx="30704">
                  <c:v>41460.085104166668</c:v>
                </c:pt>
                <c:pt idx="30705">
                  <c:v>41460.126770833333</c:v>
                </c:pt>
                <c:pt idx="30706">
                  <c:v>41460.168437499997</c:v>
                </c:pt>
                <c:pt idx="30707">
                  <c:v>41460.210104166668</c:v>
                </c:pt>
                <c:pt idx="30708">
                  <c:v>41460.251770833333</c:v>
                </c:pt>
                <c:pt idx="30709">
                  <c:v>41460.293437499997</c:v>
                </c:pt>
                <c:pt idx="30710">
                  <c:v>41460.335104166668</c:v>
                </c:pt>
                <c:pt idx="30711">
                  <c:v>41460.376770833333</c:v>
                </c:pt>
                <c:pt idx="30712">
                  <c:v>41460.418437499997</c:v>
                </c:pt>
                <c:pt idx="30713">
                  <c:v>41460.460104166668</c:v>
                </c:pt>
                <c:pt idx="30714">
                  <c:v>41460.501770833333</c:v>
                </c:pt>
                <c:pt idx="30715">
                  <c:v>41460.543437499997</c:v>
                </c:pt>
                <c:pt idx="30716">
                  <c:v>41460.585104166668</c:v>
                </c:pt>
                <c:pt idx="30717">
                  <c:v>41460.626770833333</c:v>
                </c:pt>
                <c:pt idx="30718">
                  <c:v>41460.668437499997</c:v>
                </c:pt>
                <c:pt idx="30719">
                  <c:v>41460.710104166668</c:v>
                </c:pt>
                <c:pt idx="30720">
                  <c:v>41460.751770833333</c:v>
                </c:pt>
                <c:pt idx="30721">
                  <c:v>41460.793437499997</c:v>
                </c:pt>
                <c:pt idx="30722">
                  <c:v>41460.835104166668</c:v>
                </c:pt>
                <c:pt idx="30723">
                  <c:v>41460.876770833333</c:v>
                </c:pt>
                <c:pt idx="30724">
                  <c:v>41460.918437499997</c:v>
                </c:pt>
                <c:pt idx="30725">
                  <c:v>41460.960104166668</c:v>
                </c:pt>
                <c:pt idx="30726">
                  <c:v>41461.001770833333</c:v>
                </c:pt>
                <c:pt idx="30727">
                  <c:v>41461.043437499997</c:v>
                </c:pt>
                <c:pt idx="30728">
                  <c:v>41461.085104166668</c:v>
                </c:pt>
                <c:pt idx="30729">
                  <c:v>41461.126770833333</c:v>
                </c:pt>
                <c:pt idx="30730">
                  <c:v>41461.168437499997</c:v>
                </c:pt>
                <c:pt idx="30731">
                  <c:v>41461.210104166668</c:v>
                </c:pt>
                <c:pt idx="30732">
                  <c:v>41461.251770833333</c:v>
                </c:pt>
                <c:pt idx="30733">
                  <c:v>41461.293437499997</c:v>
                </c:pt>
                <c:pt idx="30734">
                  <c:v>41461.335104166668</c:v>
                </c:pt>
                <c:pt idx="30735">
                  <c:v>41461.376770833333</c:v>
                </c:pt>
                <c:pt idx="30736">
                  <c:v>41461.418437499997</c:v>
                </c:pt>
                <c:pt idx="30737">
                  <c:v>41461.460104166668</c:v>
                </c:pt>
                <c:pt idx="30738">
                  <c:v>41461.501770833333</c:v>
                </c:pt>
                <c:pt idx="30739">
                  <c:v>41461.543437499997</c:v>
                </c:pt>
                <c:pt idx="30740">
                  <c:v>41461.585104166668</c:v>
                </c:pt>
                <c:pt idx="30741">
                  <c:v>41461.626770833333</c:v>
                </c:pt>
                <c:pt idx="30742">
                  <c:v>41461.668437499997</c:v>
                </c:pt>
                <c:pt idx="30743">
                  <c:v>41461.710104166668</c:v>
                </c:pt>
                <c:pt idx="30744">
                  <c:v>41461.751770833333</c:v>
                </c:pt>
                <c:pt idx="30745">
                  <c:v>41461.793437499997</c:v>
                </c:pt>
                <c:pt idx="30746">
                  <c:v>41461.835104166668</c:v>
                </c:pt>
                <c:pt idx="30747">
                  <c:v>41461.876770833333</c:v>
                </c:pt>
                <c:pt idx="30748">
                  <c:v>41461.918437499997</c:v>
                </c:pt>
                <c:pt idx="30749">
                  <c:v>41461.960104166668</c:v>
                </c:pt>
                <c:pt idx="30750">
                  <c:v>41462.001770833333</c:v>
                </c:pt>
                <c:pt idx="30751">
                  <c:v>41462.043437499997</c:v>
                </c:pt>
                <c:pt idx="30752">
                  <c:v>41462.085104166668</c:v>
                </c:pt>
                <c:pt idx="30753">
                  <c:v>41462.126770833333</c:v>
                </c:pt>
                <c:pt idx="30754">
                  <c:v>41462.168437499997</c:v>
                </c:pt>
                <c:pt idx="30755">
                  <c:v>41462.210104166668</c:v>
                </c:pt>
                <c:pt idx="30756">
                  <c:v>41462.251770833333</c:v>
                </c:pt>
                <c:pt idx="30757">
                  <c:v>41462.293437499997</c:v>
                </c:pt>
                <c:pt idx="30758">
                  <c:v>41462.335104166668</c:v>
                </c:pt>
                <c:pt idx="30759">
                  <c:v>41462.376770833333</c:v>
                </c:pt>
                <c:pt idx="30760">
                  <c:v>41462.418437499997</c:v>
                </c:pt>
                <c:pt idx="30761">
                  <c:v>41462.460104166668</c:v>
                </c:pt>
                <c:pt idx="30762">
                  <c:v>41462.501770833333</c:v>
                </c:pt>
                <c:pt idx="30763">
                  <c:v>41462.543437499997</c:v>
                </c:pt>
                <c:pt idx="30764">
                  <c:v>41462.585104166668</c:v>
                </c:pt>
                <c:pt idx="30765">
                  <c:v>41462.626770833333</c:v>
                </c:pt>
                <c:pt idx="30766">
                  <c:v>41462.668437499997</c:v>
                </c:pt>
                <c:pt idx="30767">
                  <c:v>41462.710104166668</c:v>
                </c:pt>
                <c:pt idx="30768">
                  <c:v>41462.751770833333</c:v>
                </c:pt>
                <c:pt idx="30769">
                  <c:v>41462.793437499997</c:v>
                </c:pt>
                <c:pt idx="30770">
                  <c:v>41462.835104166668</c:v>
                </c:pt>
                <c:pt idx="30771">
                  <c:v>41462.876770833333</c:v>
                </c:pt>
                <c:pt idx="30772">
                  <c:v>41462.918437499997</c:v>
                </c:pt>
                <c:pt idx="30773">
                  <c:v>41462.960104166668</c:v>
                </c:pt>
                <c:pt idx="30774">
                  <c:v>41463.001770833333</c:v>
                </c:pt>
                <c:pt idx="30775">
                  <c:v>41463.043437499997</c:v>
                </c:pt>
                <c:pt idx="30776">
                  <c:v>41463.085104166668</c:v>
                </c:pt>
                <c:pt idx="30777">
                  <c:v>41463.126770833333</c:v>
                </c:pt>
                <c:pt idx="30778">
                  <c:v>41463.168437499997</c:v>
                </c:pt>
                <c:pt idx="30779">
                  <c:v>41463.210104166668</c:v>
                </c:pt>
                <c:pt idx="30780">
                  <c:v>41463.251770833333</c:v>
                </c:pt>
                <c:pt idx="30781">
                  <c:v>41463.293437499997</c:v>
                </c:pt>
                <c:pt idx="30782">
                  <c:v>41463.335104166668</c:v>
                </c:pt>
                <c:pt idx="30783">
                  <c:v>41463.376770833333</c:v>
                </c:pt>
                <c:pt idx="30784">
                  <c:v>41463.418437499997</c:v>
                </c:pt>
                <c:pt idx="30785">
                  <c:v>41463.460104166668</c:v>
                </c:pt>
                <c:pt idx="30786">
                  <c:v>41463.501770833333</c:v>
                </c:pt>
                <c:pt idx="30787">
                  <c:v>41463.543437499997</c:v>
                </c:pt>
                <c:pt idx="30788">
                  <c:v>41463.585104166668</c:v>
                </c:pt>
                <c:pt idx="30789">
                  <c:v>41463.626770833333</c:v>
                </c:pt>
                <c:pt idx="30790">
                  <c:v>41463.668437499997</c:v>
                </c:pt>
                <c:pt idx="30791">
                  <c:v>41463.710104166668</c:v>
                </c:pt>
                <c:pt idx="30792">
                  <c:v>41463.751770833333</c:v>
                </c:pt>
                <c:pt idx="30793">
                  <c:v>41463.793437499997</c:v>
                </c:pt>
                <c:pt idx="30794">
                  <c:v>41463.835104166668</c:v>
                </c:pt>
                <c:pt idx="30795">
                  <c:v>41463.876770833333</c:v>
                </c:pt>
                <c:pt idx="30796">
                  <c:v>41463.918437499997</c:v>
                </c:pt>
                <c:pt idx="30797">
                  <c:v>41463.960104166668</c:v>
                </c:pt>
                <c:pt idx="30798">
                  <c:v>41464.001770833333</c:v>
                </c:pt>
                <c:pt idx="30799">
                  <c:v>41464.043437499997</c:v>
                </c:pt>
                <c:pt idx="30800">
                  <c:v>41464.085104166668</c:v>
                </c:pt>
                <c:pt idx="30801">
                  <c:v>41464.126770833333</c:v>
                </c:pt>
                <c:pt idx="30802">
                  <c:v>41464.168437499997</c:v>
                </c:pt>
                <c:pt idx="30803">
                  <c:v>41464.210104166668</c:v>
                </c:pt>
                <c:pt idx="30804">
                  <c:v>41464.251770833333</c:v>
                </c:pt>
                <c:pt idx="30805">
                  <c:v>41464.293437499997</c:v>
                </c:pt>
                <c:pt idx="30806">
                  <c:v>41464.335104166668</c:v>
                </c:pt>
                <c:pt idx="30807">
                  <c:v>41464.376770833333</c:v>
                </c:pt>
                <c:pt idx="30808">
                  <c:v>41464.418437499997</c:v>
                </c:pt>
                <c:pt idx="30809">
                  <c:v>41464.460104166668</c:v>
                </c:pt>
                <c:pt idx="30810">
                  <c:v>41464.501770833333</c:v>
                </c:pt>
                <c:pt idx="30811">
                  <c:v>41464.543437499997</c:v>
                </c:pt>
                <c:pt idx="30812">
                  <c:v>41464.585104166668</c:v>
                </c:pt>
                <c:pt idx="30813">
                  <c:v>41464.626770833333</c:v>
                </c:pt>
                <c:pt idx="30814">
                  <c:v>41464.668437499997</c:v>
                </c:pt>
                <c:pt idx="30815">
                  <c:v>41464.710104166668</c:v>
                </c:pt>
                <c:pt idx="30816">
                  <c:v>41464.751770833333</c:v>
                </c:pt>
                <c:pt idx="30817">
                  <c:v>41464.793437499997</c:v>
                </c:pt>
                <c:pt idx="30818">
                  <c:v>41464.835104166668</c:v>
                </c:pt>
                <c:pt idx="30819">
                  <c:v>41464.876770833333</c:v>
                </c:pt>
                <c:pt idx="30820">
                  <c:v>41464.918437499997</c:v>
                </c:pt>
                <c:pt idx="30821">
                  <c:v>41464.960104166668</c:v>
                </c:pt>
                <c:pt idx="30822">
                  <c:v>41465.001770833333</c:v>
                </c:pt>
                <c:pt idx="30823">
                  <c:v>41465.043437499997</c:v>
                </c:pt>
                <c:pt idx="30824">
                  <c:v>41465.085104166668</c:v>
                </c:pt>
                <c:pt idx="30825">
                  <c:v>41465.126770833333</c:v>
                </c:pt>
                <c:pt idx="30826">
                  <c:v>41465.168437499997</c:v>
                </c:pt>
                <c:pt idx="30827">
                  <c:v>41465.210104166668</c:v>
                </c:pt>
                <c:pt idx="30828">
                  <c:v>41465.251770833333</c:v>
                </c:pt>
                <c:pt idx="30829">
                  <c:v>41465.293437499997</c:v>
                </c:pt>
                <c:pt idx="30830">
                  <c:v>41465.335104166668</c:v>
                </c:pt>
                <c:pt idx="30831">
                  <c:v>41465.376770833333</c:v>
                </c:pt>
                <c:pt idx="30832">
                  <c:v>41465.418437499997</c:v>
                </c:pt>
                <c:pt idx="30833">
                  <c:v>41465.460104166668</c:v>
                </c:pt>
                <c:pt idx="30834">
                  <c:v>41465.501770833333</c:v>
                </c:pt>
                <c:pt idx="30835">
                  <c:v>41465.543437499997</c:v>
                </c:pt>
                <c:pt idx="30836">
                  <c:v>41465.585104166668</c:v>
                </c:pt>
                <c:pt idx="30837">
                  <c:v>41465.626770833333</c:v>
                </c:pt>
                <c:pt idx="30838">
                  <c:v>41465.668437499997</c:v>
                </c:pt>
                <c:pt idx="30839">
                  <c:v>41465.710104166668</c:v>
                </c:pt>
                <c:pt idx="30840">
                  <c:v>41465.751770833333</c:v>
                </c:pt>
                <c:pt idx="30841">
                  <c:v>41465.793437499997</c:v>
                </c:pt>
                <c:pt idx="30842">
                  <c:v>41465.835104166668</c:v>
                </c:pt>
                <c:pt idx="30843">
                  <c:v>41465.876770833333</c:v>
                </c:pt>
                <c:pt idx="30844">
                  <c:v>41465.918437499997</c:v>
                </c:pt>
                <c:pt idx="30845">
                  <c:v>41465.960104166668</c:v>
                </c:pt>
                <c:pt idx="30846">
                  <c:v>41466.001770833333</c:v>
                </c:pt>
                <c:pt idx="30847">
                  <c:v>41466.043437499997</c:v>
                </c:pt>
                <c:pt idx="30848">
                  <c:v>41466.085104166668</c:v>
                </c:pt>
                <c:pt idx="30849">
                  <c:v>41466.126770833333</c:v>
                </c:pt>
                <c:pt idx="30850">
                  <c:v>41466.168437499997</c:v>
                </c:pt>
                <c:pt idx="30851">
                  <c:v>41466.210104166668</c:v>
                </c:pt>
                <c:pt idx="30852">
                  <c:v>41466.251770833333</c:v>
                </c:pt>
                <c:pt idx="30853">
                  <c:v>41466.293437499997</c:v>
                </c:pt>
                <c:pt idx="30854">
                  <c:v>41466.335104166668</c:v>
                </c:pt>
                <c:pt idx="30855">
                  <c:v>41466.376770833333</c:v>
                </c:pt>
                <c:pt idx="30856">
                  <c:v>41466.418437499997</c:v>
                </c:pt>
                <c:pt idx="30857">
                  <c:v>41466.460104166668</c:v>
                </c:pt>
                <c:pt idx="30858">
                  <c:v>41466.501770833333</c:v>
                </c:pt>
                <c:pt idx="30859">
                  <c:v>41466.543437499997</c:v>
                </c:pt>
                <c:pt idx="30860">
                  <c:v>41466.585104166668</c:v>
                </c:pt>
                <c:pt idx="30861">
                  <c:v>41466.626770833333</c:v>
                </c:pt>
                <c:pt idx="30862">
                  <c:v>41466.668437499997</c:v>
                </c:pt>
                <c:pt idx="30863">
                  <c:v>41466.710104166668</c:v>
                </c:pt>
                <c:pt idx="30864">
                  <c:v>41466.751770833333</c:v>
                </c:pt>
                <c:pt idx="30865">
                  <c:v>41466.793437499997</c:v>
                </c:pt>
                <c:pt idx="30866">
                  <c:v>41466.835104166668</c:v>
                </c:pt>
                <c:pt idx="30867">
                  <c:v>41466.876770833333</c:v>
                </c:pt>
                <c:pt idx="30868">
                  <c:v>41466.918437499997</c:v>
                </c:pt>
                <c:pt idx="30869">
                  <c:v>41466.960104166668</c:v>
                </c:pt>
                <c:pt idx="30870">
                  <c:v>41467.001770833333</c:v>
                </c:pt>
                <c:pt idx="30871">
                  <c:v>41467.043437499997</c:v>
                </c:pt>
                <c:pt idx="30872">
                  <c:v>41467.085104166668</c:v>
                </c:pt>
                <c:pt idx="30873">
                  <c:v>41467.126770833333</c:v>
                </c:pt>
                <c:pt idx="30874">
                  <c:v>41467.168437499997</c:v>
                </c:pt>
                <c:pt idx="30875">
                  <c:v>41467.210104166668</c:v>
                </c:pt>
                <c:pt idx="30876">
                  <c:v>41467.251770833333</c:v>
                </c:pt>
                <c:pt idx="30877">
                  <c:v>41467.293437499997</c:v>
                </c:pt>
                <c:pt idx="30878">
                  <c:v>41467.335104166668</c:v>
                </c:pt>
                <c:pt idx="30879">
                  <c:v>41467.376770833333</c:v>
                </c:pt>
                <c:pt idx="30880">
                  <c:v>41467.418437499997</c:v>
                </c:pt>
                <c:pt idx="30881">
                  <c:v>41467.460104166668</c:v>
                </c:pt>
                <c:pt idx="30882">
                  <c:v>41467.501770833333</c:v>
                </c:pt>
                <c:pt idx="30883">
                  <c:v>41467.543437499997</c:v>
                </c:pt>
                <c:pt idx="30884">
                  <c:v>41467.585104166668</c:v>
                </c:pt>
                <c:pt idx="30885">
                  <c:v>41467.626770833333</c:v>
                </c:pt>
                <c:pt idx="30886">
                  <c:v>41467.668437499997</c:v>
                </c:pt>
                <c:pt idx="30887">
                  <c:v>41467.710104166668</c:v>
                </c:pt>
                <c:pt idx="30888">
                  <c:v>41467.751770833333</c:v>
                </c:pt>
                <c:pt idx="30889">
                  <c:v>41467.793437499997</c:v>
                </c:pt>
                <c:pt idx="30890">
                  <c:v>41467.835104166668</c:v>
                </c:pt>
                <c:pt idx="30891">
                  <c:v>41467.876770833333</c:v>
                </c:pt>
                <c:pt idx="30892">
                  <c:v>41467.918437499997</c:v>
                </c:pt>
                <c:pt idx="30893">
                  <c:v>41467.960104166668</c:v>
                </c:pt>
                <c:pt idx="30894">
                  <c:v>41468.001770833333</c:v>
                </c:pt>
                <c:pt idx="30895">
                  <c:v>41468.043437499997</c:v>
                </c:pt>
                <c:pt idx="30896">
                  <c:v>41468.085104166668</c:v>
                </c:pt>
                <c:pt idx="30897">
                  <c:v>41468.126770833333</c:v>
                </c:pt>
                <c:pt idx="30898">
                  <c:v>41468.168437499997</c:v>
                </c:pt>
                <c:pt idx="30899">
                  <c:v>41468.210104166668</c:v>
                </c:pt>
                <c:pt idx="30900">
                  <c:v>41468.251770833333</c:v>
                </c:pt>
                <c:pt idx="30901">
                  <c:v>41468.293437499997</c:v>
                </c:pt>
                <c:pt idx="30902">
                  <c:v>41468.335104166668</c:v>
                </c:pt>
                <c:pt idx="30903">
                  <c:v>41468.376770833333</c:v>
                </c:pt>
                <c:pt idx="30904">
                  <c:v>41468.418437499997</c:v>
                </c:pt>
                <c:pt idx="30905">
                  <c:v>41468.460104166668</c:v>
                </c:pt>
                <c:pt idx="30906">
                  <c:v>41468.501770833333</c:v>
                </c:pt>
                <c:pt idx="30907">
                  <c:v>41468.543437499997</c:v>
                </c:pt>
                <c:pt idx="30908">
                  <c:v>41468.585104166668</c:v>
                </c:pt>
                <c:pt idx="30909">
                  <c:v>41468.626770833333</c:v>
                </c:pt>
                <c:pt idx="30910">
                  <c:v>41468.668437499997</c:v>
                </c:pt>
                <c:pt idx="30911">
                  <c:v>41468.710104166668</c:v>
                </c:pt>
                <c:pt idx="30912">
                  <c:v>41468.751770833333</c:v>
                </c:pt>
                <c:pt idx="30913">
                  <c:v>41468.793437499997</c:v>
                </c:pt>
                <c:pt idx="30914">
                  <c:v>41468.835104166668</c:v>
                </c:pt>
                <c:pt idx="30915">
                  <c:v>41468.876770833333</c:v>
                </c:pt>
                <c:pt idx="30916">
                  <c:v>41468.918437499997</c:v>
                </c:pt>
                <c:pt idx="30917">
                  <c:v>41468.960104166668</c:v>
                </c:pt>
                <c:pt idx="30918">
                  <c:v>41469.001770833333</c:v>
                </c:pt>
                <c:pt idx="30919">
                  <c:v>41469.043437499997</c:v>
                </c:pt>
                <c:pt idx="30920">
                  <c:v>41469.085104166668</c:v>
                </c:pt>
                <c:pt idx="30921">
                  <c:v>41469.126770833333</c:v>
                </c:pt>
                <c:pt idx="30922">
                  <c:v>41469.168437499997</c:v>
                </c:pt>
                <c:pt idx="30923">
                  <c:v>41469.210104166668</c:v>
                </c:pt>
                <c:pt idx="30924">
                  <c:v>41469.251770833333</c:v>
                </c:pt>
                <c:pt idx="30925">
                  <c:v>41469.293437499997</c:v>
                </c:pt>
                <c:pt idx="30926">
                  <c:v>41469.335104166668</c:v>
                </c:pt>
                <c:pt idx="30927">
                  <c:v>41469.376770833333</c:v>
                </c:pt>
                <c:pt idx="30928">
                  <c:v>41469.418437499997</c:v>
                </c:pt>
                <c:pt idx="30929">
                  <c:v>41469.460104166668</c:v>
                </c:pt>
                <c:pt idx="30930">
                  <c:v>41469.501770833333</c:v>
                </c:pt>
                <c:pt idx="30931">
                  <c:v>41469.543437499997</c:v>
                </c:pt>
                <c:pt idx="30932">
                  <c:v>41469.585104166668</c:v>
                </c:pt>
                <c:pt idx="30933">
                  <c:v>41469.626770833333</c:v>
                </c:pt>
                <c:pt idx="30934">
                  <c:v>41469.668437499997</c:v>
                </c:pt>
                <c:pt idx="30935">
                  <c:v>41469.710104166668</c:v>
                </c:pt>
                <c:pt idx="30936">
                  <c:v>41469.751770833333</c:v>
                </c:pt>
                <c:pt idx="30937">
                  <c:v>41469.793437499997</c:v>
                </c:pt>
                <c:pt idx="30938">
                  <c:v>41469.835104166668</c:v>
                </c:pt>
                <c:pt idx="30939">
                  <c:v>41469.876770833333</c:v>
                </c:pt>
                <c:pt idx="30940">
                  <c:v>41469.918437499997</c:v>
                </c:pt>
                <c:pt idx="30941">
                  <c:v>41469.960104166668</c:v>
                </c:pt>
                <c:pt idx="30942">
                  <c:v>41470.001770833333</c:v>
                </c:pt>
                <c:pt idx="30943">
                  <c:v>41470.043437499997</c:v>
                </c:pt>
                <c:pt idx="30944">
                  <c:v>41470.085104166668</c:v>
                </c:pt>
                <c:pt idx="30945">
                  <c:v>41470.126770833333</c:v>
                </c:pt>
                <c:pt idx="30946">
                  <c:v>41470.168437499997</c:v>
                </c:pt>
                <c:pt idx="30947">
                  <c:v>41470.210104166668</c:v>
                </c:pt>
                <c:pt idx="30948">
                  <c:v>41470.251770833333</c:v>
                </c:pt>
                <c:pt idx="30949">
                  <c:v>41470.293437499997</c:v>
                </c:pt>
                <c:pt idx="30950">
                  <c:v>41470.335104166668</c:v>
                </c:pt>
                <c:pt idx="30951">
                  <c:v>41470.376770833333</c:v>
                </c:pt>
                <c:pt idx="30952">
                  <c:v>41470.418437499997</c:v>
                </c:pt>
                <c:pt idx="30953">
                  <c:v>41470.460104166668</c:v>
                </c:pt>
                <c:pt idx="30954">
                  <c:v>41470.501770833333</c:v>
                </c:pt>
                <c:pt idx="30955">
                  <c:v>41470.543437499997</c:v>
                </c:pt>
                <c:pt idx="30956">
                  <c:v>41470.585104166668</c:v>
                </c:pt>
                <c:pt idx="30957">
                  <c:v>41470.626770833333</c:v>
                </c:pt>
                <c:pt idx="30958">
                  <c:v>41470.668437499997</c:v>
                </c:pt>
                <c:pt idx="30959">
                  <c:v>41470.710104166668</c:v>
                </c:pt>
                <c:pt idx="30960">
                  <c:v>41470.751770833333</c:v>
                </c:pt>
                <c:pt idx="30961">
                  <c:v>41470.793437499997</c:v>
                </c:pt>
                <c:pt idx="30962">
                  <c:v>41470.835104166668</c:v>
                </c:pt>
                <c:pt idx="30963">
                  <c:v>41470.876770833333</c:v>
                </c:pt>
                <c:pt idx="30964">
                  <c:v>41470.918437499997</c:v>
                </c:pt>
                <c:pt idx="30965">
                  <c:v>41470.960104166668</c:v>
                </c:pt>
                <c:pt idx="30966">
                  <c:v>41471.001770833333</c:v>
                </c:pt>
                <c:pt idx="30967">
                  <c:v>41471.043437499997</c:v>
                </c:pt>
                <c:pt idx="30968">
                  <c:v>41471.085104166668</c:v>
                </c:pt>
                <c:pt idx="30969">
                  <c:v>41471.126770833333</c:v>
                </c:pt>
                <c:pt idx="30970">
                  <c:v>41471.168437499997</c:v>
                </c:pt>
                <c:pt idx="30971">
                  <c:v>41471.210104166668</c:v>
                </c:pt>
                <c:pt idx="30972">
                  <c:v>41471.251770833333</c:v>
                </c:pt>
                <c:pt idx="30973">
                  <c:v>41471.293437499997</c:v>
                </c:pt>
                <c:pt idx="30974">
                  <c:v>41471.335104166668</c:v>
                </c:pt>
                <c:pt idx="30975">
                  <c:v>41471.376770833333</c:v>
                </c:pt>
                <c:pt idx="30976">
                  <c:v>41471.418437499997</c:v>
                </c:pt>
                <c:pt idx="30977">
                  <c:v>41471.460104166668</c:v>
                </c:pt>
                <c:pt idx="30978">
                  <c:v>41471.501770833333</c:v>
                </c:pt>
                <c:pt idx="30979">
                  <c:v>41471.543437499997</c:v>
                </c:pt>
                <c:pt idx="30980">
                  <c:v>41471.585104166668</c:v>
                </c:pt>
                <c:pt idx="30981">
                  <c:v>41471.626770833333</c:v>
                </c:pt>
                <c:pt idx="30982">
                  <c:v>41471.668437499997</c:v>
                </c:pt>
                <c:pt idx="30983">
                  <c:v>41471.710104166668</c:v>
                </c:pt>
                <c:pt idx="30984">
                  <c:v>41471.751770833333</c:v>
                </c:pt>
                <c:pt idx="30985">
                  <c:v>41471.793437499997</c:v>
                </c:pt>
                <c:pt idx="30986">
                  <c:v>41471.835104166668</c:v>
                </c:pt>
                <c:pt idx="30987">
                  <c:v>41471.876770833333</c:v>
                </c:pt>
                <c:pt idx="30988">
                  <c:v>41471.918437499997</c:v>
                </c:pt>
                <c:pt idx="30989">
                  <c:v>41471.960104166668</c:v>
                </c:pt>
                <c:pt idx="30990">
                  <c:v>41472.001770833333</c:v>
                </c:pt>
                <c:pt idx="30991">
                  <c:v>41472.043437499997</c:v>
                </c:pt>
                <c:pt idx="30992">
                  <c:v>41472.085104166668</c:v>
                </c:pt>
                <c:pt idx="30993">
                  <c:v>41472.126770833333</c:v>
                </c:pt>
                <c:pt idx="30994">
                  <c:v>41472.168437499997</c:v>
                </c:pt>
                <c:pt idx="30995">
                  <c:v>41472.210104166668</c:v>
                </c:pt>
                <c:pt idx="30996">
                  <c:v>41472.251770833333</c:v>
                </c:pt>
                <c:pt idx="30997">
                  <c:v>41472.293437499997</c:v>
                </c:pt>
                <c:pt idx="30998">
                  <c:v>41472.335104166668</c:v>
                </c:pt>
                <c:pt idx="30999">
                  <c:v>41472</c:v>
                </c:pt>
                <c:pt idx="31000">
                  <c:v>41472.363530092596</c:v>
                </c:pt>
                <c:pt idx="31001">
                  <c:v>41472.40519675926</c:v>
                </c:pt>
                <c:pt idx="31002">
                  <c:v>41472.446863425925</c:v>
                </c:pt>
                <c:pt idx="31003">
                  <c:v>41472.488530092596</c:v>
                </c:pt>
                <c:pt idx="31004">
                  <c:v>41472.53019675926</c:v>
                </c:pt>
                <c:pt idx="31005">
                  <c:v>41472.571863425925</c:v>
                </c:pt>
                <c:pt idx="31006">
                  <c:v>41472.613530092596</c:v>
                </c:pt>
                <c:pt idx="31007">
                  <c:v>41472.65519675926</c:v>
                </c:pt>
                <c:pt idx="31008">
                  <c:v>41472.696863425925</c:v>
                </c:pt>
                <c:pt idx="31009">
                  <c:v>41472.738530092596</c:v>
                </c:pt>
                <c:pt idx="31010">
                  <c:v>41472.78019675926</c:v>
                </c:pt>
                <c:pt idx="31011">
                  <c:v>41472.821863425925</c:v>
                </c:pt>
                <c:pt idx="31012">
                  <c:v>41472.863530092596</c:v>
                </c:pt>
                <c:pt idx="31013">
                  <c:v>41472.90519675926</c:v>
                </c:pt>
                <c:pt idx="31014">
                  <c:v>41472.946863425925</c:v>
                </c:pt>
                <c:pt idx="31015">
                  <c:v>41472.988530092596</c:v>
                </c:pt>
                <c:pt idx="31016">
                  <c:v>41473.03019675926</c:v>
                </c:pt>
                <c:pt idx="31017">
                  <c:v>41473.071863425925</c:v>
                </c:pt>
                <c:pt idx="31018">
                  <c:v>41473.113530092596</c:v>
                </c:pt>
                <c:pt idx="31019">
                  <c:v>41473.15519675926</c:v>
                </c:pt>
                <c:pt idx="31020">
                  <c:v>41473.196863425925</c:v>
                </c:pt>
                <c:pt idx="31021">
                  <c:v>41473.238530092596</c:v>
                </c:pt>
                <c:pt idx="31022">
                  <c:v>41473.28019675926</c:v>
                </c:pt>
                <c:pt idx="31023">
                  <c:v>41473.321863425925</c:v>
                </c:pt>
                <c:pt idx="31024">
                  <c:v>41473.363530092596</c:v>
                </c:pt>
                <c:pt idx="31025">
                  <c:v>41473.40519675926</c:v>
                </c:pt>
                <c:pt idx="31026">
                  <c:v>41473.446863425925</c:v>
                </c:pt>
                <c:pt idx="31027">
                  <c:v>41473.488530092596</c:v>
                </c:pt>
                <c:pt idx="31028">
                  <c:v>41473.53019675926</c:v>
                </c:pt>
                <c:pt idx="31029">
                  <c:v>41473.571863425925</c:v>
                </c:pt>
                <c:pt idx="31030">
                  <c:v>41473.613530092596</c:v>
                </c:pt>
                <c:pt idx="31031">
                  <c:v>41473.65519675926</c:v>
                </c:pt>
                <c:pt idx="31032">
                  <c:v>41473.696863425925</c:v>
                </c:pt>
                <c:pt idx="31033">
                  <c:v>41473.738530092596</c:v>
                </c:pt>
                <c:pt idx="31034">
                  <c:v>41473.78019675926</c:v>
                </c:pt>
                <c:pt idx="31035">
                  <c:v>41473.821863425925</c:v>
                </c:pt>
                <c:pt idx="31036">
                  <c:v>41473.863530092596</c:v>
                </c:pt>
                <c:pt idx="31037">
                  <c:v>41473.90519675926</c:v>
                </c:pt>
                <c:pt idx="31038">
                  <c:v>41473.946863425925</c:v>
                </c:pt>
                <c:pt idx="31039">
                  <c:v>41473.988530092596</c:v>
                </c:pt>
                <c:pt idx="31040">
                  <c:v>41474.03019675926</c:v>
                </c:pt>
                <c:pt idx="31041">
                  <c:v>41474.071863425925</c:v>
                </c:pt>
                <c:pt idx="31042">
                  <c:v>41474.113530092596</c:v>
                </c:pt>
                <c:pt idx="31043">
                  <c:v>41474.15519675926</c:v>
                </c:pt>
                <c:pt idx="31044">
                  <c:v>41474.196863425925</c:v>
                </c:pt>
                <c:pt idx="31045">
                  <c:v>41474.238530092596</c:v>
                </c:pt>
                <c:pt idx="31046">
                  <c:v>41474.28019675926</c:v>
                </c:pt>
                <c:pt idx="31047">
                  <c:v>41474.321863425925</c:v>
                </c:pt>
                <c:pt idx="31048">
                  <c:v>41474.363530092596</c:v>
                </c:pt>
                <c:pt idx="31049">
                  <c:v>41474.40519675926</c:v>
                </c:pt>
                <c:pt idx="31050">
                  <c:v>41474.446863425925</c:v>
                </c:pt>
                <c:pt idx="31051">
                  <c:v>41474.488530092596</c:v>
                </c:pt>
                <c:pt idx="31052">
                  <c:v>41474.53019675926</c:v>
                </c:pt>
                <c:pt idx="31053">
                  <c:v>41474.571863425925</c:v>
                </c:pt>
                <c:pt idx="31054">
                  <c:v>41474.613530092596</c:v>
                </c:pt>
                <c:pt idx="31055">
                  <c:v>41474.65519675926</c:v>
                </c:pt>
                <c:pt idx="31056">
                  <c:v>41474.696863425925</c:v>
                </c:pt>
                <c:pt idx="31057">
                  <c:v>41474.738530092596</c:v>
                </c:pt>
                <c:pt idx="31058">
                  <c:v>41474.78019675926</c:v>
                </c:pt>
                <c:pt idx="31059">
                  <c:v>41474.821863425925</c:v>
                </c:pt>
                <c:pt idx="31060">
                  <c:v>41474.863530092596</c:v>
                </c:pt>
                <c:pt idx="31061">
                  <c:v>41474.90519675926</c:v>
                </c:pt>
                <c:pt idx="31062">
                  <c:v>41474.946863425925</c:v>
                </c:pt>
                <c:pt idx="31063">
                  <c:v>41474.988530092596</c:v>
                </c:pt>
                <c:pt idx="31064">
                  <c:v>41475.03019675926</c:v>
                </c:pt>
                <c:pt idx="31065">
                  <c:v>41475.071863425925</c:v>
                </c:pt>
                <c:pt idx="31066">
                  <c:v>41475.113530092596</c:v>
                </c:pt>
                <c:pt idx="31067">
                  <c:v>41475.15519675926</c:v>
                </c:pt>
                <c:pt idx="31068">
                  <c:v>41475.196863425925</c:v>
                </c:pt>
                <c:pt idx="31069">
                  <c:v>41475.238530092596</c:v>
                </c:pt>
                <c:pt idx="31070">
                  <c:v>41475.28019675926</c:v>
                </c:pt>
                <c:pt idx="31071">
                  <c:v>41475.321863425925</c:v>
                </c:pt>
                <c:pt idx="31072">
                  <c:v>41475.363530092596</c:v>
                </c:pt>
                <c:pt idx="31073">
                  <c:v>41475.40519675926</c:v>
                </c:pt>
                <c:pt idx="31074">
                  <c:v>41475.446863425925</c:v>
                </c:pt>
                <c:pt idx="31075">
                  <c:v>41475.488530092596</c:v>
                </c:pt>
                <c:pt idx="31076">
                  <c:v>41475.53019675926</c:v>
                </c:pt>
                <c:pt idx="31077">
                  <c:v>41475.571863425925</c:v>
                </c:pt>
                <c:pt idx="31078">
                  <c:v>41475.613530092596</c:v>
                </c:pt>
                <c:pt idx="31079">
                  <c:v>41475.65519675926</c:v>
                </c:pt>
                <c:pt idx="31080">
                  <c:v>41475.696863425925</c:v>
                </c:pt>
                <c:pt idx="31081">
                  <c:v>41475.738530092596</c:v>
                </c:pt>
                <c:pt idx="31082">
                  <c:v>41475.78019675926</c:v>
                </c:pt>
                <c:pt idx="31083">
                  <c:v>41475.821863425925</c:v>
                </c:pt>
                <c:pt idx="31084">
                  <c:v>41475.863530092596</c:v>
                </c:pt>
                <c:pt idx="31085">
                  <c:v>41475.90519675926</c:v>
                </c:pt>
                <c:pt idx="31086">
                  <c:v>41475.946863425925</c:v>
                </c:pt>
                <c:pt idx="31087">
                  <c:v>41475.988530092596</c:v>
                </c:pt>
                <c:pt idx="31088">
                  <c:v>41476.03019675926</c:v>
                </c:pt>
                <c:pt idx="31089">
                  <c:v>41476.071863425925</c:v>
                </c:pt>
                <c:pt idx="31090">
                  <c:v>41476.113530092596</c:v>
                </c:pt>
                <c:pt idx="31091">
                  <c:v>41476.15519675926</c:v>
                </c:pt>
                <c:pt idx="31092">
                  <c:v>41476.196863425925</c:v>
                </c:pt>
                <c:pt idx="31093">
                  <c:v>41476.238530092596</c:v>
                </c:pt>
                <c:pt idx="31094">
                  <c:v>41476.28019675926</c:v>
                </c:pt>
                <c:pt idx="31095">
                  <c:v>41476.321863425925</c:v>
                </c:pt>
                <c:pt idx="31096">
                  <c:v>41476.363530092596</c:v>
                </c:pt>
                <c:pt idx="31097">
                  <c:v>41476.40519675926</c:v>
                </c:pt>
                <c:pt idx="31098">
                  <c:v>41476.446863425925</c:v>
                </c:pt>
                <c:pt idx="31099">
                  <c:v>41476.488530092596</c:v>
                </c:pt>
                <c:pt idx="31100">
                  <c:v>41476.53019675926</c:v>
                </c:pt>
                <c:pt idx="31101">
                  <c:v>41476.571863425925</c:v>
                </c:pt>
                <c:pt idx="31102">
                  <c:v>41476.613530092596</c:v>
                </c:pt>
                <c:pt idx="31103">
                  <c:v>41476.65519675926</c:v>
                </c:pt>
                <c:pt idx="31104">
                  <c:v>41476.696863425925</c:v>
                </c:pt>
                <c:pt idx="31105">
                  <c:v>41476.738530092596</c:v>
                </c:pt>
                <c:pt idx="31106">
                  <c:v>41476.78019675926</c:v>
                </c:pt>
                <c:pt idx="31107">
                  <c:v>41476.821863425925</c:v>
                </c:pt>
                <c:pt idx="31108">
                  <c:v>41476.863530092596</c:v>
                </c:pt>
                <c:pt idx="31109">
                  <c:v>41476.90519675926</c:v>
                </c:pt>
                <c:pt idx="31110">
                  <c:v>41476.946863425925</c:v>
                </c:pt>
                <c:pt idx="31111">
                  <c:v>41476.988530092596</c:v>
                </c:pt>
                <c:pt idx="31112">
                  <c:v>41477.03019675926</c:v>
                </c:pt>
                <c:pt idx="31113">
                  <c:v>41477.071863425925</c:v>
                </c:pt>
                <c:pt idx="31114">
                  <c:v>41477.113530092596</c:v>
                </c:pt>
                <c:pt idx="31115">
                  <c:v>41477.15519675926</c:v>
                </c:pt>
                <c:pt idx="31116">
                  <c:v>41477.196863425925</c:v>
                </c:pt>
                <c:pt idx="31117">
                  <c:v>41477.238530092596</c:v>
                </c:pt>
                <c:pt idx="31118">
                  <c:v>41477.28019675926</c:v>
                </c:pt>
                <c:pt idx="31119">
                  <c:v>41477.321863425925</c:v>
                </c:pt>
                <c:pt idx="31120">
                  <c:v>41477.363530092596</c:v>
                </c:pt>
                <c:pt idx="31121">
                  <c:v>41477.40519675926</c:v>
                </c:pt>
                <c:pt idx="31122">
                  <c:v>41477.446863425925</c:v>
                </c:pt>
                <c:pt idx="31123">
                  <c:v>41477.488530092596</c:v>
                </c:pt>
                <c:pt idx="31124">
                  <c:v>41477.53019675926</c:v>
                </c:pt>
                <c:pt idx="31125">
                  <c:v>41477.571863425925</c:v>
                </c:pt>
                <c:pt idx="31126">
                  <c:v>41477.613530092596</c:v>
                </c:pt>
                <c:pt idx="31127">
                  <c:v>41477.65519675926</c:v>
                </c:pt>
                <c:pt idx="31128">
                  <c:v>41477.696863425925</c:v>
                </c:pt>
                <c:pt idx="31129">
                  <c:v>41477.738530092596</c:v>
                </c:pt>
                <c:pt idx="31130">
                  <c:v>41477.78019675926</c:v>
                </c:pt>
                <c:pt idx="31131">
                  <c:v>41477.821863425925</c:v>
                </c:pt>
                <c:pt idx="31132">
                  <c:v>41477.863530092596</c:v>
                </c:pt>
                <c:pt idx="31133">
                  <c:v>41477.90519675926</c:v>
                </c:pt>
                <c:pt idx="31134">
                  <c:v>41477.946863425925</c:v>
                </c:pt>
                <c:pt idx="31135">
                  <c:v>41477.988530092596</c:v>
                </c:pt>
                <c:pt idx="31136">
                  <c:v>41478.03019675926</c:v>
                </c:pt>
                <c:pt idx="31137">
                  <c:v>41478.071863425925</c:v>
                </c:pt>
                <c:pt idx="31138">
                  <c:v>41478.113530092596</c:v>
                </c:pt>
                <c:pt idx="31139">
                  <c:v>41478.15519675926</c:v>
                </c:pt>
                <c:pt idx="31140">
                  <c:v>41478.196863425925</c:v>
                </c:pt>
                <c:pt idx="31141">
                  <c:v>41478.238530092596</c:v>
                </c:pt>
                <c:pt idx="31142">
                  <c:v>41478.28019675926</c:v>
                </c:pt>
                <c:pt idx="31143">
                  <c:v>41478.321863425925</c:v>
                </c:pt>
                <c:pt idx="31144">
                  <c:v>41478.363530092596</c:v>
                </c:pt>
                <c:pt idx="31145">
                  <c:v>41478.40519675926</c:v>
                </c:pt>
                <c:pt idx="31146">
                  <c:v>41478.446863425925</c:v>
                </c:pt>
                <c:pt idx="31147">
                  <c:v>41478.488530092596</c:v>
                </c:pt>
                <c:pt idx="31148">
                  <c:v>41478.53019675926</c:v>
                </c:pt>
                <c:pt idx="31149">
                  <c:v>41478.571863425925</c:v>
                </c:pt>
                <c:pt idx="31150">
                  <c:v>41478.613530092596</c:v>
                </c:pt>
                <c:pt idx="31151">
                  <c:v>41478.65519675926</c:v>
                </c:pt>
                <c:pt idx="31152">
                  <c:v>41478.696863425925</c:v>
                </c:pt>
                <c:pt idx="31153">
                  <c:v>41478.738530092596</c:v>
                </c:pt>
                <c:pt idx="31154">
                  <c:v>41478.78019675926</c:v>
                </c:pt>
                <c:pt idx="31155">
                  <c:v>41478.821863425925</c:v>
                </c:pt>
                <c:pt idx="31156">
                  <c:v>41478.863530092596</c:v>
                </c:pt>
                <c:pt idx="31157">
                  <c:v>41478.90519675926</c:v>
                </c:pt>
                <c:pt idx="31158">
                  <c:v>41478.946863425925</c:v>
                </c:pt>
                <c:pt idx="31159">
                  <c:v>41478.988530092596</c:v>
                </c:pt>
                <c:pt idx="31160">
                  <c:v>41479.03019675926</c:v>
                </c:pt>
                <c:pt idx="31161">
                  <c:v>41479.071863425925</c:v>
                </c:pt>
                <c:pt idx="31162">
                  <c:v>41479.113530092596</c:v>
                </c:pt>
                <c:pt idx="31163">
                  <c:v>41479.15519675926</c:v>
                </c:pt>
                <c:pt idx="31164">
                  <c:v>41479.196863425925</c:v>
                </c:pt>
                <c:pt idx="31165">
                  <c:v>41479.238530092596</c:v>
                </c:pt>
                <c:pt idx="31166">
                  <c:v>41479.28019675926</c:v>
                </c:pt>
                <c:pt idx="31167">
                  <c:v>41479.321863425925</c:v>
                </c:pt>
                <c:pt idx="31168">
                  <c:v>41479.363530092596</c:v>
                </c:pt>
                <c:pt idx="31169">
                  <c:v>41479.40519675926</c:v>
                </c:pt>
                <c:pt idx="31170">
                  <c:v>41479.446863425925</c:v>
                </c:pt>
                <c:pt idx="31171">
                  <c:v>41479.488530092596</c:v>
                </c:pt>
                <c:pt idx="31172">
                  <c:v>41479.53019675926</c:v>
                </c:pt>
                <c:pt idx="31173">
                  <c:v>41479.571863425925</c:v>
                </c:pt>
                <c:pt idx="31174">
                  <c:v>41479.613530092596</c:v>
                </c:pt>
                <c:pt idx="31175">
                  <c:v>41479.65519675926</c:v>
                </c:pt>
                <c:pt idx="31176">
                  <c:v>41479.696863425925</c:v>
                </c:pt>
                <c:pt idx="31177">
                  <c:v>41479.738530092596</c:v>
                </c:pt>
                <c:pt idx="31178">
                  <c:v>41479.78019675926</c:v>
                </c:pt>
                <c:pt idx="31179">
                  <c:v>41479.821863425925</c:v>
                </c:pt>
                <c:pt idx="31180">
                  <c:v>41479.863530092596</c:v>
                </c:pt>
                <c:pt idx="31181">
                  <c:v>41479.90519675926</c:v>
                </c:pt>
                <c:pt idx="31182">
                  <c:v>41479.946863425925</c:v>
                </c:pt>
                <c:pt idx="31183">
                  <c:v>41479.988530092596</c:v>
                </c:pt>
                <c:pt idx="31184">
                  <c:v>41480.03019675926</c:v>
                </c:pt>
                <c:pt idx="31185">
                  <c:v>41480.071863425925</c:v>
                </c:pt>
                <c:pt idx="31186">
                  <c:v>41480.113530092596</c:v>
                </c:pt>
                <c:pt idx="31187">
                  <c:v>41480.15519675926</c:v>
                </c:pt>
                <c:pt idx="31188">
                  <c:v>41480.196863425925</c:v>
                </c:pt>
                <c:pt idx="31189">
                  <c:v>41480.238530092596</c:v>
                </c:pt>
                <c:pt idx="31190">
                  <c:v>41480.28019675926</c:v>
                </c:pt>
                <c:pt idx="31191">
                  <c:v>41480.321863425925</c:v>
                </c:pt>
                <c:pt idx="31192">
                  <c:v>41480.363530092596</c:v>
                </c:pt>
                <c:pt idx="31193">
                  <c:v>41480.40519675926</c:v>
                </c:pt>
                <c:pt idx="31194">
                  <c:v>41480.446863425925</c:v>
                </c:pt>
                <c:pt idx="31195">
                  <c:v>41480.488530092596</c:v>
                </c:pt>
                <c:pt idx="31196">
                  <c:v>41480.53019675926</c:v>
                </c:pt>
                <c:pt idx="31197">
                  <c:v>41480.571863425925</c:v>
                </c:pt>
                <c:pt idx="31198">
                  <c:v>41480.613530092596</c:v>
                </c:pt>
                <c:pt idx="31199">
                  <c:v>41480.65519675926</c:v>
                </c:pt>
                <c:pt idx="31200">
                  <c:v>41480.696863425925</c:v>
                </c:pt>
                <c:pt idx="31201">
                  <c:v>41480.738530092596</c:v>
                </c:pt>
                <c:pt idx="31202">
                  <c:v>41480.78019675926</c:v>
                </c:pt>
                <c:pt idx="31203">
                  <c:v>41480.821863425925</c:v>
                </c:pt>
                <c:pt idx="31204">
                  <c:v>41480.863530092596</c:v>
                </c:pt>
                <c:pt idx="31205">
                  <c:v>41480.90519675926</c:v>
                </c:pt>
                <c:pt idx="31206">
                  <c:v>41480.946863425925</c:v>
                </c:pt>
                <c:pt idx="31207">
                  <c:v>41480.988530092596</c:v>
                </c:pt>
                <c:pt idx="31208">
                  <c:v>41481.03019675926</c:v>
                </c:pt>
                <c:pt idx="31209">
                  <c:v>41481.071863425925</c:v>
                </c:pt>
                <c:pt idx="31210">
                  <c:v>41481.113530092596</c:v>
                </c:pt>
                <c:pt idx="31211">
                  <c:v>41481.15519675926</c:v>
                </c:pt>
                <c:pt idx="31212">
                  <c:v>41481.196863425925</c:v>
                </c:pt>
                <c:pt idx="31213">
                  <c:v>41481.238530092596</c:v>
                </c:pt>
                <c:pt idx="31214">
                  <c:v>41481.28019675926</c:v>
                </c:pt>
                <c:pt idx="31215">
                  <c:v>41481.321863425925</c:v>
                </c:pt>
                <c:pt idx="31216">
                  <c:v>41481.363530092596</c:v>
                </c:pt>
                <c:pt idx="31217">
                  <c:v>41481.40519675926</c:v>
                </c:pt>
                <c:pt idx="31218">
                  <c:v>41481.446863425925</c:v>
                </c:pt>
                <c:pt idx="31219">
                  <c:v>41481.488530092596</c:v>
                </c:pt>
                <c:pt idx="31220">
                  <c:v>41481.53019675926</c:v>
                </c:pt>
                <c:pt idx="31221">
                  <c:v>41481.571863425925</c:v>
                </c:pt>
                <c:pt idx="31222">
                  <c:v>41481.613530092596</c:v>
                </c:pt>
                <c:pt idx="31223">
                  <c:v>41481.65519675926</c:v>
                </c:pt>
                <c:pt idx="31224">
                  <c:v>41481.696863425925</c:v>
                </c:pt>
                <c:pt idx="31225">
                  <c:v>41481.738530092596</c:v>
                </c:pt>
                <c:pt idx="31226">
                  <c:v>41481.78019675926</c:v>
                </c:pt>
                <c:pt idx="31227">
                  <c:v>41481.821863425925</c:v>
                </c:pt>
                <c:pt idx="31228">
                  <c:v>41481.863530092596</c:v>
                </c:pt>
                <c:pt idx="31229">
                  <c:v>41481.90519675926</c:v>
                </c:pt>
                <c:pt idx="31230">
                  <c:v>41481.946863425925</c:v>
                </c:pt>
                <c:pt idx="31231">
                  <c:v>41481.988530092596</c:v>
                </c:pt>
                <c:pt idx="31232">
                  <c:v>41482.03019675926</c:v>
                </c:pt>
                <c:pt idx="31233">
                  <c:v>41482.071863425925</c:v>
                </c:pt>
                <c:pt idx="31234">
                  <c:v>41482.113530092596</c:v>
                </c:pt>
                <c:pt idx="31235">
                  <c:v>41482.15519675926</c:v>
                </c:pt>
                <c:pt idx="31236">
                  <c:v>41482.196863425925</c:v>
                </c:pt>
                <c:pt idx="31237">
                  <c:v>41482.238530092596</c:v>
                </c:pt>
                <c:pt idx="31238">
                  <c:v>41482.28019675926</c:v>
                </c:pt>
                <c:pt idx="31239">
                  <c:v>41482.321863425925</c:v>
                </c:pt>
                <c:pt idx="31240">
                  <c:v>41482.363530092596</c:v>
                </c:pt>
                <c:pt idx="31241">
                  <c:v>41482.40519675926</c:v>
                </c:pt>
                <c:pt idx="31242">
                  <c:v>41482.446863425925</c:v>
                </c:pt>
                <c:pt idx="31243">
                  <c:v>41482.488530092596</c:v>
                </c:pt>
                <c:pt idx="31244">
                  <c:v>41482.53019675926</c:v>
                </c:pt>
                <c:pt idx="31245">
                  <c:v>41482.571863425925</c:v>
                </c:pt>
                <c:pt idx="31246">
                  <c:v>41482.613530092596</c:v>
                </c:pt>
                <c:pt idx="31247">
                  <c:v>41482.65519675926</c:v>
                </c:pt>
                <c:pt idx="31248">
                  <c:v>41482.696863425925</c:v>
                </c:pt>
                <c:pt idx="31249">
                  <c:v>41482.738530092596</c:v>
                </c:pt>
                <c:pt idx="31250">
                  <c:v>41482.78019675926</c:v>
                </c:pt>
                <c:pt idx="31251">
                  <c:v>41482.821863425925</c:v>
                </c:pt>
                <c:pt idx="31252">
                  <c:v>41482.863530092596</c:v>
                </c:pt>
                <c:pt idx="31253">
                  <c:v>41482.90519675926</c:v>
                </c:pt>
                <c:pt idx="31254">
                  <c:v>41482.946863425925</c:v>
                </c:pt>
                <c:pt idx="31255">
                  <c:v>41482.988530092596</c:v>
                </c:pt>
                <c:pt idx="31256">
                  <c:v>41483.03019675926</c:v>
                </c:pt>
                <c:pt idx="31257">
                  <c:v>41483.071863425925</c:v>
                </c:pt>
                <c:pt idx="31258">
                  <c:v>41483.113530092596</c:v>
                </c:pt>
                <c:pt idx="31259">
                  <c:v>41483.15519675926</c:v>
                </c:pt>
                <c:pt idx="31260">
                  <c:v>41483.196863425925</c:v>
                </c:pt>
                <c:pt idx="31261">
                  <c:v>41483.238530092596</c:v>
                </c:pt>
                <c:pt idx="31262">
                  <c:v>41483.28019675926</c:v>
                </c:pt>
                <c:pt idx="31263">
                  <c:v>41483.321863425925</c:v>
                </c:pt>
                <c:pt idx="31264">
                  <c:v>41483.363530092596</c:v>
                </c:pt>
                <c:pt idx="31265">
                  <c:v>41483.40519675926</c:v>
                </c:pt>
                <c:pt idx="31266">
                  <c:v>41483.446863425925</c:v>
                </c:pt>
                <c:pt idx="31267">
                  <c:v>41483.488530092596</c:v>
                </c:pt>
                <c:pt idx="31268">
                  <c:v>41483.53019675926</c:v>
                </c:pt>
                <c:pt idx="31269">
                  <c:v>41483.571863425925</c:v>
                </c:pt>
                <c:pt idx="31270">
                  <c:v>41483.613530092596</c:v>
                </c:pt>
                <c:pt idx="31271">
                  <c:v>41483.65519675926</c:v>
                </c:pt>
                <c:pt idx="31272">
                  <c:v>41483.696863425925</c:v>
                </c:pt>
                <c:pt idx="31273">
                  <c:v>41483.738530092596</c:v>
                </c:pt>
                <c:pt idx="31274">
                  <c:v>41483.78019675926</c:v>
                </c:pt>
                <c:pt idx="31275">
                  <c:v>41483.821863425925</c:v>
                </c:pt>
                <c:pt idx="31276">
                  <c:v>41483.863530092596</c:v>
                </c:pt>
                <c:pt idx="31277">
                  <c:v>41483.90519675926</c:v>
                </c:pt>
                <c:pt idx="31278">
                  <c:v>41483.946863425925</c:v>
                </c:pt>
                <c:pt idx="31279">
                  <c:v>41483.988530092596</c:v>
                </c:pt>
                <c:pt idx="31280">
                  <c:v>41484.03019675926</c:v>
                </c:pt>
                <c:pt idx="31281">
                  <c:v>41484.071863425925</c:v>
                </c:pt>
                <c:pt idx="31282">
                  <c:v>41484.113530092596</c:v>
                </c:pt>
                <c:pt idx="31283">
                  <c:v>41484.15519675926</c:v>
                </c:pt>
                <c:pt idx="31284">
                  <c:v>41484.196863425925</c:v>
                </c:pt>
                <c:pt idx="31285">
                  <c:v>41484.238530092596</c:v>
                </c:pt>
                <c:pt idx="31286">
                  <c:v>41484.28019675926</c:v>
                </c:pt>
                <c:pt idx="31287">
                  <c:v>41484.321863425925</c:v>
                </c:pt>
                <c:pt idx="31288">
                  <c:v>41484.363530092596</c:v>
                </c:pt>
                <c:pt idx="31289">
                  <c:v>41484.40519675926</c:v>
                </c:pt>
                <c:pt idx="31290">
                  <c:v>41484.446863425925</c:v>
                </c:pt>
                <c:pt idx="31291">
                  <c:v>41484.488530092596</c:v>
                </c:pt>
                <c:pt idx="31292">
                  <c:v>41484.53019675926</c:v>
                </c:pt>
                <c:pt idx="31293">
                  <c:v>41484.571863425925</c:v>
                </c:pt>
                <c:pt idx="31294">
                  <c:v>41484.613530092596</c:v>
                </c:pt>
                <c:pt idx="31295">
                  <c:v>41484.65519675926</c:v>
                </c:pt>
                <c:pt idx="31296">
                  <c:v>41484.696863425925</c:v>
                </c:pt>
                <c:pt idx="31297">
                  <c:v>41484.738530092596</c:v>
                </c:pt>
                <c:pt idx="31298">
                  <c:v>41484.78019675926</c:v>
                </c:pt>
                <c:pt idx="31299">
                  <c:v>41484.821863425925</c:v>
                </c:pt>
                <c:pt idx="31300">
                  <c:v>41484.863530092596</c:v>
                </c:pt>
                <c:pt idx="31301">
                  <c:v>41484.90519675926</c:v>
                </c:pt>
                <c:pt idx="31302">
                  <c:v>41484.946863425925</c:v>
                </c:pt>
                <c:pt idx="31303">
                  <c:v>41484.988530092596</c:v>
                </c:pt>
                <c:pt idx="31304">
                  <c:v>41485.03019675926</c:v>
                </c:pt>
                <c:pt idx="31305">
                  <c:v>41485.071863425925</c:v>
                </c:pt>
                <c:pt idx="31306">
                  <c:v>41485.113530092596</c:v>
                </c:pt>
                <c:pt idx="31307">
                  <c:v>41485.15519675926</c:v>
                </c:pt>
                <c:pt idx="31308">
                  <c:v>41485.196863425925</c:v>
                </c:pt>
                <c:pt idx="31309">
                  <c:v>41485.238530092596</c:v>
                </c:pt>
                <c:pt idx="31310">
                  <c:v>41485.28019675926</c:v>
                </c:pt>
                <c:pt idx="31311">
                  <c:v>41485.321863425925</c:v>
                </c:pt>
                <c:pt idx="31312">
                  <c:v>41485.363530092596</c:v>
                </c:pt>
                <c:pt idx="31313">
                  <c:v>41485.40519675926</c:v>
                </c:pt>
                <c:pt idx="31314">
                  <c:v>41485.446863425925</c:v>
                </c:pt>
                <c:pt idx="31315">
                  <c:v>41485.488530092596</c:v>
                </c:pt>
                <c:pt idx="31316">
                  <c:v>41485.53019675926</c:v>
                </c:pt>
                <c:pt idx="31317">
                  <c:v>41485.571863425925</c:v>
                </c:pt>
                <c:pt idx="31318">
                  <c:v>41485.613530092596</c:v>
                </c:pt>
                <c:pt idx="31319">
                  <c:v>41485.65519675926</c:v>
                </c:pt>
                <c:pt idx="31320">
                  <c:v>41485.696863425925</c:v>
                </c:pt>
                <c:pt idx="31321">
                  <c:v>41485.738530092596</c:v>
                </c:pt>
                <c:pt idx="31322">
                  <c:v>41485.78019675926</c:v>
                </c:pt>
                <c:pt idx="31323">
                  <c:v>41485.821863425925</c:v>
                </c:pt>
                <c:pt idx="31324">
                  <c:v>41485.863530092596</c:v>
                </c:pt>
                <c:pt idx="31325">
                  <c:v>41485.90519675926</c:v>
                </c:pt>
                <c:pt idx="31326">
                  <c:v>41485.946863425925</c:v>
                </c:pt>
                <c:pt idx="31327">
                  <c:v>41485.988530092596</c:v>
                </c:pt>
                <c:pt idx="31328">
                  <c:v>41486.03019675926</c:v>
                </c:pt>
                <c:pt idx="31329">
                  <c:v>41486.071863425925</c:v>
                </c:pt>
                <c:pt idx="31330">
                  <c:v>41486.113530092596</c:v>
                </c:pt>
                <c:pt idx="31331">
                  <c:v>41486.15519675926</c:v>
                </c:pt>
                <c:pt idx="31332">
                  <c:v>41486.196863425925</c:v>
                </c:pt>
                <c:pt idx="31333">
                  <c:v>41486.238530092596</c:v>
                </c:pt>
                <c:pt idx="31334">
                  <c:v>41486.28019675926</c:v>
                </c:pt>
                <c:pt idx="31335">
                  <c:v>41486.321863425925</c:v>
                </c:pt>
                <c:pt idx="31336">
                  <c:v>41486.363530092596</c:v>
                </c:pt>
                <c:pt idx="31337">
                  <c:v>41486.40519675926</c:v>
                </c:pt>
                <c:pt idx="31338">
                  <c:v>41486.446863425925</c:v>
                </c:pt>
                <c:pt idx="31339">
                  <c:v>41486.488530092596</c:v>
                </c:pt>
                <c:pt idx="31340">
                  <c:v>41486.53019675926</c:v>
                </c:pt>
                <c:pt idx="31341">
                  <c:v>41486.571863425925</c:v>
                </c:pt>
                <c:pt idx="31342">
                  <c:v>41486.613530092596</c:v>
                </c:pt>
                <c:pt idx="31343">
                  <c:v>41486.65519675926</c:v>
                </c:pt>
                <c:pt idx="31344">
                  <c:v>41486.696863425925</c:v>
                </c:pt>
                <c:pt idx="31345">
                  <c:v>41486.738530092596</c:v>
                </c:pt>
                <c:pt idx="31346">
                  <c:v>41486.78019675926</c:v>
                </c:pt>
                <c:pt idx="31347">
                  <c:v>41486.821863425925</c:v>
                </c:pt>
                <c:pt idx="31348">
                  <c:v>41486.863530092596</c:v>
                </c:pt>
                <c:pt idx="31349">
                  <c:v>41486.90519675926</c:v>
                </c:pt>
                <c:pt idx="31350">
                  <c:v>41486.946863425925</c:v>
                </c:pt>
                <c:pt idx="31351">
                  <c:v>41486.988530092596</c:v>
                </c:pt>
                <c:pt idx="31352">
                  <c:v>41487.03019675926</c:v>
                </c:pt>
                <c:pt idx="31353">
                  <c:v>41487.071863425925</c:v>
                </c:pt>
                <c:pt idx="31354">
                  <c:v>41487.113530092596</c:v>
                </c:pt>
                <c:pt idx="31355">
                  <c:v>41487.15519675926</c:v>
                </c:pt>
                <c:pt idx="31356">
                  <c:v>41487.196863425925</c:v>
                </c:pt>
                <c:pt idx="31357">
                  <c:v>41487.238530092596</c:v>
                </c:pt>
                <c:pt idx="31358">
                  <c:v>41487.28019675926</c:v>
                </c:pt>
                <c:pt idx="31359">
                  <c:v>41487.321863425925</c:v>
                </c:pt>
                <c:pt idx="31360">
                  <c:v>41487.363530092596</c:v>
                </c:pt>
                <c:pt idx="31361">
                  <c:v>41487.40519675926</c:v>
                </c:pt>
                <c:pt idx="31362">
                  <c:v>41487.446863425925</c:v>
                </c:pt>
                <c:pt idx="31363">
                  <c:v>41487.488530092596</c:v>
                </c:pt>
                <c:pt idx="31364">
                  <c:v>41487.53019675926</c:v>
                </c:pt>
                <c:pt idx="31365">
                  <c:v>41487.571863425925</c:v>
                </c:pt>
                <c:pt idx="31366">
                  <c:v>41487.613530092596</c:v>
                </c:pt>
                <c:pt idx="31367">
                  <c:v>41487.65519675926</c:v>
                </c:pt>
                <c:pt idx="31368">
                  <c:v>41487.696863425925</c:v>
                </c:pt>
                <c:pt idx="31369">
                  <c:v>41487.738530092596</c:v>
                </c:pt>
                <c:pt idx="31370">
                  <c:v>41487.78019675926</c:v>
                </c:pt>
                <c:pt idx="31371">
                  <c:v>41487.821863425925</c:v>
                </c:pt>
                <c:pt idx="31372">
                  <c:v>41487.863530092596</c:v>
                </c:pt>
                <c:pt idx="31373">
                  <c:v>41487.90519675926</c:v>
                </c:pt>
                <c:pt idx="31374">
                  <c:v>41487.946863425925</c:v>
                </c:pt>
                <c:pt idx="31375">
                  <c:v>41487.988530092596</c:v>
                </c:pt>
                <c:pt idx="31376">
                  <c:v>41488.03019675926</c:v>
                </c:pt>
                <c:pt idx="31377">
                  <c:v>41488.071863425925</c:v>
                </c:pt>
                <c:pt idx="31378">
                  <c:v>41488.113530092596</c:v>
                </c:pt>
                <c:pt idx="31379">
                  <c:v>41488.15519675926</c:v>
                </c:pt>
                <c:pt idx="31380">
                  <c:v>41488.196863425925</c:v>
                </c:pt>
                <c:pt idx="31381">
                  <c:v>41488.238530092596</c:v>
                </c:pt>
                <c:pt idx="31382">
                  <c:v>41488.28019675926</c:v>
                </c:pt>
                <c:pt idx="31383">
                  <c:v>41488.321863425925</c:v>
                </c:pt>
                <c:pt idx="31384">
                  <c:v>41488.363530092596</c:v>
                </c:pt>
                <c:pt idx="31385">
                  <c:v>41488.40519675926</c:v>
                </c:pt>
                <c:pt idx="31386">
                  <c:v>41488.446863425925</c:v>
                </c:pt>
                <c:pt idx="31387">
                  <c:v>41488.488530092596</c:v>
                </c:pt>
                <c:pt idx="31388">
                  <c:v>41488.53019675926</c:v>
                </c:pt>
                <c:pt idx="31389">
                  <c:v>41488.571863425925</c:v>
                </c:pt>
                <c:pt idx="31390">
                  <c:v>41488.613530092596</c:v>
                </c:pt>
                <c:pt idx="31391">
                  <c:v>41488.65519675926</c:v>
                </c:pt>
                <c:pt idx="31392">
                  <c:v>41488.696863425925</c:v>
                </c:pt>
                <c:pt idx="31393">
                  <c:v>41488.738530092596</c:v>
                </c:pt>
                <c:pt idx="31394">
                  <c:v>41488.78019675926</c:v>
                </c:pt>
                <c:pt idx="31395">
                  <c:v>41488.821863425925</c:v>
                </c:pt>
                <c:pt idx="31396">
                  <c:v>41488.863530092596</c:v>
                </c:pt>
                <c:pt idx="31397">
                  <c:v>41488.90519675926</c:v>
                </c:pt>
                <c:pt idx="31398">
                  <c:v>41488.946863425925</c:v>
                </c:pt>
                <c:pt idx="31399">
                  <c:v>41488.988530092596</c:v>
                </c:pt>
                <c:pt idx="31400">
                  <c:v>41489.03019675926</c:v>
                </c:pt>
                <c:pt idx="31401">
                  <c:v>41489.071863425925</c:v>
                </c:pt>
                <c:pt idx="31402">
                  <c:v>41489.113530092596</c:v>
                </c:pt>
                <c:pt idx="31403">
                  <c:v>41489.15519675926</c:v>
                </c:pt>
                <c:pt idx="31404">
                  <c:v>41489.196863425925</c:v>
                </c:pt>
                <c:pt idx="31405">
                  <c:v>41489.238530092596</c:v>
                </c:pt>
                <c:pt idx="31406">
                  <c:v>41489.28019675926</c:v>
                </c:pt>
                <c:pt idx="31407">
                  <c:v>41489.321863425925</c:v>
                </c:pt>
                <c:pt idx="31408">
                  <c:v>41489.363530092596</c:v>
                </c:pt>
                <c:pt idx="31409">
                  <c:v>41489.40519675926</c:v>
                </c:pt>
                <c:pt idx="31410">
                  <c:v>41489.446863425925</c:v>
                </c:pt>
                <c:pt idx="31411">
                  <c:v>41489.488530092596</c:v>
                </c:pt>
                <c:pt idx="31412">
                  <c:v>41489.53019675926</c:v>
                </c:pt>
                <c:pt idx="31413">
                  <c:v>41489.571863425925</c:v>
                </c:pt>
                <c:pt idx="31414">
                  <c:v>41489.613530092596</c:v>
                </c:pt>
                <c:pt idx="31415">
                  <c:v>41489.65519675926</c:v>
                </c:pt>
                <c:pt idx="31416">
                  <c:v>41489.696863425925</c:v>
                </c:pt>
                <c:pt idx="31417">
                  <c:v>41489.738530092596</c:v>
                </c:pt>
                <c:pt idx="31418">
                  <c:v>41489.78019675926</c:v>
                </c:pt>
                <c:pt idx="31419">
                  <c:v>41489.821863425925</c:v>
                </c:pt>
                <c:pt idx="31420">
                  <c:v>41489.863530092596</c:v>
                </c:pt>
                <c:pt idx="31421">
                  <c:v>41489.90519675926</c:v>
                </c:pt>
                <c:pt idx="31422">
                  <c:v>41489.946863425925</c:v>
                </c:pt>
                <c:pt idx="31423">
                  <c:v>41489.988530092596</c:v>
                </c:pt>
                <c:pt idx="31424">
                  <c:v>41490.03019675926</c:v>
                </c:pt>
                <c:pt idx="31425">
                  <c:v>41490.071863425925</c:v>
                </c:pt>
                <c:pt idx="31426">
                  <c:v>41490.113530092596</c:v>
                </c:pt>
                <c:pt idx="31427">
                  <c:v>41490.15519675926</c:v>
                </c:pt>
                <c:pt idx="31428">
                  <c:v>41490.196863425925</c:v>
                </c:pt>
                <c:pt idx="31429">
                  <c:v>41490.238530092596</c:v>
                </c:pt>
                <c:pt idx="31430">
                  <c:v>41490.28019675926</c:v>
                </c:pt>
                <c:pt idx="31431">
                  <c:v>41490.321863425925</c:v>
                </c:pt>
                <c:pt idx="31432">
                  <c:v>41490.363530092596</c:v>
                </c:pt>
                <c:pt idx="31433">
                  <c:v>41490.40519675926</c:v>
                </c:pt>
                <c:pt idx="31434">
                  <c:v>41490.446863425925</c:v>
                </c:pt>
                <c:pt idx="31435">
                  <c:v>41490.488530092596</c:v>
                </c:pt>
                <c:pt idx="31436">
                  <c:v>41490.53019675926</c:v>
                </c:pt>
                <c:pt idx="31437">
                  <c:v>41490.571863425925</c:v>
                </c:pt>
                <c:pt idx="31438">
                  <c:v>41490.613530092596</c:v>
                </c:pt>
                <c:pt idx="31439">
                  <c:v>41490.65519675926</c:v>
                </c:pt>
                <c:pt idx="31440">
                  <c:v>41490.696863425925</c:v>
                </c:pt>
                <c:pt idx="31441">
                  <c:v>41490.738530092596</c:v>
                </c:pt>
                <c:pt idx="31442">
                  <c:v>41490.78019675926</c:v>
                </c:pt>
                <c:pt idx="31443">
                  <c:v>41490.821863425925</c:v>
                </c:pt>
                <c:pt idx="31444">
                  <c:v>41490.863530092596</c:v>
                </c:pt>
                <c:pt idx="31445">
                  <c:v>41490.90519675926</c:v>
                </c:pt>
                <c:pt idx="31446">
                  <c:v>41490.946863425925</c:v>
                </c:pt>
                <c:pt idx="31447">
                  <c:v>41490.988530092596</c:v>
                </c:pt>
                <c:pt idx="31448">
                  <c:v>41491.03019675926</c:v>
                </c:pt>
                <c:pt idx="31449">
                  <c:v>41491.071863425925</c:v>
                </c:pt>
                <c:pt idx="31450">
                  <c:v>41491.113530092596</c:v>
                </c:pt>
                <c:pt idx="31451">
                  <c:v>41491.15519675926</c:v>
                </c:pt>
                <c:pt idx="31452">
                  <c:v>41491.196863425925</c:v>
                </c:pt>
                <c:pt idx="31453">
                  <c:v>41491.238530092596</c:v>
                </c:pt>
                <c:pt idx="31454">
                  <c:v>41491.28019675926</c:v>
                </c:pt>
                <c:pt idx="31455">
                  <c:v>41491.321863425925</c:v>
                </c:pt>
                <c:pt idx="31456">
                  <c:v>41491.363530092596</c:v>
                </c:pt>
                <c:pt idx="31457">
                  <c:v>41491.40519675926</c:v>
                </c:pt>
                <c:pt idx="31458">
                  <c:v>41491.446863425925</c:v>
                </c:pt>
                <c:pt idx="31459">
                  <c:v>41491.488530092596</c:v>
                </c:pt>
                <c:pt idx="31460">
                  <c:v>41491.53019675926</c:v>
                </c:pt>
                <c:pt idx="31461">
                  <c:v>41491.571863425925</c:v>
                </c:pt>
                <c:pt idx="31462">
                  <c:v>41491.613530092596</c:v>
                </c:pt>
                <c:pt idx="31463">
                  <c:v>41491.65519675926</c:v>
                </c:pt>
                <c:pt idx="31464">
                  <c:v>41491.696863425925</c:v>
                </c:pt>
                <c:pt idx="31465">
                  <c:v>41491.738530092596</c:v>
                </c:pt>
                <c:pt idx="31466">
                  <c:v>41491.78019675926</c:v>
                </c:pt>
                <c:pt idx="31467">
                  <c:v>41491.821863425925</c:v>
                </c:pt>
                <c:pt idx="31468">
                  <c:v>41491.863530092596</c:v>
                </c:pt>
                <c:pt idx="31469">
                  <c:v>41491.90519675926</c:v>
                </c:pt>
                <c:pt idx="31470">
                  <c:v>41491.946863425925</c:v>
                </c:pt>
                <c:pt idx="31471">
                  <c:v>41491.988530092596</c:v>
                </c:pt>
                <c:pt idx="31472">
                  <c:v>41492.03019675926</c:v>
                </c:pt>
                <c:pt idx="31473">
                  <c:v>41492.071863425925</c:v>
                </c:pt>
                <c:pt idx="31474">
                  <c:v>41492.113530092596</c:v>
                </c:pt>
                <c:pt idx="31475">
                  <c:v>41492.15519675926</c:v>
                </c:pt>
                <c:pt idx="31476">
                  <c:v>41492.196863425925</c:v>
                </c:pt>
                <c:pt idx="31477">
                  <c:v>41492.238530092596</c:v>
                </c:pt>
                <c:pt idx="31478">
                  <c:v>41492.28019675926</c:v>
                </c:pt>
                <c:pt idx="31479">
                  <c:v>41492.321863425925</c:v>
                </c:pt>
                <c:pt idx="31480">
                  <c:v>41492.363530092596</c:v>
                </c:pt>
                <c:pt idx="31481">
                  <c:v>41492.40519675926</c:v>
                </c:pt>
                <c:pt idx="31482">
                  <c:v>41492.446863425925</c:v>
                </c:pt>
                <c:pt idx="31483">
                  <c:v>41492.488530092596</c:v>
                </c:pt>
                <c:pt idx="31484">
                  <c:v>41492.53019675926</c:v>
                </c:pt>
                <c:pt idx="31485">
                  <c:v>41492.571863425925</c:v>
                </c:pt>
                <c:pt idx="31486">
                  <c:v>41492.613530092596</c:v>
                </c:pt>
                <c:pt idx="31487">
                  <c:v>41492.65519675926</c:v>
                </c:pt>
                <c:pt idx="31488">
                  <c:v>41492.696863425925</c:v>
                </c:pt>
                <c:pt idx="31489">
                  <c:v>41492.738530092596</c:v>
                </c:pt>
                <c:pt idx="31490">
                  <c:v>41492.78019675926</c:v>
                </c:pt>
                <c:pt idx="31491">
                  <c:v>41492.821863425925</c:v>
                </c:pt>
                <c:pt idx="31492">
                  <c:v>41492.863530092596</c:v>
                </c:pt>
                <c:pt idx="31493">
                  <c:v>41492.90519675926</c:v>
                </c:pt>
                <c:pt idx="31494">
                  <c:v>41492.946863425925</c:v>
                </c:pt>
                <c:pt idx="31495">
                  <c:v>41492.988530092596</c:v>
                </c:pt>
                <c:pt idx="31496">
                  <c:v>41493.03019675926</c:v>
                </c:pt>
                <c:pt idx="31497">
                  <c:v>41493.071863425925</c:v>
                </c:pt>
                <c:pt idx="31498">
                  <c:v>41493.113530092596</c:v>
                </c:pt>
                <c:pt idx="31499">
                  <c:v>41493.15519675926</c:v>
                </c:pt>
                <c:pt idx="31500">
                  <c:v>41493.196863425925</c:v>
                </c:pt>
                <c:pt idx="31501">
                  <c:v>41493.238530092596</c:v>
                </c:pt>
                <c:pt idx="31502">
                  <c:v>41493.28019675926</c:v>
                </c:pt>
                <c:pt idx="31503">
                  <c:v>41493.321863425925</c:v>
                </c:pt>
                <c:pt idx="31504">
                  <c:v>41493.363530092596</c:v>
                </c:pt>
                <c:pt idx="31505">
                  <c:v>41493.40519675926</c:v>
                </c:pt>
                <c:pt idx="31506">
                  <c:v>41493.446863425925</c:v>
                </c:pt>
                <c:pt idx="31507">
                  <c:v>41493.488530092596</c:v>
                </c:pt>
                <c:pt idx="31508">
                  <c:v>41493.53019675926</c:v>
                </c:pt>
                <c:pt idx="31509">
                  <c:v>41493.571863425925</c:v>
                </c:pt>
                <c:pt idx="31510">
                  <c:v>41493.613530092596</c:v>
                </c:pt>
                <c:pt idx="31511">
                  <c:v>41493.65519675926</c:v>
                </c:pt>
                <c:pt idx="31512">
                  <c:v>41493.696863425925</c:v>
                </c:pt>
                <c:pt idx="31513">
                  <c:v>41493.738530092596</c:v>
                </c:pt>
                <c:pt idx="31514">
                  <c:v>41493.78019675926</c:v>
                </c:pt>
                <c:pt idx="31515">
                  <c:v>41493.821863425925</c:v>
                </c:pt>
                <c:pt idx="31516">
                  <c:v>41493.863530092596</c:v>
                </c:pt>
                <c:pt idx="31517">
                  <c:v>41493.90519675926</c:v>
                </c:pt>
                <c:pt idx="31518">
                  <c:v>41493.946863425925</c:v>
                </c:pt>
                <c:pt idx="31519">
                  <c:v>41493.988530092596</c:v>
                </c:pt>
                <c:pt idx="31520">
                  <c:v>41494.03019675926</c:v>
                </c:pt>
                <c:pt idx="31521">
                  <c:v>41494.071863425925</c:v>
                </c:pt>
                <c:pt idx="31522">
                  <c:v>41494.113530092596</c:v>
                </c:pt>
                <c:pt idx="31523">
                  <c:v>41494.15519675926</c:v>
                </c:pt>
                <c:pt idx="31524">
                  <c:v>41494.196863425925</c:v>
                </c:pt>
                <c:pt idx="31525">
                  <c:v>41494.238530092596</c:v>
                </c:pt>
                <c:pt idx="31526">
                  <c:v>41494.28019675926</c:v>
                </c:pt>
                <c:pt idx="31527">
                  <c:v>41494.321863425925</c:v>
                </c:pt>
                <c:pt idx="31528">
                  <c:v>41494.363530092596</c:v>
                </c:pt>
                <c:pt idx="31529">
                  <c:v>41494.40519675926</c:v>
                </c:pt>
                <c:pt idx="31530">
                  <c:v>41494.446863425925</c:v>
                </c:pt>
                <c:pt idx="31531">
                  <c:v>41494.488530092596</c:v>
                </c:pt>
                <c:pt idx="31532">
                  <c:v>41494.53019675926</c:v>
                </c:pt>
                <c:pt idx="31533">
                  <c:v>41494.571863425925</c:v>
                </c:pt>
                <c:pt idx="31534">
                  <c:v>41494.613530092596</c:v>
                </c:pt>
                <c:pt idx="31535">
                  <c:v>41494.65519675926</c:v>
                </c:pt>
                <c:pt idx="31536">
                  <c:v>41494.696863425925</c:v>
                </c:pt>
                <c:pt idx="31537">
                  <c:v>41494.738530092596</c:v>
                </c:pt>
                <c:pt idx="31538">
                  <c:v>41494.78019675926</c:v>
                </c:pt>
                <c:pt idx="31539">
                  <c:v>41494.821863425925</c:v>
                </c:pt>
                <c:pt idx="31540">
                  <c:v>41494.863530092596</c:v>
                </c:pt>
                <c:pt idx="31541">
                  <c:v>41494.90519675926</c:v>
                </c:pt>
                <c:pt idx="31542">
                  <c:v>41494.946863425925</c:v>
                </c:pt>
                <c:pt idx="31543">
                  <c:v>41494.988530092596</c:v>
                </c:pt>
                <c:pt idx="31544">
                  <c:v>41495.03019675926</c:v>
                </c:pt>
                <c:pt idx="31545">
                  <c:v>41495.071863425925</c:v>
                </c:pt>
                <c:pt idx="31546">
                  <c:v>41495.113530092596</c:v>
                </c:pt>
                <c:pt idx="31547">
                  <c:v>41495.15519675926</c:v>
                </c:pt>
                <c:pt idx="31548">
                  <c:v>41495.196863425925</c:v>
                </c:pt>
                <c:pt idx="31549">
                  <c:v>41495.238530092596</c:v>
                </c:pt>
                <c:pt idx="31550">
                  <c:v>41495.28019675926</c:v>
                </c:pt>
                <c:pt idx="31551">
                  <c:v>41495.321863425925</c:v>
                </c:pt>
                <c:pt idx="31552">
                  <c:v>41495.363530092596</c:v>
                </c:pt>
                <c:pt idx="31553">
                  <c:v>41495.40519675926</c:v>
                </c:pt>
                <c:pt idx="31554">
                  <c:v>41495.446863425925</c:v>
                </c:pt>
                <c:pt idx="31555">
                  <c:v>41495.488530092596</c:v>
                </c:pt>
                <c:pt idx="31556">
                  <c:v>41495.53019675926</c:v>
                </c:pt>
                <c:pt idx="31557">
                  <c:v>41495.571863425925</c:v>
                </c:pt>
                <c:pt idx="31558">
                  <c:v>41495.613530092596</c:v>
                </c:pt>
                <c:pt idx="31559">
                  <c:v>41495.65519675926</c:v>
                </c:pt>
                <c:pt idx="31560">
                  <c:v>41495.696863425925</c:v>
                </c:pt>
                <c:pt idx="31561">
                  <c:v>41495.738530092596</c:v>
                </c:pt>
                <c:pt idx="31562">
                  <c:v>41495.78019675926</c:v>
                </c:pt>
                <c:pt idx="31563">
                  <c:v>41495.821863425925</c:v>
                </c:pt>
                <c:pt idx="31564">
                  <c:v>41495.863530092596</c:v>
                </c:pt>
                <c:pt idx="31565">
                  <c:v>41495.90519675926</c:v>
                </c:pt>
                <c:pt idx="31566">
                  <c:v>41495.946863425925</c:v>
                </c:pt>
                <c:pt idx="31567">
                  <c:v>41495.988530092596</c:v>
                </c:pt>
                <c:pt idx="31568">
                  <c:v>41496.03019675926</c:v>
                </c:pt>
                <c:pt idx="31569">
                  <c:v>41496.071863425925</c:v>
                </c:pt>
                <c:pt idx="31570">
                  <c:v>41496.113530092596</c:v>
                </c:pt>
                <c:pt idx="31571">
                  <c:v>41496.15519675926</c:v>
                </c:pt>
                <c:pt idx="31572">
                  <c:v>41496.196863425925</c:v>
                </c:pt>
                <c:pt idx="31573">
                  <c:v>41496.238530092596</c:v>
                </c:pt>
                <c:pt idx="31574">
                  <c:v>41496.28019675926</c:v>
                </c:pt>
                <c:pt idx="31575">
                  <c:v>41496.321863425925</c:v>
                </c:pt>
                <c:pt idx="31576">
                  <c:v>41496.363530092596</c:v>
                </c:pt>
                <c:pt idx="31577">
                  <c:v>41496.40519675926</c:v>
                </c:pt>
                <c:pt idx="31578">
                  <c:v>41496.446863425925</c:v>
                </c:pt>
                <c:pt idx="31579">
                  <c:v>41496.488530092596</c:v>
                </c:pt>
                <c:pt idx="31580">
                  <c:v>41496.53019675926</c:v>
                </c:pt>
                <c:pt idx="31581">
                  <c:v>41496.571863425925</c:v>
                </c:pt>
                <c:pt idx="31582">
                  <c:v>41496.613530092596</c:v>
                </c:pt>
                <c:pt idx="31583">
                  <c:v>41496.65519675926</c:v>
                </c:pt>
                <c:pt idx="31584">
                  <c:v>41496.696863425925</c:v>
                </c:pt>
                <c:pt idx="31585">
                  <c:v>41496.738530092596</c:v>
                </c:pt>
                <c:pt idx="31586">
                  <c:v>41496.78019675926</c:v>
                </c:pt>
                <c:pt idx="31587">
                  <c:v>41496.821863425925</c:v>
                </c:pt>
                <c:pt idx="31588">
                  <c:v>41496.863530092596</c:v>
                </c:pt>
                <c:pt idx="31589">
                  <c:v>41496.90519675926</c:v>
                </c:pt>
                <c:pt idx="31590">
                  <c:v>41496.946863425925</c:v>
                </c:pt>
                <c:pt idx="31591">
                  <c:v>41496.988530092596</c:v>
                </c:pt>
                <c:pt idx="31592">
                  <c:v>41497.03019675926</c:v>
                </c:pt>
                <c:pt idx="31593">
                  <c:v>41497.071863425925</c:v>
                </c:pt>
                <c:pt idx="31594">
                  <c:v>41497.113530092596</c:v>
                </c:pt>
                <c:pt idx="31595">
                  <c:v>41497.15519675926</c:v>
                </c:pt>
                <c:pt idx="31596">
                  <c:v>41497.196863425925</c:v>
                </c:pt>
                <c:pt idx="31597">
                  <c:v>41497.238530092596</c:v>
                </c:pt>
                <c:pt idx="31598">
                  <c:v>41497.28019675926</c:v>
                </c:pt>
                <c:pt idx="31599">
                  <c:v>41497.321863425925</c:v>
                </c:pt>
                <c:pt idx="31600">
                  <c:v>41497.363530092596</c:v>
                </c:pt>
                <c:pt idx="31601">
                  <c:v>41497.40519675926</c:v>
                </c:pt>
                <c:pt idx="31602">
                  <c:v>41497.446863425925</c:v>
                </c:pt>
                <c:pt idx="31603">
                  <c:v>41497.488530092596</c:v>
                </c:pt>
                <c:pt idx="31604">
                  <c:v>41497.53019675926</c:v>
                </c:pt>
                <c:pt idx="31605">
                  <c:v>41497.571863425925</c:v>
                </c:pt>
                <c:pt idx="31606">
                  <c:v>41497.613530092596</c:v>
                </c:pt>
                <c:pt idx="31607">
                  <c:v>41497.65519675926</c:v>
                </c:pt>
                <c:pt idx="31608">
                  <c:v>41497.696863425925</c:v>
                </c:pt>
                <c:pt idx="31609">
                  <c:v>41497.738530092596</c:v>
                </c:pt>
                <c:pt idx="31610">
                  <c:v>41497.78019675926</c:v>
                </c:pt>
                <c:pt idx="31611">
                  <c:v>41497.821863425925</c:v>
                </c:pt>
                <c:pt idx="31612">
                  <c:v>41497.863530092596</c:v>
                </c:pt>
                <c:pt idx="31613">
                  <c:v>41497.90519675926</c:v>
                </c:pt>
                <c:pt idx="31614">
                  <c:v>41497.946863425925</c:v>
                </c:pt>
                <c:pt idx="31615">
                  <c:v>41497.988530092596</c:v>
                </c:pt>
                <c:pt idx="31616">
                  <c:v>41498.03019675926</c:v>
                </c:pt>
                <c:pt idx="31617">
                  <c:v>41498.071863425925</c:v>
                </c:pt>
                <c:pt idx="31618">
                  <c:v>41498.113530092596</c:v>
                </c:pt>
                <c:pt idx="31619">
                  <c:v>41498.15519675926</c:v>
                </c:pt>
                <c:pt idx="31620">
                  <c:v>41498.196863425925</c:v>
                </c:pt>
                <c:pt idx="31621">
                  <c:v>41498.238530092596</c:v>
                </c:pt>
                <c:pt idx="31622">
                  <c:v>41498.28019675926</c:v>
                </c:pt>
                <c:pt idx="31623">
                  <c:v>41498.321863425925</c:v>
                </c:pt>
                <c:pt idx="31624">
                  <c:v>41498.363530092596</c:v>
                </c:pt>
                <c:pt idx="31625">
                  <c:v>41498.40519675926</c:v>
                </c:pt>
                <c:pt idx="31626">
                  <c:v>41498.446863425925</c:v>
                </c:pt>
                <c:pt idx="31627">
                  <c:v>41498.488530092596</c:v>
                </c:pt>
                <c:pt idx="31628">
                  <c:v>41498.53019675926</c:v>
                </c:pt>
                <c:pt idx="31629">
                  <c:v>41498.571863425925</c:v>
                </c:pt>
                <c:pt idx="31630">
                  <c:v>41498.613530092596</c:v>
                </c:pt>
                <c:pt idx="31631">
                  <c:v>41498.65519675926</c:v>
                </c:pt>
                <c:pt idx="31632">
                  <c:v>41498.696863425925</c:v>
                </c:pt>
                <c:pt idx="31633">
                  <c:v>41498.738530092596</c:v>
                </c:pt>
                <c:pt idx="31634">
                  <c:v>41498.78019675926</c:v>
                </c:pt>
                <c:pt idx="31635">
                  <c:v>41498.821863425925</c:v>
                </c:pt>
                <c:pt idx="31636">
                  <c:v>41498.863530092596</c:v>
                </c:pt>
                <c:pt idx="31637">
                  <c:v>41498.90519675926</c:v>
                </c:pt>
                <c:pt idx="31638">
                  <c:v>41498.946863425925</c:v>
                </c:pt>
                <c:pt idx="31639">
                  <c:v>41498.988530092596</c:v>
                </c:pt>
                <c:pt idx="31640">
                  <c:v>41499.03019675926</c:v>
                </c:pt>
                <c:pt idx="31641">
                  <c:v>41499.071863425925</c:v>
                </c:pt>
                <c:pt idx="31642">
                  <c:v>41499.113530092596</c:v>
                </c:pt>
                <c:pt idx="31643">
                  <c:v>41499.15519675926</c:v>
                </c:pt>
                <c:pt idx="31644">
                  <c:v>41499.196863425925</c:v>
                </c:pt>
                <c:pt idx="31645">
                  <c:v>41499.238530092596</c:v>
                </c:pt>
                <c:pt idx="31646">
                  <c:v>41499.28019675926</c:v>
                </c:pt>
                <c:pt idx="31647">
                  <c:v>41499.321863425925</c:v>
                </c:pt>
                <c:pt idx="31648">
                  <c:v>41499.363530092596</c:v>
                </c:pt>
                <c:pt idx="31649">
                  <c:v>41499.40519675926</c:v>
                </c:pt>
                <c:pt idx="31650">
                  <c:v>41499.446863425925</c:v>
                </c:pt>
                <c:pt idx="31651">
                  <c:v>41499.488530092596</c:v>
                </c:pt>
                <c:pt idx="31652">
                  <c:v>41499.53019675926</c:v>
                </c:pt>
                <c:pt idx="31653">
                  <c:v>41499.571863425925</c:v>
                </c:pt>
                <c:pt idx="31654">
                  <c:v>41499.613530092596</c:v>
                </c:pt>
                <c:pt idx="31655">
                  <c:v>41499.65519675926</c:v>
                </c:pt>
                <c:pt idx="31656">
                  <c:v>41499.696863425925</c:v>
                </c:pt>
                <c:pt idx="31657">
                  <c:v>41499.738530092596</c:v>
                </c:pt>
                <c:pt idx="31658">
                  <c:v>41499.78019675926</c:v>
                </c:pt>
                <c:pt idx="31659">
                  <c:v>41499.821863425925</c:v>
                </c:pt>
                <c:pt idx="31660">
                  <c:v>41499.863530092596</c:v>
                </c:pt>
                <c:pt idx="31661">
                  <c:v>41499.90519675926</c:v>
                </c:pt>
                <c:pt idx="31662">
                  <c:v>41499.946863425925</c:v>
                </c:pt>
                <c:pt idx="31663">
                  <c:v>41499.988530092596</c:v>
                </c:pt>
                <c:pt idx="31664">
                  <c:v>41500.03019675926</c:v>
                </c:pt>
                <c:pt idx="31665">
                  <c:v>41500.071863425925</c:v>
                </c:pt>
                <c:pt idx="31666">
                  <c:v>41500.113530092596</c:v>
                </c:pt>
                <c:pt idx="31667">
                  <c:v>41500.15519675926</c:v>
                </c:pt>
                <c:pt idx="31668">
                  <c:v>41500.196863425925</c:v>
                </c:pt>
                <c:pt idx="31669">
                  <c:v>41500.238530092596</c:v>
                </c:pt>
                <c:pt idx="31670">
                  <c:v>41500.28019675926</c:v>
                </c:pt>
                <c:pt idx="31671">
                  <c:v>41500.321863425925</c:v>
                </c:pt>
                <c:pt idx="31672">
                  <c:v>41500</c:v>
                </c:pt>
                <c:pt idx="31673">
                  <c:v>41500.360752314817</c:v>
                </c:pt>
                <c:pt idx="31674">
                  <c:v>41500.402418981481</c:v>
                </c:pt>
                <c:pt idx="31675">
                  <c:v>41500.444085648145</c:v>
                </c:pt>
                <c:pt idx="31676">
                  <c:v>41500.485752314817</c:v>
                </c:pt>
                <c:pt idx="31677">
                  <c:v>41500.527418981481</c:v>
                </c:pt>
                <c:pt idx="31678">
                  <c:v>41500.569085648145</c:v>
                </c:pt>
                <c:pt idx="31679">
                  <c:v>41500.610752314817</c:v>
                </c:pt>
                <c:pt idx="31680">
                  <c:v>41500.652418981481</c:v>
                </c:pt>
                <c:pt idx="31681">
                  <c:v>41500.694085648145</c:v>
                </c:pt>
                <c:pt idx="31682">
                  <c:v>41500.735752314817</c:v>
                </c:pt>
                <c:pt idx="31683">
                  <c:v>41500.777418981481</c:v>
                </c:pt>
                <c:pt idx="31684">
                  <c:v>41500.819085648145</c:v>
                </c:pt>
                <c:pt idx="31685">
                  <c:v>41500.860752314817</c:v>
                </c:pt>
                <c:pt idx="31686">
                  <c:v>41500.902418981481</c:v>
                </c:pt>
                <c:pt idx="31687">
                  <c:v>41500.944085648145</c:v>
                </c:pt>
                <c:pt idx="31688">
                  <c:v>41500.985752314817</c:v>
                </c:pt>
                <c:pt idx="31689">
                  <c:v>41501.027418981481</c:v>
                </c:pt>
                <c:pt idx="31690">
                  <c:v>41501.069085648145</c:v>
                </c:pt>
                <c:pt idx="31691">
                  <c:v>41501.110752314817</c:v>
                </c:pt>
                <c:pt idx="31692">
                  <c:v>41501.152418981481</c:v>
                </c:pt>
                <c:pt idx="31693">
                  <c:v>41501.194085648145</c:v>
                </c:pt>
                <c:pt idx="31694">
                  <c:v>41501.235752314817</c:v>
                </c:pt>
                <c:pt idx="31695">
                  <c:v>41501.277418981481</c:v>
                </c:pt>
                <c:pt idx="31696">
                  <c:v>41501.319085648145</c:v>
                </c:pt>
                <c:pt idx="31697">
                  <c:v>41501.360752314817</c:v>
                </c:pt>
                <c:pt idx="31698">
                  <c:v>41501.402418981481</c:v>
                </c:pt>
                <c:pt idx="31699">
                  <c:v>41501.444085648145</c:v>
                </c:pt>
                <c:pt idx="31700">
                  <c:v>41501.485752314817</c:v>
                </c:pt>
                <c:pt idx="31701">
                  <c:v>41501.527418981481</c:v>
                </c:pt>
                <c:pt idx="31702">
                  <c:v>41501.569085648145</c:v>
                </c:pt>
                <c:pt idx="31703">
                  <c:v>41501.610752314817</c:v>
                </c:pt>
                <c:pt idx="31704">
                  <c:v>41501.652418981481</c:v>
                </c:pt>
                <c:pt idx="31705">
                  <c:v>41501.694085648145</c:v>
                </c:pt>
                <c:pt idx="31706">
                  <c:v>41501.735752314817</c:v>
                </c:pt>
                <c:pt idx="31707">
                  <c:v>41501.777418981481</c:v>
                </c:pt>
                <c:pt idx="31708">
                  <c:v>41501.819085648145</c:v>
                </c:pt>
                <c:pt idx="31709">
                  <c:v>41501.860752314817</c:v>
                </c:pt>
                <c:pt idx="31710">
                  <c:v>41501.902418981481</c:v>
                </c:pt>
                <c:pt idx="31711">
                  <c:v>41501.944085648145</c:v>
                </c:pt>
                <c:pt idx="31712">
                  <c:v>41501.985752314817</c:v>
                </c:pt>
                <c:pt idx="31713">
                  <c:v>41502.027418981481</c:v>
                </c:pt>
                <c:pt idx="31714">
                  <c:v>41502.069085648145</c:v>
                </c:pt>
                <c:pt idx="31715">
                  <c:v>41502.110752314817</c:v>
                </c:pt>
                <c:pt idx="31716">
                  <c:v>41502.152418981481</c:v>
                </c:pt>
                <c:pt idx="31717">
                  <c:v>41502.194085648145</c:v>
                </c:pt>
                <c:pt idx="31718">
                  <c:v>41502.235752314817</c:v>
                </c:pt>
                <c:pt idx="31719">
                  <c:v>41502.277418981481</c:v>
                </c:pt>
                <c:pt idx="31720">
                  <c:v>41502.319085648145</c:v>
                </c:pt>
                <c:pt idx="31721">
                  <c:v>41502.360752314817</c:v>
                </c:pt>
                <c:pt idx="31722">
                  <c:v>41502.402418981481</c:v>
                </c:pt>
                <c:pt idx="31723">
                  <c:v>41502.444085648145</c:v>
                </c:pt>
                <c:pt idx="31724">
                  <c:v>41502.485752314817</c:v>
                </c:pt>
                <c:pt idx="31725">
                  <c:v>41502.527418981481</c:v>
                </c:pt>
                <c:pt idx="31726">
                  <c:v>41502.569085648145</c:v>
                </c:pt>
                <c:pt idx="31727">
                  <c:v>41502.610752314817</c:v>
                </c:pt>
                <c:pt idx="31728">
                  <c:v>41502.652418981481</c:v>
                </c:pt>
                <c:pt idx="31729">
                  <c:v>41502.694085648145</c:v>
                </c:pt>
                <c:pt idx="31730">
                  <c:v>41502.735752314817</c:v>
                </c:pt>
                <c:pt idx="31731">
                  <c:v>41502.777418981481</c:v>
                </c:pt>
                <c:pt idx="31732">
                  <c:v>41502.819085648145</c:v>
                </c:pt>
                <c:pt idx="31733">
                  <c:v>41502.860752314817</c:v>
                </c:pt>
                <c:pt idx="31734">
                  <c:v>41502.902418981481</c:v>
                </c:pt>
                <c:pt idx="31735">
                  <c:v>41502.944085648145</c:v>
                </c:pt>
                <c:pt idx="31736">
                  <c:v>41502.985752314817</c:v>
                </c:pt>
                <c:pt idx="31737">
                  <c:v>41503.027418981481</c:v>
                </c:pt>
                <c:pt idx="31738">
                  <c:v>41503.069085648145</c:v>
                </c:pt>
                <c:pt idx="31739">
                  <c:v>41503.110752314817</c:v>
                </c:pt>
                <c:pt idx="31740">
                  <c:v>41503.152418981481</c:v>
                </c:pt>
                <c:pt idx="31741">
                  <c:v>41503.194085648145</c:v>
                </c:pt>
                <c:pt idx="31742">
                  <c:v>41503.235752314817</c:v>
                </c:pt>
                <c:pt idx="31743">
                  <c:v>41503.277418981481</c:v>
                </c:pt>
                <c:pt idx="31744">
                  <c:v>41503.319085648145</c:v>
                </c:pt>
                <c:pt idx="31745">
                  <c:v>41503.360752314817</c:v>
                </c:pt>
                <c:pt idx="31746">
                  <c:v>41503.402418981481</c:v>
                </c:pt>
                <c:pt idx="31747">
                  <c:v>41503.444085648145</c:v>
                </c:pt>
                <c:pt idx="31748">
                  <c:v>41503.485752314817</c:v>
                </c:pt>
                <c:pt idx="31749">
                  <c:v>41503.527418981481</c:v>
                </c:pt>
                <c:pt idx="31750">
                  <c:v>41503.569085648145</c:v>
                </c:pt>
                <c:pt idx="31751">
                  <c:v>41503.610752314817</c:v>
                </c:pt>
                <c:pt idx="31752">
                  <c:v>41503.652418981481</c:v>
                </c:pt>
                <c:pt idx="31753">
                  <c:v>41503.694085648145</c:v>
                </c:pt>
                <c:pt idx="31754">
                  <c:v>41503.735752314817</c:v>
                </c:pt>
                <c:pt idx="31755">
                  <c:v>41503.777418981481</c:v>
                </c:pt>
                <c:pt idx="31756">
                  <c:v>41503.819085648145</c:v>
                </c:pt>
                <c:pt idx="31757">
                  <c:v>41503.860752314817</c:v>
                </c:pt>
                <c:pt idx="31758">
                  <c:v>41503.902418981481</c:v>
                </c:pt>
                <c:pt idx="31759">
                  <c:v>41503.944085648145</c:v>
                </c:pt>
                <c:pt idx="31760">
                  <c:v>41503.985752314817</c:v>
                </c:pt>
                <c:pt idx="31761">
                  <c:v>41504.027418981481</c:v>
                </c:pt>
                <c:pt idx="31762">
                  <c:v>41504.069085648145</c:v>
                </c:pt>
                <c:pt idx="31763">
                  <c:v>41504.110752314817</c:v>
                </c:pt>
                <c:pt idx="31764">
                  <c:v>41504.152418981481</c:v>
                </c:pt>
                <c:pt idx="31765">
                  <c:v>41504.194085648145</c:v>
                </c:pt>
                <c:pt idx="31766">
                  <c:v>41504.235752314817</c:v>
                </c:pt>
                <c:pt idx="31767">
                  <c:v>41504.277418981481</c:v>
                </c:pt>
                <c:pt idx="31768">
                  <c:v>41504.319085648145</c:v>
                </c:pt>
                <c:pt idx="31769">
                  <c:v>41504.360752314817</c:v>
                </c:pt>
                <c:pt idx="31770">
                  <c:v>41504.402418981481</c:v>
                </c:pt>
                <c:pt idx="31771">
                  <c:v>41504.444085648145</c:v>
                </c:pt>
                <c:pt idx="31772">
                  <c:v>41504.485752314817</c:v>
                </c:pt>
                <c:pt idx="31773">
                  <c:v>41504.527418981481</c:v>
                </c:pt>
                <c:pt idx="31774">
                  <c:v>41504.569085648145</c:v>
                </c:pt>
                <c:pt idx="31775">
                  <c:v>41504.610752314817</c:v>
                </c:pt>
                <c:pt idx="31776">
                  <c:v>41504.652418981481</c:v>
                </c:pt>
                <c:pt idx="31777">
                  <c:v>41504.694085648145</c:v>
                </c:pt>
                <c:pt idx="31778">
                  <c:v>41504.735752314817</c:v>
                </c:pt>
                <c:pt idx="31779">
                  <c:v>41504.777418981481</c:v>
                </c:pt>
                <c:pt idx="31780">
                  <c:v>41504.819085648145</c:v>
                </c:pt>
                <c:pt idx="31781">
                  <c:v>41504.860752314817</c:v>
                </c:pt>
                <c:pt idx="31782">
                  <c:v>41504.902418981481</c:v>
                </c:pt>
                <c:pt idx="31783">
                  <c:v>41504.944085648145</c:v>
                </c:pt>
                <c:pt idx="31784">
                  <c:v>41504.985752314817</c:v>
                </c:pt>
                <c:pt idx="31785">
                  <c:v>41505.027418981481</c:v>
                </c:pt>
                <c:pt idx="31786">
                  <c:v>41505.069085648145</c:v>
                </c:pt>
                <c:pt idx="31787">
                  <c:v>41505.110752314817</c:v>
                </c:pt>
                <c:pt idx="31788">
                  <c:v>41505.152418981481</c:v>
                </c:pt>
                <c:pt idx="31789">
                  <c:v>41505.194085648145</c:v>
                </c:pt>
                <c:pt idx="31790">
                  <c:v>41505.235752314817</c:v>
                </c:pt>
                <c:pt idx="31791">
                  <c:v>41505.277418981481</c:v>
                </c:pt>
                <c:pt idx="31792">
                  <c:v>41505.319085648145</c:v>
                </c:pt>
                <c:pt idx="31793">
                  <c:v>41505.360752314817</c:v>
                </c:pt>
                <c:pt idx="31794">
                  <c:v>41505.402418981481</c:v>
                </c:pt>
                <c:pt idx="31795">
                  <c:v>41505.444085648145</c:v>
                </c:pt>
                <c:pt idx="31796">
                  <c:v>41505.485752314817</c:v>
                </c:pt>
                <c:pt idx="31797">
                  <c:v>41505.527418981481</c:v>
                </c:pt>
                <c:pt idx="31798">
                  <c:v>41505.569085648145</c:v>
                </c:pt>
                <c:pt idx="31799">
                  <c:v>41505.610752314817</c:v>
                </c:pt>
                <c:pt idx="31800">
                  <c:v>41505.652418981481</c:v>
                </c:pt>
                <c:pt idx="31801">
                  <c:v>41505.694085648145</c:v>
                </c:pt>
                <c:pt idx="31802">
                  <c:v>41505.735752314817</c:v>
                </c:pt>
                <c:pt idx="31803">
                  <c:v>41505.777418981481</c:v>
                </c:pt>
                <c:pt idx="31804">
                  <c:v>41505.819085648145</c:v>
                </c:pt>
                <c:pt idx="31805">
                  <c:v>41505.860752314817</c:v>
                </c:pt>
                <c:pt idx="31806">
                  <c:v>41505.902418981481</c:v>
                </c:pt>
                <c:pt idx="31807">
                  <c:v>41505.944085648145</c:v>
                </c:pt>
                <c:pt idx="31808">
                  <c:v>41505.985752314817</c:v>
                </c:pt>
                <c:pt idx="31809">
                  <c:v>41506.027418981481</c:v>
                </c:pt>
                <c:pt idx="31810">
                  <c:v>41506.069085648145</c:v>
                </c:pt>
                <c:pt idx="31811">
                  <c:v>41506.110752314817</c:v>
                </c:pt>
                <c:pt idx="31812">
                  <c:v>41506.152418981481</c:v>
                </c:pt>
                <c:pt idx="31813">
                  <c:v>41506.194085648145</c:v>
                </c:pt>
                <c:pt idx="31814">
                  <c:v>41506.235752314817</c:v>
                </c:pt>
                <c:pt idx="31815">
                  <c:v>41506.277418981481</c:v>
                </c:pt>
                <c:pt idx="31816">
                  <c:v>41506.319085648145</c:v>
                </c:pt>
                <c:pt idx="31817">
                  <c:v>41506.360752314817</c:v>
                </c:pt>
                <c:pt idx="31818">
                  <c:v>41506.402418981481</c:v>
                </c:pt>
                <c:pt idx="31819">
                  <c:v>41506.444085648145</c:v>
                </c:pt>
                <c:pt idx="31820">
                  <c:v>41506.485752314817</c:v>
                </c:pt>
                <c:pt idx="31821">
                  <c:v>41506.527418981481</c:v>
                </c:pt>
                <c:pt idx="31822">
                  <c:v>41506.569085648145</c:v>
                </c:pt>
                <c:pt idx="31823">
                  <c:v>41506.610752314817</c:v>
                </c:pt>
                <c:pt idx="31824">
                  <c:v>41506.652418981481</c:v>
                </c:pt>
                <c:pt idx="31825">
                  <c:v>41506.694085648145</c:v>
                </c:pt>
                <c:pt idx="31826">
                  <c:v>41506.735752314817</c:v>
                </c:pt>
                <c:pt idx="31827">
                  <c:v>41506.777418981481</c:v>
                </c:pt>
                <c:pt idx="31828">
                  <c:v>41506.819085648145</c:v>
                </c:pt>
                <c:pt idx="31829">
                  <c:v>41506.860752314817</c:v>
                </c:pt>
                <c:pt idx="31830">
                  <c:v>41506.902418981481</c:v>
                </c:pt>
                <c:pt idx="31831">
                  <c:v>41506.944085648145</c:v>
                </c:pt>
                <c:pt idx="31832">
                  <c:v>41506.985752314817</c:v>
                </c:pt>
                <c:pt idx="31833">
                  <c:v>41507.027418981481</c:v>
                </c:pt>
                <c:pt idx="31834">
                  <c:v>41507.069085648145</c:v>
                </c:pt>
                <c:pt idx="31835">
                  <c:v>41507.110752314817</c:v>
                </c:pt>
                <c:pt idx="31836">
                  <c:v>41507.152418981481</c:v>
                </c:pt>
                <c:pt idx="31837">
                  <c:v>41507.194085648145</c:v>
                </c:pt>
                <c:pt idx="31838">
                  <c:v>41507.235752314817</c:v>
                </c:pt>
                <c:pt idx="31839">
                  <c:v>41507.277418981481</c:v>
                </c:pt>
                <c:pt idx="31840">
                  <c:v>41507.319085648145</c:v>
                </c:pt>
                <c:pt idx="31841">
                  <c:v>41507.360752314817</c:v>
                </c:pt>
                <c:pt idx="31842">
                  <c:v>41507.402418981481</c:v>
                </c:pt>
                <c:pt idx="31843">
                  <c:v>41507.444085648145</c:v>
                </c:pt>
                <c:pt idx="31844">
                  <c:v>41507.485752314817</c:v>
                </c:pt>
                <c:pt idx="31845">
                  <c:v>41507.527418981481</c:v>
                </c:pt>
                <c:pt idx="31846">
                  <c:v>41507.569085648145</c:v>
                </c:pt>
                <c:pt idx="31847">
                  <c:v>41507.610752314817</c:v>
                </c:pt>
                <c:pt idx="31848">
                  <c:v>41507.652418981481</c:v>
                </c:pt>
                <c:pt idx="31849">
                  <c:v>41507.694085648145</c:v>
                </c:pt>
                <c:pt idx="31850">
                  <c:v>41507.735752314817</c:v>
                </c:pt>
                <c:pt idx="31851">
                  <c:v>41507.777418981481</c:v>
                </c:pt>
                <c:pt idx="31852">
                  <c:v>41507.819085648145</c:v>
                </c:pt>
                <c:pt idx="31853">
                  <c:v>41507.860752314817</c:v>
                </c:pt>
                <c:pt idx="31854">
                  <c:v>41507.902418981481</c:v>
                </c:pt>
                <c:pt idx="31855">
                  <c:v>41507.944085648145</c:v>
                </c:pt>
                <c:pt idx="31856">
                  <c:v>41507.985752314817</c:v>
                </c:pt>
                <c:pt idx="31857">
                  <c:v>41508.027418981481</c:v>
                </c:pt>
                <c:pt idx="31858">
                  <c:v>41508.069085648145</c:v>
                </c:pt>
                <c:pt idx="31859">
                  <c:v>41508.110752314817</c:v>
                </c:pt>
                <c:pt idx="31860">
                  <c:v>41508.152418981481</c:v>
                </c:pt>
                <c:pt idx="31861">
                  <c:v>41508.194085648145</c:v>
                </c:pt>
                <c:pt idx="31862">
                  <c:v>41508.235752314817</c:v>
                </c:pt>
                <c:pt idx="31863">
                  <c:v>41508.277418981481</c:v>
                </c:pt>
                <c:pt idx="31864">
                  <c:v>41508.319085648145</c:v>
                </c:pt>
                <c:pt idx="31865">
                  <c:v>41508.360752314817</c:v>
                </c:pt>
                <c:pt idx="31866">
                  <c:v>41508.402418981481</c:v>
                </c:pt>
                <c:pt idx="31867">
                  <c:v>41508.444085648145</c:v>
                </c:pt>
                <c:pt idx="31868">
                  <c:v>41508.485752314817</c:v>
                </c:pt>
                <c:pt idx="31869">
                  <c:v>41508.527418981481</c:v>
                </c:pt>
                <c:pt idx="31870">
                  <c:v>41508.569085648145</c:v>
                </c:pt>
                <c:pt idx="31871">
                  <c:v>41508.610752314817</c:v>
                </c:pt>
                <c:pt idx="31872">
                  <c:v>41508.652418981481</c:v>
                </c:pt>
                <c:pt idx="31873">
                  <c:v>41508.694085648145</c:v>
                </c:pt>
                <c:pt idx="31874">
                  <c:v>41508.735752314817</c:v>
                </c:pt>
                <c:pt idx="31875">
                  <c:v>41508.777418981481</c:v>
                </c:pt>
                <c:pt idx="31876">
                  <c:v>41508.819085648145</c:v>
                </c:pt>
                <c:pt idx="31877">
                  <c:v>41508.860752314817</c:v>
                </c:pt>
                <c:pt idx="31878">
                  <c:v>41508.902418981481</c:v>
                </c:pt>
                <c:pt idx="31879">
                  <c:v>41508.944085648145</c:v>
                </c:pt>
                <c:pt idx="31880">
                  <c:v>41508.985752314817</c:v>
                </c:pt>
                <c:pt idx="31881">
                  <c:v>41509.027418981481</c:v>
                </c:pt>
                <c:pt idx="31882">
                  <c:v>41509.069085648145</c:v>
                </c:pt>
                <c:pt idx="31883">
                  <c:v>41509.110752314817</c:v>
                </c:pt>
                <c:pt idx="31884">
                  <c:v>41509.152418981481</c:v>
                </c:pt>
                <c:pt idx="31885">
                  <c:v>41509.194085648145</c:v>
                </c:pt>
                <c:pt idx="31886">
                  <c:v>41509.235752314817</c:v>
                </c:pt>
                <c:pt idx="31887">
                  <c:v>41509.277418981481</c:v>
                </c:pt>
                <c:pt idx="31888">
                  <c:v>41509.319085648145</c:v>
                </c:pt>
                <c:pt idx="31889">
                  <c:v>41509.360752314817</c:v>
                </c:pt>
                <c:pt idx="31890">
                  <c:v>41509.402418981481</c:v>
                </c:pt>
                <c:pt idx="31891">
                  <c:v>41509.444085648145</c:v>
                </c:pt>
                <c:pt idx="31892">
                  <c:v>41509.485752314817</c:v>
                </c:pt>
                <c:pt idx="31893">
                  <c:v>41509.527418981481</c:v>
                </c:pt>
                <c:pt idx="31894">
                  <c:v>41509.569085648145</c:v>
                </c:pt>
                <c:pt idx="31895">
                  <c:v>41509.610752314817</c:v>
                </c:pt>
                <c:pt idx="31896">
                  <c:v>41509.652418981481</c:v>
                </c:pt>
                <c:pt idx="31897">
                  <c:v>41509.694085648145</c:v>
                </c:pt>
                <c:pt idx="31898">
                  <c:v>41509.735752314817</c:v>
                </c:pt>
                <c:pt idx="31899">
                  <c:v>41509.777418981481</c:v>
                </c:pt>
                <c:pt idx="31900">
                  <c:v>41509.819085648145</c:v>
                </c:pt>
                <c:pt idx="31901">
                  <c:v>41509.860752314817</c:v>
                </c:pt>
                <c:pt idx="31902">
                  <c:v>41509.902418981481</c:v>
                </c:pt>
                <c:pt idx="31903">
                  <c:v>41509.944085648145</c:v>
                </c:pt>
                <c:pt idx="31904">
                  <c:v>41509.985752314817</c:v>
                </c:pt>
                <c:pt idx="31905">
                  <c:v>41510.027418981481</c:v>
                </c:pt>
                <c:pt idx="31906">
                  <c:v>41510.069085648145</c:v>
                </c:pt>
                <c:pt idx="31907">
                  <c:v>41510.110752314817</c:v>
                </c:pt>
                <c:pt idx="31908">
                  <c:v>41510.152418981481</c:v>
                </c:pt>
                <c:pt idx="31909">
                  <c:v>41510.194085648145</c:v>
                </c:pt>
                <c:pt idx="31910">
                  <c:v>41510.235752314817</c:v>
                </c:pt>
                <c:pt idx="31911">
                  <c:v>41510.277418981481</c:v>
                </c:pt>
                <c:pt idx="31912">
                  <c:v>41510.319085648145</c:v>
                </c:pt>
                <c:pt idx="31913">
                  <c:v>41510.360752314817</c:v>
                </c:pt>
                <c:pt idx="31914">
                  <c:v>41510.402418981481</c:v>
                </c:pt>
                <c:pt idx="31915">
                  <c:v>41510.444085648145</c:v>
                </c:pt>
                <c:pt idx="31916">
                  <c:v>41510.485752314817</c:v>
                </c:pt>
                <c:pt idx="31917">
                  <c:v>41510.527418981481</c:v>
                </c:pt>
                <c:pt idx="31918">
                  <c:v>41510.569085648145</c:v>
                </c:pt>
                <c:pt idx="31919">
                  <c:v>41510.610752314817</c:v>
                </c:pt>
                <c:pt idx="31920">
                  <c:v>41510.652418981481</c:v>
                </c:pt>
                <c:pt idx="31921">
                  <c:v>41510.694085648145</c:v>
                </c:pt>
                <c:pt idx="31922">
                  <c:v>41510.735752314817</c:v>
                </c:pt>
                <c:pt idx="31923">
                  <c:v>41510.777418981481</c:v>
                </c:pt>
                <c:pt idx="31924">
                  <c:v>41510.819085648145</c:v>
                </c:pt>
                <c:pt idx="31925">
                  <c:v>41510.860752314817</c:v>
                </c:pt>
                <c:pt idx="31926">
                  <c:v>41510.902418981481</c:v>
                </c:pt>
                <c:pt idx="31927">
                  <c:v>41510.944085648145</c:v>
                </c:pt>
                <c:pt idx="31928">
                  <c:v>41510.985752314817</c:v>
                </c:pt>
                <c:pt idx="31929">
                  <c:v>41511.027418981481</c:v>
                </c:pt>
                <c:pt idx="31930">
                  <c:v>41511.069085648145</c:v>
                </c:pt>
                <c:pt idx="31931">
                  <c:v>41511.110752314817</c:v>
                </c:pt>
                <c:pt idx="31932">
                  <c:v>41511.152418981481</c:v>
                </c:pt>
                <c:pt idx="31933">
                  <c:v>41511.194085648145</c:v>
                </c:pt>
                <c:pt idx="31934">
                  <c:v>41511.235752314817</c:v>
                </c:pt>
                <c:pt idx="31935">
                  <c:v>41511.277418981481</c:v>
                </c:pt>
                <c:pt idx="31936">
                  <c:v>41511.319085648145</c:v>
                </c:pt>
                <c:pt idx="31937">
                  <c:v>41511.360752314817</c:v>
                </c:pt>
                <c:pt idx="31938">
                  <c:v>41511.402418981481</c:v>
                </c:pt>
                <c:pt idx="31939">
                  <c:v>41511.444085648145</c:v>
                </c:pt>
                <c:pt idx="31940">
                  <c:v>41511.485752314817</c:v>
                </c:pt>
                <c:pt idx="31941">
                  <c:v>41511.527418981481</c:v>
                </c:pt>
                <c:pt idx="31942">
                  <c:v>41511.569085648145</c:v>
                </c:pt>
                <c:pt idx="31943">
                  <c:v>41511.610752314817</c:v>
                </c:pt>
                <c:pt idx="31944">
                  <c:v>41511.652418981481</c:v>
                </c:pt>
                <c:pt idx="31945">
                  <c:v>41511.694085648145</c:v>
                </c:pt>
                <c:pt idx="31946">
                  <c:v>41511.735752314817</c:v>
                </c:pt>
                <c:pt idx="31947">
                  <c:v>41511.777418981481</c:v>
                </c:pt>
                <c:pt idx="31948">
                  <c:v>41511.819085648145</c:v>
                </c:pt>
                <c:pt idx="31949">
                  <c:v>41511.860752314817</c:v>
                </c:pt>
                <c:pt idx="31950">
                  <c:v>41511.902418981481</c:v>
                </c:pt>
                <c:pt idx="31951">
                  <c:v>41511.944085648145</c:v>
                </c:pt>
                <c:pt idx="31952">
                  <c:v>41511.985752314817</c:v>
                </c:pt>
                <c:pt idx="31953">
                  <c:v>41512.027418981481</c:v>
                </c:pt>
                <c:pt idx="31954">
                  <c:v>41512.069085648145</c:v>
                </c:pt>
                <c:pt idx="31955">
                  <c:v>41512.110752314817</c:v>
                </c:pt>
                <c:pt idx="31956">
                  <c:v>41512.152418981481</c:v>
                </c:pt>
                <c:pt idx="31957">
                  <c:v>41512.194085648145</c:v>
                </c:pt>
                <c:pt idx="31958">
                  <c:v>41512.235752314817</c:v>
                </c:pt>
                <c:pt idx="31959">
                  <c:v>41512.277418981481</c:v>
                </c:pt>
                <c:pt idx="31960">
                  <c:v>41512.319085648145</c:v>
                </c:pt>
                <c:pt idx="31961">
                  <c:v>41512.360752314817</c:v>
                </c:pt>
                <c:pt idx="31962">
                  <c:v>41512.402418981481</c:v>
                </c:pt>
                <c:pt idx="31963">
                  <c:v>41512.444085648145</c:v>
                </c:pt>
                <c:pt idx="31964">
                  <c:v>41512.485752314817</c:v>
                </c:pt>
                <c:pt idx="31965">
                  <c:v>41512.527418981481</c:v>
                </c:pt>
                <c:pt idx="31966">
                  <c:v>41512.569085648145</c:v>
                </c:pt>
                <c:pt idx="31967">
                  <c:v>41512.610752314817</c:v>
                </c:pt>
                <c:pt idx="31968">
                  <c:v>41512.652418981481</c:v>
                </c:pt>
                <c:pt idx="31969">
                  <c:v>41512.694085648145</c:v>
                </c:pt>
                <c:pt idx="31970">
                  <c:v>41512.735752314817</c:v>
                </c:pt>
                <c:pt idx="31971">
                  <c:v>41512.777418981481</c:v>
                </c:pt>
                <c:pt idx="31972">
                  <c:v>41512.819085648145</c:v>
                </c:pt>
                <c:pt idx="31973">
                  <c:v>41512.860752314817</c:v>
                </c:pt>
                <c:pt idx="31974">
                  <c:v>41512.902418981481</c:v>
                </c:pt>
                <c:pt idx="31975">
                  <c:v>41512.944085648145</c:v>
                </c:pt>
                <c:pt idx="31976">
                  <c:v>41512.985752314817</c:v>
                </c:pt>
                <c:pt idx="31977">
                  <c:v>41513.027418981481</c:v>
                </c:pt>
                <c:pt idx="31978">
                  <c:v>41513.069085648145</c:v>
                </c:pt>
                <c:pt idx="31979">
                  <c:v>41513.110752314817</c:v>
                </c:pt>
                <c:pt idx="31980">
                  <c:v>41513.152418981481</c:v>
                </c:pt>
                <c:pt idx="31981">
                  <c:v>41513.194085648145</c:v>
                </c:pt>
                <c:pt idx="31982">
                  <c:v>41513.235752314817</c:v>
                </c:pt>
                <c:pt idx="31983">
                  <c:v>41513.277418981481</c:v>
                </c:pt>
                <c:pt idx="31984">
                  <c:v>41513.319085648145</c:v>
                </c:pt>
                <c:pt idx="31985">
                  <c:v>41513.360752314817</c:v>
                </c:pt>
                <c:pt idx="31986">
                  <c:v>41513.402418981481</c:v>
                </c:pt>
                <c:pt idx="31987">
                  <c:v>41513.444085648145</c:v>
                </c:pt>
                <c:pt idx="31988">
                  <c:v>41513</c:v>
                </c:pt>
                <c:pt idx="31989">
                  <c:v>41513.446562500001</c:v>
                </c:pt>
                <c:pt idx="31990">
                  <c:v>41513.488229166665</c:v>
                </c:pt>
                <c:pt idx="31991">
                  <c:v>41513.529895833337</c:v>
                </c:pt>
                <c:pt idx="31992">
                  <c:v>41513.571562500001</c:v>
                </c:pt>
                <c:pt idx="31993">
                  <c:v>41513.613229166665</c:v>
                </c:pt>
                <c:pt idx="31994">
                  <c:v>41513.654895833337</c:v>
                </c:pt>
                <c:pt idx="31995">
                  <c:v>41513.696562500001</c:v>
                </c:pt>
                <c:pt idx="31996">
                  <c:v>41513.738229166665</c:v>
                </c:pt>
                <c:pt idx="31997">
                  <c:v>41513.779895833337</c:v>
                </c:pt>
                <c:pt idx="31998">
                  <c:v>41513.821562500001</c:v>
                </c:pt>
                <c:pt idx="31999">
                  <c:v>41513.863229166665</c:v>
                </c:pt>
                <c:pt idx="32000">
                  <c:v>41513.904895833337</c:v>
                </c:pt>
                <c:pt idx="32001">
                  <c:v>41513.946562500001</c:v>
                </c:pt>
                <c:pt idx="32002">
                  <c:v>41513.988229166665</c:v>
                </c:pt>
                <c:pt idx="32003">
                  <c:v>41514.029895833337</c:v>
                </c:pt>
                <c:pt idx="32004">
                  <c:v>41514.071562500001</c:v>
                </c:pt>
                <c:pt idx="32005">
                  <c:v>41514.113229166665</c:v>
                </c:pt>
                <c:pt idx="32006">
                  <c:v>41514.154895833337</c:v>
                </c:pt>
                <c:pt idx="32007">
                  <c:v>41514.196562500001</c:v>
                </c:pt>
                <c:pt idx="32008">
                  <c:v>41514.238229166665</c:v>
                </c:pt>
                <c:pt idx="32009">
                  <c:v>41514.279895833337</c:v>
                </c:pt>
                <c:pt idx="32010">
                  <c:v>41514.321562500001</c:v>
                </c:pt>
                <c:pt idx="32011">
                  <c:v>41514.363229166665</c:v>
                </c:pt>
                <c:pt idx="32012">
                  <c:v>41514.404895833337</c:v>
                </c:pt>
                <c:pt idx="32013">
                  <c:v>41514.446562500001</c:v>
                </c:pt>
                <c:pt idx="32014">
                  <c:v>41514.488229166665</c:v>
                </c:pt>
                <c:pt idx="32015">
                  <c:v>41514.529895833337</c:v>
                </c:pt>
                <c:pt idx="32016">
                  <c:v>41514.571562500001</c:v>
                </c:pt>
                <c:pt idx="32017">
                  <c:v>41514.613229166665</c:v>
                </c:pt>
                <c:pt idx="32018">
                  <c:v>41514.654895833337</c:v>
                </c:pt>
                <c:pt idx="32019">
                  <c:v>41514.696562500001</c:v>
                </c:pt>
                <c:pt idx="32020">
                  <c:v>41514.738229166665</c:v>
                </c:pt>
                <c:pt idx="32021">
                  <c:v>41514.779895833337</c:v>
                </c:pt>
                <c:pt idx="32022">
                  <c:v>41514.821562500001</c:v>
                </c:pt>
                <c:pt idx="32023">
                  <c:v>41514.863229166665</c:v>
                </c:pt>
                <c:pt idx="32024">
                  <c:v>41514.904895833337</c:v>
                </c:pt>
                <c:pt idx="32025">
                  <c:v>41514.946562500001</c:v>
                </c:pt>
                <c:pt idx="32026">
                  <c:v>41514.988229166665</c:v>
                </c:pt>
                <c:pt idx="32027">
                  <c:v>41515.029895833337</c:v>
                </c:pt>
                <c:pt idx="32028">
                  <c:v>41515.071562500001</c:v>
                </c:pt>
                <c:pt idx="32029">
                  <c:v>41515.113229166665</c:v>
                </c:pt>
                <c:pt idx="32030">
                  <c:v>41515.154895833337</c:v>
                </c:pt>
                <c:pt idx="32031">
                  <c:v>41515.196562500001</c:v>
                </c:pt>
                <c:pt idx="32032">
                  <c:v>41515.238229166665</c:v>
                </c:pt>
                <c:pt idx="32033">
                  <c:v>41515.279895833337</c:v>
                </c:pt>
                <c:pt idx="32034">
                  <c:v>41515.321562500001</c:v>
                </c:pt>
                <c:pt idx="32035">
                  <c:v>41515.363229166665</c:v>
                </c:pt>
                <c:pt idx="32036">
                  <c:v>41515.404895833337</c:v>
                </c:pt>
                <c:pt idx="32037">
                  <c:v>41515.446562500001</c:v>
                </c:pt>
                <c:pt idx="32038">
                  <c:v>41515.488229166665</c:v>
                </c:pt>
                <c:pt idx="32039">
                  <c:v>41515.529895833337</c:v>
                </c:pt>
                <c:pt idx="32040">
                  <c:v>41515.571562500001</c:v>
                </c:pt>
                <c:pt idx="32041">
                  <c:v>41515.613229166665</c:v>
                </c:pt>
                <c:pt idx="32042">
                  <c:v>41515.654895833337</c:v>
                </c:pt>
                <c:pt idx="32043">
                  <c:v>41515.696562500001</c:v>
                </c:pt>
                <c:pt idx="32044">
                  <c:v>41515.738229166665</c:v>
                </c:pt>
                <c:pt idx="32045">
                  <c:v>41515.779895833337</c:v>
                </c:pt>
                <c:pt idx="32046">
                  <c:v>41515.821562500001</c:v>
                </c:pt>
                <c:pt idx="32047">
                  <c:v>41515.863229166665</c:v>
                </c:pt>
                <c:pt idx="32048">
                  <c:v>41515.904895833337</c:v>
                </c:pt>
                <c:pt idx="32049">
                  <c:v>41515.946562500001</c:v>
                </c:pt>
                <c:pt idx="32050">
                  <c:v>41515.988229166665</c:v>
                </c:pt>
                <c:pt idx="32051">
                  <c:v>41516.029895833337</c:v>
                </c:pt>
                <c:pt idx="32052">
                  <c:v>41516.071562500001</c:v>
                </c:pt>
                <c:pt idx="32053">
                  <c:v>41516.113229166665</c:v>
                </c:pt>
                <c:pt idx="32054">
                  <c:v>41516.154895833337</c:v>
                </c:pt>
                <c:pt idx="32055">
                  <c:v>41516.196562500001</c:v>
                </c:pt>
                <c:pt idx="32056">
                  <c:v>41516.238229166665</c:v>
                </c:pt>
                <c:pt idx="32057">
                  <c:v>41516.279895833337</c:v>
                </c:pt>
                <c:pt idx="32058">
                  <c:v>41516.321562500001</c:v>
                </c:pt>
                <c:pt idx="32059">
                  <c:v>41516.363229166665</c:v>
                </c:pt>
                <c:pt idx="32060">
                  <c:v>41516.404895833337</c:v>
                </c:pt>
                <c:pt idx="32061">
                  <c:v>41516.446562500001</c:v>
                </c:pt>
                <c:pt idx="32062">
                  <c:v>41516.488229166665</c:v>
                </c:pt>
                <c:pt idx="32063">
                  <c:v>41516.529895833337</c:v>
                </c:pt>
                <c:pt idx="32064">
                  <c:v>41516.571562500001</c:v>
                </c:pt>
                <c:pt idx="32065">
                  <c:v>41516.613229166665</c:v>
                </c:pt>
                <c:pt idx="32066">
                  <c:v>41516.654895833337</c:v>
                </c:pt>
                <c:pt idx="32067">
                  <c:v>41516.696562500001</c:v>
                </c:pt>
                <c:pt idx="32068">
                  <c:v>41516.738229166665</c:v>
                </c:pt>
                <c:pt idx="32069">
                  <c:v>41516.779895833337</c:v>
                </c:pt>
                <c:pt idx="32070">
                  <c:v>41516.821562500001</c:v>
                </c:pt>
                <c:pt idx="32071">
                  <c:v>41516.863229166665</c:v>
                </c:pt>
                <c:pt idx="32072">
                  <c:v>41516.904895833337</c:v>
                </c:pt>
                <c:pt idx="32073">
                  <c:v>41516.946562500001</c:v>
                </c:pt>
                <c:pt idx="32074">
                  <c:v>41516.988229166665</c:v>
                </c:pt>
                <c:pt idx="32075">
                  <c:v>41517.029895833337</c:v>
                </c:pt>
                <c:pt idx="32076">
                  <c:v>41517.071562500001</c:v>
                </c:pt>
                <c:pt idx="32077">
                  <c:v>41517.113229166665</c:v>
                </c:pt>
                <c:pt idx="32078">
                  <c:v>41517.154895833337</c:v>
                </c:pt>
                <c:pt idx="32079">
                  <c:v>41517.196562500001</c:v>
                </c:pt>
                <c:pt idx="32080">
                  <c:v>41517.238229166665</c:v>
                </c:pt>
                <c:pt idx="32081">
                  <c:v>41517.279895833337</c:v>
                </c:pt>
                <c:pt idx="32082">
                  <c:v>41517.321562500001</c:v>
                </c:pt>
                <c:pt idx="32083">
                  <c:v>41517.363229166665</c:v>
                </c:pt>
                <c:pt idx="32084">
                  <c:v>41517.404895833337</c:v>
                </c:pt>
                <c:pt idx="32085">
                  <c:v>41517.446562500001</c:v>
                </c:pt>
                <c:pt idx="32086">
                  <c:v>41517.488229166665</c:v>
                </c:pt>
                <c:pt idx="32087">
                  <c:v>41517.529895833337</c:v>
                </c:pt>
                <c:pt idx="32088">
                  <c:v>41517.571562500001</c:v>
                </c:pt>
                <c:pt idx="32089">
                  <c:v>41517.613229166665</c:v>
                </c:pt>
                <c:pt idx="32090">
                  <c:v>41517.654895833337</c:v>
                </c:pt>
                <c:pt idx="32091">
                  <c:v>41517.696562500001</c:v>
                </c:pt>
                <c:pt idx="32092">
                  <c:v>41517.738229166665</c:v>
                </c:pt>
                <c:pt idx="32093">
                  <c:v>41517.779895833337</c:v>
                </c:pt>
                <c:pt idx="32094">
                  <c:v>41517.821562500001</c:v>
                </c:pt>
                <c:pt idx="32095">
                  <c:v>41517.863229166665</c:v>
                </c:pt>
                <c:pt idx="32096">
                  <c:v>41517.904895833337</c:v>
                </c:pt>
                <c:pt idx="32097">
                  <c:v>41517.946562500001</c:v>
                </c:pt>
                <c:pt idx="32098">
                  <c:v>41517.988229166665</c:v>
                </c:pt>
                <c:pt idx="32099">
                  <c:v>41518.029895833337</c:v>
                </c:pt>
                <c:pt idx="32100">
                  <c:v>41518.071562500001</c:v>
                </c:pt>
                <c:pt idx="32101">
                  <c:v>41518.113229166665</c:v>
                </c:pt>
                <c:pt idx="32102">
                  <c:v>41518.154895833337</c:v>
                </c:pt>
                <c:pt idx="32103">
                  <c:v>41518.196562500001</c:v>
                </c:pt>
                <c:pt idx="32104">
                  <c:v>41518.238229166665</c:v>
                </c:pt>
                <c:pt idx="32105">
                  <c:v>41518.279895833337</c:v>
                </c:pt>
                <c:pt idx="32106">
                  <c:v>41518.321562500001</c:v>
                </c:pt>
                <c:pt idx="32107">
                  <c:v>41518.363229166665</c:v>
                </c:pt>
                <c:pt idx="32108">
                  <c:v>41518.404895833337</c:v>
                </c:pt>
                <c:pt idx="32109">
                  <c:v>41518.446562500001</c:v>
                </c:pt>
                <c:pt idx="32110">
                  <c:v>41518.488229166665</c:v>
                </c:pt>
                <c:pt idx="32111">
                  <c:v>41518.529895833337</c:v>
                </c:pt>
                <c:pt idx="32112">
                  <c:v>41518.571562500001</c:v>
                </c:pt>
                <c:pt idx="32113">
                  <c:v>41518.613229166665</c:v>
                </c:pt>
                <c:pt idx="32114">
                  <c:v>41518.654895833337</c:v>
                </c:pt>
                <c:pt idx="32115">
                  <c:v>41518.696562500001</c:v>
                </c:pt>
                <c:pt idx="32116">
                  <c:v>41518.738229166665</c:v>
                </c:pt>
                <c:pt idx="32117">
                  <c:v>41518.779895833337</c:v>
                </c:pt>
                <c:pt idx="32118">
                  <c:v>41518.821562500001</c:v>
                </c:pt>
                <c:pt idx="32119">
                  <c:v>41518.863229166665</c:v>
                </c:pt>
                <c:pt idx="32120">
                  <c:v>41518.904895833337</c:v>
                </c:pt>
                <c:pt idx="32121">
                  <c:v>41518.946562500001</c:v>
                </c:pt>
                <c:pt idx="32122">
                  <c:v>41518.988229166665</c:v>
                </c:pt>
                <c:pt idx="32123">
                  <c:v>41519.029895833337</c:v>
                </c:pt>
                <c:pt idx="32124">
                  <c:v>41519.071562500001</c:v>
                </c:pt>
                <c:pt idx="32125">
                  <c:v>41519.113229166665</c:v>
                </c:pt>
                <c:pt idx="32126">
                  <c:v>41519.154895833337</c:v>
                </c:pt>
                <c:pt idx="32127">
                  <c:v>41519.196562500001</c:v>
                </c:pt>
                <c:pt idx="32128">
                  <c:v>41519.238229166665</c:v>
                </c:pt>
                <c:pt idx="32129">
                  <c:v>41519.279895833337</c:v>
                </c:pt>
                <c:pt idx="32130">
                  <c:v>41519.321562500001</c:v>
                </c:pt>
                <c:pt idx="32131">
                  <c:v>41519.363229166665</c:v>
                </c:pt>
                <c:pt idx="32132">
                  <c:v>41519.404895833337</c:v>
                </c:pt>
                <c:pt idx="32133">
                  <c:v>41519.446562500001</c:v>
                </c:pt>
                <c:pt idx="32134">
                  <c:v>41519.488229166665</c:v>
                </c:pt>
                <c:pt idx="32135">
                  <c:v>41519.529895833337</c:v>
                </c:pt>
                <c:pt idx="32136">
                  <c:v>41519.571562500001</c:v>
                </c:pt>
                <c:pt idx="32137">
                  <c:v>41519.613229166665</c:v>
                </c:pt>
                <c:pt idx="32138">
                  <c:v>41519.654895833337</c:v>
                </c:pt>
                <c:pt idx="32139">
                  <c:v>41519.696562500001</c:v>
                </c:pt>
                <c:pt idx="32140">
                  <c:v>41519.738229166665</c:v>
                </c:pt>
                <c:pt idx="32141">
                  <c:v>41519.779895833337</c:v>
                </c:pt>
                <c:pt idx="32142">
                  <c:v>41519.821562500001</c:v>
                </c:pt>
                <c:pt idx="32143">
                  <c:v>41519.863229166665</c:v>
                </c:pt>
                <c:pt idx="32144">
                  <c:v>41519.904895833337</c:v>
                </c:pt>
                <c:pt idx="32145">
                  <c:v>41519.946562500001</c:v>
                </c:pt>
                <c:pt idx="32146">
                  <c:v>41519.988229166665</c:v>
                </c:pt>
                <c:pt idx="32147">
                  <c:v>41520.029895833337</c:v>
                </c:pt>
                <c:pt idx="32148">
                  <c:v>41520.071562500001</c:v>
                </c:pt>
                <c:pt idx="32149">
                  <c:v>41520.113229166665</c:v>
                </c:pt>
                <c:pt idx="32150">
                  <c:v>41520.154895833337</c:v>
                </c:pt>
                <c:pt idx="32151">
                  <c:v>41520.196562500001</c:v>
                </c:pt>
                <c:pt idx="32152">
                  <c:v>41520.238229166665</c:v>
                </c:pt>
                <c:pt idx="32153">
                  <c:v>41520.279895833337</c:v>
                </c:pt>
                <c:pt idx="32154">
                  <c:v>41520.321562500001</c:v>
                </c:pt>
                <c:pt idx="32155">
                  <c:v>41520.363229166665</c:v>
                </c:pt>
                <c:pt idx="32156">
                  <c:v>41520.404895833337</c:v>
                </c:pt>
                <c:pt idx="32157">
                  <c:v>41520.446562500001</c:v>
                </c:pt>
                <c:pt idx="32158">
                  <c:v>41520.488229166665</c:v>
                </c:pt>
                <c:pt idx="32159">
                  <c:v>41520.529895833337</c:v>
                </c:pt>
                <c:pt idx="32160">
                  <c:v>41520.571562500001</c:v>
                </c:pt>
                <c:pt idx="32161">
                  <c:v>41520.613229166665</c:v>
                </c:pt>
                <c:pt idx="32162">
                  <c:v>41520.654895833337</c:v>
                </c:pt>
                <c:pt idx="32163">
                  <c:v>41520.696562500001</c:v>
                </c:pt>
                <c:pt idx="32164">
                  <c:v>41520.738229166665</c:v>
                </c:pt>
                <c:pt idx="32165">
                  <c:v>41520.779895833337</c:v>
                </c:pt>
                <c:pt idx="32166">
                  <c:v>41520.821562500001</c:v>
                </c:pt>
                <c:pt idx="32167">
                  <c:v>41520.863229166665</c:v>
                </c:pt>
                <c:pt idx="32168">
                  <c:v>41520.904895833337</c:v>
                </c:pt>
                <c:pt idx="32169">
                  <c:v>41520.946562500001</c:v>
                </c:pt>
                <c:pt idx="32170">
                  <c:v>41520.988229166665</c:v>
                </c:pt>
                <c:pt idx="32171">
                  <c:v>41521.029895833337</c:v>
                </c:pt>
                <c:pt idx="32172">
                  <c:v>41521.071562500001</c:v>
                </c:pt>
                <c:pt idx="32173">
                  <c:v>41521.113229166665</c:v>
                </c:pt>
                <c:pt idx="32174">
                  <c:v>41521.154895833337</c:v>
                </c:pt>
                <c:pt idx="32175">
                  <c:v>41521.196562500001</c:v>
                </c:pt>
                <c:pt idx="32176">
                  <c:v>41521.238229166665</c:v>
                </c:pt>
                <c:pt idx="32177">
                  <c:v>41521.279895833337</c:v>
                </c:pt>
                <c:pt idx="32178">
                  <c:v>41521.321562500001</c:v>
                </c:pt>
                <c:pt idx="32179">
                  <c:v>41521.363229166665</c:v>
                </c:pt>
                <c:pt idx="32180">
                  <c:v>41521.404895833337</c:v>
                </c:pt>
                <c:pt idx="32181">
                  <c:v>41521.446562500001</c:v>
                </c:pt>
                <c:pt idx="32182">
                  <c:v>41521.488229166665</c:v>
                </c:pt>
                <c:pt idx="32183">
                  <c:v>41521.529895833337</c:v>
                </c:pt>
                <c:pt idx="32184">
                  <c:v>41521.571562500001</c:v>
                </c:pt>
                <c:pt idx="32185">
                  <c:v>41521.613229166665</c:v>
                </c:pt>
                <c:pt idx="32186">
                  <c:v>41521.654895833337</c:v>
                </c:pt>
                <c:pt idx="32187">
                  <c:v>41521.696562500001</c:v>
                </c:pt>
                <c:pt idx="32188">
                  <c:v>41521.738229166665</c:v>
                </c:pt>
                <c:pt idx="32189">
                  <c:v>41521.779895833337</c:v>
                </c:pt>
                <c:pt idx="32190">
                  <c:v>41521.821562500001</c:v>
                </c:pt>
                <c:pt idx="32191">
                  <c:v>41521.863229166665</c:v>
                </c:pt>
                <c:pt idx="32192">
                  <c:v>41521.904895833337</c:v>
                </c:pt>
                <c:pt idx="32193">
                  <c:v>41521.946562500001</c:v>
                </c:pt>
                <c:pt idx="32194">
                  <c:v>41521.988229166665</c:v>
                </c:pt>
                <c:pt idx="32195">
                  <c:v>41522.029895833337</c:v>
                </c:pt>
                <c:pt idx="32196">
                  <c:v>41522.071562500001</c:v>
                </c:pt>
                <c:pt idx="32197">
                  <c:v>41522.113229166665</c:v>
                </c:pt>
                <c:pt idx="32198">
                  <c:v>41522.154895833337</c:v>
                </c:pt>
                <c:pt idx="32199">
                  <c:v>41522.196562500001</c:v>
                </c:pt>
                <c:pt idx="32200">
                  <c:v>41522.238229166665</c:v>
                </c:pt>
                <c:pt idx="32201">
                  <c:v>41522.279895833337</c:v>
                </c:pt>
                <c:pt idx="32202">
                  <c:v>41522.321562500001</c:v>
                </c:pt>
                <c:pt idx="32203">
                  <c:v>41522.363229166665</c:v>
                </c:pt>
                <c:pt idx="32204">
                  <c:v>41522.404895833337</c:v>
                </c:pt>
                <c:pt idx="32205">
                  <c:v>41522.446562500001</c:v>
                </c:pt>
                <c:pt idx="32206">
                  <c:v>41522.488229166665</c:v>
                </c:pt>
                <c:pt idx="32207">
                  <c:v>41522.529895833337</c:v>
                </c:pt>
                <c:pt idx="32208">
                  <c:v>41522.571562500001</c:v>
                </c:pt>
                <c:pt idx="32209">
                  <c:v>41522.613229166665</c:v>
                </c:pt>
                <c:pt idx="32210">
                  <c:v>41522.654895833337</c:v>
                </c:pt>
                <c:pt idx="32211">
                  <c:v>41522.696562500001</c:v>
                </c:pt>
                <c:pt idx="32212">
                  <c:v>41522.738229166665</c:v>
                </c:pt>
                <c:pt idx="32213">
                  <c:v>41522.779895833337</c:v>
                </c:pt>
                <c:pt idx="32214">
                  <c:v>41522.821562500001</c:v>
                </c:pt>
                <c:pt idx="32215">
                  <c:v>41522.863229166665</c:v>
                </c:pt>
                <c:pt idx="32216">
                  <c:v>41522.904895833337</c:v>
                </c:pt>
                <c:pt idx="32217">
                  <c:v>41522.946562500001</c:v>
                </c:pt>
                <c:pt idx="32218">
                  <c:v>41522.988229166665</c:v>
                </c:pt>
                <c:pt idx="32219">
                  <c:v>41523.029895833337</c:v>
                </c:pt>
                <c:pt idx="32220">
                  <c:v>41523.071562500001</c:v>
                </c:pt>
                <c:pt idx="32221">
                  <c:v>41523.113229166665</c:v>
                </c:pt>
                <c:pt idx="32222">
                  <c:v>41523.154895833337</c:v>
                </c:pt>
                <c:pt idx="32223">
                  <c:v>41523.196562500001</c:v>
                </c:pt>
                <c:pt idx="32224">
                  <c:v>41523.238229166665</c:v>
                </c:pt>
                <c:pt idx="32225">
                  <c:v>41523.279895833337</c:v>
                </c:pt>
                <c:pt idx="32226">
                  <c:v>41523.321562500001</c:v>
                </c:pt>
                <c:pt idx="32227">
                  <c:v>41523.363229166665</c:v>
                </c:pt>
                <c:pt idx="32228">
                  <c:v>41523.404895833337</c:v>
                </c:pt>
                <c:pt idx="32229">
                  <c:v>41523.446562500001</c:v>
                </c:pt>
                <c:pt idx="32230">
                  <c:v>41523.488229166665</c:v>
                </c:pt>
                <c:pt idx="32231">
                  <c:v>41523.529895833337</c:v>
                </c:pt>
                <c:pt idx="32232">
                  <c:v>41523.571562500001</c:v>
                </c:pt>
                <c:pt idx="32233">
                  <c:v>41523.613229166665</c:v>
                </c:pt>
                <c:pt idx="32234">
                  <c:v>41523.654895833337</c:v>
                </c:pt>
                <c:pt idx="32235">
                  <c:v>41523.696562500001</c:v>
                </c:pt>
                <c:pt idx="32236">
                  <c:v>41523.738229166665</c:v>
                </c:pt>
                <c:pt idx="32237">
                  <c:v>41523.779895833337</c:v>
                </c:pt>
                <c:pt idx="32238">
                  <c:v>41523.821562500001</c:v>
                </c:pt>
                <c:pt idx="32239">
                  <c:v>41523.863229166665</c:v>
                </c:pt>
                <c:pt idx="32240">
                  <c:v>41523.904895833337</c:v>
                </c:pt>
                <c:pt idx="32241">
                  <c:v>41523.946562500001</c:v>
                </c:pt>
                <c:pt idx="32242">
                  <c:v>41523.988229166665</c:v>
                </c:pt>
                <c:pt idx="32243">
                  <c:v>41524.029895833337</c:v>
                </c:pt>
                <c:pt idx="32244">
                  <c:v>41524.071562500001</c:v>
                </c:pt>
                <c:pt idx="32245">
                  <c:v>41524.113229166665</c:v>
                </c:pt>
                <c:pt idx="32246">
                  <c:v>41524.154895833337</c:v>
                </c:pt>
                <c:pt idx="32247">
                  <c:v>41524.196562500001</c:v>
                </c:pt>
                <c:pt idx="32248">
                  <c:v>41524.238229166665</c:v>
                </c:pt>
                <c:pt idx="32249">
                  <c:v>41524.279895833337</c:v>
                </c:pt>
                <c:pt idx="32250">
                  <c:v>41524.321562500001</c:v>
                </c:pt>
                <c:pt idx="32251">
                  <c:v>41524.363229166665</c:v>
                </c:pt>
                <c:pt idx="32252">
                  <c:v>41524.404895833337</c:v>
                </c:pt>
                <c:pt idx="32253">
                  <c:v>41524.446562500001</c:v>
                </c:pt>
                <c:pt idx="32254">
                  <c:v>41524.488229166665</c:v>
                </c:pt>
                <c:pt idx="32255">
                  <c:v>41524.529895833337</c:v>
                </c:pt>
                <c:pt idx="32256">
                  <c:v>41524.571562500001</c:v>
                </c:pt>
                <c:pt idx="32257">
                  <c:v>41524.613229166665</c:v>
                </c:pt>
                <c:pt idx="32258">
                  <c:v>41524.654895833337</c:v>
                </c:pt>
                <c:pt idx="32259">
                  <c:v>41524.696562500001</c:v>
                </c:pt>
                <c:pt idx="32260">
                  <c:v>41524.738229166665</c:v>
                </c:pt>
                <c:pt idx="32261">
                  <c:v>41524.779895833337</c:v>
                </c:pt>
                <c:pt idx="32262">
                  <c:v>41524.821562500001</c:v>
                </c:pt>
                <c:pt idx="32263">
                  <c:v>41524.863229166665</c:v>
                </c:pt>
                <c:pt idx="32264">
                  <c:v>41524.904895833337</c:v>
                </c:pt>
                <c:pt idx="32265">
                  <c:v>41524.946562500001</c:v>
                </c:pt>
                <c:pt idx="32266">
                  <c:v>41524.988229166665</c:v>
                </c:pt>
                <c:pt idx="32267">
                  <c:v>41525.029895833337</c:v>
                </c:pt>
                <c:pt idx="32268">
                  <c:v>41525.071562500001</c:v>
                </c:pt>
                <c:pt idx="32269">
                  <c:v>41525.113229166665</c:v>
                </c:pt>
                <c:pt idx="32270">
                  <c:v>41525.154895833337</c:v>
                </c:pt>
                <c:pt idx="32271">
                  <c:v>41525.196562500001</c:v>
                </c:pt>
                <c:pt idx="32272">
                  <c:v>41525.238229166665</c:v>
                </c:pt>
                <c:pt idx="32273">
                  <c:v>41525.279895833337</c:v>
                </c:pt>
                <c:pt idx="32274">
                  <c:v>41525.321562500001</c:v>
                </c:pt>
                <c:pt idx="32275">
                  <c:v>41525.363229166665</c:v>
                </c:pt>
                <c:pt idx="32276">
                  <c:v>41525.404895833337</c:v>
                </c:pt>
                <c:pt idx="32277">
                  <c:v>41525.446562500001</c:v>
                </c:pt>
                <c:pt idx="32278">
                  <c:v>41525.488229166665</c:v>
                </c:pt>
                <c:pt idx="32279">
                  <c:v>41525.529895833337</c:v>
                </c:pt>
                <c:pt idx="32280">
                  <c:v>41525.571562500001</c:v>
                </c:pt>
                <c:pt idx="32281">
                  <c:v>41525.613229166665</c:v>
                </c:pt>
                <c:pt idx="32282">
                  <c:v>41525.654895833337</c:v>
                </c:pt>
                <c:pt idx="32283">
                  <c:v>41525.696562500001</c:v>
                </c:pt>
                <c:pt idx="32284">
                  <c:v>41525.738229166665</c:v>
                </c:pt>
                <c:pt idx="32285">
                  <c:v>41525.779895833337</c:v>
                </c:pt>
                <c:pt idx="32286">
                  <c:v>41525.821562500001</c:v>
                </c:pt>
                <c:pt idx="32287">
                  <c:v>41525.863229166665</c:v>
                </c:pt>
                <c:pt idx="32288">
                  <c:v>41525.904895833337</c:v>
                </c:pt>
                <c:pt idx="32289">
                  <c:v>41525.946562500001</c:v>
                </c:pt>
                <c:pt idx="32290">
                  <c:v>41525.988229166665</c:v>
                </c:pt>
                <c:pt idx="32291">
                  <c:v>41526.029895833337</c:v>
                </c:pt>
                <c:pt idx="32292">
                  <c:v>41526.071562500001</c:v>
                </c:pt>
                <c:pt idx="32293">
                  <c:v>41526.113229166665</c:v>
                </c:pt>
                <c:pt idx="32294">
                  <c:v>41526.154895833337</c:v>
                </c:pt>
                <c:pt idx="32295">
                  <c:v>41526.196562500001</c:v>
                </c:pt>
                <c:pt idx="32296">
                  <c:v>41526.238229166665</c:v>
                </c:pt>
                <c:pt idx="32297">
                  <c:v>41526.279895833337</c:v>
                </c:pt>
                <c:pt idx="32298">
                  <c:v>41526.321562500001</c:v>
                </c:pt>
                <c:pt idx="32299">
                  <c:v>41526.363229166665</c:v>
                </c:pt>
                <c:pt idx="32300">
                  <c:v>41526.404895833337</c:v>
                </c:pt>
                <c:pt idx="32301">
                  <c:v>41526.446562500001</c:v>
                </c:pt>
                <c:pt idx="32302">
                  <c:v>41526.488229166665</c:v>
                </c:pt>
                <c:pt idx="32303">
                  <c:v>41526.529895833337</c:v>
                </c:pt>
                <c:pt idx="32304">
                  <c:v>41526.571562500001</c:v>
                </c:pt>
                <c:pt idx="32305">
                  <c:v>41526.613229166665</c:v>
                </c:pt>
                <c:pt idx="32306">
                  <c:v>41526.654895833337</c:v>
                </c:pt>
                <c:pt idx="32307">
                  <c:v>41526.696562500001</c:v>
                </c:pt>
                <c:pt idx="32308">
                  <c:v>41526.738229166665</c:v>
                </c:pt>
                <c:pt idx="32309">
                  <c:v>41526.779895833337</c:v>
                </c:pt>
                <c:pt idx="32310">
                  <c:v>41526.821562500001</c:v>
                </c:pt>
                <c:pt idx="32311">
                  <c:v>41526.863229166665</c:v>
                </c:pt>
                <c:pt idx="32312">
                  <c:v>41526.904895833337</c:v>
                </c:pt>
                <c:pt idx="32313">
                  <c:v>41526.946562500001</c:v>
                </c:pt>
                <c:pt idx="32314">
                  <c:v>41526.988229166665</c:v>
                </c:pt>
                <c:pt idx="32315">
                  <c:v>41527.029895833337</c:v>
                </c:pt>
                <c:pt idx="32316">
                  <c:v>41527.071562500001</c:v>
                </c:pt>
                <c:pt idx="32317">
                  <c:v>41527.113229166665</c:v>
                </c:pt>
                <c:pt idx="32318">
                  <c:v>41527.154895833337</c:v>
                </c:pt>
                <c:pt idx="32319">
                  <c:v>41527.196562500001</c:v>
                </c:pt>
                <c:pt idx="32320">
                  <c:v>41527.238229166665</c:v>
                </c:pt>
                <c:pt idx="32321">
                  <c:v>41527.279895833337</c:v>
                </c:pt>
                <c:pt idx="32322">
                  <c:v>41527.321562500001</c:v>
                </c:pt>
                <c:pt idx="32323">
                  <c:v>41527.363229166665</c:v>
                </c:pt>
                <c:pt idx="32324">
                  <c:v>41527.404895833337</c:v>
                </c:pt>
                <c:pt idx="32325">
                  <c:v>41527.446562500001</c:v>
                </c:pt>
                <c:pt idx="32326">
                  <c:v>41527.488229166665</c:v>
                </c:pt>
                <c:pt idx="32327">
                  <c:v>41527.529895833337</c:v>
                </c:pt>
                <c:pt idx="32328">
                  <c:v>41527.571562500001</c:v>
                </c:pt>
                <c:pt idx="32329">
                  <c:v>41527.613229166665</c:v>
                </c:pt>
                <c:pt idx="32330">
                  <c:v>41527.654895833337</c:v>
                </c:pt>
                <c:pt idx="32331">
                  <c:v>41527.696562500001</c:v>
                </c:pt>
                <c:pt idx="32332">
                  <c:v>41527.738229166665</c:v>
                </c:pt>
                <c:pt idx="32333">
                  <c:v>41527.779895833337</c:v>
                </c:pt>
                <c:pt idx="32334">
                  <c:v>41527.821562500001</c:v>
                </c:pt>
                <c:pt idx="32335">
                  <c:v>41527.863229166665</c:v>
                </c:pt>
                <c:pt idx="32336">
                  <c:v>41527.904895833337</c:v>
                </c:pt>
                <c:pt idx="32337">
                  <c:v>41527.946562500001</c:v>
                </c:pt>
                <c:pt idx="32338">
                  <c:v>41527.988229166665</c:v>
                </c:pt>
                <c:pt idx="32339">
                  <c:v>41528.029895833337</c:v>
                </c:pt>
                <c:pt idx="32340">
                  <c:v>41528.071562500001</c:v>
                </c:pt>
                <c:pt idx="32341">
                  <c:v>41528.113229166665</c:v>
                </c:pt>
                <c:pt idx="32342">
                  <c:v>41528.154895833337</c:v>
                </c:pt>
                <c:pt idx="32343">
                  <c:v>41528.196562500001</c:v>
                </c:pt>
                <c:pt idx="32344">
                  <c:v>41528.238229166665</c:v>
                </c:pt>
                <c:pt idx="32345">
                  <c:v>41528.279895833337</c:v>
                </c:pt>
                <c:pt idx="32346">
                  <c:v>41528.321562500001</c:v>
                </c:pt>
                <c:pt idx="32347">
                  <c:v>41528.363229166665</c:v>
                </c:pt>
                <c:pt idx="32348">
                  <c:v>41528.404895833337</c:v>
                </c:pt>
                <c:pt idx="32349">
                  <c:v>41528.446562500001</c:v>
                </c:pt>
                <c:pt idx="32350">
                  <c:v>41528.488229166665</c:v>
                </c:pt>
                <c:pt idx="32351">
                  <c:v>41528.529895833337</c:v>
                </c:pt>
                <c:pt idx="32352">
                  <c:v>41528.571562500001</c:v>
                </c:pt>
                <c:pt idx="32353">
                  <c:v>41528.613229166665</c:v>
                </c:pt>
                <c:pt idx="32354">
                  <c:v>41528.654895833337</c:v>
                </c:pt>
                <c:pt idx="32355">
                  <c:v>41528.696562500001</c:v>
                </c:pt>
                <c:pt idx="32356">
                  <c:v>41528.738229166665</c:v>
                </c:pt>
                <c:pt idx="32357">
                  <c:v>41528.779895833337</c:v>
                </c:pt>
                <c:pt idx="32358">
                  <c:v>41528.821562500001</c:v>
                </c:pt>
                <c:pt idx="32359">
                  <c:v>41528.863229166665</c:v>
                </c:pt>
                <c:pt idx="32360">
                  <c:v>41528.904895833337</c:v>
                </c:pt>
                <c:pt idx="32361">
                  <c:v>41528.946562500001</c:v>
                </c:pt>
                <c:pt idx="32362">
                  <c:v>41528.988229166665</c:v>
                </c:pt>
                <c:pt idx="32363">
                  <c:v>41529.029895833337</c:v>
                </c:pt>
                <c:pt idx="32364">
                  <c:v>41529.071562500001</c:v>
                </c:pt>
                <c:pt idx="32365">
                  <c:v>41529.113229166665</c:v>
                </c:pt>
                <c:pt idx="32366">
                  <c:v>41529.154895833337</c:v>
                </c:pt>
                <c:pt idx="32367">
                  <c:v>41529.196562500001</c:v>
                </c:pt>
                <c:pt idx="32368">
                  <c:v>41529.238229166665</c:v>
                </c:pt>
                <c:pt idx="32369">
                  <c:v>41529.279895833337</c:v>
                </c:pt>
                <c:pt idx="32370">
                  <c:v>41529.321562500001</c:v>
                </c:pt>
                <c:pt idx="32371">
                  <c:v>41529.363229166665</c:v>
                </c:pt>
                <c:pt idx="32372">
                  <c:v>41529.404895833337</c:v>
                </c:pt>
                <c:pt idx="32373">
                  <c:v>41529.446562500001</c:v>
                </c:pt>
                <c:pt idx="32374">
                  <c:v>41529.488229166665</c:v>
                </c:pt>
                <c:pt idx="32375">
                  <c:v>41529.529895833337</c:v>
                </c:pt>
                <c:pt idx="32376">
                  <c:v>41529.571562500001</c:v>
                </c:pt>
                <c:pt idx="32377">
                  <c:v>41529.613229166665</c:v>
                </c:pt>
                <c:pt idx="32378">
                  <c:v>41529.654895833337</c:v>
                </c:pt>
                <c:pt idx="32379">
                  <c:v>41529.696562500001</c:v>
                </c:pt>
                <c:pt idx="32380">
                  <c:v>41529.738229166665</c:v>
                </c:pt>
                <c:pt idx="32381">
                  <c:v>41529.779895833337</c:v>
                </c:pt>
                <c:pt idx="32382">
                  <c:v>41529.821562500001</c:v>
                </c:pt>
                <c:pt idx="32383">
                  <c:v>41529.863229166665</c:v>
                </c:pt>
                <c:pt idx="32384">
                  <c:v>41529.904895833337</c:v>
                </c:pt>
                <c:pt idx="32385">
                  <c:v>41529.946562500001</c:v>
                </c:pt>
                <c:pt idx="32386">
                  <c:v>41529.988229166665</c:v>
                </c:pt>
                <c:pt idx="32387">
                  <c:v>41530.029895833337</c:v>
                </c:pt>
                <c:pt idx="32388">
                  <c:v>41530.071562500001</c:v>
                </c:pt>
                <c:pt idx="32389">
                  <c:v>41530.113229166665</c:v>
                </c:pt>
                <c:pt idx="32390">
                  <c:v>41530.154895833337</c:v>
                </c:pt>
                <c:pt idx="32391">
                  <c:v>41530.196562500001</c:v>
                </c:pt>
                <c:pt idx="32392">
                  <c:v>41530.238229166665</c:v>
                </c:pt>
                <c:pt idx="32393">
                  <c:v>41530.279895833337</c:v>
                </c:pt>
                <c:pt idx="32394">
                  <c:v>41530.321562500001</c:v>
                </c:pt>
                <c:pt idx="32395">
                  <c:v>41530.363229166665</c:v>
                </c:pt>
                <c:pt idx="32396">
                  <c:v>41530.404895833337</c:v>
                </c:pt>
                <c:pt idx="32397">
                  <c:v>41530.446562500001</c:v>
                </c:pt>
                <c:pt idx="32398">
                  <c:v>41530.488229166665</c:v>
                </c:pt>
                <c:pt idx="32399">
                  <c:v>41530.529895833337</c:v>
                </c:pt>
                <c:pt idx="32400">
                  <c:v>41530.571562500001</c:v>
                </c:pt>
                <c:pt idx="32401">
                  <c:v>41530.613229166665</c:v>
                </c:pt>
                <c:pt idx="32402">
                  <c:v>41530.654895833337</c:v>
                </c:pt>
                <c:pt idx="32403">
                  <c:v>41530.696562500001</c:v>
                </c:pt>
                <c:pt idx="32404">
                  <c:v>41530.738229166665</c:v>
                </c:pt>
                <c:pt idx="32405">
                  <c:v>41530.779895833337</c:v>
                </c:pt>
                <c:pt idx="32406">
                  <c:v>41530.821562500001</c:v>
                </c:pt>
                <c:pt idx="32407">
                  <c:v>41530.863229166665</c:v>
                </c:pt>
                <c:pt idx="32408">
                  <c:v>41530.904895833337</c:v>
                </c:pt>
                <c:pt idx="32409">
                  <c:v>41530.946562500001</c:v>
                </c:pt>
                <c:pt idx="32410">
                  <c:v>41530.988229166665</c:v>
                </c:pt>
                <c:pt idx="32411">
                  <c:v>41531.029895833337</c:v>
                </c:pt>
                <c:pt idx="32412">
                  <c:v>41531.071562500001</c:v>
                </c:pt>
                <c:pt idx="32413">
                  <c:v>41531.113229166665</c:v>
                </c:pt>
                <c:pt idx="32414">
                  <c:v>41531.154895833337</c:v>
                </c:pt>
                <c:pt idx="32415">
                  <c:v>41531.196562500001</c:v>
                </c:pt>
                <c:pt idx="32416">
                  <c:v>41531.238229166665</c:v>
                </c:pt>
                <c:pt idx="32417">
                  <c:v>41531.279895833337</c:v>
                </c:pt>
                <c:pt idx="32418">
                  <c:v>41531.321562500001</c:v>
                </c:pt>
                <c:pt idx="32419">
                  <c:v>41531.363229166665</c:v>
                </c:pt>
                <c:pt idx="32420">
                  <c:v>41531.404895833337</c:v>
                </c:pt>
                <c:pt idx="32421">
                  <c:v>41531.446562500001</c:v>
                </c:pt>
                <c:pt idx="32422">
                  <c:v>41531.488229166665</c:v>
                </c:pt>
                <c:pt idx="32423">
                  <c:v>41531.529895833337</c:v>
                </c:pt>
                <c:pt idx="32424">
                  <c:v>41531.571562500001</c:v>
                </c:pt>
                <c:pt idx="32425">
                  <c:v>41531.613229166665</c:v>
                </c:pt>
                <c:pt idx="32426">
                  <c:v>41531.654895833337</c:v>
                </c:pt>
                <c:pt idx="32427">
                  <c:v>41531.696562500001</c:v>
                </c:pt>
                <c:pt idx="32428">
                  <c:v>41531.738229166665</c:v>
                </c:pt>
                <c:pt idx="32429">
                  <c:v>41531.779895833337</c:v>
                </c:pt>
                <c:pt idx="32430">
                  <c:v>41531.821562500001</c:v>
                </c:pt>
                <c:pt idx="32431">
                  <c:v>41531.863229166665</c:v>
                </c:pt>
                <c:pt idx="32432">
                  <c:v>41531.904895833337</c:v>
                </c:pt>
                <c:pt idx="32433">
                  <c:v>41531.946562500001</c:v>
                </c:pt>
                <c:pt idx="32434">
                  <c:v>41531.988229166665</c:v>
                </c:pt>
                <c:pt idx="32435">
                  <c:v>41532.029895833337</c:v>
                </c:pt>
                <c:pt idx="32436">
                  <c:v>41532.071562500001</c:v>
                </c:pt>
                <c:pt idx="32437">
                  <c:v>41532.113229166665</c:v>
                </c:pt>
                <c:pt idx="32438">
                  <c:v>41532.154895833337</c:v>
                </c:pt>
                <c:pt idx="32439">
                  <c:v>41532.196562500001</c:v>
                </c:pt>
                <c:pt idx="32440">
                  <c:v>41532.238229166665</c:v>
                </c:pt>
                <c:pt idx="32441">
                  <c:v>41532.279895833337</c:v>
                </c:pt>
                <c:pt idx="32442">
                  <c:v>41532.321562500001</c:v>
                </c:pt>
                <c:pt idx="32443">
                  <c:v>41532.363229166665</c:v>
                </c:pt>
                <c:pt idx="32444">
                  <c:v>41532.404895833337</c:v>
                </c:pt>
                <c:pt idx="32445">
                  <c:v>41532.446562500001</c:v>
                </c:pt>
                <c:pt idx="32446">
                  <c:v>41532.488229166665</c:v>
                </c:pt>
                <c:pt idx="32447">
                  <c:v>41532.529895833337</c:v>
                </c:pt>
                <c:pt idx="32448">
                  <c:v>41532.571562500001</c:v>
                </c:pt>
                <c:pt idx="32449">
                  <c:v>41532.613229166665</c:v>
                </c:pt>
                <c:pt idx="32450">
                  <c:v>41532.654895833337</c:v>
                </c:pt>
                <c:pt idx="32451">
                  <c:v>41532.696562500001</c:v>
                </c:pt>
                <c:pt idx="32452">
                  <c:v>41532.738229166665</c:v>
                </c:pt>
                <c:pt idx="32453">
                  <c:v>41532.779895833337</c:v>
                </c:pt>
                <c:pt idx="32454">
                  <c:v>41532.821562500001</c:v>
                </c:pt>
                <c:pt idx="32455">
                  <c:v>41532.863229166665</c:v>
                </c:pt>
                <c:pt idx="32456">
                  <c:v>41532.904895833337</c:v>
                </c:pt>
                <c:pt idx="32457">
                  <c:v>41532.946562500001</c:v>
                </c:pt>
                <c:pt idx="32458">
                  <c:v>41532.988229166665</c:v>
                </c:pt>
                <c:pt idx="32459">
                  <c:v>41533.029895833337</c:v>
                </c:pt>
                <c:pt idx="32460">
                  <c:v>41533.071562500001</c:v>
                </c:pt>
                <c:pt idx="32461">
                  <c:v>41533.113229166665</c:v>
                </c:pt>
                <c:pt idx="32462">
                  <c:v>41533.154895833337</c:v>
                </c:pt>
                <c:pt idx="32463">
                  <c:v>41533.196562500001</c:v>
                </c:pt>
                <c:pt idx="32464">
                  <c:v>41533.238229166665</c:v>
                </c:pt>
                <c:pt idx="32465">
                  <c:v>41533.279895833337</c:v>
                </c:pt>
                <c:pt idx="32466">
                  <c:v>41533.321562500001</c:v>
                </c:pt>
                <c:pt idx="32467">
                  <c:v>41533.363229166665</c:v>
                </c:pt>
                <c:pt idx="32468">
                  <c:v>41533.404895833337</c:v>
                </c:pt>
                <c:pt idx="32469">
                  <c:v>41533.446562500001</c:v>
                </c:pt>
                <c:pt idx="32470">
                  <c:v>41533.488229166665</c:v>
                </c:pt>
                <c:pt idx="32471">
                  <c:v>41533.529895833337</c:v>
                </c:pt>
                <c:pt idx="32472">
                  <c:v>41533.571562500001</c:v>
                </c:pt>
                <c:pt idx="32473">
                  <c:v>41533.613229166665</c:v>
                </c:pt>
                <c:pt idx="32474">
                  <c:v>41533.654895833337</c:v>
                </c:pt>
                <c:pt idx="32475">
                  <c:v>41533.696562500001</c:v>
                </c:pt>
                <c:pt idx="32476">
                  <c:v>41533.738229166665</c:v>
                </c:pt>
                <c:pt idx="32477">
                  <c:v>41533.779895833337</c:v>
                </c:pt>
                <c:pt idx="32478">
                  <c:v>41533.821562500001</c:v>
                </c:pt>
                <c:pt idx="32479">
                  <c:v>41533.863229166665</c:v>
                </c:pt>
                <c:pt idx="32480">
                  <c:v>41533.904895833337</c:v>
                </c:pt>
                <c:pt idx="32481">
                  <c:v>41533.946562500001</c:v>
                </c:pt>
                <c:pt idx="32482">
                  <c:v>41533.988229166665</c:v>
                </c:pt>
                <c:pt idx="32483">
                  <c:v>41534.029895833337</c:v>
                </c:pt>
                <c:pt idx="32484">
                  <c:v>41534.071562500001</c:v>
                </c:pt>
                <c:pt idx="32485">
                  <c:v>41534.113229166665</c:v>
                </c:pt>
                <c:pt idx="32486">
                  <c:v>41534.154895833337</c:v>
                </c:pt>
                <c:pt idx="32487">
                  <c:v>41534.196562500001</c:v>
                </c:pt>
                <c:pt idx="32488">
                  <c:v>41534.238229166665</c:v>
                </c:pt>
                <c:pt idx="32489">
                  <c:v>41534.279895833337</c:v>
                </c:pt>
                <c:pt idx="32490">
                  <c:v>41534.321562500001</c:v>
                </c:pt>
                <c:pt idx="32491">
                  <c:v>41534.363229166665</c:v>
                </c:pt>
                <c:pt idx="32492">
                  <c:v>41534.404895833337</c:v>
                </c:pt>
                <c:pt idx="32493">
                  <c:v>41534.446562500001</c:v>
                </c:pt>
                <c:pt idx="32494">
                  <c:v>41534.488229166665</c:v>
                </c:pt>
                <c:pt idx="32495">
                  <c:v>41534.529895833337</c:v>
                </c:pt>
                <c:pt idx="32496">
                  <c:v>41534.571562500001</c:v>
                </c:pt>
                <c:pt idx="32497">
                  <c:v>41534.613229166665</c:v>
                </c:pt>
                <c:pt idx="32498">
                  <c:v>41534.654895833337</c:v>
                </c:pt>
                <c:pt idx="32499">
                  <c:v>41534.696562500001</c:v>
                </c:pt>
                <c:pt idx="32500">
                  <c:v>41534.738229166665</c:v>
                </c:pt>
                <c:pt idx="32501">
                  <c:v>41534.779895833337</c:v>
                </c:pt>
                <c:pt idx="32502">
                  <c:v>41534.821562500001</c:v>
                </c:pt>
                <c:pt idx="32503">
                  <c:v>41534.863229166665</c:v>
                </c:pt>
                <c:pt idx="32504">
                  <c:v>41534.904895833337</c:v>
                </c:pt>
                <c:pt idx="32505">
                  <c:v>41534.946562500001</c:v>
                </c:pt>
                <c:pt idx="32506">
                  <c:v>41534.988229166665</c:v>
                </c:pt>
                <c:pt idx="32507">
                  <c:v>41535.029895833337</c:v>
                </c:pt>
                <c:pt idx="32508">
                  <c:v>41535.071562500001</c:v>
                </c:pt>
                <c:pt idx="32509">
                  <c:v>41535.113229166665</c:v>
                </c:pt>
                <c:pt idx="32510">
                  <c:v>41535.154895833337</c:v>
                </c:pt>
                <c:pt idx="32511">
                  <c:v>41535.196562500001</c:v>
                </c:pt>
                <c:pt idx="32512">
                  <c:v>41535.238229166665</c:v>
                </c:pt>
                <c:pt idx="32513">
                  <c:v>41535.279895833337</c:v>
                </c:pt>
                <c:pt idx="32514">
                  <c:v>41535.321562500001</c:v>
                </c:pt>
                <c:pt idx="32515">
                  <c:v>41535.363229166665</c:v>
                </c:pt>
                <c:pt idx="32516">
                  <c:v>41535</c:v>
                </c:pt>
                <c:pt idx="32517">
                  <c:v>41535.369537037041</c:v>
                </c:pt>
                <c:pt idx="32518">
                  <c:v>41535.411203703705</c:v>
                </c:pt>
                <c:pt idx="32519">
                  <c:v>41535.452870370369</c:v>
                </c:pt>
                <c:pt idx="32520">
                  <c:v>41535.494537037041</c:v>
                </c:pt>
                <c:pt idx="32521">
                  <c:v>41535.536203703705</c:v>
                </c:pt>
                <c:pt idx="32522">
                  <c:v>41535.577870370369</c:v>
                </c:pt>
                <c:pt idx="32523">
                  <c:v>41535.619537037041</c:v>
                </c:pt>
                <c:pt idx="32524">
                  <c:v>41535.661203703705</c:v>
                </c:pt>
                <c:pt idx="32525">
                  <c:v>41535.702870370369</c:v>
                </c:pt>
                <c:pt idx="32526">
                  <c:v>41535.744537037041</c:v>
                </c:pt>
                <c:pt idx="32527">
                  <c:v>41535.786203703705</c:v>
                </c:pt>
                <c:pt idx="32528">
                  <c:v>41535.827870370369</c:v>
                </c:pt>
                <c:pt idx="32529">
                  <c:v>41535.869537037041</c:v>
                </c:pt>
                <c:pt idx="32530">
                  <c:v>41535.911203703705</c:v>
                </c:pt>
                <c:pt idx="32531">
                  <c:v>41535.952870370369</c:v>
                </c:pt>
                <c:pt idx="32532">
                  <c:v>41535.994537037041</c:v>
                </c:pt>
                <c:pt idx="32533">
                  <c:v>41536.036203703705</c:v>
                </c:pt>
                <c:pt idx="32534">
                  <c:v>41536.077870370369</c:v>
                </c:pt>
                <c:pt idx="32535">
                  <c:v>41536.119537037041</c:v>
                </c:pt>
                <c:pt idx="32536">
                  <c:v>41536.161203703705</c:v>
                </c:pt>
                <c:pt idx="32537">
                  <c:v>41536.202870370369</c:v>
                </c:pt>
                <c:pt idx="32538">
                  <c:v>41536.244537037041</c:v>
                </c:pt>
                <c:pt idx="32539">
                  <c:v>41536.286203703705</c:v>
                </c:pt>
                <c:pt idx="32540">
                  <c:v>41536.327870370369</c:v>
                </c:pt>
                <c:pt idx="32541">
                  <c:v>41536.369537037041</c:v>
                </c:pt>
                <c:pt idx="32542">
                  <c:v>41536.411203703705</c:v>
                </c:pt>
                <c:pt idx="32543">
                  <c:v>41536.452870370369</c:v>
                </c:pt>
                <c:pt idx="32544">
                  <c:v>41536.494537037041</c:v>
                </c:pt>
                <c:pt idx="32545">
                  <c:v>41536.536203703705</c:v>
                </c:pt>
                <c:pt idx="32546">
                  <c:v>41536.577870370369</c:v>
                </c:pt>
                <c:pt idx="32547">
                  <c:v>41536.619537037041</c:v>
                </c:pt>
                <c:pt idx="32548">
                  <c:v>41536.661203703705</c:v>
                </c:pt>
                <c:pt idx="32549">
                  <c:v>41536.702870370369</c:v>
                </c:pt>
                <c:pt idx="32550">
                  <c:v>41536.744537037041</c:v>
                </c:pt>
                <c:pt idx="32551">
                  <c:v>41536.786203703705</c:v>
                </c:pt>
                <c:pt idx="32552">
                  <c:v>41536.827870370369</c:v>
                </c:pt>
                <c:pt idx="32553">
                  <c:v>41536.869537037041</c:v>
                </c:pt>
                <c:pt idx="32554">
                  <c:v>41536.911203703705</c:v>
                </c:pt>
                <c:pt idx="32555">
                  <c:v>41536.952870370369</c:v>
                </c:pt>
                <c:pt idx="32556">
                  <c:v>41536.994537037041</c:v>
                </c:pt>
                <c:pt idx="32557">
                  <c:v>41537.036203703705</c:v>
                </c:pt>
                <c:pt idx="32558">
                  <c:v>41537.077870370369</c:v>
                </c:pt>
                <c:pt idx="32559">
                  <c:v>41537.119537037041</c:v>
                </c:pt>
                <c:pt idx="32560">
                  <c:v>41537.161203703705</c:v>
                </c:pt>
                <c:pt idx="32561">
                  <c:v>41537.202870370369</c:v>
                </c:pt>
                <c:pt idx="32562">
                  <c:v>41537.244537037041</c:v>
                </c:pt>
                <c:pt idx="32563">
                  <c:v>41537.286203703705</c:v>
                </c:pt>
                <c:pt idx="32564">
                  <c:v>41537.327870370369</c:v>
                </c:pt>
                <c:pt idx="32565">
                  <c:v>41537.369537037041</c:v>
                </c:pt>
                <c:pt idx="32566">
                  <c:v>41537.411203703705</c:v>
                </c:pt>
                <c:pt idx="32567">
                  <c:v>41537.452870370369</c:v>
                </c:pt>
                <c:pt idx="32568">
                  <c:v>41537.494537037041</c:v>
                </c:pt>
                <c:pt idx="32569">
                  <c:v>41537.536203703705</c:v>
                </c:pt>
                <c:pt idx="32570">
                  <c:v>41537.577870370369</c:v>
                </c:pt>
                <c:pt idx="32571">
                  <c:v>41537.619537037041</c:v>
                </c:pt>
                <c:pt idx="32572">
                  <c:v>41537.661203703705</c:v>
                </c:pt>
                <c:pt idx="32573">
                  <c:v>41537.702870370369</c:v>
                </c:pt>
                <c:pt idx="32574">
                  <c:v>41537.744537037041</c:v>
                </c:pt>
                <c:pt idx="32575">
                  <c:v>41537.786203703705</c:v>
                </c:pt>
                <c:pt idx="32576">
                  <c:v>41537.827870370369</c:v>
                </c:pt>
                <c:pt idx="32577">
                  <c:v>41537.869537037041</c:v>
                </c:pt>
                <c:pt idx="32578">
                  <c:v>41537.911203703705</c:v>
                </c:pt>
                <c:pt idx="32579">
                  <c:v>41537.952870370369</c:v>
                </c:pt>
                <c:pt idx="32580">
                  <c:v>41537.994537037041</c:v>
                </c:pt>
                <c:pt idx="32581">
                  <c:v>41538.036203703705</c:v>
                </c:pt>
                <c:pt idx="32582">
                  <c:v>41538.077870370369</c:v>
                </c:pt>
                <c:pt idx="32583">
                  <c:v>41538.119537037041</c:v>
                </c:pt>
                <c:pt idx="32584">
                  <c:v>41538.161203703705</c:v>
                </c:pt>
                <c:pt idx="32585">
                  <c:v>41538.202870370369</c:v>
                </c:pt>
                <c:pt idx="32586">
                  <c:v>41538.244537037041</c:v>
                </c:pt>
                <c:pt idx="32587">
                  <c:v>41538.286203703705</c:v>
                </c:pt>
                <c:pt idx="32588">
                  <c:v>41538.327870370369</c:v>
                </c:pt>
                <c:pt idx="32589">
                  <c:v>41538.369537037041</c:v>
                </c:pt>
                <c:pt idx="32590">
                  <c:v>41538.411203703705</c:v>
                </c:pt>
                <c:pt idx="32591">
                  <c:v>41538.452870370369</c:v>
                </c:pt>
                <c:pt idx="32592">
                  <c:v>41538.494537037041</c:v>
                </c:pt>
                <c:pt idx="32593">
                  <c:v>41538.536203703705</c:v>
                </c:pt>
                <c:pt idx="32594">
                  <c:v>41538.577870370369</c:v>
                </c:pt>
                <c:pt idx="32595">
                  <c:v>41538.619537037041</c:v>
                </c:pt>
                <c:pt idx="32596">
                  <c:v>41538.661203703705</c:v>
                </c:pt>
                <c:pt idx="32597">
                  <c:v>41538.702870370369</c:v>
                </c:pt>
                <c:pt idx="32598">
                  <c:v>41538.744537037041</c:v>
                </c:pt>
                <c:pt idx="32599">
                  <c:v>41538.786203703705</c:v>
                </c:pt>
                <c:pt idx="32600">
                  <c:v>41538.827870370369</c:v>
                </c:pt>
                <c:pt idx="32601">
                  <c:v>41538.869537037041</c:v>
                </c:pt>
                <c:pt idx="32602">
                  <c:v>41538.911203703705</c:v>
                </c:pt>
                <c:pt idx="32603">
                  <c:v>41538.952870370369</c:v>
                </c:pt>
                <c:pt idx="32604">
                  <c:v>41538.994537037041</c:v>
                </c:pt>
                <c:pt idx="32605">
                  <c:v>41539.036203703705</c:v>
                </c:pt>
                <c:pt idx="32606">
                  <c:v>41539.077870370369</c:v>
                </c:pt>
                <c:pt idx="32607">
                  <c:v>41539.119537037041</c:v>
                </c:pt>
                <c:pt idx="32608">
                  <c:v>41539.161203703705</c:v>
                </c:pt>
                <c:pt idx="32609">
                  <c:v>41539.202870370369</c:v>
                </c:pt>
                <c:pt idx="32610">
                  <c:v>41539.244537037041</c:v>
                </c:pt>
                <c:pt idx="32611">
                  <c:v>41539.286203703705</c:v>
                </c:pt>
                <c:pt idx="32612">
                  <c:v>41539.327870370369</c:v>
                </c:pt>
                <c:pt idx="32613">
                  <c:v>41539.369537037041</c:v>
                </c:pt>
                <c:pt idx="32614">
                  <c:v>41539.411203703705</c:v>
                </c:pt>
                <c:pt idx="32615">
                  <c:v>41539.452870370369</c:v>
                </c:pt>
                <c:pt idx="32616">
                  <c:v>41539.494537037041</c:v>
                </c:pt>
                <c:pt idx="32617">
                  <c:v>41539.536203703705</c:v>
                </c:pt>
                <c:pt idx="32618">
                  <c:v>41539.577870370369</c:v>
                </c:pt>
                <c:pt idx="32619">
                  <c:v>41539.619537037041</c:v>
                </c:pt>
                <c:pt idx="32620">
                  <c:v>41539.661203703705</c:v>
                </c:pt>
                <c:pt idx="32621">
                  <c:v>41539.702870370369</c:v>
                </c:pt>
                <c:pt idx="32622">
                  <c:v>41539.744537037041</c:v>
                </c:pt>
                <c:pt idx="32623">
                  <c:v>41539.786203703705</c:v>
                </c:pt>
                <c:pt idx="32624">
                  <c:v>41539.827870370369</c:v>
                </c:pt>
                <c:pt idx="32625">
                  <c:v>41539.869537037041</c:v>
                </c:pt>
                <c:pt idx="32626">
                  <c:v>41539.911203703705</c:v>
                </c:pt>
                <c:pt idx="32627">
                  <c:v>41539.952870370369</c:v>
                </c:pt>
                <c:pt idx="32628">
                  <c:v>41539.994537037041</c:v>
                </c:pt>
                <c:pt idx="32629">
                  <c:v>41540.036203703705</c:v>
                </c:pt>
                <c:pt idx="32630">
                  <c:v>41540.077870370369</c:v>
                </c:pt>
                <c:pt idx="32631">
                  <c:v>41540.119537037041</c:v>
                </c:pt>
                <c:pt idx="32632">
                  <c:v>41540.161203703705</c:v>
                </c:pt>
                <c:pt idx="32633">
                  <c:v>41540.202870370369</c:v>
                </c:pt>
                <c:pt idx="32634">
                  <c:v>41540.244537037041</c:v>
                </c:pt>
                <c:pt idx="32635">
                  <c:v>41540.286203703705</c:v>
                </c:pt>
                <c:pt idx="32636">
                  <c:v>41540.327870370369</c:v>
                </c:pt>
                <c:pt idx="32637">
                  <c:v>41540.369537037041</c:v>
                </c:pt>
                <c:pt idx="32638">
                  <c:v>41540.411203703705</c:v>
                </c:pt>
                <c:pt idx="32639">
                  <c:v>41540.452870370369</c:v>
                </c:pt>
                <c:pt idx="32640">
                  <c:v>41540.494537037041</c:v>
                </c:pt>
                <c:pt idx="32641">
                  <c:v>41540.536203703705</c:v>
                </c:pt>
                <c:pt idx="32642">
                  <c:v>41540.577870370369</c:v>
                </c:pt>
                <c:pt idx="32643">
                  <c:v>41540.619537037041</c:v>
                </c:pt>
                <c:pt idx="32644">
                  <c:v>41540.661203703705</c:v>
                </c:pt>
                <c:pt idx="32645">
                  <c:v>41540.702870370369</c:v>
                </c:pt>
                <c:pt idx="32646">
                  <c:v>41540.744537037041</c:v>
                </c:pt>
                <c:pt idx="32647">
                  <c:v>41540.786203703705</c:v>
                </c:pt>
                <c:pt idx="32648">
                  <c:v>41540.827870370369</c:v>
                </c:pt>
                <c:pt idx="32649">
                  <c:v>41540.869537037041</c:v>
                </c:pt>
                <c:pt idx="32650">
                  <c:v>41540.911203703705</c:v>
                </c:pt>
                <c:pt idx="32651">
                  <c:v>41540.952870370369</c:v>
                </c:pt>
                <c:pt idx="32652">
                  <c:v>41540.994537037041</c:v>
                </c:pt>
                <c:pt idx="32653">
                  <c:v>41541.036203703705</c:v>
                </c:pt>
                <c:pt idx="32654">
                  <c:v>41541.077870370369</c:v>
                </c:pt>
                <c:pt idx="32655">
                  <c:v>41541.119537037041</c:v>
                </c:pt>
                <c:pt idx="32656">
                  <c:v>41541.161203703705</c:v>
                </c:pt>
                <c:pt idx="32657">
                  <c:v>41541.202870370369</c:v>
                </c:pt>
                <c:pt idx="32658">
                  <c:v>41541.244537037041</c:v>
                </c:pt>
                <c:pt idx="32659">
                  <c:v>41541.286203703705</c:v>
                </c:pt>
                <c:pt idx="32660">
                  <c:v>41541.327870370369</c:v>
                </c:pt>
                <c:pt idx="32661">
                  <c:v>41541.369537037041</c:v>
                </c:pt>
                <c:pt idx="32662">
                  <c:v>41541.411203703705</c:v>
                </c:pt>
                <c:pt idx="32663">
                  <c:v>41541.452870370369</c:v>
                </c:pt>
                <c:pt idx="32664">
                  <c:v>41541.494537037041</c:v>
                </c:pt>
                <c:pt idx="32665">
                  <c:v>41541.536203703705</c:v>
                </c:pt>
                <c:pt idx="32666">
                  <c:v>41541.577870370369</c:v>
                </c:pt>
                <c:pt idx="32667">
                  <c:v>41541.619537037041</c:v>
                </c:pt>
                <c:pt idx="32668">
                  <c:v>41541.661203703705</c:v>
                </c:pt>
                <c:pt idx="32669">
                  <c:v>41541.702870370369</c:v>
                </c:pt>
                <c:pt idx="32670">
                  <c:v>41541.744537037041</c:v>
                </c:pt>
                <c:pt idx="32671">
                  <c:v>41541.786203703705</c:v>
                </c:pt>
                <c:pt idx="32672">
                  <c:v>41541.827870370369</c:v>
                </c:pt>
                <c:pt idx="32673">
                  <c:v>41541.869537037041</c:v>
                </c:pt>
                <c:pt idx="32674">
                  <c:v>41541.911203703705</c:v>
                </c:pt>
                <c:pt idx="32675">
                  <c:v>41541.952870370369</c:v>
                </c:pt>
                <c:pt idx="32676">
                  <c:v>41541.994537037041</c:v>
                </c:pt>
                <c:pt idx="32677">
                  <c:v>41542.036203703705</c:v>
                </c:pt>
                <c:pt idx="32678">
                  <c:v>41542.077870370369</c:v>
                </c:pt>
                <c:pt idx="32679">
                  <c:v>41542.119537037041</c:v>
                </c:pt>
                <c:pt idx="32680">
                  <c:v>41542.161203703705</c:v>
                </c:pt>
                <c:pt idx="32681">
                  <c:v>41542.202870370369</c:v>
                </c:pt>
                <c:pt idx="32682">
                  <c:v>41542.244537037041</c:v>
                </c:pt>
                <c:pt idx="32683">
                  <c:v>41542.286203703705</c:v>
                </c:pt>
                <c:pt idx="32684">
                  <c:v>41542.327870370369</c:v>
                </c:pt>
                <c:pt idx="32685">
                  <c:v>41542.369537037041</c:v>
                </c:pt>
                <c:pt idx="32686">
                  <c:v>41542.411203703705</c:v>
                </c:pt>
                <c:pt idx="32687">
                  <c:v>41542.452870370369</c:v>
                </c:pt>
                <c:pt idx="32688">
                  <c:v>41542.494537037041</c:v>
                </c:pt>
                <c:pt idx="32689">
                  <c:v>41542.536203703705</c:v>
                </c:pt>
                <c:pt idx="32690">
                  <c:v>41542.577870370369</c:v>
                </c:pt>
                <c:pt idx="32691">
                  <c:v>41542.619537037041</c:v>
                </c:pt>
                <c:pt idx="32692">
                  <c:v>41542.661203703705</c:v>
                </c:pt>
                <c:pt idx="32693">
                  <c:v>41542.702870370369</c:v>
                </c:pt>
                <c:pt idx="32694">
                  <c:v>41542.744537037041</c:v>
                </c:pt>
                <c:pt idx="32695">
                  <c:v>41542.786203703705</c:v>
                </c:pt>
                <c:pt idx="32696">
                  <c:v>41542.827870370369</c:v>
                </c:pt>
                <c:pt idx="32697">
                  <c:v>41542.869537037041</c:v>
                </c:pt>
                <c:pt idx="32698">
                  <c:v>41542.911203703705</c:v>
                </c:pt>
                <c:pt idx="32699">
                  <c:v>41542.952870370369</c:v>
                </c:pt>
                <c:pt idx="32700">
                  <c:v>41542.994537037041</c:v>
                </c:pt>
                <c:pt idx="32701">
                  <c:v>41543.036203703705</c:v>
                </c:pt>
                <c:pt idx="32702">
                  <c:v>41543.077870370369</c:v>
                </c:pt>
                <c:pt idx="32703">
                  <c:v>41543.119537037041</c:v>
                </c:pt>
                <c:pt idx="32704">
                  <c:v>41543.161203703705</c:v>
                </c:pt>
                <c:pt idx="32705">
                  <c:v>41543.202870370369</c:v>
                </c:pt>
                <c:pt idx="32706">
                  <c:v>41543.244537037041</c:v>
                </c:pt>
                <c:pt idx="32707">
                  <c:v>41543.286203703705</c:v>
                </c:pt>
                <c:pt idx="32708">
                  <c:v>41543.327870370369</c:v>
                </c:pt>
                <c:pt idx="32709">
                  <c:v>41543.369537037041</c:v>
                </c:pt>
                <c:pt idx="32710">
                  <c:v>41543.411203703705</c:v>
                </c:pt>
                <c:pt idx="32711">
                  <c:v>41543.452870370369</c:v>
                </c:pt>
                <c:pt idx="32712">
                  <c:v>41543.494537037041</c:v>
                </c:pt>
                <c:pt idx="32713">
                  <c:v>41543.536203703705</c:v>
                </c:pt>
                <c:pt idx="32714">
                  <c:v>41543.577870370369</c:v>
                </c:pt>
                <c:pt idx="32715">
                  <c:v>41543.619537037041</c:v>
                </c:pt>
                <c:pt idx="32716">
                  <c:v>41543.661203703705</c:v>
                </c:pt>
                <c:pt idx="32717">
                  <c:v>41543.702870370369</c:v>
                </c:pt>
                <c:pt idx="32718">
                  <c:v>41543.744537037041</c:v>
                </c:pt>
                <c:pt idx="32719">
                  <c:v>41543.786203703705</c:v>
                </c:pt>
                <c:pt idx="32720">
                  <c:v>41543.827870370369</c:v>
                </c:pt>
                <c:pt idx="32721">
                  <c:v>41543.869537037041</c:v>
                </c:pt>
                <c:pt idx="32722">
                  <c:v>41543.911203703705</c:v>
                </c:pt>
                <c:pt idx="32723">
                  <c:v>41543.952870370369</c:v>
                </c:pt>
                <c:pt idx="32724">
                  <c:v>41543.994537037041</c:v>
                </c:pt>
                <c:pt idx="32725">
                  <c:v>41544.036203703705</c:v>
                </c:pt>
                <c:pt idx="32726">
                  <c:v>41544.077870370369</c:v>
                </c:pt>
                <c:pt idx="32727">
                  <c:v>41544.119537037041</c:v>
                </c:pt>
                <c:pt idx="32728">
                  <c:v>41544.161203703705</c:v>
                </c:pt>
                <c:pt idx="32729">
                  <c:v>41544.202870370369</c:v>
                </c:pt>
                <c:pt idx="32730">
                  <c:v>41544.244537037041</c:v>
                </c:pt>
                <c:pt idx="32731">
                  <c:v>41544.286203703705</c:v>
                </c:pt>
                <c:pt idx="32732">
                  <c:v>41544.327870370369</c:v>
                </c:pt>
                <c:pt idx="32733">
                  <c:v>41544.369537037041</c:v>
                </c:pt>
                <c:pt idx="32734">
                  <c:v>41544.411203703705</c:v>
                </c:pt>
                <c:pt idx="32735">
                  <c:v>41544.452870370369</c:v>
                </c:pt>
                <c:pt idx="32736">
                  <c:v>41544.494537037041</c:v>
                </c:pt>
                <c:pt idx="32737">
                  <c:v>41544.536203703705</c:v>
                </c:pt>
                <c:pt idx="32738">
                  <c:v>41544.577870370369</c:v>
                </c:pt>
                <c:pt idx="32739">
                  <c:v>41544.619537037041</c:v>
                </c:pt>
                <c:pt idx="32740">
                  <c:v>41544.661203703705</c:v>
                </c:pt>
                <c:pt idx="32741">
                  <c:v>41544.702870370369</c:v>
                </c:pt>
                <c:pt idx="32742">
                  <c:v>41544.744537037041</c:v>
                </c:pt>
                <c:pt idx="32743">
                  <c:v>41544.786203703705</c:v>
                </c:pt>
                <c:pt idx="32744">
                  <c:v>41544.827870370369</c:v>
                </c:pt>
                <c:pt idx="32745">
                  <c:v>41544.869537037041</c:v>
                </c:pt>
                <c:pt idx="32746">
                  <c:v>41544.911203703705</c:v>
                </c:pt>
                <c:pt idx="32747">
                  <c:v>41544.952870370369</c:v>
                </c:pt>
                <c:pt idx="32748">
                  <c:v>41544.994537037041</c:v>
                </c:pt>
                <c:pt idx="32749">
                  <c:v>41545.036203703705</c:v>
                </c:pt>
                <c:pt idx="32750">
                  <c:v>41545.077870370369</c:v>
                </c:pt>
                <c:pt idx="32751">
                  <c:v>41545.119537037041</c:v>
                </c:pt>
                <c:pt idx="32752">
                  <c:v>41545.161203703705</c:v>
                </c:pt>
                <c:pt idx="32753">
                  <c:v>41545.202870370369</c:v>
                </c:pt>
                <c:pt idx="32754">
                  <c:v>41545.244537037041</c:v>
                </c:pt>
                <c:pt idx="32755">
                  <c:v>41545.286203703705</c:v>
                </c:pt>
                <c:pt idx="32756">
                  <c:v>41545.327870370369</c:v>
                </c:pt>
                <c:pt idx="32757">
                  <c:v>41545.369537037041</c:v>
                </c:pt>
                <c:pt idx="32758">
                  <c:v>41545.411203703705</c:v>
                </c:pt>
                <c:pt idx="32759">
                  <c:v>41545.452870370369</c:v>
                </c:pt>
                <c:pt idx="32760">
                  <c:v>41545.494537037041</c:v>
                </c:pt>
                <c:pt idx="32761">
                  <c:v>41545.536203703705</c:v>
                </c:pt>
                <c:pt idx="32762">
                  <c:v>41545.577870370369</c:v>
                </c:pt>
                <c:pt idx="32763">
                  <c:v>41545.619537037041</c:v>
                </c:pt>
                <c:pt idx="32764">
                  <c:v>41545.661203703705</c:v>
                </c:pt>
                <c:pt idx="32765">
                  <c:v>41545.702870370369</c:v>
                </c:pt>
                <c:pt idx="32766">
                  <c:v>41545.744537037041</c:v>
                </c:pt>
                <c:pt idx="32767">
                  <c:v>41545.786203703705</c:v>
                </c:pt>
                <c:pt idx="32768">
                  <c:v>41545.827870370369</c:v>
                </c:pt>
                <c:pt idx="32769">
                  <c:v>41545.869537037041</c:v>
                </c:pt>
                <c:pt idx="32770">
                  <c:v>41545.911203703705</c:v>
                </c:pt>
                <c:pt idx="32771">
                  <c:v>41545.952870370369</c:v>
                </c:pt>
                <c:pt idx="32772">
                  <c:v>41545.994537037041</c:v>
                </c:pt>
                <c:pt idx="32773">
                  <c:v>41546.036203703705</c:v>
                </c:pt>
                <c:pt idx="32774">
                  <c:v>41546.077870370369</c:v>
                </c:pt>
                <c:pt idx="32775">
                  <c:v>41546.119537037041</c:v>
                </c:pt>
                <c:pt idx="32776">
                  <c:v>41546.161203703705</c:v>
                </c:pt>
                <c:pt idx="32777">
                  <c:v>41546.202870370369</c:v>
                </c:pt>
                <c:pt idx="32778">
                  <c:v>41546.244537037041</c:v>
                </c:pt>
                <c:pt idx="32779">
                  <c:v>41546.286203703705</c:v>
                </c:pt>
                <c:pt idx="32780">
                  <c:v>41546.327870370369</c:v>
                </c:pt>
                <c:pt idx="32781">
                  <c:v>41546.369537037041</c:v>
                </c:pt>
                <c:pt idx="32782">
                  <c:v>41546.411203703705</c:v>
                </c:pt>
                <c:pt idx="32783">
                  <c:v>41546.452870370369</c:v>
                </c:pt>
                <c:pt idx="32784">
                  <c:v>41546.494537037041</c:v>
                </c:pt>
                <c:pt idx="32785">
                  <c:v>41546.536203703705</c:v>
                </c:pt>
                <c:pt idx="32786">
                  <c:v>41546.577870370369</c:v>
                </c:pt>
                <c:pt idx="32787">
                  <c:v>41546.619537037041</c:v>
                </c:pt>
                <c:pt idx="32788">
                  <c:v>41546.661203703705</c:v>
                </c:pt>
                <c:pt idx="32789">
                  <c:v>41546.702870370369</c:v>
                </c:pt>
                <c:pt idx="32790">
                  <c:v>41546.744537037041</c:v>
                </c:pt>
                <c:pt idx="32791">
                  <c:v>41546.786203703705</c:v>
                </c:pt>
                <c:pt idx="32792">
                  <c:v>41546.827870370369</c:v>
                </c:pt>
                <c:pt idx="32793">
                  <c:v>41546.869537037041</c:v>
                </c:pt>
                <c:pt idx="32794">
                  <c:v>41546.911203703705</c:v>
                </c:pt>
                <c:pt idx="32795">
                  <c:v>41546.952870370369</c:v>
                </c:pt>
                <c:pt idx="32796">
                  <c:v>41546.994537037041</c:v>
                </c:pt>
                <c:pt idx="32797">
                  <c:v>41547.036203703705</c:v>
                </c:pt>
                <c:pt idx="32798">
                  <c:v>41547.077870370369</c:v>
                </c:pt>
                <c:pt idx="32799">
                  <c:v>41547.119537037041</c:v>
                </c:pt>
                <c:pt idx="32800">
                  <c:v>41547.161203703705</c:v>
                </c:pt>
                <c:pt idx="32801">
                  <c:v>41547.202870370369</c:v>
                </c:pt>
                <c:pt idx="32802">
                  <c:v>41547.244537037041</c:v>
                </c:pt>
                <c:pt idx="32803">
                  <c:v>41547.286203703705</c:v>
                </c:pt>
                <c:pt idx="32804">
                  <c:v>41547.327870370369</c:v>
                </c:pt>
                <c:pt idx="32805">
                  <c:v>41547.369537037041</c:v>
                </c:pt>
                <c:pt idx="32806">
                  <c:v>41547.411203703705</c:v>
                </c:pt>
                <c:pt idx="32807">
                  <c:v>41547</c:v>
                </c:pt>
                <c:pt idx="32808">
                  <c:v>41547.451331018521</c:v>
                </c:pt>
                <c:pt idx="32809">
                  <c:v>41547.492997685185</c:v>
                </c:pt>
                <c:pt idx="32810">
                  <c:v>41547.53466435185</c:v>
                </c:pt>
                <c:pt idx="32811">
                  <c:v>41547.576331018521</c:v>
                </c:pt>
                <c:pt idx="32812">
                  <c:v>41547.617997685185</c:v>
                </c:pt>
                <c:pt idx="32813">
                  <c:v>41547.65966435185</c:v>
                </c:pt>
                <c:pt idx="32814">
                  <c:v>41547.701331018521</c:v>
                </c:pt>
                <c:pt idx="32815">
                  <c:v>41547.742997685185</c:v>
                </c:pt>
                <c:pt idx="32816">
                  <c:v>41547.78466435185</c:v>
                </c:pt>
                <c:pt idx="32817">
                  <c:v>41547.826331018521</c:v>
                </c:pt>
                <c:pt idx="32818">
                  <c:v>41547.867997685185</c:v>
                </c:pt>
                <c:pt idx="32819">
                  <c:v>41547.90966435185</c:v>
                </c:pt>
                <c:pt idx="32820">
                  <c:v>41547.951331018521</c:v>
                </c:pt>
                <c:pt idx="32821">
                  <c:v>41547.992997685185</c:v>
                </c:pt>
                <c:pt idx="32822">
                  <c:v>41548.03466435185</c:v>
                </c:pt>
                <c:pt idx="32823">
                  <c:v>41548.076331018521</c:v>
                </c:pt>
                <c:pt idx="32824">
                  <c:v>41548.117997685185</c:v>
                </c:pt>
                <c:pt idx="32825">
                  <c:v>41548.15966435185</c:v>
                </c:pt>
                <c:pt idx="32826">
                  <c:v>41548.201331018521</c:v>
                </c:pt>
                <c:pt idx="32827">
                  <c:v>41548.242997685185</c:v>
                </c:pt>
                <c:pt idx="32828">
                  <c:v>41548.28466435185</c:v>
                </c:pt>
                <c:pt idx="32829">
                  <c:v>41548.326331018521</c:v>
                </c:pt>
                <c:pt idx="32830">
                  <c:v>41548.367997685185</c:v>
                </c:pt>
                <c:pt idx="32831">
                  <c:v>41548.40966435185</c:v>
                </c:pt>
                <c:pt idx="32832">
                  <c:v>41548.451331018521</c:v>
                </c:pt>
                <c:pt idx="32833">
                  <c:v>41548.492997685185</c:v>
                </c:pt>
                <c:pt idx="32834">
                  <c:v>41548.53466435185</c:v>
                </c:pt>
                <c:pt idx="32835">
                  <c:v>41548.576331018521</c:v>
                </c:pt>
                <c:pt idx="32836">
                  <c:v>41548.617997685185</c:v>
                </c:pt>
                <c:pt idx="32837">
                  <c:v>41548.65966435185</c:v>
                </c:pt>
                <c:pt idx="32838">
                  <c:v>41548.701331018521</c:v>
                </c:pt>
                <c:pt idx="32839">
                  <c:v>41548.742997685185</c:v>
                </c:pt>
                <c:pt idx="32840">
                  <c:v>41548.78466435185</c:v>
                </c:pt>
                <c:pt idx="32841">
                  <c:v>41548.826331018521</c:v>
                </c:pt>
                <c:pt idx="32842">
                  <c:v>41548.867997685185</c:v>
                </c:pt>
                <c:pt idx="32843">
                  <c:v>41548.90966435185</c:v>
                </c:pt>
                <c:pt idx="32844">
                  <c:v>41548.951331018521</c:v>
                </c:pt>
                <c:pt idx="32845">
                  <c:v>41548.992997685185</c:v>
                </c:pt>
                <c:pt idx="32846">
                  <c:v>41549.03466435185</c:v>
                </c:pt>
                <c:pt idx="32847">
                  <c:v>41549.076331018521</c:v>
                </c:pt>
                <c:pt idx="32848">
                  <c:v>41549.117997685185</c:v>
                </c:pt>
                <c:pt idx="32849">
                  <c:v>41549.15966435185</c:v>
                </c:pt>
                <c:pt idx="32850">
                  <c:v>41549.201331018521</c:v>
                </c:pt>
                <c:pt idx="32851">
                  <c:v>41549.242997685185</c:v>
                </c:pt>
                <c:pt idx="32852">
                  <c:v>41549.28466435185</c:v>
                </c:pt>
                <c:pt idx="32853">
                  <c:v>41549.326331018521</c:v>
                </c:pt>
                <c:pt idx="32854">
                  <c:v>41549.367997685185</c:v>
                </c:pt>
                <c:pt idx="32855">
                  <c:v>41549.40966435185</c:v>
                </c:pt>
                <c:pt idx="32856">
                  <c:v>41549.451331018521</c:v>
                </c:pt>
                <c:pt idx="32857">
                  <c:v>41549.492997685185</c:v>
                </c:pt>
                <c:pt idx="32858">
                  <c:v>41549.53466435185</c:v>
                </c:pt>
                <c:pt idx="32859">
                  <c:v>41549.576331018521</c:v>
                </c:pt>
                <c:pt idx="32860">
                  <c:v>41549.617997685185</c:v>
                </c:pt>
                <c:pt idx="32861">
                  <c:v>41549.65966435185</c:v>
                </c:pt>
                <c:pt idx="32862">
                  <c:v>41549.701331018521</c:v>
                </c:pt>
                <c:pt idx="32863">
                  <c:v>41549.742997685185</c:v>
                </c:pt>
                <c:pt idx="32864">
                  <c:v>41549.78466435185</c:v>
                </c:pt>
                <c:pt idx="32865">
                  <c:v>41549.826331018521</c:v>
                </c:pt>
                <c:pt idx="32866">
                  <c:v>41549.867997685185</c:v>
                </c:pt>
                <c:pt idx="32867">
                  <c:v>41549.90966435185</c:v>
                </c:pt>
                <c:pt idx="32868">
                  <c:v>41549.951331018521</c:v>
                </c:pt>
                <c:pt idx="32869">
                  <c:v>41549.992997685185</c:v>
                </c:pt>
                <c:pt idx="32870">
                  <c:v>41550.03466435185</c:v>
                </c:pt>
                <c:pt idx="32871">
                  <c:v>41550.076331018521</c:v>
                </c:pt>
                <c:pt idx="32872">
                  <c:v>41550.117997685185</c:v>
                </c:pt>
                <c:pt idx="32873">
                  <c:v>41550.15966435185</c:v>
                </c:pt>
                <c:pt idx="32874">
                  <c:v>41550.201331018521</c:v>
                </c:pt>
                <c:pt idx="32875">
                  <c:v>41550.242997685185</c:v>
                </c:pt>
                <c:pt idx="32876">
                  <c:v>41550.28466435185</c:v>
                </c:pt>
                <c:pt idx="32877">
                  <c:v>41550.326331018521</c:v>
                </c:pt>
                <c:pt idx="32878">
                  <c:v>41550.367997685185</c:v>
                </c:pt>
                <c:pt idx="32879">
                  <c:v>41550.40966435185</c:v>
                </c:pt>
                <c:pt idx="32880">
                  <c:v>41550.451331018521</c:v>
                </c:pt>
                <c:pt idx="32881">
                  <c:v>41550.492997685185</c:v>
                </c:pt>
                <c:pt idx="32882">
                  <c:v>41550.53466435185</c:v>
                </c:pt>
                <c:pt idx="32883">
                  <c:v>41550.576331018521</c:v>
                </c:pt>
                <c:pt idx="32884">
                  <c:v>41550.617997685185</c:v>
                </c:pt>
                <c:pt idx="32885">
                  <c:v>41550.65966435185</c:v>
                </c:pt>
                <c:pt idx="32886">
                  <c:v>41550.701331018521</c:v>
                </c:pt>
                <c:pt idx="32887">
                  <c:v>41550.742997685185</c:v>
                </c:pt>
                <c:pt idx="32888">
                  <c:v>41550.78466435185</c:v>
                </c:pt>
                <c:pt idx="32889">
                  <c:v>41550.826331018521</c:v>
                </c:pt>
                <c:pt idx="32890">
                  <c:v>41550.867997685185</c:v>
                </c:pt>
                <c:pt idx="32891">
                  <c:v>41550.90966435185</c:v>
                </c:pt>
                <c:pt idx="32892">
                  <c:v>41550.951331018521</c:v>
                </c:pt>
                <c:pt idx="32893">
                  <c:v>41550.992997685185</c:v>
                </c:pt>
                <c:pt idx="32894">
                  <c:v>41551.03466435185</c:v>
                </c:pt>
                <c:pt idx="32895">
                  <c:v>41551.076331018521</c:v>
                </c:pt>
                <c:pt idx="32896">
                  <c:v>41551.117997685185</c:v>
                </c:pt>
                <c:pt idx="32897">
                  <c:v>41551.15966435185</c:v>
                </c:pt>
                <c:pt idx="32898">
                  <c:v>41551.201331018521</c:v>
                </c:pt>
                <c:pt idx="32899">
                  <c:v>41551.242997685185</c:v>
                </c:pt>
                <c:pt idx="32900">
                  <c:v>41551.28466435185</c:v>
                </c:pt>
                <c:pt idx="32901">
                  <c:v>41551.326331018521</c:v>
                </c:pt>
                <c:pt idx="32902">
                  <c:v>41551.367997685185</c:v>
                </c:pt>
                <c:pt idx="32903">
                  <c:v>41551.40966435185</c:v>
                </c:pt>
                <c:pt idx="32904">
                  <c:v>41551.451331018521</c:v>
                </c:pt>
                <c:pt idx="32905">
                  <c:v>41551.492997685185</c:v>
                </c:pt>
                <c:pt idx="32906">
                  <c:v>41551.53466435185</c:v>
                </c:pt>
                <c:pt idx="32907">
                  <c:v>41551.576331018521</c:v>
                </c:pt>
                <c:pt idx="32908">
                  <c:v>41551.617997685185</c:v>
                </c:pt>
                <c:pt idx="32909">
                  <c:v>41551.65966435185</c:v>
                </c:pt>
                <c:pt idx="32910">
                  <c:v>41551.701331018521</c:v>
                </c:pt>
                <c:pt idx="32911">
                  <c:v>41551.742997685185</c:v>
                </c:pt>
                <c:pt idx="32912">
                  <c:v>41551.78466435185</c:v>
                </c:pt>
                <c:pt idx="32913">
                  <c:v>41551.826331018521</c:v>
                </c:pt>
                <c:pt idx="32914">
                  <c:v>41551.867997685185</c:v>
                </c:pt>
                <c:pt idx="32915">
                  <c:v>41551.90966435185</c:v>
                </c:pt>
                <c:pt idx="32916">
                  <c:v>41551.951331018521</c:v>
                </c:pt>
                <c:pt idx="32917">
                  <c:v>41551.992997685185</c:v>
                </c:pt>
                <c:pt idx="32918">
                  <c:v>41552.03466435185</c:v>
                </c:pt>
                <c:pt idx="32919">
                  <c:v>41552.076331018521</c:v>
                </c:pt>
                <c:pt idx="32920">
                  <c:v>41552.117997685185</c:v>
                </c:pt>
                <c:pt idx="32921">
                  <c:v>41552.15966435185</c:v>
                </c:pt>
                <c:pt idx="32922">
                  <c:v>41552.201331018521</c:v>
                </c:pt>
                <c:pt idx="32923">
                  <c:v>41552.242997685185</c:v>
                </c:pt>
                <c:pt idx="32924">
                  <c:v>41552.28466435185</c:v>
                </c:pt>
                <c:pt idx="32925">
                  <c:v>41552.326331018521</c:v>
                </c:pt>
                <c:pt idx="32926">
                  <c:v>41552.367997685185</c:v>
                </c:pt>
                <c:pt idx="32927">
                  <c:v>41552.40966435185</c:v>
                </c:pt>
                <c:pt idx="32928">
                  <c:v>41552.451331018521</c:v>
                </c:pt>
                <c:pt idx="32929">
                  <c:v>41552.492997685185</c:v>
                </c:pt>
                <c:pt idx="32930">
                  <c:v>41552.53466435185</c:v>
                </c:pt>
                <c:pt idx="32931">
                  <c:v>41552.576331018521</c:v>
                </c:pt>
                <c:pt idx="32932">
                  <c:v>41552.617997685185</c:v>
                </c:pt>
                <c:pt idx="32933">
                  <c:v>41552.65966435185</c:v>
                </c:pt>
                <c:pt idx="32934">
                  <c:v>41552.701331018521</c:v>
                </c:pt>
                <c:pt idx="32935">
                  <c:v>41552.742997685185</c:v>
                </c:pt>
                <c:pt idx="32936">
                  <c:v>41552.78466435185</c:v>
                </c:pt>
                <c:pt idx="32937">
                  <c:v>41552.826331018521</c:v>
                </c:pt>
                <c:pt idx="32938">
                  <c:v>41552.867997685185</c:v>
                </c:pt>
                <c:pt idx="32939">
                  <c:v>41552.90966435185</c:v>
                </c:pt>
                <c:pt idx="32940">
                  <c:v>41552.951331018521</c:v>
                </c:pt>
                <c:pt idx="32941">
                  <c:v>41552.992997685185</c:v>
                </c:pt>
                <c:pt idx="32942">
                  <c:v>41553.03466435185</c:v>
                </c:pt>
                <c:pt idx="32943">
                  <c:v>41553.076331018521</c:v>
                </c:pt>
                <c:pt idx="32944">
                  <c:v>41553.117997685185</c:v>
                </c:pt>
                <c:pt idx="32945">
                  <c:v>41553.15966435185</c:v>
                </c:pt>
                <c:pt idx="32946">
                  <c:v>41553.201331018521</c:v>
                </c:pt>
                <c:pt idx="32947">
                  <c:v>41553.242997685185</c:v>
                </c:pt>
                <c:pt idx="32948">
                  <c:v>41553.28466435185</c:v>
                </c:pt>
                <c:pt idx="32949">
                  <c:v>41553.326331018521</c:v>
                </c:pt>
                <c:pt idx="32950">
                  <c:v>41553.367997685185</c:v>
                </c:pt>
                <c:pt idx="32951">
                  <c:v>41553.40966435185</c:v>
                </c:pt>
                <c:pt idx="32952">
                  <c:v>41553.451331018521</c:v>
                </c:pt>
                <c:pt idx="32953">
                  <c:v>41553.492997685185</c:v>
                </c:pt>
                <c:pt idx="32954">
                  <c:v>41553.53466435185</c:v>
                </c:pt>
                <c:pt idx="32955">
                  <c:v>41553.576331018521</c:v>
                </c:pt>
                <c:pt idx="32956">
                  <c:v>41553.617997685185</c:v>
                </c:pt>
                <c:pt idx="32957">
                  <c:v>41553.65966435185</c:v>
                </c:pt>
                <c:pt idx="32958">
                  <c:v>41553.701331018521</c:v>
                </c:pt>
                <c:pt idx="32959">
                  <c:v>41553.742997685185</c:v>
                </c:pt>
                <c:pt idx="32960">
                  <c:v>41553.78466435185</c:v>
                </c:pt>
                <c:pt idx="32961">
                  <c:v>41553.826331018521</c:v>
                </c:pt>
                <c:pt idx="32962">
                  <c:v>41553.867997685185</c:v>
                </c:pt>
                <c:pt idx="32963">
                  <c:v>41553.90966435185</c:v>
                </c:pt>
                <c:pt idx="32964">
                  <c:v>41553.951331018521</c:v>
                </c:pt>
                <c:pt idx="32965">
                  <c:v>41553.992997685185</c:v>
                </c:pt>
                <c:pt idx="32966">
                  <c:v>41554.03466435185</c:v>
                </c:pt>
                <c:pt idx="32967">
                  <c:v>41554.076331018521</c:v>
                </c:pt>
                <c:pt idx="32968">
                  <c:v>41554.117997685185</c:v>
                </c:pt>
                <c:pt idx="32969">
                  <c:v>41554.15966435185</c:v>
                </c:pt>
                <c:pt idx="32970">
                  <c:v>41554.201331018521</c:v>
                </c:pt>
                <c:pt idx="32971">
                  <c:v>41554.242997685185</c:v>
                </c:pt>
                <c:pt idx="32972">
                  <c:v>41554.28466435185</c:v>
                </c:pt>
                <c:pt idx="32973">
                  <c:v>41554.326331018521</c:v>
                </c:pt>
                <c:pt idx="32974">
                  <c:v>41554.367997685185</c:v>
                </c:pt>
                <c:pt idx="32975">
                  <c:v>41554.40966435185</c:v>
                </c:pt>
                <c:pt idx="32976">
                  <c:v>41554.451331018521</c:v>
                </c:pt>
                <c:pt idx="32977">
                  <c:v>41554.492997685185</c:v>
                </c:pt>
                <c:pt idx="32978">
                  <c:v>41554.53466435185</c:v>
                </c:pt>
                <c:pt idx="32979">
                  <c:v>41554.576331018521</c:v>
                </c:pt>
                <c:pt idx="32980">
                  <c:v>41554.617997685185</c:v>
                </c:pt>
                <c:pt idx="32981">
                  <c:v>41554.65966435185</c:v>
                </c:pt>
                <c:pt idx="32982">
                  <c:v>41554.701331018521</c:v>
                </c:pt>
                <c:pt idx="32983">
                  <c:v>41554.742997685185</c:v>
                </c:pt>
                <c:pt idx="32984">
                  <c:v>41554.78466435185</c:v>
                </c:pt>
                <c:pt idx="32985">
                  <c:v>41554.826331018521</c:v>
                </c:pt>
                <c:pt idx="32986">
                  <c:v>41554.867997685185</c:v>
                </c:pt>
                <c:pt idx="32987">
                  <c:v>41554.90966435185</c:v>
                </c:pt>
                <c:pt idx="32988">
                  <c:v>41554.951331018521</c:v>
                </c:pt>
                <c:pt idx="32989">
                  <c:v>41554.992997685185</c:v>
                </c:pt>
                <c:pt idx="32990">
                  <c:v>41555.03466435185</c:v>
                </c:pt>
                <c:pt idx="32991">
                  <c:v>41555.076331018521</c:v>
                </c:pt>
                <c:pt idx="32992">
                  <c:v>41555.117997685185</c:v>
                </c:pt>
                <c:pt idx="32993">
                  <c:v>41555.15966435185</c:v>
                </c:pt>
                <c:pt idx="32994">
                  <c:v>41555.201331018521</c:v>
                </c:pt>
                <c:pt idx="32995">
                  <c:v>41555.242997685185</c:v>
                </c:pt>
                <c:pt idx="32996">
                  <c:v>41555.28466435185</c:v>
                </c:pt>
                <c:pt idx="32997">
                  <c:v>41555.326331018521</c:v>
                </c:pt>
                <c:pt idx="32998">
                  <c:v>41555.367997685185</c:v>
                </c:pt>
                <c:pt idx="32999">
                  <c:v>41555.40966435185</c:v>
                </c:pt>
                <c:pt idx="33000">
                  <c:v>41555.451331018521</c:v>
                </c:pt>
                <c:pt idx="33001">
                  <c:v>41555.492997685185</c:v>
                </c:pt>
                <c:pt idx="33002">
                  <c:v>41555.53466435185</c:v>
                </c:pt>
                <c:pt idx="33003">
                  <c:v>41555.576331018521</c:v>
                </c:pt>
                <c:pt idx="33004">
                  <c:v>41555.617997685185</c:v>
                </c:pt>
                <c:pt idx="33005">
                  <c:v>41555.65966435185</c:v>
                </c:pt>
                <c:pt idx="33006">
                  <c:v>41555.701331018521</c:v>
                </c:pt>
                <c:pt idx="33007">
                  <c:v>41555.742997685185</c:v>
                </c:pt>
                <c:pt idx="33008">
                  <c:v>41555.78466435185</c:v>
                </c:pt>
                <c:pt idx="33009">
                  <c:v>41555.826331018521</c:v>
                </c:pt>
                <c:pt idx="33010">
                  <c:v>41555.867997685185</c:v>
                </c:pt>
                <c:pt idx="33011">
                  <c:v>41555.90966435185</c:v>
                </c:pt>
                <c:pt idx="33012">
                  <c:v>41555.951331018521</c:v>
                </c:pt>
                <c:pt idx="33013">
                  <c:v>41555.992997685185</c:v>
                </c:pt>
                <c:pt idx="33014">
                  <c:v>41556.03466435185</c:v>
                </c:pt>
                <c:pt idx="33015">
                  <c:v>41556.076331018521</c:v>
                </c:pt>
                <c:pt idx="33016">
                  <c:v>41556.117997685185</c:v>
                </c:pt>
                <c:pt idx="33017">
                  <c:v>41556.15966435185</c:v>
                </c:pt>
                <c:pt idx="33018">
                  <c:v>41556.201331018521</c:v>
                </c:pt>
                <c:pt idx="33019">
                  <c:v>41556.242997685185</c:v>
                </c:pt>
                <c:pt idx="33020">
                  <c:v>41556.28466435185</c:v>
                </c:pt>
                <c:pt idx="33021">
                  <c:v>41556.326331018521</c:v>
                </c:pt>
                <c:pt idx="33022">
                  <c:v>41556.367997685185</c:v>
                </c:pt>
                <c:pt idx="33023">
                  <c:v>41556.40966435185</c:v>
                </c:pt>
                <c:pt idx="33024">
                  <c:v>41556.451331018521</c:v>
                </c:pt>
                <c:pt idx="33025">
                  <c:v>41556.492997685185</c:v>
                </c:pt>
                <c:pt idx="33026">
                  <c:v>41556.53466435185</c:v>
                </c:pt>
                <c:pt idx="33027">
                  <c:v>41556.576331018521</c:v>
                </c:pt>
                <c:pt idx="33028">
                  <c:v>41556.617997685185</c:v>
                </c:pt>
                <c:pt idx="33029">
                  <c:v>41556.65966435185</c:v>
                </c:pt>
                <c:pt idx="33030">
                  <c:v>41556.701331018521</c:v>
                </c:pt>
                <c:pt idx="33031">
                  <c:v>41556.742997685185</c:v>
                </c:pt>
                <c:pt idx="33032">
                  <c:v>41556.78466435185</c:v>
                </c:pt>
                <c:pt idx="33033">
                  <c:v>41556.826331018521</c:v>
                </c:pt>
                <c:pt idx="33034">
                  <c:v>41556.867997685185</c:v>
                </c:pt>
                <c:pt idx="33035">
                  <c:v>41556.90966435185</c:v>
                </c:pt>
                <c:pt idx="33036">
                  <c:v>41556.951331018521</c:v>
                </c:pt>
                <c:pt idx="33037">
                  <c:v>41556.992997685185</c:v>
                </c:pt>
                <c:pt idx="33038">
                  <c:v>41557.03466435185</c:v>
                </c:pt>
                <c:pt idx="33039">
                  <c:v>41557.076331018521</c:v>
                </c:pt>
                <c:pt idx="33040">
                  <c:v>41557.117997685185</c:v>
                </c:pt>
                <c:pt idx="33041">
                  <c:v>41557.15966435185</c:v>
                </c:pt>
                <c:pt idx="33042">
                  <c:v>41557.201331018521</c:v>
                </c:pt>
                <c:pt idx="33043">
                  <c:v>41557.242997685185</c:v>
                </c:pt>
                <c:pt idx="33044">
                  <c:v>41557.28466435185</c:v>
                </c:pt>
                <c:pt idx="33045">
                  <c:v>41557.326331018521</c:v>
                </c:pt>
                <c:pt idx="33046">
                  <c:v>41557.367997685185</c:v>
                </c:pt>
                <c:pt idx="33047">
                  <c:v>41557.40966435185</c:v>
                </c:pt>
                <c:pt idx="33048">
                  <c:v>41557.451331018521</c:v>
                </c:pt>
                <c:pt idx="33049">
                  <c:v>41557.492997685185</c:v>
                </c:pt>
                <c:pt idx="33050">
                  <c:v>41557.53466435185</c:v>
                </c:pt>
                <c:pt idx="33051">
                  <c:v>41557.576331018521</c:v>
                </c:pt>
                <c:pt idx="33052">
                  <c:v>41557.617997685185</c:v>
                </c:pt>
                <c:pt idx="33053">
                  <c:v>41557.65966435185</c:v>
                </c:pt>
                <c:pt idx="33054">
                  <c:v>41557.701331018521</c:v>
                </c:pt>
                <c:pt idx="33055">
                  <c:v>41557.742997685185</c:v>
                </c:pt>
                <c:pt idx="33056">
                  <c:v>41557.78466435185</c:v>
                </c:pt>
                <c:pt idx="33057">
                  <c:v>41557.826331018521</c:v>
                </c:pt>
                <c:pt idx="33058">
                  <c:v>41557.867997685185</c:v>
                </c:pt>
                <c:pt idx="33059">
                  <c:v>41557.90966435185</c:v>
                </c:pt>
                <c:pt idx="33060">
                  <c:v>41557.951331018521</c:v>
                </c:pt>
                <c:pt idx="33061">
                  <c:v>41557.992997685185</c:v>
                </c:pt>
                <c:pt idx="33062">
                  <c:v>41558.03466435185</c:v>
                </c:pt>
                <c:pt idx="33063">
                  <c:v>41558.076331018521</c:v>
                </c:pt>
                <c:pt idx="33064">
                  <c:v>41558.117997685185</c:v>
                </c:pt>
                <c:pt idx="33065">
                  <c:v>41558.15966435185</c:v>
                </c:pt>
                <c:pt idx="33066">
                  <c:v>41558.201331018521</c:v>
                </c:pt>
                <c:pt idx="33067">
                  <c:v>41558.242997685185</c:v>
                </c:pt>
                <c:pt idx="33068">
                  <c:v>41558.28466435185</c:v>
                </c:pt>
                <c:pt idx="33069">
                  <c:v>41558.326331018521</c:v>
                </c:pt>
                <c:pt idx="33070">
                  <c:v>41558.367997685185</c:v>
                </c:pt>
                <c:pt idx="33071">
                  <c:v>41558.40966435185</c:v>
                </c:pt>
                <c:pt idx="33072">
                  <c:v>41558.451331018521</c:v>
                </c:pt>
                <c:pt idx="33073">
                  <c:v>41558.492997685185</c:v>
                </c:pt>
                <c:pt idx="33074">
                  <c:v>41558.53466435185</c:v>
                </c:pt>
                <c:pt idx="33075">
                  <c:v>41558.576331018521</c:v>
                </c:pt>
                <c:pt idx="33076">
                  <c:v>41558.617997685185</c:v>
                </c:pt>
                <c:pt idx="33077">
                  <c:v>41558.65966435185</c:v>
                </c:pt>
                <c:pt idx="33078">
                  <c:v>41558.701331018521</c:v>
                </c:pt>
                <c:pt idx="33079">
                  <c:v>41558.742997685185</c:v>
                </c:pt>
                <c:pt idx="33080">
                  <c:v>41558.78466435185</c:v>
                </c:pt>
                <c:pt idx="33081">
                  <c:v>41558.826331018521</c:v>
                </c:pt>
                <c:pt idx="33082">
                  <c:v>41558.867997685185</c:v>
                </c:pt>
                <c:pt idx="33083">
                  <c:v>41558.90966435185</c:v>
                </c:pt>
                <c:pt idx="33084">
                  <c:v>41558.951331018521</c:v>
                </c:pt>
                <c:pt idx="33085">
                  <c:v>41558.992997685185</c:v>
                </c:pt>
                <c:pt idx="33086">
                  <c:v>41559.03466435185</c:v>
                </c:pt>
                <c:pt idx="33087">
                  <c:v>41559.076331018521</c:v>
                </c:pt>
                <c:pt idx="33088">
                  <c:v>41559.117997685185</c:v>
                </c:pt>
                <c:pt idx="33089">
                  <c:v>41559.15966435185</c:v>
                </c:pt>
                <c:pt idx="33090">
                  <c:v>41559.201331018521</c:v>
                </c:pt>
                <c:pt idx="33091">
                  <c:v>41559.242997685185</c:v>
                </c:pt>
                <c:pt idx="33092">
                  <c:v>41559.28466435185</c:v>
                </c:pt>
                <c:pt idx="33093">
                  <c:v>41559.326331018521</c:v>
                </c:pt>
                <c:pt idx="33094">
                  <c:v>41559.367997685185</c:v>
                </c:pt>
                <c:pt idx="33095">
                  <c:v>41559.40966435185</c:v>
                </c:pt>
                <c:pt idx="33096">
                  <c:v>41559.451331018521</c:v>
                </c:pt>
                <c:pt idx="33097">
                  <c:v>41559.492997685185</c:v>
                </c:pt>
                <c:pt idx="33098">
                  <c:v>41559.53466435185</c:v>
                </c:pt>
                <c:pt idx="33099">
                  <c:v>41559.576331018521</c:v>
                </c:pt>
                <c:pt idx="33100">
                  <c:v>41559.617997685185</c:v>
                </c:pt>
                <c:pt idx="33101">
                  <c:v>41559.65966435185</c:v>
                </c:pt>
                <c:pt idx="33102">
                  <c:v>41559.701331018521</c:v>
                </c:pt>
                <c:pt idx="33103">
                  <c:v>41559.742997685185</c:v>
                </c:pt>
                <c:pt idx="33104">
                  <c:v>41559.78466435185</c:v>
                </c:pt>
                <c:pt idx="33105">
                  <c:v>41559.826331018521</c:v>
                </c:pt>
                <c:pt idx="33106">
                  <c:v>41559.867997685185</c:v>
                </c:pt>
                <c:pt idx="33107">
                  <c:v>41559.90966435185</c:v>
                </c:pt>
                <c:pt idx="33108">
                  <c:v>41559.951331018521</c:v>
                </c:pt>
                <c:pt idx="33109">
                  <c:v>41559.992997685185</c:v>
                </c:pt>
                <c:pt idx="33110">
                  <c:v>41560.03466435185</c:v>
                </c:pt>
                <c:pt idx="33111">
                  <c:v>41560.076331018521</c:v>
                </c:pt>
                <c:pt idx="33112">
                  <c:v>41560.117997685185</c:v>
                </c:pt>
                <c:pt idx="33113">
                  <c:v>41560.15966435185</c:v>
                </c:pt>
                <c:pt idx="33114">
                  <c:v>41560.201331018521</c:v>
                </c:pt>
                <c:pt idx="33115">
                  <c:v>41560.242997685185</c:v>
                </c:pt>
                <c:pt idx="33116">
                  <c:v>41560.28466435185</c:v>
                </c:pt>
                <c:pt idx="33117">
                  <c:v>41560.326331018521</c:v>
                </c:pt>
                <c:pt idx="33118">
                  <c:v>41560.367997685185</c:v>
                </c:pt>
                <c:pt idx="33119">
                  <c:v>41560.40966435185</c:v>
                </c:pt>
                <c:pt idx="33120">
                  <c:v>41560.451331018521</c:v>
                </c:pt>
                <c:pt idx="33121">
                  <c:v>41560.492997685185</c:v>
                </c:pt>
                <c:pt idx="33122">
                  <c:v>41560.53466435185</c:v>
                </c:pt>
                <c:pt idx="33123">
                  <c:v>41560.576331018521</c:v>
                </c:pt>
                <c:pt idx="33124">
                  <c:v>41560.617997685185</c:v>
                </c:pt>
                <c:pt idx="33125">
                  <c:v>41560.65966435185</c:v>
                </c:pt>
                <c:pt idx="33126">
                  <c:v>41560.701331018521</c:v>
                </c:pt>
                <c:pt idx="33127">
                  <c:v>41560.742997685185</c:v>
                </c:pt>
                <c:pt idx="33128">
                  <c:v>41560.78466435185</c:v>
                </c:pt>
                <c:pt idx="33129">
                  <c:v>41560.826331018521</c:v>
                </c:pt>
                <c:pt idx="33130">
                  <c:v>41560.867997685185</c:v>
                </c:pt>
                <c:pt idx="33131">
                  <c:v>41560.90966435185</c:v>
                </c:pt>
                <c:pt idx="33132">
                  <c:v>41560.951331018521</c:v>
                </c:pt>
                <c:pt idx="33133">
                  <c:v>41560.992997685185</c:v>
                </c:pt>
                <c:pt idx="33134">
                  <c:v>41561.03466435185</c:v>
                </c:pt>
                <c:pt idx="33135">
                  <c:v>41561.076331018521</c:v>
                </c:pt>
                <c:pt idx="33136">
                  <c:v>41561.117997685185</c:v>
                </c:pt>
                <c:pt idx="33137">
                  <c:v>41561.15966435185</c:v>
                </c:pt>
                <c:pt idx="33138">
                  <c:v>41561.201331018521</c:v>
                </c:pt>
                <c:pt idx="33139">
                  <c:v>41561.242997685185</c:v>
                </c:pt>
                <c:pt idx="33140">
                  <c:v>41561.28466435185</c:v>
                </c:pt>
                <c:pt idx="33141">
                  <c:v>41561.326331018521</c:v>
                </c:pt>
                <c:pt idx="33142">
                  <c:v>41561.367997685185</c:v>
                </c:pt>
                <c:pt idx="33143">
                  <c:v>41561.40966435185</c:v>
                </c:pt>
                <c:pt idx="33144">
                  <c:v>41561.451331018521</c:v>
                </c:pt>
                <c:pt idx="33145">
                  <c:v>41561.492997685185</c:v>
                </c:pt>
                <c:pt idx="33146">
                  <c:v>41561.53466435185</c:v>
                </c:pt>
                <c:pt idx="33147">
                  <c:v>41561.576331018521</c:v>
                </c:pt>
                <c:pt idx="33148">
                  <c:v>41561.617997685185</c:v>
                </c:pt>
                <c:pt idx="33149">
                  <c:v>41561.65966435185</c:v>
                </c:pt>
                <c:pt idx="33150">
                  <c:v>41561.701331018521</c:v>
                </c:pt>
                <c:pt idx="33151">
                  <c:v>41561.742997685185</c:v>
                </c:pt>
                <c:pt idx="33152">
                  <c:v>41561.78466435185</c:v>
                </c:pt>
                <c:pt idx="33153">
                  <c:v>41561.826331018521</c:v>
                </c:pt>
                <c:pt idx="33154">
                  <c:v>41561.867997685185</c:v>
                </c:pt>
                <c:pt idx="33155">
                  <c:v>41561.90966435185</c:v>
                </c:pt>
                <c:pt idx="33156">
                  <c:v>41561.951331018521</c:v>
                </c:pt>
                <c:pt idx="33157">
                  <c:v>41561.992997685185</c:v>
                </c:pt>
                <c:pt idx="33158">
                  <c:v>41562.03466435185</c:v>
                </c:pt>
                <c:pt idx="33159">
                  <c:v>41562.076331018521</c:v>
                </c:pt>
                <c:pt idx="33160">
                  <c:v>41562.117997685185</c:v>
                </c:pt>
                <c:pt idx="33161">
                  <c:v>41562.15966435185</c:v>
                </c:pt>
                <c:pt idx="33162">
                  <c:v>41562.201331018521</c:v>
                </c:pt>
                <c:pt idx="33163">
                  <c:v>41562.242997685185</c:v>
                </c:pt>
                <c:pt idx="33164">
                  <c:v>41562.28466435185</c:v>
                </c:pt>
                <c:pt idx="33165">
                  <c:v>41562.326331018521</c:v>
                </c:pt>
                <c:pt idx="33166">
                  <c:v>41562.367997685185</c:v>
                </c:pt>
                <c:pt idx="33167">
                  <c:v>41562.40966435185</c:v>
                </c:pt>
                <c:pt idx="33168">
                  <c:v>41562.451331018521</c:v>
                </c:pt>
                <c:pt idx="33169">
                  <c:v>41562.492997685185</c:v>
                </c:pt>
                <c:pt idx="33170">
                  <c:v>41562.53466435185</c:v>
                </c:pt>
                <c:pt idx="33171">
                  <c:v>41562.576331018521</c:v>
                </c:pt>
                <c:pt idx="33172">
                  <c:v>41562.617997685185</c:v>
                </c:pt>
                <c:pt idx="33173">
                  <c:v>41562.65966435185</c:v>
                </c:pt>
                <c:pt idx="33174">
                  <c:v>41562.701331018521</c:v>
                </c:pt>
                <c:pt idx="33175">
                  <c:v>41562.742997685185</c:v>
                </c:pt>
                <c:pt idx="33176">
                  <c:v>41562.78466435185</c:v>
                </c:pt>
                <c:pt idx="33177">
                  <c:v>41562.826331018521</c:v>
                </c:pt>
                <c:pt idx="33178">
                  <c:v>41562.867997685185</c:v>
                </c:pt>
                <c:pt idx="33179">
                  <c:v>41562.90966435185</c:v>
                </c:pt>
                <c:pt idx="33180">
                  <c:v>41562.951331018521</c:v>
                </c:pt>
                <c:pt idx="33181">
                  <c:v>41562.992997685185</c:v>
                </c:pt>
                <c:pt idx="33182">
                  <c:v>41563.03466435185</c:v>
                </c:pt>
                <c:pt idx="33183">
                  <c:v>41563.076331018521</c:v>
                </c:pt>
                <c:pt idx="33184">
                  <c:v>41563.117997685185</c:v>
                </c:pt>
                <c:pt idx="33185">
                  <c:v>41563.15966435185</c:v>
                </c:pt>
                <c:pt idx="33186">
                  <c:v>41563.201331018521</c:v>
                </c:pt>
                <c:pt idx="33187">
                  <c:v>41563.242997685185</c:v>
                </c:pt>
                <c:pt idx="33188">
                  <c:v>41563.28466435185</c:v>
                </c:pt>
                <c:pt idx="33189">
                  <c:v>41563.326331018521</c:v>
                </c:pt>
                <c:pt idx="33190">
                  <c:v>41563</c:v>
                </c:pt>
                <c:pt idx="33191">
                  <c:v>41563.355393518519</c:v>
                </c:pt>
                <c:pt idx="33192">
                  <c:v>41563.397060185183</c:v>
                </c:pt>
                <c:pt idx="33193">
                  <c:v>41563.438726851855</c:v>
                </c:pt>
                <c:pt idx="33194">
                  <c:v>41563.480393518519</c:v>
                </c:pt>
                <c:pt idx="33195">
                  <c:v>41563.522060185183</c:v>
                </c:pt>
                <c:pt idx="33196">
                  <c:v>41563.563726851855</c:v>
                </c:pt>
                <c:pt idx="33197">
                  <c:v>41563.605393518519</c:v>
                </c:pt>
                <c:pt idx="33198">
                  <c:v>41563.647060185183</c:v>
                </c:pt>
                <c:pt idx="33199">
                  <c:v>41563.688726851855</c:v>
                </c:pt>
                <c:pt idx="33200">
                  <c:v>41563.730393518519</c:v>
                </c:pt>
                <c:pt idx="33201">
                  <c:v>41563.772060185183</c:v>
                </c:pt>
                <c:pt idx="33202">
                  <c:v>41563.813726851855</c:v>
                </c:pt>
                <c:pt idx="33203">
                  <c:v>41563.855393518519</c:v>
                </c:pt>
                <c:pt idx="33204">
                  <c:v>41563.897060185183</c:v>
                </c:pt>
                <c:pt idx="33205">
                  <c:v>41563.938726851855</c:v>
                </c:pt>
                <c:pt idx="33206">
                  <c:v>41563.980393518519</c:v>
                </c:pt>
                <c:pt idx="33207">
                  <c:v>41564.022060185183</c:v>
                </c:pt>
                <c:pt idx="33208">
                  <c:v>41564.063726851855</c:v>
                </c:pt>
                <c:pt idx="33209">
                  <c:v>41564.105393518519</c:v>
                </c:pt>
                <c:pt idx="33210">
                  <c:v>41564.147060185183</c:v>
                </c:pt>
                <c:pt idx="33211">
                  <c:v>41564.188726851855</c:v>
                </c:pt>
                <c:pt idx="33212">
                  <c:v>41564.230393518519</c:v>
                </c:pt>
                <c:pt idx="33213">
                  <c:v>41564.272060185183</c:v>
                </c:pt>
                <c:pt idx="33214">
                  <c:v>41564.313726851855</c:v>
                </c:pt>
                <c:pt idx="33215">
                  <c:v>41564.355393518519</c:v>
                </c:pt>
                <c:pt idx="33216">
                  <c:v>41564.397060185183</c:v>
                </c:pt>
                <c:pt idx="33217">
                  <c:v>41564.438726851855</c:v>
                </c:pt>
                <c:pt idx="33218">
                  <c:v>41564.480393518519</c:v>
                </c:pt>
                <c:pt idx="33219">
                  <c:v>41564.522060185183</c:v>
                </c:pt>
                <c:pt idx="33220">
                  <c:v>41564.563726851855</c:v>
                </c:pt>
                <c:pt idx="33221">
                  <c:v>41564.605393518519</c:v>
                </c:pt>
                <c:pt idx="33222">
                  <c:v>41564.647060185183</c:v>
                </c:pt>
                <c:pt idx="33223">
                  <c:v>41564.688726851855</c:v>
                </c:pt>
                <c:pt idx="33224">
                  <c:v>41564.730393518519</c:v>
                </c:pt>
                <c:pt idx="33225">
                  <c:v>41564.772060185183</c:v>
                </c:pt>
                <c:pt idx="33226">
                  <c:v>41564.813726851855</c:v>
                </c:pt>
                <c:pt idx="33227">
                  <c:v>41564.855393518519</c:v>
                </c:pt>
                <c:pt idx="33228">
                  <c:v>41564.897060185183</c:v>
                </c:pt>
                <c:pt idx="33229">
                  <c:v>41564.938726851855</c:v>
                </c:pt>
                <c:pt idx="33230">
                  <c:v>41564.980393518519</c:v>
                </c:pt>
                <c:pt idx="33231">
                  <c:v>41565.022060185183</c:v>
                </c:pt>
                <c:pt idx="33232">
                  <c:v>41565.063726851855</c:v>
                </c:pt>
                <c:pt idx="33233">
                  <c:v>41565.105393518519</c:v>
                </c:pt>
                <c:pt idx="33234">
                  <c:v>41565.147060185183</c:v>
                </c:pt>
                <c:pt idx="33235">
                  <c:v>41565.188726851855</c:v>
                </c:pt>
                <c:pt idx="33236">
                  <c:v>41565.230393518519</c:v>
                </c:pt>
                <c:pt idx="33237">
                  <c:v>41565.272060185183</c:v>
                </c:pt>
                <c:pt idx="33238">
                  <c:v>41565.313726851855</c:v>
                </c:pt>
                <c:pt idx="33239">
                  <c:v>41565.355393518519</c:v>
                </c:pt>
                <c:pt idx="33240">
                  <c:v>41565.397060185183</c:v>
                </c:pt>
                <c:pt idx="33241">
                  <c:v>41565.438726851855</c:v>
                </c:pt>
                <c:pt idx="33242">
                  <c:v>41565.480393518519</c:v>
                </c:pt>
                <c:pt idx="33243">
                  <c:v>41565.522060185183</c:v>
                </c:pt>
                <c:pt idx="33244">
                  <c:v>41565.563726851855</c:v>
                </c:pt>
                <c:pt idx="33245">
                  <c:v>41565.605393518519</c:v>
                </c:pt>
                <c:pt idx="33246">
                  <c:v>41565.647060185183</c:v>
                </c:pt>
                <c:pt idx="33247">
                  <c:v>41565.688726851855</c:v>
                </c:pt>
                <c:pt idx="33248">
                  <c:v>41565.730393518519</c:v>
                </c:pt>
                <c:pt idx="33249">
                  <c:v>41565.772060185183</c:v>
                </c:pt>
                <c:pt idx="33250">
                  <c:v>41565.813726851855</c:v>
                </c:pt>
                <c:pt idx="33251">
                  <c:v>41565.855393518519</c:v>
                </c:pt>
                <c:pt idx="33252">
                  <c:v>41565.897060185183</c:v>
                </c:pt>
                <c:pt idx="33253">
                  <c:v>41565.938726851855</c:v>
                </c:pt>
                <c:pt idx="33254">
                  <c:v>41565.980393518519</c:v>
                </c:pt>
                <c:pt idx="33255">
                  <c:v>41566.022060185183</c:v>
                </c:pt>
                <c:pt idx="33256">
                  <c:v>41566.063726851855</c:v>
                </c:pt>
                <c:pt idx="33257">
                  <c:v>41566.105393518519</c:v>
                </c:pt>
                <c:pt idx="33258">
                  <c:v>41566.147060185183</c:v>
                </c:pt>
                <c:pt idx="33259">
                  <c:v>41566.188726851855</c:v>
                </c:pt>
                <c:pt idx="33260">
                  <c:v>41566.230393518519</c:v>
                </c:pt>
                <c:pt idx="33261">
                  <c:v>41566.272060185183</c:v>
                </c:pt>
                <c:pt idx="33262">
                  <c:v>41566.313726851855</c:v>
                </c:pt>
                <c:pt idx="33263">
                  <c:v>41566.355393518519</c:v>
                </c:pt>
                <c:pt idx="33264">
                  <c:v>41566.397060185183</c:v>
                </c:pt>
                <c:pt idx="33265">
                  <c:v>41566.438726851855</c:v>
                </c:pt>
                <c:pt idx="33266">
                  <c:v>41566.480393518519</c:v>
                </c:pt>
                <c:pt idx="33267">
                  <c:v>41566.522060185183</c:v>
                </c:pt>
                <c:pt idx="33268">
                  <c:v>41566.563726851855</c:v>
                </c:pt>
                <c:pt idx="33269">
                  <c:v>41566.605393518519</c:v>
                </c:pt>
                <c:pt idx="33270">
                  <c:v>41566.647060185183</c:v>
                </c:pt>
                <c:pt idx="33271">
                  <c:v>41566.688726851855</c:v>
                </c:pt>
                <c:pt idx="33272">
                  <c:v>41566.730393518519</c:v>
                </c:pt>
                <c:pt idx="33273">
                  <c:v>41566.772060185183</c:v>
                </c:pt>
                <c:pt idx="33274">
                  <c:v>41566.813726851855</c:v>
                </c:pt>
                <c:pt idx="33275">
                  <c:v>41566.855393518519</c:v>
                </c:pt>
                <c:pt idx="33276">
                  <c:v>41566.897060185183</c:v>
                </c:pt>
                <c:pt idx="33277">
                  <c:v>41566.938726851855</c:v>
                </c:pt>
                <c:pt idx="33278">
                  <c:v>41566.980393518519</c:v>
                </c:pt>
                <c:pt idx="33279">
                  <c:v>41567.022060185183</c:v>
                </c:pt>
                <c:pt idx="33280">
                  <c:v>41567.063726851855</c:v>
                </c:pt>
                <c:pt idx="33281">
                  <c:v>41567.105393518519</c:v>
                </c:pt>
                <c:pt idx="33282">
                  <c:v>41567.147060185183</c:v>
                </c:pt>
                <c:pt idx="33283">
                  <c:v>41567.188726851855</c:v>
                </c:pt>
                <c:pt idx="33284">
                  <c:v>41567.230393518519</c:v>
                </c:pt>
                <c:pt idx="33285">
                  <c:v>41567.272060185183</c:v>
                </c:pt>
                <c:pt idx="33286">
                  <c:v>41567.313726851855</c:v>
                </c:pt>
                <c:pt idx="33287">
                  <c:v>41567.355393518519</c:v>
                </c:pt>
                <c:pt idx="33288">
                  <c:v>41567.397060185183</c:v>
                </c:pt>
                <c:pt idx="33289">
                  <c:v>41567.438726851855</c:v>
                </c:pt>
                <c:pt idx="33290">
                  <c:v>41567.480393518519</c:v>
                </c:pt>
                <c:pt idx="33291">
                  <c:v>41567.522060185183</c:v>
                </c:pt>
                <c:pt idx="33292">
                  <c:v>41567.563726851855</c:v>
                </c:pt>
                <c:pt idx="33293">
                  <c:v>41567.605393518519</c:v>
                </c:pt>
                <c:pt idx="33294">
                  <c:v>41567.647060185183</c:v>
                </c:pt>
                <c:pt idx="33295">
                  <c:v>41567.688726851855</c:v>
                </c:pt>
                <c:pt idx="33296">
                  <c:v>41567.730393518519</c:v>
                </c:pt>
                <c:pt idx="33297">
                  <c:v>41567.772060185183</c:v>
                </c:pt>
                <c:pt idx="33298">
                  <c:v>41567.813726851855</c:v>
                </c:pt>
                <c:pt idx="33299">
                  <c:v>41567.855393518519</c:v>
                </c:pt>
                <c:pt idx="33300">
                  <c:v>41567.897060185183</c:v>
                </c:pt>
                <c:pt idx="33301">
                  <c:v>41567.938726851855</c:v>
                </c:pt>
                <c:pt idx="33302">
                  <c:v>41567.980393518519</c:v>
                </c:pt>
                <c:pt idx="33303">
                  <c:v>41568.022060185183</c:v>
                </c:pt>
                <c:pt idx="33304">
                  <c:v>41568.063726851855</c:v>
                </c:pt>
                <c:pt idx="33305">
                  <c:v>41568.105393518519</c:v>
                </c:pt>
                <c:pt idx="33306">
                  <c:v>41568.147060185183</c:v>
                </c:pt>
                <c:pt idx="33307">
                  <c:v>41568.188726851855</c:v>
                </c:pt>
                <c:pt idx="33308">
                  <c:v>41568.230393518519</c:v>
                </c:pt>
                <c:pt idx="33309">
                  <c:v>41568.272060185183</c:v>
                </c:pt>
                <c:pt idx="33310">
                  <c:v>41568.313726851855</c:v>
                </c:pt>
                <c:pt idx="33311">
                  <c:v>41568.355393518519</c:v>
                </c:pt>
                <c:pt idx="33312">
                  <c:v>41568.397060185183</c:v>
                </c:pt>
                <c:pt idx="33313">
                  <c:v>41568.438726851855</c:v>
                </c:pt>
                <c:pt idx="33314">
                  <c:v>41568.480393518519</c:v>
                </c:pt>
                <c:pt idx="33315">
                  <c:v>41568.522060185183</c:v>
                </c:pt>
                <c:pt idx="33316">
                  <c:v>41568.563726851855</c:v>
                </c:pt>
                <c:pt idx="33317">
                  <c:v>41568.605393518519</c:v>
                </c:pt>
                <c:pt idx="33318">
                  <c:v>41568.647060185183</c:v>
                </c:pt>
                <c:pt idx="33319">
                  <c:v>41568.688726851855</c:v>
                </c:pt>
                <c:pt idx="33320">
                  <c:v>41568.730393518519</c:v>
                </c:pt>
                <c:pt idx="33321">
                  <c:v>41568.772060185183</c:v>
                </c:pt>
                <c:pt idx="33322">
                  <c:v>41568.813726851855</c:v>
                </c:pt>
                <c:pt idx="33323">
                  <c:v>41568.855393518519</c:v>
                </c:pt>
                <c:pt idx="33324">
                  <c:v>41568.897060185183</c:v>
                </c:pt>
                <c:pt idx="33325">
                  <c:v>41568.938726851855</c:v>
                </c:pt>
                <c:pt idx="33326">
                  <c:v>41568.980393518519</c:v>
                </c:pt>
                <c:pt idx="33327">
                  <c:v>41569.022060185183</c:v>
                </c:pt>
                <c:pt idx="33328">
                  <c:v>41569.063726851855</c:v>
                </c:pt>
                <c:pt idx="33329">
                  <c:v>41569.105393518519</c:v>
                </c:pt>
                <c:pt idx="33330">
                  <c:v>41569.147060185183</c:v>
                </c:pt>
                <c:pt idx="33331">
                  <c:v>41569.188726851855</c:v>
                </c:pt>
                <c:pt idx="33332">
                  <c:v>41569.230393518519</c:v>
                </c:pt>
                <c:pt idx="33333">
                  <c:v>41569.272060185183</c:v>
                </c:pt>
                <c:pt idx="33334">
                  <c:v>41569.313726851855</c:v>
                </c:pt>
                <c:pt idx="33335">
                  <c:v>41569.355393518519</c:v>
                </c:pt>
                <c:pt idx="33336">
                  <c:v>41569.397060185183</c:v>
                </c:pt>
                <c:pt idx="33337">
                  <c:v>41569.438726851855</c:v>
                </c:pt>
                <c:pt idx="33338">
                  <c:v>41569.480393518519</c:v>
                </c:pt>
                <c:pt idx="33339">
                  <c:v>41569.522060185183</c:v>
                </c:pt>
                <c:pt idx="33340">
                  <c:v>41569.563726851855</c:v>
                </c:pt>
                <c:pt idx="33341">
                  <c:v>41569.605393518519</c:v>
                </c:pt>
                <c:pt idx="33342">
                  <c:v>41569.647060185183</c:v>
                </c:pt>
                <c:pt idx="33343">
                  <c:v>41569.688726851855</c:v>
                </c:pt>
                <c:pt idx="33344">
                  <c:v>41569.730393518519</c:v>
                </c:pt>
                <c:pt idx="33345">
                  <c:v>41569.772060185183</c:v>
                </c:pt>
                <c:pt idx="33346">
                  <c:v>41569.813726851855</c:v>
                </c:pt>
                <c:pt idx="33347">
                  <c:v>41569.855393518519</c:v>
                </c:pt>
                <c:pt idx="33348">
                  <c:v>41569.897060185183</c:v>
                </c:pt>
                <c:pt idx="33349">
                  <c:v>41569.938726851855</c:v>
                </c:pt>
                <c:pt idx="33350">
                  <c:v>41569.980393518519</c:v>
                </c:pt>
                <c:pt idx="33351">
                  <c:v>41570.022060185183</c:v>
                </c:pt>
                <c:pt idx="33352">
                  <c:v>41570.063726851855</c:v>
                </c:pt>
                <c:pt idx="33353">
                  <c:v>41570.105393518519</c:v>
                </c:pt>
                <c:pt idx="33354">
                  <c:v>41570.147060185183</c:v>
                </c:pt>
                <c:pt idx="33355">
                  <c:v>41570.188726851855</c:v>
                </c:pt>
                <c:pt idx="33356">
                  <c:v>41570.230393518519</c:v>
                </c:pt>
                <c:pt idx="33357">
                  <c:v>41570.272060185183</c:v>
                </c:pt>
                <c:pt idx="33358">
                  <c:v>41570.313726851855</c:v>
                </c:pt>
                <c:pt idx="33359">
                  <c:v>41570.355393518519</c:v>
                </c:pt>
                <c:pt idx="33360">
                  <c:v>41570.397060185183</c:v>
                </c:pt>
                <c:pt idx="33361">
                  <c:v>41570.438726851855</c:v>
                </c:pt>
                <c:pt idx="33362">
                  <c:v>41570.480393518519</c:v>
                </c:pt>
                <c:pt idx="33363">
                  <c:v>41570.522060185183</c:v>
                </c:pt>
                <c:pt idx="33364">
                  <c:v>41570.563726851855</c:v>
                </c:pt>
                <c:pt idx="33365">
                  <c:v>41570.605393518519</c:v>
                </c:pt>
                <c:pt idx="33366">
                  <c:v>41570.647060185183</c:v>
                </c:pt>
                <c:pt idx="33367">
                  <c:v>41570.688726851855</c:v>
                </c:pt>
                <c:pt idx="33368">
                  <c:v>41570.730393518519</c:v>
                </c:pt>
                <c:pt idx="33369">
                  <c:v>41570.772060185183</c:v>
                </c:pt>
                <c:pt idx="33370">
                  <c:v>41570.813726851855</c:v>
                </c:pt>
                <c:pt idx="33371">
                  <c:v>41570.855393518519</c:v>
                </c:pt>
                <c:pt idx="33372">
                  <c:v>41570.897060185183</c:v>
                </c:pt>
                <c:pt idx="33373">
                  <c:v>41570.938726851855</c:v>
                </c:pt>
                <c:pt idx="33374">
                  <c:v>41570.980393518519</c:v>
                </c:pt>
                <c:pt idx="33375">
                  <c:v>41571.022060185183</c:v>
                </c:pt>
                <c:pt idx="33376">
                  <c:v>41571.063726851855</c:v>
                </c:pt>
                <c:pt idx="33377">
                  <c:v>41571.105393518519</c:v>
                </c:pt>
                <c:pt idx="33378">
                  <c:v>41571.147060185183</c:v>
                </c:pt>
                <c:pt idx="33379">
                  <c:v>41571.188726851855</c:v>
                </c:pt>
                <c:pt idx="33380">
                  <c:v>41571.230393518519</c:v>
                </c:pt>
                <c:pt idx="33381">
                  <c:v>41571.272060185183</c:v>
                </c:pt>
                <c:pt idx="33382">
                  <c:v>41571.313726851855</c:v>
                </c:pt>
                <c:pt idx="33383">
                  <c:v>41571.355393518519</c:v>
                </c:pt>
                <c:pt idx="33384">
                  <c:v>41571.397060185183</c:v>
                </c:pt>
                <c:pt idx="33385">
                  <c:v>41571.438726851855</c:v>
                </c:pt>
                <c:pt idx="33386">
                  <c:v>41571.480393518519</c:v>
                </c:pt>
                <c:pt idx="33387">
                  <c:v>41571.522060185183</c:v>
                </c:pt>
                <c:pt idx="33388">
                  <c:v>41571.563726851855</c:v>
                </c:pt>
                <c:pt idx="33389">
                  <c:v>41571.605393518519</c:v>
                </c:pt>
                <c:pt idx="33390">
                  <c:v>41571.647060185183</c:v>
                </c:pt>
                <c:pt idx="33391">
                  <c:v>41571.688726851855</c:v>
                </c:pt>
                <c:pt idx="33392">
                  <c:v>41571.730393518519</c:v>
                </c:pt>
                <c:pt idx="33393">
                  <c:v>41571.772060185183</c:v>
                </c:pt>
                <c:pt idx="33394">
                  <c:v>41571.813726851855</c:v>
                </c:pt>
                <c:pt idx="33395">
                  <c:v>41571.855393518519</c:v>
                </c:pt>
                <c:pt idx="33396">
                  <c:v>41571.897060185183</c:v>
                </c:pt>
                <c:pt idx="33397">
                  <c:v>41571.938726851855</c:v>
                </c:pt>
                <c:pt idx="33398">
                  <c:v>41571.980393518519</c:v>
                </c:pt>
                <c:pt idx="33399">
                  <c:v>41572.022060185183</c:v>
                </c:pt>
                <c:pt idx="33400">
                  <c:v>41572.063726851855</c:v>
                </c:pt>
                <c:pt idx="33401">
                  <c:v>41572.105393518519</c:v>
                </c:pt>
                <c:pt idx="33402">
                  <c:v>41572.147060185183</c:v>
                </c:pt>
                <c:pt idx="33403">
                  <c:v>41572.188726851855</c:v>
                </c:pt>
                <c:pt idx="33404">
                  <c:v>41572.230393518519</c:v>
                </c:pt>
                <c:pt idx="33405">
                  <c:v>41572.272060185183</c:v>
                </c:pt>
                <c:pt idx="33406">
                  <c:v>41572.313726851855</c:v>
                </c:pt>
                <c:pt idx="33407">
                  <c:v>41572.355393518519</c:v>
                </c:pt>
                <c:pt idx="33408">
                  <c:v>41572.397060185183</c:v>
                </c:pt>
                <c:pt idx="33409">
                  <c:v>41572.438726851855</c:v>
                </c:pt>
                <c:pt idx="33410">
                  <c:v>41572.480393518519</c:v>
                </c:pt>
                <c:pt idx="33411">
                  <c:v>41572.522060185183</c:v>
                </c:pt>
                <c:pt idx="33412">
                  <c:v>41572.563726851855</c:v>
                </c:pt>
                <c:pt idx="33413">
                  <c:v>41572.605393518519</c:v>
                </c:pt>
                <c:pt idx="33414">
                  <c:v>41572.647060185183</c:v>
                </c:pt>
                <c:pt idx="33415">
                  <c:v>41572.688726851855</c:v>
                </c:pt>
                <c:pt idx="33416">
                  <c:v>41572.730393518519</c:v>
                </c:pt>
                <c:pt idx="33417">
                  <c:v>41572.772060185183</c:v>
                </c:pt>
                <c:pt idx="33418">
                  <c:v>41572.813726851855</c:v>
                </c:pt>
                <c:pt idx="33419">
                  <c:v>41572.855393518519</c:v>
                </c:pt>
                <c:pt idx="33420">
                  <c:v>41572.897060185183</c:v>
                </c:pt>
                <c:pt idx="33421">
                  <c:v>41572.938726851855</c:v>
                </c:pt>
                <c:pt idx="33422">
                  <c:v>41572.980393518519</c:v>
                </c:pt>
                <c:pt idx="33423">
                  <c:v>41573.022060185183</c:v>
                </c:pt>
                <c:pt idx="33424">
                  <c:v>41573.063726851855</c:v>
                </c:pt>
                <c:pt idx="33425">
                  <c:v>41573.105393518519</c:v>
                </c:pt>
                <c:pt idx="33426">
                  <c:v>41573.147060185183</c:v>
                </c:pt>
                <c:pt idx="33427">
                  <c:v>41573.188726851855</c:v>
                </c:pt>
                <c:pt idx="33428">
                  <c:v>41573.230393518519</c:v>
                </c:pt>
                <c:pt idx="33429">
                  <c:v>41573.272060185183</c:v>
                </c:pt>
                <c:pt idx="33430">
                  <c:v>41573.313726851855</c:v>
                </c:pt>
                <c:pt idx="33431">
                  <c:v>41573.355393518519</c:v>
                </c:pt>
                <c:pt idx="33432">
                  <c:v>41573.397060185183</c:v>
                </c:pt>
                <c:pt idx="33433">
                  <c:v>41573.438726851855</c:v>
                </c:pt>
                <c:pt idx="33434">
                  <c:v>41573.480393518519</c:v>
                </c:pt>
                <c:pt idx="33435">
                  <c:v>41573.522060185183</c:v>
                </c:pt>
                <c:pt idx="33436">
                  <c:v>41573.563726851855</c:v>
                </c:pt>
                <c:pt idx="33437">
                  <c:v>41573.605393518519</c:v>
                </c:pt>
                <c:pt idx="33438">
                  <c:v>41573.647060185183</c:v>
                </c:pt>
                <c:pt idx="33439">
                  <c:v>41573.688726851855</c:v>
                </c:pt>
                <c:pt idx="33440">
                  <c:v>41573.730393518519</c:v>
                </c:pt>
                <c:pt idx="33441">
                  <c:v>41573.772060185183</c:v>
                </c:pt>
                <c:pt idx="33442">
                  <c:v>41573.813726851855</c:v>
                </c:pt>
                <c:pt idx="33443">
                  <c:v>41573.855393518519</c:v>
                </c:pt>
                <c:pt idx="33444">
                  <c:v>41573.897060185183</c:v>
                </c:pt>
                <c:pt idx="33445">
                  <c:v>41573.938726851855</c:v>
                </c:pt>
                <c:pt idx="33446">
                  <c:v>41573.980393518519</c:v>
                </c:pt>
                <c:pt idx="33447">
                  <c:v>41574.022060185183</c:v>
                </c:pt>
                <c:pt idx="33448">
                  <c:v>41574.063726851855</c:v>
                </c:pt>
                <c:pt idx="33449">
                  <c:v>41574.105393518519</c:v>
                </c:pt>
                <c:pt idx="33450">
                  <c:v>41574.147060185183</c:v>
                </c:pt>
                <c:pt idx="33451">
                  <c:v>41574.188726851855</c:v>
                </c:pt>
                <c:pt idx="33452">
                  <c:v>41574.230393518519</c:v>
                </c:pt>
                <c:pt idx="33453">
                  <c:v>41574.272060185183</c:v>
                </c:pt>
                <c:pt idx="33454">
                  <c:v>41574.313726851855</c:v>
                </c:pt>
                <c:pt idx="33455">
                  <c:v>41574.355393518519</c:v>
                </c:pt>
                <c:pt idx="33456">
                  <c:v>41574.397060185183</c:v>
                </c:pt>
                <c:pt idx="33457">
                  <c:v>41574.438726851855</c:v>
                </c:pt>
                <c:pt idx="33458">
                  <c:v>41574.480393518519</c:v>
                </c:pt>
                <c:pt idx="33459">
                  <c:v>41574.522060185183</c:v>
                </c:pt>
                <c:pt idx="33460">
                  <c:v>41574.563726851855</c:v>
                </c:pt>
                <c:pt idx="33461">
                  <c:v>41574.605393518519</c:v>
                </c:pt>
                <c:pt idx="33462">
                  <c:v>41574.647060185183</c:v>
                </c:pt>
                <c:pt idx="33463">
                  <c:v>41574.688726851855</c:v>
                </c:pt>
                <c:pt idx="33464">
                  <c:v>41574.730393518519</c:v>
                </c:pt>
                <c:pt idx="33465">
                  <c:v>41574.772060185183</c:v>
                </c:pt>
                <c:pt idx="33466">
                  <c:v>41574.813726851855</c:v>
                </c:pt>
                <c:pt idx="33467">
                  <c:v>41574.855393518519</c:v>
                </c:pt>
                <c:pt idx="33468">
                  <c:v>41574.897060185183</c:v>
                </c:pt>
                <c:pt idx="33469">
                  <c:v>41574.938726851855</c:v>
                </c:pt>
                <c:pt idx="33470">
                  <c:v>41574.980393518519</c:v>
                </c:pt>
                <c:pt idx="33471">
                  <c:v>41575.022060185183</c:v>
                </c:pt>
                <c:pt idx="33472">
                  <c:v>41575.063726851855</c:v>
                </c:pt>
                <c:pt idx="33473">
                  <c:v>41575.105393518519</c:v>
                </c:pt>
                <c:pt idx="33474">
                  <c:v>41575.147060185183</c:v>
                </c:pt>
                <c:pt idx="33475">
                  <c:v>41575.188726851855</c:v>
                </c:pt>
                <c:pt idx="33476">
                  <c:v>41575.230393518519</c:v>
                </c:pt>
                <c:pt idx="33477">
                  <c:v>41575.272060185183</c:v>
                </c:pt>
                <c:pt idx="33478">
                  <c:v>41575.313726851855</c:v>
                </c:pt>
                <c:pt idx="33479">
                  <c:v>41575.355393518519</c:v>
                </c:pt>
                <c:pt idx="33480">
                  <c:v>41575</c:v>
                </c:pt>
                <c:pt idx="33481">
                  <c:v>41575.352314814816</c:v>
                </c:pt>
                <c:pt idx="33482">
                  <c:v>41575.39398148148</c:v>
                </c:pt>
                <c:pt idx="33483">
                  <c:v>41575.435648148145</c:v>
                </c:pt>
                <c:pt idx="33484">
                  <c:v>41575.477314814816</c:v>
                </c:pt>
                <c:pt idx="33485">
                  <c:v>41575.51898148148</c:v>
                </c:pt>
                <c:pt idx="33486">
                  <c:v>41575.560648148145</c:v>
                </c:pt>
                <c:pt idx="33487">
                  <c:v>41575.602314814816</c:v>
                </c:pt>
                <c:pt idx="33488">
                  <c:v>41575.64398148148</c:v>
                </c:pt>
                <c:pt idx="33489">
                  <c:v>41575.685648148145</c:v>
                </c:pt>
                <c:pt idx="33490">
                  <c:v>41575.727314814816</c:v>
                </c:pt>
                <c:pt idx="33491">
                  <c:v>41575.76898148148</c:v>
                </c:pt>
                <c:pt idx="33492">
                  <c:v>41575.810648148145</c:v>
                </c:pt>
                <c:pt idx="33493">
                  <c:v>41575.852314814816</c:v>
                </c:pt>
                <c:pt idx="33494">
                  <c:v>41575.89398148148</c:v>
                </c:pt>
                <c:pt idx="33495">
                  <c:v>41575.935648148145</c:v>
                </c:pt>
                <c:pt idx="33496">
                  <c:v>41575.977314814816</c:v>
                </c:pt>
                <c:pt idx="33497">
                  <c:v>41576.01898148148</c:v>
                </c:pt>
                <c:pt idx="33498">
                  <c:v>41576.060648148145</c:v>
                </c:pt>
                <c:pt idx="33499">
                  <c:v>41576.102314814816</c:v>
                </c:pt>
                <c:pt idx="33500">
                  <c:v>41576.14398148148</c:v>
                </c:pt>
                <c:pt idx="33501">
                  <c:v>41576.185648148145</c:v>
                </c:pt>
                <c:pt idx="33502">
                  <c:v>41576.227314814816</c:v>
                </c:pt>
                <c:pt idx="33503">
                  <c:v>41576.26898148148</c:v>
                </c:pt>
                <c:pt idx="33504">
                  <c:v>41576.310648148145</c:v>
                </c:pt>
                <c:pt idx="33505">
                  <c:v>41576.352314814816</c:v>
                </c:pt>
                <c:pt idx="33506">
                  <c:v>41576.39398148148</c:v>
                </c:pt>
                <c:pt idx="33507">
                  <c:v>41576.435648148145</c:v>
                </c:pt>
                <c:pt idx="33508">
                  <c:v>41576.477314814816</c:v>
                </c:pt>
                <c:pt idx="33509">
                  <c:v>41576.51898148148</c:v>
                </c:pt>
                <c:pt idx="33510">
                  <c:v>41576.560648148145</c:v>
                </c:pt>
                <c:pt idx="33511">
                  <c:v>41576.602314814816</c:v>
                </c:pt>
                <c:pt idx="33512">
                  <c:v>41576.64398148148</c:v>
                </c:pt>
                <c:pt idx="33513">
                  <c:v>41576.685648148145</c:v>
                </c:pt>
                <c:pt idx="33514">
                  <c:v>41576.727314814816</c:v>
                </c:pt>
                <c:pt idx="33515">
                  <c:v>41576.76898148148</c:v>
                </c:pt>
                <c:pt idx="33516">
                  <c:v>41576.810648148145</c:v>
                </c:pt>
                <c:pt idx="33517">
                  <c:v>41576.852314814816</c:v>
                </c:pt>
                <c:pt idx="33518">
                  <c:v>41576.89398148148</c:v>
                </c:pt>
                <c:pt idx="33519">
                  <c:v>41576.935648148145</c:v>
                </c:pt>
                <c:pt idx="33520">
                  <c:v>41576.977314814816</c:v>
                </c:pt>
                <c:pt idx="33521">
                  <c:v>41577.01898148148</c:v>
                </c:pt>
                <c:pt idx="33522">
                  <c:v>41577.060648148145</c:v>
                </c:pt>
                <c:pt idx="33523">
                  <c:v>41577.102314814816</c:v>
                </c:pt>
                <c:pt idx="33524">
                  <c:v>41577.14398148148</c:v>
                </c:pt>
                <c:pt idx="33525">
                  <c:v>41577.185648148145</c:v>
                </c:pt>
                <c:pt idx="33526">
                  <c:v>41577.227314814816</c:v>
                </c:pt>
                <c:pt idx="33527">
                  <c:v>41577.26898148148</c:v>
                </c:pt>
                <c:pt idx="33528">
                  <c:v>41577.310648148145</c:v>
                </c:pt>
                <c:pt idx="33529">
                  <c:v>41577.352314814816</c:v>
                </c:pt>
                <c:pt idx="33530">
                  <c:v>41577.39398148148</c:v>
                </c:pt>
                <c:pt idx="33531">
                  <c:v>41577.435648148145</c:v>
                </c:pt>
                <c:pt idx="33532">
                  <c:v>41577.477314814816</c:v>
                </c:pt>
                <c:pt idx="33533">
                  <c:v>41577.51898148148</c:v>
                </c:pt>
                <c:pt idx="33534">
                  <c:v>41577.560648148145</c:v>
                </c:pt>
                <c:pt idx="33535">
                  <c:v>41577.602314814816</c:v>
                </c:pt>
                <c:pt idx="33536">
                  <c:v>41577.64398148148</c:v>
                </c:pt>
                <c:pt idx="33537">
                  <c:v>41577.685648148145</c:v>
                </c:pt>
                <c:pt idx="33538">
                  <c:v>41577.727314814816</c:v>
                </c:pt>
                <c:pt idx="33539">
                  <c:v>41577.76898148148</c:v>
                </c:pt>
                <c:pt idx="33540">
                  <c:v>41577.810648148145</c:v>
                </c:pt>
                <c:pt idx="33541">
                  <c:v>41577.852314814816</c:v>
                </c:pt>
                <c:pt idx="33542">
                  <c:v>41577.89398148148</c:v>
                </c:pt>
                <c:pt idx="33543">
                  <c:v>41577.935648148145</c:v>
                </c:pt>
                <c:pt idx="33544">
                  <c:v>41577.977314814816</c:v>
                </c:pt>
                <c:pt idx="33545">
                  <c:v>41578.01898148148</c:v>
                </c:pt>
                <c:pt idx="33546">
                  <c:v>41578.060648148145</c:v>
                </c:pt>
                <c:pt idx="33547">
                  <c:v>41578.102314814816</c:v>
                </c:pt>
                <c:pt idx="33548">
                  <c:v>41578.14398148148</c:v>
                </c:pt>
                <c:pt idx="33549">
                  <c:v>41578.185648148145</c:v>
                </c:pt>
                <c:pt idx="33550">
                  <c:v>41578.227314814816</c:v>
                </c:pt>
                <c:pt idx="33551">
                  <c:v>41578.26898148148</c:v>
                </c:pt>
                <c:pt idx="33552">
                  <c:v>41578.310648148145</c:v>
                </c:pt>
                <c:pt idx="33553">
                  <c:v>41578.352314814816</c:v>
                </c:pt>
                <c:pt idx="33554">
                  <c:v>41578.39398148148</c:v>
                </c:pt>
                <c:pt idx="33555">
                  <c:v>41578.435648148145</c:v>
                </c:pt>
                <c:pt idx="33556">
                  <c:v>41578.477314814816</c:v>
                </c:pt>
                <c:pt idx="33557">
                  <c:v>41578.51898148148</c:v>
                </c:pt>
                <c:pt idx="33558">
                  <c:v>41578.560648148145</c:v>
                </c:pt>
                <c:pt idx="33559">
                  <c:v>41578.602314814816</c:v>
                </c:pt>
                <c:pt idx="33560">
                  <c:v>41578.64398148148</c:v>
                </c:pt>
                <c:pt idx="33561">
                  <c:v>41578.685648148145</c:v>
                </c:pt>
                <c:pt idx="33562">
                  <c:v>41578.727314814816</c:v>
                </c:pt>
                <c:pt idx="33563">
                  <c:v>41578.76898148148</c:v>
                </c:pt>
                <c:pt idx="33564">
                  <c:v>41578.810648148145</c:v>
                </c:pt>
                <c:pt idx="33565">
                  <c:v>41578.852314814816</c:v>
                </c:pt>
                <c:pt idx="33566">
                  <c:v>41578.89398148148</c:v>
                </c:pt>
                <c:pt idx="33567">
                  <c:v>41578.935648148145</c:v>
                </c:pt>
                <c:pt idx="33568">
                  <c:v>41578.977314814816</c:v>
                </c:pt>
                <c:pt idx="33569">
                  <c:v>41579.01898148148</c:v>
                </c:pt>
                <c:pt idx="33570">
                  <c:v>41579.060648148145</c:v>
                </c:pt>
                <c:pt idx="33571">
                  <c:v>41579.102314814816</c:v>
                </c:pt>
                <c:pt idx="33572">
                  <c:v>41579.14398148148</c:v>
                </c:pt>
                <c:pt idx="33573">
                  <c:v>41579.185648148145</c:v>
                </c:pt>
                <c:pt idx="33574">
                  <c:v>41579.227314814816</c:v>
                </c:pt>
                <c:pt idx="33575">
                  <c:v>41579.26898148148</c:v>
                </c:pt>
                <c:pt idx="33576">
                  <c:v>41579.310648148145</c:v>
                </c:pt>
                <c:pt idx="33577">
                  <c:v>41579.352314814816</c:v>
                </c:pt>
                <c:pt idx="33578">
                  <c:v>41579.39398148148</c:v>
                </c:pt>
                <c:pt idx="33579">
                  <c:v>41579.435648148145</c:v>
                </c:pt>
                <c:pt idx="33580">
                  <c:v>41579.477314814816</c:v>
                </c:pt>
                <c:pt idx="33581">
                  <c:v>41579.51898148148</c:v>
                </c:pt>
                <c:pt idx="33582">
                  <c:v>41579.560648148145</c:v>
                </c:pt>
                <c:pt idx="33583">
                  <c:v>41579.602314814816</c:v>
                </c:pt>
                <c:pt idx="33584">
                  <c:v>41579.64398148148</c:v>
                </c:pt>
                <c:pt idx="33585">
                  <c:v>41579.685648148145</c:v>
                </c:pt>
                <c:pt idx="33586">
                  <c:v>41579.727314814816</c:v>
                </c:pt>
                <c:pt idx="33587">
                  <c:v>41579.76898148148</c:v>
                </c:pt>
                <c:pt idx="33588">
                  <c:v>41579.810648148145</c:v>
                </c:pt>
                <c:pt idx="33589">
                  <c:v>41579.852314814816</c:v>
                </c:pt>
                <c:pt idx="33590">
                  <c:v>41579.89398148148</c:v>
                </c:pt>
                <c:pt idx="33591">
                  <c:v>41579.935648148145</c:v>
                </c:pt>
                <c:pt idx="33592">
                  <c:v>41579.977314814816</c:v>
                </c:pt>
                <c:pt idx="33593">
                  <c:v>41580.01898148148</c:v>
                </c:pt>
                <c:pt idx="33594">
                  <c:v>41580.060648148145</c:v>
                </c:pt>
                <c:pt idx="33595">
                  <c:v>41580.102314814816</c:v>
                </c:pt>
                <c:pt idx="33596">
                  <c:v>41580.14398148148</c:v>
                </c:pt>
                <c:pt idx="33597">
                  <c:v>41580.185648148145</c:v>
                </c:pt>
                <c:pt idx="33598">
                  <c:v>41580.227314814816</c:v>
                </c:pt>
                <c:pt idx="33599">
                  <c:v>41580.26898148148</c:v>
                </c:pt>
                <c:pt idx="33600">
                  <c:v>41580.310648148145</c:v>
                </c:pt>
                <c:pt idx="33601">
                  <c:v>41580.352314814816</c:v>
                </c:pt>
                <c:pt idx="33602">
                  <c:v>41580.39398148148</c:v>
                </c:pt>
                <c:pt idx="33603">
                  <c:v>41580.435648148145</c:v>
                </c:pt>
                <c:pt idx="33604">
                  <c:v>41580.477314814816</c:v>
                </c:pt>
                <c:pt idx="33605">
                  <c:v>41580.51898148148</c:v>
                </c:pt>
                <c:pt idx="33606">
                  <c:v>41580.560648148145</c:v>
                </c:pt>
                <c:pt idx="33607">
                  <c:v>41580.602314814816</c:v>
                </c:pt>
                <c:pt idx="33608">
                  <c:v>41580.64398148148</c:v>
                </c:pt>
                <c:pt idx="33609">
                  <c:v>41580.685648148145</c:v>
                </c:pt>
                <c:pt idx="33610">
                  <c:v>41580.727314814816</c:v>
                </c:pt>
                <c:pt idx="33611">
                  <c:v>41580.76898148148</c:v>
                </c:pt>
                <c:pt idx="33612">
                  <c:v>41580.810648148145</c:v>
                </c:pt>
                <c:pt idx="33613">
                  <c:v>41580.852314814816</c:v>
                </c:pt>
                <c:pt idx="33614">
                  <c:v>41580.89398148148</c:v>
                </c:pt>
                <c:pt idx="33615">
                  <c:v>41580.935648148145</c:v>
                </c:pt>
                <c:pt idx="33616">
                  <c:v>41580.977314814816</c:v>
                </c:pt>
                <c:pt idx="33617">
                  <c:v>41581.01898148148</c:v>
                </c:pt>
                <c:pt idx="33618">
                  <c:v>41581.060648148145</c:v>
                </c:pt>
                <c:pt idx="33619">
                  <c:v>41581.102314814816</c:v>
                </c:pt>
                <c:pt idx="33620">
                  <c:v>41581.14398148148</c:v>
                </c:pt>
                <c:pt idx="33621">
                  <c:v>41581.185648148145</c:v>
                </c:pt>
                <c:pt idx="33622">
                  <c:v>41581.227314814816</c:v>
                </c:pt>
                <c:pt idx="33623">
                  <c:v>41581.26898148148</c:v>
                </c:pt>
                <c:pt idx="33624">
                  <c:v>41581.310648148145</c:v>
                </c:pt>
                <c:pt idx="33625">
                  <c:v>41581.352314814816</c:v>
                </c:pt>
                <c:pt idx="33626">
                  <c:v>41581.39398148148</c:v>
                </c:pt>
                <c:pt idx="33627">
                  <c:v>41581.435648148145</c:v>
                </c:pt>
                <c:pt idx="33628">
                  <c:v>41581.477314814816</c:v>
                </c:pt>
                <c:pt idx="33629">
                  <c:v>41581.51898148148</c:v>
                </c:pt>
                <c:pt idx="33630">
                  <c:v>41581.560648148145</c:v>
                </c:pt>
                <c:pt idx="33631">
                  <c:v>41581.602314814816</c:v>
                </c:pt>
                <c:pt idx="33632">
                  <c:v>41581.64398148148</c:v>
                </c:pt>
                <c:pt idx="33633">
                  <c:v>41581.685648148145</c:v>
                </c:pt>
                <c:pt idx="33634">
                  <c:v>41581.727314814816</c:v>
                </c:pt>
                <c:pt idx="33635">
                  <c:v>41581.76898148148</c:v>
                </c:pt>
                <c:pt idx="33636">
                  <c:v>41581.810648148145</c:v>
                </c:pt>
                <c:pt idx="33637">
                  <c:v>41581.852314814816</c:v>
                </c:pt>
                <c:pt idx="33638">
                  <c:v>41581.89398148148</c:v>
                </c:pt>
                <c:pt idx="33639">
                  <c:v>41581.935648148145</c:v>
                </c:pt>
                <c:pt idx="33640">
                  <c:v>41581.977314814816</c:v>
                </c:pt>
                <c:pt idx="33641">
                  <c:v>41582.01898148148</c:v>
                </c:pt>
                <c:pt idx="33642">
                  <c:v>41582.060648148145</c:v>
                </c:pt>
                <c:pt idx="33643">
                  <c:v>41582.102314814816</c:v>
                </c:pt>
                <c:pt idx="33644">
                  <c:v>41582.14398148148</c:v>
                </c:pt>
                <c:pt idx="33645">
                  <c:v>41582.185648148145</c:v>
                </c:pt>
                <c:pt idx="33646">
                  <c:v>41582.227314814816</c:v>
                </c:pt>
                <c:pt idx="33647">
                  <c:v>41582.26898148148</c:v>
                </c:pt>
                <c:pt idx="33648">
                  <c:v>41582.310648148145</c:v>
                </c:pt>
                <c:pt idx="33649">
                  <c:v>41582.352314814816</c:v>
                </c:pt>
                <c:pt idx="33650">
                  <c:v>41582.39398148148</c:v>
                </c:pt>
                <c:pt idx="33651">
                  <c:v>41582.435648148145</c:v>
                </c:pt>
                <c:pt idx="33652">
                  <c:v>41582.477314814816</c:v>
                </c:pt>
                <c:pt idx="33653">
                  <c:v>41582.51898148148</c:v>
                </c:pt>
                <c:pt idx="33654">
                  <c:v>41582.560648148145</c:v>
                </c:pt>
                <c:pt idx="33655">
                  <c:v>41582.602314814816</c:v>
                </c:pt>
                <c:pt idx="33656">
                  <c:v>41582.64398148148</c:v>
                </c:pt>
                <c:pt idx="33657">
                  <c:v>41582.685648148145</c:v>
                </c:pt>
                <c:pt idx="33658">
                  <c:v>41582.727314814816</c:v>
                </c:pt>
                <c:pt idx="33659">
                  <c:v>41582.76898148148</c:v>
                </c:pt>
                <c:pt idx="33660">
                  <c:v>41582.810648148145</c:v>
                </c:pt>
                <c:pt idx="33661">
                  <c:v>41582.852314814816</c:v>
                </c:pt>
                <c:pt idx="33662">
                  <c:v>41582.89398148148</c:v>
                </c:pt>
                <c:pt idx="33663">
                  <c:v>41582.935648148145</c:v>
                </c:pt>
                <c:pt idx="33664">
                  <c:v>41582.977314814816</c:v>
                </c:pt>
                <c:pt idx="33665">
                  <c:v>41583.01898148148</c:v>
                </c:pt>
                <c:pt idx="33666">
                  <c:v>41583.060648148145</c:v>
                </c:pt>
                <c:pt idx="33667">
                  <c:v>41583.102314814816</c:v>
                </c:pt>
                <c:pt idx="33668">
                  <c:v>41583.14398148148</c:v>
                </c:pt>
                <c:pt idx="33669">
                  <c:v>41583.185648148145</c:v>
                </c:pt>
                <c:pt idx="33670">
                  <c:v>41583.227314814816</c:v>
                </c:pt>
                <c:pt idx="33671">
                  <c:v>41583.26898148148</c:v>
                </c:pt>
                <c:pt idx="33672">
                  <c:v>41583.310648148145</c:v>
                </c:pt>
                <c:pt idx="33673">
                  <c:v>41583.352314814816</c:v>
                </c:pt>
                <c:pt idx="33674">
                  <c:v>41583.39398148148</c:v>
                </c:pt>
                <c:pt idx="33675">
                  <c:v>41583.435648148145</c:v>
                </c:pt>
                <c:pt idx="33676">
                  <c:v>41583.477314814816</c:v>
                </c:pt>
                <c:pt idx="33677">
                  <c:v>41583.51898148148</c:v>
                </c:pt>
                <c:pt idx="33678">
                  <c:v>41583.560648148145</c:v>
                </c:pt>
                <c:pt idx="33679">
                  <c:v>41583.602314814816</c:v>
                </c:pt>
                <c:pt idx="33680">
                  <c:v>41583.64398148148</c:v>
                </c:pt>
                <c:pt idx="33681">
                  <c:v>41583.685648148145</c:v>
                </c:pt>
                <c:pt idx="33682">
                  <c:v>41583.727314814816</c:v>
                </c:pt>
                <c:pt idx="33683">
                  <c:v>41583.76898148148</c:v>
                </c:pt>
                <c:pt idx="33684">
                  <c:v>41583.810648148145</c:v>
                </c:pt>
                <c:pt idx="33685">
                  <c:v>41583.852314814816</c:v>
                </c:pt>
                <c:pt idx="33686">
                  <c:v>41583.89398148148</c:v>
                </c:pt>
                <c:pt idx="33687">
                  <c:v>41583.935648148145</c:v>
                </c:pt>
                <c:pt idx="33688">
                  <c:v>41583.977314814816</c:v>
                </c:pt>
                <c:pt idx="33689">
                  <c:v>41584.01898148148</c:v>
                </c:pt>
                <c:pt idx="33690">
                  <c:v>41584.060648148145</c:v>
                </c:pt>
                <c:pt idx="33691">
                  <c:v>41584.102314814816</c:v>
                </c:pt>
                <c:pt idx="33692">
                  <c:v>41584.14398148148</c:v>
                </c:pt>
                <c:pt idx="33693">
                  <c:v>41584.185648148145</c:v>
                </c:pt>
                <c:pt idx="33694">
                  <c:v>41584.227314814816</c:v>
                </c:pt>
                <c:pt idx="33695">
                  <c:v>41584.26898148148</c:v>
                </c:pt>
                <c:pt idx="33696">
                  <c:v>41584.310648148145</c:v>
                </c:pt>
                <c:pt idx="33697">
                  <c:v>41584.352314814816</c:v>
                </c:pt>
                <c:pt idx="33698">
                  <c:v>41584.39398148148</c:v>
                </c:pt>
                <c:pt idx="33699">
                  <c:v>41584.435648148145</c:v>
                </c:pt>
                <c:pt idx="33700">
                  <c:v>41584.477314814816</c:v>
                </c:pt>
                <c:pt idx="33701">
                  <c:v>41584.51898148148</c:v>
                </c:pt>
                <c:pt idx="33702">
                  <c:v>41584.560648148145</c:v>
                </c:pt>
                <c:pt idx="33703">
                  <c:v>41584.602314814816</c:v>
                </c:pt>
                <c:pt idx="33704">
                  <c:v>41584.64398148148</c:v>
                </c:pt>
                <c:pt idx="33705">
                  <c:v>41584.685648148145</c:v>
                </c:pt>
                <c:pt idx="33706">
                  <c:v>41584.727314814816</c:v>
                </c:pt>
                <c:pt idx="33707">
                  <c:v>41584.76898148148</c:v>
                </c:pt>
                <c:pt idx="33708">
                  <c:v>41584.810648148145</c:v>
                </c:pt>
                <c:pt idx="33709">
                  <c:v>41584.852314814816</c:v>
                </c:pt>
                <c:pt idx="33710">
                  <c:v>41584.89398148148</c:v>
                </c:pt>
                <c:pt idx="33711">
                  <c:v>41584.935648148145</c:v>
                </c:pt>
                <c:pt idx="33712">
                  <c:v>41584.977314814816</c:v>
                </c:pt>
                <c:pt idx="33713">
                  <c:v>41585.01898148148</c:v>
                </c:pt>
                <c:pt idx="33714">
                  <c:v>41585.060648148145</c:v>
                </c:pt>
                <c:pt idx="33715">
                  <c:v>41585.102314814816</c:v>
                </c:pt>
                <c:pt idx="33716">
                  <c:v>41585.14398148148</c:v>
                </c:pt>
                <c:pt idx="33717">
                  <c:v>41585.185648148145</c:v>
                </c:pt>
                <c:pt idx="33718">
                  <c:v>41585.227314814816</c:v>
                </c:pt>
                <c:pt idx="33719">
                  <c:v>41585.26898148148</c:v>
                </c:pt>
                <c:pt idx="33720">
                  <c:v>41585.310648148145</c:v>
                </c:pt>
                <c:pt idx="33721">
                  <c:v>41585.352314814816</c:v>
                </c:pt>
                <c:pt idx="33722">
                  <c:v>41585.39398148148</c:v>
                </c:pt>
                <c:pt idx="33723">
                  <c:v>41585.435648148145</c:v>
                </c:pt>
                <c:pt idx="33724">
                  <c:v>41585.477314814816</c:v>
                </c:pt>
                <c:pt idx="33725">
                  <c:v>41585.51898148148</c:v>
                </c:pt>
                <c:pt idx="33726">
                  <c:v>41585.560648148145</c:v>
                </c:pt>
                <c:pt idx="33727">
                  <c:v>41585.602314814816</c:v>
                </c:pt>
                <c:pt idx="33728">
                  <c:v>41585.64398148148</c:v>
                </c:pt>
                <c:pt idx="33729">
                  <c:v>41585.685648148145</c:v>
                </c:pt>
                <c:pt idx="33730">
                  <c:v>41585.727314814816</c:v>
                </c:pt>
                <c:pt idx="33731">
                  <c:v>41585.76898148148</c:v>
                </c:pt>
                <c:pt idx="33732">
                  <c:v>41585.810648148145</c:v>
                </c:pt>
                <c:pt idx="33733">
                  <c:v>41585.852314814816</c:v>
                </c:pt>
                <c:pt idx="33734">
                  <c:v>41585.89398148148</c:v>
                </c:pt>
                <c:pt idx="33735">
                  <c:v>41585.935648148145</c:v>
                </c:pt>
                <c:pt idx="33736">
                  <c:v>41585.977314814816</c:v>
                </c:pt>
                <c:pt idx="33737">
                  <c:v>41586.01898148148</c:v>
                </c:pt>
                <c:pt idx="33738">
                  <c:v>41586.060648148145</c:v>
                </c:pt>
                <c:pt idx="33739">
                  <c:v>41586.102314814816</c:v>
                </c:pt>
                <c:pt idx="33740">
                  <c:v>41586.14398148148</c:v>
                </c:pt>
                <c:pt idx="33741">
                  <c:v>41586.185648148145</c:v>
                </c:pt>
                <c:pt idx="33742">
                  <c:v>41586.227314814816</c:v>
                </c:pt>
                <c:pt idx="33743">
                  <c:v>41586.26898148148</c:v>
                </c:pt>
                <c:pt idx="33744">
                  <c:v>41586.310648148145</c:v>
                </c:pt>
                <c:pt idx="33745">
                  <c:v>41586.352314814816</c:v>
                </c:pt>
                <c:pt idx="33746">
                  <c:v>41586.39398148148</c:v>
                </c:pt>
                <c:pt idx="33747">
                  <c:v>41586.435648148145</c:v>
                </c:pt>
                <c:pt idx="33748">
                  <c:v>41586.477314814816</c:v>
                </c:pt>
                <c:pt idx="33749">
                  <c:v>41586.51898148148</c:v>
                </c:pt>
                <c:pt idx="33750">
                  <c:v>41586.560648148145</c:v>
                </c:pt>
                <c:pt idx="33751">
                  <c:v>41586.602314814816</c:v>
                </c:pt>
                <c:pt idx="33752">
                  <c:v>41586.64398148148</c:v>
                </c:pt>
                <c:pt idx="33753">
                  <c:v>41586.685648148145</c:v>
                </c:pt>
                <c:pt idx="33754">
                  <c:v>41586.727314814816</c:v>
                </c:pt>
                <c:pt idx="33755">
                  <c:v>41586.76898148148</c:v>
                </c:pt>
                <c:pt idx="33756">
                  <c:v>41586.810648148145</c:v>
                </c:pt>
                <c:pt idx="33757">
                  <c:v>41586.852314814816</c:v>
                </c:pt>
                <c:pt idx="33758">
                  <c:v>41586.89398148148</c:v>
                </c:pt>
                <c:pt idx="33759">
                  <c:v>41586.935648148145</c:v>
                </c:pt>
                <c:pt idx="33760">
                  <c:v>41586.977314814816</c:v>
                </c:pt>
                <c:pt idx="33761">
                  <c:v>41587.01898148148</c:v>
                </c:pt>
                <c:pt idx="33762">
                  <c:v>41587.060648148145</c:v>
                </c:pt>
                <c:pt idx="33763">
                  <c:v>41587.102314814816</c:v>
                </c:pt>
                <c:pt idx="33764">
                  <c:v>41587.14398148148</c:v>
                </c:pt>
                <c:pt idx="33765">
                  <c:v>41587.185648148145</c:v>
                </c:pt>
                <c:pt idx="33766">
                  <c:v>41587.227314814816</c:v>
                </c:pt>
                <c:pt idx="33767">
                  <c:v>41587.26898148148</c:v>
                </c:pt>
                <c:pt idx="33768">
                  <c:v>41587.310648148145</c:v>
                </c:pt>
                <c:pt idx="33769">
                  <c:v>41587.352314814816</c:v>
                </c:pt>
                <c:pt idx="33770">
                  <c:v>41587.39398148148</c:v>
                </c:pt>
                <c:pt idx="33771">
                  <c:v>41587.435648148145</c:v>
                </c:pt>
                <c:pt idx="33772">
                  <c:v>41587.477314814816</c:v>
                </c:pt>
                <c:pt idx="33773">
                  <c:v>41587.51898148148</c:v>
                </c:pt>
                <c:pt idx="33774">
                  <c:v>41587.560648148145</c:v>
                </c:pt>
                <c:pt idx="33775">
                  <c:v>41587.602314814816</c:v>
                </c:pt>
                <c:pt idx="33776">
                  <c:v>41587.64398148148</c:v>
                </c:pt>
                <c:pt idx="33777">
                  <c:v>41587.685648148145</c:v>
                </c:pt>
                <c:pt idx="33778">
                  <c:v>41587.727314814816</c:v>
                </c:pt>
                <c:pt idx="33779">
                  <c:v>41587.76898148148</c:v>
                </c:pt>
                <c:pt idx="33780">
                  <c:v>41587.810648148145</c:v>
                </c:pt>
                <c:pt idx="33781">
                  <c:v>41587.852314814816</c:v>
                </c:pt>
                <c:pt idx="33782">
                  <c:v>41587.89398148148</c:v>
                </c:pt>
                <c:pt idx="33783">
                  <c:v>41587.935648148145</c:v>
                </c:pt>
                <c:pt idx="33784">
                  <c:v>41587.977314814816</c:v>
                </c:pt>
                <c:pt idx="33785">
                  <c:v>41588.01898148148</c:v>
                </c:pt>
                <c:pt idx="33786">
                  <c:v>41588.060648148145</c:v>
                </c:pt>
                <c:pt idx="33787">
                  <c:v>41588.102314814816</c:v>
                </c:pt>
                <c:pt idx="33788">
                  <c:v>41588.14398148148</c:v>
                </c:pt>
                <c:pt idx="33789">
                  <c:v>41588.185648148145</c:v>
                </c:pt>
                <c:pt idx="33790">
                  <c:v>41588.227314814816</c:v>
                </c:pt>
                <c:pt idx="33791">
                  <c:v>41588.26898148148</c:v>
                </c:pt>
                <c:pt idx="33792">
                  <c:v>41588.310648148145</c:v>
                </c:pt>
                <c:pt idx="33793">
                  <c:v>41588.352314814816</c:v>
                </c:pt>
                <c:pt idx="33794">
                  <c:v>41588.39398148148</c:v>
                </c:pt>
                <c:pt idx="33795">
                  <c:v>41588.435648148145</c:v>
                </c:pt>
                <c:pt idx="33796">
                  <c:v>41588.477314814816</c:v>
                </c:pt>
                <c:pt idx="33797">
                  <c:v>41588.51898148148</c:v>
                </c:pt>
                <c:pt idx="33798">
                  <c:v>41588.560648148145</c:v>
                </c:pt>
                <c:pt idx="33799">
                  <c:v>41588.602314814816</c:v>
                </c:pt>
                <c:pt idx="33800">
                  <c:v>41588.64398148148</c:v>
                </c:pt>
                <c:pt idx="33801">
                  <c:v>41588.685648148145</c:v>
                </c:pt>
                <c:pt idx="33802">
                  <c:v>41588.727314814816</c:v>
                </c:pt>
                <c:pt idx="33803">
                  <c:v>41588.76898148148</c:v>
                </c:pt>
                <c:pt idx="33804">
                  <c:v>41588.810648148145</c:v>
                </c:pt>
                <c:pt idx="33805">
                  <c:v>41588.852314814816</c:v>
                </c:pt>
                <c:pt idx="33806">
                  <c:v>41588.89398148148</c:v>
                </c:pt>
                <c:pt idx="33807">
                  <c:v>41588.935648148145</c:v>
                </c:pt>
                <c:pt idx="33808">
                  <c:v>41588.977314814816</c:v>
                </c:pt>
                <c:pt idx="33809">
                  <c:v>41589.01898148148</c:v>
                </c:pt>
                <c:pt idx="33810">
                  <c:v>41589.060648148145</c:v>
                </c:pt>
                <c:pt idx="33811">
                  <c:v>41589.102314814816</c:v>
                </c:pt>
                <c:pt idx="33812">
                  <c:v>41589.14398148148</c:v>
                </c:pt>
                <c:pt idx="33813">
                  <c:v>41589.185648148145</c:v>
                </c:pt>
                <c:pt idx="33814">
                  <c:v>41589.227314814816</c:v>
                </c:pt>
                <c:pt idx="33815">
                  <c:v>41589.26898148148</c:v>
                </c:pt>
                <c:pt idx="33816">
                  <c:v>41589.310648148145</c:v>
                </c:pt>
                <c:pt idx="33817">
                  <c:v>41589.352314814816</c:v>
                </c:pt>
                <c:pt idx="33818">
                  <c:v>41589.39398148148</c:v>
                </c:pt>
                <c:pt idx="33819">
                  <c:v>41589.435648148145</c:v>
                </c:pt>
                <c:pt idx="33820">
                  <c:v>41589.477314814816</c:v>
                </c:pt>
                <c:pt idx="33821">
                  <c:v>41589.51898148148</c:v>
                </c:pt>
                <c:pt idx="33822">
                  <c:v>41589.560648148145</c:v>
                </c:pt>
                <c:pt idx="33823">
                  <c:v>41589.602314814816</c:v>
                </c:pt>
                <c:pt idx="33824">
                  <c:v>41589.64398148148</c:v>
                </c:pt>
                <c:pt idx="33825">
                  <c:v>41589.685648148145</c:v>
                </c:pt>
                <c:pt idx="33826">
                  <c:v>41589.727314814816</c:v>
                </c:pt>
                <c:pt idx="33827">
                  <c:v>41589.76898148148</c:v>
                </c:pt>
                <c:pt idx="33828">
                  <c:v>41589.810648148145</c:v>
                </c:pt>
                <c:pt idx="33829">
                  <c:v>41589.852314814816</c:v>
                </c:pt>
                <c:pt idx="33830">
                  <c:v>41589.89398148148</c:v>
                </c:pt>
                <c:pt idx="33831">
                  <c:v>41589.935648148145</c:v>
                </c:pt>
                <c:pt idx="33832">
                  <c:v>41589.977314814816</c:v>
                </c:pt>
                <c:pt idx="33833">
                  <c:v>41590.01898148148</c:v>
                </c:pt>
                <c:pt idx="33834">
                  <c:v>41590.060648148145</c:v>
                </c:pt>
                <c:pt idx="33835">
                  <c:v>41590.102314814816</c:v>
                </c:pt>
                <c:pt idx="33836">
                  <c:v>41590.14398148148</c:v>
                </c:pt>
                <c:pt idx="33837">
                  <c:v>41590.185648148145</c:v>
                </c:pt>
                <c:pt idx="33838">
                  <c:v>41590.227314814816</c:v>
                </c:pt>
                <c:pt idx="33839">
                  <c:v>41590.26898148148</c:v>
                </c:pt>
                <c:pt idx="33840">
                  <c:v>41590.310648148145</c:v>
                </c:pt>
                <c:pt idx="33841">
                  <c:v>41590.352314814816</c:v>
                </c:pt>
                <c:pt idx="33842">
                  <c:v>41590.39398148148</c:v>
                </c:pt>
                <c:pt idx="33843">
                  <c:v>41590.435648148145</c:v>
                </c:pt>
                <c:pt idx="33844">
                  <c:v>41590.477314814816</c:v>
                </c:pt>
                <c:pt idx="33845">
                  <c:v>41590.51898148148</c:v>
                </c:pt>
                <c:pt idx="33846">
                  <c:v>41590.560648148145</c:v>
                </c:pt>
                <c:pt idx="33847">
                  <c:v>41590.602314814816</c:v>
                </c:pt>
                <c:pt idx="33848">
                  <c:v>41590.64398148148</c:v>
                </c:pt>
                <c:pt idx="33849">
                  <c:v>41590.685648148145</c:v>
                </c:pt>
                <c:pt idx="33850">
                  <c:v>41590.727314814816</c:v>
                </c:pt>
                <c:pt idx="33851">
                  <c:v>41590.76898148148</c:v>
                </c:pt>
                <c:pt idx="33852">
                  <c:v>41590.810648148145</c:v>
                </c:pt>
                <c:pt idx="33853">
                  <c:v>41590.852314814816</c:v>
                </c:pt>
                <c:pt idx="33854">
                  <c:v>41590.89398148148</c:v>
                </c:pt>
                <c:pt idx="33855">
                  <c:v>41590.935648148145</c:v>
                </c:pt>
                <c:pt idx="33856">
                  <c:v>41590.977314814816</c:v>
                </c:pt>
                <c:pt idx="33857">
                  <c:v>41591.01898148148</c:v>
                </c:pt>
                <c:pt idx="33858">
                  <c:v>41591.060648148145</c:v>
                </c:pt>
                <c:pt idx="33859">
                  <c:v>41591.102314814816</c:v>
                </c:pt>
                <c:pt idx="33860">
                  <c:v>41591.14398148148</c:v>
                </c:pt>
                <c:pt idx="33861">
                  <c:v>41591.185648148145</c:v>
                </c:pt>
                <c:pt idx="33862">
                  <c:v>41591.227314814816</c:v>
                </c:pt>
                <c:pt idx="33863">
                  <c:v>41591.26898148148</c:v>
                </c:pt>
                <c:pt idx="33864">
                  <c:v>41591.310648148145</c:v>
                </c:pt>
                <c:pt idx="33865">
                  <c:v>41591.352314814816</c:v>
                </c:pt>
                <c:pt idx="33866">
                  <c:v>41591</c:v>
                </c:pt>
                <c:pt idx="33867">
                  <c:v>41591.367210648146</c:v>
                </c:pt>
                <c:pt idx="33868">
                  <c:v>41591.408877314818</c:v>
                </c:pt>
                <c:pt idx="33869">
                  <c:v>41591.450543981482</c:v>
                </c:pt>
                <c:pt idx="33870">
                  <c:v>41591.492210648146</c:v>
                </c:pt>
                <c:pt idx="33871">
                  <c:v>41591.533877314818</c:v>
                </c:pt>
                <c:pt idx="33872">
                  <c:v>41591.575543981482</c:v>
                </c:pt>
                <c:pt idx="33873">
                  <c:v>41591.617210648146</c:v>
                </c:pt>
                <c:pt idx="33874">
                  <c:v>41591.658877314818</c:v>
                </c:pt>
                <c:pt idx="33875">
                  <c:v>41591.700543981482</c:v>
                </c:pt>
                <c:pt idx="33876">
                  <c:v>41591.742210648146</c:v>
                </c:pt>
                <c:pt idx="33877">
                  <c:v>41591.783877314818</c:v>
                </c:pt>
                <c:pt idx="33878">
                  <c:v>41591.825543981482</c:v>
                </c:pt>
                <c:pt idx="33879">
                  <c:v>41591.867210648146</c:v>
                </c:pt>
                <c:pt idx="33880">
                  <c:v>41591.908877314818</c:v>
                </c:pt>
                <c:pt idx="33881">
                  <c:v>41591.950543981482</c:v>
                </c:pt>
                <c:pt idx="33882">
                  <c:v>41591.992210648146</c:v>
                </c:pt>
                <c:pt idx="33883">
                  <c:v>41592.033877314818</c:v>
                </c:pt>
                <c:pt idx="33884">
                  <c:v>41592.075543981482</c:v>
                </c:pt>
                <c:pt idx="33885">
                  <c:v>41592.117210648146</c:v>
                </c:pt>
                <c:pt idx="33886">
                  <c:v>41592.158877314818</c:v>
                </c:pt>
                <c:pt idx="33887">
                  <c:v>41592.200543981482</c:v>
                </c:pt>
                <c:pt idx="33888">
                  <c:v>41592.242210648146</c:v>
                </c:pt>
                <c:pt idx="33889">
                  <c:v>41592.283877314818</c:v>
                </c:pt>
                <c:pt idx="33890">
                  <c:v>41592.325543981482</c:v>
                </c:pt>
                <c:pt idx="33891">
                  <c:v>41592.367210648146</c:v>
                </c:pt>
                <c:pt idx="33892">
                  <c:v>41592.408877314818</c:v>
                </c:pt>
                <c:pt idx="33893">
                  <c:v>41592.450543981482</c:v>
                </c:pt>
                <c:pt idx="33894">
                  <c:v>41592.492210648146</c:v>
                </c:pt>
                <c:pt idx="33895">
                  <c:v>41592.533877314818</c:v>
                </c:pt>
                <c:pt idx="33896">
                  <c:v>41592.575543981482</c:v>
                </c:pt>
                <c:pt idx="33897">
                  <c:v>41592.617210648146</c:v>
                </c:pt>
                <c:pt idx="33898">
                  <c:v>41592.658877314818</c:v>
                </c:pt>
                <c:pt idx="33899">
                  <c:v>41592.700543981482</c:v>
                </c:pt>
                <c:pt idx="33900">
                  <c:v>41592.742210648146</c:v>
                </c:pt>
                <c:pt idx="33901">
                  <c:v>41592.783877314818</c:v>
                </c:pt>
                <c:pt idx="33902">
                  <c:v>41592.825543981482</c:v>
                </c:pt>
                <c:pt idx="33903">
                  <c:v>41592.867210648146</c:v>
                </c:pt>
                <c:pt idx="33904">
                  <c:v>41592.908877314818</c:v>
                </c:pt>
                <c:pt idx="33905">
                  <c:v>41592.950543981482</c:v>
                </c:pt>
                <c:pt idx="33906">
                  <c:v>41592.992210648146</c:v>
                </c:pt>
                <c:pt idx="33907">
                  <c:v>41593.033877314818</c:v>
                </c:pt>
                <c:pt idx="33908">
                  <c:v>41593.075543981482</c:v>
                </c:pt>
                <c:pt idx="33909">
                  <c:v>41593.117210648146</c:v>
                </c:pt>
                <c:pt idx="33910">
                  <c:v>41593.158877314818</c:v>
                </c:pt>
                <c:pt idx="33911">
                  <c:v>41593.200543981482</c:v>
                </c:pt>
                <c:pt idx="33912">
                  <c:v>41593.242210648146</c:v>
                </c:pt>
                <c:pt idx="33913">
                  <c:v>41593.283877314818</c:v>
                </c:pt>
                <c:pt idx="33914">
                  <c:v>41593.325543981482</c:v>
                </c:pt>
                <c:pt idx="33915">
                  <c:v>41593.367210648146</c:v>
                </c:pt>
                <c:pt idx="33916">
                  <c:v>41593.408877314818</c:v>
                </c:pt>
                <c:pt idx="33917">
                  <c:v>41593.450543981482</c:v>
                </c:pt>
                <c:pt idx="33918">
                  <c:v>41593.492210648146</c:v>
                </c:pt>
                <c:pt idx="33919">
                  <c:v>41593.533877314818</c:v>
                </c:pt>
                <c:pt idx="33920">
                  <c:v>41593.575543981482</c:v>
                </c:pt>
                <c:pt idx="33921">
                  <c:v>41593.617210648146</c:v>
                </c:pt>
                <c:pt idx="33922">
                  <c:v>41593.658877314818</c:v>
                </c:pt>
                <c:pt idx="33923">
                  <c:v>41593.700543981482</c:v>
                </c:pt>
                <c:pt idx="33924">
                  <c:v>41593.742210648146</c:v>
                </c:pt>
                <c:pt idx="33925">
                  <c:v>41593.783877314818</c:v>
                </c:pt>
                <c:pt idx="33926">
                  <c:v>41593.825543981482</c:v>
                </c:pt>
                <c:pt idx="33927">
                  <c:v>41593.867210648146</c:v>
                </c:pt>
                <c:pt idx="33928">
                  <c:v>41593.908877314818</c:v>
                </c:pt>
                <c:pt idx="33929">
                  <c:v>41593.950543981482</c:v>
                </c:pt>
                <c:pt idx="33930">
                  <c:v>41593.992210648146</c:v>
                </c:pt>
                <c:pt idx="33931">
                  <c:v>41594.033877314818</c:v>
                </c:pt>
                <c:pt idx="33932">
                  <c:v>41594.075543981482</c:v>
                </c:pt>
                <c:pt idx="33933">
                  <c:v>41594.117210648146</c:v>
                </c:pt>
                <c:pt idx="33934">
                  <c:v>41594.158877314818</c:v>
                </c:pt>
                <c:pt idx="33935">
                  <c:v>41594.200543981482</c:v>
                </c:pt>
                <c:pt idx="33936">
                  <c:v>41594.242210648146</c:v>
                </c:pt>
                <c:pt idx="33937">
                  <c:v>41594.283877314818</c:v>
                </c:pt>
                <c:pt idx="33938">
                  <c:v>41594.325543981482</c:v>
                </c:pt>
                <c:pt idx="33939">
                  <c:v>41594.367210648146</c:v>
                </c:pt>
                <c:pt idx="33940">
                  <c:v>41594.408877314818</c:v>
                </c:pt>
                <c:pt idx="33941">
                  <c:v>41594.450543981482</c:v>
                </c:pt>
                <c:pt idx="33942">
                  <c:v>41594.492210648146</c:v>
                </c:pt>
                <c:pt idx="33943">
                  <c:v>41594.533877314818</c:v>
                </c:pt>
                <c:pt idx="33944">
                  <c:v>41594.575543981482</c:v>
                </c:pt>
                <c:pt idx="33945">
                  <c:v>41594.617210648146</c:v>
                </c:pt>
                <c:pt idx="33946">
                  <c:v>41594.658877314818</c:v>
                </c:pt>
                <c:pt idx="33947">
                  <c:v>41594.700543981482</c:v>
                </c:pt>
                <c:pt idx="33948">
                  <c:v>41594.742210648146</c:v>
                </c:pt>
                <c:pt idx="33949">
                  <c:v>41594.783877314818</c:v>
                </c:pt>
                <c:pt idx="33950">
                  <c:v>41594.825543981482</c:v>
                </c:pt>
                <c:pt idx="33951">
                  <c:v>41594.867210648146</c:v>
                </c:pt>
                <c:pt idx="33952">
                  <c:v>41594.908877314818</c:v>
                </c:pt>
                <c:pt idx="33953">
                  <c:v>41594.950543981482</c:v>
                </c:pt>
                <c:pt idx="33954">
                  <c:v>41594.992210648146</c:v>
                </c:pt>
                <c:pt idx="33955">
                  <c:v>41595.033877314818</c:v>
                </c:pt>
                <c:pt idx="33956">
                  <c:v>41595.075543981482</c:v>
                </c:pt>
                <c:pt idx="33957">
                  <c:v>41595.117210648146</c:v>
                </c:pt>
                <c:pt idx="33958">
                  <c:v>41595.158877314818</c:v>
                </c:pt>
                <c:pt idx="33959">
                  <c:v>41595.200543981482</c:v>
                </c:pt>
                <c:pt idx="33960">
                  <c:v>41595.242210648146</c:v>
                </c:pt>
                <c:pt idx="33961">
                  <c:v>41595.283877314818</c:v>
                </c:pt>
                <c:pt idx="33962">
                  <c:v>41595.325543981482</c:v>
                </c:pt>
                <c:pt idx="33963">
                  <c:v>41595.367210648146</c:v>
                </c:pt>
                <c:pt idx="33964">
                  <c:v>41595.408877314818</c:v>
                </c:pt>
                <c:pt idx="33965">
                  <c:v>41595.450543981482</c:v>
                </c:pt>
                <c:pt idx="33966">
                  <c:v>41595.492210648146</c:v>
                </c:pt>
                <c:pt idx="33967">
                  <c:v>41595.533877314818</c:v>
                </c:pt>
                <c:pt idx="33968">
                  <c:v>41595.575543981482</c:v>
                </c:pt>
                <c:pt idx="33969">
                  <c:v>41595.617210648146</c:v>
                </c:pt>
                <c:pt idx="33970">
                  <c:v>41595.658877314818</c:v>
                </c:pt>
                <c:pt idx="33971">
                  <c:v>41595.700543981482</c:v>
                </c:pt>
                <c:pt idx="33972">
                  <c:v>41595.742210648146</c:v>
                </c:pt>
                <c:pt idx="33973">
                  <c:v>41595.783877314818</c:v>
                </c:pt>
                <c:pt idx="33974">
                  <c:v>41595.825543981482</c:v>
                </c:pt>
                <c:pt idx="33975">
                  <c:v>41595.867210648146</c:v>
                </c:pt>
                <c:pt idx="33976">
                  <c:v>41595.908877314818</c:v>
                </c:pt>
                <c:pt idx="33977">
                  <c:v>41595.950543981482</c:v>
                </c:pt>
                <c:pt idx="33978">
                  <c:v>41595.992210648146</c:v>
                </c:pt>
                <c:pt idx="33979">
                  <c:v>41596.033877314818</c:v>
                </c:pt>
                <c:pt idx="33980">
                  <c:v>41596.075543981482</c:v>
                </c:pt>
                <c:pt idx="33981">
                  <c:v>41596.117210648146</c:v>
                </c:pt>
                <c:pt idx="33982">
                  <c:v>41596.158877314818</c:v>
                </c:pt>
                <c:pt idx="33983">
                  <c:v>41596.200543981482</c:v>
                </c:pt>
                <c:pt idx="33984">
                  <c:v>41596.242210648146</c:v>
                </c:pt>
                <c:pt idx="33985">
                  <c:v>41596.283877314818</c:v>
                </c:pt>
                <c:pt idx="33986">
                  <c:v>41596.325543981482</c:v>
                </c:pt>
                <c:pt idx="33987">
                  <c:v>41596.367210648146</c:v>
                </c:pt>
                <c:pt idx="33988">
                  <c:v>41596.408877314818</c:v>
                </c:pt>
                <c:pt idx="33989">
                  <c:v>41596.450543981482</c:v>
                </c:pt>
                <c:pt idx="33990">
                  <c:v>41596.492210648146</c:v>
                </c:pt>
                <c:pt idx="33991">
                  <c:v>41596.533877314818</c:v>
                </c:pt>
                <c:pt idx="33992">
                  <c:v>41596.575543981482</c:v>
                </c:pt>
                <c:pt idx="33993">
                  <c:v>41596.617210648146</c:v>
                </c:pt>
                <c:pt idx="33994">
                  <c:v>41596.658877314818</c:v>
                </c:pt>
                <c:pt idx="33995">
                  <c:v>41596.700543981482</c:v>
                </c:pt>
                <c:pt idx="33996">
                  <c:v>41596.742210648146</c:v>
                </c:pt>
                <c:pt idx="33997">
                  <c:v>41596.783877314818</c:v>
                </c:pt>
                <c:pt idx="33998">
                  <c:v>41596.825543981482</c:v>
                </c:pt>
                <c:pt idx="33999">
                  <c:v>41596.867210648146</c:v>
                </c:pt>
                <c:pt idx="34000">
                  <c:v>41596.908877314818</c:v>
                </c:pt>
                <c:pt idx="34001">
                  <c:v>41596.950543981482</c:v>
                </c:pt>
                <c:pt idx="34002">
                  <c:v>41596.992210648146</c:v>
                </c:pt>
                <c:pt idx="34003">
                  <c:v>41597.033877314818</c:v>
                </c:pt>
                <c:pt idx="34004">
                  <c:v>41597.075543981482</c:v>
                </c:pt>
                <c:pt idx="34005">
                  <c:v>41597.117210648146</c:v>
                </c:pt>
                <c:pt idx="34006">
                  <c:v>41597.158877314818</c:v>
                </c:pt>
                <c:pt idx="34007">
                  <c:v>41597.200543981482</c:v>
                </c:pt>
                <c:pt idx="34008">
                  <c:v>41597.242210648146</c:v>
                </c:pt>
                <c:pt idx="34009">
                  <c:v>41597.283877314818</c:v>
                </c:pt>
                <c:pt idx="34010">
                  <c:v>41597.325543981482</c:v>
                </c:pt>
                <c:pt idx="34011">
                  <c:v>41597.367210648146</c:v>
                </c:pt>
                <c:pt idx="34012">
                  <c:v>41597.408877314818</c:v>
                </c:pt>
                <c:pt idx="34013">
                  <c:v>41597.450543981482</c:v>
                </c:pt>
                <c:pt idx="34014">
                  <c:v>41597.492210648146</c:v>
                </c:pt>
                <c:pt idx="34015">
                  <c:v>41597.533877314818</c:v>
                </c:pt>
                <c:pt idx="34016">
                  <c:v>41597.575543981482</c:v>
                </c:pt>
                <c:pt idx="34017">
                  <c:v>41597.617210648146</c:v>
                </c:pt>
                <c:pt idx="34018">
                  <c:v>41597.658877314818</c:v>
                </c:pt>
                <c:pt idx="34019">
                  <c:v>41597.700543981482</c:v>
                </c:pt>
                <c:pt idx="34020">
                  <c:v>41597.742210648146</c:v>
                </c:pt>
                <c:pt idx="34021">
                  <c:v>41597.783877314818</c:v>
                </c:pt>
                <c:pt idx="34022">
                  <c:v>41597.825543981482</c:v>
                </c:pt>
                <c:pt idx="34023">
                  <c:v>41597.867210648146</c:v>
                </c:pt>
                <c:pt idx="34024">
                  <c:v>41597.908877314818</c:v>
                </c:pt>
                <c:pt idx="34025">
                  <c:v>41597.950543981482</c:v>
                </c:pt>
                <c:pt idx="34026">
                  <c:v>41597.992210648146</c:v>
                </c:pt>
                <c:pt idx="34027">
                  <c:v>41598.033877314818</c:v>
                </c:pt>
                <c:pt idx="34028">
                  <c:v>41598.075543981482</c:v>
                </c:pt>
                <c:pt idx="34029">
                  <c:v>41598.117210648146</c:v>
                </c:pt>
                <c:pt idx="34030">
                  <c:v>41598.158877314818</c:v>
                </c:pt>
                <c:pt idx="34031">
                  <c:v>41598.200543981482</c:v>
                </c:pt>
                <c:pt idx="34032">
                  <c:v>41598.242210648146</c:v>
                </c:pt>
                <c:pt idx="34033">
                  <c:v>41598.283877314818</c:v>
                </c:pt>
                <c:pt idx="34034">
                  <c:v>41598.325543981482</c:v>
                </c:pt>
                <c:pt idx="34035">
                  <c:v>41598.367210648146</c:v>
                </c:pt>
                <c:pt idx="34036">
                  <c:v>41598.408877314818</c:v>
                </c:pt>
                <c:pt idx="34037">
                  <c:v>41598.450543981482</c:v>
                </c:pt>
                <c:pt idx="34038">
                  <c:v>41598.492210648146</c:v>
                </c:pt>
                <c:pt idx="34039">
                  <c:v>41598.533877314818</c:v>
                </c:pt>
                <c:pt idx="34040">
                  <c:v>41598.575543981482</c:v>
                </c:pt>
                <c:pt idx="34041">
                  <c:v>41598.617210648146</c:v>
                </c:pt>
                <c:pt idx="34042">
                  <c:v>41598.658877314818</c:v>
                </c:pt>
                <c:pt idx="34043">
                  <c:v>41598.700543981482</c:v>
                </c:pt>
                <c:pt idx="34044">
                  <c:v>41598.742210648146</c:v>
                </c:pt>
                <c:pt idx="34045">
                  <c:v>41598.783877314818</c:v>
                </c:pt>
                <c:pt idx="34046">
                  <c:v>41598.825543981482</c:v>
                </c:pt>
                <c:pt idx="34047">
                  <c:v>41598.867210648146</c:v>
                </c:pt>
                <c:pt idx="34048">
                  <c:v>41598.908877314818</c:v>
                </c:pt>
                <c:pt idx="34049">
                  <c:v>41598.950543981482</c:v>
                </c:pt>
                <c:pt idx="34050">
                  <c:v>41598.992210648146</c:v>
                </c:pt>
                <c:pt idx="34051">
                  <c:v>41599.033877314818</c:v>
                </c:pt>
                <c:pt idx="34052">
                  <c:v>41599.075543981482</c:v>
                </c:pt>
                <c:pt idx="34053">
                  <c:v>41599.117210648146</c:v>
                </c:pt>
                <c:pt idx="34054">
                  <c:v>41599.158877314818</c:v>
                </c:pt>
                <c:pt idx="34055">
                  <c:v>41599.200543981482</c:v>
                </c:pt>
                <c:pt idx="34056">
                  <c:v>41599.242210648146</c:v>
                </c:pt>
                <c:pt idx="34057">
                  <c:v>41599.283877314818</c:v>
                </c:pt>
                <c:pt idx="34058">
                  <c:v>41599.325543981482</c:v>
                </c:pt>
                <c:pt idx="34059">
                  <c:v>41599.367210648146</c:v>
                </c:pt>
                <c:pt idx="34060">
                  <c:v>41599.408877314818</c:v>
                </c:pt>
                <c:pt idx="34061">
                  <c:v>41599.450543981482</c:v>
                </c:pt>
                <c:pt idx="34062">
                  <c:v>41599.492210648146</c:v>
                </c:pt>
                <c:pt idx="34063">
                  <c:v>41599.533877314818</c:v>
                </c:pt>
                <c:pt idx="34064">
                  <c:v>41599.575543981482</c:v>
                </c:pt>
                <c:pt idx="34065">
                  <c:v>41599.617210648146</c:v>
                </c:pt>
                <c:pt idx="34066">
                  <c:v>41599.658877314818</c:v>
                </c:pt>
                <c:pt idx="34067">
                  <c:v>41599.700543981482</c:v>
                </c:pt>
                <c:pt idx="34068">
                  <c:v>41599.742210648146</c:v>
                </c:pt>
                <c:pt idx="34069">
                  <c:v>41599.783877314818</c:v>
                </c:pt>
                <c:pt idx="34070">
                  <c:v>41599.825543981482</c:v>
                </c:pt>
                <c:pt idx="34071">
                  <c:v>41599.867210648146</c:v>
                </c:pt>
                <c:pt idx="34072">
                  <c:v>41599.908877314818</c:v>
                </c:pt>
                <c:pt idx="34073">
                  <c:v>41599.950543981482</c:v>
                </c:pt>
                <c:pt idx="34074">
                  <c:v>41599.992210648146</c:v>
                </c:pt>
                <c:pt idx="34075">
                  <c:v>41600.033877314818</c:v>
                </c:pt>
                <c:pt idx="34076">
                  <c:v>41600.075543981482</c:v>
                </c:pt>
                <c:pt idx="34077">
                  <c:v>41600.117210648146</c:v>
                </c:pt>
                <c:pt idx="34078">
                  <c:v>41600.158877314818</c:v>
                </c:pt>
                <c:pt idx="34079">
                  <c:v>41600.200543981482</c:v>
                </c:pt>
                <c:pt idx="34080">
                  <c:v>41600.242210648146</c:v>
                </c:pt>
                <c:pt idx="34081">
                  <c:v>41600.283877314818</c:v>
                </c:pt>
                <c:pt idx="34082">
                  <c:v>41600.325543981482</c:v>
                </c:pt>
                <c:pt idx="34083">
                  <c:v>41600.367210648146</c:v>
                </c:pt>
                <c:pt idx="34084">
                  <c:v>41600.408877314818</c:v>
                </c:pt>
                <c:pt idx="34085">
                  <c:v>41600.450543981482</c:v>
                </c:pt>
                <c:pt idx="34086">
                  <c:v>41600.492210648146</c:v>
                </c:pt>
                <c:pt idx="34087">
                  <c:v>41600.533877314818</c:v>
                </c:pt>
                <c:pt idx="34088">
                  <c:v>41600.575543981482</c:v>
                </c:pt>
                <c:pt idx="34089">
                  <c:v>41600.617210648146</c:v>
                </c:pt>
                <c:pt idx="34090">
                  <c:v>41600.658877314818</c:v>
                </c:pt>
                <c:pt idx="34091">
                  <c:v>41600.700543981482</c:v>
                </c:pt>
                <c:pt idx="34092">
                  <c:v>41600.742210648146</c:v>
                </c:pt>
                <c:pt idx="34093">
                  <c:v>41600.783877314818</c:v>
                </c:pt>
                <c:pt idx="34094">
                  <c:v>41600.825543981482</c:v>
                </c:pt>
                <c:pt idx="34095">
                  <c:v>41600.867210648146</c:v>
                </c:pt>
                <c:pt idx="34096">
                  <c:v>41600.908877314818</c:v>
                </c:pt>
                <c:pt idx="34097">
                  <c:v>41600.950543981482</c:v>
                </c:pt>
                <c:pt idx="34098">
                  <c:v>41600.992210648146</c:v>
                </c:pt>
                <c:pt idx="34099">
                  <c:v>41601.033877314818</c:v>
                </c:pt>
                <c:pt idx="34100">
                  <c:v>41601.075543981482</c:v>
                </c:pt>
                <c:pt idx="34101">
                  <c:v>41601.117210648146</c:v>
                </c:pt>
                <c:pt idx="34102">
                  <c:v>41601.158877314818</c:v>
                </c:pt>
                <c:pt idx="34103">
                  <c:v>41601.200543981482</c:v>
                </c:pt>
                <c:pt idx="34104">
                  <c:v>41601.242210648146</c:v>
                </c:pt>
                <c:pt idx="34105">
                  <c:v>41601.283877314818</c:v>
                </c:pt>
                <c:pt idx="34106">
                  <c:v>41601.325543981482</c:v>
                </c:pt>
                <c:pt idx="34107">
                  <c:v>41601.367210648146</c:v>
                </c:pt>
                <c:pt idx="34108">
                  <c:v>41601.408877314818</c:v>
                </c:pt>
                <c:pt idx="34109">
                  <c:v>41601.450543981482</c:v>
                </c:pt>
                <c:pt idx="34110">
                  <c:v>41601.492210648146</c:v>
                </c:pt>
                <c:pt idx="34111">
                  <c:v>41601.533877314818</c:v>
                </c:pt>
                <c:pt idx="34112">
                  <c:v>41601.575543981482</c:v>
                </c:pt>
                <c:pt idx="34113">
                  <c:v>41601.617210648146</c:v>
                </c:pt>
                <c:pt idx="34114">
                  <c:v>41601.658877314818</c:v>
                </c:pt>
                <c:pt idx="34115">
                  <c:v>41601.700543981482</c:v>
                </c:pt>
                <c:pt idx="34116">
                  <c:v>41601.742210648146</c:v>
                </c:pt>
                <c:pt idx="34117">
                  <c:v>41601.783877314818</c:v>
                </c:pt>
                <c:pt idx="34118">
                  <c:v>41601.825543981482</c:v>
                </c:pt>
                <c:pt idx="34119">
                  <c:v>41601.867210648146</c:v>
                </c:pt>
                <c:pt idx="34120">
                  <c:v>41601.908877314818</c:v>
                </c:pt>
                <c:pt idx="34121">
                  <c:v>41601.950543981482</c:v>
                </c:pt>
                <c:pt idx="34122">
                  <c:v>41601.992210648146</c:v>
                </c:pt>
                <c:pt idx="34123">
                  <c:v>41602.033877314818</c:v>
                </c:pt>
                <c:pt idx="34124">
                  <c:v>41602.075543981482</c:v>
                </c:pt>
                <c:pt idx="34125">
                  <c:v>41602.117210648146</c:v>
                </c:pt>
                <c:pt idx="34126">
                  <c:v>41602.158877314818</c:v>
                </c:pt>
                <c:pt idx="34127">
                  <c:v>41602.200543981482</c:v>
                </c:pt>
                <c:pt idx="34128">
                  <c:v>41602.242210648146</c:v>
                </c:pt>
                <c:pt idx="34129">
                  <c:v>41602.283877314818</c:v>
                </c:pt>
                <c:pt idx="34130">
                  <c:v>41602.325543981482</c:v>
                </c:pt>
                <c:pt idx="34131">
                  <c:v>41602.367210648146</c:v>
                </c:pt>
                <c:pt idx="34132">
                  <c:v>41602.408877314818</c:v>
                </c:pt>
                <c:pt idx="34133">
                  <c:v>41602.450543981482</c:v>
                </c:pt>
                <c:pt idx="34134">
                  <c:v>41602.492210648146</c:v>
                </c:pt>
                <c:pt idx="34135">
                  <c:v>41602.533877314818</c:v>
                </c:pt>
                <c:pt idx="34136">
                  <c:v>41602.575543981482</c:v>
                </c:pt>
                <c:pt idx="34137">
                  <c:v>41602.617210648146</c:v>
                </c:pt>
                <c:pt idx="34138">
                  <c:v>41602.658877314818</c:v>
                </c:pt>
                <c:pt idx="34139">
                  <c:v>41602.700543981482</c:v>
                </c:pt>
                <c:pt idx="34140">
                  <c:v>41602.742210648146</c:v>
                </c:pt>
                <c:pt idx="34141">
                  <c:v>41602.783877314818</c:v>
                </c:pt>
                <c:pt idx="34142">
                  <c:v>41602.825543981482</c:v>
                </c:pt>
                <c:pt idx="34143">
                  <c:v>41602.867210648146</c:v>
                </c:pt>
                <c:pt idx="34144">
                  <c:v>41602.908877314818</c:v>
                </c:pt>
                <c:pt idx="34145">
                  <c:v>41602.950543981482</c:v>
                </c:pt>
                <c:pt idx="34146">
                  <c:v>41602.992210648146</c:v>
                </c:pt>
                <c:pt idx="34147">
                  <c:v>41603.033877314818</c:v>
                </c:pt>
                <c:pt idx="34148">
                  <c:v>41603.075543981482</c:v>
                </c:pt>
                <c:pt idx="34149">
                  <c:v>41603.117210648146</c:v>
                </c:pt>
                <c:pt idx="34150">
                  <c:v>41603.158877314818</c:v>
                </c:pt>
                <c:pt idx="34151">
                  <c:v>41603.200543981482</c:v>
                </c:pt>
                <c:pt idx="34152">
                  <c:v>41603.242210648146</c:v>
                </c:pt>
                <c:pt idx="34153">
                  <c:v>41603.283877314818</c:v>
                </c:pt>
                <c:pt idx="34154">
                  <c:v>41603.325543981482</c:v>
                </c:pt>
                <c:pt idx="34155">
                  <c:v>41603.367210648146</c:v>
                </c:pt>
                <c:pt idx="34156">
                  <c:v>41603.408877314818</c:v>
                </c:pt>
                <c:pt idx="34157">
                  <c:v>41603.450543981482</c:v>
                </c:pt>
                <c:pt idx="34158">
                  <c:v>41603.492210648146</c:v>
                </c:pt>
                <c:pt idx="34159">
                  <c:v>41603.533877314818</c:v>
                </c:pt>
                <c:pt idx="34160">
                  <c:v>41603.575543981482</c:v>
                </c:pt>
                <c:pt idx="34161">
                  <c:v>41603.617210648146</c:v>
                </c:pt>
                <c:pt idx="34162">
                  <c:v>41603.658877314818</c:v>
                </c:pt>
                <c:pt idx="34163">
                  <c:v>41603.700543981482</c:v>
                </c:pt>
                <c:pt idx="34164">
                  <c:v>41603.742210648146</c:v>
                </c:pt>
                <c:pt idx="34165">
                  <c:v>41603.783877314818</c:v>
                </c:pt>
                <c:pt idx="34166">
                  <c:v>41603.825543981482</c:v>
                </c:pt>
                <c:pt idx="34167">
                  <c:v>41603.867210648146</c:v>
                </c:pt>
                <c:pt idx="34168">
                  <c:v>41603.908877314818</c:v>
                </c:pt>
                <c:pt idx="34169">
                  <c:v>41603.950543981482</c:v>
                </c:pt>
                <c:pt idx="34170">
                  <c:v>41603.992210648146</c:v>
                </c:pt>
                <c:pt idx="34171">
                  <c:v>41604.033877314818</c:v>
                </c:pt>
                <c:pt idx="34172">
                  <c:v>41604.075543981482</c:v>
                </c:pt>
                <c:pt idx="34173">
                  <c:v>41604.117210648146</c:v>
                </c:pt>
                <c:pt idx="34174">
                  <c:v>41604.158877314818</c:v>
                </c:pt>
                <c:pt idx="34175">
                  <c:v>41604.200543981482</c:v>
                </c:pt>
                <c:pt idx="34176">
                  <c:v>41604.242210648146</c:v>
                </c:pt>
                <c:pt idx="34177">
                  <c:v>41604.283877314818</c:v>
                </c:pt>
                <c:pt idx="34178">
                  <c:v>41604.325543981482</c:v>
                </c:pt>
                <c:pt idx="34179">
                  <c:v>41604</c:v>
                </c:pt>
                <c:pt idx="34180">
                  <c:v>41604.365416666667</c:v>
                </c:pt>
                <c:pt idx="34181">
                  <c:v>41604.407083333332</c:v>
                </c:pt>
                <c:pt idx="34182">
                  <c:v>41604.448750000003</c:v>
                </c:pt>
                <c:pt idx="34183">
                  <c:v>41604.490416666667</c:v>
                </c:pt>
                <c:pt idx="34184">
                  <c:v>41604.532083333332</c:v>
                </c:pt>
                <c:pt idx="34185">
                  <c:v>41604.573750000003</c:v>
                </c:pt>
                <c:pt idx="34186">
                  <c:v>41604.615416666667</c:v>
                </c:pt>
                <c:pt idx="34187">
                  <c:v>41604.657083333332</c:v>
                </c:pt>
                <c:pt idx="34188">
                  <c:v>41604.698750000003</c:v>
                </c:pt>
                <c:pt idx="34189">
                  <c:v>41604.740416666667</c:v>
                </c:pt>
                <c:pt idx="34190">
                  <c:v>41604.782083333332</c:v>
                </c:pt>
                <c:pt idx="34191">
                  <c:v>41604.823750000003</c:v>
                </c:pt>
                <c:pt idx="34192">
                  <c:v>41604.865416666667</c:v>
                </c:pt>
                <c:pt idx="34193">
                  <c:v>41604.907083333332</c:v>
                </c:pt>
                <c:pt idx="34194">
                  <c:v>41604.948750000003</c:v>
                </c:pt>
                <c:pt idx="34195">
                  <c:v>41604.990416666667</c:v>
                </c:pt>
                <c:pt idx="34196">
                  <c:v>41605.032083333332</c:v>
                </c:pt>
                <c:pt idx="34197">
                  <c:v>41605.073750000003</c:v>
                </c:pt>
                <c:pt idx="34198">
                  <c:v>41605.115416666667</c:v>
                </c:pt>
                <c:pt idx="34199">
                  <c:v>41605.157083333332</c:v>
                </c:pt>
                <c:pt idx="34200">
                  <c:v>41605.198750000003</c:v>
                </c:pt>
                <c:pt idx="34201">
                  <c:v>41605.240416666667</c:v>
                </c:pt>
                <c:pt idx="34202">
                  <c:v>41605.282083333332</c:v>
                </c:pt>
                <c:pt idx="34203">
                  <c:v>41605.323750000003</c:v>
                </c:pt>
                <c:pt idx="34204">
                  <c:v>41605.365416666667</c:v>
                </c:pt>
                <c:pt idx="34205">
                  <c:v>41605.407083333332</c:v>
                </c:pt>
                <c:pt idx="34206">
                  <c:v>41605.448750000003</c:v>
                </c:pt>
                <c:pt idx="34207">
                  <c:v>41605.490416666667</c:v>
                </c:pt>
                <c:pt idx="34208">
                  <c:v>41605.532083333332</c:v>
                </c:pt>
                <c:pt idx="34209">
                  <c:v>41605.573750000003</c:v>
                </c:pt>
                <c:pt idx="34210">
                  <c:v>41605.615416666667</c:v>
                </c:pt>
                <c:pt idx="34211">
                  <c:v>41605.657083333332</c:v>
                </c:pt>
                <c:pt idx="34212">
                  <c:v>41605.698750000003</c:v>
                </c:pt>
                <c:pt idx="34213">
                  <c:v>41605.740416666667</c:v>
                </c:pt>
                <c:pt idx="34214">
                  <c:v>41605.782083333332</c:v>
                </c:pt>
                <c:pt idx="34215">
                  <c:v>41605.823750000003</c:v>
                </c:pt>
                <c:pt idx="34216">
                  <c:v>41605.865416666667</c:v>
                </c:pt>
                <c:pt idx="34217">
                  <c:v>41605.907083333332</c:v>
                </c:pt>
                <c:pt idx="34218">
                  <c:v>41605.948750000003</c:v>
                </c:pt>
                <c:pt idx="34219">
                  <c:v>41605.990416666667</c:v>
                </c:pt>
                <c:pt idx="34220">
                  <c:v>41606.032083333332</c:v>
                </c:pt>
                <c:pt idx="34221">
                  <c:v>41606.073750000003</c:v>
                </c:pt>
                <c:pt idx="34222">
                  <c:v>41606.115416666667</c:v>
                </c:pt>
                <c:pt idx="34223">
                  <c:v>41606.157083333332</c:v>
                </c:pt>
                <c:pt idx="34224">
                  <c:v>41606.198750000003</c:v>
                </c:pt>
                <c:pt idx="34225">
                  <c:v>41606.240416666667</c:v>
                </c:pt>
                <c:pt idx="34226">
                  <c:v>41606.282083333332</c:v>
                </c:pt>
                <c:pt idx="34227">
                  <c:v>41606.323750000003</c:v>
                </c:pt>
                <c:pt idx="34228">
                  <c:v>41606.365416666667</c:v>
                </c:pt>
                <c:pt idx="34229">
                  <c:v>41606.407083333332</c:v>
                </c:pt>
                <c:pt idx="34230">
                  <c:v>41606.448750000003</c:v>
                </c:pt>
                <c:pt idx="34231">
                  <c:v>41606.490416666667</c:v>
                </c:pt>
                <c:pt idx="34232">
                  <c:v>41606.532083333332</c:v>
                </c:pt>
                <c:pt idx="34233">
                  <c:v>41606.573750000003</c:v>
                </c:pt>
                <c:pt idx="34234">
                  <c:v>41606.615416666667</c:v>
                </c:pt>
                <c:pt idx="34235">
                  <c:v>41606.657083333332</c:v>
                </c:pt>
                <c:pt idx="34236">
                  <c:v>41606.698750000003</c:v>
                </c:pt>
                <c:pt idx="34237">
                  <c:v>41606.740416666667</c:v>
                </c:pt>
                <c:pt idx="34238">
                  <c:v>41606.782083333332</c:v>
                </c:pt>
                <c:pt idx="34239">
                  <c:v>41606.823750000003</c:v>
                </c:pt>
                <c:pt idx="34240">
                  <c:v>41606.865416666667</c:v>
                </c:pt>
                <c:pt idx="34241">
                  <c:v>41606.907083333332</c:v>
                </c:pt>
                <c:pt idx="34242">
                  <c:v>41606.948750000003</c:v>
                </c:pt>
                <c:pt idx="34243">
                  <c:v>41606.990416666667</c:v>
                </c:pt>
                <c:pt idx="34244">
                  <c:v>41607.032083333332</c:v>
                </c:pt>
                <c:pt idx="34245">
                  <c:v>41607.073750000003</c:v>
                </c:pt>
                <c:pt idx="34246">
                  <c:v>41607.115416666667</c:v>
                </c:pt>
                <c:pt idx="34247">
                  <c:v>41607.157083333332</c:v>
                </c:pt>
                <c:pt idx="34248">
                  <c:v>41607.198750000003</c:v>
                </c:pt>
                <c:pt idx="34249">
                  <c:v>41607.240416666667</c:v>
                </c:pt>
                <c:pt idx="34250">
                  <c:v>41607.282083333332</c:v>
                </c:pt>
                <c:pt idx="34251">
                  <c:v>41607.323750000003</c:v>
                </c:pt>
                <c:pt idx="34252">
                  <c:v>41607.365416666667</c:v>
                </c:pt>
                <c:pt idx="34253">
                  <c:v>41607.407083333332</c:v>
                </c:pt>
                <c:pt idx="34254">
                  <c:v>41607.448750000003</c:v>
                </c:pt>
                <c:pt idx="34255">
                  <c:v>41607.490416666667</c:v>
                </c:pt>
                <c:pt idx="34256">
                  <c:v>41607.532083333332</c:v>
                </c:pt>
                <c:pt idx="34257">
                  <c:v>41607.573750000003</c:v>
                </c:pt>
                <c:pt idx="34258">
                  <c:v>41607.615416666667</c:v>
                </c:pt>
                <c:pt idx="34259">
                  <c:v>41607.657083333332</c:v>
                </c:pt>
                <c:pt idx="34260">
                  <c:v>41607.698750000003</c:v>
                </c:pt>
                <c:pt idx="34261">
                  <c:v>41607.740416666667</c:v>
                </c:pt>
                <c:pt idx="34262">
                  <c:v>41607.782083333332</c:v>
                </c:pt>
                <c:pt idx="34263">
                  <c:v>41607.823750000003</c:v>
                </c:pt>
                <c:pt idx="34264">
                  <c:v>41607.865416666667</c:v>
                </c:pt>
                <c:pt idx="34265">
                  <c:v>41607.907083333332</c:v>
                </c:pt>
                <c:pt idx="34266">
                  <c:v>41607.948750000003</c:v>
                </c:pt>
                <c:pt idx="34267">
                  <c:v>41607.990416666667</c:v>
                </c:pt>
                <c:pt idx="34268">
                  <c:v>41608.032083333332</c:v>
                </c:pt>
                <c:pt idx="34269">
                  <c:v>41608.073750000003</c:v>
                </c:pt>
                <c:pt idx="34270">
                  <c:v>41608.115416666667</c:v>
                </c:pt>
                <c:pt idx="34271">
                  <c:v>41608.157083333332</c:v>
                </c:pt>
                <c:pt idx="34272">
                  <c:v>41608.198750000003</c:v>
                </c:pt>
                <c:pt idx="34273">
                  <c:v>41608.240416666667</c:v>
                </c:pt>
                <c:pt idx="34274">
                  <c:v>41608.282083333332</c:v>
                </c:pt>
                <c:pt idx="34275">
                  <c:v>41608.323750000003</c:v>
                </c:pt>
                <c:pt idx="34276">
                  <c:v>41608.365416666667</c:v>
                </c:pt>
                <c:pt idx="34277">
                  <c:v>41608.407083333332</c:v>
                </c:pt>
                <c:pt idx="34278">
                  <c:v>41608.448750000003</c:v>
                </c:pt>
                <c:pt idx="34279">
                  <c:v>41608.490416666667</c:v>
                </c:pt>
                <c:pt idx="34280">
                  <c:v>41608.532083333332</c:v>
                </c:pt>
                <c:pt idx="34281">
                  <c:v>41608.573750000003</c:v>
                </c:pt>
                <c:pt idx="34282">
                  <c:v>41608.615416666667</c:v>
                </c:pt>
                <c:pt idx="34283">
                  <c:v>41608.657083333332</c:v>
                </c:pt>
                <c:pt idx="34284">
                  <c:v>41608.698750000003</c:v>
                </c:pt>
                <c:pt idx="34285">
                  <c:v>41608.740416666667</c:v>
                </c:pt>
                <c:pt idx="34286">
                  <c:v>41608.782083333332</c:v>
                </c:pt>
                <c:pt idx="34287">
                  <c:v>41608.823750000003</c:v>
                </c:pt>
                <c:pt idx="34288">
                  <c:v>41608.865416666667</c:v>
                </c:pt>
                <c:pt idx="34289">
                  <c:v>41608.907083333332</c:v>
                </c:pt>
                <c:pt idx="34290">
                  <c:v>41608.948750000003</c:v>
                </c:pt>
                <c:pt idx="34291">
                  <c:v>41608.990416666667</c:v>
                </c:pt>
                <c:pt idx="34292">
                  <c:v>41609.032083333332</c:v>
                </c:pt>
                <c:pt idx="34293">
                  <c:v>41609.073750000003</c:v>
                </c:pt>
                <c:pt idx="34294">
                  <c:v>41609.115416666667</c:v>
                </c:pt>
                <c:pt idx="34295">
                  <c:v>41609.157083333332</c:v>
                </c:pt>
                <c:pt idx="34296">
                  <c:v>41609.198750000003</c:v>
                </c:pt>
                <c:pt idx="34297">
                  <c:v>41609.240416666667</c:v>
                </c:pt>
                <c:pt idx="34298">
                  <c:v>41609.282083333332</c:v>
                </c:pt>
                <c:pt idx="34299">
                  <c:v>41609.323750000003</c:v>
                </c:pt>
                <c:pt idx="34300">
                  <c:v>41609.365416666667</c:v>
                </c:pt>
                <c:pt idx="34301">
                  <c:v>41609.407083333332</c:v>
                </c:pt>
                <c:pt idx="34302">
                  <c:v>41609.448750000003</c:v>
                </c:pt>
                <c:pt idx="34303">
                  <c:v>41609.490416666667</c:v>
                </c:pt>
                <c:pt idx="34304">
                  <c:v>41609.532083333332</c:v>
                </c:pt>
                <c:pt idx="34305">
                  <c:v>41609.573750000003</c:v>
                </c:pt>
                <c:pt idx="34306">
                  <c:v>41609.615416666667</c:v>
                </c:pt>
                <c:pt idx="34307">
                  <c:v>41609.657083333332</c:v>
                </c:pt>
                <c:pt idx="34308">
                  <c:v>41609.698750000003</c:v>
                </c:pt>
                <c:pt idx="34309">
                  <c:v>41609.740416666667</c:v>
                </c:pt>
                <c:pt idx="34310">
                  <c:v>41609.782083333332</c:v>
                </c:pt>
                <c:pt idx="34311">
                  <c:v>41609.823750000003</c:v>
                </c:pt>
                <c:pt idx="34312">
                  <c:v>41609.865416666667</c:v>
                </c:pt>
                <c:pt idx="34313">
                  <c:v>41609.907083333332</c:v>
                </c:pt>
                <c:pt idx="34314">
                  <c:v>41609.948750000003</c:v>
                </c:pt>
                <c:pt idx="34315">
                  <c:v>41609.990416666667</c:v>
                </c:pt>
                <c:pt idx="34316">
                  <c:v>41610.032083333332</c:v>
                </c:pt>
                <c:pt idx="34317">
                  <c:v>41610.073750000003</c:v>
                </c:pt>
                <c:pt idx="34318">
                  <c:v>41610.115416666667</c:v>
                </c:pt>
                <c:pt idx="34319">
                  <c:v>41610.157083333332</c:v>
                </c:pt>
                <c:pt idx="34320">
                  <c:v>41610.198750000003</c:v>
                </c:pt>
                <c:pt idx="34321">
                  <c:v>41610.240416666667</c:v>
                </c:pt>
                <c:pt idx="34322">
                  <c:v>41610.282083333332</c:v>
                </c:pt>
                <c:pt idx="34323">
                  <c:v>41610.323750000003</c:v>
                </c:pt>
                <c:pt idx="34324">
                  <c:v>41610.365416666667</c:v>
                </c:pt>
                <c:pt idx="34325">
                  <c:v>41610.407083333332</c:v>
                </c:pt>
                <c:pt idx="34326">
                  <c:v>41610.448750000003</c:v>
                </c:pt>
                <c:pt idx="34327">
                  <c:v>41610.490416666667</c:v>
                </c:pt>
                <c:pt idx="34328">
                  <c:v>41610.532083333332</c:v>
                </c:pt>
                <c:pt idx="34329">
                  <c:v>41610.573750000003</c:v>
                </c:pt>
                <c:pt idx="34330">
                  <c:v>41610.615416666667</c:v>
                </c:pt>
                <c:pt idx="34331">
                  <c:v>41610.657083333332</c:v>
                </c:pt>
                <c:pt idx="34332">
                  <c:v>41610.698750000003</c:v>
                </c:pt>
                <c:pt idx="34333">
                  <c:v>41610.740416666667</c:v>
                </c:pt>
                <c:pt idx="34334">
                  <c:v>41610.782083333332</c:v>
                </c:pt>
                <c:pt idx="34335">
                  <c:v>41610.823750000003</c:v>
                </c:pt>
                <c:pt idx="34336">
                  <c:v>41610.865416666667</c:v>
                </c:pt>
                <c:pt idx="34337">
                  <c:v>41610.907083333332</c:v>
                </c:pt>
                <c:pt idx="34338">
                  <c:v>41610.948750000003</c:v>
                </c:pt>
                <c:pt idx="34339">
                  <c:v>41610.990416666667</c:v>
                </c:pt>
                <c:pt idx="34340">
                  <c:v>41611.032083333332</c:v>
                </c:pt>
                <c:pt idx="34341">
                  <c:v>41611.073750000003</c:v>
                </c:pt>
                <c:pt idx="34342">
                  <c:v>41611.115416666667</c:v>
                </c:pt>
                <c:pt idx="34343">
                  <c:v>41611.157083333332</c:v>
                </c:pt>
                <c:pt idx="34344">
                  <c:v>41611.198750000003</c:v>
                </c:pt>
                <c:pt idx="34345">
                  <c:v>41611.240416666667</c:v>
                </c:pt>
                <c:pt idx="34346">
                  <c:v>41611.282083333332</c:v>
                </c:pt>
                <c:pt idx="34347">
                  <c:v>41611.323750000003</c:v>
                </c:pt>
                <c:pt idx="34348">
                  <c:v>41611.365416666667</c:v>
                </c:pt>
                <c:pt idx="34349">
                  <c:v>41611.407083333332</c:v>
                </c:pt>
                <c:pt idx="34350">
                  <c:v>41611.448750000003</c:v>
                </c:pt>
                <c:pt idx="34351">
                  <c:v>41611.490416666667</c:v>
                </c:pt>
                <c:pt idx="34352">
                  <c:v>41611.532083333332</c:v>
                </c:pt>
                <c:pt idx="34353">
                  <c:v>41611.573750000003</c:v>
                </c:pt>
                <c:pt idx="34354">
                  <c:v>41611.615416666667</c:v>
                </c:pt>
                <c:pt idx="34355">
                  <c:v>41611.657083333332</c:v>
                </c:pt>
                <c:pt idx="34356">
                  <c:v>41611.698750000003</c:v>
                </c:pt>
                <c:pt idx="34357">
                  <c:v>41611.740416666667</c:v>
                </c:pt>
                <c:pt idx="34358">
                  <c:v>41611.782083333332</c:v>
                </c:pt>
                <c:pt idx="34359">
                  <c:v>41611.823750000003</c:v>
                </c:pt>
                <c:pt idx="34360">
                  <c:v>41611.865416666667</c:v>
                </c:pt>
                <c:pt idx="34361">
                  <c:v>41611.907083333332</c:v>
                </c:pt>
                <c:pt idx="34362">
                  <c:v>41611.948750000003</c:v>
                </c:pt>
                <c:pt idx="34363">
                  <c:v>41611.990416666667</c:v>
                </c:pt>
                <c:pt idx="34364">
                  <c:v>41612.032083333332</c:v>
                </c:pt>
                <c:pt idx="34365">
                  <c:v>41612.073750000003</c:v>
                </c:pt>
                <c:pt idx="34366">
                  <c:v>41612.115416666667</c:v>
                </c:pt>
                <c:pt idx="34367">
                  <c:v>41612.157083333332</c:v>
                </c:pt>
                <c:pt idx="34368">
                  <c:v>41612.198750000003</c:v>
                </c:pt>
                <c:pt idx="34369">
                  <c:v>41612.240416666667</c:v>
                </c:pt>
                <c:pt idx="34370">
                  <c:v>41612.282083333332</c:v>
                </c:pt>
                <c:pt idx="34371">
                  <c:v>41612.323750000003</c:v>
                </c:pt>
                <c:pt idx="34372">
                  <c:v>41612.365416666667</c:v>
                </c:pt>
                <c:pt idx="34373">
                  <c:v>41612.407083333332</c:v>
                </c:pt>
                <c:pt idx="34374">
                  <c:v>41612.448750000003</c:v>
                </c:pt>
                <c:pt idx="34375">
                  <c:v>41612.490416666667</c:v>
                </c:pt>
                <c:pt idx="34376">
                  <c:v>41612.532083333332</c:v>
                </c:pt>
                <c:pt idx="34377">
                  <c:v>41612.573750000003</c:v>
                </c:pt>
                <c:pt idx="34378">
                  <c:v>41612.615416666667</c:v>
                </c:pt>
                <c:pt idx="34379">
                  <c:v>41612.657083333332</c:v>
                </c:pt>
                <c:pt idx="34380">
                  <c:v>41612.698750000003</c:v>
                </c:pt>
                <c:pt idx="34381">
                  <c:v>41612.740416666667</c:v>
                </c:pt>
                <c:pt idx="34382">
                  <c:v>41612.782083333332</c:v>
                </c:pt>
                <c:pt idx="34383">
                  <c:v>41612.823750000003</c:v>
                </c:pt>
                <c:pt idx="34384">
                  <c:v>41612.865416666667</c:v>
                </c:pt>
                <c:pt idx="34385">
                  <c:v>41612.907083333332</c:v>
                </c:pt>
                <c:pt idx="34386">
                  <c:v>41612.948750000003</c:v>
                </c:pt>
                <c:pt idx="34387">
                  <c:v>41612.990416666667</c:v>
                </c:pt>
                <c:pt idx="34388">
                  <c:v>41613.032083333332</c:v>
                </c:pt>
                <c:pt idx="34389">
                  <c:v>41613.073750000003</c:v>
                </c:pt>
                <c:pt idx="34390">
                  <c:v>41613.115416666667</c:v>
                </c:pt>
                <c:pt idx="34391">
                  <c:v>41613.157083333332</c:v>
                </c:pt>
                <c:pt idx="34392">
                  <c:v>41613.198750000003</c:v>
                </c:pt>
                <c:pt idx="34393">
                  <c:v>41613.240416666667</c:v>
                </c:pt>
                <c:pt idx="34394">
                  <c:v>41613.282083333332</c:v>
                </c:pt>
                <c:pt idx="34395">
                  <c:v>41613.323750000003</c:v>
                </c:pt>
                <c:pt idx="34396">
                  <c:v>41613.365416666667</c:v>
                </c:pt>
                <c:pt idx="34397">
                  <c:v>41613.407083333332</c:v>
                </c:pt>
                <c:pt idx="34398">
                  <c:v>41613.448750000003</c:v>
                </c:pt>
                <c:pt idx="34399">
                  <c:v>41613.490416666667</c:v>
                </c:pt>
                <c:pt idx="34400">
                  <c:v>41613.532083333332</c:v>
                </c:pt>
                <c:pt idx="34401">
                  <c:v>41613.573750000003</c:v>
                </c:pt>
                <c:pt idx="34402">
                  <c:v>41613.615416666667</c:v>
                </c:pt>
                <c:pt idx="34403">
                  <c:v>41613.657083333332</c:v>
                </c:pt>
                <c:pt idx="34404">
                  <c:v>41613.698750000003</c:v>
                </c:pt>
                <c:pt idx="34405">
                  <c:v>41613.740416666667</c:v>
                </c:pt>
                <c:pt idx="34406">
                  <c:v>41613.782083333332</c:v>
                </c:pt>
                <c:pt idx="34407">
                  <c:v>41613.823750000003</c:v>
                </c:pt>
                <c:pt idx="34408">
                  <c:v>41613.865416666667</c:v>
                </c:pt>
                <c:pt idx="34409">
                  <c:v>41613.907083333332</c:v>
                </c:pt>
                <c:pt idx="34410">
                  <c:v>41613.948750000003</c:v>
                </c:pt>
                <c:pt idx="34411">
                  <c:v>41613.990416666667</c:v>
                </c:pt>
                <c:pt idx="34412">
                  <c:v>41614.032083333332</c:v>
                </c:pt>
                <c:pt idx="34413">
                  <c:v>41614.073750000003</c:v>
                </c:pt>
                <c:pt idx="34414">
                  <c:v>41614.115416666667</c:v>
                </c:pt>
                <c:pt idx="34415">
                  <c:v>41614.157083333332</c:v>
                </c:pt>
                <c:pt idx="34416">
                  <c:v>41614.198750000003</c:v>
                </c:pt>
                <c:pt idx="34417">
                  <c:v>41614.240416666667</c:v>
                </c:pt>
                <c:pt idx="34418">
                  <c:v>41614.282083333332</c:v>
                </c:pt>
                <c:pt idx="34419">
                  <c:v>41614.323750000003</c:v>
                </c:pt>
                <c:pt idx="34420">
                  <c:v>41614.365416666667</c:v>
                </c:pt>
                <c:pt idx="34421">
                  <c:v>41614.407083333332</c:v>
                </c:pt>
                <c:pt idx="34422">
                  <c:v>41614.448750000003</c:v>
                </c:pt>
                <c:pt idx="34423">
                  <c:v>41614.490416666667</c:v>
                </c:pt>
                <c:pt idx="34424">
                  <c:v>41614.532083333332</c:v>
                </c:pt>
                <c:pt idx="34425">
                  <c:v>41614.573750000003</c:v>
                </c:pt>
                <c:pt idx="34426">
                  <c:v>41614.615416666667</c:v>
                </c:pt>
                <c:pt idx="34427">
                  <c:v>41614.657083333332</c:v>
                </c:pt>
                <c:pt idx="34428">
                  <c:v>41614.698750000003</c:v>
                </c:pt>
                <c:pt idx="34429">
                  <c:v>41614.740416666667</c:v>
                </c:pt>
                <c:pt idx="34430">
                  <c:v>41614.782083333332</c:v>
                </c:pt>
                <c:pt idx="34431">
                  <c:v>41614.823750000003</c:v>
                </c:pt>
                <c:pt idx="34432">
                  <c:v>41614.865416666667</c:v>
                </c:pt>
                <c:pt idx="34433">
                  <c:v>41614.907083333332</c:v>
                </c:pt>
                <c:pt idx="34434">
                  <c:v>41614.948750000003</c:v>
                </c:pt>
                <c:pt idx="34435">
                  <c:v>41614.990416666667</c:v>
                </c:pt>
                <c:pt idx="34436">
                  <c:v>41615.032083333332</c:v>
                </c:pt>
                <c:pt idx="34437">
                  <c:v>41615.073750000003</c:v>
                </c:pt>
                <c:pt idx="34438">
                  <c:v>41615.115416666667</c:v>
                </c:pt>
                <c:pt idx="34439">
                  <c:v>41615.157083333332</c:v>
                </c:pt>
                <c:pt idx="34440">
                  <c:v>41615.198750000003</c:v>
                </c:pt>
                <c:pt idx="34441">
                  <c:v>41615.240416666667</c:v>
                </c:pt>
                <c:pt idx="34442">
                  <c:v>41615.282083333332</c:v>
                </c:pt>
                <c:pt idx="34443">
                  <c:v>41615.323750000003</c:v>
                </c:pt>
                <c:pt idx="34444">
                  <c:v>41615.365416666667</c:v>
                </c:pt>
                <c:pt idx="34445">
                  <c:v>41615.407083333332</c:v>
                </c:pt>
                <c:pt idx="34446">
                  <c:v>41615.448750000003</c:v>
                </c:pt>
                <c:pt idx="34447">
                  <c:v>41615.490416666667</c:v>
                </c:pt>
                <c:pt idx="34448">
                  <c:v>41615.532083333332</c:v>
                </c:pt>
                <c:pt idx="34449">
                  <c:v>41615.573750000003</c:v>
                </c:pt>
                <c:pt idx="34450">
                  <c:v>41615.615416666667</c:v>
                </c:pt>
                <c:pt idx="34451">
                  <c:v>41615.657083333332</c:v>
                </c:pt>
                <c:pt idx="34452">
                  <c:v>41615.698750000003</c:v>
                </c:pt>
                <c:pt idx="34453">
                  <c:v>41615.740416666667</c:v>
                </c:pt>
                <c:pt idx="34454">
                  <c:v>41615.782083333332</c:v>
                </c:pt>
                <c:pt idx="34455">
                  <c:v>41615.823750000003</c:v>
                </c:pt>
                <c:pt idx="34456">
                  <c:v>41615.865416666667</c:v>
                </c:pt>
                <c:pt idx="34457">
                  <c:v>41615.907083333332</c:v>
                </c:pt>
                <c:pt idx="34458">
                  <c:v>41615.948750000003</c:v>
                </c:pt>
                <c:pt idx="34459">
                  <c:v>41615.990416666667</c:v>
                </c:pt>
                <c:pt idx="34460">
                  <c:v>41616.032083333332</c:v>
                </c:pt>
                <c:pt idx="34461">
                  <c:v>41616.073750000003</c:v>
                </c:pt>
                <c:pt idx="34462">
                  <c:v>41616.115416666667</c:v>
                </c:pt>
                <c:pt idx="34463">
                  <c:v>41616.157083333332</c:v>
                </c:pt>
                <c:pt idx="34464">
                  <c:v>41616.198750000003</c:v>
                </c:pt>
                <c:pt idx="34465">
                  <c:v>41616.240416666667</c:v>
                </c:pt>
                <c:pt idx="34466">
                  <c:v>41616.282083333332</c:v>
                </c:pt>
                <c:pt idx="34467">
                  <c:v>41616.323750000003</c:v>
                </c:pt>
                <c:pt idx="34468">
                  <c:v>41616.365416666667</c:v>
                </c:pt>
                <c:pt idx="34469">
                  <c:v>41616.407083333332</c:v>
                </c:pt>
                <c:pt idx="34470">
                  <c:v>41616.448750000003</c:v>
                </c:pt>
                <c:pt idx="34471">
                  <c:v>41616.490416666667</c:v>
                </c:pt>
                <c:pt idx="34472">
                  <c:v>41616.532083333332</c:v>
                </c:pt>
                <c:pt idx="34473">
                  <c:v>41616.573750000003</c:v>
                </c:pt>
                <c:pt idx="34474">
                  <c:v>41616.615416666667</c:v>
                </c:pt>
                <c:pt idx="34475">
                  <c:v>41616.657083333332</c:v>
                </c:pt>
                <c:pt idx="34476">
                  <c:v>41616.698750000003</c:v>
                </c:pt>
                <c:pt idx="34477">
                  <c:v>41616.740416666667</c:v>
                </c:pt>
                <c:pt idx="34478">
                  <c:v>41616.782083333332</c:v>
                </c:pt>
                <c:pt idx="34479">
                  <c:v>41616.823750000003</c:v>
                </c:pt>
                <c:pt idx="34480">
                  <c:v>41616.865416666667</c:v>
                </c:pt>
                <c:pt idx="34481">
                  <c:v>41616.907083333332</c:v>
                </c:pt>
                <c:pt idx="34482">
                  <c:v>41616.948750000003</c:v>
                </c:pt>
                <c:pt idx="34483">
                  <c:v>41616.990416666667</c:v>
                </c:pt>
                <c:pt idx="34484">
                  <c:v>41617.032083333332</c:v>
                </c:pt>
                <c:pt idx="34485">
                  <c:v>41617.073750000003</c:v>
                </c:pt>
                <c:pt idx="34486">
                  <c:v>41617.115416666667</c:v>
                </c:pt>
                <c:pt idx="34487">
                  <c:v>41617.157083333332</c:v>
                </c:pt>
                <c:pt idx="34488">
                  <c:v>41617.198750000003</c:v>
                </c:pt>
                <c:pt idx="34489">
                  <c:v>41617.240416666667</c:v>
                </c:pt>
                <c:pt idx="34490">
                  <c:v>41617.282083333332</c:v>
                </c:pt>
                <c:pt idx="34491">
                  <c:v>41617.323750000003</c:v>
                </c:pt>
                <c:pt idx="34492">
                  <c:v>41617.365416666667</c:v>
                </c:pt>
                <c:pt idx="34493">
                  <c:v>41617.407083333332</c:v>
                </c:pt>
                <c:pt idx="34494">
                  <c:v>41617.448750000003</c:v>
                </c:pt>
                <c:pt idx="34495">
                  <c:v>41617.490416666667</c:v>
                </c:pt>
                <c:pt idx="34496">
                  <c:v>41617.532083333332</c:v>
                </c:pt>
                <c:pt idx="34497">
                  <c:v>41617.573750000003</c:v>
                </c:pt>
                <c:pt idx="34498">
                  <c:v>41617.615416666667</c:v>
                </c:pt>
                <c:pt idx="34499">
                  <c:v>41617.657083333332</c:v>
                </c:pt>
                <c:pt idx="34500">
                  <c:v>41617.698750000003</c:v>
                </c:pt>
                <c:pt idx="34501">
                  <c:v>41617.740416666667</c:v>
                </c:pt>
                <c:pt idx="34502">
                  <c:v>41617.782083333332</c:v>
                </c:pt>
                <c:pt idx="34503">
                  <c:v>41617.823750000003</c:v>
                </c:pt>
                <c:pt idx="34504">
                  <c:v>41617.865416666667</c:v>
                </c:pt>
                <c:pt idx="34505">
                  <c:v>41617.907083333332</c:v>
                </c:pt>
                <c:pt idx="34506">
                  <c:v>41617.948750000003</c:v>
                </c:pt>
                <c:pt idx="34507">
                  <c:v>41617.990416666667</c:v>
                </c:pt>
                <c:pt idx="34508">
                  <c:v>41618.032083333332</c:v>
                </c:pt>
                <c:pt idx="34509">
                  <c:v>41618.073750000003</c:v>
                </c:pt>
                <c:pt idx="34510">
                  <c:v>41618.115416666667</c:v>
                </c:pt>
                <c:pt idx="34511">
                  <c:v>41618.157083333332</c:v>
                </c:pt>
                <c:pt idx="34512">
                  <c:v>41618.198750000003</c:v>
                </c:pt>
                <c:pt idx="34513">
                  <c:v>41618.240416666667</c:v>
                </c:pt>
                <c:pt idx="34514">
                  <c:v>41618.282083333332</c:v>
                </c:pt>
                <c:pt idx="34515">
                  <c:v>41618.323750000003</c:v>
                </c:pt>
                <c:pt idx="34516">
                  <c:v>41618.365416666667</c:v>
                </c:pt>
                <c:pt idx="34517">
                  <c:v>41618.407083333332</c:v>
                </c:pt>
                <c:pt idx="34518">
                  <c:v>41618.448750000003</c:v>
                </c:pt>
                <c:pt idx="34519">
                  <c:v>41618.490416666667</c:v>
                </c:pt>
                <c:pt idx="34520">
                  <c:v>41618.532083333332</c:v>
                </c:pt>
                <c:pt idx="34521">
                  <c:v>41618.573750000003</c:v>
                </c:pt>
                <c:pt idx="34522">
                  <c:v>41618.615416666667</c:v>
                </c:pt>
                <c:pt idx="34523">
                  <c:v>41618.657083333332</c:v>
                </c:pt>
                <c:pt idx="34524">
                  <c:v>41618.698750000003</c:v>
                </c:pt>
                <c:pt idx="34525">
                  <c:v>41618.740416666667</c:v>
                </c:pt>
                <c:pt idx="34526">
                  <c:v>41618.782083333332</c:v>
                </c:pt>
                <c:pt idx="34527">
                  <c:v>41618.823750000003</c:v>
                </c:pt>
                <c:pt idx="34528">
                  <c:v>41618.865416666667</c:v>
                </c:pt>
                <c:pt idx="34529">
                  <c:v>41618.907083333332</c:v>
                </c:pt>
                <c:pt idx="34530">
                  <c:v>41618.948750000003</c:v>
                </c:pt>
                <c:pt idx="34531">
                  <c:v>41618.990416666667</c:v>
                </c:pt>
                <c:pt idx="34532">
                  <c:v>41619.032083333332</c:v>
                </c:pt>
                <c:pt idx="34533">
                  <c:v>41619.073750000003</c:v>
                </c:pt>
                <c:pt idx="34534">
                  <c:v>41619.115416666667</c:v>
                </c:pt>
                <c:pt idx="34535">
                  <c:v>41619.157083333332</c:v>
                </c:pt>
                <c:pt idx="34536">
                  <c:v>41619.198750000003</c:v>
                </c:pt>
                <c:pt idx="34537">
                  <c:v>41619.240416666667</c:v>
                </c:pt>
                <c:pt idx="34538">
                  <c:v>41619.282083333332</c:v>
                </c:pt>
                <c:pt idx="34539">
                  <c:v>41619.323750000003</c:v>
                </c:pt>
                <c:pt idx="34540">
                  <c:v>41619.365416666667</c:v>
                </c:pt>
                <c:pt idx="34541">
                  <c:v>41619</c:v>
                </c:pt>
                <c:pt idx="34542">
                  <c:v>41619.366770833331</c:v>
                </c:pt>
                <c:pt idx="34543">
                  <c:v>41619.408437500002</c:v>
                </c:pt>
                <c:pt idx="34544">
                  <c:v>41619.450104166666</c:v>
                </c:pt>
                <c:pt idx="34545">
                  <c:v>41619.491770833331</c:v>
                </c:pt>
                <c:pt idx="34546">
                  <c:v>41619.533437500002</c:v>
                </c:pt>
                <c:pt idx="34547">
                  <c:v>41619.575104166666</c:v>
                </c:pt>
                <c:pt idx="34548">
                  <c:v>41619.616770833331</c:v>
                </c:pt>
                <c:pt idx="34549">
                  <c:v>41619.658437500002</c:v>
                </c:pt>
                <c:pt idx="34550">
                  <c:v>41619.700104166666</c:v>
                </c:pt>
                <c:pt idx="34551">
                  <c:v>41619.741770833331</c:v>
                </c:pt>
                <c:pt idx="34552">
                  <c:v>41619.783437500002</c:v>
                </c:pt>
                <c:pt idx="34553">
                  <c:v>41619.825104166666</c:v>
                </c:pt>
                <c:pt idx="34554">
                  <c:v>41619.866770833331</c:v>
                </c:pt>
                <c:pt idx="34555">
                  <c:v>41619.908437500002</c:v>
                </c:pt>
                <c:pt idx="34556">
                  <c:v>41619.950104166666</c:v>
                </c:pt>
                <c:pt idx="34557">
                  <c:v>41619.991770833331</c:v>
                </c:pt>
                <c:pt idx="34558">
                  <c:v>41620.033437500002</c:v>
                </c:pt>
                <c:pt idx="34559">
                  <c:v>41620.075104166666</c:v>
                </c:pt>
                <c:pt idx="34560">
                  <c:v>41620.116770833331</c:v>
                </c:pt>
                <c:pt idx="34561">
                  <c:v>41620.158437500002</c:v>
                </c:pt>
                <c:pt idx="34562">
                  <c:v>41620.200104166666</c:v>
                </c:pt>
                <c:pt idx="34563">
                  <c:v>41620.241770833331</c:v>
                </c:pt>
                <c:pt idx="34564">
                  <c:v>41620.283437500002</c:v>
                </c:pt>
                <c:pt idx="34565">
                  <c:v>41620.325104166666</c:v>
                </c:pt>
                <c:pt idx="34566">
                  <c:v>41620.366770833331</c:v>
                </c:pt>
                <c:pt idx="34567">
                  <c:v>41620.408437500002</c:v>
                </c:pt>
                <c:pt idx="34568">
                  <c:v>41620.450104166666</c:v>
                </c:pt>
                <c:pt idx="34569">
                  <c:v>41620.491770833331</c:v>
                </c:pt>
                <c:pt idx="34570">
                  <c:v>41620.533437500002</c:v>
                </c:pt>
                <c:pt idx="34571">
                  <c:v>41620.575104166666</c:v>
                </c:pt>
                <c:pt idx="34572">
                  <c:v>41620.616770833331</c:v>
                </c:pt>
                <c:pt idx="34573">
                  <c:v>41620.658437500002</c:v>
                </c:pt>
                <c:pt idx="34574">
                  <c:v>41620.700104166666</c:v>
                </c:pt>
                <c:pt idx="34575">
                  <c:v>41620.741770833331</c:v>
                </c:pt>
                <c:pt idx="34576">
                  <c:v>41620.783437500002</c:v>
                </c:pt>
                <c:pt idx="34577">
                  <c:v>41620.825104166666</c:v>
                </c:pt>
                <c:pt idx="34578">
                  <c:v>41620.866770833331</c:v>
                </c:pt>
                <c:pt idx="34579">
                  <c:v>41620.908437500002</c:v>
                </c:pt>
                <c:pt idx="34580">
                  <c:v>41620.950104166666</c:v>
                </c:pt>
                <c:pt idx="34581">
                  <c:v>41620.991770833331</c:v>
                </c:pt>
                <c:pt idx="34582">
                  <c:v>41621.033437500002</c:v>
                </c:pt>
                <c:pt idx="34583">
                  <c:v>41621.075104166666</c:v>
                </c:pt>
                <c:pt idx="34584">
                  <c:v>41621.116770833331</c:v>
                </c:pt>
                <c:pt idx="34585">
                  <c:v>41621.158437500002</c:v>
                </c:pt>
                <c:pt idx="34586">
                  <c:v>41621.200104166666</c:v>
                </c:pt>
                <c:pt idx="34587">
                  <c:v>41621.241770833331</c:v>
                </c:pt>
                <c:pt idx="34588">
                  <c:v>41621.283437500002</c:v>
                </c:pt>
                <c:pt idx="34589">
                  <c:v>41621.325104166666</c:v>
                </c:pt>
                <c:pt idx="34590">
                  <c:v>41621.366770833331</c:v>
                </c:pt>
                <c:pt idx="34591">
                  <c:v>41621.408437500002</c:v>
                </c:pt>
                <c:pt idx="34592">
                  <c:v>41621.450104166666</c:v>
                </c:pt>
                <c:pt idx="34593">
                  <c:v>41621.491770833331</c:v>
                </c:pt>
                <c:pt idx="34594">
                  <c:v>41621.533437500002</c:v>
                </c:pt>
                <c:pt idx="34595">
                  <c:v>41621.575104166666</c:v>
                </c:pt>
                <c:pt idx="34596">
                  <c:v>41621.616770833331</c:v>
                </c:pt>
                <c:pt idx="34597">
                  <c:v>41621.658437500002</c:v>
                </c:pt>
                <c:pt idx="34598">
                  <c:v>41621.700104166666</c:v>
                </c:pt>
                <c:pt idx="34599">
                  <c:v>41621.741770833331</c:v>
                </c:pt>
                <c:pt idx="34600">
                  <c:v>41621.783437500002</c:v>
                </c:pt>
                <c:pt idx="34601">
                  <c:v>41621.825104166666</c:v>
                </c:pt>
                <c:pt idx="34602">
                  <c:v>41621.866770833331</c:v>
                </c:pt>
                <c:pt idx="34603">
                  <c:v>41621.908437500002</c:v>
                </c:pt>
                <c:pt idx="34604">
                  <c:v>41621.950104166666</c:v>
                </c:pt>
                <c:pt idx="34605">
                  <c:v>41621.991770833331</c:v>
                </c:pt>
                <c:pt idx="34606">
                  <c:v>41622.033437500002</c:v>
                </c:pt>
                <c:pt idx="34607">
                  <c:v>41622.075104166666</c:v>
                </c:pt>
                <c:pt idx="34608">
                  <c:v>41622.116770833331</c:v>
                </c:pt>
                <c:pt idx="34609">
                  <c:v>41622.158437500002</c:v>
                </c:pt>
                <c:pt idx="34610">
                  <c:v>41622.200104166666</c:v>
                </c:pt>
                <c:pt idx="34611">
                  <c:v>41622.241770833331</c:v>
                </c:pt>
                <c:pt idx="34612">
                  <c:v>41622.283437500002</c:v>
                </c:pt>
                <c:pt idx="34613">
                  <c:v>41622.325104166666</c:v>
                </c:pt>
                <c:pt idx="34614">
                  <c:v>41622.366770833331</c:v>
                </c:pt>
                <c:pt idx="34615">
                  <c:v>41622.408437500002</c:v>
                </c:pt>
                <c:pt idx="34616">
                  <c:v>41622.450104166666</c:v>
                </c:pt>
                <c:pt idx="34617">
                  <c:v>41622.491770833331</c:v>
                </c:pt>
                <c:pt idx="34618">
                  <c:v>41622.533437500002</c:v>
                </c:pt>
                <c:pt idx="34619">
                  <c:v>41622.575104166666</c:v>
                </c:pt>
                <c:pt idx="34620">
                  <c:v>41622.616770833331</c:v>
                </c:pt>
                <c:pt idx="34621">
                  <c:v>41622.658437500002</c:v>
                </c:pt>
                <c:pt idx="34622">
                  <c:v>41622.700104166666</c:v>
                </c:pt>
                <c:pt idx="34623">
                  <c:v>41622.741770833331</c:v>
                </c:pt>
                <c:pt idx="34624">
                  <c:v>41622.783437500002</c:v>
                </c:pt>
                <c:pt idx="34625">
                  <c:v>41622.825104166666</c:v>
                </c:pt>
                <c:pt idx="34626">
                  <c:v>41622.866770833331</c:v>
                </c:pt>
                <c:pt idx="34627">
                  <c:v>41622.908437500002</c:v>
                </c:pt>
                <c:pt idx="34628">
                  <c:v>41622.950104166666</c:v>
                </c:pt>
                <c:pt idx="34629">
                  <c:v>41622.991770833331</c:v>
                </c:pt>
                <c:pt idx="34630">
                  <c:v>41623.033437500002</c:v>
                </c:pt>
                <c:pt idx="34631">
                  <c:v>41623.075104166666</c:v>
                </c:pt>
                <c:pt idx="34632">
                  <c:v>41623.116770833331</c:v>
                </c:pt>
                <c:pt idx="34633">
                  <c:v>41623.158437500002</c:v>
                </c:pt>
                <c:pt idx="34634">
                  <c:v>41623.200104166666</c:v>
                </c:pt>
                <c:pt idx="34635">
                  <c:v>41623.241770833331</c:v>
                </c:pt>
                <c:pt idx="34636">
                  <c:v>41623.283437500002</c:v>
                </c:pt>
                <c:pt idx="34637">
                  <c:v>41623.325104166666</c:v>
                </c:pt>
                <c:pt idx="34638">
                  <c:v>41623.366770833331</c:v>
                </c:pt>
                <c:pt idx="34639">
                  <c:v>41623.408437500002</c:v>
                </c:pt>
                <c:pt idx="34640">
                  <c:v>41623.450104166666</c:v>
                </c:pt>
                <c:pt idx="34641">
                  <c:v>41623.491770833331</c:v>
                </c:pt>
                <c:pt idx="34642">
                  <c:v>41623.533437500002</c:v>
                </c:pt>
                <c:pt idx="34643">
                  <c:v>41623.575104166666</c:v>
                </c:pt>
                <c:pt idx="34644">
                  <c:v>41623.616770833331</c:v>
                </c:pt>
                <c:pt idx="34645">
                  <c:v>41623.658437500002</c:v>
                </c:pt>
                <c:pt idx="34646">
                  <c:v>41623.700104166666</c:v>
                </c:pt>
                <c:pt idx="34647">
                  <c:v>41623.741770833331</c:v>
                </c:pt>
                <c:pt idx="34648">
                  <c:v>41623.783437500002</c:v>
                </c:pt>
                <c:pt idx="34649">
                  <c:v>41623.825104166666</c:v>
                </c:pt>
                <c:pt idx="34650">
                  <c:v>41623.866770833331</c:v>
                </c:pt>
                <c:pt idx="34651">
                  <c:v>41623.908437500002</c:v>
                </c:pt>
                <c:pt idx="34652">
                  <c:v>41623.950104166666</c:v>
                </c:pt>
                <c:pt idx="34653">
                  <c:v>41623.991770833331</c:v>
                </c:pt>
                <c:pt idx="34654">
                  <c:v>41624.033437500002</c:v>
                </c:pt>
                <c:pt idx="34655">
                  <c:v>41624.075104166666</c:v>
                </c:pt>
                <c:pt idx="34656">
                  <c:v>41624.116770833331</c:v>
                </c:pt>
                <c:pt idx="34657">
                  <c:v>41624.158437500002</c:v>
                </c:pt>
                <c:pt idx="34658">
                  <c:v>41624.200104166666</c:v>
                </c:pt>
                <c:pt idx="34659">
                  <c:v>41624.241770833331</c:v>
                </c:pt>
                <c:pt idx="34660">
                  <c:v>41624.283437500002</c:v>
                </c:pt>
                <c:pt idx="34661">
                  <c:v>41624.325104166666</c:v>
                </c:pt>
                <c:pt idx="34662">
                  <c:v>41624.366770833331</c:v>
                </c:pt>
                <c:pt idx="34663">
                  <c:v>41624.408437500002</c:v>
                </c:pt>
                <c:pt idx="34664">
                  <c:v>41624.450104166666</c:v>
                </c:pt>
                <c:pt idx="34665">
                  <c:v>41624.491770833331</c:v>
                </c:pt>
                <c:pt idx="34666">
                  <c:v>41624.533437500002</c:v>
                </c:pt>
                <c:pt idx="34667">
                  <c:v>41624.575104166666</c:v>
                </c:pt>
                <c:pt idx="34668">
                  <c:v>41624.616770833331</c:v>
                </c:pt>
                <c:pt idx="34669">
                  <c:v>41624.658437500002</c:v>
                </c:pt>
                <c:pt idx="34670">
                  <c:v>41624.700104166666</c:v>
                </c:pt>
                <c:pt idx="34671">
                  <c:v>41624.741770833331</c:v>
                </c:pt>
                <c:pt idx="34672">
                  <c:v>41624.783437500002</c:v>
                </c:pt>
                <c:pt idx="34673">
                  <c:v>41624.825104166666</c:v>
                </c:pt>
                <c:pt idx="34674">
                  <c:v>41624.866770833331</c:v>
                </c:pt>
                <c:pt idx="34675">
                  <c:v>41624.908437500002</c:v>
                </c:pt>
                <c:pt idx="34676">
                  <c:v>41624.950104166666</c:v>
                </c:pt>
                <c:pt idx="34677">
                  <c:v>41624.991770833331</c:v>
                </c:pt>
                <c:pt idx="34678">
                  <c:v>41625.033437500002</c:v>
                </c:pt>
                <c:pt idx="34679">
                  <c:v>41625.075104166666</c:v>
                </c:pt>
                <c:pt idx="34680">
                  <c:v>41625.116770833331</c:v>
                </c:pt>
                <c:pt idx="34681">
                  <c:v>41625.158437500002</c:v>
                </c:pt>
                <c:pt idx="34682">
                  <c:v>41625.200104166666</c:v>
                </c:pt>
                <c:pt idx="34683">
                  <c:v>41625.241770833331</c:v>
                </c:pt>
                <c:pt idx="34684">
                  <c:v>41625.283437500002</c:v>
                </c:pt>
                <c:pt idx="34685">
                  <c:v>41625.325104166666</c:v>
                </c:pt>
                <c:pt idx="34686">
                  <c:v>41625.366770833331</c:v>
                </c:pt>
                <c:pt idx="34687">
                  <c:v>41625.408437500002</c:v>
                </c:pt>
                <c:pt idx="34688">
                  <c:v>41625.450104166666</c:v>
                </c:pt>
                <c:pt idx="34689">
                  <c:v>41625.491770833331</c:v>
                </c:pt>
                <c:pt idx="34690">
                  <c:v>41625.533437500002</c:v>
                </c:pt>
                <c:pt idx="34691">
                  <c:v>41625.575104166666</c:v>
                </c:pt>
                <c:pt idx="34692">
                  <c:v>41625.616770833331</c:v>
                </c:pt>
                <c:pt idx="34693">
                  <c:v>41625.658437500002</c:v>
                </c:pt>
                <c:pt idx="34694">
                  <c:v>41625.700104166666</c:v>
                </c:pt>
                <c:pt idx="34695">
                  <c:v>41625.741770833331</c:v>
                </c:pt>
                <c:pt idx="34696">
                  <c:v>41625.783437500002</c:v>
                </c:pt>
                <c:pt idx="34697">
                  <c:v>41625.825104166666</c:v>
                </c:pt>
                <c:pt idx="34698">
                  <c:v>41625.866770833331</c:v>
                </c:pt>
                <c:pt idx="34699">
                  <c:v>41625.908437500002</c:v>
                </c:pt>
                <c:pt idx="34700">
                  <c:v>41625.950104166666</c:v>
                </c:pt>
                <c:pt idx="34701">
                  <c:v>41625.991770833331</c:v>
                </c:pt>
                <c:pt idx="34702">
                  <c:v>41626.033437500002</c:v>
                </c:pt>
                <c:pt idx="34703">
                  <c:v>41626.075104166666</c:v>
                </c:pt>
                <c:pt idx="34704">
                  <c:v>41626.116770833331</c:v>
                </c:pt>
                <c:pt idx="34705">
                  <c:v>41626.158437500002</c:v>
                </c:pt>
                <c:pt idx="34706">
                  <c:v>41626.200104166666</c:v>
                </c:pt>
                <c:pt idx="34707">
                  <c:v>41626.241770833331</c:v>
                </c:pt>
                <c:pt idx="34708">
                  <c:v>41626.283437500002</c:v>
                </c:pt>
                <c:pt idx="34709">
                  <c:v>41626.325104166666</c:v>
                </c:pt>
                <c:pt idx="34710">
                  <c:v>41626.366770833331</c:v>
                </c:pt>
                <c:pt idx="34711">
                  <c:v>41626.408437500002</c:v>
                </c:pt>
                <c:pt idx="34712">
                  <c:v>41626.450104166666</c:v>
                </c:pt>
                <c:pt idx="34713">
                  <c:v>41626.491770833331</c:v>
                </c:pt>
                <c:pt idx="34714">
                  <c:v>41626.533437500002</c:v>
                </c:pt>
                <c:pt idx="34715">
                  <c:v>41626.575104166666</c:v>
                </c:pt>
                <c:pt idx="34716">
                  <c:v>41626.616770833331</c:v>
                </c:pt>
                <c:pt idx="34717">
                  <c:v>41626.658437500002</c:v>
                </c:pt>
                <c:pt idx="34718">
                  <c:v>41626.700104166666</c:v>
                </c:pt>
                <c:pt idx="34719">
                  <c:v>41626.741770833331</c:v>
                </c:pt>
                <c:pt idx="34720">
                  <c:v>41626.783437500002</c:v>
                </c:pt>
                <c:pt idx="34721">
                  <c:v>41626.825104166666</c:v>
                </c:pt>
                <c:pt idx="34722">
                  <c:v>41626.866770833331</c:v>
                </c:pt>
                <c:pt idx="34723">
                  <c:v>41626.908437500002</c:v>
                </c:pt>
                <c:pt idx="34724">
                  <c:v>41626.950104166666</c:v>
                </c:pt>
                <c:pt idx="34725">
                  <c:v>41626.991770833331</c:v>
                </c:pt>
                <c:pt idx="34726">
                  <c:v>41627.033437500002</c:v>
                </c:pt>
                <c:pt idx="34727">
                  <c:v>41627.075104166666</c:v>
                </c:pt>
                <c:pt idx="34728">
                  <c:v>41627.116770833331</c:v>
                </c:pt>
                <c:pt idx="34729">
                  <c:v>41627.158437500002</c:v>
                </c:pt>
                <c:pt idx="34730">
                  <c:v>41627.200104166666</c:v>
                </c:pt>
                <c:pt idx="34731">
                  <c:v>41627.241770833331</c:v>
                </c:pt>
                <c:pt idx="34732">
                  <c:v>41627.283437500002</c:v>
                </c:pt>
                <c:pt idx="34733">
                  <c:v>41627.325104166666</c:v>
                </c:pt>
                <c:pt idx="34734">
                  <c:v>41627.366770833331</c:v>
                </c:pt>
                <c:pt idx="34735">
                  <c:v>41627.408437500002</c:v>
                </c:pt>
                <c:pt idx="34736">
                  <c:v>41627.450104166666</c:v>
                </c:pt>
                <c:pt idx="34737">
                  <c:v>41627.491770833331</c:v>
                </c:pt>
                <c:pt idx="34738">
                  <c:v>41627.533437500002</c:v>
                </c:pt>
                <c:pt idx="34739">
                  <c:v>41627.575104166666</c:v>
                </c:pt>
                <c:pt idx="34740">
                  <c:v>41627.616770833331</c:v>
                </c:pt>
                <c:pt idx="34741">
                  <c:v>41627.658437500002</c:v>
                </c:pt>
                <c:pt idx="34742">
                  <c:v>41627.700104166666</c:v>
                </c:pt>
                <c:pt idx="34743">
                  <c:v>41627.741770833331</c:v>
                </c:pt>
                <c:pt idx="34744">
                  <c:v>41627.783437500002</c:v>
                </c:pt>
                <c:pt idx="34745">
                  <c:v>41627.825104166666</c:v>
                </c:pt>
                <c:pt idx="34746">
                  <c:v>41627.866770833331</c:v>
                </c:pt>
                <c:pt idx="34747">
                  <c:v>41627.908437500002</c:v>
                </c:pt>
                <c:pt idx="34748">
                  <c:v>41627.950104166666</c:v>
                </c:pt>
                <c:pt idx="34749">
                  <c:v>41627.991770833331</c:v>
                </c:pt>
                <c:pt idx="34750">
                  <c:v>41628.033437500002</c:v>
                </c:pt>
                <c:pt idx="34751">
                  <c:v>41628.075104166666</c:v>
                </c:pt>
                <c:pt idx="34752">
                  <c:v>41628.116770833331</c:v>
                </c:pt>
                <c:pt idx="34753">
                  <c:v>41628.158437500002</c:v>
                </c:pt>
                <c:pt idx="34754">
                  <c:v>41628.200104166666</c:v>
                </c:pt>
                <c:pt idx="34755">
                  <c:v>41628.241770833331</c:v>
                </c:pt>
                <c:pt idx="34756">
                  <c:v>41628.283437500002</c:v>
                </c:pt>
                <c:pt idx="34757">
                  <c:v>41628.325104166666</c:v>
                </c:pt>
                <c:pt idx="34758">
                  <c:v>41628.366770833331</c:v>
                </c:pt>
                <c:pt idx="34759">
                  <c:v>41628.408437500002</c:v>
                </c:pt>
                <c:pt idx="34760">
                  <c:v>41628.450104166666</c:v>
                </c:pt>
                <c:pt idx="34761">
                  <c:v>41628.491770833331</c:v>
                </c:pt>
                <c:pt idx="34762">
                  <c:v>41628.533437500002</c:v>
                </c:pt>
                <c:pt idx="34763">
                  <c:v>41628.575104166666</c:v>
                </c:pt>
                <c:pt idx="34764">
                  <c:v>41628.616770833331</c:v>
                </c:pt>
                <c:pt idx="34765">
                  <c:v>41628.658437500002</c:v>
                </c:pt>
                <c:pt idx="34766">
                  <c:v>41628.700104166666</c:v>
                </c:pt>
                <c:pt idx="34767">
                  <c:v>41628.741770833331</c:v>
                </c:pt>
                <c:pt idx="34768">
                  <c:v>41628.783437500002</c:v>
                </c:pt>
                <c:pt idx="34769">
                  <c:v>41628.825104166666</c:v>
                </c:pt>
                <c:pt idx="34770">
                  <c:v>41628.866770833331</c:v>
                </c:pt>
                <c:pt idx="34771">
                  <c:v>41628.908437500002</c:v>
                </c:pt>
                <c:pt idx="34772">
                  <c:v>41628.950104166666</c:v>
                </c:pt>
                <c:pt idx="34773">
                  <c:v>41628.991770833331</c:v>
                </c:pt>
                <c:pt idx="34774">
                  <c:v>41629.033437500002</c:v>
                </c:pt>
                <c:pt idx="34775">
                  <c:v>41629.075104166666</c:v>
                </c:pt>
                <c:pt idx="34776">
                  <c:v>41629.116770833331</c:v>
                </c:pt>
                <c:pt idx="34777">
                  <c:v>41629.158437500002</c:v>
                </c:pt>
                <c:pt idx="34778">
                  <c:v>41629.200104166666</c:v>
                </c:pt>
                <c:pt idx="34779">
                  <c:v>41629.241770833331</c:v>
                </c:pt>
                <c:pt idx="34780">
                  <c:v>41629.283437500002</c:v>
                </c:pt>
                <c:pt idx="34781">
                  <c:v>41629.325104166666</c:v>
                </c:pt>
                <c:pt idx="34782">
                  <c:v>41629.366770833331</c:v>
                </c:pt>
                <c:pt idx="34783">
                  <c:v>41629.408437500002</c:v>
                </c:pt>
                <c:pt idx="34784">
                  <c:v>41629.450104166666</c:v>
                </c:pt>
                <c:pt idx="34785">
                  <c:v>41629.491770833331</c:v>
                </c:pt>
                <c:pt idx="34786">
                  <c:v>41629.533437500002</c:v>
                </c:pt>
                <c:pt idx="34787">
                  <c:v>41629.575104166666</c:v>
                </c:pt>
                <c:pt idx="34788">
                  <c:v>41629.616770833331</c:v>
                </c:pt>
                <c:pt idx="34789">
                  <c:v>41629.658437500002</c:v>
                </c:pt>
                <c:pt idx="34790">
                  <c:v>41629.700104166666</c:v>
                </c:pt>
                <c:pt idx="34791">
                  <c:v>41629.741770833331</c:v>
                </c:pt>
                <c:pt idx="34792">
                  <c:v>41629.783437500002</c:v>
                </c:pt>
                <c:pt idx="34793">
                  <c:v>41629.825104166666</c:v>
                </c:pt>
                <c:pt idx="34794">
                  <c:v>41629.866770833331</c:v>
                </c:pt>
                <c:pt idx="34795">
                  <c:v>41629.908437500002</c:v>
                </c:pt>
                <c:pt idx="34796">
                  <c:v>41629.950104166666</c:v>
                </c:pt>
                <c:pt idx="34797">
                  <c:v>41629.991770833331</c:v>
                </c:pt>
                <c:pt idx="34798">
                  <c:v>41630.033437500002</c:v>
                </c:pt>
                <c:pt idx="34799">
                  <c:v>41630.075104166666</c:v>
                </c:pt>
                <c:pt idx="34800">
                  <c:v>41630.116770833331</c:v>
                </c:pt>
                <c:pt idx="34801">
                  <c:v>41630.158437500002</c:v>
                </c:pt>
                <c:pt idx="34802">
                  <c:v>41630.200104166666</c:v>
                </c:pt>
                <c:pt idx="34803">
                  <c:v>41630.241770833331</c:v>
                </c:pt>
                <c:pt idx="34804">
                  <c:v>41630.283437500002</c:v>
                </c:pt>
                <c:pt idx="34805">
                  <c:v>41630.325104166666</c:v>
                </c:pt>
                <c:pt idx="34806">
                  <c:v>41630.366770833331</c:v>
                </c:pt>
                <c:pt idx="34807">
                  <c:v>41630.408437500002</c:v>
                </c:pt>
                <c:pt idx="34808">
                  <c:v>41630.450104166666</c:v>
                </c:pt>
                <c:pt idx="34809">
                  <c:v>41630.491770833331</c:v>
                </c:pt>
                <c:pt idx="34810">
                  <c:v>41630.533437500002</c:v>
                </c:pt>
                <c:pt idx="34811">
                  <c:v>41630.575104166666</c:v>
                </c:pt>
                <c:pt idx="34812">
                  <c:v>41630.616770833331</c:v>
                </c:pt>
                <c:pt idx="34813">
                  <c:v>41630.658437500002</c:v>
                </c:pt>
                <c:pt idx="34814">
                  <c:v>41630.700104166666</c:v>
                </c:pt>
                <c:pt idx="34815">
                  <c:v>41630.741770833331</c:v>
                </c:pt>
                <c:pt idx="34816">
                  <c:v>41630.783437500002</c:v>
                </c:pt>
                <c:pt idx="34817">
                  <c:v>41630.825104166666</c:v>
                </c:pt>
                <c:pt idx="34818">
                  <c:v>41630.866770833331</c:v>
                </c:pt>
                <c:pt idx="34819">
                  <c:v>41630.908437500002</c:v>
                </c:pt>
                <c:pt idx="34820">
                  <c:v>41630.950104166666</c:v>
                </c:pt>
                <c:pt idx="34821">
                  <c:v>41630.991770833331</c:v>
                </c:pt>
                <c:pt idx="34822">
                  <c:v>41631.033437500002</c:v>
                </c:pt>
                <c:pt idx="34823">
                  <c:v>41631.075104166666</c:v>
                </c:pt>
                <c:pt idx="34824">
                  <c:v>41631.116770833331</c:v>
                </c:pt>
                <c:pt idx="34825">
                  <c:v>41631.158437500002</c:v>
                </c:pt>
                <c:pt idx="34826">
                  <c:v>41631.200104166666</c:v>
                </c:pt>
                <c:pt idx="34827">
                  <c:v>41631.241770833331</c:v>
                </c:pt>
                <c:pt idx="34828">
                  <c:v>41631.283437500002</c:v>
                </c:pt>
                <c:pt idx="34829">
                  <c:v>41631.325104166666</c:v>
                </c:pt>
                <c:pt idx="34830">
                  <c:v>41631.366770833331</c:v>
                </c:pt>
                <c:pt idx="34831">
                  <c:v>41631.408437500002</c:v>
                </c:pt>
                <c:pt idx="34832">
                  <c:v>41631.450104166666</c:v>
                </c:pt>
                <c:pt idx="34833">
                  <c:v>41631.491770833331</c:v>
                </c:pt>
                <c:pt idx="34834">
                  <c:v>41631.533437500002</c:v>
                </c:pt>
                <c:pt idx="34835">
                  <c:v>41631.575104166666</c:v>
                </c:pt>
                <c:pt idx="34836">
                  <c:v>41631.616770833331</c:v>
                </c:pt>
                <c:pt idx="34837">
                  <c:v>41631.658437500002</c:v>
                </c:pt>
                <c:pt idx="34838">
                  <c:v>41631.700104166666</c:v>
                </c:pt>
                <c:pt idx="34839">
                  <c:v>41631.741770833331</c:v>
                </c:pt>
                <c:pt idx="34840">
                  <c:v>41631.783437500002</c:v>
                </c:pt>
                <c:pt idx="34841">
                  <c:v>41631.825104166666</c:v>
                </c:pt>
                <c:pt idx="34842">
                  <c:v>41631.866770833331</c:v>
                </c:pt>
                <c:pt idx="34843">
                  <c:v>41631.908437500002</c:v>
                </c:pt>
                <c:pt idx="34844">
                  <c:v>41631.950104166666</c:v>
                </c:pt>
                <c:pt idx="34845">
                  <c:v>41631.991770833331</c:v>
                </c:pt>
                <c:pt idx="34846">
                  <c:v>41632.033437500002</c:v>
                </c:pt>
                <c:pt idx="34847">
                  <c:v>41632.075104166666</c:v>
                </c:pt>
                <c:pt idx="34848">
                  <c:v>41632.116770833331</c:v>
                </c:pt>
                <c:pt idx="34849">
                  <c:v>41632.158437500002</c:v>
                </c:pt>
                <c:pt idx="34850">
                  <c:v>41632.200104166666</c:v>
                </c:pt>
                <c:pt idx="34851">
                  <c:v>41632.241770833331</c:v>
                </c:pt>
                <c:pt idx="34852">
                  <c:v>41632.283437500002</c:v>
                </c:pt>
                <c:pt idx="34853">
                  <c:v>41632.325104166666</c:v>
                </c:pt>
                <c:pt idx="34854">
                  <c:v>41632.366770833331</c:v>
                </c:pt>
                <c:pt idx="34855">
                  <c:v>41632.408437500002</c:v>
                </c:pt>
                <c:pt idx="34856">
                  <c:v>41632.450104166666</c:v>
                </c:pt>
                <c:pt idx="34857">
                  <c:v>41632.491770833331</c:v>
                </c:pt>
                <c:pt idx="34858">
                  <c:v>41632.533437500002</c:v>
                </c:pt>
                <c:pt idx="34859">
                  <c:v>41632.575104166666</c:v>
                </c:pt>
                <c:pt idx="34860">
                  <c:v>41632.616770833331</c:v>
                </c:pt>
                <c:pt idx="34861">
                  <c:v>41632.658437500002</c:v>
                </c:pt>
                <c:pt idx="34862">
                  <c:v>41632.700104166666</c:v>
                </c:pt>
                <c:pt idx="34863">
                  <c:v>41632.741770833331</c:v>
                </c:pt>
                <c:pt idx="34864">
                  <c:v>41632.783437500002</c:v>
                </c:pt>
                <c:pt idx="34865">
                  <c:v>41632.825104166666</c:v>
                </c:pt>
                <c:pt idx="34866">
                  <c:v>41632.866770833331</c:v>
                </c:pt>
                <c:pt idx="34867">
                  <c:v>41632.908437500002</c:v>
                </c:pt>
                <c:pt idx="34868">
                  <c:v>41632.950104166666</c:v>
                </c:pt>
                <c:pt idx="34869">
                  <c:v>41632.991770833331</c:v>
                </c:pt>
                <c:pt idx="34870">
                  <c:v>41633.033437500002</c:v>
                </c:pt>
                <c:pt idx="34871">
                  <c:v>41633.075104166666</c:v>
                </c:pt>
                <c:pt idx="34872">
                  <c:v>41633.116770833331</c:v>
                </c:pt>
                <c:pt idx="34873">
                  <c:v>41633.158437500002</c:v>
                </c:pt>
                <c:pt idx="34874">
                  <c:v>41633.200104166666</c:v>
                </c:pt>
                <c:pt idx="34875">
                  <c:v>41633.241770833331</c:v>
                </c:pt>
                <c:pt idx="34876">
                  <c:v>41633.283437500002</c:v>
                </c:pt>
                <c:pt idx="34877">
                  <c:v>41633.325104166666</c:v>
                </c:pt>
                <c:pt idx="34878">
                  <c:v>41633.366770833331</c:v>
                </c:pt>
                <c:pt idx="34879">
                  <c:v>41633.408437500002</c:v>
                </c:pt>
                <c:pt idx="34880">
                  <c:v>41633.450104166666</c:v>
                </c:pt>
                <c:pt idx="34881">
                  <c:v>41633.491770833331</c:v>
                </c:pt>
                <c:pt idx="34882">
                  <c:v>41633.533437500002</c:v>
                </c:pt>
                <c:pt idx="34883">
                  <c:v>41633.575104166666</c:v>
                </c:pt>
                <c:pt idx="34884">
                  <c:v>41633.616770833331</c:v>
                </c:pt>
                <c:pt idx="34885">
                  <c:v>41633.658437500002</c:v>
                </c:pt>
                <c:pt idx="34886">
                  <c:v>41633.700104166666</c:v>
                </c:pt>
                <c:pt idx="34887">
                  <c:v>41633.741770833331</c:v>
                </c:pt>
                <c:pt idx="34888">
                  <c:v>41633.783437500002</c:v>
                </c:pt>
                <c:pt idx="34889">
                  <c:v>41633.825104166666</c:v>
                </c:pt>
                <c:pt idx="34890">
                  <c:v>41633.866770833331</c:v>
                </c:pt>
                <c:pt idx="34891">
                  <c:v>41633.908437500002</c:v>
                </c:pt>
                <c:pt idx="34892">
                  <c:v>41633.950104166666</c:v>
                </c:pt>
                <c:pt idx="34893">
                  <c:v>41633.991770833331</c:v>
                </c:pt>
                <c:pt idx="34894">
                  <c:v>41634.033437500002</c:v>
                </c:pt>
                <c:pt idx="34895">
                  <c:v>41634.075104166666</c:v>
                </c:pt>
                <c:pt idx="34896">
                  <c:v>41634.116770833331</c:v>
                </c:pt>
                <c:pt idx="34897">
                  <c:v>41634.158437500002</c:v>
                </c:pt>
                <c:pt idx="34898">
                  <c:v>41634.200104166666</c:v>
                </c:pt>
                <c:pt idx="34899">
                  <c:v>41634.241770833331</c:v>
                </c:pt>
                <c:pt idx="34900">
                  <c:v>41634.283437500002</c:v>
                </c:pt>
                <c:pt idx="34901">
                  <c:v>41634.325104166666</c:v>
                </c:pt>
                <c:pt idx="34902">
                  <c:v>41634.366770833331</c:v>
                </c:pt>
                <c:pt idx="34903">
                  <c:v>41634.408437500002</c:v>
                </c:pt>
                <c:pt idx="34904">
                  <c:v>41634.450104166666</c:v>
                </c:pt>
                <c:pt idx="34905">
                  <c:v>41634.491770833331</c:v>
                </c:pt>
                <c:pt idx="34906">
                  <c:v>41634.533437500002</c:v>
                </c:pt>
                <c:pt idx="34907">
                  <c:v>41634.575104166666</c:v>
                </c:pt>
                <c:pt idx="34908">
                  <c:v>41634.616770833331</c:v>
                </c:pt>
                <c:pt idx="34909">
                  <c:v>41634.658437500002</c:v>
                </c:pt>
                <c:pt idx="34910">
                  <c:v>41634.700104166666</c:v>
                </c:pt>
                <c:pt idx="34911">
                  <c:v>41634.741770833331</c:v>
                </c:pt>
                <c:pt idx="34912">
                  <c:v>41634.783437500002</c:v>
                </c:pt>
                <c:pt idx="34913">
                  <c:v>41634.825104166666</c:v>
                </c:pt>
                <c:pt idx="34914">
                  <c:v>41634.866770833331</c:v>
                </c:pt>
                <c:pt idx="34915">
                  <c:v>41634.908437500002</c:v>
                </c:pt>
                <c:pt idx="34916">
                  <c:v>41634.950104166666</c:v>
                </c:pt>
                <c:pt idx="34917">
                  <c:v>41634.991770833331</c:v>
                </c:pt>
                <c:pt idx="34918">
                  <c:v>41635.033437500002</c:v>
                </c:pt>
                <c:pt idx="34919">
                  <c:v>41635.075104166666</c:v>
                </c:pt>
                <c:pt idx="34920">
                  <c:v>41635.116770833331</c:v>
                </c:pt>
                <c:pt idx="34921">
                  <c:v>41635.158437500002</c:v>
                </c:pt>
                <c:pt idx="34922">
                  <c:v>41635.200104166666</c:v>
                </c:pt>
                <c:pt idx="34923">
                  <c:v>41635.241770833331</c:v>
                </c:pt>
                <c:pt idx="34924">
                  <c:v>41635.283437500002</c:v>
                </c:pt>
                <c:pt idx="34925">
                  <c:v>41635.325104166666</c:v>
                </c:pt>
                <c:pt idx="34926">
                  <c:v>41635.366770833331</c:v>
                </c:pt>
                <c:pt idx="34927">
                  <c:v>41635.408437500002</c:v>
                </c:pt>
                <c:pt idx="34928">
                  <c:v>41635.450104166666</c:v>
                </c:pt>
                <c:pt idx="34929">
                  <c:v>41635.491770833331</c:v>
                </c:pt>
                <c:pt idx="34930">
                  <c:v>41635.533437500002</c:v>
                </c:pt>
                <c:pt idx="34931">
                  <c:v>41635.575104166666</c:v>
                </c:pt>
                <c:pt idx="34932">
                  <c:v>41635.616770833331</c:v>
                </c:pt>
                <c:pt idx="34933">
                  <c:v>41635.658437500002</c:v>
                </c:pt>
                <c:pt idx="34934">
                  <c:v>41635.700104166666</c:v>
                </c:pt>
                <c:pt idx="34935">
                  <c:v>41635.741770833331</c:v>
                </c:pt>
                <c:pt idx="34936">
                  <c:v>41635.783437500002</c:v>
                </c:pt>
                <c:pt idx="34937">
                  <c:v>41635.825104166666</c:v>
                </c:pt>
                <c:pt idx="34938">
                  <c:v>41635.866770833331</c:v>
                </c:pt>
                <c:pt idx="34939">
                  <c:v>41635.908437500002</c:v>
                </c:pt>
                <c:pt idx="34940">
                  <c:v>41635.950104166666</c:v>
                </c:pt>
                <c:pt idx="34941">
                  <c:v>41635.991770833331</c:v>
                </c:pt>
                <c:pt idx="34942">
                  <c:v>41636.033437500002</c:v>
                </c:pt>
                <c:pt idx="34943">
                  <c:v>41636.075104166666</c:v>
                </c:pt>
                <c:pt idx="34944">
                  <c:v>41636.116770833331</c:v>
                </c:pt>
                <c:pt idx="34945">
                  <c:v>41636.158437500002</c:v>
                </c:pt>
                <c:pt idx="34946">
                  <c:v>41636.200104166666</c:v>
                </c:pt>
                <c:pt idx="34947">
                  <c:v>41636.241770833331</c:v>
                </c:pt>
                <c:pt idx="34948">
                  <c:v>41636.283437500002</c:v>
                </c:pt>
                <c:pt idx="34949">
                  <c:v>41636.325104166666</c:v>
                </c:pt>
                <c:pt idx="34950">
                  <c:v>41636.366770833331</c:v>
                </c:pt>
                <c:pt idx="34951">
                  <c:v>41636.408437500002</c:v>
                </c:pt>
                <c:pt idx="34952">
                  <c:v>41636.450104166666</c:v>
                </c:pt>
                <c:pt idx="34953">
                  <c:v>41636.491770833331</c:v>
                </c:pt>
                <c:pt idx="34954">
                  <c:v>41636.533437500002</c:v>
                </c:pt>
                <c:pt idx="34955">
                  <c:v>41636.575104166666</c:v>
                </c:pt>
                <c:pt idx="34956">
                  <c:v>41636.616770833331</c:v>
                </c:pt>
                <c:pt idx="34957">
                  <c:v>41636.658437500002</c:v>
                </c:pt>
                <c:pt idx="34958">
                  <c:v>41636.700104166666</c:v>
                </c:pt>
                <c:pt idx="34959">
                  <c:v>41636.741770833331</c:v>
                </c:pt>
                <c:pt idx="34960">
                  <c:v>41636.783437500002</c:v>
                </c:pt>
                <c:pt idx="34961">
                  <c:v>41636.825104166666</c:v>
                </c:pt>
                <c:pt idx="34962">
                  <c:v>41636.866770833331</c:v>
                </c:pt>
                <c:pt idx="34963">
                  <c:v>41636.908437500002</c:v>
                </c:pt>
                <c:pt idx="34964">
                  <c:v>41636.950104166666</c:v>
                </c:pt>
                <c:pt idx="34965">
                  <c:v>41636.991770833331</c:v>
                </c:pt>
                <c:pt idx="34966">
                  <c:v>41637.033437500002</c:v>
                </c:pt>
                <c:pt idx="34967">
                  <c:v>41637.075104166666</c:v>
                </c:pt>
                <c:pt idx="34968">
                  <c:v>41637.116770833331</c:v>
                </c:pt>
                <c:pt idx="34969">
                  <c:v>41637.158437500002</c:v>
                </c:pt>
                <c:pt idx="34970">
                  <c:v>41637.200104166666</c:v>
                </c:pt>
                <c:pt idx="34971">
                  <c:v>41637.241770833331</c:v>
                </c:pt>
                <c:pt idx="34972">
                  <c:v>41637.283437500002</c:v>
                </c:pt>
                <c:pt idx="34973">
                  <c:v>41637.325104166666</c:v>
                </c:pt>
                <c:pt idx="34974">
                  <c:v>41637.366770833331</c:v>
                </c:pt>
                <c:pt idx="34975">
                  <c:v>41637.408437500002</c:v>
                </c:pt>
                <c:pt idx="34976">
                  <c:v>41637.450104166666</c:v>
                </c:pt>
                <c:pt idx="34977">
                  <c:v>41637.491770833331</c:v>
                </c:pt>
                <c:pt idx="34978">
                  <c:v>41637.533437500002</c:v>
                </c:pt>
                <c:pt idx="34979">
                  <c:v>41637.575104166666</c:v>
                </c:pt>
                <c:pt idx="34980">
                  <c:v>41637.616770833331</c:v>
                </c:pt>
                <c:pt idx="34981">
                  <c:v>41637.658437500002</c:v>
                </c:pt>
                <c:pt idx="34982">
                  <c:v>41637.700104166666</c:v>
                </c:pt>
                <c:pt idx="34983">
                  <c:v>41637.741770833331</c:v>
                </c:pt>
                <c:pt idx="34984">
                  <c:v>41637.783437500002</c:v>
                </c:pt>
                <c:pt idx="34985">
                  <c:v>41637.825104166666</c:v>
                </c:pt>
                <c:pt idx="34986">
                  <c:v>41637.866770833331</c:v>
                </c:pt>
                <c:pt idx="34987">
                  <c:v>41637.908437500002</c:v>
                </c:pt>
                <c:pt idx="34988">
                  <c:v>41637.950104166666</c:v>
                </c:pt>
                <c:pt idx="34989">
                  <c:v>41637.991770833331</c:v>
                </c:pt>
                <c:pt idx="34990">
                  <c:v>41638.033437500002</c:v>
                </c:pt>
                <c:pt idx="34991">
                  <c:v>41638.075104166666</c:v>
                </c:pt>
                <c:pt idx="34992">
                  <c:v>41638.116770833331</c:v>
                </c:pt>
                <c:pt idx="34993">
                  <c:v>41638.158437500002</c:v>
                </c:pt>
                <c:pt idx="34994">
                  <c:v>41638.200104166666</c:v>
                </c:pt>
                <c:pt idx="34995">
                  <c:v>41638.241770833331</c:v>
                </c:pt>
                <c:pt idx="34996">
                  <c:v>41638.283437500002</c:v>
                </c:pt>
                <c:pt idx="34997">
                  <c:v>41638.325104166666</c:v>
                </c:pt>
                <c:pt idx="34998">
                  <c:v>41638.366770833331</c:v>
                </c:pt>
                <c:pt idx="34999">
                  <c:v>41638.408437500002</c:v>
                </c:pt>
                <c:pt idx="35000">
                  <c:v>41638.450104166666</c:v>
                </c:pt>
                <c:pt idx="35001">
                  <c:v>41638.491770833331</c:v>
                </c:pt>
                <c:pt idx="35002">
                  <c:v>41638.533437500002</c:v>
                </c:pt>
                <c:pt idx="35003">
                  <c:v>41638.575104166666</c:v>
                </c:pt>
                <c:pt idx="35004">
                  <c:v>41638.616770833331</c:v>
                </c:pt>
                <c:pt idx="35005">
                  <c:v>41638.658437500002</c:v>
                </c:pt>
                <c:pt idx="35006">
                  <c:v>41638.700104166666</c:v>
                </c:pt>
                <c:pt idx="35007">
                  <c:v>41638.741770833331</c:v>
                </c:pt>
                <c:pt idx="35008">
                  <c:v>41638.783437500002</c:v>
                </c:pt>
                <c:pt idx="35009">
                  <c:v>41638.825104166666</c:v>
                </c:pt>
                <c:pt idx="35010">
                  <c:v>41638.866770833331</c:v>
                </c:pt>
                <c:pt idx="35011">
                  <c:v>41638.908437500002</c:v>
                </c:pt>
                <c:pt idx="35012">
                  <c:v>41638.950104166666</c:v>
                </c:pt>
                <c:pt idx="35013">
                  <c:v>41638.991770833331</c:v>
                </c:pt>
                <c:pt idx="35014">
                  <c:v>41639.033437500002</c:v>
                </c:pt>
                <c:pt idx="35015">
                  <c:v>41639.075104166666</c:v>
                </c:pt>
                <c:pt idx="35016">
                  <c:v>41639.116770833331</c:v>
                </c:pt>
                <c:pt idx="35017">
                  <c:v>41639.158437500002</c:v>
                </c:pt>
                <c:pt idx="35018">
                  <c:v>41639.200104166666</c:v>
                </c:pt>
                <c:pt idx="35019">
                  <c:v>41639.241770833331</c:v>
                </c:pt>
                <c:pt idx="35020">
                  <c:v>41639.283437500002</c:v>
                </c:pt>
                <c:pt idx="35021">
                  <c:v>41639.325104166666</c:v>
                </c:pt>
                <c:pt idx="35022">
                  <c:v>41639.366770833331</c:v>
                </c:pt>
                <c:pt idx="35023">
                  <c:v>41639.408437500002</c:v>
                </c:pt>
                <c:pt idx="35024">
                  <c:v>41639.450104166666</c:v>
                </c:pt>
                <c:pt idx="35025">
                  <c:v>41639.491770833331</c:v>
                </c:pt>
                <c:pt idx="35026">
                  <c:v>41639.533437500002</c:v>
                </c:pt>
                <c:pt idx="35027">
                  <c:v>41639.575104166666</c:v>
                </c:pt>
                <c:pt idx="35028">
                  <c:v>41639.616770833331</c:v>
                </c:pt>
                <c:pt idx="35029">
                  <c:v>41639.658437500002</c:v>
                </c:pt>
                <c:pt idx="35030">
                  <c:v>41639.700104166666</c:v>
                </c:pt>
                <c:pt idx="35031">
                  <c:v>41639.741770833331</c:v>
                </c:pt>
                <c:pt idx="35032">
                  <c:v>41639.783437500002</c:v>
                </c:pt>
                <c:pt idx="35033">
                  <c:v>41639.825104166666</c:v>
                </c:pt>
                <c:pt idx="35034">
                  <c:v>41639.866770833331</c:v>
                </c:pt>
                <c:pt idx="35035">
                  <c:v>41639.908437500002</c:v>
                </c:pt>
                <c:pt idx="35036">
                  <c:v>41639.950104166666</c:v>
                </c:pt>
                <c:pt idx="35037">
                  <c:v>41639.991770833331</c:v>
                </c:pt>
                <c:pt idx="35038">
                  <c:v>41640.033437500002</c:v>
                </c:pt>
                <c:pt idx="35039">
                  <c:v>41640.075104166666</c:v>
                </c:pt>
                <c:pt idx="35040">
                  <c:v>41640.116770833331</c:v>
                </c:pt>
                <c:pt idx="35041">
                  <c:v>41640.158437500002</c:v>
                </c:pt>
                <c:pt idx="35042">
                  <c:v>41640.200104166666</c:v>
                </c:pt>
                <c:pt idx="35043">
                  <c:v>41640.241770833331</c:v>
                </c:pt>
                <c:pt idx="35044">
                  <c:v>41640.283437500002</c:v>
                </c:pt>
                <c:pt idx="35045">
                  <c:v>41640.325104166666</c:v>
                </c:pt>
                <c:pt idx="35046">
                  <c:v>41640.366770833331</c:v>
                </c:pt>
                <c:pt idx="35047">
                  <c:v>41640.408437500002</c:v>
                </c:pt>
                <c:pt idx="35048">
                  <c:v>41640.450104166666</c:v>
                </c:pt>
                <c:pt idx="35049">
                  <c:v>41640.491770833331</c:v>
                </c:pt>
                <c:pt idx="35050">
                  <c:v>41640.533437500002</c:v>
                </c:pt>
                <c:pt idx="35051">
                  <c:v>41640.575104166666</c:v>
                </c:pt>
                <c:pt idx="35052">
                  <c:v>41640.616770833331</c:v>
                </c:pt>
                <c:pt idx="35053">
                  <c:v>41640.658437500002</c:v>
                </c:pt>
                <c:pt idx="35054">
                  <c:v>41640.700104166666</c:v>
                </c:pt>
                <c:pt idx="35055">
                  <c:v>41640.741770833331</c:v>
                </c:pt>
                <c:pt idx="35056">
                  <c:v>41640.783437500002</c:v>
                </c:pt>
                <c:pt idx="35057">
                  <c:v>41640.825104166666</c:v>
                </c:pt>
                <c:pt idx="35058">
                  <c:v>41640.866770833331</c:v>
                </c:pt>
                <c:pt idx="35059">
                  <c:v>41640.908437500002</c:v>
                </c:pt>
                <c:pt idx="35060">
                  <c:v>41640.950104166666</c:v>
                </c:pt>
                <c:pt idx="35061">
                  <c:v>41640.991770833331</c:v>
                </c:pt>
                <c:pt idx="35062">
                  <c:v>41641.033437500002</c:v>
                </c:pt>
                <c:pt idx="35063">
                  <c:v>41641.075104166666</c:v>
                </c:pt>
                <c:pt idx="35064">
                  <c:v>41641.116770833331</c:v>
                </c:pt>
                <c:pt idx="35065">
                  <c:v>41641.158437500002</c:v>
                </c:pt>
                <c:pt idx="35066">
                  <c:v>41641.200104166666</c:v>
                </c:pt>
                <c:pt idx="35067">
                  <c:v>41641.241770833331</c:v>
                </c:pt>
                <c:pt idx="35068">
                  <c:v>41641.283437500002</c:v>
                </c:pt>
                <c:pt idx="35069">
                  <c:v>41641.325104166666</c:v>
                </c:pt>
                <c:pt idx="35070">
                  <c:v>41641.366770833331</c:v>
                </c:pt>
                <c:pt idx="35071">
                  <c:v>41641.408437500002</c:v>
                </c:pt>
                <c:pt idx="35072">
                  <c:v>41641.450104166666</c:v>
                </c:pt>
                <c:pt idx="35073">
                  <c:v>41641.491770833331</c:v>
                </c:pt>
                <c:pt idx="35074">
                  <c:v>41641.533437500002</c:v>
                </c:pt>
                <c:pt idx="35075">
                  <c:v>41641.575104166666</c:v>
                </c:pt>
                <c:pt idx="35076">
                  <c:v>41641.616770833331</c:v>
                </c:pt>
                <c:pt idx="35077">
                  <c:v>41641.658437500002</c:v>
                </c:pt>
                <c:pt idx="35078">
                  <c:v>41641.700104166666</c:v>
                </c:pt>
                <c:pt idx="35079">
                  <c:v>41641.741770833331</c:v>
                </c:pt>
                <c:pt idx="35080">
                  <c:v>41641.783437500002</c:v>
                </c:pt>
                <c:pt idx="35081">
                  <c:v>41641.825104166666</c:v>
                </c:pt>
                <c:pt idx="35082">
                  <c:v>41641.866770833331</c:v>
                </c:pt>
                <c:pt idx="35083">
                  <c:v>41641.908437500002</c:v>
                </c:pt>
                <c:pt idx="35084">
                  <c:v>41641.950104166666</c:v>
                </c:pt>
                <c:pt idx="35085">
                  <c:v>41641.991770833331</c:v>
                </c:pt>
                <c:pt idx="35086">
                  <c:v>41642.033437500002</c:v>
                </c:pt>
                <c:pt idx="35087">
                  <c:v>41642.075104166666</c:v>
                </c:pt>
                <c:pt idx="35088">
                  <c:v>41642.116770833331</c:v>
                </c:pt>
                <c:pt idx="35089">
                  <c:v>41642.158437500002</c:v>
                </c:pt>
                <c:pt idx="35090">
                  <c:v>41642.200104166666</c:v>
                </c:pt>
                <c:pt idx="35091">
                  <c:v>41642.241770833331</c:v>
                </c:pt>
                <c:pt idx="35092">
                  <c:v>41642.283437500002</c:v>
                </c:pt>
                <c:pt idx="35093">
                  <c:v>41642.325104166666</c:v>
                </c:pt>
                <c:pt idx="35094">
                  <c:v>41642.366770833331</c:v>
                </c:pt>
                <c:pt idx="35095">
                  <c:v>41642.408437500002</c:v>
                </c:pt>
                <c:pt idx="35096">
                  <c:v>41642.450104166666</c:v>
                </c:pt>
                <c:pt idx="35097">
                  <c:v>41642.491770833331</c:v>
                </c:pt>
                <c:pt idx="35098">
                  <c:v>41642.533437500002</c:v>
                </c:pt>
                <c:pt idx="35099">
                  <c:v>41642.575104166666</c:v>
                </c:pt>
                <c:pt idx="35100">
                  <c:v>41642.616770833331</c:v>
                </c:pt>
                <c:pt idx="35101">
                  <c:v>41642.658437500002</c:v>
                </c:pt>
                <c:pt idx="35102">
                  <c:v>41642.700104166666</c:v>
                </c:pt>
                <c:pt idx="35103">
                  <c:v>41642.741770833331</c:v>
                </c:pt>
                <c:pt idx="35104">
                  <c:v>41642.783437500002</c:v>
                </c:pt>
                <c:pt idx="35105">
                  <c:v>41642.825104166666</c:v>
                </c:pt>
                <c:pt idx="35106">
                  <c:v>41642.866770833331</c:v>
                </c:pt>
                <c:pt idx="35107">
                  <c:v>41642.908437500002</c:v>
                </c:pt>
                <c:pt idx="35108">
                  <c:v>41642.950104166666</c:v>
                </c:pt>
                <c:pt idx="35109">
                  <c:v>41642.991770833331</c:v>
                </c:pt>
                <c:pt idx="35110">
                  <c:v>41643.033437500002</c:v>
                </c:pt>
                <c:pt idx="35111">
                  <c:v>41643.075104166666</c:v>
                </c:pt>
                <c:pt idx="35112">
                  <c:v>41643.116770833331</c:v>
                </c:pt>
                <c:pt idx="35113">
                  <c:v>41643.158437500002</c:v>
                </c:pt>
                <c:pt idx="35114">
                  <c:v>41643.200104166666</c:v>
                </c:pt>
                <c:pt idx="35115">
                  <c:v>41643.241770833331</c:v>
                </c:pt>
                <c:pt idx="35116">
                  <c:v>41643.283437500002</c:v>
                </c:pt>
                <c:pt idx="35117">
                  <c:v>41643.325104166666</c:v>
                </c:pt>
                <c:pt idx="35118">
                  <c:v>41643.366770833331</c:v>
                </c:pt>
                <c:pt idx="35119">
                  <c:v>41643.408437500002</c:v>
                </c:pt>
                <c:pt idx="35120">
                  <c:v>41643.450104166666</c:v>
                </c:pt>
                <c:pt idx="35121">
                  <c:v>41643.491770833331</c:v>
                </c:pt>
                <c:pt idx="35122">
                  <c:v>41643.533437500002</c:v>
                </c:pt>
                <c:pt idx="35123">
                  <c:v>41643.575104166666</c:v>
                </c:pt>
                <c:pt idx="35124">
                  <c:v>41643.616770833331</c:v>
                </c:pt>
                <c:pt idx="35125">
                  <c:v>41643.658437500002</c:v>
                </c:pt>
                <c:pt idx="35126">
                  <c:v>41643.700104166666</c:v>
                </c:pt>
                <c:pt idx="35127">
                  <c:v>41643.741770833331</c:v>
                </c:pt>
                <c:pt idx="35128">
                  <c:v>41643.783437500002</c:v>
                </c:pt>
                <c:pt idx="35129">
                  <c:v>41643.825104166666</c:v>
                </c:pt>
                <c:pt idx="35130">
                  <c:v>41643.866770833331</c:v>
                </c:pt>
                <c:pt idx="35131">
                  <c:v>41643.908437500002</c:v>
                </c:pt>
                <c:pt idx="35132">
                  <c:v>41643.950104166666</c:v>
                </c:pt>
                <c:pt idx="35133">
                  <c:v>41643.991770833331</c:v>
                </c:pt>
                <c:pt idx="35134">
                  <c:v>41644.033437500002</c:v>
                </c:pt>
                <c:pt idx="35135">
                  <c:v>41644.075104166666</c:v>
                </c:pt>
                <c:pt idx="35136">
                  <c:v>41644.116770833331</c:v>
                </c:pt>
                <c:pt idx="35137">
                  <c:v>41644.158437500002</c:v>
                </c:pt>
                <c:pt idx="35138">
                  <c:v>41644.200104166666</c:v>
                </c:pt>
                <c:pt idx="35139">
                  <c:v>41644.241770833331</c:v>
                </c:pt>
                <c:pt idx="35140">
                  <c:v>41644.283437500002</c:v>
                </c:pt>
                <c:pt idx="35141">
                  <c:v>41644.325104166666</c:v>
                </c:pt>
                <c:pt idx="35142">
                  <c:v>41644.366770833331</c:v>
                </c:pt>
                <c:pt idx="35143">
                  <c:v>41644.408437500002</c:v>
                </c:pt>
                <c:pt idx="35144">
                  <c:v>41644.450104166666</c:v>
                </c:pt>
                <c:pt idx="35145">
                  <c:v>41644.491770833331</c:v>
                </c:pt>
                <c:pt idx="35146">
                  <c:v>41644.533437500002</c:v>
                </c:pt>
                <c:pt idx="35147">
                  <c:v>41644.575104166666</c:v>
                </c:pt>
                <c:pt idx="35148">
                  <c:v>41644.616770833331</c:v>
                </c:pt>
                <c:pt idx="35149">
                  <c:v>41644.658437500002</c:v>
                </c:pt>
                <c:pt idx="35150">
                  <c:v>41644.700104166666</c:v>
                </c:pt>
                <c:pt idx="35151">
                  <c:v>41644.741770833331</c:v>
                </c:pt>
                <c:pt idx="35152">
                  <c:v>41644.783437500002</c:v>
                </c:pt>
                <c:pt idx="35153">
                  <c:v>41644.825104166666</c:v>
                </c:pt>
                <c:pt idx="35154">
                  <c:v>41644.866770833331</c:v>
                </c:pt>
                <c:pt idx="35155">
                  <c:v>41644.908437500002</c:v>
                </c:pt>
                <c:pt idx="35156">
                  <c:v>41644.950104166666</c:v>
                </c:pt>
                <c:pt idx="35157">
                  <c:v>41644.991770833331</c:v>
                </c:pt>
                <c:pt idx="35158">
                  <c:v>41645.033437500002</c:v>
                </c:pt>
                <c:pt idx="35159">
                  <c:v>41645.075104166666</c:v>
                </c:pt>
                <c:pt idx="35160">
                  <c:v>41645.116770833331</c:v>
                </c:pt>
                <c:pt idx="35161">
                  <c:v>41645.158437500002</c:v>
                </c:pt>
                <c:pt idx="35162">
                  <c:v>41645.200104166666</c:v>
                </c:pt>
                <c:pt idx="35163">
                  <c:v>41645.241770833331</c:v>
                </c:pt>
                <c:pt idx="35164">
                  <c:v>41645.283437500002</c:v>
                </c:pt>
                <c:pt idx="35165">
                  <c:v>41645.325104166666</c:v>
                </c:pt>
                <c:pt idx="35166">
                  <c:v>41645.366770833331</c:v>
                </c:pt>
                <c:pt idx="35167">
                  <c:v>41645.408437500002</c:v>
                </c:pt>
                <c:pt idx="35168">
                  <c:v>41645.450104166666</c:v>
                </c:pt>
                <c:pt idx="35169">
                  <c:v>41645.491770833331</c:v>
                </c:pt>
                <c:pt idx="35170">
                  <c:v>41645.533437500002</c:v>
                </c:pt>
                <c:pt idx="35171">
                  <c:v>41645.575104166666</c:v>
                </c:pt>
                <c:pt idx="35172">
                  <c:v>41645.616770833331</c:v>
                </c:pt>
                <c:pt idx="35173">
                  <c:v>41645.658437500002</c:v>
                </c:pt>
                <c:pt idx="35174">
                  <c:v>41645.700104166666</c:v>
                </c:pt>
                <c:pt idx="35175">
                  <c:v>41645.741770833331</c:v>
                </c:pt>
                <c:pt idx="35176">
                  <c:v>41645.783437500002</c:v>
                </c:pt>
                <c:pt idx="35177">
                  <c:v>41645.825104166666</c:v>
                </c:pt>
                <c:pt idx="35178">
                  <c:v>41645.866770833331</c:v>
                </c:pt>
                <c:pt idx="35179">
                  <c:v>41645.908437500002</c:v>
                </c:pt>
                <c:pt idx="35180">
                  <c:v>41645.950104166666</c:v>
                </c:pt>
                <c:pt idx="35181">
                  <c:v>41645.991770833331</c:v>
                </c:pt>
                <c:pt idx="35182">
                  <c:v>41646.033437500002</c:v>
                </c:pt>
                <c:pt idx="35183">
                  <c:v>41646.075104166666</c:v>
                </c:pt>
                <c:pt idx="35184">
                  <c:v>41646.116770833331</c:v>
                </c:pt>
                <c:pt idx="35185">
                  <c:v>41646.158437500002</c:v>
                </c:pt>
                <c:pt idx="35186">
                  <c:v>41646.200104166666</c:v>
                </c:pt>
                <c:pt idx="35187">
                  <c:v>41646.241770833331</c:v>
                </c:pt>
                <c:pt idx="35188">
                  <c:v>41646.283437500002</c:v>
                </c:pt>
                <c:pt idx="35189">
                  <c:v>41646.325104166666</c:v>
                </c:pt>
                <c:pt idx="35190">
                  <c:v>41646</c:v>
                </c:pt>
                <c:pt idx="35191">
                  <c:v>41646.366770833331</c:v>
                </c:pt>
                <c:pt idx="35192">
                  <c:v>41646.373749999999</c:v>
                </c:pt>
                <c:pt idx="35193">
                  <c:v>41646.415416666663</c:v>
                </c:pt>
                <c:pt idx="35194">
                  <c:v>41646.457083333335</c:v>
                </c:pt>
                <c:pt idx="35195">
                  <c:v>41646.498749999999</c:v>
                </c:pt>
                <c:pt idx="35196">
                  <c:v>41646.540416666663</c:v>
                </c:pt>
                <c:pt idx="35197">
                  <c:v>41646.582083333335</c:v>
                </c:pt>
                <c:pt idx="35198">
                  <c:v>41646.623749999999</c:v>
                </c:pt>
                <c:pt idx="35199">
                  <c:v>41646.665416666663</c:v>
                </c:pt>
                <c:pt idx="35200">
                  <c:v>41646.707083333335</c:v>
                </c:pt>
                <c:pt idx="35201">
                  <c:v>41646.748749999999</c:v>
                </c:pt>
                <c:pt idx="35202">
                  <c:v>41646.790416666663</c:v>
                </c:pt>
                <c:pt idx="35203">
                  <c:v>41646.832083333335</c:v>
                </c:pt>
                <c:pt idx="35204">
                  <c:v>41646.873749999999</c:v>
                </c:pt>
                <c:pt idx="35205">
                  <c:v>41646.915416666663</c:v>
                </c:pt>
                <c:pt idx="35206">
                  <c:v>41646.957083333335</c:v>
                </c:pt>
                <c:pt idx="35207">
                  <c:v>41646.998749999999</c:v>
                </c:pt>
                <c:pt idx="35208">
                  <c:v>41647.040416666663</c:v>
                </c:pt>
                <c:pt idx="35209">
                  <c:v>41647.082083333335</c:v>
                </c:pt>
                <c:pt idx="35210">
                  <c:v>41647.123749999999</c:v>
                </c:pt>
                <c:pt idx="35211">
                  <c:v>41647.165416666663</c:v>
                </c:pt>
                <c:pt idx="35212">
                  <c:v>41647.207083333335</c:v>
                </c:pt>
                <c:pt idx="35213">
                  <c:v>41647.248749999999</c:v>
                </c:pt>
                <c:pt idx="35214">
                  <c:v>41647.290416666663</c:v>
                </c:pt>
                <c:pt idx="35215">
                  <c:v>41647.332083333335</c:v>
                </c:pt>
                <c:pt idx="35216">
                  <c:v>41647.373749999999</c:v>
                </c:pt>
                <c:pt idx="35217">
                  <c:v>41647.415416666663</c:v>
                </c:pt>
                <c:pt idx="35218">
                  <c:v>41647.457083333335</c:v>
                </c:pt>
                <c:pt idx="35219">
                  <c:v>41647.498749999999</c:v>
                </c:pt>
                <c:pt idx="35220">
                  <c:v>41647.540416666663</c:v>
                </c:pt>
                <c:pt idx="35221">
                  <c:v>41647.582083333335</c:v>
                </c:pt>
                <c:pt idx="35222">
                  <c:v>41647.623749999999</c:v>
                </c:pt>
                <c:pt idx="35223">
                  <c:v>41647.665416666663</c:v>
                </c:pt>
                <c:pt idx="35224">
                  <c:v>41647.707083333335</c:v>
                </c:pt>
                <c:pt idx="35225">
                  <c:v>41647.748749999999</c:v>
                </c:pt>
                <c:pt idx="35226">
                  <c:v>41647.790416666663</c:v>
                </c:pt>
                <c:pt idx="35227">
                  <c:v>41647.832083333335</c:v>
                </c:pt>
                <c:pt idx="35228">
                  <c:v>41647.873749999999</c:v>
                </c:pt>
                <c:pt idx="35229">
                  <c:v>41647.915416666663</c:v>
                </c:pt>
                <c:pt idx="35230">
                  <c:v>41647.957083333335</c:v>
                </c:pt>
                <c:pt idx="35231">
                  <c:v>41647.998749999999</c:v>
                </c:pt>
                <c:pt idx="35232">
                  <c:v>41648.040416666663</c:v>
                </c:pt>
                <c:pt idx="35233">
                  <c:v>41648.082083333335</c:v>
                </c:pt>
                <c:pt idx="35234">
                  <c:v>41648.123749999999</c:v>
                </c:pt>
                <c:pt idx="35235">
                  <c:v>41648.165416666663</c:v>
                </c:pt>
                <c:pt idx="35236">
                  <c:v>41648.207083333335</c:v>
                </c:pt>
                <c:pt idx="35237">
                  <c:v>41648.248749999999</c:v>
                </c:pt>
                <c:pt idx="35238">
                  <c:v>41648.290416666663</c:v>
                </c:pt>
                <c:pt idx="35239">
                  <c:v>41648.332083333335</c:v>
                </c:pt>
                <c:pt idx="35240">
                  <c:v>41648.373749999999</c:v>
                </c:pt>
                <c:pt idx="35241">
                  <c:v>41648.415416666663</c:v>
                </c:pt>
                <c:pt idx="35242">
                  <c:v>41648.457083333335</c:v>
                </c:pt>
                <c:pt idx="35243">
                  <c:v>41648.498749999999</c:v>
                </c:pt>
                <c:pt idx="35244">
                  <c:v>41648.540416666663</c:v>
                </c:pt>
                <c:pt idx="35245">
                  <c:v>41648.582083333335</c:v>
                </c:pt>
                <c:pt idx="35246">
                  <c:v>41648.623749999999</c:v>
                </c:pt>
                <c:pt idx="35247">
                  <c:v>41648.665416666663</c:v>
                </c:pt>
                <c:pt idx="35248">
                  <c:v>41648.707083333335</c:v>
                </c:pt>
                <c:pt idx="35249">
                  <c:v>41648.748749999999</c:v>
                </c:pt>
                <c:pt idx="35250">
                  <c:v>41648.790416666663</c:v>
                </c:pt>
                <c:pt idx="35251">
                  <c:v>41648.832083333335</c:v>
                </c:pt>
                <c:pt idx="35252">
                  <c:v>41648.873749999999</c:v>
                </c:pt>
                <c:pt idx="35253">
                  <c:v>41648.915416666663</c:v>
                </c:pt>
                <c:pt idx="35254">
                  <c:v>41648.957083333335</c:v>
                </c:pt>
                <c:pt idx="35255">
                  <c:v>41648.998749999999</c:v>
                </c:pt>
                <c:pt idx="35256">
                  <c:v>41649.040416666663</c:v>
                </c:pt>
                <c:pt idx="35257">
                  <c:v>41649.082083333335</c:v>
                </c:pt>
                <c:pt idx="35258">
                  <c:v>41649.123749999999</c:v>
                </c:pt>
                <c:pt idx="35259">
                  <c:v>41649.165416666663</c:v>
                </c:pt>
                <c:pt idx="35260">
                  <c:v>41649.207083333335</c:v>
                </c:pt>
                <c:pt idx="35261">
                  <c:v>41649.248749999999</c:v>
                </c:pt>
                <c:pt idx="35262">
                  <c:v>41649.290416666663</c:v>
                </c:pt>
                <c:pt idx="35263">
                  <c:v>41649.332083333335</c:v>
                </c:pt>
                <c:pt idx="35264">
                  <c:v>41649.373749999999</c:v>
                </c:pt>
                <c:pt idx="35265">
                  <c:v>41649.415416666663</c:v>
                </c:pt>
                <c:pt idx="35266">
                  <c:v>41649.457083333335</c:v>
                </c:pt>
                <c:pt idx="35267">
                  <c:v>41649.498749999999</c:v>
                </c:pt>
                <c:pt idx="35268">
                  <c:v>41649.540416666663</c:v>
                </c:pt>
                <c:pt idx="35269">
                  <c:v>41649.582083333335</c:v>
                </c:pt>
                <c:pt idx="35270">
                  <c:v>41649.623749999999</c:v>
                </c:pt>
                <c:pt idx="35271">
                  <c:v>41649.665416666663</c:v>
                </c:pt>
                <c:pt idx="35272">
                  <c:v>41649.707083333335</c:v>
                </c:pt>
                <c:pt idx="35273">
                  <c:v>41649.748749999999</c:v>
                </c:pt>
                <c:pt idx="35274">
                  <c:v>41649.790416666663</c:v>
                </c:pt>
                <c:pt idx="35275">
                  <c:v>41649.832083333335</c:v>
                </c:pt>
                <c:pt idx="35276">
                  <c:v>41649.873749999999</c:v>
                </c:pt>
                <c:pt idx="35277">
                  <c:v>41649.915416666663</c:v>
                </c:pt>
                <c:pt idx="35278">
                  <c:v>41649.957083333335</c:v>
                </c:pt>
                <c:pt idx="35279">
                  <c:v>41649.998749999999</c:v>
                </c:pt>
                <c:pt idx="35280">
                  <c:v>41650.040416666663</c:v>
                </c:pt>
                <c:pt idx="35281">
                  <c:v>41650.082083333335</c:v>
                </c:pt>
                <c:pt idx="35282">
                  <c:v>41650.123749999999</c:v>
                </c:pt>
                <c:pt idx="35283">
                  <c:v>41650.165416666663</c:v>
                </c:pt>
                <c:pt idx="35284">
                  <c:v>41650.207083333335</c:v>
                </c:pt>
                <c:pt idx="35285">
                  <c:v>41650.248749999999</c:v>
                </c:pt>
                <c:pt idx="35286">
                  <c:v>41650.290416666663</c:v>
                </c:pt>
                <c:pt idx="35287">
                  <c:v>41650.332083333335</c:v>
                </c:pt>
                <c:pt idx="35288">
                  <c:v>41650.373749999999</c:v>
                </c:pt>
                <c:pt idx="35289">
                  <c:v>41650.415416666663</c:v>
                </c:pt>
                <c:pt idx="35290">
                  <c:v>41650.457083333335</c:v>
                </c:pt>
                <c:pt idx="35291">
                  <c:v>41650.498749999999</c:v>
                </c:pt>
                <c:pt idx="35292">
                  <c:v>41650.540416666663</c:v>
                </c:pt>
                <c:pt idx="35293">
                  <c:v>41650.582083333335</c:v>
                </c:pt>
                <c:pt idx="35294">
                  <c:v>41650.623749999999</c:v>
                </c:pt>
                <c:pt idx="35295">
                  <c:v>41650.665416666663</c:v>
                </c:pt>
                <c:pt idx="35296">
                  <c:v>41650.707083333335</c:v>
                </c:pt>
                <c:pt idx="35297">
                  <c:v>41650.748749999999</c:v>
                </c:pt>
                <c:pt idx="35298">
                  <c:v>41650.790416666663</c:v>
                </c:pt>
                <c:pt idx="35299">
                  <c:v>41650.832083333335</c:v>
                </c:pt>
                <c:pt idx="35300">
                  <c:v>41650.873749999999</c:v>
                </c:pt>
                <c:pt idx="35301">
                  <c:v>41650.915416666663</c:v>
                </c:pt>
                <c:pt idx="35302">
                  <c:v>41650.957083333335</c:v>
                </c:pt>
                <c:pt idx="35303">
                  <c:v>41650.998749999999</c:v>
                </c:pt>
                <c:pt idx="35304">
                  <c:v>41651.040416666663</c:v>
                </c:pt>
                <c:pt idx="35305">
                  <c:v>41651.082083333335</c:v>
                </c:pt>
                <c:pt idx="35306">
                  <c:v>41651.123749999999</c:v>
                </c:pt>
                <c:pt idx="35307">
                  <c:v>41651.165416666663</c:v>
                </c:pt>
                <c:pt idx="35308">
                  <c:v>41651.207083333335</c:v>
                </c:pt>
                <c:pt idx="35309">
                  <c:v>41651.248749999999</c:v>
                </c:pt>
                <c:pt idx="35310">
                  <c:v>41651.290416666663</c:v>
                </c:pt>
                <c:pt idx="35311">
                  <c:v>41651.332083333335</c:v>
                </c:pt>
                <c:pt idx="35312">
                  <c:v>41651.373749999999</c:v>
                </c:pt>
                <c:pt idx="35313">
                  <c:v>41651.415416666663</c:v>
                </c:pt>
                <c:pt idx="35314">
                  <c:v>41651.457083333335</c:v>
                </c:pt>
                <c:pt idx="35315">
                  <c:v>41651.498749999999</c:v>
                </c:pt>
                <c:pt idx="35316">
                  <c:v>41651.540416666663</c:v>
                </c:pt>
                <c:pt idx="35317">
                  <c:v>41651.582083333335</c:v>
                </c:pt>
                <c:pt idx="35318">
                  <c:v>41651.623749999999</c:v>
                </c:pt>
                <c:pt idx="35319">
                  <c:v>41651.665416666663</c:v>
                </c:pt>
                <c:pt idx="35320">
                  <c:v>41651.707083333335</c:v>
                </c:pt>
                <c:pt idx="35321">
                  <c:v>41651.748749999999</c:v>
                </c:pt>
                <c:pt idx="35322">
                  <c:v>41651.790416666663</c:v>
                </c:pt>
                <c:pt idx="35323">
                  <c:v>41651.832083333335</c:v>
                </c:pt>
                <c:pt idx="35324">
                  <c:v>41651.873749999999</c:v>
                </c:pt>
                <c:pt idx="35325">
                  <c:v>41651.915416666663</c:v>
                </c:pt>
                <c:pt idx="35326">
                  <c:v>41651.957083333335</c:v>
                </c:pt>
                <c:pt idx="35327">
                  <c:v>41651.998749999999</c:v>
                </c:pt>
                <c:pt idx="35328">
                  <c:v>41652.040416666663</c:v>
                </c:pt>
                <c:pt idx="35329">
                  <c:v>41652.082083333335</c:v>
                </c:pt>
                <c:pt idx="35330">
                  <c:v>41652.123749999999</c:v>
                </c:pt>
                <c:pt idx="35331">
                  <c:v>41652.165416666663</c:v>
                </c:pt>
                <c:pt idx="35332">
                  <c:v>41652.207083333335</c:v>
                </c:pt>
                <c:pt idx="35333">
                  <c:v>41652.248749999999</c:v>
                </c:pt>
                <c:pt idx="35334">
                  <c:v>41652.290416666663</c:v>
                </c:pt>
                <c:pt idx="35335">
                  <c:v>41652.332083333335</c:v>
                </c:pt>
                <c:pt idx="35336">
                  <c:v>41652.373749999999</c:v>
                </c:pt>
                <c:pt idx="35337">
                  <c:v>41652.415416666663</c:v>
                </c:pt>
                <c:pt idx="35338">
                  <c:v>41652.457083333335</c:v>
                </c:pt>
                <c:pt idx="35339">
                  <c:v>41652.498749999999</c:v>
                </c:pt>
                <c:pt idx="35340">
                  <c:v>41652.540416666663</c:v>
                </c:pt>
                <c:pt idx="35341">
                  <c:v>41652.582083333335</c:v>
                </c:pt>
                <c:pt idx="35342">
                  <c:v>41652.623749999999</c:v>
                </c:pt>
                <c:pt idx="35343">
                  <c:v>41652.665416666663</c:v>
                </c:pt>
                <c:pt idx="35344">
                  <c:v>41652.707083333335</c:v>
                </c:pt>
                <c:pt idx="35345">
                  <c:v>41652.748749999999</c:v>
                </c:pt>
                <c:pt idx="35346">
                  <c:v>41652.790416666663</c:v>
                </c:pt>
                <c:pt idx="35347">
                  <c:v>41652.832083333335</c:v>
                </c:pt>
                <c:pt idx="35348">
                  <c:v>41652.873749999999</c:v>
                </c:pt>
                <c:pt idx="35349">
                  <c:v>41652.915416666663</c:v>
                </c:pt>
                <c:pt idx="35350">
                  <c:v>41652.957083333335</c:v>
                </c:pt>
                <c:pt idx="35351">
                  <c:v>41652.998749999999</c:v>
                </c:pt>
                <c:pt idx="35352">
                  <c:v>41653.040416666663</c:v>
                </c:pt>
                <c:pt idx="35353">
                  <c:v>41653.082083333335</c:v>
                </c:pt>
                <c:pt idx="35354">
                  <c:v>41653.123749999999</c:v>
                </c:pt>
                <c:pt idx="35355">
                  <c:v>41653.165416666663</c:v>
                </c:pt>
                <c:pt idx="35356">
                  <c:v>41653.207083333335</c:v>
                </c:pt>
                <c:pt idx="35357">
                  <c:v>41653.248749999999</c:v>
                </c:pt>
                <c:pt idx="35358">
                  <c:v>41653.290416666663</c:v>
                </c:pt>
                <c:pt idx="35359">
                  <c:v>41653.332083333335</c:v>
                </c:pt>
                <c:pt idx="35360">
                  <c:v>41653.373749999999</c:v>
                </c:pt>
                <c:pt idx="35361">
                  <c:v>41653.415416666663</c:v>
                </c:pt>
                <c:pt idx="35362">
                  <c:v>41653.457083333335</c:v>
                </c:pt>
                <c:pt idx="35363">
                  <c:v>41653.498749999999</c:v>
                </c:pt>
                <c:pt idx="35364">
                  <c:v>41653.540416666663</c:v>
                </c:pt>
                <c:pt idx="35365">
                  <c:v>41653.582083333335</c:v>
                </c:pt>
                <c:pt idx="35366">
                  <c:v>41653.623749999999</c:v>
                </c:pt>
                <c:pt idx="35367">
                  <c:v>41653.665416666663</c:v>
                </c:pt>
                <c:pt idx="35368">
                  <c:v>41653.707083333335</c:v>
                </c:pt>
                <c:pt idx="35369">
                  <c:v>41653.748749999999</c:v>
                </c:pt>
                <c:pt idx="35370">
                  <c:v>41653.790416666663</c:v>
                </c:pt>
                <c:pt idx="35371">
                  <c:v>41653.832083333335</c:v>
                </c:pt>
                <c:pt idx="35372">
                  <c:v>41653.873749999999</c:v>
                </c:pt>
                <c:pt idx="35373">
                  <c:v>41653.915416666663</c:v>
                </c:pt>
                <c:pt idx="35374">
                  <c:v>41653.957083333335</c:v>
                </c:pt>
                <c:pt idx="35375">
                  <c:v>41653.998749999999</c:v>
                </c:pt>
                <c:pt idx="35376">
                  <c:v>41654.040416666663</c:v>
                </c:pt>
                <c:pt idx="35377">
                  <c:v>41654.082083333335</c:v>
                </c:pt>
                <c:pt idx="35378">
                  <c:v>41654.123749999999</c:v>
                </c:pt>
                <c:pt idx="35379">
                  <c:v>41654.165416666663</c:v>
                </c:pt>
                <c:pt idx="35380">
                  <c:v>41654.207083333335</c:v>
                </c:pt>
                <c:pt idx="35381">
                  <c:v>41654.248749999999</c:v>
                </c:pt>
                <c:pt idx="35382">
                  <c:v>41654.290416666663</c:v>
                </c:pt>
                <c:pt idx="35383">
                  <c:v>41654.332083333335</c:v>
                </c:pt>
                <c:pt idx="35384">
                  <c:v>41654.373749999999</c:v>
                </c:pt>
                <c:pt idx="35385">
                  <c:v>41654.415416666663</c:v>
                </c:pt>
                <c:pt idx="35386">
                  <c:v>41654.457083333335</c:v>
                </c:pt>
                <c:pt idx="35387">
                  <c:v>41654.498749999999</c:v>
                </c:pt>
                <c:pt idx="35388">
                  <c:v>41654.540416666663</c:v>
                </c:pt>
                <c:pt idx="35389">
                  <c:v>41654.582083333335</c:v>
                </c:pt>
                <c:pt idx="35390">
                  <c:v>41654.623749999999</c:v>
                </c:pt>
                <c:pt idx="35391">
                  <c:v>41654.665416666663</c:v>
                </c:pt>
                <c:pt idx="35392">
                  <c:v>41654.707083333335</c:v>
                </c:pt>
                <c:pt idx="35393">
                  <c:v>41654.748749999999</c:v>
                </c:pt>
                <c:pt idx="35394">
                  <c:v>41654.790416666663</c:v>
                </c:pt>
                <c:pt idx="35395">
                  <c:v>41654.832083333335</c:v>
                </c:pt>
                <c:pt idx="35396">
                  <c:v>41654.873749999999</c:v>
                </c:pt>
                <c:pt idx="35397">
                  <c:v>41654.915416666663</c:v>
                </c:pt>
                <c:pt idx="35398">
                  <c:v>41654.957083333335</c:v>
                </c:pt>
                <c:pt idx="35399">
                  <c:v>41654.998749999999</c:v>
                </c:pt>
                <c:pt idx="35400">
                  <c:v>41655.040416666663</c:v>
                </c:pt>
                <c:pt idx="35401">
                  <c:v>41655.082083333335</c:v>
                </c:pt>
                <c:pt idx="35402">
                  <c:v>41655.123749999999</c:v>
                </c:pt>
                <c:pt idx="35403">
                  <c:v>41655.165416666663</c:v>
                </c:pt>
                <c:pt idx="35404">
                  <c:v>41655.207083333335</c:v>
                </c:pt>
                <c:pt idx="35405">
                  <c:v>41655.248749999999</c:v>
                </c:pt>
                <c:pt idx="35406">
                  <c:v>41655.290416666663</c:v>
                </c:pt>
                <c:pt idx="35407">
                  <c:v>41655.332083333335</c:v>
                </c:pt>
                <c:pt idx="35408">
                  <c:v>41655.373749999999</c:v>
                </c:pt>
                <c:pt idx="35409">
                  <c:v>41655.415416666663</c:v>
                </c:pt>
                <c:pt idx="35410">
                  <c:v>41655.457083333335</c:v>
                </c:pt>
                <c:pt idx="35411">
                  <c:v>41655.498749999999</c:v>
                </c:pt>
                <c:pt idx="35412">
                  <c:v>41655.540416666663</c:v>
                </c:pt>
                <c:pt idx="35413">
                  <c:v>41655.582083333335</c:v>
                </c:pt>
                <c:pt idx="35414">
                  <c:v>41655.623749999999</c:v>
                </c:pt>
                <c:pt idx="35415">
                  <c:v>41655.665416666663</c:v>
                </c:pt>
                <c:pt idx="35416">
                  <c:v>41655.707083333335</c:v>
                </c:pt>
                <c:pt idx="35417">
                  <c:v>41655.748749999999</c:v>
                </c:pt>
                <c:pt idx="35418">
                  <c:v>41655.790416666663</c:v>
                </c:pt>
                <c:pt idx="35419">
                  <c:v>41655.832083333335</c:v>
                </c:pt>
                <c:pt idx="35420">
                  <c:v>41655.873749999999</c:v>
                </c:pt>
                <c:pt idx="35421">
                  <c:v>41655.915416666663</c:v>
                </c:pt>
                <c:pt idx="35422">
                  <c:v>41655.957083333335</c:v>
                </c:pt>
                <c:pt idx="35423">
                  <c:v>41655.998749999999</c:v>
                </c:pt>
                <c:pt idx="35424">
                  <c:v>41656.040416666663</c:v>
                </c:pt>
                <c:pt idx="35425">
                  <c:v>41656.082083333335</c:v>
                </c:pt>
                <c:pt idx="35426">
                  <c:v>41656.123749999999</c:v>
                </c:pt>
                <c:pt idx="35427">
                  <c:v>41656.165416666663</c:v>
                </c:pt>
                <c:pt idx="35428">
                  <c:v>41656.207083333335</c:v>
                </c:pt>
                <c:pt idx="35429">
                  <c:v>41656.248749999999</c:v>
                </c:pt>
                <c:pt idx="35430">
                  <c:v>41656.290416666663</c:v>
                </c:pt>
                <c:pt idx="35431">
                  <c:v>41656.332083333335</c:v>
                </c:pt>
                <c:pt idx="35432">
                  <c:v>41656.373749999999</c:v>
                </c:pt>
                <c:pt idx="35433">
                  <c:v>41656.415416666663</c:v>
                </c:pt>
                <c:pt idx="35434">
                  <c:v>41656.457083333335</c:v>
                </c:pt>
                <c:pt idx="35435">
                  <c:v>41656.498749999999</c:v>
                </c:pt>
                <c:pt idx="35436">
                  <c:v>41656.540416666663</c:v>
                </c:pt>
                <c:pt idx="35437">
                  <c:v>41656.582083333335</c:v>
                </c:pt>
                <c:pt idx="35438">
                  <c:v>41656.623749999999</c:v>
                </c:pt>
                <c:pt idx="35439">
                  <c:v>41656.665416666663</c:v>
                </c:pt>
                <c:pt idx="35440">
                  <c:v>41656.707083333335</c:v>
                </c:pt>
                <c:pt idx="35441">
                  <c:v>41656.748749999999</c:v>
                </c:pt>
                <c:pt idx="35442">
                  <c:v>41656.790416666663</c:v>
                </c:pt>
                <c:pt idx="35443">
                  <c:v>41656.832083333335</c:v>
                </c:pt>
                <c:pt idx="35444">
                  <c:v>41656.873749999999</c:v>
                </c:pt>
                <c:pt idx="35445">
                  <c:v>41656.915416666663</c:v>
                </c:pt>
                <c:pt idx="35446">
                  <c:v>41656.957083333335</c:v>
                </c:pt>
                <c:pt idx="35447">
                  <c:v>41656.998749999999</c:v>
                </c:pt>
                <c:pt idx="35448">
                  <c:v>41657.040416666663</c:v>
                </c:pt>
                <c:pt idx="35449">
                  <c:v>41657.082083333335</c:v>
                </c:pt>
                <c:pt idx="35450">
                  <c:v>41657.123749999999</c:v>
                </c:pt>
                <c:pt idx="35451">
                  <c:v>41657.165416666663</c:v>
                </c:pt>
                <c:pt idx="35452">
                  <c:v>41657.207083333335</c:v>
                </c:pt>
                <c:pt idx="35453">
                  <c:v>41657.248749999999</c:v>
                </c:pt>
                <c:pt idx="35454">
                  <c:v>41657.290416666663</c:v>
                </c:pt>
                <c:pt idx="35455">
                  <c:v>41657.332083333335</c:v>
                </c:pt>
                <c:pt idx="35456">
                  <c:v>41657.373749999999</c:v>
                </c:pt>
                <c:pt idx="35457">
                  <c:v>41657.415416666663</c:v>
                </c:pt>
                <c:pt idx="35458">
                  <c:v>41657.457083333335</c:v>
                </c:pt>
                <c:pt idx="35459">
                  <c:v>41657.498749999999</c:v>
                </c:pt>
                <c:pt idx="35460">
                  <c:v>41657.540416666663</c:v>
                </c:pt>
                <c:pt idx="35461">
                  <c:v>41657.582083333335</c:v>
                </c:pt>
                <c:pt idx="35462">
                  <c:v>41657.623749999999</c:v>
                </c:pt>
                <c:pt idx="35463">
                  <c:v>41657.665416666663</c:v>
                </c:pt>
                <c:pt idx="35464">
                  <c:v>41657.707083333335</c:v>
                </c:pt>
                <c:pt idx="35465">
                  <c:v>41657.748749999999</c:v>
                </c:pt>
                <c:pt idx="35466">
                  <c:v>41657.790416666663</c:v>
                </c:pt>
                <c:pt idx="35467">
                  <c:v>41657.832083333335</c:v>
                </c:pt>
                <c:pt idx="35468">
                  <c:v>41657.873749999999</c:v>
                </c:pt>
                <c:pt idx="35469">
                  <c:v>41657.915416666663</c:v>
                </c:pt>
                <c:pt idx="35470">
                  <c:v>41657.957083333335</c:v>
                </c:pt>
                <c:pt idx="35471">
                  <c:v>41657.998749999999</c:v>
                </c:pt>
                <c:pt idx="35472">
                  <c:v>41658.040416666663</c:v>
                </c:pt>
                <c:pt idx="35473">
                  <c:v>41658.082083333335</c:v>
                </c:pt>
                <c:pt idx="35474">
                  <c:v>41658.123749999999</c:v>
                </c:pt>
                <c:pt idx="35475">
                  <c:v>41658.165416666663</c:v>
                </c:pt>
                <c:pt idx="35476">
                  <c:v>41658.207083333335</c:v>
                </c:pt>
                <c:pt idx="35477">
                  <c:v>41658.248749999999</c:v>
                </c:pt>
                <c:pt idx="35478">
                  <c:v>41658.290416666663</c:v>
                </c:pt>
                <c:pt idx="35479">
                  <c:v>41658.332083333335</c:v>
                </c:pt>
                <c:pt idx="35480">
                  <c:v>41658.373749999999</c:v>
                </c:pt>
                <c:pt idx="35481">
                  <c:v>41658.415416666663</c:v>
                </c:pt>
                <c:pt idx="35482">
                  <c:v>41658.457083333335</c:v>
                </c:pt>
                <c:pt idx="35483">
                  <c:v>41658.498749999999</c:v>
                </c:pt>
                <c:pt idx="35484">
                  <c:v>41658.540416666663</c:v>
                </c:pt>
                <c:pt idx="35485">
                  <c:v>41658.582083333335</c:v>
                </c:pt>
                <c:pt idx="35486">
                  <c:v>41658.623749999999</c:v>
                </c:pt>
                <c:pt idx="35487">
                  <c:v>41658.665416666663</c:v>
                </c:pt>
                <c:pt idx="35488">
                  <c:v>41658.707083333335</c:v>
                </c:pt>
                <c:pt idx="35489">
                  <c:v>41658.748749999999</c:v>
                </c:pt>
                <c:pt idx="35490">
                  <c:v>41658.790416666663</c:v>
                </c:pt>
                <c:pt idx="35491">
                  <c:v>41658.832083333335</c:v>
                </c:pt>
                <c:pt idx="35492">
                  <c:v>41658.873749999999</c:v>
                </c:pt>
                <c:pt idx="35493">
                  <c:v>41658.915416666663</c:v>
                </c:pt>
                <c:pt idx="35494">
                  <c:v>41658.957083333335</c:v>
                </c:pt>
                <c:pt idx="35495">
                  <c:v>41658.998749999999</c:v>
                </c:pt>
                <c:pt idx="35496">
                  <c:v>41659.040416666663</c:v>
                </c:pt>
                <c:pt idx="35497">
                  <c:v>41659.082083333335</c:v>
                </c:pt>
                <c:pt idx="35498">
                  <c:v>41659.123749999999</c:v>
                </c:pt>
                <c:pt idx="35499">
                  <c:v>41659.165416666663</c:v>
                </c:pt>
                <c:pt idx="35500">
                  <c:v>41659.207083333335</c:v>
                </c:pt>
                <c:pt idx="35501">
                  <c:v>41659.248749999999</c:v>
                </c:pt>
                <c:pt idx="35502">
                  <c:v>41659.290416666663</c:v>
                </c:pt>
                <c:pt idx="35503">
                  <c:v>41659.332083333335</c:v>
                </c:pt>
                <c:pt idx="35504">
                  <c:v>41659.373749999999</c:v>
                </c:pt>
                <c:pt idx="35505">
                  <c:v>41659.415416666663</c:v>
                </c:pt>
                <c:pt idx="35506">
                  <c:v>41659.457083333335</c:v>
                </c:pt>
                <c:pt idx="35507">
                  <c:v>41659.498749999999</c:v>
                </c:pt>
                <c:pt idx="35508">
                  <c:v>41659.540416666663</c:v>
                </c:pt>
                <c:pt idx="35509">
                  <c:v>41659.582083333335</c:v>
                </c:pt>
                <c:pt idx="35510">
                  <c:v>41659.623749999999</c:v>
                </c:pt>
                <c:pt idx="35511">
                  <c:v>41659.665416666663</c:v>
                </c:pt>
                <c:pt idx="35512">
                  <c:v>41659.707083333335</c:v>
                </c:pt>
                <c:pt idx="35513">
                  <c:v>41659.748749999999</c:v>
                </c:pt>
                <c:pt idx="35514">
                  <c:v>41659.790416666663</c:v>
                </c:pt>
                <c:pt idx="35515">
                  <c:v>41659.832083333335</c:v>
                </c:pt>
                <c:pt idx="35516">
                  <c:v>41659.873749999999</c:v>
                </c:pt>
                <c:pt idx="35517">
                  <c:v>41659.915416666663</c:v>
                </c:pt>
                <c:pt idx="35518">
                  <c:v>41659.957083333335</c:v>
                </c:pt>
                <c:pt idx="35519">
                  <c:v>41659.998749999999</c:v>
                </c:pt>
                <c:pt idx="35520">
                  <c:v>41660.040416666663</c:v>
                </c:pt>
                <c:pt idx="35521">
                  <c:v>41660.082083333335</c:v>
                </c:pt>
                <c:pt idx="35522">
                  <c:v>41660.123749999999</c:v>
                </c:pt>
                <c:pt idx="35523">
                  <c:v>41660.165416666663</c:v>
                </c:pt>
                <c:pt idx="35524">
                  <c:v>41660.207083333335</c:v>
                </c:pt>
                <c:pt idx="35525">
                  <c:v>41660.248749999999</c:v>
                </c:pt>
                <c:pt idx="35526">
                  <c:v>41660.290416666663</c:v>
                </c:pt>
                <c:pt idx="35527">
                  <c:v>41660.332083333335</c:v>
                </c:pt>
                <c:pt idx="35528">
                  <c:v>41660.373749999999</c:v>
                </c:pt>
              </c:numCache>
            </c:numRef>
          </c:xVal>
          <c:yVal>
            <c:numRef>
              <c:f>Leht1!$B$2:$B$82129</c:f>
              <c:numCache>
                <c:formatCode>General</c:formatCode>
                <c:ptCount val="82128"/>
                <c:pt idx="0">
                  <c:v>8.23</c:v>
                </c:pt>
                <c:pt idx="1">
                  <c:v>8.23</c:v>
                </c:pt>
                <c:pt idx="2">
                  <c:v>8.23</c:v>
                </c:pt>
                <c:pt idx="3">
                  <c:v>8.23</c:v>
                </c:pt>
                <c:pt idx="4">
                  <c:v>8.23</c:v>
                </c:pt>
                <c:pt idx="5">
                  <c:v>8.23</c:v>
                </c:pt>
                <c:pt idx="6">
                  <c:v>8.23</c:v>
                </c:pt>
                <c:pt idx="7">
                  <c:v>8.23</c:v>
                </c:pt>
                <c:pt idx="8">
                  <c:v>8.23</c:v>
                </c:pt>
                <c:pt idx="9">
                  <c:v>8.23</c:v>
                </c:pt>
                <c:pt idx="10">
                  <c:v>8.23</c:v>
                </c:pt>
                <c:pt idx="11">
                  <c:v>8.23</c:v>
                </c:pt>
                <c:pt idx="12">
                  <c:v>8.23</c:v>
                </c:pt>
                <c:pt idx="13">
                  <c:v>8.23</c:v>
                </c:pt>
                <c:pt idx="14">
                  <c:v>8.23</c:v>
                </c:pt>
                <c:pt idx="15">
                  <c:v>8.23</c:v>
                </c:pt>
                <c:pt idx="16">
                  <c:v>8.23</c:v>
                </c:pt>
                <c:pt idx="17">
                  <c:v>8.23</c:v>
                </c:pt>
                <c:pt idx="18">
                  <c:v>8.23</c:v>
                </c:pt>
                <c:pt idx="19">
                  <c:v>8.23</c:v>
                </c:pt>
                <c:pt idx="20">
                  <c:v>8.23</c:v>
                </c:pt>
                <c:pt idx="21">
                  <c:v>7.83</c:v>
                </c:pt>
                <c:pt idx="22">
                  <c:v>7.83</c:v>
                </c:pt>
                <c:pt idx="23">
                  <c:v>7.83</c:v>
                </c:pt>
                <c:pt idx="24">
                  <c:v>7.83</c:v>
                </c:pt>
                <c:pt idx="25">
                  <c:v>7.83</c:v>
                </c:pt>
                <c:pt idx="26">
                  <c:v>7.83</c:v>
                </c:pt>
                <c:pt idx="27">
                  <c:v>7.83</c:v>
                </c:pt>
                <c:pt idx="28">
                  <c:v>7.83</c:v>
                </c:pt>
                <c:pt idx="29">
                  <c:v>7.83</c:v>
                </c:pt>
                <c:pt idx="30">
                  <c:v>7.83</c:v>
                </c:pt>
                <c:pt idx="31">
                  <c:v>7.83</c:v>
                </c:pt>
                <c:pt idx="32">
                  <c:v>7.83</c:v>
                </c:pt>
                <c:pt idx="33">
                  <c:v>7.83</c:v>
                </c:pt>
                <c:pt idx="34">
                  <c:v>7.83</c:v>
                </c:pt>
                <c:pt idx="35">
                  <c:v>7.83</c:v>
                </c:pt>
                <c:pt idx="36">
                  <c:v>7.83</c:v>
                </c:pt>
                <c:pt idx="37">
                  <c:v>7.83</c:v>
                </c:pt>
                <c:pt idx="38">
                  <c:v>7.83</c:v>
                </c:pt>
                <c:pt idx="39">
                  <c:v>7.83</c:v>
                </c:pt>
                <c:pt idx="40">
                  <c:v>7.83</c:v>
                </c:pt>
                <c:pt idx="41">
                  <c:v>7.83</c:v>
                </c:pt>
                <c:pt idx="42">
                  <c:v>7.83</c:v>
                </c:pt>
                <c:pt idx="43">
                  <c:v>7.83</c:v>
                </c:pt>
                <c:pt idx="44">
                  <c:v>7.83</c:v>
                </c:pt>
                <c:pt idx="45">
                  <c:v>7.83</c:v>
                </c:pt>
                <c:pt idx="46">
                  <c:v>7.83</c:v>
                </c:pt>
                <c:pt idx="47">
                  <c:v>7.83</c:v>
                </c:pt>
                <c:pt idx="48">
                  <c:v>7.83</c:v>
                </c:pt>
                <c:pt idx="49">
                  <c:v>7.83</c:v>
                </c:pt>
                <c:pt idx="50">
                  <c:v>7.83</c:v>
                </c:pt>
                <c:pt idx="51">
                  <c:v>7.83</c:v>
                </c:pt>
                <c:pt idx="52">
                  <c:v>7.83</c:v>
                </c:pt>
                <c:pt idx="53">
                  <c:v>7.83</c:v>
                </c:pt>
                <c:pt idx="54">
                  <c:v>7.83</c:v>
                </c:pt>
                <c:pt idx="55">
                  <c:v>7.83</c:v>
                </c:pt>
                <c:pt idx="56">
                  <c:v>7.83</c:v>
                </c:pt>
                <c:pt idx="57">
                  <c:v>7.83</c:v>
                </c:pt>
                <c:pt idx="58">
                  <c:v>7.83</c:v>
                </c:pt>
                <c:pt idx="59">
                  <c:v>7.83</c:v>
                </c:pt>
                <c:pt idx="60">
                  <c:v>7.83</c:v>
                </c:pt>
                <c:pt idx="61">
                  <c:v>7.43</c:v>
                </c:pt>
                <c:pt idx="62">
                  <c:v>7.83</c:v>
                </c:pt>
                <c:pt idx="63">
                  <c:v>7.43</c:v>
                </c:pt>
                <c:pt idx="64">
                  <c:v>7.43</c:v>
                </c:pt>
                <c:pt idx="65">
                  <c:v>7.43</c:v>
                </c:pt>
                <c:pt idx="66">
                  <c:v>7.43</c:v>
                </c:pt>
                <c:pt idx="67">
                  <c:v>7.43</c:v>
                </c:pt>
                <c:pt idx="68">
                  <c:v>7.43</c:v>
                </c:pt>
                <c:pt idx="69">
                  <c:v>7.43</c:v>
                </c:pt>
                <c:pt idx="70">
                  <c:v>7.43</c:v>
                </c:pt>
                <c:pt idx="71">
                  <c:v>7.43</c:v>
                </c:pt>
                <c:pt idx="72">
                  <c:v>7.43</c:v>
                </c:pt>
                <c:pt idx="73">
                  <c:v>7.43</c:v>
                </c:pt>
                <c:pt idx="74">
                  <c:v>7.43</c:v>
                </c:pt>
                <c:pt idx="75">
                  <c:v>7.43</c:v>
                </c:pt>
                <c:pt idx="77">
                  <c:v>7.43</c:v>
                </c:pt>
                <c:pt idx="78">
                  <c:v>7.43</c:v>
                </c:pt>
                <c:pt idx="79">
                  <c:v>7.43</c:v>
                </c:pt>
                <c:pt idx="80">
                  <c:v>7.43</c:v>
                </c:pt>
                <c:pt idx="81">
                  <c:v>7.43</c:v>
                </c:pt>
                <c:pt idx="82">
                  <c:v>7.43</c:v>
                </c:pt>
                <c:pt idx="83">
                  <c:v>7.43</c:v>
                </c:pt>
                <c:pt idx="84">
                  <c:v>7.43</c:v>
                </c:pt>
                <c:pt idx="85">
                  <c:v>7.43</c:v>
                </c:pt>
                <c:pt idx="86">
                  <c:v>7.43</c:v>
                </c:pt>
                <c:pt idx="87">
                  <c:v>7.43</c:v>
                </c:pt>
                <c:pt idx="88">
                  <c:v>7.43</c:v>
                </c:pt>
                <c:pt idx="89">
                  <c:v>7.43</c:v>
                </c:pt>
                <c:pt idx="90">
                  <c:v>7.43</c:v>
                </c:pt>
                <c:pt idx="91">
                  <c:v>7.43</c:v>
                </c:pt>
                <c:pt idx="92">
                  <c:v>7.43</c:v>
                </c:pt>
                <c:pt idx="93">
                  <c:v>7.43</c:v>
                </c:pt>
                <c:pt idx="94">
                  <c:v>7.43</c:v>
                </c:pt>
                <c:pt idx="95">
                  <c:v>7.43</c:v>
                </c:pt>
                <c:pt idx="96">
                  <c:v>7.43</c:v>
                </c:pt>
                <c:pt idx="97">
                  <c:v>7.43</c:v>
                </c:pt>
                <c:pt idx="98">
                  <c:v>7.43</c:v>
                </c:pt>
                <c:pt idx="99">
                  <c:v>7.43</c:v>
                </c:pt>
                <c:pt idx="100">
                  <c:v>7.43</c:v>
                </c:pt>
                <c:pt idx="101">
                  <c:v>7.43</c:v>
                </c:pt>
                <c:pt idx="102">
                  <c:v>7.43</c:v>
                </c:pt>
                <c:pt idx="103">
                  <c:v>7.43</c:v>
                </c:pt>
                <c:pt idx="104">
                  <c:v>7.43</c:v>
                </c:pt>
                <c:pt idx="106">
                  <c:v>7.83</c:v>
                </c:pt>
                <c:pt idx="107">
                  <c:v>7.43</c:v>
                </c:pt>
                <c:pt idx="108">
                  <c:v>7.43</c:v>
                </c:pt>
                <c:pt idx="109">
                  <c:v>7.43</c:v>
                </c:pt>
                <c:pt idx="110">
                  <c:v>7.43</c:v>
                </c:pt>
                <c:pt idx="111">
                  <c:v>7.43</c:v>
                </c:pt>
                <c:pt idx="112">
                  <c:v>7.43</c:v>
                </c:pt>
                <c:pt idx="113">
                  <c:v>7.43</c:v>
                </c:pt>
                <c:pt idx="114">
                  <c:v>7.43</c:v>
                </c:pt>
                <c:pt idx="115">
                  <c:v>7.43</c:v>
                </c:pt>
                <c:pt idx="116">
                  <c:v>7.43</c:v>
                </c:pt>
                <c:pt idx="117">
                  <c:v>7.43</c:v>
                </c:pt>
                <c:pt idx="118">
                  <c:v>7.43</c:v>
                </c:pt>
                <c:pt idx="119">
                  <c:v>7.43</c:v>
                </c:pt>
                <c:pt idx="120">
                  <c:v>7.43</c:v>
                </c:pt>
                <c:pt idx="121">
                  <c:v>7.43</c:v>
                </c:pt>
                <c:pt idx="122">
                  <c:v>7.43</c:v>
                </c:pt>
                <c:pt idx="123">
                  <c:v>7.43</c:v>
                </c:pt>
                <c:pt idx="124">
                  <c:v>7.43</c:v>
                </c:pt>
                <c:pt idx="125">
                  <c:v>7.43</c:v>
                </c:pt>
                <c:pt idx="126">
                  <c:v>7.43</c:v>
                </c:pt>
                <c:pt idx="127">
                  <c:v>7.43</c:v>
                </c:pt>
                <c:pt idx="128">
                  <c:v>7.43</c:v>
                </c:pt>
                <c:pt idx="129">
                  <c:v>7.43</c:v>
                </c:pt>
                <c:pt idx="130">
                  <c:v>7.43</c:v>
                </c:pt>
                <c:pt idx="131">
                  <c:v>7.43</c:v>
                </c:pt>
                <c:pt idx="132">
                  <c:v>7.43</c:v>
                </c:pt>
                <c:pt idx="133">
                  <c:v>7.43</c:v>
                </c:pt>
                <c:pt idx="134">
                  <c:v>7.43</c:v>
                </c:pt>
                <c:pt idx="135">
                  <c:v>7.43</c:v>
                </c:pt>
                <c:pt idx="136">
                  <c:v>7.43</c:v>
                </c:pt>
                <c:pt idx="137">
                  <c:v>7.43</c:v>
                </c:pt>
                <c:pt idx="138">
                  <c:v>7.43</c:v>
                </c:pt>
                <c:pt idx="139">
                  <c:v>7.43</c:v>
                </c:pt>
                <c:pt idx="140">
                  <c:v>7.43</c:v>
                </c:pt>
                <c:pt idx="141">
                  <c:v>7.43</c:v>
                </c:pt>
                <c:pt idx="142">
                  <c:v>7.43</c:v>
                </c:pt>
                <c:pt idx="143">
                  <c:v>7.43</c:v>
                </c:pt>
                <c:pt idx="144">
                  <c:v>7.43</c:v>
                </c:pt>
                <c:pt idx="145">
                  <c:v>7.43</c:v>
                </c:pt>
                <c:pt idx="146">
                  <c:v>7.43</c:v>
                </c:pt>
                <c:pt idx="147">
                  <c:v>7.43</c:v>
                </c:pt>
                <c:pt idx="148">
                  <c:v>7.43</c:v>
                </c:pt>
                <c:pt idx="149">
                  <c:v>7.43</c:v>
                </c:pt>
                <c:pt idx="150">
                  <c:v>7.43</c:v>
                </c:pt>
                <c:pt idx="151">
                  <c:v>7.43</c:v>
                </c:pt>
                <c:pt idx="152">
                  <c:v>7.43</c:v>
                </c:pt>
                <c:pt idx="153">
                  <c:v>7.43</c:v>
                </c:pt>
                <c:pt idx="154">
                  <c:v>7.43</c:v>
                </c:pt>
                <c:pt idx="155">
                  <c:v>7.43</c:v>
                </c:pt>
                <c:pt idx="156">
                  <c:v>7.43</c:v>
                </c:pt>
                <c:pt idx="157">
                  <c:v>7.43</c:v>
                </c:pt>
                <c:pt idx="158">
                  <c:v>7.03</c:v>
                </c:pt>
                <c:pt idx="159">
                  <c:v>7.43</c:v>
                </c:pt>
                <c:pt idx="160">
                  <c:v>7.43</c:v>
                </c:pt>
                <c:pt idx="161">
                  <c:v>7.43</c:v>
                </c:pt>
                <c:pt idx="162">
                  <c:v>7.43</c:v>
                </c:pt>
                <c:pt idx="163">
                  <c:v>7.43</c:v>
                </c:pt>
                <c:pt idx="164">
                  <c:v>7.43</c:v>
                </c:pt>
                <c:pt idx="165">
                  <c:v>7.43</c:v>
                </c:pt>
                <c:pt idx="166">
                  <c:v>7.43</c:v>
                </c:pt>
                <c:pt idx="167">
                  <c:v>7.43</c:v>
                </c:pt>
                <c:pt idx="168">
                  <c:v>7.43</c:v>
                </c:pt>
                <c:pt idx="169">
                  <c:v>7.43</c:v>
                </c:pt>
                <c:pt idx="170">
                  <c:v>7.43</c:v>
                </c:pt>
                <c:pt idx="171">
                  <c:v>7.43</c:v>
                </c:pt>
                <c:pt idx="172">
                  <c:v>7.43</c:v>
                </c:pt>
                <c:pt idx="173">
                  <c:v>7.43</c:v>
                </c:pt>
                <c:pt idx="174">
                  <c:v>7.43</c:v>
                </c:pt>
                <c:pt idx="175">
                  <c:v>7.43</c:v>
                </c:pt>
                <c:pt idx="176">
                  <c:v>7.43</c:v>
                </c:pt>
                <c:pt idx="177">
                  <c:v>7.43</c:v>
                </c:pt>
                <c:pt idx="178">
                  <c:v>7.43</c:v>
                </c:pt>
                <c:pt idx="179">
                  <c:v>7.43</c:v>
                </c:pt>
                <c:pt idx="180">
                  <c:v>7.43</c:v>
                </c:pt>
                <c:pt idx="181">
                  <c:v>7.43</c:v>
                </c:pt>
                <c:pt idx="182">
                  <c:v>7.43</c:v>
                </c:pt>
                <c:pt idx="183">
                  <c:v>7.43</c:v>
                </c:pt>
                <c:pt idx="184">
                  <c:v>7.43</c:v>
                </c:pt>
                <c:pt idx="185">
                  <c:v>7.43</c:v>
                </c:pt>
                <c:pt idx="186">
                  <c:v>7.43</c:v>
                </c:pt>
                <c:pt idx="187">
                  <c:v>7.43</c:v>
                </c:pt>
                <c:pt idx="188">
                  <c:v>7.43</c:v>
                </c:pt>
                <c:pt idx="189">
                  <c:v>7.43</c:v>
                </c:pt>
                <c:pt idx="190">
                  <c:v>7.43</c:v>
                </c:pt>
                <c:pt idx="191">
                  <c:v>7.43</c:v>
                </c:pt>
                <c:pt idx="192">
                  <c:v>7.43</c:v>
                </c:pt>
                <c:pt idx="193">
                  <c:v>7.43</c:v>
                </c:pt>
                <c:pt idx="194">
                  <c:v>7.43</c:v>
                </c:pt>
                <c:pt idx="195">
                  <c:v>7.43</c:v>
                </c:pt>
                <c:pt idx="196">
                  <c:v>7.43</c:v>
                </c:pt>
                <c:pt idx="197">
                  <c:v>7.43</c:v>
                </c:pt>
                <c:pt idx="198">
                  <c:v>7.43</c:v>
                </c:pt>
                <c:pt idx="199">
                  <c:v>7.43</c:v>
                </c:pt>
                <c:pt idx="200">
                  <c:v>7.43</c:v>
                </c:pt>
                <c:pt idx="201">
                  <c:v>7.43</c:v>
                </c:pt>
                <c:pt idx="202">
                  <c:v>7.43</c:v>
                </c:pt>
                <c:pt idx="203">
                  <c:v>7.43</c:v>
                </c:pt>
                <c:pt idx="204">
                  <c:v>7.43</c:v>
                </c:pt>
                <c:pt idx="205">
                  <c:v>7.43</c:v>
                </c:pt>
                <c:pt idx="206">
                  <c:v>7.43</c:v>
                </c:pt>
                <c:pt idx="207">
                  <c:v>7.43</c:v>
                </c:pt>
                <c:pt idx="208">
                  <c:v>7.43</c:v>
                </c:pt>
                <c:pt idx="209">
                  <c:v>7.43</c:v>
                </c:pt>
                <c:pt idx="210">
                  <c:v>7.43</c:v>
                </c:pt>
                <c:pt idx="211">
                  <c:v>7.43</c:v>
                </c:pt>
                <c:pt idx="212">
                  <c:v>7.43</c:v>
                </c:pt>
                <c:pt idx="213">
                  <c:v>7.43</c:v>
                </c:pt>
                <c:pt idx="214">
                  <c:v>7.43</c:v>
                </c:pt>
                <c:pt idx="215">
                  <c:v>7.43</c:v>
                </c:pt>
                <c:pt idx="216">
                  <c:v>7.43</c:v>
                </c:pt>
                <c:pt idx="217">
                  <c:v>7.43</c:v>
                </c:pt>
                <c:pt idx="218">
                  <c:v>7.43</c:v>
                </c:pt>
                <c:pt idx="219">
                  <c:v>7.43</c:v>
                </c:pt>
                <c:pt idx="220">
                  <c:v>7.43</c:v>
                </c:pt>
                <c:pt idx="221">
                  <c:v>7.43</c:v>
                </c:pt>
                <c:pt idx="222">
                  <c:v>7.43</c:v>
                </c:pt>
                <c:pt idx="223">
                  <c:v>7.43</c:v>
                </c:pt>
                <c:pt idx="224">
                  <c:v>7.43</c:v>
                </c:pt>
                <c:pt idx="225">
                  <c:v>7.43</c:v>
                </c:pt>
                <c:pt idx="226">
                  <c:v>7.43</c:v>
                </c:pt>
                <c:pt idx="227">
                  <c:v>7.43</c:v>
                </c:pt>
                <c:pt idx="228">
                  <c:v>7.43</c:v>
                </c:pt>
                <c:pt idx="229">
                  <c:v>7.43</c:v>
                </c:pt>
                <c:pt idx="230">
                  <c:v>7.43</c:v>
                </c:pt>
                <c:pt idx="231">
                  <c:v>7.43</c:v>
                </c:pt>
                <c:pt idx="232">
                  <c:v>7.43</c:v>
                </c:pt>
                <c:pt idx="233">
                  <c:v>7.43</c:v>
                </c:pt>
                <c:pt idx="234">
                  <c:v>7.43</c:v>
                </c:pt>
                <c:pt idx="235">
                  <c:v>7.43</c:v>
                </c:pt>
                <c:pt idx="236">
                  <c:v>7.43</c:v>
                </c:pt>
                <c:pt idx="237">
                  <c:v>7.43</c:v>
                </c:pt>
                <c:pt idx="238">
                  <c:v>7.43</c:v>
                </c:pt>
                <c:pt idx="239">
                  <c:v>7.43</c:v>
                </c:pt>
                <c:pt idx="240">
                  <c:v>7.43</c:v>
                </c:pt>
                <c:pt idx="241">
                  <c:v>7.03</c:v>
                </c:pt>
                <c:pt idx="242">
                  <c:v>7.03</c:v>
                </c:pt>
                <c:pt idx="243">
                  <c:v>7.03</c:v>
                </c:pt>
                <c:pt idx="244">
                  <c:v>7.03</c:v>
                </c:pt>
                <c:pt idx="245">
                  <c:v>7.03</c:v>
                </c:pt>
                <c:pt idx="246">
                  <c:v>7.43</c:v>
                </c:pt>
                <c:pt idx="247">
                  <c:v>7.43</c:v>
                </c:pt>
                <c:pt idx="248">
                  <c:v>7.03</c:v>
                </c:pt>
                <c:pt idx="249">
                  <c:v>7.03</c:v>
                </c:pt>
                <c:pt idx="250">
                  <c:v>7.03</c:v>
                </c:pt>
                <c:pt idx="251">
                  <c:v>7.03</c:v>
                </c:pt>
                <c:pt idx="252">
                  <c:v>7.03</c:v>
                </c:pt>
                <c:pt idx="253">
                  <c:v>7.03</c:v>
                </c:pt>
                <c:pt idx="254">
                  <c:v>7.03</c:v>
                </c:pt>
                <c:pt idx="255">
                  <c:v>7.03</c:v>
                </c:pt>
                <c:pt idx="256">
                  <c:v>7.03</c:v>
                </c:pt>
                <c:pt idx="257">
                  <c:v>7.03</c:v>
                </c:pt>
                <c:pt idx="258">
                  <c:v>7.03</c:v>
                </c:pt>
                <c:pt idx="259">
                  <c:v>7.03</c:v>
                </c:pt>
                <c:pt idx="260">
                  <c:v>7.03</c:v>
                </c:pt>
                <c:pt idx="261">
                  <c:v>7.03</c:v>
                </c:pt>
                <c:pt idx="262">
                  <c:v>7.03</c:v>
                </c:pt>
                <c:pt idx="263">
                  <c:v>7.03</c:v>
                </c:pt>
                <c:pt idx="264">
                  <c:v>7.03</c:v>
                </c:pt>
                <c:pt idx="265">
                  <c:v>7.03</c:v>
                </c:pt>
                <c:pt idx="266">
                  <c:v>7.03</c:v>
                </c:pt>
                <c:pt idx="267">
                  <c:v>7.03</c:v>
                </c:pt>
                <c:pt idx="268">
                  <c:v>7.03</c:v>
                </c:pt>
                <c:pt idx="269">
                  <c:v>7.03</c:v>
                </c:pt>
                <c:pt idx="270">
                  <c:v>7.03</c:v>
                </c:pt>
                <c:pt idx="271">
                  <c:v>7.03</c:v>
                </c:pt>
                <c:pt idx="272">
                  <c:v>7.03</c:v>
                </c:pt>
                <c:pt idx="273">
                  <c:v>7.03</c:v>
                </c:pt>
                <c:pt idx="274">
                  <c:v>7.03</c:v>
                </c:pt>
                <c:pt idx="275">
                  <c:v>7.03</c:v>
                </c:pt>
                <c:pt idx="276">
                  <c:v>7.03</c:v>
                </c:pt>
                <c:pt idx="277">
                  <c:v>7.03</c:v>
                </c:pt>
                <c:pt idx="278">
                  <c:v>7.03</c:v>
                </c:pt>
                <c:pt idx="279">
                  <c:v>7.03</c:v>
                </c:pt>
                <c:pt idx="280">
                  <c:v>7.03</c:v>
                </c:pt>
                <c:pt idx="281">
                  <c:v>7.03</c:v>
                </c:pt>
                <c:pt idx="282">
                  <c:v>7.03</c:v>
                </c:pt>
                <c:pt idx="283">
                  <c:v>7.03</c:v>
                </c:pt>
                <c:pt idx="284">
                  <c:v>7.03</c:v>
                </c:pt>
                <c:pt idx="285">
                  <c:v>7.03</c:v>
                </c:pt>
                <c:pt idx="286">
                  <c:v>7.03</c:v>
                </c:pt>
                <c:pt idx="287">
                  <c:v>7.03</c:v>
                </c:pt>
                <c:pt idx="288">
                  <c:v>7.03</c:v>
                </c:pt>
                <c:pt idx="289">
                  <c:v>7.03</c:v>
                </c:pt>
                <c:pt idx="290">
                  <c:v>7.03</c:v>
                </c:pt>
                <c:pt idx="291">
                  <c:v>7.03</c:v>
                </c:pt>
                <c:pt idx="292">
                  <c:v>7.03</c:v>
                </c:pt>
                <c:pt idx="293">
                  <c:v>7.03</c:v>
                </c:pt>
                <c:pt idx="294">
                  <c:v>7.03</c:v>
                </c:pt>
                <c:pt idx="295">
                  <c:v>7.03</c:v>
                </c:pt>
                <c:pt idx="296">
                  <c:v>7.03</c:v>
                </c:pt>
                <c:pt idx="297">
                  <c:v>7.03</c:v>
                </c:pt>
                <c:pt idx="298">
                  <c:v>7.03</c:v>
                </c:pt>
                <c:pt idx="299">
                  <c:v>7.03</c:v>
                </c:pt>
                <c:pt idx="300">
                  <c:v>7.03</c:v>
                </c:pt>
                <c:pt idx="301">
                  <c:v>7.03</c:v>
                </c:pt>
                <c:pt idx="302">
                  <c:v>7.03</c:v>
                </c:pt>
                <c:pt idx="303">
                  <c:v>7.03</c:v>
                </c:pt>
                <c:pt idx="304">
                  <c:v>7.03</c:v>
                </c:pt>
                <c:pt idx="305">
                  <c:v>7.03</c:v>
                </c:pt>
                <c:pt idx="306">
                  <c:v>7.03</c:v>
                </c:pt>
                <c:pt idx="307">
                  <c:v>7.03</c:v>
                </c:pt>
                <c:pt idx="308">
                  <c:v>7.03</c:v>
                </c:pt>
                <c:pt idx="309">
                  <c:v>7.03</c:v>
                </c:pt>
                <c:pt idx="310">
                  <c:v>7.03</c:v>
                </c:pt>
                <c:pt idx="311">
                  <c:v>7.03</c:v>
                </c:pt>
                <c:pt idx="312">
                  <c:v>7.03</c:v>
                </c:pt>
                <c:pt idx="313">
                  <c:v>7.03</c:v>
                </c:pt>
                <c:pt idx="314">
                  <c:v>7.03</c:v>
                </c:pt>
                <c:pt idx="315">
                  <c:v>7.03</c:v>
                </c:pt>
                <c:pt idx="316">
                  <c:v>7.03</c:v>
                </c:pt>
                <c:pt idx="317">
                  <c:v>7.03</c:v>
                </c:pt>
                <c:pt idx="318">
                  <c:v>7.03</c:v>
                </c:pt>
                <c:pt idx="319">
                  <c:v>7.03</c:v>
                </c:pt>
                <c:pt idx="320">
                  <c:v>7.03</c:v>
                </c:pt>
                <c:pt idx="321">
                  <c:v>7.03</c:v>
                </c:pt>
                <c:pt idx="322">
                  <c:v>7.03</c:v>
                </c:pt>
                <c:pt idx="323">
                  <c:v>7.03</c:v>
                </c:pt>
                <c:pt idx="324">
                  <c:v>7.03</c:v>
                </c:pt>
                <c:pt idx="325">
                  <c:v>7.03</c:v>
                </c:pt>
                <c:pt idx="326">
                  <c:v>7.03</c:v>
                </c:pt>
                <c:pt idx="327">
                  <c:v>7.03</c:v>
                </c:pt>
                <c:pt idx="328">
                  <c:v>7.03</c:v>
                </c:pt>
                <c:pt idx="329">
                  <c:v>7.03</c:v>
                </c:pt>
                <c:pt idx="330">
                  <c:v>7.03</c:v>
                </c:pt>
                <c:pt idx="331">
                  <c:v>7.03</c:v>
                </c:pt>
                <c:pt idx="332">
                  <c:v>7.03</c:v>
                </c:pt>
                <c:pt idx="333">
                  <c:v>7.03</c:v>
                </c:pt>
                <c:pt idx="334">
                  <c:v>7.03</c:v>
                </c:pt>
                <c:pt idx="335">
                  <c:v>7.03</c:v>
                </c:pt>
                <c:pt idx="336">
                  <c:v>7.03</c:v>
                </c:pt>
                <c:pt idx="337">
                  <c:v>7.03</c:v>
                </c:pt>
                <c:pt idx="338">
                  <c:v>7.03</c:v>
                </c:pt>
                <c:pt idx="339">
                  <c:v>7.03</c:v>
                </c:pt>
                <c:pt idx="340">
                  <c:v>7.03</c:v>
                </c:pt>
                <c:pt idx="341">
                  <c:v>7.03</c:v>
                </c:pt>
                <c:pt idx="342">
                  <c:v>7.03</c:v>
                </c:pt>
                <c:pt idx="343">
                  <c:v>7.03</c:v>
                </c:pt>
                <c:pt idx="344">
                  <c:v>7.03</c:v>
                </c:pt>
                <c:pt idx="345">
                  <c:v>7.03</c:v>
                </c:pt>
                <c:pt idx="346">
                  <c:v>7.03</c:v>
                </c:pt>
                <c:pt idx="347">
                  <c:v>7.03</c:v>
                </c:pt>
                <c:pt idx="348">
                  <c:v>7.03</c:v>
                </c:pt>
                <c:pt idx="349">
                  <c:v>7.03</c:v>
                </c:pt>
                <c:pt idx="350">
                  <c:v>7.03</c:v>
                </c:pt>
                <c:pt idx="351">
                  <c:v>7.03</c:v>
                </c:pt>
                <c:pt idx="352">
                  <c:v>7.03</c:v>
                </c:pt>
                <c:pt idx="353">
                  <c:v>7.03</c:v>
                </c:pt>
                <c:pt idx="354">
                  <c:v>7.03</c:v>
                </c:pt>
                <c:pt idx="355">
                  <c:v>7.03</c:v>
                </c:pt>
                <c:pt idx="356">
                  <c:v>7.03</c:v>
                </c:pt>
                <c:pt idx="357">
                  <c:v>7.03</c:v>
                </c:pt>
                <c:pt idx="358">
                  <c:v>7.03</c:v>
                </c:pt>
                <c:pt idx="359">
                  <c:v>7.03</c:v>
                </c:pt>
                <c:pt idx="360">
                  <c:v>7.03</c:v>
                </c:pt>
                <c:pt idx="361">
                  <c:v>7.03</c:v>
                </c:pt>
                <c:pt idx="362">
                  <c:v>7.03</c:v>
                </c:pt>
                <c:pt idx="363">
                  <c:v>7.03</c:v>
                </c:pt>
                <c:pt idx="364">
                  <c:v>7.03</c:v>
                </c:pt>
                <c:pt idx="365">
                  <c:v>7.03</c:v>
                </c:pt>
                <c:pt idx="366">
                  <c:v>7.03</c:v>
                </c:pt>
                <c:pt idx="367">
                  <c:v>7.03</c:v>
                </c:pt>
                <c:pt idx="368">
                  <c:v>7.03</c:v>
                </c:pt>
                <c:pt idx="369">
                  <c:v>7.03</c:v>
                </c:pt>
                <c:pt idx="370">
                  <c:v>7.03</c:v>
                </c:pt>
                <c:pt idx="371">
                  <c:v>7.03</c:v>
                </c:pt>
                <c:pt idx="372">
                  <c:v>7.03</c:v>
                </c:pt>
                <c:pt idx="373">
                  <c:v>7.03</c:v>
                </c:pt>
                <c:pt idx="374">
                  <c:v>7.03</c:v>
                </c:pt>
                <c:pt idx="375">
                  <c:v>7.03</c:v>
                </c:pt>
                <c:pt idx="376">
                  <c:v>7.03</c:v>
                </c:pt>
                <c:pt idx="377">
                  <c:v>7.03</c:v>
                </c:pt>
                <c:pt idx="378">
                  <c:v>7.03</c:v>
                </c:pt>
                <c:pt idx="379">
                  <c:v>7.03</c:v>
                </c:pt>
                <c:pt idx="380">
                  <c:v>7.03</c:v>
                </c:pt>
                <c:pt idx="381">
                  <c:v>7.03</c:v>
                </c:pt>
                <c:pt idx="382">
                  <c:v>7.03</c:v>
                </c:pt>
                <c:pt idx="383">
                  <c:v>7.03</c:v>
                </c:pt>
                <c:pt idx="384">
                  <c:v>7.03</c:v>
                </c:pt>
                <c:pt idx="385">
                  <c:v>7.03</c:v>
                </c:pt>
                <c:pt idx="386">
                  <c:v>7.03</c:v>
                </c:pt>
                <c:pt idx="387">
                  <c:v>7.03</c:v>
                </c:pt>
                <c:pt idx="388">
                  <c:v>7.03</c:v>
                </c:pt>
                <c:pt idx="389">
                  <c:v>7.03</c:v>
                </c:pt>
                <c:pt idx="390">
                  <c:v>7.03</c:v>
                </c:pt>
                <c:pt idx="391">
                  <c:v>7.03</c:v>
                </c:pt>
                <c:pt idx="392">
                  <c:v>7.03</c:v>
                </c:pt>
                <c:pt idx="393">
                  <c:v>7.03</c:v>
                </c:pt>
                <c:pt idx="394">
                  <c:v>7.03</c:v>
                </c:pt>
                <c:pt idx="395">
                  <c:v>7.03</c:v>
                </c:pt>
                <c:pt idx="396">
                  <c:v>7.03</c:v>
                </c:pt>
                <c:pt idx="397">
                  <c:v>7.03</c:v>
                </c:pt>
                <c:pt idx="398">
                  <c:v>7.03</c:v>
                </c:pt>
                <c:pt idx="399">
                  <c:v>7.03</c:v>
                </c:pt>
                <c:pt idx="400">
                  <c:v>7.03</c:v>
                </c:pt>
                <c:pt idx="401">
                  <c:v>7.03</c:v>
                </c:pt>
                <c:pt idx="402">
                  <c:v>7.03</c:v>
                </c:pt>
                <c:pt idx="403">
                  <c:v>7.03</c:v>
                </c:pt>
                <c:pt idx="404">
                  <c:v>7.03</c:v>
                </c:pt>
                <c:pt idx="405">
                  <c:v>7.03</c:v>
                </c:pt>
                <c:pt idx="406">
                  <c:v>7.03</c:v>
                </c:pt>
                <c:pt idx="407">
                  <c:v>7.03</c:v>
                </c:pt>
                <c:pt idx="408">
                  <c:v>7.03</c:v>
                </c:pt>
                <c:pt idx="409">
                  <c:v>7.03</c:v>
                </c:pt>
                <c:pt idx="410">
                  <c:v>7.03</c:v>
                </c:pt>
                <c:pt idx="411">
                  <c:v>7.03</c:v>
                </c:pt>
                <c:pt idx="412">
                  <c:v>7.03</c:v>
                </c:pt>
                <c:pt idx="413">
                  <c:v>7.03</c:v>
                </c:pt>
                <c:pt idx="414">
                  <c:v>7.03</c:v>
                </c:pt>
                <c:pt idx="415">
                  <c:v>7.03</c:v>
                </c:pt>
                <c:pt idx="416">
                  <c:v>7.03</c:v>
                </c:pt>
                <c:pt idx="417">
                  <c:v>7.03</c:v>
                </c:pt>
                <c:pt idx="418">
                  <c:v>7.03</c:v>
                </c:pt>
                <c:pt idx="419">
                  <c:v>7.03</c:v>
                </c:pt>
                <c:pt idx="420">
                  <c:v>7.03</c:v>
                </c:pt>
                <c:pt idx="421">
                  <c:v>7.03</c:v>
                </c:pt>
                <c:pt idx="422">
                  <c:v>7.03</c:v>
                </c:pt>
                <c:pt idx="423">
                  <c:v>7.03</c:v>
                </c:pt>
                <c:pt idx="424">
                  <c:v>7.03</c:v>
                </c:pt>
                <c:pt idx="425">
                  <c:v>7.03</c:v>
                </c:pt>
                <c:pt idx="426">
                  <c:v>6.62</c:v>
                </c:pt>
                <c:pt idx="427">
                  <c:v>6.62</c:v>
                </c:pt>
                <c:pt idx="428">
                  <c:v>6.62</c:v>
                </c:pt>
                <c:pt idx="429">
                  <c:v>6.62</c:v>
                </c:pt>
                <c:pt idx="430">
                  <c:v>6.62</c:v>
                </c:pt>
                <c:pt idx="431">
                  <c:v>6.62</c:v>
                </c:pt>
                <c:pt idx="432">
                  <c:v>6.62</c:v>
                </c:pt>
                <c:pt idx="433">
                  <c:v>6.62</c:v>
                </c:pt>
                <c:pt idx="434">
                  <c:v>6.62</c:v>
                </c:pt>
                <c:pt idx="435">
                  <c:v>6.62</c:v>
                </c:pt>
                <c:pt idx="436">
                  <c:v>6.62</c:v>
                </c:pt>
                <c:pt idx="437">
                  <c:v>6.62</c:v>
                </c:pt>
                <c:pt idx="438">
                  <c:v>6.62</c:v>
                </c:pt>
                <c:pt idx="439">
                  <c:v>6.62</c:v>
                </c:pt>
                <c:pt idx="440">
                  <c:v>6.62</c:v>
                </c:pt>
                <c:pt idx="441">
                  <c:v>6.62</c:v>
                </c:pt>
                <c:pt idx="442">
                  <c:v>6.62</c:v>
                </c:pt>
                <c:pt idx="443">
                  <c:v>6.62</c:v>
                </c:pt>
                <c:pt idx="444">
                  <c:v>6.62</c:v>
                </c:pt>
                <c:pt idx="445">
                  <c:v>6.62</c:v>
                </c:pt>
                <c:pt idx="446">
                  <c:v>6.62</c:v>
                </c:pt>
                <c:pt idx="447">
                  <c:v>6.22</c:v>
                </c:pt>
                <c:pt idx="448">
                  <c:v>6.22</c:v>
                </c:pt>
                <c:pt idx="449">
                  <c:v>6.22</c:v>
                </c:pt>
                <c:pt idx="450">
                  <c:v>6.22</c:v>
                </c:pt>
                <c:pt idx="451">
                  <c:v>6.22</c:v>
                </c:pt>
                <c:pt idx="452">
                  <c:v>6.22</c:v>
                </c:pt>
                <c:pt idx="453">
                  <c:v>6.22</c:v>
                </c:pt>
                <c:pt idx="454">
                  <c:v>6.22</c:v>
                </c:pt>
                <c:pt idx="455">
                  <c:v>6.22</c:v>
                </c:pt>
                <c:pt idx="456">
                  <c:v>6.22</c:v>
                </c:pt>
                <c:pt idx="457">
                  <c:v>6.22</c:v>
                </c:pt>
                <c:pt idx="458">
                  <c:v>6.22</c:v>
                </c:pt>
                <c:pt idx="459">
                  <c:v>6.22</c:v>
                </c:pt>
                <c:pt idx="460">
                  <c:v>6.22</c:v>
                </c:pt>
                <c:pt idx="461">
                  <c:v>6.22</c:v>
                </c:pt>
                <c:pt idx="462">
                  <c:v>6.22</c:v>
                </c:pt>
                <c:pt idx="463">
                  <c:v>6.22</c:v>
                </c:pt>
                <c:pt idx="464">
                  <c:v>6.22</c:v>
                </c:pt>
                <c:pt idx="465">
                  <c:v>6.22</c:v>
                </c:pt>
                <c:pt idx="466">
                  <c:v>6.22</c:v>
                </c:pt>
                <c:pt idx="467">
                  <c:v>6.22</c:v>
                </c:pt>
                <c:pt idx="468">
                  <c:v>6.22</c:v>
                </c:pt>
                <c:pt idx="469">
                  <c:v>6.22</c:v>
                </c:pt>
                <c:pt idx="470">
                  <c:v>6.22</c:v>
                </c:pt>
                <c:pt idx="471">
                  <c:v>6.22</c:v>
                </c:pt>
                <c:pt idx="472">
                  <c:v>6.22</c:v>
                </c:pt>
                <c:pt idx="473">
                  <c:v>6.22</c:v>
                </c:pt>
                <c:pt idx="474">
                  <c:v>5.81</c:v>
                </c:pt>
                <c:pt idx="475">
                  <c:v>5.81</c:v>
                </c:pt>
                <c:pt idx="476">
                  <c:v>5.81</c:v>
                </c:pt>
                <c:pt idx="477">
                  <c:v>5.81</c:v>
                </c:pt>
                <c:pt idx="478">
                  <c:v>5.81</c:v>
                </c:pt>
                <c:pt idx="479">
                  <c:v>5.81</c:v>
                </c:pt>
                <c:pt idx="480">
                  <c:v>5.81</c:v>
                </c:pt>
                <c:pt idx="481">
                  <c:v>5.81</c:v>
                </c:pt>
                <c:pt idx="482">
                  <c:v>5.81</c:v>
                </c:pt>
                <c:pt idx="483">
                  <c:v>5.81</c:v>
                </c:pt>
                <c:pt idx="484">
                  <c:v>5.81</c:v>
                </c:pt>
                <c:pt idx="485">
                  <c:v>5.81</c:v>
                </c:pt>
                <c:pt idx="486">
                  <c:v>5.81</c:v>
                </c:pt>
                <c:pt idx="487">
                  <c:v>5.81</c:v>
                </c:pt>
                <c:pt idx="488">
                  <c:v>5.81</c:v>
                </c:pt>
                <c:pt idx="489">
                  <c:v>5.81</c:v>
                </c:pt>
                <c:pt idx="490">
                  <c:v>5.81</c:v>
                </c:pt>
                <c:pt idx="491">
                  <c:v>5.81</c:v>
                </c:pt>
                <c:pt idx="492">
                  <c:v>5.81</c:v>
                </c:pt>
                <c:pt idx="493">
                  <c:v>5.81</c:v>
                </c:pt>
                <c:pt idx="494">
                  <c:v>5.81</c:v>
                </c:pt>
                <c:pt idx="495">
                  <c:v>5.81</c:v>
                </c:pt>
                <c:pt idx="496">
                  <c:v>5.81</c:v>
                </c:pt>
                <c:pt idx="497">
                  <c:v>5.4</c:v>
                </c:pt>
                <c:pt idx="498">
                  <c:v>5.81</c:v>
                </c:pt>
                <c:pt idx="499">
                  <c:v>5.4</c:v>
                </c:pt>
                <c:pt idx="500">
                  <c:v>5.4</c:v>
                </c:pt>
                <c:pt idx="501">
                  <c:v>5.4</c:v>
                </c:pt>
                <c:pt idx="502">
                  <c:v>5.4</c:v>
                </c:pt>
                <c:pt idx="503">
                  <c:v>5.4</c:v>
                </c:pt>
                <c:pt idx="504">
                  <c:v>5.4</c:v>
                </c:pt>
                <c:pt idx="505">
                  <c:v>5.4</c:v>
                </c:pt>
                <c:pt idx="506">
                  <c:v>5.4</c:v>
                </c:pt>
                <c:pt idx="507">
                  <c:v>5.4</c:v>
                </c:pt>
                <c:pt idx="508">
                  <c:v>5.4</c:v>
                </c:pt>
                <c:pt idx="509">
                  <c:v>5.4</c:v>
                </c:pt>
                <c:pt idx="510">
                  <c:v>5.4</c:v>
                </c:pt>
                <c:pt idx="511">
                  <c:v>5.4</c:v>
                </c:pt>
                <c:pt idx="512">
                  <c:v>5.4</c:v>
                </c:pt>
                <c:pt idx="513">
                  <c:v>5.4</c:v>
                </c:pt>
                <c:pt idx="514">
                  <c:v>5.4</c:v>
                </c:pt>
                <c:pt idx="516">
                  <c:v>5.81</c:v>
                </c:pt>
                <c:pt idx="517">
                  <c:v>5.4</c:v>
                </c:pt>
                <c:pt idx="518">
                  <c:v>5.4</c:v>
                </c:pt>
                <c:pt idx="519">
                  <c:v>5.4</c:v>
                </c:pt>
                <c:pt idx="520">
                  <c:v>5.4</c:v>
                </c:pt>
                <c:pt idx="521">
                  <c:v>5.4</c:v>
                </c:pt>
                <c:pt idx="522">
                  <c:v>5.4</c:v>
                </c:pt>
                <c:pt idx="523">
                  <c:v>5.4</c:v>
                </c:pt>
                <c:pt idx="524">
                  <c:v>5.4</c:v>
                </c:pt>
                <c:pt idx="525">
                  <c:v>5.4</c:v>
                </c:pt>
                <c:pt idx="526">
                  <c:v>5.4</c:v>
                </c:pt>
                <c:pt idx="527">
                  <c:v>5.4</c:v>
                </c:pt>
                <c:pt idx="528">
                  <c:v>5.4</c:v>
                </c:pt>
                <c:pt idx="529">
                  <c:v>5.4</c:v>
                </c:pt>
                <c:pt idx="530">
                  <c:v>4.99</c:v>
                </c:pt>
                <c:pt idx="531">
                  <c:v>4.99</c:v>
                </c:pt>
                <c:pt idx="532">
                  <c:v>4.99</c:v>
                </c:pt>
                <c:pt idx="533">
                  <c:v>4.99</c:v>
                </c:pt>
                <c:pt idx="534">
                  <c:v>4.99</c:v>
                </c:pt>
                <c:pt idx="535">
                  <c:v>4.99</c:v>
                </c:pt>
                <c:pt idx="536">
                  <c:v>4.99</c:v>
                </c:pt>
                <c:pt idx="537">
                  <c:v>4.99</c:v>
                </c:pt>
                <c:pt idx="538">
                  <c:v>4.99</c:v>
                </c:pt>
                <c:pt idx="539">
                  <c:v>4.99</c:v>
                </c:pt>
                <c:pt idx="540">
                  <c:v>4.99</c:v>
                </c:pt>
                <c:pt idx="541">
                  <c:v>4.99</c:v>
                </c:pt>
                <c:pt idx="542">
                  <c:v>4.99</c:v>
                </c:pt>
                <c:pt idx="543">
                  <c:v>4.99</c:v>
                </c:pt>
                <c:pt idx="544">
                  <c:v>4.99</c:v>
                </c:pt>
                <c:pt idx="545">
                  <c:v>4.99</c:v>
                </c:pt>
                <c:pt idx="546">
                  <c:v>4.99</c:v>
                </c:pt>
                <c:pt idx="547">
                  <c:v>4.99</c:v>
                </c:pt>
                <c:pt idx="548">
                  <c:v>4.99</c:v>
                </c:pt>
                <c:pt idx="549">
                  <c:v>4.99</c:v>
                </c:pt>
                <c:pt idx="550">
                  <c:v>4.99</c:v>
                </c:pt>
                <c:pt idx="551">
                  <c:v>4.99</c:v>
                </c:pt>
                <c:pt idx="552">
                  <c:v>4.99</c:v>
                </c:pt>
                <c:pt idx="553">
                  <c:v>4.99</c:v>
                </c:pt>
                <c:pt idx="554">
                  <c:v>4.99</c:v>
                </c:pt>
                <c:pt idx="555">
                  <c:v>4.99</c:v>
                </c:pt>
                <c:pt idx="556">
                  <c:v>4.99</c:v>
                </c:pt>
                <c:pt idx="557">
                  <c:v>4.99</c:v>
                </c:pt>
                <c:pt idx="558">
                  <c:v>4.99</c:v>
                </c:pt>
                <c:pt idx="559">
                  <c:v>4.99</c:v>
                </c:pt>
                <c:pt idx="560">
                  <c:v>4.99</c:v>
                </c:pt>
                <c:pt idx="561">
                  <c:v>4.99</c:v>
                </c:pt>
                <c:pt idx="562">
                  <c:v>4.99</c:v>
                </c:pt>
                <c:pt idx="563">
                  <c:v>4.99</c:v>
                </c:pt>
                <c:pt idx="564">
                  <c:v>4.99</c:v>
                </c:pt>
                <c:pt idx="565">
                  <c:v>4.99</c:v>
                </c:pt>
                <c:pt idx="566">
                  <c:v>4.99</c:v>
                </c:pt>
                <c:pt idx="567">
                  <c:v>4.99</c:v>
                </c:pt>
                <c:pt idx="568">
                  <c:v>4.99</c:v>
                </c:pt>
                <c:pt idx="569">
                  <c:v>4.99</c:v>
                </c:pt>
                <c:pt idx="570">
                  <c:v>4.99</c:v>
                </c:pt>
                <c:pt idx="571">
                  <c:v>4.99</c:v>
                </c:pt>
                <c:pt idx="572">
                  <c:v>4.99</c:v>
                </c:pt>
                <c:pt idx="573">
                  <c:v>4.99</c:v>
                </c:pt>
                <c:pt idx="574">
                  <c:v>4.99</c:v>
                </c:pt>
                <c:pt idx="575">
                  <c:v>4.99</c:v>
                </c:pt>
                <c:pt idx="576">
                  <c:v>4.99</c:v>
                </c:pt>
                <c:pt idx="577">
                  <c:v>4.99</c:v>
                </c:pt>
                <c:pt idx="578">
                  <c:v>4.99</c:v>
                </c:pt>
                <c:pt idx="579">
                  <c:v>4.99</c:v>
                </c:pt>
                <c:pt idx="580">
                  <c:v>4.99</c:v>
                </c:pt>
                <c:pt idx="581">
                  <c:v>4.57</c:v>
                </c:pt>
                <c:pt idx="582">
                  <c:v>4.99</c:v>
                </c:pt>
                <c:pt idx="583">
                  <c:v>4.57</c:v>
                </c:pt>
                <c:pt idx="584">
                  <c:v>4.57</c:v>
                </c:pt>
                <c:pt idx="585">
                  <c:v>4.99</c:v>
                </c:pt>
                <c:pt idx="586">
                  <c:v>4.99</c:v>
                </c:pt>
                <c:pt idx="587">
                  <c:v>4.99</c:v>
                </c:pt>
                <c:pt idx="588">
                  <c:v>4.57</c:v>
                </c:pt>
                <c:pt idx="589">
                  <c:v>4.57</c:v>
                </c:pt>
                <c:pt idx="590">
                  <c:v>4.99</c:v>
                </c:pt>
                <c:pt idx="591">
                  <c:v>4.57</c:v>
                </c:pt>
                <c:pt idx="592">
                  <c:v>4.57</c:v>
                </c:pt>
                <c:pt idx="593">
                  <c:v>4.99</c:v>
                </c:pt>
                <c:pt idx="594">
                  <c:v>4.57</c:v>
                </c:pt>
                <c:pt idx="595">
                  <c:v>4.57</c:v>
                </c:pt>
                <c:pt idx="596">
                  <c:v>4.57</c:v>
                </c:pt>
                <c:pt idx="597">
                  <c:v>4.99</c:v>
                </c:pt>
                <c:pt idx="598">
                  <c:v>4.57</c:v>
                </c:pt>
                <c:pt idx="599">
                  <c:v>4.57</c:v>
                </c:pt>
                <c:pt idx="600">
                  <c:v>4.99</c:v>
                </c:pt>
                <c:pt idx="601">
                  <c:v>4.99</c:v>
                </c:pt>
                <c:pt idx="602">
                  <c:v>4.99</c:v>
                </c:pt>
                <c:pt idx="603">
                  <c:v>4.99</c:v>
                </c:pt>
                <c:pt idx="604">
                  <c:v>4.99</c:v>
                </c:pt>
                <c:pt idx="605">
                  <c:v>4.99</c:v>
                </c:pt>
                <c:pt idx="606">
                  <c:v>4.99</c:v>
                </c:pt>
                <c:pt idx="607">
                  <c:v>4.99</c:v>
                </c:pt>
                <c:pt idx="608">
                  <c:v>4.99</c:v>
                </c:pt>
                <c:pt idx="609">
                  <c:v>4.99</c:v>
                </c:pt>
                <c:pt idx="610">
                  <c:v>4.99</c:v>
                </c:pt>
                <c:pt idx="611">
                  <c:v>4.99</c:v>
                </c:pt>
                <c:pt idx="612">
                  <c:v>4.99</c:v>
                </c:pt>
                <c:pt idx="613">
                  <c:v>4.99</c:v>
                </c:pt>
                <c:pt idx="614">
                  <c:v>4.99</c:v>
                </c:pt>
                <c:pt idx="615">
                  <c:v>4.99</c:v>
                </c:pt>
                <c:pt idx="616">
                  <c:v>4.99</c:v>
                </c:pt>
                <c:pt idx="617">
                  <c:v>4.99</c:v>
                </c:pt>
                <c:pt idx="618">
                  <c:v>4.99</c:v>
                </c:pt>
                <c:pt idx="619">
                  <c:v>4.99</c:v>
                </c:pt>
                <c:pt idx="620">
                  <c:v>4.99</c:v>
                </c:pt>
                <c:pt idx="621">
                  <c:v>4.99</c:v>
                </c:pt>
                <c:pt idx="622">
                  <c:v>4.99</c:v>
                </c:pt>
                <c:pt idx="623">
                  <c:v>4.99</c:v>
                </c:pt>
                <c:pt idx="624">
                  <c:v>4.99</c:v>
                </c:pt>
                <c:pt idx="625">
                  <c:v>4.99</c:v>
                </c:pt>
                <c:pt idx="626">
                  <c:v>4.99</c:v>
                </c:pt>
                <c:pt idx="627">
                  <c:v>4.99</c:v>
                </c:pt>
                <c:pt idx="628">
                  <c:v>4.99</c:v>
                </c:pt>
                <c:pt idx="629">
                  <c:v>4.99</c:v>
                </c:pt>
                <c:pt idx="630">
                  <c:v>4.99</c:v>
                </c:pt>
                <c:pt idx="631">
                  <c:v>4.99</c:v>
                </c:pt>
                <c:pt idx="632">
                  <c:v>4.99</c:v>
                </c:pt>
                <c:pt idx="633">
                  <c:v>4.99</c:v>
                </c:pt>
                <c:pt idx="634">
                  <c:v>4.99</c:v>
                </c:pt>
                <c:pt idx="635">
                  <c:v>4.99</c:v>
                </c:pt>
                <c:pt idx="636">
                  <c:v>4.99</c:v>
                </c:pt>
                <c:pt idx="637">
                  <c:v>4.99</c:v>
                </c:pt>
                <c:pt idx="638">
                  <c:v>4.99</c:v>
                </c:pt>
                <c:pt idx="639">
                  <c:v>4.99</c:v>
                </c:pt>
                <c:pt idx="640">
                  <c:v>4.99</c:v>
                </c:pt>
                <c:pt idx="641">
                  <c:v>4.99</c:v>
                </c:pt>
                <c:pt idx="642">
                  <c:v>4.99</c:v>
                </c:pt>
                <c:pt idx="643">
                  <c:v>4.99</c:v>
                </c:pt>
                <c:pt idx="644">
                  <c:v>4.99</c:v>
                </c:pt>
                <c:pt idx="645">
                  <c:v>4.99</c:v>
                </c:pt>
                <c:pt idx="646">
                  <c:v>4.99</c:v>
                </c:pt>
                <c:pt idx="647">
                  <c:v>4.57</c:v>
                </c:pt>
                <c:pt idx="648">
                  <c:v>4.57</c:v>
                </c:pt>
                <c:pt idx="649">
                  <c:v>4.57</c:v>
                </c:pt>
                <c:pt idx="650">
                  <c:v>4.57</c:v>
                </c:pt>
                <c:pt idx="651">
                  <c:v>4.57</c:v>
                </c:pt>
                <c:pt idx="652">
                  <c:v>4.57</c:v>
                </c:pt>
                <c:pt idx="653">
                  <c:v>4.57</c:v>
                </c:pt>
                <c:pt idx="654">
                  <c:v>4.57</c:v>
                </c:pt>
                <c:pt idx="655">
                  <c:v>4.57</c:v>
                </c:pt>
                <c:pt idx="656">
                  <c:v>4.57</c:v>
                </c:pt>
                <c:pt idx="657">
                  <c:v>4.57</c:v>
                </c:pt>
                <c:pt idx="658">
                  <c:v>4.57</c:v>
                </c:pt>
                <c:pt idx="659">
                  <c:v>4.57</c:v>
                </c:pt>
                <c:pt idx="660">
                  <c:v>4.57</c:v>
                </c:pt>
                <c:pt idx="661">
                  <c:v>4.57</c:v>
                </c:pt>
                <c:pt idx="662">
                  <c:v>4.57</c:v>
                </c:pt>
                <c:pt idx="663">
                  <c:v>4.57</c:v>
                </c:pt>
                <c:pt idx="664">
                  <c:v>4.57</c:v>
                </c:pt>
                <c:pt idx="665">
                  <c:v>4.1500000000000004</c:v>
                </c:pt>
                <c:pt idx="666">
                  <c:v>4.1500000000000004</c:v>
                </c:pt>
                <c:pt idx="667">
                  <c:v>4.1500000000000004</c:v>
                </c:pt>
                <c:pt idx="668">
                  <c:v>4.1500000000000004</c:v>
                </c:pt>
                <c:pt idx="669">
                  <c:v>4.1500000000000004</c:v>
                </c:pt>
                <c:pt idx="670">
                  <c:v>4.1500000000000004</c:v>
                </c:pt>
                <c:pt idx="671">
                  <c:v>4.1500000000000004</c:v>
                </c:pt>
                <c:pt idx="672">
                  <c:v>4.1500000000000004</c:v>
                </c:pt>
                <c:pt idx="673">
                  <c:v>4.1500000000000004</c:v>
                </c:pt>
                <c:pt idx="674">
                  <c:v>4.1500000000000004</c:v>
                </c:pt>
                <c:pt idx="675">
                  <c:v>4.1500000000000004</c:v>
                </c:pt>
                <c:pt idx="676">
                  <c:v>4.1500000000000004</c:v>
                </c:pt>
                <c:pt idx="677">
                  <c:v>4.1500000000000004</c:v>
                </c:pt>
                <c:pt idx="678">
                  <c:v>4.1500000000000004</c:v>
                </c:pt>
                <c:pt idx="679">
                  <c:v>4.1500000000000004</c:v>
                </c:pt>
                <c:pt idx="680">
                  <c:v>4.1500000000000004</c:v>
                </c:pt>
                <c:pt idx="681">
                  <c:v>4.1500000000000004</c:v>
                </c:pt>
                <c:pt idx="682">
                  <c:v>4.1500000000000004</c:v>
                </c:pt>
                <c:pt idx="683">
                  <c:v>4.1500000000000004</c:v>
                </c:pt>
                <c:pt idx="684">
                  <c:v>4.1500000000000004</c:v>
                </c:pt>
                <c:pt idx="685">
                  <c:v>4.1500000000000004</c:v>
                </c:pt>
                <c:pt idx="686">
                  <c:v>4.1500000000000004</c:v>
                </c:pt>
                <c:pt idx="687">
                  <c:v>4.1500000000000004</c:v>
                </c:pt>
                <c:pt idx="688">
                  <c:v>4.1500000000000004</c:v>
                </c:pt>
                <c:pt idx="689">
                  <c:v>4.1500000000000004</c:v>
                </c:pt>
                <c:pt idx="690">
                  <c:v>4.1500000000000004</c:v>
                </c:pt>
                <c:pt idx="691">
                  <c:v>4.1500000000000004</c:v>
                </c:pt>
                <c:pt idx="692">
                  <c:v>4.1500000000000004</c:v>
                </c:pt>
                <c:pt idx="693">
                  <c:v>4.1500000000000004</c:v>
                </c:pt>
                <c:pt idx="694">
                  <c:v>4.1500000000000004</c:v>
                </c:pt>
                <c:pt idx="695">
                  <c:v>4.1500000000000004</c:v>
                </c:pt>
                <c:pt idx="696">
                  <c:v>4.1500000000000004</c:v>
                </c:pt>
                <c:pt idx="697">
                  <c:v>4.1500000000000004</c:v>
                </c:pt>
                <c:pt idx="698">
                  <c:v>4.1500000000000004</c:v>
                </c:pt>
                <c:pt idx="699">
                  <c:v>4.1500000000000004</c:v>
                </c:pt>
                <c:pt idx="700">
                  <c:v>4.1500000000000004</c:v>
                </c:pt>
                <c:pt idx="701">
                  <c:v>4.1500000000000004</c:v>
                </c:pt>
                <c:pt idx="702">
                  <c:v>4.1500000000000004</c:v>
                </c:pt>
                <c:pt idx="703">
                  <c:v>4.1500000000000004</c:v>
                </c:pt>
                <c:pt idx="704">
                  <c:v>4.1500000000000004</c:v>
                </c:pt>
                <c:pt idx="705">
                  <c:v>4.1500000000000004</c:v>
                </c:pt>
                <c:pt idx="706">
                  <c:v>4.1500000000000004</c:v>
                </c:pt>
                <c:pt idx="707">
                  <c:v>4.1500000000000004</c:v>
                </c:pt>
                <c:pt idx="708">
                  <c:v>4.57</c:v>
                </c:pt>
                <c:pt idx="709">
                  <c:v>4.57</c:v>
                </c:pt>
                <c:pt idx="710">
                  <c:v>4.57</c:v>
                </c:pt>
                <c:pt idx="711">
                  <c:v>4.57</c:v>
                </c:pt>
                <c:pt idx="712">
                  <c:v>4.57</c:v>
                </c:pt>
                <c:pt idx="713">
                  <c:v>4.57</c:v>
                </c:pt>
                <c:pt idx="714">
                  <c:v>4.57</c:v>
                </c:pt>
                <c:pt idx="715">
                  <c:v>4.57</c:v>
                </c:pt>
                <c:pt idx="716">
                  <c:v>4.57</c:v>
                </c:pt>
                <c:pt idx="717">
                  <c:v>4.57</c:v>
                </c:pt>
                <c:pt idx="718">
                  <c:v>4.57</c:v>
                </c:pt>
                <c:pt idx="719">
                  <c:v>4.57</c:v>
                </c:pt>
                <c:pt idx="720">
                  <c:v>4.57</c:v>
                </c:pt>
                <c:pt idx="721">
                  <c:v>4.57</c:v>
                </c:pt>
                <c:pt idx="722">
                  <c:v>4.57</c:v>
                </c:pt>
                <c:pt idx="723">
                  <c:v>4.57</c:v>
                </c:pt>
                <c:pt idx="724">
                  <c:v>4.57</c:v>
                </c:pt>
                <c:pt idx="725">
                  <c:v>4.57</c:v>
                </c:pt>
                <c:pt idx="726">
                  <c:v>4.57</c:v>
                </c:pt>
                <c:pt idx="727">
                  <c:v>4.57</c:v>
                </c:pt>
                <c:pt idx="728">
                  <c:v>4.57</c:v>
                </c:pt>
                <c:pt idx="729">
                  <c:v>4.57</c:v>
                </c:pt>
                <c:pt idx="730">
                  <c:v>4.57</c:v>
                </c:pt>
                <c:pt idx="731">
                  <c:v>4.57</c:v>
                </c:pt>
                <c:pt idx="732">
                  <c:v>4.57</c:v>
                </c:pt>
                <c:pt idx="733">
                  <c:v>4.57</c:v>
                </c:pt>
                <c:pt idx="734">
                  <c:v>4.57</c:v>
                </c:pt>
                <c:pt idx="735">
                  <c:v>4.57</c:v>
                </c:pt>
                <c:pt idx="736">
                  <c:v>4.57</c:v>
                </c:pt>
                <c:pt idx="737">
                  <c:v>4.99</c:v>
                </c:pt>
                <c:pt idx="738">
                  <c:v>4.99</c:v>
                </c:pt>
                <c:pt idx="739">
                  <c:v>4.99</c:v>
                </c:pt>
                <c:pt idx="740">
                  <c:v>4.99</c:v>
                </c:pt>
                <c:pt idx="741">
                  <c:v>4.99</c:v>
                </c:pt>
                <c:pt idx="742">
                  <c:v>4.99</c:v>
                </c:pt>
                <c:pt idx="743">
                  <c:v>4.99</c:v>
                </c:pt>
                <c:pt idx="744">
                  <c:v>4.99</c:v>
                </c:pt>
                <c:pt idx="745">
                  <c:v>4.99</c:v>
                </c:pt>
                <c:pt idx="746">
                  <c:v>4.99</c:v>
                </c:pt>
                <c:pt idx="747">
                  <c:v>4.99</c:v>
                </c:pt>
                <c:pt idx="748">
                  <c:v>4.99</c:v>
                </c:pt>
                <c:pt idx="749">
                  <c:v>4.99</c:v>
                </c:pt>
                <c:pt idx="750">
                  <c:v>4.99</c:v>
                </c:pt>
                <c:pt idx="751">
                  <c:v>4.99</c:v>
                </c:pt>
                <c:pt idx="752">
                  <c:v>4.99</c:v>
                </c:pt>
                <c:pt idx="753">
                  <c:v>4.99</c:v>
                </c:pt>
                <c:pt idx="754">
                  <c:v>4.99</c:v>
                </c:pt>
                <c:pt idx="755">
                  <c:v>5.4</c:v>
                </c:pt>
                <c:pt idx="756">
                  <c:v>5.4</c:v>
                </c:pt>
                <c:pt idx="757">
                  <c:v>5.4</c:v>
                </c:pt>
                <c:pt idx="758">
                  <c:v>5.4</c:v>
                </c:pt>
                <c:pt idx="759">
                  <c:v>5.4</c:v>
                </c:pt>
                <c:pt idx="760">
                  <c:v>5.4</c:v>
                </c:pt>
                <c:pt idx="761">
                  <c:v>5.4</c:v>
                </c:pt>
                <c:pt idx="762">
                  <c:v>5.4</c:v>
                </c:pt>
                <c:pt idx="763">
                  <c:v>5.4</c:v>
                </c:pt>
                <c:pt idx="764">
                  <c:v>5.4</c:v>
                </c:pt>
                <c:pt idx="765">
                  <c:v>5.4</c:v>
                </c:pt>
                <c:pt idx="766">
                  <c:v>5.4</c:v>
                </c:pt>
                <c:pt idx="767">
                  <c:v>5.4</c:v>
                </c:pt>
                <c:pt idx="768">
                  <c:v>5.4</c:v>
                </c:pt>
                <c:pt idx="769">
                  <c:v>5.4</c:v>
                </c:pt>
                <c:pt idx="770">
                  <c:v>5.4</c:v>
                </c:pt>
                <c:pt idx="771">
                  <c:v>5.4</c:v>
                </c:pt>
                <c:pt idx="772">
                  <c:v>5.4</c:v>
                </c:pt>
                <c:pt idx="773">
                  <c:v>5.4</c:v>
                </c:pt>
                <c:pt idx="774">
                  <c:v>5.4</c:v>
                </c:pt>
                <c:pt idx="775">
                  <c:v>5.4</c:v>
                </c:pt>
                <c:pt idx="776">
                  <c:v>5.81</c:v>
                </c:pt>
                <c:pt idx="777">
                  <c:v>5.81</c:v>
                </c:pt>
                <c:pt idx="778">
                  <c:v>5.81</c:v>
                </c:pt>
                <c:pt idx="779">
                  <c:v>5.81</c:v>
                </c:pt>
                <c:pt idx="780">
                  <c:v>5.81</c:v>
                </c:pt>
                <c:pt idx="781">
                  <c:v>5.81</c:v>
                </c:pt>
                <c:pt idx="782">
                  <c:v>5.81</c:v>
                </c:pt>
                <c:pt idx="783">
                  <c:v>5.81</c:v>
                </c:pt>
                <c:pt idx="784">
                  <c:v>5.81</c:v>
                </c:pt>
                <c:pt idx="785">
                  <c:v>5.81</c:v>
                </c:pt>
                <c:pt idx="786">
                  <c:v>5.81</c:v>
                </c:pt>
                <c:pt idx="787">
                  <c:v>5.81</c:v>
                </c:pt>
                <c:pt idx="788">
                  <c:v>5.81</c:v>
                </c:pt>
                <c:pt idx="789">
                  <c:v>5.81</c:v>
                </c:pt>
                <c:pt idx="790">
                  <c:v>5.81</c:v>
                </c:pt>
                <c:pt idx="791">
                  <c:v>5.81</c:v>
                </c:pt>
                <c:pt idx="792">
                  <c:v>5.81</c:v>
                </c:pt>
                <c:pt idx="793">
                  <c:v>5.81</c:v>
                </c:pt>
                <c:pt idx="794">
                  <c:v>6.22</c:v>
                </c:pt>
                <c:pt idx="795">
                  <c:v>6.22</c:v>
                </c:pt>
                <c:pt idx="796">
                  <c:v>6.22</c:v>
                </c:pt>
                <c:pt idx="797">
                  <c:v>6.22</c:v>
                </c:pt>
                <c:pt idx="798">
                  <c:v>6.22</c:v>
                </c:pt>
                <c:pt idx="799">
                  <c:v>6.22</c:v>
                </c:pt>
                <c:pt idx="800">
                  <c:v>6.22</c:v>
                </c:pt>
                <c:pt idx="801">
                  <c:v>6.22</c:v>
                </c:pt>
                <c:pt idx="802">
                  <c:v>6.22</c:v>
                </c:pt>
                <c:pt idx="803">
                  <c:v>6.22</c:v>
                </c:pt>
                <c:pt idx="805">
                  <c:v>7.03</c:v>
                </c:pt>
                <c:pt idx="806">
                  <c:v>6.22</c:v>
                </c:pt>
                <c:pt idx="807">
                  <c:v>6.22</c:v>
                </c:pt>
                <c:pt idx="808">
                  <c:v>6.22</c:v>
                </c:pt>
                <c:pt idx="809">
                  <c:v>6.22</c:v>
                </c:pt>
                <c:pt idx="810">
                  <c:v>6.22</c:v>
                </c:pt>
                <c:pt idx="811">
                  <c:v>6.22</c:v>
                </c:pt>
                <c:pt idx="812">
                  <c:v>6.22</c:v>
                </c:pt>
                <c:pt idx="813">
                  <c:v>6.22</c:v>
                </c:pt>
                <c:pt idx="814">
                  <c:v>6.22</c:v>
                </c:pt>
                <c:pt idx="815">
                  <c:v>6.22</c:v>
                </c:pt>
                <c:pt idx="816">
                  <c:v>6.22</c:v>
                </c:pt>
                <c:pt idx="817">
                  <c:v>6.22</c:v>
                </c:pt>
                <c:pt idx="818">
                  <c:v>6.22</c:v>
                </c:pt>
                <c:pt idx="819">
                  <c:v>6.22</c:v>
                </c:pt>
                <c:pt idx="820">
                  <c:v>6.22</c:v>
                </c:pt>
                <c:pt idx="821">
                  <c:v>6.22</c:v>
                </c:pt>
                <c:pt idx="822">
                  <c:v>6.22</c:v>
                </c:pt>
                <c:pt idx="823">
                  <c:v>6.22</c:v>
                </c:pt>
                <c:pt idx="824">
                  <c:v>6.22</c:v>
                </c:pt>
                <c:pt idx="825">
                  <c:v>6.22</c:v>
                </c:pt>
                <c:pt idx="826">
                  <c:v>6.22</c:v>
                </c:pt>
                <c:pt idx="827">
                  <c:v>6.22</c:v>
                </c:pt>
                <c:pt idx="828">
                  <c:v>6.22</c:v>
                </c:pt>
                <c:pt idx="829">
                  <c:v>6.22</c:v>
                </c:pt>
                <c:pt idx="830">
                  <c:v>6.62</c:v>
                </c:pt>
                <c:pt idx="831">
                  <c:v>6.62</c:v>
                </c:pt>
                <c:pt idx="832">
                  <c:v>6.62</c:v>
                </c:pt>
                <c:pt idx="833">
                  <c:v>6.62</c:v>
                </c:pt>
                <c:pt idx="834">
                  <c:v>6.62</c:v>
                </c:pt>
                <c:pt idx="835">
                  <c:v>6.62</c:v>
                </c:pt>
                <c:pt idx="836">
                  <c:v>6.62</c:v>
                </c:pt>
                <c:pt idx="837">
                  <c:v>6.62</c:v>
                </c:pt>
                <c:pt idx="838">
                  <c:v>6.62</c:v>
                </c:pt>
                <c:pt idx="839">
                  <c:v>6.62</c:v>
                </c:pt>
                <c:pt idx="840">
                  <c:v>6.62</c:v>
                </c:pt>
                <c:pt idx="841">
                  <c:v>6.62</c:v>
                </c:pt>
                <c:pt idx="842">
                  <c:v>6.62</c:v>
                </c:pt>
                <c:pt idx="843">
                  <c:v>6.62</c:v>
                </c:pt>
                <c:pt idx="844">
                  <c:v>6.62</c:v>
                </c:pt>
                <c:pt idx="845">
                  <c:v>6.62</c:v>
                </c:pt>
                <c:pt idx="846">
                  <c:v>6.62</c:v>
                </c:pt>
                <c:pt idx="847">
                  <c:v>6.62</c:v>
                </c:pt>
                <c:pt idx="848">
                  <c:v>6.62</c:v>
                </c:pt>
                <c:pt idx="849">
                  <c:v>6.62</c:v>
                </c:pt>
                <c:pt idx="850">
                  <c:v>6.62</c:v>
                </c:pt>
                <c:pt idx="851">
                  <c:v>6.62</c:v>
                </c:pt>
                <c:pt idx="852">
                  <c:v>6.62</c:v>
                </c:pt>
                <c:pt idx="853">
                  <c:v>6.62</c:v>
                </c:pt>
                <c:pt idx="854">
                  <c:v>6.62</c:v>
                </c:pt>
                <c:pt idx="855">
                  <c:v>7.03</c:v>
                </c:pt>
                <c:pt idx="856">
                  <c:v>6.62</c:v>
                </c:pt>
                <c:pt idx="857">
                  <c:v>7.03</c:v>
                </c:pt>
                <c:pt idx="858">
                  <c:v>7.03</c:v>
                </c:pt>
                <c:pt idx="859">
                  <c:v>7.03</c:v>
                </c:pt>
                <c:pt idx="860">
                  <c:v>7.03</c:v>
                </c:pt>
                <c:pt idx="861">
                  <c:v>7.03</c:v>
                </c:pt>
                <c:pt idx="862">
                  <c:v>7.03</c:v>
                </c:pt>
                <c:pt idx="863">
                  <c:v>7.03</c:v>
                </c:pt>
                <c:pt idx="864">
                  <c:v>7.03</c:v>
                </c:pt>
                <c:pt idx="865">
                  <c:v>7.03</c:v>
                </c:pt>
                <c:pt idx="866">
                  <c:v>7.03</c:v>
                </c:pt>
                <c:pt idx="867">
                  <c:v>7.03</c:v>
                </c:pt>
                <c:pt idx="868">
                  <c:v>7.03</c:v>
                </c:pt>
                <c:pt idx="869">
                  <c:v>7.03</c:v>
                </c:pt>
                <c:pt idx="870">
                  <c:v>7.03</c:v>
                </c:pt>
                <c:pt idx="871">
                  <c:v>7.03</c:v>
                </c:pt>
                <c:pt idx="872">
                  <c:v>7.03</c:v>
                </c:pt>
                <c:pt idx="873">
                  <c:v>7.03</c:v>
                </c:pt>
                <c:pt idx="874">
                  <c:v>7.03</c:v>
                </c:pt>
                <c:pt idx="875">
                  <c:v>7.03</c:v>
                </c:pt>
                <c:pt idx="876">
                  <c:v>7.03</c:v>
                </c:pt>
                <c:pt idx="877">
                  <c:v>7.03</c:v>
                </c:pt>
                <c:pt idx="878">
                  <c:v>7.03</c:v>
                </c:pt>
                <c:pt idx="879">
                  <c:v>7.03</c:v>
                </c:pt>
                <c:pt idx="880">
                  <c:v>7.03</c:v>
                </c:pt>
                <c:pt idx="881">
                  <c:v>7.03</c:v>
                </c:pt>
                <c:pt idx="882">
                  <c:v>7.03</c:v>
                </c:pt>
                <c:pt idx="883">
                  <c:v>7.03</c:v>
                </c:pt>
                <c:pt idx="884">
                  <c:v>7.03</c:v>
                </c:pt>
                <c:pt idx="885">
                  <c:v>7.03</c:v>
                </c:pt>
                <c:pt idx="886">
                  <c:v>7.03</c:v>
                </c:pt>
                <c:pt idx="887">
                  <c:v>7.03</c:v>
                </c:pt>
                <c:pt idx="888">
                  <c:v>7.03</c:v>
                </c:pt>
                <c:pt idx="889">
                  <c:v>7.03</c:v>
                </c:pt>
                <c:pt idx="890">
                  <c:v>7.03</c:v>
                </c:pt>
                <c:pt idx="891">
                  <c:v>7.03</c:v>
                </c:pt>
                <c:pt idx="892">
                  <c:v>7.03</c:v>
                </c:pt>
                <c:pt idx="893">
                  <c:v>7.43</c:v>
                </c:pt>
                <c:pt idx="894">
                  <c:v>7.43</c:v>
                </c:pt>
                <c:pt idx="895">
                  <c:v>7.43</c:v>
                </c:pt>
                <c:pt idx="896">
                  <c:v>7.03</c:v>
                </c:pt>
                <c:pt idx="897">
                  <c:v>7.43</c:v>
                </c:pt>
                <c:pt idx="898">
                  <c:v>7.43</c:v>
                </c:pt>
                <c:pt idx="899">
                  <c:v>7.43</c:v>
                </c:pt>
                <c:pt idx="900">
                  <c:v>7.43</c:v>
                </c:pt>
                <c:pt idx="901">
                  <c:v>7.43</c:v>
                </c:pt>
                <c:pt idx="902">
                  <c:v>7.43</c:v>
                </c:pt>
                <c:pt idx="903">
                  <c:v>7.43</c:v>
                </c:pt>
                <c:pt idx="904">
                  <c:v>7.43</c:v>
                </c:pt>
                <c:pt idx="905">
                  <c:v>7.43</c:v>
                </c:pt>
                <c:pt idx="906">
                  <c:v>7.43</c:v>
                </c:pt>
                <c:pt idx="907">
                  <c:v>7.43</c:v>
                </c:pt>
                <c:pt idx="908">
                  <c:v>7.43</c:v>
                </c:pt>
                <c:pt idx="909">
                  <c:v>7.43</c:v>
                </c:pt>
                <c:pt idx="910">
                  <c:v>7.43</c:v>
                </c:pt>
                <c:pt idx="911">
                  <c:v>7.43</c:v>
                </c:pt>
                <c:pt idx="912">
                  <c:v>7.43</c:v>
                </c:pt>
                <c:pt idx="913">
                  <c:v>7.43</c:v>
                </c:pt>
                <c:pt idx="914">
                  <c:v>7.43</c:v>
                </c:pt>
                <c:pt idx="915">
                  <c:v>7.43</c:v>
                </c:pt>
                <c:pt idx="916">
                  <c:v>7.43</c:v>
                </c:pt>
                <c:pt idx="917">
                  <c:v>7.43</c:v>
                </c:pt>
                <c:pt idx="918">
                  <c:v>7.43</c:v>
                </c:pt>
                <c:pt idx="919">
                  <c:v>7.43</c:v>
                </c:pt>
                <c:pt idx="920">
                  <c:v>7.43</c:v>
                </c:pt>
                <c:pt idx="921">
                  <c:v>7.43</c:v>
                </c:pt>
                <c:pt idx="922">
                  <c:v>7.43</c:v>
                </c:pt>
                <c:pt idx="923">
                  <c:v>7.43</c:v>
                </c:pt>
                <c:pt idx="924">
                  <c:v>7.43</c:v>
                </c:pt>
                <c:pt idx="925">
                  <c:v>7.43</c:v>
                </c:pt>
                <c:pt idx="926">
                  <c:v>7.43</c:v>
                </c:pt>
                <c:pt idx="927">
                  <c:v>7.43</c:v>
                </c:pt>
                <c:pt idx="928">
                  <c:v>7.43</c:v>
                </c:pt>
                <c:pt idx="929">
                  <c:v>7.83</c:v>
                </c:pt>
                <c:pt idx="930">
                  <c:v>7.83</c:v>
                </c:pt>
                <c:pt idx="931">
                  <c:v>7.83</c:v>
                </c:pt>
                <c:pt idx="932">
                  <c:v>7.83</c:v>
                </c:pt>
                <c:pt idx="933">
                  <c:v>7.83</c:v>
                </c:pt>
                <c:pt idx="934">
                  <c:v>7.83</c:v>
                </c:pt>
                <c:pt idx="935">
                  <c:v>7.83</c:v>
                </c:pt>
                <c:pt idx="936">
                  <c:v>7.83</c:v>
                </c:pt>
                <c:pt idx="937">
                  <c:v>7.83</c:v>
                </c:pt>
                <c:pt idx="938">
                  <c:v>7.83</c:v>
                </c:pt>
                <c:pt idx="939">
                  <c:v>7.83</c:v>
                </c:pt>
                <c:pt idx="940">
                  <c:v>7.83</c:v>
                </c:pt>
                <c:pt idx="941">
                  <c:v>7.83</c:v>
                </c:pt>
                <c:pt idx="942">
                  <c:v>7.83</c:v>
                </c:pt>
                <c:pt idx="943">
                  <c:v>7.83</c:v>
                </c:pt>
                <c:pt idx="944">
                  <c:v>7.83</c:v>
                </c:pt>
                <c:pt idx="945">
                  <c:v>7.83</c:v>
                </c:pt>
                <c:pt idx="946">
                  <c:v>7.83</c:v>
                </c:pt>
                <c:pt idx="947">
                  <c:v>7.83</c:v>
                </c:pt>
                <c:pt idx="948">
                  <c:v>7.83</c:v>
                </c:pt>
                <c:pt idx="949">
                  <c:v>7.83</c:v>
                </c:pt>
                <c:pt idx="950">
                  <c:v>7.83</c:v>
                </c:pt>
                <c:pt idx="951">
                  <c:v>7.83</c:v>
                </c:pt>
                <c:pt idx="952">
                  <c:v>7.83</c:v>
                </c:pt>
                <c:pt idx="953">
                  <c:v>7.83</c:v>
                </c:pt>
                <c:pt idx="954">
                  <c:v>7.83</c:v>
                </c:pt>
                <c:pt idx="955">
                  <c:v>7.83</c:v>
                </c:pt>
                <c:pt idx="956">
                  <c:v>7.83</c:v>
                </c:pt>
                <c:pt idx="957">
                  <c:v>7.83</c:v>
                </c:pt>
                <c:pt idx="958">
                  <c:v>7.83</c:v>
                </c:pt>
                <c:pt idx="959">
                  <c:v>7.83</c:v>
                </c:pt>
                <c:pt idx="960">
                  <c:v>7.83</c:v>
                </c:pt>
                <c:pt idx="961">
                  <c:v>7.83</c:v>
                </c:pt>
                <c:pt idx="962">
                  <c:v>7.83</c:v>
                </c:pt>
                <c:pt idx="963">
                  <c:v>7.83</c:v>
                </c:pt>
                <c:pt idx="964">
                  <c:v>7.83</c:v>
                </c:pt>
                <c:pt idx="965">
                  <c:v>7.83</c:v>
                </c:pt>
                <c:pt idx="966">
                  <c:v>7.83</c:v>
                </c:pt>
                <c:pt idx="967">
                  <c:v>7.83</c:v>
                </c:pt>
                <c:pt idx="968">
                  <c:v>7.83</c:v>
                </c:pt>
                <c:pt idx="969">
                  <c:v>7.83</c:v>
                </c:pt>
                <c:pt idx="970">
                  <c:v>7.83</c:v>
                </c:pt>
                <c:pt idx="971">
                  <c:v>7.83</c:v>
                </c:pt>
                <c:pt idx="972">
                  <c:v>7.83</c:v>
                </c:pt>
                <c:pt idx="973">
                  <c:v>7.83</c:v>
                </c:pt>
                <c:pt idx="974">
                  <c:v>7.83</c:v>
                </c:pt>
                <c:pt idx="975">
                  <c:v>7.83</c:v>
                </c:pt>
                <c:pt idx="976">
                  <c:v>7.83</c:v>
                </c:pt>
                <c:pt idx="977">
                  <c:v>7.83</c:v>
                </c:pt>
                <c:pt idx="978">
                  <c:v>7.83</c:v>
                </c:pt>
                <c:pt idx="979">
                  <c:v>7.83</c:v>
                </c:pt>
                <c:pt idx="980">
                  <c:v>7.83</c:v>
                </c:pt>
                <c:pt idx="981">
                  <c:v>7.83</c:v>
                </c:pt>
                <c:pt idx="982">
                  <c:v>7.83</c:v>
                </c:pt>
                <c:pt idx="983">
                  <c:v>7.83</c:v>
                </c:pt>
                <c:pt idx="984">
                  <c:v>7.83</c:v>
                </c:pt>
                <c:pt idx="985">
                  <c:v>7.83</c:v>
                </c:pt>
                <c:pt idx="986">
                  <c:v>7.83</c:v>
                </c:pt>
                <c:pt idx="987">
                  <c:v>7.83</c:v>
                </c:pt>
                <c:pt idx="988">
                  <c:v>7.83</c:v>
                </c:pt>
                <c:pt idx="989">
                  <c:v>7.83</c:v>
                </c:pt>
                <c:pt idx="990">
                  <c:v>7.83</c:v>
                </c:pt>
                <c:pt idx="991">
                  <c:v>7.83</c:v>
                </c:pt>
                <c:pt idx="992">
                  <c:v>7.83</c:v>
                </c:pt>
                <c:pt idx="993">
                  <c:v>7.83</c:v>
                </c:pt>
                <c:pt idx="994">
                  <c:v>7.83</c:v>
                </c:pt>
                <c:pt idx="995">
                  <c:v>7.83</c:v>
                </c:pt>
                <c:pt idx="996">
                  <c:v>7.83</c:v>
                </c:pt>
                <c:pt idx="997">
                  <c:v>7.83</c:v>
                </c:pt>
                <c:pt idx="998">
                  <c:v>7.83</c:v>
                </c:pt>
                <c:pt idx="999">
                  <c:v>7.83</c:v>
                </c:pt>
                <c:pt idx="1000">
                  <c:v>7.83</c:v>
                </c:pt>
                <c:pt idx="1001">
                  <c:v>7.83</c:v>
                </c:pt>
                <c:pt idx="1002">
                  <c:v>7.83</c:v>
                </c:pt>
                <c:pt idx="1003">
                  <c:v>7.83</c:v>
                </c:pt>
                <c:pt idx="1004">
                  <c:v>7.83</c:v>
                </c:pt>
                <c:pt idx="1005">
                  <c:v>7.83</c:v>
                </c:pt>
                <c:pt idx="1006">
                  <c:v>7.83</c:v>
                </c:pt>
                <c:pt idx="1007">
                  <c:v>7.83</c:v>
                </c:pt>
                <c:pt idx="1008">
                  <c:v>7.83</c:v>
                </c:pt>
                <c:pt idx="1009">
                  <c:v>7.83</c:v>
                </c:pt>
                <c:pt idx="1010">
                  <c:v>7.83</c:v>
                </c:pt>
                <c:pt idx="1011">
                  <c:v>7.83</c:v>
                </c:pt>
                <c:pt idx="1012">
                  <c:v>7.83</c:v>
                </c:pt>
                <c:pt idx="1013">
                  <c:v>7.83</c:v>
                </c:pt>
                <c:pt idx="1014">
                  <c:v>7.83</c:v>
                </c:pt>
                <c:pt idx="1015">
                  <c:v>7.83</c:v>
                </c:pt>
                <c:pt idx="1016">
                  <c:v>7.83</c:v>
                </c:pt>
                <c:pt idx="1017">
                  <c:v>7.83</c:v>
                </c:pt>
                <c:pt idx="1018">
                  <c:v>7.83</c:v>
                </c:pt>
                <c:pt idx="1019">
                  <c:v>7.83</c:v>
                </c:pt>
                <c:pt idx="1020">
                  <c:v>7.83</c:v>
                </c:pt>
                <c:pt idx="1021">
                  <c:v>8.23</c:v>
                </c:pt>
                <c:pt idx="1022">
                  <c:v>7.83</c:v>
                </c:pt>
                <c:pt idx="1023">
                  <c:v>7.83</c:v>
                </c:pt>
                <c:pt idx="1024">
                  <c:v>7.83</c:v>
                </c:pt>
                <c:pt idx="1025">
                  <c:v>8.23</c:v>
                </c:pt>
                <c:pt idx="1026">
                  <c:v>8.23</c:v>
                </c:pt>
                <c:pt idx="1027">
                  <c:v>7.83</c:v>
                </c:pt>
                <c:pt idx="1028">
                  <c:v>7.83</c:v>
                </c:pt>
                <c:pt idx="1029">
                  <c:v>8.23</c:v>
                </c:pt>
                <c:pt idx="1030">
                  <c:v>8.23</c:v>
                </c:pt>
                <c:pt idx="1031">
                  <c:v>8.23</c:v>
                </c:pt>
                <c:pt idx="1032">
                  <c:v>8.23</c:v>
                </c:pt>
                <c:pt idx="1033">
                  <c:v>8.23</c:v>
                </c:pt>
                <c:pt idx="1034">
                  <c:v>8.23</c:v>
                </c:pt>
                <c:pt idx="1035">
                  <c:v>8.23</c:v>
                </c:pt>
                <c:pt idx="1036">
                  <c:v>8.23</c:v>
                </c:pt>
                <c:pt idx="1037">
                  <c:v>8.23</c:v>
                </c:pt>
                <c:pt idx="1038">
                  <c:v>8.23</c:v>
                </c:pt>
                <c:pt idx="1039">
                  <c:v>8.23</c:v>
                </c:pt>
                <c:pt idx="1040">
                  <c:v>8.23</c:v>
                </c:pt>
                <c:pt idx="1041">
                  <c:v>8.23</c:v>
                </c:pt>
                <c:pt idx="1042">
                  <c:v>8.23</c:v>
                </c:pt>
                <c:pt idx="1043">
                  <c:v>8.23</c:v>
                </c:pt>
                <c:pt idx="1044">
                  <c:v>8.23</c:v>
                </c:pt>
                <c:pt idx="1045">
                  <c:v>8.23</c:v>
                </c:pt>
                <c:pt idx="1046">
                  <c:v>8.23</c:v>
                </c:pt>
                <c:pt idx="1047">
                  <c:v>8.23</c:v>
                </c:pt>
                <c:pt idx="1048">
                  <c:v>8.23</c:v>
                </c:pt>
                <c:pt idx="1049">
                  <c:v>8.23</c:v>
                </c:pt>
                <c:pt idx="1050">
                  <c:v>8.23</c:v>
                </c:pt>
                <c:pt idx="1051">
                  <c:v>8.23</c:v>
                </c:pt>
                <c:pt idx="1052">
                  <c:v>8.23</c:v>
                </c:pt>
                <c:pt idx="1053">
                  <c:v>8.23</c:v>
                </c:pt>
                <c:pt idx="1054">
                  <c:v>8.23</c:v>
                </c:pt>
                <c:pt idx="1055">
                  <c:v>8.23</c:v>
                </c:pt>
                <c:pt idx="1056">
                  <c:v>8.23</c:v>
                </c:pt>
                <c:pt idx="1057">
                  <c:v>8.23</c:v>
                </c:pt>
                <c:pt idx="1058">
                  <c:v>8.23</c:v>
                </c:pt>
                <c:pt idx="1059">
                  <c:v>8.23</c:v>
                </c:pt>
                <c:pt idx="1060">
                  <c:v>8.23</c:v>
                </c:pt>
                <c:pt idx="1061">
                  <c:v>8.23</c:v>
                </c:pt>
                <c:pt idx="1062">
                  <c:v>8.23</c:v>
                </c:pt>
                <c:pt idx="1063">
                  <c:v>8.23</c:v>
                </c:pt>
                <c:pt idx="1064">
                  <c:v>8.23</c:v>
                </c:pt>
                <c:pt idx="1065">
                  <c:v>8.23</c:v>
                </c:pt>
                <c:pt idx="1066">
                  <c:v>8.23</c:v>
                </c:pt>
                <c:pt idx="1067">
                  <c:v>8.23</c:v>
                </c:pt>
                <c:pt idx="1068">
                  <c:v>8.23</c:v>
                </c:pt>
                <c:pt idx="1069">
                  <c:v>8.23</c:v>
                </c:pt>
                <c:pt idx="1070">
                  <c:v>8.23</c:v>
                </c:pt>
                <c:pt idx="1071">
                  <c:v>8.23</c:v>
                </c:pt>
                <c:pt idx="1072">
                  <c:v>8.23</c:v>
                </c:pt>
                <c:pt idx="1073">
                  <c:v>8.23</c:v>
                </c:pt>
                <c:pt idx="1074">
                  <c:v>8.23</c:v>
                </c:pt>
                <c:pt idx="1075">
                  <c:v>8.23</c:v>
                </c:pt>
                <c:pt idx="1076">
                  <c:v>8.23</c:v>
                </c:pt>
                <c:pt idx="1077">
                  <c:v>8.23</c:v>
                </c:pt>
                <c:pt idx="1078">
                  <c:v>8.6300000000000008</c:v>
                </c:pt>
                <c:pt idx="1079">
                  <c:v>8.6300000000000008</c:v>
                </c:pt>
                <c:pt idx="1080">
                  <c:v>8.6300000000000008</c:v>
                </c:pt>
                <c:pt idx="1081">
                  <c:v>8.6300000000000008</c:v>
                </c:pt>
                <c:pt idx="1082">
                  <c:v>8.6300000000000008</c:v>
                </c:pt>
                <c:pt idx="1083">
                  <c:v>8.6300000000000008</c:v>
                </c:pt>
                <c:pt idx="1084">
                  <c:v>8.6300000000000008</c:v>
                </c:pt>
                <c:pt idx="1085">
                  <c:v>8.6300000000000008</c:v>
                </c:pt>
                <c:pt idx="1086">
                  <c:v>8.6300000000000008</c:v>
                </c:pt>
                <c:pt idx="1087">
                  <c:v>8.6300000000000008</c:v>
                </c:pt>
                <c:pt idx="1088">
                  <c:v>8.6300000000000008</c:v>
                </c:pt>
                <c:pt idx="1089">
                  <c:v>8.6300000000000008</c:v>
                </c:pt>
                <c:pt idx="1090">
                  <c:v>8.6300000000000008</c:v>
                </c:pt>
                <c:pt idx="1091">
                  <c:v>8.6300000000000008</c:v>
                </c:pt>
                <c:pt idx="1092">
                  <c:v>8.6300000000000008</c:v>
                </c:pt>
                <c:pt idx="1093">
                  <c:v>8.6300000000000008</c:v>
                </c:pt>
                <c:pt idx="1094">
                  <c:v>8.6300000000000008</c:v>
                </c:pt>
                <c:pt idx="1095">
                  <c:v>8.6300000000000008</c:v>
                </c:pt>
                <c:pt idx="1096">
                  <c:v>8.6300000000000008</c:v>
                </c:pt>
                <c:pt idx="1097">
                  <c:v>8.6300000000000008</c:v>
                </c:pt>
                <c:pt idx="1098">
                  <c:v>8.6300000000000008</c:v>
                </c:pt>
                <c:pt idx="1099">
                  <c:v>8.6300000000000008</c:v>
                </c:pt>
                <c:pt idx="1100">
                  <c:v>8.6300000000000008</c:v>
                </c:pt>
                <c:pt idx="1101">
                  <c:v>8.6300000000000008</c:v>
                </c:pt>
                <c:pt idx="1102">
                  <c:v>8.6300000000000008</c:v>
                </c:pt>
                <c:pt idx="1103">
                  <c:v>8.6300000000000008</c:v>
                </c:pt>
                <c:pt idx="1104">
                  <c:v>8.6300000000000008</c:v>
                </c:pt>
                <c:pt idx="1105">
                  <c:v>8.6300000000000008</c:v>
                </c:pt>
                <c:pt idx="1106">
                  <c:v>8.6300000000000008</c:v>
                </c:pt>
                <c:pt idx="1107">
                  <c:v>8.6300000000000008</c:v>
                </c:pt>
                <c:pt idx="1108">
                  <c:v>8.6300000000000008</c:v>
                </c:pt>
                <c:pt idx="1109">
                  <c:v>8.6300000000000008</c:v>
                </c:pt>
                <c:pt idx="1110">
                  <c:v>8.6300000000000008</c:v>
                </c:pt>
                <c:pt idx="1111">
                  <c:v>8.6300000000000008</c:v>
                </c:pt>
                <c:pt idx="1112">
                  <c:v>8.6300000000000008</c:v>
                </c:pt>
                <c:pt idx="1113">
                  <c:v>8.6300000000000008</c:v>
                </c:pt>
                <c:pt idx="1114">
                  <c:v>8.6300000000000008</c:v>
                </c:pt>
                <c:pt idx="1115">
                  <c:v>8.6300000000000008</c:v>
                </c:pt>
                <c:pt idx="1116">
                  <c:v>8.6300000000000008</c:v>
                </c:pt>
                <c:pt idx="1117">
                  <c:v>8.6300000000000008</c:v>
                </c:pt>
                <c:pt idx="1118">
                  <c:v>8.6300000000000008</c:v>
                </c:pt>
                <c:pt idx="1119">
                  <c:v>8.6300000000000008</c:v>
                </c:pt>
                <c:pt idx="1120">
                  <c:v>8.6300000000000008</c:v>
                </c:pt>
                <c:pt idx="1121">
                  <c:v>8.6300000000000008</c:v>
                </c:pt>
                <c:pt idx="1122">
                  <c:v>9.0299999999999994</c:v>
                </c:pt>
                <c:pt idx="1123">
                  <c:v>9.0299999999999994</c:v>
                </c:pt>
                <c:pt idx="1124">
                  <c:v>9.0299999999999994</c:v>
                </c:pt>
                <c:pt idx="1125">
                  <c:v>9.0299999999999994</c:v>
                </c:pt>
                <c:pt idx="1126">
                  <c:v>9.0299999999999994</c:v>
                </c:pt>
                <c:pt idx="1127">
                  <c:v>9.0299999999999994</c:v>
                </c:pt>
                <c:pt idx="1128">
                  <c:v>9.0299999999999994</c:v>
                </c:pt>
                <c:pt idx="1129">
                  <c:v>9.0299999999999994</c:v>
                </c:pt>
                <c:pt idx="1130">
                  <c:v>9.0299999999999994</c:v>
                </c:pt>
                <c:pt idx="1131">
                  <c:v>9.0299999999999994</c:v>
                </c:pt>
                <c:pt idx="1132">
                  <c:v>9.0299999999999994</c:v>
                </c:pt>
                <c:pt idx="1133">
                  <c:v>9.0299999999999994</c:v>
                </c:pt>
                <c:pt idx="1134">
                  <c:v>9.0299999999999994</c:v>
                </c:pt>
                <c:pt idx="1135">
                  <c:v>9.0299999999999994</c:v>
                </c:pt>
                <c:pt idx="1136">
                  <c:v>9.0299999999999994</c:v>
                </c:pt>
                <c:pt idx="1137">
                  <c:v>9.0299999999999994</c:v>
                </c:pt>
                <c:pt idx="1138">
                  <c:v>9.0299999999999994</c:v>
                </c:pt>
                <c:pt idx="1139">
                  <c:v>9.0299999999999994</c:v>
                </c:pt>
                <c:pt idx="1140">
                  <c:v>9.0299999999999994</c:v>
                </c:pt>
                <c:pt idx="1141">
                  <c:v>9.0299999999999994</c:v>
                </c:pt>
                <c:pt idx="1143">
                  <c:v>9.82</c:v>
                </c:pt>
                <c:pt idx="1144">
                  <c:v>9.0299999999999994</c:v>
                </c:pt>
                <c:pt idx="1145">
                  <c:v>9.0299999999999994</c:v>
                </c:pt>
                <c:pt idx="1146">
                  <c:v>9.0299999999999994</c:v>
                </c:pt>
                <c:pt idx="1147">
                  <c:v>9.0299999999999994</c:v>
                </c:pt>
                <c:pt idx="1148">
                  <c:v>9.0299999999999994</c:v>
                </c:pt>
                <c:pt idx="1149">
                  <c:v>9.0299999999999994</c:v>
                </c:pt>
                <c:pt idx="1150">
                  <c:v>9.0299999999999994</c:v>
                </c:pt>
                <c:pt idx="1151">
                  <c:v>9.0299999999999994</c:v>
                </c:pt>
                <c:pt idx="1152">
                  <c:v>9.0299999999999994</c:v>
                </c:pt>
                <c:pt idx="1153">
                  <c:v>9.0299999999999994</c:v>
                </c:pt>
                <c:pt idx="1154">
                  <c:v>9.0299999999999994</c:v>
                </c:pt>
                <c:pt idx="1155">
                  <c:v>9.0299999999999994</c:v>
                </c:pt>
                <c:pt idx="1156">
                  <c:v>9.0299999999999994</c:v>
                </c:pt>
                <c:pt idx="1157">
                  <c:v>9.0299999999999994</c:v>
                </c:pt>
                <c:pt idx="1158">
                  <c:v>9.0299999999999994</c:v>
                </c:pt>
                <c:pt idx="1159">
                  <c:v>9.0299999999999994</c:v>
                </c:pt>
                <c:pt idx="1160">
                  <c:v>9.0299999999999994</c:v>
                </c:pt>
                <c:pt idx="1161">
                  <c:v>9.0299999999999994</c:v>
                </c:pt>
                <c:pt idx="1162">
                  <c:v>9.0299999999999994</c:v>
                </c:pt>
                <c:pt idx="1163">
                  <c:v>9.0299999999999994</c:v>
                </c:pt>
                <c:pt idx="1164">
                  <c:v>9.0299999999999994</c:v>
                </c:pt>
                <c:pt idx="1165">
                  <c:v>9.0299999999999994</c:v>
                </c:pt>
                <c:pt idx="1166">
                  <c:v>9.0299999999999994</c:v>
                </c:pt>
                <c:pt idx="1167">
                  <c:v>9.0299999999999994</c:v>
                </c:pt>
                <c:pt idx="1168">
                  <c:v>9.0299999999999994</c:v>
                </c:pt>
                <c:pt idx="1169">
                  <c:v>9.0299999999999994</c:v>
                </c:pt>
                <c:pt idx="1170">
                  <c:v>9.0299999999999994</c:v>
                </c:pt>
                <c:pt idx="1171">
                  <c:v>9.0299999999999994</c:v>
                </c:pt>
                <c:pt idx="1172">
                  <c:v>9.0299999999999994</c:v>
                </c:pt>
                <c:pt idx="1173">
                  <c:v>9.0299999999999994</c:v>
                </c:pt>
                <c:pt idx="1174">
                  <c:v>9.0299999999999994</c:v>
                </c:pt>
                <c:pt idx="1175">
                  <c:v>9.0299999999999994</c:v>
                </c:pt>
                <c:pt idx="1176">
                  <c:v>9.0299999999999994</c:v>
                </c:pt>
                <c:pt idx="1177">
                  <c:v>9.0299999999999994</c:v>
                </c:pt>
                <c:pt idx="1178">
                  <c:v>9.0299999999999994</c:v>
                </c:pt>
                <c:pt idx="1179">
                  <c:v>9.0299999999999994</c:v>
                </c:pt>
                <c:pt idx="1180">
                  <c:v>9.0299999999999994</c:v>
                </c:pt>
                <c:pt idx="1181">
                  <c:v>9.0299999999999994</c:v>
                </c:pt>
                <c:pt idx="1182">
                  <c:v>9.0299999999999994</c:v>
                </c:pt>
                <c:pt idx="1183">
                  <c:v>9.0299999999999994</c:v>
                </c:pt>
                <c:pt idx="1184">
                  <c:v>9.0299999999999994</c:v>
                </c:pt>
                <c:pt idx="1185">
                  <c:v>9.0299999999999994</c:v>
                </c:pt>
                <c:pt idx="1186">
                  <c:v>9.0299999999999994</c:v>
                </c:pt>
                <c:pt idx="1187">
                  <c:v>9.0299999999999994</c:v>
                </c:pt>
                <c:pt idx="1188">
                  <c:v>9.0299999999999994</c:v>
                </c:pt>
                <c:pt idx="1189">
                  <c:v>9.0299999999999994</c:v>
                </c:pt>
                <c:pt idx="1190">
                  <c:v>9.0299999999999994</c:v>
                </c:pt>
                <c:pt idx="1191">
                  <c:v>9.0299999999999994</c:v>
                </c:pt>
                <c:pt idx="1192">
                  <c:v>9.0299999999999994</c:v>
                </c:pt>
                <c:pt idx="1193">
                  <c:v>9.0299999999999994</c:v>
                </c:pt>
                <c:pt idx="1194">
                  <c:v>9.0299999999999994</c:v>
                </c:pt>
                <c:pt idx="1195">
                  <c:v>9.0299999999999994</c:v>
                </c:pt>
                <c:pt idx="1196">
                  <c:v>9.0299999999999994</c:v>
                </c:pt>
                <c:pt idx="1197">
                  <c:v>9.0299999999999994</c:v>
                </c:pt>
                <c:pt idx="1198">
                  <c:v>9.0299999999999994</c:v>
                </c:pt>
                <c:pt idx="1199">
                  <c:v>9.0299999999999994</c:v>
                </c:pt>
                <c:pt idx="1200">
                  <c:v>9.0299999999999994</c:v>
                </c:pt>
                <c:pt idx="1201">
                  <c:v>9.0299999999999994</c:v>
                </c:pt>
                <c:pt idx="1202">
                  <c:v>9.0299999999999994</c:v>
                </c:pt>
                <c:pt idx="1203">
                  <c:v>9.0299999999999994</c:v>
                </c:pt>
                <c:pt idx="1204">
                  <c:v>9.0299999999999994</c:v>
                </c:pt>
                <c:pt idx="1205">
                  <c:v>9.0299999999999994</c:v>
                </c:pt>
                <c:pt idx="1206">
                  <c:v>9.0299999999999994</c:v>
                </c:pt>
                <c:pt idx="1207">
                  <c:v>9.0299999999999994</c:v>
                </c:pt>
                <c:pt idx="1208">
                  <c:v>9.0299999999999994</c:v>
                </c:pt>
                <c:pt idx="1209">
                  <c:v>9.0299999999999994</c:v>
                </c:pt>
                <c:pt idx="1210">
                  <c:v>9.0299999999999994</c:v>
                </c:pt>
                <c:pt idx="1211">
                  <c:v>8.6300000000000008</c:v>
                </c:pt>
                <c:pt idx="1212">
                  <c:v>8.6300000000000008</c:v>
                </c:pt>
                <c:pt idx="1213">
                  <c:v>8.6300000000000008</c:v>
                </c:pt>
                <c:pt idx="1214">
                  <c:v>8.6300000000000008</c:v>
                </c:pt>
                <c:pt idx="1215">
                  <c:v>8.6300000000000008</c:v>
                </c:pt>
                <c:pt idx="1216">
                  <c:v>8.6300000000000008</c:v>
                </c:pt>
                <c:pt idx="1217">
                  <c:v>8.6300000000000008</c:v>
                </c:pt>
                <c:pt idx="1218">
                  <c:v>8.6300000000000008</c:v>
                </c:pt>
                <c:pt idx="1219">
                  <c:v>8.6300000000000008</c:v>
                </c:pt>
                <c:pt idx="1220">
                  <c:v>8.6300000000000008</c:v>
                </c:pt>
                <c:pt idx="1221">
                  <c:v>8.6300000000000008</c:v>
                </c:pt>
                <c:pt idx="1222">
                  <c:v>8.6300000000000008</c:v>
                </c:pt>
                <c:pt idx="1223">
                  <c:v>8.6300000000000008</c:v>
                </c:pt>
                <c:pt idx="1224">
                  <c:v>8.6300000000000008</c:v>
                </c:pt>
                <c:pt idx="1225">
                  <c:v>8.6300000000000008</c:v>
                </c:pt>
                <c:pt idx="1226">
                  <c:v>8.6300000000000008</c:v>
                </c:pt>
                <c:pt idx="1227">
                  <c:v>8.6300000000000008</c:v>
                </c:pt>
                <c:pt idx="1228">
                  <c:v>8.6300000000000008</c:v>
                </c:pt>
                <c:pt idx="1229">
                  <c:v>8.6300000000000008</c:v>
                </c:pt>
                <c:pt idx="1230">
                  <c:v>8.6300000000000008</c:v>
                </c:pt>
                <c:pt idx="1231">
                  <c:v>8.6300000000000008</c:v>
                </c:pt>
                <c:pt idx="1232">
                  <c:v>8.6300000000000008</c:v>
                </c:pt>
                <c:pt idx="1233">
                  <c:v>8.6300000000000008</c:v>
                </c:pt>
                <c:pt idx="1234">
                  <c:v>8.6300000000000008</c:v>
                </c:pt>
                <c:pt idx="1235">
                  <c:v>8.6300000000000008</c:v>
                </c:pt>
                <c:pt idx="1236">
                  <c:v>8.6300000000000008</c:v>
                </c:pt>
                <c:pt idx="1237">
                  <c:v>8.6300000000000008</c:v>
                </c:pt>
                <c:pt idx="1238">
                  <c:v>8.6300000000000008</c:v>
                </c:pt>
                <c:pt idx="1239">
                  <c:v>8.23</c:v>
                </c:pt>
                <c:pt idx="1240">
                  <c:v>8.23</c:v>
                </c:pt>
                <c:pt idx="1241">
                  <c:v>8.23</c:v>
                </c:pt>
                <c:pt idx="1242">
                  <c:v>8.23</c:v>
                </c:pt>
                <c:pt idx="1243">
                  <c:v>8.23</c:v>
                </c:pt>
                <c:pt idx="1244">
                  <c:v>8.23</c:v>
                </c:pt>
                <c:pt idx="1245">
                  <c:v>8.23</c:v>
                </c:pt>
                <c:pt idx="1246">
                  <c:v>8.23</c:v>
                </c:pt>
                <c:pt idx="1247">
                  <c:v>8.23</c:v>
                </c:pt>
                <c:pt idx="1248">
                  <c:v>8.23</c:v>
                </c:pt>
                <c:pt idx="1249">
                  <c:v>8.23</c:v>
                </c:pt>
                <c:pt idx="1250">
                  <c:v>8.23</c:v>
                </c:pt>
                <c:pt idx="1251">
                  <c:v>8.23</c:v>
                </c:pt>
                <c:pt idx="1252">
                  <c:v>8.23</c:v>
                </c:pt>
                <c:pt idx="1253">
                  <c:v>8.23</c:v>
                </c:pt>
                <c:pt idx="1254">
                  <c:v>8.23</c:v>
                </c:pt>
                <c:pt idx="1255">
                  <c:v>8.23</c:v>
                </c:pt>
                <c:pt idx="1256">
                  <c:v>8.23</c:v>
                </c:pt>
                <c:pt idx="1257">
                  <c:v>8.23</c:v>
                </c:pt>
                <c:pt idx="1258">
                  <c:v>8.23</c:v>
                </c:pt>
                <c:pt idx="1259">
                  <c:v>8.23</c:v>
                </c:pt>
                <c:pt idx="1260">
                  <c:v>8.23</c:v>
                </c:pt>
                <c:pt idx="1261">
                  <c:v>8.23</c:v>
                </c:pt>
                <c:pt idx="1262">
                  <c:v>8.23</c:v>
                </c:pt>
                <c:pt idx="1263">
                  <c:v>8.23</c:v>
                </c:pt>
                <c:pt idx="1264">
                  <c:v>8.23</c:v>
                </c:pt>
                <c:pt idx="1265">
                  <c:v>8.23</c:v>
                </c:pt>
                <c:pt idx="1266">
                  <c:v>8.23</c:v>
                </c:pt>
                <c:pt idx="1267">
                  <c:v>8.23</c:v>
                </c:pt>
                <c:pt idx="1268">
                  <c:v>8.23</c:v>
                </c:pt>
                <c:pt idx="1269">
                  <c:v>8.23</c:v>
                </c:pt>
                <c:pt idx="1270">
                  <c:v>8.23</c:v>
                </c:pt>
                <c:pt idx="1271">
                  <c:v>8.23</c:v>
                </c:pt>
                <c:pt idx="1272">
                  <c:v>8.23</c:v>
                </c:pt>
                <c:pt idx="1273">
                  <c:v>8.6300000000000008</c:v>
                </c:pt>
                <c:pt idx="1274">
                  <c:v>8.23</c:v>
                </c:pt>
                <c:pt idx="1275">
                  <c:v>8.23</c:v>
                </c:pt>
                <c:pt idx="1276">
                  <c:v>8.23</c:v>
                </c:pt>
                <c:pt idx="1277">
                  <c:v>8.6300000000000008</c:v>
                </c:pt>
                <c:pt idx="1278">
                  <c:v>8.6300000000000008</c:v>
                </c:pt>
                <c:pt idx="1279">
                  <c:v>8.6300000000000008</c:v>
                </c:pt>
                <c:pt idx="1280">
                  <c:v>8.6300000000000008</c:v>
                </c:pt>
                <c:pt idx="1281">
                  <c:v>8.6300000000000008</c:v>
                </c:pt>
                <c:pt idx="1282">
                  <c:v>8.6300000000000008</c:v>
                </c:pt>
                <c:pt idx="1283">
                  <c:v>8.6300000000000008</c:v>
                </c:pt>
                <c:pt idx="1284">
                  <c:v>8.23</c:v>
                </c:pt>
                <c:pt idx="1285">
                  <c:v>8.6300000000000008</c:v>
                </c:pt>
                <c:pt idx="1286">
                  <c:v>8.6300000000000008</c:v>
                </c:pt>
                <c:pt idx="1287">
                  <c:v>8.23</c:v>
                </c:pt>
                <c:pt idx="1288">
                  <c:v>8.23</c:v>
                </c:pt>
                <c:pt idx="1289">
                  <c:v>8.23</c:v>
                </c:pt>
                <c:pt idx="1290">
                  <c:v>8.23</c:v>
                </c:pt>
                <c:pt idx="1291">
                  <c:v>8.23</c:v>
                </c:pt>
                <c:pt idx="1292">
                  <c:v>8.23</c:v>
                </c:pt>
                <c:pt idx="1293">
                  <c:v>8.23</c:v>
                </c:pt>
                <c:pt idx="1294">
                  <c:v>8.23</c:v>
                </c:pt>
                <c:pt idx="1295">
                  <c:v>8.23</c:v>
                </c:pt>
                <c:pt idx="1296">
                  <c:v>8.23</c:v>
                </c:pt>
                <c:pt idx="1297">
                  <c:v>8.23</c:v>
                </c:pt>
                <c:pt idx="1298">
                  <c:v>8.23</c:v>
                </c:pt>
                <c:pt idx="1299">
                  <c:v>8.6300000000000008</c:v>
                </c:pt>
                <c:pt idx="1300">
                  <c:v>8.6300000000000008</c:v>
                </c:pt>
                <c:pt idx="1301">
                  <c:v>8.6300000000000008</c:v>
                </c:pt>
                <c:pt idx="1302">
                  <c:v>8.6300000000000008</c:v>
                </c:pt>
                <c:pt idx="1303">
                  <c:v>8.6300000000000008</c:v>
                </c:pt>
                <c:pt idx="1304">
                  <c:v>8.6300000000000008</c:v>
                </c:pt>
                <c:pt idx="1305">
                  <c:v>8.6300000000000008</c:v>
                </c:pt>
                <c:pt idx="1306">
                  <c:v>8.6300000000000008</c:v>
                </c:pt>
                <c:pt idx="1307">
                  <c:v>8.6300000000000008</c:v>
                </c:pt>
                <c:pt idx="1308">
                  <c:v>8.6300000000000008</c:v>
                </c:pt>
                <c:pt idx="1309">
                  <c:v>8.6300000000000008</c:v>
                </c:pt>
                <c:pt idx="1310">
                  <c:v>8.6300000000000008</c:v>
                </c:pt>
                <c:pt idx="1311">
                  <c:v>8.6300000000000008</c:v>
                </c:pt>
                <c:pt idx="1312">
                  <c:v>8.6300000000000008</c:v>
                </c:pt>
                <c:pt idx="1313">
                  <c:v>8.6300000000000008</c:v>
                </c:pt>
                <c:pt idx="1314">
                  <c:v>8.6300000000000008</c:v>
                </c:pt>
                <c:pt idx="1315">
                  <c:v>8.6300000000000008</c:v>
                </c:pt>
                <c:pt idx="1316">
                  <c:v>8.6300000000000008</c:v>
                </c:pt>
                <c:pt idx="1317">
                  <c:v>8.6300000000000008</c:v>
                </c:pt>
                <c:pt idx="1318">
                  <c:v>8.6300000000000008</c:v>
                </c:pt>
                <c:pt idx="1319">
                  <c:v>8.6300000000000008</c:v>
                </c:pt>
                <c:pt idx="1320">
                  <c:v>8.6300000000000008</c:v>
                </c:pt>
                <c:pt idx="1321">
                  <c:v>8.6300000000000008</c:v>
                </c:pt>
                <c:pt idx="1322">
                  <c:v>8.6300000000000008</c:v>
                </c:pt>
                <c:pt idx="1323">
                  <c:v>8.6300000000000008</c:v>
                </c:pt>
                <c:pt idx="1324">
                  <c:v>8.6300000000000008</c:v>
                </c:pt>
                <c:pt idx="1325">
                  <c:v>8.6300000000000008</c:v>
                </c:pt>
                <c:pt idx="1326">
                  <c:v>8.6300000000000008</c:v>
                </c:pt>
                <c:pt idx="1327">
                  <c:v>8.6300000000000008</c:v>
                </c:pt>
                <c:pt idx="1328">
                  <c:v>8.6300000000000008</c:v>
                </c:pt>
                <c:pt idx="1329">
                  <c:v>8.6300000000000008</c:v>
                </c:pt>
                <c:pt idx="1330">
                  <c:v>8.6300000000000008</c:v>
                </c:pt>
                <c:pt idx="1331">
                  <c:v>8.6300000000000008</c:v>
                </c:pt>
                <c:pt idx="1332">
                  <c:v>8.6300000000000008</c:v>
                </c:pt>
                <c:pt idx="1333">
                  <c:v>8.6300000000000008</c:v>
                </c:pt>
                <c:pt idx="1334">
                  <c:v>8.6300000000000008</c:v>
                </c:pt>
                <c:pt idx="1335">
                  <c:v>8.6300000000000008</c:v>
                </c:pt>
                <c:pt idx="1336">
                  <c:v>8.6300000000000008</c:v>
                </c:pt>
                <c:pt idx="1337">
                  <c:v>8.6300000000000008</c:v>
                </c:pt>
                <c:pt idx="1338">
                  <c:v>8.6300000000000008</c:v>
                </c:pt>
                <c:pt idx="1339">
                  <c:v>8.6300000000000008</c:v>
                </c:pt>
                <c:pt idx="1340">
                  <c:v>8.6300000000000008</c:v>
                </c:pt>
                <c:pt idx="1341">
                  <c:v>8.6300000000000008</c:v>
                </c:pt>
                <c:pt idx="1342">
                  <c:v>8.6300000000000008</c:v>
                </c:pt>
                <c:pt idx="1343">
                  <c:v>8.6300000000000008</c:v>
                </c:pt>
                <c:pt idx="1344">
                  <c:v>8.6300000000000008</c:v>
                </c:pt>
                <c:pt idx="1345">
                  <c:v>8.6300000000000008</c:v>
                </c:pt>
                <c:pt idx="1346">
                  <c:v>8.6300000000000008</c:v>
                </c:pt>
                <c:pt idx="1347">
                  <c:v>8.6300000000000008</c:v>
                </c:pt>
                <c:pt idx="1348">
                  <c:v>8.6300000000000008</c:v>
                </c:pt>
                <c:pt idx="1349">
                  <c:v>8.6300000000000008</c:v>
                </c:pt>
                <c:pt idx="1350">
                  <c:v>8.6300000000000008</c:v>
                </c:pt>
                <c:pt idx="1351">
                  <c:v>9.0299999999999994</c:v>
                </c:pt>
                <c:pt idx="1352">
                  <c:v>9.0299999999999994</c:v>
                </c:pt>
                <c:pt idx="1353">
                  <c:v>9.0299999999999994</c:v>
                </c:pt>
                <c:pt idx="1354">
                  <c:v>9.0299999999999994</c:v>
                </c:pt>
                <c:pt idx="1355">
                  <c:v>9.0299999999999994</c:v>
                </c:pt>
                <c:pt idx="1356">
                  <c:v>9.0299999999999994</c:v>
                </c:pt>
                <c:pt idx="1357">
                  <c:v>9.0299999999999994</c:v>
                </c:pt>
                <c:pt idx="1358">
                  <c:v>9.0299999999999994</c:v>
                </c:pt>
                <c:pt idx="1359">
                  <c:v>9.0299999999999994</c:v>
                </c:pt>
                <c:pt idx="1360">
                  <c:v>9.0299999999999994</c:v>
                </c:pt>
                <c:pt idx="1361">
                  <c:v>9.0299999999999994</c:v>
                </c:pt>
                <c:pt idx="1362">
                  <c:v>9.0299999999999994</c:v>
                </c:pt>
                <c:pt idx="1363">
                  <c:v>9.0299999999999994</c:v>
                </c:pt>
                <c:pt idx="1364">
                  <c:v>9.0299999999999994</c:v>
                </c:pt>
                <c:pt idx="1365">
                  <c:v>9.0299999999999994</c:v>
                </c:pt>
                <c:pt idx="1366">
                  <c:v>9.0299999999999994</c:v>
                </c:pt>
                <c:pt idx="1367">
                  <c:v>9.0299999999999994</c:v>
                </c:pt>
                <c:pt idx="1368">
                  <c:v>9.0299999999999994</c:v>
                </c:pt>
                <c:pt idx="1369">
                  <c:v>9.0299999999999994</c:v>
                </c:pt>
                <c:pt idx="1370">
                  <c:v>9.0299999999999994</c:v>
                </c:pt>
                <c:pt idx="1371">
                  <c:v>9.0299999999999994</c:v>
                </c:pt>
                <c:pt idx="1372">
                  <c:v>9.0299999999999994</c:v>
                </c:pt>
                <c:pt idx="1373">
                  <c:v>9.0299999999999994</c:v>
                </c:pt>
                <c:pt idx="1374">
                  <c:v>9.0299999999999994</c:v>
                </c:pt>
                <c:pt idx="1375">
                  <c:v>9.0299999999999994</c:v>
                </c:pt>
                <c:pt idx="1376">
                  <c:v>9.0299999999999994</c:v>
                </c:pt>
                <c:pt idx="1377">
                  <c:v>9.0299999999999994</c:v>
                </c:pt>
                <c:pt idx="1378">
                  <c:v>9.0299999999999994</c:v>
                </c:pt>
                <c:pt idx="1379">
                  <c:v>9.0299999999999994</c:v>
                </c:pt>
                <c:pt idx="1380">
                  <c:v>9.0299999999999994</c:v>
                </c:pt>
                <c:pt idx="1381">
                  <c:v>9.0299999999999994</c:v>
                </c:pt>
                <c:pt idx="1382">
                  <c:v>9.0299999999999994</c:v>
                </c:pt>
                <c:pt idx="1383">
                  <c:v>9.0299999999999994</c:v>
                </c:pt>
                <c:pt idx="1384">
                  <c:v>9.0299999999999994</c:v>
                </c:pt>
                <c:pt idx="1385">
                  <c:v>9.0299999999999994</c:v>
                </c:pt>
                <c:pt idx="1386">
                  <c:v>9.0299999999999994</c:v>
                </c:pt>
                <c:pt idx="1387">
                  <c:v>9.0299999999999994</c:v>
                </c:pt>
                <c:pt idx="1388">
                  <c:v>9.42</c:v>
                </c:pt>
                <c:pt idx="1389">
                  <c:v>9.0299999999999994</c:v>
                </c:pt>
                <c:pt idx="1390">
                  <c:v>9.0299999999999994</c:v>
                </c:pt>
                <c:pt idx="1391">
                  <c:v>9.42</c:v>
                </c:pt>
                <c:pt idx="1392">
                  <c:v>9.42</c:v>
                </c:pt>
                <c:pt idx="1393">
                  <c:v>9.42</c:v>
                </c:pt>
                <c:pt idx="1394">
                  <c:v>9.42</c:v>
                </c:pt>
                <c:pt idx="1395">
                  <c:v>9.42</c:v>
                </c:pt>
                <c:pt idx="1396">
                  <c:v>9.42</c:v>
                </c:pt>
                <c:pt idx="1397">
                  <c:v>9.42</c:v>
                </c:pt>
                <c:pt idx="1398">
                  <c:v>9.42</c:v>
                </c:pt>
                <c:pt idx="1399">
                  <c:v>9.42</c:v>
                </c:pt>
                <c:pt idx="1400">
                  <c:v>9.42</c:v>
                </c:pt>
                <c:pt idx="1401">
                  <c:v>9.42</c:v>
                </c:pt>
                <c:pt idx="1402">
                  <c:v>9.42</c:v>
                </c:pt>
                <c:pt idx="1403">
                  <c:v>9.42</c:v>
                </c:pt>
                <c:pt idx="1404">
                  <c:v>9.42</c:v>
                </c:pt>
                <c:pt idx="1405">
                  <c:v>9.42</c:v>
                </c:pt>
                <c:pt idx="1406">
                  <c:v>9.42</c:v>
                </c:pt>
                <c:pt idx="1407">
                  <c:v>9.42</c:v>
                </c:pt>
                <c:pt idx="1408">
                  <c:v>9.42</c:v>
                </c:pt>
                <c:pt idx="1409">
                  <c:v>9.42</c:v>
                </c:pt>
                <c:pt idx="1410">
                  <c:v>9.42</c:v>
                </c:pt>
                <c:pt idx="1411">
                  <c:v>9.42</c:v>
                </c:pt>
                <c:pt idx="1412">
                  <c:v>9.42</c:v>
                </c:pt>
                <c:pt idx="1413">
                  <c:v>9.42</c:v>
                </c:pt>
                <c:pt idx="1414">
                  <c:v>9.42</c:v>
                </c:pt>
                <c:pt idx="1415">
                  <c:v>9.42</c:v>
                </c:pt>
                <c:pt idx="1416">
                  <c:v>9.42</c:v>
                </c:pt>
                <c:pt idx="1417">
                  <c:v>9.42</c:v>
                </c:pt>
                <c:pt idx="1418">
                  <c:v>9.42</c:v>
                </c:pt>
                <c:pt idx="1419">
                  <c:v>9.42</c:v>
                </c:pt>
                <c:pt idx="1420">
                  <c:v>9.82</c:v>
                </c:pt>
                <c:pt idx="1421">
                  <c:v>9.82</c:v>
                </c:pt>
                <c:pt idx="1422">
                  <c:v>9.82</c:v>
                </c:pt>
                <c:pt idx="1423">
                  <c:v>9.82</c:v>
                </c:pt>
                <c:pt idx="1424">
                  <c:v>9.82</c:v>
                </c:pt>
                <c:pt idx="1425">
                  <c:v>9.82</c:v>
                </c:pt>
                <c:pt idx="1426">
                  <c:v>9.82</c:v>
                </c:pt>
                <c:pt idx="1427">
                  <c:v>9.82</c:v>
                </c:pt>
                <c:pt idx="1428">
                  <c:v>9.82</c:v>
                </c:pt>
                <c:pt idx="1429">
                  <c:v>9.82</c:v>
                </c:pt>
                <c:pt idx="1430">
                  <c:v>9.82</c:v>
                </c:pt>
                <c:pt idx="1431">
                  <c:v>9.82</c:v>
                </c:pt>
                <c:pt idx="1432">
                  <c:v>9.82</c:v>
                </c:pt>
                <c:pt idx="1433">
                  <c:v>9.82</c:v>
                </c:pt>
                <c:pt idx="1434">
                  <c:v>9.82</c:v>
                </c:pt>
                <c:pt idx="1435">
                  <c:v>9.82</c:v>
                </c:pt>
                <c:pt idx="1436">
                  <c:v>9.82</c:v>
                </c:pt>
                <c:pt idx="1437">
                  <c:v>9.82</c:v>
                </c:pt>
                <c:pt idx="1438">
                  <c:v>9.82</c:v>
                </c:pt>
                <c:pt idx="1439">
                  <c:v>9.82</c:v>
                </c:pt>
                <c:pt idx="1440">
                  <c:v>9.82</c:v>
                </c:pt>
                <c:pt idx="1441">
                  <c:v>9.82</c:v>
                </c:pt>
                <c:pt idx="1442">
                  <c:v>9.82</c:v>
                </c:pt>
                <c:pt idx="1443">
                  <c:v>9.82</c:v>
                </c:pt>
                <c:pt idx="1444">
                  <c:v>9.82</c:v>
                </c:pt>
                <c:pt idx="1445">
                  <c:v>9.82</c:v>
                </c:pt>
                <c:pt idx="1446">
                  <c:v>9.82</c:v>
                </c:pt>
                <c:pt idx="1447">
                  <c:v>9.82</c:v>
                </c:pt>
                <c:pt idx="1448">
                  <c:v>9.82</c:v>
                </c:pt>
                <c:pt idx="1449">
                  <c:v>9.82</c:v>
                </c:pt>
                <c:pt idx="1450">
                  <c:v>9.82</c:v>
                </c:pt>
                <c:pt idx="1451">
                  <c:v>9.82</c:v>
                </c:pt>
                <c:pt idx="1452">
                  <c:v>9.82</c:v>
                </c:pt>
                <c:pt idx="1453">
                  <c:v>9.82</c:v>
                </c:pt>
                <c:pt idx="1454">
                  <c:v>9.82</c:v>
                </c:pt>
                <c:pt idx="1455">
                  <c:v>9.82</c:v>
                </c:pt>
                <c:pt idx="1456">
                  <c:v>9.82</c:v>
                </c:pt>
                <c:pt idx="1457">
                  <c:v>9.82</c:v>
                </c:pt>
                <c:pt idx="1458">
                  <c:v>9.82</c:v>
                </c:pt>
                <c:pt idx="1459">
                  <c:v>9.82</c:v>
                </c:pt>
                <c:pt idx="1460">
                  <c:v>9.82</c:v>
                </c:pt>
                <c:pt idx="1461">
                  <c:v>9.82</c:v>
                </c:pt>
                <c:pt idx="1462">
                  <c:v>9.82</c:v>
                </c:pt>
                <c:pt idx="1463">
                  <c:v>9.82</c:v>
                </c:pt>
                <c:pt idx="1464">
                  <c:v>9.82</c:v>
                </c:pt>
                <c:pt idx="1465">
                  <c:v>10.210000000000001</c:v>
                </c:pt>
                <c:pt idx="1466">
                  <c:v>10.210000000000001</c:v>
                </c:pt>
                <c:pt idx="1467">
                  <c:v>10.210000000000001</c:v>
                </c:pt>
                <c:pt idx="1468">
                  <c:v>10.210000000000001</c:v>
                </c:pt>
                <c:pt idx="1469">
                  <c:v>10.210000000000001</c:v>
                </c:pt>
                <c:pt idx="1470">
                  <c:v>10.210000000000001</c:v>
                </c:pt>
                <c:pt idx="1471">
                  <c:v>10.210000000000001</c:v>
                </c:pt>
                <c:pt idx="1472">
                  <c:v>10.210000000000001</c:v>
                </c:pt>
                <c:pt idx="1473">
                  <c:v>10.210000000000001</c:v>
                </c:pt>
                <c:pt idx="1474">
                  <c:v>10.210000000000001</c:v>
                </c:pt>
                <c:pt idx="1475">
                  <c:v>10.210000000000001</c:v>
                </c:pt>
                <c:pt idx="1476">
                  <c:v>10.210000000000001</c:v>
                </c:pt>
                <c:pt idx="1477">
                  <c:v>10.210000000000001</c:v>
                </c:pt>
                <c:pt idx="1478">
                  <c:v>10.210000000000001</c:v>
                </c:pt>
                <c:pt idx="1479">
                  <c:v>10.210000000000001</c:v>
                </c:pt>
                <c:pt idx="1481">
                  <c:v>10.210000000000001</c:v>
                </c:pt>
                <c:pt idx="1482">
                  <c:v>10.210000000000001</c:v>
                </c:pt>
                <c:pt idx="1483">
                  <c:v>10.210000000000001</c:v>
                </c:pt>
                <c:pt idx="1484">
                  <c:v>10.210000000000001</c:v>
                </c:pt>
                <c:pt idx="1485">
                  <c:v>10.210000000000001</c:v>
                </c:pt>
                <c:pt idx="1486">
                  <c:v>10.210000000000001</c:v>
                </c:pt>
                <c:pt idx="1487">
                  <c:v>10.210000000000001</c:v>
                </c:pt>
                <c:pt idx="1488">
                  <c:v>10.210000000000001</c:v>
                </c:pt>
                <c:pt idx="1489">
                  <c:v>10.210000000000001</c:v>
                </c:pt>
                <c:pt idx="1490">
                  <c:v>10.210000000000001</c:v>
                </c:pt>
                <c:pt idx="1491">
                  <c:v>10.210000000000001</c:v>
                </c:pt>
                <c:pt idx="1492">
                  <c:v>10.210000000000001</c:v>
                </c:pt>
                <c:pt idx="1493">
                  <c:v>10.210000000000001</c:v>
                </c:pt>
                <c:pt idx="1494">
                  <c:v>10.210000000000001</c:v>
                </c:pt>
                <c:pt idx="1495">
                  <c:v>10.210000000000001</c:v>
                </c:pt>
                <c:pt idx="1496">
                  <c:v>10.210000000000001</c:v>
                </c:pt>
                <c:pt idx="1497">
                  <c:v>10.210000000000001</c:v>
                </c:pt>
                <c:pt idx="1498">
                  <c:v>10.210000000000001</c:v>
                </c:pt>
                <c:pt idx="1499">
                  <c:v>10.210000000000001</c:v>
                </c:pt>
                <c:pt idx="1500">
                  <c:v>10.210000000000001</c:v>
                </c:pt>
                <c:pt idx="1501">
                  <c:v>10.210000000000001</c:v>
                </c:pt>
                <c:pt idx="1502">
                  <c:v>10.210000000000001</c:v>
                </c:pt>
                <c:pt idx="1503">
                  <c:v>10.210000000000001</c:v>
                </c:pt>
                <c:pt idx="1504">
                  <c:v>10.210000000000001</c:v>
                </c:pt>
                <c:pt idx="1505">
                  <c:v>10.210000000000001</c:v>
                </c:pt>
                <c:pt idx="1506">
                  <c:v>10.210000000000001</c:v>
                </c:pt>
                <c:pt idx="1507">
                  <c:v>10.210000000000001</c:v>
                </c:pt>
                <c:pt idx="1508">
                  <c:v>10.210000000000001</c:v>
                </c:pt>
                <c:pt idx="1509">
                  <c:v>10.210000000000001</c:v>
                </c:pt>
                <c:pt idx="1510">
                  <c:v>10.210000000000001</c:v>
                </c:pt>
                <c:pt idx="1511">
                  <c:v>10.210000000000001</c:v>
                </c:pt>
                <c:pt idx="1512">
                  <c:v>10.210000000000001</c:v>
                </c:pt>
                <c:pt idx="1513">
                  <c:v>10.210000000000001</c:v>
                </c:pt>
                <c:pt idx="1514">
                  <c:v>10.210000000000001</c:v>
                </c:pt>
                <c:pt idx="1515">
                  <c:v>10.210000000000001</c:v>
                </c:pt>
                <c:pt idx="1516">
                  <c:v>10.210000000000001</c:v>
                </c:pt>
                <c:pt idx="1517">
                  <c:v>10.210000000000001</c:v>
                </c:pt>
                <c:pt idx="1518">
                  <c:v>10.210000000000001</c:v>
                </c:pt>
                <c:pt idx="1519">
                  <c:v>10.210000000000001</c:v>
                </c:pt>
                <c:pt idx="1520">
                  <c:v>10.210000000000001</c:v>
                </c:pt>
                <c:pt idx="1521">
                  <c:v>10.210000000000001</c:v>
                </c:pt>
                <c:pt idx="1522">
                  <c:v>10.210000000000001</c:v>
                </c:pt>
                <c:pt idx="1523">
                  <c:v>10.210000000000001</c:v>
                </c:pt>
                <c:pt idx="1524">
                  <c:v>10.210000000000001</c:v>
                </c:pt>
                <c:pt idx="1525">
                  <c:v>10.210000000000001</c:v>
                </c:pt>
                <c:pt idx="1526">
                  <c:v>10.210000000000001</c:v>
                </c:pt>
                <c:pt idx="1527">
                  <c:v>10.210000000000001</c:v>
                </c:pt>
                <c:pt idx="1528">
                  <c:v>10.210000000000001</c:v>
                </c:pt>
                <c:pt idx="1529">
                  <c:v>10.210000000000001</c:v>
                </c:pt>
                <c:pt idx="1530">
                  <c:v>10.210000000000001</c:v>
                </c:pt>
                <c:pt idx="1531">
                  <c:v>10.210000000000001</c:v>
                </c:pt>
                <c:pt idx="1532">
                  <c:v>10.210000000000001</c:v>
                </c:pt>
                <c:pt idx="1533">
                  <c:v>10.210000000000001</c:v>
                </c:pt>
                <c:pt idx="1534">
                  <c:v>10.210000000000001</c:v>
                </c:pt>
                <c:pt idx="1535">
                  <c:v>10.210000000000001</c:v>
                </c:pt>
                <c:pt idx="1536">
                  <c:v>10.210000000000001</c:v>
                </c:pt>
                <c:pt idx="1537">
                  <c:v>10.210000000000001</c:v>
                </c:pt>
                <c:pt idx="1538">
                  <c:v>10.210000000000001</c:v>
                </c:pt>
                <c:pt idx="1539">
                  <c:v>10.210000000000001</c:v>
                </c:pt>
                <c:pt idx="1540">
                  <c:v>10.210000000000001</c:v>
                </c:pt>
                <c:pt idx="1541">
                  <c:v>10.210000000000001</c:v>
                </c:pt>
                <c:pt idx="1542">
                  <c:v>10.210000000000001</c:v>
                </c:pt>
                <c:pt idx="1543">
                  <c:v>10.210000000000001</c:v>
                </c:pt>
                <c:pt idx="1544">
                  <c:v>10.210000000000001</c:v>
                </c:pt>
                <c:pt idx="1545">
                  <c:v>10.210000000000001</c:v>
                </c:pt>
                <c:pt idx="1546">
                  <c:v>10.210000000000001</c:v>
                </c:pt>
                <c:pt idx="1547">
                  <c:v>10.210000000000001</c:v>
                </c:pt>
                <c:pt idx="1548">
                  <c:v>10.210000000000001</c:v>
                </c:pt>
                <c:pt idx="1549">
                  <c:v>10.210000000000001</c:v>
                </c:pt>
                <c:pt idx="1550">
                  <c:v>10.210000000000001</c:v>
                </c:pt>
                <c:pt idx="1551">
                  <c:v>10.210000000000001</c:v>
                </c:pt>
                <c:pt idx="1552">
                  <c:v>9.82</c:v>
                </c:pt>
                <c:pt idx="1553">
                  <c:v>9.82</c:v>
                </c:pt>
                <c:pt idx="1554">
                  <c:v>9.82</c:v>
                </c:pt>
                <c:pt idx="1555">
                  <c:v>9.82</c:v>
                </c:pt>
                <c:pt idx="1556">
                  <c:v>9.82</c:v>
                </c:pt>
                <c:pt idx="1557">
                  <c:v>9.82</c:v>
                </c:pt>
                <c:pt idx="1558">
                  <c:v>9.82</c:v>
                </c:pt>
                <c:pt idx="1559">
                  <c:v>9.82</c:v>
                </c:pt>
                <c:pt idx="1560">
                  <c:v>9.82</c:v>
                </c:pt>
                <c:pt idx="1561">
                  <c:v>9.82</c:v>
                </c:pt>
                <c:pt idx="1562">
                  <c:v>9.82</c:v>
                </c:pt>
                <c:pt idx="1563">
                  <c:v>9.82</c:v>
                </c:pt>
                <c:pt idx="1564">
                  <c:v>9.82</c:v>
                </c:pt>
                <c:pt idx="1565">
                  <c:v>9.82</c:v>
                </c:pt>
                <c:pt idx="1566">
                  <c:v>9.82</c:v>
                </c:pt>
                <c:pt idx="1567">
                  <c:v>9.82</c:v>
                </c:pt>
                <c:pt idx="1568">
                  <c:v>9.82</c:v>
                </c:pt>
                <c:pt idx="1569">
                  <c:v>9.82</c:v>
                </c:pt>
                <c:pt idx="1570">
                  <c:v>9.82</c:v>
                </c:pt>
                <c:pt idx="1571">
                  <c:v>9.82</c:v>
                </c:pt>
                <c:pt idx="1572">
                  <c:v>9.82</c:v>
                </c:pt>
                <c:pt idx="1573">
                  <c:v>9.82</c:v>
                </c:pt>
                <c:pt idx="1574">
                  <c:v>9.82</c:v>
                </c:pt>
                <c:pt idx="1575">
                  <c:v>9.82</c:v>
                </c:pt>
                <c:pt idx="1576">
                  <c:v>9.82</c:v>
                </c:pt>
                <c:pt idx="1577">
                  <c:v>9.82</c:v>
                </c:pt>
                <c:pt idx="1578">
                  <c:v>9.82</c:v>
                </c:pt>
                <c:pt idx="1579">
                  <c:v>9.82</c:v>
                </c:pt>
                <c:pt idx="1580">
                  <c:v>9.82</c:v>
                </c:pt>
                <c:pt idx="1581">
                  <c:v>9.82</c:v>
                </c:pt>
                <c:pt idx="1582">
                  <c:v>9.82</c:v>
                </c:pt>
                <c:pt idx="1583">
                  <c:v>9.82</c:v>
                </c:pt>
                <c:pt idx="1584">
                  <c:v>9.82</c:v>
                </c:pt>
                <c:pt idx="1585">
                  <c:v>9.82</c:v>
                </c:pt>
                <c:pt idx="1586">
                  <c:v>9.82</c:v>
                </c:pt>
                <c:pt idx="1587">
                  <c:v>9.82</c:v>
                </c:pt>
                <c:pt idx="1588">
                  <c:v>9.82</c:v>
                </c:pt>
                <c:pt idx="1589">
                  <c:v>9.82</c:v>
                </c:pt>
                <c:pt idx="1590">
                  <c:v>9.82</c:v>
                </c:pt>
                <c:pt idx="1591">
                  <c:v>9.82</c:v>
                </c:pt>
                <c:pt idx="1592">
                  <c:v>9.82</c:v>
                </c:pt>
                <c:pt idx="1593">
                  <c:v>9.82</c:v>
                </c:pt>
                <c:pt idx="1594">
                  <c:v>9.82</c:v>
                </c:pt>
                <c:pt idx="1595">
                  <c:v>9.82</c:v>
                </c:pt>
                <c:pt idx="1596">
                  <c:v>9.82</c:v>
                </c:pt>
                <c:pt idx="1597">
                  <c:v>9.82</c:v>
                </c:pt>
                <c:pt idx="1598">
                  <c:v>9.82</c:v>
                </c:pt>
                <c:pt idx="1599">
                  <c:v>9.82</c:v>
                </c:pt>
                <c:pt idx="1600">
                  <c:v>9.82</c:v>
                </c:pt>
                <c:pt idx="1601">
                  <c:v>9.82</c:v>
                </c:pt>
                <c:pt idx="1602">
                  <c:v>9.82</c:v>
                </c:pt>
                <c:pt idx="1603">
                  <c:v>9.82</c:v>
                </c:pt>
                <c:pt idx="1604">
                  <c:v>9.82</c:v>
                </c:pt>
                <c:pt idx="1605">
                  <c:v>9.82</c:v>
                </c:pt>
                <c:pt idx="1606">
                  <c:v>9.82</c:v>
                </c:pt>
                <c:pt idx="1607">
                  <c:v>9.82</c:v>
                </c:pt>
                <c:pt idx="1608">
                  <c:v>9.82</c:v>
                </c:pt>
                <c:pt idx="1609">
                  <c:v>9.82</c:v>
                </c:pt>
                <c:pt idx="1610">
                  <c:v>9.82</c:v>
                </c:pt>
                <c:pt idx="1611">
                  <c:v>9.82</c:v>
                </c:pt>
                <c:pt idx="1612">
                  <c:v>9.82</c:v>
                </c:pt>
                <c:pt idx="1613">
                  <c:v>9.82</c:v>
                </c:pt>
                <c:pt idx="1614">
                  <c:v>9.82</c:v>
                </c:pt>
                <c:pt idx="1615">
                  <c:v>9.82</c:v>
                </c:pt>
                <c:pt idx="1616">
                  <c:v>9.82</c:v>
                </c:pt>
                <c:pt idx="1617">
                  <c:v>9.82</c:v>
                </c:pt>
                <c:pt idx="1618">
                  <c:v>9.82</c:v>
                </c:pt>
                <c:pt idx="1619">
                  <c:v>9.82</c:v>
                </c:pt>
                <c:pt idx="1620">
                  <c:v>9.82</c:v>
                </c:pt>
                <c:pt idx="1621">
                  <c:v>9.82</c:v>
                </c:pt>
                <c:pt idx="1622">
                  <c:v>9.82</c:v>
                </c:pt>
                <c:pt idx="1623">
                  <c:v>9.82</c:v>
                </c:pt>
                <c:pt idx="1624">
                  <c:v>9.82</c:v>
                </c:pt>
                <c:pt idx="1625">
                  <c:v>9.82</c:v>
                </c:pt>
                <c:pt idx="1626">
                  <c:v>9.82</c:v>
                </c:pt>
                <c:pt idx="1627">
                  <c:v>9.82</c:v>
                </c:pt>
                <c:pt idx="1628">
                  <c:v>9.82</c:v>
                </c:pt>
                <c:pt idx="1629">
                  <c:v>9.82</c:v>
                </c:pt>
                <c:pt idx="1630">
                  <c:v>9.82</c:v>
                </c:pt>
                <c:pt idx="1631">
                  <c:v>9.82</c:v>
                </c:pt>
                <c:pt idx="1632">
                  <c:v>9.82</c:v>
                </c:pt>
                <c:pt idx="1633">
                  <c:v>9.82</c:v>
                </c:pt>
                <c:pt idx="1634">
                  <c:v>9.82</c:v>
                </c:pt>
                <c:pt idx="1635">
                  <c:v>9.82</c:v>
                </c:pt>
                <c:pt idx="1636">
                  <c:v>9.82</c:v>
                </c:pt>
                <c:pt idx="1637">
                  <c:v>9.82</c:v>
                </c:pt>
                <c:pt idx="1638">
                  <c:v>9.82</c:v>
                </c:pt>
                <c:pt idx="1639">
                  <c:v>9.82</c:v>
                </c:pt>
                <c:pt idx="1640">
                  <c:v>9.82</c:v>
                </c:pt>
                <c:pt idx="1641">
                  <c:v>9.82</c:v>
                </c:pt>
                <c:pt idx="1642">
                  <c:v>9.82</c:v>
                </c:pt>
                <c:pt idx="1643">
                  <c:v>9.82</c:v>
                </c:pt>
                <c:pt idx="1644">
                  <c:v>9.82</c:v>
                </c:pt>
                <c:pt idx="1645">
                  <c:v>9.82</c:v>
                </c:pt>
                <c:pt idx="1646">
                  <c:v>9.82</c:v>
                </c:pt>
                <c:pt idx="1647">
                  <c:v>9.82</c:v>
                </c:pt>
                <c:pt idx="1648">
                  <c:v>9.82</c:v>
                </c:pt>
                <c:pt idx="1649">
                  <c:v>9.82</c:v>
                </c:pt>
                <c:pt idx="1650">
                  <c:v>9.82</c:v>
                </c:pt>
                <c:pt idx="1651">
                  <c:v>9.82</c:v>
                </c:pt>
                <c:pt idx="1652">
                  <c:v>9.82</c:v>
                </c:pt>
                <c:pt idx="1653">
                  <c:v>9.82</c:v>
                </c:pt>
                <c:pt idx="1654">
                  <c:v>9.82</c:v>
                </c:pt>
                <c:pt idx="1655">
                  <c:v>9.82</c:v>
                </c:pt>
                <c:pt idx="1656">
                  <c:v>9.82</c:v>
                </c:pt>
                <c:pt idx="1657">
                  <c:v>9.82</c:v>
                </c:pt>
                <c:pt idx="1658">
                  <c:v>9.82</c:v>
                </c:pt>
                <c:pt idx="1659">
                  <c:v>9.82</c:v>
                </c:pt>
                <c:pt idx="1660">
                  <c:v>9.82</c:v>
                </c:pt>
                <c:pt idx="1661">
                  <c:v>9.82</c:v>
                </c:pt>
                <c:pt idx="1662">
                  <c:v>9.82</c:v>
                </c:pt>
                <c:pt idx="1663">
                  <c:v>9.82</c:v>
                </c:pt>
                <c:pt idx="1664">
                  <c:v>9.82</c:v>
                </c:pt>
                <c:pt idx="1665">
                  <c:v>9.82</c:v>
                </c:pt>
                <c:pt idx="1666">
                  <c:v>9.82</c:v>
                </c:pt>
                <c:pt idx="1667">
                  <c:v>9.82</c:v>
                </c:pt>
                <c:pt idx="1668">
                  <c:v>9.82</c:v>
                </c:pt>
                <c:pt idx="1669">
                  <c:v>9.82</c:v>
                </c:pt>
                <c:pt idx="1670">
                  <c:v>9.82</c:v>
                </c:pt>
                <c:pt idx="1671">
                  <c:v>9.82</c:v>
                </c:pt>
                <c:pt idx="1672">
                  <c:v>9.82</c:v>
                </c:pt>
                <c:pt idx="1673">
                  <c:v>9.82</c:v>
                </c:pt>
                <c:pt idx="1674">
                  <c:v>9.82</c:v>
                </c:pt>
                <c:pt idx="1675">
                  <c:v>9.82</c:v>
                </c:pt>
                <c:pt idx="1676">
                  <c:v>9.82</c:v>
                </c:pt>
                <c:pt idx="1677">
                  <c:v>9.82</c:v>
                </c:pt>
                <c:pt idx="1678">
                  <c:v>9.82</c:v>
                </c:pt>
                <c:pt idx="1679">
                  <c:v>9.82</c:v>
                </c:pt>
                <c:pt idx="1680">
                  <c:v>9.82</c:v>
                </c:pt>
                <c:pt idx="1681">
                  <c:v>9.82</c:v>
                </c:pt>
                <c:pt idx="1682">
                  <c:v>9.82</c:v>
                </c:pt>
                <c:pt idx="1683">
                  <c:v>9.82</c:v>
                </c:pt>
                <c:pt idx="1684">
                  <c:v>9.82</c:v>
                </c:pt>
                <c:pt idx="1685">
                  <c:v>9.82</c:v>
                </c:pt>
                <c:pt idx="1686">
                  <c:v>9.82</c:v>
                </c:pt>
                <c:pt idx="1687">
                  <c:v>9.82</c:v>
                </c:pt>
                <c:pt idx="1688">
                  <c:v>9.82</c:v>
                </c:pt>
                <c:pt idx="1689">
                  <c:v>9.82</c:v>
                </c:pt>
                <c:pt idx="1690">
                  <c:v>9.82</c:v>
                </c:pt>
                <c:pt idx="1691">
                  <c:v>9.82</c:v>
                </c:pt>
                <c:pt idx="1692">
                  <c:v>9.82</c:v>
                </c:pt>
                <c:pt idx="1693">
                  <c:v>9.82</c:v>
                </c:pt>
                <c:pt idx="1694">
                  <c:v>9.42</c:v>
                </c:pt>
                <c:pt idx="1695">
                  <c:v>9.42</c:v>
                </c:pt>
                <c:pt idx="1696">
                  <c:v>9.42</c:v>
                </c:pt>
                <c:pt idx="1697">
                  <c:v>9.42</c:v>
                </c:pt>
                <c:pt idx="1698">
                  <c:v>9.42</c:v>
                </c:pt>
                <c:pt idx="1699">
                  <c:v>9.42</c:v>
                </c:pt>
                <c:pt idx="1700">
                  <c:v>9.82</c:v>
                </c:pt>
                <c:pt idx="1701">
                  <c:v>9.82</c:v>
                </c:pt>
                <c:pt idx="1702">
                  <c:v>9.82</c:v>
                </c:pt>
                <c:pt idx="1703">
                  <c:v>9.82</c:v>
                </c:pt>
                <c:pt idx="1704">
                  <c:v>9.82</c:v>
                </c:pt>
                <c:pt idx="1705">
                  <c:v>9.82</c:v>
                </c:pt>
                <c:pt idx="1706">
                  <c:v>9.82</c:v>
                </c:pt>
                <c:pt idx="1707">
                  <c:v>9.82</c:v>
                </c:pt>
                <c:pt idx="1708">
                  <c:v>9.82</c:v>
                </c:pt>
                <c:pt idx="1709">
                  <c:v>9.82</c:v>
                </c:pt>
                <c:pt idx="1710">
                  <c:v>9.82</c:v>
                </c:pt>
                <c:pt idx="1711">
                  <c:v>9.82</c:v>
                </c:pt>
                <c:pt idx="1712">
                  <c:v>9.82</c:v>
                </c:pt>
                <c:pt idx="1713">
                  <c:v>9.82</c:v>
                </c:pt>
                <c:pt idx="1714">
                  <c:v>9.82</c:v>
                </c:pt>
                <c:pt idx="1715">
                  <c:v>9.82</c:v>
                </c:pt>
                <c:pt idx="1716">
                  <c:v>9.82</c:v>
                </c:pt>
                <c:pt idx="1717">
                  <c:v>9.82</c:v>
                </c:pt>
                <c:pt idx="1718">
                  <c:v>9.82</c:v>
                </c:pt>
                <c:pt idx="1719">
                  <c:v>9.42</c:v>
                </c:pt>
                <c:pt idx="1720">
                  <c:v>9.42</c:v>
                </c:pt>
                <c:pt idx="1721">
                  <c:v>9.42</c:v>
                </c:pt>
                <c:pt idx="1722">
                  <c:v>9.42</c:v>
                </c:pt>
                <c:pt idx="1723">
                  <c:v>9.42</c:v>
                </c:pt>
                <c:pt idx="1724">
                  <c:v>9.42</c:v>
                </c:pt>
                <c:pt idx="1725">
                  <c:v>9.42</c:v>
                </c:pt>
                <c:pt idx="1726">
                  <c:v>9.42</c:v>
                </c:pt>
                <c:pt idx="1727">
                  <c:v>9.42</c:v>
                </c:pt>
                <c:pt idx="1728">
                  <c:v>9.42</c:v>
                </c:pt>
                <c:pt idx="1729">
                  <c:v>9.42</c:v>
                </c:pt>
                <c:pt idx="1730">
                  <c:v>9.42</c:v>
                </c:pt>
                <c:pt idx="1731">
                  <c:v>9.42</c:v>
                </c:pt>
                <c:pt idx="1732">
                  <c:v>9.42</c:v>
                </c:pt>
                <c:pt idx="1733">
                  <c:v>9.42</c:v>
                </c:pt>
                <c:pt idx="1734">
                  <c:v>9.42</c:v>
                </c:pt>
                <c:pt idx="1735">
                  <c:v>9.42</c:v>
                </c:pt>
                <c:pt idx="1736">
                  <c:v>9.82</c:v>
                </c:pt>
                <c:pt idx="1737">
                  <c:v>9.42</c:v>
                </c:pt>
                <c:pt idx="1738">
                  <c:v>9.42</c:v>
                </c:pt>
                <c:pt idx="1739">
                  <c:v>9.42</c:v>
                </c:pt>
                <c:pt idx="1740">
                  <c:v>9.42</c:v>
                </c:pt>
                <c:pt idx="1741">
                  <c:v>9.42</c:v>
                </c:pt>
                <c:pt idx="1742">
                  <c:v>9.42</c:v>
                </c:pt>
                <c:pt idx="1743">
                  <c:v>9.42</c:v>
                </c:pt>
                <c:pt idx="1744">
                  <c:v>9.42</c:v>
                </c:pt>
                <c:pt idx="1745">
                  <c:v>9.42</c:v>
                </c:pt>
                <c:pt idx="1746">
                  <c:v>9.42</c:v>
                </c:pt>
                <c:pt idx="1747">
                  <c:v>9.42</c:v>
                </c:pt>
                <c:pt idx="1748">
                  <c:v>9.42</c:v>
                </c:pt>
                <c:pt idx="1749">
                  <c:v>9.42</c:v>
                </c:pt>
                <c:pt idx="1750">
                  <c:v>9.42</c:v>
                </c:pt>
                <c:pt idx="1751">
                  <c:v>9.42</c:v>
                </c:pt>
                <c:pt idx="1752">
                  <c:v>9.42</c:v>
                </c:pt>
                <c:pt idx="1753">
                  <c:v>9.42</c:v>
                </c:pt>
                <c:pt idx="1754">
                  <c:v>9.42</c:v>
                </c:pt>
                <c:pt idx="1755">
                  <c:v>9.42</c:v>
                </c:pt>
                <c:pt idx="1756">
                  <c:v>9.42</c:v>
                </c:pt>
                <c:pt idx="1757">
                  <c:v>9.42</c:v>
                </c:pt>
                <c:pt idx="1758">
                  <c:v>9.42</c:v>
                </c:pt>
                <c:pt idx="1759">
                  <c:v>9.42</c:v>
                </c:pt>
                <c:pt idx="1760">
                  <c:v>9.42</c:v>
                </c:pt>
                <c:pt idx="1761">
                  <c:v>9.42</c:v>
                </c:pt>
                <c:pt idx="1762">
                  <c:v>9.42</c:v>
                </c:pt>
                <c:pt idx="1763">
                  <c:v>9.42</c:v>
                </c:pt>
                <c:pt idx="1764">
                  <c:v>9.42</c:v>
                </c:pt>
                <c:pt idx="1765">
                  <c:v>9.42</c:v>
                </c:pt>
                <c:pt idx="1766">
                  <c:v>9.42</c:v>
                </c:pt>
                <c:pt idx="1767">
                  <c:v>9.42</c:v>
                </c:pt>
                <c:pt idx="1768">
                  <c:v>9.42</c:v>
                </c:pt>
                <c:pt idx="1769">
                  <c:v>9.42</c:v>
                </c:pt>
                <c:pt idx="1770">
                  <c:v>9.42</c:v>
                </c:pt>
                <c:pt idx="1771">
                  <c:v>9.42</c:v>
                </c:pt>
                <c:pt idx="1772">
                  <c:v>9.42</c:v>
                </c:pt>
                <c:pt idx="1773">
                  <c:v>9.42</c:v>
                </c:pt>
                <c:pt idx="1774">
                  <c:v>9.42</c:v>
                </c:pt>
                <c:pt idx="1775">
                  <c:v>9.42</c:v>
                </c:pt>
                <c:pt idx="1776">
                  <c:v>9.42</c:v>
                </c:pt>
                <c:pt idx="1777">
                  <c:v>9.42</c:v>
                </c:pt>
                <c:pt idx="1778">
                  <c:v>9.42</c:v>
                </c:pt>
                <c:pt idx="1779">
                  <c:v>9.42</c:v>
                </c:pt>
                <c:pt idx="1780">
                  <c:v>9.42</c:v>
                </c:pt>
                <c:pt idx="1781">
                  <c:v>9.42</c:v>
                </c:pt>
                <c:pt idx="1782">
                  <c:v>9.42</c:v>
                </c:pt>
                <c:pt idx="1783">
                  <c:v>9.42</c:v>
                </c:pt>
                <c:pt idx="1784">
                  <c:v>9.42</c:v>
                </c:pt>
                <c:pt idx="1785">
                  <c:v>9.42</c:v>
                </c:pt>
                <c:pt idx="1786">
                  <c:v>9.42</c:v>
                </c:pt>
                <c:pt idx="1787">
                  <c:v>9.42</c:v>
                </c:pt>
                <c:pt idx="1788">
                  <c:v>9.42</c:v>
                </c:pt>
                <c:pt idx="1789">
                  <c:v>9.42</c:v>
                </c:pt>
                <c:pt idx="1790">
                  <c:v>9.42</c:v>
                </c:pt>
                <c:pt idx="1791">
                  <c:v>9.42</c:v>
                </c:pt>
                <c:pt idx="1792">
                  <c:v>9.42</c:v>
                </c:pt>
                <c:pt idx="1793">
                  <c:v>9.42</c:v>
                </c:pt>
                <c:pt idx="1794">
                  <c:v>9.42</c:v>
                </c:pt>
                <c:pt idx="1795">
                  <c:v>9.42</c:v>
                </c:pt>
                <c:pt idx="1796">
                  <c:v>9.42</c:v>
                </c:pt>
                <c:pt idx="1797">
                  <c:v>9.42</c:v>
                </c:pt>
                <c:pt idx="1798">
                  <c:v>9.42</c:v>
                </c:pt>
                <c:pt idx="1799">
                  <c:v>9.42</c:v>
                </c:pt>
                <c:pt idx="1800">
                  <c:v>9.42</c:v>
                </c:pt>
                <c:pt idx="1801">
                  <c:v>9.42</c:v>
                </c:pt>
                <c:pt idx="1802">
                  <c:v>9.42</c:v>
                </c:pt>
                <c:pt idx="1803">
                  <c:v>9.42</c:v>
                </c:pt>
                <c:pt idx="1804">
                  <c:v>9.42</c:v>
                </c:pt>
                <c:pt idx="1805">
                  <c:v>9.42</c:v>
                </c:pt>
                <c:pt idx="1806">
                  <c:v>9.42</c:v>
                </c:pt>
                <c:pt idx="1807">
                  <c:v>9.42</c:v>
                </c:pt>
                <c:pt idx="1808">
                  <c:v>9.42</c:v>
                </c:pt>
                <c:pt idx="1809">
                  <c:v>9.42</c:v>
                </c:pt>
                <c:pt idx="1810">
                  <c:v>9.42</c:v>
                </c:pt>
                <c:pt idx="1811">
                  <c:v>9.42</c:v>
                </c:pt>
                <c:pt idx="1812">
                  <c:v>9.42</c:v>
                </c:pt>
                <c:pt idx="1813">
                  <c:v>9.42</c:v>
                </c:pt>
                <c:pt idx="1814">
                  <c:v>9.42</c:v>
                </c:pt>
                <c:pt idx="1815">
                  <c:v>9.42</c:v>
                </c:pt>
                <c:pt idx="1816">
                  <c:v>9.42</c:v>
                </c:pt>
                <c:pt idx="1818">
                  <c:v>9.42</c:v>
                </c:pt>
                <c:pt idx="1819">
                  <c:v>9.42</c:v>
                </c:pt>
                <c:pt idx="1820">
                  <c:v>9.42</c:v>
                </c:pt>
                <c:pt idx="1821">
                  <c:v>9.42</c:v>
                </c:pt>
                <c:pt idx="1822">
                  <c:v>9.42</c:v>
                </c:pt>
                <c:pt idx="1823">
                  <c:v>9.42</c:v>
                </c:pt>
                <c:pt idx="1824">
                  <c:v>9.42</c:v>
                </c:pt>
                <c:pt idx="1825">
                  <c:v>9.42</c:v>
                </c:pt>
                <c:pt idx="1826">
                  <c:v>9.42</c:v>
                </c:pt>
                <c:pt idx="1827">
                  <c:v>9.42</c:v>
                </c:pt>
                <c:pt idx="1828">
                  <c:v>9.42</c:v>
                </c:pt>
                <c:pt idx="1829">
                  <c:v>9.42</c:v>
                </c:pt>
                <c:pt idx="1830">
                  <c:v>9.42</c:v>
                </c:pt>
                <c:pt idx="1831">
                  <c:v>9.42</c:v>
                </c:pt>
                <c:pt idx="1832">
                  <c:v>9.42</c:v>
                </c:pt>
                <c:pt idx="1833">
                  <c:v>9.42</c:v>
                </c:pt>
                <c:pt idx="1834">
                  <c:v>9.42</c:v>
                </c:pt>
                <c:pt idx="1835">
                  <c:v>9.42</c:v>
                </c:pt>
                <c:pt idx="1836">
                  <c:v>9.42</c:v>
                </c:pt>
                <c:pt idx="1837">
                  <c:v>9.42</c:v>
                </c:pt>
                <c:pt idx="1838">
                  <c:v>9.42</c:v>
                </c:pt>
                <c:pt idx="1839">
                  <c:v>9.42</c:v>
                </c:pt>
                <c:pt idx="1840">
                  <c:v>9.42</c:v>
                </c:pt>
                <c:pt idx="1841">
                  <c:v>9.42</c:v>
                </c:pt>
                <c:pt idx="1842">
                  <c:v>9.42</c:v>
                </c:pt>
                <c:pt idx="1843">
                  <c:v>9.42</c:v>
                </c:pt>
                <c:pt idx="1844">
                  <c:v>9.42</c:v>
                </c:pt>
                <c:pt idx="1845">
                  <c:v>9.42</c:v>
                </c:pt>
                <c:pt idx="1846">
                  <c:v>9.42</c:v>
                </c:pt>
                <c:pt idx="1847">
                  <c:v>9.42</c:v>
                </c:pt>
                <c:pt idx="1848">
                  <c:v>9.42</c:v>
                </c:pt>
                <c:pt idx="1849">
                  <c:v>9.42</c:v>
                </c:pt>
                <c:pt idx="1850">
                  <c:v>9.42</c:v>
                </c:pt>
                <c:pt idx="1851">
                  <c:v>9.42</c:v>
                </c:pt>
                <c:pt idx="1852">
                  <c:v>9.42</c:v>
                </c:pt>
                <c:pt idx="1853">
                  <c:v>9.42</c:v>
                </c:pt>
                <c:pt idx="1854">
                  <c:v>9.42</c:v>
                </c:pt>
                <c:pt idx="1855">
                  <c:v>9.42</c:v>
                </c:pt>
                <c:pt idx="1856">
                  <c:v>9.42</c:v>
                </c:pt>
                <c:pt idx="1857">
                  <c:v>9.42</c:v>
                </c:pt>
                <c:pt idx="1858">
                  <c:v>9.42</c:v>
                </c:pt>
                <c:pt idx="1859">
                  <c:v>9.42</c:v>
                </c:pt>
                <c:pt idx="1860">
                  <c:v>9.42</c:v>
                </c:pt>
                <c:pt idx="1861">
                  <c:v>9.42</c:v>
                </c:pt>
                <c:pt idx="1862">
                  <c:v>9.42</c:v>
                </c:pt>
                <c:pt idx="1863">
                  <c:v>9.42</c:v>
                </c:pt>
                <c:pt idx="1864">
                  <c:v>9.42</c:v>
                </c:pt>
                <c:pt idx="1865">
                  <c:v>9.42</c:v>
                </c:pt>
                <c:pt idx="1866">
                  <c:v>9.42</c:v>
                </c:pt>
                <c:pt idx="1867">
                  <c:v>9.42</c:v>
                </c:pt>
                <c:pt idx="1868">
                  <c:v>9.42</c:v>
                </c:pt>
                <c:pt idx="1869">
                  <c:v>9.42</c:v>
                </c:pt>
                <c:pt idx="1870">
                  <c:v>9.42</c:v>
                </c:pt>
                <c:pt idx="1871">
                  <c:v>9.42</c:v>
                </c:pt>
                <c:pt idx="1872">
                  <c:v>9.42</c:v>
                </c:pt>
                <c:pt idx="1873">
                  <c:v>9.42</c:v>
                </c:pt>
                <c:pt idx="1874">
                  <c:v>9.42</c:v>
                </c:pt>
                <c:pt idx="1875">
                  <c:v>9.42</c:v>
                </c:pt>
                <c:pt idx="1876">
                  <c:v>9.42</c:v>
                </c:pt>
                <c:pt idx="1877">
                  <c:v>9.42</c:v>
                </c:pt>
                <c:pt idx="1878">
                  <c:v>9.42</c:v>
                </c:pt>
                <c:pt idx="1879">
                  <c:v>9.42</c:v>
                </c:pt>
                <c:pt idx="1880">
                  <c:v>9.42</c:v>
                </c:pt>
                <c:pt idx="1881">
                  <c:v>9.42</c:v>
                </c:pt>
                <c:pt idx="1882">
                  <c:v>9.42</c:v>
                </c:pt>
                <c:pt idx="1883">
                  <c:v>9.42</c:v>
                </c:pt>
                <c:pt idx="1884">
                  <c:v>9.42</c:v>
                </c:pt>
                <c:pt idx="1885">
                  <c:v>9.42</c:v>
                </c:pt>
                <c:pt idx="1886">
                  <c:v>9.42</c:v>
                </c:pt>
                <c:pt idx="1887">
                  <c:v>9.42</c:v>
                </c:pt>
                <c:pt idx="1888">
                  <c:v>9.42</c:v>
                </c:pt>
                <c:pt idx="1889">
                  <c:v>9.42</c:v>
                </c:pt>
                <c:pt idx="1890">
                  <c:v>9.42</c:v>
                </c:pt>
                <c:pt idx="1891">
                  <c:v>9.42</c:v>
                </c:pt>
                <c:pt idx="1892">
                  <c:v>9.42</c:v>
                </c:pt>
                <c:pt idx="1893">
                  <c:v>9.42</c:v>
                </c:pt>
                <c:pt idx="1894">
                  <c:v>9.42</c:v>
                </c:pt>
                <c:pt idx="1895">
                  <c:v>9.42</c:v>
                </c:pt>
                <c:pt idx="1896">
                  <c:v>9.42</c:v>
                </c:pt>
                <c:pt idx="1897">
                  <c:v>9.42</c:v>
                </c:pt>
                <c:pt idx="1898">
                  <c:v>9.42</c:v>
                </c:pt>
                <c:pt idx="1899">
                  <c:v>9.42</c:v>
                </c:pt>
                <c:pt idx="1900">
                  <c:v>9.42</c:v>
                </c:pt>
                <c:pt idx="1901">
                  <c:v>9.42</c:v>
                </c:pt>
                <c:pt idx="1902">
                  <c:v>9.42</c:v>
                </c:pt>
                <c:pt idx="1903">
                  <c:v>9.42</c:v>
                </c:pt>
                <c:pt idx="1904">
                  <c:v>9.42</c:v>
                </c:pt>
                <c:pt idx="1905">
                  <c:v>9.42</c:v>
                </c:pt>
                <c:pt idx="1906">
                  <c:v>9.42</c:v>
                </c:pt>
                <c:pt idx="1907">
                  <c:v>9.42</c:v>
                </c:pt>
                <c:pt idx="1908">
                  <c:v>9.42</c:v>
                </c:pt>
                <c:pt idx="1909">
                  <c:v>9.42</c:v>
                </c:pt>
                <c:pt idx="1910">
                  <c:v>9.42</c:v>
                </c:pt>
                <c:pt idx="1911">
                  <c:v>9.42</c:v>
                </c:pt>
                <c:pt idx="1912">
                  <c:v>9.42</c:v>
                </c:pt>
                <c:pt idx="1913">
                  <c:v>9.42</c:v>
                </c:pt>
                <c:pt idx="1914">
                  <c:v>9.42</c:v>
                </c:pt>
                <c:pt idx="1915">
                  <c:v>9.42</c:v>
                </c:pt>
                <c:pt idx="1916">
                  <c:v>9.42</c:v>
                </c:pt>
                <c:pt idx="1917">
                  <c:v>9.42</c:v>
                </c:pt>
                <c:pt idx="1918">
                  <c:v>9.42</c:v>
                </c:pt>
                <c:pt idx="1919">
                  <c:v>9.42</c:v>
                </c:pt>
                <c:pt idx="1920">
                  <c:v>9.82</c:v>
                </c:pt>
                <c:pt idx="1921">
                  <c:v>9.82</c:v>
                </c:pt>
                <c:pt idx="1922">
                  <c:v>9.82</c:v>
                </c:pt>
                <c:pt idx="1923">
                  <c:v>9.82</c:v>
                </c:pt>
                <c:pt idx="1924">
                  <c:v>9.82</c:v>
                </c:pt>
                <c:pt idx="1925">
                  <c:v>9.82</c:v>
                </c:pt>
                <c:pt idx="1926">
                  <c:v>9.82</c:v>
                </c:pt>
                <c:pt idx="1927">
                  <c:v>9.82</c:v>
                </c:pt>
                <c:pt idx="1928">
                  <c:v>9.82</c:v>
                </c:pt>
                <c:pt idx="1929">
                  <c:v>9.82</c:v>
                </c:pt>
                <c:pt idx="1930">
                  <c:v>9.82</c:v>
                </c:pt>
                <c:pt idx="1931">
                  <c:v>9.82</c:v>
                </c:pt>
                <c:pt idx="1932">
                  <c:v>9.82</c:v>
                </c:pt>
                <c:pt idx="1933">
                  <c:v>9.82</c:v>
                </c:pt>
                <c:pt idx="1934">
                  <c:v>9.82</c:v>
                </c:pt>
                <c:pt idx="1935">
                  <c:v>9.82</c:v>
                </c:pt>
                <c:pt idx="1936">
                  <c:v>9.82</c:v>
                </c:pt>
                <c:pt idx="1937">
                  <c:v>9.82</c:v>
                </c:pt>
                <c:pt idx="1938">
                  <c:v>9.82</c:v>
                </c:pt>
                <c:pt idx="1939">
                  <c:v>9.82</c:v>
                </c:pt>
                <c:pt idx="1940">
                  <c:v>9.82</c:v>
                </c:pt>
                <c:pt idx="1941">
                  <c:v>9.82</c:v>
                </c:pt>
                <c:pt idx="1942">
                  <c:v>9.82</c:v>
                </c:pt>
                <c:pt idx="1943">
                  <c:v>9.82</c:v>
                </c:pt>
                <c:pt idx="1944">
                  <c:v>9.82</c:v>
                </c:pt>
                <c:pt idx="1945">
                  <c:v>9.82</c:v>
                </c:pt>
                <c:pt idx="1946">
                  <c:v>9.82</c:v>
                </c:pt>
                <c:pt idx="1947">
                  <c:v>9.82</c:v>
                </c:pt>
                <c:pt idx="1948">
                  <c:v>9.82</c:v>
                </c:pt>
                <c:pt idx="1949">
                  <c:v>9.82</c:v>
                </c:pt>
                <c:pt idx="1950">
                  <c:v>9.82</c:v>
                </c:pt>
                <c:pt idx="1951">
                  <c:v>9.82</c:v>
                </c:pt>
                <c:pt idx="1952">
                  <c:v>9.82</c:v>
                </c:pt>
                <c:pt idx="1953">
                  <c:v>9.82</c:v>
                </c:pt>
                <c:pt idx="1954">
                  <c:v>9.82</c:v>
                </c:pt>
                <c:pt idx="1955">
                  <c:v>9.82</c:v>
                </c:pt>
                <c:pt idx="1956">
                  <c:v>9.82</c:v>
                </c:pt>
                <c:pt idx="1957">
                  <c:v>9.82</c:v>
                </c:pt>
                <c:pt idx="1958">
                  <c:v>9.82</c:v>
                </c:pt>
                <c:pt idx="1959">
                  <c:v>9.82</c:v>
                </c:pt>
                <c:pt idx="1960">
                  <c:v>9.82</c:v>
                </c:pt>
                <c:pt idx="1961">
                  <c:v>9.82</c:v>
                </c:pt>
                <c:pt idx="1962">
                  <c:v>9.82</c:v>
                </c:pt>
                <c:pt idx="1963">
                  <c:v>9.82</c:v>
                </c:pt>
                <c:pt idx="1964">
                  <c:v>9.82</c:v>
                </c:pt>
                <c:pt idx="1965">
                  <c:v>9.82</c:v>
                </c:pt>
                <c:pt idx="1966">
                  <c:v>9.82</c:v>
                </c:pt>
                <c:pt idx="1967">
                  <c:v>9.82</c:v>
                </c:pt>
                <c:pt idx="1968">
                  <c:v>9.82</c:v>
                </c:pt>
                <c:pt idx="1969">
                  <c:v>9.82</c:v>
                </c:pt>
                <c:pt idx="1970">
                  <c:v>9.82</c:v>
                </c:pt>
                <c:pt idx="1971">
                  <c:v>9.82</c:v>
                </c:pt>
                <c:pt idx="1972">
                  <c:v>9.82</c:v>
                </c:pt>
                <c:pt idx="1973">
                  <c:v>9.82</c:v>
                </c:pt>
                <c:pt idx="1974">
                  <c:v>9.82</c:v>
                </c:pt>
                <c:pt idx="1975">
                  <c:v>9.82</c:v>
                </c:pt>
                <c:pt idx="1976">
                  <c:v>9.82</c:v>
                </c:pt>
                <c:pt idx="1977">
                  <c:v>9.82</c:v>
                </c:pt>
                <c:pt idx="1978">
                  <c:v>9.82</c:v>
                </c:pt>
                <c:pt idx="1979">
                  <c:v>9.82</c:v>
                </c:pt>
                <c:pt idx="1980">
                  <c:v>9.82</c:v>
                </c:pt>
                <c:pt idx="1981">
                  <c:v>9.82</c:v>
                </c:pt>
                <c:pt idx="1982">
                  <c:v>9.82</c:v>
                </c:pt>
                <c:pt idx="1983">
                  <c:v>9.82</c:v>
                </c:pt>
                <c:pt idx="1984">
                  <c:v>9.82</c:v>
                </c:pt>
                <c:pt idx="1985">
                  <c:v>9.82</c:v>
                </c:pt>
                <c:pt idx="1986">
                  <c:v>9.82</c:v>
                </c:pt>
                <c:pt idx="1987">
                  <c:v>9.82</c:v>
                </c:pt>
                <c:pt idx="1988">
                  <c:v>10.210000000000001</c:v>
                </c:pt>
                <c:pt idx="1989">
                  <c:v>10.210000000000001</c:v>
                </c:pt>
                <c:pt idx="1990">
                  <c:v>10.210000000000001</c:v>
                </c:pt>
                <c:pt idx="1991">
                  <c:v>10.210000000000001</c:v>
                </c:pt>
                <c:pt idx="1992">
                  <c:v>10.210000000000001</c:v>
                </c:pt>
                <c:pt idx="1993">
                  <c:v>10.210000000000001</c:v>
                </c:pt>
                <c:pt idx="1994">
                  <c:v>10.210000000000001</c:v>
                </c:pt>
                <c:pt idx="1995">
                  <c:v>10.210000000000001</c:v>
                </c:pt>
                <c:pt idx="1996">
                  <c:v>10.210000000000001</c:v>
                </c:pt>
                <c:pt idx="1997">
                  <c:v>10.210000000000001</c:v>
                </c:pt>
                <c:pt idx="1998">
                  <c:v>10.210000000000001</c:v>
                </c:pt>
                <c:pt idx="1999">
                  <c:v>10.210000000000001</c:v>
                </c:pt>
                <c:pt idx="2000">
                  <c:v>10.210000000000001</c:v>
                </c:pt>
                <c:pt idx="2001">
                  <c:v>10.210000000000001</c:v>
                </c:pt>
                <c:pt idx="2002">
                  <c:v>10.210000000000001</c:v>
                </c:pt>
                <c:pt idx="2003">
                  <c:v>10.210000000000001</c:v>
                </c:pt>
                <c:pt idx="2004">
                  <c:v>10.210000000000001</c:v>
                </c:pt>
                <c:pt idx="2005">
                  <c:v>10.210000000000001</c:v>
                </c:pt>
                <c:pt idx="2006">
                  <c:v>10.210000000000001</c:v>
                </c:pt>
                <c:pt idx="2007">
                  <c:v>10.210000000000001</c:v>
                </c:pt>
                <c:pt idx="2008">
                  <c:v>10.210000000000001</c:v>
                </c:pt>
                <c:pt idx="2009">
                  <c:v>10.210000000000001</c:v>
                </c:pt>
                <c:pt idx="2010">
                  <c:v>10.210000000000001</c:v>
                </c:pt>
                <c:pt idx="2011">
                  <c:v>10.210000000000001</c:v>
                </c:pt>
                <c:pt idx="2012">
                  <c:v>10.210000000000001</c:v>
                </c:pt>
                <c:pt idx="2013">
                  <c:v>10.210000000000001</c:v>
                </c:pt>
                <c:pt idx="2014">
                  <c:v>10.210000000000001</c:v>
                </c:pt>
                <c:pt idx="2015">
                  <c:v>10.210000000000001</c:v>
                </c:pt>
                <c:pt idx="2016">
                  <c:v>10.210000000000001</c:v>
                </c:pt>
                <c:pt idx="2017">
                  <c:v>10.210000000000001</c:v>
                </c:pt>
                <c:pt idx="2018">
                  <c:v>10.210000000000001</c:v>
                </c:pt>
                <c:pt idx="2019">
                  <c:v>10.210000000000001</c:v>
                </c:pt>
                <c:pt idx="2020">
                  <c:v>10.210000000000001</c:v>
                </c:pt>
                <c:pt idx="2021">
                  <c:v>10.210000000000001</c:v>
                </c:pt>
                <c:pt idx="2022">
                  <c:v>10.210000000000001</c:v>
                </c:pt>
                <c:pt idx="2023">
                  <c:v>10.210000000000001</c:v>
                </c:pt>
                <c:pt idx="2024">
                  <c:v>10.210000000000001</c:v>
                </c:pt>
                <c:pt idx="2025">
                  <c:v>10.210000000000001</c:v>
                </c:pt>
                <c:pt idx="2026">
                  <c:v>10.210000000000001</c:v>
                </c:pt>
                <c:pt idx="2027">
                  <c:v>10.210000000000001</c:v>
                </c:pt>
                <c:pt idx="2028">
                  <c:v>10.210000000000001</c:v>
                </c:pt>
                <c:pt idx="2029">
                  <c:v>10.210000000000001</c:v>
                </c:pt>
                <c:pt idx="2030">
                  <c:v>10.210000000000001</c:v>
                </c:pt>
                <c:pt idx="2031">
                  <c:v>10.210000000000001</c:v>
                </c:pt>
                <c:pt idx="2032">
                  <c:v>10.210000000000001</c:v>
                </c:pt>
                <c:pt idx="2033">
                  <c:v>10.210000000000001</c:v>
                </c:pt>
                <c:pt idx="2034">
                  <c:v>10.210000000000001</c:v>
                </c:pt>
                <c:pt idx="2035">
                  <c:v>10.210000000000001</c:v>
                </c:pt>
                <c:pt idx="2036">
                  <c:v>10.210000000000001</c:v>
                </c:pt>
                <c:pt idx="2037">
                  <c:v>10.210000000000001</c:v>
                </c:pt>
                <c:pt idx="2038">
                  <c:v>10.210000000000001</c:v>
                </c:pt>
                <c:pt idx="2039">
                  <c:v>10.210000000000001</c:v>
                </c:pt>
                <c:pt idx="2040">
                  <c:v>10.210000000000001</c:v>
                </c:pt>
                <c:pt idx="2041">
                  <c:v>10.210000000000001</c:v>
                </c:pt>
                <c:pt idx="2042">
                  <c:v>10.210000000000001</c:v>
                </c:pt>
                <c:pt idx="2043">
                  <c:v>10.210000000000001</c:v>
                </c:pt>
                <c:pt idx="2044">
                  <c:v>10.210000000000001</c:v>
                </c:pt>
                <c:pt idx="2045">
                  <c:v>10.210000000000001</c:v>
                </c:pt>
                <c:pt idx="2046">
                  <c:v>10.210000000000001</c:v>
                </c:pt>
                <c:pt idx="2047">
                  <c:v>10.210000000000001</c:v>
                </c:pt>
                <c:pt idx="2048">
                  <c:v>10.210000000000001</c:v>
                </c:pt>
                <c:pt idx="2049">
                  <c:v>10.210000000000001</c:v>
                </c:pt>
                <c:pt idx="2050">
                  <c:v>10.210000000000001</c:v>
                </c:pt>
                <c:pt idx="2051">
                  <c:v>10.210000000000001</c:v>
                </c:pt>
                <c:pt idx="2052">
                  <c:v>10.210000000000001</c:v>
                </c:pt>
                <c:pt idx="2053">
                  <c:v>10.210000000000001</c:v>
                </c:pt>
                <c:pt idx="2054">
                  <c:v>10.210000000000001</c:v>
                </c:pt>
                <c:pt idx="2055">
                  <c:v>10.210000000000001</c:v>
                </c:pt>
                <c:pt idx="2056">
                  <c:v>10.210000000000001</c:v>
                </c:pt>
                <c:pt idx="2057">
                  <c:v>10.210000000000001</c:v>
                </c:pt>
                <c:pt idx="2058">
                  <c:v>10.210000000000001</c:v>
                </c:pt>
                <c:pt idx="2059">
                  <c:v>10.210000000000001</c:v>
                </c:pt>
                <c:pt idx="2060">
                  <c:v>10.210000000000001</c:v>
                </c:pt>
                <c:pt idx="2061">
                  <c:v>10.210000000000001</c:v>
                </c:pt>
                <c:pt idx="2062">
                  <c:v>10.210000000000001</c:v>
                </c:pt>
                <c:pt idx="2063">
                  <c:v>10.210000000000001</c:v>
                </c:pt>
                <c:pt idx="2064">
                  <c:v>10.210000000000001</c:v>
                </c:pt>
                <c:pt idx="2065">
                  <c:v>10.210000000000001</c:v>
                </c:pt>
                <c:pt idx="2066">
                  <c:v>10.210000000000001</c:v>
                </c:pt>
                <c:pt idx="2067">
                  <c:v>10.210000000000001</c:v>
                </c:pt>
                <c:pt idx="2068">
                  <c:v>10.210000000000001</c:v>
                </c:pt>
                <c:pt idx="2069">
                  <c:v>10.210000000000001</c:v>
                </c:pt>
                <c:pt idx="2070">
                  <c:v>10.6</c:v>
                </c:pt>
                <c:pt idx="2071">
                  <c:v>10.6</c:v>
                </c:pt>
                <c:pt idx="2072">
                  <c:v>10.6</c:v>
                </c:pt>
                <c:pt idx="2073">
                  <c:v>10.6</c:v>
                </c:pt>
                <c:pt idx="2074">
                  <c:v>10.6</c:v>
                </c:pt>
                <c:pt idx="2075">
                  <c:v>10.6</c:v>
                </c:pt>
                <c:pt idx="2076">
                  <c:v>10.6</c:v>
                </c:pt>
                <c:pt idx="2077">
                  <c:v>10.6</c:v>
                </c:pt>
                <c:pt idx="2078">
                  <c:v>10.6</c:v>
                </c:pt>
                <c:pt idx="2079">
                  <c:v>10.6</c:v>
                </c:pt>
                <c:pt idx="2080">
                  <c:v>10.6</c:v>
                </c:pt>
                <c:pt idx="2081">
                  <c:v>10.6</c:v>
                </c:pt>
                <c:pt idx="2082">
                  <c:v>10.6</c:v>
                </c:pt>
                <c:pt idx="2083">
                  <c:v>10.6</c:v>
                </c:pt>
                <c:pt idx="2084">
                  <c:v>10.6</c:v>
                </c:pt>
                <c:pt idx="2085">
                  <c:v>10.6</c:v>
                </c:pt>
                <c:pt idx="2086">
                  <c:v>10.6</c:v>
                </c:pt>
                <c:pt idx="2087">
                  <c:v>10.6</c:v>
                </c:pt>
                <c:pt idx="2088">
                  <c:v>10.6</c:v>
                </c:pt>
                <c:pt idx="2089">
                  <c:v>10.6</c:v>
                </c:pt>
                <c:pt idx="2090">
                  <c:v>10.6</c:v>
                </c:pt>
                <c:pt idx="2091">
                  <c:v>10.6</c:v>
                </c:pt>
                <c:pt idx="2092">
                  <c:v>10.6</c:v>
                </c:pt>
                <c:pt idx="2093">
                  <c:v>10.6</c:v>
                </c:pt>
                <c:pt idx="2094">
                  <c:v>10.6</c:v>
                </c:pt>
                <c:pt idx="2095">
                  <c:v>10.6</c:v>
                </c:pt>
                <c:pt idx="2096">
                  <c:v>10.6</c:v>
                </c:pt>
                <c:pt idx="2097">
                  <c:v>10.6</c:v>
                </c:pt>
                <c:pt idx="2098">
                  <c:v>10.6</c:v>
                </c:pt>
                <c:pt idx="2099">
                  <c:v>10.6</c:v>
                </c:pt>
                <c:pt idx="2100">
                  <c:v>10.6</c:v>
                </c:pt>
                <c:pt idx="2101">
                  <c:v>10.6</c:v>
                </c:pt>
                <c:pt idx="2102">
                  <c:v>10.6</c:v>
                </c:pt>
                <c:pt idx="2103">
                  <c:v>10.6</c:v>
                </c:pt>
                <c:pt idx="2104">
                  <c:v>10.6</c:v>
                </c:pt>
                <c:pt idx="2105">
                  <c:v>10.6</c:v>
                </c:pt>
                <c:pt idx="2106">
                  <c:v>10.6</c:v>
                </c:pt>
                <c:pt idx="2107">
                  <c:v>10.6</c:v>
                </c:pt>
                <c:pt idx="2108">
                  <c:v>10.6</c:v>
                </c:pt>
                <c:pt idx="2109">
                  <c:v>10.6</c:v>
                </c:pt>
                <c:pt idx="2110">
                  <c:v>10.6</c:v>
                </c:pt>
                <c:pt idx="2111">
                  <c:v>10.6</c:v>
                </c:pt>
                <c:pt idx="2112">
                  <c:v>10.6</c:v>
                </c:pt>
                <c:pt idx="2113">
                  <c:v>10.6</c:v>
                </c:pt>
                <c:pt idx="2114">
                  <c:v>10.6</c:v>
                </c:pt>
                <c:pt idx="2115">
                  <c:v>10.6</c:v>
                </c:pt>
                <c:pt idx="2116">
                  <c:v>10.6</c:v>
                </c:pt>
                <c:pt idx="2117">
                  <c:v>10.6</c:v>
                </c:pt>
                <c:pt idx="2118">
                  <c:v>10.6</c:v>
                </c:pt>
                <c:pt idx="2119">
                  <c:v>10.6</c:v>
                </c:pt>
                <c:pt idx="2120">
                  <c:v>10.6</c:v>
                </c:pt>
                <c:pt idx="2121">
                  <c:v>10.99</c:v>
                </c:pt>
                <c:pt idx="2122">
                  <c:v>10.6</c:v>
                </c:pt>
                <c:pt idx="2123">
                  <c:v>10.6</c:v>
                </c:pt>
                <c:pt idx="2124">
                  <c:v>10.99</c:v>
                </c:pt>
                <c:pt idx="2125">
                  <c:v>10.99</c:v>
                </c:pt>
                <c:pt idx="2126">
                  <c:v>10.99</c:v>
                </c:pt>
                <c:pt idx="2127">
                  <c:v>10.99</c:v>
                </c:pt>
                <c:pt idx="2128">
                  <c:v>10.99</c:v>
                </c:pt>
                <c:pt idx="2129">
                  <c:v>10.99</c:v>
                </c:pt>
                <c:pt idx="2130">
                  <c:v>10.99</c:v>
                </c:pt>
                <c:pt idx="2131">
                  <c:v>10.99</c:v>
                </c:pt>
                <c:pt idx="2132">
                  <c:v>10.99</c:v>
                </c:pt>
                <c:pt idx="2133">
                  <c:v>10.99</c:v>
                </c:pt>
                <c:pt idx="2134">
                  <c:v>10.99</c:v>
                </c:pt>
                <c:pt idx="2135">
                  <c:v>10.99</c:v>
                </c:pt>
                <c:pt idx="2136">
                  <c:v>10.99</c:v>
                </c:pt>
                <c:pt idx="2137">
                  <c:v>10.99</c:v>
                </c:pt>
                <c:pt idx="2138">
                  <c:v>10.99</c:v>
                </c:pt>
                <c:pt idx="2139">
                  <c:v>10.99</c:v>
                </c:pt>
                <c:pt idx="2140">
                  <c:v>10.99</c:v>
                </c:pt>
                <c:pt idx="2141">
                  <c:v>10.99</c:v>
                </c:pt>
                <c:pt idx="2142">
                  <c:v>10.99</c:v>
                </c:pt>
                <c:pt idx="2143">
                  <c:v>10.99</c:v>
                </c:pt>
                <c:pt idx="2144">
                  <c:v>10.99</c:v>
                </c:pt>
                <c:pt idx="2145">
                  <c:v>10.99</c:v>
                </c:pt>
                <c:pt idx="2146">
                  <c:v>10.99</c:v>
                </c:pt>
                <c:pt idx="2147">
                  <c:v>10.99</c:v>
                </c:pt>
                <c:pt idx="2148">
                  <c:v>10.99</c:v>
                </c:pt>
                <c:pt idx="2149">
                  <c:v>10.99</c:v>
                </c:pt>
                <c:pt idx="2150">
                  <c:v>10.99</c:v>
                </c:pt>
                <c:pt idx="2151">
                  <c:v>10.99</c:v>
                </c:pt>
                <c:pt idx="2152">
                  <c:v>10.99</c:v>
                </c:pt>
                <c:pt idx="2154">
                  <c:v>11.38</c:v>
                </c:pt>
                <c:pt idx="2155">
                  <c:v>10.99</c:v>
                </c:pt>
                <c:pt idx="2156">
                  <c:v>10.99</c:v>
                </c:pt>
                <c:pt idx="2157">
                  <c:v>10.99</c:v>
                </c:pt>
                <c:pt idx="2158">
                  <c:v>10.99</c:v>
                </c:pt>
                <c:pt idx="2159">
                  <c:v>10.99</c:v>
                </c:pt>
                <c:pt idx="2160">
                  <c:v>10.99</c:v>
                </c:pt>
                <c:pt idx="2161">
                  <c:v>10.99</c:v>
                </c:pt>
                <c:pt idx="2162">
                  <c:v>10.99</c:v>
                </c:pt>
                <c:pt idx="2163">
                  <c:v>10.99</c:v>
                </c:pt>
                <c:pt idx="2164">
                  <c:v>10.99</c:v>
                </c:pt>
                <c:pt idx="2165">
                  <c:v>10.99</c:v>
                </c:pt>
                <c:pt idx="2166">
                  <c:v>10.99</c:v>
                </c:pt>
                <c:pt idx="2167">
                  <c:v>10.99</c:v>
                </c:pt>
                <c:pt idx="2168">
                  <c:v>10.99</c:v>
                </c:pt>
                <c:pt idx="2169">
                  <c:v>10.99</c:v>
                </c:pt>
                <c:pt idx="2170">
                  <c:v>10.99</c:v>
                </c:pt>
                <c:pt idx="2171">
                  <c:v>10.99</c:v>
                </c:pt>
                <c:pt idx="2172">
                  <c:v>10.99</c:v>
                </c:pt>
                <c:pt idx="2173">
                  <c:v>10.99</c:v>
                </c:pt>
                <c:pt idx="2174">
                  <c:v>10.99</c:v>
                </c:pt>
                <c:pt idx="2175">
                  <c:v>10.99</c:v>
                </c:pt>
                <c:pt idx="2176">
                  <c:v>10.99</c:v>
                </c:pt>
                <c:pt idx="2177">
                  <c:v>10.99</c:v>
                </c:pt>
                <c:pt idx="2178">
                  <c:v>10.99</c:v>
                </c:pt>
                <c:pt idx="2179">
                  <c:v>10.99</c:v>
                </c:pt>
                <c:pt idx="2180">
                  <c:v>10.99</c:v>
                </c:pt>
                <c:pt idx="2181">
                  <c:v>10.99</c:v>
                </c:pt>
                <c:pt idx="2182">
                  <c:v>11.38</c:v>
                </c:pt>
                <c:pt idx="2183">
                  <c:v>11.38</c:v>
                </c:pt>
                <c:pt idx="2184">
                  <c:v>11.38</c:v>
                </c:pt>
                <c:pt idx="2185">
                  <c:v>11.38</c:v>
                </c:pt>
                <c:pt idx="2186">
                  <c:v>11.38</c:v>
                </c:pt>
                <c:pt idx="2187">
                  <c:v>11.38</c:v>
                </c:pt>
                <c:pt idx="2188">
                  <c:v>11.38</c:v>
                </c:pt>
                <c:pt idx="2189">
                  <c:v>11.38</c:v>
                </c:pt>
                <c:pt idx="2190">
                  <c:v>11.38</c:v>
                </c:pt>
                <c:pt idx="2191">
                  <c:v>11.38</c:v>
                </c:pt>
                <c:pt idx="2192">
                  <c:v>11.38</c:v>
                </c:pt>
                <c:pt idx="2193">
                  <c:v>11.38</c:v>
                </c:pt>
                <c:pt idx="2194">
                  <c:v>11.38</c:v>
                </c:pt>
                <c:pt idx="2195">
                  <c:v>11.38</c:v>
                </c:pt>
                <c:pt idx="2196">
                  <c:v>11.38</c:v>
                </c:pt>
                <c:pt idx="2197">
                  <c:v>11.38</c:v>
                </c:pt>
                <c:pt idx="2198">
                  <c:v>11.38</c:v>
                </c:pt>
                <c:pt idx="2199">
                  <c:v>11.38</c:v>
                </c:pt>
                <c:pt idx="2200">
                  <c:v>11.38</c:v>
                </c:pt>
                <c:pt idx="2201">
                  <c:v>11.38</c:v>
                </c:pt>
                <c:pt idx="2202">
                  <c:v>11.38</c:v>
                </c:pt>
                <c:pt idx="2203">
                  <c:v>11.38</c:v>
                </c:pt>
                <c:pt idx="2204">
                  <c:v>11.38</c:v>
                </c:pt>
                <c:pt idx="2205">
                  <c:v>11.38</c:v>
                </c:pt>
                <c:pt idx="2206">
                  <c:v>11.38</c:v>
                </c:pt>
                <c:pt idx="2207">
                  <c:v>11.38</c:v>
                </c:pt>
                <c:pt idx="2208">
                  <c:v>11.38</c:v>
                </c:pt>
                <c:pt idx="2209">
                  <c:v>11.38</c:v>
                </c:pt>
                <c:pt idx="2210">
                  <c:v>11.38</c:v>
                </c:pt>
                <c:pt idx="2211">
                  <c:v>11.38</c:v>
                </c:pt>
                <c:pt idx="2212">
                  <c:v>11.38</c:v>
                </c:pt>
                <c:pt idx="2213">
                  <c:v>11.38</c:v>
                </c:pt>
                <c:pt idx="2214">
                  <c:v>11.38</c:v>
                </c:pt>
                <c:pt idx="2215">
                  <c:v>11.38</c:v>
                </c:pt>
                <c:pt idx="2216">
                  <c:v>11.38</c:v>
                </c:pt>
                <c:pt idx="2217">
                  <c:v>11.38</c:v>
                </c:pt>
                <c:pt idx="2218">
                  <c:v>11.38</c:v>
                </c:pt>
                <c:pt idx="2219">
                  <c:v>11.38</c:v>
                </c:pt>
                <c:pt idx="2220">
                  <c:v>11.38</c:v>
                </c:pt>
                <c:pt idx="2221">
                  <c:v>11.38</c:v>
                </c:pt>
                <c:pt idx="2222">
                  <c:v>11.38</c:v>
                </c:pt>
                <c:pt idx="2223">
                  <c:v>11.38</c:v>
                </c:pt>
                <c:pt idx="2224">
                  <c:v>11.38</c:v>
                </c:pt>
                <c:pt idx="2225">
                  <c:v>11.38</c:v>
                </c:pt>
                <c:pt idx="2226">
                  <c:v>11.38</c:v>
                </c:pt>
                <c:pt idx="2227">
                  <c:v>11.38</c:v>
                </c:pt>
                <c:pt idx="2228">
                  <c:v>11.38</c:v>
                </c:pt>
                <c:pt idx="2229">
                  <c:v>11.38</c:v>
                </c:pt>
                <c:pt idx="2230">
                  <c:v>11.38</c:v>
                </c:pt>
                <c:pt idx="2231">
                  <c:v>11.38</c:v>
                </c:pt>
                <c:pt idx="2232">
                  <c:v>11.38</c:v>
                </c:pt>
                <c:pt idx="2233">
                  <c:v>11.38</c:v>
                </c:pt>
                <c:pt idx="2234">
                  <c:v>11.38</c:v>
                </c:pt>
                <c:pt idx="2235">
                  <c:v>11.38</c:v>
                </c:pt>
                <c:pt idx="2236">
                  <c:v>11.38</c:v>
                </c:pt>
                <c:pt idx="2237">
                  <c:v>11.38</c:v>
                </c:pt>
                <c:pt idx="2238">
                  <c:v>11.38</c:v>
                </c:pt>
                <c:pt idx="2239">
                  <c:v>11.38</c:v>
                </c:pt>
                <c:pt idx="2240">
                  <c:v>11.38</c:v>
                </c:pt>
                <c:pt idx="2241">
                  <c:v>11.38</c:v>
                </c:pt>
                <c:pt idx="2242">
                  <c:v>11.38</c:v>
                </c:pt>
                <c:pt idx="2243">
                  <c:v>11.38</c:v>
                </c:pt>
                <c:pt idx="2244">
                  <c:v>11.38</c:v>
                </c:pt>
                <c:pt idx="2245">
                  <c:v>11.38</c:v>
                </c:pt>
                <c:pt idx="2246">
                  <c:v>11.77</c:v>
                </c:pt>
                <c:pt idx="2247">
                  <c:v>11.38</c:v>
                </c:pt>
                <c:pt idx="2248">
                  <c:v>11.38</c:v>
                </c:pt>
                <c:pt idx="2249">
                  <c:v>11.38</c:v>
                </c:pt>
                <c:pt idx="2250">
                  <c:v>11.38</c:v>
                </c:pt>
                <c:pt idx="2251">
                  <c:v>11.38</c:v>
                </c:pt>
                <c:pt idx="2252">
                  <c:v>11.38</c:v>
                </c:pt>
                <c:pt idx="2253">
                  <c:v>11.77</c:v>
                </c:pt>
                <c:pt idx="2254">
                  <c:v>11.77</c:v>
                </c:pt>
                <c:pt idx="2255">
                  <c:v>11.77</c:v>
                </c:pt>
                <c:pt idx="2256">
                  <c:v>11.77</c:v>
                </c:pt>
                <c:pt idx="2257">
                  <c:v>11.77</c:v>
                </c:pt>
                <c:pt idx="2258">
                  <c:v>11.77</c:v>
                </c:pt>
                <c:pt idx="2259">
                  <c:v>11.77</c:v>
                </c:pt>
                <c:pt idx="2260">
                  <c:v>11.77</c:v>
                </c:pt>
                <c:pt idx="2261">
                  <c:v>11.77</c:v>
                </c:pt>
                <c:pt idx="2262">
                  <c:v>11.77</c:v>
                </c:pt>
                <c:pt idx="2263">
                  <c:v>11.77</c:v>
                </c:pt>
                <c:pt idx="2264">
                  <c:v>11.77</c:v>
                </c:pt>
                <c:pt idx="2265">
                  <c:v>11.77</c:v>
                </c:pt>
                <c:pt idx="2266">
                  <c:v>11.77</c:v>
                </c:pt>
                <c:pt idx="2267">
                  <c:v>11.77</c:v>
                </c:pt>
                <c:pt idx="2268">
                  <c:v>11.77</c:v>
                </c:pt>
                <c:pt idx="2269">
                  <c:v>11.77</c:v>
                </c:pt>
                <c:pt idx="2270">
                  <c:v>11.77</c:v>
                </c:pt>
                <c:pt idx="2271">
                  <c:v>11.77</c:v>
                </c:pt>
                <c:pt idx="2272">
                  <c:v>11.77</c:v>
                </c:pt>
                <c:pt idx="2273">
                  <c:v>11.77</c:v>
                </c:pt>
                <c:pt idx="2274">
                  <c:v>11.77</c:v>
                </c:pt>
                <c:pt idx="2275">
                  <c:v>11.77</c:v>
                </c:pt>
                <c:pt idx="2276">
                  <c:v>11.77</c:v>
                </c:pt>
                <c:pt idx="2277">
                  <c:v>11.77</c:v>
                </c:pt>
                <c:pt idx="2278">
                  <c:v>11.77</c:v>
                </c:pt>
                <c:pt idx="2279">
                  <c:v>11.77</c:v>
                </c:pt>
                <c:pt idx="2280">
                  <c:v>11.77</c:v>
                </c:pt>
                <c:pt idx="2281">
                  <c:v>11.77</c:v>
                </c:pt>
                <c:pt idx="2282">
                  <c:v>11.77</c:v>
                </c:pt>
                <c:pt idx="2283">
                  <c:v>11.77</c:v>
                </c:pt>
                <c:pt idx="2284">
                  <c:v>11.77</c:v>
                </c:pt>
                <c:pt idx="2285">
                  <c:v>11.77</c:v>
                </c:pt>
                <c:pt idx="2286">
                  <c:v>11.77</c:v>
                </c:pt>
                <c:pt idx="2287">
                  <c:v>11.77</c:v>
                </c:pt>
                <c:pt idx="2288">
                  <c:v>11.77</c:v>
                </c:pt>
                <c:pt idx="2289">
                  <c:v>11.77</c:v>
                </c:pt>
                <c:pt idx="2290">
                  <c:v>11.77</c:v>
                </c:pt>
                <c:pt idx="2291">
                  <c:v>11.77</c:v>
                </c:pt>
                <c:pt idx="2292">
                  <c:v>11.77</c:v>
                </c:pt>
                <c:pt idx="2293">
                  <c:v>11.77</c:v>
                </c:pt>
                <c:pt idx="2294">
                  <c:v>11.77</c:v>
                </c:pt>
                <c:pt idx="2295">
                  <c:v>11.77</c:v>
                </c:pt>
                <c:pt idx="2296">
                  <c:v>11.77</c:v>
                </c:pt>
                <c:pt idx="2297">
                  <c:v>11.77</c:v>
                </c:pt>
                <c:pt idx="2298">
                  <c:v>11.77</c:v>
                </c:pt>
                <c:pt idx="2299">
                  <c:v>11.77</c:v>
                </c:pt>
                <c:pt idx="2300">
                  <c:v>11.77</c:v>
                </c:pt>
                <c:pt idx="2301">
                  <c:v>11.77</c:v>
                </c:pt>
                <c:pt idx="2302">
                  <c:v>11.77</c:v>
                </c:pt>
                <c:pt idx="2303">
                  <c:v>11.77</c:v>
                </c:pt>
                <c:pt idx="2304">
                  <c:v>11.77</c:v>
                </c:pt>
                <c:pt idx="2305">
                  <c:v>11.77</c:v>
                </c:pt>
                <c:pt idx="2306">
                  <c:v>11.77</c:v>
                </c:pt>
                <c:pt idx="2307">
                  <c:v>11.77</c:v>
                </c:pt>
                <c:pt idx="2308">
                  <c:v>11.77</c:v>
                </c:pt>
                <c:pt idx="2309">
                  <c:v>11.77</c:v>
                </c:pt>
                <c:pt idx="2310">
                  <c:v>11.77</c:v>
                </c:pt>
                <c:pt idx="2311">
                  <c:v>11.77</c:v>
                </c:pt>
                <c:pt idx="2312">
                  <c:v>11.77</c:v>
                </c:pt>
                <c:pt idx="2313">
                  <c:v>11.77</c:v>
                </c:pt>
                <c:pt idx="2314">
                  <c:v>11.77</c:v>
                </c:pt>
                <c:pt idx="2315">
                  <c:v>11.77</c:v>
                </c:pt>
                <c:pt idx="2316">
                  <c:v>11.77</c:v>
                </c:pt>
                <c:pt idx="2317">
                  <c:v>11.77</c:v>
                </c:pt>
                <c:pt idx="2318">
                  <c:v>11.77</c:v>
                </c:pt>
                <c:pt idx="2319">
                  <c:v>11.77</c:v>
                </c:pt>
                <c:pt idx="2320">
                  <c:v>11.77</c:v>
                </c:pt>
                <c:pt idx="2321">
                  <c:v>11.77</c:v>
                </c:pt>
                <c:pt idx="2322">
                  <c:v>11.77</c:v>
                </c:pt>
                <c:pt idx="2323">
                  <c:v>11.77</c:v>
                </c:pt>
                <c:pt idx="2324">
                  <c:v>11.77</c:v>
                </c:pt>
                <c:pt idx="2325">
                  <c:v>11.77</c:v>
                </c:pt>
                <c:pt idx="2326">
                  <c:v>11.77</c:v>
                </c:pt>
                <c:pt idx="2327">
                  <c:v>11.77</c:v>
                </c:pt>
                <c:pt idx="2328">
                  <c:v>11.77</c:v>
                </c:pt>
                <c:pt idx="2329">
                  <c:v>11.77</c:v>
                </c:pt>
                <c:pt idx="2330">
                  <c:v>11.77</c:v>
                </c:pt>
                <c:pt idx="2331">
                  <c:v>11.77</c:v>
                </c:pt>
                <c:pt idx="2332">
                  <c:v>11.77</c:v>
                </c:pt>
                <c:pt idx="2333">
                  <c:v>11.77</c:v>
                </c:pt>
                <c:pt idx="2334">
                  <c:v>11.77</c:v>
                </c:pt>
                <c:pt idx="2335">
                  <c:v>11.77</c:v>
                </c:pt>
                <c:pt idx="2336">
                  <c:v>11.77</c:v>
                </c:pt>
                <c:pt idx="2337">
                  <c:v>11.77</c:v>
                </c:pt>
                <c:pt idx="2338">
                  <c:v>11.77</c:v>
                </c:pt>
                <c:pt idx="2339">
                  <c:v>11.77</c:v>
                </c:pt>
                <c:pt idx="2340">
                  <c:v>11.77</c:v>
                </c:pt>
                <c:pt idx="2341">
                  <c:v>11.77</c:v>
                </c:pt>
                <c:pt idx="2342">
                  <c:v>11.77</c:v>
                </c:pt>
                <c:pt idx="2343">
                  <c:v>11.77</c:v>
                </c:pt>
                <c:pt idx="2344">
                  <c:v>11.77</c:v>
                </c:pt>
                <c:pt idx="2345">
                  <c:v>11.77</c:v>
                </c:pt>
                <c:pt idx="2346">
                  <c:v>11.77</c:v>
                </c:pt>
                <c:pt idx="2347">
                  <c:v>11.77</c:v>
                </c:pt>
                <c:pt idx="2348">
                  <c:v>11.77</c:v>
                </c:pt>
                <c:pt idx="2349">
                  <c:v>11.77</c:v>
                </c:pt>
                <c:pt idx="2350">
                  <c:v>11.77</c:v>
                </c:pt>
                <c:pt idx="2351">
                  <c:v>11.77</c:v>
                </c:pt>
                <c:pt idx="2352">
                  <c:v>11.77</c:v>
                </c:pt>
                <c:pt idx="2353">
                  <c:v>11.77</c:v>
                </c:pt>
                <c:pt idx="2354">
                  <c:v>11.77</c:v>
                </c:pt>
                <c:pt idx="2355">
                  <c:v>11.77</c:v>
                </c:pt>
                <c:pt idx="2356">
                  <c:v>11.77</c:v>
                </c:pt>
                <c:pt idx="2357">
                  <c:v>11.77</c:v>
                </c:pt>
                <c:pt idx="2358">
                  <c:v>11.77</c:v>
                </c:pt>
                <c:pt idx="2359">
                  <c:v>11.77</c:v>
                </c:pt>
                <c:pt idx="2360">
                  <c:v>11.77</c:v>
                </c:pt>
                <c:pt idx="2361">
                  <c:v>11.77</c:v>
                </c:pt>
                <c:pt idx="2362">
                  <c:v>11.77</c:v>
                </c:pt>
                <c:pt idx="2363">
                  <c:v>11.77</c:v>
                </c:pt>
                <c:pt idx="2364">
                  <c:v>11.77</c:v>
                </c:pt>
                <c:pt idx="2365">
                  <c:v>11.77</c:v>
                </c:pt>
                <c:pt idx="2366">
                  <c:v>11.77</c:v>
                </c:pt>
                <c:pt idx="2367">
                  <c:v>11.77</c:v>
                </c:pt>
                <c:pt idx="2368">
                  <c:v>11.77</c:v>
                </c:pt>
                <c:pt idx="2369">
                  <c:v>11.77</c:v>
                </c:pt>
                <c:pt idx="2370">
                  <c:v>11.77</c:v>
                </c:pt>
                <c:pt idx="2371">
                  <c:v>11.77</c:v>
                </c:pt>
                <c:pt idx="2372">
                  <c:v>11.77</c:v>
                </c:pt>
                <c:pt idx="2373">
                  <c:v>11.77</c:v>
                </c:pt>
                <c:pt idx="2374">
                  <c:v>11.77</c:v>
                </c:pt>
                <c:pt idx="2375">
                  <c:v>11.77</c:v>
                </c:pt>
                <c:pt idx="2376">
                  <c:v>11.77</c:v>
                </c:pt>
                <c:pt idx="2377">
                  <c:v>11.77</c:v>
                </c:pt>
                <c:pt idx="2378">
                  <c:v>11.77</c:v>
                </c:pt>
                <c:pt idx="2379">
                  <c:v>11.77</c:v>
                </c:pt>
                <c:pt idx="2380">
                  <c:v>11.77</c:v>
                </c:pt>
                <c:pt idx="2381">
                  <c:v>11.77</c:v>
                </c:pt>
                <c:pt idx="2382">
                  <c:v>11.77</c:v>
                </c:pt>
                <c:pt idx="2383">
                  <c:v>11.77</c:v>
                </c:pt>
                <c:pt idx="2384">
                  <c:v>11.77</c:v>
                </c:pt>
                <c:pt idx="2385">
                  <c:v>11.77</c:v>
                </c:pt>
                <c:pt idx="2386">
                  <c:v>11.77</c:v>
                </c:pt>
                <c:pt idx="2387">
                  <c:v>11.77</c:v>
                </c:pt>
                <c:pt idx="2388">
                  <c:v>11.77</c:v>
                </c:pt>
                <c:pt idx="2389">
                  <c:v>11.77</c:v>
                </c:pt>
                <c:pt idx="2390">
                  <c:v>11.77</c:v>
                </c:pt>
                <c:pt idx="2391">
                  <c:v>11.77</c:v>
                </c:pt>
                <c:pt idx="2392">
                  <c:v>11.77</c:v>
                </c:pt>
                <c:pt idx="2393">
                  <c:v>11.77</c:v>
                </c:pt>
                <c:pt idx="2394">
                  <c:v>11.77</c:v>
                </c:pt>
                <c:pt idx="2395">
                  <c:v>11.77</c:v>
                </c:pt>
                <c:pt idx="2396">
                  <c:v>11.77</c:v>
                </c:pt>
                <c:pt idx="2397">
                  <c:v>11.77</c:v>
                </c:pt>
                <c:pt idx="2398">
                  <c:v>11.77</c:v>
                </c:pt>
                <c:pt idx="2399">
                  <c:v>11.77</c:v>
                </c:pt>
                <c:pt idx="2400">
                  <c:v>11.77</c:v>
                </c:pt>
                <c:pt idx="2401">
                  <c:v>11.77</c:v>
                </c:pt>
                <c:pt idx="2402">
                  <c:v>11.77</c:v>
                </c:pt>
                <c:pt idx="2403">
                  <c:v>11.77</c:v>
                </c:pt>
                <c:pt idx="2404">
                  <c:v>11.77</c:v>
                </c:pt>
                <c:pt idx="2405">
                  <c:v>11.77</c:v>
                </c:pt>
                <c:pt idx="2406">
                  <c:v>11.77</c:v>
                </c:pt>
                <c:pt idx="2407">
                  <c:v>11.77</c:v>
                </c:pt>
                <c:pt idx="2408">
                  <c:v>11.77</c:v>
                </c:pt>
                <c:pt idx="2409">
                  <c:v>11.77</c:v>
                </c:pt>
                <c:pt idx="2410">
                  <c:v>11.77</c:v>
                </c:pt>
                <c:pt idx="2411">
                  <c:v>11.77</c:v>
                </c:pt>
                <c:pt idx="2412">
                  <c:v>12.16</c:v>
                </c:pt>
                <c:pt idx="2413">
                  <c:v>12.16</c:v>
                </c:pt>
                <c:pt idx="2414">
                  <c:v>11.77</c:v>
                </c:pt>
                <c:pt idx="2415">
                  <c:v>11.77</c:v>
                </c:pt>
                <c:pt idx="2416">
                  <c:v>12.16</c:v>
                </c:pt>
                <c:pt idx="2417">
                  <c:v>12.16</c:v>
                </c:pt>
                <c:pt idx="2418">
                  <c:v>12.16</c:v>
                </c:pt>
                <c:pt idx="2419">
                  <c:v>12.16</c:v>
                </c:pt>
                <c:pt idx="2420">
                  <c:v>12.16</c:v>
                </c:pt>
                <c:pt idx="2421">
                  <c:v>12.16</c:v>
                </c:pt>
                <c:pt idx="2422">
                  <c:v>12.16</c:v>
                </c:pt>
                <c:pt idx="2423">
                  <c:v>12.16</c:v>
                </c:pt>
                <c:pt idx="2424">
                  <c:v>12.16</c:v>
                </c:pt>
                <c:pt idx="2425">
                  <c:v>12.16</c:v>
                </c:pt>
                <c:pt idx="2426">
                  <c:v>12.16</c:v>
                </c:pt>
                <c:pt idx="2427">
                  <c:v>12.16</c:v>
                </c:pt>
                <c:pt idx="2428">
                  <c:v>12.16</c:v>
                </c:pt>
                <c:pt idx="2429">
                  <c:v>12.16</c:v>
                </c:pt>
                <c:pt idx="2430">
                  <c:v>12.16</c:v>
                </c:pt>
                <c:pt idx="2431">
                  <c:v>12.16</c:v>
                </c:pt>
                <c:pt idx="2432">
                  <c:v>12.16</c:v>
                </c:pt>
                <c:pt idx="2433">
                  <c:v>12.16</c:v>
                </c:pt>
                <c:pt idx="2434">
                  <c:v>12.16</c:v>
                </c:pt>
                <c:pt idx="2435">
                  <c:v>12.16</c:v>
                </c:pt>
                <c:pt idx="2436">
                  <c:v>12.16</c:v>
                </c:pt>
                <c:pt idx="2437">
                  <c:v>12.16</c:v>
                </c:pt>
                <c:pt idx="2438">
                  <c:v>12.16</c:v>
                </c:pt>
                <c:pt idx="2439">
                  <c:v>12.16</c:v>
                </c:pt>
                <c:pt idx="2440">
                  <c:v>12.16</c:v>
                </c:pt>
                <c:pt idx="2441">
                  <c:v>12.16</c:v>
                </c:pt>
                <c:pt idx="2442">
                  <c:v>12.16</c:v>
                </c:pt>
                <c:pt idx="2443">
                  <c:v>12.16</c:v>
                </c:pt>
                <c:pt idx="2444">
                  <c:v>12.16</c:v>
                </c:pt>
                <c:pt idx="2445">
                  <c:v>12.16</c:v>
                </c:pt>
                <c:pt idx="2446">
                  <c:v>12.16</c:v>
                </c:pt>
                <c:pt idx="2447">
                  <c:v>12.16</c:v>
                </c:pt>
                <c:pt idx="2448">
                  <c:v>12.16</c:v>
                </c:pt>
                <c:pt idx="2449">
                  <c:v>12.16</c:v>
                </c:pt>
                <c:pt idx="2450">
                  <c:v>12.16</c:v>
                </c:pt>
                <c:pt idx="2451">
                  <c:v>12.16</c:v>
                </c:pt>
                <c:pt idx="2452">
                  <c:v>12.16</c:v>
                </c:pt>
                <c:pt idx="2453">
                  <c:v>12.16</c:v>
                </c:pt>
                <c:pt idx="2454">
                  <c:v>12.16</c:v>
                </c:pt>
                <c:pt idx="2455">
                  <c:v>12.16</c:v>
                </c:pt>
                <c:pt idx="2456">
                  <c:v>12.16</c:v>
                </c:pt>
                <c:pt idx="2457">
                  <c:v>12.16</c:v>
                </c:pt>
                <c:pt idx="2458">
                  <c:v>12.16</c:v>
                </c:pt>
                <c:pt idx="2459">
                  <c:v>12.16</c:v>
                </c:pt>
                <c:pt idx="2460">
                  <c:v>12.16</c:v>
                </c:pt>
                <c:pt idx="2461">
                  <c:v>12.16</c:v>
                </c:pt>
                <c:pt idx="2462">
                  <c:v>12.16</c:v>
                </c:pt>
                <c:pt idx="2463">
                  <c:v>12.16</c:v>
                </c:pt>
                <c:pt idx="2464">
                  <c:v>12.16</c:v>
                </c:pt>
                <c:pt idx="2465">
                  <c:v>12.16</c:v>
                </c:pt>
                <c:pt idx="2466">
                  <c:v>12.16</c:v>
                </c:pt>
                <c:pt idx="2467">
                  <c:v>12.16</c:v>
                </c:pt>
                <c:pt idx="2468">
                  <c:v>12.93</c:v>
                </c:pt>
                <c:pt idx="2469">
                  <c:v>12.55</c:v>
                </c:pt>
                <c:pt idx="2470">
                  <c:v>12.55</c:v>
                </c:pt>
                <c:pt idx="2471">
                  <c:v>12.55</c:v>
                </c:pt>
                <c:pt idx="2472">
                  <c:v>12.55</c:v>
                </c:pt>
                <c:pt idx="2473">
                  <c:v>12.55</c:v>
                </c:pt>
                <c:pt idx="2474">
                  <c:v>12.55</c:v>
                </c:pt>
                <c:pt idx="2475">
                  <c:v>12.55</c:v>
                </c:pt>
                <c:pt idx="2476">
                  <c:v>12.55</c:v>
                </c:pt>
                <c:pt idx="2477">
                  <c:v>12.55</c:v>
                </c:pt>
                <c:pt idx="2478">
                  <c:v>12.55</c:v>
                </c:pt>
                <c:pt idx="2479">
                  <c:v>12.55</c:v>
                </c:pt>
                <c:pt idx="2480">
                  <c:v>12.55</c:v>
                </c:pt>
                <c:pt idx="2481">
                  <c:v>12.55</c:v>
                </c:pt>
                <c:pt idx="2482">
                  <c:v>12.55</c:v>
                </c:pt>
                <c:pt idx="2483">
                  <c:v>12.55</c:v>
                </c:pt>
                <c:pt idx="2484">
                  <c:v>12.55</c:v>
                </c:pt>
                <c:pt idx="2485">
                  <c:v>12.55</c:v>
                </c:pt>
                <c:pt idx="2486">
                  <c:v>12.55</c:v>
                </c:pt>
                <c:pt idx="2487">
                  <c:v>12.55</c:v>
                </c:pt>
                <c:pt idx="2488">
                  <c:v>12.55</c:v>
                </c:pt>
                <c:pt idx="2489">
                  <c:v>12.55</c:v>
                </c:pt>
                <c:pt idx="2491">
                  <c:v>13.32</c:v>
                </c:pt>
                <c:pt idx="2492">
                  <c:v>12.55</c:v>
                </c:pt>
                <c:pt idx="2493">
                  <c:v>12.55</c:v>
                </c:pt>
                <c:pt idx="2494">
                  <c:v>12.55</c:v>
                </c:pt>
                <c:pt idx="2495">
                  <c:v>12.55</c:v>
                </c:pt>
                <c:pt idx="2496">
                  <c:v>12.55</c:v>
                </c:pt>
                <c:pt idx="2497">
                  <c:v>12.55</c:v>
                </c:pt>
                <c:pt idx="2498">
                  <c:v>12.55</c:v>
                </c:pt>
                <c:pt idx="2499">
                  <c:v>12.55</c:v>
                </c:pt>
                <c:pt idx="2500">
                  <c:v>12.55</c:v>
                </c:pt>
                <c:pt idx="2501">
                  <c:v>12.55</c:v>
                </c:pt>
                <c:pt idx="2502">
                  <c:v>12.55</c:v>
                </c:pt>
                <c:pt idx="2503">
                  <c:v>12.55</c:v>
                </c:pt>
                <c:pt idx="2504">
                  <c:v>12.55</c:v>
                </c:pt>
                <c:pt idx="2505">
                  <c:v>12.55</c:v>
                </c:pt>
                <c:pt idx="2506">
                  <c:v>12.55</c:v>
                </c:pt>
                <c:pt idx="2507">
                  <c:v>12.55</c:v>
                </c:pt>
                <c:pt idx="2508">
                  <c:v>12.55</c:v>
                </c:pt>
                <c:pt idx="2509">
                  <c:v>12.55</c:v>
                </c:pt>
                <c:pt idx="2510">
                  <c:v>12.55</c:v>
                </c:pt>
                <c:pt idx="2511">
                  <c:v>12.55</c:v>
                </c:pt>
                <c:pt idx="2512">
                  <c:v>12.55</c:v>
                </c:pt>
                <c:pt idx="2513">
                  <c:v>12.55</c:v>
                </c:pt>
                <c:pt idx="2514">
                  <c:v>12.55</c:v>
                </c:pt>
                <c:pt idx="2515">
                  <c:v>12.55</c:v>
                </c:pt>
                <c:pt idx="2516">
                  <c:v>12.55</c:v>
                </c:pt>
                <c:pt idx="2517">
                  <c:v>12.55</c:v>
                </c:pt>
                <c:pt idx="2518">
                  <c:v>12.55</c:v>
                </c:pt>
                <c:pt idx="2519">
                  <c:v>12.55</c:v>
                </c:pt>
                <c:pt idx="2520">
                  <c:v>12.93</c:v>
                </c:pt>
                <c:pt idx="2521">
                  <c:v>12.93</c:v>
                </c:pt>
                <c:pt idx="2522">
                  <c:v>12.93</c:v>
                </c:pt>
                <c:pt idx="2523">
                  <c:v>12.93</c:v>
                </c:pt>
                <c:pt idx="2524">
                  <c:v>12.93</c:v>
                </c:pt>
                <c:pt idx="2525">
                  <c:v>12.93</c:v>
                </c:pt>
                <c:pt idx="2526">
                  <c:v>12.93</c:v>
                </c:pt>
                <c:pt idx="2527">
                  <c:v>12.55</c:v>
                </c:pt>
                <c:pt idx="2528">
                  <c:v>12.55</c:v>
                </c:pt>
                <c:pt idx="2529">
                  <c:v>12.93</c:v>
                </c:pt>
                <c:pt idx="2530">
                  <c:v>12.93</c:v>
                </c:pt>
                <c:pt idx="2531">
                  <c:v>12.93</c:v>
                </c:pt>
                <c:pt idx="2532">
                  <c:v>12.93</c:v>
                </c:pt>
                <c:pt idx="2533">
                  <c:v>12.93</c:v>
                </c:pt>
                <c:pt idx="2534">
                  <c:v>12.93</c:v>
                </c:pt>
                <c:pt idx="2535">
                  <c:v>12.93</c:v>
                </c:pt>
                <c:pt idx="2536">
                  <c:v>12.93</c:v>
                </c:pt>
                <c:pt idx="2537">
                  <c:v>12.93</c:v>
                </c:pt>
                <c:pt idx="2538">
                  <c:v>12.93</c:v>
                </c:pt>
                <c:pt idx="2539">
                  <c:v>12.93</c:v>
                </c:pt>
                <c:pt idx="2540">
                  <c:v>12.93</c:v>
                </c:pt>
                <c:pt idx="2541">
                  <c:v>12.93</c:v>
                </c:pt>
                <c:pt idx="2542">
                  <c:v>12.93</c:v>
                </c:pt>
                <c:pt idx="2543">
                  <c:v>12.93</c:v>
                </c:pt>
                <c:pt idx="2544">
                  <c:v>12.93</c:v>
                </c:pt>
                <c:pt idx="2545">
                  <c:v>12.93</c:v>
                </c:pt>
                <c:pt idx="2546">
                  <c:v>12.93</c:v>
                </c:pt>
                <c:pt idx="2547">
                  <c:v>12.93</c:v>
                </c:pt>
                <c:pt idx="2548">
                  <c:v>12.93</c:v>
                </c:pt>
                <c:pt idx="2549">
                  <c:v>12.93</c:v>
                </c:pt>
                <c:pt idx="2550">
                  <c:v>12.93</c:v>
                </c:pt>
                <c:pt idx="2551">
                  <c:v>12.93</c:v>
                </c:pt>
                <c:pt idx="2552">
                  <c:v>12.93</c:v>
                </c:pt>
                <c:pt idx="2553">
                  <c:v>12.93</c:v>
                </c:pt>
                <c:pt idx="2554">
                  <c:v>12.93</c:v>
                </c:pt>
                <c:pt idx="2555">
                  <c:v>12.93</c:v>
                </c:pt>
                <c:pt idx="2556">
                  <c:v>12.93</c:v>
                </c:pt>
                <c:pt idx="2557">
                  <c:v>12.93</c:v>
                </c:pt>
                <c:pt idx="2558">
                  <c:v>12.93</c:v>
                </c:pt>
                <c:pt idx="2559">
                  <c:v>12.93</c:v>
                </c:pt>
                <c:pt idx="2560">
                  <c:v>12.93</c:v>
                </c:pt>
                <c:pt idx="2561">
                  <c:v>12.93</c:v>
                </c:pt>
                <c:pt idx="2562">
                  <c:v>12.93</c:v>
                </c:pt>
                <c:pt idx="2563">
                  <c:v>12.93</c:v>
                </c:pt>
                <c:pt idx="2564">
                  <c:v>12.93</c:v>
                </c:pt>
                <c:pt idx="2565">
                  <c:v>12.93</c:v>
                </c:pt>
                <c:pt idx="2566">
                  <c:v>12.93</c:v>
                </c:pt>
                <c:pt idx="2567">
                  <c:v>12.93</c:v>
                </c:pt>
                <c:pt idx="2568">
                  <c:v>12.93</c:v>
                </c:pt>
                <c:pt idx="2569">
                  <c:v>12.93</c:v>
                </c:pt>
                <c:pt idx="2570">
                  <c:v>12.93</c:v>
                </c:pt>
                <c:pt idx="2571">
                  <c:v>12.93</c:v>
                </c:pt>
                <c:pt idx="2572">
                  <c:v>12.93</c:v>
                </c:pt>
                <c:pt idx="2573">
                  <c:v>12.93</c:v>
                </c:pt>
                <c:pt idx="2574">
                  <c:v>12.93</c:v>
                </c:pt>
                <c:pt idx="2575">
                  <c:v>12.93</c:v>
                </c:pt>
                <c:pt idx="2576">
                  <c:v>12.93</c:v>
                </c:pt>
                <c:pt idx="2577">
                  <c:v>12.93</c:v>
                </c:pt>
                <c:pt idx="2578">
                  <c:v>12.93</c:v>
                </c:pt>
                <c:pt idx="2579">
                  <c:v>12.93</c:v>
                </c:pt>
                <c:pt idx="2580">
                  <c:v>12.93</c:v>
                </c:pt>
                <c:pt idx="2581">
                  <c:v>12.93</c:v>
                </c:pt>
                <c:pt idx="2582">
                  <c:v>12.93</c:v>
                </c:pt>
                <c:pt idx="2583">
                  <c:v>12.93</c:v>
                </c:pt>
                <c:pt idx="2584">
                  <c:v>12.93</c:v>
                </c:pt>
                <c:pt idx="2585">
                  <c:v>12.93</c:v>
                </c:pt>
                <c:pt idx="2586">
                  <c:v>12.93</c:v>
                </c:pt>
                <c:pt idx="2587">
                  <c:v>12.93</c:v>
                </c:pt>
                <c:pt idx="2588">
                  <c:v>12.93</c:v>
                </c:pt>
                <c:pt idx="2589">
                  <c:v>12.93</c:v>
                </c:pt>
                <c:pt idx="2590">
                  <c:v>12.93</c:v>
                </c:pt>
                <c:pt idx="2591">
                  <c:v>12.93</c:v>
                </c:pt>
                <c:pt idx="2592">
                  <c:v>12.93</c:v>
                </c:pt>
                <c:pt idx="2593">
                  <c:v>12.93</c:v>
                </c:pt>
                <c:pt idx="2594">
                  <c:v>12.93</c:v>
                </c:pt>
                <c:pt idx="2595">
                  <c:v>12.93</c:v>
                </c:pt>
                <c:pt idx="2596">
                  <c:v>12.93</c:v>
                </c:pt>
                <c:pt idx="2597">
                  <c:v>12.93</c:v>
                </c:pt>
                <c:pt idx="2598">
                  <c:v>12.93</c:v>
                </c:pt>
                <c:pt idx="2599">
                  <c:v>12.93</c:v>
                </c:pt>
                <c:pt idx="2600">
                  <c:v>12.93</c:v>
                </c:pt>
                <c:pt idx="2601">
                  <c:v>12.93</c:v>
                </c:pt>
                <c:pt idx="2602">
                  <c:v>13.32</c:v>
                </c:pt>
                <c:pt idx="2603">
                  <c:v>12.93</c:v>
                </c:pt>
                <c:pt idx="2604">
                  <c:v>12.93</c:v>
                </c:pt>
                <c:pt idx="2605">
                  <c:v>13.32</c:v>
                </c:pt>
                <c:pt idx="2606">
                  <c:v>13.32</c:v>
                </c:pt>
                <c:pt idx="2607">
                  <c:v>12.93</c:v>
                </c:pt>
                <c:pt idx="2608">
                  <c:v>13.32</c:v>
                </c:pt>
                <c:pt idx="2609">
                  <c:v>13.32</c:v>
                </c:pt>
                <c:pt idx="2610">
                  <c:v>12.93</c:v>
                </c:pt>
                <c:pt idx="2611">
                  <c:v>13.32</c:v>
                </c:pt>
                <c:pt idx="2612">
                  <c:v>13.32</c:v>
                </c:pt>
                <c:pt idx="2613">
                  <c:v>13.32</c:v>
                </c:pt>
                <c:pt idx="2614">
                  <c:v>13.32</c:v>
                </c:pt>
                <c:pt idx="2615">
                  <c:v>13.32</c:v>
                </c:pt>
                <c:pt idx="2616">
                  <c:v>13.32</c:v>
                </c:pt>
                <c:pt idx="2617">
                  <c:v>13.32</c:v>
                </c:pt>
                <c:pt idx="2618">
                  <c:v>13.32</c:v>
                </c:pt>
                <c:pt idx="2619">
                  <c:v>13.32</c:v>
                </c:pt>
                <c:pt idx="2620">
                  <c:v>13.32</c:v>
                </c:pt>
                <c:pt idx="2621">
                  <c:v>13.32</c:v>
                </c:pt>
                <c:pt idx="2622">
                  <c:v>13.32</c:v>
                </c:pt>
                <c:pt idx="2623">
                  <c:v>13.32</c:v>
                </c:pt>
                <c:pt idx="2624">
                  <c:v>13.32</c:v>
                </c:pt>
                <c:pt idx="2625">
                  <c:v>13.32</c:v>
                </c:pt>
                <c:pt idx="2626">
                  <c:v>13.32</c:v>
                </c:pt>
                <c:pt idx="2627">
                  <c:v>13.32</c:v>
                </c:pt>
                <c:pt idx="2628">
                  <c:v>13.32</c:v>
                </c:pt>
                <c:pt idx="2629">
                  <c:v>13.32</c:v>
                </c:pt>
                <c:pt idx="2630">
                  <c:v>13.32</c:v>
                </c:pt>
                <c:pt idx="2631">
                  <c:v>13.32</c:v>
                </c:pt>
                <c:pt idx="2632">
                  <c:v>13.32</c:v>
                </c:pt>
                <c:pt idx="2633">
                  <c:v>13.32</c:v>
                </c:pt>
                <c:pt idx="2634">
                  <c:v>13.32</c:v>
                </c:pt>
                <c:pt idx="2635">
                  <c:v>13.32</c:v>
                </c:pt>
                <c:pt idx="2636">
                  <c:v>13.32</c:v>
                </c:pt>
                <c:pt idx="2637">
                  <c:v>13.32</c:v>
                </c:pt>
                <c:pt idx="2638">
                  <c:v>13.32</c:v>
                </c:pt>
                <c:pt idx="2639">
                  <c:v>13.32</c:v>
                </c:pt>
                <c:pt idx="2640">
                  <c:v>13.32</c:v>
                </c:pt>
                <c:pt idx="2641">
                  <c:v>13.32</c:v>
                </c:pt>
                <c:pt idx="2642">
                  <c:v>13.32</c:v>
                </c:pt>
                <c:pt idx="2643">
                  <c:v>13.32</c:v>
                </c:pt>
                <c:pt idx="2644">
                  <c:v>13.32</c:v>
                </c:pt>
                <c:pt idx="2645">
                  <c:v>13.32</c:v>
                </c:pt>
                <c:pt idx="2646">
                  <c:v>13.32</c:v>
                </c:pt>
                <c:pt idx="2647">
                  <c:v>13.32</c:v>
                </c:pt>
                <c:pt idx="2648">
                  <c:v>13.32</c:v>
                </c:pt>
                <c:pt idx="2649">
                  <c:v>13.32</c:v>
                </c:pt>
                <c:pt idx="2650">
                  <c:v>13.32</c:v>
                </c:pt>
                <c:pt idx="2651">
                  <c:v>13.32</c:v>
                </c:pt>
                <c:pt idx="2652">
                  <c:v>13.32</c:v>
                </c:pt>
                <c:pt idx="2653">
                  <c:v>13.32</c:v>
                </c:pt>
                <c:pt idx="2654">
                  <c:v>13.32</c:v>
                </c:pt>
                <c:pt idx="2655">
                  <c:v>13.32</c:v>
                </c:pt>
                <c:pt idx="2656">
                  <c:v>13.32</c:v>
                </c:pt>
                <c:pt idx="2657">
                  <c:v>13.32</c:v>
                </c:pt>
                <c:pt idx="2658">
                  <c:v>13.32</c:v>
                </c:pt>
                <c:pt idx="2659">
                  <c:v>13.32</c:v>
                </c:pt>
                <c:pt idx="2660">
                  <c:v>13.32</c:v>
                </c:pt>
                <c:pt idx="2661">
                  <c:v>13.32</c:v>
                </c:pt>
                <c:pt idx="2662">
                  <c:v>13.32</c:v>
                </c:pt>
                <c:pt idx="2663">
                  <c:v>13.32</c:v>
                </c:pt>
                <c:pt idx="2664">
                  <c:v>13.32</c:v>
                </c:pt>
                <c:pt idx="2665">
                  <c:v>13.32</c:v>
                </c:pt>
                <c:pt idx="2666">
                  <c:v>13.32</c:v>
                </c:pt>
                <c:pt idx="2667">
                  <c:v>13.32</c:v>
                </c:pt>
                <c:pt idx="2668">
                  <c:v>13.32</c:v>
                </c:pt>
                <c:pt idx="2669">
                  <c:v>13.32</c:v>
                </c:pt>
                <c:pt idx="2670">
                  <c:v>13.32</c:v>
                </c:pt>
                <c:pt idx="2671">
                  <c:v>13.32</c:v>
                </c:pt>
                <c:pt idx="2672">
                  <c:v>13.32</c:v>
                </c:pt>
                <c:pt idx="2673">
                  <c:v>13.32</c:v>
                </c:pt>
                <c:pt idx="2674">
                  <c:v>13.32</c:v>
                </c:pt>
                <c:pt idx="2675">
                  <c:v>13.32</c:v>
                </c:pt>
                <c:pt idx="2676">
                  <c:v>13.32</c:v>
                </c:pt>
                <c:pt idx="2677">
                  <c:v>13.32</c:v>
                </c:pt>
                <c:pt idx="2678">
                  <c:v>13.32</c:v>
                </c:pt>
                <c:pt idx="2679">
                  <c:v>13.32</c:v>
                </c:pt>
                <c:pt idx="2680">
                  <c:v>13.32</c:v>
                </c:pt>
                <c:pt idx="2681">
                  <c:v>13.32</c:v>
                </c:pt>
                <c:pt idx="2682">
                  <c:v>13.32</c:v>
                </c:pt>
                <c:pt idx="2683">
                  <c:v>13.32</c:v>
                </c:pt>
                <c:pt idx="2684">
                  <c:v>13.32</c:v>
                </c:pt>
                <c:pt idx="2685">
                  <c:v>13.32</c:v>
                </c:pt>
                <c:pt idx="2686">
                  <c:v>13.32</c:v>
                </c:pt>
                <c:pt idx="2687">
                  <c:v>13.7</c:v>
                </c:pt>
                <c:pt idx="2688">
                  <c:v>13.32</c:v>
                </c:pt>
                <c:pt idx="2689">
                  <c:v>13.32</c:v>
                </c:pt>
                <c:pt idx="2690">
                  <c:v>13.32</c:v>
                </c:pt>
                <c:pt idx="2691">
                  <c:v>13.32</c:v>
                </c:pt>
                <c:pt idx="2692">
                  <c:v>13.32</c:v>
                </c:pt>
                <c:pt idx="2693">
                  <c:v>13.32</c:v>
                </c:pt>
                <c:pt idx="2694">
                  <c:v>13.32</c:v>
                </c:pt>
                <c:pt idx="2695">
                  <c:v>13.32</c:v>
                </c:pt>
                <c:pt idx="2696">
                  <c:v>13.32</c:v>
                </c:pt>
                <c:pt idx="2697">
                  <c:v>13.32</c:v>
                </c:pt>
                <c:pt idx="2698">
                  <c:v>13.32</c:v>
                </c:pt>
                <c:pt idx="2699">
                  <c:v>13.32</c:v>
                </c:pt>
                <c:pt idx="2700">
                  <c:v>13.32</c:v>
                </c:pt>
                <c:pt idx="2701">
                  <c:v>13.32</c:v>
                </c:pt>
                <c:pt idx="2702">
                  <c:v>13.32</c:v>
                </c:pt>
                <c:pt idx="2703">
                  <c:v>13.32</c:v>
                </c:pt>
                <c:pt idx="2704">
                  <c:v>13.32</c:v>
                </c:pt>
                <c:pt idx="2705">
                  <c:v>13.32</c:v>
                </c:pt>
                <c:pt idx="2706">
                  <c:v>13.32</c:v>
                </c:pt>
                <c:pt idx="2707">
                  <c:v>13.32</c:v>
                </c:pt>
                <c:pt idx="2708">
                  <c:v>13.32</c:v>
                </c:pt>
                <c:pt idx="2709">
                  <c:v>13.32</c:v>
                </c:pt>
                <c:pt idx="2710">
                  <c:v>13.32</c:v>
                </c:pt>
                <c:pt idx="2711">
                  <c:v>13.32</c:v>
                </c:pt>
                <c:pt idx="2712">
                  <c:v>13.32</c:v>
                </c:pt>
                <c:pt idx="2713">
                  <c:v>13.32</c:v>
                </c:pt>
                <c:pt idx="2714">
                  <c:v>13.32</c:v>
                </c:pt>
                <c:pt idx="2715">
                  <c:v>13.32</c:v>
                </c:pt>
                <c:pt idx="2716">
                  <c:v>13.32</c:v>
                </c:pt>
                <c:pt idx="2717">
                  <c:v>13.32</c:v>
                </c:pt>
                <c:pt idx="2718">
                  <c:v>13.32</c:v>
                </c:pt>
                <c:pt idx="2719">
                  <c:v>13.32</c:v>
                </c:pt>
                <c:pt idx="2720">
                  <c:v>13.32</c:v>
                </c:pt>
                <c:pt idx="2721">
                  <c:v>13.32</c:v>
                </c:pt>
                <c:pt idx="2722">
                  <c:v>13.32</c:v>
                </c:pt>
                <c:pt idx="2723">
                  <c:v>13.32</c:v>
                </c:pt>
                <c:pt idx="2724">
                  <c:v>13.32</c:v>
                </c:pt>
                <c:pt idx="2725">
                  <c:v>13.32</c:v>
                </c:pt>
                <c:pt idx="2726">
                  <c:v>13.32</c:v>
                </c:pt>
                <c:pt idx="2727">
                  <c:v>13.32</c:v>
                </c:pt>
                <c:pt idx="2728">
                  <c:v>13.32</c:v>
                </c:pt>
                <c:pt idx="2729">
                  <c:v>13.32</c:v>
                </c:pt>
                <c:pt idx="2730">
                  <c:v>13.32</c:v>
                </c:pt>
                <c:pt idx="2731">
                  <c:v>13.32</c:v>
                </c:pt>
                <c:pt idx="2732">
                  <c:v>13.32</c:v>
                </c:pt>
                <c:pt idx="2733">
                  <c:v>13.32</c:v>
                </c:pt>
                <c:pt idx="2734">
                  <c:v>13.32</c:v>
                </c:pt>
                <c:pt idx="2735">
                  <c:v>13.32</c:v>
                </c:pt>
                <c:pt idx="2736">
                  <c:v>13.32</c:v>
                </c:pt>
                <c:pt idx="2737">
                  <c:v>13.32</c:v>
                </c:pt>
                <c:pt idx="2738">
                  <c:v>13.32</c:v>
                </c:pt>
                <c:pt idx="2739">
                  <c:v>13.32</c:v>
                </c:pt>
                <c:pt idx="2740">
                  <c:v>13.32</c:v>
                </c:pt>
                <c:pt idx="2741">
                  <c:v>13.32</c:v>
                </c:pt>
                <c:pt idx="2742">
                  <c:v>13.32</c:v>
                </c:pt>
                <c:pt idx="2743">
                  <c:v>13.32</c:v>
                </c:pt>
                <c:pt idx="2744">
                  <c:v>13.32</c:v>
                </c:pt>
                <c:pt idx="2745">
                  <c:v>13.32</c:v>
                </c:pt>
                <c:pt idx="2746">
                  <c:v>13.32</c:v>
                </c:pt>
                <c:pt idx="2747">
                  <c:v>13.32</c:v>
                </c:pt>
                <c:pt idx="2748">
                  <c:v>13.32</c:v>
                </c:pt>
                <c:pt idx="2749">
                  <c:v>13.32</c:v>
                </c:pt>
                <c:pt idx="2750">
                  <c:v>13.32</c:v>
                </c:pt>
                <c:pt idx="2751">
                  <c:v>13.32</c:v>
                </c:pt>
                <c:pt idx="2752">
                  <c:v>13.32</c:v>
                </c:pt>
                <c:pt idx="2753">
                  <c:v>13.32</c:v>
                </c:pt>
                <c:pt idx="2754">
                  <c:v>13.32</c:v>
                </c:pt>
                <c:pt idx="2755">
                  <c:v>13.32</c:v>
                </c:pt>
                <c:pt idx="2756">
                  <c:v>13.32</c:v>
                </c:pt>
                <c:pt idx="2757">
                  <c:v>13.32</c:v>
                </c:pt>
                <c:pt idx="2758">
                  <c:v>13.32</c:v>
                </c:pt>
                <c:pt idx="2759">
                  <c:v>13.32</c:v>
                </c:pt>
                <c:pt idx="2760">
                  <c:v>13.32</c:v>
                </c:pt>
                <c:pt idx="2761">
                  <c:v>13.32</c:v>
                </c:pt>
                <c:pt idx="2762">
                  <c:v>13.32</c:v>
                </c:pt>
                <c:pt idx="2763">
                  <c:v>13.32</c:v>
                </c:pt>
                <c:pt idx="2764">
                  <c:v>13.7</c:v>
                </c:pt>
                <c:pt idx="2765">
                  <c:v>13.32</c:v>
                </c:pt>
                <c:pt idx="2766">
                  <c:v>13.32</c:v>
                </c:pt>
                <c:pt idx="2767">
                  <c:v>13.32</c:v>
                </c:pt>
                <c:pt idx="2768">
                  <c:v>13.7</c:v>
                </c:pt>
                <c:pt idx="2769">
                  <c:v>13.7</c:v>
                </c:pt>
                <c:pt idx="2770">
                  <c:v>13.32</c:v>
                </c:pt>
                <c:pt idx="2771">
                  <c:v>13.7</c:v>
                </c:pt>
                <c:pt idx="2772">
                  <c:v>13.7</c:v>
                </c:pt>
                <c:pt idx="2773">
                  <c:v>13.7</c:v>
                </c:pt>
                <c:pt idx="2774">
                  <c:v>13.7</c:v>
                </c:pt>
                <c:pt idx="2775">
                  <c:v>13.7</c:v>
                </c:pt>
                <c:pt idx="2776">
                  <c:v>13.7</c:v>
                </c:pt>
                <c:pt idx="2777">
                  <c:v>13.7</c:v>
                </c:pt>
                <c:pt idx="2778">
                  <c:v>13.7</c:v>
                </c:pt>
                <c:pt idx="2779">
                  <c:v>13.7</c:v>
                </c:pt>
                <c:pt idx="2780">
                  <c:v>13.7</c:v>
                </c:pt>
                <c:pt idx="2781">
                  <c:v>13.7</c:v>
                </c:pt>
                <c:pt idx="2782">
                  <c:v>13.7</c:v>
                </c:pt>
                <c:pt idx="2783">
                  <c:v>13.7</c:v>
                </c:pt>
                <c:pt idx="2784">
                  <c:v>13.7</c:v>
                </c:pt>
                <c:pt idx="2785">
                  <c:v>13.7</c:v>
                </c:pt>
                <c:pt idx="2786">
                  <c:v>13.7</c:v>
                </c:pt>
                <c:pt idx="2787">
                  <c:v>13.7</c:v>
                </c:pt>
                <c:pt idx="2788">
                  <c:v>13.7</c:v>
                </c:pt>
                <c:pt idx="2789">
                  <c:v>13.7</c:v>
                </c:pt>
                <c:pt idx="2790">
                  <c:v>13.7</c:v>
                </c:pt>
                <c:pt idx="2791">
                  <c:v>13.7</c:v>
                </c:pt>
                <c:pt idx="2792">
                  <c:v>13.7</c:v>
                </c:pt>
                <c:pt idx="2793">
                  <c:v>13.7</c:v>
                </c:pt>
                <c:pt idx="2794">
                  <c:v>13.7</c:v>
                </c:pt>
                <c:pt idx="2795">
                  <c:v>13.7</c:v>
                </c:pt>
                <c:pt idx="2796">
                  <c:v>13.7</c:v>
                </c:pt>
                <c:pt idx="2797">
                  <c:v>13.7</c:v>
                </c:pt>
                <c:pt idx="2798">
                  <c:v>13.7</c:v>
                </c:pt>
                <c:pt idx="2799">
                  <c:v>13.7</c:v>
                </c:pt>
                <c:pt idx="2800">
                  <c:v>13.7</c:v>
                </c:pt>
                <c:pt idx="2801">
                  <c:v>13.7</c:v>
                </c:pt>
                <c:pt idx="2802">
                  <c:v>13.7</c:v>
                </c:pt>
                <c:pt idx="2803">
                  <c:v>13.7</c:v>
                </c:pt>
                <c:pt idx="2804">
                  <c:v>13.7</c:v>
                </c:pt>
                <c:pt idx="2805">
                  <c:v>13.7</c:v>
                </c:pt>
                <c:pt idx="2806">
                  <c:v>13.7</c:v>
                </c:pt>
                <c:pt idx="2807">
                  <c:v>13.7</c:v>
                </c:pt>
                <c:pt idx="2808">
                  <c:v>13.7</c:v>
                </c:pt>
                <c:pt idx="2809">
                  <c:v>13.7</c:v>
                </c:pt>
                <c:pt idx="2810">
                  <c:v>13.7</c:v>
                </c:pt>
                <c:pt idx="2811">
                  <c:v>13.7</c:v>
                </c:pt>
                <c:pt idx="2812">
                  <c:v>13.7</c:v>
                </c:pt>
                <c:pt idx="2813">
                  <c:v>13.7</c:v>
                </c:pt>
                <c:pt idx="2814">
                  <c:v>13.7</c:v>
                </c:pt>
                <c:pt idx="2815">
                  <c:v>13.7</c:v>
                </c:pt>
                <c:pt idx="2816">
                  <c:v>13.7</c:v>
                </c:pt>
                <c:pt idx="2817">
                  <c:v>13.7</c:v>
                </c:pt>
                <c:pt idx="2818">
                  <c:v>13.7</c:v>
                </c:pt>
                <c:pt idx="2819">
                  <c:v>13.7</c:v>
                </c:pt>
                <c:pt idx="2820">
                  <c:v>13.7</c:v>
                </c:pt>
                <c:pt idx="2821">
                  <c:v>13.7</c:v>
                </c:pt>
                <c:pt idx="2822">
                  <c:v>13.7</c:v>
                </c:pt>
                <c:pt idx="2823">
                  <c:v>13.7</c:v>
                </c:pt>
                <c:pt idx="2824">
                  <c:v>13.7</c:v>
                </c:pt>
                <c:pt idx="2825">
                  <c:v>14.09</c:v>
                </c:pt>
                <c:pt idx="2826">
                  <c:v>14.09</c:v>
                </c:pt>
                <c:pt idx="2827">
                  <c:v>14.09</c:v>
                </c:pt>
                <c:pt idx="2829">
                  <c:v>14.47</c:v>
                </c:pt>
                <c:pt idx="2830">
                  <c:v>14.09</c:v>
                </c:pt>
                <c:pt idx="2831">
                  <c:v>14.09</c:v>
                </c:pt>
                <c:pt idx="2832">
                  <c:v>14.09</c:v>
                </c:pt>
                <c:pt idx="2833">
                  <c:v>14.09</c:v>
                </c:pt>
                <c:pt idx="2834">
                  <c:v>14.09</c:v>
                </c:pt>
                <c:pt idx="2835">
                  <c:v>14.09</c:v>
                </c:pt>
                <c:pt idx="2836">
                  <c:v>14.09</c:v>
                </c:pt>
                <c:pt idx="2837">
                  <c:v>14.09</c:v>
                </c:pt>
                <c:pt idx="2838">
                  <c:v>14.09</c:v>
                </c:pt>
                <c:pt idx="2839">
                  <c:v>14.09</c:v>
                </c:pt>
                <c:pt idx="2840">
                  <c:v>14.09</c:v>
                </c:pt>
                <c:pt idx="2841">
                  <c:v>14.09</c:v>
                </c:pt>
                <c:pt idx="2842">
                  <c:v>14.09</c:v>
                </c:pt>
                <c:pt idx="2843">
                  <c:v>14.09</c:v>
                </c:pt>
                <c:pt idx="2844">
                  <c:v>14.09</c:v>
                </c:pt>
                <c:pt idx="2845">
                  <c:v>14.09</c:v>
                </c:pt>
                <c:pt idx="2846">
                  <c:v>14.09</c:v>
                </c:pt>
                <c:pt idx="2847">
                  <c:v>14.09</c:v>
                </c:pt>
                <c:pt idx="2848">
                  <c:v>14.09</c:v>
                </c:pt>
                <c:pt idx="2849">
                  <c:v>14.09</c:v>
                </c:pt>
                <c:pt idx="2850">
                  <c:v>14.09</c:v>
                </c:pt>
                <c:pt idx="2851">
                  <c:v>14.09</c:v>
                </c:pt>
                <c:pt idx="2852">
                  <c:v>14.09</c:v>
                </c:pt>
                <c:pt idx="2853">
                  <c:v>14.09</c:v>
                </c:pt>
                <c:pt idx="2854">
                  <c:v>14.09</c:v>
                </c:pt>
                <c:pt idx="2855">
                  <c:v>14.09</c:v>
                </c:pt>
                <c:pt idx="2856">
                  <c:v>14.09</c:v>
                </c:pt>
                <c:pt idx="2857">
                  <c:v>14.09</c:v>
                </c:pt>
                <c:pt idx="2858">
                  <c:v>14.09</c:v>
                </c:pt>
                <c:pt idx="2859">
                  <c:v>14.09</c:v>
                </c:pt>
                <c:pt idx="2860">
                  <c:v>14.09</c:v>
                </c:pt>
                <c:pt idx="2861">
                  <c:v>14.09</c:v>
                </c:pt>
                <c:pt idx="2862">
                  <c:v>14.09</c:v>
                </c:pt>
                <c:pt idx="2863">
                  <c:v>14.09</c:v>
                </c:pt>
                <c:pt idx="2864">
                  <c:v>14.09</c:v>
                </c:pt>
                <c:pt idx="2865">
                  <c:v>14.09</c:v>
                </c:pt>
                <c:pt idx="2866">
                  <c:v>14.09</c:v>
                </c:pt>
                <c:pt idx="2867">
                  <c:v>14.09</c:v>
                </c:pt>
                <c:pt idx="2868">
                  <c:v>14.09</c:v>
                </c:pt>
                <c:pt idx="2869">
                  <c:v>14.09</c:v>
                </c:pt>
                <c:pt idx="2870">
                  <c:v>14.09</c:v>
                </c:pt>
                <c:pt idx="2871">
                  <c:v>14.09</c:v>
                </c:pt>
                <c:pt idx="2872">
                  <c:v>14.09</c:v>
                </c:pt>
                <c:pt idx="2873">
                  <c:v>14.09</c:v>
                </c:pt>
                <c:pt idx="2874">
                  <c:v>14.09</c:v>
                </c:pt>
                <c:pt idx="2875">
                  <c:v>14.09</c:v>
                </c:pt>
                <c:pt idx="2876">
                  <c:v>14.09</c:v>
                </c:pt>
                <c:pt idx="2877">
                  <c:v>14.09</c:v>
                </c:pt>
                <c:pt idx="2878">
                  <c:v>14.09</c:v>
                </c:pt>
                <c:pt idx="2879">
                  <c:v>14.09</c:v>
                </c:pt>
                <c:pt idx="2880">
                  <c:v>14.09</c:v>
                </c:pt>
                <c:pt idx="2881">
                  <c:v>14.09</c:v>
                </c:pt>
                <c:pt idx="2882">
                  <c:v>14.09</c:v>
                </c:pt>
                <c:pt idx="2883">
                  <c:v>14.09</c:v>
                </c:pt>
                <c:pt idx="2884">
                  <c:v>14.09</c:v>
                </c:pt>
                <c:pt idx="2885">
                  <c:v>14.09</c:v>
                </c:pt>
                <c:pt idx="2886">
                  <c:v>14.09</c:v>
                </c:pt>
                <c:pt idx="2887">
                  <c:v>14.09</c:v>
                </c:pt>
                <c:pt idx="2888">
                  <c:v>14.09</c:v>
                </c:pt>
                <c:pt idx="2889">
                  <c:v>14.09</c:v>
                </c:pt>
                <c:pt idx="2890">
                  <c:v>14.09</c:v>
                </c:pt>
                <c:pt idx="2891">
                  <c:v>14.09</c:v>
                </c:pt>
                <c:pt idx="2892">
                  <c:v>14.09</c:v>
                </c:pt>
                <c:pt idx="2893">
                  <c:v>14.09</c:v>
                </c:pt>
                <c:pt idx="2894">
                  <c:v>14.09</c:v>
                </c:pt>
                <c:pt idx="2895">
                  <c:v>14.09</c:v>
                </c:pt>
                <c:pt idx="2896">
                  <c:v>14.09</c:v>
                </c:pt>
                <c:pt idx="2897">
                  <c:v>14.09</c:v>
                </c:pt>
                <c:pt idx="2898">
                  <c:v>14.09</c:v>
                </c:pt>
                <c:pt idx="2899">
                  <c:v>14.09</c:v>
                </c:pt>
                <c:pt idx="2900">
                  <c:v>14.09</c:v>
                </c:pt>
                <c:pt idx="2901">
                  <c:v>14.09</c:v>
                </c:pt>
                <c:pt idx="2902">
                  <c:v>14.09</c:v>
                </c:pt>
                <c:pt idx="2903">
                  <c:v>14.09</c:v>
                </c:pt>
                <c:pt idx="2904">
                  <c:v>14.09</c:v>
                </c:pt>
                <c:pt idx="2905">
                  <c:v>14.09</c:v>
                </c:pt>
                <c:pt idx="2906">
                  <c:v>14.09</c:v>
                </c:pt>
                <c:pt idx="2907">
                  <c:v>14.09</c:v>
                </c:pt>
                <c:pt idx="2908">
                  <c:v>14.09</c:v>
                </c:pt>
                <c:pt idx="2909">
                  <c:v>14.09</c:v>
                </c:pt>
                <c:pt idx="2910">
                  <c:v>14.09</c:v>
                </c:pt>
                <c:pt idx="2911">
                  <c:v>14.09</c:v>
                </c:pt>
                <c:pt idx="2912">
                  <c:v>14.47</c:v>
                </c:pt>
                <c:pt idx="2913">
                  <c:v>14.09</c:v>
                </c:pt>
                <c:pt idx="2914">
                  <c:v>14.47</c:v>
                </c:pt>
                <c:pt idx="2915">
                  <c:v>14.47</c:v>
                </c:pt>
                <c:pt idx="2916">
                  <c:v>14.47</c:v>
                </c:pt>
                <c:pt idx="2917">
                  <c:v>14.09</c:v>
                </c:pt>
                <c:pt idx="2918">
                  <c:v>14.47</c:v>
                </c:pt>
                <c:pt idx="2919">
                  <c:v>14.47</c:v>
                </c:pt>
                <c:pt idx="2920">
                  <c:v>14.47</c:v>
                </c:pt>
                <c:pt idx="2921">
                  <c:v>14.47</c:v>
                </c:pt>
                <c:pt idx="2922">
                  <c:v>14.47</c:v>
                </c:pt>
                <c:pt idx="2923">
                  <c:v>14.47</c:v>
                </c:pt>
                <c:pt idx="2924">
                  <c:v>14.47</c:v>
                </c:pt>
                <c:pt idx="2925">
                  <c:v>14.47</c:v>
                </c:pt>
                <c:pt idx="2926">
                  <c:v>14.47</c:v>
                </c:pt>
                <c:pt idx="2927">
                  <c:v>14.47</c:v>
                </c:pt>
                <c:pt idx="2928">
                  <c:v>14.47</c:v>
                </c:pt>
                <c:pt idx="2929">
                  <c:v>14.47</c:v>
                </c:pt>
                <c:pt idx="2930">
                  <c:v>14.47</c:v>
                </c:pt>
                <c:pt idx="2931">
                  <c:v>14.47</c:v>
                </c:pt>
                <c:pt idx="2932">
                  <c:v>14.47</c:v>
                </c:pt>
                <c:pt idx="2933">
                  <c:v>14.47</c:v>
                </c:pt>
                <c:pt idx="2934">
                  <c:v>14.47</c:v>
                </c:pt>
                <c:pt idx="2935">
                  <c:v>14.47</c:v>
                </c:pt>
                <c:pt idx="2936">
                  <c:v>14.47</c:v>
                </c:pt>
                <c:pt idx="2937">
                  <c:v>14.47</c:v>
                </c:pt>
                <c:pt idx="2938">
                  <c:v>14.47</c:v>
                </c:pt>
                <c:pt idx="2939">
                  <c:v>14.47</c:v>
                </c:pt>
                <c:pt idx="2940">
                  <c:v>14.47</c:v>
                </c:pt>
                <c:pt idx="2941">
                  <c:v>14.47</c:v>
                </c:pt>
                <c:pt idx="2942">
                  <c:v>14.47</c:v>
                </c:pt>
                <c:pt idx="2943">
                  <c:v>14.47</c:v>
                </c:pt>
                <c:pt idx="2944">
                  <c:v>14.47</c:v>
                </c:pt>
                <c:pt idx="2945">
                  <c:v>14.47</c:v>
                </c:pt>
                <c:pt idx="2946">
                  <c:v>14.47</c:v>
                </c:pt>
                <c:pt idx="2947">
                  <c:v>14.47</c:v>
                </c:pt>
                <c:pt idx="2948">
                  <c:v>14.47</c:v>
                </c:pt>
                <c:pt idx="2949">
                  <c:v>14.47</c:v>
                </c:pt>
                <c:pt idx="2950">
                  <c:v>14.47</c:v>
                </c:pt>
                <c:pt idx="2951">
                  <c:v>14.47</c:v>
                </c:pt>
                <c:pt idx="2952">
                  <c:v>14.47</c:v>
                </c:pt>
                <c:pt idx="2953">
                  <c:v>14.47</c:v>
                </c:pt>
                <c:pt idx="2954">
                  <c:v>14.47</c:v>
                </c:pt>
                <c:pt idx="2955">
                  <c:v>14.47</c:v>
                </c:pt>
                <c:pt idx="2956">
                  <c:v>14.47</c:v>
                </c:pt>
                <c:pt idx="2957">
                  <c:v>14.47</c:v>
                </c:pt>
                <c:pt idx="2958">
                  <c:v>14.47</c:v>
                </c:pt>
                <c:pt idx="2959">
                  <c:v>14.47</c:v>
                </c:pt>
                <c:pt idx="2960">
                  <c:v>14.47</c:v>
                </c:pt>
                <c:pt idx="2961">
                  <c:v>14.47</c:v>
                </c:pt>
                <c:pt idx="2962">
                  <c:v>14.47</c:v>
                </c:pt>
                <c:pt idx="2963">
                  <c:v>14.47</c:v>
                </c:pt>
                <c:pt idx="2964">
                  <c:v>14.47</c:v>
                </c:pt>
                <c:pt idx="2965">
                  <c:v>14.47</c:v>
                </c:pt>
                <c:pt idx="2966">
                  <c:v>14.47</c:v>
                </c:pt>
                <c:pt idx="2967">
                  <c:v>14.47</c:v>
                </c:pt>
                <c:pt idx="2968">
                  <c:v>14.47</c:v>
                </c:pt>
                <c:pt idx="2969">
                  <c:v>14.47</c:v>
                </c:pt>
                <c:pt idx="2970">
                  <c:v>14.47</c:v>
                </c:pt>
                <c:pt idx="2971">
                  <c:v>14.47</c:v>
                </c:pt>
                <c:pt idx="2972">
                  <c:v>14.47</c:v>
                </c:pt>
                <c:pt idx="2973">
                  <c:v>14.47</c:v>
                </c:pt>
                <c:pt idx="2974">
                  <c:v>14.47</c:v>
                </c:pt>
                <c:pt idx="2975">
                  <c:v>14.47</c:v>
                </c:pt>
                <c:pt idx="2976">
                  <c:v>14.47</c:v>
                </c:pt>
                <c:pt idx="2977">
                  <c:v>14.47</c:v>
                </c:pt>
                <c:pt idx="2978">
                  <c:v>14.47</c:v>
                </c:pt>
                <c:pt idx="2979">
                  <c:v>14.47</c:v>
                </c:pt>
                <c:pt idx="2980">
                  <c:v>14.47</c:v>
                </c:pt>
                <c:pt idx="2981">
                  <c:v>14.47</c:v>
                </c:pt>
                <c:pt idx="2982">
                  <c:v>14.47</c:v>
                </c:pt>
                <c:pt idx="2983">
                  <c:v>14.47</c:v>
                </c:pt>
                <c:pt idx="2984">
                  <c:v>14.47</c:v>
                </c:pt>
                <c:pt idx="2985">
                  <c:v>14.47</c:v>
                </c:pt>
                <c:pt idx="2986">
                  <c:v>14.47</c:v>
                </c:pt>
                <c:pt idx="2987">
                  <c:v>14.47</c:v>
                </c:pt>
                <c:pt idx="2988">
                  <c:v>14.47</c:v>
                </c:pt>
                <c:pt idx="2989">
                  <c:v>14.47</c:v>
                </c:pt>
                <c:pt idx="2990">
                  <c:v>14.47</c:v>
                </c:pt>
                <c:pt idx="2991">
                  <c:v>14.47</c:v>
                </c:pt>
                <c:pt idx="2992">
                  <c:v>14.47</c:v>
                </c:pt>
                <c:pt idx="2993">
                  <c:v>14.47</c:v>
                </c:pt>
                <c:pt idx="2994">
                  <c:v>14.47</c:v>
                </c:pt>
                <c:pt idx="2995">
                  <c:v>14.47</c:v>
                </c:pt>
                <c:pt idx="2996">
                  <c:v>14.47</c:v>
                </c:pt>
                <c:pt idx="2997">
                  <c:v>14.47</c:v>
                </c:pt>
                <c:pt idx="2998">
                  <c:v>14.47</c:v>
                </c:pt>
                <c:pt idx="2999">
                  <c:v>14.47</c:v>
                </c:pt>
                <c:pt idx="3000">
                  <c:v>14.47</c:v>
                </c:pt>
                <c:pt idx="3001">
                  <c:v>14.47</c:v>
                </c:pt>
                <c:pt idx="3002">
                  <c:v>14.47</c:v>
                </c:pt>
                <c:pt idx="3003">
                  <c:v>14.47</c:v>
                </c:pt>
                <c:pt idx="3004">
                  <c:v>14.47</c:v>
                </c:pt>
                <c:pt idx="3005">
                  <c:v>14.47</c:v>
                </c:pt>
                <c:pt idx="3006">
                  <c:v>14.47</c:v>
                </c:pt>
                <c:pt idx="3007">
                  <c:v>14.47</c:v>
                </c:pt>
                <c:pt idx="3008">
                  <c:v>14.47</c:v>
                </c:pt>
                <c:pt idx="3009">
                  <c:v>14.47</c:v>
                </c:pt>
                <c:pt idx="3010">
                  <c:v>14.47</c:v>
                </c:pt>
                <c:pt idx="3011">
                  <c:v>14.47</c:v>
                </c:pt>
                <c:pt idx="3012">
                  <c:v>14.47</c:v>
                </c:pt>
                <c:pt idx="3013">
                  <c:v>14.47</c:v>
                </c:pt>
                <c:pt idx="3014">
                  <c:v>14.47</c:v>
                </c:pt>
                <c:pt idx="3015">
                  <c:v>14.47</c:v>
                </c:pt>
                <c:pt idx="3016">
                  <c:v>14.47</c:v>
                </c:pt>
                <c:pt idx="3017">
                  <c:v>14.47</c:v>
                </c:pt>
                <c:pt idx="3018">
                  <c:v>14.47</c:v>
                </c:pt>
                <c:pt idx="3019">
                  <c:v>14.47</c:v>
                </c:pt>
                <c:pt idx="3020">
                  <c:v>14.47</c:v>
                </c:pt>
                <c:pt idx="3021">
                  <c:v>14.47</c:v>
                </c:pt>
                <c:pt idx="3022">
                  <c:v>14.47</c:v>
                </c:pt>
                <c:pt idx="3023">
                  <c:v>14.47</c:v>
                </c:pt>
                <c:pt idx="3024">
                  <c:v>14.47</c:v>
                </c:pt>
                <c:pt idx="3025">
                  <c:v>14.47</c:v>
                </c:pt>
                <c:pt idx="3026">
                  <c:v>14.47</c:v>
                </c:pt>
                <c:pt idx="3027">
                  <c:v>14.47</c:v>
                </c:pt>
                <c:pt idx="3028">
                  <c:v>14.47</c:v>
                </c:pt>
                <c:pt idx="3029">
                  <c:v>14.47</c:v>
                </c:pt>
                <c:pt idx="3030">
                  <c:v>14.47</c:v>
                </c:pt>
                <c:pt idx="3031">
                  <c:v>14.47</c:v>
                </c:pt>
                <c:pt idx="3032">
                  <c:v>14.47</c:v>
                </c:pt>
                <c:pt idx="3033">
                  <c:v>14.47</c:v>
                </c:pt>
                <c:pt idx="3034">
                  <c:v>14.47</c:v>
                </c:pt>
                <c:pt idx="3035">
                  <c:v>14.47</c:v>
                </c:pt>
                <c:pt idx="3036">
                  <c:v>14.47</c:v>
                </c:pt>
                <c:pt idx="3037">
                  <c:v>14.47</c:v>
                </c:pt>
                <c:pt idx="3038">
                  <c:v>14.47</c:v>
                </c:pt>
                <c:pt idx="3039">
                  <c:v>14.47</c:v>
                </c:pt>
                <c:pt idx="3040">
                  <c:v>14.47</c:v>
                </c:pt>
                <c:pt idx="3041">
                  <c:v>14.47</c:v>
                </c:pt>
                <c:pt idx="3042">
                  <c:v>14.47</c:v>
                </c:pt>
                <c:pt idx="3043">
                  <c:v>14.47</c:v>
                </c:pt>
                <c:pt idx="3044">
                  <c:v>14.47</c:v>
                </c:pt>
                <c:pt idx="3045">
                  <c:v>14.47</c:v>
                </c:pt>
                <c:pt idx="3046">
                  <c:v>14.47</c:v>
                </c:pt>
                <c:pt idx="3047">
                  <c:v>14.47</c:v>
                </c:pt>
                <c:pt idx="3048">
                  <c:v>14.47</c:v>
                </c:pt>
                <c:pt idx="3049">
                  <c:v>14.47</c:v>
                </c:pt>
                <c:pt idx="3050">
                  <c:v>14.47</c:v>
                </c:pt>
                <c:pt idx="3051">
                  <c:v>14.47</c:v>
                </c:pt>
                <c:pt idx="3052">
                  <c:v>14.47</c:v>
                </c:pt>
                <c:pt idx="3053">
                  <c:v>14.47</c:v>
                </c:pt>
                <c:pt idx="3054">
                  <c:v>14.47</c:v>
                </c:pt>
                <c:pt idx="3055">
                  <c:v>14.47</c:v>
                </c:pt>
                <c:pt idx="3056">
                  <c:v>14.47</c:v>
                </c:pt>
                <c:pt idx="3057">
                  <c:v>14.47</c:v>
                </c:pt>
                <c:pt idx="3058">
                  <c:v>14.47</c:v>
                </c:pt>
                <c:pt idx="3059">
                  <c:v>14.47</c:v>
                </c:pt>
                <c:pt idx="3060">
                  <c:v>14.47</c:v>
                </c:pt>
                <c:pt idx="3061">
                  <c:v>14.47</c:v>
                </c:pt>
                <c:pt idx="3062">
                  <c:v>14.47</c:v>
                </c:pt>
                <c:pt idx="3063">
                  <c:v>14.47</c:v>
                </c:pt>
                <c:pt idx="3064">
                  <c:v>14.47</c:v>
                </c:pt>
                <c:pt idx="3065">
                  <c:v>14.47</c:v>
                </c:pt>
                <c:pt idx="3066">
                  <c:v>14.47</c:v>
                </c:pt>
                <c:pt idx="3067">
                  <c:v>14.47</c:v>
                </c:pt>
                <c:pt idx="3068">
                  <c:v>14.47</c:v>
                </c:pt>
                <c:pt idx="3069">
                  <c:v>14.47</c:v>
                </c:pt>
                <c:pt idx="3070">
                  <c:v>14.47</c:v>
                </c:pt>
                <c:pt idx="3071">
                  <c:v>14.47</c:v>
                </c:pt>
                <c:pt idx="3072">
                  <c:v>14.47</c:v>
                </c:pt>
                <c:pt idx="3073">
                  <c:v>14.47</c:v>
                </c:pt>
                <c:pt idx="3074">
                  <c:v>14.47</c:v>
                </c:pt>
                <c:pt idx="3075">
                  <c:v>14.47</c:v>
                </c:pt>
                <c:pt idx="3076">
                  <c:v>14.47</c:v>
                </c:pt>
                <c:pt idx="3077">
                  <c:v>14.47</c:v>
                </c:pt>
                <c:pt idx="3078">
                  <c:v>14.47</c:v>
                </c:pt>
                <c:pt idx="3079">
                  <c:v>14.47</c:v>
                </c:pt>
                <c:pt idx="3080">
                  <c:v>14.47</c:v>
                </c:pt>
                <c:pt idx="3081">
                  <c:v>14.47</c:v>
                </c:pt>
                <c:pt idx="3082">
                  <c:v>14.47</c:v>
                </c:pt>
                <c:pt idx="3083">
                  <c:v>14.47</c:v>
                </c:pt>
                <c:pt idx="3084">
                  <c:v>14.47</c:v>
                </c:pt>
                <c:pt idx="3085">
                  <c:v>14.47</c:v>
                </c:pt>
                <c:pt idx="3086">
                  <c:v>14.85</c:v>
                </c:pt>
                <c:pt idx="3087">
                  <c:v>14.85</c:v>
                </c:pt>
                <c:pt idx="3088">
                  <c:v>14.85</c:v>
                </c:pt>
                <c:pt idx="3089">
                  <c:v>14.85</c:v>
                </c:pt>
                <c:pt idx="3090">
                  <c:v>14.85</c:v>
                </c:pt>
                <c:pt idx="3091">
                  <c:v>14.85</c:v>
                </c:pt>
                <c:pt idx="3092">
                  <c:v>14.85</c:v>
                </c:pt>
                <c:pt idx="3093">
                  <c:v>14.85</c:v>
                </c:pt>
                <c:pt idx="3094">
                  <c:v>14.85</c:v>
                </c:pt>
                <c:pt idx="3095">
                  <c:v>14.85</c:v>
                </c:pt>
                <c:pt idx="3096">
                  <c:v>14.85</c:v>
                </c:pt>
                <c:pt idx="3097">
                  <c:v>14.85</c:v>
                </c:pt>
                <c:pt idx="3098">
                  <c:v>14.85</c:v>
                </c:pt>
                <c:pt idx="3099">
                  <c:v>14.85</c:v>
                </c:pt>
                <c:pt idx="3100">
                  <c:v>14.85</c:v>
                </c:pt>
                <c:pt idx="3101">
                  <c:v>14.85</c:v>
                </c:pt>
                <c:pt idx="3102">
                  <c:v>14.85</c:v>
                </c:pt>
                <c:pt idx="3103">
                  <c:v>14.85</c:v>
                </c:pt>
                <c:pt idx="3104">
                  <c:v>14.85</c:v>
                </c:pt>
                <c:pt idx="3105">
                  <c:v>14.85</c:v>
                </c:pt>
                <c:pt idx="3106">
                  <c:v>14.85</c:v>
                </c:pt>
                <c:pt idx="3107">
                  <c:v>14.85</c:v>
                </c:pt>
                <c:pt idx="3108">
                  <c:v>14.85</c:v>
                </c:pt>
                <c:pt idx="3109">
                  <c:v>14.85</c:v>
                </c:pt>
                <c:pt idx="3110">
                  <c:v>14.85</c:v>
                </c:pt>
                <c:pt idx="3111">
                  <c:v>14.85</c:v>
                </c:pt>
                <c:pt idx="3112">
                  <c:v>14.85</c:v>
                </c:pt>
                <c:pt idx="3113">
                  <c:v>14.85</c:v>
                </c:pt>
                <c:pt idx="3114">
                  <c:v>14.85</c:v>
                </c:pt>
                <c:pt idx="3115">
                  <c:v>14.85</c:v>
                </c:pt>
                <c:pt idx="3116">
                  <c:v>14.85</c:v>
                </c:pt>
                <c:pt idx="3117">
                  <c:v>14.85</c:v>
                </c:pt>
                <c:pt idx="3118">
                  <c:v>14.85</c:v>
                </c:pt>
                <c:pt idx="3119">
                  <c:v>14.85</c:v>
                </c:pt>
                <c:pt idx="3120">
                  <c:v>14.85</c:v>
                </c:pt>
                <c:pt idx="3121">
                  <c:v>14.85</c:v>
                </c:pt>
                <c:pt idx="3122">
                  <c:v>14.85</c:v>
                </c:pt>
                <c:pt idx="3123">
                  <c:v>14.85</c:v>
                </c:pt>
                <c:pt idx="3124">
                  <c:v>14.85</c:v>
                </c:pt>
                <c:pt idx="3125">
                  <c:v>14.85</c:v>
                </c:pt>
                <c:pt idx="3126">
                  <c:v>14.85</c:v>
                </c:pt>
                <c:pt idx="3127">
                  <c:v>14.85</c:v>
                </c:pt>
                <c:pt idx="3128">
                  <c:v>14.85</c:v>
                </c:pt>
                <c:pt idx="3129">
                  <c:v>14.85</c:v>
                </c:pt>
                <c:pt idx="3130">
                  <c:v>14.85</c:v>
                </c:pt>
                <c:pt idx="3131">
                  <c:v>14.85</c:v>
                </c:pt>
                <c:pt idx="3132">
                  <c:v>14.85</c:v>
                </c:pt>
                <c:pt idx="3133">
                  <c:v>14.85</c:v>
                </c:pt>
                <c:pt idx="3134">
                  <c:v>14.85</c:v>
                </c:pt>
                <c:pt idx="3135">
                  <c:v>14.85</c:v>
                </c:pt>
                <c:pt idx="3136">
                  <c:v>14.85</c:v>
                </c:pt>
                <c:pt idx="3137">
                  <c:v>14.85</c:v>
                </c:pt>
                <c:pt idx="3138">
                  <c:v>14.85</c:v>
                </c:pt>
                <c:pt idx="3139">
                  <c:v>14.85</c:v>
                </c:pt>
                <c:pt idx="3140">
                  <c:v>14.85</c:v>
                </c:pt>
                <c:pt idx="3141">
                  <c:v>14.85</c:v>
                </c:pt>
                <c:pt idx="3142">
                  <c:v>14.85</c:v>
                </c:pt>
                <c:pt idx="3143">
                  <c:v>14.85</c:v>
                </c:pt>
                <c:pt idx="3144">
                  <c:v>14.85</c:v>
                </c:pt>
                <c:pt idx="3145">
                  <c:v>14.85</c:v>
                </c:pt>
                <c:pt idx="3146">
                  <c:v>14.85</c:v>
                </c:pt>
                <c:pt idx="3147">
                  <c:v>14.85</c:v>
                </c:pt>
                <c:pt idx="3148">
                  <c:v>14.85</c:v>
                </c:pt>
                <c:pt idx="3149">
                  <c:v>14.85</c:v>
                </c:pt>
                <c:pt idx="3150">
                  <c:v>14.85</c:v>
                </c:pt>
                <c:pt idx="3151">
                  <c:v>14.85</c:v>
                </c:pt>
                <c:pt idx="3152">
                  <c:v>14.85</c:v>
                </c:pt>
                <c:pt idx="3153">
                  <c:v>14.85</c:v>
                </c:pt>
                <c:pt idx="3154">
                  <c:v>14.85</c:v>
                </c:pt>
                <c:pt idx="3155">
                  <c:v>14.85</c:v>
                </c:pt>
                <c:pt idx="3156">
                  <c:v>14.85</c:v>
                </c:pt>
                <c:pt idx="3157">
                  <c:v>14.85</c:v>
                </c:pt>
                <c:pt idx="3158">
                  <c:v>14.85</c:v>
                </c:pt>
                <c:pt idx="3159">
                  <c:v>14.85</c:v>
                </c:pt>
                <c:pt idx="3160">
                  <c:v>14.85</c:v>
                </c:pt>
                <c:pt idx="3161">
                  <c:v>14.85</c:v>
                </c:pt>
                <c:pt idx="3162">
                  <c:v>14.85</c:v>
                </c:pt>
                <c:pt idx="3163">
                  <c:v>14.85</c:v>
                </c:pt>
                <c:pt idx="3164">
                  <c:v>14.85</c:v>
                </c:pt>
                <c:pt idx="3165">
                  <c:v>14.85</c:v>
                </c:pt>
                <c:pt idx="3167">
                  <c:v>15.23</c:v>
                </c:pt>
                <c:pt idx="3168">
                  <c:v>15.23</c:v>
                </c:pt>
                <c:pt idx="3169">
                  <c:v>15.23</c:v>
                </c:pt>
                <c:pt idx="3170">
                  <c:v>15.23</c:v>
                </c:pt>
                <c:pt idx="3171">
                  <c:v>15.23</c:v>
                </c:pt>
                <c:pt idx="3172">
                  <c:v>15.23</c:v>
                </c:pt>
                <c:pt idx="3173">
                  <c:v>15.23</c:v>
                </c:pt>
                <c:pt idx="3174">
                  <c:v>15.23</c:v>
                </c:pt>
                <c:pt idx="3175">
                  <c:v>15.23</c:v>
                </c:pt>
                <c:pt idx="3176">
                  <c:v>15.23</c:v>
                </c:pt>
                <c:pt idx="3177">
                  <c:v>15.23</c:v>
                </c:pt>
                <c:pt idx="3178">
                  <c:v>15.23</c:v>
                </c:pt>
                <c:pt idx="3179">
                  <c:v>15.23</c:v>
                </c:pt>
                <c:pt idx="3180">
                  <c:v>15.23</c:v>
                </c:pt>
                <c:pt idx="3181">
                  <c:v>15.23</c:v>
                </c:pt>
                <c:pt idx="3182">
                  <c:v>15.23</c:v>
                </c:pt>
                <c:pt idx="3183">
                  <c:v>15.23</c:v>
                </c:pt>
                <c:pt idx="3184">
                  <c:v>15.23</c:v>
                </c:pt>
                <c:pt idx="3185">
                  <c:v>15.23</c:v>
                </c:pt>
                <c:pt idx="3186">
                  <c:v>15.23</c:v>
                </c:pt>
                <c:pt idx="3187">
                  <c:v>15.23</c:v>
                </c:pt>
                <c:pt idx="3188">
                  <c:v>15.23</c:v>
                </c:pt>
                <c:pt idx="3189">
                  <c:v>15.23</c:v>
                </c:pt>
                <c:pt idx="3190">
                  <c:v>15.23</c:v>
                </c:pt>
                <c:pt idx="3191">
                  <c:v>15.23</c:v>
                </c:pt>
                <c:pt idx="3192">
                  <c:v>15.23</c:v>
                </c:pt>
                <c:pt idx="3193">
                  <c:v>15.62</c:v>
                </c:pt>
                <c:pt idx="3194">
                  <c:v>15.62</c:v>
                </c:pt>
                <c:pt idx="3195">
                  <c:v>15.62</c:v>
                </c:pt>
                <c:pt idx="3196">
                  <c:v>15.62</c:v>
                </c:pt>
                <c:pt idx="3197">
                  <c:v>15.62</c:v>
                </c:pt>
                <c:pt idx="3198">
                  <c:v>15.62</c:v>
                </c:pt>
                <c:pt idx="3199">
                  <c:v>15.62</c:v>
                </c:pt>
                <c:pt idx="3200">
                  <c:v>15.62</c:v>
                </c:pt>
                <c:pt idx="3201">
                  <c:v>15.62</c:v>
                </c:pt>
                <c:pt idx="3202">
                  <c:v>15.62</c:v>
                </c:pt>
                <c:pt idx="3203">
                  <c:v>15.62</c:v>
                </c:pt>
                <c:pt idx="3204">
                  <c:v>15.62</c:v>
                </c:pt>
                <c:pt idx="3205">
                  <c:v>15.62</c:v>
                </c:pt>
                <c:pt idx="3206">
                  <c:v>15.62</c:v>
                </c:pt>
                <c:pt idx="3207">
                  <c:v>15.62</c:v>
                </c:pt>
                <c:pt idx="3208">
                  <c:v>15.62</c:v>
                </c:pt>
                <c:pt idx="3209">
                  <c:v>15.62</c:v>
                </c:pt>
                <c:pt idx="3210">
                  <c:v>16</c:v>
                </c:pt>
                <c:pt idx="3211">
                  <c:v>16</c:v>
                </c:pt>
                <c:pt idx="3212">
                  <c:v>16</c:v>
                </c:pt>
                <c:pt idx="3213">
                  <c:v>16</c:v>
                </c:pt>
                <c:pt idx="3214">
                  <c:v>16</c:v>
                </c:pt>
                <c:pt idx="3215">
                  <c:v>16</c:v>
                </c:pt>
                <c:pt idx="3216">
                  <c:v>16</c:v>
                </c:pt>
                <c:pt idx="3217">
                  <c:v>16</c:v>
                </c:pt>
                <c:pt idx="3218">
                  <c:v>16</c:v>
                </c:pt>
                <c:pt idx="3219">
                  <c:v>16</c:v>
                </c:pt>
                <c:pt idx="3220">
                  <c:v>16</c:v>
                </c:pt>
                <c:pt idx="3221">
                  <c:v>16</c:v>
                </c:pt>
                <c:pt idx="3222">
                  <c:v>16</c:v>
                </c:pt>
                <c:pt idx="3223">
                  <c:v>16</c:v>
                </c:pt>
                <c:pt idx="3224">
                  <c:v>16.38</c:v>
                </c:pt>
                <c:pt idx="3225">
                  <c:v>16.38</c:v>
                </c:pt>
                <c:pt idx="3226">
                  <c:v>16.38</c:v>
                </c:pt>
                <c:pt idx="3227">
                  <c:v>16.38</c:v>
                </c:pt>
                <c:pt idx="3228">
                  <c:v>16.38</c:v>
                </c:pt>
                <c:pt idx="3229">
                  <c:v>16.38</c:v>
                </c:pt>
                <c:pt idx="3230">
                  <c:v>16.38</c:v>
                </c:pt>
                <c:pt idx="3231">
                  <c:v>16.38</c:v>
                </c:pt>
                <c:pt idx="3232">
                  <c:v>16.38</c:v>
                </c:pt>
                <c:pt idx="3233">
                  <c:v>16.38</c:v>
                </c:pt>
                <c:pt idx="3234">
                  <c:v>16.38</c:v>
                </c:pt>
                <c:pt idx="3235">
                  <c:v>16.38</c:v>
                </c:pt>
                <c:pt idx="3236">
                  <c:v>16.38</c:v>
                </c:pt>
                <c:pt idx="3237">
                  <c:v>16.38</c:v>
                </c:pt>
                <c:pt idx="3238">
                  <c:v>16.38</c:v>
                </c:pt>
                <c:pt idx="3239">
                  <c:v>16.38</c:v>
                </c:pt>
                <c:pt idx="3240">
                  <c:v>16.38</c:v>
                </c:pt>
                <c:pt idx="3241">
                  <c:v>16.38</c:v>
                </c:pt>
                <c:pt idx="3242">
                  <c:v>16.38</c:v>
                </c:pt>
                <c:pt idx="3243">
                  <c:v>16.38</c:v>
                </c:pt>
                <c:pt idx="3244">
                  <c:v>16.38</c:v>
                </c:pt>
                <c:pt idx="3245">
                  <c:v>16.38</c:v>
                </c:pt>
                <c:pt idx="3246">
                  <c:v>16.38</c:v>
                </c:pt>
                <c:pt idx="3247">
                  <c:v>16.38</c:v>
                </c:pt>
                <c:pt idx="3248">
                  <c:v>16.760000000000002</c:v>
                </c:pt>
                <c:pt idx="3249">
                  <c:v>16.760000000000002</c:v>
                </c:pt>
                <c:pt idx="3250">
                  <c:v>16.760000000000002</c:v>
                </c:pt>
                <c:pt idx="3251">
                  <c:v>16.760000000000002</c:v>
                </c:pt>
                <c:pt idx="3252">
                  <c:v>16.760000000000002</c:v>
                </c:pt>
                <c:pt idx="3253">
                  <c:v>16.760000000000002</c:v>
                </c:pt>
                <c:pt idx="3254">
                  <c:v>16.760000000000002</c:v>
                </c:pt>
                <c:pt idx="3255">
                  <c:v>16.760000000000002</c:v>
                </c:pt>
                <c:pt idx="3256">
                  <c:v>16.760000000000002</c:v>
                </c:pt>
                <c:pt idx="3257">
                  <c:v>16.760000000000002</c:v>
                </c:pt>
                <c:pt idx="3258">
                  <c:v>16.760000000000002</c:v>
                </c:pt>
                <c:pt idx="3259">
                  <c:v>16.760000000000002</c:v>
                </c:pt>
                <c:pt idx="3260">
                  <c:v>16.760000000000002</c:v>
                </c:pt>
                <c:pt idx="3261">
                  <c:v>16.760000000000002</c:v>
                </c:pt>
                <c:pt idx="3262">
                  <c:v>16.760000000000002</c:v>
                </c:pt>
                <c:pt idx="3263">
                  <c:v>16.760000000000002</c:v>
                </c:pt>
                <c:pt idx="3264">
                  <c:v>16.760000000000002</c:v>
                </c:pt>
                <c:pt idx="3265">
                  <c:v>16.760000000000002</c:v>
                </c:pt>
                <c:pt idx="3266">
                  <c:v>16.760000000000002</c:v>
                </c:pt>
                <c:pt idx="3267">
                  <c:v>16.760000000000002</c:v>
                </c:pt>
                <c:pt idx="3268">
                  <c:v>16.760000000000002</c:v>
                </c:pt>
                <c:pt idx="3269">
                  <c:v>16.760000000000002</c:v>
                </c:pt>
                <c:pt idx="3270">
                  <c:v>16.760000000000002</c:v>
                </c:pt>
                <c:pt idx="3271">
                  <c:v>16.760000000000002</c:v>
                </c:pt>
                <c:pt idx="3272">
                  <c:v>16.760000000000002</c:v>
                </c:pt>
                <c:pt idx="3273">
                  <c:v>16.760000000000002</c:v>
                </c:pt>
                <c:pt idx="3274">
                  <c:v>16.760000000000002</c:v>
                </c:pt>
                <c:pt idx="3275">
                  <c:v>16.760000000000002</c:v>
                </c:pt>
                <c:pt idx="3276">
                  <c:v>16.760000000000002</c:v>
                </c:pt>
                <c:pt idx="3277">
                  <c:v>16.760000000000002</c:v>
                </c:pt>
                <c:pt idx="3278">
                  <c:v>16.760000000000002</c:v>
                </c:pt>
                <c:pt idx="3279">
                  <c:v>16.760000000000002</c:v>
                </c:pt>
                <c:pt idx="3280">
                  <c:v>16.760000000000002</c:v>
                </c:pt>
                <c:pt idx="3281">
                  <c:v>16.760000000000002</c:v>
                </c:pt>
                <c:pt idx="3282">
                  <c:v>16.760000000000002</c:v>
                </c:pt>
                <c:pt idx="3283">
                  <c:v>16.760000000000002</c:v>
                </c:pt>
                <c:pt idx="3284">
                  <c:v>16.760000000000002</c:v>
                </c:pt>
                <c:pt idx="3285">
                  <c:v>16.760000000000002</c:v>
                </c:pt>
                <c:pt idx="3286">
                  <c:v>16.760000000000002</c:v>
                </c:pt>
                <c:pt idx="3287">
                  <c:v>16.760000000000002</c:v>
                </c:pt>
                <c:pt idx="3288">
                  <c:v>17.14</c:v>
                </c:pt>
                <c:pt idx="3289">
                  <c:v>17.14</c:v>
                </c:pt>
                <c:pt idx="3290">
                  <c:v>17.14</c:v>
                </c:pt>
                <c:pt idx="3291">
                  <c:v>17.14</c:v>
                </c:pt>
                <c:pt idx="3292">
                  <c:v>17.14</c:v>
                </c:pt>
                <c:pt idx="3293">
                  <c:v>17.14</c:v>
                </c:pt>
                <c:pt idx="3294">
                  <c:v>17.14</c:v>
                </c:pt>
                <c:pt idx="3295">
                  <c:v>17.14</c:v>
                </c:pt>
                <c:pt idx="3296">
                  <c:v>17.14</c:v>
                </c:pt>
                <c:pt idx="3297">
                  <c:v>17.14</c:v>
                </c:pt>
                <c:pt idx="3298">
                  <c:v>17.14</c:v>
                </c:pt>
                <c:pt idx="3299">
                  <c:v>17.14</c:v>
                </c:pt>
                <c:pt idx="3300">
                  <c:v>17.14</c:v>
                </c:pt>
                <c:pt idx="3301">
                  <c:v>17.14</c:v>
                </c:pt>
                <c:pt idx="3302">
                  <c:v>17.14</c:v>
                </c:pt>
                <c:pt idx="3303">
                  <c:v>17.14</c:v>
                </c:pt>
                <c:pt idx="3304">
                  <c:v>17.14</c:v>
                </c:pt>
                <c:pt idx="3305">
                  <c:v>17.14</c:v>
                </c:pt>
                <c:pt idx="3306">
                  <c:v>17.14</c:v>
                </c:pt>
                <c:pt idx="3307">
                  <c:v>17.14</c:v>
                </c:pt>
                <c:pt idx="3308">
                  <c:v>17.14</c:v>
                </c:pt>
                <c:pt idx="3309">
                  <c:v>17.14</c:v>
                </c:pt>
                <c:pt idx="3310">
                  <c:v>17.14</c:v>
                </c:pt>
                <c:pt idx="3311">
                  <c:v>17.14</c:v>
                </c:pt>
                <c:pt idx="3312">
                  <c:v>17.14</c:v>
                </c:pt>
                <c:pt idx="3313">
                  <c:v>17.14</c:v>
                </c:pt>
                <c:pt idx="3314">
                  <c:v>17.14</c:v>
                </c:pt>
                <c:pt idx="3315">
                  <c:v>17.14</c:v>
                </c:pt>
                <c:pt idx="3316">
                  <c:v>17.14</c:v>
                </c:pt>
                <c:pt idx="3317">
                  <c:v>17.52</c:v>
                </c:pt>
                <c:pt idx="3318">
                  <c:v>17.52</c:v>
                </c:pt>
                <c:pt idx="3319">
                  <c:v>17.52</c:v>
                </c:pt>
                <c:pt idx="3320">
                  <c:v>17.52</c:v>
                </c:pt>
                <c:pt idx="3321">
                  <c:v>17.52</c:v>
                </c:pt>
                <c:pt idx="3322">
                  <c:v>17.52</c:v>
                </c:pt>
                <c:pt idx="3323">
                  <c:v>17.52</c:v>
                </c:pt>
                <c:pt idx="3324">
                  <c:v>17.52</c:v>
                </c:pt>
                <c:pt idx="3325">
                  <c:v>17.52</c:v>
                </c:pt>
                <c:pt idx="3326">
                  <c:v>17.52</c:v>
                </c:pt>
                <c:pt idx="3327">
                  <c:v>17.52</c:v>
                </c:pt>
                <c:pt idx="3328">
                  <c:v>17.52</c:v>
                </c:pt>
                <c:pt idx="3329">
                  <c:v>17.52</c:v>
                </c:pt>
                <c:pt idx="3330">
                  <c:v>17.52</c:v>
                </c:pt>
                <c:pt idx="3331">
                  <c:v>17.52</c:v>
                </c:pt>
                <c:pt idx="3332">
                  <c:v>17.52</c:v>
                </c:pt>
                <c:pt idx="3333">
                  <c:v>17.52</c:v>
                </c:pt>
                <c:pt idx="3334">
                  <c:v>17.52</c:v>
                </c:pt>
                <c:pt idx="3336">
                  <c:v>18.28</c:v>
                </c:pt>
                <c:pt idx="3337">
                  <c:v>17.52</c:v>
                </c:pt>
                <c:pt idx="3338">
                  <c:v>17.52</c:v>
                </c:pt>
                <c:pt idx="3339">
                  <c:v>17.52</c:v>
                </c:pt>
                <c:pt idx="3340">
                  <c:v>17.52</c:v>
                </c:pt>
                <c:pt idx="3341">
                  <c:v>17.52</c:v>
                </c:pt>
                <c:pt idx="3342">
                  <c:v>17.52</c:v>
                </c:pt>
                <c:pt idx="3343">
                  <c:v>17.899999999999999</c:v>
                </c:pt>
                <c:pt idx="3344">
                  <c:v>17.899999999999999</c:v>
                </c:pt>
                <c:pt idx="3345">
                  <c:v>17.52</c:v>
                </c:pt>
                <c:pt idx="3346">
                  <c:v>17.899999999999999</c:v>
                </c:pt>
                <c:pt idx="3347">
                  <c:v>17.899999999999999</c:v>
                </c:pt>
                <c:pt idx="3348">
                  <c:v>17.899999999999999</c:v>
                </c:pt>
                <c:pt idx="3349">
                  <c:v>17.899999999999999</c:v>
                </c:pt>
                <c:pt idx="3350">
                  <c:v>17.899999999999999</c:v>
                </c:pt>
                <c:pt idx="3351">
                  <c:v>17.899999999999999</c:v>
                </c:pt>
                <c:pt idx="3352">
                  <c:v>17.899999999999999</c:v>
                </c:pt>
                <c:pt idx="3353">
                  <c:v>17.899999999999999</c:v>
                </c:pt>
                <c:pt idx="3354">
                  <c:v>17.899999999999999</c:v>
                </c:pt>
                <c:pt idx="3355">
                  <c:v>17.899999999999999</c:v>
                </c:pt>
                <c:pt idx="3356">
                  <c:v>17.899999999999999</c:v>
                </c:pt>
                <c:pt idx="3357">
                  <c:v>17.899999999999999</c:v>
                </c:pt>
                <c:pt idx="3358">
                  <c:v>17.899999999999999</c:v>
                </c:pt>
                <c:pt idx="3359">
                  <c:v>17.899999999999999</c:v>
                </c:pt>
                <c:pt idx="3360">
                  <c:v>17.899999999999999</c:v>
                </c:pt>
                <c:pt idx="3361">
                  <c:v>17.899999999999999</c:v>
                </c:pt>
                <c:pt idx="3362">
                  <c:v>17.899999999999999</c:v>
                </c:pt>
                <c:pt idx="3363">
                  <c:v>17.899999999999999</c:v>
                </c:pt>
                <c:pt idx="3364">
                  <c:v>17.899999999999999</c:v>
                </c:pt>
                <c:pt idx="3365">
                  <c:v>17.899999999999999</c:v>
                </c:pt>
                <c:pt idx="3366">
                  <c:v>17.899999999999999</c:v>
                </c:pt>
                <c:pt idx="3367">
                  <c:v>17.899999999999999</c:v>
                </c:pt>
                <c:pt idx="3368">
                  <c:v>17.899999999999999</c:v>
                </c:pt>
                <c:pt idx="3369">
                  <c:v>17.899999999999999</c:v>
                </c:pt>
                <c:pt idx="3370">
                  <c:v>17.899999999999999</c:v>
                </c:pt>
                <c:pt idx="3371">
                  <c:v>17.899999999999999</c:v>
                </c:pt>
                <c:pt idx="3372">
                  <c:v>17.899999999999999</c:v>
                </c:pt>
                <c:pt idx="3373">
                  <c:v>17.899999999999999</c:v>
                </c:pt>
                <c:pt idx="3374">
                  <c:v>17.899999999999999</c:v>
                </c:pt>
                <c:pt idx="3375">
                  <c:v>17.899999999999999</c:v>
                </c:pt>
                <c:pt idx="3376">
                  <c:v>18.28</c:v>
                </c:pt>
                <c:pt idx="3377">
                  <c:v>18.28</c:v>
                </c:pt>
                <c:pt idx="3378">
                  <c:v>18.28</c:v>
                </c:pt>
                <c:pt idx="3379">
                  <c:v>18.28</c:v>
                </c:pt>
                <c:pt idx="3380">
                  <c:v>18.28</c:v>
                </c:pt>
                <c:pt idx="3381">
                  <c:v>18.28</c:v>
                </c:pt>
                <c:pt idx="3382">
                  <c:v>18.28</c:v>
                </c:pt>
                <c:pt idx="3383">
                  <c:v>18.28</c:v>
                </c:pt>
                <c:pt idx="3384">
                  <c:v>18.28</c:v>
                </c:pt>
                <c:pt idx="3385">
                  <c:v>18.28</c:v>
                </c:pt>
                <c:pt idx="3386">
                  <c:v>18.28</c:v>
                </c:pt>
                <c:pt idx="3387">
                  <c:v>18.28</c:v>
                </c:pt>
                <c:pt idx="3388">
                  <c:v>18.28</c:v>
                </c:pt>
                <c:pt idx="3389">
                  <c:v>18.28</c:v>
                </c:pt>
                <c:pt idx="3390">
                  <c:v>18.28</c:v>
                </c:pt>
                <c:pt idx="3391">
                  <c:v>18.28</c:v>
                </c:pt>
                <c:pt idx="3392">
                  <c:v>18.28</c:v>
                </c:pt>
                <c:pt idx="3393">
                  <c:v>18.28</c:v>
                </c:pt>
                <c:pt idx="3394">
                  <c:v>18.66</c:v>
                </c:pt>
                <c:pt idx="3395">
                  <c:v>18.66</c:v>
                </c:pt>
                <c:pt idx="3396">
                  <c:v>18.66</c:v>
                </c:pt>
                <c:pt idx="3397">
                  <c:v>18.66</c:v>
                </c:pt>
                <c:pt idx="3398">
                  <c:v>17.899999999999999</c:v>
                </c:pt>
                <c:pt idx="3399">
                  <c:v>17.899999999999999</c:v>
                </c:pt>
                <c:pt idx="3400">
                  <c:v>17.52</c:v>
                </c:pt>
                <c:pt idx="3401">
                  <c:v>17.52</c:v>
                </c:pt>
                <c:pt idx="3402">
                  <c:v>17.52</c:v>
                </c:pt>
                <c:pt idx="3403">
                  <c:v>17.14</c:v>
                </c:pt>
                <c:pt idx="3404">
                  <c:v>17.14</c:v>
                </c:pt>
                <c:pt idx="3405">
                  <c:v>17.14</c:v>
                </c:pt>
                <c:pt idx="3406">
                  <c:v>17.14</c:v>
                </c:pt>
                <c:pt idx="3407">
                  <c:v>17.14</c:v>
                </c:pt>
                <c:pt idx="3408">
                  <c:v>17.14</c:v>
                </c:pt>
                <c:pt idx="3409">
                  <c:v>17.14</c:v>
                </c:pt>
                <c:pt idx="3410">
                  <c:v>17.14</c:v>
                </c:pt>
                <c:pt idx="3411">
                  <c:v>17.14</c:v>
                </c:pt>
                <c:pt idx="3412">
                  <c:v>17.14</c:v>
                </c:pt>
                <c:pt idx="3413">
                  <c:v>17.14</c:v>
                </c:pt>
                <c:pt idx="3414">
                  <c:v>17.14</c:v>
                </c:pt>
                <c:pt idx="3415">
                  <c:v>17.14</c:v>
                </c:pt>
                <c:pt idx="3416">
                  <c:v>17.14</c:v>
                </c:pt>
                <c:pt idx="3417">
                  <c:v>17.14</c:v>
                </c:pt>
                <c:pt idx="3418">
                  <c:v>17.14</c:v>
                </c:pt>
                <c:pt idx="3419">
                  <c:v>17.14</c:v>
                </c:pt>
                <c:pt idx="3420">
                  <c:v>16.760000000000002</c:v>
                </c:pt>
                <c:pt idx="3421">
                  <c:v>16.760000000000002</c:v>
                </c:pt>
                <c:pt idx="3422">
                  <c:v>16.760000000000002</c:v>
                </c:pt>
                <c:pt idx="3423">
                  <c:v>16.760000000000002</c:v>
                </c:pt>
                <c:pt idx="3424">
                  <c:v>16.760000000000002</c:v>
                </c:pt>
                <c:pt idx="3425">
                  <c:v>16.760000000000002</c:v>
                </c:pt>
                <c:pt idx="3426">
                  <c:v>16.760000000000002</c:v>
                </c:pt>
                <c:pt idx="3427">
                  <c:v>16.760000000000002</c:v>
                </c:pt>
                <c:pt idx="3428">
                  <c:v>16.760000000000002</c:v>
                </c:pt>
                <c:pt idx="3429">
                  <c:v>16.38</c:v>
                </c:pt>
                <c:pt idx="3430">
                  <c:v>16.760000000000002</c:v>
                </c:pt>
                <c:pt idx="3431">
                  <c:v>16.760000000000002</c:v>
                </c:pt>
                <c:pt idx="3432">
                  <c:v>16.760000000000002</c:v>
                </c:pt>
                <c:pt idx="3433">
                  <c:v>16.760000000000002</c:v>
                </c:pt>
                <c:pt idx="3434">
                  <c:v>16.760000000000002</c:v>
                </c:pt>
                <c:pt idx="3435">
                  <c:v>16.38</c:v>
                </c:pt>
                <c:pt idx="3436">
                  <c:v>16.760000000000002</c:v>
                </c:pt>
                <c:pt idx="3437">
                  <c:v>16.760000000000002</c:v>
                </c:pt>
                <c:pt idx="3438">
                  <c:v>16.38</c:v>
                </c:pt>
                <c:pt idx="3439">
                  <c:v>16.38</c:v>
                </c:pt>
                <c:pt idx="3440">
                  <c:v>16.38</c:v>
                </c:pt>
                <c:pt idx="3441">
                  <c:v>16.38</c:v>
                </c:pt>
                <c:pt idx="3442">
                  <c:v>16.38</c:v>
                </c:pt>
                <c:pt idx="3443">
                  <c:v>16.38</c:v>
                </c:pt>
                <c:pt idx="3444">
                  <c:v>16.38</c:v>
                </c:pt>
                <c:pt idx="3445">
                  <c:v>16.38</c:v>
                </c:pt>
                <c:pt idx="3446">
                  <c:v>16.38</c:v>
                </c:pt>
                <c:pt idx="3447">
                  <c:v>16.38</c:v>
                </c:pt>
                <c:pt idx="3448">
                  <c:v>16.38</c:v>
                </c:pt>
                <c:pt idx="3449">
                  <c:v>16.38</c:v>
                </c:pt>
                <c:pt idx="3450">
                  <c:v>16.38</c:v>
                </c:pt>
                <c:pt idx="3451">
                  <c:v>16.38</c:v>
                </c:pt>
                <c:pt idx="3452">
                  <c:v>16.38</c:v>
                </c:pt>
                <c:pt idx="3453">
                  <c:v>16.38</c:v>
                </c:pt>
                <c:pt idx="3454">
                  <c:v>16.38</c:v>
                </c:pt>
                <c:pt idx="3455">
                  <c:v>16.38</c:v>
                </c:pt>
                <c:pt idx="3456">
                  <c:v>16.38</c:v>
                </c:pt>
                <c:pt idx="3457">
                  <c:v>16.38</c:v>
                </c:pt>
                <c:pt idx="3458">
                  <c:v>16.38</c:v>
                </c:pt>
                <c:pt idx="3459">
                  <c:v>16.38</c:v>
                </c:pt>
                <c:pt idx="3460">
                  <c:v>16.38</c:v>
                </c:pt>
                <c:pt idx="3461">
                  <c:v>16.760000000000002</c:v>
                </c:pt>
                <c:pt idx="3462">
                  <c:v>16.760000000000002</c:v>
                </c:pt>
                <c:pt idx="3463">
                  <c:v>16.760000000000002</c:v>
                </c:pt>
                <c:pt idx="3464">
                  <c:v>17.14</c:v>
                </c:pt>
                <c:pt idx="3465">
                  <c:v>17.14</c:v>
                </c:pt>
                <c:pt idx="3466">
                  <c:v>17.14</c:v>
                </c:pt>
                <c:pt idx="3467">
                  <c:v>17.14</c:v>
                </c:pt>
                <c:pt idx="3468">
                  <c:v>17.14</c:v>
                </c:pt>
                <c:pt idx="3469">
                  <c:v>17.14</c:v>
                </c:pt>
                <c:pt idx="3470">
                  <c:v>17.14</c:v>
                </c:pt>
                <c:pt idx="3471">
                  <c:v>17.14</c:v>
                </c:pt>
                <c:pt idx="3472">
                  <c:v>17.14</c:v>
                </c:pt>
                <c:pt idx="3473">
                  <c:v>17.14</c:v>
                </c:pt>
                <c:pt idx="3474">
                  <c:v>17.14</c:v>
                </c:pt>
                <c:pt idx="3475">
                  <c:v>17.14</c:v>
                </c:pt>
                <c:pt idx="3476">
                  <c:v>17.14</c:v>
                </c:pt>
                <c:pt idx="3477">
                  <c:v>17.14</c:v>
                </c:pt>
                <c:pt idx="3478">
                  <c:v>17.14</c:v>
                </c:pt>
                <c:pt idx="3479">
                  <c:v>17.14</c:v>
                </c:pt>
                <c:pt idx="3480">
                  <c:v>17.14</c:v>
                </c:pt>
                <c:pt idx="3481">
                  <c:v>17.14</c:v>
                </c:pt>
                <c:pt idx="3482">
                  <c:v>17.14</c:v>
                </c:pt>
                <c:pt idx="3483">
                  <c:v>17.14</c:v>
                </c:pt>
                <c:pt idx="3484">
                  <c:v>17.14</c:v>
                </c:pt>
                <c:pt idx="3485">
                  <c:v>17.14</c:v>
                </c:pt>
                <c:pt idx="3486">
                  <c:v>17.14</c:v>
                </c:pt>
                <c:pt idx="3487">
                  <c:v>17.14</c:v>
                </c:pt>
                <c:pt idx="3488">
                  <c:v>17.14</c:v>
                </c:pt>
                <c:pt idx="3489">
                  <c:v>17.14</c:v>
                </c:pt>
                <c:pt idx="3490">
                  <c:v>17.52</c:v>
                </c:pt>
                <c:pt idx="3491">
                  <c:v>17.52</c:v>
                </c:pt>
                <c:pt idx="3492">
                  <c:v>17.52</c:v>
                </c:pt>
                <c:pt idx="3493">
                  <c:v>17.52</c:v>
                </c:pt>
                <c:pt idx="3494">
                  <c:v>17.52</c:v>
                </c:pt>
                <c:pt idx="3495">
                  <c:v>17.52</c:v>
                </c:pt>
                <c:pt idx="3496">
                  <c:v>17.52</c:v>
                </c:pt>
                <c:pt idx="3497">
                  <c:v>17.52</c:v>
                </c:pt>
                <c:pt idx="3498">
                  <c:v>17.52</c:v>
                </c:pt>
                <c:pt idx="3499">
                  <c:v>17.52</c:v>
                </c:pt>
                <c:pt idx="3500">
                  <c:v>17.52</c:v>
                </c:pt>
                <c:pt idx="3501">
                  <c:v>17.52</c:v>
                </c:pt>
                <c:pt idx="3502">
                  <c:v>17.52</c:v>
                </c:pt>
                <c:pt idx="3503">
                  <c:v>17.52</c:v>
                </c:pt>
                <c:pt idx="3505">
                  <c:v>17.899999999999999</c:v>
                </c:pt>
                <c:pt idx="3506">
                  <c:v>17.52</c:v>
                </c:pt>
                <c:pt idx="3507">
                  <c:v>17.14</c:v>
                </c:pt>
                <c:pt idx="3508">
                  <c:v>17.14</c:v>
                </c:pt>
                <c:pt idx="3509">
                  <c:v>17.14</c:v>
                </c:pt>
                <c:pt idx="3510">
                  <c:v>17.14</c:v>
                </c:pt>
                <c:pt idx="3511">
                  <c:v>17.14</c:v>
                </c:pt>
                <c:pt idx="3512">
                  <c:v>17.14</c:v>
                </c:pt>
                <c:pt idx="3513">
                  <c:v>17.14</c:v>
                </c:pt>
                <c:pt idx="3514">
                  <c:v>17.14</c:v>
                </c:pt>
                <c:pt idx="3515">
                  <c:v>17.14</c:v>
                </c:pt>
                <c:pt idx="3516">
                  <c:v>17.14</c:v>
                </c:pt>
                <c:pt idx="3517">
                  <c:v>17.14</c:v>
                </c:pt>
                <c:pt idx="3518">
                  <c:v>17.14</c:v>
                </c:pt>
                <c:pt idx="3519">
                  <c:v>17.14</c:v>
                </c:pt>
                <c:pt idx="3520">
                  <c:v>17.14</c:v>
                </c:pt>
                <c:pt idx="3521">
                  <c:v>17.14</c:v>
                </c:pt>
                <c:pt idx="3522">
                  <c:v>17.14</c:v>
                </c:pt>
                <c:pt idx="3523">
                  <c:v>17.14</c:v>
                </c:pt>
                <c:pt idx="3524">
                  <c:v>17.14</c:v>
                </c:pt>
                <c:pt idx="3525">
                  <c:v>17.14</c:v>
                </c:pt>
                <c:pt idx="3526">
                  <c:v>17.14</c:v>
                </c:pt>
                <c:pt idx="3527">
                  <c:v>17.14</c:v>
                </c:pt>
                <c:pt idx="3528">
                  <c:v>17.14</c:v>
                </c:pt>
                <c:pt idx="3529">
                  <c:v>17.14</c:v>
                </c:pt>
                <c:pt idx="3530">
                  <c:v>17.14</c:v>
                </c:pt>
                <c:pt idx="3531">
                  <c:v>17.14</c:v>
                </c:pt>
                <c:pt idx="3532">
                  <c:v>17.14</c:v>
                </c:pt>
                <c:pt idx="3533">
                  <c:v>17.14</c:v>
                </c:pt>
                <c:pt idx="3534">
                  <c:v>17.14</c:v>
                </c:pt>
                <c:pt idx="3535">
                  <c:v>17.52</c:v>
                </c:pt>
                <c:pt idx="3536">
                  <c:v>17.52</c:v>
                </c:pt>
                <c:pt idx="3537">
                  <c:v>17.52</c:v>
                </c:pt>
                <c:pt idx="3538">
                  <c:v>17.52</c:v>
                </c:pt>
                <c:pt idx="3539">
                  <c:v>17.52</c:v>
                </c:pt>
                <c:pt idx="3540">
                  <c:v>17.52</c:v>
                </c:pt>
                <c:pt idx="3541">
                  <c:v>17.52</c:v>
                </c:pt>
                <c:pt idx="3542">
                  <c:v>17.52</c:v>
                </c:pt>
                <c:pt idx="3543">
                  <c:v>17.52</c:v>
                </c:pt>
                <c:pt idx="3544">
                  <c:v>17.52</c:v>
                </c:pt>
                <c:pt idx="3545">
                  <c:v>17.52</c:v>
                </c:pt>
                <c:pt idx="3546">
                  <c:v>17.899999999999999</c:v>
                </c:pt>
                <c:pt idx="3547">
                  <c:v>17.899999999999999</c:v>
                </c:pt>
                <c:pt idx="3548">
                  <c:v>17.899999999999999</c:v>
                </c:pt>
                <c:pt idx="3549">
                  <c:v>17.899999999999999</c:v>
                </c:pt>
                <c:pt idx="3550">
                  <c:v>17.899999999999999</c:v>
                </c:pt>
                <c:pt idx="3551">
                  <c:v>17.899999999999999</c:v>
                </c:pt>
                <c:pt idx="3552">
                  <c:v>17.899999999999999</c:v>
                </c:pt>
                <c:pt idx="3553">
                  <c:v>17.899999999999999</c:v>
                </c:pt>
                <c:pt idx="3554">
                  <c:v>17.899999999999999</c:v>
                </c:pt>
                <c:pt idx="3555">
                  <c:v>17.899999999999999</c:v>
                </c:pt>
                <c:pt idx="3556">
                  <c:v>17.899999999999999</c:v>
                </c:pt>
                <c:pt idx="3557">
                  <c:v>17.899999999999999</c:v>
                </c:pt>
                <c:pt idx="3558">
                  <c:v>17.899999999999999</c:v>
                </c:pt>
                <c:pt idx="3559">
                  <c:v>17.899999999999999</c:v>
                </c:pt>
                <c:pt idx="3560">
                  <c:v>17.899999999999999</c:v>
                </c:pt>
                <c:pt idx="3561">
                  <c:v>17.52</c:v>
                </c:pt>
                <c:pt idx="3562">
                  <c:v>17.52</c:v>
                </c:pt>
                <c:pt idx="3563">
                  <c:v>17.52</c:v>
                </c:pt>
                <c:pt idx="3564">
                  <c:v>17.52</c:v>
                </c:pt>
                <c:pt idx="3565">
                  <c:v>17.52</c:v>
                </c:pt>
                <c:pt idx="3566">
                  <c:v>17.52</c:v>
                </c:pt>
                <c:pt idx="3567">
                  <c:v>17.52</c:v>
                </c:pt>
                <c:pt idx="3568">
                  <c:v>17.52</c:v>
                </c:pt>
                <c:pt idx="3569">
                  <c:v>17.52</c:v>
                </c:pt>
                <c:pt idx="3570">
                  <c:v>17.52</c:v>
                </c:pt>
                <c:pt idx="3571">
                  <c:v>17.52</c:v>
                </c:pt>
                <c:pt idx="3572">
                  <c:v>17.52</c:v>
                </c:pt>
                <c:pt idx="3573">
                  <c:v>17.52</c:v>
                </c:pt>
                <c:pt idx="3574">
                  <c:v>17.52</c:v>
                </c:pt>
                <c:pt idx="3575">
                  <c:v>17.52</c:v>
                </c:pt>
                <c:pt idx="3576">
                  <c:v>17.52</c:v>
                </c:pt>
                <c:pt idx="3577">
                  <c:v>17.52</c:v>
                </c:pt>
                <c:pt idx="3578">
                  <c:v>17.52</c:v>
                </c:pt>
                <c:pt idx="3579">
                  <c:v>17.52</c:v>
                </c:pt>
                <c:pt idx="3580">
                  <c:v>17.52</c:v>
                </c:pt>
                <c:pt idx="3581">
                  <c:v>17.52</c:v>
                </c:pt>
                <c:pt idx="3582">
                  <c:v>17.52</c:v>
                </c:pt>
                <c:pt idx="3583">
                  <c:v>17.52</c:v>
                </c:pt>
                <c:pt idx="3584">
                  <c:v>17.52</c:v>
                </c:pt>
                <c:pt idx="3585">
                  <c:v>17.52</c:v>
                </c:pt>
                <c:pt idx="3586">
                  <c:v>17.52</c:v>
                </c:pt>
                <c:pt idx="3587">
                  <c:v>17.52</c:v>
                </c:pt>
                <c:pt idx="3588">
                  <c:v>17.52</c:v>
                </c:pt>
                <c:pt idx="3589">
                  <c:v>17.52</c:v>
                </c:pt>
                <c:pt idx="3590">
                  <c:v>17.52</c:v>
                </c:pt>
                <c:pt idx="3591">
                  <c:v>17.52</c:v>
                </c:pt>
                <c:pt idx="3592">
                  <c:v>17.52</c:v>
                </c:pt>
                <c:pt idx="3593">
                  <c:v>17.52</c:v>
                </c:pt>
                <c:pt idx="3594">
                  <c:v>17.52</c:v>
                </c:pt>
                <c:pt idx="3595">
                  <c:v>17.52</c:v>
                </c:pt>
                <c:pt idx="3596">
                  <c:v>17.52</c:v>
                </c:pt>
                <c:pt idx="3597">
                  <c:v>17.52</c:v>
                </c:pt>
                <c:pt idx="3598">
                  <c:v>17.52</c:v>
                </c:pt>
                <c:pt idx="3599">
                  <c:v>17.52</c:v>
                </c:pt>
                <c:pt idx="3600">
                  <c:v>17.52</c:v>
                </c:pt>
                <c:pt idx="3601">
                  <c:v>17.52</c:v>
                </c:pt>
                <c:pt idx="3602">
                  <c:v>17.52</c:v>
                </c:pt>
                <c:pt idx="3603">
                  <c:v>17.52</c:v>
                </c:pt>
                <c:pt idx="3604">
                  <c:v>17.52</c:v>
                </c:pt>
                <c:pt idx="3605">
                  <c:v>17.52</c:v>
                </c:pt>
                <c:pt idx="3606">
                  <c:v>17.52</c:v>
                </c:pt>
                <c:pt idx="3607">
                  <c:v>17.52</c:v>
                </c:pt>
                <c:pt idx="3608">
                  <c:v>17.52</c:v>
                </c:pt>
                <c:pt idx="3609">
                  <c:v>17.52</c:v>
                </c:pt>
                <c:pt idx="3610">
                  <c:v>17.52</c:v>
                </c:pt>
                <c:pt idx="3611">
                  <c:v>17.52</c:v>
                </c:pt>
                <c:pt idx="3612">
                  <c:v>17.52</c:v>
                </c:pt>
                <c:pt idx="3613">
                  <c:v>17.52</c:v>
                </c:pt>
                <c:pt idx="3614">
                  <c:v>17.52</c:v>
                </c:pt>
                <c:pt idx="3615">
                  <c:v>17.52</c:v>
                </c:pt>
                <c:pt idx="3616">
                  <c:v>17.52</c:v>
                </c:pt>
                <c:pt idx="3617">
                  <c:v>17.52</c:v>
                </c:pt>
                <c:pt idx="3618">
                  <c:v>17.52</c:v>
                </c:pt>
                <c:pt idx="3619">
                  <c:v>17.52</c:v>
                </c:pt>
                <c:pt idx="3620">
                  <c:v>17.52</c:v>
                </c:pt>
                <c:pt idx="3621">
                  <c:v>17.52</c:v>
                </c:pt>
                <c:pt idx="3622">
                  <c:v>17.52</c:v>
                </c:pt>
                <c:pt idx="3623">
                  <c:v>17.52</c:v>
                </c:pt>
                <c:pt idx="3624">
                  <c:v>17.52</c:v>
                </c:pt>
                <c:pt idx="3625">
                  <c:v>17.52</c:v>
                </c:pt>
                <c:pt idx="3626">
                  <c:v>17.52</c:v>
                </c:pt>
                <c:pt idx="3627">
                  <c:v>17.899999999999999</c:v>
                </c:pt>
                <c:pt idx="3628">
                  <c:v>17.899999999999999</c:v>
                </c:pt>
                <c:pt idx="3629">
                  <c:v>17.899999999999999</c:v>
                </c:pt>
                <c:pt idx="3630">
                  <c:v>17.899999999999999</c:v>
                </c:pt>
                <c:pt idx="3631">
                  <c:v>18.28</c:v>
                </c:pt>
                <c:pt idx="3632">
                  <c:v>18.28</c:v>
                </c:pt>
                <c:pt idx="3633">
                  <c:v>18.28</c:v>
                </c:pt>
                <c:pt idx="3634">
                  <c:v>18.28</c:v>
                </c:pt>
                <c:pt idx="3635">
                  <c:v>18.28</c:v>
                </c:pt>
                <c:pt idx="3636">
                  <c:v>18.28</c:v>
                </c:pt>
                <c:pt idx="3637">
                  <c:v>18.28</c:v>
                </c:pt>
                <c:pt idx="3638">
                  <c:v>18.28</c:v>
                </c:pt>
                <c:pt idx="3639">
                  <c:v>18.28</c:v>
                </c:pt>
                <c:pt idx="3640">
                  <c:v>18.28</c:v>
                </c:pt>
                <c:pt idx="3641">
                  <c:v>18.28</c:v>
                </c:pt>
                <c:pt idx="3642">
                  <c:v>18.28</c:v>
                </c:pt>
                <c:pt idx="3643">
                  <c:v>18.66</c:v>
                </c:pt>
                <c:pt idx="3644">
                  <c:v>18.66</c:v>
                </c:pt>
                <c:pt idx="3645">
                  <c:v>18.66</c:v>
                </c:pt>
                <c:pt idx="3646">
                  <c:v>18.66</c:v>
                </c:pt>
                <c:pt idx="3647">
                  <c:v>18.66</c:v>
                </c:pt>
                <c:pt idx="3648">
                  <c:v>18.66</c:v>
                </c:pt>
                <c:pt idx="3649">
                  <c:v>18.66</c:v>
                </c:pt>
                <c:pt idx="3650">
                  <c:v>18.66</c:v>
                </c:pt>
                <c:pt idx="3651">
                  <c:v>18.66</c:v>
                </c:pt>
                <c:pt idx="3652">
                  <c:v>18.66</c:v>
                </c:pt>
                <c:pt idx="3653">
                  <c:v>18.66</c:v>
                </c:pt>
                <c:pt idx="3654">
                  <c:v>18.66</c:v>
                </c:pt>
                <c:pt idx="3655">
                  <c:v>18.66</c:v>
                </c:pt>
                <c:pt idx="3656">
                  <c:v>18.66</c:v>
                </c:pt>
                <c:pt idx="3657">
                  <c:v>19.04</c:v>
                </c:pt>
                <c:pt idx="3658">
                  <c:v>19.04</c:v>
                </c:pt>
                <c:pt idx="3659">
                  <c:v>19.04</c:v>
                </c:pt>
                <c:pt idx="3660">
                  <c:v>19.04</c:v>
                </c:pt>
                <c:pt idx="3661">
                  <c:v>19.04</c:v>
                </c:pt>
                <c:pt idx="3662">
                  <c:v>19.04</c:v>
                </c:pt>
                <c:pt idx="3663">
                  <c:v>19.04</c:v>
                </c:pt>
                <c:pt idx="3664">
                  <c:v>19.04</c:v>
                </c:pt>
                <c:pt idx="3665">
                  <c:v>19.04</c:v>
                </c:pt>
                <c:pt idx="3666">
                  <c:v>19.04</c:v>
                </c:pt>
                <c:pt idx="3667">
                  <c:v>19.04</c:v>
                </c:pt>
                <c:pt idx="3668">
                  <c:v>19.04</c:v>
                </c:pt>
                <c:pt idx="3669">
                  <c:v>19.420000000000002</c:v>
                </c:pt>
                <c:pt idx="3670">
                  <c:v>19.420000000000002</c:v>
                </c:pt>
                <c:pt idx="3671">
                  <c:v>19.420000000000002</c:v>
                </c:pt>
                <c:pt idx="3672">
                  <c:v>19.420000000000002</c:v>
                </c:pt>
                <c:pt idx="3673">
                  <c:v>19.420000000000002</c:v>
                </c:pt>
                <c:pt idx="3675">
                  <c:v>20.57</c:v>
                </c:pt>
                <c:pt idx="3676">
                  <c:v>19.420000000000002</c:v>
                </c:pt>
                <c:pt idx="3677">
                  <c:v>19.420000000000002</c:v>
                </c:pt>
                <c:pt idx="3678">
                  <c:v>19.420000000000002</c:v>
                </c:pt>
                <c:pt idx="3679">
                  <c:v>19.420000000000002</c:v>
                </c:pt>
                <c:pt idx="3680">
                  <c:v>19.420000000000002</c:v>
                </c:pt>
                <c:pt idx="3681">
                  <c:v>19.420000000000002</c:v>
                </c:pt>
                <c:pt idx="3682">
                  <c:v>19.420000000000002</c:v>
                </c:pt>
                <c:pt idx="3683">
                  <c:v>19.420000000000002</c:v>
                </c:pt>
                <c:pt idx="3684">
                  <c:v>19.420000000000002</c:v>
                </c:pt>
                <c:pt idx="3685">
                  <c:v>19.809999999999999</c:v>
                </c:pt>
                <c:pt idx="3686">
                  <c:v>19.809999999999999</c:v>
                </c:pt>
                <c:pt idx="3687">
                  <c:v>19.809999999999999</c:v>
                </c:pt>
                <c:pt idx="3688">
                  <c:v>19.809999999999999</c:v>
                </c:pt>
                <c:pt idx="3689">
                  <c:v>19.809999999999999</c:v>
                </c:pt>
                <c:pt idx="3690">
                  <c:v>19.809999999999999</c:v>
                </c:pt>
                <c:pt idx="3691">
                  <c:v>19.809999999999999</c:v>
                </c:pt>
                <c:pt idx="3692">
                  <c:v>19.809999999999999</c:v>
                </c:pt>
                <c:pt idx="3693">
                  <c:v>19.809999999999999</c:v>
                </c:pt>
                <c:pt idx="3694">
                  <c:v>19.809999999999999</c:v>
                </c:pt>
                <c:pt idx="3695">
                  <c:v>19.809999999999999</c:v>
                </c:pt>
                <c:pt idx="3696">
                  <c:v>19.809999999999999</c:v>
                </c:pt>
                <c:pt idx="3697">
                  <c:v>19.809999999999999</c:v>
                </c:pt>
                <c:pt idx="3698">
                  <c:v>19.809999999999999</c:v>
                </c:pt>
                <c:pt idx="3699">
                  <c:v>19.809999999999999</c:v>
                </c:pt>
                <c:pt idx="3700">
                  <c:v>19.809999999999999</c:v>
                </c:pt>
                <c:pt idx="3701">
                  <c:v>19.809999999999999</c:v>
                </c:pt>
                <c:pt idx="3702">
                  <c:v>19.809999999999999</c:v>
                </c:pt>
                <c:pt idx="3703">
                  <c:v>19.809999999999999</c:v>
                </c:pt>
                <c:pt idx="3704">
                  <c:v>19.809999999999999</c:v>
                </c:pt>
                <c:pt idx="3705">
                  <c:v>19.809999999999999</c:v>
                </c:pt>
                <c:pt idx="3706">
                  <c:v>20.190000000000001</c:v>
                </c:pt>
                <c:pt idx="3707">
                  <c:v>20.190000000000001</c:v>
                </c:pt>
                <c:pt idx="3708">
                  <c:v>20.190000000000001</c:v>
                </c:pt>
                <c:pt idx="3709">
                  <c:v>20.190000000000001</c:v>
                </c:pt>
                <c:pt idx="3710">
                  <c:v>20.190000000000001</c:v>
                </c:pt>
                <c:pt idx="3711">
                  <c:v>20.190000000000001</c:v>
                </c:pt>
                <c:pt idx="3712">
                  <c:v>20.190000000000001</c:v>
                </c:pt>
                <c:pt idx="3713">
                  <c:v>20.190000000000001</c:v>
                </c:pt>
                <c:pt idx="3714">
                  <c:v>20.190000000000001</c:v>
                </c:pt>
                <c:pt idx="3715">
                  <c:v>20.190000000000001</c:v>
                </c:pt>
                <c:pt idx="3716">
                  <c:v>20.190000000000001</c:v>
                </c:pt>
                <c:pt idx="3717">
                  <c:v>20.190000000000001</c:v>
                </c:pt>
                <c:pt idx="3718">
                  <c:v>20.190000000000001</c:v>
                </c:pt>
                <c:pt idx="3719">
                  <c:v>20.190000000000001</c:v>
                </c:pt>
                <c:pt idx="3720">
                  <c:v>20.190000000000001</c:v>
                </c:pt>
                <c:pt idx="3721">
                  <c:v>20.190000000000001</c:v>
                </c:pt>
                <c:pt idx="3722">
                  <c:v>20.190000000000001</c:v>
                </c:pt>
                <c:pt idx="3723">
                  <c:v>20.190000000000001</c:v>
                </c:pt>
                <c:pt idx="3724">
                  <c:v>20.190000000000001</c:v>
                </c:pt>
                <c:pt idx="3725">
                  <c:v>20.190000000000001</c:v>
                </c:pt>
                <c:pt idx="3726">
                  <c:v>20.57</c:v>
                </c:pt>
                <c:pt idx="3727">
                  <c:v>20.190000000000001</c:v>
                </c:pt>
                <c:pt idx="3728">
                  <c:v>20.57</c:v>
                </c:pt>
                <c:pt idx="3729">
                  <c:v>20.57</c:v>
                </c:pt>
                <c:pt idx="3730">
                  <c:v>20.57</c:v>
                </c:pt>
                <c:pt idx="3731">
                  <c:v>20.57</c:v>
                </c:pt>
                <c:pt idx="3732">
                  <c:v>20.57</c:v>
                </c:pt>
                <c:pt idx="3733">
                  <c:v>20.57</c:v>
                </c:pt>
                <c:pt idx="3734">
                  <c:v>20.57</c:v>
                </c:pt>
                <c:pt idx="3735">
                  <c:v>20.57</c:v>
                </c:pt>
                <c:pt idx="3736">
                  <c:v>20.57</c:v>
                </c:pt>
                <c:pt idx="3737">
                  <c:v>20.57</c:v>
                </c:pt>
                <c:pt idx="3738">
                  <c:v>20.57</c:v>
                </c:pt>
                <c:pt idx="3739">
                  <c:v>20.57</c:v>
                </c:pt>
                <c:pt idx="3740">
                  <c:v>20.57</c:v>
                </c:pt>
                <c:pt idx="3741">
                  <c:v>20.57</c:v>
                </c:pt>
                <c:pt idx="3742">
                  <c:v>20.57</c:v>
                </c:pt>
                <c:pt idx="3743">
                  <c:v>20.57</c:v>
                </c:pt>
                <c:pt idx="3744">
                  <c:v>20.57</c:v>
                </c:pt>
                <c:pt idx="3745">
                  <c:v>20.57</c:v>
                </c:pt>
                <c:pt idx="3746">
                  <c:v>20.57</c:v>
                </c:pt>
                <c:pt idx="3747">
                  <c:v>20.57</c:v>
                </c:pt>
                <c:pt idx="3748">
                  <c:v>20.57</c:v>
                </c:pt>
                <c:pt idx="3749">
                  <c:v>20.57</c:v>
                </c:pt>
                <c:pt idx="3750">
                  <c:v>20.57</c:v>
                </c:pt>
                <c:pt idx="3751">
                  <c:v>20.57</c:v>
                </c:pt>
                <c:pt idx="3752">
                  <c:v>20.57</c:v>
                </c:pt>
                <c:pt idx="3753">
                  <c:v>20.57</c:v>
                </c:pt>
                <c:pt idx="3754">
                  <c:v>20.57</c:v>
                </c:pt>
                <c:pt idx="3755">
                  <c:v>20.57</c:v>
                </c:pt>
                <c:pt idx="3756">
                  <c:v>20.57</c:v>
                </c:pt>
                <c:pt idx="3757">
                  <c:v>20.57</c:v>
                </c:pt>
                <c:pt idx="3758">
                  <c:v>20.57</c:v>
                </c:pt>
                <c:pt idx="3759">
                  <c:v>20.57</c:v>
                </c:pt>
                <c:pt idx="3760">
                  <c:v>20.57</c:v>
                </c:pt>
                <c:pt idx="3761">
                  <c:v>20.57</c:v>
                </c:pt>
                <c:pt idx="3762">
                  <c:v>20.57</c:v>
                </c:pt>
                <c:pt idx="3763">
                  <c:v>20.57</c:v>
                </c:pt>
                <c:pt idx="3764">
                  <c:v>20.57</c:v>
                </c:pt>
                <c:pt idx="3765">
                  <c:v>20.57</c:v>
                </c:pt>
                <c:pt idx="3766">
                  <c:v>20.57</c:v>
                </c:pt>
                <c:pt idx="3767">
                  <c:v>20.57</c:v>
                </c:pt>
                <c:pt idx="3768">
                  <c:v>20.57</c:v>
                </c:pt>
                <c:pt idx="3769">
                  <c:v>20.57</c:v>
                </c:pt>
                <c:pt idx="3770">
                  <c:v>20.57</c:v>
                </c:pt>
                <c:pt idx="3771">
                  <c:v>20.57</c:v>
                </c:pt>
                <c:pt idx="3772">
                  <c:v>20.57</c:v>
                </c:pt>
                <c:pt idx="3773">
                  <c:v>20.57</c:v>
                </c:pt>
                <c:pt idx="3774">
                  <c:v>20.57</c:v>
                </c:pt>
                <c:pt idx="3775">
                  <c:v>20.57</c:v>
                </c:pt>
                <c:pt idx="3776">
                  <c:v>20.57</c:v>
                </c:pt>
                <c:pt idx="3777">
                  <c:v>20.57</c:v>
                </c:pt>
                <c:pt idx="3778">
                  <c:v>20.57</c:v>
                </c:pt>
                <c:pt idx="3779">
                  <c:v>20.57</c:v>
                </c:pt>
                <c:pt idx="3780">
                  <c:v>20.57</c:v>
                </c:pt>
                <c:pt idx="3781">
                  <c:v>20.57</c:v>
                </c:pt>
                <c:pt idx="3782">
                  <c:v>20.57</c:v>
                </c:pt>
                <c:pt idx="3783">
                  <c:v>20.95</c:v>
                </c:pt>
                <c:pt idx="3784">
                  <c:v>20.95</c:v>
                </c:pt>
                <c:pt idx="3785">
                  <c:v>20.95</c:v>
                </c:pt>
                <c:pt idx="3786">
                  <c:v>20.95</c:v>
                </c:pt>
                <c:pt idx="3787">
                  <c:v>20.95</c:v>
                </c:pt>
                <c:pt idx="3788">
                  <c:v>20.95</c:v>
                </c:pt>
                <c:pt idx="3789">
                  <c:v>20.95</c:v>
                </c:pt>
                <c:pt idx="3790">
                  <c:v>20.95</c:v>
                </c:pt>
                <c:pt idx="3791">
                  <c:v>20.95</c:v>
                </c:pt>
                <c:pt idx="3792">
                  <c:v>20.95</c:v>
                </c:pt>
                <c:pt idx="3793">
                  <c:v>20.95</c:v>
                </c:pt>
                <c:pt idx="3794">
                  <c:v>20.95</c:v>
                </c:pt>
                <c:pt idx="3795">
                  <c:v>20.95</c:v>
                </c:pt>
                <c:pt idx="3796">
                  <c:v>20.57</c:v>
                </c:pt>
                <c:pt idx="3797">
                  <c:v>20.190000000000001</c:v>
                </c:pt>
                <c:pt idx="3798">
                  <c:v>19.420000000000002</c:v>
                </c:pt>
                <c:pt idx="3799">
                  <c:v>19.420000000000002</c:v>
                </c:pt>
                <c:pt idx="3800">
                  <c:v>19.04</c:v>
                </c:pt>
                <c:pt idx="3801">
                  <c:v>19.04</c:v>
                </c:pt>
                <c:pt idx="3802">
                  <c:v>18.66</c:v>
                </c:pt>
                <c:pt idx="3803">
                  <c:v>18.66</c:v>
                </c:pt>
                <c:pt idx="3804">
                  <c:v>18.66</c:v>
                </c:pt>
                <c:pt idx="3805">
                  <c:v>18.66</c:v>
                </c:pt>
                <c:pt idx="3806">
                  <c:v>18.28</c:v>
                </c:pt>
                <c:pt idx="3807">
                  <c:v>18.28</c:v>
                </c:pt>
                <c:pt idx="3808">
                  <c:v>18.28</c:v>
                </c:pt>
                <c:pt idx="3809">
                  <c:v>17.899999999999999</c:v>
                </c:pt>
                <c:pt idx="3810">
                  <c:v>17.899999999999999</c:v>
                </c:pt>
                <c:pt idx="3811">
                  <c:v>17.899999999999999</c:v>
                </c:pt>
                <c:pt idx="3812">
                  <c:v>17.899999999999999</c:v>
                </c:pt>
                <c:pt idx="3813">
                  <c:v>17.52</c:v>
                </c:pt>
                <c:pt idx="3814">
                  <c:v>17.52</c:v>
                </c:pt>
                <c:pt idx="3815">
                  <c:v>17.52</c:v>
                </c:pt>
                <c:pt idx="3816">
                  <c:v>17.52</c:v>
                </c:pt>
                <c:pt idx="3817">
                  <c:v>17.52</c:v>
                </c:pt>
                <c:pt idx="3818">
                  <c:v>17.52</c:v>
                </c:pt>
                <c:pt idx="3819">
                  <c:v>17.52</c:v>
                </c:pt>
                <c:pt idx="3820">
                  <c:v>17.52</c:v>
                </c:pt>
                <c:pt idx="3821">
                  <c:v>17.52</c:v>
                </c:pt>
                <c:pt idx="3822">
                  <c:v>17.52</c:v>
                </c:pt>
                <c:pt idx="3823">
                  <c:v>17.52</c:v>
                </c:pt>
                <c:pt idx="3824">
                  <c:v>17.52</c:v>
                </c:pt>
                <c:pt idx="3825">
                  <c:v>17.14</c:v>
                </c:pt>
                <c:pt idx="3826">
                  <c:v>17.14</c:v>
                </c:pt>
                <c:pt idx="3827">
                  <c:v>17.14</c:v>
                </c:pt>
                <c:pt idx="3828">
                  <c:v>17.14</c:v>
                </c:pt>
                <c:pt idx="3829">
                  <c:v>17.14</c:v>
                </c:pt>
                <c:pt idx="3830">
                  <c:v>17.14</c:v>
                </c:pt>
                <c:pt idx="3831">
                  <c:v>17.14</c:v>
                </c:pt>
                <c:pt idx="3832">
                  <c:v>17.14</c:v>
                </c:pt>
                <c:pt idx="3833">
                  <c:v>16.760000000000002</c:v>
                </c:pt>
                <c:pt idx="3834">
                  <c:v>16.760000000000002</c:v>
                </c:pt>
                <c:pt idx="3835">
                  <c:v>16.760000000000002</c:v>
                </c:pt>
                <c:pt idx="3836">
                  <c:v>16.760000000000002</c:v>
                </c:pt>
                <c:pt idx="3837">
                  <c:v>16.760000000000002</c:v>
                </c:pt>
                <c:pt idx="3838">
                  <c:v>16.760000000000002</c:v>
                </c:pt>
                <c:pt idx="3839">
                  <c:v>16.760000000000002</c:v>
                </c:pt>
                <c:pt idx="3840">
                  <c:v>16.760000000000002</c:v>
                </c:pt>
                <c:pt idx="3841">
                  <c:v>16.760000000000002</c:v>
                </c:pt>
                <c:pt idx="3842">
                  <c:v>16.760000000000002</c:v>
                </c:pt>
                <c:pt idx="3843">
                  <c:v>16.760000000000002</c:v>
                </c:pt>
                <c:pt idx="3844">
                  <c:v>16.760000000000002</c:v>
                </c:pt>
                <c:pt idx="3845">
                  <c:v>16.760000000000002</c:v>
                </c:pt>
                <c:pt idx="3847">
                  <c:v>17.14</c:v>
                </c:pt>
                <c:pt idx="3848">
                  <c:v>16.760000000000002</c:v>
                </c:pt>
                <c:pt idx="3849">
                  <c:v>16.760000000000002</c:v>
                </c:pt>
                <c:pt idx="3850">
                  <c:v>16.760000000000002</c:v>
                </c:pt>
                <c:pt idx="3851">
                  <c:v>16.38</c:v>
                </c:pt>
                <c:pt idx="3852">
                  <c:v>16.38</c:v>
                </c:pt>
                <c:pt idx="3853">
                  <c:v>16.38</c:v>
                </c:pt>
                <c:pt idx="3854">
                  <c:v>16.38</c:v>
                </c:pt>
                <c:pt idx="3855">
                  <c:v>16.38</c:v>
                </c:pt>
                <c:pt idx="3856">
                  <c:v>16.38</c:v>
                </c:pt>
                <c:pt idx="3857">
                  <c:v>16.38</c:v>
                </c:pt>
                <c:pt idx="3858">
                  <c:v>16.38</c:v>
                </c:pt>
                <c:pt idx="3859">
                  <c:v>16.38</c:v>
                </c:pt>
                <c:pt idx="3860">
                  <c:v>16.38</c:v>
                </c:pt>
                <c:pt idx="3861">
                  <c:v>16.38</c:v>
                </c:pt>
                <c:pt idx="3862">
                  <c:v>16.38</c:v>
                </c:pt>
                <c:pt idx="3863">
                  <c:v>16.38</c:v>
                </c:pt>
                <c:pt idx="3864">
                  <c:v>16.38</c:v>
                </c:pt>
                <c:pt idx="3865">
                  <c:v>16.38</c:v>
                </c:pt>
                <c:pt idx="3866">
                  <c:v>16.38</c:v>
                </c:pt>
                <c:pt idx="3867">
                  <c:v>16.38</c:v>
                </c:pt>
                <c:pt idx="3868">
                  <c:v>16.38</c:v>
                </c:pt>
                <c:pt idx="3869">
                  <c:v>16.38</c:v>
                </c:pt>
                <c:pt idx="3870">
                  <c:v>16.38</c:v>
                </c:pt>
                <c:pt idx="3871">
                  <c:v>16.38</c:v>
                </c:pt>
                <c:pt idx="3872">
                  <c:v>16.38</c:v>
                </c:pt>
                <c:pt idx="3873">
                  <c:v>16.38</c:v>
                </c:pt>
                <c:pt idx="3874">
                  <c:v>16.38</c:v>
                </c:pt>
                <c:pt idx="3875">
                  <c:v>16.38</c:v>
                </c:pt>
                <c:pt idx="3876">
                  <c:v>16.38</c:v>
                </c:pt>
                <c:pt idx="3877">
                  <c:v>16.38</c:v>
                </c:pt>
                <c:pt idx="3878">
                  <c:v>16.38</c:v>
                </c:pt>
                <c:pt idx="3879">
                  <c:v>16.38</c:v>
                </c:pt>
                <c:pt idx="3880">
                  <c:v>16.38</c:v>
                </c:pt>
                <c:pt idx="3881">
                  <c:v>16.38</c:v>
                </c:pt>
                <c:pt idx="3882">
                  <c:v>16</c:v>
                </c:pt>
                <c:pt idx="3883">
                  <c:v>16</c:v>
                </c:pt>
                <c:pt idx="3884">
                  <c:v>16</c:v>
                </c:pt>
                <c:pt idx="3885">
                  <c:v>16</c:v>
                </c:pt>
                <c:pt idx="3886">
                  <c:v>16</c:v>
                </c:pt>
                <c:pt idx="3887">
                  <c:v>16</c:v>
                </c:pt>
                <c:pt idx="3888">
                  <c:v>16</c:v>
                </c:pt>
                <c:pt idx="3889">
                  <c:v>16</c:v>
                </c:pt>
                <c:pt idx="3890">
                  <c:v>16</c:v>
                </c:pt>
                <c:pt idx="3891">
                  <c:v>16</c:v>
                </c:pt>
                <c:pt idx="3892">
                  <c:v>16.38</c:v>
                </c:pt>
                <c:pt idx="3893">
                  <c:v>16.38</c:v>
                </c:pt>
                <c:pt idx="3894">
                  <c:v>16.38</c:v>
                </c:pt>
                <c:pt idx="3895">
                  <c:v>16.38</c:v>
                </c:pt>
                <c:pt idx="3896">
                  <c:v>16.38</c:v>
                </c:pt>
                <c:pt idx="3897">
                  <c:v>16.38</c:v>
                </c:pt>
                <c:pt idx="3898">
                  <c:v>16.38</c:v>
                </c:pt>
                <c:pt idx="3899">
                  <c:v>16.38</c:v>
                </c:pt>
                <c:pt idx="3900">
                  <c:v>16</c:v>
                </c:pt>
                <c:pt idx="3901">
                  <c:v>16.38</c:v>
                </c:pt>
                <c:pt idx="3902">
                  <c:v>16.38</c:v>
                </c:pt>
                <c:pt idx="3903">
                  <c:v>16</c:v>
                </c:pt>
                <c:pt idx="3904">
                  <c:v>16</c:v>
                </c:pt>
                <c:pt idx="3905">
                  <c:v>16</c:v>
                </c:pt>
                <c:pt idx="3906">
                  <c:v>16</c:v>
                </c:pt>
                <c:pt idx="3907">
                  <c:v>16</c:v>
                </c:pt>
                <c:pt idx="3908">
                  <c:v>16</c:v>
                </c:pt>
                <c:pt idx="3909">
                  <c:v>16</c:v>
                </c:pt>
                <c:pt idx="3910">
                  <c:v>16</c:v>
                </c:pt>
                <c:pt idx="3911">
                  <c:v>16</c:v>
                </c:pt>
                <c:pt idx="3912">
                  <c:v>16</c:v>
                </c:pt>
                <c:pt idx="3913">
                  <c:v>16</c:v>
                </c:pt>
                <c:pt idx="3914">
                  <c:v>16</c:v>
                </c:pt>
                <c:pt idx="3915">
                  <c:v>16</c:v>
                </c:pt>
                <c:pt idx="3916">
                  <c:v>16</c:v>
                </c:pt>
                <c:pt idx="3917">
                  <c:v>16</c:v>
                </c:pt>
                <c:pt idx="3918">
                  <c:v>16</c:v>
                </c:pt>
                <c:pt idx="3919">
                  <c:v>16</c:v>
                </c:pt>
                <c:pt idx="3920">
                  <c:v>16</c:v>
                </c:pt>
                <c:pt idx="3921">
                  <c:v>16</c:v>
                </c:pt>
                <c:pt idx="3922">
                  <c:v>16</c:v>
                </c:pt>
                <c:pt idx="3923">
                  <c:v>16</c:v>
                </c:pt>
                <c:pt idx="3924">
                  <c:v>16</c:v>
                </c:pt>
                <c:pt idx="3925">
                  <c:v>16</c:v>
                </c:pt>
                <c:pt idx="3926">
                  <c:v>16</c:v>
                </c:pt>
                <c:pt idx="3927">
                  <c:v>16</c:v>
                </c:pt>
                <c:pt idx="3928">
                  <c:v>16</c:v>
                </c:pt>
                <c:pt idx="3929">
                  <c:v>16</c:v>
                </c:pt>
                <c:pt idx="3930">
                  <c:v>16</c:v>
                </c:pt>
                <c:pt idx="3931">
                  <c:v>16</c:v>
                </c:pt>
                <c:pt idx="3932">
                  <c:v>16</c:v>
                </c:pt>
                <c:pt idx="3933">
                  <c:v>16</c:v>
                </c:pt>
                <c:pt idx="3934">
                  <c:v>16</c:v>
                </c:pt>
                <c:pt idx="3935">
                  <c:v>16</c:v>
                </c:pt>
                <c:pt idx="3936">
                  <c:v>16</c:v>
                </c:pt>
                <c:pt idx="3937">
                  <c:v>16</c:v>
                </c:pt>
                <c:pt idx="3938">
                  <c:v>16</c:v>
                </c:pt>
                <c:pt idx="3939">
                  <c:v>16</c:v>
                </c:pt>
                <c:pt idx="3940">
                  <c:v>16</c:v>
                </c:pt>
                <c:pt idx="3941">
                  <c:v>16</c:v>
                </c:pt>
                <c:pt idx="3942">
                  <c:v>16</c:v>
                </c:pt>
                <c:pt idx="3943">
                  <c:v>16</c:v>
                </c:pt>
                <c:pt idx="3944">
                  <c:v>16</c:v>
                </c:pt>
                <c:pt idx="3945">
                  <c:v>16</c:v>
                </c:pt>
                <c:pt idx="3946">
                  <c:v>16</c:v>
                </c:pt>
                <c:pt idx="3947">
                  <c:v>16</c:v>
                </c:pt>
                <c:pt idx="3948">
                  <c:v>16</c:v>
                </c:pt>
                <c:pt idx="3949">
                  <c:v>16</c:v>
                </c:pt>
                <c:pt idx="3950">
                  <c:v>16</c:v>
                </c:pt>
                <c:pt idx="3951">
                  <c:v>16</c:v>
                </c:pt>
                <c:pt idx="3952">
                  <c:v>16</c:v>
                </c:pt>
                <c:pt idx="3953">
                  <c:v>16</c:v>
                </c:pt>
                <c:pt idx="3954">
                  <c:v>16</c:v>
                </c:pt>
                <c:pt idx="3955">
                  <c:v>16</c:v>
                </c:pt>
                <c:pt idx="3956">
                  <c:v>16</c:v>
                </c:pt>
                <c:pt idx="3957">
                  <c:v>16</c:v>
                </c:pt>
                <c:pt idx="3958">
                  <c:v>16</c:v>
                </c:pt>
                <c:pt idx="3959">
                  <c:v>16</c:v>
                </c:pt>
                <c:pt idx="3960">
                  <c:v>16</c:v>
                </c:pt>
                <c:pt idx="3961">
                  <c:v>16</c:v>
                </c:pt>
                <c:pt idx="3962">
                  <c:v>16</c:v>
                </c:pt>
                <c:pt idx="3963">
                  <c:v>16</c:v>
                </c:pt>
                <c:pt idx="3964">
                  <c:v>16</c:v>
                </c:pt>
                <c:pt idx="3965">
                  <c:v>16</c:v>
                </c:pt>
                <c:pt idx="3966">
                  <c:v>16</c:v>
                </c:pt>
                <c:pt idx="3967">
                  <c:v>16</c:v>
                </c:pt>
                <c:pt idx="3968">
                  <c:v>16</c:v>
                </c:pt>
                <c:pt idx="3969">
                  <c:v>16</c:v>
                </c:pt>
                <c:pt idx="3970">
                  <c:v>16</c:v>
                </c:pt>
                <c:pt idx="3971">
                  <c:v>16</c:v>
                </c:pt>
                <c:pt idx="3972">
                  <c:v>16</c:v>
                </c:pt>
                <c:pt idx="3973">
                  <c:v>16</c:v>
                </c:pt>
                <c:pt idx="3974">
                  <c:v>16</c:v>
                </c:pt>
                <c:pt idx="3975">
                  <c:v>16</c:v>
                </c:pt>
                <c:pt idx="3976">
                  <c:v>16</c:v>
                </c:pt>
                <c:pt idx="3977">
                  <c:v>16</c:v>
                </c:pt>
                <c:pt idx="3978">
                  <c:v>16</c:v>
                </c:pt>
                <c:pt idx="3979">
                  <c:v>16</c:v>
                </c:pt>
                <c:pt idx="3980">
                  <c:v>16</c:v>
                </c:pt>
                <c:pt idx="3981">
                  <c:v>16</c:v>
                </c:pt>
                <c:pt idx="3982">
                  <c:v>16</c:v>
                </c:pt>
                <c:pt idx="3983">
                  <c:v>16</c:v>
                </c:pt>
                <c:pt idx="3984">
                  <c:v>16</c:v>
                </c:pt>
                <c:pt idx="3985">
                  <c:v>16</c:v>
                </c:pt>
                <c:pt idx="3986">
                  <c:v>16</c:v>
                </c:pt>
                <c:pt idx="3987">
                  <c:v>16</c:v>
                </c:pt>
                <c:pt idx="3988">
                  <c:v>16</c:v>
                </c:pt>
                <c:pt idx="3989">
                  <c:v>16</c:v>
                </c:pt>
                <c:pt idx="3990">
                  <c:v>16</c:v>
                </c:pt>
                <c:pt idx="3991">
                  <c:v>16</c:v>
                </c:pt>
                <c:pt idx="3992">
                  <c:v>16</c:v>
                </c:pt>
                <c:pt idx="3993">
                  <c:v>16</c:v>
                </c:pt>
                <c:pt idx="3994">
                  <c:v>16</c:v>
                </c:pt>
                <c:pt idx="3995">
                  <c:v>16</c:v>
                </c:pt>
                <c:pt idx="3996">
                  <c:v>16</c:v>
                </c:pt>
                <c:pt idx="3997">
                  <c:v>16</c:v>
                </c:pt>
                <c:pt idx="3998">
                  <c:v>16</c:v>
                </c:pt>
                <c:pt idx="3999">
                  <c:v>16</c:v>
                </c:pt>
                <c:pt idx="4000">
                  <c:v>16</c:v>
                </c:pt>
                <c:pt idx="4001">
                  <c:v>16</c:v>
                </c:pt>
                <c:pt idx="4002">
                  <c:v>16</c:v>
                </c:pt>
                <c:pt idx="4003">
                  <c:v>16</c:v>
                </c:pt>
                <c:pt idx="4004">
                  <c:v>16</c:v>
                </c:pt>
                <c:pt idx="4005">
                  <c:v>16</c:v>
                </c:pt>
                <c:pt idx="4006">
                  <c:v>16</c:v>
                </c:pt>
                <c:pt idx="4007">
                  <c:v>15.62</c:v>
                </c:pt>
                <c:pt idx="4008">
                  <c:v>15.62</c:v>
                </c:pt>
                <c:pt idx="4009">
                  <c:v>15.62</c:v>
                </c:pt>
                <c:pt idx="4010">
                  <c:v>15.62</c:v>
                </c:pt>
                <c:pt idx="4011">
                  <c:v>16</c:v>
                </c:pt>
                <c:pt idx="4012">
                  <c:v>16</c:v>
                </c:pt>
                <c:pt idx="4014">
                  <c:v>16.38</c:v>
                </c:pt>
                <c:pt idx="4015">
                  <c:v>16</c:v>
                </c:pt>
                <c:pt idx="4016">
                  <c:v>16</c:v>
                </c:pt>
                <c:pt idx="4017">
                  <c:v>16</c:v>
                </c:pt>
                <c:pt idx="4018">
                  <c:v>16</c:v>
                </c:pt>
                <c:pt idx="4019">
                  <c:v>16</c:v>
                </c:pt>
                <c:pt idx="4020">
                  <c:v>16</c:v>
                </c:pt>
                <c:pt idx="4021">
                  <c:v>16</c:v>
                </c:pt>
                <c:pt idx="4022">
                  <c:v>16</c:v>
                </c:pt>
                <c:pt idx="4023">
                  <c:v>16</c:v>
                </c:pt>
                <c:pt idx="4024">
                  <c:v>16</c:v>
                </c:pt>
                <c:pt idx="4025">
                  <c:v>16</c:v>
                </c:pt>
                <c:pt idx="4026">
                  <c:v>16</c:v>
                </c:pt>
                <c:pt idx="4027">
                  <c:v>16</c:v>
                </c:pt>
                <c:pt idx="4028">
                  <c:v>16</c:v>
                </c:pt>
                <c:pt idx="4029">
                  <c:v>15.62</c:v>
                </c:pt>
                <c:pt idx="4030">
                  <c:v>15.62</c:v>
                </c:pt>
                <c:pt idx="4031">
                  <c:v>16</c:v>
                </c:pt>
                <c:pt idx="4032">
                  <c:v>15.62</c:v>
                </c:pt>
                <c:pt idx="4033">
                  <c:v>15.62</c:v>
                </c:pt>
                <c:pt idx="4034">
                  <c:v>16</c:v>
                </c:pt>
                <c:pt idx="4035">
                  <c:v>16</c:v>
                </c:pt>
                <c:pt idx="4036">
                  <c:v>16.38</c:v>
                </c:pt>
                <c:pt idx="4037">
                  <c:v>16.38</c:v>
                </c:pt>
                <c:pt idx="4038">
                  <c:v>16.38</c:v>
                </c:pt>
                <c:pt idx="4039">
                  <c:v>16.38</c:v>
                </c:pt>
                <c:pt idx="4040">
                  <c:v>16.38</c:v>
                </c:pt>
                <c:pt idx="4041">
                  <c:v>16.38</c:v>
                </c:pt>
                <c:pt idx="4042">
                  <c:v>16.38</c:v>
                </c:pt>
                <c:pt idx="4043">
                  <c:v>16.760000000000002</c:v>
                </c:pt>
                <c:pt idx="4044">
                  <c:v>16.760000000000002</c:v>
                </c:pt>
                <c:pt idx="4045">
                  <c:v>16.760000000000002</c:v>
                </c:pt>
                <c:pt idx="4046">
                  <c:v>16.760000000000002</c:v>
                </c:pt>
                <c:pt idx="4047">
                  <c:v>16.760000000000002</c:v>
                </c:pt>
                <c:pt idx="4048">
                  <c:v>16.760000000000002</c:v>
                </c:pt>
                <c:pt idx="4049">
                  <c:v>16.760000000000002</c:v>
                </c:pt>
                <c:pt idx="4050">
                  <c:v>16.760000000000002</c:v>
                </c:pt>
                <c:pt idx="4051">
                  <c:v>16.760000000000002</c:v>
                </c:pt>
                <c:pt idx="4052">
                  <c:v>16.760000000000002</c:v>
                </c:pt>
                <c:pt idx="4053">
                  <c:v>16.760000000000002</c:v>
                </c:pt>
                <c:pt idx="4054">
                  <c:v>17.14</c:v>
                </c:pt>
                <c:pt idx="4055">
                  <c:v>17.14</c:v>
                </c:pt>
                <c:pt idx="4056">
                  <c:v>16.760000000000002</c:v>
                </c:pt>
                <c:pt idx="4057">
                  <c:v>17.14</c:v>
                </c:pt>
                <c:pt idx="4058">
                  <c:v>17.14</c:v>
                </c:pt>
                <c:pt idx="4059">
                  <c:v>17.14</c:v>
                </c:pt>
                <c:pt idx="4060">
                  <c:v>17.14</c:v>
                </c:pt>
                <c:pt idx="4061">
                  <c:v>17.14</c:v>
                </c:pt>
                <c:pt idx="4062">
                  <c:v>17.14</c:v>
                </c:pt>
                <c:pt idx="4063">
                  <c:v>17.14</c:v>
                </c:pt>
                <c:pt idx="4064">
                  <c:v>17.14</c:v>
                </c:pt>
                <c:pt idx="4065">
                  <c:v>17.14</c:v>
                </c:pt>
                <c:pt idx="4066">
                  <c:v>17.14</c:v>
                </c:pt>
                <c:pt idx="4067">
                  <c:v>17.14</c:v>
                </c:pt>
                <c:pt idx="4068">
                  <c:v>17.14</c:v>
                </c:pt>
                <c:pt idx="4069">
                  <c:v>17.14</c:v>
                </c:pt>
                <c:pt idx="4070">
                  <c:v>17.14</c:v>
                </c:pt>
                <c:pt idx="4071">
                  <c:v>17.14</c:v>
                </c:pt>
                <c:pt idx="4072">
                  <c:v>17.52</c:v>
                </c:pt>
                <c:pt idx="4073">
                  <c:v>17.52</c:v>
                </c:pt>
                <c:pt idx="4074">
                  <c:v>17.52</c:v>
                </c:pt>
                <c:pt idx="4075">
                  <c:v>17.52</c:v>
                </c:pt>
                <c:pt idx="4076">
                  <c:v>17.52</c:v>
                </c:pt>
                <c:pt idx="4077">
                  <c:v>17.52</c:v>
                </c:pt>
                <c:pt idx="4078">
                  <c:v>17.52</c:v>
                </c:pt>
                <c:pt idx="4079">
                  <c:v>17.52</c:v>
                </c:pt>
                <c:pt idx="4080">
                  <c:v>17.52</c:v>
                </c:pt>
                <c:pt idx="4081">
                  <c:v>17.52</c:v>
                </c:pt>
                <c:pt idx="4082">
                  <c:v>17.52</c:v>
                </c:pt>
                <c:pt idx="4083">
                  <c:v>17.52</c:v>
                </c:pt>
                <c:pt idx="4084">
                  <c:v>17.52</c:v>
                </c:pt>
                <c:pt idx="4085">
                  <c:v>17.52</c:v>
                </c:pt>
                <c:pt idx="4086">
                  <c:v>17.52</c:v>
                </c:pt>
                <c:pt idx="4087">
                  <c:v>17.52</c:v>
                </c:pt>
                <c:pt idx="4088">
                  <c:v>17.52</c:v>
                </c:pt>
                <c:pt idx="4089">
                  <c:v>17.52</c:v>
                </c:pt>
                <c:pt idx="4090">
                  <c:v>17.52</c:v>
                </c:pt>
                <c:pt idx="4091">
                  <c:v>17.52</c:v>
                </c:pt>
                <c:pt idx="4092">
                  <c:v>17.52</c:v>
                </c:pt>
                <c:pt idx="4093">
                  <c:v>17.899999999999999</c:v>
                </c:pt>
                <c:pt idx="4094">
                  <c:v>17.899999999999999</c:v>
                </c:pt>
                <c:pt idx="4095">
                  <c:v>17.899999999999999</c:v>
                </c:pt>
                <c:pt idx="4096">
                  <c:v>17.899999999999999</c:v>
                </c:pt>
                <c:pt idx="4097">
                  <c:v>17.899999999999999</c:v>
                </c:pt>
                <c:pt idx="4098">
                  <c:v>17.899999999999999</c:v>
                </c:pt>
                <c:pt idx="4099">
                  <c:v>17.899999999999999</c:v>
                </c:pt>
                <c:pt idx="4100">
                  <c:v>17.899999999999999</c:v>
                </c:pt>
                <c:pt idx="4101">
                  <c:v>17.899999999999999</c:v>
                </c:pt>
                <c:pt idx="4102">
                  <c:v>17.899999999999999</c:v>
                </c:pt>
                <c:pt idx="4103">
                  <c:v>17.899999999999999</c:v>
                </c:pt>
                <c:pt idx="4104">
                  <c:v>17.899999999999999</c:v>
                </c:pt>
                <c:pt idx="4105">
                  <c:v>17.899999999999999</c:v>
                </c:pt>
                <c:pt idx="4106">
                  <c:v>17.899999999999999</c:v>
                </c:pt>
                <c:pt idx="4107">
                  <c:v>17.899999999999999</c:v>
                </c:pt>
                <c:pt idx="4108">
                  <c:v>17.899999999999999</c:v>
                </c:pt>
                <c:pt idx="4109">
                  <c:v>17.899999999999999</c:v>
                </c:pt>
                <c:pt idx="4110">
                  <c:v>17.899999999999999</c:v>
                </c:pt>
                <c:pt idx="4111">
                  <c:v>17.899999999999999</c:v>
                </c:pt>
                <c:pt idx="4112">
                  <c:v>17.899999999999999</c:v>
                </c:pt>
                <c:pt idx="4113">
                  <c:v>17.899999999999999</c:v>
                </c:pt>
                <c:pt idx="4114">
                  <c:v>17.899999999999999</c:v>
                </c:pt>
                <c:pt idx="4115">
                  <c:v>17.899999999999999</c:v>
                </c:pt>
                <c:pt idx="4116">
                  <c:v>17.899999999999999</c:v>
                </c:pt>
                <c:pt idx="4117">
                  <c:v>17.899999999999999</c:v>
                </c:pt>
                <c:pt idx="4118">
                  <c:v>17.899999999999999</c:v>
                </c:pt>
                <c:pt idx="4119">
                  <c:v>18.28</c:v>
                </c:pt>
                <c:pt idx="4120">
                  <c:v>18.28</c:v>
                </c:pt>
                <c:pt idx="4121">
                  <c:v>18.28</c:v>
                </c:pt>
                <c:pt idx="4122">
                  <c:v>18.28</c:v>
                </c:pt>
                <c:pt idx="4123">
                  <c:v>18.28</c:v>
                </c:pt>
                <c:pt idx="4124">
                  <c:v>18.28</c:v>
                </c:pt>
                <c:pt idx="4125">
                  <c:v>18.28</c:v>
                </c:pt>
                <c:pt idx="4126">
                  <c:v>18.28</c:v>
                </c:pt>
                <c:pt idx="4127">
                  <c:v>18.28</c:v>
                </c:pt>
                <c:pt idx="4128">
                  <c:v>18.28</c:v>
                </c:pt>
                <c:pt idx="4129">
                  <c:v>18.28</c:v>
                </c:pt>
                <c:pt idx="4130">
                  <c:v>18.28</c:v>
                </c:pt>
                <c:pt idx="4131">
                  <c:v>18.28</c:v>
                </c:pt>
                <c:pt idx="4132">
                  <c:v>18.28</c:v>
                </c:pt>
                <c:pt idx="4133">
                  <c:v>18.28</c:v>
                </c:pt>
                <c:pt idx="4134">
                  <c:v>18.28</c:v>
                </c:pt>
                <c:pt idx="4135">
                  <c:v>18.28</c:v>
                </c:pt>
                <c:pt idx="4136">
                  <c:v>18.28</c:v>
                </c:pt>
                <c:pt idx="4137">
                  <c:v>18.28</c:v>
                </c:pt>
                <c:pt idx="4138">
                  <c:v>18.28</c:v>
                </c:pt>
                <c:pt idx="4139">
                  <c:v>18.28</c:v>
                </c:pt>
                <c:pt idx="4140">
                  <c:v>18.28</c:v>
                </c:pt>
                <c:pt idx="4141">
                  <c:v>18.28</c:v>
                </c:pt>
                <c:pt idx="4142">
                  <c:v>18.28</c:v>
                </c:pt>
                <c:pt idx="4143">
                  <c:v>18.28</c:v>
                </c:pt>
                <c:pt idx="4144">
                  <c:v>18.28</c:v>
                </c:pt>
                <c:pt idx="4145">
                  <c:v>18.28</c:v>
                </c:pt>
                <c:pt idx="4146">
                  <c:v>18.28</c:v>
                </c:pt>
                <c:pt idx="4147">
                  <c:v>18.28</c:v>
                </c:pt>
                <c:pt idx="4148">
                  <c:v>18.28</c:v>
                </c:pt>
                <c:pt idx="4149">
                  <c:v>18.28</c:v>
                </c:pt>
                <c:pt idx="4150">
                  <c:v>18.28</c:v>
                </c:pt>
                <c:pt idx="4151">
                  <c:v>18.28</c:v>
                </c:pt>
                <c:pt idx="4152">
                  <c:v>18.28</c:v>
                </c:pt>
                <c:pt idx="4153">
                  <c:v>18.28</c:v>
                </c:pt>
                <c:pt idx="4154">
                  <c:v>18.28</c:v>
                </c:pt>
                <c:pt idx="4155">
                  <c:v>18.28</c:v>
                </c:pt>
                <c:pt idx="4156">
                  <c:v>18.28</c:v>
                </c:pt>
                <c:pt idx="4157">
                  <c:v>18.28</c:v>
                </c:pt>
                <c:pt idx="4159">
                  <c:v>20.95</c:v>
                </c:pt>
                <c:pt idx="4160">
                  <c:v>18.28</c:v>
                </c:pt>
                <c:pt idx="4161">
                  <c:v>18.28</c:v>
                </c:pt>
                <c:pt idx="4162">
                  <c:v>17.899999999999999</c:v>
                </c:pt>
                <c:pt idx="4163">
                  <c:v>17.899999999999999</c:v>
                </c:pt>
                <c:pt idx="4164">
                  <c:v>17.899999999999999</c:v>
                </c:pt>
                <c:pt idx="4165">
                  <c:v>17.899999999999999</c:v>
                </c:pt>
                <c:pt idx="4166">
                  <c:v>17.899999999999999</c:v>
                </c:pt>
                <c:pt idx="4167">
                  <c:v>17.899999999999999</c:v>
                </c:pt>
                <c:pt idx="4168">
                  <c:v>17.899999999999999</c:v>
                </c:pt>
                <c:pt idx="4169">
                  <c:v>17.52</c:v>
                </c:pt>
                <c:pt idx="4170">
                  <c:v>17.52</c:v>
                </c:pt>
                <c:pt idx="4171">
                  <c:v>17.899999999999999</c:v>
                </c:pt>
                <c:pt idx="4172">
                  <c:v>17.52</c:v>
                </c:pt>
                <c:pt idx="4173">
                  <c:v>17.52</c:v>
                </c:pt>
                <c:pt idx="4174">
                  <c:v>17.52</c:v>
                </c:pt>
                <c:pt idx="4175">
                  <c:v>17.52</c:v>
                </c:pt>
                <c:pt idx="4176">
                  <c:v>17.52</c:v>
                </c:pt>
                <c:pt idx="4177">
                  <c:v>17.52</c:v>
                </c:pt>
                <c:pt idx="4178">
                  <c:v>17.52</c:v>
                </c:pt>
                <c:pt idx="4179">
                  <c:v>17.52</c:v>
                </c:pt>
                <c:pt idx="4180">
                  <c:v>17.52</c:v>
                </c:pt>
                <c:pt idx="4181">
                  <c:v>17.52</c:v>
                </c:pt>
                <c:pt idx="4182">
                  <c:v>17.52</c:v>
                </c:pt>
                <c:pt idx="4183">
                  <c:v>17.52</c:v>
                </c:pt>
                <c:pt idx="4184">
                  <c:v>17.52</c:v>
                </c:pt>
                <c:pt idx="4185">
                  <c:v>17.52</c:v>
                </c:pt>
                <c:pt idx="4186">
                  <c:v>17.52</c:v>
                </c:pt>
                <c:pt idx="4187">
                  <c:v>17.52</c:v>
                </c:pt>
                <c:pt idx="4188">
                  <c:v>17.52</c:v>
                </c:pt>
                <c:pt idx="4189">
                  <c:v>17.52</c:v>
                </c:pt>
                <c:pt idx="4190">
                  <c:v>17.52</c:v>
                </c:pt>
                <c:pt idx="4191">
                  <c:v>17.52</c:v>
                </c:pt>
                <c:pt idx="4192">
                  <c:v>17.52</c:v>
                </c:pt>
                <c:pt idx="4193">
                  <c:v>17.52</c:v>
                </c:pt>
                <c:pt idx="4194">
                  <c:v>17.52</c:v>
                </c:pt>
                <c:pt idx="4195">
                  <c:v>17.52</c:v>
                </c:pt>
                <c:pt idx="4196">
                  <c:v>17.52</c:v>
                </c:pt>
                <c:pt idx="4197">
                  <c:v>17.52</c:v>
                </c:pt>
                <c:pt idx="4198">
                  <c:v>17.52</c:v>
                </c:pt>
                <c:pt idx="4199">
                  <c:v>17.52</c:v>
                </c:pt>
                <c:pt idx="4200">
                  <c:v>17.52</c:v>
                </c:pt>
                <c:pt idx="4201">
                  <c:v>17.52</c:v>
                </c:pt>
                <c:pt idx="4202">
                  <c:v>17.52</c:v>
                </c:pt>
                <c:pt idx="4203">
                  <c:v>17.899999999999999</c:v>
                </c:pt>
                <c:pt idx="4204">
                  <c:v>17.899999999999999</c:v>
                </c:pt>
                <c:pt idx="4205">
                  <c:v>17.899999999999999</c:v>
                </c:pt>
                <c:pt idx="4206">
                  <c:v>17.899999999999999</c:v>
                </c:pt>
                <c:pt idx="4207">
                  <c:v>17.899999999999999</c:v>
                </c:pt>
                <c:pt idx="4208">
                  <c:v>17.899999999999999</c:v>
                </c:pt>
                <c:pt idx="4209">
                  <c:v>17.899999999999999</c:v>
                </c:pt>
                <c:pt idx="4210">
                  <c:v>17.899999999999999</c:v>
                </c:pt>
                <c:pt idx="4211">
                  <c:v>17.899999999999999</c:v>
                </c:pt>
                <c:pt idx="4212">
                  <c:v>17.899999999999999</c:v>
                </c:pt>
                <c:pt idx="4213">
                  <c:v>17.899999999999999</c:v>
                </c:pt>
                <c:pt idx="4214">
                  <c:v>17.899999999999999</c:v>
                </c:pt>
                <c:pt idx="4215">
                  <c:v>17.899999999999999</c:v>
                </c:pt>
                <c:pt idx="4216">
                  <c:v>17.899999999999999</c:v>
                </c:pt>
                <c:pt idx="4217">
                  <c:v>17.899999999999999</c:v>
                </c:pt>
                <c:pt idx="4218">
                  <c:v>17.899999999999999</c:v>
                </c:pt>
                <c:pt idx="4219">
                  <c:v>17.899999999999999</c:v>
                </c:pt>
                <c:pt idx="4220">
                  <c:v>17.899999999999999</c:v>
                </c:pt>
                <c:pt idx="4221">
                  <c:v>17.899999999999999</c:v>
                </c:pt>
                <c:pt idx="4222">
                  <c:v>17.899999999999999</c:v>
                </c:pt>
                <c:pt idx="4223">
                  <c:v>17.899999999999999</c:v>
                </c:pt>
                <c:pt idx="4224">
                  <c:v>17.899999999999999</c:v>
                </c:pt>
                <c:pt idx="4225">
                  <c:v>17.899999999999999</c:v>
                </c:pt>
                <c:pt idx="4226">
                  <c:v>17.899999999999999</c:v>
                </c:pt>
                <c:pt idx="4227">
                  <c:v>17.899999999999999</c:v>
                </c:pt>
                <c:pt idx="4228">
                  <c:v>17.899999999999999</c:v>
                </c:pt>
                <c:pt idx="4229">
                  <c:v>17.899999999999999</c:v>
                </c:pt>
                <c:pt idx="4230">
                  <c:v>17.899999999999999</c:v>
                </c:pt>
                <c:pt idx="4231">
                  <c:v>17.899999999999999</c:v>
                </c:pt>
                <c:pt idx="4232">
                  <c:v>17.899999999999999</c:v>
                </c:pt>
                <c:pt idx="4233">
                  <c:v>17.899999999999999</c:v>
                </c:pt>
                <c:pt idx="4234">
                  <c:v>17.899999999999999</c:v>
                </c:pt>
                <c:pt idx="4235">
                  <c:v>17.899999999999999</c:v>
                </c:pt>
                <c:pt idx="4236">
                  <c:v>17.899999999999999</c:v>
                </c:pt>
                <c:pt idx="4237">
                  <c:v>17.899999999999999</c:v>
                </c:pt>
                <c:pt idx="4238">
                  <c:v>17.899999999999999</c:v>
                </c:pt>
                <c:pt idx="4239">
                  <c:v>17.899999999999999</c:v>
                </c:pt>
                <c:pt idx="4240">
                  <c:v>17.899999999999999</c:v>
                </c:pt>
                <c:pt idx="4241">
                  <c:v>17.899999999999999</c:v>
                </c:pt>
                <c:pt idx="4242">
                  <c:v>17.899999999999999</c:v>
                </c:pt>
                <c:pt idx="4243">
                  <c:v>17.899999999999999</c:v>
                </c:pt>
                <c:pt idx="4244">
                  <c:v>17.899999999999999</c:v>
                </c:pt>
                <c:pt idx="4245">
                  <c:v>17.899999999999999</c:v>
                </c:pt>
                <c:pt idx="4246">
                  <c:v>17.899999999999999</c:v>
                </c:pt>
                <c:pt idx="4247">
                  <c:v>17.899999999999999</c:v>
                </c:pt>
                <c:pt idx="4248">
                  <c:v>17.899999999999999</c:v>
                </c:pt>
                <c:pt idx="4249">
                  <c:v>17.899999999999999</c:v>
                </c:pt>
                <c:pt idx="4250">
                  <c:v>17.899999999999999</c:v>
                </c:pt>
                <c:pt idx="4251">
                  <c:v>18.28</c:v>
                </c:pt>
                <c:pt idx="4252">
                  <c:v>18.28</c:v>
                </c:pt>
                <c:pt idx="4253">
                  <c:v>18.28</c:v>
                </c:pt>
                <c:pt idx="4254">
                  <c:v>18.28</c:v>
                </c:pt>
                <c:pt idx="4255">
                  <c:v>18.28</c:v>
                </c:pt>
                <c:pt idx="4256">
                  <c:v>18.28</c:v>
                </c:pt>
                <c:pt idx="4257">
                  <c:v>18.28</c:v>
                </c:pt>
                <c:pt idx="4258">
                  <c:v>18.28</c:v>
                </c:pt>
                <c:pt idx="4259">
                  <c:v>18.28</c:v>
                </c:pt>
                <c:pt idx="4260">
                  <c:v>18.28</c:v>
                </c:pt>
                <c:pt idx="4261">
                  <c:v>18.28</c:v>
                </c:pt>
                <c:pt idx="4262">
                  <c:v>18.28</c:v>
                </c:pt>
                <c:pt idx="4263">
                  <c:v>18.28</c:v>
                </c:pt>
                <c:pt idx="4264">
                  <c:v>18.28</c:v>
                </c:pt>
                <c:pt idx="4265">
                  <c:v>18.28</c:v>
                </c:pt>
                <c:pt idx="4266">
                  <c:v>18.28</c:v>
                </c:pt>
                <c:pt idx="4267">
                  <c:v>18.28</c:v>
                </c:pt>
                <c:pt idx="4268">
                  <c:v>18.28</c:v>
                </c:pt>
                <c:pt idx="4269">
                  <c:v>18.28</c:v>
                </c:pt>
                <c:pt idx="4270">
                  <c:v>18.28</c:v>
                </c:pt>
                <c:pt idx="4271">
                  <c:v>18.28</c:v>
                </c:pt>
                <c:pt idx="4272">
                  <c:v>18.28</c:v>
                </c:pt>
                <c:pt idx="4273">
                  <c:v>18.28</c:v>
                </c:pt>
                <c:pt idx="4274">
                  <c:v>18.28</c:v>
                </c:pt>
                <c:pt idx="4275">
                  <c:v>18.28</c:v>
                </c:pt>
                <c:pt idx="4276">
                  <c:v>18.28</c:v>
                </c:pt>
                <c:pt idx="4277">
                  <c:v>18.28</c:v>
                </c:pt>
                <c:pt idx="4278">
                  <c:v>18.28</c:v>
                </c:pt>
                <c:pt idx="4279">
                  <c:v>18.28</c:v>
                </c:pt>
                <c:pt idx="4280">
                  <c:v>18.28</c:v>
                </c:pt>
                <c:pt idx="4281">
                  <c:v>18.28</c:v>
                </c:pt>
                <c:pt idx="4282">
                  <c:v>18.28</c:v>
                </c:pt>
                <c:pt idx="4283">
                  <c:v>18.28</c:v>
                </c:pt>
                <c:pt idx="4284">
                  <c:v>18.28</c:v>
                </c:pt>
                <c:pt idx="4285">
                  <c:v>18.28</c:v>
                </c:pt>
                <c:pt idx="4286">
                  <c:v>18.28</c:v>
                </c:pt>
                <c:pt idx="4287">
                  <c:v>18.28</c:v>
                </c:pt>
                <c:pt idx="4288">
                  <c:v>18.66</c:v>
                </c:pt>
                <c:pt idx="4289">
                  <c:v>18.66</c:v>
                </c:pt>
                <c:pt idx="4290">
                  <c:v>18.66</c:v>
                </c:pt>
                <c:pt idx="4291">
                  <c:v>18.66</c:v>
                </c:pt>
                <c:pt idx="4292">
                  <c:v>18.66</c:v>
                </c:pt>
                <c:pt idx="4293">
                  <c:v>18.66</c:v>
                </c:pt>
                <c:pt idx="4294">
                  <c:v>18.66</c:v>
                </c:pt>
                <c:pt idx="4295">
                  <c:v>18.66</c:v>
                </c:pt>
                <c:pt idx="4296">
                  <c:v>18.66</c:v>
                </c:pt>
                <c:pt idx="4297">
                  <c:v>18.66</c:v>
                </c:pt>
                <c:pt idx="4298">
                  <c:v>18.66</c:v>
                </c:pt>
                <c:pt idx="4299">
                  <c:v>18.66</c:v>
                </c:pt>
                <c:pt idx="4300">
                  <c:v>18.66</c:v>
                </c:pt>
                <c:pt idx="4301">
                  <c:v>18.66</c:v>
                </c:pt>
                <c:pt idx="4302">
                  <c:v>18.66</c:v>
                </c:pt>
                <c:pt idx="4303">
                  <c:v>18.28</c:v>
                </c:pt>
                <c:pt idx="4304">
                  <c:v>17.52</c:v>
                </c:pt>
                <c:pt idx="4305">
                  <c:v>17.52</c:v>
                </c:pt>
                <c:pt idx="4306">
                  <c:v>17.52</c:v>
                </c:pt>
                <c:pt idx="4307">
                  <c:v>17.52</c:v>
                </c:pt>
                <c:pt idx="4308">
                  <c:v>17.14</c:v>
                </c:pt>
                <c:pt idx="4309">
                  <c:v>17.14</c:v>
                </c:pt>
                <c:pt idx="4310">
                  <c:v>17.14</c:v>
                </c:pt>
                <c:pt idx="4311">
                  <c:v>17.14</c:v>
                </c:pt>
                <c:pt idx="4312">
                  <c:v>17.14</c:v>
                </c:pt>
                <c:pt idx="4313">
                  <c:v>17.14</c:v>
                </c:pt>
                <c:pt idx="4314">
                  <c:v>17.14</c:v>
                </c:pt>
                <c:pt idx="4315">
                  <c:v>17.14</c:v>
                </c:pt>
                <c:pt idx="4316">
                  <c:v>17.14</c:v>
                </c:pt>
                <c:pt idx="4317">
                  <c:v>16.760000000000002</c:v>
                </c:pt>
                <c:pt idx="4318">
                  <c:v>16.760000000000002</c:v>
                </c:pt>
                <c:pt idx="4319">
                  <c:v>16.760000000000002</c:v>
                </c:pt>
                <c:pt idx="4320">
                  <c:v>16.760000000000002</c:v>
                </c:pt>
                <c:pt idx="4321">
                  <c:v>16.760000000000002</c:v>
                </c:pt>
                <c:pt idx="4322">
                  <c:v>16.760000000000002</c:v>
                </c:pt>
                <c:pt idx="4323">
                  <c:v>16.760000000000002</c:v>
                </c:pt>
                <c:pt idx="4324">
                  <c:v>16.38</c:v>
                </c:pt>
                <c:pt idx="4325">
                  <c:v>16.38</c:v>
                </c:pt>
                <c:pt idx="4326">
                  <c:v>16.760000000000002</c:v>
                </c:pt>
                <c:pt idx="4327">
                  <c:v>16.38</c:v>
                </c:pt>
                <c:pt idx="4328">
                  <c:v>16.38</c:v>
                </c:pt>
                <c:pt idx="4329">
                  <c:v>16.38</c:v>
                </c:pt>
                <c:pt idx="4330">
                  <c:v>16.38</c:v>
                </c:pt>
                <c:pt idx="4332">
                  <c:v>16.760000000000002</c:v>
                </c:pt>
                <c:pt idx="4333">
                  <c:v>16.38</c:v>
                </c:pt>
                <c:pt idx="4334">
                  <c:v>16.38</c:v>
                </c:pt>
                <c:pt idx="4335">
                  <c:v>16.38</c:v>
                </c:pt>
                <c:pt idx="4336">
                  <c:v>16.38</c:v>
                </c:pt>
                <c:pt idx="4337">
                  <c:v>16.38</c:v>
                </c:pt>
                <c:pt idx="4338">
                  <c:v>16.38</c:v>
                </c:pt>
                <c:pt idx="4339">
                  <c:v>16.38</c:v>
                </c:pt>
                <c:pt idx="4340">
                  <c:v>16.38</c:v>
                </c:pt>
                <c:pt idx="4341">
                  <c:v>16.38</c:v>
                </c:pt>
                <c:pt idx="4342">
                  <c:v>16.38</c:v>
                </c:pt>
                <c:pt idx="4343">
                  <c:v>16.38</c:v>
                </c:pt>
                <c:pt idx="4344">
                  <c:v>16.38</c:v>
                </c:pt>
                <c:pt idx="4345">
                  <c:v>16.38</c:v>
                </c:pt>
                <c:pt idx="4346">
                  <c:v>16.38</c:v>
                </c:pt>
                <c:pt idx="4347">
                  <c:v>16.38</c:v>
                </c:pt>
                <c:pt idx="4348">
                  <c:v>16.38</c:v>
                </c:pt>
                <c:pt idx="4349">
                  <c:v>16.38</c:v>
                </c:pt>
                <c:pt idx="4350">
                  <c:v>16.38</c:v>
                </c:pt>
                <c:pt idx="4351">
                  <c:v>16.38</c:v>
                </c:pt>
                <c:pt idx="4352">
                  <c:v>16.38</c:v>
                </c:pt>
                <c:pt idx="4353">
                  <c:v>16.38</c:v>
                </c:pt>
                <c:pt idx="4354">
                  <c:v>16.38</c:v>
                </c:pt>
                <c:pt idx="4355">
                  <c:v>16.38</c:v>
                </c:pt>
                <c:pt idx="4356">
                  <c:v>16.38</c:v>
                </c:pt>
                <c:pt idx="4357">
                  <c:v>16.38</c:v>
                </c:pt>
                <c:pt idx="4358">
                  <c:v>16.38</c:v>
                </c:pt>
                <c:pt idx="4359">
                  <c:v>16.38</c:v>
                </c:pt>
                <c:pt idx="4360">
                  <c:v>16.38</c:v>
                </c:pt>
                <c:pt idx="4361">
                  <c:v>16.38</c:v>
                </c:pt>
                <c:pt idx="4362">
                  <c:v>16</c:v>
                </c:pt>
                <c:pt idx="4363">
                  <c:v>16.38</c:v>
                </c:pt>
                <c:pt idx="4364">
                  <c:v>16.38</c:v>
                </c:pt>
                <c:pt idx="4365">
                  <c:v>16.38</c:v>
                </c:pt>
                <c:pt idx="4366">
                  <c:v>16.38</c:v>
                </c:pt>
                <c:pt idx="4367">
                  <c:v>16</c:v>
                </c:pt>
                <c:pt idx="4368">
                  <c:v>16</c:v>
                </c:pt>
                <c:pt idx="4369">
                  <c:v>16</c:v>
                </c:pt>
                <c:pt idx="4370">
                  <c:v>16</c:v>
                </c:pt>
                <c:pt idx="4371">
                  <c:v>16</c:v>
                </c:pt>
                <c:pt idx="4372">
                  <c:v>16</c:v>
                </c:pt>
                <c:pt idx="4373">
                  <c:v>16.38</c:v>
                </c:pt>
                <c:pt idx="4374">
                  <c:v>16</c:v>
                </c:pt>
                <c:pt idx="4375">
                  <c:v>16</c:v>
                </c:pt>
                <c:pt idx="4376">
                  <c:v>16</c:v>
                </c:pt>
                <c:pt idx="4377">
                  <c:v>16</c:v>
                </c:pt>
                <c:pt idx="4378">
                  <c:v>16</c:v>
                </c:pt>
                <c:pt idx="4379">
                  <c:v>16</c:v>
                </c:pt>
                <c:pt idx="4380">
                  <c:v>16</c:v>
                </c:pt>
                <c:pt idx="4381">
                  <c:v>16</c:v>
                </c:pt>
                <c:pt idx="4382">
                  <c:v>16</c:v>
                </c:pt>
                <c:pt idx="4383">
                  <c:v>16</c:v>
                </c:pt>
                <c:pt idx="4384">
                  <c:v>16</c:v>
                </c:pt>
                <c:pt idx="4385">
                  <c:v>16</c:v>
                </c:pt>
                <c:pt idx="4386">
                  <c:v>16</c:v>
                </c:pt>
                <c:pt idx="4387">
                  <c:v>16</c:v>
                </c:pt>
                <c:pt idx="4388">
                  <c:v>16</c:v>
                </c:pt>
                <c:pt idx="4389">
                  <c:v>16</c:v>
                </c:pt>
                <c:pt idx="4390">
                  <c:v>16</c:v>
                </c:pt>
                <c:pt idx="4391">
                  <c:v>16</c:v>
                </c:pt>
                <c:pt idx="4392">
                  <c:v>16</c:v>
                </c:pt>
                <c:pt idx="4393">
                  <c:v>16</c:v>
                </c:pt>
                <c:pt idx="4394">
                  <c:v>16</c:v>
                </c:pt>
                <c:pt idx="4395">
                  <c:v>16</c:v>
                </c:pt>
                <c:pt idx="4396">
                  <c:v>16</c:v>
                </c:pt>
                <c:pt idx="4397">
                  <c:v>16</c:v>
                </c:pt>
                <c:pt idx="4398">
                  <c:v>16</c:v>
                </c:pt>
                <c:pt idx="4399">
                  <c:v>16</c:v>
                </c:pt>
                <c:pt idx="4400">
                  <c:v>16</c:v>
                </c:pt>
                <c:pt idx="4401">
                  <c:v>16</c:v>
                </c:pt>
                <c:pt idx="4402">
                  <c:v>16</c:v>
                </c:pt>
                <c:pt idx="4403">
                  <c:v>16</c:v>
                </c:pt>
                <c:pt idx="4404">
                  <c:v>16</c:v>
                </c:pt>
                <c:pt idx="4405">
                  <c:v>16</c:v>
                </c:pt>
                <c:pt idx="4406">
                  <c:v>16</c:v>
                </c:pt>
                <c:pt idx="4407">
                  <c:v>16</c:v>
                </c:pt>
                <c:pt idx="4408">
                  <c:v>16</c:v>
                </c:pt>
                <c:pt idx="4409">
                  <c:v>16</c:v>
                </c:pt>
                <c:pt idx="4410">
                  <c:v>16</c:v>
                </c:pt>
                <c:pt idx="4411">
                  <c:v>16</c:v>
                </c:pt>
                <c:pt idx="4412">
                  <c:v>16</c:v>
                </c:pt>
                <c:pt idx="4413">
                  <c:v>16</c:v>
                </c:pt>
                <c:pt idx="4414">
                  <c:v>16</c:v>
                </c:pt>
                <c:pt idx="4415">
                  <c:v>16</c:v>
                </c:pt>
                <c:pt idx="4416">
                  <c:v>16</c:v>
                </c:pt>
                <c:pt idx="4417">
                  <c:v>16</c:v>
                </c:pt>
                <c:pt idx="4418">
                  <c:v>16</c:v>
                </c:pt>
                <c:pt idx="4419">
                  <c:v>16</c:v>
                </c:pt>
                <c:pt idx="4420">
                  <c:v>16</c:v>
                </c:pt>
                <c:pt idx="4421">
                  <c:v>16</c:v>
                </c:pt>
                <c:pt idx="4422">
                  <c:v>15.62</c:v>
                </c:pt>
                <c:pt idx="4423">
                  <c:v>16</c:v>
                </c:pt>
                <c:pt idx="4424">
                  <c:v>16</c:v>
                </c:pt>
                <c:pt idx="4425">
                  <c:v>16</c:v>
                </c:pt>
                <c:pt idx="4426">
                  <c:v>16</c:v>
                </c:pt>
                <c:pt idx="4427">
                  <c:v>16</c:v>
                </c:pt>
                <c:pt idx="4428">
                  <c:v>16</c:v>
                </c:pt>
                <c:pt idx="4429">
                  <c:v>16</c:v>
                </c:pt>
                <c:pt idx="4430">
                  <c:v>16</c:v>
                </c:pt>
                <c:pt idx="4431">
                  <c:v>16</c:v>
                </c:pt>
                <c:pt idx="4432">
                  <c:v>16</c:v>
                </c:pt>
                <c:pt idx="4433">
                  <c:v>16</c:v>
                </c:pt>
                <c:pt idx="4434">
                  <c:v>15.62</c:v>
                </c:pt>
                <c:pt idx="4435">
                  <c:v>15.62</c:v>
                </c:pt>
                <c:pt idx="4436">
                  <c:v>16</c:v>
                </c:pt>
                <c:pt idx="4437">
                  <c:v>16</c:v>
                </c:pt>
                <c:pt idx="4438">
                  <c:v>15.62</c:v>
                </c:pt>
                <c:pt idx="4439">
                  <c:v>15.62</c:v>
                </c:pt>
                <c:pt idx="4440">
                  <c:v>15.62</c:v>
                </c:pt>
                <c:pt idx="4441">
                  <c:v>15.62</c:v>
                </c:pt>
                <c:pt idx="4442">
                  <c:v>15.62</c:v>
                </c:pt>
                <c:pt idx="4443">
                  <c:v>15.62</c:v>
                </c:pt>
                <c:pt idx="4444">
                  <c:v>15.62</c:v>
                </c:pt>
                <c:pt idx="4445">
                  <c:v>15.62</c:v>
                </c:pt>
                <c:pt idx="4446">
                  <c:v>15.62</c:v>
                </c:pt>
                <c:pt idx="4447">
                  <c:v>15.62</c:v>
                </c:pt>
                <c:pt idx="4448">
                  <c:v>15.62</c:v>
                </c:pt>
                <c:pt idx="4449">
                  <c:v>16</c:v>
                </c:pt>
                <c:pt idx="4450">
                  <c:v>16</c:v>
                </c:pt>
                <c:pt idx="4451">
                  <c:v>15.62</c:v>
                </c:pt>
                <c:pt idx="4452">
                  <c:v>16</c:v>
                </c:pt>
                <c:pt idx="4453">
                  <c:v>16</c:v>
                </c:pt>
                <c:pt idx="4454">
                  <c:v>16</c:v>
                </c:pt>
                <c:pt idx="4455">
                  <c:v>15.62</c:v>
                </c:pt>
                <c:pt idx="4456">
                  <c:v>16</c:v>
                </c:pt>
                <c:pt idx="4457">
                  <c:v>16</c:v>
                </c:pt>
                <c:pt idx="4458">
                  <c:v>15.62</c:v>
                </c:pt>
                <c:pt idx="4459">
                  <c:v>15.62</c:v>
                </c:pt>
                <c:pt idx="4460">
                  <c:v>15.62</c:v>
                </c:pt>
                <c:pt idx="4461">
                  <c:v>15.62</c:v>
                </c:pt>
                <c:pt idx="4462">
                  <c:v>15.62</c:v>
                </c:pt>
                <c:pt idx="4463">
                  <c:v>15.62</c:v>
                </c:pt>
                <c:pt idx="4464">
                  <c:v>15.62</c:v>
                </c:pt>
                <c:pt idx="4465">
                  <c:v>15.62</c:v>
                </c:pt>
                <c:pt idx="4466">
                  <c:v>15.62</c:v>
                </c:pt>
                <c:pt idx="4467">
                  <c:v>15.62</c:v>
                </c:pt>
                <c:pt idx="4468">
                  <c:v>15.62</c:v>
                </c:pt>
                <c:pt idx="4469">
                  <c:v>15.62</c:v>
                </c:pt>
                <c:pt idx="4470">
                  <c:v>15.62</c:v>
                </c:pt>
                <c:pt idx="4471">
                  <c:v>15.62</c:v>
                </c:pt>
                <c:pt idx="4472">
                  <c:v>15.62</c:v>
                </c:pt>
                <c:pt idx="4473">
                  <c:v>15.62</c:v>
                </c:pt>
                <c:pt idx="4474">
                  <c:v>16</c:v>
                </c:pt>
                <c:pt idx="4475">
                  <c:v>15.62</c:v>
                </c:pt>
                <c:pt idx="4476">
                  <c:v>16</c:v>
                </c:pt>
                <c:pt idx="4477">
                  <c:v>16</c:v>
                </c:pt>
                <c:pt idx="4478">
                  <c:v>16</c:v>
                </c:pt>
                <c:pt idx="4479">
                  <c:v>16</c:v>
                </c:pt>
                <c:pt idx="4480">
                  <c:v>16</c:v>
                </c:pt>
                <c:pt idx="4481">
                  <c:v>15.62</c:v>
                </c:pt>
                <c:pt idx="4482">
                  <c:v>15.62</c:v>
                </c:pt>
                <c:pt idx="4483">
                  <c:v>15.62</c:v>
                </c:pt>
                <c:pt idx="4484">
                  <c:v>15.62</c:v>
                </c:pt>
                <c:pt idx="4485">
                  <c:v>15.62</c:v>
                </c:pt>
                <c:pt idx="4486">
                  <c:v>15.62</c:v>
                </c:pt>
                <c:pt idx="4487">
                  <c:v>15.62</c:v>
                </c:pt>
                <c:pt idx="4488">
                  <c:v>15.62</c:v>
                </c:pt>
                <c:pt idx="4489">
                  <c:v>15.62</c:v>
                </c:pt>
                <c:pt idx="4490">
                  <c:v>15.62</c:v>
                </c:pt>
                <c:pt idx="4491">
                  <c:v>15.62</c:v>
                </c:pt>
                <c:pt idx="4492">
                  <c:v>15.62</c:v>
                </c:pt>
                <c:pt idx="4493">
                  <c:v>15.62</c:v>
                </c:pt>
                <c:pt idx="4494">
                  <c:v>15.62</c:v>
                </c:pt>
                <c:pt idx="4495">
                  <c:v>15.62</c:v>
                </c:pt>
                <c:pt idx="4496">
                  <c:v>15.62</c:v>
                </c:pt>
                <c:pt idx="4497">
                  <c:v>15.62</c:v>
                </c:pt>
                <c:pt idx="4498">
                  <c:v>15.62</c:v>
                </c:pt>
                <c:pt idx="4499">
                  <c:v>15.62</c:v>
                </c:pt>
                <c:pt idx="4500">
                  <c:v>16</c:v>
                </c:pt>
                <c:pt idx="4501">
                  <c:v>16</c:v>
                </c:pt>
                <c:pt idx="4502">
                  <c:v>16.38</c:v>
                </c:pt>
                <c:pt idx="4503">
                  <c:v>16.38</c:v>
                </c:pt>
                <c:pt idx="4504">
                  <c:v>16.38</c:v>
                </c:pt>
                <c:pt idx="4505">
                  <c:v>16.38</c:v>
                </c:pt>
                <c:pt idx="4506">
                  <c:v>16.38</c:v>
                </c:pt>
                <c:pt idx="4507">
                  <c:v>16.38</c:v>
                </c:pt>
                <c:pt idx="4508">
                  <c:v>16.38</c:v>
                </c:pt>
                <c:pt idx="4509">
                  <c:v>16.38</c:v>
                </c:pt>
                <c:pt idx="4510">
                  <c:v>16.760000000000002</c:v>
                </c:pt>
                <c:pt idx="4511">
                  <c:v>16.760000000000002</c:v>
                </c:pt>
                <c:pt idx="4512">
                  <c:v>16.760000000000002</c:v>
                </c:pt>
                <c:pt idx="4513">
                  <c:v>16.760000000000002</c:v>
                </c:pt>
                <c:pt idx="4514">
                  <c:v>16.760000000000002</c:v>
                </c:pt>
                <c:pt idx="4515">
                  <c:v>16.760000000000002</c:v>
                </c:pt>
                <c:pt idx="4516">
                  <c:v>16.760000000000002</c:v>
                </c:pt>
                <c:pt idx="4517">
                  <c:v>16.760000000000002</c:v>
                </c:pt>
                <c:pt idx="4518">
                  <c:v>16.760000000000002</c:v>
                </c:pt>
                <c:pt idx="4519">
                  <c:v>16.760000000000002</c:v>
                </c:pt>
                <c:pt idx="4520">
                  <c:v>17.14</c:v>
                </c:pt>
                <c:pt idx="4522">
                  <c:v>17.899999999999999</c:v>
                </c:pt>
                <c:pt idx="4523">
                  <c:v>17.52</c:v>
                </c:pt>
                <c:pt idx="4524">
                  <c:v>17.899999999999999</c:v>
                </c:pt>
                <c:pt idx="4525">
                  <c:v>17.899999999999999</c:v>
                </c:pt>
                <c:pt idx="4526">
                  <c:v>17.899999999999999</c:v>
                </c:pt>
                <c:pt idx="4527">
                  <c:v>18.28</c:v>
                </c:pt>
                <c:pt idx="4528">
                  <c:v>18.28</c:v>
                </c:pt>
                <c:pt idx="4529">
                  <c:v>18.28</c:v>
                </c:pt>
                <c:pt idx="4530">
                  <c:v>18.28</c:v>
                </c:pt>
                <c:pt idx="4531">
                  <c:v>18.28</c:v>
                </c:pt>
                <c:pt idx="4532">
                  <c:v>18.66</c:v>
                </c:pt>
                <c:pt idx="4533">
                  <c:v>18.66</c:v>
                </c:pt>
                <c:pt idx="4534">
                  <c:v>18.66</c:v>
                </c:pt>
                <c:pt idx="4535">
                  <c:v>18.66</c:v>
                </c:pt>
                <c:pt idx="4536">
                  <c:v>18.66</c:v>
                </c:pt>
                <c:pt idx="4537">
                  <c:v>18.66</c:v>
                </c:pt>
                <c:pt idx="4538">
                  <c:v>19.04</c:v>
                </c:pt>
                <c:pt idx="4539">
                  <c:v>19.04</c:v>
                </c:pt>
                <c:pt idx="4540">
                  <c:v>19.04</c:v>
                </c:pt>
                <c:pt idx="4541">
                  <c:v>19.04</c:v>
                </c:pt>
                <c:pt idx="4542">
                  <c:v>19.04</c:v>
                </c:pt>
                <c:pt idx="4543">
                  <c:v>19.04</c:v>
                </c:pt>
                <c:pt idx="4544">
                  <c:v>19.04</c:v>
                </c:pt>
                <c:pt idx="4545">
                  <c:v>19.04</c:v>
                </c:pt>
                <c:pt idx="4546">
                  <c:v>19.420000000000002</c:v>
                </c:pt>
                <c:pt idx="4547">
                  <c:v>19.420000000000002</c:v>
                </c:pt>
                <c:pt idx="4548">
                  <c:v>19.420000000000002</c:v>
                </c:pt>
                <c:pt idx="4549">
                  <c:v>19.809999999999999</c:v>
                </c:pt>
                <c:pt idx="4550">
                  <c:v>19.809999999999999</c:v>
                </c:pt>
                <c:pt idx="4551">
                  <c:v>20.190000000000001</c:v>
                </c:pt>
                <c:pt idx="4552">
                  <c:v>19.809999999999999</c:v>
                </c:pt>
                <c:pt idx="4553">
                  <c:v>20.190000000000001</c:v>
                </c:pt>
                <c:pt idx="4554">
                  <c:v>20.190000000000001</c:v>
                </c:pt>
                <c:pt idx="4555">
                  <c:v>20.190000000000001</c:v>
                </c:pt>
                <c:pt idx="4556">
                  <c:v>20.190000000000001</c:v>
                </c:pt>
                <c:pt idx="4557">
                  <c:v>20.190000000000001</c:v>
                </c:pt>
                <c:pt idx="4558">
                  <c:v>20.190000000000001</c:v>
                </c:pt>
                <c:pt idx="4559">
                  <c:v>20.190000000000001</c:v>
                </c:pt>
                <c:pt idx="4560">
                  <c:v>20.190000000000001</c:v>
                </c:pt>
                <c:pt idx="4561">
                  <c:v>20.190000000000001</c:v>
                </c:pt>
                <c:pt idx="4562">
                  <c:v>20.57</c:v>
                </c:pt>
                <c:pt idx="4563">
                  <c:v>20.57</c:v>
                </c:pt>
                <c:pt idx="4564">
                  <c:v>20.57</c:v>
                </c:pt>
                <c:pt idx="4565">
                  <c:v>20.57</c:v>
                </c:pt>
                <c:pt idx="4566">
                  <c:v>20.57</c:v>
                </c:pt>
                <c:pt idx="4567">
                  <c:v>20.57</c:v>
                </c:pt>
                <c:pt idx="4568">
                  <c:v>20.57</c:v>
                </c:pt>
                <c:pt idx="4569">
                  <c:v>20.57</c:v>
                </c:pt>
                <c:pt idx="4570">
                  <c:v>20.57</c:v>
                </c:pt>
                <c:pt idx="4571">
                  <c:v>20.95</c:v>
                </c:pt>
                <c:pt idx="4572">
                  <c:v>20.95</c:v>
                </c:pt>
                <c:pt idx="4573">
                  <c:v>20.95</c:v>
                </c:pt>
                <c:pt idx="4574">
                  <c:v>20.95</c:v>
                </c:pt>
                <c:pt idx="4575">
                  <c:v>20.95</c:v>
                </c:pt>
                <c:pt idx="4576">
                  <c:v>20.95</c:v>
                </c:pt>
                <c:pt idx="4577">
                  <c:v>20.95</c:v>
                </c:pt>
                <c:pt idx="4578">
                  <c:v>20.95</c:v>
                </c:pt>
                <c:pt idx="4579">
                  <c:v>20.95</c:v>
                </c:pt>
                <c:pt idx="4580">
                  <c:v>21.33</c:v>
                </c:pt>
                <c:pt idx="4581">
                  <c:v>21.33</c:v>
                </c:pt>
                <c:pt idx="4582">
                  <c:v>21.33</c:v>
                </c:pt>
                <c:pt idx="4583">
                  <c:v>21.33</c:v>
                </c:pt>
                <c:pt idx="4584">
                  <c:v>21.33</c:v>
                </c:pt>
                <c:pt idx="4585">
                  <c:v>21.33</c:v>
                </c:pt>
                <c:pt idx="4586">
                  <c:v>21.33</c:v>
                </c:pt>
                <c:pt idx="4587">
                  <c:v>21.33</c:v>
                </c:pt>
                <c:pt idx="4588">
                  <c:v>21.33</c:v>
                </c:pt>
                <c:pt idx="4589">
                  <c:v>21.33</c:v>
                </c:pt>
                <c:pt idx="4590">
                  <c:v>21.33</c:v>
                </c:pt>
                <c:pt idx="4591">
                  <c:v>21.33</c:v>
                </c:pt>
                <c:pt idx="4592">
                  <c:v>21.33</c:v>
                </c:pt>
                <c:pt idx="4593">
                  <c:v>21.33</c:v>
                </c:pt>
                <c:pt idx="4594">
                  <c:v>21.71</c:v>
                </c:pt>
                <c:pt idx="4595">
                  <c:v>21.71</c:v>
                </c:pt>
                <c:pt idx="4596">
                  <c:v>21.71</c:v>
                </c:pt>
                <c:pt idx="4597">
                  <c:v>21.71</c:v>
                </c:pt>
                <c:pt idx="4598">
                  <c:v>21.71</c:v>
                </c:pt>
                <c:pt idx="4599">
                  <c:v>21.71</c:v>
                </c:pt>
                <c:pt idx="4600">
                  <c:v>21.71</c:v>
                </c:pt>
                <c:pt idx="4601">
                  <c:v>22.09</c:v>
                </c:pt>
                <c:pt idx="4602">
                  <c:v>22.09</c:v>
                </c:pt>
                <c:pt idx="4603">
                  <c:v>22.09</c:v>
                </c:pt>
                <c:pt idx="4604">
                  <c:v>22.09</c:v>
                </c:pt>
                <c:pt idx="4605">
                  <c:v>22.09</c:v>
                </c:pt>
                <c:pt idx="4606">
                  <c:v>22.09</c:v>
                </c:pt>
                <c:pt idx="4607">
                  <c:v>22.09</c:v>
                </c:pt>
                <c:pt idx="4608">
                  <c:v>22.09</c:v>
                </c:pt>
                <c:pt idx="4609">
                  <c:v>22.09</c:v>
                </c:pt>
                <c:pt idx="4610">
                  <c:v>22.09</c:v>
                </c:pt>
                <c:pt idx="4611">
                  <c:v>22.09</c:v>
                </c:pt>
                <c:pt idx="4612">
                  <c:v>22.09</c:v>
                </c:pt>
                <c:pt idx="4613">
                  <c:v>22.09</c:v>
                </c:pt>
                <c:pt idx="4614">
                  <c:v>22.09</c:v>
                </c:pt>
                <c:pt idx="4615">
                  <c:v>22.48</c:v>
                </c:pt>
                <c:pt idx="4616">
                  <c:v>22.48</c:v>
                </c:pt>
                <c:pt idx="4617">
                  <c:v>22.48</c:v>
                </c:pt>
                <c:pt idx="4618">
                  <c:v>22.48</c:v>
                </c:pt>
                <c:pt idx="4619">
                  <c:v>22.48</c:v>
                </c:pt>
                <c:pt idx="4620">
                  <c:v>22.48</c:v>
                </c:pt>
                <c:pt idx="4621">
                  <c:v>22.48</c:v>
                </c:pt>
                <c:pt idx="4622">
                  <c:v>22.48</c:v>
                </c:pt>
                <c:pt idx="4623">
                  <c:v>22.48</c:v>
                </c:pt>
                <c:pt idx="4624">
                  <c:v>22.86</c:v>
                </c:pt>
                <c:pt idx="4625">
                  <c:v>22.86</c:v>
                </c:pt>
                <c:pt idx="4626">
                  <c:v>22.86</c:v>
                </c:pt>
                <c:pt idx="4627">
                  <c:v>22.86</c:v>
                </c:pt>
                <c:pt idx="4628">
                  <c:v>22.86</c:v>
                </c:pt>
                <c:pt idx="4629">
                  <c:v>22.86</c:v>
                </c:pt>
                <c:pt idx="4630">
                  <c:v>22.86</c:v>
                </c:pt>
                <c:pt idx="4631">
                  <c:v>23.24</c:v>
                </c:pt>
                <c:pt idx="4632">
                  <c:v>23.24</c:v>
                </c:pt>
                <c:pt idx="4633">
                  <c:v>23.24</c:v>
                </c:pt>
                <c:pt idx="4634">
                  <c:v>23.24</c:v>
                </c:pt>
                <c:pt idx="4635">
                  <c:v>23.24</c:v>
                </c:pt>
                <c:pt idx="4636">
                  <c:v>23.24</c:v>
                </c:pt>
                <c:pt idx="4637">
                  <c:v>23.24</c:v>
                </c:pt>
                <c:pt idx="4638">
                  <c:v>23.24</c:v>
                </c:pt>
                <c:pt idx="4639">
                  <c:v>23.24</c:v>
                </c:pt>
                <c:pt idx="4640">
                  <c:v>23.24</c:v>
                </c:pt>
                <c:pt idx="4641">
                  <c:v>23.24</c:v>
                </c:pt>
                <c:pt idx="4642">
                  <c:v>23.24</c:v>
                </c:pt>
                <c:pt idx="4643">
                  <c:v>23.63</c:v>
                </c:pt>
                <c:pt idx="4644">
                  <c:v>23.63</c:v>
                </c:pt>
                <c:pt idx="4645">
                  <c:v>23.63</c:v>
                </c:pt>
                <c:pt idx="4646">
                  <c:v>24.01</c:v>
                </c:pt>
                <c:pt idx="4647">
                  <c:v>24.01</c:v>
                </c:pt>
                <c:pt idx="4648">
                  <c:v>24.01</c:v>
                </c:pt>
                <c:pt idx="4649">
                  <c:v>24.01</c:v>
                </c:pt>
                <c:pt idx="4650">
                  <c:v>24.01</c:v>
                </c:pt>
                <c:pt idx="4651">
                  <c:v>24.01</c:v>
                </c:pt>
                <c:pt idx="4652">
                  <c:v>24.01</c:v>
                </c:pt>
                <c:pt idx="4653">
                  <c:v>24.01</c:v>
                </c:pt>
                <c:pt idx="4654">
                  <c:v>24.01</c:v>
                </c:pt>
                <c:pt idx="4655">
                  <c:v>24.01</c:v>
                </c:pt>
                <c:pt idx="4656">
                  <c:v>24.01</c:v>
                </c:pt>
                <c:pt idx="4657">
                  <c:v>24.01</c:v>
                </c:pt>
                <c:pt idx="4658">
                  <c:v>24.4</c:v>
                </c:pt>
                <c:pt idx="4659">
                  <c:v>24.4</c:v>
                </c:pt>
                <c:pt idx="4660">
                  <c:v>24.4</c:v>
                </c:pt>
                <c:pt idx="4661">
                  <c:v>24.4</c:v>
                </c:pt>
                <c:pt idx="4662">
                  <c:v>24.4</c:v>
                </c:pt>
                <c:pt idx="4663">
                  <c:v>24.4</c:v>
                </c:pt>
                <c:pt idx="4664">
                  <c:v>24.4</c:v>
                </c:pt>
                <c:pt idx="4665">
                  <c:v>24.4</c:v>
                </c:pt>
                <c:pt idx="4666">
                  <c:v>24.4</c:v>
                </c:pt>
                <c:pt idx="4667">
                  <c:v>24.79</c:v>
                </c:pt>
                <c:pt idx="4668">
                  <c:v>24.79</c:v>
                </c:pt>
                <c:pt idx="4669">
                  <c:v>25.17</c:v>
                </c:pt>
                <c:pt idx="4670">
                  <c:v>25.17</c:v>
                </c:pt>
                <c:pt idx="4671">
                  <c:v>25.17</c:v>
                </c:pt>
                <c:pt idx="4672">
                  <c:v>25.17</c:v>
                </c:pt>
                <c:pt idx="4673">
                  <c:v>25.17</c:v>
                </c:pt>
                <c:pt idx="4674">
                  <c:v>25.17</c:v>
                </c:pt>
                <c:pt idx="4675">
                  <c:v>25.17</c:v>
                </c:pt>
                <c:pt idx="4676">
                  <c:v>25.17</c:v>
                </c:pt>
                <c:pt idx="4677">
                  <c:v>25.17</c:v>
                </c:pt>
                <c:pt idx="4678">
                  <c:v>25.17</c:v>
                </c:pt>
                <c:pt idx="4679">
                  <c:v>25.17</c:v>
                </c:pt>
                <c:pt idx="4680">
                  <c:v>25.17</c:v>
                </c:pt>
                <c:pt idx="4681">
                  <c:v>25.17</c:v>
                </c:pt>
                <c:pt idx="4682">
                  <c:v>25.17</c:v>
                </c:pt>
                <c:pt idx="4683">
                  <c:v>25.17</c:v>
                </c:pt>
                <c:pt idx="4684">
                  <c:v>25.17</c:v>
                </c:pt>
                <c:pt idx="4685">
                  <c:v>25.17</c:v>
                </c:pt>
                <c:pt idx="4686">
                  <c:v>25.17</c:v>
                </c:pt>
                <c:pt idx="4687">
                  <c:v>25.17</c:v>
                </c:pt>
                <c:pt idx="4688">
                  <c:v>25.17</c:v>
                </c:pt>
                <c:pt idx="4689">
                  <c:v>25.56</c:v>
                </c:pt>
                <c:pt idx="4690">
                  <c:v>25.56</c:v>
                </c:pt>
                <c:pt idx="4692">
                  <c:v>25.56</c:v>
                </c:pt>
                <c:pt idx="4693">
                  <c:v>25.56</c:v>
                </c:pt>
                <c:pt idx="4694">
                  <c:v>25.56</c:v>
                </c:pt>
                <c:pt idx="4695">
                  <c:v>25.56</c:v>
                </c:pt>
                <c:pt idx="4696">
                  <c:v>25.95</c:v>
                </c:pt>
                <c:pt idx="4697">
                  <c:v>25.95</c:v>
                </c:pt>
                <c:pt idx="4698">
                  <c:v>25.95</c:v>
                </c:pt>
                <c:pt idx="4699">
                  <c:v>25.56</c:v>
                </c:pt>
                <c:pt idx="4700">
                  <c:v>25.95</c:v>
                </c:pt>
                <c:pt idx="4701">
                  <c:v>25.95</c:v>
                </c:pt>
                <c:pt idx="4702">
                  <c:v>25.95</c:v>
                </c:pt>
                <c:pt idx="4703">
                  <c:v>25.95</c:v>
                </c:pt>
                <c:pt idx="4704">
                  <c:v>25.95</c:v>
                </c:pt>
                <c:pt idx="4705">
                  <c:v>25.95</c:v>
                </c:pt>
                <c:pt idx="4706">
                  <c:v>25.95</c:v>
                </c:pt>
                <c:pt idx="4707">
                  <c:v>25.95</c:v>
                </c:pt>
                <c:pt idx="4708">
                  <c:v>25.95</c:v>
                </c:pt>
                <c:pt idx="4709">
                  <c:v>25.95</c:v>
                </c:pt>
                <c:pt idx="4710">
                  <c:v>25.95</c:v>
                </c:pt>
                <c:pt idx="4711">
                  <c:v>25.95</c:v>
                </c:pt>
                <c:pt idx="4712">
                  <c:v>25.95</c:v>
                </c:pt>
                <c:pt idx="4713">
                  <c:v>25.95</c:v>
                </c:pt>
                <c:pt idx="4714">
                  <c:v>25.95</c:v>
                </c:pt>
                <c:pt idx="4715">
                  <c:v>25.95</c:v>
                </c:pt>
                <c:pt idx="4716">
                  <c:v>26.34</c:v>
                </c:pt>
                <c:pt idx="4717">
                  <c:v>26.34</c:v>
                </c:pt>
                <c:pt idx="4718">
                  <c:v>26.34</c:v>
                </c:pt>
                <c:pt idx="4719">
                  <c:v>26.34</c:v>
                </c:pt>
                <c:pt idx="4720">
                  <c:v>26.34</c:v>
                </c:pt>
                <c:pt idx="4721">
                  <c:v>26.34</c:v>
                </c:pt>
                <c:pt idx="4722">
                  <c:v>26.34</c:v>
                </c:pt>
                <c:pt idx="4723">
                  <c:v>26.34</c:v>
                </c:pt>
                <c:pt idx="4724">
                  <c:v>26.34</c:v>
                </c:pt>
                <c:pt idx="4725">
                  <c:v>26.34</c:v>
                </c:pt>
                <c:pt idx="4726">
                  <c:v>26.73</c:v>
                </c:pt>
                <c:pt idx="4727">
                  <c:v>26.73</c:v>
                </c:pt>
                <c:pt idx="4728">
                  <c:v>26.73</c:v>
                </c:pt>
                <c:pt idx="4729">
                  <c:v>26.73</c:v>
                </c:pt>
                <c:pt idx="4730">
                  <c:v>26.73</c:v>
                </c:pt>
                <c:pt idx="4731">
                  <c:v>26.73</c:v>
                </c:pt>
                <c:pt idx="4732">
                  <c:v>26.73</c:v>
                </c:pt>
                <c:pt idx="4733">
                  <c:v>26.73</c:v>
                </c:pt>
                <c:pt idx="4734">
                  <c:v>26.73</c:v>
                </c:pt>
                <c:pt idx="4735">
                  <c:v>26.73</c:v>
                </c:pt>
                <c:pt idx="4736">
                  <c:v>26.73</c:v>
                </c:pt>
                <c:pt idx="4737">
                  <c:v>26.73</c:v>
                </c:pt>
                <c:pt idx="4738">
                  <c:v>26.73</c:v>
                </c:pt>
                <c:pt idx="4739">
                  <c:v>26.73</c:v>
                </c:pt>
                <c:pt idx="4740">
                  <c:v>26.73</c:v>
                </c:pt>
                <c:pt idx="4741">
                  <c:v>26.73</c:v>
                </c:pt>
                <c:pt idx="4742">
                  <c:v>27.12</c:v>
                </c:pt>
                <c:pt idx="4743">
                  <c:v>27.12</c:v>
                </c:pt>
                <c:pt idx="4744">
                  <c:v>27.12</c:v>
                </c:pt>
                <c:pt idx="4745">
                  <c:v>27.12</c:v>
                </c:pt>
                <c:pt idx="4746">
                  <c:v>27.12</c:v>
                </c:pt>
                <c:pt idx="4747">
                  <c:v>27.12</c:v>
                </c:pt>
                <c:pt idx="4748">
                  <c:v>27.12</c:v>
                </c:pt>
                <c:pt idx="4749">
                  <c:v>27.12</c:v>
                </c:pt>
                <c:pt idx="4750">
                  <c:v>27.12</c:v>
                </c:pt>
                <c:pt idx="4751">
                  <c:v>27.12</c:v>
                </c:pt>
                <c:pt idx="4752">
                  <c:v>27.12</c:v>
                </c:pt>
                <c:pt idx="4753">
                  <c:v>27.12</c:v>
                </c:pt>
                <c:pt idx="4754">
                  <c:v>27.12</c:v>
                </c:pt>
                <c:pt idx="4755">
                  <c:v>27.12</c:v>
                </c:pt>
                <c:pt idx="4756">
                  <c:v>27.12</c:v>
                </c:pt>
                <c:pt idx="4757">
                  <c:v>27.12</c:v>
                </c:pt>
                <c:pt idx="4758">
                  <c:v>27.12</c:v>
                </c:pt>
                <c:pt idx="4759">
                  <c:v>27.12</c:v>
                </c:pt>
                <c:pt idx="4760">
                  <c:v>27.12</c:v>
                </c:pt>
                <c:pt idx="4761">
                  <c:v>27.12</c:v>
                </c:pt>
                <c:pt idx="4762">
                  <c:v>27.12</c:v>
                </c:pt>
                <c:pt idx="4763">
                  <c:v>27.12</c:v>
                </c:pt>
                <c:pt idx="4764">
                  <c:v>27.12</c:v>
                </c:pt>
                <c:pt idx="4765">
                  <c:v>27.12</c:v>
                </c:pt>
                <c:pt idx="4766">
                  <c:v>27.12</c:v>
                </c:pt>
                <c:pt idx="4767">
                  <c:v>27.12</c:v>
                </c:pt>
                <c:pt idx="4768">
                  <c:v>27.12</c:v>
                </c:pt>
                <c:pt idx="4769">
                  <c:v>27.12</c:v>
                </c:pt>
                <c:pt idx="4770">
                  <c:v>27.52</c:v>
                </c:pt>
                <c:pt idx="4771">
                  <c:v>27.52</c:v>
                </c:pt>
                <c:pt idx="4772">
                  <c:v>27.52</c:v>
                </c:pt>
                <c:pt idx="4773">
                  <c:v>27.52</c:v>
                </c:pt>
                <c:pt idx="4774">
                  <c:v>27.52</c:v>
                </c:pt>
                <c:pt idx="4775">
                  <c:v>27.52</c:v>
                </c:pt>
                <c:pt idx="4776">
                  <c:v>27.52</c:v>
                </c:pt>
                <c:pt idx="4777">
                  <c:v>27.52</c:v>
                </c:pt>
                <c:pt idx="4778">
                  <c:v>27.52</c:v>
                </c:pt>
                <c:pt idx="4779">
                  <c:v>27.52</c:v>
                </c:pt>
                <c:pt idx="4780">
                  <c:v>27.52</c:v>
                </c:pt>
                <c:pt idx="4781">
                  <c:v>27.52</c:v>
                </c:pt>
                <c:pt idx="4782">
                  <c:v>27.52</c:v>
                </c:pt>
                <c:pt idx="4783">
                  <c:v>27.52</c:v>
                </c:pt>
                <c:pt idx="4784">
                  <c:v>27.52</c:v>
                </c:pt>
                <c:pt idx="4785">
                  <c:v>27.52</c:v>
                </c:pt>
                <c:pt idx="4786">
                  <c:v>27.52</c:v>
                </c:pt>
                <c:pt idx="4787">
                  <c:v>27.52</c:v>
                </c:pt>
                <c:pt idx="4788">
                  <c:v>27.52</c:v>
                </c:pt>
                <c:pt idx="4789">
                  <c:v>27.52</c:v>
                </c:pt>
                <c:pt idx="4790">
                  <c:v>27.52</c:v>
                </c:pt>
                <c:pt idx="4791">
                  <c:v>27.52</c:v>
                </c:pt>
                <c:pt idx="4792">
                  <c:v>27.52</c:v>
                </c:pt>
                <c:pt idx="4793">
                  <c:v>27.52</c:v>
                </c:pt>
                <c:pt idx="4794">
                  <c:v>27.52</c:v>
                </c:pt>
                <c:pt idx="4795">
                  <c:v>27.52</c:v>
                </c:pt>
                <c:pt idx="4796">
                  <c:v>27.52</c:v>
                </c:pt>
                <c:pt idx="4797">
                  <c:v>27.52</c:v>
                </c:pt>
                <c:pt idx="4798">
                  <c:v>27.91</c:v>
                </c:pt>
                <c:pt idx="4799">
                  <c:v>27.91</c:v>
                </c:pt>
                <c:pt idx="4800">
                  <c:v>27.91</c:v>
                </c:pt>
                <c:pt idx="4801">
                  <c:v>27.91</c:v>
                </c:pt>
                <c:pt idx="4802">
                  <c:v>27.91</c:v>
                </c:pt>
                <c:pt idx="4803">
                  <c:v>27.91</c:v>
                </c:pt>
                <c:pt idx="4804">
                  <c:v>27.91</c:v>
                </c:pt>
                <c:pt idx="4805">
                  <c:v>27.91</c:v>
                </c:pt>
                <c:pt idx="4806">
                  <c:v>27.91</c:v>
                </c:pt>
                <c:pt idx="4807">
                  <c:v>27.91</c:v>
                </c:pt>
                <c:pt idx="4808">
                  <c:v>27.91</c:v>
                </c:pt>
                <c:pt idx="4809">
                  <c:v>27.91</c:v>
                </c:pt>
                <c:pt idx="4810">
                  <c:v>27.91</c:v>
                </c:pt>
                <c:pt idx="4811">
                  <c:v>27.91</c:v>
                </c:pt>
                <c:pt idx="4812">
                  <c:v>27.91</c:v>
                </c:pt>
                <c:pt idx="4813">
                  <c:v>27.91</c:v>
                </c:pt>
                <c:pt idx="4814">
                  <c:v>27.91</c:v>
                </c:pt>
                <c:pt idx="4815">
                  <c:v>27.91</c:v>
                </c:pt>
                <c:pt idx="4816">
                  <c:v>27.91</c:v>
                </c:pt>
                <c:pt idx="4817">
                  <c:v>27.91</c:v>
                </c:pt>
                <c:pt idx="4818">
                  <c:v>27.91</c:v>
                </c:pt>
                <c:pt idx="4819">
                  <c:v>27.91</c:v>
                </c:pt>
                <c:pt idx="4820">
                  <c:v>27.91</c:v>
                </c:pt>
                <c:pt idx="4821">
                  <c:v>27.91</c:v>
                </c:pt>
                <c:pt idx="4822">
                  <c:v>27.91</c:v>
                </c:pt>
                <c:pt idx="4823">
                  <c:v>27.91</c:v>
                </c:pt>
                <c:pt idx="4824">
                  <c:v>27.91</c:v>
                </c:pt>
                <c:pt idx="4825">
                  <c:v>27.91</c:v>
                </c:pt>
                <c:pt idx="4826">
                  <c:v>27.91</c:v>
                </c:pt>
                <c:pt idx="4827">
                  <c:v>27.91</c:v>
                </c:pt>
                <c:pt idx="4828">
                  <c:v>27.91</c:v>
                </c:pt>
                <c:pt idx="4829">
                  <c:v>27.91</c:v>
                </c:pt>
                <c:pt idx="4830">
                  <c:v>27.91</c:v>
                </c:pt>
                <c:pt idx="4831">
                  <c:v>27.91</c:v>
                </c:pt>
                <c:pt idx="4832">
                  <c:v>27.91</c:v>
                </c:pt>
                <c:pt idx="4833">
                  <c:v>27.91</c:v>
                </c:pt>
                <c:pt idx="4834">
                  <c:v>27.91</c:v>
                </c:pt>
                <c:pt idx="4835">
                  <c:v>27.91</c:v>
                </c:pt>
                <c:pt idx="4836">
                  <c:v>27.91</c:v>
                </c:pt>
                <c:pt idx="4837">
                  <c:v>27.91</c:v>
                </c:pt>
                <c:pt idx="4838">
                  <c:v>27.91</c:v>
                </c:pt>
                <c:pt idx="4839">
                  <c:v>27.91</c:v>
                </c:pt>
                <c:pt idx="4840">
                  <c:v>28.31</c:v>
                </c:pt>
                <c:pt idx="4841">
                  <c:v>28.31</c:v>
                </c:pt>
                <c:pt idx="4842">
                  <c:v>27.91</c:v>
                </c:pt>
                <c:pt idx="4843">
                  <c:v>27.91</c:v>
                </c:pt>
                <c:pt idx="4844">
                  <c:v>27.91</c:v>
                </c:pt>
                <c:pt idx="4845">
                  <c:v>27.91</c:v>
                </c:pt>
                <c:pt idx="4846">
                  <c:v>27.91</c:v>
                </c:pt>
                <c:pt idx="4847">
                  <c:v>27.91</c:v>
                </c:pt>
                <c:pt idx="4848">
                  <c:v>28.31</c:v>
                </c:pt>
                <c:pt idx="4849">
                  <c:v>28.31</c:v>
                </c:pt>
                <c:pt idx="4850">
                  <c:v>28.31</c:v>
                </c:pt>
                <c:pt idx="4851">
                  <c:v>28.31</c:v>
                </c:pt>
                <c:pt idx="4852">
                  <c:v>28.31</c:v>
                </c:pt>
                <c:pt idx="4853">
                  <c:v>28.31</c:v>
                </c:pt>
                <c:pt idx="4854">
                  <c:v>28.31</c:v>
                </c:pt>
                <c:pt idx="4855">
                  <c:v>28.31</c:v>
                </c:pt>
                <c:pt idx="4856">
                  <c:v>28.31</c:v>
                </c:pt>
                <c:pt idx="4857">
                  <c:v>28.31</c:v>
                </c:pt>
                <c:pt idx="4858">
                  <c:v>27.91</c:v>
                </c:pt>
                <c:pt idx="4859">
                  <c:v>27.91</c:v>
                </c:pt>
                <c:pt idx="4860">
                  <c:v>28.31</c:v>
                </c:pt>
                <c:pt idx="4862">
                  <c:v>28.7</c:v>
                </c:pt>
                <c:pt idx="4863">
                  <c:v>28.31</c:v>
                </c:pt>
                <c:pt idx="4864">
                  <c:v>28.31</c:v>
                </c:pt>
                <c:pt idx="4865">
                  <c:v>28.31</c:v>
                </c:pt>
                <c:pt idx="4866">
                  <c:v>28.31</c:v>
                </c:pt>
                <c:pt idx="4867">
                  <c:v>28.31</c:v>
                </c:pt>
                <c:pt idx="4868">
                  <c:v>28.31</c:v>
                </c:pt>
                <c:pt idx="4869">
                  <c:v>28.31</c:v>
                </c:pt>
                <c:pt idx="4870">
                  <c:v>28.31</c:v>
                </c:pt>
                <c:pt idx="4871">
                  <c:v>28.31</c:v>
                </c:pt>
                <c:pt idx="4872">
                  <c:v>28.31</c:v>
                </c:pt>
                <c:pt idx="4873">
                  <c:v>28.31</c:v>
                </c:pt>
                <c:pt idx="4874">
                  <c:v>28.31</c:v>
                </c:pt>
                <c:pt idx="4875">
                  <c:v>28.31</c:v>
                </c:pt>
                <c:pt idx="4876">
                  <c:v>28.31</c:v>
                </c:pt>
                <c:pt idx="4877">
                  <c:v>28.31</c:v>
                </c:pt>
                <c:pt idx="4878">
                  <c:v>28.31</c:v>
                </c:pt>
                <c:pt idx="4879">
                  <c:v>28.31</c:v>
                </c:pt>
                <c:pt idx="4880">
                  <c:v>28.31</c:v>
                </c:pt>
                <c:pt idx="4881">
                  <c:v>28.31</c:v>
                </c:pt>
                <c:pt idx="4882">
                  <c:v>28.31</c:v>
                </c:pt>
                <c:pt idx="4883">
                  <c:v>28.31</c:v>
                </c:pt>
                <c:pt idx="4884">
                  <c:v>28.31</c:v>
                </c:pt>
                <c:pt idx="4885">
                  <c:v>28.31</c:v>
                </c:pt>
                <c:pt idx="4886">
                  <c:v>28.31</c:v>
                </c:pt>
                <c:pt idx="4887">
                  <c:v>28.31</c:v>
                </c:pt>
                <c:pt idx="4888">
                  <c:v>28.31</c:v>
                </c:pt>
                <c:pt idx="4889">
                  <c:v>28.31</c:v>
                </c:pt>
                <c:pt idx="4890">
                  <c:v>28.31</c:v>
                </c:pt>
                <c:pt idx="4891">
                  <c:v>28.31</c:v>
                </c:pt>
                <c:pt idx="4892">
                  <c:v>28.31</c:v>
                </c:pt>
                <c:pt idx="4893">
                  <c:v>28.31</c:v>
                </c:pt>
                <c:pt idx="4894">
                  <c:v>28.7</c:v>
                </c:pt>
                <c:pt idx="4895">
                  <c:v>28.7</c:v>
                </c:pt>
                <c:pt idx="4896">
                  <c:v>28.7</c:v>
                </c:pt>
                <c:pt idx="4897">
                  <c:v>28.7</c:v>
                </c:pt>
                <c:pt idx="4898">
                  <c:v>28.7</c:v>
                </c:pt>
                <c:pt idx="4899">
                  <c:v>28.7</c:v>
                </c:pt>
                <c:pt idx="4900">
                  <c:v>28.7</c:v>
                </c:pt>
                <c:pt idx="4901">
                  <c:v>28.7</c:v>
                </c:pt>
                <c:pt idx="4902">
                  <c:v>28.7</c:v>
                </c:pt>
                <c:pt idx="4903">
                  <c:v>28.7</c:v>
                </c:pt>
                <c:pt idx="4904">
                  <c:v>28.7</c:v>
                </c:pt>
                <c:pt idx="4905">
                  <c:v>28.7</c:v>
                </c:pt>
                <c:pt idx="4906">
                  <c:v>28.7</c:v>
                </c:pt>
                <c:pt idx="4907">
                  <c:v>28.7</c:v>
                </c:pt>
                <c:pt idx="4908">
                  <c:v>28.7</c:v>
                </c:pt>
                <c:pt idx="4909">
                  <c:v>28.7</c:v>
                </c:pt>
                <c:pt idx="4910">
                  <c:v>28.7</c:v>
                </c:pt>
                <c:pt idx="4911">
                  <c:v>28.7</c:v>
                </c:pt>
                <c:pt idx="4912">
                  <c:v>29.1</c:v>
                </c:pt>
                <c:pt idx="4913">
                  <c:v>29.1</c:v>
                </c:pt>
                <c:pt idx="4914">
                  <c:v>29.1</c:v>
                </c:pt>
                <c:pt idx="4915">
                  <c:v>29.1</c:v>
                </c:pt>
                <c:pt idx="4916">
                  <c:v>29.1</c:v>
                </c:pt>
                <c:pt idx="4917">
                  <c:v>29.1</c:v>
                </c:pt>
                <c:pt idx="4918">
                  <c:v>29.1</c:v>
                </c:pt>
                <c:pt idx="4919">
                  <c:v>29.1</c:v>
                </c:pt>
                <c:pt idx="4920">
                  <c:v>29.1</c:v>
                </c:pt>
                <c:pt idx="4921">
                  <c:v>29.1</c:v>
                </c:pt>
                <c:pt idx="4922">
                  <c:v>29.1</c:v>
                </c:pt>
                <c:pt idx="4923">
                  <c:v>29.1</c:v>
                </c:pt>
                <c:pt idx="4924">
                  <c:v>29.1</c:v>
                </c:pt>
                <c:pt idx="4925">
                  <c:v>29.1</c:v>
                </c:pt>
                <c:pt idx="4926">
                  <c:v>29.1</c:v>
                </c:pt>
                <c:pt idx="4927">
                  <c:v>29.1</c:v>
                </c:pt>
                <c:pt idx="4928">
                  <c:v>29.1</c:v>
                </c:pt>
                <c:pt idx="4929">
                  <c:v>29.1</c:v>
                </c:pt>
                <c:pt idx="4930">
                  <c:v>29.1</c:v>
                </c:pt>
                <c:pt idx="4931">
                  <c:v>29.1</c:v>
                </c:pt>
                <c:pt idx="4932">
                  <c:v>29.1</c:v>
                </c:pt>
                <c:pt idx="4933">
                  <c:v>29.1</c:v>
                </c:pt>
                <c:pt idx="4934">
                  <c:v>29.1</c:v>
                </c:pt>
                <c:pt idx="4935">
                  <c:v>29.1</c:v>
                </c:pt>
                <c:pt idx="4936">
                  <c:v>29.1</c:v>
                </c:pt>
                <c:pt idx="4937">
                  <c:v>29.1</c:v>
                </c:pt>
                <c:pt idx="4938">
                  <c:v>29.1</c:v>
                </c:pt>
                <c:pt idx="4939">
                  <c:v>29.1</c:v>
                </c:pt>
                <c:pt idx="4940">
                  <c:v>29.1</c:v>
                </c:pt>
                <c:pt idx="4941">
                  <c:v>29.1</c:v>
                </c:pt>
                <c:pt idx="4942">
                  <c:v>29.1</c:v>
                </c:pt>
                <c:pt idx="4943">
                  <c:v>29.1</c:v>
                </c:pt>
                <c:pt idx="4944">
                  <c:v>29.1</c:v>
                </c:pt>
                <c:pt idx="4945">
                  <c:v>29.5</c:v>
                </c:pt>
                <c:pt idx="4946">
                  <c:v>29.5</c:v>
                </c:pt>
                <c:pt idx="4947">
                  <c:v>29.5</c:v>
                </c:pt>
                <c:pt idx="4948">
                  <c:v>29.5</c:v>
                </c:pt>
                <c:pt idx="4949">
                  <c:v>29.5</c:v>
                </c:pt>
                <c:pt idx="4950">
                  <c:v>29.5</c:v>
                </c:pt>
                <c:pt idx="4951">
                  <c:v>29.5</c:v>
                </c:pt>
                <c:pt idx="4952">
                  <c:v>29.5</c:v>
                </c:pt>
                <c:pt idx="4953">
                  <c:v>29.5</c:v>
                </c:pt>
                <c:pt idx="4954">
                  <c:v>29.5</c:v>
                </c:pt>
                <c:pt idx="4955">
                  <c:v>29.5</c:v>
                </c:pt>
                <c:pt idx="4956">
                  <c:v>29.1</c:v>
                </c:pt>
                <c:pt idx="4957">
                  <c:v>29.1</c:v>
                </c:pt>
                <c:pt idx="4958">
                  <c:v>29.1</c:v>
                </c:pt>
                <c:pt idx="4959">
                  <c:v>29.1</c:v>
                </c:pt>
                <c:pt idx="4960">
                  <c:v>29.1</c:v>
                </c:pt>
                <c:pt idx="4961">
                  <c:v>29.5</c:v>
                </c:pt>
                <c:pt idx="4962">
                  <c:v>29.1</c:v>
                </c:pt>
                <c:pt idx="4963">
                  <c:v>29.1</c:v>
                </c:pt>
                <c:pt idx="4964">
                  <c:v>29.5</c:v>
                </c:pt>
                <c:pt idx="4965">
                  <c:v>29.5</c:v>
                </c:pt>
                <c:pt idx="4966">
                  <c:v>29.5</c:v>
                </c:pt>
                <c:pt idx="4967">
                  <c:v>29.5</c:v>
                </c:pt>
                <c:pt idx="4968">
                  <c:v>29.5</c:v>
                </c:pt>
                <c:pt idx="4969">
                  <c:v>29.5</c:v>
                </c:pt>
                <c:pt idx="4970">
                  <c:v>29.5</c:v>
                </c:pt>
                <c:pt idx="4971">
                  <c:v>29.5</c:v>
                </c:pt>
                <c:pt idx="4972">
                  <c:v>29.5</c:v>
                </c:pt>
                <c:pt idx="4973">
                  <c:v>29.5</c:v>
                </c:pt>
                <c:pt idx="4974">
                  <c:v>29.5</c:v>
                </c:pt>
                <c:pt idx="4975">
                  <c:v>29.5</c:v>
                </c:pt>
                <c:pt idx="4976">
                  <c:v>29.5</c:v>
                </c:pt>
                <c:pt idx="4977">
                  <c:v>29.5</c:v>
                </c:pt>
                <c:pt idx="4978">
                  <c:v>29.5</c:v>
                </c:pt>
                <c:pt idx="4979">
                  <c:v>29.5</c:v>
                </c:pt>
                <c:pt idx="4980">
                  <c:v>29.5</c:v>
                </c:pt>
                <c:pt idx="4981">
                  <c:v>29.5</c:v>
                </c:pt>
                <c:pt idx="4982">
                  <c:v>29.5</c:v>
                </c:pt>
                <c:pt idx="4983">
                  <c:v>29.5</c:v>
                </c:pt>
                <c:pt idx="4984">
                  <c:v>29.5</c:v>
                </c:pt>
                <c:pt idx="4985">
                  <c:v>29.5</c:v>
                </c:pt>
                <c:pt idx="4986">
                  <c:v>29.5</c:v>
                </c:pt>
                <c:pt idx="4987">
                  <c:v>29.5</c:v>
                </c:pt>
                <c:pt idx="4988">
                  <c:v>29.5</c:v>
                </c:pt>
                <c:pt idx="4989">
                  <c:v>29.9</c:v>
                </c:pt>
                <c:pt idx="4990">
                  <c:v>29.5</c:v>
                </c:pt>
                <c:pt idx="4991">
                  <c:v>29.9</c:v>
                </c:pt>
                <c:pt idx="4992">
                  <c:v>29.5</c:v>
                </c:pt>
                <c:pt idx="4993">
                  <c:v>29.5</c:v>
                </c:pt>
                <c:pt idx="4994">
                  <c:v>29.5</c:v>
                </c:pt>
                <c:pt idx="4995">
                  <c:v>29.5</c:v>
                </c:pt>
                <c:pt idx="4996">
                  <c:v>29.5</c:v>
                </c:pt>
                <c:pt idx="4997">
                  <c:v>29.9</c:v>
                </c:pt>
                <c:pt idx="4998">
                  <c:v>29.9</c:v>
                </c:pt>
                <c:pt idx="4999">
                  <c:v>29.5</c:v>
                </c:pt>
                <c:pt idx="5000">
                  <c:v>29.5</c:v>
                </c:pt>
                <c:pt idx="5001">
                  <c:v>29.5</c:v>
                </c:pt>
                <c:pt idx="5002">
                  <c:v>29.5</c:v>
                </c:pt>
                <c:pt idx="5003">
                  <c:v>29.5</c:v>
                </c:pt>
                <c:pt idx="5004">
                  <c:v>29.5</c:v>
                </c:pt>
                <c:pt idx="5005">
                  <c:v>29.5</c:v>
                </c:pt>
                <c:pt idx="5006">
                  <c:v>29.5</c:v>
                </c:pt>
                <c:pt idx="5007">
                  <c:v>29.5</c:v>
                </c:pt>
                <c:pt idx="5008">
                  <c:v>29.5</c:v>
                </c:pt>
                <c:pt idx="5009">
                  <c:v>29.9</c:v>
                </c:pt>
                <c:pt idx="5010">
                  <c:v>29.9</c:v>
                </c:pt>
                <c:pt idx="5011">
                  <c:v>29.9</c:v>
                </c:pt>
                <c:pt idx="5012">
                  <c:v>29.9</c:v>
                </c:pt>
                <c:pt idx="5013">
                  <c:v>29.9</c:v>
                </c:pt>
                <c:pt idx="5014">
                  <c:v>29.9</c:v>
                </c:pt>
                <c:pt idx="5015">
                  <c:v>29.9</c:v>
                </c:pt>
                <c:pt idx="5016">
                  <c:v>29.9</c:v>
                </c:pt>
                <c:pt idx="5017">
                  <c:v>29.9</c:v>
                </c:pt>
                <c:pt idx="5018">
                  <c:v>29.9</c:v>
                </c:pt>
                <c:pt idx="5019">
                  <c:v>29.9</c:v>
                </c:pt>
                <c:pt idx="5020">
                  <c:v>29.9</c:v>
                </c:pt>
                <c:pt idx="5021">
                  <c:v>29.9</c:v>
                </c:pt>
                <c:pt idx="5022">
                  <c:v>29.9</c:v>
                </c:pt>
                <c:pt idx="5023">
                  <c:v>29.9</c:v>
                </c:pt>
                <c:pt idx="5024">
                  <c:v>29.9</c:v>
                </c:pt>
                <c:pt idx="5025">
                  <c:v>29.9</c:v>
                </c:pt>
                <c:pt idx="5026">
                  <c:v>29.9</c:v>
                </c:pt>
                <c:pt idx="5027">
                  <c:v>29.9</c:v>
                </c:pt>
                <c:pt idx="5028">
                  <c:v>29.9</c:v>
                </c:pt>
                <c:pt idx="5029">
                  <c:v>29.9</c:v>
                </c:pt>
                <c:pt idx="5030">
                  <c:v>29.9</c:v>
                </c:pt>
                <c:pt idx="5031">
                  <c:v>29.9</c:v>
                </c:pt>
                <c:pt idx="5032">
                  <c:v>29.9</c:v>
                </c:pt>
                <c:pt idx="5034">
                  <c:v>31.12</c:v>
                </c:pt>
                <c:pt idx="5035">
                  <c:v>29.9</c:v>
                </c:pt>
                <c:pt idx="5036">
                  <c:v>29.9</c:v>
                </c:pt>
                <c:pt idx="5037">
                  <c:v>30.31</c:v>
                </c:pt>
                <c:pt idx="5038">
                  <c:v>30.31</c:v>
                </c:pt>
                <c:pt idx="5039">
                  <c:v>30.31</c:v>
                </c:pt>
                <c:pt idx="5040">
                  <c:v>30.31</c:v>
                </c:pt>
                <c:pt idx="5041">
                  <c:v>30.31</c:v>
                </c:pt>
                <c:pt idx="5042">
                  <c:v>30.31</c:v>
                </c:pt>
                <c:pt idx="5043">
                  <c:v>30.31</c:v>
                </c:pt>
                <c:pt idx="5044">
                  <c:v>30.31</c:v>
                </c:pt>
                <c:pt idx="5045">
                  <c:v>30.31</c:v>
                </c:pt>
                <c:pt idx="5046">
                  <c:v>30.31</c:v>
                </c:pt>
                <c:pt idx="5047">
                  <c:v>30.31</c:v>
                </c:pt>
                <c:pt idx="5048">
                  <c:v>30.31</c:v>
                </c:pt>
                <c:pt idx="5049">
                  <c:v>30.31</c:v>
                </c:pt>
                <c:pt idx="5050">
                  <c:v>30.31</c:v>
                </c:pt>
                <c:pt idx="5051">
                  <c:v>30.31</c:v>
                </c:pt>
                <c:pt idx="5052">
                  <c:v>30.31</c:v>
                </c:pt>
                <c:pt idx="5053">
                  <c:v>30.31</c:v>
                </c:pt>
                <c:pt idx="5054">
                  <c:v>29.9</c:v>
                </c:pt>
                <c:pt idx="5055">
                  <c:v>29.9</c:v>
                </c:pt>
                <c:pt idx="5056">
                  <c:v>29.9</c:v>
                </c:pt>
                <c:pt idx="5057">
                  <c:v>29.9</c:v>
                </c:pt>
                <c:pt idx="5058">
                  <c:v>29.9</c:v>
                </c:pt>
                <c:pt idx="5059">
                  <c:v>29.9</c:v>
                </c:pt>
                <c:pt idx="5060">
                  <c:v>30.31</c:v>
                </c:pt>
                <c:pt idx="5061">
                  <c:v>29.9</c:v>
                </c:pt>
                <c:pt idx="5062">
                  <c:v>29.9</c:v>
                </c:pt>
                <c:pt idx="5063">
                  <c:v>30.31</c:v>
                </c:pt>
                <c:pt idx="5064">
                  <c:v>30.31</c:v>
                </c:pt>
                <c:pt idx="5065">
                  <c:v>30.31</c:v>
                </c:pt>
                <c:pt idx="5066">
                  <c:v>29.9</c:v>
                </c:pt>
                <c:pt idx="5067">
                  <c:v>29.9</c:v>
                </c:pt>
                <c:pt idx="5068">
                  <c:v>29.9</c:v>
                </c:pt>
                <c:pt idx="5069">
                  <c:v>29.9</c:v>
                </c:pt>
                <c:pt idx="5070">
                  <c:v>29.9</c:v>
                </c:pt>
                <c:pt idx="5071">
                  <c:v>29.9</c:v>
                </c:pt>
                <c:pt idx="5072">
                  <c:v>29.9</c:v>
                </c:pt>
                <c:pt idx="5073">
                  <c:v>29.9</c:v>
                </c:pt>
                <c:pt idx="5074">
                  <c:v>29.9</c:v>
                </c:pt>
                <c:pt idx="5075">
                  <c:v>29.9</c:v>
                </c:pt>
                <c:pt idx="5076">
                  <c:v>29.9</c:v>
                </c:pt>
                <c:pt idx="5077">
                  <c:v>29.9</c:v>
                </c:pt>
                <c:pt idx="5078">
                  <c:v>29.9</c:v>
                </c:pt>
                <c:pt idx="5079">
                  <c:v>29.9</c:v>
                </c:pt>
                <c:pt idx="5080">
                  <c:v>29.9</c:v>
                </c:pt>
                <c:pt idx="5081">
                  <c:v>29.9</c:v>
                </c:pt>
                <c:pt idx="5082">
                  <c:v>29.9</c:v>
                </c:pt>
                <c:pt idx="5083">
                  <c:v>29.9</c:v>
                </c:pt>
                <c:pt idx="5084">
                  <c:v>29.9</c:v>
                </c:pt>
                <c:pt idx="5085">
                  <c:v>29.9</c:v>
                </c:pt>
                <c:pt idx="5086">
                  <c:v>29.9</c:v>
                </c:pt>
                <c:pt idx="5087">
                  <c:v>29.9</c:v>
                </c:pt>
                <c:pt idx="5088">
                  <c:v>29.9</c:v>
                </c:pt>
                <c:pt idx="5089">
                  <c:v>29.9</c:v>
                </c:pt>
                <c:pt idx="5090">
                  <c:v>29.9</c:v>
                </c:pt>
                <c:pt idx="5091">
                  <c:v>29.9</c:v>
                </c:pt>
                <c:pt idx="5092">
                  <c:v>29.9</c:v>
                </c:pt>
                <c:pt idx="5093">
                  <c:v>29.9</c:v>
                </c:pt>
                <c:pt idx="5094">
                  <c:v>29.9</c:v>
                </c:pt>
                <c:pt idx="5095">
                  <c:v>29.9</c:v>
                </c:pt>
                <c:pt idx="5096">
                  <c:v>29.9</c:v>
                </c:pt>
                <c:pt idx="5097">
                  <c:v>29.9</c:v>
                </c:pt>
                <c:pt idx="5098">
                  <c:v>29.9</c:v>
                </c:pt>
                <c:pt idx="5099">
                  <c:v>29.9</c:v>
                </c:pt>
                <c:pt idx="5100">
                  <c:v>29.9</c:v>
                </c:pt>
                <c:pt idx="5101">
                  <c:v>29.9</c:v>
                </c:pt>
                <c:pt idx="5102">
                  <c:v>29.9</c:v>
                </c:pt>
                <c:pt idx="5103">
                  <c:v>29.9</c:v>
                </c:pt>
                <c:pt idx="5104">
                  <c:v>29.9</c:v>
                </c:pt>
                <c:pt idx="5105">
                  <c:v>29.5</c:v>
                </c:pt>
                <c:pt idx="5106">
                  <c:v>29.5</c:v>
                </c:pt>
                <c:pt idx="5107">
                  <c:v>29.5</c:v>
                </c:pt>
                <c:pt idx="5108">
                  <c:v>29.9</c:v>
                </c:pt>
                <c:pt idx="5109">
                  <c:v>29.5</c:v>
                </c:pt>
                <c:pt idx="5110">
                  <c:v>29.5</c:v>
                </c:pt>
                <c:pt idx="5111">
                  <c:v>29.5</c:v>
                </c:pt>
                <c:pt idx="5112">
                  <c:v>29.5</c:v>
                </c:pt>
                <c:pt idx="5113">
                  <c:v>29.5</c:v>
                </c:pt>
                <c:pt idx="5114">
                  <c:v>29.5</c:v>
                </c:pt>
                <c:pt idx="5115">
                  <c:v>29.9</c:v>
                </c:pt>
                <c:pt idx="5116">
                  <c:v>29.9</c:v>
                </c:pt>
                <c:pt idx="5117">
                  <c:v>29.5</c:v>
                </c:pt>
                <c:pt idx="5118">
                  <c:v>29.5</c:v>
                </c:pt>
                <c:pt idx="5119">
                  <c:v>29.5</c:v>
                </c:pt>
                <c:pt idx="5120">
                  <c:v>29.5</c:v>
                </c:pt>
                <c:pt idx="5121">
                  <c:v>29.5</c:v>
                </c:pt>
                <c:pt idx="5122">
                  <c:v>29.5</c:v>
                </c:pt>
                <c:pt idx="5123">
                  <c:v>29.5</c:v>
                </c:pt>
                <c:pt idx="5124">
                  <c:v>29.5</c:v>
                </c:pt>
                <c:pt idx="5125">
                  <c:v>29.5</c:v>
                </c:pt>
                <c:pt idx="5126">
                  <c:v>29.5</c:v>
                </c:pt>
                <c:pt idx="5127">
                  <c:v>29.5</c:v>
                </c:pt>
                <c:pt idx="5128">
                  <c:v>29.5</c:v>
                </c:pt>
                <c:pt idx="5129">
                  <c:v>29.5</c:v>
                </c:pt>
                <c:pt idx="5130">
                  <c:v>29.5</c:v>
                </c:pt>
                <c:pt idx="5131">
                  <c:v>29.5</c:v>
                </c:pt>
                <c:pt idx="5132">
                  <c:v>29.5</c:v>
                </c:pt>
                <c:pt idx="5133">
                  <c:v>29.5</c:v>
                </c:pt>
                <c:pt idx="5134">
                  <c:v>29.5</c:v>
                </c:pt>
                <c:pt idx="5135">
                  <c:v>29.5</c:v>
                </c:pt>
                <c:pt idx="5136">
                  <c:v>29.5</c:v>
                </c:pt>
                <c:pt idx="5137">
                  <c:v>29.5</c:v>
                </c:pt>
                <c:pt idx="5138">
                  <c:v>29.5</c:v>
                </c:pt>
                <c:pt idx="5139">
                  <c:v>29.5</c:v>
                </c:pt>
                <c:pt idx="5140">
                  <c:v>29.5</c:v>
                </c:pt>
                <c:pt idx="5141">
                  <c:v>29.5</c:v>
                </c:pt>
                <c:pt idx="5142">
                  <c:v>29.5</c:v>
                </c:pt>
                <c:pt idx="5143">
                  <c:v>29.5</c:v>
                </c:pt>
                <c:pt idx="5144">
                  <c:v>29.5</c:v>
                </c:pt>
                <c:pt idx="5145">
                  <c:v>29.5</c:v>
                </c:pt>
                <c:pt idx="5146">
                  <c:v>29.5</c:v>
                </c:pt>
                <c:pt idx="5147">
                  <c:v>29.5</c:v>
                </c:pt>
                <c:pt idx="5148">
                  <c:v>29.5</c:v>
                </c:pt>
                <c:pt idx="5149">
                  <c:v>29.5</c:v>
                </c:pt>
                <c:pt idx="5150">
                  <c:v>29.5</c:v>
                </c:pt>
                <c:pt idx="5151">
                  <c:v>29.5</c:v>
                </c:pt>
                <c:pt idx="5152">
                  <c:v>29.5</c:v>
                </c:pt>
                <c:pt idx="5153">
                  <c:v>29.5</c:v>
                </c:pt>
                <c:pt idx="5154">
                  <c:v>29.5</c:v>
                </c:pt>
                <c:pt idx="5155">
                  <c:v>29.5</c:v>
                </c:pt>
                <c:pt idx="5156">
                  <c:v>29.5</c:v>
                </c:pt>
                <c:pt idx="5157">
                  <c:v>29.5</c:v>
                </c:pt>
                <c:pt idx="5158">
                  <c:v>29.5</c:v>
                </c:pt>
                <c:pt idx="5159">
                  <c:v>29.5</c:v>
                </c:pt>
                <c:pt idx="5160">
                  <c:v>29.5</c:v>
                </c:pt>
                <c:pt idx="5161">
                  <c:v>29.5</c:v>
                </c:pt>
                <c:pt idx="5162">
                  <c:v>29.5</c:v>
                </c:pt>
                <c:pt idx="5163">
                  <c:v>29.5</c:v>
                </c:pt>
                <c:pt idx="5164">
                  <c:v>29.5</c:v>
                </c:pt>
                <c:pt idx="5165">
                  <c:v>29.5</c:v>
                </c:pt>
                <c:pt idx="5166">
                  <c:v>29.5</c:v>
                </c:pt>
                <c:pt idx="5167">
                  <c:v>29.5</c:v>
                </c:pt>
                <c:pt idx="5168">
                  <c:v>29.5</c:v>
                </c:pt>
                <c:pt idx="5169">
                  <c:v>29.5</c:v>
                </c:pt>
                <c:pt idx="5170">
                  <c:v>29.5</c:v>
                </c:pt>
                <c:pt idx="5171">
                  <c:v>29.5</c:v>
                </c:pt>
                <c:pt idx="5172">
                  <c:v>29.5</c:v>
                </c:pt>
                <c:pt idx="5173">
                  <c:v>29.5</c:v>
                </c:pt>
                <c:pt idx="5174">
                  <c:v>29.5</c:v>
                </c:pt>
                <c:pt idx="5175">
                  <c:v>29.5</c:v>
                </c:pt>
                <c:pt idx="5176">
                  <c:v>29.5</c:v>
                </c:pt>
                <c:pt idx="5177">
                  <c:v>29.5</c:v>
                </c:pt>
                <c:pt idx="5178">
                  <c:v>29.5</c:v>
                </c:pt>
                <c:pt idx="5179">
                  <c:v>29.5</c:v>
                </c:pt>
                <c:pt idx="5180">
                  <c:v>29.5</c:v>
                </c:pt>
                <c:pt idx="5181">
                  <c:v>29.5</c:v>
                </c:pt>
                <c:pt idx="5182">
                  <c:v>29.5</c:v>
                </c:pt>
                <c:pt idx="5183">
                  <c:v>29.5</c:v>
                </c:pt>
                <c:pt idx="5184">
                  <c:v>29.5</c:v>
                </c:pt>
                <c:pt idx="5185">
                  <c:v>29.5</c:v>
                </c:pt>
                <c:pt idx="5186">
                  <c:v>29.5</c:v>
                </c:pt>
                <c:pt idx="5187">
                  <c:v>29.5</c:v>
                </c:pt>
                <c:pt idx="5188">
                  <c:v>29.9</c:v>
                </c:pt>
                <c:pt idx="5189">
                  <c:v>29.9</c:v>
                </c:pt>
                <c:pt idx="5190">
                  <c:v>29.9</c:v>
                </c:pt>
                <c:pt idx="5191">
                  <c:v>29.9</c:v>
                </c:pt>
                <c:pt idx="5192">
                  <c:v>29.9</c:v>
                </c:pt>
                <c:pt idx="5193">
                  <c:v>29.9</c:v>
                </c:pt>
                <c:pt idx="5194">
                  <c:v>29.9</c:v>
                </c:pt>
                <c:pt idx="5195">
                  <c:v>29.9</c:v>
                </c:pt>
                <c:pt idx="5196">
                  <c:v>29.9</c:v>
                </c:pt>
                <c:pt idx="5197">
                  <c:v>29.9</c:v>
                </c:pt>
                <c:pt idx="5198">
                  <c:v>29.9</c:v>
                </c:pt>
                <c:pt idx="5199">
                  <c:v>29.9</c:v>
                </c:pt>
                <c:pt idx="5200">
                  <c:v>29.9</c:v>
                </c:pt>
                <c:pt idx="5201">
                  <c:v>29.9</c:v>
                </c:pt>
                <c:pt idx="5202">
                  <c:v>29.9</c:v>
                </c:pt>
                <c:pt idx="5204">
                  <c:v>31.12</c:v>
                </c:pt>
                <c:pt idx="5205">
                  <c:v>29.9</c:v>
                </c:pt>
                <c:pt idx="5206">
                  <c:v>29.9</c:v>
                </c:pt>
                <c:pt idx="5207">
                  <c:v>29.9</c:v>
                </c:pt>
                <c:pt idx="5208">
                  <c:v>29.9</c:v>
                </c:pt>
                <c:pt idx="5209">
                  <c:v>29.9</c:v>
                </c:pt>
                <c:pt idx="5210">
                  <c:v>29.9</c:v>
                </c:pt>
                <c:pt idx="5211">
                  <c:v>29.9</c:v>
                </c:pt>
                <c:pt idx="5212">
                  <c:v>29.9</c:v>
                </c:pt>
                <c:pt idx="5213">
                  <c:v>29.9</c:v>
                </c:pt>
                <c:pt idx="5214">
                  <c:v>29.9</c:v>
                </c:pt>
                <c:pt idx="5215">
                  <c:v>29.9</c:v>
                </c:pt>
                <c:pt idx="5216">
                  <c:v>29.9</c:v>
                </c:pt>
                <c:pt idx="5217">
                  <c:v>29.9</c:v>
                </c:pt>
                <c:pt idx="5218">
                  <c:v>29.9</c:v>
                </c:pt>
                <c:pt idx="5219">
                  <c:v>29.9</c:v>
                </c:pt>
                <c:pt idx="5220">
                  <c:v>29.9</c:v>
                </c:pt>
                <c:pt idx="5221">
                  <c:v>29.9</c:v>
                </c:pt>
                <c:pt idx="5222">
                  <c:v>29.9</c:v>
                </c:pt>
                <c:pt idx="5223">
                  <c:v>29.9</c:v>
                </c:pt>
                <c:pt idx="5224">
                  <c:v>29.9</c:v>
                </c:pt>
                <c:pt idx="5225">
                  <c:v>29.5</c:v>
                </c:pt>
                <c:pt idx="5226">
                  <c:v>29.5</c:v>
                </c:pt>
                <c:pt idx="5227">
                  <c:v>29.5</c:v>
                </c:pt>
                <c:pt idx="5228">
                  <c:v>29.5</c:v>
                </c:pt>
                <c:pt idx="5229">
                  <c:v>29.5</c:v>
                </c:pt>
                <c:pt idx="5230">
                  <c:v>29.5</c:v>
                </c:pt>
                <c:pt idx="5231">
                  <c:v>29.5</c:v>
                </c:pt>
                <c:pt idx="5232">
                  <c:v>29.5</c:v>
                </c:pt>
                <c:pt idx="5233">
                  <c:v>29.5</c:v>
                </c:pt>
                <c:pt idx="5234">
                  <c:v>29.5</c:v>
                </c:pt>
                <c:pt idx="5235">
                  <c:v>29.5</c:v>
                </c:pt>
                <c:pt idx="5236">
                  <c:v>29.5</c:v>
                </c:pt>
                <c:pt idx="5237">
                  <c:v>29.5</c:v>
                </c:pt>
                <c:pt idx="5238">
                  <c:v>29.5</c:v>
                </c:pt>
                <c:pt idx="5239">
                  <c:v>29.5</c:v>
                </c:pt>
                <c:pt idx="5240">
                  <c:v>29.5</c:v>
                </c:pt>
                <c:pt idx="5241">
                  <c:v>29.5</c:v>
                </c:pt>
                <c:pt idx="5242">
                  <c:v>29.5</c:v>
                </c:pt>
                <c:pt idx="5243">
                  <c:v>29.5</c:v>
                </c:pt>
                <c:pt idx="5244">
                  <c:v>29.5</c:v>
                </c:pt>
                <c:pt idx="5245">
                  <c:v>29.5</c:v>
                </c:pt>
                <c:pt idx="5246">
                  <c:v>29.5</c:v>
                </c:pt>
                <c:pt idx="5247">
                  <c:v>29.5</c:v>
                </c:pt>
                <c:pt idx="5248">
                  <c:v>29.5</c:v>
                </c:pt>
                <c:pt idx="5249">
                  <c:v>29.5</c:v>
                </c:pt>
                <c:pt idx="5250">
                  <c:v>29.5</c:v>
                </c:pt>
                <c:pt idx="5251">
                  <c:v>29.5</c:v>
                </c:pt>
                <c:pt idx="5252">
                  <c:v>29.5</c:v>
                </c:pt>
                <c:pt idx="5253">
                  <c:v>29.5</c:v>
                </c:pt>
                <c:pt idx="5254">
                  <c:v>29.5</c:v>
                </c:pt>
                <c:pt idx="5255">
                  <c:v>29.5</c:v>
                </c:pt>
                <c:pt idx="5256">
                  <c:v>29.5</c:v>
                </c:pt>
                <c:pt idx="5257">
                  <c:v>29.5</c:v>
                </c:pt>
                <c:pt idx="5258">
                  <c:v>29.5</c:v>
                </c:pt>
                <c:pt idx="5259">
                  <c:v>29.5</c:v>
                </c:pt>
                <c:pt idx="5260">
                  <c:v>29.5</c:v>
                </c:pt>
                <c:pt idx="5261">
                  <c:v>29.5</c:v>
                </c:pt>
                <c:pt idx="5262">
                  <c:v>29.5</c:v>
                </c:pt>
                <c:pt idx="5263">
                  <c:v>29.5</c:v>
                </c:pt>
                <c:pt idx="5264">
                  <c:v>29.5</c:v>
                </c:pt>
                <c:pt idx="5265">
                  <c:v>29.9</c:v>
                </c:pt>
                <c:pt idx="5266">
                  <c:v>29.9</c:v>
                </c:pt>
                <c:pt idx="5267">
                  <c:v>29.5</c:v>
                </c:pt>
                <c:pt idx="5268">
                  <c:v>29.5</c:v>
                </c:pt>
                <c:pt idx="5269">
                  <c:v>29.5</c:v>
                </c:pt>
                <c:pt idx="5270">
                  <c:v>29.5</c:v>
                </c:pt>
                <c:pt idx="5271">
                  <c:v>29.5</c:v>
                </c:pt>
                <c:pt idx="5272">
                  <c:v>29.5</c:v>
                </c:pt>
                <c:pt idx="5273">
                  <c:v>29.5</c:v>
                </c:pt>
                <c:pt idx="5274">
                  <c:v>29.9</c:v>
                </c:pt>
                <c:pt idx="5275">
                  <c:v>29.9</c:v>
                </c:pt>
                <c:pt idx="5276">
                  <c:v>29.9</c:v>
                </c:pt>
                <c:pt idx="5277">
                  <c:v>29.9</c:v>
                </c:pt>
                <c:pt idx="5278">
                  <c:v>29.9</c:v>
                </c:pt>
                <c:pt idx="5279">
                  <c:v>29.9</c:v>
                </c:pt>
                <c:pt idx="5280">
                  <c:v>29.9</c:v>
                </c:pt>
                <c:pt idx="5281">
                  <c:v>29.9</c:v>
                </c:pt>
                <c:pt idx="5282">
                  <c:v>29.9</c:v>
                </c:pt>
                <c:pt idx="5283">
                  <c:v>29.9</c:v>
                </c:pt>
                <c:pt idx="5284">
                  <c:v>29.9</c:v>
                </c:pt>
                <c:pt idx="5285">
                  <c:v>29.9</c:v>
                </c:pt>
                <c:pt idx="5286">
                  <c:v>30.31</c:v>
                </c:pt>
                <c:pt idx="5287">
                  <c:v>30.31</c:v>
                </c:pt>
                <c:pt idx="5288">
                  <c:v>30.31</c:v>
                </c:pt>
                <c:pt idx="5289">
                  <c:v>30.31</c:v>
                </c:pt>
                <c:pt idx="5290">
                  <c:v>30.31</c:v>
                </c:pt>
                <c:pt idx="5291">
                  <c:v>30.31</c:v>
                </c:pt>
                <c:pt idx="5292">
                  <c:v>30.31</c:v>
                </c:pt>
                <c:pt idx="5293">
                  <c:v>30.31</c:v>
                </c:pt>
                <c:pt idx="5294">
                  <c:v>30.31</c:v>
                </c:pt>
                <c:pt idx="5295">
                  <c:v>30.31</c:v>
                </c:pt>
                <c:pt idx="5296">
                  <c:v>30.31</c:v>
                </c:pt>
                <c:pt idx="5297">
                  <c:v>30.31</c:v>
                </c:pt>
                <c:pt idx="5298">
                  <c:v>30.31</c:v>
                </c:pt>
                <c:pt idx="5299">
                  <c:v>30.31</c:v>
                </c:pt>
                <c:pt idx="5300">
                  <c:v>30.31</c:v>
                </c:pt>
                <c:pt idx="5301">
                  <c:v>30.31</c:v>
                </c:pt>
                <c:pt idx="5302">
                  <c:v>30.31</c:v>
                </c:pt>
                <c:pt idx="5303">
                  <c:v>30.31</c:v>
                </c:pt>
                <c:pt idx="5304">
                  <c:v>30.31</c:v>
                </c:pt>
                <c:pt idx="5305">
                  <c:v>30.31</c:v>
                </c:pt>
                <c:pt idx="5306">
                  <c:v>30.31</c:v>
                </c:pt>
                <c:pt idx="5307">
                  <c:v>30.31</c:v>
                </c:pt>
                <c:pt idx="5308">
                  <c:v>30.31</c:v>
                </c:pt>
                <c:pt idx="5309">
                  <c:v>30.31</c:v>
                </c:pt>
                <c:pt idx="5310">
                  <c:v>30.31</c:v>
                </c:pt>
                <c:pt idx="5311">
                  <c:v>30.31</c:v>
                </c:pt>
                <c:pt idx="5312">
                  <c:v>30.31</c:v>
                </c:pt>
                <c:pt idx="5313">
                  <c:v>30.31</c:v>
                </c:pt>
                <c:pt idx="5314">
                  <c:v>30.31</c:v>
                </c:pt>
                <c:pt idx="5315">
                  <c:v>30.31</c:v>
                </c:pt>
                <c:pt idx="5316">
                  <c:v>30.31</c:v>
                </c:pt>
                <c:pt idx="5317">
                  <c:v>30.31</c:v>
                </c:pt>
                <c:pt idx="5318">
                  <c:v>30.31</c:v>
                </c:pt>
                <c:pt idx="5319">
                  <c:v>30.31</c:v>
                </c:pt>
                <c:pt idx="5320">
                  <c:v>30.31</c:v>
                </c:pt>
                <c:pt idx="5321">
                  <c:v>30.31</c:v>
                </c:pt>
                <c:pt idx="5322">
                  <c:v>30.31</c:v>
                </c:pt>
                <c:pt idx="5323">
                  <c:v>30.31</c:v>
                </c:pt>
                <c:pt idx="5324">
                  <c:v>30.31</c:v>
                </c:pt>
                <c:pt idx="5325">
                  <c:v>30.31</c:v>
                </c:pt>
                <c:pt idx="5326">
                  <c:v>30.31</c:v>
                </c:pt>
                <c:pt idx="5327">
                  <c:v>30.31</c:v>
                </c:pt>
                <c:pt idx="5328">
                  <c:v>30.31</c:v>
                </c:pt>
                <c:pt idx="5329">
                  <c:v>30.31</c:v>
                </c:pt>
                <c:pt idx="5330">
                  <c:v>30.31</c:v>
                </c:pt>
                <c:pt idx="5331">
                  <c:v>30.31</c:v>
                </c:pt>
                <c:pt idx="5332">
                  <c:v>30.31</c:v>
                </c:pt>
                <c:pt idx="5333">
                  <c:v>30.31</c:v>
                </c:pt>
                <c:pt idx="5334">
                  <c:v>30.31</c:v>
                </c:pt>
                <c:pt idx="5335">
                  <c:v>30.31</c:v>
                </c:pt>
                <c:pt idx="5336">
                  <c:v>30.31</c:v>
                </c:pt>
                <c:pt idx="5337">
                  <c:v>30.31</c:v>
                </c:pt>
                <c:pt idx="5338">
                  <c:v>30.31</c:v>
                </c:pt>
                <c:pt idx="5339">
                  <c:v>30.31</c:v>
                </c:pt>
                <c:pt idx="5340">
                  <c:v>30.31</c:v>
                </c:pt>
                <c:pt idx="5341">
                  <c:v>30.31</c:v>
                </c:pt>
                <c:pt idx="5342">
                  <c:v>30.31</c:v>
                </c:pt>
                <c:pt idx="5343">
                  <c:v>30.31</c:v>
                </c:pt>
                <c:pt idx="5344">
                  <c:v>30.31</c:v>
                </c:pt>
                <c:pt idx="5345">
                  <c:v>29.9</c:v>
                </c:pt>
                <c:pt idx="5346">
                  <c:v>29.9</c:v>
                </c:pt>
                <c:pt idx="5347">
                  <c:v>29.9</c:v>
                </c:pt>
                <c:pt idx="5348">
                  <c:v>29.9</c:v>
                </c:pt>
                <c:pt idx="5349">
                  <c:v>29.9</c:v>
                </c:pt>
                <c:pt idx="5350">
                  <c:v>29.9</c:v>
                </c:pt>
                <c:pt idx="5351">
                  <c:v>30.31</c:v>
                </c:pt>
                <c:pt idx="5352">
                  <c:v>30.31</c:v>
                </c:pt>
                <c:pt idx="5353">
                  <c:v>30.31</c:v>
                </c:pt>
                <c:pt idx="5354">
                  <c:v>30.31</c:v>
                </c:pt>
                <c:pt idx="5355">
                  <c:v>30.31</c:v>
                </c:pt>
                <c:pt idx="5356">
                  <c:v>30.31</c:v>
                </c:pt>
                <c:pt idx="5357">
                  <c:v>30.31</c:v>
                </c:pt>
                <c:pt idx="5358">
                  <c:v>29.9</c:v>
                </c:pt>
                <c:pt idx="5359">
                  <c:v>30.31</c:v>
                </c:pt>
                <c:pt idx="5360">
                  <c:v>29.9</c:v>
                </c:pt>
                <c:pt idx="5361">
                  <c:v>29.9</c:v>
                </c:pt>
                <c:pt idx="5362">
                  <c:v>29.9</c:v>
                </c:pt>
                <c:pt idx="5363">
                  <c:v>29.9</c:v>
                </c:pt>
                <c:pt idx="5364">
                  <c:v>29.9</c:v>
                </c:pt>
                <c:pt idx="5365">
                  <c:v>29.9</c:v>
                </c:pt>
                <c:pt idx="5366">
                  <c:v>29.9</c:v>
                </c:pt>
                <c:pt idx="5367">
                  <c:v>29.9</c:v>
                </c:pt>
                <c:pt idx="5368">
                  <c:v>29.9</c:v>
                </c:pt>
                <c:pt idx="5369">
                  <c:v>29.9</c:v>
                </c:pt>
                <c:pt idx="5370">
                  <c:v>29.9</c:v>
                </c:pt>
                <c:pt idx="5371">
                  <c:v>29.9</c:v>
                </c:pt>
                <c:pt idx="5372">
                  <c:v>29.9</c:v>
                </c:pt>
                <c:pt idx="5373">
                  <c:v>29.9</c:v>
                </c:pt>
                <c:pt idx="5375">
                  <c:v>30.31</c:v>
                </c:pt>
                <c:pt idx="5376">
                  <c:v>29.9</c:v>
                </c:pt>
                <c:pt idx="5377">
                  <c:v>29.9</c:v>
                </c:pt>
                <c:pt idx="5378">
                  <c:v>29.9</c:v>
                </c:pt>
                <c:pt idx="5379">
                  <c:v>29.9</c:v>
                </c:pt>
                <c:pt idx="5380">
                  <c:v>29.9</c:v>
                </c:pt>
                <c:pt idx="5381">
                  <c:v>29.9</c:v>
                </c:pt>
                <c:pt idx="5382">
                  <c:v>29.9</c:v>
                </c:pt>
                <c:pt idx="5383">
                  <c:v>29.9</c:v>
                </c:pt>
                <c:pt idx="5384">
                  <c:v>29.9</c:v>
                </c:pt>
                <c:pt idx="5385">
                  <c:v>29.9</c:v>
                </c:pt>
                <c:pt idx="5386">
                  <c:v>29.9</c:v>
                </c:pt>
                <c:pt idx="5387">
                  <c:v>29.9</c:v>
                </c:pt>
                <c:pt idx="5388">
                  <c:v>29.9</c:v>
                </c:pt>
                <c:pt idx="5389">
                  <c:v>29.9</c:v>
                </c:pt>
                <c:pt idx="5390">
                  <c:v>29.9</c:v>
                </c:pt>
                <c:pt idx="5391">
                  <c:v>29.9</c:v>
                </c:pt>
                <c:pt idx="5392">
                  <c:v>29.9</c:v>
                </c:pt>
                <c:pt idx="5393">
                  <c:v>29.9</c:v>
                </c:pt>
                <c:pt idx="5394">
                  <c:v>29.9</c:v>
                </c:pt>
                <c:pt idx="5395">
                  <c:v>29.9</c:v>
                </c:pt>
                <c:pt idx="5396">
                  <c:v>29.9</c:v>
                </c:pt>
                <c:pt idx="5397">
                  <c:v>29.9</c:v>
                </c:pt>
                <c:pt idx="5398">
                  <c:v>29.9</c:v>
                </c:pt>
                <c:pt idx="5399">
                  <c:v>29.9</c:v>
                </c:pt>
                <c:pt idx="5400">
                  <c:v>29.9</c:v>
                </c:pt>
                <c:pt idx="5401">
                  <c:v>29.9</c:v>
                </c:pt>
                <c:pt idx="5402">
                  <c:v>29.9</c:v>
                </c:pt>
                <c:pt idx="5403">
                  <c:v>29.9</c:v>
                </c:pt>
                <c:pt idx="5404">
                  <c:v>29.9</c:v>
                </c:pt>
                <c:pt idx="5405">
                  <c:v>29.9</c:v>
                </c:pt>
                <c:pt idx="5406">
                  <c:v>29.9</c:v>
                </c:pt>
                <c:pt idx="5407">
                  <c:v>29.9</c:v>
                </c:pt>
                <c:pt idx="5408">
                  <c:v>29.9</c:v>
                </c:pt>
                <c:pt idx="5409">
                  <c:v>29.9</c:v>
                </c:pt>
                <c:pt idx="5410">
                  <c:v>29.9</c:v>
                </c:pt>
                <c:pt idx="5411">
                  <c:v>29.9</c:v>
                </c:pt>
                <c:pt idx="5412">
                  <c:v>29.9</c:v>
                </c:pt>
                <c:pt idx="5413">
                  <c:v>29.9</c:v>
                </c:pt>
                <c:pt idx="5414">
                  <c:v>29.9</c:v>
                </c:pt>
                <c:pt idx="5415">
                  <c:v>29.9</c:v>
                </c:pt>
                <c:pt idx="5416">
                  <c:v>29.9</c:v>
                </c:pt>
                <c:pt idx="5417">
                  <c:v>29.9</c:v>
                </c:pt>
                <c:pt idx="5418">
                  <c:v>29.9</c:v>
                </c:pt>
                <c:pt idx="5419">
                  <c:v>29.9</c:v>
                </c:pt>
                <c:pt idx="5420">
                  <c:v>29.9</c:v>
                </c:pt>
                <c:pt idx="5421">
                  <c:v>29.9</c:v>
                </c:pt>
                <c:pt idx="5422">
                  <c:v>29.9</c:v>
                </c:pt>
                <c:pt idx="5423">
                  <c:v>29.9</c:v>
                </c:pt>
                <c:pt idx="5424">
                  <c:v>29.9</c:v>
                </c:pt>
                <c:pt idx="5425">
                  <c:v>29.9</c:v>
                </c:pt>
                <c:pt idx="5426">
                  <c:v>29.9</c:v>
                </c:pt>
                <c:pt idx="5427">
                  <c:v>29.9</c:v>
                </c:pt>
                <c:pt idx="5428">
                  <c:v>29.9</c:v>
                </c:pt>
                <c:pt idx="5429">
                  <c:v>29.9</c:v>
                </c:pt>
                <c:pt idx="5430">
                  <c:v>29.9</c:v>
                </c:pt>
                <c:pt idx="5431">
                  <c:v>29.9</c:v>
                </c:pt>
                <c:pt idx="5432">
                  <c:v>29.9</c:v>
                </c:pt>
                <c:pt idx="5433">
                  <c:v>29.9</c:v>
                </c:pt>
                <c:pt idx="5434">
                  <c:v>29.9</c:v>
                </c:pt>
                <c:pt idx="5435">
                  <c:v>29.9</c:v>
                </c:pt>
                <c:pt idx="5436">
                  <c:v>29.9</c:v>
                </c:pt>
                <c:pt idx="5437">
                  <c:v>29.9</c:v>
                </c:pt>
                <c:pt idx="5438">
                  <c:v>29.9</c:v>
                </c:pt>
                <c:pt idx="5439">
                  <c:v>29.9</c:v>
                </c:pt>
                <c:pt idx="5440">
                  <c:v>29.9</c:v>
                </c:pt>
                <c:pt idx="5441">
                  <c:v>29.9</c:v>
                </c:pt>
                <c:pt idx="5442">
                  <c:v>29.9</c:v>
                </c:pt>
                <c:pt idx="5443">
                  <c:v>29.9</c:v>
                </c:pt>
                <c:pt idx="5444">
                  <c:v>29.9</c:v>
                </c:pt>
                <c:pt idx="5445">
                  <c:v>29.9</c:v>
                </c:pt>
                <c:pt idx="5446">
                  <c:v>29.9</c:v>
                </c:pt>
                <c:pt idx="5447">
                  <c:v>29.9</c:v>
                </c:pt>
                <c:pt idx="5448">
                  <c:v>30.31</c:v>
                </c:pt>
                <c:pt idx="5449">
                  <c:v>30.31</c:v>
                </c:pt>
                <c:pt idx="5450">
                  <c:v>30.31</c:v>
                </c:pt>
                <c:pt idx="5451">
                  <c:v>30.31</c:v>
                </c:pt>
                <c:pt idx="5452">
                  <c:v>30.31</c:v>
                </c:pt>
                <c:pt idx="5453">
                  <c:v>30.31</c:v>
                </c:pt>
                <c:pt idx="5454">
                  <c:v>30.31</c:v>
                </c:pt>
                <c:pt idx="5455">
                  <c:v>30.31</c:v>
                </c:pt>
                <c:pt idx="5456">
                  <c:v>30.31</c:v>
                </c:pt>
                <c:pt idx="5457">
                  <c:v>30.31</c:v>
                </c:pt>
                <c:pt idx="5458">
                  <c:v>30.31</c:v>
                </c:pt>
                <c:pt idx="5459">
                  <c:v>30.31</c:v>
                </c:pt>
                <c:pt idx="5460">
                  <c:v>30.31</c:v>
                </c:pt>
                <c:pt idx="5461">
                  <c:v>30.31</c:v>
                </c:pt>
                <c:pt idx="5462">
                  <c:v>30.31</c:v>
                </c:pt>
                <c:pt idx="5463">
                  <c:v>30.31</c:v>
                </c:pt>
                <c:pt idx="5464">
                  <c:v>30.31</c:v>
                </c:pt>
                <c:pt idx="5465">
                  <c:v>30.31</c:v>
                </c:pt>
                <c:pt idx="5466">
                  <c:v>30.31</c:v>
                </c:pt>
                <c:pt idx="5467">
                  <c:v>30.31</c:v>
                </c:pt>
                <c:pt idx="5468">
                  <c:v>30.31</c:v>
                </c:pt>
                <c:pt idx="5469">
                  <c:v>30.31</c:v>
                </c:pt>
                <c:pt idx="5470">
                  <c:v>30.31</c:v>
                </c:pt>
                <c:pt idx="5471">
                  <c:v>30.31</c:v>
                </c:pt>
                <c:pt idx="5472">
                  <c:v>30.31</c:v>
                </c:pt>
                <c:pt idx="5473">
                  <c:v>30.31</c:v>
                </c:pt>
                <c:pt idx="5474">
                  <c:v>30.31</c:v>
                </c:pt>
                <c:pt idx="5475">
                  <c:v>30.31</c:v>
                </c:pt>
                <c:pt idx="5476">
                  <c:v>30.31</c:v>
                </c:pt>
                <c:pt idx="5477">
                  <c:v>30.31</c:v>
                </c:pt>
                <c:pt idx="5478">
                  <c:v>30.31</c:v>
                </c:pt>
                <c:pt idx="5479">
                  <c:v>30.31</c:v>
                </c:pt>
                <c:pt idx="5480">
                  <c:v>30.31</c:v>
                </c:pt>
                <c:pt idx="5481">
                  <c:v>30.31</c:v>
                </c:pt>
                <c:pt idx="5482">
                  <c:v>30.31</c:v>
                </c:pt>
                <c:pt idx="5483">
                  <c:v>30.31</c:v>
                </c:pt>
                <c:pt idx="5484">
                  <c:v>30.31</c:v>
                </c:pt>
                <c:pt idx="5485">
                  <c:v>30.31</c:v>
                </c:pt>
                <c:pt idx="5486">
                  <c:v>30.31</c:v>
                </c:pt>
                <c:pt idx="5487">
                  <c:v>30.31</c:v>
                </c:pt>
                <c:pt idx="5488">
                  <c:v>30.31</c:v>
                </c:pt>
                <c:pt idx="5489">
                  <c:v>30.31</c:v>
                </c:pt>
                <c:pt idx="5490">
                  <c:v>30.31</c:v>
                </c:pt>
                <c:pt idx="5491">
                  <c:v>30.31</c:v>
                </c:pt>
                <c:pt idx="5492">
                  <c:v>30.31</c:v>
                </c:pt>
                <c:pt idx="5493">
                  <c:v>30.31</c:v>
                </c:pt>
                <c:pt idx="5494">
                  <c:v>30.31</c:v>
                </c:pt>
                <c:pt idx="5495">
                  <c:v>30.31</c:v>
                </c:pt>
                <c:pt idx="5496">
                  <c:v>30.31</c:v>
                </c:pt>
                <c:pt idx="5497">
                  <c:v>30.31</c:v>
                </c:pt>
                <c:pt idx="5498">
                  <c:v>30.31</c:v>
                </c:pt>
                <c:pt idx="5499">
                  <c:v>30.31</c:v>
                </c:pt>
                <c:pt idx="5500">
                  <c:v>30.31</c:v>
                </c:pt>
                <c:pt idx="5501">
                  <c:v>30.31</c:v>
                </c:pt>
                <c:pt idx="5502">
                  <c:v>30.31</c:v>
                </c:pt>
                <c:pt idx="5503">
                  <c:v>30.31</c:v>
                </c:pt>
                <c:pt idx="5504">
                  <c:v>30.31</c:v>
                </c:pt>
                <c:pt idx="5505">
                  <c:v>30.31</c:v>
                </c:pt>
                <c:pt idx="5506">
                  <c:v>30.31</c:v>
                </c:pt>
                <c:pt idx="5507">
                  <c:v>30.31</c:v>
                </c:pt>
                <c:pt idx="5508">
                  <c:v>29.9</c:v>
                </c:pt>
                <c:pt idx="5509">
                  <c:v>29.9</c:v>
                </c:pt>
                <c:pt idx="5510">
                  <c:v>29.9</c:v>
                </c:pt>
                <c:pt idx="5511">
                  <c:v>29.9</c:v>
                </c:pt>
                <c:pt idx="5512">
                  <c:v>29.9</c:v>
                </c:pt>
                <c:pt idx="5513">
                  <c:v>29.9</c:v>
                </c:pt>
                <c:pt idx="5514">
                  <c:v>29.9</c:v>
                </c:pt>
                <c:pt idx="5515">
                  <c:v>29.9</c:v>
                </c:pt>
                <c:pt idx="5516">
                  <c:v>29.9</c:v>
                </c:pt>
                <c:pt idx="5517">
                  <c:v>29.9</c:v>
                </c:pt>
                <c:pt idx="5518">
                  <c:v>29.9</c:v>
                </c:pt>
                <c:pt idx="5519">
                  <c:v>29.9</c:v>
                </c:pt>
                <c:pt idx="5520">
                  <c:v>29.9</c:v>
                </c:pt>
                <c:pt idx="5521">
                  <c:v>29.9</c:v>
                </c:pt>
                <c:pt idx="5522">
                  <c:v>29.9</c:v>
                </c:pt>
                <c:pt idx="5523">
                  <c:v>29.9</c:v>
                </c:pt>
                <c:pt idx="5524">
                  <c:v>29.9</c:v>
                </c:pt>
                <c:pt idx="5525">
                  <c:v>29.9</c:v>
                </c:pt>
                <c:pt idx="5526">
                  <c:v>29.9</c:v>
                </c:pt>
                <c:pt idx="5527">
                  <c:v>29.9</c:v>
                </c:pt>
                <c:pt idx="5528">
                  <c:v>29.9</c:v>
                </c:pt>
                <c:pt idx="5529">
                  <c:v>29.9</c:v>
                </c:pt>
                <c:pt idx="5530">
                  <c:v>29.9</c:v>
                </c:pt>
                <c:pt idx="5531">
                  <c:v>29.9</c:v>
                </c:pt>
                <c:pt idx="5532">
                  <c:v>29.9</c:v>
                </c:pt>
                <c:pt idx="5533">
                  <c:v>29.9</c:v>
                </c:pt>
                <c:pt idx="5534">
                  <c:v>29.9</c:v>
                </c:pt>
                <c:pt idx="5535">
                  <c:v>29.9</c:v>
                </c:pt>
                <c:pt idx="5536">
                  <c:v>29.9</c:v>
                </c:pt>
                <c:pt idx="5537">
                  <c:v>29.9</c:v>
                </c:pt>
                <c:pt idx="5538">
                  <c:v>29.9</c:v>
                </c:pt>
                <c:pt idx="5540">
                  <c:v>29.9</c:v>
                </c:pt>
                <c:pt idx="5541">
                  <c:v>29.9</c:v>
                </c:pt>
                <c:pt idx="5542">
                  <c:v>29.9</c:v>
                </c:pt>
                <c:pt idx="5543">
                  <c:v>29.9</c:v>
                </c:pt>
                <c:pt idx="5544">
                  <c:v>29.9</c:v>
                </c:pt>
                <c:pt idx="5545">
                  <c:v>29.9</c:v>
                </c:pt>
                <c:pt idx="5546">
                  <c:v>29.9</c:v>
                </c:pt>
                <c:pt idx="5547">
                  <c:v>29.9</c:v>
                </c:pt>
                <c:pt idx="5548">
                  <c:v>29.9</c:v>
                </c:pt>
                <c:pt idx="5549">
                  <c:v>29.9</c:v>
                </c:pt>
                <c:pt idx="5550">
                  <c:v>29.9</c:v>
                </c:pt>
                <c:pt idx="5551">
                  <c:v>29.9</c:v>
                </c:pt>
                <c:pt idx="5552">
                  <c:v>29.9</c:v>
                </c:pt>
                <c:pt idx="5553">
                  <c:v>29.9</c:v>
                </c:pt>
                <c:pt idx="5554">
                  <c:v>29.9</c:v>
                </c:pt>
                <c:pt idx="5555">
                  <c:v>29.9</c:v>
                </c:pt>
                <c:pt idx="5556">
                  <c:v>29.9</c:v>
                </c:pt>
                <c:pt idx="5557">
                  <c:v>29.9</c:v>
                </c:pt>
                <c:pt idx="5558">
                  <c:v>29.9</c:v>
                </c:pt>
                <c:pt idx="5559">
                  <c:v>29.9</c:v>
                </c:pt>
                <c:pt idx="5560">
                  <c:v>29.9</c:v>
                </c:pt>
                <c:pt idx="5561">
                  <c:v>29.9</c:v>
                </c:pt>
                <c:pt idx="5562">
                  <c:v>29.5</c:v>
                </c:pt>
                <c:pt idx="5563">
                  <c:v>29.5</c:v>
                </c:pt>
                <c:pt idx="5564">
                  <c:v>29.5</c:v>
                </c:pt>
                <c:pt idx="5565">
                  <c:v>29.5</c:v>
                </c:pt>
                <c:pt idx="5566">
                  <c:v>29.5</c:v>
                </c:pt>
                <c:pt idx="5567">
                  <c:v>29.5</c:v>
                </c:pt>
                <c:pt idx="5568">
                  <c:v>29.5</c:v>
                </c:pt>
                <c:pt idx="5569">
                  <c:v>29.5</c:v>
                </c:pt>
                <c:pt idx="5570">
                  <c:v>29.5</c:v>
                </c:pt>
                <c:pt idx="5571">
                  <c:v>29.5</c:v>
                </c:pt>
                <c:pt idx="5572">
                  <c:v>29.1</c:v>
                </c:pt>
                <c:pt idx="5573">
                  <c:v>29.1</c:v>
                </c:pt>
                <c:pt idx="5574">
                  <c:v>29.1</c:v>
                </c:pt>
                <c:pt idx="5575">
                  <c:v>29.1</c:v>
                </c:pt>
                <c:pt idx="5576">
                  <c:v>29.1</c:v>
                </c:pt>
                <c:pt idx="5577">
                  <c:v>29.1</c:v>
                </c:pt>
                <c:pt idx="5578">
                  <c:v>29.1</c:v>
                </c:pt>
                <c:pt idx="5579">
                  <c:v>29.1</c:v>
                </c:pt>
                <c:pt idx="5580">
                  <c:v>29.1</c:v>
                </c:pt>
                <c:pt idx="5581">
                  <c:v>29.1</c:v>
                </c:pt>
                <c:pt idx="5582">
                  <c:v>29.1</c:v>
                </c:pt>
                <c:pt idx="5583">
                  <c:v>29.1</c:v>
                </c:pt>
                <c:pt idx="5584">
                  <c:v>29.1</c:v>
                </c:pt>
                <c:pt idx="5585">
                  <c:v>29.1</c:v>
                </c:pt>
                <c:pt idx="5586">
                  <c:v>29.1</c:v>
                </c:pt>
                <c:pt idx="5587">
                  <c:v>28.7</c:v>
                </c:pt>
                <c:pt idx="5588">
                  <c:v>28.7</c:v>
                </c:pt>
                <c:pt idx="5589">
                  <c:v>28.7</c:v>
                </c:pt>
                <c:pt idx="5590">
                  <c:v>28.7</c:v>
                </c:pt>
                <c:pt idx="5591">
                  <c:v>28.7</c:v>
                </c:pt>
                <c:pt idx="5592">
                  <c:v>28.7</c:v>
                </c:pt>
                <c:pt idx="5593">
                  <c:v>28.7</c:v>
                </c:pt>
                <c:pt idx="5594">
                  <c:v>28.7</c:v>
                </c:pt>
                <c:pt idx="5595">
                  <c:v>28.7</c:v>
                </c:pt>
                <c:pt idx="5596">
                  <c:v>28.7</c:v>
                </c:pt>
                <c:pt idx="5597">
                  <c:v>28.7</c:v>
                </c:pt>
                <c:pt idx="5598">
                  <c:v>28.7</c:v>
                </c:pt>
                <c:pt idx="5599">
                  <c:v>28.7</c:v>
                </c:pt>
                <c:pt idx="5600">
                  <c:v>28.7</c:v>
                </c:pt>
                <c:pt idx="5601">
                  <c:v>28.7</c:v>
                </c:pt>
                <c:pt idx="5602">
                  <c:v>28.7</c:v>
                </c:pt>
                <c:pt idx="5603">
                  <c:v>28.7</c:v>
                </c:pt>
                <c:pt idx="5604">
                  <c:v>28.7</c:v>
                </c:pt>
                <c:pt idx="5605">
                  <c:v>28.7</c:v>
                </c:pt>
                <c:pt idx="5606">
                  <c:v>28.7</c:v>
                </c:pt>
                <c:pt idx="5607">
                  <c:v>28.7</c:v>
                </c:pt>
                <c:pt idx="5608">
                  <c:v>28.7</c:v>
                </c:pt>
                <c:pt idx="5609">
                  <c:v>28.7</c:v>
                </c:pt>
                <c:pt idx="5610">
                  <c:v>28.7</c:v>
                </c:pt>
                <c:pt idx="5611">
                  <c:v>28.7</c:v>
                </c:pt>
                <c:pt idx="5612">
                  <c:v>28.7</c:v>
                </c:pt>
                <c:pt idx="5613">
                  <c:v>28.7</c:v>
                </c:pt>
                <c:pt idx="5614">
                  <c:v>28.7</c:v>
                </c:pt>
                <c:pt idx="5615">
                  <c:v>28.7</c:v>
                </c:pt>
                <c:pt idx="5616">
                  <c:v>28.7</c:v>
                </c:pt>
                <c:pt idx="5617">
                  <c:v>28.7</c:v>
                </c:pt>
                <c:pt idx="5618">
                  <c:v>28.7</c:v>
                </c:pt>
                <c:pt idx="5619">
                  <c:v>28.7</c:v>
                </c:pt>
                <c:pt idx="5620">
                  <c:v>28.7</c:v>
                </c:pt>
                <c:pt idx="5621">
                  <c:v>28.7</c:v>
                </c:pt>
                <c:pt idx="5622">
                  <c:v>28.7</c:v>
                </c:pt>
                <c:pt idx="5623">
                  <c:v>28.7</c:v>
                </c:pt>
                <c:pt idx="5624">
                  <c:v>28.7</c:v>
                </c:pt>
                <c:pt idx="5625">
                  <c:v>28.7</c:v>
                </c:pt>
                <c:pt idx="5626">
                  <c:v>28.7</c:v>
                </c:pt>
                <c:pt idx="5627">
                  <c:v>28.7</c:v>
                </c:pt>
                <c:pt idx="5628">
                  <c:v>28.7</c:v>
                </c:pt>
                <c:pt idx="5629">
                  <c:v>28.31</c:v>
                </c:pt>
                <c:pt idx="5630">
                  <c:v>28.31</c:v>
                </c:pt>
                <c:pt idx="5631">
                  <c:v>28.7</c:v>
                </c:pt>
                <c:pt idx="5632">
                  <c:v>28.7</c:v>
                </c:pt>
                <c:pt idx="5633">
                  <c:v>28.31</c:v>
                </c:pt>
                <c:pt idx="5634">
                  <c:v>28.31</c:v>
                </c:pt>
                <c:pt idx="5635">
                  <c:v>28.31</c:v>
                </c:pt>
                <c:pt idx="5636">
                  <c:v>28.31</c:v>
                </c:pt>
                <c:pt idx="5637">
                  <c:v>28.31</c:v>
                </c:pt>
                <c:pt idx="5638">
                  <c:v>28.31</c:v>
                </c:pt>
                <c:pt idx="5639">
                  <c:v>28.31</c:v>
                </c:pt>
                <c:pt idx="5640">
                  <c:v>28.31</c:v>
                </c:pt>
                <c:pt idx="5641">
                  <c:v>28.31</c:v>
                </c:pt>
                <c:pt idx="5642">
                  <c:v>28.31</c:v>
                </c:pt>
                <c:pt idx="5643">
                  <c:v>28.31</c:v>
                </c:pt>
                <c:pt idx="5644">
                  <c:v>28.31</c:v>
                </c:pt>
                <c:pt idx="5645">
                  <c:v>28.31</c:v>
                </c:pt>
                <c:pt idx="5646">
                  <c:v>28.31</c:v>
                </c:pt>
                <c:pt idx="5647">
                  <c:v>28.31</c:v>
                </c:pt>
                <c:pt idx="5648">
                  <c:v>28.31</c:v>
                </c:pt>
                <c:pt idx="5649">
                  <c:v>28.31</c:v>
                </c:pt>
                <c:pt idx="5650">
                  <c:v>28.31</c:v>
                </c:pt>
                <c:pt idx="5651">
                  <c:v>28.31</c:v>
                </c:pt>
                <c:pt idx="5652">
                  <c:v>28.7</c:v>
                </c:pt>
                <c:pt idx="5653">
                  <c:v>28.31</c:v>
                </c:pt>
                <c:pt idx="5654">
                  <c:v>28.31</c:v>
                </c:pt>
                <c:pt idx="5655">
                  <c:v>28.31</c:v>
                </c:pt>
                <c:pt idx="5656">
                  <c:v>28.7</c:v>
                </c:pt>
                <c:pt idx="5657">
                  <c:v>28.31</c:v>
                </c:pt>
                <c:pt idx="5658">
                  <c:v>28.31</c:v>
                </c:pt>
                <c:pt idx="5659">
                  <c:v>28.31</c:v>
                </c:pt>
                <c:pt idx="5660">
                  <c:v>28.31</c:v>
                </c:pt>
                <c:pt idx="5661">
                  <c:v>28.31</c:v>
                </c:pt>
                <c:pt idx="5662">
                  <c:v>28.31</c:v>
                </c:pt>
                <c:pt idx="5663">
                  <c:v>28.31</c:v>
                </c:pt>
                <c:pt idx="5664">
                  <c:v>28.31</c:v>
                </c:pt>
                <c:pt idx="5665">
                  <c:v>28.31</c:v>
                </c:pt>
                <c:pt idx="5666">
                  <c:v>28.31</c:v>
                </c:pt>
                <c:pt idx="5667">
                  <c:v>28.31</c:v>
                </c:pt>
                <c:pt idx="5668">
                  <c:v>28.31</c:v>
                </c:pt>
                <c:pt idx="5669">
                  <c:v>28.31</c:v>
                </c:pt>
                <c:pt idx="5670">
                  <c:v>28.31</c:v>
                </c:pt>
                <c:pt idx="5671">
                  <c:v>28.31</c:v>
                </c:pt>
                <c:pt idx="5672">
                  <c:v>28.31</c:v>
                </c:pt>
                <c:pt idx="5673">
                  <c:v>28.31</c:v>
                </c:pt>
                <c:pt idx="5674">
                  <c:v>28.31</c:v>
                </c:pt>
                <c:pt idx="5675">
                  <c:v>28.31</c:v>
                </c:pt>
                <c:pt idx="5676">
                  <c:v>28.31</c:v>
                </c:pt>
                <c:pt idx="5677">
                  <c:v>28.31</c:v>
                </c:pt>
                <c:pt idx="5678">
                  <c:v>28.31</c:v>
                </c:pt>
                <c:pt idx="5679">
                  <c:v>28.31</c:v>
                </c:pt>
                <c:pt idx="5680">
                  <c:v>28.31</c:v>
                </c:pt>
                <c:pt idx="5681">
                  <c:v>28.31</c:v>
                </c:pt>
                <c:pt idx="5682">
                  <c:v>28.31</c:v>
                </c:pt>
                <c:pt idx="5683">
                  <c:v>28.31</c:v>
                </c:pt>
                <c:pt idx="5684">
                  <c:v>28.31</c:v>
                </c:pt>
                <c:pt idx="5685">
                  <c:v>27.91</c:v>
                </c:pt>
                <c:pt idx="5686">
                  <c:v>27.91</c:v>
                </c:pt>
                <c:pt idx="5687">
                  <c:v>27.91</c:v>
                </c:pt>
                <c:pt idx="5688">
                  <c:v>27.91</c:v>
                </c:pt>
                <c:pt idx="5689">
                  <c:v>27.91</c:v>
                </c:pt>
                <c:pt idx="5690">
                  <c:v>27.91</c:v>
                </c:pt>
                <c:pt idx="5691">
                  <c:v>27.91</c:v>
                </c:pt>
                <c:pt idx="5692">
                  <c:v>27.91</c:v>
                </c:pt>
                <c:pt idx="5693">
                  <c:v>27.91</c:v>
                </c:pt>
                <c:pt idx="5694">
                  <c:v>27.91</c:v>
                </c:pt>
                <c:pt idx="5695">
                  <c:v>27.91</c:v>
                </c:pt>
                <c:pt idx="5696">
                  <c:v>27.91</c:v>
                </c:pt>
                <c:pt idx="5697">
                  <c:v>27.91</c:v>
                </c:pt>
                <c:pt idx="5698">
                  <c:v>27.91</c:v>
                </c:pt>
                <c:pt idx="5699">
                  <c:v>27.91</c:v>
                </c:pt>
                <c:pt idx="5700">
                  <c:v>27.91</c:v>
                </c:pt>
                <c:pt idx="5701">
                  <c:v>27.91</c:v>
                </c:pt>
                <c:pt idx="5702">
                  <c:v>27.91</c:v>
                </c:pt>
                <c:pt idx="5703">
                  <c:v>27.91</c:v>
                </c:pt>
                <c:pt idx="5704">
                  <c:v>27.91</c:v>
                </c:pt>
                <c:pt idx="5705">
                  <c:v>27.91</c:v>
                </c:pt>
                <c:pt idx="5706">
                  <c:v>27.91</c:v>
                </c:pt>
                <c:pt idx="5707">
                  <c:v>27.91</c:v>
                </c:pt>
                <c:pt idx="5709">
                  <c:v>27.91</c:v>
                </c:pt>
                <c:pt idx="5710">
                  <c:v>27.91</c:v>
                </c:pt>
                <c:pt idx="5711">
                  <c:v>27.91</c:v>
                </c:pt>
                <c:pt idx="5712">
                  <c:v>27.91</c:v>
                </c:pt>
                <c:pt idx="5713">
                  <c:v>27.91</c:v>
                </c:pt>
                <c:pt idx="5714">
                  <c:v>27.91</c:v>
                </c:pt>
                <c:pt idx="5715">
                  <c:v>27.91</c:v>
                </c:pt>
                <c:pt idx="5716">
                  <c:v>27.91</c:v>
                </c:pt>
                <c:pt idx="5717">
                  <c:v>27.91</c:v>
                </c:pt>
                <c:pt idx="5718">
                  <c:v>27.91</c:v>
                </c:pt>
                <c:pt idx="5719">
                  <c:v>27.91</c:v>
                </c:pt>
                <c:pt idx="5720">
                  <c:v>27.52</c:v>
                </c:pt>
                <c:pt idx="5721">
                  <c:v>27.91</c:v>
                </c:pt>
                <c:pt idx="5722">
                  <c:v>27.91</c:v>
                </c:pt>
                <c:pt idx="5723">
                  <c:v>27.91</c:v>
                </c:pt>
                <c:pt idx="5724">
                  <c:v>27.91</c:v>
                </c:pt>
                <c:pt idx="5725">
                  <c:v>27.91</c:v>
                </c:pt>
                <c:pt idx="5726">
                  <c:v>27.91</c:v>
                </c:pt>
                <c:pt idx="5727">
                  <c:v>27.91</c:v>
                </c:pt>
                <c:pt idx="5728">
                  <c:v>27.52</c:v>
                </c:pt>
                <c:pt idx="5729">
                  <c:v>27.52</c:v>
                </c:pt>
                <c:pt idx="5730">
                  <c:v>27.52</c:v>
                </c:pt>
                <c:pt idx="5731">
                  <c:v>27.52</c:v>
                </c:pt>
                <c:pt idx="5732">
                  <c:v>27.52</c:v>
                </c:pt>
                <c:pt idx="5733">
                  <c:v>27.52</c:v>
                </c:pt>
                <c:pt idx="5734">
                  <c:v>27.52</c:v>
                </c:pt>
                <c:pt idx="5735">
                  <c:v>27.52</c:v>
                </c:pt>
                <c:pt idx="5736">
                  <c:v>27.52</c:v>
                </c:pt>
                <c:pt idx="5737">
                  <c:v>27.52</c:v>
                </c:pt>
                <c:pt idx="5738">
                  <c:v>27.52</c:v>
                </c:pt>
                <c:pt idx="5739">
                  <c:v>27.52</c:v>
                </c:pt>
                <c:pt idx="5740">
                  <c:v>27.52</c:v>
                </c:pt>
                <c:pt idx="5741">
                  <c:v>27.52</c:v>
                </c:pt>
                <c:pt idx="5742">
                  <c:v>27.52</c:v>
                </c:pt>
                <c:pt idx="5743">
                  <c:v>27.52</c:v>
                </c:pt>
                <c:pt idx="5744">
                  <c:v>27.52</c:v>
                </c:pt>
                <c:pt idx="5745">
                  <c:v>27.52</c:v>
                </c:pt>
                <c:pt idx="5746">
                  <c:v>27.52</c:v>
                </c:pt>
                <c:pt idx="5747">
                  <c:v>27.52</c:v>
                </c:pt>
                <c:pt idx="5748">
                  <c:v>27.52</c:v>
                </c:pt>
                <c:pt idx="5749">
                  <c:v>27.52</c:v>
                </c:pt>
                <c:pt idx="5750">
                  <c:v>27.52</c:v>
                </c:pt>
                <c:pt idx="5751">
                  <c:v>27.52</c:v>
                </c:pt>
                <c:pt idx="5752">
                  <c:v>27.52</c:v>
                </c:pt>
                <c:pt idx="5753">
                  <c:v>27.52</c:v>
                </c:pt>
                <c:pt idx="5754">
                  <c:v>27.52</c:v>
                </c:pt>
                <c:pt idx="5755">
                  <c:v>27.52</c:v>
                </c:pt>
                <c:pt idx="5756">
                  <c:v>27.52</c:v>
                </c:pt>
                <c:pt idx="5757">
                  <c:v>27.52</c:v>
                </c:pt>
                <c:pt idx="5758">
                  <c:v>27.52</c:v>
                </c:pt>
                <c:pt idx="5759">
                  <c:v>27.12</c:v>
                </c:pt>
                <c:pt idx="5760">
                  <c:v>27.12</c:v>
                </c:pt>
                <c:pt idx="5761">
                  <c:v>27.12</c:v>
                </c:pt>
                <c:pt idx="5762">
                  <c:v>27.12</c:v>
                </c:pt>
                <c:pt idx="5763">
                  <c:v>27.12</c:v>
                </c:pt>
                <c:pt idx="5764">
                  <c:v>27.52</c:v>
                </c:pt>
                <c:pt idx="5765">
                  <c:v>27.12</c:v>
                </c:pt>
                <c:pt idx="5766">
                  <c:v>27.12</c:v>
                </c:pt>
                <c:pt idx="5767">
                  <c:v>27.12</c:v>
                </c:pt>
                <c:pt idx="5768">
                  <c:v>27.12</c:v>
                </c:pt>
                <c:pt idx="5769">
                  <c:v>27.12</c:v>
                </c:pt>
                <c:pt idx="5770">
                  <c:v>27.12</c:v>
                </c:pt>
                <c:pt idx="5771">
                  <c:v>27.12</c:v>
                </c:pt>
                <c:pt idx="5772">
                  <c:v>27.12</c:v>
                </c:pt>
                <c:pt idx="5773">
                  <c:v>27.12</c:v>
                </c:pt>
                <c:pt idx="5774">
                  <c:v>27.12</c:v>
                </c:pt>
                <c:pt idx="5775">
                  <c:v>27.12</c:v>
                </c:pt>
                <c:pt idx="5776">
                  <c:v>27.12</c:v>
                </c:pt>
                <c:pt idx="5777">
                  <c:v>27.12</c:v>
                </c:pt>
                <c:pt idx="5778">
                  <c:v>27.12</c:v>
                </c:pt>
                <c:pt idx="5779">
                  <c:v>27.12</c:v>
                </c:pt>
                <c:pt idx="5780">
                  <c:v>27.12</c:v>
                </c:pt>
                <c:pt idx="5781">
                  <c:v>27.12</c:v>
                </c:pt>
                <c:pt idx="5782">
                  <c:v>27.12</c:v>
                </c:pt>
                <c:pt idx="5783">
                  <c:v>27.12</c:v>
                </c:pt>
                <c:pt idx="5784">
                  <c:v>27.12</c:v>
                </c:pt>
                <c:pt idx="5785">
                  <c:v>27.12</c:v>
                </c:pt>
                <c:pt idx="5786">
                  <c:v>27.12</c:v>
                </c:pt>
                <c:pt idx="5787">
                  <c:v>27.12</c:v>
                </c:pt>
                <c:pt idx="5788">
                  <c:v>27.12</c:v>
                </c:pt>
                <c:pt idx="5789">
                  <c:v>27.12</c:v>
                </c:pt>
                <c:pt idx="5790">
                  <c:v>27.12</c:v>
                </c:pt>
                <c:pt idx="5791">
                  <c:v>27.12</c:v>
                </c:pt>
                <c:pt idx="5792">
                  <c:v>27.12</c:v>
                </c:pt>
                <c:pt idx="5793">
                  <c:v>27.12</c:v>
                </c:pt>
                <c:pt idx="5794">
                  <c:v>27.12</c:v>
                </c:pt>
                <c:pt idx="5795">
                  <c:v>27.12</c:v>
                </c:pt>
                <c:pt idx="5796">
                  <c:v>27.12</c:v>
                </c:pt>
                <c:pt idx="5797">
                  <c:v>27.12</c:v>
                </c:pt>
                <c:pt idx="5798">
                  <c:v>26.73</c:v>
                </c:pt>
                <c:pt idx="5799">
                  <c:v>26.73</c:v>
                </c:pt>
                <c:pt idx="5800">
                  <c:v>26.73</c:v>
                </c:pt>
                <c:pt idx="5801">
                  <c:v>26.73</c:v>
                </c:pt>
                <c:pt idx="5802">
                  <c:v>26.73</c:v>
                </c:pt>
                <c:pt idx="5803">
                  <c:v>26.73</c:v>
                </c:pt>
                <c:pt idx="5804">
                  <c:v>26.73</c:v>
                </c:pt>
                <c:pt idx="5805">
                  <c:v>26.73</c:v>
                </c:pt>
                <c:pt idx="5806">
                  <c:v>26.73</c:v>
                </c:pt>
                <c:pt idx="5807">
                  <c:v>26.73</c:v>
                </c:pt>
                <c:pt idx="5808">
                  <c:v>26.73</c:v>
                </c:pt>
                <c:pt idx="5809">
                  <c:v>26.73</c:v>
                </c:pt>
                <c:pt idx="5810">
                  <c:v>26.73</c:v>
                </c:pt>
                <c:pt idx="5811">
                  <c:v>26.34</c:v>
                </c:pt>
                <c:pt idx="5812">
                  <c:v>26.34</c:v>
                </c:pt>
                <c:pt idx="5813">
                  <c:v>26.34</c:v>
                </c:pt>
                <c:pt idx="5814">
                  <c:v>26.34</c:v>
                </c:pt>
                <c:pt idx="5815">
                  <c:v>26.34</c:v>
                </c:pt>
                <c:pt idx="5816">
                  <c:v>26.34</c:v>
                </c:pt>
                <c:pt idx="5817">
                  <c:v>26.34</c:v>
                </c:pt>
                <c:pt idx="5818">
                  <c:v>26.34</c:v>
                </c:pt>
                <c:pt idx="5819">
                  <c:v>26.34</c:v>
                </c:pt>
                <c:pt idx="5820">
                  <c:v>26.34</c:v>
                </c:pt>
                <c:pt idx="5821">
                  <c:v>26.34</c:v>
                </c:pt>
                <c:pt idx="5822">
                  <c:v>26.34</c:v>
                </c:pt>
                <c:pt idx="5823">
                  <c:v>26.34</c:v>
                </c:pt>
                <c:pt idx="5824">
                  <c:v>26.34</c:v>
                </c:pt>
                <c:pt idx="5825">
                  <c:v>26.34</c:v>
                </c:pt>
                <c:pt idx="5826">
                  <c:v>26.34</c:v>
                </c:pt>
                <c:pt idx="5827">
                  <c:v>26.34</c:v>
                </c:pt>
                <c:pt idx="5828">
                  <c:v>26.34</c:v>
                </c:pt>
                <c:pt idx="5829">
                  <c:v>26.34</c:v>
                </c:pt>
                <c:pt idx="5830">
                  <c:v>26.34</c:v>
                </c:pt>
                <c:pt idx="5831">
                  <c:v>26.34</c:v>
                </c:pt>
                <c:pt idx="5832">
                  <c:v>26.34</c:v>
                </c:pt>
                <c:pt idx="5833">
                  <c:v>25.95</c:v>
                </c:pt>
                <c:pt idx="5834">
                  <c:v>25.95</c:v>
                </c:pt>
                <c:pt idx="5835">
                  <c:v>25.95</c:v>
                </c:pt>
                <c:pt idx="5836">
                  <c:v>25.95</c:v>
                </c:pt>
                <c:pt idx="5837">
                  <c:v>25.95</c:v>
                </c:pt>
                <c:pt idx="5838">
                  <c:v>25.95</c:v>
                </c:pt>
                <c:pt idx="5839">
                  <c:v>25.95</c:v>
                </c:pt>
                <c:pt idx="5840">
                  <c:v>25.95</c:v>
                </c:pt>
                <c:pt idx="5841">
                  <c:v>25.95</c:v>
                </c:pt>
                <c:pt idx="5842">
                  <c:v>25.95</c:v>
                </c:pt>
                <c:pt idx="5843">
                  <c:v>25.95</c:v>
                </c:pt>
                <c:pt idx="5844">
                  <c:v>25.95</c:v>
                </c:pt>
                <c:pt idx="5845">
                  <c:v>25.95</c:v>
                </c:pt>
                <c:pt idx="5846">
                  <c:v>25.95</c:v>
                </c:pt>
                <c:pt idx="5847">
                  <c:v>25.95</c:v>
                </c:pt>
                <c:pt idx="5848">
                  <c:v>25.95</c:v>
                </c:pt>
                <c:pt idx="5849">
                  <c:v>25.95</c:v>
                </c:pt>
                <c:pt idx="5850">
                  <c:v>25.95</c:v>
                </c:pt>
                <c:pt idx="5851">
                  <c:v>25.95</c:v>
                </c:pt>
                <c:pt idx="5852">
                  <c:v>25.95</c:v>
                </c:pt>
                <c:pt idx="5853">
                  <c:v>25.95</c:v>
                </c:pt>
                <c:pt idx="5854">
                  <c:v>25.95</c:v>
                </c:pt>
                <c:pt idx="5855">
                  <c:v>25.56</c:v>
                </c:pt>
                <c:pt idx="5856">
                  <c:v>25.56</c:v>
                </c:pt>
                <c:pt idx="5857">
                  <c:v>25.56</c:v>
                </c:pt>
                <c:pt idx="5858">
                  <c:v>25.56</c:v>
                </c:pt>
                <c:pt idx="5859">
                  <c:v>25.56</c:v>
                </c:pt>
                <c:pt idx="5860">
                  <c:v>25.56</c:v>
                </c:pt>
                <c:pt idx="5861">
                  <c:v>25.56</c:v>
                </c:pt>
                <c:pt idx="5862">
                  <c:v>25.56</c:v>
                </c:pt>
                <c:pt idx="5863">
                  <c:v>25.56</c:v>
                </c:pt>
                <c:pt idx="5864">
                  <c:v>25.56</c:v>
                </c:pt>
                <c:pt idx="5865">
                  <c:v>25.56</c:v>
                </c:pt>
                <c:pt idx="5866">
                  <c:v>25.56</c:v>
                </c:pt>
                <c:pt idx="5867">
                  <c:v>25.56</c:v>
                </c:pt>
                <c:pt idx="5868">
                  <c:v>25.56</c:v>
                </c:pt>
                <c:pt idx="5869">
                  <c:v>25.56</c:v>
                </c:pt>
                <c:pt idx="5870">
                  <c:v>25.56</c:v>
                </c:pt>
                <c:pt idx="5871">
                  <c:v>25.56</c:v>
                </c:pt>
                <c:pt idx="5872">
                  <c:v>25.17</c:v>
                </c:pt>
                <c:pt idx="5873">
                  <c:v>25.17</c:v>
                </c:pt>
                <c:pt idx="5874">
                  <c:v>25.17</c:v>
                </c:pt>
                <c:pt idx="5875">
                  <c:v>25.17</c:v>
                </c:pt>
                <c:pt idx="5876">
                  <c:v>25.17</c:v>
                </c:pt>
                <c:pt idx="5877">
                  <c:v>25.17</c:v>
                </c:pt>
                <c:pt idx="5879">
                  <c:v>25.56</c:v>
                </c:pt>
                <c:pt idx="5880">
                  <c:v>25.17</c:v>
                </c:pt>
                <c:pt idx="5881">
                  <c:v>25.17</c:v>
                </c:pt>
                <c:pt idx="5882">
                  <c:v>25.17</c:v>
                </c:pt>
                <c:pt idx="5883">
                  <c:v>25.17</c:v>
                </c:pt>
                <c:pt idx="5884">
                  <c:v>25.17</c:v>
                </c:pt>
                <c:pt idx="5885">
                  <c:v>25.17</c:v>
                </c:pt>
                <c:pt idx="5886">
                  <c:v>25.17</c:v>
                </c:pt>
                <c:pt idx="5887">
                  <c:v>25.17</c:v>
                </c:pt>
                <c:pt idx="5888">
                  <c:v>25.17</c:v>
                </c:pt>
                <c:pt idx="5889">
                  <c:v>25.17</c:v>
                </c:pt>
                <c:pt idx="5890">
                  <c:v>25.17</c:v>
                </c:pt>
                <c:pt idx="5891">
                  <c:v>25.17</c:v>
                </c:pt>
                <c:pt idx="5892">
                  <c:v>25.17</c:v>
                </c:pt>
                <c:pt idx="5893">
                  <c:v>25.17</c:v>
                </c:pt>
                <c:pt idx="5894">
                  <c:v>25.17</c:v>
                </c:pt>
                <c:pt idx="5895">
                  <c:v>25.17</c:v>
                </c:pt>
                <c:pt idx="5896">
                  <c:v>25.17</c:v>
                </c:pt>
                <c:pt idx="5897">
                  <c:v>25.17</c:v>
                </c:pt>
                <c:pt idx="5898">
                  <c:v>25.17</c:v>
                </c:pt>
                <c:pt idx="5899">
                  <c:v>25.17</c:v>
                </c:pt>
                <c:pt idx="5900">
                  <c:v>25.17</c:v>
                </c:pt>
                <c:pt idx="5901">
                  <c:v>25.17</c:v>
                </c:pt>
                <c:pt idx="5902">
                  <c:v>25.17</c:v>
                </c:pt>
                <c:pt idx="5903">
                  <c:v>25.17</c:v>
                </c:pt>
                <c:pt idx="5904">
                  <c:v>25.17</c:v>
                </c:pt>
                <c:pt idx="5905">
                  <c:v>24.79</c:v>
                </c:pt>
                <c:pt idx="5906">
                  <c:v>24.79</c:v>
                </c:pt>
                <c:pt idx="5907">
                  <c:v>24.79</c:v>
                </c:pt>
                <c:pt idx="5908">
                  <c:v>24.79</c:v>
                </c:pt>
                <c:pt idx="5909">
                  <c:v>24.79</c:v>
                </c:pt>
                <c:pt idx="5910">
                  <c:v>24.79</c:v>
                </c:pt>
                <c:pt idx="5911">
                  <c:v>24.79</c:v>
                </c:pt>
                <c:pt idx="5912">
                  <c:v>24.79</c:v>
                </c:pt>
                <c:pt idx="5913">
                  <c:v>24.79</c:v>
                </c:pt>
                <c:pt idx="5914">
                  <c:v>24.79</c:v>
                </c:pt>
                <c:pt idx="5915">
                  <c:v>24.79</c:v>
                </c:pt>
                <c:pt idx="5916">
                  <c:v>24.79</c:v>
                </c:pt>
                <c:pt idx="5917">
                  <c:v>24.79</c:v>
                </c:pt>
                <c:pt idx="5918">
                  <c:v>24.79</c:v>
                </c:pt>
                <c:pt idx="5919">
                  <c:v>24.79</c:v>
                </c:pt>
                <c:pt idx="5920">
                  <c:v>24.79</c:v>
                </c:pt>
                <c:pt idx="5921">
                  <c:v>24.79</c:v>
                </c:pt>
                <c:pt idx="5922">
                  <c:v>24.79</c:v>
                </c:pt>
                <c:pt idx="5923">
                  <c:v>24.79</c:v>
                </c:pt>
                <c:pt idx="5924">
                  <c:v>24.79</c:v>
                </c:pt>
                <c:pt idx="5925">
                  <c:v>24.79</c:v>
                </c:pt>
                <c:pt idx="5926">
                  <c:v>24.79</c:v>
                </c:pt>
                <c:pt idx="5927">
                  <c:v>24.79</c:v>
                </c:pt>
                <c:pt idx="5928">
                  <c:v>24.79</c:v>
                </c:pt>
                <c:pt idx="5929">
                  <c:v>24.79</c:v>
                </c:pt>
                <c:pt idx="5930">
                  <c:v>24.79</c:v>
                </c:pt>
                <c:pt idx="5931">
                  <c:v>24.79</c:v>
                </c:pt>
                <c:pt idx="5932">
                  <c:v>24.79</c:v>
                </c:pt>
                <c:pt idx="5933">
                  <c:v>24.79</c:v>
                </c:pt>
                <c:pt idx="5934">
                  <c:v>24.79</c:v>
                </c:pt>
                <c:pt idx="5935">
                  <c:v>24.79</c:v>
                </c:pt>
                <c:pt idx="5936">
                  <c:v>24.4</c:v>
                </c:pt>
                <c:pt idx="5937">
                  <c:v>24.4</c:v>
                </c:pt>
                <c:pt idx="5938">
                  <c:v>24.4</c:v>
                </c:pt>
                <c:pt idx="5939">
                  <c:v>24.4</c:v>
                </c:pt>
                <c:pt idx="5940">
                  <c:v>24.4</c:v>
                </c:pt>
                <c:pt idx="5941">
                  <c:v>24.4</c:v>
                </c:pt>
                <c:pt idx="5942">
                  <c:v>24.4</c:v>
                </c:pt>
                <c:pt idx="5943">
                  <c:v>24.4</c:v>
                </c:pt>
                <c:pt idx="5944">
                  <c:v>24.4</c:v>
                </c:pt>
                <c:pt idx="5945">
                  <c:v>24.4</c:v>
                </c:pt>
                <c:pt idx="5946">
                  <c:v>24.4</c:v>
                </c:pt>
                <c:pt idx="5947">
                  <c:v>24.4</c:v>
                </c:pt>
                <c:pt idx="5948">
                  <c:v>24.4</c:v>
                </c:pt>
                <c:pt idx="5949">
                  <c:v>24.4</c:v>
                </c:pt>
                <c:pt idx="5950">
                  <c:v>24.4</c:v>
                </c:pt>
                <c:pt idx="5951">
                  <c:v>24.4</c:v>
                </c:pt>
                <c:pt idx="5952">
                  <c:v>24.4</c:v>
                </c:pt>
                <c:pt idx="5953">
                  <c:v>24.4</c:v>
                </c:pt>
                <c:pt idx="5954">
                  <c:v>24.4</c:v>
                </c:pt>
                <c:pt idx="5955">
                  <c:v>24.4</c:v>
                </c:pt>
                <c:pt idx="5956">
                  <c:v>24.4</c:v>
                </c:pt>
                <c:pt idx="5957">
                  <c:v>24.4</c:v>
                </c:pt>
                <c:pt idx="5958">
                  <c:v>24.4</c:v>
                </c:pt>
                <c:pt idx="5959">
                  <c:v>24.4</c:v>
                </c:pt>
                <c:pt idx="5960">
                  <c:v>24.4</c:v>
                </c:pt>
                <c:pt idx="5961">
                  <c:v>24.4</c:v>
                </c:pt>
                <c:pt idx="5962">
                  <c:v>24.4</c:v>
                </c:pt>
                <c:pt idx="5963">
                  <c:v>24.4</c:v>
                </c:pt>
                <c:pt idx="5964">
                  <c:v>24.4</c:v>
                </c:pt>
                <c:pt idx="5965">
                  <c:v>24.4</c:v>
                </c:pt>
                <c:pt idx="5966">
                  <c:v>24.4</c:v>
                </c:pt>
                <c:pt idx="5967">
                  <c:v>24.4</c:v>
                </c:pt>
                <c:pt idx="5968">
                  <c:v>24.4</c:v>
                </c:pt>
                <c:pt idx="5969">
                  <c:v>24.4</c:v>
                </c:pt>
                <c:pt idx="5970">
                  <c:v>24.4</c:v>
                </c:pt>
                <c:pt idx="5971">
                  <c:v>24.4</c:v>
                </c:pt>
                <c:pt idx="5972">
                  <c:v>24.01</c:v>
                </c:pt>
                <c:pt idx="5973">
                  <c:v>24.01</c:v>
                </c:pt>
                <c:pt idx="5974">
                  <c:v>24.01</c:v>
                </c:pt>
                <c:pt idx="5975">
                  <c:v>24.01</c:v>
                </c:pt>
                <c:pt idx="5976">
                  <c:v>24.01</c:v>
                </c:pt>
                <c:pt idx="5977">
                  <c:v>24.01</c:v>
                </c:pt>
                <c:pt idx="5978">
                  <c:v>24.01</c:v>
                </c:pt>
                <c:pt idx="5979">
                  <c:v>24.01</c:v>
                </c:pt>
                <c:pt idx="5980">
                  <c:v>24.01</c:v>
                </c:pt>
                <c:pt idx="5981">
                  <c:v>24.01</c:v>
                </c:pt>
                <c:pt idx="5982">
                  <c:v>24.01</c:v>
                </c:pt>
                <c:pt idx="5983">
                  <c:v>24.01</c:v>
                </c:pt>
                <c:pt idx="5984">
                  <c:v>24.01</c:v>
                </c:pt>
                <c:pt idx="5985">
                  <c:v>24.01</c:v>
                </c:pt>
                <c:pt idx="5986">
                  <c:v>24.01</c:v>
                </c:pt>
                <c:pt idx="5987">
                  <c:v>24.01</c:v>
                </c:pt>
                <c:pt idx="5988">
                  <c:v>24.4</c:v>
                </c:pt>
                <c:pt idx="5989">
                  <c:v>24.01</c:v>
                </c:pt>
                <c:pt idx="5990">
                  <c:v>24.4</c:v>
                </c:pt>
                <c:pt idx="5991">
                  <c:v>24.4</c:v>
                </c:pt>
                <c:pt idx="5992">
                  <c:v>24.01</c:v>
                </c:pt>
                <c:pt idx="5993">
                  <c:v>24.4</c:v>
                </c:pt>
                <c:pt idx="5994">
                  <c:v>24.01</c:v>
                </c:pt>
                <c:pt idx="5995">
                  <c:v>24.4</c:v>
                </c:pt>
                <c:pt idx="5996">
                  <c:v>24.4</c:v>
                </c:pt>
                <c:pt idx="5997">
                  <c:v>24.01</c:v>
                </c:pt>
                <c:pt idx="5998">
                  <c:v>24.01</c:v>
                </c:pt>
                <c:pt idx="5999">
                  <c:v>24.01</c:v>
                </c:pt>
                <c:pt idx="6000">
                  <c:v>24.01</c:v>
                </c:pt>
                <c:pt idx="6001">
                  <c:v>24.01</c:v>
                </c:pt>
                <c:pt idx="6002">
                  <c:v>24.01</c:v>
                </c:pt>
                <c:pt idx="6003">
                  <c:v>24.01</c:v>
                </c:pt>
                <c:pt idx="6004">
                  <c:v>24.01</c:v>
                </c:pt>
                <c:pt idx="6005">
                  <c:v>24.01</c:v>
                </c:pt>
                <c:pt idx="6006">
                  <c:v>24.01</c:v>
                </c:pt>
                <c:pt idx="6007">
                  <c:v>24.01</c:v>
                </c:pt>
                <c:pt idx="6008">
                  <c:v>24.01</c:v>
                </c:pt>
                <c:pt idx="6009">
                  <c:v>24.01</c:v>
                </c:pt>
                <c:pt idx="6010">
                  <c:v>24.01</c:v>
                </c:pt>
                <c:pt idx="6011">
                  <c:v>24.4</c:v>
                </c:pt>
                <c:pt idx="6012">
                  <c:v>24.01</c:v>
                </c:pt>
                <c:pt idx="6013">
                  <c:v>24.01</c:v>
                </c:pt>
                <c:pt idx="6014">
                  <c:v>24.4</c:v>
                </c:pt>
                <c:pt idx="6015">
                  <c:v>24.01</c:v>
                </c:pt>
                <c:pt idx="6016">
                  <c:v>24.01</c:v>
                </c:pt>
                <c:pt idx="6017">
                  <c:v>24.4</c:v>
                </c:pt>
                <c:pt idx="6018">
                  <c:v>24.01</c:v>
                </c:pt>
                <c:pt idx="6019">
                  <c:v>24.01</c:v>
                </c:pt>
                <c:pt idx="6020">
                  <c:v>24.01</c:v>
                </c:pt>
                <c:pt idx="6021">
                  <c:v>24.01</c:v>
                </c:pt>
                <c:pt idx="6022">
                  <c:v>24.01</c:v>
                </c:pt>
                <c:pt idx="6024">
                  <c:v>24.4</c:v>
                </c:pt>
                <c:pt idx="6025">
                  <c:v>24.01</c:v>
                </c:pt>
                <c:pt idx="6026">
                  <c:v>24.01</c:v>
                </c:pt>
                <c:pt idx="6027">
                  <c:v>24.01</c:v>
                </c:pt>
                <c:pt idx="6028">
                  <c:v>24.01</c:v>
                </c:pt>
                <c:pt idx="6029">
                  <c:v>24.01</c:v>
                </c:pt>
                <c:pt idx="6030">
                  <c:v>24.01</c:v>
                </c:pt>
                <c:pt idx="6031">
                  <c:v>24.01</c:v>
                </c:pt>
                <c:pt idx="6032">
                  <c:v>24.01</c:v>
                </c:pt>
                <c:pt idx="6033">
                  <c:v>24.01</c:v>
                </c:pt>
                <c:pt idx="6034">
                  <c:v>24.01</c:v>
                </c:pt>
                <c:pt idx="6035">
                  <c:v>24.01</c:v>
                </c:pt>
                <c:pt idx="6036">
                  <c:v>24.4</c:v>
                </c:pt>
                <c:pt idx="6037">
                  <c:v>24.4</c:v>
                </c:pt>
                <c:pt idx="6038">
                  <c:v>24.01</c:v>
                </c:pt>
                <c:pt idx="6039">
                  <c:v>24.4</c:v>
                </c:pt>
                <c:pt idx="6040">
                  <c:v>24.4</c:v>
                </c:pt>
                <c:pt idx="6041">
                  <c:v>24.4</c:v>
                </c:pt>
                <c:pt idx="6042">
                  <c:v>24.4</c:v>
                </c:pt>
                <c:pt idx="6043">
                  <c:v>24.4</c:v>
                </c:pt>
                <c:pt idx="6044">
                  <c:v>24.4</c:v>
                </c:pt>
                <c:pt idx="6045">
                  <c:v>24.01</c:v>
                </c:pt>
                <c:pt idx="6046">
                  <c:v>24.01</c:v>
                </c:pt>
                <c:pt idx="6047">
                  <c:v>24.01</c:v>
                </c:pt>
                <c:pt idx="6048">
                  <c:v>24.01</c:v>
                </c:pt>
                <c:pt idx="6049">
                  <c:v>24.01</c:v>
                </c:pt>
                <c:pt idx="6050">
                  <c:v>24.01</c:v>
                </c:pt>
                <c:pt idx="6051">
                  <c:v>24.01</c:v>
                </c:pt>
                <c:pt idx="6052">
                  <c:v>24.01</c:v>
                </c:pt>
                <c:pt idx="6053">
                  <c:v>24.01</c:v>
                </c:pt>
                <c:pt idx="6054">
                  <c:v>24.01</c:v>
                </c:pt>
                <c:pt idx="6055">
                  <c:v>24.01</c:v>
                </c:pt>
                <c:pt idx="6056">
                  <c:v>24.01</c:v>
                </c:pt>
                <c:pt idx="6057">
                  <c:v>24.01</c:v>
                </c:pt>
                <c:pt idx="6058">
                  <c:v>24.01</c:v>
                </c:pt>
                <c:pt idx="6059">
                  <c:v>24.01</c:v>
                </c:pt>
                <c:pt idx="6060">
                  <c:v>24.4</c:v>
                </c:pt>
                <c:pt idx="6061">
                  <c:v>24.4</c:v>
                </c:pt>
                <c:pt idx="6062">
                  <c:v>24.4</c:v>
                </c:pt>
                <c:pt idx="6063">
                  <c:v>24.4</c:v>
                </c:pt>
                <c:pt idx="6064">
                  <c:v>24.4</c:v>
                </c:pt>
                <c:pt idx="6065">
                  <c:v>24.4</c:v>
                </c:pt>
                <c:pt idx="6066">
                  <c:v>24.4</c:v>
                </c:pt>
                <c:pt idx="6067">
                  <c:v>24.4</c:v>
                </c:pt>
                <c:pt idx="6068">
                  <c:v>24.4</c:v>
                </c:pt>
                <c:pt idx="6069">
                  <c:v>24.4</c:v>
                </c:pt>
                <c:pt idx="6070">
                  <c:v>24.4</c:v>
                </c:pt>
                <c:pt idx="6071">
                  <c:v>24.01</c:v>
                </c:pt>
                <c:pt idx="6072">
                  <c:v>24.01</c:v>
                </c:pt>
                <c:pt idx="6073">
                  <c:v>24.01</c:v>
                </c:pt>
                <c:pt idx="6074">
                  <c:v>24.01</c:v>
                </c:pt>
                <c:pt idx="6075">
                  <c:v>24.4</c:v>
                </c:pt>
                <c:pt idx="6076">
                  <c:v>24.4</c:v>
                </c:pt>
                <c:pt idx="6077">
                  <c:v>24.4</c:v>
                </c:pt>
                <c:pt idx="6078">
                  <c:v>24.4</c:v>
                </c:pt>
                <c:pt idx="6079">
                  <c:v>24.4</c:v>
                </c:pt>
                <c:pt idx="6080">
                  <c:v>24.4</c:v>
                </c:pt>
                <c:pt idx="6081">
                  <c:v>24.4</c:v>
                </c:pt>
                <c:pt idx="6082">
                  <c:v>24.4</c:v>
                </c:pt>
                <c:pt idx="6083">
                  <c:v>24.4</c:v>
                </c:pt>
                <c:pt idx="6084">
                  <c:v>24.4</c:v>
                </c:pt>
                <c:pt idx="6085">
                  <c:v>24.4</c:v>
                </c:pt>
                <c:pt idx="6086">
                  <c:v>24.4</c:v>
                </c:pt>
                <c:pt idx="6087">
                  <c:v>24.4</c:v>
                </c:pt>
                <c:pt idx="6088">
                  <c:v>24.4</c:v>
                </c:pt>
                <c:pt idx="6089">
                  <c:v>24.4</c:v>
                </c:pt>
                <c:pt idx="6090">
                  <c:v>24.4</c:v>
                </c:pt>
                <c:pt idx="6091">
                  <c:v>24.4</c:v>
                </c:pt>
                <c:pt idx="6092">
                  <c:v>24.4</c:v>
                </c:pt>
                <c:pt idx="6093">
                  <c:v>24.4</c:v>
                </c:pt>
                <c:pt idx="6094">
                  <c:v>24.01</c:v>
                </c:pt>
                <c:pt idx="6095">
                  <c:v>24.01</c:v>
                </c:pt>
                <c:pt idx="6096">
                  <c:v>24.01</c:v>
                </c:pt>
                <c:pt idx="6097">
                  <c:v>24.01</c:v>
                </c:pt>
                <c:pt idx="6098">
                  <c:v>24.01</c:v>
                </c:pt>
                <c:pt idx="6099">
                  <c:v>24.4</c:v>
                </c:pt>
                <c:pt idx="6100">
                  <c:v>24.01</c:v>
                </c:pt>
                <c:pt idx="6101">
                  <c:v>24.4</c:v>
                </c:pt>
                <c:pt idx="6102">
                  <c:v>24.4</c:v>
                </c:pt>
                <c:pt idx="6103">
                  <c:v>24.01</c:v>
                </c:pt>
                <c:pt idx="6104">
                  <c:v>24.4</c:v>
                </c:pt>
                <c:pt idx="6105">
                  <c:v>24.4</c:v>
                </c:pt>
                <c:pt idx="6106">
                  <c:v>24.01</c:v>
                </c:pt>
                <c:pt idx="6107">
                  <c:v>24.01</c:v>
                </c:pt>
                <c:pt idx="6108">
                  <c:v>24.4</c:v>
                </c:pt>
                <c:pt idx="6109">
                  <c:v>24.4</c:v>
                </c:pt>
                <c:pt idx="6110">
                  <c:v>24.4</c:v>
                </c:pt>
                <c:pt idx="6111">
                  <c:v>24.4</c:v>
                </c:pt>
                <c:pt idx="6112">
                  <c:v>24.4</c:v>
                </c:pt>
                <c:pt idx="6113">
                  <c:v>24.4</c:v>
                </c:pt>
                <c:pt idx="6114">
                  <c:v>24.4</c:v>
                </c:pt>
                <c:pt idx="6115">
                  <c:v>24.4</c:v>
                </c:pt>
                <c:pt idx="6116">
                  <c:v>24.4</c:v>
                </c:pt>
                <c:pt idx="6117">
                  <c:v>24.4</c:v>
                </c:pt>
                <c:pt idx="6118">
                  <c:v>24.4</c:v>
                </c:pt>
                <c:pt idx="6119">
                  <c:v>24.01</c:v>
                </c:pt>
                <c:pt idx="6120">
                  <c:v>24.01</c:v>
                </c:pt>
                <c:pt idx="6121">
                  <c:v>24.01</c:v>
                </c:pt>
                <c:pt idx="6122">
                  <c:v>24.01</c:v>
                </c:pt>
                <c:pt idx="6123">
                  <c:v>24.01</c:v>
                </c:pt>
                <c:pt idx="6124">
                  <c:v>24.01</c:v>
                </c:pt>
                <c:pt idx="6125">
                  <c:v>24.01</c:v>
                </c:pt>
                <c:pt idx="6126">
                  <c:v>24.01</c:v>
                </c:pt>
                <c:pt idx="6127">
                  <c:v>24.01</c:v>
                </c:pt>
                <c:pt idx="6128">
                  <c:v>24.01</c:v>
                </c:pt>
                <c:pt idx="6129">
                  <c:v>24.01</c:v>
                </c:pt>
                <c:pt idx="6130">
                  <c:v>24.01</c:v>
                </c:pt>
                <c:pt idx="6131">
                  <c:v>24.01</c:v>
                </c:pt>
                <c:pt idx="6132">
                  <c:v>24.4</c:v>
                </c:pt>
                <c:pt idx="6133">
                  <c:v>24.4</c:v>
                </c:pt>
                <c:pt idx="6134">
                  <c:v>24.4</c:v>
                </c:pt>
                <c:pt idx="6135">
                  <c:v>24.4</c:v>
                </c:pt>
                <c:pt idx="6136">
                  <c:v>24.4</c:v>
                </c:pt>
                <c:pt idx="6137">
                  <c:v>24.4</c:v>
                </c:pt>
                <c:pt idx="6138">
                  <c:v>24.4</c:v>
                </c:pt>
                <c:pt idx="6139">
                  <c:v>24.4</c:v>
                </c:pt>
                <c:pt idx="6140">
                  <c:v>24.4</c:v>
                </c:pt>
                <c:pt idx="6141">
                  <c:v>24.4</c:v>
                </c:pt>
                <c:pt idx="6142">
                  <c:v>24.4</c:v>
                </c:pt>
                <c:pt idx="6143">
                  <c:v>24.4</c:v>
                </c:pt>
                <c:pt idx="6144">
                  <c:v>24.01</c:v>
                </c:pt>
                <c:pt idx="6145">
                  <c:v>24.4</c:v>
                </c:pt>
                <c:pt idx="6146">
                  <c:v>24.4</c:v>
                </c:pt>
                <c:pt idx="6147">
                  <c:v>24.4</c:v>
                </c:pt>
                <c:pt idx="6148">
                  <c:v>24.4</c:v>
                </c:pt>
                <c:pt idx="6149">
                  <c:v>24.4</c:v>
                </c:pt>
                <c:pt idx="6150">
                  <c:v>24.4</c:v>
                </c:pt>
                <c:pt idx="6151">
                  <c:v>24.4</c:v>
                </c:pt>
                <c:pt idx="6152">
                  <c:v>24.4</c:v>
                </c:pt>
                <c:pt idx="6153">
                  <c:v>24.4</c:v>
                </c:pt>
                <c:pt idx="6154">
                  <c:v>24.4</c:v>
                </c:pt>
                <c:pt idx="6155">
                  <c:v>24.4</c:v>
                </c:pt>
                <c:pt idx="6156">
                  <c:v>24.4</c:v>
                </c:pt>
                <c:pt idx="6157">
                  <c:v>24.4</c:v>
                </c:pt>
                <c:pt idx="6158">
                  <c:v>24.4</c:v>
                </c:pt>
                <c:pt idx="6159">
                  <c:v>24.4</c:v>
                </c:pt>
                <c:pt idx="6160">
                  <c:v>24.4</c:v>
                </c:pt>
                <c:pt idx="6161">
                  <c:v>24.4</c:v>
                </c:pt>
                <c:pt idx="6162">
                  <c:v>24.4</c:v>
                </c:pt>
                <c:pt idx="6163">
                  <c:v>24.4</c:v>
                </c:pt>
                <c:pt idx="6164">
                  <c:v>24.4</c:v>
                </c:pt>
                <c:pt idx="6165">
                  <c:v>24.4</c:v>
                </c:pt>
                <c:pt idx="6166">
                  <c:v>24.4</c:v>
                </c:pt>
                <c:pt idx="6167">
                  <c:v>24.4</c:v>
                </c:pt>
                <c:pt idx="6168">
                  <c:v>24.4</c:v>
                </c:pt>
                <c:pt idx="6169">
                  <c:v>24.4</c:v>
                </c:pt>
                <c:pt idx="6170">
                  <c:v>24.4</c:v>
                </c:pt>
                <c:pt idx="6171">
                  <c:v>24.4</c:v>
                </c:pt>
                <c:pt idx="6172">
                  <c:v>24.4</c:v>
                </c:pt>
                <c:pt idx="6173">
                  <c:v>24.4</c:v>
                </c:pt>
                <c:pt idx="6174">
                  <c:v>24.4</c:v>
                </c:pt>
                <c:pt idx="6175">
                  <c:v>24.4</c:v>
                </c:pt>
                <c:pt idx="6176">
                  <c:v>24.4</c:v>
                </c:pt>
                <c:pt idx="6177">
                  <c:v>24.4</c:v>
                </c:pt>
                <c:pt idx="6178">
                  <c:v>24.4</c:v>
                </c:pt>
                <c:pt idx="6179">
                  <c:v>24.4</c:v>
                </c:pt>
                <c:pt idx="6180">
                  <c:v>24.4</c:v>
                </c:pt>
                <c:pt idx="6181">
                  <c:v>24.4</c:v>
                </c:pt>
                <c:pt idx="6182">
                  <c:v>24.4</c:v>
                </c:pt>
                <c:pt idx="6183">
                  <c:v>24.4</c:v>
                </c:pt>
                <c:pt idx="6184">
                  <c:v>24.4</c:v>
                </c:pt>
                <c:pt idx="6185">
                  <c:v>24.4</c:v>
                </c:pt>
                <c:pt idx="6186">
                  <c:v>24.4</c:v>
                </c:pt>
                <c:pt idx="6187">
                  <c:v>24.4</c:v>
                </c:pt>
                <c:pt idx="6188">
                  <c:v>24.4</c:v>
                </c:pt>
                <c:pt idx="6189">
                  <c:v>24.4</c:v>
                </c:pt>
                <c:pt idx="6190">
                  <c:v>24.4</c:v>
                </c:pt>
                <c:pt idx="6191">
                  <c:v>24.4</c:v>
                </c:pt>
                <c:pt idx="6192">
                  <c:v>24.4</c:v>
                </c:pt>
                <c:pt idx="6193">
                  <c:v>24.4</c:v>
                </c:pt>
                <c:pt idx="6194">
                  <c:v>24.4</c:v>
                </c:pt>
                <c:pt idx="6195">
                  <c:v>24.4</c:v>
                </c:pt>
                <c:pt idx="6196">
                  <c:v>24.4</c:v>
                </c:pt>
                <c:pt idx="6197">
                  <c:v>24.4</c:v>
                </c:pt>
                <c:pt idx="6198">
                  <c:v>24.79</c:v>
                </c:pt>
                <c:pt idx="6199">
                  <c:v>24.4</c:v>
                </c:pt>
                <c:pt idx="6200">
                  <c:v>24.4</c:v>
                </c:pt>
                <c:pt idx="6201">
                  <c:v>24.79</c:v>
                </c:pt>
                <c:pt idx="6202">
                  <c:v>24.4</c:v>
                </c:pt>
                <c:pt idx="6203">
                  <c:v>24.4</c:v>
                </c:pt>
                <c:pt idx="6204">
                  <c:v>24.79</c:v>
                </c:pt>
                <c:pt idx="6205">
                  <c:v>24.79</c:v>
                </c:pt>
                <c:pt idx="6206">
                  <c:v>24.79</c:v>
                </c:pt>
                <c:pt idx="6207">
                  <c:v>24.79</c:v>
                </c:pt>
                <c:pt idx="6208">
                  <c:v>24.79</c:v>
                </c:pt>
                <c:pt idx="6209">
                  <c:v>24.79</c:v>
                </c:pt>
                <c:pt idx="6210">
                  <c:v>24.79</c:v>
                </c:pt>
                <c:pt idx="6211">
                  <c:v>24.79</c:v>
                </c:pt>
                <c:pt idx="6212">
                  <c:v>24.79</c:v>
                </c:pt>
                <c:pt idx="6213">
                  <c:v>24.79</c:v>
                </c:pt>
                <c:pt idx="6214">
                  <c:v>24.79</c:v>
                </c:pt>
                <c:pt idx="6215">
                  <c:v>24.79</c:v>
                </c:pt>
                <c:pt idx="6216">
                  <c:v>24.4</c:v>
                </c:pt>
                <c:pt idx="6217">
                  <c:v>24.4</c:v>
                </c:pt>
                <c:pt idx="6218">
                  <c:v>24.4</c:v>
                </c:pt>
                <c:pt idx="6219">
                  <c:v>24.4</c:v>
                </c:pt>
                <c:pt idx="6220">
                  <c:v>24.4</c:v>
                </c:pt>
                <c:pt idx="6221">
                  <c:v>24.4</c:v>
                </c:pt>
                <c:pt idx="6222">
                  <c:v>24.4</c:v>
                </c:pt>
                <c:pt idx="6223">
                  <c:v>24.4</c:v>
                </c:pt>
                <c:pt idx="6224">
                  <c:v>24.4</c:v>
                </c:pt>
                <c:pt idx="6225">
                  <c:v>24.4</c:v>
                </c:pt>
                <c:pt idx="6226">
                  <c:v>24.4</c:v>
                </c:pt>
                <c:pt idx="6227">
                  <c:v>24.4</c:v>
                </c:pt>
                <c:pt idx="6228">
                  <c:v>24.4</c:v>
                </c:pt>
                <c:pt idx="6229">
                  <c:v>24.4</c:v>
                </c:pt>
                <c:pt idx="6230">
                  <c:v>24.4</c:v>
                </c:pt>
                <c:pt idx="6231">
                  <c:v>24.4</c:v>
                </c:pt>
                <c:pt idx="6232">
                  <c:v>24.4</c:v>
                </c:pt>
                <c:pt idx="6233">
                  <c:v>24.4</c:v>
                </c:pt>
                <c:pt idx="6234">
                  <c:v>24.4</c:v>
                </c:pt>
                <c:pt idx="6235">
                  <c:v>24.4</c:v>
                </c:pt>
                <c:pt idx="6236">
                  <c:v>24.4</c:v>
                </c:pt>
                <c:pt idx="6237">
                  <c:v>24.4</c:v>
                </c:pt>
                <c:pt idx="6238">
                  <c:v>24.4</c:v>
                </c:pt>
                <c:pt idx="6239">
                  <c:v>24.4</c:v>
                </c:pt>
                <c:pt idx="6240">
                  <c:v>24.4</c:v>
                </c:pt>
                <c:pt idx="6241">
                  <c:v>24.4</c:v>
                </c:pt>
                <c:pt idx="6242">
                  <c:v>24.4</c:v>
                </c:pt>
                <c:pt idx="6243">
                  <c:v>24.4</c:v>
                </c:pt>
                <c:pt idx="6244">
                  <c:v>24.4</c:v>
                </c:pt>
                <c:pt idx="6245">
                  <c:v>24.4</c:v>
                </c:pt>
                <c:pt idx="6246">
                  <c:v>24.4</c:v>
                </c:pt>
                <c:pt idx="6247">
                  <c:v>24.4</c:v>
                </c:pt>
                <c:pt idx="6248">
                  <c:v>24.4</c:v>
                </c:pt>
                <c:pt idx="6249">
                  <c:v>24.4</c:v>
                </c:pt>
                <c:pt idx="6250">
                  <c:v>24.4</c:v>
                </c:pt>
                <c:pt idx="6251">
                  <c:v>24.4</c:v>
                </c:pt>
                <c:pt idx="6252">
                  <c:v>24.01</c:v>
                </c:pt>
                <c:pt idx="6253">
                  <c:v>24.01</c:v>
                </c:pt>
                <c:pt idx="6254">
                  <c:v>24.01</c:v>
                </c:pt>
                <c:pt idx="6255">
                  <c:v>24.01</c:v>
                </c:pt>
                <c:pt idx="6256">
                  <c:v>24.01</c:v>
                </c:pt>
                <c:pt idx="6257">
                  <c:v>24.01</c:v>
                </c:pt>
                <c:pt idx="6258">
                  <c:v>24.01</c:v>
                </c:pt>
                <c:pt idx="6259">
                  <c:v>24.01</c:v>
                </c:pt>
                <c:pt idx="6260">
                  <c:v>24.01</c:v>
                </c:pt>
                <c:pt idx="6261">
                  <c:v>24.01</c:v>
                </c:pt>
                <c:pt idx="6262">
                  <c:v>24.01</c:v>
                </c:pt>
                <c:pt idx="6263">
                  <c:v>24.01</c:v>
                </c:pt>
                <c:pt idx="6264">
                  <c:v>24.01</c:v>
                </c:pt>
                <c:pt idx="6265">
                  <c:v>24.01</c:v>
                </c:pt>
                <c:pt idx="6266">
                  <c:v>24.01</c:v>
                </c:pt>
                <c:pt idx="6267">
                  <c:v>24.01</c:v>
                </c:pt>
                <c:pt idx="6268">
                  <c:v>24.01</c:v>
                </c:pt>
                <c:pt idx="6269">
                  <c:v>24.01</c:v>
                </c:pt>
                <c:pt idx="6270">
                  <c:v>23.63</c:v>
                </c:pt>
                <c:pt idx="6271">
                  <c:v>23.63</c:v>
                </c:pt>
                <c:pt idx="6272">
                  <c:v>23.63</c:v>
                </c:pt>
                <c:pt idx="6273">
                  <c:v>23.63</c:v>
                </c:pt>
                <c:pt idx="6274">
                  <c:v>23.63</c:v>
                </c:pt>
                <c:pt idx="6275">
                  <c:v>23.63</c:v>
                </c:pt>
                <c:pt idx="6276">
                  <c:v>23.63</c:v>
                </c:pt>
                <c:pt idx="6277">
                  <c:v>23.63</c:v>
                </c:pt>
                <c:pt idx="6278">
                  <c:v>23.63</c:v>
                </c:pt>
                <c:pt idx="6279">
                  <c:v>23.63</c:v>
                </c:pt>
                <c:pt idx="6280">
                  <c:v>23.63</c:v>
                </c:pt>
                <c:pt idx="6281">
                  <c:v>23.63</c:v>
                </c:pt>
                <c:pt idx="6282">
                  <c:v>23.63</c:v>
                </c:pt>
                <c:pt idx="6283">
                  <c:v>23.63</c:v>
                </c:pt>
                <c:pt idx="6284">
                  <c:v>23.63</c:v>
                </c:pt>
                <c:pt idx="6285">
                  <c:v>23.63</c:v>
                </c:pt>
                <c:pt idx="6286">
                  <c:v>23.63</c:v>
                </c:pt>
                <c:pt idx="6287">
                  <c:v>23.63</c:v>
                </c:pt>
                <c:pt idx="6288">
                  <c:v>23.63</c:v>
                </c:pt>
                <c:pt idx="6289">
                  <c:v>23.63</c:v>
                </c:pt>
                <c:pt idx="6290">
                  <c:v>23.63</c:v>
                </c:pt>
                <c:pt idx="6291">
                  <c:v>23.24</c:v>
                </c:pt>
                <c:pt idx="6292">
                  <c:v>23.24</c:v>
                </c:pt>
                <c:pt idx="6293">
                  <c:v>23.24</c:v>
                </c:pt>
                <c:pt idx="6294">
                  <c:v>23.24</c:v>
                </c:pt>
                <c:pt idx="6295">
                  <c:v>23.24</c:v>
                </c:pt>
                <c:pt idx="6296">
                  <c:v>23.24</c:v>
                </c:pt>
                <c:pt idx="6297">
                  <c:v>23.24</c:v>
                </c:pt>
                <c:pt idx="6298">
                  <c:v>23.24</c:v>
                </c:pt>
                <c:pt idx="6299">
                  <c:v>23.24</c:v>
                </c:pt>
                <c:pt idx="6300">
                  <c:v>23.24</c:v>
                </c:pt>
                <c:pt idx="6301">
                  <c:v>23.24</c:v>
                </c:pt>
                <c:pt idx="6302">
                  <c:v>23.24</c:v>
                </c:pt>
                <c:pt idx="6303">
                  <c:v>23.24</c:v>
                </c:pt>
                <c:pt idx="6304">
                  <c:v>23.24</c:v>
                </c:pt>
                <c:pt idx="6305">
                  <c:v>23.24</c:v>
                </c:pt>
                <c:pt idx="6306">
                  <c:v>23.24</c:v>
                </c:pt>
                <c:pt idx="6307">
                  <c:v>23.24</c:v>
                </c:pt>
                <c:pt idx="6308">
                  <c:v>22.86</c:v>
                </c:pt>
                <c:pt idx="6309">
                  <c:v>22.86</c:v>
                </c:pt>
                <c:pt idx="6310">
                  <c:v>22.86</c:v>
                </c:pt>
                <c:pt idx="6311">
                  <c:v>22.86</c:v>
                </c:pt>
                <c:pt idx="6312">
                  <c:v>22.86</c:v>
                </c:pt>
                <c:pt idx="6313">
                  <c:v>22.86</c:v>
                </c:pt>
                <c:pt idx="6314">
                  <c:v>22.86</c:v>
                </c:pt>
                <c:pt idx="6315">
                  <c:v>22.86</c:v>
                </c:pt>
                <c:pt idx="6316">
                  <c:v>22.86</c:v>
                </c:pt>
                <c:pt idx="6317">
                  <c:v>22.86</c:v>
                </c:pt>
                <c:pt idx="6318">
                  <c:v>22.86</c:v>
                </c:pt>
                <c:pt idx="6319">
                  <c:v>22.86</c:v>
                </c:pt>
                <c:pt idx="6320">
                  <c:v>22.86</c:v>
                </c:pt>
                <c:pt idx="6321">
                  <c:v>22.86</c:v>
                </c:pt>
                <c:pt idx="6322">
                  <c:v>22.86</c:v>
                </c:pt>
                <c:pt idx="6323">
                  <c:v>22.86</c:v>
                </c:pt>
                <c:pt idx="6324">
                  <c:v>22.48</c:v>
                </c:pt>
                <c:pt idx="6325">
                  <c:v>22.86</c:v>
                </c:pt>
                <c:pt idx="6326">
                  <c:v>22.48</c:v>
                </c:pt>
                <c:pt idx="6327">
                  <c:v>22.48</c:v>
                </c:pt>
                <c:pt idx="6328">
                  <c:v>22.48</c:v>
                </c:pt>
                <c:pt idx="6329">
                  <c:v>22.48</c:v>
                </c:pt>
                <c:pt idx="6330">
                  <c:v>22.48</c:v>
                </c:pt>
                <c:pt idx="6331">
                  <c:v>22.48</c:v>
                </c:pt>
                <c:pt idx="6332">
                  <c:v>22.48</c:v>
                </c:pt>
                <c:pt idx="6333">
                  <c:v>22.48</c:v>
                </c:pt>
                <c:pt idx="6334">
                  <c:v>22.48</c:v>
                </c:pt>
                <c:pt idx="6335">
                  <c:v>22.48</c:v>
                </c:pt>
                <c:pt idx="6336">
                  <c:v>22.48</c:v>
                </c:pt>
                <c:pt idx="6337">
                  <c:v>22.48</c:v>
                </c:pt>
                <c:pt idx="6338">
                  <c:v>22.48</c:v>
                </c:pt>
                <c:pt idx="6339">
                  <c:v>22.48</c:v>
                </c:pt>
                <c:pt idx="6340">
                  <c:v>22.48</c:v>
                </c:pt>
                <c:pt idx="6341">
                  <c:v>22.48</c:v>
                </c:pt>
                <c:pt idx="6342">
                  <c:v>22.48</c:v>
                </c:pt>
                <c:pt idx="6343">
                  <c:v>22.48</c:v>
                </c:pt>
                <c:pt idx="6344">
                  <c:v>22.48</c:v>
                </c:pt>
                <c:pt idx="6345">
                  <c:v>22.09</c:v>
                </c:pt>
                <c:pt idx="6346">
                  <c:v>22.09</c:v>
                </c:pt>
                <c:pt idx="6347">
                  <c:v>22.09</c:v>
                </c:pt>
                <c:pt idx="6348">
                  <c:v>22.09</c:v>
                </c:pt>
                <c:pt idx="6349">
                  <c:v>22.09</c:v>
                </c:pt>
                <c:pt idx="6350">
                  <c:v>22.09</c:v>
                </c:pt>
                <c:pt idx="6351">
                  <c:v>22.09</c:v>
                </c:pt>
                <c:pt idx="6352">
                  <c:v>22.09</c:v>
                </c:pt>
                <c:pt idx="6353">
                  <c:v>22.09</c:v>
                </c:pt>
                <c:pt idx="6354">
                  <c:v>22.09</c:v>
                </c:pt>
                <c:pt idx="6355">
                  <c:v>22.09</c:v>
                </c:pt>
                <c:pt idx="6356">
                  <c:v>22.09</c:v>
                </c:pt>
                <c:pt idx="6357">
                  <c:v>22.09</c:v>
                </c:pt>
                <c:pt idx="6358">
                  <c:v>22.09</c:v>
                </c:pt>
                <c:pt idx="6359">
                  <c:v>22.09</c:v>
                </c:pt>
                <c:pt idx="6361">
                  <c:v>24.4</c:v>
                </c:pt>
                <c:pt idx="6362">
                  <c:v>22.09</c:v>
                </c:pt>
                <c:pt idx="6363">
                  <c:v>22.09</c:v>
                </c:pt>
                <c:pt idx="6364">
                  <c:v>22.09</c:v>
                </c:pt>
                <c:pt idx="6365">
                  <c:v>22.09</c:v>
                </c:pt>
                <c:pt idx="6366">
                  <c:v>22.09</c:v>
                </c:pt>
                <c:pt idx="6367">
                  <c:v>22.09</c:v>
                </c:pt>
                <c:pt idx="6368">
                  <c:v>22.09</c:v>
                </c:pt>
                <c:pt idx="6369">
                  <c:v>22.09</c:v>
                </c:pt>
                <c:pt idx="6370">
                  <c:v>22.09</c:v>
                </c:pt>
                <c:pt idx="6371">
                  <c:v>22.09</c:v>
                </c:pt>
                <c:pt idx="6372">
                  <c:v>22.09</c:v>
                </c:pt>
                <c:pt idx="6373">
                  <c:v>22.09</c:v>
                </c:pt>
                <c:pt idx="6374">
                  <c:v>22.09</c:v>
                </c:pt>
                <c:pt idx="6375">
                  <c:v>22.09</c:v>
                </c:pt>
                <c:pt idx="6376">
                  <c:v>22.09</c:v>
                </c:pt>
                <c:pt idx="6377">
                  <c:v>22.09</c:v>
                </c:pt>
                <c:pt idx="6378">
                  <c:v>22.09</c:v>
                </c:pt>
                <c:pt idx="6379">
                  <c:v>22.09</c:v>
                </c:pt>
                <c:pt idx="6380">
                  <c:v>22.09</c:v>
                </c:pt>
                <c:pt idx="6381">
                  <c:v>21.71</c:v>
                </c:pt>
                <c:pt idx="6382">
                  <c:v>21.71</c:v>
                </c:pt>
                <c:pt idx="6383">
                  <c:v>21.71</c:v>
                </c:pt>
                <c:pt idx="6384">
                  <c:v>21.71</c:v>
                </c:pt>
                <c:pt idx="6385">
                  <c:v>21.71</c:v>
                </c:pt>
                <c:pt idx="6386">
                  <c:v>21.71</c:v>
                </c:pt>
                <c:pt idx="6387">
                  <c:v>21.71</c:v>
                </c:pt>
                <c:pt idx="6388">
                  <c:v>21.71</c:v>
                </c:pt>
                <c:pt idx="6389">
                  <c:v>21.71</c:v>
                </c:pt>
                <c:pt idx="6390">
                  <c:v>21.71</c:v>
                </c:pt>
                <c:pt idx="6391">
                  <c:v>21.71</c:v>
                </c:pt>
                <c:pt idx="6392">
                  <c:v>21.71</c:v>
                </c:pt>
                <c:pt idx="6393">
                  <c:v>21.71</c:v>
                </c:pt>
                <c:pt idx="6394">
                  <c:v>21.71</c:v>
                </c:pt>
                <c:pt idx="6395">
                  <c:v>21.71</c:v>
                </c:pt>
                <c:pt idx="6396">
                  <c:v>21.71</c:v>
                </c:pt>
                <c:pt idx="6397">
                  <c:v>21.71</c:v>
                </c:pt>
                <c:pt idx="6398">
                  <c:v>21.71</c:v>
                </c:pt>
                <c:pt idx="6399">
                  <c:v>21.71</c:v>
                </c:pt>
                <c:pt idx="6400">
                  <c:v>21.71</c:v>
                </c:pt>
                <c:pt idx="6401">
                  <c:v>21.71</c:v>
                </c:pt>
                <c:pt idx="6402">
                  <c:v>21.71</c:v>
                </c:pt>
                <c:pt idx="6403">
                  <c:v>21.71</c:v>
                </c:pt>
                <c:pt idx="6404">
                  <c:v>21.71</c:v>
                </c:pt>
                <c:pt idx="6405">
                  <c:v>21.71</c:v>
                </c:pt>
                <c:pt idx="6406">
                  <c:v>21.71</c:v>
                </c:pt>
                <c:pt idx="6407">
                  <c:v>21.71</c:v>
                </c:pt>
                <c:pt idx="6408">
                  <c:v>21.71</c:v>
                </c:pt>
                <c:pt idx="6409">
                  <c:v>21.71</c:v>
                </c:pt>
                <c:pt idx="6410">
                  <c:v>21.71</c:v>
                </c:pt>
                <c:pt idx="6411">
                  <c:v>21.71</c:v>
                </c:pt>
                <c:pt idx="6412">
                  <c:v>21.71</c:v>
                </c:pt>
                <c:pt idx="6413">
                  <c:v>21.71</c:v>
                </c:pt>
                <c:pt idx="6414">
                  <c:v>21.71</c:v>
                </c:pt>
                <c:pt idx="6415">
                  <c:v>21.71</c:v>
                </c:pt>
                <c:pt idx="6416">
                  <c:v>21.71</c:v>
                </c:pt>
                <c:pt idx="6417">
                  <c:v>21.71</c:v>
                </c:pt>
                <c:pt idx="6418">
                  <c:v>21.71</c:v>
                </c:pt>
                <c:pt idx="6419">
                  <c:v>21.33</c:v>
                </c:pt>
                <c:pt idx="6420">
                  <c:v>21.33</c:v>
                </c:pt>
                <c:pt idx="6421">
                  <c:v>21.33</c:v>
                </c:pt>
                <c:pt idx="6422">
                  <c:v>21.33</c:v>
                </c:pt>
                <c:pt idx="6423">
                  <c:v>21.33</c:v>
                </c:pt>
                <c:pt idx="6424">
                  <c:v>21.33</c:v>
                </c:pt>
                <c:pt idx="6425">
                  <c:v>21.33</c:v>
                </c:pt>
                <c:pt idx="6426">
                  <c:v>21.33</c:v>
                </c:pt>
                <c:pt idx="6427">
                  <c:v>21.33</c:v>
                </c:pt>
                <c:pt idx="6428">
                  <c:v>21.33</c:v>
                </c:pt>
                <c:pt idx="6429">
                  <c:v>21.33</c:v>
                </c:pt>
                <c:pt idx="6430">
                  <c:v>21.33</c:v>
                </c:pt>
                <c:pt idx="6431">
                  <c:v>21.33</c:v>
                </c:pt>
                <c:pt idx="6432">
                  <c:v>21.33</c:v>
                </c:pt>
                <c:pt idx="6433">
                  <c:v>21.33</c:v>
                </c:pt>
                <c:pt idx="6434">
                  <c:v>21.33</c:v>
                </c:pt>
                <c:pt idx="6435">
                  <c:v>21.33</c:v>
                </c:pt>
                <c:pt idx="6436">
                  <c:v>21.33</c:v>
                </c:pt>
                <c:pt idx="6437">
                  <c:v>21.33</c:v>
                </c:pt>
                <c:pt idx="6438">
                  <c:v>21.33</c:v>
                </c:pt>
                <c:pt idx="6439">
                  <c:v>21.33</c:v>
                </c:pt>
                <c:pt idx="6440">
                  <c:v>21.33</c:v>
                </c:pt>
                <c:pt idx="6441">
                  <c:v>21.33</c:v>
                </c:pt>
                <c:pt idx="6442">
                  <c:v>21.33</c:v>
                </c:pt>
                <c:pt idx="6443">
                  <c:v>21.33</c:v>
                </c:pt>
                <c:pt idx="6444">
                  <c:v>21.33</c:v>
                </c:pt>
                <c:pt idx="6445">
                  <c:v>21.33</c:v>
                </c:pt>
                <c:pt idx="6446">
                  <c:v>21.33</c:v>
                </c:pt>
                <c:pt idx="6447">
                  <c:v>21.33</c:v>
                </c:pt>
                <c:pt idx="6448">
                  <c:v>21.33</c:v>
                </c:pt>
                <c:pt idx="6449">
                  <c:v>21.33</c:v>
                </c:pt>
                <c:pt idx="6450">
                  <c:v>21.33</c:v>
                </c:pt>
                <c:pt idx="6451">
                  <c:v>21.33</c:v>
                </c:pt>
                <c:pt idx="6452">
                  <c:v>21.33</c:v>
                </c:pt>
                <c:pt idx="6453">
                  <c:v>21.33</c:v>
                </c:pt>
                <c:pt idx="6454">
                  <c:v>20.95</c:v>
                </c:pt>
                <c:pt idx="6455">
                  <c:v>20.95</c:v>
                </c:pt>
                <c:pt idx="6456">
                  <c:v>21.33</c:v>
                </c:pt>
                <c:pt idx="6457">
                  <c:v>20.95</c:v>
                </c:pt>
                <c:pt idx="6458">
                  <c:v>20.95</c:v>
                </c:pt>
                <c:pt idx="6459">
                  <c:v>20.95</c:v>
                </c:pt>
                <c:pt idx="6460">
                  <c:v>20.95</c:v>
                </c:pt>
                <c:pt idx="6461">
                  <c:v>20.95</c:v>
                </c:pt>
                <c:pt idx="6462">
                  <c:v>20.95</c:v>
                </c:pt>
                <c:pt idx="6463">
                  <c:v>20.95</c:v>
                </c:pt>
                <c:pt idx="6464">
                  <c:v>20.95</c:v>
                </c:pt>
                <c:pt idx="6465">
                  <c:v>20.95</c:v>
                </c:pt>
                <c:pt idx="6466">
                  <c:v>20.95</c:v>
                </c:pt>
                <c:pt idx="6467">
                  <c:v>20.95</c:v>
                </c:pt>
                <c:pt idx="6468">
                  <c:v>20.95</c:v>
                </c:pt>
                <c:pt idx="6469">
                  <c:v>20.95</c:v>
                </c:pt>
                <c:pt idx="6470">
                  <c:v>20.95</c:v>
                </c:pt>
                <c:pt idx="6471">
                  <c:v>20.95</c:v>
                </c:pt>
                <c:pt idx="6472">
                  <c:v>20.95</c:v>
                </c:pt>
                <c:pt idx="6473">
                  <c:v>20.95</c:v>
                </c:pt>
                <c:pt idx="6474">
                  <c:v>20.95</c:v>
                </c:pt>
                <c:pt idx="6475">
                  <c:v>20.95</c:v>
                </c:pt>
                <c:pt idx="6476">
                  <c:v>20.95</c:v>
                </c:pt>
                <c:pt idx="6477">
                  <c:v>20.95</c:v>
                </c:pt>
                <c:pt idx="6478">
                  <c:v>20.95</c:v>
                </c:pt>
                <c:pt idx="6479">
                  <c:v>20.95</c:v>
                </c:pt>
                <c:pt idx="6480">
                  <c:v>20.95</c:v>
                </c:pt>
                <c:pt idx="6481">
                  <c:v>20.95</c:v>
                </c:pt>
                <c:pt idx="6482">
                  <c:v>20.95</c:v>
                </c:pt>
                <c:pt idx="6483">
                  <c:v>20.95</c:v>
                </c:pt>
                <c:pt idx="6484">
                  <c:v>20.95</c:v>
                </c:pt>
                <c:pt idx="6485">
                  <c:v>20.95</c:v>
                </c:pt>
                <c:pt idx="6486">
                  <c:v>20.95</c:v>
                </c:pt>
                <c:pt idx="6487">
                  <c:v>20.95</c:v>
                </c:pt>
                <c:pt idx="6488">
                  <c:v>20.95</c:v>
                </c:pt>
                <c:pt idx="6489">
                  <c:v>20.95</c:v>
                </c:pt>
                <c:pt idx="6490">
                  <c:v>20.95</c:v>
                </c:pt>
                <c:pt idx="6491">
                  <c:v>20.95</c:v>
                </c:pt>
                <c:pt idx="6492">
                  <c:v>20.95</c:v>
                </c:pt>
                <c:pt idx="6493">
                  <c:v>20.95</c:v>
                </c:pt>
                <c:pt idx="6494">
                  <c:v>20.95</c:v>
                </c:pt>
                <c:pt idx="6495">
                  <c:v>20.95</c:v>
                </c:pt>
                <c:pt idx="6496">
                  <c:v>20.95</c:v>
                </c:pt>
                <c:pt idx="6497">
                  <c:v>20.95</c:v>
                </c:pt>
                <c:pt idx="6498">
                  <c:v>20.95</c:v>
                </c:pt>
                <c:pt idx="6499">
                  <c:v>20.95</c:v>
                </c:pt>
                <c:pt idx="6500">
                  <c:v>20.95</c:v>
                </c:pt>
                <c:pt idx="6501">
                  <c:v>20.95</c:v>
                </c:pt>
                <c:pt idx="6502">
                  <c:v>20.95</c:v>
                </c:pt>
                <c:pt idx="6503">
                  <c:v>20.95</c:v>
                </c:pt>
                <c:pt idx="6504">
                  <c:v>20.95</c:v>
                </c:pt>
                <c:pt idx="6505">
                  <c:v>20.95</c:v>
                </c:pt>
                <c:pt idx="6506">
                  <c:v>20.95</c:v>
                </c:pt>
                <c:pt idx="6507">
                  <c:v>20.57</c:v>
                </c:pt>
                <c:pt idx="6508">
                  <c:v>20.95</c:v>
                </c:pt>
                <c:pt idx="6509">
                  <c:v>20.57</c:v>
                </c:pt>
                <c:pt idx="6510">
                  <c:v>20.57</c:v>
                </c:pt>
                <c:pt idx="6511">
                  <c:v>20.57</c:v>
                </c:pt>
                <c:pt idx="6512">
                  <c:v>20.57</c:v>
                </c:pt>
                <c:pt idx="6513">
                  <c:v>20.57</c:v>
                </c:pt>
                <c:pt idx="6514">
                  <c:v>20.57</c:v>
                </c:pt>
                <c:pt idx="6515">
                  <c:v>20.57</c:v>
                </c:pt>
                <c:pt idx="6516">
                  <c:v>20.57</c:v>
                </c:pt>
                <c:pt idx="6517">
                  <c:v>20.57</c:v>
                </c:pt>
                <c:pt idx="6518">
                  <c:v>20.57</c:v>
                </c:pt>
                <c:pt idx="6519">
                  <c:v>20.57</c:v>
                </c:pt>
                <c:pt idx="6520">
                  <c:v>20.57</c:v>
                </c:pt>
                <c:pt idx="6521">
                  <c:v>20.57</c:v>
                </c:pt>
                <c:pt idx="6522">
                  <c:v>20.57</c:v>
                </c:pt>
                <c:pt idx="6523">
                  <c:v>20.57</c:v>
                </c:pt>
                <c:pt idx="6524">
                  <c:v>20.57</c:v>
                </c:pt>
                <c:pt idx="6525">
                  <c:v>20.57</c:v>
                </c:pt>
                <c:pt idx="6526">
                  <c:v>20.57</c:v>
                </c:pt>
                <c:pt idx="6527">
                  <c:v>20.57</c:v>
                </c:pt>
                <c:pt idx="6528">
                  <c:v>20.57</c:v>
                </c:pt>
                <c:pt idx="6529">
                  <c:v>20.57</c:v>
                </c:pt>
                <c:pt idx="6530">
                  <c:v>20.57</c:v>
                </c:pt>
                <c:pt idx="6531">
                  <c:v>20.57</c:v>
                </c:pt>
                <c:pt idx="6532">
                  <c:v>20.57</c:v>
                </c:pt>
                <c:pt idx="6533">
                  <c:v>20.57</c:v>
                </c:pt>
                <c:pt idx="6534">
                  <c:v>20.57</c:v>
                </c:pt>
                <c:pt idx="6535">
                  <c:v>20.57</c:v>
                </c:pt>
                <c:pt idx="6536">
                  <c:v>20.57</c:v>
                </c:pt>
                <c:pt idx="6537">
                  <c:v>20.57</c:v>
                </c:pt>
                <c:pt idx="6538">
                  <c:v>20.57</c:v>
                </c:pt>
                <c:pt idx="6539">
                  <c:v>20.57</c:v>
                </c:pt>
                <c:pt idx="6540">
                  <c:v>20.190000000000001</c:v>
                </c:pt>
                <c:pt idx="6541">
                  <c:v>20.190000000000001</c:v>
                </c:pt>
                <c:pt idx="6542">
                  <c:v>20.190000000000001</c:v>
                </c:pt>
                <c:pt idx="6543">
                  <c:v>20.190000000000001</c:v>
                </c:pt>
                <c:pt idx="6544">
                  <c:v>20.190000000000001</c:v>
                </c:pt>
                <c:pt idx="6545">
                  <c:v>20.190000000000001</c:v>
                </c:pt>
                <c:pt idx="6546">
                  <c:v>20.190000000000001</c:v>
                </c:pt>
                <c:pt idx="6547">
                  <c:v>20.190000000000001</c:v>
                </c:pt>
                <c:pt idx="6548">
                  <c:v>20.190000000000001</c:v>
                </c:pt>
                <c:pt idx="6549">
                  <c:v>20.190000000000001</c:v>
                </c:pt>
                <c:pt idx="6550">
                  <c:v>20.190000000000001</c:v>
                </c:pt>
                <c:pt idx="6551">
                  <c:v>20.190000000000001</c:v>
                </c:pt>
                <c:pt idx="6552">
                  <c:v>20.190000000000001</c:v>
                </c:pt>
                <c:pt idx="6554">
                  <c:v>20.57</c:v>
                </c:pt>
                <c:pt idx="6555">
                  <c:v>20.190000000000001</c:v>
                </c:pt>
                <c:pt idx="6556">
                  <c:v>20.190000000000001</c:v>
                </c:pt>
                <c:pt idx="6557">
                  <c:v>20.190000000000001</c:v>
                </c:pt>
                <c:pt idx="6558">
                  <c:v>20.190000000000001</c:v>
                </c:pt>
                <c:pt idx="6559">
                  <c:v>20.190000000000001</c:v>
                </c:pt>
                <c:pt idx="6560">
                  <c:v>20.190000000000001</c:v>
                </c:pt>
                <c:pt idx="6561">
                  <c:v>20.190000000000001</c:v>
                </c:pt>
                <c:pt idx="6562">
                  <c:v>20.190000000000001</c:v>
                </c:pt>
                <c:pt idx="6563">
                  <c:v>20.190000000000001</c:v>
                </c:pt>
                <c:pt idx="6564">
                  <c:v>20.190000000000001</c:v>
                </c:pt>
                <c:pt idx="6565">
                  <c:v>20.190000000000001</c:v>
                </c:pt>
                <c:pt idx="6566">
                  <c:v>19.809999999999999</c:v>
                </c:pt>
                <c:pt idx="6567">
                  <c:v>19.809999999999999</c:v>
                </c:pt>
                <c:pt idx="6568">
                  <c:v>19.809999999999999</c:v>
                </c:pt>
                <c:pt idx="6569">
                  <c:v>19.809999999999999</c:v>
                </c:pt>
                <c:pt idx="6570">
                  <c:v>19.809999999999999</c:v>
                </c:pt>
                <c:pt idx="6571">
                  <c:v>19.809999999999999</c:v>
                </c:pt>
                <c:pt idx="6572">
                  <c:v>19.809999999999999</c:v>
                </c:pt>
                <c:pt idx="6573">
                  <c:v>19.809999999999999</c:v>
                </c:pt>
                <c:pt idx="6574">
                  <c:v>19.809999999999999</c:v>
                </c:pt>
                <c:pt idx="6575">
                  <c:v>19.809999999999999</c:v>
                </c:pt>
                <c:pt idx="6576">
                  <c:v>19.809999999999999</c:v>
                </c:pt>
                <c:pt idx="6577">
                  <c:v>19.809999999999999</c:v>
                </c:pt>
                <c:pt idx="6578">
                  <c:v>19.809999999999999</c:v>
                </c:pt>
                <c:pt idx="6579">
                  <c:v>19.809999999999999</c:v>
                </c:pt>
                <c:pt idx="6580">
                  <c:v>19.809999999999999</c:v>
                </c:pt>
                <c:pt idx="6581">
                  <c:v>19.809999999999999</c:v>
                </c:pt>
                <c:pt idx="6582">
                  <c:v>19.809999999999999</c:v>
                </c:pt>
                <c:pt idx="6583">
                  <c:v>19.809999999999999</c:v>
                </c:pt>
                <c:pt idx="6584">
                  <c:v>19.809999999999999</c:v>
                </c:pt>
                <c:pt idx="6585">
                  <c:v>19.809999999999999</c:v>
                </c:pt>
                <c:pt idx="6586">
                  <c:v>19.809999999999999</c:v>
                </c:pt>
                <c:pt idx="6587">
                  <c:v>19.809999999999999</c:v>
                </c:pt>
                <c:pt idx="6588">
                  <c:v>19.809999999999999</c:v>
                </c:pt>
                <c:pt idx="6589">
                  <c:v>19.420000000000002</c:v>
                </c:pt>
                <c:pt idx="6590">
                  <c:v>19.420000000000002</c:v>
                </c:pt>
                <c:pt idx="6591">
                  <c:v>19.420000000000002</c:v>
                </c:pt>
                <c:pt idx="6592">
                  <c:v>19.420000000000002</c:v>
                </c:pt>
                <c:pt idx="6593">
                  <c:v>19.420000000000002</c:v>
                </c:pt>
                <c:pt idx="6594">
                  <c:v>19.420000000000002</c:v>
                </c:pt>
                <c:pt idx="6595">
                  <c:v>19.420000000000002</c:v>
                </c:pt>
                <c:pt idx="6596">
                  <c:v>19.420000000000002</c:v>
                </c:pt>
                <c:pt idx="6597">
                  <c:v>19.420000000000002</c:v>
                </c:pt>
                <c:pt idx="6598">
                  <c:v>19.420000000000002</c:v>
                </c:pt>
                <c:pt idx="6599">
                  <c:v>19.420000000000002</c:v>
                </c:pt>
                <c:pt idx="6600">
                  <c:v>19.420000000000002</c:v>
                </c:pt>
                <c:pt idx="6601">
                  <c:v>19.420000000000002</c:v>
                </c:pt>
                <c:pt idx="6602">
                  <c:v>19.420000000000002</c:v>
                </c:pt>
                <c:pt idx="6603">
                  <c:v>19.420000000000002</c:v>
                </c:pt>
                <c:pt idx="6604">
                  <c:v>19.420000000000002</c:v>
                </c:pt>
                <c:pt idx="6605">
                  <c:v>19.420000000000002</c:v>
                </c:pt>
                <c:pt idx="6606">
                  <c:v>19.420000000000002</c:v>
                </c:pt>
                <c:pt idx="6607">
                  <c:v>19.420000000000002</c:v>
                </c:pt>
                <c:pt idx="6608">
                  <c:v>19.420000000000002</c:v>
                </c:pt>
                <c:pt idx="6609">
                  <c:v>19.420000000000002</c:v>
                </c:pt>
                <c:pt idx="6610">
                  <c:v>19.420000000000002</c:v>
                </c:pt>
                <c:pt idx="6611">
                  <c:v>19.420000000000002</c:v>
                </c:pt>
                <c:pt idx="6612">
                  <c:v>19.420000000000002</c:v>
                </c:pt>
                <c:pt idx="6613">
                  <c:v>19.420000000000002</c:v>
                </c:pt>
                <c:pt idx="6614">
                  <c:v>19.420000000000002</c:v>
                </c:pt>
                <c:pt idx="6615">
                  <c:v>19.420000000000002</c:v>
                </c:pt>
                <c:pt idx="6616">
                  <c:v>19.420000000000002</c:v>
                </c:pt>
                <c:pt idx="6617">
                  <c:v>19.420000000000002</c:v>
                </c:pt>
                <c:pt idx="6618">
                  <c:v>19.420000000000002</c:v>
                </c:pt>
                <c:pt idx="6619">
                  <c:v>19.420000000000002</c:v>
                </c:pt>
                <c:pt idx="6620">
                  <c:v>19.420000000000002</c:v>
                </c:pt>
                <c:pt idx="6621">
                  <c:v>19.420000000000002</c:v>
                </c:pt>
                <c:pt idx="6622">
                  <c:v>19.420000000000002</c:v>
                </c:pt>
                <c:pt idx="6623">
                  <c:v>19.420000000000002</c:v>
                </c:pt>
                <c:pt idx="6624">
                  <c:v>19.420000000000002</c:v>
                </c:pt>
                <c:pt idx="6625">
                  <c:v>19.420000000000002</c:v>
                </c:pt>
                <c:pt idx="6626">
                  <c:v>19.420000000000002</c:v>
                </c:pt>
                <c:pt idx="6627">
                  <c:v>19.420000000000002</c:v>
                </c:pt>
                <c:pt idx="6628">
                  <c:v>19.420000000000002</c:v>
                </c:pt>
                <c:pt idx="6629">
                  <c:v>19.04</c:v>
                </c:pt>
                <c:pt idx="6630">
                  <c:v>19.04</c:v>
                </c:pt>
                <c:pt idx="6631">
                  <c:v>19.04</c:v>
                </c:pt>
                <c:pt idx="6632">
                  <c:v>19.04</c:v>
                </c:pt>
                <c:pt idx="6633">
                  <c:v>19.04</c:v>
                </c:pt>
                <c:pt idx="6634">
                  <c:v>19.04</c:v>
                </c:pt>
                <c:pt idx="6635">
                  <c:v>19.04</c:v>
                </c:pt>
                <c:pt idx="6636">
                  <c:v>19.04</c:v>
                </c:pt>
                <c:pt idx="6637">
                  <c:v>19.04</c:v>
                </c:pt>
                <c:pt idx="6638">
                  <c:v>19.04</c:v>
                </c:pt>
                <c:pt idx="6639">
                  <c:v>19.04</c:v>
                </c:pt>
                <c:pt idx="6640">
                  <c:v>19.04</c:v>
                </c:pt>
                <c:pt idx="6641">
                  <c:v>19.04</c:v>
                </c:pt>
                <c:pt idx="6642">
                  <c:v>19.04</c:v>
                </c:pt>
                <c:pt idx="6643">
                  <c:v>19.04</c:v>
                </c:pt>
                <c:pt idx="6644">
                  <c:v>19.04</c:v>
                </c:pt>
                <c:pt idx="6645">
                  <c:v>19.04</c:v>
                </c:pt>
                <c:pt idx="6646">
                  <c:v>19.04</c:v>
                </c:pt>
                <c:pt idx="6647">
                  <c:v>19.04</c:v>
                </c:pt>
                <c:pt idx="6648">
                  <c:v>19.04</c:v>
                </c:pt>
                <c:pt idx="6649">
                  <c:v>19.04</c:v>
                </c:pt>
                <c:pt idx="6650">
                  <c:v>19.04</c:v>
                </c:pt>
                <c:pt idx="6651">
                  <c:v>19.04</c:v>
                </c:pt>
                <c:pt idx="6652">
                  <c:v>19.04</c:v>
                </c:pt>
                <c:pt idx="6653">
                  <c:v>19.04</c:v>
                </c:pt>
                <c:pt idx="6654">
                  <c:v>19.04</c:v>
                </c:pt>
                <c:pt idx="6655">
                  <c:v>19.04</c:v>
                </c:pt>
                <c:pt idx="6656">
                  <c:v>19.04</c:v>
                </c:pt>
                <c:pt idx="6657">
                  <c:v>19.04</c:v>
                </c:pt>
                <c:pt idx="6658">
                  <c:v>19.04</c:v>
                </c:pt>
                <c:pt idx="6659">
                  <c:v>19.04</c:v>
                </c:pt>
                <c:pt idx="6660">
                  <c:v>19.04</c:v>
                </c:pt>
                <c:pt idx="6661">
                  <c:v>19.04</c:v>
                </c:pt>
                <c:pt idx="6662">
                  <c:v>19.04</c:v>
                </c:pt>
                <c:pt idx="6663">
                  <c:v>19.04</c:v>
                </c:pt>
                <c:pt idx="6664">
                  <c:v>19.04</c:v>
                </c:pt>
                <c:pt idx="6665">
                  <c:v>19.04</c:v>
                </c:pt>
                <c:pt idx="6666">
                  <c:v>19.04</c:v>
                </c:pt>
                <c:pt idx="6667">
                  <c:v>19.04</c:v>
                </c:pt>
                <c:pt idx="6668">
                  <c:v>18.66</c:v>
                </c:pt>
                <c:pt idx="6669">
                  <c:v>18.66</c:v>
                </c:pt>
                <c:pt idx="6670">
                  <c:v>18.66</c:v>
                </c:pt>
                <c:pt idx="6671">
                  <c:v>19.04</c:v>
                </c:pt>
                <c:pt idx="6672">
                  <c:v>18.66</c:v>
                </c:pt>
                <c:pt idx="6673">
                  <c:v>18.66</c:v>
                </c:pt>
                <c:pt idx="6674">
                  <c:v>18.66</c:v>
                </c:pt>
                <c:pt idx="6675">
                  <c:v>18.66</c:v>
                </c:pt>
                <c:pt idx="6676">
                  <c:v>19.04</c:v>
                </c:pt>
                <c:pt idx="6677">
                  <c:v>19.04</c:v>
                </c:pt>
                <c:pt idx="6678">
                  <c:v>19.04</c:v>
                </c:pt>
                <c:pt idx="6679">
                  <c:v>19.04</c:v>
                </c:pt>
                <c:pt idx="6680">
                  <c:v>19.04</c:v>
                </c:pt>
                <c:pt idx="6681">
                  <c:v>19.04</c:v>
                </c:pt>
                <c:pt idx="6682">
                  <c:v>18.66</c:v>
                </c:pt>
                <c:pt idx="6683">
                  <c:v>18.66</c:v>
                </c:pt>
                <c:pt idx="6684">
                  <c:v>19.04</c:v>
                </c:pt>
                <c:pt idx="6685">
                  <c:v>18.66</c:v>
                </c:pt>
                <c:pt idx="6686">
                  <c:v>18.66</c:v>
                </c:pt>
                <c:pt idx="6687">
                  <c:v>18.66</c:v>
                </c:pt>
                <c:pt idx="6688">
                  <c:v>18.66</c:v>
                </c:pt>
                <c:pt idx="6689">
                  <c:v>18.66</c:v>
                </c:pt>
                <c:pt idx="6690">
                  <c:v>18.66</c:v>
                </c:pt>
                <c:pt idx="6691">
                  <c:v>18.66</c:v>
                </c:pt>
                <c:pt idx="6692">
                  <c:v>18.66</c:v>
                </c:pt>
                <c:pt idx="6693">
                  <c:v>18.66</c:v>
                </c:pt>
                <c:pt idx="6694">
                  <c:v>18.66</c:v>
                </c:pt>
                <c:pt idx="6695">
                  <c:v>18.66</c:v>
                </c:pt>
                <c:pt idx="6696">
                  <c:v>18.66</c:v>
                </c:pt>
                <c:pt idx="6697">
                  <c:v>18.66</c:v>
                </c:pt>
                <c:pt idx="6698">
                  <c:v>18.66</c:v>
                </c:pt>
                <c:pt idx="6699">
                  <c:v>18.66</c:v>
                </c:pt>
                <c:pt idx="6700">
                  <c:v>18.66</c:v>
                </c:pt>
                <c:pt idx="6701">
                  <c:v>18.66</c:v>
                </c:pt>
                <c:pt idx="6702">
                  <c:v>18.66</c:v>
                </c:pt>
                <c:pt idx="6703">
                  <c:v>18.66</c:v>
                </c:pt>
                <c:pt idx="6704">
                  <c:v>18.66</c:v>
                </c:pt>
                <c:pt idx="6705">
                  <c:v>18.66</c:v>
                </c:pt>
                <c:pt idx="6706">
                  <c:v>18.66</c:v>
                </c:pt>
                <c:pt idx="6707">
                  <c:v>18.66</c:v>
                </c:pt>
                <c:pt idx="6708">
                  <c:v>18.66</c:v>
                </c:pt>
                <c:pt idx="6709">
                  <c:v>18.66</c:v>
                </c:pt>
                <c:pt idx="6710">
                  <c:v>18.66</c:v>
                </c:pt>
                <c:pt idx="6711">
                  <c:v>18.66</c:v>
                </c:pt>
                <c:pt idx="6712">
                  <c:v>18.66</c:v>
                </c:pt>
                <c:pt idx="6713">
                  <c:v>18.66</c:v>
                </c:pt>
                <c:pt idx="6714">
                  <c:v>18.66</c:v>
                </c:pt>
                <c:pt idx="6715">
                  <c:v>18.28</c:v>
                </c:pt>
                <c:pt idx="6716">
                  <c:v>18.28</c:v>
                </c:pt>
                <c:pt idx="6717">
                  <c:v>18.28</c:v>
                </c:pt>
                <c:pt idx="6718">
                  <c:v>18.28</c:v>
                </c:pt>
                <c:pt idx="6719">
                  <c:v>18.28</c:v>
                </c:pt>
                <c:pt idx="6720">
                  <c:v>18.28</c:v>
                </c:pt>
                <c:pt idx="6721">
                  <c:v>18.28</c:v>
                </c:pt>
                <c:pt idx="6722">
                  <c:v>18.28</c:v>
                </c:pt>
                <c:pt idx="6724">
                  <c:v>18.66</c:v>
                </c:pt>
                <c:pt idx="6725">
                  <c:v>18.28</c:v>
                </c:pt>
                <c:pt idx="6726">
                  <c:v>18.28</c:v>
                </c:pt>
                <c:pt idx="6727">
                  <c:v>18.28</c:v>
                </c:pt>
                <c:pt idx="6728">
                  <c:v>18.28</c:v>
                </c:pt>
                <c:pt idx="6729">
                  <c:v>18.28</c:v>
                </c:pt>
                <c:pt idx="6730">
                  <c:v>18.28</c:v>
                </c:pt>
                <c:pt idx="6731">
                  <c:v>18.28</c:v>
                </c:pt>
                <c:pt idx="6732">
                  <c:v>18.28</c:v>
                </c:pt>
                <c:pt idx="6733">
                  <c:v>18.28</c:v>
                </c:pt>
                <c:pt idx="6734">
                  <c:v>18.28</c:v>
                </c:pt>
                <c:pt idx="6735">
                  <c:v>18.28</c:v>
                </c:pt>
                <c:pt idx="6736">
                  <c:v>18.28</c:v>
                </c:pt>
                <c:pt idx="6737">
                  <c:v>18.28</c:v>
                </c:pt>
                <c:pt idx="6738">
                  <c:v>18.28</c:v>
                </c:pt>
                <c:pt idx="6739">
                  <c:v>18.28</c:v>
                </c:pt>
                <c:pt idx="6740">
                  <c:v>18.28</c:v>
                </c:pt>
                <c:pt idx="6741">
                  <c:v>18.28</c:v>
                </c:pt>
                <c:pt idx="6742">
                  <c:v>18.28</c:v>
                </c:pt>
                <c:pt idx="6743">
                  <c:v>18.28</c:v>
                </c:pt>
                <c:pt idx="6744">
                  <c:v>18.28</c:v>
                </c:pt>
                <c:pt idx="6745">
                  <c:v>18.28</c:v>
                </c:pt>
                <c:pt idx="6746">
                  <c:v>17.899999999999999</c:v>
                </c:pt>
                <c:pt idx="6747">
                  <c:v>17.899999999999999</c:v>
                </c:pt>
                <c:pt idx="6748">
                  <c:v>17.899999999999999</c:v>
                </c:pt>
                <c:pt idx="6749">
                  <c:v>17.899999999999999</c:v>
                </c:pt>
                <c:pt idx="6750">
                  <c:v>17.899999999999999</c:v>
                </c:pt>
                <c:pt idx="6751">
                  <c:v>17.899999999999999</c:v>
                </c:pt>
                <c:pt idx="6752">
                  <c:v>17.899999999999999</c:v>
                </c:pt>
                <c:pt idx="6753">
                  <c:v>17.899999999999999</c:v>
                </c:pt>
                <c:pt idx="6754">
                  <c:v>17.899999999999999</c:v>
                </c:pt>
                <c:pt idx="6755">
                  <c:v>17.899999999999999</c:v>
                </c:pt>
                <c:pt idx="6756">
                  <c:v>17.899999999999999</c:v>
                </c:pt>
                <c:pt idx="6757">
                  <c:v>17.899999999999999</c:v>
                </c:pt>
                <c:pt idx="6758">
                  <c:v>17.899999999999999</c:v>
                </c:pt>
                <c:pt idx="6759">
                  <c:v>17.899999999999999</c:v>
                </c:pt>
                <c:pt idx="6760">
                  <c:v>17.899999999999999</c:v>
                </c:pt>
                <c:pt idx="6761">
                  <c:v>17.899999999999999</c:v>
                </c:pt>
                <c:pt idx="6762">
                  <c:v>17.899999999999999</c:v>
                </c:pt>
                <c:pt idx="6763">
                  <c:v>17.899999999999999</c:v>
                </c:pt>
                <c:pt idx="6764">
                  <c:v>17.899999999999999</c:v>
                </c:pt>
                <c:pt idx="6765">
                  <c:v>17.899999999999999</c:v>
                </c:pt>
                <c:pt idx="6766">
                  <c:v>17.899999999999999</c:v>
                </c:pt>
                <c:pt idx="6767">
                  <c:v>17.899999999999999</c:v>
                </c:pt>
                <c:pt idx="6768">
                  <c:v>17.899999999999999</c:v>
                </c:pt>
                <c:pt idx="6769">
                  <c:v>17.899999999999999</c:v>
                </c:pt>
                <c:pt idx="6770">
                  <c:v>17.899999999999999</c:v>
                </c:pt>
                <c:pt idx="6771">
                  <c:v>17.899999999999999</c:v>
                </c:pt>
                <c:pt idx="6772">
                  <c:v>17.899999999999999</c:v>
                </c:pt>
                <c:pt idx="6773">
                  <c:v>17.52</c:v>
                </c:pt>
                <c:pt idx="6774">
                  <c:v>17.899999999999999</c:v>
                </c:pt>
                <c:pt idx="6775">
                  <c:v>17.52</c:v>
                </c:pt>
                <c:pt idx="6776">
                  <c:v>17.52</c:v>
                </c:pt>
                <c:pt idx="6777">
                  <c:v>17.52</c:v>
                </c:pt>
                <c:pt idx="6778">
                  <c:v>17.52</c:v>
                </c:pt>
                <c:pt idx="6779">
                  <c:v>17.52</c:v>
                </c:pt>
                <c:pt idx="6780">
                  <c:v>17.52</c:v>
                </c:pt>
                <c:pt idx="6781">
                  <c:v>17.52</c:v>
                </c:pt>
                <c:pt idx="6782">
                  <c:v>17.52</c:v>
                </c:pt>
                <c:pt idx="6783">
                  <c:v>17.52</c:v>
                </c:pt>
                <c:pt idx="6784">
                  <c:v>17.52</c:v>
                </c:pt>
                <c:pt idx="6785">
                  <c:v>17.52</c:v>
                </c:pt>
                <c:pt idx="6786">
                  <c:v>17.52</c:v>
                </c:pt>
                <c:pt idx="6787">
                  <c:v>17.52</c:v>
                </c:pt>
                <c:pt idx="6788">
                  <c:v>17.52</c:v>
                </c:pt>
                <c:pt idx="6789">
                  <c:v>17.52</c:v>
                </c:pt>
                <c:pt idx="6790">
                  <c:v>17.52</c:v>
                </c:pt>
                <c:pt idx="6791">
                  <c:v>17.52</c:v>
                </c:pt>
                <c:pt idx="6792">
                  <c:v>17.52</c:v>
                </c:pt>
                <c:pt idx="6793">
                  <c:v>17.52</c:v>
                </c:pt>
                <c:pt idx="6794">
                  <c:v>17.52</c:v>
                </c:pt>
                <c:pt idx="6795">
                  <c:v>17.52</c:v>
                </c:pt>
                <c:pt idx="6796">
                  <c:v>17.52</c:v>
                </c:pt>
                <c:pt idx="6797">
                  <c:v>17.52</c:v>
                </c:pt>
                <c:pt idx="6798">
                  <c:v>17.52</c:v>
                </c:pt>
                <c:pt idx="6799">
                  <c:v>17.52</c:v>
                </c:pt>
                <c:pt idx="6800">
                  <c:v>17.52</c:v>
                </c:pt>
                <c:pt idx="6801">
                  <c:v>17.52</c:v>
                </c:pt>
                <c:pt idx="6802">
                  <c:v>17.52</c:v>
                </c:pt>
                <c:pt idx="6803">
                  <c:v>17.52</c:v>
                </c:pt>
                <c:pt idx="6804">
                  <c:v>17.52</c:v>
                </c:pt>
                <c:pt idx="6805">
                  <c:v>17.52</c:v>
                </c:pt>
                <c:pt idx="6806">
                  <c:v>17.52</c:v>
                </c:pt>
                <c:pt idx="6807">
                  <c:v>17.52</c:v>
                </c:pt>
                <c:pt idx="6808">
                  <c:v>17.52</c:v>
                </c:pt>
                <c:pt idx="6809">
                  <c:v>17.52</c:v>
                </c:pt>
                <c:pt idx="6810">
                  <c:v>17.14</c:v>
                </c:pt>
                <c:pt idx="6811">
                  <c:v>17.14</c:v>
                </c:pt>
                <c:pt idx="6812">
                  <c:v>17.14</c:v>
                </c:pt>
                <c:pt idx="6813">
                  <c:v>17.52</c:v>
                </c:pt>
                <c:pt idx="6814">
                  <c:v>17.14</c:v>
                </c:pt>
                <c:pt idx="6815">
                  <c:v>17.14</c:v>
                </c:pt>
                <c:pt idx="6816">
                  <c:v>17.14</c:v>
                </c:pt>
                <c:pt idx="6817">
                  <c:v>17.14</c:v>
                </c:pt>
                <c:pt idx="6818">
                  <c:v>17.14</c:v>
                </c:pt>
                <c:pt idx="6819">
                  <c:v>17.14</c:v>
                </c:pt>
                <c:pt idx="6820">
                  <c:v>17.14</c:v>
                </c:pt>
                <c:pt idx="6821">
                  <c:v>17.14</c:v>
                </c:pt>
                <c:pt idx="6822">
                  <c:v>17.14</c:v>
                </c:pt>
                <c:pt idx="6823">
                  <c:v>17.14</c:v>
                </c:pt>
                <c:pt idx="6824">
                  <c:v>17.14</c:v>
                </c:pt>
                <c:pt idx="6825">
                  <c:v>17.14</c:v>
                </c:pt>
                <c:pt idx="6826">
                  <c:v>17.14</c:v>
                </c:pt>
                <c:pt idx="6827">
                  <c:v>17.14</c:v>
                </c:pt>
                <c:pt idx="6828">
                  <c:v>17.14</c:v>
                </c:pt>
                <c:pt idx="6829">
                  <c:v>17.14</c:v>
                </c:pt>
                <c:pt idx="6830">
                  <c:v>17.14</c:v>
                </c:pt>
                <c:pt idx="6831">
                  <c:v>17.14</c:v>
                </c:pt>
                <c:pt idx="6832">
                  <c:v>17.14</c:v>
                </c:pt>
                <c:pt idx="6833">
                  <c:v>17.14</c:v>
                </c:pt>
                <c:pt idx="6834">
                  <c:v>17.14</c:v>
                </c:pt>
                <c:pt idx="6835">
                  <c:v>17.14</c:v>
                </c:pt>
                <c:pt idx="6836">
                  <c:v>17.14</c:v>
                </c:pt>
                <c:pt idx="6837">
                  <c:v>17.14</c:v>
                </c:pt>
                <c:pt idx="6838">
                  <c:v>17.14</c:v>
                </c:pt>
                <c:pt idx="6839">
                  <c:v>17.14</c:v>
                </c:pt>
                <c:pt idx="6840">
                  <c:v>17.14</c:v>
                </c:pt>
                <c:pt idx="6841">
                  <c:v>17.14</c:v>
                </c:pt>
                <c:pt idx="6842">
                  <c:v>17.14</c:v>
                </c:pt>
                <c:pt idx="6843">
                  <c:v>17.14</c:v>
                </c:pt>
                <c:pt idx="6844">
                  <c:v>17.14</c:v>
                </c:pt>
                <c:pt idx="6845">
                  <c:v>16.760000000000002</c:v>
                </c:pt>
                <c:pt idx="6846">
                  <c:v>16.760000000000002</c:v>
                </c:pt>
                <c:pt idx="6847">
                  <c:v>16.760000000000002</c:v>
                </c:pt>
                <c:pt idx="6848">
                  <c:v>16.760000000000002</c:v>
                </c:pt>
                <c:pt idx="6849">
                  <c:v>16.760000000000002</c:v>
                </c:pt>
                <c:pt idx="6850">
                  <c:v>16.760000000000002</c:v>
                </c:pt>
                <c:pt idx="6851">
                  <c:v>16.760000000000002</c:v>
                </c:pt>
                <c:pt idx="6852">
                  <c:v>16.760000000000002</c:v>
                </c:pt>
                <c:pt idx="6853">
                  <c:v>16.760000000000002</c:v>
                </c:pt>
                <c:pt idx="6854">
                  <c:v>16.760000000000002</c:v>
                </c:pt>
                <c:pt idx="6855">
                  <c:v>16.760000000000002</c:v>
                </c:pt>
                <c:pt idx="6856">
                  <c:v>16.760000000000002</c:v>
                </c:pt>
                <c:pt idx="6857">
                  <c:v>16.760000000000002</c:v>
                </c:pt>
                <c:pt idx="6858">
                  <c:v>16.760000000000002</c:v>
                </c:pt>
                <c:pt idx="6859">
                  <c:v>16.760000000000002</c:v>
                </c:pt>
                <c:pt idx="6860">
                  <c:v>16.760000000000002</c:v>
                </c:pt>
                <c:pt idx="6861">
                  <c:v>16.760000000000002</c:v>
                </c:pt>
                <c:pt idx="6862">
                  <c:v>16.760000000000002</c:v>
                </c:pt>
                <c:pt idx="6863">
                  <c:v>16.760000000000002</c:v>
                </c:pt>
                <c:pt idx="6864">
                  <c:v>16.760000000000002</c:v>
                </c:pt>
                <c:pt idx="6865">
                  <c:v>16.760000000000002</c:v>
                </c:pt>
                <c:pt idx="6866">
                  <c:v>16.760000000000002</c:v>
                </c:pt>
                <c:pt idx="6867">
                  <c:v>16.760000000000002</c:v>
                </c:pt>
                <c:pt idx="6868">
                  <c:v>16.760000000000002</c:v>
                </c:pt>
                <c:pt idx="6869">
                  <c:v>16.760000000000002</c:v>
                </c:pt>
                <c:pt idx="6870">
                  <c:v>16.760000000000002</c:v>
                </c:pt>
                <c:pt idx="6871">
                  <c:v>16.760000000000002</c:v>
                </c:pt>
                <c:pt idx="6872">
                  <c:v>16.760000000000002</c:v>
                </c:pt>
                <c:pt idx="6873">
                  <c:v>16.760000000000002</c:v>
                </c:pt>
                <c:pt idx="6874">
                  <c:v>16.760000000000002</c:v>
                </c:pt>
                <c:pt idx="6875">
                  <c:v>16.760000000000002</c:v>
                </c:pt>
                <c:pt idx="6876">
                  <c:v>16.760000000000002</c:v>
                </c:pt>
                <c:pt idx="6877">
                  <c:v>16.760000000000002</c:v>
                </c:pt>
                <c:pt idx="6878">
                  <c:v>16.760000000000002</c:v>
                </c:pt>
                <c:pt idx="6879">
                  <c:v>16.38</c:v>
                </c:pt>
                <c:pt idx="6880">
                  <c:v>16.38</c:v>
                </c:pt>
                <c:pt idx="6881">
                  <c:v>16.38</c:v>
                </c:pt>
                <c:pt idx="6882">
                  <c:v>16.38</c:v>
                </c:pt>
                <c:pt idx="6883">
                  <c:v>16.760000000000002</c:v>
                </c:pt>
                <c:pt idx="6884">
                  <c:v>16.38</c:v>
                </c:pt>
                <c:pt idx="6885">
                  <c:v>16.38</c:v>
                </c:pt>
                <c:pt idx="6886">
                  <c:v>16.38</c:v>
                </c:pt>
                <c:pt idx="6887">
                  <c:v>16.38</c:v>
                </c:pt>
                <c:pt idx="6888">
                  <c:v>16.38</c:v>
                </c:pt>
                <c:pt idx="6889">
                  <c:v>16.38</c:v>
                </c:pt>
                <c:pt idx="6890">
                  <c:v>16.38</c:v>
                </c:pt>
                <c:pt idx="6891">
                  <c:v>16.38</c:v>
                </c:pt>
                <c:pt idx="6893">
                  <c:v>17.14</c:v>
                </c:pt>
                <c:pt idx="6894">
                  <c:v>16.38</c:v>
                </c:pt>
                <c:pt idx="6895">
                  <c:v>16.38</c:v>
                </c:pt>
                <c:pt idx="6896">
                  <c:v>16.38</c:v>
                </c:pt>
                <c:pt idx="6897">
                  <c:v>16.38</c:v>
                </c:pt>
                <c:pt idx="6898">
                  <c:v>16.38</c:v>
                </c:pt>
                <c:pt idx="6899">
                  <c:v>16.38</c:v>
                </c:pt>
                <c:pt idx="6900">
                  <c:v>16.38</c:v>
                </c:pt>
                <c:pt idx="6901">
                  <c:v>16.38</c:v>
                </c:pt>
                <c:pt idx="6902">
                  <c:v>16.38</c:v>
                </c:pt>
                <c:pt idx="6903">
                  <c:v>16.38</c:v>
                </c:pt>
                <c:pt idx="6904">
                  <c:v>16.38</c:v>
                </c:pt>
                <c:pt idx="6905">
                  <c:v>16.38</c:v>
                </c:pt>
                <c:pt idx="6906">
                  <c:v>16.38</c:v>
                </c:pt>
                <c:pt idx="6907">
                  <c:v>16.38</c:v>
                </c:pt>
                <c:pt idx="6908">
                  <c:v>16.38</c:v>
                </c:pt>
                <c:pt idx="6909">
                  <c:v>16.38</c:v>
                </c:pt>
                <c:pt idx="6910">
                  <c:v>16.38</c:v>
                </c:pt>
                <c:pt idx="6911">
                  <c:v>16.38</c:v>
                </c:pt>
                <c:pt idx="6912">
                  <c:v>16.38</c:v>
                </c:pt>
                <c:pt idx="6913">
                  <c:v>16.38</c:v>
                </c:pt>
                <c:pt idx="6914">
                  <c:v>16.38</c:v>
                </c:pt>
                <c:pt idx="6915">
                  <c:v>16.38</c:v>
                </c:pt>
                <c:pt idx="6916">
                  <c:v>16</c:v>
                </c:pt>
                <c:pt idx="6917">
                  <c:v>16</c:v>
                </c:pt>
                <c:pt idx="6918">
                  <c:v>16</c:v>
                </c:pt>
                <c:pt idx="6919">
                  <c:v>16</c:v>
                </c:pt>
                <c:pt idx="6920">
                  <c:v>16</c:v>
                </c:pt>
                <c:pt idx="6921">
                  <c:v>16</c:v>
                </c:pt>
                <c:pt idx="6922">
                  <c:v>16</c:v>
                </c:pt>
                <c:pt idx="6923">
                  <c:v>16</c:v>
                </c:pt>
                <c:pt idx="6924">
                  <c:v>16</c:v>
                </c:pt>
                <c:pt idx="6925">
                  <c:v>16</c:v>
                </c:pt>
                <c:pt idx="6926">
                  <c:v>16</c:v>
                </c:pt>
                <c:pt idx="6927">
                  <c:v>16</c:v>
                </c:pt>
                <c:pt idx="6928">
                  <c:v>16</c:v>
                </c:pt>
                <c:pt idx="6929">
                  <c:v>16</c:v>
                </c:pt>
                <c:pt idx="6930">
                  <c:v>16</c:v>
                </c:pt>
                <c:pt idx="6931">
                  <c:v>16</c:v>
                </c:pt>
                <c:pt idx="6932">
                  <c:v>16</c:v>
                </c:pt>
                <c:pt idx="6933">
                  <c:v>16</c:v>
                </c:pt>
                <c:pt idx="6934">
                  <c:v>16</c:v>
                </c:pt>
                <c:pt idx="6935">
                  <c:v>16</c:v>
                </c:pt>
                <c:pt idx="6936">
                  <c:v>16</c:v>
                </c:pt>
                <c:pt idx="6937">
                  <c:v>16</c:v>
                </c:pt>
                <c:pt idx="6938">
                  <c:v>16</c:v>
                </c:pt>
                <c:pt idx="6939">
                  <c:v>16</c:v>
                </c:pt>
                <c:pt idx="6940">
                  <c:v>16</c:v>
                </c:pt>
                <c:pt idx="6941">
                  <c:v>16</c:v>
                </c:pt>
                <c:pt idx="6942">
                  <c:v>16</c:v>
                </c:pt>
                <c:pt idx="6943">
                  <c:v>16</c:v>
                </c:pt>
                <c:pt idx="6944">
                  <c:v>15.62</c:v>
                </c:pt>
                <c:pt idx="6945">
                  <c:v>15.62</c:v>
                </c:pt>
                <c:pt idx="6946">
                  <c:v>15.62</c:v>
                </c:pt>
                <c:pt idx="6947">
                  <c:v>15.62</c:v>
                </c:pt>
                <c:pt idx="6948">
                  <c:v>15.62</c:v>
                </c:pt>
                <c:pt idx="6949">
                  <c:v>15.62</c:v>
                </c:pt>
                <c:pt idx="6950">
                  <c:v>15.62</c:v>
                </c:pt>
                <c:pt idx="6951">
                  <c:v>15.62</c:v>
                </c:pt>
                <c:pt idx="6952">
                  <c:v>15.62</c:v>
                </c:pt>
                <c:pt idx="6953">
                  <c:v>15.62</c:v>
                </c:pt>
                <c:pt idx="6954">
                  <c:v>15.62</c:v>
                </c:pt>
                <c:pt idx="6955">
                  <c:v>15.62</c:v>
                </c:pt>
                <c:pt idx="6956">
                  <c:v>15.62</c:v>
                </c:pt>
                <c:pt idx="6957">
                  <c:v>15.62</c:v>
                </c:pt>
                <c:pt idx="6958">
                  <c:v>15.62</c:v>
                </c:pt>
                <c:pt idx="6959">
                  <c:v>15.62</c:v>
                </c:pt>
                <c:pt idx="6960">
                  <c:v>15.62</c:v>
                </c:pt>
                <c:pt idx="6961">
                  <c:v>15.62</c:v>
                </c:pt>
                <c:pt idx="6962">
                  <c:v>15.62</c:v>
                </c:pt>
                <c:pt idx="6963">
                  <c:v>15.62</c:v>
                </c:pt>
                <c:pt idx="6964">
                  <c:v>15.62</c:v>
                </c:pt>
                <c:pt idx="6965">
                  <c:v>15.62</c:v>
                </c:pt>
                <c:pt idx="6966">
                  <c:v>15.62</c:v>
                </c:pt>
                <c:pt idx="6967">
                  <c:v>15.62</c:v>
                </c:pt>
                <c:pt idx="6968">
                  <c:v>15.62</c:v>
                </c:pt>
                <c:pt idx="6969">
                  <c:v>15.62</c:v>
                </c:pt>
                <c:pt idx="6970">
                  <c:v>15.62</c:v>
                </c:pt>
                <c:pt idx="6971">
                  <c:v>15.62</c:v>
                </c:pt>
                <c:pt idx="6972">
                  <c:v>15.62</c:v>
                </c:pt>
                <c:pt idx="6973">
                  <c:v>15.62</c:v>
                </c:pt>
                <c:pt idx="6974">
                  <c:v>15.62</c:v>
                </c:pt>
                <c:pt idx="6975">
                  <c:v>15.62</c:v>
                </c:pt>
                <c:pt idx="6976">
                  <c:v>15.62</c:v>
                </c:pt>
                <c:pt idx="6977">
                  <c:v>15.62</c:v>
                </c:pt>
                <c:pt idx="6978">
                  <c:v>15.62</c:v>
                </c:pt>
                <c:pt idx="6979">
                  <c:v>15.62</c:v>
                </c:pt>
                <c:pt idx="6980">
                  <c:v>15.62</c:v>
                </c:pt>
                <c:pt idx="6981">
                  <c:v>15.62</c:v>
                </c:pt>
                <c:pt idx="6982">
                  <c:v>15.62</c:v>
                </c:pt>
                <c:pt idx="6983">
                  <c:v>15.23</c:v>
                </c:pt>
                <c:pt idx="6984">
                  <c:v>15.23</c:v>
                </c:pt>
                <c:pt idx="6985">
                  <c:v>15.23</c:v>
                </c:pt>
                <c:pt idx="6986">
                  <c:v>15.23</c:v>
                </c:pt>
                <c:pt idx="6987">
                  <c:v>15.23</c:v>
                </c:pt>
                <c:pt idx="6988">
                  <c:v>15.23</c:v>
                </c:pt>
                <c:pt idx="6989">
                  <c:v>15.23</c:v>
                </c:pt>
                <c:pt idx="6990">
                  <c:v>15.23</c:v>
                </c:pt>
                <c:pt idx="6991">
                  <c:v>15.23</c:v>
                </c:pt>
                <c:pt idx="6992">
                  <c:v>15.23</c:v>
                </c:pt>
                <c:pt idx="6993">
                  <c:v>15.23</c:v>
                </c:pt>
                <c:pt idx="6994">
                  <c:v>15.23</c:v>
                </c:pt>
                <c:pt idx="6995">
                  <c:v>15.23</c:v>
                </c:pt>
                <c:pt idx="6996">
                  <c:v>15.23</c:v>
                </c:pt>
                <c:pt idx="6997">
                  <c:v>15.23</c:v>
                </c:pt>
                <c:pt idx="6998">
                  <c:v>15.23</c:v>
                </c:pt>
                <c:pt idx="6999">
                  <c:v>15.23</c:v>
                </c:pt>
                <c:pt idx="7000">
                  <c:v>15.23</c:v>
                </c:pt>
                <c:pt idx="7001">
                  <c:v>15.23</c:v>
                </c:pt>
                <c:pt idx="7002">
                  <c:v>15.23</c:v>
                </c:pt>
                <c:pt idx="7003">
                  <c:v>15.23</c:v>
                </c:pt>
                <c:pt idx="7004">
                  <c:v>15.23</c:v>
                </c:pt>
                <c:pt idx="7005">
                  <c:v>15.23</c:v>
                </c:pt>
                <c:pt idx="7006">
                  <c:v>15.23</c:v>
                </c:pt>
                <c:pt idx="7007">
                  <c:v>15.23</c:v>
                </c:pt>
                <c:pt idx="7008">
                  <c:v>15.23</c:v>
                </c:pt>
                <c:pt idx="7009">
                  <c:v>15.23</c:v>
                </c:pt>
                <c:pt idx="7010">
                  <c:v>15.23</c:v>
                </c:pt>
                <c:pt idx="7011">
                  <c:v>15.23</c:v>
                </c:pt>
                <c:pt idx="7012">
                  <c:v>15.23</c:v>
                </c:pt>
                <c:pt idx="7013">
                  <c:v>15.23</c:v>
                </c:pt>
                <c:pt idx="7014">
                  <c:v>15.23</c:v>
                </c:pt>
                <c:pt idx="7015">
                  <c:v>15.23</c:v>
                </c:pt>
                <c:pt idx="7016">
                  <c:v>15.23</c:v>
                </c:pt>
                <c:pt idx="7017">
                  <c:v>15.23</c:v>
                </c:pt>
                <c:pt idx="7018">
                  <c:v>15.23</c:v>
                </c:pt>
                <c:pt idx="7019">
                  <c:v>15.23</c:v>
                </c:pt>
                <c:pt idx="7020">
                  <c:v>15.23</c:v>
                </c:pt>
                <c:pt idx="7021">
                  <c:v>15.23</c:v>
                </c:pt>
                <c:pt idx="7022">
                  <c:v>14.85</c:v>
                </c:pt>
                <c:pt idx="7023">
                  <c:v>15.23</c:v>
                </c:pt>
                <c:pt idx="7024">
                  <c:v>14.85</c:v>
                </c:pt>
                <c:pt idx="7025">
                  <c:v>14.85</c:v>
                </c:pt>
                <c:pt idx="7026">
                  <c:v>14.85</c:v>
                </c:pt>
                <c:pt idx="7027">
                  <c:v>14.85</c:v>
                </c:pt>
                <c:pt idx="7028">
                  <c:v>14.85</c:v>
                </c:pt>
                <c:pt idx="7029">
                  <c:v>14.85</c:v>
                </c:pt>
                <c:pt idx="7030">
                  <c:v>14.85</c:v>
                </c:pt>
                <c:pt idx="7031">
                  <c:v>14.85</c:v>
                </c:pt>
                <c:pt idx="7032">
                  <c:v>14.85</c:v>
                </c:pt>
                <c:pt idx="7033">
                  <c:v>14.85</c:v>
                </c:pt>
                <c:pt idx="7034">
                  <c:v>14.85</c:v>
                </c:pt>
                <c:pt idx="7035">
                  <c:v>14.85</c:v>
                </c:pt>
                <c:pt idx="7036">
                  <c:v>14.85</c:v>
                </c:pt>
                <c:pt idx="7037">
                  <c:v>14.85</c:v>
                </c:pt>
                <c:pt idx="7038">
                  <c:v>14.85</c:v>
                </c:pt>
                <c:pt idx="7039">
                  <c:v>14.85</c:v>
                </c:pt>
                <c:pt idx="7040">
                  <c:v>14.85</c:v>
                </c:pt>
                <c:pt idx="7041">
                  <c:v>14.85</c:v>
                </c:pt>
                <c:pt idx="7042">
                  <c:v>14.85</c:v>
                </c:pt>
                <c:pt idx="7043">
                  <c:v>14.85</c:v>
                </c:pt>
                <c:pt idx="7044">
                  <c:v>14.85</c:v>
                </c:pt>
                <c:pt idx="7045">
                  <c:v>14.85</c:v>
                </c:pt>
                <c:pt idx="7046">
                  <c:v>14.85</c:v>
                </c:pt>
                <c:pt idx="7047">
                  <c:v>14.85</c:v>
                </c:pt>
                <c:pt idx="7048">
                  <c:v>14.85</c:v>
                </c:pt>
                <c:pt idx="7049">
                  <c:v>14.85</c:v>
                </c:pt>
                <c:pt idx="7050">
                  <c:v>14.85</c:v>
                </c:pt>
                <c:pt idx="7051">
                  <c:v>14.85</c:v>
                </c:pt>
                <c:pt idx="7052">
                  <c:v>14.85</c:v>
                </c:pt>
                <c:pt idx="7053">
                  <c:v>14.85</c:v>
                </c:pt>
                <c:pt idx="7054">
                  <c:v>14.85</c:v>
                </c:pt>
                <c:pt idx="7055">
                  <c:v>14.85</c:v>
                </c:pt>
                <c:pt idx="7056">
                  <c:v>14.85</c:v>
                </c:pt>
                <c:pt idx="7057">
                  <c:v>14.85</c:v>
                </c:pt>
                <c:pt idx="7058">
                  <c:v>14.85</c:v>
                </c:pt>
                <c:pt idx="7059">
                  <c:v>14.85</c:v>
                </c:pt>
                <c:pt idx="7060">
                  <c:v>14.85</c:v>
                </c:pt>
                <c:pt idx="7061">
                  <c:v>14.47</c:v>
                </c:pt>
                <c:pt idx="7062">
                  <c:v>14.47</c:v>
                </c:pt>
                <c:pt idx="7063">
                  <c:v>14.47</c:v>
                </c:pt>
                <c:pt idx="7064">
                  <c:v>14.47</c:v>
                </c:pt>
                <c:pt idx="7065">
                  <c:v>14.85</c:v>
                </c:pt>
                <c:pt idx="7066">
                  <c:v>14.85</c:v>
                </c:pt>
                <c:pt idx="7067">
                  <c:v>14.85</c:v>
                </c:pt>
                <c:pt idx="7068">
                  <c:v>14.85</c:v>
                </c:pt>
                <c:pt idx="7069">
                  <c:v>14.85</c:v>
                </c:pt>
                <c:pt idx="7070">
                  <c:v>14.47</c:v>
                </c:pt>
                <c:pt idx="7071">
                  <c:v>14.47</c:v>
                </c:pt>
                <c:pt idx="7072">
                  <c:v>14.47</c:v>
                </c:pt>
                <c:pt idx="7073">
                  <c:v>14.47</c:v>
                </c:pt>
                <c:pt idx="7074">
                  <c:v>14.47</c:v>
                </c:pt>
                <c:pt idx="7075">
                  <c:v>14.47</c:v>
                </c:pt>
                <c:pt idx="7076">
                  <c:v>14.47</c:v>
                </c:pt>
                <c:pt idx="7077">
                  <c:v>14.47</c:v>
                </c:pt>
                <c:pt idx="7078">
                  <c:v>14.47</c:v>
                </c:pt>
                <c:pt idx="7079">
                  <c:v>14.47</c:v>
                </c:pt>
                <c:pt idx="7080">
                  <c:v>14.47</c:v>
                </c:pt>
                <c:pt idx="7081">
                  <c:v>14.47</c:v>
                </c:pt>
                <c:pt idx="7082">
                  <c:v>14.47</c:v>
                </c:pt>
                <c:pt idx="7083">
                  <c:v>14.47</c:v>
                </c:pt>
                <c:pt idx="7084">
                  <c:v>14.47</c:v>
                </c:pt>
                <c:pt idx="7085">
                  <c:v>14.47</c:v>
                </c:pt>
                <c:pt idx="7086">
                  <c:v>14.47</c:v>
                </c:pt>
                <c:pt idx="7087">
                  <c:v>14.47</c:v>
                </c:pt>
                <c:pt idx="7088">
                  <c:v>14.47</c:v>
                </c:pt>
                <c:pt idx="7089">
                  <c:v>14.47</c:v>
                </c:pt>
                <c:pt idx="7090">
                  <c:v>14.47</c:v>
                </c:pt>
                <c:pt idx="7091">
                  <c:v>14.47</c:v>
                </c:pt>
                <c:pt idx="7092">
                  <c:v>14.47</c:v>
                </c:pt>
                <c:pt idx="7093">
                  <c:v>14.47</c:v>
                </c:pt>
                <c:pt idx="7094">
                  <c:v>14.47</c:v>
                </c:pt>
                <c:pt idx="7095">
                  <c:v>14.47</c:v>
                </c:pt>
                <c:pt idx="7096">
                  <c:v>14.47</c:v>
                </c:pt>
                <c:pt idx="7097">
                  <c:v>14.47</c:v>
                </c:pt>
                <c:pt idx="7098">
                  <c:v>14.47</c:v>
                </c:pt>
                <c:pt idx="7099">
                  <c:v>14.47</c:v>
                </c:pt>
                <c:pt idx="7100">
                  <c:v>14.47</c:v>
                </c:pt>
                <c:pt idx="7101">
                  <c:v>14.47</c:v>
                </c:pt>
                <c:pt idx="7102">
                  <c:v>14.47</c:v>
                </c:pt>
                <c:pt idx="7103">
                  <c:v>14.47</c:v>
                </c:pt>
                <c:pt idx="7104">
                  <c:v>14.47</c:v>
                </c:pt>
                <c:pt idx="7105">
                  <c:v>14.47</c:v>
                </c:pt>
                <c:pt idx="7106">
                  <c:v>14.47</c:v>
                </c:pt>
                <c:pt idx="7107">
                  <c:v>14.47</c:v>
                </c:pt>
                <c:pt idx="7108">
                  <c:v>14.47</c:v>
                </c:pt>
                <c:pt idx="7109">
                  <c:v>14.47</c:v>
                </c:pt>
                <c:pt idx="7110">
                  <c:v>14.47</c:v>
                </c:pt>
                <c:pt idx="7111">
                  <c:v>14.47</c:v>
                </c:pt>
                <c:pt idx="7112">
                  <c:v>14.47</c:v>
                </c:pt>
                <c:pt idx="7113">
                  <c:v>14.47</c:v>
                </c:pt>
                <c:pt idx="7114">
                  <c:v>14.47</c:v>
                </c:pt>
                <c:pt idx="7115">
                  <c:v>14.47</c:v>
                </c:pt>
                <c:pt idx="7116">
                  <c:v>14.47</c:v>
                </c:pt>
                <c:pt idx="7117">
                  <c:v>14.47</c:v>
                </c:pt>
                <c:pt idx="7118">
                  <c:v>14.47</c:v>
                </c:pt>
                <c:pt idx="7119">
                  <c:v>14.47</c:v>
                </c:pt>
                <c:pt idx="7120">
                  <c:v>14.47</c:v>
                </c:pt>
                <c:pt idx="7121">
                  <c:v>14.47</c:v>
                </c:pt>
                <c:pt idx="7122">
                  <c:v>14.47</c:v>
                </c:pt>
                <c:pt idx="7123">
                  <c:v>14.47</c:v>
                </c:pt>
                <c:pt idx="7124">
                  <c:v>14.47</c:v>
                </c:pt>
                <c:pt idx="7125">
                  <c:v>14.47</c:v>
                </c:pt>
                <c:pt idx="7126">
                  <c:v>14.47</c:v>
                </c:pt>
                <c:pt idx="7127">
                  <c:v>14.47</c:v>
                </c:pt>
                <c:pt idx="7128">
                  <c:v>14.47</c:v>
                </c:pt>
                <c:pt idx="7129">
                  <c:v>14.09</c:v>
                </c:pt>
                <c:pt idx="7130">
                  <c:v>14.09</c:v>
                </c:pt>
                <c:pt idx="7131">
                  <c:v>14.09</c:v>
                </c:pt>
                <c:pt idx="7132">
                  <c:v>14.09</c:v>
                </c:pt>
                <c:pt idx="7133">
                  <c:v>14.09</c:v>
                </c:pt>
                <c:pt idx="7134">
                  <c:v>14.09</c:v>
                </c:pt>
                <c:pt idx="7135">
                  <c:v>14.09</c:v>
                </c:pt>
                <c:pt idx="7136">
                  <c:v>14.09</c:v>
                </c:pt>
                <c:pt idx="7137">
                  <c:v>14.09</c:v>
                </c:pt>
                <c:pt idx="7138">
                  <c:v>14.09</c:v>
                </c:pt>
                <c:pt idx="7139">
                  <c:v>14.09</c:v>
                </c:pt>
                <c:pt idx="7140">
                  <c:v>14.09</c:v>
                </c:pt>
                <c:pt idx="7141">
                  <c:v>14.09</c:v>
                </c:pt>
                <c:pt idx="7142">
                  <c:v>14.09</c:v>
                </c:pt>
                <c:pt idx="7143">
                  <c:v>14.09</c:v>
                </c:pt>
                <c:pt idx="7144">
                  <c:v>14.09</c:v>
                </c:pt>
                <c:pt idx="7145">
                  <c:v>14.09</c:v>
                </c:pt>
                <c:pt idx="7146">
                  <c:v>14.09</c:v>
                </c:pt>
                <c:pt idx="7147">
                  <c:v>14.09</c:v>
                </c:pt>
                <c:pt idx="7148">
                  <c:v>14.09</c:v>
                </c:pt>
                <c:pt idx="7149">
                  <c:v>14.09</c:v>
                </c:pt>
                <c:pt idx="7150">
                  <c:v>14.09</c:v>
                </c:pt>
                <c:pt idx="7151">
                  <c:v>14.09</c:v>
                </c:pt>
                <c:pt idx="7152">
                  <c:v>14.09</c:v>
                </c:pt>
                <c:pt idx="7153">
                  <c:v>14.09</c:v>
                </c:pt>
                <c:pt idx="7154">
                  <c:v>14.09</c:v>
                </c:pt>
                <c:pt idx="7155">
                  <c:v>14.09</c:v>
                </c:pt>
                <c:pt idx="7156">
                  <c:v>14.09</c:v>
                </c:pt>
                <c:pt idx="7157">
                  <c:v>14.09</c:v>
                </c:pt>
                <c:pt idx="7158">
                  <c:v>14.09</c:v>
                </c:pt>
                <c:pt idx="7159">
                  <c:v>14.09</c:v>
                </c:pt>
                <c:pt idx="7160">
                  <c:v>14.09</c:v>
                </c:pt>
                <c:pt idx="7161">
                  <c:v>14.09</c:v>
                </c:pt>
                <c:pt idx="7162">
                  <c:v>14.09</c:v>
                </c:pt>
                <c:pt idx="7163">
                  <c:v>14.09</c:v>
                </c:pt>
                <c:pt idx="7164">
                  <c:v>14.09</c:v>
                </c:pt>
                <c:pt idx="7165">
                  <c:v>14.09</c:v>
                </c:pt>
                <c:pt idx="7166">
                  <c:v>14.09</c:v>
                </c:pt>
                <c:pt idx="7167">
                  <c:v>14.09</c:v>
                </c:pt>
                <c:pt idx="7168">
                  <c:v>14.09</c:v>
                </c:pt>
                <c:pt idx="7169">
                  <c:v>14.09</c:v>
                </c:pt>
                <c:pt idx="7170">
                  <c:v>14.09</c:v>
                </c:pt>
                <c:pt idx="7171">
                  <c:v>14.09</c:v>
                </c:pt>
                <c:pt idx="7172">
                  <c:v>14.09</c:v>
                </c:pt>
                <c:pt idx="7173">
                  <c:v>14.09</c:v>
                </c:pt>
                <c:pt idx="7174">
                  <c:v>14.09</c:v>
                </c:pt>
                <c:pt idx="7175">
                  <c:v>14.09</c:v>
                </c:pt>
                <c:pt idx="7176">
                  <c:v>14.09</c:v>
                </c:pt>
                <c:pt idx="7177">
                  <c:v>14.09</c:v>
                </c:pt>
                <c:pt idx="7178">
                  <c:v>14.09</c:v>
                </c:pt>
                <c:pt idx="7179">
                  <c:v>14.09</c:v>
                </c:pt>
                <c:pt idx="7180">
                  <c:v>14.09</c:v>
                </c:pt>
                <c:pt idx="7181">
                  <c:v>14.09</c:v>
                </c:pt>
                <c:pt idx="7182">
                  <c:v>14.09</c:v>
                </c:pt>
                <c:pt idx="7183">
                  <c:v>14.09</c:v>
                </c:pt>
                <c:pt idx="7184">
                  <c:v>14.09</c:v>
                </c:pt>
                <c:pt idx="7185">
                  <c:v>14.09</c:v>
                </c:pt>
                <c:pt idx="7186">
                  <c:v>14.09</c:v>
                </c:pt>
                <c:pt idx="7187">
                  <c:v>14.09</c:v>
                </c:pt>
                <c:pt idx="7188">
                  <c:v>14.09</c:v>
                </c:pt>
                <c:pt idx="7189">
                  <c:v>14.09</c:v>
                </c:pt>
                <c:pt idx="7190">
                  <c:v>14.09</c:v>
                </c:pt>
                <c:pt idx="7191">
                  <c:v>14.09</c:v>
                </c:pt>
                <c:pt idx="7192">
                  <c:v>14.09</c:v>
                </c:pt>
                <c:pt idx="7193">
                  <c:v>14.09</c:v>
                </c:pt>
                <c:pt idx="7194">
                  <c:v>14.09</c:v>
                </c:pt>
                <c:pt idx="7195">
                  <c:v>14.09</c:v>
                </c:pt>
                <c:pt idx="7196">
                  <c:v>14.09</c:v>
                </c:pt>
                <c:pt idx="7197">
                  <c:v>14.09</c:v>
                </c:pt>
                <c:pt idx="7198">
                  <c:v>14.09</c:v>
                </c:pt>
                <c:pt idx="7199">
                  <c:v>14.09</c:v>
                </c:pt>
                <c:pt idx="7200">
                  <c:v>14.09</c:v>
                </c:pt>
                <c:pt idx="7201">
                  <c:v>14.09</c:v>
                </c:pt>
                <c:pt idx="7202">
                  <c:v>14.09</c:v>
                </c:pt>
                <c:pt idx="7203">
                  <c:v>14.09</c:v>
                </c:pt>
                <c:pt idx="7204">
                  <c:v>14.09</c:v>
                </c:pt>
                <c:pt idx="7205">
                  <c:v>14.09</c:v>
                </c:pt>
                <c:pt idx="7206">
                  <c:v>14.09</c:v>
                </c:pt>
                <c:pt idx="7207">
                  <c:v>14.09</c:v>
                </c:pt>
                <c:pt idx="7208">
                  <c:v>14.09</c:v>
                </c:pt>
                <c:pt idx="7209">
                  <c:v>14.09</c:v>
                </c:pt>
                <c:pt idx="7210">
                  <c:v>14.09</c:v>
                </c:pt>
                <c:pt idx="7211">
                  <c:v>14.09</c:v>
                </c:pt>
                <c:pt idx="7212">
                  <c:v>14.09</c:v>
                </c:pt>
                <c:pt idx="7213">
                  <c:v>14.09</c:v>
                </c:pt>
                <c:pt idx="7214">
                  <c:v>14.09</c:v>
                </c:pt>
                <c:pt idx="7215">
                  <c:v>14.09</c:v>
                </c:pt>
                <c:pt idx="7216">
                  <c:v>14.09</c:v>
                </c:pt>
                <c:pt idx="7217">
                  <c:v>14.09</c:v>
                </c:pt>
                <c:pt idx="7218">
                  <c:v>14.09</c:v>
                </c:pt>
                <c:pt idx="7219">
                  <c:v>14.09</c:v>
                </c:pt>
                <c:pt idx="7220">
                  <c:v>14.09</c:v>
                </c:pt>
                <c:pt idx="7221">
                  <c:v>14.09</c:v>
                </c:pt>
                <c:pt idx="7222">
                  <c:v>14.09</c:v>
                </c:pt>
                <c:pt idx="7223">
                  <c:v>14.09</c:v>
                </c:pt>
                <c:pt idx="7224">
                  <c:v>14.09</c:v>
                </c:pt>
                <c:pt idx="7225">
                  <c:v>14.09</c:v>
                </c:pt>
                <c:pt idx="7226">
                  <c:v>14.09</c:v>
                </c:pt>
                <c:pt idx="7227">
                  <c:v>14.09</c:v>
                </c:pt>
                <c:pt idx="7228">
                  <c:v>14.09</c:v>
                </c:pt>
                <c:pt idx="7230">
                  <c:v>14.09</c:v>
                </c:pt>
                <c:pt idx="7231">
                  <c:v>14.09</c:v>
                </c:pt>
                <c:pt idx="7232">
                  <c:v>14.09</c:v>
                </c:pt>
                <c:pt idx="7233">
                  <c:v>14.09</c:v>
                </c:pt>
                <c:pt idx="7234">
                  <c:v>14.09</c:v>
                </c:pt>
                <c:pt idx="7235">
                  <c:v>14.09</c:v>
                </c:pt>
                <c:pt idx="7236">
                  <c:v>14.09</c:v>
                </c:pt>
                <c:pt idx="7237">
                  <c:v>14.09</c:v>
                </c:pt>
                <c:pt idx="7238">
                  <c:v>14.09</c:v>
                </c:pt>
                <c:pt idx="7239">
                  <c:v>13.7</c:v>
                </c:pt>
                <c:pt idx="7240">
                  <c:v>14.09</c:v>
                </c:pt>
                <c:pt idx="7241">
                  <c:v>14.09</c:v>
                </c:pt>
                <c:pt idx="7242">
                  <c:v>14.09</c:v>
                </c:pt>
                <c:pt idx="7243">
                  <c:v>14.09</c:v>
                </c:pt>
                <c:pt idx="7244">
                  <c:v>13.7</c:v>
                </c:pt>
                <c:pt idx="7245">
                  <c:v>13.7</c:v>
                </c:pt>
                <c:pt idx="7246">
                  <c:v>13.7</c:v>
                </c:pt>
                <c:pt idx="7247">
                  <c:v>13.7</c:v>
                </c:pt>
                <c:pt idx="7248">
                  <c:v>13.7</c:v>
                </c:pt>
                <c:pt idx="7249">
                  <c:v>13.7</c:v>
                </c:pt>
                <c:pt idx="7250">
                  <c:v>13.7</c:v>
                </c:pt>
                <c:pt idx="7251">
                  <c:v>13.7</c:v>
                </c:pt>
                <c:pt idx="7252">
                  <c:v>13.7</c:v>
                </c:pt>
                <c:pt idx="7253">
                  <c:v>13.7</c:v>
                </c:pt>
                <c:pt idx="7254">
                  <c:v>13.7</c:v>
                </c:pt>
                <c:pt idx="7255">
                  <c:v>13.7</c:v>
                </c:pt>
                <c:pt idx="7256">
                  <c:v>13.7</c:v>
                </c:pt>
                <c:pt idx="7257">
                  <c:v>13.7</c:v>
                </c:pt>
                <c:pt idx="7258">
                  <c:v>13.7</c:v>
                </c:pt>
                <c:pt idx="7259">
                  <c:v>13.7</c:v>
                </c:pt>
                <c:pt idx="7260">
                  <c:v>13.7</c:v>
                </c:pt>
                <c:pt idx="7261">
                  <c:v>13.7</c:v>
                </c:pt>
                <c:pt idx="7262">
                  <c:v>13.7</c:v>
                </c:pt>
                <c:pt idx="7263">
                  <c:v>13.7</c:v>
                </c:pt>
                <c:pt idx="7264">
                  <c:v>13.7</c:v>
                </c:pt>
                <c:pt idx="7265">
                  <c:v>13.7</c:v>
                </c:pt>
                <c:pt idx="7266">
                  <c:v>13.7</c:v>
                </c:pt>
                <c:pt idx="7267">
                  <c:v>13.7</c:v>
                </c:pt>
                <c:pt idx="7268">
                  <c:v>13.7</c:v>
                </c:pt>
                <c:pt idx="7269">
                  <c:v>13.7</c:v>
                </c:pt>
                <c:pt idx="7270">
                  <c:v>13.7</c:v>
                </c:pt>
                <c:pt idx="7271">
                  <c:v>13.7</c:v>
                </c:pt>
                <c:pt idx="7272">
                  <c:v>13.7</c:v>
                </c:pt>
                <c:pt idx="7273">
                  <c:v>13.7</c:v>
                </c:pt>
                <c:pt idx="7274">
                  <c:v>13.7</c:v>
                </c:pt>
                <c:pt idx="7275">
                  <c:v>13.7</c:v>
                </c:pt>
                <c:pt idx="7276">
                  <c:v>13.7</c:v>
                </c:pt>
                <c:pt idx="7277">
                  <c:v>13.7</c:v>
                </c:pt>
                <c:pt idx="7278">
                  <c:v>13.7</c:v>
                </c:pt>
                <c:pt idx="7279">
                  <c:v>13.7</c:v>
                </c:pt>
                <c:pt idx="7280">
                  <c:v>13.7</c:v>
                </c:pt>
                <c:pt idx="7281">
                  <c:v>13.7</c:v>
                </c:pt>
                <c:pt idx="7282">
                  <c:v>13.7</c:v>
                </c:pt>
                <c:pt idx="7283">
                  <c:v>13.7</c:v>
                </c:pt>
                <c:pt idx="7284">
                  <c:v>13.7</c:v>
                </c:pt>
                <c:pt idx="7285">
                  <c:v>13.7</c:v>
                </c:pt>
                <c:pt idx="7286">
                  <c:v>13.7</c:v>
                </c:pt>
                <c:pt idx="7287">
                  <c:v>13.7</c:v>
                </c:pt>
                <c:pt idx="7288">
                  <c:v>13.7</c:v>
                </c:pt>
                <c:pt idx="7289">
                  <c:v>13.7</c:v>
                </c:pt>
                <c:pt idx="7290">
                  <c:v>13.7</c:v>
                </c:pt>
                <c:pt idx="7291">
                  <c:v>13.7</c:v>
                </c:pt>
                <c:pt idx="7292">
                  <c:v>13.7</c:v>
                </c:pt>
                <c:pt idx="7293">
                  <c:v>13.7</c:v>
                </c:pt>
                <c:pt idx="7294">
                  <c:v>13.7</c:v>
                </c:pt>
                <c:pt idx="7295">
                  <c:v>13.7</c:v>
                </c:pt>
                <c:pt idx="7296">
                  <c:v>13.7</c:v>
                </c:pt>
                <c:pt idx="7297">
                  <c:v>13.7</c:v>
                </c:pt>
                <c:pt idx="7298">
                  <c:v>13.7</c:v>
                </c:pt>
                <c:pt idx="7299">
                  <c:v>13.7</c:v>
                </c:pt>
                <c:pt idx="7300">
                  <c:v>13.7</c:v>
                </c:pt>
                <c:pt idx="7301">
                  <c:v>13.7</c:v>
                </c:pt>
                <c:pt idx="7302">
                  <c:v>13.7</c:v>
                </c:pt>
                <c:pt idx="7303">
                  <c:v>13.7</c:v>
                </c:pt>
                <c:pt idx="7304">
                  <c:v>13.7</c:v>
                </c:pt>
                <c:pt idx="7305">
                  <c:v>13.7</c:v>
                </c:pt>
                <c:pt idx="7306">
                  <c:v>13.7</c:v>
                </c:pt>
                <c:pt idx="7307">
                  <c:v>13.7</c:v>
                </c:pt>
                <c:pt idx="7308">
                  <c:v>13.7</c:v>
                </c:pt>
                <c:pt idx="7309">
                  <c:v>13.7</c:v>
                </c:pt>
                <c:pt idx="7310">
                  <c:v>13.7</c:v>
                </c:pt>
                <c:pt idx="7311">
                  <c:v>13.7</c:v>
                </c:pt>
                <c:pt idx="7312">
                  <c:v>13.7</c:v>
                </c:pt>
                <c:pt idx="7313">
                  <c:v>13.7</c:v>
                </c:pt>
                <c:pt idx="7314">
                  <c:v>13.7</c:v>
                </c:pt>
                <c:pt idx="7315">
                  <c:v>13.7</c:v>
                </c:pt>
                <c:pt idx="7316">
                  <c:v>13.7</c:v>
                </c:pt>
                <c:pt idx="7317">
                  <c:v>13.7</c:v>
                </c:pt>
                <c:pt idx="7318">
                  <c:v>13.7</c:v>
                </c:pt>
                <c:pt idx="7319">
                  <c:v>13.7</c:v>
                </c:pt>
                <c:pt idx="7320">
                  <c:v>13.7</c:v>
                </c:pt>
                <c:pt idx="7321">
                  <c:v>13.7</c:v>
                </c:pt>
                <c:pt idx="7322">
                  <c:v>13.7</c:v>
                </c:pt>
                <c:pt idx="7323">
                  <c:v>13.7</c:v>
                </c:pt>
                <c:pt idx="7324">
                  <c:v>13.7</c:v>
                </c:pt>
                <c:pt idx="7325">
                  <c:v>13.7</c:v>
                </c:pt>
                <c:pt idx="7326">
                  <c:v>13.7</c:v>
                </c:pt>
                <c:pt idx="7327">
                  <c:v>13.7</c:v>
                </c:pt>
                <c:pt idx="7328">
                  <c:v>13.7</c:v>
                </c:pt>
                <c:pt idx="7329">
                  <c:v>13.7</c:v>
                </c:pt>
                <c:pt idx="7330">
                  <c:v>13.7</c:v>
                </c:pt>
                <c:pt idx="7331">
                  <c:v>13.7</c:v>
                </c:pt>
                <c:pt idx="7332">
                  <c:v>13.7</c:v>
                </c:pt>
                <c:pt idx="7333">
                  <c:v>13.7</c:v>
                </c:pt>
                <c:pt idx="7334">
                  <c:v>13.7</c:v>
                </c:pt>
                <c:pt idx="7335">
                  <c:v>13.7</c:v>
                </c:pt>
                <c:pt idx="7336">
                  <c:v>13.7</c:v>
                </c:pt>
                <c:pt idx="7337">
                  <c:v>13.7</c:v>
                </c:pt>
                <c:pt idx="7338">
                  <c:v>13.7</c:v>
                </c:pt>
                <c:pt idx="7339">
                  <c:v>13.7</c:v>
                </c:pt>
                <c:pt idx="7340">
                  <c:v>13.7</c:v>
                </c:pt>
                <c:pt idx="7341">
                  <c:v>13.7</c:v>
                </c:pt>
                <c:pt idx="7342">
                  <c:v>13.7</c:v>
                </c:pt>
                <c:pt idx="7343">
                  <c:v>13.7</c:v>
                </c:pt>
                <c:pt idx="7344">
                  <c:v>13.7</c:v>
                </c:pt>
                <c:pt idx="7345">
                  <c:v>13.7</c:v>
                </c:pt>
                <c:pt idx="7346">
                  <c:v>13.7</c:v>
                </c:pt>
                <c:pt idx="7347">
                  <c:v>13.7</c:v>
                </c:pt>
                <c:pt idx="7348">
                  <c:v>13.7</c:v>
                </c:pt>
                <c:pt idx="7349">
                  <c:v>13.7</c:v>
                </c:pt>
                <c:pt idx="7350">
                  <c:v>13.7</c:v>
                </c:pt>
                <c:pt idx="7351">
                  <c:v>13.7</c:v>
                </c:pt>
                <c:pt idx="7352">
                  <c:v>13.7</c:v>
                </c:pt>
                <c:pt idx="7353">
                  <c:v>13.7</c:v>
                </c:pt>
                <c:pt idx="7354">
                  <c:v>13.7</c:v>
                </c:pt>
                <c:pt idx="7355">
                  <c:v>13.7</c:v>
                </c:pt>
                <c:pt idx="7356">
                  <c:v>13.7</c:v>
                </c:pt>
                <c:pt idx="7357">
                  <c:v>13.7</c:v>
                </c:pt>
                <c:pt idx="7358">
                  <c:v>13.7</c:v>
                </c:pt>
                <c:pt idx="7359">
                  <c:v>13.7</c:v>
                </c:pt>
                <c:pt idx="7360">
                  <c:v>13.7</c:v>
                </c:pt>
                <c:pt idx="7361">
                  <c:v>13.7</c:v>
                </c:pt>
                <c:pt idx="7362">
                  <c:v>13.7</c:v>
                </c:pt>
                <c:pt idx="7363">
                  <c:v>13.7</c:v>
                </c:pt>
                <c:pt idx="7364">
                  <c:v>13.7</c:v>
                </c:pt>
                <c:pt idx="7365">
                  <c:v>13.7</c:v>
                </c:pt>
                <c:pt idx="7366">
                  <c:v>13.7</c:v>
                </c:pt>
                <c:pt idx="7367">
                  <c:v>13.7</c:v>
                </c:pt>
                <c:pt idx="7368">
                  <c:v>13.7</c:v>
                </c:pt>
                <c:pt idx="7369">
                  <c:v>13.7</c:v>
                </c:pt>
                <c:pt idx="7370">
                  <c:v>13.7</c:v>
                </c:pt>
                <c:pt idx="7371">
                  <c:v>13.7</c:v>
                </c:pt>
                <c:pt idx="7372">
                  <c:v>13.7</c:v>
                </c:pt>
                <c:pt idx="7373">
                  <c:v>13.7</c:v>
                </c:pt>
                <c:pt idx="7374">
                  <c:v>13.7</c:v>
                </c:pt>
                <c:pt idx="7375">
                  <c:v>13.7</c:v>
                </c:pt>
                <c:pt idx="7376">
                  <c:v>13.7</c:v>
                </c:pt>
                <c:pt idx="7377">
                  <c:v>13.7</c:v>
                </c:pt>
                <c:pt idx="7378">
                  <c:v>13.7</c:v>
                </c:pt>
                <c:pt idx="7379">
                  <c:v>13.7</c:v>
                </c:pt>
                <c:pt idx="7380">
                  <c:v>13.7</c:v>
                </c:pt>
                <c:pt idx="7381">
                  <c:v>13.7</c:v>
                </c:pt>
                <c:pt idx="7382">
                  <c:v>13.7</c:v>
                </c:pt>
                <c:pt idx="7383">
                  <c:v>13.7</c:v>
                </c:pt>
                <c:pt idx="7384">
                  <c:v>13.7</c:v>
                </c:pt>
                <c:pt idx="7385">
                  <c:v>13.7</c:v>
                </c:pt>
                <c:pt idx="7386">
                  <c:v>13.7</c:v>
                </c:pt>
                <c:pt idx="7387">
                  <c:v>13.7</c:v>
                </c:pt>
                <c:pt idx="7388">
                  <c:v>13.7</c:v>
                </c:pt>
                <c:pt idx="7389">
                  <c:v>13.7</c:v>
                </c:pt>
                <c:pt idx="7390">
                  <c:v>13.7</c:v>
                </c:pt>
                <c:pt idx="7391">
                  <c:v>13.7</c:v>
                </c:pt>
                <c:pt idx="7392">
                  <c:v>13.7</c:v>
                </c:pt>
                <c:pt idx="7393">
                  <c:v>13.7</c:v>
                </c:pt>
                <c:pt idx="7394">
                  <c:v>13.7</c:v>
                </c:pt>
                <c:pt idx="7395">
                  <c:v>13.7</c:v>
                </c:pt>
                <c:pt idx="7396">
                  <c:v>13.7</c:v>
                </c:pt>
                <c:pt idx="7397">
                  <c:v>13.7</c:v>
                </c:pt>
                <c:pt idx="7398">
                  <c:v>13.7</c:v>
                </c:pt>
                <c:pt idx="7399">
                  <c:v>13.7</c:v>
                </c:pt>
                <c:pt idx="7400">
                  <c:v>13.7</c:v>
                </c:pt>
                <c:pt idx="7401">
                  <c:v>13.7</c:v>
                </c:pt>
                <c:pt idx="7402">
                  <c:v>13.7</c:v>
                </c:pt>
                <c:pt idx="7403">
                  <c:v>13.7</c:v>
                </c:pt>
                <c:pt idx="7404">
                  <c:v>13.7</c:v>
                </c:pt>
                <c:pt idx="7405">
                  <c:v>13.7</c:v>
                </c:pt>
                <c:pt idx="7406">
                  <c:v>13.7</c:v>
                </c:pt>
                <c:pt idx="7407">
                  <c:v>13.7</c:v>
                </c:pt>
                <c:pt idx="7408">
                  <c:v>13.7</c:v>
                </c:pt>
                <c:pt idx="7409">
                  <c:v>13.7</c:v>
                </c:pt>
                <c:pt idx="7410">
                  <c:v>13.7</c:v>
                </c:pt>
                <c:pt idx="7411">
                  <c:v>13.7</c:v>
                </c:pt>
                <c:pt idx="7412">
                  <c:v>13.7</c:v>
                </c:pt>
                <c:pt idx="7413">
                  <c:v>13.7</c:v>
                </c:pt>
                <c:pt idx="7414">
                  <c:v>13.7</c:v>
                </c:pt>
                <c:pt idx="7415">
                  <c:v>13.7</c:v>
                </c:pt>
                <c:pt idx="7416">
                  <c:v>13.7</c:v>
                </c:pt>
                <c:pt idx="7417">
                  <c:v>13.7</c:v>
                </c:pt>
                <c:pt idx="7418">
                  <c:v>13.7</c:v>
                </c:pt>
                <c:pt idx="7419">
                  <c:v>13.7</c:v>
                </c:pt>
                <c:pt idx="7420">
                  <c:v>13.7</c:v>
                </c:pt>
                <c:pt idx="7421">
                  <c:v>13.7</c:v>
                </c:pt>
                <c:pt idx="7422">
                  <c:v>13.7</c:v>
                </c:pt>
                <c:pt idx="7423">
                  <c:v>13.7</c:v>
                </c:pt>
                <c:pt idx="7424">
                  <c:v>13.7</c:v>
                </c:pt>
                <c:pt idx="7425">
                  <c:v>13.7</c:v>
                </c:pt>
                <c:pt idx="7426">
                  <c:v>13.7</c:v>
                </c:pt>
                <c:pt idx="7427">
                  <c:v>13.7</c:v>
                </c:pt>
                <c:pt idx="7428">
                  <c:v>13.7</c:v>
                </c:pt>
                <c:pt idx="7429">
                  <c:v>13.7</c:v>
                </c:pt>
                <c:pt idx="7430">
                  <c:v>13.7</c:v>
                </c:pt>
                <c:pt idx="7431">
                  <c:v>13.7</c:v>
                </c:pt>
                <c:pt idx="7432">
                  <c:v>13.7</c:v>
                </c:pt>
                <c:pt idx="7433">
                  <c:v>13.7</c:v>
                </c:pt>
                <c:pt idx="7434">
                  <c:v>13.7</c:v>
                </c:pt>
                <c:pt idx="7435">
                  <c:v>13.7</c:v>
                </c:pt>
                <c:pt idx="7436">
                  <c:v>13.7</c:v>
                </c:pt>
                <c:pt idx="7437">
                  <c:v>13.7</c:v>
                </c:pt>
                <c:pt idx="7438">
                  <c:v>13.7</c:v>
                </c:pt>
                <c:pt idx="7439">
                  <c:v>13.7</c:v>
                </c:pt>
                <c:pt idx="7440">
                  <c:v>13.7</c:v>
                </c:pt>
                <c:pt idx="7441">
                  <c:v>13.7</c:v>
                </c:pt>
                <c:pt idx="7442">
                  <c:v>13.7</c:v>
                </c:pt>
                <c:pt idx="7443">
                  <c:v>13.7</c:v>
                </c:pt>
                <c:pt idx="7444">
                  <c:v>13.7</c:v>
                </c:pt>
                <c:pt idx="7445">
                  <c:v>13.7</c:v>
                </c:pt>
                <c:pt idx="7446">
                  <c:v>13.7</c:v>
                </c:pt>
                <c:pt idx="7447">
                  <c:v>13.7</c:v>
                </c:pt>
                <c:pt idx="7448">
                  <c:v>13.7</c:v>
                </c:pt>
                <c:pt idx="7449">
                  <c:v>13.7</c:v>
                </c:pt>
                <c:pt idx="7450">
                  <c:v>13.7</c:v>
                </c:pt>
                <c:pt idx="7451">
                  <c:v>13.7</c:v>
                </c:pt>
                <c:pt idx="7452">
                  <c:v>13.7</c:v>
                </c:pt>
                <c:pt idx="7453">
                  <c:v>13.7</c:v>
                </c:pt>
                <c:pt idx="7454">
                  <c:v>13.7</c:v>
                </c:pt>
                <c:pt idx="7455">
                  <c:v>13.7</c:v>
                </c:pt>
                <c:pt idx="7456">
                  <c:v>13.7</c:v>
                </c:pt>
                <c:pt idx="7457">
                  <c:v>13.7</c:v>
                </c:pt>
                <c:pt idx="7458">
                  <c:v>13.7</c:v>
                </c:pt>
                <c:pt idx="7459">
                  <c:v>13.7</c:v>
                </c:pt>
                <c:pt idx="7460">
                  <c:v>13.7</c:v>
                </c:pt>
                <c:pt idx="7461">
                  <c:v>13.7</c:v>
                </c:pt>
                <c:pt idx="7462">
                  <c:v>13.7</c:v>
                </c:pt>
                <c:pt idx="7463">
                  <c:v>13.7</c:v>
                </c:pt>
                <c:pt idx="7464">
                  <c:v>13.7</c:v>
                </c:pt>
                <c:pt idx="7465">
                  <c:v>13.7</c:v>
                </c:pt>
                <c:pt idx="7466">
                  <c:v>13.7</c:v>
                </c:pt>
                <c:pt idx="7467">
                  <c:v>13.32</c:v>
                </c:pt>
                <c:pt idx="7468">
                  <c:v>13.32</c:v>
                </c:pt>
                <c:pt idx="7469">
                  <c:v>13.32</c:v>
                </c:pt>
                <c:pt idx="7470">
                  <c:v>13.32</c:v>
                </c:pt>
                <c:pt idx="7471">
                  <c:v>13.32</c:v>
                </c:pt>
                <c:pt idx="7472">
                  <c:v>13.32</c:v>
                </c:pt>
                <c:pt idx="7473">
                  <c:v>13.32</c:v>
                </c:pt>
                <c:pt idx="7474">
                  <c:v>13.32</c:v>
                </c:pt>
                <c:pt idx="7475">
                  <c:v>13.32</c:v>
                </c:pt>
                <c:pt idx="7476">
                  <c:v>13.32</c:v>
                </c:pt>
                <c:pt idx="7477">
                  <c:v>13.32</c:v>
                </c:pt>
                <c:pt idx="7478">
                  <c:v>13.32</c:v>
                </c:pt>
                <c:pt idx="7479">
                  <c:v>13.32</c:v>
                </c:pt>
                <c:pt idx="7480">
                  <c:v>13.32</c:v>
                </c:pt>
                <c:pt idx="7481">
                  <c:v>13.32</c:v>
                </c:pt>
                <c:pt idx="7482">
                  <c:v>13.32</c:v>
                </c:pt>
                <c:pt idx="7483">
                  <c:v>13.32</c:v>
                </c:pt>
                <c:pt idx="7484">
                  <c:v>13.32</c:v>
                </c:pt>
                <c:pt idx="7485">
                  <c:v>13.32</c:v>
                </c:pt>
                <c:pt idx="7486">
                  <c:v>13.32</c:v>
                </c:pt>
                <c:pt idx="7487">
                  <c:v>13.32</c:v>
                </c:pt>
                <c:pt idx="7488">
                  <c:v>13.32</c:v>
                </c:pt>
                <c:pt idx="7489">
                  <c:v>13.32</c:v>
                </c:pt>
                <c:pt idx="7490">
                  <c:v>13.32</c:v>
                </c:pt>
                <c:pt idx="7491">
                  <c:v>13.32</c:v>
                </c:pt>
                <c:pt idx="7492">
                  <c:v>13.32</c:v>
                </c:pt>
                <c:pt idx="7493">
                  <c:v>13.32</c:v>
                </c:pt>
                <c:pt idx="7494">
                  <c:v>13.32</c:v>
                </c:pt>
                <c:pt idx="7495">
                  <c:v>13.32</c:v>
                </c:pt>
                <c:pt idx="7496">
                  <c:v>13.32</c:v>
                </c:pt>
                <c:pt idx="7497">
                  <c:v>13.32</c:v>
                </c:pt>
                <c:pt idx="7498">
                  <c:v>13.32</c:v>
                </c:pt>
                <c:pt idx="7499">
                  <c:v>13.32</c:v>
                </c:pt>
                <c:pt idx="7500">
                  <c:v>13.32</c:v>
                </c:pt>
                <c:pt idx="7501">
                  <c:v>13.32</c:v>
                </c:pt>
                <c:pt idx="7502">
                  <c:v>13.32</c:v>
                </c:pt>
                <c:pt idx="7503">
                  <c:v>13.32</c:v>
                </c:pt>
                <c:pt idx="7504">
                  <c:v>13.32</c:v>
                </c:pt>
                <c:pt idx="7505">
                  <c:v>13.32</c:v>
                </c:pt>
                <c:pt idx="7506">
                  <c:v>13.32</c:v>
                </c:pt>
                <c:pt idx="7507">
                  <c:v>13.32</c:v>
                </c:pt>
                <c:pt idx="7508">
                  <c:v>13.32</c:v>
                </c:pt>
                <c:pt idx="7509">
                  <c:v>13.32</c:v>
                </c:pt>
                <c:pt idx="7510">
                  <c:v>13.32</c:v>
                </c:pt>
                <c:pt idx="7511">
                  <c:v>13.32</c:v>
                </c:pt>
                <c:pt idx="7512">
                  <c:v>13.32</c:v>
                </c:pt>
                <c:pt idx="7513">
                  <c:v>13.32</c:v>
                </c:pt>
                <c:pt idx="7514">
                  <c:v>13.32</c:v>
                </c:pt>
                <c:pt idx="7515">
                  <c:v>13.32</c:v>
                </c:pt>
                <c:pt idx="7516">
                  <c:v>13.32</c:v>
                </c:pt>
                <c:pt idx="7517">
                  <c:v>13.32</c:v>
                </c:pt>
                <c:pt idx="7518">
                  <c:v>13.32</c:v>
                </c:pt>
                <c:pt idx="7519">
                  <c:v>13.32</c:v>
                </c:pt>
                <c:pt idx="7520">
                  <c:v>13.32</c:v>
                </c:pt>
                <c:pt idx="7521">
                  <c:v>13.32</c:v>
                </c:pt>
                <c:pt idx="7522">
                  <c:v>13.32</c:v>
                </c:pt>
                <c:pt idx="7523">
                  <c:v>13.32</c:v>
                </c:pt>
                <c:pt idx="7524">
                  <c:v>13.32</c:v>
                </c:pt>
                <c:pt idx="7525">
                  <c:v>13.32</c:v>
                </c:pt>
                <c:pt idx="7526">
                  <c:v>13.32</c:v>
                </c:pt>
                <c:pt idx="7527">
                  <c:v>13.32</c:v>
                </c:pt>
                <c:pt idx="7528">
                  <c:v>13.32</c:v>
                </c:pt>
                <c:pt idx="7529">
                  <c:v>13.32</c:v>
                </c:pt>
                <c:pt idx="7530">
                  <c:v>13.32</c:v>
                </c:pt>
                <c:pt idx="7531">
                  <c:v>13.32</c:v>
                </c:pt>
                <c:pt idx="7532">
                  <c:v>13.32</c:v>
                </c:pt>
                <c:pt idx="7533">
                  <c:v>13.32</c:v>
                </c:pt>
                <c:pt idx="7534">
                  <c:v>13.32</c:v>
                </c:pt>
                <c:pt idx="7535">
                  <c:v>13.32</c:v>
                </c:pt>
                <c:pt idx="7536">
                  <c:v>13.32</c:v>
                </c:pt>
                <c:pt idx="7537">
                  <c:v>12.93</c:v>
                </c:pt>
                <c:pt idx="7538">
                  <c:v>12.93</c:v>
                </c:pt>
                <c:pt idx="7539">
                  <c:v>12.93</c:v>
                </c:pt>
                <c:pt idx="7540">
                  <c:v>12.93</c:v>
                </c:pt>
                <c:pt idx="7541">
                  <c:v>12.93</c:v>
                </c:pt>
                <c:pt idx="7542">
                  <c:v>12.93</c:v>
                </c:pt>
                <c:pt idx="7543">
                  <c:v>12.93</c:v>
                </c:pt>
                <c:pt idx="7544">
                  <c:v>12.93</c:v>
                </c:pt>
                <c:pt idx="7545">
                  <c:v>12.93</c:v>
                </c:pt>
                <c:pt idx="7546">
                  <c:v>12.93</c:v>
                </c:pt>
                <c:pt idx="7547">
                  <c:v>12.93</c:v>
                </c:pt>
                <c:pt idx="7548">
                  <c:v>12.93</c:v>
                </c:pt>
                <c:pt idx="7549">
                  <c:v>12.93</c:v>
                </c:pt>
                <c:pt idx="7550">
                  <c:v>12.93</c:v>
                </c:pt>
                <c:pt idx="7551">
                  <c:v>12.93</c:v>
                </c:pt>
                <c:pt idx="7552">
                  <c:v>12.93</c:v>
                </c:pt>
                <c:pt idx="7553">
                  <c:v>12.93</c:v>
                </c:pt>
                <c:pt idx="7554">
                  <c:v>12.93</c:v>
                </c:pt>
                <c:pt idx="7555">
                  <c:v>12.93</c:v>
                </c:pt>
                <c:pt idx="7556">
                  <c:v>12.93</c:v>
                </c:pt>
                <c:pt idx="7557">
                  <c:v>12.93</c:v>
                </c:pt>
                <c:pt idx="7558">
                  <c:v>12.93</c:v>
                </c:pt>
                <c:pt idx="7559">
                  <c:v>12.93</c:v>
                </c:pt>
                <c:pt idx="7560">
                  <c:v>12.93</c:v>
                </c:pt>
                <c:pt idx="7561">
                  <c:v>12.93</c:v>
                </c:pt>
                <c:pt idx="7562">
                  <c:v>12.93</c:v>
                </c:pt>
                <c:pt idx="7563">
                  <c:v>12.93</c:v>
                </c:pt>
                <c:pt idx="7564">
                  <c:v>12.93</c:v>
                </c:pt>
                <c:pt idx="7565">
                  <c:v>12.93</c:v>
                </c:pt>
                <c:pt idx="7566">
                  <c:v>12.93</c:v>
                </c:pt>
                <c:pt idx="7567">
                  <c:v>12.93</c:v>
                </c:pt>
                <c:pt idx="7569">
                  <c:v>12.93</c:v>
                </c:pt>
                <c:pt idx="7570">
                  <c:v>12.93</c:v>
                </c:pt>
                <c:pt idx="7571">
                  <c:v>12.93</c:v>
                </c:pt>
                <c:pt idx="7572">
                  <c:v>12.93</c:v>
                </c:pt>
                <c:pt idx="7573">
                  <c:v>12.93</c:v>
                </c:pt>
                <c:pt idx="7574">
                  <c:v>12.93</c:v>
                </c:pt>
                <c:pt idx="7575">
                  <c:v>12.93</c:v>
                </c:pt>
                <c:pt idx="7576">
                  <c:v>12.93</c:v>
                </c:pt>
                <c:pt idx="7577">
                  <c:v>12.93</c:v>
                </c:pt>
                <c:pt idx="7578">
                  <c:v>12.93</c:v>
                </c:pt>
                <c:pt idx="7579">
                  <c:v>12.93</c:v>
                </c:pt>
                <c:pt idx="7580">
                  <c:v>12.93</c:v>
                </c:pt>
                <c:pt idx="7581">
                  <c:v>12.93</c:v>
                </c:pt>
                <c:pt idx="7582">
                  <c:v>12.93</c:v>
                </c:pt>
                <c:pt idx="7583">
                  <c:v>12.93</c:v>
                </c:pt>
                <c:pt idx="7584">
                  <c:v>12.93</c:v>
                </c:pt>
                <c:pt idx="7585">
                  <c:v>12.93</c:v>
                </c:pt>
                <c:pt idx="7586">
                  <c:v>12.93</c:v>
                </c:pt>
                <c:pt idx="7587">
                  <c:v>12.93</c:v>
                </c:pt>
                <c:pt idx="7588">
                  <c:v>12.93</c:v>
                </c:pt>
                <c:pt idx="7589">
                  <c:v>12.93</c:v>
                </c:pt>
                <c:pt idx="7590">
                  <c:v>12.93</c:v>
                </c:pt>
                <c:pt idx="7591">
                  <c:v>12.93</c:v>
                </c:pt>
                <c:pt idx="7592">
                  <c:v>12.93</c:v>
                </c:pt>
                <c:pt idx="7593">
                  <c:v>12.93</c:v>
                </c:pt>
                <c:pt idx="7594">
                  <c:v>12.93</c:v>
                </c:pt>
                <c:pt idx="7595">
                  <c:v>12.93</c:v>
                </c:pt>
                <c:pt idx="7596">
                  <c:v>12.93</c:v>
                </c:pt>
                <c:pt idx="7597">
                  <c:v>12.93</c:v>
                </c:pt>
                <c:pt idx="7598">
                  <c:v>12.93</c:v>
                </c:pt>
                <c:pt idx="7599">
                  <c:v>12.93</c:v>
                </c:pt>
                <c:pt idx="7600">
                  <c:v>12.93</c:v>
                </c:pt>
                <c:pt idx="7601">
                  <c:v>12.93</c:v>
                </c:pt>
                <c:pt idx="7602">
                  <c:v>12.93</c:v>
                </c:pt>
                <c:pt idx="7603">
                  <c:v>12.93</c:v>
                </c:pt>
                <c:pt idx="7604">
                  <c:v>12.93</c:v>
                </c:pt>
                <c:pt idx="7605">
                  <c:v>12.93</c:v>
                </c:pt>
                <c:pt idx="7606">
                  <c:v>12.93</c:v>
                </c:pt>
                <c:pt idx="7607">
                  <c:v>12.93</c:v>
                </c:pt>
                <c:pt idx="7608">
                  <c:v>12.93</c:v>
                </c:pt>
                <c:pt idx="7609">
                  <c:v>12.93</c:v>
                </c:pt>
                <c:pt idx="7610">
                  <c:v>12.93</c:v>
                </c:pt>
                <c:pt idx="7611">
                  <c:v>12.93</c:v>
                </c:pt>
                <c:pt idx="7612">
                  <c:v>12.93</c:v>
                </c:pt>
                <c:pt idx="7613">
                  <c:v>12.93</c:v>
                </c:pt>
                <c:pt idx="7614">
                  <c:v>12.93</c:v>
                </c:pt>
                <c:pt idx="7615">
                  <c:v>12.93</c:v>
                </c:pt>
                <c:pt idx="7616">
                  <c:v>12.93</c:v>
                </c:pt>
                <c:pt idx="7617">
                  <c:v>12.93</c:v>
                </c:pt>
                <c:pt idx="7618">
                  <c:v>12.93</c:v>
                </c:pt>
                <c:pt idx="7619">
                  <c:v>12.93</c:v>
                </c:pt>
                <c:pt idx="7620">
                  <c:v>12.93</c:v>
                </c:pt>
                <c:pt idx="7621">
                  <c:v>12.93</c:v>
                </c:pt>
                <c:pt idx="7622">
                  <c:v>12.93</c:v>
                </c:pt>
                <c:pt idx="7623">
                  <c:v>12.93</c:v>
                </c:pt>
                <c:pt idx="7624">
                  <c:v>12.93</c:v>
                </c:pt>
                <c:pt idx="7625">
                  <c:v>12.93</c:v>
                </c:pt>
                <c:pt idx="7626">
                  <c:v>12.93</c:v>
                </c:pt>
                <c:pt idx="7627">
                  <c:v>12.93</c:v>
                </c:pt>
                <c:pt idx="7628">
                  <c:v>12.93</c:v>
                </c:pt>
                <c:pt idx="7629">
                  <c:v>12.93</c:v>
                </c:pt>
                <c:pt idx="7630">
                  <c:v>12.93</c:v>
                </c:pt>
                <c:pt idx="7631">
                  <c:v>12.93</c:v>
                </c:pt>
                <c:pt idx="7632">
                  <c:v>12.93</c:v>
                </c:pt>
                <c:pt idx="7633">
                  <c:v>12.93</c:v>
                </c:pt>
                <c:pt idx="7634">
                  <c:v>12.93</c:v>
                </c:pt>
                <c:pt idx="7635">
                  <c:v>12.93</c:v>
                </c:pt>
                <c:pt idx="7636">
                  <c:v>12.93</c:v>
                </c:pt>
                <c:pt idx="7637">
                  <c:v>12.93</c:v>
                </c:pt>
                <c:pt idx="7638">
                  <c:v>12.93</c:v>
                </c:pt>
                <c:pt idx="7639">
                  <c:v>12.93</c:v>
                </c:pt>
                <c:pt idx="7640">
                  <c:v>12.93</c:v>
                </c:pt>
                <c:pt idx="7641">
                  <c:v>12.93</c:v>
                </c:pt>
                <c:pt idx="7642">
                  <c:v>12.93</c:v>
                </c:pt>
                <c:pt idx="7643">
                  <c:v>12.93</c:v>
                </c:pt>
                <c:pt idx="7644">
                  <c:v>12.93</c:v>
                </c:pt>
                <c:pt idx="7645">
                  <c:v>12.93</c:v>
                </c:pt>
                <c:pt idx="7646">
                  <c:v>12.93</c:v>
                </c:pt>
                <c:pt idx="7647">
                  <c:v>12.93</c:v>
                </c:pt>
                <c:pt idx="7648">
                  <c:v>12.93</c:v>
                </c:pt>
                <c:pt idx="7649">
                  <c:v>12.93</c:v>
                </c:pt>
                <c:pt idx="7650">
                  <c:v>12.93</c:v>
                </c:pt>
                <c:pt idx="7651">
                  <c:v>12.93</c:v>
                </c:pt>
                <c:pt idx="7652">
                  <c:v>12.93</c:v>
                </c:pt>
                <c:pt idx="7653">
                  <c:v>12.93</c:v>
                </c:pt>
                <c:pt idx="7654">
                  <c:v>12.93</c:v>
                </c:pt>
                <c:pt idx="7655">
                  <c:v>12.93</c:v>
                </c:pt>
                <c:pt idx="7656">
                  <c:v>12.93</c:v>
                </c:pt>
                <c:pt idx="7657">
                  <c:v>12.93</c:v>
                </c:pt>
                <c:pt idx="7658">
                  <c:v>12.93</c:v>
                </c:pt>
                <c:pt idx="7659">
                  <c:v>12.93</c:v>
                </c:pt>
                <c:pt idx="7660">
                  <c:v>12.93</c:v>
                </c:pt>
                <c:pt idx="7661">
                  <c:v>12.93</c:v>
                </c:pt>
                <c:pt idx="7662">
                  <c:v>12.93</c:v>
                </c:pt>
                <c:pt idx="7663">
                  <c:v>12.93</c:v>
                </c:pt>
                <c:pt idx="7664">
                  <c:v>12.93</c:v>
                </c:pt>
                <c:pt idx="7665">
                  <c:v>12.93</c:v>
                </c:pt>
                <c:pt idx="7666">
                  <c:v>12.93</c:v>
                </c:pt>
                <c:pt idx="7667">
                  <c:v>12.93</c:v>
                </c:pt>
                <c:pt idx="7668">
                  <c:v>12.93</c:v>
                </c:pt>
                <c:pt idx="7669">
                  <c:v>12.93</c:v>
                </c:pt>
                <c:pt idx="7670">
                  <c:v>12.93</c:v>
                </c:pt>
                <c:pt idx="7671">
                  <c:v>12.93</c:v>
                </c:pt>
                <c:pt idx="7672">
                  <c:v>12.93</c:v>
                </c:pt>
                <c:pt idx="7673">
                  <c:v>12.93</c:v>
                </c:pt>
                <c:pt idx="7674">
                  <c:v>12.93</c:v>
                </c:pt>
                <c:pt idx="7675">
                  <c:v>12.93</c:v>
                </c:pt>
                <c:pt idx="7676">
                  <c:v>12.93</c:v>
                </c:pt>
                <c:pt idx="7677">
                  <c:v>12.93</c:v>
                </c:pt>
                <c:pt idx="7678">
                  <c:v>12.93</c:v>
                </c:pt>
                <c:pt idx="7679">
                  <c:v>12.93</c:v>
                </c:pt>
                <c:pt idx="7680">
                  <c:v>12.93</c:v>
                </c:pt>
                <c:pt idx="7681">
                  <c:v>12.93</c:v>
                </c:pt>
                <c:pt idx="7682">
                  <c:v>12.93</c:v>
                </c:pt>
                <c:pt idx="7683">
                  <c:v>12.93</c:v>
                </c:pt>
                <c:pt idx="7684">
                  <c:v>12.93</c:v>
                </c:pt>
                <c:pt idx="7685">
                  <c:v>12.93</c:v>
                </c:pt>
                <c:pt idx="7686">
                  <c:v>12.93</c:v>
                </c:pt>
                <c:pt idx="7687">
                  <c:v>12.93</c:v>
                </c:pt>
                <c:pt idx="7688">
                  <c:v>12.93</c:v>
                </c:pt>
                <c:pt idx="7689">
                  <c:v>12.93</c:v>
                </c:pt>
                <c:pt idx="7690">
                  <c:v>12.93</c:v>
                </c:pt>
                <c:pt idx="7691">
                  <c:v>12.93</c:v>
                </c:pt>
                <c:pt idx="7692">
                  <c:v>12.93</c:v>
                </c:pt>
                <c:pt idx="7693">
                  <c:v>12.93</c:v>
                </c:pt>
                <c:pt idx="7694">
                  <c:v>12.93</c:v>
                </c:pt>
                <c:pt idx="7695">
                  <c:v>12.93</c:v>
                </c:pt>
                <c:pt idx="7696">
                  <c:v>12.93</c:v>
                </c:pt>
                <c:pt idx="7697">
                  <c:v>12.93</c:v>
                </c:pt>
                <c:pt idx="7698">
                  <c:v>12.93</c:v>
                </c:pt>
                <c:pt idx="7699">
                  <c:v>12.93</c:v>
                </c:pt>
                <c:pt idx="7700">
                  <c:v>12.93</c:v>
                </c:pt>
                <c:pt idx="7701">
                  <c:v>12.93</c:v>
                </c:pt>
                <c:pt idx="7702">
                  <c:v>12.93</c:v>
                </c:pt>
                <c:pt idx="7703">
                  <c:v>12.93</c:v>
                </c:pt>
                <c:pt idx="7704">
                  <c:v>12.93</c:v>
                </c:pt>
                <c:pt idx="7705">
                  <c:v>12.93</c:v>
                </c:pt>
                <c:pt idx="7706">
                  <c:v>12.93</c:v>
                </c:pt>
                <c:pt idx="7707">
                  <c:v>12.93</c:v>
                </c:pt>
                <c:pt idx="7708">
                  <c:v>12.93</c:v>
                </c:pt>
                <c:pt idx="7709">
                  <c:v>12.93</c:v>
                </c:pt>
                <c:pt idx="7710">
                  <c:v>12.93</c:v>
                </c:pt>
                <c:pt idx="7711">
                  <c:v>12.93</c:v>
                </c:pt>
                <c:pt idx="7712">
                  <c:v>12.93</c:v>
                </c:pt>
                <c:pt idx="7713">
                  <c:v>12.93</c:v>
                </c:pt>
                <c:pt idx="7714">
                  <c:v>12.93</c:v>
                </c:pt>
                <c:pt idx="7715">
                  <c:v>12.93</c:v>
                </c:pt>
                <c:pt idx="7716">
                  <c:v>12.93</c:v>
                </c:pt>
                <c:pt idx="7717">
                  <c:v>12.93</c:v>
                </c:pt>
                <c:pt idx="7718">
                  <c:v>12.93</c:v>
                </c:pt>
                <c:pt idx="7719">
                  <c:v>12.93</c:v>
                </c:pt>
                <c:pt idx="7720">
                  <c:v>12.93</c:v>
                </c:pt>
                <c:pt idx="7721">
                  <c:v>12.93</c:v>
                </c:pt>
                <c:pt idx="7722">
                  <c:v>12.93</c:v>
                </c:pt>
                <c:pt idx="7723">
                  <c:v>12.93</c:v>
                </c:pt>
                <c:pt idx="7724">
                  <c:v>12.93</c:v>
                </c:pt>
                <c:pt idx="7725">
                  <c:v>12.93</c:v>
                </c:pt>
                <c:pt idx="7726">
                  <c:v>12.93</c:v>
                </c:pt>
                <c:pt idx="7727">
                  <c:v>12.93</c:v>
                </c:pt>
                <c:pt idx="7728">
                  <c:v>12.93</c:v>
                </c:pt>
                <c:pt idx="7729">
                  <c:v>12.93</c:v>
                </c:pt>
                <c:pt idx="7730">
                  <c:v>12.93</c:v>
                </c:pt>
                <c:pt idx="7731">
                  <c:v>12.93</c:v>
                </c:pt>
                <c:pt idx="7732">
                  <c:v>12.93</c:v>
                </c:pt>
                <c:pt idx="7733">
                  <c:v>12.93</c:v>
                </c:pt>
                <c:pt idx="7734">
                  <c:v>12.93</c:v>
                </c:pt>
                <c:pt idx="7735">
                  <c:v>12.93</c:v>
                </c:pt>
                <c:pt idx="7736">
                  <c:v>12.93</c:v>
                </c:pt>
                <c:pt idx="7737">
                  <c:v>12.93</c:v>
                </c:pt>
                <c:pt idx="7738">
                  <c:v>12.93</c:v>
                </c:pt>
                <c:pt idx="7739">
                  <c:v>12.93</c:v>
                </c:pt>
                <c:pt idx="7740">
                  <c:v>12.93</c:v>
                </c:pt>
                <c:pt idx="7741">
                  <c:v>12.93</c:v>
                </c:pt>
                <c:pt idx="7742">
                  <c:v>12.93</c:v>
                </c:pt>
                <c:pt idx="7743">
                  <c:v>12.93</c:v>
                </c:pt>
                <c:pt idx="7744">
                  <c:v>12.93</c:v>
                </c:pt>
                <c:pt idx="7745">
                  <c:v>12.93</c:v>
                </c:pt>
                <c:pt idx="7746">
                  <c:v>12.93</c:v>
                </c:pt>
                <c:pt idx="7747">
                  <c:v>12.93</c:v>
                </c:pt>
                <c:pt idx="7748">
                  <c:v>12.93</c:v>
                </c:pt>
                <c:pt idx="7749">
                  <c:v>12.93</c:v>
                </c:pt>
                <c:pt idx="7750">
                  <c:v>12.93</c:v>
                </c:pt>
                <c:pt idx="7751">
                  <c:v>12.93</c:v>
                </c:pt>
                <c:pt idx="7752">
                  <c:v>12.93</c:v>
                </c:pt>
                <c:pt idx="7753">
                  <c:v>12.93</c:v>
                </c:pt>
                <c:pt idx="7754">
                  <c:v>12.93</c:v>
                </c:pt>
                <c:pt idx="7755">
                  <c:v>12.93</c:v>
                </c:pt>
                <c:pt idx="7756">
                  <c:v>12.93</c:v>
                </c:pt>
                <c:pt idx="7757">
                  <c:v>12.93</c:v>
                </c:pt>
                <c:pt idx="7758">
                  <c:v>12.93</c:v>
                </c:pt>
                <c:pt idx="7759">
                  <c:v>12.93</c:v>
                </c:pt>
                <c:pt idx="7760">
                  <c:v>12.93</c:v>
                </c:pt>
                <c:pt idx="7761">
                  <c:v>12.93</c:v>
                </c:pt>
                <c:pt idx="7762">
                  <c:v>12.93</c:v>
                </c:pt>
                <c:pt idx="7763">
                  <c:v>12.93</c:v>
                </c:pt>
                <c:pt idx="7764">
                  <c:v>12.93</c:v>
                </c:pt>
                <c:pt idx="7765">
                  <c:v>12.93</c:v>
                </c:pt>
                <c:pt idx="7766">
                  <c:v>12.93</c:v>
                </c:pt>
                <c:pt idx="7767">
                  <c:v>12.93</c:v>
                </c:pt>
                <c:pt idx="7768">
                  <c:v>12.93</c:v>
                </c:pt>
                <c:pt idx="7769">
                  <c:v>12.93</c:v>
                </c:pt>
                <c:pt idx="7770">
                  <c:v>12.55</c:v>
                </c:pt>
                <c:pt idx="7771">
                  <c:v>12.55</c:v>
                </c:pt>
                <c:pt idx="7772">
                  <c:v>12.93</c:v>
                </c:pt>
                <c:pt idx="7773">
                  <c:v>12.55</c:v>
                </c:pt>
                <c:pt idx="7774">
                  <c:v>12.55</c:v>
                </c:pt>
                <c:pt idx="7775">
                  <c:v>12.55</c:v>
                </c:pt>
                <c:pt idx="7776">
                  <c:v>12.55</c:v>
                </c:pt>
                <c:pt idx="7777">
                  <c:v>12.55</c:v>
                </c:pt>
                <c:pt idx="7778">
                  <c:v>12.55</c:v>
                </c:pt>
                <c:pt idx="7779">
                  <c:v>12.55</c:v>
                </c:pt>
                <c:pt idx="7780">
                  <c:v>12.55</c:v>
                </c:pt>
                <c:pt idx="7781">
                  <c:v>12.55</c:v>
                </c:pt>
                <c:pt idx="7782">
                  <c:v>12.93</c:v>
                </c:pt>
                <c:pt idx="7783">
                  <c:v>12.55</c:v>
                </c:pt>
                <c:pt idx="7784">
                  <c:v>12.55</c:v>
                </c:pt>
                <c:pt idx="7785">
                  <c:v>12.55</c:v>
                </c:pt>
                <c:pt idx="7786">
                  <c:v>12.55</c:v>
                </c:pt>
                <c:pt idx="7787">
                  <c:v>12.55</c:v>
                </c:pt>
                <c:pt idx="7788">
                  <c:v>12.55</c:v>
                </c:pt>
                <c:pt idx="7789">
                  <c:v>12.55</c:v>
                </c:pt>
                <c:pt idx="7790">
                  <c:v>12.55</c:v>
                </c:pt>
                <c:pt idx="7791">
                  <c:v>12.55</c:v>
                </c:pt>
                <c:pt idx="7792">
                  <c:v>12.55</c:v>
                </c:pt>
                <c:pt idx="7793">
                  <c:v>12.55</c:v>
                </c:pt>
                <c:pt idx="7794">
                  <c:v>12.55</c:v>
                </c:pt>
                <c:pt idx="7795">
                  <c:v>12.55</c:v>
                </c:pt>
                <c:pt idx="7796">
                  <c:v>12.55</c:v>
                </c:pt>
                <c:pt idx="7797">
                  <c:v>12.55</c:v>
                </c:pt>
                <c:pt idx="7798">
                  <c:v>12.55</c:v>
                </c:pt>
                <c:pt idx="7799">
                  <c:v>12.55</c:v>
                </c:pt>
                <c:pt idx="7800">
                  <c:v>12.55</c:v>
                </c:pt>
                <c:pt idx="7801">
                  <c:v>12.55</c:v>
                </c:pt>
                <c:pt idx="7802">
                  <c:v>12.55</c:v>
                </c:pt>
                <c:pt idx="7803">
                  <c:v>12.55</c:v>
                </c:pt>
                <c:pt idx="7804">
                  <c:v>12.55</c:v>
                </c:pt>
                <c:pt idx="7805">
                  <c:v>12.55</c:v>
                </c:pt>
                <c:pt idx="7806">
                  <c:v>12.55</c:v>
                </c:pt>
                <c:pt idx="7807">
                  <c:v>12.55</c:v>
                </c:pt>
                <c:pt idx="7808">
                  <c:v>12.55</c:v>
                </c:pt>
                <c:pt idx="7809">
                  <c:v>12.55</c:v>
                </c:pt>
                <c:pt idx="7810">
                  <c:v>12.55</c:v>
                </c:pt>
                <c:pt idx="7811">
                  <c:v>12.55</c:v>
                </c:pt>
                <c:pt idx="7812">
                  <c:v>12.55</c:v>
                </c:pt>
                <c:pt idx="7813">
                  <c:v>12.55</c:v>
                </c:pt>
                <c:pt idx="7814">
                  <c:v>12.55</c:v>
                </c:pt>
                <c:pt idx="7815">
                  <c:v>12.55</c:v>
                </c:pt>
                <c:pt idx="7816">
                  <c:v>12.55</c:v>
                </c:pt>
                <c:pt idx="7817">
                  <c:v>12.55</c:v>
                </c:pt>
                <c:pt idx="7818">
                  <c:v>12.55</c:v>
                </c:pt>
                <c:pt idx="7819">
                  <c:v>12.55</c:v>
                </c:pt>
                <c:pt idx="7820">
                  <c:v>12.55</c:v>
                </c:pt>
                <c:pt idx="7821">
                  <c:v>12.55</c:v>
                </c:pt>
                <c:pt idx="7822">
                  <c:v>12.55</c:v>
                </c:pt>
                <c:pt idx="7823">
                  <c:v>12.55</c:v>
                </c:pt>
                <c:pt idx="7824">
                  <c:v>12.55</c:v>
                </c:pt>
                <c:pt idx="7825">
                  <c:v>12.55</c:v>
                </c:pt>
                <c:pt idx="7826">
                  <c:v>12.55</c:v>
                </c:pt>
                <c:pt idx="7827">
                  <c:v>12.55</c:v>
                </c:pt>
                <c:pt idx="7828">
                  <c:v>12.55</c:v>
                </c:pt>
                <c:pt idx="7829">
                  <c:v>12.55</c:v>
                </c:pt>
                <c:pt idx="7830">
                  <c:v>12.55</c:v>
                </c:pt>
                <c:pt idx="7831">
                  <c:v>12.55</c:v>
                </c:pt>
                <c:pt idx="7832">
                  <c:v>12.55</c:v>
                </c:pt>
                <c:pt idx="7833">
                  <c:v>12.55</c:v>
                </c:pt>
                <c:pt idx="7834">
                  <c:v>12.55</c:v>
                </c:pt>
                <c:pt idx="7835">
                  <c:v>12.55</c:v>
                </c:pt>
                <c:pt idx="7836">
                  <c:v>12.55</c:v>
                </c:pt>
                <c:pt idx="7837">
                  <c:v>12.55</c:v>
                </c:pt>
                <c:pt idx="7838">
                  <c:v>12.55</c:v>
                </c:pt>
                <c:pt idx="7839">
                  <c:v>12.55</c:v>
                </c:pt>
                <c:pt idx="7840">
                  <c:v>12.55</c:v>
                </c:pt>
                <c:pt idx="7841">
                  <c:v>12.55</c:v>
                </c:pt>
                <c:pt idx="7842">
                  <c:v>12.55</c:v>
                </c:pt>
                <c:pt idx="7843">
                  <c:v>12.55</c:v>
                </c:pt>
                <c:pt idx="7844">
                  <c:v>12.55</c:v>
                </c:pt>
                <c:pt idx="7845">
                  <c:v>12.55</c:v>
                </c:pt>
                <c:pt idx="7846">
                  <c:v>12.55</c:v>
                </c:pt>
                <c:pt idx="7847">
                  <c:v>12.55</c:v>
                </c:pt>
                <c:pt idx="7848">
                  <c:v>12.55</c:v>
                </c:pt>
                <c:pt idx="7849">
                  <c:v>12.55</c:v>
                </c:pt>
                <c:pt idx="7850">
                  <c:v>12.55</c:v>
                </c:pt>
                <c:pt idx="7851">
                  <c:v>12.55</c:v>
                </c:pt>
                <c:pt idx="7852">
                  <c:v>12.55</c:v>
                </c:pt>
                <c:pt idx="7853">
                  <c:v>12.55</c:v>
                </c:pt>
                <c:pt idx="7854">
                  <c:v>12.55</c:v>
                </c:pt>
                <c:pt idx="7855">
                  <c:v>12.55</c:v>
                </c:pt>
                <c:pt idx="7856">
                  <c:v>12.55</c:v>
                </c:pt>
                <c:pt idx="7857">
                  <c:v>12.55</c:v>
                </c:pt>
                <c:pt idx="7858">
                  <c:v>12.55</c:v>
                </c:pt>
                <c:pt idx="7859">
                  <c:v>12.55</c:v>
                </c:pt>
                <c:pt idx="7860">
                  <c:v>12.55</c:v>
                </c:pt>
                <c:pt idx="7861">
                  <c:v>12.55</c:v>
                </c:pt>
                <c:pt idx="7862">
                  <c:v>12.55</c:v>
                </c:pt>
                <c:pt idx="7863">
                  <c:v>12.55</c:v>
                </c:pt>
                <c:pt idx="7864">
                  <c:v>12.55</c:v>
                </c:pt>
                <c:pt idx="7865">
                  <c:v>12.55</c:v>
                </c:pt>
                <c:pt idx="7866">
                  <c:v>12.55</c:v>
                </c:pt>
                <c:pt idx="7867">
                  <c:v>12.55</c:v>
                </c:pt>
                <c:pt idx="7868">
                  <c:v>12.55</c:v>
                </c:pt>
                <c:pt idx="7869">
                  <c:v>12.55</c:v>
                </c:pt>
                <c:pt idx="7870">
                  <c:v>12.55</c:v>
                </c:pt>
                <c:pt idx="7871">
                  <c:v>12.55</c:v>
                </c:pt>
                <c:pt idx="7872">
                  <c:v>12.55</c:v>
                </c:pt>
                <c:pt idx="7873">
                  <c:v>12.55</c:v>
                </c:pt>
                <c:pt idx="7874">
                  <c:v>12.55</c:v>
                </c:pt>
                <c:pt idx="7875">
                  <c:v>12.55</c:v>
                </c:pt>
                <c:pt idx="7876">
                  <c:v>12.55</c:v>
                </c:pt>
                <c:pt idx="7877">
                  <c:v>12.16</c:v>
                </c:pt>
                <c:pt idx="7878">
                  <c:v>12.55</c:v>
                </c:pt>
                <c:pt idx="7879">
                  <c:v>12.55</c:v>
                </c:pt>
                <c:pt idx="7880">
                  <c:v>12.16</c:v>
                </c:pt>
                <c:pt idx="7881">
                  <c:v>12.16</c:v>
                </c:pt>
                <c:pt idx="7882">
                  <c:v>12.16</c:v>
                </c:pt>
                <c:pt idx="7883">
                  <c:v>12.16</c:v>
                </c:pt>
                <c:pt idx="7884">
                  <c:v>12.16</c:v>
                </c:pt>
                <c:pt idx="7885">
                  <c:v>12.16</c:v>
                </c:pt>
                <c:pt idx="7886">
                  <c:v>12.16</c:v>
                </c:pt>
                <c:pt idx="7887">
                  <c:v>12.16</c:v>
                </c:pt>
                <c:pt idx="7888">
                  <c:v>12.16</c:v>
                </c:pt>
                <c:pt idx="7889">
                  <c:v>12.16</c:v>
                </c:pt>
                <c:pt idx="7890">
                  <c:v>12.16</c:v>
                </c:pt>
                <c:pt idx="7891">
                  <c:v>12.16</c:v>
                </c:pt>
                <c:pt idx="7892">
                  <c:v>12.16</c:v>
                </c:pt>
                <c:pt idx="7893">
                  <c:v>12.16</c:v>
                </c:pt>
                <c:pt idx="7894">
                  <c:v>12.16</c:v>
                </c:pt>
                <c:pt idx="7895">
                  <c:v>12.16</c:v>
                </c:pt>
                <c:pt idx="7896">
                  <c:v>12.16</c:v>
                </c:pt>
                <c:pt idx="7897">
                  <c:v>12.16</c:v>
                </c:pt>
                <c:pt idx="7898">
                  <c:v>12.16</c:v>
                </c:pt>
                <c:pt idx="7899">
                  <c:v>12.16</c:v>
                </c:pt>
                <c:pt idx="7900">
                  <c:v>12.16</c:v>
                </c:pt>
                <c:pt idx="7901">
                  <c:v>12.16</c:v>
                </c:pt>
                <c:pt idx="7902">
                  <c:v>12.16</c:v>
                </c:pt>
                <c:pt idx="7903">
                  <c:v>12.16</c:v>
                </c:pt>
                <c:pt idx="7904">
                  <c:v>12.16</c:v>
                </c:pt>
                <c:pt idx="7906">
                  <c:v>12.55</c:v>
                </c:pt>
                <c:pt idx="7907">
                  <c:v>12.16</c:v>
                </c:pt>
                <c:pt idx="7908">
                  <c:v>12.16</c:v>
                </c:pt>
                <c:pt idx="7909">
                  <c:v>12.16</c:v>
                </c:pt>
                <c:pt idx="7910">
                  <c:v>12.16</c:v>
                </c:pt>
                <c:pt idx="7911">
                  <c:v>12.16</c:v>
                </c:pt>
                <c:pt idx="7912">
                  <c:v>12.16</c:v>
                </c:pt>
                <c:pt idx="7913">
                  <c:v>12.16</c:v>
                </c:pt>
                <c:pt idx="7914">
                  <c:v>12.16</c:v>
                </c:pt>
                <c:pt idx="7915">
                  <c:v>12.16</c:v>
                </c:pt>
                <c:pt idx="7916">
                  <c:v>12.16</c:v>
                </c:pt>
                <c:pt idx="7917">
                  <c:v>12.16</c:v>
                </c:pt>
                <c:pt idx="7918">
                  <c:v>12.16</c:v>
                </c:pt>
                <c:pt idx="7919">
                  <c:v>12.16</c:v>
                </c:pt>
                <c:pt idx="7920">
                  <c:v>12.16</c:v>
                </c:pt>
                <c:pt idx="7921">
                  <c:v>12.16</c:v>
                </c:pt>
                <c:pt idx="7922">
                  <c:v>12.16</c:v>
                </c:pt>
                <c:pt idx="7923">
                  <c:v>12.16</c:v>
                </c:pt>
                <c:pt idx="7924">
                  <c:v>12.16</c:v>
                </c:pt>
                <c:pt idx="7925">
                  <c:v>11.77</c:v>
                </c:pt>
                <c:pt idx="7926">
                  <c:v>11.77</c:v>
                </c:pt>
                <c:pt idx="7927">
                  <c:v>11.77</c:v>
                </c:pt>
                <c:pt idx="7928">
                  <c:v>11.77</c:v>
                </c:pt>
                <c:pt idx="7929">
                  <c:v>11.77</c:v>
                </c:pt>
                <c:pt idx="7930">
                  <c:v>11.77</c:v>
                </c:pt>
                <c:pt idx="7931">
                  <c:v>11.77</c:v>
                </c:pt>
                <c:pt idx="7932">
                  <c:v>11.77</c:v>
                </c:pt>
                <c:pt idx="7933">
                  <c:v>11.77</c:v>
                </c:pt>
                <c:pt idx="7934">
                  <c:v>11.77</c:v>
                </c:pt>
                <c:pt idx="7935">
                  <c:v>11.77</c:v>
                </c:pt>
                <c:pt idx="7936">
                  <c:v>11.77</c:v>
                </c:pt>
                <c:pt idx="7937">
                  <c:v>11.77</c:v>
                </c:pt>
                <c:pt idx="7938">
                  <c:v>11.77</c:v>
                </c:pt>
                <c:pt idx="7939">
                  <c:v>11.77</c:v>
                </c:pt>
                <c:pt idx="7940">
                  <c:v>11.77</c:v>
                </c:pt>
                <c:pt idx="7941">
                  <c:v>11.77</c:v>
                </c:pt>
                <c:pt idx="7942">
                  <c:v>11.77</c:v>
                </c:pt>
                <c:pt idx="7943">
                  <c:v>11.77</c:v>
                </c:pt>
                <c:pt idx="7944">
                  <c:v>11.77</c:v>
                </c:pt>
                <c:pt idx="7945">
                  <c:v>11.77</c:v>
                </c:pt>
                <c:pt idx="7946">
                  <c:v>11.77</c:v>
                </c:pt>
                <c:pt idx="7947">
                  <c:v>11.77</c:v>
                </c:pt>
                <c:pt idx="7948">
                  <c:v>11.77</c:v>
                </c:pt>
                <c:pt idx="7949">
                  <c:v>11.77</c:v>
                </c:pt>
                <c:pt idx="7950">
                  <c:v>11.77</c:v>
                </c:pt>
                <c:pt idx="7951">
                  <c:v>11.77</c:v>
                </c:pt>
                <c:pt idx="7952">
                  <c:v>11.77</c:v>
                </c:pt>
                <c:pt idx="7953">
                  <c:v>11.77</c:v>
                </c:pt>
                <c:pt idx="7954">
                  <c:v>11.77</c:v>
                </c:pt>
                <c:pt idx="7955">
                  <c:v>11.77</c:v>
                </c:pt>
                <c:pt idx="7956">
                  <c:v>11.77</c:v>
                </c:pt>
                <c:pt idx="7957">
                  <c:v>11.77</c:v>
                </c:pt>
                <c:pt idx="7958">
                  <c:v>11.77</c:v>
                </c:pt>
                <c:pt idx="7959">
                  <c:v>11.77</c:v>
                </c:pt>
                <c:pt idx="7960">
                  <c:v>11.77</c:v>
                </c:pt>
                <c:pt idx="7961">
                  <c:v>11.38</c:v>
                </c:pt>
                <c:pt idx="7962">
                  <c:v>11.38</c:v>
                </c:pt>
                <c:pt idx="7963">
                  <c:v>11.38</c:v>
                </c:pt>
                <c:pt idx="7964">
                  <c:v>11.38</c:v>
                </c:pt>
                <c:pt idx="7965">
                  <c:v>11.38</c:v>
                </c:pt>
                <c:pt idx="7966">
                  <c:v>11.38</c:v>
                </c:pt>
                <c:pt idx="7967">
                  <c:v>11.38</c:v>
                </c:pt>
                <c:pt idx="7968">
                  <c:v>11.38</c:v>
                </c:pt>
                <c:pt idx="7969">
                  <c:v>11.38</c:v>
                </c:pt>
                <c:pt idx="7970">
                  <c:v>11.38</c:v>
                </c:pt>
                <c:pt idx="7971">
                  <c:v>11.38</c:v>
                </c:pt>
                <c:pt idx="7972">
                  <c:v>11.38</c:v>
                </c:pt>
                <c:pt idx="7973">
                  <c:v>11.38</c:v>
                </c:pt>
                <c:pt idx="7974">
                  <c:v>11.38</c:v>
                </c:pt>
                <c:pt idx="7975">
                  <c:v>11.38</c:v>
                </c:pt>
                <c:pt idx="7976">
                  <c:v>11.38</c:v>
                </c:pt>
                <c:pt idx="7977">
                  <c:v>11.38</c:v>
                </c:pt>
                <c:pt idx="7978">
                  <c:v>11.38</c:v>
                </c:pt>
                <c:pt idx="7979">
                  <c:v>11.38</c:v>
                </c:pt>
                <c:pt idx="7980">
                  <c:v>11.38</c:v>
                </c:pt>
                <c:pt idx="7981">
                  <c:v>11.38</c:v>
                </c:pt>
                <c:pt idx="7982">
                  <c:v>11.38</c:v>
                </c:pt>
                <c:pt idx="7983">
                  <c:v>11.38</c:v>
                </c:pt>
                <c:pt idx="7984">
                  <c:v>11.38</c:v>
                </c:pt>
                <c:pt idx="7985">
                  <c:v>11.38</c:v>
                </c:pt>
                <c:pt idx="7986">
                  <c:v>11.38</c:v>
                </c:pt>
                <c:pt idx="7987">
                  <c:v>11.38</c:v>
                </c:pt>
                <c:pt idx="7988">
                  <c:v>11.38</c:v>
                </c:pt>
                <c:pt idx="7989">
                  <c:v>11.38</c:v>
                </c:pt>
                <c:pt idx="7990">
                  <c:v>11.38</c:v>
                </c:pt>
                <c:pt idx="7991">
                  <c:v>11.38</c:v>
                </c:pt>
                <c:pt idx="7992">
                  <c:v>11.38</c:v>
                </c:pt>
                <c:pt idx="7993">
                  <c:v>11.38</c:v>
                </c:pt>
                <c:pt idx="7994">
                  <c:v>11.38</c:v>
                </c:pt>
                <c:pt idx="7995">
                  <c:v>11.38</c:v>
                </c:pt>
                <c:pt idx="7996">
                  <c:v>11.38</c:v>
                </c:pt>
                <c:pt idx="7997">
                  <c:v>10.99</c:v>
                </c:pt>
                <c:pt idx="7998">
                  <c:v>10.99</c:v>
                </c:pt>
                <c:pt idx="7999">
                  <c:v>10.99</c:v>
                </c:pt>
                <c:pt idx="8000">
                  <c:v>10.99</c:v>
                </c:pt>
                <c:pt idx="8001">
                  <c:v>10.99</c:v>
                </c:pt>
                <c:pt idx="8002">
                  <c:v>10.99</c:v>
                </c:pt>
                <c:pt idx="8003">
                  <c:v>10.99</c:v>
                </c:pt>
                <c:pt idx="8004">
                  <c:v>10.99</c:v>
                </c:pt>
                <c:pt idx="8005">
                  <c:v>10.99</c:v>
                </c:pt>
                <c:pt idx="8006">
                  <c:v>10.99</c:v>
                </c:pt>
                <c:pt idx="8007">
                  <c:v>10.99</c:v>
                </c:pt>
                <c:pt idx="8008">
                  <c:v>10.99</c:v>
                </c:pt>
                <c:pt idx="8009">
                  <c:v>10.99</c:v>
                </c:pt>
                <c:pt idx="8010">
                  <c:v>10.99</c:v>
                </c:pt>
                <c:pt idx="8011">
                  <c:v>10.99</c:v>
                </c:pt>
                <c:pt idx="8012">
                  <c:v>10.99</c:v>
                </c:pt>
                <c:pt idx="8013">
                  <c:v>10.99</c:v>
                </c:pt>
                <c:pt idx="8014">
                  <c:v>10.99</c:v>
                </c:pt>
                <c:pt idx="8015">
                  <c:v>10.99</c:v>
                </c:pt>
                <c:pt idx="8016">
                  <c:v>10.99</c:v>
                </c:pt>
                <c:pt idx="8017">
                  <c:v>10.99</c:v>
                </c:pt>
                <c:pt idx="8018">
                  <c:v>10.99</c:v>
                </c:pt>
                <c:pt idx="8019">
                  <c:v>10.99</c:v>
                </c:pt>
                <c:pt idx="8020">
                  <c:v>10.99</c:v>
                </c:pt>
                <c:pt idx="8021">
                  <c:v>10.99</c:v>
                </c:pt>
                <c:pt idx="8022">
                  <c:v>10.99</c:v>
                </c:pt>
                <c:pt idx="8023">
                  <c:v>10.99</c:v>
                </c:pt>
                <c:pt idx="8024">
                  <c:v>10.99</c:v>
                </c:pt>
                <c:pt idx="8025">
                  <c:v>10.99</c:v>
                </c:pt>
                <c:pt idx="8026">
                  <c:v>10.99</c:v>
                </c:pt>
                <c:pt idx="8027">
                  <c:v>10.99</c:v>
                </c:pt>
                <c:pt idx="8028">
                  <c:v>10.99</c:v>
                </c:pt>
                <c:pt idx="8029">
                  <c:v>10.99</c:v>
                </c:pt>
                <c:pt idx="8030">
                  <c:v>10.99</c:v>
                </c:pt>
                <c:pt idx="8031">
                  <c:v>10.99</c:v>
                </c:pt>
                <c:pt idx="8032">
                  <c:v>10.99</c:v>
                </c:pt>
                <c:pt idx="8033">
                  <c:v>10.99</c:v>
                </c:pt>
                <c:pt idx="8034">
                  <c:v>10.99</c:v>
                </c:pt>
                <c:pt idx="8035">
                  <c:v>10.6</c:v>
                </c:pt>
                <c:pt idx="8036">
                  <c:v>10.6</c:v>
                </c:pt>
                <c:pt idx="8037">
                  <c:v>10.6</c:v>
                </c:pt>
                <c:pt idx="8038">
                  <c:v>10.6</c:v>
                </c:pt>
                <c:pt idx="8039">
                  <c:v>10.6</c:v>
                </c:pt>
                <c:pt idx="8040">
                  <c:v>10.6</c:v>
                </c:pt>
                <c:pt idx="8041">
                  <c:v>10.6</c:v>
                </c:pt>
                <c:pt idx="8042">
                  <c:v>10.6</c:v>
                </c:pt>
                <c:pt idx="8043">
                  <c:v>10.6</c:v>
                </c:pt>
                <c:pt idx="8044">
                  <c:v>10.6</c:v>
                </c:pt>
                <c:pt idx="8045">
                  <c:v>10.6</c:v>
                </c:pt>
                <c:pt idx="8046">
                  <c:v>10.6</c:v>
                </c:pt>
                <c:pt idx="8047">
                  <c:v>10.6</c:v>
                </c:pt>
                <c:pt idx="8048">
                  <c:v>10.6</c:v>
                </c:pt>
                <c:pt idx="8049">
                  <c:v>10.6</c:v>
                </c:pt>
                <c:pt idx="8050">
                  <c:v>10.6</c:v>
                </c:pt>
                <c:pt idx="8051">
                  <c:v>10.6</c:v>
                </c:pt>
                <c:pt idx="8052">
                  <c:v>10.210000000000001</c:v>
                </c:pt>
                <c:pt idx="8053">
                  <c:v>10.210000000000001</c:v>
                </c:pt>
                <c:pt idx="8054">
                  <c:v>10.210000000000001</c:v>
                </c:pt>
                <c:pt idx="8055">
                  <c:v>10.210000000000001</c:v>
                </c:pt>
                <c:pt idx="8056">
                  <c:v>10.210000000000001</c:v>
                </c:pt>
                <c:pt idx="8057">
                  <c:v>10.210000000000001</c:v>
                </c:pt>
                <c:pt idx="8058">
                  <c:v>10.210000000000001</c:v>
                </c:pt>
                <c:pt idx="8059">
                  <c:v>10.210000000000001</c:v>
                </c:pt>
                <c:pt idx="8060">
                  <c:v>10.210000000000001</c:v>
                </c:pt>
                <c:pt idx="8061">
                  <c:v>10.210000000000001</c:v>
                </c:pt>
                <c:pt idx="8062">
                  <c:v>10.210000000000001</c:v>
                </c:pt>
                <c:pt idx="8063">
                  <c:v>10.210000000000001</c:v>
                </c:pt>
                <c:pt idx="8064">
                  <c:v>10.210000000000001</c:v>
                </c:pt>
                <c:pt idx="8065">
                  <c:v>10.210000000000001</c:v>
                </c:pt>
                <c:pt idx="8066">
                  <c:v>10.210000000000001</c:v>
                </c:pt>
                <c:pt idx="8067">
                  <c:v>10.210000000000001</c:v>
                </c:pt>
                <c:pt idx="8068">
                  <c:v>10.210000000000001</c:v>
                </c:pt>
                <c:pt idx="8069">
                  <c:v>10.210000000000001</c:v>
                </c:pt>
                <c:pt idx="8070">
                  <c:v>10.210000000000001</c:v>
                </c:pt>
                <c:pt idx="8071">
                  <c:v>10.210000000000001</c:v>
                </c:pt>
                <c:pt idx="8072">
                  <c:v>10.210000000000001</c:v>
                </c:pt>
                <c:pt idx="8073">
                  <c:v>10.210000000000001</c:v>
                </c:pt>
                <c:pt idx="8074">
                  <c:v>10.210000000000001</c:v>
                </c:pt>
                <c:pt idx="8075">
                  <c:v>10.210000000000001</c:v>
                </c:pt>
                <c:pt idx="8076">
                  <c:v>10.210000000000001</c:v>
                </c:pt>
                <c:pt idx="8077">
                  <c:v>10.210000000000001</c:v>
                </c:pt>
                <c:pt idx="8078">
                  <c:v>10.210000000000001</c:v>
                </c:pt>
                <c:pt idx="8079">
                  <c:v>10.210000000000001</c:v>
                </c:pt>
                <c:pt idx="8080">
                  <c:v>10.210000000000001</c:v>
                </c:pt>
                <c:pt idx="8081">
                  <c:v>10.210000000000001</c:v>
                </c:pt>
                <c:pt idx="8082">
                  <c:v>10.210000000000001</c:v>
                </c:pt>
                <c:pt idx="8083">
                  <c:v>10.210000000000001</c:v>
                </c:pt>
                <c:pt idx="8084">
                  <c:v>10.210000000000001</c:v>
                </c:pt>
                <c:pt idx="8085">
                  <c:v>10.210000000000001</c:v>
                </c:pt>
                <c:pt idx="8086">
                  <c:v>10.210000000000001</c:v>
                </c:pt>
                <c:pt idx="8087">
                  <c:v>10.210000000000001</c:v>
                </c:pt>
                <c:pt idx="8088">
                  <c:v>10.210000000000001</c:v>
                </c:pt>
                <c:pt idx="8089">
                  <c:v>10.210000000000001</c:v>
                </c:pt>
                <c:pt idx="8090">
                  <c:v>10.210000000000001</c:v>
                </c:pt>
                <c:pt idx="8091">
                  <c:v>10.210000000000001</c:v>
                </c:pt>
                <c:pt idx="8092">
                  <c:v>10.210000000000001</c:v>
                </c:pt>
                <c:pt idx="8093">
                  <c:v>10.210000000000001</c:v>
                </c:pt>
                <c:pt idx="8094">
                  <c:v>9.82</c:v>
                </c:pt>
                <c:pt idx="8095">
                  <c:v>9.82</c:v>
                </c:pt>
                <c:pt idx="8096">
                  <c:v>10.210000000000001</c:v>
                </c:pt>
                <c:pt idx="8097">
                  <c:v>10.210000000000001</c:v>
                </c:pt>
                <c:pt idx="8098">
                  <c:v>10.210000000000001</c:v>
                </c:pt>
                <c:pt idx="8099">
                  <c:v>10.210000000000001</c:v>
                </c:pt>
                <c:pt idx="8100">
                  <c:v>9.82</c:v>
                </c:pt>
                <c:pt idx="8101">
                  <c:v>9.82</c:v>
                </c:pt>
                <c:pt idx="8102">
                  <c:v>9.82</c:v>
                </c:pt>
                <c:pt idx="8103">
                  <c:v>9.82</c:v>
                </c:pt>
                <c:pt idx="8104">
                  <c:v>9.82</c:v>
                </c:pt>
                <c:pt idx="8105">
                  <c:v>9.82</c:v>
                </c:pt>
                <c:pt idx="8106">
                  <c:v>9.82</c:v>
                </c:pt>
                <c:pt idx="8107">
                  <c:v>9.82</c:v>
                </c:pt>
                <c:pt idx="8108">
                  <c:v>9.82</c:v>
                </c:pt>
                <c:pt idx="8109">
                  <c:v>9.82</c:v>
                </c:pt>
                <c:pt idx="8110">
                  <c:v>9.82</c:v>
                </c:pt>
                <c:pt idx="8111">
                  <c:v>9.82</c:v>
                </c:pt>
                <c:pt idx="8112">
                  <c:v>9.82</c:v>
                </c:pt>
                <c:pt idx="8113">
                  <c:v>9.82</c:v>
                </c:pt>
                <c:pt idx="8114">
                  <c:v>9.82</c:v>
                </c:pt>
                <c:pt idx="8115">
                  <c:v>9.82</c:v>
                </c:pt>
                <c:pt idx="8116">
                  <c:v>9.82</c:v>
                </c:pt>
                <c:pt idx="8117">
                  <c:v>9.82</c:v>
                </c:pt>
                <c:pt idx="8118">
                  <c:v>9.82</c:v>
                </c:pt>
                <c:pt idx="8119">
                  <c:v>9.82</c:v>
                </c:pt>
                <c:pt idx="8120">
                  <c:v>9.82</c:v>
                </c:pt>
                <c:pt idx="8121">
                  <c:v>9.82</c:v>
                </c:pt>
                <c:pt idx="8122">
                  <c:v>9.82</c:v>
                </c:pt>
                <c:pt idx="8123">
                  <c:v>9.82</c:v>
                </c:pt>
                <c:pt idx="8124">
                  <c:v>9.82</c:v>
                </c:pt>
                <c:pt idx="8125">
                  <c:v>9.82</c:v>
                </c:pt>
                <c:pt idx="8126">
                  <c:v>9.82</c:v>
                </c:pt>
                <c:pt idx="8127">
                  <c:v>9.82</c:v>
                </c:pt>
                <c:pt idx="8128">
                  <c:v>9.42</c:v>
                </c:pt>
                <c:pt idx="8129">
                  <c:v>9.42</c:v>
                </c:pt>
                <c:pt idx="8130">
                  <c:v>9.42</c:v>
                </c:pt>
                <c:pt idx="8131">
                  <c:v>9.42</c:v>
                </c:pt>
                <c:pt idx="8132">
                  <c:v>9.42</c:v>
                </c:pt>
                <c:pt idx="8133">
                  <c:v>9.42</c:v>
                </c:pt>
                <c:pt idx="8134">
                  <c:v>9.42</c:v>
                </c:pt>
                <c:pt idx="8135">
                  <c:v>9.42</c:v>
                </c:pt>
                <c:pt idx="8136">
                  <c:v>9.42</c:v>
                </c:pt>
                <c:pt idx="8137">
                  <c:v>9.42</c:v>
                </c:pt>
                <c:pt idx="8138">
                  <c:v>9.42</c:v>
                </c:pt>
                <c:pt idx="8139">
                  <c:v>9.42</c:v>
                </c:pt>
                <c:pt idx="8140">
                  <c:v>9.42</c:v>
                </c:pt>
                <c:pt idx="8141">
                  <c:v>9.42</c:v>
                </c:pt>
                <c:pt idx="8142">
                  <c:v>9.42</c:v>
                </c:pt>
                <c:pt idx="8143">
                  <c:v>9.42</c:v>
                </c:pt>
                <c:pt idx="8144">
                  <c:v>9.42</c:v>
                </c:pt>
                <c:pt idx="8145">
                  <c:v>9.42</c:v>
                </c:pt>
                <c:pt idx="8146">
                  <c:v>9.42</c:v>
                </c:pt>
                <c:pt idx="8147">
                  <c:v>9.42</c:v>
                </c:pt>
                <c:pt idx="8148">
                  <c:v>9.42</c:v>
                </c:pt>
                <c:pt idx="8149">
                  <c:v>9.42</c:v>
                </c:pt>
                <c:pt idx="8150">
                  <c:v>9.42</c:v>
                </c:pt>
                <c:pt idx="8151">
                  <c:v>9.42</c:v>
                </c:pt>
                <c:pt idx="8152">
                  <c:v>9.42</c:v>
                </c:pt>
                <c:pt idx="8153">
                  <c:v>9.42</c:v>
                </c:pt>
                <c:pt idx="8154">
                  <c:v>9.42</c:v>
                </c:pt>
                <c:pt idx="8155">
                  <c:v>9.42</c:v>
                </c:pt>
                <c:pt idx="8156">
                  <c:v>9.42</c:v>
                </c:pt>
                <c:pt idx="8157">
                  <c:v>9.42</c:v>
                </c:pt>
                <c:pt idx="8158">
                  <c:v>9.42</c:v>
                </c:pt>
                <c:pt idx="8159">
                  <c:v>9.42</c:v>
                </c:pt>
                <c:pt idx="8160">
                  <c:v>9.42</c:v>
                </c:pt>
                <c:pt idx="8161">
                  <c:v>9.42</c:v>
                </c:pt>
                <c:pt idx="8162">
                  <c:v>9.42</c:v>
                </c:pt>
                <c:pt idx="8163">
                  <c:v>9.42</c:v>
                </c:pt>
                <c:pt idx="8164">
                  <c:v>9.42</c:v>
                </c:pt>
                <c:pt idx="8165">
                  <c:v>9.42</c:v>
                </c:pt>
                <c:pt idx="8166">
                  <c:v>9.42</c:v>
                </c:pt>
                <c:pt idx="8167">
                  <c:v>9.42</c:v>
                </c:pt>
                <c:pt idx="8168">
                  <c:v>9.42</c:v>
                </c:pt>
                <c:pt idx="8169">
                  <c:v>9.42</c:v>
                </c:pt>
                <c:pt idx="8170">
                  <c:v>9.42</c:v>
                </c:pt>
                <c:pt idx="8171">
                  <c:v>9.42</c:v>
                </c:pt>
                <c:pt idx="8172">
                  <c:v>9.42</c:v>
                </c:pt>
                <c:pt idx="8173">
                  <c:v>9.42</c:v>
                </c:pt>
                <c:pt idx="8174">
                  <c:v>9.42</c:v>
                </c:pt>
                <c:pt idx="8175">
                  <c:v>9.42</c:v>
                </c:pt>
                <c:pt idx="8176">
                  <c:v>9.42</c:v>
                </c:pt>
                <c:pt idx="8177">
                  <c:v>9.42</c:v>
                </c:pt>
                <c:pt idx="8178">
                  <c:v>9.42</c:v>
                </c:pt>
                <c:pt idx="8179">
                  <c:v>9.42</c:v>
                </c:pt>
                <c:pt idx="8180">
                  <c:v>9.42</c:v>
                </c:pt>
                <c:pt idx="8181">
                  <c:v>9.42</c:v>
                </c:pt>
                <c:pt idx="8182">
                  <c:v>9.42</c:v>
                </c:pt>
                <c:pt idx="8183">
                  <c:v>9.42</c:v>
                </c:pt>
                <c:pt idx="8184">
                  <c:v>9.42</c:v>
                </c:pt>
                <c:pt idx="8185">
                  <c:v>9.42</c:v>
                </c:pt>
                <c:pt idx="8186">
                  <c:v>9.42</c:v>
                </c:pt>
                <c:pt idx="8187">
                  <c:v>9.42</c:v>
                </c:pt>
                <c:pt idx="8188">
                  <c:v>9.42</c:v>
                </c:pt>
                <c:pt idx="8189">
                  <c:v>9.42</c:v>
                </c:pt>
                <c:pt idx="8190">
                  <c:v>9.42</c:v>
                </c:pt>
                <c:pt idx="8191">
                  <c:v>9.42</c:v>
                </c:pt>
                <c:pt idx="8192">
                  <c:v>9.42</c:v>
                </c:pt>
                <c:pt idx="8193">
                  <c:v>9.42</c:v>
                </c:pt>
                <c:pt idx="8194">
                  <c:v>9.42</c:v>
                </c:pt>
                <c:pt idx="8195">
                  <c:v>9.42</c:v>
                </c:pt>
                <c:pt idx="8196">
                  <c:v>9.42</c:v>
                </c:pt>
                <c:pt idx="8197">
                  <c:v>9.42</c:v>
                </c:pt>
                <c:pt idx="8198">
                  <c:v>9.42</c:v>
                </c:pt>
                <c:pt idx="8199">
                  <c:v>9.42</c:v>
                </c:pt>
                <c:pt idx="8200">
                  <c:v>9.42</c:v>
                </c:pt>
                <c:pt idx="8201">
                  <c:v>9.42</c:v>
                </c:pt>
                <c:pt idx="8202">
                  <c:v>9.42</c:v>
                </c:pt>
                <c:pt idx="8203">
                  <c:v>9.42</c:v>
                </c:pt>
                <c:pt idx="8204">
                  <c:v>9.42</c:v>
                </c:pt>
                <c:pt idx="8205">
                  <c:v>9.42</c:v>
                </c:pt>
                <c:pt idx="8206">
                  <c:v>9.42</c:v>
                </c:pt>
                <c:pt idx="8207">
                  <c:v>9.42</c:v>
                </c:pt>
                <c:pt idx="8208">
                  <c:v>9.42</c:v>
                </c:pt>
                <c:pt idx="8209">
                  <c:v>9.42</c:v>
                </c:pt>
                <c:pt idx="8210">
                  <c:v>9.42</c:v>
                </c:pt>
                <c:pt idx="8211">
                  <c:v>9.42</c:v>
                </c:pt>
                <c:pt idx="8212">
                  <c:v>9.42</c:v>
                </c:pt>
                <c:pt idx="8213">
                  <c:v>9.42</c:v>
                </c:pt>
                <c:pt idx="8214">
                  <c:v>9.42</c:v>
                </c:pt>
                <c:pt idx="8215">
                  <c:v>9.42</c:v>
                </c:pt>
                <c:pt idx="8216">
                  <c:v>9.42</c:v>
                </c:pt>
                <c:pt idx="8217">
                  <c:v>9.42</c:v>
                </c:pt>
                <c:pt idx="8218">
                  <c:v>9.42</c:v>
                </c:pt>
                <c:pt idx="8219">
                  <c:v>9.42</c:v>
                </c:pt>
                <c:pt idx="8220">
                  <c:v>9.42</c:v>
                </c:pt>
                <c:pt idx="8221">
                  <c:v>9.42</c:v>
                </c:pt>
                <c:pt idx="8222">
                  <c:v>9.42</c:v>
                </c:pt>
                <c:pt idx="8223">
                  <c:v>9.42</c:v>
                </c:pt>
                <c:pt idx="8224">
                  <c:v>9.42</c:v>
                </c:pt>
                <c:pt idx="8225">
                  <c:v>9.42</c:v>
                </c:pt>
                <c:pt idx="8226">
                  <c:v>9.42</c:v>
                </c:pt>
                <c:pt idx="8227">
                  <c:v>9.42</c:v>
                </c:pt>
                <c:pt idx="8228">
                  <c:v>9.42</c:v>
                </c:pt>
                <c:pt idx="8229">
                  <c:v>9.42</c:v>
                </c:pt>
                <c:pt idx="8230">
                  <c:v>9.42</c:v>
                </c:pt>
                <c:pt idx="8231">
                  <c:v>9.42</c:v>
                </c:pt>
                <c:pt idx="8232">
                  <c:v>9.42</c:v>
                </c:pt>
                <c:pt idx="8233">
                  <c:v>9.42</c:v>
                </c:pt>
                <c:pt idx="8234">
                  <c:v>9.42</c:v>
                </c:pt>
                <c:pt idx="8235">
                  <c:v>9.42</c:v>
                </c:pt>
                <c:pt idx="8236">
                  <c:v>9.42</c:v>
                </c:pt>
                <c:pt idx="8237">
                  <c:v>9.42</c:v>
                </c:pt>
                <c:pt idx="8238">
                  <c:v>9.42</c:v>
                </c:pt>
                <c:pt idx="8239">
                  <c:v>9.42</c:v>
                </c:pt>
                <c:pt idx="8240">
                  <c:v>9.42</c:v>
                </c:pt>
                <c:pt idx="8241">
                  <c:v>9.42</c:v>
                </c:pt>
                <c:pt idx="8242">
                  <c:v>9.42</c:v>
                </c:pt>
                <c:pt idx="8244">
                  <c:v>10.6</c:v>
                </c:pt>
                <c:pt idx="8245">
                  <c:v>9.82</c:v>
                </c:pt>
                <c:pt idx="8246">
                  <c:v>9.42</c:v>
                </c:pt>
                <c:pt idx="8247">
                  <c:v>9.42</c:v>
                </c:pt>
                <c:pt idx="8248">
                  <c:v>9.42</c:v>
                </c:pt>
                <c:pt idx="8249">
                  <c:v>9.42</c:v>
                </c:pt>
                <c:pt idx="8250">
                  <c:v>9.42</c:v>
                </c:pt>
                <c:pt idx="8251">
                  <c:v>9.42</c:v>
                </c:pt>
                <c:pt idx="8252">
                  <c:v>9.42</c:v>
                </c:pt>
                <c:pt idx="8253">
                  <c:v>9.42</c:v>
                </c:pt>
                <c:pt idx="8254">
                  <c:v>9.82</c:v>
                </c:pt>
                <c:pt idx="8255">
                  <c:v>9.82</c:v>
                </c:pt>
                <c:pt idx="8256">
                  <c:v>9.82</c:v>
                </c:pt>
                <c:pt idx="8257">
                  <c:v>9.82</c:v>
                </c:pt>
                <c:pt idx="8258">
                  <c:v>9.82</c:v>
                </c:pt>
                <c:pt idx="8259">
                  <c:v>9.82</c:v>
                </c:pt>
                <c:pt idx="8260">
                  <c:v>9.82</c:v>
                </c:pt>
                <c:pt idx="8261">
                  <c:v>9.82</c:v>
                </c:pt>
                <c:pt idx="8262">
                  <c:v>9.82</c:v>
                </c:pt>
                <c:pt idx="8263">
                  <c:v>9.82</c:v>
                </c:pt>
                <c:pt idx="8264">
                  <c:v>9.82</c:v>
                </c:pt>
                <c:pt idx="8265">
                  <c:v>9.82</c:v>
                </c:pt>
                <c:pt idx="8266">
                  <c:v>9.82</c:v>
                </c:pt>
                <c:pt idx="8267">
                  <c:v>9.82</c:v>
                </c:pt>
                <c:pt idx="8268">
                  <c:v>9.82</c:v>
                </c:pt>
                <c:pt idx="8269">
                  <c:v>9.82</c:v>
                </c:pt>
                <c:pt idx="8270">
                  <c:v>9.82</c:v>
                </c:pt>
                <c:pt idx="8271">
                  <c:v>9.82</c:v>
                </c:pt>
                <c:pt idx="8272">
                  <c:v>9.82</c:v>
                </c:pt>
                <c:pt idx="8273">
                  <c:v>9.82</c:v>
                </c:pt>
                <c:pt idx="8274">
                  <c:v>9.82</c:v>
                </c:pt>
                <c:pt idx="8275">
                  <c:v>9.82</c:v>
                </c:pt>
                <c:pt idx="8276">
                  <c:v>9.82</c:v>
                </c:pt>
                <c:pt idx="8277">
                  <c:v>9.82</c:v>
                </c:pt>
                <c:pt idx="8278">
                  <c:v>9.82</c:v>
                </c:pt>
                <c:pt idx="8279">
                  <c:v>9.82</c:v>
                </c:pt>
                <c:pt idx="8280">
                  <c:v>9.82</c:v>
                </c:pt>
                <c:pt idx="8281">
                  <c:v>9.82</c:v>
                </c:pt>
                <c:pt idx="8282">
                  <c:v>9.82</c:v>
                </c:pt>
                <c:pt idx="8283">
                  <c:v>9.82</c:v>
                </c:pt>
                <c:pt idx="8284">
                  <c:v>9.82</c:v>
                </c:pt>
                <c:pt idx="8285">
                  <c:v>9.82</c:v>
                </c:pt>
                <c:pt idx="8286">
                  <c:v>9.82</c:v>
                </c:pt>
                <c:pt idx="8287">
                  <c:v>9.82</c:v>
                </c:pt>
                <c:pt idx="8288">
                  <c:v>9.82</c:v>
                </c:pt>
                <c:pt idx="8289">
                  <c:v>9.82</c:v>
                </c:pt>
                <c:pt idx="8290">
                  <c:v>9.82</c:v>
                </c:pt>
                <c:pt idx="8291">
                  <c:v>9.82</c:v>
                </c:pt>
                <c:pt idx="8292">
                  <c:v>9.82</c:v>
                </c:pt>
                <c:pt idx="8293">
                  <c:v>9.82</c:v>
                </c:pt>
                <c:pt idx="8294">
                  <c:v>9.82</c:v>
                </c:pt>
                <c:pt idx="8295">
                  <c:v>9.82</c:v>
                </c:pt>
                <c:pt idx="8296">
                  <c:v>9.82</c:v>
                </c:pt>
                <c:pt idx="8297">
                  <c:v>9.82</c:v>
                </c:pt>
                <c:pt idx="8298">
                  <c:v>9.82</c:v>
                </c:pt>
                <c:pt idx="8299">
                  <c:v>9.82</c:v>
                </c:pt>
                <c:pt idx="8300">
                  <c:v>9.82</c:v>
                </c:pt>
                <c:pt idx="8301">
                  <c:v>9.82</c:v>
                </c:pt>
                <c:pt idx="8302">
                  <c:v>9.82</c:v>
                </c:pt>
                <c:pt idx="8303">
                  <c:v>9.82</c:v>
                </c:pt>
                <c:pt idx="8304">
                  <c:v>9.82</c:v>
                </c:pt>
                <c:pt idx="8305">
                  <c:v>9.82</c:v>
                </c:pt>
                <c:pt idx="8306">
                  <c:v>9.82</c:v>
                </c:pt>
                <c:pt idx="8307">
                  <c:v>9.82</c:v>
                </c:pt>
                <c:pt idx="8308">
                  <c:v>9.82</c:v>
                </c:pt>
                <c:pt idx="8309">
                  <c:v>9.82</c:v>
                </c:pt>
                <c:pt idx="8310">
                  <c:v>9.82</c:v>
                </c:pt>
                <c:pt idx="8311">
                  <c:v>9.82</c:v>
                </c:pt>
                <c:pt idx="8312">
                  <c:v>9.82</c:v>
                </c:pt>
                <c:pt idx="8313">
                  <c:v>9.82</c:v>
                </c:pt>
                <c:pt idx="8314">
                  <c:v>9.82</c:v>
                </c:pt>
                <c:pt idx="8315">
                  <c:v>9.82</c:v>
                </c:pt>
                <c:pt idx="8316">
                  <c:v>9.82</c:v>
                </c:pt>
                <c:pt idx="8317">
                  <c:v>9.82</c:v>
                </c:pt>
                <c:pt idx="8318">
                  <c:v>9.82</c:v>
                </c:pt>
                <c:pt idx="8319">
                  <c:v>9.82</c:v>
                </c:pt>
                <c:pt idx="8320">
                  <c:v>9.82</c:v>
                </c:pt>
                <c:pt idx="8321">
                  <c:v>9.82</c:v>
                </c:pt>
                <c:pt idx="8322">
                  <c:v>9.82</c:v>
                </c:pt>
                <c:pt idx="8323">
                  <c:v>9.82</c:v>
                </c:pt>
                <c:pt idx="8324">
                  <c:v>9.82</c:v>
                </c:pt>
                <c:pt idx="8325">
                  <c:v>9.82</c:v>
                </c:pt>
                <c:pt idx="8326">
                  <c:v>9.82</c:v>
                </c:pt>
                <c:pt idx="8327">
                  <c:v>9.82</c:v>
                </c:pt>
                <c:pt idx="8328">
                  <c:v>9.82</c:v>
                </c:pt>
                <c:pt idx="8329">
                  <c:v>9.82</c:v>
                </c:pt>
                <c:pt idx="8330">
                  <c:v>9.82</c:v>
                </c:pt>
                <c:pt idx="8331">
                  <c:v>9.82</c:v>
                </c:pt>
                <c:pt idx="8332">
                  <c:v>9.82</c:v>
                </c:pt>
                <c:pt idx="8333">
                  <c:v>9.82</c:v>
                </c:pt>
                <c:pt idx="8334">
                  <c:v>9.82</c:v>
                </c:pt>
                <c:pt idx="8335">
                  <c:v>9.82</c:v>
                </c:pt>
                <c:pt idx="8336">
                  <c:v>9.82</c:v>
                </c:pt>
                <c:pt idx="8337">
                  <c:v>9.82</c:v>
                </c:pt>
                <c:pt idx="8338">
                  <c:v>9.82</c:v>
                </c:pt>
                <c:pt idx="8339">
                  <c:v>9.82</c:v>
                </c:pt>
                <c:pt idx="8340">
                  <c:v>9.82</c:v>
                </c:pt>
                <c:pt idx="8341">
                  <c:v>9.82</c:v>
                </c:pt>
                <c:pt idx="8342">
                  <c:v>9.82</c:v>
                </c:pt>
                <c:pt idx="8343">
                  <c:v>9.82</c:v>
                </c:pt>
                <c:pt idx="8344">
                  <c:v>9.82</c:v>
                </c:pt>
                <c:pt idx="8345">
                  <c:v>9.82</c:v>
                </c:pt>
                <c:pt idx="8346">
                  <c:v>9.82</c:v>
                </c:pt>
                <c:pt idx="8347">
                  <c:v>9.82</c:v>
                </c:pt>
                <c:pt idx="8348">
                  <c:v>9.82</c:v>
                </c:pt>
                <c:pt idx="8349">
                  <c:v>9.82</c:v>
                </c:pt>
                <c:pt idx="8350">
                  <c:v>9.82</c:v>
                </c:pt>
                <c:pt idx="8351">
                  <c:v>9.82</c:v>
                </c:pt>
                <c:pt idx="8352">
                  <c:v>9.82</c:v>
                </c:pt>
                <c:pt idx="8353">
                  <c:v>9.82</c:v>
                </c:pt>
                <c:pt idx="8354">
                  <c:v>9.82</c:v>
                </c:pt>
                <c:pt idx="8355">
                  <c:v>9.82</c:v>
                </c:pt>
                <c:pt idx="8356">
                  <c:v>9.82</c:v>
                </c:pt>
                <c:pt idx="8357">
                  <c:v>9.82</c:v>
                </c:pt>
                <c:pt idx="8358">
                  <c:v>9.82</c:v>
                </c:pt>
                <c:pt idx="8359">
                  <c:v>9.82</c:v>
                </c:pt>
                <c:pt idx="8360">
                  <c:v>9.82</c:v>
                </c:pt>
                <c:pt idx="8361">
                  <c:v>9.82</c:v>
                </c:pt>
                <c:pt idx="8362">
                  <c:v>9.82</c:v>
                </c:pt>
                <c:pt idx="8363">
                  <c:v>9.82</c:v>
                </c:pt>
                <c:pt idx="8364">
                  <c:v>9.82</c:v>
                </c:pt>
                <c:pt idx="8365">
                  <c:v>9.82</c:v>
                </c:pt>
                <c:pt idx="8366">
                  <c:v>9.82</c:v>
                </c:pt>
                <c:pt idx="8367">
                  <c:v>9.82</c:v>
                </c:pt>
                <c:pt idx="8368">
                  <c:v>9.82</c:v>
                </c:pt>
                <c:pt idx="8369">
                  <c:v>9.82</c:v>
                </c:pt>
                <c:pt idx="8370">
                  <c:v>9.82</c:v>
                </c:pt>
                <c:pt idx="8371">
                  <c:v>9.82</c:v>
                </c:pt>
                <c:pt idx="8372">
                  <c:v>9.82</c:v>
                </c:pt>
                <c:pt idx="8373">
                  <c:v>9.82</c:v>
                </c:pt>
                <c:pt idx="8374">
                  <c:v>9.82</c:v>
                </c:pt>
                <c:pt idx="8375">
                  <c:v>9.82</c:v>
                </c:pt>
                <c:pt idx="8376">
                  <c:v>9.82</c:v>
                </c:pt>
                <c:pt idx="8377">
                  <c:v>9.82</c:v>
                </c:pt>
                <c:pt idx="8378">
                  <c:v>9.82</c:v>
                </c:pt>
                <c:pt idx="8379">
                  <c:v>9.82</c:v>
                </c:pt>
                <c:pt idx="8380">
                  <c:v>9.82</c:v>
                </c:pt>
                <c:pt idx="8381">
                  <c:v>9.82</c:v>
                </c:pt>
                <c:pt idx="8382">
                  <c:v>9.82</c:v>
                </c:pt>
                <c:pt idx="8383">
                  <c:v>9.82</c:v>
                </c:pt>
                <c:pt idx="8384">
                  <c:v>9.82</c:v>
                </c:pt>
                <c:pt idx="8385">
                  <c:v>9.82</c:v>
                </c:pt>
                <c:pt idx="8386">
                  <c:v>9.82</c:v>
                </c:pt>
                <c:pt idx="8387">
                  <c:v>9.82</c:v>
                </c:pt>
                <c:pt idx="8388">
                  <c:v>9.82</c:v>
                </c:pt>
                <c:pt idx="8389">
                  <c:v>9.82</c:v>
                </c:pt>
                <c:pt idx="8390">
                  <c:v>9.82</c:v>
                </c:pt>
                <c:pt idx="8391">
                  <c:v>9.82</c:v>
                </c:pt>
                <c:pt idx="8392">
                  <c:v>9.82</c:v>
                </c:pt>
                <c:pt idx="8393">
                  <c:v>9.82</c:v>
                </c:pt>
                <c:pt idx="8394">
                  <c:v>9.82</c:v>
                </c:pt>
                <c:pt idx="8395">
                  <c:v>9.82</c:v>
                </c:pt>
                <c:pt idx="8396">
                  <c:v>9.82</c:v>
                </c:pt>
                <c:pt idx="8397">
                  <c:v>9.82</c:v>
                </c:pt>
                <c:pt idx="8398">
                  <c:v>9.82</c:v>
                </c:pt>
                <c:pt idx="8399">
                  <c:v>9.82</c:v>
                </c:pt>
                <c:pt idx="8400">
                  <c:v>9.82</c:v>
                </c:pt>
                <c:pt idx="8401">
                  <c:v>9.82</c:v>
                </c:pt>
                <c:pt idx="8402">
                  <c:v>9.82</c:v>
                </c:pt>
                <c:pt idx="8403">
                  <c:v>9.82</c:v>
                </c:pt>
                <c:pt idx="8404">
                  <c:v>9.82</c:v>
                </c:pt>
                <c:pt idx="8405">
                  <c:v>9.82</c:v>
                </c:pt>
                <c:pt idx="8406">
                  <c:v>9.82</c:v>
                </c:pt>
                <c:pt idx="8407">
                  <c:v>9.82</c:v>
                </c:pt>
                <c:pt idx="8408">
                  <c:v>9.82</c:v>
                </c:pt>
                <c:pt idx="8409">
                  <c:v>9.82</c:v>
                </c:pt>
                <c:pt idx="8410">
                  <c:v>9.82</c:v>
                </c:pt>
                <c:pt idx="8411">
                  <c:v>9.82</c:v>
                </c:pt>
                <c:pt idx="8412">
                  <c:v>9.82</c:v>
                </c:pt>
                <c:pt idx="8413">
                  <c:v>9.82</c:v>
                </c:pt>
                <c:pt idx="8414">
                  <c:v>9.82</c:v>
                </c:pt>
                <c:pt idx="8415">
                  <c:v>9.82</c:v>
                </c:pt>
                <c:pt idx="8416">
                  <c:v>9.82</c:v>
                </c:pt>
                <c:pt idx="8417">
                  <c:v>9.82</c:v>
                </c:pt>
                <c:pt idx="8418">
                  <c:v>9.82</c:v>
                </c:pt>
                <c:pt idx="8419">
                  <c:v>9.82</c:v>
                </c:pt>
                <c:pt idx="8420">
                  <c:v>9.82</c:v>
                </c:pt>
                <c:pt idx="8421">
                  <c:v>9.82</c:v>
                </c:pt>
                <c:pt idx="8422">
                  <c:v>9.82</c:v>
                </c:pt>
                <c:pt idx="8423">
                  <c:v>9.82</c:v>
                </c:pt>
                <c:pt idx="8424">
                  <c:v>9.82</c:v>
                </c:pt>
                <c:pt idx="8425">
                  <c:v>9.82</c:v>
                </c:pt>
                <c:pt idx="8426">
                  <c:v>9.82</c:v>
                </c:pt>
                <c:pt idx="8427">
                  <c:v>9.82</c:v>
                </c:pt>
                <c:pt idx="8428">
                  <c:v>9.82</c:v>
                </c:pt>
                <c:pt idx="8429">
                  <c:v>9.82</c:v>
                </c:pt>
                <c:pt idx="8430">
                  <c:v>9.82</c:v>
                </c:pt>
                <c:pt idx="8431">
                  <c:v>9.82</c:v>
                </c:pt>
                <c:pt idx="8432">
                  <c:v>9.82</c:v>
                </c:pt>
                <c:pt idx="8433">
                  <c:v>9.82</c:v>
                </c:pt>
                <c:pt idx="8434">
                  <c:v>9.82</c:v>
                </c:pt>
                <c:pt idx="8435">
                  <c:v>9.82</c:v>
                </c:pt>
                <c:pt idx="8436">
                  <c:v>9.82</c:v>
                </c:pt>
                <c:pt idx="8437">
                  <c:v>9.82</c:v>
                </c:pt>
                <c:pt idx="8438">
                  <c:v>9.82</c:v>
                </c:pt>
                <c:pt idx="8439">
                  <c:v>9.82</c:v>
                </c:pt>
                <c:pt idx="8440">
                  <c:v>9.82</c:v>
                </c:pt>
                <c:pt idx="8441">
                  <c:v>9.82</c:v>
                </c:pt>
                <c:pt idx="8442">
                  <c:v>9.82</c:v>
                </c:pt>
                <c:pt idx="8443">
                  <c:v>9.82</c:v>
                </c:pt>
                <c:pt idx="8444">
                  <c:v>9.82</c:v>
                </c:pt>
                <c:pt idx="8445">
                  <c:v>9.82</c:v>
                </c:pt>
                <c:pt idx="8446">
                  <c:v>9.82</c:v>
                </c:pt>
                <c:pt idx="8447">
                  <c:v>9.82</c:v>
                </c:pt>
                <c:pt idx="8448">
                  <c:v>9.82</c:v>
                </c:pt>
                <c:pt idx="8449">
                  <c:v>9.82</c:v>
                </c:pt>
                <c:pt idx="8450">
                  <c:v>9.82</c:v>
                </c:pt>
                <c:pt idx="8451">
                  <c:v>9.82</c:v>
                </c:pt>
                <c:pt idx="8452">
                  <c:v>9.82</c:v>
                </c:pt>
                <c:pt idx="8453">
                  <c:v>9.82</c:v>
                </c:pt>
                <c:pt idx="8454">
                  <c:v>9.82</c:v>
                </c:pt>
                <c:pt idx="8455">
                  <c:v>9.82</c:v>
                </c:pt>
                <c:pt idx="8456">
                  <c:v>9.82</c:v>
                </c:pt>
                <c:pt idx="8457">
                  <c:v>9.82</c:v>
                </c:pt>
                <c:pt idx="8458">
                  <c:v>9.82</c:v>
                </c:pt>
                <c:pt idx="8459">
                  <c:v>9.82</c:v>
                </c:pt>
                <c:pt idx="8460">
                  <c:v>9.82</c:v>
                </c:pt>
                <c:pt idx="8461">
                  <c:v>9.82</c:v>
                </c:pt>
                <c:pt idx="8462">
                  <c:v>9.82</c:v>
                </c:pt>
                <c:pt idx="8463">
                  <c:v>9.82</c:v>
                </c:pt>
                <c:pt idx="8464">
                  <c:v>9.82</c:v>
                </c:pt>
                <c:pt idx="8465">
                  <c:v>9.82</c:v>
                </c:pt>
                <c:pt idx="8466">
                  <c:v>9.82</c:v>
                </c:pt>
                <c:pt idx="8467">
                  <c:v>9.82</c:v>
                </c:pt>
                <c:pt idx="8468">
                  <c:v>9.82</c:v>
                </c:pt>
                <c:pt idx="8469">
                  <c:v>9.82</c:v>
                </c:pt>
                <c:pt idx="8470">
                  <c:v>9.82</c:v>
                </c:pt>
                <c:pt idx="8471">
                  <c:v>9.42</c:v>
                </c:pt>
                <c:pt idx="8472">
                  <c:v>9.82</c:v>
                </c:pt>
                <c:pt idx="8473">
                  <c:v>9.82</c:v>
                </c:pt>
                <c:pt idx="8474">
                  <c:v>9.42</c:v>
                </c:pt>
                <c:pt idx="8475">
                  <c:v>9.42</c:v>
                </c:pt>
                <c:pt idx="8476">
                  <c:v>9.42</c:v>
                </c:pt>
                <c:pt idx="8477">
                  <c:v>9.42</c:v>
                </c:pt>
                <c:pt idx="8478">
                  <c:v>9.42</c:v>
                </c:pt>
                <c:pt idx="8479">
                  <c:v>9.42</c:v>
                </c:pt>
                <c:pt idx="8480">
                  <c:v>9.42</c:v>
                </c:pt>
                <c:pt idx="8481">
                  <c:v>9.42</c:v>
                </c:pt>
                <c:pt idx="8482">
                  <c:v>9.42</c:v>
                </c:pt>
                <c:pt idx="8483">
                  <c:v>9.42</c:v>
                </c:pt>
                <c:pt idx="8484">
                  <c:v>9.42</c:v>
                </c:pt>
                <c:pt idx="8485">
                  <c:v>9.42</c:v>
                </c:pt>
                <c:pt idx="8486">
                  <c:v>9.42</c:v>
                </c:pt>
                <c:pt idx="8487">
                  <c:v>9.42</c:v>
                </c:pt>
                <c:pt idx="8488">
                  <c:v>9.42</c:v>
                </c:pt>
                <c:pt idx="8489">
                  <c:v>9.42</c:v>
                </c:pt>
                <c:pt idx="8490">
                  <c:v>9.42</c:v>
                </c:pt>
                <c:pt idx="8491">
                  <c:v>9.42</c:v>
                </c:pt>
                <c:pt idx="8492">
                  <c:v>9.42</c:v>
                </c:pt>
                <c:pt idx="8493">
                  <c:v>9.42</c:v>
                </c:pt>
                <c:pt idx="8494">
                  <c:v>9.42</c:v>
                </c:pt>
                <c:pt idx="8495">
                  <c:v>9.42</c:v>
                </c:pt>
                <c:pt idx="8496">
                  <c:v>9.42</c:v>
                </c:pt>
                <c:pt idx="8497">
                  <c:v>9.42</c:v>
                </c:pt>
                <c:pt idx="8498">
                  <c:v>9.42</c:v>
                </c:pt>
                <c:pt idx="8499">
                  <c:v>9.42</c:v>
                </c:pt>
                <c:pt idx="8500">
                  <c:v>9.42</c:v>
                </c:pt>
                <c:pt idx="8501">
                  <c:v>9.42</c:v>
                </c:pt>
                <c:pt idx="8502">
                  <c:v>9.0299999999999994</c:v>
                </c:pt>
                <c:pt idx="8503">
                  <c:v>9.0299999999999994</c:v>
                </c:pt>
                <c:pt idx="8504">
                  <c:v>9.0299999999999994</c:v>
                </c:pt>
                <c:pt idx="8505">
                  <c:v>9.0299999999999994</c:v>
                </c:pt>
                <c:pt idx="8506">
                  <c:v>9.0299999999999994</c:v>
                </c:pt>
                <c:pt idx="8507">
                  <c:v>9.0299999999999994</c:v>
                </c:pt>
                <c:pt idx="8508">
                  <c:v>9.0299999999999994</c:v>
                </c:pt>
                <c:pt idx="8509">
                  <c:v>9.0299999999999994</c:v>
                </c:pt>
                <c:pt idx="8510">
                  <c:v>9.0299999999999994</c:v>
                </c:pt>
                <c:pt idx="8511">
                  <c:v>9.0299999999999994</c:v>
                </c:pt>
                <c:pt idx="8512">
                  <c:v>9.0299999999999994</c:v>
                </c:pt>
                <c:pt idx="8513">
                  <c:v>9.0299999999999994</c:v>
                </c:pt>
                <c:pt idx="8514">
                  <c:v>9.0299999999999994</c:v>
                </c:pt>
                <c:pt idx="8515">
                  <c:v>9.0299999999999994</c:v>
                </c:pt>
                <c:pt idx="8516">
                  <c:v>9.0299999999999994</c:v>
                </c:pt>
                <c:pt idx="8517">
                  <c:v>9.0299999999999994</c:v>
                </c:pt>
                <c:pt idx="8518">
                  <c:v>9.0299999999999994</c:v>
                </c:pt>
                <c:pt idx="8519">
                  <c:v>9.0299999999999994</c:v>
                </c:pt>
                <c:pt idx="8520">
                  <c:v>9.0299999999999994</c:v>
                </c:pt>
                <c:pt idx="8521">
                  <c:v>9.0299999999999994</c:v>
                </c:pt>
                <c:pt idx="8522">
                  <c:v>9.0299999999999994</c:v>
                </c:pt>
                <c:pt idx="8523">
                  <c:v>9.0299999999999994</c:v>
                </c:pt>
                <c:pt idx="8524">
                  <c:v>9.0299999999999994</c:v>
                </c:pt>
                <c:pt idx="8525">
                  <c:v>9.0299999999999994</c:v>
                </c:pt>
                <c:pt idx="8526">
                  <c:v>9.0299999999999994</c:v>
                </c:pt>
                <c:pt idx="8527">
                  <c:v>9.0299999999999994</c:v>
                </c:pt>
                <c:pt idx="8528">
                  <c:v>9.0299999999999994</c:v>
                </c:pt>
                <c:pt idx="8529">
                  <c:v>9.0299999999999994</c:v>
                </c:pt>
                <c:pt idx="8530">
                  <c:v>9.0299999999999994</c:v>
                </c:pt>
                <c:pt idx="8531">
                  <c:v>9.0299999999999994</c:v>
                </c:pt>
                <c:pt idx="8532">
                  <c:v>9.0299999999999994</c:v>
                </c:pt>
                <c:pt idx="8533">
                  <c:v>9.0299999999999994</c:v>
                </c:pt>
                <c:pt idx="8534">
                  <c:v>9.0299999999999994</c:v>
                </c:pt>
                <c:pt idx="8535">
                  <c:v>9.0299999999999994</c:v>
                </c:pt>
                <c:pt idx="8536">
                  <c:v>8.6300000000000008</c:v>
                </c:pt>
                <c:pt idx="8537">
                  <c:v>8.6300000000000008</c:v>
                </c:pt>
                <c:pt idx="8538">
                  <c:v>9.0299999999999994</c:v>
                </c:pt>
                <c:pt idx="8539">
                  <c:v>9.0299999999999994</c:v>
                </c:pt>
                <c:pt idx="8540">
                  <c:v>9.0299999999999994</c:v>
                </c:pt>
                <c:pt idx="8541">
                  <c:v>8.6300000000000008</c:v>
                </c:pt>
                <c:pt idx="8542">
                  <c:v>8.6300000000000008</c:v>
                </c:pt>
                <c:pt idx="8543">
                  <c:v>8.6300000000000008</c:v>
                </c:pt>
                <c:pt idx="8544">
                  <c:v>8.6300000000000008</c:v>
                </c:pt>
                <c:pt idx="8545">
                  <c:v>8.6300000000000008</c:v>
                </c:pt>
                <c:pt idx="8546">
                  <c:v>8.6300000000000008</c:v>
                </c:pt>
                <c:pt idx="8547">
                  <c:v>8.6300000000000008</c:v>
                </c:pt>
                <c:pt idx="8548">
                  <c:v>8.6300000000000008</c:v>
                </c:pt>
                <c:pt idx="8549">
                  <c:v>8.6300000000000008</c:v>
                </c:pt>
                <c:pt idx="8550">
                  <c:v>8.6300000000000008</c:v>
                </c:pt>
                <c:pt idx="8551">
                  <c:v>8.6300000000000008</c:v>
                </c:pt>
                <c:pt idx="8552">
                  <c:v>8.6300000000000008</c:v>
                </c:pt>
                <c:pt idx="8553">
                  <c:v>8.6300000000000008</c:v>
                </c:pt>
                <c:pt idx="8554">
                  <c:v>8.6300000000000008</c:v>
                </c:pt>
                <c:pt idx="8555">
                  <c:v>8.6300000000000008</c:v>
                </c:pt>
                <c:pt idx="8557">
                  <c:v>9.0299999999999994</c:v>
                </c:pt>
                <c:pt idx="8558">
                  <c:v>8.6300000000000008</c:v>
                </c:pt>
                <c:pt idx="8559">
                  <c:v>8.6300000000000008</c:v>
                </c:pt>
                <c:pt idx="8560">
                  <c:v>8.6300000000000008</c:v>
                </c:pt>
                <c:pt idx="8561">
                  <c:v>8.6300000000000008</c:v>
                </c:pt>
                <c:pt idx="8562">
                  <c:v>8.6300000000000008</c:v>
                </c:pt>
                <c:pt idx="8563">
                  <c:v>8.6300000000000008</c:v>
                </c:pt>
                <c:pt idx="8564">
                  <c:v>8.6300000000000008</c:v>
                </c:pt>
                <c:pt idx="8565">
                  <c:v>8.6300000000000008</c:v>
                </c:pt>
                <c:pt idx="8566">
                  <c:v>8.6300000000000008</c:v>
                </c:pt>
                <c:pt idx="8567">
                  <c:v>8.6300000000000008</c:v>
                </c:pt>
                <c:pt idx="8568">
                  <c:v>8.6300000000000008</c:v>
                </c:pt>
                <c:pt idx="8569">
                  <c:v>8.6300000000000008</c:v>
                </c:pt>
                <c:pt idx="8570">
                  <c:v>8.6300000000000008</c:v>
                </c:pt>
                <c:pt idx="8571">
                  <c:v>8.6300000000000008</c:v>
                </c:pt>
                <c:pt idx="8572">
                  <c:v>8.6300000000000008</c:v>
                </c:pt>
                <c:pt idx="8573">
                  <c:v>8.6300000000000008</c:v>
                </c:pt>
                <c:pt idx="8574">
                  <c:v>8.6300000000000008</c:v>
                </c:pt>
                <c:pt idx="8575">
                  <c:v>8.6300000000000008</c:v>
                </c:pt>
                <c:pt idx="8576">
                  <c:v>8.6300000000000008</c:v>
                </c:pt>
                <c:pt idx="8577">
                  <c:v>8.6300000000000008</c:v>
                </c:pt>
                <c:pt idx="8578">
                  <c:v>8.6300000000000008</c:v>
                </c:pt>
                <c:pt idx="8579">
                  <c:v>8.6300000000000008</c:v>
                </c:pt>
                <c:pt idx="8580">
                  <c:v>8.6300000000000008</c:v>
                </c:pt>
                <c:pt idx="8581">
                  <c:v>8.6300000000000008</c:v>
                </c:pt>
                <c:pt idx="8582">
                  <c:v>8.6300000000000008</c:v>
                </c:pt>
                <c:pt idx="8583">
                  <c:v>8.6300000000000008</c:v>
                </c:pt>
                <c:pt idx="8584">
                  <c:v>8.6300000000000008</c:v>
                </c:pt>
                <c:pt idx="8585">
                  <c:v>8.6300000000000008</c:v>
                </c:pt>
                <c:pt idx="8586">
                  <c:v>8.6300000000000008</c:v>
                </c:pt>
                <c:pt idx="8587">
                  <c:v>8.6300000000000008</c:v>
                </c:pt>
                <c:pt idx="8588">
                  <c:v>8.6300000000000008</c:v>
                </c:pt>
                <c:pt idx="8589">
                  <c:v>8.6300000000000008</c:v>
                </c:pt>
                <c:pt idx="8590">
                  <c:v>8.6300000000000008</c:v>
                </c:pt>
                <c:pt idx="8591">
                  <c:v>8.6300000000000008</c:v>
                </c:pt>
                <c:pt idx="8592">
                  <c:v>8.6300000000000008</c:v>
                </c:pt>
                <c:pt idx="8593">
                  <c:v>8.6300000000000008</c:v>
                </c:pt>
                <c:pt idx="8594">
                  <c:v>8.6300000000000008</c:v>
                </c:pt>
                <c:pt idx="8595">
                  <c:v>8.6300000000000008</c:v>
                </c:pt>
                <c:pt idx="8596">
                  <c:v>8.6300000000000008</c:v>
                </c:pt>
                <c:pt idx="8597">
                  <c:v>9.0299999999999994</c:v>
                </c:pt>
                <c:pt idx="8598">
                  <c:v>9.0299999999999994</c:v>
                </c:pt>
                <c:pt idx="8599">
                  <c:v>9.0299999999999994</c:v>
                </c:pt>
                <c:pt idx="8600">
                  <c:v>9.0299999999999994</c:v>
                </c:pt>
                <c:pt idx="8601">
                  <c:v>9.0299999999999994</c:v>
                </c:pt>
                <c:pt idx="8602">
                  <c:v>9.0299999999999994</c:v>
                </c:pt>
                <c:pt idx="8603">
                  <c:v>9.0299999999999994</c:v>
                </c:pt>
                <c:pt idx="8604">
                  <c:v>9.0299999999999994</c:v>
                </c:pt>
                <c:pt idx="8605">
                  <c:v>9.0299999999999994</c:v>
                </c:pt>
                <c:pt idx="8606">
                  <c:v>9.0299999999999994</c:v>
                </c:pt>
                <c:pt idx="8607">
                  <c:v>9.0299999999999994</c:v>
                </c:pt>
                <c:pt idx="8608">
                  <c:v>9.0299999999999994</c:v>
                </c:pt>
                <c:pt idx="8609">
                  <c:v>9.0299999999999994</c:v>
                </c:pt>
                <c:pt idx="8610">
                  <c:v>9.0299999999999994</c:v>
                </c:pt>
                <c:pt idx="8611">
                  <c:v>9.0299999999999994</c:v>
                </c:pt>
                <c:pt idx="8612">
                  <c:v>9.0299999999999994</c:v>
                </c:pt>
                <c:pt idx="8613">
                  <c:v>9.0299999999999994</c:v>
                </c:pt>
                <c:pt idx="8614">
                  <c:v>9.0299999999999994</c:v>
                </c:pt>
                <c:pt idx="8615">
                  <c:v>9.0299999999999994</c:v>
                </c:pt>
                <c:pt idx="8616">
                  <c:v>9.0299999999999994</c:v>
                </c:pt>
                <c:pt idx="8617">
                  <c:v>9.0299999999999994</c:v>
                </c:pt>
                <c:pt idx="8618">
                  <c:v>9.0299999999999994</c:v>
                </c:pt>
                <c:pt idx="8619">
                  <c:v>8.6300000000000008</c:v>
                </c:pt>
                <c:pt idx="8620">
                  <c:v>9.0299999999999994</c:v>
                </c:pt>
                <c:pt idx="8621">
                  <c:v>9.0299999999999994</c:v>
                </c:pt>
                <c:pt idx="8622">
                  <c:v>9.0299999999999994</c:v>
                </c:pt>
                <c:pt idx="8623">
                  <c:v>9.0299999999999994</c:v>
                </c:pt>
                <c:pt idx="8624">
                  <c:v>9.0299999999999994</c:v>
                </c:pt>
                <c:pt idx="8625">
                  <c:v>9.0299999999999994</c:v>
                </c:pt>
                <c:pt idx="8626">
                  <c:v>9.0299999999999994</c:v>
                </c:pt>
                <c:pt idx="8627">
                  <c:v>9.0299999999999994</c:v>
                </c:pt>
                <c:pt idx="8628">
                  <c:v>9.0299999999999994</c:v>
                </c:pt>
                <c:pt idx="8629">
                  <c:v>8.6300000000000008</c:v>
                </c:pt>
                <c:pt idx="8630">
                  <c:v>8.6300000000000008</c:v>
                </c:pt>
                <c:pt idx="8631">
                  <c:v>8.6300000000000008</c:v>
                </c:pt>
                <c:pt idx="8632">
                  <c:v>8.6300000000000008</c:v>
                </c:pt>
                <c:pt idx="8633">
                  <c:v>8.6300000000000008</c:v>
                </c:pt>
                <c:pt idx="8634">
                  <c:v>8.6300000000000008</c:v>
                </c:pt>
                <c:pt idx="8635">
                  <c:v>8.6300000000000008</c:v>
                </c:pt>
                <c:pt idx="8636">
                  <c:v>8.6300000000000008</c:v>
                </c:pt>
                <c:pt idx="8637">
                  <c:v>8.6300000000000008</c:v>
                </c:pt>
                <c:pt idx="8638">
                  <c:v>8.6300000000000008</c:v>
                </c:pt>
                <c:pt idx="8639">
                  <c:v>8.6300000000000008</c:v>
                </c:pt>
                <c:pt idx="8640">
                  <c:v>8.6300000000000008</c:v>
                </c:pt>
                <c:pt idx="8641">
                  <c:v>8.6300000000000008</c:v>
                </c:pt>
                <c:pt idx="8642">
                  <c:v>8.6300000000000008</c:v>
                </c:pt>
                <c:pt idx="8643">
                  <c:v>8.6300000000000008</c:v>
                </c:pt>
                <c:pt idx="8644">
                  <c:v>8.6300000000000008</c:v>
                </c:pt>
                <c:pt idx="8645">
                  <c:v>8.6300000000000008</c:v>
                </c:pt>
                <c:pt idx="8646">
                  <c:v>8.6300000000000008</c:v>
                </c:pt>
                <c:pt idx="8647">
                  <c:v>8.6300000000000008</c:v>
                </c:pt>
                <c:pt idx="8648">
                  <c:v>8.6300000000000008</c:v>
                </c:pt>
                <c:pt idx="8649">
                  <c:v>8.6300000000000008</c:v>
                </c:pt>
                <c:pt idx="8650">
                  <c:v>8.6300000000000008</c:v>
                </c:pt>
                <c:pt idx="8651">
                  <c:v>8.6300000000000008</c:v>
                </c:pt>
                <c:pt idx="8652">
                  <c:v>8.6300000000000008</c:v>
                </c:pt>
                <c:pt idx="8653">
                  <c:v>8.6300000000000008</c:v>
                </c:pt>
                <c:pt idx="8654">
                  <c:v>8.6300000000000008</c:v>
                </c:pt>
                <c:pt idx="8655">
                  <c:v>8.6300000000000008</c:v>
                </c:pt>
                <c:pt idx="8656">
                  <c:v>8.6300000000000008</c:v>
                </c:pt>
                <c:pt idx="8657">
                  <c:v>8.6300000000000008</c:v>
                </c:pt>
                <c:pt idx="8658">
                  <c:v>8.6300000000000008</c:v>
                </c:pt>
                <c:pt idx="8659">
                  <c:v>8.6300000000000008</c:v>
                </c:pt>
                <c:pt idx="8660">
                  <c:v>8.6300000000000008</c:v>
                </c:pt>
                <c:pt idx="8661">
                  <c:v>8.6300000000000008</c:v>
                </c:pt>
                <c:pt idx="8662">
                  <c:v>8.6300000000000008</c:v>
                </c:pt>
                <c:pt idx="8663">
                  <c:v>8.6300000000000008</c:v>
                </c:pt>
                <c:pt idx="8664">
                  <c:v>8.6300000000000008</c:v>
                </c:pt>
                <c:pt idx="8665">
                  <c:v>8.6300000000000008</c:v>
                </c:pt>
                <c:pt idx="8666">
                  <c:v>8.6300000000000008</c:v>
                </c:pt>
                <c:pt idx="8667">
                  <c:v>8.6300000000000008</c:v>
                </c:pt>
                <c:pt idx="8668">
                  <c:v>8.6300000000000008</c:v>
                </c:pt>
                <c:pt idx="8669">
                  <c:v>8.6300000000000008</c:v>
                </c:pt>
                <c:pt idx="8670">
                  <c:v>8.6300000000000008</c:v>
                </c:pt>
                <c:pt idx="8671">
                  <c:v>8.6300000000000008</c:v>
                </c:pt>
                <c:pt idx="8672">
                  <c:v>8.6300000000000008</c:v>
                </c:pt>
                <c:pt idx="8673">
                  <c:v>8.6300000000000008</c:v>
                </c:pt>
                <c:pt idx="8674">
                  <c:v>8.6300000000000008</c:v>
                </c:pt>
                <c:pt idx="8675">
                  <c:v>8.6300000000000008</c:v>
                </c:pt>
                <c:pt idx="8676">
                  <c:v>8.6300000000000008</c:v>
                </c:pt>
                <c:pt idx="8677">
                  <c:v>8.6300000000000008</c:v>
                </c:pt>
                <c:pt idx="8678">
                  <c:v>8.6300000000000008</c:v>
                </c:pt>
                <c:pt idx="8679">
                  <c:v>8.6300000000000008</c:v>
                </c:pt>
                <c:pt idx="8680">
                  <c:v>8.6300000000000008</c:v>
                </c:pt>
                <c:pt idx="8681">
                  <c:v>8.6300000000000008</c:v>
                </c:pt>
                <c:pt idx="8682">
                  <c:v>8.6300000000000008</c:v>
                </c:pt>
                <c:pt idx="8683">
                  <c:v>8.6300000000000008</c:v>
                </c:pt>
                <c:pt idx="8684">
                  <c:v>8.6300000000000008</c:v>
                </c:pt>
                <c:pt idx="8685">
                  <c:v>8.6300000000000008</c:v>
                </c:pt>
                <c:pt idx="8686">
                  <c:v>8.6300000000000008</c:v>
                </c:pt>
                <c:pt idx="8687">
                  <c:v>8.6300000000000008</c:v>
                </c:pt>
                <c:pt idx="8688">
                  <c:v>8.6300000000000008</c:v>
                </c:pt>
                <c:pt idx="8689">
                  <c:v>8.6300000000000008</c:v>
                </c:pt>
                <c:pt idx="8690">
                  <c:v>8.6300000000000008</c:v>
                </c:pt>
                <c:pt idx="8691">
                  <c:v>8.6300000000000008</c:v>
                </c:pt>
                <c:pt idx="8692">
                  <c:v>8.6300000000000008</c:v>
                </c:pt>
                <c:pt idx="8693">
                  <c:v>8.6300000000000008</c:v>
                </c:pt>
                <c:pt idx="8694">
                  <c:v>8.6300000000000008</c:v>
                </c:pt>
                <c:pt idx="8695">
                  <c:v>8.6300000000000008</c:v>
                </c:pt>
                <c:pt idx="8696">
                  <c:v>8.6300000000000008</c:v>
                </c:pt>
                <c:pt idx="8697">
                  <c:v>8.6300000000000008</c:v>
                </c:pt>
                <c:pt idx="8698">
                  <c:v>8.6300000000000008</c:v>
                </c:pt>
                <c:pt idx="8699">
                  <c:v>8.6300000000000008</c:v>
                </c:pt>
                <c:pt idx="8700">
                  <c:v>8.6300000000000008</c:v>
                </c:pt>
                <c:pt idx="8701">
                  <c:v>8.6300000000000008</c:v>
                </c:pt>
                <c:pt idx="8702">
                  <c:v>8.6300000000000008</c:v>
                </c:pt>
                <c:pt idx="8703">
                  <c:v>8.6300000000000008</c:v>
                </c:pt>
                <c:pt idx="8704">
                  <c:v>8.6300000000000008</c:v>
                </c:pt>
                <c:pt idx="8705">
                  <c:v>8.6300000000000008</c:v>
                </c:pt>
                <c:pt idx="8706">
                  <c:v>8.6300000000000008</c:v>
                </c:pt>
                <c:pt idx="8707">
                  <c:v>8.6300000000000008</c:v>
                </c:pt>
                <c:pt idx="8708">
                  <c:v>8.6300000000000008</c:v>
                </c:pt>
                <c:pt idx="8709">
                  <c:v>8.6300000000000008</c:v>
                </c:pt>
                <c:pt idx="8710">
                  <c:v>8.6300000000000008</c:v>
                </c:pt>
                <c:pt idx="8711">
                  <c:v>8.6300000000000008</c:v>
                </c:pt>
                <c:pt idx="8712">
                  <c:v>8.6300000000000008</c:v>
                </c:pt>
                <c:pt idx="8713">
                  <c:v>8.6300000000000008</c:v>
                </c:pt>
                <c:pt idx="8714">
                  <c:v>8.6300000000000008</c:v>
                </c:pt>
                <c:pt idx="8715">
                  <c:v>8.6300000000000008</c:v>
                </c:pt>
                <c:pt idx="8716">
                  <c:v>8.6300000000000008</c:v>
                </c:pt>
                <c:pt idx="8717">
                  <c:v>8.6300000000000008</c:v>
                </c:pt>
                <c:pt idx="8718">
                  <c:v>8.6300000000000008</c:v>
                </c:pt>
                <c:pt idx="8719">
                  <c:v>8.6300000000000008</c:v>
                </c:pt>
                <c:pt idx="8720">
                  <c:v>8.6300000000000008</c:v>
                </c:pt>
                <c:pt idx="8721">
                  <c:v>8.6300000000000008</c:v>
                </c:pt>
                <c:pt idx="8722">
                  <c:v>8.6300000000000008</c:v>
                </c:pt>
                <c:pt idx="8723">
                  <c:v>8.6300000000000008</c:v>
                </c:pt>
                <c:pt idx="8724">
                  <c:v>8.6300000000000008</c:v>
                </c:pt>
                <c:pt idx="8725">
                  <c:v>8.6300000000000008</c:v>
                </c:pt>
                <c:pt idx="8726">
                  <c:v>8.6300000000000008</c:v>
                </c:pt>
                <c:pt idx="8727">
                  <c:v>8.6300000000000008</c:v>
                </c:pt>
                <c:pt idx="8728">
                  <c:v>8.6300000000000008</c:v>
                </c:pt>
                <c:pt idx="8729">
                  <c:v>8.6300000000000008</c:v>
                </c:pt>
                <c:pt idx="8730">
                  <c:v>8.6300000000000008</c:v>
                </c:pt>
                <c:pt idx="8731">
                  <c:v>8.6300000000000008</c:v>
                </c:pt>
                <c:pt idx="8732">
                  <c:v>8.6300000000000008</c:v>
                </c:pt>
                <c:pt idx="8733">
                  <c:v>8.6300000000000008</c:v>
                </c:pt>
                <c:pt idx="8734">
                  <c:v>8.6300000000000008</c:v>
                </c:pt>
                <c:pt idx="8735">
                  <c:v>8.6300000000000008</c:v>
                </c:pt>
                <c:pt idx="8736">
                  <c:v>8.6300000000000008</c:v>
                </c:pt>
                <c:pt idx="8737">
                  <c:v>8.6300000000000008</c:v>
                </c:pt>
                <c:pt idx="8738">
                  <c:v>8.6300000000000008</c:v>
                </c:pt>
                <c:pt idx="8739">
                  <c:v>8.6300000000000008</c:v>
                </c:pt>
                <c:pt idx="8740">
                  <c:v>8.6300000000000008</c:v>
                </c:pt>
                <c:pt idx="8741">
                  <c:v>8.6300000000000008</c:v>
                </c:pt>
                <c:pt idx="8742">
                  <c:v>8.6300000000000008</c:v>
                </c:pt>
                <c:pt idx="8743">
                  <c:v>8.6300000000000008</c:v>
                </c:pt>
                <c:pt idx="8744">
                  <c:v>8.6300000000000008</c:v>
                </c:pt>
                <c:pt idx="8745">
                  <c:v>8.6300000000000008</c:v>
                </c:pt>
                <c:pt idx="8746">
                  <c:v>8.6300000000000008</c:v>
                </c:pt>
                <c:pt idx="8747">
                  <c:v>8.6300000000000008</c:v>
                </c:pt>
                <c:pt idx="8748">
                  <c:v>8.6300000000000008</c:v>
                </c:pt>
                <c:pt idx="8749">
                  <c:v>8.6300000000000008</c:v>
                </c:pt>
                <c:pt idx="8750">
                  <c:v>8.6300000000000008</c:v>
                </c:pt>
                <c:pt idx="8751">
                  <c:v>8.6300000000000008</c:v>
                </c:pt>
                <c:pt idx="8752">
                  <c:v>8.6300000000000008</c:v>
                </c:pt>
                <c:pt idx="8753">
                  <c:v>8.6300000000000008</c:v>
                </c:pt>
                <c:pt idx="8754">
                  <c:v>8.6300000000000008</c:v>
                </c:pt>
                <c:pt idx="8755">
                  <c:v>8.6300000000000008</c:v>
                </c:pt>
                <c:pt idx="8756">
                  <c:v>8.6300000000000008</c:v>
                </c:pt>
                <c:pt idx="8757">
                  <c:v>8.6300000000000008</c:v>
                </c:pt>
                <c:pt idx="8758">
                  <c:v>8.6300000000000008</c:v>
                </c:pt>
                <c:pt idx="8759">
                  <c:v>8.6300000000000008</c:v>
                </c:pt>
                <c:pt idx="8760">
                  <c:v>8.6300000000000008</c:v>
                </c:pt>
                <c:pt idx="8761">
                  <c:v>8.6300000000000008</c:v>
                </c:pt>
                <c:pt idx="8762">
                  <c:v>8.6300000000000008</c:v>
                </c:pt>
                <c:pt idx="8763">
                  <c:v>8.6300000000000008</c:v>
                </c:pt>
                <c:pt idx="8764">
                  <c:v>8.6300000000000008</c:v>
                </c:pt>
                <c:pt idx="8765">
                  <c:v>8.6300000000000008</c:v>
                </c:pt>
                <c:pt idx="8766">
                  <c:v>8.6300000000000008</c:v>
                </c:pt>
                <c:pt idx="8767">
                  <c:v>8.6300000000000008</c:v>
                </c:pt>
                <c:pt idx="8768">
                  <c:v>8.6300000000000008</c:v>
                </c:pt>
                <c:pt idx="8769">
                  <c:v>8.6300000000000008</c:v>
                </c:pt>
                <c:pt idx="8770">
                  <c:v>8.6300000000000008</c:v>
                </c:pt>
                <c:pt idx="8771">
                  <c:v>8.6300000000000008</c:v>
                </c:pt>
                <c:pt idx="8772">
                  <c:v>8.6300000000000008</c:v>
                </c:pt>
                <c:pt idx="8773">
                  <c:v>8.6300000000000008</c:v>
                </c:pt>
                <c:pt idx="8774">
                  <c:v>8.6300000000000008</c:v>
                </c:pt>
                <c:pt idx="8775">
                  <c:v>8.6300000000000008</c:v>
                </c:pt>
                <c:pt idx="8776">
                  <c:v>8.6300000000000008</c:v>
                </c:pt>
                <c:pt idx="8777">
                  <c:v>8.6300000000000008</c:v>
                </c:pt>
                <c:pt idx="8778">
                  <c:v>8.6300000000000008</c:v>
                </c:pt>
                <c:pt idx="8779">
                  <c:v>8.6300000000000008</c:v>
                </c:pt>
                <c:pt idx="8780">
                  <c:v>8.6300000000000008</c:v>
                </c:pt>
                <c:pt idx="8781">
                  <c:v>8.6300000000000008</c:v>
                </c:pt>
                <c:pt idx="8782">
                  <c:v>8.6300000000000008</c:v>
                </c:pt>
                <c:pt idx="8783">
                  <c:v>8.6300000000000008</c:v>
                </c:pt>
                <c:pt idx="8784">
                  <c:v>8.6300000000000008</c:v>
                </c:pt>
                <c:pt idx="8785">
                  <c:v>8.6300000000000008</c:v>
                </c:pt>
                <c:pt idx="8786">
                  <c:v>8.6300000000000008</c:v>
                </c:pt>
                <c:pt idx="8787">
                  <c:v>8.6300000000000008</c:v>
                </c:pt>
                <c:pt idx="8788">
                  <c:v>8.6300000000000008</c:v>
                </c:pt>
                <c:pt idx="8789">
                  <c:v>8.6300000000000008</c:v>
                </c:pt>
                <c:pt idx="8790">
                  <c:v>8.6300000000000008</c:v>
                </c:pt>
                <c:pt idx="8791">
                  <c:v>8.6300000000000008</c:v>
                </c:pt>
                <c:pt idx="8792">
                  <c:v>8.6300000000000008</c:v>
                </c:pt>
                <c:pt idx="8793">
                  <c:v>8.6300000000000008</c:v>
                </c:pt>
                <c:pt idx="8794">
                  <c:v>8.6300000000000008</c:v>
                </c:pt>
                <c:pt idx="8795">
                  <c:v>8.6300000000000008</c:v>
                </c:pt>
                <c:pt idx="8796">
                  <c:v>8.6300000000000008</c:v>
                </c:pt>
                <c:pt idx="8797">
                  <c:v>8.6300000000000008</c:v>
                </c:pt>
                <c:pt idx="8798">
                  <c:v>8.6300000000000008</c:v>
                </c:pt>
                <c:pt idx="8799">
                  <c:v>8.6300000000000008</c:v>
                </c:pt>
                <c:pt idx="8800">
                  <c:v>8.6300000000000008</c:v>
                </c:pt>
                <c:pt idx="8801">
                  <c:v>8.6300000000000008</c:v>
                </c:pt>
                <c:pt idx="8802">
                  <c:v>8.6300000000000008</c:v>
                </c:pt>
                <c:pt idx="8803">
                  <c:v>8.6300000000000008</c:v>
                </c:pt>
                <c:pt idx="8804">
                  <c:v>8.6300000000000008</c:v>
                </c:pt>
                <c:pt idx="8805">
                  <c:v>8.6300000000000008</c:v>
                </c:pt>
                <c:pt idx="8806">
                  <c:v>8.6300000000000008</c:v>
                </c:pt>
                <c:pt idx="8807">
                  <c:v>8.6300000000000008</c:v>
                </c:pt>
                <c:pt idx="8808">
                  <c:v>8.6300000000000008</c:v>
                </c:pt>
                <c:pt idx="8809">
                  <c:v>8.6300000000000008</c:v>
                </c:pt>
                <c:pt idx="8810">
                  <c:v>8.6300000000000008</c:v>
                </c:pt>
                <c:pt idx="8811">
                  <c:v>8.6300000000000008</c:v>
                </c:pt>
                <c:pt idx="8812">
                  <c:v>8.6300000000000008</c:v>
                </c:pt>
                <c:pt idx="8813">
                  <c:v>8.6300000000000008</c:v>
                </c:pt>
                <c:pt idx="8814">
                  <c:v>8.6300000000000008</c:v>
                </c:pt>
                <c:pt idx="8815">
                  <c:v>8.6300000000000008</c:v>
                </c:pt>
                <c:pt idx="8816">
                  <c:v>8.6300000000000008</c:v>
                </c:pt>
                <c:pt idx="8817">
                  <c:v>8.6300000000000008</c:v>
                </c:pt>
                <c:pt idx="8818">
                  <c:v>8.6300000000000008</c:v>
                </c:pt>
                <c:pt idx="8819">
                  <c:v>8.6300000000000008</c:v>
                </c:pt>
                <c:pt idx="8820">
                  <c:v>8.6300000000000008</c:v>
                </c:pt>
                <c:pt idx="8821">
                  <c:v>8.6300000000000008</c:v>
                </c:pt>
                <c:pt idx="8822">
                  <c:v>8.6300000000000008</c:v>
                </c:pt>
                <c:pt idx="8823">
                  <c:v>8.6300000000000008</c:v>
                </c:pt>
                <c:pt idx="8824">
                  <c:v>8.6300000000000008</c:v>
                </c:pt>
                <c:pt idx="8825">
                  <c:v>8.6300000000000008</c:v>
                </c:pt>
                <c:pt idx="8826">
                  <c:v>8.6300000000000008</c:v>
                </c:pt>
                <c:pt idx="8827">
                  <c:v>8.6300000000000008</c:v>
                </c:pt>
                <c:pt idx="8828">
                  <c:v>8.6300000000000008</c:v>
                </c:pt>
                <c:pt idx="8829">
                  <c:v>8.6300000000000008</c:v>
                </c:pt>
                <c:pt idx="8830">
                  <c:v>8.6300000000000008</c:v>
                </c:pt>
                <c:pt idx="8831">
                  <c:v>8.6300000000000008</c:v>
                </c:pt>
                <c:pt idx="8832">
                  <c:v>8.6300000000000008</c:v>
                </c:pt>
                <c:pt idx="8833">
                  <c:v>8.6300000000000008</c:v>
                </c:pt>
                <c:pt idx="8834">
                  <c:v>8.6300000000000008</c:v>
                </c:pt>
                <c:pt idx="8835">
                  <c:v>8.6300000000000008</c:v>
                </c:pt>
                <c:pt idx="8836">
                  <c:v>8.6300000000000008</c:v>
                </c:pt>
                <c:pt idx="8837">
                  <c:v>8.6300000000000008</c:v>
                </c:pt>
                <c:pt idx="8838">
                  <c:v>8.6300000000000008</c:v>
                </c:pt>
                <c:pt idx="8839">
                  <c:v>8.6300000000000008</c:v>
                </c:pt>
                <c:pt idx="8840">
                  <c:v>8.6300000000000008</c:v>
                </c:pt>
                <c:pt idx="8841">
                  <c:v>8.6300000000000008</c:v>
                </c:pt>
                <c:pt idx="8842">
                  <c:v>8.6300000000000008</c:v>
                </c:pt>
                <c:pt idx="8843">
                  <c:v>8.6300000000000008</c:v>
                </c:pt>
                <c:pt idx="8844">
                  <c:v>8.6300000000000008</c:v>
                </c:pt>
                <c:pt idx="8845">
                  <c:v>8.6300000000000008</c:v>
                </c:pt>
                <c:pt idx="8846">
                  <c:v>8.6300000000000008</c:v>
                </c:pt>
                <c:pt idx="8847">
                  <c:v>8.6300000000000008</c:v>
                </c:pt>
                <c:pt idx="8848">
                  <c:v>8.6300000000000008</c:v>
                </c:pt>
                <c:pt idx="8849">
                  <c:v>8.6300000000000008</c:v>
                </c:pt>
                <c:pt idx="8850">
                  <c:v>8.6300000000000008</c:v>
                </c:pt>
                <c:pt idx="8851">
                  <c:v>8.6300000000000008</c:v>
                </c:pt>
                <c:pt idx="8852">
                  <c:v>8.6300000000000008</c:v>
                </c:pt>
                <c:pt idx="8853">
                  <c:v>8.6300000000000008</c:v>
                </c:pt>
                <c:pt idx="8854">
                  <c:v>8.6300000000000008</c:v>
                </c:pt>
                <c:pt idx="8855">
                  <c:v>8.6300000000000008</c:v>
                </c:pt>
                <c:pt idx="8856">
                  <c:v>8.6300000000000008</c:v>
                </c:pt>
                <c:pt idx="8857">
                  <c:v>8.6300000000000008</c:v>
                </c:pt>
                <c:pt idx="8858">
                  <c:v>8.6300000000000008</c:v>
                </c:pt>
                <c:pt idx="8859">
                  <c:v>8.6300000000000008</c:v>
                </c:pt>
                <c:pt idx="8860">
                  <c:v>8.6300000000000008</c:v>
                </c:pt>
                <c:pt idx="8861">
                  <c:v>8.6300000000000008</c:v>
                </c:pt>
                <c:pt idx="8862">
                  <c:v>8.6300000000000008</c:v>
                </c:pt>
                <c:pt idx="8863">
                  <c:v>8.6300000000000008</c:v>
                </c:pt>
                <c:pt idx="8864">
                  <c:v>8.6300000000000008</c:v>
                </c:pt>
                <c:pt idx="8865">
                  <c:v>8.6300000000000008</c:v>
                </c:pt>
                <c:pt idx="8866">
                  <c:v>8.6300000000000008</c:v>
                </c:pt>
                <c:pt idx="8867">
                  <c:v>8.6300000000000008</c:v>
                </c:pt>
                <c:pt idx="8868">
                  <c:v>8.6300000000000008</c:v>
                </c:pt>
                <c:pt idx="8869">
                  <c:v>8.6300000000000008</c:v>
                </c:pt>
                <c:pt idx="8870">
                  <c:v>8.6300000000000008</c:v>
                </c:pt>
                <c:pt idx="8871">
                  <c:v>8.6300000000000008</c:v>
                </c:pt>
                <c:pt idx="8872">
                  <c:v>8.6300000000000008</c:v>
                </c:pt>
                <c:pt idx="8873">
                  <c:v>8.6300000000000008</c:v>
                </c:pt>
                <c:pt idx="8874">
                  <c:v>8.6300000000000008</c:v>
                </c:pt>
                <c:pt idx="8875">
                  <c:v>8.6300000000000008</c:v>
                </c:pt>
                <c:pt idx="8876">
                  <c:v>8.6300000000000008</c:v>
                </c:pt>
                <c:pt idx="8877">
                  <c:v>8.6300000000000008</c:v>
                </c:pt>
                <c:pt idx="8878">
                  <c:v>8.6300000000000008</c:v>
                </c:pt>
                <c:pt idx="8879">
                  <c:v>8.6300000000000008</c:v>
                </c:pt>
                <c:pt idx="8880">
                  <c:v>8.6300000000000008</c:v>
                </c:pt>
                <c:pt idx="8881">
                  <c:v>8.6300000000000008</c:v>
                </c:pt>
                <c:pt idx="8882">
                  <c:v>8.6300000000000008</c:v>
                </c:pt>
                <c:pt idx="8883">
                  <c:v>8.6300000000000008</c:v>
                </c:pt>
                <c:pt idx="8884">
                  <c:v>8.6300000000000008</c:v>
                </c:pt>
                <c:pt idx="8885">
                  <c:v>8.6300000000000008</c:v>
                </c:pt>
                <c:pt idx="8886">
                  <c:v>8.6300000000000008</c:v>
                </c:pt>
                <c:pt idx="8887">
                  <c:v>8.6300000000000008</c:v>
                </c:pt>
                <c:pt idx="8888">
                  <c:v>8.6300000000000008</c:v>
                </c:pt>
                <c:pt idx="8889">
                  <c:v>8.6300000000000008</c:v>
                </c:pt>
                <c:pt idx="8890">
                  <c:v>8.6300000000000008</c:v>
                </c:pt>
                <c:pt idx="8891">
                  <c:v>8.6300000000000008</c:v>
                </c:pt>
                <c:pt idx="8892">
                  <c:v>8.6300000000000008</c:v>
                </c:pt>
                <c:pt idx="8893">
                  <c:v>8.6300000000000008</c:v>
                </c:pt>
                <c:pt idx="8894">
                  <c:v>8.6300000000000008</c:v>
                </c:pt>
                <c:pt idx="8895">
                  <c:v>8.6300000000000008</c:v>
                </c:pt>
                <c:pt idx="8896">
                  <c:v>8.6300000000000008</c:v>
                </c:pt>
                <c:pt idx="8897">
                  <c:v>8.6300000000000008</c:v>
                </c:pt>
                <c:pt idx="8898">
                  <c:v>8.6300000000000008</c:v>
                </c:pt>
                <c:pt idx="8899">
                  <c:v>8.6300000000000008</c:v>
                </c:pt>
                <c:pt idx="8900">
                  <c:v>9.0299999999999994</c:v>
                </c:pt>
                <c:pt idx="8901">
                  <c:v>9.0299999999999994</c:v>
                </c:pt>
                <c:pt idx="8902">
                  <c:v>8.6300000000000008</c:v>
                </c:pt>
                <c:pt idx="8903">
                  <c:v>8.6300000000000008</c:v>
                </c:pt>
                <c:pt idx="8904">
                  <c:v>9.0299999999999994</c:v>
                </c:pt>
                <c:pt idx="8905">
                  <c:v>8.6300000000000008</c:v>
                </c:pt>
                <c:pt idx="8906">
                  <c:v>8.6300000000000008</c:v>
                </c:pt>
                <c:pt idx="8907">
                  <c:v>8.6300000000000008</c:v>
                </c:pt>
                <c:pt idx="8908">
                  <c:v>8.6300000000000008</c:v>
                </c:pt>
                <c:pt idx="8909">
                  <c:v>8.6300000000000008</c:v>
                </c:pt>
                <c:pt idx="8910">
                  <c:v>8.6300000000000008</c:v>
                </c:pt>
                <c:pt idx="8911">
                  <c:v>9.0299999999999994</c:v>
                </c:pt>
                <c:pt idx="8912">
                  <c:v>9.0299999999999994</c:v>
                </c:pt>
                <c:pt idx="8913">
                  <c:v>9.0299999999999994</c:v>
                </c:pt>
                <c:pt idx="8914">
                  <c:v>9.0299999999999994</c:v>
                </c:pt>
                <c:pt idx="8915">
                  <c:v>9.0299999999999994</c:v>
                </c:pt>
                <c:pt idx="8916">
                  <c:v>9.0299999999999994</c:v>
                </c:pt>
                <c:pt idx="8917">
                  <c:v>9.0299999999999994</c:v>
                </c:pt>
                <c:pt idx="8919">
                  <c:v>9.42</c:v>
                </c:pt>
                <c:pt idx="8920">
                  <c:v>9.0299999999999994</c:v>
                </c:pt>
                <c:pt idx="8921">
                  <c:v>9.0299999999999994</c:v>
                </c:pt>
                <c:pt idx="8922">
                  <c:v>9.0299999999999994</c:v>
                </c:pt>
                <c:pt idx="8923">
                  <c:v>9.0299999999999994</c:v>
                </c:pt>
                <c:pt idx="8924">
                  <c:v>9.0299999999999994</c:v>
                </c:pt>
                <c:pt idx="8925">
                  <c:v>9.0299999999999994</c:v>
                </c:pt>
                <c:pt idx="8926">
                  <c:v>9.0299999999999994</c:v>
                </c:pt>
                <c:pt idx="8927">
                  <c:v>9.0299999999999994</c:v>
                </c:pt>
                <c:pt idx="8928">
                  <c:v>9.0299999999999994</c:v>
                </c:pt>
                <c:pt idx="8929">
                  <c:v>9.0299999999999994</c:v>
                </c:pt>
                <c:pt idx="8930">
                  <c:v>9.0299999999999994</c:v>
                </c:pt>
                <c:pt idx="8931">
                  <c:v>9.0299999999999994</c:v>
                </c:pt>
                <c:pt idx="8932">
                  <c:v>9.0299999999999994</c:v>
                </c:pt>
                <c:pt idx="8933">
                  <c:v>9.0299999999999994</c:v>
                </c:pt>
                <c:pt idx="8934">
                  <c:v>9.0299999999999994</c:v>
                </c:pt>
                <c:pt idx="8935">
                  <c:v>9.0299999999999994</c:v>
                </c:pt>
                <c:pt idx="8936">
                  <c:v>9.0299999999999994</c:v>
                </c:pt>
                <c:pt idx="8937">
                  <c:v>9.0299999999999994</c:v>
                </c:pt>
                <c:pt idx="8938">
                  <c:v>9.0299999999999994</c:v>
                </c:pt>
                <c:pt idx="8939">
                  <c:v>9.0299999999999994</c:v>
                </c:pt>
                <c:pt idx="8940">
                  <c:v>9.0299999999999994</c:v>
                </c:pt>
                <c:pt idx="8941">
                  <c:v>9.0299999999999994</c:v>
                </c:pt>
                <c:pt idx="8942">
                  <c:v>9.0299999999999994</c:v>
                </c:pt>
                <c:pt idx="8943">
                  <c:v>9.0299999999999994</c:v>
                </c:pt>
                <c:pt idx="8944">
                  <c:v>9.0299999999999994</c:v>
                </c:pt>
                <c:pt idx="8945">
                  <c:v>9.0299999999999994</c:v>
                </c:pt>
                <c:pt idx="8946">
                  <c:v>9.0299999999999994</c:v>
                </c:pt>
                <c:pt idx="8947">
                  <c:v>9.0299999999999994</c:v>
                </c:pt>
                <c:pt idx="8948">
                  <c:v>9.0299999999999994</c:v>
                </c:pt>
                <c:pt idx="8949">
                  <c:v>9.0299999999999994</c:v>
                </c:pt>
                <c:pt idx="8950">
                  <c:v>9.0299999999999994</c:v>
                </c:pt>
                <c:pt idx="8951">
                  <c:v>9.0299999999999994</c:v>
                </c:pt>
                <c:pt idx="8952">
                  <c:v>9.0299999999999994</c:v>
                </c:pt>
                <c:pt idx="8953">
                  <c:v>9.0299999999999994</c:v>
                </c:pt>
                <c:pt idx="8954">
                  <c:v>9.0299999999999994</c:v>
                </c:pt>
                <c:pt idx="8955">
                  <c:v>9.0299999999999994</c:v>
                </c:pt>
                <c:pt idx="8956">
                  <c:v>9.0299999999999994</c:v>
                </c:pt>
                <c:pt idx="8957">
                  <c:v>9.0299999999999994</c:v>
                </c:pt>
                <c:pt idx="8958">
                  <c:v>9.0299999999999994</c:v>
                </c:pt>
                <c:pt idx="8959">
                  <c:v>9.0299999999999994</c:v>
                </c:pt>
                <c:pt idx="8960">
                  <c:v>9.0299999999999994</c:v>
                </c:pt>
                <c:pt idx="8961">
                  <c:v>9.0299999999999994</c:v>
                </c:pt>
                <c:pt idx="8962">
                  <c:v>9.0299999999999994</c:v>
                </c:pt>
                <c:pt idx="8963">
                  <c:v>9.0299999999999994</c:v>
                </c:pt>
                <c:pt idx="8964">
                  <c:v>9.0299999999999994</c:v>
                </c:pt>
                <c:pt idx="8965">
                  <c:v>9.0299999999999994</c:v>
                </c:pt>
                <c:pt idx="8966">
                  <c:v>9.0299999999999994</c:v>
                </c:pt>
                <c:pt idx="8967">
                  <c:v>9.0299999999999994</c:v>
                </c:pt>
                <c:pt idx="8968">
                  <c:v>9.0299999999999994</c:v>
                </c:pt>
                <c:pt idx="8969">
                  <c:v>8.6300000000000008</c:v>
                </c:pt>
                <c:pt idx="8970">
                  <c:v>8.6300000000000008</c:v>
                </c:pt>
                <c:pt idx="8971">
                  <c:v>8.6300000000000008</c:v>
                </c:pt>
                <c:pt idx="8972">
                  <c:v>8.6300000000000008</c:v>
                </c:pt>
                <c:pt idx="8973">
                  <c:v>8.6300000000000008</c:v>
                </c:pt>
                <c:pt idx="8974">
                  <c:v>8.6300000000000008</c:v>
                </c:pt>
                <c:pt idx="8975">
                  <c:v>8.6300000000000008</c:v>
                </c:pt>
                <c:pt idx="8976">
                  <c:v>8.6300000000000008</c:v>
                </c:pt>
                <c:pt idx="8977">
                  <c:v>8.6300000000000008</c:v>
                </c:pt>
                <c:pt idx="8978">
                  <c:v>8.6300000000000008</c:v>
                </c:pt>
                <c:pt idx="8979">
                  <c:v>8.6300000000000008</c:v>
                </c:pt>
                <c:pt idx="8980">
                  <c:v>9.0299999999999994</c:v>
                </c:pt>
                <c:pt idx="8981">
                  <c:v>9.0299999999999994</c:v>
                </c:pt>
                <c:pt idx="8982">
                  <c:v>9.0299999999999994</c:v>
                </c:pt>
                <c:pt idx="8983">
                  <c:v>9.0299999999999994</c:v>
                </c:pt>
                <c:pt idx="8984">
                  <c:v>9.0299999999999994</c:v>
                </c:pt>
                <c:pt idx="8985">
                  <c:v>9.0299999999999994</c:v>
                </c:pt>
                <c:pt idx="8986">
                  <c:v>9.0299999999999994</c:v>
                </c:pt>
                <c:pt idx="8987">
                  <c:v>9.0299999999999994</c:v>
                </c:pt>
                <c:pt idx="8988">
                  <c:v>9.0299999999999994</c:v>
                </c:pt>
                <c:pt idx="8989">
                  <c:v>9.0299999999999994</c:v>
                </c:pt>
                <c:pt idx="8990">
                  <c:v>9.0299999999999994</c:v>
                </c:pt>
                <c:pt idx="8991">
                  <c:v>9.0299999999999994</c:v>
                </c:pt>
                <c:pt idx="8992">
                  <c:v>9.0299999999999994</c:v>
                </c:pt>
                <c:pt idx="8993">
                  <c:v>9.0299999999999994</c:v>
                </c:pt>
                <c:pt idx="8994">
                  <c:v>9.0299999999999994</c:v>
                </c:pt>
                <c:pt idx="8995">
                  <c:v>9.0299999999999994</c:v>
                </c:pt>
                <c:pt idx="8996">
                  <c:v>9.0299999999999994</c:v>
                </c:pt>
                <c:pt idx="8997">
                  <c:v>9.0299999999999994</c:v>
                </c:pt>
                <c:pt idx="8998">
                  <c:v>9.0299999999999994</c:v>
                </c:pt>
                <c:pt idx="8999">
                  <c:v>9.0299999999999994</c:v>
                </c:pt>
                <c:pt idx="9000">
                  <c:v>9.0299999999999994</c:v>
                </c:pt>
                <c:pt idx="9001">
                  <c:v>9.0299999999999994</c:v>
                </c:pt>
                <c:pt idx="9002">
                  <c:v>9.0299999999999994</c:v>
                </c:pt>
                <c:pt idx="9003">
                  <c:v>9.0299999999999994</c:v>
                </c:pt>
                <c:pt idx="9004">
                  <c:v>9.0299999999999994</c:v>
                </c:pt>
                <c:pt idx="9005">
                  <c:v>9.0299999999999994</c:v>
                </c:pt>
                <c:pt idx="9006">
                  <c:v>9.0299999999999994</c:v>
                </c:pt>
                <c:pt idx="9007">
                  <c:v>9.0299999999999994</c:v>
                </c:pt>
                <c:pt idx="9008">
                  <c:v>9.0299999999999994</c:v>
                </c:pt>
                <c:pt idx="9009">
                  <c:v>9.0299999999999994</c:v>
                </c:pt>
                <c:pt idx="9010">
                  <c:v>9.0299999999999994</c:v>
                </c:pt>
                <c:pt idx="9011">
                  <c:v>9.0299999999999994</c:v>
                </c:pt>
                <c:pt idx="9012">
                  <c:v>9.0299999999999994</c:v>
                </c:pt>
                <c:pt idx="9013">
                  <c:v>9.0299999999999994</c:v>
                </c:pt>
                <c:pt idx="9014">
                  <c:v>9.0299999999999994</c:v>
                </c:pt>
                <c:pt idx="9015">
                  <c:v>9.0299999999999994</c:v>
                </c:pt>
                <c:pt idx="9016">
                  <c:v>9.0299999999999994</c:v>
                </c:pt>
                <c:pt idx="9017">
                  <c:v>9.0299999999999994</c:v>
                </c:pt>
                <c:pt idx="9018">
                  <c:v>9.0299999999999994</c:v>
                </c:pt>
                <c:pt idx="9019">
                  <c:v>9.0299999999999994</c:v>
                </c:pt>
                <c:pt idx="9020">
                  <c:v>9.0299999999999994</c:v>
                </c:pt>
                <c:pt idx="9021">
                  <c:v>9.0299999999999994</c:v>
                </c:pt>
                <c:pt idx="9022">
                  <c:v>9.0299999999999994</c:v>
                </c:pt>
                <c:pt idx="9023">
                  <c:v>9.0299999999999994</c:v>
                </c:pt>
                <c:pt idx="9024">
                  <c:v>9.0299999999999994</c:v>
                </c:pt>
                <c:pt idx="9025">
                  <c:v>9.0299999999999994</c:v>
                </c:pt>
                <c:pt idx="9026">
                  <c:v>9.0299999999999994</c:v>
                </c:pt>
                <c:pt idx="9027">
                  <c:v>9.0299999999999994</c:v>
                </c:pt>
                <c:pt idx="9028">
                  <c:v>9.0299999999999994</c:v>
                </c:pt>
                <c:pt idx="9029">
                  <c:v>9.0299999999999994</c:v>
                </c:pt>
                <c:pt idx="9030">
                  <c:v>9.0299999999999994</c:v>
                </c:pt>
                <c:pt idx="9031">
                  <c:v>9.0299999999999994</c:v>
                </c:pt>
                <c:pt idx="9032">
                  <c:v>9.0299999999999994</c:v>
                </c:pt>
                <c:pt idx="9033">
                  <c:v>9.0299999999999994</c:v>
                </c:pt>
                <c:pt idx="9034">
                  <c:v>9.0299999999999994</c:v>
                </c:pt>
                <c:pt idx="9035">
                  <c:v>9.0299999999999994</c:v>
                </c:pt>
                <c:pt idx="9036">
                  <c:v>9.42</c:v>
                </c:pt>
                <c:pt idx="9037">
                  <c:v>9.42</c:v>
                </c:pt>
                <c:pt idx="9038">
                  <c:v>9.42</c:v>
                </c:pt>
                <c:pt idx="9039">
                  <c:v>9.42</c:v>
                </c:pt>
                <c:pt idx="9040">
                  <c:v>9.42</c:v>
                </c:pt>
                <c:pt idx="9041">
                  <c:v>9.42</c:v>
                </c:pt>
                <c:pt idx="9042">
                  <c:v>9.42</c:v>
                </c:pt>
                <c:pt idx="9043">
                  <c:v>9.42</c:v>
                </c:pt>
                <c:pt idx="9044">
                  <c:v>9.42</c:v>
                </c:pt>
                <c:pt idx="9045">
                  <c:v>9.42</c:v>
                </c:pt>
                <c:pt idx="9046">
                  <c:v>9.42</c:v>
                </c:pt>
                <c:pt idx="9047">
                  <c:v>9.42</c:v>
                </c:pt>
                <c:pt idx="9048">
                  <c:v>9.42</c:v>
                </c:pt>
                <c:pt idx="9049">
                  <c:v>9.42</c:v>
                </c:pt>
                <c:pt idx="9050">
                  <c:v>9.42</c:v>
                </c:pt>
                <c:pt idx="9051">
                  <c:v>9.42</c:v>
                </c:pt>
                <c:pt idx="9052">
                  <c:v>9.42</c:v>
                </c:pt>
                <c:pt idx="9053">
                  <c:v>9.42</c:v>
                </c:pt>
                <c:pt idx="9054">
                  <c:v>9.42</c:v>
                </c:pt>
                <c:pt idx="9055">
                  <c:v>9.42</c:v>
                </c:pt>
                <c:pt idx="9056">
                  <c:v>9.42</c:v>
                </c:pt>
                <c:pt idx="9057">
                  <c:v>9.42</c:v>
                </c:pt>
                <c:pt idx="9058">
                  <c:v>9.42</c:v>
                </c:pt>
                <c:pt idx="9059">
                  <c:v>9.42</c:v>
                </c:pt>
                <c:pt idx="9060">
                  <c:v>9.42</c:v>
                </c:pt>
                <c:pt idx="9061">
                  <c:v>9.42</c:v>
                </c:pt>
                <c:pt idx="9062">
                  <c:v>9.42</c:v>
                </c:pt>
                <c:pt idx="9063">
                  <c:v>9.42</c:v>
                </c:pt>
                <c:pt idx="9064">
                  <c:v>9.42</c:v>
                </c:pt>
                <c:pt idx="9065">
                  <c:v>9.42</c:v>
                </c:pt>
                <c:pt idx="9066">
                  <c:v>9.42</c:v>
                </c:pt>
                <c:pt idx="9067">
                  <c:v>9.42</c:v>
                </c:pt>
                <c:pt idx="9068">
                  <c:v>9.42</c:v>
                </c:pt>
                <c:pt idx="9069">
                  <c:v>9.42</c:v>
                </c:pt>
                <c:pt idx="9070">
                  <c:v>9.42</c:v>
                </c:pt>
                <c:pt idx="9071">
                  <c:v>9.42</c:v>
                </c:pt>
                <c:pt idx="9072">
                  <c:v>9.42</c:v>
                </c:pt>
                <c:pt idx="9073">
                  <c:v>9.42</c:v>
                </c:pt>
                <c:pt idx="9074">
                  <c:v>9.42</c:v>
                </c:pt>
                <c:pt idx="9075">
                  <c:v>9.42</c:v>
                </c:pt>
                <c:pt idx="9076">
                  <c:v>9.42</c:v>
                </c:pt>
                <c:pt idx="9077">
                  <c:v>9.42</c:v>
                </c:pt>
                <c:pt idx="9078">
                  <c:v>9.42</c:v>
                </c:pt>
                <c:pt idx="9079">
                  <c:v>9.42</c:v>
                </c:pt>
                <c:pt idx="9080">
                  <c:v>9.42</c:v>
                </c:pt>
                <c:pt idx="9081">
                  <c:v>9.42</c:v>
                </c:pt>
                <c:pt idx="9082">
                  <c:v>9.42</c:v>
                </c:pt>
                <c:pt idx="9083">
                  <c:v>9.42</c:v>
                </c:pt>
                <c:pt idx="9084">
                  <c:v>9.42</c:v>
                </c:pt>
                <c:pt idx="9085">
                  <c:v>9.42</c:v>
                </c:pt>
                <c:pt idx="9086">
                  <c:v>9.42</c:v>
                </c:pt>
                <c:pt idx="9087">
                  <c:v>9.42</c:v>
                </c:pt>
                <c:pt idx="9088">
                  <c:v>9.42</c:v>
                </c:pt>
                <c:pt idx="9089">
                  <c:v>9.42</c:v>
                </c:pt>
                <c:pt idx="9090">
                  <c:v>9.42</c:v>
                </c:pt>
                <c:pt idx="9091">
                  <c:v>9.42</c:v>
                </c:pt>
                <c:pt idx="9092">
                  <c:v>9.42</c:v>
                </c:pt>
                <c:pt idx="9093">
                  <c:v>9.42</c:v>
                </c:pt>
                <c:pt idx="9094">
                  <c:v>9.82</c:v>
                </c:pt>
                <c:pt idx="9095">
                  <c:v>9.42</c:v>
                </c:pt>
                <c:pt idx="9096">
                  <c:v>9.42</c:v>
                </c:pt>
                <c:pt idx="9097">
                  <c:v>9.42</c:v>
                </c:pt>
                <c:pt idx="9098">
                  <c:v>9.82</c:v>
                </c:pt>
                <c:pt idx="9099">
                  <c:v>9.82</c:v>
                </c:pt>
                <c:pt idx="9100">
                  <c:v>9.82</c:v>
                </c:pt>
                <c:pt idx="9101">
                  <c:v>9.82</c:v>
                </c:pt>
                <c:pt idx="9102">
                  <c:v>9.82</c:v>
                </c:pt>
                <c:pt idx="9103">
                  <c:v>9.82</c:v>
                </c:pt>
                <c:pt idx="9104">
                  <c:v>9.82</c:v>
                </c:pt>
                <c:pt idx="9105">
                  <c:v>9.82</c:v>
                </c:pt>
                <c:pt idx="9106">
                  <c:v>9.82</c:v>
                </c:pt>
                <c:pt idx="9107">
                  <c:v>9.82</c:v>
                </c:pt>
                <c:pt idx="9108">
                  <c:v>9.82</c:v>
                </c:pt>
                <c:pt idx="9109">
                  <c:v>9.82</c:v>
                </c:pt>
                <c:pt idx="9110">
                  <c:v>9.82</c:v>
                </c:pt>
                <c:pt idx="9111">
                  <c:v>9.82</c:v>
                </c:pt>
                <c:pt idx="9112">
                  <c:v>9.82</c:v>
                </c:pt>
                <c:pt idx="9113">
                  <c:v>9.82</c:v>
                </c:pt>
                <c:pt idx="9114">
                  <c:v>9.82</c:v>
                </c:pt>
                <c:pt idx="9115">
                  <c:v>9.82</c:v>
                </c:pt>
                <c:pt idx="9116">
                  <c:v>9.82</c:v>
                </c:pt>
                <c:pt idx="9117">
                  <c:v>9.82</c:v>
                </c:pt>
                <c:pt idx="9118">
                  <c:v>9.82</c:v>
                </c:pt>
                <c:pt idx="9119">
                  <c:v>9.82</c:v>
                </c:pt>
                <c:pt idx="9120">
                  <c:v>9.82</c:v>
                </c:pt>
                <c:pt idx="9121">
                  <c:v>9.82</c:v>
                </c:pt>
                <c:pt idx="9122">
                  <c:v>9.82</c:v>
                </c:pt>
                <c:pt idx="9123">
                  <c:v>9.82</c:v>
                </c:pt>
                <c:pt idx="9124">
                  <c:v>9.82</c:v>
                </c:pt>
                <c:pt idx="9125">
                  <c:v>9.82</c:v>
                </c:pt>
                <c:pt idx="9126">
                  <c:v>9.82</c:v>
                </c:pt>
                <c:pt idx="9127">
                  <c:v>9.82</c:v>
                </c:pt>
                <c:pt idx="9128">
                  <c:v>9.82</c:v>
                </c:pt>
                <c:pt idx="9129">
                  <c:v>9.82</c:v>
                </c:pt>
                <c:pt idx="9130">
                  <c:v>9.82</c:v>
                </c:pt>
                <c:pt idx="9131">
                  <c:v>9.82</c:v>
                </c:pt>
                <c:pt idx="9132">
                  <c:v>9.82</c:v>
                </c:pt>
                <c:pt idx="9133">
                  <c:v>9.82</c:v>
                </c:pt>
                <c:pt idx="9134">
                  <c:v>9.82</c:v>
                </c:pt>
                <c:pt idx="9135">
                  <c:v>9.82</c:v>
                </c:pt>
                <c:pt idx="9136">
                  <c:v>9.82</c:v>
                </c:pt>
                <c:pt idx="9137">
                  <c:v>9.82</c:v>
                </c:pt>
                <c:pt idx="9138">
                  <c:v>9.82</c:v>
                </c:pt>
                <c:pt idx="9139">
                  <c:v>9.82</c:v>
                </c:pt>
                <c:pt idx="9140">
                  <c:v>9.82</c:v>
                </c:pt>
                <c:pt idx="9141">
                  <c:v>9.82</c:v>
                </c:pt>
                <c:pt idx="9142">
                  <c:v>9.82</c:v>
                </c:pt>
                <c:pt idx="9143">
                  <c:v>9.82</c:v>
                </c:pt>
                <c:pt idx="9144">
                  <c:v>9.82</c:v>
                </c:pt>
                <c:pt idx="9145">
                  <c:v>9.82</c:v>
                </c:pt>
                <c:pt idx="9146">
                  <c:v>9.82</c:v>
                </c:pt>
                <c:pt idx="9147">
                  <c:v>9.82</c:v>
                </c:pt>
                <c:pt idx="9148">
                  <c:v>9.82</c:v>
                </c:pt>
                <c:pt idx="9149">
                  <c:v>9.82</c:v>
                </c:pt>
                <c:pt idx="9150">
                  <c:v>9.82</c:v>
                </c:pt>
                <c:pt idx="9151">
                  <c:v>9.82</c:v>
                </c:pt>
                <c:pt idx="9152">
                  <c:v>9.82</c:v>
                </c:pt>
                <c:pt idx="9153">
                  <c:v>9.82</c:v>
                </c:pt>
                <c:pt idx="9154">
                  <c:v>9.82</c:v>
                </c:pt>
                <c:pt idx="9155">
                  <c:v>9.82</c:v>
                </c:pt>
                <c:pt idx="9156">
                  <c:v>9.82</c:v>
                </c:pt>
                <c:pt idx="9157">
                  <c:v>9.82</c:v>
                </c:pt>
                <c:pt idx="9158">
                  <c:v>9.82</c:v>
                </c:pt>
                <c:pt idx="9159">
                  <c:v>9.82</c:v>
                </c:pt>
                <c:pt idx="9160">
                  <c:v>9.82</c:v>
                </c:pt>
                <c:pt idx="9161">
                  <c:v>9.82</c:v>
                </c:pt>
                <c:pt idx="9162">
                  <c:v>9.82</c:v>
                </c:pt>
                <c:pt idx="9163">
                  <c:v>9.82</c:v>
                </c:pt>
                <c:pt idx="9164">
                  <c:v>9.82</c:v>
                </c:pt>
                <c:pt idx="9165">
                  <c:v>9.82</c:v>
                </c:pt>
                <c:pt idx="9166">
                  <c:v>9.82</c:v>
                </c:pt>
                <c:pt idx="9167">
                  <c:v>9.82</c:v>
                </c:pt>
                <c:pt idx="9168">
                  <c:v>9.82</c:v>
                </c:pt>
                <c:pt idx="9169">
                  <c:v>9.82</c:v>
                </c:pt>
                <c:pt idx="9170">
                  <c:v>9.82</c:v>
                </c:pt>
                <c:pt idx="9171">
                  <c:v>9.82</c:v>
                </c:pt>
                <c:pt idx="9172">
                  <c:v>9.82</c:v>
                </c:pt>
                <c:pt idx="9173">
                  <c:v>9.82</c:v>
                </c:pt>
                <c:pt idx="9174">
                  <c:v>9.82</c:v>
                </c:pt>
                <c:pt idx="9175">
                  <c:v>9.82</c:v>
                </c:pt>
                <c:pt idx="9176">
                  <c:v>9.82</c:v>
                </c:pt>
                <c:pt idx="9177">
                  <c:v>9.82</c:v>
                </c:pt>
                <c:pt idx="9178">
                  <c:v>9.82</c:v>
                </c:pt>
                <c:pt idx="9179">
                  <c:v>9.82</c:v>
                </c:pt>
                <c:pt idx="9180">
                  <c:v>9.82</c:v>
                </c:pt>
                <c:pt idx="9181">
                  <c:v>9.82</c:v>
                </c:pt>
                <c:pt idx="9182">
                  <c:v>9.82</c:v>
                </c:pt>
                <c:pt idx="9183">
                  <c:v>9.82</c:v>
                </c:pt>
                <c:pt idx="9184">
                  <c:v>9.82</c:v>
                </c:pt>
                <c:pt idx="9185">
                  <c:v>9.82</c:v>
                </c:pt>
                <c:pt idx="9186">
                  <c:v>9.82</c:v>
                </c:pt>
                <c:pt idx="9187">
                  <c:v>9.82</c:v>
                </c:pt>
                <c:pt idx="9188">
                  <c:v>9.82</c:v>
                </c:pt>
                <c:pt idx="9189">
                  <c:v>9.82</c:v>
                </c:pt>
                <c:pt idx="9190">
                  <c:v>9.82</c:v>
                </c:pt>
                <c:pt idx="9191">
                  <c:v>9.82</c:v>
                </c:pt>
                <c:pt idx="9192">
                  <c:v>9.82</c:v>
                </c:pt>
                <c:pt idx="9193">
                  <c:v>9.82</c:v>
                </c:pt>
                <c:pt idx="9194">
                  <c:v>9.82</c:v>
                </c:pt>
                <c:pt idx="9195">
                  <c:v>9.82</c:v>
                </c:pt>
                <c:pt idx="9196">
                  <c:v>9.82</c:v>
                </c:pt>
                <c:pt idx="9197">
                  <c:v>9.82</c:v>
                </c:pt>
                <c:pt idx="9198">
                  <c:v>9.82</c:v>
                </c:pt>
                <c:pt idx="9199">
                  <c:v>9.42</c:v>
                </c:pt>
                <c:pt idx="9200">
                  <c:v>9.42</c:v>
                </c:pt>
                <c:pt idx="9201">
                  <c:v>9.42</c:v>
                </c:pt>
                <c:pt idx="9202">
                  <c:v>9.42</c:v>
                </c:pt>
                <c:pt idx="9203">
                  <c:v>9.42</c:v>
                </c:pt>
                <c:pt idx="9204">
                  <c:v>9.42</c:v>
                </c:pt>
                <c:pt idx="9205">
                  <c:v>9.42</c:v>
                </c:pt>
                <c:pt idx="9206">
                  <c:v>9.42</c:v>
                </c:pt>
                <c:pt idx="9207">
                  <c:v>9.42</c:v>
                </c:pt>
                <c:pt idx="9208">
                  <c:v>9.42</c:v>
                </c:pt>
                <c:pt idx="9209">
                  <c:v>9.42</c:v>
                </c:pt>
                <c:pt idx="9210">
                  <c:v>9.42</c:v>
                </c:pt>
                <c:pt idx="9211">
                  <c:v>9.42</c:v>
                </c:pt>
                <c:pt idx="9212">
                  <c:v>9.42</c:v>
                </c:pt>
                <c:pt idx="9213">
                  <c:v>9.42</c:v>
                </c:pt>
                <c:pt idx="9214">
                  <c:v>9.42</c:v>
                </c:pt>
                <c:pt idx="9215">
                  <c:v>9.42</c:v>
                </c:pt>
                <c:pt idx="9216">
                  <c:v>9.42</c:v>
                </c:pt>
                <c:pt idx="9217">
                  <c:v>9.42</c:v>
                </c:pt>
                <c:pt idx="9218">
                  <c:v>9.42</c:v>
                </c:pt>
                <c:pt idx="9219">
                  <c:v>9.42</c:v>
                </c:pt>
                <c:pt idx="9220">
                  <c:v>9.42</c:v>
                </c:pt>
                <c:pt idx="9221">
                  <c:v>9.42</c:v>
                </c:pt>
                <c:pt idx="9222">
                  <c:v>9.42</c:v>
                </c:pt>
                <c:pt idx="9223">
                  <c:v>9.42</c:v>
                </c:pt>
                <c:pt idx="9224">
                  <c:v>9.42</c:v>
                </c:pt>
                <c:pt idx="9225">
                  <c:v>9.42</c:v>
                </c:pt>
                <c:pt idx="9226">
                  <c:v>9.42</c:v>
                </c:pt>
                <c:pt idx="9227">
                  <c:v>9.42</c:v>
                </c:pt>
                <c:pt idx="9228">
                  <c:v>9.42</c:v>
                </c:pt>
                <c:pt idx="9229">
                  <c:v>9.42</c:v>
                </c:pt>
                <c:pt idx="9230">
                  <c:v>9.42</c:v>
                </c:pt>
                <c:pt idx="9231">
                  <c:v>9.42</c:v>
                </c:pt>
                <c:pt idx="9232">
                  <c:v>9.42</c:v>
                </c:pt>
                <c:pt idx="9233">
                  <c:v>9.42</c:v>
                </c:pt>
                <c:pt idx="9234">
                  <c:v>9.42</c:v>
                </c:pt>
                <c:pt idx="9235">
                  <c:v>9.42</c:v>
                </c:pt>
                <c:pt idx="9236">
                  <c:v>9.42</c:v>
                </c:pt>
                <c:pt idx="9237">
                  <c:v>9.82</c:v>
                </c:pt>
                <c:pt idx="9238">
                  <c:v>9.82</c:v>
                </c:pt>
                <c:pt idx="9239">
                  <c:v>9.82</c:v>
                </c:pt>
                <c:pt idx="9240">
                  <c:v>9.82</c:v>
                </c:pt>
                <c:pt idx="9241">
                  <c:v>9.82</c:v>
                </c:pt>
                <c:pt idx="9242">
                  <c:v>9.82</c:v>
                </c:pt>
                <c:pt idx="9243">
                  <c:v>9.82</c:v>
                </c:pt>
                <c:pt idx="9244">
                  <c:v>9.82</c:v>
                </c:pt>
                <c:pt idx="9245">
                  <c:v>9.82</c:v>
                </c:pt>
                <c:pt idx="9246">
                  <c:v>9.82</c:v>
                </c:pt>
                <c:pt idx="9247">
                  <c:v>9.82</c:v>
                </c:pt>
                <c:pt idx="9248">
                  <c:v>9.82</c:v>
                </c:pt>
                <c:pt idx="9249">
                  <c:v>9.82</c:v>
                </c:pt>
                <c:pt idx="9250">
                  <c:v>9.82</c:v>
                </c:pt>
                <c:pt idx="9251">
                  <c:v>9.82</c:v>
                </c:pt>
                <c:pt idx="9252">
                  <c:v>9.82</c:v>
                </c:pt>
                <c:pt idx="9253">
                  <c:v>9.82</c:v>
                </c:pt>
                <c:pt idx="9254">
                  <c:v>9.82</c:v>
                </c:pt>
                <c:pt idx="9256">
                  <c:v>10.210000000000001</c:v>
                </c:pt>
                <c:pt idx="9257">
                  <c:v>9.82</c:v>
                </c:pt>
                <c:pt idx="9258">
                  <c:v>9.82</c:v>
                </c:pt>
                <c:pt idx="9259">
                  <c:v>9.82</c:v>
                </c:pt>
                <c:pt idx="9260">
                  <c:v>9.82</c:v>
                </c:pt>
                <c:pt idx="9261">
                  <c:v>9.82</c:v>
                </c:pt>
                <c:pt idx="9262">
                  <c:v>9.82</c:v>
                </c:pt>
                <c:pt idx="9263">
                  <c:v>9.82</c:v>
                </c:pt>
                <c:pt idx="9264">
                  <c:v>9.82</c:v>
                </c:pt>
                <c:pt idx="9265">
                  <c:v>9.82</c:v>
                </c:pt>
                <c:pt idx="9266">
                  <c:v>9.82</c:v>
                </c:pt>
                <c:pt idx="9267">
                  <c:v>9.82</c:v>
                </c:pt>
                <c:pt idx="9268">
                  <c:v>9.82</c:v>
                </c:pt>
                <c:pt idx="9269">
                  <c:v>9.82</c:v>
                </c:pt>
                <c:pt idx="9270">
                  <c:v>9.82</c:v>
                </c:pt>
                <c:pt idx="9271">
                  <c:v>9.82</c:v>
                </c:pt>
                <c:pt idx="9272">
                  <c:v>9.82</c:v>
                </c:pt>
                <c:pt idx="9273">
                  <c:v>9.82</c:v>
                </c:pt>
                <c:pt idx="9274">
                  <c:v>9.82</c:v>
                </c:pt>
                <c:pt idx="9275">
                  <c:v>9.82</c:v>
                </c:pt>
                <c:pt idx="9276">
                  <c:v>9.82</c:v>
                </c:pt>
                <c:pt idx="9277">
                  <c:v>9.82</c:v>
                </c:pt>
                <c:pt idx="9278">
                  <c:v>9.82</c:v>
                </c:pt>
                <c:pt idx="9279">
                  <c:v>9.82</c:v>
                </c:pt>
                <c:pt idx="9280">
                  <c:v>9.82</c:v>
                </c:pt>
                <c:pt idx="9281">
                  <c:v>9.82</c:v>
                </c:pt>
                <c:pt idx="9282">
                  <c:v>9.82</c:v>
                </c:pt>
                <c:pt idx="9283">
                  <c:v>9.82</c:v>
                </c:pt>
                <c:pt idx="9284">
                  <c:v>9.82</c:v>
                </c:pt>
                <c:pt idx="9285">
                  <c:v>9.82</c:v>
                </c:pt>
                <c:pt idx="9286">
                  <c:v>9.82</c:v>
                </c:pt>
                <c:pt idx="9287">
                  <c:v>9.82</c:v>
                </c:pt>
                <c:pt idx="9288">
                  <c:v>9.82</c:v>
                </c:pt>
                <c:pt idx="9289">
                  <c:v>9.82</c:v>
                </c:pt>
                <c:pt idx="9290">
                  <c:v>9.82</c:v>
                </c:pt>
                <c:pt idx="9291">
                  <c:v>9.82</c:v>
                </c:pt>
                <c:pt idx="9292">
                  <c:v>9.82</c:v>
                </c:pt>
                <c:pt idx="9293">
                  <c:v>9.82</c:v>
                </c:pt>
                <c:pt idx="9294">
                  <c:v>9.82</c:v>
                </c:pt>
                <c:pt idx="9295">
                  <c:v>9.82</c:v>
                </c:pt>
                <c:pt idx="9296">
                  <c:v>9.82</c:v>
                </c:pt>
                <c:pt idx="9297">
                  <c:v>9.82</c:v>
                </c:pt>
                <c:pt idx="9298">
                  <c:v>9.82</c:v>
                </c:pt>
                <c:pt idx="9299">
                  <c:v>9.82</c:v>
                </c:pt>
                <c:pt idx="9300">
                  <c:v>9.82</c:v>
                </c:pt>
                <c:pt idx="9301">
                  <c:v>9.82</c:v>
                </c:pt>
                <c:pt idx="9302">
                  <c:v>9.82</c:v>
                </c:pt>
                <c:pt idx="9303">
                  <c:v>9.82</c:v>
                </c:pt>
                <c:pt idx="9304">
                  <c:v>9.82</c:v>
                </c:pt>
                <c:pt idx="9305">
                  <c:v>9.82</c:v>
                </c:pt>
                <c:pt idx="9306">
                  <c:v>9.82</c:v>
                </c:pt>
                <c:pt idx="9307">
                  <c:v>9.82</c:v>
                </c:pt>
                <c:pt idx="9308">
                  <c:v>9.82</c:v>
                </c:pt>
                <c:pt idx="9309">
                  <c:v>9.82</c:v>
                </c:pt>
                <c:pt idx="9310">
                  <c:v>10.210000000000001</c:v>
                </c:pt>
                <c:pt idx="9311">
                  <c:v>10.210000000000001</c:v>
                </c:pt>
                <c:pt idx="9312">
                  <c:v>10.210000000000001</c:v>
                </c:pt>
                <c:pt idx="9313">
                  <c:v>10.210000000000001</c:v>
                </c:pt>
                <c:pt idx="9314">
                  <c:v>10.210000000000001</c:v>
                </c:pt>
                <c:pt idx="9315">
                  <c:v>9.82</c:v>
                </c:pt>
                <c:pt idx="9316">
                  <c:v>9.82</c:v>
                </c:pt>
                <c:pt idx="9317">
                  <c:v>9.82</c:v>
                </c:pt>
                <c:pt idx="9318">
                  <c:v>9.82</c:v>
                </c:pt>
                <c:pt idx="9319">
                  <c:v>9.82</c:v>
                </c:pt>
                <c:pt idx="9320">
                  <c:v>9.82</c:v>
                </c:pt>
                <c:pt idx="9321">
                  <c:v>9.82</c:v>
                </c:pt>
                <c:pt idx="9322">
                  <c:v>9.82</c:v>
                </c:pt>
                <c:pt idx="9323">
                  <c:v>9.82</c:v>
                </c:pt>
                <c:pt idx="9324">
                  <c:v>9.82</c:v>
                </c:pt>
                <c:pt idx="9325">
                  <c:v>9.82</c:v>
                </c:pt>
                <c:pt idx="9326">
                  <c:v>9.82</c:v>
                </c:pt>
                <c:pt idx="9327">
                  <c:v>9.82</c:v>
                </c:pt>
                <c:pt idx="9328">
                  <c:v>9.82</c:v>
                </c:pt>
                <c:pt idx="9329">
                  <c:v>9.82</c:v>
                </c:pt>
                <c:pt idx="9330">
                  <c:v>9.82</c:v>
                </c:pt>
                <c:pt idx="9331">
                  <c:v>9.82</c:v>
                </c:pt>
                <c:pt idx="9332">
                  <c:v>9.82</c:v>
                </c:pt>
                <c:pt idx="9333">
                  <c:v>9.82</c:v>
                </c:pt>
                <c:pt idx="9334">
                  <c:v>9.82</c:v>
                </c:pt>
                <c:pt idx="9335">
                  <c:v>9.82</c:v>
                </c:pt>
                <c:pt idx="9336">
                  <c:v>9.82</c:v>
                </c:pt>
                <c:pt idx="9337">
                  <c:v>10.210000000000001</c:v>
                </c:pt>
                <c:pt idx="9338">
                  <c:v>10.210000000000001</c:v>
                </c:pt>
                <c:pt idx="9339">
                  <c:v>10.210000000000001</c:v>
                </c:pt>
                <c:pt idx="9340">
                  <c:v>10.210000000000001</c:v>
                </c:pt>
                <c:pt idx="9341">
                  <c:v>10.210000000000001</c:v>
                </c:pt>
                <c:pt idx="9342">
                  <c:v>10.210000000000001</c:v>
                </c:pt>
                <c:pt idx="9343">
                  <c:v>9.82</c:v>
                </c:pt>
                <c:pt idx="9344">
                  <c:v>9.82</c:v>
                </c:pt>
                <c:pt idx="9345">
                  <c:v>9.82</c:v>
                </c:pt>
                <c:pt idx="9346">
                  <c:v>9.82</c:v>
                </c:pt>
                <c:pt idx="9347">
                  <c:v>9.82</c:v>
                </c:pt>
                <c:pt idx="9348">
                  <c:v>9.82</c:v>
                </c:pt>
                <c:pt idx="9349">
                  <c:v>9.82</c:v>
                </c:pt>
                <c:pt idx="9350">
                  <c:v>9.82</c:v>
                </c:pt>
                <c:pt idx="9351">
                  <c:v>9.82</c:v>
                </c:pt>
                <c:pt idx="9352">
                  <c:v>9.82</c:v>
                </c:pt>
                <c:pt idx="9353">
                  <c:v>9.82</c:v>
                </c:pt>
                <c:pt idx="9354">
                  <c:v>9.82</c:v>
                </c:pt>
                <c:pt idx="9355">
                  <c:v>9.82</c:v>
                </c:pt>
                <c:pt idx="9356">
                  <c:v>9.82</c:v>
                </c:pt>
                <c:pt idx="9357">
                  <c:v>9.82</c:v>
                </c:pt>
                <c:pt idx="9358">
                  <c:v>9.82</c:v>
                </c:pt>
                <c:pt idx="9359">
                  <c:v>9.82</c:v>
                </c:pt>
                <c:pt idx="9360">
                  <c:v>9.82</c:v>
                </c:pt>
                <c:pt idx="9361">
                  <c:v>9.82</c:v>
                </c:pt>
                <c:pt idx="9362">
                  <c:v>9.82</c:v>
                </c:pt>
                <c:pt idx="9363">
                  <c:v>9.82</c:v>
                </c:pt>
                <c:pt idx="9364">
                  <c:v>9.82</c:v>
                </c:pt>
                <c:pt idx="9365">
                  <c:v>9.82</c:v>
                </c:pt>
                <c:pt idx="9366">
                  <c:v>9.82</c:v>
                </c:pt>
                <c:pt idx="9367">
                  <c:v>9.82</c:v>
                </c:pt>
                <c:pt idx="9368">
                  <c:v>9.82</c:v>
                </c:pt>
                <c:pt idx="9369">
                  <c:v>9.82</c:v>
                </c:pt>
                <c:pt idx="9370">
                  <c:v>9.82</c:v>
                </c:pt>
                <c:pt idx="9371">
                  <c:v>9.82</c:v>
                </c:pt>
                <c:pt idx="9372">
                  <c:v>9.82</c:v>
                </c:pt>
                <c:pt idx="9373">
                  <c:v>9.82</c:v>
                </c:pt>
                <c:pt idx="9374">
                  <c:v>9.82</c:v>
                </c:pt>
                <c:pt idx="9375">
                  <c:v>9.82</c:v>
                </c:pt>
                <c:pt idx="9376">
                  <c:v>9.82</c:v>
                </c:pt>
                <c:pt idx="9377">
                  <c:v>9.82</c:v>
                </c:pt>
                <c:pt idx="9378">
                  <c:v>9.82</c:v>
                </c:pt>
                <c:pt idx="9379">
                  <c:v>9.82</c:v>
                </c:pt>
                <c:pt idx="9380">
                  <c:v>9.82</c:v>
                </c:pt>
                <c:pt idx="9381">
                  <c:v>9.82</c:v>
                </c:pt>
                <c:pt idx="9382">
                  <c:v>9.82</c:v>
                </c:pt>
                <c:pt idx="9383">
                  <c:v>9.82</c:v>
                </c:pt>
                <c:pt idx="9384">
                  <c:v>9.82</c:v>
                </c:pt>
                <c:pt idx="9385">
                  <c:v>9.82</c:v>
                </c:pt>
                <c:pt idx="9386">
                  <c:v>9.82</c:v>
                </c:pt>
                <c:pt idx="9387">
                  <c:v>9.82</c:v>
                </c:pt>
                <c:pt idx="9388">
                  <c:v>9.82</c:v>
                </c:pt>
                <c:pt idx="9389">
                  <c:v>9.82</c:v>
                </c:pt>
                <c:pt idx="9390">
                  <c:v>9.82</c:v>
                </c:pt>
                <c:pt idx="9391">
                  <c:v>9.82</c:v>
                </c:pt>
                <c:pt idx="9392">
                  <c:v>9.82</c:v>
                </c:pt>
                <c:pt idx="9393">
                  <c:v>9.82</c:v>
                </c:pt>
                <c:pt idx="9394">
                  <c:v>9.82</c:v>
                </c:pt>
                <c:pt idx="9395">
                  <c:v>9.82</c:v>
                </c:pt>
                <c:pt idx="9396">
                  <c:v>9.82</c:v>
                </c:pt>
                <c:pt idx="9397">
                  <c:v>9.82</c:v>
                </c:pt>
                <c:pt idx="9398">
                  <c:v>9.82</c:v>
                </c:pt>
                <c:pt idx="9399">
                  <c:v>9.82</c:v>
                </c:pt>
                <c:pt idx="9400">
                  <c:v>9.82</c:v>
                </c:pt>
                <c:pt idx="9401">
                  <c:v>9.82</c:v>
                </c:pt>
                <c:pt idx="9402">
                  <c:v>9.82</c:v>
                </c:pt>
                <c:pt idx="9403">
                  <c:v>9.82</c:v>
                </c:pt>
                <c:pt idx="9404">
                  <c:v>9.82</c:v>
                </c:pt>
                <c:pt idx="9405">
                  <c:v>9.82</c:v>
                </c:pt>
                <c:pt idx="9406">
                  <c:v>9.82</c:v>
                </c:pt>
                <c:pt idx="9407">
                  <c:v>9.82</c:v>
                </c:pt>
                <c:pt idx="9408">
                  <c:v>9.82</c:v>
                </c:pt>
                <c:pt idx="9409">
                  <c:v>9.82</c:v>
                </c:pt>
                <c:pt idx="9410">
                  <c:v>9.82</c:v>
                </c:pt>
                <c:pt idx="9411">
                  <c:v>9.82</c:v>
                </c:pt>
                <c:pt idx="9412">
                  <c:v>9.82</c:v>
                </c:pt>
                <c:pt idx="9413">
                  <c:v>9.82</c:v>
                </c:pt>
                <c:pt idx="9414">
                  <c:v>9.82</c:v>
                </c:pt>
                <c:pt idx="9415">
                  <c:v>9.82</c:v>
                </c:pt>
                <c:pt idx="9416">
                  <c:v>9.82</c:v>
                </c:pt>
                <c:pt idx="9417">
                  <c:v>9.82</c:v>
                </c:pt>
                <c:pt idx="9418">
                  <c:v>9.82</c:v>
                </c:pt>
                <c:pt idx="9419">
                  <c:v>9.82</c:v>
                </c:pt>
                <c:pt idx="9420">
                  <c:v>9.82</c:v>
                </c:pt>
                <c:pt idx="9421">
                  <c:v>9.82</c:v>
                </c:pt>
                <c:pt idx="9422">
                  <c:v>9.82</c:v>
                </c:pt>
                <c:pt idx="9423">
                  <c:v>9.82</c:v>
                </c:pt>
                <c:pt idx="9424">
                  <c:v>9.82</c:v>
                </c:pt>
                <c:pt idx="9425">
                  <c:v>9.82</c:v>
                </c:pt>
                <c:pt idx="9426">
                  <c:v>9.82</c:v>
                </c:pt>
                <c:pt idx="9427">
                  <c:v>9.82</c:v>
                </c:pt>
                <c:pt idx="9428">
                  <c:v>9.82</c:v>
                </c:pt>
                <c:pt idx="9429">
                  <c:v>9.82</c:v>
                </c:pt>
                <c:pt idx="9430">
                  <c:v>9.82</c:v>
                </c:pt>
                <c:pt idx="9431">
                  <c:v>9.82</c:v>
                </c:pt>
                <c:pt idx="9432">
                  <c:v>9.82</c:v>
                </c:pt>
                <c:pt idx="9433">
                  <c:v>9.82</c:v>
                </c:pt>
                <c:pt idx="9434">
                  <c:v>9.82</c:v>
                </c:pt>
                <c:pt idx="9435">
                  <c:v>9.82</c:v>
                </c:pt>
                <c:pt idx="9436">
                  <c:v>9.82</c:v>
                </c:pt>
                <c:pt idx="9437">
                  <c:v>9.82</c:v>
                </c:pt>
                <c:pt idx="9438">
                  <c:v>9.82</c:v>
                </c:pt>
                <c:pt idx="9439">
                  <c:v>9.82</c:v>
                </c:pt>
                <c:pt idx="9440">
                  <c:v>9.82</c:v>
                </c:pt>
                <c:pt idx="9441">
                  <c:v>9.82</c:v>
                </c:pt>
                <c:pt idx="9442">
                  <c:v>9.82</c:v>
                </c:pt>
                <c:pt idx="9443">
                  <c:v>9.82</c:v>
                </c:pt>
                <c:pt idx="9444">
                  <c:v>9.82</c:v>
                </c:pt>
                <c:pt idx="9445">
                  <c:v>9.82</c:v>
                </c:pt>
                <c:pt idx="9446">
                  <c:v>9.82</c:v>
                </c:pt>
                <c:pt idx="9447">
                  <c:v>9.82</c:v>
                </c:pt>
                <c:pt idx="9448">
                  <c:v>9.82</c:v>
                </c:pt>
                <c:pt idx="9449">
                  <c:v>9.82</c:v>
                </c:pt>
                <c:pt idx="9450">
                  <c:v>9.82</c:v>
                </c:pt>
                <c:pt idx="9451">
                  <c:v>9.82</c:v>
                </c:pt>
                <c:pt idx="9452">
                  <c:v>9.82</c:v>
                </c:pt>
                <c:pt idx="9453">
                  <c:v>9.82</c:v>
                </c:pt>
                <c:pt idx="9454">
                  <c:v>9.82</c:v>
                </c:pt>
                <c:pt idx="9455">
                  <c:v>9.82</c:v>
                </c:pt>
                <c:pt idx="9456">
                  <c:v>9.82</c:v>
                </c:pt>
                <c:pt idx="9457">
                  <c:v>9.82</c:v>
                </c:pt>
                <c:pt idx="9458">
                  <c:v>9.82</c:v>
                </c:pt>
                <c:pt idx="9459">
                  <c:v>9.82</c:v>
                </c:pt>
                <c:pt idx="9460">
                  <c:v>9.82</c:v>
                </c:pt>
                <c:pt idx="9461">
                  <c:v>9.82</c:v>
                </c:pt>
                <c:pt idx="9462">
                  <c:v>9.82</c:v>
                </c:pt>
                <c:pt idx="9463">
                  <c:v>9.82</c:v>
                </c:pt>
                <c:pt idx="9464">
                  <c:v>9.82</c:v>
                </c:pt>
                <c:pt idx="9465">
                  <c:v>9.82</c:v>
                </c:pt>
                <c:pt idx="9466">
                  <c:v>9.82</c:v>
                </c:pt>
                <c:pt idx="9467">
                  <c:v>9.82</c:v>
                </c:pt>
                <c:pt idx="9468">
                  <c:v>9.82</c:v>
                </c:pt>
                <c:pt idx="9469">
                  <c:v>9.82</c:v>
                </c:pt>
                <c:pt idx="9470">
                  <c:v>9.82</c:v>
                </c:pt>
                <c:pt idx="9471">
                  <c:v>9.82</c:v>
                </c:pt>
                <c:pt idx="9472">
                  <c:v>9.82</c:v>
                </c:pt>
                <c:pt idx="9473">
                  <c:v>9.82</c:v>
                </c:pt>
                <c:pt idx="9474">
                  <c:v>9.82</c:v>
                </c:pt>
                <c:pt idx="9475">
                  <c:v>9.82</c:v>
                </c:pt>
                <c:pt idx="9476">
                  <c:v>9.82</c:v>
                </c:pt>
                <c:pt idx="9477">
                  <c:v>9.82</c:v>
                </c:pt>
                <c:pt idx="9478">
                  <c:v>9.82</c:v>
                </c:pt>
                <c:pt idx="9479">
                  <c:v>9.82</c:v>
                </c:pt>
                <c:pt idx="9480">
                  <c:v>9.82</c:v>
                </c:pt>
                <c:pt idx="9481">
                  <c:v>9.82</c:v>
                </c:pt>
                <c:pt idx="9482">
                  <c:v>9.82</c:v>
                </c:pt>
                <c:pt idx="9483">
                  <c:v>9.82</c:v>
                </c:pt>
                <c:pt idx="9484">
                  <c:v>9.82</c:v>
                </c:pt>
                <c:pt idx="9485">
                  <c:v>9.82</c:v>
                </c:pt>
                <c:pt idx="9486">
                  <c:v>9.82</c:v>
                </c:pt>
                <c:pt idx="9487">
                  <c:v>9.82</c:v>
                </c:pt>
                <c:pt idx="9488">
                  <c:v>9.82</c:v>
                </c:pt>
                <c:pt idx="9489">
                  <c:v>9.82</c:v>
                </c:pt>
                <c:pt idx="9490">
                  <c:v>9.82</c:v>
                </c:pt>
                <c:pt idx="9491">
                  <c:v>9.82</c:v>
                </c:pt>
                <c:pt idx="9492">
                  <c:v>9.82</c:v>
                </c:pt>
                <c:pt idx="9493">
                  <c:v>9.82</c:v>
                </c:pt>
                <c:pt idx="9494">
                  <c:v>9.82</c:v>
                </c:pt>
                <c:pt idx="9495">
                  <c:v>9.82</c:v>
                </c:pt>
                <c:pt idx="9496">
                  <c:v>9.82</c:v>
                </c:pt>
                <c:pt idx="9497">
                  <c:v>9.82</c:v>
                </c:pt>
                <c:pt idx="9498">
                  <c:v>9.82</c:v>
                </c:pt>
                <c:pt idx="9499">
                  <c:v>9.82</c:v>
                </c:pt>
                <c:pt idx="9500">
                  <c:v>9.82</c:v>
                </c:pt>
                <c:pt idx="9501">
                  <c:v>9.82</c:v>
                </c:pt>
                <c:pt idx="9502">
                  <c:v>9.82</c:v>
                </c:pt>
                <c:pt idx="9503">
                  <c:v>9.82</c:v>
                </c:pt>
                <c:pt idx="9504">
                  <c:v>9.82</c:v>
                </c:pt>
                <c:pt idx="9505">
                  <c:v>9.82</c:v>
                </c:pt>
                <c:pt idx="9506">
                  <c:v>9.82</c:v>
                </c:pt>
                <c:pt idx="9507">
                  <c:v>9.82</c:v>
                </c:pt>
                <c:pt idx="9508">
                  <c:v>9.82</c:v>
                </c:pt>
                <c:pt idx="9509">
                  <c:v>9.82</c:v>
                </c:pt>
                <c:pt idx="9510">
                  <c:v>9.82</c:v>
                </c:pt>
                <c:pt idx="9511">
                  <c:v>9.82</c:v>
                </c:pt>
                <c:pt idx="9512">
                  <c:v>9.82</c:v>
                </c:pt>
                <c:pt idx="9513">
                  <c:v>9.82</c:v>
                </c:pt>
                <c:pt idx="9514">
                  <c:v>9.82</c:v>
                </c:pt>
                <c:pt idx="9515">
                  <c:v>9.82</c:v>
                </c:pt>
                <c:pt idx="9516">
                  <c:v>9.82</c:v>
                </c:pt>
                <c:pt idx="9517">
                  <c:v>9.82</c:v>
                </c:pt>
                <c:pt idx="9518">
                  <c:v>9.82</c:v>
                </c:pt>
                <c:pt idx="9519">
                  <c:v>9.82</c:v>
                </c:pt>
                <c:pt idx="9520">
                  <c:v>9.82</c:v>
                </c:pt>
                <c:pt idx="9521">
                  <c:v>9.82</c:v>
                </c:pt>
                <c:pt idx="9522">
                  <c:v>9.82</c:v>
                </c:pt>
                <c:pt idx="9523">
                  <c:v>9.82</c:v>
                </c:pt>
                <c:pt idx="9524">
                  <c:v>9.82</c:v>
                </c:pt>
                <c:pt idx="9525">
                  <c:v>9.82</c:v>
                </c:pt>
                <c:pt idx="9526">
                  <c:v>9.82</c:v>
                </c:pt>
                <c:pt idx="9527">
                  <c:v>9.82</c:v>
                </c:pt>
                <c:pt idx="9528">
                  <c:v>9.82</c:v>
                </c:pt>
                <c:pt idx="9529">
                  <c:v>9.82</c:v>
                </c:pt>
                <c:pt idx="9530">
                  <c:v>9.82</c:v>
                </c:pt>
                <c:pt idx="9531">
                  <c:v>9.82</c:v>
                </c:pt>
                <c:pt idx="9532">
                  <c:v>9.82</c:v>
                </c:pt>
                <c:pt idx="9533">
                  <c:v>9.82</c:v>
                </c:pt>
                <c:pt idx="9534">
                  <c:v>9.82</c:v>
                </c:pt>
                <c:pt idx="9535">
                  <c:v>9.82</c:v>
                </c:pt>
                <c:pt idx="9536">
                  <c:v>9.82</c:v>
                </c:pt>
                <c:pt idx="9537">
                  <c:v>9.82</c:v>
                </c:pt>
                <c:pt idx="9538">
                  <c:v>9.82</c:v>
                </c:pt>
                <c:pt idx="9539">
                  <c:v>9.82</c:v>
                </c:pt>
                <c:pt idx="9540">
                  <c:v>9.82</c:v>
                </c:pt>
                <c:pt idx="9541">
                  <c:v>9.82</c:v>
                </c:pt>
                <c:pt idx="9542">
                  <c:v>9.82</c:v>
                </c:pt>
                <c:pt idx="9543">
                  <c:v>9.82</c:v>
                </c:pt>
                <c:pt idx="9544">
                  <c:v>9.82</c:v>
                </c:pt>
                <c:pt idx="9545">
                  <c:v>9.82</c:v>
                </c:pt>
                <c:pt idx="9546">
                  <c:v>9.82</c:v>
                </c:pt>
                <c:pt idx="9547">
                  <c:v>9.82</c:v>
                </c:pt>
                <c:pt idx="9548">
                  <c:v>9.82</c:v>
                </c:pt>
                <c:pt idx="9549">
                  <c:v>9.82</c:v>
                </c:pt>
                <c:pt idx="9550">
                  <c:v>9.82</c:v>
                </c:pt>
                <c:pt idx="9551">
                  <c:v>9.82</c:v>
                </c:pt>
                <c:pt idx="9552">
                  <c:v>9.82</c:v>
                </c:pt>
                <c:pt idx="9553">
                  <c:v>9.82</c:v>
                </c:pt>
                <c:pt idx="9554">
                  <c:v>9.82</c:v>
                </c:pt>
                <c:pt idx="9555">
                  <c:v>9.82</c:v>
                </c:pt>
                <c:pt idx="9556">
                  <c:v>9.82</c:v>
                </c:pt>
                <c:pt idx="9557">
                  <c:v>9.82</c:v>
                </c:pt>
                <c:pt idx="9558">
                  <c:v>9.82</c:v>
                </c:pt>
                <c:pt idx="9559">
                  <c:v>9.82</c:v>
                </c:pt>
                <c:pt idx="9560">
                  <c:v>9.82</c:v>
                </c:pt>
                <c:pt idx="9561">
                  <c:v>9.82</c:v>
                </c:pt>
                <c:pt idx="9562">
                  <c:v>9.82</c:v>
                </c:pt>
                <c:pt idx="9563">
                  <c:v>9.82</c:v>
                </c:pt>
                <c:pt idx="9564">
                  <c:v>9.82</c:v>
                </c:pt>
                <c:pt idx="9565">
                  <c:v>9.82</c:v>
                </c:pt>
                <c:pt idx="9566">
                  <c:v>9.82</c:v>
                </c:pt>
                <c:pt idx="9567">
                  <c:v>9.82</c:v>
                </c:pt>
                <c:pt idx="9568">
                  <c:v>9.82</c:v>
                </c:pt>
                <c:pt idx="9569">
                  <c:v>9.82</c:v>
                </c:pt>
                <c:pt idx="9570">
                  <c:v>9.82</c:v>
                </c:pt>
                <c:pt idx="9571">
                  <c:v>9.82</c:v>
                </c:pt>
                <c:pt idx="9572">
                  <c:v>9.82</c:v>
                </c:pt>
                <c:pt idx="9573">
                  <c:v>9.82</c:v>
                </c:pt>
                <c:pt idx="9574">
                  <c:v>9.82</c:v>
                </c:pt>
                <c:pt idx="9575">
                  <c:v>9.82</c:v>
                </c:pt>
                <c:pt idx="9576">
                  <c:v>9.82</c:v>
                </c:pt>
                <c:pt idx="9577">
                  <c:v>9.82</c:v>
                </c:pt>
                <c:pt idx="9578">
                  <c:v>9.82</c:v>
                </c:pt>
                <c:pt idx="9579">
                  <c:v>9.82</c:v>
                </c:pt>
                <c:pt idx="9580">
                  <c:v>9.82</c:v>
                </c:pt>
                <c:pt idx="9581">
                  <c:v>9.82</c:v>
                </c:pt>
                <c:pt idx="9582">
                  <c:v>9.82</c:v>
                </c:pt>
                <c:pt idx="9583">
                  <c:v>9.82</c:v>
                </c:pt>
                <c:pt idx="9584">
                  <c:v>9.82</c:v>
                </c:pt>
                <c:pt idx="9585">
                  <c:v>9.82</c:v>
                </c:pt>
                <c:pt idx="9586">
                  <c:v>9.82</c:v>
                </c:pt>
                <c:pt idx="9587">
                  <c:v>9.82</c:v>
                </c:pt>
                <c:pt idx="9588">
                  <c:v>9.82</c:v>
                </c:pt>
                <c:pt idx="9589">
                  <c:v>9.82</c:v>
                </c:pt>
                <c:pt idx="9590">
                  <c:v>9.82</c:v>
                </c:pt>
                <c:pt idx="9591">
                  <c:v>9.82</c:v>
                </c:pt>
                <c:pt idx="9593">
                  <c:v>10.210000000000001</c:v>
                </c:pt>
                <c:pt idx="9594">
                  <c:v>9.82</c:v>
                </c:pt>
                <c:pt idx="9595">
                  <c:v>9.82</c:v>
                </c:pt>
                <c:pt idx="9596">
                  <c:v>9.82</c:v>
                </c:pt>
                <c:pt idx="9597">
                  <c:v>9.82</c:v>
                </c:pt>
                <c:pt idx="9598">
                  <c:v>9.82</c:v>
                </c:pt>
                <c:pt idx="9599">
                  <c:v>9.82</c:v>
                </c:pt>
                <c:pt idx="9600">
                  <c:v>9.82</c:v>
                </c:pt>
                <c:pt idx="9601">
                  <c:v>9.82</c:v>
                </c:pt>
                <c:pt idx="9602">
                  <c:v>9.82</c:v>
                </c:pt>
                <c:pt idx="9603">
                  <c:v>9.82</c:v>
                </c:pt>
                <c:pt idx="9604">
                  <c:v>9.82</c:v>
                </c:pt>
                <c:pt idx="9605">
                  <c:v>9.82</c:v>
                </c:pt>
                <c:pt idx="9606">
                  <c:v>9.82</c:v>
                </c:pt>
                <c:pt idx="9607">
                  <c:v>9.82</c:v>
                </c:pt>
                <c:pt idx="9608">
                  <c:v>9.82</c:v>
                </c:pt>
                <c:pt idx="9609">
                  <c:v>9.82</c:v>
                </c:pt>
                <c:pt idx="9610">
                  <c:v>9.82</c:v>
                </c:pt>
                <c:pt idx="9611">
                  <c:v>9.82</c:v>
                </c:pt>
                <c:pt idx="9612">
                  <c:v>9.82</c:v>
                </c:pt>
                <c:pt idx="9613">
                  <c:v>9.82</c:v>
                </c:pt>
                <c:pt idx="9614">
                  <c:v>10.210000000000001</c:v>
                </c:pt>
                <c:pt idx="9615">
                  <c:v>10.210000000000001</c:v>
                </c:pt>
                <c:pt idx="9616">
                  <c:v>10.210000000000001</c:v>
                </c:pt>
                <c:pt idx="9617">
                  <c:v>9.82</c:v>
                </c:pt>
                <c:pt idx="9618">
                  <c:v>9.82</c:v>
                </c:pt>
                <c:pt idx="9619">
                  <c:v>9.82</c:v>
                </c:pt>
                <c:pt idx="9620">
                  <c:v>9.82</c:v>
                </c:pt>
                <c:pt idx="9621">
                  <c:v>10.210000000000001</c:v>
                </c:pt>
                <c:pt idx="9622">
                  <c:v>10.210000000000001</c:v>
                </c:pt>
                <c:pt idx="9623">
                  <c:v>10.210000000000001</c:v>
                </c:pt>
                <c:pt idx="9624">
                  <c:v>10.210000000000001</c:v>
                </c:pt>
                <c:pt idx="9625">
                  <c:v>10.210000000000001</c:v>
                </c:pt>
                <c:pt idx="9626">
                  <c:v>10.210000000000001</c:v>
                </c:pt>
                <c:pt idx="9627">
                  <c:v>10.210000000000001</c:v>
                </c:pt>
                <c:pt idx="9628">
                  <c:v>10.210000000000001</c:v>
                </c:pt>
                <c:pt idx="9629">
                  <c:v>10.210000000000001</c:v>
                </c:pt>
                <c:pt idx="9630">
                  <c:v>10.210000000000001</c:v>
                </c:pt>
                <c:pt idx="9631">
                  <c:v>10.210000000000001</c:v>
                </c:pt>
                <c:pt idx="9632">
                  <c:v>10.210000000000001</c:v>
                </c:pt>
                <c:pt idx="9633">
                  <c:v>10.210000000000001</c:v>
                </c:pt>
                <c:pt idx="9634">
                  <c:v>10.210000000000001</c:v>
                </c:pt>
                <c:pt idx="9635">
                  <c:v>10.210000000000001</c:v>
                </c:pt>
                <c:pt idx="9636">
                  <c:v>10.210000000000001</c:v>
                </c:pt>
                <c:pt idx="9637">
                  <c:v>10.210000000000001</c:v>
                </c:pt>
                <c:pt idx="9638">
                  <c:v>10.210000000000001</c:v>
                </c:pt>
                <c:pt idx="9639">
                  <c:v>10.210000000000001</c:v>
                </c:pt>
                <c:pt idx="9640">
                  <c:v>10.210000000000001</c:v>
                </c:pt>
                <c:pt idx="9641">
                  <c:v>10.210000000000001</c:v>
                </c:pt>
                <c:pt idx="9642">
                  <c:v>10.210000000000001</c:v>
                </c:pt>
                <c:pt idx="9643">
                  <c:v>10.210000000000001</c:v>
                </c:pt>
                <c:pt idx="9644">
                  <c:v>10.210000000000001</c:v>
                </c:pt>
                <c:pt idx="9645">
                  <c:v>10.210000000000001</c:v>
                </c:pt>
                <c:pt idx="9646">
                  <c:v>10.210000000000001</c:v>
                </c:pt>
                <c:pt idx="9647">
                  <c:v>10.210000000000001</c:v>
                </c:pt>
                <c:pt idx="9648">
                  <c:v>10.210000000000001</c:v>
                </c:pt>
                <c:pt idx="9649">
                  <c:v>10.210000000000001</c:v>
                </c:pt>
                <c:pt idx="9650">
                  <c:v>10.210000000000001</c:v>
                </c:pt>
                <c:pt idx="9651">
                  <c:v>10.210000000000001</c:v>
                </c:pt>
                <c:pt idx="9652">
                  <c:v>10.210000000000001</c:v>
                </c:pt>
                <c:pt idx="9653">
                  <c:v>10.210000000000001</c:v>
                </c:pt>
                <c:pt idx="9654">
                  <c:v>10.210000000000001</c:v>
                </c:pt>
                <c:pt idx="9655">
                  <c:v>10.210000000000001</c:v>
                </c:pt>
                <c:pt idx="9656">
                  <c:v>10.210000000000001</c:v>
                </c:pt>
                <c:pt idx="9657">
                  <c:v>10.210000000000001</c:v>
                </c:pt>
                <c:pt idx="9658">
                  <c:v>10.210000000000001</c:v>
                </c:pt>
                <c:pt idx="9659">
                  <c:v>10.210000000000001</c:v>
                </c:pt>
                <c:pt idx="9660">
                  <c:v>10.210000000000001</c:v>
                </c:pt>
                <c:pt idx="9661">
                  <c:v>10.210000000000001</c:v>
                </c:pt>
                <c:pt idx="9662">
                  <c:v>10.210000000000001</c:v>
                </c:pt>
                <c:pt idx="9663">
                  <c:v>10.210000000000001</c:v>
                </c:pt>
                <c:pt idx="9664">
                  <c:v>10.210000000000001</c:v>
                </c:pt>
                <c:pt idx="9665">
                  <c:v>10.210000000000001</c:v>
                </c:pt>
                <c:pt idx="9666">
                  <c:v>10.210000000000001</c:v>
                </c:pt>
                <c:pt idx="9667">
                  <c:v>10.210000000000001</c:v>
                </c:pt>
                <c:pt idx="9668">
                  <c:v>10.210000000000001</c:v>
                </c:pt>
                <c:pt idx="9669">
                  <c:v>10.210000000000001</c:v>
                </c:pt>
                <c:pt idx="9670">
                  <c:v>10.210000000000001</c:v>
                </c:pt>
                <c:pt idx="9671">
                  <c:v>10.210000000000001</c:v>
                </c:pt>
                <c:pt idx="9672">
                  <c:v>10.210000000000001</c:v>
                </c:pt>
                <c:pt idx="9673">
                  <c:v>10.210000000000001</c:v>
                </c:pt>
                <c:pt idx="9674">
                  <c:v>10.210000000000001</c:v>
                </c:pt>
                <c:pt idx="9675">
                  <c:v>10.210000000000001</c:v>
                </c:pt>
                <c:pt idx="9676">
                  <c:v>10.210000000000001</c:v>
                </c:pt>
                <c:pt idx="9677">
                  <c:v>10.210000000000001</c:v>
                </c:pt>
                <c:pt idx="9678">
                  <c:v>10.210000000000001</c:v>
                </c:pt>
                <c:pt idx="9679">
                  <c:v>10.210000000000001</c:v>
                </c:pt>
                <c:pt idx="9680">
                  <c:v>10.210000000000001</c:v>
                </c:pt>
                <c:pt idx="9681">
                  <c:v>10.210000000000001</c:v>
                </c:pt>
                <c:pt idx="9682">
                  <c:v>10.210000000000001</c:v>
                </c:pt>
                <c:pt idx="9683">
                  <c:v>10.210000000000001</c:v>
                </c:pt>
                <c:pt idx="9684">
                  <c:v>10.210000000000001</c:v>
                </c:pt>
                <c:pt idx="9685">
                  <c:v>10.210000000000001</c:v>
                </c:pt>
                <c:pt idx="9686">
                  <c:v>10.210000000000001</c:v>
                </c:pt>
                <c:pt idx="9687">
                  <c:v>10.210000000000001</c:v>
                </c:pt>
                <c:pt idx="9688">
                  <c:v>10.210000000000001</c:v>
                </c:pt>
                <c:pt idx="9689">
                  <c:v>10.210000000000001</c:v>
                </c:pt>
                <c:pt idx="9690">
                  <c:v>10.210000000000001</c:v>
                </c:pt>
                <c:pt idx="9691">
                  <c:v>10.210000000000001</c:v>
                </c:pt>
                <c:pt idx="9692">
                  <c:v>10.210000000000001</c:v>
                </c:pt>
                <c:pt idx="9693">
                  <c:v>10.210000000000001</c:v>
                </c:pt>
                <c:pt idx="9694">
                  <c:v>10.210000000000001</c:v>
                </c:pt>
                <c:pt idx="9695">
                  <c:v>10.210000000000001</c:v>
                </c:pt>
                <c:pt idx="9696">
                  <c:v>10.210000000000001</c:v>
                </c:pt>
                <c:pt idx="9697">
                  <c:v>10.210000000000001</c:v>
                </c:pt>
                <c:pt idx="9698">
                  <c:v>10.210000000000001</c:v>
                </c:pt>
                <c:pt idx="9699">
                  <c:v>10.210000000000001</c:v>
                </c:pt>
                <c:pt idx="9700">
                  <c:v>10.210000000000001</c:v>
                </c:pt>
                <c:pt idx="9701">
                  <c:v>10.210000000000001</c:v>
                </c:pt>
                <c:pt idx="9702">
                  <c:v>10.210000000000001</c:v>
                </c:pt>
                <c:pt idx="9703">
                  <c:v>10.210000000000001</c:v>
                </c:pt>
                <c:pt idx="9704">
                  <c:v>10.210000000000001</c:v>
                </c:pt>
                <c:pt idx="9705">
                  <c:v>10.210000000000001</c:v>
                </c:pt>
                <c:pt idx="9706">
                  <c:v>10.210000000000001</c:v>
                </c:pt>
                <c:pt idx="9707">
                  <c:v>10.210000000000001</c:v>
                </c:pt>
                <c:pt idx="9708">
                  <c:v>10.210000000000001</c:v>
                </c:pt>
                <c:pt idx="9709">
                  <c:v>10.210000000000001</c:v>
                </c:pt>
                <c:pt idx="9710">
                  <c:v>10.210000000000001</c:v>
                </c:pt>
                <c:pt idx="9711">
                  <c:v>10.210000000000001</c:v>
                </c:pt>
                <c:pt idx="9712">
                  <c:v>10.210000000000001</c:v>
                </c:pt>
                <c:pt idx="9713">
                  <c:v>10.210000000000001</c:v>
                </c:pt>
                <c:pt idx="9714">
                  <c:v>10.210000000000001</c:v>
                </c:pt>
                <c:pt idx="9715">
                  <c:v>10.210000000000001</c:v>
                </c:pt>
                <c:pt idx="9716">
                  <c:v>10.210000000000001</c:v>
                </c:pt>
                <c:pt idx="9717">
                  <c:v>10.210000000000001</c:v>
                </c:pt>
                <c:pt idx="9718">
                  <c:v>10.210000000000001</c:v>
                </c:pt>
                <c:pt idx="9719">
                  <c:v>10.210000000000001</c:v>
                </c:pt>
                <c:pt idx="9720">
                  <c:v>10.210000000000001</c:v>
                </c:pt>
                <c:pt idx="9721">
                  <c:v>10.210000000000001</c:v>
                </c:pt>
                <c:pt idx="9722">
                  <c:v>10.210000000000001</c:v>
                </c:pt>
                <c:pt idx="9723">
                  <c:v>10.210000000000001</c:v>
                </c:pt>
                <c:pt idx="9724">
                  <c:v>10.210000000000001</c:v>
                </c:pt>
                <c:pt idx="9725">
                  <c:v>10.210000000000001</c:v>
                </c:pt>
                <c:pt idx="9726">
                  <c:v>10.210000000000001</c:v>
                </c:pt>
                <c:pt idx="9727">
                  <c:v>10.210000000000001</c:v>
                </c:pt>
                <c:pt idx="9728">
                  <c:v>10.210000000000001</c:v>
                </c:pt>
                <c:pt idx="9729">
                  <c:v>10.210000000000001</c:v>
                </c:pt>
                <c:pt idx="9730">
                  <c:v>10.210000000000001</c:v>
                </c:pt>
                <c:pt idx="9731">
                  <c:v>10.210000000000001</c:v>
                </c:pt>
                <c:pt idx="9732">
                  <c:v>10.210000000000001</c:v>
                </c:pt>
                <c:pt idx="9733">
                  <c:v>10.210000000000001</c:v>
                </c:pt>
                <c:pt idx="9734">
                  <c:v>10.210000000000001</c:v>
                </c:pt>
                <c:pt idx="9735">
                  <c:v>10.210000000000001</c:v>
                </c:pt>
                <c:pt idx="9736">
                  <c:v>10.210000000000001</c:v>
                </c:pt>
                <c:pt idx="9737">
                  <c:v>10.210000000000001</c:v>
                </c:pt>
                <c:pt idx="9738">
                  <c:v>10.210000000000001</c:v>
                </c:pt>
                <c:pt idx="9739">
                  <c:v>10.210000000000001</c:v>
                </c:pt>
                <c:pt idx="9740">
                  <c:v>10.210000000000001</c:v>
                </c:pt>
                <c:pt idx="9741">
                  <c:v>10.210000000000001</c:v>
                </c:pt>
                <c:pt idx="9742">
                  <c:v>10.210000000000001</c:v>
                </c:pt>
                <c:pt idx="9743">
                  <c:v>10.210000000000001</c:v>
                </c:pt>
                <c:pt idx="9744">
                  <c:v>10.210000000000001</c:v>
                </c:pt>
                <c:pt idx="9745">
                  <c:v>10.210000000000001</c:v>
                </c:pt>
                <c:pt idx="9746">
                  <c:v>10.210000000000001</c:v>
                </c:pt>
                <c:pt idx="9747">
                  <c:v>10.210000000000001</c:v>
                </c:pt>
                <c:pt idx="9748">
                  <c:v>10.210000000000001</c:v>
                </c:pt>
                <c:pt idx="9749">
                  <c:v>10.210000000000001</c:v>
                </c:pt>
                <c:pt idx="9750">
                  <c:v>10.210000000000001</c:v>
                </c:pt>
                <c:pt idx="9751">
                  <c:v>10.210000000000001</c:v>
                </c:pt>
                <c:pt idx="9752">
                  <c:v>10.6</c:v>
                </c:pt>
                <c:pt idx="9753">
                  <c:v>10.6</c:v>
                </c:pt>
                <c:pt idx="9754">
                  <c:v>10.6</c:v>
                </c:pt>
                <c:pt idx="9755">
                  <c:v>10.6</c:v>
                </c:pt>
                <c:pt idx="9756">
                  <c:v>10.6</c:v>
                </c:pt>
                <c:pt idx="9757">
                  <c:v>10.6</c:v>
                </c:pt>
                <c:pt idx="9758">
                  <c:v>10.6</c:v>
                </c:pt>
                <c:pt idx="9759">
                  <c:v>10.6</c:v>
                </c:pt>
                <c:pt idx="9760">
                  <c:v>10.6</c:v>
                </c:pt>
                <c:pt idx="9761">
                  <c:v>10.6</c:v>
                </c:pt>
                <c:pt idx="9762">
                  <c:v>10.6</c:v>
                </c:pt>
                <c:pt idx="9763">
                  <c:v>10.6</c:v>
                </c:pt>
                <c:pt idx="9764">
                  <c:v>10.6</c:v>
                </c:pt>
                <c:pt idx="9765">
                  <c:v>10.6</c:v>
                </c:pt>
                <c:pt idx="9766">
                  <c:v>10.6</c:v>
                </c:pt>
                <c:pt idx="9767">
                  <c:v>10.6</c:v>
                </c:pt>
                <c:pt idx="9768">
                  <c:v>10.6</c:v>
                </c:pt>
                <c:pt idx="9769">
                  <c:v>10.6</c:v>
                </c:pt>
                <c:pt idx="9770">
                  <c:v>10.6</c:v>
                </c:pt>
                <c:pt idx="9771">
                  <c:v>10.6</c:v>
                </c:pt>
                <c:pt idx="9772">
                  <c:v>10.6</c:v>
                </c:pt>
                <c:pt idx="9773">
                  <c:v>10.6</c:v>
                </c:pt>
                <c:pt idx="9774">
                  <c:v>10.6</c:v>
                </c:pt>
                <c:pt idx="9775">
                  <c:v>10.6</c:v>
                </c:pt>
                <c:pt idx="9776">
                  <c:v>10.6</c:v>
                </c:pt>
                <c:pt idx="9777">
                  <c:v>10.6</c:v>
                </c:pt>
                <c:pt idx="9778">
                  <c:v>10.6</c:v>
                </c:pt>
                <c:pt idx="9779">
                  <c:v>10.6</c:v>
                </c:pt>
                <c:pt idx="9780">
                  <c:v>10.6</c:v>
                </c:pt>
                <c:pt idx="9781">
                  <c:v>10.6</c:v>
                </c:pt>
                <c:pt idx="9782">
                  <c:v>10.6</c:v>
                </c:pt>
                <c:pt idx="9783">
                  <c:v>10.6</c:v>
                </c:pt>
                <c:pt idx="9784">
                  <c:v>10.6</c:v>
                </c:pt>
                <c:pt idx="9785">
                  <c:v>10.6</c:v>
                </c:pt>
                <c:pt idx="9786">
                  <c:v>10.6</c:v>
                </c:pt>
                <c:pt idx="9787">
                  <c:v>10.6</c:v>
                </c:pt>
                <c:pt idx="9788">
                  <c:v>10.6</c:v>
                </c:pt>
                <c:pt idx="9789">
                  <c:v>10.6</c:v>
                </c:pt>
                <c:pt idx="9790">
                  <c:v>10.6</c:v>
                </c:pt>
                <c:pt idx="9791">
                  <c:v>10.6</c:v>
                </c:pt>
                <c:pt idx="9792">
                  <c:v>10.6</c:v>
                </c:pt>
                <c:pt idx="9793">
                  <c:v>10.6</c:v>
                </c:pt>
                <c:pt idx="9794">
                  <c:v>10.6</c:v>
                </c:pt>
                <c:pt idx="9795">
                  <c:v>10.6</c:v>
                </c:pt>
                <c:pt idx="9796">
                  <c:v>10.6</c:v>
                </c:pt>
                <c:pt idx="9797">
                  <c:v>10.6</c:v>
                </c:pt>
                <c:pt idx="9798">
                  <c:v>10.6</c:v>
                </c:pt>
                <c:pt idx="9799">
                  <c:v>10.6</c:v>
                </c:pt>
                <c:pt idx="9800">
                  <c:v>10.6</c:v>
                </c:pt>
                <c:pt idx="9801">
                  <c:v>10.6</c:v>
                </c:pt>
                <c:pt idx="9802">
                  <c:v>10.6</c:v>
                </c:pt>
                <c:pt idx="9803">
                  <c:v>10.210000000000001</c:v>
                </c:pt>
                <c:pt idx="9804">
                  <c:v>10.210000000000001</c:v>
                </c:pt>
                <c:pt idx="9805">
                  <c:v>10.210000000000001</c:v>
                </c:pt>
                <c:pt idx="9806">
                  <c:v>10.210000000000001</c:v>
                </c:pt>
                <c:pt idx="9807">
                  <c:v>10.210000000000001</c:v>
                </c:pt>
                <c:pt idx="9808">
                  <c:v>10.210000000000001</c:v>
                </c:pt>
                <c:pt idx="9809">
                  <c:v>10.210000000000001</c:v>
                </c:pt>
                <c:pt idx="9810">
                  <c:v>10.210000000000001</c:v>
                </c:pt>
                <c:pt idx="9811">
                  <c:v>10.210000000000001</c:v>
                </c:pt>
                <c:pt idx="9812">
                  <c:v>10.210000000000001</c:v>
                </c:pt>
                <c:pt idx="9813">
                  <c:v>10.210000000000001</c:v>
                </c:pt>
                <c:pt idx="9814">
                  <c:v>10.210000000000001</c:v>
                </c:pt>
                <c:pt idx="9815">
                  <c:v>10.210000000000001</c:v>
                </c:pt>
                <c:pt idx="9816">
                  <c:v>10.210000000000001</c:v>
                </c:pt>
                <c:pt idx="9817">
                  <c:v>10.210000000000001</c:v>
                </c:pt>
                <c:pt idx="9818">
                  <c:v>10.210000000000001</c:v>
                </c:pt>
                <c:pt idx="9819">
                  <c:v>10.210000000000001</c:v>
                </c:pt>
                <c:pt idx="9820">
                  <c:v>10.210000000000001</c:v>
                </c:pt>
                <c:pt idx="9821">
                  <c:v>10.210000000000001</c:v>
                </c:pt>
                <c:pt idx="9822">
                  <c:v>10.210000000000001</c:v>
                </c:pt>
                <c:pt idx="9823">
                  <c:v>10.210000000000001</c:v>
                </c:pt>
                <c:pt idx="9824">
                  <c:v>10.210000000000001</c:v>
                </c:pt>
                <c:pt idx="9825">
                  <c:v>10.210000000000001</c:v>
                </c:pt>
                <c:pt idx="9826">
                  <c:v>10.210000000000001</c:v>
                </c:pt>
                <c:pt idx="9827">
                  <c:v>10.210000000000001</c:v>
                </c:pt>
                <c:pt idx="9828">
                  <c:v>10.210000000000001</c:v>
                </c:pt>
                <c:pt idx="9829">
                  <c:v>10.210000000000001</c:v>
                </c:pt>
                <c:pt idx="9830">
                  <c:v>10.210000000000001</c:v>
                </c:pt>
                <c:pt idx="9831">
                  <c:v>10.210000000000001</c:v>
                </c:pt>
                <c:pt idx="9832">
                  <c:v>10.210000000000001</c:v>
                </c:pt>
                <c:pt idx="9833">
                  <c:v>10.210000000000001</c:v>
                </c:pt>
                <c:pt idx="9834">
                  <c:v>10.210000000000001</c:v>
                </c:pt>
                <c:pt idx="9835">
                  <c:v>10.210000000000001</c:v>
                </c:pt>
                <c:pt idx="9836">
                  <c:v>10.210000000000001</c:v>
                </c:pt>
                <c:pt idx="9837">
                  <c:v>10.210000000000001</c:v>
                </c:pt>
                <c:pt idx="9838">
                  <c:v>10.210000000000001</c:v>
                </c:pt>
                <c:pt idx="9839">
                  <c:v>10.210000000000001</c:v>
                </c:pt>
                <c:pt idx="9840">
                  <c:v>10.210000000000001</c:v>
                </c:pt>
                <c:pt idx="9841">
                  <c:v>10.210000000000001</c:v>
                </c:pt>
                <c:pt idx="9842">
                  <c:v>10.210000000000001</c:v>
                </c:pt>
                <c:pt idx="9843">
                  <c:v>10.210000000000001</c:v>
                </c:pt>
                <c:pt idx="9844">
                  <c:v>10.210000000000001</c:v>
                </c:pt>
                <c:pt idx="9845">
                  <c:v>10.210000000000001</c:v>
                </c:pt>
                <c:pt idx="9846">
                  <c:v>9.82</c:v>
                </c:pt>
                <c:pt idx="9847">
                  <c:v>9.82</c:v>
                </c:pt>
                <c:pt idx="9848">
                  <c:v>9.82</c:v>
                </c:pt>
                <c:pt idx="9849">
                  <c:v>9.82</c:v>
                </c:pt>
                <c:pt idx="9850">
                  <c:v>9.82</c:v>
                </c:pt>
                <c:pt idx="9851">
                  <c:v>9.82</c:v>
                </c:pt>
                <c:pt idx="9852">
                  <c:v>9.82</c:v>
                </c:pt>
                <c:pt idx="9853">
                  <c:v>9.82</c:v>
                </c:pt>
                <c:pt idx="9854">
                  <c:v>9.82</c:v>
                </c:pt>
                <c:pt idx="9855">
                  <c:v>9.82</c:v>
                </c:pt>
                <c:pt idx="9856">
                  <c:v>9.82</c:v>
                </c:pt>
                <c:pt idx="9857">
                  <c:v>9.82</c:v>
                </c:pt>
                <c:pt idx="9858">
                  <c:v>9.82</c:v>
                </c:pt>
                <c:pt idx="9859">
                  <c:v>9.82</c:v>
                </c:pt>
                <c:pt idx="9860">
                  <c:v>9.82</c:v>
                </c:pt>
                <c:pt idx="9861">
                  <c:v>9.82</c:v>
                </c:pt>
                <c:pt idx="9862">
                  <c:v>9.82</c:v>
                </c:pt>
                <c:pt idx="9863">
                  <c:v>9.82</c:v>
                </c:pt>
                <c:pt idx="9864">
                  <c:v>9.82</c:v>
                </c:pt>
                <c:pt idx="9865">
                  <c:v>9.82</c:v>
                </c:pt>
                <c:pt idx="9866">
                  <c:v>9.82</c:v>
                </c:pt>
                <c:pt idx="9867">
                  <c:v>9.82</c:v>
                </c:pt>
                <c:pt idx="9868">
                  <c:v>9.82</c:v>
                </c:pt>
                <c:pt idx="9869">
                  <c:v>9.82</c:v>
                </c:pt>
                <c:pt idx="9870">
                  <c:v>9.82</c:v>
                </c:pt>
                <c:pt idx="9871">
                  <c:v>9.82</c:v>
                </c:pt>
                <c:pt idx="9872">
                  <c:v>9.82</c:v>
                </c:pt>
                <c:pt idx="9873">
                  <c:v>9.82</c:v>
                </c:pt>
                <c:pt idx="9874">
                  <c:v>9.82</c:v>
                </c:pt>
                <c:pt idx="9875">
                  <c:v>9.82</c:v>
                </c:pt>
                <c:pt idx="9876">
                  <c:v>9.82</c:v>
                </c:pt>
                <c:pt idx="9877">
                  <c:v>9.82</c:v>
                </c:pt>
                <c:pt idx="9878">
                  <c:v>9.42</c:v>
                </c:pt>
                <c:pt idx="9879">
                  <c:v>9.42</c:v>
                </c:pt>
                <c:pt idx="9880">
                  <c:v>9.42</c:v>
                </c:pt>
                <c:pt idx="9881">
                  <c:v>9.42</c:v>
                </c:pt>
                <c:pt idx="9882">
                  <c:v>9.42</c:v>
                </c:pt>
                <c:pt idx="9883">
                  <c:v>9.42</c:v>
                </c:pt>
                <c:pt idx="9884">
                  <c:v>9.42</c:v>
                </c:pt>
                <c:pt idx="9885">
                  <c:v>9.42</c:v>
                </c:pt>
                <c:pt idx="9886">
                  <c:v>9.42</c:v>
                </c:pt>
                <c:pt idx="9887">
                  <c:v>9.42</c:v>
                </c:pt>
                <c:pt idx="9888">
                  <c:v>9.42</c:v>
                </c:pt>
                <c:pt idx="9889">
                  <c:v>9.42</c:v>
                </c:pt>
                <c:pt idx="9890">
                  <c:v>9.42</c:v>
                </c:pt>
                <c:pt idx="9891">
                  <c:v>9.42</c:v>
                </c:pt>
                <c:pt idx="9892">
                  <c:v>9.42</c:v>
                </c:pt>
                <c:pt idx="9893">
                  <c:v>9.42</c:v>
                </c:pt>
                <c:pt idx="9894">
                  <c:v>9.42</c:v>
                </c:pt>
                <c:pt idx="9895">
                  <c:v>9.42</c:v>
                </c:pt>
                <c:pt idx="9896">
                  <c:v>9.42</c:v>
                </c:pt>
                <c:pt idx="9897">
                  <c:v>9.42</c:v>
                </c:pt>
                <c:pt idx="9898">
                  <c:v>9.42</c:v>
                </c:pt>
                <c:pt idx="9899">
                  <c:v>9.42</c:v>
                </c:pt>
                <c:pt idx="9900">
                  <c:v>9.42</c:v>
                </c:pt>
                <c:pt idx="9901">
                  <c:v>9.42</c:v>
                </c:pt>
                <c:pt idx="9902">
                  <c:v>9.42</c:v>
                </c:pt>
                <c:pt idx="9903">
                  <c:v>9.42</c:v>
                </c:pt>
                <c:pt idx="9904">
                  <c:v>9.0299999999999994</c:v>
                </c:pt>
                <c:pt idx="9905">
                  <c:v>9.0299999999999994</c:v>
                </c:pt>
                <c:pt idx="9906">
                  <c:v>9.0299999999999994</c:v>
                </c:pt>
                <c:pt idx="9907">
                  <c:v>9.0299999999999994</c:v>
                </c:pt>
                <c:pt idx="9908">
                  <c:v>9.0299999999999994</c:v>
                </c:pt>
                <c:pt idx="9909">
                  <c:v>9.0299999999999994</c:v>
                </c:pt>
                <c:pt idx="9910">
                  <c:v>9.0299999999999994</c:v>
                </c:pt>
                <c:pt idx="9911">
                  <c:v>9.0299999999999994</c:v>
                </c:pt>
                <c:pt idx="9912">
                  <c:v>9.0299999999999994</c:v>
                </c:pt>
                <c:pt idx="9913">
                  <c:v>9.0299999999999994</c:v>
                </c:pt>
                <c:pt idx="9914">
                  <c:v>9.0299999999999994</c:v>
                </c:pt>
                <c:pt idx="9915">
                  <c:v>9.0299999999999994</c:v>
                </c:pt>
                <c:pt idx="9916">
                  <c:v>9.0299999999999994</c:v>
                </c:pt>
                <c:pt idx="9917">
                  <c:v>9.0299999999999994</c:v>
                </c:pt>
                <c:pt idx="9918">
                  <c:v>9.0299999999999994</c:v>
                </c:pt>
                <c:pt idx="9919">
                  <c:v>9.0299999999999994</c:v>
                </c:pt>
                <c:pt idx="9920">
                  <c:v>9.0299999999999994</c:v>
                </c:pt>
                <c:pt idx="9921">
                  <c:v>9.0299999999999994</c:v>
                </c:pt>
                <c:pt idx="9922">
                  <c:v>9.0299999999999994</c:v>
                </c:pt>
                <c:pt idx="9923">
                  <c:v>9.0299999999999994</c:v>
                </c:pt>
                <c:pt idx="9924">
                  <c:v>9.0299999999999994</c:v>
                </c:pt>
                <c:pt idx="9925">
                  <c:v>9.0299999999999994</c:v>
                </c:pt>
                <c:pt idx="9926">
                  <c:v>9.0299999999999994</c:v>
                </c:pt>
                <c:pt idx="9927">
                  <c:v>8.6300000000000008</c:v>
                </c:pt>
                <c:pt idx="9928">
                  <c:v>8.6300000000000008</c:v>
                </c:pt>
                <c:pt idx="9929">
                  <c:v>8.6300000000000008</c:v>
                </c:pt>
                <c:pt idx="9931">
                  <c:v>9.0299999999999994</c:v>
                </c:pt>
                <c:pt idx="9932">
                  <c:v>8.6300000000000008</c:v>
                </c:pt>
                <c:pt idx="9933">
                  <c:v>8.6300000000000008</c:v>
                </c:pt>
                <c:pt idx="9934">
                  <c:v>8.6300000000000008</c:v>
                </c:pt>
                <c:pt idx="9935">
                  <c:v>8.6300000000000008</c:v>
                </c:pt>
                <c:pt idx="9936">
                  <c:v>8.6300000000000008</c:v>
                </c:pt>
                <c:pt idx="9937">
                  <c:v>8.6300000000000008</c:v>
                </c:pt>
                <c:pt idx="9938">
                  <c:v>8.6300000000000008</c:v>
                </c:pt>
                <c:pt idx="9939">
                  <c:v>8.6300000000000008</c:v>
                </c:pt>
                <c:pt idx="9940">
                  <c:v>8.6300000000000008</c:v>
                </c:pt>
                <c:pt idx="9941">
                  <c:v>8.6300000000000008</c:v>
                </c:pt>
                <c:pt idx="9942">
                  <c:v>8.6300000000000008</c:v>
                </c:pt>
                <c:pt idx="9943">
                  <c:v>8.6300000000000008</c:v>
                </c:pt>
                <c:pt idx="9944">
                  <c:v>8.6300000000000008</c:v>
                </c:pt>
                <c:pt idx="9945">
                  <c:v>8.6300000000000008</c:v>
                </c:pt>
                <c:pt idx="9946">
                  <c:v>8.6300000000000008</c:v>
                </c:pt>
                <c:pt idx="9947">
                  <c:v>8.6300000000000008</c:v>
                </c:pt>
                <c:pt idx="9948">
                  <c:v>8.6300000000000008</c:v>
                </c:pt>
                <c:pt idx="9949">
                  <c:v>8.6300000000000008</c:v>
                </c:pt>
                <c:pt idx="9950">
                  <c:v>8.6300000000000008</c:v>
                </c:pt>
                <c:pt idx="9951">
                  <c:v>8.6300000000000008</c:v>
                </c:pt>
                <c:pt idx="9952">
                  <c:v>8.6300000000000008</c:v>
                </c:pt>
                <c:pt idx="9953">
                  <c:v>8.6300000000000008</c:v>
                </c:pt>
                <c:pt idx="9954">
                  <c:v>8.6300000000000008</c:v>
                </c:pt>
                <c:pt idx="9955">
                  <c:v>8.6300000000000008</c:v>
                </c:pt>
                <c:pt idx="9956">
                  <c:v>8.6300000000000008</c:v>
                </c:pt>
                <c:pt idx="9957">
                  <c:v>8.6300000000000008</c:v>
                </c:pt>
                <c:pt idx="9958">
                  <c:v>8.23</c:v>
                </c:pt>
                <c:pt idx="9959">
                  <c:v>8.23</c:v>
                </c:pt>
                <c:pt idx="9960">
                  <c:v>8.6300000000000008</c:v>
                </c:pt>
                <c:pt idx="9961">
                  <c:v>8.23</c:v>
                </c:pt>
                <c:pt idx="9962">
                  <c:v>8.23</c:v>
                </c:pt>
                <c:pt idx="9963">
                  <c:v>8.23</c:v>
                </c:pt>
                <c:pt idx="9964">
                  <c:v>8.23</c:v>
                </c:pt>
                <c:pt idx="9965">
                  <c:v>8.23</c:v>
                </c:pt>
                <c:pt idx="9966">
                  <c:v>8.23</c:v>
                </c:pt>
                <c:pt idx="9967">
                  <c:v>8.23</c:v>
                </c:pt>
                <c:pt idx="9968">
                  <c:v>8.23</c:v>
                </c:pt>
                <c:pt idx="9969">
                  <c:v>8.23</c:v>
                </c:pt>
                <c:pt idx="9970">
                  <c:v>8.23</c:v>
                </c:pt>
                <c:pt idx="9971">
                  <c:v>8.23</c:v>
                </c:pt>
                <c:pt idx="9972">
                  <c:v>8.23</c:v>
                </c:pt>
                <c:pt idx="9973">
                  <c:v>8.23</c:v>
                </c:pt>
                <c:pt idx="9974">
                  <c:v>8.23</c:v>
                </c:pt>
                <c:pt idx="9975">
                  <c:v>8.23</c:v>
                </c:pt>
                <c:pt idx="9976">
                  <c:v>8.23</c:v>
                </c:pt>
                <c:pt idx="9977">
                  <c:v>8.23</c:v>
                </c:pt>
                <c:pt idx="9978">
                  <c:v>8.23</c:v>
                </c:pt>
                <c:pt idx="9979">
                  <c:v>8.23</c:v>
                </c:pt>
                <c:pt idx="9980">
                  <c:v>8.23</c:v>
                </c:pt>
                <c:pt idx="9981">
                  <c:v>8.23</c:v>
                </c:pt>
                <c:pt idx="9982">
                  <c:v>8.23</c:v>
                </c:pt>
                <c:pt idx="9983">
                  <c:v>8.23</c:v>
                </c:pt>
                <c:pt idx="9984">
                  <c:v>8.23</c:v>
                </c:pt>
                <c:pt idx="9985">
                  <c:v>8.23</c:v>
                </c:pt>
                <c:pt idx="9986">
                  <c:v>7.83</c:v>
                </c:pt>
                <c:pt idx="9987">
                  <c:v>7.83</c:v>
                </c:pt>
                <c:pt idx="9988">
                  <c:v>7.83</c:v>
                </c:pt>
                <c:pt idx="9989">
                  <c:v>7.83</c:v>
                </c:pt>
                <c:pt idx="9990">
                  <c:v>7.83</c:v>
                </c:pt>
                <c:pt idx="9991">
                  <c:v>7.83</c:v>
                </c:pt>
                <c:pt idx="9992">
                  <c:v>7.83</c:v>
                </c:pt>
                <c:pt idx="9993">
                  <c:v>7.83</c:v>
                </c:pt>
                <c:pt idx="9994">
                  <c:v>7.83</c:v>
                </c:pt>
                <c:pt idx="9995">
                  <c:v>7.83</c:v>
                </c:pt>
                <c:pt idx="9996">
                  <c:v>7.83</c:v>
                </c:pt>
                <c:pt idx="9997">
                  <c:v>7.83</c:v>
                </c:pt>
                <c:pt idx="9998">
                  <c:v>7.83</c:v>
                </c:pt>
                <c:pt idx="9999">
                  <c:v>7.83</c:v>
                </c:pt>
                <c:pt idx="10000">
                  <c:v>7.83</c:v>
                </c:pt>
                <c:pt idx="10001">
                  <c:v>7.83</c:v>
                </c:pt>
                <c:pt idx="10002">
                  <c:v>7.83</c:v>
                </c:pt>
                <c:pt idx="10003">
                  <c:v>7.83</c:v>
                </c:pt>
                <c:pt idx="10004">
                  <c:v>7.83</c:v>
                </c:pt>
                <c:pt idx="10005">
                  <c:v>7.83</c:v>
                </c:pt>
                <c:pt idx="10006">
                  <c:v>7.83</c:v>
                </c:pt>
                <c:pt idx="10007">
                  <c:v>7.83</c:v>
                </c:pt>
                <c:pt idx="10008">
                  <c:v>7.83</c:v>
                </c:pt>
                <c:pt idx="10009">
                  <c:v>7.83</c:v>
                </c:pt>
                <c:pt idx="10010">
                  <c:v>7.83</c:v>
                </c:pt>
                <c:pt idx="10011">
                  <c:v>7.83</c:v>
                </c:pt>
                <c:pt idx="10012">
                  <c:v>7.83</c:v>
                </c:pt>
                <c:pt idx="10013">
                  <c:v>7.83</c:v>
                </c:pt>
                <c:pt idx="10014">
                  <c:v>7.83</c:v>
                </c:pt>
                <c:pt idx="10015">
                  <c:v>7.83</c:v>
                </c:pt>
                <c:pt idx="10016">
                  <c:v>7.83</c:v>
                </c:pt>
                <c:pt idx="10017">
                  <c:v>7.83</c:v>
                </c:pt>
                <c:pt idx="10018">
                  <c:v>7.83</c:v>
                </c:pt>
                <c:pt idx="10019">
                  <c:v>7.43</c:v>
                </c:pt>
                <c:pt idx="10020">
                  <c:v>7.43</c:v>
                </c:pt>
                <c:pt idx="10021">
                  <c:v>7.43</c:v>
                </c:pt>
                <c:pt idx="10022">
                  <c:v>7.43</c:v>
                </c:pt>
                <c:pt idx="10023">
                  <c:v>7.43</c:v>
                </c:pt>
                <c:pt idx="10024">
                  <c:v>7.43</c:v>
                </c:pt>
                <c:pt idx="10025">
                  <c:v>7.43</c:v>
                </c:pt>
                <c:pt idx="10026">
                  <c:v>7.43</c:v>
                </c:pt>
                <c:pt idx="10027">
                  <c:v>7.43</c:v>
                </c:pt>
                <c:pt idx="10028">
                  <c:v>7.43</c:v>
                </c:pt>
                <c:pt idx="10029">
                  <c:v>7.43</c:v>
                </c:pt>
                <c:pt idx="10030">
                  <c:v>7.43</c:v>
                </c:pt>
                <c:pt idx="10031">
                  <c:v>7.43</c:v>
                </c:pt>
                <c:pt idx="10032">
                  <c:v>7.43</c:v>
                </c:pt>
                <c:pt idx="10033">
                  <c:v>7.43</c:v>
                </c:pt>
                <c:pt idx="10034">
                  <c:v>7.43</c:v>
                </c:pt>
                <c:pt idx="10035">
                  <c:v>7.43</c:v>
                </c:pt>
                <c:pt idx="10036">
                  <c:v>7.43</c:v>
                </c:pt>
                <c:pt idx="10037">
                  <c:v>7.43</c:v>
                </c:pt>
                <c:pt idx="10038">
                  <c:v>7.43</c:v>
                </c:pt>
                <c:pt idx="10039">
                  <c:v>7.43</c:v>
                </c:pt>
                <c:pt idx="10040">
                  <c:v>7.43</c:v>
                </c:pt>
                <c:pt idx="10041">
                  <c:v>7.43</c:v>
                </c:pt>
                <c:pt idx="10042">
                  <c:v>7.43</c:v>
                </c:pt>
                <c:pt idx="10043">
                  <c:v>7.43</c:v>
                </c:pt>
                <c:pt idx="10044">
                  <c:v>7.43</c:v>
                </c:pt>
                <c:pt idx="10045">
                  <c:v>7.43</c:v>
                </c:pt>
                <c:pt idx="10046">
                  <c:v>7.43</c:v>
                </c:pt>
                <c:pt idx="10047">
                  <c:v>7.43</c:v>
                </c:pt>
                <c:pt idx="10048">
                  <c:v>7.43</c:v>
                </c:pt>
                <c:pt idx="10049">
                  <c:v>7.43</c:v>
                </c:pt>
                <c:pt idx="10050">
                  <c:v>7.43</c:v>
                </c:pt>
                <c:pt idx="10051">
                  <c:v>7.43</c:v>
                </c:pt>
                <c:pt idx="10052">
                  <c:v>7.43</c:v>
                </c:pt>
                <c:pt idx="10053">
                  <c:v>7.03</c:v>
                </c:pt>
                <c:pt idx="10054">
                  <c:v>7.03</c:v>
                </c:pt>
                <c:pt idx="10055">
                  <c:v>7.43</c:v>
                </c:pt>
                <c:pt idx="10056">
                  <c:v>7.43</c:v>
                </c:pt>
                <c:pt idx="10057">
                  <c:v>7.43</c:v>
                </c:pt>
                <c:pt idx="10058">
                  <c:v>7.43</c:v>
                </c:pt>
                <c:pt idx="10059">
                  <c:v>7.03</c:v>
                </c:pt>
                <c:pt idx="10060">
                  <c:v>7.03</c:v>
                </c:pt>
                <c:pt idx="10061">
                  <c:v>7.03</c:v>
                </c:pt>
                <c:pt idx="10062">
                  <c:v>7.03</c:v>
                </c:pt>
                <c:pt idx="10063">
                  <c:v>7.43</c:v>
                </c:pt>
                <c:pt idx="10064">
                  <c:v>7.03</c:v>
                </c:pt>
                <c:pt idx="10065">
                  <c:v>7.03</c:v>
                </c:pt>
                <c:pt idx="10066">
                  <c:v>7.03</c:v>
                </c:pt>
                <c:pt idx="10067">
                  <c:v>7.03</c:v>
                </c:pt>
                <c:pt idx="10068">
                  <c:v>7.03</c:v>
                </c:pt>
                <c:pt idx="10069">
                  <c:v>7.03</c:v>
                </c:pt>
                <c:pt idx="10070">
                  <c:v>7.03</c:v>
                </c:pt>
                <c:pt idx="10071">
                  <c:v>7.03</c:v>
                </c:pt>
                <c:pt idx="10072">
                  <c:v>7.03</c:v>
                </c:pt>
                <c:pt idx="10073">
                  <c:v>7.03</c:v>
                </c:pt>
                <c:pt idx="10074">
                  <c:v>7.03</c:v>
                </c:pt>
                <c:pt idx="10075">
                  <c:v>7.03</c:v>
                </c:pt>
                <c:pt idx="10076">
                  <c:v>7.03</c:v>
                </c:pt>
                <c:pt idx="10077">
                  <c:v>7.03</c:v>
                </c:pt>
                <c:pt idx="10078">
                  <c:v>7.03</c:v>
                </c:pt>
                <c:pt idx="10079">
                  <c:v>7.03</c:v>
                </c:pt>
                <c:pt idx="10080">
                  <c:v>7.03</c:v>
                </c:pt>
                <c:pt idx="10081">
                  <c:v>7.03</c:v>
                </c:pt>
                <c:pt idx="10082">
                  <c:v>7.03</c:v>
                </c:pt>
                <c:pt idx="10083">
                  <c:v>7.03</c:v>
                </c:pt>
                <c:pt idx="10084">
                  <c:v>7.03</c:v>
                </c:pt>
                <c:pt idx="10085">
                  <c:v>7.03</c:v>
                </c:pt>
                <c:pt idx="10086">
                  <c:v>7.03</c:v>
                </c:pt>
                <c:pt idx="10087">
                  <c:v>7.03</c:v>
                </c:pt>
                <c:pt idx="10088">
                  <c:v>7.03</c:v>
                </c:pt>
                <c:pt idx="10089">
                  <c:v>7.03</c:v>
                </c:pt>
                <c:pt idx="10090">
                  <c:v>7.03</c:v>
                </c:pt>
                <c:pt idx="10091">
                  <c:v>7.03</c:v>
                </c:pt>
                <c:pt idx="10092">
                  <c:v>7.03</c:v>
                </c:pt>
                <c:pt idx="10093">
                  <c:v>7.03</c:v>
                </c:pt>
                <c:pt idx="10094">
                  <c:v>7.03</c:v>
                </c:pt>
                <c:pt idx="10095">
                  <c:v>7.03</c:v>
                </c:pt>
                <c:pt idx="10096">
                  <c:v>7.03</c:v>
                </c:pt>
                <c:pt idx="10097">
                  <c:v>7.03</c:v>
                </c:pt>
                <c:pt idx="10098">
                  <c:v>7.03</c:v>
                </c:pt>
                <c:pt idx="10099">
                  <c:v>7.03</c:v>
                </c:pt>
                <c:pt idx="10100">
                  <c:v>7.03</c:v>
                </c:pt>
                <c:pt idx="10101">
                  <c:v>7.03</c:v>
                </c:pt>
                <c:pt idx="10102">
                  <c:v>7.03</c:v>
                </c:pt>
                <c:pt idx="10103">
                  <c:v>7.03</c:v>
                </c:pt>
                <c:pt idx="10104">
                  <c:v>7.03</c:v>
                </c:pt>
                <c:pt idx="10105">
                  <c:v>7.03</c:v>
                </c:pt>
                <c:pt idx="10106">
                  <c:v>7.03</c:v>
                </c:pt>
                <c:pt idx="10107">
                  <c:v>7.03</c:v>
                </c:pt>
                <c:pt idx="10108">
                  <c:v>7.03</c:v>
                </c:pt>
                <c:pt idx="10109">
                  <c:v>7.03</c:v>
                </c:pt>
                <c:pt idx="10110">
                  <c:v>7.03</c:v>
                </c:pt>
                <c:pt idx="10111">
                  <c:v>7.03</c:v>
                </c:pt>
                <c:pt idx="10112">
                  <c:v>7.03</c:v>
                </c:pt>
                <c:pt idx="10113">
                  <c:v>7.03</c:v>
                </c:pt>
                <c:pt idx="10114">
                  <c:v>7.03</c:v>
                </c:pt>
                <c:pt idx="10115">
                  <c:v>7.03</c:v>
                </c:pt>
                <c:pt idx="10116">
                  <c:v>7.03</c:v>
                </c:pt>
                <c:pt idx="10117">
                  <c:v>7.03</c:v>
                </c:pt>
                <c:pt idx="10118">
                  <c:v>7.03</c:v>
                </c:pt>
                <c:pt idx="10119">
                  <c:v>7.03</c:v>
                </c:pt>
                <c:pt idx="10120">
                  <c:v>7.03</c:v>
                </c:pt>
                <c:pt idx="10121">
                  <c:v>7.03</c:v>
                </c:pt>
                <c:pt idx="10122">
                  <c:v>7.03</c:v>
                </c:pt>
                <c:pt idx="10123">
                  <c:v>7.03</c:v>
                </c:pt>
                <c:pt idx="10124">
                  <c:v>7.03</c:v>
                </c:pt>
                <c:pt idx="10125">
                  <c:v>7.03</c:v>
                </c:pt>
                <c:pt idx="10126">
                  <c:v>7.03</c:v>
                </c:pt>
                <c:pt idx="10127">
                  <c:v>7.03</c:v>
                </c:pt>
                <c:pt idx="10128">
                  <c:v>7.03</c:v>
                </c:pt>
                <c:pt idx="10129">
                  <c:v>7.03</c:v>
                </c:pt>
                <c:pt idx="10130">
                  <c:v>7.03</c:v>
                </c:pt>
                <c:pt idx="10131">
                  <c:v>7.03</c:v>
                </c:pt>
                <c:pt idx="10132">
                  <c:v>7.03</c:v>
                </c:pt>
                <c:pt idx="10133">
                  <c:v>7.03</c:v>
                </c:pt>
                <c:pt idx="10134">
                  <c:v>7.03</c:v>
                </c:pt>
                <c:pt idx="10135">
                  <c:v>7.03</c:v>
                </c:pt>
                <c:pt idx="10136">
                  <c:v>7.03</c:v>
                </c:pt>
                <c:pt idx="10137">
                  <c:v>7.03</c:v>
                </c:pt>
                <c:pt idx="10138">
                  <c:v>7.03</c:v>
                </c:pt>
                <c:pt idx="10139">
                  <c:v>7.03</c:v>
                </c:pt>
                <c:pt idx="10140">
                  <c:v>7.03</c:v>
                </c:pt>
                <c:pt idx="10141">
                  <c:v>6.62</c:v>
                </c:pt>
                <c:pt idx="10142">
                  <c:v>7.03</c:v>
                </c:pt>
                <c:pt idx="10143">
                  <c:v>7.03</c:v>
                </c:pt>
                <c:pt idx="10144">
                  <c:v>7.03</c:v>
                </c:pt>
                <c:pt idx="10145">
                  <c:v>6.62</c:v>
                </c:pt>
                <c:pt idx="10146">
                  <c:v>6.62</c:v>
                </c:pt>
                <c:pt idx="10147">
                  <c:v>6.62</c:v>
                </c:pt>
                <c:pt idx="10148">
                  <c:v>6.62</c:v>
                </c:pt>
                <c:pt idx="10149">
                  <c:v>6.62</c:v>
                </c:pt>
                <c:pt idx="10150">
                  <c:v>6.62</c:v>
                </c:pt>
                <c:pt idx="10151">
                  <c:v>6.62</c:v>
                </c:pt>
                <c:pt idx="10152">
                  <c:v>6.62</c:v>
                </c:pt>
                <c:pt idx="10153">
                  <c:v>6.62</c:v>
                </c:pt>
                <c:pt idx="10154">
                  <c:v>6.62</c:v>
                </c:pt>
                <c:pt idx="10155">
                  <c:v>6.62</c:v>
                </c:pt>
                <c:pt idx="10156">
                  <c:v>6.62</c:v>
                </c:pt>
                <c:pt idx="10157">
                  <c:v>6.62</c:v>
                </c:pt>
                <c:pt idx="10158">
                  <c:v>6.62</c:v>
                </c:pt>
                <c:pt idx="10159">
                  <c:v>6.62</c:v>
                </c:pt>
                <c:pt idx="10160">
                  <c:v>6.62</c:v>
                </c:pt>
                <c:pt idx="10161">
                  <c:v>6.62</c:v>
                </c:pt>
                <c:pt idx="10162">
                  <c:v>6.62</c:v>
                </c:pt>
                <c:pt idx="10163">
                  <c:v>6.62</c:v>
                </c:pt>
                <c:pt idx="10164">
                  <c:v>6.62</c:v>
                </c:pt>
                <c:pt idx="10165">
                  <c:v>6.62</c:v>
                </c:pt>
                <c:pt idx="10166">
                  <c:v>6.62</c:v>
                </c:pt>
                <c:pt idx="10167">
                  <c:v>6.62</c:v>
                </c:pt>
                <c:pt idx="10168">
                  <c:v>6.62</c:v>
                </c:pt>
                <c:pt idx="10169">
                  <c:v>6.62</c:v>
                </c:pt>
                <c:pt idx="10170">
                  <c:v>6.62</c:v>
                </c:pt>
                <c:pt idx="10171">
                  <c:v>6.62</c:v>
                </c:pt>
                <c:pt idx="10172">
                  <c:v>6.62</c:v>
                </c:pt>
                <c:pt idx="10173">
                  <c:v>6.62</c:v>
                </c:pt>
                <c:pt idx="10174">
                  <c:v>6.62</c:v>
                </c:pt>
                <c:pt idx="10175">
                  <c:v>6.62</c:v>
                </c:pt>
                <c:pt idx="10176">
                  <c:v>6.62</c:v>
                </c:pt>
                <c:pt idx="10177">
                  <c:v>6.62</c:v>
                </c:pt>
                <c:pt idx="10178">
                  <c:v>6.62</c:v>
                </c:pt>
                <c:pt idx="10179">
                  <c:v>6.62</c:v>
                </c:pt>
                <c:pt idx="10180">
                  <c:v>6.62</c:v>
                </c:pt>
                <c:pt idx="10181">
                  <c:v>6.62</c:v>
                </c:pt>
                <c:pt idx="10182">
                  <c:v>6.62</c:v>
                </c:pt>
                <c:pt idx="10183">
                  <c:v>6.62</c:v>
                </c:pt>
                <c:pt idx="10184">
                  <c:v>6.62</c:v>
                </c:pt>
                <c:pt idx="10185">
                  <c:v>6.62</c:v>
                </c:pt>
                <c:pt idx="10186">
                  <c:v>6.62</c:v>
                </c:pt>
                <c:pt idx="10187">
                  <c:v>6.62</c:v>
                </c:pt>
                <c:pt idx="10188">
                  <c:v>7.03</c:v>
                </c:pt>
                <c:pt idx="10189">
                  <c:v>6.62</c:v>
                </c:pt>
                <c:pt idx="10190">
                  <c:v>7.03</c:v>
                </c:pt>
                <c:pt idx="10191">
                  <c:v>7.03</c:v>
                </c:pt>
                <c:pt idx="10192">
                  <c:v>7.03</c:v>
                </c:pt>
                <c:pt idx="10193">
                  <c:v>7.03</c:v>
                </c:pt>
                <c:pt idx="10194">
                  <c:v>7.03</c:v>
                </c:pt>
                <c:pt idx="10195">
                  <c:v>7.03</c:v>
                </c:pt>
                <c:pt idx="10196">
                  <c:v>7.03</c:v>
                </c:pt>
                <c:pt idx="10197">
                  <c:v>7.03</c:v>
                </c:pt>
                <c:pt idx="10198">
                  <c:v>7.03</c:v>
                </c:pt>
                <c:pt idx="10199">
                  <c:v>7.03</c:v>
                </c:pt>
                <c:pt idx="10200">
                  <c:v>7.03</c:v>
                </c:pt>
                <c:pt idx="10201">
                  <c:v>7.03</c:v>
                </c:pt>
                <c:pt idx="10202">
                  <c:v>7.03</c:v>
                </c:pt>
                <c:pt idx="10203">
                  <c:v>7.03</c:v>
                </c:pt>
                <c:pt idx="10204">
                  <c:v>7.03</c:v>
                </c:pt>
                <c:pt idx="10205">
                  <c:v>7.03</c:v>
                </c:pt>
                <c:pt idx="10206">
                  <c:v>7.03</c:v>
                </c:pt>
                <c:pt idx="10207">
                  <c:v>7.03</c:v>
                </c:pt>
                <c:pt idx="10208">
                  <c:v>7.03</c:v>
                </c:pt>
                <c:pt idx="10209">
                  <c:v>7.03</c:v>
                </c:pt>
                <c:pt idx="10210">
                  <c:v>7.03</c:v>
                </c:pt>
                <c:pt idx="10211">
                  <c:v>7.03</c:v>
                </c:pt>
                <c:pt idx="10212">
                  <c:v>7.03</c:v>
                </c:pt>
                <c:pt idx="10213">
                  <c:v>7.03</c:v>
                </c:pt>
                <c:pt idx="10214">
                  <c:v>7.03</c:v>
                </c:pt>
                <c:pt idx="10215">
                  <c:v>7.03</c:v>
                </c:pt>
                <c:pt idx="10216">
                  <c:v>7.03</c:v>
                </c:pt>
                <c:pt idx="10217">
                  <c:v>7.03</c:v>
                </c:pt>
                <c:pt idx="10218">
                  <c:v>7.03</c:v>
                </c:pt>
                <c:pt idx="10219">
                  <c:v>7.03</c:v>
                </c:pt>
                <c:pt idx="10220">
                  <c:v>7.03</c:v>
                </c:pt>
                <c:pt idx="10221">
                  <c:v>7.03</c:v>
                </c:pt>
                <c:pt idx="10222">
                  <c:v>7.03</c:v>
                </c:pt>
                <c:pt idx="10223">
                  <c:v>7.03</c:v>
                </c:pt>
                <c:pt idx="10224">
                  <c:v>7.03</c:v>
                </c:pt>
                <c:pt idx="10225">
                  <c:v>7.03</c:v>
                </c:pt>
                <c:pt idx="10226">
                  <c:v>7.03</c:v>
                </c:pt>
                <c:pt idx="10227">
                  <c:v>7.03</c:v>
                </c:pt>
                <c:pt idx="10228">
                  <c:v>7.03</c:v>
                </c:pt>
                <c:pt idx="10229">
                  <c:v>7.03</c:v>
                </c:pt>
                <c:pt idx="10230">
                  <c:v>7.03</c:v>
                </c:pt>
                <c:pt idx="10231">
                  <c:v>7.03</c:v>
                </c:pt>
                <c:pt idx="10232">
                  <c:v>7.03</c:v>
                </c:pt>
                <c:pt idx="10233">
                  <c:v>7.03</c:v>
                </c:pt>
                <c:pt idx="10234">
                  <c:v>7.03</c:v>
                </c:pt>
                <c:pt idx="10235">
                  <c:v>7.03</c:v>
                </c:pt>
                <c:pt idx="10236">
                  <c:v>7.03</c:v>
                </c:pt>
                <c:pt idx="10237">
                  <c:v>7.03</c:v>
                </c:pt>
                <c:pt idx="10238">
                  <c:v>7.03</c:v>
                </c:pt>
                <c:pt idx="10239">
                  <c:v>7.03</c:v>
                </c:pt>
                <c:pt idx="10240">
                  <c:v>7.03</c:v>
                </c:pt>
                <c:pt idx="10241">
                  <c:v>7.03</c:v>
                </c:pt>
                <c:pt idx="10242">
                  <c:v>7.03</c:v>
                </c:pt>
                <c:pt idx="10243">
                  <c:v>7.03</c:v>
                </c:pt>
                <c:pt idx="10244">
                  <c:v>7.03</c:v>
                </c:pt>
                <c:pt idx="10245">
                  <c:v>7.03</c:v>
                </c:pt>
                <c:pt idx="10246">
                  <c:v>7.03</c:v>
                </c:pt>
                <c:pt idx="10247">
                  <c:v>7.03</c:v>
                </c:pt>
                <c:pt idx="10248">
                  <c:v>7.03</c:v>
                </c:pt>
                <c:pt idx="10249">
                  <c:v>7.43</c:v>
                </c:pt>
                <c:pt idx="10250">
                  <c:v>7.43</c:v>
                </c:pt>
                <c:pt idx="10251">
                  <c:v>7.43</c:v>
                </c:pt>
                <c:pt idx="10252">
                  <c:v>7.43</c:v>
                </c:pt>
                <c:pt idx="10253">
                  <c:v>7.43</c:v>
                </c:pt>
                <c:pt idx="10254">
                  <c:v>7.43</c:v>
                </c:pt>
                <c:pt idx="10255">
                  <c:v>7.43</c:v>
                </c:pt>
                <c:pt idx="10256">
                  <c:v>7.43</c:v>
                </c:pt>
                <c:pt idx="10257">
                  <c:v>7.43</c:v>
                </c:pt>
                <c:pt idx="10258">
                  <c:v>7.43</c:v>
                </c:pt>
                <c:pt idx="10259">
                  <c:v>7.43</c:v>
                </c:pt>
                <c:pt idx="10260">
                  <c:v>7.43</c:v>
                </c:pt>
                <c:pt idx="10261">
                  <c:v>7.43</c:v>
                </c:pt>
                <c:pt idx="10262">
                  <c:v>7.43</c:v>
                </c:pt>
                <c:pt idx="10263">
                  <c:v>7.43</c:v>
                </c:pt>
                <c:pt idx="10264">
                  <c:v>7.43</c:v>
                </c:pt>
                <c:pt idx="10265">
                  <c:v>7.43</c:v>
                </c:pt>
                <c:pt idx="10266">
                  <c:v>7.43</c:v>
                </c:pt>
                <c:pt idx="10268">
                  <c:v>7.83</c:v>
                </c:pt>
                <c:pt idx="10269">
                  <c:v>7.43</c:v>
                </c:pt>
                <c:pt idx="10270">
                  <c:v>7.43</c:v>
                </c:pt>
                <c:pt idx="10271">
                  <c:v>7.43</c:v>
                </c:pt>
                <c:pt idx="10272">
                  <c:v>7.43</c:v>
                </c:pt>
                <c:pt idx="10273">
                  <c:v>7.43</c:v>
                </c:pt>
                <c:pt idx="10274">
                  <c:v>7.43</c:v>
                </c:pt>
                <c:pt idx="10275">
                  <c:v>7.43</c:v>
                </c:pt>
                <c:pt idx="10276">
                  <c:v>7.43</c:v>
                </c:pt>
                <c:pt idx="10277">
                  <c:v>7.43</c:v>
                </c:pt>
                <c:pt idx="10278">
                  <c:v>7.43</c:v>
                </c:pt>
                <c:pt idx="10279">
                  <c:v>7.43</c:v>
                </c:pt>
                <c:pt idx="10280">
                  <c:v>7.43</c:v>
                </c:pt>
                <c:pt idx="10281">
                  <c:v>7.43</c:v>
                </c:pt>
                <c:pt idx="10282">
                  <c:v>7.43</c:v>
                </c:pt>
                <c:pt idx="10283">
                  <c:v>7.43</c:v>
                </c:pt>
                <c:pt idx="10284">
                  <c:v>7.43</c:v>
                </c:pt>
                <c:pt idx="10285">
                  <c:v>7.83</c:v>
                </c:pt>
                <c:pt idx="10286">
                  <c:v>7.83</c:v>
                </c:pt>
                <c:pt idx="10287">
                  <c:v>7.83</c:v>
                </c:pt>
                <c:pt idx="10288">
                  <c:v>7.83</c:v>
                </c:pt>
                <c:pt idx="10289">
                  <c:v>7.83</c:v>
                </c:pt>
                <c:pt idx="10290">
                  <c:v>7.83</c:v>
                </c:pt>
                <c:pt idx="10291">
                  <c:v>7.83</c:v>
                </c:pt>
                <c:pt idx="10292">
                  <c:v>7.83</c:v>
                </c:pt>
                <c:pt idx="10293">
                  <c:v>7.83</c:v>
                </c:pt>
                <c:pt idx="10294">
                  <c:v>7.83</c:v>
                </c:pt>
                <c:pt idx="10295">
                  <c:v>7.83</c:v>
                </c:pt>
                <c:pt idx="10296">
                  <c:v>7.83</c:v>
                </c:pt>
                <c:pt idx="10297">
                  <c:v>7.83</c:v>
                </c:pt>
                <c:pt idx="10298">
                  <c:v>7.83</c:v>
                </c:pt>
                <c:pt idx="10299">
                  <c:v>7.83</c:v>
                </c:pt>
                <c:pt idx="10300">
                  <c:v>7.83</c:v>
                </c:pt>
                <c:pt idx="10301">
                  <c:v>7.83</c:v>
                </c:pt>
                <c:pt idx="10302">
                  <c:v>7.83</c:v>
                </c:pt>
                <c:pt idx="10303">
                  <c:v>7.83</c:v>
                </c:pt>
                <c:pt idx="10304">
                  <c:v>7.83</c:v>
                </c:pt>
                <c:pt idx="10305">
                  <c:v>7.83</c:v>
                </c:pt>
                <c:pt idx="10306">
                  <c:v>7.83</c:v>
                </c:pt>
                <c:pt idx="10307">
                  <c:v>7.83</c:v>
                </c:pt>
                <c:pt idx="10308">
                  <c:v>7.83</c:v>
                </c:pt>
                <c:pt idx="10309">
                  <c:v>7.83</c:v>
                </c:pt>
                <c:pt idx="10310">
                  <c:v>7.83</c:v>
                </c:pt>
                <c:pt idx="10311">
                  <c:v>7.83</c:v>
                </c:pt>
                <c:pt idx="10312">
                  <c:v>7.83</c:v>
                </c:pt>
                <c:pt idx="10313">
                  <c:v>7.83</c:v>
                </c:pt>
                <c:pt idx="10314">
                  <c:v>7.83</c:v>
                </c:pt>
                <c:pt idx="10315">
                  <c:v>7.83</c:v>
                </c:pt>
                <c:pt idx="10316">
                  <c:v>7.83</c:v>
                </c:pt>
                <c:pt idx="10317">
                  <c:v>7.83</c:v>
                </c:pt>
                <c:pt idx="10318">
                  <c:v>7.83</c:v>
                </c:pt>
                <c:pt idx="10319">
                  <c:v>7.83</c:v>
                </c:pt>
                <c:pt idx="10320">
                  <c:v>7.83</c:v>
                </c:pt>
                <c:pt idx="10321">
                  <c:v>7.83</c:v>
                </c:pt>
                <c:pt idx="10322">
                  <c:v>7.83</c:v>
                </c:pt>
                <c:pt idx="10323">
                  <c:v>7.83</c:v>
                </c:pt>
                <c:pt idx="10324">
                  <c:v>7.83</c:v>
                </c:pt>
                <c:pt idx="10325">
                  <c:v>7.83</c:v>
                </c:pt>
                <c:pt idx="10326">
                  <c:v>7.83</c:v>
                </c:pt>
                <c:pt idx="10327">
                  <c:v>7.83</c:v>
                </c:pt>
                <c:pt idx="10328">
                  <c:v>7.83</c:v>
                </c:pt>
                <c:pt idx="10329">
                  <c:v>7.83</c:v>
                </c:pt>
                <c:pt idx="10330">
                  <c:v>7.83</c:v>
                </c:pt>
                <c:pt idx="10331">
                  <c:v>7.83</c:v>
                </c:pt>
                <c:pt idx="10332">
                  <c:v>7.83</c:v>
                </c:pt>
                <c:pt idx="10333">
                  <c:v>8.23</c:v>
                </c:pt>
                <c:pt idx="10334">
                  <c:v>7.83</c:v>
                </c:pt>
                <c:pt idx="10335">
                  <c:v>7.83</c:v>
                </c:pt>
                <c:pt idx="10336">
                  <c:v>7.83</c:v>
                </c:pt>
                <c:pt idx="10337">
                  <c:v>7.83</c:v>
                </c:pt>
                <c:pt idx="10338">
                  <c:v>8.23</c:v>
                </c:pt>
                <c:pt idx="10339">
                  <c:v>8.23</c:v>
                </c:pt>
                <c:pt idx="10340">
                  <c:v>8.23</c:v>
                </c:pt>
                <c:pt idx="10341">
                  <c:v>8.23</c:v>
                </c:pt>
                <c:pt idx="10342">
                  <c:v>8.23</c:v>
                </c:pt>
                <c:pt idx="10343">
                  <c:v>8.23</c:v>
                </c:pt>
                <c:pt idx="10344">
                  <c:v>8.23</c:v>
                </c:pt>
                <c:pt idx="10345">
                  <c:v>8.23</c:v>
                </c:pt>
                <c:pt idx="10346">
                  <c:v>8.23</c:v>
                </c:pt>
                <c:pt idx="10347">
                  <c:v>8.23</c:v>
                </c:pt>
                <c:pt idx="10348">
                  <c:v>8.23</c:v>
                </c:pt>
                <c:pt idx="10349">
                  <c:v>8.23</c:v>
                </c:pt>
                <c:pt idx="10350">
                  <c:v>8.23</c:v>
                </c:pt>
                <c:pt idx="10351">
                  <c:v>8.23</c:v>
                </c:pt>
                <c:pt idx="10352">
                  <c:v>8.23</c:v>
                </c:pt>
                <c:pt idx="10353">
                  <c:v>8.23</c:v>
                </c:pt>
                <c:pt idx="10354">
                  <c:v>8.23</c:v>
                </c:pt>
                <c:pt idx="10355">
                  <c:v>8.23</c:v>
                </c:pt>
                <c:pt idx="10356">
                  <c:v>8.23</c:v>
                </c:pt>
                <c:pt idx="10357">
                  <c:v>8.23</c:v>
                </c:pt>
                <c:pt idx="10358">
                  <c:v>8.23</c:v>
                </c:pt>
                <c:pt idx="10359">
                  <c:v>8.23</c:v>
                </c:pt>
                <c:pt idx="10360">
                  <c:v>8.23</c:v>
                </c:pt>
                <c:pt idx="10361">
                  <c:v>8.23</c:v>
                </c:pt>
                <c:pt idx="10362">
                  <c:v>8.23</c:v>
                </c:pt>
                <c:pt idx="10363">
                  <c:v>8.23</c:v>
                </c:pt>
                <c:pt idx="10364">
                  <c:v>8.23</c:v>
                </c:pt>
                <c:pt idx="10365">
                  <c:v>8.23</c:v>
                </c:pt>
                <c:pt idx="10366">
                  <c:v>8.23</c:v>
                </c:pt>
                <c:pt idx="10367">
                  <c:v>8.23</c:v>
                </c:pt>
                <c:pt idx="10368">
                  <c:v>8.6300000000000008</c:v>
                </c:pt>
                <c:pt idx="10369">
                  <c:v>8.6300000000000008</c:v>
                </c:pt>
                <c:pt idx="10370">
                  <c:v>8.6300000000000008</c:v>
                </c:pt>
                <c:pt idx="10371">
                  <c:v>8.6300000000000008</c:v>
                </c:pt>
                <c:pt idx="10372">
                  <c:v>8.6300000000000008</c:v>
                </c:pt>
                <c:pt idx="10373">
                  <c:v>8.6300000000000008</c:v>
                </c:pt>
                <c:pt idx="10374">
                  <c:v>8.6300000000000008</c:v>
                </c:pt>
                <c:pt idx="10375">
                  <c:v>8.6300000000000008</c:v>
                </c:pt>
                <c:pt idx="10376">
                  <c:v>8.6300000000000008</c:v>
                </c:pt>
                <c:pt idx="10377">
                  <c:v>8.6300000000000008</c:v>
                </c:pt>
                <c:pt idx="10378">
                  <c:v>8.6300000000000008</c:v>
                </c:pt>
                <c:pt idx="10379">
                  <c:v>8.6300000000000008</c:v>
                </c:pt>
                <c:pt idx="10380">
                  <c:v>8.6300000000000008</c:v>
                </c:pt>
                <c:pt idx="10381">
                  <c:v>8.6300000000000008</c:v>
                </c:pt>
                <c:pt idx="10382">
                  <c:v>8.6300000000000008</c:v>
                </c:pt>
                <c:pt idx="10383">
                  <c:v>8.6300000000000008</c:v>
                </c:pt>
                <c:pt idx="10384">
                  <c:v>8.6300000000000008</c:v>
                </c:pt>
                <c:pt idx="10385">
                  <c:v>8.6300000000000008</c:v>
                </c:pt>
                <c:pt idx="10386">
                  <c:v>8.6300000000000008</c:v>
                </c:pt>
                <c:pt idx="10387">
                  <c:v>8.6300000000000008</c:v>
                </c:pt>
                <c:pt idx="10388">
                  <c:v>8.6300000000000008</c:v>
                </c:pt>
                <c:pt idx="10389">
                  <c:v>8.6300000000000008</c:v>
                </c:pt>
                <c:pt idx="10390">
                  <c:v>8.6300000000000008</c:v>
                </c:pt>
                <c:pt idx="10391">
                  <c:v>8.6300000000000008</c:v>
                </c:pt>
                <c:pt idx="10392">
                  <c:v>8.6300000000000008</c:v>
                </c:pt>
                <c:pt idx="10393">
                  <c:v>8.6300000000000008</c:v>
                </c:pt>
                <c:pt idx="10394">
                  <c:v>8.6300000000000008</c:v>
                </c:pt>
                <c:pt idx="10395">
                  <c:v>8.6300000000000008</c:v>
                </c:pt>
                <c:pt idx="10396">
                  <c:v>8.6300000000000008</c:v>
                </c:pt>
                <c:pt idx="10397">
                  <c:v>8.6300000000000008</c:v>
                </c:pt>
                <c:pt idx="10398">
                  <c:v>8.6300000000000008</c:v>
                </c:pt>
                <c:pt idx="10399">
                  <c:v>8.6300000000000008</c:v>
                </c:pt>
                <c:pt idx="10400">
                  <c:v>8.6300000000000008</c:v>
                </c:pt>
                <c:pt idx="10401">
                  <c:v>8.6300000000000008</c:v>
                </c:pt>
                <c:pt idx="10402">
                  <c:v>8.6300000000000008</c:v>
                </c:pt>
                <c:pt idx="10403">
                  <c:v>8.6300000000000008</c:v>
                </c:pt>
                <c:pt idx="10404">
                  <c:v>8.6300000000000008</c:v>
                </c:pt>
                <c:pt idx="10405">
                  <c:v>8.6300000000000008</c:v>
                </c:pt>
                <c:pt idx="10406">
                  <c:v>8.6300000000000008</c:v>
                </c:pt>
                <c:pt idx="10407">
                  <c:v>8.6300000000000008</c:v>
                </c:pt>
                <c:pt idx="10408">
                  <c:v>8.6300000000000008</c:v>
                </c:pt>
                <c:pt idx="10409">
                  <c:v>8.6300000000000008</c:v>
                </c:pt>
                <c:pt idx="10410">
                  <c:v>8.6300000000000008</c:v>
                </c:pt>
                <c:pt idx="10411">
                  <c:v>8.6300000000000008</c:v>
                </c:pt>
                <c:pt idx="10412">
                  <c:v>8.6300000000000008</c:v>
                </c:pt>
                <c:pt idx="10413">
                  <c:v>8.6300000000000008</c:v>
                </c:pt>
                <c:pt idx="10414">
                  <c:v>8.6300000000000008</c:v>
                </c:pt>
                <c:pt idx="10415">
                  <c:v>8.6300000000000008</c:v>
                </c:pt>
                <c:pt idx="10416">
                  <c:v>8.6300000000000008</c:v>
                </c:pt>
                <c:pt idx="10417">
                  <c:v>8.6300000000000008</c:v>
                </c:pt>
                <c:pt idx="10418">
                  <c:v>8.6300000000000008</c:v>
                </c:pt>
                <c:pt idx="10419">
                  <c:v>8.6300000000000008</c:v>
                </c:pt>
                <c:pt idx="10420">
                  <c:v>8.6300000000000008</c:v>
                </c:pt>
                <c:pt idx="10421">
                  <c:v>8.6300000000000008</c:v>
                </c:pt>
                <c:pt idx="10422">
                  <c:v>8.6300000000000008</c:v>
                </c:pt>
                <c:pt idx="10423">
                  <c:v>9.0299999999999994</c:v>
                </c:pt>
                <c:pt idx="10424">
                  <c:v>9.0299999999999994</c:v>
                </c:pt>
                <c:pt idx="10425">
                  <c:v>8.6300000000000008</c:v>
                </c:pt>
                <c:pt idx="10426">
                  <c:v>8.6300000000000008</c:v>
                </c:pt>
                <c:pt idx="10427">
                  <c:v>8.6300000000000008</c:v>
                </c:pt>
                <c:pt idx="10428">
                  <c:v>9.0299999999999994</c:v>
                </c:pt>
                <c:pt idx="10429">
                  <c:v>9.0299999999999994</c:v>
                </c:pt>
                <c:pt idx="10430">
                  <c:v>9.0299999999999994</c:v>
                </c:pt>
                <c:pt idx="10431">
                  <c:v>9.0299999999999994</c:v>
                </c:pt>
                <c:pt idx="10432">
                  <c:v>9.0299999999999994</c:v>
                </c:pt>
                <c:pt idx="10433">
                  <c:v>9.0299999999999994</c:v>
                </c:pt>
                <c:pt idx="10434">
                  <c:v>9.0299999999999994</c:v>
                </c:pt>
                <c:pt idx="10435">
                  <c:v>9.0299999999999994</c:v>
                </c:pt>
                <c:pt idx="10436">
                  <c:v>9.0299999999999994</c:v>
                </c:pt>
                <c:pt idx="10437">
                  <c:v>9.0299999999999994</c:v>
                </c:pt>
                <c:pt idx="10438">
                  <c:v>9.0299999999999994</c:v>
                </c:pt>
                <c:pt idx="10439">
                  <c:v>9.0299999999999994</c:v>
                </c:pt>
                <c:pt idx="10440">
                  <c:v>9.0299999999999994</c:v>
                </c:pt>
                <c:pt idx="10441">
                  <c:v>9.0299999999999994</c:v>
                </c:pt>
                <c:pt idx="10442">
                  <c:v>9.0299999999999994</c:v>
                </c:pt>
                <c:pt idx="10443">
                  <c:v>9.0299999999999994</c:v>
                </c:pt>
                <c:pt idx="10444">
                  <c:v>9.0299999999999994</c:v>
                </c:pt>
                <c:pt idx="10445">
                  <c:v>9.0299999999999994</c:v>
                </c:pt>
                <c:pt idx="10446">
                  <c:v>9.0299999999999994</c:v>
                </c:pt>
                <c:pt idx="10447">
                  <c:v>9.0299999999999994</c:v>
                </c:pt>
                <c:pt idx="10448">
                  <c:v>9.0299999999999994</c:v>
                </c:pt>
                <c:pt idx="10449">
                  <c:v>9.0299999999999994</c:v>
                </c:pt>
                <c:pt idx="10450">
                  <c:v>9.0299999999999994</c:v>
                </c:pt>
                <c:pt idx="10451">
                  <c:v>9.0299999999999994</c:v>
                </c:pt>
                <c:pt idx="10452">
                  <c:v>9.0299999999999994</c:v>
                </c:pt>
                <c:pt idx="10453">
                  <c:v>9.0299999999999994</c:v>
                </c:pt>
                <c:pt idx="10454">
                  <c:v>9.0299999999999994</c:v>
                </c:pt>
                <c:pt idx="10455">
                  <c:v>9.0299999999999994</c:v>
                </c:pt>
                <c:pt idx="10456">
                  <c:v>9.0299999999999994</c:v>
                </c:pt>
                <c:pt idx="10457">
                  <c:v>9.0299999999999994</c:v>
                </c:pt>
                <c:pt idx="10458">
                  <c:v>9.0299999999999994</c:v>
                </c:pt>
                <c:pt idx="10459">
                  <c:v>9.0299999999999994</c:v>
                </c:pt>
                <c:pt idx="10460">
                  <c:v>9.0299999999999994</c:v>
                </c:pt>
                <c:pt idx="10461">
                  <c:v>9.0299999999999994</c:v>
                </c:pt>
                <c:pt idx="10462">
                  <c:v>9.0299999999999994</c:v>
                </c:pt>
                <c:pt idx="10463">
                  <c:v>9.0299999999999994</c:v>
                </c:pt>
                <c:pt idx="10464">
                  <c:v>9.0299999999999994</c:v>
                </c:pt>
                <c:pt idx="10465">
                  <c:v>9.0299999999999994</c:v>
                </c:pt>
                <c:pt idx="10466">
                  <c:v>9.0299999999999994</c:v>
                </c:pt>
                <c:pt idx="10467">
                  <c:v>9.0299999999999994</c:v>
                </c:pt>
                <c:pt idx="10468">
                  <c:v>9.0299999999999994</c:v>
                </c:pt>
                <c:pt idx="10469">
                  <c:v>9.0299999999999994</c:v>
                </c:pt>
                <c:pt idx="10470">
                  <c:v>9.0299999999999994</c:v>
                </c:pt>
                <c:pt idx="10471">
                  <c:v>9.0299999999999994</c:v>
                </c:pt>
                <c:pt idx="10472">
                  <c:v>9.0299999999999994</c:v>
                </c:pt>
                <c:pt idx="10473">
                  <c:v>9.0299999999999994</c:v>
                </c:pt>
                <c:pt idx="10474">
                  <c:v>9.0299999999999994</c:v>
                </c:pt>
                <c:pt idx="10475">
                  <c:v>9.0299999999999994</c:v>
                </c:pt>
                <c:pt idx="10476">
                  <c:v>9.0299999999999994</c:v>
                </c:pt>
                <c:pt idx="10477">
                  <c:v>9.0299999999999994</c:v>
                </c:pt>
                <c:pt idx="10478">
                  <c:v>9.0299999999999994</c:v>
                </c:pt>
                <c:pt idx="10479">
                  <c:v>9.0299999999999994</c:v>
                </c:pt>
                <c:pt idx="10480">
                  <c:v>9.0299999999999994</c:v>
                </c:pt>
                <c:pt idx="10481">
                  <c:v>9.0299999999999994</c:v>
                </c:pt>
                <c:pt idx="10482">
                  <c:v>9.0299999999999994</c:v>
                </c:pt>
                <c:pt idx="10483">
                  <c:v>9.0299999999999994</c:v>
                </c:pt>
                <c:pt idx="10484">
                  <c:v>9.0299999999999994</c:v>
                </c:pt>
                <c:pt idx="10485">
                  <c:v>9.0299999999999994</c:v>
                </c:pt>
                <c:pt idx="10486">
                  <c:v>9.0299999999999994</c:v>
                </c:pt>
                <c:pt idx="10487">
                  <c:v>9.0299999999999994</c:v>
                </c:pt>
                <c:pt idx="10488">
                  <c:v>9.42</c:v>
                </c:pt>
                <c:pt idx="10489">
                  <c:v>9.42</c:v>
                </c:pt>
                <c:pt idx="10490">
                  <c:v>9.42</c:v>
                </c:pt>
                <c:pt idx="10491">
                  <c:v>9.42</c:v>
                </c:pt>
                <c:pt idx="10492">
                  <c:v>9.42</c:v>
                </c:pt>
                <c:pt idx="10493">
                  <c:v>9.42</c:v>
                </c:pt>
                <c:pt idx="10494">
                  <c:v>9.42</c:v>
                </c:pt>
                <c:pt idx="10495">
                  <c:v>9.42</c:v>
                </c:pt>
                <c:pt idx="10496">
                  <c:v>9.42</c:v>
                </c:pt>
                <c:pt idx="10497">
                  <c:v>9.42</c:v>
                </c:pt>
                <c:pt idx="10498">
                  <c:v>9.42</c:v>
                </c:pt>
                <c:pt idx="10499">
                  <c:v>9.42</c:v>
                </c:pt>
                <c:pt idx="10500">
                  <c:v>9.42</c:v>
                </c:pt>
                <c:pt idx="10501">
                  <c:v>9.42</c:v>
                </c:pt>
                <c:pt idx="10502">
                  <c:v>9.42</c:v>
                </c:pt>
                <c:pt idx="10503">
                  <c:v>9.42</c:v>
                </c:pt>
                <c:pt idx="10504">
                  <c:v>9.42</c:v>
                </c:pt>
                <c:pt idx="10505">
                  <c:v>9.42</c:v>
                </c:pt>
                <c:pt idx="10506">
                  <c:v>9.42</c:v>
                </c:pt>
                <c:pt idx="10507">
                  <c:v>9.42</c:v>
                </c:pt>
                <c:pt idx="10508">
                  <c:v>9.42</c:v>
                </c:pt>
                <c:pt idx="10509">
                  <c:v>9.42</c:v>
                </c:pt>
                <c:pt idx="10510">
                  <c:v>9.42</c:v>
                </c:pt>
                <c:pt idx="10511">
                  <c:v>9.42</c:v>
                </c:pt>
                <c:pt idx="10512">
                  <c:v>9.42</c:v>
                </c:pt>
                <c:pt idx="10513">
                  <c:v>9.42</c:v>
                </c:pt>
                <c:pt idx="10514">
                  <c:v>9.42</c:v>
                </c:pt>
                <c:pt idx="10515">
                  <c:v>9.42</c:v>
                </c:pt>
                <c:pt idx="10516">
                  <c:v>9.42</c:v>
                </c:pt>
                <c:pt idx="10517">
                  <c:v>9.42</c:v>
                </c:pt>
                <c:pt idx="10518">
                  <c:v>9.42</c:v>
                </c:pt>
                <c:pt idx="10519">
                  <c:v>9.42</c:v>
                </c:pt>
                <c:pt idx="10520">
                  <c:v>9.42</c:v>
                </c:pt>
                <c:pt idx="10521">
                  <c:v>9.42</c:v>
                </c:pt>
                <c:pt idx="10522">
                  <c:v>9.42</c:v>
                </c:pt>
                <c:pt idx="10523">
                  <c:v>9.42</c:v>
                </c:pt>
                <c:pt idx="10524">
                  <c:v>9.42</c:v>
                </c:pt>
                <c:pt idx="10525">
                  <c:v>9.42</c:v>
                </c:pt>
                <c:pt idx="10526">
                  <c:v>9.42</c:v>
                </c:pt>
                <c:pt idx="10527">
                  <c:v>9.42</c:v>
                </c:pt>
                <c:pt idx="10528">
                  <c:v>9.42</c:v>
                </c:pt>
                <c:pt idx="10529">
                  <c:v>9.42</c:v>
                </c:pt>
                <c:pt idx="10530">
                  <c:v>9.42</c:v>
                </c:pt>
                <c:pt idx="10531">
                  <c:v>9.42</c:v>
                </c:pt>
                <c:pt idx="10532">
                  <c:v>9.42</c:v>
                </c:pt>
                <c:pt idx="10533">
                  <c:v>9.42</c:v>
                </c:pt>
                <c:pt idx="10534">
                  <c:v>9.42</c:v>
                </c:pt>
                <c:pt idx="10535">
                  <c:v>9.42</c:v>
                </c:pt>
                <c:pt idx="10536">
                  <c:v>9.42</c:v>
                </c:pt>
                <c:pt idx="10537">
                  <c:v>9.42</c:v>
                </c:pt>
                <c:pt idx="10538">
                  <c:v>9.82</c:v>
                </c:pt>
                <c:pt idx="10539">
                  <c:v>9.42</c:v>
                </c:pt>
                <c:pt idx="10540">
                  <c:v>9.42</c:v>
                </c:pt>
                <c:pt idx="10541">
                  <c:v>9.82</c:v>
                </c:pt>
                <c:pt idx="10542">
                  <c:v>9.82</c:v>
                </c:pt>
                <c:pt idx="10543">
                  <c:v>9.82</c:v>
                </c:pt>
                <c:pt idx="10544">
                  <c:v>9.82</c:v>
                </c:pt>
                <c:pt idx="10545">
                  <c:v>9.82</c:v>
                </c:pt>
                <c:pt idx="10546">
                  <c:v>9.82</c:v>
                </c:pt>
                <c:pt idx="10547">
                  <c:v>9.82</c:v>
                </c:pt>
                <c:pt idx="10548">
                  <c:v>9.82</c:v>
                </c:pt>
                <c:pt idx="10549">
                  <c:v>9.82</c:v>
                </c:pt>
                <c:pt idx="10550">
                  <c:v>9.82</c:v>
                </c:pt>
                <c:pt idx="10551">
                  <c:v>9.82</c:v>
                </c:pt>
                <c:pt idx="10552">
                  <c:v>9.82</c:v>
                </c:pt>
                <c:pt idx="10553">
                  <c:v>9.82</c:v>
                </c:pt>
                <c:pt idx="10554">
                  <c:v>9.82</c:v>
                </c:pt>
                <c:pt idx="10555">
                  <c:v>9.82</c:v>
                </c:pt>
                <c:pt idx="10556">
                  <c:v>9.82</c:v>
                </c:pt>
                <c:pt idx="10557">
                  <c:v>9.82</c:v>
                </c:pt>
                <c:pt idx="10558">
                  <c:v>9.82</c:v>
                </c:pt>
                <c:pt idx="10559">
                  <c:v>9.82</c:v>
                </c:pt>
                <c:pt idx="10560">
                  <c:v>9.82</c:v>
                </c:pt>
                <c:pt idx="10561">
                  <c:v>9.82</c:v>
                </c:pt>
                <c:pt idx="10562">
                  <c:v>9.82</c:v>
                </c:pt>
                <c:pt idx="10563">
                  <c:v>9.82</c:v>
                </c:pt>
                <c:pt idx="10564">
                  <c:v>9.82</c:v>
                </c:pt>
                <c:pt idx="10565">
                  <c:v>9.82</c:v>
                </c:pt>
                <c:pt idx="10566">
                  <c:v>9.82</c:v>
                </c:pt>
                <c:pt idx="10567">
                  <c:v>9.82</c:v>
                </c:pt>
                <c:pt idx="10568">
                  <c:v>9.82</c:v>
                </c:pt>
                <c:pt idx="10569">
                  <c:v>9.82</c:v>
                </c:pt>
                <c:pt idx="10570">
                  <c:v>9.82</c:v>
                </c:pt>
                <c:pt idx="10571">
                  <c:v>9.82</c:v>
                </c:pt>
                <c:pt idx="10572">
                  <c:v>9.82</c:v>
                </c:pt>
                <c:pt idx="10573">
                  <c:v>9.82</c:v>
                </c:pt>
                <c:pt idx="10574">
                  <c:v>9.82</c:v>
                </c:pt>
                <c:pt idx="10575">
                  <c:v>9.82</c:v>
                </c:pt>
                <c:pt idx="10576">
                  <c:v>9.82</c:v>
                </c:pt>
                <c:pt idx="10577">
                  <c:v>9.82</c:v>
                </c:pt>
                <c:pt idx="10578">
                  <c:v>9.82</c:v>
                </c:pt>
                <c:pt idx="10579">
                  <c:v>9.82</c:v>
                </c:pt>
                <c:pt idx="10581">
                  <c:v>10.210000000000001</c:v>
                </c:pt>
                <c:pt idx="10582">
                  <c:v>10.210000000000001</c:v>
                </c:pt>
                <c:pt idx="10583">
                  <c:v>9.82</c:v>
                </c:pt>
                <c:pt idx="10584">
                  <c:v>9.82</c:v>
                </c:pt>
                <c:pt idx="10585">
                  <c:v>10.210000000000001</c:v>
                </c:pt>
                <c:pt idx="10586">
                  <c:v>10.210000000000001</c:v>
                </c:pt>
                <c:pt idx="10587">
                  <c:v>10.210000000000001</c:v>
                </c:pt>
                <c:pt idx="10588">
                  <c:v>10.210000000000001</c:v>
                </c:pt>
                <c:pt idx="10589">
                  <c:v>10.210000000000001</c:v>
                </c:pt>
                <c:pt idx="10590">
                  <c:v>10.210000000000001</c:v>
                </c:pt>
                <c:pt idx="10591">
                  <c:v>10.210000000000001</c:v>
                </c:pt>
                <c:pt idx="10592">
                  <c:v>10.210000000000001</c:v>
                </c:pt>
                <c:pt idx="10593">
                  <c:v>10.210000000000001</c:v>
                </c:pt>
                <c:pt idx="10594">
                  <c:v>10.210000000000001</c:v>
                </c:pt>
                <c:pt idx="10595">
                  <c:v>10.210000000000001</c:v>
                </c:pt>
                <c:pt idx="10596">
                  <c:v>10.210000000000001</c:v>
                </c:pt>
                <c:pt idx="10597">
                  <c:v>10.210000000000001</c:v>
                </c:pt>
                <c:pt idx="10598">
                  <c:v>10.210000000000001</c:v>
                </c:pt>
                <c:pt idx="10599">
                  <c:v>10.210000000000001</c:v>
                </c:pt>
                <c:pt idx="10600">
                  <c:v>10.210000000000001</c:v>
                </c:pt>
                <c:pt idx="10601">
                  <c:v>10.210000000000001</c:v>
                </c:pt>
                <c:pt idx="10602">
                  <c:v>10.210000000000001</c:v>
                </c:pt>
                <c:pt idx="10603">
                  <c:v>10.210000000000001</c:v>
                </c:pt>
                <c:pt idx="10604">
                  <c:v>10.210000000000001</c:v>
                </c:pt>
                <c:pt idx="10605">
                  <c:v>10.210000000000001</c:v>
                </c:pt>
                <c:pt idx="10606">
                  <c:v>10.210000000000001</c:v>
                </c:pt>
                <c:pt idx="10607">
                  <c:v>10.210000000000001</c:v>
                </c:pt>
                <c:pt idx="10608">
                  <c:v>10.210000000000001</c:v>
                </c:pt>
                <c:pt idx="10609">
                  <c:v>10.210000000000001</c:v>
                </c:pt>
                <c:pt idx="10610">
                  <c:v>10.210000000000001</c:v>
                </c:pt>
                <c:pt idx="10611">
                  <c:v>10.210000000000001</c:v>
                </c:pt>
                <c:pt idx="10612">
                  <c:v>10.210000000000001</c:v>
                </c:pt>
                <c:pt idx="10613">
                  <c:v>10.210000000000001</c:v>
                </c:pt>
                <c:pt idx="10614">
                  <c:v>10.210000000000001</c:v>
                </c:pt>
                <c:pt idx="10615">
                  <c:v>10.210000000000001</c:v>
                </c:pt>
                <c:pt idx="10616">
                  <c:v>10.210000000000001</c:v>
                </c:pt>
                <c:pt idx="10617">
                  <c:v>10.210000000000001</c:v>
                </c:pt>
                <c:pt idx="10618">
                  <c:v>10.210000000000001</c:v>
                </c:pt>
                <c:pt idx="10619">
                  <c:v>10.210000000000001</c:v>
                </c:pt>
                <c:pt idx="10620">
                  <c:v>10.210000000000001</c:v>
                </c:pt>
                <c:pt idx="10621">
                  <c:v>10.210000000000001</c:v>
                </c:pt>
                <c:pt idx="10622">
                  <c:v>10.210000000000001</c:v>
                </c:pt>
                <c:pt idx="10623">
                  <c:v>10.210000000000001</c:v>
                </c:pt>
                <c:pt idx="10624">
                  <c:v>10.210000000000001</c:v>
                </c:pt>
                <c:pt idx="10625">
                  <c:v>10.210000000000001</c:v>
                </c:pt>
                <c:pt idx="10626">
                  <c:v>10.210000000000001</c:v>
                </c:pt>
                <c:pt idx="10627">
                  <c:v>10.210000000000001</c:v>
                </c:pt>
                <c:pt idx="10628">
                  <c:v>10.210000000000001</c:v>
                </c:pt>
                <c:pt idx="10629">
                  <c:v>10.210000000000001</c:v>
                </c:pt>
                <c:pt idx="10630">
                  <c:v>10.210000000000001</c:v>
                </c:pt>
                <c:pt idx="10631">
                  <c:v>10.210000000000001</c:v>
                </c:pt>
                <c:pt idx="10632">
                  <c:v>10.210000000000001</c:v>
                </c:pt>
                <c:pt idx="10633">
                  <c:v>10.210000000000001</c:v>
                </c:pt>
                <c:pt idx="10634">
                  <c:v>10.210000000000001</c:v>
                </c:pt>
                <c:pt idx="10635">
                  <c:v>10.210000000000001</c:v>
                </c:pt>
                <c:pt idx="10636">
                  <c:v>10.210000000000001</c:v>
                </c:pt>
                <c:pt idx="10637">
                  <c:v>10.210000000000001</c:v>
                </c:pt>
                <c:pt idx="10638">
                  <c:v>10.210000000000001</c:v>
                </c:pt>
                <c:pt idx="10639">
                  <c:v>10.210000000000001</c:v>
                </c:pt>
                <c:pt idx="10640">
                  <c:v>10.210000000000001</c:v>
                </c:pt>
                <c:pt idx="10641">
                  <c:v>10.210000000000001</c:v>
                </c:pt>
                <c:pt idx="10642">
                  <c:v>10.210000000000001</c:v>
                </c:pt>
                <c:pt idx="10643">
                  <c:v>10.210000000000001</c:v>
                </c:pt>
                <c:pt idx="10644">
                  <c:v>10.210000000000001</c:v>
                </c:pt>
                <c:pt idx="10645">
                  <c:v>10.210000000000001</c:v>
                </c:pt>
                <c:pt idx="10646">
                  <c:v>10.210000000000001</c:v>
                </c:pt>
                <c:pt idx="10647">
                  <c:v>10.210000000000001</c:v>
                </c:pt>
                <c:pt idx="10648">
                  <c:v>10.210000000000001</c:v>
                </c:pt>
                <c:pt idx="10649">
                  <c:v>10.210000000000001</c:v>
                </c:pt>
                <c:pt idx="10650">
                  <c:v>10.210000000000001</c:v>
                </c:pt>
                <c:pt idx="10651">
                  <c:v>10.210000000000001</c:v>
                </c:pt>
                <c:pt idx="10652">
                  <c:v>10.210000000000001</c:v>
                </c:pt>
                <c:pt idx="10653">
                  <c:v>10.210000000000001</c:v>
                </c:pt>
                <c:pt idx="10654">
                  <c:v>10.210000000000001</c:v>
                </c:pt>
                <c:pt idx="10655">
                  <c:v>10.210000000000001</c:v>
                </c:pt>
                <c:pt idx="10656">
                  <c:v>10.210000000000001</c:v>
                </c:pt>
                <c:pt idx="10657">
                  <c:v>10.210000000000001</c:v>
                </c:pt>
                <c:pt idx="10658">
                  <c:v>10.210000000000001</c:v>
                </c:pt>
                <c:pt idx="10659">
                  <c:v>10.210000000000001</c:v>
                </c:pt>
                <c:pt idx="10660">
                  <c:v>10.210000000000001</c:v>
                </c:pt>
                <c:pt idx="10661">
                  <c:v>10.210000000000001</c:v>
                </c:pt>
                <c:pt idx="10662">
                  <c:v>10.210000000000001</c:v>
                </c:pt>
                <c:pt idx="10663">
                  <c:v>10.210000000000001</c:v>
                </c:pt>
                <c:pt idx="10664">
                  <c:v>10.210000000000001</c:v>
                </c:pt>
                <c:pt idx="10665">
                  <c:v>10.210000000000001</c:v>
                </c:pt>
                <c:pt idx="10666">
                  <c:v>10.210000000000001</c:v>
                </c:pt>
                <c:pt idx="10667">
                  <c:v>10.210000000000001</c:v>
                </c:pt>
                <c:pt idx="10668">
                  <c:v>10.210000000000001</c:v>
                </c:pt>
                <c:pt idx="10669">
                  <c:v>10.210000000000001</c:v>
                </c:pt>
                <c:pt idx="10670">
                  <c:v>10.210000000000001</c:v>
                </c:pt>
                <c:pt idx="10671">
                  <c:v>10.210000000000001</c:v>
                </c:pt>
                <c:pt idx="10672">
                  <c:v>10.210000000000001</c:v>
                </c:pt>
                <c:pt idx="10673">
                  <c:v>10.210000000000001</c:v>
                </c:pt>
                <c:pt idx="10674">
                  <c:v>10.210000000000001</c:v>
                </c:pt>
                <c:pt idx="10675">
                  <c:v>10.210000000000001</c:v>
                </c:pt>
                <c:pt idx="10676">
                  <c:v>10.210000000000001</c:v>
                </c:pt>
                <c:pt idx="10677">
                  <c:v>10.210000000000001</c:v>
                </c:pt>
                <c:pt idx="10678">
                  <c:v>10.210000000000001</c:v>
                </c:pt>
                <c:pt idx="10679">
                  <c:v>10.210000000000001</c:v>
                </c:pt>
                <c:pt idx="10680">
                  <c:v>10.210000000000001</c:v>
                </c:pt>
                <c:pt idx="10681">
                  <c:v>10.210000000000001</c:v>
                </c:pt>
                <c:pt idx="10682">
                  <c:v>10.210000000000001</c:v>
                </c:pt>
                <c:pt idx="10683">
                  <c:v>10.210000000000001</c:v>
                </c:pt>
                <c:pt idx="10684">
                  <c:v>10.210000000000001</c:v>
                </c:pt>
                <c:pt idx="10685">
                  <c:v>10.210000000000001</c:v>
                </c:pt>
                <c:pt idx="10686">
                  <c:v>10.210000000000001</c:v>
                </c:pt>
                <c:pt idx="10687">
                  <c:v>10.210000000000001</c:v>
                </c:pt>
                <c:pt idx="10688">
                  <c:v>10.210000000000001</c:v>
                </c:pt>
                <c:pt idx="10689">
                  <c:v>10.210000000000001</c:v>
                </c:pt>
                <c:pt idx="10690">
                  <c:v>10.210000000000001</c:v>
                </c:pt>
                <c:pt idx="10691">
                  <c:v>10.210000000000001</c:v>
                </c:pt>
                <c:pt idx="10692">
                  <c:v>10.210000000000001</c:v>
                </c:pt>
                <c:pt idx="10693">
                  <c:v>10.210000000000001</c:v>
                </c:pt>
                <c:pt idx="10694">
                  <c:v>10.210000000000001</c:v>
                </c:pt>
                <c:pt idx="10695">
                  <c:v>10.210000000000001</c:v>
                </c:pt>
                <c:pt idx="10696">
                  <c:v>10.210000000000001</c:v>
                </c:pt>
                <c:pt idx="10697">
                  <c:v>10.210000000000001</c:v>
                </c:pt>
                <c:pt idx="10698">
                  <c:v>10.210000000000001</c:v>
                </c:pt>
                <c:pt idx="10699">
                  <c:v>10.210000000000001</c:v>
                </c:pt>
                <c:pt idx="10700">
                  <c:v>10.210000000000001</c:v>
                </c:pt>
                <c:pt idx="10701">
                  <c:v>10.210000000000001</c:v>
                </c:pt>
                <c:pt idx="10702">
                  <c:v>10.210000000000001</c:v>
                </c:pt>
                <c:pt idx="10703">
                  <c:v>10.210000000000001</c:v>
                </c:pt>
                <c:pt idx="10704">
                  <c:v>10.210000000000001</c:v>
                </c:pt>
                <c:pt idx="10705">
                  <c:v>10.210000000000001</c:v>
                </c:pt>
                <c:pt idx="10706">
                  <c:v>10.210000000000001</c:v>
                </c:pt>
                <c:pt idx="10707">
                  <c:v>10.210000000000001</c:v>
                </c:pt>
                <c:pt idx="10708">
                  <c:v>10.210000000000001</c:v>
                </c:pt>
                <c:pt idx="10709">
                  <c:v>10.210000000000001</c:v>
                </c:pt>
                <c:pt idx="10710">
                  <c:v>10.210000000000001</c:v>
                </c:pt>
                <c:pt idx="10711">
                  <c:v>10.6</c:v>
                </c:pt>
                <c:pt idx="10712">
                  <c:v>10.6</c:v>
                </c:pt>
                <c:pt idx="10713">
                  <c:v>10.6</c:v>
                </c:pt>
                <c:pt idx="10714">
                  <c:v>10.6</c:v>
                </c:pt>
                <c:pt idx="10715">
                  <c:v>10.6</c:v>
                </c:pt>
                <c:pt idx="10716">
                  <c:v>10.6</c:v>
                </c:pt>
                <c:pt idx="10717">
                  <c:v>10.210000000000001</c:v>
                </c:pt>
                <c:pt idx="10718">
                  <c:v>10.6</c:v>
                </c:pt>
                <c:pt idx="10719">
                  <c:v>10.6</c:v>
                </c:pt>
                <c:pt idx="10720">
                  <c:v>10.6</c:v>
                </c:pt>
                <c:pt idx="10721">
                  <c:v>10.6</c:v>
                </c:pt>
                <c:pt idx="10722">
                  <c:v>10.6</c:v>
                </c:pt>
                <c:pt idx="10723">
                  <c:v>10.6</c:v>
                </c:pt>
                <c:pt idx="10724">
                  <c:v>10.6</c:v>
                </c:pt>
                <c:pt idx="10725">
                  <c:v>10.6</c:v>
                </c:pt>
                <c:pt idx="10726">
                  <c:v>10.6</c:v>
                </c:pt>
                <c:pt idx="10727">
                  <c:v>10.6</c:v>
                </c:pt>
                <c:pt idx="10728">
                  <c:v>10.6</c:v>
                </c:pt>
                <c:pt idx="10729">
                  <c:v>10.6</c:v>
                </c:pt>
                <c:pt idx="10730">
                  <c:v>10.6</c:v>
                </c:pt>
                <c:pt idx="10731">
                  <c:v>10.6</c:v>
                </c:pt>
                <c:pt idx="10732">
                  <c:v>10.6</c:v>
                </c:pt>
                <c:pt idx="10733">
                  <c:v>10.6</c:v>
                </c:pt>
                <c:pt idx="10734">
                  <c:v>10.6</c:v>
                </c:pt>
                <c:pt idx="10735">
                  <c:v>10.6</c:v>
                </c:pt>
                <c:pt idx="10736">
                  <c:v>10.6</c:v>
                </c:pt>
                <c:pt idx="10737">
                  <c:v>10.6</c:v>
                </c:pt>
                <c:pt idx="10738">
                  <c:v>10.6</c:v>
                </c:pt>
                <c:pt idx="10739">
                  <c:v>10.6</c:v>
                </c:pt>
                <c:pt idx="10740">
                  <c:v>10.6</c:v>
                </c:pt>
                <c:pt idx="10741">
                  <c:v>10.6</c:v>
                </c:pt>
                <c:pt idx="10742">
                  <c:v>10.6</c:v>
                </c:pt>
                <c:pt idx="10743">
                  <c:v>10.6</c:v>
                </c:pt>
                <c:pt idx="10744">
                  <c:v>10.6</c:v>
                </c:pt>
                <c:pt idx="10745">
                  <c:v>10.6</c:v>
                </c:pt>
                <c:pt idx="10746">
                  <c:v>10.6</c:v>
                </c:pt>
                <c:pt idx="10747">
                  <c:v>10.6</c:v>
                </c:pt>
                <c:pt idx="10748">
                  <c:v>10.6</c:v>
                </c:pt>
                <c:pt idx="10749">
                  <c:v>10.6</c:v>
                </c:pt>
                <c:pt idx="10750">
                  <c:v>10.6</c:v>
                </c:pt>
                <c:pt idx="10751">
                  <c:v>10.6</c:v>
                </c:pt>
                <c:pt idx="10752">
                  <c:v>10.6</c:v>
                </c:pt>
                <c:pt idx="10753">
                  <c:v>10.6</c:v>
                </c:pt>
                <c:pt idx="10754">
                  <c:v>10.6</c:v>
                </c:pt>
                <c:pt idx="10755">
                  <c:v>10.6</c:v>
                </c:pt>
                <c:pt idx="10756">
                  <c:v>10.6</c:v>
                </c:pt>
                <c:pt idx="10757">
                  <c:v>10.6</c:v>
                </c:pt>
                <c:pt idx="10758">
                  <c:v>10.6</c:v>
                </c:pt>
                <c:pt idx="10759">
                  <c:v>10.6</c:v>
                </c:pt>
                <c:pt idx="10760">
                  <c:v>10.6</c:v>
                </c:pt>
                <c:pt idx="10761">
                  <c:v>10.6</c:v>
                </c:pt>
                <c:pt idx="10762">
                  <c:v>10.6</c:v>
                </c:pt>
                <c:pt idx="10763">
                  <c:v>10.6</c:v>
                </c:pt>
                <c:pt idx="10764">
                  <c:v>10.6</c:v>
                </c:pt>
                <c:pt idx="10765">
                  <c:v>10.6</c:v>
                </c:pt>
                <c:pt idx="10766">
                  <c:v>10.6</c:v>
                </c:pt>
                <c:pt idx="10767">
                  <c:v>10.6</c:v>
                </c:pt>
                <c:pt idx="10768">
                  <c:v>10.6</c:v>
                </c:pt>
                <c:pt idx="10769">
                  <c:v>10.6</c:v>
                </c:pt>
                <c:pt idx="10770">
                  <c:v>10.6</c:v>
                </c:pt>
                <c:pt idx="10771">
                  <c:v>10.99</c:v>
                </c:pt>
                <c:pt idx="10772">
                  <c:v>10.6</c:v>
                </c:pt>
                <c:pt idx="10773">
                  <c:v>10.6</c:v>
                </c:pt>
                <c:pt idx="10774">
                  <c:v>10.6</c:v>
                </c:pt>
                <c:pt idx="10775">
                  <c:v>10.6</c:v>
                </c:pt>
                <c:pt idx="10776">
                  <c:v>10.6</c:v>
                </c:pt>
                <c:pt idx="10777">
                  <c:v>10.99</c:v>
                </c:pt>
                <c:pt idx="10778">
                  <c:v>10.99</c:v>
                </c:pt>
                <c:pt idx="10779">
                  <c:v>10.99</c:v>
                </c:pt>
                <c:pt idx="10780">
                  <c:v>10.99</c:v>
                </c:pt>
                <c:pt idx="10781">
                  <c:v>10.99</c:v>
                </c:pt>
                <c:pt idx="10782">
                  <c:v>10.99</c:v>
                </c:pt>
                <c:pt idx="10783">
                  <c:v>10.99</c:v>
                </c:pt>
                <c:pt idx="10784">
                  <c:v>10.99</c:v>
                </c:pt>
                <c:pt idx="10785">
                  <c:v>10.99</c:v>
                </c:pt>
                <c:pt idx="10786">
                  <c:v>10.99</c:v>
                </c:pt>
                <c:pt idx="10787">
                  <c:v>10.99</c:v>
                </c:pt>
                <c:pt idx="10788">
                  <c:v>10.99</c:v>
                </c:pt>
                <c:pt idx="10789">
                  <c:v>10.99</c:v>
                </c:pt>
                <c:pt idx="10790">
                  <c:v>10.99</c:v>
                </c:pt>
                <c:pt idx="10791">
                  <c:v>10.99</c:v>
                </c:pt>
                <c:pt idx="10792">
                  <c:v>10.99</c:v>
                </c:pt>
                <c:pt idx="10793">
                  <c:v>10.99</c:v>
                </c:pt>
                <c:pt idx="10794">
                  <c:v>10.99</c:v>
                </c:pt>
                <c:pt idx="10795">
                  <c:v>10.99</c:v>
                </c:pt>
                <c:pt idx="10796">
                  <c:v>10.99</c:v>
                </c:pt>
                <c:pt idx="10797">
                  <c:v>10.99</c:v>
                </c:pt>
                <c:pt idx="10798">
                  <c:v>10.99</c:v>
                </c:pt>
                <c:pt idx="10799">
                  <c:v>10.99</c:v>
                </c:pt>
                <c:pt idx="10800">
                  <c:v>10.99</c:v>
                </c:pt>
                <c:pt idx="10801">
                  <c:v>10.99</c:v>
                </c:pt>
                <c:pt idx="10802">
                  <c:v>10.99</c:v>
                </c:pt>
                <c:pt idx="10803">
                  <c:v>10.99</c:v>
                </c:pt>
                <c:pt idx="10804">
                  <c:v>10.99</c:v>
                </c:pt>
                <c:pt idx="10805">
                  <c:v>10.99</c:v>
                </c:pt>
                <c:pt idx="10806">
                  <c:v>10.99</c:v>
                </c:pt>
                <c:pt idx="10807">
                  <c:v>10.99</c:v>
                </c:pt>
                <c:pt idx="10808">
                  <c:v>10.99</c:v>
                </c:pt>
                <c:pt idx="10809">
                  <c:v>10.99</c:v>
                </c:pt>
                <c:pt idx="10810">
                  <c:v>10.99</c:v>
                </c:pt>
                <c:pt idx="10811">
                  <c:v>10.99</c:v>
                </c:pt>
                <c:pt idx="10812">
                  <c:v>10.99</c:v>
                </c:pt>
                <c:pt idx="10813">
                  <c:v>10.99</c:v>
                </c:pt>
                <c:pt idx="10814">
                  <c:v>10.99</c:v>
                </c:pt>
                <c:pt idx="10815">
                  <c:v>10.99</c:v>
                </c:pt>
                <c:pt idx="10816">
                  <c:v>10.99</c:v>
                </c:pt>
                <c:pt idx="10817">
                  <c:v>10.99</c:v>
                </c:pt>
                <c:pt idx="10818">
                  <c:v>10.99</c:v>
                </c:pt>
                <c:pt idx="10819">
                  <c:v>10.99</c:v>
                </c:pt>
                <c:pt idx="10820">
                  <c:v>10.99</c:v>
                </c:pt>
                <c:pt idx="10821">
                  <c:v>10.99</c:v>
                </c:pt>
                <c:pt idx="10822">
                  <c:v>10.99</c:v>
                </c:pt>
                <c:pt idx="10823">
                  <c:v>10.99</c:v>
                </c:pt>
                <c:pt idx="10824">
                  <c:v>10.99</c:v>
                </c:pt>
                <c:pt idx="10825">
                  <c:v>10.99</c:v>
                </c:pt>
                <c:pt idx="10826">
                  <c:v>10.99</c:v>
                </c:pt>
                <c:pt idx="10827">
                  <c:v>10.99</c:v>
                </c:pt>
                <c:pt idx="10828">
                  <c:v>10.99</c:v>
                </c:pt>
                <c:pt idx="10829">
                  <c:v>10.99</c:v>
                </c:pt>
                <c:pt idx="10830">
                  <c:v>10.99</c:v>
                </c:pt>
                <c:pt idx="10831">
                  <c:v>10.99</c:v>
                </c:pt>
                <c:pt idx="10832">
                  <c:v>10.99</c:v>
                </c:pt>
                <c:pt idx="10833">
                  <c:v>10.99</c:v>
                </c:pt>
                <c:pt idx="10834">
                  <c:v>10.99</c:v>
                </c:pt>
                <c:pt idx="10835">
                  <c:v>10.99</c:v>
                </c:pt>
                <c:pt idx="10836">
                  <c:v>10.99</c:v>
                </c:pt>
                <c:pt idx="10837">
                  <c:v>10.99</c:v>
                </c:pt>
                <c:pt idx="10838">
                  <c:v>10.99</c:v>
                </c:pt>
                <c:pt idx="10839">
                  <c:v>10.99</c:v>
                </c:pt>
                <c:pt idx="10840">
                  <c:v>10.99</c:v>
                </c:pt>
                <c:pt idx="10841">
                  <c:v>10.99</c:v>
                </c:pt>
                <c:pt idx="10842">
                  <c:v>10.99</c:v>
                </c:pt>
                <c:pt idx="10843">
                  <c:v>10.99</c:v>
                </c:pt>
                <c:pt idx="10844">
                  <c:v>10.99</c:v>
                </c:pt>
                <c:pt idx="10845">
                  <c:v>10.99</c:v>
                </c:pt>
                <c:pt idx="10846">
                  <c:v>10.99</c:v>
                </c:pt>
                <c:pt idx="10847">
                  <c:v>10.99</c:v>
                </c:pt>
                <c:pt idx="10848">
                  <c:v>10.99</c:v>
                </c:pt>
                <c:pt idx="10849">
                  <c:v>10.99</c:v>
                </c:pt>
                <c:pt idx="10850">
                  <c:v>10.99</c:v>
                </c:pt>
                <c:pt idx="10851">
                  <c:v>10.99</c:v>
                </c:pt>
                <c:pt idx="10852">
                  <c:v>10.99</c:v>
                </c:pt>
                <c:pt idx="10853">
                  <c:v>10.99</c:v>
                </c:pt>
                <c:pt idx="10854">
                  <c:v>10.99</c:v>
                </c:pt>
                <c:pt idx="10855">
                  <c:v>10.99</c:v>
                </c:pt>
                <c:pt idx="10856">
                  <c:v>10.99</c:v>
                </c:pt>
                <c:pt idx="10857">
                  <c:v>10.99</c:v>
                </c:pt>
                <c:pt idx="10858">
                  <c:v>10.99</c:v>
                </c:pt>
                <c:pt idx="10859">
                  <c:v>10.99</c:v>
                </c:pt>
                <c:pt idx="10860">
                  <c:v>10.99</c:v>
                </c:pt>
                <c:pt idx="10861">
                  <c:v>10.99</c:v>
                </c:pt>
                <c:pt idx="10862">
                  <c:v>10.99</c:v>
                </c:pt>
                <c:pt idx="10863">
                  <c:v>10.99</c:v>
                </c:pt>
                <c:pt idx="10864">
                  <c:v>10.99</c:v>
                </c:pt>
                <c:pt idx="10865">
                  <c:v>10.99</c:v>
                </c:pt>
                <c:pt idx="10866">
                  <c:v>10.99</c:v>
                </c:pt>
                <c:pt idx="10867">
                  <c:v>10.99</c:v>
                </c:pt>
                <c:pt idx="10868">
                  <c:v>10.99</c:v>
                </c:pt>
                <c:pt idx="10869">
                  <c:v>10.99</c:v>
                </c:pt>
                <c:pt idx="10870">
                  <c:v>10.99</c:v>
                </c:pt>
                <c:pt idx="10871">
                  <c:v>10.99</c:v>
                </c:pt>
                <c:pt idx="10872">
                  <c:v>10.99</c:v>
                </c:pt>
                <c:pt idx="10873">
                  <c:v>10.99</c:v>
                </c:pt>
                <c:pt idx="10874">
                  <c:v>10.99</c:v>
                </c:pt>
                <c:pt idx="10875">
                  <c:v>10.99</c:v>
                </c:pt>
                <c:pt idx="10876">
                  <c:v>10.99</c:v>
                </c:pt>
                <c:pt idx="10877">
                  <c:v>10.99</c:v>
                </c:pt>
                <c:pt idx="10878">
                  <c:v>10.99</c:v>
                </c:pt>
                <c:pt idx="10879">
                  <c:v>10.99</c:v>
                </c:pt>
                <c:pt idx="10880">
                  <c:v>10.99</c:v>
                </c:pt>
                <c:pt idx="10881">
                  <c:v>10.99</c:v>
                </c:pt>
                <c:pt idx="10882">
                  <c:v>10.99</c:v>
                </c:pt>
                <c:pt idx="10883">
                  <c:v>10.99</c:v>
                </c:pt>
                <c:pt idx="10884">
                  <c:v>10.99</c:v>
                </c:pt>
                <c:pt idx="10885">
                  <c:v>10.99</c:v>
                </c:pt>
                <c:pt idx="10886">
                  <c:v>10.99</c:v>
                </c:pt>
                <c:pt idx="10887">
                  <c:v>10.99</c:v>
                </c:pt>
                <c:pt idx="10888">
                  <c:v>10.99</c:v>
                </c:pt>
                <c:pt idx="10889">
                  <c:v>10.99</c:v>
                </c:pt>
                <c:pt idx="10890">
                  <c:v>10.99</c:v>
                </c:pt>
                <c:pt idx="10891">
                  <c:v>10.99</c:v>
                </c:pt>
                <c:pt idx="10892">
                  <c:v>10.99</c:v>
                </c:pt>
                <c:pt idx="10893">
                  <c:v>10.99</c:v>
                </c:pt>
                <c:pt idx="10894">
                  <c:v>10.99</c:v>
                </c:pt>
                <c:pt idx="10895">
                  <c:v>10.99</c:v>
                </c:pt>
                <c:pt idx="10896">
                  <c:v>10.99</c:v>
                </c:pt>
                <c:pt idx="10897">
                  <c:v>10.99</c:v>
                </c:pt>
                <c:pt idx="10898">
                  <c:v>10.99</c:v>
                </c:pt>
                <c:pt idx="10899">
                  <c:v>10.99</c:v>
                </c:pt>
                <c:pt idx="10900">
                  <c:v>10.99</c:v>
                </c:pt>
                <c:pt idx="10901">
                  <c:v>10.99</c:v>
                </c:pt>
                <c:pt idx="10902">
                  <c:v>10.99</c:v>
                </c:pt>
                <c:pt idx="10903">
                  <c:v>10.99</c:v>
                </c:pt>
                <c:pt idx="10904">
                  <c:v>10.99</c:v>
                </c:pt>
                <c:pt idx="10905">
                  <c:v>10.99</c:v>
                </c:pt>
                <c:pt idx="10906">
                  <c:v>10.99</c:v>
                </c:pt>
                <c:pt idx="10907">
                  <c:v>10.99</c:v>
                </c:pt>
                <c:pt idx="10908">
                  <c:v>10.99</c:v>
                </c:pt>
                <c:pt idx="10909">
                  <c:v>10.99</c:v>
                </c:pt>
                <c:pt idx="10910">
                  <c:v>10.99</c:v>
                </c:pt>
                <c:pt idx="10911">
                  <c:v>10.99</c:v>
                </c:pt>
                <c:pt idx="10912">
                  <c:v>10.99</c:v>
                </c:pt>
                <c:pt idx="10913">
                  <c:v>10.99</c:v>
                </c:pt>
                <c:pt idx="10914">
                  <c:v>10.99</c:v>
                </c:pt>
                <c:pt idx="10915">
                  <c:v>10.99</c:v>
                </c:pt>
                <c:pt idx="10916">
                  <c:v>10.99</c:v>
                </c:pt>
                <c:pt idx="10917">
                  <c:v>10.99</c:v>
                </c:pt>
                <c:pt idx="10918">
                  <c:v>10.99</c:v>
                </c:pt>
                <c:pt idx="10919">
                  <c:v>10.99</c:v>
                </c:pt>
                <c:pt idx="10920">
                  <c:v>10.99</c:v>
                </c:pt>
                <c:pt idx="10921">
                  <c:v>10.99</c:v>
                </c:pt>
                <c:pt idx="10922">
                  <c:v>10.99</c:v>
                </c:pt>
                <c:pt idx="10923">
                  <c:v>10.99</c:v>
                </c:pt>
                <c:pt idx="10924">
                  <c:v>10.99</c:v>
                </c:pt>
                <c:pt idx="10925">
                  <c:v>10.99</c:v>
                </c:pt>
                <c:pt idx="10926">
                  <c:v>10.99</c:v>
                </c:pt>
                <c:pt idx="10927">
                  <c:v>10.99</c:v>
                </c:pt>
                <c:pt idx="10928">
                  <c:v>10.99</c:v>
                </c:pt>
                <c:pt idx="10929">
                  <c:v>10.99</c:v>
                </c:pt>
                <c:pt idx="10930">
                  <c:v>10.99</c:v>
                </c:pt>
                <c:pt idx="10931">
                  <c:v>10.99</c:v>
                </c:pt>
                <c:pt idx="10932">
                  <c:v>10.99</c:v>
                </c:pt>
                <c:pt idx="10933">
                  <c:v>10.99</c:v>
                </c:pt>
                <c:pt idx="10934">
                  <c:v>10.99</c:v>
                </c:pt>
                <c:pt idx="10935">
                  <c:v>10.99</c:v>
                </c:pt>
                <c:pt idx="10936">
                  <c:v>10.99</c:v>
                </c:pt>
                <c:pt idx="10937">
                  <c:v>10.99</c:v>
                </c:pt>
                <c:pt idx="10938">
                  <c:v>10.99</c:v>
                </c:pt>
                <c:pt idx="10939">
                  <c:v>10.99</c:v>
                </c:pt>
                <c:pt idx="10940">
                  <c:v>10.99</c:v>
                </c:pt>
                <c:pt idx="10941">
                  <c:v>10.99</c:v>
                </c:pt>
                <c:pt idx="10942">
                  <c:v>11.77</c:v>
                </c:pt>
                <c:pt idx="10943">
                  <c:v>11.38</c:v>
                </c:pt>
                <c:pt idx="10944">
                  <c:v>10.99</c:v>
                </c:pt>
                <c:pt idx="10945">
                  <c:v>10.99</c:v>
                </c:pt>
                <c:pt idx="10946">
                  <c:v>10.99</c:v>
                </c:pt>
                <c:pt idx="10947">
                  <c:v>10.99</c:v>
                </c:pt>
                <c:pt idx="10948">
                  <c:v>10.99</c:v>
                </c:pt>
                <c:pt idx="10949">
                  <c:v>10.99</c:v>
                </c:pt>
                <c:pt idx="10950">
                  <c:v>10.99</c:v>
                </c:pt>
                <c:pt idx="10951">
                  <c:v>10.99</c:v>
                </c:pt>
                <c:pt idx="10952">
                  <c:v>10.99</c:v>
                </c:pt>
                <c:pt idx="10953">
                  <c:v>10.99</c:v>
                </c:pt>
                <c:pt idx="10954">
                  <c:v>10.99</c:v>
                </c:pt>
                <c:pt idx="10955">
                  <c:v>10.99</c:v>
                </c:pt>
                <c:pt idx="10956">
                  <c:v>10.99</c:v>
                </c:pt>
                <c:pt idx="10957">
                  <c:v>10.99</c:v>
                </c:pt>
                <c:pt idx="10958">
                  <c:v>10.99</c:v>
                </c:pt>
                <c:pt idx="10959">
                  <c:v>10.99</c:v>
                </c:pt>
                <c:pt idx="10960">
                  <c:v>10.99</c:v>
                </c:pt>
                <c:pt idx="10961">
                  <c:v>10.99</c:v>
                </c:pt>
                <c:pt idx="10962">
                  <c:v>10.99</c:v>
                </c:pt>
                <c:pt idx="10963">
                  <c:v>10.99</c:v>
                </c:pt>
                <c:pt idx="10964">
                  <c:v>10.99</c:v>
                </c:pt>
                <c:pt idx="10965">
                  <c:v>10.99</c:v>
                </c:pt>
                <c:pt idx="10966">
                  <c:v>10.99</c:v>
                </c:pt>
                <c:pt idx="10967">
                  <c:v>10.99</c:v>
                </c:pt>
                <c:pt idx="10968">
                  <c:v>10.99</c:v>
                </c:pt>
                <c:pt idx="10969">
                  <c:v>10.99</c:v>
                </c:pt>
                <c:pt idx="10970">
                  <c:v>10.99</c:v>
                </c:pt>
                <c:pt idx="10971">
                  <c:v>10.99</c:v>
                </c:pt>
                <c:pt idx="10972">
                  <c:v>10.99</c:v>
                </c:pt>
                <c:pt idx="10973">
                  <c:v>10.99</c:v>
                </c:pt>
                <c:pt idx="10974">
                  <c:v>10.99</c:v>
                </c:pt>
                <c:pt idx="10975">
                  <c:v>10.99</c:v>
                </c:pt>
                <c:pt idx="10976">
                  <c:v>10.99</c:v>
                </c:pt>
                <c:pt idx="10977">
                  <c:v>10.99</c:v>
                </c:pt>
                <c:pt idx="10978">
                  <c:v>10.99</c:v>
                </c:pt>
                <c:pt idx="10979">
                  <c:v>10.99</c:v>
                </c:pt>
                <c:pt idx="10980">
                  <c:v>10.99</c:v>
                </c:pt>
                <c:pt idx="10981">
                  <c:v>10.99</c:v>
                </c:pt>
                <c:pt idx="10982">
                  <c:v>10.99</c:v>
                </c:pt>
                <c:pt idx="10983">
                  <c:v>10.99</c:v>
                </c:pt>
                <c:pt idx="10984">
                  <c:v>10.99</c:v>
                </c:pt>
                <c:pt idx="10985">
                  <c:v>10.99</c:v>
                </c:pt>
                <c:pt idx="10986">
                  <c:v>10.99</c:v>
                </c:pt>
                <c:pt idx="10987">
                  <c:v>10.99</c:v>
                </c:pt>
                <c:pt idx="10989">
                  <c:v>11.38</c:v>
                </c:pt>
                <c:pt idx="10990">
                  <c:v>10.99</c:v>
                </c:pt>
                <c:pt idx="10991">
                  <c:v>10.99</c:v>
                </c:pt>
                <c:pt idx="10992">
                  <c:v>10.99</c:v>
                </c:pt>
                <c:pt idx="10993">
                  <c:v>10.99</c:v>
                </c:pt>
                <c:pt idx="10994">
                  <c:v>10.99</c:v>
                </c:pt>
                <c:pt idx="10995">
                  <c:v>10.99</c:v>
                </c:pt>
                <c:pt idx="10996">
                  <c:v>10.99</c:v>
                </c:pt>
                <c:pt idx="10997">
                  <c:v>10.99</c:v>
                </c:pt>
                <c:pt idx="10998">
                  <c:v>10.99</c:v>
                </c:pt>
                <c:pt idx="10999">
                  <c:v>10.99</c:v>
                </c:pt>
                <c:pt idx="11000">
                  <c:v>10.99</c:v>
                </c:pt>
                <c:pt idx="11001">
                  <c:v>10.99</c:v>
                </c:pt>
                <c:pt idx="11002">
                  <c:v>10.99</c:v>
                </c:pt>
                <c:pt idx="11003">
                  <c:v>10.99</c:v>
                </c:pt>
                <c:pt idx="11004">
                  <c:v>10.99</c:v>
                </c:pt>
                <c:pt idx="11005">
                  <c:v>10.99</c:v>
                </c:pt>
                <c:pt idx="11006">
                  <c:v>10.99</c:v>
                </c:pt>
                <c:pt idx="11007">
                  <c:v>10.99</c:v>
                </c:pt>
                <c:pt idx="11008">
                  <c:v>10.99</c:v>
                </c:pt>
                <c:pt idx="11009">
                  <c:v>10.99</c:v>
                </c:pt>
                <c:pt idx="11010">
                  <c:v>10.99</c:v>
                </c:pt>
                <c:pt idx="11011">
                  <c:v>10.99</c:v>
                </c:pt>
                <c:pt idx="11012">
                  <c:v>10.99</c:v>
                </c:pt>
                <c:pt idx="11013">
                  <c:v>10.99</c:v>
                </c:pt>
                <c:pt idx="11014">
                  <c:v>10.99</c:v>
                </c:pt>
                <c:pt idx="11015">
                  <c:v>10.99</c:v>
                </c:pt>
                <c:pt idx="11016">
                  <c:v>10.99</c:v>
                </c:pt>
                <c:pt idx="11017">
                  <c:v>10.99</c:v>
                </c:pt>
                <c:pt idx="11018">
                  <c:v>10.99</c:v>
                </c:pt>
                <c:pt idx="11019">
                  <c:v>10.99</c:v>
                </c:pt>
                <c:pt idx="11020">
                  <c:v>10.99</c:v>
                </c:pt>
                <c:pt idx="11021">
                  <c:v>10.99</c:v>
                </c:pt>
                <c:pt idx="11022">
                  <c:v>10.99</c:v>
                </c:pt>
                <c:pt idx="11023">
                  <c:v>10.99</c:v>
                </c:pt>
                <c:pt idx="11024">
                  <c:v>10.99</c:v>
                </c:pt>
                <c:pt idx="11025">
                  <c:v>10.99</c:v>
                </c:pt>
                <c:pt idx="11026">
                  <c:v>10.99</c:v>
                </c:pt>
                <c:pt idx="11027">
                  <c:v>10.99</c:v>
                </c:pt>
                <c:pt idx="11028">
                  <c:v>10.99</c:v>
                </c:pt>
                <c:pt idx="11029">
                  <c:v>10.99</c:v>
                </c:pt>
                <c:pt idx="11030">
                  <c:v>10.99</c:v>
                </c:pt>
                <c:pt idx="11031">
                  <c:v>10.99</c:v>
                </c:pt>
                <c:pt idx="11032">
                  <c:v>11.38</c:v>
                </c:pt>
                <c:pt idx="11033">
                  <c:v>11.38</c:v>
                </c:pt>
                <c:pt idx="11034">
                  <c:v>11.38</c:v>
                </c:pt>
                <c:pt idx="11035">
                  <c:v>11.38</c:v>
                </c:pt>
                <c:pt idx="11036">
                  <c:v>11.38</c:v>
                </c:pt>
                <c:pt idx="11037">
                  <c:v>11.38</c:v>
                </c:pt>
                <c:pt idx="11038">
                  <c:v>11.38</c:v>
                </c:pt>
                <c:pt idx="11039">
                  <c:v>11.38</c:v>
                </c:pt>
                <c:pt idx="11040">
                  <c:v>11.38</c:v>
                </c:pt>
                <c:pt idx="11041">
                  <c:v>11.38</c:v>
                </c:pt>
                <c:pt idx="11042">
                  <c:v>11.38</c:v>
                </c:pt>
                <c:pt idx="11043">
                  <c:v>11.38</c:v>
                </c:pt>
                <c:pt idx="11044">
                  <c:v>11.38</c:v>
                </c:pt>
                <c:pt idx="11045">
                  <c:v>11.38</c:v>
                </c:pt>
                <c:pt idx="11046">
                  <c:v>11.38</c:v>
                </c:pt>
                <c:pt idx="11047">
                  <c:v>11.38</c:v>
                </c:pt>
                <c:pt idx="11048">
                  <c:v>11.38</c:v>
                </c:pt>
                <c:pt idx="11049">
                  <c:v>11.38</c:v>
                </c:pt>
                <c:pt idx="11050">
                  <c:v>11.38</c:v>
                </c:pt>
                <c:pt idx="11051">
                  <c:v>11.38</c:v>
                </c:pt>
                <c:pt idx="11052">
                  <c:v>11.38</c:v>
                </c:pt>
                <c:pt idx="11053">
                  <c:v>11.38</c:v>
                </c:pt>
                <c:pt idx="11054">
                  <c:v>11.38</c:v>
                </c:pt>
                <c:pt idx="11055">
                  <c:v>11.38</c:v>
                </c:pt>
                <c:pt idx="11056">
                  <c:v>11.38</c:v>
                </c:pt>
                <c:pt idx="11057">
                  <c:v>11.38</c:v>
                </c:pt>
                <c:pt idx="11058">
                  <c:v>11.38</c:v>
                </c:pt>
                <c:pt idx="11059">
                  <c:v>11.38</c:v>
                </c:pt>
                <c:pt idx="11060">
                  <c:v>11.38</c:v>
                </c:pt>
                <c:pt idx="11061">
                  <c:v>11.38</c:v>
                </c:pt>
                <c:pt idx="11062">
                  <c:v>11.38</c:v>
                </c:pt>
                <c:pt idx="11063">
                  <c:v>11.38</c:v>
                </c:pt>
                <c:pt idx="11064">
                  <c:v>11.38</c:v>
                </c:pt>
                <c:pt idx="11065">
                  <c:v>11.38</c:v>
                </c:pt>
                <c:pt idx="11066">
                  <c:v>11.38</c:v>
                </c:pt>
                <c:pt idx="11067">
                  <c:v>11.38</c:v>
                </c:pt>
                <c:pt idx="11068">
                  <c:v>11.38</c:v>
                </c:pt>
                <c:pt idx="11069">
                  <c:v>11.77</c:v>
                </c:pt>
                <c:pt idx="11070">
                  <c:v>11.77</c:v>
                </c:pt>
                <c:pt idx="11071">
                  <c:v>11.77</c:v>
                </c:pt>
                <c:pt idx="11072">
                  <c:v>11.77</c:v>
                </c:pt>
                <c:pt idx="11073">
                  <c:v>11.77</c:v>
                </c:pt>
                <c:pt idx="11074">
                  <c:v>11.77</c:v>
                </c:pt>
                <c:pt idx="11075">
                  <c:v>11.77</c:v>
                </c:pt>
                <c:pt idx="11076">
                  <c:v>11.77</c:v>
                </c:pt>
                <c:pt idx="11077">
                  <c:v>11.77</c:v>
                </c:pt>
                <c:pt idx="11078">
                  <c:v>11.77</c:v>
                </c:pt>
                <c:pt idx="11079">
                  <c:v>11.77</c:v>
                </c:pt>
                <c:pt idx="11080">
                  <c:v>11.77</c:v>
                </c:pt>
                <c:pt idx="11081">
                  <c:v>11.77</c:v>
                </c:pt>
                <c:pt idx="11082">
                  <c:v>11.77</c:v>
                </c:pt>
                <c:pt idx="11083">
                  <c:v>11.77</c:v>
                </c:pt>
                <c:pt idx="11084">
                  <c:v>11.77</c:v>
                </c:pt>
                <c:pt idx="11085">
                  <c:v>11.77</c:v>
                </c:pt>
                <c:pt idx="11086">
                  <c:v>11.77</c:v>
                </c:pt>
                <c:pt idx="11087">
                  <c:v>11.77</c:v>
                </c:pt>
                <c:pt idx="11088">
                  <c:v>11.77</c:v>
                </c:pt>
                <c:pt idx="11089">
                  <c:v>11.77</c:v>
                </c:pt>
                <c:pt idx="11090">
                  <c:v>11.77</c:v>
                </c:pt>
                <c:pt idx="11091">
                  <c:v>11.77</c:v>
                </c:pt>
                <c:pt idx="11092">
                  <c:v>11.77</c:v>
                </c:pt>
                <c:pt idx="11093">
                  <c:v>11.77</c:v>
                </c:pt>
                <c:pt idx="11094">
                  <c:v>11.77</c:v>
                </c:pt>
                <c:pt idx="11095">
                  <c:v>11.77</c:v>
                </c:pt>
                <c:pt idx="11096">
                  <c:v>11.77</c:v>
                </c:pt>
                <c:pt idx="11097">
                  <c:v>11.77</c:v>
                </c:pt>
                <c:pt idx="11098">
                  <c:v>11.77</c:v>
                </c:pt>
                <c:pt idx="11099">
                  <c:v>11.77</c:v>
                </c:pt>
                <c:pt idx="11100">
                  <c:v>11.77</c:v>
                </c:pt>
                <c:pt idx="11101">
                  <c:v>11.77</c:v>
                </c:pt>
                <c:pt idx="11102">
                  <c:v>11.77</c:v>
                </c:pt>
                <c:pt idx="11103">
                  <c:v>11.77</c:v>
                </c:pt>
                <c:pt idx="11104">
                  <c:v>11.77</c:v>
                </c:pt>
                <c:pt idx="11105">
                  <c:v>11.77</c:v>
                </c:pt>
                <c:pt idx="11106">
                  <c:v>11.77</c:v>
                </c:pt>
                <c:pt idx="11107">
                  <c:v>11.77</c:v>
                </c:pt>
                <c:pt idx="11108">
                  <c:v>11.77</c:v>
                </c:pt>
                <c:pt idx="11109">
                  <c:v>11.77</c:v>
                </c:pt>
                <c:pt idx="11110">
                  <c:v>11.77</c:v>
                </c:pt>
                <c:pt idx="11111">
                  <c:v>12.16</c:v>
                </c:pt>
                <c:pt idx="11112">
                  <c:v>12.16</c:v>
                </c:pt>
                <c:pt idx="11113">
                  <c:v>11.77</c:v>
                </c:pt>
                <c:pt idx="11114">
                  <c:v>12.16</c:v>
                </c:pt>
                <c:pt idx="11115">
                  <c:v>12.16</c:v>
                </c:pt>
                <c:pt idx="11116">
                  <c:v>12.16</c:v>
                </c:pt>
                <c:pt idx="11117">
                  <c:v>12.16</c:v>
                </c:pt>
                <c:pt idx="11118">
                  <c:v>12.16</c:v>
                </c:pt>
                <c:pt idx="11119">
                  <c:v>12.16</c:v>
                </c:pt>
                <c:pt idx="11120">
                  <c:v>12.16</c:v>
                </c:pt>
                <c:pt idx="11121">
                  <c:v>12.16</c:v>
                </c:pt>
                <c:pt idx="11122">
                  <c:v>12.16</c:v>
                </c:pt>
                <c:pt idx="11123">
                  <c:v>12.16</c:v>
                </c:pt>
                <c:pt idx="11124">
                  <c:v>12.16</c:v>
                </c:pt>
                <c:pt idx="11125">
                  <c:v>12.16</c:v>
                </c:pt>
                <c:pt idx="11126">
                  <c:v>12.16</c:v>
                </c:pt>
                <c:pt idx="11127">
                  <c:v>12.16</c:v>
                </c:pt>
                <c:pt idx="11128">
                  <c:v>12.16</c:v>
                </c:pt>
                <c:pt idx="11129">
                  <c:v>12.16</c:v>
                </c:pt>
                <c:pt idx="11130">
                  <c:v>12.16</c:v>
                </c:pt>
                <c:pt idx="11131">
                  <c:v>12.16</c:v>
                </c:pt>
                <c:pt idx="11132">
                  <c:v>12.16</c:v>
                </c:pt>
                <c:pt idx="11133">
                  <c:v>12.16</c:v>
                </c:pt>
                <c:pt idx="11134">
                  <c:v>12.16</c:v>
                </c:pt>
                <c:pt idx="11135">
                  <c:v>12.16</c:v>
                </c:pt>
                <c:pt idx="11136">
                  <c:v>12.16</c:v>
                </c:pt>
                <c:pt idx="11137">
                  <c:v>12.16</c:v>
                </c:pt>
                <c:pt idx="11138">
                  <c:v>12.16</c:v>
                </c:pt>
                <c:pt idx="11139">
                  <c:v>12.16</c:v>
                </c:pt>
                <c:pt idx="11140">
                  <c:v>12.16</c:v>
                </c:pt>
                <c:pt idx="11141">
                  <c:v>12.16</c:v>
                </c:pt>
                <c:pt idx="11142">
                  <c:v>12.16</c:v>
                </c:pt>
                <c:pt idx="11143">
                  <c:v>12.16</c:v>
                </c:pt>
                <c:pt idx="11144">
                  <c:v>12.16</c:v>
                </c:pt>
                <c:pt idx="11145">
                  <c:v>12.16</c:v>
                </c:pt>
                <c:pt idx="11146">
                  <c:v>12.16</c:v>
                </c:pt>
                <c:pt idx="11147">
                  <c:v>12.16</c:v>
                </c:pt>
                <c:pt idx="11148">
                  <c:v>12.16</c:v>
                </c:pt>
                <c:pt idx="11149">
                  <c:v>12.16</c:v>
                </c:pt>
                <c:pt idx="11150">
                  <c:v>12.16</c:v>
                </c:pt>
                <c:pt idx="11151">
                  <c:v>12.16</c:v>
                </c:pt>
                <c:pt idx="11152">
                  <c:v>12.16</c:v>
                </c:pt>
                <c:pt idx="11153">
                  <c:v>12.16</c:v>
                </c:pt>
                <c:pt idx="11154">
                  <c:v>12.16</c:v>
                </c:pt>
                <c:pt idx="11155">
                  <c:v>12.16</c:v>
                </c:pt>
                <c:pt idx="11156">
                  <c:v>12.16</c:v>
                </c:pt>
                <c:pt idx="11157">
                  <c:v>12.16</c:v>
                </c:pt>
                <c:pt idx="11158">
                  <c:v>12.16</c:v>
                </c:pt>
                <c:pt idx="11159">
                  <c:v>12.16</c:v>
                </c:pt>
                <c:pt idx="11160">
                  <c:v>12.16</c:v>
                </c:pt>
                <c:pt idx="11161">
                  <c:v>12.16</c:v>
                </c:pt>
                <c:pt idx="11162">
                  <c:v>12.16</c:v>
                </c:pt>
                <c:pt idx="11163">
                  <c:v>12.16</c:v>
                </c:pt>
                <c:pt idx="11164">
                  <c:v>12.16</c:v>
                </c:pt>
                <c:pt idx="11165">
                  <c:v>12.16</c:v>
                </c:pt>
                <c:pt idx="11166">
                  <c:v>12.16</c:v>
                </c:pt>
                <c:pt idx="11167">
                  <c:v>12.16</c:v>
                </c:pt>
                <c:pt idx="11168">
                  <c:v>12.16</c:v>
                </c:pt>
                <c:pt idx="11169">
                  <c:v>12.16</c:v>
                </c:pt>
                <c:pt idx="11170">
                  <c:v>12.16</c:v>
                </c:pt>
                <c:pt idx="11171">
                  <c:v>12.16</c:v>
                </c:pt>
                <c:pt idx="11172">
                  <c:v>12.16</c:v>
                </c:pt>
                <c:pt idx="11173">
                  <c:v>12.16</c:v>
                </c:pt>
                <c:pt idx="11174">
                  <c:v>12.16</c:v>
                </c:pt>
                <c:pt idx="11175">
                  <c:v>12.16</c:v>
                </c:pt>
                <c:pt idx="11176">
                  <c:v>12.16</c:v>
                </c:pt>
                <c:pt idx="11177">
                  <c:v>12.16</c:v>
                </c:pt>
                <c:pt idx="11178">
                  <c:v>12.16</c:v>
                </c:pt>
                <c:pt idx="11179">
                  <c:v>12.16</c:v>
                </c:pt>
                <c:pt idx="11180">
                  <c:v>12.16</c:v>
                </c:pt>
                <c:pt idx="11181">
                  <c:v>12.16</c:v>
                </c:pt>
                <c:pt idx="11182">
                  <c:v>12.16</c:v>
                </c:pt>
                <c:pt idx="11183">
                  <c:v>12.16</c:v>
                </c:pt>
                <c:pt idx="11184">
                  <c:v>12.16</c:v>
                </c:pt>
                <c:pt idx="11185">
                  <c:v>12.16</c:v>
                </c:pt>
                <c:pt idx="11186">
                  <c:v>12.16</c:v>
                </c:pt>
                <c:pt idx="11187">
                  <c:v>12.16</c:v>
                </c:pt>
                <c:pt idx="11188">
                  <c:v>12.16</c:v>
                </c:pt>
                <c:pt idx="11189">
                  <c:v>12.16</c:v>
                </c:pt>
                <c:pt idx="11190">
                  <c:v>12.16</c:v>
                </c:pt>
                <c:pt idx="11191">
                  <c:v>12.16</c:v>
                </c:pt>
                <c:pt idx="11192">
                  <c:v>12.16</c:v>
                </c:pt>
                <c:pt idx="11193">
                  <c:v>12.16</c:v>
                </c:pt>
                <c:pt idx="11194">
                  <c:v>12.16</c:v>
                </c:pt>
                <c:pt idx="11195">
                  <c:v>12.16</c:v>
                </c:pt>
                <c:pt idx="11196">
                  <c:v>12.16</c:v>
                </c:pt>
                <c:pt idx="11197">
                  <c:v>12.16</c:v>
                </c:pt>
                <c:pt idx="11198">
                  <c:v>12.16</c:v>
                </c:pt>
                <c:pt idx="11199">
                  <c:v>12.16</c:v>
                </c:pt>
                <c:pt idx="11200">
                  <c:v>12.16</c:v>
                </c:pt>
                <c:pt idx="11201">
                  <c:v>12.16</c:v>
                </c:pt>
                <c:pt idx="11202">
                  <c:v>12.16</c:v>
                </c:pt>
                <c:pt idx="11203">
                  <c:v>12.16</c:v>
                </c:pt>
                <c:pt idx="11204">
                  <c:v>12.16</c:v>
                </c:pt>
                <c:pt idx="11205">
                  <c:v>12.16</c:v>
                </c:pt>
                <c:pt idx="11206">
                  <c:v>12.16</c:v>
                </c:pt>
                <c:pt idx="11207">
                  <c:v>12.16</c:v>
                </c:pt>
                <c:pt idx="11208">
                  <c:v>12.55</c:v>
                </c:pt>
                <c:pt idx="11209">
                  <c:v>12.55</c:v>
                </c:pt>
                <c:pt idx="11210">
                  <c:v>12.55</c:v>
                </c:pt>
                <c:pt idx="11211">
                  <c:v>12.55</c:v>
                </c:pt>
                <c:pt idx="11212">
                  <c:v>12.55</c:v>
                </c:pt>
                <c:pt idx="11213">
                  <c:v>12.55</c:v>
                </c:pt>
                <c:pt idx="11214">
                  <c:v>12.55</c:v>
                </c:pt>
                <c:pt idx="11215">
                  <c:v>12.55</c:v>
                </c:pt>
                <c:pt idx="11216">
                  <c:v>12.55</c:v>
                </c:pt>
                <c:pt idx="11217">
                  <c:v>12.55</c:v>
                </c:pt>
                <c:pt idx="11218">
                  <c:v>12.55</c:v>
                </c:pt>
                <c:pt idx="11219">
                  <c:v>12.55</c:v>
                </c:pt>
                <c:pt idx="11220">
                  <c:v>12.55</c:v>
                </c:pt>
                <c:pt idx="11221">
                  <c:v>12.55</c:v>
                </c:pt>
                <c:pt idx="11222">
                  <c:v>12.55</c:v>
                </c:pt>
                <c:pt idx="11223">
                  <c:v>12.55</c:v>
                </c:pt>
                <c:pt idx="11224">
                  <c:v>12.55</c:v>
                </c:pt>
                <c:pt idx="11225">
                  <c:v>12.55</c:v>
                </c:pt>
                <c:pt idx="11226">
                  <c:v>12.55</c:v>
                </c:pt>
                <c:pt idx="11227">
                  <c:v>12.55</c:v>
                </c:pt>
                <c:pt idx="11228">
                  <c:v>12.55</c:v>
                </c:pt>
                <c:pt idx="11229">
                  <c:v>12.55</c:v>
                </c:pt>
                <c:pt idx="11230">
                  <c:v>12.55</c:v>
                </c:pt>
                <c:pt idx="11231">
                  <c:v>12.55</c:v>
                </c:pt>
                <c:pt idx="11232">
                  <c:v>12.55</c:v>
                </c:pt>
                <c:pt idx="11233">
                  <c:v>12.55</c:v>
                </c:pt>
                <c:pt idx="11234">
                  <c:v>12.55</c:v>
                </c:pt>
                <c:pt idx="11235">
                  <c:v>12.55</c:v>
                </c:pt>
                <c:pt idx="11236">
                  <c:v>12.55</c:v>
                </c:pt>
                <c:pt idx="11237">
                  <c:v>12.55</c:v>
                </c:pt>
                <c:pt idx="11238">
                  <c:v>12.55</c:v>
                </c:pt>
                <c:pt idx="11239">
                  <c:v>12.55</c:v>
                </c:pt>
                <c:pt idx="11240">
                  <c:v>12.55</c:v>
                </c:pt>
                <c:pt idx="11241">
                  <c:v>12.55</c:v>
                </c:pt>
                <c:pt idx="11242">
                  <c:v>12.55</c:v>
                </c:pt>
                <c:pt idx="11243">
                  <c:v>12.55</c:v>
                </c:pt>
                <c:pt idx="11244">
                  <c:v>12.55</c:v>
                </c:pt>
                <c:pt idx="11245">
                  <c:v>12.55</c:v>
                </c:pt>
                <c:pt idx="11246">
                  <c:v>12.55</c:v>
                </c:pt>
                <c:pt idx="11247">
                  <c:v>12.55</c:v>
                </c:pt>
                <c:pt idx="11248">
                  <c:v>12.55</c:v>
                </c:pt>
                <c:pt idx="11249">
                  <c:v>12.55</c:v>
                </c:pt>
                <c:pt idx="11250">
                  <c:v>12.55</c:v>
                </c:pt>
                <c:pt idx="11251">
                  <c:v>12.55</c:v>
                </c:pt>
                <c:pt idx="11252">
                  <c:v>12.55</c:v>
                </c:pt>
                <c:pt idx="11253">
                  <c:v>12.55</c:v>
                </c:pt>
                <c:pt idx="11254">
                  <c:v>12.55</c:v>
                </c:pt>
                <c:pt idx="11255">
                  <c:v>12.55</c:v>
                </c:pt>
                <c:pt idx="11256">
                  <c:v>12.55</c:v>
                </c:pt>
                <c:pt idx="11257">
                  <c:v>12.55</c:v>
                </c:pt>
                <c:pt idx="11258">
                  <c:v>12.55</c:v>
                </c:pt>
                <c:pt idx="11259">
                  <c:v>12.55</c:v>
                </c:pt>
                <c:pt idx="11260">
                  <c:v>12.55</c:v>
                </c:pt>
                <c:pt idx="11261">
                  <c:v>12.55</c:v>
                </c:pt>
                <c:pt idx="11262">
                  <c:v>12.55</c:v>
                </c:pt>
                <c:pt idx="11263">
                  <c:v>12.55</c:v>
                </c:pt>
                <c:pt idx="11264">
                  <c:v>12.55</c:v>
                </c:pt>
                <c:pt idx="11265">
                  <c:v>12.55</c:v>
                </c:pt>
                <c:pt idx="11266">
                  <c:v>12.55</c:v>
                </c:pt>
                <c:pt idx="11267">
                  <c:v>12.55</c:v>
                </c:pt>
                <c:pt idx="11268">
                  <c:v>12.55</c:v>
                </c:pt>
                <c:pt idx="11269">
                  <c:v>12.55</c:v>
                </c:pt>
                <c:pt idx="11270">
                  <c:v>12.55</c:v>
                </c:pt>
                <c:pt idx="11271">
                  <c:v>12.55</c:v>
                </c:pt>
                <c:pt idx="11272">
                  <c:v>12.55</c:v>
                </c:pt>
                <c:pt idx="11273">
                  <c:v>12.55</c:v>
                </c:pt>
                <c:pt idx="11274">
                  <c:v>12.55</c:v>
                </c:pt>
                <c:pt idx="11275">
                  <c:v>12.55</c:v>
                </c:pt>
                <c:pt idx="11276">
                  <c:v>12.55</c:v>
                </c:pt>
                <c:pt idx="11277">
                  <c:v>12.55</c:v>
                </c:pt>
                <c:pt idx="11279">
                  <c:v>12.93</c:v>
                </c:pt>
                <c:pt idx="11280">
                  <c:v>12.55</c:v>
                </c:pt>
                <c:pt idx="11281">
                  <c:v>12.55</c:v>
                </c:pt>
                <c:pt idx="11282">
                  <c:v>12.93</c:v>
                </c:pt>
                <c:pt idx="11283">
                  <c:v>12.93</c:v>
                </c:pt>
                <c:pt idx="11284">
                  <c:v>12.93</c:v>
                </c:pt>
                <c:pt idx="11285">
                  <c:v>12.93</c:v>
                </c:pt>
                <c:pt idx="11286">
                  <c:v>12.93</c:v>
                </c:pt>
                <c:pt idx="11287">
                  <c:v>12.93</c:v>
                </c:pt>
                <c:pt idx="11288">
                  <c:v>12.93</c:v>
                </c:pt>
                <c:pt idx="11289">
                  <c:v>12.93</c:v>
                </c:pt>
                <c:pt idx="11290">
                  <c:v>12.93</c:v>
                </c:pt>
                <c:pt idx="11291">
                  <c:v>12.93</c:v>
                </c:pt>
                <c:pt idx="11292">
                  <c:v>12.93</c:v>
                </c:pt>
                <c:pt idx="11293">
                  <c:v>12.93</c:v>
                </c:pt>
                <c:pt idx="11294">
                  <c:v>12.93</c:v>
                </c:pt>
                <c:pt idx="11295">
                  <c:v>12.93</c:v>
                </c:pt>
                <c:pt idx="11296">
                  <c:v>12.93</c:v>
                </c:pt>
                <c:pt idx="11297">
                  <c:v>12.93</c:v>
                </c:pt>
                <c:pt idx="11298">
                  <c:v>12.93</c:v>
                </c:pt>
                <c:pt idx="11299">
                  <c:v>12.93</c:v>
                </c:pt>
                <c:pt idx="11300">
                  <c:v>12.93</c:v>
                </c:pt>
                <c:pt idx="11301">
                  <c:v>12.93</c:v>
                </c:pt>
                <c:pt idx="11302">
                  <c:v>12.93</c:v>
                </c:pt>
                <c:pt idx="11303">
                  <c:v>12.93</c:v>
                </c:pt>
                <c:pt idx="11304">
                  <c:v>12.93</c:v>
                </c:pt>
                <c:pt idx="11305">
                  <c:v>12.93</c:v>
                </c:pt>
                <c:pt idx="11306">
                  <c:v>12.93</c:v>
                </c:pt>
                <c:pt idx="11307">
                  <c:v>12.93</c:v>
                </c:pt>
                <c:pt idx="11308">
                  <c:v>12.93</c:v>
                </c:pt>
                <c:pt idx="11309">
                  <c:v>12.93</c:v>
                </c:pt>
                <c:pt idx="11310">
                  <c:v>12.93</c:v>
                </c:pt>
                <c:pt idx="11311">
                  <c:v>12.93</c:v>
                </c:pt>
                <c:pt idx="11312">
                  <c:v>12.93</c:v>
                </c:pt>
                <c:pt idx="11313">
                  <c:v>12.93</c:v>
                </c:pt>
                <c:pt idx="11314">
                  <c:v>12.93</c:v>
                </c:pt>
                <c:pt idx="11315">
                  <c:v>12.93</c:v>
                </c:pt>
                <c:pt idx="11316">
                  <c:v>12.93</c:v>
                </c:pt>
                <c:pt idx="11317">
                  <c:v>12.93</c:v>
                </c:pt>
                <c:pt idx="11318">
                  <c:v>12.93</c:v>
                </c:pt>
                <c:pt idx="11319">
                  <c:v>12.93</c:v>
                </c:pt>
                <c:pt idx="11320">
                  <c:v>12.93</c:v>
                </c:pt>
                <c:pt idx="11321">
                  <c:v>12.93</c:v>
                </c:pt>
                <c:pt idx="11322">
                  <c:v>12.93</c:v>
                </c:pt>
                <c:pt idx="11323">
                  <c:v>12.93</c:v>
                </c:pt>
                <c:pt idx="11324">
                  <c:v>12.93</c:v>
                </c:pt>
                <c:pt idx="11325">
                  <c:v>12.93</c:v>
                </c:pt>
                <c:pt idx="11326">
                  <c:v>12.93</c:v>
                </c:pt>
                <c:pt idx="11327">
                  <c:v>12.93</c:v>
                </c:pt>
                <c:pt idx="11328">
                  <c:v>12.93</c:v>
                </c:pt>
                <c:pt idx="11329">
                  <c:v>12.93</c:v>
                </c:pt>
                <c:pt idx="11330">
                  <c:v>12.93</c:v>
                </c:pt>
                <c:pt idx="11331">
                  <c:v>12.93</c:v>
                </c:pt>
                <c:pt idx="11332">
                  <c:v>12.93</c:v>
                </c:pt>
                <c:pt idx="11333">
                  <c:v>12.93</c:v>
                </c:pt>
                <c:pt idx="11334">
                  <c:v>12.93</c:v>
                </c:pt>
                <c:pt idx="11335">
                  <c:v>12.93</c:v>
                </c:pt>
                <c:pt idx="11336">
                  <c:v>12.93</c:v>
                </c:pt>
                <c:pt idx="11337">
                  <c:v>12.93</c:v>
                </c:pt>
                <c:pt idx="11338">
                  <c:v>12.93</c:v>
                </c:pt>
                <c:pt idx="11339">
                  <c:v>12.93</c:v>
                </c:pt>
                <c:pt idx="11340">
                  <c:v>12.93</c:v>
                </c:pt>
                <c:pt idx="11341">
                  <c:v>12.93</c:v>
                </c:pt>
                <c:pt idx="11342">
                  <c:v>12.93</c:v>
                </c:pt>
                <c:pt idx="11343">
                  <c:v>12.93</c:v>
                </c:pt>
                <c:pt idx="11344">
                  <c:v>12.93</c:v>
                </c:pt>
                <c:pt idx="11345">
                  <c:v>12.93</c:v>
                </c:pt>
                <c:pt idx="11346">
                  <c:v>12.93</c:v>
                </c:pt>
                <c:pt idx="11347">
                  <c:v>12.93</c:v>
                </c:pt>
                <c:pt idx="11348">
                  <c:v>12.93</c:v>
                </c:pt>
                <c:pt idx="11349">
                  <c:v>12.93</c:v>
                </c:pt>
                <c:pt idx="11350">
                  <c:v>12.93</c:v>
                </c:pt>
                <c:pt idx="11351">
                  <c:v>12.93</c:v>
                </c:pt>
                <c:pt idx="11352">
                  <c:v>12.93</c:v>
                </c:pt>
                <c:pt idx="11353">
                  <c:v>12.93</c:v>
                </c:pt>
                <c:pt idx="11354">
                  <c:v>12.93</c:v>
                </c:pt>
                <c:pt idx="11355">
                  <c:v>12.93</c:v>
                </c:pt>
                <c:pt idx="11356">
                  <c:v>12.93</c:v>
                </c:pt>
                <c:pt idx="11357">
                  <c:v>12.93</c:v>
                </c:pt>
                <c:pt idx="11358">
                  <c:v>12.93</c:v>
                </c:pt>
                <c:pt idx="11359">
                  <c:v>12.93</c:v>
                </c:pt>
                <c:pt idx="11360">
                  <c:v>12.93</c:v>
                </c:pt>
                <c:pt idx="11361">
                  <c:v>12.93</c:v>
                </c:pt>
                <c:pt idx="11362">
                  <c:v>12.93</c:v>
                </c:pt>
                <c:pt idx="11363">
                  <c:v>12.93</c:v>
                </c:pt>
                <c:pt idx="11364">
                  <c:v>12.93</c:v>
                </c:pt>
                <c:pt idx="11365">
                  <c:v>12.93</c:v>
                </c:pt>
                <c:pt idx="11366">
                  <c:v>12.93</c:v>
                </c:pt>
                <c:pt idx="11367">
                  <c:v>12.93</c:v>
                </c:pt>
                <c:pt idx="11368">
                  <c:v>12.93</c:v>
                </c:pt>
                <c:pt idx="11369">
                  <c:v>12.93</c:v>
                </c:pt>
                <c:pt idx="11370">
                  <c:v>12.93</c:v>
                </c:pt>
                <c:pt idx="11371">
                  <c:v>12.93</c:v>
                </c:pt>
                <c:pt idx="11372">
                  <c:v>12.93</c:v>
                </c:pt>
                <c:pt idx="11373">
                  <c:v>12.93</c:v>
                </c:pt>
                <c:pt idx="11374">
                  <c:v>12.93</c:v>
                </c:pt>
                <c:pt idx="11375">
                  <c:v>12.93</c:v>
                </c:pt>
                <c:pt idx="11376">
                  <c:v>12.93</c:v>
                </c:pt>
                <c:pt idx="11377">
                  <c:v>12.93</c:v>
                </c:pt>
                <c:pt idx="11378">
                  <c:v>12.93</c:v>
                </c:pt>
                <c:pt idx="11379">
                  <c:v>12.93</c:v>
                </c:pt>
                <c:pt idx="11380">
                  <c:v>12.93</c:v>
                </c:pt>
                <c:pt idx="11381">
                  <c:v>12.93</c:v>
                </c:pt>
                <c:pt idx="11382">
                  <c:v>12.93</c:v>
                </c:pt>
                <c:pt idx="11383">
                  <c:v>12.93</c:v>
                </c:pt>
                <c:pt idx="11384">
                  <c:v>12.93</c:v>
                </c:pt>
                <c:pt idx="11385">
                  <c:v>12.93</c:v>
                </c:pt>
                <c:pt idx="11386">
                  <c:v>12.93</c:v>
                </c:pt>
                <c:pt idx="11387">
                  <c:v>12.93</c:v>
                </c:pt>
                <c:pt idx="11388">
                  <c:v>12.93</c:v>
                </c:pt>
                <c:pt idx="11389">
                  <c:v>12.93</c:v>
                </c:pt>
                <c:pt idx="11390">
                  <c:v>12.93</c:v>
                </c:pt>
                <c:pt idx="11391">
                  <c:v>12.93</c:v>
                </c:pt>
                <c:pt idx="11392">
                  <c:v>12.93</c:v>
                </c:pt>
                <c:pt idx="11393">
                  <c:v>12.93</c:v>
                </c:pt>
                <c:pt idx="11394">
                  <c:v>12.93</c:v>
                </c:pt>
                <c:pt idx="11395">
                  <c:v>12.93</c:v>
                </c:pt>
                <c:pt idx="11396">
                  <c:v>12.93</c:v>
                </c:pt>
                <c:pt idx="11397">
                  <c:v>12.93</c:v>
                </c:pt>
                <c:pt idx="11398">
                  <c:v>12.93</c:v>
                </c:pt>
                <c:pt idx="11399">
                  <c:v>12.93</c:v>
                </c:pt>
                <c:pt idx="11400">
                  <c:v>12.93</c:v>
                </c:pt>
                <c:pt idx="11401">
                  <c:v>12.93</c:v>
                </c:pt>
                <c:pt idx="11402">
                  <c:v>12.93</c:v>
                </c:pt>
                <c:pt idx="11403">
                  <c:v>12.93</c:v>
                </c:pt>
                <c:pt idx="11404">
                  <c:v>13.32</c:v>
                </c:pt>
                <c:pt idx="11405">
                  <c:v>13.32</c:v>
                </c:pt>
                <c:pt idx="11406">
                  <c:v>13.32</c:v>
                </c:pt>
                <c:pt idx="11407">
                  <c:v>13.32</c:v>
                </c:pt>
                <c:pt idx="11408">
                  <c:v>13.32</c:v>
                </c:pt>
                <c:pt idx="11409">
                  <c:v>13.32</c:v>
                </c:pt>
                <c:pt idx="11410">
                  <c:v>13.32</c:v>
                </c:pt>
                <c:pt idx="11411">
                  <c:v>13.32</c:v>
                </c:pt>
                <c:pt idx="11412">
                  <c:v>13.32</c:v>
                </c:pt>
                <c:pt idx="11413">
                  <c:v>13.32</c:v>
                </c:pt>
                <c:pt idx="11414">
                  <c:v>13.32</c:v>
                </c:pt>
                <c:pt idx="11415">
                  <c:v>13.32</c:v>
                </c:pt>
                <c:pt idx="11416">
                  <c:v>13.32</c:v>
                </c:pt>
                <c:pt idx="11417">
                  <c:v>13.32</c:v>
                </c:pt>
                <c:pt idx="11418">
                  <c:v>13.32</c:v>
                </c:pt>
                <c:pt idx="11419">
                  <c:v>13.32</c:v>
                </c:pt>
                <c:pt idx="11420">
                  <c:v>13.32</c:v>
                </c:pt>
                <c:pt idx="11421">
                  <c:v>13.32</c:v>
                </c:pt>
                <c:pt idx="11422">
                  <c:v>13.32</c:v>
                </c:pt>
                <c:pt idx="11423">
                  <c:v>13.32</c:v>
                </c:pt>
                <c:pt idx="11424">
                  <c:v>13.32</c:v>
                </c:pt>
                <c:pt idx="11425">
                  <c:v>13.32</c:v>
                </c:pt>
                <c:pt idx="11426">
                  <c:v>13.32</c:v>
                </c:pt>
                <c:pt idx="11427">
                  <c:v>13.32</c:v>
                </c:pt>
                <c:pt idx="11428">
                  <c:v>13.32</c:v>
                </c:pt>
                <c:pt idx="11429">
                  <c:v>13.32</c:v>
                </c:pt>
                <c:pt idx="11430">
                  <c:v>13.32</c:v>
                </c:pt>
                <c:pt idx="11431">
                  <c:v>13.32</c:v>
                </c:pt>
                <c:pt idx="11432">
                  <c:v>13.32</c:v>
                </c:pt>
                <c:pt idx="11433">
                  <c:v>13.32</c:v>
                </c:pt>
                <c:pt idx="11434">
                  <c:v>13.32</c:v>
                </c:pt>
                <c:pt idx="11435">
                  <c:v>13.32</c:v>
                </c:pt>
                <c:pt idx="11436">
                  <c:v>13.32</c:v>
                </c:pt>
                <c:pt idx="11437">
                  <c:v>13.32</c:v>
                </c:pt>
                <c:pt idx="11438">
                  <c:v>13.32</c:v>
                </c:pt>
                <c:pt idx="11439">
                  <c:v>13.32</c:v>
                </c:pt>
                <c:pt idx="11440">
                  <c:v>13.32</c:v>
                </c:pt>
                <c:pt idx="11441">
                  <c:v>13.32</c:v>
                </c:pt>
                <c:pt idx="11442">
                  <c:v>13.32</c:v>
                </c:pt>
                <c:pt idx="11443">
                  <c:v>13.32</c:v>
                </c:pt>
                <c:pt idx="11444">
                  <c:v>13.32</c:v>
                </c:pt>
                <c:pt idx="11445">
                  <c:v>13.32</c:v>
                </c:pt>
                <c:pt idx="11446">
                  <c:v>13.32</c:v>
                </c:pt>
                <c:pt idx="11447">
                  <c:v>13.32</c:v>
                </c:pt>
                <c:pt idx="11448">
                  <c:v>13.32</c:v>
                </c:pt>
                <c:pt idx="11449">
                  <c:v>13.32</c:v>
                </c:pt>
                <c:pt idx="11450">
                  <c:v>13.32</c:v>
                </c:pt>
                <c:pt idx="11451">
                  <c:v>13.32</c:v>
                </c:pt>
                <c:pt idx="11452">
                  <c:v>13.32</c:v>
                </c:pt>
                <c:pt idx="11453">
                  <c:v>13.32</c:v>
                </c:pt>
                <c:pt idx="11454">
                  <c:v>13.32</c:v>
                </c:pt>
                <c:pt idx="11455">
                  <c:v>13.32</c:v>
                </c:pt>
                <c:pt idx="11456">
                  <c:v>13.32</c:v>
                </c:pt>
                <c:pt idx="11457">
                  <c:v>13.32</c:v>
                </c:pt>
                <c:pt idx="11458">
                  <c:v>13.32</c:v>
                </c:pt>
                <c:pt idx="11459">
                  <c:v>13.32</c:v>
                </c:pt>
                <c:pt idx="11460">
                  <c:v>13.32</c:v>
                </c:pt>
                <c:pt idx="11461">
                  <c:v>13.32</c:v>
                </c:pt>
                <c:pt idx="11462">
                  <c:v>13.32</c:v>
                </c:pt>
                <c:pt idx="11463">
                  <c:v>13.32</c:v>
                </c:pt>
                <c:pt idx="11464">
                  <c:v>13.32</c:v>
                </c:pt>
                <c:pt idx="11465">
                  <c:v>13.32</c:v>
                </c:pt>
                <c:pt idx="11466">
                  <c:v>13.32</c:v>
                </c:pt>
                <c:pt idx="11467">
                  <c:v>13.32</c:v>
                </c:pt>
                <c:pt idx="11468">
                  <c:v>13.32</c:v>
                </c:pt>
                <c:pt idx="11469">
                  <c:v>13.32</c:v>
                </c:pt>
                <c:pt idx="11470">
                  <c:v>13.32</c:v>
                </c:pt>
                <c:pt idx="11471">
                  <c:v>13.32</c:v>
                </c:pt>
                <c:pt idx="11472">
                  <c:v>13.32</c:v>
                </c:pt>
                <c:pt idx="11473">
                  <c:v>13.32</c:v>
                </c:pt>
                <c:pt idx="11474">
                  <c:v>13.32</c:v>
                </c:pt>
                <c:pt idx="11475">
                  <c:v>13.32</c:v>
                </c:pt>
                <c:pt idx="11476">
                  <c:v>13.32</c:v>
                </c:pt>
                <c:pt idx="11477">
                  <c:v>13.32</c:v>
                </c:pt>
                <c:pt idx="11478">
                  <c:v>13.32</c:v>
                </c:pt>
                <c:pt idx="11479">
                  <c:v>13.32</c:v>
                </c:pt>
                <c:pt idx="11480">
                  <c:v>13.32</c:v>
                </c:pt>
                <c:pt idx="11481">
                  <c:v>13.32</c:v>
                </c:pt>
                <c:pt idx="11482">
                  <c:v>13.32</c:v>
                </c:pt>
                <c:pt idx="11483">
                  <c:v>13.32</c:v>
                </c:pt>
                <c:pt idx="11484">
                  <c:v>13.32</c:v>
                </c:pt>
                <c:pt idx="11485">
                  <c:v>13.32</c:v>
                </c:pt>
                <c:pt idx="11486">
                  <c:v>13.32</c:v>
                </c:pt>
                <c:pt idx="11487">
                  <c:v>13.32</c:v>
                </c:pt>
                <c:pt idx="11488">
                  <c:v>13.32</c:v>
                </c:pt>
                <c:pt idx="11489">
                  <c:v>13.32</c:v>
                </c:pt>
                <c:pt idx="11490">
                  <c:v>13.32</c:v>
                </c:pt>
                <c:pt idx="11491">
                  <c:v>13.32</c:v>
                </c:pt>
                <c:pt idx="11492">
                  <c:v>13.32</c:v>
                </c:pt>
                <c:pt idx="11493">
                  <c:v>13.32</c:v>
                </c:pt>
                <c:pt idx="11494">
                  <c:v>13.32</c:v>
                </c:pt>
                <c:pt idx="11495">
                  <c:v>13.32</c:v>
                </c:pt>
                <c:pt idx="11496">
                  <c:v>13.32</c:v>
                </c:pt>
                <c:pt idx="11497">
                  <c:v>13.32</c:v>
                </c:pt>
                <c:pt idx="11498">
                  <c:v>13.32</c:v>
                </c:pt>
                <c:pt idx="11499">
                  <c:v>13.32</c:v>
                </c:pt>
                <c:pt idx="11500">
                  <c:v>13.32</c:v>
                </c:pt>
                <c:pt idx="11501">
                  <c:v>13.32</c:v>
                </c:pt>
                <c:pt idx="11502">
                  <c:v>13.32</c:v>
                </c:pt>
                <c:pt idx="11503">
                  <c:v>13.32</c:v>
                </c:pt>
                <c:pt idx="11504">
                  <c:v>13.32</c:v>
                </c:pt>
                <c:pt idx="11505">
                  <c:v>13.32</c:v>
                </c:pt>
                <c:pt idx="11506">
                  <c:v>13.32</c:v>
                </c:pt>
                <c:pt idx="11507">
                  <c:v>13.32</c:v>
                </c:pt>
                <c:pt idx="11508">
                  <c:v>13.7</c:v>
                </c:pt>
                <c:pt idx="11509">
                  <c:v>13.7</c:v>
                </c:pt>
                <c:pt idx="11510">
                  <c:v>13.7</c:v>
                </c:pt>
                <c:pt idx="11511">
                  <c:v>13.7</c:v>
                </c:pt>
                <c:pt idx="11512">
                  <c:v>13.7</c:v>
                </c:pt>
                <c:pt idx="11513">
                  <c:v>13.7</c:v>
                </c:pt>
                <c:pt idx="11514">
                  <c:v>13.7</c:v>
                </c:pt>
                <c:pt idx="11515">
                  <c:v>13.7</c:v>
                </c:pt>
                <c:pt idx="11516">
                  <c:v>13.7</c:v>
                </c:pt>
                <c:pt idx="11517">
                  <c:v>13.7</c:v>
                </c:pt>
                <c:pt idx="11518">
                  <c:v>13.7</c:v>
                </c:pt>
                <c:pt idx="11519">
                  <c:v>13.7</c:v>
                </c:pt>
                <c:pt idx="11520">
                  <c:v>13.7</c:v>
                </c:pt>
                <c:pt idx="11521">
                  <c:v>13.7</c:v>
                </c:pt>
                <c:pt idx="11522">
                  <c:v>13.7</c:v>
                </c:pt>
                <c:pt idx="11523">
                  <c:v>13.7</c:v>
                </c:pt>
                <c:pt idx="11524">
                  <c:v>13.7</c:v>
                </c:pt>
                <c:pt idx="11525">
                  <c:v>13.7</c:v>
                </c:pt>
                <c:pt idx="11526">
                  <c:v>13.7</c:v>
                </c:pt>
                <c:pt idx="11527">
                  <c:v>13.7</c:v>
                </c:pt>
                <c:pt idx="11528">
                  <c:v>13.7</c:v>
                </c:pt>
                <c:pt idx="11529">
                  <c:v>13.7</c:v>
                </c:pt>
                <c:pt idx="11530">
                  <c:v>13.7</c:v>
                </c:pt>
                <c:pt idx="11531">
                  <c:v>13.7</c:v>
                </c:pt>
                <c:pt idx="11532">
                  <c:v>13.7</c:v>
                </c:pt>
                <c:pt idx="11533">
                  <c:v>13.7</c:v>
                </c:pt>
                <c:pt idx="11534">
                  <c:v>13.7</c:v>
                </c:pt>
                <c:pt idx="11535">
                  <c:v>13.7</c:v>
                </c:pt>
                <c:pt idx="11536">
                  <c:v>13.7</c:v>
                </c:pt>
                <c:pt idx="11537">
                  <c:v>13.7</c:v>
                </c:pt>
                <c:pt idx="11538">
                  <c:v>13.7</c:v>
                </c:pt>
                <c:pt idx="11539">
                  <c:v>13.7</c:v>
                </c:pt>
                <c:pt idx="11540">
                  <c:v>13.7</c:v>
                </c:pt>
                <c:pt idx="11541">
                  <c:v>13.7</c:v>
                </c:pt>
                <c:pt idx="11542">
                  <c:v>14.09</c:v>
                </c:pt>
                <c:pt idx="11543">
                  <c:v>14.09</c:v>
                </c:pt>
                <c:pt idx="11544">
                  <c:v>14.09</c:v>
                </c:pt>
                <c:pt idx="11545">
                  <c:v>14.09</c:v>
                </c:pt>
                <c:pt idx="11546">
                  <c:v>13.7</c:v>
                </c:pt>
                <c:pt idx="11547">
                  <c:v>14.09</c:v>
                </c:pt>
                <c:pt idx="11548">
                  <c:v>14.09</c:v>
                </c:pt>
                <c:pt idx="11549">
                  <c:v>14.09</c:v>
                </c:pt>
                <c:pt idx="11550">
                  <c:v>14.09</c:v>
                </c:pt>
                <c:pt idx="11551">
                  <c:v>14.09</c:v>
                </c:pt>
                <c:pt idx="11552">
                  <c:v>14.09</c:v>
                </c:pt>
                <c:pt idx="11553">
                  <c:v>14.09</c:v>
                </c:pt>
                <c:pt idx="11554">
                  <c:v>14.09</c:v>
                </c:pt>
                <c:pt idx="11555">
                  <c:v>14.09</c:v>
                </c:pt>
                <c:pt idx="11556">
                  <c:v>14.09</c:v>
                </c:pt>
                <c:pt idx="11557">
                  <c:v>14.09</c:v>
                </c:pt>
                <c:pt idx="11558">
                  <c:v>14.09</c:v>
                </c:pt>
                <c:pt idx="11559">
                  <c:v>14.09</c:v>
                </c:pt>
                <c:pt idx="11560">
                  <c:v>14.09</c:v>
                </c:pt>
                <c:pt idx="11561">
                  <c:v>14.09</c:v>
                </c:pt>
                <c:pt idx="11562">
                  <c:v>14.09</c:v>
                </c:pt>
                <c:pt idx="11563">
                  <c:v>14.09</c:v>
                </c:pt>
                <c:pt idx="11564">
                  <c:v>14.09</c:v>
                </c:pt>
                <c:pt idx="11565">
                  <c:v>14.09</c:v>
                </c:pt>
                <c:pt idx="11566">
                  <c:v>14.09</c:v>
                </c:pt>
                <c:pt idx="11567">
                  <c:v>14.09</c:v>
                </c:pt>
                <c:pt idx="11568">
                  <c:v>14.09</c:v>
                </c:pt>
                <c:pt idx="11569">
                  <c:v>14.09</c:v>
                </c:pt>
                <c:pt idx="11570">
                  <c:v>14.09</c:v>
                </c:pt>
                <c:pt idx="11571">
                  <c:v>14.09</c:v>
                </c:pt>
                <c:pt idx="11572">
                  <c:v>14.09</c:v>
                </c:pt>
                <c:pt idx="11573">
                  <c:v>14.09</c:v>
                </c:pt>
                <c:pt idx="11574">
                  <c:v>14.09</c:v>
                </c:pt>
                <c:pt idx="11575">
                  <c:v>14.09</c:v>
                </c:pt>
                <c:pt idx="11576">
                  <c:v>14.09</c:v>
                </c:pt>
                <c:pt idx="11577">
                  <c:v>14.09</c:v>
                </c:pt>
                <c:pt idx="11578">
                  <c:v>14.09</c:v>
                </c:pt>
                <c:pt idx="11579">
                  <c:v>14.09</c:v>
                </c:pt>
                <c:pt idx="11580">
                  <c:v>14.09</c:v>
                </c:pt>
                <c:pt idx="11581">
                  <c:v>14.09</c:v>
                </c:pt>
                <c:pt idx="11582">
                  <c:v>14.09</c:v>
                </c:pt>
                <c:pt idx="11583">
                  <c:v>14.47</c:v>
                </c:pt>
                <c:pt idx="11584">
                  <c:v>14.47</c:v>
                </c:pt>
                <c:pt idx="11585">
                  <c:v>14.47</c:v>
                </c:pt>
                <c:pt idx="11586">
                  <c:v>14.47</c:v>
                </c:pt>
                <c:pt idx="11587">
                  <c:v>14.47</c:v>
                </c:pt>
                <c:pt idx="11588">
                  <c:v>14.47</c:v>
                </c:pt>
                <c:pt idx="11589">
                  <c:v>14.47</c:v>
                </c:pt>
                <c:pt idx="11590">
                  <c:v>14.47</c:v>
                </c:pt>
                <c:pt idx="11591">
                  <c:v>14.47</c:v>
                </c:pt>
                <c:pt idx="11592">
                  <c:v>14.47</c:v>
                </c:pt>
                <c:pt idx="11593">
                  <c:v>14.47</c:v>
                </c:pt>
                <c:pt idx="11594">
                  <c:v>14.47</c:v>
                </c:pt>
                <c:pt idx="11595">
                  <c:v>14.47</c:v>
                </c:pt>
                <c:pt idx="11596">
                  <c:v>14.47</c:v>
                </c:pt>
                <c:pt idx="11597">
                  <c:v>14.47</c:v>
                </c:pt>
                <c:pt idx="11598">
                  <c:v>14.47</c:v>
                </c:pt>
                <c:pt idx="11599">
                  <c:v>14.47</c:v>
                </c:pt>
                <c:pt idx="11600">
                  <c:v>14.47</c:v>
                </c:pt>
                <c:pt idx="11601">
                  <c:v>14.47</c:v>
                </c:pt>
                <c:pt idx="11602">
                  <c:v>14.47</c:v>
                </c:pt>
                <c:pt idx="11603">
                  <c:v>14.47</c:v>
                </c:pt>
                <c:pt idx="11604">
                  <c:v>14.47</c:v>
                </c:pt>
                <c:pt idx="11605">
                  <c:v>14.47</c:v>
                </c:pt>
                <c:pt idx="11606">
                  <c:v>14.47</c:v>
                </c:pt>
                <c:pt idx="11607">
                  <c:v>14.47</c:v>
                </c:pt>
                <c:pt idx="11608">
                  <c:v>14.47</c:v>
                </c:pt>
                <c:pt idx="11609">
                  <c:v>14.47</c:v>
                </c:pt>
                <c:pt idx="11610">
                  <c:v>14.47</c:v>
                </c:pt>
                <c:pt idx="11611">
                  <c:v>14.47</c:v>
                </c:pt>
                <c:pt idx="11612">
                  <c:v>14.85</c:v>
                </c:pt>
                <c:pt idx="11613">
                  <c:v>14.85</c:v>
                </c:pt>
                <c:pt idx="11614">
                  <c:v>14.85</c:v>
                </c:pt>
                <c:pt idx="11616">
                  <c:v>15.23</c:v>
                </c:pt>
                <c:pt idx="11617">
                  <c:v>14.85</c:v>
                </c:pt>
                <c:pt idx="11618">
                  <c:v>14.85</c:v>
                </c:pt>
                <c:pt idx="11619">
                  <c:v>14.85</c:v>
                </c:pt>
                <c:pt idx="11620">
                  <c:v>14.85</c:v>
                </c:pt>
                <c:pt idx="11621">
                  <c:v>14.85</c:v>
                </c:pt>
                <c:pt idx="11622">
                  <c:v>14.85</c:v>
                </c:pt>
                <c:pt idx="11623">
                  <c:v>14.85</c:v>
                </c:pt>
                <c:pt idx="11624">
                  <c:v>14.85</c:v>
                </c:pt>
                <c:pt idx="11625">
                  <c:v>14.85</c:v>
                </c:pt>
                <c:pt idx="11626">
                  <c:v>14.85</c:v>
                </c:pt>
                <c:pt idx="11627">
                  <c:v>14.85</c:v>
                </c:pt>
                <c:pt idx="11628">
                  <c:v>14.85</c:v>
                </c:pt>
                <c:pt idx="11629">
                  <c:v>14.85</c:v>
                </c:pt>
                <c:pt idx="11630">
                  <c:v>14.85</c:v>
                </c:pt>
                <c:pt idx="11631">
                  <c:v>14.85</c:v>
                </c:pt>
                <c:pt idx="11632">
                  <c:v>14.85</c:v>
                </c:pt>
                <c:pt idx="11633">
                  <c:v>14.85</c:v>
                </c:pt>
                <c:pt idx="11634">
                  <c:v>14.85</c:v>
                </c:pt>
                <c:pt idx="11635">
                  <c:v>14.85</c:v>
                </c:pt>
                <c:pt idx="11636">
                  <c:v>14.85</c:v>
                </c:pt>
                <c:pt idx="11637">
                  <c:v>14.85</c:v>
                </c:pt>
                <c:pt idx="11638">
                  <c:v>14.85</c:v>
                </c:pt>
                <c:pt idx="11639">
                  <c:v>14.85</c:v>
                </c:pt>
                <c:pt idx="11640">
                  <c:v>14.85</c:v>
                </c:pt>
                <c:pt idx="11641">
                  <c:v>14.85</c:v>
                </c:pt>
                <c:pt idx="11642">
                  <c:v>14.85</c:v>
                </c:pt>
                <c:pt idx="11643">
                  <c:v>14.85</c:v>
                </c:pt>
                <c:pt idx="11644">
                  <c:v>14.85</c:v>
                </c:pt>
                <c:pt idx="11645">
                  <c:v>14.85</c:v>
                </c:pt>
                <c:pt idx="11646">
                  <c:v>14.85</c:v>
                </c:pt>
                <c:pt idx="11647">
                  <c:v>14.85</c:v>
                </c:pt>
                <c:pt idx="11648">
                  <c:v>14.85</c:v>
                </c:pt>
                <c:pt idx="11649">
                  <c:v>14.85</c:v>
                </c:pt>
                <c:pt idx="11650">
                  <c:v>14.85</c:v>
                </c:pt>
                <c:pt idx="11651">
                  <c:v>14.85</c:v>
                </c:pt>
                <c:pt idx="11652">
                  <c:v>14.85</c:v>
                </c:pt>
                <c:pt idx="11653">
                  <c:v>15.23</c:v>
                </c:pt>
                <c:pt idx="11654">
                  <c:v>15.23</c:v>
                </c:pt>
                <c:pt idx="11655">
                  <c:v>15.23</c:v>
                </c:pt>
                <c:pt idx="11656">
                  <c:v>14.85</c:v>
                </c:pt>
                <c:pt idx="11657">
                  <c:v>15.23</c:v>
                </c:pt>
                <c:pt idx="11658">
                  <c:v>14.85</c:v>
                </c:pt>
                <c:pt idx="11659">
                  <c:v>15.23</c:v>
                </c:pt>
                <c:pt idx="11660">
                  <c:v>15.23</c:v>
                </c:pt>
                <c:pt idx="11661">
                  <c:v>15.23</c:v>
                </c:pt>
                <c:pt idx="11662">
                  <c:v>15.23</c:v>
                </c:pt>
                <c:pt idx="11663">
                  <c:v>15.23</c:v>
                </c:pt>
                <c:pt idx="11664">
                  <c:v>15.23</c:v>
                </c:pt>
                <c:pt idx="11665">
                  <c:v>15.23</c:v>
                </c:pt>
                <c:pt idx="11666">
                  <c:v>15.23</c:v>
                </c:pt>
                <c:pt idx="11667">
                  <c:v>15.23</c:v>
                </c:pt>
                <c:pt idx="11668">
                  <c:v>15.23</c:v>
                </c:pt>
                <c:pt idx="11669">
                  <c:v>15.23</c:v>
                </c:pt>
                <c:pt idx="11670">
                  <c:v>15.23</c:v>
                </c:pt>
                <c:pt idx="11671">
                  <c:v>15.23</c:v>
                </c:pt>
                <c:pt idx="11672">
                  <c:v>15.23</c:v>
                </c:pt>
                <c:pt idx="11673">
                  <c:v>15.23</c:v>
                </c:pt>
                <c:pt idx="11674">
                  <c:v>15.23</c:v>
                </c:pt>
                <c:pt idx="11675">
                  <c:v>15.23</c:v>
                </c:pt>
                <c:pt idx="11676">
                  <c:v>15.23</c:v>
                </c:pt>
                <c:pt idx="11677">
                  <c:v>15.23</c:v>
                </c:pt>
                <c:pt idx="11678">
                  <c:v>15.23</c:v>
                </c:pt>
                <c:pt idx="11679">
                  <c:v>15.23</c:v>
                </c:pt>
                <c:pt idx="11680">
                  <c:v>15.23</c:v>
                </c:pt>
                <c:pt idx="11681">
                  <c:v>15.23</c:v>
                </c:pt>
                <c:pt idx="11682">
                  <c:v>15.23</c:v>
                </c:pt>
                <c:pt idx="11683">
                  <c:v>15.23</c:v>
                </c:pt>
                <c:pt idx="11684">
                  <c:v>15.23</c:v>
                </c:pt>
                <c:pt idx="11685">
                  <c:v>15.23</c:v>
                </c:pt>
                <c:pt idx="11686">
                  <c:v>15.23</c:v>
                </c:pt>
                <c:pt idx="11687">
                  <c:v>15.23</c:v>
                </c:pt>
                <c:pt idx="11688">
                  <c:v>15.23</c:v>
                </c:pt>
                <c:pt idx="11689">
                  <c:v>15.23</c:v>
                </c:pt>
                <c:pt idx="11690">
                  <c:v>15.23</c:v>
                </c:pt>
                <c:pt idx="11691">
                  <c:v>15.23</c:v>
                </c:pt>
                <c:pt idx="11692">
                  <c:v>15.23</c:v>
                </c:pt>
                <c:pt idx="11693">
                  <c:v>15.23</c:v>
                </c:pt>
                <c:pt idx="11694">
                  <c:v>15.23</c:v>
                </c:pt>
                <c:pt idx="11695">
                  <c:v>15.23</c:v>
                </c:pt>
                <c:pt idx="11696">
                  <c:v>15.23</c:v>
                </c:pt>
                <c:pt idx="11697">
                  <c:v>15.23</c:v>
                </c:pt>
                <c:pt idx="11698">
                  <c:v>15.23</c:v>
                </c:pt>
                <c:pt idx="11699">
                  <c:v>15.23</c:v>
                </c:pt>
                <c:pt idx="11700">
                  <c:v>15.23</c:v>
                </c:pt>
                <c:pt idx="11701">
                  <c:v>15.23</c:v>
                </c:pt>
                <c:pt idx="11702">
                  <c:v>15.23</c:v>
                </c:pt>
                <c:pt idx="11703">
                  <c:v>15.23</c:v>
                </c:pt>
                <c:pt idx="11704">
                  <c:v>15.23</c:v>
                </c:pt>
                <c:pt idx="11705">
                  <c:v>15.23</c:v>
                </c:pt>
                <c:pt idx="11706">
                  <c:v>15.23</c:v>
                </c:pt>
                <c:pt idx="11707">
                  <c:v>15.23</c:v>
                </c:pt>
                <c:pt idx="11708">
                  <c:v>15.23</c:v>
                </c:pt>
                <c:pt idx="11709">
                  <c:v>15.23</c:v>
                </c:pt>
                <c:pt idx="11710">
                  <c:v>15.23</c:v>
                </c:pt>
                <c:pt idx="11711">
                  <c:v>15.23</c:v>
                </c:pt>
                <c:pt idx="11712">
                  <c:v>15.23</c:v>
                </c:pt>
                <c:pt idx="11713">
                  <c:v>15.23</c:v>
                </c:pt>
                <c:pt idx="11714">
                  <c:v>15.23</c:v>
                </c:pt>
                <c:pt idx="11715">
                  <c:v>15.23</c:v>
                </c:pt>
                <c:pt idx="11716">
                  <c:v>15.23</c:v>
                </c:pt>
                <c:pt idx="11717">
                  <c:v>15.23</c:v>
                </c:pt>
                <c:pt idx="11718">
                  <c:v>15.23</c:v>
                </c:pt>
                <c:pt idx="11719">
                  <c:v>15.23</c:v>
                </c:pt>
                <c:pt idx="11720">
                  <c:v>15.23</c:v>
                </c:pt>
                <c:pt idx="11721">
                  <c:v>15.23</c:v>
                </c:pt>
                <c:pt idx="11722">
                  <c:v>14.85</c:v>
                </c:pt>
                <c:pt idx="11723">
                  <c:v>15.23</c:v>
                </c:pt>
                <c:pt idx="11724">
                  <c:v>14.85</c:v>
                </c:pt>
                <c:pt idx="11725">
                  <c:v>14.85</c:v>
                </c:pt>
                <c:pt idx="11726">
                  <c:v>14.85</c:v>
                </c:pt>
                <c:pt idx="11727">
                  <c:v>14.85</c:v>
                </c:pt>
                <c:pt idx="11728">
                  <c:v>14.85</c:v>
                </c:pt>
                <c:pt idx="11729">
                  <c:v>14.85</c:v>
                </c:pt>
                <c:pt idx="11730">
                  <c:v>14.85</c:v>
                </c:pt>
                <c:pt idx="11731">
                  <c:v>14.85</c:v>
                </c:pt>
                <c:pt idx="11732">
                  <c:v>14.85</c:v>
                </c:pt>
                <c:pt idx="11733">
                  <c:v>14.85</c:v>
                </c:pt>
                <c:pt idx="11734">
                  <c:v>14.85</c:v>
                </c:pt>
                <c:pt idx="11735">
                  <c:v>14.85</c:v>
                </c:pt>
                <c:pt idx="11736">
                  <c:v>14.85</c:v>
                </c:pt>
                <c:pt idx="11737">
                  <c:v>14.85</c:v>
                </c:pt>
                <c:pt idx="11738">
                  <c:v>14.85</c:v>
                </c:pt>
                <c:pt idx="11739">
                  <c:v>14.85</c:v>
                </c:pt>
                <c:pt idx="11740">
                  <c:v>14.85</c:v>
                </c:pt>
                <c:pt idx="11741">
                  <c:v>14.85</c:v>
                </c:pt>
                <c:pt idx="11742">
                  <c:v>14.85</c:v>
                </c:pt>
                <c:pt idx="11743">
                  <c:v>14.85</c:v>
                </c:pt>
                <c:pt idx="11744">
                  <c:v>14.85</c:v>
                </c:pt>
                <c:pt idx="11745">
                  <c:v>14.85</c:v>
                </c:pt>
                <c:pt idx="11746">
                  <c:v>14.85</c:v>
                </c:pt>
                <c:pt idx="11747">
                  <c:v>14.85</c:v>
                </c:pt>
                <c:pt idx="11748">
                  <c:v>14.85</c:v>
                </c:pt>
                <c:pt idx="11749">
                  <c:v>14.85</c:v>
                </c:pt>
                <c:pt idx="11750">
                  <c:v>14.85</c:v>
                </c:pt>
                <c:pt idx="11751">
                  <c:v>14.85</c:v>
                </c:pt>
                <c:pt idx="11752">
                  <c:v>14.85</c:v>
                </c:pt>
                <c:pt idx="11753">
                  <c:v>14.85</c:v>
                </c:pt>
                <c:pt idx="11754">
                  <c:v>14.85</c:v>
                </c:pt>
                <c:pt idx="11755">
                  <c:v>14.85</c:v>
                </c:pt>
                <c:pt idx="11756">
                  <c:v>14.85</c:v>
                </c:pt>
                <c:pt idx="11757">
                  <c:v>14.85</c:v>
                </c:pt>
                <c:pt idx="11758">
                  <c:v>14.85</c:v>
                </c:pt>
                <c:pt idx="11759">
                  <c:v>14.85</c:v>
                </c:pt>
                <c:pt idx="11760">
                  <c:v>14.85</c:v>
                </c:pt>
                <c:pt idx="11761">
                  <c:v>14.85</c:v>
                </c:pt>
                <c:pt idx="11762">
                  <c:v>14.85</c:v>
                </c:pt>
                <c:pt idx="11763">
                  <c:v>14.85</c:v>
                </c:pt>
                <c:pt idx="11764">
                  <c:v>14.85</c:v>
                </c:pt>
                <c:pt idx="11765">
                  <c:v>14.85</c:v>
                </c:pt>
                <c:pt idx="11766">
                  <c:v>14.85</c:v>
                </c:pt>
                <c:pt idx="11767">
                  <c:v>14.85</c:v>
                </c:pt>
                <c:pt idx="11768">
                  <c:v>14.47</c:v>
                </c:pt>
                <c:pt idx="11769">
                  <c:v>14.47</c:v>
                </c:pt>
                <c:pt idx="11770">
                  <c:v>14.47</c:v>
                </c:pt>
                <c:pt idx="11771">
                  <c:v>14.47</c:v>
                </c:pt>
                <c:pt idx="11772">
                  <c:v>14.47</c:v>
                </c:pt>
                <c:pt idx="11773">
                  <c:v>14.47</c:v>
                </c:pt>
                <c:pt idx="11774">
                  <c:v>14.47</c:v>
                </c:pt>
                <c:pt idx="11775">
                  <c:v>14.47</c:v>
                </c:pt>
                <c:pt idx="11776">
                  <c:v>14.47</c:v>
                </c:pt>
                <c:pt idx="11777">
                  <c:v>14.47</c:v>
                </c:pt>
                <c:pt idx="11778">
                  <c:v>14.47</c:v>
                </c:pt>
                <c:pt idx="11779">
                  <c:v>14.47</c:v>
                </c:pt>
                <c:pt idx="11780">
                  <c:v>14.47</c:v>
                </c:pt>
                <c:pt idx="11781">
                  <c:v>14.47</c:v>
                </c:pt>
                <c:pt idx="11782">
                  <c:v>14.47</c:v>
                </c:pt>
                <c:pt idx="11783">
                  <c:v>14.47</c:v>
                </c:pt>
                <c:pt idx="11785">
                  <c:v>15.62</c:v>
                </c:pt>
                <c:pt idx="11786">
                  <c:v>14.47</c:v>
                </c:pt>
                <c:pt idx="11787">
                  <c:v>14.47</c:v>
                </c:pt>
                <c:pt idx="11788">
                  <c:v>14.47</c:v>
                </c:pt>
                <c:pt idx="11789">
                  <c:v>14.47</c:v>
                </c:pt>
                <c:pt idx="11790">
                  <c:v>14.47</c:v>
                </c:pt>
                <c:pt idx="11791">
                  <c:v>14.47</c:v>
                </c:pt>
                <c:pt idx="11792">
                  <c:v>14.47</c:v>
                </c:pt>
                <c:pt idx="11793">
                  <c:v>14.47</c:v>
                </c:pt>
                <c:pt idx="11794">
                  <c:v>14.47</c:v>
                </c:pt>
                <c:pt idx="11795">
                  <c:v>14.47</c:v>
                </c:pt>
                <c:pt idx="11796">
                  <c:v>14.47</c:v>
                </c:pt>
                <c:pt idx="11797">
                  <c:v>14.47</c:v>
                </c:pt>
                <c:pt idx="11798">
                  <c:v>14.47</c:v>
                </c:pt>
                <c:pt idx="11799">
                  <c:v>14.47</c:v>
                </c:pt>
                <c:pt idx="11800">
                  <c:v>14.47</c:v>
                </c:pt>
                <c:pt idx="11801">
                  <c:v>14.47</c:v>
                </c:pt>
                <c:pt idx="11802">
                  <c:v>14.47</c:v>
                </c:pt>
                <c:pt idx="11803">
                  <c:v>14.47</c:v>
                </c:pt>
                <c:pt idx="11804">
                  <c:v>14.47</c:v>
                </c:pt>
                <c:pt idx="11805">
                  <c:v>14.47</c:v>
                </c:pt>
                <c:pt idx="11806">
                  <c:v>14.47</c:v>
                </c:pt>
                <c:pt idx="11807">
                  <c:v>14.47</c:v>
                </c:pt>
                <c:pt idx="11808">
                  <c:v>14.47</c:v>
                </c:pt>
                <c:pt idx="11809">
                  <c:v>14.47</c:v>
                </c:pt>
                <c:pt idx="11810">
                  <c:v>14.47</c:v>
                </c:pt>
                <c:pt idx="11811">
                  <c:v>14.47</c:v>
                </c:pt>
                <c:pt idx="11812">
                  <c:v>14.47</c:v>
                </c:pt>
                <c:pt idx="11813">
                  <c:v>14.47</c:v>
                </c:pt>
                <c:pt idx="11814">
                  <c:v>14.47</c:v>
                </c:pt>
                <c:pt idx="11815">
                  <c:v>14.47</c:v>
                </c:pt>
                <c:pt idx="11816">
                  <c:v>14.47</c:v>
                </c:pt>
                <c:pt idx="11817">
                  <c:v>14.47</c:v>
                </c:pt>
                <c:pt idx="11818">
                  <c:v>14.47</c:v>
                </c:pt>
                <c:pt idx="11819">
                  <c:v>14.47</c:v>
                </c:pt>
                <c:pt idx="11820">
                  <c:v>14.47</c:v>
                </c:pt>
                <c:pt idx="11821">
                  <c:v>14.47</c:v>
                </c:pt>
                <c:pt idx="11822">
                  <c:v>14.47</c:v>
                </c:pt>
                <c:pt idx="11823">
                  <c:v>14.47</c:v>
                </c:pt>
                <c:pt idx="11824">
                  <c:v>14.47</c:v>
                </c:pt>
                <c:pt idx="11825">
                  <c:v>14.47</c:v>
                </c:pt>
                <c:pt idx="11826">
                  <c:v>14.47</c:v>
                </c:pt>
                <c:pt idx="11827">
                  <c:v>14.47</c:v>
                </c:pt>
                <c:pt idx="11828">
                  <c:v>14.47</c:v>
                </c:pt>
                <c:pt idx="11829">
                  <c:v>14.47</c:v>
                </c:pt>
                <c:pt idx="11830">
                  <c:v>14.47</c:v>
                </c:pt>
                <c:pt idx="11831">
                  <c:v>14.47</c:v>
                </c:pt>
                <c:pt idx="11832">
                  <c:v>14.47</c:v>
                </c:pt>
                <c:pt idx="11833">
                  <c:v>14.47</c:v>
                </c:pt>
                <c:pt idx="11834">
                  <c:v>14.47</c:v>
                </c:pt>
                <c:pt idx="11835">
                  <c:v>14.47</c:v>
                </c:pt>
                <c:pt idx="11836">
                  <c:v>14.47</c:v>
                </c:pt>
                <c:pt idx="11837">
                  <c:v>14.47</c:v>
                </c:pt>
                <c:pt idx="11838">
                  <c:v>14.47</c:v>
                </c:pt>
                <c:pt idx="11839">
                  <c:v>14.47</c:v>
                </c:pt>
                <c:pt idx="11840">
                  <c:v>14.47</c:v>
                </c:pt>
                <c:pt idx="11841">
                  <c:v>14.47</c:v>
                </c:pt>
                <c:pt idx="11842">
                  <c:v>14.47</c:v>
                </c:pt>
                <c:pt idx="11843">
                  <c:v>14.47</c:v>
                </c:pt>
                <c:pt idx="11844">
                  <c:v>14.47</c:v>
                </c:pt>
                <c:pt idx="11845">
                  <c:v>14.47</c:v>
                </c:pt>
                <c:pt idx="11846">
                  <c:v>14.47</c:v>
                </c:pt>
                <c:pt idx="11847">
                  <c:v>14.47</c:v>
                </c:pt>
                <c:pt idx="11848">
                  <c:v>14.47</c:v>
                </c:pt>
                <c:pt idx="11849">
                  <c:v>14.47</c:v>
                </c:pt>
                <c:pt idx="11850">
                  <c:v>14.47</c:v>
                </c:pt>
                <c:pt idx="11851">
                  <c:v>14.47</c:v>
                </c:pt>
                <c:pt idx="11852">
                  <c:v>14.47</c:v>
                </c:pt>
                <c:pt idx="11853">
                  <c:v>14.85</c:v>
                </c:pt>
                <c:pt idx="11854">
                  <c:v>14.85</c:v>
                </c:pt>
                <c:pt idx="11855">
                  <c:v>14.85</c:v>
                </c:pt>
                <c:pt idx="11856">
                  <c:v>14.85</c:v>
                </c:pt>
                <c:pt idx="11857">
                  <c:v>14.85</c:v>
                </c:pt>
                <c:pt idx="11858">
                  <c:v>14.85</c:v>
                </c:pt>
                <c:pt idx="11859">
                  <c:v>14.85</c:v>
                </c:pt>
                <c:pt idx="11860">
                  <c:v>14.85</c:v>
                </c:pt>
                <c:pt idx="11861">
                  <c:v>14.85</c:v>
                </c:pt>
                <c:pt idx="11862">
                  <c:v>14.85</c:v>
                </c:pt>
                <c:pt idx="11863">
                  <c:v>14.85</c:v>
                </c:pt>
                <c:pt idx="11864">
                  <c:v>14.85</c:v>
                </c:pt>
                <c:pt idx="11865">
                  <c:v>14.85</c:v>
                </c:pt>
                <c:pt idx="11866">
                  <c:v>14.85</c:v>
                </c:pt>
                <c:pt idx="11867">
                  <c:v>14.85</c:v>
                </c:pt>
                <c:pt idx="11868">
                  <c:v>14.85</c:v>
                </c:pt>
                <c:pt idx="11869">
                  <c:v>14.85</c:v>
                </c:pt>
                <c:pt idx="11870">
                  <c:v>14.85</c:v>
                </c:pt>
                <c:pt idx="11871">
                  <c:v>14.85</c:v>
                </c:pt>
                <c:pt idx="11872">
                  <c:v>14.85</c:v>
                </c:pt>
                <c:pt idx="11873">
                  <c:v>14.85</c:v>
                </c:pt>
                <c:pt idx="11874">
                  <c:v>14.85</c:v>
                </c:pt>
                <c:pt idx="11875">
                  <c:v>14.85</c:v>
                </c:pt>
                <c:pt idx="11876">
                  <c:v>14.85</c:v>
                </c:pt>
                <c:pt idx="11877">
                  <c:v>14.85</c:v>
                </c:pt>
                <c:pt idx="11878">
                  <c:v>14.85</c:v>
                </c:pt>
                <c:pt idx="11879">
                  <c:v>14.85</c:v>
                </c:pt>
                <c:pt idx="11880">
                  <c:v>14.85</c:v>
                </c:pt>
                <c:pt idx="11881">
                  <c:v>14.85</c:v>
                </c:pt>
                <c:pt idx="11882">
                  <c:v>14.85</c:v>
                </c:pt>
                <c:pt idx="11883">
                  <c:v>14.85</c:v>
                </c:pt>
                <c:pt idx="11884">
                  <c:v>14.85</c:v>
                </c:pt>
                <c:pt idx="11885">
                  <c:v>14.85</c:v>
                </c:pt>
                <c:pt idx="11886">
                  <c:v>14.85</c:v>
                </c:pt>
                <c:pt idx="11887">
                  <c:v>14.85</c:v>
                </c:pt>
                <c:pt idx="11888">
                  <c:v>14.85</c:v>
                </c:pt>
                <c:pt idx="11889">
                  <c:v>14.85</c:v>
                </c:pt>
                <c:pt idx="11890">
                  <c:v>14.85</c:v>
                </c:pt>
                <c:pt idx="11891">
                  <c:v>14.85</c:v>
                </c:pt>
                <c:pt idx="11892">
                  <c:v>14.85</c:v>
                </c:pt>
                <c:pt idx="11893">
                  <c:v>14.85</c:v>
                </c:pt>
                <c:pt idx="11894">
                  <c:v>14.85</c:v>
                </c:pt>
                <c:pt idx="11895">
                  <c:v>14.85</c:v>
                </c:pt>
                <c:pt idx="11896">
                  <c:v>14.85</c:v>
                </c:pt>
                <c:pt idx="11897">
                  <c:v>14.85</c:v>
                </c:pt>
                <c:pt idx="11898">
                  <c:v>14.85</c:v>
                </c:pt>
                <c:pt idx="11899">
                  <c:v>14.85</c:v>
                </c:pt>
                <c:pt idx="11900">
                  <c:v>14.85</c:v>
                </c:pt>
                <c:pt idx="11901">
                  <c:v>14.85</c:v>
                </c:pt>
                <c:pt idx="11902">
                  <c:v>14.85</c:v>
                </c:pt>
                <c:pt idx="11903">
                  <c:v>14.85</c:v>
                </c:pt>
                <c:pt idx="11904">
                  <c:v>14.85</c:v>
                </c:pt>
                <c:pt idx="11905">
                  <c:v>14.85</c:v>
                </c:pt>
                <c:pt idx="11906">
                  <c:v>14.85</c:v>
                </c:pt>
                <c:pt idx="11907">
                  <c:v>14.85</c:v>
                </c:pt>
                <c:pt idx="11908">
                  <c:v>15.23</c:v>
                </c:pt>
                <c:pt idx="11909">
                  <c:v>15.23</c:v>
                </c:pt>
                <c:pt idx="11910">
                  <c:v>15.23</c:v>
                </c:pt>
                <c:pt idx="11911">
                  <c:v>15.23</c:v>
                </c:pt>
                <c:pt idx="11912">
                  <c:v>15.23</c:v>
                </c:pt>
                <c:pt idx="11913">
                  <c:v>15.23</c:v>
                </c:pt>
                <c:pt idx="11914">
                  <c:v>15.23</c:v>
                </c:pt>
                <c:pt idx="11915">
                  <c:v>15.23</c:v>
                </c:pt>
                <c:pt idx="11916">
                  <c:v>15.23</c:v>
                </c:pt>
                <c:pt idx="11917">
                  <c:v>15.23</c:v>
                </c:pt>
                <c:pt idx="11918">
                  <c:v>15.23</c:v>
                </c:pt>
                <c:pt idx="11919">
                  <c:v>15.23</c:v>
                </c:pt>
                <c:pt idx="11920">
                  <c:v>15.23</c:v>
                </c:pt>
                <c:pt idx="11921">
                  <c:v>15.23</c:v>
                </c:pt>
                <c:pt idx="11922">
                  <c:v>15.23</c:v>
                </c:pt>
                <c:pt idx="11923">
                  <c:v>15.23</c:v>
                </c:pt>
                <c:pt idx="11924">
                  <c:v>15.23</c:v>
                </c:pt>
                <c:pt idx="11925">
                  <c:v>15.23</c:v>
                </c:pt>
                <c:pt idx="11926">
                  <c:v>15.23</c:v>
                </c:pt>
                <c:pt idx="11927">
                  <c:v>15.23</c:v>
                </c:pt>
                <c:pt idx="11928">
                  <c:v>15.23</c:v>
                </c:pt>
                <c:pt idx="11929">
                  <c:v>15.23</c:v>
                </c:pt>
                <c:pt idx="11931">
                  <c:v>15.62</c:v>
                </c:pt>
                <c:pt idx="11932">
                  <c:v>15.23</c:v>
                </c:pt>
                <c:pt idx="11933">
                  <c:v>15.23</c:v>
                </c:pt>
                <c:pt idx="11934">
                  <c:v>15.23</c:v>
                </c:pt>
                <c:pt idx="11935">
                  <c:v>15.23</c:v>
                </c:pt>
                <c:pt idx="11936">
                  <c:v>15.23</c:v>
                </c:pt>
                <c:pt idx="11937">
                  <c:v>15.23</c:v>
                </c:pt>
                <c:pt idx="11938">
                  <c:v>15.23</c:v>
                </c:pt>
                <c:pt idx="11939">
                  <c:v>15.23</c:v>
                </c:pt>
                <c:pt idx="11940">
                  <c:v>15.23</c:v>
                </c:pt>
                <c:pt idx="11941">
                  <c:v>15.23</c:v>
                </c:pt>
                <c:pt idx="11942">
                  <c:v>15.23</c:v>
                </c:pt>
                <c:pt idx="11943">
                  <c:v>15.23</c:v>
                </c:pt>
                <c:pt idx="11944">
                  <c:v>15.23</c:v>
                </c:pt>
                <c:pt idx="11945">
                  <c:v>15.62</c:v>
                </c:pt>
                <c:pt idx="11946">
                  <c:v>15.62</c:v>
                </c:pt>
                <c:pt idx="11947">
                  <c:v>15.62</c:v>
                </c:pt>
                <c:pt idx="11948">
                  <c:v>15.62</c:v>
                </c:pt>
                <c:pt idx="11949">
                  <c:v>15.62</c:v>
                </c:pt>
                <c:pt idx="11950">
                  <c:v>15.62</c:v>
                </c:pt>
                <c:pt idx="11951">
                  <c:v>15.62</c:v>
                </c:pt>
                <c:pt idx="11952">
                  <c:v>15.62</c:v>
                </c:pt>
                <c:pt idx="11953">
                  <c:v>15.62</c:v>
                </c:pt>
                <c:pt idx="11954">
                  <c:v>15.62</c:v>
                </c:pt>
                <c:pt idx="11955">
                  <c:v>15.62</c:v>
                </c:pt>
                <c:pt idx="11956">
                  <c:v>15.62</c:v>
                </c:pt>
                <c:pt idx="11957">
                  <c:v>15.62</c:v>
                </c:pt>
                <c:pt idx="11958">
                  <c:v>15.62</c:v>
                </c:pt>
                <c:pt idx="11959">
                  <c:v>15.62</c:v>
                </c:pt>
                <c:pt idx="11960">
                  <c:v>15.62</c:v>
                </c:pt>
                <c:pt idx="11961">
                  <c:v>15.62</c:v>
                </c:pt>
                <c:pt idx="11962">
                  <c:v>15.62</c:v>
                </c:pt>
                <c:pt idx="11963">
                  <c:v>15.62</c:v>
                </c:pt>
                <c:pt idx="11964">
                  <c:v>15.62</c:v>
                </c:pt>
                <c:pt idx="11965">
                  <c:v>15.62</c:v>
                </c:pt>
                <c:pt idx="11966">
                  <c:v>15.62</c:v>
                </c:pt>
                <c:pt idx="11967">
                  <c:v>15.62</c:v>
                </c:pt>
                <c:pt idx="11968">
                  <c:v>15.62</c:v>
                </c:pt>
                <c:pt idx="11969">
                  <c:v>15.62</c:v>
                </c:pt>
                <c:pt idx="11970">
                  <c:v>15.62</c:v>
                </c:pt>
                <c:pt idx="11971">
                  <c:v>15.62</c:v>
                </c:pt>
                <c:pt idx="11972">
                  <c:v>15.62</c:v>
                </c:pt>
                <c:pt idx="11973">
                  <c:v>15.62</c:v>
                </c:pt>
                <c:pt idx="11974">
                  <c:v>15.62</c:v>
                </c:pt>
                <c:pt idx="11975">
                  <c:v>15.62</c:v>
                </c:pt>
                <c:pt idx="11976">
                  <c:v>15.62</c:v>
                </c:pt>
                <c:pt idx="11977">
                  <c:v>15.62</c:v>
                </c:pt>
                <c:pt idx="11978">
                  <c:v>16</c:v>
                </c:pt>
                <c:pt idx="11979">
                  <c:v>16</c:v>
                </c:pt>
                <c:pt idx="11980">
                  <c:v>16</c:v>
                </c:pt>
                <c:pt idx="11981">
                  <c:v>16</c:v>
                </c:pt>
                <c:pt idx="11982">
                  <c:v>16</c:v>
                </c:pt>
                <c:pt idx="11983">
                  <c:v>16</c:v>
                </c:pt>
                <c:pt idx="11984">
                  <c:v>16</c:v>
                </c:pt>
                <c:pt idx="11985">
                  <c:v>16</c:v>
                </c:pt>
                <c:pt idx="11986">
                  <c:v>16</c:v>
                </c:pt>
                <c:pt idx="11987">
                  <c:v>16</c:v>
                </c:pt>
                <c:pt idx="11988">
                  <c:v>16</c:v>
                </c:pt>
                <c:pt idx="11989">
                  <c:v>16</c:v>
                </c:pt>
                <c:pt idx="11990">
                  <c:v>16</c:v>
                </c:pt>
                <c:pt idx="11991">
                  <c:v>16</c:v>
                </c:pt>
                <c:pt idx="11992">
                  <c:v>16</c:v>
                </c:pt>
                <c:pt idx="11993">
                  <c:v>16</c:v>
                </c:pt>
                <c:pt idx="11994">
                  <c:v>16</c:v>
                </c:pt>
                <c:pt idx="11995">
                  <c:v>16</c:v>
                </c:pt>
                <c:pt idx="11996">
                  <c:v>16</c:v>
                </c:pt>
                <c:pt idx="11997">
                  <c:v>16</c:v>
                </c:pt>
                <c:pt idx="11998">
                  <c:v>16</c:v>
                </c:pt>
                <c:pt idx="11999">
                  <c:v>16</c:v>
                </c:pt>
                <c:pt idx="12000">
                  <c:v>16</c:v>
                </c:pt>
                <c:pt idx="12001">
                  <c:v>16</c:v>
                </c:pt>
                <c:pt idx="12002">
                  <c:v>16</c:v>
                </c:pt>
                <c:pt idx="12003">
                  <c:v>16</c:v>
                </c:pt>
                <c:pt idx="12004">
                  <c:v>16</c:v>
                </c:pt>
                <c:pt idx="12005">
                  <c:v>16</c:v>
                </c:pt>
                <c:pt idx="12006">
                  <c:v>16.38</c:v>
                </c:pt>
                <c:pt idx="12007">
                  <c:v>16.38</c:v>
                </c:pt>
                <c:pt idx="12008">
                  <c:v>16.38</c:v>
                </c:pt>
                <c:pt idx="12009">
                  <c:v>16.38</c:v>
                </c:pt>
                <c:pt idx="12010">
                  <c:v>16.38</c:v>
                </c:pt>
                <c:pt idx="12011">
                  <c:v>16.38</c:v>
                </c:pt>
                <c:pt idx="12012">
                  <c:v>16.38</c:v>
                </c:pt>
                <c:pt idx="12013">
                  <c:v>16.38</c:v>
                </c:pt>
                <c:pt idx="12014">
                  <c:v>16.38</c:v>
                </c:pt>
                <c:pt idx="12015">
                  <c:v>16.38</c:v>
                </c:pt>
                <c:pt idx="12016">
                  <c:v>16.38</c:v>
                </c:pt>
                <c:pt idx="12017">
                  <c:v>16.38</c:v>
                </c:pt>
                <c:pt idx="12018">
                  <c:v>16.38</c:v>
                </c:pt>
                <c:pt idx="12019">
                  <c:v>16.38</c:v>
                </c:pt>
                <c:pt idx="12020">
                  <c:v>16.38</c:v>
                </c:pt>
                <c:pt idx="12021">
                  <c:v>16.38</c:v>
                </c:pt>
                <c:pt idx="12022">
                  <c:v>16.38</c:v>
                </c:pt>
                <c:pt idx="12023">
                  <c:v>16.38</c:v>
                </c:pt>
                <c:pt idx="12024">
                  <c:v>16.38</c:v>
                </c:pt>
                <c:pt idx="12025">
                  <c:v>16.38</c:v>
                </c:pt>
                <c:pt idx="12026">
                  <c:v>16.38</c:v>
                </c:pt>
                <c:pt idx="12027">
                  <c:v>16.38</c:v>
                </c:pt>
                <c:pt idx="12028">
                  <c:v>16.38</c:v>
                </c:pt>
                <c:pt idx="12029">
                  <c:v>16.38</c:v>
                </c:pt>
                <c:pt idx="12030">
                  <c:v>16.38</c:v>
                </c:pt>
                <c:pt idx="12031">
                  <c:v>16.38</c:v>
                </c:pt>
                <c:pt idx="12032">
                  <c:v>16.38</c:v>
                </c:pt>
                <c:pt idx="12033">
                  <c:v>16.38</c:v>
                </c:pt>
                <c:pt idx="12034">
                  <c:v>16.38</c:v>
                </c:pt>
                <c:pt idx="12035">
                  <c:v>16.38</c:v>
                </c:pt>
                <c:pt idx="12036">
                  <c:v>16.38</c:v>
                </c:pt>
                <c:pt idx="12037">
                  <c:v>16.38</c:v>
                </c:pt>
                <c:pt idx="12038">
                  <c:v>16.38</c:v>
                </c:pt>
                <c:pt idx="12039">
                  <c:v>16.38</c:v>
                </c:pt>
                <c:pt idx="12040">
                  <c:v>16.38</c:v>
                </c:pt>
                <c:pt idx="12041">
                  <c:v>16.38</c:v>
                </c:pt>
                <c:pt idx="12042">
                  <c:v>16.38</c:v>
                </c:pt>
                <c:pt idx="12043">
                  <c:v>16.38</c:v>
                </c:pt>
                <c:pt idx="12044">
                  <c:v>16.38</c:v>
                </c:pt>
                <c:pt idx="12045">
                  <c:v>16.38</c:v>
                </c:pt>
                <c:pt idx="12046">
                  <c:v>16.38</c:v>
                </c:pt>
                <c:pt idx="12047">
                  <c:v>16.38</c:v>
                </c:pt>
                <c:pt idx="12048">
                  <c:v>16.38</c:v>
                </c:pt>
                <c:pt idx="12049">
                  <c:v>16.38</c:v>
                </c:pt>
                <c:pt idx="12050">
                  <c:v>16.38</c:v>
                </c:pt>
                <c:pt idx="12051">
                  <c:v>16.38</c:v>
                </c:pt>
                <c:pt idx="12052">
                  <c:v>16.38</c:v>
                </c:pt>
                <c:pt idx="12053">
                  <c:v>16.38</c:v>
                </c:pt>
                <c:pt idx="12054">
                  <c:v>16.38</c:v>
                </c:pt>
                <c:pt idx="12055">
                  <c:v>16.38</c:v>
                </c:pt>
                <c:pt idx="12056">
                  <c:v>16.38</c:v>
                </c:pt>
                <c:pt idx="12057">
                  <c:v>16.38</c:v>
                </c:pt>
                <c:pt idx="12058">
                  <c:v>16.38</c:v>
                </c:pt>
                <c:pt idx="12059">
                  <c:v>16.38</c:v>
                </c:pt>
                <c:pt idx="12060">
                  <c:v>16.38</c:v>
                </c:pt>
                <c:pt idx="12061">
                  <c:v>16.38</c:v>
                </c:pt>
                <c:pt idx="12062">
                  <c:v>16.38</c:v>
                </c:pt>
                <c:pt idx="12063">
                  <c:v>16.38</c:v>
                </c:pt>
                <c:pt idx="12064">
                  <c:v>16.38</c:v>
                </c:pt>
                <c:pt idx="12065">
                  <c:v>16.38</c:v>
                </c:pt>
                <c:pt idx="12066">
                  <c:v>16.38</c:v>
                </c:pt>
                <c:pt idx="12067">
                  <c:v>16.38</c:v>
                </c:pt>
                <c:pt idx="12068">
                  <c:v>16.38</c:v>
                </c:pt>
                <c:pt idx="12069">
                  <c:v>16.38</c:v>
                </c:pt>
                <c:pt idx="12070">
                  <c:v>16.38</c:v>
                </c:pt>
                <c:pt idx="12071">
                  <c:v>16.38</c:v>
                </c:pt>
                <c:pt idx="12072">
                  <c:v>16.38</c:v>
                </c:pt>
                <c:pt idx="12073">
                  <c:v>16.38</c:v>
                </c:pt>
                <c:pt idx="12074">
                  <c:v>16.38</c:v>
                </c:pt>
                <c:pt idx="12075">
                  <c:v>16</c:v>
                </c:pt>
                <c:pt idx="12076">
                  <c:v>16</c:v>
                </c:pt>
                <c:pt idx="12077">
                  <c:v>16</c:v>
                </c:pt>
                <c:pt idx="12078">
                  <c:v>16</c:v>
                </c:pt>
                <c:pt idx="12079">
                  <c:v>16</c:v>
                </c:pt>
                <c:pt idx="12080">
                  <c:v>16</c:v>
                </c:pt>
                <c:pt idx="12081">
                  <c:v>16</c:v>
                </c:pt>
                <c:pt idx="12082">
                  <c:v>16</c:v>
                </c:pt>
                <c:pt idx="12083">
                  <c:v>16</c:v>
                </c:pt>
                <c:pt idx="12084">
                  <c:v>16</c:v>
                </c:pt>
                <c:pt idx="12085">
                  <c:v>16</c:v>
                </c:pt>
                <c:pt idx="12086">
                  <c:v>16</c:v>
                </c:pt>
                <c:pt idx="12087">
                  <c:v>16</c:v>
                </c:pt>
                <c:pt idx="12088">
                  <c:v>16</c:v>
                </c:pt>
                <c:pt idx="12089">
                  <c:v>16</c:v>
                </c:pt>
                <c:pt idx="12090">
                  <c:v>16</c:v>
                </c:pt>
                <c:pt idx="12091">
                  <c:v>16</c:v>
                </c:pt>
                <c:pt idx="12092">
                  <c:v>16</c:v>
                </c:pt>
                <c:pt idx="12093">
                  <c:v>16</c:v>
                </c:pt>
                <c:pt idx="12094">
                  <c:v>16</c:v>
                </c:pt>
                <c:pt idx="12095">
                  <c:v>16</c:v>
                </c:pt>
                <c:pt idx="12096">
                  <c:v>16</c:v>
                </c:pt>
                <c:pt idx="12097">
                  <c:v>16</c:v>
                </c:pt>
                <c:pt idx="12098">
                  <c:v>16</c:v>
                </c:pt>
                <c:pt idx="12099">
                  <c:v>16</c:v>
                </c:pt>
                <c:pt idx="12100">
                  <c:v>16</c:v>
                </c:pt>
                <c:pt idx="12101">
                  <c:v>16</c:v>
                </c:pt>
                <c:pt idx="12102">
                  <c:v>16</c:v>
                </c:pt>
                <c:pt idx="12103">
                  <c:v>16</c:v>
                </c:pt>
                <c:pt idx="12104">
                  <c:v>16</c:v>
                </c:pt>
                <c:pt idx="12105">
                  <c:v>16</c:v>
                </c:pt>
                <c:pt idx="12106">
                  <c:v>16</c:v>
                </c:pt>
                <c:pt idx="12107">
                  <c:v>16</c:v>
                </c:pt>
                <c:pt idx="12108">
                  <c:v>16</c:v>
                </c:pt>
                <c:pt idx="12109">
                  <c:v>16</c:v>
                </c:pt>
                <c:pt idx="12110">
                  <c:v>16</c:v>
                </c:pt>
                <c:pt idx="12111">
                  <c:v>16</c:v>
                </c:pt>
                <c:pt idx="12112">
                  <c:v>16</c:v>
                </c:pt>
                <c:pt idx="12113">
                  <c:v>16</c:v>
                </c:pt>
                <c:pt idx="12114">
                  <c:v>16</c:v>
                </c:pt>
                <c:pt idx="12115">
                  <c:v>16</c:v>
                </c:pt>
                <c:pt idx="12116">
                  <c:v>16</c:v>
                </c:pt>
                <c:pt idx="12117">
                  <c:v>16</c:v>
                </c:pt>
                <c:pt idx="12118">
                  <c:v>16</c:v>
                </c:pt>
                <c:pt idx="12119">
                  <c:v>16</c:v>
                </c:pt>
                <c:pt idx="12120">
                  <c:v>16</c:v>
                </c:pt>
                <c:pt idx="12121">
                  <c:v>16</c:v>
                </c:pt>
                <c:pt idx="12122">
                  <c:v>16</c:v>
                </c:pt>
                <c:pt idx="12124">
                  <c:v>16.38</c:v>
                </c:pt>
                <c:pt idx="12125">
                  <c:v>16</c:v>
                </c:pt>
                <c:pt idx="12126">
                  <c:v>16</c:v>
                </c:pt>
                <c:pt idx="12127">
                  <c:v>16</c:v>
                </c:pt>
                <c:pt idx="12128">
                  <c:v>16</c:v>
                </c:pt>
                <c:pt idx="12129">
                  <c:v>16</c:v>
                </c:pt>
                <c:pt idx="12130">
                  <c:v>16</c:v>
                </c:pt>
                <c:pt idx="12131">
                  <c:v>16</c:v>
                </c:pt>
                <c:pt idx="12132">
                  <c:v>16</c:v>
                </c:pt>
                <c:pt idx="12133">
                  <c:v>16</c:v>
                </c:pt>
                <c:pt idx="12134">
                  <c:v>16</c:v>
                </c:pt>
                <c:pt idx="12135">
                  <c:v>16</c:v>
                </c:pt>
                <c:pt idx="12136">
                  <c:v>16</c:v>
                </c:pt>
                <c:pt idx="12137">
                  <c:v>16</c:v>
                </c:pt>
                <c:pt idx="12138">
                  <c:v>16</c:v>
                </c:pt>
                <c:pt idx="12139">
                  <c:v>16</c:v>
                </c:pt>
                <c:pt idx="12140">
                  <c:v>16</c:v>
                </c:pt>
                <c:pt idx="12141">
                  <c:v>16</c:v>
                </c:pt>
                <c:pt idx="12142">
                  <c:v>16</c:v>
                </c:pt>
                <c:pt idx="12143">
                  <c:v>16</c:v>
                </c:pt>
                <c:pt idx="12144">
                  <c:v>16</c:v>
                </c:pt>
                <c:pt idx="12145">
                  <c:v>16</c:v>
                </c:pt>
                <c:pt idx="12146">
                  <c:v>16</c:v>
                </c:pt>
                <c:pt idx="12147">
                  <c:v>16</c:v>
                </c:pt>
                <c:pt idx="12148">
                  <c:v>16</c:v>
                </c:pt>
                <c:pt idx="12149">
                  <c:v>16</c:v>
                </c:pt>
                <c:pt idx="12150">
                  <c:v>16</c:v>
                </c:pt>
                <c:pt idx="12151">
                  <c:v>16</c:v>
                </c:pt>
                <c:pt idx="12152">
                  <c:v>16</c:v>
                </c:pt>
                <c:pt idx="12153">
                  <c:v>16</c:v>
                </c:pt>
                <c:pt idx="12154">
                  <c:v>16</c:v>
                </c:pt>
                <c:pt idx="12155">
                  <c:v>16</c:v>
                </c:pt>
                <c:pt idx="12156">
                  <c:v>16</c:v>
                </c:pt>
                <c:pt idx="12157">
                  <c:v>16</c:v>
                </c:pt>
                <c:pt idx="12158">
                  <c:v>16</c:v>
                </c:pt>
                <c:pt idx="12159">
                  <c:v>16</c:v>
                </c:pt>
                <c:pt idx="12160">
                  <c:v>16</c:v>
                </c:pt>
                <c:pt idx="12161">
                  <c:v>16</c:v>
                </c:pt>
                <c:pt idx="12162">
                  <c:v>16</c:v>
                </c:pt>
                <c:pt idx="12163">
                  <c:v>16</c:v>
                </c:pt>
                <c:pt idx="12164">
                  <c:v>16</c:v>
                </c:pt>
                <c:pt idx="12165">
                  <c:v>16</c:v>
                </c:pt>
                <c:pt idx="12166">
                  <c:v>16</c:v>
                </c:pt>
                <c:pt idx="12167">
                  <c:v>16</c:v>
                </c:pt>
                <c:pt idx="12168">
                  <c:v>16</c:v>
                </c:pt>
                <c:pt idx="12169">
                  <c:v>16</c:v>
                </c:pt>
                <c:pt idx="12170">
                  <c:v>16</c:v>
                </c:pt>
                <c:pt idx="12171">
                  <c:v>16</c:v>
                </c:pt>
                <c:pt idx="12172">
                  <c:v>16</c:v>
                </c:pt>
                <c:pt idx="12173">
                  <c:v>16</c:v>
                </c:pt>
                <c:pt idx="12174">
                  <c:v>16</c:v>
                </c:pt>
                <c:pt idx="12175">
                  <c:v>16</c:v>
                </c:pt>
                <c:pt idx="12176">
                  <c:v>16</c:v>
                </c:pt>
                <c:pt idx="12177">
                  <c:v>16</c:v>
                </c:pt>
                <c:pt idx="12178">
                  <c:v>16</c:v>
                </c:pt>
                <c:pt idx="12179">
                  <c:v>16</c:v>
                </c:pt>
                <c:pt idx="12180">
                  <c:v>16</c:v>
                </c:pt>
                <c:pt idx="12181">
                  <c:v>16</c:v>
                </c:pt>
                <c:pt idx="12182">
                  <c:v>16</c:v>
                </c:pt>
                <c:pt idx="12183">
                  <c:v>16</c:v>
                </c:pt>
                <c:pt idx="12184">
                  <c:v>16</c:v>
                </c:pt>
                <c:pt idx="12185">
                  <c:v>16</c:v>
                </c:pt>
                <c:pt idx="12186">
                  <c:v>16.38</c:v>
                </c:pt>
                <c:pt idx="12187">
                  <c:v>16.38</c:v>
                </c:pt>
                <c:pt idx="12188">
                  <c:v>16.38</c:v>
                </c:pt>
                <c:pt idx="12189">
                  <c:v>16.38</c:v>
                </c:pt>
                <c:pt idx="12190">
                  <c:v>16.38</c:v>
                </c:pt>
                <c:pt idx="12191">
                  <c:v>16.38</c:v>
                </c:pt>
                <c:pt idx="12192">
                  <c:v>16.38</c:v>
                </c:pt>
                <c:pt idx="12193">
                  <c:v>16.38</c:v>
                </c:pt>
                <c:pt idx="12194">
                  <c:v>16.38</c:v>
                </c:pt>
                <c:pt idx="12195">
                  <c:v>16.38</c:v>
                </c:pt>
                <c:pt idx="12196">
                  <c:v>16.38</c:v>
                </c:pt>
                <c:pt idx="12197">
                  <c:v>16.38</c:v>
                </c:pt>
                <c:pt idx="12198">
                  <c:v>16.38</c:v>
                </c:pt>
                <c:pt idx="12199">
                  <c:v>16.38</c:v>
                </c:pt>
                <c:pt idx="12200">
                  <c:v>16.38</c:v>
                </c:pt>
                <c:pt idx="12201">
                  <c:v>16.38</c:v>
                </c:pt>
                <c:pt idx="12202">
                  <c:v>16.38</c:v>
                </c:pt>
                <c:pt idx="12203">
                  <c:v>16.38</c:v>
                </c:pt>
                <c:pt idx="12204">
                  <c:v>16.38</c:v>
                </c:pt>
                <c:pt idx="12205">
                  <c:v>16.38</c:v>
                </c:pt>
                <c:pt idx="12206">
                  <c:v>16.38</c:v>
                </c:pt>
                <c:pt idx="12207">
                  <c:v>16.38</c:v>
                </c:pt>
                <c:pt idx="12208">
                  <c:v>16.38</c:v>
                </c:pt>
                <c:pt idx="12209">
                  <c:v>16.38</c:v>
                </c:pt>
                <c:pt idx="12210">
                  <c:v>16.38</c:v>
                </c:pt>
                <c:pt idx="12211">
                  <c:v>16.38</c:v>
                </c:pt>
                <c:pt idx="12212">
                  <c:v>16.38</c:v>
                </c:pt>
                <c:pt idx="12213">
                  <c:v>16.38</c:v>
                </c:pt>
                <c:pt idx="12214">
                  <c:v>16.38</c:v>
                </c:pt>
                <c:pt idx="12215">
                  <c:v>16.38</c:v>
                </c:pt>
                <c:pt idx="12216">
                  <c:v>16.38</c:v>
                </c:pt>
                <c:pt idx="12217">
                  <c:v>16.38</c:v>
                </c:pt>
                <c:pt idx="12218">
                  <c:v>16.38</c:v>
                </c:pt>
                <c:pt idx="12219">
                  <c:v>16.38</c:v>
                </c:pt>
                <c:pt idx="12220">
                  <c:v>16.38</c:v>
                </c:pt>
                <c:pt idx="12221">
                  <c:v>16.38</c:v>
                </c:pt>
                <c:pt idx="12222">
                  <c:v>16.38</c:v>
                </c:pt>
                <c:pt idx="12223">
                  <c:v>16.38</c:v>
                </c:pt>
                <c:pt idx="12224">
                  <c:v>16.38</c:v>
                </c:pt>
                <c:pt idx="12225">
                  <c:v>16.38</c:v>
                </c:pt>
                <c:pt idx="12226">
                  <c:v>16.38</c:v>
                </c:pt>
                <c:pt idx="12227">
                  <c:v>16.38</c:v>
                </c:pt>
                <c:pt idx="12228">
                  <c:v>16.38</c:v>
                </c:pt>
                <c:pt idx="12229">
                  <c:v>16.38</c:v>
                </c:pt>
                <c:pt idx="12230">
                  <c:v>16.38</c:v>
                </c:pt>
                <c:pt idx="12231">
                  <c:v>16.38</c:v>
                </c:pt>
                <c:pt idx="12232">
                  <c:v>16.38</c:v>
                </c:pt>
                <c:pt idx="12233">
                  <c:v>16.38</c:v>
                </c:pt>
                <c:pt idx="12234">
                  <c:v>16.38</c:v>
                </c:pt>
                <c:pt idx="12235">
                  <c:v>16.38</c:v>
                </c:pt>
                <c:pt idx="12236">
                  <c:v>16.38</c:v>
                </c:pt>
                <c:pt idx="12237">
                  <c:v>16.38</c:v>
                </c:pt>
                <c:pt idx="12238">
                  <c:v>16.38</c:v>
                </c:pt>
                <c:pt idx="12239">
                  <c:v>16.38</c:v>
                </c:pt>
                <c:pt idx="12240">
                  <c:v>16.38</c:v>
                </c:pt>
                <c:pt idx="12241">
                  <c:v>16.38</c:v>
                </c:pt>
                <c:pt idx="12242">
                  <c:v>16.38</c:v>
                </c:pt>
                <c:pt idx="12243">
                  <c:v>16.38</c:v>
                </c:pt>
                <c:pt idx="12244">
                  <c:v>16.38</c:v>
                </c:pt>
                <c:pt idx="12245">
                  <c:v>16.760000000000002</c:v>
                </c:pt>
                <c:pt idx="12246">
                  <c:v>16.760000000000002</c:v>
                </c:pt>
                <c:pt idx="12247">
                  <c:v>16.760000000000002</c:v>
                </c:pt>
                <c:pt idx="12248">
                  <c:v>16.760000000000002</c:v>
                </c:pt>
                <c:pt idx="12249">
                  <c:v>16.760000000000002</c:v>
                </c:pt>
                <c:pt idx="12250">
                  <c:v>16.760000000000002</c:v>
                </c:pt>
                <c:pt idx="12251">
                  <c:v>16.760000000000002</c:v>
                </c:pt>
                <c:pt idx="12252">
                  <c:v>16.760000000000002</c:v>
                </c:pt>
                <c:pt idx="12253">
                  <c:v>16.760000000000002</c:v>
                </c:pt>
                <c:pt idx="12254">
                  <c:v>16.760000000000002</c:v>
                </c:pt>
                <c:pt idx="12255">
                  <c:v>16.760000000000002</c:v>
                </c:pt>
                <c:pt idx="12256">
                  <c:v>16.760000000000002</c:v>
                </c:pt>
                <c:pt idx="12257">
                  <c:v>16.760000000000002</c:v>
                </c:pt>
                <c:pt idx="12258">
                  <c:v>16.760000000000002</c:v>
                </c:pt>
                <c:pt idx="12259">
                  <c:v>16.760000000000002</c:v>
                </c:pt>
                <c:pt idx="12260">
                  <c:v>16.760000000000002</c:v>
                </c:pt>
                <c:pt idx="12261">
                  <c:v>16.760000000000002</c:v>
                </c:pt>
                <c:pt idx="12262">
                  <c:v>16.760000000000002</c:v>
                </c:pt>
                <c:pt idx="12263">
                  <c:v>16.760000000000002</c:v>
                </c:pt>
                <c:pt idx="12264">
                  <c:v>16.760000000000002</c:v>
                </c:pt>
                <c:pt idx="12265">
                  <c:v>16.760000000000002</c:v>
                </c:pt>
                <c:pt idx="12266">
                  <c:v>16.760000000000002</c:v>
                </c:pt>
                <c:pt idx="12267">
                  <c:v>16.760000000000002</c:v>
                </c:pt>
                <c:pt idx="12268">
                  <c:v>16.760000000000002</c:v>
                </c:pt>
                <c:pt idx="12269">
                  <c:v>16.760000000000002</c:v>
                </c:pt>
                <c:pt idx="12270">
                  <c:v>16.760000000000002</c:v>
                </c:pt>
                <c:pt idx="12271">
                  <c:v>16.760000000000002</c:v>
                </c:pt>
                <c:pt idx="12272">
                  <c:v>16.760000000000002</c:v>
                </c:pt>
                <c:pt idx="12273">
                  <c:v>16.760000000000002</c:v>
                </c:pt>
                <c:pt idx="12274">
                  <c:v>16.760000000000002</c:v>
                </c:pt>
                <c:pt idx="12275">
                  <c:v>16.760000000000002</c:v>
                </c:pt>
                <c:pt idx="12276">
                  <c:v>16.760000000000002</c:v>
                </c:pt>
                <c:pt idx="12277">
                  <c:v>16.760000000000002</c:v>
                </c:pt>
                <c:pt idx="12278">
                  <c:v>16.760000000000002</c:v>
                </c:pt>
                <c:pt idx="12279">
                  <c:v>16.760000000000002</c:v>
                </c:pt>
                <c:pt idx="12280">
                  <c:v>16.760000000000002</c:v>
                </c:pt>
                <c:pt idx="12281">
                  <c:v>16.760000000000002</c:v>
                </c:pt>
                <c:pt idx="12282">
                  <c:v>16.760000000000002</c:v>
                </c:pt>
                <c:pt idx="12283">
                  <c:v>16.760000000000002</c:v>
                </c:pt>
                <c:pt idx="12284">
                  <c:v>16.760000000000002</c:v>
                </c:pt>
                <c:pt idx="12285">
                  <c:v>16.760000000000002</c:v>
                </c:pt>
                <c:pt idx="12286">
                  <c:v>16.760000000000002</c:v>
                </c:pt>
                <c:pt idx="12287">
                  <c:v>16.760000000000002</c:v>
                </c:pt>
                <c:pt idx="12288">
                  <c:v>16.760000000000002</c:v>
                </c:pt>
                <c:pt idx="12289">
                  <c:v>16.760000000000002</c:v>
                </c:pt>
                <c:pt idx="12290">
                  <c:v>16.760000000000002</c:v>
                </c:pt>
                <c:pt idx="12291">
                  <c:v>16.760000000000002</c:v>
                </c:pt>
                <c:pt idx="12292">
                  <c:v>16.760000000000002</c:v>
                </c:pt>
                <c:pt idx="12294">
                  <c:v>17.899999999999999</c:v>
                </c:pt>
                <c:pt idx="12295">
                  <c:v>16.760000000000002</c:v>
                </c:pt>
                <c:pt idx="12296">
                  <c:v>16.760000000000002</c:v>
                </c:pt>
                <c:pt idx="12297">
                  <c:v>16.760000000000002</c:v>
                </c:pt>
                <c:pt idx="12298">
                  <c:v>16.760000000000002</c:v>
                </c:pt>
                <c:pt idx="12299">
                  <c:v>16.760000000000002</c:v>
                </c:pt>
                <c:pt idx="12300">
                  <c:v>16.760000000000002</c:v>
                </c:pt>
                <c:pt idx="12301">
                  <c:v>16.760000000000002</c:v>
                </c:pt>
                <c:pt idx="12302">
                  <c:v>16.760000000000002</c:v>
                </c:pt>
                <c:pt idx="12303">
                  <c:v>16.760000000000002</c:v>
                </c:pt>
                <c:pt idx="12304">
                  <c:v>16.760000000000002</c:v>
                </c:pt>
                <c:pt idx="12305">
                  <c:v>16.760000000000002</c:v>
                </c:pt>
                <c:pt idx="12306">
                  <c:v>16.760000000000002</c:v>
                </c:pt>
                <c:pt idx="12307">
                  <c:v>16.760000000000002</c:v>
                </c:pt>
                <c:pt idx="12308">
                  <c:v>16.760000000000002</c:v>
                </c:pt>
                <c:pt idx="12309">
                  <c:v>16.760000000000002</c:v>
                </c:pt>
                <c:pt idx="12310">
                  <c:v>16.760000000000002</c:v>
                </c:pt>
                <c:pt idx="12311">
                  <c:v>16.760000000000002</c:v>
                </c:pt>
                <c:pt idx="12312">
                  <c:v>16.760000000000002</c:v>
                </c:pt>
                <c:pt idx="12313">
                  <c:v>16.760000000000002</c:v>
                </c:pt>
                <c:pt idx="12314">
                  <c:v>16.760000000000002</c:v>
                </c:pt>
                <c:pt idx="12315">
                  <c:v>16.760000000000002</c:v>
                </c:pt>
                <c:pt idx="12316">
                  <c:v>16.760000000000002</c:v>
                </c:pt>
                <c:pt idx="12317">
                  <c:v>16.760000000000002</c:v>
                </c:pt>
                <c:pt idx="12318">
                  <c:v>16.760000000000002</c:v>
                </c:pt>
                <c:pt idx="12319">
                  <c:v>16.760000000000002</c:v>
                </c:pt>
                <c:pt idx="12320">
                  <c:v>16.760000000000002</c:v>
                </c:pt>
                <c:pt idx="12321">
                  <c:v>16.760000000000002</c:v>
                </c:pt>
                <c:pt idx="12322">
                  <c:v>16.760000000000002</c:v>
                </c:pt>
                <c:pt idx="12323">
                  <c:v>16.760000000000002</c:v>
                </c:pt>
                <c:pt idx="12324">
                  <c:v>16.760000000000002</c:v>
                </c:pt>
                <c:pt idx="12325">
                  <c:v>16.760000000000002</c:v>
                </c:pt>
                <c:pt idx="12326">
                  <c:v>16.760000000000002</c:v>
                </c:pt>
                <c:pt idx="12327">
                  <c:v>16.760000000000002</c:v>
                </c:pt>
                <c:pt idx="12328">
                  <c:v>16.760000000000002</c:v>
                </c:pt>
                <c:pt idx="12329">
                  <c:v>16.760000000000002</c:v>
                </c:pt>
                <c:pt idx="12330">
                  <c:v>16.760000000000002</c:v>
                </c:pt>
                <c:pt idx="12331">
                  <c:v>16.760000000000002</c:v>
                </c:pt>
                <c:pt idx="12332">
                  <c:v>16.760000000000002</c:v>
                </c:pt>
                <c:pt idx="12333">
                  <c:v>16.760000000000002</c:v>
                </c:pt>
                <c:pt idx="12334">
                  <c:v>16.760000000000002</c:v>
                </c:pt>
                <c:pt idx="12335">
                  <c:v>16.760000000000002</c:v>
                </c:pt>
                <c:pt idx="12336">
                  <c:v>16.760000000000002</c:v>
                </c:pt>
                <c:pt idx="12337">
                  <c:v>16.760000000000002</c:v>
                </c:pt>
                <c:pt idx="12338">
                  <c:v>16.760000000000002</c:v>
                </c:pt>
                <c:pt idx="12339">
                  <c:v>16.760000000000002</c:v>
                </c:pt>
                <c:pt idx="12340">
                  <c:v>16.760000000000002</c:v>
                </c:pt>
                <c:pt idx="12341">
                  <c:v>16.760000000000002</c:v>
                </c:pt>
                <c:pt idx="12342">
                  <c:v>16.760000000000002</c:v>
                </c:pt>
                <c:pt idx="12343">
                  <c:v>16.760000000000002</c:v>
                </c:pt>
                <c:pt idx="12344">
                  <c:v>16.760000000000002</c:v>
                </c:pt>
                <c:pt idx="12345">
                  <c:v>16.760000000000002</c:v>
                </c:pt>
                <c:pt idx="12346">
                  <c:v>16.760000000000002</c:v>
                </c:pt>
                <c:pt idx="12347">
                  <c:v>16.760000000000002</c:v>
                </c:pt>
                <c:pt idx="12348">
                  <c:v>16.760000000000002</c:v>
                </c:pt>
                <c:pt idx="12349">
                  <c:v>16.760000000000002</c:v>
                </c:pt>
                <c:pt idx="12350">
                  <c:v>16.760000000000002</c:v>
                </c:pt>
                <c:pt idx="12351">
                  <c:v>16.760000000000002</c:v>
                </c:pt>
                <c:pt idx="12352">
                  <c:v>16.760000000000002</c:v>
                </c:pt>
                <c:pt idx="12353">
                  <c:v>16.760000000000002</c:v>
                </c:pt>
                <c:pt idx="12354">
                  <c:v>16.760000000000002</c:v>
                </c:pt>
                <c:pt idx="12355">
                  <c:v>16.760000000000002</c:v>
                </c:pt>
                <c:pt idx="12356">
                  <c:v>16.760000000000002</c:v>
                </c:pt>
                <c:pt idx="12357">
                  <c:v>16.760000000000002</c:v>
                </c:pt>
                <c:pt idx="12358">
                  <c:v>16.760000000000002</c:v>
                </c:pt>
                <c:pt idx="12359">
                  <c:v>16.760000000000002</c:v>
                </c:pt>
                <c:pt idx="12360">
                  <c:v>16.760000000000002</c:v>
                </c:pt>
                <c:pt idx="12361">
                  <c:v>16.760000000000002</c:v>
                </c:pt>
                <c:pt idx="12362">
                  <c:v>16.760000000000002</c:v>
                </c:pt>
                <c:pt idx="12363">
                  <c:v>16.760000000000002</c:v>
                </c:pt>
                <c:pt idx="12364">
                  <c:v>16.760000000000002</c:v>
                </c:pt>
                <c:pt idx="12365">
                  <c:v>16.760000000000002</c:v>
                </c:pt>
                <c:pt idx="12366">
                  <c:v>16.760000000000002</c:v>
                </c:pt>
                <c:pt idx="12367">
                  <c:v>16.760000000000002</c:v>
                </c:pt>
                <c:pt idx="12368">
                  <c:v>16.760000000000002</c:v>
                </c:pt>
                <c:pt idx="12369">
                  <c:v>16.760000000000002</c:v>
                </c:pt>
                <c:pt idx="12370">
                  <c:v>16.760000000000002</c:v>
                </c:pt>
                <c:pt idx="12371">
                  <c:v>16.760000000000002</c:v>
                </c:pt>
                <c:pt idx="12372">
                  <c:v>16.760000000000002</c:v>
                </c:pt>
                <c:pt idx="12373">
                  <c:v>16.760000000000002</c:v>
                </c:pt>
                <c:pt idx="12374">
                  <c:v>16.760000000000002</c:v>
                </c:pt>
                <c:pt idx="12375">
                  <c:v>16.760000000000002</c:v>
                </c:pt>
                <c:pt idx="12376">
                  <c:v>16.760000000000002</c:v>
                </c:pt>
                <c:pt idx="12377">
                  <c:v>16.760000000000002</c:v>
                </c:pt>
                <c:pt idx="12378">
                  <c:v>16.760000000000002</c:v>
                </c:pt>
                <c:pt idx="12379">
                  <c:v>16.760000000000002</c:v>
                </c:pt>
                <c:pt idx="12380">
                  <c:v>16.760000000000002</c:v>
                </c:pt>
                <c:pt idx="12381">
                  <c:v>16.760000000000002</c:v>
                </c:pt>
                <c:pt idx="12382">
                  <c:v>16.760000000000002</c:v>
                </c:pt>
                <c:pt idx="12383">
                  <c:v>16.760000000000002</c:v>
                </c:pt>
                <c:pt idx="12384">
                  <c:v>16.760000000000002</c:v>
                </c:pt>
                <c:pt idx="12385">
                  <c:v>16.760000000000002</c:v>
                </c:pt>
                <c:pt idx="12386">
                  <c:v>16.760000000000002</c:v>
                </c:pt>
                <c:pt idx="12387">
                  <c:v>16.760000000000002</c:v>
                </c:pt>
                <c:pt idx="12388">
                  <c:v>16.760000000000002</c:v>
                </c:pt>
                <c:pt idx="12389">
                  <c:v>16.760000000000002</c:v>
                </c:pt>
                <c:pt idx="12390">
                  <c:v>16.760000000000002</c:v>
                </c:pt>
                <c:pt idx="12391">
                  <c:v>16.760000000000002</c:v>
                </c:pt>
                <c:pt idx="12392">
                  <c:v>16.760000000000002</c:v>
                </c:pt>
                <c:pt idx="12393">
                  <c:v>16.760000000000002</c:v>
                </c:pt>
                <c:pt idx="12394">
                  <c:v>16.760000000000002</c:v>
                </c:pt>
                <c:pt idx="12395">
                  <c:v>16.760000000000002</c:v>
                </c:pt>
                <c:pt idx="12396">
                  <c:v>16.760000000000002</c:v>
                </c:pt>
                <c:pt idx="12397">
                  <c:v>16.760000000000002</c:v>
                </c:pt>
                <c:pt idx="12398">
                  <c:v>16.760000000000002</c:v>
                </c:pt>
                <c:pt idx="12399">
                  <c:v>16.760000000000002</c:v>
                </c:pt>
                <c:pt idx="12400">
                  <c:v>16.760000000000002</c:v>
                </c:pt>
                <c:pt idx="12401">
                  <c:v>16.760000000000002</c:v>
                </c:pt>
                <c:pt idx="12402">
                  <c:v>16.760000000000002</c:v>
                </c:pt>
                <c:pt idx="12403">
                  <c:v>16.760000000000002</c:v>
                </c:pt>
                <c:pt idx="12404">
                  <c:v>16.760000000000002</c:v>
                </c:pt>
                <c:pt idx="12405">
                  <c:v>16.760000000000002</c:v>
                </c:pt>
                <c:pt idx="12406">
                  <c:v>17.14</c:v>
                </c:pt>
                <c:pt idx="12407">
                  <c:v>17.14</c:v>
                </c:pt>
                <c:pt idx="12408">
                  <c:v>17.14</c:v>
                </c:pt>
                <c:pt idx="12409">
                  <c:v>17.14</c:v>
                </c:pt>
                <c:pt idx="12410">
                  <c:v>17.14</c:v>
                </c:pt>
                <c:pt idx="12411">
                  <c:v>17.14</c:v>
                </c:pt>
                <c:pt idx="12412">
                  <c:v>17.14</c:v>
                </c:pt>
                <c:pt idx="12413">
                  <c:v>17.14</c:v>
                </c:pt>
                <c:pt idx="12414">
                  <c:v>17.14</c:v>
                </c:pt>
                <c:pt idx="12415">
                  <c:v>16.760000000000002</c:v>
                </c:pt>
                <c:pt idx="12416">
                  <c:v>16.760000000000002</c:v>
                </c:pt>
                <c:pt idx="12417">
                  <c:v>17.14</c:v>
                </c:pt>
                <c:pt idx="12418">
                  <c:v>16.760000000000002</c:v>
                </c:pt>
                <c:pt idx="12419">
                  <c:v>16.760000000000002</c:v>
                </c:pt>
                <c:pt idx="12420">
                  <c:v>16.760000000000002</c:v>
                </c:pt>
                <c:pt idx="12421">
                  <c:v>16.760000000000002</c:v>
                </c:pt>
                <c:pt idx="12422">
                  <c:v>16.760000000000002</c:v>
                </c:pt>
                <c:pt idx="12423">
                  <c:v>16.760000000000002</c:v>
                </c:pt>
                <c:pt idx="12424">
                  <c:v>16.760000000000002</c:v>
                </c:pt>
                <c:pt idx="12425">
                  <c:v>17.14</c:v>
                </c:pt>
                <c:pt idx="12426">
                  <c:v>17.14</c:v>
                </c:pt>
                <c:pt idx="12427">
                  <c:v>17.14</c:v>
                </c:pt>
                <c:pt idx="12428">
                  <c:v>16.760000000000002</c:v>
                </c:pt>
                <c:pt idx="12429">
                  <c:v>17.14</c:v>
                </c:pt>
                <c:pt idx="12430">
                  <c:v>17.14</c:v>
                </c:pt>
                <c:pt idx="12431">
                  <c:v>17.14</c:v>
                </c:pt>
                <c:pt idx="12432">
                  <c:v>16.760000000000002</c:v>
                </c:pt>
                <c:pt idx="12433">
                  <c:v>16.760000000000002</c:v>
                </c:pt>
                <c:pt idx="12434">
                  <c:v>16.760000000000002</c:v>
                </c:pt>
                <c:pt idx="12435">
                  <c:v>16.760000000000002</c:v>
                </c:pt>
                <c:pt idx="12436">
                  <c:v>16.760000000000002</c:v>
                </c:pt>
                <c:pt idx="12437">
                  <c:v>16.760000000000002</c:v>
                </c:pt>
                <c:pt idx="12438">
                  <c:v>16.760000000000002</c:v>
                </c:pt>
                <c:pt idx="12439">
                  <c:v>17.14</c:v>
                </c:pt>
                <c:pt idx="12440">
                  <c:v>17.14</c:v>
                </c:pt>
                <c:pt idx="12441">
                  <c:v>17.14</c:v>
                </c:pt>
                <c:pt idx="12442">
                  <c:v>17.14</c:v>
                </c:pt>
                <c:pt idx="12443">
                  <c:v>17.14</c:v>
                </c:pt>
                <c:pt idx="12444">
                  <c:v>17.14</c:v>
                </c:pt>
                <c:pt idx="12445">
                  <c:v>17.14</c:v>
                </c:pt>
                <c:pt idx="12446">
                  <c:v>17.14</c:v>
                </c:pt>
                <c:pt idx="12447">
                  <c:v>17.14</c:v>
                </c:pt>
                <c:pt idx="12448">
                  <c:v>17.14</c:v>
                </c:pt>
                <c:pt idx="12449">
                  <c:v>17.14</c:v>
                </c:pt>
                <c:pt idx="12450">
                  <c:v>17.14</c:v>
                </c:pt>
                <c:pt idx="12451">
                  <c:v>17.14</c:v>
                </c:pt>
                <c:pt idx="12452">
                  <c:v>17.14</c:v>
                </c:pt>
                <c:pt idx="12453">
                  <c:v>17.14</c:v>
                </c:pt>
                <c:pt idx="12454">
                  <c:v>17.14</c:v>
                </c:pt>
                <c:pt idx="12455">
                  <c:v>17.14</c:v>
                </c:pt>
                <c:pt idx="12456">
                  <c:v>17.14</c:v>
                </c:pt>
                <c:pt idx="12457">
                  <c:v>17.14</c:v>
                </c:pt>
                <c:pt idx="12458">
                  <c:v>17.14</c:v>
                </c:pt>
                <c:pt idx="12459">
                  <c:v>17.14</c:v>
                </c:pt>
                <c:pt idx="12460">
                  <c:v>17.14</c:v>
                </c:pt>
                <c:pt idx="12461">
                  <c:v>17.14</c:v>
                </c:pt>
                <c:pt idx="12463">
                  <c:v>17.52</c:v>
                </c:pt>
                <c:pt idx="12464">
                  <c:v>17.14</c:v>
                </c:pt>
                <c:pt idx="12465">
                  <c:v>17.14</c:v>
                </c:pt>
                <c:pt idx="12466">
                  <c:v>17.52</c:v>
                </c:pt>
                <c:pt idx="12467">
                  <c:v>17.52</c:v>
                </c:pt>
                <c:pt idx="12468">
                  <c:v>17.52</c:v>
                </c:pt>
                <c:pt idx="12469">
                  <c:v>17.52</c:v>
                </c:pt>
                <c:pt idx="12470">
                  <c:v>17.52</c:v>
                </c:pt>
                <c:pt idx="12471">
                  <c:v>17.52</c:v>
                </c:pt>
                <c:pt idx="12472">
                  <c:v>17.52</c:v>
                </c:pt>
                <c:pt idx="12473">
                  <c:v>17.52</c:v>
                </c:pt>
                <c:pt idx="12474">
                  <c:v>17.52</c:v>
                </c:pt>
                <c:pt idx="12475">
                  <c:v>17.52</c:v>
                </c:pt>
                <c:pt idx="12476">
                  <c:v>17.52</c:v>
                </c:pt>
                <c:pt idx="12477">
                  <c:v>17.52</c:v>
                </c:pt>
                <c:pt idx="12478">
                  <c:v>17.52</c:v>
                </c:pt>
                <c:pt idx="12479">
                  <c:v>17.52</c:v>
                </c:pt>
                <c:pt idx="12480">
                  <c:v>17.52</c:v>
                </c:pt>
                <c:pt idx="12481">
                  <c:v>17.52</c:v>
                </c:pt>
                <c:pt idx="12482">
                  <c:v>17.52</c:v>
                </c:pt>
                <c:pt idx="12483">
                  <c:v>17.52</c:v>
                </c:pt>
                <c:pt idx="12484">
                  <c:v>17.52</c:v>
                </c:pt>
                <c:pt idx="12485">
                  <c:v>17.52</c:v>
                </c:pt>
                <c:pt idx="12486">
                  <c:v>17.52</c:v>
                </c:pt>
                <c:pt idx="12487">
                  <c:v>17.52</c:v>
                </c:pt>
                <c:pt idx="12488">
                  <c:v>17.52</c:v>
                </c:pt>
                <c:pt idx="12489">
                  <c:v>17.899999999999999</c:v>
                </c:pt>
                <c:pt idx="12490">
                  <c:v>17.899999999999999</c:v>
                </c:pt>
                <c:pt idx="12491">
                  <c:v>17.899999999999999</c:v>
                </c:pt>
                <c:pt idx="12492">
                  <c:v>17.899999999999999</c:v>
                </c:pt>
                <c:pt idx="12493">
                  <c:v>17.899999999999999</c:v>
                </c:pt>
                <c:pt idx="12494">
                  <c:v>17.899999999999999</c:v>
                </c:pt>
                <c:pt idx="12495">
                  <c:v>17.899999999999999</c:v>
                </c:pt>
                <c:pt idx="12496">
                  <c:v>17.899999999999999</c:v>
                </c:pt>
                <c:pt idx="12497">
                  <c:v>17.899999999999999</c:v>
                </c:pt>
                <c:pt idx="12498">
                  <c:v>17.899999999999999</c:v>
                </c:pt>
                <c:pt idx="12499">
                  <c:v>17.899999999999999</c:v>
                </c:pt>
                <c:pt idx="12500">
                  <c:v>17.899999999999999</c:v>
                </c:pt>
                <c:pt idx="12501">
                  <c:v>17.899999999999999</c:v>
                </c:pt>
                <c:pt idx="12502">
                  <c:v>17.899999999999999</c:v>
                </c:pt>
                <c:pt idx="12503">
                  <c:v>17.899999999999999</c:v>
                </c:pt>
                <c:pt idx="12504">
                  <c:v>17.899999999999999</c:v>
                </c:pt>
                <c:pt idx="12505">
                  <c:v>17.899999999999999</c:v>
                </c:pt>
                <c:pt idx="12506">
                  <c:v>17.899999999999999</c:v>
                </c:pt>
                <c:pt idx="12507">
                  <c:v>17.899999999999999</c:v>
                </c:pt>
                <c:pt idx="12508">
                  <c:v>17.899999999999999</c:v>
                </c:pt>
                <c:pt idx="12509">
                  <c:v>17.899999999999999</c:v>
                </c:pt>
                <c:pt idx="12510">
                  <c:v>17.899999999999999</c:v>
                </c:pt>
                <c:pt idx="12511">
                  <c:v>17.899999999999999</c:v>
                </c:pt>
                <c:pt idx="12512">
                  <c:v>17.899999999999999</c:v>
                </c:pt>
                <c:pt idx="12513">
                  <c:v>17.899999999999999</c:v>
                </c:pt>
                <c:pt idx="12514">
                  <c:v>17.899999999999999</c:v>
                </c:pt>
                <c:pt idx="12515">
                  <c:v>17.899999999999999</c:v>
                </c:pt>
                <c:pt idx="12516">
                  <c:v>17.899999999999999</c:v>
                </c:pt>
                <c:pt idx="12517">
                  <c:v>18.28</c:v>
                </c:pt>
                <c:pt idx="12518">
                  <c:v>18.28</c:v>
                </c:pt>
                <c:pt idx="12519">
                  <c:v>17.899999999999999</c:v>
                </c:pt>
                <c:pt idx="12520">
                  <c:v>18.28</c:v>
                </c:pt>
                <c:pt idx="12521">
                  <c:v>18.28</c:v>
                </c:pt>
                <c:pt idx="12522">
                  <c:v>18.28</c:v>
                </c:pt>
                <c:pt idx="12523">
                  <c:v>18.28</c:v>
                </c:pt>
                <c:pt idx="12524">
                  <c:v>18.28</c:v>
                </c:pt>
                <c:pt idx="12525">
                  <c:v>18.28</c:v>
                </c:pt>
                <c:pt idx="12526">
                  <c:v>18.28</c:v>
                </c:pt>
                <c:pt idx="12527">
                  <c:v>18.28</c:v>
                </c:pt>
                <c:pt idx="12528">
                  <c:v>18.28</c:v>
                </c:pt>
                <c:pt idx="12529">
                  <c:v>18.28</c:v>
                </c:pt>
                <c:pt idx="12530">
                  <c:v>18.28</c:v>
                </c:pt>
                <c:pt idx="12531">
                  <c:v>18.28</c:v>
                </c:pt>
                <c:pt idx="12532">
                  <c:v>18.28</c:v>
                </c:pt>
                <c:pt idx="12533">
                  <c:v>18.28</c:v>
                </c:pt>
                <c:pt idx="12534">
                  <c:v>18.28</c:v>
                </c:pt>
                <c:pt idx="12535">
                  <c:v>18.28</c:v>
                </c:pt>
                <c:pt idx="12536">
                  <c:v>18.28</c:v>
                </c:pt>
                <c:pt idx="12537">
                  <c:v>18.28</c:v>
                </c:pt>
                <c:pt idx="12538">
                  <c:v>18.28</c:v>
                </c:pt>
                <c:pt idx="12539">
                  <c:v>18.28</c:v>
                </c:pt>
                <c:pt idx="12540">
                  <c:v>18.28</c:v>
                </c:pt>
                <c:pt idx="12541">
                  <c:v>18.28</c:v>
                </c:pt>
                <c:pt idx="12542">
                  <c:v>18.28</c:v>
                </c:pt>
                <c:pt idx="12543">
                  <c:v>18.28</c:v>
                </c:pt>
                <c:pt idx="12544">
                  <c:v>18.28</c:v>
                </c:pt>
                <c:pt idx="12545">
                  <c:v>18.28</c:v>
                </c:pt>
                <c:pt idx="12546">
                  <c:v>18.28</c:v>
                </c:pt>
                <c:pt idx="12547">
                  <c:v>18.28</c:v>
                </c:pt>
                <c:pt idx="12548">
                  <c:v>18.28</c:v>
                </c:pt>
                <c:pt idx="12549">
                  <c:v>18.28</c:v>
                </c:pt>
                <c:pt idx="12550">
                  <c:v>18.28</c:v>
                </c:pt>
                <c:pt idx="12551">
                  <c:v>18.28</c:v>
                </c:pt>
                <c:pt idx="12552">
                  <c:v>18.28</c:v>
                </c:pt>
                <c:pt idx="12553">
                  <c:v>18.28</c:v>
                </c:pt>
                <c:pt idx="12554">
                  <c:v>18.28</c:v>
                </c:pt>
                <c:pt idx="12555">
                  <c:v>18.28</c:v>
                </c:pt>
                <c:pt idx="12556">
                  <c:v>18.28</c:v>
                </c:pt>
                <c:pt idx="12557">
                  <c:v>18.28</c:v>
                </c:pt>
                <c:pt idx="12558">
                  <c:v>18.28</c:v>
                </c:pt>
                <c:pt idx="12559">
                  <c:v>18.28</c:v>
                </c:pt>
                <c:pt idx="12560">
                  <c:v>18.28</c:v>
                </c:pt>
                <c:pt idx="12561">
                  <c:v>18.66</c:v>
                </c:pt>
                <c:pt idx="12562">
                  <c:v>18.66</c:v>
                </c:pt>
                <c:pt idx="12563">
                  <c:v>18.66</c:v>
                </c:pt>
                <c:pt idx="12564">
                  <c:v>18.66</c:v>
                </c:pt>
                <c:pt idx="12565">
                  <c:v>18.66</c:v>
                </c:pt>
                <c:pt idx="12566">
                  <c:v>18.66</c:v>
                </c:pt>
                <c:pt idx="12567">
                  <c:v>18.66</c:v>
                </c:pt>
                <c:pt idx="12568">
                  <c:v>18.66</c:v>
                </c:pt>
                <c:pt idx="12569">
                  <c:v>18.66</c:v>
                </c:pt>
                <c:pt idx="12570">
                  <c:v>18.66</c:v>
                </c:pt>
                <c:pt idx="12571">
                  <c:v>18.66</c:v>
                </c:pt>
                <c:pt idx="12572">
                  <c:v>18.66</c:v>
                </c:pt>
                <c:pt idx="12573">
                  <c:v>18.66</c:v>
                </c:pt>
                <c:pt idx="12574">
                  <c:v>18.66</c:v>
                </c:pt>
                <c:pt idx="12575">
                  <c:v>18.66</c:v>
                </c:pt>
                <c:pt idx="12576">
                  <c:v>18.66</c:v>
                </c:pt>
                <c:pt idx="12577">
                  <c:v>18.66</c:v>
                </c:pt>
                <c:pt idx="12578">
                  <c:v>18.66</c:v>
                </c:pt>
                <c:pt idx="12579">
                  <c:v>18.66</c:v>
                </c:pt>
                <c:pt idx="12580">
                  <c:v>18.66</c:v>
                </c:pt>
                <c:pt idx="12581">
                  <c:v>18.66</c:v>
                </c:pt>
                <c:pt idx="12582">
                  <c:v>18.66</c:v>
                </c:pt>
                <c:pt idx="12583">
                  <c:v>18.66</c:v>
                </c:pt>
                <c:pt idx="12584">
                  <c:v>18.66</c:v>
                </c:pt>
                <c:pt idx="12585">
                  <c:v>18.66</c:v>
                </c:pt>
                <c:pt idx="12586">
                  <c:v>18.66</c:v>
                </c:pt>
                <c:pt idx="12587">
                  <c:v>18.66</c:v>
                </c:pt>
                <c:pt idx="12588">
                  <c:v>18.66</c:v>
                </c:pt>
                <c:pt idx="12589">
                  <c:v>18.66</c:v>
                </c:pt>
                <c:pt idx="12590">
                  <c:v>19.04</c:v>
                </c:pt>
                <c:pt idx="12591">
                  <c:v>19.04</c:v>
                </c:pt>
                <c:pt idx="12592">
                  <c:v>19.04</c:v>
                </c:pt>
                <c:pt idx="12593">
                  <c:v>19.04</c:v>
                </c:pt>
                <c:pt idx="12594">
                  <c:v>19.04</c:v>
                </c:pt>
                <c:pt idx="12595">
                  <c:v>19.04</c:v>
                </c:pt>
                <c:pt idx="12596">
                  <c:v>19.04</c:v>
                </c:pt>
                <c:pt idx="12597">
                  <c:v>19.04</c:v>
                </c:pt>
                <c:pt idx="12598">
                  <c:v>19.04</c:v>
                </c:pt>
                <c:pt idx="12599">
                  <c:v>19.04</c:v>
                </c:pt>
                <c:pt idx="12600">
                  <c:v>19.04</c:v>
                </c:pt>
                <c:pt idx="12601">
                  <c:v>19.04</c:v>
                </c:pt>
                <c:pt idx="12602">
                  <c:v>19.04</c:v>
                </c:pt>
                <c:pt idx="12603">
                  <c:v>19.04</c:v>
                </c:pt>
                <c:pt idx="12604">
                  <c:v>19.04</c:v>
                </c:pt>
                <c:pt idx="12605">
                  <c:v>19.04</c:v>
                </c:pt>
                <c:pt idx="12606">
                  <c:v>19.04</c:v>
                </c:pt>
                <c:pt idx="12607">
                  <c:v>19.04</c:v>
                </c:pt>
                <c:pt idx="12608">
                  <c:v>19.04</c:v>
                </c:pt>
                <c:pt idx="12609">
                  <c:v>19.04</c:v>
                </c:pt>
                <c:pt idx="12610">
                  <c:v>19.04</c:v>
                </c:pt>
                <c:pt idx="12611">
                  <c:v>19.04</c:v>
                </c:pt>
                <c:pt idx="12612">
                  <c:v>19.04</c:v>
                </c:pt>
                <c:pt idx="12613">
                  <c:v>19.04</c:v>
                </c:pt>
                <c:pt idx="12614">
                  <c:v>19.04</c:v>
                </c:pt>
                <c:pt idx="12615">
                  <c:v>19.04</c:v>
                </c:pt>
                <c:pt idx="12616">
                  <c:v>19.04</c:v>
                </c:pt>
                <c:pt idx="12617">
                  <c:v>19.04</c:v>
                </c:pt>
                <c:pt idx="12618">
                  <c:v>19.04</c:v>
                </c:pt>
                <c:pt idx="12619">
                  <c:v>19.04</c:v>
                </c:pt>
                <c:pt idx="12620">
                  <c:v>19.04</c:v>
                </c:pt>
                <c:pt idx="12621">
                  <c:v>19.04</c:v>
                </c:pt>
                <c:pt idx="12622">
                  <c:v>19.04</c:v>
                </c:pt>
                <c:pt idx="12623">
                  <c:v>19.420000000000002</c:v>
                </c:pt>
                <c:pt idx="12624">
                  <c:v>19.420000000000002</c:v>
                </c:pt>
                <c:pt idx="12625">
                  <c:v>19.420000000000002</c:v>
                </c:pt>
                <c:pt idx="12626">
                  <c:v>19.420000000000002</c:v>
                </c:pt>
                <c:pt idx="12627">
                  <c:v>19.420000000000002</c:v>
                </c:pt>
                <c:pt idx="12628">
                  <c:v>19.420000000000002</c:v>
                </c:pt>
                <c:pt idx="12629">
                  <c:v>19.420000000000002</c:v>
                </c:pt>
                <c:pt idx="12630">
                  <c:v>19.420000000000002</c:v>
                </c:pt>
                <c:pt idx="12632">
                  <c:v>19.809999999999999</c:v>
                </c:pt>
                <c:pt idx="12633">
                  <c:v>19.420000000000002</c:v>
                </c:pt>
                <c:pt idx="12634">
                  <c:v>19.420000000000002</c:v>
                </c:pt>
                <c:pt idx="12635">
                  <c:v>19.420000000000002</c:v>
                </c:pt>
                <c:pt idx="12636">
                  <c:v>19.420000000000002</c:v>
                </c:pt>
                <c:pt idx="12637">
                  <c:v>19.420000000000002</c:v>
                </c:pt>
                <c:pt idx="12638">
                  <c:v>19.420000000000002</c:v>
                </c:pt>
                <c:pt idx="12639">
                  <c:v>19.420000000000002</c:v>
                </c:pt>
                <c:pt idx="12640">
                  <c:v>19.420000000000002</c:v>
                </c:pt>
                <c:pt idx="12641">
                  <c:v>19.420000000000002</c:v>
                </c:pt>
                <c:pt idx="12642">
                  <c:v>19.420000000000002</c:v>
                </c:pt>
                <c:pt idx="12643">
                  <c:v>19.420000000000002</c:v>
                </c:pt>
                <c:pt idx="12644">
                  <c:v>19.420000000000002</c:v>
                </c:pt>
                <c:pt idx="12645">
                  <c:v>19.420000000000002</c:v>
                </c:pt>
                <c:pt idx="12646">
                  <c:v>19.420000000000002</c:v>
                </c:pt>
                <c:pt idx="12647">
                  <c:v>19.420000000000002</c:v>
                </c:pt>
                <c:pt idx="12648">
                  <c:v>19.420000000000002</c:v>
                </c:pt>
                <c:pt idx="12649">
                  <c:v>19.420000000000002</c:v>
                </c:pt>
                <c:pt idx="12650">
                  <c:v>19.420000000000002</c:v>
                </c:pt>
                <c:pt idx="12651">
                  <c:v>19.420000000000002</c:v>
                </c:pt>
                <c:pt idx="12652">
                  <c:v>19.420000000000002</c:v>
                </c:pt>
                <c:pt idx="12653">
                  <c:v>19.420000000000002</c:v>
                </c:pt>
                <c:pt idx="12654">
                  <c:v>19.420000000000002</c:v>
                </c:pt>
                <c:pt idx="12655">
                  <c:v>19.420000000000002</c:v>
                </c:pt>
                <c:pt idx="12656">
                  <c:v>19.809999999999999</c:v>
                </c:pt>
                <c:pt idx="12657">
                  <c:v>19.809999999999999</c:v>
                </c:pt>
                <c:pt idx="12658">
                  <c:v>19.809999999999999</c:v>
                </c:pt>
                <c:pt idx="12659">
                  <c:v>19.809999999999999</c:v>
                </c:pt>
                <c:pt idx="12660">
                  <c:v>19.809999999999999</c:v>
                </c:pt>
                <c:pt idx="12661">
                  <c:v>19.809999999999999</c:v>
                </c:pt>
                <c:pt idx="12662">
                  <c:v>19.809999999999999</c:v>
                </c:pt>
                <c:pt idx="12663">
                  <c:v>19.809999999999999</c:v>
                </c:pt>
                <c:pt idx="12664">
                  <c:v>19.809999999999999</c:v>
                </c:pt>
                <c:pt idx="12665">
                  <c:v>19.809999999999999</c:v>
                </c:pt>
                <c:pt idx="12666">
                  <c:v>19.809999999999999</c:v>
                </c:pt>
                <c:pt idx="12667">
                  <c:v>19.809999999999999</c:v>
                </c:pt>
                <c:pt idx="12668">
                  <c:v>19.809999999999999</c:v>
                </c:pt>
                <c:pt idx="12669">
                  <c:v>19.809999999999999</c:v>
                </c:pt>
                <c:pt idx="12670">
                  <c:v>19.809999999999999</c:v>
                </c:pt>
                <c:pt idx="12671">
                  <c:v>19.809999999999999</c:v>
                </c:pt>
                <c:pt idx="12672">
                  <c:v>19.809999999999999</c:v>
                </c:pt>
                <c:pt idx="12673">
                  <c:v>19.809999999999999</c:v>
                </c:pt>
                <c:pt idx="12674">
                  <c:v>19.809999999999999</c:v>
                </c:pt>
                <c:pt idx="12675">
                  <c:v>19.809999999999999</c:v>
                </c:pt>
                <c:pt idx="12676">
                  <c:v>19.809999999999999</c:v>
                </c:pt>
                <c:pt idx="12677">
                  <c:v>19.809999999999999</c:v>
                </c:pt>
                <c:pt idx="12678">
                  <c:v>19.809999999999999</c:v>
                </c:pt>
                <c:pt idx="12679">
                  <c:v>19.809999999999999</c:v>
                </c:pt>
                <c:pt idx="12680">
                  <c:v>19.809999999999999</c:v>
                </c:pt>
                <c:pt idx="12681">
                  <c:v>19.809999999999999</c:v>
                </c:pt>
                <c:pt idx="12682">
                  <c:v>19.809999999999999</c:v>
                </c:pt>
                <c:pt idx="12683">
                  <c:v>19.809999999999999</c:v>
                </c:pt>
                <c:pt idx="12684">
                  <c:v>19.809999999999999</c:v>
                </c:pt>
                <c:pt idx="12685">
                  <c:v>19.809999999999999</c:v>
                </c:pt>
                <c:pt idx="12686">
                  <c:v>20.190000000000001</c:v>
                </c:pt>
                <c:pt idx="12687">
                  <c:v>20.190000000000001</c:v>
                </c:pt>
                <c:pt idx="12688">
                  <c:v>20.190000000000001</c:v>
                </c:pt>
                <c:pt idx="12689">
                  <c:v>20.190000000000001</c:v>
                </c:pt>
                <c:pt idx="12690">
                  <c:v>20.190000000000001</c:v>
                </c:pt>
                <c:pt idx="12691">
                  <c:v>20.190000000000001</c:v>
                </c:pt>
                <c:pt idx="12692">
                  <c:v>20.190000000000001</c:v>
                </c:pt>
                <c:pt idx="12693">
                  <c:v>20.190000000000001</c:v>
                </c:pt>
                <c:pt idx="12694">
                  <c:v>20.190000000000001</c:v>
                </c:pt>
                <c:pt idx="12695">
                  <c:v>20.190000000000001</c:v>
                </c:pt>
                <c:pt idx="12696">
                  <c:v>20.190000000000001</c:v>
                </c:pt>
                <c:pt idx="12697">
                  <c:v>20.190000000000001</c:v>
                </c:pt>
                <c:pt idx="12698">
                  <c:v>20.190000000000001</c:v>
                </c:pt>
                <c:pt idx="12699">
                  <c:v>20.190000000000001</c:v>
                </c:pt>
                <c:pt idx="12700">
                  <c:v>20.190000000000001</c:v>
                </c:pt>
                <c:pt idx="12701">
                  <c:v>20.190000000000001</c:v>
                </c:pt>
                <c:pt idx="12702">
                  <c:v>20.190000000000001</c:v>
                </c:pt>
                <c:pt idx="12703">
                  <c:v>20.190000000000001</c:v>
                </c:pt>
                <c:pt idx="12704">
                  <c:v>20.190000000000001</c:v>
                </c:pt>
                <c:pt idx="12705">
                  <c:v>20.190000000000001</c:v>
                </c:pt>
                <c:pt idx="12706">
                  <c:v>20.190000000000001</c:v>
                </c:pt>
                <c:pt idx="12707">
                  <c:v>20.190000000000001</c:v>
                </c:pt>
                <c:pt idx="12708">
                  <c:v>20.190000000000001</c:v>
                </c:pt>
                <c:pt idx="12709">
                  <c:v>20.190000000000001</c:v>
                </c:pt>
                <c:pt idx="12710">
                  <c:v>20.190000000000001</c:v>
                </c:pt>
                <c:pt idx="12711">
                  <c:v>20.190000000000001</c:v>
                </c:pt>
                <c:pt idx="12712">
                  <c:v>20.190000000000001</c:v>
                </c:pt>
                <c:pt idx="12713">
                  <c:v>20.190000000000001</c:v>
                </c:pt>
                <c:pt idx="12714">
                  <c:v>20.190000000000001</c:v>
                </c:pt>
                <c:pt idx="12715">
                  <c:v>20.190000000000001</c:v>
                </c:pt>
                <c:pt idx="12716">
                  <c:v>20.190000000000001</c:v>
                </c:pt>
                <c:pt idx="12717">
                  <c:v>20.190000000000001</c:v>
                </c:pt>
                <c:pt idx="12718">
                  <c:v>20.190000000000001</c:v>
                </c:pt>
                <c:pt idx="12719">
                  <c:v>20.190000000000001</c:v>
                </c:pt>
                <c:pt idx="12720">
                  <c:v>20.57</c:v>
                </c:pt>
                <c:pt idx="12721">
                  <c:v>20.57</c:v>
                </c:pt>
                <c:pt idx="12722">
                  <c:v>20.57</c:v>
                </c:pt>
                <c:pt idx="12723">
                  <c:v>20.57</c:v>
                </c:pt>
                <c:pt idx="12724">
                  <c:v>20.57</c:v>
                </c:pt>
                <c:pt idx="12725">
                  <c:v>20.57</c:v>
                </c:pt>
                <c:pt idx="12726">
                  <c:v>20.57</c:v>
                </c:pt>
                <c:pt idx="12727">
                  <c:v>20.57</c:v>
                </c:pt>
                <c:pt idx="12728">
                  <c:v>20.57</c:v>
                </c:pt>
                <c:pt idx="12729">
                  <c:v>20.57</c:v>
                </c:pt>
                <c:pt idx="12730">
                  <c:v>20.57</c:v>
                </c:pt>
                <c:pt idx="12731">
                  <c:v>20.57</c:v>
                </c:pt>
                <c:pt idx="12732">
                  <c:v>20.57</c:v>
                </c:pt>
                <c:pt idx="12733">
                  <c:v>20.57</c:v>
                </c:pt>
                <c:pt idx="12734">
                  <c:v>20.57</c:v>
                </c:pt>
                <c:pt idx="12735">
                  <c:v>20.57</c:v>
                </c:pt>
                <c:pt idx="12736">
                  <c:v>20.57</c:v>
                </c:pt>
                <c:pt idx="12737">
                  <c:v>20.57</c:v>
                </c:pt>
                <c:pt idx="12738">
                  <c:v>20.57</c:v>
                </c:pt>
                <c:pt idx="12739">
                  <c:v>20.57</c:v>
                </c:pt>
                <c:pt idx="12740">
                  <c:v>20.57</c:v>
                </c:pt>
                <c:pt idx="12741">
                  <c:v>20.57</c:v>
                </c:pt>
                <c:pt idx="12742">
                  <c:v>20.57</c:v>
                </c:pt>
                <c:pt idx="12743">
                  <c:v>20.57</c:v>
                </c:pt>
                <c:pt idx="12744">
                  <c:v>20.57</c:v>
                </c:pt>
                <c:pt idx="12745">
                  <c:v>20.57</c:v>
                </c:pt>
                <c:pt idx="12746">
                  <c:v>20.57</c:v>
                </c:pt>
                <c:pt idx="12747">
                  <c:v>20.57</c:v>
                </c:pt>
                <c:pt idx="12748">
                  <c:v>20.57</c:v>
                </c:pt>
                <c:pt idx="12749">
                  <c:v>20.57</c:v>
                </c:pt>
                <c:pt idx="12750">
                  <c:v>20.57</c:v>
                </c:pt>
                <c:pt idx="12751">
                  <c:v>20.57</c:v>
                </c:pt>
                <c:pt idx="12752">
                  <c:v>20.57</c:v>
                </c:pt>
                <c:pt idx="12753">
                  <c:v>20.57</c:v>
                </c:pt>
                <c:pt idx="12754">
                  <c:v>20.95</c:v>
                </c:pt>
                <c:pt idx="12755">
                  <c:v>20.95</c:v>
                </c:pt>
                <c:pt idx="12756">
                  <c:v>20.95</c:v>
                </c:pt>
                <c:pt idx="12757">
                  <c:v>20.95</c:v>
                </c:pt>
                <c:pt idx="12758">
                  <c:v>20.95</c:v>
                </c:pt>
                <c:pt idx="12759">
                  <c:v>20.95</c:v>
                </c:pt>
                <c:pt idx="12760">
                  <c:v>20.95</c:v>
                </c:pt>
                <c:pt idx="12761">
                  <c:v>20.95</c:v>
                </c:pt>
                <c:pt idx="12762">
                  <c:v>20.95</c:v>
                </c:pt>
                <c:pt idx="12763">
                  <c:v>20.95</c:v>
                </c:pt>
                <c:pt idx="12764">
                  <c:v>20.95</c:v>
                </c:pt>
                <c:pt idx="12765">
                  <c:v>20.95</c:v>
                </c:pt>
                <c:pt idx="12766">
                  <c:v>20.95</c:v>
                </c:pt>
                <c:pt idx="12767">
                  <c:v>20.95</c:v>
                </c:pt>
                <c:pt idx="12768">
                  <c:v>20.95</c:v>
                </c:pt>
                <c:pt idx="12769">
                  <c:v>20.95</c:v>
                </c:pt>
                <c:pt idx="12770">
                  <c:v>20.95</c:v>
                </c:pt>
                <c:pt idx="12771">
                  <c:v>20.95</c:v>
                </c:pt>
                <c:pt idx="12772">
                  <c:v>20.95</c:v>
                </c:pt>
                <c:pt idx="12773">
                  <c:v>20.95</c:v>
                </c:pt>
                <c:pt idx="12774">
                  <c:v>20.95</c:v>
                </c:pt>
                <c:pt idx="12775">
                  <c:v>20.95</c:v>
                </c:pt>
                <c:pt idx="12776">
                  <c:v>20.95</c:v>
                </c:pt>
                <c:pt idx="12777">
                  <c:v>20.95</c:v>
                </c:pt>
                <c:pt idx="12778">
                  <c:v>20.57</c:v>
                </c:pt>
                <c:pt idx="12779">
                  <c:v>20.95</c:v>
                </c:pt>
                <c:pt idx="12780">
                  <c:v>20.95</c:v>
                </c:pt>
                <c:pt idx="12781">
                  <c:v>20.95</c:v>
                </c:pt>
                <c:pt idx="12782">
                  <c:v>20.57</c:v>
                </c:pt>
                <c:pt idx="12783">
                  <c:v>20.57</c:v>
                </c:pt>
                <c:pt idx="12784">
                  <c:v>20.57</c:v>
                </c:pt>
                <c:pt idx="12785">
                  <c:v>20.57</c:v>
                </c:pt>
                <c:pt idx="12786">
                  <c:v>20.57</c:v>
                </c:pt>
                <c:pt idx="12787">
                  <c:v>20.57</c:v>
                </c:pt>
                <c:pt idx="12788">
                  <c:v>20.57</c:v>
                </c:pt>
                <c:pt idx="12789">
                  <c:v>20.57</c:v>
                </c:pt>
                <c:pt idx="12790">
                  <c:v>20.57</c:v>
                </c:pt>
                <c:pt idx="12791">
                  <c:v>20.57</c:v>
                </c:pt>
                <c:pt idx="12792">
                  <c:v>20.57</c:v>
                </c:pt>
                <c:pt idx="12793">
                  <c:v>20.57</c:v>
                </c:pt>
                <c:pt idx="12794">
                  <c:v>20.57</c:v>
                </c:pt>
                <c:pt idx="12795">
                  <c:v>20.57</c:v>
                </c:pt>
                <c:pt idx="12796">
                  <c:v>20.57</c:v>
                </c:pt>
                <c:pt idx="12797">
                  <c:v>20.57</c:v>
                </c:pt>
                <c:pt idx="12798">
                  <c:v>20.57</c:v>
                </c:pt>
                <c:pt idx="12799">
                  <c:v>20.57</c:v>
                </c:pt>
                <c:pt idx="12800">
                  <c:v>20.57</c:v>
                </c:pt>
                <c:pt idx="12801">
                  <c:v>20.57</c:v>
                </c:pt>
                <c:pt idx="12802">
                  <c:v>20.57</c:v>
                </c:pt>
                <c:pt idx="12803">
                  <c:v>20.57</c:v>
                </c:pt>
                <c:pt idx="12805">
                  <c:v>20.57</c:v>
                </c:pt>
                <c:pt idx="12806">
                  <c:v>20.57</c:v>
                </c:pt>
                <c:pt idx="12807">
                  <c:v>20.57</c:v>
                </c:pt>
                <c:pt idx="12808">
                  <c:v>20.57</c:v>
                </c:pt>
                <c:pt idx="12809">
                  <c:v>20.57</c:v>
                </c:pt>
                <c:pt idx="12810">
                  <c:v>20.57</c:v>
                </c:pt>
                <c:pt idx="12811">
                  <c:v>20.57</c:v>
                </c:pt>
                <c:pt idx="12812">
                  <c:v>20.57</c:v>
                </c:pt>
                <c:pt idx="12813">
                  <c:v>20.57</c:v>
                </c:pt>
                <c:pt idx="12814">
                  <c:v>20.57</c:v>
                </c:pt>
                <c:pt idx="12815">
                  <c:v>20.57</c:v>
                </c:pt>
                <c:pt idx="12816">
                  <c:v>20.57</c:v>
                </c:pt>
                <c:pt idx="12817">
                  <c:v>20.57</c:v>
                </c:pt>
                <c:pt idx="12818">
                  <c:v>20.57</c:v>
                </c:pt>
                <c:pt idx="12819">
                  <c:v>20.57</c:v>
                </c:pt>
                <c:pt idx="12820">
                  <c:v>20.57</c:v>
                </c:pt>
                <c:pt idx="12821">
                  <c:v>20.57</c:v>
                </c:pt>
                <c:pt idx="12822">
                  <c:v>20.190000000000001</c:v>
                </c:pt>
                <c:pt idx="12823">
                  <c:v>20.190000000000001</c:v>
                </c:pt>
                <c:pt idx="12824">
                  <c:v>20.190000000000001</c:v>
                </c:pt>
                <c:pt idx="12825">
                  <c:v>20.190000000000001</c:v>
                </c:pt>
                <c:pt idx="12826">
                  <c:v>20.190000000000001</c:v>
                </c:pt>
                <c:pt idx="12827">
                  <c:v>20.190000000000001</c:v>
                </c:pt>
                <c:pt idx="12828">
                  <c:v>20.190000000000001</c:v>
                </c:pt>
                <c:pt idx="12829">
                  <c:v>20.190000000000001</c:v>
                </c:pt>
                <c:pt idx="12830">
                  <c:v>20.190000000000001</c:v>
                </c:pt>
                <c:pt idx="12831">
                  <c:v>20.190000000000001</c:v>
                </c:pt>
                <c:pt idx="12832">
                  <c:v>20.190000000000001</c:v>
                </c:pt>
                <c:pt idx="12833">
                  <c:v>20.190000000000001</c:v>
                </c:pt>
                <c:pt idx="12834">
                  <c:v>20.190000000000001</c:v>
                </c:pt>
                <c:pt idx="12835">
                  <c:v>20.190000000000001</c:v>
                </c:pt>
                <c:pt idx="12836">
                  <c:v>20.190000000000001</c:v>
                </c:pt>
                <c:pt idx="12837">
                  <c:v>20.190000000000001</c:v>
                </c:pt>
                <c:pt idx="12838">
                  <c:v>20.190000000000001</c:v>
                </c:pt>
                <c:pt idx="12839">
                  <c:v>20.190000000000001</c:v>
                </c:pt>
                <c:pt idx="12840">
                  <c:v>20.190000000000001</c:v>
                </c:pt>
                <c:pt idx="12841">
                  <c:v>20.190000000000001</c:v>
                </c:pt>
                <c:pt idx="12842">
                  <c:v>20.190000000000001</c:v>
                </c:pt>
                <c:pt idx="12843">
                  <c:v>20.190000000000001</c:v>
                </c:pt>
                <c:pt idx="12844">
                  <c:v>20.190000000000001</c:v>
                </c:pt>
                <c:pt idx="12845">
                  <c:v>20.190000000000001</c:v>
                </c:pt>
                <c:pt idx="12846">
                  <c:v>20.190000000000001</c:v>
                </c:pt>
                <c:pt idx="12847">
                  <c:v>20.190000000000001</c:v>
                </c:pt>
                <c:pt idx="12848">
                  <c:v>20.190000000000001</c:v>
                </c:pt>
                <c:pt idx="12849">
                  <c:v>20.190000000000001</c:v>
                </c:pt>
                <c:pt idx="12850">
                  <c:v>20.190000000000001</c:v>
                </c:pt>
                <c:pt idx="12851">
                  <c:v>20.190000000000001</c:v>
                </c:pt>
                <c:pt idx="12852">
                  <c:v>20.190000000000001</c:v>
                </c:pt>
                <c:pt idx="12853">
                  <c:v>20.190000000000001</c:v>
                </c:pt>
                <c:pt idx="12854">
                  <c:v>20.190000000000001</c:v>
                </c:pt>
                <c:pt idx="12855">
                  <c:v>20.190000000000001</c:v>
                </c:pt>
                <c:pt idx="12856">
                  <c:v>20.190000000000001</c:v>
                </c:pt>
                <c:pt idx="12857">
                  <c:v>20.190000000000001</c:v>
                </c:pt>
                <c:pt idx="12858">
                  <c:v>20.190000000000001</c:v>
                </c:pt>
                <c:pt idx="12859">
                  <c:v>20.190000000000001</c:v>
                </c:pt>
                <c:pt idx="12860">
                  <c:v>20.190000000000001</c:v>
                </c:pt>
                <c:pt idx="12861">
                  <c:v>20.190000000000001</c:v>
                </c:pt>
                <c:pt idx="12862">
                  <c:v>20.190000000000001</c:v>
                </c:pt>
                <c:pt idx="12863">
                  <c:v>20.190000000000001</c:v>
                </c:pt>
                <c:pt idx="12864">
                  <c:v>20.190000000000001</c:v>
                </c:pt>
                <c:pt idx="12865">
                  <c:v>20.190000000000001</c:v>
                </c:pt>
                <c:pt idx="12866">
                  <c:v>20.190000000000001</c:v>
                </c:pt>
                <c:pt idx="12867">
                  <c:v>20.190000000000001</c:v>
                </c:pt>
                <c:pt idx="12868">
                  <c:v>20.190000000000001</c:v>
                </c:pt>
                <c:pt idx="12869">
                  <c:v>20.190000000000001</c:v>
                </c:pt>
                <c:pt idx="12870">
                  <c:v>20.190000000000001</c:v>
                </c:pt>
                <c:pt idx="12871">
                  <c:v>20.190000000000001</c:v>
                </c:pt>
                <c:pt idx="12872">
                  <c:v>20.190000000000001</c:v>
                </c:pt>
                <c:pt idx="12873">
                  <c:v>20.190000000000001</c:v>
                </c:pt>
                <c:pt idx="12874">
                  <c:v>20.190000000000001</c:v>
                </c:pt>
                <c:pt idx="12875">
                  <c:v>20.190000000000001</c:v>
                </c:pt>
                <c:pt idx="12876">
                  <c:v>20.190000000000001</c:v>
                </c:pt>
                <c:pt idx="12877">
                  <c:v>20.190000000000001</c:v>
                </c:pt>
                <c:pt idx="12878">
                  <c:v>20.190000000000001</c:v>
                </c:pt>
                <c:pt idx="12879">
                  <c:v>20.190000000000001</c:v>
                </c:pt>
                <c:pt idx="12880">
                  <c:v>20.190000000000001</c:v>
                </c:pt>
                <c:pt idx="12881">
                  <c:v>20.190000000000001</c:v>
                </c:pt>
                <c:pt idx="12882">
                  <c:v>20.190000000000001</c:v>
                </c:pt>
                <c:pt idx="12883">
                  <c:v>20.190000000000001</c:v>
                </c:pt>
                <c:pt idx="12884">
                  <c:v>20.190000000000001</c:v>
                </c:pt>
                <c:pt idx="12885">
                  <c:v>20.190000000000001</c:v>
                </c:pt>
                <c:pt idx="12886">
                  <c:v>20.190000000000001</c:v>
                </c:pt>
                <c:pt idx="12887">
                  <c:v>20.190000000000001</c:v>
                </c:pt>
                <c:pt idx="12888">
                  <c:v>20.190000000000001</c:v>
                </c:pt>
                <c:pt idx="12889">
                  <c:v>20.190000000000001</c:v>
                </c:pt>
                <c:pt idx="12890">
                  <c:v>20.190000000000001</c:v>
                </c:pt>
                <c:pt idx="12891">
                  <c:v>20.190000000000001</c:v>
                </c:pt>
                <c:pt idx="12892">
                  <c:v>20.190000000000001</c:v>
                </c:pt>
                <c:pt idx="12893">
                  <c:v>20.190000000000001</c:v>
                </c:pt>
                <c:pt idx="12894">
                  <c:v>20.190000000000001</c:v>
                </c:pt>
                <c:pt idx="12895">
                  <c:v>20.190000000000001</c:v>
                </c:pt>
                <c:pt idx="12896">
                  <c:v>20.190000000000001</c:v>
                </c:pt>
                <c:pt idx="12897">
                  <c:v>20.190000000000001</c:v>
                </c:pt>
                <c:pt idx="12898">
                  <c:v>20.190000000000001</c:v>
                </c:pt>
                <c:pt idx="12899">
                  <c:v>20.190000000000001</c:v>
                </c:pt>
                <c:pt idx="12900">
                  <c:v>20.190000000000001</c:v>
                </c:pt>
                <c:pt idx="12901">
                  <c:v>20.190000000000001</c:v>
                </c:pt>
                <c:pt idx="12902">
                  <c:v>20.190000000000001</c:v>
                </c:pt>
                <c:pt idx="12903">
                  <c:v>20.190000000000001</c:v>
                </c:pt>
                <c:pt idx="12904">
                  <c:v>20.190000000000001</c:v>
                </c:pt>
                <c:pt idx="12905">
                  <c:v>20.190000000000001</c:v>
                </c:pt>
                <c:pt idx="12906">
                  <c:v>20.190000000000001</c:v>
                </c:pt>
                <c:pt idx="12907">
                  <c:v>20.190000000000001</c:v>
                </c:pt>
                <c:pt idx="12908">
                  <c:v>20.190000000000001</c:v>
                </c:pt>
                <c:pt idx="12909">
                  <c:v>20.190000000000001</c:v>
                </c:pt>
                <c:pt idx="12910">
                  <c:v>20.190000000000001</c:v>
                </c:pt>
                <c:pt idx="12911">
                  <c:v>20.190000000000001</c:v>
                </c:pt>
                <c:pt idx="12912">
                  <c:v>20.190000000000001</c:v>
                </c:pt>
                <c:pt idx="12913">
                  <c:v>20.190000000000001</c:v>
                </c:pt>
                <c:pt idx="12914">
                  <c:v>20.190000000000001</c:v>
                </c:pt>
                <c:pt idx="12915">
                  <c:v>20.190000000000001</c:v>
                </c:pt>
                <c:pt idx="12916">
                  <c:v>20.190000000000001</c:v>
                </c:pt>
                <c:pt idx="12917">
                  <c:v>20.190000000000001</c:v>
                </c:pt>
                <c:pt idx="12918">
                  <c:v>19.809999999999999</c:v>
                </c:pt>
                <c:pt idx="12919">
                  <c:v>20.190000000000001</c:v>
                </c:pt>
                <c:pt idx="12920">
                  <c:v>19.809999999999999</c:v>
                </c:pt>
                <c:pt idx="12921">
                  <c:v>19.809999999999999</c:v>
                </c:pt>
                <c:pt idx="12922">
                  <c:v>19.809999999999999</c:v>
                </c:pt>
                <c:pt idx="12923">
                  <c:v>19.809999999999999</c:v>
                </c:pt>
                <c:pt idx="12924">
                  <c:v>19.809999999999999</c:v>
                </c:pt>
                <c:pt idx="12925">
                  <c:v>19.809999999999999</c:v>
                </c:pt>
                <c:pt idx="12926">
                  <c:v>19.809999999999999</c:v>
                </c:pt>
                <c:pt idx="12927">
                  <c:v>19.809999999999999</c:v>
                </c:pt>
                <c:pt idx="12928">
                  <c:v>19.809999999999999</c:v>
                </c:pt>
                <c:pt idx="12929">
                  <c:v>19.809999999999999</c:v>
                </c:pt>
                <c:pt idx="12930">
                  <c:v>19.809999999999999</c:v>
                </c:pt>
                <c:pt idx="12931">
                  <c:v>19.809999999999999</c:v>
                </c:pt>
                <c:pt idx="12932">
                  <c:v>19.809999999999999</c:v>
                </c:pt>
                <c:pt idx="12933">
                  <c:v>19.809999999999999</c:v>
                </c:pt>
                <c:pt idx="12934">
                  <c:v>19.809999999999999</c:v>
                </c:pt>
                <c:pt idx="12935">
                  <c:v>19.809999999999999</c:v>
                </c:pt>
                <c:pt idx="12936">
                  <c:v>19.809999999999999</c:v>
                </c:pt>
                <c:pt idx="12937">
                  <c:v>19.809999999999999</c:v>
                </c:pt>
                <c:pt idx="12938">
                  <c:v>19.809999999999999</c:v>
                </c:pt>
                <c:pt idx="12939">
                  <c:v>19.809999999999999</c:v>
                </c:pt>
                <c:pt idx="12940">
                  <c:v>19.809999999999999</c:v>
                </c:pt>
                <c:pt idx="12941">
                  <c:v>19.809999999999999</c:v>
                </c:pt>
                <c:pt idx="12942">
                  <c:v>19.809999999999999</c:v>
                </c:pt>
                <c:pt idx="12943">
                  <c:v>19.809999999999999</c:v>
                </c:pt>
                <c:pt idx="12944">
                  <c:v>19.809999999999999</c:v>
                </c:pt>
                <c:pt idx="12945">
                  <c:v>19.809999999999999</c:v>
                </c:pt>
                <c:pt idx="12946">
                  <c:v>19.809999999999999</c:v>
                </c:pt>
                <c:pt idx="12947">
                  <c:v>19.809999999999999</c:v>
                </c:pt>
                <c:pt idx="12948">
                  <c:v>19.809999999999999</c:v>
                </c:pt>
                <c:pt idx="12949">
                  <c:v>19.809999999999999</c:v>
                </c:pt>
                <c:pt idx="12950">
                  <c:v>19.809999999999999</c:v>
                </c:pt>
                <c:pt idx="12951">
                  <c:v>19.809999999999999</c:v>
                </c:pt>
                <c:pt idx="12952">
                  <c:v>19.809999999999999</c:v>
                </c:pt>
                <c:pt idx="12953">
                  <c:v>19.809999999999999</c:v>
                </c:pt>
                <c:pt idx="12954">
                  <c:v>19.809999999999999</c:v>
                </c:pt>
                <c:pt idx="12955">
                  <c:v>19.809999999999999</c:v>
                </c:pt>
                <c:pt idx="12956">
                  <c:v>19.809999999999999</c:v>
                </c:pt>
                <c:pt idx="12957">
                  <c:v>19.809999999999999</c:v>
                </c:pt>
                <c:pt idx="12958">
                  <c:v>19.809999999999999</c:v>
                </c:pt>
                <c:pt idx="12959">
                  <c:v>19.809999999999999</c:v>
                </c:pt>
                <c:pt idx="12960">
                  <c:v>19.809999999999999</c:v>
                </c:pt>
                <c:pt idx="12961">
                  <c:v>19.809999999999999</c:v>
                </c:pt>
                <c:pt idx="12962">
                  <c:v>19.809999999999999</c:v>
                </c:pt>
                <c:pt idx="12963">
                  <c:v>19.809999999999999</c:v>
                </c:pt>
                <c:pt idx="12964">
                  <c:v>19.809999999999999</c:v>
                </c:pt>
                <c:pt idx="12965">
                  <c:v>19.809999999999999</c:v>
                </c:pt>
                <c:pt idx="12966">
                  <c:v>19.809999999999999</c:v>
                </c:pt>
                <c:pt idx="12967">
                  <c:v>19.809999999999999</c:v>
                </c:pt>
                <c:pt idx="12968">
                  <c:v>19.809999999999999</c:v>
                </c:pt>
                <c:pt idx="12969">
                  <c:v>19.809999999999999</c:v>
                </c:pt>
                <c:pt idx="12970">
                  <c:v>19.809999999999999</c:v>
                </c:pt>
                <c:pt idx="12971">
                  <c:v>19.809999999999999</c:v>
                </c:pt>
                <c:pt idx="12972">
                  <c:v>19.809999999999999</c:v>
                </c:pt>
                <c:pt idx="12973">
                  <c:v>19.809999999999999</c:v>
                </c:pt>
                <c:pt idx="12974">
                  <c:v>19.809999999999999</c:v>
                </c:pt>
                <c:pt idx="12975">
                  <c:v>19.809999999999999</c:v>
                </c:pt>
                <c:pt idx="12976">
                  <c:v>19.809999999999999</c:v>
                </c:pt>
                <c:pt idx="12977">
                  <c:v>19.809999999999999</c:v>
                </c:pt>
                <c:pt idx="12978">
                  <c:v>19.809999999999999</c:v>
                </c:pt>
                <c:pt idx="12979">
                  <c:v>19.809999999999999</c:v>
                </c:pt>
                <c:pt idx="12980">
                  <c:v>19.809999999999999</c:v>
                </c:pt>
                <c:pt idx="12981">
                  <c:v>19.809999999999999</c:v>
                </c:pt>
                <c:pt idx="12982">
                  <c:v>19.809999999999999</c:v>
                </c:pt>
                <c:pt idx="12983">
                  <c:v>19.809999999999999</c:v>
                </c:pt>
                <c:pt idx="12984">
                  <c:v>19.809999999999999</c:v>
                </c:pt>
                <c:pt idx="12985">
                  <c:v>19.809999999999999</c:v>
                </c:pt>
                <c:pt idx="12986">
                  <c:v>19.809999999999999</c:v>
                </c:pt>
                <c:pt idx="12987">
                  <c:v>19.809999999999999</c:v>
                </c:pt>
                <c:pt idx="12988">
                  <c:v>19.809999999999999</c:v>
                </c:pt>
                <c:pt idx="12989">
                  <c:v>19.809999999999999</c:v>
                </c:pt>
                <c:pt idx="12990">
                  <c:v>19.809999999999999</c:v>
                </c:pt>
                <c:pt idx="12991">
                  <c:v>19.809999999999999</c:v>
                </c:pt>
                <c:pt idx="12992">
                  <c:v>19.809999999999999</c:v>
                </c:pt>
                <c:pt idx="12993">
                  <c:v>19.809999999999999</c:v>
                </c:pt>
                <c:pt idx="12994">
                  <c:v>19.809999999999999</c:v>
                </c:pt>
                <c:pt idx="12995">
                  <c:v>19.809999999999999</c:v>
                </c:pt>
                <c:pt idx="12996">
                  <c:v>19.809999999999999</c:v>
                </c:pt>
                <c:pt idx="12997">
                  <c:v>19.809999999999999</c:v>
                </c:pt>
                <c:pt idx="12998">
                  <c:v>19.809999999999999</c:v>
                </c:pt>
                <c:pt idx="12999">
                  <c:v>19.809999999999999</c:v>
                </c:pt>
                <c:pt idx="13000">
                  <c:v>19.809999999999999</c:v>
                </c:pt>
                <c:pt idx="13001">
                  <c:v>19.809999999999999</c:v>
                </c:pt>
                <c:pt idx="13002">
                  <c:v>19.809999999999999</c:v>
                </c:pt>
                <c:pt idx="13003">
                  <c:v>19.809999999999999</c:v>
                </c:pt>
                <c:pt idx="13004">
                  <c:v>19.809999999999999</c:v>
                </c:pt>
                <c:pt idx="13005">
                  <c:v>19.809999999999999</c:v>
                </c:pt>
                <c:pt idx="13006">
                  <c:v>19.809999999999999</c:v>
                </c:pt>
                <c:pt idx="13007">
                  <c:v>19.809999999999999</c:v>
                </c:pt>
                <c:pt idx="13008">
                  <c:v>19.809999999999999</c:v>
                </c:pt>
                <c:pt idx="13009">
                  <c:v>19.809999999999999</c:v>
                </c:pt>
                <c:pt idx="13010">
                  <c:v>19.809999999999999</c:v>
                </c:pt>
                <c:pt idx="13011">
                  <c:v>19.809999999999999</c:v>
                </c:pt>
                <c:pt idx="13012">
                  <c:v>19.809999999999999</c:v>
                </c:pt>
                <c:pt idx="13013">
                  <c:v>19.809999999999999</c:v>
                </c:pt>
                <c:pt idx="13014">
                  <c:v>19.809999999999999</c:v>
                </c:pt>
                <c:pt idx="13015">
                  <c:v>19.420000000000002</c:v>
                </c:pt>
                <c:pt idx="13016">
                  <c:v>19.420000000000002</c:v>
                </c:pt>
                <c:pt idx="13017">
                  <c:v>19.420000000000002</c:v>
                </c:pt>
                <c:pt idx="13018">
                  <c:v>19.420000000000002</c:v>
                </c:pt>
                <c:pt idx="13019">
                  <c:v>19.420000000000002</c:v>
                </c:pt>
                <c:pt idx="13020">
                  <c:v>19.420000000000002</c:v>
                </c:pt>
                <c:pt idx="13021">
                  <c:v>19.420000000000002</c:v>
                </c:pt>
                <c:pt idx="13022">
                  <c:v>19.420000000000002</c:v>
                </c:pt>
                <c:pt idx="13023">
                  <c:v>19.420000000000002</c:v>
                </c:pt>
                <c:pt idx="13024">
                  <c:v>19.420000000000002</c:v>
                </c:pt>
                <c:pt idx="13025">
                  <c:v>19.420000000000002</c:v>
                </c:pt>
                <c:pt idx="13026">
                  <c:v>19.420000000000002</c:v>
                </c:pt>
                <c:pt idx="13027">
                  <c:v>19.420000000000002</c:v>
                </c:pt>
                <c:pt idx="13028">
                  <c:v>19.420000000000002</c:v>
                </c:pt>
                <c:pt idx="13029">
                  <c:v>19.420000000000002</c:v>
                </c:pt>
                <c:pt idx="13030">
                  <c:v>19.420000000000002</c:v>
                </c:pt>
                <c:pt idx="13031">
                  <c:v>19.420000000000002</c:v>
                </c:pt>
                <c:pt idx="13032">
                  <c:v>19.420000000000002</c:v>
                </c:pt>
                <c:pt idx="13033">
                  <c:v>19.420000000000002</c:v>
                </c:pt>
                <c:pt idx="13034">
                  <c:v>19.420000000000002</c:v>
                </c:pt>
                <c:pt idx="13035">
                  <c:v>19.420000000000002</c:v>
                </c:pt>
                <c:pt idx="13036">
                  <c:v>19.420000000000002</c:v>
                </c:pt>
                <c:pt idx="13037">
                  <c:v>19.420000000000002</c:v>
                </c:pt>
                <c:pt idx="13038">
                  <c:v>19.420000000000002</c:v>
                </c:pt>
                <c:pt idx="13039">
                  <c:v>19.420000000000002</c:v>
                </c:pt>
                <c:pt idx="13040">
                  <c:v>19.420000000000002</c:v>
                </c:pt>
                <c:pt idx="13041">
                  <c:v>19.420000000000002</c:v>
                </c:pt>
                <c:pt idx="13042">
                  <c:v>19.420000000000002</c:v>
                </c:pt>
                <c:pt idx="13043">
                  <c:v>19.420000000000002</c:v>
                </c:pt>
                <c:pt idx="13044">
                  <c:v>19.420000000000002</c:v>
                </c:pt>
                <c:pt idx="13045">
                  <c:v>19.420000000000002</c:v>
                </c:pt>
                <c:pt idx="13046">
                  <c:v>19.420000000000002</c:v>
                </c:pt>
                <c:pt idx="13047">
                  <c:v>19.420000000000002</c:v>
                </c:pt>
                <c:pt idx="13048">
                  <c:v>19.420000000000002</c:v>
                </c:pt>
                <c:pt idx="13049">
                  <c:v>19.420000000000002</c:v>
                </c:pt>
                <c:pt idx="13050">
                  <c:v>19.420000000000002</c:v>
                </c:pt>
                <c:pt idx="13051">
                  <c:v>19.420000000000002</c:v>
                </c:pt>
                <c:pt idx="13052">
                  <c:v>19.420000000000002</c:v>
                </c:pt>
                <c:pt idx="13053">
                  <c:v>19.420000000000002</c:v>
                </c:pt>
                <c:pt idx="13054">
                  <c:v>19.420000000000002</c:v>
                </c:pt>
                <c:pt idx="13055">
                  <c:v>19.420000000000002</c:v>
                </c:pt>
                <c:pt idx="13056">
                  <c:v>19.420000000000002</c:v>
                </c:pt>
                <c:pt idx="13057">
                  <c:v>19.420000000000002</c:v>
                </c:pt>
                <c:pt idx="13058">
                  <c:v>19.420000000000002</c:v>
                </c:pt>
                <c:pt idx="13059">
                  <c:v>19.420000000000002</c:v>
                </c:pt>
                <c:pt idx="13060">
                  <c:v>19.420000000000002</c:v>
                </c:pt>
                <c:pt idx="13061">
                  <c:v>19.420000000000002</c:v>
                </c:pt>
                <c:pt idx="13062">
                  <c:v>19.420000000000002</c:v>
                </c:pt>
                <c:pt idx="13063">
                  <c:v>19.420000000000002</c:v>
                </c:pt>
                <c:pt idx="13064">
                  <c:v>19.420000000000002</c:v>
                </c:pt>
                <c:pt idx="13065">
                  <c:v>19.420000000000002</c:v>
                </c:pt>
                <c:pt idx="13066">
                  <c:v>19.420000000000002</c:v>
                </c:pt>
                <c:pt idx="13067">
                  <c:v>19.420000000000002</c:v>
                </c:pt>
                <c:pt idx="13068">
                  <c:v>19.420000000000002</c:v>
                </c:pt>
                <c:pt idx="13069">
                  <c:v>19.420000000000002</c:v>
                </c:pt>
                <c:pt idx="13070">
                  <c:v>19.420000000000002</c:v>
                </c:pt>
                <c:pt idx="13071">
                  <c:v>19.420000000000002</c:v>
                </c:pt>
                <c:pt idx="13072">
                  <c:v>19.420000000000002</c:v>
                </c:pt>
                <c:pt idx="13073">
                  <c:v>19.420000000000002</c:v>
                </c:pt>
                <c:pt idx="13074">
                  <c:v>19.420000000000002</c:v>
                </c:pt>
                <c:pt idx="13075">
                  <c:v>19.420000000000002</c:v>
                </c:pt>
                <c:pt idx="13076">
                  <c:v>19.420000000000002</c:v>
                </c:pt>
                <c:pt idx="13077">
                  <c:v>19.420000000000002</c:v>
                </c:pt>
                <c:pt idx="13078">
                  <c:v>19.420000000000002</c:v>
                </c:pt>
                <c:pt idx="13079">
                  <c:v>19.420000000000002</c:v>
                </c:pt>
                <c:pt idx="13080">
                  <c:v>19.420000000000002</c:v>
                </c:pt>
                <c:pt idx="13081">
                  <c:v>19.420000000000002</c:v>
                </c:pt>
                <c:pt idx="13082">
                  <c:v>19.420000000000002</c:v>
                </c:pt>
                <c:pt idx="13083">
                  <c:v>19.420000000000002</c:v>
                </c:pt>
                <c:pt idx="13084">
                  <c:v>19.420000000000002</c:v>
                </c:pt>
                <c:pt idx="13085">
                  <c:v>19.420000000000002</c:v>
                </c:pt>
                <c:pt idx="13086">
                  <c:v>19.420000000000002</c:v>
                </c:pt>
                <c:pt idx="13087">
                  <c:v>19.420000000000002</c:v>
                </c:pt>
                <c:pt idx="13088">
                  <c:v>19.420000000000002</c:v>
                </c:pt>
                <c:pt idx="13089">
                  <c:v>19.420000000000002</c:v>
                </c:pt>
                <c:pt idx="13090">
                  <c:v>19.420000000000002</c:v>
                </c:pt>
                <c:pt idx="13091">
                  <c:v>19.420000000000002</c:v>
                </c:pt>
                <c:pt idx="13092">
                  <c:v>19.420000000000002</c:v>
                </c:pt>
                <c:pt idx="13093">
                  <c:v>19.420000000000002</c:v>
                </c:pt>
                <c:pt idx="13094">
                  <c:v>19.420000000000002</c:v>
                </c:pt>
                <c:pt idx="13095">
                  <c:v>19.420000000000002</c:v>
                </c:pt>
                <c:pt idx="13096">
                  <c:v>19.420000000000002</c:v>
                </c:pt>
                <c:pt idx="13097">
                  <c:v>19.420000000000002</c:v>
                </c:pt>
                <c:pt idx="13098">
                  <c:v>19.420000000000002</c:v>
                </c:pt>
                <c:pt idx="13099">
                  <c:v>19.420000000000002</c:v>
                </c:pt>
                <c:pt idx="13100">
                  <c:v>19.420000000000002</c:v>
                </c:pt>
                <c:pt idx="13101">
                  <c:v>19.420000000000002</c:v>
                </c:pt>
                <c:pt idx="13102">
                  <c:v>19.420000000000002</c:v>
                </c:pt>
                <c:pt idx="13103">
                  <c:v>19.420000000000002</c:v>
                </c:pt>
                <c:pt idx="13104">
                  <c:v>19.420000000000002</c:v>
                </c:pt>
                <c:pt idx="13105">
                  <c:v>19.420000000000002</c:v>
                </c:pt>
                <c:pt idx="13106">
                  <c:v>19.420000000000002</c:v>
                </c:pt>
                <c:pt idx="13107">
                  <c:v>19.420000000000002</c:v>
                </c:pt>
                <c:pt idx="13108">
                  <c:v>19.420000000000002</c:v>
                </c:pt>
                <c:pt idx="13109">
                  <c:v>19.420000000000002</c:v>
                </c:pt>
                <c:pt idx="13110">
                  <c:v>19.420000000000002</c:v>
                </c:pt>
                <c:pt idx="13111">
                  <c:v>19.420000000000002</c:v>
                </c:pt>
                <c:pt idx="13112">
                  <c:v>19.420000000000002</c:v>
                </c:pt>
                <c:pt idx="13113">
                  <c:v>19.420000000000002</c:v>
                </c:pt>
                <c:pt idx="13114">
                  <c:v>19.809999999999999</c:v>
                </c:pt>
                <c:pt idx="13115">
                  <c:v>19.809999999999999</c:v>
                </c:pt>
                <c:pt idx="13116">
                  <c:v>19.809999999999999</c:v>
                </c:pt>
                <c:pt idx="13117">
                  <c:v>19.809999999999999</c:v>
                </c:pt>
                <c:pt idx="13118">
                  <c:v>19.809999999999999</c:v>
                </c:pt>
                <c:pt idx="13119">
                  <c:v>19.809999999999999</c:v>
                </c:pt>
                <c:pt idx="13120">
                  <c:v>19.809999999999999</c:v>
                </c:pt>
                <c:pt idx="13121">
                  <c:v>19.809999999999999</c:v>
                </c:pt>
                <c:pt idx="13122">
                  <c:v>19.809999999999999</c:v>
                </c:pt>
                <c:pt idx="13123">
                  <c:v>19.809999999999999</c:v>
                </c:pt>
                <c:pt idx="13124">
                  <c:v>19.809999999999999</c:v>
                </c:pt>
                <c:pt idx="13125">
                  <c:v>19.809999999999999</c:v>
                </c:pt>
                <c:pt idx="13126">
                  <c:v>19.809999999999999</c:v>
                </c:pt>
                <c:pt idx="13127">
                  <c:v>19.809999999999999</c:v>
                </c:pt>
                <c:pt idx="13128">
                  <c:v>19.809999999999999</c:v>
                </c:pt>
                <c:pt idx="13129">
                  <c:v>19.809999999999999</c:v>
                </c:pt>
                <c:pt idx="13130">
                  <c:v>19.809999999999999</c:v>
                </c:pt>
                <c:pt idx="13131">
                  <c:v>19.809999999999999</c:v>
                </c:pt>
                <c:pt idx="13132">
                  <c:v>19.809999999999999</c:v>
                </c:pt>
                <c:pt idx="13133">
                  <c:v>19.809999999999999</c:v>
                </c:pt>
                <c:pt idx="13134">
                  <c:v>19.809999999999999</c:v>
                </c:pt>
                <c:pt idx="13135">
                  <c:v>19.809999999999999</c:v>
                </c:pt>
                <c:pt idx="13136">
                  <c:v>19.809999999999999</c:v>
                </c:pt>
                <c:pt idx="13137">
                  <c:v>19.809999999999999</c:v>
                </c:pt>
                <c:pt idx="13138">
                  <c:v>19.809999999999999</c:v>
                </c:pt>
                <c:pt idx="13139">
                  <c:v>20.190000000000001</c:v>
                </c:pt>
                <c:pt idx="13140">
                  <c:v>20.190000000000001</c:v>
                </c:pt>
                <c:pt idx="13142">
                  <c:v>20.57</c:v>
                </c:pt>
                <c:pt idx="13143">
                  <c:v>20.190000000000001</c:v>
                </c:pt>
                <c:pt idx="13144">
                  <c:v>20.190000000000001</c:v>
                </c:pt>
                <c:pt idx="13145">
                  <c:v>20.190000000000001</c:v>
                </c:pt>
                <c:pt idx="13146">
                  <c:v>20.190000000000001</c:v>
                </c:pt>
                <c:pt idx="13147">
                  <c:v>20.190000000000001</c:v>
                </c:pt>
                <c:pt idx="13148">
                  <c:v>20.190000000000001</c:v>
                </c:pt>
                <c:pt idx="13149">
                  <c:v>20.190000000000001</c:v>
                </c:pt>
                <c:pt idx="13150">
                  <c:v>20.190000000000001</c:v>
                </c:pt>
                <c:pt idx="13151">
                  <c:v>20.190000000000001</c:v>
                </c:pt>
                <c:pt idx="13152">
                  <c:v>20.190000000000001</c:v>
                </c:pt>
                <c:pt idx="13153">
                  <c:v>20.190000000000001</c:v>
                </c:pt>
                <c:pt idx="13154">
                  <c:v>20.190000000000001</c:v>
                </c:pt>
                <c:pt idx="13155">
                  <c:v>20.190000000000001</c:v>
                </c:pt>
                <c:pt idx="13156">
                  <c:v>20.190000000000001</c:v>
                </c:pt>
                <c:pt idx="13157">
                  <c:v>20.190000000000001</c:v>
                </c:pt>
                <c:pt idx="13158">
                  <c:v>20.190000000000001</c:v>
                </c:pt>
                <c:pt idx="13159">
                  <c:v>20.190000000000001</c:v>
                </c:pt>
                <c:pt idx="13160">
                  <c:v>20.190000000000001</c:v>
                </c:pt>
                <c:pt idx="13161">
                  <c:v>20.190000000000001</c:v>
                </c:pt>
                <c:pt idx="13162">
                  <c:v>20.190000000000001</c:v>
                </c:pt>
                <c:pt idx="13163">
                  <c:v>20.190000000000001</c:v>
                </c:pt>
                <c:pt idx="13164">
                  <c:v>20.190000000000001</c:v>
                </c:pt>
                <c:pt idx="13165">
                  <c:v>20.190000000000001</c:v>
                </c:pt>
                <c:pt idx="13166">
                  <c:v>20.190000000000001</c:v>
                </c:pt>
                <c:pt idx="13167">
                  <c:v>20.190000000000001</c:v>
                </c:pt>
                <c:pt idx="13168">
                  <c:v>20.190000000000001</c:v>
                </c:pt>
                <c:pt idx="13169">
                  <c:v>20.190000000000001</c:v>
                </c:pt>
                <c:pt idx="13170">
                  <c:v>20.190000000000001</c:v>
                </c:pt>
                <c:pt idx="13171">
                  <c:v>20.190000000000001</c:v>
                </c:pt>
                <c:pt idx="13172">
                  <c:v>20.190000000000001</c:v>
                </c:pt>
                <c:pt idx="13173">
                  <c:v>20.190000000000001</c:v>
                </c:pt>
                <c:pt idx="13174">
                  <c:v>20.190000000000001</c:v>
                </c:pt>
                <c:pt idx="13175">
                  <c:v>20.190000000000001</c:v>
                </c:pt>
                <c:pt idx="13176">
                  <c:v>20.190000000000001</c:v>
                </c:pt>
                <c:pt idx="13177">
                  <c:v>20.190000000000001</c:v>
                </c:pt>
                <c:pt idx="13178">
                  <c:v>20.190000000000001</c:v>
                </c:pt>
                <c:pt idx="13179">
                  <c:v>20.190000000000001</c:v>
                </c:pt>
                <c:pt idx="13180">
                  <c:v>20.190000000000001</c:v>
                </c:pt>
                <c:pt idx="13181">
                  <c:v>20.190000000000001</c:v>
                </c:pt>
                <c:pt idx="13182">
                  <c:v>20.190000000000001</c:v>
                </c:pt>
                <c:pt idx="13183">
                  <c:v>20.57</c:v>
                </c:pt>
                <c:pt idx="13184">
                  <c:v>20.57</c:v>
                </c:pt>
                <c:pt idx="13185">
                  <c:v>20.57</c:v>
                </c:pt>
                <c:pt idx="13186">
                  <c:v>20.57</c:v>
                </c:pt>
                <c:pt idx="13187">
                  <c:v>20.57</c:v>
                </c:pt>
                <c:pt idx="13188">
                  <c:v>20.57</c:v>
                </c:pt>
                <c:pt idx="13189">
                  <c:v>20.57</c:v>
                </c:pt>
                <c:pt idx="13190">
                  <c:v>20.57</c:v>
                </c:pt>
                <c:pt idx="13191">
                  <c:v>20.57</c:v>
                </c:pt>
                <c:pt idx="13192">
                  <c:v>20.57</c:v>
                </c:pt>
                <c:pt idx="13193">
                  <c:v>20.57</c:v>
                </c:pt>
                <c:pt idx="13194">
                  <c:v>20.57</c:v>
                </c:pt>
                <c:pt idx="13195">
                  <c:v>20.57</c:v>
                </c:pt>
                <c:pt idx="13196">
                  <c:v>20.57</c:v>
                </c:pt>
                <c:pt idx="13197">
                  <c:v>20.57</c:v>
                </c:pt>
                <c:pt idx="13198">
                  <c:v>20.57</c:v>
                </c:pt>
                <c:pt idx="13199">
                  <c:v>20.57</c:v>
                </c:pt>
                <c:pt idx="13200">
                  <c:v>20.57</c:v>
                </c:pt>
                <c:pt idx="13201">
                  <c:v>20.57</c:v>
                </c:pt>
                <c:pt idx="13202">
                  <c:v>20.57</c:v>
                </c:pt>
                <c:pt idx="13203">
                  <c:v>20.57</c:v>
                </c:pt>
                <c:pt idx="13204">
                  <c:v>20.57</c:v>
                </c:pt>
                <c:pt idx="13205">
                  <c:v>20.57</c:v>
                </c:pt>
                <c:pt idx="13206">
                  <c:v>20.57</c:v>
                </c:pt>
                <c:pt idx="13207">
                  <c:v>20.57</c:v>
                </c:pt>
                <c:pt idx="13208">
                  <c:v>20.57</c:v>
                </c:pt>
                <c:pt idx="13209">
                  <c:v>20.57</c:v>
                </c:pt>
                <c:pt idx="13210">
                  <c:v>20.57</c:v>
                </c:pt>
                <c:pt idx="13211">
                  <c:v>20.57</c:v>
                </c:pt>
                <c:pt idx="13212">
                  <c:v>20.57</c:v>
                </c:pt>
                <c:pt idx="13213">
                  <c:v>20.95</c:v>
                </c:pt>
                <c:pt idx="13214">
                  <c:v>20.95</c:v>
                </c:pt>
                <c:pt idx="13215">
                  <c:v>20.95</c:v>
                </c:pt>
                <c:pt idx="13216">
                  <c:v>20.95</c:v>
                </c:pt>
                <c:pt idx="13217">
                  <c:v>20.95</c:v>
                </c:pt>
                <c:pt idx="13218">
                  <c:v>20.95</c:v>
                </c:pt>
                <c:pt idx="13219">
                  <c:v>20.95</c:v>
                </c:pt>
                <c:pt idx="13220">
                  <c:v>20.95</c:v>
                </c:pt>
                <c:pt idx="13221">
                  <c:v>20.95</c:v>
                </c:pt>
                <c:pt idx="13222">
                  <c:v>20.95</c:v>
                </c:pt>
                <c:pt idx="13223">
                  <c:v>20.95</c:v>
                </c:pt>
                <c:pt idx="13224">
                  <c:v>20.95</c:v>
                </c:pt>
                <c:pt idx="13225">
                  <c:v>20.95</c:v>
                </c:pt>
                <c:pt idx="13226">
                  <c:v>20.95</c:v>
                </c:pt>
                <c:pt idx="13227">
                  <c:v>20.95</c:v>
                </c:pt>
                <c:pt idx="13228">
                  <c:v>20.95</c:v>
                </c:pt>
                <c:pt idx="13229">
                  <c:v>20.95</c:v>
                </c:pt>
                <c:pt idx="13230">
                  <c:v>20.95</c:v>
                </c:pt>
                <c:pt idx="13231">
                  <c:v>20.95</c:v>
                </c:pt>
                <c:pt idx="13232">
                  <c:v>20.95</c:v>
                </c:pt>
                <c:pt idx="13233">
                  <c:v>20.95</c:v>
                </c:pt>
                <c:pt idx="13234">
                  <c:v>20.95</c:v>
                </c:pt>
                <c:pt idx="13235">
                  <c:v>20.95</c:v>
                </c:pt>
                <c:pt idx="13236">
                  <c:v>20.95</c:v>
                </c:pt>
                <c:pt idx="13237">
                  <c:v>20.95</c:v>
                </c:pt>
                <c:pt idx="13238">
                  <c:v>20.95</c:v>
                </c:pt>
                <c:pt idx="13239">
                  <c:v>20.95</c:v>
                </c:pt>
                <c:pt idx="13240">
                  <c:v>20.95</c:v>
                </c:pt>
                <c:pt idx="13241">
                  <c:v>20.95</c:v>
                </c:pt>
                <c:pt idx="13242">
                  <c:v>20.95</c:v>
                </c:pt>
                <c:pt idx="13243">
                  <c:v>20.95</c:v>
                </c:pt>
                <c:pt idx="13244">
                  <c:v>20.95</c:v>
                </c:pt>
                <c:pt idx="13245">
                  <c:v>20.95</c:v>
                </c:pt>
                <c:pt idx="13246">
                  <c:v>20.95</c:v>
                </c:pt>
                <c:pt idx="13247">
                  <c:v>20.95</c:v>
                </c:pt>
                <c:pt idx="13248">
                  <c:v>20.95</c:v>
                </c:pt>
                <c:pt idx="13249">
                  <c:v>20.95</c:v>
                </c:pt>
                <c:pt idx="13250">
                  <c:v>20.95</c:v>
                </c:pt>
                <c:pt idx="13251">
                  <c:v>20.95</c:v>
                </c:pt>
                <c:pt idx="13252">
                  <c:v>20.95</c:v>
                </c:pt>
                <c:pt idx="13253">
                  <c:v>20.95</c:v>
                </c:pt>
                <c:pt idx="13254">
                  <c:v>20.95</c:v>
                </c:pt>
                <c:pt idx="13255">
                  <c:v>20.95</c:v>
                </c:pt>
                <c:pt idx="13256">
                  <c:v>20.95</c:v>
                </c:pt>
                <c:pt idx="13257">
                  <c:v>21.33</c:v>
                </c:pt>
                <c:pt idx="13258">
                  <c:v>21.33</c:v>
                </c:pt>
                <c:pt idx="13259">
                  <c:v>21.33</c:v>
                </c:pt>
                <c:pt idx="13260">
                  <c:v>21.33</c:v>
                </c:pt>
                <c:pt idx="13261">
                  <c:v>21.33</c:v>
                </c:pt>
                <c:pt idx="13262">
                  <c:v>21.33</c:v>
                </c:pt>
                <c:pt idx="13263">
                  <c:v>21.33</c:v>
                </c:pt>
                <c:pt idx="13264">
                  <c:v>21.33</c:v>
                </c:pt>
                <c:pt idx="13265">
                  <c:v>21.33</c:v>
                </c:pt>
                <c:pt idx="13266">
                  <c:v>21.33</c:v>
                </c:pt>
                <c:pt idx="13267">
                  <c:v>21.33</c:v>
                </c:pt>
                <c:pt idx="13268">
                  <c:v>21.33</c:v>
                </c:pt>
                <c:pt idx="13269">
                  <c:v>21.33</c:v>
                </c:pt>
                <c:pt idx="13270">
                  <c:v>21.33</c:v>
                </c:pt>
                <c:pt idx="13271">
                  <c:v>21.33</c:v>
                </c:pt>
                <c:pt idx="13272">
                  <c:v>21.33</c:v>
                </c:pt>
                <c:pt idx="13273">
                  <c:v>21.33</c:v>
                </c:pt>
                <c:pt idx="13274">
                  <c:v>21.33</c:v>
                </c:pt>
                <c:pt idx="13275">
                  <c:v>21.33</c:v>
                </c:pt>
                <c:pt idx="13276">
                  <c:v>21.33</c:v>
                </c:pt>
                <c:pt idx="13277">
                  <c:v>21.33</c:v>
                </c:pt>
                <c:pt idx="13278">
                  <c:v>21.33</c:v>
                </c:pt>
                <c:pt idx="13279">
                  <c:v>21.33</c:v>
                </c:pt>
                <c:pt idx="13280">
                  <c:v>21.33</c:v>
                </c:pt>
                <c:pt idx="13281">
                  <c:v>21.33</c:v>
                </c:pt>
                <c:pt idx="13282">
                  <c:v>21.33</c:v>
                </c:pt>
                <c:pt idx="13283">
                  <c:v>21.33</c:v>
                </c:pt>
                <c:pt idx="13284">
                  <c:v>21.33</c:v>
                </c:pt>
                <c:pt idx="13285">
                  <c:v>21.33</c:v>
                </c:pt>
                <c:pt idx="13286">
                  <c:v>21.33</c:v>
                </c:pt>
                <c:pt idx="13287">
                  <c:v>21.33</c:v>
                </c:pt>
                <c:pt idx="13288">
                  <c:v>21.33</c:v>
                </c:pt>
                <c:pt idx="13289">
                  <c:v>21.33</c:v>
                </c:pt>
                <c:pt idx="13290">
                  <c:v>21.33</c:v>
                </c:pt>
                <c:pt idx="13291">
                  <c:v>21.33</c:v>
                </c:pt>
                <c:pt idx="13292">
                  <c:v>21.33</c:v>
                </c:pt>
                <c:pt idx="13293">
                  <c:v>21.33</c:v>
                </c:pt>
                <c:pt idx="13294">
                  <c:v>21.33</c:v>
                </c:pt>
                <c:pt idx="13295">
                  <c:v>21.33</c:v>
                </c:pt>
                <c:pt idx="13296">
                  <c:v>21.33</c:v>
                </c:pt>
                <c:pt idx="13297">
                  <c:v>21.33</c:v>
                </c:pt>
                <c:pt idx="13298">
                  <c:v>21.33</c:v>
                </c:pt>
                <c:pt idx="13299">
                  <c:v>21.33</c:v>
                </c:pt>
                <c:pt idx="13300">
                  <c:v>21.33</c:v>
                </c:pt>
                <c:pt idx="13301">
                  <c:v>21.33</c:v>
                </c:pt>
                <c:pt idx="13302">
                  <c:v>21.33</c:v>
                </c:pt>
                <c:pt idx="13303">
                  <c:v>21.33</c:v>
                </c:pt>
                <c:pt idx="13304">
                  <c:v>21.33</c:v>
                </c:pt>
                <c:pt idx="13305">
                  <c:v>21.33</c:v>
                </c:pt>
                <c:pt idx="13306">
                  <c:v>21.33</c:v>
                </c:pt>
                <c:pt idx="13308">
                  <c:v>21.71</c:v>
                </c:pt>
                <c:pt idx="13309">
                  <c:v>21.33</c:v>
                </c:pt>
                <c:pt idx="13310">
                  <c:v>21.33</c:v>
                </c:pt>
                <c:pt idx="13311">
                  <c:v>21.33</c:v>
                </c:pt>
                <c:pt idx="13312">
                  <c:v>21.33</c:v>
                </c:pt>
                <c:pt idx="13313">
                  <c:v>21.33</c:v>
                </c:pt>
                <c:pt idx="13314">
                  <c:v>21.33</c:v>
                </c:pt>
                <c:pt idx="13315">
                  <c:v>21.33</c:v>
                </c:pt>
                <c:pt idx="13316">
                  <c:v>21.33</c:v>
                </c:pt>
                <c:pt idx="13317">
                  <c:v>21.33</c:v>
                </c:pt>
                <c:pt idx="13318">
                  <c:v>21.33</c:v>
                </c:pt>
                <c:pt idx="13319">
                  <c:v>21.33</c:v>
                </c:pt>
                <c:pt idx="13320">
                  <c:v>21.33</c:v>
                </c:pt>
                <c:pt idx="13321">
                  <c:v>21.33</c:v>
                </c:pt>
                <c:pt idx="13322">
                  <c:v>21.33</c:v>
                </c:pt>
                <c:pt idx="13323">
                  <c:v>21.33</c:v>
                </c:pt>
                <c:pt idx="13324">
                  <c:v>21.33</c:v>
                </c:pt>
                <c:pt idx="13325">
                  <c:v>21.33</c:v>
                </c:pt>
                <c:pt idx="13326">
                  <c:v>21.33</c:v>
                </c:pt>
                <c:pt idx="13327">
                  <c:v>21.33</c:v>
                </c:pt>
                <c:pt idx="13328">
                  <c:v>21.33</c:v>
                </c:pt>
                <c:pt idx="13329">
                  <c:v>21.33</c:v>
                </c:pt>
                <c:pt idx="13330">
                  <c:v>21.33</c:v>
                </c:pt>
                <c:pt idx="13331">
                  <c:v>21.33</c:v>
                </c:pt>
                <c:pt idx="13332">
                  <c:v>21.33</c:v>
                </c:pt>
                <c:pt idx="13333">
                  <c:v>21.33</c:v>
                </c:pt>
                <c:pt idx="13334">
                  <c:v>21.33</c:v>
                </c:pt>
                <c:pt idx="13335">
                  <c:v>21.33</c:v>
                </c:pt>
                <c:pt idx="13336">
                  <c:v>21.33</c:v>
                </c:pt>
                <c:pt idx="13337">
                  <c:v>21.33</c:v>
                </c:pt>
                <c:pt idx="13338">
                  <c:v>21.33</c:v>
                </c:pt>
                <c:pt idx="13339">
                  <c:v>21.33</c:v>
                </c:pt>
                <c:pt idx="13340">
                  <c:v>21.33</c:v>
                </c:pt>
                <c:pt idx="13341">
                  <c:v>21.33</c:v>
                </c:pt>
                <c:pt idx="13342">
                  <c:v>21.33</c:v>
                </c:pt>
                <c:pt idx="13343">
                  <c:v>21.33</c:v>
                </c:pt>
                <c:pt idx="13344">
                  <c:v>21.33</c:v>
                </c:pt>
                <c:pt idx="13345">
                  <c:v>21.33</c:v>
                </c:pt>
                <c:pt idx="13346">
                  <c:v>21.33</c:v>
                </c:pt>
                <c:pt idx="13347">
                  <c:v>21.33</c:v>
                </c:pt>
                <c:pt idx="13348">
                  <c:v>21.33</c:v>
                </c:pt>
                <c:pt idx="13349">
                  <c:v>21.33</c:v>
                </c:pt>
                <c:pt idx="13350">
                  <c:v>21.33</c:v>
                </c:pt>
                <c:pt idx="13351">
                  <c:v>21.33</c:v>
                </c:pt>
                <c:pt idx="13352">
                  <c:v>21.33</c:v>
                </c:pt>
                <c:pt idx="13353">
                  <c:v>21.33</c:v>
                </c:pt>
                <c:pt idx="13354">
                  <c:v>21.33</c:v>
                </c:pt>
                <c:pt idx="13355">
                  <c:v>21.33</c:v>
                </c:pt>
                <c:pt idx="13356">
                  <c:v>21.33</c:v>
                </c:pt>
                <c:pt idx="13357">
                  <c:v>21.33</c:v>
                </c:pt>
                <c:pt idx="13358">
                  <c:v>21.33</c:v>
                </c:pt>
                <c:pt idx="13359">
                  <c:v>21.33</c:v>
                </c:pt>
                <c:pt idx="13360">
                  <c:v>21.71</c:v>
                </c:pt>
                <c:pt idx="13361">
                  <c:v>21.71</c:v>
                </c:pt>
                <c:pt idx="13362">
                  <c:v>21.71</c:v>
                </c:pt>
                <c:pt idx="13363">
                  <c:v>21.71</c:v>
                </c:pt>
                <c:pt idx="13364">
                  <c:v>21.71</c:v>
                </c:pt>
                <c:pt idx="13365">
                  <c:v>21.71</c:v>
                </c:pt>
                <c:pt idx="13366">
                  <c:v>21.71</c:v>
                </c:pt>
                <c:pt idx="13367">
                  <c:v>21.71</c:v>
                </c:pt>
                <c:pt idx="13368">
                  <c:v>21.71</c:v>
                </c:pt>
                <c:pt idx="13369">
                  <c:v>21.71</c:v>
                </c:pt>
                <c:pt idx="13370">
                  <c:v>21.71</c:v>
                </c:pt>
                <c:pt idx="13371">
                  <c:v>21.71</c:v>
                </c:pt>
                <c:pt idx="13372">
                  <c:v>21.71</c:v>
                </c:pt>
                <c:pt idx="13373">
                  <c:v>21.71</c:v>
                </c:pt>
                <c:pt idx="13374">
                  <c:v>21.71</c:v>
                </c:pt>
                <c:pt idx="13375">
                  <c:v>21.71</c:v>
                </c:pt>
                <c:pt idx="13376">
                  <c:v>21.71</c:v>
                </c:pt>
                <c:pt idx="13377">
                  <c:v>21.71</c:v>
                </c:pt>
                <c:pt idx="13378">
                  <c:v>21.71</c:v>
                </c:pt>
                <c:pt idx="13379">
                  <c:v>21.71</c:v>
                </c:pt>
                <c:pt idx="13380">
                  <c:v>21.71</c:v>
                </c:pt>
                <c:pt idx="13381">
                  <c:v>21.71</c:v>
                </c:pt>
                <c:pt idx="13382">
                  <c:v>21.71</c:v>
                </c:pt>
                <c:pt idx="13383">
                  <c:v>21.71</c:v>
                </c:pt>
                <c:pt idx="13384">
                  <c:v>21.71</c:v>
                </c:pt>
                <c:pt idx="13385">
                  <c:v>21.71</c:v>
                </c:pt>
                <c:pt idx="13386">
                  <c:v>21.71</c:v>
                </c:pt>
                <c:pt idx="13387">
                  <c:v>21.71</c:v>
                </c:pt>
                <c:pt idx="13388">
                  <c:v>21.71</c:v>
                </c:pt>
                <c:pt idx="13389">
                  <c:v>21.71</c:v>
                </c:pt>
                <c:pt idx="13390">
                  <c:v>21.71</c:v>
                </c:pt>
                <c:pt idx="13391">
                  <c:v>21.71</c:v>
                </c:pt>
                <c:pt idx="13392">
                  <c:v>21.71</c:v>
                </c:pt>
                <c:pt idx="13393">
                  <c:v>21.71</c:v>
                </c:pt>
                <c:pt idx="13394">
                  <c:v>21.71</c:v>
                </c:pt>
                <c:pt idx="13395">
                  <c:v>21.71</c:v>
                </c:pt>
                <c:pt idx="13396">
                  <c:v>21.71</c:v>
                </c:pt>
                <c:pt idx="13397">
                  <c:v>21.71</c:v>
                </c:pt>
                <c:pt idx="13398">
                  <c:v>21.71</c:v>
                </c:pt>
                <c:pt idx="13399">
                  <c:v>21.71</c:v>
                </c:pt>
                <c:pt idx="13400">
                  <c:v>21.71</c:v>
                </c:pt>
                <c:pt idx="13401">
                  <c:v>21.71</c:v>
                </c:pt>
                <c:pt idx="13402">
                  <c:v>21.71</c:v>
                </c:pt>
                <c:pt idx="13403">
                  <c:v>21.71</c:v>
                </c:pt>
                <c:pt idx="13404">
                  <c:v>21.71</c:v>
                </c:pt>
                <c:pt idx="13405">
                  <c:v>21.71</c:v>
                </c:pt>
                <c:pt idx="13406">
                  <c:v>21.71</c:v>
                </c:pt>
                <c:pt idx="13407">
                  <c:v>21.71</c:v>
                </c:pt>
                <c:pt idx="13408">
                  <c:v>21.71</c:v>
                </c:pt>
                <c:pt idx="13409">
                  <c:v>22.09</c:v>
                </c:pt>
                <c:pt idx="13410">
                  <c:v>22.09</c:v>
                </c:pt>
                <c:pt idx="13411">
                  <c:v>22.09</c:v>
                </c:pt>
                <c:pt idx="13412">
                  <c:v>22.09</c:v>
                </c:pt>
                <c:pt idx="13413">
                  <c:v>22.09</c:v>
                </c:pt>
                <c:pt idx="13414">
                  <c:v>22.09</c:v>
                </c:pt>
                <c:pt idx="13415">
                  <c:v>22.09</c:v>
                </c:pt>
                <c:pt idx="13416">
                  <c:v>22.09</c:v>
                </c:pt>
                <c:pt idx="13417">
                  <c:v>22.09</c:v>
                </c:pt>
                <c:pt idx="13418">
                  <c:v>22.09</c:v>
                </c:pt>
                <c:pt idx="13419">
                  <c:v>22.09</c:v>
                </c:pt>
                <c:pt idx="13420">
                  <c:v>22.09</c:v>
                </c:pt>
                <c:pt idx="13421">
                  <c:v>22.09</c:v>
                </c:pt>
                <c:pt idx="13422">
                  <c:v>22.09</c:v>
                </c:pt>
                <c:pt idx="13423">
                  <c:v>22.09</c:v>
                </c:pt>
                <c:pt idx="13424">
                  <c:v>22.09</c:v>
                </c:pt>
                <c:pt idx="13425">
                  <c:v>22.09</c:v>
                </c:pt>
                <c:pt idx="13426">
                  <c:v>22.09</c:v>
                </c:pt>
                <c:pt idx="13427">
                  <c:v>22.09</c:v>
                </c:pt>
                <c:pt idx="13428">
                  <c:v>22.09</c:v>
                </c:pt>
                <c:pt idx="13429">
                  <c:v>22.09</c:v>
                </c:pt>
                <c:pt idx="13430">
                  <c:v>22.09</c:v>
                </c:pt>
                <c:pt idx="13431">
                  <c:v>22.09</c:v>
                </c:pt>
                <c:pt idx="13432">
                  <c:v>22.09</c:v>
                </c:pt>
                <c:pt idx="13433">
                  <c:v>22.09</c:v>
                </c:pt>
                <c:pt idx="13434">
                  <c:v>22.09</c:v>
                </c:pt>
                <c:pt idx="13435">
                  <c:v>22.09</c:v>
                </c:pt>
                <c:pt idx="13436">
                  <c:v>22.09</c:v>
                </c:pt>
                <c:pt idx="13437">
                  <c:v>22.09</c:v>
                </c:pt>
                <c:pt idx="13438">
                  <c:v>22.09</c:v>
                </c:pt>
                <c:pt idx="13439">
                  <c:v>22.09</c:v>
                </c:pt>
                <c:pt idx="13440">
                  <c:v>22.09</c:v>
                </c:pt>
                <c:pt idx="13441">
                  <c:v>22.09</c:v>
                </c:pt>
                <c:pt idx="13442">
                  <c:v>22.09</c:v>
                </c:pt>
                <c:pt idx="13443">
                  <c:v>22.09</c:v>
                </c:pt>
                <c:pt idx="13444">
                  <c:v>22.09</c:v>
                </c:pt>
                <c:pt idx="13445">
                  <c:v>22.09</c:v>
                </c:pt>
                <c:pt idx="13446">
                  <c:v>22.09</c:v>
                </c:pt>
                <c:pt idx="13447">
                  <c:v>22.09</c:v>
                </c:pt>
                <c:pt idx="13448">
                  <c:v>22.09</c:v>
                </c:pt>
                <c:pt idx="13449">
                  <c:v>22.09</c:v>
                </c:pt>
                <c:pt idx="13450">
                  <c:v>22.09</c:v>
                </c:pt>
                <c:pt idx="13451">
                  <c:v>22.09</c:v>
                </c:pt>
                <c:pt idx="13452">
                  <c:v>22.09</c:v>
                </c:pt>
                <c:pt idx="13453">
                  <c:v>22.09</c:v>
                </c:pt>
                <c:pt idx="13454">
                  <c:v>22.09</c:v>
                </c:pt>
                <c:pt idx="13455">
                  <c:v>22.09</c:v>
                </c:pt>
                <c:pt idx="13456">
                  <c:v>22.09</c:v>
                </c:pt>
                <c:pt idx="13457">
                  <c:v>22.09</c:v>
                </c:pt>
                <c:pt idx="13458">
                  <c:v>22.09</c:v>
                </c:pt>
                <c:pt idx="13459">
                  <c:v>22.09</c:v>
                </c:pt>
                <c:pt idx="13460">
                  <c:v>22.09</c:v>
                </c:pt>
                <c:pt idx="13461">
                  <c:v>22.09</c:v>
                </c:pt>
                <c:pt idx="13462">
                  <c:v>22.09</c:v>
                </c:pt>
                <c:pt idx="13463">
                  <c:v>22.09</c:v>
                </c:pt>
                <c:pt idx="13464">
                  <c:v>22.09</c:v>
                </c:pt>
                <c:pt idx="13465">
                  <c:v>22.09</c:v>
                </c:pt>
                <c:pt idx="13466">
                  <c:v>22.09</c:v>
                </c:pt>
                <c:pt idx="13467">
                  <c:v>22.09</c:v>
                </c:pt>
                <c:pt idx="13468">
                  <c:v>22.09</c:v>
                </c:pt>
                <c:pt idx="13469">
                  <c:v>22.09</c:v>
                </c:pt>
                <c:pt idx="13470">
                  <c:v>22.09</c:v>
                </c:pt>
                <c:pt idx="13471">
                  <c:v>22.09</c:v>
                </c:pt>
                <c:pt idx="13472">
                  <c:v>22.09</c:v>
                </c:pt>
                <c:pt idx="13473">
                  <c:v>22.09</c:v>
                </c:pt>
                <c:pt idx="13474">
                  <c:v>22.09</c:v>
                </c:pt>
                <c:pt idx="13475">
                  <c:v>22.09</c:v>
                </c:pt>
                <c:pt idx="13477">
                  <c:v>22.48</c:v>
                </c:pt>
                <c:pt idx="13478">
                  <c:v>22.09</c:v>
                </c:pt>
                <c:pt idx="13479">
                  <c:v>22.09</c:v>
                </c:pt>
                <c:pt idx="13480">
                  <c:v>22.09</c:v>
                </c:pt>
                <c:pt idx="13481">
                  <c:v>22.09</c:v>
                </c:pt>
                <c:pt idx="13482">
                  <c:v>22.09</c:v>
                </c:pt>
                <c:pt idx="13483">
                  <c:v>22.09</c:v>
                </c:pt>
                <c:pt idx="13484">
                  <c:v>22.09</c:v>
                </c:pt>
                <c:pt idx="13485">
                  <c:v>22.09</c:v>
                </c:pt>
                <c:pt idx="13486">
                  <c:v>22.09</c:v>
                </c:pt>
                <c:pt idx="13487">
                  <c:v>22.09</c:v>
                </c:pt>
                <c:pt idx="13488">
                  <c:v>22.09</c:v>
                </c:pt>
                <c:pt idx="13489">
                  <c:v>22.09</c:v>
                </c:pt>
                <c:pt idx="13490">
                  <c:v>22.09</c:v>
                </c:pt>
                <c:pt idx="13491">
                  <c:v>22.09</c:v>
                </c:pt>
                <c:pt idx="13492">
                  <c:v>22.09</c:v>
                </c:pt>
                <c:pt idx="13493">
                  <c:v>22.09</c:v>
                </c:pt>
                <c:pt idx="13494">
                  <c:v>22.09</c:v>
                </c:pt>
                <c:pt idx="13495">
                  <c:v>22.09</c:v>
                </c:pt>
                <c:pt idx="13496">
                  <c:v>22.09</c:v>
                </c:pt>
                <c:pt idx="13497">
                  <c:v>22.09</c:v>
                </c:pt>
                <c:pt idx="13498">
                  <c:v>22.09</c:v>
                </c:pt>
                <c:pt idx="13499">
                  <c:v>22.09</c:v>
                </c:pt>
                <c:pt idx="13500">
                  <c:v>22.09</c:v>
                </c:pt>
                <c:pt idx="13501">
                  <c:v>22.09</c:v>
                </c:pt>
                <c:pt idx="13502">
                  <c:v>22.09</c:v>
                </c:pt>
                <c:pt idx="13503">
                  <c:v>22.09</c:v>
                </c:pt>
                <c:pt idx="13504">
                  <c:v>22.09</c:v>
                </c:pt>
                <c:pt idx="13505">
                  <c:v>22.09</c:v>
                </c:pt>
                <c:pt idx="13506">
                  <c:v>22.09</c:v>
                </c:pt>
                <c:pt idx="13507">
                  <c:v>22.09</c:v>
                </c:pt>
                <c:pt idx="13508">
                  <c:v>22.09</c:v>
                </c:pt>
                <c:pt idx="13509">
                  <c:v>22.09</c:v>
                </c:pt>
                <c:pt idx="13510">
                  <c:v>22.09</c:v>
                </c:pt>
                <c:pt idx="13511">
                  <c:v>22.09</c:v>
                </c:pt>
                <c:pt idx="13512">
                  <c:v>22.09</c:v>
                </c:pt>
                <c:pt idx="13513">
                  <c:v>22.09</c:v>
                </c:pt>
                <c:pt idx="13514">
                  <c:v>22.09</c:v>
                </c:pt>
                <c:pt idx="13515">
                  <c:v>22.09</c:v>
                </c:pt>
                <c:pt idx="13516">
                  <c:v>22.09</c:v>
                </c:pt>
                <c:pt idx="13517">
                  <c:v>22.09</c:v>
                </c:pt>
                <c:pt idx="13518">
                  <c:v>22.09</c:v>
                </c:pt>
                <c:pt idx="13519">
                  <c:v>22.09</c:v>
                </c:pt>
                <c:pt idx="13520">
                  <c:v>22.09</c:v>
                </c:pt>
                <c:pt idx="13521">
                  <c:v>22.09</c:v>
                </c:pt>
                <c:pt idx="13522">
                  <c:v>22.09</c:v>
                </c:pt>
                <c:pt idx="13523">
                  <c:v>22.09</c:v>
                </c:pt>
                <c:pt idx="13524">
                  <c:v>22.09</c:v>
                </c:pt>
                <c:pt idx="13525">
                  <c:v>22.09</c:v>
                </c:pt>
                <c:pt idx="13526">
                  <c:v>22.09</c:v>
                </c:pt>
                <c:pt idx="13527">
                  <c:v>22.09</c:v>
                </c:pt>
                <c:pt idx="13528">
                  <c:v>22.09</c:v>
                </c:pt>
                <c:pt idx="13529">
                  <c:v>22.09</c:v>
                </c:pt>
                <c:pt idx="13530">
                  <c:v>22.09</c:v>
                </c:pt>
                <c:pt idx="13531">
                  <c:v>22.09</c:v>
                </c:pt>
                <c:pt idx="13532">
                  <c:v>22.09</c:v>
                </c:pt>
                <c:pt idx="13533">
                  <c:v>22.09</c:v>
                </c:pt>
                <c:pt idx="13534">
                  <c:v>22.09</c:v>
                </c:pt>
                <c:pt idx="13535">
                  <c:v>22.09</c:v>
                </c:pt>
                <c:pt idx="13536">
                  <c:v>22.09</c:v>
                </c:pt>
                <c:pt idx="13537">
                  <c:v>22.09</c:v>
                </c:pt>
                <c:pt idx="13538">
                  <c:v>22.09</c:v>
                </c:pt>
                <c:pt idx="13539">
                  <c:v>22.09</c:v>
                </c:pt>
                <c:pt idx="13540">
                  <c:v>22.09</c:v>
                </c:pt>
                <c:pt idx="13541">
                  <c:v>22.09</c:v>
                </c:pt>
                <c:pt idx="13542">
                  <c:v>22.09</c:v>
                </c:pt>
                <c:pt idx="13543">
                  <c:v>22.09</c:v>
                </c:pt>
                <c:pt idx="13544">
                  <c:v>22.09</c:v>
                </c:pt>
                <c:pt idx="13545">
                  <c:v>22.09</c:v>
                </c:pt>
                <c:pt idx="13546">
                  <c:v>22.09</c:v>
                </c:pt>
                <c:pt idx="13547">
                  <c:v>22.09</c:v>
                </c:pt>
                <c:pt idx="13548">
                  <c:v>22.09</c:v>
                </c:pt>
                <c:pt idx="13549">
                  <c:v>22.09</c:v>
                </c:pt>
                <c:pt idx="13550">
                  <c:v>22.09</c:v>
                </c:pt>
                <c:pt idx="13551">
                  <c:v>22.09</c:v>
                </c:pt>
                <c:pt idx="13552">
                  <c:v>22.09</c:v>
                </c:pt>
                <c:pt idx="13553">
                  <c:v>22.09</c:v>
                </c:pt>
                <c:pt idx="13554">
                  <c:v>22.09</c:v>
                </c:pt>
                <c:pt idx="13555">
                  <c:v>22.09</c:v>
                </c:pt>
                <c:pt idx="13556">
                  <c:v>22.09</c:v>
                </c:pt>
                <c:pt idx="13557">
                  <c:v>22.09</c:v>
                </c:pt>
                <c:pt idx="13558">
                  <c:v>22.09</c:v>
                </c:pt>
                <c:pt idx="13559">
                  <c:v>22.09</c:v>
                </c:pt>
                <c:pt idx="13560">
                  <c:v>22.09</c:v>
                </c:pt>
                <c:pt idx="13561">
                  <c:v>22.09</c:v>
                </c:pt>
                <c:pt idx="13562">
                  <c:v>22.09</c:v>
                </c:pt>
                <c:pt idx="13563">
                  <c:v>22.09</c:v>
                </c:pt>
                <c:pt idx="13564">
                  <c:v>22.09</c:v>
                </c:pt>
                <c:pt idx="13565">
                  <c:v>22.09</c:v>
                </c:pt>
                <c:pt idx="13566">
                  <c:v>22.09</c:v>
                </c:pt>
                <c:pt idx="13567">
                  <c:v>22.09</c:v>
                </c:pt>
                <c:pt idx="13568">
                  <c:v>22.09</c:v>
                </c:pt>
                <c:pt idx="13569">
                  <c:v>22.09</c:v>
                </c:pt>
                <c:pt idx="13570">
                  <c:v>22.09</c:v>
                </c:pt>
                <c:pt idx="13571">
                  <c:v>22.09</c:v>
                </c:pt>
                <c:pt idx="13572">
                  <c:v>22.09</c:v>
                </c:pt>
                <c:pt idx="13573">
                  <c:v>22.09</c:v>
                </c:pt>
                <c:pt idx="13574">
                  <c:v>22.09</c:v>
                </c:pt>
                <c:pt idx="13575">
                  <c:v>22.09</c:v>
                </c:pt>
                <c:pt idx="13576">
                  <c:v>22.09</c:v>
                </c:pt>
                <c:pt idx="13577">
                  <c:v>22.09</c:v>
                </c:pt>
                <c:pt idx="13578">
                  <c:v>22.09</c:v>
                </c:pt>
                <c:pt idx="13579">
                  <c:v>22.09</c:v>
                </c:pt>
                <c:pt idx="13580">
                  <c:v>22.09</c:v>
                </c:pt>
                <c:pt idx="13581">
                  <c:v>22.09</c:v>
                </c:pt>
                <c:pt idx="13582">
                  <c:v>22.09</c:v>
                </c:pt>
                <c:pt idx="13583">
                  <c:v>22.09</c:v>
                </c:pt>
                <c:pt idx="13584">
                  <c:v>22.09</c:v>
                </c:pt>
                <c:pt idx="13585">
                  <c:v>22.09</c:v>
                </c:pt>
                <c:pt idx="13586">
                  <c:v>22.09</c:v>
                </c:pt>
                <c:pt idx="13587">
                  <c:v>22.09</c:v>
                </c:pt>
                <c:pt idx="13588">
                  <c:v>22.09</c:v>
                </c:pt>
                <c:pt idx="13589">
                  <c:v>22.09</c:v>
                </c:pt>
                <c:pt idx="13590">
                  <c:v>22.09</c:v>
                </c:pt>
                <c:pt idx="13591">
                  <c:v>22.09</c:v>
                </c:pt>
                <c:pt idx="13592">
                  <c:v>22.09</c:v>
                </c:pt>
                <c:pt idx="13593">
                  <c:v>22.09</c:v>
                </c:pt>
                <c:pt idx="13594">
                  <c:v>22.09</c:v>
                </c:pt>
                <c:pt idx="13595">
                  <c:v>22.09</c:v>
                </c:pt>
                <c:pt idx="13596">
                  <c:v>22.09</c:v>
                </c:pt>
                <c:pt idx="13597">
                  <c:v>22.09</c:v>
                </c:pt>
                <c:pt idx="13598">
                  <c:v>22.09</c:v>
                </c:pt>
                <c:pt idx="13599">
                  <c:v>22.09</c:v>
                </c:pt>
                <c:pt idx="13600">
                  <c:v>22.09</c:v>
                </c:pt>
                <c:pt idx="13601">
                  <c:v>22.09</c:v>
                </c:pt>
                <c:pt idx="13602">
                  <c:v>22.09</c:v>
                </c:pt>
                <c:pt idx="13603">
                  <c:v>22.09</c:v>
                </c:pt>
                <c:pt idx="13604">
                  <c:v>22.09</c:v>
                </c:pt>
                <c:pt idx="13605">
                  <c:v>22.09</c:v>
                </c:pt>
                <c:pt idx="13606">
                  <c:v>22.09</c:v>
                </c:pt>
                <c:pt idx="13607">
                  <c:v>22.09</c:v>
                </c:pt>
                <c:pt idx="13608">
                  <c:v>22.09</c:v>
                </c:pt>
                <c:pt idx="13609">
                  <c:v>22.09</c:v>
                </c:pt>
                <c:pt idx="13610">
                  <c:v>22.09</c:v>
                </c:pt>
                <c:pt idx="13611">
                  <c:v>22.09</c:v>
                </c:pt>
                <c:pt idx="13612">
                  <c:v>22.09</c:v>
                </c:pt>
                <c:pt idx="13613">
                  <c:v>22.09</c:v>
                </c:pt>
                <c:pt idx="13614">
                  <c:v>22.09</c:v>
                </c:pt>
                <c:pt idx="13615">
                  <c:v>22.09</c:v>
                </c:pt>
                <c:pt idx="13616">
                  <c:v>22.09</c:v>
                </c:pt>
                <c:pt idx="13617">
                  <c:v>22.09</c:v>
                </c:pt>
                <c:pt idx="13618">
                  <c:v>22.09</c:v>
                </c:pt>
                <c:pt idx="13619">
                  <c:v>22.09</c:v>
                </c:pt>
                <c:pt idx="13620">
                  <c:v>22.09</c:v>
                </c:pt>
                <c:pt idx="13621">
                  <c:v>22.09</c:v>
                </c:pt>
                <c:pt idx="13622">
                  <c:v>22.09</c:v>
                </c:pt>
                <c:pt idx="13623">
                  <c:v>22.09</c:v>
                </c:pt>
                <c:pt idx="13624">
                  <c:v>22.09</c:v>
                </c:pt>
                <c:pt idx="13625">
                  <c:v>22.09</c:v>
                </c:pt>
                <c:pt idx="13626">
                  <c:v>22.09</c:v>
                </c:pt>
                <c:pt idx="13627">
                  <c:v>22.09</c:v>
                </c:pt>
                <c:pt idx="13628">
                  <c:v>22.09</c:v>
                </c:pt>
                <c:pt idx="13629">
                  <c:v>22.09</c:v>
                </c:pt>
                <c:pt idx="13630">
                  <c:v>22.09</c:v>
                </c:pt>
                <c:pt idx="13631">
                  <c:v>22.09</c:v>
                </c:pt>
                <c:pt idx="13632">
                  <c:v>22.09</c:v>
                </c:pt>
                <c:pt idx="13633">
                  <c:v>22.09</c:v>
                </c:pt>
                <c:pt idx="13634">
                  <c:v>22.09</c:v>
                </c:pt>
                <c:pt idx="13635">
                  <c:v>22.09</c:v>
                </c:pt>
                <c:pt idx="13636">
                  <c:v>22.09</c:v>
                </c:pt>
                <c:pt idx="13637">
                  <c:v>22.09</c:v>
                </c:pt>
                <c:pt idx="13638">
                  <c:v>22.09</c:v>
                </c:pt>
                <c:pt idx="13639">
                  <c:v>22.09</c:v>
                </c:pt>
                <c:pt idx="13640">
                  <c:v>22.09</c:v>
                </c:pt>
                <c:pt idx="13641">
                  <c:v>22.09</c:v>
                </c:pt>
                <c:pt idx="13642">
                  <c:v>22.09</c:v>
                </c:pt>
                <c:pt idx="13643">
                  <c:v>22.09</c:v>
                </c:pt>
                <c:pt idx="13644">
                  <c:v>22.09</c:v>
                </c:pt>
                <c:pt idx="13645">
                  <c:v>22.09</c:v>
                </c:pt>
                <c:pt idx="13647">
                  <c:v>22.48</c:v>
                </c:pt>
                <c:pt idx="13648">
                  <c:v>22.09</c:v>
                </c:pt>
                <c:pt idx="13649">
                  <c:v>22.09</c:v>
                </c:pt>
                <c:pt idx="13650">
                  <c:v>22.09</c:v>
                </c:pt>
                <c:pt idx="13651">
                  <c:v>22.09</c:v>
                </c:pt>
                <c:pt idx="13652">
                  <c:v>22.09</c:v>
                </c:pt>
                <c:pt idx="13653">
                  <c:v>22.09</c:v>
                </c:pt>
                <c:pt idx="13654">
                  <c:v>22.09</c:v>
                </c:pt>
                <c:pt idx="13655">
                  <c:v>22.09</c:v>
                </c:pt>
                <c:pt idx="13656">
                  <c:v>22.09</c:v>
                </c:pt>
                <c:pt idx="13657">
                  <c:v>22.09</c:v>
                </c:pt>
                <c:pt idx="13658">
                  <c:v>22.09</c:v>
                </c:pt>
                <c:pt idx="13659">
                  <c:v>22.09</c:v>
                </c:pt>
                <c:pt idx="13660">
                  <c:v>22.09</c:v>
                </c:pt>
                <c:pt idx="13661">
                  <c:v>22.09</c:v>
                </c:pt>
                <c:pt idx="13662">
                  <c:v>22.09</c:v>
                </c:pt>
                <c:pt idx="13663">
                  <c:v>22.09</c:v>
                </c:pt>
                <c:pt idx="13664">
                  <c:v>22.09</c:v>
                </c:pt>
                <c:pt idx="13665">
                  <c:v>22.09</c:v>
                </c:pt>
                <c:pt idx="13666">
                  <c:v>22.09</c:v>
                </c:pt>
                <c:pt idx="13667">
                  <c:v>22.09</c:v>
                </c:pt>
                <c:pt idx="13668">
                  <c:v>22.09</c:v>
                </c:pt>
                <c:pt idx="13669">
                  <c:v>22.09</c:v>
                </c:pt>
                <c:pt idx="13670">
                  <c:v>22.09</c:v>
                </c:pt>
                <c:pt idx="13671">
                  <c:v>22.09</c:v>
                </c:pt>
                <c:pt idx="13672">
                  <c:v>22.48</c:v>
                </c:pt>
                <c:pt idx="13673">
                  <c:v>22.48</c:v>
                </c:pt>
                <c:pt idx="13674">
                  <c:v>22.48</c:v>
                </c:pt>
                <c:pt idx="13675">
                  <c:v>22.48</c:v>
                </c:pt>
                <c:pt idx="13676">
                  <c:v>22.48</c:v>
                </c:pt>
                <c:pt idx="13677">
                  <c:v>22.48</c:v>
                </c:pt>
                <c:pt idx="13678">
                  <c:v>22.48</c:v>
                </c:pt>
                <c:pt idx="13679">
                  <c:v>22.48</c:v>
                </c:pt>
                <c:pt idx="13680">
                  <c:v>22.48</c:v>
                </c:pt>
                <c:pt idx="13681">
                  <c:v>22.48</c:v>
                </c:pt>
                <c:pt idx="13682">
                  <c:v>22.48</c:v>
                </c:pt>
                <c:pt idx="13683">
                  <c:v>22.48</c:v>
                </c:pt>
                <c:pt idx="13684">
                  <c:v>22.48</c:v>
                </c:pt>
                <c:pt idx="13685">
                  <c:v>22.48</c:v>
                </c:pt>
                <c:pt idx="13686">
                  <c:v>22.48</c:v>
                </c:pt>
                <c:pt idx="13687">
                  <c:v>22.48</c:v>
                </c:pt>
                <c:pt idx="13688">
                  <c:v>22.48</c:v>
                </c:pt>
                <c:pt idx="13689">
                  <c:v>22.48</c:v>
                </c:pt>
                <c:pt idx="13690">
                  <c:v>22.48</c:v>
                </c:pt>
                <c:pt idx="13691">
                  <c:v>22.48</c:v>
                </c:pt>
                <c:pt idx="13692">
                  <c:v>22.48</c:v>
                </c:pt>
                <c:pt idx="13693">
                  <c:v>22.48</c:v>
                </c:pt>
                <c:pt idx="13694">
                  <c:v>22.48</c:v>
                </c:pt>
                <c:pt idx="13695">
                  <c:v>22.48</c:v>
                </c:pt>
                <c:pt idx="13696">
                  <c:v>22.48</c:v>
                </c:pt>
                <c:pt idx="13697">
                  <c:v>22.48</c:v>
                </c:pt>
                <c:pt idx="13698">
                  <c:v>22.48</c:v>
                </c:pt>
                <c:pt idx="13699">
                  <c:v>22.48</c:v>
                </c:pt>
                <c:pt idx="13700">
                  <c:v>22.86</c:v>
                </c:pt>
                <c:pt idx="13701">
                  <c:v>22.86</c:v>
                </c:pt>
                <c:pt idx="13702">
                  <c:v>22.86</c:v>
                </c:pt>
                <c:pt idx="13703">
                  <c:v>22.86</c:v>
                </c:pt>
                <c:pt idx="13704">
                  <c:v>22.86</c:v>
                </c:pt>
                <c:pt idx="13705">
                  <c:v>22.86</c:v>
                </c:pt>
                <c:pt idx="13706">
                  <c:v>22.86</c:v>
                </c:pt>
                <c:pt idx="13707">
                  <c:v>22.86</c:v>
                </c:pt>
                <c:pt idx="13708">
                  <c:v>22.86</c:v>
                </c:pt>
                <c:pt idx="13709">
                  <c:v>22.86</c:v>
                </c:pt>
                <c:pt idx="13710">
                  <c:v>22.86</c:v>
                </c:pt>
                <c:pt idx="13711">
                  <c:v>22.86</c:v>
                </c:pt>
                <c:pt idx="13712">
                  <c:v>22.86</c:v>
                </c:pt>
                <c:pt idx="13713">
                  <c:v>22.86</c:v>
                </c:pt>
                <c:pt idx="13714">
                  <c:v>22.86</c:v>
                </c:pt>
                <c:pt idx="13715">
                  <c:v>22.86</c:v>
                </c:pt>
                <c:pt idx="13716">
                  <c:v>22.86</c:v>
                </c:pt>
                <c:pt idx="13717">
                  <c:v>22.86</c:v>
                </c:pt>
                <c:pt idx="13718">
                  <c:v>22.86</c:v>
                </c:pt>
                <c:pt idx="13719">
                  <c:v>22.86</c:v>
                </c:pt>
                <c:pt idx="13720">
                  <c:v>22.86</c:v>
                </c:pt>
                <c:pt idx="13721">
                  <c:v>22.86</c:v>
                </c:pt>
                <c:pt idx="13722">
                  <c:v>22.86</c:v>
                </c:pt>
                <c:pt idx="13723">
                  <c:v>22.86</c:v>
                </c:pt>
                <c:pt idx="13724">
                  <c:v>22.86</c:v>
                </c:pt>
                <c:pt idx="13725">
                  <c:v>22.86</c:v>
                </c:pt>
                <c:pt idx="13726">
                  <c:v>22.86</c:v>
                </c:pt>
                <c:pt idx="13727">
                  <c:v>22.86</c:v>
                </c:pt>
                <c:pt idx="13728">
                  <c:v>22.86</c:v>
                </c:pt>
                <c:pt idx="13729">
                  <c:v>22.86</c:v>
                </c:pt>
                <c:pt idx="13730">
                  <c:v>22.86</c:v>
                </c:pt>
                <c:pt idx="13731">
                  <c:v>22.86</c:v>
                </c:pt>
                <c:pt idx="13732">
                  <c:v>22.86</c:v>
                </c:pt>
                <c:pt idx="13733">
                  <c:v>22.86</c:v>
                </c:pt>
                <c:pt idx="13734">
                  <c:v>22.86</c:v>
                </c:pt>
                <c:pt idx="13735">
                  <c:v>22.86</c:v>
                </c:pt>
                <c:pt idx="13736">
                  <c:v>22.86</c:v>
                </c:pt>
                <c:pt idx="13737">
                  <c:v>22.86</c:v>
                </c:pt>
                <c:pt idx="13738">
                  <c:v>22.86</c:v>
                </c:pt>
                <c:pt idx="13739">
                  <c:v>22.86</c:v>
                </c:pt>
                <c:pt idx="13740">
                  <c:v>22.86</c:v>
                </c:pt>
                <c:pt idx="13741">
                  <c:v>22.86</c:v>
                </c:pt>
                <c:pt idx="13742">
                  <c:v>22.86</c:v>
                </c:pt>
                <c:pt idx="13743">
                  <c:v>22.86</c:v>
                </c:pt>
                <c:pt idx="13744">
                  <c:v>22.86</c:v>
                </c:pt>
                <c:pt idx="13745">
                  <c:v>22.86</c:v>
                </c:pt>
                <c:pt idx="13746">
                  <c:v>22.86</c:v>
                </c:pt>
                <c:pt idx="13747">
                  <c:v>22.86</c:v>
                </c:pt>
                <c:pt idx="13748">
                  <c:v>22.86</c:v>
                </c:pt>
                <c:pt idx="13749">
                  <c:v>22.86</c:v>
                </c:pt>
                <c:pt idx="13750">
                  <c:v>22.86</c:v>
                </c:pt>
                <c:pt idx="13751">
                  <c:v>22.86</c:v>
                </c:pt>
                <c:pt idx="13752">
                  <c:v>22.86</c:v>
                </c:pt>
                <c:pt idx="13753">
                  <c:v>22.86</c:v>
                </c:pt>
                <c:pt idx="13754">
                  <c:v>22.86</c:v>
                </c:pt>
                <c:pt idx="13755">
                  <c:v>22.86</c:v>
                </c:pt>
                <c:pt idx="13756">
                  <c:v>22.86</c:v>
                </c:pt>
                <c:pt idx="13757">
                  <c:v>22.86</c:v>
                </c:pt>
                <c:pt idx="13758">
                  <c:v>22.86</c:v>
                </c:pt>
                <c:pt idx="13759">
                  <c:v>22.86</c:v>
                </c:pt>
                <c:pt idx="13760">
                  <c:v>22.86</c:v>
                </c:pt>
                <c:pt idx="13761">
                  <c:v>22.86</c:v>
                </c:pt>
                <c:pt idx="13762">
                  <c:v>22.86</c:v>
                </c:pt>
                <c:pt idx="13763">
                  <c:v>22.86</c:v>
                </c:pt>
                <c:pt idx="13764">
                  <c:v>22.86</c:v>
                </c:pt>
                <c:pt idx="13765">
                  <c:v>22.86</c:v>
                </c:pt>
                <c:pt idx="13766">
                  <c:v>22.86</c:v>
                </c:pt>
                <c:pt idx="13767">
                  <c:v>22.86</c:v>
                </c:pt>
                <c:pt idx="13768">
                  <c:v>22.86</c:v>
                </c:pt>
                <c:pt idx="13769">
                  <c:v>22.86</c:v>
                </c:pt>
                <c:pt idx="13770">
                  <c:v>22.86</c:v>
                </c:pt>
                <c:pt idx="13771">
                  <c:v>22.86</c:v>
                </c:pt>
                <c:pt idx="13772">
                  <c:v>22.86</c:v>
                </c:pt>
                <c:pt idx="13773">
                  <c:v>22.86</c:v>
                </c:pt>
                <c:pt idx="13774">
                  <c:v>22.86</c:v>
                </c:pt>
                <c:pt idx="13775">
                  <c:v>22.86</c:v>
                </c:pt>
                <c:pt idx="13776">
                  <c:v>22.86</c:v>
                </c:pt>
                <c:pt idx="13777">
                  <c:v>22.86</c:v>
                </c:pt>
                <c:pt idx="13778">
                  <c:v>22.86</c:v>
                </c:pt>
                <c:pt idx="13779">
                  <c:v>22.86</c:v>
                </c:pt>
                <c:pt idx="13780">
                  <c:v>22.86</c:v>
                </c:pt>
                <c:pt idx="13781">
                  <c:v>22.86</c:v>
                </c:pt>
                <c:pt idx="13782">
                  <c:v>22.86</c:v>
                </c:pt>
                <c:pt idx="13783">
                  <c:v>22.86</c:v>
                </c:pt>
                <c:pt idx="13784">
                  <c:v>22.86</c:v>
                </c:pt>
                <c:pt idx="13785">
                  <c:v>22.86</c:v>
                </c:pt>
                <c:pt idx="13786">
                  <c:v>22.86</c:v>
                </c:pt>
                <c:pt idx="13787">
                  <c:v>22.86</c:v>
                </c:pt>
                <c:pt idx="13788">
                  <c:v>22.86</c:v>
                </c:pt>
                <c:pt idx="13789">
                  <c:v>22.86</c:v>
                </c:pt>
                <c:pt idx="13790">
                  <c:v>22.86</c:v>
                </c:pt>
                <c:pt idx="13791">
                  <c:v>22.86</c:v>
                </c:pt>
                <c:pt idx="13792">
                  <c:v>22.86</c:v>
                </c:pt>
                <c:pt idx="13793">
                  <c:v>22.86</c:v>
                </c:pt>
                <c:pt idx="13794">
                  <c:v>22.86</c:v>
                </c:pt>
                <c:pt idx="13795">
                  <c:v>22.86</c:v>
                </c:pt>
                <c:pt idx="13796">
                  <c:v>22.86</c:v>
                </c:pt>
                <c:pt idx="13797">
                  <c:v>22.86</c:v>
                </c:pt>
                <c:pt idx="13798">
                  <c:v>22.86</c:v>
                </c:pt>
                <c:pt idx="13799">
                  <c:v>22.86</c:v>
                </c:pt>
                <c:pt idx="13800">
                  <c:v>22.86</c:v>
                </c:pt>
                <c:pt idx="13801">
                  <c:v>22.86</c:v>
                </c:pt>
                <c:pt idx="13802">
                  <c:v>22.86</c:v>
                </c:pt>
                <c:pt idx="13803">
                  <c:v>22.86</c:v>
                </c:pt>
                <c:pt idx="13804">
                  <c:v>22.86</c:v>
                </c:pt>
                <c:pt idx="13805">
                  <c:v>22.86</c:v>
                </c:pt>
                <c:pt idx="13806">
                  <c:v>22.86</c:v>
                </c:pt>
                <c:pt idx="13807">
                  <c:v>22.86</c:v>
                </c:pt>
                <c:pt idx="13808">
                  <c:v>22.86</c:v>
                </c:pt>
                <c:pt idx="13809">
                  <c:v>22.86</c:v>
                </c:pt>
                <c:pt idx="13810">
                  <c:v>22.86</c:v>
                </c:pt>
                <c:pt idx="13811">
                  <c:v>22.86</c:v>
                </c:pt>
                <c:pt idx="13812">
                  <c:v>22.86</c:v>
                </c:pt>
                <c:pt idx="13813">
                  <c:v>22.86</c:v>
                </c:pt>
                <c:pt idx="13814">
                  <c:v>22.86</c:v>
                </c:pt>
                <c:pt idx="13815">
                  <c:v>22.86</c:v>
                </c:pt>
                <c:pt idx="13817">
                  <c:v>23.24</c:v>
                </c:pt>
                <c:pt idx="13818">
                  <c:v>22.86</c:v>
                </c:pt>
                <c:pt idx="13819">
                  <c:v>22.86</c:v>
                </c:pt>
                <c:pt idx="13820">
                  <c:v>22.86</c:v>
                </c:pt>
                <c:pt idx="13821">
                  <c:v>22.86</c:v>
                </c:pt>
                <c:pt idx="13822">
                  <c:v>22.86</c:v>
                </c:pt>
                <c:pt idx="13823">
                  <c:v>22.86</c:v>
                </c:pt>
                <c:pt idx="13824">
                  <c:v>22.86</c:v>
                </c:pt>
                <c:pt idx="13825">
                  <c:v>22.86</c:v>
                </c:pt>
                <c:pt idx="13826">
                  <c:v>22.86</c:v>
                </c:pt>
                <c:pt idx="13827">
                  <c:v>22.86</c:v>
                </c:pt>
                <c:pt idx="13828">
                  <c:v>22.86</c:v>
                </c:pt>
                <c:pt idx="13829">
                  <c:v>22.86</c:v>
                </c:pt>
                <c:pt idx="13830">
                  <c:v>22.86</c:v>
                </c:pt>
                <c:pt idx="13831">
                  <c:v>22.86</c:v>
                </c:pt>
                <c:pt idx="13832">
                  <c:v>22.86</c:v>
                </c:pt>
                <c:pt idx="13833">
                  <c:v>22.86</c:v>
                </c:pt>
                <c:pt idx="13834">
                  <c:v>23.24</c:v>
                </c:pt>
                <c:pt idx="13835">
                  <c:v>23.24</c:v>
                </c:pt>
                <c:pt idx="13836">
                  <c:v>23.24</c:v>
                </c:pt>
                <c:pt idx="13837">
                  <c:v>23.24</c:v>
                </c:pt>
                <c:pt idx="13838">
                  <c:v>23.24</c:v>
                </c:pt>
                <c:pt idx="13839">
                  <c:v>23.24</c:v>
                </c:pt>
                <c:pt idx="13840">
                  <c:v>23.24</c:v>
                </c:pt>
                <c:pt idx="13841">
                  <c:v>23.24</c:v>
                </c:pt>
                <c:pt idx="13842">
                  <c:v>23.24</c:v>
                </c:pt>
                <c:pt idx="13843">
                  <c:v>23.24</c:v>
                </c:pt>
                <c:pt idx="13844">
                  <c:v>23.24</c:v>
                </c:pt>
                <c:pt idx="13845">
                  <c:v>23.24</c:v>
                </c:pt>
                <c:pt idx="13846">
                  <c:v>23.24</c:v>
                </c:pt>
                <c:pt idx="13847">
                  <c:v>23.24</c:v>
                </c:pt>
                <c:pt idx="13848">
                  <c:v>23.24</c:v>
                </c:pt>
                <c:pt idx="13849">
                  <c:v>23.24</c:v>
                </c:pt>
                <c:pt idx="13850">
                  <c:v>23.24</c:v>
                </c:pt>
                <c:pt idx="13851">
                  <c:v>23.24</c:v>
                </c:pt>
                <c:pt idx="13852">
                  <c:v>23.24</c:v>
                </c:pt>
                <c:pt idx="13853">
                  <c:v>23.24</c:v>
                </c:pt>
                <c:pt idx="13854">
                  <c:v>23.24</c:v>
                </c:pt>
                <c:pt idx="13855">
                  <c:v>23.24</c:v>
                </c:pt>
                <c:pt idx="13856">
                  <c:v>23.24</c:v>
                </c:pt>
                <c:pt idx="13857">
                  <c:v>23.24</c:v>
                </c:pt>
                <c:pt idx="13858">
                  <c:v>23.24</c:v>
                </c:pt>
                <c:pt idx="13859">
                  <c:v>23.24</c:v>
                </c:pt>
                <c:pt idx="13860">
                  <c:v>23.24</c:v>
                </c:pt>
                <c:pt idx="13861">
                  <c:v>23.24</c:v>
                </c:pt>
                <c:pt idx="13862">
                  <c:v>23.24</c:v>
                </c:pt>
                <c:pt idx="13863">
                  <c:v>23.24</c:v>
                </c:pt>
                <c:pt idx="13864">
                  <c:v>23.24</c:v>
                </c:pt>
                <c:pt idx="13865">
                  <c:v>23.24</c:v>
                </c:pt>
                <c:pt idx="13866">
                  <c:v>23.24</c:v>
                </c:pt>
                <c:pt idx="13867">
                  <c:v>23.24</c:v>
                </c:pt>
                <c:pt idx="13868">
                  <c:v>23.24</c:v>
                </c:pt>
                <c:pt idx="13869">
                  <c:v>23.24</c:v>
                </c:pt>
                <c:pt idx="13870">
                  <c:v>23.24</c:v>
                </c:pt>
                <c:pt idx="13871">
                  <c:v>23.24</c:v>
                </c:pt>
                <c:pt idx="13872">
                  <c:v>23.24</c:v>
                </c:pt>
                <c:pt idx="13873">
                  <c:v>23.24</c:v>
                </c:pt>
                <c:pt idx="13874">
                  <c:v>23.24</c:v>
                </c:pt>
                <c:pt idx="13875">
                  <c:v>23.24</c:v>
                </c:pt>
                <c:pt idx="13876">
                  <c:v>23.24</c:v>
                </c:pt>
                <c:pt idx="13877">
                  <c:v>23.24</c:v>
                </c:pt>
                <c:pt idx="13878">
                  <c:v>23.24</c:v>
                </c:pt>
                <c:pt idx="13879">
                  <c:v>23.24</c:v>
                </c:pt>
                <c:pt idx="13880">
                  <c:v>23.24</c:v>
                </c:pt>
                <c:pt idx="13881">
                  <c:v>23.24</c:v>
                </c:pt>
                <c:pt idx="13882">
                  <c:v>23.24</c:v>
                </c:pt>
                <c:pt idx="13883">
                  <c:v>23.24</c:v>
                </c:pt>
                <c:pt idx="13884">
                  <c:v>23.24</c:v>
                </c:pt>
                <c:pt idx="13885">
                  <c:v>23.24</c:v>
                </c:pt>
                <c:pt idx="13886">
                  <c:v>23.24</c:v>
                </c:pt>
                <c:pt idx="13887">
                  <c:v>23.24</c:v>
                </c:pt>
                <c:pt idx="13888">
                  <c:v>23.24</c:v>
                </c:pt>
                <c:pt idx="13889">
                  <c:v>23.24</c:v>
                </c:pt>
                <c:pt idx="13890">
                  <c:v>23.24</c:v>
                </c:pt>
                <c:pt idx="13891">
                  <c:v>23.24</c:v>
                </c:pt>
                <c:pt idx="13892">
                  <c:v>23.24</c:v>
                </c:pt>
                <c:pt idx="13893">
                  <c:v>23.24</c:v>
                </c:pt>
                <c:pt idx="13894">
                  <c:v>23.24</c:v>
                </c:pt>
                <c:pt idx="13895">
                  <c:v>23.24</c:v>
                </c:pt>
                <c:pt idx="13896">
                  <c:v>23.24</c:v>
                </c:pt>
                <c:pt idx="13897">
                  <c:v>23.24</c:v>
                </c:pt>
                <c:pt idx="13898">
                  <c:v>23.24</c:v>
                </c:pt>
                <c:pt idx="13899">
                  <c:v>23.24</c:v>
                </c:pt>
                <c:pt idx="13900">
                  <c:v>23.24</c:v>
                </c:pt>
                <c:pt idx="13901">
                  <c:v>23.24</c:v>
                </c:pt>
                <c:pt idx="13902">
                  <c:v>23.24</c:v>
                </c:pt>
                <c:pt idx="13903">
                  <c:v>23.24</c:v>
                </c:pt>
                <c:pt idx="13904">
                  <c:v>23.24</c:v>
                </c:pt>
                <c:pt idx="13905">
                  <c:v>23.24</c:v>
                </c:pt>
                <c:pt idx="13906">
                  <c:v>23.24</c:v>
                </c:pt>
                <c:pt idx="13907">
                  <c:v>23.24</c:v>
                </c:pt>
                <c:pt idx="13908">
                  <c:v>23.24</c:v>
                </c:pt>
                <c:pt idx="13909">
                  <c:v>23.24</c:v>
                </c:pt>
                <c:pt idx="13910">
                  <c:v>23.24</c:v>
                </c:pt>
                <c:pt idx="13911">
                  <c:v>23.24</c:v>
                </c:pt>
                <c:pt idx="13912">
                  <c:v>23.24</c:v>
                </c:pt>
                <c:pt idx="13913">
                  <c:v>23.24</c:v>
                </c:pt>
                <c:pt idx="13914">
                  <c:v>23.24</c:v>
                </c:pt>
                <c:pt idx="13915">
                  <c:v>23.24</c:v>
                </c:pt>
                <c:pt idx="13916">
                  <c:v>23.24</c:v>
                </c:pt>
                <c:pt idx="13917">
                  <c:v>23.24</c:v>
                </c:pt>
                <c:pt idx="13918">
                  <c:v>23.24</c:v>
                </c:pt>
                <c:pt idx="13919">
                  <c:v>22.86</c:v>
                </c:pt>
                <c:pt idx="13920">
                  <c:v>22.86</c:v>
                </c:pt>
                <c:pt idx="13921">
                  <c:v>22.86</c:v>
                </c:pt>
                <c:pt idx="13922">
                  <c:v>22.86</c:v>
                </c:pt>
                <c:pt idx="13923">
                  <c:v>22.86</c:v>
                </c:pt>
                <c:pt idx="13924">
                  <c:v>23.24</c:v>
                </c:pt>
                <c:pt idx="13925">
                  <c:v>22.86</c:v>
                </c:pt>
                <c:pt idx="13926">
                  <c:v>22.86</c:v>
                </c:pt>
                <c:pt idx="13927">
                  <c:v>22.86</c:v>
                </c:pt>
                <c:pt idx="13928">
                  <c:v>22.86</c:v>
                </c:pt>
                <c:pt idx="13929">
                  <c:v>22.86</c:v>
                </c:pt>
                <c:pt idx="13930">
                  <c:v>22.86</c:v>
                </c:pt>
                <c:pt idx="13931">
                  <c:v>22.86</c:v>
                </c:pt>
                <c:pt idx="13932">
                  <c:v>22.86</c:v>
                </c:pt>
                <c:pt idx="13933">
                  <c:v>22.86</c:v>
                </c:pt>
                <c:pt idx="13934">
                  <c:v>22.86</c:v>
                </c:pt>
                <c:pt idx="13935">
                  <c:v>22.86</c:v>
                </c:pt>
                <c:pt idx="13936">
                  <c:v>22.86</c:v>
                </c:pt>
                <c:pt idx="13937">
                  <c:v>22.86</c:v>
                </c:pt>
                <c:pt idx="13938">
                  <c:v>22.86</c:v>
                </c:pt>
                <c:pt idx="13939">
                  <c:v>22.86</c:v>
                </c:pt>
                <c:pt idx="13940">
                  <c:v>22.86</c:v>
                </c:pt>
                <c:pt idx="13941">
                  <c:v>22.86</c:v>
                </c:pt>
                <c:pt idx="13942">
                  <c:v>22.86</c:v>
                </c:pt>
                <c:pt idx="13943">
                  <c:v>22.86</c:v>
                </c:pt>
                <c:pt idx="13944">
                  <c:v>22.86</c:v>
                </c:pt>
                <c:pt idx="13945">
                  <c:v>22.86</c:v>
                </c:pt>
                <c:pt idx="13946">
                  <c:v>22.86</c:v>
                </c:pt>
                <c:pt idx="13947">
                  <c:v>22.86</c:v>
                </c:pt>
                <c:pt idx="13948">
                  <c:v>22.86</c:v>
                </c:pt>
                <c:pt idx="13949">
                  <c:v>22.86</c:v>
                </c:pt>
                <c:pt idx="13950">
                  <c:v>22.86</c:v>
                </c:pt>
                <c:pt idx="13951">
                  <c:v>22.86</c:v>
                </c:pt>
                <c:pt idx="13952">
                  <c:v>22.86</c:v>
                </c:pt>
                <c:pt idx="13953">
                  <c:v>22.86</c:v>
                </c:pt>
                <c:pt idx="13954">
                  <c:v>22.86</c:v>
                </c:pt>
                <c:pt idx="13955">
                  <c:v>22.86</c:v>
                </c:pt>
                <c:pt idx="13956">
                  <c:v>22.86</c:v>
                </c:pt>
                <c:pt idx="13957">
                  <c:v>22.86</c:v>
                </c:pt>
                <c:pt idx="13958">
                  <c:v>22.86</c:v>
                </c:pt>
                <c:pt idx="13959">
                  <c:v>22.86</c:v>
                </c:pt>
                <c:pt idx="13960">
                  <c:v>22.86</c:v>
                </c:pt>
                <c:pt idx="13961">
                  <c:v>22.86</c:v>
                </c:pt>
                <c:pt idx="13962">
                  <c:v>22.86</c:v>
                </c:pt>
                <c:pt idx="13963">
                  <c:v>22.86</c:v>
                </c:pt>
                <c:pt idx="13964">
                  <c:v>22.86</c:v>
                </c:pt>
                <c:pt idx="13965">
                  <c:v>22.86</c:v>
                </c:pt>
                <c:pt idx="13966">
                  <c:v>22.86</c:v>
                </c:pt>
                <c:pt idx="13967">
                  <c:v>22.86</c:v>
                </c:pt>
                <c:pt idx="13968">
                  <c:v>22.86</c:v>
                </c:pt>
                <c:pt idx="13969">
                  <c:v>22.86</c:v>
                </c:pt>
                <c:pt idx="13970">
                  <c:v>22.86</c:v>
                </c:pt>
                <c:pt idx="13971">
                  <c:v>22.48</c:v>
                </c:pt>
                <c:pt idx="13972">
                  <c:v>22.48</c:v>
                </c:pt>
                <c:pt idx="13973">
                  <c:v>22.48</c:v>
                </c:pt>
                <c:pt idx="13974">
                  <c:v>22.48</c:v>
                </c:pt>
                <c:pt idx="13975">
                  <c:v>22.48</c:v>
                </c:pt>
                <c:pt idx="13976">
                  <c:v>22.48</c:v>
                </c:pt>
                <c:pt idx="13977">
                  <c:v>22.48</c:v>
                </c:pt>
                <c:pt idx="13978">
                  <c:v>22.48</c:v>
                </c:pt>
                <c:pt idx="13979">
                  <c:v>22.48</c:v>
                </c:pt>
                <c:pt idx="13980">
                  <c:v>22.48</c:v>
                </c:pt>
                <c:pt idx="13981">
                  <c:v>22.48</c:v>
                </c:pt>
                <c:pt idx="13982">
                  <c:v>22.48</c:v>
                </c:pt>
                <c:pt idx="13983">
                  <c:v>22.48</c:v>
                </c:pt>
                <c:pt idx="13984">
                  <c:v>22.48</c:v>
                </c:pt>
                <c:pt idx="13985">
                  <c:v>22.48</c:v>
                </c:pt>
                <c:pt idx="13986">
                  <c:v>22.48</c:v>
                </c:pt>
                <c:pt idx="13987">
                  <c:v>22.48</c:v>
                </c:pt>
                <c:pt idx="13988">
                  <c:v>22.48</c:v>
                </c:pt>
                <c:pt idx="13989">
                  <c:v>22.48</c:v>
                </c:pt>
                <c:pt idx="13990">
                  <c:v>22.48</c:v>
                </c:pt>
                <c:pt idx="13991">
                  <c:v>22.48</c:v>
                </c:pt>
                <c:pt idx="13992">
                  <c:v>22.48</c:v>
                </c:pt>
                <c:pt idx="13993">
                  <c:v>22.48</c:v>
                </c:pt>
                <c:pt idx="13994">
                  <c:v>22.48</c:v>
                </c:pt>
                <c:pt idx="13995">
                  <c:v>22.48</c:v>
                </c:pt>
                <c:pt idx="13996">
                  <c:v>22.48</c:v>
                </c:pt>
                <c:pt idx="13997">
                  <c:v>22.48</c:v>
                </c:pt>
                <c:pt idx="13998">
                  <c:v>22.48</c:v>
                </c:pt>
                <c:pt idx="13999">
                  <c:v>22.48</c:v>
                </c:pt>
                <c:pt idx="14000">
                  <c:v>22.48</c:v>
                </c:pt>
                <c:pt idx="14001">
                  <c:v>22.48</c:v>
                </c:pt>
                <c:pt idx="14002">
                  <c:v>22.48</c:v>
                </c:pt>
                <c:pt idx="14003">
                  <c:v>22.48</c:v>
                </c:pt>
                <c:pt idx="14004">
                  <c:v>22.48</c:v>
                </c:pt>
                <c:pt idx="14005">
                  <c:v>22.48</c:v>
                </c:pt>
                <c:pt idx="14006">
                  <c:v>22.48</c:v>
                </c:pt>
                <c:pt idx="14007">
                  <c:v>22.48</c:v>
                </c:pt>
                <c:pt idx="14008">
                  <c:v>22.48</c:v>
                </c:pt>
                <c:pt idx="14009">
                  <c:v>22.48</c:v>
                </c:pt>
                <c:pt idx="14010">
                  <c:v>22.48</c:v>
                </c:pt>
                <c:pt idx="14011">
                  <c:v>22.48</c:v>
                </c:pt>
                <c:pt idx="14012">
                  <c:v>22.48</c:v>
                </c:pt>
                <c:pt idx="14013">
                  <c:v>22.48</c:v>
                </c:pt>
                <c:pt idx="14014">
                  <c:v>22.48</c:v>
                </c:pt>
                <c:pt idx="14015">
                  <c:v>22.48</c:v>
                </c:pt>
                <c:pt idx="14016">
                  <c:v>22.48</c:v>
                </c:pt>
                <c:pt idx="14017">
                  <c:v>22.48</c:v>
                </c:pt>
                <c:pt idx="14018">
                  <c:v>22.48</c:v>
                </c:pt>
                <c:pt idx="14019">
                  <c:v>22.48</c:v>
                </c:pt>
                <c:pt idx="14020">
                  <c:v>22.48</c:v>
                </c:pt>
                <c:pt idx="14021">
                  <c:v>22.48</c:v>
                </c:pt>
                <c:pt idx="14022">
                  <c:v>22.48</c:v>
                </c:pt>
                <c:pt idx="14023">
                  <c:v>22.48</c:v>
                </c:pt>
                <c:pt idx="14024">
                  <c:v>22.48</c:v>
                </c:pt>
                <c:pt idx="14025">
                  <c:v>22.48</c:v>
                </c:pt>
                <c:pt idx="14026">
                  <c:v>22.48</c:v>
                </c:pt>
                <c:pt idx="14027">
                  <c:v>22.48</c:v>
                </c:pt>
                <c:pt idx="14028">
                  <c:v>22.48</c:v>
                </c:pt>
                <c:pt idx="14029">
                  <c:v>22.48</c:v>
                </c:pt>
                <c:pt idx="14030">
                  <c:v>22.48</c:v>
                </c:pt>
                <c:pt idx="14031">
                  <c:v>22.48</c:v>
                </c:pt>
                <c:pt idx="14032">
                  <c:v>22.48</c:v>
                </c:pt>
                <c:pt idx="14033">
                  <c:v>22.48</c:v>
                </c:pt>
                <c:pt idx="14034">
                  <c:v>22.48</c:v>
                </c:pt>
                <c:pt idx="14035">
                  <c:v>22.48</c:v>
                </c:pt>
                <c:pt idx="14036">
                  <c:v>22.48</c:v>
                </c:pt>
                <c:pt idx="14037">
                  <c:v>22.48</c:v>
                </c:pt>
                <c:pt idx="14038">
                  <c:v>22.48</c:v>
                </c:pt>
                <c:pt idx="14039">
                  <c:v>22.48</c:v>
                </c:pt>
                <c:pt idx="14040">
                  <c:v>22.48</c:v>
                </c:pt>
                <c:pt idx="14041">
                  <c:v>22.09</c:v>
                </c:pt>
                <c:pt idx="14042">
                  <c:v>22.09</c:v>
                </c:pt>
                <c:pt idx="14043">
                  <c:v>22.48</c:v>
                </c:pt>
                <c:pt idx="14044">
                  <c:v>22.48</c:v>
                </c:pt>
                <c:pt idx="14045">
                  <c:v>22.48</c:v>
                </c:pt>
                <c:pt idx="14046">
                  <c:v>22.48</c:v>
                </c:pt>
                <c:pt idx="14047">
                  <c:v>22.48</c:v>
                </c:pt>
                <c:pt idx="14048">
                  <c:v>22.48</c:v>
                </c:pt>
                <c:pt idx="14049">
                  <c:v>22.48</c:v>
                </c:pt>
                <c:pt idx="14050">
                  <c:v>22.48</c:v>
                </c:pt>
                <c:pt idx="14051">
                  <c:v>22.48</c:v>
                </c:pt>
                <c:pt idx="14052">
                  <c:v>22.48</c:v>
                </c:pt>
                <c:pt idx="14053">
                  <c:v>22.48</c:v>
                </c:pt>
                <c:pt idx="14054">
                  <c:v>22.48</c:v>
                </c:pt>
                <c:pt idx="14055">
                  <c:v>22.48</c:v>
                </c:pt>
                <c:pt idx="14056">
                  <c:v>22.48</c:v>
                </c:pt>
                <c:pt idx="14057">
                  <c:v>22.48</c:v>
                </c:pt>
                <c:pt idx="14058">
                  <c:v>22.48</c:v>
                </c:pt>
                <c:pt idx="14059">
                  <c:v>22.48</c:v>
                </c:pt>
                <c:pt idx="14060">
                  <c:v>22.48</c:v>
                </c:pt>
                <c:pt idx="14061">
                  <c:v>22.48</c:v>
                </c:pt>
                <c:pt idx="14062">
                  <c:v>22.48</c:v>
                </c:pt>
                <c:pt idx="14063">
                  <c:v>22.48</c:v>
                </c:pt>
                <c:pt idx="14064">
                  <c:v>22.48</c:v>
                </c:pt>
                <c:pt idx="14065">
                  <c:v>22.48</c:v>
                </c:pt>
                <c:pt idx="14066">
                  <c:v>22.48</c:v>
                </c:pt>
                <c:pt idx="14067">
                  <c:v>22.48</c:v>
                </c:pt>
                <c:pt idx="14068">
                  <c:v>22.48</c:v>
                </c:pt>
                <c:pt idx="14069">
                  <c:v>22.09</c:v>
                </c:pt>
                <c:pt idx="14070">
                  <c:v>22.09</c:v>
                </c:pt>
                <c:pt idx="14071">
                  <c:v>22.48</c:v>
                </c:pt>
                <c:pt idx="14072">
                  <c:v>22.48</c:v>
                </c:pt>
                <c:pt idx="14073">
                  <c:v>22.48</c:v>
                </c:pt>
                <c:pt idx="14074">
                  <c:v>22.48</c:v>
                </c:pt>
                <c:pt idx="14075">
                  <c:v>22.48</c:v>
                </c:pt>
                <c:pt idx="14076">
                  <c:v>22.48</c:v>
                </c:pt>
                <c:pt idx="14077">
                  <c:v>22.48</c:v>
                </c:pt>
                <c:pt idx="14078">
                  <c:v>22.48</c:v>
                </c:pt>
                <c:pt idx="14079">
                  <c:v>22.48</c:v>
                </c:pt>
                <c:pt idx="14080">
                  <c:v>22.48</c:v>
                </c:pt>
                <c:pt idx="14081">
                  <c:v>22.48</c:v>
                </c:pt>
                <c:pt idx="14082">
                  <c:v>22.48</c:v>
                </c:pt>
                <c:pt idx="14083">
                  <c:v>22.09</c:v>
                </c:pt>
                <c:pt idx="14084">
                  <c:v>22.09</c:v>
                </c:pt>
                <c:pt idx="14085">
                  <c:v>22.09</c:v>
                </c:pt>
                <c:pt idx="14086">
                  <c:v>22.48</c:v>
                </c:pt>
                <c:pt idx="14087">
                  <c:v>22.48</c:v>
                </c:pt>
                <c:pt idx="14088">
                  <c:v>22.48</c:v>
                </c:pt>
                <c:pt idx="14089">
                  <c:v>22.48</c:v>
                </c:pt>
                <c:pt idx="14090">
                  <c:v>22.48</c:v>
                </c:pt>
                <c:pt idx="14091">
                  <c:v>22.48</c:v>
                </c:pt>
                <c:pt idx="14092">
                  <c:v>22.48</c:v>
                </c:pt>
                <c:pt idx="14093">
                  <c:v>22.48</c:v>
                </c:pt>
                <c:pt idx="14094">
                  <c:v>22.48</c:v>
                </c:pt>
                <c:pt idx="14095">
                  <c:v>22.48</c:v>
                </c:pt>
                <c:pt idx="14096">
                  <c:v>22.48</c:v>
                </c:pt>
                <c:pt idx="14097">
                  <c:v>22.48</c:v>
                </c:pt>
                <c:pt idx="14098">
                  <c:v>22.48</c:v>
                </c:pt>
                <c:pt idx="14099">
                  <c:v>22.48</c:v>
                </c:pt>
                <c:pt idx="14100">
                  <c:v>22.48</c:v>
                </c:pt>
                <c:pt idx="14101">
                  <c:v>22.48</c:v>
                </c:pt>
                <c:pt idx="14102">
                  <c:v>22.48</c:v>
                </c:pt>
                <c:pt idx="14103">
                  <c:v>22.48</c:v>
                </c:pt>
                <c:pt idx="14104">
                  <c:v>22.48</c:v>
                </c:pt>
                <c:pt idx="14105">
                  <c:v>22.48</c:v>
                </c:pt>
                <c:pt idx="14106">
                  <c:v>22.48</c:v>
                </c:pt>
                <c:pt idx="14107">
                  <c:v>22.48</c:v>
                </c:pt>
                <c:pt idx="14108">
                  <c:v>22.48</c:v>
                </c:pt>
                <c:pt idx="14109">
                  <c:v>22.48</c:v>
                </c:pt>
                <c:pt idx="14110">
                  <c:v>22.48</c:v>
                </c:pt>
                <c:pt idx="14111">
                  <c:v>22.48</c:v>
                </c:pt>
                <c:pt idx="14112">
                  <c:v>22.48</c:v>
                </c:pt>
                <c:pt idx="14113">
                  <c:v>22.48</c:v>
                </c:pt>
                <c:pt idx="14114">
                  <c:v>22.48</c:v>
                </c:pt>
                <c:pt idx="14115">
                  <c:v>22.48</c:v>
                </c:pt>
                <c:pt idx="14116">
                  <c:v>22.48</c:v>
                </c:pt>
                <c:pt idx="14117">
                  <c:v>22.48</c:v>
                </c:pt>
                <c:pt idx="14118">
                  <c:v>22.48</c:v>
                </c:pt>
                <c:pt idx="14119">
                  <c:v>22.48</c:v>
                </c:pt>
                <c:pt idx="14120">
                  <c:v>22.48</c:v>
                </c:pt>
                <c:pt idx="14121">
                  <c:v>22.48</c:v>
                </c:pt>
                <c:pt idx="14122">
                  <c:v>22.09</c:v>
                </c:pt>
                <c:pt idx="14123">
                  <c:v>22.48</c:v>
                </c:pt>
                <c:pt idx="14124">
                  <c:v>22.09</c:v>
                </c:pt>
                <c:pt idx="14125">
                  <c:v>22.09</c:v>
                </c:pt>
                <c:pt idx="14126">
                  <c:v>22.09</c:v>
                </c:pt>
                <c:pt idx="14127">
                  <c:v>22.09</c:v>
                </c:pt>
                <c:pt idx="14128">
                  <c:v>22.09</c:v>
                </c:pt>
                <c:pt idx="14129">
                  <c:v>22.09</c:v>
                </c:pt>
                <c:pt idx="14130">
                  <c:v>22.09</c:v>
                </c:pt>
                <c:pt idx="14131">
                  <c:v>22.09</c:v>
                </c:pt>
                <c:pt idx="14133">
                  <c:v>22.48</c:v>
                </c:pt>
                <c:pt idx="14134">
                  <c:v>22.09</c:v>
                </c:pt>
                <c:pt idx="14135">
                  <c:v>22.09</c:v>
                </c:pt>
                <c:pt idx="14136">
                  <c:v>22.09</c:v>
                </c:pt>
                <c:pt idx="14137">
                  <c:v>22.09</c:v>
                </c:pt>
                <c:pt idx="14138">
                  <c:v>22.09</c:v>
                </c:pt>
                <c:pt idx="14139">
                  <c:v>22.09</c:v>
                </c:pt>
                <c:pt idx="14140">
                  <c:v>22.09</c:v>
                </c:pt>
                <c:pt idx="14141">
                  <c:v>22.09</c:v>
                </c:pt>
                <c:pt idx="14142">
                  <c:v>22.09</c:v>
                </c:pt>
                <c:pt idx="14143">
                  <c:v>22.09</c:v>
                </c:pt>
                <c:pt idx="14144">
                  <c:v>22.09</c:v>
                </c:pt>
                <c:pt idx="14145">
                  <c:v>22.09</c:v>
                </c:pt>
                <c:pt idx="14146">
                  <c:v>22.09</c:v>
                </c:pt>
                <c:pt idx="14147">
                  <c:v>22.09</c:v>
                </c:pt>
                <c:pt idx="14148">
                  <c:v>22.09</c:v>
                </c:pt>
                <c:pt idx="14149">
                  <c:v>22.09</c:v>
                </c:pt>
                <c:pt idx="14150">
                  <c:v>22.09</c:v>
                </c:pt>
                <c:pt idx="14151">
                  <c:v>22.09</c:v>
                </c:pt>
                <c:pt idx="14152">
                  <c:v>22.09</c:v>
                </c:pt>
                <c:pt idx="14153">
                  <c:v>22.09</c:v>
                </c:pt>
                <c:pt idx="14154">
                  <c:v>22.09</c:v>
                </c:pt>
                <c:pt idx="14155">
                  <c:v>22.09</c:v>
                </c:pt>
                <c:pt idx="14156">
                  <c:v>22.09</c:v>
                </c:pt>
                <c:pt idx="14157">
                  <c:v>22.09</c:v>
                </c:pt>
                <c:pt idx="14158">
                  <c:v>22.09</c:v>
                </c:pt>
                <c:pt idx="14159">
                  <c:v>22.09</c:v>
                </c:pt>
                <c:pt idx="14160">
                  <c:v>22.09</c:v>
                </c:pt>
                <c:pt idx="14161">
                  <c:v>22.09</c:v>
                </c:pt>
                <c:pt idx="14162">
                  <c:v>22.09</c:v>
                </c:pt>
                <c:pt idx="14163">
                  <c:v>22.09</c:v>
                </c:pt>
                <c:pt idx="14164">
                  <c:v>22.09</c:v>
                </c:pt>
                <c:pt idx="14165">
                  <c:v>22.09</c:v>
                </c:pt>
                <c:pt idx="14166">
                  <c:v>22.09</c:v>
                </c:pt>
                <c:pt idx="14167">
                  <c:v>22.09</c:v>
                </c:pt>
                <c:pt idx="14168">
                  <c:v>22.09</c:v>
                </c:pt>
                <c:pt idx="14169">
                  <c:v>22.09</c:v>
                </c:pt>
                <c:pt idx="14170">
                  <c:v>22.09</c:v>
                </c:pt>
                <c:pt idx="14171">
                  <c:v>22.09</c:v>
                </c:pt>
                <c:pt idx="14172">
                  <c:v>22.09</c:v>
                </c:pt>
                <c:pt idx="14173">
                  <c:v>22.09</c:v>
                </c:pt>
                <c:pt idx="14174">
                  <c:v>22.09</c:v>
                </c:pt>
                <c:pt idx="14175">
                  <c:v>22.09</c:v>
                </c:pt>
                <c:pt idx="14176">
                  <c:v>22.09</c:v>
                </c:pt>
                <c:pt idx="14177">
                  <c:v>21.71</c:v>
                </c:pt>
                <c:pt idx="14178">
                  <c:v>21.71</c:v>
                </c:pt>
                <c:pt idx="14179">
                  <c:v>21.71</c:v>
                </c:pt>
                <c:pt idx="14180">
                  <c:v>21.71</c:v>
                </c:pt>
                <c:pt idx="14181">
                  <c:v>21.71</c:v>
                </c:pt>
                <c:pt idx="14182">
                  <c:v>21.71</c:v>
                </c:pt>
                <c:pt idx="14183">
                  <c:v>21.71</c:v>
                </c:pt>
                <c:pt idx="14184">
                  <c:v>21.71</c:v>
                </c:pt>
                <c:pt idx="14185">
                  <c:v>22.09</c:v>
                </c:pt>
                <c:pt idx="14186">
                  <c:v>21.71</c:v>
                </c:pt>
                <c:pt idx="14187">
                  <c:v>21.71</c:v>
                </c:pt>
                <c:pt idx="14188">
                  <c:v>21.71</c:v>
                </c:pt>
                <c:pt idx="14189">
                  <c:v>21.71</c:v>
                </c:pt>
                <c:pt idx="14190">
                  <c:v>21.71</c:v>
                </c:pt>
                <c:pt idx="14191">
                  <c:v>21.71</c:v>
                </c:pt>
                <c:pt idx="14192">
                  <c:v>21.71</c:v>
                </c:pt>
                <c:pt idx="14193">
                  <c:v>21.71</c:v>
                </c:pt>
                <c:pt idx="14194">
                  <c:v>21.71</c:v>
                </c:pt>
                <c:pt idx="14195">
                  <c:v>21.71</c:v>
                </c:pt>
                <c:pt idx="14196">
                  <c:v>21.71</c:v>
                </c:pt>
                <c:pt idx="14197">
                  <c:v>21.71</c:v>
                </c:pt>
                <c:pt idx="14198">
                  <c:v>21.71</c:v>
                </c:pt>
                <c:pt idx="14199">
                  <c:v>21.71</c:v>
                </c:pt>
                <c:pt idx="14200">
                  <c:v>21.71</c:v>
                </c:pt>
                <c:pt idx="14201">
                  <c:v>21.71</c:v>
                </c:pt>
                <c:pt idx="14202">
                  <c:v>21.71</c:v>
                </c:pt>
                <c:pt idx="14203">
                  <c:v>21.71</c:v>
                </c:pt>
                <c:pt idx="14204">
                  <c:v>21.71</c:v>
                </c:pt>
                <c:pt idx="14205">
                  <c:v>21.71</c:v>
                </c:pt>
                <c:pt idx="14206">
                  <c:v>21.71</c:v>
                </c:pt>
                <c:pt idx="14207">
                  <c:v>21.71</c:v>
                </c:pt>
                <c:pt idx="14208">
                  <c:v>21.71</c:v>
                </c:pt>
                <c:pt idx="14209">
                  <c:v>21.71</c:v>
                </c:pt>
                <c:pt idx="14210">
                  <c:v>21.71</c:v>
                </c:pt>
                <c:pt idx="14211">
                  <c:v>21.71</c:v>
                </c:pt>
                <c:pt idx="14212">
                  <c:v>21.71</c:v>
                </c:pt>
                <c:pt idx="14213">
                  <c:v>21.71</c:v>
                </c:pt>
                <c:pt idx="14214">
                  <c:v>21.71</c:v>
                </c:pt>
                <c:pt idx="14215">
                  <c:v>21.71</c:v>
                </c:pt>
                <c:pt idx="14216">
                  <c:v>21.33</c:v>
                </c:pt>
                <c:pt idx="14217">
                  <c:v>21.33</c:v>
                </c:pt>
                <c:pt idx="14218">
                  <c:v>21.33</c:v>
                </c:pt>
                <c:pt idx="14219">
                  <c:v>21.33</c:v>
                </c:pt>
                <c:pt idx="14220">
                  <c:v>21.33</c:v>
                </c:pt>
                <c:pt idx="14221">
                  <c:v>21.33</c:v>
                </c:pt>
                <c:pt idx="14222">
                  <c:v>21.33</c:v>
                </c:pt>
                <c:pt idx="14223">
                  <c:v>21.33</c:v>
                </c:pt>
                <c:pt idx="14224">
                  <c:v>21.33</c:v>
                </c:pt>
                <c:pt idx="14225">
                  <c:v>21.33</c:v>
                </c:pt>
                <c:pt idx="14226">
                  <c:v>21.33</c:v>
                </c:pt>
                <c:pt idx="14227">
                  <c:v>21.33</c:v>
                </c:pt>
                <c:pt idx="14228">
                  <c:v>21.33</c:v>
                </c:pt>
                <c:pt idx="14229">
                  <c:v>21.33</c:v>
                </c:pt>
                <c:pt idx="14230">
                  <c:v>21.33</c:v>
                </c:pt>
                <c:pt idx="14231">
                  <c:v>21.33</c:v>
                </c:pt>
                <c:pt idx="14232">
                  <c:v>21.33</c:v>
                </c:pt>
                <c:pt idx="14233">
                  <c:v>21.33</c:v>
                </c:pt>
                <c:pt idx="14234">
                  <c:v>21.33</c:v>
                </c:pt>
                <c:pt idx="14235">
                  <c:v>21.33</c:v>
                </c:pt>
                <c:pt idx="14236">
                  <c:v>21.33</c:v>
                </c:pt>
                <c:pt idx="14237">
                  <c:v>21.33</c:v>
                </c:pt>
                <c:pt idx="14238">
                  <c:v>21.33</c:v>
                </c:pt>
                <c:pt idx="14239">
                  <c:v>21.33</c:v>
                </c:pt>
                <c:pt idx="14240">
                  <c:v>21.33</c:v>
                </c:pt>
                <c:pt idx="14241">
                  <c:v>21.33</c:v>
                </c:pt>
                <c:pt idx="14242">
                  <c:v>21.33</c:v>
                </c:pt>
                <c:pt idx="14243">
                  <c:v>21.33</c:v>
                </c:pt>
                <c:pt idx="14244">
                  <c:v>21.33</c:v>
                </c:pt>
                <c:pt idx="14245">
                  <c:v>21.33</c:v>
                </c:pt>
                <c:pt idx="14246">
                  <c:v>21.33</c:v>
                </c:pt>
                <c:pt idx="14247">
                  <c:v>21.33</c:v>
                </c:pt>
                <c:pt idx="14248">
                  <c:v>21.33</c:v>
                </c:pt>
                <c:pt idx="14249">
                  <c:v>21.33</c:v>
                </c:pt>
                <c:pt idx="14250">
                  <c:v>21.33</c:v>
                </c:pt>
                <c:pt idx="14251">
                  <c:v>21.33</c:v>
                </c:pt>
                <c:pt idx="14252">
                  <c:v>21.33</c:v>
                </c:pt>
                <c:pt idx="14253">
                  <c:v>21.33</c:v>
                </c:pt>
                <c:pt idx="14254">
                  <c:v>21.33</c:v>
                </c:pt>
                <c:pt idx="14255">
                  <c:v>21.33</c:v>
                </c:pt>
                <c:pt idx="14256">
                  <c:v>21.33</c:v>
                </c:pt>
                <c:pt idx="14257">
                  <c:v>21.33</c:v>
                </c:pt>
                <c:pt idx="14258">
                  <c:v>21.33</c:v>
                </c:pt>
                <c:pt idx="14259">
                  <c:v>21.33</c:v>
                </c:pt>
                <c:pt idx="14260">
                  <c:v>21.33</c:v>
                </c:pt>
                <c:pt idx="14261">
                  <c:v>20.95</c:v>
                </c:pt>
                <c:pt idx="14262">
                  <c:v>21.33</c:v>
                </c:pt>
                <c:pt idx="14263">
                  <c:v>21.33</c:v>
                </c:pt>
                <c:pt idx="14264">
                  <c:v>21.33</c:v>
                </c:pt>
                <c:pt idx="14265">
                  <c:v>20.95</c:v>
                </c:pt>
                <c:pt idx="14266">
                  <c:v>21.33</c:v>
                </c:pt>
                <c:pt idx="14267">
                  <c:v>21.33</c:v>
                </c:pt>
                <c:pt idx="14268">
                  <c:v>20.95</c:v>
                </c:pt>
                <c:pt idx="14269">
                  <c:v>20.95</c:v>
                </c:pt>
                <c:pt idx="14270">
                  <c:v>20.95</c:v>
                </c:pt>
                <c:pt idx="14271">
                  <c:v>21.33</c:v>
                </c:pt>
                <c:pt idx="14272">
                  <c:v>21.33</c:v>
                </c:pt>
                <c:pt idx="14273">
                  <c:v>21.33</c:v>
                </c:pt>
                <c:pt idx="14274">
                  <c:v>21.33</c:v>
                </c:pt>
                <c:pt idx="14275">
                  <c:v>21.33</c:v>
                </c:pt>
                <c:pt idx="14276">
                  <c:v>21.33</c:v>
                </c:pt>
                <c:pt idx="14277">
                  <c:v>20.95</c:v>
                </c:pt>
                <c:pt idx="14278">
                  <c:v>20.95</c:v>
                </c:pt>
                <c:pt idx="14279">
                  <c:v>20.95</c:v>
                </c:pt>
                <c:pt idx="14280">
                  <c:v>21.33</c:v>
                </c:pt>
                <c:pt idx="14281">
                  <c:v>21.33</c:v>
                </c:pt>
                <c:pt idx="14282">
                  <c:v>21.33</c:v>
                </c:pt>
                <c:pt idx="14283">
                  <c:v>21.33</c:v>
                </c:pt>
                <c:pt idx="14284">
                  <c:v>20.95</c:v>
                </c:pt>
                <c:pt idx="14285">
                  <c:v>20.95</c:v>
                </c:pt>
                <c:pt idx="14286">
                  <c:v>20.95</c:v>
                </c:pt>
                <c:pt idx="14287">
                  <c:v>20.95</c:v>
                </c:pt>
                <c:pt idx="14288">
                  <c:v>21.33</c:v>
                </c:pt>
                <c:pt idx="14289">
                  <c:v>21.33</c:v>
                </c:pt>
                <c:pt idx="14290">
                  <c:v>21.33</c:v>
                </c:pt>
                <c:pt idx="14291">
                  <c:v>21.33</c:v>
                </c:pt>
                <c:pt idx="14292">
                  <c:v>21.33</c:v>
                </c:pt>
                <c:pt idx="14293">
                  <c:v>21.33</c:v>
                </c:pt>
                <c:pt idx="14294">
                  <c:v>21.33</c:v>
                </c:pt>
                <c:pt idx="14295">
                  <c:v>20.95</c:v>
                </c:pt>
                <c:pt idx="14296">
                  <c:v>20.95</c:v>
                </c:pt>
                <c:pt idx="14297">
                  <c:v>20.95</c:v>
                </c:pt>
                <c:pt idx="14298">
                  <c:v>21.33</c:v>
                </c:pt>
                <c:pt idx="14299">
                  <c:v>21.33</c:v>
                </c:pt>
                <c:pt idx="14300">
                  <c:v>21.33</c:v>
                </c:pt>
                <c:pt idx="14301">
                  <c:v>21.33</c:v>
                </c:pt>
                <c:pt idx="14302">
                  <c:v>21.33</c:v>
                </c:pt>
                <c:pt idx="14303">
                  <c:v>21.33</c:v>
                </c:pt>
                <c:pt idx="14304">
                  <c:v>21.33</c:v>
                </c:pt>
                <c:pt idx="14305">
                  <c:v>21.33</c:v>
                </c:pt>
                <c:pt idx="14306">
                  <c:v>21.33</c:v>
                </c:pt>
                <c:pt idx="14307">
                  <c:v>21.33</c:v>
                </c:pt>
                <c:pt idx="14308">
                  <c:v>21.33</c:v>
                </c:pt>
                <c:pt idx="14309">
                  <c:v>21.33</c:v>
                </c:pt>
                <c:pt idx="14310">
                  <c:v>21.33</c:v>
                </c:pt>
                <c:pt idx="14311">
                  <c:v>21.33</c:v>
                </c:pt>
                <c:pt idx="14312">
                  <c:v>21.33</c:v>
                </c:pt>
                <c:pt idx="14313">
                  <c:v>21.33</c:v>
                </c:pt>
                <c:pt idx="14314">
                  <c:v>21.33</c:v>
                </c:pt>
                <c:pt idx="14315">
                  <c:v>21.33</c:v>
                </c:pt>
                <c:pt idx="14316">
                  <c:v>21.33</c:v>
                </c:pt>
                <c:pt idx="14317">
                  <c:v>21.33</c:v>
                </c:pt>
                <c:pt idx="14318">
                  <c:v>21.33</c:v>
                </c:pt>
                <c:pt idx="14319">
                  <c:v>21.33</c:v>
                </c:pt>
                <c:pt idx="14320">
                  <c:v>21.33</c:v>
                </c:pt>
                <c:pt idx="14321">
                  <c:v>21.33</c:v>
                </c:pt>
                <c:pt idx="14322">
                  <c:v>21.33</c:v>
                </c:pt>
                <c:pt idx="14323">
                  <c:v>21.33</c:v>
                </c:pt>
                <c:pt idx="14324">
                  <c:v>21.33</c:v>
                </c:pt>
                <c:pt idx="14325">
                  <c:v>21.33</c:v>
                </c:pt>
                <c:pt idx="14326">
                  <c:v>21.33</c:v>
                </c:pt>
                <c:pt idx="14327">
                  <c:v>21.33</c:v>
                </c:pt>
                <c:pt idx="14328">
                  <c:v>21.33</c:v>
                </c:pt>
                <c:pt idx="14329">
                  <c:v>21.33</c:v>
                </c:pt>
                <c:pt idx="14330">
                  <c:v>21.33</c:v>
                </c:pt>
                <c:pt idx="14331">
                  <c:v>21.33</c:v>
                </c:pt>
                <c:pt idx="14332">
                  <c:v>21.33</c:v>
                </c:pt>
                <c:pt idx="14333">
                  <c:v>21.33</c:v>
                </c:pt>
                <c:pt idx="14334">
                  <c:v>21.33</c:v>
                </c:pt>
                <c:pt idx="14335">
                  <c:v>21.33</c:v>
                </c:pt>
                <c:pt idx="14336">
                  <c:v>21.33</c:v>
                </c:pt>
                <c:pt idx="14337">
                  <c:v>21.33</c:v>
                </c:pt>
                <c:pt idx="14338">
                  <c:v>21.33</c:v>
                </c:pt>
                <c:pt idx="14339">
                  <c:v>21.33</c:v>
                </c:pt>
                <c:pt idx="14340">
                  <c:v>21.33</c:v>
                </c:pt>
                <c:pt idx="14341">
                  <c:v>21.33</c:v>
                </c:pt>
                <c:pt idx="14342">
                  <c:v>21.33</c:v>
                </c:pt>
                <c:pt idx="14343">
                  <c:v>21.33</c:v>
                </c:pt>
                <c:pt idx="14344">
                  <c:v>21.33</c:v>
                </c:pt>
                <c:pt idx="14345">
                  <c:v>21.33</c:v>
                </c:pt>
                <c:pt idx="14346">
                  <c:v>21.33</c:v>
                </c:pt>
                <c:pt idx="14347">
                  <c:v>21.33</c:v>
                </c:pt>
                <c:pt idx="14348">
                  <c:v>21.33</c:v>
                </c:pt>
                <c:pt idx="14349">
                  <c:v>21.33</c:v>
                </c:pt>
                <c:pt idx="14350">
                  <c:v>21.33</c:v>
                </c:pt>
                <c:pt idx="14351">
                  <c:v>21.33</c:v>
                </c:pt>
                <c:pt idx="14352">
                  <c:v>21.33</c:v>
                </c:pt>
                <c:pt idx="14353">
                  <c:v>21.33</c:v>
                </c:pt>
                <c:pt idx="14354">
                  <c:v>21.33</c:v>
                </c:pt>
                <c:pt idx="14355">
                  <c:v>21.33</c:v>
                </c:pt>
                <c:pt idx="14356">
                  <c:v>21.33</c:v>
                </c:pt>
                <c:pt idx="14357">
                  <c:v>21.33</c:v>
                </c:pt>
                <c:pt idx="14358">
                  <c:v>21.33</c:v>
                </c:pt>
                <c:pt idx="14359">
                  <c:v>21.33</c:v>
                </c:pt>
                <c:pt idx="14360">
                  <c:v>21.33</c:v>
                </c:pt>
                <c:pt idx="14361">
                  <c:v>21.33</c:v>
                </c:pt>
                <c:pt idx="14362">
                  <c:v>21.33</c:v>
                </c:pt>
                <c:pt idx="14363">
                  <c:v>21.33</c:v>
                </c:pt>
                <c:pt idx="14364">
                  <c:v>21.33</c:v>
                </c:pt>
                <c:pt idx="14365">
                  <c:v>21.33</c:v>
                </c:pt>
                <c:pt idx="14366">
                  <c:v>21.33</c:v>
                </c:pt>
                <c:pt idx="14367">
                  <c:v>21.33</c:v>
                </c:pt>
                <c:pt idx="14368">
                  <c:v>21.33</c:v>
                </c:pt>
                <c:pt idx="14369">
                  <c:v>21.33</c:v>
                </c:pt>
                <c:pt idx="14370">
                  <c:v>21.33</c:v>
                </c:pt>
                <c:pt idx="14371">
                  <c:v>21.33</c:v>
                </c:pt>
                <c:pt idx="14372">
                  <c:v>21.33</c:v>
                </c:pt>
                <c:pt idx="14373">
                  <c:v>21.33</c:v>
                </c:pt>
                <c:pt idx="14374">
                  <c:v>21.33</c:v>
                </c:pt>
                <c:pt idx="14375">
                  <c:v>21.33</c:v>
                </c:pt>
                <c:pt idx="14376">
                  <c:v>21.33</c:v>
                </c:pt>
                <c:pt idx="14377">
                  <c:v>21.33</c:v>
                </c:pt>
                <c:pt idx="14378">
                  <c:v>21.33</c:v>
                </c:pt>
                <c:pt idx="14379">
                  <c:v>21.33</c:v>
                </c:pt>
                <c:pt idx="14380">
                  <c:v>21.33</c:v>
                </c:pt>
                <c:pt idx="14381">
                  <c:v>21.33</c:v>
                </c:pt>
                <c:pt idx="14382">
                  <c:v>21.33</c:v>
                </c:pt>
                <c:pt idx="14383">
                  <c:v>21.33</c:v>
                </c:pt>
                <c:pt idx="14384">
                  <c:v>21.33</c:v>
                </c:pt>
                <c:pt idx="14385">
                  <c:v>21.33</c:v>
                </c:pt>
                <c:pt idx="14386">
                  <c:v>21.33</c:v>
                </c:pt>
                <c:pt idx="14387">
                  <c:v>21.33</c:v>
                </c:pt>
                <c:pt idx="14388">
                  <c:v>21.33</c:v>
                </c:pt>
                <c:pt idx="14389">
                  <c:v>21.33</c:v>
                </c:pt>
                <c:pt idx="14390">
                  <c:v>21.33</c:v>
                </c:pt>
                <c:pt idx="14391">
                  <c:v>21.33</c:v>
                </c:pt>
                <c:pt idx="14392">
                  <c:v>21.33</c:v>
                </c:pt>
                <c:pt idx="14393">
                  <c:v>21.33</c:v>
                </c:pt>
                <c:pt idx="14394">
                  <c:v>21.33</c:v>
                </c:pt>
                <c:pt idx="14395">
                  <c:v>21.33</c:v>
                </c:pt>
                <c:pt idx="14396">
                  <c:v>21.33</c:v>
                </c:pt>
                <c:pt idx="14397">
                  <c:v>21.33</c:v>
                </c:pt>
                <c:pt idx="14398">
                  <c:v>21.33</c:v>
                </c:pt>
                <c:pt idx="14399">
                  <c:v>21.33</c:v>
                </c:pt>
                <c:pt idx="14400">
                  <c:v>21.33</c:v>
                </c:pt>
                <c:pt idx="14401">
                  <c:v>21.33</c:v>
                </c:pt>
                <c:pt idx="14402">
                  <c:v>21.33</c:v>
                </c:pt>
                <c:pt idx="14403">
                  <c:v>21.33</c:v>
                </c:pt>
                <c:pt idx="14404">
                  <c:v>21.33</c:v>
                </c:pt>
                <c:pt idx="14405">
                  <c:v>21.33</c:v>
                </c:pt>
                <c:pt idx="14406">
                  <c:v>21.33</c:v>
                </c:pt>
                <c:pt idx="14407">
                  <c:v>21.33</c:v>
                </c:pt>
                <c:pt idx="14408">
                  <c:v>21.33</c:v>
                </c:pt>
                <c:pt idx="14409">
                  <c:v>21.33</c:v>
                </c:pt>
                <c:pt idx="14410">
                  <c:v>21.33</c:v>
                </c:pt>
                <c:pt idx="14411">
                  <c:v>21.33</c:v>
                </c:pt>
                <c:pt idx="14412">
                  <c:v>21.33</c:v>
                </c:pt>
                <c:pt idx="14413">
                  <c:v>21.33</c:v>
                </c:pt>
                <c:pt idx="14414">
                  <c:v>21.33</c:v>
                </c:pt>
                <c:pt idx="14415">
                  <c:v>20.95</c:v>
                </c:pt>
                <c:pt idx="14416">
                  <c:v>20.95</c:v>
                </c:pt>
                <c:pt idx="14417">
                  <c:v>20.95</c:v>
                </c:pt>
                <c:pt idx="14418">
                  <c:v>20.95</c:v>
                </c:pt>
                <c:pt idx="14419">
                  <c:v>20.95</c:v>
                </c:pt>
                <c:pt idx="14420">
                  <c:v>20.95</c:v>
                </c:pt>
                <c:pt idx="14421">
                  <c:v>20.95</c:v>
                </c:pt>
                <c:pt idx="14422">
                  <c:v>20.95</c:v>
                </c:pt>
                <c:pt idx="14423">
                  <c:v>20.95</c:v>
                </c:pt>
                <c:pt idx="14424">
                  <c:v>20.95</c:v>
                </c:pt>
                <c:pt idx="14425">
                  <c:v>20.95</c:v>
                </c:pt>
                <c:pt idx="14426">
                  <c:v>20.95</c:v>
                </c:pt>
                <c:pt idx="14427">
                  <c:v>20.95</c:v>
                </c:pt>
                <c:pt idx="14428">
                  <c:v>20.95</c:v>
                </c:pt>
                <c:pt idx="14429">
                  <c:v>20.95</c:v>
                </c:pt>
                <c:pt idx="14430">
                  <c:v>20.95</c:v>
                </c:pt>
                <c:pt idx="14431">
                  <c:v>20.95</c:v>
                </c:pt>
                <c:pt idx="14432">
                  <c:v>20.95</c:v>
                </c:pt>
                <c:pt idx="14433">
                  <c:v>20.95</c:v>
                </c:pt>
                <c:pt idx="14434">
                  <c:v>20.95</c:v>
                </c:pt>
                <c:pt idx="14435">
                  <c:v>20.95</c:v>
                </c:pt>
                <c:pt idx="14436">
                  <c:v>20.95</c:v>
                </c:pt>
                <c:pt idx="14437">
                  <c:v>20.95</c:v>
                </c:pt>
                <c:pt idx="14438">
                  <c:v>20.95</c:v>
                </c:pt>
                <c:pt idx="14439">
                  <c:v>20.95</c:v>
                </c:pt>
                <c:pt idx="14440">
                  <c:v>20.95</c:v>
                </c:pt>
                <c:pt idx="14441">
                  <c:v>20.95</c:v>
                </c:pt>
                <c:pt idx="14442">
                  <c:v>20.95</c:v>
                </c:pt>
                <c:pt idx="14443">
                  <c:v>20.95</c:v>
                </c:pt>
                <c:pt idx="14444">
                  <c:v>20.95</c:v>
                </c:pt>
                <c:pt idx="14445">
                  <c:v>20.95</c:v>
                </c:pt>
                <c:pt idx="14446">
                  <c:v>20.95</c:v>
                </c:pt>
                <c:pt idx="14447">
                  <c:v>20.95</c:v>
                </c:pt>
                <c:pt idx="14448">
                  <c:v>20.95</c:v>
                </c:pt>
                <c:pt idx="14449">
                  <c:v>20.95</c:v>
                </c:pt>
                <c:pt idx="14450">
                  <c:v>20.95</c:v>
                </c:pt>
                <c:pt idx="14451">
                  <c:v>20.95</c:v>
                </c:pt>
                <c:pt idx="14452">
                  <c:v>20.95</c:v>
                </c:pt>
                <c:pt idx="14453">
                  <c:v>20.95</c:v>
                </c:pt>
                <c:pt idx="14454">
                  <c:v>20.95</c:v>
                </c:pt>
                <c:pt idx="14455">
                  <c:v>20.95</c:v>
                </c:pt>
                <c:pt idx="14456">
                  <c:v>20.95</c:v>
                </c:pt>
                <c:pt idx="14457">
                  <c:v>20.95</c:v>
                </c:pt>
                <c:pt idx="14458">
                  <c:v>20.95</c:v>
                </c:pt>
                <c:pt idx="14459">
                  <c:v>20.95</c:v>
                </c:pt>
                <c:pt idx="14460">
                  <c:v>20.95</c:v>
                </c:pt>
                <c:pt idx="14461">
                  <c:v>20.95</c:v>
                </c:pt>
                <c:pt idx="14462">
                  <c:v>20.95</c:v>
                </c:pt>
                <c:pt idx="14463">
                  <c:v>20.95</c:v>
                </c:pt>
                <c:pt idx="14464">
                  <c:v>20.95</c:v>
                </c:pt>
                <c:pt idx="14465">
                  <c:v>20.95</c:v>
                </c:pt>
                <c:pt idx="14466">
                  <c:v>20.95</c:v>
                </c:pt>
                <c:pt idx="14467">
                  <c:v>20.95</c:v>
                </c:pt>
                <c:pt idx="14468">
                  <c:v>20.95</c:v>
                </c:pt>
                <c:pt idx="14469">
                  <c:v>20.95</c:v>
                </c:pt>
                <c:pt idx="14470">
                  <c:v>20.95</c:v>
                </c:pt>
                <c:pt idx="14471">
                  <c:v>20.95</c:v>
                </c:pt>
                <c:pt idx="14472">
                  <c:v>20.95</c:v>
                </c:pt>
                <c:pt idx="14473">
                  <c:v>20.95</c:v>
                </c:pt>
                <c:pt idx="14474">
                  <c:v>20.95</c:v>
                </c:pt>
                <c:pt idx="14475">
                  <c:v>20.95</c:v>
                </c:pt>
                <c:pt idx="14476">
                  <c:v>20.95</c:v>
                </c:pt>
                <c:pt idx="14477">
                  <c:v>20.95</c:v>
                </c:pt>
                <c:pt idx="14478">
                  <c:v>20.95</c:v>
                </c:pt>
                <c:pt idx="14479">
                  <c:v>20.95</c:v>
                </c:pt>
                <c:pt idx="14480">
                  <c:v>20.95</c:v>
                </c:pt>
                <c:pt idx="14481">
                  <c:v>20.95</c:v>
                </c:pt>
                <c:pt idx="14482">
                  <c:v>20.95</c:v>
                </c:pt>
                <c:pt idx="14483">
                  <c:v>20.95</c:v>
                </c:pt>
                <c:pt idx="14484">
                  <c:v>20.95</c:v>
                </c:pt>
                <c:pt idx="14485">
                  <c:v>20.95</c:v>
                </c:pt>
                <c:pt idx="14486">
                  <c:v>20.95</c:v>
                </c:pt>
                <c:pt idx="14487">
                  <c:v>20.95</c:v>
                </c:pt>
                <c:pt idx="14488">
                  <c:v>20.95</c:v>
                </c:pt>
                <c:pt idx="14489">
                  <c:v>20.95</c:v>
                </c:pt>
                <c:pt idx="14490">
                  <c:v>20.95</c:v>
                </c:pt>
                <c:pt idx="14492">
                  <c:v>20.95</c:v>
                </c:pt>
                <c:pt idx="14493">
                  <c:v>20.95</c:v>
                </c:pt>
                <c:pt idx="14494">
                  <c:v>20.95</c:v>
                </c:pt>
                <c:pt idx="14495">
                  <c:v>20.95</c:v>
                </c:pt>
                <c:pt idx="14496">
                  <c:v>20.95</c:v>
                </c:pt>
                <c:pt idx="14497">
                  <c:v>20.95</c:v>
                </c:pt>
                <c:pt idx="14498">
                  <c:v>20.95</c:v>
                </c:pt>
                <c:pt idx="14499">
                  <c:v>20.95</c:v>
                </c:pt>
                <c:pt idx="14500">
                  <c:v>20.57</c:v>
                </c:pt>
                <c:pt idx="14501">
                  <c:v>20.57</c:v>
                </c:pt>
                <c:pt idx="14502">
                  <c:v>20.57</c:v>
                </c:pt>
                <c:pt idx="14503">
                  <c:v>20.57</c:v>
                </c:pt>
                <c:pt idx="14504">
                  <c:v>20.57</c:v>
                </c:pt>
                <c:pt idx="14505">
                  <c:v>20.57</c:v>
                </c:pt>
                <c:pt idx="14506">
                  <c:v>20.95</c:v>
                </c:pt>
                <c:pt idx="14507">
                  <c:v>20.95</c:v>
                </c:pt>
                <c:pt idx="14508">
                  <c:v>20.95</c:v>
                </c:pt>
                <c:pt idx="14509">
                  <c:v>20.95</c:v>
                </c:pt>
                <c:pt idx="14510">
                  <c:v>20.95</c:v>
                </c:pt>
                <c:pt idx="14511">
                  <c:v>20.57</c:v>
                </c:pt>
                <c:pt idx="14512">
                  <c:v>20.57</c:v>
                </c:pt>
                <c:pt idx="14513">
                  <c:v>20.57</c:v>
                </c:pt>
                <c:pt idx="14514">
                  <c:v>20.57</c:v>
                </c:pt>
                <c:pt idx="14515">
                  <c:v>20.57</c:v>
                </c:pt>
                <c:pt idx="14516">
                  <c:v>20.57</c:v>
                </c:pt>
                <c:pt idx="14517">
                  <c:v>20.57</c:v>
                </c:pt>
                <c:pt idx="14518">
                  <c:v>20.57</c:v>
                </c:pt>
                <c:pt idx="14519">
                  <c:v>20.95</c:v>
                </c:pt>
                <c:pt idx="14520">
                  <c:v>20.95</c:v>
                </c:pt>
                <c:pt idx="14521">
                  <c:v>20.95</c:v>
                </c:pt>
                <c:pt idx="14522">
                  <c:v>20.95</c:v>
                </c:pt>
                <c:pt idx="14523">
                  <c:v>20.95</c:v>
                </c:pt>
                <c:pt idx="14524">
                  <c:v>20.57</c:v>
                </c:pt>
                <c:pt idx="14525">
                  <c:v>20.57</c:v>
                </c:pt>
                <c:pt idx="14526">
                  <c:v>20.57</c:v>
                </c:pt>
                <c:pt idx="14527">
                  <c:v>20.57</c:v>
                </c:pt>
                <c:pt idx="14528">
                  <c:v>20.95</c:v>
                </c:pt>
                <c:pt idx="14529">
                  <c:v>20.95</c:v>
                </c:pt>
                <c:pt idx="14530">
                  <c:v>20.95</c:v>
                </c:pt>
                <c:pt idx="14531">
                  <c:v>20.95</c:v>
                </c:pt>
                <c:pt idx="14532">
                  <c:v>20.95</c:v>
                </c:pt>
                <c:pt idx="14533">
                  <c:v>20.95</c:v>
                </c:pt>
                <c:pt idx="14534">
                  <c:v>20.95</c:v>
                </c:pt>
                <c:pt idx="14535">
                  <c:v>20.95</c:v>
                </c:pt>
                <c:pt idx="14536">
                  <c:v>20.95</c:v>
                </c:pt>
                <c:pt idx="14537">
                  <c:v>20.95</c:v>
                </c:pt>
                <c:pt idx="14538">
                  <c:v>20.95</c:v>
                </c:pt>
                <c:pt idx="14539">
                  <c:v>20.95</c:v>
                </c:pt>
                <c:pt idx="14540">
                  <c:v>20.95</c:v>
                </c:pt>
                <c:pt idx="14541">
                  <c:v>20.95</c:v>
                </c:pt>
                <c:pt idx="14542">
                  <c:v>20.95</c:v>
                </c:pt>
                <c:pt idx="14543">
                  <c:v>20.95</c:v>
                </c:pt>
                <c:pt idx="14544">
                  <c:v>20.95</c:v>
                </c:pt>
                <c:pt idx="14545">
                  <c:v>20.95</c:v>
                </c:pt>
                <c:pt idx="14546">
                  <c:v>20.95</c:v>
                </c:pt>
                <c:pt idx="14547">
                  <c:v>20.95</c:v>
                </c:pt>
                <c:pt idx="14548">
                  <c:v>20.95</c:v>
                </c:pt>
                <c:pt idx="14549">
                  <c:v>20.95</c:v>
                </c:pt>
                <c:pt idx="14550">
                  <c:v>20.95</c:v>
                </c:pt>
                <c:pt idx="14551">
                  <c:v>20.95</c:v>
                </c:pt>
                <c:pt idx="14552">
                  <c:v>20.95</c:v>
                </c:pt>
                <c:pt idx="14553">
                  <c:v>20.95</c:v>
                </c:pt>
                <c:pt idx="14554">
                  <c:v>20.95</c:v>
                </c:pt>
                <c:pt idx="14555">
                  <c:v>20.95</c:v>
                </c:pt>
                <c:pt idx="14556">
                  <c:v>20.95</c:v>
                </c:pt>
                <c:pt idx="14557">
                  <c:v>20.95</c:v>
                </c:pt>
                <c:pt idx="14558">
                  <c:v>20.95</c:v>
                </c:pt>
                <c:pt idx="14559">
                  <c:v>20.95</c:v>
                </c:pt>
                <c:pt idx="14560">
                  <c:v>20.95</c:v>
                </c:pt>
                <c:pt idx="14561">
                  <c:v>20.95</c:v>
                </c:pt>
                <c:pt idx="14562">
                  <c:v>20.95</c:v>
                </c:pt>
                <c:pt idx="14563">
                  <c:v>20.95</c:v>
                </c:pt>
                <c:pt idx="14564">
                  <c:v>20.95</c:v>
                </c:pt>
                <c:pt idx="14565">
                  <c:v>20.95</c:v>
                </c:pt>
                <c:pt idx="14566">
                  <c:v>20.95</c:v>
                </c:pt>
                <c:pt idx="14567">
                  <c:v>20.95</c:v>
                </c:pt>
                <c:pt idx="14568">
                  <c:v>20.95</c:v>
                </c:pt>
                <c:pt idx="14569">
                  <c:v>20.95</c:v>
                </c:pt>
                <c:pt idx="14570">
                  <c:v>20.95</c:v>
                </c:pt>
                <c:pt idx="14571">
                  <c:v>20.95</c:v>
                </c:pt>
                <c:pt idx="14572">
                  <c:v>20.95</c:v>
                </c:pt>
                <c:pt idx="14573">
                  <c:v>20.95</c:v>
                </c:pt>
                <c:pt idx="14574">
                  <c:v>20.95</c:v>
                </c:pt>
                <c:pt idx="14575">
                  <c:v>20.95</c:v>
                </c:pt>
                <c:pt idx="14576">
                  <c:v>20.95</c:v>
                </c:pt>
                <c:pt idx="14577">
                  <c:v>20.95</c:v>
                </c:pt>
                <c:pt idx="14578">
                  <c:v>20.95</c:v>
                </c:pt>
                <c:pt idx="14579">
                  <c:v>20.95</c:v>
                </c:pt>
                <c:pt idx="14580">
                  <c:v>20.95</c:v>
                </c:pt>
                <c:pt idx="14581">
                  <c:v>20.95</c:v>
                </c:pt>
                <c:pt idx="14582">
                  <c:v>20.95</c:v>
                </c:pt>
                <c:pt idx="14583">
                  <c:v>20.95</c:v>
                </c:pt>
                <c:pt idx="14584">
                  <c:v>20.95</c:v>
                </c:pt>
                <c:pt idx="14585">
                  <c:v>20.95</c:v>
                </c:pt>
                <c:pt idx="14586">
                  <c:v>20.95</c:v>
                </c:pt>
                <c:pt idx="14587">
                  <c:v>20.95</c:v>
                </c:pt>
                <c:pt idx="14588">
                  <c:v>20.95</c:v>
                </c:pt>
                <c:pt idx="14589">
                  <c:v>20.95</c:v>
                </c:pt>
                <c:pt idx="14590">
                  <c:v>20.95</c:v>
                </c:pt>
                <c:pt idx="14591">
                  <c:v>20.95</c:v>
                </c:pt>
                <c:pt idx="14592">
                  <c:v>20.95</c:v>
                </c:pt>
                <c:pt idx="14593">
                  <c:v>20.95</c:v>
                </c:pt>
                <c:pt idx="14594">
                  <c:v>20.95</c:v>
                </c:pt>
                <c:pt idx="14595">
                  <c:v>20.95</c:v>
                </c:pt>
                <c:pt idx="14596">
                  <c:v>20.95</c:v>
                </c:pt>
                <c:pt idx="14597">
                  <c:v>20.95</c:v>
                </c:pt>
                <c:pt idx="14598">
                  <c:v>20.95</c:v>
                </c:pt>
                <c:pt idx="14599">
                  <c:v>20.95</c:v>
                </c:pt>
                <c:pt idx="14600">
                  <c:v>20.95</c:v>
                </c:pt>
                <c:pt idx="14601">
                  <c:v>20.95</c:v>
                </c:pt>
                <c:pt idx="14602">
                  <c:v>20.95</c:v>
                </c:pt>
                <c:pt idx="14603">
                  <c:v>20.95</c:v>
                </c:pt>
                <c:pt idx="14604">
                  <c:v>20.95</c:v>
                </c:pt>
                <c:pt idx="14605">
                  <c:v>20.95</c:v>
                </c:pt>
                <c:pt idx="14606">
                  <c:v>20.95</c:v>
                </c:pt>
                <c:pt idx="14607">
                  <c:v>20.95</c:v>
                </c:pt>
                <c:pt idx="14608">
                  <c:v>20.95</c:v>
                </c:pt>
                <c:pt idx="14609">
                  <c:v>20.95</c:v>
                </c:pt>
                <c:pt idx="14610">
                  <c:v>20.95</c:v>
                </c:pt>
                <c:pt idx="14611">
                  <c:v>20.95</c:v>
                </c:pt>
                <c:pt idx="14612">
                  <c:v>20.95</c:v>
                </c:pt>
                <c:pt idx="14613">
                  <c:v>20.95</c:v>
                </c:pt>
                <c:pt idx="14614">
                  <c:v>20.95</c:v>
                </c:pt>
                <c:pt idx="14615">
                  <c:v>20.95</c:v>
                </c:pt>
                <c:pt idx="14616">
                  <c:v>20.95</c:v>
                </c:pt>
                <c:pt idx="14617">
                  <c:v>20.95</c:v>
                </c:pt>
                <c:pt idx="14618">
                  <c:v>20.95</c:v>
                </c:pt>
                <c:pt idx="14619">
                  <c:v>20.95</c:v>
                </c:pt>
                <c:pt idx="14620">
                  <c:v>20.95</c:v>
                </c:pt>
                <c:pt idx="14621">
                  <c:v>20.95</c:v>
                </c:pt>
                <c:pt idx="14622">
                  <c:v>20.95</c:v>
                </c:pt>
                <c:pt idx="14623">
                  <c:v>20.95</c:v>
                </c:pt>
                <c:pt idx="14624">
                  <c:v>20.95</c:v>
                </c:pt>
                <c:pt idx="14625">
                  <c:v>20.95</c:v>
                </c:pt>
                <c:pt idx="14626">
                  <c:v>20.95</c:v>
                </c:pt>
                <c:pt idx="14627">
                  <c:v>20.95</c:v>
                </c:pt>
                <c:pt idx="14628">
                  <c:v>20.95</c:v>
                </c:pt>
                <c:pt idx="14629">
                  <c:v>20.95</c:v>
                </c:pt>
                <c:pt idx="14630">
                  <c:v>20.95</c:v>
                </c:pt>
                <c:pt idx="14631">
                  <c:v>20.95</c:v>
                </c:pt>
                <c:pt idx="14632">
                  <c:v>20.95</c:v>
                </c:pt>
                <c:pt idx="14633">
                  <c:v>20.95</c:v>
                </c:pt>
                <c:pt idx="14634">
                  <c:v>20.95</c:v>
                </c:pt>
                <c:pt idx="14635">
                  <c:v>20.95</c:v>
                </c:pt>
                <c:pt idx="14636">
                  <c:v>20.95</c:v>
                </c:pt>
                <c:pt idx="14637">
                  <c:v>20.95</c:v>
                </c:pt>
                <c:pt idx="14638">
                  <c:v>20.95</c:v>
                </c:pt>
                <c:pt idx="14639">
                  <c:v>20.95</c:v>
                </c:pt>
                <c:pt idx="14640">
                  <c:v>20.95</c:v>
                </c:pt>
                <c:pt idx="14641">
                  <c:v>20.95</c:v>
                </c:pt>
                <c:pt idx="14642">
                  <c:v>20.95</c:v>
                </c:pt>
                <c:pt idx="14643">
                  <c:v>20.95</c:v>
                </c:pt>
                <c:pt idx="14644">
                  <c:v>20.95</c:v>
                </c:pt>
                <c:pt idx="14645">
                  <c:v>20.95</c:v>
                </c:pt>
                <c:pt idx="14646">
                  <c:v>20.57</c:v>
                </c:pt>
                <c:pt idx="14647">
                  <c:v>20.57</c:v>
                </c:pt>
                <c:pt idx="14648">
                  <c:v>20.57</c:v>
                </c:pt>
                <c:pt idx="14649">
                  <c:v>20.57</c:v>
                </c:pt>
                <c:pt idx="14650">
                  <c:v>20.57</c:v>
                </c:pt>
                <c:pt idx="14651">
                  <c:v>20.57</c:v>
                </c:pt>
                <c:pt idx="14652">
                  <c:v>20.57</c:v>
                </c:pt>
                <c:pt idx="14653">
                  <c:v>20.57</c:v>
                </c:pt>
                <c:pt idx="14654">
                  <c:v>20.57</c:v>
                </c:pt>
                <c:pt idx="14655">
                  <c:v>20.57</c:v>
                </c:pt>
                <c:pt idx="14656">
                  <c:v>20.57</c:v>
                </c:pt>
                <c:pt idx="14657">
                  <c:v>20.57</c:v>
                </c:pt>
                <c:pt idx="14658">
                  <c:v>20.57</c:v>
                </c:pt>
                <c:pt idx="14659">
                  <c:v>20.57</c:v>
                </c:pt>
                <c:pt idx="14660">
                  <c:v>20.57</c:v>
                </c:pt>
                <c:pt idx="14662">
                  <c:v>20.57</c:v>
                </c:pt>
                <c:pt idx="14663">
                  <c:v>20.57</c:v>
                </c:pt>
                <c:pt idx="14664">
                  <c:v>20.57</c:v>
                </c:pt>
                <c:pt idx="14665">
                  <c:v>20.57</c:v>
                </c:pt>
                <c:pt idx="14666">
                  <c:v>20.57</c:v>
                </c:pt>
                <c:pt idx="14667">
                  <c:v>20.57</c:v>
                </c:pt>
                <c:pt idx="14668">
                  <c:v>20.57</c:v>
                </c:pt>
                <c:pt idx="14669">
                  <c:v>20.57</c:v>
                </c:pt>
                <c:pt idx="14670">
                  <c:v>20.57</c:v>
                </c:pt>
                <c:pt idx="14671">
                  <c:v>20.57</c:v>
                </c:pt>
                <c:pt idx="14672">
                  <c:v>20.57</c:v>
                </c:pt>
                <c:pt idx="14673">
                  <c:v>20.57</c:v>
                </c:pt>
                <c:pt idx="14674">
                  <c:v>20.57</c:v>
                </c:pt>
                <c:pt idx="14675">
                  <c:v>20.57</c:v>
                </c:pt>
                <c:pt idx="14676">
                  <c:v>20.57</c:v>
                </c:pt>
                <c:pt idx="14677">
                  <c:v>20.57</c:v>
                </c:pt>
                <c:pt idx="14678">
                  <c:v>20.57</c:v>
                </c:pt>
                <c:pt idx="14679">
                  <c:v>20.57</c:v>
                </c:pt>
                <c:pt idx="14680">
                  <c:v>20.57</c:v>
                </c:pt>
                <c:pt idx="14681">
                  <c:v>20.57</c:v>
                </c:pt>
                <c:pt idx="14682">
                  <c:v>20.57</c:v>
                </c:pt>
                <c:pt idx="14683">
                  <c:v>20.57</c:v>
                </c:pt>
                <c:pt idx="14684">
                  <c:v>20.57</c:v>
                </c:pt>
                <c:pt idx="14685">
                  <c:v>20.57</c:v>
                </c:pt>
                <c:pt idx="14686">
                  <c:v>20.57</c:v>
                </c:pt>
                <c:pt idx="14687">
                  <c:v>20.57</c:v>
                </c:pt>
                <c:pt idx="14688">
                  <c:v>20.57</c:v>
                </c:pt>
                <c:pt idx="14689">
                  <c:v>20.57</c:v>
                </c:pt>
                <c:pt idx="14690">
                  <c:v>20.57</c:v>
                </c:pt>
                <c:pt idx="14691">
                  <c:v>20.57</c:v>
                </c:pt>
                <c:pt idx="14692">
                  <c:v>20.57</c:v>
                </c:pt>
                <c:pt idx="14693">
                  <c:v>20.57</c:v>
                </c:pt>
                <c:pt idx="14694">
                  <c:v>20.57</c:v>
                </c:pt>
                <c:pt idx="14695">
                  <c:v>20.190000000000001</c:v>
                </c:pt>
                <c:pt idx="14696">
                  <c:v>20.190000000000001</c:v>
                </c:pt>
                <c:pt idx="14697">
                  <c:v>20.190000000000001</c:v>
                </c:pt>
                <c:pt idx="14698">
                  <c:v>20.190000000000001</c:v>
                </c:pt>
                <c:pt idx="14699">
                  <c:v>20.190000000000001</c:v>
                </c:pt>
                <c:pt idx="14700">
                  <c:v>20.190000000000001</c:v>
                </c:pt>
                <c:pt idx="14701">
                  <c:v>20.190000000000001</c:v>
                </c:pt>
                <c:pt idx="14702">
                  <c:v>20.190000000000001</c:v>
                </c:pt>
                <c:pt idx="14703">
                  <c:v>20.190000000000001</c:v>
                </c:pt>
                <c:pt idx="14704">
                  <c:v>20.190000000000001</c:v>
                </c:pt>
                <c:pt idx="14705">
                  <c:v>20.190000000000001</c:v>
                </c:pt>
                <c:pt idx="14706">
                  <c:v>20.190000000000001</c:v>
                </c:pt>
                <c:pt idx="14707">
                  <c:v>20.190000000000001</c:v>
                </c:pt>
                <c:pt idx="14708">
                  <c:v>20.190000000000001</c:v>
                </c:pt>
                <c:pt idx="14709">
                  <c:v>20.190000000000001</c:v>
                </c:pt>
                <c:pt idx="14710">
                  <c:v>20.190000000000001</c:v>
                </c:pt>
                <c:pt idx="14711">
                  <c:v>20.190000000000001</c:v>
                </c:pt>
                <c:pt idx="14712">
                  <c:v>20.190000000000001</c:v>
                </c:pt>
                <c:pt idx="14713">
                  <c:v>20.190000000000001</c:v>
                </c:pt>
                <c:pt idx="14714">
                  <c:v>20.190000000000001</c:v>
                </c:pt>
                <c:pt idx="14715">
                  <c:v>20.190000000000001</c:v>
                </c:pt>
                <c:pt idx="14716">
                  <c:v>20.190000000000001</c:v>
                </c:pt>
                <c:pt idx="14717">
                  <c:v>20.190000000000001</c:v>
                </c:pt>
                <c:pt idx="14718">
                  <c:v>20.190000000000001</c:v>
                </c:pt>
                <c:pt idx="14719">
                  <c:v>20.190000000000001</c:v>
                </c:pt>
                <c:pt idx="14720">
                  <c:v>20.190000000000001</c:v>
                </c:pt>
                <c:pt idx="14721">
                  <c:v>20.190000000000001</c:v>
                </c:pt>
                <c:pt idx="14722">
                  <c:v>20.190000000000001</c:v>
                </c:pt>
                <c:pt idx="14723">
                  <c:v>20.190000000000001</c:v>
                </c:pt>
                <c:pt idx="14724">
                  <c:v>20.190000000000001</c:v>
                </c:pt>
                <c:pt idx="14725">
                  <c:v>20.190000000000001</c:v>
                </c:pt>
                <c:pt idx="14726">
                  <c:v>20.190000000000001</c:v>
                </c:pt>
                <c:pt idx="14727">
                  <c:v>20.190000000000001</c:v>
                </c:pt>
                <c:pt idx="14728">
                  <c:v>20.190000000000001</c:v>
                </c:pt>
                <c:pt idx="14729">
                  <c:v>20.190000000000001</c:v>
                </c:pt>
                <c:pt idx="14730">
                  <c:v>20.190000000000001</c:v>
                </c:pt>
                <c:pt idx="14731">
                  <c:v>20.190000000000001</c:v>
                </c:pt>
                <c:pt idx="14732">
                  <c:v>20.190000000000001</c:v>
                </c:pt>
                <c:pt idx="14733">
                  <c:v>20.190000000000001</c:v>
                </c:pt>
                <c:pt idx="14734">
                  <c:v>20.190000000000001</c:v>
                </c:pt>
                <c:pt idx="14735">
                  <c:v>20.190000000000001</c:v>
                </c:pt>
                <c:pt idx="14736">
                  <c:v>20.190000000000001</c:v>
                </c:pt>
                <c:pt idx="14737">
                  <c:v>20.190000000000001</c:v>
                </c:pt>
                <c:pt idx="14738">
                  <c:v>20.190000000000001</c:v>
                </c:pt>
                <c:pt idx="14739">
                  <c:v>20.190000000000001</c:v>
                </c:pt>
                <c:pt idx="14740">
                  <c:v>20.190000000000001</c:v>
                </c:pt>
                <c:pt idx="14741">
                  <c:v>20.190000000000001</c:v>
                </c:pt>
                <c:pt idx="14742">
                  <c:v>20.190000000000001</c:v>
                </c:pt>
                <c:pt idx="14743">
                  <c:v>20.190000000000001</c:v>
                </c:pt>
                <c:pt idx="14744">
                  <c:v>20.190000000000001</c:v>
                </c:pt>
                <c:pt idx="14745">
                  <c:v>20.190000000000001</c:v>
                </c:pt>
                <c:pt idx="14746">
                  <c:v>20.190000000000001</c:v>
                </c:pt>
                <c:pt idx="14747">
                  <c:v>20.190000000000001</c:v>
                </c:pt>
                <c:pt idx="14748">
                  <c:v>20.190000000000001</c:v>
                </c:pt>
                <c:pt idx="14749">
                  <c:v>20.190000000000001</c:v>
                </c:pt>
                <c:pt idx="14750">
                  <c:v>20.190000000000001</c:v>
                </c:pt>
                <c:pt idx="14751">
                  <c:v>20.190000000000001</c:v>
                </c:pt>
                <c:pt idx="14752">
                  <c:v>20.190000000000001</c:v>
                </c:pt>
                <c:pt idx="14753">
                  <c:v>20.190000000000001</c:v>
                </c:pt>
                <c:pt idx="14754">
                  <c:v>20.190000000000001</c:v>
                </c:pt>
                <c:pt idx="14755">
                  <c:v>20.190000000000001</c:v>
                </c:pt>
                <c:pt idx="14756">
                  <c:v>20.190000000000001</c:v>
                </c:pt>
                <c:pt idx="14757">
                  <c:v>20.190000000000001</c:v>
                </c:pt>
                <c:pt idx="14758">
                  <c:v>20.190000000000001</c:v>
                </c:pt>
                <c:pt idx="14759">
                  <c:v>20.190000000000001</c:v>
                </c:pt>
                <c:pt idx="14760">
                  <c:v>20.190000000000001</c:v>
                </c:pt>
                <c:pt idx="14761">
                  <c:v>20.190000000000001</c:v>
                </c:pt>
                <c:pt idx="14762">
                  <c:v>20.190000000000001</c:v>
                </c:pt>
                <c:pt idx="14763">
                  <c:v>20.190000000000001</c:v>
                </c:pt>
                <c:pt idx="14764">
                  <c:v>20.190000000000001</c:v>
                </c:pt>
                <c:pt idx="14765">
                  <c:v>20.190000000000001</c:v>
                </c:pt>
                <c:pt idx="14766">
                  <c:v>20.190000000000001</c:v>
                </c:pt>
                <c:pt idx="14767">
                  <c:v>20.190000000000001</c:v>
                </c:pt>
                <c:pt idx="14768">
                  <c:v>20.190000000000001</c:v>
                </c:pt>
                <c:pt idx="14769">
                  <c:v>20.190000000000001</c:v>
                </c:pt>
                <c:pt idx="14770">
                  <c:v>20.190000000000001</c:v>
                </c:pt>
                <c:pt idx="14771">
                  <c:v>20.190000000000001</c:v>
                </c:pt>
                <c:pt idx="14772">
                  <c:v>20.190000000000001</c:v>
                </c:pt>
                <c:pt idx="14773">
                  <c:v>20.190000000000001</c:v>
                </c:pt>
                <c:pt idx="14774">
                  <c:v>19.809999999999999</c:v>
                </c:pt>
                <c:pt idx="14775">
                  <c:v>19.809999999999999</c:v>
                </c:pt>
                <c:pt idx="14776">
                  <c:v>20.190000000000001</c:v>
                </c:pt>
                <c:pt idx="14777">
                  <c:v>20.190000000000001</c:v>
                </c:pt>
                <c:pt idx="14778">
                  <c:v>20.190000000000001</c:v>
                </c:pt>
                <c:pt idx="14779">
                  <c:v>20.190000000000001</c:v>
                </c:pt>
                <c:pt idx="14780">
                  <c:v>20.190000000000001</c:v>
                </c:pt>
                <c:pt idx="14781">
                  <c:v>19.809999999999999</c:v>
                </c:pt>
                <c:pt idx="14782">
                  <c:v>19.809999999999999</c:v>
                </c:pt>
                <c:pt idx="14783">
                  <c:v>19.809999999999999</c:v>
                </c:pt>
                <c:pt idx="14784">
                  <c:v>19.809999999999999</c:v>
                </c:pt>
                <c:pt idx="14785">
                  <c:v>19.809999999999999</c:v>
                </c:pt>
                <c:pt idx="14786">
                  <c:v>19.809999999999999</c:v>
                </c:pt>
                <c:pt idx="14787">
                  <c:v>19.809999999999999</c:v>
                </c:pt>
                <c:pt idx="14788">
                  <c:v>19.809999999999999</c:v>
                </c:pt>
                <c:pt idx="14789">
                  <c:v>19.809999999999999</c:v>
                </c:pt>
                <c:pt idx="14790">
                  <c:v>19.809999999999999</c:v>
                </c:pt>
                <c:pt idx="14791">
                  <c:v>19.809999999999999</c:v>
                </c:pt>
                <c:pt idx="14792">
                  <c:v>19.809999999999999</c:v>
                </c:pt>
                <c:pt idx="14793">
                  <c:v>19.809999999999999</c:v>
                </c:pt>
                <c:pt idx="14794">
                  <c:v>19.809999999999999</c:v>
                </c:pt>
                <c:pt idx="14795">
                  <c:v>19.809999999999999</c:v>
                </c:pt>
                <c:pt idx="14796">
                  <c:v>19.809999999999999</c:v>
                </c:pt>
                <c:pt idx="14797">
                  <c:v>19.809999999999999</c:v>
                </c:pt>
                <c:pt idx="14798">
                  <c:v>19.809999999999999</c:v>
                </c:pt>
                <c:pt idx="14799">
                  <c:v>19.809999999999999</c:v>
                </c:pt>
                <c:pt idx="14800">
                  <c:v>19.809999999999999</c:v>
                </c:pt>
                <c:pt idx="14801">
                  <c:v>19.809999999999999</c:v>
                </c:pt>
                <c:pt idx="14802">
                  <c:v>19.809999999999999</c:v>
                </c:pt>
                <c:pt idx="14803">
                  <c:v>19.809999999999999</c:v>
                </c:pt>
                <c:pt idx="14804">
                  <c:v>19.809999999999999</c:v>
                </c:pt>
                <c:pt idx="14805">
                  <c:v>19.809999999999999</c:v>
                </c:pt>
                <c:pt idx="14806">
                  <c:v>19.809999999999999</c:v>
                </c:pt>
                <c:pt idx="14807">
                  <c:v>19.809999999999999</c:v>
                </c:pt>
                <c:pt idx="14808">
                  <c:v>19.809999999999999</c:v>
                </c:pt>
                <c:pt idx="14809">
                  <c:v>19.809999999999999</c:v>
                </c:pt>
                <c:pt idx="14810">
                  <c:v>19.809999999999999</c:v>
                </c:pt>
                <c:pt idx="14811">
                  <c:v>19.809999999999999</c:v>
                </c:pt>
                <c:pt idx="14812">
                  <c:v>19.809999999999999</c:v>
                </c:pt>
                <c:pt idx="14813">
                  <c:v>19.809999999999999</c:v>
                </c:pt>
                <c:pt idx="14814">
                  <c:v>19.809999999999999</c:v>
                </c:pt>
                <c:pt idx="14815">
                  <c:v>19.809999999999999</c:v>
                </c:pt>
                <c:pt idx="14816">
                  <c:v>19.809999999999999</c:v>
                </c:pt>
                <c:pt idx="14817">
                  <c:v>19.809999999999999</c:v>
                </c:pt>
                <c:pt idx="14818">
                  <c:v>19.809999999999999</c:v>
                </c:pt>
                <c:pt idx="14819">
                  <c:v>19.809999999999999</c:v>
                </c:pt>
                <c:pt idx="14820">
                  <c:v>19.809999999999999</c:v>
                </c:pt>
                <c:pt idx="14821">
                  <c:v>19.809999999999999</c:v>
                </c:pt>
                <c:pt idx="14822">
                  <c:v>19.809999999999999</c:v>
                </c:pt>
                <c:pt idx="14823">
                  <c:v>19.809999999999999</c:v>
                </c:pt>
                <c:pt idx="14824">
                  <c:v>19.809999999999999</c:v>
                </c:pt>
                <c:pt idx="14825">
                  <c:v>19.809999999999999</c:v>
                </c:pt>
                <c:pt idx="14826">
                  <c:v>19.809999999999999</c:v>
                </c:pt>
                <c:pt idx="14827">
                  <c:v>19.809999999999999</c:v>
                </c:pt>
                <c:pt idx="14828">
                  <c:v>19.809999999999999</c:v>
                </c:pt>
                <c:pt idx="14829">
                  <c:v>19.809999999999999</c:v>
                </c:pt>
                <c:pt idx="14830">
                  <c:v>19.809999999999999</c:v>
                </c:pt>
                <c:pt idx="14831">
                  <c:v>19.809999999999999</c:v>
                </c:pt>
                <c:pt idx="14832">
                  <c:v>19.809999999999999</c:v>
                </c:pt>
                <c:pt idx="14833">
                  <c:v>19.809999999999999</c:v>
                </c:pt>
                <c:pt idx="14834">
                  <c:v>19.809999999999999</c:v>
                </c:pt>
                <c:pt idx="14835">
                  <c:v>19.809999999999999</c:v>
                </c:pt>
                <c:pt idx="14836">
                  <c:v>19.809999999999999</c:v>
                </c:pt>
                <c:pt idx="14837">
                  <c:v>19.809999999999999</c:v>
                </c:pt>
                <c:pt idx="14838">
                  <c:v>19.809999999999999</c:v>
                </c:pt>
                <c:pt idx="14839">
                  <c:v>19.809999999999999</c:v>
                </c:pt>
                <c:pt idx="14840">
                  <c:v>19.809999999999999</c:v>
                </c:pt>
                <c:pt idx="14841">
                  <c:v>19.809999999999999</c:v>
                </c:pt>
                <c:pt idx="14842">
                  <c:v>19.809999999999999</c:v>
                </c:pt>
                <c:pt idx="14843">
                  <c:v>19.809999999999999</c:v>
                </c:pt>
                <c:pt idx="14844">
                  <c:v>19.809999999999999</c:v>
                </c:pt>
                <c:pt idx="14845">
                  <c:v>19.809999999999999</c:v>
                </c:pt>
                <c:pt idx="14846">
                  <c:v>19.809999999999999</c:v>
                </c:pt>
                <c:pt idx="14847">
                  <c:v>19.809999999999999</c:v>
                </c:pt>
                <c:pt idx="14848">
                  <c:v>19.809999999999999</c:v>
                </c:pt>
                <c:pt idx="14849">
                  <c:v>19.809999999999999</c:v>
                </c:pt>
                <c:pt idx="14850">
                  <c:v>19.809999999999999</c:v>
                </c:pt>
                <c:pt idx="14851">
                  <c:v>19.809999999999999</c:v>
                </c:pt>
                <c:pt idx="14852">
                  <c:v>19.809999999999999</c:v>
                </c:pt>
                <c:pt idx="14853">
                  <c:v>19.809999999999999</c:v>
                </c:pt>
                <c:pt idx="14854">
                  <c:v>19.809999999999999</c:v>
                </c:pt>
                <c:pt idx="14855">
                  <c:v>19.809999999999999</c:v>
                </c:pt>
                <c:pt idx="14856">
                  <c:v>19.809999999999999</c:v>
                </c:pt>
                <c:pt idx="14857">
                  <c:v>19.809999999999999</c:v>
                </c:pt>
                <c:pt idx="14858">
                  <c:v>19.809999999999999</c:v>
                </c:pt>
                <c:pt idx="14859">
                  <c:v>19.809999999999999</c:v>
                </c:pt>
                <c:pt idx="14860">
                  <c:v>19.809999999999999</c:v>
                </c:pt>
                <c:pt idx="14861">
                  <c:v>19.809999999999999</c:v>
                </c:pt>
                <c:pt idx="14862">
                  <c:v>19.809999999999999</c:v>
                </c:pt>
                <c:pt idx="14863">
                  <c:v>19.809999999999999</c:v>
                </c:pt>
                <c:pt idx="14864">
                  <c:v>19.809999999999999</c:v>
                </c:pt>
                <c:pt idx="14865">
                  <c:v>19.809999999999999</c:v>
                </c:pt>
                <c:pt idx="14866">
                  <c:v>19.809999999999999</c:v>
                </c:pt>
                <c:pt idx="14867">
                  <c:v>19.809999999999999</c:v>
                </c:pt>
                <c:pt idx="14868">
                  <c:v>19.809999999999999</c:v>
                </c:pt>
                <c:pt idx="14869">
                  <c:v>19.809999999999999</c:v>
                </c:pt>
                <c:pt idx="14870">
                  <c:v>19.809999999999999</c:v>
                </c:pt>
                <c:pt idx="14871">
                  <c:v>19.809999999999999</c:v>
                </c:pt>
                <c:pt idx="14872">
                  <c:v>19.809999999999999</c:v>
                </c:pt>
                <c:pt idx="14873">
                  <c:v>19.809999999999999</c:v>
                </c:pt>
                <c:pt idx="14874">
                  <c:v>19.809999999999999</c:v>
                </c:pt>
                <c:pt idx="14875">
                  <c:v>19.809999999999999</c:v>
                </c:pt>
                <c:pt idx="14876">
                  <c:v>19.809999999999999</c:v>
                </c:pt>
                <c:pt idx="14877">
                  <c:v>19.809999999999999</c:v>
                </c:pt>
                <c:pt idx="14878">
                  <c:v>19.420000000000002</c:v>
                </c:pt>
                <c:pt idx="14879">
                  <c:v>19.420000000000002</c:v>
                </c:pt>
                <c:pt idx="14880">
                  <c:v>19.809999999999999</c:v>
                </c:pt>
                <c:pt idx="14881">
                  <c:v>19.809999999999999</c:v>
                </c:pt>
                <c:pt idx="14882">
                  <c:v>19.420000000000002</c:v>
                </c:pt>
                <c:pt idx="14883">
                  <c:v>19.420000000000002</c:v>
                </c:pt>
                <c:pt idx="14884">
                  <c:v>19.420000000000002</c:v>
                </c:pt>
                <c:pt idx="14885">
                  <c:v>19.420000000000002</c:v>
                </c:pt>
                <c:pt idx="14886">
                  <c:v>19.420000000000002</c:v>
                </c:pt>
                <c:pt idx="14887">
                  <c:v>19.420000000000002</c:v>
                </c:pt>
                <c:pt idx="14888">
                  <c:v>19.420000000000002</c:v>
                </c:pt>
                <c:pt idx="14889">
                  <c:v>19.420000000000002</c:v>
                </c:pt>
                <c:pt idx="14890">
                  <c:v>19.420000000000002</c:v>
                </c:pt>
                <c:pt idx="14891">
                  <c:v>19.420000000000002</c:v>
                </c:pt>
                <c:pt idx="14892">
                  <c:v>19.420000000000002</c:v>
                </c:pt>
                <c:pt idx="14893">
                  <c:v>19.420000000000002</c:v>
                </c:pt>
                <c:pt idx="14894">
                  <c:v>19.420000000000002</c:v>
                </c:pt>
                <c:pt idx="14895">
                  <c:v>19.420000000000002</c:v>
                </c:pt>
                <c:pt idx="14896">
                  <c:v>19.420000000000002</c:v>
                </c:pt>
                <c:pt idx="14897">
                  <c:v>19.420000000000002</c:v>
                </c:pt>
                <c:pt idx="14898">
                  <c:v>19.420000000000002</c:v>
                </c:pt>
                <c:pt idx="14899">
                  <c:v>19.420000000000002</c:v>
                </c:pt>
                <c:pt idx="14900">
                  <c:v>19.420000000000002</c:v>
                </c:pt>
                <c:pt idx="14901">
                  <c:v>19.420000000000002</c:v>
                </c:pt>
                <c:pt idx="14902">
                  <c:v>19.420000000000002</c:v>
                </c:pt>
                <c:pt idx="14903">
                  <c:v>19.420000000000002</c:v>
                </c:pt>
                <c:pt idx="14904">
                  <c:v>19.420000000000002</c:v>
                </c:pt>
                <c:pt idx="14905">
                  <c:v>19.420000000000002</c:v>
                </c:pt>
                <c:pt idx="14906">
                  <c:v>19.420000000000002</c:v>
                </c:pt>
                <c:pt idx="14907">
                  <c:v>19.420000000000002</c:v>
                </c:pt>
                <c:pt idx="14908">
                  <c:v>19.420000000000002</c:v>
                </c:pt>
                <c:pt idx="14909">
                  <c:v>19.420000000000002</c:v>
                </c:pt>
                <c:pt idx="14910">
                  <c:v>19.420000000000002</c:v>
                </c:pt>
                <c:pt idx="14911">
                  <c:v>19.420000000000002</c:v>
                </c:pt>
                <c:pt idx="14912">
                  <c:v>19.420000000000002</c:v>
                </c:pt>
                <c:pt idx="14913">
                  <c:v>19.420000000000002</c:v>
                </c:pt>
                <c:pt idx="14914">
                  <c:v>19.420000000000002</c:v>
                </c:pt>
                <c:pt idx="14915">
                  <c:v>19.420000000000002</c:v>
                </c:pt>
                <c:pt idx="14916">
                  <c:v>19.420000000000002</c:v>
                </c:pt>
                <c:pt idx="14917">
                  <c:v>19.420000000000002</c:v>
                </c:pt>
                <c:pt idx="14918">
                  <c:v>19.420000000000002</c:v>
                </c:pt>
                <c:pt idx="14919">
                  <c:v>19.420000000000002</c:v>
                </c:pt>
                <c:pt idx="14920">
                  <c:v>19.420000000000002</c:v>
                </c:pt>
                <c:pt idx="14921">
                  <c:v>19.420000000000002</c:v>
                </c:pt>
                <c:pt idx="14922">
                  <c:v>19.420000000000002</c:v>
                </c:pt>
                <c:pt idx="14923">
                  <c:v>19.420000000000002</c:v>
                </c:pt>
                <c:pt idx="14924">
                  <c:v>19.420000000000002</c:v>
                </c:pt>
                <c:pt idx="14925">
                  <c:v>19.420000000000002</c:v>
                </c:pt>
                <c:pt idx="14926">
                  <c:v>19.420000000000002</c:v>
                </c:pt>
                <c:pt idx="14927">
                  <c:v>19.420000000000002</c:v>
                </c:pt>
                <c:pt idx="14928">
                  <c:v>19.420000000000002</c:v>
                </c:pt>
                <c:pt idx="14929">
                  <c:v>19.420000000000002</c:v>
                </c:pt>
                <c:pt idx="14930">
                  <c:v>19.420000000000002</c:v>
                </c:pt>
                <c:pt idx="14931">
                  <c:v>19.420000000000002</c:v>
                </c:pt>
                <c:pt idx="14932">
                  <c:v>19.420000000000002</c:v>
                </c:pt>
                <c:pt idx="14933">
                  <c:v>19.420000000000002</c:v>
                </c:pt>
                <c:pt idx="14934">
                  <c:v>19.420000000000002</c:v>
                </c:pt>
                <c:pt idx="14935">
                  <c:v>19.420000000000002</c:v>
                </c:pt>
                <c:pt idx="14936">
                  <c:v>19.420000000000002</c:v>
                </c:pt>
                <c:pt idx="14937">
                  <c:v>19.420000000000002</c:v>
                </c:pt>
                <c:pt idx="14938">
                  <c:v>19.420000000000002</c:v>
                </c:pt>
                <c:pt idx="14939">
                  <c:v>19.420000000000002</c:v>
                </c:pt>
                <c:pt idx="14940">
                  <c:v>19.420000000000002</c:v>
                </c:pt>
                <c:pt idx="14941">
                  <c:v>19.420000000000002</c:v>
                </c:pt>
                <c:pt idx="14942">
                  <c:v>19.420000000000002</c:v>
                </c:pt>
                <c:pt idx="14943">
                  <c:v>19.420000000000002</c:v>
                </c:pt>
                <c:pt idx="14944">
                  <c:v>19.420000000000002</c:v>
                </c:pt>
                <c:pt idx="14945">
                  <c:v>19.420000000000002</c:v>
                </c:pt>
                <c:pt idx="14946">
                  <c:v>19.420000000000002</c:v>
                </c:pt>
                <c:pt idx="14947">
                  <c:v>19.420000000000002</c:v>
                </c:pt>
                <c:pt idx="14948">
                  <c:v>19.420000000000002</c:v>
                </c:pt>
                <c:pt idx="14949">
                  <c:v>19.420000000000002</c:v>
                </c:pt>
                <c:pt idx="14950">
                  <c:v>19.420000000000002</c:v>
                </c:pt>
                <c:pt idx="14951">
                  <c:v>19.420000000000002</c:v>
                </c:pt>
                <c:pt idx="14952">
                  <c:v>19.420000000000002</c:v>
                </c:pt>
                <c:pt idx="14953">
                  <c:v>19.420000000000002</c:v>
                </c:pt>
                <c:pt idx="14954">
                  <c:v>19.420000000000002</c:v>
                </c:pt>
                <c:pt idx="14955">
                  <c:v>19.420000000000002</c:v>
                </c:pt>
                <c:pt idx="14956">
                  <c:v>19.420000000000002</c:v>
                </c:pt>
                <c:pt idx="14957">
                  <c:v>19.420000000000002</c:v>
                </c:pt>
                <c:pt idx="14958">
                  <c:v>19.420000000000002</c:v>
                </c:pt>
                <c:pt idx="14959">
                  <c:v>19.420000000000002</c:v>
                </c:pt>
                <c:pt idx="14960">
                  <c:v>19.420000000000002</c:v>
                </c:pt>
                <c:pt idx="14961">
                  <c:v>19.420000000000002</c:v>
                </c:pt>
                <c:pt idx="14962">
                  <c:v>19.420000000000002</c:v>
                </c:pt>
                <c:pt idx="14963">
                  <c:v>19.04</c:v>
                </c:pt>
                <c:pt idx="14964">
                  <c:v>19.04</c:v>
                </c:pt>
                <c:pt idx="14965">
                  <c:v>19.04</c:v>
                </c:pt>
                <c:pt idx="14966">
                  <c:v>19.420000000000002</c:v>
                </c:pt>
                <c:pt idx="14967">
                  <c:v>19.420000000000002</c:v>
                </c:pt>
                <c:pt idx="14968">
                  <c:v>19.420000000000002</c:v>
                </c:pt>
                <c:pt idx="14969">
                  <c:v>19.420000000000002</c:v>
                </c:pt>
                <c:pt idx="14970">
                  <c:v>19.420000000000002</c:v>
                </c:pt>
                <c:pt idx="14971">
                  <c:v>19.04</c:v>
                </c:pt>
                <c:pt idx="14972">
                  <c:v>19.04</c:v>
                </c:pt>
                <c:pt idx="14973">
                  <c:v>19.04</c:v>
                </c:pt>
                <c:pt idx="14974">
                  <c:v>19.04</c:v>
                </c:pt>
                <c:pt idx="14975">
                  <c:v>19.420000000000002</c:v>
                </c:pt>
                <c:pt idx="14976">
                  <c:v>19.04</c:v>
                </c:pt>
                <c:pt idx="14977">
                  <c:v>19.04</c:v>
                </c:pt>
                <c:pt idx="14978">
                  <c:v>19.04</c:v>
                </c:pt>
                <c:pt idx="14979">
                  <c:v>19.04</c:v>
                </c:pt>
                <c:pt idx="14980">
                  <c:v>19.04</c:v>
                </c:pt>
                <c:pt idx="14981">
                  <c:v>19.04</c:v>
                </c:pt>
                <c:pt idx="14982">
                  <c:v>19.04</c:v>
                </c:pt>
                <c:pt idx="14983">
                  <c:v>19.04</c:v>
                </c:pt>
                <c:pt idx="14984">
                  <c:v>19.04</c:v>
                </c:pt>
                <c:pt idx="14985">
                  <c:v>19.04</c:v>
                </c:pt>
                <c:pt idx="14986">
                  <c:v>19.04</c:v>
                </c:pt>
                <c:pt idx="14987">
                  <c:v>19.04</c:v>
                </c:pt>
                <c:pt idx="14988">
                  <c:v>19.04</c:v>
                </c:pt>
                <c:pt idx="14989">
                  <c:v>19.04</c:v>
                </c:pt>
                <c:pt idx="14990">
                  <c:v>19.04</c:v>
                </c:pt>
                <c:pt idx="14991">
                  <c:v>19.04</c:v>
                </c:pt>
                <c:pt idx="14992">
                  <c:v>19.04</c:v>
                </c:pt>
                <c:pt idx="14993">
                  <c:v>19.04</c:v>
                </c:pt>
                <c:pt idx="14994">
                  <c:v>19.04</c:v>
                </c:pt>
                <c:pt idx="14995">
                  <c:v>19.04</c:v>
                </c:pt>
                <c:pt idx="14996">
                  <c:v>19.04</c:v>
                </c:pt>
                <c:pt idx="14997">
                  <c:v>19.04</c:v>
                </c:pt>
                <c:pt idx="14998">
                  <c:v>19.04</c:v>
                </c:pt>
                <c:pt idx="14999">
                  <c:v>19.04</c:v>
                </c:pt>
                <c:pt idx="15000">
                  <c:v>19.04</c:v>
                </c:pt>
                <c:pt idx="15001">
                  <c:v>19.04</c:v>
                </c:pt>
                <c:pt idx="15002">
                  <c:v>19.04</c:v>
                </c:pt>
                <c:pt idx="15003">
                  <c:v>19.04</c:v>
                </c:pt>
                <c:pt idx="15004">
                  <c:v>19.04</c:v>
                </c:pt>
                <c:pt idx="15005">
                  <c:v>19.04</c:v>
                </c:pt>
                <c:pt idx="15006">
                  <c:v>19.04</c:v>
                </c:pt>
                <c:pt idx="15007">
                  <c:v>19.04</c:v>
                </c:pt>
                <c:pt idx="15008">
                  <c:v>19.04</c:v>
                </c:pt>
                <c:pt idx="15009">
                  <c:v>19.04</c:v>
                </c:pt>
                <c:pt idx="15010">
                  <c:v>19.04</c:v>
                </c:pt>
                <c:pt idx="15011">
                  <c:v>19.04</c:v>
                </c:pt>
                <c:pt idx="15012">
                  <c:v>19.04</c:v>
                </c:pt>
                <c:pt idx="15013">
                  <c:v>19.04</c:v>
                </c:pt>
                <c:pt idx="15014">
                  <c:v>19.04</c:v>
                </c:pt>
                <c:pt idx="15015">
                  <c:v>19.04</c:v>
                </c:pt>
                <c:pt idx="15016">
                  <c:v>19.04</c:v>
                </c:pt>
                <c:pt idx="15017">
                  <c:v>19.04</c:v>
                </c:pt>
                <c:pt idx="15018">
                  <c:v>19.04</c:v>
                </c:pt>
                <c:pt idx="15019">
                  <c:v>19.04</c:v>
                </c:pt>
                <c:pt idx="15020">
                  <c:v>19.04</c:v>
                </c:pt>
                <c:pt idx="15021">
                  <c:v>19.04</c:v>
                </c:pt>
                <c:pt idx="15022">
                  <c:v>19.04</c:v>
                </c:pt>
                <c:pt idx="15023">
                  <c:v>19.04</c:v>
                </c:pt>
                <c:pt idx="15024">
                  <c:v>19.04</c:v>
                </c:pt>
                <c:pt idx="15025">
                  <c:v>19.04</c:v>
                </c:pt>
                <c:pt idx="15026">
                  <c:v>19.04</c:v>
                </c:pt>
                <c:pt idx="15027">
                  <c:v>19.04</c:v>
                </c:pt>
                <c:pt idx="15028">
                  <c:v>19.04</c:v>
                </c:pt>
                <c:pt idx="15029">
                  <c:v>19.04</c:v>
                </c:pt>
                <c:pt idx="15030">
                  <c:v>19.04</c:v>
                </c:pt>
                <c:pt idx="15031">
                  <c:v>19.04</c:v>
                </c:pt>
                <c:pt idx="15032">
                  <c:v>19.04</c:v>
                </c:pt>
                <c:pt idx="15033">
                  <c:v>19.04</c:v>
                </c:pt>
                <c:pt idx="15034">
                  <c:v>19.04</c:v>
                </c:pt>
                <c:pt idx="15035">
                  <c:v>19.04</c:v>
                </c:pt>
                <c:pt idx="15036">
                  <c:v>19.04</c:v>
                </c:pt>
                <c:pt idx="15037">
                  <c:v>19.04</c:v>
                </c:pt>
                <c:pt idx="15038">
                  <c:v>19.04</c:v>
                </c:pt>
                <c:pt idx="15039">
                  <c:v>19.04</c:v>
                </c:pt>
                <c:pt idx="15040">
                  <c:v>19.04</c:v>
                </c:pt>
                <c:pt idx="15041">
                  <c:v>19.04</c:v>
                </c:pt>
                <c:pt idx="15042">
                  <c:v>19.04</c:v>
                </c:pt>
                <c:pt idx="15043">
                  <c:v>19.04</c:v>
                </c:pt>
                <c:pt idx="15044">
                  <c:v>19.04</c:v>
                </c:pt>
                <c:pt idx="15045">
                  <c:v>19.04</c:v>
                </c:pt>
                <c:pt idx="15046">
                  <c:v>18.66</c:v>
                </c:pt>
                <c:pt idx="15047">
                  <c:v>18.66</c:v>
                </c:pt>
                <c:pt idx="15048">
                  <c:v>19.04</c:v>
                </c:pt>
                <c:pt idx="15049">
                  <c:v>18.66</c:v>
                </c:pt>
                <c:pt idx="15050">
                  <c:v>19.04</c:v>
                </c:pt>
                <c:pt idx="15051">
                  <c:v>18.66</c:v>
                </c:pt>
                <c:pt idx="15052">
                  <c:v>19.04</c:v>
                </c:pt>
                <c:pt idx="15053">
                  <c:v>18.66</c:v>
                </c:pt>
                <c:pt idx="15054">
                  <c:v>18.66</c:v>
                </c:pt>
                <c:pt idx="15055">
                  <c:v>18.66</c:v>
                </c:pt>
                <c:pt idx="15056">
                  <c:v>19.04</c:v>
                </c:pt>
                <c:pt idx="15057">
                  <c:v>18.66</c:v>
                </c:pt>
                <c:pt idx="15058">
                  <c:v>18.66</c:v>
                </c:pt>
                <c:pt idx="15059">
                  <c:v>18.66</c:v>
                </c:pt>
                <c:pt idx="15060">
                  <c:v>18.66</c:v>
                </c:pt>
                <c:pt idx="15061">
                  <c:v>18.66</c:v>
                </c:pt>
                <c:pt idx="15062">
                  <c:v>18.66</c:v>
                </c:pt>
                <c:pt idx="15063">
                  <c:v>18.66</c:v>
                </c:pt>
                <c:pt idx="15064">
                  <c:v>18.66</c:v>
                </c:pt>
                <c:pt idx="15065">
                  <c:v>18.66</c:v>
                </c:pt>
                <c:pt idx="15066">
                  <c:v>18.66</c:v>
                </c:pt>
                <c:pt idx="15067">
                  <c:v>18.66</c:v>
                </c:pt>
                <c:pt idx="15068">
                  <c:v>18.66</c:v>
                </c:pt>
                <c:pt idx="15069">
                  <c:v>18.66</c:v>
                </c:pt>
                <c:pt idx="15070">
                  <c:v>18.66</c:v>
                </c:pt>
                <c:pt idx="15071">
                  <c:v>18.66</c:v>
                </c:pt>
                <c:pt idx="15072">
                  <c:v>18.66</c:v>
                </c:pt>
                <c:pt idx="15073">
                  <c:v>18.66</c:v>
                </c:pt>
                <c:pt idx="15074">
                  <c:v>18.66</c:v>
                </c:pt>
                <c:pt idx="15075">
                  <c:v>18.66</c:v>
                </c:pt>
                <c:pt idx="15076">
                  <c:v>18.66</c:v>
                </c:pt>
                <c:pt idx="15077">
                  <c:v>18.66</c:v>
                </c:pt>
                <c:pt idx="15078">
                  <c:v>18.66</c:v>
                </c:pt>
                <c:pt idx="15079">
                  <c:v>18.66</c:v>
                </c:pt>
                <c:pt idx="15080">
                  <c:v>18.66</c:v>
                </c:pt>
                <c:pt idx="15081">
                  <c:v>18.66</c:v>
                </c:pt>
                <c:pt idx="15082">
                  <c:v>18.66</c:v>
                </c:pt>
                <c:pt idx="15083">
                  <c:v>18.66</c:v>
                </c:pt>
                <c:pt idx="15084">
                  <c:v>18.66</c:v>
                </c:pt>
                <c:pt idx="15085">
                  <c:v>18.66</c:v>
                </c:pt>
                <c:pt idx="15086">
                  <c:v>18.66</c:v>
                </c:pt>
                <c:pt idx="15087">
                  <c:v>18.66</c:v>
                </c:pt>
                <c:pt idx="15088">
                  <c:v>18.66</c:v>
                </c:pt>
                <c:pt idx="15089">
                  <c:v>18.66</c:v>
                </c:pt>
                <c:pt idx="15090">
                  <c:v>18.66</c:v>
                </c:pt>
                <c:pt idx="15091">
                  <c:v>18.66</c:v>
                </c:pt>
                <c:pt idx="15092">
                  <c:v>18.66</c:v>
                </c:pt>
                <c:pt idx="15093">
                  <c:v>18.66</c:v>
                </c:pt>
                <c:pt idx="15094">
                  <c:v>18.66</c:v>
                </c:pt>
                <c:pt idx="15095">
                  <c:v>18.66</c:v>
                </c:pt>
                <c:pt idx="15096">
                  <c:v>18.66</c:v>
                </c:pt>
                <c:pt idx="15097">
                  <c:v>18.66</c:v>
                </c:pt>
                <c:pt idx="15098">
                  <c:v>18.66</c:v>
                </c:pt>
                <c:pt idx="15099">
                  <c:v>18.66</c:v>
                </c:pt>
                <c:pt idx="15100">
                  <c:v>18.66</c:v>
                </c:pt>
                <c:pt idx="15101">
                  <c:v>18.66</c:v>
                </c:pt>
                <c:pt idx="15102">
                  <c:v>18.66</c:v>
                </c:pt>
                <c:pt idx="15103">
                  <c:v>18.66</c:v>
                </c:pt>
                <c:pt idx="15104">
                  <c:v>18.66</c:v>
                </c:pt>
                <c:pt idx="15105">
                  <c:v>18.66</c:v>
                </c:pt>
                <c:pt idx="15106">
                  <c:v>18.66</c:v>
                </c:pt>
                <c:pt idx="15107">
                  <c:v>18.66</c:v>
                </c:pt>
                <c:pt idx="15108">
                  <c:v>18.66</c:v>
                </c:pt>
                <c:pt idx="15109">
                  <c:v>18.66</c:v>
                </c:pt>
                <c:pt idx="15110">
                  <c:v>18.66</c:v>
                </c:pt>
                <c:pt idx="15111">
                  <c:v>18.66</c:v>
                </c:pt>
                <c:pt idx="15112">
                  <c:v>18.66</c:v>
                </c:pt>
                <c:pt idx="15113">
                  <c:v>18.66</c:v>
                </c:pt>
                <c:pt idx="15114">
                  <c:v>18.66</c:v>
                </c:pt>
                <c:pt idx="15115">
                  <c:v>18.28</c:v>
                </c:pt>
                <c:pt idx="15116">
                  <c:v>18.28</c:v>
                </c:pt>
                <c:pt idx="15117">
                  <c:v>18.28</c:v>
                </c:pt>
                <c:pt idx="15118">
                  <c:v>18.28</c:v>
                </c:pt>
                <c:pt idx="15119">
                  <c:v>18.28</c:v>
                </c:pt>
                <c:pt idx="15120">
                  <c:v>18.28</c:v>
                </c:pt>
                <c:pt idx="15121">
                  <c:v>18.28</c:v>
                </c:pt>
                <c:pt idx="15122">
                  <c:v>18.28</c:v>
                </c:pt>
                <c:pt idx="15123">
                  <c:v>18.28</c:v>
                </c:pt>
                <c:pt idx="15124">
                  <c:v>18.28</c:v>
                </c:pt>
                <c:pt idx="15125">
                  <c:v>18.28</c:v>
                </c:pt>
                <c:pt idx="15126">
                  <c:v>18.28</c:v>
                </c:pt>
                <c:pt idx="15127">
                  <c:v>18.28</c:v>
                </c:pt>
                <c:pt idx="15128">
                  <c:v>18.28</c:v>
                </c:pt>
                <c:pt idx="15129">
                  <c:v>18.28</c:v>
                </c:pt>
                <c:pt idx="15130">
                  <c:v>18.28</c:v>
                </c:pt>
                <c:pt idx="15131">
                  <c:v>18.28</c:v>
                </c:pt>
                <c:pt idx="15132">
                  <c:v>18.28</c:v>
                </c:pt>
                <c:pt idx="15133">
                  <c:v>18.28</c:v>
                </c:pt>
                <c:pt idx="15134">
                  <c:v>18.28</c:v>
                </c:pt>
                <c:pt idx="15135">
                  <c:v>18.28</c:v>
                </c:pt>
                <c:pt idx="15136">
                  <c:v>18.28</c:v>
                </c:pt>
                <c:pt idx="15137">
                  <c:v>18.28</c:v>
                </c:pt>
                <c:pt idx="15138">
                  <c:v>18.28</c:v>
                </c:pt>
                <c:pt idx="15139">
                  <c:v>18.28</c:v>
                </c:pt>
                <c:pt idx="15140">
                  <c:v>18.28</c:v>
                </c:pt>
                <c:pt idx="15141">
                  <c:v>18.28</c:v>
                </c:pt>
                <c:pt idx="15142">
                  <c:v>18.28</c:v>
                </c:pt>
                <c:pt idx="15144">
                  <c:v>18.28</c:v>
                </c:pt>
                <c:pt idx="15145">
                  <c:v>18.28</c:v>
                </c:pt>
                <c:pt idx="15146">
                  <c:v>18.28</c:v>
                </c:pt>
                <c:pt idx="15147">
                  <c:v>18.28</c:v>
                </c:pt>
                <c:pt idx="15148">
                  <c:v>18.28</c:v>
                </c:pt>
                <c:pt idx="15149">
                  <c:v>18.28</c:v>
                </c:pt>
                <c:pt idx="15150">
                  <c:v>18.28</c:v>
                </c:pt>
                <c:pt idx="15151">
                  <c:v>18.28</c:v>
                </c:pt>
                <c:pt idx="15152">
                  <c:v>18.28</c:v>
                </c:pt>
                <c:pt idx="15153">
                  <c:v>18.28</c:v>
                </c:pt>
                <c:pt idx="15154">
                  <c:v>18.28</c:v>
                </c:pt>
                <c:pt idx="15155">
                  <c:v>18.28</c:v>
                </c:pt>
                <c:pt idx="15156">
                  <c:v>18.28</c:v>
                </c:pt>
                <c:pt idx="15157">
                  <c:v>18.28</c:v>
                </c:pt>
                <c:pt idx="15158">
                  <c:v>18.28</c:v>
                </c:pt>
                <c:pt idx="15159">
                  <c:v>18.28</c:v>
                </c:pt>
                <c:pt idx="15160">
                  <c:v>18.28</c:v>
                </c:pt>
                <c:pt idx="15161">
                  <c:v>18.28</c:v>
                </c:pt>
                <c:pt idx="15162">
                  <c:v>18.28</c:v>
                </c:pt>
                <c:pt idx="15163">
                  <c:v>18.28</c:v>
                </c:pt>
                <c:pt idx="15164">
                  <c:v>18.28</c:v>
                </c:pt>
                <c:pt idx="15165">
                  <c:v>18.28</c:v>
                </c:pt>
                <c:pt idx="15166">
                  <c:v>18.28</c:v>
                </c:pt>
                <c:pt idx="15167">
                  <c:v>18.28</c:v>
                </c:pt>
                <c:pt idx="15168">
                  <c:v>18.28</c:v>
                </c:pt>
                <c:pt idx="15169">
                  <c:v>18.28</c:v>
                </c:pt>
                <c:pt idx="15170">
                  <c:v>18.28</c:v>
                </c:pt>
                <c:pt idx="15171">
                  <c:v>18.28</c:v>
                </c:pt>
                <c:pt idx="15172">
                  <c:v>18.28</c:v>
                </c:pt>
                <c:pt idx="15173">
                  <c:v>18.28</c:v>
                </c:pt>
                <c:pt idx="15174">
                  <c:v>18.28</c:v>
                </c:pt>
                <c:pt idx="15175">
                  <c:v>18.28</c:v>
                </c:pt>
                <c:pt idx="15176">
                  <c:v>18.28</c:v>
                </c:pt>
                <c:pt idx="15177">
                  <c:v>18.28</c:v>
                </c:pt>
                <c:pt idx="15178">
                  <c:v>18.28</c:v>
                </c:pt>
                <c:pt idx="15179">
                  <c:v>18.28</c:v>
                </c:pt>
                <c:pt idx="15180">
                  <c:v>18.28</c:v>
                </c:pt>
                <c:pt idx="15181">
                  <c:v>18.28</c:v>
                </c:pt>
                <c:pt idx="15182">
                  <c:v>18.28</c:v>
                </c:pt>
                <c:pt idx="15183">
                  <c:v>18.28</c:v>
                </c:pt>
                <c:pt idx="15184">
                  <c:v>18.28</c:v>
                </c:pt>
                <c:pt idx="15185">
                  <c:v>18.28</c:v>
                </c:pt>
                <c:pt idx="15186">
                  <c:v>18.28</c:v>
                </c:pt>
                <c:pt idx="15187">
                  <c:v>18.28</c:v>
                </c:pt>
                <c:pt idx="15188">
                  <c:v>18.28</c:v>
                </c:pt>
                <c:pt idx="15189">
                  <c:v>18.28</c:v>
                </c:pt>
                <c:pt idx="15190">
                  <c:v>18.28</c:v>
                </c:pt>
                <c:pt idx="15191">
                  <c:v>18.28</c:v>
                </c:pt>
                <c:pt idx="15192">
                  <c:v>18.28</c:v>
                </c:pt>
                <c:pt idx="15193">
                  <c:v>18.28</c:v>
                </c:pt>
                <c:pt idx="15194">
                  <c:v>18.28</c:v>
                </c:pt>
                <c:pt idx="15195">
                  <c:v>18.28</c:v>
                </c:pt>
                <c:pt idx="15196">
                  <c:v>18.28</c:v>
                </c:pt>
                <c:pt idx="15197">
                  <c:v>18.28</c:v>
                </c:pt>
                <c:pt idx="15198">
                  <c:v>18.28</c:v>
                </c:pt>
                <c:pt idx="15199">
                  <c:v>18.28</c:v>
                </c:pt>
                <c:pt idx="15200">
                  <c:v>18.28</c:v>
                </c:pt>
                <c:pt idx="15201">
                  <c:v>18.28</c:v>
                </c:pt>
                <c:pt idx="15202">
                  <c:v>18.28</c:v>
                </c:pt>
                <c:pt idx="15203">
                  <c:v>18.28</c:v>
                </c:pt>
                <c:pt idx="15204">
                  <c:v>18.28</c:v>
                </c:pt>
                <c:pt idx="15205">
                  <c:v>18.28</c:v>
                </c:pt>
                <c:pt idx="15206">
                  <c:v>18.28</c:v>
                </c:pt>
                <c:pt idx="15207">
                  <c:v>18.28</c:v>
                </c:pt>
                <c:pt idx="15208">
                  <c:v>18.28</c:v>
                </c:pt>
                <c:pt idx="15209">
                  <c:v>18.28</c:v>
                </c:pt>
                <c:pt idx="15210">
                  <c:v>17.899999999999999</c:v>
                </c:pt>
                <c:pt idx="15211">
                  <c:v>18.28</c:v>
                </c:pt>
                <c:pt idx="15212">
                  <c:v>18.28</c:v>
                </c:pt>
                <c:pt idx="15213">
                  <c:v>18.28</c:v>
                </c:pt>
                <c:pt idx="15214">
                  <c:v>18.28</c:v>
                </c:pt>
                <c:pt idx="15215">
                  <c:v>18.28</c:v>
                </c:pt>
                <c:pt idx="15216">
                  <c:v>18.28</c:v>
                </c:pt>
                <c:pt idx="15217">
                  <c:v>17.899999999999999</c:v>
                </c:pt>
                <c:pt idx="15218">
                  <c:v>17.899999999999999</c:v>
                </c:pt>
                <c:pt idx="15219">
                  <c:v>18.28</c:v>
                </c:pt>
                <c:pt idx="15220">
                  <c:v>18.28</c:v>
                </c:pt>
                <c:pt idx="15221">
                  <c:v>18.28</c:v>
                </c:pt>
                <c:pt idx="15222">
                  <c:v>18.28</c:v>
                </c:pt>
                <c:pt idx="15223">
                  <c:v>18.28</c:v>
                </c:pt>
                <c:pt idx="15224">
                  <c:v>18.28</c:v>
                </c:pt>
                <c:pt idx="15225">
                  <c:v>18.28</c:v>
                </c:pt>
                <c:pt idx="15226">
                  <c:v>17.899999999999999</c:v>
                </c:pt>
                <c:pt idx="15227">
                  <c:v>17.899999999999999</c:v>
                </c:pt>
                <c:pt idx="15228">
                  <c:v>17.899999999999999</c:v>
                </c:pt>
                <c:pt idx="15229">
                  <c:v>17.899999999999999</c:v>
                </c:pt>
                <c:pt idx="15230">
                  <c:v>17.899999999999999</c:v>
                </c:pt>
                <c:pt idx="15231">
                  <c:v>17.899999999999999</c:v>
                </c:pt>
                <c:pt idx="15232">
                  <c:v>17.899999999999999</c:v>
                </c:pt>
                <c:pt idx="15233">
                  <c:v>17.899999999999999</c:v>
                </c:pt>
                <c:pt idx="15234">
                  <c:v>17.899999999999999</c:v>
                </c:pt>
                <c:pt idx="15235">
                  <c:v>17.899999999999999</c:v>
                </c:pt>
                <c:pt idx="15236">
                  <c:v>17.899999999999999</c:v>
                </c:pt>
                <c:pt idx="15237">
                  <c:v>17.899999999999999</c:v>
                </c:pt>
                <c:pt idx="15238">
                  <c:v>17.899999999999999</c:v>
                </c:pt>
                <c:pt idx="15239">
                  <c:v>17.899999999999999</c:v>
                </c:pt>
                <c:pt idx="15240">
                  <c:v>17.899999999999999</c:v>
                </c:pt>
                <c:pt idx="15241">
                  <c:v>17.899999999999999</c:v>
                </c:pt>
                <c:pt idx="15242">
                  <c:v>17.899999999999999</c:v>
                </c:pt>
                <c:pt idx="15243">
                  <c:v>17.899999999999999</c:v>
                </c:pt>
                <c:pt idx="15244">
                  <c:v>17.899999999999999</c:v>
                </c:pt>
                <c:pt idx="15245">
                  <c:v>17.899999999999999</c:v>
                </c:pt>
                <c:pt idx="15246">
                  <c:v>17.899999999999999</c:v>
                </c:pt>
                <c:pt idx="15247">
                  <c:v>17.899999999999999</c:v>
                </c:pt>
                <c:pt idx="15248">
                  <c:v>17.899999999999999</c:v>
                </c:pt>
                <c:pt idx="15249">
                  <c:v>17.899999999999999</c:v>
                </c:pt>
                <c:pt idx="15250">
                  <c:v>17.899999999999999</c:v>
                </c:pt>
                <c:pt idx="15251">
                  <c:v>17.899999999999999</c:v>
                </c:pt>
                <c:pt idx="15252">
                  <c:v>17.899999999999999</c:v>
                </c:pt>
                <c:pt idx="15253">
                  <c:v>17.899999999999999</c:v>
                </c:pt>
                <c:pt idx="15254">
                  <c:v>17.899999999999999</c:v>
                </c:pt>
                <c:pt idx="15255">
                  <c:v>17.899999999999999</c:v>
                </c:pt>
                <c:pt idx="15256">
                  <c:v>17.899999999999999</c:v>
                </c:pt>
                <c:pt idx="15257">
                  <c:v>17.899999999999999</c:v>
                </c:pt>
                <c:pt idx="15258">
                  <c:v>17.899999999999999</c:v>
                </c:pt>
                <c:pt idx="15259">
                  <c:v>17.899999999999999</c:v>
                </c:pt>
                <c:pt idx="15260">
                  <c:v>17.899999999999999</c:v>
                </c:pt>
                <c:pt idx="15261">
                  <c:v>17.899999999999999</c:v>
                </c:pt>
                <c:pt idx="15262">
                  <c:v>17.899999999999999</c:v>
                </c:pt>
                <c:pt idx="15263">
                  <c:v>17.899999999999999</c:v>
                </c:pt>
                <c:pt idx="15264">
                  <c:v>17.899999999999999</c:v>
                </c:pt>
                <c:pt idx="15265">
                  <c:v>17.899999999999999</c:v>
                </c:pt>
                <c:pt idx="15266">
                  <c:v>17.899999999999999</c:v>
                </c:pt>
                <c:pt idx="15267">
                  <c:v>17.899999999999999</c:v>
                </c:pt>
                <c:pt idx="15268">
                  <c:v>17.899999999999999</c:v>
                </c:pt>
                <c:pt idx="15269">
                  <c:v>17.899999999999999</c:v>
                </c:pt>
                <c:pt idx="15270">
                  <c:v>17.899999999999999</c:v>
                </c:pt>
                <c:pt idx="15271">
                  <c:v>17.899999999999999</c:v>
                </c:pt>
                <c:pt idx="15272">
                  <c:v>17.899999999999999</c:v>
                </c:pt>
                <c:pt idx="15273">
                  <c:v>17.899999999999999</c:v>
                </c:pt>
                <c:pt idx="15274">
                  <c:v>17.899999999999999</c:v>
                </c:pt>
                <c:pt idx="15275">
                  <c:v>17.899999999999999</c:v>
                </c:pt>
                <c:pt idx="15276">
                  <c:v>17.899999999999999</c:v>
                </c:pt>
                <c:pt idx="15277">
                  <c:v>17.899999999999999</c:v>
                </c:pt>
                <c:pt idx="15278">
                  <c:v>17.899999999999999</c:v>
                </c:pt>
                <c:pt idx="15279">
                  <c:v>17.899999999999999</c:v>
                </c:pt>
                <c:pt idx="15280">
                  <c:v>17.899999999999999</c:v>
                </c:pt>
                <c:pt idx="15281">
                  <c:v>17.899999999999999</c:v>
                </c:pt>
                <c:pt idx="15282">
                  <c:v>17.899999999999999</c:v>
                </c:pt>
                <c:pt idx="15283">
                  <c:v>17.899999999999999</c:v>
                </c:pt>
                <c:pt idx="15284">
                  <c:v>17.899999999999999</c:v>
                </c:pt>
                <c:pt idx="15285">
                  <c:v>17.899999999999999</c:v>
                </c:pt>
                <c:pt idx="15286">
                  <c:v>17.899999999999999</c:v>
                </c:pt>
                <c:pt idx="15287">
                  <c:v>17.899999999999999</c:v>
                </c:pt>
                <c:pt idx="15288">
                  <c:v>17.899999999999999</c:v>
                </c:pt>
                <c:pt idx="15289">
                  <c:v>17.52</c:v>
                </c:pt>
                <c:pt idx="15290">
                  <c:v>17.52</c:v>
                </c:pt>
                <c:pt idx="15291">
                  <c:v>17.52</c:v>
                </c:pt>
                <c:pt idx="15292">
                  <c:v>17.52</c:v>
                </c:pt>
                <c:pt idx="15294">
                  <c:v>18.28</c:v>
                </c:pt>
                <c:pt idx="15295">
                  <c:v>17.52</c:v>
                </c:pt>
                <c:pt idx="15296">
                  <c:v>17.52</c:v>
                </c:pt>
                <c:pt idx="15297">
                  <c:v>17.52</c:v>
                </c:pt>
                <c:pt idx="15298">
                  <c:v>17.52</c:v>
                </c:pt>
                <c:pt idx="15299">
                  <c:v>17.52</c:v>
                </c:pt>
                <c:pt idx="15300">
                  <c:v>17.52</c:v>
                </c:pt>
                <c:pt idx="15301">
                  <c:v>17.52</c:v>
                </c:pt>
                <c:pt idx="15302">
                  <c:v>17.52</c:v>
                </c:pt>
                <c:pt idx="15303">
                  <c:v>17.52</c:v>
                </c:pt>
                <c:pt idx="15304">
                  <c:v>17.52</c:v>
                </c:pt>
                <c:pt idx="15305">
                  <c:v>17.52</c:v>
                </c:pt>
                <c:pt idx="15306">
                  <c:v>17.52</c:v>
                </c:pt>
                <c:pt idx="15307">
                  <c:v>17.52</c:v>
                </c:pt>
                <c:pt idx="15308">
                  <c:v>17.52</c:v>
                </c:pt>
                <c:pt idx="15309">
                  <c:v>17.52</c:v>
                </c:pt>
                <c:pt idx="15310">
                  <c:v>17.52</c:v>
                </c:pt>
                <c:pt idx="15311">
                  <c:v>17.52</c:v>
                </c:pt>
                <c:pt idx="15312">
                  <c:v>17.52</c:v>
                </c:pt>
                <c:pt idx="15313">
                  <c:v>17.52</c:v>
                </c:pt>
                <c:pt idx="15314">
                  <c:v>17.52</c:v>
                </c:pt>
                <c:pt idx="15315">
                  <c:v>17.52</c:v>
                </c:pt>
                <c:pt idx="15316">
                  <c:v>17.52</c:v>
                </c:pt>
                <c:pt idx="15317">
                  <c:v>17.52</c:v>
                </c:pt>
                <c:pt idx="15318">
                  <c:v>17.52</c:v>
                </c:pt>
                <c:pt idx="15319">
                  <c:v>17.52</c:v>
                </c:pt>
                <c:pt idx="15320">
                  <c:v>17.52</c:v>
                </c:pt>
                <c:pt idx="15321">
                  <c:v>17.52</c:v>
                </c:pt>
                <c:pt idx="15322">
                  <c:v>17.52</c:v>
                </c:pt>
                <c:pt idx="15323">
                  <c:v>17.52</c:v>
                </c:pt>
                <c:pt idx="15324">
                  <c:v>17.52</c:v>
                </c:pt>
                <c:pt idx="15325">
                  <c:v>17.52</c:v>
                </c:pt>
                <c:pt idx="15326">
                  <c:v>17.52</c:v>
                </c:pt>
                <c:pt idx="15327">
                  <c:v>17.52</c:v>
                </c:pt>
                <c:pt idx="15328">
                  <c:v>17.52</c:v>
                </c:pt>
                <c:pt idx="15329">
                  <c:v>17.52</c:v>
                </c:pt>
                <c:pt idx="15330">
                  <c:v>17.52</c:v>
                </c:pt>
                <c:pt idx="15331">
                  <c:v>17.52</c:v>
                </c:pt>
                <c:pt idx="15332">
                  <c:v>17.52</c:v>
                </c:pt>
                <c:pt idx="15333">
                  <c:v>17.52</c:v>
                </c:pt>
                <c:pt idx="15334">
                  <c:v>17.52</c:v>
                </c:pt>
                <c:pt idx="15335">
                  <c:v>17.52</c:v>
                </c:pt>
                <c:pt idx="15336">
                  <c:v>17.52</c:v>
                </c:pt>
                <c:pt idx="15337">
                  <c:v>17.52</c:v>
                </c:pt>
                <c:pt idx="15338">
                  <c:v>17.52</c:v>
                </c:pt>
                <c:pt idx="15339">
                  <c:v>17.52</c:v>
                </c:pt>
                <c:pt idx="15340">
                  <c:v>17.52</c:v>
                </c:pt>
                <c:pt idx="15341">
                  <c:v>17.52</c:v>
                </c:pt>
                <c:pt idx="15342">
                  <c:v>17.52</c:v>
                </c:pt>
                <c:pt idx="15343">
                  <c:v>17.52</c:v>
                </c:pt>
                <c:pt idx="15344">
                  <c:v>17.52</c:v>
                </c:pt>
                <c:pt idx="15345">
                  <c:v>17.52</c:v>
                </c:pt>
                <c:pt idx="15346">
                  <c:v>17.52</c:v>
                </c:pt>
                <c:pt idx="15347">
                  <c:v>17.52</c:v>
                </c:pt>
                <c:pt idx="15348">
                  <c:v>17.52</c:v>
                </c:pt>
                <c:pt idx="15349">
                  <c:v>17.52</c:v>
                </c:pt>
                <c:pt idx="15350">
                  <c:v>17.52</c:v>
                </c:pt>
                <c:pt idx="15351">
                  <c:v>17.52</c:v>
                </c:pt>
                <c:pt idx="15352">
                  <c:v>17.52</c:v>
                </c:pt>
                <c:pt idx="15353">
                  <c:v>17.52</c:v>
                </c:pt>
                <c:pt idx="15354">
                  <c:v>17.52</c:v>
                </c:pt>
                <c:pt idx="15355">
                  <c:v>17.52</c:v>
                </c:pt>
                <c:pt idx="15356">
                  <c:v>17.52</c:v>
                </c:pt>
                <c:pt idx="15357">
                  <c:v>17.52</c:v>
                </c:pt>
                <c:pt idx="15358">
                  <c:v>17.52</c:v>
                </c:pt>
                <c:pt idx="15359">
                  <c:v>17.52</c:v>
                </c:pt>
                <c:pt idx="15360">
                  <c:v>17.52</c:v>
                </c:pt>
                <c:pt idx="15361">
                  <c:v>17.52</c:v>
                </c:pt>
                <c:pt idx="15362">
                  <c:v>17.52</c:v>
                </c:pt>
                <c:pt idx="15363">
                  <c:v>17.52</c:v>
                </c:pt>
                <c:pt idx="15364">
                  <c:v>17.52</c:v>
                </c:pt>
                <c:pt idx="15365">
                  <c:v>17.52</c:v>
                </c:pt>
                <c:pt idx="15366">
                  <c:v>17.52</c:v>
                </c:pt>
                <c:pt idx="15367">
                  <c:v>17.52</c:v>
                </c:pt>
                <c:pt idx="15368">
                  <c:v>17.52</c:v>
                </c:pt>
                <c:pt idx="15369">
                  <c:v>17.52</c:v>
                </c:pt>
                <c:pt idx="15370">
                  <c:v>17.52</c:v>
                </c:pt>
                <c:pt idx="15371">
                  <c:v>17.52</c:v>
                </c:pt>
                <c:pt idx="15372">
                  <c:v>17.52</c:v>
                </c:pt>
                <c:pt idx="15373">
                  <c:v>17.52</c:v>
                </c:pt>
                <c:pt idx="15374">
                  <c:v>17.52</c:v>
                </c:pt>
                <c:pt idx="15375">
                  <c:v>17.52</c:v>
                </c:pt>
                <c:pt idx="15376">
                  <c:v>17.52</c:v>
                </c:pt>
                <c:pt idx="15377">
                  <c:v>17.52</c:v>
                </c:pt>
                <c:pt idx="15378">
                  <c:v>17.52</c:v>
                </c:pt>
                <c:pt idx="15379">
                  <c:v>17.52</c:v>
                </c:pt>
                <c:pt idx="15380">
                  <c:v>17.52</c:v>
                </c:pt>
                <c:pt idx="15381">
                  <c:v>17.52</c:v>
                </c:pt>
                <c:pt idx="15382">
                  <c:v>17.52</c:v>
                </c:pt>
                <c:pt idx="15383">
                  <c:v>17.52</c:v>
                </c:pt>
                <c:pt idx="15384">
                  <c:v>17.52</c:v>
                </c:pt>
                <c:pt idx="15385">
                  <c:v>17.52</c:v>
                </c:pt>
                <c:pt idx="15386">
                  <c:v>17.52</c:v>
                </c:pt>
                <c:pt idx="15387">
                  <c:v>17.52</c:v>
                </c:pt>
                <c:pt idx="15388">
                  <c:v>17.52</c:v>
                </c:pt>
                <c:pt idx="15389">
                  <c:v>17.52</c:v>
                </c:pt>
                <c:pt idx="15390">
                  <c:v>17.52</c:v>
                </c:pt>
                <c:pt idx="15391">
                  <c:v>17.52</c:v>
                </c:pt>
                <c:pt idx="15392">
                  <c:v>17.52</c:v>
                </c:pt>
                <c:pt idx="15393">
                  <c:v>17.52</c:v>
                </c:pt>
                <c:pt idx="15394">
                  <c:v>17.52</c:v>
                </c:pt>
                <c:pt idx="15395">
                  <c:v>17.52</c:v>
                </c:pt>
                <c:pt idx="15396">
                  <c:v>17.52</c:v>
                </c:pt>
                <c:pt idx="15397">
                  <c:v>17.52</c:v>
                </c:pt>
                <c:pt idx="15398">
                  <c:v>17.52</c:v>
                </c:pt>
                <c:pt idx="15399">
                  <c:v>17.52</c:v>
                </c:pt>
                <c:pt idx="15400">
                  <c:v>17.52</c:v>
                </c:pt>
                <c:pt idx="15401">
                  <c:v>17.52</c:v>
                </c:pt>
                <c:pt idx="15402">
                  <c:v>17.52</c:v>
                </c:pt>
                <c:pt idx="15403">
                  <c:v>17.52</c:v>
                </c:pt>
                <c:pt idx="15404">
                  <c:v>17.52</c:v>
                </c:pt>
                <c:pt idx="15405">
                  <c:v>17.52</c:v>
                </c:pt>
                <c:pt idx="15406">
                  <c:v>17.52</c:v>
                </c:pt>
                <c:pt idx="15407">
                  <c:v>17.52</c:v>
                </c:pt>
                <c:pt idx="15408">
                  <c:v>17.52</c:v>
                </c:pt>
                <c:pt idx="15409">
                  <c:v>17.52</c:v>
                </c:pt>
                <c:pt idx="15410">
                  <c:v>17.52</c:v>
                </c:pt>
                <c:pt idx="15411">
                  <c:v>17.52</c:v>
                </c:pt>
                <c:pt idx="15412">
                  <c:v>17.52</c:v>
                </c:pt>
                <c:pt idx="15413">
                  <c:v>17.52</c:v>
                </c:pt>
                <c:pt idx="15414">
                  <c:v>17.52</c:v>
                </c:pt>
                <c:pt idx="15415">
                  <c:v>17.52</c:v>
                </c:pt>
                <c:pt idx="15416">
                  <c:v>17.52</c:v>
                </c:pt>
                <c:pt idx="15417">
                  <c:v>17.52</c:v>
                </c:pt>
                <c:pt idx="15418">
                  <c:v>17.52</c:v>
                </c:pt>
                <c:pt idx="15419">
                  <c:v>17.52</c:v>
                </c:pt>
                <c:pt idx="15420">
                  <c:v>17.52</c:v>
                </c:pt>
                <c:pt idx="15421">
                  <c:v>17.52</c:v>
                </c:pt>
                <c:pt idx="15422">
                  <c:v>17.52</c:v>
                </c:pt>
                <c:pt idx="15423">
                  <c:v>17.52</c:v>
                </c:pt>
                <c:pt idx="15424">
                  <c:v>17.52</c:v>
                </c:pt>
                <c:pt idx="15425">
                  <c:v>17.52</c:v>
                </c:pt>
                <c:pt idx="15426">
                  <c:v>17.52</c:v>
                </c:pt>
                <c:pt idx="15427">
                  <c:v>17.52</c:v>
                </c:pt>
                <c:pt idx="15428">
                  <c:v>17.52</c:v>
                </c:pt>
                <c:pt idx="15429">
                  <c:v>17.52</c:v>
                </c:pt>
                <c:pt idx="15430">
                  <c:v>17.52</c:v>
                </c:pt>
                <c:pt idx="15431">
                  <c:v>17.52</c:v>
                </c:pt>
                <c:pt idx="15432">
                  <c:v>17.52</c:v>
                </c:pt>
                <c:pt idx="15433">
                  <c:v>17.52</c:v>
                </c:pt>
                <c:pt idx="15434">
                  <c:v>17.52</c:v>
                </c:pt>
                <c:pt idx="15435">
                  <c:v>17.52</c:v>
                </c:pt>
                <c:pt idx="15436">
                  <c:v>17.52</c:v>
                </c:pt>
                <c:pt idx="15437">
                  <c:v>17.52</c:v>
                </c:pt>
                <c:pt idx="15438">
                  <c:v>17.52</c:v>
                </c:pt>
                <c:pt idx="15439">
                  <c:v>17.52</c:v>
                </c:pt>
                <c:pt idx="15440">
                  <c:v>17.52</c:v>
                </c:pt>
                <c:pt idx="15441">
                  <c:v>17.52</c:v>
                </c:pt>
                <c:pt idx="15442">
                  <c:v>17.52</c:v>
                </c:pt>
                <c:pt idx="15443">
                  <c:v>17.52</c:v>
                </c:pt>
                <c:pt idx="15444">
                  <c:v>17.52</c:v>
                </c:pt>
                <c:pt idx="15445">
                  <c:v>17.52</c:v>
                </c:pt>
                <c:pt idx="15446">
                  <c:v>17.52</c:v>
                </c:pt>
                <c:pt idx="15447">
                  <c:v>17.52</c:v>
                </c:pt>
                <c:pt idx="15448">
                  <c:v>17.52</c:v>
                </c:pt>
                <c:pt idx="15449">
                  <c:v>17.52</c:v>
                </c:pt>
                <c:pt idx="15450">
                  <c:v>17.52</c:v>
                </c:pt>
                <c:pt idx="15451">
                  <c:v>17.52</c:v>
                </c:pt>
                <c:pt idx="15452">
                  <c:v>17.52</c:v>
                </c:pt>
                <c:pt idx="15453">
                  <c:v>17.52</c:v>
                </c:pt>
                <c:pt idx="15454">
                  <c:v>17.52</c:v>
                </c:pt>
                <c:pt idx="15455">
                  <c:v>17.52</c:v>
                </c:pt>
                <c:pt idx="15456">
                  <c:v>17.52</c:v>
                </c:pt>
                <c:pt idx="15457">
                  <c:v>17.52</c:v>
                </c:pt>
                <c:pt idx="15458">
                  <c:v>17.52</c:v>
                </c:pt>
                <c:pt idx="15459">
                  <c:v>17.52</c:v>
                </c:pt>
                <c:pt idx="15460">
                  <c:v>17.52</c:v>
                </c:pt>
                <c:pt idx="15461">
                  <c:v>17.52</c:v>
                </c:pt>
                <c:pt idx="15462">
                  <c:v>17.52</c:v>
                </c:pt>
                <c:pt idx="15463">
                  <c:v>17.52</c:v>
                </c:pt>
                <c:pt idx="15464">
                  <c:v>17.52</c:v>
                </c:pt>
                <c:pt idx="15465">
                  <c:v>17.52</c:v>
                </c:pt>
                <c:pt idx="15466">
                  <c:v>17.52</c:v>
                </c:pt>
                <c:pt idx="15467">
                  <c:v>17.14</c:v>
                </c:pt>
                <c:pt idx="15468">
                  <c:v>17.14</c:v>
                </c:pt>
                <c:pt idx="15469">
                  <c:v>17.52</c:v>
                </c:pt>
                <c:pt idx="15470">
                  <c:v>17.52</c:v>
                </c:pt>
                <c:pt idx="15471">
                  <c:v>17.14</c:v>
                </c:pt>
                <c:pt idx="15472">
                  <c:v>17.14</c:v>
                </c:pt>
                <c:pt idx="15473">
                  <c:v>17.14</c:v>
                </c:pt>
                <c:pt idx="15474">
                  <c:v>17.14</c:v>
                </c:pt>
                <c:pt idx="15475">
                  <c:v>17.14</c:v>
                </c:pt>
                <c:pt idx="15476">
                  <c:v>17.14</c:v>
                </c:pt>
                <c:pt idx="15477">
                  <c:v>17.14</c:v>
                </c:pt>
                <c:pt idx="15478">
                  <c:v>17.14</c:v>
                </c:pt>
                <c:pt idx="15479">
                  <c:v>17.14</c:v>
                </c:pt>
                <c:pt idx="15480">
                  <c:v>17.14</c:v>
                </c:pt>
                <c:pt idx="15481">
                  <c:v>17.14</c:v>
                </c:pt>
                <c:pt idx="15482">
                  <c:v>17.14</c:v>
                </c:pt>
                <c:pt idx="15483">
                  <c:v>17.14</c:v>
                </c:pt>
                <c:pt idx="15484">
                  <c:v>17.14</c:v>
                </c:pt>
                <c:pt idx="15485">
                  <c:v>17.14</c:v>
                </c:pt>
                <c:pt idx="15486">
                  <c:v>17.14</c:v>
                </c:pt>
                <c:pt idx="15487">
                  <c:v>17.14</c:v>
                </c:pt>
                <c:pt idx="15488">
                  <c:v>17.14</c:v>
                </c:pt>
                <c:pt idx="15489">
                  <c:v>17.14</c:v>
                </c:pt>
                <c:pt idx="15490">
                  <c:v>17.14</c:v>
                </c:pt>
                <c:pt idx="15491">
                  <c:v>17.14</c:v>
                </c:pt>
                <c:pt idx="15492">
                  <c:v>17.14</c:v>
                </c:pt>
                <c:pt idx="15493">
                  <c:v>17.14</c:v>
                </c:pt>
                <c:pt idx="15494">
                  <c:v>17.14</c:v>
                </c:pt>
                <c:pt idx="15495">
                  <c:v>17.14</c:v>
                </c:pt>
                <c:pt idx="15496">
                  <c:v>17.14</c:v>
                </c:pt>
                <c:pt idx="15497">
                  <c:v>17.14</c:v>
                </c:pt>
                <c:pt idx="15498">
                  <c:v>17.14</c:v>
                </c:pt>
                <c:pt idx="15499">
                  <c:v>17.14</c:v>
                </c:pt>
                <c:pt idx="15500">
                  <c:v>17.14</c:v>
                </c:pt>
                <c:pt idx="15501">
                  <c:v>17.14</c:v>
                </c:pt>
                <c:pt idx="15502">
                  <c:v>17.14</c:v>
                </c:pt>
                <c:pt idx="15503">
                  <c:v>17.14</c:v>
                </c:pt>
                <c:pt idx="15504">
                  <c:v>17.14</c:v>
                </c:pt>
                <c:pt idx="15505">
                  <c:v>17.14</c:v>
                </c:pt>
                <c:pt idx="15507">
                  <c:v>17.52</c:v>
                </c:pt>
                <c:pt idx="15508">
                  <c:v>17.14</c:v>
                </c:pt>
                <c:pt idx="15509">
                  <c:v>17.14</c:v>
                </c:pt>
                <c:pt idx="15510">
                  <c:v>17.14</c:v>
                </c:pt>
                <c:pt idx="15511">
                  <c:v>17.14</c:v>
                </c:pt>
                <c:pt idx="15512">
                  <c:v>17.14</c:v>
                </c:pt>
                <c:pt idx="15513">
                  <c:v>17.14</c:v>
                </c:pt>
                <c:pt idx="15514">
                  <c:v>17.14</c:v>
                </c:pt>
                <c:pt idx="15515">
                  <c:v>17.14</c:v>
                </c:pt>
                <c:pt idx="15516">
                  <c:v>17.14</c:v>
                </c:pt>
                <c:pt idx="15517">
                  <c:v>17.14</c:v>
                </c:pt>
                <c:pt idx="15518">
                  <c:v>17.14</c:v>
                </c:pt>
                <c:pt idx="15519">
                  <c:v>17.14</c:v>
                </c:pt>
                <c:pt idx="15520">
                  <c:v>17.14</c:v>
                </c:pt>
                <c:pt idx="15521">
                  <c:v>17.14</c:v>
                </c:pt>
                <c:pt idx="15522">
                  <c:v>17.14</c:v>
                </c:pt>
                <c:pt idx="15523">
                  <c:v>17.14</c:v>
                </c:pt>
                <c:pt idx="15524">
                  <c:v>17.14</c:v>
                </c:pt>
                <c:pt idx="15525">
                  <c:v>17.14</c:v>
                </c:pt>
                <c:pt idx="15526">
                  <c:v>17.14</c:v>
                </c:pt>
                <c:pt idx="15527">
                  <c:v>17.14</c:v>
                </c:pt>
                <c:pt idx="15528">
                  <c:v>17.14</c:v>
                </c:pt>
                <c:pt idx="15529">
                  <c:v>17.14</c:v>
                </c:pt>
                <c:pt idx="15530">
                  <c:v>17.14</c:v>
                </c:pt>
                <c:pt idx="15531">
                  <c:v>17.14</c:v>
                </c:pt>
                <c:pt idx="15532">
                  <c:v>17.14</c:v>
                </c:pt>
                <c:pt idx="15533">
                  <c:v>17.14</c:v>
                </c:pt>
                <c:pt idx="15534">
                  <c:v>17.14</c:v>
                </c:pt>
                <c:pt idx="15535">
                  <c:v>17.14</c:v>
                </c:pt>
                <c:pt idx="15536">
                  <c:v>17.14</c:v>
                </c:pt>
                <c:pt idx="15537">
                  <c:v>17.14</c:v>
                </c:pt>
                <c:pt idx="15538">
                  <c:v>17.14</c:v>
                </c:pt>
                <c:pt idx="15539">
                  <c:v>17.14</c:v>
                </c:pt>
                <c:pt idx="15540">
                  <c:v>17.14</c:v>
                </c:pt>
                <c:pt idx="15541">
                  <c:v>17.14</c:v>
                </c:pt>
                <c:pt idx="15542">
                  <c:v>17.14</c:v>
                </c:pt>
                <c:pt idx="15543">
                  <c:v>17.14</c:v>
                </c:pt>
                <c:pt idx="15544">
                  <c:v>17.14</c:v>
                </c:pt>
                <c:pt idx="15545">
                  <c:v>17.14</c:v>
                </c:pt>
                <c:pt idx="15546">
                  <c:v>17.14</c:v>
                </c:pt>
                <c:pt idx="15547">
                  <c:v>17.14</c:v>
                </c:pt>
                <c:pt idx="15548">
                  <c:v>17.14</c:v>
                </c:pt>
                <c:pt idx="15549">
                  <c:v>17.14</c:v>
                </c:pt>
                <c:pt idx="15550">
                  <c:v>17.14</c:v>
                </c:pt>
                <c:pt idx="15551">
                  <c:v>17.14</c:v>
                </c:pt>
                <c:pt idx="15552">
                  <c:v>17.14</c:v>
                </c:pt>
                <c:pt idx="15553">
                  <c:v>17.14</c:v>
                </c:pt>
                <c:pt idx="15554">
                  <c:v>17.14</c:v>
                </c:pt>
                <c:pt idx="15555">
                  <c:v>17.14</c:v>
                </c:pt>
                <c:pt idx="15556">
                  <c:v>17.14</c:v>
                </c:pt>
                <c:pt idx="15557">
                  <c:v>17.14</c:v>
                </c:pt>
                <c:pt idx="15558">
                  <c:v>17.14</c:v>
                </c:pt>
                <c:pt idx="15559">
                  <c:v>17.14</c:v>
                </c:pt>
                <c:pt idx="15560">
                  <c:v>17.14</c:v>
                </c:pt>
                <c:pt idx="15561">
                  <c:v>17.14</c:v>
                </c:pt>
                <c:pt idx="15562">
                  <c:v>17.14</c:v>
                </c:pt>
                <c:pt idx="15563">
                  <c:v>17.14</c:v>
                </c:pt>
                <c:pt idx="15564">
                  <c:v>17.14</c:v>
                </c:pt>
                <c:pt idx="15565">
                  <c:v>17.14</c:v>
                </c:pt>
                <c:pt idx="15566">
                  <c:v>17.14</c:v>
                </c:pt>
                <c:pt idx="15567">
                  <c:v>17.14</c:v>
                </c:pt>
                <c:pt idx="15568">
                  <c:v>17.14</c:v>
                </c:pt>
                <c:pt idx="15569">
                  <c:v>17.14</c:v>
                </c:pt>
                <c:pt idx="15570">
                  <c:v>17.14</c:v>
                </c:pt>
                <c:pt idx="15571">
                  <c:v>17.14</c:v>
                </c:pt>
                <c:pt idx="15572">
                  <c:v>17.14</c:v>
                </c:pt>
                <c:pt idx="15573">
                  <c:v>17.14</c:v>
                </c:pt>
                <c:pt idx="15574">
                  <c:v>17.14</c:v>
                </c:pt>
                <c:pt idx="15575">
                  <c:v>17.14</c:v>
                </c:pt>
                <c:pt idx="15576">
                  <c:v>17.14</c:v>
                </c:pt>
                <c:pt idx="15577">
                  <c:v>17.14</c:v>
                </c:pt>
                <c:pt idx="15578">
                  <c:v>17.14</c:v>
                </c:pt>
                <c:pt idx="15579">
                  <c:v>17.14</c:v>
                </c:pt>
                <c:pt idx="15580">
                  <c:v>16.760000000000002</c:v>
                </c:pt>
                <c:pt idx="15581">
                  <c:v>16.760000000000002</c:v>
                </c:pt>
                <c:pt idx="15582">
                  <c:v>16.760000000000002</c:v>
                </c:pt>
                <c:pt idx="15583">
                  <c:v>16.760000000000002</c:v>
                </c:pt>
                <c:pt idx="15584">
                  <c:v>16.760000000000002</c:v>
                </c:pt>
                <c:pt idx="15585">
                  <c:v>16.760000000000002</c:v>
                </c:pt>
                <c:pt idx="15586">
                  <c:v>16.760000000000002</c:v>
                </c:pt>
                <c:pt idx="15587">
                  <c:v>16.760000000000002</c:v>
                </c:pt>
                <c:pt idx="15588">
                  <c:v>16.760000000000002</c:v>
                </c:pt>
                <c:pt idx="15589">
                  <c:v>16.760000000000002</c:v>
                </c:pt>
                <c:pt idx="15590">
                  <c:v>16.760000000000002</c:v>
                </c:pt>
                <c:pt idx="15591">
                  <c:v>16.760000000000002</c:v>
                </c:pt>
                <c:pt idx="15592">
                  <c:v>16.760000000000002</c:v>
                </c:pt>
                <c:pt idx="15593">
                  <c:v>16.760000000000002</c:v>
                </c:pt>
                <c:pt idx="15594">
                  <c:v>16.760000000000002</c:v>
                </c:pt>
                <c:pt idx="15595">
                  <c:v>16.760000000000002</c:v>
                </c:pt>
                <c:pt idx="15596">
                  <c:v>16.760000000000002</c:v>
                </c:pt>
                <c:pt idx="15597">
                  <c:v>16.760000000000002</c:v>
                </c:pt>
                <c:pt idx="15598">
                  <c:v>16.760000000000002</c:v>
                </c:pt>
                <c:pt idx="15599">
                  <c:v>16.760000000000002</c:v>
                </c:pt>
                <c:pt idx="15600">
                  <c:v>16.760000000000002</c:v>
                </c:pt>
                <c:pt idx="15601">
                  <c:v>16.760000000000002</c:v>
                </c:pt>
                <c:pt idx="15602">
                  <c:v>16.760000000000002</c:v>
                </c:pt>
                <c:pt idx="15603">
                  <c:v>16.760000000000002</c:v>
                </c:pt>
                <c:pt idx="15604">
                  <c:v>16.760000000000002</c:v>
                </c:pt>
                <c:pt idx="15605">
                  <c:v>16.760000000000002</c:v>
                </c:pt>
                <c:pt idx="15606">
                  <c:v>16.760000000000002</c:v>
                </c:pt>
                <c:pt idx="15607">
                  <c:v>16.760000000000002</c:v>
                </c:pt>
                <c:pt idx="15608">
                  <c:v>16.760000000000002</c:v>
                </c:pt>
                <c:pt idx="15609">
                  <c:v>16.760000000000002</c:v>
                </c:pt>
                <c:pt idx="15610">
                  <c:v>16.760000000000002</c:v>
                </c:pt>
                <c:pt idx="15611">
                  <c:v>16.760000000000002</c:v>
                </c:pt>
                <c:pt idx="15612">
                  <c:v>16.760000000000002</c:v>
                </c:pt>
                <c:pt idx="15613">
                  <c:v>16.760000000000002</c:v>
                </c:pt>
                <c:pt idx="15614">
                  <c:v>16.760000000000002</c:v>
                </c:pt>
                <c:pt idx="15615">
                  <c:v>16.760000000000002</c:v>
                </c:pt>
                <c:pt idx="15616">
                  <c:v>16.760000000000002</c:v>
                </c:pt>
                <c:pt idx="15617">
                  <c:v>16.760000000000002</c:v>
                </c:pt>
                <c:pt idx="15618">
                  <c:v>16.760000000000002</c:v>
                </c:pt>
                <c:pt idx="15619">
                  <c:v>16.760000000000002</c:v>
                </c:pt>
                <c:pt idx="15620">
                  <c:v>16.760000000000002</c:v>
                </c:pt>
                <c:pt idx="15621">
                  <c:v>16.760000000000002</c:v>
                </c:pt>
                <c:pt idx="15622">
                  <c:v>16.760000000000002</c:v>
                </c:pt>
                <c:pt idx="15623">
                  <c:v>16.760000000000002</c:v>
                </c:pt>
                <c:pt idx="15624">
                  <c:v>16.760000000000002</c:v>
                </c:pt>
                <c:pt idx="15625">
                  <c:v>16.760000000000002</c:v>
                </c:pt>
                <c:pt idx="15626">
                  <c:v>16.760000000000002</c:v>
                </c:pt>
                <c:pt idx="15627">
                  <c:v>16.760000000000002</c:v>
                </c:pt>
                <c:pt idx="15628">
                  <c:v>16.760000000000002</c:v>
                </c:pt>
                <c:pt idx="15629">
                  <c:v>16.760000000000002</c:v>
                </c:pt>
                <c:pt idx="15630">
                  <c:v>16.760000000000002</c:v>
                </c:pt>
                <c:pt idx="15631">
                  <c:v>16.760000000000002</c:v>
                </c:pt>
                <c:pt idx="15632">
                  <c:v>16.760000000000002</c:v>
                </c:pt>
                <c:pt idx="15633">
                  <c:v>16.760000000000002</c:v>
                </c:pt>
                <c:pt idx="15634">
                  <c:v>16.760000000000002</c:v>
                </c:pt>
                <c:pt idx="15635">
                  <c:v>16.760000000000002</c:v>
                </c:pt>
                <c:pt idx="15636">
                  <c:v>16.38</c:v>
                </c:pt>
                <c:pt idx="15637">
                  <c:v>16.38</c:v>
                </c:pt>
                <c:pt idx="15638">
                  <c:v>16.38</c:v>
                </c:pt>
                <c:pt idx="15639">
                  <c:v>16.38</c:v>
                </c:pt>
                <c:pt idx="15640">
                  <c:v>16.38</c:v>
                </c:pt>
                <c:pt idx="15641">
                  <c:v>16.38</c:v>
                </c:pt>
                <c:pt idx="15642">
                  <c:v>16.38</c:v>
                </c:pt>
                <c:pt idx="15643">
                  <c:v>16.38</c:v>
                </c:pt>
                <c:pt idx="15644">
                  <c:v>16.38</c:v>
                </c:pt>
                <c:pt idx="15645">
                  <c:v>16.38</c:v>
                </c:pt>
                <c:pt idx="15646">
                  <c:v>16.38</c:v>
                </c:pt>
                <c:pt idx="15647">
                  <c:v>16.38</c:v>
                </c:pt>
                <c:pt idx="15648">
                  <c:v>16.38</c:v>
                </c:pt>
                <c:pt idx="15649">
                  <c:v>16.38</c:v>
                </c:pt>
                <c:pt idx="15650">
                  <c:v>16.38</c:v>
                </c:pt>
                <c:pt idx="15651">
                  <c:v>16.38</c:v>
                </c:pt>
                <c:pt idx="15652">
                  <c:v>16.38</c:v>
                </c:pt>
                <c:pt idx="15653">
                  <c:v>16.38</c:v>
                </c:pt>
                <c:pt idx="15654">
                  <c:v>16.38</c:v>
                </c:pt>
                <c:pt idx="15655">
                  <c:v>16.38</c:v>
                </c:pt>
                <c:pt idx="15656">
                  <c:v>16.38</c:v>
                </c:pt>
                <c:pt idx="15657">
                  <c:v>16.38</c:v>
                </c:pt>
                <c:pt idx="15658">
                  <c:v>16.38</c:v>
                </c:pt>
                <c:pt idx="15659">
                  <c:v>16.38</c:v>
                </c:pt>
                <c:pt idx="15660">
                  <c:v>16.38</c:v>
                </c:pt>
                <c:pt idx="15661">
                  <c:v>16.38</c:v>
                </c:pt>
                <c:pt idx="15662">
                  <c:v>16.38</c:v>
                </c:pt>
                <c:pt idx="15663">
                  <c:v>16.38</c:v>
                </c:pt>
                <c:pt idx="15664">
                  <c:v>16.38</c:v>
                </c:pt>
                <c:pt idx="15665">
                  <c:v>16.38</c:v>
                </c:pt>
                <c:pt idx="15666">
                  <c:v>16.38</c:v>
                </c:pt>
                <c:pt idx="15667">
                  <c:v>16.38</c:v>
                </c:pt>
                <c:pt idx="15668">
                  <c:v>16.38</c:v>
                </c:pt>
                <c:pt idx="15669">
                  <c:v>16.38</c:v>
                </c:pt>
                <c:pt idx="15670">
                  <c:v>16.38</c:v>
                </c:pt>
                <c:pt idx="15671">
                  <c:v>16.38</c:v>
                </c:pt>
                <c:pt idx="15672">
                  <c:v>16.38</c:v>
                </c:pt>
                <c:pt idx="15673">
                  <c:v>16.38</c:v>
                </c:pt>
                <c:pt idx="15674">
                  <c:v>16.38</c:v>
                </c:pt>
                <c:pt idx="15675">
                  <c:v>16.38</c:v>
                </c:pt>
                <c:pt idx="15676">
                  <c:v>16.38</c:v>
                </c:pt>
                <c:pt idx="15677">
                  <c:v>16.38</c:v>
                </c:pt>
                <c:pt idx="15678">
                  <c:v>16.38</c:v>
                </c:pt>
                <c:pt idx="15679">
                  <c:v>16.38</c:v>
                </c:pt>
                <c:pt idx="15680">
                  <c:v>16.38</c:v>
                </c:pt>
                <c:pt idx="15681">
                  <c:v>16.38</c:v>
                </c:pt>
                <c:pt idx="15682">
                  <c:v>16.38</c:v>
                </c:pt>
                <c:pt idx="15683">
                  <c:v>16.38</c:v>
                </c:pt>
                <c:pt idx="15684">
                  <c:v>16.38</c:v>
                </c:pt>
                <c:pt idx="15685">
                  <c:v>16.38</c:v>
                </c:pt>
                <c:pt idx="15686">
                  <c:v>16.38</c:v>
                </c:pt>
                <c:pt idx="15687">
                  <c:v>16.38</c:v>
                </c:pt>
                <c:pt idx="15688">
                  <c:v>16.38</c:v>
                </c:pt>
                <c:pt idx="15689">
                  <c:v>16.38</c:v>
                </c:pt>
                <c:pt idx="15690">
                  <c:v>16.38</c:v>
                </c:pt>
                <c:pt idx="15691">
                  <c:v>16.38</c:v>
                </c:pt>
                <c:pt idx="15692">
                  <c:v>16.38</c:v>
                </c:pt>
                <c:pt idx="15693">
                  <c:v>16.38</c:v>
                </c:pt>
                <c:pt idx="15694">
                  <c:v>16.38</c:v>
                </c:pt>
                <c:pt idx="15695">
                  <c:v>16.38</c:v>
                </c:pt>
                <c:pt idx="15696">
                  <c:v>16</c:v>
                </c:pt>
                <c:pt idx="15697">
                  <c:v>16.38</c:v>
                </c:pt>
                <c:pt idx="15698">
                  <c:v>16</c:v>
                </c:pt>
                <c:pt idx="15699">
                  <c:v>16</c:v>
                </c:pt>
                <c:pt idx="15700">
                  <c:v>16</c:v>
                </c:pt>
                <c:pt idx="15701">
                  <c:v>16</c:v>
                </c:pt>
                <c:pt idx="15702">
                  <c:v>16</c:v>
                </c:pt>
                <c:pt idx="15703">
                  <c:v>16</c:v>
                </c:pt>
                <c:pt idx="15704">
                  <c:v>16</c:v>
                </c:pt>
                <c:pt idx="15705">
                  <c:v>16</c:v>
                </c:pt>
                <c:pt idx="15706">
                  <c:v>16</c:v>
                </c:pt>
                <c:pt idx="15707">
                  <c:v>16</c:v>
                </c:pt>
                <c:pt idx="15708">
                  <c:v>16</c:v>
                </c:pt>
                <c:pt idx="15709">
                  <c:v>16</c:v>
                </c:pt>
                <c:pt idx="15710">
                  <c:v>16</c:v>
                </c:pt>
                <c:pt idx="15711">
                  <c:v>16</c:v>
                </c:pt>
                <c:pt idx="15712">
                  <c:v>16</c:v>
                </c:pt>
                <c:pt idx="15713">
                  <c:v>16</c:v>
                </c:pt>
                <c:pt idx="15714">
                  <c:v>16</c:v>
                </c:pt>
                <c:pt idx="15715">
                  <c:v>16</c:v>
                </c:pt>
                <c:pt idx="15716">
                  <c:v>16</c:v>
                </c:pt>
                <c:pt idx="15717">
                  <c:v>16</c:v>
                </c:pt>
                <c:pt idx="15718">
                  <c:v>16</c:v>
                </c:pt>
                <c:pt idx="15719">
                  <c:v>16</c:v>
                </c:pt>
                <c:pt idx="15720">
                  <c:v>16</c:v>
                </c:pt>
                <c:pt idx="15721">
                  <c:v>16</c:v>
                </c:pt>
                <c:pt idx="15722">
                  <c:v>16</c:v>
                </c:pt>
                <c:pt idx="15723">
                  <c:v>16</c:v>
                </c:pt>
                <c:pt idx="15724">
                  <c:v>16</c:v>
                </c:pt>
                <c:pt idx="15725">
                  <c:v>16</c:v>
                </c:pt>
                <c:pt idx="15726">
                  <c:v>16</c:v>
                </c:pt>
                <c:pt idx="15727">
                  <c:v>16</c:v>
                </c:pt>
                <c:pt idx="15728">
                  <c:v>16</c:v>
                </c:pt>
                <c:pt idx="15729">
                  <c:v>16</c:v>
                </c:pt>
                <c:pt idx="15730">
                  <c:v>16</c:v>
                </c:pt>
                <c:pt idx="15731">
                  <c:v>16</c:v>
                </c:pt>
                <c:pt idx="15732">
                  <c:v>16</c:v>
                </c:pt>
                <c:pt idx="15733">
                  <c:v>16</c:v>
                </c:pt>
                <c:pt idx="15734">
                  <c:v>16</c:v>
                </c:pt>
                <c:pt idx="15735">
                  <c:v>16</c:v>
                </c:pt>
                <c:pt idx="15736">
                  <c:v>16</c:v>
                </c:pt>
                <c:pt idx="15737">
                  <c:v>16</c:v>
                </c:pt>
                <c:pt idx="15738">
                  <c:v>16</c:v>
                </c:pt>
                <c:pt idx="15739">
                  <c:v>16</c:v>
                </c:pt>
                <c:pt idx="15740">
                  <c:v>16</c:v>
                </c:pt>
                <c:pt idx="15741">
                  <c:v>16</c:v>
                </c:pt>
                <c:pt idx="15742">
                  <c:v>16</c:v>
                </c:pt>
                <c:pt idx="15743">
                  <c:v>15.62</c:v>
                </c:pt>
                <c:pt idx="15744">
                  <c:v>16</c:v>
                </c:pt>
                <c:pt idx="15745">
                  <c:v>15.62</c:v>
                </c:pt>
                <c:pt idx="15746">
                  <c:v>15.62</c:v>
                </c:pt>
                <c:pt idx="15747">
                  <c:v>15.62</c:v>
                </c:pt>
                <c:pt idx="15748">
                  <c:v>15.62</c:v>
                </c:pt>
                <c:pt idx="15749">
                  <c:v>15.62</c:v>
                </c:pt>
                <c:pt idx="15750">
                  <c:v>15.62</c:v>
                </c:pt>
                <c:pt idx="15751">
                  <c:v>15.62</c:v>
                </c:pt>
                <c:pt idx="15752">
                  <c:v>15.62</c:v>
                </c:pt>
                <c:pt idx="15753">
                  <c:v>15.62</c:v>
                </c:pt>
                <c:pt idx="15754">
                  <c:v>15.62</c:v>
                </c:pt>
                <c:pt idx="15755">
                  <c:v>15.62</c:v>
                </c:pt>
                <c:pt idx="15756">
                  <c:v>15.62</c:v>
                </c:pt>
                <c:pt idx="15757">
                  <c:v>15.62</c:v>
                </c:pt>
                <c:pt idx="15758">
                  <c:v>15.62</c:v>
                </c:pt>
                <c:pt idx="15759">
                  <c:v>15.62</c:v>
                </c:pt>
                <c:pt idx="15760">
                  <c:v>15.62</c:v>
                </c:pt>
                <c:pt idx="15761">
                  <c:v>15.62</c:v>
                </c:pt>
                <c:pt idx="15762">
                  <c:v>15.62</c:v>
                </c:pt>
                <c:pt idx="15763">
                  <c:v>15.62</c:v>
                </c:pt>
                <c:pt idx="15764">
                  <c:v>15.62</c:v>
                </c:pt>
                <c:pt idx="15765">
                  <c:v>15.62</c:v>
                </c:pt>
                <c:pt idx="15766">
                  <c:v>15.62</c:v>
                </c:pt>
                <c:pt idx="15767">
                  <c:v>15.62</c:v>
                </c:pt>
                <c:pt idx="15768">
                  <c:v>15.62</c:v>
                </c:pt>
                <c:pt idx="15769">
                  <c:v>15.62</c:v>
                </c:pt>
                <c:pt idx="15770">
                  <c:v>15.62</c:v>
                </c:pt>
                <c:pt idx="15771">
                  <c:v>15.62</c:v>
                </c:pt>
                <c:pt idx="15772">
                  <c:v>15.62</c:v>
                </c:pt>
                <c:pt idx="15773">
                  <c:v>15.62</c:v>
                </c:pt>
                <c:pt idx="15774">
                  <c:v>15.62</c:v>
                </c:pt>
                <c:pt idx="15775">
                  <c:v>15.62</c:v>
                </c:pt>
                <c:pt idx="15776">
                  <c:v>15.62</c:v>
                </c:pt>
                <c:pt idx="15777">
                  <c:v>15.62</c:v>
                </c:pt>
                <c:pt idx="15778">
                  <c:v>15.62</c:v>
                </c:pt>
                <c:pt idx="15779">
                  <c:v>15.62</c:v>
                </c:pt>
                <c:pt idx="15780">
                  <c:v>15.62</c:v>
                </c:pt>
                <c:pt idx="15781">
                  <c:v>15.62</c:v>
                </c:pt>
                <c:pt idx="15782">
                  <c:v>15.62</c:v>
                </c:pt>
                <c:pt idx="15783">
                  <c:v>15.62</c:v>
                </c:pt>
                <c:pt idx="15784">
                  <c:v>15.62</c:v>
                </c:pt>
                <c:pt idx="15785">
                  <c:v>15.62</c:v>
                </c:pt>
                <c:pt idx="15786">
                  <c:v>15.62</c:v>
                </c:pt>
                <c:pt idx="15787">
                  <c:v>15.62</c:v>
                </c:pt>
                <c:pt idx="15788">
                  <c:v>15.62</c:v>
                </c:pt>
                <c:pt idx="15789">
                  <c:v>15.62</c:v>
                </c:pt>
                <c:pt idx="15790">
                  <c:v>15.62</c:v>
                </c:pt>
                <c:pt idx="15791">
                  <c:v>15.62</c:v>
                </c:pt>
                <c:pt idx="15792">
                  <c:v>15.62</c:v>
                </c:pt>
                <c:pt idx="15793">
                  <c:v>15.62</c:v>
                </c:pt>
                <c:pt idx="15794">
                  <c:v>15.62</c:v>
                </c:pt>
                <c:pt idx="15795">
                  <c:v>15.62</c:v>
                </c:pt>
                <c:pt idx="15796">
                  <c:v>15.62</c:v>
                </c:pt>
                <c:pt idx="15797">
                  <c:v>15.62</c:v>
                </c:pt>
                <c:pt idx="15798">
                  <c:v>15.23</c:v>
                </c:pt>
                <c:pt idx="15799">
                  <c:v>15.62</c:v>
                </c:pt>
                <c:pt idx="15800">
                  <c:v>15.62</c:v>
                </c:pt>
                <c:pt idx="15801">
                  <c:v>15.62</c:v>
                </c:pt>
                <c:pt idx="15802">
                  <c:v>15.62</c:v>
                </c:pt>
                <c:pt idx="15803">
                  <c:v>15.62</c:v>
                </c:pt>
                <c:pt idx="15804">
                  <c:v>15.62</c:v>
                </c:pt>
                <c:pt idx="15805">
                  <c:v>15.62</c:v>
                </c:pt>
                <c:pt idx="15806">
                  <c:v>15.62</c:v>
                </c:pt>
                <c:pt idx="15807">
                  <c:v>15.62</c:v>
                </c:pt>
                <c:pt idx="15808">
                  <c:v>15.62</c:v>
                </c:pt>
                <c:pt idx="15809">
                  <c:v>15.62</c:v>
                </c:pt>
                <c:pt idx="15810">
                  <c:v>15.62</c:v>
                </c:pt>
                <c:pt idx="15811">
                  <c:v>15.62</c:v>
                </c:pt>
                <c:pt idx="15812">
                  <c:v>15.23</c:v>
                </c:pt>
                <c:pt idx="15813">
                  <c:v>15.23</c:v>
                </c:pt>
                <c:pt idx="15814">
                  <c:v>15.62</c:v>
                </c:pt>
                <c:pt idx="15815">
                  <c:v>15.62</c:v>
                </c:pt>
                <c:pt idx="15816">
                  <c:v>15.62</c:v>
                </c:pt>
                <c:pt idx="15817">
                  <c:v>15.23</c:v>
                </c:pt>
                <c:pt idx="15818">
                  <c:v>15.23</c:v>
                </c:pt>
                <c:pt idx="15820">
                  <c:v>15.62</c:v>
                </c:pt>
                <c:pt idx="15821">
                  <c:v>15.23</c:v>
                </c:pt>
                <c:pt idx="15822">
                  <c:v>15.23</c:v>
                </c:pt>
                <c:pt idx="15823">
                  <c:v>15.23</c:v>
                </c:pt>
                <c:pt idx="15824">
                  <c:v>15.23</c:v>
                </c:pt>
                <c:pt idx="15825">
                  <c:v>15.23</c:v>
                </c:pt>
                <c:pt idx="15826">
                  <c:v>15.23</c:v>
                </c:pt>
                <c:pt idx="15827">
                  <c:v>15.23</c:v>
                </c:pt>
                <c:pt idx="15828">
                  <c:v>15.23</c:v>
                </c:pt>
                <c:pt idx="15829">
                  <c:v>15.23</c:v>
                </c:pt>
                <c:pt idx="15830">
                  <c:v>15.23</c:v>
                </c:pt>
                <c:pt idx="15831">
                  <c:v>15.23</c:v>
                </c:pt>
                <c:pt idx="15832">
                  <c:v>15.23</c:v>
                </c:pt>
                <c:pt idx="15833">
                  <c:v>15.23</c:v>
                </c:pt>
                <c:pt idx="15834">
                  <c:v>15.23</c:v>
                </c:pt>
                <c:pt idx="15835">
                  <c:v>15.23</c:v>
                </c:pt>
                <c:pt idx="15836">
                  <c:v>15.23</c:v>
                </c:pt>
                <c:pt idx="15837">
                  <c:v>15.23</c:v>
                </c:pt>
                <c:pt idx="15838">
                  <c:v>15.23</c:v>
                </c:pt>
                <c:pt idx="15839">
                  <c:v>15.23</c:v>
                </c:pt>
                <c:pt idx="15840">
                  <c:v>15.23</c:v>
                </c:pt>
                <c:pt idx="15841">
                  <c:v>15.23</c:v>
                </c:pt>
                <c:pt idx="15842">
                  <c:v>15.23</c:v>
                </c:pt>
                <c:pt idx="15843">
                  <c:v>15.23</c:v>
                </c:pt>
                <c:pt idx="15844">
                  <c:v>15.23</c:v>
                </c:pt>
                <c:pt idx="15845">
                  <c:v>15.23</c:v>
                </c:pt>
                <c:pt idx="15846">
                  <c:v>15.23</c:v>
                </c:pt>
                <c:pt idx="15847">
                  <c:v>15.23</c:v>
                </c:pt>
                <c:pt idx="15848">
                  <c:v>15.23</c:v>
                </c:pt>
                <c:pt idx="15849">
                  <c:v>15.23</c:v>
                </c:pt>
                <c:pt idx="15850">
                  <c:v>15.23</c:v>
                </c:pt>
                <c:pt idx="15851">
                  <c:v>15.23</c:v>
                </c:pt>
                <c:pt idx="15852">
                  <c:v>15.23</c:v>
                </c:pt>
                <c:pt idx="15853">
                  <c:v>15.23</c:v>
                </c:pt>
                <c:pt idx="15854">
                  <c:v>15.23</c:v>
                </c:pt>
                <c:pt idx="15855">
                  <c:v>15.23</c:v>
                </c:pt>
                <c:pt idx="15856">
                  <c:v>15.23</c:v>
                </c:pt>
                <c:pt idx="15857">
                  <c:v>15.23</c:v>
                </c:pt>
                <c:pt idx="15858">
                  <c:v>15.23</c:v>
                </c:pt>
                <c:pt idx="15859">
                  <c:v>15.23</c:v>
                </c:pt>
                <c:pt idx="15860">
                  <c:v>15.23</c:v>
                </c:pt>
                <c:pt idx="15861">
                  <c:v>15.23</c:v>
                </c:pt>
                <c:pt idx="15862">
                  <c:v>15.23</c:v>
                </c:pt>
                <c:pt idx="15863">
                  <c:v>15.23</c:v>
                </c:pt>
                <c:pt idx="15864">
                  <c:v>15.23</c:v>
                </c:pt>
                <c:pt idx="15865">
                  <c:v>14.85</c:v>
                </c:pt>
                <c:pt idx="15866">
                  <c:v>15.23</c:v>
                </c:pt>
                <c:pt idx="15867">
                  <c:v>14.85</c:v>
                </c:pt>
                <c:pt idx="15868">
                  <c:v>14.85</c:v>
                </c:pt>
                <c:pt idx="15869">
                  <c:v>15.23</c:v>
                </c:pt>
                <c:pt idx="15870">
                  <c:v>15.23</c:v>
                </c:pt>
                <c:pt idx="15871">
                  <c:v>15.23</c:v>
                </c:pt>
                <c:pt idx="15872">
                  <c:v>15.23</c:v>
                </c:pt>
                <c:pt idx="15873">
                  <c:v>15.23</c:v>
                </c:pt>
                <c:pt idx="15874">
                  <c:v>15.23</c:v>
                </c:pt>
                <c:pt idx="15875">
                  <c:v>14.85</c:v>
                </c:pt>
                <c:pt idx="15876">
                  <c:v>14.85</c:v>
                </c:pt>
                <c:pt idx="15877">
                  <c:v>14.85</c:v>
                </c:pt>
                <c:pt idx="15878">
                  <c:v>14.85</c:v>
                </c:pt>
                <c:pt idx="15879">
                  <c:v>14.85</c:v>
                </c:pt>
                <c:pt idx="15880">
                  <c:v>14.85</c:v>
                </c:pt>
                <c:pt idx="15881">
                  <c:v>14.85</c:v>
                </c:pt>
                <c:pt idx="15882">
                  <c:v>14.85</c:v>
                </c:pt>
                <c:pt idx="15883">
                  <c:v>14.85</c:v>
                </c:pt>
                <c:pt idx="15884">
                  <c:v>14.85</c:v>
                </c:pt>
                <c:pt idx="15885">
                  <c:v>14.85</c:v>
                </c:pt>
                <c:pt idx="15886">
                  <c:v>14.85</c:v>
                </c:pt>
                <c:pt idx="15887">
                  <c:v>14.85</c:v>
                </c:pt>
                <c:pt idx="15888">
                  <c:v>14.85</c:v>
                </c:pt>
                <c:pt idx="15889">
                  <c:v>14.85</c:v>
                </c:pt>
                <c:pt idx="15890">
                  <c:v>14.85</c:v>
                </c:pt>
                <c:pt idx="15891">
                  <c:v>14.85</c:v>
                </c:pt>
                <c:pt idx="15892">
                  <c:v>14.85</c:v>
                </c:pt>
                <c:pt idx="15893">
                  <c:v>14.85</c:v>
                </c:pt>
                <c:pt idx="15894">
                  <c:v>14.85</c:v>
                </c:pt>
                <c:pt idx="15895">
                  <c:v>14.85</c:v>
                </c:pt>
                <c:pt idx="15896">
                  <c:v>14.85</c:v>
                </c:pt>
                <c:pt idx="15897">
                  <c:v>14.85</c:v>
                </c:pt>
                <c:pt idx="15898">
                  <c:v>14.85</c:v>
                </c:pt>
                <c:pt idx="15899">
                  <c:v>14.85</c:v>
                </c:pt>
                <c:pt idx="15900">
                  <c:v>14.85</c:v>
                </c:pt>
                <c:pt idx="15901">
                  <c:v>14.85</c:v>
                </c:pt>
                <c:pt idx="15902">
                  <c:v>14.85</c:v>
                </c:pt>
                <c:pt idx="15903">
                  <c:v>14.85</c:v>
                </c:pt>
                <c:pt idx="15904">
                  <c:v>14.85</c:v>
                </c:pt>
                <c:pt idx="15905">
                  <c:v>14.85</c:v>
                </c:pt>
                <c:pt idx="15906">
                  <c:v>14.85</c:v>
                </c:pt>
                <c:pt idx="15907">
                  <c:v>14.85</c:v>
                </c:pt>
                <c:pt idx="15908">
                  <c:v>14.85</c:v>
                </c:pt>
                <c:pt idx="15909">
                  <c:v>14.85</c:v>
                </c:pt>
                <c:pt idx="15910">
                  <c:v>14.85</c:v>
                </c:pt>
                <c:pt idx="15911">
                  <c:v>14.85</c:v>
                </c:pt>
                <c:pt idx="15912">
                  <c:v>14.85</c:v>
                </c:pt>
                <c:pt idx="15913">
                  <c:v>14.85</c:v>
                </c:pt>
                <c:pt idx="15914">
                  <c:v>14.85</c:v>
                </c:pt>
                <c:pt idx="15915">
                  <c:v>14.85</c:v>
                </c:pt>
                <c:pt idx="15916">
                  <c:v>14.85</c:v>
                </c:pt>
                <c:pt idx="15917">
                  <c:v>14.85</c:v>
                </c:pt>
                <c:pt idx="15918">
                  <c:v>14.85</c:v>
                </c:pt>
                <c:pt idx="15919">
                  <c:v>14.85</c:v>
                </c:pt>
                <c:pt idx="15920">
                  <c:v>14.85</c:v>
                </c:pt>
                <c:pt idx="15921">
                  <c:v>14.85</c:v>
                </c:pt>
                <c:pt idx="15922">
                  <c:v>14.85</c:v>
                </c:pt>
                <c:pt idx="15923">
                  <c:v>14.85</c:v>
                </c:pt>
                <c:pt idx="15924">
                  <c:v>14.85</c:v>
                </c:pt>
                <c:pt idx="15925">
                  <c:v>14.85</c:v>
                </c:pt>
                <c:pt idx="15926">
                  <c:v>14.85</c:v>
                </c:pt>
                <c:pt idx="15927">
                  <c:v>14.85</c:v>
                </c:pt>
                <c:pt idx="15928">
                  <c:v>14.85</c:v>
                </c:pt>
                <c:pt idx="15929">
                  <c:v>14.85</c:v>
                </c:pt>
                <c:pt idx="15930">
                  <c:v>14.85</c:v>
                </c:pt>
                <c:pt idx="15931">
                  <c:v>14.85</c:v>
                </c:pt>
                <c:pt idx="15932">
                  <c:v>14.85</c:v>
                </c:pt>
                <c:pt idx="15933">
                  <c:v>14.85</c:v>
                </c:pt>
                <c:pt idx="15934">
                  <c:v>14.85</c:v>
                </c:pt>
                <c:pt idx="15935">
                  <c:v>14.85</c:v>
                </c:pt>
                <c:pt idx="15936">
                  <c:v>14.47</c:v>
                </c:pt>
                <c:pt idx="15937">
                  <c:v>14.47</c:v>
                </c:pt>
                <c:pt idx="15938">
                  <c:v>14.47</c:v>
                </c:pt>
                <c:pt idx="15939">
                  <c:v>14.47</c:v>
                </c:pt>
                <c:pt idx="15940">
                  <c:v>14.47</c:v>
                </c:pt>
                <c:pt idx="15941">
                  <c:v>14.47</c:v>
                </c:pt>
                <c:pt idx="15942">
                  <c:v>14.85</c:v>
                </c:pt>
                <c:pt idx="15943">
                  <c:v>14.85</c:v>
                </c:pt>
                <c:pt idx="15944">
                  <c:v>14.85</c:v>
                </c:pt>
                <c:pt idx="15945">
                  <c:v>14.47</c:v>
                </c:pt>
                <c:pt idx="15946">
                  <c:v>14.47</c:v>
                </c:pt>
                <c:pt idx="15947">
                  <c:v>14.47</c:v>
                </c:pt>
                <c:pt idx="15948">
                  <c:v>14.85</c:v>
                </c:pt>
                <c:pt idx="15949">
                  <c:v>14.47</c:v>
                </c:pt>
                <c:pt idx="15950">
                  <c:v>14.47</c:v>
                </c:pt>
                <c:pt idx="15951">
                  <c:v>14.47</c:v>
                </c:pt>
                <c:pt idx="15952">
                  <c:v>14.47</c:v>
                </c:pt>
                <c:pt idx="15953">
                  <c:v>14.85</c:v>
                </c:pt>
                <c:pt idx="15954">
                  <c:v>14.85</c:v>
                </c:pt>
                <c:pt idx="15955">
                  <c:v>14.85</c:v>
                </c:pt>
                <c:pt idx="15956">
                  <c:v>14.85</c:v>
                </c:pt>
                <c:pt idx="15957">
                  <c:v>14.85</c:v>
                </c:pt>
                <c:pt idx="15958">
                  <c:v>14.85</c:v>
                </c:pt>
                <c:pt idx="15959">
                  <c:v>14.85</c:v>
                </c:pt>
                <c:pt idx="15960">
                  <c:v>14.85</c:v>
                </c:pt>
                <c:pt idx="15961">
                  <c:v>14.85</c:v>
                </c:pt>
                <c:pt idx="15962">
                  <c:v>14.47</c:v>
                </c:pt>
                <c:pt idx="15963">
                  <c:v>14.47</c:v>
                </c:pt>
                <c:pt idx="15964">
                  <c:v>14.47</c:v>
                </c:pt>
                <c:pt idx="15965">
                  <c:v>14.47</c:v>
                </c:pt>
                <c:pt idx="15966">
                  <c:v>14.85</c:v>
                </c:pt>
                <c:pt idx="15967">
                  <c:v>14.85</c:v>
                </c:pt>
                <c:pt idx="15968">
                  <c:v>14.85</c:v>
                </c:pt>
                <c:pt idx="15969">
                  <c:v>14.85</c:v>
                </c:pt>
                <c:pt idx="15970">
                  <c:v>14.85</c:v>
                </c:pt>
                <c:pt idx="15971">
                  <c:v>14.85</c:v>
                </c:pt>
                <c:pt idx="15972">
                  <c:v>14.85</c:v>
                </c:pt>
                <c:pt idx="15973">
                  <c:v>14.85</c:v>
                </c:pt>
                <c:pt idx="15974">
                  <c:v>14.85</c:v>
                </c:pt>
                <c:pt idx="15975">
                  <c:v>14.85</c:v>
                </c:pt>
                <c:pt idx="15976">
                  <c:v>14.85</c:v>
                </c:pt>
                <c:pt idx="15977">
                  <c:v>14.85</c:v>
                </c:pt>
                <c:pt idx="15978">
                  <c:v>14.85</c:v>
                </c:pt>
                <c:pt idx="15979">
                  <c:v>14.85</c:v>
                </c:pt>
                <c:pt idx="15980">
                  <c:v>14.85</c:v>
                </c:pt>
                <c:pt idx="15981">
                  <c:v>14.85</c:v>
                </c:pt>
                <c:pt idx="15982">
                  <c:v>14.85</c:v>
                </c:pt>
                <c:pt idx="15983">
                  <c:v>14.85</c:v>
                </c:pt>
                <c:pt idx="15984">
                  <c:v>14.85</c:v>
                </c:pt>
                <c:pt idx="15985">
                  <c:v>14.85</c:v>
                </c:pt>
                <c:pt idx="15986">
                  <c:v>14.85</c:v>
                </c:pt>
                <c:pt idx="15987">
                  <c:v>14.85</c:v>
                </c:pt>
                <c:pt idx="15988">
                  <c:v>14.85</c:v>
                </c:pt>
                <c:pt idx="15989">
                  <c:v>14.85</c:v>
                </c:pt>
                <c:pt idx="15990">
                  <c:v>14.47</c:v>
                </c:pt>
                <c:pt idx="15991">
                  <c:v>14.85</c:v>
                </c:pt>
                <c:pt idx="15992">
                  <c:v>14.47</c:v>
                </c:pt>
                <c:pt idx="15993">
                  <c:v>14.85</c:v>
                </c:pt>
                <c:pt idx="15994">
                  <c:v>14.47</c:v>
                </c:pt>
                <c:pt idx="15995">
                  <c:v>14.85</c:v>
                </c:pt>
                <c:pt idx="15996">
                  <c:v>14.85</c:v>
                </c:pt>
                <c:pt idx="15997">
                  <c:v>14.47</c:v>
                </c:pt>
                <c:pt idx="15998">
                  <c:v>14.47</c:v>
                </c:pt>
                <c:pt idx="15999">
                  <c:v>14.47</c:v>
                </c:pt>
                <c:pt idx="16000">
                  <c:v>14.47</c:v>
                </c:pt>
                <c:pt idx="16001">
                  <c:v>14.47</c:v>
                </c:pt>
                <c:pt idx="16002">
                  <c:v>14.47</c:v>
                </c:pt>
                <c:pt idx="16003">
                  <c:v>14.47</c:v>
                </c:pt>
                <c:pt idx="16004">
                  <c:v>14.47</c:v>
                </c:pt>
                <c:pt idx="16005">
                  <c:v>14.47</c:v>
                </c:pt>
                <c:pt idx="16006">
                  <c:v>14.47</c:v>
                </c:pt>
                <c:pt idx="16007">
                  <c:v>14.47</c:v>
                </c:pt>
                <c:pt idx="16008">
                  <c:v>14.47</c:v>
                </c:pt>
                <c:pt idx="16009">
                  <c:v>14.47</c:v>
                </c:pt>
                <c:pt idx="16010">
                  <c:v>14.47</c:v>
                </c:pt>
                <c:pt idx="16011">
                  <c:v>14.47</c:v>
                </c:pt>
                <c:pt idx="16012">
                  <c:v>14.47</c:v>
                </c:pt>
                <c:pt idx="16013">
                  <c:v>14.47</c:v>
                </c:pt>
                <c:pt idx="16014">
                  <c:v>14.47</c:v>
                </c:pt>
                <c:pt idx="16015">
                  <c:v>14.47</c:v>
                </c:pt>
                <c:pt idx="16016">
                  <c:v>14.47</c:v>
                </c:pt>
                <c:pt idx="16017">
                  <c:v>14.47</c:v>
                </c:pt>
                <c:pt idx="16018">
                  <c:v>14.47</c:v>
                </c:pt>
                <c:pt idx="16019">
                  <c:v>14.47</c:v>
                </c:pt>
                <c:pt idx="16020">
                  <c:v>14.47</c:v>
                </c:pt>
                <c:pt idx="16021">
                  <c:v>14.47</c:v>
                </c:pt>
                <c:pt idx="16022">
                  <c:v>14.47</c:v>
                </c:pt>
                <c:pt idx="16023">
                  <c:v>14.47</c:v>
                </c:pt>
                <c:pt idx="16024">
                  <c:v>14.47</c:v>
                </c:pt>
                <c:pt idx="16025">
                  <c:v>14.47</c:v>
                </c:pt>
                <c:pt idx="16026">
                  <c:v>14.47</c:v>
                </c:pt>
                <c:pt idx="16027">
                  <c:v>14.47</c:v>
                </c:pt>
                <c:pt idx="16028">
                  <c:v>14.47</c:v>
                </c:pt>
                <c:pt idx="16029">
                  <c:v>14.47</c:v>
                </c:pt>
                <c:pt idx="16030">
                  <c:v>14.47</c:v>
                </c:pt>
                <c:pt idx="16031">
                  <c:v>14.47</c:v>
                </c:pt>
                <c:pt idx="16032">
                  <c:v>14.47</c:v>
                </c:pt>
                <c:pt idx="16033">
                  <c:v>14.47</c:v>
                </c:pt>
                <c:pt idx="16034">
                  <c:v>14.47</c:v>
                </c:pt>
                <c:pt idx="16035">
                  <c:v>14.47</c:v>
                </c:pt>
                <c:pt idx="16036">
                  <c:v>14.47</c:v>
                </c:pt>
                <c:pt idx="16037">
                  <c:v>14.47</c:v>
                </c:pt>
                <c:pt idx="16038">
                  <c:v>14.47</c:v>
                </c:pt>
                <c:pt idx="16039">
                  <c:v>14.47</c:v>
                </c:pt>
                <c:pt idx="16040">
                  <c:v>14.47</c:v>
                </c:pt>
                <c:pt idx="16041">
                  <c:v>14.47</c:v>
                </c:pt>
                <c:pt idx="16042">
                  <c:v>14.47</c:v>
                </c:pt>
                <c:pt idx="16043">
                  <c:v>14.47</c:v>
                </c:pt>
                <c:pt idx="16044">
                  <c:v>14.47</c:v>
                </c:pt>
                <c:pt idx="16045">
                  <c:v>14.47</c:v>
                </c:pt>
                <c:pt idx="16046">
                  <c:v>14.47</c:v>
                </c:pt>
                <c:pt idx="16047">
                  <c:v>14.47</c:v>
                </c:pt>
                <c:pt idx="16048">
                  <c:v>14.47</c:v>
                </c:pt>
                <c:pt idx="16049">
                  <c:v>14.47</c:v>
                </c:pt>
                <c:pt idx="16050">
                  <c:v>14.47</c:v>
                </c:pt>
                <c:pt idx="16051">
                  <c:v>14.47</c:v>
                </c:pt>
                <c:pt idx="16052">
                  <c:v>14.47</c:v>
                </c:pt>
                <c:pt idx="16053">
                  <c:v>14.47</c:v>
                </c:pt>
                <c:pt idx="16054">
                  <c:v>14.47</c:v>
                </c:pt>
                <c:pt idx="16055">
                  <c:v>14.47</c:v>
                </c:pt>
                <c:pt idx="16056">
                  <c:v>14.47</c:v>
                </c:pt>
                <c:pt idx="16057">
                  <c:v>14.47</c:v>
                </c:pt>
                <c:pt idx="16058">
                  <c:v>14.47</c:v>
                </c:pt>
                <c:pt idx="16059">
                  <c:v>14.47</c:v>
                </c:pt>
                <c:pt idx="16060">
                  <c:v>14.47</c:v>
                </c:pt>
                <c:pt idx="16061">
                  <c:v>14.47</c:v>
                </c:pt>
                <c:pt idx="16062">
                  <c:v>14.47</c:v>
                </c:pt>
                <c:pt idx="16063">
                  <c:v>14.47</c:v>
                </c:pt>
                <c:pt idx="16064">
                  <c:v>14.47</c:v>
                </c:pt>
                <c:pt idx="16065">
                  <c:v>14.47</c:v>
                </c:pt>
                <c:pt idx="16066">
                  <c:v>14.47</c:v>
                </c:pt>
                <c:pt idx="16067">
                  <c:v>14.47</c:v>
                </c:pt>
                <c:pt idx="16068">
                  <c:v>14.47</c:v>
                </c:pt>
                <c:pt idx="16069">
                  <c:v>14.47</c:v>
                </c:pt>
                <c:pt idx="16070">
                  <c:v>14.47</c:v>
                </c:pt>
                <c:pt idx="16071">
                  <c:v>14.47</c:v>
                </c:pt>
                <c:pt idx="16072">
                  <c:v>14.47</c:v>
                </c:pt>
                <c:pt idx="16073">
                  <c:v>14.47</c:v>
                </c:pt>
                <c:pt idx="16074">
                  <c:v>14.47</c:v>
                </c:pt>
                <c:pt idx="16075">
                  <c:v>14.47</c:v>
                </c:pt>
                <c:pt idx="16076">
                  <c:v>14.47</c:v>
                </c:pt>
                <c:pt idx="16077">
                  <c:v>14.47</c:v>
                </c:pt>
                <c:pt idx="16078">
                  <c:v>14.47</c:v>
                </c:pt>
                <c:pt idx="16079">
                  <c:v>14.47</c:v>
                </c:pt>
                <c:pt idx="16080">
                  <c:v>14.47</c:v>
                </c:pt>
                <c:pt idx="16081">
                  <c:v>14.47</c:v>
                </c:pt>
                <c:pt idx="16082">
                  <c:v>14.47</c:v>
                </c:pt>
                <c:pt idx="16083">
                  <c:v>14.47</c:v>
                </c:pt>
                <c:pt idx="16084">
                  <c:v>14.47</c:v>
                </c:pt>
                <c:pt idx="16085">
                  <c:v>14.47</c:v>
                </c:pt>
                <c:pt idx="16086">
                  <c:v>14.47</c:v>
                </c:pt>
                <c:pt idx="16087">
                  <c:v>14.47</c:v>
                </c:pt>
                <c:pt idx="16088">
                  <c:v>14.47</c:v>
                </c:pt>
                <c:pt idx="16089">
                  <c:v>14.47</c:v>
                </c:pt>
                <c:pt idx="16090">
                  <c:v>14.47</c:v>
                </c:pt>
                <c:pt idx="16091">
                  <c:v>14.47</c:v>
                </c:pt>
                <c:pt idx="16092">
                  <c:v>14.47</c:v>
                </c:pt>
                <c:pt idx="16093">
                  <c:v>14.47</c:v>
                </c:pt>
                <c:pt idx="16094">
                  <c:v>14.47</c:v>
                </c:pt>
                <c:pt idx="16095">
                  <c:v>14.47</c:v>
                </c:pt>
                <c:pt idx="16096">
                  <c:v>14.47</c:v>
                </c:pt>
                <c:pt idx="16097">
                  <c:v>14.47</c:v>
                </c:pt>
                <c:pt idx="16098">
                  <c:v>14.09</c:v>
                </c:pt>
                <c:pt idx="16099">
                  <c:v>14.09</c:v>
                </c:pt>
                <c:pt idx="16100">
                  <c:v>14.47</c:v>
                </c:pt>
                <c:pt idx="16101">
                  <c:v>14.47</c:v>
                </c:pt>
                <c:pt idx="16102">
                  <c:v>14.47</c:v>
                </c:pt>
                <c:pt idx="16103">
                  <c:v>14.09</c:v>
                </c:pt>
                <c:pt idx="16104">
                  <c:v>14.47</c:v>
                </c:pt>
                <c:pt idx="16105">
                  <c:v>14.47</c:v>
                </c:pt>
                <c:pt idx="16106">
                  <c:v>14.47</c:v>
                </c:pt>
                <c:pt idx="16107">
                  <c:v>14.09</c:v>
                </c:pt>
                <c:pt idx="16108">
                  <c:v>14.47</c:v>
                </c:pt>
                <c:pt idx="16109">
                  <c:v>14.09</c:v>
                </c:pt>
                <c:pt idx="16110">
                  <c:v>14.09</c:v>
                </c:pt>
                <c:pt idx="16111">
                  <c:v>14.47</c:v>
                </c:pt>
                <c:pt idx="16112">
                  <c:v>14.47</c:v>
                </c:pt>
                <c:pt idx="16113">
                  <c:v>14.09</c:v>
                </c:pt>
                <c:pt idx="16114">
                  <c:v>14.09</c:v>
                </c:pt>
                <c:pt idx="16115">
                  <c:v>14.09</c:v>
                </c:pt>
                <c:pt idx="16116">
                  <c:v>14.09</c:v>
                </c:pt>
                <c:pt idx="16117">
                  <c:v>14.09</c:v>
                </c:pt>
                <c:pt idx="16118">
                  <c:v>14.09</c:v>
                </c:pt>
                <c:pt idx="16119">
                  <c:v>14.09</c:v>
                </c:pt>
                <c:pt idx="16120">
                  <c:v>14.09</c:v>
                </c:pt>
                <c:pt idx="16121">
                  <c:v>14.09</c:v>
                </c:pt>
                <c:pt idx="16122">
                  <c:v>14.09</c:v>
                </c:pt>
                <c:pt idx="16123">
                  <c:v>14.09</c:v>
                </c:pt>
                <c:pt idx="16124">
                  <c:v>14.09</c:v>
                </c:pt>
                <c:pt idx="16125">
                  <c:v>14.09</c:v>
                </c:pt>
                <c:pt idx="16126">
                  <c:v>14.09</c:v>
                </c:pt>
                <c:pt idx="16127">
                  <c:v>14.09</c:v>
                </c:pt>
                <c:pt idx="16128">
                  <c:v>14.09</c:v>
                </c:pt>
                <c:pt idx="16129">
                  <c:v>14.09</c:v>
                </c:pt>
                <c:pt idx="16130">
                  <c:v>14.09</c:v>
                </c:pt>
                <c:pt idx="16131">
                  <c:v>14.09</c:v>
                </c:pt>
                <c:pt idx="16132">
                  <c:v>14.09</c:v>
                </c:pt>
                <c:pt idx="16133">
                  <c:v>14.09</c:v>
                </c:pt>
                <c:pt idx="16134">
                  <c:v>14.47</c:v>
                </c:pt>
                <c:pt idx="16135">
                  <c:v>14.47</c:v>
                </c:pt>
                <c:pt idx="16136">
                  <c:v>14.47</c:v>
                </c:pt>
                <c:pt idx="16137">
                  <c:v>14.47</c:v>
                </c:pt>
                <c:pt idx="16138">
                  <c:v>14.47</c:v>
                </c:pt>
                <c:pt idx="16139">
                  <c:v>14.47</c:v>
                </c:pt>
                <c:pt idx="16140">
                  <c:v>14.47</c:v>
                </c:pt>
                <c:pt idx="16141">
                  <c:v>14.47</c:v>
                </c:pt>
                <c:pt idx="16142">
                  <c:v>14.47</c:v>
                </c:pt>
                <c:pt idx="16143">
                  <c:v>14.47</c:v>
                </c:pt>
                <c:pt idx="16144">
                  <c:v>14.47</c:v>
                </c:pt>
                <c:pt idx="16145">
                  <c:v>14.47</c:v>
                </c:pt>
                <c:pt idx="16146">
                  <c:v>14.47</c:v>
                </c:pt>
                <c:pt idx="16147">
                  <c:v>14.47</c:v>
                </c:pt>
                <c:pt idx="16148">
                  <c:v>14.47</c:v>
                </c:pt>
                <c:pt idx="16149">
                  <c:v>14.47</c:v>
                </c:pt>
                <c:pt idx="16150">
                  <c:v>14.47</c:v>
                </c:pt>
                <c:pt idx="16151">
                  <c:v>14.47</c:v>
                </c:pt>
                <c:pt idx="16152">
                  <c:v>14.47</c:v>
                </c:pt>
                <c:pt idx="16153">
                  <c:v>14.47</c:v>
                </c:pt>
                <c:pt idx="16154">
                  <c:v>14.47</c:v>
                </c:pt>
                <c:pt idx="16155">
                  <c:v>14.47</c:v>
                </c:pt>
                <c:pt idx="16156">
                  <c:v>14.47</c:v>
                </c:pt>
                <c:pt idx="16157">
                  <c:v>14.47</c:v>
                </c:pt>
                <c:pt idx="16158">
                  <c:v>14.47</c:v>
                </c:pt>
                <c:pt idx="16159">
                  <c:v>14.47</c:v>
                </c:pt>
                <c:pt idx="16160">
                  <c:v>14.47</c:v>
                </c:pt>
                <c:pt idx="16161">
                  <c:v>14.47</c:v>
                </c:pt>
                <c:pt idx="16162">
                  <c:v>14.47</c:v>
                </c:pt>
                <c:pt idx="16163">
                  <c:v>14.47</c:v>
                </c:pt>
                <c:pt idx="16164">
                  <c:v>14.47</c:v>
                </c:pt>
                <c:pt idx="16165">
                  <c:v>14.47</c:v>
                </c:pt>
                <c:pt idx="16166">
                  <c:v>14.47</c:v>
                </c:pt>
                <c:pt idx="16167">
                  <c:v>14.47</c:v>
                </c:pt>
                <c:pt idx="16168">
                  <c:v>14.47</c:v>
                </c:pt>
                <c:pt idx="16169">
                  <c:v>14.47</c:v>
                </c:pt>
                <c:pt idx="16170">
                  <c:v>14.47</c:v>
                </c:pt>
                <c:pt idx="16171">
                  <c:v>14.47</c:v>
                </c:pt>
                <c:pt idx="16172">
                  <c:v>14.47</c:v>
                </c:pt>
                <c:pt idx="16173">
                  <c:v>14.47</c:v>
                </c:pt>
                <c:pt idx="16174">
                  <c:v>14.47</c:v>
                </c:pt>
                <c:pt idx="16175">
                  <c:v>14.47</c:v>
                </c:pt>
                <c:pt idx="16176">
                  <c:v>14.47</c:v>
                </c:pt>
                <c:pt idx="16177">
                  <c:v>14.47</c:v>
                </c:pt>
                <c:pt idx="16178">
                  <c:v>14.47</c:v>
                </c:pt>
                <c:pt idx="16179">
                  <c:v>14.47</c:v>
                </c:pt>
                <c:pt idx="16180">
                  <c:v>14.47</c:v>
                </c:pt>
                <c:pt idx="16181">
                  <c:v>14.47</c:v>
                </c:pt>
                <c:pt idx="16182">
                  <c:v>14.47</c:v>
                </c:pt>
                <c:pt idx="16183">
                  <c:v>14.47</c:v>
                </c:pt>
                <c:pt idx="16184">
                  <c:v>14.47</c:v>
                </c:pt>
                <c:pt idx="16185">
                  <c:v>14.47</c:v>
                </c:pt>
                <c:pt idx="16186">
                  <c:v>14.47</c:v>
                </c:pt>
                <c:pt idx="16187">
                  <c:v>14.47</c:v>
                </c:pt>
                <c:pt idx="16188">
                  <c:v>14.47</c:v>
                </c:pt>
                <c:pt idx="16189">
                  <c:v>14.47</c:v>
                </c:pt>
                <c:pt idx="16190">
                  <c:v>14.47</c:v>
                </c:pt>
                <c:pt idx="16191">
                  <c:v>14.47</c:v>
                </c:pt>
                <c:pt idx="16192">
                  <c:v>14.47</c:v>
                </c:pt>
                <c:pt idx="16193">
                  <c:v>14.47</c:v>
                </c:pt>
                <c:pt idx="16194">
                  <c:v>14.47</c:v>
                </c:pt>
                <c:pt idx="16195">
                  <c:v>14.47</c:v>
                </c:pt>
                <c:pt idx="16196">
                  <c:v>14.47</c:v>
                </c:pt>
                <c:pt idx="16197">
                  <c:v>14.47</c:v>
                </c:pt>
                <c:pt idx="16198">
                  <c:v>14.47</c:v>
                </c:pt>
                <c:pt idx="16199">
                  <c:v>14.47</c:v>
                </c:pt>
                <c:pt idx="16200">
                  <c:v>14.47</c:v>
                </c:pt>
                <c:pt idx="16201">
                  <c:v>14.47</c:v>
                </c:pt>
                <c:pt idx="16202">
                  <c:v>14.47</c:v>
                </c:pt>
                <c:pt idx="16203">
                  <c:v>14.47</c:v>
                </c:pt>
                <c:pt idx="16204">
                  <c:v>14.47</c:v>
                </c:pt>
                <c:pt idx="16205">
                  <c:v>14.47</c:v>
                </c:pt>
                <c:pt idx="16206">
                  <c:v>14.47</c:v>
                </c:pt>
                <c:pt idx="16207">
                  <c:v>14.47</c:v>
                </c:pt>
                <c:pt idx="16208">
                  <c:v>14.47</c:v>
                </c:pt>
                <c:pt idx="16209">
                  <c:v>14.47</c:v>
                </c:pt>
                <c:pt idx="16210">
                  <c:v>14.47</c:v>
                </c:pt>
                <c:pt idx="16211">
                  <c:v>14.47</c:v>
                </c:pt>
                <c:pt idx="16212">
                  <c:v>14.47</c:v>
                </c:pt>
                <c:pt idx="16213">
                  <c:v>14.47</c:v>
                </c:pt>
                <c:pt idx="16214">
                  <c:v>14.47</c:v>
                </c:pt>
                <c:pt idx="16215">
                  <c:v>14.47</c:v>
                </c:pt>
                <c:pt idx="16216">
                  <c:v>14.47</c:v>
                </c:pt>
                <c:pt idx="16217">
                  <c:v>14.47</c:v>
                </c:pt>
                <c:pt idx="16218">
                  <c:v>14.47</c:v>
                </c:pt>
                <c:pt idx="16219">
                  <c:v>14.47</c:v>
                </c:pt>
                <c:pt idx="16220">
                  <c:v>14.47</c:v>
                </c:pt>
                <c:pt idx="16221">
                  <c:v>14.47</c:v>
                </c:pt>
                <c:pt idx="16222">
                  <c:v>14.47</c:v>
                </c:pt>
                <c:pt idx="16223">
                  <c:v>14.47</c:v>
                </c:pt>
                <c:pt idx="16224">
                  <c:v>14.47</c:v>
                </c:pt>
                <c:pt idx="16225">
                  <c:v>14.47</c:v>
                </c:pt>
                <c:pt idx="16226">
                  <c:v>14.47</c:v>
                </c:pt>
                <c:pt idx="16227">
                  <c:v>14.47</c:v>
                </c:pt>
                <c:pt idx="16228">
                  <c:v>14.47</c:v>
                </c:pt>
                <c:pt idx="16229">
                  <c:v>14.47</c:v>
                </c:pt>
                <c:pt idx="16230">
                  <c:v>14.47</c:v>
                </c:pt>
                <c:pt idx="16231">
                  <c:v>14.47</c:v>
                </c:pt>
                <c:pt idx="16232">
                  <c:v>14.47</c:v>
                </c:pt>
                <c:pt idx="16233">
                  <c:v>14.47</c:v>
                </c:pt>
                <c:pt idx="16234">
                  <c:v>14.47</c:v>
                </c:pt>
                <c:pt idx="16235">
                  <c:v>14.47</c:v>
                </c:pt>
                <c:pt idx="16236">
                  <c:v>14.47</c:v>
                </c:pt>
                <c:pt idx="16237">
                  <c:v>14.47</c:v>
                </c:pt>
                <c:pt idx="16238">
                  <c:v>14.47</c:v>
                </c:pt>
                <c:pt idx="16239">
                  <c:v>14.47</c:v>
                </c:pt>
                <c:pt idx="16240">
                  <c:v>14.47</c:v>
                </c:pt>
                <c:pt idx="16241">
                  <c:v>14.47</c:v>
                </c:pt>
                <c:pt idx="16242">
                  <c:v>14.47</c:v>
                </c:pt>
                <c:pt idx="16243">
                  <c:v>14.47</c:v>
                </c:pt>
                <c:pt idx="16244">
                  <c:v>14.47</c:v>
                </c:pt>
                <c:pt idx="16245">
                  <c:v>14.47</c:v>
                </c:pt>
                <c:pt idx="16246">
                  <c:v>14.47</c:v>
                </c:pt>
                <c:pt idx="16247">
                  <c:v>14.47</c:v>
                </c:pt>
                <c:pt idx="16248">
                  <c:v>14.47</c:v>
                </c:pt>
                <c:pt idx="16249">
                  <c:v>14.47</c:v>
                </c:pt>
                <c:pt idx="16250">
                  <c:v>14.47</c:v>
                </c:pt>
                <c:pt idx="16251">
                  <c:v>14.47</c:v>
                </c:pt>
                <c:pt idx="16252">
                  <c:v>14.47</c:v>
                </c:pt>
                <c:pt idx="16253">
                  <c:v>14.47</c:v>
                </c:pt>
                <c:pt idx="16254">
                  <c:v>14.47</c:v>
                </c:pt>
                <c:pt idx="16255">
                  <c:v>14.47</c:v>
                </c:pt>
                <c:pt idx="16256">
                  <c:v>14.47</c:v>
                </c:pt>
                <c:pt idx="16257">
                  <c:v>14.47</c:v>
                </c:pt>
                <c:pt idx="16258">
                  <c:v>14.47</c:v>
                </c:pt>
                <c:pt idx="16259">
                  <c:v>14.47</c:v>
                </c:pt>
                <c:pt idx="16260">
                  <c:v>14.47</c:v>
                </c:pt>
                <c:pt idx="16261">
                  <c:v>14.47</c:v>
                </c:pt>
                <c:pt idx="16262">
                  <c:v>14.47</c:v>
                </c:pt>
                <c:pt idx="16263">
                  <c:v>14.47</c:v>
                </c:pt>
                <c:pt idx="16264">
                  <c:v>14.47</c:v>
                </c:pt>
                <c:pt idx="16265">
                  <c:v>14.47</c:v>
                </c:pt>
                <c:pt idx="16266">
                  <c:v>14.47</c:v>
                </c:pt>
                <c:pt idx="16267">
                  <c:v>14.47</c:v>
                </c:pt>
                <c:pt idx="16268">
                  <c:v>14.47</c:v>
                </c:pt>
                <c:pt idx="16269">
                  <c:v>14.47</c:v>
                </c:pt>
                <c:pt idx="16270">
                  <c:v>14.47</c:v>
                </c:pt>
                <c:pt idx="16271">
                  <c:v>14.47</c:v>
                </c:pt>
                <c:pt idx="16272">
                  <c:v>14.47</c:v>
                </c:pt>
                <c:pt idx="16273">
                  <c:v>14.47</c:v>
                </c:pt>
                <c:pt idx="16274">
                  <c:v>14.47</c:v>
                </c:pt>
                <c:pt idx="16275">
                  <c:v>14.09</c:v>
                </c:pt>
                <c:pt idx="16276">
                  <c:v>14.09</c:v>
                </c:pt>
                <c:pt idx="16277">
                  <c:v>14.09</c:v>
                </c:pt>
                <c:pt idx="16278">
                  <c:v>14.09</c:v>
                </c:pt>
                <c:pt idx="16279">
                  <c:v>14.09</c:v>
                </c:pt>
                <c:pt idx="16280">
                  <c:v>14.09</c:v>
                </c:pt>
                <c:pt idx="16281">
                  <c:v>14.09</c:v>
                </c:pt>
                <c:pt idx="16282">
                  <c:v>14.09</c:v>
                </c:pt>
                <c:pt idx="16283">
                  <c:v>14.09</c:v>
                </c:pt>
                <c:pt idx="16284">
                  <c:v>14.09</c:v>
                </c:pt>
                <c:pt idx="16285">
                  <c:v>14.09</c:v>
                </c:pt>
                <c:pt idx="16286">
                  <c:v>14.09</c:v>
                </c:pt>
                <c:pt idx="16287">
                  <c:v>14.09</c:v>
                </c:pt>
                <c:pt idx="16288">
                  <c:v>14.09</c:v>
                </c:pt>
                <c:pt idx="16289">
                  <c:v>14.09</c:v>
                </c:pt>
                <c:pt idx="16290">
                  <c:v>14.09</c:v>
                </c:pt>
                <c:pt idx="16291">
                  <c:v>14.09</c:v>
                </c:pt>
                <c:pt idx="16292">
                  <c:v>14.09</c:v>
                </c:pt>
                <c:pt idx="16293">
                  <c:v>14.09</c:v>
                </c:pt>
                <c:pt idx="16294">
                  <c:v>14.09</c:v>
                </c:pt>
                <c:pt idx="16295">
                  <c:v>14.09</c:v>
                </c:pt>
                <c:pt idx="16296">
                  <c:v>14.09</c:v>
                </c:pt>
                <c:pt idx="16297">
                  <c:v>14.09</c:v>
                </c:pt>
                <c:pt idx="16298">
                  <c:v>14.09</c:v>
                </c:pt>
                <c:pt idx="16299">
                  <c:v>14.09</c:v>
                </c:pt>
                <c:pt idx="16300">
                  <c:v>14.09</c:v>
                </c:pt>
                <c:pt idx="16301">
                  <c:v>14.09</c:v>
                </c:pt>
                <c:pt idx="16302">
                  <c:v>14.09</c:v>
                </c:pt>
                <c:pt idx="16303">
                  <c:v>14.09</c:v>
                </c:pt>
                <c:pt idx="16304">
                  <c:v>14.09</c:v>
                </c:pt>
                <c:pt idx="16305">
                  <c:v>14.09</c:v>
                </c:pt>
                <c:pt idx="16306">
                  <c:v>14.09</c:v>
                </c:pt>
                <c:pt idx="16307">
                  <c:v>14.09</c:v>
                </c:pt>
                <c:pt idx="16308">
                  <c:v>14.09</c:v>
                </c:pt>
                <c:pt idx="16309">
                  <c:v>14.09</c:v>
                </c:pt>
                <c:pt idx="16310">
                  <c:v>14.09</c:v>
                </c:pt>
                <c:pt idx="16311">
                  <c:v>14.09</c:v>
                </c:pt>
                <c:pt idx="16312">
                  <c:v>14.09</c:v>
                </c:pt>
                <c:pt idx="16313">
                  <c:v>14.09</c:v>
                </c:pt>
                <c:pt idx="16314">
                  <c:v>14.09</c:v>
                </c:pt>
                <c:pt idx="16315">
                  <c:v>14.09</c:v>
                </c:pt>
                <c:pt idx="16316">
                  <c:v>14.09</c:v>
                </c:pt>
                <c:pt idx="16317">
                  <c:v>14.09</c:v>
                </c:pt>
                <c:pt idx="16318">
                  <c:v>14.09</c:v>
                </c:pt>
                <c:pt idx="16319">
                  <c:v>14.09</c:v>
                </c:pt>
                <c:pt idx="16320">
                  <c:v>14.09</c:v>
                </c:pt>
                <c:pt idx="16321">
                  <c:v>14.09</c:v>
                </c:pt>
                <c:pt idx="16322">
                  <c:v>14.09</c:v>
                </c:pt>
                <c:pt idx="16323">
                  <c:v>14.09</c:v>
                </c:pt>
                <c:pt idx="16324">
                  <c:v>14.09</c:v>
                </c:pt>
                <c:pt idx="16325">
                  <c:v>14.09</c:v>
                </c:pt>
                <c:pt idx="16326">
                  <c:v>14.09</c:v>
                </c:pt>
                <c:pt idx="16327">
                  <c:v>14.09</c:v>
                </c:pt>
                <c:pt idx="16328">
                  <c:v>14.09</c:v>
                </c:pt>
                <c:pt idx="16329">
                  <c:v>14.09</c:v>
                </c:pt>
                <c:pt idx="16330">
                  <c:v>14.09</c:v>
                </c:pt>
                <c:pt idx="16331">
                  <c:v>14.09</c:v>
                </c:pt>
                <c:pt idx="16332">
                  <c:v>14.09</c:v>
                </c:pt>
                <c:pt idx="16333">
                  <c:v>14.09</c:v>
                </c:pt>
                <c:pt idx="16334">
                  <c:v>14.09</c:v>
                </c:pt>
                <c:pt idx="16335">
                  <c:v>14.09</c:v>
                </c:pt>
                <c:pt idx="16336">
                  <c:v>14.09</c:v>
                </c:pt>
                <c:pt idx="16337">
                  <c:v>14.09</c:v>
                </c:pt>
                <c:pt idx="16338">
                  <c:v>14.09</c:v>
                </c:pt>
                <c:pt idx="16339">
                  <c:v>14.09</c:v>
                </c:pt>
                <c:pt idx="16340">
                  <c:v>14.09</c:v>
                </c:pt>
                <c:pt idx="16341">
                  <c:v>14.09</c:v>
                </c:pt>
                <c:pt idx="16342">
                  <c:v>14.09</c:v>
                </c:pt>
                <c:pt idx="16343">
                  <c:v>14.09</c:v>
                </c:pt>
                <c:pt idx="16344">
                  <c:v>14.09</c:v>
                </c:pt>
                <c:pt idx="16345">
                  <c:v>14.09</c:v>
                </c:pt>
                <c:pt idx="16346">
                  <c:v>14.09</c:v>
                </c:pt>
                <c:pt idx="16347">
                  <c:v>14.09</c:v>
                </c:pt>
                <c:pt idx="16348">
                  <c:v>14.09</c:v>
                </c:pt>
                <c:pt idx="16349">
                  <c:v>14.09</c:v>
                </c:pt>
                <c:pt idx="16351">
                  <c:v>14.47</c:v>
                </c:pt>
                <c:pt idx="16352">
                  <c:v>14.09</c:v>
                </c:pt>
                <c:pt idx="16353">
                  <c:v>14.09</c:v>
                </c:pt>
                <c:pt idx="16354">
                  <c:v>14.09</c:v>
                </c:pt>
                <c:pt idx="16355">
                  <c:v>14.09</c:v>
                </c:pt>
                <c:pt idx="16356">
                  <c:v>14.09</c:v>
                </c:pt>
                <c:pt idx="16357">
                  <c:v>14.09</c:v>
                </c:pt>
                <c:pt idx="16358">
                  <c:v>14.09</c:v>
                </c:pt>
                <c:pt idx="16359">
                  <c:v>14.09</c:v>
                </c:pt>
                <c:pt idx="16360">
                  <c:v>14.09</c:v>
                </c:pt>
                <c:pt idx="16361">
                  <c:v>14.09</c:v>
                </c:pt>
                <c:pt idx="16362">
                  <c:v>14.09</c:v>
                </c:pt>
                <c:pt idx="16363">
                  <c:v>14.09</c:v>
                </c:pt>
                <c:pt idx="16364">
                  <c:v>14.09</c:v>
                </c:pt>
                <c:pt idx="16365">
                  <c:v>14.09</c:v>
                </c:pt>
                <c:pt idx="16366">
                  <c:v>14.09</c:v>
                </c:pt>
                <c:pt idx="16367">
                  <c:v>14.09</c:v>
                </c:pt>
                <c:pt idx="16368">
                  <c:v>14.09</c:v>
                </c:pt>
                <c:pt idx="16369">
                  <c:v>14.09</c:v>
                </c:pt>
                <c:pt idx="16370">
                  <c:v>14.09</c:v>
                </c:pt>
                <c:pt idx="16371">
                  <c:v>14.09</c:v>
                </c:pt>
                <c:pt idx="16372">
                  <c:v>14.09</c:v>
                </c:pt>
                <c:pt idx="16373">
                  <c:v>14.09</c:v>
                </c:pt>
                <c:pt idx="16374">
                  <c:v>14.09</c:v>
                </c:pt>
                <c:pt idx="16375">
                  <c:v>14.09</c:v>
                </c:pt>
                <c:pt idx="16376">
                  <c:v>14.09</c:v>
                </c:pt>
                <c:pt idx="16377">
                  <c:v>14.09</c:v>
                </c:pt>
                <c:pt idx="16378">
                  <c:v>14.09</c:v>
                </c:pt>
                <c:pt idx="16379">
                  <c:v>14.09</c:v>
                </c:pt>
                <c:pt idx="16380">
                  <c:v>14.09</c:v>
                </c:pt>
                <c:pt idx="16381">
                  <c:v>14.09</c:v>
                </c:pt>
                <c:pt idx="16382">
                  <c:v>14.09</c:v>
                </c:pt>
                <c:pt idx="16383">
                  <c:v>14.09</c:v>
                </c:pt>
                <c:pt idx="16384">
                  <c:v>14.09</c:v>
                </c:pt>
                <c:pt idx="16385">
                  <c:v>14.09</c:v>
                </c:pt>
                <c:pt idx="16386">
                  <c:v>14.09</c:v>
                </c:pt>
                <c:pt idx="16387">
                  <c:v>14.09</c:v>
                </c:pt>
                <c:pt idx="16388">
                  <c:v>14.09</c:v>
                </c:pt>
                <c:pt idx="16389">
                  <c:v>14.09</c:v>
                </c:pt>
                <c:pt idx="16390">
                  <c:v>14.09</c:v>
                </c:pt>
                <c:pt idx="16391">
                  <c:v>14.09</c:v>
                </c:pt>
                <c:pt idx="16392">
                  <c:v>14.09</c:v>
                </c:pt>
                <c:pt idx="16393">
                  <c:v>14.09</c:v>
                </c:pt>
                <c:pt idx="16394">
                  <c:v>14.09</c:v>
                </c:pt>
                <c:pt idx="16395">
                  <c:v>13.7</c:v>
                </c:pt>
                <c:pt idx="16396">
                  <c:v>13.7</c:v>
                </c:pt>
                <c:pt idx="16397">
                  <c:v>13.7</c:v>
                </c:pt>
                <c:pt idx="16398">
                  <c:v>13.7</c:v>
                </c:pt>
                <c:pt idx="16399">
                  <c:v>13.7</c:v>
                </c:pt>
                <c:pt idx="16400">
                  <c:v>13.7</c:v>
                </c:pt>
                <c:pt idx="16401">
                  <c:v>13.7</c:v>
                </c:pt>
                <c:pt idx="16402">
                  <c:v>13.7</c:v>
                </c:pt>
                <c:pt idx="16403">
                  <c:v>13.7</c:v>
                </c:pt>
                <c:pt idx="16404">
                  <c:v>13.7</c:v>
                </c:pt>
                <c:pt idx="16405">
                  <c:v>13.7</c:v>
                </c:pt>
                <c:pt idx="16406">
                  <c:v>13.7</c:v>
                </c:pt>
                <c:pt idx="16407">
                  <c:v>13.7</c:v>
                </c:pt>
                <c:pt idx="16408">
                  <c:v>13.7</c:v>
                </c:pt>
                <c:pt idx="16409">
                  <c:v>13.7</c:v>
                </c:pt>
                <c:pt idx="16410">
                  <c:v>13.7</c:v>
                </c:pt>
                <c:pt idx="16411">
                  <c:v>13.7</c:v>
                </c:pt>
                <c:pt idx="16412">
                  <c:v>13.7</c:v>
                </c:pt>
                <c:pt idx="16413">
                  <c:v>13.7</c:v>
                </c:pt>
                <c:pt idx="16414">
                  <c:v>13.7</c:v>
                </c:pt>
                <c:pt idx="16415">
                  <c:v>13.7</c:v>
                </c:pt>
                <c:pt idx="16416">
                  <c:v>13.7</c:v>
                </c:pt>
                <c:pt idx="16417">
                  <c:v>13.7</c:v>
                </c:pt>
                <c:pt idx="16418">
                  <c:v>13.7</c:v>
                </c:pt>
                <c:pt idx="16419">
                  <c:v>13.7</c:v>
                </c:pt>
                <c:pt idx="16420">
                  <c:v>13.7</c:v>
                </c:pt>
                <c:pt idx="16421">
                  <c:v>13.7</c:v>
                </c:pt>
                <c:pt idx="16422">
                  <c:v>13.7</c:v>
                </c:pt>
                <c:pt idx="16423">
                  <c:v>13.7</c:v>
                </c:pt>
                <c:pt idx="16424">
                  <c:v>13.7</c:v>
                </c:pt>
                <c:pt idx="16425">
                  <c:v>13.7</c:v>
                </c:pt>
                <c:pt idx="16426">
                  <c:v>13.7</c:v>
                </c:pt>
                <c:pt idx="16427">
                  <c:v>13.7</c:v>
                </c:pt>
                <c:pt idx="16428">
                  <c:v>13.7</c:v>
                </c:pt>
                <c:pt idx="16429">
                  <c:v>13.7</c:v>
                </c:pt>
                <c:pt idx="16430">
                  <c:v>13.7</c:v>
                </c:pt>
                <c:pt idx="16431">
                  <c:v>13.7</c:v>
                </c:pt>
                <c:pt idx="16432">
                  <c:v>13.7</c:v>
                </c:pt>
                <c:pt idx="16433">
                  <c:v>13.7</c:v>
                </c:pt>
                <c:pt idx="16434">
                  <c:v>13.7</c:v>
                </c:pt>
                <c:pt idx="16435">
                  <c:v>13.7</c:v>
                </c:pt>
                <c:pt idx="16436">
                  <c:v>13.7</c:v>
                </c:pt>
                <c:pt idx="16437">
                  <c:v>13.7</c:v>
                </c:pt>
                <c:pt idx="16438">
                  <c:v>13.7</c:v>
                </c:pt>
                <c:pt idx="16439">
                  <c:v>13.7</c:v>
                </c:pt>
                <c:pt idx="16440">
                  <c:v>13.7</c:v>
                </c:pt>
                <c:pt idx="16441">
                  <c:v>13.7</c:v>
                </c:pt>
                <c:pt idx="16442">
                  <c:v>13.7</c:v>
                </c:pt>
                <c:pt idx="16443">
                  <c:v>13.7</c:v>
                </c:pt>
                <c:pt idx="16444">
                  <c:v>13.7</c:v>
                </c:pt>
                <c:pt idx="16445">
                  <c:v>13.7</c:v>
                </c:pt>
                <c:pt idx="16446">
                  <c:v>13.7</c:v>
                </c:pt>
                <c:pt idx="16447">
                  <c:v>13.7</c:v>
                </c:pt>
                <c:pt idx="16448">
                  <c:v>13.7</c:v>
                </c:pt>
                <c:pt idx="16449">
                  <c:v>13.7</c:v>
                </c:pt>
                <c:pt idx="16450">
                  <c:v>13.7</c:v>
                </c:pt>
                <c:pt idx="16451">
                  <c:v>13.7</c:v>
                </c:pt>
                <c:pt idx="16452">
                  <c:v>13.7</c:v>
                </c:pt>
                <c:pt idx="16453">
                  <c:v>13.7</c:v>
                </c:pt>
                <c:pt idx="16454">
                  <c:v>13.7</c:v>
                </c:pt>
                <c:pt idx="16455">
                  <c:v>13.7</c:v>
                </c:pt>
                <c:pt idx="16456">
                  <c:v>13.7</c:v>
                </c:pt>
                <c:pt idx="16457">
                  <c:v>13.7</c:v>
                </c:pt>
                <c:pt idx="16458">
                  <c:v>13.7</c:v>
                </c:pt>
                <c:pt idx="16459">
                  <c:v>13.7</c:v>
                </c:pt>
                <c:pt idx="16460">
                  <c:v>13.7</c:v>
                </c:pt>
                <c:pt idx="16461">
                  <c:v>13.32</c:v>
                </c:pt>
                <c:pt idx="16462">
                  <c:v>13.7</c:v>
                </c:pt>
                <c:pt idx="16463">
                  <c:v>13.7</c:v>
                </c:pt>
                <c:pt idx="16464">
                  <c:v>13.32</c:v>
                </c:pt>
                <c:pt idx="16465">
                  <c:v>13.32</c:v>
                </c:pt>
                <c:pt idx="16466">
                  <c:v>13.32</c:v>
                </c:pt>
                <c:pt idx="16467">
                  <c:v>13.32</c:v>
                </c:pt>
                <c:pt idx="16468">
                  <c:v>13.32</c:v>
                </c:pt>
                <c:pt idx="16469">
                  <c:v>13.32</c:v>
                </c:pt>
                <c:pt idx="16470">
                  <c:v>13.32</c:v>
                </c:pt>
                <c:pt idx="16471">
                  <c:v>13.32</c:v>
                </c:pt>
                <c:pt idx="16472">
                  <c:v>13.32</c:v>
                </c:pt>
                <c:pt idx="16473">
                  <c:v>13.32</c:v>
                </c:pt>
                <c:pt idx="16474">
                  <c:v>13.32</c:v>
                </c:pt>
                <c:pt idx="16475">
                  <c:v>13.32</c:v>
                </c:pt>
                <c:pt idx="16476">
                  <c:v>13.32</c:v>
                </c:pt>
                <c:pt idx="16477">
                  <c:v>13.32</c:v>
                </c:pt>
                <c:pt idx="16478">
                  <c:v>13.32</c:v>
                </c:pt>
                <c:pt idx="16479">
                  <c:v>13.32</c:v>
                </c:pt>
                <c:pt idx="16480">
                  <c:v>13.32</c:v>
                </c:pt>
                <c:pt idx="16481">
                  <c:v>13.32</c:v>
                </c:pt>
                <c:pt idx="16482">
                  <c:v>13.32</c:v>
                </c:pt>
                <c:pt idx="16483">
                  <c:v>13.32</c:v>
                </c:pt>
                <c:pt idx="16484">
                  <c:v>13.32</c:v>
                </c:pt>
                <c:pt idx="16485">
                  <c:v>13.32</c:v>
                </c:pt>
                <c:pt idx="16486">
                  <c:v>13.32</c:v>
                </c:pt>
                <c:pt idx="16487">
                  <c:v>13.32</c:v>
                </c:pt>
                <c:pt idx="16488">
                  <c:v>13.32</c:v>
                </c:pt>
                <c:pt idx="16489">
                  <c:v>13.32</c:v>
                </c:pt>
                <c:pt idx="16490">
                  <c:v>13.32</c:v>
                </c:pt>
                <c:pt idx="16491">
                  <c:v>13.32</c:v>
                </c:pt>
                <c:pt idx="16492">
                  <c:v>13.32</c:v>
                </c:pt>
                <c:pt idx="16493">
                  <c:v>13.32</c:v>
                </c:pt>
                <c:pt idx="16494">
                  <c:v>13.32</c:v>
                </c:pt>
                <c:pt idx="16495">
                  <c:v>13.32</c:v>
                </c:pt>
                <c:pt idx="16496">
                  <c:v>13.32</c:v>
                </c:pt>
                <c:pt idx="16497">
                  <c:v>13.32</c:v>
                </c:pt>
                <c:pt idx="16498">
                  <c:v>13.32</c:v>
                </c:pt>
                <c:pt idx="16499">
                  <c:v>13.32</c:v>
                </c:pt>
                <c:pt idx="16500">
                  <c:v>13.32</c:v>
                </c:pt>
                <c:pt idx="16501">
                  <c:v>13.32</c:v>
                </c:pt>
                <c:pt idx="16502">
                  <c:v>13.32</c:v>
                </c:pt>
                <c:pt idx="16503">
                  <c:v>13.32</c:v>
                </c:pt>
                <c:pt idx="16504">
                  <c:v>13.32</c:v>
                </c:pt>
                <c:pt idx="16505">
                  <c:v>13.32</c:v>
                </c:pt>
                <c:pt idx="16506">
                  <c:v>13.32</c:v>
                </c:pt>
                <c:pt idx="16507">
                  <c:v>13.32</c:v>
                </c:pt>
                <c:pt idx="16508">
                  <c:v>13.32</c:v>
                </c:pt>
                <c:pt idx="16509">
                  <c:v>13.32</c:v>
                </c:pt>
                <c:pt idx="16510">
                  <c:v>13.32</c:v>
                </c:pt>
                <c:pt idx="16511">
                  <c:v>13.32</c:v>
                </c:pt>
                <c:pt idx="16512">
                  <c:v>13.32</c:v>
                </c:pt>
                <c:pt idx="16513">
                  <c:v>13.32</c:v>
                </c:pt>
                <c:pt idx="16514">
                  <c:v>13.32</c:v>
                </c:pt>
                <c:pt idx="16515">
                  <c:v>13.32</c:v>
                </c:pt>
                <c:pt idx="16516">
                  <c:v>13.32</c:v>
                </c:pt>
                <c:pt idx="16517">
                  <c:v>13.32</c:v>
                </c:pt>
                <c:pt idx="16518">
                  <c:v>13.32</c:v>
                </c:pt>
                <c:pt idx="16519">
                  <c:v>13.32</c:v>
                </c:pt>
                <c:pt idx="16520">
                  <c:v>13.32</c:v>
                </c:pt>
                <c:pt idx="16521">
                  <c:v>13.32</c:v>
                </c:pt>
                <c:pt idx="16522">
                  <c:v>13.32</c:v>
                </c:pt>
                <c:pt idx="16523">
                  <c:v>13.32</c:v>
                </c:pt>
                <c:pt idx="16524">
                  <c:v>13.32</c:v>
                </c:pt>
                <c:pt idx="16525">
                  <c:v>13.32</c:v>
                </c:pt>
                <c:pt idx="16526">
                  <c:v>13.32</c:v>
                </c:pt>
                <c:pt idx="16527">
                  <c:v>13.32</c:v>
                </c:pt>
                <c:pt idx="16528">
                  <c:v>13.32</c:v>
                </c:pt>
                <c:pt idx="16529">
                  <c:v>13.32</c:v>
                </c:pt>
                <c:pt idx="16530">
                  <c:v>13.32</c:v>
                </c:pt>
                <c:pt idx="16531">
                  <c:v>13.32</c:v>
                </c:pt>
                <c:pt idx="16532">
                  <c:v>13.32</c:v>
                </c:pt>
                <c:pt idx="16533">
                  <c:v>13.32</c:v>
                </c:pt>
                <c:pt idx="16534">
                  <c:v>13.32</c:v>
                </c:pt>
                <c:pt idx="16535">
                  <c:v>13.32</c:v>
                </c:pt>
                <c:pt idx="16536">
                  <c:v>13.32</c:v>
                </c:pt>
                <c:pt idx="16537">
                  <c:v>13.32</c:v>
                </c:pt>
                <c:pt idx="16538">
                  <c:v>13.32</c:v>
                </c:pt>
                <c:pt idx="16539">
                  <c:v>13.32</c:v>
                </c:pt>
                <c:pt idx="16540">
                  <c:v>13.32</c:v>
                </c:pt>
                <c:pt idx="16541">
                  <c:v>13.32</c:v>
                </c:pt>
                <c:pt idx="16542">
                  <c:v>13.32</c:v>
                </c:pt>
                <c:pt idx="16543">
                  <c:v>13.32</c:v>
                </c:pt>
                <c:pt idx="16544">
                  <c:v>13.32</c:v>
                </c:pt>
                <c:pt idx="16545">
                  <c:v>13.32</c:v>
                </c:pt>
                <c:pt idx="16546">
                  <c:v>13.32</c:v>
                </c:pt>
                <c:pt idx="16547">
                  <c:v>13.32</c:v>
                </c:pt>
                <c:pt idx="16548">
                  <c:v>13.32</c:v>
                </c:pt>
                <c:pt idx="16549">
                  <c:v>13.32</c:v>
                </c:pt>
                <c:pt idx="16550">
                  <c:v>13.32</c:v>
                </c:pt>
                <c:pt idx="16551">
                  <c:v>13.32</c:v>
                </c:pt>
                <c:pt idx="16552">
                  <c:v>13.32</c:v>
                </c:pt>
                <c:pt idx="16553">
                  <c:v>13.32</c:v>
                </c:pt>
                <c:pt idx="16554">
                  <c:v>13.32</c:v>
                </c:pt>
                <c:pt idx="16555">
                  <c:v>13.32</c:v>
                </c:pt>
                <c:pt idx="16556">
                  <c:v>13.32</c:v>
                </c:pt>
                <c:pt idx="16557">
                  <c:v>13.32</c:v>
                </c:pt>
                <c:pt idx="16558">
                  <c:v>13.32</c:v>
                </c:pt>
                <c:pt idx="16559">
                  <c:v>13.32</c:v>
                </c:pt>
                <c:pt idx="16560">
                  <c:v>13.32</c:v>
                </c:pt>
                <c:pt idx="16561">
                  <c:v>13.32</c:v>
                </c:pt>
                <c:pt idx="16562">
                  <c:v>13.32</c:v>
                </c:pt>
                <c:pt idx="16563">
                  <c:v>13.32</c:v>
                </c:pt>
                <c:pt idx="16564">
                  <c:v>13.32</c:v>
                </c:pt>
                <c:pt idx="16565">
                  <c:v>13.32</c:v>
                </c:pt>
                <c:pt idx="16566">
                  <c:v>13.32</c:v>
                </c:pt>
                <c:pt idx="16567">
                  <c:v>13.32</c:v>
                </c:pt>
                <c:pt idx="16568">
                  <c:v>13.32</c:v>
                </c:pt>
                <c:pt idx="16569">
                  <c:v>13.32</c:v>
                </c:pt>
                <c:pt idx="16570">
                  <c:v>13.32</c:v>
                </c:pt>
                <c:pt idx="16571">
                  <c:v>13.32</c:v>
                </c:pt>
                <c:pt idx="16572">
                  <c:v>13.32</c:v>
                </c:pt>
                <c:pt idx="16573">
                  <c:v>13.32</c:v>
                </c:pt>
                <c:pt idx="16574">
                  <c:v>13.32</c:v>
                </c:pt>
                <c:pt idx="16575">
                  <c:v>13.32</c:v>
                </c:pt>
                <c:pt idx="16576">
                  <c:v>13.32</c:v>
                </c:pt>
                <c:pt idx="16577">
                  <c:v>13.32</c:v>
                </c:pt>
                <c:pt idx="16578">
                  <c:v>13.32</c:v>
                </c:pt>
                <c:pt idx="16579">
                  <c:v>13.32</c:v>
                </c:pt>
                <c:pt idx="16580">
                  <c:v>13.32</c:v>
                </c:pt>
                <c:pt idx="16581">
                  <c:v>13.32</c:v>
                </c:pt>
                <c:pt idx="16582">
                  <c:v>13.32</c:v>
                </c:pt>
                <c:pt idx="16583">
                  <c:v>13.32</c:v>
                </c:pt>
                <c:pt idx="16584">
                  <c:v>13.32</c:v>
                </c:pt>
                <c:pt idx="16585">
                  <c:v>13.32</c:v>
                </c:pt>
                <c:pt idx="16586">
                  <c:v>13.32</c:v>
                </c:pt>
                <c:pt idx="16587">
                  <c:v>13.32</c:v>
                </c:pt>
                <c:pt idx="16588">
                  <c:v>13.32</c:v>
                </c:pt>
                <c:pt idx="16589">
                  <c:v>13.32</c:v>
                </c:pt>
                <c:pt idx="16590">
                  <c:v>13.32</c:v>
                </c:pt>
                <c:pt idx="16591">
                  <c:v>13.32</c:v>
                </c:pt>
                <c:pt idx="16592">
                  <c:v>13.32</c:v>
                </c:pt>
                <c:pt idx="16593">
                  <c:v>13.32</c:v>
                </c:pt>
                <c:pt idx="16594">
                  <c:v>13.32</c:v>
                </c:pt>
                <c:pt idx="16595">
                  <c:v>13.32</c:v>
                </c:pt>
                <c:pt idx="16596">
                  <c:v>13.32</c:v>
                </c:pt>
                <c:pt idx="16597">
                  <c:v>13.32</c:v>
                </c:pt>
                <c:pt idx="16598">
                  <c:v>13.32</c:v>
                </c:pt>
                <c:pt idx="16599">
                  <c:v>13.32</c:v>
                </c:pt>
                <c:pt idx="16600">
                  <c:v>13.32</c:v>
                </c:pt>
                <c:pt idx="16601">
                  <c:v>13.32</c:v>
                </c:pt>
                <c:pt idx="16602">
                  <c:v>13.32</c:v>
                </c:pt>
                <c:pt idx="16603">
                  <c:v>13.32</c:v>
                </c:pt>
                <c:pt idx="16604">
                  <c:v>13.32</c:v>
                </c:pt>
                <c:pt idx="16605">
                  <c:v>13.32</c:v>
                </c:pt>
                <c:pt idx="16606">
                  <c:v>13.32</c:v>
                </c:pt>
                <c:pt idx="16607">
                  <c:v>13.32</c:v>
                </c:pt>
                <c:pt idx="16608">
                  <c:v>13.32</c:v>
                </c:pt>
                <c:pt idx="16609">
                  <c:v>13.32</c:v>
                </c:pt>
                <c:pt idx="16610">
                  <c:v>13.32</c:v>
                </c:pt>
                <c:pt idx="16611">
                  <c:v>13.32</c:v>
                </c:pt>
                <c:pt idx="16612">
                  <c:v>13.32</c:v>
                </c:pt>
                <c:pt idx="16613">
                  <c:v>13.32</c:v>
                </c:pt>
                <c:pt idx="16614">
                  <c:v>13.32</c:v>
                </c:pt>
                <c:pt idx="16615">
                  <c:v>13.32</c:v>
                </c:pt>
                <c:pt idx="16616">
                  <c:v>13.32</c:v>
                </c:pt>
                <c:pt idx="16617">
                  <c:v>13.32</c:v>
                </c:pt>
                <c:pt idx="16618">
                  <c:v>13.32</c:v>
                </c:pt>
                <c:pt idx="16619">
                  <c:v>13.32</c:v>
                </c:pt>
                <c:pt idx="16620">
                  <c:v>13.32</c:v>
                </c:pt>
                <c:pt idx="16621">
                  <c:v>13.32</c:v>
                </c:pt>
                <c:pt idx="16622">
                  <c:v>13.32</c:v>
                </c:pt>
                <c:pt idx="16623">
                  <c:v>13.32</c:v>
                </c:pt>
                <c:pt idx="16624">
                  <c:v>13.32</c:v>
                </c:pt>
                <c:pt idx="16625">
                  <c:v>13.32</c:v>
                </c:pt>
                <c:pt idx="16626">
                  <c:v>13.32</c:v>
                </c:pt>
                <c:pt idx="16627">
                  <c:v>13.32</c:v>
                </c:pt>
                <c:pt idx="16628">
                  <c:v>12.93</c:v>
                </c:pt>
                <c:pt idx="16629">
                  <c:v>12.93</c:v>
                </c:pt>
                <c:pt idx="16630">
                  <c:v>12.93</c:v>
                </c:pt>
                <c:pt idx="16631">
                  <c:v>12.93</c:v>
                </c:pt>
                <c:pt idx="16632">
                  <c:v>12.93</c:v>
                </c:pt>
                <c:pt idx="16633">
                  <c:v>12.93</c:v>
                </c:pt>
                <c:pt idx="16634">
                  <c:v>12.93</c:v>
                </c:pt>
                <c:pt idx="16635">
                  <c:v>12.93</c:v>
                </c:pt>
                <c:pt idx="16636">
                  <c:v>12.93</c:v>
                </c:pt>
                <c:pt idx="16637">
                  <c:v>12.93</c:v>
                </c:pt>
                <c:pt idx="16638">
                  <c:v>12.93</c:v>
                </c:pt>
                <c:pt idx="16639">
                  <c:v>12.93</c:v>
                </c:pt>
                <c:pt idx="16640">
                  <c:v>12.93</c:v>
                </c:pt>
                <c:pt idx="16641">
                  <c:v>12.93</c:v>
                </c:pt>
                <c:pt idx="16642">
                  <c:v>12.93</c:v>
                </c:pt>
                <c:pt idx="16643">
                  <c:v>12.93</c:v>
                </c:pt>
                <c:pt idx="16644">
                  <c:v>12.93</c:v>
                </c:pt>
                <c:pt idx="16645">
                  <c:v>12.93</c:v>
                </c:pt>
                <c:pt idx="16646">
                  <c:v>12.93</c:v>
                </c:pt>
                <c:pt idx="16647">
                  <c:v>12.93</c:v>
                </c:pt>
                <c:pt idx="16648">
                  <c:v>12.93</c:v>
                </c:pt>
                <c:pt idx="16649">
                  <c:v>12.93</c:v>
                </c:pt>
                <c:pt idx="16650">
                  <c:v>12.93</c:v>
                </c:pt>
                <c:pt idx="16651">
                  <c:v>12.93</c:v>
                </c:pt>
                <c:pt idx="16652">
                  <c:v>12.93</c:v>
                </c:pt>
                <c:pt idx="16653">
                  <c:v>12.93</c:v>
                </c:pt>
                <c:pt idx="16654">
                  <c:v>12.93</c:v>
                </c:pt>
                <c:pt idx="16655">
                  <c:v>12.93</c:v>
                </c:pt>
                <c:pt idx="16656">
                  <c:v>12.93</c:v>
                </c:pt>
                <c:pt idx="16657">
                  <c:v>12.93</c:v>
                </c:pt>
                <c:pt idx="16658">
                  <c:v>12.55</c:v>
                </c:pt>
                <c:pt idx="16659">
                  <c:v>12.55</c:v>
                </c:pt>
                <c:pt idx="16660">
                  <c:v>12.55</c:v>
                </c:pt>
                <c:pt idx="16661">
                  <c:v>12.55</c:v>
                </c:pt>
                <c:pt idx="16662">
                  <c:v>12.55</c:v>
                </c:pt>
                <c:pt idx="16663">
                  <c:v>12.55</c:v>
                </c:pt>
                <c:pt idx="16664">
                  <c:v>12.55</c:v>
                </c:pt>
                <c:pt idx="16665">
                  <c:v>12.55</c:v>
                </c:pt>
                <c:pt idx="16666">
                  <c:v>12.55</c:v>
                </c:pt>
                <c:pt idx="16667">
                  <c:v>12.55</c:v>
                </c:pt>
                <c:pt idx="16668">
                  <c:v>12.55</c:v>
                </c:pt>
                <c:pt idx="16669">
                  <c:v>12.55</c:v>
                </c:pt>
                <c:pt idx="16670">
                  <c:v>12.55</c:v>
                </c:pt>
                <c:pt idx="16671">
                  <c:v>12.55</c:v>
                </c:pt>
                <c:pt idx="16672">
                  <c:v>12.55</c:v>
                </c:pt>
                <c:pt idx="16673">
                  <c:v>12.55</c:v>
                </c:pt>
                <c:pt idx="16674">
                  <c:v>12.55</c:v>
                </c:pt>
                <c:pt idx="16675">
                  <c:v>12.55</c:v>
                </c:pt>
                <c:pt idx="16676">
                  <c:v>12.55</c:v>
                </c:pt>
                <c:pt idx="16677">
                  <c:v>12.55</c:v>
                </c:pt>
                <c:pt idx="16678">
                  <c:v>12.55</c:v>
                </c:pt>
                <c:pt idx="16679">
                  <c:v>12.55</c:v>
                </c:pt>
                <c:pt idx="16680">
                  <c:v>12.55</c:v>
                </c:pt>
                <c:pt idx="16681">
                  <c:v>12.55</c:v>
                </c:pt>
                <c:pt idx="16682">
                  <c:v>12.55</c:v>
                </c:pt>
                <c:pt idx="16683">
                  <c:v>12.55</c:v>
                </c:pt>
                <c:pt idx="16684">
                  <c:v>12.55</c:v>
                </c:pt>
                <c:pt idx="16685">
                  <c:v>12.55</c:v>
                </c:pt>
                <c:pt idx="16686">
                  <c:v>12.55</c:v>
                </c:pt>
                <c:pt idx="16688">
                  <c:v>12.93</c:v>
                </c:pt>
                <c:pt idx="16689">
                  <c:v>12.55</c:v>
                </c:pt>
                <c:pt idx="16690">
                  <c:v>12.55</c:v>
                </c:pt>
                <c:pt idx="16691">
                  <c:v>12.55</c:v>
                </c:pt>
                <c:pt idx="16692">
                  <c:v>12.55</c:v>
                </c:pt>
                <c:pt idx="16693">
                  <c:v>12.55</c:v>
                </c:pt>
                <c:pt idx="16694">
                  <c:v>12.55</c:v>
                </c:pt>
                <c:pt idx="16695">
                  <c:v>12.55</c:v>
                </c:pt>
                <c:pt idx="16696">
                  <c:v>12.55</c:v>
                </c:pt>
                <c:pt idx="16697">
                  <c:v>12.55</c:v>
                </c:pt>
                <c:pt idx="16698">
                  <c:v>12.55</c:v>
                </c:pt>
                <c:pt idx="16699">
                  <c:v>12.55</c:v>
                </c:pt>
                <c:pt idx="16700">
                  <c:v>12.55</c:v>
                </c:pt>
                <c:pt idx="16701">
                  <c:v>12.55</c:v>
                </c:pt>
                <c:pt idx="16702">
                  <c:v>12.55</c:v>
                </c:pt>
                <c:pt idx="16703">
                  <c:v>12.55</c:v>
                </c:pt>
                <c:pt idx="16704">
                  <c:v>12.55</c:v>
                </c:pt>
                <c:pt idx="16705">
                  <c:v>12.55</c:v>
                </c:pt>
                <c:pt idx="16706">
                  <c:v>12.55</c:v>
                </c:pt>
                <c:pt idx="16707">
                  <c:v>12.55</c:v>
                </c:pt>
                <c:pt idx="16708">
                  <c:v>12.55</c:v>
                </c:pt>
                <c:pt idx="16709">
                  <c:v>12.55</c:v>
                </c:pt>
                <c:pt idx="16710">
                  <c:v>12.55</c:v>
                </c:pt>
                <c:pt idx="16711">
                  <c:v>12.55</c:v>
                </c:pt>
                <c:pt idx="16712">
                  <c:v>12.55</c:v>
                </c:pt>
                <c:pt idx="16713">
                  <c:v>12.55</c:v>
                </c:pt>
                <c:pt idx="16714">
                  <c:v>12.55</c:v>
                </c:pt>
                <c:pt idx="16715">
                  <c:v>12.55</c:v>
                </c:pt>
                <c:pt idx="16716">
                  <c:v>12.55</c:v>
                </c:pt>
                <c:pt idx="16717">
                  <c:v>12.55</c:v>
                </c:pt>
                <c:pt idx="16718">
                  <c:v>12.55</c:v>
                </c:pt>
                <c:pt idx="16719">
                  <c:v>12.55</c:v>
                </c:pt>
                <c:pt idx="16720">
                  <c:v>12.55</c:v>
                </c:pt>
                <c:pt idx="16721">
                  <c:v>12.55</c:v>
                </c:pt>
                <c:pt idx="16722">
                  <c:v>12.55</c:v>
                </c:pt>
                <c:pt idx="16723">
                  <c:v>12.55</c:v>
                </c:pt>
                <c:pt idx="16724">
                  <c:v>12.55</c:v>
                </c:pt>
                <c:pt idx="16725">
                  <c:v>12.55</c:v>
                </c:pt>
                <c:pt idx="16726">
                  <c:v>12.55</c:v>
                </c:pt>
                <c:pt idx="16727">
                  <c:v>12.55</c:v>
                </c:pt>
                <c:pt idx="16728">
                  <c:v>12.55</c:v>
                </c:pt>
                <c:pt idx="16729">
                  <c:v>12.55</c:v>
                </c:pt>
                <c:pt idx="16730">
                  <c:v>12.55</c:v>
                </c:pt>
                <c:pt idx="16731">
                  <c:v>12.55</c:v>
                </c:pt>
                <c:pt idx="16732">
                  <c:v>12.55</c:v>
                </c:pt>
                <c:pt idx="16733">
                  <c:v>12.55</c:v>
                </c:pt>
                <c:pt idx="16734">
                  <c:v>12.55</c:v>
                </c:pt>
                <c:pt idx="16735">
                  <c:v>12.55</c:v>
                </c:pt>
                <c:pt idx="16736">
                  <c:v>12.55</c:v>
                </c:pt>
                <c:pt idx="16737">
                  <c:v>12.55</c:v>
                </c:pt>
                <c:pt idx="16738">
                  <c:v>12.55</c:v>
                </c:pt>
                <c:pt idx="16739">
                  <c:v>12.55</c:v>
                </c:pt>
                <c:pt idx="16740">
                  <c:v>12.55</c:v>
                </c:pt>
                <c:pt idx="16741">
                  <c:v>12.55</c:v>
                </c:pt>
                <c:pt idx="16742">
                  <c:v>12.55</c:v>
                </c:pt>
                <c:pt idx="16743">
                  <c:v>12.55</c:v>
                </c:pt>
                <c:pt idx="16744">
                  <c:v>12.55</c:v>
                </c:pt>
                <c:pt idx="16745">
                  <c:v>12.55</c:v>
                </c:pt>
                <c:pt idx="16746">
                  <c:v>12.55</c:v>
                </c:pt>
                <c:pt idx="16747">
                  <c:v>12.55</c:v>
                </c:pt>
                <c:pt idx="16748">
                  <c:v>12.55</c:v>
                </c:pt>
                <c:pt idx="16749">
                  <c:v>12.55</c:v>
                </c:pt>
                <c:pt idx="16750">
                  <c:v>12.55</c:v>
                </c:pt>
                <c:pt idx="16751">
                  <c:v>12.55</c:v>
                </c:pt>
                <c:pt idx="16752">
                  <c:v>12.55</c:v>
                </c:pt>
                <c:pt idx="16753">
                  <c:v>12.55</c:v>
                </c:pt>
                <c:pt idx="16754">
                  <c:v>12.55</c:v>
                </c:pt>
                <c:pt idx="16755">
                  <c:v>12.55</c:v>
                </c:pt>
                <c:pt idx="16756">
                  <c:v>12.55</c:v>
                </c:pt>
                <c:pt idx="16757">
                  <c:v>12.55</c:v>
                </c:pt>
                <c:pt idx="16758">
                  <c:v>12.55</c:v>
                </c:pt>
                <c:pt idx="16759">
                  <c:v>12.55</c:v>
                </c:pt>
                <c:pt idx="16760">
                  <c:v>12.55</c:v>
                </c:pt>
                <c:pt idx="16761">
                  <c:v>12.55</c:v>
                </c:pt>
                <c:pt idx="16762">
                  <c:v>12.55</c:v>
                </c:pt>
                <c:pt idx="16763">
                  <c:v>12.55</c:v>
                </c:pt>
                <c:pt idx="16764">
                  <c:v>12.55</c:v>
                </c:pt>
                <c:pt idx="16765">
                  <c:v>12.55</c:v>
                </c:pt>
                <c:pt idx="16766">
                  <c:v>12.55</c:v>
                </c:pt>
                <c:pt idx="16767">
                  <c:v>12.55</c:v>
                </c:pt>
                <c:pt idx="16768">
                  <c:v>12.55</c:v>
                </c:pt>
                <c:pt idx="16769">
                  <c:v>12.55</c:v>
                </c:pt>
                <c:pt idx="16770">
                  <c:v>12.55</c:v>
                </c:pt>
                <c:pt idx="16771">
                  <c:v>12.55</c:v>
                </c:pt>
                <c:pt idx="16772">
                  <c:v>12.55</c:v>
                </c:pt>
                <c:pt idx="16773">
                  <c:v>12.55</c:v>
                </c:pt>
                <c:pt idx="16774">
                  <c:v>12.55</c:v>
                </c:pt>
                <c:pt idx="16775">
                  <c:v>12.55</c:v>
                </c:pt>
                <c:pt idx="16776">
                  <c:v>12.55</c:v>
                </c:pt>
                <c:pt idx="16777">
                  <c:v>12.55</c:v>
                </c:pt>
                <c:pt idx="16778">
                  <c:v>12.55</c:v>
                </c:pt>
                <c:pt idx="16779">
                  <c:v>12.55</c:v>
                </c:pt>
                <c:pt idx="16780">
                  <c:v>12.55</c:v>
                </c:pt>
                <c:pt idx="16781">
                  <c:v>12.55</c:v>
                </c:pt>
                <c:pt idx="16782">
                  <c:v>12.55</c:v>
                </c:pt>
                <c:pt idx="16783">
                  <c:v>12.55</c:v>
                </c:pt>
                <c:pt idx="16784">
                  <c:v>12.55</c:v>
                </c:pt>
                <c:pt idx="16785">
                  <c:v>12.55</c:v>
                </c:pt>
                <c:pt idx="16786">
                  <c:v>12.55</c:v>
                </c:pt>
                <c:pt idx="16787">
                  <c:v>12.55</c:v>
                </c:pt>
                <c:pt idx="16788">
                  <c:v>12.55</c:v>
                </c:pt>
                <c:pt idx="16789">
                  <c:v>12.55</c:v>
                </c:pt>
                <c:pt idx="16790">
                  <c:v>12.55</c:v>
                </c:pt>
                <c:pt idx="16791">
                  <c:v>12.55</c:v>
                </c:pt>
                <c:pt idx="16792">
                  <c:v>12.55</c:v>
                </c:pt>
                <c:pt idx="16793">
                  <c:v>12.55</c:v>
                </c:pt>
                <c:pt idx="16794">
                  <c:v>12.55</c:v>
                </c:pt>
                <c:pt idx="16795">
                  <c:v>12.55</c:v>
                </c:pt>
                <c:pt idx="16796">
                  <c:v>12.55</c:v>
                </c:pt>
                <c:pt idx="16797">
                  <c:v>12.55</c:v>
                </c:pt>
                <c:pt idx="16798">
                  <c:v>12.55</c:v>
                </c:pt>
                <c:pt idx="16799">
                  <c:v>12.55</c:v>
                </c:pt>
                <c:pt idx="16800">
                  <c:v>12.55</c:v>
                </c:pt>
                <c:pt idx="16801">
                  <c:v>12.55</c:v>
                </c:pt>
                <c:pt idx="16802">
                  <c:v>12.55</c:v>
                </c:pt>
                <c:pt idx="16803">
                  <c:v>12.55</c:v>
                </c:pt>
                <c:pt idx="16804">
                  <c:v>12.55</c:v>
                </c:pt>
                <c:pt idx="16805">
                  <c:v>12.55</c:v>
                </c:pt>
                <c:pt idx="16806">
                  <c:v>12.55</c:v>
                </c:pt>
                <c:pt idx="16807">
                  <c:v>12.55</c:v>
                </c:pt>
                <c:pt idx="16808">
                  <c:v>12.55</c:v>
                </c:pt>
                <c:pt idx="16809">
                  <c:v>12.55</c:v>
                </c:pt>
                <c:pt idx="16810">
                  <c:v>12.93</c:v>
                </c:pt>
                <c:pt idx="16811">
                  <c:v>12.55</c:v>
                </c:pt>
                <c:pt idx="16812">
                  <c:v>12.55</c:v>
                </c:pt>
                <c:pt idx="16813">
                  <c:v>12.55</c:v>
                </c:pt>
                <c:pt idx="16814">
                  <c:v>12.55</c:v>
                </c:pt>
                <c:pt idx="16815">
                  <c:v>12.55</c:v>
                </c:pt>
                <c:pt idx="16816">
                  <c:v>12.55</c:v>
                </c:pt>
                <c:pt idx="16817">
                  <c:v>12.55</c:v>
                </c:pt>
                <c:pt idx="16818">
                  <c:v>12.55</c:v>
                </c:pt>
                <c:pt idx="16819">
                  <c:v>12.55</c:v>
                </c:pt>
                <c:pt idx="16820">
                  <c:v>12.55</c:v>
                </c:pt>
                <c:pt idx="16821">
                  <c:v>12.55</c:v>
                </c:pt>
                <c:pt idx="16822">
                  <c:v>12.55</c:v>
                </c:pt>
                <c:pt idx="16823">
                  <c:v>12.55</c:v>
                </c:pt>
                <c:pt idx="16824">
                  <c:v>12.55</c:v>
                </c:pt>
                <c:pt idx="16825">
                  <c:v>12.93</c:v>
                </c:pt>
                <c:pt idx="16826">
                  <c:v>12.55</c:v>
                </c:pt>
                <c:pt idx="16827">
                  <c:v>12.55</c:v>
                </c:pt>
                <c:pt idx="16828">
                  <c:v>12.55</c:v>
                </c:pt>
                <c:pt idx="16829">
                  <c:v>12.55</c:v>
                </c:pt>
                <c:pt idx="16830">
                  <c:v>12.55</c:v>
                </c:pt>
                <c:pt idx="16831">
                  <c:v>12.55</c:v>
                </c:pt>
                <c:pt idx="16832">
                  <c:v>12.55</c:v>
                </c:pt>
                <c:pt idx="16833">
                  <c:v>12.55</c:v>
                </c:pt>
                <c:pt idx="16834">
                  <c:v>12.55</c:v>
                </c:pt>
                <c:pt idx="16835">
                  <c:v>12.55</c:v>
                </c:pt>
                <c:pt idx="16836">
                  <c:v>12.55</c:v>
                </c:pt>
                <c:pt idx="16837">
                  <c:v>12.55</c:v>
                </c:pt>
                <c:pt idx="16838">
                  <c:v>12.55</c:v>
                </c:pt>
                <c:pt idx="16839">
                  <c:v>12.55</c:v>
                </c:pt>
                <c:pt idx="16840">
                  <c:v>12.55</c:v>
                </c:pt>
                <c:pt idx="16841">
                  <c:v>12.55</c:v>
                </c:pt>
                <c:pt idx="16842">
                  <c:v>12.55</c:v>
                </c:pt>
                <c:pt idx="16843">
                  <c:v>12.55</c:v>
                </c:pt>
                <c:pt idx="16844">
                  <c:v>12.55</c:v>
                </c:pt>
                <c:pt idx="16845">
                  <c:v>12.55</c:v>
                </c:pt>
                <c:pt idx="16846">
                  <c:v>12.55</c:v>
                </c:pt>
                <c:pt idx="16847">
                  <c:v>12.55</c:v>
                </c:pt>
                <c:pt idx="16848">
                  <c:v>12.55</c:v>
                </c:pt>
                <c:pt idx="16849">
                  <c:v>12.55</c:v>
                </c:pt>
                <c:pt idx="16850">
                  <c:v>12.55</c:v>
                </c:pt>
                <c:pt idx="16851">
                  <c:v>12.55</c:v>
                </c:pt>
                <c:pt idx="16852">
                  <c:v>12.55</c:v>
                </c:pt>
                <c:pt idx="16853">
                  <c:v>12.55</c:v>
                </c:pt>
                <c:pt idx="16854">
                  <c:v>12.55</c:v>
                </c:pt>
                <c:pt idx="16855">
                  <c:v>12.55</c:v>
                </c:pt>
                <c:pt idx="16856">
                  <c:v>12.55</c:v>
                </c:pt>
                <c:pt idx="16857">
                  <c:v>12.55</c:v>
                </c:pt>
                <c:pt idx="16858">
                  <c:v>12.55</c:v>
                </c:pt>
                <c:pt idx="16859">
                  <c:v>12.55</c:v>
                </c:pt>
                <c:pt idx="16860">
                  <c:v>12.55</c:v>
                </c:pt>
                <c:pt idx="16861">
                  <c:v>12.55</c:v>
                </c:pt>
                <c:pt idx="16862">
                  <c:v>12.55</c:v>
                </c:pt>
                <c:pt idx="16863">
                  <c:v>12.55</c:v>
                </c:pt>
                <c:pt idx="16864">
                  <c:v>12.55</c:v>
                </c:pt>
                <c:pt idx="16865">
                  <c:v>12.55</c:v>
                </c:pt>
                <c:pt idx="16866">
                  <c:v>12.55</c:v>
                </c:pt>
                <c:pt idx="16867">
                  <c:v>12.55</c:v>
                </c:pt>
                <c:pt idx="16868">
                  <c:v>12.55</c:v>
                </c:pt>
                <c:pt idx="16869">
                  <c:v>12.55</c:v>
                </c:pt>
                <c:pt idx="16870">
                  <c:v>12.55</c:v>
                </c:pt>
                <c:pt idx="16871">
                  <c:v>12.55</c:v>
                </c:pt>
                <c:pt idx="16872">
                  <c:v>12.55</c:v>
                </c:pt>
                <c:pt idx="16873">
                  <c:v>12.55</c:v>
                </c:pt>
                <c:pt idx="16874">
                  <c:v>12.55</c:v>
                </c:pt>
                <c:pt idx="16875">
                  <c:v>12.55</c:v>
                </c:pt>
                <c:pt idx="16876">
                  <c:v>12.55</c:v>
                </c:pt>
                <c:pt idx="16877">
                  <c:v>12.55</c:v>
                </c:pt>
                <c:pt idx="16878">
                  <c:v>12.55</c:v>
                </c:pt>
                <c:pt idx="16879">
                  <c:v>12.55</c:v>
                </c:pt>
                <c:pt idx="16880">
                  <c:v>12.55</c:v>
                </c:pt>
                <c:pt idx="16881">
                  <c:v>12.55</c:v>
                </c:pt>
                <c:pt idx="16882">
                  <c:v>12.55</c:v>
                </c:pt>
                <c:pt idx="16883">
                  <c:v>12.55</c:v>
                </c:pt>
                <c:pt idx="16884">
                  <c:v>12.55</c:v>
                </c:pt>
                <c:pt idx="16885">
                  <c:v>12.55</c:v>
                </c:pt>
                <c:pt idx="16886">
                  <c:v>12.55</c:v>
                </c:pt>
                <c:pt idx="16887">
                  <c:v>12.55</c:v>
                </c:pt>
                <c:pt idx="16888">
                  <c:v>12.55</c:v>
                </c:pt>
                <c:pt idx="16889">
                  <c:v>12.55</c:v>
                </c:pt>
                <c:pt idx="16890">
                  <c:v>12.55</c:v>
                </c:pt>
                <c:pt idx="16891">
                  <c:v>12.55</c:v>
                </c:pt>
                <c:pt idx="16892">
                  <c:v>12.55</c:v>
                </c:pt>
                <c:pt idx="16893">
                  <c:v>12.55</c:v>
                </c:pt>
                <c:pt idx="16894">
                  <c:v>12.55</c:v>
                </c:pt>
                <c:pt idx="16895">
                  <c:v>12.55</c:v>
                </c:pt>
                <c:pt idx="16896">
                  <c:v>12.55</c:v>
                </c:pt>
                <c:pt idx="16897">
                  <c:v>12.55</c:v>
                </c:pt>
                <c:pt idx="16898">
                  <c:v>12.55</c:v>
                </c:pt>
                <c:pt idx="16899">
                  <c:v>12.55</c:v>
                </c:pt>
                <c:pt idx="16900">
                  <c:v>12.55</c:v>
                </c:pt>
                <c:pt idx="16901">
                  <c:v>12.55</c:v>
                </c:pt>
                <c:pt idx="16902">
                  <c:v>12.55</c:v>
                </c:pt>
                <c:pt idx="16903">
                  <c:v>12.55</c:v>
                </c:pt>
                <c:pt idx="16904">
                  <c:v>12.55</c:v>
                </c:pt>
                <c:pt idx="16905">
                  <c:v>12.55</c:v>
                </c:pt>
                <c:pt idx="16906">
                  <c:v>12.55</c:v>
                </c:pt>
                <c:pt idx="16907">
                  <c:v>12.55</c:v>
                </c:pt>
                <c:pt idx="16908">
                  <c:v>12.55</c:v>
                </c:pt>
                <c:pt idx="16909">
                  <c:v>12.55</c:v>
                </c:pt>
                <c:pt idx="16910">
                  <c:v>12.55</c:v>
                </c:pt>
                <c:pt idx="16911">
                  <c:v>12.55</c:v>
                </c:pt>
                <c:pt idx="16912">
                  <c:v>12.55</c:v>
                </c:pt>
                <c:pt idx="16913">
                  <c:v>12.55</c:v>
                </c:pt>
                <c:pt idx="16914">
                  <c:v>12.55</c:v>
                </c:pt>
                <c:pt idx="16915">
                  <c:v>12.55</c:v>
                </c:pt>
                <c:pt idx="16916">
                  <c:v>12.55</c:v>
                </c:pt>
                <c:pt idx="16917">
                  <c:v>12.55</c:v>
                </c:pt>
                <c:pt idx="16918">
                  <c:v>12.55</c:v>
                </c:pt>
                <c:pt idx="16919">
                  <c:v>12.55</c:v>
                </c:pt>
                <c:pt idx="16920">
                  <c:v>12.55</c:v>
                </c:pt>
                <c:pt idx="16921">
                  <c:v>12.55</c:v>
                </c:pt>
                <c:pt idx="16922">
                  <c:v>12.55</c:v>
                </c:pt>
                <c:pt idx="16923">
                  <c:v>12.55</c:v>
                </c:pt>
                <c:pt idx="16924">
                  <c:v>12.55</c:v>
                </c:pt>
                <c:pt idx="16925">
                  <c:v>12.55</c:v>
                </c:pt>
                <c:pt idx="16926">
                  <c:v>12.55</c:v>
                </c:pt>
                <c:pt idx="16927">
                  <c:v>12.55</c:v>
                </c:pt>
                <c:pt idx="16928">
                  <c:v>12.55</c:v>
                </c:pt>
                <c:pt idx="16929">
                  <c:v>12.55</c:v>
                </c:pt>
                <c:pt idx="16930">
                  <c:v>12.55</c:v>
                </c:pt>
                <c:pt idx="16931">
                  <c:v>12.55</c:v>
                </c:pt>
                <c:pt idx="16932">
                  <c:v>12.55</c:v>
                </c:pt>
                <c:pt idx="16933">
                  <c:v>12.55</c:v>
                </c:pt>
                <c:pt idx="16934">
                  <c:v>12.55</c:v>
                </c:pt>
                <c:pt idx="16935">
                  <c:v>12.55</c:v>
                </c:pt>
                <c:pt idx="16936">
                  <c:v>12.55</c:v>
                </c:pt>
                <c:pt idx="16937">
                  <c:v>12.55</c:v>
                </c:pt>
                <c:pt idx="16938">
                  <c:v>12.55</c:v>
                </c:pt>
                <c:pt idx="16939">
                  <c:v>12.55</c:v>
                </c:pt>
                <c:pt idx="16940">
                  <c:v>12.55</c:v>
                </c:pt>
                <c:pt idx="16941">
                  <c:v>12.55</c:v>
                </c:pt>
                <c:pt idx="16942">
                  <c:v>12.55</c:v>
                </c:pt>
                <c:pt idx="16943">
                  <c:v>12.55</c:v>
                </c:pt>
                <c:pt idx="16944">
                  <c:v>12.55</c:v>
                </c:pt>
                <c:pt idx="16945">
                  <c:v>12.16</c:v>
                </c:pt>
                <c:pt idx="16946">
                  <c:v>12.16</c:v>
                </c:pt>
                <c:pt idx="16947">
                  <c:v>12.16</c:v>
                </c:pt>
                <c:pt idx="16948">
                  <c:v>12.16</c:v>
                </c:pt>
                <c:pt idx="16949">
                  <c:v>12.16</c:v>
                </c:pt>
                <c:pt idx="16950">
                  <c:v>12.16</c:v>
                </c:pt>
                <c:pt idx="16951">
                  <c:v>12.16</c:v>
                </c:pt>
                <c:pt idx="16952">
                  <c:v>12.16</c:v>
                </c:pt>
                <c:pt idx="16953">
                  <c:v>12.16</c:v>
                </c:pt>
                <c:pt idx="16954">
                  <c:v>12.16</c:v>
                </c:pt>
                <c:pt idx="16955">
                  <c:v>12.16</c:v>
                </c:pt>
                <c:pt idx="16956">
                  <c:v>12.16</c:v>
                </c:pt>
                <c:pt idx="16957">
                  <c:v>12.16</c:v>
                </c:pt>
                <c:pt idx="16958">
                  <c:v>12.16</c:v>
                </c:pt>
                <c:pt idx="16959">
                  <c:v>12.16</c:v>
                </c:pt>
                <c:pt idx="16960">
                  <c:v>12.16</c:v>
                </c:pt>
                <c:pt idx="16961">
                  <c:v>12.16</c:v>
                </c:pt>
                <c:pt idx="16962">
                  <c:v>12.16</c:v>
                </c:pt>
                <c:pt idx="16963">
                  <c:v>12.16</c:v>
                </c:pt>
                <c:pt idx="16964">
                  <c:v>12.16</c:v>
                </c:pt>
                <c:pt idx="16965">
                  <c:v>12.16</c:v>
                </c:pt>
                <c:pt idx="16966">
                  <c:v>12.16</c:v>
                </c:pt>
                <c:pt idx="16967">
                  <c:v>12.16</c:v>
                </c:pt>
                <c:pt idx="16968">
                  <c:v>12.16</c:v>
                </c:pt>
                <c:pt idx="16969">
                  <c:v>12.16</c:v>
                </c:pt>
                <c:pt idx="16970">
                  <c:v>12.16</c:v>
                </c:pt>
                <c:pt idx="16971">
                  <c:v>12.16</c:v>
                </c:pt>
                <c:pt idx="16972">
                  <c:v>12.16</c:v>
                </c:pt>
                <c:pt idx="16973">
                  <c:v>12.16</c:v>
                </c:pt>
                <c:pt idx="16974">
                  <c:v>12.16</c:v>
                </c:pt>
                <c:pt idx="16975">
                  <c:v>12.16</c:v>
                </c:pt>
                <c:pt idx="16976">
                  <c:v>12.16</c:v>
                </c:pt>
                <c:pt idx="16977">
                  <c:v>12.16</c:v>
                </c:pt>
                <c:pt idx="16978">
                  <c:v>12.16</c:v>
                </c:pt>
                <c:pt idx="16979">
                  <c:v>12.16</c:v>
                </c:pt>
                <c:pt idx="16980">
                  <c:v>12.16</c:v>
                </c:pt>
                <c:pt idx="16981">
                  <c:v>12.16</c:v>
                </c:pt>
                <c:pt idx="16982">
                  <c:v>12.16</c:v>
                </c:pt>
                <c:pt idx="16983">
                  <c:v>12.16</c:v>
                </c:pt>
                <c:pt idx="16984">
                  <c:v>12.16</c:v>
                </c:pt>
                <c:pt idx="16985">
                  <c:v>12.16</c:v>
                </c:pt>
                <c:pt idx="16986">
                  <c:v>12.16</c:v>
                </c:pt>
                <c:pt idx="16987">
                  <c:v>12.16</c:v>
                </c:pt>
                <c:pt idx="16988">
                  <c:v>12.16</c:v>
                </c:pt>
                <c:pt idx="16989">
                  <c:v>12.16</c:v>
                </c:pt>
                <c:pt idx="16990">
                  <c:v>12.16</c:v>
                </c:pt>
                <c:pt idx="16991">
                  <c:v>12.16</c:v>
                </c:pt>
                <c:pt idx="16992">
                  <c:v>12.16</c:v>
                </c:pt>
                <c:pt idx="16993">
                  <c:v>12.16</c:v>
                </c:pt>
                <c:pt idx="16994">
                  <c:v>12.16</c:v>
                </c:pt>
                <c:pt idx="16995">
                  <c:v>12.16</c:v>
                </c:pt>
                <c:pt idx="16996">
                  <c:v>12.16</c:v>
                </c:pt>
                <c:pt idx="16997">
                  <c:v>12.16</c:v>
                </c:pt>
                <c:pt idx="16998">
                  <c:v>12.16</c:v>
                </c:pt>
                <c:pt idx="16999">
                  <c:v>12.16</c:v>
                </c:pt>
                <c:pt idx="17000">
                  <c:v>12.16</c:v>
                </c:pt>
                <c:pt idx="17001">
                  <c:v>12.16</c:v>
                </c:pt>
                <c:pt idx="17002">
                  <c:v>12.16</c:v>
                </c:pt>
                <c:pt idx="17003">
                  <c:v>12.16</c:v>
                </c:pt>
                <c:pt idx="17004">
                  <c:v>12.16</c:v>
                </c:pt>
                <c:pt idx="17005">
                  <c:v>12.16</c:v>
                </c:pt>
                <c:pt idx="17006">
                  <c:v>12.16</c:v>
                </c:pt>
                <c:pt idx="17007">
                  <c:v>12.16</c:v>
                </c:pt>
                <c:pt idx="17008">
                  <c:v>12.16</c:v>
                </c:pt>
                <c:pt idx="17009">
                  <c:v>12.16</c:v>
                </c:pt>
                <c:pt idx="17010">
                  <c:v>12.16</c:v>
                </c:pt>
                <c:pt idx="17011">
                  <c:v>12.16</c:v>
                </c:pt>
                <c:pt idx="17012">
                  <c:v>12.16</c:v>
                </c:pt>
                <c:pt idx="17013">
                  <c:v>12.16</c:v>
                </c:pt>
                <c:pt idx="17014">
                  <c:v>12.16</c:v>
                </c:pt>
                <c:pt idx="17015">
                  <c:v>12.16</c:v>
                </c:pt>
                <c:pt idx="17016">
                  <c:v>12.16</c:v>
                </c:pt>
                <c:pt idx="17017">
                  <c:v>12.16</c:v>
                </c:pt>
                <c:pt idx="17018">
                  <c:v>12.16</c:v>
                </c:pt>
                <c:pt idx="17019">
                  <c:v>12.16</c:v>
                </c:pt>
                <c:pt idx="17020">
                  <c:v>12.16</c:v>
                </c:pt>
                <c:pt idx="17021">
                  <c:v>12.16</c:v>
                </c:pt>
                <c:pt idx="17022">
                  <c:v>12.16</c:v>
                </c:pt>
                <c:pt idx="17023">
                  <c:v>12.16</c:v>
                </c:pt>
                <c:pt idx="17025">
                  <c:v>12.013</c:v>
                </c:pt>
                <c:pt idx="17026">
                  <c:v>11.625</c:v>
                </c:pt>
                <c:pt idx="17027">
                  <c:v>11.722</c:v>
                </c:pt>
                <c:pt idx="17028">
                  <c:v>11.722</c:v>
                </c:pt>
                <c:pt idx="17029">
                  <c:v>11.722</c:v>
                </c:pt>
                <c:pt idx="17030">
                  <c:v>11.722</c:v>
                </c:pt>
                <c:pt idx="17031">
                  <c:v>11.722</c:v>
                </c:pt>
                <c:pt idx="17032">
                  <c:v>11.722</c:v>
                </c:pt>
                <c:pt idx="17033">
                  <c:v>11.722</c:v>
                </c:pt>
                <c:pt idx="17034">
                  <c:v>11.722</c:v>
                </c:pt>
                <c:pt idx="17035">
                  <c:v>11.722</c:v>
                </c:pt>
                <c:pt idx="17036">
                  <c:v>11.722</c:v>
                </c:pt>
                <c:pt idx="17037">
                  <c:v>11.722</c:v>
                </c:pt>
                <c:pt idx="17038">
                  <c:v>11.722</c:v>
                </c:pt>
                <c:pt idx="17039">
                  <c:v>11.722</c:v>
                </c:pt>
                <c:pt idx="17040">
                  <c:v>11.722</c:v>
                </c:pt>
                <c:pt idx="17041">
                  <c:v>11.722</c:v>
                </c:pt>
                <c:pt idx="17042">
                  <c:v>11.722</c:v>
                </c:pt>
                <c:pt idx="17043">
                  <c:v>11.722</c:v>
                </c:pt>
                <c:pt idx="17044">
                  <c:v>11.722</c:v>
                </c:pt>
                <c:pt idx="17045">
                  <c:v>11.722</c:v>
                </c:pt>
                <c:pt idx="17046">
                  <c:v>11.722</c:v>
                </c:pt>
                <c:pt idx="17047">
                  <c:v>11.722</c:v>
                </c:pt>
                <c:pt idx="17048">
                  <c:v>11.722</c:v>
                </c:pt>
                <c:pt idx="17049">
                  <c:v>11.722</c:v>
                </c:pt>
                <c:pt idx="17050">
                  <c:v>11.722</c:v>
                </c:pt>
                <c:pt idx="17051">
                  <c:v>11.916</c:v>
                </c:pt>
                <c:pt idx="17052">
                  <c:v>11.819000000000001</c:v>
                </c:pt>
                <c:pt idx="17053">
                  <c:v>11.722</c:v>
                </c:pt>
                <c:pt idx="17054">
                  <c:v>11.722</c:v>
                </c:pt>
                <c:pt idx="17055">
                  <c:v>11.722</c:v>
                </c:pt>
                <c:pt idx="17056">
                  <c:v>11.722</c:v>
                </c:pt>
                <c:pt idx="17057">
                  <c:v>11.722</c:v>
                </c:pt>
                <c:pt idx="17058">
                  <c:v>11.722</c:v>
                </c:pt>
                <c:pt idx="17059">
                  <c:v>11.722</c:v>
                </c:pt>
                <c:pt idx="17060">
                  <c:v>11.722</c:v>
                </c:pt>
                <c:pt idx="17061">
                  <c:v>11.722</c:v>
                </c:pt>
                <c:pt idx="17062">
                  <c:v>11.722</c:v>
                </c:pt>
                <c:pt idx="17063">
                  <c:v>11.722</c:v>
                </c:pt>
                <c:pt idx="17064">
                  <c:v>11.722</c:v>
                </c:pt>
                <c:pt idx="17065">
                  <c:v>11.722</c:v>
                </c:pt>
                <c:pt idx="17066">
                  <c:v>11.722</c:v>
                </c:pt>
                <c:pt idx="17067">
                  <c:v>11.722</c:v>
                </c:pt>
                <c:pt idx="17068">
                  <c:v>11.722</c:v>
                </c:pt>
                <c:pt idx="17069">
                  <c:v>11.722</c:v>
                </c:pt>
                <c:pt idx="17070">
                  <c:v>11.722</c:v>
                </c:pt>
                <c:pt idx="17071">
                  <c:v>11.722</c:v>
                </c:pt>
                <c:pt idx="17072">
                  <c:v>11.722</c:v>
                </c:pt>
                <c:pt idx="17073">
                  <c:v>11.722</c:v>
                </c:pt>
                <c:pt idx="17074">
                  <c:v>11.722</c:v>
                </c:pt>
                <c:pt idx="17075">
                  <c:v>11.625</c:v>
                </c:pt>
                <c:pt idx="17076">
                  <c:v>11.722</c:v>
                </c:pt>
                <c:pt idx="17077">
                  <c:v>11.625</c:v>
                </c:pt>
                <c:pt idx="17078">
                  <c:v>11.625</c:v>
                </c:pt>
                <c:pt idx="17079">
                  <c:v>11.625</c:v>
                </c:pt>
                <c:pt idx="17080">
                  <c:v>11.625</c:v>
                </c:pt>
                <c:pt idx="17081">
                  <c:v>11.625</c:v>
                </c:pt>
                <c:pt idx="17082">
                  <c:v>11.625</c:v>
                </c:pt>
                <c:pt idx="17083">
                  <c:v>11.625</c:v>
                </c:pt>
                <c:pt idx="17084">
                  <c:v>11.625</c:v>
                </c:pt>
                <c:pt idx="17085">
                  <c:v>11.625</c:v>
                </c:pt>
                <c:pt idx="17086">
                  <c:v>11.625</c:v>
                </c:pt>
                <c:pt idx="17087">
                  <c:v>11.625</c:v>
                </c:pt>
                <c:pt idx="17088">
                  <c:v>11.625</c:v>
                </c:pt>
                <c:pt idx="17089">
                  <c:v>11.625</c:v>
                </c:pt>
                <c:pt idx="17090">
                  <c:v>11.625</c:v>
                </c:pt>
                <c:pt idx="17091">
                  <c:v>11.625</c:v>
                </c:pt>
                <c:pt idx="17092">
                  <c:v>11.625</c:v>
                </c:pt>
                <c:pt idx="17093">
                  <c:v>11.625</c:v>
                </c:pt>
                <c:pt idx="17094">
                  <c:v>11.625</c:v>
                </c:pt>
                <c:pt idx="17095">
                  <c:v>11.625</c:v>
                </c:pt>
                <c:pt idx="17096">
                  <c:v>11.625</c:v>
                </c:pt>
                <c:pt idx="17097">
                  <c:v>11.625</c:v>
                </c:pt>
                <c:pt idx="17098">
                  <c:v>11.625</c:v>
                </c:pt>
                <c:pt idx="17099">
                  <c:v>11.625</c:v>
                </c:pt>
                <c:pt idx="17100">
                  <c:v>11.625</c:v>
                </c:pt>
                <c:pt idx="17101">
                  <c:v>11.625</c:v>
                </c:pt>
                <c:pt idx="17102">
                  <c:v>11.625</c:v>
                </c:pt>
                <c:pt idx="17103">
                  <c:v>11.625</c:v>
                </c:pt>
                <c:pt idx="17104">
                  <c:v>11.625</c:v>
                </c:pt>
                <c:pt idx="17105">
                  <c:v>11.625</c:v>
                </c:pt>
                <c:pt idx="17106">
                  <c:v>11.625</c:v>
                </c:pt>
                <c:pt idx="17107">
                  <c:v>11.625</c:v>
                </c:pt>
                <c:pt idx="17108">
                  <c:v>11.625</c:v>
                </c:pt>
                <c:pt idx="17109">
                  <c:v>11.625</c:v>
                </c:pt>
                <c:pt idx="17110">
                  <c:v>11.625</c:v>
                </c:pt>
                <c:pt idx="17111">
                  <c:v>11.625</c:v>
                </c:pt>
                <c:pt idx="17112">
                  <c:v>11.625</c:v>
                </c:pt>
                <c:pt idx="17113">
                  <c:v>11.625</c:v>
                </c:pt>
                <c:pt idx="17114">
                  <c:v>11.625</c:v>
                </c:pt>
                <c:pt idx="17115">
                  <c:v>11.625</c:v>
                </c:pt>
                <c:pt idx="17116">
                  <c:v>11.625</c:v>
                </c:pt>
                <c:pt idx="17117">
                  <c:v>11.625</c:v>
                </c:pt>
                <c:pt idx="17118">
                  <c:v>11.625</c:v>
                </c:pt>
                <c:pt idx="17119">
                  <c:v>11.722</c:v>
                </c:pt>
                <c:pt idx="17120">
                  <c:v>11.625</c:v>
                </c:pt>
                <c:pt idx="17121">
                  <c:v>11.625</c:v>
                </c:pt>
                <c:pt idx="17122">
                  <c:v>11.625</c:v>
                </c:pt>
                <c:pt idx="17123">
                  <c:v>11.722</c:v>
                </c:pt>
                <c:pt idx="17124">
                  <c:v>11.722</c:v>
                </c:pt>
                <c:pt idx="17125">
                  <c:v>11.722</c:v>
                </c:pt>
                <c:pt idx="17126">
                  <c:v>11.722</c:v>
                </c:pt>
                <c:pt idx="17127">
                  <c:v>11.722</c:v>
                </c:pt>
                <c:pt idx="17128">
                  <c:v>11.722</c:v>
                </c:pt>
                <c:pt idx="17129">
                  <c:v>11.722</c:v>
                </c:pt>
                <c:pt idx="17130">
                  <c:v>11.722</c:v>
                </c:pt>
                <c:pt idx="17131">
                  <c:v>11.722</c:v>
                </c:pt>
                <c:pt idx="17132">
                  <c:v>11.722</c:v>
                </c:pt>
                <c:pt idx="17133">
                  <c:v>11.722</c:v>
                </c:pt>
                <c:pt idx="17134">
                  <c:v>11.722</c:v>
                </c:pt>
                <c:pt idx="17135">
                  <c:v>11.722</c:v>
                </c:pt>
                <c:pt idx="17136">
                  <c:v>11.625</c:v>
                </c:pt>
                <c:pt idx="17137">
                  <c:v>11.722</c:v>
                </c:pt>
                <c:pt idx="17138">
                  <c:v>11.625</c:v>
                </c:pt>
                <c:pt idx="17139">
                  <c:v>11.625</c:v>
                </c:pt>
                <c:pt idx="17140">
                  <c:v>11.722</c:v>
                </c:pt>
                <c:pt idx="17141">
                  <c:v>11.625</c:v>
                </c:pt>
                <c:pt idx="17142">
                  <c:v>11.625</c:v>
                </c:pt>
                <c:pt idx="17143">
                  <c:v>11.625</c:v>
                </c:pt>
                <c:pt idx="17144">
                  <c:v>11.625</c:v>
                </c:pt>
                <c:pt idx="17145">
                  <c:v>11.722</c:v>
                </c:pt>
                <c:pt idx="17146">
                  <c:v>11.722</c:v>
                </c:pt>
                <c:pt idx="17147">
                  <c:v>11.722</c:v>
                </c:pt>
                <c:pt idx="17148">
                  <c:v>11.625</c:v>
                </c:pt>
                <c:pt idx="17149">
                  <c:v>11.722</c:v>
                </c:pt>
                <c:pt idx="17150">
                  <c:v>11.722</c:v>
                </c:pt>
                <c:pt idx="17151">
                  <c:v>11.722</c:v>
                </c:pt>
                <c:pt idx="17152">
                  <c:v>11.722</c:v>
                </c:pt>
                <c:pt idx="17153">
                  <c:v>11.722</c:v>
                </c:pt>
                <c:pt idx="17154">
                  <c:v>11.722</c:v>
                </c:pt>
                <c:pt idx="17155">
                  <c:v>11.722</c:v>
                </c:pt>
                <c:pt idx="17156">
                  <c:v>11.722</c:v>
                </c:pt>
                <c:pt idx="17157">
                  <c:v>11.722</c:v>
                </c:pt>
                <c:pt idx="17158">
                  <c:v>11.722</c:v>
                </c:pt>
                <c:pt idx="17159">
                  <c:v>11.722</c:v>
                </c:pt>
                <c:pt idx="17160">
                  <c:v>11.722</c:v>
                </c:pt>
                <c:pt idx="17161">
                  <c:v>11.625</c:v>
                </c:pt>
                <c:pt idx="17162">
                  <c:v>11.625</c:v>
                </c:pt>
                <c:pt idx="17163">
                  <c:v>11.625</c:v>
                </c:pt>
                <c:pt idx="17164">
                  <c:v>11.625</c:v>
                </c:pt>
                <c:pt idx="17165">
                  <c:v>11.625</c:v>
                </c:pt>
                <c:pt idx="17166">
                  <c:v>11.625</c:v>
                </c:pt>
                <c:pt idx="17167">
                  <c:v>11.625</c:v>
                </c:pt>
                <c:pt idx="17168">
                  <c:v>11.625</c:v>
                </c:pt>
                <c:pt idx="17169">
                  <c:v>11.625</c:v>
                </c:pt>
                <c:pt idx="17170">
                  <c:v>11.625</c:v>
                </c:pt>
                <c:pt idx="17171">
                  <c:v>11.625</c:v>
                </c:pt>
                <c:pt idx="17172">
                  <c:v>11.625</c:v>
                </c:pt>
                <c:pt idx="17173">
                  <c:v>11.625</c:v>
                </c:pt>
                <c:pt idx="17174">
                  <c:v>11.722</c:v>
                </c:pt>
                <c:pt idx="17175">
                  <c:v>11.625</c:v>
                </c:pt>
                <c:pt idx="17176">
                  <c:v>11.625</c:v>
                </c:pt>
                <c:pt idx="17177">
                  <c:v>11.625</c:v>
                </c:pt>
                <c:pt idx="17178">
                  <c:v>11.625</c:v>
                </c:pt>
                <c:pt idx="17179">
                  <c:v>11.625</c:v>
                </c:pt>
                <c:pt idx="17180">
                  <c:v>11.625</c:v>
                </c:pt>
                <c:pt idx="17181">
                  <c:v>11.625</c:v>
                </c:pt>
                <c:pt idx="17182">
                  <c:v>11.625</c:v>
                </c:pt>
                <c:pt idx="17183">
                  <c:v>11.625</c:v>
                </c:pt>
                <c:pt idx="17184">
                  <c:v>11.625</c:v>
                </c:pt>
                <c:pt idx="17185">
                  <c:v>11.625</c:v>
                </c:pt>
                <c:pt idx="17186">
                  <c:v>11.625</c:v>
                </c:pt>
                <c:pt idx="17187">
                  <c:v>11.625</c:v>
                </c:pt>
                <c:pt idx="17188">
                  <c:v>11.625</c:v>
                </c:pt>
                <c:pt idx="17189">
                  <c:v>11.625</c:v>
                </c:pt>
                <c:pt idx="17190">
                  <c:v>11.625</c:v>
                </c:pt>
                <c:pt idx="17191">
                  <c:v>11.625</c:v>
                </c:pt>
                <c:pt idx="17192">
                  <c:v>11.625</c:v>
                </c:pt>
                <c:pt idx="17193">
                  <c:v>11.625</c:v>
                </c:pt>
                <c:pt idx="17194">
                  <c:v>11.625</c:v>
                </c:pt>
                <c:pt idx="17195">
                  <c:v>11.625</c:v>
                </c:pt>
                <c:pt idx="17196">
                  <c:v>11.625</c:v>
                </c:pt>
                <c:pt idx="17197">
                  <c:v>11.625</c:v>
                </c:pt>
                <c:pt idx="17198">
                  <c:v>11.625</c:v>
                </c:pt>
                <c:pt idx="17199">
                  <c:v>11.625</c:v>
                </c:pt>
                <c:pt idx="17200">
                  <c:v>11.625</c:v>
                </c:pt>
                <c:pt idx="17201">
                  <c:v>11.625</c:v>
                </c:pt>
                <c:pt idx="17202">
                  <c:v>11.625</c:v>
                </c:pt>
                <c:pt idx="17203">
                  <c:v>11.625</c:v>
                </c:pt>
                <c:pt idx="17204">
                  <c:v>11.625</c:v>
                </c:pt>
                <c:pt idx="17205">
                  <c:v>11.625</c:v>
                </c:pt>
                <c:pt idx="17206">
                  <c:v>11.625</c:v>
                </c:pt>
                <c:pt idx="17207">
                  <c:v>11.625</c:v>
                </c:pt>
                <c:pt idx="17208">
                  <c:v>11.625</c:v>
                </c:pt>
                <c:pt idx="17209">
                  <c:v>11.625</c:v>
                </c:pt>
                <c:pt idx="17210">
                  <c:v>11.625</c:v>
                </c:pt>
                <c:pt idx="17211">
                  <c:v>11.625</c:v>
                </c:pt>
                <c:pt idx="17212">
                  <c:v>11.625</c:v>
                </c:pt>
                <c:pt idx="17213">
                  <c:v>11.625</c:v>
                </c:pt>
                <c:pt idx="17214">
                  <c:v>11.625</c:v>
                </c:pt>
                <c:pt idx="17215">
                  <c:v>11.625</c:v>
                </c:pt>
                <c:pt idx="17216">
                  <c:v>11.625</c:v>
                </c:pt>
                <c:pt idx="17217">
                  <c:v>11.625</c:v>
                </c:pt>
                <c:pt idx="17218">
                  <c:v>11.625</c:v>
                </c:pt>
                <c:pt idx="17219">
                  <c:v>11.625</c:v>
                </c:pt>
                <c:pt idx="17220">
                  <c:v>11.625</c:v>
                </c:pt>
                <c:pt idx="17221">
                  <c:v>11.625</c:v>
                </c:pt>
                <c:pt idx="17222">
                  <c:v>11.625</c:v>
                </c:pt>
                <c:pt idx="17223">
                  <c:v>11.625</c:v>
                </c:pt>
                <c:pt idx="17224">
                  <c:v>11.625</c:v>
                </c:pt>
                <c:pt idx="17225">
                  <c:v>11.625</c:v>
                </c:pt>
                <c:pt idx="17226">
                  <c:v>11.625</c:v>
                </c:pt>
                <c:pt idx="17227">
                  <c:v>11.625</c:v>
                </c:pt>
                <c:pt idx="17228">
                  <c:v>11.528</c:v>
                </c:pt>
                <c:pt idx="17229">
                  <c:v>11.528</c:v>
                </c:pt>
                <c:pt idx="17230">
                  <c:v>11.528</c:v>
                </c:pt>
                <c:pt idx="17231">
                  <c:v>11.528</c:v>
                </c:pt>
                <c:pt idx="17232">
                  <c:v>11.528</c:v>
                </c:pt>
                <c:pt idx="17233">
                  <c:v>11.528</c:v>
                </c:pt>
                <c:pt idx="17234">
                  <c:v>11.528</c:v>
                </c:pt>
                <c:pt idx="17235">
                  <c:v>11.528</c:v>
                </c:pt>
                <c:pt idx="17236">
                  <c:v>11.528</c:v>
                </c:pt>
                <c:pt idx="17237">
                  <c:v>11.528</c:v>
                </c:pt>
                <c:pt idx="17238">
                  <c:v>11.528</c:v>
                </c:pt>
                <c:pt idx="17239">
                  <c:v>11.528</c:v>
                </c:pt>
                <c:pt idx="17240">
                  <c:v>11.528</c:v>
                </c:pt>
                <c:pt idx="17241">
                  <c:v>11.528</c:v>
                </c:pt>
                <c:pt idx="17242">
                  <c:v>11.430999999999999</c:v>
                </c:pt>
                <c:pt idx="17243">
                  <c:v>11.528</c:v>
                </c:pt>
                <c:pt idx="17244">
                  <c:v>11.430999999999999</c:v>
                </c:pt>
                <c:pt idx="17245">
                  <c:v>11.430999999999999</c:v>
                </c:pt>
                <c:pt idx="17246">
                  <c:v>11.430999999999999</c:v>
                </c:pt>
                <c:pt idx="17247">
                  <c:v>11.430999999999999</c:v>
                </c:pt>
                <c:pt idx="17248">
                  <c:v>11.430999999999999</c:v>
                </c:pt>
                <c:pt idx="17249">
                  <c:v>11.430999999999999</c:v>
                </c:pt>
                <c:pt idx="17250">
                  <c:v>11.430999999999999</c:v>
                </c:pt>
                <c:pt idx="17251">
                  <c:v>11.430999999999999</c:v>
                </c:pt>
                <c:pt idx="17252">
                  <c:v>11.430999999999999</c:v>
                </c:pt>
                <c:pt idx="17253">
                  <c:v>11.430999999999999</c:v>
                </c:pt>
                <c:pt idx="17254">
                  <c:v>11.430999999999999</c:v>
                </c:pt>
                <c:pt idx="17255">
                  <c:v>11.430999999999999</c:v>
                </c:pt>
                <c:pt idx="17256">
                  <c:v>11.430999999999999</c:v>
                </c:pt>
                <c:pt idx="17257">
                  <c:v>11.430999999999999</c:v>
                </c:pt>
                <c:pt idx="17258">
                  <c:v>11.430999999999999</c:v>
                </c:pt>
                <c:pt idx="17259">
                  <c:v>11.430999999999999</c:v>
                </c:pt>
                <c:pt idx="17260">
                  <c:v>11.430999999999999</c:v>
                </c:pt>
                <c:pt idx="17261">
                  <c:v>11.430999999999999</c:v>
                </c:pt>
                <c:pt idx="17262">
                  <c:v>11.430999999999999</c:v>
                </c:pt>
                <c:pt idx="17263">
                  <c:v>11.430999999999999</c:v>
                </c:pt>
                <c:pt idx="17264">
                  <c:v>11.430999999999999</c:v>
                </c:pt>
                <c:pt idx="17265">
                  <c:v>11.430999999999999</c:v>
                </c:pt>
                <c:pt idx="17266">
                  <c:v>11.430999999999999</c:v>
                </c:pt>
                <c:pt idx="17267">
                  <c:v>11.430999999999999</c:v>
                </c:pt>
                <c:pt idx="17268">
                  <c:v>11.430999999999999</c:v>
                </c:pt>
                <c:pt idx="17269">
                  <c:v>11.430999999999999</c:v>
                </c:pt>
                <c:pt idx="17270">
                  <c:v>11.430999999999999</c:v>
                </c:pt>
                <c:pt idx="17271">
                  <c:v>11.430999999999999</c:v>
                </c:pt>
                <c:pt idx="17272">
                  <c:v>11.430999999999999</c:v>
                </c:pt>
                <c:pt idx="17273">
                  <c:v>11.430999999999999</c:v>
                </c:pt>
                <c:pt idx="17274">
                  <c:v>11.430999999999999</c:v>
                </c:pt>
                <c:pt idx="17275">
                  <c:v>11.430999999999999</c:v>
                </c:pt>
                <c:pt idx="17276">
                  <c:v>11.430999999999999</c:v>
                </c:pt>
                <c:pt idx="17277">
                  <c:v>11.430999999999999</c:v>
                </c:pt>
                <c:pt idx="17278">
                  <c:v>11.430999999999999</c:v>
                </c:pt>
                <c:pt idx="17279">
                  <c:v>11.430999999999999</c:v>
                </c:pt>
                <c:pt idx="17280">
                  <c:v>11.430999999999999</c:v>
                </c:pt>
                <c:pt idx="17281">
                  <c:v>11.430999999999999</c:v>
                </c:pt>
                <c:pt idx="17282">
                  <c:v>11.430999999999999</c:v>
                </c:pt>
                <c:pt idx="17283">
                  <c:v>11.430999999999999</c:v>
                </c:pt>
                <c:pt idx="17284">
                  <c:v>11.430999999999999</c:v>
                </c:pt>
                <c:pt idx="17285">
                  <c:v>11.430999999999999</c:v>
                </c:pt>
                <c:pt idx="17286">
                  <c:v>11.430999999999999</c:v>
                </c:pt>
                <c:pt idx="17287">
                  <c:v>11.430999999999999</c:v>
                </c:pt>
                <c:pt idx="17288">
                  <c:v>11.430999999999999</c:v>
                </c:pt>
                <c:pt idx="17289">
                  <c:v>11.430999999999999</c:v>
                </c:pt>
                <c:pt idx="17290">
                  <c:v>11.430999999999999</c:v>
                </c:pt>
                <c:pt idx="17291">
                  <c:v>11.430999999999999</c:v>
                </c:pt>
                <c:pt idx="17292">
                  <c:v>11.430999999999999</c:v>
                </c:pt>
                <c:pt idx="17293">
                  <c:v>11.430999999999999</c:v>
                </c:pt>
                <c:pt idx="17294">
                  <c:v>11.430999999999999</c:v>
                </c:pt>
                <c:pt idx="17295">
                  <c:v>11.430999999999999</c:v>
                </c:pt>
                <c:pt idx="17296">
                  <c:v>11.430999999999999</c:v>
                </c:pt>
                <c:pt idx="17297">
                  <c:v>11.430999999999999</c:v>
                </c:pt>
                <c:pt idx="17298">
                  <c:v>11.430999999999999</c:v>
                </c:pt>
                <c:pt idx="17299">
                  <c:v>11.528</c:v>
                </c:pt>
                <c:pt idx="17300">
                  <c:v>11.430999999999999</c:v>
                </c:pt>
                <c:pt idx="17301">
                  <c:v>11.528</c:v>
                </c:pt>
                <c:pt idx="17302">
                  <c:v>11.430999999999999</c:v>
                </c:pt>
                <c:pt idx="17303">
                  <c:v>11.430999999999999</c:v>
                </c:pt>
                <c:pt idx="17304">
                  <c:v>11.528</c:v>
                </c:pt>
                <c:pt idx="17305">
                  <c:v>11.528</c:v>
                </c:pt>
                <c:pt idx="17306">
                  <c:v>11.528</c:v>
                </c:pt>
                <c:pt idx="17307">
                  <c:v>11.430999999999999</c:v>
                </c:pt>
                <c:pt idx="17308">
                  <c:v>11.430999999999999</c:v>
                </c:pt>
                <c:pt idx="17309">
                  <c:v>11.528</c:v>
                </c:pt>
                <c:pt idx="17310">
                  <c:v>11.528</c:v>
                </c:pt>
                <c:pt idx="17311">
                  <c:v>11.528</c:v>
                </c:pt>
                <c:pt idx="17312">
                  <c:v>11.528</c:v>
                </c:pt>
                <c:pt idx="17313">
                  <c:v>11.528</c:v>
                </c:pt>
                <c:pt idx="17314">
                  <c:v>11.528</c:v>
                </c:pt>
                <c:pt idx="17315">
                  <c:v>11.528</c:v>
                </c:pt>
                <c:pt idx="17316">
                  <c:v>11.528</c:v>
                </c:pt>
                <c:pt idx="17317">
                  <c:v>11.528</c:v>
                </c:pt>
                <c:pt idx="17318">
                  <c:v>11.528</c:v>
                </c:pt>
                <c:pt idx="17319">
                  <c:v>11.528</c:v>
                </c:pt>
                <c:pt idx="17320">
                  <c:v>11.528</c:v>
                </c:pt>
                <c:pt idx="17321">
                  <c:v>11.528</c:v>
                </c:pt>
                <c:pt idx="17322">
                  <c:v>11.528</c:v>
                </c:pt>
                <c:pt idx="17323">
                  <c:v>11.528</c:v>
                </c:pt>
                <c:pt idx="17324">
                  <c:v>11.528</c:v>
                </c:pt>
                <c:pt idx="17325">
                  <c:v>11.528</c:v>
                </c:pt>
                <c:pt idx="17326">
                  <c:v>11.625</c:v>
                </c:pt>
                <c:pt idx="17327">
                  <c:v>11.625</c:v>
                </c:pt>
                <c:pt idx="17328">
                  <c:v>11.625</c:v>
                </c:pt>
                <c:pt idx="17329">
                  <c:v>11.625</c:v>
                </c:pt>
                <c:pt idx="17330">
                  <c:v>11.625</c:v>
                </c:pt>
                <c:pt idx="17331">
                  <c:v>11.625</c:v>
                </c:pt>
                <c:pt idx="17332">
                  <c:v>11.625</c:v>
                </c:pt>
                <c:pt idx="17333">
                  <c:v>11.625</c:v>
                </c:pt>
                <c:pt idx="17334">
                  <c:v>11.625</c:v>
                </c:pt>
                <c:pt idx="17335">
                  <c:v>11.625</c:v>
                </c:pt>
                <c:pt idx="17336">
                  <c:v>11.625</c:v>
                </c:pt>
                <c:pt idx="17337">
                  <c:v>11.625</c:v>
                </c:pt>
                <c:pt idx="17338">
                  <c:v>11.625</c:v>
                </c:pt>
                <c:pt idx="17339">
                  <c:v>11.625</c:v>
                </c:pt>
                <c:pt idx="17340">
                  <c:v>11.625</c:v>
                </c:pt>
                <c:pt idx="17341">
                  <c:v>11.625</c:v>
                </c:pt>
                <c:pt idx="17342">
                  <c:v>11.625</c:v>
                </c:pt>
                <c:pt idx="17343">
                  <c:v>11.625</c:v>
                </c:pt>
                <c:pt idx="17344">
                  <c:v>11.625</c:v>
                </c:pt>
                <c:pt idx="17345">
                  <c:v>11.625</c:v>
                </c:pt>
                <c:pt idx="17346">
                  <c:v>11.625</c:v>
                </c:pt>
                <c:pt idx="17347">
                  <c:v>11.625</c:v>
                </c:pt>
                <c:pt idx="17348">
                  <c:v>11.625</c:v>
                </c:pt>
                <c:pt idx="17349">
                  <c:v>11.625</c:v>
                </c:pt>
                <c:pt idx="17350">
                  <c:v>11.625</c:v>
                </c:pt>
                <c:pt idx="17351">
                  <c:v>11.625</c:v>
                </c:pt>
                <c:pt idx="17352">
                  <c:v>11.625</c:v>
                </c:pt>
                <c:pt idx="17353">
                  <c:v>11.625</c:v>
                </c:pt>
                <c:pt idx="17354">
                  <c:v>11.625</c:v>
                </c:pt>
                <c:pt idx="17355">
                  <c:v>11.625</c:v>
                </c:pt>
                <c:pt idx="17356">
                  <c:v>11.625</c:v>
                </c:pt>
                <c:pt idx="17357">
                  <c:v>11.625</c:v>
                </c:pt>
                <c:pt idx="17358">
                  <c:v>11.625</c:v>
                </c:pt>
                <c:pt idx="17359">
                  <c:v>11.625</c:v>
                </c:pt>
                <c:pt idx="17360">
                  <c:v>11.528</c:v>
                </c:pt>
                <c:pt idx="17361">
                  <c:v>11.528</c:v>
                </c:pt>
                <c:pt idx="17362">
                  <c:v>11.625</c:v>
                </c:pt>
                <c:pt idx="17363">
                  <c:v>11.625</c:v>
                </c:pt>
                <c:pt idx="17364">
                  <c:v>11.625</c:v>
                </c:pt>
                <c:pt idx="17365">
                  <c:v>11.528</c:v>
                </c:pt>
                <c:pt idx="17366">
                  <c:v>11.528</c:v>
                </c:pt>
                <c:pt idx="17367">
                  <c:v>11.528</c:v>
                </c:pt>
                <c:pt idx="17368">
                  <c:v>11.625</c:v>
                </c:pt>
                <c:pt idx="17369">
                  <c:v>11.625</c:v>
                </c:pt>
                <c:pt idx="17370">
                  <c:v>11.528</c:v>
                </c:pt>
                <c:pt idx="17371">
                  <c:v>11.625</c:v>
                </c:pt>
                <c:pt idx="17372">
                  <c:v>11.528</c:v>
                </c:pt>
                <c:pt idx="17373">
                  <c:v>11.528</c:v>
                </c:pt>
                <c:pt idx="17374">
                  <c:v>11.528</c:v>
                </c:pt>
                <c:pt idx="17375">
                  <c:v>11.625</c:v>
                </c:pt>
                <c:pt idx="17376">
                  <c:v>11.528</c:v>
                </c:pt>
                <c:pt idx="17377">
                  <c:v>11.625</c:v>
                </c:pt>
                <c:pt idx="17378">
                  <c:v>11.528</c:v>
                </c:pt>
                <c:pt idx="17379">
                  <c:v>11.625</c:v>
                </c:pt>
                <c:pt idx="17380">
                  <c:v>11.625</c:v>
                </c:pt>
                <c:pt idx="17381">
                  <c:v>11.625</c:v>
                </c:pt>
                <c:pt idx="17382">
                  <c:v>11.625</c:v>
                </c:pt>
                <c:pt idx="17383">
                  <c:v>11.625</c:v>
                </c:pt>
                <c:pt idx="17384">
                  <c:v>11.528</c:v>
                </c:pt>
                <c:pt idx="17385">
                  <c:v>11.625</c:v>
                </c:pt>
                <c:pt idx="17386">
                  <c:v>11.625</c:v>
                </c:pt>
                <c:pt idx="17387">
                  <c:v>11.625</c:v>
                </c:pt>
                <c:pt idx="17388">
                  <c:v>11.625</c:v>
                </c:pt>
                <c:pt idx="17389">
                  <c:v>11.625</c:v>
                </c:pt>
                <c:pt idx="17390">
                  <c:v>11.625</c:v>
                </c:pt>
                <c:pt idx="17391">
                  <c:v>11.625</c:v>
                </c:pt>
                <c:pt idx="17392">
                  <c:v>11.625</c:v>
                </c:pt>
                <c:pt idx="17393">
                  <c:v>11.625</c:v>
                </c:pt>
                <c:pt idx="17394">
                  <c:v>11.625</c:v>
                </c:pt>
                <c:pt idx="17395">
                  <c:v>11.625</c:v>
                </c:pt>
                <c:pt idx="17396">
                  <c:v>11.625</c:v>
                </c:pt>
                <c:pt idx="17397">
                  <c:v>11.625</c:v>
                </c:pt>
                <c:pt idx="17398">
                  <c:v>11.625</c:v>
                </c:pt>
                <c:pt idx="17399">
                  <c:v>11.625</c:v>
                </c:pt>
                <c:pt idx="17400">
                  <c:v>11.528</c:v>
                </c:pt>
                <c:pt idx="17401">
                  <c:v>11.625</c:v>
                </c:pt>
                <c:pt idx="17402">
                  <c:v>11.625</c:v>
                </c:pt>
                <c:pt idx="17403">
                  <c:v>11.625</c:v>
                </c:pt>
                <c:pt idx="17404">
                  <c:v>11.625</c:v>
                </c:pt>
                <c:pt idx="17405">
                  <c:v>11.625</c:v>
                </c:pt>
                <c:pt idx="17406">
                  <c:v>11.625</c:v>
                </c:pt>
                <c:pt idx="17407">
                  <c:v>11.625</c:v>
                </c:pt>
                <c:pt idx="17408">
                  <c:v>11.625</c:v>
                </c:pt>
                <c:pt idx="17409">
                  <c:v>11.528</c:v>
                </c:pt>
                <c:pt idx="17410">
                  <c:v>11.625</c:v>
                </c:pt>
                <c:pt idx="17411">
                  <c:v>11.625</c:v>
                </c:pt>
                <c:pt idx="17412">
                  <c:v>11.625</c:v>
                </c:pt>
                <c:pt idx="17413">
                  <c:v>11.625</c:v>
                </c:pt>
                <c:pt idx="17414">
                  <c:v>11.625</c:v>
                </c:pt>
                <c:pt idx="17415">
                  <c:v>11.528</c:v>
                </c:pt>
                <c:pt idx="17416">
                  <c:v>11.625</c:v>
                </c:pt>
                <c:pt idx="17417">
                  <c:v>11.625</c:v>
                </c:pt>
                <c:pt idx="17418">
                  <c:v>11.625</c:v>
                </c:pt>
                <c:pt idx="17419">
                  <c:v>11.625</c:v>
                </c:pt>
                <c:pt idx="17420">
                  <c:v>11.625</c:v>
                </c:pt>
                <c:pt idx="17421">
                  <c:v>11.625</c:v>
                </c:pt>
                <c:pt idx="17422">
                  <c:v>11.625</c:v>
                </c:pt>
                <c:pt idx="17423">
                  <c:v>11.528</c:v>
                </c:pt>
                <c:pt idx="17424">
                  <c:v>11.625</c:v>
                </c:pt>
                <c:pt idx="17425">
                  <c:v>11.625</c:v>
                </c:pt>
                <c:pt idx="17426">
                  <c:v>11.528</c:v>
                </c:pt>
                <c:pt idx="17427">
                  <c:v>11.528</c:v>
                </c:pt>
                <c:pt idx="17428">
                  <c:v>11.528</c:v>
                </c:pt>
                <c:pt idx="17429">
                  <c:v>11.528</c:v>
                </c:pt>
                <c:pt idx="17430">
                  <c:v>11.528</c:v>
                </c:pt>
                <c:pt idx="17431">
                  <c:v>11.528</c:v>
                </c:pt>
                <c:pt idx="17432">
                  <c:v>11.528</c:v>
                </c:pt>
                <c:pt idx="17433">
                  <c:v>11.528</c:v>
                </c:pt>
                <c:pt idx="17434">
                  <c:v>11.528</c:v>
                </c:pt>
                <c:pt idx="17435">
                  <c:v>11.528</c:v>
                </c:pt>
                <c:pt idx="17436">
                  <c:v>11.528</c:v>
                </c:pt>
                <c:pt idx="17437">
                  <c:v>11.528</c:v>
                </c:pt>
                <c:pt idx="17438">
                  <c:v>11.528</c:v>
                </c:pt>
                <c:pt idx="17439">
                  <c:v>11.528</c:v>
                </c:pt>
                <c:pt idx="17440">
                  <c:v>11.528</c:v>
                </c:pt>
                <c:pt idx="17441">
                  <c:v>11.528</c:v>
                </c:pt>
                <c:pt idx="17442">
                  <c:v>11.528</c:v>
                </c:pt>
                <c:pt idx="17443">
                  <c:v>11.528</c:v>
                </c:pt>
                <c:pt idx="17444">
                  <c:v>11.528</c:v>
                </c:pt>
                <c:pt idx="17445">
                  <c:v>11.528</c:v>
                </c:pt>
                <c:pt idx="17446">
                  <c:v>11.528</c:v>
                </c:pt>
                <c:pt idx="17447">
                  <c:v>11.528</c:v>
                </c:pt>
                <c:pt idx="17448">
                  <c:v>11.528</c:v>
                </c:pt>
                <c:pt idx="17449">
                  <c:v>11.430999999999999</c:v>
                </c:pt>
                <c:pt idx="17450">
                  <c:v>11.430999999999999</c:v>
                </c:pt>
                <c:pt idx="17451">
                  <c:v>11.430999999999999</c:v>
                </c:pt>
                <c:pt idx="17452">
                  <c:v>11.430999999999999</c:v>
                </c:pt>
                <c:pt idx="17453">
                  <c:v>11.430999999999999</c:v>
                </c:pt>
                <c:pt idx="17454">
                  <c:v>11.430999999999999</c:v>
                </c:pt>
                <c:pt idx="17455">
                  <c:v>11.430999999999999</c:v>
                </c:pt>
                <c:pt idx="17456">
                  <c:v>11.430999999999999</c:v>
                </c:pt>
                <c:pt idx="17457">
                  <c:v>11.334</c:v>
                </c:pt>
                <c:pt idx="17458">
                  <c:v>11.334</c:v>
                </c:pt>
                <c:pt idx="17459">
                  <c:v>11.334</c:v>
                </c:pt>
                <c:pt idx="17460">
                  <c:v>11.334</c:v>
                </c:pt>
                <c:pt idx="17461">
                  <c:v>11.334</c:v>
                </c:pt>
                <c:pt idx="17462">
                  <c:v>11.236000000000001</c:v>
                </c:pt>
                <c:pt idx="17463">
                  <c:v>11.236000000000001</c:v>
                </c:pt>
                <c:pt idx="17464">
                  <c:v>11.236000000000001</c:v>
                </c:pt>
                <c:pt idx="17465">
                  <c:v>11.236000000000001</c:v>
                </c:pt>
                <c:pt idx="17466">
                  <c:v>11.236000000000001</c:v>
                </c:pt>
                <c:pt idx="17467">
                  <c:v>11.138999999999999</c:v>
                </c:pt>
                <c:pt idx="17468">
                  <c:v>11.138999999999999</c:v>
                </c:pt>
                <c:pt idx="17469">
                  <c:v>11.138999999999999</c:v>
                </c:pt>
                <c:pt idx="17470">
                  <c:v>11.138999999999999</c:v>
                </c:pt>
                <c:pt idx="17471">
                  <c:v>11.138999999999999</c:v>
                </c:pt>
                <c:pt idx="17472">
                  <c:v>11.138999999999999</c:v>
                </c:pt>
                <c:pt idx="17473">
                  <c:v>11.138999999999999</c:v>
                </c:pt>
                <c:pt idx="17474">
                  <c:v>11.138999999999999</c:v>
                </c:pt>
                <c:pt idx="17475">
                  <c:v>11.138999999999999</c:v>
                </c:pt>
                <c:pt idx="17476">
                  <c:v>11.138999999999999</c:v>
                </c:pt>
                <c:pt idx="17477">
                  <c:v>11.138999999999999</c:v>
                </c:pt>
                <c:pt idx="17478">
                  <c:v>11.138999999999999</c:v>
                </c:pt>
                <c:pt idx="17479">
                  <c:v>11.138999999999999</c:v>
                </c:pt>
                <c:pt idx="17480">
                  <c:v>11.138999999999999</c:v>
                </c:pt>
                <c:pt idx="17481">
                  <c:v>11.138999999999999</c:v>
                </c:pt>
                <c:pt idx="17482">
                  <c:v>11.138999999999999</c:v>
                </c:pt>
                <c:pt idx="17483">
                  <c:v>11.138999999999999</c:v>
                </c:pt>
                <c:pt idx="17484">
                  <c:v>11.138999999999999</c:v>
                </c:pt>
                <c:pt idx="17485">
                  <c:v>11.138999999999999</c:v>
                </c:pt>
                <c:pt idx="17486">
                  <c:v>11.138999999999999</c:v>
                </c:pt>
                <c:pt idx="17487">
                  <c:v>11.138999999999999</c:v>
                </c:pt>
                <c:pt idx="17488">
                  <c:v>11.138999999999999</c:v>
                </c:pt>
                <c:pt idx="17489">
                  <c:v>11.138999999999999</c:v>
                </c:pt>
                <c:pt idx="17490">
                  <c:v>11.138999999999999</c:v>
                </c:pt>
                <c:pt idx="17491">
                  <c:v>11.138999999999999</c:v>
                </c:pt>
                <c:pt idx="17492">
                  <c:v>11.138999999999999</c:v>
                </c:pt>
                <c:pt idx="17493">
                  <c:v>11.138999999999999</c:v>
                </c:pt>
                <c:pt idx="17494">
                  <c:v>11.138999999999999</c:v>
                </c:pt>
                <c:pt idx="17495">
                  <c:v>11.138999999999999</c:v>
                </c:pt>
                <c:pt idx="17496">
                  <c:v>11.138999999999999</c:v>
                </c:pt>
                <c:pt idx="17497">
                  <c:v>11.138999999999999</c:v>
                </c:pt>
                <c:pt idx="17498">
                  <c:v>11.041</c:v>
                </c:pt>
                <c:pt idx="17499">
                  <c:v>11.041</c:v>
                </c:pt>
                <c:pt idx="17500">
                  <c:v>11.041</c:v>
                </c:pt>
                <c:pt idx="17501">
                  <c:v>11.041</c:v>
                </c:pt>
                <c:pt idx="17502">
                  <c:v>11.041</c:v>
                </c:pt>
                <c:pt idx="17503">
                  <c:v>11.041</c:v>
                </c:pt>
                <c:pt idx="17504">
                  <c:v>11.041</c:v>
                </c:pt>
                <c:pt idx="17505">
                  <c:v>11.041</c:v>
                </c:pt>
                <c:pt idx="17507">
                  <c:v>11.334</c:v>
                </c:pt>
                <c:pt idx="17508">
                  <c:v>11.041</c:v>
                </c:pt>
                <c:pt idx="17509">
                  <c:v>11.041</c:v>
                </c:pt>
                <c:pt idx="17510">
                  <c:v>11.041</c:v>
                </c:pt>
                <c:pt idx="17511">
                  <c:v>11.041</c:v>
                </c:pt>
                <c:pt idx="17512">
                  <c:v>11.041</c:v>
                </c:pt>
                <c:pt idx="17513">
                  <c:v>11.041</c:v>
                </c:pt>
                <c:pt idx="17514">
                  <c:v>11.041</c:v>
                </c:pt>
                <c:pt idx="17515">
                  <c:v>11.041</c:v>
                </c:pt>
                <c:pt idx="17516">
                  <c:v>11.041</c:v>
                </c:pt>
                <c:pt idx="17517">
                  <c:v>11.041</c:v>
                </c:pt>
                <c:pt idx="17518">
                  <c:v>11.041</c:v>
                </c:pt>
                <c:pt idx="17519">
                  <c:v>11.041</c:v>
                </c:pt>
                <c:pt idx="17520">
                  <c:v>11.041</c:v>
                </c:pt>
                <c:pt idx="17521">
                  <c:v>11.041</c:v>
                </c:pt>
                <c:pt idx="17522">
                  <c:v>11.041</c:v>
                </c:pt>
                <c:pt idx="17523">
                  <c:v>11.041</c:v>
                </c:pt>
                <c:pt idx="17524">
                  <c:v>11.041</c:v>
                </c:pt>
                <c:pt idx="17525">
                  <c:v>11.041</c:v>
                </c:pt>
                <c:pt idx="17526">
                  <c:v>11.041</c:v>
                </c:pt>
                <c:pt idx="17527">
                  <c:v>11.041</c:v>
                </c:pt>
                <c:pt idx="17528">
                  <c:v>11.041</c:v>
                </c:pt>
                <c:pt idx="17529">
                  <c:v>11.041</c:v>
                </c:pt>
                <c:pt idx="17530">
                  <c:v>11.041</c:v>
                </c:pt>
                <c:pt idx="17531">
                  <c:v>11.041</c:v>
                </c:pt>
                <c:pt idx="17532">
                  <c:v>11.041</c:v>
                </c:pt>
                <c:pt idx="17533">
                  <c:v>11.041</c:v>
                </c:pt>
                <c:pt idx="17534">
                  <c:v>11.041</c:v>
                </c:pt>
                <c:pt idx="17535">
                  <c:v>11.041</c:v>
                </c:pt>
                <c:pt idx="17536">
                  <c:v>11.041</c:v>
                </c:pt>
                <c:pt idx="17537">
                  <c:v>11.041</c:v>
                </c:pt>
                <c:pt idx="17538">
                  <c:v>11.041</c:v>
                </c:pt>
                <c:pt idx="17539">
                  <c:v>11.041</c:v>
                </c:pt>
                <c:pt idx="17540">
                  <c:v>11.041</c:v>
                </c:pt>
                <c:pt idx="17541">
                  <c:v>11.041</c:v>
                </c:pt>
                <c:pt idx="17542">
                  <c:v>11.041</c:v>
                </c:pt>
                <c:pt idx="17543">
                  <c:v>11.041</c:v>
                </c:pt>
                <c:pt idx="17544">
                  <c:v>11.041</c:v>
                </c:pt>
                <c:pt idx="17545">
                  <c:v>11.041</c:v>
                </c:pt>
                <c:pt idx="17546">
                  <c:v>11.041</c:v>
                </c:pt>
                <c:pt idx="17547">
                  <c:v>11.041</c:v>
                </c:pt>
                <c:pt idx="17548">
                  <c:v>11.041</c:v>
                </c:pt>
                <c:pt idx="17549">
                  <c:v>11.041</c:v>
                </c:pt>
                <c:pt idx="17550">
                  <c:v>11.041</c:v>
                </c:pt>
                <c:pt idx="17551">
                  <c:v>11.041</c:v>
                </c:pt>
                <c:pt idx="17552">
                  <c:v>11.041</c:v>
                </c:pt>
                <c:pt idx="17553">
                  <c:v>11.041</c:v>
                </c:pt>
                <c:pt idx="17554">
                  <c:v>11.041</c:v>
                </c:pt>
                <c:pt idx="17555">
                  <c:v>11.041</c:v>
                </c:pt>
                <c:pt idx="17556">
                  <c:v>11.041</c:v>
                </c:pt>
                <c:pt idx="17557">
                  <c:v>11.041</c:v>
                </c:pt>
                <c:pt idx="17558">
                  <c:v>11.041</c:v>
                </c:pt>
                <c:pt idx="17559">
                  <c:v>11.041</c:v>
                </c:pt>
                <c:pt idx="17560">
                  <c:v>11.041</c:v>
                </c:pt>
                <c:pt idx="17561">
                  <c:v>11.041</c:v>
                </c:pt>
                <c:pt idx="17562">
                  <c:v>11.041</c:v>
                </c:pt>
                <c:pt idx="17563">
                  <c:v>11.041</c:v>
                </c:pt>
                <c:pt idx="17564">
                  <c:v>11.138999999999999</c:v>
                </c:pt>
                <c:pt idx="17565">
                  <c:v>11.041</c:v>
                </c:pt>
                <c:pt idx="17566">
                  <c:v>11.041</c:v>
                </c:pt>
                <c:pt idx="17567">
                  <c:v>11.138999999999999</c:v>
                </c:pt>
                <c:pt idx="17568">
                  <c:v>11.138999999999999</c:v>
                </c:pt>
                <c:pt idx="17569">
                  <c:v>11.138999999999999</c:v>
                </c:pt>
                <c:pt idx="17570">
                  <c:v>11.138999999999999</c:v>
                </c:pt>
                <c:pt idx="17571">
                  <c:v>11.138999999999999</c:v>
                </c:pt>
                <c:pt idx="17572">
                  <c:v>11.138999999999999</c:v>
                </c:pt>
                <c:pt idx="17573">
                  <c:v>11.138999999999999</c:v>
                </c:pt>
                <c:pt idx="17574">
                  <c:v>11.138999999999999</c:v>
                </c:pt>
                <c:pt idx="17575">
                  <c:v>11.138999999999999</c:v>
                </c:pt>
                <c:pt idx="17576">
                  <c:v>11.138999999999999</c:v>
                </c:pt>
                <c:pt idx="17577">
                  <c:v>11.041</c:v>
                </c:pt>
                <c:pt idx="17578">
                  <c:v>11.138999999999999</c:v>
                </c:pt>
                <c:pt idx="17579">
                  <c:v>11.138999999999999</c:v>
                </c:pt>
                <c:pt idx="17580">
                  <c:v>11.138999999999999</c:v>
                </c:pt>
                <c:pt idx="17581">
                  <c:v>11.138999999999999</c:v>
                </c:pt>
                <c:pt idx="17582">
                  <c:v>11.138999999999999</c:v>
                </c:pt>
                <c:pt idx="17583">
                  <c:v>11.138999999999999</c:v>
                </c:pt>
                <c:pt idx="17584">
                  <c:v>11.138999999999999</c:v>
                </c:pt>
                <c:pt idx="17585">
                  <c:v>11.138999999999999</c:v>
                </c:pt>
                <c:pt idx="17586">
                  <c:v>11.138999999999999</c:v>
                </c:pt>
                <c:pt idx="17587">
                  <c:v>11.138999999999999</c:v>
                </c:pt>
                <c:pt idx="17588">
                  <c:v>11.138999999999999</c:v>
                </c:pt>
                <c:pt idx="17589">
                  <c:v>11.138999999999999</c:v>
                </c:pt>
                <c:pt idx="17590">
                  <c:v>11.138999999999999</c:v>
                </c:pt>
                <c:pt idx="17591">
                  <c:v>11.138999999999999</c:v>
                </c:pt>
                <c:pt idx="17592">
                  <c:v>11.138999999999999</c:v>
                </c:pt>
                <c:pt idx="17593">
                  <c:v>11.138999999999999</c:v>
                </c:pt>
                <c:pt idx="17594">
                  <c:v>11.138999999999999</c:v>
                </c:pt>
                <c:pt idx="17595">
                  <c:v>11.138999999999999</c:v>
                </c:pt>
                <c:pt idx="17596">
                  <c:v>11.041</c:v>
                </c:pt>
                <c:pt idx="17597">
                  <c:v>11.041</c:v>
                </c:pt>
                <c:pt idx="17598">
                  <c:v>11.041</c:v>
                </c:pt>
                <c:pt idx="17599">
                  <c:v>11.041</c:v>
                </c:pt>
                <c:pt idx="17600">
                  <c:v>11.041</c:v>
                </c:pt>
                <c:pt idx="17601">
                  <c:v>11.041</c:v>
                </c:pt>
                <c:pt idx="17602">
                  <c:v>11.041</c:v>
                </c:pt>
                <c:pt idx="17603">
                  <c:v>11.041</c:v>
                </c:pt>
                <c:pt idx="17604">
                  <c:v>11.041</c:v>
                </c:pt>
                <c:pt idx="17605">
                  <c:v>11.041</c:v>
                </c:pt>
                <c:pt idx="17606">
                  <c:v>11.041</c:v>
                </c:pt>
                <c:pt idx="17607">
                  <c:v>11.041</c:v>
                </c:pt>
                <c:pt idx="17608">
                  <c:v>11.041</c:v>
                </c:pt>
                <c:pt idx="17609">
                  <c:v>11.041</c:v>
                </c:pt>
                <c:pt idx="17610">
                  <c:v>11.041</c:v>
                </c:pt>
                <c:pt idx="17611">
                  <c:v>11.041</c:v>
                </c:pt>
                <c:pt idx="17612">
                  <c:v>11.041</c:v>
                </c:pt>
                <c:pt idx="17613">
                  <c:v>11.041</c:v>
                </c:pt>
                <c:pt idx="17614">
                  <c:v>10.944000000000001</c:v>
                </c:pt>
                <c:pt idx="17615">
                  <c:v>10.944000000000001</c:v>
                </c:pt>
                <c:pt idx="17616">
                  <c:v>10.944000000000001</c:v>
                </c:pt>
                <c:pt idx="17617">
                  <c:v>10.944000000000001</c:v>
                </c:pt>
                <c:pt idx="17618">
                  <c:v>10.944000000000001</c:v>
                </c:pt>
                <c:pt idx="17619">
                  <c:v>10.944000000000001</c:v>
                </c:pt>
                <c:pt idx="17620">
                  <c:v>10.944000000000001</c:v>
                </c:pt>
                <c:pt idx="17621">
                  <c:v>10.944000000000001</c:v>
                </c:pt>
                <c:pt idx="17622">
                  <c:v>10.944000000000001</c:v>
                </c:pt>
                <c:pt idx="17623">
                  <c:v>10.944000000000001</c:v>
                </c:pt>
                <c:pt idx="17624">
                  <c:v>10.944000000000001</c:v>
                </c:pt>
                <c:pt idx="17625">
                  <c:v>10.944000000000001</c:v>
                </c:pt>
                <c:pt idx="17626">
                  <c:v>10.944000000000001</c:v>
                </c:pt>
                <c:pt idx="17627">
                  <c:v>10.944000000000001</c:v>
                </c:pt>
                <c:pt idx="17628">
                  <c:v>10.944000000000001</c:v>
                </c:pt>
                <c:pt idx="17629">
                  <c:v>10.944000000000001</c:v>
                </c:pt>
                <c:pt idx="17630">
                  <c:v>10.944000000000001</c:v>
                </c:pt>
                <c:pt idx="17631">
                  <c:v>10.944000000000001</c:v>
                </c:pt>
                <c:pt idx="17632">
                  <c:v>10.944000000000001</c:v>
                </c:pt>
                <c:pt idx="17633">
                  <c:v>10.944000000000001</c:v>
                </c:pt>
                <c:pt idx="17634">
                  <c:v>10.944000000000001</c:v>
                </c:pt>
                <c:pt idx="17635">
                  <c:v>10.944000000000001</c:v>
                </c:pt>
                <c:pt idx="17636">
                  <c:v>10.944000000000001</c:v>
                </c:pt>
                <c:pt idx="17637">
                  <c:v>10.944000000000001</c:v>
                </c:pt>
                <c:pt idx="17638">
                  <c:v>10.944000000000001</c:v>
                </c:pt>
                <c:pt idx="17639">
                  <c:v>10.944000000000001</c:v>
                </c:pt>
                <c:pt idx="17640">
                  <c:v>10.944000000000001</c:v>
                </c:pt>
                <c:pt idx="17641">
                  <c:v>10.944000000000001</c:v>
                </c:pt>
                <c:pt idx="17642">
                  <c:v>10.944000000000001</c:v>
                </c:pt>
                <c:pt idx="17643">
                  <c:v>10.944000000000001</c:v>
                </c:pt>
                <c:pt idx="17644">
                  <c:v>10.944000000000001</c:v>
                </c:pt>
                <c:pt idx="17645">
                  <c:v>10.944000000000001</c:v>
                </c:pt>
                <c:pt idx="17646">
                  <c:v>10.944000000000001</c:v>
                </c:pt>
                <c:pt idx="17647">
                  <c:v>10.944000000000001</c:v>
                </c:pt>
                <c:pt idx="17648">
                  <c:v>10.944000000000001</c:v>
                </c:pt>
                <c:pt idx="17649">
                  <c:v>10.944000000000001</c:v>
                </c:pt>
                <c:pt idx="17650">
                  <c:v>10.944000000000001</c:v>
                </c:pt>
                <c:pt idx="17651">
                  <c:v>10.944000000000001</c:v>
                </c:pt>
                <c:pt idx="17652">
                  <c:v>10.944000000000001</c:v>
                </c:pt>
                <c:pt idx="17653">
                  <c:v>10.944000000000001</c:v>
                </c:pt>
                <c:pt idx="17654">
                  <c:v>10.944000000000001</c:v>
                </c:pt>
                <c:pt idx="17655">
                  <c:v>10.944000000000001</c:v>
                </c:pt>
                <c:pt idx="17656">
                  <c:v>10.944000000000001</c:v>
                </c:pt>
                <c:pt idx="17657">
                  <c:v>10.944000000000001</c:v>
                </c:pt>
                <c:pt idx="17658">
                  <c:v>10.944000000000001</c:v>
                </c:pt>
                <c:pt idx="17659">
                  <c:v>10.944000000000001</c:v>
                </c:pt>
                <c:pt idx="17660">
                  <c:v>10.944000000000001</c:v>
                </c:pt>
                <c:pt idx="17661">
                  <c:v>10.944000000000001</c:v>
                </c:pt>
                <c:pt idx="17662">
                  <c:v>10.944000000000001</c:v>
                </c:pt>
                <c:pt idx="17663">
                  <c:v>10.944000000000001</c:v>
                </c:pt>
                <c:pt idx="17664">
                  <c:v>10.944000000000001</c:v>
                </c:pt>
                <c:pt idx="17665">
                  <c:v>10.944000000000001</c:v>
                </c:pt>
                <c:pt idx="17666">
                  <c:v>10.944000000000001</c:v>
                </c:pt>
                <c:pt idx="17667">
                  <c:v>10.944000000000001</c:v>
                </c:pt>
                <c:pt idx="17668">
                  <c:v>10.944000000000001</c:v>
                </c:pt>
                <c:pt idx="17669">
                  <c:v>10.944000000000001</c:v>
                </c:pt>
                <c:pt idx="17670">
                  <c:v>10.944000000000001</c:v>
                </c:pt>
                <c:pt idx="17671">
                  <c:v>10.944000000000001</c:v>
                </c:pt>
                <c:pt idx="17672">
                  <c:v>10.944000000000001</c:v>
                </c:pt>
                <c:pt idx="17673">
                  <c:v>10.944000000000001</c:v>
                </c:pt>
                <c:pt idx="17674">
                  <c:v>10.944000000000001</c:v>
                </c:pt>
                <c:pt idx="17675">
                  <c:v>10.944000000000001</c:v>
                </c:pt>
                <c:pt idx="17676">
                  <c:v>10.944000000000001</c:v>
                </c:pt>
                <c:pt idx="17677">
                  <c:v>10.944000000000001</c:v>
                </c:pt>
                <c:pt idx="17678">
                  <c:v>10.846</c:v>
                </c:pt>
                <c:pt idx="17679">
                  <c:v>10.846</c:v>
                </c:pt>
                <c:pt idx="17680">
                  <c:v>10.846</c:v>
                </c:pt>
                <c:pt idx="17681">
                  <c:v>10.846</c:v>
                </c:pt>
                <c:pt idx="17682">
                  <c:v>10.846</c:v>
                </c:pt>
                <c:pt idx="17683">
                  <c:v>10.944000000000001</c:v>
                </c:pt>
                <c:pt idx="17684">
                  <c:v>10.944000000000001</c:v>
                </c:pt>
                <c:pt idx="17685">
                  <c:v>10.944000000000001</c:v>
                </c:pt>
                <c:pt idx="17686">
                  <c:v>10.944000000000001</c:v>
                </c:pt>
                <c:pt idx="17687">
                  <c:v>10.944000000000001</c:v>
                </c:pt>
                <c:pt idx="17688">
                  <c:v>10.944000000000001</c:v>
                </c:pt>
                <c:pt idx="17689">
                  <c:v>10.944000000000001</c:v>
                </c:pt>
                <c:pt idx="17690">
                  <c:v>10.944000000000001</c:v>
                </c:pt>
                <c:pt idx="17691">
                  <c:v>10.944000000000001</c:v>
                </c:pt>
                <c:pt idx="17692">
                  <c:v>10.944000000000001</c:v>
                </c:pt>
                <c:pt idx="17693">
                  <c:v>10.944000000000001</c:v>
                </c:pt>
                <c:pt idx="17694">
                  <c:v>10.944000000000001</c:v>
                </c:pt>
                <c:pt idx="17695">
                  <c:v>10.944000000000001</c:v>
                </c:pt>
                <c:pt idx="17696">
                  <c:v>10.846</c:v>
                </c:pt>
                <c:pt idx="17697">
                  <c:v>10.944000000000001</c:v>
                </c:pt>
                <c:pt idx="17698">
                  <c:v>10.944000000000001</c:v>
                </c:pt>
                <c:pt idx="17699">
                  <c:v>10.944000000000001</c:v>
                </c:pt>
                <c:pt idx="17700">
                  <c:v>10.846</c:v>
                </c:pt>
                <c:pt idx="17701">
                  <c:v>10.944000000000001</c:v>
                </c:pt>
                <c:pt idx="17702">
                  <c:v>10.944000000000001</c:v>
                </c:pt>
                <c:pt idx="17703">
                  <c:v>10.944000000000001</c:v>
                </c:pt>
                <c:pt idx="17704">
                  <c:v>10.846</c:v>
                </c:pt>
                <c:pt idx="17705">
                  <c:v>10.846</c:v>
                </c:pt>
                <c:pt idx="17706">
                  <c:v>10.846</c:v>
                </c:pt>
                <c:pt idx="17707">
                  <c:v>10.846</c:v>
                </c:pt>
                <c:pt idx="17708">
                  <c:v>10.846</c:v>
                </c:pt>
                <c:pt idx="17709">
                  <c:v>10.846</c:v>
                </c:pt>
                <c:pt idx="17710">
                  <c:v>10.846</c:v>
                </c:pt>
                <c:pt idx="17711">
                  <c:v>10.846</c:v>
                </c:pt>
                <c:pt idx="17712">
                  <c:v>10.846</c:v>
                </c:pt>
                <c:pt idx="17713">
                  <c:v>10.846</c:v>
                </c:pt>
                <c:pt idx="17714">
                  <c:v>10.944000000000001</c:v>
                </c:pt>
                <c:pt idx="17715">
                  <c:v>10.944000000000001</c:v>
                </c:pt>
                <c:pt idx="17716">
                  <c:v>10.944000000000001</c:v>
                </c:pt>
                <c:pt idx="17717">
                  <c:v>10.944000000000001</c:v>
                </c:pt>
                <c:pt idx="17718">
                  <c:v>10.944000000000001</c:v>
                </c:pt>
                <c:pt idx="17719">
                  <c:v>10.944000000000001</c:v>
                </c:pt>
                <c:pt idx="17720">
                  <c:v>10.944000000000001</c:v>
                </c:pt>
                <c:pt idx="17721">
                  <c:v>10.944000000000001</c:v>
                </c:pt>
                <c:pt idx="17722">
                  <c:v>10.944000000000001</c:v>
                </c:pt>
                <c:pt idx="17723">
                  <c:v>10.944000000000001</c:v>
                </c:pt>
                <c:pt idx="17724">
                  <c:v>10.944000000000001</c:v>
                </c:pt>
                <c:pt idx="17725">
                  <c:v>10.944000000000001</c:v>
                </c:pt>
                <c:pt idx="17726">
                  <c:v>10.944000000000001</c:v>
                </c:pt>
                <c:pt idx="17727">
                  <c:v>10.944000000000001</c:v>
                </c:pt>
                <c:pt idx="17728">
                  <c:v>10.944000000000001</c:v>
                </c:pt>
                <c:pt idx="17729">
                  <c:v>10.944000000000001</c:v>
                </c:pt>
                <c:pt idx="17730">
                  <c:v>10.944000000000001</c:v>
                </c:pt>
                <c:pt idx="17731">
                  <c:v>10.944000000000001</c:v>
                </c:pt>
                <c:pt idx="17732">
                  <c:v>10.944000000000001</c:v>
                </c:pt>
                <c:pt idx="17733">
                  <c:v>10.944000000000001</c:v>
                </c:pt>
                <c:pt idx="17734">
                  <c:v>10.944000000000001</c:v>
                </c:pt>
                <c:pt idx="17735">
                  <c:v>10.944000000000001</c:v>
                </c:pt>
                <c:pt idx="17736">
                  <c:v>10.944000000000001</c:v>
                </c:pt>
                <c:pt idx="17737">
                  <c:v>10.944000000000001</c:v>
                </c:pt>
                <c:pt idx="17738">
                  <c:v>10.944000000000001</c:v>
                </c:pt>
                <c:pt idx="17739">
                  <c:v>10.944000000000001</c:v>
                </c:pt>
                <c:pt idx="17740">
                  <c:v>10.944000000000001</c:v>
                </c:pt>
                <c:pt idx="17741">
                  <c:v>10.944000000000001</c:v>
                </c:pt>
                <c:pt idx="17742">
                  <c:v>10.944000000000001</c:v>
                </c:pt>
                <c:pt idx="17743">
                  <c:v>10.944000000000001</c:v>
                </c:pt>
                <c:pt idx="17744">
                  <c:v>10.944000000000001</c:v>
                </c:pt>
                <c:pt idx="17745">
                  <c:v>10.944000000000001</c:v>
                </c:pt>
                <c:pt idx="17746">
                  <c:v>10.944000000000001</c:v>
                </c:pt>
                <c:pt idx="17747">
                  <c:v>10.944000000000001</c:v>
                </c:pt>
                <c:pt idx="17748">
                  <c:v>10.944000000000001</c:v>
                </c:pt>
                <c:pt idx="17749">
                  <c:v>10.944000000000001</c:v>
                </c:pt>
                <c:pt idx="17750">
                  <c:v>10.944000000000001</c:v>
                </c:pt>
                <c:pt idx="17751">
                  <c:v>10.944000000000001</c:v>
                </c:pt>
                <c:pt idx="17752">
                  <c:v>10.944000000000001</c:v>
                </c:pt>
                <c:pt idx="17753">
                  <c:v>10.944000000000001</c:v>
                </c:pt>
                <c:pt idx="17754">
                  <c:v>10.944000000000001</c:v>
                </c:pt>
                <c:pt idx="17755">
                  <c:v>10.944000000000001</c:v>
                </c:pt>
                <c:pt idx="17756">
                  <c:v>10.944000000000001</c:v>
                </c:pt>
                <c:pt idx="17757">
                  <c:v>10.944000000000001</c:v>
                </c:pt>
                <c:pt idx="17758">
                  <c:v>10.944000000000001</c:v>
                </c:pt>
                <c:pt idx="17759">
                  <c:v>10.944000000000001</c:v>
                </c:pt>
                <c:pt idx="17760">
                  <c:v>10.944000000000001</c:v>
                </c:pt>
                <c:pt idx="17761">
                  <c:v>10.944000000000001</c:v>
                </c:pt>
                <c:pt idx="17762">
                  <c:v>10.944000000000001</c:v>
                </c:pt>
                <c:pt idx="17763">
                  <c:v>10.944000000000001</c:v>
                </c:pt>
                <c:pt idx="17764">
                  <c:v>10.846</c:v>
                </c:pt>
                <c:pt idx="17765">
                  <c:v>10.944000000000001</c:v>
                </c:pt>
                <c:pt idx="17766">
                  <c:v>10.846</c:v>
                </c:pt>
                <c:pt idx="17767">
                  <c:v>10.846</c:v>
                </c:pt>
                <c:pt idx="17768">
                  <c:v>10.944000000000001</c:v>
                </c:pt>
                <c:pt idx="17769">
                  <c:v>10.846</c:v>
                </c:pt>
                <c:pt idx="17770">
                  <c:v>10.846</c:v>
                </c:pt>
                <c:pt idx="17771">
                  <c:v>10.944000000000001</c:v>
                </c:pt>
                <c:pt idx="17772">
                  <c:v>10.846</c:v>
                </c:pt>
                <c:pt idx="17773">
                  <c:v>10.846</c:v>
                </c:pt>
                <c:pt idx="17774">
                  <c:v>10.846</c:v>
                </c:pt>
                <c:pt idx="17775">
                  <c:v>10.846</c:v>
                </c:pt>
                <c:pt idx="17776">
                  <c:v>10.846</c:v>
                </c:pt>
                <c:pt idx="17777">
                  <c:v>10.846</c:v>
                </c:pt>
                <c:pt idx="17778">
                  <c:v>10.846</c:v>
                </c:pt>
                <c:pt idx="17779">
                  <c:v>10.846</c:v>
                </c:pt>
                <c:pt idx="17780">
                  <c:v>10.846</c:v>
                </c:pt>
                <c:pt idx="17781">
                  <c:v>10.846</c:v>
                </c:pt>
                <c:pt idx="17782">
                  <c:v>10.846</c:v>
                </c:pt>
                <c:pt idx="17783">
                  <c:v>10.846</c:v>
                </c:pt>
                <c:pt idx="17784">
                  <c:v>10.846</c:v>
                </c:pt>
                <c:pt idx="17785">
                  <c:v>10.846</c:v>
                </c:pt>
                <c:pt idx="17786">
                  <c:v>10.846</c:v>
                </c:pt>
                <c:pt idx="17787">
                  <c:v>10.846</c:v>
                </c:pt>
                <c:pt idx="17788">
                  <c:v>10.846</c:v>
                </c:pt>
                <c:pt idx="17789">
                  <c:v>10.846</c:v>
                </c:pt>
                <c:pt idx="17790">
                  <c:v>10.846</c:v>
                </c:pt>
                <c:pt idx="17791">
                  <c:v>10.846</c:v>
                </c:pt>
                <c:pt idx="17792">
                  <c:v>10.846</c:v>
                </c:pt>
                <c:pt idx="17793">
                  <c:v>10.846</c:v>
                </c:pt>
                <c:pt idx="17794">
                  <c:v>10.846</c:v>
                </c:pt>
                <c:pt idx="17795">
                  <c:v>10.846</c:v>
                </c:pt>
                <c:pt idx="17796">
                  <c:v>10.846</c:v>
                </c:pt>
                <c:pt idx="17797">
                  <c:v>10.846</c:v>
                </c:pt>
                <c:pt idx="17798">
                  <c:v>10.846</c:v>
                </c:pt>
                <c:pt idx="17799">
                  <c:v>10.846</c:v>
                </c:pt>
                <c:pt idx="17800">
                  <c:v>10.846</c:v>
                </c:pt>
                <c:pt idx="17801">
                  <c:v>10.846</c:v>
                </c:pt>
                <c:pt idx="17802">
                  <c:v>10.846</c:v>
                </c:pt>
                <c:pt idx="17803">
                  <c:v>10.846</c:v>
                </c:pt>
                <c:pt idx="17804">
                  <c:v>10.846</c:v>
                </c:pt>
                <c:pt idx="17805">
                  <c:v>10.846</c:v>
                </c:pt>
                <c:pt idx="17806">
                  <c:v>10.846</c:v>
                </c:pt>
                <c:pt idx="17807">
                  <c:v>10.846</c:v>
                </c:pt>
                <c:pt idx="17808">
                  <c:v>10.846</c:v>
                </c:pt>
                <c:pt idx="17809">
                  <c:v>10.846</c:v>
                </c:pt>
                <c:pt idx="17810">
                  <c:v>10.846</c:v>
                </c:pt>
                <c:pt idx="17811">
                  <c:v>10.846</c:v>
                </c:pt>
                <c:pt idx="17812">
                  <c:v>10.846</c:v>
                </c:pt>
                <c:pt idx="17813">
                  <c:v>10.846</c:v>
                </c:pt>
                <c:pt idx="17814">
                  <c:v>10.846</c:v>
                </c:pt>
                <c:pt idx="17815">
                  <c:v>10.846</c:v>
                </c:pt>
                <c:pt idx="17816">
                  <c:v>10.846</c:v>
                </c:pt>
                <c:pt idx="17817">
                  <c:v>10.846</c:v>
                </c:pt>
                <c:pt idx="17818">
                  <c:v>10.747999999999999</c:v>
                </c:pt>
                <c:pt idx="17819">
                  <c:v>10.846</c:v>
                </c:pt>
                <c:pt idx="17820">
                  <c:v>10.747999999999999</c:v>
                </c:pt>
                <c:pt idx="17821">
                  <c:v>10.846</c:v>
                </c:pt>
                <c:pt idx="17822">
                  <c:v>10.747999999999999</c:v>
                </c:pt>
                <c:pt idx="17823">
                  <c:v>10.747999999999999</c:v>
                </c:pt>
                <c:pt idx="17824">
                  <c:v>10.747999999999999</c:v>
                </c:pt>
                <c:pt idx="17825">
                  <c:v>10.747999999999999</c:v>
                </c:pt>
                <c:pt idx="17826">
                  <c:v>10.747999999999999</c:v>
                </c:pt>
                <c:pt idx="17827">
                  <c:v>10.747999999999999</c:v>
                </c:pt>
                <c:pt idx="17828">
                  <c:v>10.747999999999999</c:v>
                </c:pt>
                <c:pt idx="17829">
                  <c:v>10.747999999999999</c:v>
                </c:pt>
                <c:pt idx="17830">
                  <c:v>10.747999999999999</c:v>
                </c:pt>
                <c:pt idx="17831">
                  <c:v>10.747999999999999</c:v>
                </c:pt>
                <c:pt idx="17832">
                  <c:v>10.747999999999999</c:v>
                </c:pt>
                <c:pt idx="17833">
                  <c:v>10.747999999999999</c:v>
                </c:pt>
                <c:pt idx="17834">
                  <c:v>10.747999999999999</c:v>
                </c:pt>
                <c:pt idx="17835">
                  <c:v>10.747999999999999</c:v>
                </c:pt>
                <c:pt idx="17836">
                  <c:v>10.747999999999999</c:v>
                </c:pt>
                <c:pt idx="17837">
                  <c:v>10.747999999999999</c:v>
                </c:pt>
                <c:pt idx="17838">
                  <c:v>10.747999999999999</c:v>
                </c:pt>
                <c:pt idx="17839">
                  <c:v>10.747999999999999</c:v>
                </c:pt>
                <c:pt idx="17840">
                  <c:v>10.747999999999999</c:v>
                </c:pt>
                <c:pt idx="17841">
                  <c:v>10.651</c:v>
                </c:pt>
                <c:pt idx="17842">
                  <c:v>10.651</c:v>
                </c:pt>
                <c:pt idx="17844">
                  <c:v>11.041</c:v>
                </c:pt>
                <c:pt idx="17845">
                  <c:v>10.651</c:v>
                </c:pt>
                <c:pt idx="17846">
                  <c:v>10.651</c:v>
                </c:pt>
                <c:pt idx="17847">
                  <c:v>10.651</c:v>
                </c:pt>
                <c:pt idx="17848">
                  <c:v>10.651</c:v>
                </c:pt>
                <c:pt idx="17849">
                  <c:v>10.651</c:v>
                </c:pt>
                <c:pt idx="17850">
                  <c:v>10.651</c:v>
                </c:pt>
                <c:pt idx="17851">
                  <c:v>10.651</c:v>
                </c:pt>
                <c:pt idx="17852">
                  <c:v>10.651</c:v>
                </c:pt>
                <c:pt idx="17853">
                  <c:v>10.651</c:v>
                </c:pt>
                <c:pt idx="17854">
                  <c:v>10.553000000000001</c:v>
                </c:pt>
                <c:pt idx="17855">
                  <c:v>10.553000000000001</c:v>
                </c:pt>
                <c:pt idx="17856">
                  <c:v>10.553000000000001</c:v>
                </c:pt>
                <c:pt idx="17857">
                  <c:v>10.553000000000001</c:v>
                </c:pt>
                <c:pt idx="17858">
                  <c:v>10.553000000000001</c:v>
                </c:pt>
                <c:pt idx="17859">
                  <c:v>10.553000000000001</c:v>
                </c:pt>
                <c:pt idx="17860">
                  <c:v>10.553000000000001</c:v>
                </c:pt>
                <c:pt idx="17861">
                  <c:v>10.553000000000001</c:v>
                </c:pt>
                <c:pt idx="17862">
                  <c:v>10.553000000000001</c:v>
                </c:pt>
                <c:pt idx="17863">
                  <c:v>10.553000000000001</c:v>
                </c:pt>
                <c:pt idx="17864">
                  <c:v>10.455</c:v>
                </c:pt>
                <c:pt idx="17865">
                  <c:v>10.455</c:v>
                </c:pt>
                <c:pt idx="17866">
                  <c:v>10.455</c:v>
                </c:pt>
                <c:pt idx="17867">
                  <c:v>10.455</c:v>
                </c:pt>
                <c:pt idx="17868">
                  <c:v>10.455</c:v>
                </c:pt>
                <c:pt idx="17869">
                  <c:v>10.455</c:v>
                </c:pt>
                <c:pt idx="17870">
                  <c:v>10.455</c:v>
                </c:pt>
                <c:pt idx="17871">
                  <c:v>10.356999999999999</c:v>
                </c:pt>
                <c:pt idx="17872">
                  <c:v>10.356999999999999</c:v>
                </c:pt>
                <c:pt idx="17873">
                  <c:v>10.356999999999999</c:v>
                </c:pt>
                <c:pt idx="17874">
                  <c:v>10.356999999999999</c:v>
                </c:pt>
                <c:pt idx="17875">
                  <c:v>10.356999999999999</c:v>
                </c:pt>
                <c:pt idx="17876">
                  <c:v>10.356999999999999</c:v>
                </c:pt>
                <c:pt idx="17877">
                  <c:v>10.356999999999999</c:v>
                </c:pt>
                <c:pt idx="17878">
                  <c:v>10.356999999999999</c:v>
                </c:pt>
                <c:pt idx="17879">
                  <c:v>10.356999999999999</c:v>
                </c:pt>
                <c:pt idx="17880">
                  <c:v>10.356999999999999</c:v>
                </c:pt>
                <c:pt idx="17881">
                  <c:v>10.356999999999999</c:v>
                </c:pt>
                <c:pt idx="17882">
                  <c:v>10.356999999999999</c:v>
                </c:pt>
                <c:pt idx="17883">
                  <c:v>10.356999999999999</c:v>
                </c:pt>
                <c:pt idx="17884">
                  <c:v>10.259</c:v>
                </c:pt>
                <c:pt idx="17885">
                  <c:v>10.259</c:v>
                </c:pt>
                <c:pt idx="17886">
                  <c:v>10.259</c:v>
                </c:pt>
                <c:pt idx="17887">
                  <c:v>10.259</c:v>
                </c:pt>
                <c:pt idx="17888">
                  <c:v>10.259</c:v>
                </c:pt>
                <c:pt idx="17889">
                  <c:v>10.259</c:v>
                </c:pt>
                <c:pt idx="17890">
                  <c:v>10.259</c:v>
                </c:pt>
                <c:pt idx="17891">
                  <c:v>10.259</c:v>
                </c:pt>
                <c:pt idx="17892">
                  <c:v>10.259</c:v>
                </c:pt>
                <c:pt idx="17893">
                  <c:v>10.259</c:v>
                </c:pt>
                <c:pt idx="17894">
                  <c:v>10.161</c:v>
                </c:pt>
                <c:pt idx="17895">
                  <c:v>10.161</c:v>
                </c:pt>
                <c:pt idx="17896">
                  <c:v>10.161</c:v>
                </c:pt>
                <c:pt idx="17897">
                  <c:v>10.161</c:v>
                </c:pt>
                <c:pt idx="17898">
                  <c:v>10.161</c:v>
                </c:pt>
                <c:pt idx="17899">
                  <c:v>10.161</c:v>
                </c:pt>
                <c:pt idx="17900">
                  <c:v>10.161</c:v>
                </c:pt>
                <c:pt idx="17901">
                  <c:v>10.161</c:v>
                </c:pt>
                <c:pt idx="17902">
                  <c:v>10.161</c:v>
                </c:pt>
                <c:pt idx="17903">
                  <c:v>10.161</c:v>
                </c:pt>
                <c:pt idx="17904">
                  <c:v>10.161</c:v>
                </c:pt>
                <c:pt idx="17905">
                  <c:v>10.161</c:v>
                </c:pt>
                <c:pt idx="17906">
                  <c:v>10.063000000000001</c:v>
                </c:pt>
                <c:pt idx="17907">
                  <c:v>10.161</c:v>
                </c:pt>
                <c:pt idx="17908">
                  <c:v>10.063000000000001</c:v>
                </c:pt>
                <c:pt idx="17909">
                  <c:v>10.063000000000001</c:v>
                </c:pt>
                <c:pt idx="17910">
                  <c:v>10.063000000000001</c:v>
                </c:pt>
                <c:pt idx="17911">
                  <c:v>10.063000000000001</c:v>
                </c:pt>
                <c:pt idx="17912">
                  <c:v>10.063000000000001</c:v>
                </c:pt>
                <c:pt idx="17913">
                  <c:v>10.063000000000001</c:v>
                </c:pt>
                <c:pt idx="17914">
                  <c:v>10.063000000000001</c:v>
                </c:pt>
                <c:pt idx="17915">
                  <c:v>10.063000000000001</c:v>
                </c:pt>
                <c:pt idx="17916">
                  <c:v>10.063000000000001</c:v>
                </c:pt>
                <c:pt idx="17917">
                  <c:v>10.063000000000001</c:v>
                </c:pt>
                <c:pt idx="17918">
                  <c:v>10.063000000000001</c:v>
                </c:pt>
                <c:pt idx="17919">
                  <c:v>10.063000000000001</c:v>
                </c:pt>
                <c:pt idx="17920">
                  <c:v>10.063000000000001</c:v>
                </c:pt>
                <c:pt idx="17921">
                  <c:v>10.063000000000001</c:v>
                </c:pt>
                <c:pt idx="17922">
                  <c:v>10.063000000000001</c:v>
                </c:pt>
                <c:pt idx="17923">
                  <c:v>10.063000000000001</c:v>
                </c:pt>
                <c:pt idx="17924">
                  <c:v>9.9649999999999999</c:v>
                </c:pt>
                <c:pt idx="17925">
                  <c:v>9.9649999999999999</c:v>
                </c:pt>
                <c:pt idx="17926">
                  <c:v>9.9649999999999999</c:v>
                </c:pt>
                <c:pt idx="17927">
                  <c:v>9.9649999999999999</c:v>
                </c:pt>
                <c:pt idx="17928">
                  <c:v>9.9649999999999999</c:v>
                </c:pt>
                <c:pt idx="17929">
                  <c:v>9.9649999999999999</c:v>
                </c:pt>
                <c:pt idx="17930">
                  <c:v>9.9649999999999999</c:v>
                </c:pt>
                <c:pt idx="17931">
                  <c:v>9.9649999999999999</c:v>
                </c:pt>
                <c:pt idx="17932">
                  <c:v>9.9649999999999999</c:v>
                </c:pt>
                <c:pt idx="17933">
                  <c:v>9.8659999999999997</c:v>
                </c:pt>
                <c:pt idx="17934">
                  <c:v>9.8659999999999997</c:v>
                </c:pt>
                <c:pt idx="17935">
                  <c:v>9.8659999999999997</c:v>
                </c:pt>
                <c:pt idx="17936">
                  <c:v>9.8659999999999997</c:v>
                </c:pt>
                <c:pt idx="17937">
                  <c:v>9.8659999999999997</c:v>
                </c:pt>
                <c:pt idx="17938">
                  <c:v>9.8659999999999997</c:v>
                </c:pt>
                <c:pt idx="17939">
                  <c:v>9.8659999999999997</c:v>
                </c:pt>
                <c:pt idx="17940">
                  <c:v>9.8659999999999997</c:v>
                </c:pt>
                <c:pt idx="17941">
                  <c:v>9.8659999999999997</c:v>
                </c:pt>
                <c:pt idx="17942">
                  <c:v>9.8659999999999997</c:v>
                </c:pt>
                <c:pt idx="17943">
                  <c:v>9.8659999999999997</c:v>
                </c:pt>
                <c:pt idx="17944">
                  <c:v>9.8659999999999997</c:v>
                </c:pt>
                <c:pt idx="17945">
                  <c:v>9.8659999999999997</c:v>
                </c:pt>
                <c:pt idx="17946">
                  <c:v>9.8659999999999997</c:v>
                </c:pt>
                <c:pt idx="17947">
                  <c:v>9.8659999999999997</c:v>
                </c:pt>
                <c:pt idx="17948">
                  <c:v>9.8659999999999997</c:v>
                </c:pt>
                <c:pt idx="17949">
                  <c:v>9.8659999999999997</c:v>
                </c:pt>
                <c:pt idx="17950">
                  <c:v>9.8659999999999997</c:v>
                </c:pt>
                <c:pt idx="17951">
                  <c:v>9.8659999999999997</c:v>
                </c:pt>
                <c:pt idx="17952">
                  <c:v>9.8659999999999997</c:v>
                </c:pt>
                <c:pt idx="17953">
                  <c:v>9.8659999999999997</c:v>
                </c:pt>
                <c:pt idx="17954">
                  <c:v>9.8659999999999997</c:v>
                </c:pt>
                <c:pt idx="17955">
                  <c:v>9.7680000000000007</c:v>
                </c:pt>
                <c:pt idx="17956">
                  <c:v>9.7680000000000007</c:v>
                </c:pt>
                <c:pt idx="17957">
                  <c:v>9.7680000000000007</c:v>
                </c:pt>
                <c:pt idx="17958">
                  <c:v>9.7680000000000007</c:v>
                </c:pt>
                <c:pt idx="17959">
                  <c:v>9.7680000000000007</c:v>
                </c:pt>
                <c:pt idx="17960">
                  <c:v>9.7680000000000007</c:v>
                </c:pt>
                <c:pt idx="17961">
                  <c:v>9.7680000000000007</c:v>
                </c:pt>
                <c:pt idx="17962">
                  <c:v>9.7680000000000007</c:v>
                </c:pt>
                <c:pt idx="17963">
                  <c:v>9.7680000000000007</c:v>
                </c:pt>
                <c:pt idx="17964">
                  <c:v>9.7680000000000007</c:v>
                </c:pt>
                <c:pt idx="17965">
                  <c:v>9.7680000000000007</c:v>
                </c:pt>
                <c:pt idx="17966">
                  <c:v>9.7680000000000007</c:v>
                </c:pt>
                <c:pt idx="17967">
                  <c:v>9.7680000000000007</c:v>
                </c:pt>
                <c:pt idx="17968">
                  <c:v>9.6690000000000005</c:v>
                </c:pt>
                <c:pt idx="17969">
                  <c:v>9.6690000000000005</c:v>
                </c:pt>
                <c:pt idx="17970">
                  <c:v>9.6690000000000005</c:v>
                </c:pt>
                <c:pt idx="17971">
                  <c:v>9.6690000000000005</c:v>
                </c:pt>
                <c:pt idx="17972">
                  <c:v>9.6690000000000005</c:v>
                </c:pt>
                <c:pt idx="17973">
                  <c:v>9.6690000000000005</c:v>
                </c:pt>
                <c:pt idx="17974">
                  <c:v>9.6690000000000005</c:v>
                </c:pt>
                <c:pt idx="17975">
                  <c:v>9.6690000000000005</c:v>
                </c:pt>
                <c:pt idx="17976">
                  <c:v>9.6690000000000005</c:v>
                </c:pt>
                <c:pt idx="17977">
                  <c:v>9.6690000000000005</c:v>
                </c:pt>
                <c:pt idx="17978">
                  <c:v>9.6690000000000005</c:v>
                </c:pt>
                <c:pt idx="17979">
                  <c:v>9.5709999999999997</c:v>
                </c:pt>
                <c:pt idx="17980">
                  <c:v>9.5709999999999997</c:v>
                </c:pt>
                <c:pt idx="17981">
                  <c:v>9.5709999999999997</c:v>
                </c:pt>
                <c:pt idx="17982">
                  <c:v>9.5709999999999997</c:v>
                </c:pt>
                <c:pt idx="17983">
                  <c:v>9.5709999999999997</c:v>
                </c:pt>
                <c:pt idx="17984">
                  <c:v>9.5709999999999997</c:v>
                </c:pt>
                <c:pt idx="17985">
                  <c:v>9.5709999999999997</c:v>
                </c:pt>
                <c:pt idx="17986">
                  <c:v>9.5709999999999997</c:v>
                </c:pt>
                <c:pt idx="17987">
                  <c:v>9.5709999999999997</c:v>
                </c:pt>
                <c:pt idx="17988">
                  <c:v>9.5709999999999997</c:v>
                </c:pt>
                <c:pt idx="17989">
                  <c:v>9.4719999999999995</c:v>
                </c:pt>
                <c:pt idx="17990">
                  <c:v>9.4719999999999995</c:v>
                </c:pt>
                <c:pt idx="17991">
                  <c:v>9.4719999999999995</c:v>
                </c:pt>
                <c:pt idx="17992">
                  <c:v>9.4719999999999995</c:v>
                </c:pt>
                <c:pt idx="17993">
                  <c:v>9.4719999999999995</c:v>
                </c:pt>
                <c:pt idx="17994">
                  <c:v>9.4719999999999995</c:v>
                </c:pt>
                <c:pt idx="17995">
                  <c:v>9.4719999999999995</c:v>
                </c:pt>
                <c:pt idx="17996">
                  <c:v>9.4719999999999995</c:v>
                </c:pt>
                <c:pt idx="17997">
                  <c:v>9.4719999999999995</c:v>
                </c:pt>
                <c:pt idx="17998">
                  <c:v>9.4719999999999995</c:v>
                </c:pt>
                <c:pt idx="17999">
                  <c:v>9.4719999999999995</c:v>
                </c:pt>
                <c:pt idx="18000">
                  <c:v>9.3729999999999993</c:v>
                </c:pt>
                <c:pt idx="18001">
                  <c:v>9.3729999999999993</c:v>
                </c:pt>
                <c:pt idx="18002">
                  <c:v>9.3729999999999993</c:v>
                </c:pt>
                <c:pt idx="18003">
                  <c:v>9.3729999999999993</c:v>
                </c:pt>
                <c:pt idx="18004">
                  <c:v>9.3729999999999993</c:v>
                </c:pt>
                <c:pt idx="18005">
                  <c:v>9.3729999999999993</c:v>
                </c:pt>
                <c:pt idx="18006">
                  <c:v>9.3729999999999993</c:v>
                </c:pt>
                <c:pt idx="18007">
                  <c:v>9.3729999999999993</c:v>
                </c:pt>
                <c:pt idx="18008">
                  <c:v>9.3729999999999993</c:v>
                </c:pt>
                <c:pt idx="18009">
                  <c:v>9.3729999999999993</c:v>
                </c:pt>
                <c:pt idx="18010">
                  <c:v>9.3729999999999993</c:v>
                </c:pt>
                <c:pt idx="18011">
                  <c:v>9.2750000000000004</c:v>
                </c:pt>
                <c:pt idx="18012">
                  <c:v>9.2750000000000004</c:v>
                </c:pt>
                <c:pt idx="18013">
                  <c:v>9.2750000000000004</c:v>
                </c:pt>
                <c:pt idx="18014">
                  <c:v>9.2750000000000004</c:v>
                </c:pt>
                <c:pt idx="18015">
                  <c:v>9.2750000000000004</c:v>
                </c:pt>
                <c:pt idx="18016">
                  <c:v>9.2750000000000004</c:v>
                </c:pt>
                <c:pt idx="18017">
                  <c:v>9.2750000000000004</c:v>
                </c:pt>
                <c:pt idx="18018">
                  <c:v>9.1760000000000002</c:v>
                </c:pt>
                <c:pt idx="18019">
                  <c:v>9.1760000000000002</c:v>
                </c:pt>
                <c:pt idx="18020">
                  <c:v>9.1760000000000002</c:v>
                </c:pt>
                <c:pt idx="18021">
                  <c:v>9.1760000000000002</c:v>
                </c:pt>
                <c:pt idx="18022">
                  <c:v>9.1760000000000002</c:v>
                </c:pt>
                <c:pt idx="18023">
                  <c:v>9.1760000000000002</c:v>
                </c:pt>
                <c:pt idx="18024">
                  <c:v>9.1760000000000002</c:v>
                </c:pt>
                <c:pt idx="18025">
                  <c:v>9.1760000000000002</c:v>
                </c:pt>
                <c:pt idx="18026">
                  <c:v>9.1760000000000002</c:v>
                </c:pt>
                <c:pt idx="18027">
                  <c:v>9.077</c:v>
                </c:pt>
                <c:pt idx="18028">
                  <c:v>9.077</c:v>
                </c:pt>
                <c:pt idx="18029">
                  <c:v>9.077</c:v>
                </c:pt>
                <c:pt idx="18030">
                  <c:v>9.077</c:v>
                </c:pt>
                <c:pt idx="18031">
                  <c:v>9.077</c:v>
                </c:pt>
                <c:pt idx="18032">
                  <c:v>9.077</c:v>
                </c:pt>
                <c:pt idx="18033">
                  <c:v>9.077</c:v>
                </c:pt>
                <c:pt idx="18034">
                  <c:v>9.077</c:v>
                </c:pt>
                <c:pt idx="18035">
                  <c:v>8.9779999999999998</c:v>
                </c:pt>
                <c:pt idx="18036">
                  <c:v>8.9779999999999998</c:v>
                </c:pt>
                <c:pt idx="18037">
                  <c:v>8.9779999999999998</c:v>
                </c:pt>
                <c:pt idx="18038">
                  <c:v>8.9779999999999998</c:v>
                </c:pt>
                <c:pt idx="18039">
                  <c:v>8.9779999999999998</c:v>
                </c:pt>
                <c:pt idx="18040">
                  <c:v>8.9779999999999998</c:v>
                </c:pt>
                <c:pt idx="18041">
                  <c:v>8.9779999999999998</c:v>
                </c:pt>
                <c:pt idx="18042">
                  <c:v>8.9779999999999998</c:v>
                </c:pt>
                <c:pt idx="18043">
                  <c:v>8.9779999999999998</c:v>
                </c:pt>
                <c:pt idx="18044">
                  <c:v>8.9779999999999998</c:v>
                </c:pt>
                <c:pt idx="18045">
                  <c:v>8.9779999999999998</c:v>
                </c:pt>
                <c:pt idx="18046">
                  <c:v>8.8789999999999996</c:v>
                </c:pt>
                <c:pt idx="18047">
                  <c:v>8.8789999999999996</c:v>
                </c:pt>
                <c:pt idx="18048">
                  <c:v>8.8789999999999996</c:v>
                </c:pt>
                <c:pt idx="18049">
                  <c:v>8.8789999999999996</c:v>
                </c:pt>
                <c:pt idx="18050">
                  <c:v>8.8789999999999996</c:v>
                </c:pt>
                <c:pt idx="18051">
                  <c:v>8.8789999999999996</c:v>
                </c:pt>
                <c:pt idx="18052">
                  <c:v>8.8789999999999996</c:v>
                </c:pt>
                <c:pt idx="18053">
                  <c:v>8.7789999999999999</c:v>
                </c:pt>
                <c:pt idx="18054">
                  <c:v>8.7789999999999999</c:v>
                </c:pt>
                <c:pt idx="18055">
                  <c:v>8.7789999999999999</c:v>
                </c:pt>
                <c:pt idx="18056">
                  <c:v>8.7789999999999999</c:v>
                </c:pt>
                <c:pt idx="18057">
                  <c:v>8.7789999999999999</c:v>
                </c:pt>
                <c:pt idx="18058">
                  <c:v>8.68</c:v>
                </c:pt>
                <c:pt idx="18059">
                  <c:v>8.68</c:v>
                </c:pt>
                <c:pt idx="18060">
                  <c:v>8.68</c:v>
                </c:pt>
                <c:pt idx="18061">
                  <c:v>8.68</c:v>
                </c:pt>
                <c:pt idx="18062">
                  <c:v>8.68</c:v>
                </c:pt>
                <c:pt idx="18063">
                  <c:v>8.68</c:v>
                </c:pt>
                <c:pt idx="18064">
                  <c:v>8.68</c:v>
                </c:pt>
                <c:pt idx="18065">
                  <c:v>8.68</c:v>
                </c:pt>
                <c:pt idx="18066">
                  <c:v>8.5809999999999995</c:v>
                </c:pt>
                <c:pt idx="18067">
                  <c:v>8.5809999999999995</c:v>
                </c:pt>
                <c:pt idx="18068">
                  <c:v>8.5809999999999995</c:v>
                </c:pt>
                <c:pt idx="18069">
                  <c:v>8.5809999999999995</c:v>
                </c:pt>
                <c:pt idx="18070">
                  <c:v>8.5809999999999995</c:v>
                </c:pt>
                <c:pt idx="18071">
                  <c:v>8.4809999999999999</c:v>
                </c:pt>
                <c:pt idx="18072">
                  <c:v>8.4809999999999999</c:v>
                </c:pt>
                <c:pt idx="18073">
                  <c:v>8.4809999999999999</c:v>
                </c:pt>
                <c:pt idx="18074">
                  <c:v>8.4809999999999999</c:v>
                </c:pt>
                <c:pt idx="18075">
                  <c:v>8.4809999999999999</c:v>
                </c:pt>
                <c:pt idx="18076">
                  <c:v>8.4809999999999999</c:v>
                </c:pt>
                <c:pt idx="18077">
                  <c:v>8.3819999999999997</c:v>
                </c:pt>
                <c:pt idx="18078">
                  <c:v>8.3819999999999997</c:v>
                </c:pt>
                <c:pt idx="18079">
                  <c:v>8.3819999999999997</c:v>
                </c:pt>
                <c:pt idx="18080">
                  <c:v>8.3819999999999997</c:v>
                </c:pt>
                <c:pt idx="18081">
                  <c:v>8.3819999999999997</c:v>
                </c:pt>
                <c:pt idx="18082">
                  <c:v>8.3819999999999997</c:v>
                </c:pt>
                <c:pt idx="18083">
                  <c:v>8.282</c:v>
                </c:pt>
                <c:pt idx="18084">
                  <c:v>8.282</c:v>
                </c:pt>
                <c:pt idx="18085">
                  <c:v>8.282</c:v>
                </c:pt>
                <c:pt idx="18086">
                  <c:v>8.282</c:v>
                </c:pt>
                <c:pt idx="18087">
                  <c:v>8.282</c:v>
                </c:pt>
                <c:pt idx="18088">
                  <c:v>8.1820000000000004</c:v>
                </c:pt>
                <c:pt idx="18089">
                  <c:v>8.1820000000000004</c:v>
                </c:pt>
                <c:pt idx="18090">
                  <c:v>8.1820000000000004</c:v>
                </c:pt>
                <c:pt idx="18091">
                  <c:v>8.1820000000000004</c:v>
                </c:pt>
                <c:pt idx="18092">
                  <c:v>8.1820000000000004</c:v>
                </c:pt>
                <c:pt idx="18093">
                  <c:v>8.1820000000000004</c:v>
                </c:pt>
                <c:pt idx="18094">
                  <c:v>8.1820000000000004</c:v>
                </c:pt>
                <c:pt idx="18095">
                  <c:v>8.1820000000000004</c:v>
                </c:pt>
                <c:pt idx="18096">
                  <c:v>8.1820000000000004</c:v>
                </c:pt>
                <c:pt idx="18097">
                  <c:v>8.1820000000000004</c:v>
                </c:pt>
                <c:pt idx="18098">
                  <c:v>8.1820000000000004</c:v>
                </c:pt>
                <c:pt idx="18099">
                  <c:v>8.0820000000000007</c:v>
                </c:pt>
                <c:pt idx="18100">
                  <c:v>8.0820000000000007</c:v>
                </c:pt>
                <c:pt idx="18101">
                  <c:v>8.0820000000000007</c:v>
                </c:pt>
                <c:pt idx="18102">
                  <c:v>8.0820000000000007</c:v>
                </c:pt>
                <c:pt idx="18103">
                  <c:v>8.0820000000000007</c:v>
                </c:pt>
                <c:pt idx="18104">
                  <c:v>8.0820000000000007</c:v>
                </c:pt>
                <c:pt idx="18105">
                  <c:v>8.0820000000000007</c:v>
                </c:pt>
                <c:pt idx="18106">
                  <c:v>8.0820000000000007</c:v>
                </c:pt>
                <c:pt idx="18107">
                  <c:v>8.0820000000000007</c:v>
                </c:pt>
                <c:pt idx="18108">
                  <c:v>7.9829999999999997</c:v>
                </c:pt>
                <c:pt idx="18109">
                  <c:v>7.9829999999999997</c:v>
                </c:pt>
                <c:pt idx="18110">
                  <c:v>7.9829999999999997</c:v>
                </c:pt>
                <c:pt idx="18111">
                  <c:v>7.9829999999999997</c:v>
                </c:pt>
                <c:pt idx="18112">
                  <c:v>7.9829999999999997</c:v>
                </c:pt>
                <c:pt idx="18113">
                  <c:v>7.9829999999999997</c:v>
                </c:pt>
                <c:pt idx="18114">
                  <c:v>7.9829999999999997</c:v>
                </c:pt>
                <c:pt idx="18115">
                  <c:v>7.9829999999999997</c:v>
                </c:pt>
                <c:pt idx="18116">
                  <c:v>7.9829999999999997</c:v>
                </c:pt>
                <c:pt idx="18117">
                  <c:v>7.8819999999999997</c:v>
                </c:pt>
                <c:pt idx="18118">
                  <c:v>7.9829999999999997</c:v>
                </c:pt>
                <c:pt idx="18119">
                  <c:v>7.8819999999999997</c:v>
                </c:pt>
                <c:pt idx="18120">
                  <c:v>7.8819999999999997</c:v>
                </c:pt>
                <c:pt idx="18121">
                  <c:v>7.8819999999999997</c:v>
                </c:pt>
                <c:pt idx="18122">
                  <c:v>7.8819999999999997</c:v>
                </c:pt>
                <c:pt idx="18123">
                  <c:v>7.8819999999999997</c:v>
                </c:pt>
                <c:pt idx="18124">
                  <c:v>7.8819999999999997</c:v>
                </c:pt>
                <c:pt idx="18125">
                  <c:v>7.8819999999999997</c:v>
                </c:pt>
                <c:pt idx="18126">
                  <c:v>7.8819999999999997</c:v>
                </c:pt>
                <c:pt idx="18127">
                  <c:v>7.8819999999999997</c:v>
                </c:pt>
                <c:pt idx="18128">
                  <c:v>7.8819999999999997</c:v>
                </c:pt>
                <c:pt idx="18129">
                  <c:v>7.8819999999999997</c:v>
                </c:pt>
                <c:pt idx="18130">
                  <c:v>7.782</c:v>
                </c:pt>
                <c:pt idx="18131">
                  <c:v>7.782</c:v>
                </c:pt>
                <c:pt idx="18132">
                  <c:v>7.782</c:v>
                </c:pt>
                <c:pt idx="18133">
                  <c:v>7.782</c:v>
                </c:pt>
                <c:pt idx="18134">
                  <c:v>7.782</c:v>
                </c:pt>
                <c:pt idx="18135">
                  <c:v>7.782</c:v>
                </c:pt>
                <c:pt idx="18136">
                  <c:v>7.782</c:v>
                </c:pt>
                <c:pt idx="18137">
                  <c:v>7.782</c:v>
                </c:pt>
                <c:pt idx="18138">
                  <c:v>7.782</c:v>
                </c:pt>
                <c:pt idx="18139">
                  <c:v>7.782</c:v>
                </c:pt>
                <c:pt idx="18140">
                  <c:v>7.782</c:v>
                </c:pt>
                <c:pt idx="18141">
                  <c:v>7.782</c:v>
                </c:pt>
                <c:pt idx="18142">
                  <c:v>7.6820000000000004</c:v>
                </c:pt>
                <c:pt idx="18143">
                  <c:v>7.6820000000000004</c:v>
                </c:pt>
                <c:pt idx="18144">
                  <c:v>7.6820000000000004</c:v>
                </c:pt>
                <c:pt idx="18145">
                  <c:v>7.6820000000000004</c:v>
                </c:pt>
                <c:pt idx="18146">
                  <c:v>7.6820000000000004</c:v>
                </c:pt>
                <c:pt idx="18147">
                  <c:v>7.6820000000000004</c:v>
                </c:pt>
                <c:pt idx="18148">
                  <c:v>7.6820000000000004</c:v>
                </c:pt>
                <c:pt idx="18149">
                  <c:v>7.6820000000000004</c:v>
                </c:pt>
                <c:pt idx="18150">
                  <c:v>7.6820000000000004</c:v>
                </c:pt>
                <c:pt idx="18151">
                  <c:v>7.6820000000000004</c:v>
                </c:pt>
                <c:pt idx="18152">
                  <c:v>7.6820000000000004</c:v>
                </c:pt>
                <c:pt idx="18153">
                  <c:v>7.5819999999999999</c:v>
                </c:pt>
                <c:pt idx="18154">
                  <c:v>7.5819999999999999</c:v>
                </c:pt>
                <c:pt idx="18155">
                  <c:v>7.5819999999999999</c:v>
                </c:pt>
                <c:pt idx="18156">
                  <c:v>7.5819999999999999</c:v>
                </c:pt>
                <c:pt idx="18157">
                  <c:v>7.5819999999999999</c:v>
                </c:pt>
                <c:pt idx="18158">
                  <c:v>7.5819999999999999</c:v>
                </c:pt>
                <c:pt idx="18159">
                  <c:v>7.5819999999999999</c:v>
                </c:pt>
                <c:pt idx="18160">
                  <c:v>7.5819999999999999</c:v>
                </c:pt>
                <c:pt idx="18161">
                  <c:v>7.5819999999999999</c:v>
                </c:pt>
                <c:pt idx="18162">
                  <c:v>7.5819999999999999</c:v>
                </c:pt>
                <c:pt idx="18163">
                  <c:v>7.4809999999999999</c:v>
                </c:pt>
                <c:pt idx="18164">
                  <c:v>7.4809999999999999</c:v>
                </c:pt>
                <c:pt idx="18165">
                  <c:v>7.4809999999999999</c:v>
                </c:pt>
                <c:pt idx="18166">
                  <c:v>7.4809999999999999</c:v>
                </c:pt>
                <c:pt idx="18167">
                  <c:v>7.4809999999999999</c:v>
                </c:pt>
                <c:pt idx="18168">
                  <c:v>7.4809999999999999</c:v>
                </c:pt>
                <c:pt idx="18169">
                  <c:v>7.4809999999999999</c:v>
                </c:pt>
                <c:pt idx="18170">
                  <c:v>7.4809999999999999</c:v>
                </c:pt>
                <c:pt idx="18171">
                  <c:v>7.3810000000000002</c:v>
                </c:pt>
                <c:pt idx="18172">
                  <c:v>7.3810000000000002</c:v>
                </c:pt>
                <c:pt idx="18173">
                  <c:v>7.3810000000000002</c:v>
                </c:pt>
                <c:pt idx="18174">
                  <c:v>7.3810000000000002</c:v>
                </c:pt>
                <c:pt idx="18175">
                  <c:v>7.3810000000000002</c:v>
                </c:pt>
                <c:pt idx="18176">
                  <c:v>7.3810000000000002</c:v>
                </c:pt>
                <c:pt idx="18177">
                  <c:v>7.3810000000000002</c:v>
                </c:pt>
                <c:pt idx="18178">
                  <c:v>7.28</c:v>
                </c:pt>
                <c:pt idx="18179">
                  <c:v>7.28</c:v>
                </c:pt>
                <c:pt idx="18180">
                  <c:v>7.28</c:v>
                </c:pt>
                <c:pt idx="18182">
                  <c:v>7.4809999999999999</c:v>
                </c:pt>
                <c:pt idx="18183">
                  <c:v>7.28</c:v>
                </c:pt>
                <c:pt idx="18184">
                  <c:v>7.28</c:v>
                </c:pt>
                <c:pt idx="18185">
                  <c:v>7.28</c:v>
                </c:pt>
                <c:pt idx="18186">
                  <c:v>7.28</c:v>
                </c:pt>
                <c:pt idx="18187">
                  <c:v>7.28</c:v>
                </c:pt>
                <c:pt idx="18188">
                  <c:v>7.28</c:v>
                </c:pt>
                <c:pt idx="18189">
                  <c:v>7.28</c:v>
                </c:pt>
                <c:pt idx="18190">
                  <c:v>7.28</c:v>
                </c:pt>
                <c:pt idx="18191">
                  <c:v>7.28</c:v>
                </c:pt>
                <c:pt idx="18192">
                  <c:v>7.1790000000000003</c:v>
                </c:pt>
                <c:pt idx="18193">
                  <c:v>7.1790000000000003</c:v>
                </c:pt>
                <c:pt idx="18194">
                  <c:v>7.1790000000000003</c:v>
                </c:pt>
                <c:pt idx="18195">
                  <c:v>7.1790000000000003</c:v>
                </c:pt>
                <c:pt idx="18196">
                  <c:v>7.1790000000000003</c:v>
                </c:pt>
                <c:pt idx="18197">
                  <c:v>7.0789999999999997</c:v>
                </c:pt>
                <c:pt idx="18198">
                  <c:v>7.0789999999999997</c:v>
                </c:pt>
                <c:pt idx="18199">
                  <c:v>7.0789999999999997</c:v>
                </c:pt>
                <c:pt idx="18200">
                  <c:v>7.0789999999999997</c:v>
                </c:pt>
                <c:pt idx="18201">
                  <c:v>7.0789999999999997</c:v>
                </c:pt>
                <c:pt idx="18202">
                  <c:v>7.0789999999999997</c:v>
                </c:pt>
                <c:pt idx="18203">
                  <c:v>6.9779999999999998</c:v>
                </c:pt>
                <c:pt idx="18204">
                  <c:v>6.9779999999999998</c:v>
                </c:pt>
                <c:pt idx="18205">
                  <c:v>6.9779999999999998</c:v>
                </c:pt>
                <c:pt idx="18206">
                  <c:v>6.9779999999999998</c:v>
                </c:pt>
                <c:pt idx="18207">
                  <c:v>6.9779999999999998</c:v>
                </c:pt>
                <c:pt idx="18208">
                  <c:v>6.8769999999999998</c:v>
                </c:pt>
                <c:pt idx="18209">
                  <c:v>6.8769999999999998</c:v>
                </c:pt>
                <c:pt idx="18210">
                  <c:v>6.8769999999999998</c:v>
                </c:pt>
                <c:pt idx="18211">
                  <c:v>6.8769999999999998</c:v>
                </c:pt>
                <c:pt idx="18212">
                  <c:v>6.8769999999999998</c:v>
                </c:pt>
                <c:pt idx="18213">
                  <c:v>6.8769999999999998</c:v>
                </c:pt>
                <c:pt idx="18214">
                  <c:v>6.8769999999999998</c:v>
                </c:pt>
                <c:pt idx="18215">
                  <c:v>6.8769999999999998</c:v>
                </c:pt>
                <c:pt idx="18216">
                  <c:v>6.7750000000000004</c:v>
                </c:pt>
                <c:pt idx="18217">
                  <c:v>6.7750000000000004</c:v>
                </c:pt>
                <c:pt idx="18218">
                  <c:v>6.7750000000000004</c:v>
                </c:pt>
                <c:pt idx="18219">
                  <c:v>6.7750000000000004</c:v>
                </c:pt>
                <c:pt idx="18220">
                  <c:v>6.7750000000000004</c:v>
                </c:pt>
                <c:pt idx="18221">
                  <c:v>6.7750000000000004</c:v>
                </c:pt>
                <c:pt idx="18222">
                  <c:v>6.6740000000000004</c:v>
                </c:pt>
                <c:pt idx="18223">
                  <c:v>6.6740000000000004</c:v>
                </c:pt>
                <c:pt idx="18224">
                  <c:v>6.6740000000000004</c:v>
                </c:pt>
                <c:pt idx="18225">
                  <c:v>6.6740000000000004</c:v>
                </c:pt>
                <c:pt idx="18226">
                  <c:v>6.5730000000000004</c:v>
                </c:pt>
                <c:pt idx="18227">
                  <c:v>6.5730000000000004</c:v>
                </c:pt>
                <c:pt idx="18228">
                  <c:v>6.5730000000000004</c:v>
                </c:pt>
                <c:pt idx="18229">
                  <c:v>6.5730000000000004</c:v>
                </c:pt>
                <c:pt idx="18230">
                  <c:v>6.5730000000000004</c:v>
                </c:pt>
                <c:pt idx="18231">
                  <c:v>6.4710000000000001</c:v>
                </c:pt>
                <c:pt idx="18232">
                  <c:v>6.4710000000000001</c:v>
                </c:pt>
                <c:pt idx="18233">
                  <c:v>6.4710000000000001</c:v>
                </c:pt>
                <c:pt idx="18234">
                  <c:v>6.4710000000000001</c:v>
                </c:pt>
                <c:pt idx="18235">
                  <c:v>6.37</c:v>
                </c:pt>
                <c:pt idx="18236">
                  <c:v>6.37</c:v>
                </c:pt>
                <c:pt idx="18237">
                  <c:v>6.37</c:v>
                </c:pt>
                <c:pt idx="18238">
                  <c:v>6.37</c:v>
                </c:pt>
                <c:pt idx="18239">
                  <c:v>6.37</c:v>
                </c:pt>
                <c:pt idx="18240">
                  <c:v>6.37</c:v>
                </c:pt>
                <c:pt idx="18241">
                  <c:v>6.2679999999999998</c:v>
                </c:pt>
                <c:pt idx="18242">
                  <c:v>6.2679999999999998</c:v>
                </c:pt>
                <c:pt idx="18243">
                  <c:v>6.2679999999999998</c:v>
                </c:pt>
                <c:pt idx="18244">
                  <c:v>6.2679999999999998</c:v>
                </c:pt>
                <c:pt idx="18245">
                  <c:v>6.2679999999999998</c:v>
                </c:pt>
                <c:pt idx="18246">
                  <c:v>6.1660000000000004</c:v>
                </c:pt>
                <c:pt idx="18247">
                  <c:v>6.1660000000000004</c:v>
                </c:pt>
                <c:pt idx="18248">
                  <c:v>6.1660000000000004</c:v>
                </c:pt>
                <c:pt idx="18249">
                  <c:v>6.1660000000000004</c:v>
                </c:pt>
                <c:pt idx="18250">
                  <c:v>6.0640000000000001</c:v>
                </c:pt>
                <c:pt idx="18251">
                  <c:v>6.0640000000000001</c:v>
                </c:pt>
                <c:pt idx="18252">
                  <c:v>6.0640000000000001</c:v>
                </c:pt>
                <c:pt idx="18253">
                  <c:v>6.0640000000000001</c:v>
                </c:pt>
                <c:pt idx="18254">
                  <c:v>6.0640000000000001</c:v>
                </c:pt>
                <c:pt idx="18255">
                  <c:v>5.9619999999999997</c:v>
                </c:pt>
                <c:pt idx="18256">
                  <c:v>5.9619999999999997</c:v>
                </c:pt>
                <c:pt idx="18257">
                  <c:v>5.9619999999999997</c:v>
                </c:pt>
                <c:pt idx="18258">
                  <c:v>5.9619999999999997</c:v>
                </c:pt>
                <c:pt idx="18259">
                  <c:v>5.9619999999999997</c:v>
                </c:pt>
                <c:pt idx="18260">
                  <c:v>5.86</c:v>
                </c:pt>
                <c:pt idx="18261">
                  <c:v>5.86</c:v>
                </c:pt>
                <c:pt idx="18262">
                  <c:v>5.86</c:v>
                </c:pt>
                <c:pt idx="18263">
                  <c:v>5.86</c:v>
                </c:pt>
                <c:pt idx="18264">
                  <c:v>5.86</c:v>
                </c:pt>
                <c:pt idx="18265">
                  <c:v>5.7569999999999997</c:v>
                </c:pt>
                <c:pt idx="18266">
                  <c:v>5.7569999999999997</c:v>
                </c:pt>
                <c:pt idx="18267">
                  <c:v>5.7569999999999997</c:v>
                </c:pt>
                <c:pt idx="18268">
                  <c:v>5.7569999999999997</c:v>
                </c:pt>
                <c:pt idx="18269">
                  <c:v>5.7569999999999997</c:v>
                </c:pt>
                <c:pt idx="18270">
                  <c:v>5.7569999999999997</c:v>
                </c:pt>
                <c:pt idx="18271">
                  <c:v>5.7569999999999997</c:v>
                </c:pt>
                <c:pt idx="18272">
                  <c:v>5.6550000000000002</c:v>
                </c:pt>
                <c:pt idx="18273">
                  <c:v>5.6550000000000002</c:v>
                </c:pt>
                <c:pt idx="18274">
                  <c:v>5.6550000000000002</c:v>
                </c:pt>
                <c:pt idx="18275">
                  <c:v>5.6550000000000002</c:v>
                </c:pt>
                <c:pt idx="18276">
                  <c:v>5.6550000000000002</c:v>
                </c:pt>
                <c:pt idx="18277">
                  <c:v>5.5519999999999996</c:v>
                </c:pt>
                <c:pt idx="18278">
                  <c:v>5.5519999999999996</c:v>
                </c:pt>
                <c:pt idx="18279">
                  <c:v>5.5519999999999996</c:v>
                </c:pt>
                <c:pt idx="18280">
                  <c:v>5.5519999999999996</c:v>
                </c:pt>
                <c:pt idx="18281">
                  <c:v>5.5519999999999996</c:v>
                </c:pt>
                <c:pt idx="18282">
                  <c:v>5.5519999999999996</c:v>
                </c:pt>
                <c:pt idx="18283">
                  <c:v>5.5519999999999996</c:v>
                </c:pt>
                <c:pt idx="18284">
                  <c:v>5.45</c:v>
                </c:pt>
                <c:pt idx="18285">
                  <c:v>5.45</c:v>
                </c:pt>
                <c:pt idx="18286">
                  <c:v>5.45</c:v>
                </c:pt>
                <c:pt idx="18287">
                  <c:v>5.45</c:v>
                </c:pt>
                <c:pt idx="18288">
                  <c:v>5.45</c:v>
                </c:pt>
                <c:pt idx="18289">
                  <c:v>5.45</c:v>
                </c:pt>
                <c:pt idx="18290">
                  <c:v>5.3470000000000004</c:v>
                </c:pt>
                <c:pt idx="18291">
                  <c:v>5.3470000000000004</c:v>
                </c:pt>
                <c:pt idx="18292">
                  <c:v>5.3470000000000004</c:v>
                </c:pt>
                <c:pt idx="18293">
                  <c:v>5.3470000000000004</c:v>
                </c:pt>
                <c:pt idx="18294">
                  <c:v>5.3470000000000004</c:v>
                </c:pt>
                <c:pt idx="18295">
                  <c:v>5.3470000000000004</c:v>
                </c:pt>
                <c:pt idx="18296">
                  <c:v>5.2439999999999998</c:v>
                </c:pt>
                <c:pt idx="18297">
                  <c:v>5.2439999999999998</c:v>
                </c:pt>
                <c:pt idx="18298">
                  <c:v>5.2439999999999998</c:v>
                </c:pt>
                <c:pt idx="18299">
                  <c:v>5.2439999999999998</c:v>
                </c:pt>
                <c:pt idx="18300">
                  <c:v>5.2439999999999998</c:v>
                </c:pt>
                <c:pt idx="18301">
                  <c:v>5.2439999999999998</c:v>
                </c:pt>
                <c:pt idx="18302">
                  <c:v>5.141</c:v>
                </c:pt>
                <c:pt idx="18303">
                  <c:v>5.141</c:v>
                </c:pt>
                <c:pt idx="18304">
                  <c:v>5.141</c:v>
                </c:pt>
                <c:pt idx="18305">
                  <c:v>5.141</c:v>
                </c:pt>
                <c:pt idx="18306">
                  <c:v>5.141</c:v>
                </c:pt>
                <c:pt idx="18307">
                  <c:v>5.141</c:v>
                </c:pt>
                <c:pt idx="18308">
                  <c:v>5.141</c:v>
                </c:pt>
                <c:pt idx="18309">
                  <c:v>5.141</c:v>
                </c:pt>
                <c:pt idx="18310">
                  <c:v>5.0369999999999999</c:v>
                </c:pt>
                <c:pt idx="18311">
                  <c:v>5.0369999999999999</c:v>
                </c:pt>
                <c:pt idx="18312">
                  <c:v>5.0369999999999999</c:v>
                </c:pt>
                <c:pt idx="18313">
                  <c:v>5.0369999999999999</c:v>
                </c:pt>
                <c:pt idx="18314">
                  <c:v>5.0369999999999999</c:v>
                </c:pt>
                <c:pt idx="18315">
                  <c:v>5.0369999999999999</c:v>
                </c:pt>
                <c:pt idx="18316">
                  <c:v>5.0369999999999999</c:v>
                </c:pt>
                <c:pt idx="18317">
                  <c:v>5.0369999999999999</c:v>
                </c:pt>
                <c:pt idx="18318">
                  <c:v>5.0369999999999999</c:v>
                </c:pt>
                <c:pt idx="18319">
                  <c:v>5.0369999999999999</c:v>
                </c:pt>
                <c:pt idx="18320">
                  <c:v>4.9340000000000002</c:v>
                </c:pt>
                <c:pt idx="18321">
                  <c:v>4.9340000000000002</c:v>
                </c:pt>
                <c:pt idx="18322">
                  <c:v>4.9340000000000002</c:v>
                </c:pt>
                <c:pt idx="18323">
                  <c:v>4.9340000000000002</c:v>
                </c:pt>
                <c:pt idx="18324">
                  <c:v>4.9340000000000002</c:v>
                </c:pt>
                <c:pt idx="18325">
                  <c:v>4.9340000000000002</c:v>
                </c:pt>
                <c:pt idx="18326">
                  <c:v>4.9340000000000002</c:v>
                </c:pt>
                <c:pt idx="18327">
                  <c:v>4.9340000000000002</c:v>
                </c:pt>
                <c:pt idx="18328">
                  <c:v>4.9340000000000002</c:v>
                </c:pt>
                <c:pt idx="18329">
                  <c:v>4.9340000000000002</c:v>
                </c:pt>
                <c:pt idx="18330">
                  <c:v>4.9340000000000002</c:v>
                </c:pt>
                <c:pt idx="18331">
                  <c:v>4.9340000000000002</c:v>
                </c:pt>
                <c:pt idx="18332">
                  <c:v>4.9340000000000002</c:v>
                </c:pt>
                <c:pt idx="18333">
                  <c:v>4.9340000000000002</c:v>
                </c:pt>
                <c:pt idx="18334">
                  <c:v>4.9340000000000002</c:v>
                </c:pt>
                <c:pt idx="18335">
                  <c:v>4.9340000000000002</c:v>
                </c:pt>
                <c:pt idx="18336">
                  <c:v>4.9340000000000002</c:v>
                </c:pt>
                <c:pt idx="18337">
                  <c:v>4.9340000000000002</c:v>
                </c:pt>
                <c:pt idx="18338">
                  <c:v>4.9340000000000002</c:v>
                </c:pt>
                <c:pt idx="18339">
                  <c:v>4.9340000000000002</c:v>
                </c:pt>
                <c:pt idx="18340">
                  <c:v>4.9340000000000002</c:v>
                </c:pt>
                <c:pt idx="18341">
                  <c:v>4.9340000000000002</c:v>
                </c:pt>
                <c:pt idx="18342">
                  <c:v>4.9340000000000002</c:v>
                </c:pt>
                <c:pt idx="18343">
                  <c:v>4.9340000000000002</c:v>
                </c:pt>
                <c:pt idx="18344">
                  <c:v>4.9340000000000002</c:v>
                </c:pt>
                <c:pt idx="18345">
                  <c:v>4.9340000000000002</c:v>
                </c:pt>
                <c:pt idx="18346">
                  <c:v>4.9340000000000002</c:v>
                </c:pt>
                <c:pt idx="18347">
                  <c:v>4.9340000000000002</c:v>
                </c:pt>
                <c:pt idx="18348">
                  <c:v>4.9340000000000002</c:v>
                </c:pt>
                <c:pt idx="18349">
                  <c:v>5.0369999999999999</c:v>
                </c:pt>
                <c:pt idx="18350">
                  <c:v>5.0369999999999999</c:v>
                </c:pt>
                <c:pt idx="18351">
                  <c:v>5.0369999999999999</c:v>
                </c:pt>
                <c:pt idx="18352">
                  <c:v>5.0369999999999999</c:v>
                </c:pt>
                <c:pt idx="18353">
                  <c:v>5.0369999999999999</c:v>
                </c:pt>
                <c:pt idx="18354">
                  <c:v>5.0369999999999999</c:v>
                </c:pt>
                <c:pt idx="18355">
                  <c:v>5.0369999999999999</c:v>
                </c:pt>
                <c:pt idx="18356">
                  <c:v>5.0369999999999999</c:v>
                </c:pt>
                <c:pt idx="18357">
                  <c:v>5.0369999999999999</c:v>
                </c:pt>
                <c:pt idx="18358">
                  <c:v>5.0369999999999999</c:v>
                </c:pt>
                <c:pt idx="18359">
                  <c:v>5.0369999999999999</c:v>
                </c:pt>
                <c:pt idx="18360">
                  <c:v>5.0369999999999999</c:v>
                </c:pt>
                <c:pt idx="18361">
                  <c:v>5.141</c:v>
                </c:pt>
                <c:pt idx="18362">
                  <c:v>5.141</c:v>
                </c:pt>
                <c:pt idx="18363">
                  <c:v>5.141</c:v>
                </c:pt>
                <c:pt idx="18364">
                  <c:v>5.141</c:v>
                </c:pt>
                <c:pt idx="18365">
                  <c:v>5.141</c:v>
                </c:pt>
                <c:pt idx="18366">
                  <c:v>5.141</c:v>
                </c:pt>
                <c:pt idx="18367">
                  <c:v>5.141</c:v>
                </c:pt>
                <c:pt idx="18368">
                  <c:v>5.141</c:v>
                </c:pt>
                <c:pt idx="18369">
                  <c:v>5.141</c:v>
                </c:pt>
                <c:pt idx="18370">
                  <c:v>5.141</c:v>
                </c:pt>
                <c:pt idx="18371">
                  <c:v>5.141</c:v>
                </c:pt>
                <c:pt idx="18372">
                  <c:v>5.2439999999999998</c:v>
                </c:pt>
                <c:pt idx="18373">
                  <c:v>5.2439999999999998</c:v>
                </c:pt>
                <c:pt idx="18374">
                  <c:v>5.2439999999999998</c:v>
                </c:pt>
                <c:pt idx="18375">
                  <c:v>5.2439999999999998</c:v>
                </c:pt>
                <c:pt idx="18376">
                  <c:v>5.2439999999999998</c:v>
                </c:pt>
                <c:pt idx="18377">
                  <c:v>5.2439999999999998</c:v>
                </c:pt>
                <c:pt idx="18378">
                  <c:v>5.2439999999999998</c:v>
                </c:pt>
                <c:pt idx="18379">
                  <c:v>5.2439999999999998</c:v>
                </c:pt>
                <c:pt idx="18380">
                  <c:v>5.2439999999999998</c:v>
                </c:pt>
                <c:pt idx="18381">
                  <c:v>5.3470000000000004</c:v>
                </c:pt>
                <c:pt idx="18382">
                  <c:v>5.3470000000000004</c:v>
                </c:pt>
                <c:pt idx="18383">
                  <c:v>5.3470000000000004</c:v>
                </c:pt>
                <c:pt idx="18384">
                  <c:v>5.3470000000000004</c:v>
                </c:pt>
                <c:pt idx="18385">
                  <c:v>5.3470000000000004</c:v>
                </c:pt>
                <c:pt idx="18386">
                  <c:v>5.3470000000000004</c:v>
                </c:pt>
                <c:pt idx="18387">
                  <c:v>5.3470000000000004</c:v>
                </c:pt>
                <c:pt idx="18388">
                  <c:v>5.3470000000000004</c:v>
                </c:pt>
                <c:pt idx="18389">
                  <c:v>5.45</c:v>
                </c:pt>
                <c:pt idx="18390">
                  <c:v>5.45</c:v>
                </c:pt>
                <c:pt idx="18391">
                  <c:v>5.45</c:v>
                </c:pt>
                <c:pt idx="18392">
                  <c:v>5.45</c:v>
                </c:pt>
                <c:pt idx="18393">
                  <c:v>5.45</c:v>
                </c:pt>
                <c:pt idx="18394">
                  <c:v>5.45</c:v>
                </c:pt>
                <c:pt idx="18395">
                  <c:v>5.45</c:v>
                </c:pt>
                <c:pt idx="18396">
                  <c:v>5.45</c:v>
                </c:pt>
                <c:pt idx="18397">
                  <c:v>5.45</c:v>
                </c:pt>
                <c:pt idx="18398">
                  <c:v>5.45</c:v>
                </c:pt>
                <c:pt idx="18399">
                  <c:v>5.45</c:v>
                </c:pt>
                <c:pt idx="18400">
                  <c:v>5.45</c:v>
                </c:pt>
                <c:pt idx="18401">
                  <c:v>5.5519999999999996</c:v>
                </c:pt>
                <c:pt idx="18402">
                  <c:v>5.5519999999999996</c:v>
                </c:pt>
                <c:pt idx="18403">
                  <c:v>5.5519999999999996</c:v>
                </c:pt>
                <c:pt idx="18404">
                  <c:v>5.5519999999999996</c:v>
                </c:pt>
                <c:pt idx="18405">
                  <c:v>5.5519999999999996</c:v>
                </c:pt>
                <c:pt idx="18406">
                  <c:v>5.5519999999999996</c:v>
                </c:pt>
                <c:pt idx="18407">
                  <c:v>5.5519999999999996</c:v>
                </c:pt>
                <c:pt idx="18408">
                  <c:v>5.5519999999999996</c:v>
                </c:pt>
                <c:pt idx="18409">
                  <c:v>5.5519999999999996</c:v>
                </c:pt>
                <c:pt idx="18410">
                  <c:v>5.5519999999999996</c:v>
                </c:pt>
                <c:pt idx="18411">
                  <c:v>5.5519999999999996</c:v>
                </c:pt>
                <c:pt idx="18412">
                  <c:v>5.6550000000000002</c:v>
                </c:pt>
                <c:pt idx="18413">
                  <c:v>5.6550000000000002</c:v>
                </c:pt>
                <c:pt idx="18414">
                  <c:v>5.6550000000000002</c:v>
                </c:pt>
                <c:pt idx="18415">
                  <c:v>5.6550000000000002</c:v>
                </c:pt>
                <c:pt idx="18416">
                  <c:v>5.6550000000000002</c:v>
                </c:pt>
                <c:pt idx="18417">
                  <c:v>5.6550000000000002</c:v>
                </c:pt>
                <c:pt idx="18418">
                  <c:v>5.6550000000000002</c:v>
                </c:pt>
                <c:pt idx="18419">
                  <c:v>5.6550000000000002</c:v>
                </c:pt>
                <c:pt idx="18420">
                  <c:v>5.6550000000000002</c:v>
                </c:pt>
                <c:pt idx="18421">
                  <c:v>5.6550000000000002</c:v>
                </c:pt>
                <c:pt idx="18422">
                  <c:v>5.6550000000000002</c:v>
                </c:pt>
                <c:pt idx="18423">
                  <c:v>5.6550000000000002</c:v>
                </c:pt>
                <c:pt idx="18424">
                  <c:v>5.6550000000000002</c:v>
                </c:pt>
                <c:pt idx="18425">
                  <c:v>5.6550000000000002</c:v>
                </c:pt>
                <c:pt idx="18426">
                  <c:v>5.6550000000000002</c:v>
                </c:pt>
                <c:pt idx="18427">
                  <c:v>5.6550000000000002</c:v>
                </c:pt>
                <c:pt idx="18428">
                  <c:v>5.6550000000000002</c:v>
                </c:pt>
                <c:pt idx="18429">
                  <c:v>5.6550000000000002</c:v>
                </c:pt>
                <c:pt idx="18430">
                  <c:v>5.6550000000000002</c:v>
                </c:pt>
                <c:pt idx="18431">
                  <c:v>5.7569999999999997</c:v>
                </c:pt>
                <c:pt idx="18432">
                  <c:v>5.6550000000000002</c:v>
                </c:pt>
                <c:pt idx="18433">
                  <c:v>5.6550000000000002</c:v>
                </c:pt>
                <c:pt idx="18434">
                  <c:v>5.7569999999999997</c:v>
                </c:pt>
                <c:pt idx="18435">
                  <c:v>5.6550000000000002</c:v>
                </c:pt>
                <c:pt idx="18436">
                  <c:v>5.6550000000000002</c:v>
                </c:pt>
                <c:pt idx="18437">
                  <c:v>5.6550000000000002</c:v>
                </c:pt>
                <c:pt idx="18438">
                  <c:v>5.6550000000000002</c:v>
                </c:pt>
                <c:pt idx="18439">
                  <c:v>5.6550000000000002</c:v>
                </c:pt>
                <c:pt idx="18440">
                  <c:v>5.6550000000000002</c:v>
                </c:pt>
                <c:pt idx="18441">
                  <c:v>5.7569999999999997</c:v>
                </c:pt>
                <c:pt idx="18442">
                  <c:v>5.7569999999999997</c:v>
                </c:pt>
                <c:pt idx="18443">
                  <c:v>5.7569999999999997</c:v>
                </c:pt>
                <c:pt idx="18444">
                  <c:v>5.6550000000000002</c:v>
                </c:pt>
                <c:pt idx="18445">
                  <c:v>5.7569999999999997</c:v>
                </c:pt>
                <c:pt idx="18446">
                  <c:v>5.6550000000000002</c:v>
                </c:pt>
                <c:pt idx="18447">
                  <c:v>5.6550000000000002</c:v>
                </c:pt>
                <c:pt idx="18448">
                  <c:v>5.7569999999999997</c:v>
                </c:pt>
                <c:pt idx="18449">
                  <c:v>5.7569999999999997</c:v>
                </c:pt>
                <c:pt idx="18450">
                  <c:v>5.7569999999999997</c:v>
                </c:pt>
                <c:pt idx="18451">
                  <c:v>5.7569999999999997</c:v>
                </c:pt>
                <c:pt idx="18452">
                  <c:v>5.7569999999999997</c:v>
                </c:pt>
                <c:pt idx="18453">
                  <c:v>5.7569999999999997</c:v>
                </c:pt>
                <c:pt idx="18454">
                  <c:v>5.7569999999999997</c:v>
                </c:pt>
                <c:pt idx="18455">
                  <c:v>5.7569999999999997</c:v>
                </c:pt>
                <c:pt idx="18456">
                  <c:v>5.7569999999999997</c:v>
                </c:pt>
                <c:pt idx="18457">
                  <c:v>5.7569999999999997</c:v>
                </c:pt>
                <c:pt idx="18458">
                  <c:v>5.7569999999999997</c:v>
                </c:pt>
                <c:pt idx="18459">
                  <c:v>5.7569999999999997</c:v>
                </c:pt>
                <c:pt idx="18460">
                  <c:v>5.7569999999999997</c:v>
                </c:pt>
                <c:pt idx="18461">
                  <c:v>5.7569999999999997</c:v>
                </c:pt>
                <c:pt idx="18462">
                  <c:v>5.7569999999999997</c:v>
                </c:pt>
                <c:pt idx="18463">
                  <c:v>5.7569999999999997</c:v>
                </c:pt>
                <c:pt idx="18464">
                  <c:v>5.7569999999999997</c:v>
                </c:pt>
                <c:pt idx="18465">
                  <c:v>5.7569999999999997</c:v>
                </c:pt>
                <c:pt idx="18466">
                  <c:v>5.7569999999999997</c:v>
                </c:pt>
                <c:pt idx="18467">
                  <c:v>5.7569999999999997</c:v>
                </c:pt>
                <c:pt idx="18468">
                  <c:v>5.7569999999999997</c:v>
                </c:pt>
                <c:pt idx="18469">
                  <c:v>5.7569999999999997</c:v>
                </c:pt>
                <c:pt idx="18470">
                  <c:v>5.86</c:v>
                </c:pt>
                <c:pt idx="18471">
                  <c:v>5.86</c:v>
                </c:pt>
                <c:pt idx="18472">
                  <c:v>5.86</c:v>
                </c:pt>
                <c:pt idx="18473">
                  <c:v>5.86</c:v>
                </c:pt>
                <c:pt idx="18474">
                  <c:v>5.86</c:v>
                </c:pt>
                <c:pt idx="18475">
                  <c:v>5.86</c:v>
                </c:pt>
                <c:pt idx="18476">
                  <c:v>5.86</c:v>
                </c:pt>
                <c:pt idx="18477">
                  <c:v>5.86</c:v>
                </c:pt>
                <c:pt idx="18478">
                  <c:v>5.86</c:v>
                </c:pt>
                <c:pt idx="18479">
                  <c:v>5.86</c:v>
                </c:pt>
                <c:pt idx="18480">
                  <c:v>5.86</c:v>
                </c:pt>
                <c:pt idx="18481">
                  <c:v>5.9619999999999997</c:v>
                </c:pt>
                <c:pt idx="18482">
                  <c:v>5.9619999999999997</c:v>
                </c:pt>
                <c:pt idx="18483">
                  <c:v>5.9619999999999997</c:v>
                </c:pt>
                <c:pt idx="18484">
                  <c:v>5.9619999999999997</c:v>
                </c:pt>
                <c:pt idx="18485">
                  <c:v>5.9619999999999997</c:v>
                </c:pt>
                <c:pt idx="18486">
                  <c:v>5.9619999999999997</c:v>
                </c:pt>
                <c:pt idx="18487">
                  <c:v>5.9619999999999997</c:v>
                </c:pt>
                <c:pt idx="18488">
                  <c:v>5.9619999999999997</c:v>
                </c:pt>
                <c:pt idx="18489">
                  <c:v>6.0640000000000001</c:v>
                </c:pt>
                <c:pt idx="18490">
                  <c:v>5.9619999999999997</c:v>
                </c:pt>
                <c:pt idx="18491">
                  <c:v>6.0640000000000001</c:v>
                </c:pt>
                <c:pt idx="18492">
                  <c:v>6.0640000000000001</c:v>
                </c:pt>
                <c:pt idx="18493">
                  <c:v>6.0640000000000001</c:v>
                </c:pt>
                <c:pt idx="18494">
                  <c:v>6.0640000000000001</c:v>
                </c:pt>
                <c:pt idx="18495">
                  <c:v>6.0640000000000001</c:v>
                </c:pt>
                <c:pt idx="18496">
                  <c:v>6.0640000000000001</c:v>
                </c:pt>
                <c:pt idx="18497">
                  <c:v>6.0640000000000001</c:v>
                </c:pt>
                <c:pt idx="18498">
                  <c:v>6.0640000000000001</c:v>
                </c:pt>
                <c:pt idx="18499">
                  <c:v>6.1660000000000004</c:v>
                </c:pt>
                <c:pt idx="18500">
                  <c:v>6.1660000000000004</c:v>
                </c:pt>
                <c:pt idx="18501">
                  <c:v>6.1660000000000004</c:v>
                </c:pt>
                <c:pt idx="18502">
                  <c:v>6.1660000000000004</c:v>
                </c:pt>
                <c:pt idx="18503">
                  <c:v>6.1660000000000004</c:v>
                </c:pt>
                <c:pt idx="18504">
                  <c:v>6.1660000000000004</c:v>
                </c:pt>
                <c:pt idx="18505">
                  <c:v>6.1660000000000004</c:v>
                </c:pt>
                <c:pt idx="18506">
                  <c:v>6.1660000000000004</c:v>
                </c:pt>
                <c:pt idx="18507">
                  <c:v>6.1660000000000004</c:v>
                </c:pt>
                <c:pt idx="18508">
                  <c:v>6.1660000000000004</c:v>
                </c:pt>
                <c:pt idx="18509">
                  <c:v>6.2679999999999998</c:v>
                </c:pt>
                <c:pt idx="18510">
                  <c:v>6.2679999999999998</c:v>
                </c:pt>
                <c:pt idx="18511">
                  <c:v>6.2679999999999998</c:v>
                </c:pt>
                <c:pt idx="18512">
                  <c:v>6.2679999999999998</c:v>
                </c:pt>
                <c:pt idx="18513">
                  <c:v>6.2679999999999998</c:v>
                </c:pt>
                <c:pt idx="18514">
                  <c:v>6.2679999999999998</c:v>
                </c:pt>
                <c:pt idx="18515">
                  <c:v>6.2679999999999998</c:v>
                </c:pt>
                <c:pt idx="18516">
                  <c:v>6.2679999999999998</c:v>
                </c:pt>
                <c:pt idx="18517">
                  <c:v>6.2679999999999998</c:v>
                </c:pt>
                <c:pt idx="18519">
                  <c:v>6.5730000000000004</c:v>
                </c:pt>
                <c:pt idx="18520">
                  <c:v>6.37</c:v>
                </c:pt>
                <c:pt idx="18521">
                  <c:v>6.37</c:v>
                </c:pt>
                <c:pt idx="18522">
                  <c:v>6.37</c:v>
                </c:pt>
                <c:pt idx="18523">
                  <c:v>6.37</c:v>
                </c:pt>
                <c:pt idx="18524">
                  <c:v>6.37</c:v>
                </c:pt>
                <c:pt idx="18525">
                  <c:v>6.37</c:v>
                </c:pt>
                <c:pt idx="18526">
                  <c:v>6.37</c:v>
                </c:pt>
                <c:pt idx="18527">
                  <c:v>6.4710000000000001</c:v>
                </c:pt>
                <c:pt idx="18528">
                  <c:v>6.4710000000000001</c:v>
                </c:pt>
                <c:pt idx="18529">
                  <c:v>6.4710000000000001</c:v>
                </c:pt>
                <c:pt idx="18530">
                  <c:v>6.4710000000000001</c:v>
                </c:pt>
                <c:pt idx="18531">
                  <c:v>6.4710000000000001</c:v>
                </c:pt>
                <c:pt idx="18532">
                  <c:v>6.4710000000000001</c:v>
                </c:pt>
                <c:pt idx="18533">
                  <c:v>6.4710000000000001</c:v>
                </c:pt>
                <c:pt idx="18534">
                  <c:v>6.5730000000000004</c:v>
                </c:pt>
                <c:pt idx="18535">
                  <c:v>6.5730000000000004</c:v>
                </c:pt>
                <c:pt idx="18536">
                  <c:v>6.5730000000000004</c:v>
                </c:pt>
                <c:pt idx="18537">
                  <c:v>6.5730000000000004</c:v>
                </c:pt>
                <c:pt idx="18538">
                  <c:v>6.5730000000000004</c:v>
                </c:pt>
                <c:pt idx="18539">
                  <c:v>6.5730000000000004</c:v>
                </c:pt>
                <c:pt idx="18540">
                  <c:v>6.5730000000000004</c:v>
                </c:pt>
                <c:pt idx="18541">
                  <c:v>6.5730000000000004</c:v>
                </c:pt>
                <c:pt idx="18542">
                  <c:v>6.5730000000000004</c:v>
                </c:pt>
                <c:pt idx="18543">
                  <c:v>6.6740000000000004</c:v>
                </c:pt>
                <c:pt idx="18544">
                  <c:v>6.6740000000000004</c:v>
                </c:pt>
                <c:pt idx="18545">
                  <c:v>6.6740000000000004</c:v>
                </c:pt>
                <c:pt idx="18546">
                  <c:v>6.6740000000000004</c:v>
                </c:pt>
                <c:pt idx="18547">
                  <c:v>6.6740000000000004</c:v>
                </c:pt>
                <c:pt idx="18548">
                  <c:v>6.6740000000000004</c:v>
                </c:pt>
                <c:pt idx="18549">
                  <c:v>6.7750000000000004</c:v>
                </c:pt>
                <c:pt idx="18550">
                  <c:v>6.7750000000000004</c:v>
                </c:pt>
                <c:pt idx="18551">
                  <c:v>6.7750000000000004</c:v>
                </c:pt>
                <c:pt idx="18552">
                  <c:v>6.7750000000000004</c:v>
                </c:pt>
                <c:pt idx="18553">
                  <c:v>6.7750000000000004</c:v>
                </c:pt>
                <c:pt idx="18554">
                  <c:v>6.7750000000000004</c:v>
                </c:pt>
                <c:pt idx="18555">
                  <c:v>6.7750000000000004</c:v>
                </c:pt>
                <c:pt idx="18556">
                  <c:v>6.7750000000000004</c:v>
                </c:pt>
                <c:pt idx="18557">
                  <c:v>6.7750000000000004</c:v>
                </c:pt>
                <c:pt idx="18558">
                  <c:v>6.7750000000000004</c:v>
                </c:pt>
                <c:pt idx="18559">
                  <c:v>6.8769999999999998</c:v>
                </c:pt>
                <c:pt idx="18560">
                  <c:v>6.7750000000000004</c:v>
                </c:pt>
                <c:pt idx="18561">
                  <c:v>6.8769999999999998</c:v>
                </c:pt>
                <c:pt idx="18562">
                  <c:v>6.8769999999999998</c:v>
                </c:pt>
                <c:pt idx="18563">
                  <c:v>6.8769999999999998</c:v>
                </c:pt>
                <c:pt idx="18564">
                  <c:v>6.8769999999999998</c:v>
                </c:pt>
                <c:pt idx="18565">
                  <c:v>6.8769999999999998</c:v>
                </c:pt>
                <c:pt idx="18566">
                  <c:v>6.8769999999999998</c:v>
                </c:pt>
                <c:pt idx="18567">
                  <c:v>6.8769999999999998</c:v>
                </c:pt>
                <c:pt idx="18568">
                  <c:v>6.8769999999999998</c:v>
                </c:pt>
                <c:pt idx="18569">
                  <c:v>6.8769999999999998</c:v>
                </c:pt>
                <c:pt idx="18570">
                  <c:v>6.8769999999999998</c:v>
                </c:pt>
                <c:pt idx="18571">
                  <c:v>6.8769999999999998</c:v>
                </c:pt>
                <c:pt idx="18572">
                  <c:v>6.8769999999999998</c:v>
                </c:pt>
                <c:pt idx="18573">
                  <c:v>7.1790000000000003</c:v>
                </c:pt>
                <c:pt idx="18574">
                  <c:v>7.0789999999999997</c:v>
                </c:pt>
                <c:pt idx="18575">
                  <c:v>6.9779999999999998</c:v>
                </c:pt>
                <c:pt idx="18576">
                  <c:v>6.9779999999999998</c:v>
                </c:pt>
                <c:pt idx="18577">
                  <c:v>6.9779999999999998</c:v>
                </c:pt>
                <c:pt idx="18578">
                  <c:v>6.9779999999999998</c:v>
                </c:pt>
                <c:pt idx="18579">
                  <c:v>6.9779999999999998</c:v>
                </c:pt>
                <c:pt idx="18580">
                  <c:v>6.9779999999999998</c:v>
                </c:pt>
                <c:pt idx="18581">
                  <c:v>6.9779999999999998</c:v>
                </c:pt>
                <c:pt idx="18582">
                  <c:v>6.9779999999999998</c:v>
                </c:pt>
                <c:pt idx="18583">
                  <c:v>6.9779999999999998</c:v>
                </c:pt>
                <c:pt idx="18584">
                  <c:v>6.9779999999999998</c:v>
                </c:pt>
                <c:pt idx="18585">
                  <c:v>6.9779999999999998</c:v>
                </c:pt>
                <c:pt idx="18586">
                  <c:v>6.9779999999999998</c:v>
                </c:pt>
                <c:pt idx="18587">
                  <c:v>7.0789999999999997</c:v>
                </c:pt>
                <c:pt idx="18588">
                  <c:v>6.9779999999999998</c:v>
                </c:pt>
                <c:pt idx="18589">
                  <c:v>6.9779999999999998</c:v>
                </c:pt>
                <c:pt idx="18590">
                  <c:v>7.0789999999999997</c:v>
                </c:pt>
                <c:pt idx="18591">
                  <c:v>7.0789999999999997</c:v>
                </c:pt>
                <c:pt idx="18592">
                  <c:v>6.9779999999999998</c:v>
                </c:pt>
                <c:pt idx="18593">
                  <c:v>6.9779999999999998</c:v>
                </c:pt>
                <c:pt idx="18594">
                  <c:v>6.9779999999999998</c:v>
                </c:pt>
                <c:pt idx="18595">
                  <c:v>6.9779999999999998</c:v>
                </c:pt>
                <c:pt idx="18596">
                  <c:v>7.0789999999999997</c:v>
                </c:pt>
                <c:pt idx="18597">
                  <c:v>7.0789999999999997</c:v>
                </c:pt>
                <c:pt idx="18598">
                  <c:v>7.0789999999999997</c:v>
                </c:pt>
                <c:pt idx="18599">
                  <c:v>7.0789999999999997</c:v>
                </c:pt>
                <c:pt idx="18600">
                  <c:v>7.0789999999999997</c:v>
                </c:pt>
                <c:pt idx="18601">
                  <c:v>7.0789999999999997</c:v>
                </c:pt>
                <c:pt idx="18602">
                  <c:v>7.0789999999999997</c:v>
                </c:pt>
                <c:pt idx="18603">
                  <c:v>7.0789999999999997</c:v>
                </c:pt>
                <c:pt idx="18604">
                  <c:v>7.0789999999999997</c:v>
                </c:pt>
                <c:pt idx="18605">
                  <c:v>7.0789999999999997</c:v>
                </c:pt>
                <c:pt idx="18606">
                  <c:v>7.0789999999999997</c:v>
                </c:pt>
                <c:pt idx="18607">
                  <c:v>7.0789999999999997</c:v>
                </c:pt>
                <c:pt idx="18608">
                  <c:v>6.9779999999999998</c:v>
                </c:pt>
                <c:pt idx="18609">
                  <c:v>6.9779999999999998</c:v>
                </c:pt>
                <c:pt idx="18610">
                  <c:v>6.9779999999999998</c:v>
                </c:pt>
                <c:pt idx="18611">
                  <c:v>6.9779999999999998</c:v>
                </c:pt>
                <c:pt idx="18612">
                  <c:v>6.9779999999999998</c:v>
                </c:pt>
                <c:pt idx="18613">
                  <c:v>6.9779999999999998</c:v>
                </c:pt>
                <c:pt idx="18614">
                  <c:v>6.9779999999999998</c:v>
                </c:pt>
                <c:pt idx="18615">
                  <c:v>6.9779999999999998</c:v>
                </c:pt>
                <c:pt idx="18616">
                  <c:v>6.9779999999999998</c:v>
                </c:pt>
                <c:pt idx="18617">
                  <c:v>6.9779999999999998</c:v>
                </c:pt>
                <c:pt idx="18618">
                  <c:v>6.9779999999999998</c:v>
                </c:pt>
                <c:pt idx="18619">
                  <c:v>6.9779999999999998</c:v>
                </c:pt>
                <c:pt idx="18620">
                  <c:v>6.9779999999999998</c:v>
                </c:pt>
                <c:pt idx="18621">
                  <c:v>6.9779999999999998</c:v>
                </c:pt>
                <c:pt idx="18622">
                  <c:v>6.9779999999999998</c:v>
                </c:pt>
                <c:pt idx="18623">
                  <c:v>6.9779999999999998</c:v>
                </c:pt>
                <c:pt idx="18624">
                  <c:v>6.9779999999999998</c:v>
                </c:pt>
                <c:pt idx="18625">
                  <c:v>6.9779999999999998</c:v>
                </c:pt>
                <c:pt idx="18626">
                  <c:v>6.9779999999999998</c:v>
                </c:pt>
                <c:pt idx="18627">
                  <c:v>6.9779999999999998</c:v>
                </c:pt>
                <c:pt idx="18628">
                  <c:v>6.9779999999999998</c:v>
                </c:pt>
                <c:pt idx="18629">
                  <c:v>6.9779999999999998</c:v>
                </c:pt>
                <c:pt idx="18630">
                  <c:v>6.9779999999999998</c:v>
                </c:pt>
                <c:pt idx="18631">
                  <c:v>6.9779999999999998</c:v>
                </c:pt>
                <c:pt idx="18632">
                  <c:v>6.9779999999999998</c:v>
                </c:pt>
                <c:pt idx="18633">
                  <c:v>6.9779999999999998</c:v>
                </c:pt>
                <c:pt idx="18634">
                  <c:v>6.9779999999999998</c:v>
                </c:pt>
                <c:pt idx="18635">
                  <c:v>6.9779999999999998</c:v>
                </c:pt>
                <c:pt idx="18636">
                  <c:v>6.9779999999999998</c:v>
                </c:pt>
                <c:pt idx="18637">
                  <c:v>7.0789999999999997</c:v>
                </c:pt>
                <c:pt idx="18638">
                  <c:v>7.0789999999999997</c:v>
                </c:pt>
                <c:pt idx="18639">
                  <c:v>7.0789999999999997</c:v>
                </c:pt>
                <c:pt idx="18640">
                  <c:v>7.0789999999999997</c:v>
                </c:pt>
                <c:pt idx="18641">
                  <c:v>7.0789999999999997</c:v>
                </c:pt>
                <c:pt idx="18642">
                  <c:v>7.0789999999999997</c:v>
                </c:pt>
                <c:pt idx="18643">
                  <c:v>7.0789999999999997</c:v>
                </c:pt>
                <c:pt idx="18644">
                  <c:v>7.1790000000000003</c:v>
                </c:pt>
                <c:pt idx="18645">
                  <c:v>7.1790000000000003</c:v>
                </c:pt>
                <c:pt idx="18646">
                  <c:v>7.1790000000000003</c:v>
                </c:pt>
                <c:pt idx="18647">
                  <c:v>7.1790000000000003</c:v>
                </c:pt>
                <c:pt idx="18648">
                  <c:v>7.1790000000000003</c:v>
                </c:pt>
                <c:pt idx="18649">
                  <c:v>7.1790000000000003</c:v>
                </c:pt>
                <c:pt idx="18650">
                  <c:v>7.1790000000000003</c:v>
                </c:pt>
                <c:pt idx="18651">
                  <c:v>7.1790000000000003</c:v>
                </c:pt>
                <c:pt idx="18652">
                  <c:v>7.28</c:v>
                </c:pt>
                <c:pt idx="18653">
                  <c:v>7.28</c:v>
                </c:pt>
                <c:pt idx="18654">
                  <c:v>7.28</c:v>
                </c:pt>
                <c:pt idx="18655">
                  <c:v>7.28</c:v>
                </c:pt>
                <c:pt idx="18656">
                  <c:v>7.28</c:v>
                </c:pt>
                <c:pt idx="18657">
                  <c:v>7.28</c:v>
                </c:pt>
                <c:pt idx="18658">
                  <c:v>7.28</c:v>
                </c:pt>
                <c:pt idx="18659">
                  <c:v>7.28</c:v>
                </c:pt>
                <c:pt idx="18660">
                  <c:v>7.28</c:v>
                </c:pt>
                <c:pt idx="18661">
                  <c:v>7.3810000000000002</c:v>
                </c:pt>
                <c:pt idx="18662">
                  <c:v>7.3810000000000002</c:v>
                </c:pt>
                <c:pt idx="18663">
                  <c:v>7.3810000000000002</c:v>
                </c:pt>
                <c:pt idx="18664">
                  <c:v>7.3810000000000002</c:v>
                </c:pt>
                <c:pt idx="18665">
                  <c:v>7.3810000000000002</c:v>
                </c:pt>
                <c:pt idx="18666">
                  <c:v>7.3810000000000002</c:v>
                </c:pt>
                <c:pt idx="18667">
                  <c:v>7.3810000000000002</c:v>
                </c:pt>
                <c:pt idx="18668">
                  <c:v>7.3810000000000002</c:v>
                </c:pt>
                <c:pt idx="18669">
                  <c:v>7.3810000000000002</c:v>
                </c:pt>
                <c:pt idx="18670">
                  <c:v>7.3810000000000002</c:v>
                </c:pt>
                <c:pt idx="18671">
                  <c:v>7.4809999999999999</c:v>
                </c:pt>
                <c:pt idx="18672">
                  <c:v>7.4809999999999999</c:v>
                </c:pt>
                <c:pt idx="18673">
                  <c:v>7.4809999999999999</c:v>
                </c:pt>
                <c:pt idx="18674">
                  <c:v>7.4809999999999999</c:v>
                </c:pt>
                <c:pt idx="18675">
                  <c:v>7.4809999999999999</c:v>
                </c:pt>
                <c:pt idx="18676">
                  <c:v>7.4809999999999999</c:v>
                </c:pt>
                <c:pt idx="18677">
                  <c:v>7.4809999999999999</c:v>
                </c:pt>
                <c:pt idx="18678">
                  <c:v>7.4809999999999999</c:v>
                </c:pt>
                <c:pt idx="18679">
                  <c:v>7.4809999999999999</c:v>
                </c:pt>
                <c:pt idx="18680">
                  <c:v>7.5819999999999999</c:v>
                </c:pt>
                <c:pt idx="18681">
                  <c:v>7.5819999999999999</c:v>
                </c:pt>
                <c:pt idx="18682">
                  <c:v>7.5819999999999999</c:v>
                </c:pt>
                <c:pt idx="18683">
                  <c:v>7.5819999999999999</c:v>
                </c:pt>
                <c:pt idx="18684">
                  <c:v>7.5819999999999999</c:v>
                </c:pt>
                <c:pt idx="18685">
                  <c:v>7.5819999999999999</c:v>
                </c:pt>
                <c:pt idx="18686">
                  <c:v>7.5819999999999999</c:v>
                </c:pt>
                <c:pt idx="18687">
                  <c:v>7.5819999999999999</c:v>
                </c:pt>
                <c:pt idx="18688">
                  <c:v>7.5819999999999999</c:v>
                </c:pt>
                <c:pt idx="18689">
                  <c:v>7.5819999999999999</c:v>
                </c:pt>
                <c:pt idx="18690">
                  <c:v>7.5819999999999999</c:v>
                </c:pt>
                <c:pt idx="18691">
                  <c:v>7.6820000000000004</c:v>
                </c:pt>
                <c:pt idx="18692">
                  <c:v>7.6820000000000004</c:v>
                </c:pt>
                <c:pt idx="18693">
                  <c:v>7.6820000000000004</c:v>
                </c:pt>
                <c:pt idx="18694">
                  <c:v>7.6820000000000004</c:v>
                </c:pt>
                <c:pt idx="18695">
                  <c:v>7.6820000000000004</c:v>
                </c:pt>
                <c:pt idx="18696">
                  <c:v>7.6820000000000004</c:v>
                </c:pt>
                <c:pt idx="18697">
                  <c:v>7.782</c:v>
                </c:pt>
                <c:pt idx="18698">
                  <c:v>7.782</c:v>
                </c:pt>
                <c:pt idx="18699">
                  <c:v>7.782</c:v>
                </c:pt>
                <c:pt idx="18700">
                  <c:v>7.782</c:v>
                </c:pt>
                <c:pt idx="18701">
                  <c:v>7.782</c:v>
                </c:pt>
                <c:pt idx="18702">
                  <c:v>7.782</c:v>
                </c:pt>
                <c:pt idx="18703">
                  <c:v>7.8819999999999997</c:v>
                </c:pt>
                <c:pt idx="18704">
                  <c:v>7.8819999999999997</c:v>
                </c:pt>
                <c:pt idx="18705">
                  <c:v>7.8819999999999997</c:v>
                </c:pt>
                <c:pt idx="18706">
                  <c:v>7.8819999999999997</c:v>
                </c:pt>
                <c:pt idx="18707">
                  <c:v>7.8819999999999997</c:v>
                </c:pt>
                <c:pt idx="18708">
                  <c:v>7.8819999999999997</c:v>
                </c:pt>
                <c:pt idx="18709">
                  <c:v>7.8819999999999997</c:v>
                </c:pt>
                <c:pt idx="18710">
                  <c:v>7.8819999999999997</c:v>
                </c:pt>
                <c:pt idx="18711">
                  <c:v>7.8819999999999997</c:v>
                </c:pt>
                <c:pt idx="18712">
                  <c:v>7.9829999999999997</c:v>
                </c:pt>
                <c:pt idx="18713">
                  <c:v>7.9829999999999997</c:v>
                </c:pt>
                <c:pt idx="18714">
                  <c:v>7.9829999999999997</c:v>
                </c:pt>
                <c:pt idx="18715">
                  <c:v>7.9829999999999997</c:v>
                </c:pt>
                <c:pt idx="18716">
                  <c:v>7.9829999999999997</c:v>
                </c:pt>
                <c:pt idx="18717">
                  <c:v>7.9829999999999997</c:v>
                </c:pt>
                <c:pt idx="18718">
                  <c:v>7.9829999999999997</c:v>
                </c:pt>
                <c:pt idx="18719">
                  <c:v>7.9829999999999997</c:v>
                </c:pt>
                <c:pt idx="18720">
                  <c:v>8.0820000000000007</c:v>
                </c:pt>
                <c:pt idx="18721">
                  <c:v>8.0820000000000007</c:v>
                </c:pt>
                <c:pt idx="18722">
                  <c:v>8.0820000000000007</c:v>
                </c:pt>
                <c:pt idx="18723">
                  <c:v>8.0820000000000007</c:v>
                </c:pt>
                <c:pt idx="18724">
                  <c:v>8.0820000000000007</c:v>
                </c:pt>
                <c:pt idx="18725">
                  <c:v>8.0820000000000007</c:v>
                </c:pt>
                <c:pt idx="18726">
                  <c:v>8.1820000000000004</c:v>
                </c:pt>
                <c:pt idx="18727">
                  <c:v>8.1820000000000004</c:v>
                </c:pt>
                <c:pt idx="18728">
                  <c:v>8.1820000000000004</c:v>
                </c:pt>
                <c:pt idx="18729">
                  <c:v>8.1820000000000004</c:v>
                </c:pt>
                <c:pt idx="18730">
                  <c:v>8.1820000000000004</c:v>
                </c:pt>
                <c:pt idx="18731">
                  <c:v>8.1820000000000004</c:v>
                </c:pt>
                <c:pt idx="18732">
                  <c:v>8.1820000000000004</c:v>
                </c:pt>
                <c:pt idx="18733">
                  <c:v>8.1820000000000004</c:v>
                </c:pt>
                <c:pt idx="18734">
                  <c:v>8.1820000000000004</c:v>
                </c:pt>
                <c:pt idx="18735">
                  <c:v>8.282</c:v>
                </c:pt>
                <c:pt idx="18736">
                  <c:v>8.282</c:v>
                </c:pt>
                <c:pt idx="18737">
                  <c:v>8.282</c:v>
                </c:pt>
                <c:pt idx="18738">
                  <c:v>8.282</c:v>
                </c:pt>
                <c:pt idx="18739">
                  <c:v>8.282</c:v>
                </c:pt>
                <c:pt idx="18740">
                  <c:v>8.282</c:v>
                </c:pt>
                <c:pt idx="18741">
                  <c:v>8.282</c:v>
                </c:pt>
                <c:pt idx="18742">
                  <c:v>8.282</c:v>
                </c:pt>
                <c:pt idx="18743">
                  <c:v>8.282</c:v>
                </c:pt>
                <c:pt idx="18744">
                  <c:v>8.3819999999999997</c:v>
                </c:pt>
                <c:pt idx="18745">
                  <c:v>8.3819999999999997</c:v>
                </c:pt>
                <c:pt idx="18746">
                  <c:v>8.3819999999999997</c:v>
                </c:pt>
                <c:pt idx="18747">
                  <c:v>8.3819999999999997</c:v>
                </c:pt>
                <c:pt idx="18748">
                  <c:v>8.3819999999999997</c:v>
                </c:pt>
                <c:pt idx="18749">
                  <c:v>8.3819999999999997</c:v>
                </c:pt>
                <c:pt idx="18750">
                  <c:v>8.3819999999999997</c:v>
                </c:pt>
                <c:pt idx="18751">
                  <c:v>8.3819999999999997</c:v>
                </c:pt>
                <c:pt idx="18752">
                  <c:v>8.4809999999999999</c:v>
                </c:pt>
                <c:pt idx="18753">
                  <c:v>8.4809999999999999</c:v>
                </c:pt>
                <c:pt idx="18754">
                  <c:v>8.4809999999999999</c:v>
                </c:pt>
                <c:pt idx="18755">
                  <c:v>8.4809999999999999</c:v>
                </c:pt>
                <c:pt idx="18756">
                  <c:v>8.4809999999999999</c:v>
                </c:pt>
                <c:pt idx="18757">
                  <c:v>8.4809999999999999</c:v>
                </c:pt>
                <c:pt idx="18758">
                  <c:v>8.4809999999999999</c:v>
                </c:pt>
                <c:pt idx="18759">
                  <c:v>8.4809999999999999</c:v>
                </c:pt>
                <c:pt idx="18760">
                  <c:v>8.4809999999999999</c:v>
                </c:pt>
                <c:pt idx="18761">
                  <c:v>8.5809999999999995</c:v>
                </c:pt>
                <c:pt idx="18762">
                  <c:v>8.5809999999999995</c:v>
                </c:pt>
                <c:pt idx="18763">
                  <c:v>8.5809999999999995</c:v>
                </c:pt>
                <c:pt idx="18764">
                  <c:v>8.5809999999999995</c:v>
                </c:pt>
                <c:pt idx="18765">
                  <c:v>8.5809999999999995</c:v>
                </c:pt>
                <c:pt idx="18766">
                  <c:v>8.5809999999999995</c:v>
                </c:pt>
                <c:pt idx="18767">
                  <c:v>8.68</c:v>
                </c:pt>
                <c:pt idx="18768">
                  <c:v>8.68</c:v>
                </c:pt>
                <c:pt idx="18769">
                  <c:v>8.68</c:v>
                </c:pt>
                <c:pt idx="18770">
                  <c:v>8.68</c:v>
                </c:pt>
                <c:pt idx="18771">
                  <c:v>8.68</c:v>
                </c:pt>
                <c:pt idx="18772">
                  <c:v>8.68</c:v>
                </c:pt>
                <c:pt idx="18773">
                  <c:v>8.68</c:v>
                </c:pt>
                <c:pt idx="18774">
                  <c:v>8.68</c:v>
                </c:pt>
                <c:pt idx="18775">
                  <c:v>8.68</c:v>
                </c:pt>
                <c:pt idx="18776">
                  <c:v>8.68</c:v>
                </c:pt>
                <c:pt idx="18777">
                  <c:v>8.7789999999999999</c:v>
                </c:pt>
                <c:pt idx="18778">
                  <c:v>8.7789999999999999</c:v>
                </c:pt>
                <c:pt idx="18779">
                  <c:v>8.7789999999999999</c:v>
                </c:pt>
                <c:pt idx="18780">
                  <c:v>8.7789999999999999</c:v>
                </c:pt>
                <c:pt idx="18781">
                  <c:v>8.7789999999999999</c:v>
                </c:pt>
                <c:pt idx="18782">
                  <c:v>8.7789999999999999</c:v>
                </c:pt>
                <c:pt idx="18783">
                  <c:v>8.7789999999999999</c:v>
                </c:pt>
                <c:pt idx="18784">
                  <c:v>8.7789999999999999</c:v>
                </c:pt>
                <c:pt idx="18785">
                  <c:v>8.7789999999999999</c:v>
                </c:pt>
                <c:pt idx="18786">
                  <c:v>8.8789999999999996</c:v>
                </c:pt>
                <c:pt idx="18787">
                  <c:v>8.8789999999999996</c:v>
                </c:pt>
                <c:pt idx="18788">
                  <c:v>8.8789999999999996</c:v>
                </c:pt>
                <c:pt idx="18789">
                  <c:v>8.8789999999999996</c:v>
                </c:pt>
                <c:pt idx="18790">
                  <c:v>8.8789999999999996</c:v>
                </c:pt>
                <c:pt idx="18791">
                  <c:v>8.8789999999999996</c:v>
                </c:pt>
                <c:pt idx="18792">
                  <c:v>8.8789999999999996</c:v>
                </c:pt>
                <c:pt idx="18793">
                  <c:v>8.8789999999999996</c:v>
                </c:pt>
                <c:pt idx="18794">
                  <c:v>8.8789999999999996</c:v>
                </c:pt>
                <c:pt idx="18795">
                  <c:v>8.8789999999999996</c:v>
                </c:pt>
                <c:pt idx="18796">
                  <c:v>8.8789999999999996</c:v>
                </c:pt>
                <c:pt idx="18797">
                  <c:v>8.9779999999999998</c:v>
                </c:pt>
                <c:pt idx="18798">
                  <c:v>8.9779999999999998</c:v>
                </c:pt>
                <c:pt idx="18799">
                  <c:v>8.9779999999999998</c:v>
                </c:pt>
                <c:pt idx="18800">
                  <c:v>8.9779999999999998</c:v>
                </c:pt>
                <c:pt idx="18801">
                  <c:v>8.9779999999999998</c:v>
                </c:pt>
                <c:pt idx="18802">
                  <c:v>8.9779999999999998</c:v>
                </c:pt>
                <c:pt idx="18803">
                  <c:v>8.9779999999999998</c:v>
                </c:pt>
                <c:pt idx="18804">
                  <c:v>8.9779999999999998</c:v>
                </c:pt>
                <c:pt idx="18805">
                  <c:v>8.9779999999999998</c:v>
                </c:pt>
                <c:pt idx="18806">
                  <c:v>8.9779999999999998</c:v>
                </c:pt>
                <c:pt idx="18807">
                  <c:v>8.9779999999999998</c:v>
                </c:pt>
                <c:pt idx="18808">
                  <c:v>8.9779999999999998</c:v>
                </c:pt>
                <c:pt idx="18809">
                  <c:v>8.9779999999999998</c:v>
                </c:pt>
                <c:pt idx="18810">
                  <c:v>9.077</c:v>
                </c:pt>
                <c:pt idx="18811">
                  <c:v>9.1760000000000002</c:v>
                </c:pt>
                <c:pt idx="18812">
                  <c:v>9.077</c:v>
                </c:pt>
                <c:pt idx="18813">
                  <c:v>9.077</c:v>
                </c:pt>
                <c:pt idx="18814">
                  <c:v>9.077</c:v>
                </c:pt>
                <c:pt idx="18815">
                  <c:v>9.077</c:v>
                </c:pt>
                <c:pt idx="18816">
                  <c:v>9.077</c:v>
                </c:pt>
                <c:pt idx="18817">
                  <c:v>9.077</c:v>
                </c:pt>
                <c:pt idx="18818">
                  <c:v>9.077</c:v>
                </c:pt>
                <c:pt idx="18819">
                  <c:v>9.077</c:v>
                </c:pt>
                <c:pt idx="18820">
                  <c:v>9.1760000000000002</c:v>
                </c:pt>
                <c:pt idx="18821">
                  <c:v>9.1760000000000002</c:v>
                </c:pt>
                <c:pt idx="18822">
                  <c:v>9.1760000000000002</c:v>
                </c:pt>
                <c:pt idx="18823">
                  <c:v>9.1760000000000002</c:v>
                </c:pt>
                <c:pt idx="18824">
                  <c:v>9.1760000000000002</c:v>
                </c:pt>
                <c:pt idx="18825">
                  <c:v>9.1760000000000002</c:v>
                </c:pt>
                <c:pt idx="18826">
                  <c:v>9.1760000000000002</c:v>
                </c:pt>
                <c:pt idx="18827">
                  <c:v>9.1760000000000002</c:v>
                </c:pt>
                <c:pt idx="18828">
                  <c:v>9.1760000000000002</c:v>
                </c:pt>
                <c:pt idx="18829">
                  <c:v>9.1760000000000002</c:v>
                </c:pt>
                <c:pt idx="18830">
                  <c:v>9.1760000000000002</c:v>
                </c:pt>
                <c:pt idx="18831">
                  <c:v>9.1760000000000002</c:v>
                </c:pt>
                <c:pt idx="18832">
                  <c:v>9.1760000000000002</c:v>
                </c:pt>
                <c:pt idx="18833">
                  <c:v>9.1760000000000002</c:v>
                </c:pt>
                <c:pt idx="18834">
                  <c:v>9.1760000000000002</c:v>
                </c:pt>
                <c:pt idx="18835">
                  <c:v>9.1760000000000002</c:v>
                </c:pt>
                <c:pt idx="18836">
                  <c:v>9.1760000000000002</c:v>
                </c:pt>
                <c:pt idx="18837">
                  <c:v>9.1760000000000002</c:v>
                </c:pt>
                <c:pt idx="18838">
                  <c:v>9.1760000000000002</c:v>
                </c:pt>
                <c:pt idx="18839">
                  <c:v>9.1760000000000002</c:v>
                </c:pt>
                <c:pt idx="18840">
                  <c:v>9.1760000000000002</c:v>
                </c:pt>
                <c:pt idx="18841">
                  <c:v>9.1760000000000002</c:v>
                </c:pt>
                <c:pt idx="18842">
                  <c:v>9.1760000000000002</c:v>
                </c:pt>
                <c:pt idx="18843">
                  <c:v>9.1760000000000002</c:v>
                </c:pt>
                <c:pt idx="18844">
                  <c:v>9.1760000000000002</c:v>
                </c:pt>
                <c:pt idx="18845">
                  <c:v>9.1760000000000002</c:v>
                </c:pt>
                <c:pt idx="18846">
                  <c:v>9.1760000000000002</c:v>
                </c:pt>
                <c:pt idx="18847">
                  <c:v>9.1760000000000002</c:v>
                </c:pt>
                <c:pt idx="18848">
                  <c:v>9.1760000000000002</c:v>
                </c:pt>
                <c:pt idx="18849">
                  <c:v>9.1760000000000002</c:v>
                </c:pt>
                <c:pt idx="18850">
                  <c:v>9.1760000000000002</c:v>
                </c:pt>
                <c:pt idx="18851">
                  <c:v>9.1760000000000002</c:v>
                </c:pt>
                <c:pt idx="18852">
                  <c:v>9.1760000000000002</c:v>
                </c:pt>
                <c:pt idx="18853">
                  <c:v>9.1760000000000002</c:v>
                </c:pt>
                <c:pt idx="18854">
                  <c:v>9.1760000000000002</c:v>
                </c:pt>
                <c:pt idx="18856">
                  <c:v>9.6690000000000005</c:v>
                </c:pt>
                <c:pt idx="18857">
                  <c:v>9.2750000000000004</c:v>
                </c:pt>
                <c:pt idx="18858">
                  <c:v>9.2750000000000004</c:v>
                </c:pt>
                <c:pt idx="18859">
                  <c:v>9.2750000000000004</c:v>
                </c:pt>
                <c:pt idx="18860">
                  <c:v>9.2750000000000004</c:v>
                </c:pt>
                <c:pt idx="18861">
                  <c:v>9.2750000000000004</c:v>
                </c:pt>
                <c:pt idx="18862">
                  <c:v>9.2750000000000004</c:v>
                </c:pt>
                <c:pt idx="18863">
                  <c:v>9.2750000000000004</c:v>
                </c:pt>
                <c:pt idx="18864">
                  <c:v>9.2750000000000004</c:v>
                </c:pt>
                <c:pt idx="18865">
                  <c:v>9.2750000000000004</c:v>
                </c:pt>
                <c:pt idx="18866">
                  <c:v>9.2750000000000004</c:v>
                </c:pt>
                <c:pt idx="18867">
                  <c:v>9.2750000000000004</c:v>
                </c:pt>
                <c:pt idx="18868">
                  <c:v>9.3729999999999993</c:v>
                </c:pt>
                <c:pt idx="18869">
                  <c:v>9.3729999999999993</c:v>
                </c:pt>
                <c:pt idx="18870">
                  <c:v>9.3729999999999993</c:v>
                </c:pt>
                <c:pt idx="18871">
                  <c:v>9.3729999999999993</c:v>
                </c:pt>
                <c:pt idx="18872">
                  <c:v>9.3729999999999993</c:v>
                </c:pt>
                <c:pt idx="18873">
                  <c:v>9.3729999999999993</c:v>
                </c:pt>
                <c:pt idx="18874">
                  <c:v>9.3729999999999993</c:v>
                </c:pt>
                <c:pt idx="18875">
                  <c:v>9.3729999999999993</c:v>
                </c:pt>
                <c:pt idx="18876">
                  <c:v>9.3729999999999993</c:v>
                </c:pt>
                <c:pt idx="18877">
                  <c:v>9.3729999999999993</c:v>
                </c:pt>
                <c:pt idx="18878">
                  <c:v>9.3729999999999993</c:v>
                </c:pt>
                <c:pt idx="18879">
                  <c:v>9.4719999999999995</c:v>
                </c:pt>
                <c:pt idx="18880">
                  <c:v>9.4719999999999995</c:v>
                </c:pt>
                <c:pt idx="18881">
                  <c:v>9.4719999999999995</c:v>
                </c:pt>
                <c:pt idx="18882">
                  <c:v>9.4719999999999995</c:v>
                </c:pt>
                <c:pt idx="18883">
                  <c:v>9.4719999999999995</c:v>
                </c:pt>
                <c:pt idx="18884">
                  <c:v>9.4719999999999995</c:v>
                </c:pt>
                <c:pt idx="18885">
                  <c:v>9.4719999999999995</c:v>
                </c:pt>
                <c:pt idx="18886">
                  <c:v>9.4719999999999995</c:v>
                </c:pt>
                <c:pt idx="18887">
                  <c:v>9.4719999999999995</c:v>
                </c:pt>
                <c:pt idx="18888">
                  <c:v>9.4719999999999995</c:v>
                </c:pt>
                <c:pt idx="18889">
                  <c:v>9.5709999999999997</c:v>
                </c:pt>
                <c:pt idx="18890">
                  <c:v>9.5709999999999997</c:v>
                </c:pt>
                <c:pt idx="18891">
                  <c:v>9.5709999999999997</c:v>
                </c:pt>
                <c:pt idx="18892">
                  <c:v>9.5709999999999997</c:v>
                </c:pt>
                <c:pt idx="18893">
                  <c:v>9.5709999999999997</c:v>
                </c:pt>
                <c:pt idx="18894">
                  <c:v>9.5709999999999997</c:v>
                </c:pt>
                <c:pt idx="18895">
                  <c:v>9.5709999999999997</c:v>
                </c:pt>
                <c:pt idx="18896">
                  <c:v>9.5709999999999997</c:v>
                </c:pt>
                <c:pt idx="18897">
                  <c:v>9.5709999999999997</c:v>
                </c:pt>
                <c:pt idx="18898">
                  <c:v>9.5709999999999997</c:v>
                </c:pt>
                <c:pt idx="18899">
                  <c:v>9.6690000000000005</c:v>
                </c:pt>
                <c:pt idx="18900">
                  <c:v>9.6690000000000005</c:v>
                </c:pt>
                <c:pt idx="18901">
                  <c:v>9.6690000000000005</c:v>
                </c:pt>
                <c:pt idx="18902">
                  <c:v>9.6690000000000005</c:v>
                </c:pt>
                <c:pt idx="18903">
                  <c:v>9.6690000000000005</c:v>
                </c:pt>
                <c:pt idx="18904">
                  <c:v>9.6690000000000005</c:v>
                </c:pt>
                <c:pt idx="18905">
                  <c:v>9.6690000000000005</c:v>
                </c:pt>
                <c:pt idx="18906">
                  <c:v>9.6690000000000005</c:v>
                </c:pt>
                <c:pt idx="18907">
                  <c:v>9.7680000000000007</c:v>
                </c:pt>
                <c:pt idx="18908">
                  <c:v>9.7680000000000007</c:v>
                </c:pt>
                <c:pt idx="18909">
                  <c:v>9.7680000000000007</c:v>
                </c:pt>
                <c:pt idx="18910">
                  <c:v>9.7680000000000007</c:v>
                </c:pt>
                <c:pt idx="18911">
                  <c:v>9.7680000000000007</c:v>
                </c:pt>
                <c:pt idx="18912">
                  <c:v>9.7680000000000007</c:v>
                </c:pt>
                <c:pt idx="18913">
                  <c:v>9.7680000000000007</c:v>
                </c:pt>
                <c:pt idx="18914">
                  <c:v>9.7680000000000007</c:v>
                </c:pt>
                <c:pt idx="18915">
                  <c:v>9.8659999999999997</c:v>
                </c:pt>
                <c:pt idx="18916">
                  <c:v>9.8659999999999997</c:v>
                </c:pt>
                <c:pt idx="18917">
                  <c:v>9.8659999999999997</c:v>
                </c:pt>
                <c:pt idx="18918">
                  <c:v>9.8659999999999997</c:v>
                </c:pt>
                <c:pt idx="18919">
                  <c:v>9.8659999999999997</c:v>
                </c:pt>
                <c:pt idx="18920">
                  <c:v>9.8659999999999997</c:v>
                </c:pt>
                <c:pt idx="18921">
                  <c:v>9.8659999999999997</c:v>
                </c:pt>
                <c:pt idx="18922">
                  <c:v>9.8659999999999997</c:v>
                </c:pt>
                <c:pt idx="18923">
                  <c:v>9.8659999999999997</c:v>
                </c:pt>
                <c:pt idx="18924">
                  <c:v>9.8659999999999997</c:v>
                </c:pt>
                <c:pt idx="18925">
                  <c:v>9.9649999999999999</c:v>
                </c:pt>
                <c:pt idx="18926">
                  <c:v>9.9649999999999999</c:v>
                </c:pt>
                <c:pt idx="18927">
                  <c:v>9.9649999999999999</c:v>
                </c:pt>
                <c:pt idx="18928">
                  <c:v>9.9649999999999999</c:v>
                </c:pt>
                <c:pt idx="18929">
                  <c:v>9.9649999999999999</c:v>
                </c:pt>
                <c:pt idx="18930">
                  <c:v>9.9649999999999999</c:v>
                </c:pt>
                <c:pt idx="18931">
                  <c:v>9.9649999999999999</c:v>
                </c:pt>
                <c:pt idx="18932">
                  <c:v>9.9649999999999999</c:v>
                </c:pt>
                <c:pt idx="18933">
                  <c:v>9.9649999999999999</c:v>
                </c:pt>
                <c:pt idx="18934">
                  <c:v>9.9649999999999999</c:v>
                </c:pt>
                <c:pt idx="18935">
                  <c:v>10.063000000000001</c:v>
                </c:pt>
                <c:pt idx="18936">
                  <c:v>10.063000000000001</c:v>
                </c:pt>
                <c:pt idx="18937">
                  <c:v>10.063000000000001</c:v>
                </c:pt>
                <c:pt idx="18938">
                  <c:v>10.063000000000001</c:v>
                </c:pt>
                <c:pt idx="18939">
                  <c:v>10.063000000000001</c:v>
                </c:pt>
                <c:pt idx="18940">
                  <c:v>10.063000000000001</c:v>
                </c:pt>
                <c:pt idx="18941">
                  <c:v>10.063000000000001</c:v>
                </c:pt>
                <c:pt idx="18942">
                  <c:v>10.063000000000001</c:v>
                </c:pt>
                <c:pt idx="18943">
                  <c:v>10.063000000000001</c:v>
                </c:pt>
                <c:pt idx="18944">
                  <c:v>10.063000000000001</c:v>
                </c:pt>
                <c:pt idx="18945">
                  <c:v>10.063000000000001</c:v>
                </c:pt>
                <c:pt idx="18946">
                  <c:v>10.063000000000001</c:v>
                </c:pt>
                <c:pt idx="18947">
                  <c:v>10.063000000000001</c:v>
                </c:pt>
                <c:pt idx="18948">
                  <c:v>10.063000000000001</c:v>
                </c:pt>
                <c:pt idx="18949">
                  <c:v>10.063000000000001</c:v>
                </c:pt>
                <c:pt idx="18950">
                  <c:v>10.161</c:v>
                </c:pt>
                <c:pt idx="18951">
                  <c:v>10.063000000000001</c:v>
                </c:pt>
                <c:pt idx="18952">
                  <c:v>10.161</c:v>
                </c:pt>
                <c:pt idx="18953">
                  <c:v>10.161</c:v>
                </c:pt>
                <c:pt idx="18954">
                  <c:v>10.161</c:v>
                </c:pt>
                <c:pt idx="18955">
                  <c:v>10.161</c:v>
                </c:pt>
                <c:pt idx="18956">
                  <c:v>10.161</c:v>
                </c:pt>
                <c:pt idx="18957">
                  <c:v>10.161</c:v>
                </c:pt>
                <c:pt idx="18958">
                  <c:v>10.161</c:v>
                </c:pt>
                <c:pt idx="18959">
                  <c:v>10.161</c:v>
                </c:pt>
                <c:pt idx="18960">
                  <c:v>10.161</c:v>
                </c:pt>
                <c:pt idx="18961">
                  <c:v>10.161</c:v>
                </c:pt>
                <c:pt idx="18962">
                  <c:v>10.161</c:v>
                </c:pt>
                <c:pt idx="18963">
                  <c:v>10.161</c:v>
                </c:pt>
                <c:pt idx="18964">
                  <c:v>10.161</c:v>
                </c:pt>
                <c:pt idx="18965">
                  <c:v>10.161</c:v>
                </c:pt>
                <c:pt idx="18966">
                  <c:v>10.161</c:v>
                </c:pt>
                <c:pt idx="18967">
                  <c:v>10.161</c:v>
                </c:pt>
                <c:pt idx="18968">
                  <c:v>10.161</c:v>
                </c:pt>
                <c:pt idx="18969">
                  <c:v>10.161</c:v>
                </c:pt>
                <c:pt idx="18970">
                  <c:v>10.161</c:v>
                </c:pt>
                <c:pt idx="18971">
                  <c:v>10.161</c:v>
                </c:pt>
                <c:pt idx="18972">
                  <c:v>10.259</c:v>
                </c:pt>
                <c:pt idx="18973">
                  <c:v>10.161</c:v>
                </c:pt>
                <c:pt idx="18974">
                  <c:v>10.161</c:v>
                </c:pt>
                <c:pt idx="18975">
                  <c:v>10.259</c:v>
                </c:pt>
                <c:pt idx="18976">
                  <c:v>10.161</c:v>
                </c:pt>
                <c:pt idx="18977">
                  <c:v>10.259</c:v>
                </c:pt>
                <c:pt idx="18978">
                  <c:v>10.161</c:v>
                </c:pt>
                <c:pt idx="18979">
                  <c:v>10.161</c:v>
                </c:pt>
                <c:pt idx="18980">
                  <c:v>10.161</c:v>
                </c:pt>
                <c:pt idx="18981">
                  <c:v>10.259</c:v>
                </c:pt>
                <c:pt idx="18982">
                  <c:v>10.161</c:v>
                </c:pt>
                <c:pt idx="18983">
                  <c:v>10.161</c:v>
                </c:pt>
                <c:pt idx="18984">
                  <c:v>10.161</c:v>
                </c:pt>
                <c:pt idx="18985">
                  <c:v>10.161</c:v>
                </c:pt>
                <c:pt idx="18986">
                  <c:v>10.161</c:v>
                </c:pt>
                <c:pt idx="18987">
                  <c:v>10.259</c:v>
                </c:pt>
                <c:pt idx="18988">
                  <c:v>10.161</c:v>
                </c:pt>
                <c:pt idx="18989">
                  <c:v>10.161</c:v>
                </c:pt>
                <c:pt idx="18990">
                  <c:v>10.259</c:v>
                </c:pt>
                <c:pt idx="18991">
                  <c:v>10.259</c:v>
                </c:pt>
                <c:pt idx="18992">
                  <c:v>10.259</c:v>
                </c:pt>
                <c:pt idx="18993">
                  <c:v>10.259</c:v>
                </c:pt>
                <c:pt idx="18994">
                  <c:v>10.161</c:v>
                </c:pt>
                <c:pt idx="18995">
                  <c:v>10.161</c:v>
                </c:pt>
                <c:pt idx="18996">
                  <c:v>10.259</c:v>
                </c:pt>
                <c:pt idx="18997">
                  <c:v>10.161</c:v>
                </c:pt>
                <c:pt idx="18998">
                  <c:v>10.161</c:v>
                </c:pt>
                <c:pt idx="18999">
                  <c:v>10.161</c:v>
                </c:pt>
                <c:pt idx="19000">
                  <c:v>10.161</c:v>
                </c:pt>
                <c:pt idx="19001">
                  <c:v>10.161</c:v>
                </c:pt>
                <c:pt idx="19002">
                  <c:v>10.161</c:v>
                </c:pt>
                <c:pt idx="19003">
                  <c:v>10.161</c:v>
                </c:pt>
                <c:pt idx="19004">
                  <c:v>10.161</c:v>
                </c:pt>
                <c:pt idx="19005">
                  <c:v>10.161</c:v>
                </c:pt>
                <c:pt idx="19006">
                  <c:v>10.161</c:v>
                </c:pt>
                <c:pt idx="19007">
                  <c:v>10.161</c:v>
                </c:pt>
                <c:pt idx="19008">
                  <c:v>10.161</c:v>
                </c:pt>
                <c:pt idx="19009">
                  <c:v>10.161</c:v>
                </c:pt>
                <c:pt idx="19010">
                  <c:v>10.161</c:v>
                </c:pt>
                <c:pt idx="19011">
                  <c:v>10.161</c:v>
                </c:pt>
                <c:pt idx="19012">
                  <c:v>10.161</c:v>
                </c:pt>
                <c:pt idx="19013">
                  <c:v>10.161</c:v>
                </c:pt>
                <c:pt idx="19014">
                  <c:v>10.161</c:v>
                </c:pt>
                <c:pt idx="19015">
                  <c:v>10.161</c:v>
                </c:pt>
                <c:pt idx="19016">
                  <c:v>10.161</c:v>
                </c:pt>
                <c:pt idx="19017">
                  <c:v>10.161</c:v>
                </c:pt>
                <c:pt idx="19018">
                  <c:v>10.161</c:v>
                </c:pt>
                <c:pt idx="19019">
                  <c:v>10.161</c:v>
                </c:pt>
                <c:pt idx="19020">
                  <c:v>10.161</c:v>
                </c:pt>
                <c:pt idx="19021">
                  <c:v>10.161</c:v>
                </c:pt>
                <c:pt idx="19022">
                  <c:v>10.161</c:v>
                </c:pt>
                <c:pt idx="19023">
                  <c:v>10.161</c:v>
                </c:pt>
                <c:pt idx="19024">
                  <c:v>10.161</c:v>
                </c:pt>
                <c:pt idx="19025">
                  <c:v>10.161</c:v>
                </c:pt>
                <c:pt idx="19026">
                  <c:v>10.161</c:v>
                </c:pt>
                <c:pt idx="19027">
                  <c:v>10.161</c:v>
                </c:pt>
                <c:pt idx="19028">
                  <c:v>10.161</c:v>
                </c:pt>
                <c:pt idx="19029">
                  <c:v>10.161</c:v>
                </c:pt>
                <c:pt idx="19030">
                  <c:v>10.161</c:v>
                </c:pt>
                <c:pt idx="19031">
                  <c:v>10.161</c:v>
                </c:pt>
                <c:pt idx="19032">
                  <c:v>10.161</c:v>
                </c:pt>
                <c:pt idx="19033">
                  <c:v>10.161</c:v>
                </c:pt>
                <c:pt idx="19034">
                  <c:v>10.161</c:v>
                </c:pt>
                <c:pt idx="19035">
                  <c:v>10.161</c:v>
                </c:pt>
                <c:pt idx="19036">
                  <c:v>10.161</c:v>
                </c:pt>
                <c:pt idx="19037">
                  <c:v>10.161</c:v>
                </c:pt>
                <c:pt idx="19038">
                  <c:v>10.161</c:v>
                </c:pt>
                <c:pt idx="19039">
                  <c:v>10.161</c:v>
                </c:pt>
                <c:pt idx="19040">
                  <c:v>10.161</c:v>
                </c:pt>
                <c:pt idx="19041">
                  <c:v>10.161</c:v>
                </c:pt>
                <c:pt idx="19042">
                  <c:v>10.161</c:v>
                </c:pt>
                <c:pt idx="19043">
                  <c:v>10.161</c:v>
                </c:pt>
                <c:pt idx="19044">
                  <c:v>10.161</c:v>
                </c:pt>
                <c:pt idx="19045">
                  <c:v>10.161</c:v>
                </c:pt>
                <c:pt idx="19046">
                  <c:v>10.161</c:v>
                </c:pt>
                <c:pt idx="19047">
                  <c:v>10.161</c:v>
                </c:pt>
                <c:pt idx="19048">
                  <c:v>10.161</c:v>
                </c:pt>
                <c:pt idx="19049">
                  <c:v>10.161</c:v>
                </c:pt>
                <c:pt idx="19050">
                  <c:v>10.161</c:v>
                </c:pt>
                <c:pt idx="19051">
                  <c:v>10.161</c:v>
                </c:pt>
                <c:pt idx="19052">
                  <c:v>10.161</c:v>
                </c:pt>
                <c:pt idx="19053">
                  <c:v>10.161</c:v>
                </c:pt>
                <c:pt idx="19054">
                  <c:v>10.161</c:v>
                </c:pt>
                <c:pt idx="19055">
                  <c:v>10.161</c:v>
                </c:pt>
                <c:pt idx="19056">
                  <c:v>10.161</c:v>
                </c:pt>
                <c:pt idx="19057">
                  <c:v>10.161</c:v>
                </c:pt>
                <c:pt idx="19058">
                  <c:v>10.063000000000001</c:v>
                </c:pt>
                <c:pt idx="19059">
                  <c:v>10.063000000000001</c:v>
                </c:pt>
                <c:pt idx="19060">
                  <c:v>10.063000000000001</c:v>
                </c:pt>
                <c:pt idx="19061">
                  <c:v>10.063000000000001</c:v>
                </c:pt>
                <c:pt idx="19062">
                  <c:v>10.063000000000001</c:v>
                </c:pt>
                <c:pt idx="19063">
                  <c:v>10.063000000000001</c:v>
                </c:pt>
                <c:pt idx="19064">
                  <c:v>10.063000000000001</c:v>
                </c:pt>
                <c:pt idx="19065">
                  <c:v>10.063000000000001</c:v>
                </c:pt>
                <c:pt idx="19066">
                  <c:v>10.063000000000001</c:v>
                </c:pt>
                <c:pt idx="19067">
                  <c:v>10.063000000000001</c:v>
                </c:pt>
                <c:pt idx="19068">
                  <c:v>10.063000000000001</c:v>
                </c:pt>
                <c:pt idx="19069">
                  <c:v>10.063000000000001</c:v>
                </c:pt>
                <c:pt idx="19070">
                  <c:v>10.063000000000001</c:v>
                </c:pt>
                <c:pt idx="19071">
                  <c:v>10.063000000000001</c:v>
                </c:pt>
                <c:pt idx="19072">
                  <c:v>10.063000000000001</c:v>
                </c:pt>
                <c:pt idx="19073">
                  <c:v>10.063000000000001</c:v>
                </c:pt>
                <c:pt idx="19074">
                  <c:v>10.063000000000001</c:v>
                </c:pt>
                <c:pt idx="19075">
                  <c:v>10.063000000000001</c:v>
                </c:pt>
                <c:pt idx="19076">
                  <c:v>10.063000000000001</c:v>
                </c:pt>
                <c:pt idx="19077">
                  <c:v>10.063000000000001</c:v>
                </c:pt>
                <c:pt idx="19078">
                  <c:v>10.063000000000001</c:v>
                </c:pt>
                <c:pt idx="19079">
                  <c:v>10.063000000000001</c:v>
                </c:pt>
                <c:pt idx="19080">
                  <c:v>10.063000000000001</c:v>
                </c:pt>
                <c:pt idx="19081">
                  <c:v>10.063000000000001</c:v>
                </c:pt>
                <c:pt idx="19082">
                  <c:v>10.063000000000001</c:v>
                </c:pt>
                <c:pt idx="19083">
                  <c:v>10.063000000000001</c:v>
                </c:pt>
                <c:pt idx="19084">
                  <c:v>10.063000000000001</c:v>
                </c:pt>
                <c:pt idx="19085">
                  <c:v>10.063000000000001</c:v>
                </c:pt>
                <c:pt idx="19086">
                  <c:v>10.063000000000001</c:v>
                </c:pt>
                <c:pt idx="19087">
                  <c:v>10.063000000000001</c:v>
                </c:pt>
                <c:pt idx="19088">
                  <c:v>10.063000000000001</c:v>
                </c:pt>
                <c:pt idx="19089">
                  <c:v>10.063000000000001</c:v>
                </c:pt>
                <c:pt idx="19090">
                  <c:v>10.063000000000001</c:v>
                </c:pt>
                <c:pt idx="19091">
                  <c:v>10.063000000000001</c:v>
                </c:pt>
                <c:pt idx="19092">
                  <c:v>10.063000000000001</c:v>
                </c:pt>
                <c:pt idx="19093">
                  <c:v>10.063000000000001</c:v>
                </c:pt>
                <c:pt idx="19094">
                  <c:v>10.063000000000001</c:v>
                </c:pt>
                <c:pt idx="19095">
                  <c:v>10.063000000000001</c:v>
                </c:pt>
                <c:pt idx="19096">
                  <c:v>10.063000000000001</c:v>
                </c:pt>
                <c:pt idx="19097">
                  <c:v>10.063000000000001</c:v>
                </c:pt>
                <c:pt idx="19098">
                  <c:v>10.063000000000001</c:v>
                </c:pt>
                <c:pt idx="19099">
                  <c:v>10.063000000000001</c:v>
                </c:pt>
                <c:pt idx="19100">
                  <c:v>10.063000000000001</c:v>
                </c:pt>
                <c:pt idx="19101">
                  <c:v>10.063000000000001</c:v>
                </c:pt>
                <c:pt idx="19102">
                  <c:v>10.161</c:v>
                </c:pt>
                <c:pt idx="19103">
                  <c:v>10.161</c:v>
                </c:pt>
                <c:pt idx="19104">
                  <c:v>10.161</c:v>
                </c:pt>
                <c:pt idx="19105">
                  <c:v>10.161</c:v>
                </c:pt>
                <c:pt idx="19106">
                  <c:v>10.161</c:v>
                </c:pt>
                <c:pt idx="19107">
                  <c:v>10.161</c:v>
                </c:pt>
                <c:pt idx="19108">
                  <c:v>10.161</c:v>
                </c:pt>
                <c:pt idx="19109">
                  <c:v>10.161</c:v>
                </c:pt>
                <c:pt idx="19110">
                  <c:v>10.161</c:v>
                </c:pt>
                <c:pt idx="19111">
                  <c:v>10.161</c:v>
                </c:pt>
                <c:pt idx="19112">
                  <c:v>10.161</c:v>
                </c:pt>
                <c:pt idx="19113">
                  <c:v>10.161</c:v>
                </c:pt>
                <c:pt idx="19114">
                  <c:v>10.161</c:v>
                </c:pt>
                <c:pt idx="19115">
                  <c:v>10.161</c:v>
                </c:pt>
                <c:pt idx="19116">
                  <c:v>10.259</c:v>
                </c:pt>
                <c:pt idx="19117">
                  <c:v>10.259</c:v>
                </c:pt>
                <c:pt idx="19118">
                  <c:v>10.259</c:v>
                </c:pt>
                <c:pt idx="19119">
                  <c:v>10.259</c:v>
                </c:pt>
                <c:pt idx="19120">
                  <c:v>10.259</c:v>
                </c:pt>
                <c:pt idx="19121">
                  <c:v>10.259</c:v>
                </c:pt>
                <c:pt idx="19122">
                  <c:v>10.259</c:v>
                </c:pt>
                <c:pt idx="19123">
                  <c:v>10.259</c:v>
                </c:pt>
                <c:pt idx="19124">
                  <c:v>10.259</c:v>
                </c:pt>
                <c:pt idx="19125">
                  <c:v>10.259</c:v>
                </c:pt>
                <c:pt idx="19126">
                  <c:v>10.259</c:v>
                </c:pt>
                <c:pt idx="19127">
                  <c:v>10.356999999999999</c:v>
                </c:pt>
                <c:pt idx="19128">
                  <c:v>10.356999999999999</c:v>
                </c:pt>
                <c:pt idx="19129">
                  <c:v>10.356999999999999</c:v>
                </c:pt>
                <c:pt idx="19130">
                  <c:v>10.356999999999999</c:v>
                </c:pt>
                <c:pt idx="19131">
                  <c:v>10.356999999999999</c:v>
                </c:pt>
                <c:pt idx="19132">
                  <c:v>10.356999999999999</c:v>
                </c:pt>
                <c:pt idx="19133">
                  <c:v>10.356999999999999</c:v>
                </c:pt>
                <c:pt idx="19134">
                  <c:v>10.356999999999999</c:v>
                </c:pt>
                <c:pt idx="19135">
                  <c:v>10.356999999999999</c:v>
                </c:pt>
                <c:pt idx="19136">
                  <c:v>10.356999999999999</c:v>
                </c:pt>
                <c:pt idx="19137">
                  <c:v>10.356999999999999</c:v>
                </c:pt>
                <c:pt idx="19138">
                  <c:v>10.356999999999999</c:v>
                </c:pt>
                <c:pt idx="19139">
                  <c:v>10.356999999999999</c:v>
                </c:pt>
                <c:pt idx="19140">
                  <c:v>10.356999999999999</c:v>
                </c:pt>
                <c:pt idx="19141">
                  <c:v>10.356999999999999</c:v>
                </c:pt>
                <c:pt idx="19142">
                  <c:v>10.356999999999999</c:v>
                </c:pt>
                <c:pt idx="19143">
                  <c:v>10.455</c:v>
                </c:pt>
                <c:pt idx="19144">
                  <c:v>10.455</c:v>
                </c:pt>
                <c:pt idx="19145">
                  <c:v>10.455</c:v>
                </c:pt>
                <c:pt idx="19146">
                  <c:v>10.455</c:v>
                </c:pt>
                <c:pt idx="19147">
                  <c:v>10.455</c:v>
                </c:pt>
                <c:pt idx="19148">
                  <c:v>10.455</c:v>
                </c:pt>
                <c:pt idx="19149">
                  <c:v>10.455</c:v>
                </c:pt>
                <c:pt idx="19150">
                  <c:v>10.455</c:v>
                </c:pt>
                <c:pt idx="19151">
                  <c:v>10.455</c:v>
                </c:pt>
                <c:pt idx="19152">
                  <c:v>10.553000000000001</c:v>
                </c:pt>
                <c:pt idx="19153">
                  <c:v>10.553000000000001</c:v>
                </c:pt>
                <c:pt idx="19154">
                  <c:v>10.553000000000001</c:v>
                </c:pt>
                <c:pt idx="19155">
                  <c:v>10.553000000000001</c:v>
                </c:pt>
                <c:pt idx="19156">
                  <c:v>10.553000000000001</c:v>
                </c:pt>
                <c:pt idx="19157">
                  <c:v>10.553000000000001</c:v>
                </c:pt>
                <c:pt idx="19158">
                  <c:v>10.553000000000001</c:v>
                </c:pt>
                <c:pt idx="19159">
                  <c:v>10.553000000000001</c:v>
                </c:pt>
                <c:pt idx="19160">
                  <c:v>10.553000000000001</c:v>
                </c:pt>
                <c:pt idx="19161">
                  <c:v>10.553000000000001</c:v>
                </c:pt>
                <c:pt idx="19162">
                  <c:v>10.553000000000001</c:v>
                </c:pt>
                <c:pt idx="19163">
                  <c:v>10.553000000000001</c:v>
                </c:pt>
                <c:pt idx="19164">
                  <c:v>10.553000000000001</c:v>
                </c:pt>
                <c:pt idx="19165">
                  <c:v>10.553000000000001</c:v>
                </c:pt>
                <c:pt idx="19166">
                  <c:v>10.651</c:v>
                </c:pt>
                <c:pt idx="19167">
                  <c:v>10.651</c:v>
                </c:pt>
                <c:pt idx="19168">
                  <c:v>10.651</c:v>
                </c:pt>
                <c:pt idx="19169">
                  <c:v>10.651</c:v>
                </c:pt>
                <c:pt idx="19170">
                  <c:v>10.651</c:v>
                </c:pt>
                <c:pt idx="19171">
                  <c:v>10.651</c:v>
                </c:pt>
                <c:pt idx="19172">
                  <c:v>10.651</c:v>
                </c:pt>
                <c:pt idx="19173">
                  <c:v>10.651</c:v>
                </c:pt>
                <c:pt idx="19174">
                  <c:v>10.651</c:v>
                </c:pt>
                <c:pt idx="19175">
                  <c:v>10.747999999999999</c:v>
                </c:pt>
                <c:pt idx="19176">
                  <c:v>10.747999999999999</c:v>
                </c:pt>
                <c:pt idx="19177">
                  <c:v>10.747999999999999</c:v>
                </c:pt>
                <c:pt idx="19178">
                  <c:v>10.747999999999999</c:v>
                </c:pt>
                <c:pt idx="19179">
                  <c:v>10.747999999999999</c:v>
                </c:pt>
                <c:pt idx="19180">
                  <c:v>10.747999999999999</c:v>
                </c:pt>
                <c:pt idx="19181">
                  <c:v>10.747999999999999</c:v>
                </c:pt>
                <c:pt idx="19182">
                  <c:v>10.747999999999999</c:v>
                </c:pt>
                <c:pt idx="19183">
                  <c:v>10.747999999999999</c:v>
                </c:pt>
                <c:pt idx="19184">
                  <c:v>10.747999999999999</c:v>
                </c:pt>
                <c:pt idx="19185">
                  <c:v>10.747999999999999</c:v>
                </c:pt>
                <c:pt idx="19186">
                  <c:v>10.747999999999999</c:v>
                </c:pt>
                <c:pt idx="19187">
                  <c:v>10.747999999999999</c:v>
                </c:pt>
                <c:pt idx="19188">
                  <c:v>10.747999999999999</c:v>
                </c:pt>
                <c:pt idx="19189">
                  <c:v>10.747999999999999</c:v>
                </c:pt>
                <c:pt idx="19190">
                  <c:v>10.846</c:v>
                </c:pt>
                <c:pt idx="19191">
                  <c:v>10.747999999999999</c:v>
                </c:pt>
                <c:pt idx="19192">
                  <c:v>10.846</c:v>
                </c:pt>
                <c:pt idx="19194">
                  <c:v>11.236000000000001</c:v>
                </c:pt>
                <c:pt idx="19195">
                  <c:v>10.846</c:v>
                </c:pt>
                <c:pt idx="19196">
                  <c:v>10.846</c:v>
                </c:pt>
                <c:pt idx="19197">
                  <c:v>10.846</c:v>
                </c:pt>
                <c:pt idx="19198">
                  <c:v>10.846</c:v>
                </c:pt>
                <c:pt idx="19199">
                  <c:v>10.846</c:v>
                </c:pt>
                <c:pt idx="19200">
                  <c:v>10.846</c:v>
                </c:pt>
                <c:pt idx="19201">
                  <c:v>10.846</c:v>
                </c:pt>
                <c:pt idx="19202">
                  <c:v>10.846</c:v>
                </c:pt>
                <c:pt idx="19203">
                  <c:v>10.846</c:v>
                </c:pt>
                <c:pt idx="19204">
                  <c:v>10.944000000000001</c:v>
                </c:pt>
                <c:pt idx="19205">
                  <c:v>10.846</c:v>
                </c:pt>
                <c:pt idx="19206">
                  <c:v>10.846</c:v>
                </c:pt>
                <c:pt idx="19207">
                  <c:v>10.944000000000001</c:v>
                </c:pt>
                <c:pt idx="19208">
                  <c:v>10.944000000000001</c:v>
                </c:pt>
                <c:pt idx="19209">
                  <c:v>10.944000000000001</c:v>
                </c:pt>
                <c:pt idx="19210">
                  <c:v>10.944000000000001</c:v>
                </c:pt>
                <c:pt idx="19211">
                  <c:v>10.944000000000001</c:v>
                </c:pt>
                <c:pt idx="19212">
                  <c:v>10.944000000000001</c:v>
                </c:pt>
                <c:pt idx="19213">
                  <c:v>10.944000000000001</c:v>
                </c:pt>
                <c:pt idx="19214">
                  <c:v>10.944000000000001</c:v>
                </c:pt>
                <c:pt idx="19215">
                  <c:v>10.944000000000001</c:v>
                </c:pt>
                <c:pt idx="19216">
                  <c:v>10.944000000000001</c:v>
                </c:pt>
                <c:pt idx="19217">
                  <c:v>10.944000000000001</c:v>
                </c:pt>
                <c:pt idx="19218">
                  <c:v>10.944000000000001</c:v>
                </c:pt>
                <c:pt idx="19219">
                  <c:v>10.944000000000001</c:v>
                </c:pt>
                <c:pt idx="19220">
                  <c:v>10.944000000000001</c:v>
                </c:pt>
                <c:pt idx="19221">
                  <c:v>10.944000000000001</c:v>
                </c:pt>
                <c:pt idx="19222">
                  <c:v>10.944000000000001</c:v>
                </c:pt>
                <c:pt idx="19223">
                  <c:v>10.944000000000001</c:v>
                </c:pt>
                <c:pt idx="19224">
                  <c:v>10.944000000000001</c:v>
                </c:pt>
                <c:pt idx="19225">
                  <c:v>10.944000000000001</c:v>
                </c:pt>
                <c:pt idx="19226">
                  <c:v>11.041</c:v>
                </c:pt>
                <c:pt idx="19227">
                  <c:v>10.944000000000001</c:v>
                </c:pt>
                <c:pt idx="19228">
                  <c:v>11.041</c:v>
                </c:pt>
                <c:pt idx="19229">
                  <c:v>11.041</c:v>
                </c:pt>
                <c:pt idx="19230">
                  <c:v>11.041</c:v>
                </c:pt>
                <c:pt idx="19231">
                  <c:v>11.041</c:v>
                </c:pt>
                <c:pt idx="19232">
                  <c:v>11.041</c:v>
                </c:pt>
                <c:pt idx="19233">
                  <c:v>11.041</c:v>
                </c:pt>
                <c:pt idx="19234">
                  <c:v>11.041</c:v>
                </c:pt>
                <c:pt idx="19235">
                  <c:v>11.041</c:v>
                </c:pt>
                <c:pt idx="19236">
                  <c:v>11.041</c:v>
                </c:pt>
                <c:pt idx="19237">
                  <c:v>11.041</c:v>
                </c:pt>
                <c:pt idx="19238">
                  <c:v>11.041</c:v>
                </c:pt>
                <c:pt idx="19239">
                  <c:v>11.041</c:v>
                </c:pt>
                <c:pt idx="19240">
                  <c:v>11.041</c:v>
                </c:pt>
                <c:pt idx="19241">
                  <c:v>11.041</c:v>
                </c:pt>
                <c:pt idx="19242">
                  <c:v>11.041</c:v>
                </c:pt>
                <c:pt idx="19243">
                  <c:v>11.041</c:v>
                </c:pt>
                <c:pt idx="19244">
                  <c:v>11.041</c:v>
                </c:pt>
                <c:pt idx="19245">
                  <c:v>11.041</c:v>
                </c:pt>
                <c:pt idx="19246">
                  <c:v>11.138999999999999</c:v>
                </c:pt>
                <c:pt idx="19247">
                  <c:v>11.138999999999999</c:v>
                </c:pt>
                <c:pt idx="19248">
                  <c:v>11.236000000000001</c:v>
                </c:pt>
                <c:pt idx="19249">
                  <c:v>11.138999999999999</c:v>
                </c:pt>
                <c:pt idx="19250">
                  <c:v>11.138999999999999</c:v>
                </c:pt>
                <c:pt idx="19251">
                  <c:v>11.138999999999999</c:v>
                </c:pt>
                <c:pt idx="19252">
                  <c:v>11.138999999999999</c:v>
                </c:pt>
                <c:pt idx="19253">
                  <c:v>11.138999999999999</c:v>
                </c:pt>
                <c:pt idx="19254">
                  <c:v>11.138999999999999</c:v>
                </c:pt>
                <c:pt idx="19255">
                  <c:v>11.138999999999999</c:v>
                </c:pt>
                <c:pt idx="19256">
                  <c:v>11.138999999999999</c:v>
                </c:pt>
                <c:pt idx="19257">
                  <c:v>11.138999999999999</c:v>
                </c:pt>
                <c:pt idx="19258">
                  <c:v>11.138999999999999</c:v>
                </c:pt>
                <c:pt idx="19259">
                  <c:v>11.138999999999999</c:v>
                </c:pt>
                <c:pt idx="19260">
                  <c:v>11.138999999999999</c:v>
                </c:pt>
                <c:pt idx="19261">
                  <c:v>11.138999999999999</c:v>
                </c:pt>
                <c:pt idx="19262">
                  <c:v>11.138999999999999</c:v>
                </c:pt>
                <c:pt idx="19263">
                  <c:v>11.138999999999999</c:v>
                </c:pt>
                <c:pt idx="19264">
                  <c:v>11.138999999999999</c:v>
                </c:pt>
                <c:pt idx="19265">
                  <c:v>11.138999999999999</c:v>
                </c:pt>
                <c:pt idx="19266">
                  <c:v>11.138999999999999</c:v>
                </c:pt>
                <c:pt idx="19267">
                  <c:v>11.138999999999999</c:v>
                </c:pt>
                <c:pt idx="19268">
                  <c:v>11.236000000000001</c:v>
                </c:pt>
                <c:pt idx="19269">
                  <c:v>11.236000000000001</c:v>
                </c:pt>
                <c:pt idx="19270">
                  <c:v>11.236000000000001</c:v>
                </c:pt>
                <c:pt idx="19271">
                  <c:v>11.236000000000001</c:v>
                </c:pt>
                <c:pt idx="19272">
                  <c:v>11.236000000000001</c:v>
                </c:pt>
                <c:pt idx="19273">
                  <c:v>11.236000000000001</c:v>
                </c:pt>
                <c:pt idx="19274">
                  <c:v>11.236000000000001</c:v>
                </c:pt>
                <c:pt idx="19275">
                  <c:v>11.236000000000001</c:v>
                </c:pt>
                <c:pt idx="19276">
                  <c:v>11.236000000000001</c:v>
                </c:pt>
                <c:pt idx="19277">
                  <c:v>11.236000000000001</c:v>
                </c:pt>
                <c:pt idx="19278">
                  <c:v>11.236000000000001</c:v>
                </c:pt>
                <c:pt idx="19279">
                  <c:v>11.236000000000001</c:v>
                </c:pt>
                <c:pt idx="19280">
                  <c:v>11.236000000000001</c:v>
                </c:pt>
                <c:pt idx="19281">
                  <c:v>11.236000000000001</c:v>
                </c:pt>
                <c:pt idx="19282">
                  <c:v>11.236000000000001</c:v>
                </c:pt>
                <c:pt idx="19283">
                  <c:v>11.236000000000001</c:v>
                </c:pt>
                <c:pt idx="19284">
                  <c:v>11.236000000000001</c:v>
                </c:pt>
                <c:pt idx="19285">
                  <c:v>11.236000000000001</c:v>
                </c:pt>
                <c:pt idx="19286">
                  <c:v>11.236000000000001</c:v>
                </c:pt>
                <c:pt idx="19287">
                  <c:v>11.334</c:v>
                </c:pt>
                <c:pt idx="19288">
                  <c:v>11.334</c:v>
                </c:pt>
                <c:pt idx="19289">
                  <c:v>11.334</c:v>
                </c:pt>
                <c:pt idx="19290">
                  <c:v>11.334</c:v>
                </c:pt>
                <c:pt idx="19291">
                  <c:v>11.334</c:v>
                </c:pt>
                <c:pt idx="19292">
                  <c:v>11.334</c:v>
                </c:pt>
                <c:pt idx="19293">
                  <c:v>11.334</c:v>
                </c:pt>
                <c:pt idx="19294">
                  <c:v>11.334</c:v>
                </c:pt>
                <c:pt idx="19295">
                  <c:v>11.334</c:v>
                </c:pt>
                <c:pt idx="19296">
                  <c:v>11.334</c:v>
                </c:pt>
                <c:pt idx="19297">
                  <c:v>11.334</c:v>
                </c:pt>
                <c:pt idx="19298">
                  <c:v>11.334</c:v>
                </c:pt>
                <c:pt idx="19299">
                  <c:v>11.334</c:v>
                </c:pt>
                <c:pt idx="19300">
                  <c:v>11.334</c:v>
                </c:pt>
                <c:pt idx="19301">
                  <c:v>11.334</c:v>
                </c:pt>
                <c:pt idx="19302">
                  <c:v>11.334</c:v>
                </c:pt>
                <c:pt idx="19303">
                  <c:v>11.334</c:v>
                </c:pt>
                <c:pt idx="19304">
                  <c:v>11.334</c:v>
                </c:pt>
                <c:pt idx="19305">
                  <c:v>11.430999999999999</c:v>
                </c:pt>
                <c:pt idx="19306">
                  <c:v>11.430999999999999</c:v>
                </c:pt>
                <c:pt idx="19307">
                  <c:v>11.430999999999999</c:v>
                </c:pt>
                <c:pt idx="19308">
                  <c:v>11.430999999999999</c:v>
                </c:pt>
                <c:pt idx="19309">
                  <c:v>11.430999999999999</c:v>
                </c:pt>
                <c:pt idx="19310">
                  <c:v>11.430999999999999</c:v>
                </c:pt>
                <c:pt idx="19311">
                  <c:v>11.430999999999999</c:v>
                </c:pt>
                <c:pt idx="19312">
                  <c:v>11.430999999999999</c:v>
                </c:pt>
                <c:pt idx="19313">
                  <c:v>11.430999999999999</c:v>
                </c:pt>
                <c:pt idx="19314">
                  <c:v>11.430999999999999</c:v>
                </c:pt>
                <c:pt idx="19315">
                  <c:v>11.430999999999999</c:v>
                </c:pt>
                <c:pt idx="19316">
                  <c:v>11.430999999999999</c:v>
                </c:pt>
                <c:pt idx="19317">
                  <c:v>11.430999999999999</c:v>
                </c:pt>
                <c:pt idx="19318">
                  <c:v>11.430999999999999</c:v>
                </c:pt>
                <c:pt idx="19319">
                  <c:v>11.430999999999999</c:v>
                </c:pt>
                <c:pt idx="19320">
                  <c:v>11.430999999999999</c:v>
                </c:pt>
                <c:pt idx="19321">
                  <c:v>11.430999999999999</c:v>
                </c:pt>
                <c:pt idx="19322">
                  <c:v>11.430999999999999</c:v>
                </c:pt>
                <c:pt idx="19323">
                  <c:v>11.430999999999999</c:v>
                </c:pt>
                <c:pt idx="19324">
                  <c:v>11.430999999999999</c:v>
                </c:pt>
                <c:pt idx="19325">
                  <c:v>11.528</c:v>
                </c:pt>
                <c:pt idx="19326">
                  <c:v>11.528</c:v>
                </c:pt>
                <c:pt idx="19327">
                  <c:v>11.528</c:v>
                </c:pt>
                <c:pt idx="19328">
                  <c:v>11.528</c:v>
                </c:pt>
                <c:pt idx="19329">
                  <c:v>11.528</c:v>
                </c:pt>
                <c:pt idx="19330">
                  <c:v>11.528</c:v>
                </c:pt>
                <c:pt idx="19331">
                  <c:v>11.528</c:v>
                </c:pt>
                <c:pt idx="19332">
                  <c:v>11.528</c:v>
                </c:pt>
                <c:pt idx="19333">
                  <c:v>11.528</c:v>
                </c:pt>
                <c:pt idx="19334">
                  <c:v>11.528</c:v>
                </c:pt>
                <c:pt idx="19335">
                  <c:v>11.528</c:v>
                </c:pt>
                <c:pt idx="19336">
                  <c:v>11.528</c:v>
                </c:pt>
                <c:pt idx="19337">
                  <c:v>11.528</c:v>
                </c:pt>
                <c:pt idx="19338">
                  <c:v>11.528</c:v>
                </c:pt>
                <c:pt idx="19339">
                  <c:v>11.528</c:v>
                </c:pt>
                <c:pt idx="19340">
                  <c:v>11.528</c:v>
                </c:pt>
                <c:pt idx="19341">
                  <c:v>11.528</c:v>
                </c:pt>
                <c:pt idx="19342">
                  <c:v>11.528</c:v>
                </c:pt>
                <c:pt idx="19343">
                  <c:v>11.528</c:v>
                </c:pt>
                <c:pt idx="19344">
                  <c:v>11.528</c:v>
                </c:pt>
                <c:pt idx="19345">
                  <c:v>11.528</c:v>
                </c:pt>
                <c:pt idx="19346">
                  <c:v>11.528</c:v>
                </c:pt>
                <c:pt idx="19347">
                  <c:v>11.625</c:v>
                </c:pt>
                <c:pt idx="19348">
                  <c:v>11.625</c:v>
                </c:pt>
                <c:pt idx="19349">
                  <c:v>11.625</c:v>
                </c:pt>
                <c:pt idx="19350">
                  <c:v>11.625</c:v>
                </c:pt>
                <c:pt idx="19351">
                  <c:v>11.625</c:v>
                </c:pt>
                <c:pt idx="19352">
                  <c:v>11.625</c:v>
                </c:pt>
                <c:pt idx="19353">
                  <c:v>11.625</c:v>
                </c:pt>
                <c:pt idx="19354">
                  <c:v>11.625</c:v>
                </c:pt>
                <c:pt idx="19355">
                  <c:v>11.625</c:v>
                </c:pt>
                <c:pt idx="19356">
                  <c:v>11.625</c:v>
                </c:pt>
                <c:pt idx="19357">
                  <c:v>11.625</c:v>
                </c:pt>
                <c:pt idx="19358">
                  <c:v>11.625</c:v>
                </c:pt>
                <c:pt idx="19359">
                  <c:v>11.625</c:v>
                </c:pt>
                <c:pt idx="19360">
                  <c:v>11.625</c:v>
                </c:pt>
                <c:pt idx="19361">
                  <c:v>11.625</c:v>
                </c:pt>
                <c:pt idx="19362">
                  <c:v>11.625</c:v>
                </c:pt>
                <c:pt idx="19363">
                  <c:v>11.625</c:v>
                </c:pt>
                <c:pt idx="19364">
                  <c:v>11.625</c:v>
                </c:pt>
                <c:pt idx="19365">
                  <c:v>11.625</c:v>
                </c:pt>
                <c:pt idx="19366">
                  <c:v>11.625</c:v>
                </c:pt>
                <c:pt idx="19367">
                  <c:v>11.819000000000001</c:v>
                </c:pt>
                <c:pt idx="19368">
                  <c:v>11.819000000000001</c:v>
                </c:pt>
                <c:pt idx="19369">
                  <c:v>11.722</c:v>
                </c:pt>
                <c:pt idx="19370">
                  <c:v>11.722</c:v>
                </c:pt>
                <c:pt idx="19371">
                  <c:v>11.722</c:v>
                </c:pt>
                <c:pt idx="19372">
                  <c:v>11.722</c:v>
                </c:pt>
                <c:pt idx="19373">
                  <c:v>11.722</c:v>
                </c:pt>
                <c:pt idx="19374">
                  <c:v>11.722</c:v>
                </c:pt>
                <c:pt idx="19375">
                  <c:v>11.722</c:v>
                </c:pt>
                <c:pt idx="19376">
                  <c:v>11.722</c:v>
                </c:pt>
                <c:pt idx="19377">
                  <c:v>11.722</c:v>
                </c:pt>
                <c:pt idx="19378">
                  <c:v>11.722</c:v>
                </c:pt>
                <c:pt idx="19379">
                  <c:v>11.722</c:v>
                </c:pt>
                <c:pt idx="19380">
                  <c:v>11.722</c:v>
                </c:pt>
                <c:pt idx="19381">
                  <c:v>11.722</c:v>
                </c:pt>
                <c:pt idx="19382">
                  <c:v>11.819000000000001</c:v>
                </c:pt>
                <c:pt idx="19383">
                  <c:v>11.722</c:v>
                </c:pt>
                <c:pt idx="19384">
                  <c:v>11.722</c:v>
                </c:pt>
                <c:pt idx="19385">
                  <c:v>11.819000000000001</c:v>
                </c:pt>
                <c:pt idx="19386">
                  <c:v>12.013</c:v>
                </c:pt>
                <c:pt idx="19387">
                  <c:v>12.304</c:v>
                </c:pt>
                <c:pt idx="19388">
                  <c:v>12.497</c:v>
                </c:pt>
                <c:pt idx="19389">
                  <c:v>12.497</c:v>
                </c:pt>
                <c:pt idx="19390">
                  <c:v>12.497</c:v>
                </c:pt>
                <c:pt idx="19391">
                  <c:v>12.304</c:v>
                </c:pt>
                <c:pt idx="19392">
                  <c:v>12.207000000000001</c:v>
                </c:pt>
                <c:pt idx="19393">
                  <c:v>12.207000000000001</c:v>
                </c:pt>
                <c:pt idx="19394">
                  <c:v>12.11</c:v>
                </c:pt>
                <c:pt idx="19395">
                  <c:v>12.11</c:v>
                </c:pt>
                <c:pt idx="19396">
                  <c:v>12.11</c:v>
                </c:pt>
                <c:pt idx="19397">
                  <c:v>12.11</c:v>
                </c:pt>
                <c:pt idx="19398">
                  <c:v>12.11</c:v>
                </c:pt>
                <c:pt idx="19399">
                  <c:v>12.013</c:v>
                </c:pt>
                <c:pt idx="19400">
                  <c:v>12.013</c:v>
                </c:pt>
                <c:pt idx="19401">
                  <c:v>12.013</c:v>
                </c:pt>
                <c:pt idx="19402">
                  <c:v>12.013</c:v>
                </c:pt>
                <c:pt idx="19403">
                  <c:v>12.013</c:v>
                </c:pt>
                <c:pt idx="19404">
                  <c:v>12.013</c:v>
                </c:pt>
                <c:pt idx="19405">
                  <c:v>12.013</c:v>
                </c:pt>
                <c:pt idx="19406">
                  <c:v>12.013</c:v>
                </c:pt>
                <c:pt idx="19407">
                  <c:v>12.013</c:v>
                </c:pt>
                <c:pt idx="19408">
                  <c:v>12.013</c:v>
                </c:pt>
                <c:pt idx="19409">
                  <c:v>12.11</c:v>
                </c:pt>
                <c:pt idx="19410">
                  <c:v>12.11</c:v>
                </c:pt>
                <c:pt idx="19411">
                  <c:v>12.11</c:v>
                </c:pt>
                <c:pt idx="19412">
                  <c:v>12.11</c:v>
                </c:pt>
                <c:pt idx="19413">
                  <c:v>12.11</c:v>
                </c:pt>
                <c:pt idx="19414">
                  <c:v>12.11</c:v>
                </c:pt>
                <c:pt idx="19415">
                  <c:v>12.11</c:v>
                </c:pt>
                <c:pt idx="19416">
                  <c:v>12.11</c:v>
                </c:pt>
                <c:pt idx="19417">
                  <c:v>12.11</c:v>
                </c:pt>
                <c:pt idx="19418">
                  <c:v>12.11</c:v>
                </c:pt>
                <c:pt idx="19419">
                  <c:v>12.11</c:v>
                </c:pt>
                <c:pt idx="19420">
                  <c:v>12.11</c:v>
                </c:pt>
                <c:pt idx="19421">
                  <c:v>12.11</c:v>
                </c:pt>
                <c:pt idx="19422">
                  <c:v>12.11</c:v>
                </c:pt>
                <c:pt idx="19423">
                  <c:v>12.11</c:v>
                </c:pt>
                <c:pt idx="19424">
                  <c:v>12.11</c:v>
                </c:pt>
                <c:pt idx="19425">
                  <c:v>12.11</c:v>
                </c:pt>
                <c:pt idx="19426">
                  <c:v>12.207000000000001</c:v>
                </c:pt>
                <c:pt idx="19427">
                  <c:v>12.207000000000001</c:v>
                </c:pt>
                <c:pt idx="19428">
                  <c:v>12.207000000000001</c:v>
                </c:pt>
                <c:pt idx="19429">
                  <c:v>12.207000000000001</c:v>
                </c:pt>
                <c:pt idx="19430">
                  <c:v>12.207000000000001</c:v>
                </c:pt>
                <c:pt idx="19431">
                  <c:v>12.207000000000001</c:v>
                </c:pt>
                <c:pt idx="19432">
                  <c:v>12.207000000000001</c:v>
                </c:pt>
                <c:pt idx="19433">
                  <c:v>12.207000000000001</c:v>
                </c:pt>
                <c:pt idx="19434">
                  <c:v>12.207000000000001</c:v>
                </c:pt>
                <c:pt idx="19435">
                  <c:v>12.207000000000001</c:v>
                </c:pt>
                <c:pt idx="19436">
                  <c:v>12.207000000000001</c:v>
                </c:pt>
                <c:pt idx="19437">
                  <c:v>12.207000000000001</c:v>
                </c:pt>
                <c:pt idx="19438">
                  <c:v>12.207000000000001</c:v>
                </c:pt>
                <c:pt idx="19439">
                  <c:v>12.207000000000001</c:v>
                </c:pt>
                <c:pt idx="19440">
                  <c:v>12.207000000000001</c:v>
                </c:pt>
                <c:pt idx="19441">
                  <c:v>12.207000000000001</c:v>
                </c:pt>
                <c:pt idx="19442">
                  <c:v>12.207000000000001</c:v>
                </c:pt>
                <c:pt idx="19443">
                  <c:v>12.207000000000001</c:v>
                </c:pt>
                <c:pt idx="19444">
                  <c:v>12.207000000000001</c:v>
                </c:pt>
                <c:pt idx="19445">
                  <c:v>12.207000000000001</c:v>
                </c:pt>
                <c:pt idx="19446">
                  <c:v>12.207000000000001</c:v>
                </c:pt>
                <c:pt idx="19447">
                  <c:v>12.207000000000001</c:v>
                </c:pt>
                <c:pt idx="19448">
                  <c:v>12.207000000000001</c:v>
                </c:pt>
                <c:pt idx="19449">
                  <c:v>12.207000000000001</c:v>
                </c:pt>
                <c:pt idx="19450">
                  <c:v>12.207000000000001</c:v>
                </c:pt>
                <c:pt idx="19451">
                  <c:v>12.207000000000001</c:v>
                </c:pt>
                <c:pt idx="19452">
                  <c:v>12.207000000000001</c:v>
                </c:pt>
                <c:pt idx="19453">
                  <c:v>12.207000000000001</c:v>
                </c:pt>
                <c:pt idx="19454">
                  <c:v>12.207000000000001</c:v>
                </c:pt>
                <c:pt idx="19455">
                  <c:v>12.207000000000001</c:v>
                </c:pt>
                <c:pt idx="19456">
                  <c:v>12.207000000000001</c:v>
                </c:pt>
                <c:pt idx="19457">
                  <c:v>12.304</c:v>
                </c:pt>
                <c:pt idx="19458">
                  <c:v>12.304</c:v>
                </c:pt>
                <c:pt idx="19459">
                  <c:v>12.304</c:v>
                </c:pt>
                <c:pt idx="19460">
                  <c:v>12.304</c:v>
                </c:pt>
                <c:pt idx="19461">
                  <c:v>12.304</c:v>
                </c:pt>
                <c:pt idx="19462">
                  <c:v>12.304</c:v>
                </c:pt>
                <c:pt idx="19463">
                  <c:v>12.304</c:v>
                </c:pt>
                <c:pt idx="19464">
                  <c:v>12.304</c:v>
                </c:pt>
                <c:pt idx="19465">
                  <c:v>12.304</c:v>
                </c:pt>
                <c:pt idx="19466">
                  <c:v>12.304</c:v>
                </c:pt>
                <c:pt idx="19467">
                  <c:v>12.304</c:v>
                </c:pt>
                <c:pt idx="19468">
                  <c:v>12.304</c:v>
                </c:pt>
                <c:pt idx="19469">
                  <c:v>12.304</c:v>
                </c:pt>
                <c:pt idx="19470">
                  <c:v>12.304</c:v>
                </c:pt>
                <c:pt idx="19471">
                  <c:v>12.304</c:v>
                </c:pt>
                <c:pt idx="19472">
                  <c:v>12.304</c:v>
                </c:pt>
                <c:pt idx="19473">
                  <c:v>12.304</c:v>
                </c:pt>
                <c:pt idx="19474">
                  <c:v>12.304</c:v>
                </c:pt>
                <c:pt idx="19475">
                  <c:v>12.304</c:v>
                </c:pt>
                <c:pt idx="19476">
                  <c:v>12.304</c:v>
                </c:pt>
                <c:pt idx="19477">
                  <c:v>12.304</c:v>
                </c:pt>
                <c:pt idx="19478">
                  <c:v>12.304</c:v>
                </c:pt>
                <c:pt idx="19479">
                  <c:v>12.304</c:v>
                </c:pt>
                <c:pt idx="19480">
                  <c:v>12.304</c:v>
                </c:pt>
                <c:pt idx="19481">
                  <c:v>12.304</c:v>
                </c:pt>
                <c:pt idx="19482">
                  <c:v>12.304</c:v>
                </c:pt>
                <c:pt idx="19483">
                  <c:v>12.304</c:v>
                </c:pt>
                <c:pt idx="19484">
                  <c:v>12.304</c:v>
                </c:pt>
                <c:pt idx="19485">
                  <c:v>12.304</c:v>
                </c:pt>
                <c:pt idx="19486">
                  <c:v>12.304</c:v>
                </c:pt>
                <c:pt idx="19487">
                  <c:v>12.304</c:v>
                </c:pt>
                <c:pt idx="19488">
                  <c:v>12.304</c:v>
                </c:pt>
                <c:pt idx="19489">
                  <c:v>12.304</c:v>
                </c:pt>
                <c:pt idx="19490">
                  <c:v>12.304</c:v>
                </c:pt>
                <c:pt idx="19491">
                  <c:v>12.304</c:v>
                </c:pt>
                <c:pt idx="19492">
                  <c:v>12.304</c:v>
                </c:pt>
                <c:pt idx="19493">
                  <c:v>12.304</c:v>
                </c:pt>
                <c:pt idx="19494">
                  <c:v>12.304</c:v>
                </c:pt>
                <c:pt idx="19495">
                  <c:v>12.304</c:v>
                </c:pt>
                <c:pt idx="19496">
                  <c:v>12.304</c:v>
                </c:pt>
                <c:pt idx="19497">
                  <c:v>12.304</c:v>
                </c:pt>
                <c:pt idx="19498">
                  <c:v>12.304</c:v>
                </c:pt>
                <c:pt idx="19499">
                  <c:v>12.304</c:v>
                </c:pt>
                <c:pt idx="19500">
                  <c:v>12.304</c:v>
                </c:pt>
                <c:pt idx="19501">
                  <c:v>12.304</c:v>
                </c:pt>
                <c:pt idx="19502">
                  <c:v>12.304</c:v>
                </c:pt>
                <c:pt idx="19503">
                  <c:v>12.304</c:v>
                </c:pt>
                <c:pt idx="19504">
                  <c:v>12.304</c:v>
                </c:pt>
                <c:pt idx="19505">
                  <c:v>12.401</c:v>
                </c:pt>
                <c:pt idx="19507">
                  <c:v>12.497</c:v>
                </c:pt>
                <c:pt idx="19508">
                  <c:v>12.401</c:v>
                </c:pt>
                <c:pt idx="19509">
                  <c:v>12.401</c:v>
                </c:pt>
                <c:pt idx="19510">
                  <c:v>12.401</c:v>
                </c:pt>
                <c:pt idx="19511">
                  <c:v>12.401</c:v>
                </c:pt>
                <c:pt idx="19512">
                  <c:v>12.401</c:v>
                </c:pt>
                <c:pt idx="19513">
                  <c:v>12.401</c:v>
                </c:pt>
                <c:pt idx="19514">
                  <c:v>12.401</c:v>
                </c:pt>
                <c:pt idx="19515">
                  <c:v>12.401</c:v>
                </c:pt>
                <c:pt idx="19516">
                  <c:v>12.401</c:v>
                </c:pt>
                <c:pt idx="19517">
                  <c:v>12.401</c:v>
                </c:pt>
                <c:pt idx="19518">
                  <c:v>12.401</c:v>
                </c:pt>
                <c:pt idx="19519">
                  <c:v>12.401</c:v>
                </c:pt>
                <c:pt idx="19520">
                  <c:v>12.401</c:v>
                </c:pt>
                <c:pt idx="19521">
                  <c:v>12.401</c:v>
                </c:pt>
                <c:pt idx="19522">
                  <c:v>12.401</c:v>
                </c:pt>
                <c:pt idx="19523">
                  <c:v>12.401</c:v>
                </c:pt>
                <c:pt idx="19524">
                  <c:v>12.401</c:v>
                </c:pt>
                <c:pt idx="19525">
                  <c:v>12.401</c:v>
                </c:pt>
                <c:pt idx="19526">
                  <c:v>12.401</c:v>
                </c:pt>
                <c:pt idx="19527">
                  <c:v>12.401</c:v>
                </c:pt>
                <c:pt idx="19528">
                  <c:v>12.401</c:v>
                </c:pt>
                <c:pt idx="19529">
                  <c:v>12.401</c:v>
                </c:pt>
                <c:pt idx="19530">
                  <c:v>12.401</c:v>
                </c:pt>
                <c:pt idx="19531">
                  <c:v>12.401</c:v>
                </c:pt>
                <c:pt idx="19532">
                  <c:v>12.497</c:v>
                </c:pt>
                <c:pt idx="19533">
                  <c:v>12.497</c:v>
                </c:pt>
                <c:pt idx="19534">
                  <c:v>12.497</c:v>
                </c:pt>
                <c:pt idx="19535">
                  <c:v>12.497</c:v>
                </c:pt>
                <c:pt idx="19536">
                  <c:v>12.497</c:v>
                </c:pt>
                <c:pt idx="19537">
                  <c:v>12.497</c:v>
                </c:pt>
                <c:pt idx="19538">
                  <c:v>12.497</c:v>
                </c:pt>
                <c:pt idx="19539">
                  <c:v>12.497</c:v>
                </c:pt>
                <c:pt idx="19540">
                  <c:v>12.497</c:v>
                </c:pt>
                <c:pt idx="19541">
                  <c:v>12.497</c:v>
                </c:pt>
                <c:pt idx="19542">
                  <c:v>12.497</c:v>
                </c:pt>
                <c:pt idx="19543">
                  <c:v>12.497</c:v>
                </c:pt>
                <c:pt idx="19544">
                  <c:v>12.497</c:v>
                </c:pt>
                <c:pt idx="19545">
                  <c:v>12.497</c:v>
                </c:pt>
                <c:pt idx="19546">
                  <c:v>12.497</c:v>
                </c:pt>
                <c:pt idx="19547">
                  <c:v>12.497</c:v>
                </c:pt>
                <c:pt idx="19548">
                  <c:v>12.497</c:v>
                </c:pt>
                <c:pt idx="19549">
                  <c:v>12.497</c:v>
                </c:pt>
                <c:pt idx="19550">
                  <c:v>12.497</c:v>
                </c:pt>
                <c:pt idx="19551">
                  <c:v>12.593999999999999</c:v>
                </c:pt>
                <c:pt idx="19552">
                  <c:v>12.593999999999999</c:v>
                </c:pt>
                <c:pt idx="19553">
                  <c:v>12.593999999999999</c:v>
                </c:pt>
                <c:pt idx="19554">
                  <c:v>12.593999999999999</c:v>
                </c:pt>
                <c:pt idx="19555">
                  <c:v>12.593999999999999</c:v>
                </c:pt>
                <c:pt idx="19556">
                  <c:v>12.593999999999999</c:v>
                </c:pt>
                <c:pt idx="19557">
                  <c:v>12.593999999999999</c:v>
                </c:pt>
                <c:pt idx="19558">
                  <c:v>12.593999999999999</c:v>
                </c:pt>
                <c:pt idx="19559">
                  <c:v>12.593999999999999</c:v>
                </c:pt>
                <c:pt idx="19560">
                  <c:v>12.593999999999999</c:v>
                </c:pt>
                <c:pt idx="19561">
                  <c:v>12.593999999999999</c:v>
                </c:pt>
                <c:pt idx="19562">
                  <c:v>12.593999999999999</c:v>
                </c:pt>
                <c:pt idx="19563">
                  <c:v>12.593999999999999</c:v>
                </c:pt>
                <c:pt idx="19564">
                  <c:v>12.593999999999999</c:v>
                </c:pt>
                <c:pt idx="19565">
                  <c:v>12.593999999999999</c:v>
                </c:pt>
                <c:pt idx="19566">
                  <c:v>12.593999999999999</c:v>
                </c:pt>
                <c:pt idx="19567">
                  <c:v>12.593999999999999</c:v>
                </c:pt>
                <c:pt idx="19568">
                  <c:v>12.69</c:v>
                </c:pt>
                <c:pt idx="19569">
                  <c:v>12.69</c:v>
                </c:pt>
                <c:pt idx="19570">
                  <c:v>12.69</c:v>
                </c:pt>
                <c:pt idx="19571">
                  <c:v>12.69</c:v>
                </c:pt>
                <c:pt idx="19572">
                  <c:v>12.69</c:v>
                </c:pt>
                <c:pt idx="19573">
                  <c:v>12.69</c:v>
                </c:pt>
                <c:pt idx="19574">
                  <c:v>12.69</c:v>
                </c:pt>
                <c:pt idx="19575">
                  <c:v>12.69</c:v>
                </c:pt>
                <c:pt idx="19576">
                  <c:v>12.69</c:v>
                </c:pt>
                <c:pt idx="19577">
                  <c:v>12.69</c:v>
                </c:pt>
                <c:pt idx="19578">
                  <c:v>12.69</c:v>
                </c:pt>
                <c:pt idx="19579">
                  <c:v>12.69</c:v>
                </c:pt>
                <c:pt idx="19580">
                  <c:v>12.69</c:v>
                </c:pt>
                <c:pt idx="19581">
                  <c:v>12.69</c:v>
                </c:pt>
                <c:pt idx="19582">
                  <c:v>12.69</c:v>
                </c:pt>
                <c:pt idx="19583">
                  <c:v>12.69</c:v>
                </c:pt>
                <c:pt idx="19584">
                  <c:v>12.69</c:v>
                </c:pt>
                <c:pt idx="19585">
                  <c:v>12.69</c:v>
                </c:pt>
                <c:pt idx="19586">
                  <c:v>12.787000000000001</c:v>
                </c:pt>
                <c:pt idx="19587">
                  <c:v>12.787000000000001</c:v>
                </c:pt>
                <c:pt idx="19588">
                  <c:v>12.787000000000001</c:v>
                </c:pt>
                <c:pt idx="19589">
                  <c:v>12.787000000000001</c:v>
                </c:pt>
                <c:pt idx="19590">
                  <c:v>12.787000000000001</c:v>
                </c:pt>
                <c:pt idx="19591">
                  <c:v>12.787000000000001</c:v>
                </c:pt>
                <c:pt idx="19592">
                  <c:v>12.787000000000001</c:v>
                </c:pt>
                <c:pt idx="19593">
                  <c:v>12.787000000000001</c:v>
                </c:pt>
                <c:pt idx="19594">
                  <c:v>12.787000000000001</c:v>
                </c:pt>
                <c:pt idx="19595">
                  <c:v>12.787000000000001</c:v>
                </c:pt>
                <c:pt idx="19596">
                  <c:v>12.787000000000001</c:v>
                </c:pt>
                <c:pt idx="19597">
                  <c:v>12.787000000000001</c:v>
                </c:pt>
                <c:pt idx="19598">
                  <c:v>12.787000000000001</c:v>
                </c:pt>
                <c:pt idx="19599">
                  <c:v>12.787000000000001</c:v>
                </c:pt>
                <c:pt idx="19600">
                  <c:v>12.787000000000001</c:v>
                </c:pt>
                <c:pt idx="19601">
                  <c:v>12.787000000000001</c:v>
                </c:pt>
                <c:pt idx="19602">
                  <c:v>12.787000000000001</c:v>
                </c:pt>
                <c:pt idx="19603">
                  <c:v>12.787000000000001</c:v>
                </c:pt>
                <c:pt idx="19604">
                  <c:v>12.787000000000001</c:v>
                </c:pt>
                <c:pt idx="19605">
                  <c:v>12.787000000000001</c:v>
                </c:pt>
                <c:pt idx="19606">
                  <c:v>12.787000000000001</c:v>
                </c:pt>
                <c:pt idx="19607">
                  <c:v>12.787000000000001</c:v>
                </c:pt>
                <c:pt idx="19608">
                  <c:v>12.787000000000001</c:v>
                </c:pt>
                <c:pt idx="19609">
                  <c:v>12.787000000000001</c:v>
                </c:pt>
                <c:pt idx="19610">
                  <c:v>12.787000000000001</c:v>
                </c:pt>
                <c:pt idx="19611">
                  <c:v>12.787000000000001</c:v>
                </c:pt>
                <c:pt idx="19612">
                  <c:v>12.787000000000001</c:v>
                </c:pt>
                <c:pt idx="19613">
                  <c:v>12.787000000000001</c:v>
                </c:pt>
                <c:pt idx="19614">
                  <c:v>12.787000000000001</c:v>
                </c:pt>
                <c:pt idx="19615">
                  <c:v>12.787000000000001</c:v>
                </c:pt>
                <c:pt idx="19616">
                  <c:v>12.787000000000001</c:v>
                </c:pt>
                <c:pt idx="19617">
                  <c:v>12.787000000000001</c:v>
                </c:pt>
                <c:pt idx="19618">
                  <c:v>12.787000000000001</c:v>
                </c:pt>
                <c:pt idx="19619">
                  <c:v>12.787000000000001</c:v>
                </c:pt>
                <c:pt idx="19620">
                  <c:v>12.787000000000001</c:v>
                </c:pt>
                <c:pt idx="19621">
                  <c:v>12.787000000000001</c:v>
                </c:pt>
                <c:pt idx="19622">
                  <c:v>12.787000000000001</c:v>
                </c:pt>
                <c:pt idx="19623">
                  <c:v>12.787000000000001</c:v>
                </c:pt>
                <c:pt idx="19624">
                  <c:v>12.787000000000001</c:v>
                </c:pt>
                <c:pt idx="19625">
                  <c:v>12.787000000000001</c:v>
                </c:pt>
                <c:pt idx="19626">
                  <c:v>12.787000000000001</c:v>
                </c:pt>
                <c:pt idx="19627">
                  <c:v>12.787000000000001</c:v>
                </c:pt>
                <c:pt idx="19628">
                  <c:v>12.787000000000001</c:v>
                </c:pt>
                <c:pt idx="19629">
                  <c:v>12.787000000000001</c:v>
                </c:pt>
                <c:pt idx="19630">
                  <c:v>12.787000000000001</c:v>
                </c:pt>
                <c:pt idx="19631">
                  <c:v>12.787000000000001</c:v>
                </c:pt>
                <c:pt idx="19632">
                  <c:v>12.787000000000001</c:v>
                </c:pt>
                <c:pt idx="19633">
                  <c:v>12.787000000000001</c:v>
                </c:pt>
                <c:pt idx="19634">
                  <c:v>12.787000000000001</c:v>
                </c:pt>
                <c:pt idx="19635">
                  <c:v>12.787000000000001</c:v>
                </c:pt>
                <c:pt idx="19636">
                  <c:v>12.787000000000001</c:v>
                </c:pt>
                <c:pt idx="19637">
                  <c:v>12.787000000000001</c:v>
                </c:pt>
                <c:pt idx="19638">
                  <c:v>12.787000000000001</c:v>
                </c:pt>
                <c:pt idx="19639">
                  <c:v>12.787000000000001</c:v>
                </c:pt>
                <c:pt idx="19640">
                  <c:v>12.787000000000001</c:v>
                </c:pt>
                <c:pt idx="19641">
                  <c:v>12.787000000000001</c:v>
                </c:pt>
                <c:pt idx="19642">
                  <c:v>12.787000000000001</c:v>
                </c:pt>
                <c:pt idx="19643">
                  <c:v>12.787000000000001</c:v>
                </c:pt>
                <c:pt idx="19644">
                  <c:v>12.787000000000001</c:v>
                </c:pt>
                <c:pt idx="19645">
                  <c:v>12.787000000000001</c:v>
                </c:pt>
                <c:pt idx="19646">
                  <c:v>12.787000000000001</c:v>
                </c:pt>
                <c:pt idx="19647">
                  <c:v>12.787000000000001</c:v>
                </c:pt>
                <c:pt idx="19648">
                  <c:v>12.787000000000001</c:v>
                </c:pt>
                <c:pt idx="19649">
                  <c:v>12.69</c:v>
                </c:pt>
                <c:pt idx="19650">
                  <c:v>12.787000000000001</c:v>
                </c:pt>
                <c:pt idx="19651">
                  <c:v>12.69</c:v>
                </c:pt>
                <c:pt idx="19652">
                  <c:v>12.69</c:v>
                </c:pt>
                <c:pt idx="19653">
                  <c:v>12.69</c:v>
                </c:pt>
                <c:pt idx="19654">
                  <c:v>12.69</c:v>
                </c:pt>
                <c:pt idx="19655">
                  <c:v>12.69</c:v>
                </c:pt>
                <c:pt idx="19656">
                  <c:v>12.69</c:v>
                </c:pt>
                <c:pt idx="19657">
                  <c:v>12.69</c:v>
                </c:pt>
                <c:pt idx="19658">
                  <c:v>12.69</c:v>
                </c:pt>
                <c:pt idx="19659">
                  <c:v>12.69</c:v>
                </c:pt>
                <c:pt idx="19660">
                  <c:v>12.69</c:v>
                </c:pt>
                <c:pt idx="19661">
                  <c:v>12.69</c:v>
                </c:pt>
                <c:pt idx="19662">
                  <c:v>12.69</c:v>
                </c:pt>
                <c:pt idx="19663">
                  <c:v>12.69</c:v>
                </c:pt>
                <c:pt idx="19664">
                  <c:v>12.69</c:v>
                </c:pt>
                <c:pt idx="19665">
                  <c:v>12.69</c:v>
                </c:pt>
                <c:pt idx="19666">
                  <c:v>12.69</c:v>
                </c:pt>
                <c:pt idx="19667">
                  <c:v>12.69</c:v>
                </c:pt>
                <c:pt idx="19668">
                  <c:v>12.69</c:v>
                </c:pt>
                <c:pt idx="19669">
                  <c:v>12.69</c:v>
                </c:pt>
                <c:pt idx="19670">
                  <c:v>12.69</c:v>
                </c:pt>
                <c:pt idx="19671">
                  <c:v>12.69</c:v>
                </c:pt>
                <c:pt idx="19672">
                  <c:v>12.69</c:v>
                </c:pt>
                <c:pt idx="19673">
                  <c:v>12.69</c:v>
                </c:pt>
                <c:pt idx="19674">
                  <c:v>12.69</c:v>
                </c:pt>
                <c:pt idx="19675">
                  <c:v>12.69</c:v>
                </c:pt>
                <c:pt idx="19676">
                  <c:v>12.69</c:v>
                </c:pt>
                <c:pt idx="19677">
                  <c:v>12.69</c:v>
                </c:pt>
                <c:pt idx="19678">
                  <c:v>12.69</c:v>
                </c:pt>
                <c:pt idx="19679">
                  <c:v>12.69</c:v>
                </c:pt>
                <c:pt idx="19680">
                  <c:v>12.787000000000001</c:v>
                </c:pt>
                <c:pt idx="19681">
                  <c:v>12.787000000000001</c:v>
                </c:pt>
                <c:pt idx="19682">
                  <c:v>12.787000000000001</c:v>
                </c:pt>
                <c:pt idx="19683">
                  <c:v>12.69</c:v>
                </c:pt>
                <c:pt idx="19684">
                  <c:v>12.787000000000001</c:v>
                </c:pt>
                <c:pt idx="19685">
                  <c:v>12.787000000000001</c:v>
                </c:pt>
                <c:pt idx="19686">
                  <c:v>12.787000000000001</c:v>
                </c:pt>
                <c:pt idx="19687">
                  <c:v>12.787000000000001</c:v>
                </c:pt>
                <c:pt idx="19688">
                  <c:v>12.787000000000001</c:v>
                </c:pt>
                <c:pt idx="19689">
                  <c:v>12.787000000000001</c:v>
                </c:pt>
                <c:pt idx="19690">
                  <c:v>12.787000000000001</c:v>
                </c:pt>
                <c:pt idx="19691">
                  <c:v>12.787000000000001</c:v>
                </c:pt>
                <c:pt idx="19692">
                  <c:v>12.787000000000001</c:v>
                </c:pt>
                <c:pt idx="19693">
                  <c:v>12.69</c:v>
                </c:pt>
                <c:pt idx="19694">
                  <c:v>12.787000000000001</c:v>
                </c:pt>
                <c:pt idx="19695">
                  <c:v>12.69</c:v>
                </c:pt>
                <c:pt idx="19696">
                  <c:v>12.69</c:v>
                </c:pt>
                <c:pt idx="19697">
                  <c:v>12.69</c:v>
                </c:pt>
                <c:pt idx="19698">
                  <c:v>12.69</c:v>
                </c:pt>
                <c:pt idx="19699">
                  <c:v>12.69</c:v>
                </c:pt>
                <c:pt idx="19700">
                  <c:v>12.69</c:v>
                </c:pt>
                <c:pt idx="19701">
                  <c:v>12.69</c:v>
                </c:pt>
                <c:pt idx="19702">
                  <c:v>12.69</c:v>
                </c:pt>
                <c:pt idx="19703">
                  <c:v>12.787000000000001</c:v>
                </c:pt>
                <c:pt idx="19704">
                  <c:v>12.787000000000001</c:v>
                </c:pt>
                <c:pt idx="19705">
                  <c:v>12.787000000000001</c:v>
                </c:pt>
                <c:pt idx="19706">
                  <c:v>12.787000000000001</c:v>
                </c:pt>
                <c:pt idx="19707">
                  <c:v>12.69</c:v>
                </c:pt>
                <c:pt idx="19708">
                  <c:v>12.69</c:v>
                </c:pt>
                <c:pt idx="19709">
                  <c:v>12.787000000000001</c:v>
                </c:pt>
                <c:pt idx="19710">
                  <c:v>12.787000000000001</c:v>
                </c:pt>
                <c:pt idx="19711">
                  <c:v>12.787000000000001</c:v>
                </c:pt>
                <c:pt idx="19712">
                  <c:v>12.69</c:v>
                </c:pt>
                <c:pt idx="19713">
                  <c:v>12.787000000000001</c:v>
                </c:pt>
                <c:pt idx="19714">
                  <c:v>12.787000000000001</c:v>
                </c:pt>
                <c:pt idx="19715">
                  <c:v>12.787000000000001</c:v>
                </c:pt>
                <c:pt idx="19716">
                  <c:v>12.69</c:v>
                </c:pt>
                <c:pt idx="19717">
                  <c:v>12.787000000000001</c:v>
                </c:pt>
                <c:pt idx="19718">
                  <c:v>12.69</c:v>
                </c:pt>
                <c:pt idx="19719">
                  <c:v>12.69</c:v>
                </c:pt>
                <c:pt idx="19720">
                  <c:v>12.69</c:v>
                </c:pt>
                <c:pt idx="19721">
                  <c:v>12.69</c:v>
                </c:pt>
                <c:pt idx="19722">
                  <c:v>12.69</c:v>
                </c:pt>
                <c:pt idx="19723">
                  <c:v>12.69</c:v>
                </c:pt>
                <c:pt idx="19724">
                  <c:v>12.69</c:v>
                </c:pt>
                <c:pt idx="19725">
                  <c:v>12.787000000000001</c:v>
                </c:pt>
                <c:pt idx="19726">
                  <c:v>12.787000000000001</c:v>
                </c:pt>
                <c:pt idx="19727">
                  <c:v>12.787000000000001</c:v>
                </c:pt>
                <c:pt idx="19728">
                  <c:v>12.787000000000001</c:v>
                </c:pt>
                <c:pt idx="19729">
                  <c:v>12.787000000000001</c:v>
                </c:pt>
                <c:pt idx="19730">
                  <c:v>12.787000000000001</c:v>
                </c:pt>
                <c:pt idx="19731">
                  <c:v>12.787000000000001</c:v>
                </c:pt>
                <c:pt idx="19732">
                  <c:v>12.787000000000001</c:v>
                </c:pt>
                <c:pt idx="19733">
                  <c:v>12.787000000000001</c:v>
                </c:pt>
                <c:pt idx="19734">
                  <c:v>12.787000000000001</c:v>
                </c:pt>
                <c:pt idx="19735">
                  <c:v>12.787000000000001</c:v>
                </c:pt>
                <c:pt idx="19736">
                  <c:v>12.787000000000001</c:v>
                </c:pt>
                <c:pt idx="19737">
                  <c:v>12.787000000000001</c:v>
                </c:pt>
                <c:pt idx="19738">
                  <c:v>12.787000000000001</c:v>
                </c:pt>
                <c:pt idx="19739">
                  <c:v>12.787000000000001</c:v>
                </c:pt>
                <c:pt idx="19740">
                  <c:v>12.787000000000001</c:v>
                </c:pt>
                <c:pt idx="19741">
                  <c:v>12.787000000000001</c:v>
                </c:pt>
                <c:pt idx="19742">
                  <c:v>12.787000000000001</c:v>
                </c:pt>
                <c:pt idx="19743">
                  <c:v>12.787000000000001</c:v>
                </c:pt>
                <c:pt idx="19744">
                  <c:v>12.787000000000001</c:v>
                </c:pt>
                <c:pt idx="19745">
                  <c:v>12.787000000000001</c:v>
                </c:pt>
                <c:pt idx="19746">
                  <c:v>12.787000000000001</c:v>
                </c:pt>
                <c:pt idx="19747">
                  <c:v>12.787000000000001</c:v>
                </c:pt>
                <c:pt idx="19748">
                  <c:v>12.787000000000001</c:v>
                </c:pt>
                <c:pt idx="19749">
                  <c:v>12.787000000000001</c:v>
                </c:pt>
                <c:pt idx="19750">
                  <c:v>12.787000000000001</c:v>
                </c:pt>
                <c:pt idx="19751">
                  <c:v>12.787000000000001</c:v>
                </c:pt>
                <c:pt idx="19752">
                  <c:v>12.787000000000001</c:v>
                </c:pt>
                <c:pt idx="19753">
                  <c:v>12.787000000000001</c:v>
                </c:pt>
                <c:pt idx="19754">
                  <c:v>12.787000000000001</c:v>
                </c:pt>
                <c:pt idx="19755">
                  <c:v>12.787000000000001</c:v>
                </c:pt>
                <c:pt idx="19756">
                  <c:v>12.787000000000001</c:v>
                </c:pt>
                <c:pt idx="19757">
                  <c:v>12.787000000000001</c:v>
                </c:pt>
                <c:pt idx="19758">
                  <c:v>12.787000000000001</c:v>
                </c:pt>
                <c:pt idx="19759">
                  <c:v>12.787000000000001</c:v>
                </c:pt>
                <c:pt idx="19760">
                  <c:v>12.787000000000001</c:v>
                </c:pt>
                <c:pt idx="19761">
                  <c:v>12.787000000000001</c:v>
                </c:pt>
                <c:pt idx="19762">
                  <c:v>12.787000000000001</c:v>
                </c:pt>
                <c:pt idx="19763">
                  <c:v>12.882999999999999</c:v>
                </c:pt>
                <c:pt idx="19764">
                  <c:v>12.787000000000001</c:v>
                </c:pt>
                <c:pt idx="19765">
                  <c:v>12.787000000000001</c:v>
                </c:pt>
                <c:pt idx="19766">
                  <c:v>12.882999999999999</c:v>
                </c:pt>
                <c:pt idx="19767">
                  <c:v>12.787000000000001</c:v>
                </c:pt>
                <c:pt idx="19768">
                  <c:v>12.787000000000001</c:v>
                </c:pt>
                <c:pt idx="19769">
                  <c:v>12.787000000000001</c:v>
                </c:pt>
                <c:pt idx="19770">
                  <c:v>12.787000000000001</c:v>
                </c:pt>
                <c:pt idx="19771">
                  <c:v>12.787000000000001</c:v>
                </c:pt>
                <c:pt idx="19772">
                  <c:v>12.787000000000001</c:v>
                </c:pt>
                <c:pt idx="19773">
                  <c:v>12.882999999999999</c:v>
                </c:pt>
                <c:pt idx="19774">
                  <c:v>12.882999999999999</c:v>
                </c:pt>
                <c:pt idx="19775">
                  <c:v>12.882999999999999</c:v>
                </c:pt>
                <c:pt idx="19776">
                  <c:v>12.882999999999999</c:v>
                </c:pt>
                <c:pt idx="19777">
                  <c:v>12.882999999999999</c:v>
                </c:pt>
                <c:pt idx="19778">
                  <c:v>12.882999999999999</c:v>
                </c:pt>
                <c:pt idx="19779">
                  <c:v>12.882999999999999</c:v>
                </c:pt>
                <c:pt idx="19780">
                  <c:v>12.882999999999999</c:v>
                </c:pt>
                <c:pt idx="19781">
                  <c:v>12.882999999999999</c:v>
                </c:pt>
                <c:pt idx="19782">
                  <c:v>12.882999999999999</c:v>
                </c:pt>
                <c:pt idx="19783">
                  <c:v>12.882999999999999</c:v>
                </c:pt>
                <c:pt idx="19784">
                  <c:v>12.882999999999999</c:v>
                </c:pt>
                <c:pt idx="19785">
                  <c:v>12.882999999999999</c:v>
                </c:pt>
                <c:pt idx="19786">
                  <c:v>12.882999999999999</c:v>
                </c:pt>
                <c:pt idx="19787">
                  <c:v>12.882999999999999</c:v>
                </c:pt>
                <c:pt idx="19788">
                  <c:v>12.882999999999999</c:v>
                </c:pt>
                <c:pt idx="19789">
                  <c:v>12.882999999999999</c:v>
                </c:pt>
                <c:pt idx="19790">
                  <c:v>12.882999999999999</c:v>
                </c:pt>
                <c:pt idx="19791">
                  <c:v>12.882999999999999</c:v>
                </c:pt>
                <c:pt idx="19792">
                  <c:v>12.882999999999999</c:v>
                </c:pt>
                <c:pt idx="19793">
                  <c:v>12.882999999999999</c:v>
                </c:pt>
                <c:pt idx="19794">
                  <c:v>12.882999999999999</c:v>
                </c:pt>
                <c:pt idx="19795">
                  <c:v>12.882999999999999</c:v>
                </c:pt>
                <c:pt idx="19796">
                  <c:v>12.882999999999999</c:v>
                </c:pt>
                <c:pt idx="19797">
                  <c:v>12.882999999999999</c:v>
                </c:pt>
                <c:pt idx="19798">
                  <c:v>12.882999999999999</c:v>
                </c:pt>
                <c:pt idx="19799">
                  <c:v>12.882999999999999</c:v>
                </c:pt>
                <c:pt idx="19800">
                  <c:v>12.882999999999999</c:v>
                </c:pt>
                <c:pt idx="19801">
                  <c:v>12.882999999999999</c:v>
                </c:pt>
                <c:pt idx="19802">
                  <c:v>12.882999999999999</c:v>
                </c:pt>
                <c:pt idx="19803">
                  <c:v>12.882999999999999</c:v>
                </c:pt>
                <c:pt idx="19804">
                  <c:v>12.882999999999999</c:v>
                </c:pt>
                <c:pt idx="19805">
                  <c:v>12.882999999999999</c:v>
                </c:pt>
                <c:pt idx="19806">
                  <c:v>12.882999999999999</c:v>
                </c:pt>
                <c:pt idx="19807">
                  <c:v>12.882999999999999</c:v>
                </c:pt>
                <c:pt idx="19808">
                  <c:v>12.882999999999999</c:v>
                </c:pt>
                <c:pt idx="19809">
                  <c:v>12.882999999999999</c:v>
                </c:pt>
                <c:pt idx="19810">
                  <c:v>12.882999999999999</c:v>
                </c:pt>
                <c:pt idx="19811">
                  <c:v>12.882999999999999</c:v>
                </c:pt>
                <c:pt idx="19812">
                  <c:v>12.882999999999999</c:v>
                </c:pt>
                <c:pt idx="19813">
                  <c:v>12.882999999999999</c:v>
                </c:pt>
                <c:pt idx="19814">
                  <c:v>12.882999999999999</c:v>
                </c:pt>
                <c:pt idx="19815">
                  <c:v>12.882999999999999</c:v>
                </c:pt>
                <c:pt idx="19816">
                  <c:v>12.882999999999999</c:v>
                </c:pt>
                <c:pt idx="19817">
                  <c:v>12.882999999999999</c:v>
                </c:pt>
                <c:pt idx="19818">
                  <c:v>12.882999999999999</c:v>
                </c:pt>
                <c:pt idx="19819">
                  <c:v>12.882999999999999</c:v>
                </c:pt>
                <c:pt idx="19820">
                  <c:v>12.882999999999999</c:v>
                </c:pt>
                <c:pt idx="19821">
                  <c:v>12.882999999999999</c:v>
                </c:pt>
                <c:pt idx="19822">
                  <c:v>12.882999999999999</c:v>
                </c:pt>
                <c:pt idx="19823">
                  <c:v>12.882999999999999</c:v>
                </c:pt>
                <c:pt idx="19824">
                  <c:v>12.882999999999999</c:v>
                </c:pt>
                <c:pt idx="19825">
                  <c:v>12.882999999999999</c:v>
                </c:pt>
                <c:pt idx="19826">
                  <c:v>12.882999999999999</c:v>
                </c:pt>
                <c:pt idx="19827">
                  <c:v>12.882999999999999</c:v>
                </c:pt>
                <c:pt idx="19828">
                  <c:v>12.882999999999999</c:v>
                </c:pt>
                <c:pt idx="19829">
                  <c:v>12.882999999999999</c:v>
                </c:pt>
                <c:pt idx="19830">
                  <c:v>12.882999999999999</c:v>
                </c:pt>
                <c:pt idx="19831">
                  <c:v>12.882999999999999</c:v>
                </c:pt>
                <c:pt idx="19832">
                  <c:v>12.882999999999999</c:v>
                </c:pt>
                <c:pt idx="19833">
                  <c:v>12.882999999999999</c:v>
                </c:pt>
                <c:pt idx="19834">
                  <c:v>12.882999999999999</c:v>
                </c:pt>
                <c:pt idx="19835">
                  <c:v>12.882999999999999</c:v>
                </c:pt>
                <c:pt idx="19836">
                  <c:v>12.882999999999999</c:v>
                </c:pt>
                <c:pt idx="19837">
                  <c:v>12.882999999999999</c:v>
                </c:pt>
                <c:pt idx="19838">
                  <c:v>12.882999999999999</c:v>
                </c:pt>
                <c:pt idx="19839">
                  <c:v>12.882999999999999</c:v>
                </c:pt>
                <c:pt idx="19840">
                  <c:v>12.882999999999999</c:v>
                </c:pt>
                <c:pt idx="19841">
                  <c:v>12.882999999999999</c:v>
                </c:pt>
                <c:pt idx="19842">
                  <c:v>12.882999999999999</c:v>
                </c:pt>
                <c:pt idx="19843">
                  <c:v>12.882999999999999</c:v>
                </c:pt>
                <c:pt idx="19844">
                  <c:v>12.882999999999999</c:v>
                </c:pt>
                <c:pt idx="19845">
                  <c:v>12.882999999999999</c:v>
                </c:pt>
                <c:pt idx="19846">
                  <c:v>12.882999999999999</c:v>
                </c:pt>
                <c:pt idx="19847">
                  <c:v>12.882999999999999</c:v>
                </c:pt>
                <c:pt idx="19848">
                  <c:v>12.882999999999999</c:v>
                </c:pt>
                <c:pt idx="19849">
                  <c:v>12.787000000000001</c:v>
                </c:pt>
                <c:pt idx="19850">
                  <c:v>12.882999999999999</c:v>
                </c:pt>
                <c:pt idx="19851">
                  <c:v>12.787000000000001</c:v>
                </c:pt>
                <c:pt idx="19852">
                  <c:v>12.787000000000001</c:v>
                </c:pt>
                <c:pt idx="19853">
                  <c:v>12.787000000000001</c:v>
                </c:pt>
                <c:pt idx="19854">
                  <c:v>12.787000000000001</c:v>
                </c:pt>
                <c:pt idx="19855">
                  <c:v>12.787000000000001</c:v>
                </c:pt>
                <c:pt idx="19856">
                  <c:v>12.787000000000001</c:v>
                </c:pt>
                <c:pt idx="19857">
                  <c:v>12.69</c:v>
                </c:pt>
                <c:pt idx="19858">
                  <c:v>12.787000000000001</c:v>
                </c:pt>
                <c:pt idx="19859">
                  <c:v>12.787000000000001</c:v>
                </c:pt>
                <c:pt idx="19860">
                  <c:v>12.69</c:v>
                </c:pt>
                <c:pt idx="19861">
                  <c:v>12.69</c:v>
                </c:pt>
                <c:pt idx="19862">
                  <c:v>12.69</c:v>
                </c:pt>
                <c:pt idx="19863">
                  <c:v>12.69</c:v>
                </c:pt>
                <c:pt idx="19864">
                  <c:v>12.69</c:v>
                </c:pt>
                <c:pt idx="19865">
                  <c:v>12.69</c:v>
                </c:pt>
                <c:pt idx="19866">
                  <c:v>12.69</c:v>
                </c:pt>
                <c:pt idx="19868">
                  <c:v>12.882999999999999</c:v>
                </c:pt>
                <c:pt idx="19869">
                  <c:v>12.69</c:v>
                </c:pt>
                <c:pt idx="19870">
                  <c:v>12.69</c:v>
                </c:pt>
                <c:pt idx="19871">
                  <c:v>12.69</c:v>
                </c:pt>
                <c:pt idx="19872">
                  <c:v>12.69</c:v>
                </c:pt>
                <c:pt idx="19873">
                  <c:v>12.69</c:v>
                </c:pt>
                <c:pt idx="19874">
                  <c:v>12.69</c:v>
                </c:pt>
                <c:pt idx="19875">
                  <c:v>12.69</c:v>
                </c:pt>
                <c:pt idx="19876">
                  <c:v>12.69</c:v>
                </c:pt>
                <c:pt idx="19877">
                  <c:v>12.593999999999999</c:v>
                </c:pt>
                <c:pt idx="19878">
                  <c:v>12.593999999999999</c:v>
                </c:pt>
                <c:pt idx="19879">
                  <c:v>12.69</c:v>
                </c:pt>
                <c:pt idx="19880">
                  <c:v>12.593999999999999</c:v>
                </c:pt>
                <c:pt idx="19881">
                  <c:v>12.593999999999999</c:v>
                </c:pt>
                <c:pt idx="19882">
                  <c:v>12.593999999999999</c:v>
                </c:pt>
                <c:pt idx="19883">
                  <c:v>12.69</c:v>
                </c:pt>
                <c:pt idx="19884">
                  <c:v>12.593999999999999</c:v>
                </c:pt>
                <c:pt idx="19885">
                  <c:v>12.593999999999999</c:v>
                </c:pt>
                <c:pt idx="19886">
                  <c:v>12.593999999999999</c:v>
                </c:pt>
                <c:pt idx="19887">
                  <c:v>12.593999999999999</c:v>
                </c:pt>
                <c:pt idx="19888">
                  <c:v>12.593999999999999</c:v>
                </c:pt>
                <c:pt idx="19889">
                  <c:v>12.593999999999999</c:v>
                </c:pt>
                <c:pt idx="19890">
                  <c:v>12.593999999999999</c:v>
                </c:pt>
                <c:pt idx="19891">
                  <c:v>12.593999999999999</c:v>
                </c:pt>
                <c:pt idx="19892">
                  <c:v>12.593999999999999</c:v>
                </c:pt>
                <c:pt idx="19893">
                  <c:v>12.593999999999999</c:v>
                </c:pt>
                <c:pt idx="19894">
                  <c:v>12.593999999999999</c:v>
                </c:pt>
                <c:pt idx="19895">
                  <c:v>12.593999999999999</c:v>
                </c:pt>
                <c:pt idx="19896">
                  <c:v>12.593999999999999</c:v>
                </c:pt>
                <c:pt idx="19897">
                  <c:v>12.593999999999999</c:v>
                </c:pt>
                <c:pt idx="19898">
                  <c:v>12.593999999999999</c:v>
                </c:pt>
                <c:pt idx="19899">
                  <c:v>12.593999999999999</c:v>
                </c:pt>
                <c:pt idx="19900">
                  <c:v>12.593999999999999</c:v>
                </c:pt>
                <c:pt idx="19901">
                  <c:v>12.593999999999999</c:v>
                </c:pt>
                <c:pt idx="19902">
                  <c:v>12.593999999999999</c:v>
                </c:pt>
                <c:pt idx="19903">
                  <c:v>12.593999999999999</c:v>
                </c:pt>
                <c:pt idx="19904">
                  <c:v>12.593999999999999</c:v>
                </c:pt>
                <c:pt idx="19905">
                  <c:v>12.593999999999999</c:v>
                </c:pt>
                <c:pt idx="19906">
                  <c:v>12.593999999999999</c:v>
                </c:pt>
                <c:pt idx="19907">
                  <c:v>12.593999999999999</c:v>
                </c:pt>
                <c:pt idx="19908">
                  <c:v>12.593999999999999</c:v>
                </c:pt>
                <c:pt idx="19909">
                  <c:v>12.593999999999999</c:v>
                </c:pt>
                <c:pt idx="19910">
                  <c:v>12.593999999999999</c:v>
                </c:pt>
                <c:pt idx="19911">
                  <c:v>12.593999999999999</c:v>
                </c:pt>
                <c:pt idx="19912">
                  <c:v>12.593999999999999</c:v>
                </c:pt>
                <c:pt idx="19913">
                  <c:v>12.593999999999999</c:v>
                </c:pt>
                <c:pt idx="19914">
                  <c:v>12.593999999999999</c:v>
                </c:pt>
                <c:pt idx="19915">
                  <c:v>12.593999999999999</c:v>
                </c:pt>
                <c:pt idx="19916">
                  <c:v>12.69</c:v>
                </c:pt>
                <c:pt idx="19917">
                  <c:v>12.593999999999999</c:v>
                </c:pt>
                <c:pt idx="19918">
                  <c:v>12.69</c:v>
                </c:pt>
                <c:pt idx="19919">
                  <c:v>12.69</c:v>
                </c:pt>
                <c:pt idx="19920">
                  <c:v>12.69</c:v>
                </c:pt>
                <c:pt idx="19921">
                  <c:v>12.69</c:v>
                </c:pt>
                <c:pt idx="19922">
                  <c:v>12.69</c:v>
                </c:pt>
                <c:pt idx="19923">
                  <c:v>12.69</c:v>
                </c:pt>
                <c:pt idx="19924">
                  <c:v>12.69</c:v>
                </c:pt>
                <c:pt idx="19925">
                  <c:v>12.69</c:v>
                </c:pt>
                <c:pt idx="19926">
                  <c:v>12.69</c:v>
                </c:pt>
                <c:pt idx="19927">
                  <c:v>12.69</c:v>
                </c:pt>
                <c:pt idx="19928">
                  <c:v>12.787000000000001</c:v>
                </c:pt>
                <c:pt idx="19929">
                  <c:v>12.787000000000001</c:v>
                </c:pt>
                <c:pt idx="19930">
                  <c:v>12.787000000000001</c:v>
                </c:pt>
                <c:pt idx="19931">
                  <c:v>12.787000000000001</c:v>
                </c:pt>
                <c:pt idx="19932">
                  <c:v>12.787000000000001</c:v>
                </c:pt>
                <c:pt idx="19933">
                  <c:v>12.787000000000001</c:v>
                </c:pt>
                <c:pt idx="19934">
                  <c:v>12.787000000000001</c:v>
                </c:pt>
                <c:pt idx="19935">
                  <c:v>12.882999999999999</c:v>
                </c:pt>
                <c:pt idx="19936">
                  <c:v>12.882999999999999</c:v>
                </c:pt>
                <c:pt idx="19937">
                  <c:v>12.882999999999999</c:v>
                </c:pt>
                <c:pt idx="19938">
                  <c:v>12.882999999999999</c:v>
                </c:pt>
                <c:pt idx="19939">
                  <c:v>12.882999999999999</c:v>
                </c:pt>
                <c:pt idx="19940">
                  <c:v>12.882999999999999</c:v>
                </c:pt>
                <c:pt idx="19941">
                  <c:v>12.882999999999999</c:v>
                </c:pt>
                <c:pt idx="19942">
                  <c:v>12.882999999999999</c:v>
                </c:pt>
                <c:pt idx="19943">
                  <c:v>12.98</c:v>
                </c:pt>
                <c:pt idx="19944">
                  <c:v>12.98</c:v>
                </c:pt>
                <c:pt idx="19945">
                  <c:v>12.98</c:v>
                </c:pt>
                <c:pt idx="19946">
                  <c:v>12.98</c:v>
                </c:pt>
                <c:pt idx="19947">
                  <c:v>12.98</c:v>
                </c:pt>
                <c:pt idx="19948">
                  <c:v>12.98</c:v>
                </c:pt>
                <c:pt idx="19949">
                  <c:v>12.98</c:v>
                </c:pt>
                <c:pt idx="19950">
                  <c:v>12.98</c:v>
                </c:pt>
                <c:pt idx="19951">
                  <c:v>12.98</c:v>
                </c:pt>
                <c:pt idx="19952">
                  <c:v>12.98</c:v>
                </c:pt>
                <c:pt idx="19953">
                  <c:v>13.076000000000001</c:v>
                </c:pt>
                <c:pt idx="19954">
                  <c:v>13.076000000000001</c:v>
                </c:pt>
                <c:pt idx="19955">
                  <c:v>13.076000000000001</c:v>
                </c:pt>
                <c:pt idx="19956">
                  <c:v>13.076000000000001</c:v>
                </c:pt>
                <c:pt idx="19957">
                  <c:v>13.076000000000001</c:v>
                </c:pt>
                <c:pt idx="19958">
                  <c:v>13.076000000000001</c:v>
                </c:pt>
                <c:pt idx="19959">
                  <c:v>13.076000000000001</c:v>
                </c:pt>
                <c:pt idx="19960">
                  <c:v>13.076000000000001</c:v>
                </c:pt>
                <c:pt idx="19961">
                  <c:v>13.076000000000001</c:v>
                </c:pt>
                <c:pt idx="19962">
                  <c:v>13.076000000000001</c:v>
                </c:pt>
                <c:pt idx="19963">
                  <c:v>13.076000000000001</c:v>
                </c:pt>
                <c:pt idx="19964">
                  <c:v>13.076000000000001</c:v>
                </c:pt>
                <c:pt idx="19965">
                  <c:v>13.076000000000001</c:v>
                </c:pt>
                <c:pt idx="19966">
                  <c:v>13.076000000000001</c:v>
                </c:pt>
                <c:pt idx="19967">
                  <c:v>13.173</c:v>
                </c:pt>
                <c:pt idx="19968">
                  <c:v>13.173</c:v>
                </c:pt>
                <c:pt idx="19969">
                  <c:v>13.173</c:v>
                </c:pt>
                <c:pt idx="19970">
                  <c:v>13.173</c:v>
                </c:pt>
                <c:pt idx="19971">
                  <c:v>13.173</c:v>
                </c:pt>
                <c:pt idx="19972">
                  <c:v>13.173</c:v>
                </c:pt>
                <c:pt idx="19973">
                  <c:v>13.173</c:v>
                </c:pt>
                <c:pt idx="19974">
                  <c:v>13.173</c:v>
                </c:pt>
                <c:pt idx="19975">
                  <c:v>13.173</c:v>
                </c:pt>
                <c:pt idx="19976">
                  <c:v>13.173</c:v>
                </c:pt>
                <c:pt idx="19977">
                  <c:v>13.173</c:v>
                </c:pt>
                <c:pt idx="19978">
                  <c:v>13.269</c:v>
                </c:pt>
                <c:pt idx="19979">
                  <c:v>13.269</c:v>
                </c:pt>
                <c:pt idx="19980">
                  <c:v>13.269</c:v>
                </c:pt>
                <c:pt idx="19981">
                  <c:v>13.269</c:v>
                </c:pt>
                <c:pt idx="19982">
                  <c:v>13.269</c:v>
                </c:pt>
                <c:pt idx="19983">
                  <c:v>13.269</c:v>
                </c:pt>
                <c:pt idx="19984">
                  <c:v>13.269</c:v>
                </c:pt>
                <c:pt idx="19985">
                  <c:v>13.269</c:v>
                </c:pt>
                <c:pt idx="19986">
                  <c:v>13.269</c:v>
                </c:pt>
                <c:pt idx="19987">
                  <c:v>13.269</c:v>
                </c:pt>
                <c:pt idx="19988">
                  <c:v>13.269</c:v>
                </c:pt>
                <c:pt idx="19989">
                  <c:v>13.269</c:v>
                </c:pt>
                <c:pt idx="19990">
                  <c:v>13.269</c:v>
                </c:pt>
                <c:pt idx="19991">
                  <c:v>13.269</c:v>
                </c:pt>
                <c:pt idx="19992">
                  <c:v>13.269</c:v>
                </c:pt>
                <c:pt idx="19993">
                  <c:v>13.269</c:v>
                </c:pt>
                <c:pt idx="19994">
                  <c:v>13.269</c:v>
                </c:pt>
                <c:pt idx="19995">
                  <c:v>13.269</c:v>
                </c:pt>
                <c:pt idx="19996">
                  <c:v>13.269</c:v>
                </c:pt>
                <c:pt idx="19997">
                  <c:v>13.269</c:v>
                </c:pt>
                <c:pt idx="19998">
                  <c:v>13.269</c:v>
                </c:pt>
                <c:pt idx="19999">
                  <c:v>13.269</c:v>
                </c:pt>
                <c:pt idx="20000">
                  <c:v>13.269</c:v>
                </c:pt>
                <c:pt idx="20001">
                  <c:v>13.269</c:v>
                </c:pt>
                <c:pt idx="20002">
                  <c:v>13.269</c:v>
                </c:pt>
                <c:pt idx="20003">
                  <c:v>13.269</c:v>
                </c:pt>
                <c:pt idx="20004">
                  <c:v>13.365</c:v>
                </c:pt>
                <c:pt idx="20005">
                  <c:v>13.269</c:v>
                </c:pt>
                <c:pt idx="20006">
                  <c:v>13.365</c:v>
                </c:pt>
                <c:pt idx="20007">
                  <c:v>13.365</c:v>
                </c:pt>
                <c:pt idx="20008">
                  <c:v>13.365</c:v>
                </c:pt>
                <c:pt idx="20009">
                  <c:v>13.365</c:v>
                </c:pt>
                <c:pt idx="20010">
                  <c:v>13.365</c:v>
                </c:pt>
                <c:pt idx="20011">
                  <c:v>13.365</c:v>
                </c:pt>
                <c:pt idx="20012">
                  <c:v>13.365</c:v>
                </c:pt>
                <c:pt idx="20013">
                  <c:v>13.365</c:v>
                </c:pt>
                <c:pt idx="20014">
                  <c:v>13.365</c:v>
                </c:pt>
                <c:pt idx="20015">
                  <c:v>13.365</c:v>
                </c:pt>
                <c:pt idx="20016">
                  <c:v>13.365</c:v>
                </c:pt>
                <c:pt idx="20017">
                  <c:v>13.365</c:v>
                </c:pt>
                <c:pt idx="20018">
                  <c:v>13.365</c:v>
                </c:pt>
                <c:pt idx="20019">
                  <c:v>13.365</c:v>
                </c:pt>
                <c:pt idx="20020">
                  <c:v>13.365</c:v>
                </c:pt>
                <c:pt idx="20021">
                  <c:v>13.365</c:v>
                </c:pt>
                <c:pt idx="20022">
                  <c:v>13.365</c:v>
                </c:pt>
                <c:pt idx="20023">
                  <c:v>13.365</c:v>
                </c:pt>
                <c:pt idx="20024">
                  <c:v>13.365</c:v>
                </c:pt>
                <c:pt idx="20025">
                  <c:v>13.461</c:v>
                </c:pt>
                <c:pt idx="20026">
                  <c:v>13.365</c:v>
                </c:pt>
                <c:pt idx="20027">
                  <c:v>13.461</c:v>
                </c:pt>
                <c:pt idx="20028">
                  <c:v>13.461</c:v>
                </c:pt>
                <c:pt idx="20029">
                  <c:v>13.461</c:v>
                </c:pt>
                <c:pt idx="20030">
                  <c:v>13.461</c:v>
                </c:pt>
                <c:pt idx="20031">
                  <c:v>13.461</c:v>
                </c:pt>
                <c:pt idx="20032">
                  <c:v>13.461</c:v>
                </c:pt>
                <c:pt idx="20033">
                  <c:v>13.461</c:v>
                </c:pt>
                <c:pt idx="20034">
                  <c:v>13.461</c:v>
                </c:pt>
                <c:pt idx="20035">
                  <c:v>13.461</c:v>
                </c:pt>
                <c:pt idx="20036">
                  <c:v>13.461</c:v>
                </c:pt>
                <c:pt idx="20037">
                  <c:v>13.461</c:v>
                </c:pt>
                <c:pt idx="20038">
                  <c:v>13.461</c:v>
                </c:pt>
                <c:pt idx="20039">
                  <c:v>13.461</c:v>
                </c:pt>
                <c:pt idx="20040">
                  <c:v>13.461</c:v>
                </c:pt>
                <c:pt idx="20041">
                  <c:v>13.461</c:v>
                </c:pt>
                <c:pt idx="20042">
                  <c:v>13.461</c:v>
                </c:pt>
                <c:pt idx="20043">
                  <c:v>13.461</c:v>
                </c:pt>
                <c:pt idx="20044">
                  <c:v>13.461</c:v>
                </c:pt>
                <c:pt idx="20045">
                  <c:v>13.558</c:v>
                </c:pt>
                <c:pt idx="20046">
                  <c:v>13.558</c:v>
                </c:pt>
                <c:pt idx="20047">
                  <c:v>13.558</c:v>
                </c:pt>
                <c:pt idx="20048">
                  <c:v>13.558</c:v>
                </c:pt>
                <c:pt idx="20049">
                  <c:v>13.558</c:v>
                </c:pt>
                <c:pt idx="20050">
                  <c:v>13.558</c:v>
                </c:pt>
                <c:pt idx="20051">
                  <c:v>13.558</c:v>
                </c:pt>
                <c:pt idx="20052">
                  <c:v>13.558</c:v>
                </c:pt>
                <c:pt idx="20053">
                  <c:v>13.558</c:v>
                </c:pt>
                <c:pt idx="20054">
                  <c:v>13.558</c:v>
                </c:pt>
                <c:pt idx="20055">
                  <c:v>13.558</c:v>
                </c:pt>
                <c:pt idx="20056">
                  <c:v>13.558</c:v>
                </c:pt>
                <c:pt idx="20057">
                  <c:v>13.558</c:v>
                </c:pt>
                <c:pt idx="20058">
                  <c:v>13.558</c:v>
                </c:pt>
                <c:pt idx="20059">
                  <c:v>13.558</c:v>
                </c:pt>
                <c:pt idx="20060">
                  <c:v>13.654</c:v>
                </c:pt>
                <c:pt idx="20061">
                  <c:v>13.75</c:v>
                </c:pt>
                <c:pt idx="20062">
                  <c:v>13.846</c:v>
                </c:pt>
                <c:pt idx="20063">
                  <c:v>13.75</c:v>
                </c:pt>
                <c:pt idx="20064">
                  <c:v>13.75</c:v>
                </c:pt>
                <c:pt idx="20065">
                  <c:v>13.654</c:v>
                </c:pt>
                <c:pt idx="20066">
                  <c:v>13.654</c:v>
                </c:pt>
                <c:pt idx="20067">
                  <c:v>13.654</c:v>
                </c:pt>
                <c:pt idx="20068">
                  <c:v>13.654</c:v>
                </c:pt>
                <c:pt idx="20069">
                  <c:v>13.654</c:v>
                </c:pt>
                <c:pt idx="20070">
                  <c:v>13.654</c:v>
                </c:pt>
                <c:pt idx="20071">
                  <c:v>13.654</c:v>
                </c:pt>
                <c:pt idx="20072">
                  <c:v>13.654</c:v>
                </c:pt>
                <c:pt idx="20073">
                  <c:v>13.654</c:v>
                </c:pt>
                <c:pt idx="20074">
                  <c:v>13.654</c:v>
                </c:pt>
                <c:pt idx="20075">
                  <c:v>13.654</c:v>
                </c:pt>
                <c:pt idx="20076">
                  <c:v>13.654</c:v>
                </c:pt>
                <c:pt idx="20077">
                  <c:v>13.654</c:v>
                </c:pt>
                <c:pt idx="20078">
                  <c:v>13.654</c:v>
                </c:pt>
                <c:pt idx="20079">
                  <c:v>13.654</c:v>
                </c:pt>
                <c:pt idx="20080">
                  <c:v>13.654</c:v>
                </c:pt>
                <c:pt idx="20081">
                  <c:v>13.654</c:v>
                </c:pt>
                <c:pt idx="20082">
                  <c:v>13.654</c:v>
                </c:pt>
                <c:pt idx="20083">
                  <c:v>13.654</c:v>
                </c:pt>
                <c:pt idx="20084">
                  <c:v>13.654</c:v>
                </c:pt>
                <c:pt idx="20085">
                  <c:v>13.654</c:v>
                </c:pt>
                <c:pt idx="20086">
                  <c:v>13.654</c:v>
                </c:pt>
                <c:pt idx="20087">
                  <c:v>13.654</c:v>
                </c:pt>
                <c:pt idx="20088">
                  <c:v>13.654</c:v>
                </c:pt>
                <c:pt idx="20089">
                  <c:v>13.654</c:v>
                </c:pt>
                <c:pt idx="20090">
                  <c:v>13.654</c:v>
                </c:pt>
                <c:pt idx="20091">
                  <c:v>13.654</c:v>
                </c:pt>
                <c:pt idx="20092">
                  <c:v>13.654</c:v>
                </c:pt>
                <c:pt idx="20093">
                  <c:v>13.75</c:v>
                </c:pt>
                <c:pt idx="20094">
                  <c:v>13.75</c:v>
                </c:pt>
                <c:pt idx="20095">
                  <c:v>13.75</c:v>
                </c:pt>
                <c:pt idx="20096">
                  <c:v>13.75</c:v>
                </c:pt>
                <c:pt idx="20097">
                  <c:v>13.75</c:v>
                </c:pt>
                <c:pt idx="20098">
                  <c:v>13.75</c:v>
                </c:pt>
                <c:pt idx="20099">
                  <c:v>13.75</c:v>
                </c:pt>
                <c:pt idx="20100">
                  <c:v>13.75</c:v>
                </c:pt>
                <c:pt idx="20101">
                  <c:v>13.75</c:v>
                </c:pt>
                <c:pt idx="20102">
                  <c:v>13.75</c:v>
                </c:pt>
                <c:pt idx="20103">
                  <c:v>13.846</c:v>
                </c:pt>
                <c:pt idx="20104">
                  <c:v>13.846</c:v>
                </c:pt>
                <c:pt idx="20105">
                  <c:v>13.846</c:v>
                </c:pt>
                <c:pt idx="20106">
                  <c:v>13.846</c:v>
                </c:pt>
                <c:pt idx="20107">
                  <c:v>13.846</c:v>
                </c:pt>
                <c:pt idx="20108">
                  <c:v>13.846</c:v>
                </c:pt>
                <c:pt idx="20109">
                  <c:v>13.846</c:v>
                </c:pt>
                <c:pt idx="20110">
                  <c:v>13.846</c:v>
                </c:pt>
                <c:pt idx="20111">
                  <c:v>13.846</c:v>
                </c:pt>
                <c:pt idx="20112">
                  <c:v>13.846</c:v>
                </c:pt>
                <c:pt idx="20113">
                  <c:v>13.942</c:v>
                </c:pt>
                <c:pt idx="20114">
                  <c:v>13.942</c:v>
                </c:pt>
                <c:pt idx="20115">
                  <c:v>13.942</c:v>
                </c:pt>
                <c:pt idx="20116">
                  <c:v>13.942</c:v>
                </c:pt>
                <c:pt idx="20117">
                  <c:v>13.942</c:v>
                </c:pt>
                <c:pt idx="20118">
                  <c:v>13.942</c:v>
                </c:pt>
                <c:pt idx="20119">
                  <c:v>13.942</c:v>
                </c:pt>
                <c:pt idx="20120">
                  <c:v>13.942</c:v>
                </c:pt>
                <c:pt idx="20121">
                  <c:v>13.942</c:v>
                </c:pt>
                <c:pt idx="20122">
                  <c:v>13.942</c:v>
                </c:pt>
                <c:pt idx="20123">
                  <c:v>14.038</c:v>
                </c:pt>
                <c:pt idx="20124">
                  <c:v>14.038</c:v>
                </c:pt>
                <c:pt idx="20125">
                  <c:v>14.038</c:v>
                </c:pt>
                <c:pt idx="20126">
                  <c:v>14.038</c:v>
                </c:pt>
                <c:pt idx="20127">
                  <c:v>14.038</c:v>
                </c:pt>
                <c:pt idx="20128">
                  <c:v>14.038</c:v>
                </c:pt>
                <c:pt idx="20129">
                  <c:v>14.038</c:v>
                </c:pt>
                <c:pt idx="20130">
                  <c:v>14.038</c:v>
                </c:pt>
                <c:pt idx="20131">
                  <c:v>14.038</c:v>
                </c:pt>
                <c:pt idx="20132">
                  <c:v>14.038</c:v>
                </c:pt>
                <c:pt idx="20133">
                  <c:v>14.038</c:v>
                </c:pt>
                <c:pt idx="20134">
                  <c:v>14.134</c:v>
                </c:pt>
                <c:pt idx="20135">
                  <c:v>14.134</c:v>
                </c:pt>
                <c:pt idx="20136">
                  <c:v>14.134</c:v>
                </c:pt>
                <c:pt idx="20137">
                  <c:v>14.134</c:v>
                </c:pt>
                <c:pt idx="20138">
                  <c:v>14.134</c:v>
                </c:pt>
                <c:pt idx="20139">
                  <c:v>14.134</c:v>
                </c:pt>
                <c:pt idx="20140">
                  <c:v>14.134</c:v>
                </c:pt>
                <c:pt idx="20141">
                  <c:v>14.23</c:v>
                </c:pt>
                <c:pt idx="20142">
                  <c:v>14.23</c:v>
                </c:pt>
                <c:pt idx="20143">
                  <c:v>14.23</c:v>
                </c:pt>
                <c:pt idx="20144">
                  <c:v>14.23</c:v>
                </c:pt>
                <c:pt idx="20145">
                  <c:v>14.23</c:v>
                </c:pt>
                <c:pt idx="20146">
                  <c:v>14.23</c:v>
                </c:pt>
                <c:pt idx="20147">
                  <c:v>14.324999999999999</c:v>
                </c:pt>
                <c:pt idx="20148">
                  <c:v>14.324999999999999</c:v>
                </c:pt>
                <c:pt idx="20149">
                  <c:v>14.324999999999999</c:v>
                </c:pt>
                <c:pt idx="20150">
                  <c:v>14.324999999999999</c:v>
                </c:pt>
                <c:pt idx="20151">
                  <c:v>14.324999999999999</c:v>
                </c:pt>
                <c:pt idx="20152">
                  <c:v>14.324999999999999</c:v>
                </c:pt>
                <c:pt idx="20153">
                  <c:v>14.324999999999999</c:v>
                </c:pt>
                <c:pt idx="20154">
                  <c:v>14.324999999999999</c:v>
                </c:pt>
                <c:pt idx="20155">
                  <c:v>14.420999999999999</c:v>
                </c:pt>
                <c:pt idx="20156">
                  <c:v>14.420999999999999</c:v>
                </c:pt>
                <c:pt idx="20157">
                  <c:v>14.420999999999999</c:v>
                </c:pt>
                <c:pt idx="20158">
                  <c:v>14.420999999999999</c:v>
                </c:pt>
                <c:pt idx="20159">
                  <c:v>14.420999999999999</c:v>
                </c:pt>
                <c:pt idx="20160">
                  <c:v>14.420999999999999</c:v>
                </c:pt>
                <c:pt idx="20161">
                  <c:v>14.420999999999999</c:v>
                </c:pt>
                <c:pt idx="20162">
                  <c:v>14.420999999999999</c:v>
                </c:pt>
                <c:pt idx="20163">
                  <c:v>14.516999999999999</c:v>
                </c:pt>
                <c:pt idx="20164">
                  <c:v>14.516999999999999</c:v>
                </c:pt>
                <c:pt idx="20165">
                  <c:v>14.516999999999999</c:v>
                </c:pt>
                <c:pt idx="20166">
                  <c:v>14.516999999999999</c:v>
                </c:pt>
                <c:pt idx="20167">
                  <c:v>14.516999999999999</c:v>
                </c:pt>
                <c:pt idx="20168">
                  <c:v>14.516999999999999</c:v>
                </c:pt>
                <c:pt idx="20169">
                  <c:v>14.516999999999999</c:v>
                </c:pt>
                <c:pt idx="20170">
                  <c:v>14.516999999999999</c:v>
                </c:pt>
                <c:pt idx="20171">
                  <c:v>14.516999999999999</c:v>
                </c:pt>
                <c:pt idx="20172">
                  <c:v>14.516999999999999</c:v>
                </c:pt>
                <c:pt idx="20173">
                  <c:v>14.613</c:v>
                </c:pt>
                <c:pt idx="20174">
                  <c:v>14.613</c:v>
                </c:pt>
                <c:pt idx="20175">
                  <c:v>14.613</c:v>
                </c:pt>
                <c:pt idx="20176">
                  <c:v>14.613</c:v>
                </c:pt>
                <c:pt idx="20177">
                  <c:v>14.613</c:v>
                </c:pt>
                <c:pt idx="20178">
                  <c:v>14.613</c:v>
                </c:pt>
                <c:pt idx="20179">
                  <c:v>14.613</c:v>
                </c:pt>
                <c:pt idx="20180">
                  <c:v>14.613</c:v>
                </c:pt>
                <c:pt idx="20181">
                  <c:v>14.613</c:v>
                </c:pt>
                <c:pt idx="20182">
                  <c:v>14.613</c:v>
                </c:pt>
                <c:pt idx="20183">
                  <c:v>14.613</c:v>
                </c:pt>
                <c:pt idx="20184">
                  <c:v>14.613</c:v>
                </c:pt>
                <c:pt idx="20185">
                  <c:v>14.613</c:v>
                </c:pt>
                <c:pt idx="20186">
                  <c:v>14.709</c:v>
                </c:pt>
                <c:pt idx="20187">
                  <c:v>14.709</c:v>
                </c:pt>
                <c:pt idx="20188">
                  <c:v>14.709</c:v>
                </c:pt>
                <c:pt idx="20189">
                  <c:v>14.709</c:v>
                </c:pt>
                <c:pt idx="20190">
                  <c:v>14.709</c:v>
                </c:pt>
                <c:pt idx="20191">
                  <c:v>14.709</c:v>
                </c:pt>
                <c:pt idx="20192">
                  <c:v>14.709</c:v>
                </c:pt>
                <c:pt idx="20193">
                  <c:v>14.709</c:v>
                </c:pt>
                <c:pt idx="20194">
                  <c:v>14.709</c:v>
                </c:pt>
                <c:pt idx="20195">
                  <c:v>14.709</c:v>
                </c:pt>
                <c:pt idx="20196">
                  <c:v>14.709</c:v>
                </c:pt>
                <c:pt idx="20197">
                  <c:v>14.709</c:v>
                </c:pt>
                <c:pt idx="20198">
                  <c:v>14.709</c:v>
                </c:pt>
                <c:pt idx="20199">
                  <c:v>14.709</c:v>
                </c:pt>
                <c:pt idx="20200">
                  <c:v>14.709</c:v>
                </c:pt>
                <c:pt idx="20201">
                  <c:v>14.709</c:v>
                </c:pt>
                <c:pt idx="20202">
                  <c:v>14.709</c:v>
                </c:pt>
                <c:pt idx="20203">
                  <c:v>14.709</c:v>
                </c:pt>
                <c:pt idx="20205">
                  <c:v>14.996</c:v>
                </c:pt>
                <c:pt idx="20206">
                  <c:v>14.804</c:v>
                </c:pt>
                <c:pt idx="20207">
                  <c:v>14.804</c:v>
                </c:pt>
                <c:pt idx="20208">
                  <c:v>14.804</c:v>
                </c:pt>
                <c:pt idx="20209">
                  <c:v>14.804</c:v>
                </c:pt>
                <c:pt idx="20210">
                  <c:v>14.804</c:v>
                </c:pt>
                <c:pt idx="20211">
                  <c:v>14.804</c:v>
                </c:pt>
                <c:pt idx="20212">
                  <c:v>14.804</c:v>
                </c:pt>
                <c:pt idx="20213">
                  <c:v>14.804</c:v>
                </c:pt>
                <c:pt idx="20214">
                  <c:v>14.804</c:v>
                </c:pt>
                <c:pt idx="20215">
                  <c:v>14.804</c:v>
                </c:pt>
                <c:pt idx="20216">
                  <c:v>14.804</c:v>
                </c:pt>
                <c:pt idx="20217">
                  <c:v>14.804</c:v>
                </c:pt>
                <c:pt idx="20218">
                  <c:v>14.9</c:v>
                </c:pt>
                <c:pt idx="20219">
                  <c:v>14.9</c:v>
                </c:pt>
                <c:pt idx="20220">
                  <c:v>14.9</c:v>
                </c:pt>
                <c:pt idx="20221">
                  <c:v>14.9</c:v>
                </c:pt>
                <c:pt idx="20222">
                  <c:v>14.9</c:v>
                </c:pt>
                <c:pt idx="20223">
                  <c:v>14.9</c:v>
                </c:pt>
                <c:pt idx="20224">
                  <c:v>14.9</c:v>
                </c:pt>
                <c:pt idx="20225">
                  <c:v>14.9</c:v>
                </c:pt>
                <c:pt idx="20226">
                  <c:v>14.9</c:v>
                </c:pt>
                <c:pt idx="20227">
                  <c:v>14.9</c:v>
                </c:pt>
                <c:pt idx="20228">
                  <c:v>14.9</c:v>
                </c:pt>
                <c:pt idx="20229">
                  <c:v>14.996</c:v>
                </c:pt>
                <c:pt idx="20230">
                  <c:v>14.996</c:v>
                </c:pt>
                <c:pt idx="20231">
                  <c:v>14.996</c:v>
                </c:pt>
                <c:pt idx="20232">
                  <c:v>14.996</c:v>
                </c:pt>
                <c:pt idx="20233">
                  <c:v>14.996</c:v>
                </c:pt>
                <c:pt idx="20234">
                  <c:v>14.996</c:v>
                </c:pt>
                <c:pt idx="20235">
                  <c:v>14.996</c:v>
                </c:pt>
                <c:pt idx="20236">
                  <c:v>14.996</c:v>
                </c:pt>
                <c:pt idx="20237">
                  <c:v>15.090999999999999</c:v>
                </c:pt>
                <c:pt idx="20238">
                  <c:v>15.090999999999999</c:v>
                </c:pt>
                <c:pt idx="20239">
                  <c:v>15.090999999999999</c:v>
                </c:pt>
                <c:pt idx="20240">
                  <c:v>15.090999999999999</c:v>
                </c:pt>
                <c:pt idx="20241">
                  <c:v>15.090999999999999</c:v>
                </c:pt>
                <c:pt idx="20242">
                  <c:v>15.090999999999999</c:v>
                </c:pt>
                <c:pt idx="20243">
                  <c:v>15.090999999999999</c:v>
                </c:pt>
                <c:pt idx="20244">
                  <c:v>15.186999999999999</c:v>
                </c:pt>
                <c:pt idx="20245">
                  <c:v>15.186999999999999</c:v>
                </c:pt>
                <c:pt idx="20246">
                  <c:v>15.186999999999999</c:v>
                </c:pt>
                <c:pt idx="20247">
                  <c:v>15.186999999999999</c:v>
                </c:pt>
                <c:pt idx="20248">
                  <c:v>15.186999999999999</c:v>
                </c:pt>
                <c:pt idx="20249">
                  <c:v>15.186999999999999</c:v>
                </c:pt>
                <c:pt idx="20250">
                  <c:v>15.186999999999999</c:v>
                </c:pt>
                <c:pt idx="20251">
                  <c:v>15.186999999999999</c:v>
                </c:pt>
                <c:pt idx="20252">
                  <c:v>15.186999999999999</c:v>
                </c:pt>
                <c:pt idx="20253">
                  <c:v>15.186999999999999</c:v>
                </c:pt>
                <c:pt idx="20254">
                  <c:v>15.282</c:v>
                </c:pt>
                <c:pt idx="20255">
                  <c:v>15.282</c:v>
                </c:pt>
                <c:pt idx="20256">
                  <c:v>15.282</c:v>
                </c:pt>
                <c:pt idx="20257">
                  <c:v>15.282</c:v>
                </c:pt>
                <c:pt idx="20258">
                  <c:v>15.282</c:v>
                </c:pt>
                <c:pt idx="20259">
                  <c:v>15.282</c:v>
                </c:pt>
                <c:pt idx="20260">
                  <c:v>15.282</c:v>
                </c:pt>
                <c:pt idx="20261">
                  <c:v>15.282</c:v>
                </c:pt>
                <c:pt idx="20262">
                  <c:v>15.282</c:v>
                </c:pt>
                <c:pt idx="20263">
                  <c:v>15.282</c:v>
                </c:pt>
                <c:pt idx="20264">
                  <c:v>15.378</c:v>
                </c:pt>
                <c:pt idx="20265">
                  <c:v>15.378</c:v>
                </c:pt>
                <c:pt idx="20266">
                  <c:v>15.378</c:v>
                </c:pt>
                <c:pt idx="20267">
                  <c:v>15.378</c:v>
                </c:pt>
                <c:pt idx="20268">
                  <c:v>15.378</c:v>
                </c:pt>
                <c:pt idx="20269">
                  <c:v>15.378</c:v>
                </c:pt>
                <c:pt idx="20270">
                  <c:v>15.378</c:v>
                </c:pt>
                <c:pt idx="20271">
                  <c:v>15.378</c:v>
                </c:pt>
                <c:pt idx="20272">
                  <c:v>15.378</c:v>
                </c:pt>
                <c:pt idx="20273">
                  <c:v>15.473000000000001</c:v>
                </c:pt>
                <c:pt idx="20274">
                  <c:v>15.473000000000001</c:v>
                </c:pt>
                <c:pt idx="20275">
                  <c:v>15.473000000000001</c:v>
                </c:pt>
                <c:pt idx="20276">
                  <c:v>15.473000000000001</c:v>
                </c:pt>
                <c:pt idx="20277">
                  <c:v>15.473000000000001</c:v>
                </c:pt>
                <c:pt idx="20278">
                  <c:v>15.473000000000001</c:v>
                </c:pt>
                <c:pt idx="20279">
                  <c:v>15.473000000000001</c:v>
                </c:pt>
                <c:pt idx="20280">
                  <c:v>15.569000000000001</c:v>
                </c:pt>
                <c:pt idx="20281">
                  <c:v>15.569000000000001</c:v>
                </c:pt>
                <c:pt idx="20282">
                  <c:v>15.569000000000001</c:v>
                </c:pt>
                <c:pt idx="20283">
                  <c:v>15.569000000000001</c:v>
                </c:pt>
                <c:pt idx="20284">
                  <c:v>15.569000000000001</c:v>
                </c:pt>
                <c:pt idx="20285">
                  <c:v>15.569000000000001</c:v>
                </c:pt>
                <c:pt idx="20286">
                  <c:v>15.569000000000001</c:v>
                </c:pt>
                <c:pt idx="20287">
                  <c:v>15.569000000000001</c:v>
                </c:pt>
                <c:pt idx="20288">
                  <c:v>15.569000000000001</c:v>
                </c:pt>
                <c:pt idx="20289">
                  <c:v>15.569000000000001</c:v>
                </c:pt>
                <c:pt idx="20290">
                  <c:v>15.664</c:v>
                </c:pt>
                <c:pt idx="20291">
                  <c:v>15.664</c:v>
                </c:pt>
                <c:pt idx="20292">
                  <c:v>15.664</c:v>
                </c:pt>
                <c:pt idx="20293">
                  <c:v>15.664</c:v>
                </c:pt>
                <c:pt idx="20294">
                  <c:v>15.664</c:v>
                </c:pt>
                <c:pt idx="20295">
                  <c:v>15.664</c:v>
                </c:pt>
                <c:pt idx="20296">
                  <c:v>15.664</c:v>
                </c:pt>
                <c:pt idx="20297">
                  <c:v>15.664</c:v>
                </c:pt>
                <c:pt idx="20298">
                  <c:v>15.664</c:v>
                </c:pt>
                <c:pt idx="20299">
                  <c:v>15.76</c:v>
                </c:pt>
                <c:pt idx="20300">
                  <c:v>15.76</c:v>
                </c:pt>
                <c:pt idx="20301">
                  <c:v>15.76</c:v>
                </c:pt>
                <c:pt idx="20302">
                  <c:v>15.76</c:v>
                </c:pt>
                <c:pt idx="20303">
                  <c:v>15.76</c:v>
                </c:pt>
                <c:pt idx="20304">
                  <c:v>15.76</c:v>
                </c:pt>
                <c:pt idx="20305">
                  <c:v>15.76</c:v>
                </c:pt>
                <c:pt idx="20306">
                  <c:v>15.76</c:v>
                </c:pt>
                <c:pt idx="20307">
                  <c:v>15.76</c:v>
                </c:pt>
                <c:pt idx="20308">
                  <c:v>15.76</c:v>
                </c:pt>
                <c:pt idx="20309">
                  <c:v>15.76</c:v>
                </c:pt>
                <c:pt idx="20310">
                  <c:v>15.855</c:v>
                </c:pt>
                <c:pt idx="20311">
                  <c:v>15.855</c:v>
                </c:pt>
                <c:pt idx="20312">
                  <c:v>15.855</c:v>
                </c:pt>
                <c:pt idx="20313">
                  <c:v>15.855</c:v>
                </c:pt>
                <c:pt idx="20314">
                  <c:v>15.855</c:v>
                </c:pt>
                <c:pt idx="20315">
                  <c:v>15.855</c:v>
                </c:pt>
                <c:pt idx="20316">
                  <c:v>15.855</c:v>
                </c:pt>
                <c:pt idx="20317">
                  <c:v>15.855</c:v>
                </c:pt>
                <c:pt idx="20318">
                  <c:v>15.855</c:v>
                </c:pt>
                <c:pt idx="20319">
                  <c:v>15.855</c:v>
                </c:pt>
                <c:pt idx="20320">
                  <c:v>15.855</c:v>
                </c:pt>
                <c:pt idx="20321">
                  <c:v>15.855</c:v>
                </c:pt>
                <c:pt idx="20322">
                  <c:v>15.855</c:v>
                </c:pt>
                <c:pt idx="20323">
                  <c:v>15.855</c:v>
                </c:pt>
                <c:pt idx="20324">
                  <c:v>15.855</c:v>
                </c:pt>
                <c:pt idx="20325">
                  <c:v>15.855</c:v>
                </c:pt>
                <c:pt idx="20326">
                  <c:v>15.855</c:v>
                </c:pt>
                <c:pt idx="20327">
                  <c:v>15.951000000000001</c:v>
                </c:pt>
                <c:pt idx="20328">
                  <c:v>15.951000000000001</c:v>
                </c:pt>
                <c:pt idx="20329">
                  <c:v>15.951000000000001</c:v>
                </c:pt>
                <c:pt idx="20330">
                  <c:v>15.951000000000001</c:v>
                </c:pt>
                <c:pt idx="20331">
                  <c:v>15.951000000000001</c:v>
                </c:pt>
                <c:pt idx="20332">
                  <c:v>15.951000000000001</c:v>
                </c:pt>
                <c:pt idx="20333">
                  <c:v>15.951000000000001</c:v>
                </c:pt>
                <c:pt idx="20334">
                  <c:v>15.951000000000001</c:v>
                </c:pt>
                <c:pt idx="20335">
                  <c:v>15.951000000000001</c:v>
                </c:pt>
                <c:pt idx="20336">
                  <c:v>15.951000000000001</c:v>
                </c:pt>
                <c:pt idx="20337">
                  <c:v>15.951000000000001</c:v>
                </c:pt>
                <c:pt idx="20338">
                  <c:v>15.951000000000001</c:v>
                </c:pt>
                <c:pt idx="20339">
                  <c:v>15.951000000000001</c:v>
                </c:pt>
                <c:pt idx="20340">
                  <c:v>15.951000000000001</c:v>
                </c:pt>
                <c:pt idx="20341">
                  <c:v>15.951000000000001</c:v>
                </c:pt>
                <c:pt idx="20342">
                  <c:v>15.951000000000001</c:v>
                </c:pt>
                <c:pt idx="20343">
                  <c:v>16.045999999999999</c:v>
                </c:pt>
                <c:pt idx="20344">
                  <c:v>16.045999999999999</c:v>
                </c:pt>
                <c:pt idx="20345">
                  <c:v>16.045999999999999</c:v>
                </c:pt>
                <c:pt idx="20346">
                  <c:v>16.045999999999999</c:v>
                </c:pt>
                <c:pt idx="20347">
                  <c:v>16.045999999999999</c:v>
                </c:pt>
                <c:pt idx="20348">
                  <c:v>16.045999999999999</c:v>
                </c:pt>
                <c:pt idx="20349">
                  <c:v>16.045999999999999</c:v>
                </c:pt>
                <c:pt idx="20350">
                  <c:v>16.045999999999999</c:v>
                </c:pt>
                <c:pt idx="20351">
                  <c:v>16.045999999999999</c:v>
                </c:pt>
                <c:pt idx="20352">
                  <c:v>16.045999999999999</c:v>
                </c:pt>
                <c:pt idx="20353">
                  <c:v>16.045999999999999</c:v>
                </c:pt>
                <c:pt idx="20354">
                  <c:v>16.140999999999998</c:v>
                </c:pt>
                <c:pt idx="20355">
                  <c:v>16.140999999999998</c:v>
                </c:pt>
                <c:pt idx="20356">
                  <c:v>16.140999999999998</c:v>
                </c:pt>
                <c:pt idx="20357">
                  <c:v>16.140999999999998</c:v>
                </c:pt>
                <c:pt idx="20358">
                  <c:v>16.140999999999998</c:v>
                </c:pt>
                <c:pt idx="20359">
                  <c:v>16.140999999999998</c:v>
                </c:pt>
                <c:pt idx="20360">
                  <c:v>16.140999999999998</c:v>
                </c:pt>
                <c:pt idx="20361">
                  <c:v>16.140999999999998</c:v>
                </c:pt>
                <c:pt idx="20362">
                  <c:v>16.140999999999998</c:v>
                </c:pt>
                <c:pt idx="20363">
                  <c:v>16.140999999999998</c:v>
                </c:pt>
                <c:pt idx="20364">
                  <c:v>16.140999999999998</c:v>
                </c:pt>
                <c:pt idx="20365">
                  <c:v>16.140999999999998</c:v>
                </c:pt>
                <c:pt idx="20366">
                  <c:v>16.140999999999998</c:v>
                </c:pt>
                <c:pt idx="20367">
                  <c:v>16.140999999999998</c:v>
                </c:pt>
                <c:pt idx="20368">
                  <c:v>16.140999999999998</c:v>
                </c:pt>
                <c:pt idx="20369">
                  <c:v>16.140999999999998</c:v>
                </c:pt>
                <c:pt idx="20370">
                  <c:v>16.140999999999998</c:v>
                </c:pt>
                <c:pt idx="20371">
                  <c:v>16.140999999999998</c:v>
                </c:pt>
                <c:pt idx="20372">
                  <c:v>16.140999999999998</c:v>
                </c:pt>
                <c:pt idx="20373">
                  <c:v>16.140999999999998</c:v>
                </c:pt>
                <c:pt idx="20374">
                  <c:v>16.236999999999998</c:v>
                </c:pt>
                <c:pt idx="20375">
                  <c:v>16.236999999999998</c:v>
                </c:pt>
                <c:pt idx="20376">
                  <c:v>16.236999999999998</c:v>
                </c:pt>
                <c:pt idx="20377">
                  <c:v>16.236999999999998</c:v>
                </c:pt>
                <c:pt idx="20378">
                  <c:v>16.236999999999998</c:v>
                </c:pt>
                <c:pt idx="20379">
                  <c:v>16.236999999999998</c:v>
                </c:pt>
                <c:pt idx="20380">
                  <c:v>16.236999999999998</c:v>
                </c:pt>
                <c:pt idx="20381">
                  <c:v>16.236999999999998</c:v>
                </c:pt>
                <c:pt idx="20382">
                  <c:v>16.236999999999998</c:v>
                </c:pt>
                <c:pt idx="20383">
                  <c:v>16.236999999999998</c:v>
                </c:pt>
                <c:pt idx="20384">
                  <c:v>16.236999999999998</c:v>
                </c:pt>
                <c:pt idx="20385">
                  <c:v>16.236999999999998</c:v>
                </c:pt>
                <c:pt idx="20386">
                  <c:v>16.236999999999998</c:v>
                </c:pt>
                <c:pt idx="20387">
                  <c:v>16.236999999999998</c:v>
                </c:pt>
                <c:pt idx="20388">
                  <c:v>16.236999999999998</c:v>
                </c:pt>
                <c:pt idx="20389">
                  <c:v>16.236999999999998</c:v>
                </c:pt>
                <c:pt idx="20390">
                  <c:v>16.236999999999998</c:v>
                </c:pt>
                <c:pt idx="20391">
                  <c:v>16.236999999999998</c:v>
                </c:pt>
                <c:pt idx="20392">
                  <c:v>16.236999999999998</c:v>
                </c:pt>
                <c:pt idx="20393">
                  <c:v>16.236999999999998</c:v>
                </c:pt>
                <c:pt idx="20394">
                  <c:v>16.236999999999998</c:v>
                </c:pt>
                <c:pt idx="20395">
                  <c:v>16.332000000000001</c:v>
                </c:pt>
                <c:pt idx="20396">
                  <c:v>16.332000000000001</c:v>
                </c:pt>
                <c:pt idx="20397">
                  <c:v>16.332000000000001</c:v>
                </c:pt>
                <c:pt idx="20398">
                  <c:v>16.332000000000001</c:v>
                </c:pt>
                <c:pt idx="20399">
                  <c:v>16.332000000000001</c:v>
                </c:pt>
                <c:pt idx="20400">
                  <c:v>16.332000000000001</c:v>
                </c:pt>
                <c:pt idx="20401">
                  <c:v>16.332000000000001</c:v>
                </c:pt>
                <c:pt idx="20402">
                  <c:v>16.332000000000001</c:v>
                </c:pt>
                <c:pt idx="20403">
                  <c:v>16.332000000000001</c:v>
                </c:pt>
                <c:pt idx="20404">
                  <c:v>16.332000000000001</c:v>
                </c:pt>
                <c:pt idx="20405">
                  <c:v>16.332000000000001</c:v>
                </c:pt>
                <c:pt idx="20406">
                  <c:v>16.332000000000001</c:v>
                </c:pt>
                <c:pt idx="20407">
                  <c:v>16.332000000000001</c:v>
                </c:pt>
                <c:pt idx="20408">
                  <c:v>16.332000000000001</c:v>
                </c:pt>
                <c:pt idx="20409">
                  <c:v>16.332000000000001</c:v>
                </c:pt>
                <c:pt idx="20410">
                  <c:v>16.332000000000001</c:v>
                </c:pt>
                <c:pt idx="20411">
                  <c:v>16.332000000000001</c:v>
                </c:pt>
                <c:pt idx="20412">
                  <c:v>16.332000000000001</c:v>
                </c:pt>
                <c:pt idx="20413">
                  <c:v>16.332000000000001</c:v>
                </c:pt>
                <c:pt idx="20414">
                  <c:v>16.332000000000001</c:v>
                </c:pt>
                <c:pt idx="20415">
                  <c:v>16.332000000000001</c:v>
                </c:pt>
                <c:pt idx="20416">
                  <c:v>16.332000000000001</c:v>
                </c:pt>
                <c:pt idx="20417">
                  <c:v>16.332000000000001</c:v>
                </c:pt>
                <c:pt idx="20418">
                  <c:v>16.332000000000001</c:v>
                </c:pt>
                <c:pt idx="20419">
                  <c:v>16.332000000000001</c:v>
                </c:pt>
                <c:pt idx="20420">
                  <c:v>16.332000000000001</c:v>
                </c:pt>
                <c:pt idx="20421">
                  <c:v>16.332000000000001</c:v>
                </c:pt>
                <c:pt idx="20422">
                  <c:v>16.332000000000001</c:v>
                </c:pt>
                <c:pt idx="20423">
                  <c:v>16.332000000000001</c:v>
                </c:pt>
                <c:pt idx="20424">
                  <c:v>16.332000000000001</c:v>
                </c:pt>
                <c:pt idx="20425">
                  <c:v>16.332000000000001</c:v>
                </c:pt>
                <c:pt idx="20426">
                  <c:v>16.332000000000001</c:v>
                </c:pt>
                <c:pt idx="20427">
                  <c:v>16.332000000000001</c:v>
                </c:pt>
                <c:pt idx="20428">
                  <c:v>16.332000000000001</c:v>
                </c:pt>
                <c:pt idx="20429">
                  <c:v>16.332000000000001</c:v>
                </c:pt>
                <c:pt idx="20430">
                  <c:v>16.332000000000001</c:v>
                </c:pt>
                <c:pt idx="20431">
                  <c:v>16.332000000000001</c:v>
                </c:pt>
                <c:pt idx="20432">
                  <c:v>16.332000000000001</c:v>
                </c:pt>
                <c:pt idx="20433">
                  <c:v>16.332000000000001</c:v>
                </c:pt>
                <c:pt idx="20434">
                  <c:v>16.332000000000001</c:v>
                </c:pt>
                <c:pt idx="20435">
                  <c:v>16.332000000000001</c:v>
                </c:pt>
                <c:pt idx="20436">
                  <c:v>16.332000000000001</c:v>
                </c:pt>
                <c:pt idx="20437">
                  <c:v>16.332000000000001</c:v>
                </c:pt>
                <c:pt idx="20438">
                  <c:v>16.332000000000001</c:v>
                </c:pt>
                <c:pt idx="20439">
                  <c:v>16.332000000000001</c:v>
                </c:pt>
                <c:pt idx="20440">
                  <c:v>16.332000000000001</c:v>
                </c:pt>
                <c:pt idx="20441">
                  <c:v>16.332000000000001</c:v>
                </c:pt>
                <c:pt idx="20442">
                  <c:v>16.332000000000001</c:v>
                </c:pt>
                <c:pt idx="20443">
                  <c:v>16.332000000000001</c:v>
                </c:pt>
                <c:pt idx="20444">
                  <c:v>16.332000000000001</c:v>
                </c:pt>
                <c:pt idx="20445">
                  <c:v>16.332000000000001</c:v>
                </c:pt>
                <c:pt idx="20446">
                  <c:v>16.332000000000001</c:v>
                </c:pt>
                <c:pt idx="20447">
                  <c:v>16.332000000000001</c:v>
                </c:pt>
                <c:pt idx="20448">
                  <c:v>16.332000000000001</c:v>
                </c:pt>
                <c:pt idx="20449">
                  <c:v>16.332000000000001</c:v>
                </c:pt>
                <c:pt idx="20450">
                  <c:v>16.332000000000001</c:v>
                </c:pt>
                <c:pt idx="20451">
                  <c:v>16.427</c:v>
                </c:pt>
                <c:pt idx="20452">
                  <c:v>16.427</c:v>
                </c:pt>
                <c:pt idx="20453">
                  <c:v>16.427</c:v>
                </c:pt>
                <c:pt idx="20454">
                  <c:v>16.427</c:v>
                </c:pt>
                <c:pt idx="20455">
                  <c:v>16.427</c:v>
                </c:pt>
                <c:pt idx="20456">
                  <c:v>16.427</c:v>
                </c:pt>
                <c:pt idx="20457">
                  <c:v>16.427</c:v>
                </c:pt>
                <c:pt idx="20458">
                  <c:v>16.427</c:v>
                </c:pt>
                <c:pt idx="20459">
                  <c:v>16.427</c:v>
                </c:pt>
                <c:pt idx="20460">
                  <c:v>16.427</c:v>
                </c:pt>
                <c:pt idx="20461">
                  <c:v>16.427</c:v>
                </c:pt>
                <c:pt idx="20462">
                  <c:v>16.427</c:v>
                </c:pt>
                <c:pt idx="20463">
                  <c:v>16.427</c:v>
                </c:pt>
                <c:pt idx="20464">
                  <c:v>16.427</c:v>
                </c:pt>
                <c:pt idx="20465">
                  <c:v>16.523</c:v>
                </c:pt>
                <c:pt idx="20466">
                  <c:v>16.523</c:v>
                </c:pt>
                <c:pt idx="20467">
                  <c:v>16.523</c:v>
                </c:pt>
                <c:pt idx="20468">
                  <c:v>16.523</c:v>
                </c:pt>
                <c:pt idx="20469">
                  <c:v>16.523</c:v>
                </c:pt>
                <c:pt idx="20470">
                  <c:v>16.523</c:v>
                </c:pt>
                <c:pt idx="20471">
                  <c:v>16.523</c:v>
                </c:pt>
                <c:pt idx="20472">
                  <c:v>16.523</c:v>
                </c:pt>
                <c:pt idx="20473">
                  <c:v>16.523</c:v>
                </c:pt>
                <c:pt idx="20474">
                  <c:v>16.523</c:v>
                </c:pt>
                <c:pt idx="20475">
                  <c:v>16.523</c:v>
                </c:pt>
                <c:pt idx="20476">
                  <c:v>16.523</c:v>
                </c:pt>
                <c:pt idx="20477">
                  <c:v>16.523</c:v>
                </c:pt>
                <c:pt idx="20478">
                  <c:v>16.523</c:v>
                </c:pt>
                <c:pt idx="20479">
                  <c:v>16.523</c:v>
                </c:pt>
                <c:pt idx="20480">
                  <c:v>16.523</c:v>
                </c:pt>
                <c:pt idx="20481">
                  <c:v>16.523</c:v>
                </c:pt>
                <c:pt idx="20482">
                  <c:v>16.523</c:v>
                </c:pt>
                <c:pt idx="20483">
                  <c:v>16.523</c:v>
                </c:pt>
                <c:pt idx="20484">
                  <c:v>16.523</c:v>
                </c:pt>
                <c:pt idx="20485">
                  <c:v>16.617999999999999</c:v>
                </c:pt>
                <c:pt idx="20486">
                  <c:v>16.617999999999999</c:v>
                </c:pt>
                <c:pt idx="20487">
                  <c:v>16.617999999999999</c:v>
                </c:pt>
                <c:pt idx="20488">
                  <c:v>16.617999999999999</c:v>
                </c:pt>
                <c:pt idx="20489">
                  <c:v>16.617999999999999</c:v>
                </c:pt>
                <c:pt idx="20490">
                  <c:v>16.617999999999999</c:v>
                </c:pt>
                <c:pt idx="20491">
                  <c:v>16.617999999999999</c:v>
                </c:pt>
                <c:pt idx="20492">
                  <c:v>16.617999999999999</c:v>
                </c:pt>
                <c:pt idx="20493">
                  <c:v>16.617999999999999</c:v>
                </c:pt>
                <c:pt idx="20494">
                  <c:v>16.617999999999999</c:v>
                </c:pt>
                <c:pt idx="20495">
                  <c:v>16.617999999999999</c:v>
                </c:pt>
                <c:pt idx="20496">
                  <c:v>16.617999999999999</c:v>
                </c:pt>
                <c:pt idx="20497">
                  <c:v>16.617999999999999</c:v>
                </c:pt>
                <c:pt idx="20498">
                  <c:v>16.617999999999999</c:v>
                </c:pt>
                <c:pt idx="20499">
                  <c:v>16.617999999999999</c:v>
                </c:pt>
                <c:pt idx="20500">
                  <c:v>16.617999999999999</c:v>
                </c:pt>
                <c:pt idx="20501">
                  <c:v>16.617999999999999</c:v>
                </c:pt>
                <c:pt idx="20502">
                  <c:v>16.617999999999999</c:v>
                </c:pt>
                <c:pt idx="20503">
                  <c:v>16.617999999999999</c:v>
                </c:pt>
                <c:pt idx="20504">
                  <c:v>16.713000000000001</c:v>
                </c:pt>
                <c:pt idx="20505">
                  <c:v>16.713000000000001</c:v>
                </c:pt>
                <c:pt idx="20506">
                  <c:v>16.713000000000001</c:v>
                </c:pt>
                <c:pt idx="20507">
                  <c:v>16.713000000000001</c:v>
                </c:pt>
                <c:pt idx="20508">
                  <c:v>16.713000000000001</c:v>
                </c:pt>
                <c:pt idx="20509">
                  <c:v>16.713000000000001</c:v>
                </c:pt>
                <c:pt idx="20510">
                  <c:v>16.713000000000001</c:v>
                </c:pt>
                <c:pt idx="20511">
                  <c:v>16.713000000000001</c:v>
                </c:pt>
                <c:pt idx="20512">
                  <c:v>16.713000000000001</c:v>
                </c:pt>
                <c:pt idx="20513">
                  <c:v>16.713000000000001</c:v>
                </c:pt>
                <c:pt idx="20514">
                  <c:v>16.713000000000001</c:v>
                </c:pt>
                <c:pt idx="20515">
                  <c:v>16.713000000000001</c:v>
                </c:pt>
                <c:pt idx="20516">
                  <c:v>16.713000000000001</c:v>
                </c:pt>
                <c:pt idx="20517">
                  <c:v>16.713000000000001</c:v>
                </c:pt>
                <c:pt idx="20518">
                  <c:v>16.713000000000001</c:v>
                </c:pt>
                <c:pt idx="20519">
                  <c:v>16.713000000000001</c:v>
                </c:pt>
                <c:pt idx="20520">
                  <c:v>16.713000000000001</c:v>
                </c:pt>
                <c:pt idx="20521">
                  <c:v>16.713000000000001</c:v>
                </c:pt>
                <c:pt idx="20522">
                  <c:v>16.713000000000001</c:v>
                </c:pt>
                <c:pt idx="20523">
                  <c:v>16.713000000000001</c:v>
                </c:pt>
                <c:pt idx="20524">
                  <c:v>16.713000000000001</c:v>
                </c:pt>
                <c:pt idx="20525">
                  <c:v>16.713000000000001</c:v>
                </c:pt>
                <c:pt idx="20526">
                  <c:v>16.713000000000001</c:v>
                </c:pt>
                <c:pt idx="20527">
                  <c:v>16.808</c:v>
                </c:pt>
                <c:pt idx="20528">
                  <c:v>16.808</c:v>
                </c:pt>
                <c:pt idx="20529">
                  <c:v>16.808</c:v>
                </c:pt>
                <c:pt idx="20530">
                  <c:v>16.808</c:v>
                </c:pt>
                <c:pt idx="20531">
                  <c:v>16.808</c:v>
                </c:pt>
                <c:pt idx="20532">
                  <c:v>16.808</c:v>
                </c:pt>
                <c:pt idx="20533">
                  <c:v>16.808</c:v>
                </c:pt>
                <c:pt idx="20534">
                  <c:v>16.808</c:v>
                </c:pt>
                <c:pt idx="20535">
                  <c:v>16.808</c:v>
                </c:pt>
                <c:pt idx="20536">
                  <c:v>16.808</c:v>
                </c:pt>
                <c:pt idx="20537">
                  <c:v>16.808</c:v>
                </c:pt>
                <c:pt idx="20538">
                  <c:v>16.808</c:v>
                </c:pt>
                <c:pt idx="20539">
                  <c:v>16.808</c:v>
                </c:pt>
                <c:pt idx="20540">
                  <c:v>16.808</c:v>
                </c:pt>
                <c:pt idx="20541">
                  <c:v>16.808</c:v>
                </c:pt>
                <c:pt idx="20542">
                  <c:v>16.808</c:v>
                </c:pt>
                <c:pt idx="20543">
                  <c:v>16.902999999999999</c:v>
                </c:pt>
                <c:pt idx="20544">
                  <c:v>16.902999999999999</c:v>
                </c:pt>
                <c:pt idx="20545">
                  <c:v>16.902999999999999</c:v>
                </c:pt>
                <c:pt idx="20546">
                  <c:v>16.902999999999999</c:v>
                </c:pt>
                <c:pt idx="20547">
                  <c:v>16.902999999999999</c:v>
                </c:pt>
                <c:pt idx="20548">
                  <c:v>16.902999999999999</c:v>
                </c:pt>
                <c:pt idx="20549">
                  <c:v>16.902999999999999</c:v>
                </c:pt>
                <c:pt idx="20550">
                  <c:v>16.902999999999999</c:v>
                </c:pt>
                <c:pt idx="20551">
                  <c:v>16.902999999999999</c:v>
                </c:pt>
                <c:pt idx="20552">
                  <c:v>16.902999999999999</c:v>
                </c:pt>
                <c:pt idx="20553">
                  <c:v>16.902999999999999</c:v>
                </c:pt>
                <c:pt idx="20554">
                  <c:v>16.902999999999999</c:v>
                </c:pt>
                <c:pt idx="20555">
                  <c:v>16.902999999999999</c:v>
                </c:pt>
                <c:pt idx="20556">
                  <c:v>16.998999999999999</c:v>
                </c:pt>
                <c:pt idx="20557">
                  <c:v>16.998999999999999</c:v>
                </c:pt>
                <c:pt idx="20558">
                  <c:v>16.998999999999999</c:v>
                </c:pt>
                <c:pt idx="20559">
                  <c:v>16.998999999999999</c:v>
                </c:pt>
                <c:pt idx="20560">
                  <c:v>16.998999999999999</c:v>
                </c:pt>
                <c:pt idx="20561">
                  <c:v>16.998999999999999</c:v>
                </c:pt>
                <c:pt idx="20562">
                  <c:v>16.998999999999999</c:v>
                </c:pt>
                <c:pt idx="20563">
                  <c:v>16.998999999999999</c:v>
                </c:pt>
                <c:pt idx="20564">
                  <c:v>16.998999999999999</c:v>
                </c:pt>
                <c:pt idx="20565">
                  <c:v>16.998999999999999</c:v>
                </c:pt>
                <c:pt idx="20566">
                  <c:v>16.998999999999999</c:v>
                </c:pt>
                <c:pt idx="20568">
                  <c:v>17.189</c:v>
                </c:pt>
                <c:pt idx="20569">
                  <c:v>17.094000000000001</c:v>
                </c:pt>
                <c:pt idx="20570">
                  <c:v>17.094000000000001</c:v>
                </c:pt>
                <c:pt idx="20571">
                  <c:v>17.094000000000001</c:v>
                </c:pt>
                <c:pt idx="20572">
                  <c:v>17.094000000000001</c:v>
                </c:pt>
                <c:pt idx="20573">
                  <c:v>17.094000000000001</c:v>
                </c:pt>
                <c:pt idx="20574">
                  <c:v>17.094000000000001</c:v>
                </c:pt>
                <c:pt idx="20575">
                  <c:v>17.094000000000001</c:v>
                </c:pt>
                <c:pt idx="20576">
                  <c:v>17.094000000000001</c:v>
                </c:pt>
                <c:pt idx="20577">
                  <c:v>17.189</c:v>
                </c:pt>
                <c:pt idx="20578">
                  <c:v>17.094000000000001</c:v>
                </c:pt>
                <c:pt idx="20579">
                  <c:v>17.189</c:v>
                </c:pt>
                <c:pt idx="20580">
                  <c:v>17.189</c:v>
                </c:pt>
                <c:pt idx="20581">
                  <c:v>17.189</c:v>
                </c:pt>
                <c:pt idx="20582">
                  <c:v>17.189</c:v>
                </c:pt>
                <c:pt idx="20583">
                  <c:v>17.189</c:v>
                </c:pt>
                <c:pt idx="20584">
                  <c:v>17.189</c:v>
                </c:pt>
                <c:pt idx="20585">
                  <c:v>17.189</c:v>
                </c:pt>
                <c:pt idx="20586">
                  <c:v>17.283999999999999</c:v>
                </c:pt>
                <c:pt idx="20587">
                  <c:v>17.283999999999999</c:v>
                </c:pt>
                <c:pt idx="20588">
                  <c:v>17.283999999999999</c:v>
                </c:pt>
                <c:pt idx="20589">
                  <c:v>17.283999999999999</c:v>
                </c:pt>
                <c:pt idx="20590">
                  <c:v>17.283999999999999</c:v>
                </c:pt>
                <c:pt idx="20591">
                  <c:v>17.283999999999999</c:v>
                </c:pt>
                <c:pt idx="20592">
                  <c:v>17.283999999999999</c:v>
                </c:pt>
                <c:pt idx="20593">
                  <c:v>17.283999999999999</c:v>
                </c:pt>
                <c:pt idx="20594">
                  <c:v>17.283999999999999</c:v>
                </c:pt>
                <c:pt idx="20595">
                  <c:v>17.283999999999999</c:v>
                </c:pt>
                <c:pt idx="20596">
                  <c:v>17.379000000000001</c:v>
                </c:pt>
                <c:pt idx="20597">
                  <c:v>17.379000000000001</c:v>
                </c:pt>
                <c:pt idx="20598">
                  <c:v>17.379000000000001</c:v>
                </c:pt>
                <c:pt idx="20599">
                  <c:v>17.379000000000001</c:v>
                </c:pt>
                <c:pt idx="20600">
                  <c:v>17.379000000000001</c:v>
                </c:pt>
                <c:pt idx="20601">
                  <c:v>17.379000000000001</c:v>
                </c:pt>
                <c:pt idx="20602">
                  <c:v>17.379000000000001</c:v>
                </c:pt>
                <c:pt idx="20603">
                  <c:v>17.379000000000001</c:v>
                </c:pt>
                <c:pt idx="20604">
                  <c:v>17.379000000000001</c:v>
                </c:pt>
                <c:pt idx="20605">
                  <c:v>17.379000000000001</c:v>
                </c:pt>
                <c:pt idx="20606">
                  <c:v>17.379000000000001</c:v>
                </c:pt>
                <c:pt idx="20607">
                  <c:v>17.379000000000001</c:v>
                </c:pt>
                <c:pt idx="20608">
                  <c:v>17.379000000000001</c:v>
                </c:pt>
                <c:pt idx="20609">
                  <c:v>17.379000000000001</c:v>
                </c:pt>
                <c:pt idx="20610">
                  <c:v>17.379000000000001</c:v>
                </c:pt>
                <c:pt idx="20611">
                  <c:v>17.379000000000001</c:v>
                </c:pt>
                <c:pt idx="20612">
                  <c:v>17.475000000000001</c:v>
                </c:pt>
                <c:pt idx="20613">
                  <c:v>17.475000000000001</c:v>
                </c:pt>
                <c:pt idx="20614">
                  <c:v>17.475000000000001</c:v>
                </c:pt>
                <c:pt idx="20615">
                  <c:v>17.475000000000001</c:v>
                </c:pt>
                <c:pt idx="20616">
                  <c:v>17.475000000000001</c:v>
                </c:pt>
                <c:pt idx="20617">
                  <c:v>17.475000000000001</c:v>
                </c:pt>
                <c:pt idx="20618">
                  <c:v>17.475000000000001</c:v>
                </c:pt>
                <c:pt idx="20619">
                  <c:v>17.475000000000001</c:v>
                </c:pt>
                <c:pt idx="20620">
                  <c:v>17.475000000000001</c:v>
                </c:pt>
                <c:pt idx="20621">
                  <c:v>17.475000000000001</c:v>
                </c:pt>
                <c:pt idx="20622">
                  <c:v>17.475000000000001</c:v>
                </c:pt>
                <c:pt idx="20623">
                  <c:v>17.475000000000001</c:v>
                </c:pt>
                <c:pt idx="20624">
                  <c:v>17.475000000000001</c:v>
                </c:pt>
                <c:pt idx="20625">
                  <c:v>17.475000000000001</c:v>
                </c:pt>
                <c:pt idx="20626">
                  <c:v>17.475000000000001</c:v>
                </c:pt>
                <c:pt idx="20627">
                  <c:v>17.475000000000001</c:v>
                </c:pt>
                <c:pt idx="20628">
                  <c:v>17.475000000000001</c:v>
                </c:pt>
                <c:pt idx="20629">
                  <c:v>17.475000000000001</c:v>
                </c:pt>
                <c:pt idx="20630">
                  <c:v>17.475000000000001</c:v>
                </c:pt>
                <c:pt idx="20631">
                  <c:v>17.475000000000001</c:v>
                </c:pt>
                <c:pt idx="20632">
                  <c:v>17.475000000000001</c:v>
                </c:pt>
                <c:pt idx="20633">
                  <c:v>17.475000000000001</c:v>
                </c:pt>
                <c:pt idx="20634">
                  <c:v>17.475000000000001</c:v>
                </c:pt>
                <c:pt idx="20635">
                  <c:v>17.475000000000001</c:v>
                </c:pt>
                <c:pt idx="20636">
                  <c:v>17.475000000000001</c:v>
                </c:pt>
                <c:pt idx="20637">
                  <c:v>17.475000000000001</c:v>
                </c:pt>
                <c:pt idx="20638">
                  <c:v>17.475000000000001</c:v>
                </c:pt>
                <c:pt idx="20639">
                  <c:v>17.475000000000001</c:v>
                </c:pt>
                <c:pt idx="20640">
                  <c:v>17.475000000000001</c:v>
                </c:pt>
                <c:pt idx="20641">
                  <c:v>17.475000000000001</c:v>
                </c:pt>
                <c:pt idx="20642">
                  <c:v>17.475000000000001</c:v>
                </c:pt>
                <c:pt idx="20643">
                  <c:v>17.475000000000001</c:v>
                </c:pt>
                <c:pt idx="20644">
                  <c:v>17.475000000000001</c:v>
                </c:pt>
                <c:pt idx="20645">
                  <c:v>17.475000000000001</c:v>
                </c:pt>
                <c:pt idx="20646">
                  <c:v>17.475000000000001</c:v>
                </c:pt>
                <c:pt idx="20647">
                  <c:v>17.475000000000001</c:v>
                </c:pt>
                <c:pt idx="20648">
                  <c:v>17.475000000000001</c:v>
                </c:pt>
                <c:pt idx="20649">
                  <c:v>17.475000000000001</c:v>
                </c:pt>
                <c:pt idx="20650">
                  <c:v>17.475000000000001</c:v>
                </c:pt>
                <c:pt idx="20651">
                  <c:v>17.475000000000001</c:v>
                </c:pt>
                <c:pt idx="20652">
                  <c:v>17.475000000000001</c:v>
                </c:pt>
                <c:pt idx="20653">
                  <c:v>17.475000000000001</c:v>
                </c:pt>
                <c:pt idx="20654">
                  <c:v>17.475000000000001</c:v>
                </c:pt>
                <c:pt idx="20655">
                  <c:v>17.475000000000001</c:v>
                </c:pt>
                <c:pt idx="20656">
                  <c:v>17.475000000000001</c:v>
                </c:pt>
                <c:pt idx="20657">
                  <c:v>17.475000000000001</c:v>
                </c:pt>
                <c:pt idx="20658">
                  <c:v>17.475000000000001</c:v>
                </c:pt>
                <c:pt idx="20659">
                  <c:v>17.475000000000001</c:v>
                </c:pt>
                <c:pt idx="20660">
                  <c:v>17.475000000000001</c:v>
                </c:pt>
                <c:pt idx="20661">
                  <c:v>17.379000000000001</c:v>
                </c:pt>
                <c:pt idx="20662">
                  <c:v>17.475000000000001</c:v>
                </c:pt>
                <c:pt idx="20663">
                  <c:v>17.475000000000001</c:v>
                </c:pt>
                <c:pt idx="20664">
                  <c:v>17.475000000000001</c:v>
                </c:pt>
                <c:pt idx="20665">
                  <c:v>17.475000000000001</c:v>
                </c:pt>
                <c:pt idx="20666">
                  <c:v>17.475000000000001</c:v>
                </c:pt>
                <c:pt idx="20667">
                  <c:v>17.475000000000001</c:v>
                </c:pt>
                <c:pt idx="20668">
                  <c:v>17.475000000000001</c:v>
                </c:pt>
                <c:pt idx="20669">
                  <c:v>17.475000000000001</c:v>
                </c:pt>
                <c:pt idx="20670">
                  <c:v>17.475000000000001</c:v>
                </c:pt>
                <c:pt idx="20671">
                  <c:v>17.475000000000001</c:v>
                </c:pt>
                <c:pt idx="20672">
                  <c:v>17.379000000000001</c:v>
                </c:pt>
                <c:pt idx="20673">
                  <c:v>17.475000000000001</c:v>
                </c:pt>
                <c:pt idx="20674">
                  <c:v>17.475000000000001</c:v>
                </c:pt>
                <c:pt idx="20675">
                  <c:v>17.475000000000001</c:v>
                </c:pt>
                <c:pt idx="20676">
                  <c:v>17.475000000000001</c:v>
                </c:pt>
                <c:pt idx="20677">
                  <c:v>17.475000000000001</c:v>
                </c:pt>
                <c:pt idx="20678">
                  <c:v>17.475000000000001</c:v>
                </c:pt>
                <c:pt idx="20679">
                  <c:v>17.475000000000001</c:v>
                </c:pt>
                <c:pt idx="20680">
                  <c:v>17.475000000000001</c:v>
                </c:pt>
                <c:pt idx="20681">
                  <c:v>17.475000000000001</c:v>
                </c:pt>
                <c:pt idx="20682">
                  <c:v>17.475000000000001</c:v>
                </c:pt>
                <c:pt idx="20683">
                  <c:v>17.475000000000001</c:v>
                </c:pt>
                <c:pt idx="20684">
                  <c:v>17.475000000000001</c:v>
                </c:pt>
                <c:pt idx="20685">
                  <c:v>17.475000000000001</c:v>
                </c:pt>
                <c:pt idx="20686">
                  <c:v>17.475000000000001</c:v>
                </c:pt>
                <c:pt idx="20687">
                  <c:v>17.475000000000001</c:v>
                </c:pt>
                <c:pt idx="20688">
                  <c:v>17.475000000000001</c:v>
                </c:pt>
                <c:pt idx="20689">
                  <c:v>17.475000000000001</c:v>
                </c:pt>
                <c:pt idx="20690">
                  <c:v>17.475000000000001</c:v>
                </c:pt>
                <c:pt idx="20691">
                  <c:v>17.475000000000001</c:v>
                </c:pt>
                <c:pt idx="20692">
                  <c:v>17.475000000000001</c:v>
                </c:pt>
                <c:pt idx="20693">
                  <c:v>17.475000000000001</c:v>
                </c:pt>
                <c:pt idx="20694">
                  <c:v>17.475000000000001</c:v>
                </c:pt>
                <c:pt idx="20695">
                  <c:v>17.475000000000001</c:v>
                </c:pt>
                <c:pt idx="20696">
                  <c:v>17.475000000000001</c:v>
                </c:pt>
                <c:pt idx="20697">
                  <c:v>17.475000000000001</c:v>
                </c:pt>
                <c:pt idx="20698">
                  <c:v>17.475000000000001</c:v>
                </c:pt>
                <c:pt idx="20699">
                  <c:v>17.57</c:v>
                </c:pt>
                <c:pt idx="20700">
                  <c:v>17.475000000000001</c:v>
                </c:pt>
                <c:pt idx="20701">
                  <c:v>17.475000000000001</c:v>
                </c:pt>
                <c:pt idx="20702">
                  <c:v>17.57</c:v>
                </c:pt>
                <c:pt idx="20703">
                  <c:v>17.57</c:v>
                </c:pt>
                <c:pt idx="20704">
                  <c:v>17.57</c:v>
                </c:pt>
                <c:pt idx="20705">
                  <c:v>17.57</c:v>
                </c:pt>
                <c:pt idx="20706">
                  <c:v>17.57</c:v>
                </c:pt>
                <c:pt idx="20707">
                  <c:v>17.57</c:v>
                </c:pt>
                <c:pt idx="20708">
                  <c:v>17.57</c:v>
                </c:pt>
                <c:pt idx="20709">
                  <c:v>17.57</c:v>
                </c:pt>
                <c:pt idx="20710">
                  <c:v>17.57</c:v>
                </c:pt>
                <c:pt idx="20711">
                  <c:v>17.57</c:v>
                </c:pt>
                <c:pt idx="20712">
                  <c:v>17.57</c:v>
                </c:pt>
                <c:pt idx="20713">
                  <c:v>17.57</c:v>
                </c:pt>
                <c:pt idx="20714">
                  <c:v>17.57</c:v>
                </c:pt>
                <c:pt idx="20715">
                  <c:v>17.664999999999999</c:v>
                </c:pt>
                <c:pt idx="20716">
                  <c:v>17.57</c:v>
                </c:pt>
                <c:pt idx="20717">
                  <c:v>17.664999999999999</c:v>
                </c:pt>
                <c:pt idx="20718">
                  <c:v>17.664999999999999</c:v>
                </c:pt>
                <c:pt idx="20719">
                  <c:v>17.664999999999999</c:v>
                </c:pt>
                <c:pt idx="20720">
                  <c:v>17.664999999999999</c:v>
                </c:pt>
                <c:pt idx="20721">
                  <c:v>17.664999999999999</c:v>
                </c:pt>
                <c:pt idx="20722">
                  <c:v>17.664999999999999</c:v>
                </c:pt>
                <c:pt idx="20723">
                  <c:v>17.664999999999999</c:v>
                </c:pt>
                <c:pt idx="20724">
                  <c:v>17.664999999999999</c:v>
                </c:pt>
                <c:pt idx="20725">
                  <c:v>17.664999999999999</c:v>
                </c:pt>
                <c:pt idx="20726">
                  <c:v>17.760000000000002</c:v>
                </c:pt>
                <c:pt idx="20727">
                  <c:v>17.760000000000002</c:v>
                </c:pt>
                <c:pt idx="20728">
                  <c:v>17.760000000000002</c:v>
                </c:pt>
                <c:pt idx="20729">
                  <c:v>17.760000000000002</c:v>
                </c:pt>
                <c:pt idx="20730">
                  <c:v>17.760000000000002</c:v>
                </c:pt>
                <c:pt idx="20731">
                  <c:v>17.760000000000002</c:v>
                </c:pt>
                <c:pt idx="20732">
                  <c:v>17.760000000000002</c:v>
                </c:pt>
                <c:pt idx="20733">
                  <c:v>17.760000000000002</c:v>
                </c:pt>
                <c:pt idx="20734">
                  <c:v>17.855</c:v>
                </c:pt>
                <c:pt idx="20735">
                  <c:v>17.855</c:v>
                </c:pt>
                <c:pt idx="20736">
                  <c:v>17.855</c:v>
                </c:pt>
                <c:pt idx="20737">
                  <c:v>17.855</c:v>
                </c:pt>
                <c:pt idx="20738">
                  <c:v>17.855</c:v>
                </c:pt>
                <c:pt idx="20739">
                  <c:v>17.855</c:v>
                </c:pt>
                <c:pt idx="20740">
                  <c:v>17.855</c:v>
                </c:pt>
                <c:pt idx="20741">
                  <c:v>17.855</c:v>
                </c:pt>
                <c:pt idx="20742">
                  <c:v>17.855</c:v>
                </c:pt>
                <c:pt idx="20743">
                  <c:v>17.95</c:v>
                </c:pt>
                <c:pt idx="20744">
                  <c:v>17.95</c:v>
                </c:pt>
                <c:pt idx="20745">
                  <c:v>17.95</c:v>
                </c:pt>
                <c:pt idx="20746">
                  <c:v>17.95</c:v>
                </c:pt>
                <c:pt idx="20747">
                  <c:v>17.95</c:v>
                </c:pt>
                <c:pt idx="20748">
                  <c:v>17.95</c:v>
                </c:pt>
                <c:pt idx="20749">
                  <c:v>17.95</c:v>
                </c:pt>
                <c:pt idx="20750">
                  <c:v>17.95</c:v>
                </c:pt>
                <c:pt idx="20751">
                  <c:v>17.95</c:v>
                </c:pt>
                <c:pt idx="20752">
                  <c:v>18.045000000000002</c:v>
                </c:pt>
                <c:pt idx="20753">
                  <c:v>17.95</c:v>
                </c:pt>
                <c:pt idx="20754">
                  <c:v>18.045000000000002</c:v>
                </c:pt>
                <c:pt idx="20755">
                  <c:v>18.045000000000002</c:v>
                </c:pt>
                <c:pt idx="20756">
                  <c:v>18.045000000000002</c:v>
                </c:pt>
                <c:pt idx="20757">
                  <c:v>18.045000000000002</c:v>
                </c:pt>
                <c:pt idx="20758">
                  <c:v>18.045000000000002</c:v>
                </c:pt>
                <c:pt idx="20759">
                  <c:v>18.045000000000002</c:v>
                </c:pt>
                <c:pt idx="20760">
                  <c:v>18.045000000000002</c:v>
                </c:pt>
                <c:pt idx="20761">
                  <c:v>18.045000000000002</c:v>
                </c:pt>
                <c:pt idx="20762">
                  <c:v>18.045000000000002</c:v>
                </c:pt>
                <c:pt idx="20763">
                  <c:v>18.045000000000002</c:v>
                </c:pt>
                <c:pt idx="20764">
                  <c:v>18.045000000000002</c:v>
                </c:pt>
                <c:pt idx="20765">
                  <c:v>18.045000000000002</c:v>
                </c:pt>
                <c:pt idx="20766">
                  <c:v>18.045000000000002</c:v>
                </c:pt>
                <c:pt idx="20767">
                  <c:v>18.045000000000002</c:v>
                </c:pt>
                <c:pt idx="20768">
                  <c:v>18.045000000000002</c:v>
                </c:pt>
                <c:pt idx="20769">
                  <c:v>18.045000000000002</c:v>
                </c:pt>
                <c:pt idx="20770">
                  <c:v>18.045000000000002</c:v>
                </c:pt>
                <c:pt idx="20771">
                  <c:v>18.045000000000002</c:v>
                </c:pt>
                <c:pt idx="20772">
                  <c:v>18.045000000000002</c:v>
                </c:pt>
                <c:pt idx="20773">
                  <c:v>18.045000000000002</c:v>
                </c:pt>
                <c:pt idx="20774">
                  <c:v>18.045000000000002</c:v>
                </c:pt>
                <c:pt idx="20775">
                  <c:v>18.045000000000002</c:v>
                </c:pt>
                <c:pt idx="20776">
                  <c:v>18.045000000000002</c:v>
                </c:pt>
                <c:pt idx="20777">
                  <c:v>18.045000000000002</c:v>
                </c:pt>
                <c:pt idx="20778">
                  <c:v>18.045000000000002</c:v>
                </c:pt>
                <c:pt idx="20779">
                  <c:v>18.045000000000002</c:v>
                </c:pt>
                <c:pt idx="20780">
                  <c:v>18.045000000000002</c:v>
                </c:pt>
                <c:pt idx="20781">
                  <c:v>18.045000000000002</c:v>
                </c:pt>
                <c:pt idx="20782">
                  <c:v>18.045000000000002</c:v>
                </c:pt>
                <c:pt idx="20783">
                  <c:v>18.045000000000002</c:v>
                </c:pt>
                <c:pt idx="20784">
                  <c:v>18.045000000000002</c:v>
                </c:pt>
                <c:pt idx="20785">
                  <c:v>18.045000000000002</c:v>
                </c:pt>
                <c:pt idx="20786">
                  <c:v>18.045000000000002</c:v>
                </c:pt>
                <c:pt idx="20787">
                  <c:v>18.045000000000002</c:v>
                </c:pt>
                <c:pt idx="20788">
                  <c:v>18.045000000000002</c:v>
                </c:pt>
                <c:pt idx="20789">
                  <c:v>18.045000000000002</c:v>
                </c:pt>
                <c:pt idx="20790">
                  <c:v>18.045000000000002</c:v>
                </c:pt>
                <c:pt idx="20791">
                  <c:v>18.045000000000002</c:v>
                </c:pt>
                <c:pt idx="20792">
                  <c:v>18.045000000000002</c:v>
                </c:pt>
                <c:pt idx="20793">
                  <c:v>18.045000000000002</c:v>
                </c:pt>
                <c:pt idx="20794">
                  <c:v>18.045000000000002</c:v>
                </c:pt>
                <c:pt idx="20795">
                  <c:v>18.045000000000002</c:v>
                </c:pt>
                <c:pt idx="20796">
                  <c:v>18.045000000000002</c:v>
                </c:pt>
                <c:pt idx="20797">
                  <c:v>18.045000000000002</c:v>
                </c:pt>
                <c:pt idx="20798">
                  <c:v>18.045000000000002</c:v>
                </c:pt>
                <c:pt idx="20799">
                  <c:v>18.045000000000002</c:v>
                </c:pt>
                <c:pt idx="20800">
                  <c:v>18.045000000000002</c:v>
                </c:pt>
                <c:pt idx="20801">
                  <c:v>18.045000000000002</c:v>
                </c:pt>
                <c:pt idx="20802">
                  <c:v>18.14</c:v>
                </c:pt>
                <c:pt idx="20803">
                  <c:v>18.14</c:v>
                </c:pt>
                <c:pt idx="20804">
                  <c:v>18.14</c:v>
                </c:pt>
                <c:pt idx="20805">
                  <c:v>18.14</c:v>
                </c:pt>
                <c:pt idx="20806">
                  <c:v>18.14</c:v>
                </c:pt>
                <c:pt idx="20807">
                  <c:v>18.14</c:v>
                </c:pt>
                <c:pt idx="20808">
                  <c:v>18.14</c:v>
                </c:pt>
                <c:pt idx="20809">
                  <c:v>18.14</c:v>
                </c:pt>
                <c:pt idx="20810">
                  <c:v>18.14</c:v>
                </c:pt>
                <c:pt idx="20811">
                  <c:v>18.14</c:v>
                </c:pt>
                <c:pt idx="20812">
                  <c:v>18.14</c:v>
                </c:pt>
                <c:pt idx="20813">
                  <c:v>18.14</c:v>
                </c:pt>
                <c:pt idx="20814">
                  <c:v>18.14</c:v>
                </c:pt>
                <c:pt idx="20815">
                  <c:v>18.236000000000001</c:v>
                </c:pt>
                <c:pt idx="20816">
                  <c:v>18.14</c:v>
                </c:pt>
                <c:pt idx="20817">
                  <c:v>18.236000000000001</c:v>
                </c:pt>
                <c:pt idx="20818">
                  <c:v>18.236000000000001</c:v>
                </c:pt>
                <c:pt idx="20819">
                  <c:v>18.236000000000001</c:v>
                </c:pt>
                <c:pt idx="20820">
                  <c:v>18.236000000000001</c:v>
                </c:pt>
                <c:pt idx="20821">
                  <c:v>18.236000000000001</c:v>
                </c:pt>
                <c:pt idx="20822">
                  <c:v>18.236000000000001</c:v>
                </c:pt>
                <c:pt idx="20823">
                  <c:v>18.236000000000001</c:v>
                </c:pt>
                <c:pt idx="20824">
                  <c:v>18.236000000000001</c:v>
                </c:pt>
                <c:pt idx="20825">
                  <c:v>18.331</c:v>
                </c:pt>
                <c:pt idx="20826">
                  <c:v>18.236000000000001</c:v>
                </c:pt>
                <c:pt idx="20827">
                  <c:v>18.331</c:v>
                </c:pt>
                <c:pt idx="20828">
                  <c:v>18.331</c:v>
                </c:pt>
                <c:pt idx="20829">
                  <c:v>18.331</c:v>
                </c:pt>
                <c:pt idx="20830">
                  <c:v>18.331</c:v>
                </c:pt>
                <c:pt idx="20831">
                  <c:v>18.331</c:v>
                </c:pt>
                <c:pt idx="20832">
                  <c:v>18.331</c:v>
                </c:pt>
                <c:pt idx="20833">
                  <c:v>18.331</c:v>
                </c:pt>
                <c:pt idx="20834">
                  <c:v>18.331</c:v>
                </c:pt>
                <c:pt idx="20835">
                  <c:v>18.331</c:v>
                </c:pt>
                <c:pt idx="20836">
                  <c:v>18.425999999999998</c:v>
                </c:pt>
                <c:pt idx="20837">
                  <c:v>18.521000000000001</c:v>
                </c:pt>
                <c:pt idx="20838">
                  <c:v>18.616</c:v>
                </c:pt>
                <c:pt idx="20839">
                  <c:v>18.521000000000001</c:v>
                </c:pt>
                <c:pt idx="20840">
                  <c:v>18.521000000000001</c:v>
                </c:pt>
                <c:pt idx="20841">
                  <c:v>18.521000000000001</c:v>
                </c:pt>
                <c:pt idx="20842">
                  <c:v>18.521000000000001</c:v>
                </c:pt>
                <c:pt idx="20843">
                  <c:v>18.521000000000001</c:v>
                </c:pt>
                <c:pt idx="20844">
                  <c:v>18.521000000000001</c:v>
                </c:pt>
                <c:pt idx="20845">
                  <c:v>18.521000000000001</c:v>
                </c:pt>
                <c:pt idx="20846">
                  <c:v>18.521000000000001</c:v>
                </c:pt>
                <c:pt idx="20847">
                  <c:v>18.616</c:v>
                </c:pt>
                <c:pt idx="20848">
                  <c:v>18.616</c:v>
                </c:pt>
                <c:pt idx="20849">
                  <c:v>18.616</c:v>
                </c:pt>
                <c:pt idx="20850">
                  <c:v>18.616</c:v>
                </c:pt>
                <c:pt idx="20851">
                  <c:v>18.616</c:v>
                </c:pt>
                <c:pt idx="20852">
                  <c:v>18.616</c:v>
                </c:pt>
                <c:pt idx="20853">
                  <c:v>18.616</c:v>
                </c:pt>
                <c:pt idx="20854">
                  <c:v>18.616</c:v>
                </c:pt>
                <c:pt idx="20855">
                  <c:v>18.616</c:v>
                </c:pt>
                <c:pt idx="20856">
                  <c:v>18.616</c:v>
                </c:pt>
                <c:pt idx="20857">
                  <c:v>18.616</c:v>
                </c:pt>
                <c:pt idx="20858">
                  <c:v>18.806000000000001</c:v>
                </c:pt>
                <c:pt idx="20859">
                  <c:v>18.806000000000001</c:v>
                </c:pt>
                <c:pt idx="20860">
                  <c:v>18.901</c:v>
                </c:pt>
                <c:pt idx="20861">
                  <c:v>18.901</c:v>
                </c:pt>
                <c:pt idx="20862">
                  <c:v>18.806000000000001</c:v>
                </c:pt>
                <c:pt idx="20863">
                  <c:v>18.806000000000001</c:v>
                </c:pt>
                <c:pt idx="20864">
                  <c:v>18.806000000000001</c:v>
                </c:pt>
                <c:pt idx="20865">
                  <c:v>18.806000000000001</c:v>
                </c:pt>
                <c:pt idx="20866">
                  <c:v>18.806000000000001</c:v>
                </c:pt>
                <c:pt idx="20867">
                  <c:v>18.901</c:v>
                </c:pt>
                <c:pt idx="20868">
                  <c:v>18.901</c:v>
                </c:pt>
                <c:pt idx="20869">
                  <c:v>18.901</c:v>
                </c:pt>
                <c:pt idx="20870">
                  <c:v>18.901</c:v>
                </c:pt>
                <c:pt idx="20871">
                  <c:v>18.901</c:v>
                </c:pt>
                <c:pt idx="20872">
                  <c:v>18.901</c:v>
                </c:pt>
                <c:pt idx="20873">
                  <c:v>18.901</c:v>
                </c:pt>
                <c:pt idx="20874">
                  <c:v>18.901</c:v>
                </c:pt>
                <c:pt idx="20875">
                  <c:v>18.901</c:v>
                </c:pt>
                <c:pt idx="20876">
                  <c:v>18.901</c:v>
                </c:pt>
                <c:pt idx="20877">
                  <c:v>18.901</c:v>
                </c:pt>
                <c:pt idx="20878">
                  <c:v>18.901</c:v>
                </c:pt>
                <c:pt idx="20880">
                  <c:v>19.661999999999999</c:v>
                </c:pt>
                <c:pt idx="20881">
                  <c:v>18.901</c:v>
                </c:pt>
                <c:pt idx="20882">
                  <c:v>18.901</c:v>
                </c:pt>
                <c:pt idx="20883">
                  <c:v>18.995999999999999</c:v>
                </c:pt>
                <c:pt idx="20884">
                  <c:v>19.091999999999999</c:v>
                </c:pt>
                <c:pt idx="20885">
                  <c:v>18.995999999999999</c:v>
                </c:pt>
                <c:pt idx="20886">
                  <c:v>18.995999999999999</c:v>
                </c:pt>
                <c:pt idx="20887">
                  <c:v>18.995999999999999</c:v>
                </c:pt>
                <c:pt idx="20888">
                  <c:v>18.995999999999999</c:v>
                </c:pt>
                <c:pt idx="20889">
                  <c:v>18.995999999999999</c:v>
                </c:pt>
                <c:pt idx="20890">
                  <c:v>18.995999999999999</c:v>
                </c:pt>
                <c:pt idx="20891">
                  <c:v>18.995999999999999</c:v>
                </c:pt>
                <c:pt idx="20892">
                  <c:v>18.995999999999999</c:v>
                </c:pt>
                <c:pt idx="20893">
                  <c:v>18.995999999999999</c:v>
                </c:pt>
                <c:pt idx="20894">
                  <c:v>18.995999999999999</c:v>
                </c:pt>
                <c:pt idx="20895">
                  <c:v>18.995999999999999</c:v>
                </c:pt>
                <c:pt idx="20896">
                  <c:v>18.995999999999999</c:v>
                </c:pt>
                <c:pt idx="20897">
                  <c:v>18.995999999999999</c:v>
                </c:pt>
                <c:pt idx="20898">
                  <c:v>18.995999999999999</c:v>
                </c:pt>
                <c:pt idx="20899">
                  <c:v>18.995999999999999</c:v>
                </c:pt>
                <c:pt idx="20900">
                  <c:v>18.995999999999999</c:v>
                </c:pt>
                <c:pt idx="20901">
                  <c:v>18.995999999999999</c:v>
                </c:pt>
                <c:pt idx="20902">
                  <c:v>18.995999999999999</c:v>
                </c:pt>
                <c:pt idx="20903">
                  <c:v>18.995999999999999</c:v>
                </c:pt>
                <c:pt idx="20904">
                  <c:v>18.995999999999999</c:v>
                </c:pt>
                <c:pt idx="20905">
                  <c:v>18.995999999999999</c:v>
                </c:pt>
                <c:pt idx="20906">
                  <c:v>18.995999999999999</c:v>
                </c:pt>
                <c:pt idx="20907">
                  <c:v>18.995999999999999</c:v>
                </c:pt>
                <c:pt idx="20908">
                  <c:v>18.995999999999999</c:v>
                </c:pt>
                <c:pt idx="20909">
                  <c:v>18.995999999999999</c:v>
                </c:pt>
                <c:pt idx="20910">
                  <c:v>18.901</c:v>
                </c:pt>
                <c:pt idx="20911">
                  <c:v>18.901</c:v>
                </c:pt>
                <c:pt idx="20912">
                  <c:v>18.901</c:v>
                </c:pt>
                <c:pt idx="20913">
                  <c:v>18.901</c:v>
                </c:pt>
                <c:pt idx="20914">
                  <c:v>18.901</c:v>
                </c:pt>
                <c:pt idx="20915">
                  <c:v>18.901</c:v>
                </c:pt>
                <c:pt idx="20916">
                  <c:v>18.901</c:v>
                </c:pt>
                <c:pt idx="20917">
                  <c:v>18.901</c:v>
                </c:pt>
                <c:pt idx="20918">
                  <c:v>18.901</c:v>
                </c:pt>
                <c:pt idx="20919">
                  <c:v>18.901</c:v>
                </c:pt>
                <c:pt idx="20920">
                  <c:v>18.901</c:v>
                </c:pt>
                <c:pt idx="20921">
                  <c:v>18.901</c:v>
                </c:pt>
                <c:pt idx="20922">
                  <c:v>18.901</c:v>
                </c:pt>
                <c:pt idx="20923">
                  <c:v>18.901</c:v>
                </c:pt>
                <c:pt idx="20924">
                  <c:v>18.901</c:v>
                </c:pt>
                <c:pt idx="20925">
                  <c:v>18.901</c:v>
                </c:pt>
                <c:pt idx="20926">
                  <c:v>18.901</c:v>
                </c:pt>
                <c:pt idx="20927">
                  <c:v>18.901</c:v>
                </c:pt>
                <c:pt idx="20928">
                  <c:v>18.901</c:v>
                </c:pt>
                <c:pt idx="20929">
                  <c:v>18.901</c:v>
                </c:pt>
                <c:pt idx="20930">
                  <c:v>18.901</c:v>
                </c:pt>
                <c:pt idx="20931">
                  <c:v>18.901</c:v>
                </c:pt>
                <c:pt idx="20932">
                  <c:v>18.901</c:v>
                </c:pt>
                <c:pt idx="20933">
                  <c:v>18.901</c:v>
                </c:pt>
                <c:pt idx="20934">
                  <c:v>18.901</c:v>
                </c:pt>
                <c:pt idx="20935">
                  <c:v>18.901</c:v>
                </c:pt>
                <c:pt idx="20936">
                  <c:v>18.901</c:v>
                </c:pt>
                <c:pt idx="20937">
                  <c:v>18.901</c:v>
                </c:pt>
                <c:pt idx="20938">
                  <c:v>18.995999999999999</c:v>
                </c:pt>
                <c:pt idx="20939">
                  <c:v>18.901</c:v>
                </c:pt>
                <c:pt idx="20940">
                  <c:v>18.995999999999999</c:v>
                </c:pt>
                <c:pt idx="20941">
                  <c:v>18.995999999999999</c:v>
                </c:pt>
                <c:pt idx="20942">
                  <c:v>18.995999999999999</c:v>
                </c:pt>
                <c:pt idx="20943">
                  <c:v>18.995999999999999</c:v>
                </c:pt>
                <c:pt idx="20944">
                  <c:v>18.995999999999999</c:v>
                </c:pt>
                <c:pt idx="20945">
                  <c:v>18.995999999999999</c:v>
                </c:pt>
                <c:pt idx="20946">
                  <c:v>18.995999999999999</c:v>
                </c:pt>
                <c:pt idx="20947">
                  <c:v>18.995999999999999</c:v>
                </c:pt>
                <c:pt idx="20948">
                  <c:v>18.995999999999999</c:v>
                </c:pt>
                <c:pt idx="20949">
                  <c:v>18.995999999999999</c:v>
                </c:pt>
                <c:pt idx="20950">
                  <c:v>18.995999999999999</c:v>
                </c:pt>
                <c:pt idx="20951">
                  <c:v>18.995999999999999</c:v>
                </c:pt>
                <c:pt idx="20952">
                  <c:v>18.995999999999999</c:v>
                </c:pt>
                <c:pt idx="20953">
                  <c:v>18.995999999999999</c:v>
                </c:pt>
                <c:pt idx="20954">
                  <c:v>18.995999999999999</c:v>
                </c:pt>
                <c:pt idx="20955">
                  <c:v>18.995999999999999</c:v>
                </c:pt>
                <c:pt idx="20956">
                  <c:v>18.995999999999999</c:v>
                </c:pt>
                <c:pt idx="20957">
                  <c:v>18.995999999999999</c:v>
                </c:pt>
                <c:pt idx="20958">
                  <c:v>18.995999999999999</c:v>
                </c:pt>
                <c:pt idx="20959">
                  <c:v>18.995999999999999</c:v>
                </c:pt>
                <c:pt idx="20960">
                  <c:v>18.995999999999999</c:v>
                </c:pt>
                <c:pt idx="20961">
                  <c:v>18.995999999999999</c:v>
                </c:pt>
                <c:pt idx="20962">
                  <c:v>18.995999999999999</c:v>
                </c:pt>
                <c:pt idx="20963">
                  <c:v>18.995999999999999</c:v>
                </c:pt>
                <c:pt idx="20964">
                  <c:v>18.995999999999999</c:v>
                </c:pt>
                <c:pt idx="20965">
                  <c:v>18.995999999999999</c:v>
                </c:pt>
                <c:pt idx="20966">
                  <c:v>18.995999999999999</c:v>
                </c:pt>
                <c:pt idx="20967">
                  <c:v>18.995999999999999</c:v>
                </c:pt>
                <c:pt idx="20968">
                  <c:v>18.995999999999999</c:v>
                </c:pt>
                <c:pt idx="20969">
                  <c:v>18.995999999999999</c:v>
                </c:pt>
                <c:pt idx="20970">
                  <c:v>18.995999999999999</c:v>
                </c:pt>
                <c:pt idx="20971">
                  <c:v>18.995999999999999</c:v>
                </c:pt>
                <c:pt idx="20972">
                  <c:v>18.995999999999999</c:v>
                </c:pt>
                <c:pt idx="20973">
                  <c:v>18.995999999999999</c:v>
                </c:pt>
                <c:pt idx="20974">
                  <c:v>18.995999999999999</c:v>
                </c:pt>
                <c:pt idx="20975">
                  <c:v>18.995999999999999</c:v>
                </c:pt>
                <c:pt idx="20976">
                  <c:v>18.995999999999999</c:v>
                </c:pt>
                <c:pt idx="20977">
                  <c:v>18.995999999999999</c:v>
                </c:pt>
                <c:pt idx="20978">
                  <c:v>18.995999999999999</c:v>
                </c:pt>
                <c:pt idx="20979">
                  <c:v>18.995999999999999</c:v>
                </c:pt>
                <c:pt idx="20980">
                  <c:v>18.995999999999999</c:v>
                </c:pt>
                <c:pt idx="20981">
                  <c:v>18.995999999999999</c:v>
                </c:pt>
                <c:pt idx="20982">
                  <c:v>18.995999999999999</c:v>
                </c:pt>
                <c:pt idx="20983">
                  <c:v>18.995999999999999</c:v>
                </c:pt>
                <c:pt idx="20984">
                  <c:v>18.995999999999999</c:v>
                </c:pt>
                <c:pt idx="20985">
                  <c:v>18.995999999999999</c:v>
                </c:pt>
                <c:pt idx="20986">
                  <c:v>18.995999999999999</c:v>
                </c:pt>
                <c:pt idx="20987">
                  <c:v>18.995999999999999</c:v>
                </c:pt>
                <c:pt idx="20988">
                  <c:v>18.995999999999999</c:v>
                </c:pt>
                <c:pt idx="20989">
                  <c:v>18.995999999999999</c:v>
                </c:pt>
                <c:pt idx="20990">
                  <c:v>18.995999999999999</c:v>
                </c:pt>
                <c:pt idx="20991">
                  <c:v>19.091999999999999</c:v>
                </c:pt>
                <c:pt idx="20992">
                  <c:v>19.091999999999999</c:v>
                </c:pt>
                <c:pt idx="20993">
                  <c:v>19.091999999999999</c:v>
                </c:pt>
                <c:pt idx="20994">
                  <c:v>19.091999999999999</c:v>
                </c:pt>
                <c:pt idx="20995">
                  <c:v>19.091999999999999</c:v>
                </c:pt>
                <c:pt idx="20996">
                  <c:v>19.091999999999999</c:v>
                </c:pt>
                <c:pt idx="20997">
                  <c:v>19.091999999999999</c:v>
                </c:pt>
                <c:pt idx="20998">
                  <c:v>19.091999999999999</c:v>
                </c:pt>
                <c:pt idx="20999">
                  <c:v>19.091999999999999</c:v>
                </c:pt>
                <c:pt idx="21000">
                  <c:v>19.091999999999999</c:v>
                </c:pt>
                <c:pt idx="21001">
                  <c:v>19.091999999999999</c:v>
                </c:pt>
                <c:pt idx="21002">
                  <c:v>19.091999999999999</c:v>
                </c:pt>
                <c:pt idx="21003">
                  <c:v>19.091999999999999</c:v>
                </c:pt>
                <c:pt idx="21004">
                  <c:v>19.091999999999999</c:v>
                </c:pt>
                <c:pt idx="21005">
                  <c:v>19.091999999999999</c:v>
                </c:pt>
                <c:pt idx="21006">
                  <c:v>19.187000000000001</c:v>
                </c:pt>
                <c:pt idx="21007">
                  <c:v>19.187000000000001</c:v>
                </c:pt>
                <c:pt idx="21008">
                  <c:v>19.187000000000001</c:v>
                </c:pt>
                <c:pt idx="21009">
                  <c:v>19.187000000000001</c:v>
                </c:pt>
                <c:pt idx="21010">
                  <c:v>19.187000000000001</c:v>
                </c:pt>
                <c:pt idx="21011">
                  <c:v>19.187000000000001</c:v>
                </c:pt>
                <c:pt idx="21012">
                  <c:v>19.187000000000001</c:v>
                </c:pt>
                <c:pt idx="21013">
                  <c:v>19.187000000000001</c:v>
                </c:pt>
                <c:pt idx="21014">
                  <c:v>19.187000000000001</c:v>
                </c:pt>
                <c:pt idx="21015">
                  <c:v>19.187000000000001</c:v>
                </c:pt>
                <c:pt idx="21016">
                  <c:v>19.282</c:v>
                </c:pt>
                <c:pt idx="21017">
                  <c:v>19.282</c:v>
                </c:pt>
                <c:pt idx="21018">
                  <c:v>19.282</c:v>
                </c:pt>
                <c:pt idx="21019">
                  <c:v>19.282</c:v>
                </c:pt>
                <c:pt idx="21020">
                  <c:v>19.282</c:v>
                </c:pt>
                <c:pt idx="21021">
                  <c:v>19.282</c:v>
                </c:pt>
                <c:pt idx="21022">
                  <c:v>19.282</c:v>
                </c:pt>
                <c:pt idx="21023">
                  <c:v>19.282</c:v>
                </c:pt>
                <c:pt idx="21024">
                  <c:v>19.282</c:v>
                </c:pt>
                <c:pt idx="21025">
                  <c:v>19.282</c:v>
                </c:pt>
                <c:pt idx="21026">
                  <c:v>19.282</c:v>
                </c:pt>
                <c:pt idx="21027">
                  <c:v>19.282</c:v>
                </c:pt>
                <c:pt idx="21028">
                  <c:v>19.282</c:v>
                </c:pt>
                <c:pt idx="21029">
                  <c:v>19.282</c:v>
                </c:pt>
                <c:pt idx="21030">
                  <c:v>19.282</c:v>
                </c:pt>
                <c:pt idx="21031">
                  <c:v>19.282</c:v>
                </c:pt>
                <c:pt idx="21032">
                  <c:v>19.376999999999999</c:v>
                </c:pt>
                <c:pt idx="21033">
                  <c:v>19.282</c:v>
                </c:pt>
                <c:pt idx="21034">
                  <c:v>19.376999999999999</c:v>
                </c:pt>
                <c:pt idx="21035">
                  <c:v>19.376999999999999</c:v>
                </c:pt>
                <c:pt idx="21036">
                  <c:v>19.376999999999999</c:v>
                </c:pt>
                <c:pt idx="21037">
                  <c:v>19.376999999999999</c:v>
                </c:pt>
                <c:pt idx="21038">
                  <c:v>19.376999999999999</c:v>
                </c:pt>
                <c:pt idx="21039">
                  <c:v>19.376999999999999</c:v>
                </c:pt>
                <c:pt idx="21040">
                  <c:v>19.376999999999999</c:v>
                </c:pt>
                <c:pt idx="21041">
                  <c:v>19.376999999999999</c:v>
                </c:pt>
                <c:pt idx="21042">
                  <c:v>19.376999999999999</c:v>
                </c:pt>
                <c:pt idx="21043">
                  <c:v>19.376999999999999</c:v>
                </c:pt>
                <c:pt idx="21044">
                  <c:v>19.376999999999999</c:v>
                </c:pt>
                <c:pt idx="21045">
                  <c:v>19.376999999999999</c:v>
                </c:pt>
                <c:pt idx="21046">
                  <c:v>19.376999999999999</c:v>
                </c:pt>
                <c:pt idx="21047">
                  <c:v>19.376999999999999</c:v>
                </c:pt>
                <c:pt idx="21048">
                  <c:v>19.472000000000001</c:v>
                </c:pt>
                <c:pt idx="21049">
                  <c:v>19.472000000000001</c:v>
                </c:pt>
                <c:pt idx="21050">
                  <c:v>19.472000000000001</c:v>
                </c:pt>
                <c:pt idx="21051">
                  <c:v>19.472000000000001</c:v>
                </c:pt>
                <c:pt idx="21052">
                  <c:v>19.472000000000001</c:v>
                </c:pt>
                <c:pt idx="21053">
                  <c:v>19.472000000000001</c:v>
                </c:pt>
                <c:pt idx="21054">
                  <c:v>19.472000000000001</c:v>
                </c:pt>
                <c:pt idx="21055">
                  <c:v>19.472000000000001</c:v>
                </c:pt>
                <c:pt idx="21056">
                  <c:v>19.472000000000001</c:v>
                </c:pt>
                <c:pt idx="21057">
                  <c:v>19.472000000000001</c:v>
                </c:pt>
                <c:pt idx="21058">
                  <c:v>19.472000000000001</c:v>
                </c:pt>
                <c:pt idx="21059">
                  <c:v>19.567</c:v>
                </c:pt>
                <c:pt idx="21060">
                  <c:v>19.472000000000001</c:v>
                </c:pt>
                <c:pt idx="21061">
                  <c:v>19.472000000000001</c:v>
                </c:pt>
                <c:pt idx="21062">
                  <c:v>19.472000000000001</c:v>
                </c:pt>
                <c:pt idx="21063">
                  <c:v>19.472000000000001</c:v>
                </c:pt>
                <c:pt idx="21064">
                  <c:v>19.472000000000001</c:v>
                </c:pt>
                <c:pt idx="21065">
                  <c:v>19.472000000000001</c:v>
                </c:pt>
                <c:pt idx="21066">
                  <c:v>19.472000000000001</c:v>
                </c:pt>
                <c:pt idx="21067">
                  <c:v>19.472000000000001</c:v>
                </c:pt>
                <c:pt idx="21068">
                  <c:v>19.472000000000001</c:v>
                </c:pt>
                <c:pt idx="21069">
                  <c:v>19.472000000000001</c:v>
                </c:pt>
                <c:pt idx="21070">
                  <c:v>19.472000000000001</c:v>
                </c:pt>
                <c:pt idx="21071">
                  <c:v>19.472000000000001</c:v>
                </c:pt>
                <c:pt idx="21072">
                  <c:v>19.472000000000001</c:v>
                </c:pt>
                <c:pt idx="21073">
                  <c:v>19.376999999999999</c:v>
                </c:pt>
                <c:pt idx="21074">
                  <c:v>19.376999999999999</c:v>
                </c:pt>
                <c:pt idx="21075">
                  <c:v>19.376999999999999</c:v>
                </c:pt>
                <c:pt idx="21076">
                  <c:v>19.376999999999999</c:v>
                </c:pt>
                <c:pt idx="21077">
                  <c:v>19.376999999999999</c:v>
                </c:pt>
                <c:pt idx="21078">
                  <c:v>19.376999999999999</c:v>
                </c:pt>
                <c:pt idx="21079">
                  <c:v>19.376999999999999</c:v>
                </c:pt>
                <c:pt idx="21080">
                  <c:v>19.376999999999999</c:v>
                </c:pt>
                <c:pt idx="21081">
                  <c:v>19.376999999999999</c:v>
                </c:pt>
                <c:pt idx="21082">
                  <c:v>19.376999999999999</c:v>
                </c:pt>
                <c:pt idx="21083">
                  <c:v>19.376999999999999</c:v>
                </c:pt>
                <c:pt idx="21084">
                  <c:v>19.376999999999999</c:v>
                </c:pt>
                <c:pt idx="21085">
                  <c:v>19.376999999999999</c:v>
                </c:pt>
                <c:pt idx="21086">
                  <c:v>19.376999999999999</c:v>
                </c:pt>
                <c:pt idx="21087">
                  <c:v>19.376999999999999</c:v>
                </c:pt>
                <c:pt idx="21088">
                  <c:v>19.376999999999999</c:v>
                </c:pt>
                <c:pt idx="21089">
                  <c:v>19.376999999999999</c:v>
                </c:pt>
                <c:pt idx="21090">
                  <c:v>19.376999999999999</c:v>
                </c:pt>
                <c:pt idx="21091">
                  <c:v>19.376999999999999</c:v>
                </c:pt>
                <c:pt idx="21092">
                  <c:v>19.376999999999999</c:v>
                </c:pt>
                <c:pt idx="21093">
                  <c:v>19.376999999999999</c:v>
                </c:pt>
                <c:pt idx="21094">
                  <c:v>19.376999999999999</c:v>
                </c:pt>
                <c:pt idx="21095">
                  <c:v>19.282</c:v>
                </c:pt>
                <c:pt idx="21096">
                  <c:v>19.282</c:v>
                </c:pt>
                <c:pt idx="21097">
                  <c:v>19.282</c:v>
                </c:pt>
                <c:pt idx="21098">
                  <c:v>19.282</c:v>
                </c:pt>
                <c:pt idx="21099">
                  <c:v>19.282</c:v>
                </c:pt>
                <c:pt idx="21100">
                  <c:v>19.282</c:v>
                </c:pt>
                <c:pt idx="21101">
                  <c:v>19.282</c:v>
                </c:pt>
                <c:pt idx="21102">
                  <c:v>19.282</c:v>
                </c:pt>
                <c:pt idx="21103">
                  <c:v>19.282</c:v>
                </c:pt>
                <c:pt idx="21104">
                  <c:v>19.282</c:v>
                </c:pt>
                <c:pt idx="21105">
                  <c:v>19.282</c:v>
                </c:pt>
                <c:pt idx="21106">
                  <c:v>19.282</c:v>
                </c:pt>
                <c:pt idx="21107">
                  <c:v>19.282</c:v>
                </c:pt>
                <c:pt idx="21108">
                  <c:v>19.282</c:v>
                </c:pt>
                <c:pt idx="21109">
                  <c:v>19.282</c:v>
                </c:pt>
                <c:pt idx="21110">
                  <c:v>19.282</c:v>
                </c:pt>
                <c:pt idx="21111">
                  <c:v>19.282</c:v>
                </c:pt>
                <c:pt idx="21112">
                  <c:v>19.282</c:v>
                </c:pt>
                <c:pt idx="21113">
                  <c:v>19.282</c:v>
                </c:pt>
                <c:pt idx="21114">
                  <c:v>19.282</c:v>
                </c:pt>
                <c:pt idx="21115">
                  <c:v>19.282</c:v>
                </c:pt>
                <c:pt idx="21116">
                  <c:v>19.282</c:v>
                </c:pt>
                <c:pt idx="21117">
                  <c:v>19.282</c:v>
                </c:pt>
                <c:pt idx="21118">
                  <c:v>19.282</c:v>
                </c:pt>
                <c:pt idx="21119">
                  <c:v>19.282</c:v>
                </c:pt>
                <c:pt idx="21120">
                  <c:v>19.282</c:v>
                </c:pt>
                <c:pt idx="21121">
                  <c:v>19.282</c:v>
                </c:pt>
                <c:pt idx="21122">
                  <c:v>19.282</c:v>
                </c:pt>
                <c:pt idx="21123">
                  <c:v>19.282</c:v>
                </c:pt>
                <c:pt idx="21124">
                  <c:v>19.282</c:v>
                </c:pt>
                <c:pt idx="21125">
                  <c:v>19.282</c:v>
                </c:pt>
                <c:pt idx="21126">
                  <c:v>19.282</c:v>
                </c:pt>
                <c:pt idx="21127">
                  <c:v>19.282</c:v>
                </c:pt>
                <c:pt idx="21128">
                  <c:v>19.282</c:v>
                </c:pt>
                <c:pt idx="21129">
                  <c:v>19.282</c:v>
                </c:pt>
                <c:pt idx="21130">
                  <c:v>19.282</c:v>
                </c:pt>
                <c:pt idx="21131">
                  <c:v>19.282</c:v>
                </c:pt>
                <c:pt idx="21132">
                  <c:v>19.282</c:v>
                </c:pt>
                <c:pt idx="21133">
                  <c:v>19.282</c:v>
                </c:pt>
                <c:pt idx="21134">
                  <c:v>19.282</c:v>
                </c:pt>
                <c:pt idx="21135">
                  <c:v>19.282</c:v>
                </c:pt>
                <c:pt idx="21136">
                  <c:v>19.282</c:v>
                </c:pt>
                <c:pt idx="21137">
                  <c:v>19.282</c:v>
                </c:pt>
                <c:pt idx="21138">
                  <c:v>19.282</c:v>
                </c:pt>
                <c:pt idx="21139">
                  <c:v>19.282</c:v>
                </c:pt>
                <c:pt idx="21140">
                  <c:v>19.187000000000001</c:v>
                </c:pt>
                <c:pt idx="21141">
                  <c:v>19.187000000000001</c:v>
                </c:pt>
                <c:pt idx="21142">
                  <c:v>19.187000000000001</c:v>
                </c:pt>
                <c:pt idx="21143">
                  <c:v>19.187000000000001</c:v>
                </c:pt>
                <c:pt idx="21144">
                  <c:v>19.187000000000001</c:v>
                </c:pt>
                <c:pt idx="21145">
                  <c:v>19.187000000000001</c:v>
                </c:pt>
                <c:pt idx="21146">
                  <c:v>19.187000000000001</c:v>
                </c:pt>
                <c:pt idx="21147">
                  <c:v>19.187000000000001</c:v>
                </c:pt>
                <c:pt idx="21148">
                  <c:v>19.187000000000001</c:v>
                </c:pt>
                <c:pt idx="21149">
                  <c:v>19.187000000000001</c:v>
                </c:pt>
                <c:pt idx="21150">
                  <c:v>19.187000000000001</c:v>
                </c:pt>
                <c:pt idx="21151">
                  <c:v>19.187000000000001</c:v>
                </c:pt>
                <c:pt idx="21152">
                  <c:v>19.187000000000001</c:v>
                </c:pt>
                <c:pt idx="21153">
                  <c:v>19.187000000000001</c:v>
                </c:pt>
                <c:pt idx="21154">
                  <c:v>19.187000000000001</c:v>
                </c:pt>
                <c:pt idx="21155">
                  <c:v>19.187000000000001</c:v>
                </c:pt>
                <c:pt idx="21156">
                  <c:v>19.187000000000001</c:v>
                </c:pt>
                <c:pt idx="21157">
                  <c:v>19.187000000000001</c:v>
                </c:pt>
                <c:pt idx="21158">
                  <c:v>19.187000000000001</c:v>
                </c:pt>
                <c:pt idx="21159">
                  <c:v>19.187000000000001</c:v>
                </c:pt>
                <c:pt idx="21160">
                  <c:v>19.187000000000001</c:v>
                </c:pt>
                <c:pt idx="21161">
                  <c:v>19.187000000000001</c:v>
                </c:pt>
                <c:pt idx="21162">
                  <c:v>19.187000000000001</c:v>
                </c:pt>
                <c:pt idx="21163">
                  <c:v>19.187000000000001</c:v>
                </c:pt>
                <c:pt idx="21164">
                  <c:v>19.091999999999999</c:v>
                </c:pt>
                <c:pt idx="21165">
                  <c:v>19.187000000000001</c:v>
                </c:pt>
                <c:pt idx="21166">
                  <c:v>19.187000000000001</c:v>
                </c:pt>
                <c:pt idx="21167">
                  <c:v>19.187000000000001</c:v>
                </c:pt>
                <c:pt idx="21168">
                  <c:v>19.187000000000001</c:v>
                </c:pt>
                <c:pt idx="21169">
                  <c:v>19.187000000000001</c:v>
                </c:pt>
                <c:pt idx="21170">
                  <c:v>19.187000000000001</c:v>
                </c:pt>
                <c:pt idx="21171">
                  <c:v>19.091999999999999</c:v>
                </c:pt>
                <c:pt idx="21172">
                  <c:v>19.187000000000001</c:v>
                </c:pt>
                <c:pt idx="21173">
                  <c:v>19.187000000000001</c:v>
                </c:pt>
                <c:pt idx="21174">
                  <c:v>19.187000000000001</c:v>
                </c:pt>
                <c:pt idx="21175">
                  <c:v>19.187000000000001</c:v>
                </c:pt>
                <c:pt idx="21176">
                  <c:v>19.187000000000001</c:v>
                </c:pt>
                <c:pt idx="21177">
                  <c:v>19.187000000000001</c:v>
                </c:pt>
                <c:pt idx="21178">
                  <c:v>19.187000000000001</c:v>
                </c:pt>
                <c:pt idx="21179">
                  <c:v>19.187000000000001</c:v>
                </c:pt>
                <c:pt idx="21180">
                  <c:v>19.187000000000001</c:v>
                </c:pt>
                <c:pt idx="21181">
                  <c:v>19.187000000000001</c:v>
                </c:pt>
                <c:pt idx="21182">
                  <c:v>19.187000000000001</c:v>
                </c:pt>
                <c:pt idx="21183">
                  <c:v>19.187000000000001</c:v>
                </c:pt>
                <c:pt idx="21184">
                  <c:v>19.187000000000001</c:v>
                </c:pt>
                <c:pt idx="21185">
                  <c:v>19.187000000000001</c:v>
                </c:pt>
                <c:pt idx="21186">
                  <c:v>19.187000000000001</c:v>
                </c:pt>
                <c:pt idx="21187">
                  <c:v>19.187000000000001</c:v>
                </c:pt>
                <c:pt idx="21188">
                  <c:v>19.187000000000001</c:v>
                </c:pt>
                <c:pt idx="21189">
                  <c:v>19.187000000000001</c:v>
                </c:pt>
                <c:pt idx="21190">
                  <c:v>19.187000000000001</c:v>
                </c:pt>
                <c:pt idx="21191">
                  <c:v>19.187000000000001</c:v>
                </c:pt>
                <c:pt idx="21192">
                  <c:v>19.187000000000001</c:v>
                </c:pt>
                <c:pt idx="21193">
                  <c:v>19.187000000000001</c:v>
                </c:pt>
                <c:pt idx="21194">
                  <c:v>19.187000000000001</c:v>
                </c:pt>
                <c:pt idx="21195">
                  <c:v>19.187000000000001</c:v>
                </c:pt>
                <c:pt idx="21196">
                  <c:v>19.187000000000001</c:v>
                </c:pt>
                <c:pt idx="21197">
                  <c:v>19.187000000000001</c:v>
                </c:pt>
                <c:pt idx="21198">
                  <c:v>19.187000000000001</c:v>
                </c:pt>
                <c:pt idx="21199">
                  <c:v>19.187000000000001</c:v>
                </c:pt>
                <c:pt idx="21200">
                  <c:v>19.187000000000001</c:v>
                </c:pt>
                <c:pt idx="21201">
                  <c:v>19.187000000000001</c:v>
                </c:pt>
                <c:pt idx="21202">
                  <c:v>19.282</c:v>
                </c:pt>
                <c:pt idx="21203">
                  <c:v>19.282</c:v>
                </c:pt>
                <c:pt idx="21204">
                  <c:v>19.282</c:v>
                </c:pt>
                <c:pt idx="21205">
                  <c:v>19.282</c:v>
                </c:pt>
                <c:pt idx="21206">
                  <c:v>19.282</c:v>
                </c:pt>
                <c:pt idx="21207">
                  <c:v>19.282</c:v>
                </c:pt>
                <c:pt idx="21208">
                  <c:v>19.282</c:v>
                </c:pt>
                <c:pt idx="21209">
                  <c:v>19.282</c:v>
                </c:pt>
                <c:pt idx="21210">
                  <c:v>19.282</c:v>
                </c:pt>
                <c:pt idx="21211">
                  <c:v>19.282</c:v>
                </c:pt>
                <c:pt idx="21212">
                  <c:v>19.282</c:v>
                </c:pt>
                <c:pt idx="21213">
                  <c:v>19.282</c:v>
                </c:pt>
                <c:pt idx="21214">
                  <c:v>19.282</c:v>
                </c:pt>
                <c:pt idx="21215">
                  <c:v>19.282</c:v>
                </c:pt>
                <c:pt idx="21217">
                  <c:v>19.567</c:v>
                </c:pt>
                <c:pt idx="21218">
                  <c:v>19.282</c:v>
                </c:pt>
                <c:pt idx="21219">
                  <c:v>19.376999999999999</c:v>
                </c:pt>
                <c:pt idx="21220">
                  <c:v>19.376999999999999</c:v>
                </c:pt>
                <c:pt idx="21221">
                  <c:v>19.376999999999999</c:v>
                </c:pt>
                <c:pt idx="21222">
                  <c:v>19.376999999999999</c:v>
                </c:pt>
                <c:pt idx="21223">
                  <c:v>19.376999999999999</c:v>
                </c:pt>
                <c:pt idx="21224">
                  <c:v>19.376999999999999</c:v>
                </c:pt>
                <c:pt idx="21225">
                  <c:v>19.376999999999999</c:v>
                </c:pt>
                <c:pt idx="21226">
                  <c:v>19.376999999999999</c:v>
                </c:pt>
                <c:pt idx="21227">
                  <c:v>19.376999999999999</c:v>
                </c:pt>
                <c:pt idx="21228">
                  <c:v>19.376999999999999</c:v>
                </c:pt>
                <c:pt idx="21229">
                  <c:v>19.376999999999999</c:v>
                </c:pt>
                <c:pt idx="21230">
                  <c:v>19.376999999999999</c:v>
                </c:pt>
                <c:pt idx="21231">
                  <c:v>19.376999999999999</c:v>
                </c:pt>
                <c:pt idx="21232">
                  <c:v>19.376999999999999</c:v>
                </c:pt>
                <c:pt idx="21233">
                  <c:v>19.376999999999999</c:v>
                </c:pt>
                <c:pt idx="21234">
                  <c:v>19.472000000000001</c:v>
                </c:pt>
                <c:pt idx="21235">
                  <c:v>19.472000000000001</c:v>
                </c:pt>
                <c:pt idx="21236">
                  <c:v>19.472000000000001</c:v>
                </c:pt>
                <c:pt idx="21237">
                  <c:v>19.472000000000001</c:v>
                </c:pt>
                <c:pt idx="21238">
                  <c:v>19.472000000000001</c:v>
                </c:pt>
                <c:pt idx="21239">
                  <c:v>19.472000000000001</c:v>
                </c:pt>
                <c:pt idx="21240">
                  <c:v>19.472000000000001</c:v>
                </c:pt>
                <c:pt idx="21241">
                  <c:v>19.472000000000001</c:v>
                </c:pt>
                <c:pt idx="21242">
                  <c:v>19.472000000000001</c:v>
                </c:pt>
                <c:pt idx="21243">
                  <c:v>19.472000000000001</c:v>
                </c:pt>
                <c:pt idx="21244">
                  <c:v>19.472000000000001</c:v>
                </c:pt>
                <c:pt idx="21245">
                  <c:v>19.472000000000001</c:v>
                </c:pt>
                <c:pt idx="21246">
                  <c:v>19.472000000000001</c:v>
                </c:pt>
                <c:pt idx="21247">
                  <c:v>19.472000000000001</c:v>
                </c:pt>
                <c:pt idx="21248">
                  <c:v>19.472000000000001</c:v>
                </c:pt>
                <c:pt idx="21249">
                  <c:v>19.472000000000001</c:v>
                </c:pt>
                <c:pt idx="21250">
                  <c:v>19.472000000000001</c:v>
                </c:pt>
                <c:pt idx="21251">
                  <c:v>19.472000000000001</c:v>
                </c:pt>
                <c:pt idx="21252">
                  <c:v>19.472000000000001</c:v>
                </c:pt>
                <c:pt idx="21253">
                  <c:v>19.472000000000001</c:v>
                </c:pt>
                <c:pt idx="21254">
                  <c:v>19.472000000000001</c:v>
                </c:pt>
                <c:pt idx="21255">
                  <c:v>19.472000000000001</c:v>
                </c:pt>
                <c:pt idx="21256">
                  <c:v>19.567</c:v>
                </c:pt>
                <c:pt idx="21257">
                  <c:v>19.567</c:v>
                </c:pt>
                <c:pt idx="21258">
                  <c:v>19.567</c:v>
                </c:pt>
                <c:pt idx="21259">
                  <c:v>19.567</c:v>
                </c:pt>
                <c:pt idx="21260">
                  <c:v>19.567</c:v>
                </c:pt>
                <c:pt idx="21261">
                  <c:v>19.567</c:v>
                </c:pt>
                <c:pt idx="21262">
                  <c:v>19.567</c:v>
                </c:pt>
                <c:pt idx="21263">
                  <c:v>19.567</c:v>
                </c:pt>
                <c:pt idx="21264">
                  <c:v>19.567</c:v>
                </c:pt>
                <c:pt idx="21265">
                  <c:v>19.567</c:v>
                </c:pt>
                <c:pt idx="21266">
                  <c:v>19.567</c:v>
                </c:pt>
                <c:pt idx="21267">
                  <c:v>19.567</c:v>
                </c:pt>
                <c:pt idx="21268">
                  <c:v>19.567</c:v>
                </c:pt>
                <c:pt idx="21269">
                  <c:v>19.757999999999999</c:v>
                </c:pt>
                <c:pt idx="21270">
                  <c:v>19.757999999999999</c:v>
                </c:pt>
                <c:pt idx="21271">
                  <c:v>19.757999999999999</c:v>
                </c:pt>
                <c:pt idx="21272">
                  <c:v>19.757999999999999</c:v>
                </c:pt>
                <c:pt idx="21273">
                  <c:v>19.757999999999999</c:v>
                </c:pt>
                <c:pt idx="21274">
                  <c:v>19.661999999999999</c:v>
                </c:pt>
                <c:pt idx="21275">
                  <c:v>19.661999999999999</c:v>
                </c:pt>
                <c:pt idx="21276">
                  <c:v>19.661999999999999</c:v>
                </c:pt>
                <c:pt idx="21277">
                  <c:v>19.661999999999999</c:v>
                </c:pt>
                <c:pt idx="21278">
                  <c:v>19.661999999999999</c:v>
                </c:pt>
                <c:pt idx="21279">
                  <c:v>19.661999999999999</c:v>
                </c:pt>
                <c:pt idx="21280">
                  <c:v>19.661999999999999</c:v>
                </c:pt>
                <c:pt idx="21281">
                  <c:v>19.661999999999999</c:v>
                </c:pt>
                <c:pt idx="21282">
                  <c:v>19.661999999999999</c:v>
                </c:pt>
                <c:pt idx="21283">
                  <c:v>19.661999999999999</c:v>
                </c:pt>
                <c:pt idx="21284">
                  <c:v>19.661999999999999</c:v>
                </c:pt>
                <c:pt idx="21285">
                  <c:v>19.661999999999999</c:v>
                </c:pt>
                <c:pt idx="21286">
                  <c:v>19.661999999999999</c:v>
                </c:pt>
                <c:pt idx="21287">
                  <c:v>19.661999999999999</c:v>
                </c:pt>
                <c:pt idx="21288">
                  <c:v>19.661999999999999</c:v>
                </c:pt>
                <c:pt idx="21289">
                  <c:v>19.661999999999999</c:v>
                </c:pt>
                <c:pt idx="21290">
                  <c:v>19.661999999999999</c:v>
                </c:pt>
                <c:pt idx="21291">
                  <c:v>19.661999999999999</c:v>
                </c:pt>
                <c:pt idx="21292">
                  <c:v>19.661999999999999</c:v>
                </c:pt>
                <c:pt idx="21293">
                  <c:v>19.661999999999999</c:v>
                </c:pt>
                <c:pt idx="21294">
                  <c:v>19.661999999999999</c:v>
                </c:pt>
                <c:pt idx="21295">
                  <c:v>19.661999999999999</c:v>
                </c:pt>
                <c:pt idx="21296">
                  <c:v>19.661999999999999</c:v>
                </c:pt>
                <c:pt idx="21297">
                  <c:v>19.661999999999999</c:v>
                </c:pt>
                <c:pt idx="21298">
                  <c:v>19.661999999999999</c:v>
                </c:pt>
                <c:pt idx="21299">
                  <c:v>19.661999999999999</c:v>
                </c:pt>
                <c:pt idx="21300">
                  <c:v>19.661999999999999</c:v>
                </c:pt>
                <c:pt idx="21301">
                  <c:v>19.661999999999999</c:v>
                </c:pt>
                <c:pt idx="21302">
                  <c:v>19.661999999999999</c:v>
                </c:pt>
                <c:pt idx="21303">
                  <c:v>19.661999999999999</c:v>
                </c:pt>
                <c:pt idx="21304">
                  <c:v>19.661999999999999</c:v>
                </c:pt>
                <c:pt idx="21305">
                  <c:v>19.661999999999999</c:v>
                </c:pt>
                <c:pt idx="21306">
                  <c:v>19.661999999999999</c:v>
                </c:pt>
                <c:pt idx="21307">
                  <c:v>19.661999999999999</c:v>
                </c:pt>
                <c:pt idx="21308">
                  <c:v>19.661999999999999</c:v>
                </c:pt>
                <c:pt idx="21309">
                  <c:v>19.661999999999999</c:v>
                </c:pt>
                <c:pt idx="21310">
                  <c:v>19.661999999999999</c:v>
                </c:pt>
                <c:pt idx="21311">
                  <c:v>19.661999999999999</c:v>
                </c:pt>
                <c:pt idx="21312">
                  <c:v>19.661999999999999</c:v>
                </c:pt>
                <c:pt idx="21313">
                  <c:v>19.661999999999999</c:v>
                </c:pt>
                <c:pt idx="21314">
                  <c:v>19.661999999999999</c:v>
                </c:pt>
                <c:pt idx="21315">
                  <c:v>19.661999999999999</c:v>
                </c:pt>
                <c:pt idx="21316">
                  <c:v>19.661999999999999</c:v>
                </c:pt>
                <c:pt idx="21317">
                  <c:v>19.661999999999999</c:v>
                </c:pt>
                <c:pt idx="21318">
                  <c:v>19.757999999999999</c:v>
                </c:pt>
                <c:pt idx="21319">
                  <c:v>19.661999999999999</c:v>
                </c:pt>
                <c:pt idx="21320">
                  <c:v>19.661999999999999</c:v>
                </c:pt>
                <c:pt idx="21321">
                  <c:v>19.661999999999999</c:v>
                </c:pt>
                <c:pt idx="21322">
                  <c:v>19.661999999999999</c:v>
                </c:pt>
                <c:pt idx="21323">
                  <c:v>19.661999999999999</c:v>
                </c:pt>
                <c:pt idx="21324">
                  <c:v>19.661999999999999</c:v>
                </c:pt>
                <c:pt idx="21325">
                  <c:v>19.661999999999999</c:v>
                </c:pt>
                <c:pt idx="21326">
                  <c:v>19.757999999999999</c:v>
                </c:pt>
                <c:pt idx="21327">
                  <c:v>19.757999999999999</c:v>
                </c:pt>
                <c:pt idx="21328">
                  <c:v>19.757999999999999</c:v>
                </c:pt>
                <c:pt idx="21329">
                  <c:v>19.757999999999999</c:v>
                </c:pt>
                <c:pt idx="21330">
                  <c:v>19.757999999999999</c:v>
                </c:pt>
                <c:pt idx="21331">
                  <c:v>19.757999999999999</c:v>
                </c:pt>
                <c:pt idx="21332">
                  <c:v>19.757999999999999</c:v>
                </c:pt>
                <c:pt idx="21333">
                  <c:v>19.757999999999999</c:v>
                </c:pt>
                <c:pt idx="21334">
                  <c:v>19.757999999999999</c:v>
                </c:pt>
                <c:pt idx="21335">
                  <c:v>19.757999999999999</c:v>
                </c:pt>
                <c:pt idx="21336">
                  <c:v>19.757999999999999</c:v>
                </c:pt>
                <c:pt idx="21337">
                  <c:v>19.757999999999999</c:v>
                </c:pt>
                <c:pt idx="21338">
                  <c:v>19.757999999999999</c:v>
                </c:pt>
                <c:pt idx="21339">
                  <c:v>19.757999999999999</c:v>
                </c:pt>
                <c:pt idx="21340">
                  <c:v>19.757999999999999</c:v>
                </c:pt>
                <c:pt idx="21341">
                  <c:v>19.757999999999999</c:v>
                </c:pt>
                <c:pt idx="21342">
                  <c:v>19.757999999999999</c:v>
                </c:pt>
                <c:pt idx="21343">
                  <c:v>19.757999999999999</c:v>
                </c:pt>
                <c:pt idx="21344">
                  <c:v>19.757999999999999</c:v>
                </c:pt>
                <c:pt idx="21345">
                  <c:v>19.757999999999999</c:v>
                </c:pt>
                <c:pt idx="21346">
                  <c:v>19.757999999999999</c:v>
                </c:pt>
                <c:pt idx="21347">
                  <c:v>19.757999999999999</c:v>
                </c:pt>
                <c:pt idx="21348">
                  <c:v>19.757999999999999</c:v>
                </c:pt>
                <c:pt idx="21349">
                  <c:v>19.757999999999999</c:v>
                </c:pt>
                <c:pt idx="21350">
                  <c:v>19.757999999999999</c:v>
                </c:pt>
                <c:pt idx="21351">
                  <c:v>19.757999999999999</c:v>
                </c:pt>
                <c:pt idx="21352">
                  <c:v>19.757999999999999</c:v>
                </c:pt>
                <c:pt idx="21353">
                  <c:v>19.757999999999999</c:v>
                </c:pt>
                <c:pt idx="21354">
                  <c:v>19.661999999999999</c:v>
                </c:pt>
                <c:pt idx="21355">
                  <c:v>19.661999999999999</c:v>
                </c:pt>
                <c:pt idx="21356">
                  <c:v>19.661999999999999</c:v>
                </c:pt>
                <c:pt idx="21357">
                  <c:v>19.661999999999999</c:v>
                </c:pt>
                <c:pt idx="21358">
                  <c:v>19.661999999999999</c:v>
                </c:pt>
                <c:pt idx="21359">
                  <c:v>19.661999999999999</c:v>
                </c:pt>
                <c:pt idx="21360">
                  <c:v>19.661999999999999</c:v>
                </c:pt>
                <c:pt idx="21361">
                  <c:v>19.661999999999999</c:v>
                </c:pt>
                <c:pt idx="21362">
                  <c:v>19.661999999999999</c:v>
                </c:pt>
                <c:pt idx="21363">
                  <c:v>19.661999999999999</c:v>
                </c:pt>
                <c:pt idx="21364">
                  <c:v>19.661999999999999</c:v>
                </c:pt>
                <c:pt idx="21365">
                  <c:v>19.661999999999999</c:v>
                </c:pt>
                <c:pt idx="21366">
                  <c:v>19.661999999999999</c:v>
                </c:pt>
                <c:pt idx="21367">
                  <c:v>19.661999999999999</c:v>
                </c:pt>
                <c:pt idx="21368">
                  <c:v>19.661999999999999</c:v>
                </c:pt>
                <c:pt idx="21369">
                  <c:v>19.661999999999999</c:v>
                </c:pt>
                <c:pt idx="21370">
                  <c:v>19.661999999999999</c:v>
                </c:pt>
                <c:pt idx="21371">
                  <c:v>19.661999999999999</c:v>
                </c:pt>
                <c:pt idx="21372">
                  <c:v>19.661999999999999</c:v>
                </c:pt>
                <c:pt idx="21373">
                  <c:v>19.661999999999999</c:v>
                </c:pt>
                <c:pt idx="21374">
                  <c:v>19.661999999999999</c:v>
                </c:pt>
                <c:pt idx="21375">
                  <c:v>19.661999999999999</c:v>
                </c:pt>
                <c:pt idx="21376">
                  <c:v>19.661999999999999</c:v>
                </c:pt>
                <c:pt idx="21377">
                  <c:v>19.661999999999999</c:v>
                </c:pt>
                <c:pt idx="21378">
                  <c:v>19.661999999999999</c:v>
                </c:pt>
                <c:pt idx="21379">
                  <c:v>19.661999999999999</c:v>
                </c:pt>
                <c:pt idx="21380">
                  <c:v>19.661999999999999</c:v>
                </c:pt>
                <c:pt idx="21381">
                  <c:v>19.661999999999999</c:v>
                </c:pt>
                <c:pt idx="21382">
                  <c:v>19.661999999999999</c:v>
                </c:pt>
                <c:pt idx="21383">
                  <c:v>19.661999999999999</c:v>
                </c:pt>
                <c:pt idx="21384">
                  <c:v>19.757999999999999</c:v>
                </c:pt>
                <c:pt idx="21385">
                  <c:v>19.757999999999999</c:v>
                </c:pt>
                <c:pt idx="21386">
                  <c:v>19.757999999999999</c:v>
                </c:pt>
                <c:pt idx="21387">
                  <c:v>19.757999999999999</c:v>
                </c:pt>
                <c:pt idx="21388">
                  <c:v>19.757999999999999</c:v>
                </c:pt>
                <c:pt idx="21389">
                  <c:v>19.757999999999999</c:v>
                </c:pt>
                <c:pt idx="21390">
                  <c:v>19.757999999999999</c:v>
                </c:pt>
                <c:pt idx="21391">
                  <c:v>19.757999999999999</c:v>
                </c:pt>
                <c:pt idx="21392">
                  <c:v>19.757999999999999</c:v>
                </c:pt>
                <c:pt idx="21393">
                  <c:v>19.757999999999999</c:v>
                </c:pt>
                <c:pt idx="21394">
                  <c:v>19.757999999999999</c:v>
                </c:pt>
                <c:pt idx="21395">
                  <c:v>19.757999999999999</c:v>
                </c:pt>
                <c:pt idx="21396">
                  <c:v>19.853000000000002</c:v>
                </c:pt>
                <c:pt idx="21397">
                  <c:v>19.853000000000002</c:v>
                </c:pt>
                <c:pt idx="21398">
                  <c:v>19.853000000000002</c:v>
                </c:pt>
                <c:pt idx="21399">
                  <c:v>19.853000000000002</c:v>
                </c:pt>
                <c:pt idx="21400">
                  <c:v>19.853000000000002</c:v>
                </c:pt>
                <c:pt idx="21401">
                  <c:v>19.853000000000002</c:v>
                </c:pt>
                <c:pt idx="21402">
                  <c:v>19.853000000000002</c:v>
                </c:pt>
                <c:pt idx="21403">
                  <c:v>19.853000000000002</c:v>
                </c:pt>
                <c:pt idx="21404">
                  <c:v>19.853000000000002</c:v>
                </c:pt>
                <c:pt idx="21405">
                  <c:v>19.853000000000002</c:v>
                </c:pt>
                <c:pt idx="21406">
                  <c:v>19.853000000000002</c:v>
                </c:pt>
                <c:pt idx="21407">
                  <c:v>19.853000000000002</c:v>
                </c:pt>
                <c:pt idx="21408">
                  <c:v>19.948</c:v>
                </c:pt>
                <c:pt idx="21409">
                  <c:v>19.948</c:v>
                </c:pt>
                <c:pt idx="21410">
                  <c:v>19.948</c:v>
                </c:pt>
                <c:pt idx="21411">
                  <c:v>19.948</c:v>
                </c:pt>
                <c:pt idx="21412">
                  <c:v>19.948</c:v>
                </c:pt>
                <c:pt idx="21413">
                  <c:v>19.948</c:v>
                </c:pt>
                <c:pt idx="21414">
                  <c:v>19.948</c:v>
                </c:pt>
                <c:pt idx="21415">
                  <c:v>19.948</c:v>
                </c:pt>
                <c:pt idx="21416">
                  <c:v>19.948</c:v>
                </c:pt>
                <c:pt idx="21417">
                  <c:v>19.948</c:v>
                </c:pt>
                <c:pt idx="21418">
                  <c:v>19.948</c:v>
                </c:pt>
                <c:pt idx="21419">
                  <c:v>20.042999999999999</c:v>
                </c:pt>
                <c:pt idx="21420">
                  <c:v>20.042999999999999</c:v>
                </c:pt>
                <c:pt idx="21421">
                  <c:v>20.042999999999999</c:v>
                </c:pt>
                <c:pt idx="21422">
                  <c:v>20.042999999999999</c:v>
                </c:pt>
                <c:pt idx="21423">
                  <c:v>20.042999999999999</c:v>
                </c:pt>
                <c:pt idx="21424">
                  <c:v>20.042999999999999</c:v>
                </c:pt>
                <c:pt idx="21425">
                  <c:v>20.042999999999999</c:v>
                </c:pt>
                <c:pt idx="21426">
                  <c:v>20.042999999999999</c:v>
                </c:pt>
                <c:pt idx="21427">
                  <c:v>20.138000000000002</c:v>
                </c:pt>
                <c:pt idx="21428">
                  <c:v>20.138000000000002</c:v>
                </c:pt>
                <c:pt idx="21429">
                  <c:v>20.138000000000002</c:v>
                </c:pt>
                <c:pt idx="21430">
                  <c:v>20.138000000000002</c:v>
                </c:pt>
                <c:pt idx="21431">
                  <c:v>20.138000000000002</c:v>
                </c:pt>
                <c:pt idx="21432">
                  <c:v>20.138000000000002</c:v>
                </c:pt>
                <c:pt idx="21433">
                  <c:v>20.138000000000002</c:v>
                </c:pt>
                <c:pt idx="21434">
                  <c:v>20.138000000000002</c:v>
                </c:pt>
                <c:pt idx="21435">
                  <c:v>20.138000000000002</c:v>
                </c:pt>
                <c:pt idx="21436">
                  <c:v>20.138000000000002</c:v>
                </c:pt>
                <c:pt idx="21437">
                  <c:v>20.234000000000002</c:v>
                </c:pt>
                <c:pt idx="21438">
                  <c:v>20.234000000000002</c:v>
                </c:pt>
                <c:pt idx="21439">
                  <c:v>20.234000000000002</c:v>
                </c:pt>
                <c:pt idx="21440">
                  <c:v>20.234000000000002</c:v>
                </c:pt>
                <c:pt idx="21441">
                  <c:v>20.234000000000002</c:v>
                </c:pt>
                <c:pt idx="21442">
                  <c:v>20.234000000000002</c:v>
                </c:pt>
                <c:pt idx="21443">
                  <c:v>20.234000000000002</c:v>
                </c:pt>
                <c:pt idx="21444">
                  <c:v>20.234000000000002</c:v>
                </c:pt>
                <c:pt idx="21445">
                  <c:v>20.234000000000002</c:v>
                </c:pt>
                <c:pt idx="21446">
                  <c:v>20.234000000000002</c:v>
                </c:pt>
                <c:pt idx="21447">
                  <c:v>20.234000000000002</c:v>
                </c:pt>
                <c:pt idx="21448">
                  <c:v>20.329000000000001</c:v>
                </c:pt>
                <c:pt idx="21449">
                  <c:v>20.329000000000001</c:v>
                </c:pt>
                <c:pt idx="21450">
                  <c:v>20.329000000000001</c:v>
                </c:pt>
                <c:pt idx="21451">
                  <c:v>20.329000000000001</c:v>
                </c:pt>
                <c:pt idx="21452">
                  <c:v>20.329000000000001</c:v>
                </c:pt>
                <c:pt idx="21453">
                  <c:v>20.329000000000001</c:v>
                </c:pt>
                <c:pt idx="21454">
                  <c:v>20.329000000000001</c:v>
                </c:pt>
                <c:pt idx="21455">
                  <c:v>20.329000000000001</c:v>
                </c:pt>
                <c:pt idx="21456">
                  <c:v>20.329000000000001</c:v>
                </c:pt>
                <c:pt idx="21457">
                  <c:v>20.329000000000001</c:v>
                </c:pt>
                <c:pt idx="21458">
                  <c:v>20.329000000000001</c:v>
                </c:pt>
                <c:pt idx="21459">
                  <c:v>20.423999999999999</c:v>
                </c:pt>
                <c:pt idx="21460">
                  <c:v>20.423999999999999</c:v>
                </c:pt>
                <c:pt idx="21461">
                  <c:v>20.423999999999999</c:v>
                </c:pt>
                <c:pt idx="21462">
                  <c:v>20.423999999999999</c:v>
                </c:pt>
                <c:pt idx="21463">
                  <c:v>20.423999999999999</c:v>
                </c:pt>
                <c:pt idx="21464">
                  <c:v>20.423999999999999</c:v>
                </c:pt>
                <c:pt idx="21465">
                  <c:v>20.423999999999999</c:v>
                </c:pt>
                <c:pt idx="21466">
                  <c:v>20.423999999999999</c:v>
                </c:pt>
                <c:pt idx="21467">
                  <c:v>20.423999999999999</c:v>
                </c:pt>
                <c:pt idx="21468">
                  <c:v>20.423999999999999</c:v>
                </c:pt>
                <c:pt idx="21469">
                  <c:v>20.423999999999999</c:v>
                </c:pt>
                <c:pt idx="21470">
                  <c:v>20.423999999999999</c:v>
                </c:pt>
                <c:pt idx="21471">
                  <c:v>20.423999999999999</c:v>
                </c:pt>
                <c:pt idx="21472">
                  <c:v>20.423999999999999</c:v>
                </c:pt>
                <c:pt idx="21473">
                  <c:v>20.518999999999998</c:v>
                </c:pt>
                <c:pt idx="21474">
                  <c:v>20.518999999999998</c:v>
                </c:pt>
                <c:pt idx="21475">
                  <c:v>20.518999999999998</c:v>
                </c:pt>
                <c:pt idx="21476">
                  <c:v>20.518999999999998</c:v>
                </c:pt>
                <c:pt idx="21477">
                  <c:v>20.518999999999998</c:v>
                </c:pt>
                <c:pt idx="21478">
                  <c:v>20.518999999999998</c:v>
                </c:pt>
                <c:pt idx="21479">
                  <c:v>20.518999999999998</c:v>
                </c:pt>
                <c:pt idx="21480">
                  <c:v>20.518999999999998</c:v>
                </c:pt>
                <c:pt idx="21481">
                  <c:v>20.518999999999998</c:v>
                </c:pt>
                <c:pt idx="21482">
                  <c:v>20.518999999999998</c:v>
                </c:pt>
                <c:pt idx="21483">
                  <c:v>20.518999999999998</c:v>
                </c:pt>
                <c:pt idx="21484">
                  <c:v>20.518999999999998</c:v>
                </c:pt>
                <c:pt idx="21485">
                  <c:v>20.518999999999998</c:v>
                </c:pt>
                <c:pt idx="21486">
                  <c:v>20.518999999999998</c:v>
                </c:pt>
                <c:pt idx="21487">
                  <c:v>20.518999999999998</c:v>
                </c:pt>
                <c:pt idx="21488">
                  <c:v>20.518999999999998</c:v>
                </c:pt>
                <c:pt idx="21489">
                  <c:v>20.518999999999998</c:v>
                </c:pt>
                <c:pt idx="21490">
                  <c:v>20.518999999999998</c:v>
                </c:pt>
                <c:pt idx="21491">
                  <c:v>20.518999999999998</c:v>
                </c:pt>
                <c:pt idx="21492">
                  <c:v>20.518999999999998</c:v>
                </c:pt>
                <c:pt idx="21493">
                  <c:v>20.518999999999998</c:v>
                </c:pt>
                <c:pt idx="21494">
                  <c:v>20.518999999999998</c:v>
                </c:pt>
                <c:pt idx="21495">
                  <c:v>20.518999999999998</c:v>
                </c:pt>
                <c:pt idx="21496">
                  <c:v>20.518999999999998</c:v>
                </c:pt>
                <c:pt idx="21497">
                  <c:v>20.518999999999998</c:v>
                </c:pt>
                <c:pt idx="21498">
                  <c:v>20.518999999999998</c:v>
                </c:pt>
                <c:pt idx="21499">
                  <c:v>20.518999999999998</c:v>
                </c:pt>
                <c:pt idx="21500">
                  <c:v>20.518999999999998</c:v>
                </c:pt>
                <c:pt idx="21501">
                  <c:v>20.518999999999998</c:v>
                </c:pt>
                <c:pt idx="21502">
                  <c:v>20.518999999999998</c:v>
                </c:pt>
                <c:pt idx="21503">
                  <c:v>20.518999999999998</c:v>
                </c:pt>
                <c:pt idx="21504">
                  <c:v>20.518999999999998</c:v>
                </c:pt>
                <c:pt idx="21505">
                  <c:v>20.518999999999998</c:v>
                </c:pt>
                <c:pt idx="21506">
                  <c:v>20.518999999999998</c:v>
                </c:pt>
                <c:pt idx="21507">
                  <c:v>20.518999999999998</c:v>
                </c:pt>
                <c:pt idx="21508">
                  <c:v>20.518999999999998</c:v>
                </c:pt>
                <c:pt idx="21509">
                  <c:v>20.518999999999998</c:v>
                </c:pt>
                <c:pt idx="21510">
                  <c:v>20.518999999999998</c:v>
                </c:pt>
                <c:pt idx="21511">
                  <c:v>20.518999999999998</c:v>
                </c:pt>
                <c:pt idx="21512">
                  <c:v>20.518999999999998</c:v>
                </c:pt>
                <c:pt idx="21513">
                  <c:v>20.518999999999998</c:v>
                </c:pt>
                <c:pt idx="21514">
                  <c:v>20.518999999999998</c:v>
                </c:pt>
                <c:pt idx="21515">
                  <c:v>20.518999999999998</c:v>
                </c:pt>
                <c:pt idx="21516">
                  <c:v>20.518999999999998</c:v>
                </c:pt>
                <c:pt idx="21517">
                  <c:v>20.518999999999998</c:v>
                </c:pt>
                <c:pt idx="21518">
                  <c:v>20.518999999999998</c:v>
                </c:pt>
                <c:pt idx="21519">
                  <c:v>20.518999999999998</c:v>
                </c:pt>
                <c:pt idx="21520">
                  <c:v>20.518999999999998</c:v>
                </c:pt>
                <c:pt idx="21521">
                  <c:v>20.518999999999998</c:v>
                </c:pt>
                <c:pt idx="21522">
                  <c:v>20.518999999999998</c:v>
                </c:pt>
                <c:pt idx="21523">
                  <c:v>20.518999999999998</c:v>
                </c:pt>
                <c:pt idx="21524">
                  <c:v>20.518999999999998</c:v>
                </c:pt>
                <c:pt idx="21525">
                  <c:v>20.518999999999998</c:v>
                </c:pt>
                <c:pt idx="21526">
                  <c:v>20.518999999999998</c:v>
                </c:pt>
                <c:pt idx="21527">
                  <c:v>20.518999999999998</c:v>
                </c:pt>
                <c:pt idx="21528">
                  <c:v>20.518999999999998</c:v>
                </c:pt>
                <c:pt idx="21529">
                  <c:v>20.518999999999998</c:v>
                </c:pt>
                <c:pt idx="21530">
                  <c:v>20.518999999999998</c:v>
                </c:pt>
                <c:pt idx="21531">
                  <c:v>20.518999999999998</c:v>
                </c:pt>
                <c:pt idx="21532">
                  <c:v>20.518999999999998</c:v>
                </c:pt>
                <c:pt idx="21533">
                  <c:v>20.518999999999998</c:v>
                </c:pt>
                <c:pt idx="21534">
                  <c:v>20.518999999999998</c:v>
                </c:pt>
                <c:pt idx="21535">
                  <c:v>20.518999999999998</c:v>
                </c:pt>
                <c:pt idx="21536">
                  <c:v>20.518999999999998</c:v>
                </c:pt>
                <c:pt idx="21537">
                  <c:v>20.518999999999998</c:v>
                </c:pt>
                <c:pt idx="21538">
                  <c:v>20.518999999999998</c:v>
                </c:pt>
                <c:pt idx="21539">
                  <c:v>20.518999999999998</c:v>
                </c:pt>
                <c:pt idx="21540">
                  <c:v>20.518999999999998</c:v>
                </c:pt>
                <c:pt idx="21541">
                  <c:v>20.518999999999998</c:v>
                </c:pt>
                <c:pt idx="21542">
                  <c:v>20.518999999999998</c:v>
                </c:pt>
                <c:pt idx="21543">
                  <c:v>20.518999999999998</c:v>
                </c:pt>
                <c:pt idx="21544">
                  <c:v>20.518999999999998</c:v>
                </c:pt>
                <c:pt idx="21545">
                  <c:v>20.518999999999998</c:v>
                </c:pt>
                <c:pt idx="21546">
                  <c:v>20.518999999999998</c:v>
                </c:pt>
                <c:pt idx="21547">
                  <c:v>20.518999999999998</c:v>
                </c:pt>
                <c:pt idx="21548">
                  <c:v>20.518999999999998</c:v>
                </c:pt>
                <c:pt idx="21549">
                  <c:v>20.518999999999998</c:v>
                </c:pt>
                <c:pt idx="21550">
                  <c:v>20.518999999999998</c:v>
                </c:pt>
                <c:pt idx="21551">
                  <c:v>20.518999999999998</c:v>
                </c:pt>
                <c:pt idx="21552">
                  <c:v>20.518999999999998</c:v>
                </c:pt>
                <c:pt idx="21553">
                  <c:v>20.518999999999998</c:v>
                </c:pt>
                <c:pt idx="21554">
                  <c:v>20.518999999999998</c:v>
                </c:pt>
                <c:pt idx="21555">
                  <c:v>20.518999999999998</c:v>
                </c:pt>
                <c:pt idx="21556">
                  <c:v>20.518999999999998</c:v>
                </c:pt>
                <c:pt idx="21557">
                  <c:v>20.518999999999998</c:v>
                </c:pt>
                <c:pt idx="21558">
                  <c:v>20.518999999999998</c:v>
                </c:pt>
                <c:pt idx="21559">
                  <c:v>20.518999999999998</c:v>
                </c:pt>
                <c:pt idx="21560">
                  <c:v>20.518999999999998</c:v>
                </c:pt>
                <c:pt idx="21561">
                  <c:v>20.518999999999998</c:v>
                </c:pt>
                <c:pt idx="21562">
                  <c:v>20.518999999999998</c:v>
                </c:pt>
                <c:pt idx="21563">
                  <c:v>20.518999999999998</c:v>
                </c:pt>
                <c:pt idx="21564">
                  <c:v>20.518999999999998</c:v>
                </c:pt>
                <c:pt idx="21565">
                  <c:v>20.518999999999998</c:v>
                </c:pt>
                <c:pt idx="21566">
                  <c:v>20.518999999999998</c:v>
                </c:pt>
                <c:pt idx="21567">
                  <c:v>20.518999999999998</c:v>
                </c:pt>
                <c:pt idx="21568">
                  <c:v>20.614999999999998</c:v>
                </c:pt>
                <c:pt idx="21569">
                  <c:v>20.614999999999998</c:v>
                </c:pt>
                <c:pt idx="21570">
                  <c:v>20.614999999999998</c:v>
                </c:pt>
                <c:pt idx="21571">
                  <c:v>20.614999999999998</c:v>
                </c:pt>
                <c:pt idx="21572">
                  <c:v>20.614999999999998</c:v>
                </c:pt>
                <c:pt idx="21573">
                  <c:v>20.614999999999998</c:v>
                </c:pt>
                <c:pt idx="21574">
                  <c:v>20.614999999999998</c:v>
                </c:pt>
                <c:pt idx="21575">
                  <c:v>20.614999999999998</c:v>
                </c:pt>
                <c:pt idx="21576">
                  <c:v>20.614999999999998</c:v>
                </c:pt>
                <c:pt idx="21577">
                  <c:v>20.614999999999998</c:v>
                </c:pt>
                <c:pt idx="21578">
                  <c:v>20.614999999999998</c:v>
                </c:pt>
                <c:pt idx="21579">
                  <c:v>20.614999999999998</c:v>
                </c:pt>
                <c:pt idx="21580">
                  <c:v>20.614999999999998</c:v>
                </c:pt>
                <c:pt idx="21581">
                  <c:v>20.614999999999998</c:v>
                </c:pt>
                <c:pt idx="21582">
                  <c:v>20.71</c:v>
                </c:pt>
                <c:pt idx="21583">
                  <c:v>20.614999999999998</c:v>
                </c:pt>
                <c:pt idx="21584">
                  <c:v>20.71</c:v>
                </c:pt>
                <c:pt idx="21585">
                  <c:v>20.614999999999998</c:v>
                </c:pt>
                <c:pt idx="21586">
                  <c:v>20.71</c:v>
                </c:pt>
                <c:pt idx="21587">
                  <c:v>20.71</c:v>
                </c:pt>
                <c:pt idx="21588">
                  <c:v>20.71</c:v>
                </c:pt>
                <c:pt idx="21589">
                  <c:v>20.71</c:v>
                </c:pt>
                <c:pt idx="21590">
                  <c:v>20.71</c:v>
                </c:pt>
                <c:pt idx="21591">
                  <c:v>20.71</c:v>
                </c:pt>
                <c:pt idx="21592">
                  <c:v>20.71</c:v>
                </c:pt>
                <c:pt idx="21593">
                  <c:v>20.71</c:v>
                </c:pt>
                <c:pt idx="21594">
                  <c:v>20.71</c:v>
                </c:pt>
                <c:pt idx="21595">
                  <c:v>20.71</c:v>
                </c:pt>
                <c:pt idx="21596">
                  <c:v>20.71</c:v>
                </c:pt>
                <c:pt idx="21597">
                  <c:v>20.71</c:v>
                </c:pt>
                <c:pt idx="21598">
                  <c:v>20.71</c:v>
                </c:pt>
                <c:pt idx="21599">
                  <c:v>20.71</c:v>
                </c:pt>
                <c:pt idx="21600">
                  <c:v>20.71</c:v>
                </c:pt>
                <c:pt idx="21601">
                  <c:v>20.71</c:v>
                </c:pt>
                <c:pt idx="21602">
                  <c:v>20.71</c:v>
                </c:pt>
                <c:pt idx="21603">
                  <c:v>20.805</c:v>
                </c:pt>
                <c:pt idx="21604">
                  <c:v>20.805</c:v>
                </c:pt>
                <c:pt idx="21605">
                  <c:v>20.805</c:v>
                </c:pt>
                <c:pt idx="21606">
                  <c:v>20.805</c:v>
                </c:pt>
                <c:pt idx="21607">
                  <c:v>20.805</c:v>
                </c:pt>
                <c:pt idx="21608">
                  <c:v>20.805</c:v>
                </c:pt>
                <c:pt idx="21609">
                  <c:v>20.805</c:v>
                </c:pt>
                <c:pt idx="21610">
                  <c:v>20.805</c:v>
                </c:pt>
                <c:pt idx="21611">
                  <c:v>20.805</c:v>
                </c:pt>
                <c:pt idx="21612">
                  <c:v>20.805</c:v>
                </c:pt>
                <c:pt idx="21613">
                  <c:v>20.805</c:v>
                </c:pt>
                <c:pt idx="21614">
                  <c:v>20.805</c:v>
                </c:pt>
                <c:pt idx="21615">
                  <c:v>20.805</c:v>
                </c:pt>
                <c:pt idx="21616">
                  <c:v>20.805</c:v>
                </c:pt>
                <c:pt idx="21617">
                  <c:v>20.805</c:v>
                </c:pt>
                <c:pt idx="21618">
                  <c:v>20.805</c:v>
                </c:pt>
                <c:pt idx="21619">
                  <c:v>20.901</c:v>
                </c:pt>
                <c:pt idx="21620">
                  <c:v>20.805</c:v>
                </c:pt>
                <c:pt idx="21621">
                  <c:v>20.901</c:v>
                </c:pt>
                <c:pt idx="21622">
                  <c:v>20.901</c:v>
                </c:pt>
                <c:pt idx="21623">
                  <c:v>20.901</c:v>
                </c:pt>
                <c:pt idx="21624">
                  <c:v>20.901</c:v>
                </c:pt>
                <c:pt idx="21625">
                  <c:v>20.901</c:v>
                </c:pt>
                <c:pt idx="21626">
                  <c:v>20.901</c:v>
                </c:pt>
                <c:pt idx="21627">
                  <c:v>20.901</c:v>
                </c:pt>
                <c:pt idx="21628">
                  <c:v>20.901</c:v>
                </c:pt>
                <c:pt idx="21629">
                  <c:v>20.901</c:v>
                </c:pt>
                <c:pt idx="21630">
                  <c:v>20.901</c:v>
                </c:pt>
                <c:pt idx="21631">
                  <c:v>20.901</c:v>
                </c:pt>
                <c:pt idx="21632">
                  <c:v>20.901</c:v>
                </c:pt>
                <c:pt idx="21633">
                  <c:v>20.901</c:v>
                </c:pt>
                <c:pt idx="21634">
                  <c:v>20.901</c:v>
                </c:pt>
                <c:pt idx="21635">
                  <c:v>20.901</c:v>
                </c:pt>
                <c:pt idx="21636">
                  <c:v>20.901</c:v>
                </c:pt>
                <c:pt idx="21637">
                  <c:v>20.805</c:v>
                </c:pt>
                <c:pt idx="21638">
                  <c:v>20.901</c:v>
                </c:pt>
                <c:pt idx="21639">
                  <c:v>20.805</c:v>
                </c:pt>
                <c:pt idx="21640">
                  <c:v>20.805</c:v>
                </c:pt>
                <c:pt idx="21641">
                  <c:v>20.805</c:v>
                </c:pt>
                <c:pt idx="21642">
                  <c:v>20.805</c:v>
                </c:pt>
                <c:pt idx="21643">
                  <c:v>20.805</c:v>
                </c:pt>
                <c:pt idx="21644">
                  <c:v>20.805</c:v>
                </c:pt>
                <c:pt idx="21645">
                  <c:v>20.805</c:v>
                </c:pt>
                <c:pt idx="21646">
                  <c:v>20.805</c:v>
                </c:pt>
                <c:pt idx="21647">
                  <c:v>20.805</c:v>
                </c:pt>
                <c:pt idx="21648">
                  <c:v>20.805</c:v>
                </c:pt>
                <c:pt idx="21649">
                  <c:v>20.805</c:v>
                </c:pt>
                <c:pt idx="21650">
                  <c:v>20.805</c:v>
                </c:pt>
                <c:pt idx="21651">
                  <c:v>20.805</c:v>
                </c:pt>
                <c:pt idx="21652">
                  <c:v>20.805</c:v>
                </c:pt>
                <c:pt idx="21653">
                  <c:v>20.805</c:v>
                </c:pt>
                <c:pt idx="21654">
                  <c:v>20.805</c:v>
                </c:pt>
                <c:pt idx="21655">
                  <c:v>20.805</c:v>
                </c:pt>
                <c:pt idx="21656">
                  <c:v>20.805</c:v>
                </c:pt>
                <c:pt idx="21657">
                  <c:v>20.805</c:v>
                </c:pt>
                <c:pt idx="21658">
                  <c:v>20.805</c:v>
                </c:pt>
                <c:pt idx="21659">
                  <c:v>20.71</c:v>
                </c:pt>
                <c:pt idx="21660">
                  <c:v>20.71</c:v>
                </c:pt>
                <c:pt idx="21661">
                  <c:v>20.71</c:v>
                </c:pt>
                <c:pt idx="21662">
                  <c:v>20.71</c:v>
                </c:pt>
                <c:pt idx="21663">
                  <c:v>20.71</c:v>
                </c:pt>
                <c:pt idx="21664">
                  <c:v>20.71</c:v>
                </c:pt>
                <c:pt idx="21665">
                  <c:v>20.71</c:v>
                </c:pt>
                <c:pt idx="21666">
                  <c:v>20.71</c:v>
                </c:pt>
                <c:pt idx="21667">
                  <c:v>20.71</c:v>
                </c:pt>
                <c:pt idx="21668">
                  <c:v>20.71</c:v>
                </c:pt>
                <c:pt idx="21669">
                  <c:v>20.71</c:v>
                </c:pt>
                <c:pt idx="21670">
                  <c:v>20.71</c:v>
                </c:pt>
                <c:pt idx="21671">
                  <c:v>20.71</c:v>
                </c:pt>
                <c:pt idx="21672">
                  <c:v>20.71</c:v>
                </c:pt>
                <c:pt idx="21673">
                  <c:v>20.614999999999998</c:v>
                </c:pt>
                <c:pt idx="21674">
                  <c:v>20.614999999999998</c:v>
                </c:pt>
                <c:pt idx="21675">
                  <c:v>20.614999999999998</c:v>
                </c:pt>
                <c:pt idx="21676">
                  <c:v>20.614999999999998</c:v>
                </c:pt>
                <c:pt idx="21677">
                  <c:v>20.614999999999998</c:v>
                </c:pt>
                <c:pt idx="21678">
                  <c:v>20.614999999999998</c:v>
                </c:pt>
                <c:pt idx="21679">
                  <c:v>20.614999999999998</c:v>
                </c:pt>
                <c:pt idx="21680">
                  <c:v>20.614999999999998</c:v>
                </c:pt>
                <c:pt idx="21681">
                  <c:v>20.614999999999998</c:v>
                </c:pt>
                <c:pt idx="21682">
                  <c:v>20.614999999999998</c:v>
                </c:pt>
                <c:pt idx="21683">
                  <c:v>20.614999999999998</c:v>
                </c:pt>
                <c:pt idx="21684">
                  <c:v>20.614999999999998</c:v>
                </c:pt>
                <c:pt idx="21685">
                  <c:v>20.614999999999998</c:v>
                </c:pt>
                <c:pt idx="21686">
                  <c:v>20.614999999999998</c:v>
                </c:pt>
                <c:pt idx="21687">
                  <c:v>20.614999999999998</c:v>
                </c:pt>
                <c:pt idx="21688">
                  <c:v>20.614999999999998</c:v>
                </c:pt>
                <c:pt idx="21689">
                  <c:v>20.614999999999998</c:v>
                </c:pt>
                <c:pt idx="21690">
                  <c:v>20.614999999999998</c:v>
                </c:pt>
                <c:pt idx="21691">
                  <c:v>20.614999999999998</c:v>
                </c:pt>
                <c:pt idx="21692">
                  <c:v>20.614999999999998</c:v>
                </c:pt>
                <c:pt idx="21693">
                  <c:v>20.518999999999998</c:v>
                </c:pt>
                <c:pt idx="21694">
                  <c:v>20.518999999999998</c:v>
                </c:pt>
                <c:pt idx="21695">
                  <c:v>20.518999999999998</c:v>
                </c:pt>
                <c:pt idx="21696">
                  <c:v>20.518999999999998</c:v>
                </c:pt>
                <c:pt idx="21697">
                  <c:v>20.518999999999998</c:v>
                </c:pt>
                <c:pt idx="21699">
                  <c:v>20.901</c:v>
                </c:pt>
                <c:pt idx="21700">
                  <c:v>20.614999999999998</c:v>
                </c:pt>
                <c:pt idx="21701">
                  <c:v>20.518999999999998</c:v>
                </c:pt>
                <c:pt idx="21702">
                  <c:v>20.518999999999998</c:v>
                </c:pt>
                <c:pt idx="21703">
                  <c:v>20.518999999999998</c:v>
                </c:pt>
                <c:pt idx="21704">
                  <c:v>20.614999999999998</c:v>
                </c:pt>
                <c:pt idx="21705">
                  <c:v>20.518999999999998</c:v>
                </c:pt>
                <c:pt idx="21706">
                  <c:v>20.518999999999998</c:v>
                </c:pt>
                <c:pt idx="21707">
                  <c:v>20.518999999999998</c:v>
                </c:pt>
                <c:pt idx="21708">
                  <c:v>20.518999999999998</c:v>
                </c:pt>
                <c:pt idx="21709">
                  <c:v>20.518999999999998</c:v>
                </c:pt>
                <c:pt idx="21710">
                  <c:v>20.614999999999998</c:v>
                </c:pt>
                <c:pt idx="21711">
                  <c:v>20.518999999999998</c:v>
                </c:pt>
                <c:pt idx="21712">
                  <c:v>20.614999999999998</c:v>
                </c:pt>
                <c:pt idx="21713">
                  <c:v>20.518999999999998</c:v>
                </c:pt>
                <c:pt idx="21714">
                  <c:v>20.518999999999998</c:v>
                </c:pt>
                <c:pt idx="21715">
                  <c:v>20.518999999999998</c:v>
                </c:pt>
                <c:pt idx="21716">
                  <c:v>20.614999999999998</c:v>
                </c:pt>
                <c:pt idx="21717">
                  <c:v>20.614999999999998</c:v>
                </c:pt>
                <c:pt idx="21718">
                  <c:v>20.518999999999998</c:v>
                </c:pt>
                <c:pt idx="21719">
                  <c:v>20.614999999999998</c:v>
                </c:pt>
                <c:pt idx="21720">
                  <c:v>20.614999999999998</c:v>
                </c:pt>
                <c:pt idx="21721">
                  <c:v>20.518999999999998</c:v>
                </c:pt>
                <c:pt idx="21722">
                  <c:v>20.614999999999998</c:v>
                </c:pt>
                <c:pt idx="21723">
                  <c:v>20.614999999999998</c:v>
                </c:pt>
                <c:pt idx="21724">
                  <c:v>20.518999999999998</c:v>
                </c:pt>
                <c:pt idx="21725">
                  <c:v>20.614999999999998</c:v>
                </c:pt>
                <c:pt idx="21726">
                  <c:v>20.614999999999998</c:v>
                </c:pt>
                <c:pt idx="21727">
                  <c:v>20.518999999999998</c:v>
                </c:pt>
                <c:pt idx="21728">
                  <c:v>20.518999999999998</c:v>
                </c:pt>
                <c:pt idx="21729">
                  <c:v>20.518999999999998</c:v>
                </c:pt>
                <c:pt idx="21730">
                  <c:v>20.518999999999998</c:v>
                </c:pt>
                <c:pt idx="21731">
                  <c:v>20.518999999999998</c:v>
                </c:pt>
                <c:pt idx="21732">
                  <c:v>20.518999999999998</c:v>
                </c:pt>
                <c:pt idx="21733">
                  <c:v>20.518999999999998</c:v>
                </c:pt>
                <c:pt idx="21734">
                  <c:v>20.518999999999998</c:v>
                </c:pt>
                <c:pt idx="21735">
                  <c:v>20.518999999999998</c:v>
                </c:pt>
                <c:pt idx="21736">
                  <c:v>20.518999999999998</c:v>
                </c:pt>
                <c:pt idx="21737">
                  <c:v>20.518999999999998</c:v>
                </c:pt>
                <c:pt idx="21738">
                  <c:v>20.518999999999998</c:v>
                </c:pt>
                <c:pt idx="21739">
                  <c:v>20.518999999999998</c:v>
                </c:pt>
                <c:pt idx="21740">
                  <c:v>20.518999999999998</c:v>
                </c:pt>
                <c:pt idx="21741">
                  <c:v>20.518999999999998</c:v>
                </c:pt>
                <c:pt idx="21742">
                  <c:v>20.518999999999998</c:v>
                </c:pt>
                <c:pt idx="21743">
                  <c:v>20.518999999999998</c:v>
                </c:pt>
                <c:pt idx="21744">
                  <c:v>20.518999999999998</c:v>
                </c:pt>
                <c:pt idx="21745">
                  <c:v>20.518999999999998</c:v>
                </c:pt>
                <c:pt idx="21746">
                  <c:v>20.518999999999998</c:v>
                </c:pt>
                <c:pt idx="21747">
                  <c:v>20.518999999999998</c:v>
                </c:pt>
                <c:pt idx="21748">
                  <c:v>20.518999999999998</c:v>
                </c:pt>
                <c:pt idx="21749">
                  <c:v>20.518999999999998</c:v>
                </c:pt>
                <c:pt idx="21750">
                  <c:v>20.518999999999998</c:v>
                </c:pt>
                <c:pt idx="21751">
                  <c:v>20.518999999999998</c:v>
                </c:pt>
                <c:pt idx="21752">
                  <c:v>20.518999999999998</c:v>
                </c:pt>
                <c:pt idx="21753">
                  <c:v>20.518999999999998</c:v>
                </c:pt>
                <c:pt idx="21754">
                  <c:v>20.518999999999998</c:v>
                </c:pt>
                <c:pt idx="21755">
                  <c:v>20.518999999999998</c:v>
                </c:pt>
                <c:pt idx="21756">
                  <c:v>20.518999999999998</c:v>
                </c:pt>
                <c:pt idx="21757">
                  <c:v>20.518999999999998</c:v>
                </c:pt>
                <c:pt idx="21758">
                  <c:v>20.518999999999998</c:v>
                </c:pt>
                <c:pt idx="21759">
                  <c:v>20.518999999999998</c:v>
                </c:pt>
                <c:pt idx="21760">
                  <c:v>20.518999999999998</c:v>
                </c:pt>
                <c:pt idx="21761">
                  <c:v>20.518999999999998</c:v>
                </c:pt>
                <c:pt idx="21762">
                  <c:v>20.518999999999998</c:v>
                </c:pt>
                <c:pt idx="21763">
                  <c:v>20.518999999999998</c:v>
                </c:pt>
                <c:pt idx="21764">
                  <c:v>20.518999999999998</c:v>
                </c:pt>
                <c:pt idx="21765">
                  <c:v>20.518999999999998</c:v>
                </c:pt>
                <c:pt idx="21766">
                  <c:v>20.518999999999998</c:v>
                </c:pt>
                <c:pt idx="21767">
                  <c:v>20.518999999999998</c:v>
                </c:pt>
                <c:pt idx="21768">
                  <c:v>20.518999999999998</c:v>
                </c:pt>
                <c:pt idx="21769">
                  <c:v>20.518999999999998</c:v>
                </c:pt>
                <c:pt idx="21770">
                  <c:v>20.518999999999998</c:v>
                </c:pt>
                <c:pt idx="21771">
                  <c:v>20.518999999999998</c:v>
                </c:pt>
                <c:pt idx="21772">
                  <c:v>20.518999999999998</c:v>
                </c:pt>
                <c:pt idx="21773">
                  <c:v>20.518999999999998</c:v>
                </c:pt>
                <c:pt idx="21774">
                  <c:v>20.518999999999998</c:v>
                </c:pt>
                <c:pt idx="21775">
                  <c:v>20.518999999999998</c:v>
                </c:pt>
                <c:pt idx="21776">
                  <c:v>20.518999999999998</c:v>
                </c:pt>
                <c:pt idx="21777">
                  <c:v>20.518999999999998</c:v>
                </c:pt>
                <c:pt idx="21778">
                  <c:v>20.518999999999998</c:v>
                </c:pt>
                <c:pt idx="21779">
                  <c:v>20.518999999999998</c:v>
                </c:pt>
                <c:pt idx="21780">
                  <c:v>20.518999999999998</c:v>
                </c:pt>
                <c:pt idx="21781">
                  <c:v>20.518999999999998</c:v>
                </c:pt>
                <c:pt idx="21782">
                  <c:v>20.518999999999998</c:v>
                </c:pt>
                <c:pt idx="21783">
                  <c:v>20.518999999999998</c:v>
                </c:pt>
                <c:pt idx="21784">
                  <c:v>20.518999999999998</c:v>
                </c:pt>
                <c:pt idx="21785">
                  <c:v>20.518999999999998</c:v>
                </c:pt>
                <c:pt idx="21786">
                  <c:v>20.518999999999998</c:v>
                </c:pt>
                <c:pt idx="21787">
                  <c:v>20.518999999999998</c:v>
                </c:pt>
                <c:pt idx="21788">
                  <c:v>20.518999999999998</c:v>
                </c:pt>
                <c:pt idx="21789">
                  <c:v>20.518999999999998</c:v>
                </c:pt>
                <c:pt idx="21790">
                  <c:v>20.518999999999998</c:v>
                </c:pt>
                <c:pt idx="21791">
                  <c:v>20.518999999999998</c:v>
                </c:pt>
                <c:pt idx="21792">
                  <c:v>20.518999999999998</c:v>
                </c:pt>
                <c:pt idx="21793">
                  <c:v>20.518999999999998</c:v>
                </c:pt>
                <c:pt idx="21794">
                  <c:v>20.614999999999998</c:v>
                </c:pt>
                <c:pt idx="21795">
                  <c:v>20.614999999999998</c:v>
                </c:pt>
                <c:pt idx="21796">
                  <c:v>20.614999999999998</c:v>
                </c:pt>
                <c:pt idx="21797">
                  <c:v>20.614999999999998</c:v>
                </c:pt>
                <c:pt idx="21798">
                  <c:v>20.614999999999998</c:v>
                </c:pt>
                <c:pt idx="21799">
                  <c:v>20.614999999999998</c:v>
                </c:pt>
                <c:pt idx="21800">
                  <c:v>20.614999999999998</c:v>
                </c:pt>
                <c:pt idx="21801">
                  <c:v>20.614999999999998</c:v>
                </c:pt>
                <c:pt idx="21802">
                  <c:v>20.614999999999998</c:v>
                </c:pt>
                <c:pt idx="21803">
                  <c:v>20.614999999999998</c:v>
                </c:pt>
                <c:pt idx="21804">
                  <c:v>20.614999999999998</c:v>
                </c:pt>
                <c:pt idx="21805">
                  <c:v>20.614999999999998</c:v>
                </c:pt>
                <c:pt idx="21806">
                  <c:v>20.614999999999998</c:v>
                </c:pt>
                <c:pt idx="21807">
                  <c:v>20.614999999999998</c:v>
                </c:pt>
                <c:pt idx="21808">
                  <c:v>20.614999999999998</c:v>
                </c:pt>
                <c:pt idx="21809">
                  <c:v>20.614999999999998</c:v>
                </c:pt>
                <c:pt idx="21810">
                  <c:v>20.614999999999998</c:v>
                </c:pt>
                <c:pt idx="21811">
                  <c:v>20.614999999999998</c:v>
                </c:pt>
                <c:pt idx="21812">
                  <c:v>20.614999999999998</c:v>
                </c:pt>
                <c:pt idx="21813">
                  <c:v>20.614999999999998</c:v>
                </c:pt>
                <c:pt idx="21814">
                  <c:v>20.71</c:v>
                </c:pt>
                <c:pt idx="21815">
                  <c:v>20.71</c:v>
                </c:pt>
                <c:pt idx="21816">
                  <c:v>20.71</c:v>
                </c:pt>
                <c:pt idx="21817">
                  <c:v>20.71</c:v>
                </c:pt>
                <c:pt idx="21818">
                  <c:v>20.71</c:v>
                </c:pt>
                <c:pt idx="21819">
                  <c:v>20.71</c:v>
                </c:pt>
                <c:pt idx="21820">
                  <c:v>20.71</c:v>
                </c:pt>
                <c:pt idx="21821">
                  <c:v>20.71</c:v>
                </c:pt>
                <c:pt idx="21822">
                  <c:v>20.71</c:v>
                </c:pt>
                <c:pt idx="21823">
                  <c:v>20.71</c:v>
                </c:pt>
                <c:pt idx="21824">
                  <c:v>20.805</c:v>
                </c:pt>
                <c:pt idx="21825">
                  <c:v>20.71</c:v>
                </c:pt>
                <c:pt idx="21826">
                  <c:v>20.805</c:v>
                </c:pt>
                <c:pt idx="21827">
                  <c:v>20.805</c:v>
                </c:pt>
                <c:pt idx="21828">
                  <c:v>20.805</c:v>
                </c:pt>
                <c:pt idx="21829">
                  <c:v>20.805</c:v>
                </c:pt>
                <c:pt idx="21830">
                  <c:v>20.805</c:v>
                </c:pt>
                <c:pt idx="21831">
                  <c:v>20.805</c:v>
                </c:pt>
                <c:pt idx="21832">
                  <c:v>20.805</c:v>
                </c:pt>
                <c:pt idx="21833">
                  <c:v>20.805</c:v>
                </c:pt>
                <c:pt idx="21834">
                  <c:v>20.901</c:v>
                </c:pt>
                <c:pt idx="21835">
                  <c:v>20.901</c:v>
                </c:pt>
                <c:pt idx="21836">
                  <c:v>20.901</c:v>
                </c:pt>
                <c:pt idx="21837">
                  <c:v>20.901</c:v>
                </c:pt>
                <c:pt idx="21838">
                  <c:v>20.901</c:v>
                </c:pt>
                <c:pt idx="21839">
                  <c:v>20.901</c:v>
                </c:pt>
                <c:pt idx="21840">
                  <c:v>20.901</c:v>
                </c:pt>
                <c:pt idx="21841">
                  <c:v>20.901</c:v>
                </c:pt>
                <c:pt idx="21842">
                  <c:v>20.901</c:v>
                </c:pt>
                <c:pt idx="21843">
                  <c:v>20.995999999999999</c:v>
                </c:pt>
                <c:pt idx="21844">
                  <c:v>20.995999999999999</c:v>
                </c:pt>
                <c:pt idx="21845">
                  <c:v>20.995999999999999</c:v>
                </c:pt>
                <c:pt idx="21846">
                  <c:v>20.995999999999999</c:v>
                </c:pt>
                <c:pt idx="21847">
                  <c:v>20.995999999999999</c:v>
                </c:pt>
                <c:pt idx="21848">
                  <c:v>20.995999999999999</c:v>
                </c:pt>
                <c:pt idx="21849">
                  <c:v>20.995999999999999</c:v>
                </c:pt>
                <c:pt idx="21850">
                  <c:v>20.995999999999999</c:v>
                </c:pt>
                <c:pt idx="21851">
                  <c:v>20.995999999999999</c:v>
                </c:pt>
                <c:pt idx="21852">
                  <c:v>20.995999999999999</c:v>
                </c:pt>
                <c:pt idx="21853">
                  <c:v>20.995999999999999</c:v>
                </c:pt>
                <c:pt idx="21854">
                  <c:v>20.995999999999999</c:v>
                </c:pt>
                <c:pt idx="21855">
                  <c:v>20.995999999999999</c:v>
                </c:pt>
                <c:pt idx="21856">
                  <c:v>20.995999999999999</c:v>
                </c:pt>
                <c:pt idx="21857">
                  <c:v>20.995999999999999</c:v>
                </c:pt>
                <c:pt idx="21858">
                  <c:v>20.995999999999999</c:v>
                </c:pt>
                <c:pt idx="21859">
                  <c:v>20.995999999999999</c:v>
                </c:pt>
                <c:pt idx="21860">
                  <c:v>20.995999999999999</c:v>
                </c:pt>
                <c:pt idx="21861">
                  <c:v>20.995999999999999</c:v>
                </c:pt>
                <c:pt idx="21862">
                  <c:v>20.995999999999999</c:v>
                </c:pt>
                <c:pt idx="21863">
                  <c:v>20.995999999999999</c:v>
                </c:pt>
                <c:pt idx="21864">
                  <c:v>20.995999999999999</c:v>
                </c:pt>
                <c:pt idx="21865">
                  <c:v>20.995999999999999</c:v>
                </c:pt>
                <c:pt idx="21866">
                  <c:v>20.995999999999999</c:v>
                </c:pt>
                <c:pt idx="21867">
                  <c:v>20.995999999999999</c:v>
                </c:pt>
                <c:pt idx="21868">
                  <c:v>20.995999999999999</c:v>
                </c:pt>
                <c:pt idx="21869">
                  <c:v>20.995999999999999</c:v>
                </c:pt>
                <c:pt idx="21870">
                  <c:v>20.995999999999999</c:v>
                </c:pt>
                <c:pt idx="21871">
                  <c:v>20.995999999999999</c:v>
                </c:pt>
                <c:pt idx="21872">
                  <c:v>20.995999999999999</c:v>
                </c:pt>
                <c:pt idx="21873">
                  <c:v>20.995999999999999</c:v>
                </c:pt>
                <c:pt idx="21874">
                  <c:v>20.995999999999999</c:v>
                </c:pt>
                <c:pt idx="21875">
                  <c:v>20.995999999999999</c:v>
                </c:pt>
                <c:pt idx="21876">
                  <c:v>20.995999999999999</c:v>
                </c:pt>
                <c:pt idx="21877">
                  <c:v>20.995999999999999</c:v>
                </c:pt>
                <c:pt idx="21878">
                  <c:v>20.995999999999999</c:v>
                </c:pt>
                <c:pt idx="21879">
                  <c:v>21.091000000000001</c:v>
                </c:pt>
                <c:pt idx="21880">
                  <c:v>21.091000000000001</c:v>
                </c:pt>
                <c:pt idx="21881">
                  <c:v>21.091000000000001</c:v>
                </c:pt>
                <c:pt idx="21882">
                  <c:v>21.091000000000001</c:v>
                </c:pt>
                <c:pt idx="21883">
                  <c:v>21.091000000000001</c:v>
                </c:pt>
                <c:pt idx="21884">
                  <c:v>21.091000000000001</c:v>
                </c:pt>
                <c:pt idx="21885">
                  <c:v>21.091000000000001</c:v>
                </c:pt>
                <c:pt idx="21886">
                  <c:v>21.091000000000001</c:v>
                </c:pt>
                <c:pt idx="21887">
                  <c:v>21.091000000000001</c:v>
                </c:pt>
                <c:pt idx="21888">
                  <c:v>21.091000000000001</c:v>
                </c:pt>
                <c:pt idx="21889">
                  <c:v>21.091000000000001</c:v>
                </c:pt>
                <c:pt idx="21890">
                  <c:v>21.091000000000001</c:v>
                </c:pt>
                <c:pt idx="21891">
                  <c:v>21.091000000000001</c:v>
                </c:pt>
                <c:pt idx="21892">
                  <c:v>21.091000000000001</c:v>
                </c:pt>
                <c:pt idx="21893">
                  <c:v>21.091000000000001</c:v>
                </c:pt>
                <c:pt idx="21894">
                  <c:v>21.091000000000001</c:v>
                </c:pt>
                <c:pt idx="21895">
                  <c:v>21.091000000000001</c:v>
                </c:pt>
                <c:pt idx="21896">
                  <c:v>21.091000000000001</c:v>
                </c:pt>
                <c:pt idx="21897">
                  <c:v>21.091000000000001</c:v>
                </c:pt>
                <c:pt idx="21898">
                  <c:v>21.091000000000001</c:v>
                </c:pt>
                <c:pt idx="21899">
                  <c:v>21.091000000000001</c:v>
                </c:pt>
                <c:pt idx="21900">
                  <c:v>21.091000000000001</c:v>
                </c:pt>
                <c:pt idx="21901">
                  <c:v>21.187000000000001</c:v>
                </c:pt>
                <c:pt idx="21902">
                  <c:v>21.187000000000001</c:v>
                </c:pt>
                <c:pt idx="21903">
                  <c:v>21.187000000000001</c:v>
                </c:pt>
                <c:pt idx="21904">
                  <c:v>21.187000000000001</c:v>
                </c:pt>
                <c:pt idx="21905">
                  <c:v>21.187000000000001</c:v>
                </c:pt>
                <c:pt idx="21906">
                  <c:v>21.187000000000001</c:v>
                </c:pt>
                <c:pt idx="21907">
                  <c:v>21.187000000000001</c:v>
                </c:pt>
                <c:pt idx="21908">
                  <c:v>21.187000000000001</c:v>
                </c:pt>
                <c:pt idx="21909">
                  <c:v>21.187000000000001</c:v>
                </c:pt>
                <c:pt idx="21910">
                  <c:v>21.187000000000001</c:v>
                </c:pt>
                <c:pt idx="21911">
                  <c:v>21.282</c:v>
                </c:pt>
                <c:pt idx="21912">
                  <c:v>21.282</c:v>
                </c:pt>
                <c:pt idx="21913">
                  <c:v>21.282</c:v>
                </c:pt>
                <c:pt idx="21914">
                  <c:v>21.282</c:v>
                </c:pt>
                <c:pt idx="21915">
                  <c:v>21.282</c:v>
                </c:pt>
                <c:pt idx="21916">
                  <c:v>21.282</c:v>
                </c:pt>
                <c:pt idx="21917">
                  <c:v>21.282</c:v>
                </c:pt>
                <c:pt idx="21918">
                  <c:v>21.282</c:v>
                </c:pt>
                <c:pt idx="21919">
                  <c:v>21.282</c:v>
                </c:pt>
                <c:pt idx="21920">
                  <c:v>21.282</c:v>
                </c:pt>
                <c:pt idx="21921">
                  <c:v>21.282</c:v>
                </c:pt>
                <c:pt idx="21922">
                  <c:v>21.282</c:v>
                </c:pt>
                <c:pt idx="21923">
                  <c:v>21.282</c:v>
                </c:pt>
                <c:pt idx="21924">
                  <c:v>21.282</c:v>
                </c:pt>
                <c:pt idx="21925">
                  <c:v>21.282</c:v>
                </c:pt>
                <c:pt idx="21926">
                  <c:v>21.282</c:v>
                </c:pt>
                <c:pt idx="21927">
                  <c:v>21.282</c:v>
                </c:pt>
                <c:pt idx="21928">
                  <c:v>21.378</c:v>
                </c:pt>
                <c:pt idx="21929">
                  <c:v>21.378</c:v>
                </c:pt>
                <c:pt idx="21930">
                  <c:v>21.378</c:v>
                </c:pt>
                <c:pt idx="21931">
                  <c:v>21.378</c:v>
                </c:pt>
                <c:pt idx="21932">
                  <c:v>21.378</c:v>
                </c:pt>
                <c:pt idx="21933">
                  <c:v>21.378</c:v>
                </c:pt>
                <c:pt idx="21934">
                  <c:v>21.378</c:v>
                </c:pt>
                <c:pt idx="21935">
                  <c:v>21.378</c:v>
                </c:pt>
                <c:pt idx="21936">
                  <c:v>21.378</c:v>
                </c:pt>
                <c:pt idx="21937">
                  <c:v>21.378</c:v>
                </c:pt>
                <c:pt idx="21938">
                  <c:v>21.378</c:v>
                </c:pt>
                <c:pt idx="21939">
                  <c:v>21.378</c:v>
                </c:pt>
                <c:pt idx="21940">
                  <c:v>21.378</c:v>
                </c:pt>
                <c:pt idx="21941">
                  <c:v>21.378</c:v>
                </c:pt>
                <c:pt idx="21942">
                  <c:v>21.378</c:v>
                </c:pt>
                <c:pt idx="21943">
                  <c:v>21.378</c:v>
                </c:pt>
                <c:pt idx="21944">
                  <c:v>21.378</c:v>
                </c:pt>
                <c:pt idx="21945">
                  <c:v>21.378</c:v>
                </c:pt>
                <c:pt idx="21946">
                  <c:v>21.472999999999999</c:v>
                </c:pt>
                <c:pt idx="21947">
                  <c:v>21.472999999999999</c:v>
                </c:pt>
                <c:pt idx="21948">
                  <c:v>21.472999999999999</c:v>
                </c:pt>
                <c:pt idx="21949">
                  <c:v>21.472999999999999</c:v>
                </c:pt>
                <c:pt idx="21950">
                  <c:v>21.472999999999999</c:v>
                </c:pt>
                <c:pt idx="21951">
                  <c:v>21.472999999999999</c:v>
                </c:pt>
                <c:pt idx="21952">
                  <c:v>21.472999999999999</c:v>
                </c:pt>
                <c:pt idx="21953">
                  <c:v>21.472999999999999</c:v>
                </c:pt>
                <c:pt idx="21954">
                  <c:v>21.472999999999999</c:v>
                </c:pt>
                <c:pt idx="21955">
                  <c:v>21.472999999999999</c:v>
                </c:pt>
                <c:pt idx="21956">
                  <c:v>21.472999999999999</c:v>
                </c:pt>
                <c:pt idx="21957">
                  <c:v>21.568999999999999</c:v>
                </c:pt>
                <c:pt idx="21958">
                  <c:v>21.568999999999999</c:v>
                </c:pt>
                <c:pt idx="21959">
                  <c:v>21.568999999999999</c:v>
                </c:pt>
                <c:pt idx="21960">
                  <c:v>21.568999999999999</c:v>
                </c:pt>
                <c:pt idx="21961">
                  <c:v>21.568999999999999</c:v>
                </c:pt>
                <c:pt idx="21962">
                  <c:v>21.568999999999999</c:v>
                </c:pt>
                <c:pt idx="21963">
                  <c:v>21.568999999999999</c:v>
                </c:pt>
                <c:pt idx="21964">
                  <c:v>21.568999999999999</c:v>
                </c:pt>
                <c:pt idx="21965">
                  <c:v>21.568999999999999</c:v>
                </c:pt>
                <c:pt idx="21966">
                  <c:v>21.664000000000001</c:v>
                </c:pt>
                <c:pt idx="21967">
                  <c:v>21.664000000000001</c:v>
                </c:pt>
                <c:pt idx="21968">
                  <c:v>21.664000000000001</c:v>
                </c:pt>
                <c:pt idx="21969">
                  <c:v>21.664000000000001</c:v>
                </c:pt>
                <c:pt idx="21970">
                  <c:v>21.664000000000001</c:v>
                </c:pt>
                <c:pt idx="21971">
                  <c:v>21.664000000000001</c:v>
                </c:pt>
                <c:pt idx="21972">
                  <c:v>21.664000000000001</c:v>
                </c:pt>
                <c:pt idx="21973">
                  <c:v>21.76</c:v>
                </c:pt>
                <c:pt idx="21974">
                  <c:v>21.76</c:v>
                </c:pt>
                <c:pt idx="21975">
                  <c:v>21.76</c:v>
                </c:pt>
                <c:pt idx="21976">
                  <c:v>21.76</c:v>
                </c:pt>
                <c:pt idx="21977">
                  <c:v>21.76</c:v>
                </c:pt>
                <c:pt idx="21978">
                  <c:v>21.76</c:v>
                </c:pt>
                <c:pt idx="21979">
                  <c:v>21.76</c:v>
                </c:pt>
                <c:pt idx="21980">
                  <c:v>21.76</c:v>
                </c:pt>
                <c:pt idx="21981">
                  <c:v>21.76</c:v>
                </c:pt>
                <c:pt idx="21982">
                  <c:v>21.76</c:v>
                </c:pt>
                <c:pt idx="21983">
                  <c:v>21.855</c:v>
                </c:pt>
                <c:pt idx="21984">
                  <c:v>21.855</c:v>
                </c:pt>
                <c:pt idx="21985">
                  <c:v>21.855</c:v>
                </c:pt>
                <c:pt idx="21986">
                  <c:v>21.855</c:v>
                </c:pt>
                <c:pt idx="21987">
                  <c:v>21.855</c:v>
                </c:pt>
                <c:pt idx="21988">
                  <c:v>21.855</c:v>
                </c:pt>
                <c:pt idx="21989">
                  <c:v>21.855</c:v>
                </c:pt>
                <c:pt idx="21990">
                  <c:v>21.855</c:v>
                </c:pt>
                <c:pt idx="21991">
                  <c:v>21.855</c:v>
                </c:pt>
                <c:pt idx="21992">
                  <c:v>21.855</c:v>
                </c:pt>
                <c:pt idx="21993">
                  <c:v>21.855</c:v>
                </c:pt>
                <c:pt idx="21994">
                  <c:v>21.855</c:v>
                </c:pt>
                <c:pt idx="21995">
                  <c:v>21.855</c:v>
                </c:pt>
                <c:pt idx="21996">
                  <c:v>21.951000000000001</c:v>
                </c:pt>
                <c:pt idx="21997">
                  <c:v>21.951000000000001</c:v>
                </c:pt>
                <c:pt idx="21998">
                  <c:v>21.951000000000001</c:v>
                </c:pt>
                <c:pt idx="21999">
                  <c:v>21.951000000000001</c:v>
                </c:pt>
                <c:pt idx="22000">
                  <c:v>21.951000000000001</c:v>
                </c:pt>
                <c:pt idx="22001">
                  <c:v>21.951000000000001</c:v>
                </c:pt>
                <c:pt idx="22002">
                  <c:v>21.951000000000001</c:v>
                </c:pt>
                <c:pt idx="22003">
                  <c:v>21.951000000000001</c:v>
                </c:pt>
                <c:pt idx="22004">
                  <c:v>22.045999999999999</c:v>
                </c:pt>
                <c:pt idx="22005">
                  <c:v>22.045999999999999</c:v>
                </c:pt>
                <c:pt idx="22006">
                  <c:v>22.045999999999999</c:v>
                </c:pt>
                <c:pt idx="22007">
                  <c:v>22.045999999999999</c:v>
                </c:pt>
                <c:pt idx="22008">
                  <c:v>22.045999999999999</c:v>
                </c:pt>
                <c:pt idx="22009">
                  <c:v>22.045999999999999</c:v>
                </c:pt>
                <c:pt idx="22010">
                  <c:v>22.045999999999999</c:v>
                </c:pt>
                <c:pt idx="22011">
                  <c:v>22.045999999999999</c:v>
                </c:pt>
                <c:pt idx="22012">
                  <c:v>22.045999999999999</c:v>
                </c:pt>
                <c:pt idx="22013">
                  <c:v>22.045999999999999</c:v>
                </c:pt>
                <c:pt idx="22014">
                  <c:v>22.045999999999999</c:v>
                </c:pt>
                <c:pt idx="22015">
                  <c:v>22.045999999999999</c:v>
                </c:pt>
                <c:pt idx="22016">
                  <c:v>22.045999999999999</c:v>
                </c:pt>
                <c:pt idx="22017">
                  <c:v>22.045999999999999</c:v>
                </c:pt>
                <c:pt idx="22018">
                  <c:v>22.045999999999999</c:v>
                </c:pt>
                <c:pt idx="22019">
                  <c:v>22.045999999999999</c:v>
                </c:pt>
                <c:pt idx="22020">
                  <c:v>22.045999999999999</c:v>
                </c:pt>
                <c:pt idx="22021">
                  <c:v>22.141999999999999</c:v>
                </c:pt>
                <c:pt idx="22022">
                  <c:v>22.045999999999999</c:v>
                </c:pt>
                <c:pt idx="22023">
                  <c:v>22.141999999999999</c:v>
                </c:pt>
                <c:pt idx="22024">
                  <c:v>22.141999999999999</c:v>
                </c:pt>
                <c:pt idx="22025">
                  <c:v>22.141999999999999</c:v>
                </c:pt>
                <c:pt idx="22026">
                  <c:v>22.141999999999999</c:v>
                </c:pt>
                <c:pt idx="22027">
                  <c:v>22.141999999999999</c:v>
                </c:pt>
                <c:pt idx="22028">
                  <c:v>22.141999999999999</c:v>
                </c:pt>
                <c:pt idx="22029">
                  <c:v>22.141999999999999</c:v>
                </c:pt>
                <c:pt idx="22030">
                  <c:v>22.141999999999999</c:v>
                </c:pt>
                <c:pt idx="22031">
                  <c:v>22.141999999999999</c:v>
                </c:pt>
                <c:pt idx="22032">
                  <c:v>22.141999999999999</c:v>
                </c:pt>
                <c:pt idx="22033">
                  <c:v>22.141999999999999</c:v>
                </c:pt>
                <c:pt idx="22034">
                  <c:v>22.141999999999999</c:v>
                </c:pt>
                <c:pt idx="22035">
                  <c:v>22.141999999999999</c:v>
                </c:pt>
                <c:pt idx="22036">
                  <c:v>22.141999999999999</c:v>
                </c:pt>
                <c:pt idx="22037">
                  <c:v>22.238</c:v>
                </c:pt>
                <c:pt idx="22038">
                  <c:v>22.238</c:v>
                </c:pt>
                <c:pt idx="22039">
                  <c:v>22.238</c:v>
                </c:pt>
                <c:pt idx="22040">
                  <c:v>22.238</c:v>
                </c:pt>
                <c:pt idx="22041">
                  <c:v>22.238</c:v>
                </c:pt>
                <c:pt idx="22042">
                  <c:v>22.238</c:v>
                </c:pt>
                <c:pt idx="22043">
                  <c:v>22.238</c:v>
                </c:pt>
                <c:pt idx="22044">
                  <c:v>22.238</c:v>
                </c:pt>
                <c:pt idx="22045">
                  <c:v>22.238</c:v>
                </c:pt>
                <c:pt idx="22046">
                  <c:v>22.238</c:v>
                </c:pt>
                <c:pt idx="22047">
                  <c:v>22.238</c:v>
                </c:pt>
                <c:pt idx="22048">
                  <c:v>22.238</c:v>
                </c:pt>
                <c:pt idx="22049">
                  <c:v>22.238</c:v>
                </c:pt>
                <c:pt idx="22050">
                  <c:v>22.238</c:v>
                </c:pt>
                <c:pt idx="22051">
                  <c:v>22.238</c:v>
                </c:pt>
                <c:pt idx="22052">
                  <c:v>22.238</c:v>
                </c:pt>
                <c:pt idx="22053">
                  <c:v>22.238</c:v>
                </c:pt>
                <c:pt idx="22054">
                  <c:v>22.238</c:v>
                </c:pt>
                <c:pt idx="22055">
                  <c:v>22.238</c:v>
                </c:pt>
                <c:pt idx="22056">
                  <c:v>22.238</c:v>
                </c:pt>
                <c:pt idx="22057">
                  <c:v>22.238</c:v>
                </c:pt>
                <c:pt idx="22058">
                  <c:v>22.238</c:v>
                </c:pt>
                <c:pt idx="22060">
                  <c:v>22.428999999999998</c:v>
                </c:pt>
                <c:pt idx="22061">
                  <c:v>22.428999999999998</c:v>
                </c:pt>
                <c:pt idx="22062">
                  <c:v>22.524999999999999</c:v>
                </c:pt>
                <c:pt idx="22063">
                  <c:v>22.428999999999998</c:v>
                </c:pt>
                <c:pt idx="22064">
                  <c:v>22.428999999999998</c:v>
                </c:pt>
                <c:pt idx="22065">
                  <c:v>22.524999999999999</c:v>
                </c:pt>
                <c:pt idx="22066">
                  <c:v>22.428999999999998</c:v>
                </c:pt>
                <c:pt idx="22067">
                  <c:v>22.428999999999998</c:v>
                </c:pt>
                <c:pt idx="22068">
                  <c:v>22.428999999999998</c:v>
                </c:pt>
                <c:pt idx="22069">
                  <c:v>22.428999999999998</c:v>
                </c:pt>
                <c:pt idx="22070">
                  <c:v>22.428999999999998</c:v>
                </c:pt>
                <c:pt idx="22071">
                  <c:v>22.428999999999998</c:v>
                </c:pt>
                <c:pt idx="22072">
                  <c:v>22.428999999999998</c:v>
                </c:pt>
                <c:pt idx="22073">
                  <c:v>22.428999999999998</c:v>
                </c:pt>
                <c:pt idx="22074">
                  <c:v>22.428999999999998</c:v>
                </c:pt>
                <c:pt idx="22075">
                  <c:v>22.332999999999998</c:v>
                </c:pt>
                <c:pt idx="22076">
                  <c:v>22.332999999999998</c:v>
                </c:pt>
                <c:pt idx="22077">
                  <c:v>22.332999999999998</c:v>
                </c:pt>
                <c:pt idx="22078">
                  <c:v>22.332999999999998</c:v>
                </c:pt>
                <c:pt idx="22079">
                  <c:v>22.332999999999998</c:v>
                </c:pt>
                <c:pt idx="22080">
                  <c:v>22.332999999999998</c:v>
                </c:pt>
                <c:pt idx="22081">
                  <c:v>22.332999999999998</c:v>
                </c:pt>
                <c:pt idx="22082">
                  <c:v>22.332999999999998</c:v>
                </c:pt>
                <c:pt idx="22083">
                  <c:v>22.332999999999998</c:v>
                </c:pt>
                <c:pt idx="22084">
                  <c:v>22.332999999999998</c:v>
                </c:pt>
                <c:pt idx="22085">
                  <c:v>22.428999999999998</c:v>
                </c:pt>
                <c:pt idx="22086">
                  <c:v>22.524999999999999</c:v>
                </c:pt>
                <c:pt idx="22087">
                  <c:v>22.524999999999999</c:v>
                </c:pt>
                <c:pt idx="22088">
                  <c:v>22.524999999999999</c:v>
                </c:pt>
                <c:pt idx="22089">
                  <c:v>22.620999999999999</c:v>
                </c:pt>
                <c:pt idx="22090">
                  <c:v>22.524999999999999</c:v>
                </c:pt>
                <c:pt idx="22091">
                  <c:v>22.524999999999999</c:v>
                </c:pt>
                <c:pt idx="22092">
                  <c:v>22.428999999999998</c:v>
                </c:pt>
                <c:pt idx="22093">
                  <c:v>22.428999999999998</c:v>
                </c:pt>
                <c:pt idx="22094">
                  <c:v>22.428999999999998</c:v>
                </c:pt>
                <c:pt idx="22095">
                  <c:v>22.428999999999998</c:v>
                </c:pt>
                <c:pt idx="22096">
                  <c:v>22.428999999999998</c:v>
                </c:pt>
                <c:pt idx="22097">
                  <c:v>22.428999999999998</c:v>
                </c:pt>
                <c:pt idx="22098">
                  <c:v>22.428999999999998</c:v>
                </c:pt>
                <c:pt idx="22099">
                  <c:v>22.428999999999998</c:v>
                </c:pt>
                <c:pt idx="22100">
                  <c:v>22.428999999999998</c:v>
                </c:pt>
                <c:pt idx="22101">
                  <c:v>22.332999999999998</c:v>
                </c:pt>
                <c:pt idx="22102">
                  <c:v>22.332999999999998</c:v>
                </c:pt>
                <c:pt idx="22103">
                  <c:v>22.332999999999998</c:v>
                </c:pt>
                <c:pt idx="22104">
                  <c:v>22.332999999999998</c:v>
                </c:pt>
                <c:pt idx="22105">
                  <c:v>22.332999999999998</c:v>
                </c:pt>
                <c:pt idx="22106">
                  <c:v>22.332999999999998</c:v>
                </c:pt>
                <c:pt idx="22107">
                  <c:v>22.332999999999998</c:v>
                </c:pt>
                <c:pt idx="22108">
                  <c:v>22.332999999999998</c:v>
                </c:pt>
                <c:pt idx="22109">
                  <c:v>22.428999999999998</c:v>
                </c:pt>
                <c:pt idx="22110">
                  <c:v>22.524999999999999</c:v>
                </c:pt>
                <c:pt idx="22111">
                  <c:v>22.428999999999998</c:v>
                </c:pt>
                <c:pt idx="22112">
                  <c:v>22.524999999999999</c:v>
                </c:pt>
                <c:pt idx="22113">
                  <c:v>22.524999999999999</c:v>
                </c:pt>
                <c:pt idx="22114">
                  <c:v>22.428999999999998</c:v>
                </c:pt>
                <c:pt idx="22115">
                  <c:v>22.428999999999998</c:v>
                </c:pt>
                <c:pt idx="22116">
                  <c:v>22.428999999999998</c:v>
                </c:pt>
                <c:pt idx="22117">
                  <c:v>22.428999999999998</c:v>
                </c:pt>
                <c:pt idx="22118">
                  <c:v>22.428999999999998</c:v>
                </c:pt>
                <c:pt idx="22119">
                  <c:v>22.332999999999998</c:v>
                </c:pt>
                <c:pt idx="22120">
                  <c:v>22.332999999999998</c:v>
                </c:pt>
                <c:pt idx="22121">
                  <c:v>22.332999999999998</c:v>
                </c:pt>
                <c:pt idx="22122">
                  <c:v>22.332999999999998</c:v>
                </c:pt>
                <c:pt idx="22123">
                  <c:v>22.332999999999998</c:v>
                </c:pt>
                <c:pt idx="22124">
                  <c:v>22.332999999999998</c:v>
                </c:pt>
                <c:pt idx="22125">
                  <c:v>22.332999999999998</c:v>
                </c:pt>
                <c:pt idx="22126">
                  <c:v>22.332999999999998</c:v>
                </c:pt>
                <c:pt idx="22127">
                  <c:v>22.332999999999998</c:v>
                </c:pt>
                <c:pt idx="22128">
                  <c:v>22.332999999999998</c:v>
                </c:pt>
                <c:pt idx="22129">
                  <c:v>22.332999999999998</c:v>
                </c:pt>
                <c:pt idx="22130">
                  <c:v>22.332999999999998</c:v>
                </c:pt>
                <c:pt idx="22131">
                  <c:v>22.238</c:v>
                </c:pt>
                <c:pt idx="22132">
                  <c:v>22.238</c:v>
                </c:pt>
                <c:pt idx="22133">
                  <c:v>22.238</c:v>
                </c:pt>
                <c:pt idx="22134">
                  <c:v>22.238</c:v>
                </c:pt>
                <c:pt idx="22135">
                  <c:v>22.238</c:v>
                </c:pt>
                <c:pt idx="22136">
                  <c:v>22.238</c:v>
                </c:pt>
                <c:pt idx="22137">
                  <c:v>22.238</c:v>
                </c:pt>
                <c:pt idx="22138">
                  <c:v>22.238</c:v>
                </c:pt>
                <c:pt idx="22139">
                  <c:v>22.238</c:v>
                </c:pt>
                <c:pt idx="22140">
                  <c:v>22.238</c:v>
                </c:pt>
                <c:pt idx="22141">
                  <c:v>22.238</c:v>
                </c:pt>
                <c:pt idx="22142">
                  <c:v>22.238</c:v>
                </c:pt>
                <c:pt idx="22143">
                  <c:v>22.238</c:v>
                </c:pt>
                <c:pt idx="22144">
                  <c:v>22.238</c:v>
                </c:pt>
                <c:pt idx="22145">
                  <c:v>22.141999999999999</c:v>
                </c:pt>
                <c:pt idx="22146">
                  <c:v>22.141999999999999</c:v>
                </c:pt>
                <c:pt idx="22147">
                  <c:v>22.141999999999999</c:v>
                </c:pt>
                <c:pt idx="22148">
                  <c:v>22.141999999999999</c:v>
                </c:pt>
                <c:pt idx="22149">
                  <c:v>22.141999999999999</c:v>
                </c:pt>
                <c:pt idx="22150">
                  <c:v>22.141999999999999</c:v>
                </c:pt>
                <c:pt idx="22151">
                  <c:v>22.141999999999999</c:v>
                </c:pt>
                <c:pt idx="22152">
                  <c:v>22.141999999999999</c:v>
                </c:pt>
                <c:pt idx="22153">
                  <c:v>22.141999999999999</c:v>
                </c:pt>
                <c:pt idx="22154">
                  <c:v>22.141999999999999</c:v>
                </c:pt>
                <c:pt idx="22155">
                  <c:v>22.141999999999999</c:v>
                </c:pt>
                <c:pt idx="22156">
                  <c:v>22.141999999999999</c:v>
                </c:pt>
                <c:pt idx="22157">
                  <c:v>22.141999999999999</c:v>
                </c:pt>
                <c:pt idx="22158">
                  <c:v>22.141999999999999</c:v>
                </c:pt>
                <c:pt idx="22159">
                  <c:v>22.141999999999999</c:v>
                </c:pt>
                <c:pt idx="22160">
                  <c:v>22.141999999999999</c:v>
                </c:pt>
                <c:pt idx="22161">
                  <c:v>22.141999999999999</c:v>
                </c:pt>
                <c:pt idx="22162">
                  <c:v>22.141999999999999</c:v>
                </c:pt>
                <c:pt idx="22163">
                  <c:v>22.045999999999999</c:v>
                </c:pt>
                <c:pt idx="22164">
                  <c:v>22.045999999999999</c:v>
                </c:pt>
                <c:pt idx="22165">
                  <c:v>22.045999999999999</c:v>
                </c:pt>
                <c:pt idx="22166">
                  <c:v>22.045999999999999</c:v>
                </c:pt>
                <c:pt idx="22167">
                  <c:v>22.045999999999999</c:v>
                </c:pt>
                <c:pt idx="22168">
                  <c:v>22.045999999999999</c:v>
                </c:pt>
                <c:pt idx="22169">
                  <c:v>22.045999999999999</c:v>
                </c:pt>
                <c:pt idx="22170">
                  <c:v>22.045999999999999</c:v>
                </c:pt>
                <c:pt idx="22171">
                  <c:v>22.045999999999999</c:v>
                </c:pt>
                <c:pt idx="22172">
                  <c:v>22.045999999999999</c:v>
                </c:pt>
                <c:pt idx="22173">
                  <c:v>22.045999999999999</c:v>
                </c:pt>
                <c:pt idx="22174">
                  <c:v>22.045999999999999</c:v>
                </c:pt>
                <c:pt idx="22175">
                  <c:v>22.045999999999999</c:v>
                </c:pt>
                <c:pt idx="22176">
                  <c:v>22.045999999999999</c:v>
                </c:pt>
                <c:pt idx="22177">
                  <c:v>22.045999999999999</c:v>
                </c:pt>
                <c:pt idx="22178">
                  <c:v>21.951000000000001</c:v>
                </c:pt>
                <c:pt idx="22179">
                  <c:v>21.951000000000001</c:v>
                </c:pt>
                <c:pt idx="22180">
                  <c:v>21.951000000000001</c:v>
                </c:pt>
                <c:pt idx="22181">
                  <c:v>22.045999999999999</c:v>
                </c:pt>
                <c:pt idx="22182">
                  <c:v>22.141999999999999</c:v>
                </c:pt>
                <c:pt idx="22183">
                  <c:v>22.045999999999999</c:v>
                </c:pt>
                <c:pt idx="22184">
                  <c:v>22.141999999999999</c:v>
                </c:pt>
                <c:pt idx="22185">
                  <c:v>22.238</c:v>
                </c:pt>
                <c:pt idx="22186">
                  <c:v>22.238</c:v>
                </c:pt>
                <c:pt idx="22187">
                  <c:v>22.141999999999999</c:v>
                </c:pt>
                <c:pt idx="22188">
                  <c:v>22.141999999999999</c:v>
                </c:pt>
                <c:pt idx="22189">
                  <c:v>22.045999999999999</c:v>
                </c:pt>
                <c:pt idx="22190">
                  <c:v>22.045999999999999</c:v>
                </c:pt>
                <c:pt idx="22191">
                  <c:v>22.045999999999999</c:v>
                </c:pt>
                <c:pt idx="22192">
                  <c:v>22.045999999999999</c:v>
                </c:pt>
                <c:pt idx="22193">
                  <c:v>22.045999999999999</c:v>
                </c:pt>
                <c:pt idx="22194">
                  <c:v>22.045999999999999</c:v>
                </c:pt>
                <c:pt idx="22195">
                  <c:v>22.045999999999999</c:v>
                </c:pt>
                <c:pt idx="22196">
                  <c:v>21.951000000000001</c:v>
                </c:pt>
                <c:pt idx="22197">
                  <c:v>21.951000000000001</c:v>
                </c:pt>
                <c:pt idx="22198">
                  <c:v>21.951000000000001</c:v>
                </c:pt>
                <c:pt idx="22199">
                  <c:v>21.951000000000001</c:v>
                </c:pt>
                <c:pt idx="22200">
                  <c:v>21.951000000000001</c:v>
                </c:pt>
                <c:pt idx="22201">
                  <c:v>21.951000000000001</c:v>
                </c:pt>
                <c:pt idx="22202">
                  <c:v>21.951000000000001</c:v>
                </c:pt>
                <c:pt idx="22203">
                  <c:v>21.951000000000001</c:v>
                </c:pt>
                <c:pt idx="22204">
                  <c:v>21.951000000000001</c:v>
                </c:pt>
                <c:pt idx="22205">
                  <c:v>22.045999999999999</c:v>
                </c:pt>
                <c:pt idx="22206">
                  <c:v>22.045999999999999</c:v>
                </c:pt>
                <c:pt idx="22207">
                  <c:v>22.045999999999999</c:v>
                </c:pt>
                <c:pt idx="22208">
                  <c:v>22.045999999999999</c:v>
                </c:pt>
                <c:pt idx="22209">
                  <c:v>22.141999999999999</c:v>
                </c:pt>
                <c:pt idx="22210">
                  <c:v>22.045999999999999</c:v>
                </c:pt>
                <c:pt idx="22211">
                  <c:v>22.045999999999999</c:v>
                </c:pt>
                <c:pt idx="22212">
                  <c:v>22.045999999999999</c:v>
                </c:pt>
                <c:pt idx="22213">
                  <c:v>21.951000000000001</c:v>
                </c:pt>
                <c:pt idx="22214">
                  <c:v>21.951000000000001</c:v>
                </c:pt>
                <c:pt idx="22215">
                  <c:v>21.951000000000001</c:v>
                </c:pt>
                <c:pt idx="22216">
                  <c:v>21.951000000000001</c:v>
                </c:pt>
                <c:pt idx="22217">
                  <c:v>21.951000000000001</c:v>
                </c:pt>
                <c:pt idx="22218">
                  <c:v>21.951000000000001</c:v>
                </c:pt>
                <c:pt idx="22219">
                  <c:v>21.951000000000001</c:v>
                </c:pt>
                <c:pt idx="22220">
                  <c:v>21.951000000000001</c:v>
                </c:pt>
                <c:pt idx="22221">
                  <c:v>21.855</c:v>
                </c:pt>
                <c:pt idx="22222">
                  <c:v>21.855</c:v>
                </c:pt>
                <c:pt idx="22223">
                  <c:v>21.855</c:v>
                </c:pt>
                <c:pt idx="22224">
                  <c:v>21.855</c:v>
                </c:pt>
                <c:pt idx="22225">
                  <c:v>21.855</c:v>
                </c:pt>
                <c:pt idx="22226">
                  <c:v>21.855</c:v>
                </c:pt>
                <c:pt idx="22227">
                  <c:v>21.855</c:v>
                </c:pt>
                <c:pt idx="22228">
                  <c:v>21.855</c:v>
                </c:pt>
                <c:pt idx="22229">
                  <c:v>21.855</c:v>
                </c:pt>
                <c:pt idx="22230">
                  <c:v>21.951000000000001</c:v>
                </c:pt>
                <c:pt idx="22231">
                  <c:v>22.045999999999999</c:v>
                </c:pt>
                <c:pt idx="22232">
                  <c:v>22.141999999999999</c:v>
                </c:pt>
                <c:pt idx="22233">
                  <c:v>22.045999999999999</c:v>
                </c:pt>
                <c:pt idx="22234">
                  <c:v>22.045999999999999</c:v>
                </c:pt>
                <c:pt idx="22235">
                  <c:v>21.951000000000001</c:v>
                </c:pt>
                <c:pt idx="22236">
                  <c:v>21.951000000000001</c:v>
                </c:pt>
                <c:pt idx="22237">
                  <c:v>21.951000000000001</c:v>
                </c:pt>
                <c:pt idx="22238">
                  <c:v>21.855</c:v>
                </c:pt>
                <c:pt idx="22239">
                  <c:v>21.855</c:v>
                </c:pt>
                <c:pt idx="22240">
                  <c:v>21.855</c:v>
                </c:pt>
                <c:pt idx="22241">
                  <c:v>21.855</c:v>
                </c:pt>
                <c:pt idx="22242">
                  <c:v>21.855</c:v>
                </c:pt>
                <c:pt idx="22243">
                  <c:v>21.855</c:v>
                </c:pt>
                <c:pt idx="22244">
                  <c:v>21.855</c:v>
                </c:pt>
                <c:pt idx="22245">
                  <c:v>21.855</c:v>
                </c:pt>
                <c:pt idx="22246">
                  <c:v>21.855</c:v>
                </c:pt>
                <c:pt idx="22247">
                  <c:v>21.855</c:v>
                </c:pt>
                <c:pt idx="22248">
                  <c:v>21.855</c:v>
                </c:pt>
                <c:pt idx="22249">
                  <c:v>21.76</c:v>
                </c:pt>
                <c:pt idx="22250">
                  <c:v>21.76</c:v>
                </c:pt>
                <c:pt idx="22251">
                  <c:v>21.76</c:v>
                </c:pt>
                <c:pt idx="22252">
                  <c:v>21.76</c:v>
                </c:pt>
                <c:pt idx="22253">
                  <c:v>21.951000000000001</c:v>
                </c:pt>
                <c:pt idx="22254">
                  <c:v>22.045999999999999</c:v>
                </c:pt>
                <c:pt idx="22255">
                  <c:v>22.141999999999999</c:v>
                </c:pt>
                <c:pt idx="22256">
                  <c:v>22.428999999999998</c:v>
                </c:pt>
                <c:pt idx="22257">
                  <c:v>22.238</c:v>
                </c:pt>
                <c:pt idx="22258">
                  <c:v>22.141999999999999</c:v>
                </c:pt>
                <c:pt idx="22259">
                  <c:v>22.045999999999999</c:v>
                </c:pt>
                <c:pt idx="22260">
                  <c:v>21.951000000000001</c:v>
                </c:pt>
                <c:pt idx="22261">
                  <c:v>21.951000000000001</c:v>
                </c:pt>
                <c:pt idx="22262">
                  <c:v>21.951000000000001</c:v>
                </c:pt>
                <c:pt idx="22263">
                  <c:v>21.951000000000001</c:v>
                </c:pt>
                <c:pt idx="22264">
                  <c:v>21.951000000000001</c:v>
                </c:pt>
                <c:pt idx="22265">
                  <c:v>21.855</c:v>
                </c:pt>
                <c:pt idx="22266">
                  <c:v>21.855</c:v>
                </c:pt>
                <c:pt idx="22267">
                  <c:v>21.855</c:v>
                </c:pt>
                <c:pt idx="22268">
                  <c:v>21.855</c:v>
                </c:pt>
                <c:pt idx="22269">
                  <c:v>21.855</c:v>
                </c:pt>
                <c:pt idx="22270">
                  <c:v>21.855</c:v>
                </c:pt>
                <c:pt idx="22271">
                  <c:v>21.855</c:v>
                </c:pt>
                <c:pt idx="22272">
                  <c:v>21.855</c:v>
                </c:pt>
                <c:pt idx="22273">
                  <c:v>21.855</c:v>
                </c:pt>
                <c:pt idx="22274">
                  <c:v>21.855</c:v>
                </c:pt>
                <c:pt idx="22275">
                  <c:v>21.855</c:v>
                </c:pt>
                <c:pt idx="22276">
                  <c:v>21.855</c:v>
                </c:pt>
                <c:pt idx="22277">
                  <c:v>21.855</c:v>
                </c:pt>
                <c:pt idx="22278">
                  <c:v>22.045999999999999</c:v>
                </c:pt>
                <c:pt idx="22279">
                  <c:v>21.951000000000001</c:v>
                </c:pt>
                <c:pt idx="22280">
                  <c:v>21.951000000000001</c:v>
                </c:pt>
                <c:pt idx="22281">
                  <c:v>21.951000000000001</c:v>
                </c:pt>
                <c:pt idx="22282">
                  <c:v>21.951000000000001</c:v>
                </c:pt>
                <c:pt idx="22283">
                  <c:v>21.951000000000001</c:v>
                </c:pt>
                <c:pt idx="22284">
                  <c:v>21.855</c:v>
                </c:pt>
                <c:pt idx="22285">
                  <c:v>21.855</c:v>
                </c:pt>
                <c:pt idx="22286">
                  <c:v>21.855</c:v>
                </c:pt>
                <c:pt idx="22287">
                  <c:v>21.855</c:v>
                </c:pt>
                <c:pt idx="22288">
                  <c:v>21.855</c:v>
                </c:pt>
                <c:pt idx="22289">
                  <c:v>21.855</c:v>
                </c:pt>
                <c:pt idx="22290">
                  <c:v>21.855</c:v>
                </c:pt>
                <c:pt idx="22291">
                  <c:v>21.855</c:v>
                </c:pt>
                <c:pt idx="22292">
                  <c:v>21.855</c:v>
                </c:pt>
                <c:pt idx="22293">
                  <c:v>21.855</c:v>
                </c:pt>
                <c:pt idx="22294">
                  <c:v>21.855</c:v>
                </c:pt>
                <c:pt idx="22295">
                  <c:v>21.855</c:v>
                </c:pt>
                <c:pt idx="22296">
                  <c:v>21.76</c:v>
                </c:pt>
                <c:pt idx="22297">
                  <c:v>21.76</c:v>
                </c:pt>
                <c:pt idx="22298">
                  <c:v>21.76</c:v>
                </c:pt>
                <c:pt idx="22299">
                  <c:v>21.76</c:v>
                </c:pt>
                <c:pt idx="22300">
                  <c:v>21.76</c:v>
                </c:pt>
                <c:pt idx="22301">
                  <c:v>21.76</c:v>
                </c:pt>
                <c:pt idx="22302">
                  <c:v>21.76</c:v>
                </c:pt>
                <c:pt idx="22303">
                  <c:v>21.76</c:v>
                </c:pt>
                <c:pt idx="22304">
                  <c:v>21.76</c:v>
                </c:pt>
                <c:pt idx="22305">
                  <c:v>21.76</c:v>
                </c:pt>
                <c:pt idx="22306">
                  <c:v>21.76</c:v>
                </c:pt>
                <c:pt idx="22307">
                  <c:v>21.76</c:v>
                </c:pt>
                <c:pt idx="22308">
                  <c:v>21.76</c:v>
                </c:pt>
                <c:pt idx="22309">
                  <c:v>21.664000000000001</c:v>
                </c:pt>
                <c:pt idx="22310">
                  <c:v>21.664000000000001</c:v>
                </c:pt>
                <c:pt idx="22311">
                  <c:v>21.664000000000001</c:v>
                </c:pt>
                <c:pt idx="22312">
                  <c:v>21.664000000000001</c:v>
                </c:pt>
                <c:pt idx="22313">
                  <c:v>21.664000000000001</c:v>
                </c:pt>
                <c:pt idx="22314">
                  <c:v>21.664000000000001</c:v>
                </c:pt>
                <c:pt idx="22315">
                  <c:v>21.664000000000001</c:v>
                </c:pt>
                <c:pt idx="22316">
                  <c:v>21.664000000000001</c:v>
                </c:pt>
                <c:pt idx="22317">
                  <c:v>21.664000000000001</c:v>
                </c:pt>
                <c:pt idx="22318">
                  <c:v>21.664000000000001</c:v>
                </c:pt>
                <c:pt idx="22319">
                  <c:v>21.664000000000001</c:v>
                </c:pt>
                <c:pt idx="22320">
                  <c:v>21.664000000000001</c:v>
                </c:pt>
                <c:pt idx="22321">
                  <c:v>21.664000000000001</c:v>
                </c:pt>
                <c:pt idx="22322">
                  <c:v>21.664000000000001</c:v>
                </c:pt>
                <c:pt idx="22323">
                  <c:v>21.664000000000001</c:v>
                </c:pt>
                <c:pt idx="22324">
                  <c:v>21.664000000000001</c:v>
                </c:pt>
                <c:pt idx="22325">
                  <c:v>21.664000000000001</c:v>
                </c:pt>
                <c:pt idx="22326">
                  <c:v>21.664000000000001</c:v>
                </c:pt>
                <c:pt idx="22327">
                  <c:v>21.664000000000001</c:v>
                </c:pt>
                <c:pt idx="22328">
                  <c:v>21.664000000000001</c:v>
                </c:pt>
                <c:pt idx="22329">
                  <c:v>21.664000000000001</c:v>
                </c:pt>
                <c:pt idx="22330">
                  <c:v>21.664000000000001</c:v>
                </c:pt>
                <c:pt idx="22331">
                  <c:v>21.664000000000001</c:v>
                </c:pt>
                <c:pt idx="22332">
                  <c:v>21.664000000000001</c:v>
                </c:pt>
                <c:pt idx="22333">
                  <c:v>21.568999999999999</c:v>
                </c:pt>
                <c:pt idx="22334">
                  <c:v>21.568999999999999</c:v>
                </c:pt>
                <c:pt idx="22335">
                  <c:v>21.568999999999999</c:v>
                </c:pt>
                <c:pt idx="22336">
                  <c:v>21.568999999999999</c:v>
                </c:pt>
                <c:pt idx="22337">
                  <c:v>21.568999999999999</c:v>
                </c:pt>
                <c:pt idx="22338">
                  <c:v>21.568999999999999</c:v>
                </c:pt>
                <c:pt idx="22339">
                  <c:v>21.568999999999999</c:v>
                </c:pt>
                <c:pt idx="22340">
                  <c:v>21.568999999999999</c:v>
                </c:pt>
                <c:pt idx="22341">
                  <c:v>21.568999999999999</c:v>
                </c:pt>
                <c:pt idx="22342">
                  <c:v>21.568999999999999</c:v>
                </c:pt>
                <c:pt idx="22343">
                  <c:v>21.568999999999999</c:v>
                </c:pt>
                <c:pt idx="22344">
                  <c:v>21.568999999999999</c:v>
                </c:pt>
                <c:pt idx="22345">
                  <c:v>21.568999999999999</c:v>
                </c:pt>
                <c:pt idx="22346">
                  <c:v>21.568999999999999</c:v>
                </c:pt>
                <c:pt idx="22347">
                  <c:v>21.568999999999999</c:v>
                </c:pt>
                <c:pt idx="22348">
                  <c:v>21.568999999999999</c:v>
                </c:pt>
                <c:pt idx="22349">
                  <c:v>21.568999999999999</c:v>
                </c:pt>
                <c:pt idx="22350">
                  <c:v>21.568999999999999</c:v>
                </c:pt>
                <c:pt idx="22351">
                  <c:v>21.664000000000001</c:v>
                </c:pt>
                <c:pt idx="22352">
                  <c:v>21.664000000000001</c:v>
                </c:pt>
                <c:pt idx="22353">
                  <c:v>21.76</c:v>
                </c:pt>
                <c:pt idx="22354">
                  <c:v>21.664000000000001</c:v>
                </c:pt>
                <c:pt idx="22355">
                  <c:v>21.664000000000001</c:v>
                </c:pt>
                <c:pt idx="22356">
                  <c:v>21.568999999999999</c:v>
                </c:pt>
                <c:pt idx="22357">
                  <c:v>21.568999999999999</c:v>
                </c:pt>
                <c:pt idx="22358">
                  <c:v>21.568999999999999</c:v>
                </c:pt>
                <c:pt idx="22359">
                  <c:v>21.568999999999999</c:v>
                </c:pt>
                <c:pt idx="22360">
                  <c:v>21.568999999999999</c:v>
                </c:pt>
                <c:pt idx="22361">
                  <c:v>21.472999999999999</c:v>
                </c:pt>
                <c:pt idx="22362">
                  <c:v>21.472999999999999</c:v>
                </c:pt>
                <c:pt idx="22363">
                  <c:v>21.472999999999999</c:v>
                </c:pt>
                <c:pt idx="22364">
                  <c:v>21.472999999999999</c:v>
                </c:pt>
                <c:pt idx="22365">
                  <c:v>21.472999999999999</c:v>
                </c:pt>
                <c:pt idx="22366">
                  <c:v>21.472999999999999</c:v>
                </c:pt>
                <c:pt idx="22367">
                  <c:v>21.472999999999999</c:v>
                </c:pt>
                <c:pt idx="22368">
                  <c:v>21.472999999999999</c:v>
                </c:pt>
                <c:pt idx="22369">
                  <c:v>21.378</c:v>
                </c:pt>
                <c:pt idx="22370">
                  <c:v>21.378</c:v>
                </c:pt>
                <c:pt idx="22371">
                  <c:v>21.378</c:v>
                </c:pt>
                <c:pt idx="22372">
                  <c:v>21.378</c:v>
                </c:pt>
                <c:pt idx="22373">
                  <c:v>21.378</c:v>
                </c:pt>
                <c:pt idx="22374">
                  <c:v>21.472999999999999</c:v>
                </c:pt>
                <c:pt idx="22375">
                  <c:v>21.472999999999999</c:v>
                </c:pt>
                <c:pt idx="22376">
                  <c:v>21.472999999999999</c:v>
                </c:pt>
                <c:pt idx="22377">
                  <c:v>21.664000000000001</c:v>
                </c:pt>
                <c:pt idx="22378">
                  <c:v>21.568999999999999</c:v>
                </c:pt>
                <c:pt idx="22379">
                  <c:v>21.568999999999999</c:v>
                </c:pt>
                <c:pt idx="22380">
                  <c:v>21.472999999999999</c:v>
                </c:pt>
                <c:pt idx="22381">
                  <c:v>21.472999999999999</c:v>
                </c:pt>
                <c:pt idx="22382">
                  <c:v>21.472999999999999</c:v>
                </c:pt>
                <c:pt idx="22383">
                  <c:v>21.472999999999999</c:v>
                </c:pt>
                <c:pt idx="22384">
                  <c:v>21.472999999999999</c:v>
                </c:pt>
                <c:pt idx="22385">
                  <c:v>21.472999999999999</c:v>
                </c:pt>
                <c:pt idx="22386">
                  <c:v>21.472999999999999</c:v>
                </c:pt>
                <c:pt idx="22387">
                  <c:v>21.472999999999999</c:v>
                </c:pt>
                <c:pt idx="22388">
                  <c:v>21.472999999999999</c:v>
                </c:pt>
                <c:pt idx="22389">
                  <c:v>21.378</c:v>
                </c:pt>
                <c:pt idx="22390">
                  <c:v>21.378</c:v>
                </c:pt>
                <c:pt idx="22391">
                  <c:v>21.378</c:v>
                </c:pt>
                <c:pt idx="22392">
                  <c:v>21.378</c:v>
                </c:pt>
                <c:pt idx="22393">
                  <c:v>21.378</c:v>
                </c:pt>
                <c:pt idx="22394">
                  <c:v>21.378</c:v>
                </c:pt>
                <c:pt idx="22395">
                  <c:v>21.378</c:v>
                </c:pt>
                <c:pt idx="22396">
                  <c:v>21.378</c:v>
                </c:pt>
                <c:pt idx="22397">
                  <c:v>21.472999999999999</c:v>
                </c:pt>
                <c:pt idx="22398">
                  <c:v>21.568999999999999</c:v>
                </c:pt>
                <c:pt idx="22399">
                  <c:v>21.568999999999999</c:v>
                </c:pt>
                <c:pt idx="22400">
                  <c:v>21.664000000000001</c:v>
                </c:pt>
                <c:pt idx="22401">
                  <c:v>21.664000000000001</c:v>
                </c:pt>
                <c:pt idx="22402">
                  <c:v>21.664000000000001</c:v>
                </c:pt>
                <c:pt idx="22403">
                  <c:v>21.568999999999999</c:v>
                </c:pt>
                <c:pt idx="22404">
                  <c:v>21.568999999999999</c:v>
                </c:pt>
                <c:pt idx="22405">
                  <c:v>21.568999999999999</c:v>
                </c:pt>
                <c:pt idx="22406">
                  <c:v>21.472999999999999</c:v>
                </c:pt>
                <c:pt idx="22407">
                  <c:v>21.472999999999999</c:v>
                </c:pt>
                <c:pt idx="22408">
                  <c:v>21.472999999999999</c:v>
                </c:pt>
                <c:pt idx="22409">
                  <c:v>21.472999999999999</c:v>
                </c:pt>
                <c:pt idx="22410">
                  <c:v>21.472999999999999</c:v>
                </c:pt>
                <c:pt idx="22411">
                  <c:v>21.472999999999999</c:v>
                </c:pt>
                <c:pt idx="22412">
                  <c:v>21.472999999999999</c:v>
                </c:pt>
                <c:pt idx="22413">
                  <c:v>21.472999999999999</c:v>
                </c:pt>
                <c:pt idx="22414">
                  <c:v>21.472999999999999</c:v>
                </c:pt>
                <c:pt idx="22415">
                  <c:v>21.472999999999999</c:v>
                </c:pt>
                <c:pt idx="22416">
                  <c:v>21.472999999999999</c:v>
                </c:pt>
                <c:pt idx="22417">
                  <c:v>21.472999999999999</c:v>
                </c:pt>
                <c:pt idx="22418">
                  <c:v>21.472999999999999</c:v>
                </c:pt>
                <c:pt idx="22419">
                  <c:v>21.472999999999999</c:v>
                </c:pt>
                <c:pt idx="22420">
                  <c:v>21.472999999999999</c:v>
                </c:pt>
                <c:pt idx="22421">
                  <c:v>21.568999999999999</c:v>
                </c:pt>
                <c:pt idx="22422">
                  <c:v>21.664000000000001</c:v>
                </c:pt>
                <c:pt idx="22423">
                  <c:v>21.664000000000001</c:v>
                </c:pt>
                <c:pt idx="22424">
                  <c:v>21.664000000000001</c:v>
                </c:pt>
                <c:pt idx="22425">
                  <c:v>21.76</c:v>
                </c:pt>
                <c:pt idx="22426">
                  <c:v>21.76</c:v>
                </c:pt>
                <c:pt idx="22427">
                  <c:v>21.664000000000001</c:v>
                </c:pt>
                <c:pt idx="22428">
                  <c:v>21.664000000000001</c:v>
                </c:pt>
                <c:pt idx="22429">
                  <c:v>21.664000000000001</c:v>
                </c:pt>
                <c:pt idx="22430">
                  <c:v>21.664000000000001</c:v>
                </c:pt>
                <c:pt idx="22431">
                  <c:v>21.664000000000001</c:v>
                </c:pt>
                <c:pt idx="22432">
                  <c:v>21.664000000000001</c:v>
                </c:pt>
                <c:pt idx="22433">
                  <c:v>21.664000000000001</c:v>
                </c:pt>
                <c:pt idx="22434">
                  <c:v>21.664000000000001</c:v>
                </c:pt>
                <c:pt idx="22435">
                  <c:v>21.664000000000001</c:v>
                </c:pt>
                <c:pt idx="22436">
                  <c:v>21.664000000000001</c:v>
                </c:pt>
                <c:pt idx="22437">
                  <c:v>21.664000000000001</c:v>
                </c:pt>
                <c:pt idx="22438">
                  <c:v>21.664000000000001</c:v>
                </c:pt>
                <c:pt idx="22439">
                  <c:v>21.664000000000001</c:v>
                </c:pt>
                <c:pt idx="22440">
                  <c:v>21.76</c:v>
                </c:pt>
                <c:pt idx="22441">
                  <c:v>21.76</c:v>
                </c:pt>
                <c:pt idx="22442">
                  <c:v>21.76</c:v>
                </c:pt>
                <c:pt idx="22443">
                  <c:v>21.76</c:v>
                </c:pt>
                <c:pt idx="22444">
                  <c:v>21.76</c:v>
                </c:pt>
                <c:pt idx="22445">
                  <c:v>21.76</c:v>
                </c:pt>
                <c:pt idx="22446">
                  <c:v>21.855</c:v>
                </c:pt>
                <c:pt idx="22447">
                  <c:v>21.855</c:v>
                </c:pt>
                <c:pt idx="22448">
                  <c:v>21.855</c:v>
                </c:pt>
                <c:pt idx="22449">
                  <c:v>21.951000000000001</c:v>
                </c:pt>
                <c:pt idx="22450">
                  <c:v>21.951000000000001</c:v>
                </c:pt>
                <c:pt idx="22451">
                  <c:v>21.951000000000001</c:v>
                </c:pt>
                <c:pt idx="22452">
                  <c:v>21.951000000000001</c:v>
                </c:pt>
                <c:pt idx="22453">
                  <c:v>21.855</c:v>
                </c:pt>
                <c:pt idx="22454">
                  <c:v>21.855</c:v>
                </c:pt>
                <c:pt idx="22455">
                  <c:v>21.855</c:v>
                </c:pt>
                <c:pt idx="22456">
                  <c:v>21.951000000000001</c:v>
                </c:pt>
                <c:pt idx="22457">
                  <c:v>21.951000000000001</c:v>
                </c:pt>
                <c:pt idx="22458">
                  <c:v>21.951000000000001</c:v>
                </c:pt>
                <c:pt idx="22459">
                  <c:v>21.951000000000001</c:v>
                </c:pt>
                <c:pt idx="22460">
                  <c:v>21.951000000000001</c:v>
                </c:pt>
                <c:pt idx="22461">
                  <c:v>21.951000000000001</c:v>
                </c:pt>
                <c:pt idx="22462">
                  <c:v>21.951000000000001</c:v>
                </c:pt>
                <c:pt idx="22463">
                  <c:v>21.951000000000001</c:v>
                </c:pt>
                <c:pt idx="22464">
                  <c:v>21.951000000000001</c:v>
                </c:pt>
                <c:pt idx="22465">
                  <c:v>21.951000000000001</c:v>
                </c:pt>
                <c:pt idx="22466">
                  <c:v>21.951000000000001</c:v>
                </c:pt>
                <c:pt idx="22467">
                  <c:v>21.951000000000001</c:v>
                </c:pt>
                <c:pt idx="22468">
                  <c:v>21.951000000000001</c:v>
                </c:pt>
                <c:pt idx="22469">
                  <c:v>21.951000000000001</c:v>
                </c:pt>
                <c:pt idx="22470">
                  <c:v>21.951000000000001</c:v>
                </c:pt>
                <c:pt idx="22471">
                  <c:v>22.045999999999999</c:v>
                </c:pt>
                <c:pt idx="22472">
                  <c:v>22.045999999999999</c:v>
                </c:pt>
                <c:pt idx="22473">
                  <c:v>22.045999999999999</c:v>
                </c:pt>
                <c:pt idx="22474">
                  <c:v>22.045999999999999</c:v>
                </c:pt>
                <c:pt idx="22475">
                  <c:v>22.045999999999999</c:v>
                </c:pt>
                <c:pt idx="22476">
                  <c:v>22.045999999999999</c:v>
                </c:pt>
                <c:pt idx="22477">
                  <c:v>22.045999999999999</c:v>
                </c:pt>
                <c:pt idx="22478">
                  <c:v>22.045999999999999</c:v>
                </c:pt>
                <c:pt idx="22479">
                  <c:v>22.045999999999999</c:v>
                </c:pt>
                <c:pt idx="22480">
                  <c:v>22.045999999999999</c:v>
                </c:pt>
                <c:pt idx="22481">
                  <c:v>22.141999999999999</c:v>
                </c:pt>
                <c:pt idx="22482">
                  <c:v>22.141999999999999</c:v>
                </c:pt>
                <c:pt idx="22483">
                  <c:v>22.141999999999999</c:v>
                </c:pt>
                <c:pt idx="22484">
                  <c:v>22.141999999999999</c:v>
                </c:pt>
                <c:pt idx="22485">
                  <c:v>22.141999999999999</c:v>
                </c:pt>
                <c:pt idx="22486">
                  <c:v>22.141999999999999</c:v>
                </c:pt>
                <c:pt idx="22487">
                  <c:v>22.141999999999999</c:v>
                </c:pt>
                <c:pt idx="22488">
                  <c:v>22.141999999999999</c:v>
                </c:pt>
                <c:pt idx="22489">
                  <c:v>22.141999999999999</c:v>
                </c:pt>
                <c:pt idx="22490">
                  <c:v>22.141999999999999</c:v>
                </c:pt>
                <c:pt idx="22491">
                  <c:v>22.141999999999999</c:v>
                </c:pt>
                <c:pt idx="22492">
                  <c:v>22.141999999999999</c:v>
                </c:pt>
                <c:pt idx="22493">
                  <c:v>22.238</c:v>
                </c:pt>
                <c:pt idx="22494">
                  <c:v>22.238</c:v>
                </c:pt>
                <c:pt idx="22495">
                  <c:v>22.238</c:v>
                </c:pt>
                <c:pt idx="22496">
                  <c:v>22.238</c:v>
                </c:pt>
                <c:pt idx="22497">
                  <c:v>22.238</c:v>
                </c:pt>
                <c:pt idx="22498">
                  <c:v>22.238</c:v>
                </c:pt>
                <c:pt idx="22499">
                  <c:v>22.238</c:v>
                </c:pt>
                <c:pt idx="22500">
                  <c:v>22.238</c:v>
                </c:pt>
                <c:pt idx="22501">
                  <c:v>22.238</c:v>
                </c:pt>
                <c:pt idx="22502">
                  <c:v>22.332999999999998</c:v>
                </c:pt>
                <c:pt idx="22503">
                  <c:v>22.332999999999998</c:v>
                </c:pt>
                <c:pt idx="22504">
                  <c:v>22.332999999999998</c:v>
                </c:pt>
                <c:pt idx="22505">
                  <c:v>22.332999999999998</c:v>
                </c:pt>
                <c:pt idx="22506">
                  <c:v>22.332999999999998</c:v>
                </c:pt>
                <c:pt idx="22507">
                  <c:v>22.332999999999998</c:v>
                </c:pt>
                <c:pt idx="22508">
                  <c:v>22.332999999999998</c:v>
                </c:pt>
                <c:pt idx="22509">
                  <c:v>22.332999999999998</c:v>
                </c:pt>
                <c:pt idx="22510">
                  <c:v>22.428999999999998</c:v>
                </c:pt>
                <c:pt idx="22511">
                  <c:v>22.428999999999998</c:v>
                </c:pt>
                <c:pt idx="22512">
                  <c:v>22.428999999999998</c:v>
                </c:pt>
                <c:pt idx="22513">
                  <c:v>22.428999999999998</c:v>
                </c:pt>
                <c:pt idx="22514">
                  <c:v>22.428999999999998</c:v>
                </c:pt>
                <c:pt idx="22515">
                  <c:v>22.428999999999998</c:v>
                </c:pt>
                <c:pt idx="22516">
                  <c:v>22.428999999999998</c:v>
                </c:pt>
                <c:pt idx="22517">
                  <c:v>22.428999999999998</c:v>
                </c:pt>
                <c:pt idx="22518">
                  <c:v>22.524999999999999</c:v>
                </c:pt>
                <c:pt idx="22519">
                  <c:v>22.524999999999999</c:v>
                </c:pt>
                <c:pt idx="22520">
                  <c:v>22.524999999999999</c:v>
                </c:pt>
                <c:pt idx="22521">
                  <c:v>22.620999999999999</c:v>
                </c:pt>
                <c:pt idx="22522">
                  <c:v>22.620999999999999</c:v>
                </c:pt>
                <c:pt idx="22523">
                  <c:v>22.620999999999999</c:v>
                </c:pt>
                <c:pt idx="22524">
                  <c:v>22.620999999999999</c:v>
                </c:pt>
                <c:pt idx="22525">
                  <c:v>22.620999999999999</c:v>
                </c:pt>
                <c:pt idx="22526">
                  <c:v>22.620999999999999</c:v>
                </c:pt>
                <c:pt idx="22527">
                  <c:v>22.620999999999999</c:v>
                </c:pt>
                <c:pt idx="22528">
                  <c:v>22.620999999999999</c:v>
                </c:pt>
                <c:pt idx="22529">
                  <c:v>22.620999999999999</c:v>
                </c:pt>
                <c:pt idx="22530">
                  <c:v>22.620999999999999</c:v>
                </c:pt>
                <c:pt idx="22531">
                  <c:v>22.620999999999999</c:v>
                </c:pt>
                <c:pt idx="22532">
                  <c:v>22.620999999999999</c:v>
                </c:pt>
                <c:pt idx="22533">
                  <c:v>22.620999999999999</c:v>
                </c:pt>
                <c:pt idx="22534">
                  <c:v>22.620999999999999</c:v>
                </c:pt>
                <c:pt idx="22535">
                  <c:v>22.620999999999999</c:v>
                </c:pt>
                <c:pt idx="22536">
                  <c:v>22.620999999999999</c:v>
                </c:pt>
                <c:pt idx="22537">
                  <c:v>22.620999999999999</c:v>
                </c:pt>
                <c:pt idx="22538">
                  <c:v>22.620999999999999</c:v>
                </c:pt>
                <c:pt idx="22539">
                  <c:v>22.716999999999999</c:v>
                </c:pt>
                <c:pt idx="22540">
                  <c:v>22.716999999999999</c:v>
                </c:pt>
                <c:pt idx="22541">
                  <c:v>22.716999999999999</c:v>
                </c:pt>
                <c:pt idx="22542">
                  <c:v>22.812000000000001</c:v>
                </c:pt>
                <c:pt idx="22543">
                  <c:v>22.812000000000001</c:v>
                </c:pt>
                <c:pt idx="22544">
                  <c:v>22.812000000000001</c:v>
                </c:pt>
                <c:pt idx="22545">
                  <c:v>22.812000000000001</c:v>
                </c:pt>
                <c:pt idx="22546">
                  <c:v>22.812000000000001</c:v>
                </c:pt>
                <c:pt idx="22547">
                  <c:v>22.812000000000001</c:v>
                </c:pt>
                <c:pt idx="22548">
                  <c:v>22.812000000000001</c:v>
                </c:pt>
                <c:pt idx="22549">
                  <c:v>22.812000000000001</c:v>
                </c:pt>
                <c:pt idx="22550">
                  <c:v>22.812000000000001</c:v>
                </c:pt>
                <c:pt idx="22551">
                  <c:v>22.716999999999999</c:v>
                </c:pt>
                <c:pt idx="22552">
                  <c:v>22.716999999999999</c:v>
                </c:pt>
                <c:pt idx="22553">
                  <c:v>22.716999999999999</c:v>
                </c:pt>
                <c:pt idx="22554">
                  <c:v>22.716999999999999</c:v>
                </c:pt>
                <c:pt idx="22555">
                  <c:v>22.716999999999999</c:v>
                </c:pt>
                <c:pt idx="22556">
                  <c:v>22.716999999999999</c:v>
                </c:pt>
                <c:pt idx="22557">
                  <c:v>22.716999999999999</c:v>
                </c:pt>
                <c:pt idx="22558">
                  <c:v>22.716999999999999</c:v>
                </c:pt>
                <c:pt idx="22559">
                  <c:v>22.716999999999999</c:v>
                </c:pt>
                <c:pt idx="22560">
                  <c:v>22.716999999999999</c:v>
                </c:pt>
                <c:pt idx="22561">
                  <c:v>22.716999999999999</c:v>
                </c:pt>
                <c:pt idx="22562">
                  <c:v>22.716999999999999</c:v>
                </c:pt>
                <c:pt idx="22563">
                  <c:v>22.716999999999999</c:v>
                </c:pt>
                <c:pt idx="22564">
                  <c:v>22.716999999999999</c:v>
                </c:pt>
                <c:pt idx="22565">
                  <c:v>22.716999999999999</c:v>
                </c:pt>
                <c:pt idx="22566">
                  <c:v>22.812000000000001</c:v>
                </c:pt>
                <c:pt idx="22567">
                  <c:v>22.812000000000001</c:v>
                </c:pt>
                <c:pt idx="22568">
                  <c:v>22.716999999999999</c:v>
                </c:pt>
                <c:pt idx="22569">
                  <c:v>22.716999999999999</c:v>
                </c:pt>
                <c:pt idx="22570">
                  <c:v>22.716999999999999</c:v>
                </c:pt>
                <c:pt idx="22571">
                  <c:v>22.716999999999999</c:v>
                </c:pt>
                <c:pt idx="22572">
                  <c:v>22.716999999999999</c:v>
                </c:pt>
                <c:pt idx="22573">
                  <c:v>22.620999999999999</c:v>
                </c:pt>
                <c:pt idx="22574">
                  <c:v>22.620999999999999</c:v>
                </c:pt>
                <c:pt idx="22575">
                  <c:v>22.620999999999999</c:v>
                </c:pt>
                <c:pt idx="22576">
                  <c:v>22.620999999999999</c:v>
                </c:pt>
                <c:pt idx="22577">
                  <c:v>22.620999999999999</c:v>
                </c:pt>
                <c:pt idx="22578">
                  <c:v>22.620999999999999</c:v>
                </c:pt>
                <c:pt idx="22579">
                  <c:v>22.620999999999999</c:v>
                </c:pt>
                <c:pt idx="22580">
                  <c:v>22.620999999999999</c:v>
                </c:pt>
                <c:pt idx="22581">
                  <c:v>22.620999999999999</c:v>
                </c:pt>
                <c:pt idx="22582">
                  <c:v>22.524999999999999</c:v>
                </c:pt>
                <c:pt idx="22583">
                  <c:v>22.524999999999999</c:v>
                </c:pt>
                <c:pt idx="22584">
                  <c:v>22.524999999999999</c:v>
                </c:pt>
                <c:pt idx="22585">
                  <c:v>22.524999999999999</c:v>
                </c:pt>
                <c:pt idx="22586">
                  <c:v>22.524999999999999</c:v>
                </c:pt>
                <c:pt idx="22587">
                  <c:v>22.524999999999999</c:v>
                </c:pt>
                <c:pt idx="22588">
                  <c:v>22.524999999999999</c:v>
                </c:pt>
                <c:pt idx="22589">
                  <c:v>22.428999999999998</c:v>
                </c:pt>
                <c:pt idx="22590">
                  <c:v>22.428999999999998</c:v>
                </c:pt>
                <c:pt idx="22591">
                  <c:v>22.428999999999998</c:v>
                </c:pt>
                <c:pt idx="22592">
                  <c:v>22.524999999999999</c:v>
                </c:pt>
                <c:pt idx="22593">
                  <c:v>22.524999999999999</c:v>
                </c:pt>
                <c:pt idx="22594">
                  <c:v>22.524999999999999</c:v>
                </c:pt>
                <c:pt idx="22595">
                  <c:v>22.524999999999999</c:v>
                </c:pt>
                <c:pt idx="22596">
                  <c:v>22.428999999999998</c:v>
                </c:pt>
                <c:pt idx="22597">
                  <c:v>22.428999999999998</c:v>
                </c:pt>
                <c:pt idx="22598">
                  <c:v>22.428999999999998</c:v>
                </c:pt>
                <c:pt idx="22599">
                  <c:v>22.428999999999998</c:v>
                </c:pt>
                <c:pt idx="22600">
                  <c:v>22.428999999999998</c:v>
                </c:pt>
                <c:pt idx="22601">
                  <c:v>22.428999999999998</c:v>
                </c:pt>
                <c:pt idx="22602">
                  <c:v>22.428999999999998</c:v>
                </c:pt>
                <c:pt idx="22603">
                  <c:v>22.428999999999998</c:v>
                </c:pt>
                <c:pt idx="22604">
                  <c:v>22.428999999999998</c:v>
                </c:pt>
                <c:pt idx="22605">
                  <c:v>22.428999999999998</c:v>
                </c:pt>
                <c:pt idx="22606">
                  <c:v>22.428999999999998</c:v>
                </c:pt>
                <c:pt idx="22607">
                  <c:v>22.428999999999998</c:v>
                </c:pt>
                <c:pt idx="22608">
                  <c:v>22.428999999999998</c:v>
                </c:pt>
                <c:pt idx="22609">
                  <c:v>22.332999999999998</c:v>
                </c:pt>
                <c:pt idx="22610">
                  <c:v>22.332999999999998</c:v>
                </c:pt>
                <c:pt idx="22611">
                  <c:v>22.332999999999998</c:v>
                </c:pt>
                <c:pt idx="22612">
                  <c:v>22.332999999999998</c:v>
                </c:pt>
                <c:pt idx="22613">
                  <c:v>22.332999999999998</c:v>
                </c:pt>
                <c:pt idx="22614">
                  <c:v>22.524999999999999</c:v>
                </c:pt>
                <c:pt idx="22615">
                  <c:v>22.428999999999998</c:v>
                </c:pt>
                <c:pt idx="22616">
                  <c:v>22.428999999999998</c:v>
                </c:pt>
                <c:pt idx="22617">
                  <c:v>22.428999999999998</c:v>
                </c:pt>
                <c:pt idx="22618">
                  <c:v>22.428999999999998</c:v>
                </c:pt>
                <c:pt idx="22619">
                  <c:v>22.428999999999998</c:v>
                </c:pt>
                <c:pt idx="22620">
                  <c:v>22.428999999999998</c:v>
                </c:pt>
                <c:pt idx="22621">
                  <c:v>22.428999999999998</c:v>
                </c:pt>
                <c:pt idx="22622">
                  <c:v>22.428999999999998</c:v>
                </c:pt>
                <c:pt idx="22623">
                  <c:v>22.428999999999998</c:v>
                </c:pt>
                <c:pt idx="22624">
                  <c:v>22.428999999999998</c:v>
                </c:pt>
                <c:pt idx="22625">
                  <c:v>22.428999999999998</c:v>
                </c:pt>
                <c:pt idx="22626">
                  <c:v>22.428999999999998</c:v>
                </c:pt>
                <c:pt idx="22627">
                  <c:v>22.428999999999998</c:v>
                </c:pt>
                <c:pt idx="22628">
                  <c:v>22.428999999999998</c:v>
                </c:pt>
                <c:pt idx="22629">
                  <c:v>22.428999999999998</c:v>
                </c:pt>
                <c:pt idx="22630">
                  <c:v>22.428999999999998</c:v>
                </c:pt>
                <c:pt idx="22631">
                  <c:v>22.428999999999998</c:v>
                </c:pt>
                <c:pt idx="22632">
                  <c:v>22.428999999999998</c:v>
                </c:pt>
                <c:pt idx="22633">
                  <c:v>22.428999999999998</c:v>
                </c:pt>
                <c:pt idx="22634">
                  <c:v>22.428999999999998</c:v>
                </c:pt>
                <c:pt idx="22635">
                  <c:v>22.428999999999998</c:v>
                </c:pt>
                <c:pt idx="22636">
                  <c:v>22.428999999999998</c:v>
                </c:pt>
                <c:pt idx="22637">
                  <c:v>22.428999999999998</c:v>
                </c:pt>
                <c:pt idx="22638">
                  <c:v>22.428999999999998</c:v>
                </c:pt>
                <c:pt idx="22639">
                  <c:v>22.428999999999998</c:v>
                </c:pt>
                <c:pt idx="22640">
                  <c:v>22.428999999999998</c:v>
                </c:pt>
                <c:pt idx="22641">
                  <c:v>22.428999999999998</c:v>
                </c:pt>
                <c:pt idx="22642">
                  <c:v>22.428999999999998</c:v>
                </c:pt>
                <c:pt idx="22643">
                  <c:v>22.428999999999998</c:v>
                </c:pt>
                <c:pt idx="22644">
                  <c:v>22.428999999999998</c:v>
                </c:pt>
                <c:pt idx="22645">
                  <c:v>22.428999999999998</c:v>
                </c:pt>
                <c:pt idx="22646">
                  <c:v>22.428999999999998</c:v>
                </c:pt>
                <c:pt idx="22647">
                  <c:v>22.428999999999998</c:v>
                </c:pt>
                <c:pt idx="22648">
                  <c:v>22.428999999999998</c:v>
                </c:pt>
                <c:pt idx="22649">
                  <c:v>22.428999999999998</c:v>
                </c:pt>
                <c:pt idx="22650">
                  <c:v>22.428999999999998</c:v>
                </c:pt>
                <c:pt idx="22651">
                  <c:v>22.428999999999998</c:v>
                </c:pt>
                <c:pt idx="22652">
                  <c:v>22.428999999999998</c:v>
                </c:pt>
                <c:pt idx="22653">
                  <c:v>22.428999999999998</c:v>
                </c:pt>
                <c:pt idx="22654">
                  <c:v>22.428999999999998</c:v>
                </c:pt>
                <c:pt idx="22655">
                  <c:v>22.428999999999998</c:v>
                </c:pt>
                <c:pt idx="22656">
                  <c:v>22.428999999999998</c:v>
                </c:pt>
                <c:pt idx="22657">
                  <c:v>22.428999999999998</c:v>
                </c:pt>
                <c:pt idx="22658">
                  <c:v>22.428999999999998</c:v>
                </c:pt>
                <c:pt idx="22659">
                  <c:v>22.332999999999998</c:v>
                </c:pt>
                <c:pt idx="22660">
                  <c:v>22.332999999999998</c:v>
                </c:pt>
                <c:pt idx="22661">
                  <c:v>22.332999999999998</c:v>
                </c:pt>
                <c:pt idx="22662">
                  <c:v>22.332999999999998</c:v>
                </c:pt>
                <c:pt idx="22663">
                  <c:v>22.332999999999998</c:v>
                </c:pt>
                <c:pt idx="22664">
                  <c:v>22.332999999999998</c:v>
                </c:pt>
                <c:pt idx="22665">
                  <c:v>22.332999999999998</c:v>
                </c:pt>
                <c:pt idx="22666">
                  <c:v>22.332999999999998</c:v>
                </c:pt>
                <c:pt idx="22667">
                  <c:v>22.332999999999998</c:v>
                </c:pt>
                <c:pt idx="22668">
                  <c:v>22.332999999999998</c:v>
                </c:pt>
                <c:pt idx="22669">
                  <c:v>22.332999999999998</c:v>
                </c:pt>
                <c:pt idx="22670">
                  <c:v>22.332999999999998</c:v>
                </c:pt>
                <c:pt idx="22671">
                  <c:v>22.332999999999998</c:v>
                </c:pt>
                <c:pt idx="22672">
                  <c:v>22.332999999999998</c:v>
                </c:pt>
                <c:pt idx="22673">
                  <c:v>22.332999999999998</c:v>
                </c:pt>
                <c:pt idx="22674">
                  <c:v>22.332999999999998</c:v>
                </c:pt>
                <c:pt idx="22675">
                  <c:v>22.332999999999998</c:v>
                </c:pt>
                <c:pt idx="22676">
                  <c:v>22.332999999999998</c:v>
                </c:pt>
                <c:pt idx="22677">
                  <c:v>22.332999999999998</c:v>
                </c:pt>
                <c:pt idx="22678">
                  <c:v>22.332999999999998</c:v>
                </c:pt>
                <c:pt idx="22679">
                  <c:v>22.332999999999998</c:v>
                </c:pt>
                <c:pt idx="22680">
                  <c:v>22.238</c:v>
                </c:pt>
                <c:pt idx="22681">
                  <c:v>22.238</c:v>
                </c:pt>
                <c:pt idx="22682">
                  <c:v>22.238</c:v>
                </c:pt>
                <c:pt idx="22683">
                  <c:v>22.238</c:v>
                </c:pt>
                <c:pt idx="22684">
                  <c:v>22.238</c:v>
                </c:pt>
                <c:pt idx="22685">
                  <c:v>22.332999999999998</c:v>
                </c:pt>
                <c:pt idx="22686">
                  <c:v>22.332999999999998</c:v>
                </c:pt>
                <c:pt idx="22687">
                  <c:v>22.332999999999998</c:v>
                </c:pt>
                <c:pt idx="22688">
                  <c:v>22.332999999999998</c:v>
                </c:pt>
                <c:pt idx="22689">
                  <c:v>22.332999999999998</c:v>
                </c:pt>
                <c:pt idx="22690">
                  <c:v>22.332999999999998</c:v>
                </c:pt>
                <c:pt idx="22691">
                  <c:v>22.332999999999998</c:v>
                </c:pt>
                <c:pt idx="22692">
                  <c:v>22.332999999999998</c:v>
                </c:pt>
                <c:pt idx="22693">
                  <c:v>22.238</c:v>
                </c:pt>
                <c:pt idx="22694">
                  <c:v>22.238</c:v>
                </c:pt>
                <c:pt idx="22695">
                  <c:v>22.238</c:v>
                </c:pt>
                <c:pt idx="22696">
                  <c:v>22.238</c:v>
                </c:pt>
                <c:pt idx="22697">
                  <c:v>22.238</c:v>
                </c:pt>
                <c:pt idx="22698">
                  <c:v>22.238</c:v>
                </c:pt>
                <c:pt idx="22699">
                  <c:v>22.238</c:v>
                </c:pt>
                <c:pt idx="22700">
                  <c:v>22.238</c:v>
                </c:pt>
                <c:pt idx="22701">
                  <c:v>22.238</c:v>
                </c:pt>
                <c:pt idx="22702">
                  <c:v>22.238</c:v>
                </c:pt>
                <c:pt idx="22703">
                  <c:v>22.238</c:v>
                </c:pt>
                <c:pt idx="22704">
                  <c:v>22.238</c:v>
                </c:pt>
                <c:pt idx="22705">
                  <c:v>22.141999999999999</c:v>
                </c:pt>
                <c:pt idx="22706">
                  <c:v>22.141999999999999</c:v>
                </c:pt>
                <c:pt idx="22707">
                  <c:v>22.141999999999999</c:v>
                </c:pt>
                <c:pt idx="22708">
                  <c:v>22.141999999999999</c:v>
                </c:pt>
                <c:pt idx="22709">
                  <c:v>22.141999999999999</c:v>
                </c:pt>
                <c:pt idx="22710">
                  <c:v>22.332999999999998</c:v>
                </c:pt>
                <c:pt idx="22711">
                  <c:v>22.238</c:v>
                </c:pt>
                <c:pt idx="22712">
                  <c:v>22.238</c:v>
                </c:pt>
                <c:pt idx="22713">
                  <c:v>22.332999999999998</c:v>
                </c:pt>
                <c:pt idx="22714">
                  <c:v>22.238</c:v>
                </c:pt>
                <c:pt idx="22715">
                  <c:v>22.238</c:v>
                </c:pt>
                <c:pt idx="22716">
                  <c:v>22.238</c:v>
                </c:pt>
                <c:pt idx="22717">
                  <c:v>22.238</c:v>
                </c:pt>
                <c:pt idx="22718">
                  <c:v>22.238</c:v>
                </c:pt>
                <c:pt idx="22719">
                  <c:v>22.238</c:v>
                </c:pt>
                <c:pt idx="22720">
                  <c:v>22.141999999999999</c:v>
                </c:pt>
                <c:pt idx="22721">
                  <c:v>22.141999999999999</c:v>
                </c:pt>
                <c:pt idx="22722">
                  <c:v>22.141999999999999</c:v>
                </c:pt>
                <c:pt idx="22723">
                  <c:v>22.141999999999999</c:v>
                </c:pt>
                <c:pt idx="22724">
                  <c:v>22.141999999999999</c:v>
                </c:pt>
                <c:pt idx="22725">
                  <c:v>22.141999999999999</c:v>
                </c:pt>
                <c:pt idx="22726">
                  <c:v>22.141999999999999</c:v>
                </c:pt>
                <c:pt idx="22727">
                  <c:v>22.141999999999999</c:v>
                </c:pt>
                <c:pt idx="22728">
                  <c:v>22.141999999999999</c:v>
                </c:pt>
                <c:pt idx="22729">
                  <c:v>22.141999999999999</c:v>
                </c:pt>
                <c:pt idx="22730">
                  <c:v>22.141999999999999</c:v>
                </c:pt>
                <c:pt idx="22731">
                  <c:v>22.141999999999999</c:v>
                </c:pt>
                <c:pt idx="22732">
                  <c:v>22.141999999999999</c:v>
                </c:pt>
                <c:pt idx="22733">
                  <c:v>22.141999999999999</c:v>
                </c:pt>
                <c:pt idx="22734">
                  <c:v>22.141999999999999</c:v>
                </c:pt>
                <c:pt idx="22735">
                  <c:v>22.141999999999999</c:v>
                </c:pt>
                <c:pt idx="22736">
                  <c:v>22.238</c:v>
                </c:pt>
                <c:pt idx="22737">
                  <c:v>22.332999999999998</c:v>
                </c:pt>
                <c:pt idx="22738">
                  <c:v>22.238</c:v>
                </c:pt>
                <c:pt idx="22739">
                  <c:v>22.238</c:v>
                </c:pt>
                <c:pt idx="22740">
                  <c:v>22.141999999999999</c:v>
                </c:pt>
                <c:pt idx="22741">
                  <c:v>22.141999999999999</c:v>
                </c:pt>
                <c:pt idx="22742">
                  <c:v>22.141999999999999</c:v>
                </c:pt>
                <c:pt idx="22743">
                  <c:v>22.141999999999999</c:v>
                </c:pt>
                <c:pt idx="22744">
                  <c:v>22.045999999999999</c:v>
                </c:pt>
                <c:pt idx="22745">
                  <c:v>22.045999999999999</c:v>
                </c:pt>
                <c:pt idx="22746">
                  <c:v>22.045999999999999</c:v>
                </c:pt>
                <c:pt idx="22747">
                  <c:v>22.045999999999999</c:v>
                </c:pt>
                <c:pt idx="22748">
                  <c:v>22.045999999999999</c:v>
                </c:pt>
                <c:pt idx="22749">
                  <c:v>22.045999999999999</c:v>
                </c:pt>
                <c:pt idx="22750">
                  <c:v>22.045999999999999</c:v>
                </c:pt>
                <c:pt idx="22751">
                  <c:v>21.951000000000001</c:v>
                </c:pt>
                <c:pt idx="22752">
                  <c:v>21.951000000000001</c:v>
                </c:pt>
                <c:pt idx="22753">
                  <c:v>21.951000000000001</c:v>
                </c:pt>
                <c:pt idx="22754">
                  <c:v>21.951000000000001</c:v>
                </c:pt>
                <c:pt idx="22755">
                  <c:v>21.951000000000001</c:v>
                </c:pt>
                <c:pt idx="22756">
                  <c:v>21.951000000000001</c:v>
                </c:pt>
                <c:pt idx="22757">
                  <c:v>21.855</c:v>
                </c:pt>
                <c:pt idx="22758">
                  <c:v>21.951000000000001</c:v>
                </c:pt>
                <c:pt idx="22760">
                  <c:v>22.045999999999999</c:v>
                </c:pt>
                <c:pt idx="22761">
                  <c:v>21.951000000000001</c:v>
                </c:pt>
                <c:pt idx="22762">
                  <c:v>21.855</c:v>
                </c:pt>
                <c:pt idx="22763">
                  <c:v>21.855</c:v>
                </c:pt>
                <c:pt idx="22764">
                  <c:v>21.855</c:v>
                </c:pt>
                <c:pt idx="22765">
                  <c:v>21.855</c:v>
                </c:pt>
                <c:pt idx="22766">
                  <c:v>21.855</c:v>
                </c:pt>
                <c:pt idx="22767">
                  <c:v>21.855</c:v>
                </c:pt>
                <c:pt idx="22768">
                  <c:v>21.855</c:v>
                </c:pt>
                <c:pt idx="22769">
                  <c:v>21.855</c:v>
                </c:pt>
                <c:pt idx="22770">
                  <c:v>21.855</c:v>
                </c:pt>
                <c:pt idx="22771">
                  <c:v>21.855</c:v>
                </c:pt>
                <c:pt idx="22772">
                  <c:v>21.855</c:v>
                </c:pt>
                <c:pt idx="22773">
                  <c:v>21.855</c:v>
                </c:pt>
                <c:pt idx="22774">
                  <c:v>21.855</c:v>
                </c:pt>
                <c:pt idx="22775">
                  <c:v>21.855</c:v>
                </c:pt>
                <c:pt idx="22776">
                  <c:v>21.855</c:v>
                </c:pt>
                <c:pt idx="22777">
                  <c:v>21.855</c:v>
                </c:pt>
                <c:pt idx="22778">
                  <c:v>21.855</c:v>
                </c:pt>
                <c:pt idx="22779">
                  <c:v>21.76</c:v>
                </c:pt>
                <c:pt idx="22780">
                  <c:v>21.76</c:v>
                </c:pt>
                <c:pt idx="22781">
                  <c:v>21.76</c:v>
                </c:pt>
                <c:pt idx="22782">
                  <c:v>21.76</c:v>
                </c:pt>
                <c:pt idx="22783">
                  <c:v>21.76</c:v>
                </c:pt>
                <c:pt idx="22784">
                  <c:v>21.76</c:v>
                </c:pt>
                <c:pt idx="22785">
                  <c:v>21.76</c:v>
                </c:pt>
                <c:pt idx="22786">
                  <c:v>21.76</c:v>
                </c:pt>
                <c:pt idx="22787">
                  <c:v>21.76</c:v>
                </c:pt>
                <c:pt idx="22788">
                  <c:v>21.76</c:v>
                </c:pt>
                <c:pt idx="22789">
                  <c:v>21.664000000000001</c:v>
                </c:pt>
                <c:pt idx="22790">
                  <c:v>21.664000000000001</c:v>
                </c:pt>
                <c:pt idx="22791">
                  <c:v>21.664000000000001</c:v>
                </c:pt>
                <c:pt idx="22792">
                  <c:v>21.664000000000001</c:v>
                </c:pt>
                <c:pt idx="22793">
                  <c:v>21.664000000000001</c:v>
                </c:pt>
                <c:pt idx="22794">
                  <c:v>21.664000000000001</c:v>
                </c:pt>
                <c:pt idx="22795">
                  <c:v>21.664000000000001</c:v>
                </c:pt>
                <c:pt idx="22796">
                  <c:v>21.664000000000001</c:v>
                </c:pt>
                <c:pt idx="22797">
                  <c:v>21.664000000000001</c:v>
                </c:pt>
                <c:pt idx="22798">
                  <c:v>21.664000000000001</c:v>
                </c:pt>
                <c:pt idx="22799">
                  <c:v>21.664000000000001</c:v>
                </c:pt>
                <c:pt idx="22800">
                  <c:v>21.568999999999999</c:v>
                </c:pt>
                <c:pt idx="22801">
                  <c:v>21.568999999999999</c:v>
                </c:pt>
                <c:pt idx="22802">
                  <c:v>21.568999999999999</c:v>
                </c:pt>
                <c:pt idx="22803">
                  <c:v>21.568999999999999</c:v>
                </c:pt>
                <c:pt idx="22804">
                  <c:v>21.568999999999999</c:v>
                </c:pt>
                <c:pt idx="22805">
                  <c:v>21.568999999999999</c:v>
                </c:pt>
                <c:pt idx="22806">
                  <c:v>21.568999999999999</c:v>
                </c:pt>
                <c:pt idx="22807">
                  <c:v>21.472999999999999</c:v>
                </c:pt>
                <c:pt idx="22808">
                  <c:v>21.472999999999999</c:v>
                </c:pt>
                <c:pt idx="22809">
                  <c:v>21.472999999999999</c:v>
                </c:pt>
                <c:pt idx="22810">
                  <c:v>21.472999999999999</c:v>
                </c:pt>
                <c:pt idx="22811">
                  <c:v>21.472999999999999</c:v>
                </c:pt>
                <c:pt idx="22812">
                  <c:v>21.472999999999999</c:v>
                </c:pt>
                <c:pt idx="22813">
                  <c:v>21.472999999999999</c:v>
                </c:pt>
                <c:pt idx="22814">
                  <c:v>21.472999999999999</c:v>
                </c:pt>
                <c:pt idx="22815">
                  <c:v>21.378</c:v>
                </c:pt>
                <c:pt idx="22816">
                  <c:v>21.378</c:v>
                </c:pt>
                <c:pt idx="22817">
                  <c:v>21.378</c:v>
                </c:pt>
                <c:pt idx="22818">
                  <c:v>21.378</c:v>
                </c:pt>
                <c:pt idx="22819">
                  <c:v>21.378</c:v>
                </c:pt>
                <c:pt idx="22820">
                  <c:v>21.378</c:v>
                </c:pt>
                <c:pt idx="22821">
                  <c:v>21.378</c:v>
                </c:pt>
                <c:pt idx="22822">
                  <c:v>21.282</c:v>
                </c:pt>
                <c:pt idx="22823">
                  <c:v>21.282</c:v>
                </c:pt>
                <c:pt idx="22824">
                  <c:v>21.282</c:v>
                </c:pt>
                <c:pt idx="22825">
                  <c:v>21.282</c:v>
                </c:pt>
                <c:pt idx="22826">
                  <c:v>21.282</c:v>
                </c:pt>
                <c:pt idx="22827">
                  <c:v>21.282</c:v>
                </c:pt>
                <c:pt idx="22828">
                  <c:v>21.282</c:v>
                </c:pt>
                <c:pt idx="22829">
                  <c:v>21.187000000000001</c:v>
                </c:pt>
                <c:pt idx="22830">
                  <c:v>21.187000000000001</c:v>
                </c:pt>
                <c:pt idx="22831">
                  <c:v>21.187000000000001</c:v>
                </c:pt>
                <c:pt idx="22832">
                  <c:v>21.187000000000001</c:v>
                </c:pt>
                <c:pt idx="22833">
                  <c:v>21.187000000000001</c:v>
                </c:pt>
                <c:pt idx="22834">
                  <c:v>21.187000000000001</c:v>
                </c:pt>
                <c:pt idx="22835">
                  <c:v>21.091000000000001</c:v>
                </c:pt>
                <c:pt idx="22836">
                  <c:v>21.091000000000001</c:v>
                </c:pt>
                <c:pt idx="22837">
                  <c:v>21.091000000000001</c:v>
                </c:pt>
                <c:pt idx="22838">
                  <c:v>21.091000000000001</c:v>
                </c:pt>
                <c:pt idx="22839">
                  <c:v>21.091000000000001</c:v>
                </c:pt>
                <c:pt idx="22840">
                  <c:v>21.091000000000001</c:v>
                </c:pt>
                <c:pt idx="22841">
                  <c:v>21.091000000000001</c:v>
                </c:pt>
                <c:pt idx="22842">
                  <c:v>20.995999999999999</c:v>
                </c:pt>
                <c:pt idx="22843">
                  <c:v>20.995999999999999</c:v>
                </c:pt>
                <c:pt idx="22844">
                  <c:v>20.995999999999999</c:v>
                </c:pt>
                <c:pt idx="22845">
                  <c:v>20.995999999999999</c:v>
                </c:pt>
                <c:pt idx="22846">
                  <c:v>20.995999999999999</c:v>
                </c:pt>
                <c:pt idx="22847">
                  <c:v>20.995999999999999</c:v>
                </c:pt>
                <c:pt idx="22848">
                  <c:v>20.995999999999999</c:v>
                </c:pt>
                <c:pt idx="22849">
                  <c:v>20.995999999999999</c:v>
                </c:pt>
                <c:pt idx="22850">
                  <c:v>20.995999999999999</c:v>
                </c:pt>
                <c:pt idx="22851">
                  <c:v>20.901</c:v>
                </c:pt>
                <c:pt idx="22852">
                  <c:v>20.901</c:v>
                </c:pt>
                <c:pt idx="22853">
                  <c:v>20.901</c:v>
                </c:pt>
                <c:pt idx="22854">
                  <c:v>20.901</c:v>
                </c:pt>
                <c:pt idx="22855">
                  <c:v>20.901</c:v>
                </c:pt>
                <c:pt idx="22856">
                  <c:v>20.901</c:v>
                </c:pt>
                <c:pt idx="22857">
                  <c:v>20.901</c:v>
                </c:pt>
                <c:pt idx="22858">
                  <c:v>20.901</c:v>
                </c:pt>
                <c:pt idx="22859">
                  <c:v>20.901</c:v>
                </c:pt>
                <c:pt idx="22860">
                  <c:v>20.901</c:v>
                </c:pt>
                <c:pt idx="22861">
                  <c:v>20.901</c:v>
                </c:pt>
                <c:pt idx="22862">
                  <c:v>20.901</c:v>
                </c:pt>
                <c:pt idx="22863">
                  <c:v>20.901</c:v>
                </c:pt>
                <c:pt idx="22864">
                  <c:v>20.901</c:v>
                </c:pt>
                <c:pt idx="22865">
                  <c:v>20.901</c:v>
                </c:pt>
                <c:pt idx="22866">
                  <c:v>20.805</c:v>
                </c:pt>
                <c:pt idx="22867">
                  <c:v>20.805</c:v>
                </c:pt>
                <c:pt idx="22868">
                  <c:v>20.805</c:v>
                </c:pt>
                <c:pt idx="22869">
                  <c:v>20.805</c:v>
                </c:pt>
                <c:pt idx="22870">
                  <c:v>20.805</c:v>
                </c:pt>
                <c:pt idx="22871">
                  <c:v>20.805</c:v>
                </c:pt>
                <c:pt idx="22872">
                  <c:v>20.805</c:v>
                </c:pt>
                <c:pt idx="22873">
                  <c:v>20.805</c:v>
                </c:pt>
                <c:pt idx="22874">
                  <c:v>20.805</c:v>
                </c:pt>
                <c:pt idx="22875">
                  <c:v>20.805</c:v>
                </c:pt>
                <c:pt idx="22876">
                  <c:v>20.805</c:v>
                </c:pt>
                <c:pt idx="22877">
                  <c:v>20.805</c:v>
                </c:pt>
                <c:pt idx="22878">
                  <c:v>20.805</c:v>
                </c:pt>
                <c:pt idx="22879">
                  <c:v>20.805</c:v>
                </c:pt>
                <c:pt idx="22880">
                  <c:v>20.805</c:v>
                </c:pt>
                <c:pt idx="22881">
                  <c:v>20.805</c:v>
                </c:pt>
                <c:pt idx="22882">
                  <c:v>20.71</c:v>
                </c:pt>
                <c:pt idx="22883">
                  <c:v>20.805</c:v>
                </c:pt>
                <c:pt idx="22884">
                  <c:v>20.71</c:v>
                </c:pt>
                <c:pt idx="22885">
                  <c:v>20.71</c:v>
                </c:pt>
                <c:pt idx="22886">
                  <c:v>20.71</c:v>
                </c:pt>
                <c:pt idx="22887">
                  <c:v>20.71</c:v>
                </c:pt>
                <c:pt idx="22888">
                  <c:v>20.71</c:v>
                </c:pt>
                <c:pt idx="22889">
                  <c:v>20.71</c:v>
                </c:pt>
                <c:pt idx="22890">
                  <c:v>20.71</c:v>
                </c:pt>
                <c:pt idx="22891">
                  <c:v>20.71</c:v>
                </c:pt>
                <c:pt idx="22892">
                  <c:v>20.71</c:v>
                </c:pt>
                <c:pt idx="22893">
                  <c:v>20.71</c:v>
                </c:pt>
                <c:pt idx="22894">
                  <c:v>20.71</c:v>
                </c:pt>
                <c:pt idx="22895">
                  <c:v>20.71</c:v>
                </c:pt>
                <c:pt idx="22896">
                  <c:v>20.71</c:v>
                </c:pt>
                <c:pt idx="22897">
                  <c:v>20.71</c:v>
                </c:pt>
                <c:pt idx="22898">
                  <c:v>20.71</c:v>
                </c:pt>
                <c:pt idx="22899">
                  <c:v>20.71</c:v>
                </c:pt>
                <c:pt idx="22900">
                  <c:v>20.71</c:v>
                </c:pt>
                <c:pt idx="22901">
                  <c:v>20.71</c:v>
                </c:pt>
                <c:pt idx="22902">
                  <c:v>20.71</c:v>
                </c:pt>
                <c:pt idx="22903">
                  <c:v>20.71</c:v>
                </c:pt>
                <c:pt idx="22904">
                  <c:v>20.71</c:v>
                </c:pt>
                <c:pt idx="22905">
                  <c:v>20.71</c:v>
                </c:pt>
                <c:pt idx="22906">
                  <c:v>20.71</c:v>
                </c:pt>
                <c:pt idx="22907">
                  <c:v>20.71</c:v>
                </c:pt>
                <c:pt idx="22908">
                  <c:v>20.614999999999998</c:v>
                </c:pt>
                <c:pt idx="22909">
                  <c:v>20.614999999999998</c:v>
                </c:pt>
                <c:pt idx="22910">
                  <c:v>20.71</c:v>
                </c:pt>
                <c:pt idx="22911">
                  <c:v>20.614999999999998</c:v>
                </c:pt>
                <c:pt idx="22912">
                  <c:v>20.614999999999998</c:v>
                </c:pt>
                <c:pt idx="22913">
                  <c:v>20.614999999999998</c:v>
                </c:pt>
                <c:pt idx="22914">
                  <c:v>20.614999999999998</c:v>
                </c:pt>
                <c:pt idx="22915">
                  <c:v>20.614999999999998</c:v>
                </c:pt>
                <c:pt idx="22916">
                  <c:v>20.614999999999998</c:v>
                </c:pt>
                <c:pt idx="22917">
                  <c:v>20.614999999999998</c:v>
                </c:pt>
                <c:pt idx="22918">
                  <c:v>20.614999999999998</c:v>
                </c:pt>
                <c:pt idx="22919">
                  <c:v>20.614999999999998</c:v>
                </c:pt>
                <c:pt idx="22920">
                  <c:v>20.614999999999998</c:v>
                </c:pt>
                <c:pt idx="22921">
                  <c:v>20.614999999999998</c:v>
                </c:pt>
                <c:pt idx="22922">
                  <c:v>20.614999999999998</c:v>
                </c:pt>
                <c:pt idx="22923">
                  <c:v>20.614999999999998</c:v>
                </c:pt>
                <c:pt idx="22924">
                  <c:v>20.614999999999998</c:v>
                </c:pt>
                <c:pt idx="22925">
                  <c:v>20.614999999999998</c:v>
                </c:pt>
                <c:pt idx="22926">
                  <c:v>20.518999999999998</c:v>
                </c:pt>
                <c:pt idx="22927">
                  <c:v>20.614999999999998</c:v>
                </c:pt>
                <c:pt idx="22928">
                  <c:v>20.518999999999998</c:v>
                </c:pt>
                <c:pt idx="22929">
                  <c:v>20.614999999999998</c:v>
                </c:pt>
                <c:pt idx="22930">
                  <c:v>20.614999999999998</c:v>
                </c:pt>
                <c:pt idx="22931">
                  <c:v>20.614999999999998</c:v>
                </c:pt>
                <c:pt idx="22932">
                  <c:v>20.614999999999998</c:v>
                </c:pt>
                <c:pt idx="22933">
                  <c:v>20.614999999999998</c:v>
                </c:pt>
                <c:pt idx="22934">
                  <c:v>20.614999999999998</c:v>
                </c:pt>
                <c:pt idx="22935">
                  <c:v>20.614999999999998</c:v>
                </c:pt>
                <c:pt idx="22936">
                  <c:v>20.614999999999998</c:v>
                </c:pt>
                <c:pt idx="22937">
                  <c:v>20.614999999999998</c:v>
                </c:pt>
                <c:pt idx="22938">
                  <c:v>20.614999999999998</c:v>
                </c:pt>
                <c:pt idx="22939">
                  <c:v>20.614999999999998</c:v>
                </c:pt>
                <c:pt idx="22940">
                  <c:v>20.614999999999998</c:v>
                </c:pt>
                <c:pt idx="22941">
                  <c:v>20.614999999999998</c:v>
                </c:pt>
                <c:pt idx="22942">
                  <c:v>20.614999999999998</c:v>
                </c:pt>
                <c:pt idx="22943">
                  <c:v>20.614999999999998</c:v>
                </c:pt>
                <c:pt idx="22944">
                  <c:v>20.614999999999998</c:v>
                </c:pt>
                <c:pt idx="22945">
                  <c:v>20.614999999999998</c:v>
                </c:pt>
                <c:pt idx="22946">
                  <c:v>20.614999999999998</c:v>
                </c:pt>
                <c:pt idx="22947">
                  <c:v>20.614999999999998</c:v>
                </c:pt>
                <c:pt idx="22948">
                  <c:v>20.614999999999998</c:v>
                </c:pt>
                <c:pt idx="22949">
                  <c:v>20.614999999999998</c:v>
                </c:pt>
                <c:pt idx="22950">
                  <c:v>20.614999999999998</c:v>
                </c:pt>
                <c:pt idx="22951">
                  <c:v>20.614999999999998</c:v>
                </c:pt>
                <c:pt idx="22952">
                  <c:v>20.614999999999998</c:v>
                </c:pt>
                <c:pt idx="22953">
                  <c:v>20.614999999999998</c:v>
                </c:pt>
                <c:pt idx="22954">
                  <c:v>20.614999999999998</c:v>
                </c:pt>
                <c:pt idx="22955">
                  <c:v>20.614999999999998</c:v>
                </c:pt>
                <c:pt idx="22956">
                  <c:v>20.614999999999998</c:v>
                </c:pt>
                <c:pt idx="22957">
                  <c:v>20.614999999999998</c:v>
                </c:pt>
                <c:pt idx="22958">
                  <c:v>20.614999999999998</c:v>
                </c:pt>
                <c:pt idx="22959">
                  <c:v>20.614999999999998</c:v>
                </c:pt>
                <c:pt idx="22960">
                  <c:v>20.614999999999998</c:v>
                </c:pt>
                <c:pt idx="22961">
                  <c:v>20.614999999999998</c:v>
                </c:pt>
                <c:pt idx="22962">
                  <c:v>20.614999999999998</c:v>
                </c:pt>
                <c:pt idx="22963">
                  <c:v>20.614999999999998</c:v>
                </c:pt>
                <c:pt idx="22964">
                  <c:v>20.614999999999998</c:v>
                </c:pt>
                <c:pt idx="22965">
                  <c:v>20.614999999999998</c:v>
                </c:pt>
                <c:pt idx="22966">
                  <c:v>20.614999999999998</c:v>
                </c:pt>
                <c:pt idx="22967">
                  <c:v>20.614999999999998</c:v>
                </c:pt>
                <c:pt idx="22968">
                  <c:v>20.614999999999998</c:v>
                </c:pt>
                <c:pt idx="22969">
                  <c:v>20.614999999999998</c:v>
                </c:pt>
                <c:pt idx="22970">
                  <c:v>20.614999999999998</c:v>
                </c:pt>
                <c:pt idx="22971">
                  <c:v>20.614999999999998</c:v>
                </c:pt>
                <c:pt idx="22972">
                  <c:v>20.614999999999998</c:v>
                </c:pt>
                <c:pt idx="22973">
                  <c:v>20.614999999999998</c:v>
                </c:pt>
                <c:pt idx="22974">
                  <c:v>20.614999999999998</c:v>
                </c:pt>
                <c:pt idx="22975">
                  <c:v>20.614999999999998</c:v>
                </c:pt>
                <c:pt idx="22976">
                  <c:v>20.614999999999998</c:v>
                </c:pt>
                <c:pt idx="22977">
                  <c:v>20.614999999999998</c:v>
                </c:pt>
                <c:pt idx="22978">
                  <c:v>20.614999999999998</c:v>
                </c:pt>
                <c:pt idx="22979">
                  <c:v>20.614999999999998</c:v>
                </c:pt>
                <c:pt idx="22980">
                  <c:v>20.614999999999998</c:v>
                </c:pt>
                <c:pt idx="22981">
                  <c:v>20.614999999999998</c:v>
                </c:pt>
                <c:pt idx="22982">
                  <c:v>20.614999999999998</c:v>
                </c:pt>
                <c:pt idx="22983">
                  <c:v>20.614999999999998</c:v>
                </c:pt>
                <c:pt idx="22984">
                  <c:v>20.614999999999998</c:v>
                </c:pt>
                <c:pt idx="22985">
                  <c:v>20.614999999999998</c:v>
                </c:pt>
                <c:pt idx="22986">
                  <c:v>20.614999999999998</c:v>
                </c:pt>
                <c:pt idx="22987">
                  <c:v>20.614999999999998</c:v>
                </c:pt>
                <c:pt idx="22988">
                  <c:v>20.614999999999998</c:v>
                </c:pt>
                <c:pt idx="22989">
                  <c:v>20.614999999999998</c:v>
                </c:pt>
                <c:pt idx="22990">
                  <c:v>20.614999999999998</c:v>
                </c:pt>
                <c:pt idx="22991">
                  <c:v>20.614999999999998</c:v>
                </c:pt>
                <c:pt idx="22992">
                  <c:v>20.614999999999998</c:v>
                </c:pt>
                <c:pt idx="22993">
                  <c:v>20.614999999999998</c:v>
                </c:pt>
                <c:pt idx="22994">
                  <c:v>20.614999999999998</c:v>
                </c:pt>
                <c:pt idx="22995">
                  <c:v>20.614999999999998</c:v>
                </c:pt>
                <c:pt idx="22996">
                  <c:v>20.614999999999998</c:v>
                </c:pt>
                <c:pt idx="22997">
                  <c:v>20.614999999999998</c:v>
                </c:pt>
                <c:pt idx="22998">
                  <c:v>20.614999999999998</c:v>
                </c:pt>
                <c:pt idx="22999">
                  <c:v>20.614999999999998</c:v>
                </c:pt>
                <c:pt idx="23000">
                  <c:v>20.614999999999998</c:v>
                </c:pt>
                <c:pt idx="23001">
                  <c:v>20.614999999999998</c:v>
                </c:pt>
                <c:pt idx="23002">
                  <c:v>20.614999999999998</c:v>
                </c:pt>
                <c:pt idx="23003">
                  <c:v>20.614999999999998</c:v>
                </c:pt>
                <c:pt idx="23004">
                  <c:v>20.614999999999998</c:v>
                </c:pt>
                <c:pt idx="23005">
                  <c:v>20.614999999999998</c:v>
                </c:pt>
                <c:pt idx="23006">
                  <c:v>20.614999999999998</c:v>
                </c:pt>
                <c:pt idx="23007">
                  <c:v>20.614999999999998</c:v>
                </c:pt>
                <c:pt idx="23008">
                  <c:v>20.614999999999998</c:v>
                </c:pt>
                <c:pt idx="23009">
                  <c:v>20.614999999999998</c:v>
                </c:pt>
                <c:pt idx="23010">
                  <c:v>20.614999999999998</c:v>
                </c:pt>
                <c:pt idx="23011">
                  <c:v>20.614999999999998</c:v>
                </c:pt>
                <c:pt idx="23012">
                  <c:v>20.614999999999998</c:v>
                </c:pt>
                <c:pt idx="23013">
                  <c:v>20.614999999999998</c:v>
                </c:pt>
                <c:pt idx="23014">
                  <c:v>20.614999999999998</c:v>
                </c:pt>
                <c:pt idx="23015">
                  <c:v>20.614999999999998</c:v>
                </c:pt>
                <c:pt idx="23016">
                  <c:v>20.614999999999998</c:v>
                </c:pt>
                <c:pt idx="23017">
                  <c:v>20.614999999999998</c:v>
                </c:pt>
                <c:pt idx="23018">
                  <c:v>20.518999999999998</c:v>
                </c:pt>
                <c:pt idx="23019">
                  <c:v>20.518999999999998</c:v>
                </c:pt>
                <c:pt idx="23020">
                  <c:v>20.614999999999998</c:v>
                </c:pt>
                <c:pt idx="23021">
                  <c:v>20.614999999999998</c:v>
                </c:pt>
                <c:pt idx="23022">
                  <c:v>20.518999999999998</c:v>
                </c:pt>
                <c:pt idx="23023">
                  <c:v>20.518999999999998</c:v>
                </c:pt>
                <c:pt idx="23024">
                  <c:v>20.518999999999998</c:v>
                </c:pt>
                <c:pt idx="23025">
                  <c:v>20.518999999999998</c:v>
                </c:pt>
                <c:pt idx="23026">
                  <c:v>20.518999999999998</c:v>
                </c:pt>
                <c:pt idx="23027">
                  <c:v>20.518999999999998</c:v>
                </c:pt>
                <c:pt idx="23028">
                  <c:v>20.518999999999998</c:v>
                </c:pt>
                <c:pt idx="23029">
                  <c:v>20.518999999999998</c:v>
                </c:pt>
                <c:pt idx="23030">
                  <c:v>20.518999999999998</c:v>
                </c:pt>
                <c:pt idx="23031">
                  <c:v>20.518999999999998</c:v>
                </c:pt>
                <c:pt idx="23032">
                  <c:v>20.518999999999998</c:v>
                </c:pt>
                <c:pt idx="23033">
                  <c:v>20.518999999999998</c:v>
                </c:pt>
                <c:pt idx="23034">
                  <c:v>20.518999999999998</c:v>
                </c:pt>
                <c:pt idx="23035">
                  <c:v>20.518999999999998</c:v>
                </c:pt>
                <c:pt idx="23036">
                  <c:v>20.518999999999998</c:v>
                </c:pt>
                <c:pt idx="23037">
                  <c:v>20.423999999999999</c:v>
                </c:pt>
                <c:pt idx="23038">
                  <c:v>20.423999999999999</c:v>
                </c:pt>
                <c:pt idx="23039">
                  <c:v>20.423999999999999</c:v>
                </c:pt>
                <c:pt idx="23040">
                  <c:v>20.423999999999999</c:v>
                </c:pt>
                <c:pt idx="23041">
                  <c:v>20.423999999999999</c:v>
                </c:pt>
                <c:pt idx="23042">
                  <c:v>20.423999999999999</c:v>
                </c:pt>
                <c:pt idx="23043">
                  <c:v>20.423999999999999</c:v>
                </c:pt>
                <c:pt idx="23044">
                  <c:v>20.423999999999999</c:v>
                </c:pt>
                <c:pt idx="23045">
                  <c:v>20.329000000000001</c:v>
                </c:pt>
                <c:pt idx="23046">
                  <c:v>20.329000000000001</c:v>
                </c:pt>
                <c:pt idx="23047">
                  <c:v>20.329000000000001</c:v>
                </c:pt>
                <c:pt idx="23048">
                  <c:v>20.329000000000001</c:v>
                </c:pt>
                <c:pt idx="23049">
                  <c:v>20.329000000000001</c:v>
                </c:pt>
                <c:pt idx="23050">
                  <c:v>20.329000000000001</c:v>
                </c:pt>
                <c:pt idx="23051">
                  <c:v>20.329000000000001</c:v>
                </c:pt>
                <c:pt idx="23052">
                  <c:v>20.329000000000001</c:v>
                </c:pt>
                <c:pt idx="23053">
                  <c:v>20.329000000000001</c:v>
                </c:pt>
                <c:pt idx="23054">
                  <c:v>20.329000000000001</c:v>
                </c:pt>
                <c:pt idx="23055">
                  <c:v>20.234000000000002</c:v>
                </c:pt>
                <c:pt idx="23056">
                  <c:v>20.234000000000002</c:v>
                </c:pt>
                <c:pt idx="23057">
                  <c:v>20.234000000000002</c:v>
                </c:pt>
                <c:pt idx="23058">
                  <c:v>20.234000000000002</c:v>
                </c:pt>
                <c:pt idx="23059">
                  <c:v>20.234000000000002</c:v>
                </c:pt>
                <c:pt idx="23060">
                  <c:v>20.234000000000002</c:v>
                </c:pt>
                <c:pt idx="23061">
                  <c:v>20.234000000000002</c:v>
                </c:pt>
                <c:pt idx="23062">
                  <c:v>20.234000000000002</c:v>
                </c:pt>
                <c:pt idx="23063">
                  <c:v>20.234000000000002</c:v>
                </c:pt>
                <c:pt idx="23064">
                  <c:v>20.234000000000002</c:v>
                </c:pt>
                <c:pt idx="23065">
                  <c:v>20.234000000000002</c:v>
                </c:pt>
                <c:pt idx="23066">
                  <c:v>20.234000000000002</c:v>
                </c:pt>
                <c:pt idx="23067">
                  <c:v>20.234000000000002</c:v>
                </c:pt>
                <c:pt idx="23068">
                  <c:v>20.234000000000002</c:v>
                </c:pt>
                <c:pt idx="23069">
                  <c:v>20.234000000000002</c:v>
                </c:pt>
                <c:pt idx="23071">
                  <c:v>20.995999999999999</c:v>
                </c:pt>
                <c:pt idx="23072">
                  <c:v>20.138000000000002</c:v>
                </c:pt>
                <c:pt idx="23073">
                  <c:v>20.138000000000002</c:v>
                </c:pt>
                <c:pt idx="23074">
                  <c:v>20.138000000000002</c:v>
                </c:pt>
                <c:pt idx="23075">
                  <c:v>20.138000000000002</c:v>
                </c:pt>
                <c:pt idx="23076">
                  <c:v>20.138000000000002</c:v>
                </c:pt>
                <c:pt idx="23077">
                  <c:v>20.138000000000002</c:v>
                </c:pt>
                <c:pt idx="23078">
                  <c:v>20.138000000000002</c:v>
                </c:pt>
                <c:pt idx="23079">
                  <c:v>20.138000000000002</c:v>
                </c:pt>
                <c:pt idx="23080">
                  <c:v>20.138000000000002</c:v>
                </c:pt>
                <c:pt idx="23081">
                  <c:v>20.138000000000002</c:v>
                </c:pt>
                <c:pt idx="23082">
                  <c:v>20.138000000000002</c:v>
                </c:pt>
                <c:pt idx="23083">
                  <c:v>20.138000000000002</c:v>
                </c:pt>
                <c:pt idx="23084">
                  <c:v>20.138000000000002</c:v>
                </c:pt>
                <c:pt idx="23085">
                  <c:v>20.138000000000002</c:v>
                </c:pt>
                <c:pt idx="23086">
                  <c:v>20.042999999999999</c:v>
                </c:pt>
                <c:pt idx="23087">
                  <c:v>20.042999999999999</c:v>
                </c:pt>
                <c:pt idx="23088">
                  <c:v>20.042999999999999</c:v>
                </c:pt>
                <c:pt idx="23089">
                  <c:v>20.042999999999999</c:v>
                </c:pt>
                <c:pt idx="23090">
                  <c:v>20.042999999999999</c:v>
                </c:pt>
                <c:pt idx="23091">
                  <c:v>20.042999999999999</c:v>
                </c:pt>
                <c:pt idx="23092">
                  <c:v>20.042999999999999</c:v>
                </c:pt>
                <c:pt idx="23093">
                  <c:v>20.042999999999999</c:v>
                </c:pt>
                <c:pt idx="23094">
                  <c:v>20.042999999999999</c:v>
                </c:pt>
                <c:pt idx="23095">
                  <c:v>20.042999999999999</c:v>
                </c:pt>
                <c:pt idx="23096">
                  <c:v>20.042999999999999</c:v>
                </c:pt>
                <c:pt idx="23097">
                  <c:v>20.042999999999999</c:v>
                </c:pt>
                <c:pt idx="23098">
                  <c:v>20.042999999999999</c:v>
                </c:pt>
                <c:pt idx="23099">
                  <c:v>20.042999999999999</c:v>
                </c:pt>
                <c:pt idx="23100">
                  <c:v>20.042999999999999</c:v>
                </c:pt>
                <c:pt idx="23101">
                  <c:v>20.042999999999999</c:v>
                </c:pt>
                <c:pt idx="23102">
                  <c:v>20.042999999999999</c:v>
                </c:pt>
                <c:pt idx="23103">
                  <c:v>20.042999999999999</c:v>
                </c:pt>
                <c:pt idx="23104">
                  <c:v>20.042999999999999</c:v>
                </c:pt>
                <c:pt idx="23105">
                  <c:v>20.042999999999999</c:v>
                </c:pt>
                <c:pt idx="23106">
                  <c:v>20.042999999999999</c:v>
                </c:pt>
                <c:pt idx="23107">
                  <c:v>20.042999999999999</c:v>
                </c:pt>
                <c:pt idx="23108">
                  <c:v>20.042999999999999</c:v>
                </c:pt>
                <c:pt idx="23109">
                  <c:v>20.042999999999999</c:v>
                </c:pt>
                <c:pt idx="23110">
                  <c:v>19.948</c:v>
                </c:pt>
                <c:pt idx="23111">
                  <c:v>19.948</c:v>
                </c:pt>
                <c:pt idx="23112">
                  <c:v>19.948</c:v>
                </c:pt>
                <c:pt idx="23113">
                  <c:v>19.948</c:v>
                </c:pt>
                <c:pt idx="23114">
                  <c:v>19.948</c:v>
                </c:pt>
                <c:pt idx="23115">
                  <c:v>19.948</c:v>
                </c:pt>
                <c:pt idx="23116">
                  <c:v>19.948</c:v>
                </c:pt>
                <c:pt idx="23117">
                  <c:v>19.948</c:v>
                </c:pt>
                <c:pt idx="23118">
                  <c:v>19.948</c:v>
                </c:pt>
                <c:pt idx="23119">
                  <c:v>19.948</c:v>
                </c:pt>
                <c:pt idx="23120">
                  <c:v>19.948</c:v>
                </c:pt>
                <c:pt idx="23121">
                  <c:v>19.948</c:v>
                </c:pt>
                <c:pt idx="23122">
                  <c:v>19.948</c:v>
                </c:pt>
                <c:pt idx="23123">
                  <c:v>19.948</c:v>
                </c:pt>
                <c:pt idx="23124">
                  <c:v>19.948</c:v>
                </c:pt>
                <c:pt idx="23125">
                  <c:v>19.948</c:v>
                </c:pt>
                <c:pt idx="23126">
                  <c:v>19.948</c:v>
                </c:pt>
                <c:pt idx="23127">
                  <c:v>19.948</c:v>
                </c:pt>
                <c:pt idx="23128">
                  <c:v>19.948</c:v>
                </c:pt>
                <c:pt idx="23129">
                  <c:v>19.948</c:v>
                </c:pt>
                <c:pt idx="23130">
                  <c:v>19.948</c:v>
                </c:pt>
                <c:pt idx="23131">
                  <c:v>19.948</c:v>
                </c:pt>
                <c:pt idx="23132">
                  <c:v>19.948</c:v>
                </c:pt>
                <c:pt idx="23133">
                  <c:v>19.948</c:v>
                </c:pt>
                <c:pt idx="23134">
                  <c:v>19.948</c:v>
                </c:pt>
                <c:pt idx="23135">
                  <c:v>19.948</c:v>
                </c:pt>
                <c:pt idx="23136">
                  <c:v>19.948</c:v>
                </c:pt>
                <c:pt idx="23137">
                  <c:v>19.948</c:v>
                </c:pt>
                <c:pt idx="23138">
                  <c:v>19.948</c:v>
                </c:pt>
                <c:pt idx="23139">
                  <c:v>19.948</c:v>
                </c:pt>
                <c:pt idx="23140">
                  <c:v>19.948</c:v>
                </c:pt>
                <c:pt idx="23141">
                  <c:v>19.948</c:v>
                </c:pt>
                <c:pt idx="23142">
                  <c:v>19.948</c:v>
                </c:pt>
                <c:pt idx="23143">
                  <c:v>19.948</c:v>
                </c:pt>
                <c:pt idx="23144">
                  <c:v>19.948</c:v>
                </c:pt>
                <c:pt idx="23145">
                  <c:v>19.948</c:v>
                </c:pt>
                <c:pt idx="23146">
                  <c:v>19.948</c:v>
                </c:pt>
                <c:pt idx="23147">
                  <c:v>19.948</c:v>
                </c:pt>
                <c:pt idx="23148">
                  <c:v>19.948</c:v>
                </c:pt>
                <c:pt idx="23149">
                  <c:v>19.853000000000002</c:v>
                </c:pt>
                <c:pt idx="23150">
                  <c:v>19.948</c:v>
                </c:pt>
                <c:pt idx="23151">
                  <c:v>19.948</c:v>
                </c:pt>
                <c:pt idx="23152">
                  <c:v>19.853000000000002</c:v>
                </c:pt>
                <c:pt idx="23153">
                  <c:v>19.948</c:v>
                </c:pt>
                <c:pt idx="23154">
                  <c:v>19.948</c:v>
                </c:pt>
                <c:pt idx="23155">
                  <c:v>19.948</c:v>
                </c:pt>
                <c:pt idx="23156">
                  <c:v>19.948</c:v>
                </c:pt>
                <c:pt idx="23157">
                  <c:v>19.853000000000002</c:v>
                </c:pt>
                <c:pt idx="23158">
                  <c:v>19.948</c:v>
                </c:pt>
                <c:pt idx="23159">
                  <c:v>19.948</c:v>
                </c:pt>
                <c:pt idx="23160">
                  <c:v>19.948</c:v>
                </c:pt>
                <c:pt idx="23161">
                  <c:v>19.948</c:v>
                </c:pt>
                <c:pt idx="23162">
                  <c:v>19.948</c:v>
                </c:pt>
                <c:pt idx="23163">
                  <c:v>19.948</c:v>
                </c:pt>
                <c:pt idx="23164">
                  <c:v>19.948</c:v>
                </c:pt>
                <c:pt idx="23165">
                  <c:v>19.948</c:v>
                </c:pt>
                <c:pt idx="23166">
                  <c:v>19.948</c:v>
                </c:pt>
                <c:pt idx="23167">
                  <c:v>19.948</c:v>
                </c:pt>
                <c:pt idx="23168">
                  <c:v>19.948</c:v>
                </c:pt>
                <c:pt idx="23169">
                  <c:v>19.948</c:v>
                </c:pt>
                <c:pt idx="23170">
                  <c:v>19.948</c:v>
                </c:pt>
                <c:pt idx="23171">
                  <c:v>19.948</c:v>
                </c:pt>
                <c:pt idx="23172">
                  <c:v>19.948</c:v>
                </c:pt>
                <c:pt idx="23173">
                  <c:v>19.948</c:v>
                </c:pt>
                <c:pt idx="23174">
                  <c:v>19.948</c:v>
                </c:pt>
                <c:pt idx="23175">
                  <c:v>19.948</c:v>
                </c:pt>
                <c:pt idx="23176">
                  <c:v>19.948</c:v>
                </c:pt>
                <c:pt idx="23177">
                  <c:v>19.948</c:v>
                </c:pt>
                <c:pt idx="23178">
                  <c:v>19.853000000000002</c:v>
                </c:pt>
                <c:pt idx="23179">
                  <c:v>19.948</c:v>
                </c:pt>
                <c:pt idx="23180">
                  <c:v>19.948</c:v>
                </c:pt>
                <c:pt idx="23181">
                  <c:v>19.948</c:v>
                </c:pt>
                <c:pt idx="23182">
                  <c:v>19.948</c:v>
                </c:pt>
                <c:pt idx="23183">
                  <c:v>19.948</c:v>
                </c:pt>
                <c:pt idx="23184">
                  <c:v>19.948</c:v>
                </c:pt>
                <c:pt idx="23185">
                  <c:v>19.948</c:v>
                </c:pt>
                <c:pt idx="23186">
                  <c:v>19.948</c:v>
                </c:pt>
                <c:pt idx="23187">
                  <c:v>19.948</c:v>
                </c:pt>
                <c:pt idx="23188">
                  <c:v>19.948</c:v>
                </c:pt>
                <c:pt idx="23189">
                  <c:v>19.948</c:v>
                </c:pt>
                <c:pt idx="23190">
                  <c:v>19.948</c:v>
                </c:pt>
                <c:pt idx="23191">
                  <c:v>19.948</c:v>
                </c:pt>
                <c:pt idx="23192">
                  <c:v>19.948</c:v>
                </c:pt>
                <c:pt idx="23193">
                  <c:v>19.948</c:v>
                </c:pt>
                <c:pt idx="23194">
                  <c:v>19.853000000000002</c:v>
                </c:pt>
                <c:pt idx="23195">
                  <c:v>19.853000000000002</c:v>
                </c:pt>
                <c:pt idx="23196">
                  <c:v>19.853000000000002</c:v>
                </c:pt>
                <c:pt idx="23197">
                  <c:v>19.853000000000002</c:v>
                </c:pt>
                <c:pt idx="23198">
                  <c:v>19.948</c:v>
                </c:pt>
                <c:pt idx="23199">
                  <c:v>19.948</c:v>
                </c:pt>
                <c:pt idx="23200">
                  <c:v>19.948</c:v>
                </c:pt>
                <c:pt idx="23201">
                  <c:v>19.948</c:v>
                </c:pt>
                <c:pt idx="23202">
                  <c:v>19.948</c:v>
                </c:pt>
                <c:pt idx="23203">
                  <c:v>19.948</c:v>
                </c:pt>
                <c:pt idx="23204">
                  <c:v>19.948</c:v>
                </c:pt>
                <c:pt idx="23205">
                  <c:v>19.948</c:v>
                </c:pt>
                <c:pt idx="23206">
                  <c:v>19.948</c:v>
                </c:pt>
                <c:pt idx="23207">
                  <c:v>19.948</c:v>
                </c:pt>
                <c:pt idx="23208">
                  <c:v>19.948</c:v>
                </c:pt>
                <c:pt idx="23209">
                  <c:v>19.948</c:v>
                </c:pt>
                <c:pt idx="23210">
                  <c:v>19.948</c:v>
                </c:pt>
                <c:pt idx="23211">
                  <c:v>19.853000000000002</c:v>
                </c:pt>
                <c:pt idx="23212">
                  <c:v>19.948</c:v>
                </c:pt>
                <c:pt idx="23213">
                  <c:v>19.853000000000002</c:v>
                </c:pt>
                <c:pt idx="23214">
                  <c:v>19.853000000000002</c:v>
                </c:pt>
                <c:pt idx="23215">
                  <c:v>19.853000000000002</c:v>
                </c:pt>
                <c:pt idx="23216">
                  <c:v>19.853000000000002</c:v>
                </c:pt>
                <c:pt idx="23217">
                  <c:v>19.853000000000002</c:v>
                </c:pt>
                <c:pt idx="23218">
                  <c:v>19.853000000000002</c:v>
                </c:pt>
                <c:pt idx="23219">
                  <c:v>19.853000000000002</c:v>
                </c:pt>
                <c:pt idx="23220">
                  <c:v>19.853000000000002</c:v>
                </c:pt>
                <c:pt idx="23221">
                  <c:v>19.853000000000002</c:v>
                </c:pt>
                <c:pt idx="23222">
                  <c:v>19.853000000000002</c:v>
                </c:pt>
                <c:pt idx="23223">
                  <c:v>19.853000000000002</c:v>
                </c:pt>
                <c:pt idx="23224">
                  <c:v>19.853000000000002</c:v>
                </c:pt>
                <c:pt idx="23225">
                  <c:v>19.853000000000002</c:v>
                </c:pt>
                <c:pt idx="23226">
                  <c:v>19.853000000000002</c:v>
                </c:pt>
                <c:pt idx="23227">
                  <c:v>19.853000000000002</c:v>
                </c:pt>
                <c:pt idx="23228">
                  <c:v>19.853000000000002</c:v>
                </c:pt>
                <c:pt idx="23229">
                  <c:v>19.853000000000002</c:v>
                </c:pt>
                <c:pt idx="23230">
                  <c:v>19.853000000000002</c:v>
                </c:pt>
                <c:pt idx="23231">
                  <c:v>19.853000000000002</c:v>
                </c:pt>
                <c:pt idx="23232">
                  <c:v>19.853000000000002</c:v>
                </c:pt>
                <c:pt idx="23233">
                  <c:v>19.853000000000002</c:v>
                </c:pt>
                <c:pt idx="23234">
                  <c:v>19.853000000000002</c:v>
                </c:pt>
                <c:pt idx="23235">
                  <c:v>19.853000000000002</c:v>
                </c:pt>
                <c:pt idx="23236">
                  <c:v>19.853000000000002</c:v>
                </c:pt>
                <c:pt idx="23237">
                  <c:v>19.853000000000002</c:v>
                </c:pt>
                <c:pt idx="23238">
                  <c:v>19.853000000000002</c:v>
                </c:pt>
                <c:pt idx="23239">
                  <c:v>19.853000000000002</c:v>
                </c:pt>
                <c:pt idx="23240">
                  <c:v>19.853000000000002</c:v>
                </c:pt>
                <c:pt idx="23241">
                  <c:v>19.853000000000002</c:v>
                </c:pt>
                <c:pt idx="23242">
                  <c:v>19.853000000000002</c:v>
                </c:pt>
                <c:pt idx="23243">
                  <c:v>19.853000000000002</c:v>
                </c:pt>
                <c:pt idx="23244">
                  <c:v>19.853000000000002</c:v>
                </c:pt>
                <c:pt idx="23245">
                  <c:v>19.853000000000002</c:v>
                </c:pt>
                <c:pt idx="23246">
                  <c:v>19.853000000000002</c:v>
                </c:pt>
                <c:pt idx="23247">
                  <c:v>19.853000000000002</c:v>
                </c:pt>
                <c:pt idx="23248">
                  <c:v>19.853000000000002</c:v>
                </c:pt>
                <c:pt idx="23249">
                  <c:v>19.853000000000002</c:v>
                </c:pt>
                <c:pt idx="23250">
                  <c:v>19.853000000000002</c:v>
                </c:pt>
                <c:pt idx="23251">
                  <c:v>19.853000000000002</c:v>
                </c:pt>
                <c:pt idx="23252">
                  <c:v>19.853000000000002</c:v>
                </c:pt>
                <c:pt idx="23253">
                  <c:v>19.853000000000002</c:v>
                </c:pt>
                <c:pt idx="23254">
                  <c:v>19.853000000000002</c:v>
                </c:pt>
                <c:pt idx="23255">
                  <c:v>19.853000000000002</c:v>
                </c:pt>
                <c:pt idx="23256">
                  <c:v>19.853000000000002</c:v>
                </c:pt>
                <c:pt idx="23257">
                  <c:v>19.853000000000002</c:v>
                </c:pt>
                <c:pt idx="23258">
                  <c:v>19.853000000000002</c:v>
                </c:pt>
                <c:pt idx="23259">
                  <c:v>19.853000000000002</c:v>
                </c:pt>
                <c:pt idx="23260">
                  <c:v>19.853000000000002</c:v>
                </c:pt>
                <c:pt idx="23261">
                  <c:v>19.853000000000002</c:v>
                </c:pt>
                <c:pt idx="23262">
                  <c:v>19.853000000000002</c:v>
                </c:pt>
                <c:pt idx="23263">
                  <c:v>19.853000000000002</c:v>
                </c:pt>
                <c:pt idx="23264">
                  <c:v>19.853000000000002</c:v>
                </c:pt>
                <c:pt idx="23265">
                  <c:v>19.853000000000002</c:v>
                </c:pt>
                <c:pt idx="23266">
                  <c:v>19.853000000000002</c:v>
                </c:pt>
                <c:pt idx="23267">
                  <c:v>19.853000000000002</c:v>
                </c:pt>
                <c:pt idx="23268">
                  <c:v>19.853000000000002</c:v>
                </c:pt>
                <c:pt idx="23269">
                  <c:v>19.853000000000002</c:v>
                </c:pt>
                <c:pt idx="23270">
                  <c:v>19.853000000000002</c:v>
                </c:pt>
                <c:pt idx="23271">
                  <c:v>19.853000000000002</c:v>
                </c:pt>
                <c:pt idx="23272">
                  <c:v>19.853000000000002</c:v>
                </c:pt>
                <c:pt idx="23273">
                  <c:v>19.853000000000002</c:v>
                </c:pt>
                <c:pt idx="23274">
                  <c:v>19.853000000000002</c:v>
                </c:pt>
                <c:pt idx="23275">
                  <c:v>19.853000000000002</c:v>
                </c:pt>
                <c:pt idx="23276">
                  <c:v>19.853000000000002</c:v>
                </c:pt>
                <c:pt idx="23277">
                  <c:v>19.853000000000002</c:v>
                </c:pt>
                <c:pt idx="23278">
                  <c:v>19.853000000000002</c:v>
                </c:pt>
                <c:pt idx="23279">
                  <c:v>19.853000000000002</c:v>
                </c:pt>
                <c:pt idx="23280">
                  <c:v>19.853000000000002</c:v>
                </c:pt>
                <c:pt idx="23281">
                  <c:v>19.853000000000002</c:v>
                </c:pt>
                <c:pt idx="23282">
                  <c:v>19.853000000000002</c:v>
                </c:pt>
                <c:pt idx="23283">
                  <c:v>19.853000000000002</c:v>
                </c:pt>
                <c:pt idx="23284">
                  <c:v>19.853000000000002</c:v>
                </c:pt>
                <c:pt idx="23285">
                  <c:v>19.853000000000002</c:v>
                </c:pt>
                <c:pt idx="23286">
                  <c:v>19.853000000000002</c:v>
                </c:pt>
                <c:pt idx="23287">
                  <c:v>19.853000000000002</c:v>
                </c:pt>
                <c:pt idx="23288">
                  <c:v>19.853000000000002</c:v>
                </c:pt>
                <c:pt idx="23289">
                  <c:v>19.853000000000002</c:v>
                </c:pt>
                <c:pt idx="23290">
                  <c:v>19.853000000000002</c:v>
                </c:pt>
                <c:pt idx="23291">
                  <c:v>19.948</c:v>
                </c:pt>
                <c:pt idx="23292">
                  <c:v>19.948</c:v>
                </c:pt>
                <c:pt idx="23293">
                  <c:v>19.948</c:v>
                </c:pt>
                <c:pt idx="23294">
                  <c:v>19.948</c:v>
                </c:pt>
                <c:pt idx="23295">
                  <c:v>19.948</c:v>
                </c:pt>
                <c:pt idx="23296">
                  <c:v>19.948</c:v>
                </c:pt>
                <c:pt idx="23297">
                  <c:v>19.948</c:v>
                </c:pt>
                <c:pt idx="23298">
                  <c:v>19.948</c:v>
                </c:pt>
                <c:pt idx="23299">
                  <c:v>19.948</c:v>
                </c:pt>
                <c:pt idx="23300">
                  <c:v>19.948</c:v>
                </c:pt>
                <c:pt idx="23301">
                  <c:v>19.948</c:v>
                </c:pt>
                <c:pt idx="23302">
                  <c:v>19.948</c:v>
                </c:pt>
                <c:pt idx="23303">
                  <c:v>19.948</c:v>
                </c:pt>
                <c:pt idx="23304">
                  <c:v>19.948</c:v>
                </c:pt>
                <c:pt idx="23305">
                  <c:v>19.948</c:v>
                </c:pt>
                <c:pt idx="23306">
                  <c:v>19.948</c:v>
                </c:pt>
                <c:pt idx="23307">
                  <c:v>19.948</c:v>
                </c:pt>
                <c:pt idx="23308">
                  <c:v>19.948</c:v>
                </c:pt>
                <c:pt idx="23309">
                  <c:v>19.948</c:v>
                </c:pt>
                <c:pt idx="23310">
                  <c:v>19.948</c:v>
                </c:pt>
                <c:pt idx="23311">
                  <c:v>19.948</c:v>
                </c:pt>
                <c:pt idx="23312">
                  <c:v>19.948</c:v>
                </c:pt>
                <c:pt idx="23313">
                  <c:v>19.948</c:v>
                </c:pt>
                <c:pt idx="23314">
                  <c:v>19.948</c:v>
                </c:pt>
                <c:pt idx="23315">
                  <c:v>19.948</c:v>
                </c:pt>
                <c:pt idx="23316">
                  <c:v>19.948</c:v>
                </c:pt>
                <c:pt idx="23317">
                  <c:v>19.948</c:v>
                </c:pt>
                <c:pt idx="23318">
                  <c:v>19.948</c:v>
                </c:pt>
                <c:pt idx="23319">
                  <c:v>19.948</c:v>
                </c:pt>
                <c:pt idx="23320">
                  <c:v>19.948</c:v>
                </c:pt>
                <c:pt idx="23321">
                  <c:v>19.948</c:v>
                </c:pt>
                <c:pt idx="23322">
                  <c:v>19.948</c:v>
                </c:pt>
                <c:pt idx="23323">
                  <c:v>19.948</c:v>
                </c:pt>
                <c:pt idx="23324">
                  <c:v>19.948</c:v>
                </c:pt>
                <c:pt idx="23325">
                  <c:v>19.948</c:v>
                </c:pt>
                <c:pt idx="23326">
                  <c:v>19.948</c:v>
                </c:pt>
                <c:pt idx="23327">
                  <c:v>19.948</c:v>
                </c:pt>
                <c:pt idx="23328">
                  <c:v>19.948</c:v>
                </c:pt>
                <c:pt idx="23329">
                  <c:v>19.948</c:v>
                </c:pt>
                <c:pt idx="23330">
                  <c:v>19.948</c:v>
                </c:pt>
                <c:pt idx="23331">
                  <c:v>19.948</c:v>
                </c:pt>
                <c:pt idx="23332">
                  <c:v>19.948</c:v>
                </c:pt>
                <c:pt idx="23333">
                  <c:v>19.948</c:v>
                </c:pt>
                <c:pt idx="23334">
                  <c:v>19.948</c:v>
                </c:pt>
                <c:pt idx="23335">
                  <c:v>19.948</c:v>
                </c:pt>
                <c:pt idx="23336">
                  <c:v>19.948</c:v>
                </c:pt>
                <c:pt idx="23337">
                  <c:v>19.948</c:v>
                </c:pt>
                <c:pt idx="23338">
                  <c:v>19.948</c:v>
                </c:pt>
                <c:pt idx="23339">
                  <c:v>19.948</c:v>
                </c:pt>
                <c:pt idx="23340">
                  <c:v>19.948</c:v>
                </c:pt>
                <c:pt idx="23341">
                  <c:v>19.948</c:v>
                </c:pt>
                <c:pt idx="23342">
                  <c:v>19.948</c:v>
                </c:pt>
                <c:pt idx="23343">
                  <c:v>19.948</c:v>
                </c:pt>
                <c:pt idx="23344">
                  <c:v>19.948</c:v>
                </c:pt>
                <c:pt idx="23345">
                  <c:v>19.948</c:v>
                </c:pt>
                <c:pt idx="23346">
                  <c:v>19.948</c:v>
                </c:pt>
                <c:pt idx="23347">
                  <c:v>19.948</c:v>
                </c:pt>
                <c:pt idx="23348">
                  <c:v>19.948</c:v>
                </c:pt>
                <c:pt idx="23349">
                  <c:v>19.948</c:v>
                </c:pt>
                <c:pt idx="23350">
                  <c:v>19.948</c:v>
                </c:pt>
                <c:pt idx="23351">
                  <c:v>19.948</c:v>
                </c:pt>
                <c:pt idx="23352">
                  <c:v>19.948</c:v>
                </c:pt>
                <c:pt idx="23353">
                  <c:v>19.948</c:v>
                </c:pt>
                <c:pt idx="23354">
                  <c:v>19.948</c:v>
                </c:pt>
                <c:pt idx="23355">
                  <c:v>19.948</c:v>
                </c:pt>
                <c:pt idx="23356">
                  <c:v>19.948</c:v>
                </c:pt>
                <c:pt idx="23357">
                  <c:v>19.948</c:v>
                </c:pt>
                <c:pt idx="23358">
                  <c:v>19.948</c:v>
                </c:pt>
                <c:pt idx="23359">
                  <c:v>19.948</c:v>
                </c:pt>
                <c:pt idx="23360">
                  <c:v>19.948</c:v>
                </c:pt>
                <c:pt idx="23361">
                  <c:v>19.948</c:v>
                </c:pt>
                <c:pt idx="23362">
                  <c:v>20.042999999999999</c:v>
                </c:pt>
                <c:pt idx="23363">
                  <c:v>20.042999999999999</c:v>
                </c:pt>
                <c:pt idx="23364">
                  <c:v>20.042999999999999</c:v>
                </c:pt>
                <c:pt idx="23365">
                  <c:v>20.042999999999999</c:v>
                </c:pt>
                <c:pt idx="23366">
                  <c:v>20.042999999999999</c:v>
                </c:pt>
                <c:pt idx="23367">
                  <c:v>20.042999999999999</c:v>
                </c:pt>
                <c:pt idx="23368">
                  <c:v>20.042999999999999</c:v>
                </c:pt>
                <c:pt idx="23369">
                  <c:v>20.042999999999999</c:v>
                </c:pt>
                <c:pt idx="23370">
                  <c:v>20.042999999999999</c:v>
                </c:pt>
                <c:pt idx="23371">
                  <c:v>20.042999999999999</c:v>
                </c:pt>
                <c:pt idx="23372">
                  <c:v>20.042999999999999</c:v>
                </c:pt>
                <c:pt idx="23373">
                  <c:v>20.042999999999999</c:v>
                </c:pt>
                <c:pt idx="23374">
                  <c:v>20.042999999999999</c:v>
                </c:pt>
                <c:pt idx="23375">
                  <c:v>20.042999999999999</c:v>
                </c:pt>
                <c:pt idx="23376">
                  <c:v>20.042999999999999</c:v>
                </c:pt>
                <c:pt idx="23377">
                  <c:v>20.042999999999999</c:v>
                </c:pt>
                <c:pt idx="23378">
                  <c:v>20.042999999999999</c:v>
                </c:pt>
                <c:pt idx="23379">
                  <c:v>20.042999999999999</c:v>
                </c:pt>
                <c:pt idx="23380">
                  <c:v>20.042999999999999</c:v>
                </c:pt>
                <c:pt idx="23381">
                  <c:v>20.042999999999999</c:v>
                </c:pt>
                <c:pt idx="23382">
                  <c:v>20.042999999999999</c:v>
                </c:pt>
                <c:pt idx="23383">
                  <c:v>20.042999999999999</c:v>
                </c:pt>
                <c:pt idx="23384">
                  <c:v>20.042999999999999</c:v>
                </c:pt>
                <c:pt idx="23385">
                  <c:v>20.042999999999999</c:v>
                </c:pt>
                <c:pt idx="23386">
                  <c:v>20.042999999999999</c:v>
                </c:pt>
                <c:pt idx="23387">
                  <c:v>20.042999999999999</c:v>
                </c:pt>
                <c:pt idx="23388">
                  <c:v>20.042999999999999</c:v>
                </c:pt>
                <c:pt idx="23389">
                  <c:v>20.042999999999999</c:v>
                </c:pt>
                <c:pt idx="23390">
                  <c:v>20.042999999999999</c:v>
                </c:pt>
                <c:pt idx="23391">
                  <c:v>20.042999999999999</c:v>
                </c:pt>
                <c:pt idx="23392">
                  <c:v>20.042999999999999</c:v>
                </c:pt>
                <c:pt idx="23393">
                  <c:v>20.138000000000002</c:v>
                </c:pt>
                <c:pt idx="23394">
                  <c:v>20.042999999999999</c:v>
                </c:pt>
                <c:pt idx="23395">
                  <c:v>20.138000000000002</c:v>
                </c:pt>
                <c:pt idx="23396">
                  <c:v>20.138000000000002</c:v>
                </c:pt>
                <c:pt idx="23397">
                  <c:v>20.138000000000002</c:v>
                </c:pt>
                <c:pt idx="23398">
                  <c:v>20.138000000000002</c:v>
                </c:pt>
                <c:pt idx="23399">
                  <c:v>20.138000000000002</c:v>
                </c:pt>
                <c:pt idx="23400">
                  <c:v>20.138000000000002</c:v>
                </c:pt>
                <c:pt idx="23401">
                  <c:v>20.138000000000002</c:v>
                </c:pt>
                <c:pt idx="23402">
                  <c:v>20.138000000000002</c:v>
                </c:pt>
                <c:pt idx="23403">
                  <c:v>20.138000000000002</c:v>
                </c:pt>
                <c:pt idx="23404">
                  <c:v>20.138000000000002</c:v>
                </c:pt>
                <c:pt idx="23405">
                  <c:v>20.138000000000002</c:v>
                </c:pt>
                <c:pt idx="23406">
                  <c:v>20.138000000000002</c:v>
                </c:pt>
                <c:pt idx="23408">
                  <c:v>20.614999999999998</c:v>
                </c:pt>
                <c:pt idx="23409">
                  <c:v>20.138000000000002</c:v>
                </c:pt>
                <c:pt idx="23410">
                  <c:v>20.138000000000002</c:v>
                </c:pt>
                <c:pt idx="23411">
                  <c:v>20.138000000000002</c:v>
                </c:pt>
                <c:pt idx="23412">
                  <c:v>20.138000000000002</c:v>
                </c:pt>
                <c:pt idx="23413">
                  <c:v>20.138000000000002</c:v>
                </c:pt>
                <c:pt idx="23414">
                  <c:v>20.234000000000002</c:v>
                </c:pt>
                <c:pt idx="23415">
                  <c:v>20.234000000000002</c:v>
                </c:pt>
                <c:pt idx="23416">
                  <c:v>20.234000000000002</c:v>
                </c:pt>
                <c:pt idx="23417">
                  <c:v>20.234000000000002</c:v>
                </c:pt>
                <c:pt idx="23418">
                  <c:v>20.234000000000002</c:v>
                </c:pt>
                <c:pt idx="23419">
                  <c:v>20.234000000000002</c:v>
                </c:pt>
                <c:pt idx="23420">
                  <c:v>20.234000000000002</c:v>
                </c:pt>
                <c:pt idx="23421">
                  <c:v>20.234000000000002</c:v>
                </c:pt>
                <c:pt idx="23422">
                  <c:v>20.234000000000002</c:v>
                </c:pt>
                <c:pt idx="23423">
                  <c:v>20.234000000000002</c:v>
                </c:pt>
                <c:pt idx="23424">
                  <c:v>20.234000000000002</c:v>
                </c:pt>
                <c:pt idx="23425">
                  <c:v>20.234000000000002</c:v>
                </c:pt>
                <c:pt idx="23426">
                  <c:v>20.234000000000002</c:v>
                </c:pt>
                <c:pt idx="23427">
                  <c:v>20.234000000000002</c:v>
                </c:pt>
                <c:pt idx="23428">
                  <c:v>20.234000000000002</c:v>
                </c:pt>
                <c:pt idx="23429">
                  <c:v>20.234000000000002</c:v>
                </c:pt>
                <c:pt idx="23430">
                  <c:v>20.234000000000002</c:v>
                </c:pt>
                <c:pt idx="23431">
                  <c:v>20.234000000000002</c:v>
                </c:pt>
                <c:pt idx="23432">
                  <c:v>20.234000000000002</c:v>
                </c:pt>
                <c:pt idx="23433">
                  <c:v>20.234000000000002</c:v>
                </c:pt>
                <c:pt idx="23434">
                  <c:v>20.234000000000002</c:v>
                </c:pt>
                <c:pt idx="23435">
                  <c:v>20.234000000000002</c:v>
                </c:pt>
                <c:pt idx="23436">
                  <c:v>20.234000000000002</c:v>
                </c:pt>
                <c:pt idx="23437">
                  <c:v>20.234000000000002</c:v>
                </c:pt>
                <c:pt idx="23438">
                  <c:v>20.234000000000002</c:v>
                </c:pt>
                <c:pt idx="23439">
                  <c:v>20.329000000000001</c:v>
                </c:pt>
                <c:pt idx="23440">
                  <c:v>20.329000000000001</c:v>
                </c:pt>
                <c:pt idx="23441">
                  <c:v>20.329000000000001</c:v>
                </c:pt>
                <c:pt idx="23442">
                  <c:v>20.329000000000001</c:v>
                </c:pt>
                <c:pt idx="23443">
                  <c:v>20.329000000000001</c:v>
                </c:pt>
                <c:pt idx="23444">
                  <c:v>20.329000000000001</c:v>
                </c:pt>
                <c:pt idx="23445">
                  <c:v>20.329000000000001</c:v>
                </c:pt>
                <c:pt idx="23446">
                  <c:v>20.329000000000001</c:v>
                </c:pt>
                <c:pt idx="23447">
                  <c:v>20.329000000000001</c:v>
                </c:pt>
                <c:pt idx="23448">
                  <c:v>20.329000000000001</c:v>
                </c:pt>
                <c:pt idx="23449">
                  <c:v>20.329000000000001</c:v>
                </c:pt>
                <c:pt idx="23450">
                  <c:v>20.329000000000001</c:v>
                </c:pt>
                <c:pt idx="23451">
                  <c:v>20.329000000000001</c:v>
                </c:pt>
                <c:pt idx="23452">
                  <c:v>20.234000000000002</c:v>
                </c:pt>
                <c:pt idx="23453">
                  <c:v>20.329000000000001</c:v>
                </c:pt>
                <c:pt idx="23454">
                  <c:v>20.234000000000002</c:v>
                </c:pt>
                <c:pt idx="23455">
                  <c:v>20.234000000000002</c:v>
                </c:pt>
                <c:pt idx="23456">
                  <c:v>20.234000000000002</c:v>
                </c:pt>
                <c:pt idx="23457">
                  <c:v>20.234000000000002</c:v>
                </c:pt>
                <c:pt idx="23458">
                  <c:v>20.234000000000002</c:v>
                </c:pt>
                <c:pt idx="23459">
                  <c:v>20.234000000000002</c:v>
                </c:pt>
                <c:pt idx="23460">
                  <c:v>20.234000000000002</c:v>
                </c:pt>
                <c:pt idx="23461">
                  <c:v>20.234000000000002</c:v>
                </c:pt>
                <c:pt idx="23462">
                  <c:v>20.234000000000002</c:v>
                </c:pt>
                <c:pt idx="23463">
                  <c:v>20.234000000000002</c:v>
                </c:pt>
                <c:pt idx="23464">
                  <c:v>20.234000000000002</c:v>
                </c:pt>
                <c:pt idx="23465">
                  <c:v>20.234000000000002</c:v>
                </c:pt>
                <c:pt idx="23466">
                  <c:v>20.234000000000002</c:v>
                </c:pt>
                <c:pt idx="23467">
                  <c:v>20.234000000000002</c:v>
                </c:pt>
                <c:pt idx="23468">
                  <c:v>20.234000000000002</c:v>
                </c:pt>
                <c:pt idx="23469">
                  <c:v>20.234000000000002</c:v>
                </c:pt>
                <c:pt idx="23470">
                  <c:v>20.234000000000002</c:v>
                </c:pt>
                <c:pt idx="23471">
                  <c:v>20.234000000000002</c:v>
                </c:pt>
                <c:pt idx="23472">
                  <c:v>20.234000000000002</c:v>
                </c:pt>
                <c:pt idx="23473">
                  <c:v>20.234000000000002</c:v>
                </c:pt>
                <c:pt idx="23474">
                  <c:v>20.234000000000002</c:v>
                </c:pt>
                <c:pt idx="23475">
                  <c:v>20.234000000000002</c:v>
                </c:pt>
                <c:pt idx="23476">
                  <c:v>20.234000000000002</c:v>
                </c:pt>
                <c:pt idx="23477">
                  <c:v>20.234000000000002</c:v>
                </c:pt>
                <c:pt idx="23478">
                  <c:v>20.234000000000002</c:v>
                </c:pt>
                <c:pt idx="23479">
                  <c:v>20.234000000000002</c:v>
                </c:pt>
                <c:pt idx="23480">
                  <c:v>20.234000000000002</c:v>
                </c:pt>
                <c:pt idx="23481">
                  <c:v>20.234000000000002</c:v>
                </c:pt>
                <c:pt idx="23482">
                  <c:v>20.138000000000002</c:v>
                </c:pt>
                <c:pt idx="23483">
                  <c:v>20.138000000000002</c:v>
                </c:pt>
                <c:pt idx="23484">
                  <c:v>20.138000000000002</c:v>
                </c:pt>
                <c:pt idx="23485">
                  <c:v>20.138000000000002</c:v>
                </c:pt>
                <c:pt idx="23486">
                  <c:v>20.138000000000002</c:v>
                </c:pt>
                <c:pt idx="23487">
                  <c:v>20.138000000000002</c:v>
                </c:pt>
                <c:pt idx="23488">
                  <c:v>20.138000000000002</c:v>
                </c:pt>
                <c:pt idx="23489">
                  <c:v>20.138000000000002</c:v>
                </c:pt>
                <c:pt idx="23490">
                  <c:v>20.138000000000002</c:v>
                </c:pt>
                <c:pt idx="23491">
                  <c:v>20.138000000000002</c:v>
                </c:pt>
                <c:pt idx="23492">
                  <c:v>20.138000000000002</c:v>
                </c:pt>
                <c:pt idx="23493">
                  <c:v>20.138000000000002</c:v>
                </c:pt>
                <c:pt idx="23494">
                  <c:v>20.138000000000002</c:v>
                </c:pt>
                <c:pt idx="23495">
                  <c:v>20.138000000000002</c:v>
                </c:pt>
                <c:pt idx="23496">
                  <c:v>20.042999999999999</c:v>
                </c:pt>
                <c:pt idx="23497">
                  <c:v>20.042999999999999</c:v>
                </c:pt>
                <c:pt idx="23498">
                  <c:v>20.042999999999999</c:v>
                </c:pt>
                <c:pt idx="23499">
                  <c:v>20.042999999999999</c:v>
                </c:pt>
                <c:pt idx="23500">
                  <c:v>20.042999999999999</c:v>
                </c:pt>
                <c:pt idx="23501">
                  <c:v>20.042999999999999</c:v>
                </c:pt>
                <c:pt idx="23502">
                  <c:v>20.042999999999999</c:v>
                </c:pt>
                <c:pt idx="23503">
                  <c:v>20.042999999999999</c:v>
                </c:pt>
                <c:pt idx="23504">
                  <c:v>20.042999999999999</c:v>
                </c:pt>
                <c:pt idx="23505">
                  <c:v>20.042999999999999</c:v>
                </c:pt>
                <c:pt idx="23506">
                  <c:v>20.042999999999999</c:v>
                </c:pt>
                <c:pt idx="23507">
                  <c:v>20.042999999999999</c:v>
                </c:pt>
                <c:pt idx="23508">
                  <c:v>20.042999999999999</c:v>
                </c:pt>
                <c:pt idx="23509">
                  <c:v>20.042999999999999</c:v>
                </c:pt>
                <c:pt idx="23510">
                  <c:v>20.042999999999999</c:v>
                </c:pt>
                <c:pt idx="23511">
                  <c:v>19.948</c:v>
                </c:pt>
                <c:pt idx="23512">
                  <c:v>19.948</c:v>
                </c:pt>
                <c:pt idx="23513">
                  <c:v>19.948</c:v>
                </c:pt>
                <c:pt idx="23514">
                  <c:v>19.948</c:v>
                </c:pt>
                <c:pt idx="23515">
                  <c:v>19.948</c:v>
                </c:pt>
                <c:pt idx="23516">
                  <c:v>19.948</c:v>
                </c:pt>
                <c:pt idx="23517">
                  <c:v>19.948</c:v>
                </c:pt>
                <c:pt idx="23518">
                  <c:v>19.948</c:v>
                </c:pt>
                <c:pt idx="23519">
                  <c:v>19.948</c:v>
                </c:pt>
                <c:pt idx="23520">
                  <c:v>19.948</c:v>
                </c:pt>
                <c:pt idx="23521">
                  <c:v>19.948</c:v>
                </c:pt>
                <c:pt idx="23522">
                  <c:v>19.948</c:v>
                </c:pt>
                <c:pt idx="23523">
                  <c:v>19.948</c:v>
                </c:pt>
                <c:pt idx="23524">
                  <c:v>19.948</c:v>
                </c:pt>
                <c:pt idx="23525">
                  <c:v>19.948</c:v>
                </c:pt>
                <c:pt idx="23526">
                  <c:v>19.948</c:v>
                </c:pt>
                <c:pt idx="23527">
                  <c:v>19.948</c:v>
                </c:pt>
                <c:pt idx="23528">
                  <c:v>19.948</c:v>
                </c:pt>
                <c:pt idx="23529">
                  <c:v>19.948</c:v>
                </c:pt>
                <c:pt idx="23530">
                  <c:v>19.948</c:v>
                </c:pt>
                <c:pt idx="23531">
                  <c:v>19.948</c:v>
                </c:pt>
                <c:pt idx="23532">
                  <c:v>19.948</c:v>
                </c:pt>
                <c:pt idx="23533">
                  <c:v>19.948</c:v>
                </c:pt>
                <c:pt idx="23534">
                  <c:v>19.853000000000002</c:v>
                </c:pt>
                <c:pt idx="23535">
                  <c:v>19.853000000000002</c:v>
                </c:pt>
                <c:pt idx="23536">
                  <c:v>19.853000000000002</c:v>
                </c:pt>
                <c:pt idx="23537">
                  <c:v>19.853000000000002</c:v>
                </c:pt>
                <c:pt idx="23538">
                  <c:v>19.853000000000002</c:v>
                </c:pt>
                <c:pt idx="23539">
                  <c:v>19.853000000000002</c:v>
                </c:pt>
                <c:pt idx="23540">
                  <c:v>19.948</c:v>
                </c:pt>
                <c:pt idx="23541">
                  <c:v>19.948</c:v>
                </c:pt>
                <c:pt idx="23542">
                  <c:v>19.948</c:v>
                </c:pt>
                <c:pt idx="23543">
                  <c:v>19.948</c:v>
                </c:pt>
                <c:pt idx="23544">
                  <c:v>19.948</c:v>
                </c:pt>
                <c:pt idx="23545">
                  <c:v>19.948</c:v>
                </c:pt>
                <c:pt idx="23546">
                  <c:v>19.948</c:v>
                </c:pt>
                <c:pt idx="23547">
                  <c:v>19.948</c:v>
                </c:pt>
                <c:pt idx="23548">
                  <c:v>19.948</c:v>
                </c:pt>
                <c:pt idx="23549">
                  <c:v>19.948</c:v>
                </c:pt>
                <c:pt idx="23550">
                  <c:v>19.948</c:v>
                </c:pt>
                <c:pt idx="23551">
                  <c:v>19.948</c:v>
                </c:pt>
                <c:pt idx="23552">
                  <c:v>19.948</c:v>
                </c:pt>
                <c:pt idx="23553">
                  <c:v>19.948</c:v>
                </c:pt>
                <c:pt idx="23554">
                  <c:v>19.948</c:v>
                </c:pt>
                <c:pt idx="23555">
                  <c:v>19.948</c:v>
                </c:pt>
                <c:pt idx="23556">
                  <c:v>19.948</c:v>
                </c:pt>
                <c:pt idx="23557">
                  <c:v>19.948</c:v>
                </c:pt>
                <c:pt idx="23558">
                  <c:v>19.948</c:v>
                </c:pt>
                <c:pt idx="23559">
                  <c:v>19.948</c:v>
                </c:pt>
                <c:pt idx="23560">
                  <c:v>19.948</c:v>
                </c:pt>
                <c:pt idx="23561">
                  <c:v>19.948</c:v>
                </c:pt>
                <c:pt idx="23562">
                  <c:v>19.948</c:v>
                </c:pt>
                <c:pt idx="23563">
                  <c:v>19.948</c:v>
                </c:pt>
                <c:pt idx="23564">
                  <c:v>19.948</c:v>
                </c:pt>
                <c:pt idx="23565">
                  <c:v>19.948</c:v>
                </c:pt>
                <c:pt idx="23566">
                  <c:v>19.948</c:v>
                </c:pt>
                <c:pt idx="23567">
                  <c:v>19.948</c:v>
                </c:pt>
                <c:pt idx="23568">
                  <c:v>19.948</c:v>
                </c:pt>
                <c:pt idx="23569">
                  <c:v>19.948</c:v>
                </c:pt>
                <c:pt idx="23570">
                  <c:v>20.042999999999999</c:v>
                </c:pt>
                <c:pt idx="23571">
                  <c:v>20.042999999999999</c:v>
                </c:pt>
                <c:pt idx="23572">
                  <c:v>20.042999999999999</c:v>
                </c:pt>
                <c:pt idx="23573">
                  <c:v>20.042999999999999</c:v>
                </c:pt>
                <c:pt idx="23574">
                  <c:v>20.042999999999999</c:v>
                </c:pt>
                <c:pt idx="23575">
                  <c:v>20.042999999999999</c:v>
                </c:pt>
                <c:pt idx="23576">
                  <c:v>20.042999999999999</c:v>
                </c:pt>
                <c:pt idx="23577">
                  <c:v>20.042999999999999</c:v>
                </c:pt>
                <c:pt idx="23578">
                  <c:v>20.042999999999999</c:v>
                </c:pt>
                <c:pt idx="23579">
                  <c:v>20.042999999999999</c:v>
                </c:pt>
                <c:pt idx="23580">
                  <c:v>20.042999999999999</c:v>
                </c:pt>
                <c:pt idx="23581">
                  <c:v>20.042999999999999</c:v>
                </c:pt>
                <c:pt idx="23582">
                  <c:v>20.042999999999999</c:v>
                </c:pt>
                <c:pt idx="23583">
                  <c:v>20.042999999999999</c:v>
                </c:pt>
                <c:pt idx="23584">
                  <c:v>20.042999999999999</c:v>
                </c:pt>
                <c:pt idx="23585">
                  <c:v>20.042999999999999</c:v>
                </c:pt>
                <c:pt idx="23586">
                  <c:v>20.042999999999999</c:v>
                </c:pt>
                <c:pt idx="23587">
                  <c:v>20.138000000000002</c:v>
                </c:pt>
                <c:pt idx="23588">
                  <c:v>20.138000000000002</c:v>
                </c:pt>
                <c:pt idx="23589">
                  <c:v>20.138000000000002</c:v>
                </c:pt>
                <c:pt idx="23590">
                  <c:v>20.138000000000002</c:v>
                </c:pt>
                <c:pt idx="23591">
                  <c:v>20.138000000000002</c:v>
                </c:pt>
                <c:pt idx="23592">
                  <c:v>20.138000000000002</c:v>
                </c:pt>
                <c:pt idx="23593">
                  <c:v>20.138000000000002</c:v>
                </c:pt>
                <c:pt idx="23594">
                  <c:v>20.138000000000002</c:v>
                </c:pt>
                <c:pt idx="23595">
                  <c:v>20.138000000000002</c:v>
                </c:pt>
                <c:pt idx="23596">
                  <c:v>20.138000000000002</c:v>
                </c:pt>
                <c:pt idx="23597">
                  <c:v>20.138000000000002</c:v>
                </c:pt>
                <c:pt idx="23598">
                  <c:v>20.138000000000002</c:v>
                </c:pt>
                <c:pt idx="23599">
                  <c:v>20.138000000000002</c:v>
                </c:pt>
                <c:pt idx="23600">
                  <c:v>20.234000000000002</c:v>
                </c:pt>
                <c:pt idx="23601">
                  <c:v>20.234000000000002</c:v>
                </c:pt>
                <c:pt idx="23602">
                  <c:v>20.234000000000002</c:v>
                </c:pt>
                <c:pt idx="23603">
                  <c:v>20.234000000000002</c:v>
                </c:pt>
                <c:pt idx="23604">
                  <c:v>20.234000000000002</c:v>
                </c:pt>
                <c:pt idx="23605">
                  <c:v>20.234000000000002</c:v>
                </c:pt>
                <c:pt idx="23606">
                  <c:v>20.234000000000002</c:v>
                </c:pt>
                <c:pt idx="23607">
                  <c:v>20.234000000000002</c:v>
                </c:pt>
                <c:pt idx="23608">
                  <c:v>20.234000000000002</c:v>
                </c:pt>
                <c:pt idx="23609">
                  <c:v>20.234000000000002</c:v>
                </c:pt>
                <c:pt idx="23610">
                  <c:v>20.234000000000002</c:v>
                </c:pt>
                <c:pt idx="23611">
                  <c:v>20.234000000000002</c:v>
                </c:pt>
                <c:pt idx="23612">
                  <c:v>20.234000000000002</c:v>
                </c:pt>
                <c:pt idx="23613">
                  <c:v>20.234000000000002</c:v>
                </c:pt>
                <c:pt idx="23614">
                  <c:v>20.234000000000002</c:v>
                </c:pt>
                <c:pt idx="23615">
                  <c:v>20.234000000000002</c:v>
                </c:pt>
                <c:pt idx="23616">
                  <c:v>20.234000000000002</c:v>
                </c:pt>
                <c:pt idx="23617">
                  <c:v>20.234000000000002</c:v>
                </c:pt>
                <c:pt idx="23618">
                  <c:v>20.234000000000002</c:v>
                </c:pt>
                <c:pt idx="23619">
                  <c:v>20.234000000000002</c:v>
                </c:pt>
                <c:pt idx="23620">
                  <c:v>20.234000000000002</c:v>
                </c:pt>
                <c:pt idx="23621">
                  <c:v>20.234000000000002</c:v>
                </c:pt>
                <c:pt idx="23622">
                  <c:v>20.138000000000002</c:v>
                </c:pt>
                <c:pt idx="23623">
                  <c:v>20.138000000000002</c:v>
                </c:pt>
                <c:pt idx="23624">
                  <c:v>20.138000000000002</c:v>
                </c:pt>
                <c:pt idx="23625">
                  <c:v>20.138000000000002</c:v>
                </c:pt>
                <c:pt idx="23626">
                  <c:v>20.234000000000002</c:v>
                </c:pt>
                <c:pt idx="23627">
                  <c:v>20.234000000000002</c:v>
                </c:pt>
                <c:pt idx="23628">
                  <c:v>20.329000000000001</c:v>
                </c:pt>
                <c:pt idx="23629">
                  <c:v>20.423999999999999</c:v>
                </c:pt>
                <c:pt idx="23630">
                  <c:v>20.329000000000001</c:v>
                </c:pt>
                <c:pt idx="23631">
                  <c:v>20.329000000000001</c:v>
                </c:pt>
                <c:pt idx="23632">
                  <c:v>20.234000000000002</c:v>
                </c:pt>
                <c:pt idx="23633">
                  <c:v>20.234000000000002</c:v>
                </c:pt>
                <c:pt idx="23634">
                  <c:v>20.234000000000002</c:v>
                </c:pt>
                <c:pt idx="23635">
                  <c:v>20.234000000000002</c:v>
                </c:pt>
                <c:pt idx="23636">
                  <c:v>20.234000000000002</c:v>
                </c:pt>
                <c:pt idx="23637">
                  <c:v>20.234000000000002</c:v>
                </c:pt>
                <c:pt idx="23638">
                  <c:v>20.234000000000002</c:v>
                </c:pt>
                <c:pt idx="23639">
                  <c:v>20.138000000000002</c:v>
                </c:pt>
                <c:pt idx="23640">
                  <c:v>20.138000000000002</c:v>
                </c:pt>
                <c:pt idx="23641">
                  <c:v>20.138000000000002</c:v>
                </c:pt>
                <c:pt idx="23642">
                  <c:v>20.138000000000002</c:v>
                </c:pt>
                <c:pt idx="23643">
                  <c:v>20.138000000000002</c:v>
                </c:pt>
                <c:pt idx="23644">
                  <c:v>20.138000000000002</c:v>
                </c:pt>
                <c:pt idx="23645">
                  <c:v>20.138000000000002</c:v>
                </c:pt>
                <c:pt idx="23646">
                  <c:v>20.138000000000002</c:v>
                </c:pt>
                <c:pt idx="23647">
                  <c:v>20.138000000000002</c:v>
                </c:pt>
                <c:pt idx="23648">
                  <c:v>20.138000000000002</c:v>
                </c:pt>
                <c:pt idx="23649">
                  <c:v>20.138000000000002</c:v>
                </c:pt>
                <c:pt idx="23650">
                  <c:v>20.138000000000002</c:v>
                </c:pt>
                <c:pt idx="23651">
                  <c:v>20.138000000000002</c:v>
                </c:pt>
                <c:pt idx="23652">
                  <c:v>20.138000000000002</c:v>
                </c:pt>
                <c:pt idx="23653">
                  <c:v>20.138000000000002</c:v>
                </c:pt>
                <c:pt idx="23654">
                  <c:v>20.138000000000002</c:v>
                </c:pt>
                <c:pt idx="23655">
                  <c:v>20.138000000000002</c:v>
                </c:pt>
                <c:pt idx="23656">
                  <c:v>20.138000000000002</c:v>
                </c:pt>
                <c:pt idx="23657">
                  <c:v>20.138000000000002</c:v>
                </c:pt>
                <c:pt idx="23658">
                  <c:v>20.138000000000002</c:v>
                </c:pt>
                <c:pt idx="23659">
                  <c:v>20.138000000000002</c:v>
                </c:pt>
                <c:pt idx="23660">
                  <c:v>20.138000000000002</c:v>
                </c:pt>
                <c:pt idx="23661">
                  <c:v>20.138000000000002</c:v>
                </c:pt>
                <c:pt idx="23662">
                  <c:v>20.138000000000002</c:v>
                </c:pt>
                <c:pt idx="23663">
                  <c:v>20.138000000000002</c:v>
                </c:pt>
                <c:pt idx="23664">
                  <c:v>20.138000000000002</c:v>
                </c:pt>
                <c:pt idx="23665">
                  <c:v>20.042999999999999</c:v>
                </c:pt>
                <c:pt idx="23666">
                  <c:v>20.042999999999999</c:v>
                </c:pt>
                <c:pt idx="23667">
                  <c:v>20.042999999999999</c:v>
                </c:pt>
                <c:pt idx="23668">
                  <c:v>20.042999999999999</c:v>
                </c:pt>
                <c:pt idx="23669">
                  <c:v>20.042999999999999</c:v>
                </c:pt>
                <c:pt idx="23670">
                  <c:v>20.042999999999999</c:v>
                </c:pt>
                <c:pt idx="23671">
                  <c:v>20.042999999999999</c:v>
                </c:pt>
                <c:pt idx="23672">
                  <c:v>20.042999999999999</c:v>
                </c:pt>
                <c:pt idx="23673">
                  <c:v>20.042999999999999</c:v>
                </c:pt>
                <c:pt idx="23674">
                  <c:v>20.042999999999999</c:v>
                </c:pt>
                <c:pt idx="23675">
                  <c:v>20.042999999999999</c:v>
                </c:pt>
                <c:pt idx="23676">
                  <c:v>20.042999999999999</c:v>
                </c:pt>
                <c:pt idx="23677">
                  <c:v>20.042999999999999</c:v>
                </c:pt>
                <c:pt idx="23678">
                  <c:v>20.042999999999999</c:v>
                </c:pt>
                <c:pt idx="23679">
                  <c:v>20.042999999999999</c:v>
                </c:pt>
                <c:pt idx="23680">
                  <c:v>20.042999999999999</c:v>
                </c:pt>
                <c:pt idx="23681">
                  <c:v>20.042999999999999</c:v>
                </c:pt>
                <c:pt idx="23682">
                  <c:v>20.042999999999999</c:v>
                </c:pt>
                <c:pt idx="23683">
                  <c:v>20.042999999999999</c:v>
                </c:pt>
                <c:pt idx="23684">
                  <c:v>20.042999999999999</c:v>
                </c:pt>
                <c:pt idx="23685">
                  <c:v>20.042999999999999</c:v>
                </c:pt>
                <c:pt idx="23686">
                  <c:v>20.042999999999999</c:v>
                </c:pt>
                <c:pt idx="23687">
                  <c:v>20.042999999999999</c:v>
                </c:pt>
                <c:pt idx="23688">
                  <c:v>20.042999999999999</c:v>
                </c:pt>
                <c:pt idx="23689">
                  <c:v>20.042999999999999</c:v>
                </c:pt>
                <c:pt idx="23690">
                  <c:v>20.042999999999999</c:v>
                </c:pt>
                <c:pt idx="23691">
                  <c:v>20.042999999999999</c:v>
                </c:pt>
                <c:pt idx="23692">
                  <c:v>20.042999999999999</c:v>
                </c:pt>
                <c:pt idx="23693">
                  <c:v>20.042999999999999</c:v>
                </c:pt>
                <c:pt idx="23694">
                  <c:v>20.042999999999999</c:v>
                </c:pt>
                <c:pt idx="23695">
                  <c:v>20.042999999999999</c:v>
                </c:pt>
                <c:pt idx="23696">
                  <c:v>20.042999999999999</c:v>
                </c:pt>
                <c:pt idx="23697">
                  <c:v>20.042999999999999</c:v>
                </c:pt>
                <c:pt idx="23698">
                  <c:v>20.042999999999999</c:v>
                </c:pt>
                <c:pt idx="23699">
                  <c:v>20.042999999999999</c:v>
                </c:pt>
                <c:pt idx="23700">
                  <c:v>20.042999999999999</c:v>
                </c:pt>
                <c:pt idx="23701">
                  <c:v>20.042999999999999</c:v>
                </c:pt>
                <c:pt idx="23702">
                  <c:v>20.042999999999999</c:v>
                </c:pt>
                <c:pt idx="23703">
                  <c:v>20.042999999999999</c:v>
                </c:pt>
                <c:pt idx="23704">
                  <c:v>20.042999999999999</c:v>
                </c:pt>
                <c:pt idx="23705">
                  <c:v>20.042999999999999</c:v>
                </c:pt>
                <c:pt idx="23706">
                  <c:v>20.042999999999999</c:v>
                </c:pt>
                <c:pt idx="23707">
                  <c:v>20.042999999999999</c:v>
                </c:pt>
                <c:pt idx="23708">
                  <c:v>20.042999999999999</c:v>
                </c:pt>
                <c:pt idx="23709">
                  <c:v>20.042999999999999</c:v>
                </c:pt>
                <c:pt idx="23710">
                  <c:v>20.042999999999999</c:v>
                </c:pt>
                <c:pt idx="23711">
                  <c:v>20.042999999999999</c:v>
                </c:pt>
                <c:pt idx="23712">
                  <c:v>20.042999999999999</c:v>
                </c:pt>
                <c:pt idx="23713">
                  <c:v>20.042999999999999</c:v>
                </c:pt>
                <c:pt idx="23714">
                  <c:v>20.042999999999999</c:v>
                </c:pt>
                <c:pt idx="23715">
                  <c:v>20.042999999999999</c:v>
                </c:pt>
                <c:pt idx="23716">
                  <c:v>20.042999999999999</c:v>
                </c:pt>
                <c:pt idx="23717">
                  <c:v>20.042999999999999</c:v>
                </c:pt>
                <c:pt idx="23718">
                  <c:v>20.042999999999999</c:v>
                </c:pt>
                <c:pt idx="23719">
                  <c:v>20.042999999999999</c:v>
                </c:pt>
                <c:pt idx="23720">
                  <c:v>20.138000000000002</c:v>
                </c:pt>
                <c:pt idx="23721">
                  <c:v>20.042999999999999</c:v>
                </c:pt>
                <c:pt idx="23722">
                  <c:v>20.042999999999999</c:v>
                </c:pt>
                <c:pt idx="23723">
                  <c:v>20.138000000000002</c:v>
                </c:pt>
                <c:pt idx="23724">
                  <c:v>20.138000000000002</c:v>
                </c:pt>
                <c:pt idx="23725">
                  <c:v>20.138000000000002</c:v>
                </c:pt>
                <c:pt idx="23726">
                  <c:v>20.138000000000002</c:v>
                </c:pt>
                <c:pt idx="23727">
                  <c:v>20.138000000000002</c:v>
                </c:pt>
                <c:pt idx="23728">
                  <c:v>20.138000000000002</c:v>
                </c:pt>
                <c:pt idx="23729">
                  <c:v>20.138000000000002</c:v>
                </c:pt>
                <c:pt idx="23730">
                  <c:v>20.138000000000002</c:v>
                </c:pt>
                <c:pt idx="23731">
                  <c:v>20.138000000000002</c:v>
                </c:pt>
                <c:pt idx="23732">
                  <c:v>20.138000000000002</c:v>
                </c:pt>
                <c:pt idx="23733">
                  <c:v>20.138000000000002</c:v>
                </c:pt>
                <c:pt idx="23734">
                  <c:v>20.138000000000002</c:v>
                </c:pt>
                <c:pt idx="23735">
                  <c:v>20.138000000000002</c:v>
                </c:pt>
                <c:pt idx="23736">
                  <c:v>20.138000000000002</c:v>
                </c:pt>
                <c:pt idx="23737">
                  <c:v>20.138000000000002</c:v>
                </c:pt>
                <c:pt idx="23738">
                  <c:v>20.138000000000002</c:v>
                </c:pt>
                <c:pt idx="23739">
                  <c:v>20.138000000000002</c:v>
                </c:pt>
                <c:pt idx="23740">
                  <c:v>20.138000000000002</c:v>
                </c:pt>
                <c:pt idx="23741">
                  <c:v>20.138000000000002</c:v>
                </c:pt>
                <c:pt idx="23742">
                  <c:v>20.138000000000002</c:v>
                </c:pt>
                <c:pt idx="23743">
                  <c:v>20.138000000000002</c:v>
                </c:pt>
                <c:pt idx="23744">
                  <c:v>20.138000000000002</c:v>
                </c:pt>
                <c:pt idx="23745">
                  <c:v>20.138000000000002</c:v>
                </c:pt>
                <c:pt idx="23746">
                  <c:v>20.138000000000002</c:v>
                </c:pt>
                <c:pt idx="23747">
                  <c:v>20.138000000000002</c:v>
                </c:pt>
                <c:pt idx="23748">
                  <c:v>20.138000000000002</c:v>
                </c:pt>
                <c:pt idx="23749">
                  <c:v>20.138000000000002</c:v>
                </c:pt>
                <c:pt idx="23750">
                  <c:v>20.138000000000002</c:v>
                </c:pt>
                <c:pt idx="23751">
                  <c:v>20.138000000000002</c:v>
                </c:pt>
                <c:pt idx="23752">
                  <c:v>20.138000000000002</c:v>
                </c:pt>
                <c:pt idx="23753">
                  <c:v>20.138000000000002</c:v>
                </c:pt>
                <c:pt idx="23754">
                  <c:v>20.138000000000002</c:v>
                </c:pt>
                <c:pt idx="23755">
                  <c:v>20.138000000000002</c:v>
                </c:pt>
                <c:pt idx="23756">
                  <c:v>20.138000000000002</c:v>
                </c:pt>
                <c:pt idx="23757">
                  <c:v>20.138000000000002</c:v>
                </c:pt>
                <c:pt idx="23758">
                  <c:v>20.138000000000002</c:v>
                </c:pt>
                <c:pt idx="23759">
                  <c:v>20.138000000000002</c:v>
                </c:pt>
                <c:pt idx="23760">
                  <c:v>20.234000000000002</c:v>
                </c:pt>
                <c:pt idx="23761">
                  <c:v>20.234000000000002</c:v>
                </c:pt>
                <c:pt idx="23762">
                  <c:v>20.234000000000002</c:v>
                </c:pt>
                <c:pt idx="23763">
                  <c:v>20.234000000000002</c:v>
                </c:pt>
                <c:pt idx="23764">
                  <c:v>20.234000000000002</c:v>
                </c:pt>
                <c:pt idx="23765">
                  <c:v>20.234000000000002</c:v>
                </c:pt>
                <c:pt idx="23766">
                  <c:v>20.234000000000002</c:v>
                </c:pt>
                <c:pt idx="23767">
                  <c:v>20.234000000000002</c:v>
                </c:pt>
                <c:pt idx="23768">
                  <c:v>20.234000000000002</c:v>
                </c:pt>
                <c:pt idx="23769">
                  <c:v>20.234000000000002</c:v>
                </c:pt>
                <c:pt idx="23770">
                  <c:v>20.234000000000002</c:v>
                </c:pt>
                <c:pt idx="23771">
                  <c:v>20.234000000000002</c:v>
                </c:pt>
                <c:pt idx="23772">
                  <c:v>20.234000000000002</c:v>
                </c:pt>
                <c:pt idx="23773">
                  <c:v>20.234000000000002</c:v>
                </c:pt>
                <c:pt idx="23774">
                  <c:v>20.234000000000002</c:v>
                </c:pt>
                <c:pt idx="23775">
                  <c:v>20.234000000000002</c:v>
                </c:pt>
                <c:pt idx="23776">
                  <c:v>20.234000000000002</c:v>
                </c:pt>
                <c:pt idx="23777">
                  <c:v>20.234000000000002</c:v>
                </c:pt>
                <c:pt idx="23778">
                  <c:v>20.234000000000002</c:v>
                </c:pt>
                <c:pt idx="23779">
                  <c:v>20.234000000000002</c:v>
                </c:pt>
                <c:pt idx="23780">
                  <c:v>20.234000000000002</c:v>
                </c:pt>
                <c:pt idx="23781">
                  <c:v>20.234000000000002</c:v>
                </c:pt>
                <c:pt idx="23782">
                  <c:v>20.234000000000002</c:v>
                </c:pt>
                <c:pt idx="23783">
                  <c:v>20.234000000000002</c:v>
                </c:pt>
                <c:pt idx="23784">
                  <c:v>20.234000000000002</c:v>
                </c:pt>
                <c:pt idx="23785">
                  <c:v>20.234000000000002</c:v>
                </c:pt>
                <c:pt idx="23786">
                  <c:v>20.234000000000002</c:v>
                </c:pt>
                <c:pt idx="23787">
                  <c:v>20.234000000000002</c:v>
                </c:pt>
                <c:pt idx="23788">
                  <c:v>20.138000000000002</c:v>
                </c:pt>
                <c:pt idx="23789">
                  <c:v>20.138000000000002</c:v>
                </c:pt>
                <c:pt idx="23790">
                  <c:v>20.138000000000002</c:v>
                </c:pt>
                <c:pt idx="23791">
                  <c:v>20.138000000000002</c:v>
                </c:pt>
                <c:pt idx="23792">
                  <c:v>20.138000000000002</c:v>
                </c:pt>
                <c:pt idx="23793">
                  <c:v>20.138000000000002</c:v>
                </c:pt>
                <c:pt idx="23794">
                  <c:v>20.138000000000002</c:v>
                </c:pt>
                <c:pt idx="23795">
                  <c:v>20.138000000000002</c:v>
                </c:pt>
                <c:pt idx="23796">
                  <c:v>20.138000000000002</c:v>
                </c:pt>
                <c:pt idx="23797">
                  <c:v>20.138000000000002</c:v>
                </c:pt>
                <c:pt idx="23798">
                  <c:v>20.138000000000002</c:v>
                </c:pt>
                <c:pt idx="23799">
                  <c:v>20.138000000000002</c:v>
                </c:pt>
                <c:pt idx="23800">
                  <c:v>20.138000000000002</c:v>
                </c:pt>
                <c:pt idx="23801">
                  <c:v>20.138000000000002</c:v>
                </c:pt>
                <c:pt idx="23802">
                  <c:v>20.138000000000002</c:v>
                </c:pt>
                <c:pt idx="23803">
                  <c:v>20.138000000000002</c:v>
                </c:pt>
                <c:pt idx="23804">
                  <c:v>20.138000000000002</c:v>
                </c:pt>
                <c:pt idx="23805">
                  <c:v>20.138000000000002</c:v>
                </c:pt>
                <c:pt idx="23806">
                  <c:v>20.138000000000002</c:v>
                </c:pt>
                <c:pt idx="23807">
                  <c:v>20.138000000000002</c:v>
                </c:pt>
                <c:pt idx="23808">
                  <c:v>20.138000000000002</c:v>
                </c:pt>
                <c:pt idx="23809">
                  <c:v>20.138000000000002</c:v>
                </c:pt>
                <c:pt idx="23810">
                  <c:v>20.138000000000002</c:v>
                </c:pt>
                <c:pt idx="23811">
                  <c:v>20.138000000000002</c:v>
                </c:pt>
                <c:pt idx="23812">
                  <c:v>20.042999999999999</c:v>
                </c:pt>
                <c:pt idx="23813">
                  <c:v>20.042999999999999</c:v>
                </c:pt>
                <c:pt idx="23814">
                  <c:v>20.042999999999999</c:v>
                </c:pt>
                <c:pt idx="23815">
                  <c:v>20.042999999999999</c:v>
                </c:pt>
                <c:pt idx="23816">
                  <c:v>20.042999999999999</c:v>
                </c:pt>
                <c:pt idx="23817">
                  <c:v>20.042999999999999</c:v>
                </c:pt>
                <c:pt idx="23818">
                  <c:v>20.042999999999999</c:v>
                </c:pt>
                <c:pt idx="23819">
                  <c:v>20.042999999999999</c:v>
                </c:pt>
                <c:pt idx="23820">
                  <c:v>20.042999999999999</c:v>
                </c:pt>
                <c:pt idx="23821">
                  <c:v>20.042999999999999</c:v>
                </c:pt>
                <c:pt idx="23822">
                  <c:v>20.042999999999999</c:v>
                </c:pt>
                <c:pt idx="23823">
                  <c:v>20.042999999999999</c:v>
                </c:pt>
                <c:pt idx="23824">
                  <c:v>20.042999999999999</c:v>
                </c:pt>
                <c:pt idx="23825">
                  <c:v>20.042999999999999</c:v>
                </c:pt>
                <c:pt idx="23826">
                  <c:v>20.042999999999999</c:v>
                </c:pt>
                <c:pt idx="23827">
                  <c:v>20.042999999999999</c:v>
                </c:pt>
                <c:pt idx="23828">
                  <c:v>19.948</c:v>
                </c:pt>
                <c:pt idx="23829">
                  <c:v>19.948</c:v>
                </c:pt>
                <c:pt idx="23830">
                  <c:v>19.948</c:v>
                </c:pt>
                <c:pt idx="23831">
                  <c:v>19.948</c:v>
                </c:pt>
                <c:pt idx="23832">
                  <c:v>19.948</c:v>
                </c:pt>
                <c:pt idx="23833">
                  <c:v>19.948</c:v>
                </c:pt>
                <c:pt idx="23834">
                  <c:v>19.948</c:v>
                </c:pt>
                <c:pt idx="23835">
                  <c:v>19.948</c:v>
                </c:pt>
                <c:pt idx="23836">
                  <c:v>19.948</c:v>
                </c:pt>
                <c:pt idx="23837">
                  <c:v>19.948</c:v>
                </c:pt>
                <c:pt idx="23838">
                  <c:v>19.948</c:v>
                </c:pt>
                <c:pt idx="23839">
                  <c:v>19.948</c:v>
                </c:pt>
                <c:pt idx="23840">
                  <c:v>19.948</c:v>
                </c:pt>
                <c:pt idx="23841">
                  <c:v>19.948</c:v>
                </c:pt>
                <c:pt idx="23842">
                  <c:v>19.948</c:v>
                </c:pt>
                <c:pt idx="23843">
                  <c:v>19.948</c:v>
                </c:pt>
                <c:pt idx="23844">
                  <c:v>19.948</c:v>
                </c:pt>
                <c:pt idx="23845">
                  <c:v>19.948</c:v>
                </c:pt>
                <c:pt idx="23846">
                  <c:v>19.948</c:v>
                </c:pt>
                <c:pt idx="23847">
                  <c:v>19.948</c:v>
                </c:pt>
                <c:pt idx="23848">
                  <c:v>19.948</c:v>
                </c:pt>
                <c:pt idx="23849">
                  <c:v>19.948</c:v>
                </c:pt>
                <c:pt idx="23850">
                  <c:v>19.948</c:v>
                </c:pt>
                <c:pt idx="23851">
                  <c:v>19.948</c:v>
                </c:pt>
                <c:pt idx="23852">
                  <c:v>19.948</c:v>
                </c:pt>
                <c:pt idx="23853">
                  <c:v>19.948</c:v>
                </c:pt>
                <c:pt idx="23854">
                  <c:v>19.853000000000002</c:v>
                </c:pt>
                <c:pt idx="23855">
                  <c:v>19.853000000000002</c:v>
                </c:pt>
                <c:pt idx="23856">
                  <c:v>19.853000000000002</c:v>
                </c:pt>
                <c:pt idx="23857">
                  <c:v>19.853000000000002</c:v>
                </c:pt>
                <c:pt idx="23858">
                  <c:v>19.853000000000002</c:v>
                </c:pt>
                <c:pt idx="23859">
                  <c:v>19.853000000000002</c:v>
                </c:pt>
                <c:pt idx="23860">
                  <c:v>19.853000000000002</c:v>
                </c:pt>
                <c:pt idx="23861">
                  <c:v>19.853000000000002</c:v>
                </c:pt>
                <c:pt idx="23862">
                  <c:v>19.853000000000002</c:v>
                </c:pt>
                <c:pt idx="23863">
                  <c:v>19.853000000000002</c:v>
                </c:pt>
                <c:pt idx="23864">
                  <c:v>19.853000000000002</c:v>
                </c:pt>
                <c:pt idx="23865">
                  <c:v>19.853000000000002</c:v>
                </c:pt>
                <c:pt idx="23866">
                  <c:v>19.853000000000002</c:v>
                </c:pt>
                <c:pt idx="23867">
                  <c:v>19.853000000000002</c:v>
                </c:pt>
                <c:pt idx="23868">
                  <c:v>19.853000000000002</c:v>
                </c:pt>
                <c:pt idx="23869">
                  <c:v>19.853000000000002</c:v>
                </c:pt>
                <c:pt idx="23870">
                  <c:v>19.853000000000002</c:v>
                </c:pt>
                <c:pt idx="23871">
                  <c:v>19.853000000000002</c:v>
                </c:pt>
                <c:pt idx="23872">
                  <c:v>19.853000000000002</c:v>
                </c:pt>
                <c:pt idx="23873">
                  <c:v>19.853000000000002</c:v>
                </c:pt>
                <c:pt idx="23874">
                  <c:v>19.853000000000002</c:v>
                </c:pt>
                <c:pt idx="23875">
                  <c:v>19.853000000000002</c:v>
                </c:pt>
                <c:pt idx="23876">
                  <c:v>19.853000000000002</c:v>
                </c:pt>
                <c:pt idx="23877">
                  <c:v>19.853000000000002</c:v>
                </c:pt>
                <c:pt idx="23878">
                  <c:v>19.757999999999999</c:v>
                </c:pt>
                <c:pt idx="23879">
                  <c:v>19.757999999999999</c:v>
                </c:pt>
                <c:pt idx="23880">
                  <c:v>19.853000000000002</c:v>
                </c:pt>
                <c:pt idx="23881">
                  <c:v>19.757999999999999</c:v>
                </c:pt>
                <c:pt idx="23882">
                  <c:v>19.757999999999999</c:v>
                </c:pt>
                <c:pt idx="23883">
                  <c:v>19.757999999999999</c:v>
                </c:pt>
                <c:pt idx="23884">
                  <c:v>19.757999999999999</c:v>
                </c:pt>
                <c:pt idx="23885">
                  <c:v>19.757999999999999</c:v>
                </c:pt>
                <c:pt idx="23886">
                  <c:v>19.757999999999999</c:v>
                </c:pt>
                <c:pt idx="23887">
                  <c:v>19.757999999999999</c:v>
                </c:pt>
                <c:pt idx="23888">
                  <c:v>19.757999999999999</c:v>
                </c:pt>
                <c:pt idx="23889">
                  <c:v>19.757999999999999</c:v>
                </c:pt>
                <c:pt idx="23890">
                  <c:v>19.757999999999999</c:v>
                </c:pt>
                <c:pt idx="23891">
                  <c:v>19.757999999999999</c:v>
                </c:pt>
                <c:pt idx="23892">
                  <c:v>19.757999999999999</c:v>
                </c:pt>
                <c:pt idx="23893">
                  <c:v>19.757999999999999</c:v>
                </c:pt>
                <c:pt idx="23894">
                  <c:v>19.757999999999999</c:v>
                </c:pt>
                <c:pt idx="23895">
                  <c:v>19.757999999999999</c:v>
                </c:pt>
                <c:pt idx="23896">
                  <c:v>19.757999999999999</c:v>
                </c:pt>
                <c:pt idx="23897">
                  <c:v>19.757999999999999</c:v>
                </c:pt>
                <c:pt idx="23898">
                  <c:v>19.757999999999999</c:v>
                </c:pt>
                <c:pt idx="23899">
                  <c:v>19.757999999999999</c:v>
                </c:pt>
                <c:pt idx="23900">
                  <c:v>19.757999999999999</c:v>
                </c:pt>
                <c:pt idx="23901">
                  <c:v>19.757999999999999</c:v>
                </c:pt>
                <c:pt idx="23902">
                  <c:v>19.757999999999999</c:v>
                </c:pt>
                <c:pt idx="23903">
                  <c:v>19.757999999999999</c:v>
                </c:pt>
                <c:pt idx="23904">
                  <c:v>19.757999999999999</c:v>
                </c:pt>
                <c:pt idx="23905">
                  <c:v>19.757999999999999</c:v>
                </c:pt>
                <c:pt idx="23906">
                  <c:v>19.757999999999999</c:v>
                </c:pt>
                <c:pt idx="23907">
                  <c:v>19.757999999999999</c:v>
                </c:pt>
                <c:pt idx="23908">
                  <c:v>19.757999999999999</c:v>
                </c:pt>
                <c:pt idx="23909">
                  <c:v>19.757999999999999</c:v>
                </c:pt>
                <c:pt idx="23910">
                  <c:v>19.757999999999999</c:v>
                </c:pt>
                <c:pt idx="23911">
                  <c:v>19.757999999999999</c:v>
                </c:pt>
                <c:pt idx="23912">
                  <c:v>19.757999999999999</c:v>
                </c:pt>
                <c:pt idx="23914">
                  <c:v>20.614999999999998</c:v>
                </c:pt>
                <c:pt idx="23915">
                  <c:v>19.757999999999999</c:v>
                </c:pt>
                <c:pt idx="23916">
                  <c:v>19.661999999999999</c:v>
                </c:pt>
                <c:pt idx="23917">
                  <c:v>19.661999999999999</c:v>
                </c:pt>
                <c:pt idx="23918">
                  <c:v>19.661999999999999</c:v>
                </c:pt>
                <c:pt idx="23919">
                  <c:v>19.661999999999999</c:v>
                </c:pt>
                <c:pt idx="23920">
                  <c:v>19.661999999999999</c:v>
                </c:pt>
                <c:pt idx="23921">
                  <c:v>19.661999999999999</c:v>
                </c:pt>
                <c:pt idx="23922">
                  <c:v>19.661999999999999</c:v>
                </c:pt>
                <c:pt idx="23923">
                  <c:v>19.661999999999999</c:v>
                </c:pt>
                <c:pt idx="23924">
                  <c:v>19.661999999999999</c:v>
                </c:pt>
                <c:pt idx="23925">
                  <c:v>19.661999999999999</c:v>
                </c:pt>
                <c:pt idx="23926">
                  <c:v>19.661999999999999</c:v>
                </c:pt>
                <c:pt idx="23927">
                  <c:v>19.661999999999999</c:v>
                </c:pt>
                <c:pt idx="23928">
                  <c:v>19.661999999999999</c:v>
                </c:pt>
                <c:pt idx="23929">
                  <c:v>19.661999999999999</c:v>
                </c:pt>
                <c:pt idx="23930">
                  <c:v>19.661999999999999</c:v>
                </c:pt>
                <c:pt idx="23931">
                  <c:v>19.661999999999999</c:v>
                </c:pt>
                <c:pt idx="23932">
                  <c:v>19.661999999999999</c:v>
                </c:pt>
                <c:pt idx="23933">
                  <c:v>19.661999999999999</c:v>
                </c:pt>
                <c:pt idx="23934">
                  <c:v>19.661999999999999</c:v>
                </c:pt>
                <c:pt idx="23935">
                  <c:v>19.661999999999999</c:v>
                </c:pt>
                <c:pt idx="23936">
                  <c:v>19.661999999999999</c:v>
                </c:pt>
                <c:pt idx="23937">
                  <c:v>19.661999999999999</c:v>
                </c:pt>
                <c:pt idx="23938">
                  <c:v>19.661999999999999</c:v>
                </c:pt>
                <c:pt idx="23939">
                  <c:v>19.661999999999999</c:v>
                </c:pt>
                <c:pt idx="23940">
                  <c:v>19.661999999999999</c:v>
                </c:pt>
                <c:pt idx="23941">
                  <c:v>19.661999999999999</c:v>
                </c:pt>
                <c:pt idx="23942">
                  <c:v>19.661999999999999</c:v>
                </c:pt>
                <c:pt idx="23943">
                  <c:v>19.661999999999999</c:v>
                </c:pt>
                <c:pt idx="23944">
                  <c:v>19.661999999999999</c:v>
                </c:pt>
                <c:pt idx="23945">
                  <c:v>19.661999999999999</c:v>
                </c:pt>
                <c:pt idx="23946">
                  <c:v>19.661999999999999</c:v>
                </c:pt>
                <c:pt idx="23947">
                  <c:v>19.661999999999999</c:v>
                </c:pt>
                <c:pt idx="23948">
                  <c:v>19.661999999999999</c:v>
                </c:pt>
                <c:pt idx="23949">
                  <c:v>19.661999999999999</c:v>
                </c:pt>
                <c:pt idx="23950">
                  <c:v>19.661999999999999</c:v>
                </c:pt>
                <c:pt idx="23951">
                  <c:v>19.661999999999999</c:v>
                </c:pt>
                <c:pt idx="23952">
                  <c:v>19.661999999999999</c:v>
                </c:pt>
                <c:pt idx="23953">
                  <c:v>19.661999999999999</c:v>
                </c:pt>
                <c:pt idx="23954">
                  <c:v>19.661999999999999</c:v>
                </c:pt>
                <c:pt idx="23955">
                  <c:v>19.661999999999999</c:v>
                </c:pt>
                <c:pt idx="23956">
                  <c:v>19.661999999999999</c:v>
                </c:pt>
                <c:pt idx="23957">
                  <c:v>19.661999999999999</c:v>
                </c:pt>
                <c:pt idx="23958">
                  <c:v>19.661999999999999</c:v>
                </c:pt>
                <c:pt idx="23959">
                  <c:v>19.661999999999999</c:v>
                </c:pt>
                <c:pt idx="23960">
                  <c:v>19.661999999999999</c:v>
                </c:pt>
                <c:pt idx="23961">
                  <c:v>19.661999999999999</c:v>
                </c:pt>
                <c:pt idx="23962">
                  <c:v>19.661999999999999</c:v>
                </c:pt>
                <c:pt idx="23963">
                  <c:v>19.661999999999999</c:v>
                </c:pt>
                <c:pt idx="23964">
                  <c:v>19.661999999999999</c:v>
                </c:pt>
                <c:pt idx="23965">
                  <c:v>19.661999999999999</c:v>
                </c:pt>
                <c:pt idx="23966">
                  <c:v>19.661999999999999</c:v>
                </c:pt>
                <c:pt idx="23967">
                  <c:v>19.661999999999999</c:v>
                </c:pt>
                <c:pt idx="23968">
                  <c:v>19.661999999999999</c:v>
                </c:pt>
                <c:pt idx="23969">
                  <c:v>19.661999999999999</c:v>
                </c:pt>
                <c:pt idx="23970">
                  <c:v>19.661999999999999</c:v>
                </c:pt>
                <c:pt idx="23971">
                  <c:v>19.661999999999999</c:v>
                </c:pt>
                <c:pt idx="23972">
                  <c:v>19.661999999999999</c:v>
                </c:pt>
                <c:pt idx="23973">
                  <c:v>19.661999999999999</c:v>
                </c:pt>
                <c:pt idx="23974">
                  <c:v>19.757999999999999</c:v>
                </c:pt>
                <c:pt idx="23975">
                  <c:v>19.661999999999999</c:v>
                </c:pt>
                <c:pt idx="23976">
                  <c:v>19.757999999999999</c:v>
                </c:pt>
                <c:pt idx="23977">
                  <c:v>19.757999999999999</c:v>
                </c:pt>
                <c:pt idx="23978">
                  <c:v>19.757999999999999</c:v>
                </c:pt>
                <c:pt idx="23979">
                  <c:v>19.661999999999999</c:v>
                </c:pt>
                <c:pt idx="23980">
                  <c:v>19.661999999999999</c:v>
                </c:pt>
                <c:pt idx="23981">
                  <c:v>19.661999999999999</c:v>
                </c:pt>
                <c:pt idx="23982">
                  <c:v>19.661999999999999</c:v>
                </c:pt>
                <c:pt idx="23983">
                  <c:v>19.661999999999999</c:v>
                </c:pt>
                <c:pt idx="23984">
                  <c:v>19.661999999999999</c:v>
                </c:pt>
                <c:pt idx="23985">
                  <c:v>19.661999999999999</c:v>
                </c:pt>
                <c:pt idx="23986">
                  <c:v>19.661999999999999</c:v>
                </c:pt>
                <c:pt idx="23987">
                  <c:v>19.661999999999999</c:v>
                </c:pt>
                <c:pt idx="23988">
                  <c:v>19.661999999999999</c:v>
                </c:pt>
                <c:pt idx="23989">
                  <c:v>19.661999999999999</c:v>
                </c:pt>
                <c:pt idx="23990">
                  <c:v>19.661999999999999</c:v>
                </c:pt>
                <c:pt idx="23991">
                  <c:v>19.661999999999999</c:v>
                </c:pt>
                <c:pt idx="23992">
                  <c:v>19.661999999999999</c:v>
                </c:pt>
                <c:pt idx="23993">
                  <c:v>19.661999999999999</c:v>
                </c:pt>
                <c:pt idx="23994">
                  <c:v>19.661999999999999</c:v>
                </c:pt>
                <c:pt idx="23995">
                  <c:v>19.661999999999999</c:v>
                </c:pt>
                <c:pt idx="23996">
                  <c:v>19.661999999999999</c:v>
                </c:pt>
                <c:pt idx="23997">
                  <c:v>19.661999999999999</c:v>
                </c:pt>
                <c:pt idx="23998">
                  <c:v>19.661999999999999</c:v>
                </c:pt>
                <c:pt idx="23999">
                  <c:v>19.661999999999999</c:v>
                </c:pt>
                <c:pt idx="24000">
                  <c:v>19.661999999999999</c:v>
                </c:pt>
                <c:pt idx="24001">
                  <c:v>19.661999999999999</c:v>
                </c:pt>
                <c:pt idx="24002">
                  <c:v>19.661999999999999</c:v>
                </c:pt>
                <c:pt idx="24003">
                  <c:v>19.661999999999999</c:v>
                </c:pt>
                <c:pt idx="24004">
                  <c:v>19.661999999999999</c:v>
                </c:pt>
                <c:pt idx="24005">
                  <c:v>19.661999999999999</c:v>
                </c:pt>
                <c:pt idx="24006">
                  <c:v>19.661999999999999</c:v>
                </c:pt>
                <c:pt idx="24007">
                  <c:v>19.661999999999999</c:v>
                </c:pt>
                <c:pt idx="24008">
                  <c:v>19.661999999999999</c:v>
                </c:pt>
                <c:pt idx="24009">
                  <c:v>19.567</c:v>
                </c:pt>
                <c:pt idx="24010">
                  <c:v>19.661999999999999</c:v>
                </c:pt>
                <c:pt idx="24011">
                  <c:v>19.567</c:v>
                </c:pt>
                <c:pt idx="24012">
                  <c:v>19.567</c:v>
                </c:pt>
                <c:pt idx="24013">
                  <c:v>19.567</c:v>
                </c:pt>
                <c:pt idx="24014">
                  <c:v>19.567</c:v>
                </c:pt>
                <c:pt idx="24015">
                  <c:v>19.567</c:v>
                </c:pt>
                <c:pt idx="24016">
                  <c:v>19.567</c:v>
                </c:pt>
                <c:pt idx="24017">
                  <c:v>19.567</c:v>
                </c:pt>
                <c:pt idx="24018">
                  <c:v>19.567</c:v>
                </c:pt>
                <c:pt idx="24019">
                  <c:v>19.567</c:v>
                </c:pt>
                <c:pt idx="24020">
                  <c:v>19.567</c:v>
                </c:pt>
                <c:pt idx="24021">
                  <c:v>19.567</c:v>
                </c:pt>
                <c:pt idx="24022">
                  <c:v>19.567</c:v>
                </c:pt>
                <c:pt idx="24023">
                  <c:v>19.567</c:v>
                </c:pt>
                <c:pt idx="24024">
                  <c:v>19.567</c:v>
                </c:pt>
                <c:pt idx="24025">
                  <c:v>19.567</c:v>
                </c:pt>
                <c:pt idx="24026">
                  <c:v>19.567</c:v>
                </c:pt>
                <c:pt idx="24027">
                  <c:v>19.567</c:v>
                </c:pt>
                <c:pt idx="24028">
                  <c:v>19.567</c:v>
                </c:pt>
                <c:pt idx="24029">
                  <c:v>19.567</c:v>
                </c:pt>
                <c:pt idx="24030">
                  <c:v>19.567</c:v>
                </c:pt>
                <c:pt idx="24031">
                  <c:v>19.567</c:v>
                </c:pt>
                <c:pt idx="24032">
                  <c:v>19.567</c:v>
                </c:pt>
                <c:pt idx="24033">
                  <c:v>19.472000000000001</c:v>
                </c:pt>
                <c:pt idx="24034">
                  <c:v>19.472000000000001</c:v>
                </c:pt>
                <c:pt idx="24035">
                  <c:v>19.472000000000001</c:v>
                </c:pt>
                <c:pt idx="24036">
                  <c:v>19.472000000000001</c:v>
                </c:pt>
                <c:pt idx="24037">
                  <c:v>19.472000000000001</c:v>
                </c:pt>
                <c:pt idx="24038">
                  <c:v>19.472000000000001</c:v>
                </c:pt>
                <c:pt idx="24039">
                  <c:v>19.472000000000001</c:v>
                </c:pt>
                <c:pt idx="24040">
                  <c:v>19.472000000000001</c:v>
                </c:pt>
                <c:pt idx="24041">
                  <c:v>19.472000000000001</c:v>
                </c:pt>
                <c:pt idx="24042">
                  <c:v>19.472000000000001</c:v>
                </c:pt>
                <c:pt idx="24043">
                  <c:v>19.472000000000001</c:v>
                </c:pt>
                <c:pt idx="24044">
                  <c:v>19.472000000000001</c:v>
                </c:pt>
                <c:pt idx="24045">
                  <c:v>19.472000000000001</c:v>
                </c:pt>
                <c:pt idx="24046">
                  <c:v>19.472000000000001</c:v>
                </c:pt>
                <c:pt idx="24047">
                  <c:v>19.472000000000001</c:v>
                </c:pt>
                <c:pt idx="24048">
                  <c:v>19.472000000000001</c:v>
                </c:pt>
                <c:pt idx="24049">
                  <c:v>19.472000000000001</c:v>
                </c:pt>
                <c:pt idx="24050">
                  <c:v>19.472000000000001</c:v>
                </c:pt>
                <c:pt idx="24051">
                  <c:v>19.472000000000001</c:v>
                </c:pt>
                <c:pt idx="24052">
                  <c:v>19.376999999999999</c:v>
                </c:pt>
                <c:pt idx="24053">
                  <c:v>19.376999999999999</c:v>
                </c:pt>
                <c:pt idx="24054">
                  <c:v>19.376999999999999</c:v>
                </c:pt>
                <c:pt idx="24055">
                  <c:v>19.376999999999999</c:v>
                </c:pt>
                <c:pt idx="24056">
                  <c:v>19.376999999999999</c:v>
                </c:pt>
                <c:pt idx="24057">
                  <c:v>19.376999999999999</c:v>
                </c:pt>
                <c:pt idx="24058">
                  <c:v>19.376999999999999</c:v>
                </c:pt>
                <c:pt idx="24059">
                  <c:v>19.376999999999999</c:v>
                </c:pt>
                <c:pt idx="24060">
                  <c:v>19.376999999999999</c:v>
                </c:pt>
                <c:pt idx="24061">
                  <c:v>19.376999999999999</c:v>
                </c:pt>
                <c:pt idx="24062">
                  <c:v>19.376999999999999</c:v>
                </c:pt>
                <c:pt idx="24063">
                  <c:v>19.376999999999999</c:v>
                </c:pt>
                <c:pt idx="24064">
                  <c:v>19.376999999999999</c:v>
                </c:pt>
                <c:pt idx="24065">
                  <c:v>19.376999999999999</c:v>
                </c:pt>
                <c:pt idx="24066">
                  <c:v>19.376999999999999</c:v>
                </c:pt>
                <c:pt idx="24067">
                  <c:v>19.376999999999999</c:v>
                </c:pt>
                <c:pt idx="24068">
                  <c:v>19.376999999999999</c:v>
                </c:pt>
                <c:pt idx="24069">
                  <c:v>19.376999999999999</c:v>
                </c:pt>
                <c:pt idx="24070">
                  <c:v>19.376999999999999</c:v>
                </c:pt>
                <c:pt idx="24071">
                  <c:v>19.376999999999999</c:v>
                </c:pt>
                <c:pt idx="24072">
                  <c:v>19.376999999999999</c:v>
                </c:pt>
                <c:pt idx="24073">
                  <c:v>19.376999999999999</c:v>
                </c:pt>
                <c:pt idx="24074">
                  <c:v>19.376999999999999</c:v>
                </c:pt>
                <c:pt idx="24075">
                  <c:v>19.376999999999999</c:v>
                </c:pt>
                <c:pt idx="24076">
                  <c:v>19.376999999999999</c:v>
                </c:pt>
                <c:pt idx="24077">
                  <c:v>19.376999999999999</c:v>
                </c:pt>
                <c:pt idx="24078">
                  <c:v>19.376999999999999</c:v>
                </c:pt>
                <c:pt idx="24079">
                  <c:v>19.376999999999999</c:v>
                </c:pt>
                <c:pt idx="24080">
                  <c:v>19.376999999999999</c:v>
                </c:pt>
                <c:pt idx="24081">
                  <c:v>19.376999999999999</c:v>
                </c:pt>
                <c:pt idx="24082">
                  <c:v>19.376999999999999</c:v>
                </c:pt>
                <c:pt idx="24083">
                  <c:v>19.376999999999999</c:v>
                </c:pt>
                <c:pt idx="24084">
                  <c:v>19.376999999999999</c:v>
                </c:pt>
                <c:pt idx="24085">
                  <c:v>19.282</c:v>
                </c:pt>
                <c:pt idx="24086">
                  <c:v>19.282</c:v>
                </c:pt>
                <c:pt idx="24087">
                  <c:v>19.282</c:v>
                </c:pt>
                <c:pt idx="24088">
                  <c:v>19.282</c:v>
                </c:pt>
                <c:pt idx="24089">
                  <c:v>19.282</c:v>
                </c:pt>
                <c:pt idx="24090">
                  <c:v>19.282</c:v>
                </c:pt>
                <c:pt idx="24091">
                  <c:v>19.282</c:v>
                </c:pt>
                <c:pt idx="24092">
                  <c:v>19.282</c:v>
                </c:pt>
                <c:pt idx="24093">
                  <c:v>19.282</c:v>
                </c:pt>
                <c:pt idx="24094">
                  <c:v>19.282</c:v>
                </c:pt>
                <c:pt idx="24095">
                  <c:v>19.282</c:v>
                </c:pt>
                <c:pt idx="24096">
                  <c:v>19.282</c:v>
                </c:pt>
                <c:pt idx="24097">
                  <c:v>19.282</c:v>
                </c:pt>
                <c:pt idx="24098">
                  <c:v>19.282</c:v>
                </c:pt>
                <c:pt idx="24099">
                  <c:v>19.282</c:v>
                </c:pt>
                <c:pt idx="24100">
                  <c:v>19.282</c:v>
                </c:pt>
                <c:pt idx="24101">
                  <c:v>19.282</c:v>
                </c:pt>
                <c:pt idx="24102">
                  <c:v>19.282</c:v>
                </c:pt>
                <c:pt idx="24103">
                  <c:v>19.282</c:v>
                </c:pt>
                <c:pt idx="24104">
                  <c:v>19.282</c:v>
                </c:pt>
                <c:pt idx="24105">
                  <c:v>19.282</c:v>
                </c:pt>
                <c:pt idx="24106">
                  <c:v>19.282</c:v>
                </c:pt>
                <c:pt idx="24107">
                  <c:v>19.282</c:v>
                </c:pt>
                <c:pt idx="24108">
                  <c:v>19.282</c:v>
                </c:pt>
                <c:pt idx="24109">
                  <c:v>19.282</c:v>
                </c:pt>
                <c:pt idx="24110">
                  <c:v>19.282</c:v>
                </c:pt>
                <c:pt idx="24111">
                  <c:v>19.282</c:v>
                </c:pt>
                <c:pt idx="24112">
                  <c:v>19.282</c:v>
                </c:pt>
                <c:pt idx="24113">
                  <c:v>19.282</c:v>
                </c:pt>
                <c:pt idx="24114">
                  <c:v>19.282</c:v>
                </c:pt>
                <c:pt idx="24115">
                  <c:v>19.282</c:v>
                </c:pt>
                <c:pt idx="24116">
                  <c:v>19.282</c:v>
                </c:pt>
                <c:pt idx="24117">
                  <c:v>19.282</c:v>
                </c:pt>
                <c:pt idx="24118">
                  <c:v>19.282</c:v>
                </c:pt>
                <c:pt idx="24119">
                  <c:v>19.282</c:v>
                </c:pt>
                <c:pt idx="24120">
                  <c:v>19.282</c:v>
                </c:pt>
                <c:pt idx="24121">
                  <c:v>19.282</c:v>
                </c:pt>
                <c:pt idx="24122">
                  <c:v>19.282</c:v>
                </c:pt>
                <c:pt idx="24123">
                  <c:v>19.282</c:v>
                </c:pt>
                <c:pt idx="24124">
                  <c:v>19.282</c:v>
                </c:pt>
                <c:pt idx="24125">
                  <c:v>19.282</c:v>
                </c:pt>
                <c:pt idx="24126">
                  <c:v>19.282</c:v>
                </c:pt>
                <c:pt idx="24127">
                  <c:v>19.282</c:v>
                </c:pt>
                <c:pt idx="24128">
                  <c:v>19.282</c:v>
                </c:pt>
                <c:pt idx="24129">
                  <c:v>19.282</c:v>
                </c:pt>
                <c:pt idx="24130">
                  <c:v>19.282</c:v>
                </c:pt>
                <c:pt idx="24131">
                  <c:v>19.282</c:v>
                </c:pt>
                <c:pt idx="24132">
                  <c:v>19.282</c:v>
                </c:pt>
                <c:pt idx="24133">
                  <c:v>19.282</c:v>
                </c:pt>
                <c:pt idx="24134">
                  <c:v>19.282</c:v>
                </c:pt>
                <c:pt idx="24135">
                  <c:v>19.282</c:v>
                </c:pt>
                <c:pt idx="24136">
                  <c:v>19.282</c:v>
                </c:pt>
                <c:pt idx="24137">
                  <c:v>19.282</c:v>
                </c:pt>
                <c:pt idx="24138">
                  <c:v>19.282</c:v>
                </c:pt>
                <c:pt idx="24139">
                  <c:v>19.282</c:v>
                </c:pt>
                <c:pt idx="24140">
                  <c:v>19.282</c:v>
                </c:pt>
                <c:pt idx="24141">
                  <c:v>19.282</c:v>
                </c:pt>
                <c:pt idx="24142">
                  <c:v>19.282</c:v>
                </c:pt>
                <c:pt idx="24143">
                  <c:v>19.282</c:v>
                </c:pt>
                <c:pt idx="24144">
                  <c:v>19.282</c:v>
                </c:pt>
                <c:pt idx="24145">
                  <c:v>19.282</c:v>
                </c:pt>
                <c:pt idx="24146">
                  <c:v>19.282</c:v>
                </c:pt>
                <c:pt idx="24147">
                  <c:v>19.282</c:v>
                </c:pt>
                <c:pt idx="24148">
                  <c:v>19.282</c:v>
                </c:pt>
                <c:pt idx="24149">
                  <c:v>19.282</c:v>
                </c:pt>
                <c:pt idx="24150">
                  <c:v>19.282</c:v>
                </c:pt>
                <c:pt idx="24151">
                  <c:v>19.282</c:v>
                </c:pt>
                <c:pt idx="24152">
                  <c:v>19.187000000000001</c:v>
                </c:pt>
                <c:pt idx="24153">
                  <c:v>19.187000000000001</c:v>
                </c:pt>
                <c:pt idx="24154">
                  <c:v>19.187000000000001</c:v>
                </c:pt>
                <c:pt idx="24155">
                  <c:v>19.187000000000001</c:v>
                </c:pt>
                <c:pt idx="24156">
                  <c:v>19.187000000000001</c:v>
                </c:pt>
                <c:pt idx="24157">
                  <c:v>19.187000000000001</c:v>
                </c:pt>
                <c:pt idx="24158">
                  <c:v>19.187000000000001</c:v>
                </c:pt>
                <c:pt idx="24159">
                  <c:v>19.187000000000001</c:v>
                </c:pt>
                <c:pt idx="24160">
                  <c:v>19.187000000000001</c:v>
                </c:pt>
                <c:pt idx="24161">
                  <c:v>19.187000000000001</c:v>
                </c:pt>
                <c:pt idx="24162">
                  <c:v>19.187000000000001</c:v>
                </c:pt>
                <c:pt idx="24163">
                  <c:v>19.187000000000001</c:v>
                </c:pt>
                <c:pt idx="24164">
                  <c:v>19.187000000000001</c:v>
                </c:pt>
                <c:pt idx="24165">
                  <c:v>19.187000000000001</c:v>
                </c:pt>
                <c:pt idx="24166">
                  <c:v>19.187000000000001</c:v>
                </c:pt>
                <c:pt idx="24167">
                  <c:v>19.187000000000001</c:v>
                </c:pt>
                <c:pt idx="24168">
                  <c:v>19.187000000000001</c:v>
                </c:pt>
                <c:pt idx="24169">
                  <c:v>19.187000000000001</c:v>
                </c:pt>
                <c:pt idx="24170">
                  <c:v>19.187000000000001</c:v>
                </c:pt>
                <c:pt idx="24171">
                  <c:v>19.187000000000001</c:v>
                </c:pt>
                <c:pt idx="24172">
                  <c:v>19.187000000000001</c:v>
                </c:pt>
                <c:pt idx="24173">
                  <c:v>19.187000000000001</c:v>
                </c:pt>
                <c:pt idx="24174">
                  <c:v>19.187000000000001</c:v>
                </c:pt>
                <c:pt idx="24175">
                  <c:v>19.091999999999999</c:v>
                </c:pt>
                <c:pt idx="24176">
                  <c:v>19.187000000000001</c:v>
                </c:pt>
                <c:pt idx="24177">
                  <c:v>19.091999999999999</c:v>
                </c:pt>
                <c:pt idx="24178">
                  <c:v>19.091999999999999</c:v>
                </c:pt>
                <c:pt idx="24179">
                  <c:v>19.091999999999999</c:v>
                </c:pt>
                <c:pt idx="24180">
                  <c:v>19.091999999999999</c:v>
                </c:pt>
                <c:pt idx="24181">
                  <c:v>19.091999999999999</c:v>
                </c:pt>
                <c:pt idx="24182">
                  <c:v>19.091999999999999</c:v>
                </c:pt>
                <c:pt idx="24183">
                  <c:v>19.091999999999999</c:v>
                </c:pt>
                <c:pt idx="24184">
                  <c:v>19.091999999999999</c:v>
                </c:pt>
                <c:pt idx="24185">
                  <c:v>19.091999999999999</c:v>
                </c:pt>
                <c:pt idx="24186">
                  <c:v>19.091999999999999</c:v>
                </c:pt>
                <c:pt idx="24187">
                  <c:v>19.091999999999999</c:v>
                </c:pt>
                <c:pt idx="24188">
                  <c:v>19.091999999999999</c:v>
                </c:pt>
                <c:pt idx="24189">
                  <c:v>19.091999999999999</c:v>
                </c:pt>
                <c:pt idx="24190">
                  <c:v>19.091999999999999</c:v>
                </c:pt>
                <c:pt idx="24191">
                  <c:v>19.091999999999999</c:v>
                </c:pt>
                <c:pt idx="24192">
                  <c:v>19.091999999999999</c:v>
                </c:pt>
                <c:pt idx="24193">
                  <c:v>19.091999999999999</c:v>
                </c:pt>
                <c:pt idx="24194">
                  <c:v>18.995999999999999</c:v>
                </c:pt>
                <c:pt idx="24195">
                  <c:v>18.995999999999999</c:v>
                </c:pt>
                <c:pt idx="24196">
                  <c:v>18.995999999999999</c:v>
                </c:pt>
                <c:pt idx="24197">
                  <c:v>18.995999999999999</c:v>
                </c:pt>
                <c:pt idx="24198">
                  <c:v>18.995999999999999</c:v>
                </c:pt>
                <c:pt idx="24199">
                  <c:v>18.995999999999999</c:v>
                </c:pt>
                <c:pt idx="24200">
                  <c:v>18.995999999999999</c:v>
                </c:pt>
                <c:pt idx="24201">
                  <c:v>18.995999999999999</c:v>
                </c:pt>
                <c:pt idx="24202">
                  <c:v>18.995999999999999</c:v>
                </c:pt>
                <c:pt idx="24203">
                  <c:v>18.995999999999999</c:v>
                </c:pt>
                <c:pt idx="24204">
                  <c:v>18.995999999999999</c:v>
                </c:pt>
                <c:pt idx="24205">
                  <c:v>18.995999999999999</c:v>
                </c:pt>
                <c:pt idx="24206">
                  <c:v>18.995999999999999</c:v>
                </c:pt>
                <c:pt idx="24207">
                  <c:v>18.995999999999999</c:v>
                </c:pt>
                <c:pt idx="24208">
                  <c:v>18.995999999999999</c:v>
                </c:pt>
                <c:pt idx="24209">
                  <c:v>18.995999999999999</c:v>
                </c:pt>
                <c:pt idx="24210">
                  <c:v>18.995999999999999</c:v>
                </c:pt>
                <c:pt idx="24211">
                  <c:v>18.995999999999999</c:v>
                </c:pt>
                <c:pt idx="24212">
                  <c:v>18.995999999999999</c:v>
                </c:pt>
                <c:pt idx="24213">
                  <c:v>18.995999999999999</c:v>
                </c:pt>
                <c:pt idx="24214">
                  <c:v>18.995999999999999</c:v>
                </c:pt>
                <c:pt idx="24215">
                  <c:v>18.995999999999999</c:v>
                </c:pt>
                <c:pt idx="24216">
                  <c:v>18.901</c:v>
                </c:pt>
                <c:pt idx="24217">
                  <c:v>18.901</c:v>
                </c:pt>
                <c:pt idx="24218">
                  <c:v>18.901</c:v>
                </c:pt>
                <c:pt idx="24219">
                  <c:v>18.901</c:v>
                </c:pt>
                <c:pt idx="24220">
                  <c:v>18.901</c:v>
                </c:pt>
                <c:pt idx="24221">
                  <c:v>18.901</c:v>
                </c:pt>
                <c:pt idx="24222">
                  <c:v>18.901</c:v>
                </c:pt>
                <c:pt idx="24223">
                  <c:v>18.901</c:v>
                </c:pt>
                <c:pt idx="24224">
                  <c:v>18.901</c:v>
                </c:pt>
                <c:pt idx="24225">
                  <c:v>18.901</c:v>
                </c:pt>
                <c:pt idx="24226">
                  <c:v>18.901</c:v>
                </c:pt>
                <c:pt idx="24227">
                  <c:v>18.901</c:v>
                </c:pt>
                <c:pt idx="24228">
                  <c:v>18.901</c:v>
                </c:pt>
                <c:pt idx="24229">
                  <c:v>18.901</c:v>
                </c:pt>
                <c:pt idx="24230">
                  <c:v>18.901</c:v>
                </c:pt>
                <c:pt idx="24231">
                  <c:v>18.901</c:v>
                </c:pt>
                <c:pt idx="24232">
                  <c:v>18.901</c:v>
                </c:pt>
                <c:pt idx="24233">
                  <c:v>18.901</c:v>
                </c:pt>
                <c:pt idx="24234">
                  <c:v>18.901</c:v>
                </c:pt>
                <c:pt idx="24235">
                  <c:v>18.901</c:v>
                </c:pt>
                <c:pt idx="24236">
                  <c:v>18.806000000000001</c:v>
                </c:pt>
                <c:pt idx="24237">
                  <c:v>18.806000000000001</c:v>
                </c:pt>
                <c:pt idx="24238">
                  <c:v>18.806000000000001</c:v>
                </c:pt>
                <c:pt idx="24239">
                  <c:v>18.806000000000001</c:v>
                </c:pt>
                <c:pt idx="24240">
                  <c:v>18.806000000000001</c:v>
                </c:pt>
                <c:pt idx="24241">
                  <c:v>18.806000000000001</c:v>
                </c:pt>
                <c:pt idx="24242">
                  <c:v>18.806000000000001</c:v>
                </c:pt>
                <c:pt idx="24243">
                  <c:v>18.806000000000001</c:v>
                </c:pt>
                <c:pt idx="24244">
                  <c:v>18.806000000000001</c:v>
                </c:pt>
                <c:pt idx="24245">
                  <c:v>18.806000000000001</c:v>
                </c:pt>
                <c:pt idx="24246">
                  <c:v>18.806000000000001</c:v>
                </c:pt>
                <c:pt idx="24247">
                  <c:v>18.806000000000001</c:v>
                </c:pt>
                <c:pt idx="24248">
                  <c:v>18.806000000000001</c:v>
                </c:pt>
                <c:pt idx="24249">
                  <c:v>18.806000000000001</c:v>
                </c:pt>
                <c:pt idx="24250">
                  <c:v>18.806000000000001</c:v>
                </c:pt>
                <c:pt idx="24252">
                  <c:v>19.567</c:v>
                </c:pt>
                <c:pt idx="24253">
                  <c:v>18.806000000000001</c:v>
                </c:pt>
                <c:pt idx="24254">
                  <c:v>18.806000000000001</c:v>
                </c:pt>
                <c:pt idx="24255">
                  <c:v>18.710999999999999</c:v>
                </c:pt>
                <c:pt idx="24256">
                  <c:v>18.806000000000001</c:v>
                </c:pt>
                <c:pt idx="24257">
                  <c:v>18.806000000000001</c:v>
                </c:pt>
                <c:pt idx="24258">
                  <c:v>18.710999999999999</c:v>
                </c:pt>
                <c:pt idx="24259">
                  <c:v>18.710999999999999</c:v>
                </c:pt>
                <c:pt idx="24260">
                  <c:v>18.710999999999999</c:v>
                </c:pt>
                <c:pt idx="24261">
                  <c:v>18.710999999999999</c:v>
                </c:pt>
                <c:pt idx="24262">
                  <c:v>18.710999999999999</c:v>
                </c:pt>
                <c:pt idx="24263">
                  <c:v>18.710999999999999</c:v>
                </c:pt>
                <c:pt idx="24264">
                  <c:v>18.710999999999999</c:v>
                </c:pt>
                <c:pt idx="24265">
                  <c:v>18.710999999999999</c:v>
                </c:pt>
                <c:pt idx="24266">
                  <c:v>18.710999999999999</c:v>
                </c:pt>
                <c:pt idx="24267">
                  <c:v>18.710999999999999</c:v>
                </c:pt>
                <c:pt idx="24268">
                  <c:v>18.710999999999999</c:v>
                </c:pt>
                <c:pt idx="24269">
                  <c:v>18.710999999999999</c:v>
                </c:pt>
                <c:pt idx="24270">
                  <c:v>18.710999999999999</c:v>
                </c:pt>
                <c:pt idx="24271">
                  <c:v>18.710999999999999</c:v>
                </c:pt>
                <c:pt idx="24272">
                  <c:v>18.710999999999999</c:v>
                </c:pt>
                <c:pt idx="24273">
                  <c:v>18.616</c:v>
                </c:pt>
                <c:pt idx="24274">
                  <c:v>18.616</c:v>
                </c:pt>
                <c:pt idx="24275">
                  <c:v>18.616</c:v>
                </c:pt>
                <c:pt idx="24276">
                  <c:v>18.616</c:v>
                </c:pt>
                <c:pt idx="24277">
                  <c:v>18.616</c:v>
                </c:pt>
                <c:pt idx="24278">
                  <c:v>18.616</c:v>
                </c:pt>
                <c:pt idx="24279">
                  <c:v>18.616</c:v>
                </c:pt>
                <c:pt idx="24280">
                  <c:v>18.616</c:v>
                </c:pt>
                <c:pt idx="24281">
                  <c:v>18.616</c:v>
                </c:pt>
                <c:pt idx="24282">
                  <c:v>18.616</c:v>
                </c:pt>
                <c:pt idx="24283">
                  <c:v>18.616</c:v>
                </c:pt>
                <c:pt idx="24284">
                  <c:v>18.616</c:v>
                </c:pt>
                <c:pt idx="24285">
                  <c:v>18.616</c:v>
                </c:pt>
                <c:pt idx="24286">
                  <c:v>18.616</c:v>
                </c:pt>
                <c:pt idx="24287">
                  <c:v>18.616</c:v>
                </c:pt>
                <c:pt idx="24288">
                  <c:v>18.616</c:v>
                </c:pt>
                <c:pt idx="24289">
                  <c:v>18.616</c:v>
                </c:pt>
                <c:pt idx="24290">
                  <c:v>18.616</c:v>
                </c:pt>
                <c:pt idx="24291">
                  <c:v>18.521000000000001</c:v>
                </c:pt>
                <c:pt idx="24292">
                  <c:v>18.521000000000001</c:v>
                </c:pt>
                <c:pt idx="24293">
                  <c:v>18.521000000000001</c:v>
                </c:pt>
                <c:pt idx="24294">
                  <c:v>18.521000000000001</c:v>
                </c:pt>
                <c:pt idx="24295">
                  <c:v>18.521000000000001</c:v>
                </c:pt>
                <c:pt idx="24296">
                  <c:v>18.521000000000001</c:v>
                </c:pt>
                <c:pt idx="24297">
                  <c:v>18.521000000000001</c:v>
                </c:pt>
                <c:pt idx="24298">
                  <c:v>18.521000000000001</c:v>
                </c:pt>
                <c:pt idx="24299">
                  <c:v>18.521000000000001</c:v>
                </c:pt>
                <c:pt idx="24300">
                  <c:v>18.521000000000001</c:v>
                </c:pt>
                <c:pt idx="24301">
                  <c:v>18.521000000000001</c:v>
                </c:pt>
                <c:pt idx="24302">
                  <c:v>18.521000000000001</c:v>
                </c:pt>
                <c:pt idx="24303">
                  <c:v>18.521000000000001</c:v>
                </c:pt>
                <c:pt idx="24304">
                  <c:v>18.521000000000001</c:v>
                </c:pt>
                <c:pt idx="24305">
                  <c:v>18.521000000000001</c:v>
                </c:pt>
                <c:pt idx="24306">
                  <c:v>18.521000000000001</c:v>
                </c:pt>
                <c:pt idx="24307">
                  <c:v>18.521000000000001</c:v>
                </c:pt>
                <c:pt idx="24308">
                  <c:v>18.521000000000001</c:v>
                </c:pt>
                <c:pt idx="24309">
                  <c:v>18.521000000000001</c:v>
                </c:pt>
                <c:pt idx="24310">
                  <c:v>18.521000000000001</c:v>
                </c:pt>
                <c:pt idx="24311">
                  <c:v>18.521000000000001</c:v>
                </c:pt>
                <c:pt idx="24312">
                  <c:v>18.425999999999998</c:v>
                </c:pt>
                <c:pt idx="24313">
                  <c:v>18.425999999999998</c:v>
                </c:pt>
                <c:pt idx="24314">
                  <c:v>18.425999999999998</c:v>
                </c:pt>
                <c:pt idx="24315">
                  <c:v>18.425999999999998</c:v>
                </c:pt>
                <c:pt idx="24316">
                  <c:v>18.425999999999998</c:v>
                </c:pt>
                <c:pt idx="24317">
                  <c:v>18.425999999999998</c:v>
                </c:pt>
                <c:pt idx="24318">
                  <c:v>18.425999999999998</c:v>
                </c:pt>
                <c:pt idx="24319">
                  <c:v>18.425999999999998</c:v>
                </c:pt>
                <c:pt idx="24320">
                  <c:v>18.425999999999998</c:v>
                </c:pt>
                <c:pt idx="24321">
                  <c:v>18.425999999999998</c:v>
                </c:pt>
                <c:pt idx="24322">
                  <c:v>18.425999999999998</c:v>
                </c:pt>
                <c:pt idx="24323">
                  <c:v>18.425999999999998</c:v>
                </c:pt>
                <c:pt idx="24324">
                  <c:v>18.425999999999998</c:v>
                </c:pt>
                <c:pt idx="24325">
                  <c:v>18.425999999999998</c:v>
                </c:pt>
                <c:pt idx="24326">
                  <c:v>18.425999999999998</c:v>
                </c:pt>
                <c:pt idx="24327">
                  <c:v>18.425999999999998</c:v>
                </c:pt>
                <c:pt idx="24328">
                  <c:v>18.425999999999998</c:v>
                </c:pt>
                <c:pt idx="24329">
                  <c:v>18.425999999999998</c:v>
                </c:pt>
                <c:pt idx="24330">
                  <c:v>18.331</c:v>
                </c:pt>
                <c:pt idx="24331">
                  <c:v>18.331</c:v>
                </c:pt>
                <c:pt idx="24332">
                  <c:v>18.331</c:v>
                </c:pt>
                <c:pt idx="24333">
                  <c:v>18.331</c:v>
                </c:pt>
                <c:pt idx="24334">
                  <c:v>18.331</c:v>
                </c:pt>
                <c:pt idx="24335">
                  <c:v>18.331</c:v>
                </c:pt>
                <c:pt idx="24336">
                  <c:v>18.331</c:v>
                </c:pt>
                <c:pt idx="24337">
                  <c:v>18.331</c:v>
                </c:pt>
                <c:pt idx="24338">
                  <c:v>18.331</c:v>
                </c:pt>
                <c:pt idx="24339">
                  <c:v>18.331</c:v>
                </c:pt>
                <c:pt idx="24340">
                  <c:v>18.331</c:v>
                </c:pt>
                <c:pt idx="24341">
                  <c:v>18.331</c:v>
                </c:pt>
                <c:pt idx="24342">
                  <c:v>18.331</c:v>
                </c:pt>
                <c:pt idx="24343">
                  <c:v>18.331</c:v>
                </c:pt>
                <c:pt idx="24344">
                  <c:v>18.236000000000001</c:v>
                </c:pt>
                <c:pt idx="24345">
                  <c:v>18.236000000000001</c:v>
                </c:pt>
                <c:pt idx="24346">
                  <c:v>18.236000000000001</c:v>
                </c:pt>
                <c:pt idx="24347">
                  <c:v>18.236000000000001</c:v>
                </c:pt>
                <c:pt idx="24348">
                  <c:v>18.236000000000001</c:v>
                </c:pt>
                <c:pt idx="24349">
                  <c:v>18.236000000000001</c:v>
                </c:pt>
                <c:pt idx="24350">
                  <c:v>18.236000000000001</c:v>
                </c:pt>
                <c:pt idx="24351">
                  <c:v>18.236000000000001</c:v>
                </c:pt>
                <c:pt idx="24352">
                  <c:v>18.236000000000001</c:v>
                </c:pt>
                <c:pt idx="24353">
                  <c:v>18.236000000000001</c:v>
                </c:pt>
                <c:pt idx="24354">
                  <c:v>18.236000000000001</c:v>
                </c:pt>
                <c:pt idx="24355">
                  <c:v>18.236000000000001</c:v>
                </c:pt>
                <c:pt idx="24356">
                  <c:v>18.236000000000001</c:v>
                </c:pt>
                <c:pt idx="24357">
                  <c:v>18.236000000000001</c:v>
                </c:pt>
                <c:pt idx="24358">
                  <c:v>18.14</c:v>
                </c:pt>
                <c:pt idx="24359">
                  <c:v>18.14</c:v>
                </c:pt>
                <c:pt idx="24360">
                  <c:v>18.14</c:v>
                </c:pt>
                <c:pt idx="24361">
                  <c:v>18.14</c:v>
                </c:pt>
                <c:pt idx="24362">
                  <c:v>18.14</c:v>
                </c:pt>
                <c:pt idx="24363">
                  <c:v>18.14</c:v>
                </c:pt>
                <c:pt idx="24364">
                  <c:v>18.14</c:v>
                </c:pt>
                <c:pt idx="24365">
                  <c:v>18.14</c:v>
                </c:pt>
                <c:pt idx="24366">
                  <c:v>18.14</c:v>
                </c:pt>
                <c:pt idx="24367">
                  <c:v>18.14</c:v>
                </c:pt>
                <c:pt idx="24368">
                  <c:v>18.14</c:v>
                </c:pt>
                <c:pt idx="24369">
                  <c:v>18.14</c:v>
                </c:pt>
                <c:pt idx="24370">
                  <c:v>18.14</c:v>
                </c:pt>
                <c:pt idx="24371">
                  <c:v>18.045000000000002</c:v>
                </c:pt>
                <c:pt idx="24372">
                  <c:v>18.045000000000002</c:v>
                </c:pt>
                <c:pt idx="24373">
                  <c:v>18.045000000000002</c:v>
                </c:pt>
                <c:pt idx="24374">
                  <c:v>18.14</c:v>
                </c:pt>
                <c:pt idx="24375">
                  <c:v>18.236000000000001</c:v>
                </c:pt>
                <c:pt idx="24376">
                  <c:v>18.236000000000001</c:v>
                </c:pt>
                <c:pt idx="24377">
                  <c:v>18.425999999999998</c:v>
                </c:pt>
                <c:pt idx="24378">
                  <c:v>18.331</c:v>
                </c:pt>
                <c:pt idx="24379">
                  <c:v>18.236000000000001</c:v>
                </c:pt>
                <c:pt idx="24380">
                  <c:v>18.14</c:v>
                </c:pt>
                <c:pt idx="24381">
                  <c:v>18.14</c:v>
                </c:pt>
                <c:pt idx="24382">
                  <c:v>18.14</c:v>
                </c:pt>
                <c:pt idx="24383">
                  <c:v>18.14</c:v>
                </c:pt>
                <c:pt idx="24384">
                  <c:v>18.14</c:v>
                </c:pt>
                <c:pt idx="24385">
                  <c:v>18.14</c:v>
                </c:pt>
                <c:pt idx="24386">
                  <c:v>18.14</c:v>
                </c:pt>
                <c:pt idx="24387">
                  <c:v>18.14</c:v>
                </c:pt>
                <c:pt idx="24388">
                  <c:v>18.14</c:v>
                </c:pt>
                <c:pt idx="24389">
                  <c:v>18.14</c:v>
                </c:pt>
                <c:pt idx="24390">
                  <c:v>18.045000000000002</c:v>
                </c:pt>
                <c:pt idx="24391">
                  <c:v>18.045000000000002</c:v>
                </c:pt>
                <c:pt idx="24392">
                  <c:v>18.045000000000002</c:v>
                </c:pt>
                <c:pt idx="24393">
                  <c:v>18.045000000000002</c:v>
                </c:pt>
                <c:pt idx="24394">
                  <c:v>18.045000000000002</c:v>
                </c:pt>
                <c:pt idx="24395">
                  <c:v>18.045000000000002</c:v>
                </c:pt>
                <c:pt idx="24396">
                  <c:v>18.045000000000002</c:v>
                </c:pt>
                <c:pt idx="24397">
                  <c:v>18.045000000000002</c:v>
                </c:pt>
                <c:pt idx="24398">
                  <c:v>18.045000000000002</c:v>
                </c:pt>
                <c:pt idx="24399">
                  <c:v>18.045000000000002</c:v>
                </c:pt>
                <c:pt idx="24400">
                  <c:v>18.14</c:v>
                </c:pt>
                <c:pt idx="24401">
                  <c:v>18.14</c:v>
                </c:pt>
                <c:pt idx="24402">
                  <c:v>18.14</c:v>
                </c:pt>
                <c:pt idx="24403">
                  <c:v>18.14</c:v>
                </c:pt>
                <c:pt idx="24404">
                  <c:v>18.14</c:v>
                </c:pt>
                <c:pt idx="24405">
                  <c:v>18.14</c:v>
                </c:pt>
                <c:pt idx="24406">
                  <c:v>18.14</c:v>
                </c:pt>
                <c:pt idx="24407">
                  <c:v>18.14</c:v>
                </c:pt>
                <c:pt idx="24408">
                  <c:v>18.14</c:v>
                </c:pt>
                <c:pt idx="24409">
                  <c:v>18.14</c:v>
                </c:pt>
                <c:pt idx="24410">
                  <c:v>18.14</c:v>
                </c:pt>
                <c:pt idx="24411">
                  <c:v>18.14</c:v>
                </c:pt>
                <c:pt idx="24412">
                  <c:v>18.14</c:v>
                </c:pt>
                <c:pt idx="24413">
                  <c:v>18.14</c:v>
                </c:pt>
                <c:pt idx="24414">
                  <c:v>18.14</c:v>
                </c:pt>
                <c:pt idx="24415">
                  <c:v>18.14</c:v>
                </c:pt>
                <c:pt idx="24416">
                  <c:v>18.14</c:v>
                </c:pt>
                <c:pt idx="24417">
                  <c:v>18.14</c:v>
                </c:pt>
                <c:pt idx="24418">
                  <c:v>18.14</c:v>
                </c:pt>
                <c:pt idx="24419">
                  <c:v>18.14</c:v>
                </c:pt>
                <c:pt idx="24420">
                  <c:v>18.14</c:v>
                </c:pt>
                <c:pt idx="24421">
                  <c:v>18.14</c:v>
                </c:pt>
                <c:pt idx="24422">
                  <c:v>18.14</c:v>
                </c:pt>
                <c:pt idx="24423">
                  <c:v>18.14</c:v>
                </c:pt>
                <c:pt idx="24424">
                  <c:v>18.14</c:v>
                </c:pt>
                <c:pt idx="24425">
                  <c:v>18.14</c:v>
                </c:pt>
                <c:pt idx="24426">
                  <c:v>18.14</c:v>
                </c:pt>
                <c:pt idx="24427">
                  <c:v>18.14</c:v>
                </c:pt>
                <c:pt idx="24428">
                  <c:v>18.14</c:v>
                </c:pt>
                <c:pt idx="24429">
                  <c:v>18.14</c:v>
                </c:pt>
                <c:pt idx="24430">
                  <c:v>18.14</c:v>
                </c:pt>
                <c:pt idx="24431">
                  <c:v>18.14</c:v>
                </c:pt>
                <c:pt idx="24432">
                  <c:v>18.14</c:v>
                </c:pt>
                <c:pt idx="24433">
                  <c:v>18.14</c:v>
                </c:pt>
                <c:pt idx="24434">
                  <c:v>18.14</c:v>
                </c:pt>
                <c:pt idx="24435">
                  <c:v>18.14</c:v>
                </c:pt>
                <c:pt idx="24436">
                  <c:v>18.14</c:v>
                </c:pt>
                <c:pt idx="24437">
                  <c:v>18.14</c:v>
                </c:pt>
                <c:pt idx="24438">
                  <c:v>18.14</c:v>
                </c:pt>
                <c:pt idx="24439">
                  <c:v>18.14</c:v>
                </c:pt>
                <c:pt idx="24440">
                  <c:v>18.14</c:v>
                </c:pt>
                <c:pt idx="24441">
                  <c:v>18.14</c:v>
                </c:pt>
                <c:pt idx="24442">
                  <c:v>18.14</c:v>
                </c:pt>
                <c:pt idx="24443">
                  <c:v>18.14</c:v>
                </c:pt>
                <c:pt idx="24444">
                  <c:v>18.14</c:v>
                </c:pt>
                <c:pt idx="24445">
                  <c:v>18.14</c:v>
                </c:pt>
                <c:pt idx="24446">
                  <c:v>18.14</c:v>
                </c:pt>
                <c:pt idx="24447">
                  <c:v>18.14</c:v>
                </c:pt>
                <c:pt idx="24448">
                  <c:v>18.14</c:v>
                </c:pt>
                <c:pt idx="24449">
                  <c:v>18.14</c:v>
                </c:pt>
                <c:pt idx="24450">
                  <c:v>18.14</c:v>
                </c:pt>
                <c:pt idx="24451">
                  <c:v>18.14</c:v>
                </c:pt>
                <c:pt idx="24452">
                  <c:v>18.14</c:v>
                </c:pt>
                <c:pt idx="24453">
                  <c:v>18.14</c:v>
                </c:pt>
                <c:pt idx="24454">
                  <c:v>18.14</c:v>
                </c:pt>
                <c:pt idx="24455">
                  <c:v>18.14</c:v>
                </c:pt>
                <c:pt idx="24456">
                  <c:v>18.14</c:v>
                </c:pt>
                <c:pt idx="24457">
                  <c:v>18.14</c:v>
                </c:pt>
                <c:pt idx="24458">
                  <c:v>18.14</c:v>
                </c:pt>
                <c:pt idx="24459">
                  <c:v>18.14</c:v>
                </c:pt>
                <c:pt idx="24460">
                  <c:v>18.14</c:v>
                </c:pt>
                <c:pt idx="24461">
                  <c:v>18.14</c:v>
                </c:pt>
                <c:pt idx="24462">
                  <c:v>18.14</c:v>
                </c:pt>
                <c:pt idx="24463">
                  <c:v>18.14</c:v>
                </c:pt>
                <c:pt idx="24464">
                  <c:v>18.14</c:v>
                </c:pt>
                <c:pt idx="24465">
                  <c:v>18.14</c:v>
                </c:pt>
                <c:pt idx="24466">
                  <c:v>18.14</c:v>
                </c:pt>
                <c:pt idx="24467">
                  <c:v>18.14</c:v>
                </c:pt>
                <c:pt idx="24468">
                  <c:v>18.14</c:v>
                </c:pt>
                <c:pt idx="24469">
                  <c:v>18.14</c:v>
                </c:pt>
                <c:pt idx="24470">
                  <c:v>18.14</c:v>
                </c:pt>
                <c:pt idx="24471">
                  <c:v>18.14</c:v>
                </c:pt>
                <c:pt idx="24472">
                  <c:v>18.331</c:v>
                </c:pt>
                <c:pt idx="24473">
                  <c:v>18.331</c:v>
                </c:pt>
                <c:pt idx="24474">
                  <c:v>18.236000000000001</c:v>
                </c:pt>
                <c:pt idx="24475">
                  <c:v>18.236000000000001</c:v>
                </c:pt>
                <c:pt idx="24476">
                  <c:v>18.236000000000001</c:v>
                </c:pt>
                <c:pt idx="24477">
                  <c:v>18.236000000000001</c:v>
                </c:pt>
                <c:pt idx="24478">
                  <c:v>18.236000000000001</c:v>
                </c:pt>
                <c:pt idx="24479">
                  <c:v>18.236000000000001</c:v>
                </c:pt>
                <c:pt idx="24480">
                  <c:v>18.236000000000001</c:v>
                </c:pt>
                <c:pt idx="24481">
                  <c:v>18.236000000000001</c:v>
                </c:pt>
                <c:pt idx="24482">
                  <c:v>18.236000000000001</c:v>
                </c:pt>
                <c:pt idx="24483">
                  <c:v>18.236000000000001</c:v>
                </c:pt>
                <c:pt idx="24484">
                  <c:v>18.236000000000001</c:v>
                </c:pt>
                <c:pt idx="24485">
                  <c:v>18.236000000000001</c:v>
                </c:pt>
                <c:pt idx="24486">
                  <c:v>18.236000000000001</c:v>
                </c:pt>
                <c:pt idx="24487">
                  <c:v>18.236000000000001</c:v>
                </c:pt>
                <c:pt idx="24488">
                  <c:v>18.236000000000001</c:v>
                </c:pt>
                <c:pt idx="24489">
                  <c:v>18.236000000000001</c:v>
                </c:pt>
                <c:pt idx="24490">
                  <c:v>18.236000000000001</c:v>
                </c:pt>
                <c:pt idx="24491">
                  <c:v>18.236000000000001</c:v>
                </c:pt>
                <c:pt idx="24492">
                  <c:v>18.236000000000001</c:v>
                </c:pt>
                <c:pt idx="24493">
                  <c:v>18.236000000000001</c:v>
                </c:pt>
                <c:pt idx="24494">
                  <c:v>18.236000000000001</c:v>
                </c:pt>
                <c:pt idx="24495">
                  <c:v>18.236000000000001</c:v>
                </c:pt>
                <c:pt idx="24496">
                  <c:v>18.236000000000001</c:v>
                </c:pt>
                <c:pt idx="24497">
                  <c:v>18.236000000000001</c:v>
                </c:pt>
                <c:pt idx="24498">
                  <c:v>18.236000000000001</c:v>
                </c:pt>
                <c:pt idx="24499">
                  <c:v>18.236000000000001</c:v>
                </c:pt>
                <c:pt idx="24500">
                  <c:v>18.236000000000001</c:v>
                </c:pt>
                <c:pt idx="24501">
                  <c:v>18.236000000000001</c:v>
                </c:pt>
                <c:pt idx="24502">
                  <c:v>18.236000000000001</c:v>
                </c:pt>
                <c:pt idx="24503">
                  <c:v>18.236000000000001</c:v>
                </c:pt>
                <c:pt idx="24504">
                  <c:v>18.236000000000001</c:v>
                </c:pt>
                <c:pt idx="24505">
                  <c:v>18.236000000000001</c:v>
                </c:pt>
                <c:pt idx="24506">
                  <c:v>18.236000000000001</c:v>
                </c:pt>
                <c:pt idx="24507">
                  <c:v>18.236000000000001</c:v>
                </c:pt>
                <c:pt idx="24508">
                  <c:v>18.236000000000001</c:v>
                </c:pt>
                <c:pt idx="24509">
                  <c:v>18.236000000000001</c:v>
                </c:pt>
                <c:pt idx="24510">
                  <c:v>18.236000000000001</c:v>
                </c:pt>
                <c:pt idx="24511">
                  <c:v>18.236000000000001</c:v>
                </c:pt>
                <c:pt idx="24512">
                  <c:v>18.236000000000001</c:v>
                </c:pt>
                <c:pt idx="24513">
                  <c:v>18.236000000000001</c:v>
                </c:pt>
                <c:pt idx="24514">
                  <c:v>18.236000000000001</c:v>
                </c:pt>
                <c:pt idx="24515">
                  <c:v>18.236000000000001</c:v>
                </c:pt>
                <c:pt idx="24516">
                  <c:v>18.236000000000001</c:v>
                </c:pt>
                <c:pt idx="24517">
                  <c:v>18.236000000000001</c:v>
                </c:pt>
                <c:pt idx="24518">
                  <c:v>18.236000000000001</c:v>
                </c:pt>
                <c:pt idx="24519">
                  <c:v>18.236000000000001</c:v>
                </c:pt>
                <c:pt idx="24520">
                  <c:v>18.236000000000001</c:v>
                </c:pt>
                <c:pt idx="24521">
                  <c:v>18.236000000000001</c:v>
                </c:pt>
                <c:pt idx="24522">
                  <c:v>18.236000000000001</c:v>
                </c:pt>
                <c:pt idx="24523">
                  <c:v>18.236000000000001</c:v>
                </c:pt>
                <c:pt idx="24524">
                  <c:v>18.236000000000001</c:v>
                </c:pt>
                <c:pt idx="24525">
                  <c:v>18.236000000000001</c:v>
                </c:pt>
                <c:pt idx="24526">
                  <c:v>18.236000000000001</c:v>
                </c:pt>
                <c:pt idx="24527">
                  <c:v>18.236000000000001</c:v>
                </c:pt>
                <c:pt idx="24528">
                  <c:v>18.236000000000001</c:v>
                </c:pt>
                <c:pt idx="24529">
                  <c:v>18.236000000000001</c:v>
                </c:pt>
                <c:pt idx="24530">
                  <c:v>18.236000000000001</c:v>
                </c:pt>
                <c:pt idx="24531">
                  <c:v>18.236000000000001</c:v>
                </c:pt>
                <c:pt idx="24532">
                  <c:v>18.236000000000001</c:v>
                </c:pt>
                <c:pt idx="24533">
                  <c:v>18.236000000000001</c:v>
                </c:pt>
                <c:pt idx="24534">
                  <c:v>18.236000000000001</c:v>
                </c:pt>
                <c:pt idx="24535">
                  <c:v>18.236000000000001</c:v>
                </c:pt>
                <c:pt idx="24536">
                  <c:v>18.236000000000001</c:v>
                </c:pt>
                <c:pt idx="24537">
                  <c:v>18.236000000000001</c:v>
                </c:pt>
                <c:pt idx="24538">
                  <c:v>18.236000000000001</c:v>
                </c:pt>
                <c:pt idx="24539">
                  <c:v>18.236000000000001</c:v>
                </c:pt>
                <c:pt idx="24540">
                  <c:v>18.236000000000001</c:v>
                </c:pt>
                <c:pt idx="24541">
                  <c:v>18.236000000000001</c:v>
                </c:pt>
                <c:pt idx="24542">
                  <c:v>18.236000000000001</c:v>
                </c:pt>
                <c:pt idx="24543">
                  <c:v>18.236000000000001</c:v>
                </c:pt>
                <c:pt idx="24544">
                  <c:v>18.236000000000001</c:v>
                </c:pt>
                <c:pt idx="24545">
                  <c:v>18.236000000000001</c:v>
                </c:pt>
                <c:pt idx="24546">
                  <c:v>18.236000000000001</c:v>
                </c:pt>
                <c:pt idx="24547">
                  <c:v>18.236000000000001</c:v>
                </c:pt>
                <c:pt idx="24548">
                  <c:v>18.236000000000001</c:v>
                </c:pt>
                <c:pt idx="24549">
                  <c:v>18.236000000000001</c:v>
                </c:pt>
                <c:pt idx="24550">
                  <c:v>18.236000000000001</c:v>
                </c:pt>
                <c:pt idx="24551">
                  <c:v>18.236000000000001</c:v>
                </c:pt>
                <c:pt idx="24552">
                  <c:v>18.236000000000001</c:v>
                </c:pt>
                <c:pt idx="24553">
                  <c:v>18.236000000000001</c:v>
                </c:pt>
                <c:pt idx="24554">
                  <c:v>18.14</c:v>
                </c:pt>
                <c:pt idx="24555">
                  <c:v>18.14</c:v>
                </c:pt>
                <c:pt idx="24556">
                  <c:v>18.14</c:v>
                </c:pt>
                <c:pt idx="24557">
                  <c:v>18.14</c:v>
                </c:pt>
                <c:pt idx="24558">
                  <c:v>18.14</c:v>
                </c:pt>
                <c:pt idx="24559">
                  <c:v>18.14</c:v>
                </c:pt>
                <c:pt idx="24560">
                  <c:v>18.14</c:v>
                </c:pt>
                <c:pt idx="24561">
                  <c:v>18.14</c:v>
                </c:pt>
                <c:pt idx="24562">
                  <c:v>18.14</c:v>
                </c:pt>
                <c:pt idx="24563">
                  <c:v>18.14</c:v>
                </c:pt>
                <c:pt idx="24564">
                  <c:v>18.14</c:v>
                </c:pt>
                <c:pt idx="24565">
                  <c:v>18.14</c:v>
                </c:pt>
                <c:pt idx="24566">
                  <c:v>18.14</c:v>
                </c:pt>
                <c:pt idx="24567">
                  <c:v>18.14</c:v>
                </c:pt>
                <c:pt idx="24568">
                  <c:v>18.045000000000002</c:v>
                </c:pt>
                <c:pt idx="24569">
                  <c:v>18.045000000000002</c:v>
                </c:pt>
                <c:pt idx="24570">
                  <c:v>18.045000000000002</c:v>
                </c:pt>
                <c:pt idx="24571">
                  <c:v>18.045000000000002</c:v>
                </c:pt>
                <c:pt idx="24572">
                  <c:v>18.045000000000002</c:v>
                </c:pt>
                <c:pt idx="24573">
                  <c:v>18.045000000000002</c:v>
                </c:pt>
                <c:pt idx="24574">
                  <c:v>18.045000000000002</c:v>
                </c:pt>
                <c:pt idx="24575">
                  <c:v>18.045000000000002</c:v>
                </c:pt>
                <c:pt idx="24576">
                  <c:v>18.045000000000002</c:v>
                </c:pt>
                <c:pt idx="24577">
                  <c:v>18.045000000000002</c:v>
                </c:pt>
                <c:pt idx="24578">
                  <c:v>18.045000000000002</c:v>
                </c:pt>
                <c:pt idx="24579">
                  <c:v>17.95</c:v>
                </c:pt>
                <c:pt idx="24580">
                  <c:v>17.95</c:v>
                </c:pt>
                <c:pt idx="24581">
                  <c:v>17.95</c:v>
                </c:pt>
                <c:pt idx="24582">
                  <c:v>17.95</c:v>
                </c:pt>
                <c:pt idx="24583">
                  <c:v>17.95</c:v>
                </c:pt>
                <c:pt idx="24584">
                  <c:v>17.95</c:v>
                </c:pt>
                <c:pt idx="24585">
                  <c:v>17.95</c:v>
                </c:pt>
                <c:pt idx="24586">
                  <c:v>17.95</c:v>
                </c:pt>
                <c:pt idx="24587">
                  <c:v>17.95</c:v>
                </c:pt>
                <c:pt idx="24588">
                  <c:v>17.95</c:v>
                </c:pt>
                <c:pt idx="24590">
                  <c:v>18.14</c:v>
                </c:pt>
                <c:pt idx="24591">
                  <c:v>17.95</c:v>
                </c:pt>
                <c:pt idx="24592">
                  <c:v>17.95</c:v>
                </c:pt>
                <c:pt idx="24593">
                  <c:v>17.95</c:v>
                </c:pt>
                <c:pt idx="24594">
                  <c:v>17.95</c:v>
                </c:pt>
                <c:pt idx="24595">
                  <c:v>17.95</c:v>
                </c:pt>
                <c:pt idx="24596">
                  <c:v>17.95</c:v>
                </c:pt>
                <c:pt idx="24597">
                  <c:v>17.95</c:v>
                </c:pt>
                <c:pt idx="24598">
                  <c:v>17.95</c:v>
                </c:pt>
                <c:pt idx="24599">
                  <c:v>17.95</c:v>
                </c:pt>
                <c:pt idx="24600">
                  <c:v>17.95</c:v>
                </c:pt>
                <c:pt idx="24601">
                  <c:v>17.855</c:v>
                </c:pt>
                <c:pt idx="24602">
                  <c:v>17.95</c:v>
                </c:pt>
                <c:pt idx="24603">
                  <c:v>17.95</c:v>
                </c:pt>
                <c:pt idx="24604">
                  <c:v>17.95</c:v>
                </c:pt>
                <c:pt idx="24605">
                  <c:v>17.95</c:v>
                </c:pt>
                <c:pt idx="24606">
                  <c:v>17.855</c:v>
                </c:pt>
                <c:pt idx="24607">
                  <c:v>17.855</c:v>
                </c:pt>
                <c:pt idx="24608">
                  <c:v>17.855</c:v>
                </c:pt>
                <c:pt idx="24609">
                  <c:v>17.855</c:v>
                </c:pt>
                <c:pt idx="24610">
                  <c:v>17.855</c:v>
                </c:pt>
                <c:pt idx="24611">
                  <c:v>17.855</c:v>
                </c:pt>
                <c:pt idx="24612">
                  <c:v>17.855</c:v>
                </c:pt>
                <c:pt idx="24613">
                  <c:v>17.855</c:v>
                </c:pt>
                <c:pt idx="24614">
                  <c:v>17.855</c:v>
                </c:pt>
                <c:pt idx="24615">
                  <c:v>17.855</c:v>
                </c:pt>
                <c:pt idx="24616">
                  <c:v>17.855</c:v>
                </c:pt>
                <c:pt idx="24617">
                  <c:v>17.855</c:v>
                </c:pt>
                <c:pt idx="24618">
                  <c:v>17.855</c:v>
                </c:pt>
                <c:pt idx="24619">
                  <c:v>17.855</c:v>
                </c:pt>
                <c:pt idx="24620">
                  <c:v>17.855</c:v>
                </c:pt>
                <c:pt idx="24621">
                  <c:v>17.855</c:v>
                </c:pt>
                <c:pt idx="24622">
                  <c:v>17.855</c:v>
                </c:pt>
                <c:pt idx="24623">
                  <c:v>17.855</c:v>
                </c:pt>
                <c:pt idx="24624">
                  <c:v>17.855</c:v>
                </c:pt>
                <c:pt idx="24625">
                  <c:v>17.760000000000002</c:v>
                </c:pt>
                <c:pt idx="24626">
                  <c:v>17.760000000000002</c:v>
                </c:pt>
                <c:pt idx="24627">
                  <c:v>17.760000000000002</c:v>
                </c:pt>
                <c:pt idx="24628">
                  <c:v>17.760000000000002</c:v>
                </c:pt>
                <c:pt idx="24629">
                  <c:v>17.760000000000002</c:v>
                </c:pt>
                <c:pt idx="24630">
                  <c:v>17.760000000000002</c:v>
                </c:pt>
                <c:pt idx="24631">
                  <c:v>17.760000000000002</c:v>
                </c:pt>
                <c:pt idx="24632">
                  <c:v>17.760000000000002</c:v>
                </c:pt>
                <c:pt idx="24633">
                  <c:v>17.760000000000002</c:v>
                </c:pt>
                <c:pt idx="24634">
                  <c:v>17.760000000000002</c:v>
                </c:pt>
                <c:pt idx="24635">
                  <c:v>17.760000000000002</c:v>
                </c:pt>
                <c:pt idx="24636">
                  <c:v>17.760000000000002</c:v>
                </c:pt>
                <c:pt idx="24637">
                  <c:v>17.760000000000002</c:v>
                </c:pt>
                <c:pt idx="24638">
                  <c:v>17.760000000000002</c:v>
                </c:pt>
                <c:pt idx="24639">
                  <c:v>17.664999999999999</c:v>
                </c:pt>
                <c:pt idx="24640">
                  <c:v>17.664999999999999</c:v>
                </c:pt>
                <c:pt idx="24641">
                  <c:v>17.664999999999999</c:v>
                </c:pt>
                <c:pt idx="24642">
                  <c:v>17.664999999999999</c:v>
                </c:pt>
                <c:pt idx="24643">
                  <c:v>17.664999999999999</c:v>
                </c:pt>
                <c:pt idx="24644">
                  <c:v>17.664999999999999</c:v>
                </c:pt>
                <c:pt idx="24645">
                  <c:v>17.664999999999999</c:v>
                </c:pt>
                <c:pt idx="24646">
                  <c:v>17.664999999999999</c:v>
                </c:pt>
                <c:pt idx="24647">
                  <c:v>17.664999999999999</c:v>
                </c:pt>
                <c:pt idx="24648">
                  <c:v>17.664999999999999</c:v>
                </c:pt>
                <c:pt idx="24649">
                  <c:v>17.664999999999999</c:v>
                </c:pt>
                <c:pt idx="24650">
                  <c:v>17.664999999999999</c:v>
                </c:pt>
                <c:pt idx="24651">
                  <c:v>17.57</c:v>
                </c:pt>
                <c:pt idx="24652">
                  <c:v>17.57</c:v>
                </c:pt>
                <c:pt idx="24653">
                  <c:v>17.57</c:v>
                </c:pt>
                <c:pt idx="24654">
                  <c:v>17.57</c:v>
                </c:pt>
                <c:pt idx="24655">
                  <c:v>17.57</c:v>
                </c:pt>
                <c:pt idx="24656">
                  <c:v>17.57</c:v>
                </c:pt>
                <c:pt idx="24657">
                  <c:v>17.57</c:v>
                </c:pt>
                <c:pt idx="24658">
                  <c:v>17.57</c:v>
                </c:pt>
                <c:pt idx="24659">
                  <c:v>17.57</c:v>
                </c:pt>
                <c:pt idx="24660">
                  <c:v>17.57</c:v>
                </c:pt>
                <c:pt idx="24661">
                  <c:v>17.57</c:v>
                </c:pt>
                <c:pt idx="24662">
                  <c:v>17.475000000000001</c:v>
                </c:pt>
                <c:pt idx="24663">
                  <c:v>17.475000000000001</c:v>
                </c:pt>
                <c:pt idx="24664">
                  <c:v>17.475000000000001</c:v>
                </c:pt>
                <c:pt idx="24665">
                  <c:v>17.475000000000001</c:v>
                </c:pt>
                <c:pt idx="24666">
                  <c:v>17.475000000000001</c:v>
                </c:pt>
                <c:pt idx="24667">
                  <c:v>17.475000000000001</c:v>
                </c:pt>
                <c:pt idx="24668">
                  <c:v>17.475000000000001</c:v>
                </c:pt>
                <c:pt idx="24669">
                  <c:v>17.475000000000001</c:v>
                </c:pt>
                <c:pt idx="24670">
                  <c:v>17.475000000000001</c:v>
                </c:pt>
                <c:pt idx="24671">
                  <c:v>17.379000000000001</c:v>
                </c:pt>
                <c:pt idx="24672">
                  <c:v>17.379000000000001</c:v>
                </c:pt>
                <c:pt idx="24673">
                  <c:v>17.379000000000001</c:v>
                </c:pt>
                <c:pt idx="24674">
                  <c:v>17.379000000000001</c:v>
                </c:pt>
                <c:pt idx="24675">
                  <c:v>17.379000000000001</c:v>
                </c:pt>
                <c:pt idx="24676">
                  <c:v>17.379000000000001</c:v>
                </c:pt>
                <c:pt idx="24677">
                  <c:v>17.379000000000001</c:v>
                </c:pt>
                <c:pt idx="24678">
                  <c:v>17.379000000000001</c:v>
                </c:pt>
                <c:pt idx="24679">
                  <c:v>17.379000000000001</c:v>
                </c:pt>
                <c:pt idx="24680">
                  <c:v>17.283999999999999</c:v>
                </c:pt>
                <c:pt idx="24681">
                  <c:v>17.283999999999999</c:v>
                </c:pt>
                <c:pt idx="24682">
                  <c:v>17.283999999999999</c:v>
                </c:pt>
                <c:pt idx="24683">
                  <c:v>17.283999999999999</c:v>
                </c:pt>
                <c:pt idx="24684">
                  <c:v>17.283999999999999</c:v>
                </c:pt>
                <c:pt idx="24685">
                  <c:v>17.283999999999999</c:v>
                </c:pt>
                <c:pt idx="24686">
                  <c:v>17.283999999999999</c:v>
                </c:pt>
                <c:pt idx="24687">
                  <c:v>17.283999999999999</c:v>
                </c:pt>
                <c:pt idx="24688">
                  <c:v>17.283999999999999</c:v>
                </c:pt>
                <c:pt idx="24689">
                  <c:v>17.283999999999999</c:v>
                </c:pt>
                <c:pt idx="24690">
                  <c:v>17.283999999999999</c:v>
                </c:pt>
                <c:pt idx="24691">
                  <c:v>17.189</c:v>
                </c:pt>
                <c:pt idx="24692">
                  <c:v>17.189</c:v>
                </c:pt>
                <c:pt idx="24693">
                  <c:v>17.189</c:v>
                </c:pt>
                <c:pt idx="24694">
                  <c:v>17.189</c:v>
                </c:pt>
                <c:pt idx="24695">
                  <c:v>17.189</c:v>
                </c:pt>
                <c:pt idx="24696">
                  <c:v>17.189</c:v>
                </c:pt>
                <c:pt idx="24697">
                  <c:v>17.189</c:v>
                </c:pt>
                <c:pt idx="24698">
                  <c:v>17.189</c:v>
                </c:pt>
                <c:pt idx="24699">
                  <c:v>17.189</c:v>
                </c:pt>
                <c:pt idx="24700">
                  <c:v>17.189</c:v>
                </c:pt>
                <c:pt idx="24701">
                  <c:v>17.189</c:v>
                </c:pt>
                <c:pt idx="24702">
                  <c:v>17.189</c:v>
                </c:pt>
                <c:pt idx="24703">
                  <c:v>17.189</c:v>
                </c:pt>
                <c:pt idx="24704">
                  <c:v>17.189</c:v>
                </c:pt>
                <c:pt idx="24705">
                  <c:v>17.094000000000001</c:v>
                </c:pt>
                <c:pt idx="24706">
                  <c:v>17.094000000000001</c:v>
                </c:pt>
                <c:pt idx="24707">
                  <c:v>17.094000000000001</c:v>
                </c:pt>
                <c:pt idx="24708">
                  <c:v>17.094000000000001</c:v>
                </c:pt>
                <c:pt idx="24709">
                  <c:v>17.094000000000001</c:v>
                </c:pt>
                <c:pt idx="24710">
                  <c:v>17.094000000000001</c:v>
                </c:pt>
                <c:pt idx="24711">
                  <c:v>17.094000000000001</c:v>
                </c:pt>
                <c:pt idx="24712">
                  <c:v>17.094000000000001</c:v>
                </c:pt>
                <c:pt idx="24713">
                  <c:v>17.094000000000001</c:v>
                </c:pt>
                <c:pt idx="24714">
                  <c:v>17.094000000000001</c:v>
                </c:pt>
                <c:pt idx="24715">
                  <c:v>16.998999999999999</c:v>
                </c:pt>
                <c:pt idx="24716">
                  <c:v>16.998999999999999</c:v>
                </c:pt>
                <c:pt idx="24717">
                  <c:v>16.998999999999999</c:v>
                </c:pt>
                <c:pt idx="24718">
                  <c:v>16.998999999999999</c:v>
                </c:pt>
                <c:pt idx="24719">
                  <c:v>16.998999999999999</c:v>
                </c:pt>
                <c:pt idx="24720">
                  <c:v>16.998999999999999</c:v>
                </c:pt>
                <c:pt idx="24721">
                  <c:v>16.998999999999999</c:v>
                </c:pt>
                <c:pt idx="24722">
                  <c:v>16.998999999999999</c:v>
                </c:pt>
                <c:pt idx="24723">
                  <c:v>16.998999999999999</c:v>
                </c:pt>
                <c:pt idx="24724">
                  <c:v>16.998999999999999</c:v>
                </c:pt>
                <c:pt idx="24725">
                  <c:v>16.902999999999999</c:v>
                </c:pt>
                <c:pt idx="24726">
                  <c:v>16.902999999999999</c:v>
                </c:pt>
                <c:pt idx="24727">
                  <c:v>16.902999999999999</c:v>
                </c:pt>
                <c:pt idx="24728">
                  <c:v>16.902999999999999</c:v>
                </c:pt>
                <c:pt idx="24729">
                  <c:v>16.902999999999999</c:v>
                </c:pt>
                <c:pt idx="24730">
                  <c:v>16.902999999999999</c:v>
                </c:pt>
                <c:pt idx="24731">
                  <c:v>16.902999999999999</c:v>
                </c:pt>
                <c:pt idx="24732">
                  <c:v>16.902999999999999</c:v>
                </c:pt>
                <c:pt idx="24733">
                  <c:v>16.808</c:v>
                </c:pt>
                <c:pt idx="24734">
                  <c:v>16.808</c:v>
                </c:pt>
                <c:pt idx="24735">
                  <c:v>16.808</c:v>
                </c:pt>
                <c:pt idx="24736">
                  <c:v>16.713000000000001</c:v>
                </c:pt>
                <c:pt idx="24737">
                  <c:v>16.713000000000001</c:v>
                </c:pt>
                <c:pt idx="24738">
                  <c:v>16.713000000000001</c:v>
                </c:pt>
                <c:pt idx="24739">
                  <c:v>16.713000000000001</c:v>
                </c:pt>
                <c:pt idx="24740">
                  <c:v>16.617999999999999</c:v>
                </c:pt>
                <c:pt idx="24741">
                  <c:v>16.617999999999999</c:v>
                </c:pt>
                <c:pt idx="24742">
                  <c:v>16.617999999999999</c:v>
                </c:pt>
                <c:pt idx="24743">
                  <c:v>16.617999999999999</c:v>
                </c:pt>
                <c:pt idx="24744">
                  <c:v>16.617999999999999</c:v>
                </c:pt>
                <c:pt idx="24745">
                  <c:v>16.617999999999999</c:v>
                </c:pt>
                <c:pt idx="24746">
                  <c:v>16.617999999999999</c:v>
                </c:pt>
                <c:pt idx="24747">
                  <c:v>16.617999999999999</c:v>
                </c:pt>
                <c:pt idx="24748">
                  <c:v>16.617999999999999</c:v>
                </c:pt>
                <c:pt idx="24749">
                  <c:v>16.617999999999999</c:v>
                </c:pt>
                <c:pt idx="24750">
                  <c:v>16.523</c:v>
                </c:pt>
                <c:pt idx="24751">
                  <c:v>16.523</c:v>
                </c:pt>
                <c:pt idx="24752">
                  <c:v>16.523</c:v>
                </c:pt>
                <c:pt idx="24753">
                  <c:v>16.523</c:v>
                </c:pt>
                <c:pt idx="24754">
                  <c:v>16.523</c:v>
                </c:pt>
                <c:pt idx="24755">
                  <c:v>16.523</c:v>
                </c:pt>
                <c:pt idx="24756">
                  <c:v>16.523</c:v>
                </c:pt>
                <c:pt idx="24757">
                  <c:v>16.523</c:v>
                </c:pt>
                <c:pt idx="24758">
                  <c:v>16.523</c:v>
                </c:pt>
                <c:pt idx="24759">
                  <c:v>16.523</c:v>
                </c:pt>
                <c:pt idx="24760">
                  <c:v>16.523</c:v>
                </c:pt>
                <c:pt idx="24761">
                  <c:v>16.523</c:v>
                </c:pt>
                <c:pt idx="24762">
                  <c:v>16.523</c:v>
                </c:pt>
                <c:pt idx="24763">
                  <c:v>16.427</c:v>
                </c:pt>
                <c:pt idx="24764">
                  <c:v>16.427</c:v>
                </c:pt>
                <c:pt idx="24765">
                  <c:v>16.427</c:v>
                </c:pt>
                <c:pt idx="24766">
                  <c:v>16.427</c:v>
                </c:pt>
                <c:pt idx="24767">
                  <c:v>16.427</c:v>
                </c:pt>
                <c:pt idx="24768">
                  <c:v>16.427</c:v>
                </c:pt>
                <c:pt idx="24769">
                  <c:v>16.427</c:v>
                </c:pt>
                <c:pt idx="24770">
                  <c:v>16.427</c:v>
                </c:pt>
                <c:pt idx="24771">
                  <c:v>16.427</c:v>
                </c:pt>
                <c:pt idx="24772">
                  <c:v>16.427</c:v>
                </c:pt>
                <c:pt idx="24773">
                  <c:v>16.427</c:v>
                </c:pt>
                <c:pt idx="24774">
                  <c:v>16.427</c:v>
                </c:pt>
                <c:pt idx="24775">
                  <c:v>16.427</c:v>
                </c:pt>
                <c:pt idx="24776">
                  <c:v>16.427</c:v>
                </c:pt>
                <c:pt idx="24777">
                  <c:v>16.427</c:v>
                </c:pt>
                <c:pt idx="24778">
                  <c:v>16.427</c:v>
                </c:pt>
                <c:pt idx="24779">
                  <c:v>16.427</c:v>
                </c:pt>
                <c:pt idx="24780">
                  <c:v>16.427</c:v>
                </c:pt>
                <c:pt idx="24781">
                  <c:v>16.427</c:v>
                </c:pt>
                <c:pt idx="24782">
                  <c:v>16.332000000000001</c:v>
                </c:pt>
                <c:pt idx="24783">
                  <c:v>16.332000000000001</c:v>
                </c:pt>
                <c:pt idx="24784">
                  <c:v>16.332000000000001</c:v>
                </c:pt>
                <c:pt idx="24785">
                  <c:v>16.332000000000001</c:v>
                </c:pt>
                <c:pt idx="24786">
                  <c:v>16.332000000000001</c:v>
                </c:pt>
                <c:pt idx="24787">
                  <c:v>16.332000000000001</c:v>
                </c:pt>
                <c:pt idx="24788">
                  <c:v>16.332000000000001</c:v>
                </c:pt>
                <c:pt idx="24789">
                  <c:v>16.332000000000001</c:v>
                </c:pt>
                <c:pt idx="24790">
                  <c:v>16.332000000000001</c:v>
                </c:pt>
                <c:pt idx="24791">
                  <c:v>16.332000000000001</c:v>
                </c:pt>
                <c:pt idx="24792">
                  <c:v>16.236999999999998</c:v>
                </c:pt>
                <c:pt idx="24793">
                  <c:v>16.236999999999998</c:v>
                </c:pt>
                <c:pt idx="24794">
                  <c:v>16.236999999999998</c:v>
                </c:pt>
                <c:pt idx="24795">
                  <c:v>16.140999999999998</c:v>
                </c:pt>
                <c:pt idx="24796">
                  <c:v>16.140999999999998</c:v>
                </c:pt>
                <c:pt idx="24797">
                  <c:v>16.140999999999998</c:v>
                </c:pt>
                <c:pt idx="24798">
                  <c:v>16.140999999999998</c:v>
                </c:pt>
                <c:pt idx="24799">
                  <c:v>16.140999999999998</c:v>
                </c:pt>
                <c:pt idx="24800">
                  <c:v>16.140999999999998</c:v>
                </c:pt>
                <c:pt idx="24801">
                  <c:v>16.140999999999998</c:v>
                </c:pt>
                <c:pt idx="24802">
                  <c:v>16.045999999999999</c:v>
                </c:pt>
                <c:pt idx="24803">
                  <c:v>16.045999999999999</c:v>
                </c:pt>
                <c:pt idx="24804">
                  <c:v>16.045999999999999</c:v>
                </c:pt>
                <c:pt idx="24805">
                  <c:v>16.045999999999999</c:v>
                </c:pt>
                <c:pt idx="24806">
                  <c:v>16.045999999999999</c:v>
                </c:pt>
                <c:pt idx="24807">
                  <c:v>16.045999999999999</c:v>
                </c:pt>
                <c:pt idx="24808">
                  <c:v>16.045999999999999</c:v>
                </c:pt>
                <c:pt idx="24809">
                  <c:v>16.045999999999999</c:v>
                </c:pt>
                <c:pt idx="24810">
                  <c:v>16.045999999999999</c:v>
                </c:pt>
                <c:pt idx="24811">
                  <c:v>16.045999999999999</c:v>
                </c:pt>
                <c:pt idx="24812">
                  <c:v>16.045999999999999</c:v>
                </c:pt>
                <c:pt idx="24813">
                  <c:v>16.045999999999999</c:v>
                </c:pt>
                <c:pt idx="24814">
                  <c:v>16.045999999999999</c:v>
                </c:pt>
                <c:pt idx="24815">
                  <c:v>16.045999999999999</c:v>
                </c:pt>
                <c:pt idx="24816">
                  <c:v>16.045999999999999</c:v>
                </c:pt>
                <c:pt idx="24817">
                  <c:v>16.045999999999999</c:v>
                </c:pt>
                <c:pt idx="24818">
                  <c:v>16.045999999999999</c:v>
                </c:pt>
                <c:pt idx="24819">
                  <c:v>16.045999999999999</c:v>
                </c:pt>
                <c:pt idx="24820">
                  <c:v>16.045999999999999</c:v>
                </c:pt>
                <c:pt idx="24821">
                  <c:v>16.045999999999999</c:v>
                </c:pt>
                <c:pt idx="24822">
                  <c:v>16.045999999999999</c:v>
                </c:pt>
                <c:pt idx="24823">
                  <c:v>16.045999999999999</c:v>
                </c:pt>
                <c:pt idx="24824">
                  <c:v>16.045999999999999</c:v>
                </c:pt>
                <c:pt idx="24825">
                  <c:v>16.045999999999999</c:v>
                </c:pt>
                <c:pt idx="24826">
                  <c:v>16.045999999999999</c:v>
                </c:pt>
                <c:pt idx="24827">
                  <c:v>16.045999999999999</c:v>
                </c:pt>
                <c:pt idx="24828">
                  <c:v>16.045999999999999</c:v>
                </c:pt>
                <c:pt idx="24829">
                  <c:v>16.045999999999999</c:v>
                </c:pt>
                <c:pt idx="24830">
                  <c:v>16.045999999999999</c:v>
                </c:pt>
                <c:pt idx="24831">
                  <c:v>16.045999999999999</c:v>
                </c:pt>
                <c:pt idx="24832">
                  <c:v>16.045999999999999</c:v>
                </c:pt>
                <c:pt idx="24833">
                  <c:v>16.045999999999999</c:v>
                </c:pt>
                <c:pt idx="24834">
                  <c:v>16.045999999999999</c:v>
                </c:pt>
                <c:pt idx="24835">
                  <c:v>16.045999999999999</c:v>
                </c:pt>
                <c:pt idx="24836">
                  <c:v>16.045999999999999</c:v>
                </c:pt>
                <c:pt idx="24837">
                  <c:v>16.045999999999999</c:v>
                </c:pt>
                <c:pt idx="24838">
                  <c:v>16.045999999999999</c:v>
                </c:pt>
                <c:pt idx="24839">
                  <c:v>16.045999999999999</c:v>
                </c:pt>
                <c:pt idx="24840">
                  <c:v>16.045999999999999</c:v>
                </c:pt>
                <c:pt idx="24841">
                  <c:v>16.045999999999999</c:v>
                </c:pt>
                <c:pt idx="24842">
                  <c:v>16.045999999999999</c:v>
                </c:pt>
                <c:pt idx="24843">
                  <c:v>16.045999999999999</c:v>
                </c:pt>
                <c:pt idx="24844">
                  <c:v>16.045999999999999</c:v>
                </c:pt>
                <c:pt idx="24845">
                  <c:v>16.045999999999999</c:v>
                </c:pt>
                <c:pt idx="24846">
                  <c:v>16.045999999999999</c:v>
                </c:pt>
                <c:pt idx="24847">
                  <c:v>16.045999999999999</c:v>
                </c:pt>
                <c:pt idx="24848">
                  <c:v>16.045999999999999</c:v>
                </c:pt>
                <c:pt idx="24849">
                  <c:v>16.045999999999999</c:v>
                </c:pt>
                <c:pt idx="24850">
                  <c:v>16.045999999999999</c:v>
                </c:pt>
                <c:pt idx="24851">
                  <c:v>16.045999999999999</c:v>
                </c:pt>
                <c:pt idx="24852">
                  <c:v>16.045999999999999</c:v>
                </c:pt>
                <c:pt idx="24853">
                  <c:v>16.045999999999999</c:v>
                </c:pt>
                <c:pt idx="24854">
                  <c:v>16.045999999999999</c:v>
                </c:pt>
                <c:pt idx="24855">
                  <c:v>16.045999999999999</c:v>
                </c:pt>
                <c:pt idx="24856">
                  <c:v>16.045999999999999</c:v>
                </c:pt>
                <c:pt idx="24857">
                  <c:v>16.045999999999999</c:v>
                </c:pt>
                <c:pt idx="24858">
                  <c:v>16.045999999999999</c:v>
                </c:pt>
                <c:pt idx="24859">
                  <c:v>16.045999999999999</c:v>
                </c:pt>
                <c:pt idx="24860">
                  <c:v>16.045999999999999</c:v>
                </c:pt>
                <c:pt idx="24861">
                  <c:v>16.045999999999999</c:v>
                </c:pt>
                <c:pt idx="24862">
                  <c:v>16.045999999999999</c:v>
                </c:pt>
                <c:pt idx="24863">
                  <c:v>16.140999999999998</c:v>
                </c:pt>
                <c:pt idx="24864">
                  <c:v>16.140999999999998</c:v>
                </c:pt>
                <c:pt idx="24865">
                  <c:v>16.140999999999998</c:v>
                </c:pt>
                <c:pt idx="24866">
                  <c:v>16.140999999999998</c:v>
                </c:pt>
                <c:pt idx="24867">
                  <c:v>16.140999999999998</c:v>
                </c:pt>
                <c:pt idx="24868">
                  <c:v>16.140999999999998</c:v>
                </c:pt>
                <c:pt idx="24869">
                  <c:v>16.140999999999998</c:v>
                </c:pt>
                <c:pt idx="24870">
                  <c:v>16.140999999999998</c:v>
                </c:pt>
                <c:pt idx="24871">
                  <c:v>16.140999999999998</c:v>
                </c:pt>
                <c:pt idx="24872">
                  <c:v>16.140999999999998</c:v>
                </c:pt>
                <c:pt idx="24873">
                  <c:v>16.140999999999998</c:v>
                </c:pt>
                <c:pt idx="24874">
                  <c:v>16.140999999999998</c:v>
                </c:pt>
                <c:pt idx="24875">
                  <c:v>16.140999999999998</c:v>
                </c:pt>
                <c:pt idx="24876">
                  <c:v>16.140999999999998</c:v>
                </c:pt>
                <c:pt idx="24877">
                  <c:v>16.140999999999998</c:v>
                </c:pt>
                <c:pt idx="24878">
                  <c:v>16.140999999999998</c:v>
                </c:pt>
                <c:pt idx="24879">
                  <c:v>16.140999999999998</c:v>
                </c:pt>
                <c:pt idx="24880">
                  <c:v>16.140999999999998</c:v>
                </c:pt>
                <c:pt idx="24881">
                  <c:v>16.140999999999998</c:v>
                </c:pt>
                <c:pt idx="24882">
                  <c:v>16.140999999999998</c:v>
                </c:pt>
                <c:pt idx="24884">
                  <c:v>16.332000000000001</c:v>
                </c:pt>
                <c:pt idx="24885">
                  <c:v>16.140999999999998</c:v>
                </c:pt>
                <c:pt idx="24886">
                  <c:v>16.140999999999998</c:v>
                </c:pt>
                <c:pt idx="24887">
                  <c:v>16.140999999999998</c:v>
                </c:pt>
                <c:pt idx="24888">
                  <c:v>16.140999999999998</c:v>
                </c:pt>
                <c:pt idx="24889">
                  <c:v>16.140999999999998</c:v>
                </c:pt>
                <c:pt idx="24890">
                  <c:v>16.140999999999998</c:v>
                </c:pt>
                <c:pt idx="24891">
                  <c:v>16.045999999999999</c:v>
                </c:pt>
                <c:pt idx="24892">
                  <c:v>16.045999999999999</c:v>
                </c:pt>
                <c:pt idx="24893">
                  <c:v>16.045999999999999</c:v>
                </c:pt>
                <c:pt idx="24894">
                  <c:v>16.045999999999999</c:v>
                </c:pt>
                <c:pt idx="24895">
                  <c:v>16.140999999999998</c:v>
                </c:pt>
                <c:pt idx="24896">
                  <c:v>16.140999999999998</c:v>
                </c:pt>
                <c:pt idx="24897">
                  <c:v>16.140999999999998</c:v>
                </c:pt>
                <c:pt idx="24898">
                  <c:v>16.140999999999998</c:v>
                </c:pt>
                <c:pt idx="24899">
                  <c:v>16.140999999999998</c:v>
                </c:pt>
                <c:pt idx="24900">
                  <c:v>16.140999999999998</c:v>
                </c:pt>
                <c:pt idx="24901">
                  <c:v>16.140999999999998</c:v>
                </c:pt>
                <c:pt idx="24902">
                  <c:v>16.140999999999998</c:v>
                </c:pt>
                <c:pt idx="24903">
                  <c:v>16.140999999999998</c:v>
                </c:pt>
                <c:pt idx="24904">
                  <c:v>16.140999999999998</c:v>
                </c:pt>
                <c:pt idx="24905">
                  <c:v>16.140999999999998</c:v>
                </c:pt>
                <c:pt idx="24906">
                  <c:v>16.140999999999998</c:v>
                </c:pt>
                <c:pt idx="24907">
                  <c:v>16.140999999999998</c:v>
                </c:pt>
                <c:pt idx="24908">
                  <c:v>16.140999999999998</c:v>
                </c:pt>
                <c:pt idx="24909">
                  <c:v>16.140999999999998</c:v>
                </c:pt>
                <c:pt idx="24910">
                  <c:v>16.140999999999998</c:v>
                </c:pt>
                <c:pt idx="24911">
                  <c:v>16.140999999999998</c:v>
                </c:pt>
                <c:pt idx="24912">
                  <c:v>16.140999999999998</c:v>
                </c:pt>
                <c:pt idx="24913">
                  <c:v>16.140999999999998</c:v>
                </c:pt>
                <c:pt idx="24914">
                  <c:v>16.140999999999998</c:v>
                </c:pt>
                <c:pt idx="24915">
                  <c:v>16.140999999999998</c:v>
                </c:pt>
                <c:pt idx="24916">
                  <c:v>16.140999999999998</c:v>
                </c:pt>
                <c:pt idx="24917">
                  <c:v>16.140999999999998</c:v>
                </c:pt>
                <c:pt idx="24918">
                  <c:v>16.140999999999998</c:v>
                </c:pt>
                <c:pt idx="24919">
                  <c:v>16.140999999999998</c:v>
                </c:pt>
                <c:pt idx="24920">
                  <c:v>16.140999999999998</c:v>
                </c:pt>
                <c:pt idx="24921">
                  <c:v>16.140999999999998</c:v>
                </c:pt>
                <c:pt idx="24922">
                  <c:v>16.140999999999998</c:v>
                </c:pt>
                <c:pt idx="24923">
                  <c:v>16.140999999999998</c:v>
                </c:pt>
                <c:pt idx="24924">
                  <c:v>16.140999999999998</c:v>
                </c:pt>
                <c:pt idx="24925">
                  <c:v>16.140999999999998</c:v>
                </c:pt>
                <c:pt idx="24926">
                  <c:v>16.140999999999998</c:v>
                </c:pt>
                <c:pt idx="24927">
                  <c:v>16.140999999999998</c:v>
                </c:pt>
                <c:pt idx="24928">
                  <c:v>16.140999999999998</c:v>
                </c:pt>
                <c:pt idx="24929">
                  <c:v>16.140999999999998</c:v>
                </c:pt>
                <c:pt idx="24930">
                  <c:v>16.140999999999998</c:v>
                </c:pt>
                <c:pt idx="24931">
                  <c:v>16.140999999999998</c:v>
                </c:pt>
                <c:pt idx="24932">
                  <c:v>16.140999999999998</c:v>
                </c:pt>
                <c:pt idx="24933">
                  <c:v>16.140999999999998</c:v>
                </c:pt>
                <c:pt idx="24934">
                  <c:v>16.140999999999998</c:v>
                </c:pt>
                <c:pt idx="24935">
                  <c:v>16.140999999999998</c:v>
                </c:pt>
                <c:pt idx="24936">
                  <c:v>16.140999999999998</c:v>
                </c:pt>
                <c:pt idx="24937">
                  <c:v>16.140999999999998</c:v>
                </c:pt>
                <c:pt idx="24938">
                  <c:v>16.140999999999998</c:v>
                </c:pt>
                <c:pt idx="24939">
                  <c:v>16.140999999999998</c:v>
                </c:pt>
                <c:pt idx="24940">
                  <c:v>16.140999999999998</c:v>
                </c:pt>
                <c:pt idx="24941">
                  <c:v>16.140999999999998</c:v>
                </c:pt>
                <c:pt idx="24942">
                  <c:v>16.140999999999998</c:v>
                </c:pt>
                <c:pt idx="24943">
                  <c:v>16.140999999999998</c:v>
                </c:pt>
                <c:pt idx="24944">
                  <c:v>16.140999999999998</c:v>
                </c:pt>
                <c:pt idx="24945">
                  <c:v>16.140999999999998</c:v>
                </c:pt>
                <c:pt idx="24946">
                  <c:v>16.140999999999998</c:v>
                </c:pt>
                <c:pt idx="24947">
                  <c:v>16.140999999999998</c:v>
                </c:pt>
                <c:pt idx="24948">
                  <c:v>16.140999999999998</c:v>
                </c:pt>
                <c:pt idx="24949">
                  <c:v>16.140999999999998</c:v>
                </c:pt>
                <c:pt idx="24950">
                  <c:v>16.140999999999998</c:v>
                </c:pt>
                <c:pt idx="24951">
                  <c:v>16.140999999999998</c:v>
                </c:pt>
                <c:pt idx="24952">
                  <c:v>16.140999999999998</c:v>
                </c:pt>
                <c:pt idx="24953">
                  <c:v>16.140999999999998</c:v>
                </c:pt>
                <c:pt idx="24954">
                  <c:v>16.140999999999998</c:v>
                </c:pt>
                <c:pt idx="24955">
                  <c:v>16.140999999999998</c:v>
                </c:pt>
                <c:pt idx="24956">
                  <c:v>16.140999999999998</c:v>
                </c:pt>
                <c:pt idx="24957">
                  <c:v>16.140999999999998</c:v>
                </c:pt>
                <c:pt idx="24958">
                  <c:v>16.140999999999998</c:v>
                </c:pt>
                <c:pt idx="24959">
                  <c:v>16.140999999999998</c:v>
                </c:pt>
                <c:pt idx="24960">
                  <c:v>16.140999999999998</c:v>
                </c:pt>
                <c:pt idx="24961">
                  <c:v>16.140999999999998</c:v>
                </c:pt>
                <c:pt idx="24962">
                  <c:v>16.140999999999998</c:v>
                </c:pt>
                <c:pt idx="24963">
                  <c:v>16.140999999999998</c:v>
                </c:pt>
                <c:pt idx="24964">
                  <c:v>16.140999999999998</c:v>
                </c:pt>
                <c:pt idx="24965">
                  <c:v>16.140999999999998</c:v>
                </c:pt>
                <c:pt idx="24966">
                  <c:v>16.140999999999998</c:v>
                </c:pt>
                <c:pt idx="24967">
                  <c:v>16.140999999999998</c:v>
                </c:pt>
                <c:pt idx="24968">
                  <c:v>16.140999999999998</c:v>
                </c:pt>
                <c:pt idx="24969">
                  <c:v>16.140999999999998</c:v>
                </c:pt>
                <c:pt idx="24970">
                  <c:v>16.140999999999998</c:v>
                </c:pt>
                <c:pt idx="24971">
                  <c:v>16.140999999999998</c:v>
                </c:pt>
                <c:pt idx="24972">
                  <c:v>16.140999999999998</c:v>
                </c:pt>
                <c:pt idx="24973">
                  <c:v>16.140999999999998</c:v>
                </c:pt>
                <c:pt idx="24974">
                  <c:v>16.140999999999998</c:v>
                </c:pt>
                <c:pt idx="24975">
                  <c:v>16.140999999999998</c:v>
                </c:pt>
                <c:pt idx="24976">
                  <c:v>16.140999999999998</c:v>
                </c:pt>
                <c:pt idx="24977">
                  <c:v>16.140999999999998</c:v>
                </c:pt>
                <c:pt idx="24978">
                  <c:v>16.140999999999998</c:v>
                </c:pt>
                <c:pt idx="24979">
                  <c:v>16.140999999999998</c:v>
                </c:pt>
                <c:pt idx="24980">
                  <c:v>16.140999999999998</c:v>
                </c:pt>
                <c:pt idx="24981">
                  <c:v>16.140999999999998</c:v>
                </c:pt>
                <c:pt idx="24982">
                  <c:v>16.140999999999998</c:v>
                </c:pt>
                <c:pt idx="24983">
                  <c:v>16.140999999999998</c:v>
                </c:pt>
                <c:pt idx="24984">
                  <c:v>16.140999999999998</c:v>
                </c:pt>
                <c:pt idx="24985">
                  <c:v>16.140999999999998</c:v>
                </c:pt>
                <c:pt idx="24986">
                  <c:v>16.140999999999998</c:v>
                </c:pt>
                <c:pt idx="24987">
                  <c:v>16.140999999999998</c:v>
                </c:pt>
                <c:pt idx="24988">
                  <c:v>16.140999999999998</c:v>
                </c:pt>
                <c:pt idx="24989">
                  <c:v>16.140999999999998</c:v>
                </c:pt>
                <c:pt idx="24990">
                  <c:v>16.140999999999998</c:v>
                </c:pt>
                <c:pt idx="24991">
                  <c:v>16.140999999999998</c:v>
                </c:pt>
                <c:pt idx="24992">
                  <c:v>16.140999999999998</c:v>
                </c:pt>
                <c:pt idx="24993">
                  <c:v>16.140999999999998</c:v>
                </c:pt>
                <c:pt idx="24994">
                  <c:v>16.140999999999998</c:v>
                </c:pt>
                <c:pt idx="24995">
                  <c:v>16.140999999999998</c:v>
                </c:pt>
                <c:pt idx="24996">
                  <c:v>16.140999999999998</c:v>
                </c:pt>
                <c:pt idx="24997">
                  <c:v>16.140999999999998</c:v>
                </c:pt>
                <c:pt idx="24998">
                  <c:v>16.140999999999998</c:v>
                </c:pt>
                <c:pt idx="24999">
                  <c:v>16.045999999999999</c:v>
                </c:pt>
                <c:pt idx="25000">
                  <c:v>16.045999999999999</c:v>
                </c:pt>
                <c:pt idx="25001">
                  <c:v>16.045999999999999</c:v>
                </c:pt>
                <c:pt idx="25002">
                  <c:v>16.045999999999999</c:v>
                </c:pt>
                <c:pt idx="25003">
                  <c:v>16.045999999999999</c:v>
                </c:pt>
                <c:pt idx="25004">
                  <c:v>16.045999999999999</c:v>
                </c:pt>
                <c:pt idx="25005">
                  <c:v>16.045999999999999</c:v>
                </c:pt>
                <c:pt idx="25006">
                  <c:v>16.045999999999999</c:v>
                </c:pt>
                <c:pt idx="25007">
                  <c:v>16.045999999999999</c:v>
                </c:pt>
                <c:pt idx="25008">
                  <c:v>15.951000000000001</c:v>
                </c:pt>
                <c:pt idx="25009">
                  <c:v>15.951000000000001</c:v>
                </c:pt>
                <c:pt idx="25010">
                  <c:v>15.951000000000001</c:v>
                </c:pt>
                <c:pt idx="25011">
                  <c:v>15.951000000000001</c:v>
                </c:pt>
                <c:pt idx="25012">
                  <c:v>15.951000000000001</c:v>
                </c:pt>
                <c:pt idx="25013">
                  <c:v>15.855</c:v>
                </c:pt>
                <c:pt idx="25014">
                  <c:v>15.855</c:v>
                </c:pt>
                <c:pt idx="25015">
                  <c:v>15.855</c:v>
                </c:pt>
                <c:pt idx="25016">
                  <c:v>15.855</c:v>
                </c:pt>
                <c:pt idx="25017">
                  <c:v>15.855</c:v>
                </c:pt>
                <c:pt idx="25018">
                  <c:v>15.855</c:v>
                </c:pt>
                <c:pt idx="25019">
                  <c:v>15.855</c:v>
                </c:pt>
                <c:pt idx="25020">
                  <c:v>15.855</c:v>
                </c:pt>
                <c:pt idx="25021">
                  <c:v>15.855</c:v>
                </c:pt>
                <c:pt idx="25022">
                  <c:v>15.76</c:v>
                </c:pt>
                <c:pt idx="25023">
                  <c:v>15.76</c:v>
                </c:pt>
                <c:pt idx="25024">
                  <c:v>15.76</c:v>
                </c:pt>
                <c:pt idx="25025">
                  <c:v>15.76</c:v>
                </c:pt>
                <c:pt idx="25026">
                  <c:v>15.76</c:v>
                </c:pt>
                <c:pt idx="25027">
                  <c:v>15.76</c:v>
                </c:pt>
                <c:pt idx="25028">
                  <c:v>15.76</c:v>
                </c:pt>
                <c:pt idx="25029">
                  <c:v>15.76</c:v>
                </c:pt>
                <c:pt idx="25030">
                  <c:v>15.76</c:v>
                </c:pt>
                <c:pt idx="25031">
                  <c:v>15.76</c:v>
                </c:pt>
                <c:pt idx="25032">
                  <c:v>15.76</c:v>
                </c:pt>
                <c:pt idx="25033">
                  <c:v>15.76</c:v>
                </c:pt>
                <c:pt idx="25034">
                  <c:v>15.76</c:v>
                </c:pt>
                <c:pt idx="25035">
                  <c:v>15.76</c:v>
                </c:pt>
                <c:pt idx="25036">
                  <c:v>15.76</c:v>
                </c:pt>
                <c:pt idx="25037">
                  <c:v>15.76</c:v>
                </c:pt>
                <c:pt idx="25038">
                  <c:v>15.76</c:v>
                </c:pt>
                <c:pt idx="25039">
                  <c:v>15.76</c:v>
                </c:pt>
                <c:pt idx="25040">
                  <c:v>15.76</c:v>
                </c:pt>
                <c:pt idx="25041">
                  <c:v>15.76</c:v>
                </c:pt>
                <c:pt idx="25042">
                  <c:v>15.76</c:v>
                </c:pt>
                <c:pt idx="25043">
                  <c:v>15.76</c:v>
                </c:pt>
                <c:pt idx="25044">
                  <c:v>15.76</c:v>
                </c:pt>
                <c:pt idx="25045">
                  <c:v>15.76</c:v>
                </c:pt>
                <c:pt idx="25046">
                  <c:v>15.76</c:v>
                </c:pt>
                <c:pt idx="25047">
                  <c:v>15.76</c:v>
                </c:pt>
                <c:pt idx="25048">
                  <c:v>15.76</c:v>
                </c:pt>
                <c:pt idx="25049">
                  <c:v>15.76</c:v>
                </c:pt>
                <c:pt idx="25050">
                  <c:v>15.76</c:v>
                </c:pt>
                <c:pt idx="25051">
                  <c:v>15.76</c:v>
                </c:pt>
                <c:pt idx="25052">
                  <c:v>15.76</c:v>
                </c:pt>
                <c:pt idx="25053">
                  <c:v>15.76</c:v>
                </c:pt>
                <c:pt idx="25054">
                  <c:v>15.76</c:v>
                </c:pt>
                <c:pt idx="25055">
                  <c:v>15.76</c:v>
                </c:pt>
                <c:pt idx="25056">
                  <c:v>15.76</c:v>
                </c:pt>
                <c:pt idx="25057">
                  <c:v>15.855</c:v>
                </c:pt>
                <c:pt idx="25058">
                  <c:v>15.855</c:v>
                </c:pt>
                <c:pt idx="25059">
                  <c:v>15.855</c:v>
                </c:pt>
                <c:pt idx="25060">
                  <c:v>15.855</c:v>
                </c:pt>
                <c:pt idx="25061">
                  <c:v>15.855</c:v>
                </c:pt>
                <c:pt idx="25062">
                  <c:v>15.855</c:v>
                </c:pt>
                <c:pt idx="25063">
                  <c:v>15.855</c:v>
                </c:pt>
                <c:pt idx="25064">
                  <c:v>15.855</c:v>
                </c:pt>
                <c:pt idx="25065">
                  <c:v>15.855</c:v>
                </c:pt>
                <c:pt idx="25066">
                  <c:v>15.855</c:v>
                </c:pt>
                <c:pt idx="25067">
                  <c:v>15.855</c:v>
                </c:pt>
                <c:pt idx="25068">
                  <c:v>15.855</c:v>
                </c:pt>
                <c:pt idx="25069">
                  <c:v>15.855</c:v>
                </c:pt>
                <c:pt idx="25070">
                  <c:v>15.855</c:v>
                </c:pt>
                <c:pt idx="25071">
                  <c:v>15.855</c:v>
                </c:pt>
                <c:pt idx="25072">
                  <c:v>15.855</c:v>
                </c:pt>
                <c:pt idx="25073">
                  <c:v>15.855</c:v>
                </c:pt>
                <c:pt idx="25074">
                  <c:v>15.855</c:v>
                </c:pt>
                <c:pt idx="25075">
                  <c:v>15.855</c:v>
                </c:pt>
                <c:pt idx="25076">
                  <c:v>15.855</c:v>
                </c:pt>
                <c:pt idx="25077">
                  <c:v>15.855</c:v>
                </c:pt>
                <c:pt idx="25078">
                  <c:v>15.855</c:v>
                </c:pt>
                <c:pt idx="25079">
                  <c:v>15.855</c:v>
                </c:pt>
                <c:pt idx="25080">
                  <c:v>15.855</c:v>
                </c:pt>
                <c:pt idx="25081">
                  <c:v>15.855</c:v>
                </c:pt>
                <c:pt idx="25082">
                  <c:v>15.855</c:v>
                </c:pt>
                <c:pt idx="25083">
                  <c:v>15.855</c:v>
                </c:pt>
                <c:pt idx="25084">
                  <c:v>15.855</c:v>
                </c:pt>
                <c:pt idx="25085">
                  <c:v>15.855</c:v>
                </c:pt>
                <c:pt idx="25086">
                  <c:v>15.855</c:v>
                </c:pt>
                <c:pt idx="25087">
                  <c:v>15.855</c:v>
                </c:pt>
                <c:pt idx="25088">
                  <c:v>15.855</c:v>
                </c:pt>
                <c:pt idx="25089">
                  <c:v>15.855</c:v>
                </c:pt>
                <c:pt idx="25090">
                  <c:v>15.855</c:v>
                </c:pt>
                <c:pt idx="25091">
                  <c:v>15.855</c:v>
                </c:pt>
                <c:pt idx="25092">
                  <c:v>15.855</c:v>
                </c:pt>
                <c:pt idx="25093">
                  <c:v>15.855</c:v>
                </c:pt>
                <c:pt idx="25094">
                  <c:v>15.855</c:v>
                </c:pt>
                <c:pt idx="25095">
                  <c:v>15.855</c:v>
                </c:pt>
                <c:pt idx="25096">
                  <c:v>15.855</c:v>
                </c:pt>
                <c:pt idx="25097">
                  <c:v>15.855</c:v>
                </c:pt>
                <c:pt idx="25098">
                  <c:v>15.855</c:v>
                </c:pt>
                <c:pt idx="25099">
                  <c:v>15.855</c:v>
                </c:pt>
                <c:pt idx="25100">
                  <c:v>15.855</c:v>
                </c:pt>
                <c:pt idx="25101">
                  <c:v>15.855</c:v>
                </c:pt>
                <c:pt idx="25102">
                  <c:v>15.855</c:v>
                </c:pt>
                <c:pt idx="25103">
                  <c:v>15.855</c:v>
                </c:pt>
                <c:pt idx="25104">
                  <c:v>15.855</c:v>
                </c:pt>
                <c:pt idx="25105">
                  <c:v>15.855</c:v>
                </c:pt>
                <c:pt idx="25106">
                  <c:v>15.855</c:v>
                </c:pt>
                <c:pt idx="25107">
                  <c:v>15.855</c:v>
                </c:pt>
                <c:pt idx="25108">
                  <c:v>15.855</c:v>
                </c:pt>
                <c:pt idx="25109">
                  <c:v>15.855</c:v>
                </c:pt>
                <c:pt idx="25110">
                  <c:v>15.855</c:v>
                </c:pt>
                <c:pt idx="25111">
                  <c:v>15.855</c:v>
                </c:pt>
                <c:pt idx="25112">
                  <c:v>15.855</c:v>
                </c:pt>
                <c:pt idx="25113">
                  <c:v>15.855</c:v>
                </c:pt>
                <c:pt idx="25114">
                  <c:v>15.855</c:v>
                </c:pt>
                <c:pt idx="25115">
                  <c:v>15.855</c:v>
                </c:pt>
                <c:pt idx="25116">
                  <c:v>15.855</c:v>
                </c:pt>
                <c:pt idx="25117">
                  <c:v>15.855</c:v>
                </c:pt>
                <c:pt idx="25118">
                  <c:v>15.855</c:v>
                </c:pt>
                <c:pt idx="25119">
                  <c:v>15.855</c:v>
                </c:pt>
                <c:pt idx="25120">
                  <c:v>15.951000000000001</c:v>
                </c:pt>
                <c:pt idx="25121">
                  <c:v>15.951000000000001</c:v>
                </c:pt>
                <c:pt idx="25122">
                  <c:v>15.951000000000001</c:v>
                </c:pt>
                <c:pt idx="25123">
                  <c:v>15.951000000000001</c:v>
                </c:pt>
                <c:pt idx="25124">
                  <c:v>15.951000000000001</c:v>
                </c:pt>
                <c:pt idx="25125">
                  <c:v>15.951000000000001</c:v>
                </c:pt>
                <c:pt idx="25126">
                  <c:v>15.951000000000001</c:v>
                </c:pt>
                <c:pt idx="25127">
                  <c:v>15.951000000000001</c:v>
                </c:pt>
                <c:pt idx="25128">
                  <c:v>15.951000000000001</c:v>
                </c:pt>
                <c:pt idx="25129">
                  <c:v>15.951000000000001</c:v>
                </c:pt>
                <c:pt idx="25130">
                  <c:v>15.951000000000001</c:v>
                </c:pt>
                <c:pt idx="25131">
                  <c:v>15.951000000000001</c:v>
                </c:pt>
                <c:pt idx="25132">
                  <c:v>15.951000000000001</c:v>
                </c:pt>
                <c:pt idx="25133">
                  <c:v>15.951000000000001</c:v>
                </c:pt>
                <c:pt idx="25134">
                  <c:v>15.951000000000001</c:v>
                </c:pt>
                <c:pt idx="25135">
                  <c:v>15.951000000000001</c:v>
                </c:pt>
                <c:pt idx="25136">
                  <c:v>15.951000000000001</c:v>
                </c:pt>
                <c:pt idx="25137">
                  <c:v>15.951000000000001</c:v>
                </c:pt>
                <c:pt idx="25138">
                  <c:v>15.951000000000001</c:v>
                </c:pt>
                <c:pt idx="25139">
                  <c:v>15.951000000000001</c:v>
                </c:pt>
                <c:pt idx="25140">
                  <c:v>15.951000000000001</c:v>
                </c:pt>
                <c:pt idx="25141">
                  <c:v>16.045999999999999</c:v>
                </c:pt>
                <c:pt idx="25142">
                  <c:v>15.951000000000001</c:v>
                </c:pt>
                <c:pt idx="25143">
                  <c:v>16.045999999999999</c:v>
                </c:pt>
                <c:pt idx="25144">
                  <c:v>16.045999999999999</c:v>
                </c:pt>
                <c:pt idx="25145">
                  <c:v>15.951000000000001</c:v>
                </c:pt>
                <c:pt idx="25146">
                  <c:v>16.045999999999999</c:v>
                </c:pt>
                <c:pt idx="25147">
                  <c:v>16.045999999999999</c:v>
                </c:pt>
                <c:pt idx="25148">
                  <c:v>16.045999999999999</c:v>
                </c:pt>
                <c:pt idx="25149">
                  <c:v>16.045999999999999</c:v>
                </c:pt>
                <c:pt idx="25150">
                  <c:v>16.045999999999999</c:v>
                </c:pt>
                <c:pt idx="25151">
                  <c:v>16.045999999999999</c:v>
                </c:pt>
                <c:pt idx="25152">
                  <c:v>16.045999999999999</c:v>
                </c:pt>
                <c:pt idx="25153">
                  <c:v>16.045999999999999</c:v>
                </c:pt>
                <c:pt idx="25154">
                  <c:v>16.045999999999999</c:v>
                </c:pt>
                <c:pt idx="25155">
                  <c:v>16.045999999999999</c:v>
                </c:pt>
                <c:pt idx="25156">
                  <c:v>16.045999999999999</c:v>
                </c:pt>
                <c:pt idx="25157">
                  <c:v>16.045999999999999</c:v>
                </c:pt>
                <c:pt idx="25158">
                  <c:v>16.045999999999999</c:v>
                </c:pt>
                <c:pt idx="25159">
                  <c:v>16.045999999999999</c:v>
                </c:pt>
                <c:pt idx="25160">
                  <c:v>16.045999999999999</c:v>
                </c:pt>
                <c:pt idx="25161">
                  <c:v>16.045999999999999</c:v>
                </c:pt>
                <c:pt idx="25162">
                  <c:v>16.045999999999999</c:v>
                </c:pt>
                <c:pt idx="25163">
                  <c:v>16.045999999999999</c:v>
                </c:pt>
                <c:pt idx="25164">
                  <c:v>16.045999999999999</c:v>
                </c:pt>
                <c:pt idx="25165">
                  <c:v>16.045999999999999</c:v>
                </c:pt>
                <c:pt idx="25166">
                  <c:v>16.045999999999999</c:v>
                </c:pt>
                <c:pt idx="25167">
                  <c:v>16.045999999999999</c:v>
                </c:pt>
                <c:pt idx="25168">
                  <c:v>16.045999999999999</c:v>
                </c:pt>
                <c:pt idx="25169">
                  <c:v>16.045999999999999</c:v>
                </c:pt>
                <c:pt idx="25170">
                  <c:v>16.045999999999999</c:v>
                </c:pt>
                <c:pt idx="25171">
                  <c:v>16.045999999999999</c:v>
                </c:pt>
                <c:pt idx="25172">
                  <c:v>16.045999999999999</c:v>
                </c:pt>
                <c:pt idx="25173">
                  <c:v>16.045999999999999</c:v>
                </c:pt>
                <c:pt idx="25174">
                  <c:v>16.045999999999999</c:v>
                </c:pt>
                <c:pt idx="25175">
                  <c:v>16.045999999999999</c:v>
                </c:pt>
                <c:pt idx="25176">
                  <c:v>16.045999999999999</c:v>
                </c:pt>
                <c:pt idx="25177">
                  <c:v>16.045999999999999</c:v>
                </c:pt>
                <c:pt idx="25178">
                  <c:v>16.045999999999999</c:v>
                </c:pt>
                <c:pt idx="25179">
                  <c:v>16.045999999999999</c:v>
                </c:pt>
                <c:pt idx="25180">
                  <c:v>16.045999999999999</c:v>
                </c:pt>
                <c:pt idx="25181">
                  <c:v>16.045999999999999</c:v>
                </c:pt>
                <c:pt idx="25182">
                  <c:v>16.045999999999999</c:v>
                </c:pt>
                <c:pt idx="25183">
                  <c:v>16.045999999999999</c:v>
                </c:pt>
                <c:pt idx="25184">
                  <c:v>16.045999999999999</c:v>
                </c:pt>
                <c:pt idx="25185">
                  <c:v>16.045999999999999</c:v>
                </c:pt>
                <c:pt idx="25186">
                  <c:v>16.045999999999999</c:v>
                </c:pt>
                <c:pt idx="25187">
                  <c:v>16.045999999999999</c:v>
                </c:pt>
                <c:pt idx="25188">
                  <c:v>16.045999999999999</c:v>
                </c:pt>
                <c:pt idx="25189">
                  <c:v>16.045999999999999</c:v>
                </c:pt>
                <c:pt idx="25190">
                  <c:v>16.045999999999999</c:v>
                </c:pt>
                <c:pt idx="25191">
                  <c:v>16.045999999999999</c:v>
                </c:pt>
                <c:pt idx="25192">
                  <c:v>16.045999999999999</c:v>
                </c:pt>
                <c:pt idx="25193">
                  <c:v>16.045999999999999</c:v>
                </c:pt>
                <c:pt idx="25194">
                  <c:v>16.045999999999999</c:v>
                </c:pt>
                <c:pt idx="25195">
                  <c:v>16.045999999999999</c:v>
                </c:pt>
                <c:pt idx="25196">
                  <c:v>16.045999999999999</c:v>
                </c:pt>
                <c:pt idx="25197">
                  <c:v>16.045999999999999</c:v>
                </c:pt>
                <c:pt idx="25198">
                  <c:v>16.045999999999999</c:v>
                </c:pt>
                <c:pt idx="25199">
                  <c:v>16.045999999999999</c:v>
                </c:pt>
                <c:pt idx="25200">
                  <c:v>16.045999999999999</c:v>
                </c:pt>
                <c:pt idx="25201">
                  <c:v>16.045999999999999</c:v>
                </c:pt>
                <c:pt idx="25202">
                  <c:v>16.045999999999999</c:v>
                </c:pt>
                <c:pt idx="25203">
                  <c:v>16.045999999999999</c:v>
                </c:pt>
                <c:pt idx="25204">
                  <c:v>16.045999999999999</c:v>
                </c:pt>
                <c:pt idx="25205">
                  <c:v>16.045999999999999</c:v>
                </c:pt>
                <c:pt idx="25206">
                  <c:v>16.045999999999999</c:v>
                </c:pt>
                <c:pt idx="25207">
                  <c:v>16.045999999999999</c:v>
                </c:pt>
                <c:pt idx="25208">
                  <c:v>16.045999999999999</c:v>
                </c:pt>
                <c:pt idx="25209">
                  <c:v>16.045999999999999</c:v>
                </c:pt>
                <c:pt idx="25210">
                  <c:v>16.045999999999999</c:v>
                </c:pt>
                <c:pt idx="25211">
                  <c:v>16.045999999999999</c:v>
                </c:pt>
                <c:pt idx="25212">
                  <c:v>16.045999999999999</c:v>
                </c:pt>
                <c:pt idx="25213">
                  <c:v>16.045999999999999</c:v>
                </c:pt>
                <c:pt idx="25214">
                  <c:v>16.045999999999999</c:v>
                </c:pt>
                <c:pt idx="25215">
                  <c:v>16.045999999999999</c:v>
                </c:pt>
                <c:pt idx="25216">
                  <c:v>16.045999999999999</c:v>
                </c:pt>
                <c:pt idx="25217">
                  <c:v>16.045999999999999</c:v>
                </c:pt>
                <c:pt idx="25218">
                  <c:v>16.045999999999999</c:v>
                </c:pt>
                <c:pt idx="25219">
                  <c:v>16.045999999999999</c:v>
                </c:pt>
                <c:pt idx="25220">
                  <c:v>16.045999999999999</c:v>
                </c:pt>
                <c:pt idx="25221">
                  <c:v>16.045999999999999</c:v>
                </c:pt>
                <c:pt idx="25222">
                  <c:v>16.045999999999999</c:v>
                </c:pt>
                <c:pt idx="25223">
                  <c:v>16.045999999999999</c:v>
                </c:pt>
                <c:pt idx="25224">
                  <c:v>16.045999999999999</c:v>
                </c:pt>
                <c:pt idx="25225">
                  <c:v>16.045999999999999</c:v>
                </c:pt>
                <c:pt idx="25226">
                  <c:v>16.045999999999999</c:v>
                </c:pt>
                <c:pt idx="25227">
                  <c:v>16.045999999999999</c:v>
                </c:pt>
                <c:pt idx="25228">
                  <c:v>16.045999999999999</c:v>
                </c:pt>
                <c:pt idx="25229">
                  <c:v>16.045999999999999</c:v>
                </c:pt>
                <c:pt idx="25230">
                  <c:v>16.045999999999999</c:v>
                </c:pt>
                <c:pt idx="25231">
                  <c:v>16.045999999999999</c:v>
                </c:pt>
                <c:pt idx="25232">
                  <c:v>16.045999999999999</c:v>
                </c:pt>
                <c:pt idx="25233">
                  <c:v>16.045999999999999</c:v>
                </c:pt>
                <c:pt idx="25234">
                  <c:v>16.045999999999999</c:v>
                </c:pt>
                <c:pt idx="25235">
                  <c:v>16.045999999999999</c:v>
                </c:pt>
                <c:pt idx="25236">
                  <c:v>16.045999999999999</c:v>
                </c:pt>
                <c:pt idx="25237">
                  <c:v>16.045999999999999</c:v>
                </c:pt>
                <c:pt idx="25238">
                  <c:v>16.045999999999999</c:v>
                </c:pt>
                <c:pt idx="25239">
                  <c:v>16.045999999999999</c:v>
                </c:pt>
                <c:pt idx="25240">
                  <c:v>16.045999999999999</c:v>
                </c:pt>
                <c:pt idx="25241">
                  <c:v>16.045999999999999</c:v>
                </c:pt>
                <c:pt idx="25242">
                  <c:v>16.045999999999999</c:v>
                </c:pt>
                <c:pt idx="25243">
                  <c:v>16.045999999999999</c:v>
                </c:pt>
                <c:pt idx="25244">
                  <c:v>16.045999999999999</c:v>
                </c:pt>
                <c:pt idx="25245">
                  <c:v>16.045999999999999</c:v>
                </c:pt>
                <c:pt idx="25246">
                  <c:v>16.045999999999999</c:v>
                </c:pt>
                <c:pt idx="25247">
                  <c:v>16.045999999999999</c:v>
                </c:pt>
                <c:pt idx="25248">
                  <c:v>16.045999999999999</c:v>
                </c:pt>
                <c:pt idx="25249">
                  <c:v>16.045999999999999</c:v>
                </c:pt>
                <c:pt idx="25250">
                  <c:v>16.045999999999999</c:v>
                </c:pt>
                <c:pt idx="25251">
                  <c:v>16.045999999999999</c:v>
                </c:pt>
                <c:pt idx="25252">
                  <c:v>16.045999999999999</c:v>
                </c:pt>
                <c:pt idx="25253">
                  <c:v>16.045999999999999</c:v>
                </c:pt>
                <c:pt idx="25254">
                  <c:v>16.045999999999999</c:v>
                </c:pt>
                <c:pt idx="25255">
                  <c:v>16.045999999999999</c:v>
                </c:pt>
                <c:pt idx="25256">
                  <c:v>16.045999999999999</c:v>
                </c:pt>
                <c:pt idx="25257">
                  <c:v>16.045999999999999</c:v>
                </c:pt>
                <c:pt idx="25258">
                  <c:v>16.045999999999999</c:v>
                </c:pt>
                <c:pt idx="25259">
                  <c:v>16.045999999999999</c:v>
                </c:pt>
                <c:pt idx="25260">
                  <c:v>16.045999999999999</c:v>
                </c:pt>
                <c:pt idx="25261">
                  <c:v>16.045999999999999</c:v>
                </c:pt>
                <c:pt idx="25262">
                  <c:v>16.045999999999999</c:v>
                </c:pt>
                <c:pt idx="25263">
                  <c:v>16.045999999999999</c:v>
                </c:pt>
                <c:pt idx="25264">
                  <c:v>16.045999999999999</c:v>
                </c:pt>
                <c:pt idx="25266">
                  <c:v>17.283999999999999</c:v>
                </c:pt>
                <c:pt idx="25267">
                  <c:v>16.045999999999999</c:v>
                </c:pt>
                <c:pt idx="25268">
                  <c:v>16.045999999999999</c:v>
                </c:pt>
                <c:pt idx="25269">
                  <c:v>16.045999999999999</c:v>
                </c:pt>
                <c:pt idx="25270">
                  <c:v>16.045999999999999</c:v>
                </c:pt>
                <c:pt idx="25271">
                  <c:v>16.045999999999999</c:v>
                </c:pt>
                <c:pt idx="25272">
                  <c:v>16.045999999999999</c:v>
                </c:pt>
                <c:pt idx="25273">
                  <c:v>16.045999999999999</c:v>
                </c:pt>
                <c:pt idx="25274">
                  <c:v>16.045999999999999</c:v>
                </c:pt>
                <c:pt idx="25275">
                  <c:v>16.045999999999999</c:v>
                </c:pt>
                <c:pt idx="25276">
                  <c:v>16.045999999999999</c:v>
                </c:pt>
                <c:pt idx="25277">
                  <c:v>16.045999999999999</c:v>
                </c:pt>
                <c:pt idx="25278">
                  <c:v>16.045999999999999</c:v>
                </c:pt>
                <c:pt idx="25279">
                  <c:v>16.045999999999999</c:v>
                </c:pt>
                <c:pt idx="25280">
                  <c:v>16.045999999999999</c:v>
                </c:pt>
                <c:pt idx="25281">
                  <c:v>16.045999999999999</c:v>
                </c:pt>
                <c:pt idx="25282">
                  <c:v>16.045999999999999</c:v>
                </c:pt>
                <c:pt idx="25283">
                  <c:v>16.045999999999999</c:v>
                </c:pt>
                <c:pt idx="25284">
                  <c:v>16.045999999999999</c:v>
                </c:pt>
                <c:pt idx="25285">
                  <c:v>16.045999999999999</c:v>
                </c:pt>
                <c:pt idx="25286">
                  <c:v>16.045999999999999</c:v>
                </c:pt>
                <c:pt idx="25287">
                  <c:v>16.045999999999999</c:v>
                </c:pt>
                <c:pt idx="25288">
                  <c:v>16.045999999999999</c:v>
                </c:pt>
                <c:pt idx="25289">
                  <c:v>16.045999999999999</c:v>
                </c:pt>
                <c:pt idx="25290">
                  <c:v>16.045999999999999</c:v>
                </c:pt>
                <c:pt idx="25291">
                  <c:v>16.045999999999999</c:v>
                </c:pt>
                <c:pt idx="25292">
                  <c:v>16.045999999999999</c:v>
                </c:pt>
                <c:pt idx="25293">
                  <c:v>16.045999999999999</c:v>
                </c:pt>
                <c:pt idx="25294">
                  <c:v>16.045999999999999</c:v>
                </c:pt>
                <c:pt idx="25295">
                  <c:v>16.045999999999999</c:v>
                </c:pt>
                <c:pt idx="25296">
                  <c:v>16.045999999999999</c:v>
                </c:pt>
                <c:pt idx="25297">
                  <c:v>16.045999999999999</c:v>
                </c:pt>
                <c:pt idx="25298">
                  <c:v>15.951000000000001</c:v>
                </c:pt>
                <c:pt idx="25299">
                  <c:v>15.951000000000001</c:v>
                </c:pt>
                <c:pt idx="25300">
                  <c:v>16.045999999999999</c:v>
                </c:pt>
                <c:pt idx="25301">
                  <c:v>15.951000000000001</c:v>
                </c:pt>
                <c:pt idx="25302">
                  <c:v>15.951000000000001</c:v>
                </c:pt>
                <c:pt idx="25303">
                  <c:v>15.951000000000001</c:v>
                </c:pt>
                <c:pt idx="25304">
                  <c:v>15.951000000000001</c:v>
                </c:pt>
                <c:pt idx="25305">
                  <c:v>15.951000000000001</c:v>
                </c:pt>
                <c:pt idx="25306">
                  <c:v>15.951000000000001</c:v>
                </c:pt>
                <c:pt idx="25307">
                  <c:v>15.951000000000001</c:v>
                </c:pt>
                <c:pt idx="25308">
                  <c:v>15.951000000000001</c:v>
                </c:pt>
                <c:pt idx="25309">
                  <c:v>15.951000000000001</c:v>
                </c:pt>
                <c:pt idx="25310">
                  <c:v>15.951000000000001</c:v>
                </c:pt>
                <c:pt idx="25311">
                  <c:v>15.951000000000001</c:v>
                </c:pt>
                <c:pt idx="25312">
                  <c:v>15.951000000000001</c:v>
                </c:pt>
                <c:pt idx="25313">
                  <c:v>15.951000000000001</c:v>
                </c:pt>
                <c:pt idx="25314">
                  <c:v>15.951000000000001</c:v>
                </c:pt>
                <c:pt idx="25315">
                  <c:v>16.045999999999999</c:v>
                </c:pt>
                <c:pt idx="25316">
                  <c:v>16.045999999999999</c:v>
                </c:pt>
                <c:pt idx="25317">
                  <c:v>16.045999999999999</c:v>
                </c:pt>
                <c:pt idx="25318">
                  <c:v>16.045999999999999</c:v>
                </c:pt>
                <c:pt idx="25319">
                  <c:v>16.045999999999999</c:v>
                </c:pt>
                <c:pt idx="25320">
                  <c:v>16.045999999999999</c:v>
                </c:pt>
                <c:pt idx="25321">
                  <c:v>16.045999999999999</c:v>
                </c:pt>
                <c:pt idx="25322">
                  <c:v>16.045999999999999</c:v>
                </c:pt>
                <c:pt idx="25323">
                  <c:v>15.951000000000001</c:v>
                </c:pt>
                <c:pt idx="25324">
                  <c:v>15.951000000000001</c:v>
                </c:pt>
                <c:pt idx="25325">
                  <c:v>16.045999999999999</c:v>
                </c:pt>
                <c:pt idx="25326">
                  <c:v>15.951000000000001</c:v>
                </c:pt>
                <c:pt idx="25327">
                  <c:v>15.951000000000001</c:v>
                </c:pt>
                <c:pt idx="25328">
                  <c:v>15.951000000000001</c:v>
                </c:pt>
                <c:pt idx="25329">
                  <c:v>16.045999999999999</c:v>
                </c:pt>
                <c:pt idx="25330">
                  <c:v>16.045999999999999</c:v>
                </c:pt>
                <c:pt idx="25331">
                  <c:v>16.045999999999999</c:v>
                </c:pt>
                <c:pt idx="25332">
                  <c:v>15.951000000000001</c:v>
                </c:pt>
                <c:pt idx="25333">
                  <c:v>16.045999999999999</c:v>
                </c:pt>
                <c:pt idx="25334">
                  <c:v>16.045999999999999</c:v>
                </c:pt>
                <c:pt idx="25335">
                  <c:v>15.951000000000001</c:v>
                </c:pt>
                <c:pt idx="25336">
                  <c:v>16.045999999999999</c:v>
                </c:pt>
                <c:pt idx="25337">
                  <c:v>15.951000000000001</c:v>
                </c:pt>
                <c:pt idx="25338">
                  <c:v>16.045999999999999</c:v>
                </c:pt>
                <c:pt idx="25339">
                  <c:v>16.045999999999999</c:v>
                </c:pt>
                <c:pt idx="25340">
                  <c:v>15.951000000000001</c:v>
                </c:pt>
                <c:pt idx="25341">
                  <c:v>16.045999999999999</c:v>
                </c:pt>
                <c:pt idx="25342">
                  <c:v>16.045999999999999</c:v>
                </c:pt>
                <c:pt idx="25343">
                  <c:v>16.045999999999999</c:v>
                </c:pt>
                <c:pt idx="25344">
                  <c:v>16.045999999999999</c:v>
                </c:pt>
                <c:pt idx="25345">
                  <c:v>16.045999999999999</c:v>
                </c:pt>
                <c:pt idx="25346">
                  <c:v>15.951000000000001</c:v>
                </c:pt>
                <c:pt idx="25347">
                  <c:v>16.045999999999999</c:v>
                </c:pt>
                <c:pt idx="25348">
                  <c:v>16.045999999999999</c:v>
                </c:pt>
                <c:pt idx="25349">
                  <c:v>16.045999999999999</c:v>
                </c:pt>
                <c:pt idx="25350">
                  <c:v>15.951000000000001</c:v>
                </c:pt>
                <c:pt idx="25351">
                  <c:v>15.951000000000001</c:v>
                </c:pt>
                <c:pt idx="25352">
                  <c:v>15.951000000000001</c:v>
                </c:pt>
                <c:pt idx="25353">
                  <c:v>16.045999999999999</c:v>
                </c:pt>
                <c:pt idx="25354">
                  <c:v>16.045999999999999</c:v>
                </c:pt>
                <c:pt idx="25355">
                  <c:v>16.045999999999999</c:v>
                </c:pt>
                <c:pt idx="25356">
                  <c:v>16.045999999999999</c:v>
                </c:pt>
                <c:pt idx="25357">
                  <c:v>16.045999999999999</c:v>
                </c:pt>
                <c:pt idx="25358">
                  <c:v>15.951000000000001</c:v>
                </c:pt>
                <c:pt idx="25359">
                  <c:v>16.045999999999999</c:v>
                </c:pt>
                <c:pt idx="25360">
                  <c:v>16.045999999999999</c:v>
                </c:pt>
                <c:pt idx="25361">
                  <c:v>16.045999999999999</c:v>
                </c:pt>
                <c:pt idx="25362">
                  <c:v>16.045999999999999</c:v>
                </c:pt>
                <c:pt idx="25363">
                  <c:v>15.951000000000001</c:v>
                </c:pt>
                <c:pt idx="25364">
                  <c:v>15.951000000000001</c:v>
                </c:pt>
                <c:pt idx="25365">
                  <c:v>16.045999999999999</c:v>
                </c:pt>
                <c:pt idx="25366">
                  <c:v>16.045999999999999</c:v>
                </c:pt>
                <c:pt idx="25367">
                  <c:v>15.951000000000001</c:v>
                </c:pt>
                <c:pt idx="25368">
                  <c:v>16.045999999999999</c:v>
                </c:pt>
                <c:pt idx="25369">
                  <c:v>16.045999999999999</c:v>
                </c:pt>
                <c:pt idx="25370">
                  <c:v>15.951000000000001</c:v>
                </c:pt>
                <c:pt idx="25371">
                  <c:v>15.951000000000001</c:v>
                </c:pt>
                <c:pt idx="25372">
                  <c:v>15.951000000000001</c:v>
                </c:pt>
                <c:pt idx="25373">
                  <c:v>15.951000000000001</c:v>
                </c:pt>
                <c:pt idx="25374">
                  <c:v>15.951000000000001</c:v>
                </c:pt>
                <c:pt idx="25375">
                  <c:v>15.951000000000001</c:v>
                </c:pt>
                <c:pt idx="25376">
                  <c:v>15.951000000000001</c:v>
                </c:pt>
                <c:pt idx="25377">
                  <c:v>15.951000000000001</c:v>
                </c:pt>
                <c:pt idx="25378">
                  <c:v>15.951000000000001</c:v>
                </c:pt>
                <c:pt idx="25379">
                  <c:v>15.951000000000001</c:v>
                </c:pt>
                <c:pt idx="25380">
                  <c:v>15.951000000000001</c:v>
                </c:pt>
                <c:pt idx="25381">
                  <c:v>15.951000000000001</c:v>
                </c:pt>
                <c:pt idx="25382">
                  <c:v>15.951000000000001</c:v>
                </c:pt>
                <c:pt idx="25383">
                  <c:v>15.951000000000001</c:v>
                </c:pt>
                <c:pt idx="25384">
                  <c:v>15.951000000000001</c:v>
                </c:pt>
                <c:pt idx="25385">
                  <c:v>15.951000000000001</c:v>
                </c:pt>
                <c:pt idx="25386">
                  <c:v>15.951000000000001</c:v>
                </c:pt>
                <c:pt idx="25387">
                  <c:v>15.951000000000001</c:v>
                </c:pt>
                <c:pt idx="25388">
                  <c:v>15.951000000000001</c:v>
                </c:pt>
                <c:pt idx="25389">
                  <c:v>15.951000000000001</c:v>
                </c:pt>
                <c:pt idx="25390">
                  <c:v>15.951000000000001</c:v>
                </c:pt>
                <c:pt idx="25391">
                  <c:v>15.951000000000001</c:v>
                </c:pt>
                <c:pt idx="25392">
                  <c:v>15.951000000000001</c:v>
                </c:pt>
                <c:pt idx="25393">
                  <c:v>15.951000000000001</c:v>
                </c:pt>
                <c:pt idx="25394">
                  <c:v>15.951000000000001</c:v>
                </c:pt>
                <c:pt idx="25395">
                  <c:v>15.951000000000001</c:v>
                </c:pt>
                <c:pt idx="25396">
                  <c:v>15.951000000000001</c:v>
                </c:pt>
                <c:pt idx="25397">
                  <c:v>15.951000000000001</c:v>
                </c:pt>
                <c:pt idx="25398">
                  <c:v>15.951000000000001</c:v>
                </c:pt>
                <c:pt idx="25399">
                  <c:v>15.951000000000001</c:v>
                </c:pt>
                <c:pt idx="25400">
                  <c:v>15.951000000000001</c:v>
                </c:pt>
                <c:pt idx="25401">
                  <c:v>15.951000000000001</c:v>
                </c:pt>
                <c:pt idx="25402">
                  <c:v>15.855</c:v>
                </c:pt>
                <c:pt idx="25403">
                  <c:v>15.855</c:v>
                </c:pt>
                <c:pt idx="25404">
                  <c:v>15.855</c:v>
                </c:pt>
                <c:pt idx="25405">
                  <c:v>15.855</c:v>
                </c:pt>
                <c:pt idx="25406">
                  <c:v>15.855</c:v>
                </c:pt>
                <c:pt idx="25407">
                  <c:v>15.855</c:v>
                </c:pt>
                <c:pt idx="25408">
                  <c:v>15.855</c:v>
                </c:pt>
                <c:pt idx="25409">
                  <c:v>15.855</c:v>
                </c:pt>
                <c:pt idx="25410">
                  <c:v>15.855</c:v>
                </c:pt>
                <c:pt idx="25411">
                  <c:v>15.855</c:v>
                </c:pt>
                <c:pt idx="25412">
                  <c:v>15.855</c:v>
                </c:pt>
                <c:pt idx="25413">
                  <c:v>15.855</c:v>
                </c:pt>
                <c:pt idx="25414">
                  <c:v>15.855</c:v>
                </c:pt>
                <c:pt idx="25415">
                  <c:v>15.76</c:v>
                </c:pt>
                <c:pt idx="25416">
                  <c:v>15.76</c:v>
                </c:pt>
                <c:pt idx="25417">
                  <c:v>15.76</c:v>
                </c:pt>
                <c:pt idx="25418">
                  <c:v>15.76</c:v>
                </c:pt>
                <c:pt idx="25419">
                  <c:v>15.76</c:v>
                </c:pt>
                <c:pt idx="25420">
                  <c:v>15.76</c:v>
                </c:pt>
                <c:pt idx="25421">
                  <c:v>15.76</c:v>
                </c:pt>
                <c:pt idx="25422">
                  <c:v>15.76</c:v>
                </c:pt>
                <c:pt idx="25423">
                  <c:v>15.664</c:v>
                </c:pt>
                <c:pt idx="25424">
                  <c:v>15.664</c:v>
                </c:pt>
                <c:pt idx="25425">
                  <c:v>15.664</c:v>
                </c:pt>
                <c:pt idx="25426">
                  <c:v>15.664</c:v>
                </c:pt>
                <c:pt idx="25427">
                  <c:v>15.664</c:v>
                </c:pt>
                <c:pt idx="25428">
                  <c:v>15.664</c:v>
                </c:pt>
                <c:pt idx="25429">
                  <c:v>15.664</c:v>
                </c:pt>
                <c:pt idx="25430">
                  <c:v>15.664</c:v>
                </c:pt>
                <c:pt idx="25431">
                  <c:v>15.569000000000001</c:v>
                </c:pt>
                <c:pt idx="25432">
                  <c:v>15.569000000000001</c:v>
                </c:pt>
                <c:pt idx="25433">
                  <c:v>15.569000000000001</c:v>
                </c:pt>
                <c:pt idx="25434">
                  <c:v>15.569000000000001</c:v>
                </c:pt>
                <c:pt idx="25435">
                  <c:v>15.569000000000001</c:v>
                </c:pt>
                <c:pt idx="25436">
                  <c:v>15.569000000000001</c:v>
                </c:pt>
                <c:pt idx="25437">
                  <c:v>15.569000000000001</c:v>
                </c:pt>
                <c:pt idx="25438">
                  <c:v>15.473000000000001</c:v>
                </c:pt>
                <c:pt idx="25439">
                  <c:v>15.473000000000001</c:v>
                </c:pt>
                <c:pt idx="25440">
                  <c:v>15.473000000000001</c:v>
                </c:pt>
                <c:pt idx="25441">
                  <c:v>15.473000000000001</c:v>
                </c:pt>
                <c:pt idx="25442">
                  <c:v>15.473000000000001</c:v>
                </c:pt>
                <c:pt idx="25443">
                  <c:v>15.473000000000001</c:v>
                </c:pt>
                <c:pt idx="25444">
                  <c:v>15.378</c:v>
                </c:pt>
                <c:pt idx="25445">
                  <c:v>15.378</c:v>
                </c:pt>
                <c:pt idx="25446">
                  <c:v>15.378</c:v>
                </c:pt>
                <c:pt idx="25447">
                  <c:v>15.378</c:v>
                </c:pt>
                <c:pt idx="25448">
                  <c:v>15.378</c:v>
                </c:pt>
                <c:pt idx="25449">
                  <c:v>15.378</c:v>
                </c:pt>
                <c:pt idx="25450">
                  <c:v>15.378</c:v>
                </c:pt>
                <c:pt idx="25451">
                  <c:v>15.378</c:v>
                </c:pt>
                <c:pt idx="25452">
                  <c:v>15.282</c:v>
                </c:pt>
                <c:pt idx="25453">
                  <c:v>15.282</c:v>
                </c:pt>
                <c:pt idx="25454">
                  <c:v>15.282</c:v>
                </c:pt>
                <c:pt idx="25455">
                  <c:v>15.282</c:v>
                </c:pt>
                <c:pt idx="25456">
                  <c:v>15.282</c:v>
                </c:pt>
                <c:pt idx="25457">
                  <c:v>15.282</c:v>
                </c:pt>
                <c:pt idx="25458">
                  <c:v>15.186999999999999</c:v>
                </c:pt>
                <c:pt idx="25459">
                  <c:v>15.186999999999999</c:v>
                </c:pt>
                <c:pt idx="25460">
                  <c:v>15.186999999999999</c:v>
                </c:pt>
                <c:pt idx="25461">
                  <c:v>15.186999999999999</c:v>
                </c:pt>
                <c:pt idx="25462">
                  <c:v>15.186999999999999</c:v>
                </c:pt>
                <c:pt idx="25463">
                  <c:v>15.186999999999999</c:v>
                </c:pt>
                <c:pt idx="25464">
                  <c:v>15.090999999999999</c:v>
                </c:pt>
                <c:pt idx="25465">
                  <c:v>15.090999999999999</c:v>
                </c:pt>
                <c:pt idx="25466">
                  <c:v>15.090999999999999</c:v>
                </c:pt>
                <c:pt idx="25467">
                  <c:v>15.090999999999999</c:v>
                </c:pt>
                <c:pt idx="25468">
                  <c:v>15.090999999999999</c:v>
                </c:pt>
                <c:pt idx="25469">
                  <c:v>15.090999999999999</c:v>
                </c:pt>
                <c:pt idx="25470">
                  <c:v>14.996</c:v>
                </c:pt>
                <c:pt idx="25471">
                  <c:v>14.996</c:v>
                </c:pt>
                <c:pt idx="25472">
                  <c:v>14.996</c:v>
                </c:pt>
                <c:pt idx="25473">
                  <c:v>14.996</c:v>
                </c:pt>
                <c:pt idx="25474">
                  <c:v>14.996</c:v>
                </c:pt>
                <c:pt idx="25475">
                  <c:v>14.9</c:v>
                </c:pt>
                <c:pt idx="25476">
                  <c:v>14.9</c:v>
                </c:pt>
                <c:pt idx="25477">
                  <c:v>14.9</c:v>
                </c:pt>
                <c:pt idx="25478">
                  <c:v>14.804</c:v>
                </c:pt>
                <c:pt idx="25479">
                  <c:v>14.804</c:v>
                </c:pt>
                <c:pt idx="25480">
                  <c:v>14.804</c:v>
                </c:pt>
                <c:pt idx="25481">
                  <c:v>14.709</c:v>
                </c:pt>
                <c:pt idx="25482">
                  <c:v>14.709</c:v>
                </c:pt>
                <c:pt idx="25483">
                  <c:v>14.709</c:v>
                </c:pt>
                <c:pt idx="25484">
                  <c:v>14.613</c:v>
                </c:pt>
                <c:pt idx="25485">
                  <c:v>14.613</c:v>
                </c:pt>
                <c:pt idx="25486">
                  <c:v>14.613</c:v>
                </c:pt>
                <c:pt idx="25487">
                  <c:v>14.613</c:v>
                </c:pt>
                <c:pt idx="25488">
                  <c:v>14.613</c:v>
                </c:pt>
                <c:pt idx="25489">
                  <c:v>14.613</c:v>
                </c:pt>
                <c:pt idx="25490">
                  <c:v>14.516999999999999</c:v>
                </c:pt>
                <c:pt idx="25491">
                  <c:v>14.516999999999999</c:v>
                </c:pt>
                <c:pt idx="25492">
                  <c:v>14.516999999999999</c:v>
                </c:pt>
                <c:pt idx="25493">
                  <c:v>14.516999999999999</c:v>
                </c:pt>
                <c:pt idx="25494">
                  <c:v>14.516999999999999</c:v>
                </c:pt>
                <c:pt idx="25495">
                  <c:v>14.516999999999999</c:v>
                </c:pt>
                <c:pt idx="25496">
                  <c:v>14.516999999999999</c:v>
                </c:pt>
                <c:pt idx="25497">
                  <c:v>14.516999999999999</c:v>
                </c:pt>
                <c:pt idx="25498">
                  <c:v>14.516999999999999</c:v>
                </c:pt>
                <c:pt idx="25499">
                  <c:v>14.516999999999999</c:v>
                </c:pt>
                <c:pt idx="25500">
                  <c:v>14.420999999999999</c:v>
                </c:pt>
                <c:pt idx="25501">
                  <c:v>14.420999999999999</c:v>
                </c:pt>
                <c:pt idx="25502">
                  <c:v>14.420999999999999</c:v>
                </c:pt>
                <c:pt idx="25503">
                  <c:v>14.420999999999999</c:v>
                </c:pt>
                <c:pt idx="25504">
                  <c:v>14.420999999999999</c:v>
                </c:pt>
                <c:pt idx="25505">
                  <c:v>14.420999999999999</c:v>
                </c:pt>
                <c:pt idx="25506">
                  <c:v>14.420999999999999</c:v>
                </c:pt>
                <c:pt idx="25507">
                  <c:v>14.420999999999999</c:v>
                </c:pt>
                <c:pt idx="25508">
                  <c:v>14.324999999999999</c:v>
                </c:pt>
                <c:pt idx="25509">
                  <c:v>14.324999999999999</c:v>
                </c:pt>
                <c:pt idx="25510">
                  <c:v>14.324999999999999</c:v>
                </c:pt>
                <c:pt idx="25511">
                  <c:v>14.324999999999999</c:v>
                </c:pt>
                <c:pt idx="25512">
                  <c:v>14.324999999999999</c:v>
                </c:pt>
                <c:pt idx="25513">
                  <c:v>14.324999999999999</c:v>
                </c:pt>
                <c:pt idx="25514">
                  <c:v>14.324999999999999</c:v>
                </c:pt>
                <c:pt idx="25515">
                  <c:v>14.324999999999999</c:v>
                </c:pt>
                <c:pt idx="25516">
                  <c:v>14.324999999999999</c:v>
                </c:pt>
                <c:pt idx="25517">
                  <c:v>14.324999999999999</c:v>
                </c:pt>
                <c:pt idx="25518">
                  <c:v>14.324999999999999</c:v>
                </c:pt>
                <c:pt idx="25519">
                  <c:v>14.324999999999999</c:v>
                </c:pt>
                <c:pt idx="25520">
                  <c:v>14.324999999999999</c:v>
                </c:pt>
                <c:pt idx="25521">
                  <c:v>14.324999999999999</c:v>
                </c:pt>
                <c:pt idx="25522">
                  <c:v>14.324999999999999</c:v>
                </c:pt>
                <c:pt idx="25523">
                  <c:v>14.23</c:v>
                </c:pt>
                <c:pt idx="25524">
                  <c:v>14.23</c:v>
                </c:pt>
                <c:pt idx="25525">
                  <c:v>14.23</c:v>
                </c:pt>
                <c:pt idx="25526">
                  <c:v>14.23</c:v>
                </c:pt>
                <c:pt idx="25527">
                  <c:v>14.23</c:v>
                </c:pt>
                <c:pt idx="25528">
                  <c:v>14.23</c:v>
                </c:pt>
                <c:pt idx="25529">
                  <c:v>14.23</c:v>
                </c:pt>
                <c:pt idx="25530">
                  <c:v>14.23</c:v>
                </c:pt>
                <c:pt idx="25531">
                  <c:v>14.23</c:v>
                </c:pt>
                <c:pt idx="25532">
                  <c:v>14.23</c:v>
                </c:pt>
                <c:pt idx="25533">
                  <c:v>14.23</c:v>
                </c:pt>
                <c:pt idx="25534">
                  <c:v>14.23</c:v>
                </c:pt>
                <c:pt idx="25535">
                  <c:v>14.23</c:v>
                </c:pt>
                <c:pt idx="25536">
                  <c:v>14.23</c:v>
                </c:pt>
                <c:pt idx="25537">
                  <c:v>14.23</c:v>
                </c:pt>
                <c:pt idx="25538">
                  <c:v>14.23</c:v>
                </c:pt>
                <c:pt idx="25539">
                  <c:v>14.23</c:v>
                </c:pt>
                <c:pt idx="25540">
                  <c:v>14.23</c:v>
                </c:pt>
                <c:pt idx="25541">
                  <c:v>14.23</c:v>
                </c:pt>
                <c:pt idx="25542">
                  <c:v>14.23</c:v>
                </c:pt>
                <c:pt idx="25543">
                  <c:v>14.23</c:v>
                </c:pt>
                <c:pt idx="25544">
                  <c:v>14.23</c:v>
                </c:pt>
                <c:pt idx="25545">
                  <c:v>14.23</c:v>
                </c:pt>
                <c:pt idx="25546">
                  <c:v>14.23</c:v>
                </c:pt>
                <c:pt idx="25547">
                  <c:v>14.23</c:v>
                </c:pt>
                <c:pt idx="25548">
                  <c:v>14.23</c:v>
                </c:pt>
                <c:pt idx="25549">
                  <c:v>14.23</c:v>
                </c:pt>
                <c:pt idx="25550">
                  <c:v>14.23</c:v>
                </c:pt>
                <c:pt idx="25551">
                  <c:v>14.23</c:v>
                </c:pt>
                <c:pt idx="25552">
                  <c:v>14.23</c:v>
                </c:pt>
                <c:pt idx="25553">
                  <c:v>14.23</c:v>
                </c:pt>
                <c:pt idx="25554">
                  <c:v>14.23</c:v>
                </c:pt>
                <c:pt idx="25555">
                  <c:v>14.134</c:v>
                </c:pt>
                <c:pt idx="25556">
                  <c:v>14.134</c:v>
                </c:pt>
                <c:pt idx="25557">
                  <c:v>14.134</c:v>
                </c:pt>
                <c:pt idx="25558">
                  <c:v>14.134</c:v>
                </c:pt>
                <c:pt idx="25559">
                  <c:v>14.134</c:v>
                </c:pt>
                <c:pt idx="25560">
                  <c:v>14.134</c:v>
                </c:pt>
                <c:pt idx="25561">
                  <c:v>14.134</c:v>
                </c:pt>
                <c:pt idx="25562">
                  <c:v>14.134</c:v>
                </c:pt>
                <c:pt idx="25563">
                  <c:v>14.134</c:v>
                </c:pt>
                <c:pt idx="25564">
                  <c:v>14.134</c:v>
                </c:pt>
                <c:pt idx="25565">
                  <c:v>14.134</c:v>
                </c:pt>
                <c:pt idx="25566">
                  <c:v>14.134</c:v>
                </c:pt>
                <c:pt idx="25567">
                  <c:v>14.134</c:v>
                </c:pt>
                <c:pt idx="25568">
                  <c:v>14.134</c:v>
                </c:pt>
                <c:pt idx="25569">
                  <c:v>14.134</c:v>
                </c:pt>
                <c:pt idx="25570">
                  <c:v>14.134</c:v>
                </c:pt>
                <c:pt idx="25571">
                  <c:v>14.134</c:v>
                </c:pt>
                <c:pt idx="25572">
                  <c:v>14.134</c:v>
                </c:pt>
                <c:pt idx="25573">
                  <c:v>14.134</c:v>
                </c:pt>
                <c:pt idx="25574">
                  <c:v>14.134</c:v>
                </c:pt>
                <c:pt idx="25575">
                  <c:v>14.134</c:v>
                </c:pt>
                <c:pt idx="25576">
                  <c:v>14.134</c:v>
                </c:pt>
                <c:pt idx="25577">
                  <c:v>14.134</c:v>
                </c:pt>
                <c:pt idx="25578">
                  <c:v>14.134</c:v>
                </c:pt>
                <c:pt idx="25579">
                  <c:v>14.134</c:v>
                </c:pt>
                <c:pt idx="25580">
                  <c:v>14.134</c:v>
                </c:pt>
                <c:pt idx="25581">
                  <c:v>14.038</c:v>
                </c:pt>
                <c:pt idx="25582">
                  <c:v>14.038</c:v>
                </c:pt>
                <c:pt idx="25583">
                  <c:v>14.038</c:v>
                </c:pt>
                <c:pt idx="25584">
                  <c:v>14.038</c:v>
                </c:pt>
                <c:pt idx="25585">
                  <c:v>14.038</c:v>
                </c:pt>
                <c:pt idx="25586">
                  <c:v>14.038</c:v>
                </c:pt>
                <c:pt idx="25587">
                  <c:v>14.038</c:v>
                </c:pt>
                <c:pt idx="25588">
                  <c:v>14.038</c:v>
                </c:pt>
                <c:pt idx="25589">
                  <c:v>14.038</c:v>
                </c:pt>
                <c:pt idx="25590">
                  <c:v>14.038</c:v>
                </c:pt>
                <c:pt idx="25591">
                  <c:v>14.038</c:v>
                </c:pt>
                <c:pt idx="25592">
                  <c:v>14.038</c:v>
                </c:pt>
                <c:pt idx="25593">
                  <c:v>14.038</c:v>
                </c:pt>
                <c:pt idx="25594">
                  <c:v>14.038</c:v>
                </c:pt>
                <c:pt idx="25595">
                  <c:v>14.038</c:v>
                </c:pt>
                <c:pt idx="25596">
                  <c:v>14.038</c:v>
                </c:pt>
                <c:pt idx="25597">
                  <c:v>14.038</c:v>
                </c:pt>
                <c:pt idx="25598">
                  <c:v>14.038</c:v>
                </c:pt>
                <c:pt idx="25599">
                  <c:v>14.038</c:v>
                </c:pt>
                <c:pt idx="25600">
                  <c:v>14.038</c:v>
                </c:pt>
                <c:pt idx="25601">
                  <c:v>14.038</c:v>
                </c:pt>
                <c:pt idx="25602">
                  <c:v>13.942</c:v>
                </c:pt>
                <c:pt idx="25604">
                  <c:v>14.324999999999999</c:v>
                </c:pt>
                <c:pt idx="25605">
                  <c:v>14.038</c:v>
                </c:pt>
                <c:pt idx="25606">
                  <c:v>14.038</c:v>
                </c:pt>
                <c:pt idx="25607">
                  <c:v>13.942</c:v>
                </c:pt>
                <c:pt idx="25608">
                  <c:v>13.942</c:v>
                </c:pt>
                <c:pt idx="25609">
                  <c:v>13.942</c:v>
                </c:pt>
                <c:pt idx="25610">
                  <c:v>13.942</c:v>
                </c:pt>
                <c:pt idx="25611">
                  <c:v>13.942</c:v>
                </c:pt>
                <c:pt idx="25612">
                  <c:v>13.942</c:v>
                </c:pt>
                <c:pt idx="25613">
                  <c:v>13.942</c:v>
                </c:pt>
                <c:pt idx="25614">
                  <c:v>13.942</c:v>
                </c:pt>
                <c:pt idx="25615">
                  <c:v>13.942</c:v>
                </c:pt>
                <c:pt idx="25616">
                  <c:v>13.846</c:v>
                </c:pt>
                <c:pt idx="25617">
                  <c:v>13.846</c:v>
                </c:pt>
                <c:pt idx="25618">
                  <c:v>13.846</c:v>
                </c:pt>
                <c:pt idx="25619">
                  <c:v>13.846</c:v>
                </c:pt>
                <c:pt idx="25620">
                  <c:v>13.846</c:v>
                </c:pt>
                <c:pt idx="25621">
                  <c:v>13.846</c:v>
                </c:pt>
                <c:pt idx="25622">
                  <c:v>13.846</c:v>
                </c:pt>
                <c:pt idx="25623">
                  <c:v>13.846</c:v>
                </c:pt>
                <c:pt idx="25624">
                  <c:v>13.846</c:v>
                </c:pt>
                <c:pt idx="25625">
                  <c:v>13.846</c:v>
                </c:pt>
                <c:pt idx="25626">
                  <c:v>13.846</c:v>
                </c:pt>
                <c:pt idx="25627">
                  <c:v>13.846</c:v>
                </c:pt>
                <c:pt idx="25628">
                  <c:v>13.846</c:v>
                </c:pt>
                <c:pt idx="25629">
                  <c:v>14.038</c:v>
                </c:pt>
                <c:pt idx="25630">
                  <c:v>13.942</c:v>
                </c:pt>
                <c:pt idx="25631">
                  <c:v>13.942</c:v>
                </c:pt>
                <c:pt idx="25632">
                  <c:v>13.846</c:v>
                </c:pt>
                <c:pt idx="25633">
                  <c:v>13.846</c:v>
                </c:pt>
                <c:pt idx="25634">
                  <c:v>13.846</c:v>
                </c:pt>
                <c:pt idx="25635">
                  <c:v>13.846</c:v>
                </c:pt>
                <c:pt idx="25636">
                  <c:v>13.846</c:v>
                </c:pt>
                <c:pt idx="25637">
                  <c:v>13.846</c:v>
                </c:pt>
                <c:pt idx="25638">
                  <c:v>13.846</c:v>
                </c:pt>
                <c:pt idx="25639">
                  <c:v>13.846</c:v>
                </c:pt>
                <c:pt idx="25640">
                  <c:v>13.846</c:v>
                </c:pt>
                <c:pt idx="25641">
                  <c:v>13.846</c:v>
                </c:pt>
                <c:pt idx="25642">
                  <c:v>13.846</c:v>
                </c:pt>
                <c:pt idx="25643">
                  <c:v>13.846</c:v>
                </c:pt>
                <c:pt idx="25644">
                  <c:v>13.846</c:v>
                </c:pt>
                <c:pt idx="25645">
                  <c:v>13.846</c:v>
                </c:pt>
                <c:pt idx="25646">
                  <c:v>13.846</c:v>
                </c:pt>
                <c:pt idx="25647">
                  <c:v>13.846</c:v>
                </c:pt>
                <c:pt idx="25648">
                  <c:v>13.846</c:v>
                </c:pt>
                <c:pt idx="25649">
                  <c:v>13.846</c:v>
                </c:pt>
                <c:pt idx="25650">
                  <c:v>13.846</c:v>
                </c:pt>
                <c:pt idx="25651">
                  <c:v>13.846</c:v>
                </c:pt>
                <c:pt idx="25652">
                  <c:v>13.846</c:v>
                </c:pt>
                <c:pt idx="25653">
                  <c:v>13.846</c:v>
                </c:pt>
                <c:pt idx="25654">
                  <c:v>13.846</c:v>
                </c:pt>
                <c:pt idx="25655">
                  <c:v>13.846</c:v>
                </c:pt>
                <c:pt idx="25656">
                  <c:v>13.846</c:v>
                </c:pt>
                <c:pt idx="25657">
                  <c:v>13.846</c:v>
                </c:pt>
                <c:pt idx="25658">
                  <c:v>13.846</c:v>
                </c:pt>
                <c:pt idx="25659">
                  <c:v>13.846</c:v>
                </c:pt>
                <c:pt idx="25660">
                  <c:v>13.846</c:v>
                </c:pt>
                <c:pt idx="25661">
                  <c:v>13.846</c:v>
                </c:pt>
                <c:pt idx="25662">
                  <c:v>13.846</c:v>
                </c:pt>
                <c:pt idx="25663">
                  <c:v>13.846</c:v>
                </c:pt>
                <c:pt idx="25664">
                  <c:v>13.846</c:v>
                </c:pt>
                <c:pt idx="25665">
                  <c:v>13.846</c:v>
                </c:pt>
                <c:pt idx="25666">
                  <c:v>13.846</c:v>
                </c:pt>
                <c:pt idx="25667">
                  <c:v>13.75</c:v>
                </c:pt>
                <c:pt idx="25668">
                  <c:v>13.846</c:v>
                </c:pt>
                <c:pt idx="25669">
                  <c:v>13.75</c:v>
                </c:pt>
                <c:pt idx="25670">
                  <c:v>13.75</c:v>
                </c:pt>
                <c:pt idx="25671">
                  <c:v>13.75</c:v>
                </c:pt>
                <c:pt idx="25672">
                  <c:v>13.75</c:v>
                </c:pt>
                <c:pt idx="25673">
                  <c:v>13.75</c:v>
                </c:pt>
                <c:pt idx="25674">
                  <c:v>13.75</c:v>
                </c:pt>
                <c:pt idx="25675">
                  <c:v>13.75</c:v>
                </c:pt>
                <c:pt idx="25676">
                  <c:v>13.75</c:v>
                </c:pt>
                <c:pt idx="25677">
                  <c:v>13.75</c:v>
                </c:pt>
                <c:pt idx="25678">
                  <c:v>13.75</c:v>
                </c:pt>
                <c:pt idx="25679">
                  <c:v>13.75</c:v>
                </c:pt>
                <c:pt idx="25680">
                  <c:v>13.75</c:v>
                </c:pt>
                <c:pt idx="25681">
                  <c:v>13.75</c:v>
                </c:pt>
                <c:pt idx="25682">
                  <c:v>13.75</c:v>
                </c:pt>
                <c:pt idx="25683">
                  <c:v>13.75</c:v>
                </c:pt>
                <c:pt idx="25684">
                  <c:v>13.75</c:v>
                </c:pt>
                <c:pt idx="25685">
                  <c:v>13.75</c:v>
                </c:pt>
                <c:pt idx="25686">
                  <c:v>13.75</c:v>
                </c:pt>
                <c:pt idx="25687">
                  <c:v>13.75</c:v>
                </c:pt>
                <c:pt idx="25688">
                  <c:v>13.75</c:v>
                </c:pt>
                <c:pt idx="25689">
                  <c:v>13.75</c:v>
                </c:pt>
                <c:pt idx="25690">
                  <c:v>13.75</c:v>
                </c:pt>
                <c:pt idx="25691">
                  <c:v>13.75</c:v>
                </c:pt>
                <c:pt idx="25692">
                  <c:v>13.75</c:v>
                </c:pt>
                <c:pt idx="25693">
                  <c:v>13.75</c:v>
                </c:pt>
                <c:pt idx="25694">
                  <c:v>13.75</c:v>
                </c:pt>
                <c:pt idx="25695">
                  <c:v>13.75</c:v>
                </c:pt>
                <c:pt idx="25696">
                  <c:v>13.75</c:v>
                </c:pt>
                <c:pt idx="25697">
                  <c:v>13.75</c:v>
                </c:pt>
                <c:pt idx="25698">
                  <c:v>13.75</c:v>
                </c:pt>
                <c:pt idx="25699">
                  <c:v>13.75</c:v>
                </c:pt>
                <c:pt idx="25700">
                  <c:v>13.75</c:v>
                </c:pt>
                <c:pt idx="25701">
                  <c:v>13.75</c:v>
                </c:pt>
                <c:pt idx="25702">
                  <c:v>13.75</c:v>
                </c:pt>
                <c:pt idx="25703">
                  <c:v>13.75</c:v>
                </c:pt>
                <c:pt idx="25704">
                  <c:v>13.75</c:v>
                </c:pt>
                <c:pt idx="25705">
                  <c:v>13.75</c:v>
                </c:pt>
                <c:pt idx="25706">
                  <c:v>13.75</c:v>
                </c:pt>
                <c:pt idx="25707">
                  <c:v>13.75</c:v>
                </c:pt>
                <c:pt idx="25708">
                  <c:v>13.75</c:v>
                </c:pt>
                <c:pt idx="25709">
                  <c:v>13.75</c:v>
                </c:pt>
                <c:pt idx="25710">
                  <c:v>13.654</c:v>
                </c:pt>
                <c:pt idx="25711">
                  <c:v>13.654</c:v>
                </c:pt>
                <c:pt idx="25712">
                  <c:v>13.654</c:v>
                </c:pt>
                <c:pt idx="25713">
                  <c:v>13.654</c:v>
                </c:pt>
                <c:pt idx="25714">
                  <c:v>13.654</c:v>
                </c:pt>
                <c:pt idx="25715">
                  <c:v>13.654</c:v>
                </c:pt>
                <c:pt idx="25716">
                  <c:v>13.654</c:v>
                </c:pt>
                <c:pt idx="25717">
                  <c:v>13.654</c:v>
                </c:pt>
                <c:pt idx="25718">
                  <c:v>13.654</c:v>
                </c:pt>
                <c:pt idx="25719">
                  <c:v>13.654</c:v>
                </c:pt>
                <c:pt idx="25720">
                  <c:v>13.654</c:v>
                </c:pt>
                <c:pt idx="25721">
                  <c:v>13.654</c:v>
                </c:pt>
                <c:pt idx="25722">
                  <c:v>13.558</c:v>
                </c:pt>
                <c:pt idx="25723">
                  <c:v>13.558</c:v>
                </c:pt>
                <c:pt idx="25724">
                  <c:v>13.558</c:v>
                </c:pt>
                <c:pt idx="25725">
                  <c:v>13.558</c:v>
                </c:pt>
                <c:pt idx="25726">
                  <c:v>13.558</c:v>
                </c:pt>
                <c:pt idx="25727">
                  <c:v>13.558</c:v>
                </c:pt>
                <c:pt idx="25728">
                  <c:v>13.558</c:v>
                </c:pt>
                <c:pt idx="25729">
                  <c:v>13.461</c:v>
                </c:pt>
                <c:pt idx="25730">
                  <c:v>13.461</c:v>
                </c:pt>
                <c:pt idx="25731">
                  <c:v>13.461</c:v>
                </c:pt>
                <c:pt idx="25732">
                  <c:v>13.461</c:v>
                </c:pt>
                <c:pt idx="25733">
                  <c:v>13.461</c:v>
                </c:pt>
                <c:pt idx="25734">
                  <c:v>13.461</c:v>
                </c:pt>
                <c:pt idx="25735">
                  <c:v>13.461</c:v>
                </c:pt>
                <c:pt idx="25736">
                  <c:v>13.365</c:v>
                </c:pt>
                <c:pt idx="25737">
                  <c:v>13.365</c:v>
                </c:pt>
                <c:pt idx="25738">
                  <c:v>13.365</c:v>
                </c:pt>
                <c:pt idx="25739">
                  <c:v>13.365</c:v>
                </c:pt>
                <c:pt idx="25740">
                  <c:v>13.365</c:v>
                </c:pt>
                <c:pt idx="25741">
                  <c:v>13.365</c:v>
                </c:pt>
                <c:pt idx="25742">
                  <c:v>13.365</c:v>
                </c:pt>
                <c:pt idx="25743">
                  <c:v>13.365</c:v>
                </c:pt>
                <c:pt idx="25744">
                  <c:v>13.269</c:v>
                </c:pt>
                <c:pt idx="25745">
                  <c:v>13.269</c:v>
                </c:pt>
                <c:pt idx="25746">
                  <c:v>13.269</c:v>
                </c:pt>
                <c:pt idx="25747">
                  <c:v>13.269</c:v>
                </c:pt>
                <c:pt idx="25748">
                  <c:v>13.269</c:v>
                </c:pt>
                <c:pt idx="25749">
                  <c:v>13.269</c:v>
                </c:pt>
                <c:pt idx="25750">
                  <c:v>13.269</c:v>
                </c:pt>
                <c:pt idx="25751">
                  <c:v>13.269</c:v>
                </c:pt>
                <c:pt idx="25752">
                  <c:v>13.269</c:v>
                </c:pt>
                <c:pt idx="25753">
                  <c:v>13.269</c:v>
                </c:pt>
                <c:pt idx="25754">
                  <c:v>13.269</c:v>
                </c:pt>
                <c:pt idx="25755">
                  <c:v>13.269</c:v>
                </c:pt>
                <c:pt idx="25756">
                  <c:v>13.269</c:v>
                </c:pt>
                <c:pt idx="25757">
                  <c:v>13.269</c:v>
                </c:pt>
                <c:pt idx="25758">
                  <c:v>13.269</c:v>
                </c:pt>
                <c:pt idx="25759">
                  <c:v>13.269</c:v>
                </c:pt>
                <c:pt idx="25760">
                  <c:v>13.269</c:v>
                </c:pt>
                <c:pt idx="25761">
                  <c:v>13.269</c:v>
                </c:pt>
                <c:pt idx="25762">
                  <c:v>13.269</c:v>
                </c:pt>
                <c:pt idx="25763">
                  <c:v>13.269</c:v>
                </c:pt>
                <c:pt idx="25764">
                  <c:v>13.269</c:v>
                </c:pt>
                <c:pt idx="25765">
                  <c:v>13.269</c:v>
                </c:pt>
                <c:pt idx="25766">
                  <c:v>13.269</c:v>
                </c:pt>
                <c:pt idx="25767">
                  <c:v>13.269</c:v>
                </c:pt>
                <c:pt idx="25768">
                  <c:v>13.269</c:v>
                </c:pt>
                <c:pt idx="25769">
                  <c:v>13.269</c:v>
                </c:pt>
                <c:pt idx="25770">
                  <c:v>13.269</c:v>
                </c:pt>
                <c:pt idx="25771">
                  <c:v>13.269</c:v>
                </c:pt>
                <c:pt idx="25772">
                  <c:v>13.269</c:v>
                </c:pt>
                <c:pt idx="25773">
                  <c:v>13.269</c:v>
                </c:pt>
                <c:pt idx="25774">
                  <c:v>13.269</c:v>
                </c:pt>
                <c:pt idx="25775">
                  <c:v>13.269</c:v>
                </c:pt>
                <c:pt idx="25776">
                  <c:v>13.269</c:v>
                </c:pt>
                <c:pt idx="25777">
                  <c:v>13.269</c:v>
                </c:pt>
                <c:pt idx="25778">
                  <c:v>13.269</c:v>
                </c:pt>
                <c:pt idx="25779">
                  <c:v>13.269</c:v>
                </c:pt>
                <c:pt idx="25780">
                  <c:v>13.269</c:v>
                </c:pt>
                <c:pt idx="25781">
                  <c:v>13.269</c:v>
                </c:pt>
                <c:pt idx="25782">
                  <c:v>13.269</c:v>
                </c:pt>
                <c:pt idx="25783">
                  <c:v>13.269</c:v>
                </c:pt>
                <c:pt idx="25784">
                  <c:v>13.269</c:v>
                </c:pt>
                <c:pt idx="25785">
                  <c:v>13.269</c:v>
                </c:pt>
                <c:pt idx="25786">
                  <c:v>13.269</c:v>
                </c:pt>
                <c:pt idx="25787">
                  <c:v>13.269</c:v>
                </c:pt>
                <c:pt idx="25788">
                  <c:v>13.269</c:v>
                </c:pt>
                <c:pt idx="25789">
                  <c:v>13.269</c:v>
                </c:pt>
                <c:pt idx="25790">
                  <c:v>13.269</c:v>
                </c:pt>
                <c:pt idx="25791">
                  <c:v>13.269</c:v>
                </c:pt>
                <c:pt idx="25792">
                  <c:v>13.173</c:v>
                </c:pt>
                <c:pt idx="25793">
                  <c:v>13.269</c:v>
                </c:pt>
                <c:pt idx="25794">
                  <c:v>13.173</c:v>
                </c:pt>
                <c:pt idx="25795">
                  <c:v>13.173</c:v>
                </c:pt>
                <c:pt idx="25796">
                  <c:v>13.173</c:v>
                </c:pt>
                <c:pt idx="25797">
                  <c:v>13.173</c:v>
                </c:pt>
                <c:pt idx="25798">
                  <c:v>13.173</c:v>
                </c:pt>
                <c:pt idx="25799">
                  <c:v>13.173</c:v>
                </c:pt>
                <c:pt idx="25800">
                  <c:v>13.173</c:v>
                </c:pt>
                <c:pt idx="25801">
                  <c:v>13.173</c:v>
                </c:pt>
                <c:pt idx="25802">
                  <c:v>13.173</c:v>
                </c:pt>
                <c:pt idx="25803">
                  <c:v>13.173</c:v>
                </c:pt>
                <c:pt idx="25804">
                  <c:v>13.173</c:v>
                </c:pt>
                <c:pt idx="25805">
                  <c:v>13.173</c:v>
                </c:pt>
                <c:pt idx="25806">
                  <c:v>13.173</c:v>
                </c:pt>
                <c:pt idx="25807">
                  <c:v>13.173</c:v>
                </c:pt>
                <c:pt idx="25808">
                  <c:v>13.173</c:v>
                </c:pt>
                <c:pt idx="25809">
                  <c:v>13.173</c:v>
                </c:pt>
                <c:pt idx="25810">
                  <c:v>13.173</c:v>
                </c:pt>
                <c:pt idx="25811">
                  <c:v>13.173</c:v>
                </c:pt>
                <c:pt idx="25812">
                  <c:v>13.173</c:v>
                </c:pt>
                <c:pt idx="25813">
                  <c:v>13.173</c:v>
                </c:pt>
                <c:pt idx="25814">
                  <c:v>13.173</c:v>
                </c:pt>
                <c:pt idx="25815">
                  <c:v>13.173</c:v>
                </c:pt>
                <c:pt idx="25816">
                  <c:v>13.173</c:v>
                </c:pt>
                <c:pt idx="25817">
                  <c:v>13.173</c:v>
                </c:pt>
                <c:pt idx="25818">
                  <c:v>13.173</c:v>
                </c:pt>
                <c:pt idx="25819">
                  <c:v>13.173</c:v>
                </c:pt>
                <c:pt idx="25820">
                  <c:v>13.173</c:v>
                </c:pt>
                <c:pt idx="25821">
                  <c:v>13.173</c:v>
                </c:pt>
                <c:pt idx="25822">
                  <c:v>13.173</c:v>
                </c:pt>
                <c:pt idx="25823">
                  <c:v>13.173</c:v>
                </c:pt>
                <c:pt idx="25824">
                  <c:v>13.173</c:v>
                </c:pt>
                <c:pt idx="25825">
                  <c:v>13.173</c:v>
                </c:pt>
                <c:pt idx="25826">
                  <c:v>13.173</c:v>
                </c:pt>
                <c:pt idx="25827">
                  <c:v>13.173</c:v>
                </c:pt>
                <c:pt idx="25828">
                  <c:v>13.173</c:v>
                </c:pt>
                <c:pt idx="25829">
                  <c:v>13.173</c:v>
                </c:pt>
                <c:pt idx="25830">
                  <c:v>13.173</c:v>
                </c:pt>
                <c:pt idx="25831">
                  <c:v>13.173</c:v>
                </c:pt>
                <c:pt idx="25832">
                  <c:v>13.076000000000001</c:v>
                </c:pt>
                <c:pt idx="25833">
                  <c:v>13.076000000000001</c:v>
                </c:pt>
                <c:pt idx="25834">
                  <c:v>13.076000000000001</c:v>
                </c:pt>
                <c:pt idx="25835">
                  <c:v>13.076000000000001</c:v>
                </c:pt>
                <c:pt idx="25836">
                  <c:v>13.076000000000001</c:v>
                </c:pt>
                <c:pt idx="25837">
                  <c:v>13.076000000000001</c:v>
                </c:pt>
                <c:pt idx="25838">
                  <c:v>13.076000000000001</c:v>
                </c:pt>
                <c:pt idx="25839">
                  <c:v>13.076000000000001</c:v>
                </c:pt>
                <c:pt idx="25840">
                  <c:v>13.076000000000001</c:v>
                </c:pt>
                <c:pt idx="25841">
                  <c:v>13.076000000000001</c:v>
                </c:pt>
                <c:pt idx="25842">
                  <c:v>12.98</c:v>
                </c:pt>
                <c:pt idx="25843">
                  <c:v>12.98</c:v>
                </c:pt>
                <c:pt idx="25844">
                  <c:v>12.98</c:v>
                </c:pt>
                <c:pt idx="25845">
                  <c:v>12.98</c:v>
                </c:pt>
                <c:pt idx="25846">
                  <c:v>12.98</c:v>
                </c:pt>
                <c:pt idx="25847">
                  <c:v>12.882999999999999</c:v>
                </c:pt>
                <c:pt idx="25848">
                  <c:v>12.882999999999999</c:v>
                </c:pt>
                <c:pt idx="25849">
                  <c:v>12.882999999999999</c:v>
                </c:pt>
                <c:pt idx="25850">
                  <c:v>12.787000000000001</c:v>
                </c:pt>
                <c:pt idx="25851">
                  <c:v>12.787000000000001</c:v>
                </c:pt>
                <c:pt idx="25852">
                  <c:v>12.787000000000001</c:v>
                </c:pt>
                <c:pt idx="25853">
                  <c:v>12.69</c:v>
                </c:pt>
                <c:pt idx="25854">
                  <c:v>12.69</c:v>
                </c:pt>
                <c:pt idx="25855">
                  <c:v>12.69</c:v>
                </c:pt>
                <c:pt idx="25856">
                  <c:v>12.593999999999999</c:v>
                </c:pt>
                <c:pt idx="25857">
                  <c:v>12.593999999999999</c:v>
                </c:pt>
                <c:pt idx="25858">
                  <c:v>12.593999999999999</c:v>
                </c:pt>
                <c:pt idx="25859">
                  <c:v>12.497</c:v>
                </c:pt>
                <c:pt idx="25860">
                  <c:v>12.497</c:v>
                </c:pt>
                <c:pt idx="25861">
                  <c:v>12.497</c:v>
                </c:pt>
                <c:pt idx="25862">
                  <c:v>12.401</c:v>
                </c:pt>
                <c:pt idx="25863">
                  <c:v>12.401</c:v>
                </c:pt>
                <c:pt idx="25864">
                  <c:v>12.304</c:v>
                </c:pt>
                <c:pt idx="25865">
                  <c:v>12.304</c:v>
                </c:pt>
                <c:pt idx="25866">
                  <c:v>12.304</c:v>
                </c:pt>
                <c:pt idx="25867">
                  <c:v>12.304</c:v>
                </c:pt>
                <c:pt idx="25868">
                  <c:v>12.207000000000001</c:v>
                </c:pt>
                <c:pt idx="25869">
                  <c:v>12.207000000000001</c:v>
                </c:pt>
                <c:pt idx="25870">
                  <c:v>12.207000000000001</c:v>
                </c:pt>
                <c:pt idx="25871">
                  <c:v>12.11</c:v>
                </c:pt>
                <c:pt idx="25872">
                  <c:v>12.11</c:v>
                </c:pt>
                <c:pt idx="25873">
                  <c:v>12.11</c:v>
                </c:pt>
                <c:pt idx="25874">
                  <c:v>12.11</c:v>
                </c:pt>
                <c:pt idx="25875">
                  <c:v>12.013</c:v>
                </c:pt>
                <c:pt idx="25876">
                  <c:v>12.013</c:v>
                </c:pt>
                <c:pt idx="25877">
                  <c:v>12.013</c:v>
                </c:pt>
                <c:pt idx="25878">
                  <c:v>12.013</c:v>
                </c:pt>
                <c:pt idx="25879">
                  <c:v>11.916</c:v>
                </c:pt>
                <c:pt idx="25880">
                  <c:v>11.916</c:v>
                </c:pt>
                <c:pt idx="25881">
                  <c:v>11.916</c:v>
                </c:pt>
                <c:pt idx="25882">
                  <c:v>11.916</c:v>
                </c:pt>
                <c:pt idx="25883">
                  <c:v>11.916</c:v>
                </c:pt>
                <c:pt idx="25884">
                  <c:v>11.819000000000001</c:v>
                </c:pt>
                <c:pt idx="25885">
                  <c:v>11.819000000000001</c:v>
                </c:pt>
                <c:pt idx="25886">
                  <c:v>11.819000000000001</c:v>
                </c:pt>
                <c:pt idx="25887">
                  <c:v>11.819000000000001</c:v>
                </c:pt>
                <c:pt idx="25888">
                  <c:v>11.819000000000001</c:v>
                </c:pt>
                <c:pt idx="25889">
                  <c:v>11.722</c:v>
                </c:pt>
                <c:pt idx="25890">
                  <c:v>11.722</c:v>
                </c:pt>
                <c:pt idx="25891">
                  <c:v>11.722</c:v>
                </c:pt>
                <c:pt idx="25892">
                  <c:v>11.722</c:v>
                </c:pt>
                <c:pt idx="25893">
                  <c:v>11.722</c:v>
                </c:pt>
                <c:pt idx="25894">
                  <c:v>11.625</c:v>
                </c:pt>
                <c:pt idx="25895">
                  <c:v>11.625</c:v>
                </c:pt>
                <c:pt idx="25896">
                  <c:v>11.625</c:v>
                </c:pt>
                <c:pt idx="25897">
                  <c:v>11.625</c:v>
                </c:pt>
                <c:pt idx="25898">
                  <c:v>11.625</c:v>
                </c:pt>
                <c:pt idx="25899">
                  <c:v>11.528</c:v>
                </c:pt>
                <c:pt idx="25900">
                  <c:v>11.528</c:v>
                </c:pt>
                <c:pt idx="25901">
                  <c:v>11.528</c:v>
                </c:pt>
                <c:pt idx="25902">
                  <c:v>11.528</c:v>
                </c:pt>
                <c:pt idx="25903">
                  <c:v>11.528</c:v>
                </c:pt>
                <c:pt idx="25904">
                  <c:v>11.430999999999999</c:v>
                </c:pt>
                <c:pt idx="25905">
                  <c:v>11.430999999999999</c:v>
                </c:pt>
                <c:pt idx="25906">
                  <c:v>11.430999999999999</c:v>
                </c:pt>
                <c:pt idx="25907">
                  <c:v>11.334</c:v>
                </c:pt>
                <c:pt idx="25908">
                  <c:v>11.334</c:v>
                </c:pt>
                <c:pt idx="25909">
                  <c:v>11.334</c:v>
                </c:pt>
                <c:pt idx="25910">
                  <c:v>11.334</c:v>
                </c:pt>
                <c:pt idx="25911">
                  <c:v>11.236000000000001</c:v>
                </c:pt>
                <c:pt idx="25912">
                  <c:v>11.236000000000001</c:v>
                </c:pt>
                <c:pt idx="25913">
                  <c:v>11.236000000000001</c:v>
                </c:pt>
                <c:pt idx="25914">
                  <c:v>11.236000000000001</c:v>
                </c:pt>
                <c:pt idx="25915">
                  <c:v>11.236000000000001</c:v>
                </c:pt>
                <c:pt idx="25917">
                  <c:v>11.819000000000001</c:v>
                </c:pt>
                <c:pt idx="25918">
                  <c:v>11.138999999999999</c:v>
                </c:pt>
                <c:pt idx="25919">
                  <c:v>11.138999999999999</c:v>
                </c:pt>
                <c:pt idx="25920">
                  <c:v>11.138999999999999</c:v>
                </c:pt>
                <c:pt idx="25921">
                  <c:v>11.138999999999999</c:v>
                </c:pt>
                <c:pt idx="25922">
                  <c:v>11.138999999999999</c:v>
                </c:pt>
                <c:pt idx="25923">
                  <c:v>11.138999999999999</c:v>
                </c:pt>
                <c:pt idx="25924">
                  <c:v>11.041</c:v>
                </c:pt>
                <c:pt idx="25925">
                  <c:v>11.041</c:v>
                </c:pt>
                <c:pt idx="25926">
                  <c:v>11.041</c:v>
                </c:pt>
                <c:pt idx="25927">
                  <c:v>11.041</c:v>
                </c:pt>
                <c:pt idx="25928">
                  <c:v>11.041</c:v>
                </c:pt>
                <c:pt idx="25929">
                  <c:v>11.041</c:v>
                </c:pt>
                <c:pt idx="25930">
                  <c:v>10.944000000000001</c:v>
                </c:pt>
                <c:pt idx="25931">
                  <c:v>10.944000000000001</c:v>
                </c:pt>
                <c:pt idx="25932">
                  <c:v>10.944000000000001</c:v>
                </c:pt>
                <c:pt idx="25933">
                  <c:v>10.944000000000001</c:v>
                </c:pt>
                <c:pt idx="25934">
                  <c:v>10.846</c:v>
                </c:pt>
                <c:pt idx="25935">
                  <c:v>10.846</c:v>
                </c:pt>
                <c:pt idx="25936">
                  <c:v>10.846</c:v>
                </c:pt>
                <c:pt idx="25937">
                  <c:v>10.846</c:v>
                </c:pt>
                <c:pt idx="25938">
                  <c:v>10.747999999999999</c:v>
                </c:pt>
                <c:pt idx="25939">
                  <c:v>10.747999999999999</c:v>
                </c:pt>
                <c:pt idx="25940">
                  <c:v>10.747999999999999</c:v>
                </c:pt>
                <c:pt idx="25941">
                  <c:v>10.747999999999999</c:v>
                </c:pt>
                <c:pt idx="25942">
                  <c:v>10.651</c:v>
                </c:pt>
                <c:pt idx="25943">
                  <c:v>10.651</c:v>
                </c:pt>
                <c:pt idx="25944">
                  <c:v>10.651</c:v>
                </c:pt>
                <c:pt idx="25945">
                  <c:v>10.651</c:v>
                </c:pt>
                <c:pt idx="25946">
                  <c:v>10.553000000000001</c:v>
                </c:pt>
                <c:pt idx="25947">
                  <c:v>10.553000000000001</c:v>
                </c:pt>
                <c:pt idx="25948">
                  <c:v>10.553000000000001</c:v>
                </c:pt>
                <c:pt idx="25949">
                  <c:v>10.553000000000001</c:v>
                </c:pt>
                <c:pt idx="25950">
                  <c:v>10.553000000000001</c:v>
                </c:pt>
                <c:pt idx="25951">
                  <c:v>10.553000000000001</c:v>
                </c:pt>
                <c:pt idx="25952">
                  <c:v>10.553000000000001</c:v>
                </c:pt>
                <c:pt idx="25953">
                  <c:v>10.455</c:v>
                </c:pt>
                <c:pt idx="25954">
                  <c:v>10.455</c:v>
                </c:pt>
                <c:pt idx="25955">
                  <c:v>10.455</c:v>
                </c:pt>
                <c:pt idx="25956">
                  <c:v>10.455</c:v>
                </c:pt>
                <c:pt idx="25957">
                  <c:v>10.455</c:v>
                </c:pt>
                <c:pt idx="25958">
                  <c:v>10.455</c:v>
                </c:pt>
                <c:pt idx="25959">
                  <c:v>10.455</c:v>
                </c:pt>
                <c:pt idx="25960">
                  <c:v>10.455</c:v>
                </c:pt>
                <c:pt idx="25961">
                  <c:v>10.455</c:v>
                </c:pt>
                <c:pt idx="25962">
                  <c:v>10.455</c:v>
                </c:pt>
                <c:pt idx="25963">
                  <c:v>10.356999999999999</c:v>
                </c:pt>
                <c:pt idx="25964">
                  <c:v>10.356999999999999</c:v>
                </c:pt>
                <c:pt idx="25965">
                  <c:v>10.356999999999999</c:v>
                </c:pt>
                <c:pt idx="25966">
                  <c:v>10.356999999999999</c:v>
                </c:pt>
                <c:pt idx="25967">
                  <c:v>10.356999999999999</c:v>
                </c:pt>
                <c:pt idx="25968">
                  <c:v>10.356999999999999</c:v>
                </c:pt>
                <c:pt idx="25969">
                  <c:v>10.356999999999999</c:v>
                </c:pt>
                <c:pt idx="25970">
                  <c:v>10.356999999999999</c:v>
                </c:pt>
                <c:pt idx="25971">
                  <c:v>10.356999999999999</c:v>
                </c:pt>
                <c:pt idx="25972">
                  <c:v>10.356999999999999</c:v>
                </c:pt>
                <c:pt idx="25973">
                  <c:v>10.747999999999999</c:v>
                </c:pt>
                <c:pt idx="25974">
                  <c:v>10.455</c:v>
                </c:pt>
                <c:pt idx="25975">
                  <c:v>10.455</c:v>
                </c:pt>
                <c:pt idx="25976">
                  <c:v>10.356999999999999</c:v>
                </c:pt>
                <c:pt idx="25977">
                  <c:v>10.356999999999999</c:v>
                </c:pt>
                <c:pt idx="25978">
                  <c:v>10.356999999999999</c:v>
                </c:pt>
                <c:pt idx="25979">
                  <c:v>10.356999999999999</c:v>
                </c:pt>
                <c:pt idx="25980">
                  <c:v>10.356999999999999</c:v>
                </c:pt>
                <c:pt idx="25981">
                  <c:v>10.356999999999999</c:v>
                </c:pt>
                <c:pt idx="25982">
                  <c:v>10.356999999999999</c:v>
                </c:pt>
                <c:pt idx="25983">
                  <c:v>10.356999999999999</c:v>
                </c:pt>
                <c:pt idx="25984">
                  <c:v>10.259</c:v>
                </c:pt>
                <c:pt idx="25985">
                  <c:v>10.259</c:v>
                </c:pt>
                <c:pt idx="25986">
                  <c:v>10.259</c:v>
                </c:pt>
                <c:pt idx="25987">
                  <c:v>10.259</c:v>
                </c:pt>
                <c:pt idx="25988">
                  <c:v>10.259</c:v>
                </c:pt>
                <c:pt idx="25989">
                  <c:v>10.259</c:v>
                </c:pt>
                <c:pt idx="25990">
                  <c:v>10.259</c:v>
                </c:pt>
                <c:pt idx="25991">
                  <c:v>10.259</c:v>
                </c:pt>
                <c:pt idx="25992">
                  <c:v>10.259</c:v>
                </c:pt>
                <c:pt idx="25993">
                  <c:v>10.259</c:v>
                </c:pt>
                <c:pt idx="25994">
                  <c:v>10.259</c:v>
                </c:pt>
                <c:pt idx="25995">
                  <c:v>10.259</c:v>
                </c:pt>
                <c:pt idx="25996">
                  <c:v>10.259</c:v>
                </c:pt>
                <c:pt idx="25997">
                  <c:v>10.259</c:v>
                </c:pt>
                <c:pt idx="25998">
                  <c:v>10.259</c:v>
                </c:pt>
                <c:pt idx="25999">
                  <c:v>10.259</c:v>
                </c:pt>
                <c:pt idx="26000">
                  <c:v>10.259</c:v>
                </c:pt>
                <c:pt idx="26001">
                  <c:v>10.259</c:v>
                </c:pt>
                <c:pt idx="26002">
                  <c:v>10.259</c:v>
                </c:pt>
                <c:pt idx="26003">
                  <c:v>10.259</c:v>
                </c:pt>
                <c:pt idx="26004">
                  <c:v>10.259</c:v>
                </c:pt>
                <c:pt idx="26005">
                  <c:v>10.161</c:v>
                </c:pt>
                <c:pt idx="26006">
                  <c:v>10.161</c:v>
                </c:pt>
                <c:pt idx="26007">
                  <c:v>10.161</c:v>
                </c:pt>
                <c:pt idx="26008">
                  <c:v>10.161</c:v>
                </c:pt>
                <c:pt idx="26009">
                  <c:v>10.161</c:v>
                </c:pt>
                <c:pt idx="26010">
                  <c:v>10.161</c:v>
                </c:pt>
                <c:pt idx="26011">
                  <c:v>10.161</c:v>
                </c:pt>
                <c:pt idx="26012">
                  <c:v>10.161</c:v>
                </c:pt>
                <c:pt idx="26013">
                  <c:v>10.161</c:v>
                </c:pt>
                <c:pt idx="26014">
                  <c:v>10.161</c:v>
                </c:pt>
                <c:pt idx="26015">
                  <c:v>10.161</c:v>
                </c:pt>
                <c:pt idx="26016">
                  <c:v>10.161</c:v>
                </c:pt>
                <c:pt idx="26017">
                  <c:v>10.161</c:v>
                </c:pt>
                <c:pt idx="26018">
                  <c:v>10.161</c:v>
                </c:pt>
                <c:pt idx="26019">
                  <c:v>10.161</c:v>
                </c:pt>
                <c:pt idx="26020">
                  <c:v>10.161</c:v>
                </c:pt>
                <c:pt idx="26021">
                  <c:v>10.161</c:v>
                </c:pt>
                <c:pt idx="26022">
                  <c:v>10.063000000000001</c:v>
                </c:pt>
                <c:pt idx="26023">
                  <c:v>10.063000000000001</c:v>
                </c:pt>
                <c:pt idx="26024">
                  <c:v>10.063000000000001</c:v>
                </c:pt>
                <c:pt idx="26025">
                  <c:v>10.063000000000001</c:v>
                </c:pt>
                <c:pt idx="26026">
                  <c:v>10.063000000000001</c:v>
                </c:pt>
                <c:pt idx="26027">
                  <c:v>10.063000000000001</c:v>
                </c:pt>
                <c:pt idx="26028">
                  <c:v>10.063000000000001</c:v>
                </c:pt>
                <c:pt idx="26029">
                  <c:v>10.063000000000001</c:v>
                </c:pt>
                <c:pt idx="26030">
                  <c:v>10.063000000000001</c:v>
                </c:pt>
                <c:pt idx="26031">
                  <c:v>10.063000000000001</c:v>
                </c:pt>
                <c:pt idx="26032">
                  <c:v>10.063000000000001</c:v>
                </c:pt>
                <c:pt idx="26033">
                  <c:v>10.063000000000001</c:v>
                </c:pt>
                <c:pt idx="26034">
                  <c:v>9.9649999999999999</c:v>
                </c:pt>
                <c:pt idx="26035">
                  <c:v>9.9649999999999999</c:v>
                </c:pt>
                <c:pt idx="26036">
                  <c:v>9.9649999999999999</c:v>
                </c:pt>
                <c:pt idx="26037">
                  <c:v>9.9649999999999999</c:v>
                </c:pt>
                <c:pt idx="26038">
                  <c:v>9.9649999999999999</c:v>
                </c:pt>
                <c:pt idx="26039">
                  <c:v>9.9649999999999999</c:v>
                </c:pt>
                <c:pt idx="26040">
                  <c:v>9.9649999999999999</c:v>
                </c:pt>
                <c:pt idx="26041">
                  <c:v>9.9649999999999999</c:v>
                </c:pt>
                <c:pt idx="26042">
                  <c:v>9.8659999999999997</c:v>
                </c:pt>
                <c:pt idx="26043">
                  <c:v>9.8659999999999997</c:v>
                </c:pt>
                <c:pt idx="26044">
                  <c:v>9.8659999999999997</c:v>
                </c:pt>
                <c:pt idx="26045">
                  <c:v>9.8659999999999997</c:v>
                </c:pt>
                <c:pt idx="26046">
                  <c:v>9.8659999999999997</c:v>
                </c:pt>
                <c:pt idx="26047">
                  <c:v>9.8659999999999997</c:v>
                </c:pt>
                <c:pt idx="26048">
                  <c:v>9.7680000000000007</c:v>
                </c:pt>
                <c:pt idx="26049">
                  <c:v>9.7680000000000007</c:v>
                </c:pt>
                <c:pt idx="26050">
                  <c:v>9.7680000000000007</c:v>
                </c:pt>
                <c:pt idx="26051">
                  <c:v>9.7680000000000007</c:v>
                </c:pt>
                <c:pt idx="26052">
                  <c:v>9.7680000000000007</c:v>
                </c:pt>
                <c:pt idx="26053">
                  <c:v>9.7680000000000007</c:v>
                </c:pt>
                <c:pt idx="26054">
                  <c:v>9.6690000000000005</c:v>
                </c:pt>
                <c:pt idx="26055">
                  <c:v>9.6690000000000005</c:v>
                </c:pt>
                <c:pt idx="26056">
                  <c:v>9.6690000000000005</c:v>
                </c:pt>
                <c:pt idx="26057">
                  <c:v>9.6690000000000005</c:v>
                </c:pt>
                <c:pt idx="26058">
                  <c:v>9.6690000000000005</c:v>
                </c:pt>
                <c:pt idx="26059">
                  <c:v>9.5709999999999997</c:v>
                </c:pt>
                <c:pt idx="26060">
                  <c:v>9.5709999999999997</c:v>
                </c:pt>
                <c:pt idx="26061">
                  <c:v>9.5709999999999997</c:v>
                </c:pt>
                <c:pt idx="26062">
                  <c:v>9.5709999999999997</c:v>
                </c:pt>
                <c:pt idx="26063">
                  <c:v>9.4719999999999995</c:v>
                </c:pt>
                <c:pt idx="26064">
                  <c:v>9.4719999999999995</c:v>
                </c:pt>
                <c:pt idx="26065">
                  <c:v>9.4719999999999995</c:v>
                </c:pt>
                <c:pt idx="26066">
                  <c:v>9.3729999999999993</c:v>
                </c:pt>
                <c:pt idx="26067">
                  <c:v>9.3729999999999993</c:v>
                </c:pt>
                <c:pt idx="26068">
                  <c:v>9.3729999999999993</c:v>
                </c:pt>
                <c:pt idx="26069">
                  <c:v>9.3729999999999993</c:v>
                </c:pt>
                <c:pt idx="26070">
                  <c:v>9.3729999999999993</c:v>
                </c:pt>
                <c:pt idx="26071">
                  <c:v>9.3729999999999993</c:v>
                </c:pt>
                <c:pt idx="26072">
                  <c:v>9.3729999999999993</c:v>
                </c:pt>
                <c:pt idx="26073">
                  <c:v>9.3729999999999993</c:v>
                </c:pt>
                <c:pt idx="26074">
                  <c:v>9.3729999999999993</c:v>
                </c:pt>
                <c:pt idx="26075">
                  <c:v>9.3729999999999993</c:v>
                </c:pt>
                <c:pt idx="26076">
                  <c:v>9.2750000000000004</c:v>
                </c:pt>
                <c:pt idx="26077">
                  <c:v>9.2750000000000004</c:v>
                </c:pt>
                <c:pt idx="26078">
                  <c:v>9.2750000000000004</c:v>
                </c:pt>
                <c:pt idx="26079">
                  <c:v>9.2750000000000004</c:v>
                </c:pt>
                <c:pt idx="26080">
                  <c:v>9.2750000000000004</c:v>
                </c:pt>
                <c:pt idx="26081">
                  <c:v>9.2750000000000004</c:v>
                </c:pt>
                <c:pt idx="26082">
                  <c:v>9.2750000000000004</c:v>
                </c:pt>
                <c:pt idx="26083">
                  <c:v>9.2750000000000004</c:v>
                </c:pt>
                <c:pt idx="26084">
                  <c:v>9.2750000000000004</c:v>
                </c:pt>
                <c:pt idx="26085">
                  <c:v>9.2750000000000004</c:v>
                </c:pt>
                <c:pt idx="26086">
                  <c:v>9.2750000000000004</c:v>
                </c:pt>
                <c:pt idx="26087">
                  <c:v>9.2750000000000004</c:v>
                </c:pt>
                <c:pt idx="26088">
                  <c:v>9.2750000000000004</c:v>
                </c:pt>
                <c:pt idx="26089">
                  <c:v>9.1760000000000002</c:v>
                </c:pt>
                <c:pt idx="26090">
                  <c:v>9.1760000000000002</c:v>
                </c:pt>
                <c:pt idx="26091">
                  <c:v>9.1760000000000002</c:v>
                </c:pt>
                <c:pt idx="26092">
                  <c:v>9.1760000000000002</c:v>
                </c:pt>
                <c:pt idx="26093">
                  <c:v>9.2750000000000004</c:v>
                </c:pt>
                <c:pt idx="26094">
                  <c:v>9.2750000000000004</c:v>
                </c:pt>
                <c:pt idx="26095">
                  <c:v>9.2750000000000004</c:v>
                </c:pt>
                <c:pt idx="26096">
                  <c:v>9.2750000000000004</c:v>
                </c:pt>
                <c:pt idx="26097">
                  <c:v>9.2750000000000004</c:v>
                </c:pt>
                <c:pt idx="26098">
                  <c:v>9.2750000000000004</c:v>
                </c:pt>
                <c:pt idx="26099">
                  <c:v>9.2750000000000004</c:v>
                </c:pt>
                <c:pt idx="26100">
                  <c:v>9.2750000000000004</c:v>
                </c:pt>
                <c:pt idx="26101">
                  <c:v>9.3729999999999993</c:v>
                </c:pt>
                <c:pt idx="26102">
                  <c:v>9.3729999999999993</c:v>
                </c:pt>
                <c:pt idx="26103">
                  <c:v>9.3729999999999993</c:v>
                </c:pt>
                <c:pt idx="26104">
                  <c:v>9.3729999999999993</c:v>
                </c:pt>
                <c:pt idx="26105">
                  <c:v>9.3729999999999993</c:v>
                </c:pt>
                <c:pt idx="26106">
                  <c:v>9.4719999999999995</c:v>
                </c:pt>
                <c:pt idx="26107">
                  <c:v>9.4719999999999995</c:v>
                </c:pt>
                <c:pt idx="26108">
                  <c:v>9.4719999999999995</c:v>
                </c:pt>
                <c:pt idx="26109">
                  <c:v>9.4719999999999995</c:v>
                </c:pt>
                <c:pt idx="26110">
                  <c:v>9.4719999999999995</c:v>
                </c:pt>
                <c:pt idx="26111">
                  <c:v>9.4719999999999995</c:v>
                </c:pt>
                <c:pt idx="26112">
                  <c:v>9.4719999999999995</c:v>
                </c:pt>
                <c:pt idx="26113">
                  <c:v>9.5709999999999997</c:v>
                </c:pt>
                <c:pt idx="26114">
                  <c:v>9.5709999999999997</c:v>
                </c:pt>
                <c:pt idx="26115">
                  <c:v>9.5709999999999997</c:v>
                </c:pt>
                <c:pt idx="26116">
                  <c:v>9.5709999999999997</c:v>
                </c:pt>
                <c:pt idx="26117">
                  <c:v>9.5709999999999997</c:v>
                </c:pt>
                <c:pt idx="26118">
                  <c:v>9.5709999999999997</c:v>
                </c:pt>
                <c:pt idx="26119">
                  <c:v>9.5709999999999997</c:v>
                </c:pt>
                <c:pt idx="26120">
                  <c:v>9.5709999999999997</c:v>
                </c:pt>
                <c:pt idx="26121">
                  <c:v>9.5709999999999997</c:v>
                </c:pt>
                <c:pt idx="26122">
                  <c:v>9.5709999999999997</c:v>
                </c:pt>
                <c:pt idx="26123">
                  <c:v>9.5709999999999997</c:v>
                </c:pt>
                <c:pt idx="26124">
                  <c:v>9.6690000000000005</c:v>
                </c:pt>
                <c:pt idx="26125">
                  <c:v>9.6690000000000005</c:v>
                </c:pt>
                <c:pt idx="26126">
                  <c:v>9.6690000000000005</c:v>
                </c:pt>
                <c:pt idx="26127">
                  <c:v>9.6690000000000005</c:v>
                </c:pt>
                <c:pt idx="26128">
                  <c:v>9.6690000000000005</c:v>
                </c:pt>
                <c:pt idx="26129">
                  <c:v>9.7680000000000007</c:v>
                </c:pt>
                <c:pt idx="26130">
                  <c:v>9.7680000000000007</c:v>
                </c:pt>
                <c:pt idx="26131">
                  <c:v>9.7680000000000007</c:v>
                </c:pt>
                <c:pt idx="26132">
                  <c:v>9.7680000000000007</c:v>
                </c:pt>
                <c:pt idx="26133">
                  <c:v>9.7680000000000007</c:v>
                </c:pt>
                <c:pt idx="26134">
                  <c:v>9.8659999999999997</c:v>
                </c:pt>
                <c:pt idx="26135">
                  <c:v>9.8659999999999997</c:v>
                </c:pt>
                <c:pt idx="26136">
                  <c:v>9.8659999999999997</c:v>
                </c:pt>
                <c:pt idx="26137">
                  <c:v>9.8659999999999997</c:v>
                </c:pt>
                <c:pt idx="26138">
                  <c:v>9.8659999999999997</c:v>
                </c:pt>
                <c:pt idx="26139">
                  <c:v>9.9649999999999999</c:v>
                </c:pt>
                <c:pt idx="26140">
                  <c:v>9.9649999999999999</c:v>
                </c:pt>
                <c:pt idx="26141">
                  <c:v>9.9649999999999999</c:v>
                </c:pt>
                <c:pt idx="26142">
                  <c:v>9.9649999999999999</c:v>
                </c:pt>
                <c:pt idx="26143">
                  <c:v>9.9649999999999999</c:v>
                </c:pt>
                <c:pt idx="26144">
                  <c:v>9.9649999999999999</c:v>
                </c:pt>
                <c:pt idx="26145">
                  <c:v>9.9649999999999999</c:v>
                </c:pt>
                <c:pt idx="26146">
                  <c:v>10.063000000000001</c:v>
                </c:pt>
                <c:pt idx="26147">
                  <c:v>10.063000000000001</c:v>
                </c:pt>
                <c:pt idx="26148">
                  <c:v>10.063000000000001</c:v>
                </c:pt>
                <c:pt idx="26149">
                  <c:v>10.063000000000001</c:v>
                </c:pt>
                <c:pt idx="26150">
                  <c:v>10.063000000000001</c:v>
                </c:pt>
                <c:pt idx="26151">
                  <c:v>10.063000000000001</c:v>
                </c:pt>
                <c:pt idx="26152">
                  <c:v>10.161</c:v>
                </c:pt>
                <c:pt idx="26153">
                  <c:v>10.161</c:v>
                </c:pt>
                <c:pt idx="26154">
                  <c:v>10.161</c:v>
                </c:pt>
                <c:pt idx="26155">
                  <c:v>10.161</c:v>
                </c:pt>
                <c:pt idx="26156">
                  <c:v>10.259</c:v>
                </c:pt>
                <c:pt idx="26157">
                  <c:v>10.259</c:v>
                </c:pt>
                <c:pt idx="26158">
                  <c:v>10.259</c:v>
                </c:pt>
                <c:pt idx="26159">
                  <c:v>10.259</c:v>
                </c:pt>
                <c:pt idx="26160">
                  <c:v>10.259</c:v>
                </c:pt>
                <c:pt idx="26161">
                  <c:v>10.356999999999999</c:v>
                </c:pt>
                <c:pt idx="26162">
                  <c:v>10.356999999999999</c:v>
                </c:pt>
                <c:pt idx="26163">
                  <c:v>10.356999999999999</c:v>
                </c:pt>
                <c:pt idx="26164">
                  <c:v>10.356999999999999</c:v>
                </c:pt>
                <c:pt idx="26165">
                  <c:v>10.356999999999999</c:v>
                </c:pt>
                <c:pt idx="26166">
                  <c:v>10.356999999999999</c:v>
                </c:pt>
                <c:pt idx="26167">
                  <c:v>10.356999999999999</c:v>
                </c:pt>
                <c:pt idx="26168">
                  <c:v>10.455</c:v>
                </c:pt>
                <c:pt idx="26169">
                  <c:v>10.455</c:v>
                </c:pt>
                <c:pt idx="26170">
                  <c:v>10.455</c:v>
                </c:pt>
                <c:pt idx="26171">
                  <c:v>10.455</c:v>
                </c:pt>
                <c:pt idx="26172">
                  <c:v>10.455</c:v>
                </c:pt>
                <c:pt idx="26173">
                  <c:v>10.455</c:v>
                </c:pt>
                <c:pt idx="26174">
                  <c:v>10.553000000000001</c:v>
                </c:pt>
                <c:pt idx="26175">
                  <c:v>10.553000000000001</c:v>
                </c:pt>
                <c:pt idx="26176">
                  <c:v>10.553000000000001</c:v>
                </c:pt>
                <c:pt idx="26177">
                  <c:v>10.553000000000001</c:v>
                </c:pt>
                <c:pt idx="26178">
                  <c:v>10.553000000000001</c:v>
                </c:pt>
                <c:pt idx="26179">
                  <c:v>10.553000000000001</c:v>
                </c:pt>
                <c:pt idx="26180">
                  <c:v>10.553000000000001</c:v>
                </c:pt>
                <c:pt idx="26181">
                  <c:v>10.651</c:v>
                </c:pt>
                <c:pt idx="26182">
                  <c:v>10.553000000000001</c:v>
                </c:pt>
                <c:pt idx="26183">
                  <c:v>10.651</c:v>
                </c:pt>
                <c:pt idx="26184">
                  <c:v>10.651</c:v>
                </c:pt>
                <c:pt idx="26185">
                  <c:v>10.651</c:v>
                </c:pt>
                <c:pt idx="26186">
                  <c:v>10.651</c:v>
                </c:pt>
                <c:pt idx="26187">
                  <c:v>10.651</c:v>
                </c:pt>
                <c:pt idx="26188">
                  <c:v>10.651</c:v>
                </c:pt>
                <c:pt idx="26189">
                  <c:v>10.651</c:v>
                </c:pt>
                <c:pt idx="26190">
                  <c:v>10.651</c:v>
                </c:pt>
                <c:pt idx="26191">
                  <c:v>10.651</c:v>
                </c:pt>
                <c:pt idx="26192">
                  <c:v>10.651</c:v>
                </c:pt>
                <c:pt idx="26193">
                  <c:v>10.651</c:v>
                </c:pt>
                <c:pt idx="26194">
                  <c:v>10.651</c:v>
                </c:pt>
                <c:pt idx="26195">
                  <c:v>10.651</c:v>
                </c:pt>
                <c:pt idx="26196">
                  <c:v>10.651</c:v>
                </c:pt>
                <c:pt idx="26197">
                  <c:v>10.651</c:v>
                </c:pt>
                <c:pt idx="26198">
                  <c:v>10.651</c:v>
                </c:pt>
                <c:pt idx="26199">
                  <c:v>10.651</c:v>
                </c:pt>
                <c:pt idx="26200">
                  <c:v>10.651</c:v>
                </c:pt>
                <c:pt idx="26201">
                  <c:v>10.651</c:v>
                </c:pt>
                <c:pt idx="26202">
                  <c:v>10.651</c:v>
                </c:pt>
                <c:pt idx="26203">
                  <c:v>10.651</c:v>
                </c:pt>
                <c:pt idx="26204">
                  <c:v>10.651</c:v>
                </c:pt>
                <c:pt idx="26205">
                  <c:v>10.651</c:v>
                </c:pt>
                <c:pt idx="26206">
                  <c:v>10.651</c:v>
                </c:pt>
                <c:pt idx="26207">
                  <c:v>10.747999999999999</c:v>
                </c:pt>
                <c:pt idx="26208">
                  <c:v>10.747999999999999</c:v>
                </c:pt>
                <c:pt idx="26209">
                  <c:v>10.747999999999999</c:v>
                </c:pt>
                <c:pt idx="26210">
                  <c:v>10.747999999999999</c:v>
                </c:pt>
                <c:pt idx="26211">
                  <c:v>10.747999999999999</c:v>
                </c:pt>
                <c:pt idx="26212">
                  <c:v>10.747999999999999</c:v>
                </c:pt>
                <c:pt idx="26213">
                  <c:v>10.747999999999999</c:v>
                </c:pt>
                <c:pt idx="26214">
                  <c:v>10.747999999999999</c:v>
                </c:pt>
                <c:pt idx="26215">
                  <c:v>10.747999999999999</c:v>
                </c:pt>
                <c:pt idx="26216">
                  <c:v>10.747999999999999</c:v>
                </c:pt>
                <c:pt idx="26217">
                  <c:v>10.747999999999999</c:v>
                </c:pt>
                <c:pt idx="26218">
                  <c:v>10.747999999999999</c:v>
                </c:pt>
                <c:pt idx="26219">
                  <c:v>10.846</c:v>
                </c:pt>
                <c:pt idx="26220">
                  <c:v>10.846</c:v>
                </c:pt>
                <c:pt idx="26221">
                  <c:v>10.846</c:v>
                </c:pt>
                <c:pt idx="26222">
                  <c:v>10.846</c:v>
                </c:pt>
                <c:pt idx="26223">
                  <c:v>10.846</c:v>
                </c:pt>
                <c:pt idx="26224">
                  <c:v>10.846</c:v>
                </c:pt>
                <c:pt idx="26225">
                  <c:v>10.846</c:v>
                </c:pt>
                <c:pt idx="26226">
                  <c:v>10.944000000000001</c:v>
                </c:pt>
                <c:pt idx="26227">
                  <c:v>10.944000000000001</c:v>
                </c:pt>
                <c:pt idx="26228">
                  <c:v>10.944000000000001</c:v>
                </c:pt>
                <c:pt idx="26229">
                  <c:v>10.944000000000001</c:v>
                </c:pt>
                <c:pt idx="26230">
                  <c:v>10.944000000000001</c:v>
                </c:pt>
                <c:pt idx="26231">
                  <c:v>10.944000000000001</c:v>
                </c:pt>
                <c:pt idx="26232">
                  <c:v>10.944000000000001</c:v>
                </c:pt>
                <c:pt idx="26233">
                  <c:v>10.944000000000001</c:v>
                </c:pt>
                <c:pt idx="26234">
                  <c:v>11.041</c:v>
                </c:pt>
                <c:pt idx="26235">
                  <c:v>11.041</c:v>
                </c:pt>
                <c:pt idx="26236">
                  <c:v>11.041</c:v>
                </c:pt>
                <c:pt idx="26237">
                  <c:v>11.041</c:v>
                </c:pt>
                <c:pt idx="26238">
                  <c:v>11.041</c:v>
                </c:pt>
                <c:pt idx="26239">
                  <c:v>11.041</c:v>
                </c:pt>
                <c:pt idx="26240">
                  <c:v>11.041</c:v>
                </c:pt>
                <c:pt idx="26241">
                  <c:v>11.041</c:v>
                </c:pt>
                <c:pt idx="26242">
                  <c:v>11.041</c:v>
                </c:pt>
                <c:pt idx="26243">
                  <c:v>11.041</c:v>
                </c:pt>
                <c:pt idx="26244">
                  <c:v>11.138999999999999</c:v>
                </c:pt>
                <c:pt idx="26245">
                  <c:v>11.138999999999999</c:v>
                </c:pt>
                <c:pt idx="26246">
                  <c:v>11.138999999999999</c:v>
                </c:pt>
                <c:pt idx="26247">
                  <c:v>11.138999999999999</c:v>
                </c:pt>
                <c:pt idx="26248">
                  <c:v>11.138999999999999</c:v>
                </c:pt>
                <c:pt idx="26249">
                  <c:v>11.138999999999999</c:v>
                </c:pt>
                <c:pt idx="26250">
                  <c:v>11.138999999999999</c:v>
                </c:pt>
                <c:pt idx="26251">
                  <c:v>11.138999999999999</c:v>
                </c:pt>
                <c:pt idx="26252">
                  <c:v>11.138999999999999</c:v>
                </c:pt>
                <c:pt idx="26253">
                  <c:v>11.236000000000001</c:v>
                </c:pt>
                <c:pt idx="26254">
                  <c:v>11.236000000000001</c:v>
                </c:pt>
                <c:pt idx="26255">
                  <c:v>11.236000000000001</c:v>
                </c:pt>
                <c:pt idx="26256">
                  <c:v>11.236000000000001</c:v>
                </c:pt>
                <c:pt idx="26257">
                  <c:v>11.236000000000001</c:v>
                </c:pt>
                <c:pt idx="26258">
                  <c:v>11.236000000000001</c:v>
                </c:pt>
                <c:pt idx="26259">
                  <c:v>11.236000000000001</c:v>
                </c:pt>
                <c:pt idx="26260">
                  <c:v>11.236000000000001</c:v>
                </c:pt>
                <c:pt idx="26261">
                  <c:v>11.334</c:v>
                </c:pt>
                <c:pt idx="26262">
                  <c:v>11.334</c:v>
                </c:pt>
                <c:pt idx="26263">
                  <c:v>11.334</c:v>
                </c:pt>
                <c:pt idx="26264">
                  <c:v>11.334</c:v>
                </c:pt>
                <c:pt idx="26265">
                  <c:v>11.334</c:v>
                </c:pt>
                <c:pt idx="26266">
                  <c:v>11.334</c:v>
                </c:pt>
                <c:pt idx="26267">
                  <c:v>11.334</c:v>
                </c:pt>
                <c:pt idx="26268">
                  <c:v>11.334</c:v>
                </c:pt>
                <c:pt idx="26269">
                  <c:v>11.430999999999999</c:v>
                </c:pt>
                <c:pt idx="26270">
                  <c:v>11.430999999999999</c:v>
                </c:pt>
                <c:pt idx="26271">
                  <c:v>11.430999999999999</c:v>
                </c:pt>
                <c:pt idx="26272">
                  <c:v>11.430999999999999</c:v>
                </c:pt>
                <c:pt idx="26273">
                  <c:v>11.430999999999999</c:v>
                </c:pt>
                <c:pt idx="26274">
                  <c:v>11.430999999999999</c:v>
                </c:pt>
                <c:pt idx="26275">
                  <c:v>11.430999999999999</c:v>
                </c:pt>
                <c:pt idx="26276">
                  <c:v>11.430999999999999</c:v>
                </c:pt>
                <c:pt idx="26277">
                  <c:v>11.430999999999999</c:v>
                </c:pt>
                <c:pt idx="26278">
                  <c:v>11.528</c:v>
                </c:pt>
                <c:pt idx="26279">
                  <c:v>11.528</c:v>
                </c:pt>
                <c:pt idx="26280">
                  <c:v>11.528</c:v>
                </c:pt>
                <c:pt idx="26281">
                  <c:v>11.528</c:v>
                </c:pt>
                <c:pt idx="26282">
                  <c:v>11.528</c:v>
                </c:pt>
                <c:pt idx="26283">
                  <c:v>11.528</c:v>
                </c:pt>
                <c:pt idx="26284">
                  <c:v>11.528</c:v>
                </c:pt>
                <c:pt idx="26285">
                  <c:v>11.528</c:v>
                </c:pt>
                <c:pt idx="26286">
                  <c:v>11.528</c:v>
                </c:pt>
                <c:pt idx="26287">
                  <c:v>11.625</c:v>
                </c:pt>
                <c:pt idx="26288">
                  <c:v>11.625</c:v>
                </c:pt>
                <c:pt idx="26289">
                  <c:v>11.625</c:v>
                </c:pt>
                <c:pt idx="26290">
                  <c:v>11.625</c:v>
                </c:pt>
                <c:pt idx="26291">
                  <c:v>11.625</c:v>
                </c:pt>
                <c:pt idx="26292">
                  <c:v>11.625</c:v>
                </c:pt>
                <c:pt idx="26293">
                  <c:v>11.625</c:v>
                </c:pt>
                <c:pt idx="26294">
                  <c:v>11.625</c:v>
                </c:pt>
                <c:pt idx="26295">
                  <c:v>11.625</c:v>
                </c:pt>
                <c:pt idx="26296">
                  <c:v>11.625</c:v>
                </c:pt>
                <c:pt idx="26297">
                  <c:v>11.625</c:v>
                </c:pt>
                <c:pt idx="26298">
                  <c:v>11.722</c:v>
                </c:pt>
                <c:pt idx="26299">
                  <c:v>11.722</c:v>
                </c:pt>
                <c:pt idx="26300">
                  <c:v>11.722</c:v>
                </c:pt>
                <c:pt idx="26301">
                  <c:v>11.722</c:v>
                </c:pt>
                <c:pt idx="26302">
                  <c:v>11.722</c:v>
                </c:pt>
                <c:pt idx="26303">
                  <c:v>11.722</c:v>
                </c:pt>
                <c:pt idx="26304">
                  <c:v>11.722</c:v>
                </c:pt>
                <c:pt idx="26305">
                  <c:v>11.722</c:v>
                </c:pt>
                <c:pt idx="26306">
                  <c:v>11.722</c:v>
                </c:pt>
                <c:pt idx="26307">
                  <c:v>11.722</c:v>
                </c:pt>
                <c:pt idx="26308">
                  <c:v>11.722</c:v>
                </c:pt>
                <c:pt idx="26309">
                  <c:v>11.722</c:v>
                </c:pt>
                <c:pt idx="26310">
                  <c:v>11.819000000000001</c:v>
                </c:pt>
                <c:pt idx="26311">
                  <c:v>11.819000000000001</c:v>
                </c:pt>
                <c:pt idx="26312">
                  <c:v>11.819000000000001</c:v>
                </c:pt>
                <c:pt idx="26313">
                  <c:v>11.819000000000001</c:v>
                </c:pt>
                <c:pt idx="26314">
                  <c:v>11.819000000000001</c:v>
                </c:pt>
                <c:pt idx="26315">
                  <c:v>11.819000000000001</c:v>
                </c:pt>
                <c:pt idx="26316">
                  <c:v>11.819000000000001</c:v>
                </c:pt>
                <c:pt idx="26317">
                  <c:v>11.819000000000001</c:v>
                </c:pt>
                <c:pt idx="26318">
                  <c:v>11.819000000000001</c:v>
                </c:pt>
                <c:pt idx="26319">
                  <c:v>11.819000000000001</c:v>
                </c:pt>
                <c:pt idx="26320">
                  <c:v>11.819000000000001</c:v>
                </c:pt>
                <c:pt idx="26321">
                  <c:v>11.819000000000001</c:v>
                </c:pt>
                <c:pt idx="26322">
                  <c:v>11.819000000000001</c:v>
                </c:pt>
                <c:pt idx="26323">
                  <c:v>11.916</c:v>
                </c:pt>
                <c:pt idx="26324">
                  <c:v>11.916</c:v>
                </c:pt>
                <c:pt idx="26325">
                  <c:v>11.916</c:v>
                </c:pt>
                <c:pt idx="26326">
                  <c:v>11.916</c:v>
                </c:pt>
                <c:pt idx="26327">
                  <c:v>11.916</c:v>
                </c:pt>
                <c:pt idx="26328">
                  <c:v>11.916</c:v>
                </c:pt>
                <c:pt idx="26329">
                  <c:v>11.916</c:v>
                </c:pt>
                <c:pt idx="26330">
                  <c:v>11.916</c:v>
                </c:pt>
                <c:pt idx="26331">
                  <c:v>11.916</c:v>
                </c:pt>
                <c:pt idx="26332">
                  <c:v>11.916</c:v>
                </c:pt>
                <c:pt idx="26333">
                  <c:v>11.916</c:v>
                </c:pt>
                <c:pt idx="26334">
                  <c:v>11.916</c:v>
                </c:pt>
                <c:pt idx="26335">
                  <c:v>12.013</c:v>
                </c:pt>
                <c:pt idx="26336">
                  <c:v>12.013</c:v>
                </c:pt>
                <c:pt idx="26337">
                  <c:v>12.013</c:v>
                </c:pt>
                <c:pt idx="26338">
                  <c:v>12.013</c:v>
                </c:pt>
                <c:pt idx="26339">
                  <c:v>12.013</c:v>
                </c:pt>
                <c:pt idx="26340">
                  <c:v>12.013</c:v>
                </c:pt>
                <c:pt idx="26341">
                  <c:v>12.013</c:v>
                </c:pt>
                <c:pt idx="26342">
                  <c:v>12.013</c:v>
                </c:pt>
                <c:pt idx="26343">
                  <c:v>12.013</c:v>
                </c:pt>
                <c:pt idx="26344">
                  <c:v>12.013</c:v>
                </c:pt>
                <c:pt idx="26345">
                  <c:v>12.013</c:v>
                </c:pt>
                <c:pt idx="26346">
                  <c:v>12.11</c:v>
                </c:pt>
                <c:pt idx="26347">
                  <c:v>12.11</c:v>
                </c:pt>
                <c:pt idx="26348">
                  <c:v>12.11</c:v>
                </c:pt>
                <c:pt idx="26349">
                  <c:v>12.11</c:v>
                </c:pt>
                <c:pt idx="26350">
                  <c:v>12.11</c:v>
                </c:pt>
                <c:pt idx="26351">
                  <c:v>12.11</c:v>
                </c:pt>
                <c:pt idx="26352">
                  <c:v>12.11</c:v>
                </c:pt>
                <c:pt idx="26353">
                  <c:v>12.11</c:v>
                </c:pt>
                <c:pt idx="26354">
                  <c:v>12.11</c:v>
                </c:pt>
                <c:pt idx="26355">
                  <c:v>12.11</c:v>
                </c:pt>
                <c:pt idx="26356">
                  <c:v>12.11</c:v>
                </c:pt>
                <c:pt idx="26357">
                  <c:v>12.11</c:v>
                </c:pt>
                <c:pt idx="26358">
                  <c:v>12.11</c:v>
                </c:pt>
                <c:pt idx="26359">
                  <c:v>12.11</c:v>
                </c:pt>
                <c:pt idx="26360">
                  <c:v>12.11</c:v>
                </c:pt>
                <c:pt idx="26361">
                  <c:v>12.207000000000001</c:v>
                </c:pt>
                <c:pt idx="26362">
                  <c:v>12.207000000000001</c:v>
                </c:pt>
                <c:pt idx="26363">
                  <c:v>12.207000000000001</c:v>
                </c:pt>
                <c:pt idx="26364">
                  <c:v>12.207000000000001</c:v>
                </c:pt>
                <c:pt idx="26365">
                  <c:v>12.207000000000001</c:v>
                </c:pt>
                <c:pt idx="26366">
                  <c:v>12.207000000000001</c:v>
                </c:pt>
                <c:pt idx="26367">
                  <c:v>12.207000000000001</c:v>
                </c:pt>
                <c:pt idx="26368">
                  <c:v>12.207000000000001</c:v>
                </c:pt>
                <c:pt idx="26369">
                  <c:v>12.207000000000001</c:v>
                </c:pt>
                <c:pt idx="26370">
                  <c:v>12.207000000000001</c:v>
                </c:pt>
                <c:pt idx="26371">
                  <c:v>12.207000000000001</c:v>
                </c:pt>
                <c:pt idx="26372">
                  <c:v>12.207000000000001</c:v>
                </c:pt>
                <c:pt idx="26373">
                  <c:v>12.207000000000001</c:v>
                </c:pt>
                <c:pt idx="26374">
                  <c:v>12.207000000000001</c:v>
                </c:pt>
                <c:pt idx="26375">
                  <c:v>12.207000000000001</c:v>
                </c:pt>
                <c:pt idx="26376">
                  <c:v>12.207000000000001</c:v>
                </c:pt>
                <c:pt idx="26377">
                  <c:v>12.207000000000001</c:v>
                </c:pt>
                <c:pt idx="26378">
                  <c:v>12.207000000000001</c:v>
                </c:pt>
                <c:pt idx="26379">
                  <c:v>12.207000000000001</c:v>
                </c:pt>
                <c:pt idx="26380">
                  <c:v>12.207000000000001</c:v>
                </c:pt>
                <c:pt idx="26381">
                  <c:v>12.207000000000001</c:v>
                </c:pt>
                <c:pt idx="26382">
                  <c:v>12.207000000000001</c:v>
                </c:pt>
                <c:pt idx="26383">
                  <c:v>12.304</c:v>
                </c:pt>
                <c:pt idx="26384">
                  <c:v>12.304</c:v>
                </c:pt>
                <c:pt idx="26385">
                  <c:v>12.207000000000001</c:v>
                </c:pt>
                <c:pt idx="26386">
                  <c:v>12.304</c:v>
                </c:pt>
                <c:pt idx="26387">
                  <c:v>12.304</c:v>
                </c:pt>
                <c:pt idx="26388">
                  <c:v>12.304</c:v>
                </c:pt>
                <c:pt idx="26389">
                  <c:v>12.304</c:v>
                </c:pt>
                <c:pt idx="26390">
                  <c:v>12.304</c:v>
                </c:pt>
                <c:pt idx="26391">
                  <c:v>12.304</c:v>
                </c:pt>
                <c:pt idx="26392">
                  <c:v>12.304</c:v>
                </c:pt>
                <c:pt idx="26393">
                  <c:v>12.304</c:v>
                </c:pt>
                <c:pt idx="26394">
                  <c:v>12.304</c:v>
                </c:pt>
                <c:pt idx="26395">
                  <c:v>12.304</c:v>
                </c:pt>
                <c:pt idx="26396">
                  <c:v>12.304</c:v>
                </c:pt>
                <c:pt idx="26397">
                  <c:v>12.304</c:v>
                </c:pt>
                <c:pt idx="26398">
                  <c:v>12.304</c:v>
                </c:pt>
                <c:pt idx="26399">
                  <c:v>12.304</c:v>
                </c:pt>
                <c:pt idx="26400">
                  <c:v>12.304</c:v>
                </c:pt>
                <c:pt idx="26401">
                  <c:v>12.304</c:v>
                </c:pt>
                <c:pt idx="26402">
                  <c:v>12.304</c:v>
                </c:pt>
                <c:pt idx="26403">
                  <c:v>12.304</c:v>
                </c:pt>
                <c:pt idx="26404">
                  <c:v>12.304</c:v>
                </c:pt>
                <c:pt idx="26405">
                  <c:v>12.304</c:v>
                </c:pt>
                <c:pt idx="26406">
                  <c:v>12.304</c:v>
                </c:pt>
                <c:pt idx="26407">
                  <c:v>12.304</c:v>
                </c:pt>
                <c:pt idx="26408">
                  <c:v>12.304</c:v>
                </c:pt>
                <c:pt idx="26409">
                  <c:v>12.304</c:v>
                </c:pt>
                <c:pt idx="26410">
                  <c:v>12.304</c:v>
                </c:pt>
                <c:pt idx="26411">
                  <c:v>12.304</c:v>
                </c:pt>
                <c:pt idx="26412">
                  <c:v>12.304</c:v>
                </c:pt>
                <c:pt idx="26413">
                  <c:v>12.304</c:v>
                </c:pt>
                <c:pt idx="26414">
                  <c:v>12.207000000000001</c:v>
                </c:pt>
                <c:pt idx="26415">
                  <c:v>12.207000000000001</c:v>
                </c:pt>
                <c:pt idx="26416">
                  <c:v>12.207000000000001</c:v>
                </c:pt>
                <c:pt idx="26417">
                  <c:v>12.207000000000001</c:v>
                </c:pt>
                <c:pt idx="26418">
                  <c:v>12.207000000000001</c:v>
                </c:pt>
                <c:pt idx="26419">
                  <c:v>12.207000000000001</c:v>
                </c:pt>
                <c:pt idx="26420">
                  <c:v>12.207000000000001</c:v>
                </c:pt>
                <c:pt idx="26421">
                  <c:v>12.207000000000001</c:v>
                </c:pt>
                <c:pt idx="26422">
                  <c:v>12.207000000000001</c:v>
                </c:pt>
                <c:pt idx="26423">
                  <c:v>12.207000000000001</c:v>
                </c:pt>
                <c:pt idx="26424">
                  <c:v>12.207000000000001</c:v>
                </c:pt>
                <c:pt idx="26425">
                  <c:v>12.207000000000001</c:v>
                </c:pt>
                <c:pt idx="26426">
                  <c:v>12.207000000000001</c:v>
                </c:pt>
                <c:pt idx="26427">
                  <c:v>12.207000000000001</c:v>
                </c:pt>
                <c:pt idx="26428">
                  <c:v>12.207000000000001</c:v>
                </c:pt>
                <c:pt idx="26429">
                  <c:v>12.207000000000001</c:v>
                </c:pt>
                <c:pt idx="26430">
                  <c:v>12.207000000000001</c:v>
                </c:pt>
                <c:pt idx="26431">
                  <c:v>12.207000000000001</c:v>
                </c:pt>
                <c:pt idx="26432">
                  <c:v>12.207000000000001</c:v>
                </c:pt>
                <c:pt idx="26433">
                  <c:v>12.207000000000001</c:v>
                </c:pt>
                <c:pt idx="26434">
                  <c:v>12.207000000000001</c:v>
                </c:pt>
                <c:pt idx="26435">
                  <c:v>12.207000000000001</c:v>
                </c:pt>
                <c:pt idx="26436">
                  <c:v>12.207000000000001</c:v>
                </c:pt>
                <c:pt idx="26437">
                  <c:v>12.207000000000001</c:v>
                </c:pt>
                <c:pt idx="26438">
                  <c:v>12.207000000000001</c:v>
                </c:pt>
                <c:pt idx="26439">
                  <c:v>12.207000000000001</c:v>
                </c:pt>
                <c:pt idx="26440">
                  <c:v>12.207000000000001</c:v>
                </c:pt>
                <c:pt idx="26441">
                  <c:v>12.207000000000001</c:v>
                </c:pt>
                <c:pt idx="26442">
                  <c:v>12.207000000000001</c:v>
                </c:pt>
                <c:pt idx="26443">
                  <c:v>12.207000000000001</c:v>
                </c:pt>
                <c:pt idx="26444">
                  <c:v>12.207000000000001</c:v>
                </c:pt>
                <c:pt idx="26446">
                  <c:v>13.173</c:v>
                </c:pt>
                <c:pt idx="26447">
                  <c:v>12.207000000000001</c:v>
                </c:pt>
                <c:pt idx="26448">
                  <c:v>12.207000000000001</c:v>
                </c:pt>
                <c:pt idx="26449">
                  <c:v>12.207000000000001</c:v>
                </c:pt>
                <c:pt idx="26450">
                  <c:v>12.207000000000001</c:v>
                </c:pt>
                <c:pt idx="26451">
                  <c:v>12.207000000000001</c:v>
                </c:pt>
                <c:pt idx="26452">
                  <c:v>12.207000000000001</c:v>
                </c:pt>
                <c:pt idx="26453">
                  <c:v>12.207000000000001</c:v>
                </c:pt>
                <c:pt idx="26454">
                  <c:v>12.207000000000001</c:v>
                </c:pt>
                <c:pt idx="26455">
                  <c:v>12.11</c:v>
                </c:pt>
                <c:pt idx="26456">
                  <c:v>12.207000000000001</c:v>
                </c:pt>
                <c:pt idx="26457">
                  <c:v>12.207000000000001</c:v>
                </c:pt>
                <c:pt idx="26458">
                  <c:v>12.207000000000001</c:v>
                </c:pt>
                <c:pt idx="26459">
                  <c:v>12.11</c:v>
                </c:pt>
                <c:pt idx="26460">
                  <c:v>12.207000000000001</c:v>
                </c:pt>
                <c:pt idx="26461">
                  <c:v>12.207000000000001</c:v>
                </c:pt>
                <c:pt idx="26462">
                  <c:v>12.207000000000001</c:v>
                </c:pt>
                <c:pt idx="26463">
                  <c:v>12.207000000000001</c:v>
                </c:pt>
                <c:pt idx="26464">
                  <c:v>12.207000000000001</c:v>
                </c:pt>
                <c:pt idx="26465">
                  <c:v>12.207000000000001</c:v>
                </c:pt>
                <c:pt idx="26466">
                  <c:v>12.207000000000001</c:v>
                </c:pt>
                <c:pt idx="26467">
                  <c:v>12.207000000000001</c:v>
                </c:pt>
                <c:pt idx="26468">
                  <c:v>12.207000000000001</c:v>
                </c:pt>
                <c:pt idx="26469">
                  <c:v>12.11</c:v>
                </c:pt>
                <c:pt idx="26470">
                  <c:v>12.11</c:v>
                </c:pt>
                <c:pt idx="26471">
                  <c:v>12.11</c:v>
                </c:pt>
                <c:pt idx="26472">
                  <c:v>12.207000000000001</c:v>
                </c:pt>
                <c:pt idx="26473">
                  <c:v>12.207000000000001</c:v>
                </c:pt>
                <c:pt idx="26474">
                  <c:v>12.207000000000001</c:v>
                </c:pt>
                <c:pt idx="26475">
                  <c:v>12.207000000000001</c:v>
                </c:pt>
                <c:pt idx="26476">
                  <c:v>12.207000000000001</c:v>
                </c:pt>
                <c:pt idx="26477">
                  <c:v>12.207000000000001</c:v>
                </c:pt>
                <c:pt idx="26478">
                  <c:v>12.207000000000001</c:v>
                </c:pt>
                <c:pt idx="26479">
                  <c:v>12.11</c:v>
                </c:pt>
                <c:pt idx="26480">
                  <c:v>12.11</c:v>
                </c:pt>
                <c:pt idx="26481">
                  <c:v>12.11</c:v>
                </c:pt>
                <c:pt idx="26482">
                  <c:v>12.11</c:v>
                </c:pt>
                <c:pt idx="26483">
                  <c:v>12.11</c:v>
                </c:pt>
                <c:pt idx="26484">
                  <c:v>12.11</c:v>
                </c:pt>
                <c:pt idx="26485">
                  <c:v>12.11</c:v>
                </c:pt>
                <c:pt idx="26486">
                  <c:v>12.11</c:v>
                </c:pt>
                <c:pt idx="26487">
                  <c:v>12.11</c:v>
                </c:pt>
                <c:pt idx="26488">
                  <c:v>12.11</c:v>
                </c:pt>
                <c:pt idx="26489">
                  <c:v>12.11</c:v>
                </c:pt>
                <c:pt idx="26490">
                  <c:v>12.11</c:v>
                </c:pt>
                <c:pt idx="26491">
                  <c:v>12.11</c:v>
                </c:pt>
                <c:pt idx="26492">
                  <c:v>12.11</c:v>
                </c:pt>
                <c:pt idx="26493">
                  <c:v>12.11</c:v>
                </c:pt>
                <c:pt idx="26494">
                  <c:v>12.013</c:v>
                </c:pt>
                <c:pt idx="26495">
                  <c:v>12.013</c:v>
                </c:pt>
                <c:pt idx="26496">
                  <c:v>12.013</c:v>
                </c:pt>
                <c:pt idx="26497">
                  <c:v>12.013</c:v>
                </c:pt>
                <c:pt idx="26498">
                  <c:v>12.013</c:v>
                </c:pt>
                <c:pt idx="26499">
                  <c:v>12.013</c:v>
                </c:pt>
                <c:pt idx="26500">
                  <c:v>12.013</c:v>
                </c:pt>
                <c:pt idx="26501">
                  <c:v>12.013</c:v>
                </c:pt>
                <c:pt idx="26502">
                  <c:v>12.013</c:v>
                </c:pt>
                <c:pt idx="26503">
                  <c:v>12.013</c:v>
                </c:pt>
                <c:pt idx="26504">
                  <c:v>12.013</c:v>
                </c:pt>
                <c:pt idx="26505">
                  <c:v>11.916</c:v>
                </c:pt>
                <c:pt idx="26506">
                  <c:v>11.916</c:v>
                </c:pt>
                <c:pt idx="26507">
                  <c:v>11.916</c:v>
                </c:pt>
                <c:pt idx="26508">
                  <c:v>11.916</c:v>
                </c:pt>
                <c:pt idx="26509">
                  <c:v>11.916</c:v>
                </c:pt>
                <c:pt idx="26510">
                  <c:v>11.916</c:v>
                </c:pt>
                <c:pt idx="26511">
                  <c:v>11.916</c:v>
                </c:pt>
                <c:pt idx="26512">
                  <c:v>11.916</c:v>
                </c:pt>
                <c:pt idx="26513">
                  <c:v>11.819000000000001</c:v>
                </c:pt>
                <c:pt idx="26514">
                  <c:v>11.819000000000001</c:v>
                </c:pt>
                <c:pt idx="26515">
                  <c:v>11.819000000000001</c:v>
                </c:pt>
                <c:pt idx="26516">
                  <c:v>11.819000000000001</c:v>
                </c:pt>
                <c:pt idx="26517">
                  <c:v>11.819000000000001</c:v>
                </c:pt>
                <c:pt idx="26518">
                  <c:v>11.819000000000001</c:v>
                </c:pt>
                <c:pt idx="26519">
                  <c:v>11.819000000000001</c:v>
                </c:pt>
                <c:pt idx="26520">
                  <c:v>11.819000000000001</c:v>
                </c:pt>
                <c:pt idx="26521">
                  <c:v>11.819000000000001</c:v>
                </c:pt>
                <c:pt idx="26522">
                  <c:v>11.819000000000001</c:v>
                </c:pt>
                <c:pt idx="26523">
                  <c:v>11.819000000000001</c:v>
                </c:pt>
                <c:pt idx="26524">
                  <c:v>11.819000000000001</c:v>
                </c:pt>
                <c:pt idx="26525">
                  <c:v>11.819000000000001</c:v>
                </c:pt>
                <c:pt idx="26526">
                  <c:v>11.722</c:v>
                </c:pt>
                <c:pt idx="26527">
                  <c:v>11.722</c:v>
                </c:pt>
                <c:pt idx="26528">
                  <c:v>11.722</c:v>
                </c:pt>
                <c:pt idx="26529">
                  <c:v>11.722</c:v>
                </c:pt>
                <c:pt idx="26530">
                  <c:v>11.722</c:v>
                </c:pt>
                <c:pt idx="26531">
                  <c:v>11.722</c:v>
                </c:pt>
                <c:pt idx="26532">
                  <c:v>11.722</c:v>
                </c:pt>
                <c:pt idx="26533">
                  <c:v>11.722</c:v>
                </c:pt>
                <c:pt idx="26534">
                  <c:v>11.722</c:v>
                </c:pt>
                <c:pt idx="26535">
                  <c:v>11.722</c:v>
                </c:pt>
                <c:pt idx="26536">
                  <c:v>11.625</c:v>
                </c:pt>
                <c:pt idx="26537">
                  <c:v>11.625</c:v>
                </c:pt>
                <c:pt idx="26538">
                  <c:v>11.625</c:v>
                </c:pt>
                <c:pt idx="26539">
                  <c:v>11.625</c:v>
                </c:pt>
                <c:pt idx="26540">
                  <c:v>11.625</c:v>
                </c:pt>
                <c:pt idx="26541">
                  <c:v>11.625</c:v>
                </c:pt>
                <c:pt idx="26542">
                  <c:v>11.528</c:v>
                </c:pt>
                <c:pt idx="26543">
                  <c:v>11.528</c:v>
                </c:pt>
                <c:pt idx="26544">
                  <c:v>11.528</c:v>
                </c:pt>
                <c:pt idx="26545">
                  <c:v>11.528</c:v>
                </c:pt>
                <c:pt idx="26546">
                  <c:v>11.528</c:v>
                </c:pt>
                <c:pt idx="26547">
                  <c:v>11.528</c:v>
                </c:pt>
                <c:pt idx="26548">
                  <c:v>11.528</c:v>
                </c:pt>
                <c:pt idx="26549">
                  <c:v>11.528</c:v>
                </c:pt>
                <c:pt idx="26550">
                  <c:v>11.528</c:v>
                </c:pt>
                <c:pt idx="26551">
                  <c:v>11.430999999999999</c:v>
                </c:pt>
                <c:pt idx="26552">
                  <c:v>11.430999999999999</c:v>
                </c:pt>
                <c:pt idx="26553">
                  <c:v>11.430999999999999</c:v>
                </c:pt>
                <c:pt idx="26554">
                  <c:v>11.430999999999999</c:v>
                </c:pt>
                <c:pt idx="26555">
                  <c:v>11.430999999999999</c:v>
                </c:pt>
                <c:pt idx="26556">
                  <c:v>11.430999999999999</c:v>
                </c:pt>
                <c:pt idx="26557">
                  <c:v>11.430999999999999</c:v>
                </c:pt>
                <c:pt idx="26558">
                  <c:v>11.430999999999999</c:v>
                </c:pt>
                <c:pt idx="26559">
                  <c:v>11.430999999999999</c:v>
                </c:pt>
                <c:pt idx="26560">
                  <c:v>11.430999999999999</c:v>
                </c:pt>
                <c:pt idx="26561">
                  <c:v>11.430999999999999</c:v>
                </c:pt>
                <c:pt idx="26562">
                  <c:v>11.430999999999999</c:v>
                </c:pt>
                <c:pt idx="26563">
                  <c:v>11.430999999999999</c:v>
                </c:pt>
                <c:pt idx="26564">
                  <c:v>11.430999999999999</c:v>
                </c:pt>
                <c:pt idx="26565">
                  <c:v>11.334</c:v>
                </c:pt>
                <c:pt idx="26566">
                  <c:v>11.430999999999999</c:v>
                </c:pt>
                <c:pt idx="26567">
                  <c:v>11.430999999999999</c:v>
                </c:pt>
                <c:pt idx="26568">
                  <c:v>11.334</c:v>
                </c:pt>
                <c:pt idx="26569">
                  <c:v>11.334</c:v>
                </c:pt>
                <c:pt idx="26570">
                  <c:v>11.334</c:v>
                </c:pt>
                <c:pt idx="26571">
                  <c:v>11.430999999999999</c:v>
                </c:pt>
                <c:pt idx="26572">
                  <c:v>11.334</c:v>
                </c:pt>
                <c:pt idx="26573">
                  <c:v>11.334</c:v>
                </c:pt>
                <c:pt idx="26574">
                  <c:v>11.334</c:v>
                </c:pt>
                <c:pt idx="26575">
                  <c:v>11.334</c:v>
                </c:pt>
                <c:pt idx="26576">
                  <c:v>11.334</c:v>
                </c:pt>
                <c:pt idx="26577">
                  <c:v>11.334</c:v>
                </c:pt>
                <c:pt idx="26578">
                  <c:v>11.334</c:v>
                </c:pt>
                <c:pt idx="26579">
                  <c:v>11.334</c:v>
                </c:pt>
                <c:pt idx="26580">
                  <c:v>11.334</c:v>
                </c:pt>
                <c:pt idx="26581">
                  <c:v>11.334</c:v>
                </c:pt>
                <c:pt idx="26582">
                  <c:v>11.334</c:v>
                </c:pt>
                <c:pt idx="26583">
                  <c:v>11.334</c:v>
                </c:pt>
                <c:pt idx="26584">
                  <c:v>11.334</c:v>
                </c:pt>
                <c:pt idx="26585">
                  <c:v>11.334</c:v>
                </c:pt>
                <c:pt idx="26586">
                  <c:v>11.334</c:v>
                </c:pt>
                <c:pt idx="26587">
                  <c:v>11.334</c:v>
                </c:pt>
                <c:pt idx="26588">
                  <c:v>11.334</c:v>
                </c:pt>
                <c:pt idx="26589">
                  <c:v>11.334</c:v>
                </c:pt>
                <c:pt idx="26590">
                  <c:v>11.334</c:v>
                </c:pt>
                <c:pt idx="26591">
                  <c:v>11.334</c:v>
                </c:pt>
                <c:pt idx="26592">
                  <c:v>11.334</c:v>
                </c:pt>
                <c:pt idx="26593">
                  <c:v>11.334</c:v>
                </c:pt>
                <c:pt idx="26594">
                  <c:v>11.334</c:v>
                </c:pt>
                <c:pt idx="26595">
                  <c:v>11.334</c:v>
                </c:pt>
                <c:pt idx="26596">
                  <c:v>11.236000000000001</c:v>
                </c:pt>
                <c:pt idx="26597">
                  <c:v>11.236000000000001</c:v>
                </c:pt>
                <c:pt idx="26598">
                  <c:v>11.236000000000001</c:v>
                </c:pt>
                <c:pt idx="26599">
                  <c:v>11.236000000000001</c:v>
                </c:pt>
                <c:pt idx="26600">
                  <c:v>11.236000000000001</c:v>
                </c:pt>
                <c:pt idx="26601">
                  <c:v>11.236000000000001</c:v>
                </c:pt>
                <c:pt idx="26602">
                  <c:v>11.236000000000001</c:v>
                </c:pt>
                <c:pt idx="26603">
                  <c:v>11.236000000000001</c:v>
                </c:pt>
                <c:pt idx="26604">
                  <c:v>11.236000000000001</c:v>
                </c:pt>
                <c:pt idx="26605">
                  <c:v>11.236000000000001</c:v>
                </c:pt>
                <c:pt idx="26606">
                  <c:v>11.236000000000001</c:v>
                </c:pt>
                <c:pt idx="26607">
                  <c:v>11.236000000000001</c:v>
                </c:pt>
                <c:pt idx="26608">
                  <c:v>11.236000000000001</c:v>
                </c:pt>
                <c:pt idx="26609">
                  <c:v>11.236000000000001</c:v>
                </c:pt>
                <c:pt idx="26610">
                  <c:v>11.236000000000001</c:v>
                </c:pt>
                <c:pt idx="26611">
                  <c:v>11.236000000000001</c:v>
                </c:pt>
                <c:pt idx="26612">
                  <c:v>11.236000000000001</c:v>
                </c:pt>
                <c:pt idx="26613">
                  <c:v>11.236000000000001</c:v>
                </c:pt>
                <c:pt idx="26614">
                  <c:v>11.236000000000001</c:v>
                </c:pt>
                <c:pt idx="26615">
                  <c:v>11.236000000000001</c:v>
                </c:pt>
                <c:pt idx="26616">
                  <c:v>11.236000000000001</c:v>
                </c:pt>
                <c:pt idx="26617">
                  <c:v>11.236000000000001</c:v>
                </c:pt>
                <c:pt idx="26618">
                  <c:v>11.236000000000001</c:v>
                </c:pt>
                <c:pt idx="26619">
                  <c:v>11.236000000000001</c:v>
                </c:pt>
                <c:pt idx="26620">
                  <c:v>11.236000000000001</c:v>
                </c:pt>
                <c:pt idx="26621">
                  <c:v>11.236000000000001</c:v>
                </c:pt>
                <c:pt idx="26622">
                  <c:v>11.236000000000001</c:v>
                </c:pt>
                <c:pt idx="26623">
                  <c:v>11.236000000000001</c:v>
                </c:pt>
                <c:pt idx="26624">
                  <c:v>11.236000000000001</c:v>
                </c:pt>
                <c:pt idx="26625">
                  <c:v>11.236000000000001</c:v>
                </c:pt>
                <c:pt idx="26626">
                  <c:v>11.236000000000001</c:v>
                </c:pt>
                <c:pt idx="26627">
                  <c:v>11.236000000000001</c:v>
                </c:pt>
                <c:pt idx="26628">
                  <c:v>11.236000000000001</c:v>
                </c:pt>
                <c:pt idx="26629">
                  <c:v>11.138999999999999</c:v>
                </c:pt>
                <c:pt idx="26630">
                  <c:v>11.138999999999999</c:v>
                </c:pt>
                <c:pt idx="26631">
                  <c:v>11.138999999999999</c:v>
                </c:pt>
                <c:pt idx="26632">
                  <c:v>11.138999999999999</c:v>
                </c:pt>
                <c:pt idx="26633">
                  <c:v>11.138999999999999</c:v>
                </c:pt>
                <c:pt idx="26634">
                  <c:v>11.138999999999999</c:v>
                </c:pt>
                <c:pt idx="26635">
                  <c:v>11.138999999999999</c:v>
                </c:pt>
                <c:pt idx="26636">
                  <c:v>11.138999999999999</c:v>
                </c:pt>
                <c:pt idx="26637">
                  <c:v>11.138999999999999</c:v>
                </c:pt>
                <c:pt idx="26638">
                  <c:v>11.138999999999999</c:v>
                </c:pt>
                <c:pt idx="26639">
                  <c:v>11.138999999999999</c:v>
                </c:pt>
                <c:pt idx="26640">
                  <c:v>11.138999999999999</c:v>
                </c:pt>
                <c:pt idx="26641">
                  <c:v>11.138999999999999</c:v>
                </c:pt>
                <c:pt idx="26642">
                  <c:v>11.138999999999999</c:v>
                </c:pt>
                <c:pt idx="26643">
                  <c:v>11.138999999999999</c:v>
                </c:pt>
                <c:pt idx="26644">
                  <c:v>11.138999999999999</c:v>
                </c:pt>
                <c:pt idx="26645">
                  <c:v>11.138999999999999</c:v>
                </c:pt>
                <c:pt idx="26646">
                  <c:v>11.138999999999999</c:v>
                </c:pt>
                <c:pt idx="26647">
                  <c:v>11.138999999999999</c:v>
                </c:pt>
                <c:pt idx="26648">
                  <c:v>11.138999999999999</c:v>
                </c:pt>
                <c:pt idx="26649">
                  <c:v>11.138999999999999</c:v>
                </c:pt>
                <c:pt idx="26650">
                  <c:v>11.138999999999999</c:v>
                </c:pt>
                <c:pt idx="26651">
                  <c:v>11.138999999999999</c:v>
                </c:pt>
                <c:pt idx="26652">
                  <c:v>11.138999999999999</c:v>
                </c:pt>
                <c:pt idx="26653">
                  <c:v>11.138999999999999</c:v>
                </c:pt>
                <c:pt idx="26654">
                  <c:v>11.138999999999999</c:v>
                </c:pt>
                <c:pt idx="26655">
                  <c:v>11.138999999999999</c:v>
                </c:pt>
                <c:pt idx="26656">
                  <c:v>11.138999999999999</c:v>
                </c:pt>
                <c:pt idx="26657">
                  <c:v>11.138999999999999</c:v>
                </c:pt>
                <c:pt idx="26658">
                  <c:v>11.138999999999999</c:v>
                </c:pt>
                <c:pt idx="26659">
                  <c:v>11.138999999999999</c:v>
                </c:pt>
                <c:pt idx="26660">
                  <c:v>11.138999999999999</c:v>
                </c:pt>
                <c:pt idx="26661">
                  <c:v>11.138999999999999</c:v>
                </c:pt>
                <c:pt idx="26662">
                  <c:v>11.138999999999999</c:v>
                </c:pt>
                <c:pt idx="26663">
                  <c:v>11.138999999999999</c:v>
                </c:pt>
                <c:pt idx="26664">
                  <c:v>11.138999999999999</c:v>
                </c:pt>
                <c:pt idx="26665">
                  <c:v>11.138999999999999</c:v>
                </c:pt>
                <c:pt idx="26666">
                  <c:v>11.041</c:v>
                </c:pt>
                <c:pt idx="26667">
                  <c:v>11.041</c:v>
                </c:pt>
                <c:pt idx="26668">
                  <c:v>11.041</c:v>
                </c:pt>
                <c:pt idx="26669">
                  <c:v>11.041</c:v>
                </c:pt>
                <c:pt idx="26670">
                  <c:v>11.041</c:v>
                </c:pt>
                <c:pt idx="26671">
                  <c:v>11.041</c:v>
                </c:pt>
                <c:pt idx="26672">
                  <c:v>11.041</c:v>
                </c:pt>
                <c:pt idx="26673">
                  <c:v>11.041</c:v>
                </c:pt>
                <c:pt idx="26674">
                  <c:v>11.041</c:v>
                </c:pt>
                <c:pt idx="26675">
                  <c:v>11.041</c:v>
                </c:pt>
                <c:pt idx="26676">
                  <c:v>11.041</c:v>
                </c:pt>
                <c:pt idx="26677">
                  <c:v>11.041</c:v>
                </c:pt>
                <c:pt idx="26678">
                  <c:v>11.041</c:v>
                </c:pt>
                <c:pt idx="26679">
                  <c:v>10.944000000000001</c:v>
                </c:pt>
                <c:pt idx="26680">
                  <c:v>10.944000000000001</c:v>
                </c:pt>
                <c:pt idx="26681">
                  <c:v>10.944000000000001</c:v>
                </c:pt>
                <c:pt idx="26682">
                  <c:v>10.944000000000001</c:v>
                </c:pt>
                <c:pt idx="26683">
                  <c:v>10.944000000000001</c:v>
                </c:pt>
                <c:pt idx="26684">
                  <c:v>10.944000000000001</c:v>
                </c:pt>
                <c:pt idx="26685">
                  <c:v>10.944000000000001</c:v>
                </c:pt>
                <c:pt idx="26686">
                  <c:v>10.944000000000001</c:v>
                </c:pt>
                <c:pt idx="26687">
                  <c:v>10.846</c:v>
                </c:pt>
                <c:pt idx="26688">
                  <c:v>10.846</c:v>
                </c:pt>
                <c:pt idx="26689">
                  <c:v>10.846</c:v>
                </c:pt>
                <c:pt idx="26690">
                  <c:v>10.846</c:v>
                </c:pt>
                <c:pt idx="26691">
                  <c:v>10.846</c:v>
                </c:pt>
                <c:pt idx="26692">
                  <c:v>10.846</c:v>
                </c:pt>
                <c:pt idx="26693">
                  <c:v>10.747999999999999</c:v>
                </c:pt>
                <c:pt idx="26694">
                  <c:v>10.747999999999999</c:v>
                </c:pt>
                <c:pt idx="26695">
                  <c:v>10.747999999999999</c:v>
                </c:pt>
                <c:pt idx="26696">
                  <c:v>10.747999999999999</c:v>
                </c:pt>
                <c:pt idx="26697">
                  <c:v>10.747999999999999</c:v>
                </c:pt>
                <c:pt idx="26698">
                  <c:v>10.651</c:v>
                </c:pt>
                <c:pt idx="26699">
                  <c:v>10.651</c:v>
                </c:pt>
                <c:pt idx="26700">
                  <c:v>10.651</c:v>
                </c:pt>
                <c:pt idx="26701">
                  <c:v>10.651</c:v>
                </c:pt>
                <c:pt idx="26702">
                  <c:v>10.651</c:v>
                </c:pt>
                <c:pt idx="26703">
                  <c:v>10.651</c:v>
                </c:pt>
                <c:pt idx="26704">
                  <c:v>10.553000000000001</c:v>
                </c:pt>
                <c:pt idx="26705">
                  <c:v>10.553000000000001</c:v>
                </c:pt>
                <c:pt idx="26706">
                  <c:v>10.553000000000001</c:v>
                </c:pt>
                <c:pt idx="26707">
                  <c:v>10.553000000000001</c:v>
                </c:pt>
                <c:pt idx="26708">
                  <c:v>10.455</c:v>
                </c:pt>
                <c:pt idx="26709">
                  <c:v>10.455</c:v>
                </c:pt>
                <c:pt idx="26710">
                  <c:v>10.455</c:v>
                </c:pt>
                <c:pt idx="26711">
                  <c:v>10.455</c:v>
                </c:pt>
                <c:pt idx="26712">
                  <c:v>10.455</c:v>
                </c:pt>
                <c:pt idx="26713">
                  <c:v>10.356999999999999</c:v>
                </c:pt>
                <c:pt idx="26714">
                  <c:v>10.356999999999999</c:v>
                </c:pt>
                <c:pt idx="26715">
                  <c:v>10.356999999999999</c:v>
                </c:pt>
                <c:pt idx="26716">
                  <c:v>10.356999999999999</c:v>
                </c:pt>
                <c:pt idx="26717">
                  <c:v>10.356999999999999</c:v>
                </c:pt>
                <c:pt idx="26718">
                  <c:v>10.356999999999999</c:v>
                </c:pt>
                <c:pt idx="26719">
                  <c:v>10.356999999999999</c:v>
                </c:pt>
                <c:pt idx="26720">
                  <c:v>10.259</c:v>
                </c:pt>
                <c:pt idx="26721">
                  <c:v>10.259</c:v>
                </c:pt>
                <c:pt idx="26722">
                  <c:v>10.259</c:v>
                </c:pt>
                <c:pt idx="26723">
                  <c:v>10.259</c:v>
                </c:pt>
                <c:pt idx="26724">
                  <c:v>10.259</c:v>
                </c:pt>
                <c:pt idx="26725">
                  <c:v>10.259</c:v>
                </c:pt>
                <c:pt idx="26726">
                  <c:v>10.259</c:v>
                </c:pt>
                <c:pt idx="26727">
                  <c:v>10.259</c:v>
                </c:pt>
                <c:pt idx="26728">
                  <c:v>10.259</c:v>
                </c:pt>
                <c:pt idx="26729">
                  <c:v>10.259</c:v>
                </c:pt>
                <c:pt idx="26730">
                  <c:v>10.259</c:v>
                </c:pt>
                <c:pt idx="26731">
                  <c:v>10.259</c:v>
                </c:pt>
                <c:pt idx="26732">
                  <c:v>10.259</c:v>
                </c:pt>
                <c:pt idx="26733">
                  <c:v>10.259</c:v>
                </c:pt>
                <c:pt idx="26734">
                  <c:v>10.161</c:v>
                </c:pt>
                <c:pt idx="26735">
                  <c:v>10.259</c:v>
                </c:pt>
                <c:pt idx="26736">
                  <c:v>10.161</c:v>
                </c:pt>
                <c:pt idx="26737">
                  <c:v>10.259</c:v>
                </c:pt>
                <c:pt idx="26738">
                  <c:v>10.259</c:v>
                </c:pt>
                <c:pt idx="26739">
                  <c:v>10.161</c:v>
                </c:pt>
                <c:pt idx="26740">
                  <c:v>10.259</c:v>
                </c:pt>
                <c:pt idx="26741">
                  <c:v>10.161</c:v>
                </c:pt>
                <c:pt idx="26742">
                  <c:v>10.161</c:v>
                </c:pt>
                <c:pt idx="26743">
                  <c:v>10.161</c:v>
                </c:pt>
                <c:pt idx="26744">
                  <c:v>10.161</c:v>
                </c:pt>
                <c:pt idx="26745">
                  <c:v>10.161</c:v>
                </c:pt>
                <c:pt idx="26746">
                  <c:v>10.161</c:v>
                </c:pt>
                <c:pt idx="26747">
                  <c:v>10.161</c:v>
                </c:pt>
                <c:pt idx="26748">
                  <c:v>10.161</c:v>
                </c:pt>
                <c:pt idx="26749">
                  <c:v>10.161</c:v>
                </c:pt>
                <c:pt idx="26750">
                  <c:v>10.161</c:v>
                </c:pt>
                <c:pt idx="26751">
                  <c:v>10.161</c:v>
                </c:pt>
                <c:pt idx="26752">
                  <c:v>10.259</c:v>
                </c:pt>
                <c:pt idx="26753">
                  <c:v>10.161</c:v>
                </c:pt>
                <c:pt idx="26754">
                  <c:v>10.161</c:v>
                </c:pt>
                <c:pt idx="26755">
                  <c:v>10.161</c:v>
                </c:pt>
                <c:pt idx="26756">
                  <c:v>10.161</c:v>
                </c:pt>
                <c:pt idx="26757">
                  <c:v>10.161</c:v>
                </c:pt>
                <c:pt idx="26758">
                  <c:v>10.259</c:v>
                </c:pt>
                <c:pt idx="26759">
                  <c:v>10.259</c:v>
                </c:pt>
                <c:pt idx="26760">
                  <c:v>10.259</c:v>
                </c:pt>
                <c:pt idx="26761">
                  <c:v>10.259</c:v>
                </c:pt>
                <c:pt idx="26762">
                  <c:v>10.259</c:v>
                </c:pt>
                <c:pt idx="26763">
                  <c:v>10.259</c:v>
                </c:pt>
                <c:pt idx="26764">
                  <c:v>10.259</c:v>
                </c:pt>
                <c:pt idx="26765">
                  <c:v>10.259</c:v>
                </c:pt>
                <c:pt idx="26766">
                  <c:v>10.259</c:v>
                </c:pt>
                <c:pt idx="26767">
                  <c:v>10.259</c:v>
                </c:pt>
                <c:pt idx="26768">
                  <c:v>10.259</c:v>
                </c:pt>
                <c:pt idx="26769">
                  <c:v>10.259</c:v>
                </c:pt>
                <c:pt idx="26770">
                  <c:v>10.259</c:v>
                </c:pt>
                <c:pt idx="26771">
                  <c:v>10.259</c:v>
                </c:pt>
                <c:pt idx="26772">
                  <c:v>10.259</c:v>
                </c:pt>
                <c:pt idx="26773">
                  <c:v>10.259</c:v>
                </c:pt>
                <c:pt idx="26774">
                  <c:v>10.259</c:v>
                </c:pt>
                <c:pt idx="26775">
                  <c:v>10.259</c:v>
                </c:pt>
                <c:pt idx="26776">
                  <c:v>10.259</c:v>
                </c:pt>
                <c:pt idx="26777">
                  <c:v>10.259</c:v>
                </c:pt>
                <c:pt idx="26778">
                  <c:v>10.259</c:v>
                </c:pt>
                <c:pt idx="26779">
                  <c:v>10.259</c:v>
                </c:pt>
                <c:pt idx="26780">
                  <c:v>10.259</c:v>
                </c:pt>
                <c:pt idx="26781">
                  <c:v>10.259</c:v>
                </c:pt>
                <c:pt idx="26782">
                  <c:v>10.259</c:v>
                </c:pt>
                <c:pt idx="26783">
                  <c:v>10.356999999999999</c:v>
                </c:pt>
                <c:pt idx="26784">
                  <c:v>10.259</c:v>
                </c:pt>
                <c:pt idx="26785">
                  <c:v>10.356999999999999</c:v>
                </c:pt>
                <c:pt idx="26786">
                  <c:v>10.356999999999999</c:v>
                </c:pt>
                <c:pt idx="26787">
                  <c:v>10.356999999999999</c:v>
                </c:pt>
                <c:pt idx="26788">
                  <c:v>10.356999999999999</c:v>
                </c:pt>
                <c:pt idx="26789">
                  <c:v>10.356999999999999</c:v>
                </c:pt>
                <c:pt idx="26790">
                  <c:v>10.356999999999999</c:v>
                </c:pt>
                <c:pt idx="26791">
                  <c:v>10.356999999999999</c:v>
                </c:pt>
                <c:pt idx="26792">
                  <c:v>10.356999999999999</c:v>
                </c:pt>
                <c:pt idx="26793">
                  <c:v>10.356999999999999</c:v>
                </c:pt>
                <c:pt idx="26794">
                  <c:v>10.356999999999999</c:v>
                </c:pt>
                <c:pt idx="26795">
                  <c:v>10.356999999999999</c:v>
                </c:pt>
                <c:pt idx="26796">
                  <c:v>10.356999999999999</c:v>
                </c:pt>
                <c:pt idx="26797">
                  <c:v>10.356999999999999</c:v>
                </c:pt>
                <c:pt idx="26798">
                  <c:v>10.356999999999999</c:v>
                </c:pt>
                <c:pt idx="26799">
                  <c:v>10.356999999999999</c:v>
                </c:pt>
                <c:pt idx="26800">
                  <c:v>10.356999999999999</c:v>
                </c:pt>
                <c:pt idx="26801">
                  <c:v>10.356999999999999</c:v>
                </c:pt>
                <c:pt idx="26802">
                  <c:v>10.356999999999999</c:v>
                </c:pt>
                <c:pt idx="26803">
                  <c:v>10.356999999999999</c:v>
                </c:pt>
                <c:pt idx="26804">
                  <c:v>10.356999999999999</c:v>
                </c:pt>
                <c:pt idx="26805">
                  <c:v>10.356999999999999</c:v>
                </c:pt>
                <c:pt idx="26807">
                  <c:v>10.846</c:v>
                </c:pt>
                <c:pt idx="26808">
                  <c:v>10.455</c:v>
                </c:pt>
                <c:pt idx="26809">
                  <c:v>10.455</c:v>
                </c:pt>
                <c:pt idx="26810">
                  <c:v>10.455</c:v>
                </c:pt>
                <c:pt idx="26811">
                  <c:v>10.455</c:v>
                </c:pt>
                <c:pt idx="26812">
                  <c:v>10.455</c:v>
                </c:pt>
                <c:pt idx="26813">
                  <c:v>10.455</c:v>
                </c:pt>
                <c:pt idx="26814">
                  <c:v>10.455</c:v>
                </c:pt>
                <c:pt idx="26815">
                  <c:v>10.455</c:v>
                </c:pt>
                <c:pt idx="26816">
                  <c:v>10.455</c:v>
                </c:pt>
                <c:pt idx="26817">
                  <c:v>10.455</c:v>
                </c:pt>
                <c:pt idx="26818">
                  <c:v>10.455</c:v>
                </c:pt>
                <c:pt idx="26819">
                  <c:v>10.455</c:v>
                </c:pt>
                <c:pt idx="26820">
                  <c:v>10.455</c:v>
                </c:pt>
                <c:pt idx="26821">
                  <c:v>10.455</c:v>
                </c:pt>
                <c:pt idx="26822">
                  <c:v>10.455</c:v>
                </c:pt>
                <c:pt idx="26823">
                  <c:v>10.455</c:v>
                </c:pt>
                <c:pt idx="26824">
                  <c:v>10.455</c:v>
                </c:pt>
                <c:pt idx="26825">
                  <c:v>10.455</c:v>
                </c:pt>
                <c:pt idx="26826">
                  <c:v>10.455</c:v>
                </c:pt>
                <c:pt idx="26827">
                  <c:v>10.455</c:v>
                </c:pt>
                <c:pt idx="26828">
                  <c:v>10.455</c:v>
                </c:pt>
                <c:pt idx="26829">
                  <c:v>10.455</c:v>
                </c:pt>
                <c:pt idx="26830">
                  <c:v>10.455</c:v>
                </c:pt>
                <c:pt idx="26831">
                  <c:v>10.455</c:v>
                </c:pt>
                <c:pt idx="26832">
                  <c:v>10.455</c:v>
                </c:pt>
                <c:pt idx="26833">
                  <c:v>10.455</c:v>
                </c:pt>
                <c:pt idx="26834">
                  <c:v>10.455</c:v>
                </c:pt>
                <c:pt idx="26835">
                  <c:v>10.455</c:v>
                </c:pt>
                <c:pt idx="26836">
                  <c:v>10.455</c:v>
                </c:pt>
                <c:pt idx="26837">
                  <c:v>10.455</c:v>
                </c:pt>
                <c:pt idx="26838">
                  <c:v>10.455</c:v>
                </c:pt>
                <c:pt idx="26839">
                  <c:v>10.455</c:v>
                </c:pt>
                <c:pt idx="26840">
                  <c:v>10.553000000000001</c:v>
                </c:pt>
                <c:pt idx="26841">
                  <c:v>10.455</c:v>
                </c:pt>
                <c:pt idx="26842">
                  <c:v>10.455</c:v>
                </c:pt>
                <c:pt idx="26843">
                  <c:v>10.455</c:v>
                </c:pt>
                <c:pt idx="26844">
                  <c:v>10.553000000000001</c:v>
                </c:pt>
                <c:pt idx="26845">
                  <c:v>10.553000000000001</c:v>
                </c:pt>
                <c:pt idx="26846">
                  <c:v>10.553000000000001</c:v>
                </c:pt>
                <c:pt idx="26847">
                  <c:v>10.455</c:v>
                </c:pt>
                <c:pt idx="26848">
                  <c:v>10.553000000000001</c:v>
                </c:pt>
                <c:pt idx="26849">
                  <c:v>10.553000000000001</c:v>
                </c:pt>
                <c:pt idx="26850">
                  <c:v>10.553000000000001</c:v>
                </c:pt>
                <c:pt idx="26851">
                  <c:v>10.553000000000001</c:v>
                </c:pt>
                <c:pt idx="26852">
                  <c:v>10.553000000000001</c:v>
                </c:pt>
                <c:pt idx="26853">
                  <c:v>10.553000000000001</c:v>
                </c:pt>
                <c:pt idx="26854">
                  <c:v>10.553000000000001</c:v>
                </c:pt>
                <c:pt idx="26855">
                  <c:v>10.553000000000001</c:v>
                </c:pt>
                <c:pt idx="26856">
                  <c:v>10.553000000000001</c:v>
                </c:pt>
                <c:pt idx="26857">
                  <c:v>10.553000000000001</c:v>
                </c:pt>
                <c:pt idx="26858">
                  <c:v>10.553000000000001</c:v>
                </c:pt>
                <c:pt idx="26859">
                  <c:v>10.553000000000001</c:v>
                </c:pt>
                <c:pt idx="26860">
                  <c:v>10.553000000000001</c:v>
                </c:pt>
                <c:pt idx="26861">
                  <c:v>10.553000000000001</c:v>
                </c:pt>
                <c:pt idx="26862">
                  <c:v>10.553000000000001</c:v>
                </c:pt>
                <c:pt idx="26863">
                  <c:v>10.553000000000001</c:v>
                </c:pt>
                <c:pt idx="26864">
                  <c:v>10.553000000000001</c:v>
                </c:pt>
                <c:pt idx="26865">
                  <c:v>10.553000000000001</c:v>
                </c:pt>
                <c:pt idx="26866">
                  <c:v>10.553000000000001</c:v>
                </c:pt>
                <c:pt idx="26867">
                  <c:v>10.553000000000001</c:v>
                </c:pt>
                <c:pt idx="26868">
                  <c:v>10.553000000000001</c:v>
                </c:pt>
                <c:pt idx="26869">
                  <c:v>10.553000000000001</c:v>
                </c:pt>
                <c:pt idx="26870">
                  <c:v>10.553000000000001</c:v>
                </c:pt>
                <c:pt idx="26871">
                  <c:v>10.553000000000001</c:v>
                </c:pt>
                <c:pt idx="26872">
                  <c:v>10.553000000000001</c:v>
                </c:pt>
                <c:pt idx="26873">
                  <c:v>10.553000000000001</c:v>
                </c:pt>
                <c:pt idx="26874">
                  <c:v>10.553000000000001</c:v>
                </c:pt>
                <c:pt idx="26875">
                  <c:v>10.553000000000001</c:v>
                </c:pt>
                <c:pt idx="26876">
                  <c:v>10.553000000000001</c:v>
                </c:pt>
                <c:pt idx="26877">
                  <c:v>10.553000000000001</c:v>
                </c:pt>
                <c:pt idx="26878">
                  <c:v>10.553000000000001</c:v>
                </c:pt>
                <c:pt idx="26879">
                  <c:v>10.553000000000001</c:v>
                </c:pt>
                <c:pt idx="26880">
                  <c:v>10.553000000000001</c:v>
                </c:pt>
                <c:pt idx="26881">
                  <c:v>10.455</c:v>
                </c:pt>
                <c:pt idx="26882">
                  <c:v>10.455</c:v>
                </c:pt>
                <c:pt idx="26883">
                  <c:v>10.455</c:v>
                </c:pt>
                <c:pt idx="26884">
                  <c:v>10.455</c:v>
                </c:pt>
                <c:pt idx="26885">
                  <c:v>10.455</c:v>
                </c:pt>
                <c:pt idx="26886">
                  <c:v>10.455</c:v>
                </c:pt>
                <c:pt idx="26887">
                  <c:v>10.455</c:v>
                </c:pt>
                <c:pt idx="26888">
                  <c:v>10.455</c:v>
                </c:pt>
                <c:pt idx="26889">
                  <c:v>10.455</c:v>
                </c:pt>
                <c:pt idx="26890">
                  <c:v>10.455</c:v>
                </c:pt>
                <c:pt idx="26891">
                  <c:v>10.455</c:v>
                </c:pt>
                <c:pt idx="26892">
                  <c:v>10.356999999999999</c:v>
                </c:pt>
                <c:pt idx="26893">
                  <c:v>10.356999999999999</c:v>
                </c:pt>
                <c:pt idx="26894">
                  <c:v>10.356999999999999</c:v>
                </c:pt>
                <c:pt idx="26895">
                  <c:v>10.356999999999999</c:v>
                </c:pt>
                <c:pt idx="26896">
                  <c:v>10.356999999999999</c:v>
                </c:pt>
                <c:pt idx="26897">
                  <c:v>10.356999999999999</c:v>
                </c:pt>
                <c:pt idx="26898">
                  <c:v>10.356999999999999</c:v>
                </c:pt>
                <c:pt idx="26899">
                  <c:v>10.356999999999999</c:v>
                </c:pt>
                <c:pt idx="26900">
                  <c:v>10.356999999999999</c:v>
                </c:pt>
                <c:pt idx="26901">
                  <c:v>10.356999999999999</c:v>
                </c:pt>
                <c:pt idx="26902">
                  <c:v>10.356999999999999</c:v>
                </c:pt>
                <c:pt idx="26903">
                  <c:v>10.259</c:v>
                </c:pt>
                <c:pt idx="26904">
                  <c:v>10.259</c:v>
                </c:pt>
                <c:pt idx="26905">
                  <c:v>10.259</c:v>
                </c:pt>
                <c:pt idx="26906">
                  <c:v>10.259</c:v>
                </c:pt>
                <c:pt idx="26907">
                  <c:v>10.259</c:v>
                </c:pt>
                <c:pt idx="26908">
                  <c:v>10.259</c:v>
                </c:pt>
                <c:pt idx="26909">
                  <c:v>10.259</c:v>
                </c:pt>
                <c:pt idx="26910">
                  <c:v>10.259</c:v>
                </c:pt>
                <c:pt idx="26911">
                  <c:v>10.259</c:v>
                </c:pt>
                <c:pt idx="26912">
                  <c:v>10.259</c:v>
                </c:pt>
                <c:pt idx="26913">
                  <c:v>10.259</c:v>
                </c:pt>
                <c:pt idx="26914">
                  <c:v>10.259</c:v>
                </c:pt>
                <c:pt idx="26915">
                  <c:v>10.259</c:v>
                </c:pt>
                <c:pt idx="26916">
                  <c:v>10.259</c:v>
                </c:pt>
                <c:pt idx="26917">
                  <c:v>10.259</c:v>
                </c:pt>
                <c:pt idx="26918">
                  <c:v>10.259</c:v>
                </c:pt>
                <c:pt idx="26919">
                  <c:v>10.259</c:v>
                </c:pt>
                <c:pt idx="26920">
                  <c:v>10.259</c:v>
                </c:pt>
                <c:pt idx="26921">
                  <c:v>10.259</c:v>
                </c:pt>
                <c:pt idx="26922">
                  <c:v>10.259</c:v>
                </c:pt>
                <c:pt idx="26923">
                  <c:v>10.259</c:v>
                </c:pt>
                <c:pt idx="26924">
                  <c:v>10.259</c:v>
                </c:pt>
                <c:pt idx="26925">
                  <c:v>10.259</c:v>
                </c:pt>
                <c:pt idx="26926">
                  <c:v>10.259</c:v>
                </c:pt>
                <c:pt idx="26927">
                  <c:v>10.259</c:v>
                </c:pt>
                <c:pt idx="26928">
                  <c:v>10.259</c:v>
                </c:pt>
                <c:pt idx="26929">
                  <c:v>10.259</c:v>
                </c:pt>
                <c:pt idx="26930">
                  <c:v>10.259</c:v>
                </c:pt>
                <c:pt idx="26931">
                  <c:v>10.259</c:v>
                </c:pt>
                <c:pt idx="26932">
                  <c:v>10.259</c:v>
                </c:pt>
                <c:pt idx="26933">
                  <c:v>10.259</c:v>
                </c:pt>
                <c:pt idx="26934">
                  <c:v>10.259</c:v>
                </c:pt>
                <c:pt idx="26935">
                  <c:v>10.259</c:v>
                </c:pt>
                <c:pt idx="26936">
                  <c:v>10.259</c:v>
                </c:pt>
                <c:pt idx="26937">
                  <c:v>10.259</c:v>
                </c:pt>
                <c:pt idx="26938">
                  <c:v>10.259</c:v>
                </c:pt>
                <c:pt idx="26939">
                  <c:v>10.356999999999999</c:v>
                </c:pt>
                <c:pt idx="26940">
                  <c:v>10.356999999999999</c:v>
                </c:pt>
                <c:pt idx="26941">
                  <c:v>10.356999999999999</c:v>
                </c:pt>
                <c:pt idx="26942">
                  <c:v>10.356999999999999</c:v>
                </c:pt>
                <c:pt idx="26943">
                  <c:v>10.356999999999999</c:v>
                </c:pt>
                <c:pt idx="26944">
                  <c:v>10.356999999999999</c:v>
                </c:pt>
                <c:pt idx="26945">
                  <c:v>10.356999999999999</c:v>
                </c:pt>
                <c:pt idx="26946">
                  <c:v>10.356999999999999</c:v>
                </c:pt>
                <c:pt idx="26947">
                  <c:v>10.356999999999999</c:v>
                </c:pt>
                <c:pt idx="26948">
                  <c:v>10.356999999999999</c:v>
                </c:pt>
                <c:pt idx="26949">
                  <c:v>10.356999999999999</c:v>
                </c:pt>
                <c:pt idx="26950">
                  <c:v>10.356999999999999</c:v>
                </c:pt>
                <c:pt idx="26951">
                  <c:v>10.356999999999999</c:v>
                </c:pt>
                <c:pt idx="26952">
                  <c:v>10.356999999999999</c:v>
                </c:pt>
                <c:pt idx="26953">
                  <c:v>10.356999999999999</c:v>
                </c:pt>
                <c:pt idx="26954">
                  <c:v>10.356999999999999</c:v>
                </c:pt>
                <c:pt idx="26955">
                  <c:v>10.356999999999999</c:v>
                </c:pt>
                <c:pt idx="26956">
                  <c:v>10.356999999999999</c:v>
                </c:pt>
                <c:pt idx="26957">
                  <c:v>10.356999999999999</c:v>
                </c:pt>
                <c:pt idx="26958">
                  <c:v>10.356999999999999</c:v>
                </c:pt>
                <c:pt idx="26959">
                  <c:v>10.356999999999999</c:v>
                </c:pt>
                <c:pt idx="26960">
                  <c:v>10.356999999999999</c:v>
                </c:pt>
                <c:pt idx="26961">
                  <c:v>10.356999999999999</c:v>
                </c:pt>
                <c:pt idx="26962">
                  <c:v>10.356999999999999</c:v>
                </c:pt>
                <c:pt idx="26963">
                  <c:v>10.356999999999999</c:v>
                </c:pt>
                <c:pt idx="26964">
                  <c:v>10.356999999999999</c:v>
                </c:pt>
                <c:pt idx="26965">
                  <c:v>10.356999999999999</c:v>
                </c:pt>
                <c:pt idx="26966">
                  <c:v>10.356999999999999</c:v>
                </c:pt>
                <c:pt idx="26967">
                  <c:v>10.356999999999999</c:v>
                </c:pt>
                <c:pt idx="26968">
                  <c:v>10.455</c:v>
                </c:pt>
                <c:pt idx="26969">
                  <c:v>10.455</c:v>
                </c:pt>
                <c:pt idx="26970">
                  <c:v>10.455</c:v>
                </c:pt>
                <c:pt idx="26971">
                  <c:v>10.455</c:v>
                </c:pt>
                <c:pt idx="26972">
                  <c:v>10.455</c:v>
                </c:pt>
                <c:pt idx="26973">
                  <c:v>10.455</c:v>
                </c:pt>
                <c:pt idx="26974">
                  <c:v>10.455</c:v>
                </c:pt>
                <c:pt idx="26975">
                  <c:v>10.455</c:v>
                </c:pt>
                <c:pt idx="26976">
                  <c:v>10.553000000000001</c:v>
                </c:pt>
                <c:pt idx="26977">
                  <c:v>10.553000000000001</c:v>
                </c:pt>
                <c:pt idx="26978">
                  <c:v>10.553000000000001</c:v>
                </c:pt>
                <c:pt idx="26979">
                  <c:v>10.553000000000001</c:v>
                </c:pt>
                <c:pt idx="26980">
                  <c:v>10.553000000000001</c:v>
                </c:pt>
                <c:pt idx="26981">
                  <c:v>10.553000000000001</c:v>
                </c:pt>
                <c:pt idx="26982">
                  <c:v>10.553000000000001</c:v>
                </c:pt>
                <c:pt idx="26983">
                  <c:v>10.553000000000001</c:v>
                </c:pt>
                <c:pt idx="26984">
                  <c:v>10.553000000000001</c:v>
                </c:pt>
                <c:pt idx="26985">
                  <c:v>10.553000000000001</c:v>
                </c:pt>
                <c:pt idx="26986">
                  <c:v>10.651</c:v>
                </c:pt>
                <c:pt idx="26987">
                  <c:v>10.651</c:v>
                </c:pt>
                <c:pt idx="26988">
                  <c:v>10.651</c:v>
                </c:pt>
                <c:pt idx="26989">
                  <c:v>10.651</c:v>
                </c:pt>
                <c:pt idx="26990">
                  <c:v>10.651</c:v>
                </c:pt>
                <c:pt idx="26991">
                  <c:v>10.651</c:v>
                </c:pt>
                <c:pt idx="26992">
                  <c:v>10.651</c:v>
                </c:pt>
                <c:pt idx="26993">
                  <c:v>10.651</c:v>
                </c:pt>
                <c:pt idx="26994">
                  <c:v>10.651</c:v>
                </c:pt>
                <c:pt idx="26995">
                  <c:v>10.747999999999999</c:v>
                </c:pt>
                <c:pt idx="26996">
                  <c:v>10.747999999999999</c:v>
                </c:pt>
                <c:pt idx="26997">
                  <c:v>10.747999999999999</c:v>
                </c:pt>
                <c:pt idx="26998">
                  <c:v>10.747999999999999</c:v>
                </c:pt>
                <c:pt idx="26999">
                  <c:v>10.747999999999999</c:v>
                </c:pt>
                <c:pt idx="27000">
                  <c:v>10.747999999999999</c:v>
                </c:pt>
                <c:pt idx="27001">
                  <c:v>10.747999999999999</c:v>
                </c:pt>
                <c:pt idx="27002">
                  <c:v>10.846</c:v>
                </c:pt>
                <c:pt idx="27003">
                  <c:v>10.846</c:v>
                </c:pt>
                <c:pt idx="27004">
                  <c:v>10.846</c:v>
                </c:pt>
                <c:pt idx="27005">
                  <c:v>10.846</c:v>
                </c:pt>
                <c:pt idx="27006">
                  <c:v>10.846</c:v>
                </c:pt>
                <c:pt idx="27007">
                  <c:v>10.846</c:v>
                </c:pt>
                <c:pt idx="27008">
                  <c:v>10.846</c:v>
                </c:pt>
                <c:pt idx="27009">
                  <c:v>10.846</c:v>
                </c:pt>
                <c:pt idx="27010">
                  <c:v>10.846</c:v>
                </c:pt>
                <c:pt idx="27011">
                  <c:v>10.944000000000001</c:v>
                </c:pt>
                <c:pt idx="27012">
                  <c:v>10.944000000000001</c:v>
                </c:pt>
                <c:pt idx="27013">
                  <c:v>10.944000000000001</c:v>
                </c:pt>
                <c:pt idx="27014">
                  <c:v>10.944000000000001</c:v>
                </c:pt>
                <c:pt idx="27015">
                  <c:v>10.944000000000001</c:v>
                </c:pt>
                <c:pt idx="27016">
                  <c:v>10.944000000000001</c:v>
                </c:pt>
                <c:pt idx="27017">
                  <c:v>10.944000000000001</c:v>
                </c:pt>
                <c:pt idx="27018">
                  <c:v>10.944000000000001</c:v>
                </c:pt>
                <c:pt idx="27019">
                  <c:v>10.944000000000001</c:v>
                </c:pt>
                <c:pt idx="27020">
                  <c:v>10.944000000000001</c:v>
                </c:pt>
                <c:pt idx="27021">
                  <c:v>11.041</c:v>
                </c:pt>
                <c:pt idx="27022">
                  <c:v>10.944000000000001</c:v>
                </c:pt>
                <c:pt idx="27023">
                  <c:v>10.944000000000001</c:v>
                </c:pt>
                <c:pt idx="27024">
                  <c:v>11.041</c:v>
                </c:pt>
                <c:pt idx="27025">
                  <c:v>11.041</c:v>
                </c:pt>
                <c:pt idx="27026">
                  <c:v>11.041</c:v>
                </c:pt>
                <c:pt idx="27027">
                  <c:v>11.041</c:v>
                </c:pt>
                <c:pt idx="27028">
                  <c:v>11.041</c:v>
                </c:pt>
                <c:pt idx="27029">
                  <c:v>11.041</c:v>
                </c:pt>
                <c:pt idx="27030">
                  <c:v>11.041</c:v>
                </c:pt>
                <c:pt idx="27031">
                  <c:v>11.041</c:v>
                </c:pt>
                <c:pt idx="27032">
                  <c:v>11.041</c:v>
                </c:pt>
                <c:pt idx="27033">
                  <c:v>11.041</c:v>
                </c:pt>
                <c:pt idx="27034">
                  <c:v>11.041</c:v>
                </c:pt>
                <c:pt idx="27035">
                  <c:v>11.041</c:v>
                </c:pt>
                <c:pt idx="27036">
                  <c:v>11.041</c:v>
                </c:pt>
                <c:pt idx="27037">
                  <c:v>11.041</c:v>
                </c:pt>
                <c:pt idx="27038">
                  <c:v>11.041</c:v>
                </c:pt>
                <c:pt idx="27039">
                  <c:v>11.041</c:v>
                </c:pt>
                <c:pt idx="27040">
                  <c:v>11.041</c:v>
                </c:pt>
                <c:pt idx="27041">
                  <c:v>11.041</c:v>
                </c:pt>
                <c:pt idx="27042">
                  <c:v>11.041</c:v>
                </c:pt>
                <c:pt idx="27043">
                  <c:v>11.041</c:v>
                </c:pt>
                <c:pt idx="27044">
                  <c:v>11.041</c:v>
                </c:pt>
                <c:pt idx="27045">
                  <c:v>11.041</c:v>
                </c:pt>
                <c:pt idx="27046">
                  <c:v>11.138999999999999</c:v>
                </c:pt>
                <c:pt idx="27047">
                  <c:v>11.138999999999999</c:v>
                </c:pt>
                <c:pt idx="27048">
                  <c:v>11.138999999999999</c:v>
                </c:pt>
                <c:pt idx="27049">
                  <c:v>11.138999999999999</c:v>
                </c:pt>
                <c:pt idx="27050">
                  <c:v>11.138999999999999</c:v>
                </c:pt>
                <c:pt idx="27051">
                  <c:v>11.138999999999999</c:v>
                </c:pt>
                <c:pt idx="27052">
                  <c:v>11.138999999999999</c:v>
                </c:pt>
                <c:pt idx="27053">
                  <c:v>11.138999999999999</c:v>
                </c:pt>
                <c:pt idx="27054">
                  <c:v>11.138999999999999</c:v>
                </c:pt>
                <c:pt idx="27055">
                  <c:v>11.138999999999999</c:v>
                </c:pt>
                <c:pt idx="27056">
                  <c:v>11.138999999999999</c:v>
                </c:pt>
                <c:pt idx="27057">
                  <c:v>11.236000000000001</c:v>
                </c:pt>
                <c:pt idx="27058">
                  <c:v>11.236000000000001</c:v>
                </c:pt>
                <c:pt idx="27059">
                  <c:v>11.236000000000001</c:v>
                </c:pt>
                <c:pt idx="27060">
                  <c:v>11.236000000000001</c:v>
                </c:pt>
                <c:pt idx="27061">
                  <c:v>11.236000000000001</c:v>
                </c:pt>
                <c:pt idx="27062">
                  <c:v>11.236000000000001</c:v>
                </c:pt>
                <c:pt idx="27063">
                  <c:v>11.236000000000001</c:v>
                </c:pt>
                <c:pt idx="27064">
                  <c:v>11.236000000000001</c:v>
                </c:pt>
                <c:pt idx="27065">
                  <c:v>11.236000000000001</c:v>
                </c:pt>
                <c:pt idx="27066">
                  <c:v>11.236000000000001</c:v>
                </c:pt>
                <c:pt idx="27067">
                  <c:v>11.236000000000001</c:v>
                </c:pt>
                <c:pt idx="27068">
                  <c:v>11.236000000000001</c:v>
                </c:pt>
                <c:pt idx="27069">
                  <c:v>11.236000000000001</c:v>
                </c:pt>
                <c:pt idx="27070">
                  <c:v>11.236000000000001</c:v>
                </c:pt>
                <c:pt idx="27071">
                  <c:v>11.236000000000001</c:v>
                </c:pt>
                <c:pt idx="27072">
                  <c:v>11.236000000000001</c:v>
                </c:pt>
                <c:pt idx="27073">
                  <c:v>11.236000000000001</c:v>
                </c:pt>
                <c:pt idx="27074">
                  <c:v>11.334</c:v>
                </c:pt>
                <c:pt idx="27075">
                  <c:v>11.236000000000001</c:v>
                </c:pt>
                <c:pt idx="27076">
                  <c:v>11.334</c:v>
                </c:pt>
                <c:pt idx="27077">
                  <c:v>11.334</c:v>
                </c:pt>
                <c:pt idx="27078">
                  <c:v>11.236000000000001</c:v>
                </c:pt>
                <c:pt idx="27079">
                  <c:v>11.334</c:v>
                </c:pt>
                <c:pt idx="27080">
                  <c:v>11.334</c:v>
                </c:pt>
                <c:pt idx="27081">
                  <c:v>11.334</c:v>
                </c:pt>
                <c:pt idx="27082">
                  <c:v>11.236000000000001</c:v>
                </c:pt>
                <c:pt idx="27083">
                  <c:v>11.236000000000001</c:v>
                </c:pt>
                <c:pt idx="27084">
                  <c:v>11.236000000000001</c:v>
                </c:pt>
                <c:pt idx="27085">
                  <c:v>11.236000000000001</c:v>
                </c:pt>
                <c:pt idx="27086">
                  <c:v>11.236000000000001</c:v>
                </c:pt>
                <c:pt idx="27087">
                  <c:v>11.236000000000001</c:v>
                </c:pt>
                <c:pt idx="27088">
                  <c:v>11.236000000000001</c:v>
                </c:pt>
                <c:pt idx="27089">
                  <c:v>11.236000000000001</c:v>
                </c:pt>
                <c:pt idx="27090">
                  <c:v>11.236000000000001</c:v>
                </c:pt>
                <c:pt idx="27091">
                  <c:v>11.236000000000001</c:v>
                </c:pt>
                <c:pt idx="27092">
                  <c:v>11.236000000000001</c:v>
                </c:pt>
                <c:pt idx="27093">
                  <c:v>11.236000000000001</c:v>
                </c:pt>
                <c:pt idx="27094">
                  <c:v>11.236000000000001</c:v>
                </c:pt>
                <c:pt idx="27095">
                  <c:v>11.236000000000001</c:v>
                </c:pt>
                <c:pt idx="27096">
                  <c:v>11.236000000000001</c:v>
                </c:pt>
                <c:pt idx="27097">
                  <c:v>11.236000000000001</c:v>
                </c:pt>
                <c:pt idx="27098">
                  <c:v>11.236000000000001</c:v>
                </c:pt>
                <c:pt idx="27099">
                  <c:v>11.236000000000001</c:v>
                </c:pt>
                <c:pt idx="27100">
                  <c:v>11.236000000000001</c:v>
                </c:pt>
                <c:pt idx="27101">
                  <c:v>11.236000000000001</c:v>
                </c:pt>
                <c:pt idx="27102">
                  <c:v>11.236000000000001</c:v>
                </c:pt>
                <c:pt idx="27103">
                  <c:v>11.236000000000001</c:v>
                </c:pt>
                <c:pt idx="27104">
                  <c:v>11.236000000000001</c:v>
                </c:pt>
                <c:pt idx="27105">
                  <c:v>11.236000000000001</c:v>
                </c:pt>
                <c:pt idx="27106">
                  <c:v>11.236000000000001</c:v>
                </c:pt>
                <c:pt idx="27107">
                  <c:v>11.334</c:v>
                </c:pt>
                <c:pt idx="27108">
                  <c:v>11.334</c:v>
                </c:pt>
                <c:pt idx="27109">
                  <c:v>11.334</c:v>
                </c:pt>
                <c:pt idx="27110">
                  <c:v>11.334</c:v>
                </c:pt>
                <c:pt idx="27111">
                  <c:v>11.334</c:v>
                </c:pt>
                <c:pt idx="27112">
                  <c:v>11.334</c:v>
                </c:pt>
                <c:pt idx="27113">
                  <c:v>11.334</c:v>
                </c:pt>
                <c:pt idx="27114">
                  <c:v>11.334</c:v>
                </c:pt>
                <c:pt idx="27115">
                  <c:v>11.334</c:v>
                </c:pt>
                <c:pt idx="27116">
                  <c:v>11.334</c:v>
                </c:pt>
                <c:pt idx="27117">
                  <c:v>11.334</c:v>
                </c:pt>
                <c:pt idx="27118">
                  <c:v>11.334</c:v>
                </c:pt>
                <c:pt idx="27120">
                  <c:v>12.207000000000001</c:v>
                </c:pt>
                <c:pt idx="27121">
                  <c:v>11.334</c:v>
                </c:pt>
                <c:pt idx="27122">
                  <c:v>11.334</c:v>
                </c:pt>
                <c:pt idx="27123">
                  <c:v>11.334</c:v>
                </c:pt>
                <c:pt idx="27124">
                  <c:v>11.334</c:v>
                </c:pt>
                <c:pt idx="27125">
                  <c:v>11.334</c:v>
                </c:pt>
                <c:pt idx="27126">
                  <c:v>11.334</c:v>
                </c:pt>
                <c:pt idx="27127">
                  <c:v>11.430999999999999</c:v>
                </c:pt>
                <c:pt idx="27128">
                  <c:v>11.430999999999999</c:v>
                </c:pt>
                <c:pt idx="27129">
                  <c:v>11.430999999999999</c:v>
                </c:pt>
                <c:pt idx="27130">
                  <c:v>11.430999999999999</c:v>
                </c:pt>
                <c:pt idx="27131">
                  <c:v>11.430999999999999</c:v>
                </c:pt>
                <c:pt idx="27132">
                  <c:v>11.430999999999999</c:v>
                </c:pt>
                <c:pt idx="27133">
                  <c:v>11.430999999999999</c:v>
                </c:pt>
                <c:pt idx="27134">
                  <c:v>11.430999999999999</c:v>
                </c:pt>
                <c:pt idx="27135">
                  <c:v>11.430999999999999</c:v>
                </c:pt>
                <c:pt idx="27136">
                  <c:v>11.528</c:v>
                </c:pt>
                <c:pt idx="27137">
                  <c:v>11.430999999999999</c:v>
                </c:pt>
                <c:pt idx="27138">
                  <c:v>11.430999999999999</c:v>
                </c:pt>
                <c:pt idx="27139">
                  <c:v>11.528</c:v>
                </c:pt>
                <c:pt idx="27140">
                  <c:v>11.528</c:v>
                </c:pt>
                <c:pt idx="27141">
                  <c:v>11.528</c:v>
                </c:pt>
                <c:pt idx="27142">
                  <c:v>11.528</c:v>
                </c:pt>
                <c:pt idx="27143">
                  <c:v>11.528</c:v>
                </c:pt>
                <c:pt idx="27144">
                  <c:v>11.528</c:v>
                </c:pt>
                <c:pt idx="27145">
                  <c:v>11.528</c:v>
                </c:pt>
                <c:pt idx="27146">
                  <c:v>11.528</c:v>
                </c:pt>
                <c:pt idx="27147">
                  <c:v>11.528</c:v>
                </c:pt>
                <c:pt idx="27148">
                  <c:v>11.528</c:v>
                </c:pt>
                <c:pt idx="27149">
                  <c:v>11.528</c:v>
                </c:pt>
                <c:pt idx="27150">
                  <c:v>11.528</c:v>
                </c:pt>
                <c:pt idx="27151">
                  <c:v>11.528</c:v>
                </c:pt>
                <c:pt idx="27152">
                  <c:v>11.528</c:v>
                </c:pt>
                <c:pt idx="27153">
                  <c:v>11.625</c:v>
                </c:pt>
                <c:pt idx="27154">
                  <c:v>11.625</c:v>
                </c:pt>
                <c:pt idx="27155">
                  <c:v>11.625</c:v>
                </c:pt>
                <c:pt idx="27156">
                  <c:v>11.625</c:v>
                </c:pt>
                <c:pt idx="27157">
                  <c:v>11.625</c:v>
                </c:pt>
                <c:pt idx="27158">
                  <c:v>11.625</c:v>
                </c:pt>
                <c:pt idx="27159">
                  <c:v>11.625</c:v>
                </c:pt>
                <c:pt idx="27160">
                  <c:v>11.625</c:v>
                </c:pt>
                <c:pt idx="27161">
                  <c:v>11.625</c:v>
                </c:pt>
                <c:pt idx="27162">
                  <c:v>11.625</c:v>
                </c:pt>
                <c:pt idx="27163">
                  <c:v>11.625</c:v>
                </c:pt>
                <c:pt idx="27164">
                  <c:v>11.625</c:v>
                </c:pt>
                <c:pt idx="27165">
                  <c:v>11.625</c:v>
                </c:pt>
                <c:pt idx="27166">
                  <c:v>11.625</c:v>
                </c:pt>
                <c:pt idx="27167">
                  <c:v>11.625</c:v>
                </c:pt>
                <c:pt idx="27168">
                  <c:v>11.625</c:v>
                </c:pt>
                <c:pt idx="27169">
                  <c:v>11.625</c:v>
                </c:pt>
                <c:pt idx="27170">
                  <c:v>11.625</c:v>
                </c:pt>
                <c:pt idx="27171">
                  <c:v>11.625</c:v>
                </c:pt>
                <c:pt idx="27172">
                  <c:v>11.625</c:v>
                </c:pt>
                <c:pt idx="27173">
                  <c:v>11.625</c:v>
                </c:pt>
                <c:pt idx="27174">
                  <c:v>11.625</c:v>
                </c:pt>
                <c:pt idx="27175">
                  <c:v>11.722</c:v>
                </c:pt>
                <c:pt idx="27176">
                  <c:v>11.722</c:v>
                </c:pt>
                <c:pt idx="27177">
                  <c:v>11.722</c:v>
                </c:pt>
                <c:pt idx="27178">
                  <c:v>11.722</c:v>
                </c:pt>
                <c:pt idx="27179">
                  <c:v>11.722</c:v>
                </c:pt>
                <c:pt idx="27180">
                  <c:v>11.722</c:v>
                </c:pt>
                <c:pt idx="27181">
                  <c:v>11.722</c:v>
                </c:pt>
                <c:pt idx="27182">
                  <c:v>11.722</c:v>
                </c:pt>
                <c:pt idx="27183">
                  <c:v>11.722</c:v>
                </c:pt>
                <c:pt idx="27184">
                  <c:v>11.722</c:v>
                </c:pt>
                <c:pt idx="27185">
                  <c:v>11.722</c:v>
                </c:pt>
                <c:pt idx="27186">
                  <c:v>11.722</c:v>
                </c:pt>
                <c:pt idx="27187">
                  <c:v>11.722</c:v>
                </c:pt>
                <c:pt idx="27188">
                  <c:v>11.722</c:v>
                </c:pt>
                <c:pt idx="27189">
                  <c:v>11.819000000000001</c:v>
                </c:pt>
                <c:pt idx="27190">
                  <c:v>11.819000000000001</c:v>
                </c:pt>
                <c:pt idx="27191">
                  <c:v>11.819000000000001</c:v>
                </c:pt>
                <c:pt idx="27192">
                  <c:v>11.819000000000001</c:v>
                </c:pt>
                <c:pt idx="27193">
                  <c:v>11.819000000000001</c:v>
                </c:pt>
                <c:pt idx="27194">
                  <c:v>11.819000000000001</c:v>
                </c:pt>
                <c:pt idx="27195">
                  <c:v>11.819000000000001</c:v>
                </c:pt>
                <c:pt idx="27196">
                  <c:v>11.819000000000001</c:v>
                </c:pt>
                <c:pt idx="27197">
                  <c:v>11.819000000000001</c:v>
                </c:pt>
                <c:pt idx="27198">
                  <c:v>11.819000000000001</c:v>
                </c:pt>
                <c:pt idx="27199">
                  <c:v>11.819000000000001</c:v>
                </c:pt>
                <c:pt idx="27200">
                  <c:v>11.819000000000001</c:v>
                </c:pt>
                <c:pt idx="27201">
                  <c:v>11.819000000000001</c:v>
                </c:pt>
                <c:pt idx="27202">
                  <c:v>11.819000000000001</c:v>
                </c:pt>
                <c:pt idx="27203">
                  <c:v>11.819000000000001</c:v>
                </c:pt>
                <c:pt idx="27204">
                  <c:v>11.916</c:v>
                </c:pt>
                <c:pt idx="27205">
                  <c:v>11.916</c:v>
                </c:pt>
                <c:pt idx="27206">
                  <c:v>11.916</c:v>
                </c:pt>
                <c:pt idx="27207">
                  <c:v>11.916</c:v>
                </c:pt>
                <c:pt idx="27208">
                  <c:v>11.916</c:v>
                </c:pt>
                <c:pt idx="27209">
                  <c:v>11.916</c:v>
                </c:pt>
                <c:pt idx="27210">
                  <c:v>11.916</c:v>
                </c:pt>
                <c:pt idx="27211">
                  <c:v>11.916</c:v>
                </c:pt>
                <c:pt idx="27212">
                  <c:v>11.916</c:v>
                </c:pt>
                <c:pt idx="27213">
                  <c:v>11.916</c:v>
                </c:pt>
                <c:pt idx="27214">
                  <c:v>11.916</c:v>
                </c:pt>
                <c:pt idx="27215">
                  <c:v>11.916</c:v>
                </c:pt>
                <c:pt idx="27216">
                  <c:v>11.916</c:v>
                </c:pt>
                <c:pt idx="27217">
                  <c:v>11.916</c:v>
                </c:pt>
                <c:pt idx="27218">
                  <c:v>12.013</c:v>
                </c:pt>
                <c:pt idx="27219">
                  <c:v>11.916</c:v>
                </c:pt>
                <c:pt idx="27220">
                  <c:v>11.916</c:v>
                </c:pt>
                <c:pt idx="27221">
                  <c:v>12.013</c:v>
                </c:pt>
                <c:pt idx="27222">
                  <c:v>12.013</c:v>
                </c:pt>
                <c:pt idx="27223">
                  <c:v>12.013</c:v>
                </c:pt>
                <c:pt idx="27224">
                  <c:v>12.013</c:v>
                </c:pt>
                <c:pt idx="27225">
                  <c:v>12.013</c:v>
                </c:pt>
                <c:pt idx="27226">
                  <c:v>12.013</c:v>
                </c:pt>
                <c:pt idx="27227">
                  <c:v>12.013</c:v>
                </c:pt>
                <c:pt idx="27228">
                  <c:v>12.013</c:v>
                </c:pt>
                <c:pt idx="27229">
                  <c:v>12.013</c:v>
                </c:pt>
                <c:pt idx="27230">
                  <c:v>12.013</c:v>
                </c:pt>
                <c:pt idx="27231">
                  <c:v>12.013</c:v>
                </c:pt>
                <c:pt idx="27232">
                  <c:v>12.013</c:v>
                </c:pt>
                <c:pt idx="27233">
                  <c:v>12.013</c:v>
                </c:pt>
                <c:pt idx="27234">
                  <c:v>12.11</c:v>
                </c:pt>
                <c:pt idx="27235">
                  <c:v>12.11</c:v>
                </c:pt>
                <c:pt idx="27236">
                  <c:v>12.11</c:v>
                </c:pt>
                <c:pt idx="27237">
                  <c:v>12.11</c:v>
                </c:pt>
                <c:pt idx="27238">
                  <c:v>12.11</c:v>
                </c:pt>
                <c:pt idx="27239">
                  <c:v>12.11</c:v>
                </c:pt>
                <c:pt idx="27240">
                  <c:v>12.11</c:v>
                </c:pt>
                <c:pt idx="27241">
                  <c:v>12.11</c:v>
                </c:pt>
                <c:pt idx="27242">
                  <c:v>12.11</c:v>
                </c:pt>
                <c:pt idx="27243">
                  <c:v>12.11</c:v>
                </c:pt>
                <c:pt idx="27244">
                  <c:v>12.11</c:v>
                </c:pt>
                <c:pt idx="27245">
                  <c:v>12.11</c:v>
                </c:pt>
                <c:pt idx="27246">
                  <c:v>12.11</c:v>
                </c:pt>
                <c:pt idx="27247">
                  <c:v>12.11</c:v>
                </c:pt>
                <c:pt idx="27248">
                  <c:v>12.11</c:v>
                </c:pt>
                <c:pt idx="27249">
                  <c:v>12.11</c:v>
                </c:pt>
                <c:pt idx="27250">
                  <c:v>12.11</c:v>
                </c:pt>
                <c:pt idx="27251">
                  <c:v>12.207000000000001</c:v>
                </c:pt>
                <c:pt idx="27252">
                  <c:v>12.207000000000001</c:v>
                </c:pt>
                <c:pt idx="27253">
                  <c:v>12.11</c:v>
                </c:pt>
                <c:pt idx="27254">
                  <c:v>12.11</c:v>
                </c:pt>
                <c:pt idx="27255">
                  <c:v>12.207000000000001</c:v>
                </c:pt>
                <c:pt idx="27256">
                  <c:v>12.207000000000001</c:v>
                </c:pt>
                <c:pt idx="27257">
                  <c:v>12.207000000000001</c:v>
                </c:pt>
                <c:pt idx="27258">
                  <c:v>12.207000000000001</c:v>
                </c:pt>
                <c:pt idx="27259">
                  <c:v>12.207000000000001</c:v>
                </c:pt>
                <c:pt idx="27260">
                  <c:v>12.207000000000001</c:v>
                </c:pt>
                <c:pt idx="27261">
                  <c:v>12.207000000000001</c:v>
                </c:pt>
                <c:pt idx="27262">
                  <c:v>12.207000000000001</c:v>
                </c:pt>
                <c:pt idx="27263">
                  <c:v>12.207000000000001</c:v>
                </c:pt>
                <c:pt idx="27264">
                  <c:v>12.207000000000001</c:v>
                </c:pt>
                <c:pt idx="27265">
                  <c:v>12.207000000000001</c:v>
                </c:pt>
                <c:pt idx="27266">
                  <c:v>12.207000000000001</c:v>
                </c:pt>
                <c:pt idx="27267">
                  <c:v>12.11</c:v>
                </c:pt>
                <c:pt idx="27268">
                  <c:v>12.207000000000001</c:v>
                </c:pt>
                <c:pt idx="27269">
                  <c:v>12.11</c:v>
                </c:pt>
                <c:pt idx="27270">
                  <c:v>12.11</c:v>
                </c:pt>
                <c:pt idx="27271">
                  <c:v>12.11</c:v>
                </c:pt>
                <c:pt idx="27272">
                  <c:v>12.11</c:v>
                </c:pt>
                <c:pt idx="27273">
                  <c:v>12.207000000000001</c:v>
                </c:pt>
                <c:pt idx="27274">
                  <c:v>12.207000000000001</c:v>
                </c:pt>
                <c:pt idx="27275">
                  <c:v>12.207000000000001</c:v>
                </c:pt>
                <c:pt idx="27276">
                  <c:v>12.207000000000001</c:v>
                </c:pt>
                <c:pt idx="27277">
                  <c:v>12.207000000000001</c:v>
                </c:pt>
                <c:pt idx="27278">
                  <c:v>12.207000000000001</c:v>
                </c:pt>
                <c:pt idx="27279">
                  <c:v>12.207000000000001</c:v>
                </c:pt>
                <c:pt idx="27280">
                  <c:v>12.207000000000001</c:v>
                </c:pt>
                <c:pt idx="27281">
                  <c:v>12.207000000000001</c:v>
                </c:pt>
                <c:pt idx="27282">
                  <c:v>12.207000000000001</c:v>
                </c:pt>
                <c:pt idx="27283">
                  <c:v>12.207000000000001</c:v>
                </c:pt>
                <c:pt idx="27284">
                  <c:v>12.207000000000001</c:v>
                </c:pt>
                <c:pt idx="27285">
                  <c:v>12.207000000000001</c:v>
                </c:pt>
                <c:pt idx="27286">
                  <c:v>12.207000000000001</c:v>
                </c:pt>
                <c:pt idx="27287">
                  <c:v>12.207000000000001</c:v>
                </c:pt>
                <c:pt idx="27288">
                  <c:v>12.207000000000001</c:v>
                </c:pt>
                <c:pt idx="27289">
                  <c:v>12.207000000000001</c:v>
                </c:pt>
                <c:pt idx="27290">
                  <c:v>12.207000000000001</c:v>
                </c:pt>
                <c:pt idx="27291">
                  <c:v>12.207000000000001</c:v>
                </c:pt>
                <c:pt idx="27292">
                  <c:v>12.207000000000001</c:v>
                </c:pt>
                <c:pt idx="27293">
                  <c:v>12.207000000000001</c:v>
                </c:pt>
                <c:pt idx="27294">
                  <c:v>12.207000000000001</c:v>
                </c:pt>
                <c:pt idx="27295">
                  <c:v>12.207000000000001</c:v>
                </c:pt>
                <c:pt idx="27296">
                  <c:v>12.207000000000001</c:v>
                </c:pt>
                <c:pt idx="27297">
                  <c:v>12.207000000000001</c:v>
                </c:pt>
                <c:pt idx="27298">
                  <c:v>12.207000000000001</c:v>
                </c:pt>
                <c:pt idx="27299">
                  <c:v>12.304</c:v>
                </c:pt>
                <c:pt idx="27300">
                  <c:v>12.304</c:v>
                </c:pt>
                <c:pt idx="27301">
                  <c:v>12.304</c:v>
                </c:pt>
                <c:pt idx="27302">
                  <c:v>12.304</c:v>
                </c:pt>
                <c:pt idx="27303">
                  <c:v>12.304</c:v>
                </c:pt>
                <c:pt idx="27304">
                  <c:v>12.304</c:v>
                </c:pt>
                <c:pt idx="27305">
                  <c:v>12.304</c:v>
                </c:pt>
                <c:pt idx="27306">
                  <c:v>12.304</c:v>
                </c:pt>
                <c:pt idx="27307">
                  <c:v>12.304</c:v>
                </c:pt>
                <c:pt idx="27308">
                  <c:v>12.304</c:v>
                </c:pt>
                <c:pt idx="27309">
                  <c:v>12.304</c:v>
                </c:pt>
                <c:pt idx="27310">
                  <c:v>12.304</c:v>
                </c:pt>
                <c:pt idx="27311">
                  <c:v>12.304</c:v>
                </c:pt>
                <c:pt idx="27312">
                  <c:v>12.304</c:v>
                </c:pt>
                <c:pt idx="27313">
                  <c:v>12.304</c:v>
                </c:pt>
                <c:pt idx="27314">
                  <c:v>12.304</c:v>
                </c:pt>
                <c:pt idx="27315">
                  <c:v>12.304</c:v>
                </c:pt>
                <c:pt idx="27316">
                  <c:v>12.304</c:v>
                </c:pt>
                <c:pt idx="27317">
                  <c:v>12.304</c:v>
                </c:pt>
                <c:pt idx="27318">
                  <c:v>12.304</c:v>
                </c:pt>
                <c:pt idx="27319">
                  <c:v>12.304</c:v>
                </c:pt>
                <c:pt idx="27320">
                  <c:v>12.304</c:v>
                </c:pt>
                <c:pt idx="27321">
                  <c:v>12.304</c:v>
                </c:pt>
                <c:pt idx="27322">
                  <c:v>12.401</c:v>
                </c:pt>
                <c:pt idx="27323">
                  <c:v>12.304</c:v>
                </c:pt>
                <c:pt idx="27324">
                  <c:v>12.401</c:v>
                </c:pt>
                <c:pt idx="27325">
                  <c:v>12.401</c:v>
                </c:pt>
                <c:pt idx="27326">
                  <c:v>12.401</c:v>
                </c:pt>
                <c:pt idx="27327">
                  <c:v>12.401</c:v>
                </c:pt>
                <c:pt idx="27328">
                  <c:v>12.401</c:v>
                </c:pt>
                <c:pt idx="27329">
                  <c:v>12.401</c:v>
                </c:pt>
                <c:pt idx="27330">
                  <c:v>12.401</c:v>
                </c:pt>
                <c:pt idx="27331">
                  <c:v>12.401</c:v>
                </c:pt>
                <c:pt idx="27332">
                  <c:v>12.401</c:v>
                </c:pt>
                <c:pt idx="27333">
                  <c:v>12.401</c:v>
                </c:pt>
                <c:pt idx="27334">
                  <c:v>12.401</c:v>
                </c:pt>
                <c:pt idx="27335">
                  <c:v>12.401</c:v>
                </c:pt>
                <c:pt idx="27336">
                  <c:v>12.401</c:v>
                </c:pt>
                <c:pt idx="27337">
                  <c:v>12.401</c:v>
                </c:pt>
                <c:pt idx="27338">
                  <c:v>12.401</c:v>
                </c:pt>
                <c:pt idx="27339">
                  <c:v>12.401</c:v>
                </c:pt>
                <c:pt idx="27340">
                  <c:v>12.401</c:v>
                </c:pt>
                <c:pt idx="27341">
                  <c:v>12.401</c:v>
                </c:pt>
                <c:pt idx="27342">
                  <c:v>12.882999999999999</c:v>
                </c:pt>
                <c:pt idx="27343">
                  <c:v>13.365</c:v>
                </c:pt>
                <c:pt idx="27344">
                  <c:v>13.558</c:v>
                </c:pt>
                <c:pt idx="27345">
                  <c:v>13.75</c:v>
                </c:pt>
                <c:pt idx="27346">
                  <c:v>13.942</c:v>
                </c:pt>
                <c:pt idx="27347">
                  <c:v>14.038</c:v>
                </c:pt>
                <c:pt idx="27348">
                  <c:v>14.23</c:v>
                </c:pt>
                <c:pt idx="27349">
                  <c:v>14.324999999999999</c:v>
                </c:pt>
                <c:pt idx="27350">
                  <c:v>14.420999999999999</c:v>
                </c:pt>
                <c:pt idx="27351">
                  <c:v>14.516999999999999</c:v>
                </c:pt>
                <c:pt idx="27352">
                  <c:v>14.613</c:v>
                </c:pt>
                <c:pt idx="27353">
                  <c:v>14.709</c:v>
                </c:pt>
                <c:pt idx="27354">
                  <c:v>14.804</c:v>
                </c:pt>
                <c:pt idx="27355">
                  <c:v>14.9</c:v>
                </c:pt>
                <c:pt idx="27356">
                  <c:v>14.996</c:v>
                </c:pt>
                <c:pt idx="27357">
                  <c:v>15.090999999999999</c:v>
                </c:pt>
                <c:pt idx="27358">
                  <c:v>15.186999999999999</c:v>
                </c:pt>
                <c:pt idx="27359">
                  <c:v>15.186999999999999</c:v>
                </c:pt>
                <c:pt idx="27360">
                  <c:v>15.282</c:v>
                </c:pt>
                <c:pt idx="27361">
                  <c:v>15.282</c:v>
                </c:pt>
                <c:pt idx="27362">
                  <c:v>15.378</c:v>
                </c:pt>
                <c:pt idx="27363">
                  <c:v>15.473000000000001</c:v>
                </c:pt>
                <c:pt idx="27364">
                  <c:v>15.569000000000001</c:v>
                </c:pt>
                <c:pt idx="27365">
                  <c:v>15.569000000000001</c:v>
                </c:pt>
                <c:pt idx="27366">
                  <c:v>15.664</c:v>
                </c:pt>
                <c:pt idx="27367">
                  <c:v>15.76</c:v>
                </c:pt>
                <c:pt idx="27368">
                  <c:v>15.76</c:v>
                </c:pt>
                <c:pt idx="27369">
                  <c:v>15.855</c:v>
                </c:pt>
                <c:pt idx="27370">
                  <c:v>15.855</c:v>
                </c:pt>
                <c:pt idx="27371">
                  <c:v>15.951000000000001</c:v>
                </c:pt>
                <c:pt idx="27372">
                  <c:v>15.951000000000001</c:v>
                </c:pt>
                <c:pt idx="27373">
                  <c:v>16.045999999999999</c:v>
                </c:pt>
                <c:pt idx="27374">
                  <c:v>16.045999999999999</c:v>
                </c:pt>
                <c:pt idx="27375">
                  <c:v>16.140999999999998</c:v>
                </c:pt>
                <c:pt idx="27376">
                  <c:v>16.140999999999998</c:v>
                </c:pt>
                <c:pt idx="27377">
                  <c:v>16.236999999999998</c:v>
                </c:pt>
                <c:pt idx="27378">
                  <c:v>16.236999999999998</c:v>
                </c:pt>
                <c:pt idx="27379">
                  <c:v>16.332000000000001</c:v>
                </c:pt>
                <c:pt idx="27380">
                  <c:v>16.332000000000001</c:v>
                </c:pt>
                <c:pt idx="27381">
                  <c:v>16.427</c:v>
                </c:pt>
                <c:pt idx="27382">
                  <c:v>16.427</c:v>
                </c:pt>
                <c:pt idx="27383">
                  <c:v>16.427</c:v>
                </c:pt>
                <c:pt idx="27384">
                  <c:v>16.427</c:v>
                </c:pt>
                <c:pt idx="27385">
                  <c:v>16.523</c:v>
                </c:pt>
                <c:pt idx="27386">
                  <c:v>16.523</c:v>
                </c:pt>
                <c:pt idx="27387">
                  <c:v>16.523</c:v>
                </c:pt>
                <c:pt idx="27388">
                  <c:v>16.617999999999999</c:v>
                </c:pt>
                <c:pt idx="27389">
                  <c:v>16.617999999999999</c:v>
                </c:pt>
                <c:pt idx="27390">
                  <c:v>16.713000000000001</c:v>
                </c:pt>
                <c:pt idx="27391">
                  <c:v>16.713000000000001</c:v>
                </c:pt>
                <c:pt idx="27392">
                  <c:v>16.713000000000001</c:v>
                </c:pt>
                <c:pt idx="27393">
                  <c:v>16.808</c:v>
                </c:pt>
                <c:pt idx="27394">
                  <c:v>16.808</c:v>
                </c:pt>
                <c:pt idx="27395">
                  <c:v>16.808</c:v>
                </c:pt>
                <c:pt idx="27396">
                  <c:v>16.902999999999999</c:v>
                </c:pt>
                <c:pt idx="27397">
                  <c:v>16.902999999999999</c:v>
                </c:pt>
                <c:pt idx="27398">
                  <c:v>16.998999999999999</c:v>
                </c:pt>
                <c:pt idx="27399">
                  <c:v>16.998999999999999</c:v>
                </c:pt>
                <c:pt idx="27400">
                  <c:v>17.094000000000001</c:v>
                </c:pt>
                <c:pt idx="27401">
                  <c:v>17.094000000000001</c:v>
                </c:pt>
                <c:pt idx="27402">
                  <c:v>17.094000000000001</c:v>
                </c:pt>
                <c:pt idx="27403">
                  <c:v>17.189</c:v>
                </c:pt>
                <c:pt idx="27404">
                  <c:v>17.189</c:v>
                </c:pt>
                <c:pt idx="27405">
                  <c:v>17.189</c:v>
                </c:pt>
                <c:pt idx="27406">
                  <c:v>17.189</c:v>
                </c:pt>
                <c:pt idx="27407">
                  <c:v>17.283999999999999</c:v>
                </c:pt>
                <c:pt idx="27408">
                  <c:v>17.283999999999999</c:v>
                </c:pt>
                <c:pt idx="27409">
                  <c:v>17.283999999999999</c:v>
                </c:pt>
                <c:pt idx="27410">
                  <c:v>17.379000000000001</c:v>
                </c:pt>
                <c:pt idx="27411">
                  <c:v>17.379000000000001</c:v>
                </c:pt>
                <c:pt idx="27412">
                  <c:v>17.379000000000001</c:v>
                </c:pt>
                <c:pt idx="27413">
                  <c:v>17.475000000000001</c:v>
                </c:pt>
                <c:pt idx="27414">
                  <c:v>17.475000000000001</c:v>
                </c:pt>
                <c:pt idx="27415">
                  <c:v>17.475000000000001</c:v>
                </c:pt>
                <c:pt idx="27416">
                  <c:v>17.475000000000001</c:v>
                </c:pt>
                <c:pt idx="27417">
                  <c:v>17.57</c:v>
                </c:pt>
                <c:pt idx="27418">
                  <c:v>17.57</c:v>
                </c:pt>
                <c:pt idx="27419">
                  <c:v>17.57</c:v>
                </c:pt>
                <c:pt idx="27420">
                  <c:v>17.57</c:v>
                </c:pt>
                <c:pt idx="27421">
                  <c:v>17.57</c:v>
                </c:pt>
                <c:pt idx="27422">
                  <c:v>17.664999999999999</c:v>
                </c:pt>
                <c:pt idx="27423">
                  <c:v>17.664999999999999</c:v>
                </c:pt>
                <c:pt idx="27424">
                  <c:v>17.664999999999999</c:v>
                </c:pt>
                <c:pt idx="27425">
                  <c:v>17.664999999999999</c:v>
                </c:pt>
                <c:pt idx="27426">
                  <c:v>17.664999999999999</c:v>
                </c:pt>
                <c:pt idx="27427">
                  <c:v>17.760000000000002</c:v>
                </c:pt>
                <c:pt idx="27428">
                  <c:v>17.760000000000002</c:v>
                </c:pt>
                <c:pt idx="27429">
                  <c:v>17.760000000000002</c:v>
                </c:pt>
                <c:pt idx="27430">
                  <c:v>17.760000000000002</c:v>
                </c:pt>
                <c:pt idx="27431">
                  <c:v>17.664999999999999</c:v>
                </c:pt>
                <c:pt idx="27432">
                  <c:v>17.664999999999999</c:v>
                </c:pt>
                <c:pt idx="27433">
                  <c:v>17.664999999999999</c:v>
                </c:pt>
                <c:pt idx="27434">
                  <c:v>17.664999999999999</c:v>
                </c:pt>
                <c:pt idx="27435">
                  <c:v>17.664999999999999</c:v>
                </c:pt>
                <c:pt idx="27436">
                  <c:v>17.664999999999999</c:v>
                </c:pt>
                <c:pt idx="27437">
                  <c:v>17.664999999999999</c:v>
                </c:pt>
                <c:pt idx="27438">
                  <c:v>17.664999999999999</c:v>
                </c:pt>
                <c:pt idx="27439">
                  <c:v>17.664999999999999</c:v>
                </c:pt>
                <c:pt idx="27440">
                  <c:v>17.664999999999999</c:v>
                </c:pt>
                <c:pt idx="27441">
                  <c:v>17.664999999999999</c:v>
                </c:pt>
                <c:pt idx="27442">
                  <c:v>17.664999999999999</c:v>
                </c:pt>
                <c:pt idx="27443">
                  <c:v>17.664999999999999</c:v>
                </c:pt>
                <c:pt idx="27444">
                  <c:v>17.664999999999999</c:v>
                </c:pt>
                <c:pt idx="27445">
                  <c:v>17.664999999999999</c:v>
                </c:pt>
                <c:pt idx="27446">
                  <c:v>17.664999999999999</c:v>
                </c:pt>
                <c:pt idx="27447">
                  <c:v>17.664999999999999</c:v>
                </c:pt>
                <c:pt idx="27448">
                  <c:v>17.664999999999999</c:v>
                </c:pt>
                <c:pt idx="27449">
                  <c:v>17.664999999999999</c:v>
                </c:pt>
                <c:pt idx="27450">
                  <c:v>17.664999999999999</c:v>
                </c:pt>
                <c:pt idx="27451">
                  <c:v>17.664999999999999</c:v>
                </c:pt>
                <c:pt idx="27452">
                  <c:v>17.664999999999999</c:v>
                </c:pt>
                <c:pt idx="27453">
                  <c:v>17.664999999999999</c:v>
                </c:pt>
                <c:pt idx="27454">
                  <c:v>17.664999999999999</c:v>
                </c:pt>
                <c:pt idx="27455">
                  <c:v>17.664999999999999</c:v>
                </c:pt>
                <c:pt idx="27457">
                  <c:v>17.95</c:v>
                </c:pt>
                <c:pt idx="27458">
                  <c:v>17.664999999999999</c:v>
                </c:pt>
                <c:pt idx="27459">
                  <c:v>17.664999999999999</c:v>
                </c:pt>
                <c:pt idx="27460">
                  <c:v>17.664999999999999</c:v>
                </c:pt>
                <c:pt idx="27461">
                  <c:v>17.664999999999999</c:v>
                </c:pt>
                <c:pt idx="27462">
                  <c:v>17.664999999999999</c:v>
                </c:pt>
                <c:pt idx="27463">
                  <c:v>17.664999999999999</c:v>
                </c:pt>
                <c:pt idx="27464">
                  <c:v>17.664999999999999</c:v>
                </c:pt>
                <c:pt idx="27465">
                  <c:v>17.664999999999999</c:v>
                </c:pt>
                <c:pt idx="27466">
                  <c:v>17.664999999999999</c:v>
                </c:pt>
                <c:pt idx="27467">
                  <c:v>17.664999999999999</c:v>
                </c:pt>
                <c:pt idx="27468">
                  <c:v>17.664999999999999</c:v>
                </c:pt>
                <c:pt idx="27469">
                  <c:v>17.664999999999999</c:v>
                </c:pt>
                <c:pt idx="27470">
                  <c:v>17.664999999999999</c:v>
                </c:pt>
                <c:pt idx="27471">
                  <c:v>17.664999999999999</c:v>
                </c:pt>
                <c:pt idx="27472">
                  <c:v>17.664999999999999</c:v>
                </c:pt>
                <c:pt idx="27473">
                  <c:v>17.664999999999999</c:v>
                </c:pt>
                <c:pt idx="27474">
                  <c:v>17.664999999999999</c:v>
                </c:pt>
                <c:pt idx="27475">
                  <c:v>17.664999999999999</c:v>
                </c:pt>
                <c:pt idx="27476">
                  <c:v>17.664999999999999</c:v>
                </c:pt>
                <c:pt idx="27477">
                  <c:v>17.664999999999999</c:v>
                </c:pt>
                <c:pt idx="27478">
                  <c:v>17.664999999999999</c:v>
                </c:pt>
                <c:pt idx="27479">
                  <c:v>17.664999999999999</c:v>
                </c:pt>
                <c:pt idx="27480">
                  <c:v>17.664999999999999</c:v>
                </c:pt>
                <c:pt idx="27481">
                  <c:v>17.664999999999999</c:v>
                </c:pt>
                <c:pt idx="27482">
                  <c:v>17.664999999999999</c:v>
                </c:pt>
                <c:pt idx="27483">
                  <c:v>17.664999999999999</c:v>
                </c:pt>
                <c:pt idx="27484">
                  <c:v>17.379000000000001</c:v>
                </c:pt>
                <c:pt idx="27485">
                  <c:v>17.379000000000001</c:v>
                </c:pt>
                <c:pt idx="27486">
                  <c:v>17.283999999999999</c:v>
                </c:pt>
                <c:pt idx="27487">
                  <c:v>17.283999999999999</c:v>
                </c:pt>
                <c:pt idx="27488">
                  <c:v>17.189</c:v>
                </c:pt>
                <c:pt idx="27489">
                  <c:v>17.189</c:v>
                </c:pt>
                <c:pt idx="27490">
                  <c:v>17.189</c:v>
                </c:pt>
                <c:pt idx="27491">
                  <c:v>17.189</c:v>
                </c:pt>
                <c:pt idx="27492">
                  <c:v>17.094000000000001</c:v>
                </c:pt>
                <c:pt idx="27493">
                  <c:v>17.094000000000001</c:v>
                </c:pt>
                <c:pt idx="27494">
                  <c:v>17.094000000000001</c:v>
                </c:pt>
                <c:pt idx="27495">
                  <c:v>17.094000000000001</c:v>
                </c:pt>
                <c:pt idx="27496">
                  <c:v>16.998999999999999</c:v>
                </c:pt>
                <c:pt idx="27497">
                  <c:v>16.998999999999999</c:v>
                </c:pt>
                <c:pt idx="27498">
                  <c:v>16.998999999999999</c:v>
                </c:pt>
                <c:pt idx="27499">
                  <c:v>16.998999999999999</c:v>
                </c:pt>
                <c:pt idx="27500">
                  <c:v>16.902999999999999</c:v>
                </c:pt>
                <c:pt idx="27501">
                  <c:v>16.902999999999999</c:v>
                </c:pt>
                <c:pt idx="27502">
                  <c:v>16.902999999999999</c:v>
                </c:pt>
                <c:pt idx="27503">
                  <c:v>16.808</c:v>
                </c:pt>
                <c:pt idx="27504">
                  <c:v>16.808</c:v>
                </c:pt>
                <c:pt idx="27505">
                  <c:v>16.808</c:v>
                </c:pt>
                <c:pt idx="27506">
                  <c:v>16.998999999999999</c:v>
                </c:pt>
                <c:pt idx="27507">
                  <c:v>16.902999999999999</c:v>
                </c:pt>
                <c:pt idx="27508">
                  <c:v>16.808</c:v>
                </c:pt>
                <c:pt idx="27509">
                  <c:v>16.808</c:v>
                </c:pt>
                <c:pt idx="27510">
                  <c:v>16.713000000000001</c:v>
                </c:pt>
                <c:pt idx="27511">
                  <c:v>16.713000000000001</c:v>
                </c:pt>
                <c:pt idx="27512">
                  <c:v>16.713000000000001</c:v>
                </c:pt>
                <c:pt idx="27513">
                  <c:v>16.617999999999999</c:v>
                </c:pt>
                <c:pt idx="27514">
                  <c:v>16.617999999999999</c:v>
                </c:pt>
                <c:pt idx="27515">
                  <c:v>16.617999999999999</c:v>
                </c:pt>
                <c:pt idx="27516">
                  <c:v>16.523</c:v>
                </c:pt>
                <c:pt idx="27517">
                  <c:v>16.523</c:v>
                </c:pt>
                <c:pt idx="27518">
                  <c:v>16.523</c:v>
                </c:pt>
                <c:pt idx="27519">
                  <c:v>16.523</c:v>
                </c:pt>
                <c:pt idx="27520">
                  <c:v>16.427</c:v>
                </c:pt>
                <c:pt idx="27521">
                  <c:v>16.427</c:v>
                </c:pt>
                <c:pt idx="27522">
                  <c:v>16.427</c:v>
                </c:pt>
                <c:pt idx="27523">
                  <c:v>16.427</c:v>
                </c:pt>
                <c:pt idx="27524">
                  <c:v>16.332000000000001</c:v>
                </c:pt>
                <c:pt idx="27525">
                  <c:v>16.332000000000001</c:v>
                </c:pt>
                <c:pt idx="27526">
                  <c:v>16.332000000000001</c:v>
                </c:pt>
                <c:pt idx="27527">
                  <c:v>16.332000000000001</c:v>
                </c:pt>
                <c:pt idx="27528">
                  <c:v>16.236999999999998</c:v>
                </c:pt>
                <c:pt idx="27529">
                  <c:v>16.236999999999998</c:v>
                </c:pt>
                <c:pt idx="27530">
                  <c:v>16.236999999999998</c:v>
                </c:pt>
                <c:pt idx="27531">
                  <c:v>16.236999999999998</c:v>
                </c:pt>
                <c:pt idx="27532">
                  <c:v>16.140999999999998</c:v>
                </c:pt>
                <c:pt idx="27533">
                  <c:v>16.140999999999998</c:v>
                </c:pt>
                <c:pt idx="27534">
                  <c:v>16.140999999999998</c:v>
                </c:pt>
                <c:pt idx="27535">
                  <c:v>16.140999999999998</c:v>
                </c:pt>
                <c:pt idx="27536">
                  <c:v>16.140999999999998</c:v>
                </c:pt>
                <c:pt idx="27537">
                  <c:v>16.140999999999998</c:v>
                </c:pt>
                <c:pt idx="27538">
                  <c:v>16.045999999999999</c:v>
                </c:pt>
                <c:pt idx="27539">
                  <c:v>16.045999999999999</c:v>
                </c:pt>
                <c:pt idx="27540">
                  <c:v>16.045999999999999</c:v>
                </c:pt>
                <c:pt idx="27541">
                  <c:v>16.045999999999999</c:v>
                </c:pt>
                <c:pt idx="27542">
                  <c:v>16.045999999999999</c:v>
                </c:pt>
                <c:pt idx="27543">
                  <c:v>15.951000000000001</c:v>
                </c:pt>
                <c:pt idx="27544">
                  <c:v>15.951000000000001</c:v>
                </c:pt>
                <c:pt idx="27545">
                  <c:v>15.951000000000001</c:v>
                </c:pt>
                <c:pt idx="27546">
                  <c:v>15.951000000000001</c:v>
                </c:pt>
                <c:pt idx="27547">
                  <c:v>15.855</c:v>
                </c:pt>
                <c:pt idx="27548">
                  <c:v>15.855</c:v>
                </c:pt>
                <c:pt idx="27549">
                  <c:v>15.855</c:v>
                </c:pt>
                <c:pt idx="27550">
                  <c:v>15.855</c:v>
                </c:pt>
                <c:pt idx="27551">
                  <c:v>15.76</c:v>
                </c:pt>
                <c:pt idx="27552">
                  <c:v>15.76</c:v>
                </c:pt>
                <c:pt idx="27553">
                  <c:v>15.76</c:v>
                </c:pt>
                <c:pt idx="27554">
                  <c:v>15.76</c:v>
                </c:pt>
                <c:pt idx="27555">
                  <c:v>15.664</c:v>
                </c:pt>
                <c:pt idx="27556">
                  <c:v>15.664</c:v>
                </c:pt>
                <c:pt idx="27557">
                  <c:v>15.664</c:v>
                </c:pt>
                <c:pt idx="27558">
                  <c:v>15.664</c:v>
                </c:pt>
                <c:pt idx="27559">
                  <c:v>15.664</c:v>
                </c:pt>
                <c:pt idx="27560">
                  <c:v>15.664</c:v>
                </c:pt>
                <c:pt idx="27561">
                  <c:v>15.569000000000001</c:v>
                </c:pt>
                <c:pt idx="27562">
                  <c:v>15.569000000000001</c:v>
                </c:pt>
                <c:pt idx="27563">
                  <c:v>15.569000000000001</c:v>
                </c:pt>
                <c:pt idx="27564">
                  <c:v>15.569000000000001</c:v>
                </c:pt>
                <c:pt idx="27565">
                  <c:v>15.569000000000001</c:v>
                </c:pt>
                <c:pt idx="27566">
                  <c:v>15.473000000000001</c:v>
                </c:pt>
                <c:pt idx="27567">
                  <c:v>15.473000000000001</c:v>
                </c:pt>
                <c:pt idx="27568">
                  <c:v>15.473000000000001</c:v>
                </c:pt>
                <c:pt idx="27569">
                  <c:v>15.473000000000001</c:v>
                </c:pt>
                <c:pt idx="27570">
                  <c:v>15.378</c:v>
                </c:pt>
                <c:pt idx="27571">
                  <c:v>15.378</c:v>
                </c:pt>
                <c:pt idx="27572">
                  <c:v>15.378</c:v>
                </c:pt>
                <c:pt idx="27573">
                  <c:v>15.378</c:v>
                </c:pt>
                <c:pt idx="27574">
                  <c:v>15.378</c:v>
                </c:pt>
                <c:pt idx="27575">
                  <c:v>15.282</c:v>
                </c:pt>
                <c:pt idx="27576">
                  <c:v>15.282</c:v>
                </c:pt>
                <c:pt idx="27577">
                  <c:v>15.282</c:v>
                </c:pt>
                <c:pt idx="27578">
                  <c:v>15.282</c:v>
                </c:pt>
                <c:pt idx="27579">
                  <c:v>15.282</c:v>
                </c:pt>
                <c:pt idx="27580">
                  <c:v>15.186999999999999</c:v>
                </c:pt>
                <c:pt idx="27581">
                  <c:v>15.186999999999999</c:v>
                </c:pt>
                <c:pt idx="27582">
                  <c:v>15.186999999999999</c:v>
                </c:pt>
                <c:pt idx="27583">
                  <c:v>15.186999999999999</c:v>
                </c:pt>
                <c:pt idx="27584">
                  <c:v>15.186999999999999</c:v>
                </c:pt>
                <c:pt idx="27585">
                  <c:v>15.186999999999999</c:v>
                </c:pt>
                <c:pt idx="27586">
                  <c:v>15.186999999999999</c:v>
                </c:pt>
                <c:pt idx="27587">
                  <c:v>15.090999999999999</c:v>
                </c:pt>
                <c:pt idx="27588">
                  <c:v>15.090999999999999</c:v>
                </c:pt>
                <c:pt idx="27589">
                  <c:v>15.090999999999999</c:v>
                </c:pt>
                <c:pt idx="27590">
                  <c:v>15.090999999999999</c:v>
                </c:pt>
                <c:pt idx="27591">
                  <c:v>15.090999999999999</c:v>
                </c:pt>
                <c:pt idx="27592">
                  <c:v>15.090999999999999</c:v>
                </c:pt>
                <c:pt idx="27593">
                  <c:v>14.996</c:v>
                </c:pt>
                <c:pt idx="27594">
                  <c:v>14.996</c:v>
                </c:pt>
                <c:pt idx="27595">
                  <c:v>14.996</c:v>
                </c:pt>
                <c:pt idx="27596">
                  <c:v>14.996</c:v>
                </c:pt>
                <c:pt idx="27597">
                  <c:v>14.996</c:v>
                </c:pt>
                <c:pt idx="27598">
                  <c:v>14.9</c:v>
                </c:pt>
                <c:pt idx="27599">
                  <c:v>14.9</c:v>
                </c:pt>
                <c:pt idx="27600">
                  <c:v>14.9</c:v>
                </c:pt>
                <c:pt idx="27601">
                  <c:v>14.9</c:v>
                </c:pt>
                <c:pt idx="27602">
                  <c:v>14.9</c:v>
                </c:pt>
                <c:pt idx="27603">
                  <c:v>14.9</c:v>
                </c:pt>
                <c:pt idx="27604">
                  <c:v>14.9</c:v>
                </c:pt>
                <c:pt idx="27605">
                  <c:v>14.804</c:v>
                </c:pt>
                <c:pt idx="27606">
                  <c:v>14.804</c:v>
                </c:pt>
                <c:pt idx="27607">
                  <c:v>14.804</c:v>
                </c:pt>
                <c:pt idx="27608">
                  <c:v>14.804</c:v>
                </c:pt>
                <c:pt idx="27609">
                  <c:v>14.804</c:v>
                </c:pt>
                <c:pt idx="27610">
                  <c:v>14.804</c:v>
                </c:pt>
                <c:pt idx="27611">
                  <c:v>14.804</c:v>
                </c:pt>
                <c:pt idx="27612">
                  <c:v>14.709</c:v>
                </c:pt>
                <c:pt idx="27613">
                  <c:v>14.709</c:v>
                </c:pt>
                <c:pt idx="27614">
                  <c:v>14.709</c:v>
                </c:pt>
                <c:pt idx="27615">
                  <c:v>14.709</c:v>
                </c:pt>
                <c:pt idx="27616">
                  <c:v>14.709</c:v>
                </c:pt>
                <c:pt idx="27617">
                  <c:v>14.709</c:v>
                </c:pt>
                <c:pt idx="27618">
                  <c:v>14.709</c:v>
                </c:pt>
                <c:pt idx="27619">
                  <c:v>14.709</c:v>
                </c:pt>
                <c:pt idx="27620">
                  <c:v>14.709</c:v>
                </c:pt>
                <c:pt idx="27621">
                  <c:v>14.613</c:v>
                </c:pt>
                <c:pt idx="27622">
                  <c:v>14.613</c:v>
                </c:pt>
                <c:pt idx="27623">
                  <c:v>14.613</c:v>
                </c:pt>
                <c:pt idx="27624">
                  <c:v>14.613</c:v>
                </c:pt>
                <c:pt idx="27625">
                  <c:v>14.613</c:v>
                </c:pt>
                <c:pt idx="27626">
                  <c:v>14.613</c:v>
                </c:pt>
                <c:pt idx="27627">
                  <c:v>14.613</c:v>
                </c:pt>
                <c:pt idx="27628">
                  <c:v>14.613</c:v>
                </c:pt>
                <c:pt idx="27629">
                  <c:v>14.613</c:v>
                </c:pt>
                <c:pt idx="27630">
                  <c:v>14.613</c:v>
                </c:pt>
                <c:pt idx="27631">
                  <c:v>14.613</c:v>
                </c:pt>
                <c:pt idx="27632">
                  <c:v>14.613</c:v>
                </c:pt>
                <c:pt idx="27633">
                  <c:v>14.516999999999999</c:v>
                </c:pt>
                <c:pt idx="27634">
                  <c:v>14.516999999999999</c:v>
                </c:pt>
                <c:pt idx="27635">
                  <c:v>14.516999999999999</c:v>
                </c:pt>
                <c:pt idx="27636">
                  <c:v>14.516999999999999</c:v>
                </c:pt>
                <c:pt idx="27637">
                  <c:v>14.516999999999999</c:v>
                </c:pt>
                <c:pt idx="27638">
                  <c:v>14.516999999999999</c:v>
                </c:pt>
                <c:pt idx="27639">
                  <c:v>14.516999999999999</c:v>
                </c:pt>
                <c:pt idx="27640">
                  <c:v>14.516999999999999</c:v>
                </c:pt>
                <c:pt idx="27641">
                  <c:v>14.516999999999999</c:v>
                </c:pt>
                <c:pt idx="27642">
                  <c:v>14.516999999999999</c:v>
                </c:pt>
                <c:pt idx="27643">
                  <c:v>14.516999999999999</c:v>
                </c:pt>
                <c:pt idx="27644">
                  <c:v>14.516999999999999</c:v>
                </c:pt>
                <c:pt idx="27645">
                  <c:v>14.516999999999999</c:v>
                </c:pt>
                <c:pt idx="27646">
                  <c:v>14.516999999999999</c:v>
                </c:pt>
                <c:pt idx="27647">
                  <c:v>14.420999999999999</c:v>
                </c:pt>
                <c:pt idx="27648">
                  <c:v>14.516999999999999</c:v>
                </c:pt>
                <c:pt idx="27649">
                  <c:v>14.420999999999999</c:v>
                </c:pt>
                <c:pt idx="27650">
                  <c:v>14.420999999999999</c:v>
                </c:pt>
                <c:pt idx="27651">
                  <c:v>14.420999999999999</c:v>
                </c:pt>
                <c:pt idx="27652">
                  <c:v>14.420999999999999</c:v>
                </c:pt>
                <c:pt idx="27653">
                  <c:v>14.420999999999999</c:v>
                </c:pt>
                <c:pt idx="27654">
                  <c:v>14.420999999999999</c:v>
                </c:pt>
                <c:pt idx="27655">
                  <c:v>14.420999999999999</c:v>
                </c:pt>
                <c:pt idx="27656">
                  <c:v>14.420999999999999</c:v>
                </c:pt>
                <c:pt idx="27657">
                  <c:v>14.420999999999999</c:v>
                </c:pt>
                <c:pt idx="27658">
                  <c:v>14.420999999999999</c:v>
                </c:pt>
                <c:pt idx="27659">
                  <c:v>14.420999999999999</c:v>
                </c:pt>
                <c:pt idx="27660">
                  <c:v>14.420999999999999</c:v>
                </c:pt>
                <c:pt idx="27661">
                  <c:v>14.420999999999999</c:v>
                </c:pt>
                <c:pt idx="27662">
                  <c:v>14.420999999999999</c:v>
                </c:pt>
                <c:pt idx="27663">
                  <c:v>14.324999999999999</c:v>
                </c:pt>
                <c:pt idx="27664">
                  <c:v>14.324999999999999</c:v>
                </c:pt>
                <c:pt idx="27665">
                  <c:v>14.324999999999999</c:v>
                </c:pt>
                <c:pt idx="27666">
                  <c:v>14.324999999999999</c:v>
                </c:pt>
                <c:pt idx="27667">
                  <c:v>14.324999999999999</c:v>
                </c:pt>
                <c:pt idx="27668">
                  <c:v>14.324999999999999</c:v>
                </c:pt>
                <c:pt idx="27669">
                  <c:v>14.324999999999999</c:v>
                </c:pt>
                <c:pt idx="27670">
                  <c:v>14.324999999999999</c:v>
                </c:pt>
                <c:pt idx="27671">
                  <c:v>14.324999999999999</c:v>
                </c:pt>
                <c:pt idx="27672">
                  <c:v>14.324999999999999</c:v>
                </c:pt>
                <c:pt idx="27673">
                  <c:v>14.324999999999999</c:v>
                </c:pt>
                <c:pt idx="27674">
                  <c:v>14.324999999999999</c:v>
                </c:pt>
                <c:pt idx="27675">
                  <c:v>14.324999999999999</c:v>
                </c:pt>
                <c:pt idx="27676">
                  <c:v>14.324999999999999</c:v>
                </c:pt>
                <c:pt idx="27677">
                  <c:v>14.324999999999999</c:v>
                </c:pt>
                <c:pt idx="27678">
                  <c:v>14.324999999999999</c:v>
                </c:pt>
                <c:pt idx="27679">
                  <c:v>14.324999999999999</c:v>
                </c:pt>
                <c:pt idx="27680">
                  <c:v>14.324999999999999</c:v>
                </c:pt>
                <c:pt idx="27681">
                  <c:v>14.324999999999999</c:v>
                </c:pt>
                <c:pt idx="27682">
                  <c:v>14.324999999999999</c:v>
                </c:pt>
                <c:pt idx="27683">
                  <c:v>14.23</c:v>
                </c:pt>
                <c:pt idx="27684">
                  <c:v>14.23</c:v>
                </c:pt>
                <c:pt idx="27685">
                  <c:v>14.23</c:v>
                </c:pt>
                <c:pt idx="27686">
                  <c:v>14.23</c:v>
                </c:pt>
                <c:pt idx="27687">
                  <c:v>14.23</c:v>
                </c:pt>
                <c:pt idx="27688">
                  <c:v>14.23</c:v>
                </c:pt>
                <c:pt idx="27689">
                  <c:v>14.23</c:v>
                </c:pt>
                <c:pt idx="27690">
                  <c:v>14.23</c:v>
                </c:pt>
                <c:pt idx="27691">
                  <c:v>14.23</c:v>
                </c:pt>
                <c:pt idx="27692">
                  <c:v>14.23</c:v>
                </c:pt>
                <c:pt idx="27693">
                  <c:v>14.23</c:v>
                </c:pt>
                <c:pt idx="27694">
                  <c:v>14.134</c:v>
                </c:pt>
                <c:pt idx="27695">
                  <c:v>14.23</c:v>
                </c:pt>
                <c:pt idx="27696">
                  <c:v>14.134</c:v>
                </c:pt>
                <c:pt idx="27697">
                  <c:v>14.134</c:v>
                </c:pt>
                <c:pt idx="27698">
                  <c:v>14.134</c:v>
                </c:pt>
                <c:pt idx="27699">
                  <c:v>14.134</c:v>
                </c:pt>
                <c:pt idx="27700">
                  <c:v>14.134</c:v>
                </c:pt>
                <c:pt idx="27701">
                  <c:v>14.134</c:v>
                </c:pt>
                <c:pt idx="27702">
                  <c:v>14.134</c:v>
                </c:pt>
                <c:pt idx="27703">
                  <c:v>14.134</c:v>
                </c:pt>
                <c:pt idx="27704">
                  <c:v>14.134</c:v>
                </c:pt>
                <c:pt idx="27705">
                  <c:v>14.038</c:v>
                </c:pt>
                <c:pt idx="27706">
                  <c:v>14.038</c:v>
                </c:pt>
                <c:pt idx="27707">
                  <c:v>14.038</c:v>
                </c:pt>
                <c:pt idx="27708">
                  <c:v>14.038</c:v>
                </c:pt>
                <c:pt idx="27709">
                  <c:v>14.038</c:v>
                </c:pt>
                <c:pt idx="27710">
                  <c:v>13.942</c:v>
                </c:pt>
                <c:pt idx="27711">
                  <c:v>13.942</c:v>
                </c:pt>
                <c:pt idx="27712">
                  <c:v>13.942</c:v>
                </c:pt>
                <c:pt idx="27713">
                  <c:v>13.846</c:v>
                </c:pt>
                <c:pt idx="27714">
                  <c:v>13.846</c:v>
                </c:pt>
                <c:pt idx="27715">
                  <c:v>13.846</c:v>
                </c:pt>
                <c:pt idx="27716">
                  <c:v>13.846</c:v>
                </c:pt>
                <c:pt idx="27717">
                  <c:v>13.75</c:v>
                </c:pt>
                <c:pt idx="27718">
                  <c:v>13.75</c:v>
                </c:pt>
                <c:pt idx="27719">
                  <c:v>13.75</c:v>
                </c:pt>
                <c:pt idx="27720">
                  <c:v>13.75</c:v>
                </c:pt>
                <c:pt idx="27721">
                  <c:v>13.75</c:v>
                </c:pt>
                <c:pt idx="27722">
                  <c:v>13.654</c:v>
                </c:pt>
                <c:pt idx="27723">
                  <c:v>13.654</c:v>
                </c:pt>
                <c:pt idx="27724">
                  <c:v>13.654</c:v>
                </c:pt>
                <c:pt idx="27725">
                  <c:v>13.654</c:v>
                </c:pt>
                <c:pt idx="27726">
                  <c:v>13.654</c:v>
                </c:pt>
                <c:pt idx="27727">
                  <c:v>13.654</c:v>
                </c:pt>
                <c:pt idx="27728">
                  <c:v>13.654</c:v>
                </c:pt>
                <c:pt idx="27729">
                  <c:v>13.654</c:v>
                </c:pt>
                <c:pt idx="27730">
                  <c:v>13.558</c:v>
                </c:pt>
                <c:pt idx="27731">
                  <c:v>13.558</c:v>
                </c:pt>
                <c:pt idx="27732">
                  <c:v>13.558</c:v>
                </c:pt>
                <c:pt idx="27733">
                  <c:v>13.558</c:v>
                </c:pt>
                <c:pt idx="27734">
                  <c:v>13.558</c:v>
                </c:pt>
                <c:pt idx="27735">
                  <c:v>13.558</c:v>
                </c:pt>
                <c:pt idx="27736">
                  <c:v>13.558</c:v>
                </c:pt>
                <c:pt idx="27737">
                  <c:v>13.558</c:v>
                </c:pt>
                <c:pt idx="27738">
                  <c:v>13.461</c:v>
                </c:pt>
                <c:pt idx="27739">
                  <c:v>13.461</c:v>
                </c:pt>
                <c:pt idx="27740">
                  <c:v>13.461</c:v>
                </c:pt>
                <c:pt idx="27741">
                  <c:v>13.461</c:v>
                </c:pt>
                <c:pt idx="27742">
                  <c:v>13.461</c:v>
                </c:pt>
                <c:pt idx="27743">
                  <c:v>13.461</c:v>
                </c:pt>
                <c:pt idx="27744">
                  <c:v>13.365</c:v>
                </c:pt>
                <c:pt idx="27745">
                  <c:v>13.365</c:v>
                </c:pt>
                <c:pt idx="27746">
                  <c:v>13.365</c:v>
                </c:pt>
                <c:pt idx="27747">
                  <c:v>13.365</c:v>
                </c:pt>
                <c:pt idx="27748">
                  <c:v>13.365</c:v>
                </c:pt>
                <c:pt idx="27749">
                  <c:v>13.365</c:v>
                </c:pt>
                <c:pt idx="27750">
                  <c:v>13.365</c:v>
                </c:pt>
                <c:pt idx="27751">
                  <c:v>13.365</c:v>
                </c:pt>
                <c:pt idx="27752">
                  <c:v>13.365</c:v>
                </c:pt>
                <c:pt idx="27753">
                  <c:v>13.365</c:v>
                </c:pt>
                <c:pt idx="27754">
                  <c:v>13.269</c:v>
                </c:pt>
                <c:pt idx="27755">
                  <c:v>13.269</c:v>
                </c:pt>
                <c:pt idx="27756">
                  <c:v>13.269</c:v>
                </c:pt>
                <c:pt idx="27757">
                  <c:v>13.269</c:v>
                </c:pt>
                <c:pt idx="27758">
                  <c:v>13.269</c:v>
                </c:pt>
                <c:pt idx="27759">
                  <c:v>13.173</c:v>
                </c:pt>
                <c:pt idx="27760">
                  <c:v>13.173</c:v>
                </c:pt>
                <c:pt idx="27761">
                  <c:v>13.173</c:v>
                </c:pt>
                <c:pt idx="27762">
                  <c:v>13.173</c:v>
                </c:pt>
                <c:pt idx="27763">
                  <c:v>13.173</c:v>
                </c:pt>
                <c:pt idx="27764">
                  <c:v>13.173</c:v>
                </c:pt>
                <c:pt idx="27765">
                  <c:v>13.173</c:v>
                </c:pt>
                <c:pt idx="27766">
                  <c:v>13.173</c:v>
                </c:pt>
                <c:pt idx="27767">
                  <c:v>13.173</c:v>
                </c:pt>
                <c:pt idx="27768">
                  <c:v>13.076000000000001</c:v>
                </c:pt>
                <c:pt idx="27769">
                  <c:v>13.076000000000001</c:v>
                </c:pt>
                <c:pt idx="27770">
                  <c:v>13.076000000000001</c:v>
                </c:pt>
                <c:pt idx="27771">
                  <c:v>13.076000000000001</c:v>
                </c:pt>
                <c:pt idx="27772">
                  <c:v>13.076000000000001</c:v>
                </c:pt>
                <c:pt idx="27773">
                  <c:v>13.076000000000001</c:v>
                </c:pt>
                <c:pt idx="27774">
                  <c:v>13.076000000000001</c:v>
                </c:pt>
                <c:pt idx="27775">
                  <c:v>13.173</c:v>
                </c:pt>
                <c:pt idx="27776">
                  <c:v>13.173</c:v>
                </c:pt>
                <c:pt idx="27777">
                  <c:v>13.173</c:v>
                </c:pt>
                <c:pt idx="27778">
                  <c:v>13.076000000000001</c:v>
                </c:pt>
                <c:pt idx="27779">
                  <c:v>13.076000000000001</c:v>
                </c:pt>
                <c:pt idx="27780">
                  <c:v>13.076000000000001</c:v>
                </c:pt>
                <c:pt idx="27781">
                  <c:v>13.076000000000001</c:v>
                </c:pt>
                <c:pt idx="27782">
                  <c:v>13.076000000000001</c:v>
                </c:pt>
                <c:pt idx="27783">
                  <c:v>13.076000000000001</c:v>
                </c:pt>
                <c:pt idx="27784">
                  <c:v>13.076000000000001</c:v>
                </c:pt>
                <c:pt idx="27785">
                  <c:v>13.076000000000001</c:v>
                </c:pt>
                <c:pt idx="27786">
                  <c:v>12.98</c:v>
                </c:pt>
                <c:pt idx="27787">
                  <c:v>13.076000000000001</c:v>
                </c:pt>
                <c:pt idx="27788">
                  <c:v>12.98</c:v>
                </c:pt>
                <c:pt idx="27789">
                  <c:v>12.98</c:v>
                </c:pt>
                <c:pt idx="27790">
                  <c:v>12.98</c:v>
                </c:pt>
                <c:pt idx="27791">
                  <c:v>12.98</c:v>
                </c:pt>
                <c:pt idx="27792">
                  <c:v>12.98</c:v>
                </c:pt>
                <c:pt idx="27793">
                  <c:v>12.98</c:v>
                </c:pt>
                <c:pt idx="27795">
                  <c:v>13.269</c:v>
                </c:pt>
                <c:pt idx="27796">
                  <c:v>12.98</c:v>
                </c:pt>
                <c:pt idx="27797">
                  <c:v>12.98</c:v>
                </c:pt>
                <c:pt idx="27798">
                  <c:v>12.98</c:v>
                </c:pt>
                <c:pt idx="27799">
                  <c:v>12.98</c:v>
                </c:pt>
                <c:pt idx="27800">
                  <c:v>12.98</c:v>
                </c:pt>
                <c:pt idx="27801">
                  <c:v>12.98</c:v>
                </c:pt>
                <c:pt idx="27802">
                  <c:v>12.98</c:v>
                </c:pt>
                <c:pt idx="27803">
                  <c:v>12.98</c:v>
                </c:pt>
                <c:pt idx="27804">
                  <c:v>12.98</c:v>
                </c:pt>
                <c:pt idx="27805">
                  <c:v>12.98</c:v>
                </c:pt>
                <c:pt idx="27806">
                  <c:v>12.98</c:v>
                </c:pt>
                <c:pt idx="27807">
                  <c:v>12.98</c:v>
                </c:pt>
                <c:pt idx="27808">
                  <c:v>12.98</c:v>
                </c:pt>
                <c:pt idx="27809">
                  <c:v>12.98</c:v>
                </c:pt>
                <c:pt idx="27810">
                  <c:v>12.98</c:v>
                </c:pt>
                <c:pt idx="27811">
                  <c:v>12.98</c:v>
                </c:pt>
                <c:pt idx="27812">
                  <c:v>12.98</c:v>
                </c:pt>
                <c:pt idx="27813">
                  <c:v>12.98</c:v>
                </c:pt>
                <c:pt idx="27814">
                  <c:v>12.98</c:v>
                </c:pt>
                <c:pt idx="27815">
                  <c:v>12.98</c:v>
                </c:pt>
                <c:pt idx="27816">
                  <c:v>12.98</c:v>
                </c:pt>
                <c:pt idx="27817">
                  <c:v>12.98</c:v>
                </c:pt>
                <c:pt idx="27818">
                  <c:v>12.98</c:v>
                </c:pt>
                <c:pt idx="27819">
                  <c:v>12.98</c:v>
                </c:pt>
                <c:pt idx="27820">
                  <c:v>12.98</c:v>
                </c:pt>
                <c:pt idx="27821">
                  <c:v>12.98</c:v>
                </c:pt>
                <c:pt idx="27822">
                  <c:v>12.98</c:v>
                </c:pt>
                <c:pt idx="27823">
                  <c:v>12.98</c:v>
                </c:pt>
                <c:pt idx="27824">
                  <c:v>12.98</c:v>
                </c:pt>
                <c:pt idx="27825">
                  <c:v>12.98</c:v>
                </c:pt>
                <c:pt idx="27826">
                  <c:v>12.98</c:v>
                </c:pt>
                <c:pt idx="27827">
                  <c:v>12.98</c:v>
                </c:pt>
                <c:pt idx="27828">
                  <c:v>12.98</c:v>
                </c:pt>
                <c:pt idx="27829">
                  <c:v>12.98</c:v>
                </c:pt>
                <c:pt idx="27830">
                  <c:v>12.98</c:v>
                </c:pt>
                <c:pt idx="27831">
                  <c:v>12.98</c:v>
                </c:pt>
                <c:pt idx="27832">
                  <c:v>12.98</c:v>
                </c:pt>
                <c:pt idx="27833">
                  <c:v>12.98</c:v>
                </c:pt>
                <c:pt idx="27834">
                  <c:v>12.98</c:v>
                </c:pt>
                <c:pt idx="27835">
                  <c:v>12.98</c:v>
                </c:pt>
                <c:pt idx="27836">
                  <c:v>12.882999999999999</c:v>
                </c:pt>
                <c:pt idx="27837">
                  <c:v>12.882999999999999</c:v>
                </c:pt>
                <c:pt idx="27838">
                  <c:v>12.882999999999999</c:v>
                </c:pt>
                <c:pt idx="27839">
                  <c:v>12.882999999999999</c:v>
                </c:pt>
                <c:pt idx="27840">
                  <c:v>12.882999999999999</c:v>
                </c:pt>
                <c:pt idx="27841">
                  <c:v>12.882999999999999</c:v>
                </c:pt>
                <c:pt idx="27842">
                  <c:v>12.882999999999999</c:v>
                </c:pt>
                <c:pt idx="27843">
                  <c:v>12.882999999999999</c:v>
                </c:pt>
                <c:pt idx="27844">
                  <c:v>12.882999999999999</c:v>
                </c:pt>
                <c:pt idx="27845">
                  <c:v>12.882999999999999</c:v>
                </c:pt>
                <c:pt idx="27846">
                  <c:v>12.882999999999999</c:v>
                </c:pt>
                <c:pt idx="27847">
                  <c:v>12.882999999999999</c:v>
                </c:pt>
                <c:pt idx="27848">
                  <c:v>12.882999999999999</c:v>
                </c:pt>
                <c:pt idx="27849">
                  <c:v>12.882999999999999</c:v>
                </c:pt>
                <c:pt idx="27850">
                  <c:v>12.787000000000001</c:v>
                </c:pt>
                <c:pt idx="27851">
                  <c:v>12.787000000000001</c:v>
                </c:pt>
                <c:pt idx="27852">
                  <c:v>12.787000000000001</c:v>
                </c:pt>
                <c:pt idx="27853">
                  <c:v>12.787000000000001</c:v>
                </c:pt>
                <c:pt idx="27854">
                  <c:v>12.787000000000001</c:v>
                </c:pt>
                <c:pt idx="27855">
                  <c:v>12.787000000000001</c:v>
                </c:pt>
                <c:pt idx="27856">
                  <c:v>12.787000000000001</c:v>
                </c:pt>
                <c:pt idx="27857">
                  <c:v>12.69</c:v>
                </c:pt>
                <c:pt idx="27858">
                  <c:v>12.69</c:v>
                </c:pt>
                <c:pt idx="27859">
                  <c:v>12.69</c:v>
                </c:pt>
                <c:pt idx="27860">
                  <c:v>12.69</c:v>
                </c:pt>
                <c:pt idx="27861">
                  <c:v>12.69</c:v>
                </c:pt>
                <c:pt idx="27862">
                  <c:v>12.69</c:v>
                </c:pt>
                <c:pt idx="27863">
                  <c:v>12.69</c:v>
                </c:pt>
                <c:pt idx="27864">
                  <c:v>12.69</c:v>
                </c:pt>
                <c:pt idx="27865">
                  <c:v>12.69</c:v>
                </c:pt>
                <c:pt idx="27866">
                  <c:v>12.593999999999999</c:v>
                </c:pt>
                <c:pt idx="27867">
                  <c:v>12.593999999999999</c:v>
                </c:pt>
                <c:pt idx="27868">
                  <c:v>12.593999999999999</c:v>
                </c:pt>
                <c:pt idx="27869">
                  <c:v>12.593999999999999</c:v>
                </c:pt>
                <c:pt idx="27870">
                  <c:v>12.593999999999999</c:v>
                </c:pt>
                <c:pt idx="27871">
                  <c:v>12.69</c:v>
                </c:pt>
                <c:pt idx="27872">
                  <c:v>12.593999999999999</c:v>
                </c:pt>
                <c:pt idx="27873">
                  <c:v>12.593999999999999</c:v>
                </c:pt>
                <c:pt idx="27874">
                  <c:v>12.593999999999999</c:v>
                </c:pt>
                <c:pt idx="27875">
                  <c:v>12.593999999999999</c:v>
                </c:pt>
                <c:pt idx="27876">
                  <c:v>12.593999999999999</c:v>
                </c:pt>
                <c:pt idx="27877">
                  <c:v>12.593999999999999</c:v>
                </c:pt>
                <c:pt idx="27878">
                  <c:v>12.593999999999999</c:v>
                </c:pt>
                <c:pt idx="27879">
                  <c:v>12.497</c:v>
                </c:pt>
                <c:pt idx="27880">
                  <c:v>12.497</c:v>
                </c:pt>
                <c:pt idx="27881">
                  <c:v>12.497</c:v>
                </c:pt>
                <c:pt idx="27882">
                  <c:v>12.497</c:v>
                </c:pt>
                <c:pt idx="27883">
                  <c:v>12.497</c:v>
                </c:pt>
                <c:pt idx="27884">
                  <c:v>12.497</c:v>
                </c:pt>
                <c:pt idx="27885">
                  <c:v>12.497</c:v>
                </c:pt>
                <c:pt idx="27886">
                  <c:v>12.401</c:v>
                </c:pt>
                <c:pt idx="27887">
                  <c:v>12.401</c:v>
                </c:pt>
                <c:pt idx="27888">
                  <c:v>12.401</c:v>
                </c:pt>
                <c:pt idx="27889">
                  <c:v>12.401</c:v>
                </c:pt>
                <c:pt idx="27890">
                  <c:v>12.401</c:v>
                </c:pt>
                <c:pt idx="27891">
                  <c:v>12.401</c:v>
                </c:pt>
                <c:pt idx="27892">
                  <c:v>12.304</c:v>
                </c:pt>
                <c:pt idx="27893">
                  <c:v>12.304</c:v>
                </c:pt>
                <c:pt idx="27894">
                  <c:v>12.304</c:v>
                </c:pt>
                <c:pt idx="27895">
                  <c:v>12.304</c:v>
                </c:pt>
                <c:pt idx="27896">
                  <c:v>12.304</c:v>
                </c:pt>
                <c:pt idx="27897">
                  <c:v>12.304</c:v>
                </c:pt>
                <c:pt idx="27898">
                  <c:v>12.304</c:v>
                </c:pt>
                <c:pt idx="27899">
                  <c:v>12.207000000000001</c:v>
                </c:pt>
                <c:pt idx="27900">
                  <c:v>12.207000000000001</c:v>
                </c:pt>
                <c:pt idx="27901">
                  <c:v>12.304</c:v>
                </c:pt>
                <c:pt idx="27902">
                  <c:v>12.207000000000001</c:v>
                </c:pt>
                <c:pt idx="27903">
                  <c:v>12.207000000000001</c:v>
                </c:pt>
                <c:pt idx="27904">
                  <c:v>12.207000000000001</c:v>
                </c:pt>
                <c:pt idx="27905">
                  <c:v>12.207000000000001</c:v>
                </c:pt>
                <c:pt idx="27906">
                  <c:v>12.11</c:v>
                </c:pt>
                <c:pt idx="27907">
                  <c:v>12.11</c:v>
                </c:pt>
                <c:pt idx="27908">
                  <c:v>12.11</c:v>
                </c:pt>
                <c:pt idx="27909">
                  <c:v>12.11</c:v>
                </c:pt>
                <c:pt idx="27910">
                  <c:v>12.11</c:v>
                </c:pt>
                <c:pt idx="27911">
                  <c:v>12.11</c:v>
                </c:pt>
                <c:pt idx="27912">
                  <c:v>12.013</c:v>
                </c:pt>
                <c:pt idx="27913">
                  <c:v>12.013</c:v>
                </c:pt>
                <c:pt idx="27914">
                  <c:v>12.013</c:v>
                </c:pt>
                <c:pt idx="27915">
                  <c:v>12.013</c:v>
                </c:pt>
                <c:pt idx="27916">
                  <c:v>11.916</c:v>
                </c:pt>
                <c:pt idx="27917">
                  <c:v>11.916</c:v>
                </c:pt>
                <c:pt idx="27918">
                  <c:v>11.916</c:v>
                </c:pt>
                <c:pt idx="27919">
                  <c:v>11.916</c:v>
                </c:pt>
                <c:pt idx="27920">
                  <c:v>11.916</c:v>
                </c:pt>
                <c:pt idx="27921">
                  <c:v>11.916</c:v>
                </c:pt>
                <c:pt idx="27922">
                  <c:v>11.916</c:v>
                </c:pt>
                <c:pt idx="27923">
                  <c:v>11.916</c:v>
                </c:pt>
                <c:pt idx="27924">
                  <c:v>11.819000000000001</c:v>
                </c:pt>
                <c:pt idx="27925">
                  <c:v>11.819000000000001</c:v>
                </c:pt>
                <c:pt idx="27926">
                  <c:v>11.819000000000001</c:v>
                </c:pt>
                <c:pt idx="27927">
                  <c:v>11.819000000000001</c:v>
                </c:pt>
                <c:pt idx="27928">
                  <c:v>11.819000000000001</c:v>
                </c:pt>
                <c:pt idx="27929">
                  <c:v>11.819000000000001</c:v>
                </c:pt>
                <c:pt idx="27930">
                  <c:v>11.819000000000001</c:v>
                </c:pt>
                <c:pt idx="27931">
                  <c:v>11.722</c:v>
                </c:pt>
                <c:pt idx="27932">
                  <c:v>11.722</c:v>
                </c:pt>
                <c:pt idx="27933">
                  <c:v>11.722</c:v>
                </c:pt>
                <c:pt idx="27934">
                  <c:v>11.722</c:v>
                </c:pt>
                <c:pt idx="27935">
                  <c:v>11.722</c:v>
                </c:pt>
                <c:pt idx="27936">
                  <c:v>11.722</c:v>
                </c:pt>
                <c:pt idx="27937">
                  <c:v>11.625</c:v>
                </c:pt>
                <c:pt idx="27938">
                  <c:v>11.625</c:v>
                </c:pt>
                <c:pt idx="27939">
                  <c:v>11.625</c:v>
                </c:pt>
                <c:pt idx="27940">
                  <c:v>11.625</c:v>
                </c:pt>
                <c:pt idx="27941">
                  <c:v>11.625</c:v>
                </c:pt>
                <c:pt idx="27942">
                  <c:v>11.625</c:v>
                </c:pt>
                <c:pt idx="27943">
                  <c:v>11.625</c:v>
                </c:pt>
                <c:pt idx="27944">
                  <c:v>11.722</c:v>
                </c:pt>
                <c:pt idx="27945">
                  <c:v>11.625</c:v>
                </c:pt>
                <c:pt idx="27946">
                  <c:v>11.625</c:v>
                </c:pt>
                <c:pt idx="27947">
                  <c:v>11.625</c:v>
                </c:pt>
                <c:pt idx="27948">
                  <c:v>11.625</c:v>
                </c:pt>
                <c:pt idx="27949">
                  <c:v>11.625</c:v>
                </c:pt>
                <c:pt idx="27950">
                  <c:v>11.625</c:v>
                </c:pt>
                <c:pt idx="27951">
                  <c:v>11.625</c:v>
                </c:pt>
                <c:pt idx="27952">
                  <c:v>11.528</c:v>
                </c:pt>
                <c:pt idx="27953">
                  <c:v>11.528</c:v>
                </c:pt>
                <c:pt idx="27954">
                  <c:v>11.528</c:v>
                </c:pt>
                <c:pt idx="27955">
                  <c:v>11.528</c:v>
                </c:pt>
                <c:pt idx="27956">
                  <c:v>11.528</c:v>
                </c:pt>
                <c:pt idx="27957">
                  <c:v>11.528</c:v>
                </c:pt>
                <c:pt idx="27958">
                  <c:v>11.528</c:v>
                </c:pt>
                <c:pt idx="27959">
                  <c:v>11.528</c:v>
                </c:pt>
                <c:pt idx="27960">
                  <c:v>11.430999999999999</c:v>
                </c:pt>
                <c:pt idx="27961">
                  <c:v>11.430999999999999</c:v>
                </c:pt>
                <c:pt idx="27962">
                  <c:v>11.430999999999999</c:v>
                </c:pt>
                <c:pt idx="27963">
                  <c:v>11.430999999999999</c:v>
                </c:pt>
                <c:pt idx="27964">
                  <c:v>11.430999999999999</c:v>
                </c:pt>
                <c:pt idx="27965">
                  <c:v>11.430999999999999</c:v>
                </c:pt>
                <c:pt idx="27966">
                  <c:v>11.430999999999999</c:v>
                </c:pt>
                <c:pt idx="27967">
                  <c:v>11.430999999999999</c:v>
                </c:pt>
                <c:pt idx="27968">
                  <c:v>11.528</c:v>
                </c:pt>
                <c:pt idx="27969">
                  <c:v>11.430999999999999</c:v>
                </c:pt>
                <c:pt idx="27970">
                  <c:v>11.430999999999999</c:v>
                </c:pt>
                <c:pt idx="27971">
                  <c:v>11.528</c:v>
                </c:pt>
                <c:pt idx="27972">
                  <c:v>11.430999999999999</c:v>
                </c:pt>
                <c:pt idx="27973">
                  <c:v>11.430999999999999</c:v>
                </c:pt>
                <c:pt idx="27974">
                  <c:v>11.430999999999999</c:v>
                </c:pt>
                <c:pt idx="27975">
                  <c:v>11.430999999999999</c:v>
                </c:pt>
                <c:pt idx="27976">
                  <c:v>11.430999999999999</c:v>
                </c:pt>
                <c:pt idx="27977">
                  <c:v>11.430999999999999</c:v>
                </c:pt>
                <c:pt idx="27978">
                  <c:v>11.430999999999999</c:v>
                </c:pt>
                <c:pt idx="27979">
                  <c:v>11.430999999999999</c:v>
                </c:pt>
                <c:pt idx="27980">
                  <c:v>11.430999999999999</c:v>
                </c:pt>
                <c:pt idx="27981">
                  <c:v>11.430999999999999</c:v>
                </c:pt>
                <c:pt idx="27982">
                  <c:v>11.430999999999999</c:v>
                </c:pt>
                <c:pt idx="27983">
                  <c:v>11.430999999999999</c:v>
                </c:pt>
                <c:pt idx="27984">
                  <c:v>11.430999999999999</c:v>
                </c:pt>
                <c:pt idx="27985">
                  <c:v>11.334</c:v>
                </c:pt>
                <c:pt idx="27986">
                  <c:v>11.334</c:v>
                </c:pt>
                <c:pt idx="27987">
                  <c:v>11.334</c:v>
                </c:pt>
                <c:pt idx="27988">
                  <c:v>11.334</c:v>
                </c:pt>
                <c:pt idx="27989">
                  <c:v>11.334</c:v>
                </c:pt>
                <c:pt idx="27990">
                  <c:v>11.430999999999999</c:v>
                </c:pt>
                <c:pt idx="27991">
                  <c:v>11.430999999999999</c:v>
                </c:pt>
                <c:pt idx="27992">
                  <c:v>11.430999999999999</c:v>
                </c:pt>
                <c:pt idx="27993">
                  <c:v>11.430999999999999</c:v>
                </c:pt>
                <c:pt idx="27994">
                  <c:v>11.334</c:v>
                </c:pt>
                <c:pt idx="27995">
                  <c:v>11.334</c:v>
                </c:pt>
                <c:pt idx="27996">
                  <c:v>11.334</c:v>
                </c:pt>
                <c:pt idx="27997">
                  <c:v>11.334</c:v>
                </c:pt>
                <c:pt idx="27998">
                  <c:v>11.334</c:v>
                </c:pt>
                <c:pt idx="27999">
                  <c:v>11.334</c:v>
                </c:pt>
                <c:pt idx="28000">
                  <c:v>11.334</c:v>
                </c:pt>
                <c:pt idx="28001">
                  <c:v>11.334</c:v>
                </c:pt>
                <c:pt idx="28002">
                  <c:v>11.334</c:v>
                </c:pt>
                <c:pt idx="28003">
                  <c:v>11.334</c:v>
                </c:pt>
                <c:pt idx="28004">
                  <c:v>11.334</c:v>
                </c:pt>
                <c:pt idx="28005">
                  <c:v>11.334</c:v>
                </c:pt>
                <c:pt idx="28006">
                  <c:v>11.334</c:v>
                </c:pt>
                <c:pt idx="28007">
                  <c:v>11.334</c:v>
                </c:pt>
                <c:pt idx="28008">
                  <c:v>11.334</c:v>
                </c:pt>
                <c:pt idx="28009">
                  <c:v>11.334</c:v>
                </c:pt>
                <c:pt idx="28010">
                  <c:v>11.334</c:v>
                </c:pt>
                <c:pt idx="28011">
                  <c:v>11.334</c:v>
                </c:pt>
                <c:pt idx="28012">
                  <c:v>11.528</c:v>
                </c:pt>
                <c:pt idx="28013">
                  <c:v>11.625</c:v>
                </c:pt>
                <c:pt idx="28014">
                  <c:v>11.528</c:v>
                </c:pt>
                <c:pt idx="28015">
                  <c:v>11.430999999999999</c:v>
                </c:pt>
                <c:pt idx="28016">
                  <c:v>11.625</c:v>
                </c:pt>
                <c:pt idx="28017">
                  <c:v>11.430999999999999</c:v>
                </c:pt>
                <c:pt idx="28018">
                  <c:v>11.430999999999999</c:v>
                </c:pt>
                <c:pt idx="28019">
                  <c:v>11.430999999999999</c:v>
                </c:pt>
                <c:pt idx="28020">
                  <c:v>11.334</c:v>
                </c:pt>
                <c:pt idx="28021">
                  <c:v>11.334</c:v>
                </c:pt>
                <c:pt idx="28022">
                  <c:v>11.334</c:v>
                </c:pt>
                <c:pt idx="28023">
                  <c:v>11.334</c:v>
                </c:pt>
                <c:pt idx="28024">
                  <c:v>11.334</c:v>
                </c:pt>
                <c:pt idx="28025">
                  <c:v>11.334</c:v>
                </c:pt>
                <c:pt idx="28026">
                  <c:v>11.334</c:v>
                </c:pt>
                <c:pt idx="28027">
                  <c:v>11.334</c:v>
                </c:pt>
                <c:pt idx="28028">
                  <c:v>11.334</c:v>
                </c:pt>
                <c:pt idx="28029">
                  <c:v>11.334</c:v>
                </c:pt>
                <c:pt idx="28030">
                  <c:v>11.334</c:v>
                </c:pt>
                <c:pt idx="28031">
                  <c:v>11.334</c:v>
                </c:pt>
                <c:pt idx="28032">
                  <c:v>11.334</c:v>
                </c:pt>
                <c:pt idx="28033">
                  <c:v>11.334</c:v>
                </c:pt>
                <c:pt idx="28034">
                  <c:v>11.236000000000001</c:v>
                </c:pt>
                <c:pt idx="28035">
                  <c:v>11.334</c:v>
                </c:pt>
                <c:pt idx="28036">
                  <c:v>11.334</c:v>
                </c:pt>
                <c:pt idx="28037">
                  <c:v>11.334</c:v>
                </c:pt>
                <c:pt idx="28038">
                  <c:v>11.236000000000001</c:v>
                </c:pt>
                <c:pt idx="28039">
                  <c:v>11.334</c:v>
                </c:pt>
                <c:pt idx="28040">
                  <c:v>11.334</c:v>
                </c:pt>
                <c:pt idx="28041">
                  <c:v>11.334</c:v>
                </c:pt>
                <c:pt idx="28042">
                  <c:v>11.334</c:v>
                </c:pt>
                <c:pt idx="28043">
                  <c:v>11.334</c:v>
                </c:pt>
                <c:pt idx="28044">
                  <c:v>11.334</c:v>
                </c:pt>
                <c:pt idx="28045">
                  <c:v>11.236000000000001</c:v>
                </c:pt>
                <c:pt idx="28046">
                  <c:v>11.334</c:v>
                </c:pt>
                <c:pt idx="28047">
                  <c:v>11.334</c:v>
                </c:pt>
                <c:pt idx="28048">
                  <c:v>11.334</c:v>
                </c:pt>
                <c:pt idx="28049">
                  <c:v>11.334</c:v>
                </c:pt>
                <c:pt idx="28050">
                  <c:v>11.236000000000001</c:v>
                </c:pt>
                <c:pt idx="28051">
                  <c:v>11.334</c:v>
                </c:pt>
                <c:pt idx="28052">
                  <c:v>11.334</c:v>
                </c:pt>
                <c:pt idx="28053">
                  <c:v>11.236000000000001</c:v>
                </c:pt>
                <c:pt idx="28054">
                  <c:v>11.236000000000001</c:v>
                </c:pt>
                <c:pt idx="28055">
                  <c:v>11.236000000000001</c:v>
                </c:pt>
                <c:pt idx="28056">
                  <c:v>11.236000000000001</c:v>
                </c:pt>
                <c:pt idx="28057">
                  <c:v>11.236000000000001</c:v>
                </c:pt>
                <c:pt idx="28058">
                  <c:v>11.236000000000001</c:v>
                </c:pt>
                <c:pt idx="28059">
                  <c:v>11.236000000000001</c:v>
                </c:pt>
                <c:pt idx="28060">
                  <c:v>11.236000000000001</c:v>
                </c:pt>
                <c:pt idx="28061">
                  <c:v>11.236000000000001</c:v>
                </c:pt>
                <c:pt idx="28062">
                  <c:v>11.236000000000001</c:v>
                </c:pt>
                <c:pt idx="28063">
                  <c:v>11.236000000000001</c:v>
                </c:pt>
                <c:pt idx="28064">
                  <c:v>11.236000000000001</c:v>
                </c:pt>
                <c:pt idx="28065">
                  <c:v>11.236000000000001</c:v>
                </c:pt>
                <c:pt idx="28066">
                  <c:v>11.236000000000001</c:v>
                </c:pt>
                <c:pt idx="28067">
                  <c:v>11.236000000000001</c:v>
                </c:pt>
                <c:pt idx="28068">
                  <c:v>11.236000000000001</c:v>
                </c:pt>
                <c:pt idx="28069">
                  <c:v>11.236000000000001</c:v>
                </c:pt>
                <c:pt idx="28070">
                  <c:v>11.236000000000001</c:v>
                </c:pt>
                <c:pt idx="28071">
                  <c:v>11.236000000000001</c:v>
                </c:pt>
                <c:pt idx="28072">
                  <c:v>11.236000000000001</c:v>
                </c:pt>
                <c:pt idx="28073">
                  <c:v>11.236000000000001</c:v>
                </c:pt>
                <c:pt idx="28074">
                  <c:v>11.236000000000001</c:v>
                </c:pt>
                <c:pt idx="28075">
                  <c:v>11.236000000000001</c:v>
                </c:pt>
                <c:pt idx="28076">
                  <c:v>11.236000000000001</c:v>
                </c:pt>
                <c:pt idx="28077">
                  <c:v>11.236000000000001</c:v>
                </c:pt>
                <c:pt idx="28078">
                  <c:v>11.236000000000001</c:v>
                </c:pt>
                <c:pt idx="28079">
                  <c:v>11.236000000000001</c:v>
                </c:pt>
                <c:pt idx="28080">
                  <c:v>11.236000000000001</c:v>
                </c:pt>
                <c:pt idx="28081">
                  <c:v>11.236000000000001</c:v>
                </c:pt>
                <c:pt idx="28082">
                  <c:v>11.236000000000001</c:v>
                </c:pt>
                <c:pt idx="28083">
                  <c:v>11.138999999999999</c:v>
                </c:pt>
                <c:pt idx="28084">
                  <c:v>11.138999999999999</c:v>
                </c:pt>
                <c:pt idx="28085">
                  <c:v>11.138999999999999</c:v>
                </c:pt>
                <c:pt idx="28086">
                  <c:v>11.138999999999999</c:v>
                </c:pt>
                <c:pt idx="28087">
                  <c:v>11.138999999999999</c:v>
                </c:pt>
                <c:pt idx="28088">
                  <c:v>11.138999999999999</c:v>
                </c:pt>
                <c:pt idx="28089">
                  <c:v>11.138999999999999</c:v>
                </c:pt>
                <c:pt idx="28090">
                  <c:v>11.138999999999999</c:v>
                </c:pt>
                <c:pt idx="28091">
                  <c:v>11.138999999999999</c:v>
                </c:pt>
                <c:pt idx="28092">
                  <c:v>11.138999999999999</c:v>
                </c:pt>
                <c:pt idx="28093">
                  <c:v>11.138999999999999</c:v>
                </c:pt>
                <c:pt idx="28094">
                  <c:v>11.138999999999999</c:v>
                </c:pt>
                <c:pt idx="28095">
                  <c:v>11.138999999999999</c:v>
                </c:pt>
                <c:pt idx="28096">
                  <c:v>11.041</c:v>
                </c:pt>
                <c:pt idx="28097">
                  <c:v>11.041</c:v>
                </c:pt>
                <c:pt idx="28098">
                  <c:v>11.041</c:v>
                </c:pt>
                <c:pt idx="28099">
                  <c:v>11.041</c:v>
                </c:pt>
                <c:pt idx="28100">
                  <c:v>11.041</c:v>
                </c:pt>
                <c:pt idx="28101">
                  <c:v>11.041</c:v>
                </c:pt>
                <c:pt idx="28102">
                  <c:v>11.041</c:v>
                </c:pt>
                <c:pt idx="28103">
                  <c:v>11.041</c:v>
                </c:pt>
                <c:pt idx="28104">
                  <c:v>11.041</c:v>
                </c:pt>
                <c:pt idx="28105">
                  <c:v>11.041</c:v>
                </c:pt>
                <c:pt idx="28106">
                  <c:v>11.041</c:v>
                </c:pt>
                <c:pt idx="28107">
                  <c:v>11.041</c:v>
                </c:pt>
                <c:pt idx="28108">
                  <c:v>11.041</c:v>
                </c:pt>
                <c:pt idx="28109">
                  <c:v>11.041</c:v>
                </c:pt>
                <c:pt idx="28110">
                  <c:v>11.041</c:v>
                </c:pt>
                <c:pt idx="28111">
                  <c:v>11.041</c:v>
                </c:pt>
                <c:pt idx="28112">
                  <c:v>11.041</c:v>
                </c:pt>
                <c:pt idx="28113">
                  <c:v>11.041</c:v>
                </c:pt>
                <c:pt idx="28114">
                  <c:v>10.944000000000001</c:v>
                </c:pt>
                <c:pt idx="28115">
                  <c:v>10.944000000000001</c:v>
                </c:pt>
                <c:pt idx="28116">
                  <c:v>11.041</c:v>
                </c:pt>
                <c:pt idx="28117">
                  <c:v>10.944000000000001</c:v>
                </c:pt>
                <c:pt idx="28118">
                  <c:v>10.944000000000001</c:v>
                </c:pt>
                <c:pt idx="28119">
                  <c:v>10.944000000000001</c:v>
                </c:pt>
                <c:pt idx="28120">
                  <c:v>10.944000000000001</c:v>
                </c:pt>
                <c:pt idx="28121">
                  <c:v>10.944000000000001</c:v>
                </c:pt>
                <c:pt idx="28122">
                  <c:v>10.944000000000001</c:v>
                </c:pt>
                <c:pt idx="28123">
                  <c:v>10.944000000000001</c:v>
                </c:pt>
                <c:pt idx="28124">
                  <c:v>10.944000000000001</c:v>
                </c:pt>
                <c:pt idx="28125">
                  <c:v>10.944000000000001</c:v>
                </c:pt>
                <c:pt idx="28126">
                  <c:v>10.944000000000001</c:v>
                </c:pt>
                <c:pt idx="28127">
                  <c:v>10.944000000000001</c:v>
                </c:pt>
                <c:pt idx="28128">
                  <c:v>10.944000000000001</c:v>
                </c:pt>
                <c:pt idx="28129">
                  <c:v>10.944000000000001</c:v>
                </c:pt>
                <c:pt idx="28130">
                  <c:v>10.944000000000001</c:v>
                </c:pt>
                <c:pt idx="28132">
                  <c:v>11.138999999999999</c:v>
                </c:pt>
                <c:pt idx="28133">
                  <c:v>10.846</c:v>
                </c:pt>
                <c:pt idx="28134">
                  <c:v>10.846</c:v>
                </c:pt>
                <c:pt idx="28135">
                  <c:v>10.846</c:v>
                </c:pt>
                <c:pt idx="28136">
                  <c:v>10.846</c:v>
                </c:pt>
                <c:pt idx="28137">
                  <c:v>10.846</c:v>
                </c:pt>
                <c:pt idx="28138">
                  <c:v>10.846</c:v>
                </c:pt>
                <c:pt idx="28139">
                  <c:v>10.846</c:v>
                </c:pt>
                <c:pt idx="28140">
                  <c:v>10.846</c:v>
                </c:pt>
                <c:pt idx="28141">
                  <c:v>10.846</c:v>
                </c:pt>
                <c:pt idx="28142">
                  <c:v>10.846</c:v>
                </c:pt>
                <c:pt idx="28143">
                  <c:v>10.846</c:v>
                </c:pt>
                <c:pt idx="28144">
                  <c:v>10.846</c:v>
                </c:pt>
                <c:pt idx="28145">
                  <c:v>10.846</c:v>
                </c:pt>
                <c:pt idx="28146">
                  <c:v>10.846</c:v>
                </c:pt>
                <c:pt idx="28147">
                  <c:v>10.846</c:v>
                </c:pt>
                <c:pt idx="28148">
                  <c:v>10.846</c:v>
                </c:pt>
                <c:pt idx="28149">
                  <c:v>10.846</c:v>
                </c:pt>
                <c:pt idx="28150">
                  <c:v>10.846</c:v>
                </c:pt>
                <c:pt idx="28151">
                  <c:v>10.846</c:v>
                </c:pt>
                <c:pt idx="28152">
                  <c:v>10.846</c:v>
                </c:pt>
                <c:pt idx="28153">
                  <c:v>10.846</c:v>
                </c:pt>
                <c:pt idx="28154">
                  <c:v>10.846</c:v>
                </c:pt>
                <c:pt idx="28155">
                  <c:v>10.846</c:v>
                </c:pt>
                <c:pt idx="28156">
                  <c:v>10.846</c:v>
                </c:pt>
                <c:pt idx="28157">
                  <c:v>10.846</c:v>
                </c:pt>
                <c:pt idx="28158">
                  <c:v>10.846</c:v>
                </c:pt>
                <c:pt idx="28159">
                  <c:v>10.846</c:v>
                </c:pt>
                <c:pt idx="28160">
                  <c:v>10.944000000000001</c:v>
                </c:pt>
                <c:pt idx="28161">
                  <c:v>10.944000000000001</c:v>
                </c:pt>
                <c:pt idx="28162">
                  <c:v>10.846</c:v>
                </c:pt>
                <c:pt idx="28163">
                  <c:v>10.846</c:v>
                </c:pt>
                <c:pt idx="28164">
                  <c:v>10.846</c:v>
                </c:pt>
                <c:pt idx="28165">
                  <c:v>10.846</c:v>
                </c:pt>
                <c:pt idx="28166">
                  <c:v>10.846</c:v>
                </c:pt>
                <c:pt idx="28167">
                  <c:v>10.846</c:v>
                </c:pt>
                <c:pt idx="28168">
                  <c:v>10.846</c:v>
                </c:pt>
                <c:pt idx="28169">
                  <c:v>10.846</c:v>
                </c:pt>
                <c:pt idx="28170">
                  <c:v>10.846</c:v>
                </c:pt>
                <c:pt idx="28171">
                  <c:v>10.846</c:v>
                </c:pt>
                <c:pt idx="28172">
                  <c:v>10.846</c:v>
                </c:pt>
                <c:pt idx="28173">
                  <c:v>10.846</c:v>
                </c:pt>
                <c:pt idx="28174">
                  <c:v>10.846</c:v>
                </c:pt>
                <c:pt idx="28175">
                  <c:v>10.846</c:v>
                </c:pt>
                <c:pt idx="28176">
                  <c:v>10.846</c:v>
                </c:pt>
                <c:pt idx="28177">
                  <c:v>10.846</c:v>
                </c:pt>
                <c:pt idx="28178">
                  <c:v>10.846</c:v>
                </c:pt>
                <c:pt idx="28179">
                  <c:v>10.846</c:v>
                </c:pt>
                <c:pt idx="28180">
                  <c:v>10.846</c:v>
                </c:pt>
                <c:pt idx="28181">
                  <c:v>10.846</c:v>
                </c:pt>
                <c:pt idx="28182">
                  <c:v>10.846</c:v>
                </c:pt>
                <c:pt idx="28183">
                  <c:v>10.846</c:v>
                </c:pt>
                <c:pt idx="28184">
                  <c:v>10.846</c:v>
                </c:pt>
                <c:pt idx="28185">
                  <c:v>10.846</c:v>
                </c:pt>
                <c:pt idx="28186">
                  <c:v>10.846</c:v>
                </c:pt>
                <c:pt idx="28187">
                  <c:v>10.846</c:v>
                </c:pt>
                <c:pt idx="28188">
                  <c:v>10.846</c:v>
                </c:pt>
                <c:pt idx="28189">
                  <c:v>10.846</c:v>
                </c:pt>
                <c:pt idx="28190">
                  <c:v>10.846</c:v>
                </c:pt>
                <c:pt idx="28191">
                  <c:v>10.846</c:v>
                </c:pt>
                <c:pt idx="28192">
                  <c:v>10.846</c:v>
                </c:pt>
                <c:pt idx="28193">
                  <c:v>10.846</c:v>
                </c:pt>
                <c:pt idx="28194">
                  <c:v>10.846</c:v>
                </c:pt>
                <c:pt idx="28195">
                  <c:v>10.846</c:v>
                </c:pt>
                <c:pt idx="28196">
                  <c:v>10.846</c:v>
                </c:pt>
                <c:pt idx="28197">
                  <c:v>10.846</c:v>
                </c:pt>
                <c:pt idx="28198">
                  <c:v>10.846</c:v>
                </c:pt>
                <c:pt idx="28199">
                  <c:v>10.846</c:v>
                </c:pt>
                <c:pt idx="28200">
                  <c:v>10.846</c:v>
                </c:pt>
                <c:pt idx="28201">
                  <c:v>10.846</c:v>
                </c:pt>
                <c:pt idx="28202">
                  <c:v>10.846</c:v>
                </c:pt>
                <c:pt idx="28203">
                  <c:v>10.846</c:v>
                </c:pt>
                <c:pt idx="28204">
                  <c:v>10.846</c:v>
                </c:pt>
                <c:pt idx="28205">
                  <c:v>10.846</c:v>
                </c:pt>
                <c:pt idx="28206">
                  <c:v>10.846</c:v>
                </c:pt>
                <c:pt idx="28207">
                  <c:v>10.846</c:v>
                </c:pt>
                <c:pt idx="28208">
                  <c:v>10.846</c:v>
                </c:pt>
                <c:pt idx="28209">
                  <c:v>10.846</c:v>
                </c:pt>
                <c:pt idx="28210">
                  <c:v>10.846</c:v>
                </c:pt>
                <c:pt idx="28211">
                  <c:v>10.846</c:v>
                </c:pt>
                <c:pt idx="28212">
                  <c:v>10.846</c:v>
                </c:pt>
                <c:pt idx="28213">
                  <c:v>10.846</c:v>
                </c:pt>
                <c:pt idx="28214">
                  <c:v>10.846</c:v>
                </c:pt>
                <c:pt idx="28215">
                  <c:v>10.747999999999999</c:v>
                </c:pt>
                <c:pt idx="28216">
                  <c:v>10.747999999999999</c:v>
                </c:pt>
                <c:pt idx="28217">
                  <c:v>10.846</c:v>
                </c:pt>
                <c:pt idx="28218">
                  <c:v>10.747999999999999</c:v>
                </c:pt>
                <c:pt idx="28219">
                  <c:v>10.747999999999999</c:v>
                </c:pt>
                <c:pt idx="28220">
                  <c:v>10.747999999999999</c:v>
                </c:pt>
                <c:pt idx="28221">
                  <c:v>10.747999999999999</c:v>
                </c:pt>
                <c:pt idx="28222">
                  <c:v>10.747999999999999</c:v>
                </c:pt>
                <c:pt idx="28223">
                  <c:v>10.747999999999999</c:v>
                </c:pt>
                <c:pt idx="28224">
                  <c:v>10.747999999999999</c:v>
                </c:pt>
                <c:pt idx="28225">
                  <c:v>10.747999999999999</c:v>
                </c:pt>
                <c:pt idx="28226">
                  <c:v>10.747999999999999</c:v>
                </c:pt>
                <c:pt idx="28227">
                  <c:v>10.747999999999999</c:v>
                </c:pt>
                <c:pt idx="28228">
                  <c:v>10.747999999999999</c:v>
                </c:pt>
                <c:pt idx="28229">
                  <c:v>10.747999999999999</c:v>
                </c:pt>
                <c:pt idx="28230">
                  <c:v>10.747999999999999</c:v>
                </c:pt>
                <c:pt idx="28231">
                  <c:v>10.747999999999999</c:v>
                </c:pt>
                <c:pt idx="28232">
                  <c:v>10.747999999999999</c:v>
                </c:pt>
                <c:pt idx="28233">
                  <c:v>10.747999999999999</c:v>
                </c:pt>
                <c:pt idx="28234">
                  <c:v>10.747999999999999</c:v>
                </c:pt>
                <c:pt idx="28235">
                  <c:v>10.747999999999999</c:v>
                </c:pt>
                <c:pt idx="28236">
                  <c:v>10.747999999999999</c:v>
                </c:pt>
                <c:pt idx="28237">
                  <c:v>10.747999999999999</c:v>
                </c:pt>
                <c:pt idx="28238">
                  <c:v>10.747999999999999</c:v>
                </c:pt>
                <c:pt idx="28239">
                  <c:v>10.747999999999999</c:v>
                </c:pt>
                <c:pt idx="28240">
                  <c:v>10.747999999999999</c:v>
                </c:pt>
                <c:pt idx="28241">
                  <c:v>10.747999999999999</c:v>
                </c:pt>
                <c:pt idx="28242">
                  <c:v>10.747999999999999</c:v>
                </c:pt>
                <c:pt idx="28243">
                  <c:v>10.747999999999999</c:v>
                </c:pt>
                <c:pt idx="28244">
                  <c:v>10.747999999999999</c:v>
                </c:pt>
                <c:pt idx="28245">
                  <c:v>10.747999999999999</c:v>
                </c:pt>
                <c:pt idx="28246">
                  <c:v>10.747999999999999</c:v>
                </c:pt>
                <c:pt idx="28247">
                  <c:v>10.747999999999999</c:v>
                </c:pt>
                <c:pt idx="28248">
                  <c:v>10.747999999999999</c:v>
                </c:pt>
                <c:pt idx="28249">
                  <c:v>10.747999999999999</c:v>
                </c:pt>
                <c:pt idx="28250">
                  <c:v>10.747999999999999</c:v>
                </c:pt>
                <c:pt idx="28251">
                  <c:v>10.747999999999999</c:v>
                </c:pt>
                <c:pt idx="28252">
                  <c:v>10.747999999999999</c:v>
                </c:pt>
                <c:pt idx="28253">
                  <c:v>10.747999999999999</c:v>
                </c:pt>
                <c:pt idx="28254">
                  <c:v>10.846</c:v>
                </c:pt>
                <c:pt idx="28255">
                  <c:v>10.846</c:v>
                </c:pt>
                <c:pt idx="28256">
                  <c:v>10.846</c:v>
                </c:pt>
                <c:pt idx="28257">
                  <c:v>10.846</c:v>
                </c:pt>
                <c:pt idx="28258">
                  <c:v>10.846</c:v>
                </c:pt>
                <c:pt idx="28259">
                  <c:v>10.846</c:v>
                </c:pt>
                <c:pt idx="28260">
                  <c:v>10.846</c:v>
                </c:pt>
                <c:pt idx="28261">
                  <c:v>10.846</c:v>
                </c:pt>
                <c:pt idx="28262">
                  <c:v>10.846</c:v>
                </c:pt>
                <c:pt idx="28263">
                  <c:v>10.846</c:v>
                </c:pt>
                <c:pt idx="28264">
                  <c:v>10.846</c:v>
                </c:pt>
                <c:pt idx="28265">
                  <c:v>10.846</c:v>
                </c:pt>
                <c:pt idx="28266">
                  <c:v>10.846</c:v>
                </c:pt>
                <c:pt idx="28267">
                  <c:v>10.846</c:v>
                </c:pt>
                <c:pt idx="28268">
                  <c:v>10.846</c:v>
                </c:pt>
                <c:pt idx="28269">
                  <c:v>10.846</c:v>
                </c:pt>
                <c:pt idx="28270">
                  <c:v>10.846</c:v>
                </c:pt>
                <c:pt idx="28271">
                  <c:v>10.846</c:v>
                </c:pt>
                <c:pt idx="28272">
                  <c:v>10.846</c:v>
                </c:pt>
                <c:pt idx="28273">
                  <c:v>10.846</c:v>
                </c:pt>
                <c:pt idx="28274">
                  <c:v>10.846</c:v>
                </c:pt>
                <c:pt idx="28275">
                  <c:v>10.846</c:v>
                </c:pt>
                <c:pt idx="28276">
                  <c:v>10.846</c:v>
                </c:pt>
                <c:pt idx="28277">
                  <c:v>10.846</c:v>
                </c:pt>
                <c:pt idx="28278">
                  <c:v>10.846</c:v>
                </c:pt>
                <c:pt idx="28279">
                  <c:v>10.944000000000001</c:v>
                </c:pt>
                <c:pt idx="28280">
                  <c:v>10.944000000000001</c:v>
                </c:pt>
                <c:pt idx="28281">
                  <c:v>10.944000000000001</c:v>
                </c:pt>
                <c:pt idx="28282">
                  <c:v>10.944000000000001</c:v>
                </c:pt>
                <c:pt idx="28283">
                  <c:v>10.944000000000001</c:v>
                </c:pt>
                <c:pt idx="28284">
                  <c:v>10.944000000000001</c:v>
                </c:pt>
                <c:pt idx="28285">
                  <c:v>10.944000000000001</c:v>
                </c:pt>
                <c:pt idx="28286">
                  <c:v>10.944000000000001</c:v>
                </c:pt>
                <c:pt idx="28287">
                  <c:v>10.944000000000001</c:v>
                </c:pt>
                <c:pt idx="28288">
                  <c:v>10.944000000000001</c:v>
                </c:pt>
                <c:pt idx="28289">
                  <c:v>10.944000000000001</c:v>
                </c:pt>
                <c:pt idx="28290">
                  <c:v>10.944000000000001</c:v>
                </c:pt>
                <c:pt idx="28291">
                  <c:v>10.944000000000001</c:v>
                </c:pt>
                <c:pt idx="28292">
                  <c:v>10.944000000000001</c:v>
                </c:pt>
                <c:pt idx="28293">
                  <c:v>10.944000000000001</c:v>
                </c:pt>
                <c:pt idx="28294">
                  <c:v>10.944000000000001</c:v>
                </c:pt>
                <c:pt idx="28295">
                  <c:v>10.944000000000001</c:v>
                </c:pt>
                <c:pt idx="28296">
                  <c:v>10.944000000000001</c:v>
                </c:pt>
                <c:pt idx="28297">
                  <c:v>10.944000000000001</c:v>
                </c:pt>
                <c:pt idx="28298">
                  <c:v>10.944000000000001</c:v>
                </c:pt>
                <c:pt idx="28299">
                  <c:v>10.944000000000001</c:v>
                </c:pt>
                <c:pt idx="28300">
                  <c:v>10.944000000000001</c:v>
                </c:pt>
                <c:pt idx="28301">
                  <c:v>10.944000000000001</c:v>
                </c:pt>
                <c:pt idx="28302">
                  <c:v>10.944000000000001</c:v>
                </c:pt>
                <c:pt idx="28303">
                  <c:v>11.041</c:v>
                </c:pt>
                <c:pt idx="28304">
                  <c:v>11.041</c:v>
                </c:pt>
                <c:pt idx="28305">
                  <c:v>11.041</c:v>
                </c:pt>
                <c:pt idx="28306">
                  <c:v>11.041</c:v>
                </c:pt>
                <c:pt idx="28307">
                  <c:v>11.041</c:v>
                </c:pt>
                <c:pt idx="28308">
                  <c:v>11.041</c:v>
                </c:pt>
                <c:pt idx="28309">
                  <c:v>11.041</c:v>
                </c:pt>
                <c:pt idx="28310">
                  <c:v>11.041</c:v>
                </c:pt>
                <c:pt idx="28311">
                  <c:v>11.041</c:v>
                </c:pt>
                <c:pt idx="28312">
                  <c:v>11.041</c:v>
                </c:pt>
                <c:pt idx="28313">
                  <c:v>11.041</c:v>
                </c:pt>
                <c:pt idx="28314">
                  <c:v>11.041</c:v>
                </c:pt>
                <c:pt idx="28315">
                  <c:v>11.041</c:v>
                </c:pt>
                <c:pt idx="28316">
                  <c:v>11.041</c:v>
                </c:pt>
                <c:pt idx="28317">
                  <c:v>11.041</c:v>
                </c:pt>
                <c:pt idx="28318">
                  <c:v>11.041</c:v>
                </c:pt>
                <c:pt idx="28319">
                  <c:v>11.041</c:v>
                </c:pt>
                <c:pt idx="28320">
                  <c:v>11.041</c:v>
                </c:pt>
                <c:pt idx="28321">
                  <c:v>11.041</c:v>
                </c:pt>
                <c:pt idx="28322">
                  <c:v>11.041</c:v>
                </c:pt>
                <c:pt idx="28323">
                  <c:v>11.041</c:v>
                </c:pt>
                <c:pt idx="28324">
                  <c:v>11.041</c:v>
                </c:pt>
                <c:pt idx="28325">
                  <c:v>11.041</c:v>
                </c:pt>
                <c:pt idx="28326">
                  <c:v>11.138999999999999</c:v>
                </c:pt>
                <c:pt idx="28327">
                  <c:v>11.138999999999999</c:v>
                </c:pt>
                <c:pt idx="28328">
                  <c:v>11.138999999999999</c:v>
                </c:pt>
                <c:pt idx="28329">
                  <c:v>11.138999999999999</c:v>
                </c:pt>
                <c:pt idx="28330">
                  <c:v>11.138999999999999</c:v>
                </c:pt>
                <c:pt idx="28331">
                  <c:v>11.138999999999999</c:v>
                </c:pt>
                <c:pt idx="28332">
                  <c:v>11.138999999999999</c:v>
                </c:pt>
                <c:pt idx="28333">
                  <c:v>11.138999999999999</c:v>
                </c:pt>
                <c:pt idx="28334">
                  <c:v>11.138999999999999</c:v>
                </c:pt>
                <c:pt idx="28335">
                  <c:v>11.138999999999999</c:v>
                </c:pt>
                <c:pt idx="28336">
                  <c:v>11.138999999999999</c:v>
                </c:pt>
                <c:pt idx="28337">
                  <c:v>11.138999999999999</c:v>
                </c:pt>
                <c:pt idx="28338">
                  <c:v>11.138999999999999</c:v>
                </c:pt>
                <c:pt idx="28339">
                  <c:v>11.138999999999999</c:v>
                </c:pt>
                <c:pt idx="28340">
                  <c:v>11.138999999999999</c:v>
                </c:pt>
                <c:pt idx="28341">
                  <c:v>11.138999999999999</c:v>
                </c:pt>
                <c:pt idx="28342">
                  <c:v>11.138999999999999</c:v>
                </c:pt>
                <c:pt idx="28343">
                  <c:v>11.138999999999999</c:v>
                </c:pt>
                <c:pt idx="28344">
                  <c:v>11.138999999999999</c:v>
                </c:pt>
                <c:pt idx="28345">
                  <c:v>11.138999999999999</c:v>
                </c:pt>
                <c:pt idx="28346">
                  <c:v>11.138999999999999</c:v>
                </c:pt>
                <c:pt idx="28347">
                  <c:v>11.138999999999999</c:v>
                </c:pt>
                <c:pt idx="28348">
                  <c:v>11.138999999999999</c:v>
                </c:pt>
                <c:pt idx="28349">
                  <c:v>11.138999999999999</c:v>
                </c:pt>
                <c:pt idx="28350">
                  <c:v>11.236000000000001</c:v>
                </c:pt>
                <c:pt idx="28351">
                  <c:v>11.236000000000001</c:v>
                </c:pt>
                <c:pt idx="28352">
                  <c:v>11.236000000000001</c:v>
                </c:pt>
                <c:pt idx="28353">
                  <c:v>11.236000000000001</c:v>
                </c:pt>
                <c:pt idx="28354">
                  <c:v>11.236000000000001</c:v>
                </c:pt>
                <c:pt idx="28355">
                  <c:v>11.236000000000001</c:v>
                </c:pt>
                <c:pt idx="28356">
                  <c:v>11.236000000000001</c:v>
                </c:pt>
                <c:pt idx="28357">
                  <c:v>11.236000000000001</c:v>
                </c:pt>
                <c:pt idx="28358">
                  <c:v>11.236000000000001</c:v>
                </c:pt>
                <c:pt idx="28359">
                  <c:v>11.236000000000001</c:v>
                </c:pt>
                <c:pt idx="28360">
                  <c:v>11.236000000000001</c:v>
                </c:pt>
                <c:pt idx="28361">
                  <c:v>11.236000000000001</c:v>
                </c:pt>
                <c:pt idx="28362">
                  <c:v>11.236000000000001</c:v>
                </c:pt>
                <c:pt idx="28363">
                  <c:v>11.236000000000001</c:v>
                </c:pt>
                <c:pt idx="28364">
                  <c:v>11.236000000000001</c:v>
                </c:pt>
                <c:pt idx="28365">
                  <c:v>11.236000000000001</c:v>
                </c:pt>
                <c:pt idx="28366">
                  <c:v>11.236000000000001</c:v>
                </c:pt>
                <c:pt idx="28367">
                  <c:v>11.236000000000001</c:v>
                </c:pt>
                <c:pt idx="28368">
                  <c:v>11.236000000000001</c:v>
                </c:pt>
                <c:pt idx="28369">
                  <c:v>11.236000000000001</c:v>
                </c:pt>
                <c:pt idx="28370">
                  <c:v>11.138999999999999</c:v>
                </c:pt>
                <c:pt idx="28371">
                  <c:v>11.236000000000001</c:v>
                </c:pt>
                <c:pt idx="28372">
                  <c:v>11.236000000000001</c:v>
                </c:pt>
                <c:pt idx="28373">
                  <c:v>11.138999999999999</c:v>
                </c:pt>
                <c:pt idx="28374">
                  <c:v>11.236000000000001</c:v>
                </c:pt>
                <c:pt idx="28375">
                  <c:v>11.236000000000001</c:v>
                </c:pt>
                <c:pt idx="28376">
                  <c:v>11.138999999999999</c:v>
                </c:pt>
                <c:pt idx="28377">
                  <c:v>11.138999999999999</c:v>
                </c:pt>
                <c:pt idx="28378">
                  <c:v>11.138999999999999</c:v>
                </c:pt>
                <c:pt idx="28379">
                  <c:v>11.236000000000001</c:v>
                </c:pt>
                <c:pt idx="28380">
                  <c:v>11.138999999999999</c:v>
                </c:pt>
                <c:pt idx="28381">
                  <c:v>11.138999999999999</c:v>
                </c:pt>
                <c:pt idx="28382">
                  <c:v>11.236000000000001</c:v>
                </c:pt>
                <c:pt idx="28383">
                  <c:v>11.236000000000001</c:v>
                </c:pt>
                <c:pt idx="28384">
                  <c:v>11.236000000000001</c:v>
                </c:pt>
                <c:pt idx="28385">
                  <c:v>11.236000000000001</c:v>
                </c:pt>
                <c:pt idx="28386">
                  <c:v>11.236000000000001</c:v>
                </c:pt>
                <c:pt idx="28387">
                  <c:v>11.236000000000001</c:v>
                </c:pt>
                <c:pt idx="28388">
                  <c:v>11.236000000000001</c:v>
                </c:pt>
                <c:pt idx="28389">
                  <c:v>11.236000000000001</c:v>
                </c:pt>
                <c:pt idx="28390">
                  <c:v>11.236000000000001</c:v>
                </c:pt>
                <c:pt idx="28391">
                  <c:v>11.236000000000001</c:v>
                </c:pt>
                <c:pt idx="28392">
                  <c:v>11.236000000000001</c:v>
                </c:pt>
                <c:pt idx="28393">
                  <c:v>11.236000000000001</c:v>
                </c:pt>
                <c:pt idx="28394">
                  <c:v>11.236000000000001</c:v>
                </c:pt>
                <c:pt idx="28395">
                  <c:v>11.236000000000001</c:v>
                </c:pt>
                <c:pt idx="28396">
                  <c:v>11.236000000000001</c:v>
                </c:pt>
                <c:pt idx="28397">
                  <c:v>11.334</c:v>
                </c:pt>
                <c:pt idx="28398">
                  <c:v>11.334</c:v>
                </c:pt>
                <c:pt idx="28399">
                  <c:v>11.334</c:v>
                </c:pt>
                <c:pt idx="28400">
                  <c:v>11.334</c:v>
                </c:pt>
                <c:pt idx="28401">
                  <c:v>11.334</c:v>
                </c:pt>
                <c:pt idx="28402">
                  <c:v>11.334</c:v>
                </c:pt>
                <c:pt idx="28403">
                  <c:v>11.334</c:v>
                </c:pt>
                <c:pt idx="28404">
                  <c:v>11.334</c:v>
                </c:pt>
                <c:pt idx="28405">
                  <c:v>11.334</c:v>
                </c:pt>
                <c:pt idx="28406">
                  <c:v>11.334</c:v>
                </c:pt>
                <c:pt idx="28407">
                  <c:v>11.334</c:v>
                </c:pt>
                <c:pt idx="28408">
                  <c:v>11.334</c:v>
                </c:pt>
                <c:pt idx="28409">
                  <c:v>11.334</c:v>
                </c:pt>
                <c:pt idx="28410">
                  <c:v>11.334</c:v>
                </c:pt>
                <c:pt idx="28411">
                  <c:v>11.334</c:v>
                </c:pt>
                <c:pt idx="28412">
                  <c:v>11.334</c:v>
                </c:pt>
                <c:pt idx="28413">
                  <c:v>11.334</c:v>
                </c:pt>
                <c:pt idx="28414">
                  <c:v>11.334</c:v>
                </c:pt>
                <c:pt idx="28415">
                  <c:v>11.334</c:v>
                </c:pt>
                <c:pt idx="28416">
                  <c:v>11.334</c:v>
                </c:pt>
                <c:pt idx="28417">
                  <c:v>11.430999999999999</c:v>
                </c:pt>
                <c:pt idx="28418">
                  <c:v>11.430999999999999</c:v>
                </c:pt>
                <c:pt idx="28419">
                  <c:v>11.430999999999999</c:v>
                </c:pt>
                <c:pt idx="28420">
                  <c:v>11.430999999999999</c:v>
                </c:pt>
                <c:pt idx="28421">
                  <c:v>11.430999999999999</c:v>
                </c:pt>
                <c:pt idx="28422">
                  <c:v>11.334</c:v>
                </c:pt>
                <c:pt idx="28423">
                  <c:v>11.334</c:v>
                </c:pt>
                <c:pt idx="28424">
                  <c:v>11.430999999999999</c:v>
                </c:pt>
                <c:pt idx="28425">
                  <c:v>11.334</c:v>
                </c:pt>
                <c:pt idx="28426">
                  <c:v>11.430999999999999</c:v>
                </c:pt>
                <c:pt idx="28427">
                  <c:v>11.430999999999999</c:v>
                </c:pt>
                <c:pt idx="28428">
                  <c:v>11.430999999999999</c:v>
                </c:pt>
                <c:pt idx="28429">
                  <c:v>11.430999999999999</c:v>
                </c:pt>
                <c:pt idx="28430">
                  <c:v>11.430999999999999</c:v>
                </c:pt>
                <c:pt idx="28431">
                  <c:v>11.430999999999999</c:v>
                </c:pt>
                <c:pt idx="28432">
                  <c:v>11.430999999999999</c:v>
                </c:pt>
                <c:pt idx="28433">
                  <c:v>11.430999999999999</c:v>
                </c:pt>
                <c:pt idx="28434">
                  <c:v>11.430999999999999</c:v>
                </c:pt>
                <c:pt idx="28435">
                  <c:v>11.430999999999999</c:v>
                </c:pt>
                <c:pt idx="28436">
                  <c:v>11.430999999999999</c:v>
                </c:pt>
                <c:pt idx="28437">
                  <c:v>11.430999999999999</c:v>
                </c:pt>
                <c:pt idx="28438">
                  <c:v>11.430999999999999</c:v>
                </c:pt>
                <c:pt idx="28439">
                  <c:v>11.430999999999999</c:v>
                </c:pt>
                <c:pt idx="28440">
                  <c:v>11.430999999999999</c:v>
                </c:pt>
                <c:pt idx="28441">
                  <c:v>11.430999999999999</c:v>
                </c:pt>
                <c:pt idx="28442">
                  <c:v>11.430999999999999</c:v>
                </c:pt>
                <c:pt idx="28443">
                  <c:v>11.430999999999999</c:v>
                </c:pt>
                <c:pt idx="28444">
                  <c:v>11.430999999999999</c:v>
                </c:pt>
                <c:pt idx="28445">
                  <c:v>11.528</c:v>
                </c:pt>
                <c:pt idx="28446">
                  <c:v>11.528</c:v>
                </c:pt>
                <c:pt idx="28447">
                  <c:v>11.528</c:v>
                </c:pt>
                <c:pt idx="28448">
                  <c:v>11.528</c:v>
                </c:pt>
                <c:pt idx="28449">
                  <c:v>11.528</c:v>
                </c:pt>
                <c:pt idx="28450">
                  <c:v>11.528</c:v>
                </c:pt>
                <c:pt idx="28451">
                  <c:v>11.528</c:v>
                </c:pt>
                <c:pt idx="28452">
                  <c:v>11.625</c:v>
                </c:pt>
                <c:pt idx="28453">
                  <c:v>11.625</c:v>
                </c:pt>
                <c:pt idx="28454">
                  <c:v>11.625</c:v>
                </c:pt>
                <c:pt idx="28455">
                  <c:v>11.625</c:v>
                </c:pt>
                <c:pt idx="28456">
                  <c:v>11.625</c:v>
                </c:pt>
                <c:pt idx="28457">
                  <c:v>11.625</c:v>
                </c:pt>
                <c:pt idx="28458">
                  <c:v>11.625</c:v>
                </c:pt>
                <c:pt idx="28459">
                  <c:v>11.625</c:v>
                </c:pt>
                <c:pt idx="28460">
                  <c:v>11.625</c:v>
                </c:pt>
                <c:pt idx="28461">
                  <c:v>11.625</c:v>
                </c:pt>
                <c:pt idx="28462">
                  <c:v>11.625</c:v>
                </c:pt>
                <c:pt idx="28463">
                  <c:v>11.625</c:v>
                </c:pt>
                <c:pt idx="28464">
                  <c:v>11.625</c:v>
                </c:pt>
                <c:pt idx="28465">
                  <c:v>11.625</c:v>
                </c:pt>
                <c:pt idx="28466">
                  <c:v>11.625</c:v>
                </c:pt>
                <c:pt idx="28467">
                  <c:v>11.625</c:v>
                </c:pt>
                <c:pt idx="28469">
                  <c:v>12.207000000000001</c:v>
                </c:pt>
                <c:pt idx="28470">
                  <c:v>11.722</c:v>
                </c:pt>
                <c:pt idx="28471">
                  <c:v>11.722</c:v>
                </c:pt>
                <c:pt idx="28472">
                  <c:v>11.722</c:v>
                </c:pt>
                <c:pt idx="28473">
                  <c:v>11.722</c:v>
                </c:pt>
                <c:pt idx="28474">
                  <c:v>11.722</c:v>
                </c:pt>
                <c:pt idx="28475">
                  <c:v>11.722</c:v>
                </c:pt>
                <c:pt idx="28476">
                  <c:v>11.722</c:v>
                </c:pt>
                <c:pt idx="28477">
                  <c:v>11.722</c:v>
                </c:pt>
                <c:pt idx="28478">
                  <c:v>11.722</c:v>
                </c:pt>
                <c:pt idx="28479">
                  <c:v>11.722</c:v>
                </c:pt>
                <c:pt idx="28480">
                  <c:v>11.722</c:v>
                </c:pt>
                <c:pt idx="28481">
                  <c:v>11.819000000000001</c:v>
                </c:pt>
                <c:pt idx="28482">
                  <c:v>11.722</c:v>
                </c:pt>
                <c:pt idx="28483">
                  <c:v>11.819000000000001</c:v>
                </c:pt>
                <c:pt idx="28484">
                  <c:v>11.819000000000001</c:v>
                </c:pt>
                <c:pt idx="28485">
                  <c:v>11.819000000000001</c:v>
                </c:pt>
                <c:pt idx="28486">
                  <c:v>11.819000000000001</c:v>
                </c:pt>
                <c:pt idx="28487">
                  <c:v>11.819000000000001</c:v>
                </c:pt>
                <c:pt idx="28488">
                  <c:v>11.819000000000001</c:v>
                </c:pt>
                <c:pt idx="28489">
                  <c:v>11.819000000000001</c:v>
                </c:pt>
                <c:pt idx="28490">
                  <c:v>11.819000000000001</c:v>
                </c:pt>
                <c:pt idx="28491">
                  <c:v>11.819000000000001</c:v>
                </c:pt>
                <c:pt idx="28492">
                  <c:v>11.819000000000001</c:v>
                </c:pt>
                <c:pt idx="28493">
                  <c:v>11.819000000000001</c:v>
                </c:pt>
                <c:pt idx="28494">
                  <c:v>11.819000000000001</c:v>
                </c:pt>
                <c:pt idx="28495">
                  <c:v>11.819000000000001</c:v>
                </c:pt>
                <c:pt idx="28496">
                  <c:v>11.819000000000001</c:v>
                </c:pt>
                <c:pt idx="28497">
                  <c:v>11.819000000000001</c:v>
                </c:pt>
                <c:pt idx="28498">
                  <c:v>11.819000000000001</c:v>
                </c:pt>
                <c:pt idx="28499">
                  <c:v>11.819000000000001</c:v>
                </c:pt>
                <c:pt idx="28500">
                  <c:v>11.819000000000001</c:v>
                </c:pt>
                <c:pt idx="28501">
                  <c:v>11.819000000000001</c:v>
                </c:pt>
                <c:pt idx="28502">
                  <c:v>11.819000000000001</c:v>
                </c:pt>
                <c:pt idx="28503">
                  <c:v>11.819000000000001</c:v>
                </c:pt>
                <c:pt idx="28504">
                  <c:v>11.819000000000001</c:v>
                </c:pt>
                <c:pt idx="28505">
                  <c:v>11.819000000000001</c:v>
                </c:pt>
                <c:pt idx="28506">
                  <c:v>11.819000000000001</c:v>
                </c:pt>
                <c:pt idx="28507">
                  <c:v>11.819000000000001</c:v>
                </c:pt>
                <c:pt idx="28508">
                  <c:v>11.819000000000001</c:v>
                </c:pt>
                <c:pt idx="28509">
                  <c:v>11.819000000000001</c:v>
                </c:pt>
                <c:pt idx="28510">
                  <c:v>11.819000000000001</c:v>
                </c:pt>
                <c:pt idx="28511">
                  <c:v>11.819000000000001</c:v>
                </c:pt>
                <c:pt idx="28512">
                  <c:v>11.819000000000001</c:v>
                </c:pt>
                <c:pt idx="28513">
                  <c:v>11.819000000000001</c:v>
                </c:pt>
                <c:pt idx="28514">
                  <c:v>11.916</c:v>
                </c:pt>
                <c:pt idx="28515">
                  <c:v>11.916</c:v>
                </c:pt>
                <c:pt idx="28516">
                  <c:v>11.916</c:v>
                </c:pt>
                <c:pt idx="28517">
                  <c:v>11.916</c:v>
                </c:pt>
                <c:pt idx="28518">
                  <c:v>11.916</c:v>
                </c:pt>
                <c:pt idx="28519">
                  <c:v>11.916</c:v>
                </c:pt>
                <c:pt idx="28520">
                  <c:v>11.916</c:v>
                </c:pt>
                <c:pt idx="28521">
                  <c:v>11.916</c:v>
                </c:pt>
                <c:pt idx="28522">
                  <c:v>12.013</c:v>
                </c:pt>
                <c:pt idx="28523">
                  <c:v>12.11</c:v>
                </c:pt>
                <c:pt idx="28524">
                  <c:v>12.013</c:v>
                </c:pt>
                <c:pt idx="28525">
                  <c:v>12.013</c:v>
                </c:pt>
                <c:pt idx="28526">
                  <c:v>12.013</c:v>
                </c:pt>
                <c:pt idx="28527">
                  <c:v>12.013</c:v>
                </c:pt>
                <c:pt idx="28528">
                  <c:v>12.013</c:v>
                </c:pt>
                <c:pt idx="28529">
                  <c:v>11.916</c:v>
                </c:pt>
                <c:pt idx="28530">
                  <c:v>11.916</c:v>
                </c:pt>
                <c:pt idx="28531">
                  <c:v>12.013</c:v>
                </c:pt>
                <c:pt idx="28532">
                  <c:v>12.013</c:v>
                </c:pt>
                <c:pt idx="28533">
                  <c:v>12.013</c:v>
                </c:pt>
                <c:pt idx="28534">
                  <c:v>12.013</c:v>
                </c:pt>
                <c:pt idx="28535">
                  <c:v>12.013</c:v>
                </c:pt>
                <c:pt idx="28536">
                  <c:v>12.013</c:v>
                </c:pt>
                <c:pt idx="28537">
                  <c:v>12.013</c:v>
                </c:pt>
                <c:pt idx="28538">
                  <c:v>12.013</c:v>
                </c:pt>
                <c:pt idx="28539">
                  <c:v>12.013</c:v>
                </c:pt>
                <c:pt idx="28540">
                  <c:v>12.013</c:v>
                </c:pt>
                <c:pt idx="28541">
                  <c:v>12.013</c:v>
                </c:pt>
                <c:pt idx="28542">
                  <c:v>12.013</c:v>
                </c:pt>
                <c:pt idx="28543">
                  <c:v>12.013</c:v>
                </c:pt>
                <c:pt idx="28544">
                  <c:v>12.013</c:v>
                </c:pt>
                <c:pt idx="28545">
                  <c:v>12.013</c:v>
                </c:pt>
                <c:pt idx="28546">
                  <c:v>12.013</c:v>
                </c:pt>
                <c:pt idx="28547">
                  <c:v>12.013</c:v>
                </c:pt>
                <c:pt idx="28548">
                  <c:v>12.013</c:v>
                </c:pt>
                <c:pt idx="28549">
                  <c:v>12.013</c:v>
                </c:pt>
                <c:pt idx="28550">
                  <c:v>12.013</c:v>
                </c:pt>
                <c:pt idx="28551">
                  <c:v>12.013</c:v>
                </c:pt>
                <c:pt idx="28552">
                  <c:v>12.11</c:v>
                </c:pt>
                <c:pt idx="28553">
                  <c:v>12.013</c:v>
                </c:pt>
                <c:pt idx="28554">
                  <c:v>12.013</c:v>
                </c:pt>
                <c:pt idx="28555">
                  <c:v>12.11</c:v>
                </c:pt>
                <c:pt idx="28556">
                  <c:v>12.013</c:v>
                </c:pt>
                <c:pt idx="28557">
                  <c:v>12.11</c:v>
                </c:pt>
                <c:pt idx="28558">
                  <c:v>12.11</c:v>
                </c:pt>
                <c:pt idx="28559">
                  <c:v>12.11</c:v>
                </c:pt>
                <c:pt idx="28560">
                  <c:v>12.11</c:v>
                </c:pt>
                <c:pt idx="28561">
                  <c:v>12.11</c:v>
                </c:pt>
                <c:pt idx="28562">
                  <c:v>12.11</c:v>
                </c:pt>
                <c:pt idx="28563">
                  <c:v>12.013</c:v>
                </c:pt>
                <c:pt idx="28564">
                  <c:v>12.11</c:v>
                </c:pt>
                <c:pt idx="28565">
                  <c:v>12.013</c:v>
                </c:pt>
                <c:pt idx="28566">
                  <c:v>12.11</c:v>
                </c:pt>
                <c:pt idx="28567">
                  <c:v>12.11</c:v>
                </c:pt>
                <c:pt idx="28568">
                  <c:v>12.11</c:v>
                </c:pt>
                <c:pt idx="28569">
                  <c:v>12.11</c:v>
                </c:pt>
                <c:pt idx="28570">
                  <c:v>12.11</c:v>
                </c:pt>
                <c:pt idx="28571">
                  <c:v>12.11</c:v>
                </c:pt>
                <c:pt idx="28572">
                  <c:v>12.11</c:v>
                </c:pt>
                <c:pt idx="28573">
                  <c:v>12.11</c:v>
                </c:pt>
                <c:pt idx="28574">
                  <c:v>12.11</c:v>
                </c:pt>
                <c:pt idx="28575">
                  <c:v>12.11</c:v>
                </c:pt>
                <c:pt idx="28576">
                  <c:v>12.11</c:v>
                </c:pt>
                <c:pt idx="28577">
                  <c:v>12.11</c:v>
                </c:pt>
                <c:pt idx="28578">
                  <c:v>12.11</c:v>
                </c:pt>
                <c:pt idx="28579">
                  <c:v>12.11</c:v>
                </c:pt>
                <c:pt idx="28580">
                  <c:v>12.11</c:v>
                </c:pt>
                <c:pt idx="28581">
                  <c:v>12.11</c:v>
                </c:pt>
                <c:pt idx="28582">
                  <c:v>12.11</c:v>
                </c:pt>
                <c:pt idx="28583">
                  <c:v>12.11</c:v>
                </c:pt>
                <c:pt idx="28584">
                  <c:v>12.207000000000001</c:v>
                </c:pt>
                <c:pt idx="28585">
                  <c:v>12.207000000000001</c:v>
                </c:pt>
                <c:pt idx="28586">
                  <c:v>12.207000000000001</c:v>
                </c:pt>
                <c:pt idx="28587">
                  <c:v>12.207000000000001</c:v>
                </c:pt>
                <c:pt idx="28588">
                  <c:v>12.207000000000001</c:v>
                </c:pt>
                <c:pt idx="28589">
                  <c:v>12.207000000000001</c:v>
                </c:pt>
                <c:pt idx="28590">
                  <c:v>12.207000000000001</c:v>
                </c:pt>
                <c:pt idx="28591">
                  <c:v>12.207000000000001</c:v>
                </c:pt>
                <c:pt idx="28592">
                  <c:v>12.207000000000001</c:v>
                </c:pt>
                <c:pt idx="28593">
                  <c:v>12.207000000000001</c:v>
                </c:pt>
                <c:pt idx="28594">
                  <c:v>12.207000000000001</c:v>
                </c:pt>
                <c:pt idx="28595">
                  <c:v>12.207000000000001</c:v>
                </c:pt>
                <c:pt idx="28596">
                  <c:v>12.304</c:v>
                </c:pt>
                <c:pt idx="28597">
                  <c:v>12.207000000000001</c:v>
                </c:pt>
                <c:pt idx="28598">
                  <c:v>12.304</c:v>
                </c:pt>
                <c:pt idx="28599">
                  <c:v>12.304</c:v>
                </c:pt>
                <c:pt idx="28600">
                  <c:v>12.304</c:v>
                </c:pt>
                <c:pt idx="28601">
                  <c:v>12.304</c:v>
                </c:pt>
                <c:pt idx="28602">
                  <c:v>12.304</c:v>
                </c:pt>
                <c:pt idx="28603">
                  <c:v>12.304</c:v>
                </c:pt>
                <c:pt idx="28604">
                  <c:v>12.304</c:v>
                </c:pt>
                <c:pt idx="28605">
                  <c:v>12.304</c:v>
                </c:pt>
                <c:pt idx="28606">
                  <c:v>12.304</c:v>
                </c:pt>
                <c:pt idx="28607">
                  <c:v>12.304</c:v>
                </c:pt>
                <c:pt idx="28608">
                  <c:v>12.304</c:v>
                </c:pt>
                <c:pt idx="28609">
                  <c:v>12.304</c:v>
                </c:pt>
                <c:pt idx="28610">
                  <c:v>12.304</c:v>
                </c:pt>
                <c:pt idx="28611">
                  <c:v>12.304</c:v>
                </c:pt>
                <c:pt idx="28612">
                  <c:v>12.304</c:v>
                </c:pt>
                <c:pt idx="28613">
                  <c:v>12.304</c:v>
                </c:pt>
                <c:pt idx="28614">
                  <c:v>12.304</c:v>
                </c:pt>
                <c:pt idx="28615">
                  <c:v>12.304</c:v>
                </c:pt>
                <c:pt idx="28616">
                  <c:v>12.304</c:v>
                </c:pt>
                <c:pt idx="28617">
                  <c:v>12.401</c:v>
                </c:pt>
                <c:pt idx="28618">
                  <c:v>12.401</c:v>
                </c:pt>
                <c:pt idx="28619">
                  <c:v>12.401</c:v>
                </c:pt>
                <c:pt idx="28620">
                  <c:v>12.401</c:v>
                </c:pt>
                <c:pt idx="28621">
                  <c:v>12.401</c:v>
                </c:pt>
                <c:pt idx="28622">
                  <c:v>12.401</c:v>
                </c:pt>
                <c:pt idx="28623">
                  <c:v>12.401</c:v>
                </c:pt>
                <c:pt idx="28624">
                  <c:v>12.401</c:v>
                </c:pt>
                <c:pt idx="28625">
                  <c:v>12.401</c:v>
                </c:pt>
                <c:pt idx="28626">
                  <c:v>12.401</c:v>
                </c:pt>
                <c:pt idx="28627">
                  <c:v>12.401</c:v>
                </c:pt>
                <c:pt idx="28628">
                  <c:v>12.401</c:v>
                </c:pt>
                <c:pt idx="28629">
                  <c:v>12.401</c:v>
                </c:pt>
                <c:pt idx="28630">
                  <c:v>12.401</c:v>
                </c:pt>
                <c:pt idx="28631">
                  <c:v>12.401</c:v>
                </c:pt>
                <c:pt idx="28632">
                  <c:v>12.401</c:v>
                </c:pt>
                <c:pt idx="28633">
                  <c:v>12.401</c:v>
                </c:pt>
                <c:pt idx="28634">
                  <c:v>12.401</c:v>
                </c:pt>
                <c:pt idx="28635">
                  <c:v>12.401</c:v>
                </c:pt>
                <c:pt idx="28636">
                  <c:v>12.401</c:v>
                </c:pt>
                <c:pt idx="28637">
                  <c:v>12.401</c:v>
                </c:pt>
                <c:pt idx="28638">
                  <c:v>12.401</c:v>
                </c:pt>
                <c:pt idx="28639">
                  <c:v>12.401</c:v>
                </c:pt>
                <c:pt idx="28640">
                  <c:v>12.401</c:v>
                </c:pt>
                <c:pt idx="28641">
                  <c:v>12.401</c:v>
                </c:pt>
                <c:pt idx="28642">
                  <c:v>12.497</c:v>
                </c:pt>
                <c:pt idx="28643">
                  <c:v>12.497</c:v>
                </c:pt>
                <c:pt idx="28644">
                  <c:v>12.497</c:v>
                </c:pt>
                <c:pt idx="28645">
                  <c:v>12.497</c:v>
                </c:pt>
                <c:pt idx="28646">
                  <c:v>12.497</c:v>
                </c:pt>
                <c:pt idx="28647">
                  <c:v>12.497</c:v>
                </c:pt>
                <c:pt idx="28648">
                  <c:v>12.497</c:v>
                </c:pt>
                <c:pt idx="28649">
                  <c:v>12.497</c:v>
                </c:pt>
                <c:pt idx="28650">
                  <c:v>12.497</c:v>
                </c:pt>
                <c:pt idx="28651">
                  <c:v>12.497</c:v>
                </c:pt>
                <c:pt idx="28652">
                  <c:v>12.497</c:v>
                </c:pt>
                <c:pt idx="28653">
                  <c:v>12.497</c:v>
                </c:pt>
                <c:pt idx="28654">
                  <c:v>12.497</c:v>
                </c:pt>
                <c:pt idx="28655">
                  <c:v>12.497</c:v>
                </c:pt>
                <c:pt idx="28656">
                  <c:v>12.497</c:v>
                </c:pt>
                <c:pt idx="28657">
                  <c:v>12.497</c:v>
                </c:pt>
                <c:pt idx="28658">
                  <c:v>12.497</c:v>
                </c:pt>
                <c:pt idx="28659">
                  <c:v>12.497</c:v>
                </c:pt>
                <c:pt idx="28660">
                  <c:v>12.497</c:v>
                </c:pt>
                <c:pt idx="28661">
                  <c:v>12.497</c:v>
                </c:pt>
                <c:pt idx="28662">
                  <c:v>12.497</c:v>
                </c:pt>
                <c:pt idx="28663">
                  <c:v>12.497</c:v>
                </c:pt>
                <c:pt idx="28664">
                  <c:v>12.497</c:v>
                </c:pt>
                <c:pt idx="28665">
                  <c:v>12.593999999999999</c:v>
                </c:pt>
                <c:pt idx="28666">
                  <c:v>12.593999999999999</c:v>
                </c:pt>
                <c:pt idx="28667">
                  <c:v>12.593999999999999</c:v>
                </c:pt>
                <c:pt idx="28668">
                  <c:v>12.593999999999999</c:v>
                </c:pt>
                <c:pt idx="28669">
                  <c:v>12.593999999999999</c:v>
                </c:pt>
                <c:pt idx="28670">
                  <c:v>12.593999999999999</c:v>
                </c:pt>
                <c:pt idx="28671">
                  <c:v>12.593999999999999</c:v>
                </c:pt>
                <c:pt idx="28672">
                  <c:v>12.593999999999999</c:v>
                </c:pt>
                <c:pt idx="28673">
                  <c:v>12.593999999999999</c:v>
                </c:pt>
                <c:pt idx="28674">
                  <c:v>12.593999999999999</c:v>
                </c:pt>
                <c:pt idx="28675">
                  <c:v>12.593999999999999</c:v>
                </c:pt>
                <c:pt idx="28676">
                  <c:v>12.593999999999999</c:v>
                </c:pt>
                <c:pt idx="28677">
                  <c:v>12.593999999999999</c:v>
                </c:pt>
                <c:pt idx="28678">
                  <c:v>12.593999999999999</c:v>
                </c:pt>
                <c:pt idx="28679">
                  <c:v>12.593999999999999</c:v>
                </c:pt>
                <c:pt idx="28680">
                  <c:v>12.593999999999999</c:v>
                </c:pt>
                <c:pt idx="28681">
                  <c:v>12.69</c:v>
                </c:pt>
                <c:pt idx="28682">
                  <c:v>12.69</c:v>
                </c:pt>
                <c:pt idx="28683">
                  <c:v>12.69</c:v>
                </c:pt>
                <c:pt idx="28684">
                  <c:v>12.69</c:v>
                </c:pt>
                <c:pt idx="28685">
                  <c:v>12.69</c:v>
                </c:pt>
                <c:pt idx="28686">
                  <c:v>12.98</c:v>
                </c:pt>
                <c:pt idx="28687">
                  <c:v>12.882999999999999</c:v>
                </c:pt>
                <c:pt idx="28688">
                  <c:v>12.882999999999999</c:v>
                </c:pt>
                <c:pt idx="28689">
                  <c:v>12.787000000000001</c:v>
                </c:pt>
                <c:pt idx="28690">
                  <c:v>12.787000000000001</c:v>
                </c:pt>
                <c:pt idx="28691">
                  <c:v>12.787000000000001</c:v>
                </c:pt>
                <c:pt idx="28692">
                  <c:v>12.787000000000001</c:v>
                </c:pt>
                <c:pt idx="28693">
                  <c:v>12.787000000000001</c:v>
                </c:pt>
                <c:pt idx="28694">
                  <c:v>12.787000000000001</c:v>
                </c:pt>
                <c:pt idx="28695">
                  <c:v>12.787000000000001</c:v>
                </c:pt>
                <c:pt idx="28696">
                  <c:v>12.787000000000001</c:v>
                </c:pt>
                <c:pt idx="28697">
                  <c:v>12.787000000000001</c:v>
                </c:pt>
                <c:pt idx="28698">
                  <c:v>12.787000000000001</c:v>
                </c:pt>
                <c:pt idx="28699">
                  <c:v>12.787000000000001</c:v>
                </c:pt>
                <c:pt idx="28700">
                  <c:v>12.787000000000001</c:v>
                </c:pt>
                <c:pt idx="28701">
                  <c:v>12.787000000000001</c:v>
                </c:pt>
                <c:pt idx="28702">
                  <c:v>12.787000000000001</c:v>
                </c:pt>
                <c:pt idx="28703">
                  <c:v>12.787000000000001</c:v>
                </c:pt>
                <c:pt idx="28704">
                  <c:v>12.787000000000001</c:v>
                </c:pt>
                <c:pt idx="28705">
                  <c:v>12.787000000000001</c:v>
                </c:pt>
                <c:pt idx="28706">
                  <c:v>12.787000000000001</c:v>
                </c:pt>
                <c:pt idx="28707">
                  <c:v>12.882999999999999</c:v>
                </c:pt>
                <c:pt idx="28708">
                  <c:v>12.882999999999999</c:v>
                </c:pt>
                <c:pt idx="28709">
                  <c:v>12.882999999999999</c:v>
                </c:pt>
                <c:pt idx="28710">
                  <c:v>12.882999999999999</c:v>
                </c:pt>
                <c:pt idx="28711">
                  <c:v>12.882999999999999</c:v>
                </c:pt>
                <c:pt idx="28712">
                  <c:v>12.882999999999999</c:v>
                </c:pt>
                <c:pt idx="28713">
                  <c:v>12.882999999999999</c:v>
                </c:pt>
                <c:pt idx="28714">
                  <c:v>12.882999999999999</c:v>
                </c:pt>
                <c:pt idx="28715">
                  <c:v>12.882999999999999</c:v>
                </c:pt>
                <c:pt idx="28716">
                  <c:v>12.882999999999999</c:v>
                </c:pt>
                <c:pt idx="28717">
                  <c:v>12.882999999999999</c:v>
                </c:pt>
                <c:pt idx="28718">
                  <c:v>12.882999999999999</c:v>
                </c:pt>
                <c:pt idx="28719">
                  <c:v>12.98</c:v>
                </c:pt>
                <c:pt idx="28720">
                  <c:v>12.98</c:v>
                </c:pt>
                <c:pt idx="28721">
                  <c:v>12.98</c:v>
                </c:pt>
                <c:pt idx="28722">
                  <c:v>12.98</c:v>
                </c:pt>
                <c:pt idx="28723">
                  <c:v>12.98</c:v>
                </c:pt>
                <c:pt idx="28724">
                  <c:v>12.98</c:v>
                </c:pt>
                <c:pt idx="28725">
                  <c:v>12.98</c:v>
                </c:pt>
                <c:pt idx="28726">
                  <c:v>12.98</c:v>
                </c:pt>
                <c:pt idx="28727">
                  <c:v>12.98</c:v>
                </c:pt>
                <c:pt idx="28728">
                  <c:v>12.98</c:v>
                </c:pt>
                <c:pt idx="28729">
                  <c:v>12.98</c:v>
                </c:pt>
                <c:pt idx="28730">
                  <c:v>12.98</c:v>
                </c:pt>
                <c:pt idx="28731">
                  <c:v>12.98</c:v>
                </c:pt>
                <c:pt idx="28732">
                  <c:v>12.98</c:v>
                </c:pt>
                <c:pt idx="28733">
                  <c:v>13.076000000000001</c:v>
                </c:pt>
                <c:pt idx="28734">
                  <c:v>13.076000000000001</c:v>
                </c:pt>
                <c:pt idx="28735">
                  <c:v>13.076000000000001</c:v>
                </c:pt>
                <c:pt idx="28736">
                  <c:v>13.076000000000001</c:v>
                </c:pt>
                <c:pt idx="28737">
                  <c:v>13.076000000000001</c:v>
                </c:pt>
                <c:pt idx="28738">
                  <c:v>13.076000000000001</c:v>
                </c:pt>
                <c:pt idx="28739">
                  <c:v>13.076000000000001</c:v>
                </c:pt>
                <c:pt idx="28740">
                  <c:v>13.076000000000001</c:v>
                </c:pt>
                <c:pt idx="28741">
                  <c:v>13.076000000000001</c:v>
                </c:pt>
                <c:pt idx="28742">
                  <c:v>13.076000000000001</c:v>
                </c:pt>
                <c:pt idx="28743">
                  <c:v>13.076000000000001</c:v>
                </c:pt>
                <c:pt idx="28744">
                  <c:v>13.076000000000001</c:v>
                </c:pt>
                <c:pt idx="28745">
                  <c:v>13.076000000000001</c:v>
                </c:pt>
                <c:pt idx="28746">
                  <c:v>13.076000000000001</c:v>
                </c:pt>
                <c:pt idx="28747">
                  <c:v>13.173</c:v>
                </c:pt>
                <c:pt idx="28748">
                  <c:v>13.076000000000001</c:v>
                </c:pt>
                <c:pt idx="28749">
                  <c:v>13.173</c:v>
                </c:pt>
                <c:pt idx="28750">
                  <c:v>13.173</c:v>
                </c:pt>
                <c:pt idx="28751">
                  <c:v>13.173</c:v>
                </c:pt>
                <c:pt idx="28752">
                  <c:v>13.173</c:v>
                </c:pt>
                <c:pt idx="28753">
                  <c:v>13.173</c:v>
                </c:pt>
                <c:pt idx="28754">
                  <c:v>13.173</c:v>
                </c:pt>
                <c:pt idx="28755">
                  <c:v>13.173</c:v>
                </c:pt>
                <c:pt idx="28756">
                  <c:v>13.173</c:v>
                </c:pt>
                <c:pt idx="28757">
                  <c:v>13.173</c:v>
                </c:pt>
                <c:pt idx="28758">
                  <c:v>13.173</c:v>
                </c:pt>
                <c:pt idx="28759">
                  <c:v>13.173</c:v>
                </c:pt>
                <c:pt idx="28760">
                  <c:v>13.173</c:v>
                </c:pt>
                <c:pt idx="28761">
                  <c:v>13.173</c:v>
                </c:pt>
                <c:pt idx="28762">
                  <c:v>13.173</c:v>
                </c:pt>
                <c:pt idx="28763">
                  <c:v>13.173</c:v>
                </c:pt>
                <c:pt idx="28764">
                  <c:v>13.173</c:v>
                </c:pt>
                <c:pt idx="28765">
                  <c:v>13.269</c:v>
                </c:pt>
                <c:pt idx="28766">
                  <c:v>13.269</c:v>
                </c:pt>
                <c:pt idx="28767">
                  <c:v>13.269</c:v>
                </c:pt>
                <c:pt idx="28768">
                  <c:v>13.269</c:v>
                </c:pt>
                <c:pt idx="28769">
                  <c:v>13.269</c:v>
                </c:pt>
                <c:pt idx="28770">
                  <c:v>13.269</c:v>
                </c:pt>
                <c:pt idx="28771">
                  <c:v>13.269</c:v>
                </c:pt>
                <c:pt idx="28772">
                  <c:v>13.269</c:v>
                </c:pt>
                <c:pt idx="28773">
                  <c:v>13.269</c:v>
                </c:pt>
                <c:pt idx="28774">
                  <c:v>13.269</c:v>
                </c:pt>
                <c:pt idx="28775">
                  <c:v>13.269</c:v>
                </c:pt>
                <c:pt idx="28776">
                  <c:v>13.269</c:v>
                </c:pt>
                <c:pt idx="28777">
                  <c:v>13.269</c:v>
                </c:pt>
                <c:pt idx="28778">
                  <c:v>13.269</c:v>
                </c:pt>
                <c:pt idx="28779">
                  <c:v>13.365</c:v>
                </c:pt>
                <c:pt idx="28780">
                  <c:v>13.365</c:v>
                </c:pt>
                <c:pt idx="28781">
                  <c:v>13.365</c:v>
                </c:pt>
                <c:pt idx="28782">
                  <c:v>13.365</c:v>
                </c:pt>
                <c:pt idx="28783">
                  <c:v>13.365</c:v>
                </c:pt>
                <c:pt idx="28784">
                  <c:v>13.365</c:v>
                </c:pt>
                <c:pt idx="28785">
                  <c:v>13.365</c:v>
                </c:pt>
                <c:pt idx="28786">
                  <c:v>13.365</c:v>
                </c:pt>
                <c:pt idx="28787">
                  <c:v>13.461</c:v>
                </c:pt>
                <c:pt idx="28788">
                  <c:v>13.461</c:v>
                </c:pt>
                <c:pt idx="28789">
                  <c:v>13.461</c:v>
                </c:pt>
                <c:pt idx="28790">
                  <c:v>13.461</c:v>
                </c:pt>
                <c:pt idx="28791">
                  <c:v>13.461</c:v>
                </c:pt>
                <c:pt idx="28792">
                  <c:v>13.461</c:v>
                </c:pt>
                <c:pt idx="28793">
                  <c:v>13.461</c:v>
                </c:pt>
                <c:pt idx="28794">
                  <c:v>13.461</c:v>
                </c:pt>
                <c:pt idx="28795">
                  <c:v>13.461</c:v>
                </c:pt>
                <c:pt idx="28796">
                  <c:v>13.461</c:v>
                </c:pt>
                <c:pt idx="28797">
                  <c:v>13.558</c:v>
                </c:pt>
                <c:pt idx="28798">
                  <c:v>13.461</c:v>
                </c:pt>
                <c:pt idx="28799">
                  <c:v>13.558</c:v>
                </c:pt>
                <c:pt idx="28800">
                  <c:v>13.558</c:v>
                </c:pt>
                <c:pt idx="28801">
                  <c:v>13.558</c:v>
                </c:pt>
                <c:pt idx="28802">
                  <c:v>13.558</c:v>
                </c:pt>
                <c:pt idx="28803">
                  <c:v>13.558</c:v>
                </c:pt>
                <c:pt idx="28804">
                  <c:v>13.558</c:v>
                </c:pt>
                <c:pt idx="28806">
                  <c:v>13.846</c:v>
                </c:pt>
                <c:pt idx="28807">
                  <c:v>13.558</c:v>
                </c:pt>
                <c:pt idx="28808">
                  <c:v>13.558</c:v>
                </c:pt>
                <c:pt idx="28809">
                  <c:v>13.558</c:v>
                </c:pt>
                <c:pt idx="28810">
                  <c:v>13.654</c:v>
                </c:pt>
                <c:pt idx="28811">
                  <c:v>13.654</c:v>
                </c:pt>
                <c:pt idx="28812">
                  <c:v>13.654</c:v>
                </c:pt>
                <c:pt idx="28813">
                  <c:v>13.654</c:v>
                </c:pt>
                <c:pt idx="28814">
                  <c:v>13.654</c:v>
                </c:pt>
                <c:pt idx="28815">
                  <c:v>13.654</c:v>
                </c:pt>
                <c:pt idx="28816">
                  <c:v>13.654</c:v>
                </c:pt>
                <c:pt idx="28817">
                  <c:v>13.654</c:v>
                </c:pt>
                <c:pt idx="28818">
                  <c:v>13.654</c:v>
                </c:pt>
                <c:pt idx="28819">
                  <c:v>13.654</c:v>
                </c:pt>
                <c:pt idx="28820">
                  <c:v>13.75</c:v>
                </c:pt>
                <c:pt idx="28821">
                  <c:v>13.654</c:v>
                </c:pt>
                <c:pt idx="28822">
                  <c:v>13.75</c:v>
                </c:pt>
                <c:pt idx="28823">
                  <c:v>13.75</c:v>
                </c:pt>
                <c:pt idx="28824">
                  <c:v>13.75</c:v>
                </c:pt>
                <c:pt idx="28825">
                  <c:v>13.75</c:v>
                </c:pt>
                <c:pt idx="28826">
                  <c:v>13.75</c:v>
                </c:pt>
                <c:pt idx="28827">
                  <c:v>13.75</c:v>
                </c:pt>
                <c:pt idx="28828">
                  <c:v>13.75</c:v>
                </c:pt>
                <c:pt idx="28829">
                  <c:v>13.75</c:v>
                </c:pt>
                <c:pt idx="28830">
                  <c:v>13.75</c:v>
                </c:pt>
                <c:pt idx="28831">
                  <c:v>13.75</c:v>
                </c:pt>
                <c:pt idx="28832">
                  <c:v>13.75</c:v>
                </c:pt>
                <c:pt idx="28833">
                  <c:v>13.75</c:v>
                </c:pt>
                <c:pt idx="28834">
                  <c:v>13.75</c:v>
                </c:pt>
                <c:pt idx="28835">
                  <c:v>13.75</c:v>
                </c:pt>
                <c:pt idx="28836">
                  <c:v>13.75</c:v>
                </c:pt>
                <c:pt idx="28837">
                  <c:v>13.75</c:v>
                </c:pt>
                <c:pt idx="28838">
                  <c:v>13.75</c:v>
                </c:pt>
                <c:pt idx="28839">
                  <c:v>13.75</c:v>
                </c:pt>
                <c:pt idx="28840">
                  <c:v>13.75</c:v>
                </c:pt>
                <c:pt idx="28841">
                  <c:v>13.75</c:v>
                </c:pt>
                <c:pt idx="28842">
                  <c:v>13.846</c:v>
                </c:pt>
                <c:pt idx="28843">
                  <c:v>13.846</c:v>
                </c:pt>
                <c:pt idx="28844">
                  <c:v>13.846</c:v>
                </c:pt>
                <c:pt idx="28845">
                  <c:v>13.846</c:v>
                </c:pt>
                <c:pt idx="28846">
                  <c:v>13.846</c:v>
                </c:pt>
                <c:pt idx="28847">
                  <c:v>13.846</c:v>
                </c:pt>
                <c:pt idx="28848">
                  <c:v>13.846</c:v>
                </c:pt>
                <c:pt idx="28849">
                  <c:v>13.846</c:v>
                </c:pt>
                <c:pt idx="28850">
                  <c:v>13.846</c:v>
                </c:pt>
                <c:pt idx="28851">
                  <c:v>13.942</c:v>
                </c:pt>
                <c:pt idx="28852">
                  <c:v>13.846</c:v>
                </c:pt>
                <c:pt idx="28853">
                  <c:v>13.846</c:v>
                </c:pt>
                <c:pt idx="28854">
                  <c:v>13.846</c:v>
                </c:pt>
                <c:pt idx="28855">
                  <c:v>13.942</c:v>
                </c:pt>
                <c:pt idx="28856">
                  <c:v>13.942</c:v>
                </c:pt>
                <c:pt idx="28857">
                  <c:v>13.942</c:v>
                </c:pt>
                <c:pt idx="28858">
                  <c:v>13.942</c:v>
                </c:pt>
                <c:pt idx="28859">
                  <c:v>13.942</c:v>
                </c:pt>
                <c:pt idx="28860">
                  <c:v>13.942</c:v>
                </c:pt>
                <c:pt idx="28861">
                  <c:v>13.942</c:v>
                </c:pt>
                <c:pt idx="28862">
                  <c:v>13.942</c:v>
                </c:pt>
                <c:pt idx="28863">
                  <c:v>13.942</c:v>
                </c:pt>
                <c:pt idx="28864">
                  <c:v>13.942</c:v>
                </c:pt>
                <c:pt idx="28865">
                  <c:v>13.942</c:v>
                </c:pt>
                <c:pt idx="28866">
                  <c:v>14.038</c:v>
                </c:pt>
                <c:pt idx="28867">
                  <c:v>14.038</c:v>
                </c:pt>
                <c:pt idx="28868">
                  <c:v>14.038</c:v>
                </c:pt>
                <c:pt idx="28869">
                  <c:v>14.038</c:v>
                </c:pt>
                <c:pt idx="28870">
                  <c:v>14.038</c:v>
                </c:pt>
                <c:pt idx="28871">
                  <c:v>14.038</c:v>
                </c:pt>
                <c:pt idx="28872">
                  <c:v>14.038</c:v>
                </c:pt>
                <c:pt idx="28873">
                  <c:v>14.038</c:v>
                </c:pt>
                <c:pt idx="28874">
                  <c:v>14.038</c:v>
                </c:pt>
                <c:pt idx="28875">
                  <c:v>14.038</c:v>
                </c:pt>
                <c:pt idx="28876">
                  <c:v>14.038</c:v>
                </c:pt>
                <c:pt idx="28877">
                  <c:v>14.134</c:v>
                </c:pt>
                <c:pt idx="28878">
                  <c:v>14.134</c:v>
                </c:pt>
                <c:pt idx="28879">
                  <c:v>14.134</c:v>
                </c:pt>
                <c:pt idx="28880">
                  <c:v>14.134</c:v>
                </c:pt>
                <c:pt idx="28881">
                  <c:v>14.134</c:v>
                </c:pt>
                <c:pt idx="28882">
                  <c:v>14.134</c:v>
                </c:pt>
                <c:pt idx="28883">
                  <c:v>14.134</c:v>
                </c:pt>
                <c:pt idx="28884">
                  <c:v>14.134</c:v>
                </c:pt>
                <c:pt idx="28885">
                  <c:v>14.134</c:v>
                </c:pt>
                <c:pt idx="28886">
                  <c:v>14.134</c:v>
                </c:pt>
                <c:pt idx="28887">
                  <c:v>14.134</c:v>
                </c:pt>
                <c:pt idx="28888">
                  <c:v>14.23</c:v>
                </c:pt>
                <c:pt idx="28889">
                  <c:v>14.23</c:v>
                </c:pt>
                <c:pt idx="28890">
                  <c:v>14.23</c:v>
                </c:pt>
                <c:pt idx="28891">
                  <c:v>14.23</c:v>
                </c:pt>
                <c:pt idx="28892">
                  <c:v>14.23</c:v>
                </c:pt>
                <c:pt idx="28893">
                  <c:v>14.23</c:v>
                </c:pt>
                <c:pt idx="28894">
                  <c:v>14.23</c:v>
                </c:pt>
                <c:pt idx="28895">
                  <c:v>14.23</c:v>
                </c:pt>
                <c:pt idx="28896">
                  <c:v>14.23</c:v>
                </c:pt>
                <c:pt idx="28897">
                  <c:v>14.23</c:v>
                </c:pt>
                <c:pt idx="28898">
                  <c:v>14.23</c:v>
                </c:pt>
                <c:pt idx="28899">
                  <c:v>14.23</c:v>
                </c:pt>
                <c:pt idx="28900">
                  <c:v>14.23</c:v>
                </c:pt>
                <c:pt idx="28901">
                  <c:v>14.23</c:v>
                </c:pt>
                <c:pt idx="28902">
                  <c:v>14.23</c:v>
                </c:pt>
                <c:pt idx="28903">
                  <c:v>14.23</c:v>
                </c:pt>
                <c:pt idx="28904">
                  <c:v>14.23</c:v>
                </c:pt>
                <c:pt idx="28905">
                  <c:v>14.23</c:v>
                </c:pt>
                <c:pt idx="28906">
                  <c:v>14.23</c:v>
                </c:pt>
                <c:pt idx="28907">
                  <c:v>14.324999999999999</c:v>
                </c:pt>
                <c:pt idx="28908">
                  <c:v>14.324999999999999</c:v>
                </c:pt>
                <c:pt idx="28909">
                  <c:v>14.324999999999999</c:v>
                </c:pt>
                <c:pt idx="28910">
                  <c:v>14.324999999999999</c:v>
                </c:pt>
                <c:pt idx="28911">
                  <c:v>14.324999999999999</c:v>
                </c:pt>
                <c:pt idx="28912">
                  <c:v>14.324999999999999</c:v>
                </c:pt>
                <c:pt idx="28913">
                  <c:v>14.324999999999999</c:v>
                </c:pt>
                <c:pt idx="28914">
                  <c:v>14.324999999999999</c:v>
                </c:pt>
                <c:pt idx="28915">
                  <c:v>14.324999999999999</c:v>
                </c:pt>
                <c:pt idx="28916">
                  <c:v>14.324999999999999</c:v>
                </c:pt>
                <c:pt idx="28917">
                  <c:v>14.324999999999999</c:v>
                </c:pt>
                <c:pt idx="28918">
                  <c:v>14.324999999999999</c:v>
                </c:pt>
                <c:pt idx="28919">
                  <c:v>14.324999999999999</c:v>
                </c:pt>
                <c:pt idx="28920">
                  <c:v>14.324999999999999</c:v>
                </c:pt>
                <c:pt idx="28921">
                  <c:v>14.324999999999999</c:v>
                </c:pt>
                <c:pt idx="28922">
                  <c:v>14.324999999999999</c:v>
                </c:pt>
                <c:pt idx="28923">
                  <c:v>14.324999999999999</c:v>
                </c:pt>
                <c:pt idx="28924">
                  <c:v>14.324999999999999</c:v>
                </c:pt>
                <c:pt idx="28925">
                  <c:v>14.324999999999999</c:v>
                </c:pt>
                <c:pt idx="28926">
                  <c:v>14.324999999999999</c:v>
                </c:pt>
                <c:pt idx="28927">
                  <c:v>14.420999999999999</c:v>
                </c:pt>
                <c:pt idx="28928">
                  <c:v>14.420999999999999</c:v>
                </c:pt>
                <c:pt idx="28929">
                  <c:v>14.420999999999999</c:v>
                </c:pt>
                <c:pt idx="28930">
                  <c:v>14.420999999999999</c:v>
                </c:pt>
                <c:pt idx="28931">
                  <c:v>14.420999999999999</c:v>
                </c:pt>
                <c:pt idx="28932">
                  <c:v>14.420999999999999</c:v>
                </c:pt>
                <c:pt idx="28933">
                  <c:v>14.420999999999999</c:v>
                </c:pt>
                <c:pt idx="28934">
                  <c:v>14.420999999999999</c:v>
                </c:pt>
                <c:pt idx="28935">
                  <c:v>14.420999999999999</c:v>
                </c:pt>
                <c:pt idx="28936">
                  <c:v>14.420999999999999</c:v>
                </c:pt>
                <c:pt idx="28937">
                  <c:v>14.420999999999999</c:v>
                </c:pt>
                <c:pt idx="28938">
                  <c:v>14.420999999999999</c:v>
                </c:pt>
                <c:pt idx="28939">
                  <c:v>14.420999999999999</c:v>
                </c:pt>
                <c:pt idx="28940">
                  <c:v>14.516999999999999</c:v>
                </c:pt>
                <c:pt idx="28941">
                  <c:v>14.516999999999999</c:v>
                </c:pt>
                <c:pt idx="28942">
                  <c:v>14.516999999999999</c:v>
                </c:pt>
                <c:pt idx="28943">
                  <c:v>14.516999999999999</c:v>
                </c:pt>
                <c:pt idx="28944">
                  <c:v>14.516999999999999</c:v>
                </c:pt>
                <c:pt idx="28945">
                  <c:v>14.516999999999999</c:v>
                </c:pt>
                <c:pt idx="28946">
                  <c:v>14.516999999999999</c:v>
                </c:pt>
                <c:pt idx="28947">
                  <c:v>14.516999999999999</c:v>
                </c:pt>
                <c:pt idx="28948">
                  <c:v>14.516999999999999</c:v>
                </c:pt>
                <c:pt idx="28949">
                  <c:v>14.516999999999999</c:v>
                </c:pt>
                <c:pt idx="28950">
                  <c:v>14.516999999999999</c:v>
                </c:pt>
                <c:pt idx="28951">
                  <c:v>14.516999999999999</c:v>
                </c:pt>
                <c:pt idx="28952">
                  <c:v>14.516999999999999</c:v>
                </c:pt>
                <c:pt idx="28953">
                  <c:v>14.516999999999999</c:v>
                </c:pt>
                <c:pt idx="28954">
                  <c:v>14.516999999999999</c:v>
                </c:pt>
                <c:pt idx="28955">
                  <c:v>14.613</c:v>
                </c:pt>
                <c:pt idx="28956">
                  <c:v>14.613</c:v>
                </c:pt>
                <c:pt idx="28957">
                  <c:v>14.613</c:v>
                </c:pt>
                <c:pt idx="28958">
                  <c:v>14.613</c:v>
                </c:pt>
                <c:pt idx="28959">
                  <c:v>14.613</c:v>
                </c:pt>
                <c:pt idx="28960">
                  <c:v>14.613</c:v>
                </c:pt>
                <c:pt idx="28961">
                  <c:v>14.613</c:v>
                </c:pt>
                <c:pt idx="28962">
                  <c:v>14.613</c:v>
                </c:pt>
                <c:pt idx="28963">
                  <c:v>14.613</c:v>
                </c:pt>
                <c:pt idx="28964">
                  <c:v>14.613</c:v>
                </c:pt>
                <c:pt idx="28965">
                  <c:v>14.613</c:v>
                </c:pt>
                <c:pt idx="28966">
                  <c:v>14.709</c:v>
                </c:pt>
                <c:pt idx="28967">
                  <c:v>14.709</c:v>
                </c:pt>
                <c:pt idx="28968">
                  <c:v>14.709</c:v>
                </c:pt>
                <c:pt idx="28969">
                  <c:v>14.709</c:v>
                </c:pt>
                <c:pt idx="28970">
                  <c:v>14.709</c:v>
                </c:pt>
                <c:pt idx="28971">
                  <c:v>14.709</c:v>
                </c:pt>
                <c:pt idx="28972">
                  <c:v>14.709</c:v>
                </c:pt>
                <c:pt idx="28973">
                  <c:v>14.709</c:v>
                </c:pt>
                <c:pt idx="28974">
                  <c:v>14.709</c:v>
                </c:pt>
                <c:pt idx="28975">
                  <c:v>14.709</c:v>
                </c:pt>
                <c:pt idx="28976">
                  <c:v>14.709</c:v>
                </c:pt>
                <c:pt idx="28977">
                  <c:v>14.804</c:v>
                </c:pt>
                <c:pt idx="28978">
                  <c:v>14.804</c:v>
                </c:pt>
                <c:pt idx="28979">
                  <c:v>14.804</c:v>
                </c:pt>
                <c:pt idx="28980">
                  <c:v>14.804</c:v>
                </c:pt>
                <c:pt idx="28981">
                  <c:v>14.804</c:v>
                </c:pt>
                <c:pt idx="28982">
                  <c:v>14.804</c:v>
                </c:pt>
                <c:pt idx="28983">
                  <c:v>14.804</c:v>
                </c:pt>
                <c:pt idx="28984">
                  <c:v>14.804</c:v>
                </c:pt>
                <c:pt idx="28985">
                  <c:v>14.804</c:v>
                </c:pt>
                <c:pt idx="28986">
                  <c:v>14.804</c:v>
                </c:pt>
                <c:pt idx="28987">
                  <c:v>14.804</c:v>
                </c:pt>
                <c:pt idx="28988">
                  <c:v>14.804</c:v>
                </c:pt>
                <c:pt idx="28989">
                  <c:v>14.804</c:v>
                </c:pt>
                <c:pt idx="28990">
                  <c:v>14.9</c:v>
                </c:pt>
                <c:pt idx="28991">
                  <c:v>14.9</c:v>
                </c:pt>
                <c:pt idx="28992">
                  <c:v>14.9</c:v>
                </c:pt>
                <c:pt idx="28993">
                  <c:v>14.9</c:v>
                </c:pt>
                <c:pt idx="28994">
                  <c:v>14.9</c:v>
                </c:pt>
                <c:pt idx="28995">
                  <c:v>14.9</c:v>
                </c:pt>
                <c:pt idx="28996">
                  <c:v>14.9</c:v>
                </c:pt>
                <c:pt idx="28997">
                  <c:v>14.9</c:v>
                </c:pt>
                <c:pt idx="28998">
                  <c:v>14.9</c:v>
                </c:pt>
                <c:pt idx="28999">
                  <c:v>14.9</c:v>
                </c:pt>
                <c:pt idx="29000">
                  <c:v>14.996</c:v>
                </c:pt>
                <c:pt idx="29001">
                  <c:v>14.996</c:v>
                </c:pt>
                <c:pt idx="29002">
                  <c:v>14.996</c:v>
                </c:pt>
                <c:pt idx="29003">
                  <c:v>14.996</c:v>
                </c:pt>
                <c:pt idx="29004">
                  <c:v>14.996</c:v>
                </c:pt>
                <c:pt idx="29005">
                  <c:v>14.996</c:v>
                </c:pt>
                <c:pt idx="29006">
                  <c:v>14.996</c:v>
                </c:pt>
                <c:pt idx="29007">
                  <c:v>14.996</c:v>
                </c:pt>
                <c:pt idx="29008">
                  <c:v>15.090999999999999</c:v>
                </c:pt>
                <c:pt idx="29009">
                  <c:v>15.090999999999999</c:v>
                </c:pt>
                <c:pt idx="29010">
                  <c:v>15.090999999999999</c:v>
                </c:pt>
                <c:pt idx="29011">
                  <c:v>15.090999999999999</c:v>
                </c:pt>
                <c:pt idx="29012">
                  <c:v>15.090999999999999</c:v>
                </c:pt>
                <c:pt idx="29013">
                  <c:v>15.090999999999999</c:v>
                </c:pt>
                <c:pt idx="29014">
                  <c:v>15.090999999999999</c:v>
                </c:pt>
                <c:pt idx="29015">
                  <c:v>15.090999999999999</c:v>
                </c:pt>
                <c:pt idx="29016">
                  <c:v>15.090999999999999</c:v>
                </c:pt>
                <c:pt idx="29017">
                  <c:v>15.090999999999999</c:v>
                </c:pt>
                <c:pt idx="29018">
                  <c:v>15.090999999999999</c:v>
                </c:pt>
                <c:pt idx="29019">
                  <c:v>15.090999999999999</c:v>
                </c:pt>
                <c:pt idx="29020">
                  <c:v>15.090999999999999</c:v>
                </c:pt>
                <c:pt idx="29021">
                  <c:v>15.090999999999999</c:v>
                </c:pt>
                <c:pt idx="29022">
                  <c:v>15.090999999999999</c:v>
                </c:pt>
                <c:pt idx="29023">
                  <c:v>15.090999999999999</c:v>
                </c:pt>
                <c:pt idx="29024">
                  <c:v>15.090999999999999</c:v>
                </c:pt>
                <c:pt idx="29025">
                  <c:v>15.090999999999999</c:v>
                </c:pt>
                <c:pt idx="29026">
                  <c:v>15.090999999999999</c:v>
                </c:pt>
                <c:pt idx="29027">
                  <c:v>15.090999999999999</c:v>
                </c:pt>
                <c:pt idx="29028">
                  <c:v>15.090999999999999</c:v>
                </c:pt>
                <c:pt idx="29029">
                  <c:v>15.090999999999999</c:v>
                </c:pt>
                <c:pt idx="29030">
                  <c:v>15.090999999999999</c:v>
                </c:pt>
                <c:pt idx="29031">
                  <c:v>15.090999999999999</c:v>
                </c:pt>
                <c:pt idx="29032">
                  <c:v>15.090999999999999</c:v>
                </c:pt>
                <c:pt idx="29033">
                  <c:v>15.090999999999999</c:v>
                </c:pt>
                <c:pt idx="29034">
                  <c:v>15.090999999999999</c:v>
                </c:pt>
                <c:pt idx="29035">
                  <c:v>15.186999999999999</c:v>
                </c:pt>
                <c:pt idx="29036">
                  <c:v>15.186999999999999</c:v>
                </c:pt>
                <c:pt idx="29037">
                  <c:v>15.186999999999999</c:v>
                </c:pt>
                <c:pt idx="29038">
                  <c:v>15.186999999999999</c:v>
                </c:pt>
                <c:pt idx="29039">
                  <c:v>15.186999999999999</c:v>
                </c:pt>
                <c:pt idx="29040">
                  <c:v>15.186999999999999</c:v>
                </c:pt>
                <c:pt idx="29041">
                  <c:v>15.186999999999999</c:v>
                </c:pt>
                <c:pt idx="29042">
                  <c:v>15.186999999999999</c:v>
                </c:pt>
                <c:pt idx="29043">
                  <c:v>15.186999999999999</c:v>
                </c:pt>
                <c:pt idx="29044">
                  <c:v>15.186999999999999</c:v>
                </c:pt>
                <c:pt idx="29045">
                  <c:v>15.186999999999999</c:v>
                </c:pt>
                <c:pt idx="29046">
                  <c:v>15.186999999999999</c:v>
                </c:pt>
                <c:pt idx="29047">
                  <c:v>15.186999999999999</c:v>
                </c:pt>
                <c:pt idx="29048">
                  <c:v>15.186999999999999</c:v>
                </c:pt>
                <c:pt idx="29049">
                  <c:v>15.186999999999999</c:v>
                </c:pt>
                <c:pt idx="29050">
                  <c:v>15.186999999999999</c:v>
                </c:pt>
                <c:pt idx="29051">
                  <c:v>15.186999999999999</c:v>
                </c:pt>
                <c:pt idx="29052">
                  <c:v>15.186999999999999</c:v>
                </c:pt>
                <c:pt idx="29053">
                  <c:v>15.186999999999999</c:v>
                </c:pt>
                <c:pt idx="29054">
                  <c:v>15.186999999999999</c:v>
                </c:pt>
                <c:pt idx="29055">
                  <c:v>15.186999999999999</c:v>
                </c:pt>
                <c:pt idx="29056">
                  <c:v>15.186999999999999</c:v>
                </c:pt>
                <c:pt idx="29057">
                  <c:v>15.186999999999999</c:v>
                </c:pt>
                <c:pt idx="29058">
                  <c:v>15.186999999999999</c:v>
                </c:pt>
                <c:pt idx="29059">
                  <c:v>15.186999999999999</c:v>
                </c:pt>
                <c:pt idx="29060">
                  <c:v>15.186999999999999</c:v>
                </c:pt>
                <c:pt idx="29061">
                  <c:v>15.186999999999999</c:v>
                </c:pt>
                <c:pt idx="29062">
                  <c:v>15.282</c:v>
                </c:pt>
                <c:pt idx="29063">
                  <c:v>15.186999999999999</c:v>
                </c:pt>
                <c:pt idx="29064">
                  <c:v>15.186999999999999</c:v>
                </c:pt>
                <c:pt idx="29065">
                  <c:v>15.282</c:v>
                </c:pt>
                <c:pt idx="29066">
                  <c:v>15.282</c:v>
                </c:pt>
                <c:pt idx="29067">
                  <c:v>15.282</c:v>
                </c:pt>
                <c:pt idx="29068">
                  <c:v>15.282</c:v>
                </c:pt>
                <c:pt idx="29069">
                  <c:v>15.282</c:v>
                </c:pt>
                <c:pt idx="29070">
                  <c:v>15.282</c:v>
                </c:pt>
                <c:pt idx="29071">
                  <c:v>15.282</c:v>
                </c:pt>
                <c:pt idx="29072">
                  <c:v>15.282</c:v>
                </c:pt>
                <c:pt idx="29073">
                  <c:v>15.282</c:v>
                </c:pt>
                <c:pt idx="29074">
                  <c:v>15.282</c:v>
                </c:pt>
                <c:pt idx="29075">
                  <c:v>15.282</c:v>
                </c:pt>
                <c:pt idx="29076">
                  <c:v>15.282</c:v>
                </c:pt>
                <c:pt idx="29077">
                  <c:v>15.282</c:v>
                </c:pt>
                <c:pt idx="29078">
                  <c:v>15.282</c:v>
                </c:pt>
                <c:pt idx="29079">
                  <c:v>15.282</c:v>
                </c:pt>
                <c:pt idx="29080">
                  <c:v>15.282</c:v>
                </c:pt>
                <c:pt idx="29081">
                  <c:v>15.282</c:v>
                </c:pt>
                <c:pt idx="29082">
                  <c:v>15.282</c:v>
                </c:pt>
                <c:pt idx="29083">
                  <c:v>15.282</c:v>
                </c:pt>
                <c:pt idx="29084">
                  <c:v>15.282</c:v>
                </c:pt>
                <c:pt idx="29085">
                  <c:v>15.282</c:v>
                </c:pt>
                <c:pt idx="29086">
                  <c:v>15.282</c:v>
                </c:pt>
                <c:pt idx="29087">
                  <c:v>15.282</c:v>
                </c:pt>
                <c:pt idx="29088">
                  <c:v>15.282</c:v>
                </c:pt>
                <c:pt idx="29089">
                  <c:v>15.282</c:v>
                </c:pt>
                <c:pt idx="29090">
                  <c:v>15.282</c:v>
                </c:pt>
                <c:pt idx="29091">
                  <c:v>15.282</c:v>
                </c:pt>
                <c:pt idx="29092">
                  <c:v>15.282</c:v>
                </c:pt>
                <c:pt idx="29093">
                  <c:v>15.282</c:v>
                </c:pt>
                <c:pt idx="29094">
                  <c:v>15.378</c:v>
                </c:pt>
                <c:pt idx="29096">
                  <c:v>15.569000000000001</c:v>
                </c:pt>
                <c:pt idx="29097">
                  <c:v>15.378</c:v>
                </c:pt>
                <c:pt idx="29098">
                  <c:v>15.378</c:v>
                </c:pt>
                <c:pt idx="29099">
                  <c:v>15.378</c:v>
                </c:pt>
                <c:pt idx="29100">
                  <c:v>15.378</c:v>
                </c:pt>
                <c:pt idx="29101">
                  <c:v>15.378</c:v>
                </c:pt>
                <c:pt idx="29102">
                  <c:v>15.378</c:v>
                </c:pt>
                <c:pt idx="29103">
                  <c:v>15.378</c:v>
                </c:pt>
                <c:pt idx="29104">
                  <c:v>15.378</c:v>
                </c:pt>
                <c:pt idx="29105">
                  <c:v>15.378</c:v>
                </c:pt>
                <c:pt idx="29106">
                  <c:v>15.378</c:v>
                </c:pt>
                <c:pt idx="29107">
                  <c:v>15.378</c:v>
                </c:pt>
                <c:pt idx="29108">
                  <c:v>15.378</c:v>
                </c:pt>
                <c:pt idx="29109">
                  <c:v>15.378</c:v>
                </c:pt>
                <c:pt idx="29110">
                  <c:v>15.378</c:v>
                </c:pt>
                <c:pt idx="29111">
                  <c:v>15.378</c:v>
                </c:pt>
                <c:pt idx="29112">
                  <c:v>15.378</c:v>
                </c:pt>
                <c:pt idx="29113">
                  <c:v>15.378</c:v>
                </c:pt>
                <c:pt idx="29114">
                  <c:v>15.473000000000001</c:v>
                </c:pt>
                <c:pt idx="29115">
                  <c:v>15.473000000000001</c:v>
                </c:pt>
                <c:pt idx="29116">
                  <c:v>15.473000000000001</c:v>
                </c:pt>
                <c:pt idx="29117">
                  <c:v>15.473000000000001</c:v>
                </c:pt>
                <c:pt idx="29118">
                  <c:v>15.473000000000001</c:v>
                </c:pt>
                <c:pt idx="29119">
                  <c:v>15.473000000000001</c:v>
                </c:pt>
                <c:pt idx="29120">
                  <c:v>15.473000000000001</c:v>
                </c:pt>
                <c:pt idx="29121">
                  <c:v>15.473000000000001</c:v>
                </c:pt>
                <c:pt idx="29122">
                  <c:v>15.473000000000001</c:v>
                </c:pt>
                <c:pt idx="29123">
                  <c:v>15.473000000000001</c:v>
                </c:pt>
                <c:pt idx="29124">
                  <c:v>15.569000000000001</c:v>
                </c:pt>
                <c:pt idx="29125">
                  <c:v>15.569000000000001</c:v>
                </c:pt>
                <c:pt idx="29126">
                  <c:v>15.569000000000001</c:v>
                </c:pt>
                <c:pt idx="29127">
                  <c:v>15.569000000000001</c:v>
                </c:pt>
                <c:pt idx="29128">
                  <c:v>15.569000000000001</c:v>
                </c:pt>
                <c:pt idx="29129">
                  <c:v>15.569000000000001</c:v>
                </c:pt>
                <c:pt idx="29130">
                  <c:v>15.569000000000001</c:v>
                </c:pt>
                <c:pt idx="29131">
                  <c:v>15.569000000000001</c:v>
                </c:pt>
                <c:pt idx="29132">
                  <c:v>15.569000000000001</c:v>
                </c:pt>
                <c:pt idx="29133">
                  <c:v>15.569000000000001</c:v>
                </c:pt>
                <c:pt idx="29134">
                  <c:v>15.569000000000001</c:v>
                </c:pt>
                <c:pt idx="29135">
                  <c:v>15.569000000000001</c:v>
                </c:pt>
                <c:pt idx="29136">
                  <c:v>15.569000000000001</c:v>
                </c:pt>
                <c:pt idx="29137">
                  <c:v>15.569000000000001</c:v>
                </c:pt>
                <c:pt idx="29138">
                  <c:v>15.569000000000001</c:v>
                </c:pt>
                <c:pt idx="29139">
                  <c:v>15.569000000000001</c:v>
                </c:pt>
                <c:pt idx="29140">
                  <c:v>15.569000000000001</c:v>
                </c:pt>
                <c:pt idx="29141">
                  <c:v>15.664</c:v>
                </c:pt>
                <c:pt idx="29142">
                  <c:v>15.664</c:v>
                </c:pt>
                <c:pt idx="29143">
                  <c:v>15.664</c:v>
                </c:pt>
                <c:pt idx="29144">
                  <c:v>15.664</c:v>
                </c:pt>
                <c:pt idx="29145">
                  <c:v>15.664</c:v>
                </c:pt>
                <c:pt idx="29146">
                  <c:v>15.664</c:v>
                </c:pt>
                <c:pt idx="29147">
                  <c:v>15.664</c:v>
                </c:pt>
                <c:pt idx="29148">
                  <c:v>15.664</c:v>
                </c:pt>
                <c:pt idx="29149">
                  <c:v>15.664</c:v>
                </c:pt>
                <c:pt idx="29150">
                  <c:v>15.664</c:v>
                </c:pt>
                <c:pt idx="29151">
                  <c:v>15.664</c:v>
                </c:pt>
                <c:pt idx="29152">
                  <c:v>15.664</c:v>
                </c:pt>
                <c:pt idx="29153">
                  <c:v>15.664</c:v>
                </c:pt>
                <c:pt idx="29154">
                  <c:v>15.664</c:v>
                </c:pt>
                <c:pt idx="29155">
                  <c:v>15.664</c:v>
                </c:pt>
                <c:pt idx="29156">
                  <c:v>15.76</c:v>
                </c:pt>
                <c:pt idx="29157">
                  <c:v>15.76</c:v>
                </c:pt>
                <c:pt idx="29158">
                  <c:v>15.76</c:v>
                </c:pt>
                <c:pt idx="29159">
                  <c:v>15.76</c:v>
                </c:pt>
                <c:pt idx="29160">
                  <c:v>15.76</c:v>
                </c:pt>
                <c:pt idx="29161">
                  <c:v>15.76</c:v>
                </c:pt>
                <c:pt idx="29162">
                  <c:v>15.76</c:v>
                </c:pt>
                <c:pt idx="29163">
                  <c:v>15.76</c:v>
                </c:pt>
                <c:pt idx="29164">
                  <c:v>15.76</c:v>
                </c:pt>
                <c:pt idx="29165">
                  <c:v>15.76</c:v>
                </c:pt>
                <c:pt idx="29166">
                  <c:v>15.76</c:v>
                </c:pt>
                <c:pt idx="29167">
                  <c:v>15.76</c:v>
                </c:pt>
                <c:pt idx="29168">
                  <c:v>15.76</c:v>
                </c:pt>
                <c:pt idx="29169">
                  <c:v>15.855</c:v>
                </c:pt>
                <c:pt idx="29170">
                  <c:v>15.855</c:v>
                </c:pt>
                <c:pt idx="29171">
                  <c:v>15.855</c:v>
                </c:pt>
                <c:pt idx="29172">
                  <c:v>15.855</c:v>
                </c:pt>
                <c:pt idx="29173">
                  <c:v>15.855</c:v>
                </c:pt>
                <c:pt idx="29174">
                  <c:v>15.855</c:v>
                </c:pt>
                <c:pt idx="29175">
                  <c:v>15.855</c:v>
                </c:pt>
                <c:pt idx="29176">
                  <c:v>15.855</c:v>
                </c:pt>
                <c:pt idx="29177">
                  <c:v>15.855</c:v>
                </c:pt>
                <c:pt idx="29178">
                  <c:v>15.855</c:v>
                </c:pt>
                <c:pt idx="29179">
                  <c:v>15.855</c:v>
                </c:pt>
                <c:pt idx="29180">
                  <c:v>15.855</c:v>
                </c:pt>
                <c:pt idx="29181">
                  <c:v>15.951000000000001</c:v>
                </c:pt>
                <c:pt idx="29182">
                  <c:v>15.951000000000001</c:v>
                </c:pt>
                <c:pt idx="29183">
                  <c:v>15.951000000000001</c:v>
                </c:pt>
                <c:pt idx="29184">
                  <c:v>15.951000000000001</c:v>
                </c:pt>
                <c:pt idx="29185">
                  <c:v>15.951000000000001</c:v>
                </c:pt>
                <c:pt idx="29186">
                  <c:v>15.951000000000001</c:v>
                </c:pt>
                <c:pt idx="29187">
                  <c:v>15.951000000000001</c:v>
                </c:pt>
                <c:pt idx="29188">
                  <c:v>15.951000000000001</c:v>
                </c:pt>
                <c:pt idx="29189">
                  <c:v>15.951000000000001</c:v>
                </c:pt>
                <c:pt idx="29190">
                  <c:v>15.951000000000001</c:v>
                </c:pt>
                <c:pt idx="29191">
                  <c:v>15.951000000000001</c:v>
                </c:pt>
                <c:pt idx="29192">
                  <c:v>15.951000000000001</c:v>
                </c:pt>
                <c:pt idx="29193">
                  <c:v>16.045999999999999</c:v>
                </c:pt>
                <c:pt idx="29194">
                  <c:v>15.951000000000001</c:v>
                </c:pt>
                <c:pt idx="29195">
                  <c:v>16.045999999999999</c:v>
                </c:pt>
                <c:pt idx="29196">
                  <c:v>16.045999999999999</c:v>
                </c:pt>
                <c:pt idx="29197">
                  <c:v>16.045999999999999</c:v>
                </c:pt>
                <c:pt idx="29198">
                  <c:v>16.045999999999999</c:v>
                </c:pt>
                <c:pt idx="29199">
                  <c:v>16.045999999999999</c:v>
                </c:pt>
                <c:pt idx="29200">
                  <c:v>16.045999999999999</c:v>
                </c:pt>
                <c:pt idx="29201">
                  <c:v>16.045999999999999</c:v>
                </c:pt>
                <c:pt idx="29202">
                  <c:v>16.045999999999999</c:v>
                </c:pt>
                <c:pt idx="29203">
                  <c:v>16.045999999999999</c:v>
                </c:pt>
                <c:pt idx="29204">
                  <c:v>16.045999999999999</c:v>
                </c:pt>
                <c:pt idx="29205">
                  <c:v>16.045999999999999</c:v>
                </c:pt>
                <c:pt idx="29206">
                  <c:v>16.045999999999999</c:v>
                </c:pt>
                <c:pt idx="29207">
                  <c:v>16.045999999999999</c:v>
                </c:pt>
                <c:pt idx="29208">
                  <c:v>16.140999999999998</c:v>
                </c:pt>
                <c:pt idx="29209">
                  <c:v>16.140999999999998</c:v>
                </c:pt>
                <c:pt idx="29210">
                  <c:v>16.140999999999998</c:v>
                </c:pt>
                <c:pt idx="29211">
                  <c:v>16.140999999999998</c:v>
                </c:pt>
                <c:pt idx="29212">
                  <c:v>16.140999999999998</c:v>
                </c:pt>
                <c:pt idx="29213">
                  <c:v>16.140999999999998</c:v>
                </c:pt>
                <c:pt idx="29214">
                  <c:v>16.140999999999998</c:v>
                </c:pt>
                <c:pt idx="29215">
                  <c:v>16.140999999999998</c:v>
                </c:pt>
                <c:pt idx="29216">
                  <c:v>16.140999999999998</c:v>
                </c:pt>
                <c:pt idx="29217">
                  <c:v>16.140999999999998</c:v>
                </c:pt>
                <c:pt idx="29218">
                  <c:v>16.140999999999998</c:v>
                </c:pt>
                <c:pt idx="29219">
                  <c:v>16.236999999999998</c:v>
                </c:pt>
                <c:pt idx="29220">
                  <c:v>16.236999999999998</c:v>
                </c:pt>
                <c:pt idx="29221">
                  <c:v>16.236999999999998</c:v>
                </c:pt>
                <c:pt idx="29222">
                  <c:v>16.236999999999998</c:v>
                </c:pt>
                <c:pt idx="29223">
                  <c:v>16.236999999999998</c:v>
                </c:pt>
                <c:pt idx="29224">
                  <c:v>16.236999999999998</c:v>
                </c:pt>
                <c:pt idx="29225">
                  <c:v>16.236999999999998</c:v>
                </c:pt>
                <c:pt idx="29226">
                  <c:v>16.236999999999998</c:v>
                </c:pt>
                <c:pt idx="29227">
                  <c:v>16.236999999999998</c:v>
                </c:pt>
                <c:pt idx="29228">
                  <c:v>16.332000000000001</c:v>
                </c:pt>
                <c:pt idx="29229">
                  <c:v>16.332000000000001</c:v>
                </c:pt>
                <c:pt idx="29230">
                  <c:v>16.332000000000001</c:v>
                </c:pt>
                <c:pt idx="29231">
                  <c:v>16.332000000000001</c:v>
                </c:pt>
                <c:pt idx="29232">
                  <c:v>16.332000000000001</c:v>
                </c:pt>
                <c:pt idx="29233">
                  <c:v>16.332000000000001</c:v>
                </c:pt>
                <c:pt idx="29234">
                  <c:v>16.332000000000001</c:v>
                </c:pt>
                <c:pt idx="29235">
                  <c:v>16.332000000000001</c:v>
                </c:pt>
                <c:pt idx="29236">
                  <c:v>16.427</c:v>
                </c:pt>
                <c:pt idx="29237">
                  <c:v>16.427</c:v>
                </c:pt>
                <c:pt idx="29238">
                  <c:v>16.427</c:v>
                </c:pt>
                <c:pt idx="29239">
                  <c:v>16.427</c:v>
                </c:pt>
                <c:pt idx="29240">
                  <c:v>16.427</c:v>
                </c:pt>
                <c:pt idx="29241">
                  <c:v>16.427</c:v>
                </c:pt>
                <c:pt idx="29242">
                  <c:v>16.427</c:v>
                </c:pt>
                <c:pt idx="29243">
                  <c:v>16.427</c:v>
                </c:pt>
                <c:pt idx="29244">
                  <c:v>16.427</c:v>
                </c:pt>
                <c:pt idx="29245">
                  <c:v>16.427</c:v>
                </c:pt>
                <c:pt idx="29246">
                  <c:v>16.523</c:v>
                </c:pt>
                <c:pt idx="29247">
                  <c:v>16.523</c:v>
                </c:pt>
                <c:pt idx="29248">
                  <c:v>16.523</c:v>
                </c:pt>
                <c:pt idx="29249">
                  <c:v>16.523</c:v>
                </c:pt>
                <c:pt idx="29250">
                  <c:v>16.523</c:v>
                </c:pt>
                <c:pt idx="29251">
                  <c:v>16.523</c:v>
                </c:pt>
                <c:pt idx="29252">
                  <c:v>16.523</c:v>
                </c:pt>
                <c:pt idx="29253">
                  <c:v>16.523</c:v>
                </c:pt>
                <c:pt idx="29254">
                  <c:v>16.523</c:v>
                </c:pt>
                <c:pt idx="29255">
                  <c:v>16.617999999999999</c:v>
                </c:pt>
                <c:pt idx="29256">
                  <c:v>16.617999999999999</c:v>
                </c:pt>
                <c:pt idx="29257">
                  <c:v>16.617999999999999</c:v>
                </c:pt>
                <c:pt idx="29258">
                  <c:v>16.617999999999999</c:v>
                </c:pt>
                <c:pt idx="29259">
                  <c:v>16.617999999999999</c:v>
                </c:pt>
                <c:pt idx="29260">
                  <c:v>16.617999999999999</c:v>
                </c:pt>
                <c:pt idx="29261">
                  <c:v>16.617999999999999</c:v>
                </c:pt>
                <c:pt idx="29262">
                  <c:v>16.617999999999999</c:v>
                </c:pt>
                <c:pt idx="29263">
                  <c:v>16.617999999999999</c:v>
                </c:pt>
                <c:pt idx="29264">
                  <c:v>16.617999999999999</c:v>
                </c:pt>
                <c:pt idx="29265">
                  <c:v>16.617999999999999</c:v>
                </c:pt>
                <c:pt idx="29266">
                  <c:v>16.617999999999999</c:v>
                </c:pt>
                <c:pt idx="29267">
                  <c:v>16.617999999999999</c:v>
                </c:pt>
                <c:pt idx="29268">
                  <c:v>16.713000000000001</c:v>
                </c:pt>
                <c:pt idx="29269">
                  <c:v>16.713000000000001</c:v>
                </c:pt>
                <c:pt idx="29270">
                  <c:v>16.713000000000001</c:v>
                </c:pt>
                <c:pt idx="29271">
                  <c:v>16.713000000000001</c:v>
                </c:pt>
                <c:pt idx="29272">
                  <c:v>16.713000000000001</c:v>
                </c:pt>
                <c:pt idx="29273">
                  <c:v>16.713000000000001</c:v>
                </c:pt>
                <c:pt idx="29274">
                  <c:v>16.713000000000001</c:v>
                </c:pt>
                <c:pt idx="29275">
                  <c:v>16.713000000000001</c:v>
                </c:pt>
                <c:pt idx="29276">
                  <c:v>16.713000000000001</c:v>
                </c:pt>
                <c:pt idx="29277">
                  <c:v>16.713000000000001</c:v>
                </c:pt>
                <c:pt idx="29278">
                  <c:v>16.713000000000001</c:v>
                </c:pt>
                <c:pt idx="29279">
                  <c:v>16.713000000000001</c:v>
                </c:pt>
                <c:pt idx="29280">
                  <c:v>16.713000000000001</c:v>
                </c:pt>
                <c:pt idx="29281">
                  <c:v>16.713000000000001</c:v>
                </c:pt>
                <c:pt idx="29282">
                  <c:v>16.808</c:v>
                </c:pt>
                <c:pt idx="29283">
                  <c:v>16.808</c:v>
                </c:pt>
                <c:pt idx="29284">
                  <c:v>16.808</c:v>
                </c:pt>
                <c:pt idx="29285">
                  <c:v>16.808</c:v>
                </c:pt>
                <c:pt idx="29286">
                  <c:v>16.808</c:v>
                </c:pt>
                <c:pt idx="29287">
                  <c:v>16.808</c:v>
                </c:pt>
                <c:pt idx="29288">
                  <c:v>16.808</c:v>
                </c:pt>
                <c:pt idx="29289">
                  <c:v>16.808</c:v>
                </c:pt>
                <c:pt idx="29290">
                  <c:v>16.808</c:v>
                </c:pt>
                <c:pt idx="29291">
                  <c:v>16.808</c:v>
                </c:pt>
                <c:pt idx="29292">
                  <c:v>16.808</c:v>
                </c:pt>
                <c:pt idx="29293">
                  <c:v>16.808</c:v>
                </c:pt>
                <c:pt idx="29294">
                  <c:v>16.902999999999999</c:v>
                </c:pt>
                <c:pt idx="29295">
                  <c:v>16.902999999999999</c:v>
                </c:pt>
                <c:pt idx="29296">
                  <c:v>16.902999999999999</c:v>
                </c:pt>
                <c:pt idx="29297">
                  <c:v>16.902999999999999</c:v>
                </c:pt>
                <c:pt idx="29298">
                  <c:v>16.902999999999999</c:v>
                </c:pt>
                <c:pt idx="29299">
                  <c:v>16.902999999999999</c:v>
                </c:pt>
                <c:pt idx="29300">
                  <c:v>16.902999999999999</c:v>
                </c:pt>
                <c:pt idx="29301">
                  <c:v>16.902999999999999</c:v>
                </c:pt>
                <c:pt idx="29302">
                  <c:v>16.902999999999999</c:v>
                </c:pt>
                <c:pt idx="29303">
                  <c:v>16.998999999999999</c:v>
                </c:pt>
                <c:pt idx="29304">
                  <c:v>16.998999999999999</c:v>
                </c:pt>
                <c:pt idx="29305">
                  <c:v>16.998999999999999</c:v>
                </c:pt>
                <c:pt idx="29306">
                  <c:v>16.998999999999999</c:v>
                </c:pt>
                <c:pt idx="29307">
                  <c:v>16.998999999999999</c:v>
                </c:pt>
                <c:pt idx="29308">
                  <c:v>16.998999999999999</c:v>
                </c:pt>
                <c:pt idx="29309">
                  <c:v>16.998999999999999</c:v>
                </c:pt>
                <c:pt idx="29310">
                  <c:v>16.998999999999999</c:v>
                </c:pt>
                <c:pt idx="29311">
                  <c:v>17.094000000000001</c:v>
                </c:pt>
                <c:pt idx="29312">
                  <c:v>17.094000000000001</c:v>
                </c:pt>
                <c:pt idx="29313">
                  <c:v>17.283999999999999</c:v>
                </c:pt>
                <c:pt idx="29314">
                  <c:v>17.283999999999999</c:v>
                </c:pt>
                <c:pt idx="29315">
                  <c:v>17.189</c:v>
                </c:pt>
                <c:pt idx="29316">
                  <c:v>17.189</c:v>
                </c:pt>
                <c:pt idx="29317">
                  <c:v>17.189</c:v>
                </c:pt>
                <c:pt idx="29318">
                  <c:v>17.189</c:v>
                </c:pt>
                <c:pt idx="29319">
                  <c:v>17.189</c:v>
                </c:pt>
                <c:pt idx="29320">
                  <c:v>17.189</c:v>
                </c:pt>
                <c:pt idx="29321">
                  <c:v>17.189</c:v>
                </c:pt>
                <c:pt idx="29322">
                  <c:v>17.189</c:v>
                </c:pt>
                <c:pt idx="29323">
                  <c:v>17.189</c:v>
                </c:pt>
                <c:pt idx="29324">
                  <c:v>17.283999999999999</c:v>
                </c:pt>
                <c:pt idx="29325">
                  <c:v>17.283999999999999</c:v>
                </c:pt>
                <c:pt idx="29326">
                  <c:v>17.283999999999999</c:v>
                </c:pt>
                <c:pt idx="29327">
                  <c:v>17.283999999999999</c:v>
                </c:pt>
                <c:pt idx="29328">
                  <c:v>17.283999999999999</c:v>
                </c:pt>
                <c:pt idx="29329">
                  <c:v>17.283999999999999</c:v>
                </c:pt>
                <c:pt idx="29330">
                  <c:v>17.283999999999999</c:v>
                </c:pt>
                <c:pt idx="29331">
                  <c:v>17.379000000000001</c:v>
                </c:pt>
                <c:pt idx="29332">
                  <c:v>17.379000000000001</c:v>
                </c:pt>
                <c:pt idx="29333">
                  <c:v>17.379000000000001</c:v>
                </c:pt>
                <c:pt idx="29334">
                  <c:v>17.379000000000001</c:v>
                </c:pt>
                <c:pt idx="29335">
                  <c:v>17.379000000000001</c:v>
                </c:pt>
                <c:pt idx="29336">
                  <c:v>17.379000000000001</c:v>
                </c:pt>
                <c:pt idx="29337">
                  <c:v>17.379000000000001</c:v>
                </c:pt>
                <c:pt idx="29338">
                  <c:v>17.379000000000001</c:v>
                </c:pt>
                <c:pt idx="29339">
                  <c:v>17.475000000000001</c:v>
                </c:pt>
                <c:pt idx="29340">
                  <c:v>17.475000000000001</c:v>
                </c:pt>
                <c:pt idx="29341">
                  <c:v>17.475000000000001</c:v>
                </c:pt>
                <c:pt idx="29342">
                  <c:v>17.475000000000001</c:v>
                </c:pt>
                <c:pt idx="29343">
                  <c:v>17.475000000000001</c:v>
                </c:pt>
                <c:pt idx="29344">
                  <c:v>17.57</c:v>
                </c:pt>
                <c:pt idx="29345">
                  <c:v>17.57</c:v>
                </c:pt>
                <c:pt idx="29346">
                  <c:v>17.57</c:v>
                </c:pt>
                <c:pt idx="29347">
                  <c:v>17.57</c:v>
                </c:pt>
                <c:pt idx="29348">
                  <c:v>17.57</c:v>
                </c:pt>
                <c:pt idx="29349">
                  <c:v>17.57</c:v>
                </c:pt>
                <c:pt idx="29350">
                  <c:v>17.57</c:v>
                </c:pt>
                <c:pt idx="29351">
                  <c:v>17.664999999999999</c:v>
                </c:pt>
                <c:pt idx="29352">
                  <c:v>17.664999999999999</c:v>
                </c:pt>
                <c:pt idx="29353">
                  <c:v>17.664999999999999</c:v>
                </c:pt>
                <c:pt idx="29354">
                  <c:v>17.664999999999999</c:v>
                </c:pt>
                <c:pt idx="29355">
                  <c:v>17.760000000000002</c:v>
                </c:pt>
                <c:pt idx="29356">
                  <c:v>17.760000000000002</c:v>
                </c:pt>
                <c:pt idx="29357">
                  <c:v>17.760000000000002</c:v>
                </c:pt>
                <c:pt idx="29358">
                  <c:v>17.760000000000002</c:v>
                </c:pt>
                <c:pt idx="29359">
                  <c:v>17.760000000000002</c:v>
                </c:pt>
                <c:pt idx="29360">
                  <c:v>17.760000000000002</c:v>
                </c:pt>
                <c:pt idx="29361">
                  <c:v>17.760000000000002</c:v>
                </c:pt>
                <c:pt idx="29362">
                  <c:v>17.855</c:v>
                </c:pt>
                <c:pt idx="29363">
                  <c:v>17.855</c:v>
                </c:pt>
                <c:pt idx="29364">
                  <c:v>17.855</c:v>
                </c:pt>
                <c:pt idx="29365">
                  <c:v>17.855</c:v>
                </c:pt>
                <c:pt idx="29366">
                  <c:v>17.855</c:v>
                </c:pt>
                <c:pt idx="29367">
                  <c:v>17.855</c:v>
                </c:pt>
                <c:pt idx="29368">
                  <c:v>17.855</c:v>
                </c:pt>
                <c:pt idx="29369">
                  <c:v>17.95</c:v>
                </c:pt>
                <c:pt idx="29370">
                  <c:v>17.95</c:v>
                </c:pt>
                <c:pt idx="29371">
                  <c:v>17.95</c:v>
                </c:pt>
                <c:pt idx="29372">
                  <c:v>17.95</c:v>
                </c:pt>
                <c:pt idx="29373">
                  <c:v>17.95</c:v>
                </c:pt>
                <c:pt idx="29374">
                  <c:v>17.95</c:v>
                </c:pt>
                <c:pt idx="29375">
                  <c:v>18.045000000000002</c:v>
                </c:pt>
                <c:pt idx="29376">
                  <c:v>18.045000000000002</c:v>
                </c:pt>
                <c:pt idx="29377">
                  <c:v>18.045000000000002</c:v>
                </c:pt>
                <c:pt idx="29378">
                  <c:v>18.045000000000002</c:v>
                </c:pt>
                <c:pt idx="29379">
                  <c:v>18.045000000000002</c:v>
                </c:pt>
                <c:pt idx="29380">
                  <c:v>18.045000000000002</c:v>
                </c:pt>
                <c:pt idx="29381">
                  <c:v>18.045000000000002</c:v>
                </c:pt>
                <c:pt idx="29382">
                  <c:v>18.045000000000002</c:v>
                </c:pt>
                <c:pt idx="29383">
                  <c:v>18.14</c:v>
                </c:pt>
                <c:pt idx="29384">
                  <c:v>18.14</c:v>
                </c:pt>
                <c:pt idx="29385">
                  <c:v>18.14</c:v>
                </c:pt>
                <c:pt idx="29386">
                  <c:v>18.14</c:v>
                </c:pt>
                <c:pt idx="29387">
                  <c:v>18.14</c:v>
                </c:pt>
                <c:pt idx="29388">
                  <c:v>18.14</c:v>
                </c:pt>
                <c:pt idx="29389">
                  <c:v>18.14</c:v>
                </c:pt>
                <c:pt idx="29390">
                  <c:v>18.14</c:v>
                </c:pt>
                <c:pt idx="29391">
                  <c:v>18.14</c:v>
                </c:pt>
                <c:pt idx="29392">
                  <c:v>18.236000000000001</c:v>
                </c:pt>
                <c:pt idx="29393">
                  <c:v>18.236000000000001</c:v>
                </c:pt>
                <c:pt idx="29394">
                  <c:v>18.236000000000001</c:v>
                </c:pt>
                <c:pt idx="29395">
                  <c:v>18.236000000000001</c:v>
                </c:pt>
                <c:pt idx="29396">
                  <c:v>18.236000000000001</c:v>
                </c:pt>
                <c:pt idx="29397">
                  <c:v>18.236000000000001</c:v>
                </c:pt>
                <c:pt idx="29398">
                  <c:v>18.236000000000001</c:v>
                </c:pt>
                <c:pt idx="29399">
                  <c:v>18.236000000000001</c:v>
                </c:pt>
                <c:pt idx="29400">
                  <c:v>18.236000000000001</c:v>
                </c:pt>
                <c:pt idx="29401">
                  <c:v>18.236000000000001</c:v>
                </c:pt>
                <c:pt idx="29402">
                  <c:v>18.236000000000001</c:v>
                </c:pt>
                <c:pt idx="29403">
                  <c:v>18.331</c:v>
                </c:pt>
                <c:pt idx="29404">
                  <c:v>18.331</c:v>
                </c:pt>
                <c:pt idx="29405">
                  <c:v>18.331</c:v>
                </c:pt>
                <c:pt idx="29406">
                  <c:v>18.331</c:v>
                </c:pt>
                <c:pt idx="29407">
                  <c:v>18.331</c:v>
                </c:pt>
                <c:pt idx="29408">
                  <c:v>18.331</c:v>
                </c:pt>
                <c:pt idx="29409">
                  <c:v>18.331</c:v>
                </c:pt>
                <c:pt idx="29410">
                  <c:v>18.331</c:v>
                </c:pt>
                <c:pt idx="29411">
                  <c:v>18.331</c:v>
                </c:pt>
                <c:pt idx="29412">
                  <c:v>18.331</c:v>
                </c:pt>
                <c:pt idx="29413">
                  <c:v>18.331</c:v>
                </c:pt>
                <c:pt idx="29414">
                  <c:v>18.331</c:v>
                </c:pt>
                <c:pt idx="29415">
                  <c:v>18.331</c:v>
                </c:pt>
                <c:pt idx="29416">
                  <c:v>18.331</c:v>
                </c:pt>
                <c:pt idx="29417">
                  <c:v>18.331</c:v>
                </c:pt>
                <c:pt idx="29418">
                  <c:v>18.331</c:v>
                </c:pt>
                <c:pt idx="29419">
                  <c:v>18.331</c:v>
                </c:pt>
                <c:pt idx="29420">
                  <c:v>18.331</c:v>
                </c:pt>
                <c:pt idx="29421">
                  <c:v>18.331</c:v>
                </c:pt>
                <c:pt idx="29422">
                  <c:v>18.425999999999998</c:v>
                </c:pt>
                <c:pt idx="29423">
                  <c:v>18.425999999999998</c:v>
                </c:pt>
                <c:pt idx="29424">
                  <c:v>18.425999999999998</c:v>
                </c:pt>
                <c:pt idx="29425">
                  <c:v>18.425999999999998</c:v>
                </c:pt>
                <c:pt idx="29426">
                  <c:v>18.425999999999998</c:v>
                </c:pt>
                <c:pt idx="29427">
                  <c:v>18.425999999999998</c:v>
                </c:pt>
                <c:pt idx="29428">
                  <c:v>18.425999999999998</c:v>
                </c:pt>
                <c:pt idx="29429">
                  <c:v>18.425999999999998</c:v>
                </c:pt>
                <c:pt idx="29430">
                  <c:v>18.425999999999998</c:v>
                </c:pt>
                <c:pt idx="29431">
                  <c:v>18.425999999999998</c:v>
                </c:pt>
                <c:pt idx="29432">
                  <c:v>18.425999999999998</c:v>
                </c:pt>
                <c:pt idx="29433">
                  <c:v>18.425999999999998</c:v>
                </c:pt>
                <c:pt idx="29434">
                  <c:v>18.425999999999998</c:v>
                </c:pt>
                <c:pt idx="29435">
                  <c:v>18.425999999999998</c:v>
                </c:pt>
                <c:pt idx="29436">
                  <c:v>18.425999999999998</c:v>
                </c:pt>
                <c:pt idx="29437">
                  <c:v>18.425999999999998</c:v>
                </c:pt>
                <c:pt idx="29438">
                  <c:v>18.425999999999998</c:v>
                </c:pt>
                <c:pt idx="29439">
                  <c:v>18.425999999999998</c:v>
                </c:pt>
                <c:pt idx="29440">
                  <c:v>18.425999999999998</c:v>
                </c:pt>
                <c:pt idx="29441">
                  <c:v>18.521000000000001</c:v>
                </c:pt>
                <c:pt idx="29442">
                  <c:v>18.521000000000001</c:v>
                </c:pt>
                <c:pt idx="29443">
                  <c:v>18.521000000000001</c:v>
                </c:pt>
                <c:pt idx="29444">
                  <c:v>18.521000000000001</c:v>
                </c:pt>
                <c:pt idx="29445">
                  <c:v>18.521000000000001</c:v>
                </c:pt>
                <c:pt idx="29446">
                  <c:v>18.521000000000001</c:v>
                </c:pt>
                <c:pt idx="29447">
                  <c:v>18.521000000000001</c:v>
                </c:pt>
                <c:pt idx="29448">
                  <c:v>18.521000000000001</c:v>
                </c:pt>
                <c:pt idx="29449">
                  <c:v>18.521000000000001</c:v>
                </c:pt>
                <c:pt idx="29450">
                  <c:v>18.521000000000001</c:v>
                </c:pt>
                <c:pt idx="29451">
                  <c:v>18.521000000000001</c:v>
                </c:pt>
                <c:pt idx="29452">
                  <c:v>18.616</c:v>
                </c:pt>
                <c:pt idx="29453">
                  <c:v>18.616</c:v>
                </c:pt>
                <c:pt idx="29454">
                  <c:v>18.616</c:v>
                </c:pt>
                <c:pt idx="29455">
                  <c:v>18.616</c:v>
                </c:pt>
                <c:pt idx="29456">
                  <c:v>18.616</c:v>
                </c:pt>
                <c:pt idx="29457">
                  <c:v>18.616</c:v>
                </c:pt>
                <c:pt idx="29458">
                  <c:v>18.616</c:v>
                </c:pt>
                <c:pt idx="29459">
                  <c:v>18.616</c:v>
                </c:pt>
                <c:pt idx="29460">
                  <c:v>18.616</c:v>
                </c:pt>
                <c:pt idx="29461">
                  <c:v>18.616</c:v>
                </c:pt>
                <c:pt idx="29462">
                  <c:v>18.616</c:v>
                </c:pt>
                <c:pt idx="29463">
                  <c:v>18.710999999999999</c:v>
                </c:pt>
                <c:pt idx="29464">
                  <c:v>18.710999999999999</c:v>
                </c:pt>
                <c:pt idx="29465">
                  <c:v>18.710999999999999</c:v>
                </c:pt>
                <c:pt idx="29466">
                  <c:v>18.710999999999999</c:v>
                </c:pt>
                <c:pt idx="29467">
                  <c:v>18.710999999999999</c:v>
                </c:pt>
                <c:pt idx="29468">
                  <c:v>18.710999999999999</c:v>
                </c:pt>
                <c:pt idx="29469">
                  <c:v>18.710999999999999</c:v>
                </c:pt>
                <c:pt idx="29470">
                  <c:v>18.710999999999999</c:v>
                </c:pt>
                <c:pt idx="29471">
                  <c:v>18.710999999999999</c:v>
                </c:pt>
                <c:pt idx="29472">
                  <c:v>18.710999999999999</c:v>
                </c:pt>
                <c:pt idx="29473">
                  <c:v>18.710999999999999</c:v>
                </c:pt>
                <c:pt idx="29474">
                  <c:v>18.710999999999999</c:v>
                </c:pt>
                <c:pt idx="29475">
                  <c:v>18.710999999999999</c:v>
                </c:pt>
                <c:pt idx="29476">
                  <c:v>18.806000000000001</c:v>
                </c:pt>
                <c:pt idx="29477">
                  <c:v>18.806000000000001</c:v>
                </c:pt>
                <c:pt idx="29478">
                  <c:v>18.806000000000001</c:v>
                </c:pt>
                <c:pt idx="29479">
                  <c:v>18.806000000000001</c:v>
                </c:pt>
                <c:pt idx="29480">
                  <c:v>18.806000000000001</c:v>
                </c:pt>
                <c:pt idx="29482">
                  <c:v>18.995999999999999</c:v>
                </c:pt>
                <c:pt idx="29483">
                  <c:v>18.806000000000001</c:v>
                </c:pt>
                <c:pt idx="29484">
                  <c:v>18.806000000000001</c:v>
                </c:pt>
                <c:pt idx="29485">
                  <c:v>18.806000000000001</c:v>
                </c:pt>
                <c:pt idx="29486">
                  <c:v>18.806000000000001</c:v>
                </c:pt>
                <c:pt idx="29487">
                  <c:v>18.806000000000001</c:v>
                </c:pt>
                <c:pt idx="29488">
                  <c:v>18.806000000000001</c:v>
                </c:pt>
                <c:pt idx="29489">
                  <c:v>18.806000000000001</c:v>
                </c:pt>
                <c:pt idx="29490">
                  <c:v>18.806000000000001</c:v>
                </c:pt>
                <c:pt idx="29491">
                  <c:v>18.806000000000001</c:v>
                </c:pt>
                <c:pt idx="29492">
                  <c:v>18.901</c:v>
                </c:pt>
                <c:pt idx="29493">
                  <c:v>18.901</c:v>
                </c:pt>
                <c:pt idx="29494">
                  <c:v>18.901</c:v>
                </c:pt>
                <c:pt idx="29495">
                  <c:v>18.901</c:v>
                </c:pt>
                <c:pt idx="29496">
                  <c:v>18.901</c:v>
                </c:pt>
                <c:pt idx="29497">
                  <c:v>18.901</c:v>
                </c:pt>
                <c:pt idx="29498">
                  <c:v>18.901</c:v>
                </c:pt>
                <c:pt idx="29499">
                  <c:v>18.901</c:v>
                </c:pt>
                <c:pt idx="29500">
                  <c:v>18.901</c:v>
                </c:pt>
                <c:pt idx="29501">
                  <c:v>18.901</c:v>
                </c:pt>
                <c:pt idx="29502">
                  <c:v>18.901</c:v>
                </c:pt>
                <c:pt idx="29503">
                  <c:v>18.901</c:v>
                </c:pt>
                <c:pt idx="29504">
                  <c:v>18.901</c:v>
                </c:pt>
                <c:pt idx="29505">
                  <c:v>18.901</c:v>
                </c:pt>
                <c:pt idx="29506">
                  <c:v>18.995999999999999</c:v>
                </c:pt>
                <c:pt idx="29507">
                  <c:v>18.995999999999999</c:v>
                </c:pt>
                <c:pt idx="29508">
                  <c:v>18.995999999999999</c:v>
                </c:pt>
                <c:pt idx="29509">
                  <c:v>18.995999999999999</c:v>
                </c:pt>
                <c:pt idx="29510">
                  <c:v>18.995999999999999</c:v>
                </c:pt>
                <c:pt idx="29511">
                  <c:v>18.995999999999999</c:v>
                </c:pt>
                <c:pt idx="29512">
                  <c:v>18.995999999999999</c:v>
                </c:pt>
                <c:pt idx="29513">
                  <c:v>18.995999999999999</c:v>
                </c:pt>
                <c:pt idx="29514">
                  <c:v>18.995999999999999</c:v>
                </c:pt>
                <c:pt idx="29515">
                  <c:v>18.995999999999999</c:v>
                </c:pt>
                <c:pt idx="29516">
                  <c:v>18.995999999999999</c:v>
                </c:pt>
                <c:pt idx="29517">
                  <c:v>18.995999999999999</c:v>
                </c:pt>
                <c:pt idx="29518">
                  <c:v>18.995999999999999</c:v>
                </c:pt>
                <c:pt idx="29519">
                  <c:v>19.091999999999999</c:v>
                </c:pt>
                <c:pt idx="29520">
                  <c:v>19.091999999999999</c:v>
                </c:pt>
                <c:pt idx="29521">
                  <c:v>19.091999999999999</c:v>
                </c:pt>
                <c:pt idx="29522">
                  <c:v>19.091999999999999</c:v>
                </c:pt>
                <c:pt idx="29523">
                  <c:v>19.091999999999999</c:v>
                </c:pt>
                <c:pt idx="29524">
                  <c:v>19.091999999999999</c:v>
                </c:pt>
                <c:pt idx="29525">
                  <c:v>19.091999999999999</c:v>
                </c:pt>
                <c:pt idx="29526">
                  <c:v>19.091999999999999</c:v>
                </c:pt>
                <c:pt idx="29527">
                  <c:v>19.091999999999999</c:v>
                </c:pt>
                <c:pt idx="29528">
                  <c:v>19.091999999999999</c:v>
                </c:pt>
                <c:pt idx="29529">
                  <c:v>19.091999999999999</c:v>
                </c:pt>
                <c:pt idx="29530">
                  <c:v>19.091999999999999</c:v>
                </c:pt>
                <c:pt idx="29531">
                  <c:v>19.091999999999999</c:v>
                </c:pt>
                <c:pt idx="29532">
                  <c:v>19.187000000000001</c:v>
                </c:pt>
                <c:pt idx="29533">
                  <c:v>19.187000000000001</c:v>
                </c:pt>
                <c:pt idx="29534">
                  <c:v>19.187000000000001</c:v>
                </c:pt>
                <c:pt idx="29535">
                  <c:v>19.187000000000001</c:v>
                </c:pt>
                <c:pt idx="29536">
                  <c:v>19.187000000000001</c:v>
                </c:pt>
                <c:pt idx="29537">
                  <c:v>19.187000000000001</c:v>
                </c:pt>
                <c:pt idx="29538">
                  <c:v>19.282</c:v>
                </c:pt>
                <c:pt idx="29539">
                  <c:v>19.282</c:v>
                </c:pt>
                <c:pt idx="29540">
                  <c:v>19.282</c:v>
                </c:pt>
                <c:pt idx="29541">
                  <c:v>19.282</c:v>
                </c:pt>
                <c:pt idx="29542">
                  <c:v>19.282</c:v>
                </c:pt>
                <c:pt idx="29543">
                  <c:v>19.376999999999999</c:v>
                </c:pt>
                <c:pt idx="29544">
                  <c:v>19.376999999999999</c:v>
                </c:pt>
                <c:pt idx="29545">
                  <c:v>19.376999999999999</c:v>
                </c:pt>
                <c:pt idx="29546">
                  <c:v>19.376999999999999</c:v>
                </c:pt>
                <c:pt idx="29547">
                  <c:v>19.376999999999999</c:v>
                </c:pt>
                <c:pt idx="29548">
                  <c:v>19.376999999999999</c:v>
                </c:pt>
                <c:pt idx="29549">
                  <c:v>19.376999999999999</c:v>
                </c:pt>
                <c:pt idx="29550">
                  <c:v>19.376999999999999</c:v>
                </c:pt>
                <c:pt idx="29551">
                  <c:v>19.472000000000001</c:v>
                </c:pt>
                <c:pt idx="29552">
                  <c:v>19.472000000000001</c:v>
                </c:pt>
                <c:pt idx="29553">
                  <c:v>19.472000000000001</c:v>
                </c:pt>
                <c:pt idx="29554">
                  <c:v>19.472000000000001</c:v>
                </c:pt>
                <c:pt idx="29555">
                  <c:v>19.472000000000001</c:v>
                </c:pt>
                <c:pt idx="29556">
                  <c:v>19.472000000000001</c:v>
                </c:pt>
                <c:pt idx="29557">
                  <c:v>19.472000000000001</c:v>
                </c:pt>
                <c:pt idx="29558">
                  <c:v>19.567</c:v>
                </c:pt>
                <c:pt idx="29559">
                  <c:v>19.567</c:v>
                </c:pt>
                <c:pt idx="29560">
                  <c:v>19.567</c:v>
                </c:pt>
                <c:pt idx="29561">
                  <c:v>19.567</c:v>
                </c:pt>
                <c:pt idx="29562">
                  <c:v>19.567</c:v>
                </c:pt>
                <c:pt idx="29563">
                  <c:v>19.661999999999999</c:v>
                </c:pt>
                <c:pt idx="29564">
                  <c:v>19.661999999999999</c:v>
                </c:pt>
                <c:pt idx="29565">
                  <c:v>19.661999999999999</c:v>
                </c:pt>
                <c:pt idx="29566">
                  <c:v>19.661999999999999</c:v>
                </c:pt>
                <c:pt idx="29567">
                  <c:v>19.661999999999999</c:v>
                </c:pt>
                <c:pt idx="29568">
                  <c:v>19.661999999999999</c:v>
                </c:pt>
                <c:pt idx="29569">
                  <c:v>19.661999999999999</c:v>
                </c:pt>
                <c:pt idx="29570">
                  <c:v>19.661999999999999</c:v>
                </c:pt>
                <c:pt idx="29571">
                  <c:v>19.757999999999999</c:v>
                </c:pt>
                <c:pt idx="29572">
                  <c:v>19.757999999999999</c:v>
                </c:pt>
                <c:pt idx="29573">
                  <c:v>19.757999999999999</c:v>
                </c:pt>
                <c:pt idx="29574">
                  <c:v>19.757999999999999</c:v>
                </c:pt>
                <c:pt idx="29575">
                  <c:v>19.757999999999999</c:v>
                </c:pt>
                <c:pt idx="29576">
                  <c:v>19.757999999999999</c:v>
                </c:pt>
                <c:pt idx="29577">
                  <c:v>19.757999999999999</c:v>
                </c:pt>
                <c:pt idx="29578">
                  <c:v>19.757999999999999</c:v>
                </c:pt>
                <c:pt idx="29579">
                  <c:v>19.757999999999999</c:v>
                </c:pt>
                <c:pt idx="29580">
                  <c:v>19.853000000000002</c:v>
                </c:pt>
                <c:pt idx="29581">
                  <c:v>19.853000000000002</c:v>
                </c:pt>
                <c:pt idx="29582">
                  <c:v>19.853000000000002</c:v>
                </c:pt>
                <c:pt idx="29583">
                  <c:v>19.853000000000002</c:v>
                </c:pt>
                <c:pt idx="29584">
                  <c:v>19.853000000000002</c:v>
                </c:pt>
                <c:pt idx="29585">
                  <c:v>19.853000000000002</c:v>
                </c:pt>
                <c:pt idx="29586">
                  <c:v>19.853000000000002</c:v>
                </c:pt>
                <c:pt idx="29587">
                  <c:v>19.948</c:v>
                </c:pt>
                <c:pt idx="29588">
                  <c:v>19.948</c:v>
                </c:pt>
                <c:pt idx="29589">
                  <c:v>19.948</c:v>
                </c:pt>
                <c:pt idx="29590">
                  <c:v>19.948</c:v>
                </c:pt>
                <c:pt idx="29591">
                  <c:v>19.948</c:v>
                </c:pt>
                <c:pt idx="29592">
                  <c:v>19.948</c:v>
                </c:pt>
                <c:pt idx="29593">
                  <c:v>20.042999999999999</c:v>
                </c:pt>
                <c:pt idx="29594">
                  <c:v>20.042999999999999</c:v>
                </c:pt>
                <c:pt idx="29595">
                  <c:v>20.042999999999999</c:v>
                </c:pt>
                <c:pt idx="29596">
                  <c:v>20.042999999999999</c:v>
                </c:pt>
                <c:pt idx="29597">
                  <c:v>20.042999999999999</c:v>
                </c:pt>
                <c:pt idx="29598">
                  <c:v>20.042999999999999</c:v>
                </c:pt>
                <c:pt idx="29599">
                  <c:v>20.138000000000002</c:v>
                </c:pt>
                <c:pt idx="29600">
                  <c:v>20.138000000000002</c:v>
                </c:pt>
                <c:pt idx="29601">
                  <c:v>20.138000000000002</c:v>
                </c:pt>
                <c:pt idx="29602">
                  <c:v>20.138000000000002</c:v>
                </c:pt>
                <c:pt idx="29603">
                  <c:v>20.138000000000002</c:v>
                </c:pt>
                <c:pt idx="29604">
                  <c:v>20.138000000000002</c:v>
                </c:pt>
                <c:pt idx="29605">
                  <c:v>20.138000000000002</c:v>
                </c:pt>
                <c:pt idx="29606">
                  <c:v>20.138000000000002</c:v>
                </c:pt>
                <c:pt idx="29607">
                  <c:v>20.234000000000002</c:v>
                </c:pt>
                <c:pt idx="29608">
                  <c:v>20.234000000000002</c:v>
                </c:pt>
                <c:pt idx="29609">
                  <c:v>20.234000000000002</c:v>
                </c:pt>
                <c:pt idx="29610">
                  <c:v>20.234000000000002</c:v>
                </c:pt>
                <c:pt idx="29611">
                  <c:v>20.234000000000002</c:v>
                </c:pt>
                <c:pt idx="29612">
                  <c:v>20.329000000000001</c:v>
                </c:pt>
                <c:pt idx="29613">
                  <c:v>20.329000000000001</c:v>
                </c:pt>
                <c:pt idx="29614">
                  <c:v>20.329000000000001</c:v>
                </c:pt>
                <c:pt idx="29615">
                  <c:v>20.329000000000001</c:v>
                </c:pt>
                <c:pt idx="29616">
                  <c:v>20.329000000000001</c:v>
                </c:pt>
                <c:pt idx="29617">
                  <c:v>20.329000000000001</c:v>
                </c:pt>
                <c:pt idx="29618">
                  <c:v>20.329000000000001</c:v>
                </c:pt>
                <c:pt idx="29619">
                  <c:v>20.423999999999999</c:v>
                </c:pt>
                <c:pt idx="29620">
                  <c:v>20.423999999999999</c:v>
                </c:pt>
                <c:pt idx="29621">
                  <c:v>20.423999999999999</c:v>
                </c:pt>
                <c:pt idx="29622">
                  <c:v>20.423999999999999</c:v>
                </c:pt>
                <c:pt idx="29623">
                  <c:v>20.423999999999999</c:v>
                </c:pt>
                <c:pt idx="29624">
                  <c:v>20.423999999999999</c:v>
                </c:pt>
                <c:pt idx="29625">
                  <c:v>20.423999999999999</c:v>
                </c:pt>
                <c:pt idx="29626">
                  <c:v>20.423999999999999</c:v>
                </c:pt>
                <c:pt idx="29627">
                  <c:v>20.423999999999999</c:v>
                </c:pt>
                <c:pt idx="29628">
                  <c:v>20.423999999999999</c:v>
                </c:pt>
                <c:pt idx="29629">
                  <c:v>20.423999999999999</c:v>
                </c:pt>
                <c:pt idx="29630">
                  <c:v>20.423999999999999</c:v>
                </c:pt>
                <c:pt idx="29631">
                  <c:v>20.518999999999998</c:v>
                </c:pt>
                <c:pt idx="29632">
                  <c:v>20.518999999999998</c:v>
                </c:pt>
                <c:pt idx="29633">
                  <c:v>20.518999999999998</c:v>
                </c:pt>
                <c:pt idx="29634">
                  <c:v>20.518999999999998</c:v>
                </c:pt>
                <c:pt idx="29635">
                  <c:v>20.518999999999998</c:v>
                </c:pt>
                <c:pt idx="29636">
                  <c:v>20.518999999999998</c:v>
                </c:pt>
                <c:pt idx="29637">
                  <c:v>20.518999999999998</c:v>
                </c:pt>
                <c:pt idx="29638">
                  <c:v>20.518999999999998</c:v>
                </c:pt>
                <c:pt idx="29639">
                  <c:v>20.518999999999998</c:v>
                </c:pt>
                <c:pt idx="29640">
                  <c:v>20.518999999999998</c:v>
                </c:pt>
                <c:pt idx="29641">
                  <c:v>20.518999999999998</c:v>
                </c:pt>
                <c:pt idx="29642">
                  <c:v>20.518999999999998</c:v>
                </c:pt>
                <c:pt idx="29643">
                  <c:v>20.518999999999998</c:v>
                </c:pt>
                <c:pt idx="29644">
                  <c:v>20.518999999999998</c:v>
                </c:pt>
                <c:pt idx="29645">
                  <c:v>20.518999999999998</c:v>
                </c:pt>
                <c:pt idx="29646">
                  <c:v>20.518999999999998</c:v>
                </c:pt>
                <c:pt idx="29647">
                  <c:v>20.518999999999998</c:v>
                </c:pt>
                <c:pt idx="29648">
                  <c:v>20.518999999999998</c:v>
                </c:pt>
                <c:pt idx="29649">
                  <c:v>20.518999999999998</c:v>
                </c:pt>
                <c:pt idx="29650">
                  <c:v>20.518999999999998</c:v>
                </c:pt>
                <c:pt idx="29651">
                  <c:v>20.518999999999998</c:v>
                </c:pt>
                <c:pt idx="29652">
                  <c:v>20.518999999999998</c:v>
                </c:pt>
                <c:pt idx="29653">
                  <c:v>20.518999999999998</c:v>
                </c:pt>
                <c:pt idx="29654">
                  <c:v>20.518999999999998</c:v>
                </c:pt>
                <c:pt idx="29655">
                  <c:v>20.518999999999998</c:v>
                </c:pt>
                <c:pt idx="29656">
                  <c:v>20.423999999999999</c:v>
                </c:pt>
                <c:pt idx="29657">
                  <c:v>20.423999999999999</c:v>
                </c:pt>
                <c:pt idx="29658">
                  <c:v>20.423999999999999</c:v>
                </c:pt>
                <c:pt idx="29659">
                  <c:v>20.423999999999999</c:v>
                </c:pt>
                <c:pt idx="29660">
                  <c:v>20.423999999999999</c:v>
                </c:pt>
                <c:pt idx="29661">
                  <c:v>20.423999999999999</c:v>
                </c:pt>
                <c:pt idx="29662">
                  <c:v>20.423999999999999</c:v>
                </c:pt>
                <c:pt idx="29663">
                  <c:v>20.423999999999999</c:v>
                </c:pt>
                <c:pt idx="29664">
                  <c:v>20.423999999999999</c:v>
                </c:pt>
                <c:pt idx="29665">
                  <c:v>20.423999999999999</c:v>
                </c:pt>
                <c:pt idx="29666">
                  <c:v>20.423999999999999</c:v>
                </c:pt>
                <c:pt idx="29667">
                  <c:v>20.423999999999999</c:v>
                </c:pt>
                <c:pt idx="29668">
                  <c:v>20.423999999999999</c:v>
                </c:pt>
                <c:pt idx="29669">
                  <c:v>20.423999999999999</c:v>
                </c:pt>
                <c:pt idx="29670">
                  <c:v>20.423999999999999</c:v>
                </c:pt>
                <c:pt idx="29671">
                  <c:v>20.423999999999999</c:v>
                </c:pt>
                <c:pt idx="29672">
                  <c:v>20.423999999999999</c:v>
                </c:pt>
                <c:pt idx="29673">
                  <c:v>20.423999999999999</c:v>
                </c:pt>
                <c:pt idx="29674">
                  <c:v>20.423999999999999</c:v>
                </c:pt>
                <c:pt idx="29675">
                  <c:v>20.423999999999999</c:v>
                </c:pt>
                <c:pt idx="29676">
                  <c:v>20.423999999999999</c:v>
                </c:pt>
                <c:pt idx="29677">
                  <c:v>20.423999999999999</c:v>
                </c:pt>
                <c:pt idx="29678">
                  <c:v>20.423999999999999</c:v>
                </c:pt>
                <c:pt idx="29679">
                  <c:v>20.423999999999999</c:v>
                </c:pt>
                <c:pt idx="29680">
                  <c:v>20.423999999999999</c:v>
                </c:pt>
                <c:pt idx="29681">
                  <c:v>20.423999999999999</c:v>
                </c:pt>
                <c:pt idx="29682">
                  <c:v>20.423999999999999</c:v>
                </c:pt>
                <c:pt idx="29683">
                  <c:v>20.423999999999999</c:v>
                </c:pt>
                <c:pt idx="29684">
                  <c:v>20.423999999999999</c:v>
                </c:pt>
                <c:pt idx="29685">
                  <c:v>20.423999999999999</c:v>
                </c:pt>
                <c:pt idx="29686">
                  <c:v>20.423999999999999</c:v>
                </c:pt>
                <c:pt idx="29687">
                  <c:v>20.423999999999999</c:v>
                </c:pt>
                <c:pt idx="29688">
                  <c:v>20.518999999999998</c:v>
                </c:pt>
                <c:pt idx="29689">
                  <c:v>20.423999999999999</c:v>
                </c:pt>
                <c:pt idx="29690">
                  <c:v>20.518999999999998</c:v>
                </c:pt>
                <c:pt idx="29691">
                  <c:v>20.518999999999998</c:v>
                </c:pt>
                <c:pt idx="29692">
                  <c:v>20.518999999999998</c:v>
                </c:pt>
                <c:pt idx="29693">
                  <c:v>20.518999999999998</c:v>
                </c:pt>
                <c:pt idx="29694">
                  <c:v>20.518999999999998</c:v>
                </c:pt>
                <c:pt idx="29695">
                  <c:v>20.518999999999998</c:v>
                </c:pt>
                <c:pt idx="29696">
                  <c:v>20.518999999999998</c:v>
                </c:pt>
                <c:pt idx="29697">
                  <c:v>20.518999999999998</c:v>
                </c:pt>
                <c:pt idx="29698">
                  <c:v>20.518999999999998</c:v>
                </c:pt>
                <c:pt idx="29699">
                  <c:v>20.518999999999998</c:v>
                </c:pt>
                <c:pt idx="29700">
                  <c:v>20.518999999999998</c:v>
                </c:pt>
                <c:pt idx="29701">
                  <c:v>20.518999999999998</c:v>
                </c:pt>
                <c:pt idx="29702">
                  <c:v>20.518999999999998</c:v>
                </c:pt>
                <c:pt idx="29703">
                  <c:v>20.518999999999998</c:v>
                </c:pt>
                <c:pt idx="29704">
                  <c:v>20.518999999999998</c:v>
                </c:pt>
                <c:pt idx="29705">
                  <c:v>20.518999999999998</c:v>
                </c:pt>
                <c:pt idx="29706">
                  <c:v>20.518999999999998</c:v>
                </c:pt>
                <c:pt idx="29707">
                  <c:v>20.518999999999998</c:v>
                </c:pt>
                <c:pt idx="29708">
                  <c:v>20.518999999999998</c:v>
                </c:pt>
                <c:pt idx="29709">
                  <c:v>20.518999999999998</c:v>
                </c:pt>
                <c:pt idx="29710">
                  <c:v>20.518999999999998</c:v>
                </c:pt>
                <c:pt idx="29711">
                  <c:v>20.518999999999998</c:v>
                </c:pt>
                <c:pt idx="29712">
                  <c:v>20.518999999999998</c:v>
                </c:pt>
                <c:pt idx="29713">
                  <c:v>20.518999999999998</c:v>
                </c:pt>
                <c:pt idx="29714">
                  <c:v>20.518999999999998</c:v>
                </c:pt>
                <c:pt idx="29715">
                  <c:v>20.518999999999998</c:v>
                </c:pt>
                <c:pt idx="29716">
                  <c:v>20.518999999999998</c:v>
                </c:pt>
                <c:pt idx="29717">
                  <c:v>20.518999999999998</c:v>
                </c:pt>
                <c:pt idx="29718">
                  <c:v>20.518999999999998</c:v>
                </c:pt>
                <c:pt idx="29719">
                  <c:v>20.518999999999998</c:v>
                </c:pt>
                <c:pt idx="29720">
                  <c:v>20.518999999999998</c:v>
                </c:pt>
                <c:pt idx="29721">
                  <c:v>20.518999999999998</c:v>
                </c:pt>
                <c:pt idx="29722">
                  <c:v>20.518999999999998</c:v>
                </c:pt>
                <c:pt idx="29723">
                  <c:v>20.518999999999998</c:v>
                </c:pt>
                <c:pt idx="29724">
                  <c:v>20.518999999999998</c:v>
                </c:pt>
                <c:pt idx="29725">
                  <c:v>20.518999999999998</c:v>
                </c:pt>
                <c:pt idx="29726">
                  <c:v>20.423999999999999</c:v>
                </c:pt>
                <c:pt idx="29727">
                  <c:v>20.423999999999999</c:v>
                </c:pt>
                <c:pt idx="29728">
                  <c:v>20.518999999999998</c:v>
                </c:pt>
                <c:pt idx="29729">
                  <c:v>20.423999999999999</c:v>
                </c:pt>
                <c:pt idx="29730">
                  <c:v>20.423999999999999</c:v>
                </c:pt>
                <c:pt idx="29731">
                  <c:v>20.423999999999999</c:v>
                </c:pt>
                <c:pt idx="29732">
                  <c:v>20.423999999999999</c:v>
                </c:pt>
                <c:pt idx="29733">
                  <c:v>20.423999999999999</c:v>
                </c:pt>
                <c:pt idx="29734">
                  <c:v>20.423999999999999</c:v>
                </c:pt>
                <c:pt idx="29735">
                  <c:v>20.423999999999999</c:v>
                </c:pt>
                <c:pt idx="29736">
                  <c:v>20.423999999999999</c:v>
                </c:pt>
                <c:pt idx="29737">
                  <c:v>20.423999999999999</c:v>
                </c:pt>
                <c:pt idx="29738">
                  <c:v>20.423999999999999</c:v>
                </c:pt>
                <c:pt idx="29739">
                  <c:v>20.423999999999999</c:v>
                </c:pt>
                <c:pt idx="29740">
                  <c:v>20.423999999999999</c:v>
                </c:pt>
                <c:pt idx="29741">
                  <c:v>20.423999999999999</c:v>
                </c:pt>
                <c:pt idx="29742">
                  <c:v>20.423999999999999</c:v>
                </c:pt>
                <c:pt idx="29743">
                  <c:v>20.329000000000001</c:v>
                </c:pt>
                <c:pt idx="29744">
                  <c:v>20.329000000000001</c:v>
                </c:pt>
                <c:pt idx="29745">
                  <c:v>20.329000000000001</c:v>
                </c:pt>
                <c:pt idx="29746">
                  <c:v>20.329000000000001</c:v>
                </c:pt>
                <c:pt idx="29747">
                  <c:v>20.329000000000001</c:v>
                </c:pt>
                <c:pt idx="29748">
                  <c:v>20.329000000000001</c:v>
                </c:pt>
                <c:pt idx="29749">
                  <c:v>20.329000000000001</c:v>
                </c:pt>
                <c:pt idx="29750">
                  <c:v>20.329000000000001</c:v>
                </c:pt>
                <c:pt idx="29751">
                  <c:v>20.329000000000001</c:v>
                </c:pt>
                <c:pt idx="29752">
                  <c:v>20.329000000000001</c:v>
                </c:pt>
                <c:pt idx="29753">
                  <c:v>20.329000000000001</c:v>
                </c:pt>
                <c:pt idx="29754">
                  <c:v>20.329000000000001</c:v>
                </c:pt>
                <c:pt idx="29755">
                  <c:v>20.329000000000001</c:v>
                </c:pt>
                <c:pt idx="29756">
                  <c:v>20.329000000000001</c:v>
                </c:pt>
                <c:pt idx="29757">
                  <c:v>20.329000000000001</c:v>
                </c:pt>
                <c:pt idx="29758">
                  <c:v>20.329000000000001</c:v>
                </c:pt>
                <c:pt idx="29759">
                  <c:v>20.329000000000001</c:v>
                </c:pt>
                <c:pt idx="29760">
                  <c:v>20.329000000000001</c:v>
                </c:pt>
                <c:pt idx="29761">
                  <c:v>20.329000000000001</c:v>
                </c:pt>
                <c:pt idx="29762">
                  <c:v>20.329000000000001</c:v>
                </c:pt>
                <c:pt idx="29763">
                  <c:v>20.329000000000001</c:v>
                </c:pt>
                <c:pt idx="29764">
                  <c:v>20.329000000000001</c:v>
                </c:pt>
                <c:pt idx="29765">
                  <c:v>20.329000000000001</c:v>
                </c:pt>
                <c:pt idx="29766">
                  <c:v>20.329000000000001</c:v>
                </c:pt>
                <c:pt idx="29767">
                  <c:v>20.329000000000001</c:v>
                </c:pt>
                <c:pt idx="29768">
                  <c:v>20.329000000000001</c:v>
                </c:pt>
                <c:pt idx="29769">
                  <c:v>20.329000000000001</c:v>
                </c:pt>
                <c:pt idx="29770">
                  <c:v>20.329000000000001</c:v>
                </c:pt>
                <c:pt idx="29771">
                  <c:v>20.329000000000001</c:v>
                </c:pt>
                <c:pt idx="29772">
                  <c:v>20.329000000000001</c:v>
                </c:pt>
                <c:pt idx="29773">
                  <c:v>20.329000000000001</c:v>
                </c:pt>
                <c:pt idx="29774">
                  <c:v>20.329000000000001</c:v>
                </c:pt>
                <c:pt idx="29775">
                  <c:v>20.329000000000001</c:v>
                </c:pt>
                <c:pt idx="29776">
                  <c:v>20.329000000000001</c:v>
                </c:pt>
                <c:pt idx="29777">
                  <c:v>20.329000000000001</c:v>
                </c:pt>
                <c:pt idx="29778">
                  <c:v>20.329000000000001</c:v>
                </c:pt>
                <c:pt idx="29779">
                  <c:v>20.329000000000001</c:v>
                </c:pt>
                <c:pt idx="29780">
                  <c:v>20.329000000000001</c:v>
                </c:pt>
                <c:pt idx="29781">
                  <c:v>20.329000000000001</c:v>
                </c:pt>
                <c:pt idx="29782">
                  <c:v>20.329000000000001</c:v>
                </c:pt>
                <c:pt idx="29783">
                  <c:v>20.329000000000001</c:v>
                </c:pt>
                <c:pt idx="29784">
                  <c:v>20.329000000000001</c:v>
                </c:pt>
                <c:pt idx="29785">
                  <c:v>20.329000000000001</c:v>
                </c:pt>
                <c:pt idx="29786">
                  <c:v>20.423999999999999</c:v>
                </c:pt>
                <c:pt idx="29787">
                  <c:v>20.423999999999999</c:v>
                </c:pt>
                <c:pt idx="29788">
                  <c:v>20.423999999999999</c:v>
                </c:pt>
                <c:pt idx="29789">
                  <c:v>20.423999999999999</c:v>
                </c:pt>
                <c:pt idx="29790">
                  <c:v>20.423999999999999</c:v>
                </c:pt>
                <c:pt idx="29791">
                  <c:v>20.423999999999999</c:v>
                </c:pt>
                <c:pt idx="29792">
                  <c:v>20.423999999999999</c:v>
                </c:pt>
                <c:pt idx="29793">
                  <c:v>20.423999999999999</c:v>
                </c:pt>
                <c:pt idx="29794">
                  <c:v>20.423999999999999</c:v>
                </c:pt>
                <c:pt idx="29795">
                  <c:v>20.423999999999999</c:v>
                </c:pt>
                <c:pt idx="29796">
                  <c:v>20.423999999999999</c:v>
                </c:pt>
                <c:pt idx="29797">
                  <c:v>20.423999999999999</c:v>
                </c:pt>
                <c:pt idx="29798">
                  <c:v>20.423999999999999</c:v>
                </c:pt>
                <c:pt idx="29799">
                  <c:v>20.423999999999999</c:v>
                </c:pt>
                <c:pt idx="29800">
                  <c:v>20.423999999999999</c:v>
                </c:pt>
                <c:pt idx="29801">
                  <c:v>20.423999999999999</c:v>
                </c:pt>
                <c:pt idx="29802">
                  <c:v>20.423999999999999</c:v>
                </c:pt>
                <c:pt idx="29803">
                  <c:v>20.518999999999998</c:v>
                </c:pt>
                <c:pt idx="29804">
                  <c:v>20.518999999999998</c:v>
                </c:pt>
                <c:pt idx="29805">
                  <c:v>20.518999999999998</c:v>
                </c:pt>
                <c:pt idx="29806">
                  <c:v>20.518999999999998</c:v>
                </c:pt>
                <c:pt idx="29807">
                  <c:v>20.518999999999998</c:v>
                </c:pt>
                <c:pt idx="29808">
                  <c:v>20.518999999999998</c:v>
                </c:pt>
                <c:pt idx="29809">
                  <c:v>20.518999999999998</c:v>
                </c:pt>
                <c:pt idx="29810">
                  <c:v>20.518999999999998</c:v>
                </c:pt>
                <c:pt idx="29811">
                  <c:v>20.518999999999998</c:v>
                </c:pt>
                <c:pt idx="29812">
                  <c:v>20.518999999999998</c:v>
                </c:pt>
                <c:pt idx="29813">
                  <c:v>20.518999999999998</c:v>
                </c:pt>
                <c:pt idx="29814">
                  <c:v>20.518999999999998</c:v>
                </c:pt>
                <c:pt idx="29815">
                  <c:v>20.518999999999998</c:v>
                </c:pt>
                <c:pt idx="29816">
                  <c:v>20.518999999999998</c:v>
                </c:pt>
                <c:pt idx="29817">
                  <c:v>20.518999999999998</c:v>
                </c:pt>
                <c:pt idx="29819">
                  <c:v>20.805</c:v>
                </c:pt>
                <c:pt idx="29820">
                  <c:v>20.518999999999998</c:v>
                </c:pt>
                <c:pt idx="29821">
                  <c:v>20.518999999999998</c:v>
                </c:pt>
                <c:pt idx="29822">
                  <c:v>20.518999999999998</c:v>
                </c:pt>
                <c:pt idx="29823">
                  <c:v>20.518999999999998</c:v>
                </c:pt>
                <c:pt idx="29824">
                  <c:v>20.518999999999998</c:v>
                </c:pt>
                <c:pt idx="29825">
                  <c:v>20.518999999999998</c:v>
                </c:pt>
                <c:pt idx="29826">
                  <c:v>20.518999999999998</c:v>
                </c:pt>
                <c:pt idx="29827">
                  <c:v>20.518999999999998</c:v>
                </c:pt>
                <c:pt idx="29828">
                  <c:v>20.518999999999998</c:v>
                </c:pt>
                <c:pt idx="29829">
                  <c:v>20.614999999999998</c:v>
                </c:pt>
                <c:pt idx="29830">
                  <c:v>20.518999999999998</c:v>
                </c:pt>
                <c:pt idx="29831">
                  <c:v>20.518999999999998</c:v>
                </c:pt>
                <c:pt idx="29832">
                  <c:v>20.614999999999998</c:v>
                </c:pt>
                <c:pt idx="29833">
                  <c:v>20.614999999999998</c:v>
                </c:pt>
                <c:pt idx="29834">
                  <c:v>20.614999999999998</c:v>
                </c:pt>
                <c:pt idx="29835">
                  <c:v>20.614999999999998</c:v>
                </c:pt>
                <c:pt idx="29836">
                  <c:v>20.614999999999998</c:v>
                </c:pt>
                <c:pt idx="29837">
                  <c:v>20.614999999999998</c:v>
                </c:pt>
                <c:pt idx="29838">
                  <c:v>20.614999999999998</c:v>
                </c:pt>
                <c:pt idx="29839">
                  <c:v>20.614999999999998</c:v>
                </c:pt>
                <c:pt idx="29840">
                  <c:v>20.614999999999998</c:v>
                </c:pt>
                <c:pt idx="29841">
                  <c:v>20.614999999999998</c:v>
                </c:pt>
                <c:pt idx="29842">
                  <c:v>20.614999999999998</c:v>
                </c:pt>
                <c:pt idx="29843">
                  <c:v>20.614999999999998</c:v>
                </c:pt>
                <c:pt idx="29844">
                  <c:v>20.614999999999998</c:v>
                </c:pt>
                <c:pt idx="29845">
                  <c:v>20.614999999999998</c:v>
                </c:pt>
                <c:pt idx="29846">
                  <c:v>20.614999999999998</c:v>
                </c:pt>
                <c:pt idx="29847">
                  <c:v>20.614999999999998</c:v>
                </c:pt>
                <c:pt idx="29848">
                  <c:v>20.614999999999998</c:v>
                </c:pt>
                <c:pt idx="29849">
                  <c:v>20.614999999999998</c:v>
                </c:pt>
                <c:pt idx="29850">
                  <c:v>20.614999999999998</c:v>
                </c:pt>
                <c:pt idx="29851">
                  <c:v>20.614999999999998</c:v>
                </c:pt>
                <c:pt idx="29852">
                  <c:v>20.614999999999998</c:v>
                </c:pt>
                <c:pt idx="29853">
                  <c:v>20.614999999999998</c:v>
                </c:pt>
                <c:pt idx="29854">
                  <c:v>20.614999999999998</c:v>
                </c:pt>
                <c:pt idx="29855">
                  <c:v>20.71</c:v>
                </c:pt>
                <c:pt idx="29856">
                  <c:v>20.71</c:v>
                </c:pt>
                <c:pt idx="29857">
                  <c:v>20.71</c:v>
                </c:pt>
                <c:pt idx="29858">
                  <c:v>20.71</c:v>
                </c:pt>
                <c:pt idx="29859">
                  <c:v>20.71</c:v>
                </c:pt>
                <c:pt idx="29860">
                  <c:v>20.71</c:v>
                </c:pt>
                <c:pt idx="29861">
                  <c:v>20.71</c:v>
                </c:pt>
                <c:pt idx="29862">
                  <c:v>20.71</c:v>
                </c:pt>
                <c:pt idx="29863">
                  <c:v>20.805</c:v>
                </c:pt>
                <c:pt idx="29864">
                  <c:v>20.71</c:v>
                </c:pt>
                <c:pt idx="29865">
                  <c:v>20.805</c:v>
                </c:pt>
                <c:pt idx="29866">
                  <c:v>20.805</c:v>
                </c:pt>
                <c:pt idx="29867">
                  <c:v>20.805</c:v>
                </c:pt>
                <c:pt idx="29868">
                  <c:v>20.805</c:v>
                </c:pt>
                <c:pt idx="29869">
                  <c:v>20.805</c:v>
                </c:pt>
                <c:pt idx="29870">
                  <c:v>20.805</c:v>
                </c:pt>
                <c:pt idx="29871">
                  <c:v>20.805</c:v>
                </c:pt>
                <c:pt idx="29872">
                  <c:v>20.805</c:v>
                </c:pt>
                <c:pt idx="29873">
                  <c:v>20.805</c:v>
                </c:pt>
                <c:pt idx="29874">
                  <c:v>20.805</c:v>
                </c:pt>
                <c:pt idx="29875">
                  <c:v>20.901</c:v>
                </c:pt>
                <c:pt idx="29876">
                  <c:v>20.901</c:v>
                </c:pt>
                <c:pt idx="29877">
                  <c:v>20.901</c:v>
                </c:pt>
                <c:pt idx="29878">
                  <c:v>20.901</c:v>
                </c:pt>
                <c:pt idx="29879">
                  <c:v>20.901</c:v>
                </c:pt>
                <c:pt idx="29880">
                  <c:v>20.901</c:v>
                </c:pt>
                <c:pt idx="29881">
                  <c:v>20.901</c:v>
                </c:pt>
                <c:pt idx="29882">
                  <c:v>20.901</c:v>
                </c:pt>
                <c:pt idx="29883">
                  <c:v>20.901</c:v>
                </c:pt>
                <c:pt idx="29884">
                  <c:v>20.901</c:v>
                </c:pt>
                <c:pt idx="29885">
                  <c:v>20.901</c:v>
                </c:pt>
                <c:pt idx="29886">
                  <c:v>20.995999999999999</c:v>
                </c:pt>
                <c:pt idx="29887">
                  <c:v>20.995999999999999</c:v>
                </c:pt>
                <c:pt idx="29888">
                  <c:v>20.995999999999999</c:v>
                </c:pt>
                <c:pt idx="29889">
                  <c:v>20.995999999999999</c:v>
                </c:pt>
                <c:pt idx="29890">
                  <c:v>20.995999999999999</c:v>
                </c:pt>
                <c:pt idx="29891">
                  <c:v>20.995999999999999</c:v>
                </c:pt>
                <c:pt idx="29892">
                  <c:v>20.995999999999999</c:v>
                </c:pt>
                <c:pt idx="29893">
                  <c:v>20.995999999999999</c:v>
                </c:pt>
                <c:pt idx="29894">
                  <c:v>20.995999999999999</c:v>
                </c:pt>
                <c:pt idx="29895">
                  <c:v>20.995999999999999</c:v>
                </c:pt>
                <c:pt idx="29896">
                  <c:v>21.091000000000001</c:v>
                </c:pt>
                <c:pt idx="29897">
                  <c:v>21.091000000000001</c:v>
                </c:pt>
                <c:pt idx="29898">
                  <c:v>21.091000000000001</c:v>
                </c:pt>
                <c:pt idx="29899">
                  <c:v>21.091000000000001</c:v>
                </c:pt>
                <c:pt idx="29900">
                  <c:v>21.091000000000001</c:v>
                </c:pt>
                <c:pt idx="29901">
                  <c:v>21.091000000000001</c:v>
                </c:pt>
                <c:pt idx="29902">
                  <c:v>21.091000000000001</c:v>
                </c:pt>
                <c:pt idx="29903">
                  <c:v>21.091000000000001</c:v>
                </c:pt>
                <c:pt idx="29904">
                  <c:v>21.091000000000001</c:v>
                </c:pt>
                <c:pt idx="29905">
                  <c:v>21.091000000000001</c:v>
                </c:pt>
                <c:pt idx="29906">
                  <c:v>21.091000000000001</c:v>
                </c:pt>
                <c:pt idx="29907">
                  <c:v>21.187000000000001</c:v>
                </c:pt>
                <c:pt idx="29908">
                  <c:v>21.187000000000001</c:v>
                </c:pt>
                <c:pt idx="29909">
                  <c:v>21.187000000000001</c:v>
                </c:pt>
                <c:pt idx="29910">
                  <c:v>21.187000000000001</c:v>
                </c:pt>
                <c:pt idx="29911">
                  <c:v>21.187000000000001</c:v>
                </c:pt>
                <c:pt idx="29912">
                  <c:v>21.187000000000001</c:v>
                </c:pt>
                <c:pt idx="29913">
                  <c:v>21.187000000000001</c:v>
                </c:pt>
                <c:pt idx="29914">
                  <c:v>21.187000000000001</c:v>
                </c:pt>
                <c:pt idx="29915">
                  <c:v>21.187000000000001</c:v>
                </c:pt>
                <c:pt idx="29916">
                  <c:v>21.187000000000001</c:v>
                </c:pt>
                <c:pt idx="29917">
                  <c:v>21.187000000000001</c:v>
                </c:pt>
                <c:pt idx="29918">
                  <c:v>21.187000000000001</c:v>
                </c:pt>
                <c:pt idx="29919">
                  <c:v>21.282</c:v>
                </c:pt>
                <c:pt idx="29920">
                  <c:v>21.282</c:v>
                </c:pt>
                <c:pt idx="29921">
                  <c:v>21.282</c:v>
                </c:pt>
                <c:pt idx="29922">
                  <c:v>21.282</c:v>
                </c:pt>
                <c:pt idx="29923">
                  <c:v>21.282</c:v>
                </c:pt>
                <c:pt idx="29924">
                  <c:v>21.282</c:v>
                </c:pt>
                <c:pt idx="29925">
                  <c:v>21.282</c:v>
                </c:pt>
                <c:pt idx="29926">
                  <c:v>21.378</c:v>
                </c:pt>
                <c:pt idx="29927">
                  <c:v>21.378</c:v>
                </c:pt>
                <c:pt idx="29928">
                  <c:v>21.378</c:v>
                </c:pt>
                <c:pt idx="29929">
                  <c:v>21.378</c:v>
                </c:pt>
                <c:pt idx="29930">
                  <c:v>21.378</c:v>
                </c:pt>
                <c:pt idx="29931">
                  <c:v>21.378</c:v>
                </c:pt>
                <c:pt idx="29932">
                  <c:v>21.378</c:v>
                </c:pt>
                <c:pt idx="29933">
                  <c:v>21.378</c:v>
                </c:pt>
                <c:pt idx="29934">
                  <c:v>21.378</c:v>
                </c:pt>
                <c:pt idx="29935">
                  <c:v>21.378</c:v>
                </c:pt>
                <c:pt idx="29936">
                  <c:v>21.378</c:v>
                </c:pt>
                <c:pt idx="29937">
                  <c:v>21.378</c:v>
                </c:pt>
                <c:pt idx="29938">
                  <c:v>21.472999999999999</c:v>
                </c:pt>
                <c:pt idx="29939">
                  <c:v>21.472999999999999</c:v>
                </c:pt>
                <c:pt idx="29940">
                  <c:v>21.472999999999999</c:v>
                </c:pt>
                <c:pt idx="29941">
                  <c:v>21.472999999999999</c:v>
                </c:pt>
                <c:pt idx="29942">
                  <c:v>21.472999999999999</c:v>
                </c:pt>
                <c:pt idx="29943">
                  <c:v>21.472999999999999</c:v>
                </c:pt>
                <c:pt idx="29944">
                  <c:v>21.472999999999999</c:v>
                </c:pt>
                <c:pt idx="29945">
                  <c:v>21.472999999999999</c:v>
                </c:pt>
                <c:pt idx="29946">
                  <c:v>21.472999999999999</c:v>
                </c:pt>
                <c:pt idx="29947">
                  <c:v>21.472999999999999</c:v>
                </c:pt>
                <c:pt idx="29948">
                  <c:v>21.568999999999999</c:v>
                </c:pt>
                <c:pt idx="29949">
                  <c:v>21.568999999999999</c:v>
                </c:pt>
                <c:pt idx="29950">
                  <c:v>21.568999999999999</c:v>
                </c:pt>
                <c:pt idx="29951">
                  <c:v>21.568999999999999</c:v>
                </c:pt>
                <c:pt idx="29952">
                  <c:v>21.568999999999999</c:v>
                </c:pt>
                <c:pt idx="29953">
                  <c:v>21.568999999999999</c:v>
                </c:pt>
                <c:pt idx="29954">
                  <c:v>21.568999999999999</c:v>
                </c:pt>
                <c:pt idx="29955">
                  <c:v>21.664000000000001</c:v>
                </c:pt>
                <c:pt idx="29956">
                  <c:v>21.568999999999999</c:v>
                </c:pt>
                <c:pt idx="29957">
                  <c:v>21.664000000000001</c:v>
                </c:pt>
                <c:pt idx="29958">
                  <c:v>21.664000000000001</c:v>
                </c:pt>
                <c:pt idx="29959">
                  <c:v>21.664000000000001</c:v>
                </c:pt>
                <c:pt idx="29960">
                  <c:v>21.664000000000001</c:v>
                </c:pt>
                <c:pt idx="29961">
                  <c:v>21.664000000000001</c:v>
                </c:pt>
                <c:pt idx="29962">
                  <c:v>21.664000000000001</c:v>
                </c:pt>
                <c:pt idx="29963">
                  <c:v>21.664000000000001</c:v>
                </c:pt>
                <c:pt idx="29964">
                  <c:v>21.664000000000001</c:v>
                </c:pt>
                <c:pt idx="29965">
                  <c:v>21.76</c:v>
                </c:pt>
                <c:pt idx="29966">
                  <c:v>21.76</c:v>
                </c:pt>
                <c:pt idx="29967">
                  <c:v>21.76</c:v>
                </c:pt>
                <c:pt idx="29968">
                  <c:v>21.76</c:v>
                </c:pt>
                <c:pt idx="29969">
                  <c:v>21.76</c:v>
                </c:pt>
                <c:pt idx="29970">
                  <c:v>21.76</c:v>
                </c:pt>
                <c:pt idx="29971">
                  <c:v>21.76</c:v>
                </c:pt>
                <c:pt idx="29972">
                  <c:v>21.76</c:v>
                </c:pt>
                <c:pt idx="29973">
                  <c:v>21.76</c:v>
                </c:pt>
                <c:pt idx="29974">
                  <c:v>21.76</c:v>
                </c:pt>
                <c:pt idx="29975">
                  <c:v>21.855</c:v>
                </c:pt>
                <c:pt idx="29976">
                  <c:v>21.855</c:v>
                </c:pt>
                <c:pt idx="29977">
                  <c:v>21.855</c:v>
                </c:pt>
                <c:pt idx="29978">
                  <c:v>21.855</c:v>
                </c:pt>
                <c:pt idx="29979">
                  <c:v>21.855</c:v>
                </c:pt>
                <c:pt idx="29980">
                  <c:v>21.855</c:v>
                </c:pt>
                <c:pt idx="29981">
                  <c:v>21.855</c:v>
                </c:pt>
                <c:pt idx="29982">
                  <c:v>21.855</c:v>
                </c:pt>
                <c:pt idx="29983">
                  <c:v>21.855</c:v>
                </c:pt>
                <c:pt idx="29984">
                  <c:v>21.855</c:v>
                </c:pt>
                <c:pt idx="29985">
                  <c:v>21.855</c:v>
                </c:pt>
                <c:pt idx="29986">
                  <c:v>21.855</c:v>
                </c:pt>
                <c:pt idx="29987">
                  <c:v>21.951000000000001</c:v>
                </c:pt>
                <c:pt idx="29988">
                  <c:v>21.951000000000001</c:v>
                </c:pt>
                <c:pt idx="29989">
                  <c:v>21.951000000000001</c:v>
                </c:pt>
                <c:pt idx="29990">
                  <c:v>21.951000000000001</c:v>
                </c:pt>
                <c:pt idx="29991">
                  <c:v>21.951000000000001</c:v>
                </c:pt>
                <c:pt idx="29992">
                  <c:v>21.951000000000001</c:v>
                </c:pt>
                <c:pt idx="29993">
                  <c:v>21.951000000000001</c:v>
                </c:pt>
                <c:pt idx="29994">
                  <c:v>21.951000000000001</c:v>
                </c:pt>
                <c:pt idx="29995">
                  <c:v>21.951000000000001</c:v>
                </c:pt>
                <c:pt idx="29996">
                  <c:v>22.045999999999999</c:v>
                </c:pt>
                <c:pt idx="29997">
                  <c:v>22.045999999999999</c:v>
                </c:pt>
                <c:pt idx="29998">
                  <c:v>22.045999999999999</c:v>
                </c:pt>
                <c:pt idx="29999">
                  <c:v>22.045999999999999</c:v>
                </c:pt>
                <c:pt idx="30000">
                  <c:v>22.045999999999999</c:v>
                </c:pt>
                <c:pt idx="30001">
                  <c:v>22.045999999999999</c:v>
                </c:pt>
                <c:pt idx="30002">
                  <c:v>22.045999999999999</c:v>
                </c:pt>
                <c:pt idx="30003">
                  <c:v>22.045999999999999</c:v>
                </c:pt>
                <c:pt idx="30004">
                  <c:v>22.045999999999999</c:v>
                </c:pt>
                <c:pt idx="30005">
                  <c:v>22.141999999999999</c:v>
                </c:pt>
                <c:pt idx="30006">
                  <c:v>22.141999999999999</c:v>
                </c:pt>
                <c:pt idx="30007">
                  <c:v>22.141999999999999</c:v>
                </c:pt>
                <c:pt idx="30008">
                  <c:v>22.141999999999999</c:v>
                </c:pt>
                <c:pt idx="30009">
                  <c:v>22.141999999999999</c:v>
                </c:pt>
                <c:pt idx="30010">
                  <c:v>22.141999999999999</c:v>
                </c:pt>
                <c:pt idx="30011">
                  <c:v>22.141999999999999</c:v>
                </c:pt>
                <c:pt idx="30012">
                  <c:v>22.141999999999999</c:v>
                </c:pt>
                <c:pt idx="30013">
                  <c:v>22.141999999999999</c:v>
                </c:pt>
                <c:pt idx="30014">
                  <c:v>22.141999999999999</c:v>
                </c:pt>
                <c:pt idx="30015">
                  <c:v>22.141999999999999</c:v>
                </c:pt>
                <c:pt idx="30016">
                  <c:v>22.238</c:v>
                </c:pt>
                <c:pt idx="30017">
                  <c:v>22.238</c:v>
                </c:pt>
                <c:pt idx="30018">
                  <c:v>22.238</c:v>
                </c:pt>
                <c:pt idx="30019">
                  <c:v>22.238</c:v>
                </c:pt>
                <c:pt idx="30020">
                  <c:v>22.238</c:v>
                </c:pt>
                <c:pt idx="30021">
                  <c:v>22.238</c:v>
                </c:pt>
                <c:pt idx="30022">
                  <c:v>22.238</c:v>
                </c:pt>
                <c:pt idx="30023">
                  <c:v>22.238</c:v>
                </c:pt>
                <c:pt idx="30024">
                  <c:v>22.238</c:v>
                </c:pt>
                <c:pt idx="30025">
                  <c:v>22.238</c:v>
                </c:pt>
                <c:pt idx="30026">
                  <c:v>22.238</c:v>
                </c:pt>
                <c:pt idx="30027">
                  <c:v>22.238</c:v>
                </c:pt>
                <c:pt idx="30028">
                  <c:v>22.238</c:v>
                </c:pt>
                <c:pt idx="30029">
                  <c:v>22.238</c:v>
                </c:pt>
                <c:pt idx="30030">
                  <c:v>22.238</c:v>
                </c:pt>
                <c:pt idx="30031">
                  <c:v>22.332999999999998</c:v>
                </c:pt>
                <c:pt idx="30032">
                  <c:v>22.332999999999998</c:v>
                </c:pt>
                <c:pt idx="30033">
                  <c:v>22.332999999999998</c:v>
                </c:pt>
                <c:pt idx="30034">
                  <c:v>22.332999999999998</c:v>
                </c:pt>
                <c:pt idx="30035">
                  <c:v>22.332999999999998</c:v>
                </c:pt>
                <c:pt idx="30036">
                  <c:v>22.332999999999998</c:v>
                </c:pt>
                <c:pt idx="30037">
                  <c:v>22.332999999999998</c:v>
                </c:pt>
                <c:pt idx="30038">
                  <c:v>22.332999999999998</c:v>
                </c:pt>
                <c:pt idx="30039">
                  <c:v>22.332999999999998</c:v>
                </c:pt>
                <c:pt idx="30040">
                  <c:v>22.332999999999998</c:v>
                </c:pt>
                <c:pt idx="30041">
                  <c:v>22.332999999999998</c:v>
                </c:pt>
                <c:pt idx="30042">
                  <c:v>22.332999999999998</c:v>
                </c:pt>
                <c:pt idx="30043">
                  <c:v>22.332999999999998</c:v>
                </c:pt>
                <c:pt idx="30044">
                  <c:v>22.332999999999998</c:v>
                </c:pt>
                <c:pt idx="30045">
                  <c:v>22.332999999999998</c:v>
                </c:pt>
                <c:pt idx="30046">
                  <c:v>22.332999999999998</c:v>
                </c:pt>
                <c:pt idx="30047">
                  <c:v>22.332999999999998</c:v>
                </c:pt>
                <c:pt idx="30048">
                  <c:v>22.332999999999998</c:v>
                </c:pt>
                <c:pt idx="30049">
                  <c:v>22.332999999999998</c:v>
                </c:pt>
                <c:pt idx="30050">
                  <c:v>22.332999999999998</c:v>
                </c:pt>
                <c:pt idx="30051">
                  <c:v>22.332999999999998</c:v>
                </c:pt>
                <c:pt idx="30052">
                  <c:v>22.332999999999998</c:v>
                </c:pt>
                <c:pt idx="30053">
                  <c:v>22.332999999999998</c:v>
                </c:pt>
                <c:pt idx="30054">
                  <c:v>22.332999999999998</c:v>
                </c:pt>
                <c:pt idx="30055">
                  <c:v>22.332999999999998</c:v>
                </c:pt>
                <c:pt idx="30056">
                  <c:v>22.332999999999998</c:v>
                </c:pt>
                <c:pt idx="30057">
                  <c:v>22.332999999999998</c:v>
                </c:pt>
                <c:pt idx="30058">
                  <c:v>22.332999999999998</c:v>
                </c:pt>
                <c:pt idx="30059">
                  <c:v>22.332999999999998</c:v>
                </c:pt>
                <c:pt idx="30060">
                  <c:v>22.428999999999998</c:v>
                </c:pt>
                <c:pt idx="30061">
                  <c:v>22.428999999999998</c:v>
                </c:pt>
                <c:pt idx="30062">
                  <c:v>22.428999999999998</c:v>
                </c:pt>
                <c:pt idx="30063">
                  <c:v>22.428999999999998</c:v>
                </c:pt>
                <c:pt idx="30064">
                  <c:v>22.428999999999998</c:v>
                </c:pt>
                <c:pt idx="30065">
                  <c:v>22.428999999999998</c:v>
                </c:pt>
                <c:pt idx="30066">
                  <c:v>22.428999999999998</c:v>
                </c:pt>
                <c:pt idx="30067">
                  <c:v>22.428999999999998</c:v>
                </c:pt>
                <c:pt idx="30068">
                  <c:v>22.428999999999998</c:v>
                </c:pt>
                <c:pt idx="30069">
                  <c:v>22.428999999999998</c:v>
                </c:pt>
                <c:pt idx="30070">
                  <c:v>22.428999999999998</c:v>
                </c:pt>
                <c:pt idx="30071">
                  <c:v>22.428999999999998</c:v>
                </c:pt>
                <c:pt idx="30072">
                  <c:v>22.428999999999998</c:v>
                </c:pt>
                <c:pt idx="30073">
                  <c:v>22.428999999999998</c:v>
                </c:pt>
                <c:pt idx="30074">
                  <c:v>22.428999999999998</c:v>
                </c:pt>
                <c:pt idx="30075">
                  <c:v>22.428999999999998</c:v>
                </c:pt>
                <c:pt idx="30076">
                  <c:v>22.428999999999998</c:v>
                </c:pt>
                <c:pt idx="30077">
                  <c:v>22.428999999999998</c:v>
                </c:pt>
                <c:pt idx="30078">
                  <c:v>22.428999999999998</c:v>
                </c:pt>
                <c:pt idx="30079">
                  <c:v>22.428999999999998</c:v>
                </c:pt>
                <c:pt idx="30080">
                  <c:v>22.428999999999998</c:v>
                </c:pt>
                <c:pt idx="30081">
                  <c:v>22.428999999999998</c:v>
                </c:pt>
                <c:pt idx="30082">
                  <c:v>22.428999999999998</c:v>
                </c:pt>
                <c:pt idx="30083">
                  <c:v>22.428999999999998</c:v>
                </c:pt>
                <c:pt idx="30084">
                  <c:v>22.428999999999998</c:v>
                </c:pt>
                <c:pt idx="30085">
                  <c:v>22.428999999999998</c:v>
                </c:pt>
                <c:pt idx="30086">
                  <c:v>22.428999999999998</c:v>
                </c:pt>
                <c:pt idx="30087">
                  <c:v>22.524999999999999</c:v>
                </c:pt>
                <c:pt idx="30088">
                  <c:v>22.524999999999999</c:v>
                </c:pt>
                <c:pt idx="30089">
                  <c:v>22.428999999999998</c:v>
                </c:pt>
                <c:pt idx="30090">
                  <c:v>22.428999999999998</c:v>
                </c:pt>
                <c:pt idx="30091">
                  <c:v>22.428999999999998</c:v>
                </c:pt>
                <c:pt idx="30092">
                  <c:v>22.428999999999998</c:v>
                </c:pt>
                <c:pt idx="30093">
                  <c:v>22.428999999999998</c:v>
                </c:pt>
                <c:pt idx="30094">
                  <c:v>22.428999999999998</c:v>
                </c:pt>
                <c:pt idx="30095">
                  <c:v>22.428999999999998</c:v>
                </c:pt>
                <c:pt idx="30096">
                  <c:v>22.428999999999998</c:v>
                </c:pt>
                <c:pt idx="30097">
                  <c:v>22.428999999999998</c:v>
                </c:pt>
                <c:pt idx="30098">
                  <c:v>22.524999999999999</c:v>
                </c:pt>
                <c:pt idx="30099">
                  <c:v>22.428999999999998</c:v>
                </c:pt>
                <c:pt idx="30100">
                  <c:v>22.524999999999999</c:v>
                </c:pt>
                <c:pt idx="30101">
                  <c:v>22.524999999999999</c:v>
                </c:pt>
                <c:pt idx="30102">
                  <c:v>22.524999999999999</c:v>
                </c:pt>
                <c:pt idx="30103">
                  <c:v>22.524999999999999</c:v>
                </c:pt>
                <c:pt idx="30104">
                  <c:v>22.524999999999999</c:v>
                </c:pt>
                <c:pt idx="30105">
                  <c:v>22.524999999999999</c:v>
                </c:pt>
                <c:pt idx="30106">
                  <c:v>22.524999999999999</c:v>
                </c:pt>
                <c:pt idx="30107">
                  <c:v>22.524999999999999</c:v>
                </c:pt>
                <c:pt idx="30108">
                  <c:v>22.524999999999999</c:v>
                </c:pt>
                <c:pt idx="30109">
                  <c:v>22.524999999999999</c:v>
                </c:pt>
                <c:pt idx="30110">
                  <c:v>22.524999999999999</c:v>
                </c:pt>
                <c:pt idx="30111">
                  <c:v>22.524999999999999</c:v>
                </c:pt>
                <c:pt idx="30112">
                  <c:v>22.524999999999999</c:v>
                </c:pt>
                <c:pt idx="30113">
                  <c:v>22.524999999999999</c:v>
                </c:pt>
                <c:pt idx="30114">
                  <c:v>22.524999999999999</c:v>
                </c:pt>
                <c:pt idx="30115">
                  <c:v>22.524999999999999</c:v>
                </c:pt>
                <c:pt idx="30116">
                  <c:v>22.524999999999999</c:v>
                </c:pt>
                <c:pt idx="30117">
                  <c:v>22.524999999999999</c:v>
                </c:pt>
                <c:pt idx="30118">
                  <c:v>22.524999999999999</c:v>
                </c:pt>
                <c:pt idx="30119">
                  <c:v>22.524999999999999</c:v>
                </c:pt>
                <c:pt idx="30120">
                  <c:v>22.524999999999999</c:v>
                </c:pt>
                <c:pt idx="30121">
                  <c:v>22.524999999999999</c:v>
                </c:pt>
                <c:pt idx="30122">
                  <c:v>22.524999999999999</c:v>
                </c:pt>
                <c:pt idx="30123">
                  <c:v>22.524999999999999</c:v>
                </c:pt>
                <c:pt idx="30124">
                  <c:v>22.524999999999999</c:v>
                </c:pt>
                <c:pt idx="30125">
                  <c:v>22.524999999999999</c:v>
                </c:pt>
                <c:pt idx="30126">
                  <c:v>22.524999999999999</c:v>
                </c:pt>
                <c:pt idx="30127">
                  <c:v>22.524999999999999</c:v>
                </c:pt>
                <c:pt idx="30128">
                  <c:v>22.524999999999999</c:v>
                </c:pt>
                <c:pt idx="30129">
                  <c:v>22.524999999999999</c:v>
                </c:pt>
                <c:pt idx="30130">
                  <c:v>22.524999999999999</c:v>
                </c:pt>
                <c:pt idx="30131">
                  <c:v>22.428999999999998</c:v>
                </c:pt>
                <c:pt idx="30132">
                  <c:v>22.428999999999998</c:v>
                </c:pt>
                <c:pt idx="30133">
                  <c:v>22.428999999999998</c:v>
                </c:pt>
                <c:pt idx="30134">
                  <c:v>22.428999999999998</c:v>
                </c:pt>
                <c:pt idx="30135">
                  <c:v>22.428999999999998</c:v>
                </c:pt>
                <c:pt idx="30136">
                  <c:v>22.428999999999998</c:v>
                </c:pt>
                <c:pt idx="30137">
                  <c:v>22.428999999999998</c:v>
                </c:pt>
                <c:pt idx="30138">
                  <c:v>22.428999999999998</c:v>
                </c:pt>
                <c:pt idx="30139">
                  <c:v>22.428999999999998</c:v>
                </c:pt>
                <c:pt idx="30140">
                  <c:v>22.428999999999998</c:v>
                </c:pt>
                <c:pt idx="30141">
                  <c:v>22.428999999999998</c:v>
                </c:pt>
                <c:pt idx="30142">
                  <c:v>22.428999999999998</c:v>
                </c:pt>
                <c:pt idx="30143">
                  <c:v>22.428999999999998</c:v>
                </c:pt>
                <c:pt idx="30144">
                  <c:v>22.428999999999998</c:v>
                </c:pt>
                <c:pt idx="30145">
                  <c:v>22.428999999999998</c:v>
                </c:pt>
                <c:pt idx="30146">
                  <c:v>22.428999999999998</c:v>
                </c:pt>
                <c:pt idx="30147">
                  <c:v>22.428999999999998</c:v>
                </c:pt>
                <c:pt idx="30148">
                  <c:v>22.428999999999998</c:v>
                </c:pt>
                <c:pt idx="30149">
                  <c:v>22.332999999999998</c:v>
                </c:pt>
                <c:pt idx="30150">
                  <c:v>22.428999999999998</c:v>
                </c:pt>
                <c:pt idx="30151">
                  <c:v>22.332999999999998</c:v>
                </c:pt>
                <c:pt idx="30152">
                  <c:v>22.332999999999998</c:v>
                </c:pt>
                <c:pt idx="30153">
                  <c:v>22.332999999999998</c:v>
                </c:pt>
                <c:pt idx="30154">
                  <c:v>22.332999999999998</c:v>
                </c:pt>
                <c:pt idx="30155">
                  <c:v>22.332999999999998</c:v>
                </c:pt>
                <c:pt idx="30157">
                  <c:v>22.428999999999998</c:v>
                </c:pt>
                <c:pt idx="30158">
                  <c:v>22.332999999999998</c:v>
                </c:pt>
                <c:pt idx="30159">
                  <c:v>22.332999999999998</c:v>
                </c:pt>
                <c:pt idx="30160">
                  <c:v>22.332999999999998</c:v>
                </c:pt>
                <c:pt idx="30161">
                  <c:v>22.332999999999998</c:v>
                </c:pt>
                <c:pt idx="30162">
                  <c:v>22.332999999999998</c:v>
                </c:pt>
                <c:pt idx="30163">
                  <c:v>22.332999999999998</c:v>
                </c:pt>
                <c:pt idx="30164">
                  <c:v>22.332999999999998</c:v>
                </c:pt>
                <c:pt idx="30165">
                  <c:v>22.238</c:v>
                </c:pt>
                <c:pt idx="30166">
                  <c:v>22.238</c:v>
                </c:pt>
                <c:pt idx="30167">
                  <c:v>22.238</c:v>
                </c:pt>
                <c:pt idx="30168">
                  <c:v>22.238</c:v>
                </c:pt>
                <c:pt idx="30169">
                  <c:v>22.238</c:v>
                </c:pt>
                <c:pt idx="30170">
                  <c:v>22.238</c:v>
                </c:pt>
                <c:pt idx="30171">
                  <c:v>22.238</c:v>
                </c:pt>
                <c:pt idx="30172">
                  <c:v>22.238</c:v>
                </c:pt>
                <c:pt idx="30173">
                  <c:v>22.238</c:v>
                </c:pt>
                <c:pt idx="30174">
                  <c:v>22.238</c:v>
                </c:pt>
                <c:pt idx="30175">
                  <c:v>22.238</c:v>
                </c:pt>
                <c:pt idx="30176">
                  <c:v>22.238</c:v>
                </c:pt>
                <c:pt idx="30177">
                  <c:v>22.238</c:v>
                </c:pt>
                <c:pt idx="30178">
                  <c:v>22.238</c:v>
                </c:pt>
                <c:pt idx="30179">
                  <c:v>22.238</c:v>
                </c:pt>
                <c:pt idx="30180">
                  <c:v>22.238</c:v>
                </c:pt>
                <c:pt idx="30181">
                  <c:v>22.238</c:v>
                </c:pt>
                <c:pt idx="30182">
                  <c:v>22.238</c:v>
                </c:pt>
                <c:pt idx="30183">
                  <c:v>22.238</c:v>
                </c:pt>
                <c:pt idx="30184">
                  <c:v>22.238</c:v>
                </c:pt>
                <c:pt idx="30185">
                  <c:v>22.238</c:v>
                </c:pt>
                <c:pt idx="30186">
                  <c:v>22.332999999999998</c:v>
                </c:pt>
                <c:pt idx="30187">
                  <c:v>22.332999999999998</c:v>
                </c:pt>
                <c:pt idx="30188">
                  <c:v>22.238</c:v>
                </c:pt>
                <c:pt idx="30189">
                  <c:v>22.238</c:v>
                </c:pt>
                <c:pt idx="30190">
                  <c:v>22.238</c:v>
                </c:pt>
                <c:pt idx="30191">
                  <c:v>22.238</c:v>
                </c:pt>
                <c:pt idx="30192">
                  <c:v>22.238</c:v>
                </c:pt>
                <c:pt idx="30193">
                  <c:v>22.238</c:v>
                </c:pt>
                <c:pt idx="30194">
                  <c:v>22.238</c:v>
                </c:pt>
                <c:pt idx="30195">
                  <c:v>22.238</c:v>
                </c:pt>
                <c:pt idx="30196">
                  <c:v>22.238</c:v>
                </c:pt>
                <c:pt idx="30197">
                  <c:v>22.238</c:v>
                </c:pt>
                <c:pt idx="30198">
                  <c:v>22.238</c:v>
                </c:pt>
                <c:pt idx="30199">
                  <c:v>22.238</c:v>
                </c:pt>
                <c:pt idx="30200">
                  <c:v>22.238</c:v>
                </c:pt>
                <c:pt idx="30201">
                  <c:v>22.238</c:v>
                </c:pt>
                <c:pt idx="30202">
                  <c:v>22.238</c:v>
                </c:pt>
                <c:pt idx="30203">
                  <c:v>22.238</c:v>
                </c:pt>
                <c:pt idx="30204">
                  <c:v>22.238</c:v>
                </c:pt>
                <c:pt idx="30205">
                  <c:v>22.238</c:v>
                </c:pt>
                <c:pt idx="30206">
                  <c:v>22.238</c:v>
                </c:pt>
                <c:pt idx="30207">
                  <c:v>22.238</c:v>
                </c:pt>
                <c:pt idx="30208">
                  <c:v>22.238</c:v>
                </c:pt>
                <c:pt idx="30209">
                  <c:v>22.238</c:v>
                </c:pt>
                <c:pt idx="30210">
                  <c:v>22.238</c:v>
                </c:pt>
                <c:pt idx="30211">
                  <c:v>22.238</c:v>
                </c:pt>
                <c:pt idx="30212">
                  <c:v>22.238</c:v>
                </c:pt>
                <c:pt idx="30213">
                  <c:v>22.238</c:v>
                </c:pt>
                <c:pt idx="30214">
                  <c:v>22.238</c:v>
                </c:pt>
                <c:pt idx="30215">
                  <c:v>22.238</c:v>
                </c:pt>
                <c:pt idx="30216">
                  <c:v>22.238</c:v>
                </c:pt>
                <c:pt idx="30217">
                  <c:v>22.238</c:v>
                </c:pt>
                <c:pt idx="30218">
                  <c:v>22.238</c:v>
                </c:pt>
                <c:pt idx="30219">
                  <c:v>22.238</c:v>
                </c:pt>
                <c:pt idx="30220">
                  <c:v>22.238</c:v>
                </c:pt>
                <c:pt idx="30221">
                  <c:v>22.238</c:v>
                </c:pt>
                <c:pt idx="30222">
                  <c:v>22.238</c:v>
                </c:pt>
                <c:pt idx="30223">
                  <c:v>22.238</c:v>
                </c:pt>
                <c:pt idx="30224">
                  <c:v>22.238</c:v>
                </c:pt>
                <c:pt idx="30225">
                  <c:v>22.238</c:v>
                </c:pt>
                <c:pt idx="30226">
                  <c:v>22.238</c:v>
                </c:pt>
                <c:pt idx="30227">
                  <c:v>22.238</c:v>
                </c:pt>
                <c:pt idx="30228">
                  <c:v>22.238</c:v>
                </c:pt>
                <c:pt idx="30229">
                  <c:v>22.238</c:v>
                </c:pt>
                <c:pt idx="30230">
                  <c:v>22.238</c:v>
                </c:pt>
                <c:pt idx="30231">
                  <c:v>22.238</c:v>
                </c:pt>
                <c:pt idx="30232">
                  <c:v>22.238</c:v>
                </c:pt>
                <c:pt idx="30233">
                  <c:v>22.238</c:v>
                </c:pt>
                <c:pt idx="30234">
                  <c:v>22.238</c:v>
                </c:pt>
                <c:pt idx="30235">
                  <c:v>22.238</c:v>
                </c:pt>
                <c:pt idx="30236">
                  <c:v>22.238</c:v>
                </c:pt>
                <c:pt idx="30237">
                  <c:v>22.238</c:v>
                </c:pt>
                <c:pt idx="30238">
                  <c:v>22.238</c:v>
                </c:pt>
                <c:pt idx="30239">
                  <c:v>22.141999999999999</c:v>
                </c:pt>
                <c:pt idx="30240">
                  <c:v>22.141999999999999</c:v>
                </c:pt>
                <c:pt idx="30241">
                  <c:v>22.141999999999999</c:v>
                </c:pt>
                <c:pt idx="30242">
                  <c:v>22.141999999999999</c:v>
                </c:pt>
                <c:pt idx="30243">
                  <c:v>22.141999999999999</c:v>
                </c:pt>
                <c:pt idx="30244">
                  <c:v>22.141999999999999</c:v>
                </c:pt>
                <c:pt idx="30245">
                  <c:v>22.141999999999999</c:v>
                </c:pt>
                <c:pt idx="30246">
                  <c:v>22.141999999999999</c:v>
                </c:pt>
                <c:pt idx="30247">
                  <c:v>22.141999999999999</c:v>
                </c:pt>
                <c:pt idx="30248">
                  <c:v>22.141999999999999</c:v>
                </c:pt>
                <c:pt idx="30249">
                  <c:v>22.141999999999999</c:v>
                </c:pt>
                <c:pt idx="30250">
                  <c:v>22.141999999999999</c:v>
                </c:pt>
                <c:pt idx="30251">
                  <c:v>22.141999999999999</c:v>
                </c:pt>
                <c:pt idx="30252">
                  <c:v>22.141999999999999</c:v>
                </c:pt>
                <c:pt idx="30253">
                  <c:v>22.141999999999999</c:v>
                </c:pt>
                <c:pt idx="30254">
                  <c:v>22.141999999999999</c:v>
                </c:pt>
                <c:pt idx="30255">
                  <c:v>22.141999999999999</c:v>
                </c:pt>
                <c:pt idx="30256">
                  <c:v>22.045999999999999</c:v>
                </c:pt>
                <c:pt idx="30257">
                  <c:v>22.045999999999999</c:v>
                </c:pt>
                <c:pt idx="30258">
                  <c:v>22.045999999999999</c:v>
                </c:pt>
                <c:pt idx="30259">
                  <c:v>22.045999999999999</c:v>
                </c:pt>
                <c:pt idx="30260">
                  <c:v>22.045999999999999</c:v>
                </c:pt>
                <c:pt idx="30261">
                  <c:v>22.045999999999999</c:v>
                </c:pt>
                <c:pt idx="30262">
                  <c:v>22.045999999999999</c:v>
                </c:pt>
                <c:pt idx="30263">
                  <c:v>22.045999999999999</c:v>
                </c:pt>
                <c:pt idx="30264">
                  <c:v>22.045999999999999</c:v>
                </c:pt>
                <c:pt idx="30265">
                  <c:v>22.045999999999999</c:v>
                </c:pt>
                <c:pt idx="30266">
                  <c:v>22.045999999999999</c:v>
                </c:pt>
                <c:pt idx="30267">
                  <c:v>22.045999999999999</c:v>
                </c:pt>
                <c:pt idx="30268">
                  <c:v>22.045999999999999</c:v>
                </c:pt>
                <c:pt idx="30269">
                  <c:v>22.045999999999999</c:v>
                </c:pt>
                <c:pt idx="30270">
                  <c:v>22.045999999999999</c:v>
                </c:pt>
                <c:pt idx="30271">
                  <c:v>21.951000000000001</c:v>
                </c:pt>
                <c:pt idx="30272">
                  <c:v>21.951000000000001</c:v>
                </c:pt>
                <c:pt idx="30273">
                  <c:v>21.951000000000001</c:v>
                </c:pt>
                <c:pt idx="30274">
                  <c:v>21.951000000000001</c:v>
                </c:pt>
                <c:pt idx="30275">
                  <c:v>21.951000000000001</c:v>
                </c:pt>
                <c:pt idx="30276">
                  <c:v>21.951000000000001</c:v>
                </c:pt>
                <c:pt idx="30277">
                  <c:v>21.951000000000001</c:v>
                </c:pt>
                <c:pt idx="30278">
                  <c:v>21.951000000000001</c:v>
                </c:pt>
                <c:pt idx="30279">
                  <c:v>21.951000000000001</c:v>
                </c:pt>
                <c:pt idx="30280">
                  <c:v>21.951000000000001</c:v>
                </c:pt>
                <c:pt idx="30281">
                  <c:v>21.951000000000001</c:v>
                </c:pt>
                <c:pt idx="30282">
                  <c:v>21.951000000000001</c:v>
                </c:pt>
                <c:pt idx="30283">
                  <c:v>21.951000000000001</c:v>
                </c:pt>
                <c:pt idx="30284">
                  <c:v>21.855</c:v>
                </c:pt>
                <c:pt idx="30285">
                  <c:v>21.855</c:v>
                </c:pt>
                <c:pt idx="30286">
                  <c:v>21.855</c:v>
                </c:pt>
                <c:pt idx="30287">
                  <c:v>21.855</c:v>
                </c:pt>
                <c:pt idx="30288">
                  <c:v>21.855</c:v>
                </c:pt>
                <c:pt idx="30289">
                  <c:v>21.855</c:v>
                </c:pt>
                <c:pt idx="30290">
                  <c:v>21.855</c:v>
                </c:pt>
                <c:pt idx="30291">
                  <c:v>21.855</c:v>
                </c:pt>
                <c:pt idx="30292">
                  <c:v>21.855</c:v>
                </c:pt>
                <c:pt idx="30293">
                  <c:v>21.855</c:v>
                </c:pt>
                <c:pt idx="30294">
                  <c:v>21.855</c:v>
                </c:pt>
                <c:pt idx="30295">
                  <c:v>21.855</c:v>
                </c:pt>
                <c:pt idx="30296">
                  <c:v>21.855</c:v>
                </c:pt>
                <c:pt idx="30297">
                  <c:v>21.76</c:v>
                </c:pt>
                <c:pt idx="30298">
                  <c:v>21.76</c:v>
                </c:pt>
                <c:pt idx="30299">
                  <c:v>21.76</c:v>
                </c:pt>
                <c:pt idx="30300">
                  <c:v>21.76</c:v>
                </c:pt>
                <c:pt idx="30301">
                  <c:v>21.76</c:v>
                </c:pt>
                <c:pt idx="30302">
                  <c:v>21.76</c:v>
                </c:pt>
                <c:pt idx="30303">
                  <c:v>21.76</c:v>
                </c:pt>
                <c:pt idx="30304">
                  <c:v>21.76</c:v>
                </c:pt>
                <c:pt idx="30305">
                  <c:v>21.76</c:v>
                </c:pt>
                <c:pt idx="30306">
                  <c:v>21.76</c:v>
                </c:pt>
                <c:pt idx="30307">
                  <c:v>21.76</c:v>
                </c:pt>
                <c:pt idx="30308">
                  <c:v>21.76</c:v>
                </c:pt>
                <c:pt idx="30309">
                  <c:v>21.76</c:v>
                </c:pt>
                <c:pt idx="30310">
                  <c:v>21.76</c:v>
                </c:pt>
                <c:pt idx="30311">
                  <c:v>21.76</c:v>
                </c:pt>
                <c:pt idx="30312">
                  <c:v>21.664000000000001</c:v>
                </c:pt>
                <c:pt idx="30313">
                  <c:v>21.664000000000001</c:v>
                </c:pt>
                <c:pt idx="30314">
                  <c:v>21.664000000000001</c:v>
                </c:pt>
                <c:pt idx="30315">
                  <c:v>21.664000000000001</c:v>
                </c:pt>
                <c:pt idx="30316">
                  <c:v>21.664000000000001</c:v>
                </c:pt>
                <c:pt idx="30317">
                  <c:v>21.664000000000001</c:v>
                </c:pt>
                <c:pt idx="30318">
                  <c:v>21.664000000000001</c:v>
                </c:pt>
                <c:pt idx="30319">
                  <c:v>21.664000000000001</c:v>
                </c:pt>
                <c:pt idx="30320">
                  <c:v>21.664000000000001</c:v>
                </c:pt>
                <c:pt idx="30321">
                  <c:v>21.664000000000001</c:v>
                </c:pt>
                <c:pt idx="30322">
                  <c:v>21.664000000000001</c:v>
                </c:pt>
                <c:pt idx="30323">
                  <c:v>21.664000000000001</c:v>
                </c:pt>
                <c:pt idx="30324">
                  <c:v>21.664000000000001</c:v>
                </c:pt>
                <c:pt idx="30325">
                  <c:v>21.664000000000001</c:v>
                </c:pt>
                <c:pt idx="30326">
                  <c:v>21.664000000000001</c:v>
                </c:pt>
                <c:pt idx="30327">
                  <c:v>21.664000000000001</c:v>
                </c:pt>
                <c:pt idx="30328">
                  <c:v>21.664000000000001</c:v>
                </c:pt>
                <c:pt idx="30329">
                  <c:v>21.664000000000001</c:v>
                </c:pt>
                <c:pt idx="30330">
                  <c:v>21.664000000000001</c:v>
                </c:pt>
                <c:pt idx="30331">
                  <c:v>21.664000000000001</c:v>
                </c:pt>
                <c:pt idx="30332">
                  <c:v>21.664000000000001</c:v>
                </c:pt>
                <c:pt idx="30333">
                  <c:v>21.664000000000001</c:v>
                </c:pt>
                <c:pt idx="30334">
                  <c:v>21.664000000000001</c:v>
                </c:pt>
                <c:pt idx="30335">
                  <c:v>21.664000000000001</c:v>
                </c:pt>
                <c:pt idx="30336">
                  <c:v>21.664000000000001</c:v>
                </c:pt>
                <c:pt idx="30337">
                  <c:v>21.664000000000001</c:v>
                </c:pt>
                <c:pt idx="30338">
                  <c:v>21.664000000000001</c:v>
                </c:pt>
                <c:pt idx="30339">
                  <c:v>21.664000000000001</c:v>
                </c:pt>
                <c:pt idx="30340">
                  <c:v>21.664000000000001</c:v>
                </c:pt>
                <c:pt idx="30341">
                  <c:v>21.664000000000001</c:v>
                </c:pt>
                <c:pt idx="30342">
                  <c:v>21.664000000000001</c:v>
                </c:pt>
                <c:pt idx="30343">
                  <c:v>21.664000000000001</c:v>
                </c:pt>
                <c:pt idx="30344">
                  <c:v>21.664000000000001</c:v>
                </c:pt>
                <c:pt idx="30345">
                  <c:v>21.664000000000001</c:v>
                </c:pt>
                <c:pt idx="30346">
                  <c:v>21.664000000000001</c:v>
                </c:pt>
                <c:pt idx="30347">
                  <c:v>21.664000000000001</c:v>
                </c:pt>
                <c:pt idx="30348">
                  <c:v>21.664000000000001</c:v>
                </c:pt>
                <c:pt idx="30349">
                  <c:v>21.664000000000001</c:v>
                </c:pt>
                <c:pt idx="30350">
                  <c:v>21.664000000000001</c:v>
                </c:pt>
                <c:pt idx="30351">
                  <c:v>21.664000000000001</c:v>
                </c:pt>
                <c:pt idx="30352">
                  <c:v>21.664000000000001</c:v>
                </c:pt>
                <c:pt idx="30353">
                  <c:v>21.664000000000001</c:v>
                </c:pt>
                <c:pt idx="30354">
                  <c:v>21.664000000000001</c:v>
                </c:pt>
                <c:pt idx="30355">
                  <c:v>21.664000000000001</c:v>
                </c:pt>
                <c:pt idx="30356">
                  <c:v>21.664000000000001</c:v>
                </c:pt>
                <c:pt idx="30357">
                  <c:v>21.664000000000001</c:v>
                </c:pt>
                <c:pt idx="30358">
                  <c:v>21.664000000000001</c:v>
                </c:pt>
                <c:pt idx="30359">
                  <c:v>21.664000000000001</c:v>
                </c:pt>
                <c:pt idx="30360">
                  <c:v>21.664000000000001</c:v>
                </c:pt>
                <c:pt idx="30361">
                  <c:v>21.664000000000001</c:v>
                </c:pt>
                <c:pt idx="30362">
                  <c:v>21.664000000000001</c:v>
                </c:pt>
                <c:pt idx="30363">
                  <c:v>21.664000000000001</c:v>
                </c:pt>
                <c:pt idx="30364">
                  <c:v>21.664000000000001</c:v>
                </c:pt>
                <c:pt idx="30365">
                  <c:v>21.664000000000001</c:v>
                </c:pt>
                <c:pt idx="30366">
                  <c:v>21.664000000000001</c:v>
                </c:pt>
                <c:pt idx="30367">
                  <c:v>21.664000000000001</c:v>
                </c:pt>
                <c:pt idx="30368">
                  <c:v>21.664000000000001</c:v>
                </c:pt>
                <c:pt idx="30369">
                  <c:v>21.664000000000001</c:v>
                </c:pt>
                <c:pt idx="30370">
                  <c:v>21.664000000000001</c:v>
                </c:pt>
                <c:pt idx="30371">
                  <c:v>21.664000000000001</c:v>
                </c:pt>
                <c:pt idx="30372">
                  <c:v>21.664000000000001</c:v>
                </c:pt>
                <c:pt idx="30373">
                  <c:v>21.664000000000001</c:v>
                </c:pt>
                <c:pt idx="30374">
                  <c:v>21.664000000000001</c:v>
                </c:pt>
                <c:pt idx="30375">
                  <c:v>21.664000000000001</c:v>
                </c:pt>
                <c:pt idx="30376">
                  <c:v>21.664000000000001</c:v>
                </c:pt>
                <c:pt idx="30377">
                  <c:v>21.664000000000001</c:v>
                </c:pt>
                <c:pt idx="30378">
                  <c:v>21.664000000000001</c:v>
                </c:pt>
                <c:pt idx="30379">
                  <c:v>21.664000000000001</c:v>
                </c:pt>
                <c:pt idx="30380">
                  <c:v>21.664000000000001</c:v>
                </c:pt>
                <c:pt idx="30381">
                  <c:v>21.664000000000001</c:v>
                </c:pt>
                <c:pt idx="30382">
                  <c:v>21.664000000000001</c:v>
                </c:pt>
                <c:pt idx="30383">
                  <c:v>21.664000000000001</c:v>
                </c:pt>
                <c:pt idx="30384">
                  <c:v>21.664000000000001</c:v>
                </c:pt>
                <c:pt idx="30385">
                  <c:v>21.664000000000001</c:v>
                </c:pt>
                <c:pt idx="30386">
                  <c:v>21.664000000000001</c:v>
                </c:pt>
                <c:pt idx="30387">
                  <c:v>21.664000000000001</c:v>
                </c:pt>
                <c:pt idx="30388">
                  <c:v>21.76</c:v>
                </c:pt>
                <c:pt idx="30389">
                  <c:v>21.76</c:v>
                </c:pt>
                <c:pt idx="30390">
                  <c:v>21.76</c:v>
                </c:pt>
                <c:pt idx="30391">
                  <c:v>21.76</c:v>
                </c:pt>
                <c:pt idx="30392">
                  <c:v>21.76</c:v>
                </c:pt>
                <c:pt idx="30393">
                  <c:v>21.76</c:v>
                </c:pt>
                <c:pt idx="30394">
                  <c:v>21.76</c:v>
                </c:pt>
                <c:pt idx="30395">
                  <c:v>21.76</c:v>
                </c:pt>
                <c:pt idx="30396">
                  <c:v>21.76</c:v>
                </c:pt>
                <c:pt idx="30397">
                  <c:v>21.76</c:v>
                </c:pt>
                <c:pt idx="30398">
                  <c:v>21.76</c:v>
                </c:pt>
                <c:pt idx="30399">
                  <c:v>21.76</c:v>
                </c:pt>
                <c:pt idx="30400">
                  <c:v>21.76</c:v>
                </c:pt>
                <c:pt idx="30401">
                  <c:v>21.76</c:v>
                </c:pt>
                <c:pt idx="30402">
                  <c:v>21.76</c:v>
                </c:pt>
                <c:pt idx="30403">
                  <c:v>21.76</c:v>
                </c:pt>
                <c:pt idx="30404">
                  <c:v>21.76</c:v>
                </c:pt>
                <c:pt idx="30405">
                  <c:v>21.76</c:v>
                </c:pt>
                <c:pt idx="30406">
                  <c:v>21.855</c:v>
                </c:pt>
                <c:pt idx="30407">
                  <c:v>21.855</c:v>
                </c:pt>
                <c:pt idx="30408">
                  <c:v>21.855</c:v>
                </c:pt>
                <c:pt idx="30409">
                  <c:v>21.855</c:v>
                </c:pt>
                <c:pt idx="30410">
                  <c:v>21.855</c:v>
                </c:pt>
                <c:pt idx="30411">
                  <c:v>21.855</c:v>
                </c:pt>
                <c:pt idx="30412">
                  <c:v>21.855</c:v>
                </c:pt>
                <c:pt idx="30413">
                  <c:v>21.855</c:v>
                </c:pt>
                <c:pt idx="30414">
                  <c:v>21.855</c:v>
                </c:pt>
                <c:pt idx="30415">
                  <c:v>21.855</c:v>
                </c:pt>
                <c:pt idx="30416">
                  <c:v>21.855</c:v>
                </c:pt>
                <c:pt idx="30417">
                  <c:v>21.855</c:v>
                </c:pt>
                <c:pt idx="30418">
                  <c:v>21.855</c:v>
                </c:pt>
                <c:pt idx="30419">
                  <c:v>21.855</c:v>
                </c:pt>
                <c:pt idx="30420">
                  <c:v>21.855</c:v>
                </c:pt>
                <c:pt idx="30421">
                  <c:v>21.855</c:v>
                </c:pt>
                <c:pt idx="30422">
                  <c:v>21.855</c:v>
                </c:pt>
                <c:pt idx="30423">
                  <c:v>21.951000000000001</c:v>
                </c:pt>
                <c:pt idx="30424">
                  <c:v>21.951000000000001</c:v>
                </c:pt>
                <c:pt idx="30425">
                  <c:v>21.951000000000001</c:v>
                </c:pt>
                <c:pt idx="30426">
                  <c:v>21.951000000000001</c:v>
                </c:pt>
                <c:pt idx="30427">
                  <c:v>21.951000000000001</c:v>
                </c:pt>
                <c:pt idx="30428">
                  <c:v>21.951000000000001</c:v>
                </c:pt>
                <c:pt idx="30429">
                  <c:v>21.951000000000001</c:v>
                </c:pt>
                <c:pt idx="30430">
                  <c:v>21.951000000000001</c:v>
                </c:pt>
                <c:pt idx="30431">
                  <c:v>21.951000000000001</c:v>
                </c:pt>
                <c:pt idx="30432">
                  <c:v>21.951000000000001</c:v>
                </c:pt>
                <c:pt idx="30433">
                  <c:v>22.045999999999999</c:v>
                </c:pt>
                <c:pt idx="30434">
                  <c:v>22.045999999999999</c:v>
                </c:pt>
                <c:pt idx="30435">
                  <c:v>22.045999999999999</c:v>
                </c:pt>
                <c:pt idx="30436">
                  <c:v>22.045999999999999</c:v>
                </c:pt>
                <c:pt idx="30437">
                  <c:v>22.045999999999999</c:v>
                </c:pt>
                <c:pt idx="30438">
                  <c:v>22.045999999999999</c:v>
                </c:pt>
                <c:pt idx="30439">
                  <c:v>22.045999999999999</c:v>
                </c:pt>
                <c:pt idx="30440">
                  <c:v>22.045999999999999</c:v>
                </c:pt>
                <c:pt idx="30441">
                  <c:v>22.045999999999999</c:v>
                </c:pt>
                <c:pt idx="30442">
                  <c:v>22.045999999999999</c:v>
                </c:pt>
                <c:pt idx="30443">
                  <c:v>22.045999999999999</c:v>
                </c:pt>
                <c:pt idx="30444">
                  <c:v>22.045999999999999</c:v>
                </c:pt>
                <c:pt idx="30445">
                  <c:v>22.045999999999999</c:v>
                </c:pt>
                <c:pt idx="30446">
                  <c:v>22.141999999999999</c:v>
                </c:pt>
                <c:pt idx="30447">
                  <c:v>22.141999999999999</c:v>
                </c:pt>
                <c:pt idx="30448">
                  <c:v>22.045999999999999</c:v>
                </c:pt>
                <c:pt idx="30449">
                  <c:v>22.141999999999999</c:v>
                </c:pt>
                <c:pt idx="30450">
                  <c:v>22.141999999999999</c:v>
                </c:pt>
                <c:pt idx="30451">
                  <c:v>22.141999999999999</c:v>
                </c:pt>
                <c:pt idx="30452">
                  <c:v>22.141999999999999</c:v>
                </c:pt>
                <c:pt idx="30453">
                  <c:v>22.141999999999999</c:v>
                </c:pt>
                <c:pt idx="30454">
                  <c:v>22.141999999999999</c:v>
                </c:pt>
                <c:pt idx="30455">
                  <c:v>22.141999999999999</c:v>
                </c:pt>
                <c:pt idx="30456">
                  <c:v>22.141999999999999</c:v>
                </c:pt>
                <c:pt idx="30457">
                  <c:v>22.141999999999999</c:v>
                </c:pt>
                <c:pt idx="30458">
                  <c:v>22.141999999999999</c:v>
                </c:pt>
                <c:pt idx="30459">
                  <c:v>22.141999999999999</c:v>
                </c:pt>
                <c:pt idx="30460">
                  <c:v>22.141999999999999</c:v>
                </c:pt>
                <c:pt idx="30461">
                  <c:v>22.141999999999999</c:v>
                </c:pt>
                <c:pt idx="30462">
                  <c:v>22.141999999999999</c:v>
                </c:pt>
                <c:pt idx="30463">
                  <c:v>22.141999999999999</c:v>
                </c:pt>
                <c:pt idx="30464">
                  <c:v>22.141999999999999</c:v>
                </c:pt>
                <c:pt idx="30465">
                  <c:v>22.141999999999999</c:v>
                </c:pt>
                <c:pt idx="30466">
                  <c:v>22.238</c:v>
                </c:pt>
                <c:pt idx="30467">
                  <c:v>22.238</c:v>
                </c:pt>
                <c:pt idx="30468">
                  <c:v>22.238</c:v>
                </c:pt>
                <c:pt idx="30469">
                  <c:v>22.238</c:v>
                </c:pt>
                <c:pt idx="30470">
                  <c:v>22.238</c:v>
                </c:pt>
                <c:pt idx="30471">
                  <c:v>22.238</c:v>
                </c:pt>
                <c:pt idx="30472">
                  <c:v>22.238</c:v>
                </c:pt>
                <c:pt idx="30473">
                  <c:v>22.238</c:v>
                </c:pt>
                <c:pt idx="30474">
                  <c:v>22.238</c:v>
                </c:pt>
                <c:pt idx="30475">
                  <c:v>22.238</c:v>
                </c:pt>
                <c:pt idx="30476">
                  <c:v>22.238</c:v>
                </c:pt>
                <c:pt idx="30477">
                  <c:v>22.238</c:v>
                </c:pt>
                <c:pt idx="30478">
                  <c:v>22.332999999999998</c:v>
                </c:pt>
                <c:pt idx="30479">
                  <c:v>22.332999999999998</c:v>
                </c:pt>
                <c:pt idx="30480">
                  <c:v>22.332999999999998</c:v>
                </c:pt>
                <c:pt idx="30481">
                  <c:v>22.332999999999998</c:v>
                </c:pt>
                <c:pt idx="30482">
                  <c:v>22.332999999999998</c:v>
                </c:pt>
                <c:pt idx="30483">
                  <c:v>22.332999999999998</c:v>
                </c:pt>
                <c:pt idx="30484">
                  <c:v>22.332999999999998</c:v>
                </c:pt>
                <c:pt idx="30485">
                  <c:v>22.332999999999998</c:v>
                </c:pt>
                <c:pt idx="30486">
                  <c:v>22.332999999999998</c:v>
                </c:pt>
                <c:pt idx="30487">
                  <c:v>22.428999999999998</c:v>
                </c:pt>
                <c:pt idx="30488">
                  <c:v>22.428999999999998</c:v>
                </c:pt>
                <c:pt idx="30489">
                  <c:v>22.428999999999998</c:v>
                </c:pt>
                <c:pt idx="30490">
                  <c:v>22.428999999999998</c:v>
                </c:pt>
                <c:pt idx="30491">
                  <c:v>22.428999999999998</c:v>
                </c:pt>
                <c:pt idx="30492">
                  <c:v>22.428999999999998</c:v>
                </c:pt>
                <c:pt idx="30493">
                  <c:v>22.428999999999998</c:v>
                </c:pt>
                <c:pt idx="30494">
                  <c:v>22.428999999999998</c:v>
                </c:pt>
                <c:pt idx="30495">
                  <c:v>22.428999999999998</c:v>
                </c:pt>
                <c:pt idx="30496">
                  <c:v>22.524999999999999</c:v>
                </c:pt>
                <c:pt idx="30497">
                  <c:v>22.524999999999999</c:v>
                </c:pt>
                <c:pt idx="30498">
                  <c:v>22.524999999999999</c:v>
                </c:pt>
                <c:pt idx="30499">
                  <c:v>22.524999999999999</c:v>
                </c:pt>
                <c:pt idx="30500">
                  <c:v>22.524999999999999</c:v>
                </c:pt>
                <c:pt idx="30501">
                  <c:v>22.524999999999999</c:v>
                </c:pt>
                <c:pt idx="30502">
                  <c:v>22.524999999999999</c:v>
                </c:pt>
                <c:pt idx="30503">
                  <c:v>22.524999999999999</c:v>
                </c:pt>
                <c:pt idx="30504">
                  <c:v>22.524999999999999</c:v>
                </c:pt>
                <c:pt idx="30505">
                  <c:v>22.524999999999999</c:v>
                </c:pt>
                <c:pt idx="30506">
                  <c:v>22.524999999999999</c:v>
                </c:pt>
                <c:pt idx="30507">
                  <c:v>22.524999999999999</c:v>
                </c:pt>
                <c:pt idx="30508">
                  <c:v>22.524999999999999</c:v>
                </c:pt>
                <c:pt idx="30509">
                  <c:v>22.620999999999999</c:v>
                </c:pt>
                <c:pt idx="30510">
                  <c:v>22.620999999999999</c:v>
                </c:pt>
                <c:pt idx="30511">
                  <c:v>22.620999999999999</c:v>
                </c:pt>
                <c:pt idx="30512">
                  <c:v>22.620999999999999</c:v>
                </c:pt>
                <c:pt idx="30513">
                  <c:v>22.620999999999999</c:v>
                </c:pt>
                <c:pt idx="30514">
                  <c:v>22.620999999999999</c:v>
                </c:pt>
                <c:pt idx="30515">
                  <c:v>22.620999999999999</c:v>
                </c:pt>
                <c:pt idx="30516">
                  <c:v>22.620999999999999</c:v>
                </c:pt>
                <c:pt idx="30517">
                  <c:v>22.620999999999999</c:v>
                </c:pt>
                <c:pt idx="30518">
                  <c:v>22.620999999999999</c:v>
                </c:pt>
                <c:pt idx="30519">
                  <c:v>22.620999999999999</c:v>
                </c:pt>
                <c:pt idx="30520">
                  <c:v>22.620999999999999</c:v>
                </c:pt>
                <c:pt idx="30521">
                  <c:v>22.620999999999999</c:v>
                </c:pt>
                <c:pt idx="30522">
                  <c:v>22.620999999999999</c:v>
                </c:pt>
                <c:pt idx="30523">
                  <c:v>22.620999999999999</c:v>
                </c:pt>
                <c:pt idx="30524">
                  <c:v>22.620999999999999</c:v>
                </c:pt>
                <c:pt idx="30525">
                  <c:v>22.620999999999999</c:v>
                </c:pt>
                <c:pt idx="30526">
                  <c:v>22.620999999999999</c:v>
                </c:pt>
                <c:pt idx="30527">
                  <c:v>22.620999999999999</c:v>
                </c:pt>
                <c:pt idx="30528">
                  <c:v>22.620999999999999</c:v>
                </c:pt>
                <c:pt idx="30529">
                  <c:v>22.620999999999999</c:v>
                </c:pt>
                <c:pt idx="30530">
                  <c:v>22.620999999999999</c:v>
                </c:pt>
                <c:pt idx="30531">
                  <c:v>22.620999999999999</c:v>
                </c:pt>
                <c:pt idx="30532">
                  <c:v>22.620999999999999</c:v>
                </c:pt>
                <c:pt idx="30533">
                  <c:v>22.620999999999999</c:v>
                </c:pt>
                <c:pt idx="30534">
                  <c:v>22.620999999999999</c:v>
                </c:pt>
                <c:pt idx="30535">
                  <c:v>22.620999999999999</c:v>
                </c:pt>
                <c:pt idx="30536">
                  <c:v>22.620999999999999</c:v>
                </c:pt>
                <c:pt idx="30537">
                  <c:v>22.620999999999999</c:v>
                </c:pt>
                <c:pt idx="30538">
                  <c:v>22.620999999999999</c:v>
                </c:pt>
                <c:pt idx="30539">
                  <c:v>22.620999999999999</c:v>
                </c:pt>
                <c:pt idx="30540">
                  <c:v>22.620999999999999</c:v>
                </c:pt>
                <c:pt idx="30541">
                  <c:v>22.620999999999999</c:v>
                </c:pt>
                <c:pt idx="30542">
                  <c:v>22.620999999999999</c:v>
                </c:pt>
                <c:pt idx="30543">
                  <c:v>22.620999999999999</c:v>
                </c:pt>
                <c:pt idx="30544">
                  <c:v>22.620999999999999</c:v>
                </c:pt>
                <c:pt idx="30545">
                  <c:v>22.620999999999999</c:v>
                </c:pt>
                <c:pt idx="30546">
                  <c:v>22.620999999999999</c:v>
                </c:pt>
                <c:pt idx="30547">
                  <c:v>22.716999999999999</c:v>
                </c:pt>
                <c:pt idx="30548">
                  <c:v>22.716999999999999</c:v>
                </c:pt>
                <c:pt idx="30549">
                  <c:v>22.812000000000001</c:v>
                </c:pt>
                <c:pt idx="30550">
                  <c:v>22.716999999999999</c:v>
                </c:pt>
                <c:pt idx="30551">
                  <c:v>22.716999999999999</c:v>
                </c:pt>
                <c:pt idx="30552">
                  <c:v>22.716999999999999</c:v>
                </c:pt>
                <c:pt idx="30553">
                  <c:v>22.716999999999999</c:v>
                </c:pt>
                <c:pt idx="30554">
                  <c:v>22.716999999999999</c:v>
                </c:pt>
                <c:pt idx="30555">
                  <c:v>22.716999999999999</c:v>
                </c:pt>
                <c:pt idx="30556">
                  <c:v>22.716999999999999</c:v>
                </c:pt>
                <c:pt idx="30557">
                  <c:v>22.716999999999999</c:v>
                </c:pt>
                <c:pt idx="30558">
                  <c:v>22.716999999999999</c:v>
                </c:pt>
                <c:pt idx="30559">
                  <c:v>22.716999999999999</c:v>
                </c:pt>
                <c:pt idx="30560">
                  <c:v>22.716999999999999</c:v>
                </c:pt>
                <c:pt idx="30561">
                  <c:v>22.716999999999999</c:v>
                </c:pt>
                <c:pt idx="30562">
                  <c:v>22.716999999999999</c:v>
                </c:pt>
                <c:pt idx="30563">
                  <c:v>22.716999999999999</c:v>
                </c:pt>
                <c:pt idx="30564">
                  <c:v>22.716999999999999</c:v>
                </c:pt>
                <c:pt idx="30565">
                  <c:v>22.716999999999999</c:v>
                </c:pt>
                <c:pt idx="30566">
                  <c:v>22.716999999999999</c:v>
                </c:pt>
                <c:pt idx="30567">
                  <c:v>22.716999999999999</c:v>
                </c:pt>
                <c:pt idx="30568">
                  <c:v>22.716999999999999</c:v>
                </c:pt>
                <c:pt idx="30569">
                  <c:v>22.716999999999999</c:v>
                </c:pt>
                <c:pt idx="30570">
                  <c:v>22.812000000000001</c:v>
                </c:pt>
                <c:pt idx="30571">
                  <c:v>22.716999999999999</c:v>
                </c:pt>
                <c:pt idx="30572">
                  <c:v>22.908000000000001</c:v>
                </c:pt>
                <c:pt idx="30573">
                  <c:v>22.812000000000001</c:v>
                </c:pt>
                <c:pt idx="30574">
                  <c:v>22.812000000000001</c:v>
                </c:pt>
                <c:pt idx="30575">
                  <c:v>22.812000000000001</c:v>
                </c:pt>
                <c:pt idx="30576">
                  <c:v>22.716999999999999</c:v>
                </c:pt>
                <c:pt idx="30577">
                  <c:v>22.716999999999999</c:v>
                </c:pt>
                <c:pt idx="30578">
                  <c:v>22.716999999999999</c:v>
                </c:pt>
                <c:pt idx="30579">
                  <c:v>22.716999999999999</c:v>
                </c:pt>
                <c:pt idx="30580">
                  <c:v>22.716999999999999</c:v>
                </c:pt>
                <c:pt idx="30581">
                  <c:v>22.716999999999999</c:v>
                </c:pt>
                <c:pt idx="30582">
                  <c:v>22.716999999999999</c:v>
                </c:pt>
                <c:pt idx="30583">
                  <c:v>22.716999999999999</c:v>
                </c:pt>
                <c:pt idx="30584">
                  <c:v>22.716999999999999</c:v>
                </c:pt>
                <c:pt idx="30585">
                  <c:v>22.716999999999999</c:v>
                </c:pt>
                <c:pt idx="30586">
                  <c:v>22.716999999999999</c:v>
                </c:pt>
                <c:pt idx="30587">
                  <c:v>22.716999999999999</c:v>
                </c:pt>
                <c:pt idx="30588">
                  <c:v>22.716999999999999</c:v>
                </c:pt>
                <c:pt idx="30589">
                  <c:v>22.716999999999999</c:v>
                </c:pt>
                <c:pt idx="30590">
                  <c:v>22.716999999999999</c:v>
                </c:pt>
                <c:pt idx="30591">
                  <c:v>22.716999999999999</c:v>
                </c:pt>
                <c:pt idx="30592">
                  <c:v>22.716999999999999</c:v>
                </c:pt>
                <c:pt idx="30593">
                  <c:v>22.716999999999999</c:v>
                </c:pt>
                <c:pt idx="30594">
                  <c:v>22.716999999999999</c:v>
                </c:pt>
                <c:pt idx="30595">
                  <c:v>22.716999999999999</c:v>
                </c:pt>
                <c:pt idx="30596">
                  <c:v>22.716999999999999</c:v>
                </c:pt>
                <c:pt idx="30597">
                  <c:v>22.716999999999999</c:v>
                </c:pt>
                <c:pt idx="30598">
                  <c:v>22.716999999999999</c:v>
                </c:pt>
                <c:pt idx="30599">
                  <c:v>22.716999999999999</c:v>
                </c:pt>
                <c:pt idx="30600">
                  <c:v>22.716999999999999</c:v>
                </c:pt>
                <c:pt idx="30601">
                  <c:v>22.716999999999999</c:v>
                </c:pt>
                <c:pt idx="30602">
                  <c:v>22.716999999999999</c:v>
                </c:pt>
                <c:pt idx="30603">
                  <c:v>22.716999999999999</c:v>
                </c:pt>
                <c:pt idx="30604">
                  <c:v>22.716999999999999</c:v>
                </c:pt>
                <c:pt idx="30605">
                  <c:v>22.716999999999999</c:v>
                </c:pt>
                <c:pt idx="30606">
                  <c:v>22.716999999999999</c:v>
                </c:pt>
                <c:pt idx="30607">
                  <c:v>22.716999999999999</c:v>
                </c:pt>
                <c:pt idx="30608">
                  <c:v>22.716999999999999</c:v>
                </c:pt>
                <c:pt idx="30609">
                  <c:v>22.716999999999999</c:v>
                </c:pt>
                <c:pt idx="30610">
                  <c:v>22.716999999999999</c:v>
                </c:pt>
                <c:pt idx="30611">
                  <c:v>22.716999999999999</c:v>
                </c:pt>
                <c:pt idx="30612">
                  <c:v>22.716999999999999</c:v>
                </c:pt>
                <c:pt idx="30613">
                  <c:v>22.716999999999999</c:v>
                </c:pt>
                <c:pt idx="30614">
                  <c:v>22.716999999999999</c:v>
                </c:pt>
                <c:pt idx="30615">
                  <c:v>22.716999999999999</c:v>
                </c:pt>
                <c:pt idx="30616">
                  <c:v>22.716999999999999</c:v>
                </c:pt>
                <c:pt idx="30617">
                  <c:v>22.716999999999999</c:v>
                </c:pt>
                <c:pt idx="30618">
                  <c:v>22.716999999999999</c:v>
                </c:pt>
                <c:pt idx="30619">
                  <c:v>22.716999999999999</c:v>
                </c:pt>
                <c:pt idx="30620">
                  <c:v>22.716999999999999</c:v>
                </c:pt>
                <c:pt idx="30621">
                  <c:v>22.716999999999999</c:v>
                </c:pt>
                <c:pt idx="30622">
                  <c:v>22.620999999999999</c:v>
                </c:pt>
                <c:pt idx="30623">
                  <c:v>22.620999999999999</c:v>
                </c:pt>
                <c:pt idx="30624">
                  <c:v>22.716999999999999</c:v>
                </c:pt>
                <c:pt idx="30625">
                  <c:v>22.620999999999999</c:v>
                </c:pt>
                <c:pt idx="30626">
                  <c:v>22.716999999999999</c:v>
                </c:pt>
                <c:pt idx="30627">
                  <c:v>22.620999999999999</c:v>
                </c:pt>
                <c:pt idx="30628">
                  <c:v>22.716999999999999</c:v>
                </c:pt>
                <c:pt idx="30629">
                  <c:v>22.716999999999999</c:v>
                </c:pt>
                <c:pt idx="30630">
                  <c:v>22.716999999999999</c:v>
                </c:pt>
                <c:pt idx="30631">
                  <c:v>22.716999999999999</c:v>
                </c:pt>
                <c:pt idx="30632">
                  <c:v>22.620999999999999</c:v>
                </c:pt>
                <c:pt idx="30633">
                  <c:v>22.620999999999999</c:v>
                </c:pt>
                <c:pt idx="30634">
                  <c:v>22.620999999999999</c:v>
                </c:pt>
                <c:pt idx="30635">
                  <c:v>22.620999999999999</c:v>
                </c:pt>
                <c:pt idx="30636">
                  <c:v>22.620999999999999</c:v>
                </c:pt>
                <c:pt idx="30637">
                  <c:v>22.620999999999999</c:v>
                </c:pt>
                <c:pt idx="30639">
                  <c:v>22.812000000000001</c:v>
                </c:pt>
                <c:pt idx="30640">
                  <c:v>22.620999999999999</c:v>
                </c:pt>
                <c:pt idx="30641">
                  <c:v>22.620999999999999</c:v>
                </c:pt>
                <c:pt idx="30642">
                  <c:v>22.620999999999999</c:v>
                </c:pt>
                <c:pt idx="30643">
                  <c:v>22.620999999999999</c:v>
                </c:pt>
                <c:pt idx="30644">
                  <c:v>22.620999999999999</c:v>
                </c:pt>
                <c:pt idx="30645">
                  <c:v>22.620999999999999</c:v>
                </c:pt>
                <c:pt idx="30646">
                  <c:v>22.620999999999999</c:v>
                </c:pt>
                <c:pt idx="30647">
                  <c:v>22.620999999999999</c:v>
                </c:pt>
                <c:pt idx="30648">
                  <c:v>22.620999999999999</c:v>
                </c:pt>
                <c:pt idx="30649">
                  <c:v>22.620999999999999</c:v>
                </c:pt>
                <c:pt idx="30650">
                  <c:v>22.620999999999999</c:v>
                </c:pt>
                <c:pt idx="30651">
                  <c:v>22.620999999999999</c:v>
                </c:pt>
                <c:pt idx="30652">
                  <c:v>22.620999999999999</c:v>
                </c:pt>
                <c:pt idx="30653">
                  <c:v>22.620999999999999</c:v>
                </c:pt>
                <c:pt idx="30654">
                  <c:v>22.620999999999999</c:v>
                </c:pt>
                <c:pt idx="30655">
                  <c:v>22.620999999999999</c:v>
                </c:pt>
                <c:pt idx="30656">
                  <c:v>22.620999999999999</c:v>
                </c:pt>
                <c:pt idx="30657">
                  <c:v>22.620999999999999</c:v>
                </c:pt>
                <c:pt idx="30658">
                  <c:v>22.620999999999999</c:v>
                </c:pt>
                <c:pt idx="30659">
                  <c:v>22.620999999999999</c:v>
                </c:pt>
                <c:pt idx="30660">
                  <c:v>22.620999999999999</c:v>
                </c:pt>
                <c:pt idx="30661">
                  <c:v>22.524999999999999</c:v>
                </c:pt>
                <c:pt idx="30662">
                  <c:v>22.620999999999999</c:v>
                </c:pt>
                <c:pt idx="30663">
                  <c:v>22.524999999999999</c:v>
                </c:pt>
                <c:pt idx="30664">
                  <c:v>22.524999999999999</c:v>
                </c:pt>
                <c:pt idx="30665">
                  <c:v>22.524999999999999</c:v>
                </c:pt>
                <c:pt idx="30666">
                  <c:v>22.524999999999999</c:v>
                </c:pt>
                <c:pt idx="30667">
                  <c:v>22.524999999999999</c:v>
                </c:pt>
                <c:pt idx="30668">
                  <c:v>22.524999999999999</c:v>
                </c:pt>
                <c:pt idx="30669">
                  <c:v>22.524999999999999</c:v>
                </c:pt>
                <c:pt idx="30670">
                  <c:v>22.524999999999999</c:v>
                </c:pt>
                <c:pt idx="30671">
                  <c:v>22.524999999999999</c:v>
                </c:pt>
                <c:pt idx="30672">
                  <c:v>22.620999999999999</c:v>
                </c:pt>
                <c:pt idx="30673">
                  <c:v>22.620999999999999</c:v>
                </c:pt>
                <c:pt idx="30674">
                  <c:v>22.620999999999999</c:v>
                </c:pt>
                <c:pt idx="30675">
                  <c:v>22.620999999999999</c:v>
                </c:pt>
                <c:pt idx="30676">
                  <c:v>22.620999999999999</c:v>
                </c:pt>
                <c:pt idx="30677">
                  <c:v>22.620999999999999</c:v>
                </c:pt>
                <c:pt idx="30678">
                  <c:v>22.620999999999999</c:v>
                </c:pt>
                <c:pt idx="30679">
                  <c:v>22.620999999999999</c:v>
                </c:pt>
                <c:pt idx="30680">
                  <c:v>22.620999999999999</c:v>
                </c:pt>
                <c:pt idx="30681">
                  <c:v>22.620999999999999</c:v>
                </c:pt>
                <c:pt idx="30682">
                  <c:v>22.620999999999999</c:v>
                </c:pt>
                <c:pt idx="30683">
                  <c:v>22.620999999999999</c:v>
                </c:pt>
                <c:pt idx="30684">
                  <c:v>22.620999999999999</c:v>
                </c:pt>
                <c:pt idx="30685">
                  <c:v>22.620999999999999</c:v>
                </c:pt>
                <c:pt idx="30686">
                  <c:v>22.620999999999999</c:v>
                </c:pt>
                <c:pt idx="30687">
                  <c:v>22.620999999999999</c:v>
                </c:pt>
                <c:pt idx="30688">
                  <c:v>22.620999999999999</c:v>
                </c:pt>
                <c:pt idx="30689">
                  <c:v>22.620999999999999</c:v>
                </c:pt>
                <c:pt idx="30690">
                  <c:v>22.620999999999999</c:v>
                </c:pt>
                <c:pt idx="30691">
                  <c:v>22.620999999999999</c:v>
                </c:pt>
                <c:pt idx="30692">
                  <c:v>22.620999999999999</c:v>
                </c:pt>
                <c:pt idx="30693">
                  <c:v>22.620999999999999</c:v>
                </c:pt>
                <c:pt idx="30694">
                  <c:v>22.620999999999999</c:v>
                </c:pt>
                <c:pt idx="30695">
                  <c:v>22.620999999999999</c:v>
                </c:pt>
                <c:pt idx="30696">
                  <c:v>22.620999999999999</c:v>
                </c:pt>
                <c:pt idx="30697">
                  <c:v>22.620999999999999</c:v>
                </c:pt>
                <c:pt idx="30698">
                  <c:v>22.716999999999999</c:v>
                </c:pt>
                <c:pt idx="30699">
                  <c:v>22.716999999999999</c:v>
                </c:pt>
                <c:pt idx="30700">
                  <c:v>22.716999999999999</c:v>
                </c:pt>
                <c:pt idx="30701">
                  <c:v>22.716999999999999</c:v>
                </c:pt>
                <c:pt idx="30702">
                  <c:v>22.716999999999999</c:v>
                </c:pt>
                <c:pt idx="30703">
                  <c:v>22.716999999999999</c:v>
                </c:pt>
                <c:pt idx="30704">
                  <c:v>22.716999999999999</c:v>
                </c:pt>
                <c:pt idx="30705">
                  <c:v>22.716999999999999</c:v>
                </c:pt>
                <c:pt idx="30706">
                  <c:v>22.716999999999999</c:v>
                </c:pt>
                <c:pt idx="30707">
                  <c:v>22.716999999999999</c:v>
                </c:pt>
                <c:pt idx="30708">
                  <c:v>22.716999999999999</c:v>
                </c:pt>
                <c:pt idx="30709">
                  <c:v>22.716999999999999</c:v>
                </c:pt>
                <c:pt idx="30710">
                  <c:v>22.716999999999999</c:v>
                </c:pt>
                <c:pt idx="30711">
                  <c:v>22.716999999999999</c:v>
                </c:pt>
                <c:pt idx="30712">
                  <c:v>22.812000000000001</c:v>
                </c:pt>
                <c:pt idx="30713">
                  <c:v>22.812000000000001</c:v>
                </c:pt>
                <c:pt idx="30714">
                  <c:v>22.812000000000001</c:v>
                </c:pt>
                <c:pt idx="30715">
                  <c:v>22.812000000000001</c:v>
                </c:pt>
                <c:pt idx="30716">
                  <c:v>22.812000000000001</c:v>
                </c:pt>
                <c:pt idx="30717">
                  <c:v>22.812000000000001</c:v>
                </c:pt>
                <c:pt idx="30718">
                  <c:v>22.812000000000001</c:v>
                </c:pt>
                <c:pt idx="30719">
                  <c:v>22.812000000000001</c:v>
                </c:pt>
                <c:pt idx="30720">
                  <c:v>22.812000000000001</c:v>
                </c:pt>
                <c:pt idx="30721">
                  <c:v>22.812000000000001</c:v>
                </c:pt>
                <c:pt idx="30722">
                  <c:v>22.812000000000001</c:v>
                </c:pt>
                <c:pt idx="30723">
                  <c:v>22.812000000000001</c:v>
                </c:pt>
                <c:pt idx="30724">
                  <c:v>22.812000000000001</c:v>
                </c:pt>
                <c:pt idx="30725">
                  <c:v>22.812000000000001</c:v>
                </c:pt>
                <c:pt idx="30726">
                  <c:v>22.812000000000001</c:v>
                </c:pt>
                <c:pt idx="30727">
                  <c:v>22.908000000000001</c:v>
                </c:pt>
                <c:pt idx="30728">
                  <c:v>22.908000000000001</c:v>
                </c:pt>
                <c:pt idx="30729">
                  <c:v>22.908000000000001</c:v>
                </c:pt>
                <c:pt idx="30730">
                  <c:v>22.908000000000001</c:v>
                </c:pt>
                <c:pt idx="30731">
                  <c:v>22.908000000000001</c:v>
                </c:pt>
                <c:pt idx="30732">
                  <c:v>22.908000000000001</c:v>
                </c:pt>
                <c:pt idx="30733">
                  <c:v>22.908000000000001</c:v>
                </c:pt>
                <c:pt idx="30734">
                  <c:v>22.908000000000001</c:v>
                </c:pt>
                <c:pt idx="30735">
                  <c:v>22.908000000000001</c:v>
                </c:pt>
                <c:pt idx="30736">
                  <c:v>22.908000000000001</c:v>
                </c:pt>
                <c:pt idx="30737">
                  <c:v>22.908000000000001</c:v>
                </c:pt>
                <c:pt idx="30738">
                  <c:v>22.908000000000001</c:v>
                </c:pt>
                <c:pt idx="30739">
                  <c:v>22.908000000000001</c:v>
                </c:pt>
                <c:pt idx="30740">
                  <c:v>22.908000000000001</c:v>
                </c:pt>
                <c:pt idx="30741">
                  <c:v>22.908000000000001</c:v>
                </c:pt>
                <c:pt idx="30742">
                  <c:v>22.908000000000001</c:v>
                </c:pt>
                <c:pt idx="30743">
                  <c:v>22.908000000000001</c:v>
                </c:pt>
                <c:pt idx="30744">
                  <c:v>22.908000000000001</c:v>
                </c:pt>
                <c:pt idx="30745">
                  <c:v>22.908000000000001</c:v>
                </c:pt>
                <c:pt idx="30746">
                  <c:v>22.908000000000001</c:v>
                </c:pt>
                <c:pt idx="30747">
                  <c:v>22.908000000000001</c:v>
                </c:pt>
                <c:pt idx="30748">
                  <c:v>22.908000000000001</c:v>
                </c:pt>
                <c:pt idx="30749">
                  <c:v>22.908000000000001</c:v>
                </c:pt>
                <c:pt idx="30750">
                  <c:v>22.908000000000001</c:v>
                </c:pt>
                <c:pt idx="30751">
                  <c:v>22.908000000000001</c:v>
                </c:pt>
                <c:pt idx="30752">
                  <c:v>22.908000000000001</c:v>
                </c:pt>
                <c:pt idx="30753">
                  <c:v>22.908000000000001</c:v>
                </c:pt>
                <c:pt idx="30754">
                  <c:v>22.908000000000001</c:v>
                </c:pt>
                <c:pt idx="30755">
                  <c:v>22.908000000000001</c:v>
                </c:pt>
                <c:pt idx="30756">
                  <c:v>22.908000000000001</c:v>
                </c:pt>
                <c:pt idx="30757">
                  <c:v>22.908000000000001</c:v>
                </c:pt>
                <c:pt idx="30758">
                  <c:v>22.908000000000001</c:v>
                </c:pt>
                <c:pt idx="30759">
                  <c:v>22.908000000000001</c:v>
                </c:pt>
                <c:pt idx="30760">
                  <c:v>22.908000000000001</c:v>
                </c:pt>
                <c:pt idx="30761">
                  <c:v>22.908000000000001</c:v>
                </c:pt>
                <c:pt idx="30762">
                  <c:v>22.908000000000001</c:v>
                </c:pt>
                <c:pt idx="30763">
                  <c:v>22.908000000000001</c:v>
                </c:pt>
                <c:pt idx="30764">
                  <c:v>22.908000000000001</c:v>
                </c:pt>
                <c:pt idx="30765">
                  <c:v>22.908000000000001</c:v>
                </c:pt>
                <c:pt idx="30766">
                  <c:v>22.908000000000001</c:v>
                </c:pt>
                <c:pt idx="30767">
                  <c:v>22.908000000000001</c:v>
                </c:pt>
                <c:pt idx="30768">
                  <c:v>22.908000000000001</c:v>
                </c:pt>
                <c:pt idx="30769">
                  <c:v>22.908000000000001</c:v>
                </c:pt>
                <c:pt idx="30770">
                  <c:v>22.908000000000001</c:v>
                </c:pt>
                <c:pt idx="30771">
                  <c:v>22.908000000000001</c:v>
                </c:pt>
                <c:pt idx="30772">
                  <c:v>22.908000000000001</c:v>
                </c:pt>
                <c:pt idx="30773">
                  <c:v>22.908000000000001</c:v>
                </c:pt>
                <c:pt idx="30774">
                  <c:v>22.908000000000001</c:v>
                </c:pt>
                <c:pt idx="30775">
                  <c:v>22.908000000000001</c:v>
                </c:pt>
                <c:pt idx="30776">
                  <c:v>22.908000000000001</c:v>
                </c:pt>
                <c:pt idx="30777">
                  <c:v>22.908000000000001</c:v>
                </c:pt>
                <c:pt idx="30778">
                  <c:v>22.908000000000001</c:v>
                </c:pt>
                <c:pt idx="30779">
                  <c:v>22.908000000000001</c:v>
                </c:pt>
                <c:pt idx="30780">
                  <c:v>22.908000000000001</c:v>
                </c:pt>
                <c:pt idx="30781">
                  <c:v>22.908000000000001</c:v>
                </c:pt>
                <c:pt idx="30782">
                  <c:v>22.908000000000001</c:v>
                </c:pt>
                <c:pt idx="30783">
                  <c:v>22.908000000000001</c:v>
                </c:pt>
                <c:pt idx="30784">
                  <c:v>22.908000000000001</c:v>
                </c:pt>
                <c:pt idx="30785">
                  <c:v>22.908000000000001</c:v>
                </c:pt>
                <c:pt idx="30786">
                  <c:v>22.908000000000001</c:v>
                </c:pt>
                <c:pt idx="30787">
                  <c:v>22.908000000000001</c:v>
                </c:pt>
                <c:pt idx="30788">
                  <c:v>22.908000000000001</c:v>
                </c:pt>
                <c:pt idx="30789">
                  <c:v>22.908000000000001</c:v>
                </c:pt>
                <c:pt idx="30790">
                  <c:v>22.908000000000001</c:v>
                </c:pt>
                <c:pt idx="30791">
                  <c:v>22.908000000000001</c:v>
                </c:pt>
                <c:pt idx="30792">
                  <c:v>22.908000000000001</c:v>
                </c:pt>
                <c:pt idx="30793">
                  <c:v>22.908000000000001</c:v>
                </c:pt>
                <c:pt idx="30794">
                  <c:v>22.908000000000001</c:v>
                </c:pt>
                <c:pt idx="30795">
                  <c:v>22.908000000000001</c:v>
                </c:pt>
                <c:pt idx="30796">
                  <c:v>22.908000000000001</c:v>
                </c:pt>
                <c:pt idx="30797">
                  <c:v>22.908000000000001</c:v>
                </c:pt>
                <c:pt idx="30798">
                  <c:v>22.908000000000001</c:v>
                </c:pt>
                <c:pt idx="30799">
                  <c:v>22.908000000000001</c:v>
                </c:pt>
                <c:pt idx="30800">
                  <c:v>22.908000000000001</c:v>
                </c:pt>
                <c:pt idx="30801">
                  <c:v>22.908000000000001</c:v>
                </c:pt>
                <c:pt idx="30802">
                  <c:v>22.908000000000001</c:v>
                </c:pt>
                <c:pt idx="30803">
                  <c:v>22.908000000000001</c:v>
                </c:pt>
                <c:pt idx="30804">
                  <c:v>22.908000000000001</c:v>
                </c:pt>
                <c:pt idx="30805">
                  <c:v>22.908000000000001</c:v>
                </c:pt>
                <c:pt idx="30806">
                  <c:v>22.908000000000001</c:v>
                </c:pt>
                <c:pt idx="30807">
                  <c:v>22.908000000000001</c:v>
                </c:pt>
                <c:pt idx="30808">
                  <c:v>22.908000000000001</c:v>
                </c:pt>
                <c:pt idx="30809">
                  <c:v>23.004000000000001</c:v>
                </c:pt>
                <c:pt idx="30810">
                  <c:v>23.004000000000001</c:v>
                </c:pt>
                <c:pt idx="30811">
                  <c:v>23.004000000000001</c:v>
                </c:pt>
                <c:pt idx="30812">
                  <c:v>22.908000000000001</c:v>
                </c:pt>
                <c:pt idx="30813">
                  <c:v>23.004000000000001</c:v>
                </c:pt>
                <c:pt idx="30814">
                  <c:v>23.004000000000001</c:v>
                </c:pt>
                <c:pt idx="30815">
                  <c:v>23.004000000000001</c:v>
                </c:pt>
                <c:pt idx="30816">
                  <c:v>23.004000000000001</c:v>
                </c:pt>
                <c:pt idx="30817">
                  <c:v>22.908000000000001</c:v>
                </c:pt>
                <c:pt idx="30818">
                  <c:v>23.004000000000001</c:v>
                </c:pt>
                <c:pt idx="30819">
                  <c:v>23.004000000000001</c:v>
                </c:pt>
                <c:pt idx="30820">
                  <c:v>23.004000000000001</c:v>
                </c:pt>
                <c:pt idx="30821">
                  <c:v>23.004000000000001</c:v>
                </c:pt>
                <c:pt idx="30822">
                  <c:v>23.004000000000001</c:v>
                </c:pt>
                <c:pt idx="30823">
                  <c:v>22.908000000000001</c:v>
                </c:pt>
                <c:pt idx="30824">
                  <c:v>23.004000000000001</c:v>
                </c:pt>
                <c:pt idx="30825">
                  <c:v>23.004000000000001</c:v>
                </c:pt>
                <c:pt idx="30826">
                  <c:v>23.004000000000001</c:v>
                </c:pt>
                <c:pt idx="30827">
                  <c:v>23.004000000000001</c:v>
                </c:pt>
                <c:pt idx="30828">
                  <c:v>22.908000000000001</c:v>
                </c:pt>
                <c:pt idx="30829">
                  <c:v>23.004000000000001</c:v>
                </c:pt>
                <c:pt idx="30830">
                  <c:v>22.908000000000001</c:v>
                </c:pt>
                <c:pt idx="30831">
                  <c:v>23.004000000000001</c:v>
                </c:pt>
                <c:pt idx="30832">
                  <c:v>23.004000000000001</c:v>
                </c:pt>
                <c:pt idx="30833">
                  <c:v>23.004000000000001</c:v>
                </c:pt>
                <c:pt idx="30834">
                  <c:v>23.004000000000001</c:v>
                </c:pt>
                <c:pt idx="30835">
                  <c:v>23.004000000000001</c:v>
                </c:pt>
                <c:pt idx="30836">
                  <c:v>23.004000000000001</c:v>
                </c:pt>
                <c:pt idx="30837">
                  <c:v>23.004000000000001</c:v>
                </c:pt>
                <c:pt idx="30838">
                  <c:v>23.004000000000001</c:v>
                </c:pt>
                <c:pt idx="30839">
                  <c:v>23.004000000000001</c:v>
                </c:pt>
                <c:pt idx="30840">
                  <c:v>23.004000000000001</c:v>
                </c:pt>
                <c:pt idx="30841">
                  <c:v>23.004000000000001</c:v>
                </c:pt>
                <c:pt idx="30842">
                  <c:v>23.004000000000001</c:v>
                </c:pt>
                <c:pt idx="30843">
                  <c:v>23.004000000000001</c:v>
                </c:pt>
                <c:pt idx="30844">
                  <c:v>23.004000000000001</c:v>
                </c:pt>
                <c:pt idx="30845">
                  <c:v>23.004000000000001</c:v>
                </c:pt>
                <c:pt idx="30846">
                  <c:v>23.004000000000001</c:v>
                </c:pt>
                <c:pt idx="30847">
                  <c:v>23.004000000000001</c:v>
                </c:pt>
                <c:pt idx="30848">
                  <c:v>23.004000000000001</c:v>
                </c:pt>
                <c:pt idx="30849">
                  <c:v>23.004000000000001</c:v>
                </c:pt>
                <c:pt idx="30850">
                  <c:v>23.004000000000001</c:v>
                </c:pt>
                <c:pt idx="30851">
                  <c:v>23.004000000000001</c:v>
                </c:pt>
                <c:pt idx="30852">
                  <c:v>23.004000000000001</c:v>
                </c:pt>
                <c:pt idx="30853">
                  <c:v>23.004000000000001</c:v>
                </c:pt>
                <c:pt idx="30854">
                  <c:v>23.004000000000001</c:v>
                </c:pt>
                <c:pt idx="30855">
                  <c:v>23.004000000000001</c:v>
                </c:pt>
                <c:pt idx="30856">
                  <c:v>23.004000000000001</c:v>
                </c:pt>
                <c:pt idx="30857">
                  <c:v>23.004000000000001</c:v>
                </c:pt>
                <c:pt idx="30858">
                  <c:v>23.004000000000001</c:v>
                </c:pt>
                <c:pt idx="30859">
                  <c:v>23.004000000000001</c:v>
                </c:pt>
                <c:pt idx="30860">
                  <c:v>23.004000000000001</c:v>
                </c:pt>
                <c:pt idx="30861">
                  <c:v>23.004000000000001</c:v>
                </c:pt>
                <c:pt idx="30862">
                  <c:v>23.004000000000001</c:v>
                </c:pt>
                <c:pt idx="30863">
                  <c:v>23.004000000000001</c:v>
                </c:pt>
                <c:pt idx="30864">
                  <c:v>23.004000000000001</c:v>
                </c:pt>
                <c:pt idx="30865">
                  <c:v>23.004000000000001</c:v>
                </c:pt>
                <c:pt idx="30866">
                  <c:v>23.004000000000001</c:v>
                </c:pt>
                <c:pt idx="30867">
                  <c:v>23.004000000000001</c:v>
                </c:pt>
                <c:pt idx="30868">
                  <c:v>23.004000000000001</c:v>
                </c:pt>
                <c:pt idx="30869">
                  <c:v>23.004000000000001</c:v>
                </c:pt>
                <c:pt idx="30870">
                  <c:v>23.004000000000001</c:v>
                </c:pt>
                <c:pt idx="30871">
                  <c:v>23.004000000000001</c:v>
                </c:pt>
                <c:pt idx="30872">
                  <c:v>23.004000000000001</c:v>
                </c:pt>
                <c:pt idx="30873">
                  <c:v>23.004000000000001</c:v>
                </c:pt>
                <c:pt idx="30874">
                  <c:v>23.004000000000001</c:v>
                </c:pt>
                <c:pt idx="30875">
                  <c:v>23.004000000000001</c:v>
                </c:pt>
                <c:pt idx="30876">
                  <c:v>23.004000000000001</c:v>
                </c:pt>
                <c:pt idx="30877">
                  <c:v>23.004000000000001</c:v>
                </c:pt>
                <c:pt idx="30878">
                  <c:v>23.004000000000001</c:v>
                </c:pt>
                <c:pt idx="30879">
                  <c:v>23.004000000000001</c:v>
                </c:pt>
                <c:pt idx="30880">
                  <c:v>23.004000000000001</c:v>
                </c:pt>
                <c:pt idx="30881">
                  <c:v>23.004000000000001</c:v>
                </c:pt>
                <c:pt idx="30882">
                  <c:v>23.1</c:v>
                </c:pt>
                <c:pt idx="30883">
                  <c:v>23.1</c:v>
                </c:pt>
                <c:pt idx="30884">
                  <c:v>23.1</c:v>
                </c:pt>
                <c:pt idx="30885">
                  <c:v>23.004000000000001</c:v>
                </c:pt>
                <c:pt idx="30886">
                  <c:v>23.1</c:v>
                </c:pt>
                <c:pt idx="30887">
                  <c:v>23.1</c:v>
                </c:pt>
                <c:pt idx="30888">
                  <c:v>23.1</c:v>
                </c:pt>
                <c:pt idx="30889">
                  <c:v>23.1</c:v>
                </c:pt>
                <c:pt idx="30890">
                  <c:v>23.1</c:v>
                </c:pt>
                <c:pt idx="30891">
                  <c:v>23.1</c:v>
                </c:pt>
                <c:pt idx="30892">
                  <c:v>23.1</c:v>
                </c:pt>
                <c:pt idx="30893">
                  <c:v>23.1</c:v>
                </c:pt>
                <c:pt idx="30894">
                  <c:v>23.1</c:v>
                </c:pt>
                <c:pt idx="30895">
                  <c:v>23.1</c:v>
                </c:pt>
                <c:pt idx="30896">
                  <c:v>23.1</c:v>
                </c:pt>
                <c:pt idx="30897">
                  <c:v>23.1</c:v>
                </c:pt>
                <c:pt idx="30898">
                  <c:v>23.1</c:v>
                </c:pt>
                <c:pt idx="30899">
                  <c:v>23.1</c:v>
                </c:pt>
                <c:pt idx="30900">
                  <c:v>23.1</c:v>
                </c:pt>
                <c:pt idx="30901">
                  <c:v>23.1</c:v>
                </c:pt>
                <c:pt idx="30902">
                  <c:v>23.1</c:v>
                </c:pt>
                <c:pt idx="30903">
                  <c:v>23.1</c:v>
                </c:pt>
                <c:pt idx="30904">
                  <c:v>23.1</c:v>
                </c:pt>
                <c:pt idx="30905">
                  <c:v>23.1</c:v>
                </c:pt>
                <c:pt idx="30906">
                  <c:v>23.1</c:v>
                </c:pt>
                <c:pt idx="30907">
                  <c:v>23.1</c:v>
                </c:pt>
                <c:pt idx="30908">
                  <c:v>23.1</c:v>
                </c:pt>
                <c:pt idx="30909">
                  <c:v>23.1</c:v>
                </c:pt>
                <c:pt idx="30910">
                  <c:v>23.1</c:v>
                </c:pt>
                <c:pt idx="30911">
                  <c:v>23.1</c:v>
                </c:pt>
                <c:pt idx="30912">
                  <c:v>23.1</c:v>
                </c:pt>
                <c:pt idx="30913">
                  <c:v>23.1</c:v>
                </c:pt>
                <c:pt idx="30914">
                  <c:v>23.1</c:v>
                </c:pt>
                <c:pt idx="30915">
                  <c:v>23.1</c:v>
                </c:pt>
                <c:pt idx="30916">
                  <c:v>23.1</c:v>
                </c:pt>
                <c:pt idx="30917">
                  <c:v>23.1</c:v>
                </c:pt>
                <c:pt idx="30918">
                  <c:v>23.1</c:v>
                </c:pt>
                <c:pt idx="30919">
                  <c:v>23.1</c:v>
                </c:pt>
                <c:pt idx="30920">
                  <c:v>23.1</c:v>
                </c:pt>
                <c:pt idx="30921">
                  <c:v>23.1</c:v>
                </c:pt>
                <c:pt idx="30922">
                  <c:v>23.1</c:v>
                </c:pt>
                <c:pt idx="30923">
                  <c:v>23.1</c:v>
                </c:pt>
                <c:pt idx="30924">
                  <c:v>23.1</c:v>
                </c:pt>
                <c:pt idx="30925">
                  <c:v>23.1</c:v>
                </c:pt>
                <c:pt idx="30926">
                  <c:v>23.1</c:v>
                </c:pt>
                <c:pt idx="30927">
                  <c:v>23.1</c:v>
                </c:pt>
                <c:pt idx="30928">
                  <c:v>23.1</c:v>
                </c:pt>
                <c:pt idx="30929">
                  <c:v>23.1</c:v>
                </c:pt>
                <c:pt idx="30930">
                  <c:v>23.196000000000002</c:v>
                </c:pt>
                <c:pt idx="30931">
                  <c:v>23.196000000000002</c:v>
                </c:pt>
                <c:pt idx="30932">
                  <c:v>23.1</c:v>
                </c:pt>
                <c:pt idx="30933">
                  <c:v>23.1</c:v>
                </c:pt>
                <c:pt idx="30934">
                  <c:v>23.196000000000002</c:v>
                </c:pt>
                <c:pt idx="30935">
                  <c:v>23.196000000000002</c:v>
                </c:pt>
                <c:pt idx="30936">
                  <c:v>23.196000000000002</c:v>
                </c:pt>
                <c:pt idx="30937">
                  <c:v>23.196000000000002</c:v>
                </c:pt>
                <c:pt idx="30938">
                  <c:v>23.196000000000002</c:v>
                </c:pt>
                <c:pt idx="30939">
                  <c:v>23.196000000000002</c:v>
                </c:pt>
                <c:pt idx="30940">
                  <c:v>23.196000000000002</c:v>
                </c:pt>
                <c:pt idx="30941">
                  <c:v>23.196000000000002</c:v>
                </c:pt>
                <c:pt idx="30942">
                  <c:v>23.196000000000002</c:v>
                </c:pt>
                <c:pt idx="30943">
                  <c:v>23.196000000000002</c:v>
                </c:pt>
                <c:pt idx="30944">
                  <c:v>23.196000000000002</c:v>
                </c:pt>
                <c:pt idx="30945">
                  <c:v>23.196000000000002</c:v>
                </c:pt>
                <c:pt idx="30946">
                  <c:v>23.196000000000002</c:v>
                </c:pt>
                <c:pt idx="30947">
                  <c:v>23.196000000000002</c:v>
                </c:pt>
                <c:pt idx="30948">
                  <c:v>23.196000000000002</c:v>
                </c:pt>
                <c:pt idx="30949">
                  <c:v>23.196000000000002</c:v>
                </c:pt>
                <c:pt idx="30950">
                  <c:v>23.196000000000002</c:v>
                </c:pt>
                <c:pt idx="30951">
                  <c:v>23.196000000000002</c:v>
                </c:pt>
                <c:pt idx="30952">
                  <c:v>23.196000000000002</c:v>
                </c:pt>
                <c:pt idx="30953">
                  <c:v>23.196000000000002</c:v>
                </c:pt>
                <c:pt idx="30954">
                  <c:v>23.196000000000002</c:v>
                </c:pt>
                <c:pt idx="30955">
                  <c:v>23.196000000000002</c:v>
                </c:pt>
                <c:pt idx="30956">
                  <c:v>23.196000000000002</c:v>
                </c:pt>
                <c:pt idx="30957">
                  <c:v>23.196000000000002</c:v>
                </c:pt>
                <c:pt idx="30958">
                  <c:v>23.196000000000002</c:v>
                </c:pt>
                <c:pt idx="30959">
                  <c:v>23.196000000000002</c:v>
                </c:pt>
                <c:pt idx="30960">
                  <c:v>23.196000000000002</c:v>
                </c:pt>
                <c:pt idx="30961">
                  <c:v>23.196000000000002</c:v>
                </c:pt>
                <c:pt idx="30962">
                  <c:v>23.196000000000002</c:v>
                </c:pt>
                <c:pt idx="30963">
                  <c:v>23.196000000000002</c:v>
                </c:pt>
                <c:pt idx="30964">
                  <c:v>23.196000000000002</c:v>
                </c:pt>
                <c:pt idx="30965">
                  <c:v>23.196000000000002</c:v>
                </c:pt>
                <c:pt idx="30966">
                  <c:v>23.196000000000002</c:v>
                </c:pt>
                <c:pt idx="30967">
                  <c:v>23.196000000000002</c:v>
                </c:pt>
                <c:pt idx="30968">
                  <c:v>23.196000000000002</c:v>
                </c:pt>
                <c:pt idx="30969">
                  <c:v>23.196000000000002</c:v>
                </c:pt>
                <c:pt idx="30970">
                  <c:v>23.196000000000002</c:v>
                </c:pt>
                <c:pt idx="30971">
                  <c:v>23.196000000000002</c:v>
                </c:pt>
                <c:pt idx="30972">
                  <c:v>23.196000000000002</c:v>
                </c:pt>
                <c:pt idx="30973">
                  <c:v>23.196000000000002</c:v>
                </c:pt>
                <c:pt idx="30974">
                  <c:v>23.196000000000002</c:v>
                </c:pt>
                <c:pt idx="30975">
                  <c:v>23.196000000000002</c:v>
                </c:pt>
                <c:pt idx="30976">
                  <c:v>23.196000000000002</c:v>
                </c:pt>
                <c:pt idx="30977">
                  <c:v>23.196000000000002</c:v>
                </c:pt>
                <c:pt idx="30978">
                  <c:v>23.196000000000002</c:v>
                </c:pt>
                <c:pt idx="30979">
                  <c:v>23.196000000000002</c:v>
                </c:pt>
                <c:pt idx="30980">
                  <c:v>23.196000000000002</c:v>
                </c:pt>
                <c:pt idx="30981">
                  <c:v>23.196000000000002</c:v>
                </c:pt>
                <c:pt idx="30982">
                  <c:v>23.196000000000002</c:v>
                </c:pt>
                <c:pt idx="30983">
                  <c:v>23.196000000000002</c:v>
                </c:pt>
                <c:pt idx="30984">
                  <c:v>23.196000000000002</c:v>
                </c:pt>
                <c:pt idx="30985">
                  <c:v>23.196000000000002</c:v>
                </c:pt>
                <c:pt idx="30986">
                  <c:v>23.196000000000002</c:v>
                </c:pt>
                <c:pt idx="30987">
                  <c:v>23.196000000000002</c:v>
                </c:pt>
                <c:pt idx="30988">
                  <c:v>23.196000000000002</c:v>
                </c:pt>
                <c:pt idx="30989">
                  <c:v>23.196000000000002</c:v>
                </c:pt>
                <c:pt idx="30990">
                  <c:v>23.196000000000002</c:v>
                </c:pt>
                <c:pt idx="30991">
                  <c:v>23.196000000000002</c:v>
                </c:pt>
                <c:pt idx="30992">
                  <c:v>23.196000000000002</c:v>
                </c:pt>
                <c:pt idx="30993">
                  <c:v>23.196000000000002</c:v>
                </c:pt>
                <c:pt idx="30994">
                  <c:v>23.196000000000002</c:v>
                </c:pt>
                <c:pt idx="30995">
                  <c:v>23.196000000000002</c:v>
                </c:pt>
                <c:pt idx="30996">
                  <c:v>23.196000000000002</c:v>
                </c:pt>
                <c:pt idx="30997">
                  <c:v>23.1</c:v>
                </c:pt>
                <c:pt idx="30998">
                  <c:v>23.1</c:v>
                </c:pt>
                <c:pt idx="31000">
                  <c:v>23.292000000000002</c:v>
                </c:pt>
                <c:pt idx="31001">
                  <c:v>23.1</c:v>
                </c:pt>
                <c:pt idx="31002">
                  <c:v>23.1</c:v>
                </c:pt>
                <c:pt idx="31003">
                  <c:v>23.1</c:v>
                </c:pt>
                <c:pt idx="31004">
                  <c:v>23.1</c:v>
                </c:pt>
                <c:pt idx="31005">
                  <c:v>23.1</c:v>
                </c:pt>
                <c:pt idx="31006">
                  <c:v>23.1</c:v>
                </c:pt>
                <c:pt idx="31007">
                  <c:v>23.1</c:v>
                </c:pt>
                <c:pt idx="31008">
                  <c:v>23.1</c:v>
                </c:pt>
                <c:pt idx="31009">
                  <c:v>23.1</c:v>
                </c:pt>
                <c:pt idx="31010">
                  <c:v>23.1</c:v>
                </c:pt>
                <c:pt idx="31011">
                  <c:v>23.1</c:v>
                </c:pt>
                <c:pt idx="31012">
                  <c:v>23.1</c:v>
                </c:pt>
                <c:pt idx="31013">
                  <c:v>23.1</c:v>
                </c:pt>
                <c:pt idx="31014">
                  <c:v>23.1</c:v>
                </c:pt>
                <c:pt idx="31015">
                  <c:v>23.1</c:v>
                </c:pt>
                <c:pt idx="31016">
                  <c:v>23.1</c:v>
                </c:pt>
                <c:pt idx="31017">
                  <c:v>23.1</c:v>
                </c:pt>
                <c:pt idx="31018">
                  <c:v>23.1</c:v>
                </c:pt>
                <c:pt idx="31019">
                  <c:v>23.1</c:v>
                </c:pt>
                <c:pt idx="31020">
                  <c:v>23.1</c:v>
                </c:pt>
                <c:pt idx="31021">
                  <c:v>23.1</c:v>
                </c:pt>
                <c:pt idx="31022">
                  <c:v>23.1</c:v>
                </c:pt>
                <c:pt idx="31023">
                  <c:v>23.004000000000001</c:v>
                </c:pt>
                <c:pt idx="31024">
                  <c:v>23.004000000000001</c:v>
                </c:pt>
                <c:pt idx="31025">
                  <c:v>23.1</c:v>
                </c:pt>
                <c:pt idx="31026">
                  <c:v>23.004000000000001</c:v>
                </c:pt>
                <c:pt idx="31027">
                  <c:v>23.004000000000001</c:v>
                </c:pt>
                <c:pt idx="31028">
                  <c:v>23.004000000000001</c:v>
                </c:pt>
                <c:pt idx="31029">
                  <c:v>23.004000000000001</c:v>
                </c:pt>
                <c:pt idx="31030">
                  <c:v>23.004000000000001</c:v>
                </c:pt>
                <c:pt idx="31031">
                  <c:v>23.004000000000001</c:v>
                </c:pt>
                <c:pt idx="31032">
                  <c:v>23.004000000000001</c:v>
                </c:pt>
                <c:pt idx="31033">
                  <c:v>23.004000000000001</c:v>
                </c:pt>
                <c:pt idx="31034">
                  <c:v>23.004000000000001</c:v>
                </c:pt>
                <c:pt idx="31035">
                  <c:v>23.004000000000001</c:v>
                </c:pt>
                <c:pt idx="31036">
                  <c:v>23.004000000000001</c:v>
                </c:pt>
                <c:pt idx="31037">
                  <c:v>23.004000000000001</c:v>
                </c:pt>
                <c:pt idx="31038">
                  <c:v>23.004000000000001</c:v>
                </c:pt>
                <c:pt idx="31039">
                  <c:v>23.004000000000001</c:v>
                </c:pt>
                <c:pt idx="31040">
                  <c:v>23.004000000000001</c:v>
                </c:pt>
                <c:pt idx="31041">
                  <c:v>23.004000000000001</c:v>
                </c:pt>
                <c:pt idx="31042">
                  <c:v>23.004000000000001</c:v>
                </c:pt>
                <c:pt idx="31043">
                  <c:v>23.004000000000001</c:v>
                </c:pt>
                <c:pt idx="31044">
                  <c:v>23.004000000000001</c:v>
                </c:pt>
                <c:pt idx="31045">
                  <c:v>23.004000000000001</c:v>
                </c:pt>
                <c:pt idx="31046">
                  <c:v>23.004000000000001</c:v>
                </c:pt>
                <c:pt idx="31047">
                  <c:v>23.004000000000001</c:v>
                </c:pt>
                <c:pt idx="31048">
                  <c:v>23.004000000000001</c:v>
                </c:pt>
                <c:pt idx="31049">
                  <c:v>23.004000000000001</c:v>
                </c:pt>
                <c:pt idx="31050">
                  <c:v>23.004000000000001</c:v>
                </c:pt>
                <c:pt idx="31051">
                  <c:v>23.004000000000001</c:v>
                </c:pt>
                <c:pt idx="31052">
                  <c:v>23.004000000000001</c:v>
                </c:pt>
                <c:pt idx="31053">
                  <c:v>23.004000000000001</c:v>
                </c:pt>
                <c:pt idx="31054">
                  <c:v>23.004000000000001</c:v>
                </c:pt>
                <c:pt idx="31055">
                  <c:v>23.004000000000001</c:v>
                </c:pt>
                <c:pt idx="31056">
                  <c:v>23.004000000000001</c:v>
                </c:pt>
                <c:pt idx="31057">
                  <c:v>23.004000000000001</c:v>
                </c:pt>
                <c:pt idx="31058">
                  <c:v>23.004000000000001</c:v>
                </c:pt>
                <c:pt idx="31059">
                  <c:v>23.004000000000001</c:v>
                </c:pt>
                <c:pt idx="31060">
                  <c:v>23.004000000000001</c:v>
                </c:pt>
                <c:pt idx="31061">
                  <c:v>23.004000000000001</c:v>
                </c:pt>
                <c:pt idx="31062">
                  <c:v>23.004000000000001</c:v>
                </c:pt>
                <c:pt idx="31063">
                  <c:v>23.004000000000001</c:v>
                </c:pt>
                <c:pt idx="31064">
                  <c:v>23.004000000000001</c:v>
                </c:pt>
                <c:pt idx="31065">
                  <c:v>23.004000000000001</c:v>
                </c:pt>
                <c:pt idx="31066">
                  <c:v>23.004000000000001</c:v>
                </c:pt>
                <c:pt idx="31067">
                  <c:v>22.908000000000001</c:v>
                </c:pt>
                <c:pt idx="31068">
                  <c:v>22.908000000000001</c:v>
                </c:pt>
                <c:pt idx="31069">
                  <c:v>22.908000000000001</c:v>
                </c:pt>
                <c:pt idx="31070">
                  <c:v>22.908000000000001</c:v>
                </c:pt>
                <c:pt idx="31071">
                  <c:v>22.908000000000001</c:v>
                </c:pt>
                <c:pt idx="31072">
                  <c:v>22.908000000000001</c:v>
                </c:pt>
                <c:pt idx="31073">
                  <c:v>22.908000000000001</c:v>
                </c:pt>
                <c:pt idx="31074">
                  <c:v>22.908000000000001</c:v>
                </c:pt>
                <c:pt idx="31075">
                  <c:v>22.908000000000001</c:v>
                </c:pt>
                <c:pt idx="31076">
                  <c:v>22.908000000000001</c:v>
                </c:pt>
                <c:pt idx="31077">
                  <c:v>22.908000000000001</c:v>
                </c:pt>
                <c:pt idx="31078">
                  <c:v>22.908000000000001</c:v>
                </c:pt>
                <c:pt idx="31079">
                  <c:v>22.908000000000001</c:v>
                </c:pt>
                <c:pt idx="31080">
                  <c:v>22.908000000000001</c:v>
                </c:pt>
                <c:pt idx="31081">
                  <c:v>22.812000000000001</c:v>
                </c:pt>
                <c:pt idx="31082">
                  <c:v>22.812000000000001</c:v>
                </c:pt>
                <c:pt idx="31083">
                  <c:v>22.812000000000001</c:v>
                </c:pt>
                <c:pt idx="31084">
                  <c:v>22.812000000000001</c:v>
                </c:pt>
                <c:pt idx="31085">
                  <c:v>22.812000000000001</c:v>
                </c:pt>
                <c:pt idx="31086">
                  <c:v>22.812000000000001</c:v>
                </c:pt>
                <c:pt idx="31087">
                  <c:v>22.812000000000001</c:v>
                </c:pt>
                <c:pt idx="31088">
                  <c:v>22.812000000000001</c:v>
                </c:pt>
                <c:pt idx="31089">
                  <c:v>22.812000000000001</c:v>
                </c:pt>
                <c:pt idx="31090">
                  <c:v>22.812000000000001</c:v>
                </c:pt>
                <c:pt idx="31091">
                  <c:v>22.812000000000001</c:v>
                </c:pt>
                <c:pt idx="31092">
                  <c:v>22.812000000000001</c:v>
                </c:pt>
                <c:pt idx="31093">
                  <c:v>22.812000000000001</c:v>
                </c:pt>
                <c:pt idx="31094">
                  <c:v>22.812000000000001</c:v>
                </c:pt>
                <c:pt idx="31095">
                  <c:v>22.812000000000001</c:v>
                </c:pt>
                <c:pt idx="31096">
                  <c:v>22.812000000000001</c:v>
                </c:pt>
                <c:pt idx="31097">
                  <c:v>22.716999999999999</c:v>
                </c:pt>
                <c:pt idx="31098">
                  <c:v>22.716999999999999</c:v>
                </c:pt>
                <c:pt idx="31099">
                  <c:v>22.716999999999999</c:v>
                </c:pt>
                <c:pt idx="31100">
                  <c:v>22.716999999999999</c:v>
                </c:pt>
                <c:pt idx="31101">
                  <c:v>22.716999999999999</c:v>
                </c:pt>
                <c:pt idx="31102">
                  <c:v>22.716999999999999</c:v>
                </c:pt>
                <c:pt idx="31103">
                  <c:v>22.716999999999999</c:v>
                </c:pt>
                <c:pt idx="31104">
                  <c:v>22.716999999999999</c:v>
                </c:pt>
                <c:pt idx="31105">
                  <c:v>22.716999999999999</c:v>
                </c:pt>
                <c:pt idx="31106">
                  <c:v>22.716999999999999</c:v>
                </c:pt>
                <c:pt idx="31107">
                  <c:v>22.716999999999999</c:v>
                </c:pt>
                <c:pt idx="31108">
                  <c:v>22.716999999999999</c:v>
                </c:pt>
                <c:pt idx="31109">
                  <c:v>22.716999999999999</c:v>
                </c:pt>
                <c:pt idx="31110">
                  <c:v>22.716999999999999</c:v>
                </c:pt>
                <c:pt idx="31111">
                  <c:v>22.716999999999999</c:v>
                </c:pt>
                <c:pt idx="31112">
                  <c:v>22.620999999999999</c:v>
                </c:pt>
                <c:pt idx="31113">
                  <c:v>22.716999999999999</c:v>
                </c:pt>
                <c:pt idx="31114">
                  <c:v>22.620999999999999</c:v>
                </c:pt>
                <c:pt idx="31115">
                  <c:v>22.620999999999999</c:v>
                </c:pt>
                <c:pt idx="31116">
                  <c:v>22.620999999999999</c:v>
                </c:pt>
                <c:pt idx="31117">
                  <c:v>22.620999999999999</c:v>
                </c:pt>
                <c:pt idx="31118">
                  <c:v>22.620999999999999</c:v>
                </c:pt>
                <c:pt idx="31119">
                  <c:v>22.620999999999999</c:v>
                </c:pt>
                <c:pt idx="31120">
                  <c:v>22.620999999999999</c:v>
                </c:pt>
                <c:pt idx="31121">
                  <c:v>22.620999999999999</c:v>
                </c:pt>
                <c:pt idx="31122">
                  <c:v>22.620999999999999</c:v>
                </c:pt>
                <c:pt idx="31123">
                  <c:v>22.620999999999999</c:v>
                </c:pt>
                <c:pt idx="31124">
                  <c:v>22.620999999999999</c:v>
                </c:pt>
                <c:pt idx="31125">
                  <c:v>22.620999999999999</c:v>
                </c:pt>
                <c:pt idx="31126">
                  <c:v>22.524999999999999</c:v>
                </c:pt>
                <c:pt idx="31127">
                  <c:v>22.524999999999999</c:v>
                </c:pt>
                <c:pt idx="31128">
                  <c:v>22.524999999999999</c:v>
                </c:pt>
                <c:pt idx="31129">
                  <c:v>22.524999999999999</c:v>
                </c:pt>
                <c:pt idx="31130">
                  <c:v>22.524999999999999</c:v>
                </c:pt>
                <c:pt idx="31131">
                  <c:v>22.524999999999999</c:v>
                </c:pt>
                <c:pt idx="31132">
                  <c:v>22.524999999999999</c:v>
                </c:pt>
                <c:pt idx="31133">
                  <c:v>22.524999999999999</c:v>
                </c:pt>
                <c:pt idx="31134">
                  <c:v>22.524999999999999</c:v>
                </c:pt>
                <c:pt idx="31135">
                  <c:v>22.524999999999999</c:v>
                </c:pt>
                <c:pt idx="31136">
                  <c:v>22.524999999999999</c:v>
                </c:pt>
                <c:pt idx="31137">
                  <c:v>22.428999999999998</c:v>
                </c:pt>
                <c:pt idx="31138">
                  <c:v>22.428999999999998</c:v>
                </c:pt>
                <c:pt idx="31139">
                  <c:v>22.428999999999998</c:v>
                </c:pt>
                <c:pt idx="31140">
                  <c:v>22.428999999999998</c:v>
                </c:pt>
                <c:pt idx="31141">
                  <c:v>22.428999999999998</c:v>
                </c:pt>
                <c:pt idx="31142">
                  <c:v>22.428999999999998</c:v>
                </c:pt>
                <c:pt idx="31143">
                  <c:v>22.428999999999998</c:v>
                </c:pt>
                <c:pt idx="31144">
                  <c:v>22.428999999999998</c:v>
                </c:pt>
                <c:pt idx="31145">
                  <c:v>22.428999999999998</c:v>
                </c:pt>
                <c:pt idx="31146">
                  <c:v>22.428999999999998</c:v>
                </c:pt>
                <c:pt idx="31147">
                  <c:v>22.428999999999998</c:v>
                </c:pt>
                <c:pt idx="31148">
                  <c:v>22.428999999999998</c:v>
                </c:pt>
                <c:pt idx="31149">
                  <c:v>22.428999999999998</c:v>
                </c:pt>
                <c:pt idx="31150">
                  <c:v>22.428999999999998</c:v>
                </c:pt>
                <c:pt idx="31151">
                  <c:v>22.428999999999998</c:v>
                </c:pt>
                <c:pt idx="31152">
                  <c:v>22.428999999999998</c:v>
                </c:pt>
                <c:pt idx="31153">
                  <c:v>22.428999999999998</c:v>
                </c:pt>
                <c:pt idx="31154">
                  <c:v>22.428999999999998</c:v>
                </c:pt>
                <c:pt idx="31155">
                  <c:v>22.428999999999998</c:v>
                </c:pt>
                <c:pt idx="31156">
                  <c:v>22.428999999999998</c:v>
                </c:pt>
                <c:pt idx="31157">
                  <c:v>22.332999999999998</c:v>
                </c:pt>
                <c:pt idx="31158">
                  <c:v>22.428999999999998</c:v>
                </c:pt>
                <c:pt idx="31159">
                  <c:v>22.332999999999998</c:v>
                </c:pt>
                <c:pt idx="31160">
                  <c:v>22.428999999999998</c:v>
                </c:pt>
                <c:pt idx="31161">
                  <c:v>22.428999999999998</c:v>
                </c:pt>
                <c:pt idx="31162">
                  <c:v>22.428999999999998</c:v>
                </c:pt>
                <c:pt idx="31163">
                  <c:v>22.428999999999998</c:v>
                </c:pt>
                <c:pt idx="31164">
                  <c:v>22.428999999999998</c:v>
                </c:pt>
                <c:pt idx="31165">
                  <c:v>22.428999999999998</c:v>
                </c:pt>
                <c:pt idx="31166">
                  <c:v>22.428999999999998</c:v>
                </c:pt>
                <c:pt idx="31167">
                  <c:v>22.428999999999998</c:v>
                </c:pt>
                <c:pt idx="31168">
                  <c:v>22.428999999999998</c:v>
                </c:pt>
                <c:pt idx="31169">
                  <c:v>22.428999999999998</c:v>
                </c:pt>
                <c:pt idx="31170">
                  <c:v>22.428999999999998</c:v>
                </c:pt>
                <c:pt idx="31171">
                  <c:v>22.428999999999998</c:v>
                </c:pt>
                <c:pt idx="31172">
                  <c:v>22.428999999999998</c:v>
                </c:pt>
                <c:pt idx="31173">
                  <c:v>22.428999999999998</c:v>
                </c:pt>
                <c:pt idx="31174">
                  <c:v>22.428999999999998</c:v>
                </c:pt>
                <c:pt idx="31175">
                  <c:v>22.428999999999998</c:v>
                </c:pt>
                <c:pt idx="31176">
                  <c:v>22.428999999999998</c:v>
                </c:pt>
                <c:pt idx="31177">
                  <c:v>22.428999999999998</c:v>
                </c:pt>
                <c:pt idx="31178">
                  <c:v>22.428999999999998</c:v>
                </c:pt>
                <c:pt idx="31179">
                  <c:v>22.428999999999998</c:v>
                </c:pt>
                <c:pt idx="31180">
                  <c:v>22.428999999999998</c:v>
                </c:pt>
                <c:pt idx="31181">
                  <c:v>22.428999999999998</c:v>
                </c:pt>
                <c:pt idx="31182">
                  <c:v>22.428999999999998</c:v>
                </c:pt>
                <c:pt idx="31183">
                  <c:v>22.428999999999998</c:v>
                </c:pt>
                <c:pt idx="31184">
                  <c:v>22.428999999999998</c:v>
                </c:pt>
                <c:pt idx="31185">
                  <c:v>22.428999999999998</c:v>
                </c:pt>
                <c:pt idx="31186">
                  <c:v>22.428999999999998</c:v>
                </c:pt>
                <c:pt idx="31187">
                  <c:v>22.428999999999998</c:v>
                </c:pt>
                <c:pt idx="31188">
                  <c:v>22.428999999999998</c:v>
                </c:pt>
                <c:pt idx="31189">
                  <c:v>22.428999999999998</c:v>
                </c:pt>
                <c:pt idx="31190">
                  <c:v>22.428999999999998</c:v>
                </c:pt>
                <c:pt idx="31191">
                  <c:v>22.428999999999998</c:v>
                </c:pt>
                <c:pt idx="31192">
                  <c:v>22.332999999999998</c:v>
                </c:pt>
                <c:pt idx="31193">
                  <c:v>22.428999999999998</c:v>
                </c:pt>
                <c:pt idx="31194">
                  <c:v>22.332999999999998</c:v>
                </c:pt>
                <c:pt idx="31195">
                  <c:v>22.332999999999998</c:v>
                </c:pt>
                <c:pt idx="31196">
                  <c:v>22.332999999999998</c:v>
                </c:pt>
                <c:pt idx="31197">
                  <c:v>22.332999999999998</c:v>
                </c:pt>
                <c:pt idx="31198">
                  <c:v>22.332999999999998</c:v>
                </c:pt>
                <c:pt idx="31199">
                  <c:v>22.332999999999998</c:v>
                </c:pt>
                <c:pt idx="31200">
                  <c:v>22.332999999999998</c:v>
                </c:pt>
                <c:pt idx="31201">
                  <c:v>22.332999999999998</c:v>
                </c:pt>
                <c:pt idx="31202">
                  <c:v>22.332999999999998</c:v>
                </c:pt>
                <c:pt idx="31203">
                  <c:v>22.332999999999998</c:v>
                </c:pt>
                <c:pt idx="31204">
                  <c:v>22.332999999999998</c:v>
                </c:pt>
                <c:pt idx="31205">
                  <c:v>22.332999999999998</c:v>
                </c:pt>
                <c:pt idx="31206">
                  <c:v>22.332999999999998</c:v>
                </c:pt>
                <c:pt idx="31207">
                  <c:v>22.332999999999998</c:v>
                </c:pt>
                <c:pt idx="31208">
                  <c:v>22.332999999999998</c:v>
                </c:pt>
                <c:pt idx="31209">
                  <c:v>22.332999999999998</c:v>
                </c:pt>
                <c:pt idx="31210">
                  <c:v>22.332999999999998</c:v>
                </c:pt>
                <c:pt idx="31211">
                  <c:v>22.332999999999998</c:v>
                </c:pt>
                <c:pt idx="31212">
                  <c:v>22.332999999999998</c:v>
                </c:pt>
                <c:pt idx="31213">
                  <c:v>22.332999999999998</c:v>
                </c:pt>
                <c:pt idx="31214">
                  <c:v>22.332999999999998</c:v>
                </c:pt>
                <c:pt idx="31215">
                  <c:v>22.332999999999998</c:v>
                </c:pt>
                <c:pt idx="31216">
                  <c:v>22.332999999999998</c:v>
                </c:pt>
                <c:pt idx="31217">
                  <c:v>22.332999999999998</c:v>
                </c:pt>
                <c:pt idx="31218">
                  <c:v>22.332999999999998</c:v>
                </c:pt>
                <c:pt idx="31219">
                  <c:v>22.332999999999998</c:v>
                </c:pt>
                <c:pt idx="31220">
                  <c:v>22.332999999999998</c:v>
                </c:pt>
                <c:pt idx="31221">
                  <c:v>22.332999999999998</c:v>
                </c:pt>
                <c:pt idx="31222">
                  <c:v>22.332999999999998</c:v>
                </c:pt>
                <c:pt idx="31223">
                  <c:v>22.332999999999998</c:v>
                </c:pt>
                <c:pt idx="31224">
                  <c:v>22.332999999999998</c:v>
                </c:pt>
                <c:pt idx="31225">
                  <c:v>22.332999999999998</c:v>
                </c:pt>
                <c:pt idx="31226">
                  <c:v>22.332999999999998</c:v>
                </c:pt>
                <c:pt idx="31227">
                  <c:v>22.332999999999998</c:v>
                </c:pt>
                <c:pt idx="31228">
                  <c:v>22.332999999999998</c:v>
                </c:pt>
                <c:pt idx="31229">
                  <c:v>22.332999999999998</c:v>
                </c:pt>
                <c:pt idx="31230">
                  <c:v>22.332999999999998</c:v>
                </c:pt>
                <c:pt idx="31231">
                  <c:v>22.428999999999998</c:v>
                </c:pt>
                <c:pt idx="31232">
                  <c:v>22.428999999999998</c:v>
                </c:pt>
                <c:pt idx="31233">
                  <c:v>22.428999999999998</c:v>
                </c:pt>
                <c:pt idx="31234">
                  <c:v>22.428999999999998</c:v>
                </c:pt>
                <c:pt idx="31235">
                  <c:v>22.428999999999998</c:v>
                </c:pt>
                <c:pt idx="31236">
                  <c:v>22.428999999999998</c:v>
                </c:pt>
                <c:pt idx="31237">
                  <c:v>22.428999999999998</c:v>
                </c:pt>
                <c:pt idx="31238">
                  <c:v>22.428999999999998</c:v>
                </c:pt>
                <c:pt idx="31239">
                  <c:v>22.428999999999998</c:v>
                </c:pt>
                <c:pt idx="31240">
                  <c:v>22.428999999999998</c:v>
                </c:pt>
                <c:pt idx="31241">
                  <c:v>22.428999999999998</c:v>
                </c:pt>
                <c:pt idx="31242">
                  <c:v>22.428999999999998</c:v>
                </c:pt>
                <c:pt idx="31243">
                  <c:v>22.428999999999998</c:v>
                </c:pt>
                <c:pt idx="31244">
                  <c:v>22.428999999999998</c:v>
                </c:pt>
                <c:pt idx="31245">
                  <c:v>22.428999999999998</c:v>
                </c:pt>
                <c:pt idx="31246">
                  <c:v>22.428999999999998</c:v>
                </c:pt>
                <c:pt idx="31247">
                  <c:v>22.428999999999998</c:v>
                </c:pt>
                <c:pt idx="31248">
                  <c:v>22.428999999999998</c:v>
                </c:pt>
                <c:pt idx="31249">
                  <c:v>22.428999999999998</c:v>
                </c:pt>
                <c:pt idx="31250">
                  <c:v>22.428999999999998</c:v>
                </c:pt>
                <c:pt idx="31251">
                  <c:v>22.428999999999998</c:v>
                </c:pt>
                <c:pt idx="31252">
                  <c:v>22.428999999999998</c:v>
                </c:pt>
                <c:pt idx="31253">
                  <c:v>22.428999999999998</c:v>
                </c:pt>
                <c:pt idx="31254">
                  <c:v>22.428999999999998</c:v>
                </c:pt>
                <c:pt idx="31255">
                  <c:v>22.428999999999998</c:v>
                </c:pt>
                <c:pt idx="31256">
                  <c:v>22.428999999999998</c:v>
                </c:pt>
                <c:pt idx="31257">
                  <c:v>22.428999999999998</c:v>
                </c:pt>
                <c:pt idx="31258">
                  <c:v>22.428999999999998</c:v>
                </c:pt>
                <c:pt idx="31259">
                  <c:v>22.428999999999998</c:v>
                </c:pt>
                <c:pt idx="31260">
                  <c:v>22.428999999999998</c:v>
                </c:pt>
                <c:pt idx="31261">
                  <c:v>22.428999999999998</c:v>
                </c:pt>
                <c:pt idx="31262">
                  <c:v>22.428999999999998</c:v>
                </c:pt>
                <c:pt idx="31263">
                  <c:v>22.428999999999998</c:v>
                </c:pt>
                <c:pt idx="31264">
                  <c:v>22.428999999999998</c:v>
                </c:pt>
                <c:pt idx="31265">
                  <c:v>22.428999999999998</c:v>
                </c:pt>
                <c:pt idx="31266">
                  <c:v>22.428999999999998</c:v>
                </c:pt>
                <c:pt idx="31267">
                  <c:v>22.428999999999998</c:v>
                </c:pt>
                <c:pt idx="31268">
                  <c:v>22.428999999999998</c:v>
                </c:pt>
                <c:pt idx="31269">
                  <c:v>22.428999999999998</c:v>
                </c:pt>
                <c:pt idx="31270">
                  <c:v>22.428999999999998</c:v>
                </c:pt>
                <c:pt idx="31271">
                  <c:v>22.428999999999998</c:v>
                </c:pt>
                <c:pt idx="31272">
                  <c:v>22.428999999999998</c:v>
                </c:pt>
                <c:pt idx="31273">
                  <c:v>22.428999999999998</c:v>
                </c:pt>
                <c:pt idx="31274">
                  <c:v>22.428999999999998</c:v>
                </c:pt>
                <c:pt idx="31275">
                  <c:v>22.428999999999998</c:v>
                </c:pt>
                <c:pt idx="31276">
                  <c:v>22.524999999999999</c:v>
                </c:pt>
                <c:pt idx="31277">
                  <c:v>22.524999999999999</c:v>
                </c:pt>
                <c:pt idx="31278">
                  <c:v>22.524999999999999</c:v>
                </c:pt>
                <c:pt idx="31279">
                  <c:v>22.524999999999999</c:v>
                </c:pt>
                <c:pt idx="31280">
                  <c:v>22.524999999999999</c:v>
                </c:pt>
                <c:pt idx="31281">
                  <c:v>22.524999999999999</c:v>
                </c:pt>
                <c:pt idx="31282">
                  <c:v>22.524999999999999</c:v>
                </c:pt>
                <c:pt idx="31283">
                  <c:v>22.524999999999999</c:v>
                </c:pt>
                <c:pt idx="31284">
                  <c:v>22.524999999999999</c:v>
                </c:pt>
                <c:pt idx="31285">
                  <c:v>22.524999999999999</c:v>
                </c:pt>
                <c:pt idx="31286">
                  <c:v>22.524999999999999</c:v>
                </c:pt>
                <c:pt idx="31287">
                  <c:v>22.524999999999999</c:v>
                </c:pt>
                <c:pt idx="31288">
                  <c:v>22.524999999999999</c:v>
                </c:pt>
                <c:pt idx="31289">
                  <c:v>22.524999999999999</c:v>
                </c:pt>
                <c:pt idx="31290">
                  <c:v>22.524999999999999</c:v>
                </c:pt>
                <c:pt idx="31291">
                  <c:v>22.524999999999999</c:v>
                </c:pt>
                <c:pt idx="31292">
                  <c:v>22.620999999999999</c:v>
                </c:pt>
                <c:pt idx="31293">
                  <c:v>22.620999999999999</c:v>
                </c:pt>
                <c:pt idx="31294">
                  <c:v>22.620999999999999</c:v>
                </c:pt>
                <c:pt idx="31295">
                  <c:v>22.620999999999999</c:v>
                </c:pt>
                <c:pt idx="31296">
                  <c:v>22.620999999999999</c:v>
                </c:pt>
                <c:pt idx="31297">
                  <c:v>22.620999999999999</c:v>
                </c:pt>
                <c:pt idx="31298">
                  <c:v>22.620999999999999</c:v>
                </c:pt>
                <c:pt idx="31299">
                  <c:v>22.620999999999999</c:v>
                </c:pt>
                <c:pt idx="31300">
                  <c:v>22.716999999999999</c:v>
                </c:pt>
                <c:pt idx="31301">
                  <c:v>22.716999999999999</c:v>
                </c:pt>
                <c:pt idx="31302">
                  <c:v>22.716999999999999</c:v>
                </c:pt>
                <c:pt idx="31303">
                  <c:v>22.716999999999999</c:v>
                </c:pt>
                <c:pt idx="31304">
                  <c:v>22.716999999999999</c:v>
                </c:pt>
                <c:pt idx="31305">
                  <c:v>22.716999999999999</c:v>
                </c:pt>
                <c:pt idx="31306">
                  <c:v>22.716999999999999</c:v>
                </c:pt>
                <c:pt idx="31307">
                  <c:v>22.716999999999999</c:v>
                </c:pt>
                <c:pt idx="31308">
                  <c:v>22.716999999999999</c:v>
                </c:pt>
                <c:pt idx="31309">
                  <c:v>22.716999999999999</c:v>
                </c:pt>
                <c:pt idx="31310">
                  <c:v>22.716999999999999</c:v>
                </c:pt>
                <c:pt idx="31311">
                  <c:v>22.812000000000001</c:v>
                </c:pt>
                <c:pt idx="31312">
                  <c:v>22.812000000000001</c:v>
                </c:pt>
                <c:pt idx="31313">
                  <c:v>22.812000000000001</c:v>
                </c:pt>
                <c:pt idx="31314">
                  <c:v>22.812000000000001</c:v>
                </c:pt>
                <c:pt idx="31315">
                  <c:v>22.812000000000001</c:v>
                </c:pt>
                <c:pt idx="31316">
                  <c:v>22.812000000000001</c:v>
                </c:pt>
                <c:pt idx="31317">
                  <c:v>22.812000000000001</c:v>
                </c:pt>
                <c:pt idx="31318">
                  <c:v>22.812000000000001</c:v>
                </c:pt>
                <c:pt idx="31319">
                  <c:v>22.812000000000001</c:v>
                </c:pt>
                <c:pt idx="31320">
                  <c:v>22.812000000000001</c:v>
                </c:pt>
                <c:pt idx="31321">
                  <c:v>22.812000000000001</c:v>
                </c:pt>
                <c:pt idx="31322">
                  <c:v>22.812000000000001</c:v>
                </c:pt>
                <c:pt idx="31323">
                  <c:v>22.812000000000001</c:v>
                </c:pt>
                <c:pt idx="31324">
                  <c:v>22.812000000000001</c:v>
                </c:pt>
                <c:pt idx="31325">
                  <c:v>22.908000000000001</c:v>
                </c:pt>
                <c:pt idx="31326">
                  <c:v>22.908000000000001</c:v>
                </c:pt>
                <c:pt idx="31327">
                  <c:v>22.908000000000001</c:v>
                </c:pt>
                <c:pt idx="31328">
                  <c:v>22.908000000000001</c:v>
                </c:pt>
                <c:pt idx="31329">
                  <c:v>22.908000000000001</c:v>
                </c:pt>
                <c:pt idx="31330">
                  <c:v>22.908000000000001</c:v>
                </c:pt>
                <c:pt idx="31331">
                  <c:v>22.908000000000001</c:v>
                </c:pt>
                <c:pt idx="31332">
                  <c:v>22.908000000000001</c:v>
                </c:pt>
                <c:pt idx="31333">
                  <c:v>22.908000000000001</c:v>
                </c:pt>
                <c:pt idx="31334">
                  <c:v>22.908000000000001</c:v>
                </c:pt>
                <c:pt idx="31335">
                  <c:v>22.908000000000001</c:v>
                </c:pt>
                <c:pt idx="31336">
                  <c:v>22.908000000000001</c:v>
                </c:pt>
                <c:pt idx="31337">
                  <c:v>22.908000000000001</c:v>
                </c:pt>
                <c:pt idx="31338">
                  <c:v>22.908000000000001</c:v>
                </c:pt>
                <c:pt idx="31339">
                  <c:v>22.908000000000001</c:v>
                </c:pt>
                <c:pt idx="31340">
                  <c:v>22.908000000000001</c:v>
                </c:pt>
                <c:pt idx="31341">
                  <c:v>22.908000000000001</c:v>
                </c:pt>
                <c:pt idx="31342">
                  <c:v>22.908000000000001</c:v>
                </c:pt>
                <c:pt idx="31343">
                  <c:v>22.908000000000001</c:v>
                </c:pt>
                <c:pt idx="31344">
                  <c:v>22.908000000000001</c:v>
                </c:pt>
                <c:pt idx="31345">
                  <c:v>22.908000000000001</c:v>
                </c:pt>
                <c:pt idx="31346">
                  <c:v>22.908000000000001</c:v>
                </c:pt>
                <c:pt idx="31347">
                  <c:v>22.908000000000001</c:v>
                </c:pt>
                <c:pt idx="31348">
                  <c:v>22.908000000000001</c:v>
                </c:pt>
                <c:pt idx="31349">
                  <c:v>22.908000000000001</c:v>
                </c:pt>
                <c:pt idx="31350">
                  <c:v>22.908000000000001</c:v>
                </c:pt>
                <c:pt idx="31351">
                  <c:v>22.812000000000001</c:v>
                </c:pt>
                <c:pt idx="31352">
                  <c:v>22.812000000000001</c:v>
                </c:pt>
                <c:pt idx="31353">
                  <c:v>22.812000000000001</c:v>
                </c:pt>
                <c:pt idx="31354">
                  <c:v>22.812000000000001</c:v>
                </c:pt>
                <c:pt idx="31355">
                  <c:v>22.812000000000001</c:v>
                </c:pt>
                <c:pt idx="31356">
                  <c:v>22.812000000000001</c:v>
                </c:pt>
                <c:pt idx="31357">
                  <c:v>22.812000000000001</c:v>
                </c:pt>
                <c:pt idx="31358">
                  <c:v>22.812000000000001</c:v>
                </c:pt>
                <c:pt idx="31359">
                  <c:v>22.812000000000001</c:v>
                </c:pt>
                <c:pt idx="31360">
                  <c:v>22.812000000000001</c:v>
                </c:pt>
                <c:pt idx="31361">
                  <c:v>22.812000000000001</c:v>
                </c:pt>
                <c:pt idx="31362">
                  <c:v>22.812000000000001</c:v>
                </c:pt>
                <c:pt idx="31363">
                  <c:v>22.812000000000001</c:v>
                </c:pt>
                <c:pt idx="31364">
                  <c:v>22.812000000000001</c:v>
                </c:pt>
                <c:pt idx="31365">
                  <c:v>22.812000000000001</c:v>
                </c:pt>
                <c:pt idx="31366">
                  <c:v>22.812000000000001</c:v>
                </c:pt>
                <c:pt idx="31367">
                  <c:v>22.812000000000001</c:v>
                </c:pt>
                <c:pt idx="31368">
                  <c:v>22.716999999999999</c:v>
                </c:pt>
                <c:pt idx="31369">
                  <c:v>22.716999999999999</c:v>
                </c:pt>
                <c:pt idx="31370">
                  <c:v>22.716999999999999</c:v>
                </c:pt>
                <c:pt idx="31371">
                  <c:v>22.716999999999999</c:v>
                </c:pt>
                <c:pt idx="31372">
                  <c:v>22.716999999999999</c:v>
                </c:pt>
                <c:pt idx="31373">
                  <c:v>22.716999999999999</c:v>
                </c:pt>
                <c:pt idx="31374">
                  <c:v>22.716999999999999</c:v>
                </c:pt>
                <c:pt idx="31375">
                  <c:v>22.716999999999999</c:v>
                </c:pt>
                <c:pt idx="31376">
                  <c:v>22.716999999999999</c:v>
                </c:pt>
                <c:pt idx="31377">
                  <c:v>22.716999999999999</c:v>
                </c:pt>
                <c:pt idx="31378">
                  <c:v>22.716999999999999</c:v>
                </c:pt>
                <c:pt idx="31379">
                  <c:v>22.716999999999999</c:v>
                </c:pt>
                <c:pt idx="31380">
                  <c:v>22.716999999999999</c:v>
                </c:pt>
                <c:pt idx="31381">
                  <c:v>22.716999999999999</c:v>
                </c:pt>
                <c:pt idx="31382">
                  <c:v>22.716999999999999</c:v>
                </c:pt>
                <c:pt idx="31383">
                  <c:v>22.716999999999999</c:v>
                </c:pt>
                <c:pt idx="31384">
                  <c:v>22.716999999999999</c:v>
                </c:pt>
                <c:pt idx="31385">
                  <c:v>22.716999999999999</c:v>
                </c:pt>
                <c:pt idx="31386">
                  <c:v>22.716999999999999</c:v>
                </c:pt>
                <c:pt idx="31387">
                  <c:v>22.716999999999999</c:v>
                </c:pt>
                <c:pt idx="31388">
                  <c:v>22.716999999999999</c:v>
                </c:pt>
                <c:pt idx="31389">
                  <c:v>22.716999999999999</c:v>
                </c:pt>
                <c:pt idx="31390">
                  <c:v>22.716999999999999</c:v>
                </c:pt>
                <c:pt idx="31391">
                  <c:v>22.716999999999999</c:v>
                </c:pt>
                <c:pt idx="31392">
                  <c:v>22.620999999999999</c:v>
                </c:pt>
                <c:pt idx="31393">
                  <c:v>22.620999999999999</c:v>
                </c:pt>
                <c:pt idx="31394">
                  <c:v>22.620999999999999</c:v>
                </c:pt>
                <c:pt idx="31395">
                  <c:v>22.620999999999999</c:v>
                </c:pt>
                <c:pt idx="31396">
                  <c:v>22.620999999999999</c:v>
                </c:pt>
                <c:pt idx="31397">
                  <c:v>22.620999999999999</c:v>
                </c:pt>
                <c:pt idx="31398">
                  <c:v>22.620999999999999</c:v>
                </c:pt>
                <c:pt idx="31399">
                  <c:v>22.620999999999999</c:v>
                </c:pt>
                <c:pt idx="31400">
                  <c:v>22.620999999999999</c:v>
                </c:pt>
                <c:pt idx="31401">
                  <c:v>22.620999999999999</c:v>
                </c:pt>
                <c:pt idx="31402">
                  <c:v>22.620999999999999</c:v>
                </c:pt>
                <c:pt idx="31403">
                  <c:v>22.620999999999999</c:v>
                </c:pt>
                <c:pt idx="31404">
                  <c:v>22.620999999999999</c:v>
                </c:pt>
                <c:pt idx="31405">
                  <c:v>22.620999999999999</c:v>
                </c:pt>
                <c:pt idx="31406">
                  <c:v>22.620999999999999</c:v>
                </c:pt>
                <c:pt idx="31407">
                  <c:v>22.620999999999999</c:v>
                </c:pt>
                <c:pt idx="31408">
                  <c:v>22.620999999999999</c:v>
                </c:pt>
                <c:pt idx="31409">
                  <c:v>22.620999999999999</c:v>
                </c:pt>
                <c:pt idx="31410">
                  <c:v>22.620999999999999</c:v>
                </c:pt>
                <c:pt idx="31411">
                  <c:v>22.620999999999999</c:v>
                </c:pt>
                <c:pt idx="31412">
                  <c:v>22.620999999999999</c:v>
                </c:pt>
                <c:pt idx="31413">
                  <c:v>22.620999999999999</c:v>
                </c:pt>
                <c:pt idx="31414">
                  <c:v>22.620999999999999</c:v>
                </c:pt>
                <c:pt idx="31415">
                  <c:v>22.620999999999999</c:v>
                </c:pt>
                <c:pt idx="31416">
                  <c:v>22.620999999999999</c:v>
                </c:pt>
                <c:pt idx="31417">
                  <c:v>22.620999999999999</c:v>
                </c:pt>
                <c:pt idx="31418">
                  <c:v>22.620999999999999</c:v>
                </c:pt>
                <c:pt idx="31419">
                  <c:v>22.620999999999999</c:v>
                </c:pt>
                <c:pt idx="31420">
                  <c:v>22.620999999999999</c:v>
                </c:pt>
                <c:pt idx="31421">
                  <c:v>22.620999999999999</c:v>
                </c:pt>
                <c:pt idx="31422">
                  <c:v>22.620999999999999</c:v>
                </c:pt>
                <c:pt idx="31423">
                  <c:v>22.620999999999999</c:v>
                </c:pt>
                <c:pt idx="31424">
                  <c:v>22.620999999999999</c:v>
                </c:pt>
                <c:pt idx="31425">
                  <c:v>22.620999999999999</c:v>
                </c:pt>
                <c:pt idx="31426">
                  <c:v>22.620999999999999</c:v>
                </c:pt>
                <c:pt idx="31427">
                  <c:v>22.620999999999999</c:v>
                </c:pt>
                <c:pt idx="31428">
                  <c:v>22.620999999999999</c:v>
                </c:pt>
                <c:pt idx="31429">
                  <c:v>22.620999999999999</c:v>
                </c:pt>
                <c:pt idx="31430">
                  <c:v>22.620999999999999</c:v>
                </c:pt>
                <c:pt idx="31431">
                  <c:v>22.620999999999999</c:v>
                </c:pt>
                <c:pt idx="31432">
                  <c:v>22.620999999999999</c:v>
                </c:pt>
                <c:pt idx="31433">
                  <c:v>22.620999999999999</c:v>
                </c:pt>
                <c:pt idx="31434">
                  <c:v>22.620999999999999</c:v>
                </c:pt>
                <c:pt idx="31435">
                  <c:v>22.620999999999999</c:v>
                </c:pt>
                <c:pt idx="31436">
                  <c:v>22.620999999999999</c:v>
                </c:pt>
                <c:pt idx="31437">
                  <c:v>22.620999999999999</c:v>
                </c:pt>
                <c:pt idx="31438">
                  <c:v>22.620999999999999</c:v>
                </c:pt>
                <c:pt idx="31439">
                  <c:v>22.716999999999999</c:v>
                </c:pt>
                <c:pt idx="31440">
                  <c:v>22.620999999999999</c:v>
                </c:pt>
                <c:pt idx="31441">
                  <c:v>22.716999999999999</c:v>
                </c:pt>
                <c:pt idx="31442">
                  <c:v>22.716999999999999</c:v>
                </c:pt>
                <c:pt idx="31443">
                  <c:v>22.716999999999999</c:v>
                </c:pt>
                <c:pt idx="31444">
                  <c:v>22.716999999999999</c:v>
                </c:pt>
                <c:pt idx="31445">
                  <c:v>22.716999999999999</c:v>
                </c:pt>
                <c:pt idx="31446">
                  <c:v>22.716999999999999</c:v>
                </c:pt>
                <c:pt idx="31447">
                  <c:v>22.716999999999999</c:v>
                </c:pt>
                <c:pt idx="31448">
                  <c:v>22.716999999999999</c:v>
                </c:pt>
                <c:pt idx="31449">
                  <c:v>22.716999999999999</c:v>
                </c:pt>
                <c:pt idx="31450">
                  <c:v>22.716999999999999</c:v>
                </c:pt>
                <c:pt idx="31451">
                  <c:v>22.716999999999999</c:v>
                </c:pt>
                <c:pt idx="31452">
                  <c:v>22.812000000000001</c:v>
                </c:pt>
                <c:pt idx="31453">
                  <c:v>22.716999999999999</c:v>
                </c:pt>
                <c:pt idx="31454">
                  <c:v>22.716999999999999</c:v>
                </c:pt>
                <c:pt idx="31455">
                  <c:v>22.716999999999999</c:v>
                </c:pt>
                <c:pt idx="31456">
                  <c:v>22.812000000000001</c:v>
                </c:pt>
                <c:pt idx="31457">
                  <c:v>22.812000000000001</c:v>
                </c:pt>
                <c:pt idx="31458">
                  <c:v>22.812000000000001</c:v>
                </c:pt>
                <c:pt idx="31459">
                  <c:v>22.812000000000001</c:v>
                </c:pt>
                <c:pt idx="31460">
                  <c:v>22.812000000000001</c:v>
                </c:pt>
                <c:pt idx="31461">
                  <c:v>22.908000000000001</c:v>
                </c:pt>
                <c:pt idx="31462">
                  <c:v>22.908000000000001</c:v>
                </c:pt>
                <c:pt idx="31463">
                  <c:v>23.004000000000001</c:v>
                </c:pt>
                <c:pt idx="31464">
                  <c:v>23.004000000000001</c:v>
                </c:pt>
                <c:pt idx="31465">
                  <c:v>23.004000000000001</c:v>
                </c:pt>
                <c:pt idx="31466">
                  <c:v>23.1</c:v>
                </c:pt>
                <c:pt idx="31467">
                  <c:v>23.1</c:v>
                </c:pt>
                <c:pt idx="31468">
                  <c:v>23.196000000000002</c:v>
                </c:pt>
                <c:pt idx="31469">
                  <c:v>23.196000000000002</c:v>
                </c:pt>
                <c:pt idx="31470">
                  <c:v>23.196000000000002</c:v>
                </c:pt>
                <c:pt idx="31471">
                  <c:v>23.292000000000002</c:v>
                </c:pt>
                <c:pt idx="31472">
                  <c:v>23.292000000000002</c:v>
                </c:pt>
                <c:pt idx="31473">
                  <c:v>23.292000000000002</c:v>
                </c:pt>
                <c:pt idx="31474">
                  <c:v>23.388000000000002</c:v>
                </c:pt>
                <c:pt idx="31475">
                  <c:v>23.388000000000002</c:v>
                </c:pt>
                <c:pt idx="31476">
                  <c:v>23.388000000000002</c:v>
                </c:pt>
                <c:pt idx="31477">
                  <c:v>23.484000000000002</c:v>
                </c:pt>
                <c:pt idx="31478">
                  <c:v>23.484000000000002</c:v>
                </c:pt>
                <c:pt idx="31479">
                  <c:v>23.484000000000002</c:v>
                </c:pt>
                <c:pt idx="31480">
                  <c:v>23.484000000000002</c:v>
                </c:pt>
                <c:pt idx="31481">
                  <c:v>23.581</c:v>
                </c:pt>
                <c:pt idx="31482">
                  <c:v>23.677</c:v>
                </c:pt>
                <c:pt idx="31483">
                  <c:v>23.581</c:v>
                </c:pt>
                <c:pt idx="31484">
                  <c:v>23.581</c:v>
                </c:pt>
                <c:pt idx="31485">
                  <c:v>23.484000000000002</c:v>
                </c:pt>
                <c:pt idx="31486">
                  <c:v>23.484000000000002</c:v>
                </c:pt>
                <c:pt idx="31487">
                  <c:v>23.484000000000002</c:v>
                </c:pt>
                <c:pt idx="31488">
                  <c:v>23.484000000000002</c:v>
                </c:pt>
                <c:pt idx="31489">
                  <c:v>23.484000000000002</c:v>
                </c:pt>
                <c:pt idx="31490">
                  <c:v>23.484000000000002</c:v>
                </c:pt>
                <c:pt idx="31491">
                  <c:v>23.484000000000002</c:v>
                </c:pt>
                <c:pt idx="31492">
                  <c:v>23.484000000000002</c:v>
                </c:pt>
                <c:pt idx="31493">
                  <c:v>23.484000000000002</c:v>
                </c:pt>
                <c:pt idx="31494">
                  <c:v>23.484000000000002</c:v>
                </c:pt>
                <c:pt idx="31495">
                  <c:v>23.484000000000002</c:v>
                </c:pt>
                <c:pt idx="31496">
                  <c:v>23.484000000000002</c:v>
                </c:pt>
                <c:pt idx="31497">
                  <c:v>23.484000000000002</c:v>
                </c:pt>
                <c:pt idx="31498">
                  <c:v>23.484000000000002</c:v>
                </c:pt>
                <c:pt idx="31499">
                  <c:v>23.484000000000002</c:v>
                </c:pt>
                <c:pt idx="31500">
                  <c:v>23.484000000000002</c:v>
                </c:pt>
                <c:pt idx="31501">
                  <c:v>23.484000000000002</c:v>
                </c:pt>
                <c:pt idx="31502">
                  <c:v>23.484000000000002</c:v>
                </c:pt>
                <c:pt idx="31503">
                  <c:v>23.484000000000002</c:v>
                </c:pt>
                <c:pt idx="31504">
                  <c:v>23.484000000000002</c:v>
                </c:pt>
                <c:pt idx="31505">
                  <c:v>23.484000000000002</c:v>
                </c:pt>
                <c:pt idx="31506">
                  <c:v>23.484000000000002</c:v>
                </c:pt>
                <c:pt idx="31507">
                  <c:v>23.677</c:v>
                </c:pt>
                <c:pt idx="31508">
                  <c:v>23.581</c:v>
                </c:pt>
                <c:pt idx="31509">
                  <c:v>23.581</c:v>
                </c:pt>
                <c:pt idx="31510">
                  <c:v>23.581</c:v>
                </c:pt>
                <c:pt idx="31511">
                  <c:v>23.581</c:v>
                </c:pt>
                <c:pt idx="31512">
                  <c:v>23.581</c:v>
                </c:pt>
                <c:pt idx="31513">
                  <c:v>23.581</c:v>
                </c:pt>
                <c:pt idx="31514">
                  <c:v>23.581</c:v>
                </c:pt>
                <c:pt idx="31515">
                  <c:v>23.581</c:v>
                </c:pt>
                <c:pt idx="31516">
                  <c:v>23.581</c:v>
                </c:pt>
                <c:pt idx="31517">
                  <c:v>23.581</c:v>
                </c:pt>
                <c:pt idx="31518">
                  <c:v>23.581</c:v>
                </c:pt>
                <c:pt idx="31519">
                  <c:v>23.581</c:v>
                </c:pt>
                <c:pt idx="31520">
                  <c:v>23.581</c:v>
                </c:pt>
                <c:pt idx="31521">
                  <c:v>23.581</c:v>
                </c:pt>
                <c:pt idx="31522">
                  <c:v>23.581</c:v>
                </c:pt>
                <c:pt idx="31523">
                  <c:v>23.581</c:v>
                </c:pt>
                <c:pt idx="31524">
                  <c:v>23.581</c:v>
                </c:pt>
                <c:pt idx="31525">
                  <c:v>23.581</c:v>
                </c:pt>
                <c:pt idx="31526">
                  <c:v>23.581</c:v>
                </c:pt>
                <c:pt idx="31527">
                  <c:v>23.581</c:v>
                </c:pt>
                <c:pt idx="31528">
                  <c:v>23.581</c:v>
                </c:pt>
                <c:pt idx="31529">
                  <c:v>23.581</c:v>
                </c:pt>
                <c:pt idx="31530">
                  <c:v>23.581</c:v>
                </c:pt>
                <c:pt idx="31531">
                  <c:v>23.581</c:v>
                </c:pt>
                <c:pt idx="31532">
                  <c:v>23.581</c:v>
                </c:pt>
                <c:pt idx="31533">
                  <c:v>23.581</c:v>
                </c:pt>
                <c:pt idx="31534">
                  <c:v>23.581</c:v>
                </c:pt>
                <c:pt idx="31535">
                  <c:v>23.581</c:v>
                </c:pt>
                <c:pt idx="31536">
                  <c:v>23.677</c:v>
                </c:pt>
                <c:pt idx="31537">
                  <c:v>23.677</c:v>
                </c:pt>
                <c:pt idx="31538">
                  <c:v>23.677</c:v>
                </c:pt>
                <c:pt idx="31539">
                  <c:v>23.677</c:v>
                </c:pt>
                <c:pt idx="31540">
                  <c:v>23.677</c:v>
                </c:pt>
                <c:pt idx="31541">
                  <c:v>23.677</c:v>
                </c:pt>
                <c:pt idx="31542">
                  <c:v>23.677</c:v>
                </c:pt>
                <c:pt idx="31543">
                  <c:v>23.677</c:v>
                </c:pt>
                <c:pt idx="31544">
                  <c:v>23.677</c:v>
                </c:pt>
                <c:pt idx="31545">
                  <c:v>23.677</c:v>
                </c:pt>
                <c:pt idx="31546">
                  <c:v>23.773</c:v>
                </c:pt>
                <c:pt idx="31547">
                  <c:v>23.773</c:v>
                </c:pt>
                <c:pt idx="31548">
                  <c:v>23.773</c:v>
                </c:pt>
                <c:pt idx="31549">
                  <c:v>23.773</c:v>
                </c:pt>
                <c:pt idx="31550">
                  <c:v>23.773</c:v>
                </c:pt>
                <c:pt idx="31551">
                  <c:v>23.773</c:v>
                </c:pt>
                <c:pt idx="31552">
                  <c:v>23.773</c:v>
                </c:pt>
                <c:pt idx="31553">
                  <c:v>23.773</c:v>
                </c:pt>
                <c:pt idx="31554">
                  <c:v>23.773</c:v>
                </c:pt>
                <c:pt idx="31555">
                  <c:v>23.773</c:v>
                </c:pt>
                <c:pt idx="31556">
                  <c:v>23.773</c:v>
                </c:pt>
                <c:pt idx="31557">
                  <c:v>23.773</c:v>
                </c:pt>
                <c:pt idx="31558">
                  <c:v>23.773</c:v>
                </c:pt>
                <c:pt idx="31559">
                  <c:v>23.773</c:v>
                </c:pt>
                <c:pt idx="31560">
                  <c:v>23.773</c:v>
                </c:pt>
                <c:pt idx="31561">
                  <c:v>23.773</c:v>
                </c:pt>
                <c:pt idx="31562">
                  <c:v>23.773</c:v>
                </c:pt>
                <c:pt idx="31563">
                  <c:v>23.773</c:v>
                </c:pt>
                <c:pt idx="31564">
                  <c:v>23.773</c:v>
                </c:pt>
                <c:pt idx="31565">
                  <c:v>23.773</c:v>
                </c:pt>
                <c:pt idx="31566">
                  <c:v>23.773</c:v>
                </c:pt>
                <c:pt idx="31567">
                  <c:v>23.773</c:v>
                </c:pt>
                <c:pt idx="31568">
                  <c:v>23.773</c:v>
                </c:pt>
                <c:pt idx="31569">
                  <c:v>23.869</c:v>
                </c:pt>
                <c:pt idx="31570">
                  <c:v>23.869</c:v>
                </c:pt>
                <c:pt idx="31571">
                  <c:v>23.773</c:v>
                </c:pt>
                <c:pt idx="31572">
                  <c:v>23.773</c:v>
                </c:pt>
                <c:pt idx="31573">
                  <c:v>23.869</c:v>
                </c:pt>
                <c:pt idx="31574">
                  <c:v>23.773</c:v>
                </c:pt>
                <c:pt idx="31575">
                  <c:v>23.773</c:v>
                </c:pt>
                <c:pt idx="31576">
                  <c:v>23.773</c:v>
                </c:pt>
                <c:pt idx="31577">
                  <c:v>23.773</c:v>
                </c:pt>
                <c:pt idx="31578">
                  <c:v>23.773</c:v>
                </c:pt>
                <c:pt idx="31579">
                  <c:v>23.773</c:v>
                </c:pt>
                <c:pt idx="31580">
                  <c:v>23.773</c:v>
                </c:pt>
                <c:pt idx="31581">
                  <c:v>23.773</c:v>
                </c:pt>
                <c:pt idx="31582">
                  <c:v>23.773</c:v>
                </c:pt>
                <c:pt idx="31583">
                  <c:v>23.773</c:v>
                </c:pt>
                <c:pt idx="31584">
                  <c:v>23.773</c:v>
                </c:pt>
                <c:pt idx="31585">
                  <c:v>23.773</c:v>
                </c:pt>
                <c:pt idx="31586">
                  <c:v>23.773</c:v>
                </c:pt>
                <c:pt idx="31587">
                  <c:v>23.773</c:v>
                </c:pt>
                <c:pt idx="31588">
                  <c:v>23.773</c:v>
                </c:pt>
                <c:pt idx="31589">
                  <c:v>23.773</c:v>
                </c:pt>
                <c:pt idx="31590">
                  <c:v>23.773</c:v>
                </c:pt>
                <c:pt idx="31591">
                  <c:v>23.773</c:v>
                </c:pt>
                <c:pt idx="31592">
                  <c:v>23.773</c:v>
                </c:pt>
                <c:pt idx="31593">
                  <c:v>23.773</c:v>
                </c:pt>
                <c:pt idx="31594">
                  <c:v>23.773</c:v>
                </c:pt>
                <c:pt idx="31595">
                  <c:v>23.773</c:v>
                </c:pt>
                <c:pt idx="31596">
                  <c:v>23.773</c:v>
                </c:pt>
                <c:pt idx="31597">
                  <c:v>23.773</c:v>
                </c:pt>
                <c:pt idx="31598">
                  <c:v>23.773</c:v>
                </c:pt>
                <c:pt idx="31599">
                  <c:v>23.677</c:v>
                </c:pt>
                <c:pt idx="31600">
                  <c:v>23.677</c:v>
                </c:pt>
                <c:pt idx="31601">
                  <c:v>23.677</c:v>
                </c:pt>
                <c:pt idx="31602">
                  <c:v>23.677</c:v>
                </c:pt>
                <c:pt idx="31603">
                  <c:v>23.677</c:v>
                </c:pt>
                <c:pt idx="31604">
                  <c:v>23.677</c:v>
                </c:pt>
                <c:pt idx="31605">
                  <c:v>23.677</c:v>
                </c:pt>
                <c:pt idx="31606">
                  <c:v>23.677</c:v>
                </c:pt>
                <c:pt idx="31607">
                  <c:v>23.677</c:v>
                </c:pt>
                <c:pt idx="31608">
                  <c:v>23.677</c:v>
                </c:pt>
                <c:pt idx="31609">
                  <c:v>23.677</c:v>
                </c:pt>
                <c:pt idx="31610">
                  <c:v>23.581</c:v>
                </c:pt>
                <c:pt idx="31611">
                  <c:v>23.581</c:v>
                </c:pt>
                <c:pt idx="31612">
                  <c:v>23.581</c:v>
                </c:pt>
                <c:pt idx="31613">
                  <c:v>23.581</c:v>
                </c:pt>
                <c:pt idx="31614">
                  <c:v>23.581</c:v>
                </c:pt>
                <c:pt idx="31615">
                  <c:v>23.581</c:v>
                </c:pt>
                <c:pt idx="31616">
                  <c:v>23.581</c:v>
                </c:pt>
                <c:pt idx="31617">
                  <c:v>23.581</c:v>
                </c:pt>
                <c:pt idx="31618">
                  <c:v>23.581</c:v>
                </c:pt>
                <c:pt idx="31619">
                  <c:v>23.581</c:v>
                </c:pt>
                <c:pt idx="31620">
                  <c:v>23.581</c:v>
                </c:pt>
                <c:pt idx="31621">
                  <c:v>23.484000000000002</c:v>
                </c:pt>
                <c:pt idx="31622">
                  <c:v>23.484000000000002</c:v>
                </c:pt>
                <c:pt idx="31623">
                  <c:v>23.484000000000002</c:v>
                </c:pt>
                <c:pt idx="31624">
                  <c:v>23.484000000000002</c:v>
                </c:pt>
                <c:pt idx="31625">
                  <c:v>23.484000000000002</c:v>
                </c:pt>
                <c:pt idx="31626">
                  <c:v>23.484000000000002</c:v>
                </c:pt>
                <c:pt idx="31627">
                  <c:v>23.484000000000002</c:v>
                </c:pt>
                <c:pt idx="31628">
                  <c:v>23.484000000000002</c:v>
                </c:pt>
                <c:pt idx="31629">
                  <c:v>23.484000000000002</c:v>
                </c:pt>
                <c:pt idx="31630">
                  <c:v>23.484000000000002</c:v>
                </c:pt>
                <c:pt idx="31631">
                  <c:v>23.388000000000002</c:v>
                </c:pt>
                <c:pt idx="31632">
                  <c:v>23.388000000000002</c:v>
                </c:pt>
                <c:pt idx="31633">
                  <c:v>23.388000000000002</c:v>
                </c:pt>
                <c:pt idx="31634">
                  <c:v>23.388000000000002</c:v>
                </c:pt>
                <c:pt idx="31635">
                  <c:v>23.388000000000002</c:v>
                </c:pt>
                <c:pt idx="31636">
                  <c:v>23.388000000000002</c:v>
                </c:pt>
                <c:pt idx="31637">
                  <c:v>23.388000000000002</c:v>
                </c:pt>
                <c:pt idx="31638">
                  <c:v>23.388000000000002</c:v>
                </c:pt>
                <c:pt idx="31639">
                  <c:v>23.388000000000002</c:v>
                </c:pt>
                <c:pt idx="31640">
                  <c:v>23.388000000000002</c:v>
                </c:pt>
                <c:pt idx="31641">
                  <c:v>23.388000000000002</c:v>
                </c:pt>
                <c:pt idx="31642">
                  <c:v>23.388000000000002</c:v>
                </c:pt>
                <c:pt idx="31643">
                  <c:v>23.388000000000002</c:v>
                </c:pt>
                <c:pt idx="31644">
                  <c:v>23.292000000000002</c:v>
                </c:pt>
                <c:pt idx="31645">
                  <c:v>23.292000000000002</c:v>
                </c:pt>
                <c:pt idx="31646">
                  <c:v>23.292000000000002</c:v>
                </c:pt>
                <c:pt idx="31647">
                  <c:v>23.292000000000002</c:v>
                </c:pt>
                <c:pt idx="31648">
                  <c:v>23.292000000000002</c:v>
                </c:pt>
                <c:pt idx="31649">
                  <c:v>23.292000000000002</c:v>
                </c:pt>
                <c:pt idx="31650">
                  <c:v>23.292000000000002</c:v>
                </c:pt>
                <c:pt idx="31651">
                  <c:v>23.292000000000002</c:v>
                </c:pt>
                <c:pt idx="31652">
                  <c:v>23.292000000000002</c:v>
                </c:pt>
                <c:pt idx="31653">
                  <c:v>23.292000000000002</c:v>
                </c:pt>
                <c:pt idx="31654">
                  <c:v>23.292000000000002</c:v>
                </c:pt>
                <c:pt idx="31655">
                  <c:v>23.292000000000002</c:v>
                </c:pt>
                <c:pt idx="31656">
                  <c:v>23.196000000000002</c:v>
                </c:pt>
                <c:pt idx="31657">
                  <c:v>23.196000000000002</c:v>
                </c:pt>
                <c:pt idx="31658">
                  <c:v>23.196000000000002</c:v>
                </c:pt>
                <c:pt idx="31659">
                  <c:v>23.196000000000002</c:v>
                </c:pt>
                <c:pt idx="31660">
                  <c:v>23.196000000000002</c:v>
                </c:pt>
                <c:pt idx="31661">
                  <c:v>23.196000000000002</c:v>
                </c:pt>
                <c:pt idx="31662">
                  <c:v>23.196000000000002</c:v>
                </c:pt>
                <c:pt idx="31663">
                  <c:v>23.196000000000002</c:v>
                </c:pt>
                <c:pt idx="31664">
                  <c:v>23.196000000000002</c:v>
                </c:pt>
                <c:pt idx="31665">
                  <c:v>23.196000000000002</c:v>
                </c:pt>
                <c:pt idx="31666">
                  <c:v>23.196000000000002</c:v>
                </c:pt>
                <c:pt idx="31667">
                  <c:v>23.196000000000002</c:v>
                </c:pt>
                <c:pt idx="31668">
                  <c:v>23.1</c:v>
                </c:pt>
                <c:pt idx="31669">
                  <c:v>23.1</c:v>
                </c:pt>
                <c:pt idx="31670">
                  <c:v>23.1</c:v>
                </c:pt>
                <c:pt idx="31671">
                  <c:v>23.1</c:v>
                </c:pt>
                <c:pt idx="31673">
                  <c:v>23.196000000000002</c:v>
                </c:pt>
                <c:pt idx="31674">
                  <c:v>23.1</c:v>
                </c:pt>
                <c:pt idx="31675">
                  <c:v>23.1</c:v>
                </c:pt>
                <c:pt idx="31676">
                  <c:v>23.1</c:v>
                </c:pt>
                <c:pt idx="31677">
                  <c:v>23.1</c:v>
                </c:pt>
                <c:pt idx="31678">
                  <c:v>23.1</c:v>
                </c:pt>
                <c:pt idx="31679">
                  <c:v>23.1</c:v>
                </c:pt>
                <c:pt idx="31680">
                  <c:v>23.1</c:v>
                </c:pt>
                <c:pt idx="31681">
                  <c:v>23.1</c:v>
                </c:pt>
                <c:pt idx="31682">
                  <c:v>23.1</c:v>
                </c:pt>
                <c:pt idx="31683">
                  <c:v>23.004000000000001</c:v>
                </c:pt>
                <c:pt idx="31684">
                  <c:v>23.004000000000001</c:v>
                </c:pt>
                <c:pt idx="31685">
                  <c:v>23.004000000000001</c:v>
                </c:pt>
                <c:pt idx="31686">
                  <c:v>23.004000000000001</c:v>
                </c:pt>
                <c:pt idx="31687">
                  <c:v>23.004000000000001</c:v>
                </c:pt>
                <c:pt idx="31688">
                  <c:v>23.004000000000001</c:v>
                </c:pt>
                <c:pt idx="31689">
                  <c:v>23.004000000000001</c:v>
                </c:pt>
                <c:pt idx="31690">
                  <c:v>23.004000000000001</c:v>
                </c:pt>
                <c:pt idx="31691">
                  <c:v>23.004000000000001</c:v>
                </c:pt>
                <c:pt idx="31692">
                  <c:v>23.004000000000001</c:v>
                </c:pt>
                <c:pt idx="31693">
                  <c:v>23.004000000000001</c:v>
                </c:pt>
                <c:pt idx="31694">
                  <c:v>23.004000000000001</c:v>
                </c:pt>
                <c:pt idx="31695">
                  <c:v>23.004000000000001</c:v>
                </c:pt>
                <c:pt idx="31696">
                  <c:v>23.004000000000001</c:v>
                </c:pt>
                <c:pt idx="31697">
                  <c:v>23.004000000000001</c:v>
                </c:pt>
                <c:pt idx="31698">
                  <c:v>22.908000000000001</c:v>
                </c:pt>
                <c:pt idx="31699">
                  <c:v>22.908000000000001</c:v>
                </c:pt>
                <c:pt idx="31700">
                  <c:v>22.908000000000001</c:v>
                </c:pt>
                <c:pt idx="31701">
                  <c:v>22.908000000000001</c:v>
                </c:pt>
                <c:pt idx="31702">
                  <c:v>22.908000000000001</c:v>
                </c:pt>
                <c:pt idx="31703">
                  <c:v>22.908000000000001</c:v>
                </c:pt>
                <c:pt idx="31704">
                  <c:v>22.908000000000001</c:v>
                </c:pt>
                <c:pt idx="31705">
                  <c:v>22.908000000000001</c:v>
                </c:pt>
                <c:pt idx="31706">
                  <c:v>22.812000000000001</c:v>
                </c:pt>
                <c:pt idx="31707">
                  <c:v>22.812000000000001</c:v>
                </c:pt>
                <c:pt idx="31708">
                  <c:v>22.812000000000001</c:v>
                </c:pt>
                <c:pt idx="31709">
                  <c:v>22.812000000000001</c:v>
                </c:pt>
                <c:pt idx="31710">
                  <c:v>22.812000000000001</c:v>
                </c:pt>
                <c:pt idx="31711">
                  <c:v>22.812000000000001</c:v>
                </c:pt>
                <c:pt idx="31712">
                  <c:v>22.812000000000001</c:v>
                </c:pt>
                <c:pt idx="31713">
                  <c:v>22.812000000000001</c:v>
                </c:pt>
                <c:pt idx="31714">
                  <c:v>22.812000000000001</c:v>
                </c:pt>
                <c:pt idx="31715">
                  <c:v>22.812000000000001</c:v>
                </c:pt>
                <c:pt idx="31716">
                  <c:v>22.812000000000001</c:v>
                </c:pt>
                <c:pt idx="31717">
                  <c:v>22.812000000000001</c:v>
                </c:pt>
                <c:pt idx="31718">
                  <c:v>22.812000000000001</c:v>
                </c:pt>
                <c:pt idx="31719">
                  <c:v>22.812000000000001</c:v>
                </c:pt>
                <c:pt idx="31720">
                  <c:v>22.812000000000001</c:v>
                </c:pt>
                <c:pt idx="31721">
                  <c:v>22.812000000000001</c:v>
                </c:pt>
                <c:pt idx="31722">
                  <c:v>22.716999999999999</c:v>
                </c:pt>
                <c:pt idx="31723">
                  <c:v>22.716999999999999</c:v>
                </c:pt>
                <c:pt idx="31724">
                  <c:v>22.716999999999999</c:v>
                </c:pt>
                <c:pt idx="31725">
                  <c:v>22.716999999999999</c:v>
                </c:pt>
                <c:pt idx="31726">
                  <c:v>22.716999999999999</c:v>
                </c:pt>
                <c:pt idx="31727">
                  <c:v>22.716999999999999</c:v>
                </c:pt>
                <c:pt idx="31728">
                  <c:v>22.716999999999999</c:v>
                </c:pt>
                <c:pt idx="31729">
                  <c:v>22.716999999999999</c:v>
                </c:pt>
                <c:pt idx="31730">
                  <c:v>22.716999999999999</c:v>
                </c:pt>
                <c:pt idx="31731">
                  <c:v>22.716999999999999</c:v>
                </c:pt>
                <c:pt idx="31732">
                  <c:v>22.716999999999999</c:v>
                </c:pt>
                <c:pt idx="31733">
                  <c:v>22.716999999999999</c:v>
                </c:pt>
                <c:pt idx="31734">
                  <c:v>22.716999999999999</c:v>
                </c:pt>
                <c:pt idx="31735">
                  <c:v>22.716999999999999</c:v>
                </c:pt>
                <c:pt idx="31736">
                  <c:v>22.716999999999999</c:v>
                </c:pt>
                <c:pt idx="31737">
                  <c:v>22.716999999999999</c:v>
                </c:pt>
                <c:pt idx="31738">
                  <c:v>22.716999999999999</c:v>
                </c:pt>
                <c:pt idx="31739">
                  <c:v>22.716999999999999</c:v>
                </c:pt>
                <c:pt idx="31740">
                  <c:v>22.716999999999999</c:v>
                </c:pt>
                <c:pt idx="31741">
                  <c:v>22.716999999999999</c:v>
                </c:pt>
                <c:pt idx="31742">
                  <c:v>22.716999999999999</c:v>
                </c:pt>
                <c:pt idx="31743">
                  <c:v>22.716999999999999</c:v>
                </c:pt>
                <c:pt idx="31744">
                  <c:v>22.716999999999999</c:v>
                </c:pt>
                <c:pt idx="31745">
                  <c:v>22.716999999999999</c:v>
                </c:pt>
                <c:pt idx="31746">
                  <c:v>22.716999999999999</c:v>
                </c:pt>
                <c:pt idx="31747">
                  <c:v>22.716999999999999</c:v>
                </c:pt>
                <c:pt idx="31748">
                  <c:v>22.716999999999999</c:v>
                </c:pt>
                <c:pt idx="31749">
                  <c:v>22.716999999999999</c:v>
                </c:pt>
                <c:pt idx="31750">
                  <c:v>22.620999999999999</c:v>
                </c:pt>
                <c:pt idx="31751">
                  <c:v>22.620999999999999</c:v>
                </c:pt>
                <c:pt idx="31752">
                  <c:v>22.620999999999999</c:v>
                </c:pt>
                <c:pt idx="31753">
                  <c:v>22.620999999999999</c:v>
                </c:pt>
                <c:pt idx="31754">
                  <c:v>22.620999999999999</c:v>
                </c:pt>
                <c:pt idx="31755">
                  <c:v>22.620999999999999</c:v>
                </c:pt>
                <c:pt idx="31756">
                  <c:v>22.620999999999999</c:v>
                </c:pt>
                <c:pt idx="31757">
                  <c:v>22.620999999999999</c:v>
                </c:pt>
                <c:pt idx="31758">
                  <c:v>22.620999999999999</c:v>
                </c:pt>
                <c:pt idx="31759">
                  <c:v>22.620999999999999</c:v>
                </c:pt>
                <c:pt idx="31760">
                  <c:v>22.620999999999999</c:v>
                </c:pt>
                <c:pt idx="31761">
                  <c:v>22.620999999999999</c:v>
                </c:pt>
                <c:pt idx="31762">
                  <c:v>22.620999999999999</c:v>
                </c:pt>
                <c:pt idx="31763">
                  <c:v>22.620999999999999</c:v>
                </c:pt>
                <c:pt idx="31764">
                  <c:v>22.620999999999999</c:v>
                </c:pt>
                <c:pt idx="31765">
                  <c:v>22.620999999999999</c:v>
                </c:pt>
                <c:pt idx="31766">
                  <c:v>22.620999999999999</c:v>
                </c:pt>
                <c:pt idx="31767">
                  <c:v>22.620999999999999</c:v>
                </c:pt>
                <c:pt idx="31768">
                  <c:v>22.620999999999999</c:v>
                </c:pt>
                <c:pt idx="31769">
                  <c:v>22.620999999999999</c:v>
                </c:pt>
                <c:pt idx="31770">
                  <c:v>22.620999999999999</c:v>
                </c:pt>
                <c:pt idx="31771">
                  <c:v>22.620999999999999</c:v>
                </c:pt>
                <c:pt idx="31772">
                  <c:v>22.620999999999999</c:v>
                </c:pt>
                <c:pt idx="31773">
                  <c:v>22.620999999999999</c:v>
                </c:pt>
                <c:pt idx="31774">
                  <c:v>22.524999999999999</c:v>
                </c:pt>
                <c:pt idx="31775">
                  <c:v>22.620999999999999</c:v>
                </c:pt>
                <c:pt idx="31776">
                  <c:v>22.620999999999999</c:v>
                </c:pt>
                <c:pt idx="31777">
                  <c:v>22.524999999999999</c:v>
                </c:pt>
                <c:pt idx="31778">
                  <c:v>22.524999999999999</c:v>
                </c:pt>
                <c:pt idx="31779">
                  <c:v>22.524999999999999</c:v>
                </c:pt>
                <c:pt idx="31780">
                  <c:v>22.620999999999999</c:v>
                </c:pt>
                <c:pt idx="31781">
                  <c:v>22.620999999999999</c:v>
                </c:pt>
                <c:pt idx="31782">
                  <c:v>22.620999999999999</c:v>
                </c:pt>
                <c:pt idx="31783">
                  <c:v>22.524999999999999</c:v>
                </c:pt>
                <c:pt idx="31784">
                  <c:v>22.620999999999999</c:v>
                </c:pt>
                <c:pt idx="31785">
                  <c:v>22.620999999999999</c:v>
                </c:pt>
                <c:pt idx="31786">
                  <c:v>22.620999999999999</c:v>
                </c:pt>
                <c:pt idx="31787">
                  <c:v>22.620999999999999</c:v>
                </c:pt>
                <c:pt idx="31788">
                  <c:v>22.524999999999999</c:v>
                </c:pt>
                <c:pt idx="31789">
                  <c:v>22.620999999999999</c:v>
                </c:pt>
                <c:pt idx="31790">
                  <c:v>22.620999999999999</c:v>
                </c:pt>
                <c:pt idx="31791">
                  <c:v>22.620999999999999</c:v>
                </c:pt>
                <c:pt idx="31792">
                  <c:v>22.524999999999999</c:v>
                </c:pt>
                <c:pt idx="31793">
                  <c:v>22.524999999999999</c:v>
                </c:pt>
                <c:pt idx="31794">
                  <c:v>22.620999999999999</c:v>
                </c:pt>
                <c:pt idx="31795">
                  <c:v>22.524999999999999</c:v>
                </c:pt>
                <c:pt idx="31796">
                  <c:v>22.524999999999999</c:v>
                </c:pt>
                <c:pt idx="31797">
                  <c:v>22.524999999999999</c:v>
                </c:pt>
                <c:pt idx="31798">
                  <c:v>22.524999999999999</c:v>
                </c:pt>
                <c:pt idx="31799">
                  <c:v>22.524999999999999</c:v>
                </c:pt>
                <c:pt idx="31800">
                  <c:v>22.524999999999999</c:v>
                </c:pt>
                <c:pt idx="31801">
                  <c:v>22.524999999999999</c:v>
                </c:pt>
                <c:pt idx="31802">
                  <c:v>22.524999999999999</c:v>
                </c:pt>
                <c:pt idx="31803">
                  <c:v>22.524999999999999</c:v>
                </c:pt>
                <c:pt idx="31804">
                  <c:v>22.524999999999999</c:v>
                </c:pt>
                <c:pt idx="31805">
                  <c:v>22.524999999999999</c:v>
                </c:pt>
                <c:pt idx="31806">
                  <c:v>22.524999999999999</c:v>
                </c:pt>
                <c:pt idx="31807">
                  <c:v>22.524999999999999</c:v>
                </c:pt>
                <c:pt idx="31808">
                  <c:v>22.524999999999999</c:v>
                </c:pt>
                <c:pt idx="31809">
                  <c:v>22.524999999999999</c:v>
                </c:pt>
                <c:pt idx="31810">
                  <c:v>22.524999999999999</c:v>
                </c:pt>
                <c:pt idx="31811">
                  <c:v>22.524999999999999</c:v>
                </c:pt>
                <c:pt idx="31812">
                  <c:v>22.524999999999999</c:v>
                </c:pt>
                <c:pt idx="31813">
                  <c:v>22.524999999999999</c:v>
                </c:pt>
                <c:pt idx="31814">
                  <c:v>22.524999999999999</c:v>
                </c:pt>
                <c:pt idx="31815">
                  <c:v>22.524999999999999</c:v>
                </c:pt>
                <c:pt idx="31816">
                  <c:v>22.524999999999999</c:v>
                </c:pt>
                <c:pt idx="31817">
                  <c:v>22.524999999999999</c:v>
                </c:pt>
                <c:pt idx="31818">
                  <c:v>22.524999999999999</c:v>
                </c:pt>
                <c:pt idx="31819">
                  <c:v>22.524999999999999</c:v>
                </c:pt>
                <c:pt idx="31820">
                  <c:v>22.524999999999999</c:v>
                </c:pt>
                <c:pt idx="31821">
                  <c:v>22.524999999999999</c:v>
                </c:pt>
                <c:pt idx="31822">
                  <c:v>22.524999999999999</c:v>
                </c:pt>
                <c:pt idx="31823">
                  <c:v>22.524999999999999</c:v>
                </c:pt>
                <c:pt idx="31824">
                  <c:v>22.524999999999999</c:v>
                </c:pt>
                <c:pt idx="31825">
                  <c:v>22.524999999999999</c:v>
                </c:pt>
                <c:pt idx="31826">
                  <c:v>22.524999999999999</c:v>
                </c:pt>
                <c:pt idx="31827">
                  <c:v>22.524999999999999</c:v>
                </c:pt>
                <c:pt idx="31828">
                  <c:v>22.524999999999999</c:v>
                </c:pt>
                <c:pt idx="31829">
                  <c:v>22.524999999999999</c:v>
                </c:pt>
                <c:pt idx="31830">
                  <c:v>22.524999999999999</c:v>
                </c:pt>
                <c:pt idx="31831">
                  <c:v>22.524999999999999</c:v>
                </c:pt>
                <c:pt idx="31832">
                  <c:v>22.524999999999999</c:v>
                </c:pt>
                <c:pt idx="31833">
                  <c:v>22.524999999999999</c:v>
                </c:pt>
                <c:pt idx="31834">
                  <c:v>22.524999999999999</c:v>
                </c:pt>
                <c:pt idx="31835">
                  <c:v>22.524999999999999</c:v>
                </c:pt>
                <c:pt idx="31836">
                  <c:v>22.524999999999999</c:v>
                </c:pt>
                <c:pt idx="31837">
                  <c:v>22.524999999999999</c:v>
                </c:pt>
                <c:pt idx="31838">
                  <c:v>22.524999999999999</c:v>
                </c:pt>
                <c:pt idx="31839">
                  <c:v>22.524999999999999</c:v>
                </c:pt>
                <c:pt idx="31840">
                  <c:v>22.524999999999999</c:v>
                </c:pt>
                <c:pt idx="31841">
                  <c:v>22.524999999999999</c:v>
                </c:pt>
                <c:pt idx="31842">
                  <c:v>22.524999999999999</c:v>
                </c:pt>
                <c:pt idx="31843">
                  <c:v>22.524999999999999</c:v>
                </c:pt>
                <c:pt idx="31844">
                  <c:v>22.524999999999999</c:v>
                </c:pt>
                <c:pt idx="31845">
                  <c:v>22.524999999999999</c:v>
                </c:pt>
                <c:pt idx="31846">
                  <c:v>22.524999999999999</c:v>
                </c:pt>
                <c:pt idx="31847">
                  <c:v>22.524999999999999</c:v>
                </c:pt>
                <c:pt idx="31848">
                  <c:v>22.524999999999999</c:v>
                </c:pt>
                <c:pt idx="31849">
                  <c:v>22.524999999999999</c:v>
                </c:pt>
                <c:pt idx="31850">
                  <c:v>22.524999999999999</c:v>
                </c:pt>
                <c:pt idx="31851">
                  <c:v>22.524999999999999</c:v>
                </c:pt>
                <c:pt idx="31852">
                  <c:v>22.524999999999999</c:v>
                </c:pt>
                <c:pt idx="31853">
                  <c:v>22.524999999999999</c:v>
                </c:pt>
                <c:pt idx="31854">
                  <c:v>22.524999999999999</c:v>
                </c:pt>
                <c:pt idx="31855">
                  <c:v>22.524999999999999</c:v>
                </c:pt>
                <c:pt idx="31856">
                  <c:v>22.524999999999999</c:v>
                </c:pt>
                <c:pt idx="31857">
                  <c:v>22.524999999999999</c:v>
                </c:pt>
                <c:pt idx="31858">
                  <c:v>22.524999999999999</c:v>
                </c:pt>
                <c:pt idx="31859">
                  <c:v>22.524999999999999</c:v>
                </c:pt>
                <c:pt idx="31860">
                  <c:v>22.524999999999999</c:v>
                </c:pt>
                <c:pt idx="31861">
                  <c:v>22.524999999999999</c:v>
                </c:pt>
                <c:pt idx="31862">
                  <c:v>22.524999999999999</c:v>
                </c:pt>
                <c:pt idx="31863">
                  <c:v>22.524999999999999</c:v>
                </c:pt>
                <c:pt idx="31864">
                  <c:v>22.524999999999999</c:v>
                </c:pt>
                <c:pt idx="31865">
                  <c:v>22.524999999999999</c:v>
                </c:pt>
                <c:pt idx="31866">
                  <c:v>22.524999999999999</c:v>
                </c:pt>
                <c:pt idx="31867">
                  <c:v>22.524999999999999</c:v>
                </c:pt>
                <c:pt idx="31868">
                  <c:v>22.524999999999999</c:v>
                </c:pt>
                <c:pt idx="31869">
                  <c:v>22.524999999999999</c:v>
                </c:pt>
                <c:pt idx="31870">
                  <c:v>22.524999999999999</c:v>
                </c:pt>
                <c:pt idx="31871">
                  <c:v>22.428999999999998</c:v>
                </c:pt>
                <c:pt idx="31872">
                  <c:v>22.524999999999999</c:v>
                </c:pt>
                <c:pt idx="31873">
                  <c:v>22.524999999999999</c:v>
                </c:pt>
                <c:pt idx="31874">
                  <c:v>22.428999999999998</c:v>
                </c:pt>
                <c:pt idx="31875">
                  <c:v>22.524999999999999</c:v>
                </c:pt>
                <c:pt idx="31876">
                  <c:v>22.524999999999999</c:v>
                </c:pt>
                <c:pt idx="31877">
                  <c:v>22.428999999999998</c:v>
                </c:pt>
                <c:pt idx="31878">
                  <c:v>22.428999999999998</c:v>
                </c:pt>
                <c:pt idx="31879">
                  <c:v>22.428999999999998</c:v>
                </c:pt>
                <c:pt idx="31880">
                  <c:v>22.428999999999998</c:v>
                </c:pt>
                <c:pt idx="31881">
                  <c:v>22.428999999999998</c:v>
                </c:pt>
                <c:pt idx="31882">
                  <c:v>22.428999999999998</c:v>
                </c:pt>
                <c:pt idx="31883">
                  <c:v>22.428999999999998</c:v>
                </c:pt>
                <c:pt idx="31884">
                  <c:v>22.428999999999998</c:v>
                </c:pt>
                <c:pt idx="31885">
                  <c:v>22.428999999999998</c:v>
                </c:pt>
                <c:pt idx="31886">
                  <c:v>22.428999999999998</c:v>
                </c:pt>
                <c:pt idx="31887">
                  <c:v>22.428999999999998</c:v>
                </c:pt>
                <c:pt idx="31888">
                  <c:v>22.428999999999998</c:v>
                </c:pt>
                <c:pt idx="31889">
                  <c:v>22.428999999999998</c:v>
                </c:pt>
                <c:pt idx="31890">
                  <c:v>22.428999999999998</c:v>
                </c:pt>
                <c:pt idx="31891">
                  <c:v>22.428999999999998</c:v>
                </c:pt>
                <c:pt idx="31892">
                  <c:v>22.428999999999998</c:v>
                </c:pt>
                <c:pt idx="31893">
                  <c:v>22.428999999999998</c:v>
                </c:pt>
                <c:pt idx="31894">
                  <c:v>22.428999999999998</c:v>
                </c:pt>
                <c:pt idx="31895">
                  <c:v>22.428999999999998</c:v>
                </c:pt>
                <c:pt idx="31896">
                  <c:v>22.428999999999998</c:v>
                </c:pt>
                <c:pt idx="31897">
                  <c:v>22.428999999999998</c:v>
                </c:pt>
                <c:pt idx="31898">
                  <c:v>22.428999999999998</c:v>
                </c:pt>
                <c:pt idx="31899">
                  <c:v>22.428999999999998</c:v>
                </c:pt>
                <c:pt idx="31900">
                  <c:v>22.524999999999999</c:v>
                </c:pt>
                <c:pt idx="31901">
                  <c:v>22.428999999999998</c:v>
                </c:pt>
                <c:pt idx="31902">
                  <c:v>22.428999999999998</c:v>
                </c:pt>
                <c:pt idx="31903">
                  <c:v>22.428999999999998</c:v>
                </c:pt>
                <c:pt idx="31904">
                  <c:v>22.428999999999998</c:v>
                </c:pt>
                <c:pt idx="31905">
                  <c:v>22.428999999999998</c:v>
                </c:pt>
                <c:pt idx="31906">
                  <c:v>22.428999999999998</c:v>
                </c:pt>
                <c:pt idx="31907">
                  <c:v>22.428999999999998</c:v>
                </c:pt>
                <c:pt idx="31908">
                  <c:v>22.428999999999998</c:v>
                </c:pt>
                <c:pt idx="31909">
                  <c:v>22.428999999999998</c:v>
                </c:pt>
                <c:pt idx="31910">
                  <c:v>22.428999999999998</c:v>
                </c:pt>
                <c:pt idx="31911">
                  <c:v>22.428999999999998</c:v>
                </c:pt>
                <c:pt idx="31912">
                  <c:v>22.428999999999998</c:v>
                </c:pt>
                <c:pt idx="31913">
                  <c:v>22.428999999999998</c:v>
                </c:pt>
                <c:pt idx="31914">
                  <c:v>22.332999999999998</c:v>
                </c:pt>
                <c:pt idx="31915">
                  <c:v>22.332999999999998</c:v>
                </c:pt>
                <c:pt idx="31916">
                  <c:v>22.332999999999998</c:v>
                </c:pt>
                <c:pt idx="31917">
                  <c:v>22.332999999999998</c:v>
                </c:pt>
                <c:pt idx="31918">
                  <c:v>22.332999999999998</c:v>
                </c:pt>
                <c:pt idx="31919">
                  <c:v>22.332999999999998</c:v>
                </c:pt>
                <c:pt idx="31920">
                  <c:v>22.332999999999998</c:v>
                </c:pt>
                <c:pt idx="31921">
                  <c:v>22.332999999999998</c:v>
                </c:pt>
                <c:pt idx="31922">
                  <c:v>22.332999999999998</c:v>
                </c:pt>
                <c:pt idx="31923">
                  <c:v>22.332999999999998</c:v>
                </c:pt>
                <c:pt idx="31924">
                  <c:v>22.332999999999998</c:v>
                </c:pt>
                <c:pt idx="31925">
                  <c:v>22.332999999999998</c:v>
                </c:pt>
                <c:pt idx="31926">
                  <c:v>22.238</c:v>
                </c:pt>
                <c:pt idx="31927">
                  <c:v>22.332999999999998</c:v>
                </c:pt>
                <c:pt idx="31928">
                  <c:v>22.332999999999998</c:v>
                </c:pt>
                <c:pt idx="31929">
                  <c:v>22.238</c:v>
                </c:pt>
                <c:pt idx="31930">
                  <c:v>22.238</c:v>
                </c:pt>
                <c:pt idx="31931">
                  <c:v>22.238</c:v>
                </c:pt>
                <c:pt idx="31932">
                  <c:v>22.238</c:v>
                </c:pt>
                <c:pt idx="31933">
                  <c:v>22.238</c:v>
                </c:pt>
                <c:pt idx="31934">
                  <c:v>22.238</c:v>
                </c:pt>
                <c:pt idx="31935">
                  <c:v>22.238</c:v>
                </c:pt>
                <c:pt idx="31936">
                  <c:v>22.238</c:v>
                </c:pt>
                <c:pt idx="31937">
                  <c:v>22.238</c:v>
                </c:pt>
                <c:pt idx="31938">
                  <c:v>22.238</c:v>
                </c:pt>
                <c:pt idx="31939">
                  <c:v>22.238</c:v>
                </c:pt>
                <c:pt idx="31940">
                  <c:v>22.238</c:v>
                </c:pt>
                <c:pt idx="31941">
                  <c:v>22.238</c:v>
                </c:pt>
                <c:pt idx="31942">
                  <c:v>22.238</c:v>
                </c:pt>
                <c:pt idx="31943">
                  <c:v>22.238</c:v>
                </c:pt>
                <c:pt idx="31944">
                  <c:v>22.238</c:v>
                </c:pt>
                <c:pt idx="31945">
                  <c:v>22.141999999999999</c:v>
                </c:pt>
                <c:pt idx="31946">
                  <c:v>22.141999999999999</c:v>
                </c:pt>
                <c:pt idx="31947">
                  <c:v>22.141999999999999</c:v>
                </c:pt>
                <c:pt idx="31948">
                  <c:v>22.141999999999999</c:v>
                </c:pt>
                <c:pt idx="31949">
                  <c:v>22.141999999999999</c:v>
                </c:pt>
                <c:pt idx="31950">
                  <c:v>22.141999999999999</c:v>
                </c:pt>
                <c:pt idx="31951">
                  <c:v>22.141999999999999</c:v>
                </c:pt>
                <c:pt idx="31952">
                  <c:v>22.141999999999999</c:v>
                </c:pt>
                <c:pt idx="31953">
                  <c:v>22.141999999999999</c:v>
                </c:pt>
                <c:pt idx="31954">
                  <c:v>22.141999999999999</c:v>
                </c:pt>
                <c:pt idx="31955">
                  <c:v>22.141999999999999</c:v>
                </c:pt>
                <c:pt idx="31956">
                  <c:v>22.141999999999999</c:v>
                </c:pt>
                <c:pt idx="31957">
                  <c:v>22.141999999999999</c:v>
                </c:pt>
                <c:pt idx="31958">
                  <c:v>22.141999999999999</c:v>
                </c:pt>
                <c:pt idx="31959">
                  <c:v>22.141999999999999</c:v>
                </c:pt>
                <c:pt idx="31960">
                  <c:v>22.141999999999999</c:v>
                </c:pt>
                <c:pt idx="31961">
                  <c:v>22.141999999999999</c:v>
                </c:pt>
                <c:pt idx="31962">
                  <c:v>22.141999999999999</c:v>
                </c:pt>
                <c:pt idx="31963">
                  <c:v>22.141999999999999</c:v>
                </c:pt>
                <c:pt idx="31964">
                  <c:v>22.141999999999999</c:v>
                </c:pt>
                <c:pt idx="31965">
                  <c:v>22.141999999999999</c:v>
                </c:pt>
                <c:pt idx="31966">
                  <c:v>22.141999999999999</c:v>
                </c:pt>
                <c:pt idx="31967">
                  <c:v>22.141999999999999</c:v>
                </c:pt>
                <c:pt idx="31968">
                  <c:v>22.045999999999999</c:v>
                </c:pt>
                <c:pt idx="31969">
                  <c:v>22.141999999999999</c:v>
                </c:pt>
                <c:pt idx="31970">
                  <c:v>22.045999999999999</c:v>
                </c:pt>
                <c:pt idx="31971">
                  <c:v>22.045999999999999</c:v>
                </c:pt>
                <c:pt idx="31972">
                  <c:v>22.045999999999999</c:v>
                </c:pt>
                <c:pt idx="31973">
                  <c:v>22.045999999999999</c:v>
                </c:pt>
                <c:pt idx="31974">
                  <c:v>22.045999999999999</c:v>
                </c:pt>
                <c:pt idx="31975">
                  <c:v>22.045999999999999</c:v>
                </c:pt>
                <c:pt idx="31976">
                  <c:v>22.045999999999999</c:v>
                </c:pt>
                <c:pt idx="31977">
                  <c:v>22.045999999999999</c:v>
                </c:pt>
                <c:pt idx="31978">
                  <c:v>22.045999999999999</c:v>
                </c:pt>
                <c:pt idx="31979">
                  <c:v>22.045999999999999</c:v>
                </c:pt>
                <c:pt idx="31980">
                  <c:v>22.045999999999999</c:v>
                </c:pt>
                <c:pt idx="31981">
                  <c:v>22.045999999999999</c:v>
                </c:pt>
                <c:pt idx="31982">
                  <c:v>22.045999999999999</c:v>
                </c:pt>
                <c:pt idx="31983">
                  <c:v>22.045999999999999</c:v>
                </c:pt>
                <c:pt idx="31984">
                  <c:v>22.045999999999999</c:v>
                </c:pt>
                <c:pt idx="31985">
                  <c:v>22.045999999999999</c:v>
                </c:pt>
                <c:pt idx="31986">
                  <c:v>22.045999999999999</c:v>
                </c:pt>
                <c:pt idx="31987">
                  <c:v>22.045999999999999</c:v>
                </c:pt>
                <c:pt idx="31989">
                  <c:v>22.141999999999999</c:v>
                </c:pt>
                <c:pt idx="31990">
                  <c:v>22.045999999999999</c:v>
                </c:pt>
                <c:pt idx="31991">
                  <c:v>22.045999999999999</c:v>
                </c:pt>
                <c:pt idx="31992">
                  <c:v>22.045999999999999</c:v>
                </c:pt>
                <c:pt idx="31993">
                  <c:v>22.045999999999999</c:v>
                </c:pt>
                <c:pt idx="31994">
                  <c:v>22.045999999999999</c:v>
                </c:pt>
                <c:pt idx="31995">
                  <c:v>22.045999999999999</c:v>
                </c:pt>
                <c:pt idx="31996">
                  <c:v>22.045999999999999</c:v>
                </c:pt>
                <c:pt idx="31997">
                  <c:v>22.045999999999999</c:v>
                </c:pt>
                <c:pt idx="31998">
                  <c:v>22.045999999999999</c:v>
                </c:pt>
                <c:pt idx="31999">
                  <c:v>22.045999999999999</c:v>
                </c:pt>
                <c:pt idx="32000">
                  <c:v>22.045999999999999</c:v>
                </c:pt>
                <c:pt idx="32001">
                  <c:v>22.045999999999999</c:v>
                </c:pt>
                <c:pt idx="32002">
                  <c:v>22.045999999999999</c:v>
                </c:pt>
                <c:pt idx="32003">
                  <c:v>22.045999999999999</c:v>
                </c:pt>
                <c:pt idx="32004">
                  <c:v>22.045999999999999</c:v>
                </c:pt>
                <c:pt idx="32005">
                  <c:v>22.045999999999999</c:v>
                </c:pt>
                <c:pt idx="32006">
                  <c:v>22.045999999999999</c:v>
                </c:pt>
                <c:pt idx="32007">
                  <c:v>22.045999999999999</c:v>
                </c:pt>
                <c:pt idx="32008">
                  <c:v>22.045999999999999</c:v>
                </c:pt>
                <c:pt idx="32009">
                  <c:v>22.045999999999999</c:v>
                </c:pt>
                <c:pt idx="32010">
                  <c:v>22.045999999999999</c:v>
                </c:pt>
                <c:pt idx="32011">
                  <c:v>22.045999999999999</c:v>
                </c:pt>
                <c:pt idx="32012">
                  <c:v>22.045999999999999</c:v>
                </c:pt>
                <c:pt idx="32013">
                  <c:v>22.045999999999999</c:v>
                </c:pt>
                <c:pt idx="32014">
                  <c:v>22.045999999999999</c:v>
                </c:pt>
                <c:pt idx="32015">
                  <c:v>22.045999999999999</c:v>
                </c:pt>
                <c:pt idx="32016">
                  <c:v>22.045999999999999</c:v>
                </c:pt>
                <c:pt idx="32017">
                  <c:v>22.045999999999999</c:v>
                </c:pt>
                <c:pt idx="32018">
                  <c:v>22.045999999999999</c:v>
                </c:pt>
                <c:pt idx="32019">
                  <c:v>22.045999999999999</c:v>
                </c:pt>
                <c:pt idx="32020">
                  <c:v>22.045999999999999</c:v>
                </c:pt>
                <c:pt idx="32021">
                  <c:v>22.045999999999999</c:v>
                </c:pt>
                <c:pt idx="32022">
                  <c:v>22.045999999999999</c:v>
                </c:pt>
                <c:pt idx="32023">
                  <c:v>22.045999999999999</c:v>
                </c:pt>
                <c:pt idx="32024">
                  <c:v>22.045999999999999</c:v>
                </c:pt>
                <c:pt idx="32025">
                  <c:v>22.045999999999999</c:v>
                </c:pt>
                <c:pt idx="32026">
                  <c:v>22.045999999999999</c:v>
                </c:pt>
                <c:pt idx="32027">
                  <c:v>22.045999999999999</c:v>
                </c:pt>
                <c:pt idx="32028">
                  <c:v>22.045999999999999</c:v>
                </c:pt>
                <c:pt idx="32029">
                  <c:v>22.045999999999999</c:v>
                </c:pt>
                <c:pt idx="32030">
                  <c:v>22.045999999999999</c:v>
                </c:pt>
                <c:pt idx="32031">
                  <c:v>22.045999999999999</c:v>
                </c:pt>
                <c:pt idx="32032">
                  <c:v>22.045999999999999</c:v>
                </c:pt>
                <c:pt idx="32033">
                  <c:v>22.045999999999999</c:v>
                </c:pt>
                <c:pt idx="32034">
                  <c:v>22.045999999999999</c:v>
                </c:pt>
                <c:pt idx="32035">
                  <c:v>21.951000000000001</c:v>
                </c:pt>
                <c:pt idx="32036">
                  <c:v>21.951000000000001</c:v>
                </c:pt>
                <c:pt idx="32037">
                  <c:v>22.045999999999999</c:v>
                </c:pt>
                <c:pt idx="32038">
                  <c:v>22.045999999999999</c:v>
                </c:pt>
                <c:pt idx="32039">
                  <c:v>21.951000000000001</c:v>
                </c:pt>
                <c:pt idx="32040">
                  <c:v>22.045999999999999</c:v>
                </c:pt>
                <c:pt idx="32041">
                  <c:v>21.951000000000001</c:v>
                </c:pt>
                <c:pt idx="32042">
                  <c:v>21.951000000000001</c:v>
                </c:pt>
                <c:pt idx="32043">
                  <c:v>21.951000000000001</c:v>
                </c:pt>
                <c:pt idx="32044">
                  <c:v>21.951000000000001</c:v>
                </c:pt>
                <c:pt idx="32045">
                  <c:v>21.951000000000001</c:v>
                </c:pt>
                <c:pt idx="32046">
                  <c:v>21.951000000000001</c:v>
                </c:pt>
                <c:pt idx="32047">
                  <c:v>21.951000000000001</c:v>
                </c:pt>
                <c:pt idx="32048">
                  <c:v>21.951000000000001</c:v>
                </c:pt>
                <c:pt idx="32049">
                  <c:v>21.951000000000001</c:v>
                </c:pt>
                <c:pt idx="32050">
                  <c:v>21.951000000000001</c:v>
                </c:pt>
                <c:pt idx="32051">
                  <c:v>21.951000000000001</c:v>
                </c:pt>
                <c:pt idx="32052">
                  <c:v>21.951000000000001</c:v>
                </c:pt>
                <c:pt idx="32053">
                  <c:v>21.951000000000001</c:v>
                </c:pt>
                <c:pt idx="32054">
                  <c:v>21.951000000000001</c:v>
                </c:pt>
                <c:pt idx="32055">
                  <c:v>21.951000000000001</c:v>
                </c:pt>
                <c:pt idx="32056">
                  <c:v>21.951000000000001</c:v>
                </c:pt>
                <c:pt idx="32057">
                  <c:v>21.951000000000001</c:v>
                </c:pt>
                <c:pt idx="32058">
                  <c:v>21.951000000000001</c:v>
                </c:pt>
                <c:pt idx="32059">
                  <c:v>21.951000000000001</c:v>
                </c:pt>
                <c:pt idx="32060">
                  <c:v>21.951000000000001</c:v>
                </c:pt>
                <c:pt idx="32061">
                  <c:v>21.951000000000001</c:v>
                </c:pt>
                <c:pt idx="32062">
                  <c:v>21.951000000000001</c:v>
                </c:pt>
                <c:pt idx="32063">
                  <c:v>21.951000000000001</c:v>
                </c:pt>
                <c:pt idx="32064">
                  <c:v>21.951000000000001</c:v>
                </c:pt>
                <c:pt idx="32065">
                  <c:v>21.951000000000001</c:v>
                </c:pt>
                <c:pt idx="32066">
                  <c:v>21.951000000000001</c:v>
                </c:pt>
                <c:pt idx="32067">
                  <c:v>21.951000000000001</c:v>
                </c:pt>
                <c:pt idx="32068">
                  <c:v>21.951000000000001</c:v>
                </c:pt>
                <c:pt idx="32069">
                  <c:v>21.951000000000001</c:v>
                </c:pt>
                <c:pt idx="32070">
                  <c:v>21.951000000000001</c:v>
                </c:pt>
                <c:pt idx="32071">
                  <c:v>21.951000000000001</c:v>
                </c:pt>
                <c:pt idx="32072">
                  <c:v>21.951000000000001</c:v>
                </c:pt>
                <c:pt idx="32073">
                  <c:v>21.951000000000001</c:v>
                </c:pt>
                <c:pt idx="32074">
                  <c:v>21.951000000000001</c:v>
                </c:pt>
                <c:pt idx="32075">
                  <c:v>22.045999999999999</c:v>
                </c:pt>
                <c:pt idx="32076">
                  <c:v>22.045999999999999</c:v>
                </c:pt>
                <c:pt idx="32077">
                  <c:v>21.951000000000001</c:v>
                </c:pt>
                <c:pt idx="32078">
                  <c:v>22.045999999999999</c:v>
                </c:pt>
                <c:pt idx="32079">
                  <c:v>22.045999999999999</c:v>
                </c:pt>
                <c:pt idx="32080">
                  <c:v>22.045999999999999</c:v>
                </c:pt>
                <c:pt idx="32081">
                  <c:v>22.045999999999999</c:v>
                </c:pt>
                <c:pt idx="32082">
                  <c:v>22.045999999999999</c:v>
                </c:pt>
                <c:pt idx="32083">
                  <c:v>22.045999999999999</c:v>
                </c:pt>
                <c:pt idx="32084">
                  <c:v>22.045999999999999</c:v>
                </c:pt>
                <c:pt idx="32085">
                  <c:v>22.045999999999999</c:v>
                </c:pt>
                <c:pt idx="32086">
                  <c:v>22.045999999999999</c:v>
                </c:pt>
                <c:pt idx="32087">
                  <c:v>22.045999999999999</c:v>
                </c:pt>
                <c:pt idx="32088">
                  <c:v>22.045999999999999</c:v>
                </c:pt>
                <c:pt idx="32089">
                  <c:v>22.045999999999999</c:v>
                </c:pt>
                <c:pt idx="32090">
                  <c:v>22.045999999999999</c:v>
                </c:pt>
                <c:pt idx="32091">
                  <c:v>21.951000000000001</c:v>
                </c:pt>
                <c:pt idx="32092">
                  <c:v>22.045999999999999</c:v>
                </c:pt>
                <c:pt idx="32093">
                  <c:v>22.045999999999999</c:v>
                </c:pt>
                <c:pt idx="32094">
                  <c:v>21.951000000000001</c:v>
                </c:pt>
                <c:pt idx="32095">
                  <c:v>21.951000000000001</c:v>
                </c:pt>
                <c:pt idx="32096">
                  <c:v>22.045999999999999</c:v>
                </c:pt>
                <c:pt idx="32097">
                  <c:v>22.045999999999999</c:v>
                </c:pt>
                <c:pt idx="32098">
                  <c:v>21.951000000000001</c:v>
                </c:pt>
                <c:pt idx="32099">
                  <c:v>21.951000000000001</c:v>
                </c:pt>
                <c:pt idx="32100">
                  <c:v>22.045999999999999</c:v>
                </c:pt>
                <c:pt idx="32101">
                  <c:v>21.951000000000001</c:v>
                </c:pt>
                <c:pt idx="32102">
                  <c:v>22.045999999999999</c:v>
                </c:pt>
                <c:pt idx="32103">
                  <c:v>21.951000000000001</c:v>
                </c:pt>
                <c:pt idx="32104">
                  <c:v>21.951000000000001</c:v>
                </c:pt>
                <c:pt idx="32105">
                  <c:v>21.951000000000001</c:v>
                </c:pt>
                <c:pt idx="32106">
                  <c:v>21.951000000000001</c:v>
                </c:pt>
                <c:pt idx="32107">
                  <c:v>21.951000000000001</c:v>
                </c:pt>
                <c:pt idx="32108">
                  <c:v>21.951000000000001</c:v>
                </c:pt>
                <c:pt idx="32109">
                  <c:v>21.951000000000001</c:v>
                </c:pt>
                <c:pt idx="32110">
                  <c:v>21.951000000000001</c:v>
                </c:pt>
                <c:pt idx="32111">
                  <c:v>21.951000000000001</c:v>
                </c:pt>
                <c:pt idx="32112">
                  <c:v>21.951000000000001</c:v>
                </c:pt>
                <c:pt idx="32113">
                  <c:v>21.951000000000001</c:v>
                </c:pt>
                <c:pt idx="32114">
                  <c:v>21.951000000000001</c:v>
                </c:pt>
                <c:pt idx="32115">
                  <c:v>21.951000000000001</c:v>
                </c:pt>
                <c:pt idx="32116">
                  <c:v>21.951000000000001</c:v>
                </c:pt>
                <c:pt idx="32117">
                  <c:v>21.951000000000001</c:v>
                </c:pt>
                <c:pt idx="32118">
                  <c:v>21.951000000000001</c:v>
                </c:pt>
                <c:pt idx="32119">
                  <c:v>21.951000000000001</c:v>
                </c:pt>
                <c:pt idx="32120">
                  <c:v>21.951000000000001</c:v>
                </c:pt>
                <c:pt idx="32121">
                  <c:v>21.951000000000001</c:v>
                </c:pt>
                <c:pt idx="32122">
                  <c:v>21.951000000000001</c:v>
                </c:pt>
                <c:pt idx="32123">
                  <c:v>21.951000000000001</c:v>
                </c:pt>
                <c:pt idx="32124">
                  <c:v>21.951000000000001</c:v>
                </c:pt>
                <c:pt idx="32125">
                  <c:v>21.951000000000001</c:v>
                </c:pt>
                <c:pt idx="32126">
                  <c:v>21.951000000000001</c:v>
                </c:pt>
                <c:pt idx="32127">
                  <c:v>21.855</c:v>
                </c:pt>
                <c:pt idx="32128">
                  <c:v>21.855</c:v>
                </c:pt>
                <c:pt idx="32129">
                  <c:v>21.855</c:v>
                </c:pt>
                <c:pt idx="32130">
                  <c:v>21.855</c:v>
                </c:pt>
                <c:pt idx="32131">
                  <c:v>21.855</c:v>
                </c:pt>
                <c:pt idx="32132">
                  <c:v>21.855</c:v>
                </c:pt>
                <c:pt idx="32133">
                  <c:v>21.855</c:v>
                </c:pt>
                <c:pt idx="32134">
                  <c:v>21.855</c:v>
                </c:pt>
                <c:pt idx="32135">
                  <c:v>21.855</c:v>
                </c:pt>
                <c:pt idx="32136">
                  <c:v>21.855</c:v>
                </c:pt>
                <c:pt idx="32137">
                  <c:v>21.855</c:v>
                </c:pt>
                <c:pt idx="32138">
                  <c:v>21.855</c:v>
                </c:pt>
                <c:pt idx="32139">
                  <c:v>21.855</c:v>
                </c:pt>
                <c:pt idx="32140">
                  <c:v>21.855</c:v>
                </c:pt>
                <c:pt idx="32141">
                  <c:v>21.855</c:v>
                </c:pt>
                <c:pt idx="32142">
                  <c:v>21.76</c:v>
                </c:pt>
                <c:pt idx="32143">
                  <c:v>21.855</c:v>
                </c:pt>
                <c:pt idx="32144">
                  <c:v>21.855</c:v>
                </c:pt>
                <c:pt idx="32145">
                  <c:v>21.76</c:v>
                </c:pt>
                <c:pt idx="32146">
                  <c:v>21.76</c:v>
                </c:pt>
                <c:pt idx="32147">
                  <c:v>21.76</c:v>
                </c:pt>
                <c:pt idx="32148">
                  <c:v>21.76</c:v>
                </c:pt>
                <c:pt idx="32149">
                  <c:v>21.76</c:v>
                </c:pt>
                <c:pt idx="32150">
                  <c:v>21.76</c:v>
                </c:pt>
                <c:pt idx="32151">
                  <c:v>21.76</c:v>
                </c:pt>
                <c:pt idx="32152">
                  <c:v>21.76</c:v>
                </c:pt>
                <c:pt idx="32153">
                  <c:v>21.76</c:v>
                </c:pt>
                <c:pt idx="32154">
                  <c:v>21.76</c:v>
                </c:pt>
                <c:pt idx="32155">
                  <c:v>21.76</c:v>
                </c:pt>
                <c:pt idx="32156">
                  <c:v>21.76</c:v>
                </c:pt>
                <c:pt idx="32157">
                  <c:v>21.76</c:v>
                </c:pt>
                <c:pt idx="32158">
                  <c:v>21.76</c:v>
                </c:pt>
                <c:pt idx="32159">
                  <c:v>21.76</c:v>
                </c:pt>
                <c:pt idx="32160">
                  <c:v>21.76</c:v>
                </c:pt>
                <c:pt idx="32161">
                  <c:v>21.76</c:v>
                </c:pt>
                <c:pt idx="32162">
                  <c:v>21.76</c:v>
                </c:pt>
                <c:pt idx="32163">
                  <c:v>21.76</c:v>
                </c:pt>
                <c:pt idx="32164">
                  <c:v>21.76</c:v>
                </c:pt>
                <c:pt idx="32165">
                  <c:v>21.76</c:v>
                </c:pt>
                <c:pt idx="32166">
                  <c:v>21.76</c:v>
                </c:pt>
                <c:pt idx="32167">
                  <c:v>21.76</c:v>
                </c:pt>
                <c:pt idx="32168">
                  <c:v>21.76</c:v>
                </c:pt>
                <c:pt idx="32169">
                  <c:v>21.76</c:v>
                </c:pt>
                <c:pt idx="32170">
                  <c:v>21.76</c:v>
                </c:pt>
                <c:pt idx="32171">
                  <c:v>21.76</c:v>
                </c:pt>
                <c:pt idx="32172">
                  <c:v>21.76</c:v>
                </c:pt>
                <c:pt idx="32173">
                  <c:v>21.76</c:v>
                </c:pt>
                <c:pt idx="32174">
                  <c:v>21.76</c:v>
                </c:pt>
                <c:pt idx="32175">
                  <c:v>21.76</c:v>
                </c:pt>
                <c:pt idx="32176">
                  <c:v>21.76</c:v>
                </c:pt>
                <c:pt idx="32177">
                  <c:v>21.664000000000001</c:v>
                </c:pt>
                <c:pt idx="32178">
                  <c:v>21.664000000000001</c:v>
                </c:pt>
                <c:pt idx="32179">
                  <c:v>21.664000000000001</c:v>
                </c:pt>
                <c:pt idx="32180">
                  <c:v>21.664000000000001</c:v>
                </c:pt>
                <c:pt idx="32181">
                  <c:v>21.664000000000001</c:v>
                </c:pt>
                <c:pt idx="32182">
                  <c:v>21.664000000000001</c:v>
                </c:pt>
                <c:pt idx="32183">
                  <c:v>21.664000000000001</c:v>
                </c:pt>
                <c:pt idx="32184">
                  <c:v>21.664000000000001</c:v>
                </c:pt>
                <c:pt idx="32185">
                  <c:v>21.664000000000001</c:v>
                </c:pt>
                <c:pt idx="32186">
                  <c:v>21.664000000000001</c:v>
                </c:pt>
                <c:pt idx="32187">
                  <c:v>21.664000000000001</c:v>
                </c:pt>
                <c:pt idx="32188">
                  <c:v>21.664000000000001</c:v>
                </c:pt>
                <c:pt idx="32189">
                  <c:v>21.664000000000001</c:v>
                </c:pt>
                <c:pt idx="32190">
                  <c:v>21.664000000000001</c:v>
                </c:pt>
                <c:pt idx="32191">
                  <c:v>21.664000000000001</c:v>
                </c:pt>
                <c:pt idx="32192">
                  <c:v>21.664000000000001</c:v>
                </c:pt>
                <c:pt idx="32193">
                  <c:v>21.664000000000001</c:v>
                </c:pt>
                <c:pt idx="32194">
                  <c:v>21.664000000000001</c:v>
                </c:pt>
                <c:pt idx="32195">
                  <c:v>21.664000000000001</c:v>
                </c:pt>
                <c:pt idx="32196">
                  <c:v>21.664000000000001</c:v>
                </c:pt>
                <c:pt idx="32197">
                  <c:v>21.664000000000001</c:v>
                </c:pt>
                <c:pt idx="32198">
                  <c:v>21.664000000000001</c:v>
                </c:pt>
                <c:pt idx="32199">
                  <c:v>21.664000000000001</c:v>
                </c:pt>
                <c:pt idx="32200">
                  <c:v>21.664000000000001</c:v>
                </c:pt>
                <c:pt idx="32201">
                  <c:v>21.664000000000001</c:v>
                </c:pt>
                <c:pt idx="32202">
                  <c:v>21.664000000000001</c:v>
                </c:pt>
                <c:pt idx="32203">
                  <c:v>21.568999999999999</c:v>
                </c:pt>
                <c:pt idx="32204">
                  <c:v>21.664000000000001</c:v>
                </c:pt>
                <c:pt idx="32205">
                  <c:v>21.664000000000001</c:v>
                </c:pt>
                <c:pt idx="32206">
                  <c:v>21.568999999999999</c:v>
                </c:pt>
                <c:pt idx="32207">
                  <c:v>21.664000000000001</c:v>
                </c:pt>
                <c:pt idx="32208">
                  <c:v>21.568999999999999</c:v>
                </c:pt>
                <c:pt idx="32209">
                  <c:v>21.568999999999999</c:v>
                </c:pt>
                <c:pt idx="32210">
                  <c:v>21.568999999999999</c:v>
                </c:pt>
                <c:pt idx="32211">
                  <c:v>21.568999999999999</c:v>
                </c:pt>
                <c:pt idx="32212">
                  <c:v>21.568999999999999</c:v>
                </c:pt>
                <c:pt idx="32213">
                  <c:v>21.568999999999999</c:v>
                </c:pt>
                <c:pt idx="32214">
                  <c:v>21.568999999999999</c:v>
                </c:pt>
                <c:pt idx="32215">
                  <c:v>21.568999999999999</c:v>
                </c:pt>
                <c:pt idx="32216">
                  <c:v>21.568999999999999</c:v>
                </c:pt>
                <c:pt idx="32217">
                  <c:v>21.568999999999999</c:v>
                </c:pt>
                <c:pt idx="32218">
                  <c:v>21.568999999999999</c:v>
                </c:pt>
                <c:pt idx="32219">
                  <c:v>21.568999999999999</c:v>
                </c:pt>
                <c:pt idx="32220">
                  <c:v>21.568999999999999</c:v>
                </c:pt>
                <c:pt idx="32221">
                  <c:v>21.568999999999999</c:v>
                </c:pt>
                <c:pt idx="32222">
                  <c:v>21.568999999999999</c:v>
                </c:pt>
                <c:pt idx="32223">
                  <c:v>21.568999999999999</c:v>
                </c:pt>
                <c:pt idx="32224">
                  <c:v>21.568999999999999</c:v>
                </c:pt>
                <c:pt idx="32225">
                  <c:v>21.568999999999999</c:v>
                </c:pt>
                <c:pt idx="32226">
                  <c:v>21.568999999999999</c:v>
                </c:pt>
                <c:pt idx="32227">
                  <c:v>21.568999999999999</c:v>
                </c:pt>
                <c:pt idx="32228">
                  <c:v>21.568999999999999</c:v>
                </c:pt>
                <c:pt idx="32229">
                  <c:v>21.568999999999999</c:v>
                </c:pt>
                <c:pt idx="32230">
                  <c:v>21.568999999999999</c:v>
                </c:pt>
                <c:pt idx="32231">
                  <c:v>21.568999999999999</c:v>
                </c:pt>
                <c:pt idx="32232">
                  <c:v>21.568999999999999</c:v>
                </c:pt>
                <c:pt idx="32233">
                  <c:v>21.568999999999999</c:v>
                </c:pt>
                <c:pt idx="32234">
                  <c:v>21.568999999999999</c:v>
                </c:pt>
                <c:pt idx="32235">
                  <c:v>21.568999999999999</c:v>
                </c:pt>
                <c:pt idx="32236">
                  <c:v>21.568999999999999</c:v>
                </c:pt>
                <c:pt idx="32237">
                  <c:v>21.568999999999999</c:v>
                </c:pt>
                <c:pt idx="32238">
                  <c:v>21.568999999999999</c:v>
                </c:pt>
                <c:pt idx="32239">
                  <c:v>21.568999999999999</c:v>
                </c:pt>
                <c:pt idx="32240">
                  <c:v>21.568999999999999</c:v>
                </c:pt>
                <c:pt idx="32241">
                  <c:v>21.568999999999999</c:v>
                </c:pt>
                <c:pt idx="32242">
                  <c:v>21.568999999999999</c:v>
                </c:pt>
                <c:pt idx="32243">
                  <c:v>21.568999999999999</c:v>
                </c:pt>
                <c:pt idx="32244">
                  <c:v>21.568999999999999</c:v>
                </c:pt>
                <c:pt idx="32245">
                  <c:v>21.568999999999999</c:v>
                </c:pt>
                <c:pt idx="32246">
                  <c:v>21.568999999999999</c:v>
                </c:pt>
                <c:pt idx="32247">
                  <c:v>21.568999999999999</c:v>
                </c:pt>
                <c:pt idx="32248">
                  <c:v>21.568999999999999</c:v>
                </c:pt>
                <c:pt idx="32249">
                  <c:v>21.472999999999999</c:v>
                </c:pt>
                <c:pt idx="32250">
                  <c:v>21.472999999999999</c:v>
                </c:pt>
                <c:pt idx="32251">
                  <c:v>21.472999999999999</c:v>
                </c:pt>
                <c:pt idx="32252">
                  <c:v>21.472999999999999</c:v>
                </c:pt>
                <c:pt idx="32253">
                  <c:v>21.472999999999999</c:v>
                </c:pt>
                <c:pt idx="32254">
                  <c:v>21.472999999999999</c:v>
                </c:pt>
                <c:pt idx="32255">
                  <c:v>21.472999999999999</c:v>
                </c:pt>
                <c:pt idx="32256">
                  <c:v>21.472999999999999</c:v>
                </c:pt>
                <c:pt idx="32257">
                  <c:v>21.472999999999999</c:v>
                </c:pt>
                <c:pt idx="32258">
                  <c:v>21.472999999999999</c:v>
                </c:pt>
                <c:pt idx="32259">
                  <c:v>21.472999999999999</c:v>
                </c:pt>
                <c:pt idx="32260">
                  <c:v>21.472999999999999</c:v>
                </c:pt>
                <c:pt idx="32261">
                  <c:v>21.472999999999999</c:v>
                </c:pt>
                <c:pt idx="32262">
                  <c:v>21.472999999999999</c:v>
                </c:pt>
                <c:pt idx="32263">
                  <c:v>21.472999999999999</c:v>
                </c:pt>
                <c:pt idx="32264">
                  <c:v>21.472999999999999</c:v>
                </c:pt>
                <c:pt idx="32265">
                  <c:v>21.472999999999999</c:v>
                </c:pt>
                <c:pt idx="32266">
                  <c:v>21.472999999999999</c:v>
                </c:pt>
                <c:pt idx="32267">
                  <c:v>21.472999999999999</c:v>
                </c:pt>
                <c:pt idx="32268">
                  <c:v>21.472999999999999</c:v>
                </c:pt>
                <c:pt idx="32269">
                  <c:v>21.472999999999999</c:v>
                </c:pt>
                <c:pt idx="32270">
                  <c:v>21.378</c:v>
                </c:pt>
                <c:pt idx="32271">
                  <c:v>21.378</c:v>
                </c:pt>
                <c:pt idx="32272">
                  <c:v>21.378</c:v>
                </c:pt>
                <c:pt idx="32273">
                  <c:v>21.378</c:v>
                </c:pt>
                <c:pt idx="32274">
                  <c:v>21.378</c:v>
                </c:pt>
                <c:pt idx="32275">
                  <c:v>21.378</c:v>
                </c:pt>
                <c:pt idx="32276">
                  <c:v>21.378</c:v>
                </c:pt>
                <c:pt idx="32277">
                  <c:v>21.378</c:v>
                </c:pt>
                <c:pt idx="32278">
                  <c:v>21.378</c:v>
                </c:pt>
                <c:pt idx="32279">
                  <c:v>21.378</c:v>
                </c:pt>
                <c:pt idx="32280">
                  <c:v>21.378</c:v>
                </c:pt>
                <c:pt idx="32281">
                  <c:v>21.378</c:v>
                </c:pt>
                <c:pt idx="32282">
                  <c:v>21.378</c:v>
                </c:pt>
                <c:pt idx="32283">
                  <c:v>21.378</c:v>
                </c:pt>
                <c:pt idx="32284">
                  <c:v>21.378</c:v>
                </c:pt>
                <c:pt idx="32285">
                  <c:v>21.378</c:v>
                </c:pt>
                <c:pt idx="32286">
                  <c:v>21.378</c:v>
                </c:pt>
                <c:pt idx="32287">
                  <c:v>21.282</c:v>
                </c:pt>
                <c:pt idx="32288">
                  <c:v>21.282</c:v>
                </c:pt>
                <c:pt idx="32289">
                  <c:v>21.282</c:v>
                </c:pt>
                <c:pt idx="32290">
                  <c:v>21.282</c:v>
                </c:pt>
                <c:pt idx="32291">
                  <c:v>21.282</c:v>
                </c:pt>
                <c:pt idx="32292">
                  <c:v>21.282</c:v>
                </c:pt>
                <c:pt idx="32293">
                  <c:v>21.282</c:v>
                </c:pt>
                <c:pt idx="32294">
                  <c:v>21.282</c:v>
                </c:pt>
                <c:pt idx="32295">
                  <c:v>21.282</c:v>
                </c:pt>
                <c:pt idx="32296">
                  <c:v>21.282</c:v>
                </c:pt>
                <c:pt idx="32297">
                  <c:v>21.282</c:v>
                </c:pt>
                <c:pt idx="32298">
                  <c:v>21.282</c:v>
                </c:pt>
                <c:pt idx="32299">
                  <c:v>21.282</c:v>
                </c:pt>
                <c:pt idx="32300">
                  <c:v>21.282</c:v>
                </c:pt>
                <c:pt idx="32301">
                  <c:v>21.282</c:v>
                </c:pt>
                <c:pt idx="32302">
                  <c:v>21.282</c:v>
                </c:pt>
                <c:pt idx="32303">
                  <c:v>21.282</c:v>
                </c:pt>
                <c:pt idx="32304">
                  <c:v>21.282</c:v>
                </c:pt>
                <c:pt idx="32305">
                  <c:v>21.282</c:v>
                </c:pt>
                <c:pt idx="32306">
                  <c:v>21.282</c:v>
                </c:pt>
                <c:pt idx="32307">
                  <c:v>21.282</c:v>
                </c:pt>
                <c:pt idx="32308">
                  <c:v>21.282</c:v>
                </c:pt>
                <c:pt idx="32309">
                  <c:v>21.282</c:v>
                </c:pt>
                <c:pt idx="32310">
                  <c:v>21.282</c:v>
                </c:pt>
                <c:pt idx="32311">
                  <c:v>21.282</c:v>
                </c:pt>
                <c:pt idx="32312">
                  <c:v>21.282</c:v>
                </c:pt>
                <c:pt idx="32313">
                  <c:v>21.282</c:v>
                </c:pt>
                <c:pt idx="32314">
                  <c:v>21.282</c:v>
                </c:pt>
                <c:pt idx="32315">
                  <c:v>21.282</c:v>
                </c:pt>
                <c:pt idx="32316">
                  <c:v>21.282</c:v>
                </c:pt>
                <c:pt idx="32317">
                  <c:v>21.282</c:v>
                </c:pt>
                <c:pt idx="32318">
                  <c:v>21.282</c:v>
                </c:pt>
                <c:pt idx="32319">
                  <c:v>21.282</c:v>
                </c:pt>
                <c:pt idx="32320">
                  <c:v>21.282</c:v>
                </c:pt>
                <c:pt idx="32321">
                  <c:v>21.282</c:v>
                </c:pt>
                <c:pt idx="32322">
                  <c:v>21.282</c:v>
                </c:pt>
                <c:pt idx="32323">
                  <c:v>21.282</c:v>
                </c:pt>
                <c:pt idx="32324">
                  <c:v>21.282</c:v>
                </c:pt>
                <c:pt idx="32325">
                  <c:v>21.282</c:v>
                </c:pt>
                <c:pt idx="32326">
                  <c:v>21.282</c:v>
                </c:pt>
                <c:pt idx="32327">
                  <c:v>21.282</c:v>
                </c:pt>
                <c:pt idx="32328">
                  <c:v>21.282</c:v>
                </c:pt>
                <c:pt idx="32329">
                  <c:v>21.282</c:v>
                </c:pt>
                <c:pt idx="32330">
                  <c:v>21.282</c:v>
                </c:pt>
                <c:pt idx="32331">
                  <c:v>21.282</c:v>
                </c:pt>
                <c:pt idx="32332">
                  <c:v>21.282</c:v>
                </c:pt>
                <c:pt idx="32333">
                  <c:v>21.282</c:v>
                </c:pt>
                <c:pt idx="32334">
                  <c:v>21.282</c:v>
                </c:pt>
                <c:pt idx="32335">
                  <c:v>21.282</c:v>
                </c:pt>
                <c:pt idx="32336">
                  <c:v>21.282</c:v>
                </c:pt>
                <c:pt idx="32337">
                  <c:v>21.282</c:v>
                </c:pt>
                <c:pt idx="32338">
                  <c:v>21.282</c:v>
                </c:pt>
                <c:pt idx="32339">
                  <c:v>21.282</c:v>
                </c:pt>
                <c:pt idx="32340">
                  <c:v>21.282</c:v>
                </c:pt>
                <c:pt idx="32341">
                  <c:v>21.282</c:v>
                </c:pt>
                <c:pt idx="32342">
                  <c:v>21.282</c:v>
                </c:pt>
                <c:pt idx="32343">
                  <c:v>21.282</c:v>
                </c:pt>
                <c:pt idx="32344">
                  <c:v>21.282</c:v>
                </c:pt>
                <c:pt idx="32345">
                  <c:v>21.282</c:v>
                </c:pt>
                <c:pt idx="32346">
                  <c:v>21.282</c:v>
                </c:pt>
                <c:pt idx="32347">
                  <c:v>21.282</c:v>
                </c:pt>
                <c:pt idx="32348">
                  <c:v>21.378</c:v>
                </c:pt>
                <c:pt idx="32349">
                  <c:v>21.378</c:v>
                </c:pt>
                <c:pt idx="32350">
                  <c:v>21.378</c:v>
                </c:pt>
                <c:pt idx="32351">
                  <c:v>21.282</c:v>
                </c:pt>
                <c:pt idx="32352">
                  <c:v>21.378</c:v>
                </c:pt>
                <c:pt idx="32353">
                  <c:v>21.378</c:v>
                </c:pt>
                <c:pt idx="32354">
                  <c:v>21.378</c:v>
                </c:pt>
                <c:pt idx="32355">
                  <c:v>21.282</c:v>
                </c:pt>
                <c:pt idx="32356">
                  <c:v>21.282</c:v>
                </c:pt>
                <c:pt idx="32357">
                  <c:v>21.282</c:v>
                </c:pt>
                <c:pt idx="32358">
                  <c:v>21.282</c:v>
                </c:pt>
                <c:pt idx="32359">
                  <c:v>21.282</c:v>
                </c:pt>
                <c:pt idx="32360">
                  <c:v>21.282</c:v>
                </c:pt>
                <c:pt idx="32361">
                  <c:v>21.282</c:v>
                </c:pt>
                <c:pt idx="32362">
                  <c:v>21.282</c:v>
                </c:pt>
                <c:pt idx="32363">
                  <c:v>21.282</c:v>
                </c:pt>
                <c:pt idx="32364">
                  <c:v>21.282</c:v>
                </c:pt>
                <c:pt idx="32365">
                  <c:v>21.282</c:v>
                </c:pt>
                <c:pt idx="32366">
                  <c:v>21.282</c:v>
                </c:pt>
                <c:pt idx="32367">
                  <c:v>21.282</c:v>
                </c:pt>
                <c:pt idx="32368">
                  <c:v>21.282</c:v>
                </c:pt>
                <c:pt idx="32369">
                  <c:v>21.282</c:v>
                </c:pt>
                <c:pt idx="32370">
                  <c:v>21.282</c:v>
                </c:pt>
                <c:pt idx="32371">
                  <c:v>21.282</c:v>
                </c:pt>
                <c:pt idx="32372">
                  <c:v>21.282</c:v>
                </c:pt>
                <c:pt idx="32373">
                  <c:v>21.282</c:v>
                </c:pt>
                <c:pt idx="32374">
                  <c:v>21.282</c:v>
                </c:pt>
                <c:pt idx="32375">
                  <c:v>21.282</c:v>
                </c:pt>
                <c:pt idx="32376">
                  <c:v>21.282</c:v>
                </c:pt>
                <c:pt idx="32377">
                  <c:v>21.282</c:v>
                </c:pt>
                <c:pt idx="32378">
                  <c:v>21.282</c:v>
                </c:pt>
                <c:pt idx="32379">
                  <c:v>21.282</c:v>
                </c:pt>
                <c:pt idx="32380">
                  <c:v>21.282</c:v>
                </c:pt>
                <c:pt idx="32381">
                  <c:v>21.187000000000001</c:v>
                </c:pt>
                <c:pt idx="32382">
                  <c:v>21.187000000000001</c:v>
                </c:pt>
                <c:pt idx="32383">
                  <c:v>21.282</c:v>
                </c:pt>
                <c:pt idx="32384">
                  <c:v>21.187000000000001</c:v>
                </c:pt>
                <c:pt idx="32385">
                  <c:v>21.187000000000001</c:v>
                </c:pt>
                <c:pt idx="32386">
                  <c:v>21.282</c:v>
                </c:pt>
                <c:pt idx="32387">
                  <c:v>21.282</c:v>
                </c:pt>
                <c:pt idx="32388">
                  <c:v>21.282</c:v>
                </c:pt>
                <c:pt idx="32389">
                  <c:v>21.187000000000001</c:v>
                </c:pt>
                <c:pt idx="32390">
                  <c:v>21.187000000000001</c:v>
                </c:pt>
                <c:pt idx="32391">
                  <c:v>21.187000000000001</c:v>
                </c:pt>
                <c:pt idx="32392">
                  <c:v>21.187000000000001</c:v>
                </c:pt>
                <c:pt idx="32393">
                  <c:v>21.187000000000001</c:v>
                </c:pt>
                <c:pt idx="32394">
                  <c:v>21.187000000000001</c:v>
                </c:pt>
                <c:pt idx="32395">
                  <c:v>21.187000000000001</c:v>
                </c:pt>
                <c:pt idx="32396">
                  <c:v>21.187000000000001</c:v>
                </c:pt>
                <c:pt idx="32397">
                  <c:v>21.187000000000001</c:v>
                </c:pt>
                <c:pt idx="32398">
                  <c:v>21.187000000000001</c:v>
                </c:pt>
                <c:pt idx="32399">
                  <c:v>21.187000000000001</c:v>
                </c:pt>
                <c:pt idx="32400">
                  <c:v>21.187000000000001</c:v>
                </c:pt>
                <c:pt idx="32401">
                  <c:v>21.187000000000001</c:v>
                </c:pt>
                <c:pt idx="32402">
                  <c:v>21.187000000000001</c:v>
                </c:pt>
                <c:pt idx="32403">
                  <c:v>21.187000000000001</c:v>
                </c:pt>
                <c:pt idx="32404">
                  <c:v>21.187000000000001</c:v>
                </c:pt>
                <c:pt idx="32405">
                  <c:v>21.187000000000001</c:v>
                </c:pt>
                <c:pt idx="32406">
                  <c:v>21.187000000000001</c:v>
                </c:pt>
                <c:pt idx="32407">
                  <c:v>21.187000000000001</c:v>
                </c:pt>
                <c:pt idx="32408">
                  <c:v>21.187000000000001</c:v>
                </c:pt>
                <c:pt idx="32409">
                  <c:v>21.187000000000001</c:v>
                </c:pt>
                <c:pt idx="32410">
                  <c:v>21.187000000000001</c:v>
                </c:pt>
                <c:pt idx="32411">
                  <c:v>21.187000000000001</c:v>
                </c:pt>
                <c:pt idx="32412">
                  <c:v>21.187000000000001</c:v>
                </c:pt>
                <c:pt idx="32413">
                  <c:v>21.187000000000001</c:v>
                </c:pt>
                <c:pt idx="32414">
                  <c:v>21.187000000000001</c:v>
                </c:pt>
                <c:pt idx="32415">
                  <c:v>21.187000000000001</c:v>
                </c:pt>
                <c:pt idx="32416">
                  <c:v>21.187000000000001</c:v>
                </c:pt>
                <c:pt idx="32417">
                  <c:v>21.187000000000001</c:v>
                </c:pt>
                <c:pt idx="32418">
                  <c:v>21.187000000000001</c:v>
                </c:pt>
                <c:pt idx="32419">
                  <c:v>21.091000000000001</c:v>
                </c:pt>
                <c:pt idx="32420">
                  <c:v>21.091000000000001</c:v>
                </c:pt>
                <c:pt idx="32421">
                  <c:v>21.091000000000001</c:v>
                </c:pt>
                <c:pt idx="32422">
                  <c:v>21.091000000000001</c:v>
                </c:pt>
                <c:pt idx="32423">
                  <c:v>21.091000000000001</c:v>
                </c:pt>
                <c:pt idx="32424">
                  <c:v>21.091000000000001</c:v>
                </c:pt>
                <c:pt idx="32425">
                  <c:v>21.091000000000001</c:v>
                </c:pt>
                <c:pt idx="32426">
                  <c:v>21.091000000000001</c:v>
                </c:pt>
                <c:pt idx="32427">
                  <c:v>21.091000000000001</c:v>
                </c:pt>
                <c:pt idx="32428">
                  <c:v>21.091000000000001</c:v>
                </c:pt>
                <c:pt idx="32429">
                  <c:v>21.091000000000001</c:v>
                </c:pt>
                <c:pt idx="32430">
                  <c:v>21.091000000000001</c:v>
                </c:pt>
                <c:pt idx="32431">
                  <c:v>21.091000000000001</c:v>
                </c:pt>
                <c:pt idx="32432">
                  <c:v>21.091000000000001</c:v>
                </c:pt>
                <c:pt idx="32433">
                  <c:v>21.091000000000001</c:v>
                </c:pt>
                <c:pt idx="32434">
                  <c:v>21.091000000000001</c:v>
                </c:pt>
                <c:pt idx="32435">
                  <c:v>21.091000000000001</c:v>
                </c:pt>
                <c:pt idx="32436">
                  <c:v>21.091000000000001</c:v>
                </c:pt>
                <c:pt idx="32437">
                  <c:v>21.091000000000001</c:v>
                </c:pt>
                <c:pt idx="32438">
                  <c:v>21.091000000000001</c:v>
                </c:pt>
                <c:pt idx="32439">
                  <c:v>20.995999999999999</c:v>
                </c:pt>
                <c:pt idx="32440">
                  <c:v>20.995999999999999</c:v>
                </c:pt>
                <c:pt idx="32441">
                  <c:v>20.995999999999999</c:v>
                </c:pt>
                <c:pt idx="32442">
                  <c:v>20.995999999999999</c:v>
                </c:pt>
                <c:pt idx="32443">
                  <c:v>20.995999999999999</c:v>
                </c:pt>
                <c:pt idx="32444">
                  <c:v>20.995999999999999</c:v>
                </c:pt>
                <c:pt idx="32445">
                  <c:v>20.995999999999999</c:v>
                </c:pt>
                <c:pt idx="32446">
                  <c:v>20.995999999999999</c:v>
                </c:pt>
                <c:pt idx="32447">
                  <c:v>20.995999999999999</c:v>
                </c:pt>
                <c:pt idx="32448">
                  <c:v>20.995999999999999</c:v>
                </c:pt>
                <c:pt idx="32449">
                  <c:v>20.995999999999999</c:v>
                </c:pt>
                <c:pt idx="32450">
                  <c:v>20.995999999999999</c:v>
                </c:pt>
                <c:pt idx="32451">
                  <c:v>20.995999999999999</c:v>
                </c:pt>
                <c:pt idx="32452">
                  <c:v>20.901</c:v>
                </c:pt>
                <c:pt idx="32453">
                  <c:v>20.901</c:v>
                </c:pt>
                <c:pt idx="32454">
                  <c:v>20.901</c:v>
                </c:pt>
                <c:pt idx="32455">
                  <c:v>20.901</c:v>
                </c:pt>
                <c:pt idx="32456">
                  <c:v>20.901</c:v>
                </c:pt>
                <c:pt idx="32457">
                  <c:v>20.901</c:v>
                </c:pt>
                <c:pt idx="32458">
                  <c:v>20.901</c:v>
                </c:pt>
                <c:pt idx="32459">
                  <c:v>20.901</c:v>
                </c:pt>
                <c:pt idx="32460">
                  <c:v>20.901</c:v>
                </c:pt>
                <c:pt idx="32461">
                  <c:v>20.901</c:v>
                </c:pt>
                <c:pt idx="32462">
                  <c:v>20.901</c:v>
                </c:pt>
                <c:pt idx="32463">
                  <c:v>20.901</c:v>
                </c:pt>
                <c:pt idx="32464">
                  <c:v>20.901</c:v>
                </c:pt>
                <c:pt idx="32465">
                  <c:v>20.901</c:v>
                </c:pt>
                <c:pt idx="32466">
                  <c:v>20.901</c:v>
                </c:pt>
                <c:pt idx="32467">
                  <c:v>20.805</c:v>
                </c:pt>
                <c:pt idx="32468">
                  <c:v>20.805</c:v>
                </c:pt>
                <c:pt idx="32469">
                  <c:v>20.805</c:v>
                </c:pt>
                <c:pt idx="32470">
                  <c:v>20.805</c:v>
                </c:pt>
                <c:pt idx="32471">
                  <c:v>20.805</c:v>
                </c:pt>
                <c:pt idx="32472">
                  <c:v>20.805</c:v>
                </c:pt>
                <c:pt idx="32473">
                  <c:v>20.805</c:v>
                </c:pt>
                <c:pt idx="32474">
                  <c:v>20.805</c:v>
                </c:pt>
                <c:pt idx="32475">
                  <c:v>20.805</c:v>
                </c:pt>
                <c:pt idx="32476">
                  <c:v>20.805</c:v>
                </c:pt>
                <c:pt idx="32477">
                  <c:v>20.805</c:v>
                </c:pt>
                <c:pt idx="32478">
                  <c:v>20.805</c:v>
                </c:pt>
                <c:pt idx="32479">
                  <c:v>20.805</c:v>
                </c:pt>
                <c:pt idx="32480">
                  <c:v>20.805</c:v>
                </c:pt>
                <c:pt idx="32481">
                  <c:v>20.805</c:v>
                </c:pt>
                <c:pt idx="32482">
                  <c:v>20.805</c:v>
                </c:pt>
                <c:pt idx="32483">
                  <c:v>20.805</c:v>
                </c:pt>
                <c:pt idx="32484">
                  <c:v>20.805</c:v>
                </c:pt>
                <c:pt idx="32485">
                  <c:v>20.805</c:v>
                </c:pt>
                <c:pt idx="32486">
                  <c:v>20.71</c:v>
                </c:pt>
                <c:pt idx="32487">
                  <c:v>20.71</c:v>
                </c:pt>
                <c:pt idx="32488">
                  <c:v>20.71</c:v>
                </c:pt>
                <c:pt idx="32489">
                  <c:v>20.71</c:v>
                </c:pt>
                <c:pt idx="32490">
                  <c:v>20.71</c:v>
                </c:pt>
                <c:pt idx="32491">
                  <c:v>20.71</c:v>
                </c:pt>
                <c:pt idx="32492">
                  <c:v>20.71</c:v>
                </c:pt>
                <c:pt idx="32493">
                  <c:v>20.71</c:v>
                </c:pt>
                <c:pt idx="32494">
                  <c:v>20.71</c:v>
                </c:pt>
                <c:pt idx="32495">
                  <c:v>20.71</c:v>
                </c:pt>
                <c:pt idx="32496">
                  <c:v>20.71</c:v>
                </c:pt>
                <c:pt idx="32497">
                  <c:v>20.71</c:v>
                </c:pt>
                <c:pt idx="32498">
                  <c:v>20.71</c:v>
                </c:pt>
                <c:pt idx="32499">
                  <c:v>20.71</c:v>
                </c:pt>
                <c:pt idx="32500">
                  <c:v>20.71</c:v>
                </c:pt>
                <c:pt idx="32501">
                  <c:v>20.614999999999998</c:v>
                </c:pt>
                <c:pt idx="32502">
                  <c:v>20.614999999999998</c:v>
                </c:pt>
                <c:pt idx="32503">
                  <c:v>20.614999999999998</c:v>
                </c:pt>
                <c:pt idx="32504">
                  <c:v>20.614999999999998</c:v>
                </c:pt>
                <c:pt idx="32505">
                  <c:v>20.614999999999998</c:v>
                </c:pt>
                <c:pt idx="32506">
                  <c:v>20.614999999999998</c:v>
                </c:pt>
                <c:pt idx="32507">
                  <c:v>20.614999999999998</c:v>
                </c:pt>
                <c:pt idx="32508">
                  <c:v>20.614999999999998</c:v>
                </c:pt>
                <c:pt idx="32509">
                  <c:v>20.614999999999998</c:v>
                </c:pt>
                <c:pt idx="32510">
                  <c:v>20.614999999999998</c:v>
                </c:pt>
                <c:pt idx="32511">
                  <c:v>20.614999999999998</c:v>
                </c:pt>
                <c:pt idx="32512">
                  <c:v>20.614999999999998</c:v>
                </c:pt>
                <c:pt idx="32513">
                  <c:v>20.614999999999998</c:v>
                </c:pt>
                <c:pt idx="32514">
                  <c:v>20.614999999999998</c:v>
                </c:pt>
                <c:pt idx="32515">
                  <c:v>20.614999999999998</c:v>
                </c:pt>
                <c:pt idx="32517">
                  <c:v>20.71</c:v>
                </c:pt>
                <c:pt idx="32518">
                  <c:v>20.614999999999998</c:v>
                </c:pt>
                <c:pt idx="32519">
                  <c:v>20.614999999999998</c:v>
                </c:pt>
                <c:pt idx="32520">
                  <c:v>20.614999999999998</c:v>
                </c:pt>
                <c:pt idx="32521">
                  <c:v>20.614999999999998</c:v>
                </c:pt>
                <c:pt idx="32522">
                  <c:v>20.614999999999998</c:v>
                </c:pt>
                <c:pt idx="32523">
                  <c:v>20.614999999999998</c:v>
                </c:pt>
                <c:pt idx="32524">
                  <c:v>20.614999999999998</c:v>
                </c:pt>
                <c:pt idx="32525">
                  <c:v>20.614999999999998</c:v>
                </c:pt>
                <c:pt idx="32526">
                  <c:v>20.614999999999998</c:v>
                </c:pt>
                <c:pt idx="32527">
                  <c:v>20.614999999999998</c:v>
                </c:pt>
                <c:pt idx="32528">
                  <c:v>20.614999999999998</c:v>
                </c:pt>
                <c:pt idx="32529">
                  <c:v>20.614999999999998</c:v>
                </c:pt>
                <c:pt idx="32530">
                  <c:v>20.614999999999998</c:v>
                </c:pt>
                <c:pt idx="32531">
                  <c:v>20.614999999999998</c:v>
                </c:pt>
                <c:pt idx="32532">
                  <c:v>20.614999999999998</c:v>
                </c:pt>
                <c:pt idx="32533">
                  <c:v>20.614999999999998</c:v>
                </c:pt>
                <c:pt idx="32534">
                  <c:v>20.614999999999998</c:v>
                </c:pt>
                <c:pt idx="32535">
                  <c:v>20.614999999999998</c:v>
                </c:pt>
                <c:pt idx="32536">
                  <c:v>20.614999999999998</c:v>
                </c:pt>
                <c:pt idx="32537">
                  <c:v>20.614999999999998</c:v>
                </c:pt>
                <c:pt idx="32538">
                  <c:v>20.614999999999998</c:v>
                </c:pt>
                <c:pt idx="32539">
                  <c:v>20.614999999999998</c:v>
                </c:pt>
                <c:pt idx="32540">
                  <c:v>20.614999999999998</c:v>
                </c:pt>
                <c:pt idx="32541">
                  <c:v>20.614999999999998</c:v>
                </c:pt>
                <c:pt idx="32542">
                  <c:v>20.614999999999998</c:v>
                </c:pt>
                <c:pt idx="32543">
                  <c:v>20.614999999999998</c:v>
                </c:pt>
                <c:pt idx="32544">
                  <c:v>20.614999999999998</c:v>
                </c:pt>
                <c:pt idx="32545">
                  <c:v>20.614999999999998</c:v>
                </c:pt>
                <c:pt idx="32546">
                  <c:v>20.614999999999998</c:v>
                </c:pt>
                <c:pt idx="32547">
                  <c:v>20.614999999999998</c:v>
                </c:pt>
                <c:pt idx="32548">
                  <c:v>20.614999999999998</c:v>
                </c:pt>
                <c:pt idx="32549">
                  <c:v>20.614999999999998</c:v>
                </c:pt>
                <c:pt idx="32550">
                  <c:v>20.614999999999998</c:v>
                </c:pt>
                <c:pt idx="32551">
                  <c:v>20.614999999999998</c:v>
                </c:pt>
                <c:pt idx="32552">
                  <c:v>20.614999999999998</c:v>
                </c:pt>
                <c:pt idx="32553">
                  <c:v>20.614999999999998</c:v>
                </c:pt>
                <c:pt idx="32554">
                  <c:v>20.614999999999998</c:v>
                </c:pt>
                <c:pt idx="32555">
                  <c:v>20.614999999999998</c:v>
                </c:pt>
                <c:pt idx="32556">
                  <c:v>20.614999999999998</c:v>
                </c:pt>
                <c:pt idx="32557">
                  <c:v>20.614999999999998</c:v>
                </c:pt>
                <c:pt idx="32558">
                  <c:v>20.614999999999998</c:v>
                </c:pt>
                <c:pt idx="32559">
                  <c:v>20.614999999999998</c:v>
                </c:pt>
                <c:pt idx="32560">
                  <c:v>20.614999999999998</c:v>
                </c:pt>
                <c:pt idx="32561">
                  <c:v>20.614999999999998</c:v>
                </c:pt>
                <c:pt idx="32562">
                  <c:v>20.614999999999998</c:v>
                </c:pt>
                <c:pt idx="32563">
                  <c:v>20.614999999999998</c:v>
                </c:pt>
                <c:pt idx="32564">
                  <c:v>20.614999999999998</c:v>
                </c:pt>
                <c:pt idx="32565">
                  <c:v>20.614999999999998</c:v>
                </c:pt>
                <c:pt idx="32566">
                  <c:v>20.614999999999998</c:v>
                </c:pt>
                <c:pt idx="32567">
                  <c:v>20.614999999999998</c:v>
                </c:pt>
                <c:pt idx="32568">
                  <c:v>20.614999999999998</c:v>
                </c:pt>
                <c:pt idx="32569">
                  <c:v>20.614999999999998</c:v>
                </c:pt>
                <c:pt idx="32570">
                  <c:v>20.614999999999998</c:v>
                </c:pt>
                <c:pt idx="32571">
                  <c:v>20.614999999999998</c:v>
                </c:pt>
                <c:pt idx="32572">
                  <c:v>20.614999999999998</c:v>
                </c:pt>
                <c:pt idx="32573">
                  <c:v>20.614999999999998</c:v>
                </c:pt>
                <c:pt idx="32574">
                  <c:v>20.614999999999998</c:v>
                </c:pt>
                <c:pt idx="32575">
                  <c:v>20.614999999999998</c:v>
                </c:pt>
                <c:pt idx="32576">
                  <c:v>20.614999999999998</c:v>
                </c:pt>
                <c:pt idx="32577">
                  <c:v>20.614999999999998</c:v>
                </c:pt>
                <c:pt idx="32578">
                  <c:v>20.614999999999998</c:v>
                </c:pt>
                <c:pt idx="32579">
                  <c:v>20.614999999999998</c:v>
                </c:pt>
                <c:pt idx="32580">
                  <c:v>20.614999999999998</c:v>
                </c:pt>
                <c:pt idx="32581">
                  <c:v>20.614999999999998</c:v>
                </c:pt>
                <c:pt idx="32582">
                  <c:v>20.614999999999998</c:v>
                </c:pt>
                <c:pt idx="32583">
                  <c:v>20.614999999999998</c:v>
                </c:pt>
                <c:pt idx="32584">
                  <c:v>20.614999999999998</c:v>
                </c:pt>
                <c:pt idx="32585">
                  <c:v>20.614999999999998</c:v>
                </c:pt>
                <c:pt idx="32586">
                  <c:v>20.518999999999998</c:v>
                </c:pt>
                <c:pt idx="32587">
                  <c:v>20.518999999999998</c:v>
                </c:pt>
                <c:pt idx="32588">
                  <c:v>20.518999999999998</c:v>
                </c:pt>
                <c:pt idx="32589">
                  <c:v>20.518999999999998</c:v>
                </c:pt>
                <c:pt idx="32590">
                  <c:v>20.518999999999998</c:v>
                </c:pt>
                <c:pt idx="32591">
                  <c:v>20.518999999999998</c:v>
                </c:pt>
                <c:pt idx="32592">
                  <c:v>20.518999999999998</c:v>
                </c:pt>
                <c:pt idx="32593">
                  <c:v>20.518999999999998</c:v>
                </c:pt>
                <c:pt idx="32594">
                  <c:v>20.518999999999998</c:v>
                </c:pt>
                <c:pt idx="32595">
                  <c:v>20.518999999999998</c:v>
                </c:pt>
                <c:pt idx="32596">
                  <c:v>20.518999999999998</c:v>
                </c:pt>
                <c:pt idx="32597">
                  <c:v>20.518999999999998</c:v>
                </c:pt>
                <c:pt idx="32598">
                  <c:v>20.518999999999998</c:v>
                </c:pt>
                <c:pt idx="32599">
                  <c:v>20.518999999999998</c:v>
                </c:pt>
                <c:pt idx="32600">
                  <c:v>20.518999999999998</c:v>
                </c:pt>
                <c:pt idx="32601">
                  <c:v>20.518999999999998</c:v>
                </c:pt>
                <c:pt idx="32602">
                  <c:v>20.518999999999998</c:v>
                </c:pt>
                <c:pt idx="32603">
                  <c:v>20.518999999999998</c:v>
                </c:pt>
                <c:pt idx="32604">
                  <c:v>20.518999999999998</c:v>
                </c:pt>
                <c:pt idx="32605">
                  <c:v>20.518999999999998</c:v>
                </c:pt>
                <c:pt idx="32606">
                  <c:v>20.518999999999998</c:v>
                </c:pt>
                <c:pt idx="32607">
                  <c:v>20.518999999999998</c:v>
                </c:pt>
                <c:pt idx="32608">
                  <c:v>20.518999999999998</c:v>
                </c:pt>
                <c:pt idx="32609">
                  <c:v>20.518999999999998</c:v>
                </c:pt>
                <c:pt idx="32610">
                  <c:v>20.423999999999999</c:v>
                </c:pt>
                <c:pt idx="32611">
                  <c:v>20.423999999999999</c:v>
                </c:pt>
                <c:pt idx="32612">
                  <c:v>20.423999999999999</c:v>
                </c:pt>
                <c:pt idx="32613">
                  <c:v>20.423999999999999</c:v>
                </c:pt>
                <c:pt idx="32614">
                  <c:v>20.423999999999999</c:v>
                </c:pt>
                <c:pt idx="32615">
                  <c:v>20.423999999999999</c:v>
                </c:pt>
                <c:pt idx="32616">
                  <c:v>20.423999999999999</c:v>
                </c:pt>
                <c:pt idx="32617">
                  <c:v>20.423999999999999</c:v>
                </c:pt>
                <c:pt idx="32618">
                  <c:v>20.423999999999999</c:v>
                </c:pt>
                <c:pt idx="32619">
                  <c:v>20.423999999999999</c:v>
                </c:pt>
                <c:pt idx="32620">
                  <c:v>20.423999999999999</c:v>
                </c:pt>
                <c:pt idx="32621">
                  <c:v>20.423999999999999</c:v>
                </c:pt>
                <c:pt idx="32622">
                  <c:v>20.423999999999999</c:v>
                </c:pt>
                <c:pt idx="32623">
                  <c:v>20.423999999999999</c:v>
                </c:pt>
                <c:pt idx="32624">
                  <c:v>20.423999999999999</c:v>
                </c:pt>
                <c:pt idx="32625">
                  <c:v>20.423999999999999</c:v>
                </c:pt>
                <c:pt idx="32626">
                  <c:v>20.423999999999999</c:v>
                </c:pt>
                <c:pt idx="32627">
                  <c:v>20.329000000000001</c:v>
                </c:pt>
                <c:pt idx="32628">
                  <c:v>20.329000000000001</c:v>
                </c:pt>
                <c:pt idx="32629">
                  <c:v>20.329000000000001</c:v>
                </c:pt>
                <c:pt idx="32630">
                  <c:v>20.329000000000001</c:v>
                </c:pt>
                <c:pt idx="32631">
                  <c:v>20.329000000000001</c:v>
                </c:pt>
                <c:pt idx="32632">
                  <c:v>20.329000000000001</c:v>
                </c:pt>
                <c:pt idx="32633">
                  <c:v>20.329000000000001</c:v>
                </c:pt>
                <c:pt idx="32634">
                  <c:v>20.329000000000001</c:v>
                </c:pt>
                <c:pt idx="32635">
                  <c:v>20.329000000000001</c:v>
                </c:pt>
                <c:pt idx="32636">
                  <c:v>20.329000000000001</c:v>
                </c:pt>
                <c:pt idx="32637">
                  <c:v>20.329000000000001</c:v>
                </c:pt>
                <c:pt idx="32638">
                  <c:v>20.329000000000001</c:v>
                </c:pt>
                <c:pt idx="32639">
                  <c:v>20.234000000000002</c:v>
                </c:pt>
                <c:pt idx="32640">
                  <c:v>20.234000000000002</c:v>
                </c:pt>
                <c:pt idx="32641">
                  <c:v>20.234000000000002</c:v>
                </c:pt>
                <c:pt idx="32642">
                  <c:v>20.234000000000002</c:v>
                </c:pt>
                <c:pt idx="32643">
                  <c:v>20.234000000000002</c:v>
                </c:pt>
                <c:pt idx="32644">
                  <c:v>20.234000000000002</c:v>
                </c:pt>
                <c:pt idx="32645">
                  <c:v>20.234000000000002</c:v>
                </c:pt>
                <c:pt idx="32646">
                  <c:v>20.234000000000002</c:v>
                </c:pt>
                <c:pt idx="32647">
                  <c:v>20.234000000000002</c:v>
                </c:pt>
                <c:pt idx="32648">
                  <c:v>20.234000000000002</c:v>
                </c:pt>
                <c:pt idx="32649">
                  <c:v>20.138000000000002</c:v>
                </c:pt>
                <c:pt idx="32650">
                  <c:v>20.138000000000002</c:v>
                </c:pt>
                <c:pt idx="32651">
                  <c:v>20.138000000000002</c:v>
                </c:pt>
                <c:pt idx="32652">
                  <c:v>20.138000000000002</c:v>
                </c:pt>
                <c:pt idx="32653">
                  <c:v>20.138000000000002</c:v>
                </c:pt>
                <c:pt idx="32654">
                  <c:v>20.138000000000002</c:v>
                </c:pt>
                <c:pt idx="32655">
                  <c:v>20.138000000000002</c:v>
                </c:pt>
                <c:pt idx="32656">
                  <c:v>20.138000000000002</c:v>
                </c:pt>
                <c:pt idx="32657">
                  <c:v>20.138000000000002</c:v>
                </c:pt>
                <c:pt idx="32658">
                  <c:v>20.138000000000002</c:v>
                </c:pt>
                <c:pt idx="32659">
                  <c:v>20.138000000000002</c:v>
                </c:pt>
                <c:pt idx="32660">
                  <c:v>20.138000000000002</c:v>
                </c:pt>
                <c:pt idx="32661">
                  <c:v>20.138000000000002</c:v>
                </c:pt>
                <c:pt idx="32662">
                  <c:v>20.138000000000002</c:v>
                </c:pt>
                <c:pt idx="32663">
                  <c:v>20.042999999999999</c:v>
                </c:pt>
                <c:pt idx="32664">
                  <c:v>20.042999999999999</c:v>
                </c:pt>
                <c:pt idx="32665">
                  <c:v>20.042999999999999</c:v>
                </c:pt>
                <c:pt idx="32666">
                  <c:v>20.042999999999999</c:v>
                </c:pt>
                <c:pt idx="32667">
                  <c:v>20.042999999999999</c:v>
                </c:pt>
                <c:pt idx="32668">
                  <c:v>20.042999999999999</c:v>
                </c:pt>
                <c:pt idx="32669">
                  <c:v>20.042999999999999</c:v>
                </c:pt>
                <c:pt idx="32670">
                  <c:v>20.042999999999999</c:v>
                </c:pt>
                <c:pt idx="32671">
                  <c:v>20.042999999999999</c:v>
                </c:pt>
                <c:pt idx="32672">
                  <c:v>20.042999999999999</c:v>
                </c:pt>
                <c:pt idx="32673">
                  <c:v>20.042999999999999</c:v>
                </c:pt>
                <c:pt idx="32674">
                  <c:v>20.042999999999999</c:v>
                </c:pt>
                <c:pt idx="32675">
                  <c:v>20.042999999999999</c:v>
                </c:pt>
                <c:pt idx="32676">
                  <c:v>20.042999999999999</c:v>
                </c:pt>
                <c:pt idx="32677">
                  <c:v>19.948</c:v>
                </c:pt>
                <c:pt idx="32678">
                  <c:v>19.948</c:v>
                </c:pt>
                <c:pt idx="32679">
                  <c:v>19.948</c:v>
                </c:pt>
                <c:pt idx="32680">
                  <c:v>19.948</c:v>
                </c:pt>
                <c:pt idx="32681">
                  <c:v>19.948</c:v>
                </c:pt>
                <c:pt idx="32682">
                  <c:v>19.948</c:v>
                </c:pt>
                <c:pt idx="32683">
                  <c:v>19.948</c:v>
                </c:pt>
                <c:pt idx="32684">
                  <c:v>19.948</c:v>
                </c:pt>
                <c:pt idx="32685">
                  <c:v>19.948</c:v>
                </c:pt>
                <c:pt idx="32686">
                  <c:v>19.948</c:v>
                </c:pt>
                <c:pt idx="32687">
                  <c:v>19.853000000000002</c:v>
                </c:pt>
                <c:pt idx="32688">
                  <c:v>19.853000000000002</c:v>
                </c:pt>
                <c:pt idx="32689">
                  <c:v>19.853000000000002</c:v>
                </c:pt>
                <c:pt idx="32690">
                  <c:v>19.853000000000002</c:v>
                </c:pt>
                <c:pt idx="32691">
                  <c:v>19.853000000000002</c:v>
                </c:pt>
                <c:pt idx="32692">
                  <c:v>19.853000000000002</c:v>
                </c:pt>
                <c:pt idx="32693">
                  <c:v>19.853000000000002</c:v>
                </c:pt>
                <c:pt idx="32694">
                  <c:v>19.853000000000002</c:v>
                </c:pt>
                <c:pt idx="32695">
                  <c:v>19.853000000000002</c:v>
                </c:pt>
                <c:pt idx="32696">
                  <c:v>19.853000000000002</c:v>
                </c:pt>
                <c:pt idx="32697">
                  <c:v>19.757999999999999</c:v>
                </c:pt>
                <c:pt idx="32698">
                  <c:v>19.757999999999999</c:v>
                </c:pt>
                <c:pt idx="32699">
                  <c:v>19.757999999999999</c:v>
                </c:pt>
                <c:pt idx="32700">
                  <c:v>19.757999999999999</c:v>
                </c:pt>
                <c:pt idx="32701">
                  <c:v>19.757999999999999</c:v>
                </c:pt>
                <c:pt idx="32702">
                  <c:v>19.757999999999999</c:v>
                </c:pt>
                <c:pt idx="32703">
                  <c:v>19.757999999999999</c:v>
                </c:pt>
                <c:pt idx="32704">
                  <c:v>19.661999999999999</c:v>
                </c:pt>
                <c:pt idx="32705">
                  <c:v>19.661999999999999</c:v>
                </c:pt>
                <c:pt idx="32706">
                  <c:v>19.661999999999999</c:v>
                </c:pt>
                <c:pt idx="32707">
                  <c:v>19.661999999999999</c:v>
                </c:pt>
                <c:pt idx="32708">
                  <c:v>19.661999999999999</c:v>
                </c:pt>
                <c:pt idx="32709">
                  <c:v>19.661999999999999</c:v>
                </c:pt>
                <c:pt idx="32710">
                  <c:v>19.567</c:v>
                </c:pt>
                <c:pt idx="32711">
                  <c:v>19.567</c:v>
                </c:pt>
                <c:pt idx="32712">
                  <c:v>19.567</c:v>
                </c:pt>
                <c:pt idx="32713">
                  <c:v>19.567</c:v>
                </c:pt>
                <c:pt idx="32714">
                  <c:v>19.567</c:v>
                </c:pt>
                <c:pt idx="32715">
                  <c:v>19.567</c:v>
                </c:pt>
                <c:pt idx="32716">
                  <c:v>19.472000000000001</c:v>
                </c:pt>
                <c:pt idx="32717">
                  <c:v>19.472000000000001</c:v>
                </c:pt>
                <c:pt idx="32718">
                  <c:v>19.472000000000001</c:v>
                </c:pt>
                <c:pt idx="32719">
                  <c:v>19.472000000000001</c:v>
                </c:pt>
                <c:pt idx="32720">
                  <c:v>19.472000000000001</c:v>
                </c:pt>
                <c:pt idx="32721">
                  <c:v>19.472000000000001</c:v>
                </c:pt>
                <c:pt idx="32722">
                  <c:v>19.472000000000001</c:v>
                </c:pt>
                <c:pt idx="32723">
                  <c:v>19.472000000000001</c:v>
                </c:pt>
                <c:pt idx="32724">
                  <c:v>19.472000000000001</c:v>
                </c:pt>
                <c:pt idx="32725">
                  <c:v>19.376999999999999</c:v>
                </c:pt>
                <c:pt idx="32726">
                  <c:v>19.376999999999999</c:v>
                </c:pt>
                <c:pt idx="32727">
                  <c:v>19.376999999999999</c:v>
                </c:pt>
                <c:pt idx="32728">
                  <c:v>19.376999999999999</c:v>
                </c:pt>
                <c:pt idx="32729">
                  <c:v>19.376999999999999</c:v>
                </c:pt>
                <c:pt idx="32730">
                  <c:v>19.376999999999999</c:v>
                </c:pt>
                <c:pt idx="32731">
                  <c:v>19.376999999999999</c:v>
                </c:pt>
                <c:pt idx="32732">
                  <c:v>19.376999999999999</c:v>
                </c:pt>
                <c:pt idx="32733">
                  <c:v>19.376999999999999</c:v>
                </c:pt>
                <c:pt idx="32734">
                  <c:v>19.376999999999999</c:v>
                </c:pt>
                <c:pt idx="32735">
                  <c:v>19.282</c:v>
                </c:pt>
                <c:pt idx="32736">
                  <c:v>19.282</c:v>
                </c:pt>
                <c:pt idx="32737">
                  <c:v>19.282</c:v>
                </c:pt>
                <c:pt idx="32738">
                  <c:v>19.282</c:v>
                </c:pt>
                <c:pt idx="32739">
                  <c:v>19.282</c:v>
                </c:pt>
                <c:pt idx="32740">
                  <c:v>19.282</c:v>
                </c:pt>
                <c:pt idx="32741">
                  <c:v>19.282</c:v>
                </c:pt>
                <c:pt idx="32742">
                  <c:v>19.282</c:v>
                </c:pt>
                <c:pt idx="32743">
                  <c:v>19.282</c:v>
                </c:pt>
                <c:pt idx="32744">
                  <c:v>19.282</c:v>
                </c:pt>
                <c:pt idx="32745">
                  <c:v>19.282</c:v>
                </c:pt>
                <c:pt idx="32746">
                  <c:v>19.282</c:v>
                </c:pt>
                <c:pt idx="32747">
                  <c:v>19.282</c:v>
                </c:pt>
                <c:pt idx="32748">
                  <c:v>19.282</c:v>
                </c:pt>
                <c:pt idx="32749">
                  <c:v>19.187000000000001</c:v>
                </c:pt>
                <c:pt idx="32750">
                  <c:v>19.187000000000001</c:v>
                </c:pt>
                <c:pt idx="32751">
                  <c:v>19.187000000000001</c:v>
                </c:pt>
                <c:pt idx="32752">
                  <c:v>19.187000000000001</c:v>
                </c:pt>
                <c:pt idx="32753">
                  <c:v>19.187000000000001</c:v>
                </c:pt>
                <c:pt idx="32754">
                  <c:v>19.187000000000001</c:v>
                </c:pt>
                <c:pt idx="32755">
                  <c:v>19.187000000000001</c:v>
                </c:pt>
                <c:pt idx="32756">
                  <c:v>19.187000000000001</c:v>
                </c:pt>
                <c:pt idx="32757">
                  <c:v>19.187000000000001</c:v>
                </c:pt>
                <c:pt idx="32758">
                  <c:v>19.187000000000001</c:v>
                </c:pt>
                <c:pt idx="32759">
                  <c:v>19.091999999999999</c:v>
                </c:pt>
                <c:pt idx="32760">
                  <c:v>19.091999999999999</c:v>
                </c:pt>
                <c:pt idx="32761">
                  <c:v>19.091999999999999</c:v>
                </c:pt>
                <c:pt idx="32762">
                  <c:v>19.091999999999999</c:v>
                </c:pt>
                <c:pt idx="32763">
                  <c:v>19.091999999999999</c:v>
                </c:pt>
                <c:pt idx="32764">
                  <c:v>19.091999999999999</c:v>
                </c:pt>
                <c:pt idx="32765">
                  <c:v>19.091999999999999</c:v>
                </c:pt>
                <c:pt idx="32766">
                  <c:v>19.091999999999999</c:v>
                </c:pt>
                <c:pt idx="32767">
                  <c:v>19.091999999999999</c:v>
                </c:pt>
                <c:pt idx="32768">
                  <c:v>18.995999999999999</c:v>
                </c:pt>
                <c:pt idx="32769">
                  <c:v>18.995999999999999</c:v>
                </c:pt>
                <c:pt idx="32770">
                  <c:v>18.995999999999999</c:v>
                </c:pt>
                <c:pt idx="32771">
                  <c:v>18.995999999999999</c:v>
                </c:pt>
                <c:pt idx="32772">
                  <c:v>18.995999999999999</c:v>
                </c:pt>
                <c:pt idx="32773">
                  <c:v>18.995999999999999</c:v>
                </c:pt>
                <c:pt idx="32774">
                  <c:v>18.995999999999999</c:v>
                </c:pt>
                <c:pt idx="32775">
                  <c:v>18.995999999999999</c:v>
                </c:pt>
                <c:pt idx="32776">
                  <c:v>18.995999999999999</c:v>
                </c:pt>
                <c:pt idx="32777">
                  <c:v>18.995999999999999</c:v>
                </c:pt>
                <c:pt idx="32778">
                  <c:v>18.995999999999999</c:v>
                </c:pt>
                <c:pt idx="32779">
                  <c:v>18.995999999999999</c:v>
                </c:pt>
                <c:pt idx="32780">
                  <c:v>18.995999999999999</c:v>
                </c:pt>
                <c:pt idx="32781">
                  <c:v>18.901</c:v>
                </c:pt>
                <c:pt idx="32782">
                  <c:v>18.901</c:v>
                </c:pt>
                <c:pt idx="32783">
                  <c:v>18.901</c:v>
                </c:pt>
                <c:pt idx="32784">
                  <c:v>18.901</c:v>
                </c:pt>
                <c:pt idx="32785">
                  <c:v>18.901</c:v>
                </c:pt>
                <c:pt idx="32786">
                  <c:v>18.901</c:v>
                </c:pt>
                <c:pt idx="32787">
                  <c:v>18.901</c:v>
                </c:pt>
                <c:pt idx="32788">
                  <c:v>18.901</c:v>
                </c:pt>
                <c:pt idx="32789">
                  <c:v>18.901</c:v>
                </c:pt>
                <c:pt idx="32790">
                  <c:v>18.806000000000001</c:v>
                </c:pt>
                <c:pt idx="32791">
                  <c:v>18.806000000000001</c:v>
                </c:pt>
                <c:pt idx="32792">
                  <c:v>18.806000000000001</c:v>
                </c:pt>
                <c:pt idx="32793">
                  <c:v>18.806000000000001</c:v>
                </c:pt>
                <c:pt idx="32794">
                  <c:v>18.806000000000001</c:v>
                </c:pt>
                <c:pt idx="32795">
                  <c:v>18.806000000000001</c:v>
                </c:pt>
                <c:pt idx="32796">
                  <c:v>18.806000000000001</c:v>
                </c:pt>
                <c:pt idx="32797">
                  <c:v>18.806000000000001</c:v>
                </c:pt>
                <c:pt idx="32798">
                  <c:v>18.806000000000001</c:v>
                </c:pt>
                <c:pt idx="32799">
                  <c:v>18.806000000000001</c:v>
                </c:pt>
                <c:pt idx="32800">
                  <c:v>18.806000000000001</c:v>
                </c:pt>
                <c:pt idx="32801">
                  <c:v>18.710999999999999</c:v>
                </c:pt>
                <c:pt idx="32802">
                  <c:v>18.710999999999999</c:v>
                </c:pt>
                <c:pt idx="32803">
                  <c:v>18.710999999999999</c:v>
                </c:pt>
                <c:pt idx="32804">
                  <c:v>18.710999999999999</c:v>
                </c:pt>
                <c:pt idx="32805">
                  <c:v>18.710999999999999</c:v>
                </c:pt>
                <c:pt idx="32806">
                  <c:v>18.710999999999999</c:v>
                </c:pt>
                <c:pt idx="32808">
                  <c:v>18.901</c:v>
                </c:pt>
                <c:pt idx="32809">
                  <c:v>18.710999999999999</c:v>
                </c:pt>
                <c:pt idx="32810">
                  <c:v>18.710999999999999</c:v>
                </c:pt>
                <c:pt idx="32811">
                  <c:v>18.710999999999999</c:v>
                </c:pt>
                <c:pt idx="32812">
                  <c:v>18.710999999999999</c:v>
                </c:pt>
                <c:pt idx="32813">
                  <c:v>18.616</c:v>
                </c:pt>
                <c:pt idx="32814">
                  <c:v>18.616</c:v>
                </c:pt>
                <c:pt idx="32815">
                  <c:v>18.616</c:v>
                </c:pt>
                <c:pt idx="32816">
                  <c:v>18.616</c:v>
                </c:pt>
                <c:pt idx="32817">
                  <c:v>18.616</c:v>
                </c:pt>
                <c:pt idx="32818">
                  <c:v>18.616</c:v>
                </c:pt>
                <c:pt idx="32819">
                  <c:v>18.616</c:v>
                </c:pt>
                <c:pt idx="32820">
                  <c:v>18.616</c:v>
                </c:pt>
                <c:pt idx="32821">
                  <c:v>18.616</c:v>
                </c:pt>
                <c:pt idx="32822">
                  <c:v>18.616</c:v>
                </c:pt>
                <c:pt idx="32823">
                  <c:v>18.616</c:v>
                </c:pt>
                <c:pt idx="32824">
                  <c:v>18.616</c:v>
                </c:pt>
                <c:pt idx="32825">
                  <c:v>18.616</c:v>
                </c:pt>
                <c:pt idx="32826">
                  <c:v>18.616</c:v>
                </c:pt>
                <c:pt idx="32827">
                  <c:v>18.521000000000001</c:v>
                </c:pt>
                <c:pt idx="32828">
                  <c:v>18.521000000000001</c:v>
                </c:pt>
                <c:pt idx="32829">
                  <c:v>18.521000000000001</c:v>
                </c:pt>
                <c:pt idx="32830">
                  <c:v>18.521000000000001</c:v>
                </c:pt>
                <c:pt idx="32831">
                  <c:v>18.521000000000001</c:v>
                </c:pt>
                <c:pt idx="32832">
                  <c:v>18.521000000000001</c:v>
                </c:pt>
                <c:pt idx="32833">
                  <c:v>18.521000000000001</c:v>
                </c:pt>
                <c:pt idx="32834">
                  <c:v>18.521000000000001</c:v>
                </c:pt>
                <c:pt idx="32835">
                  <c:v>18.521000000000001</c:v>
                </c:pt>
                <c:pt idx="32836">
                  <c:v>18.521000000000001</c:v>
                </c:pt>
                <c:pt idx="32837">
                  <c:v>18.521000000000001</c:v>
                </c:pt>
                <c:pt idx="32838">
                  <c:v>18.425999999999998</c:v>
                </c:pt>
                <c:pt idx="32839">
                  <c:v>18.425999999999998</c:v>
                </c:pt>
                <c:pt idx="32840">
                  <c:v>18.425999999999998</c:v>
                </c:pt>
                <c:pt idx="32841">
                  <c:v>18.425999999999998</c:v>
                </c:pt>
                <c:pt idx="32842">
                  <c:v>18.425999999999998</c:v>
                </c:pt>
                <c:pt idx="32843">
                  <c:v>18.425999999999998</c:v>
                </c:pt>
                <c:pt idx="32844">
                  <c:v>18.425999999999998</c:v>
                </c:pt>
                <c:pt idx="32845">
                  <c:v>18.425999999999998</c:v>
                </c:pt>
                <c:pt idx="32846">
                  <c:v>18.425999999999998</c:v>
                </c:pt>
                <c:pt idx="32847">
                  <c:v>18.425999999999998</c:v>
                </c:pt>
                <c:pt idx="32848">
                  <c:v>18.425999999999998</c:v>
                </c:pt>
                <c:pt idx="32849">
                  <c:v>18.425999999999998</c:v>
                </c:pt>
                <c:pt idx="32850">
                  <c:v>18.425999999999998</c:v>
                </c:pt>
                <c:pt idx="32851">
                  <c:v>18.425999999999998</c:v>
                </c:pt>
                <c:pt idx="32852">
                  <c:v>18.425999999999998</c:v>
                </c:pt>
                <c:pt idx="32853">
                  <c:v>18.331</c:v>
                </c:pt>
                <c:pt idx="32854">
                  <c:v>18.331</c:v>
                </c:pt>
                <c:pt idx="32855">
                  <c:v>18.331</c:v>
                </c:pt>
                <c:pt idx="32856">
                  <c:v>18.331</c:v>
                </c:pt>
                <c:pt idx="32857">
                  <c:v>18.331</c:v>
                </c:pt>
                <c:pt idx="32858">
                  <c:v>18.331</c:v>
                </c:pt>
                <c:pt idx="32859">
                  <c:v>18.331</c:v>
                </c:pt>
                <c:pt idx="32860">
                  <c:v>18.331</c:v>
                </c:pt>
                <c:pt idx="32861">
                  <c:v>18.331</c:v>
                </c:pt>
                <c:pt idx="32862">
                  <c:v>18.331</c:v>
                </c:pt>
                <c:pt idx="32863">
                  <c:v>18.331</c:v>
                </c:pt>
                <c:pt idx="32864">
                  <c:v>18.331</c:v>
                </c:pt>
                <c:pt idx="32865">
                  <c:v>18.331</c:v>
                </c:pt>
                <c:pt idx="32866">
                  <c:v>18.236000000000001</c:v>
                </c:pt>
                <c:pt idx="32867">
                  <c:v>18.236000000000001</c:v>
                </c:pt>
                <c:pt idx="32868">
                  <c:v>18.236000000000001</c:v>
                </c:pt>
                <c:pt idx="32869">
                  <c:v>18.236000000000001</c:v>
                </c:pt>
                <c:pt idx="32870">
                  <c:v>18.236000000000001</c:v>
                </c:pt>
                <c:pt idx="32871">
                  <c:v>18.236000000000001</c:v>
                </c:pt>
                <c:pt idx="32872">
                  <c:v>18.236000000000001</c:v>
                </c:pt>
                <c:pt idx="32873">
                  <c:v>18.236000000000001</c:v>
                </c:pt>
                <c:pt idx="32874">
                  <c:v>18.236000000000001</c:v>
                </c:pt>
                <c:pt idx="32875">
                  <c:v>18.236000000000001</c:v>
                </c:pt>
                <c:pt idx="32876">
                  <c:v>18.236000000000001</c:v>
                </c:pt>
                <c:pt idx="32877">
                  <c:v>18.236000000000001</c:v>
                </c:pt>
                <c:pt idx="32878">
                  <c:v>18.236000000000001</c:v>
                </c:pt>
                <c:pt idx="32879">
                  <c:v>18.331</c:v>
                </c:pt>
                <c:pt idx="32880">
                  <c:v>18.331</c:v>
                </c:pt>
                <c:pt idx="32881">
                  <c:v>18.236000000000001</c:v>
                </c:pt>
                <c:pt idx="32882">
                  <c:v>18.236000000000001</c:v>
                </c:pt>
                <c:pt idx="32883">
                  <c:v>18.236000000000001</c:v>
                </c:pt>
                <c:pt idx="32884">
                  <c:v>18.236000000000001</c:v>
                </c:pt>
                <c:pt idx="32885">
                  <c:v>18.236000000000001</c:v>
                </c:pt>
                <c:pt idx="32886">
                  <c:v>18.14</c:v>
                </c:pt>
                <c:pt idx="32887">
                  <c:v>18.14</c:v>
                </c:pt>
                <c:pt idx="32888">
                  <c:v>18.14</c:v>
                </c:pt>
                <c:pt idx="32889">
                  <c:v>18.14</c:v>
                </c:pt>
                <c:pt idx="32890">
                  <c:v>18.14</c:v>
                </c:pt>
                <c:pt idx="32891">
                  <c:v>18.14</c:v>
                </c:pt>
                <c:pt idx="32892">
                  <c:v>18.14</c:v>
                </c:pt>
                <c:pt idx="32893">
                  <c:v>18.14</c:v>
                </c:pt>
                <c:pt idx="32894">
                  <c:v>18.14</c:v>
                </c:pt>
                <c:pt idx="32895">
                  <c:v>18.14</c:v>
                </c:pt>
                <c:pt idx="32896">
                  <c:v>18.14</c:v>
                </c:pt>
                <c:pt idx="32897">
                  <c:v>18.14</c:v>
                </c:pt>
                <c:pt idx="32898">
                  <c:v>18.14</c:v>
                </c:pt>
                <c:pt idx="32899">
                  <c:v>18.14</c:v>
                </c:pt>
                <c:pt idx="32900">
                  <c:v>18.14</c:v>
                </c:pt>
                <c:pt idx="32901">
                  <c:v>18.14</c:v>
                </c:pt>
                <c:pt idx="32902">
                  <c:v>18.14</c:v>
                </c:pt>
                <c:pt idx="32903">
                  <c:v>18.045000000000002</c:v>
                </c:pt>
                <c:pt idx="32904">
                  <c:v>18.045000000000002</c:v>
                </c:pt>
                <c:pt idx="32905">
                  <c:v>18.045000000000002</c:v>
                </c:pt>
                <c:pt idx="32906">
                  <c:v>18.045000000000002</c:v>
                </c:pt>
                <c:pt idx="32907">
                  <c:v>18.045000000000002</c:v>
                </c:pt>
                <c:pt idx="32908">
                  <c:v>18.045000000000002</c:v>
                </c:pt>
                <c:pt idx="32909">
                  <c:v>18.045000000000002</c:v>
                </c:pt>
                <c:pt idx="32910">
                  <c:v>18.045000000000002</c:v>
                </c:pt>
                <c:pt idx="32911">
                  <c:v>18.045000000000002</c:v>
                </c:pt>
                <c:pt idx="32912">
                  <c:v>18.045000000000002</c:v>
                </c:pt>
                <c:pt idx="32913">
                  <c:v>18.045000000000002</c:v>
                </c:pt>
                <c:pt idx="32914">
                  <c:v>18.045000000000002</c:v>
                </c:pt>
                <c:pt idx="32915">
                  <c:v>18.045000000000002</c:v>
                </c:pt>
                <c:pt idx="32916">
                  <c:v>18.045000000000002</c:v>
                </c:pt>
                <c:pt idx="32917">
                  <c:v>18.045000000000002</c:v>
                </c:pt>
                <c:pt idx="32918">
                  <c:v>18.045000000000002</c:v>
                </c:pt>
                <c:pt idx="32919">
                  <c:v>18.045000000000002</c:v>
                </c:pt>
                <c:pt idx="32920">
                  <c:v>18.045000000000002</c:v>
                </c:pt>
                <c:pt idx="32921">
                  <c:v>18.045000000000002</c:v>
                </c:pt>
                <c:pt idx="32922">
                  <c:v>18.045000000000002</c:v>
                </c:pt>
                <c:pt idx="32923">
                  <c:v>18.045000000000002</c:v>
                </c:pt>
                <c:pt idx="32924">
                  <c:v>17.95</c:v>
                </c:pt>
                <c:pt idx="32925">
                  <c:v>17.95</c:v>
                </c:pt>
                <c:pt idx="32926">
                  <c:v>17.95</c:v>
                </c:pt>
                <c:pt idx="32927">
                  <c:v>17.95</c:v>
                </c:pt>
                <c:pt idx="32928">
                  <c:v>17.95</c:v>
                </c:pt>
                <c:pt idx="32929">
                  <c:v>17.95</c:v>
                </c:pt>
                <c:pt idx="32930">
                  <c:v>17.95</c:v>
                </c:pt>
                <c:pt idx="32931">
                  <c:v>17.95</c:v>
                </c:pt>
                <c:pt idx="32932">
                  <c:v>17.95</c:v>
                </c:pt>
                <c:pt idx="32933">
                  <c:v>17.95</c:v>
                </c:pt>
                <c:pt idx="32934">
                  <c:v>17.95</c:v>
                </c:pt>
                <c:pt idx="32935">
                  <c:v>17.95</c:v>
                </c:pt>
                <c:pt idx="32936">
                  <c:v>17.95</c:v>
                </c:pt>
                <c:pt idx="32937">
                  <c:v>17.95</c:v>
                </c:pt>
                <c:pt idx="32938">
                  <c:v>17.95</c:v>
                </c:pt>
                <c:pt idx="32939">
                  <c:v>17.95</c:v>
                </c:pt>
                <c:pt idx="32940">
                  <c:v>17.95</c:v>
                </c:pt>
                <c:pt idx="32941">
                  <c:v>17.95</c:v>
                </c:pt>
                <c:pt idx="32942">
                  <c:v>17.95</c:v>
                </c:pt>
                <c:pt idx="32943">
                  <c:v>17.95</c:v>
                </c:pt>
                <c:pt idx="32944">
                  <c:v>17.95</c:v>
                </c:pt>
                <c:pt idx="32945">
                  <c:v>17.855</c:v>
                </c:pt>
                <c:pt idx="32946">
                  <c:v>17.95</c:v>
                </c:pt>
                <c:pt idx="32947">
                  <c:v>17.855</c:v>
                </c:pt>
                <c:pt idx="32948">
                  <c:v>17.855</c:v>
                </c:pt>
                <c:pt idx="32949">
                  <c:v>17.855</c:v>
                </c:pt>
                <c:pt idx="32950">
                  <c:v>17.855</c:v>
                </c:pt>
                <c:pt idx="32951">
                  <c:v>17.855</c:v>
                </c:pt>
                <c:pt idx="32952">
                  <c:v>17.855</c:v>
                </c:pt>
                <c:pt idx="32953">
                  <c:v>17.855</c:v>
                </c:pt>
                <c:pt idx="32954">
                  <c:v>17.855</c:v>
                </c:pt>
                <c:pt idx="32955">
                  <c:v>17.855</c:v>
                </c:pt>
                <c:pt idx="32956">
                  <c:v>17.855</c:v>
                </c:pt>
                <c:pt idx="32957">
                  <c:v>17.855</c:v>
                </c:pt>
                <c:pt idx="32958">
                  <c:v>17.855</c:v>
                </c:pt>
                <c:pt idx="32959">
                  <c:v>17.855</c:v>
                </c:pt>
                <c:pt idx="32960">
                  <c:v>17.855</c:v>
                </c:pt>
                <c:pt idx="32961">
                  <c:v>17.855</c:v>
                </c:pt>
                <c:pt idx="32962">
                  <c:v>17.855</c:v>
                </c:pt>
                <c:pt idx="32963">
                  <c:v>17.855</c:v>
                </c:pt>
                <c:pt idx="32964">
                  <c:v>17.855</c:v>
                </c:pt>
                <c:pt idx="32965">
                  <c:v>17.855</c:v>
                </c:pt>
                <c:pt idx="32966">
                  <c:v>17.855</c:v>
                </c:pt>
                <c:pt idx="32967">
                  <c:v>17.855</c:v>
                </c:pt>
                <c:pt idx="32968">
                  <c:v>17.855</c:v>
                </c:pt>
                <c:pt idx="32969">
                  <c:v>17.855</c:v>
                </c:pt>
                <c:pt idx="32970">
                  <c:v>17.855</c:v>
                </c:pt>
                <c:pt idx="32971">
                  <c:v>17.855</c:v>
                </c:pt>
                <c:pt idx="32972">
                  <c:v>17.855</c:v>
                </c:pt>
                <c:pt idx="32973">
                  <c:v>17.855</c:v>
                </c:pt>
                <c:pt idx="32974">
                  <c:v>17.855</c:v>
                </c:pt>
                <c:pt idx="32975">
                  <c:v>17.855</c:v>
                </c:pt>
                <c:pt idx="32976">
                  <c:v>17.855</c:v>
                </c:pt>
                <c:pt idx="32977">
                  <c:v>17.855</c:v>
                </c:pt>
                <c:pt idx="32978">
                  <c:v>17.855</c:v>
                </c:pt>
                <c:pt idx="32979">
                  <c:v>17.855</c:v>
                </c:pt>
                <c:pt idx="32980">
                  <c:v>17.855</c:v>
                </c:pt>
                <c:pt idx="32981">
                  <c:v>17.855</c:v>
                </c:pt>
                <c:pt idx="32982">
                  <c:v>17.855</c:v>
                </c:pt>
                <c:pt idx="32983">
                  <c:v>17.855</c:v>
                </c:pt>
                <c:pt idx="32984">
                  <c:v>17.855</c:v>
                </c:pt>
                <c:pt idx="32985">
                  <c:v>17.855</c:v>
                </c:pt>
                <c:pt idx="32986">
                  <c:v>17.855</c:v>
                </c:pt>
                <c:pt idx="32987">
                  <c:v>17.855</c:v>
                </c:pt>
                <c:pt idx="32988">
                  <c:v>17.855</c:v>
                </c:pt>
                <c:pt idx="32989">
                  <c:v>17.855</c:v>
                </c:pt>
                <c:pt idx="32990">
                  <c:v>17.855</c:v>
                </c:pt>
                <c:pt idx="32991">
                  <c:v>17.855</c:v>
                </c:pt>
                <c:pt idx="32992">
                  <c:v>17.855</c:v>
                </c:pt>
                <c:pt idx="32993">
                  <c:v>17.855</c:v>
                </c:pt>
                <c:pt idx="32994">
                  <c:v>17.95</c:v>
                </c:pt>
                <c:pt idx="32995">
                  <c:v>17.855</c:v>
                </c:pt>
                <c:pt idx="32996">
                  <c:v>17.95</c:v>
                </c:pt>
                <c:pt idx="32997">
                  <c:v>17.95</c:v>
                </c:pt>
                <c:pt idx="32998">
                  <c:v>17.95</c:v>
                </c:pt>
                <c:pt idx="32999">
                  <c:v>17.95</c:v>
                </c:pt>
                <c:pt idx="33000">
                  <c:v>17.95</c:v>
                </c:pt>
                <c:pt idx="33001">
                  <c:v>17.95</c:v>
                </c:pt>
                <c:pt idx="33002">
                  <c:v>17.95</c:v>
                </c:pt>
                <c:pt idx="33003">
                  <c:v>17.95</c:v>
                </c:pt>
                <c:pt idx="33004">
                  <c:v>17.95</c:v>
                </c:pt>
                <c:pt idx="33005">
                  <c:v>17.95</c:v>
                </c:pt>
                <c:pt idx="33006">
                  <c:v>17.95</c:v>
                </c:pt>
                <c:pt idx="33007">
                  <c:v>17.95</c:v>
                </c:pt>
                <c:pt idx="33008">
                  <c:v>17.95</c:v>
                </c:pt>
                <c:pt idx="33009">
                  <c:v>17.95</c:v>
                </c:pt>
                <c:pt idx="33010">
                  <c:v>17.95</c:v>
                </c:pt>
                <c:pt idx="33011">
                  <c:v>17.95</c:v>
                </c:pt>
                <c:pt idx="33012">
                  <c:v>17.95</c:v>
                </c:pt>
                <c:pt idx="33013">
                  <c:v>17.95</c:v>
                </c:pt>
                <c:pt idx="33014">
                  <c:v>18.045000000000002</c:v>
                </c:pt>
                <c:pt idx="33015">
                  <c:v>18.045000000000002</c:v>
                </c:pt>
                <c:pt idx="33016">
                  <c:v>18.045000000000002</c:v>
                </c:pt>
                <c:pt idx="33017">
                  <c:v>18.045000000000002</c:v>
                </c:pt>
                <c:pt idx="33018">
                  <c:v>18.045000000000002</c:v>
                </c:pt>
                <c:pt idx="33019">
                  <c:v>18.045000000000002</c:v>
                </c:pt>
                <c:pt idx="33020">
                  <c:v>18.045000000000002</c:v>
                </c:pt>
                <c:pt idx="33021">
                  <c:v>18.045000000000002</c:v>
                </c:pt>
                <c:pt idx="33022">
                  <c:v>18.045000000000002</c:v>
                </c:pt>
                <c:pt idx="33023">
                  <c:v>18.045000000000002</c:v>
                </c:pt>
                <c:pt idx="33024">
                  <c:v>18.045000000000002</c:v>
                </c:pt>
                <c:pt idx="33025">
                  <c:v>18.045000000000002</c:v>
                </c:pt>
                <c:pt idx="33026">
                  <c:v>18.045000000000002</c:v>
                </c:pt>
                <c:pt idx="33027">
                  <c:v>18.045000000000002</c:v>
                </c:pt>
                <c:pt idx="33028">
                  <c:v>18.045000000000002</c:v>
                </c:pt>
                <c:pt idx="33029">
                  <c:v>18.045000000000002</c:v>
                </c:pt>
                <c:pt idx="33030">
                  <c:v>18.045000000000002</c:v>
                </c:pt>
                <c:pt idx="33031">
                  <c:v>18.045000000000002</c:v>
                </c:pt>
                <c:pt idx="33032">
                  <c:v>18.045000000000002</c:v>
                </c:pt>
                <c:pt idx="33033">
                  <c:v>18.045000000000002</c:v>
                </c:pt>
                <c:pt idx="33034">
                  <c:v>18.14</c:v>
                </c:pt>
                <c:pt idx="33035">
                  <c:v>18.14</c:v>
                </c:pt>
                <c:pt idx="33036">
                  <c:v>18.14</c:v>
                </c:pt>
                <c:pt idx="33037">
                  <c:v>18.14</c:v>
                </c:pt>
                <c:pt idx="33038">
                  <c:v>18.14</c:v>
                </c:pt>
                <c:pt idx="33039">
                  <c:v>18.14</c:v>
                </c:pt>
                <c:pt idx="33040">
                  <c:v>18.14</c:v>
                </c:pt>
                <c:pt idx="33041">
                  <c:v>18.14</c:v>
                </c:pt>
                <c:pt idx="33042">
                  <c:v>18.14</c:v>
                </c:pt>
                <c:pt idx="33043">
                  <c:v>18.14</c:v>
                </c:pt>
                <c:pt idx="33044">
                  <c:v>18.14</c:v>
                </c:pt>
                <c:pt idx="33045">
                  <c:v>18.14</c:v>
                </c:pt>
                <c:pt idx="33046">
                  <c:v>18.14</c:v>
                </c:pt>
                <c:pt idx="33047">
                  <c:v>18.14</c:v>
                </c:pt>
                <c:pt idx="33048">
                  <c:v>18.14</c:v>
                </c:pt>
                <c:pt idx="33049">
                  <c:v>18.14</c:v>
                </c:pt>
                <c:pt idx="33050">
                  <c:v>18.14</c:v>
                </c:pt>
                <c:pt idx="33051">
                  <c:v>18.14</c:v>
                </c:pt>
                <c:pt idx="33052">
                  <c:v>18.14</c:v>
                </c:pt>
                <c:pt idx="33053">
                  <c:v>18.14</c:v>
                </c:pt>
                <c:pt idx="33054">
                  <c:v>18.14</c:v>
                </c:pt>
                <c:pt idx="33055">
                  <c:v>18.14</c:v>
                </c:pt>
                <c:pt idx="33056">
                  <c:v>18.236000000000001</c:v>
                </c:pt>
                <c:pt idx="33057">
                  <c:v>18.236000000000001</c:v>
                </c:pt>
                <c:pt idx="33058">
                  <c:v>18.236000000000001</c:v>
                </c:pt>
                <c:pt idx="33059">
                  <c:v>18.236000000000001</c:v>
                </c:pt>
                <c:pt idx="33060">
                  <c:v>18.236000000000001</c:v>
                </c:pt>
                <c:pt idx="33061">
                  <c:v>18.236000000000001</c:v>
                </c:pt>
                <c:pt idx="33062">
                  <c:v>18.236000000000001</c:v>
                </c:pt>
                <c:pt idx="33063">
                  <c:v>18.236000000000001</c:v>
                </c:pt>
                <c:pt idx="33064">
                  <c:v>18.236000000000001</c:v>
                </c:pt>
                <c:pt idx="33065">
                  <c:v>18.236000000000001</c:v>
                </c:pt>
                <c:pt idx="33066">
                  <c:v>18.236000000000001</c:v>
                </c:pt>
                <c:pt idx="33067">
                  <c:v>18.236000000000001</c:v>
                </c:pt>
                <c:pt idx="33068">
                  <c:v>18.236000000000001</c:v>
                </c:pt>
                <c:pt idx="33069">
                  <c:v>18.236000000000001</c:v>
                </c:pt>
                <c:pt idx="33070">
                  <c:v>18.331</c:v>
                </c:pt>
                <c:pt idx="33071">
                  <c:v>18.425999999999998</c:v>
                </c:pt>
                <c:pt idx="33072">
                  <c:v>18.331</c:v>
                </c:pt>
                <c:pt idx="33073">
                  <c:v>18.331</c:v>
                </c:pt>
                <c:pt idx="33074">
                  <c:v>18.331</c:v>
                </c:pt>
                <c:pt idx="33075">
                  <c:v>18.331</c:v>
                </c:pt>
                <c:pt idx="33076">
                  <c:v>18.331</c:v>
                </c:pt>
                <c:pt idx="33077">
                  <c:v>18.331</c:v>
                </c:pt>
                <c:pt idx="33078">
                  <c:v>18.331</c:v>
                </c:pt>
                <c:pt idx="33079">
                  <c:v>18.331</c:v>
                </c:pt>
                <c:pt idx="33080">
                  <c:v>18.331</c:v>
                </c:pt>
                <c:pt idx="33081">
                  <c:v>18.331</c:v>
                </c:pt>
                <c:pt idx="33082">
                  <c:v>18.331</c:v>
                </c:pt>
                <c:pt idx="33083">
                  <c:v>18.331</c:v>
                </c:pt>
                <c:pt idx="33084">
                  <c:v>18.331</c:v>
                </c:pt>
                <c:pt idx="33085">
                  <c:v>18.331</c:v>
                </c:pt>
                <c:pt idx="33086">
                  <c:v>18.331</c:v>
                </c:pt>
                <c:pt idx="33087">
                  <c:v>18.331</c:v>
                </c:pt>
                <c:pt idx="33088">
                  <c:v>18.331</c:v>
                </c:pt>
                <c:pt idx="33089">
                  <c:v>18.331</c:v>
                </c:pt>
                <c:pt idx="33090">
                  <c:v>18.331</c:v>
                </c:pt>
                <c:pt idx="33091">
                  <c:v>18.331</c:v>
                </c:pt>
                <c:pt idx="33092">
                  <c:v>18.331</c:v>
                </c:pt>
                <c:pt idx="33093">
                  <c:v>18.331</c:v>
                </c:pt>
                <c:pt idx="33094">
                  <c:v>18.331</c:v>
                </c:pt>
                <c:pt idx="33095">
                  <c:v>18.331</c:v>
                </c:pt>
                <c:pt idx="33096">
                  <c:v>18.331</c:v>
                </c:pt>
                <c:pt idx="33097">
                  <c:v>18.331</c:v>
                </c:pt>
                <c:pt idx="33098">
                  <c:v>18.331</c:v>
                </c:pt>
                <c:pt idx="33099">
                  <c:v>18.331</c:v>
                </c:pt>
                <c:pt idx="33100">
                  <c:v>18.331</c:v>
                </c:pt>
                <c:pt idx="33101">
                  <c:v>18.331</c:v>
                </c:pt>
                <c:pt idx="33102">
                  <c:v>18.331</c:v>
                </c:pt>
                <c:pt idx="33103">
                  <c:v>18.331</c:v>
                </c:pt>
                <c:pt idx="33104">
                  <c:v>18.331</c:v>
                </c:pt>
                <c:pt idx="33105">
                  <c:v>18.331</c:v>
                </c:pt>
                <c:pt idx="33106">
                  <c:v>18.331</c:v>
                </c:pt>
                <c:pt idx="33107">
                  <c:v>18.236000000000001</c:v>
                </c:pt>
                <c:pt idx="33108">
                  <c:v>18.236000000000001</c:v>
                </c:pt>
                <c:pt idx="33109">
                  <c:v>18.236000000000001</c:v>
                </c:pt>
                <c:pt idx="33110">
                  <c:v>18.236000000000001</c:v>
                </c:pt>
                <c:pt idx="33111">
                  <c:v>18.236000000000001</c:v>
                </c:pt>
                <c:pt idx="33112">
                  <c:v>18.236000000000001</c:v>
                </c:pt>
                <c:pt idx="33113">
                  <c:v>18.236000000000001</c:v>
                </c:pt>
                <c:pt idx="33114">
                  <c:v>18.236000000000001</c:v>
                </c:pt>
                <c:pt idx="33115">
                  <c:v>18.236000000000001</c:v>
                </c:pt>
                <c:pt idx="33116">
                  <c:v>18.236000000000001</c:v>
                </c:pt>
                <c:pt idx="33117">
                  <c:v>18.236000000000001</c:v>
                </c:pt>
                <c:pt idx="33118">
                  <c:v>18.236000000000001</c:v>
                </c:pt>
                <c:pt idx="33119">
                  <c:v>18.236000000000001</c:v>
                </c:pt>
                <c:pt idx="33120">
                  <c:v>18.236000000000001</c:v>
                </c:pt>
                <c:pt idx="33121">
                  <c:v>18.236000000000001</c:v>
                </c:pt>
                <c:pt idx="33122">
                  <c:v>18.236000000000001</c:v>
                </c:pt>
                <c:pt idx="33123">
                  <c:v>18.236000000000001</c:v>
                </c:pt>
                <c:pt idx="33124">
                  <c:v>18.236000000000001</c:v>
                </c:pt>
                <c:pt idx="33125">
                  <c:v>18.236000000000001</c:v>
                </c:pt>
                <c:pt idx="33126">
                  <c:v>18.236000000000001</c:v>
                </c:pt>
                <c:pt idx="33127">
                  <c:v>18.236000000000001</c:v>
                </c:pt>
                <c:pt idx="33128">
                  <c:v>18.236000000000001</c:v>
                </c:pt>
                <c:pt idx="33129">
                  <c:v>18.236000000000001</c:v>
                </c:pt>
                <c:pt idx="33130">
                  <c:v>18.236000000000001</c:v>
                </c:pt>
                <c:pt idx="33131">
                  <c:v>18.236000000000001</c:v>
                </c:pt>
                <c:pt idx="33132">
                  <c:v>18.236000000000001</c:v>
                </c:pt>
                <c:pt idx="33133">
                  <c:v>18.236000000000001</c:v>
                </c:pt>
                <c:pt idx="33134">
                  <c:v>18.236000000000001</c:v>
                </c:pt>
                <c:pt idx="33135">
                  <c:v>18.236000000000001</c:v>
                </c:pt>
                <c:pt idx="33136">
                  <c:v>18.236000000000001</c:v>
                </c:pt>
                <c:pt idx="33137">
                  <c:v>18.236000000000001</c:v>
                </c:pt>
                <c:pt idx="33138">
                  <c:v>18.236000000000001</c:v>
                </c:pt>
                <c:pt idx="33139">
                  <c:v>18.236000000000001</c:v>
                </c:pt>
                <c:pt idx="33140">
                  <c:v>18.236000000000001</c:v>
                </c:pt>
                <c:pt idx="33141">
                  <c:v>18.236000000000001</c:v>
                </c:pt>
                <c:pt idx="33142">
                  <c:v>18.236000000000001</c:v>
                </c:pt>
                <c:pt idx="33143">
                  <c:v>18.236000000000001</c:v>
                </c:pt>
                <c:pt idx="33144">
                  <c:v>18.236000000000001</c:v>
                </c:pt>
                <c:pt idx="33145">
                  <c:v>18.14</c:v>
                </c:pt>
                <c:pt idx="33146">
                  <c:v>18.14</c:v>
                </c:pt>
                <c:pt idx="33147">
                  <c:v>18.236000000000001</c:v>
                </c:pt>
                <c:pt idx="33148">
                  <c:v>18.236000000000001</c:v>
                </c:pt>
                <c:pt idx="33149">
                  <c:v>18.236000000000001</c:v>
                </c:pt>
                <c:pt idx="33150">
                  <c:v>18.236000000000001</c:v>
                </c:pt>
                <c:pt idx="33151">
                  <c:v>18.236000000000001</c:v>
                </c:pt>
                <c:pt idx="33152">
                  <c:v>18.236000000000001</c:v>
                </c:pt>
                <c:pt idx="33153">
                  <c:v>18.236000000000001</c:v>
                </c:pt>
                <c:pt idx="33154">
                  <c:v>18.236000000000001</c:v>
                </c:pt>
                <c:pt idx="33155">
                  <c:v>18.14</c:v>
                </c:pt>
                <c:pt idx="33156">
                  <c:v>18.236000000000001</c:v>
                </c:pt>
                <c:pt idx="33157">
                  <c:v>18.14</c:v>
                </c:pt>
                <c:pt idx="33158">
                  <c:v>18.14</c:v>
                </c:pt>
                <c:pt idx="33159">
                  <c:v>18.14</c:v>
                </c:pt>
                <c:pt idx="33160">
                  <c:v>18.14</c:v>
                </c:pt>
                <c:pt idx="33161">
                  <c:v>18.14</c:v>
                </c:pt>
                <c:pt idx="33162">
                  <c:v>18.14</c:v>
                </c:pt>
                <c:pt idx="33163">
                  <c:v>18.14</c:v>
                </c:pt>
                <c:pt idx="33164">
                  <c:v>18.14</c:v>
                </c:pt>
                <c:pt idx="33165">
                  <c:v>18.14</c:v>
                </c:pt>
                <c:pt idx="33166">
                  <c:v>18.14</c:v>
                </c:pt>
                <c:pt idx="33167">
                  <c:v>18.14</c:v>
                </c:pt>
                <c:pt idx="33168">
                  <c:v>18.14</c:v>
                </c:pt>
                <c:pt idx="33169">
                  <c:v>18.045000000000002</c:v>
                </c:pt>
                <c:pt idx="33170">
                  <c:v>18.045000000000002</c:v>
                </c:pt>
                <c:pt idx="33171">
                  <c:v>18.045000000000002</c:v>
                </c:pt>
                <c:pt idx="33172">
                  <c:v>18.045000000000002</c:v>
                </c:pt>
                <c:pt idx="33173">
                  <c:v>18.045000000000002</c:v>
                </c:pt>
                <c:pt idx="33174">
                  <c:v>18.045000000000002</c:v>
                </c:pt>
                <c:pt idx="33175">
                  <c:v>18.045000000000002</c:v>
                </c:pt>
                <c:pt idx="33176">
                  <c:v>18.045000000000002</c:v>
                </c:pt>
                <c:pt idx="33177">
                  <c:v>18.045000000000002</c:v>
                </c:pt>
                <c:pt idx="33178">
                  <c:v>18.045000000000002</c:v>
                </c:pt>
                <c:pt idx="33179">
                  <c:v>18.045000000000002</c:v>
                </c:pt>
                <c:pt idx="33180">
                  <c:v>18.045000000000002</c:v>
                </c:pt>
                <c:pt idx="33181">
                  <c:v>18.045000000000002</c:v>
                </c:pt>
                <c:pt idx="33182">
                  <c:v>18.045000000000002</c:v>
                </c:pt>
                <c:pt idx="33183">
                  <c:v>18.045000000000002</c:v>
                </c:pt>
                <c:pt idx="33184">
                  <c:v>18.045000000000002</c:v>
                </c:pt>
                <c:pt idx="33185">
                  <c:v>18.045000000000002</c:v>
                </c:pt>
                <c:pt idx="33186">
                  <c:v>18.045000000000002</c:v>
                </c:pt>
                <c:pt idx="33187">
                  <c:v>18.045000000000002</c:v>
                </c:pt>
                <c:pt idx="33188">
                  <c:v>17.95</c:v>
                </c:pt>
                <c:pt idx="33189">
                  <c:v>17.95</c:v>
                </c:pt>
                <c:pt idx="33191">
                  <c:v>18.045000000000002</c:v>
                </c:pt>
                <c:pt idx="33192">
                  <c:v>18.045000000000002</c:v>
                </c:pt>
                <c:pt idx="33193">
                  <c:v>17.95</c:v>
                </c:pt>
                <c:pt idx="33194">
                  <c:v>17.95</c:v>
                </c:pt>
                <c:pt idx="33195">
                  <c:v>17.95</c:v>
                </c:pt>
                <c:pt idx="33196">
                  <c:v>17.95</c:v>
                </c:pt>
                <c:pt idx="33197">
                  <c:v>17.95</c:v>
                </c:pt>
                <c:pt idx="33198">
                  <c:v>17.95</c:v>
                </c:pt>
                <c:pt idx="33199">
                  <c:v>17.95</c:v>
                </c:pt>
                <c:pt idx="33200">
                  <c:v>17.95</c:v>
                </c:pt>
                <c:pt idx="33201">
                  <c:v>17.95</c:v>
                </c:pt>
                <c:pt idx="33202">
                  <c:v>17.95</c:v>
                </c:pt>
                <c:pt idx="33203">
                  <c:v>17.95</c:v>
                </c:pt>
                <c:pt idx="33204">
                  <c:v>17.95</c:v>
                </c:pt>
                <c:pt idx="33205">
                  <c:v>17.95</c:v>
                </c:pt>
                <c:pt idx="33206">
                  <c:v>17.95</c:v>
                </c:pt>
                <c:pt idx="33207">
                  <c:v>17.95</c:v>
                </c:pt>
                <c:pt idx="33208">
                  <c:v>17.855</c:v>
                </c:pt>
                <c:pt idx="33209">
                  <c:v>17.855</c:v>
                </c:pt>
                <c:pt idx="33210">
                  <c:v>17.855</c:v>
                </c:pt>
                <c:pt idx="33211">
                  <c:v>17.855</c:v>
                </c:pt>
                <c:pt idx="33212">
                  <c:v>17.855</c:v>
                </c:pt>
                <c:pt idx="33213">
                  <c:v>17.855</c:v>
                </c:pt>
                <c:pt idx="33214">
                  <c:v>17.855</c:v>
                </c:pt>
                <c:pt idx="33215">
                  <c:v>17.855</c:v>
                </c:pt>
                <c:pt idx="33216">
                  <c:v>17.760000000000002</c:v>
                </c:pt>
                <c:pt idx="33217">
                  <c:v>17.760000000000002</c:v>
                </c:pt>
                <c:pt idx="33218">
                  <c:v>17.760000000000002</c:v>
                </c:pt>
                <c:pt idx="33219">
                  <c:v>17.760000000000002</c:v>
                </c:pt>
                <c:pt idx="33220">
                  <c:v>17.760000000000002</c:v>
                </c:pt>
                <c:pt idx="33221">
                  <c:v>17.760000000000002</c:v>
                </c:pt>
                <c:pt idx="33222">
                  <c:v>17.760000000000002</c:v>
                </c:pt>
                <c:pt idx="33223">
                  <c:v>17.664999999999999</c:v>
                </c:pt>
                <c:pt idx="33224">
                  <c:v>17.664999999999999</c:v>
                </c:pt>
                <c:pt idx="33225">
                  <c:v>17.664999999999999</c:v>
                </c:pt>
                <c:pt idx="33226">
                  <c:v>17.664999999999999</c:v>
                </c:pt>
                <c:pt idx="33227">
                  <c:v>17.664999999999999</c:v>
                </c:pt>
                <c:pt idx="33228">
                  <c:v>17.664999999999999</c:v>
                </c:pt>
                <c:pt idx="33229">
                  <c:v>17.664999999999999</c:v>
                </c:pt>
                <c:pt idx="33230">
                  <c:v>17.57</c:v>
                </c:pt>
                <c:pt idx="33231">
                  <c:v>17.57</c:v>
                </c:pt>
                <c:pt idx="33232">
                  <c:v>17.57</c:v>
                </c:pt>
                <c:pt idx="33233">
                  <c:v>17.57</c:v>
                </c:pt>
                <c:pt idx="33234">
                  <c:v>17.57</c:v>
                </c:pt>
                <c:pt idx="33235">
                  <c:v>17.57</c:v>
                </c:pt>
                <c:pt idx="33236">
                  <c:v>17.57</c:v>
                </c:pt>
                <c:pt idx="33237">
                  <c:v>17.57</c:v>
                </c:pt>
                <c:pt idx="33238">
                  <c:v>17.57</c:v>
                </c:pt>
                <c:pt idx="33239">
                  <c:v>17.57</c:v>
                </c:pt>
                <c:pt idx="33240">
                  <c:v>17.475000000000001</c:v>
                </c:pt>
                <c:pt idx="33241">
                  <c:v>17.475000000000001</c:v>
                </c:pt>
                <c:pt idx="33242">
                  <c:v>17.475000000000001</c:v>
                </c:pt>
                <c:pt idx="33243">
                  <c:v>17.475000000000001</c:v>
                </c:pt>
                <c:pt idx="33244">
                  <c:v>17.475000000000001</c:v>
                </c:pt>
                <c:pt idx="33245">
                  <c:v>17.475000000000001</c:v>
                </c:pt>
                <c:pt idx="33246">
                  <c:v>17.475000000000001</c:v>
                </c:pt>
                <c:pt idx="33247">
                  <c:v>17.475000000000001</c:v>
                </c:pt>
                <c:pt idx="33248">
                  <c:v>17.475000000000001</c:v>
                </c:pt>
                <c:pt idx="33249">
                  <c:v>17.475000000000001</c:v>
                </c:pt>
                <c:pt idx="33250">
                  <c:v>17.475000000000001</c:v>
                </c:pt>
                <c:pt idx="33251">
                  <c:v>17.475000000000001</c:v>
                </c:pt>
                <c:pt idx="33252">
                  <c:v>17.475000000000001</c:v>
                </c:pt>
                <c:pt idx="33253">
                  <c:v>17.475000000000001</c:v>
                </c:pt>
                <c:pt idx="33254">
                  <c:v>17.475000000000001</c:v>
                </c:pt>
                <c:pt idx="33255">
                  <c:v>17.475000000000001</c:v>
                </c:pt>
                <c:pt idx="33256">
                  <c:v>17.379000000000001</c:v>
                </c:pt>
                <c:pt idx="33257">
                  <c:v>17.379000000000001</c:v>
                </c:pt>
                <c:pt idx="33258">
                  <c:v>17.379000000000001</c:v>
                </c:pt>
                <c:pt idx="33259">
                  <c:v>17.379000000000001</c:v>
                </c:pt>
                <c:pt idx="33260">
                  <c:v>17.379000000000001</c:v>
                </c:pt>
                <c:pt idx="33261">
                  <c:v>17.379000000000001</c:v>
                </c:pt>
                <c:pt idx="33262">
                  <c:v>17.379000000000001</c:v>
                </c:pt>
                <c:pt idx="33263">
                  <c:v>17.283999999999999</c:v>
                </c:pt>
                <c:pt idx="33264">
                  <c:v>17.283999999999999</c:v>
                </c:pt>
                <c:pt idx="33265">
                  <c:v>17.283999999999999</c:v>
                </c:pt>
                <c:pt idx="33266">
                  <c:v>17.283999999999999</c:v>
                </c:pt>
                <c:pt idx="33267">
                  <c:v>17.283999999999999</c:v>
                </c:pt>
                <c:pt idx="33268">
                  <c:v>17.283999999999999</c:v>
                </c:pt>
                <c:pt idx="33269">
                  <c:v>17.283999999999999</c:v>
                </c:pt>
                <c:pt idx="33270">
                  <c:v>17.283999999999999</c:v>
                </c:pt>
                <c:pt idx="33271">
                  <c:v>17.283999999999999</c:v>
                </c:pt>
                <c:pt idx="33272">
                  <c:v>17.283999999999999</c:v>
                </c:pt>
                <c:pt idx="33273">
                  <c:v>17.189</c:v>
                </c:pt>
                <c:pt idx="33274">
                  <c:v>17.189</c:v>
                </c:pt>
                <c:pt idx="33275">
                  <c:v>17.189</c:v>
                </c:pt>
                <c:pt idx="33276">
                  <c:v>17.189</c:v>
                </c:pt>
                <c:pt idx="33277">
                  <c:v>17.189</c:v>
                </c:pt>
                <c:pt idx="33278">
                  <c:v>17.189</c:v>
                </c:pt>
                <c:pt idx="33279">
                  <c:v>17.189</c:v>
                </c:pt>
                <c:pt idx="33280">
                  <c:v>17.189</c:v>
                </c:pt>
                <c:pt idx="33281">
                  <c:v>17.189</c:v>
                </c:pt>
                <c:pt idx="33282">
                  <c:v>17.189</c:v>
                </c:pt>
                <c:pt idx="33283">
                  <c:v>17.094000000000001</c:v>
                </c:pt>
                <c:pt idx="33284">
                  <c:v>17.094000000000001</c:v>
                </c:pt>
                <c:pt idx="33285">
                  <c:v>17.094000000000001</c:v>
                </c:pt>
                <c:pt idx="33286">
                  <c:v>17.094000000000001</c:v>
                </c:pt>
                <c:pt idx="33287">
                  <c:v>17.094000000000001</c:v>
                </c:pt>
                <c:pt idx="33288">
                  <c:v>17.094000000000001</c:v>
                </c:pt>
                <c:pt idx="33289">
                  <c:v>17.094000000000001</c:v>
                </c:pt>
                <c:pt idx="33290">
                  <c:v>17.094000000000001</c:v>
                </c:pt>
                <c:pt idx="33291">
                  <c:v>16.998999999999999</c:v>
                </c:pt>
                <c:pt idx="33292">
                  <c:v>16.998999999999999</c:v>
                </c:pt>
                <c:pt idx="33293">
                  <c:v>16.998999999999999</c:v>
                </c:pt>
                <c:pt idx="33294">
                  <c:v>16.998999999999999</c:v>
                </c:pt>
                <c:pt idx="33295">
                  <c:v>16.998999999999999</c:v>
                </c:pt>
                <c:pt idx="33296">
                  <c:v>16.998999999999999</c:v>
                </c:pt>
                <c:pt idx="33297">
                  <c:v>16.902999999999999</c:v>
                </c:pt>
                <c:pt idx="33298">
                  <c:v>16.902999999999999</c:v>
                </c:pt>
                <c:pt idx="33299">
                  <c:v>16.902999999999999</c:v>
                </c:pt>
                <c:pt idx="33300">
                  <c:v>16.902999999999999</c:v>
                </c:pt>
                <c:pt idx="33301">
                  <c:v>16.902999999999999</c:v>
                </c:pt>
                <c:pt idx="33302">
                  <c:v>16.902999999999999</c:v>
                </c:pt>
                <c:pt idx="33303">
                  <c:v>16.902999999999999</c:v>
                </c:pt>
                <c:pt idx="33304">
                  <c:v>16.902999999999999</c:v>
                </c:pt>
                <c:pt idx="33305">
                  <c:v>16.902999999999999</c:v>
                </c:pt>
                <c:pt idx="33306">
                  <c:v>16.902999999999999</c:v>
                </c:pt>
                <c:pt idx="33307">
                  <c:v>16.808</c:v>
                </c:pt>
                <c:pt idx="33308">
                  <c:v>16.808</c:v>
                </c:pt>
                <c:pt idx="33309">
                  <c:v>16.808</c:v>
                </c:pt>
                <c:pt idx="33310">
                  <c:v>16.808</c:v>
                </c:pt>
                <c:pt idx="33311">
                  <c:v>16.808</c:v>
                </c:pt>
                <c:pt idx="33312">
                  <c:v>16.808</c:v>
                </c:pt>
                <c:pt idx="33313">
                  <c:v>16.713000000000001</c:v>
                </c:pt>
                <c:pt idx="33314">
                  <c:v>16.713000000000001</c:v>
                </c:pt>
                <c:pt idx="33315">
                  <c:v>16.713000000000001</c:v>
                </c:pt>
                <c:pt idx="33316">
                  <c:v>16.713000000000001</c:v>
                </c:pt>
                <c:pt idx="33317">
                  <c:v>16.713000000000001</c:v>
                </c:pt>
                <c:pt idx="33318">
                  <c:v>16.713000000000001</c:v>
                </c:pt>
                <c:pt idx="33319">
                  <c:v>16.713000000000001</c:v>
                </c:pt>
                <c:pt idx="33320">
                  <c:v>16.617999999999999</c:v>
                </c:pt>
                <c:pt idx="33321">
                  <c:v>16.617999999999999</c:v>
                </c:pt>
                <c:pt idx="33322">
                  <c:v>16.617999999999999</c:v>
                </c:pt>
                <c:pt idx="33323">
                  <c:v>16.617999999999999</c:v>
                </c:pt>
                <c:pt idx="33324">
                  <c:v>16.617999999999999</c:v>
                </c:pt>
                <c:pt idx="33325">
                  <c:v>16.617999999999999</c:v>
                </c:pt>
                <c:pt idx="33326">
                  <c:v>16.617999999999999</c:v>
                </c:pt>
                <c:pt idx="33327">
                  <c:v>16.617999999999999</c:v>
                </c:pt>
                <c:pt idx="33328">
                  <c:v>16.523</c:v>
                </c:pt>
                <c:pt idx="33329">
                  <c:v>16.523</c:v>
                </c:pt>
                <c:pt idx="33330">
                  <c:v>16.523</c:v>
                </c:pt>
                <c:pt idx="33331">
                  <c:v>16.523</c:v>
                </c:pt>
                <c:pt idx="33332">
                  <c:v>16.523</c:v>
                </c:pt>
                <c:pt idx="33333">
                  <c:v>16.523</c:v>
                </c:pt>
                <c:pt idx="33334">
                  <c:v>16.523</c:v>
                </c:pt>
                <c:pt idx="33335">
                  <c:v>16.427</c:v>
                </c:pt>
                <c:pt idx="33336">
                  <c:v>16.427</c:v>
                </c:pt>
                <c:pt idx="33337">
                  <c:v>16.427</c:v>
                </c:pt>
                <c:pt idx="33338">
                  <c:v>16.427</c:v>
                </c:pt>
                <c:pt idx="33339">
                  <c:v>16.427</c:v>
                </c:pt>
                <c:pt idx="33340">
                  <c:v>16.332000000000001</c:v>
                </c:pt>
                <c:pt idx="33341">
                  <c:v>16.332000000000001</c:v>
                </c:pt>
                <c:pt idx="33342">
                  <c:v>16.332000000000001</c:v>
                </c:pt>
                <c:pt idx="33343">
                  <c:v>16.332000000000001</c:v>
                </c:pt>
                <c:pt idx="33344">
                  <c:v>16.332000000000001</c:v>
                </c:pt>
                <c:pt idx="33345">
                  <c:v>16.332000000000001</c:v>
                </c:pt>
                <c:pt idx="33346">
                  <c:v>16.236999999999998</c:v>
                </c:pt>
                <c:pt idx="33347">
                  <c:v>16.236999999999998</c:v>
                </c:pt>
                <c:pt idx="33348">
                  <c:v>16.236999999999998</c:v>
                </c:pt>
                <c:pt idx="33349">
                  <c:v>16.236999999999998</c:v>
                </c:pt>
                <c:pt idx="33350">
                  <c:v>16.236999999999998</c:v>
                </c:pt>
                <c:pt idx="33351">
                  <c:v>16.140999999999998</c:v>
                </c:pt>
                <c:pt idx="33352">
                  <c:v>16.140999999999998</c:v>
                </c:pt>
                <c:pt idx="33353">
                  <c:v>16.140999999999998</c:v>
                </c:pt>
                <c:pt idx="33354">
                  <c:v>16.140999999999998</c:v>
                </c:pt>
                <c:pt idx="33355">
                  <c:v>16.140999999999998</c:v>
                </c:pt>
                <c:pt idx="33356">
                  <c:v>16.140999999999998</c:v>
                </c:pt>
                <c:pt idx="33357">
                  <c:v>16.140999999999998</c:v>
                </c:pt>
                <c:pt idx="33358">
                  <c:v>16.140999999999998</c:v>
                </c:pt>
                <c:pt idx="33359">
                  <c:v>16.045999999999999</c:v>
                </c:pt>
                <c:pt idx="33360">
                  <c:v>16.045999999999999</c:v>
                </c:pt>
                <c:pt idx="33361">
                  <c:v>16.045999999999999</c:v>
                </c:pt>
                <c:pt idx="33362">
                  <c:v>16.045999999999999</c:v>
                </c:pt>
                <c:pt idx="33363">
                  <c:v>16.045999999999999</c:v>
                </c:pt>
                <c:pt idx="33364">
                  <c:v>16.045999999999999</c:v>
                </c:pt>
                <c:pt idx="33365">
                  <c:v>16.045999999999999</c:v>
                </c:pt>
                <c:pt idx="33366">
                  <c:v>16.045999999999999</c:v>
                </c:pt>
                <c:pt idx="33367">
                  <c:v>16.045999999999999</c:v>
                </c:pt>
                <c:pt idx="33368">
                  <c:v>15.951000000000001</c:v>
                </c:pt>
                <c:pt idx="33369">
                  <c:v>15.951000000000001</c:v>
                </c:pt>
                <c:pt idx="33370">
                  <c:v>15.951000000000001</c:v>
                </c:pt>
                <c:pt idx="33371">
                  <c:v>15.951000000000001</c:v>
                </c:pt>
                <c:pt idx="33372">
                  <c:v>15.951000000000001</c:v>
                </c:pt>
                <c:pt idx="33373">
                  <c:v>15.951000000000001</c:v>
                </c:pt>
                <c:pt idx="33374">
                  <c:v>15.951000000000001</c:v>
                </c:pt>
                <c:pt idx="33375">
                  <c:v>15.951000000000001</c:v>
                </c:pt>
                <c:pt idx="33376">
                  <c:v>15.951000000000001</c:v>
                </c:pt>
                <c:pt idx="33377">
                  <c:v>15.951000000000001</c:v>
                </c:pt>
                <c:pt idx="33378">
                  <c:v>15.951000000000001</c:v>
                </c:pt>
                <c:pt idx="33379">
                  <c:v>15.951000000000001</c:v>
                </c:pt>
                <c:pt idx="33380">
                  <c:v>15.951000000000001</c:v>
                </c:pt>
                <c:pt idx="33381">
                  <c:v>15.951000000000001</c:v>
                </c:pt>
                <c:pt idx="33382">
                  <c:v>15.951000000000001</c:v>
                </c:pt>
                <c:pt idx="33383">
                  <c:v>15.951000000000001</c:v>
                </c:pt>
                <c:pt idx="33384">
                  <c:v>15.951000000000001</c:v>
                </c:pt>
                <c:pt idx="33385">
                  <c:v>16.140999999999998</c:v>
                </c:pt>
                <c:pt idx="33386">
                  <c:v>16.045999999999999</c:v>
                </c:pt>
                <c:pt idx="33387">
                  <c:v>16.045999999999999</c:v>
                </c:pt>
                <c:pt idx="33388">
                  <c:v>16.045999999999999</c:v>
                </c:pt>
                <c:pt idx="33389">
                  <c:v>16.045999999999999</c:v>
                </c:pt>
                <c:pt idx="33390">
                  <c:v>16.045999999999999</c:v>
                </c:pt>
                <c:pt idx="33391">
                  <c:v>16.045999999999999</c:v>
                </c:pt>
                <c:pt idx="33392">
                  <c:v>16.045999999999999</c:v>
                </c:pt>
                <c:pt idx="33393">
                  <c:v>16.045999999999999</c:v>
                </c:pt>
                <c:pt idx="33394">
                  <c:v>16.045999999999999</c:v>
                </c:pt>
                <c:pt idx="33395">
                  <c:v>16.045999999999999</c:v>
                </c:pt>
                <c:pt idx="33396">
                  <c:v>16.045999999999999</c:v>
                </c:pt>
                <c:pt idx="33397">
                  <c:v>16.045999999999999</c:v>
                </c:pt>
                <c:pt idx="33398">
                  <c:v>16.045999999999999</c:v>
                </c:pt>
                <c:pt idx="33399">
                  <c:v>16.045999999999999</c:v>
                </c:pt>
                <c:pt idx="33400">
                  <c:v>16.045999999999999</c:v>
                </c:pt>
                <c:pt idx="33401">
                  <c:v>16.045999999999999</c:v>
                </c:pt>
                <c:pt idx="33402">
                  <c:v>16.045999999999999</c:v>
                </c:pt>
                <c:pt idx="33403">
                  <c:v>16.045999999999999</c:v>
                </c:pt>
                <c:pt idx="33404">
                  <c:v>16.045999999999999</c:v>
                </c:pt>
                <c:pt idx="33405">
                  <c:v>16.045999999999999</c:v>
                </c:pt>
                <c:pt idx="33406">
                  <c:v>16.045999999999999</c:v>
                </c:pt>
                <c:pt idx="33407">
                  <c:v>16.045999999999999</c:v>
                </c:pt>
                <c:pt idx="33408">
                  <c:v>16.045999999999999</c:v>
                </c:pt>
                <c:pt idx="33409">
                  <c:v>16.045999999999999</c:v>
                </c:pt>
                <c:pt idx="33410">
                  <c:v>16.045999999999999</c:v>
                </c:pt>
                <c:pt idx="33411">
                  <c:v>16.045999999999999</c:v>
                </c:pt>
                <c:pt idx="33412">
                  <c:v>16.045999999999999</c:v>
                </c:pt>
                <c:pt idx="33413">
                  <c:v>16.140999999999998</c:v>
                </c:pt>
                <c:pt idx="33414">
                  <c:v>16.045999999999999</c:v>
                </c:pt>
                <c:pt idx="33415">
                  <c:v>16.140999999999998</c:v>
                </c:pt>
                <c:pt idx="33416">
                  <c:v>16.140999999999998</c:v>
                </c:pt>
                <c:pt idx="33417">
                  <c:v>16.140999999999998</c:v>
                </c:pt>
                <c:pt idx="33418">
                  <c:v>16.140999999999998</c:v>
                </c:pt>
                <c:pt idx="33419">
                  <c:v>16.140999999999998</c:v>
                </c:pt>
                <c:pt idx="33420">
                  <c:v>16.140999999999998</c:v>
                </c:pt>
                <c:pt idx="33421">
                  <c:v>16.140999999999998</c:v>
                </c:pt>
                <c:pt idx="33422">
                  <c:v>16.140999999999998</c:v>
                </c:pt>
                <c:pt idx="33423">
                  <c:v>16.140999999999998</c:v>
                </c:pt>
                <c:pt idx="33424">
                  <c:v>16.140999999999998</c:v>
                </c:pt>
                <c:pt idx="33425">
                  <c:v>16.140999999999998</c:v>
                </c:pt>
                <c:pt idx="33426">
                  <c:v>16.140999999999998</c:v>
                </c:pt>
                <c:pt idx="33427">
                  <c:v>16.140999999999998</c:v>
                </c:pt>
                <c:pt idx="33428">
                  <c:v>16.140999999999998</c:v>
                </c:pt>
                <c:pt idx="33429">
                  <c:v>16.140999999999998</c:v>
                </c:pt>
                <c:pt idx="33430">
                  <c:v>16.140999999999998</c:v>
                </c:pt>
                <c:pt idx="33431">
                  <c:v>16.140999999999998</c:v>
                </c:pt>
                <c:pt idx="33432">
                  <c:v>16.140999999999998</c:v>
                </c:pt>
                <c:pt idx="33433">
                  <c:v>16.140999999999998</c:v>
                </c:pt>
                <c:pt idx="33434">
                  <c:v>16.140999999999998</c:v>
                </c:pt>
                <c:pt idx="33435">
                  <c:v>16.140999999999998</c:v>
                </c:pt>
                <c:pt idx="33436">
                  <c:v>16.140999999999998</c:v>
                </c:pt>
                <c:pt idx="33437">
                  <c:v>16.140999999999998</c:v>
                </c:pt>
                <c:pt idx="33438">
                  <c:v>16.140999999999998</c:v>
                </c:pt>
                <c:pt idx="33439">
                  <c:v>16.140999999999998</c:v>
                </c:pt>
                <c:pt idx="33440">
                  <c:v>16.140999999999998</c:v>
                </c:pt>
                <c:pt idx="33441">
                  <c:v>16.140999999999998</c:v>
                </c:pt>
                <c:pt idx="33442">
                  <c:v>16.140999999999998</c:v>
                </c:pt>
                <c:pt idx="33443">
                  <c:v>16.140999999999998</c:v>
                </c:pt>
                <c:pt idx="33444">
                  <c:v>16.140999999999998</c:v>
                </c:pt>
                <c:pt idx="33445">
                  <c:v>16.140999999999998</c:v>
                </c:pt>
                <c:pt idx="33446">
                  <c:v>16.140999999999998</c:v>
                </c:pt>
                <c:pt idx="33447">
                  <c:v>16.140999999999998</c:v>
                </c:pt>
                <c:pt idx="33448">
                  <c:v>16.140999999999998</c:v>
                </c:pt>
                <c:pt idx="33449">
                  <c:v>16.140999999999998</c:v>
                </c:pt>
                <c:pt idx="33450">
                  <c:v>16.140999999999998</c:v>
                </c:pt>
                <c:pt idx="33451">
                  <c:v>16.140999999999998</c:v>
                </c:pt>
                <c:pt idx="33452">
                  <c:v>16.140999999999998</c:v>
                </c:pt>
                <c:pt idx="33453">
                  <c:v>16.140999999999998</c:v>
                </c:pt>
                <c:pt idx="33454">
                  <c:v>16.140999999999998</c:v>
                </c:pt>
                <c:pt idx="33455">
                  <c:v>16.140999999999998</c:v>
                </c:pt>
                <c:pt idx="33456">
                  <c:v>16.140999999999998</c:v>
                </c:pt>
                <c:pt idx="33457">
                  <c:v>16.140999999999998</c:v>
                </c:pt>
                <c:pt idx="33458">
                  <c:v>16.140999999999998</c:v>
                </c:pt>
                <c:pt idx="33459">
                  <c:v>16.140999999999998</c:v>
                </c:pt>
                <c:pt idx="33460">
                  <c:v>16.236999999999998</c:v>
                </c:pt>
                <c:pt idx="33461">
                  <c:v>16.236999999999998</c:v>
                </c:pt>
                <c:pt idx="33462">
                  <c:v>16.236999999999998</c:v>
                </c:pt>
                <c:pt idx="33463">
                  <c:v>16.236999999999998</c:v>
                </c:pt>
                <c:pt idx="33464">
                  <c:v>16.236999999999998</c:v>
                </c:pt>
                <c:pt idx="33465">
                  <c:v>16.236999999999998</c:v>
                </c:pt>
                <c:pt idx="33466">
                  <c:v>16.236999999999998</c:v>
                </c:pt>
                <c:pt idx="33467">
                  <c:v>16.236999999999998</c:v>
                </c:pt>
                <c:pt idx="33468">
                  <c:v>16.236999999999998</c:v>
                </c:pt>
                <c:pt idx="33469">
                  <c:v>16.236999999999998</c:v>
                </c:pt>
                <c:pt idx="33470">
                  <c:v>16.236999999999998</c:v>
                </c:pt>
                <c:pt idx="33471">
                  <c:v>16.236999999999998</c:v>
                </c:pt>
                <c:pt idx="33472">
                  <c:v>16.236999999999998</c:v>
                </c:pt>
                <c:pt idx="33473">
                  <c:v>16.236999999999998</c:v>
                </c:pt>
                <c:pt idx="33474">
                  <c:v>16.236999999999998</c:v>
                </c:pt>
                <c:pt idx="33475">
                  <c:v>16.236999999999998</c:v>
                </c:pt>
                <c:pt idx="33476">
                  <c:v>16.236999999999998</c:v>
                </c:pt>
                <c:pt idx="33477">
                  <c:v>16.236999999999998</c:v>
                </c:pt>
                <c:pt idx="33478">
                  <c:v>16.236999999999998</c:v>
                </c:pt>
                <c:pt idx="33479">
                  <c:v>16.236999999999998</c:v>
                </c:pt>
                <c:pt idx="33481">
                  <c:v>18.710999999999999</c:v>
                </c:pt>
                <c:pt idx="33482">
                  <c:v>16.332000000000001</c:v>
                </c:pt>
                <c:pt idx="33483">
                  <c:v>16.332000000000001</c:v>
                </c:pt>
                <c:pt idx="33484">
                  <c:v>16.332000000000001</c:v>
                </c:pt>
                <c:pt idx="33485">
                  <c:v>16.332000000000001</c:v>
                </c:pt>
                <c:pt idx="33486">
                  <c:v>16.332000000000001</c:v>
                </c:pt>
                <c:pt idx="33487">
                  <c:v>16.332000000000001</c:v>
                </c:pt>
                <c:pt idx="33488">
                  <c:v>16.332000000000001</c:v>
                </c:pt>
                <c:pt idx="33489">
                  <c:v>16.332000000000001</c:v>
                </c:pt>
                <c:pt idx="33490">
                  <c:v>16.332000000000001</c:v>
                </c:pt>
                <c:pt idx="33491">
                  <c:v>16.332000000000001</c:v>
                </c:pt>
                <c:pt idx="33492">
                  <c:v>16.332000000000001</c:v>
                </c:pt>
                <c:pt idx="33493">
                  <c:v>16.332000000000001</c:v>
                </c:pt>
                <c:pt idx="33494">
                  <c:v>16.332000000000001</c:v>
                </c:pt>
                <c:pt idx="33495">
                  <c:v>16.332000000000001</c:v>
                </c:pt>
                <c:pt idx="33496">
                  <c:v>16.332000000000001</c:v>
                </c:pt>
                <c:pt idx="33497">
                  <c:v>16.332000000000001</c:v>
                </c:pt>
                <c:pt idx="33498">
                  <c:v>16.332000000000001</c:v>
                </c:pt>
                <c:pt idx="33499">
                  <c:v>16.332000000000001</c:v>
                </c:pt>
                <c:pt idx="33500">
                  <c:v>16.332000000000001</c:v>
                </c:pt>
                <c:pt idx="33501">
                  <c:v>16.332000000000001</c:v>
                </c:pt>
                <c:pt idx="33502">
                  <c:v>16.332000000000001</c:v>
                </c:pt>
                <c:pt idx="33503">
                  <c:v>16.427</c:v>
                </c:pt>
                <c:pt idx="33504">
                  <c:v>16.427</c:v>
                </c:pt>
                <c:pt idx="33505">
                  <c:v>16.427</c:v>
                </c:pt>
                <c:pt idx="33506">
                  <c:v>16.427</c:v>
                </c:pt>
                <c:pt idx="33507">
                  <c:v>16.427</c:v>
                </c:pt>
                <c:pt idx="33508">
                  <c:v>16.427</c:v>
                </c:pt>
                <c:pt idx="33509">
                  <c:v>16.427</c:v>
                </c:pt>
                <c:pt idx="33510">
                  <c:v>16.427</c:v>
                </c:pt>
                <c:pt idx="33511">
                  <c:v>16.427</c:v>
                </c:pt>
                <c:pt idx="33512">
                  <c:v>16.427</c:v>
                </c:pt>
                <c:pt idx="33513">
                  <c:v>16.427</c:v>
                </c:pt>
                <c:pt idx="33514">
                  <c:v>16.427</c:v>
                </c:pt>
                <c:pt idx="33515">
                  <c:v>16.427</c:v>
                </c:pt>
                <c:pt idx="33516">
                  <c:v>16.427</c:v>
                </c:pt>
                <c:pt idx="33517">
                  <c:v>16.427</c:v>
                </c:pt>
                <c:pt idx="33518">
                  <c:v>16.427</c:v>
                </c:pt>
                <c:pt idx="33519">
                  <c:v>16.427</c:v>
                </c:pt>
                <c:pt idx="33520">
                  <c:v>16.427</c:v>
                </c:pt>
                <c:pt idx="33521">
                  <c:v>16.427</c:v>
                </c:pt>
                <c:pt idx="33522">
                  <c:v>16.427</c:v>
                </c:pt>
                <c:pt idx="33523">
                  <c:v>16.427</c:v>
                </c:pt>
                <c:pt idx="33524">
                  <c:v>16.427</c:v>
                </c:pt>
                <c:pt idx="33525">
                  <c:v>16.427</c:v>
                </c:pt>
                <c:pt idx="33526">
                  <c:v>16.427</c:v>
                </c:pt>
                <c:pt idx="33527">
                  <c:v>16.427</c:v>
                </c:pt>
                <c:pt idx="33528">
                  <c:v>16.427</c:v>
                </c:pt>
                <c:pt idx="33529">
                  <c:v>16.427</c:v>
                </c:pt>
                <c:pt idx="33530">
                  <c:v>16.427</c:v>
                </c:pt>
                <c:pt idx="33531">
                  <c:v>16.427</c:v>
                </c:pt>
                <c:pt idx="33532">
                  <c:v>16.427</c:v>
                </c:pt>
                <c:pt idx="33533">
                  <c:v>16.427</c:v>
                </c:pt>
                <c:pt idx="33534">
                  <c:v>16.427</c:v>
                </c:pt>
                <c:pt idx="33535">
                  <c:v>16.427</c:v>
                </c:pt>
                <c:pt idx="33536">
                  <c:v>16.427</c:v>
                </c:pt>
                <c:pt idx="33537">
                  <c:v>16.427</c:v>
                </c:pt>
                <c:pt idx="33538">
                  <c:v>16.427</c:v>
                </c:pt>
                <c:pt idx="33539">
                  <c:v>16.427</c:v>
                </c:pt>
                <c:pt idx="33540">
                  <c:v>16.427</c:v>
                </c:pt>
                <c:pt idx="33541">
                  <c:v>16.427</c:v>
                </c:pt>
                <c:pt idx="33542">
                  <c:v>16.427</c:v>
                </c:pt>
                <c:pt idx="33543">
                  <c:v>16.427</c:v>
                </c:pt>
                <c:pt idx="33544">
                  <c:v>16.427</c:v>
                </c:pt>
                <c:pt idx="33545">
                  <c:v>16.427</c:v>
                </c:pt>
                <c:pt idx="33546">
                  <c:v>16.427</c:v>
                </c:pt>
                <c:pt idx="33547">
                  <c:v>16.427</c:v>
                </c:pt>
                <c:pt idx="33548">
                  <c:v>16.427</c:v>
                </c:pt>
                <c:pt idx="33549">
                  <c:v>16.427</c:v>
                </c:pt>
                <c:pt idx="33550">
                  <c:v>16.427</c:v>
                </c:pt>
                <c:pt idx="33551">
                  <c:v>16.427</c:v>
                </c:pt>
                <c:pt idx="33552">
                  <c:v>16.427</c:v>
                </c:pt>
                <c:pt idx="33553">
                  <c:v>16.427</c:v>
                </c:pt>
                <c:pt idx="33554">
                  <c:v>16.427</c:v>
                </c:pt>
                <c:pt idx="33555">
                  <c:v>16.427</c:v>
                </c:pt>
                <c:pt idx="33556">
                  <c:v>16.427</c:v>
                </c:pt>
                <c:pt idx="33557">
                  <c:v>16.427</c:v>
                </c:pt>
                <c:pt idx="33558">
                  <c:v>16.427</c:v>
                </c:pt>
                <c:pt idx="33559">
                  <c:v>16.427</c:v>
                </c:pt>
                <c:pt idx="33560">
                  <c:v>16.427</c:v>
                </c:pt>
                <c:pt idx="33561">
                  <c:v>16.427</c:v>
                </c:pt>
                <c:pt idx="33562">
                  <c:v>16.427</c:v>
                </c:pt>
                <c:pt idx="33563">
                  <c:v>16.427</c:v>
                </c:pt>
                <c:pt idx="33564">
                  <c:v>16.427</c:v>
                </c:pt>
                <c:pt idx="33565">
                  <c:v>16.427</c:v>
                </c:pt>
                <c:pt idx="33566">
                  <c:v>16.427</c:v>
                </c:pt>
                <c:pt idx="33567">
                  <c:v>16.427</c:v>
                </c:pt>
                <c:pt idx="33568">
                  <c:v>16.427</c:v>
                </c:pt>
                <c:pt idx="33569">
                  <c:v>16.427</c:v>
                </c:pt>
                <c:pt idx="33570">
                  <c:v>16.427</c:v>
                </c:pt>
                <c:pt idx="33571">
                  <c:v>16.427</c:v>
                </c:pt>
                <c:pt idx="33572">
                  <c:v>16.427</c:v>
                </c:pt>
                <c:pt idx="33573">
                  <c:v>16.427</c:v>
                </c:pt>
                <c:pt idx="33574">
                  <c:v>16.427</c:v>
                </c:pt>
                <c:pt idx="33575">
                  <c:v>16.427</c:v>
                </c:pt>
                <c:pt idx="33576">
                  <c:v>16.427</c:v>
                </c:pt>
                <c:pt idx="33577">
                  <c:v>16.427</c:v>
                </c:pt>
                <c:pt idx="33578">
                  <c:v>16.427</c:v>
                </c:pt>
                <c:pt idx="33579">
                  <c:v>16.427</c:v>
                </c:pt>
                <c:pt idx="33580">
                  <c:v>16.427</c:v>
                </c:pt>
                <c:pt idx="33581">
                  <c:v>16.427</c:v>
                </c:pt>
                <c:pt idx="33582">
                  <c:v>16.427</c:v>
                </c:pt>
                <c:pt idx="33583">
                  <c:v>16.427</c:v>
                </c:pt>
                <c:pt idx="33584">
                  <c:v>16.427</c:v>
                </c:pt>
                <c:pt idx="33585">
                  <c:v>16.427</c:v>
                </c:pt>
                <c:pt idx="33586">
                  <c:v>16.427</c:v>
                </c:pt>
                <c:pt idx="33587">
                  <c:v>16.427</c:v>
                </c:pt>
                <c:pt idx="33588">
                  <c:v>16.427</c:v>
                </c:pt>
                <c:pt idx="33589">
                  <c:v>16.427</c:v>
                </c:pt>
                <c:pt idx="33590">
                  <c:v>16.427</c:v>
                </c:pt>
                <c:pt idx="33591">
                  <c:v>16.427</c:v>
                </c:pt>
                <c:pt idx="33592">
                  <c:v>16.427</c:v>
                </c:pt>
                <c:pt idx="33593">
                  <c:v>16.427</c:v>
                </c:pt>
                <c:pt idx="33594">
                  <c:v>16.427</c:v>
                </c:pt>
                <c:pt idx="33595">
                  <c:v>16.427</c:v>
                </c:pt>
                <c:pt idx="33596">
                  <c:v>16.427</c:v>
                </c:pt>
                <c:pt idx="33597">
                  <c:v>16.427</c:v>
                </c:pt>
                <c:pt idx="33598">
                  <c:v>16.427</c:v>
                </c:pt>
                <c:pt idx="33599">
                  <c:v>16.427</c:v>
                </c:pt>
                <c:pt idx="33600">
                  <c:v>16.427</c:v>
                </c:pt>
                <c:pt idx="33601">
                  <c:v>16.427</c:v>
                </c:pt>
                <c:pt idx="33602">
                  <c:v>16.427</c:v>
                </c:pt>
                <c:pt idx="33603">
                  <c:v>16.427</c:v>
                </c:pt>
                <c:pt idx="33604">
                  <c:v>16.427</c:v>
                </c:pt>
                <c:pt idx="33605">
                  <c:v>16.427</c:v>
                </c:pt>
                <c:pt idx="33606">
                  <c:v>16.427</c:v>
                </c:pt>
                <c:pt idx="33607">
                  <c:v>16.427</c:v>
                </c:pt>
                <c:pt idx="33608">
                  <c:v>16.427</c:v>
                </c:pt>
                <c:pt idx="33609">
                  <c:v>16.427</c:v>
                </c:pt>
                <c:pt idx="33610">
                  <c:v>16.427</c:v>
                </c:pt>
                <c:pt idx="33611">
                  <c:v>16.427</c:v>
                </c:pt>
                <c:pt idx="33612">
                  <c:v>16.427</c:v>
                </c:pt>
                <c:pt idx="33613">
                  <c:v>16.427</c:v>
                </c:pt>
                <c:pt idx="33614">
                  <c:v>16.427</c:v>
                </c:pt>
                <c:pt idx="33615">
                  <c:v>16.332000000000001</c:v>
                </c:pt>
                <c:pt idx="33616">
                  <c:v>16.427</c:v>
                </c:pt>
                <c:pt idx="33617">
                  <c:v>16.427</c:v>
                </c:pt>
                <c:pt idx="33618">
                  <c:v>16.332000000000001</c:v>
                </c:pt>
                <c:pt idx="33619">
                  <c:v>16.427</c:v>
                </c:pt>
                <c:pt idx="33620">
                  <c:v>16.427</c:v>
                </c:pt>
                <c:pt idx="33621">
                  <c:v>16.427</c:v>
                </c:pt>
                <c:pt idx="33622">
                  <c:v>16.332000000000001</c:v>
                </c:pt>
                <c:pt idx="33623">
                  <c:v>16.427</c:v>
                </c:pt>
                <c:pt idx="33624">
                  <c:v>16.427</c:v>
                </c:pt>
                <c:pt idx="33625">
                  <c:v>16.427</c:v>
                </c:pt>
                <c:pt idx="33626">
                  <c:v>16.427</c:v>
                </c:pt>
                <c:pt idx="33627">
                  <c:v>16.427</c:v>
                </c:pt>
                <c:pt idx="33628">
                  <c:v>16.332000000000001</c:v>
                </c:pt>
                <c:pt idx="33629">
                  <c:v>16.332000000000001</c:v>
                </c:pt>
                <c:pt idx="33630">
                  <c:v>16.332000000000001</c:v>
                </c:pt>
                <c:pt idx="33631">
                  <c:v>16.332000000000001</c:v>
                </c:pt>
                <c:pt idx="33632">
                  <c:v>16.332000000000001</c:v>
                </c:pt>
                <c:pt idx="33633">
                  <c:v>16.332000000000001</c:v>
                </c:pt>
                <c:pt idx="33634">
                  <c:v>16.332000000000001</c:v>
                </c:pt>
                <c:pt idx="33635">
                  <c:v>16.332000000000001</c:v>
                </c:pt>
                <c:pt idx="33636">
                  <c:v>16.332000000000001</c:v>
                </c:pt>
                <c:pt idx="33637">
                  <c:v>16.332000000000001</c:v>
                </c:pt>
                <c:pt idx="33638">
                  <c:v>16.332000000000001</c:v>
                </c:pt>
                <c:pt idx="33639">
                  <c:v>16.332000000000001</c:v>
                </c:pt>
                <c:pt idx="33640">
                  <c:v>16.332000000000001</c:v>
                </c:pt>
                <c:pt idx="33641">
                  <c:v>16.332000000000001</c:v>
                </c:pt>
                <c:pt idx="33642">
                  <c:v>16.332000000000001</c:v>
                </c:pt>
                <c:pt idx="33643">
                  <c:v>16.332000000000001</c:v>
                </c:pt>
                <c:pt idx="33644">
                  <c:v>16.332000000000001</c:v>
                </c:pt>
                <c:pt idx="33645">
                  <c:v>16.332000000000001</c:v>
                </c:pt>
                <c:pt idx="33646">
                  <c:v>16.332000000000001</c:v>
                </c:pt>
                <c:pt idx="33647">
                  <c:v>16.332000000000001</c:v>
                </c:pt>
                <c:pt idx="33648">
                  <c:v>16.332000000000001</c:v>
                </c:pt>
                <c:pt idx="33649">
                  <c:v>16.332000000000001</c:v>
                </c:pt>
                <c:pt idx="33650">
                  <c:v>16.332000000000001</c:v>
                </c:pt>
                <c:pt idx="33651">
                  <c:v>16.332000000000001</c:v>
                </c:pt>
                <c:pt idx="33652">
                  <c:v>16.332000000000001</c:v>
                </c:pt>
                <c:pt idx="33653">
                  <c:v>16.332000000000001</c:v>
                </c:pt>
                <c:pt idx="33654">
                  <c:v>16.332000000000001</c:v>
                </c:pt>
                <c:pt idx="33655">
                  <c:v>16.332000000000001</c:v>
                </c:pt>
                <c:pt idx="33656">
                  <c:v>16.332000000000001</c:v>
                </c:pt>
                <c:pt idx="33657">
                  <c:v>16.332000000000001</c:v>
                </c:pt>
                <c:pt idx="33658">
                  <c:v>16.332000000000001</c:v>
                </c:pt>
                <c:pt idx="33659">
                  <c:v>16.332000000000001</c:v>
                </c:pt>
                <c:pt idx="33660">
                  <c:v>16.332000000000001</c:v>
                </c:pt>
                <c:pt idx="33661">
                  <c:v>16.332000000000001</c:v>
                </c:pt>
                <c:pt idx="33662">
                  <c:v>16.332000000000001</c:v>
                </c:pt>
                <c:pt idx="33663">
                  <c:v>16.332000000000001</c:v>
                </c:pt>
                <c:pt idx="33664">
                  <c:v>16.332000000000001</c:v>
                </c:pt>
                <c:pt idx="33665">
                  <c:v>16.332000000000001</c:v>
                </c:pt>
                <c:pt idx="33666">
                  <c:v>16.332000000000001</c:v>
                </c:pt>
                <c:pt idx="33667">
                  <c:v>16.332000000000001</c:v>
                </c:pt>
                <c:pt idx="33668">
                  <c:v>16.332000000000001</c:v>
                </c:pt>
                <c:pt idx="33669">
                  <c:v>16.332000000000001</c:v>
                </c:pt>
                <c:pt idx="33670">
                  <c:v>16.332000000000001</c:v>
                </c:pt>
                <c:pt idx="33671">
                  <c:v>16.332000000000001</c:v>
                </c:pt>
                <c:pt idx="33672">
                  <c:v>16.332000000000001</c:v>
                </c:pt>
                <c:pt idx="33673">
                  <c:v>16.332000000000001</c:v>
                </c:pt>
                <c:pt idx="33674">
                  <c:v>16.332000000000001</c:v>
                </c:pt>
                <c:pt idx="33675">
                  <c:v>16.236999999999998</c:v>
                </c:pt>
                <c:pt idx="33676">
                  <c:v>16.236999999999998</c:v>
                </c:pt>
                <c:pt idx="33677">
                  <c:v>16.236999999999998</c:v>
                </c:pt>
                <c:pt idx="33678">
                  <c:v>16.236999999999998</c:v>
                </c:pt>
                <c:pt idx="33679">
                  <c:v>16.236999999999998</c:v>
                </c:pt>
                <c:pt idx="33680">
                  <c:v>16.236999999999998</c:v>
                </c:pt>
                <c:pt idx="33681">
                  <c:v>16.236999999999998</c:v>
                </c:pt>
                <c:pt idx="33682">
                  <c:v>16.236999999999998</c:v>
                </c:pt>
                <c:pt idx="33683">
                  <c:v>16.236999999999998</c:v>
                </c:pt>
                <c:pt idx="33684">
                  <c:v>16.236999999999998</c:v>
                </c:pt>
                <c:pt idx="33685">
                  <c:v>16.236999999999998</c:v>
                </c:pt>
                <c:pt idx="33686">
                  <c:v>16.236999999999998</c:v>
                </c:pt>
                <c:pt idx="33687">
                  <c:v>16.236999999999998</c:v>
                </c:pt>
                <c:pt idx="33688">
                  <c:v>16.236999999999998</c:v>
                </c:pt>
                <c:pt idx="33689">
                  <c:v>16.236999999999998</c:v>
                </c:pt>
                <c:pt idx="33690">
                  <c:v>16.236999999999998</c:v>
                </c:pt>
                <c:pt idx="33691">
                  <c:v>16.236999999999998</c:v>
                </c:pt>
                <c:pt idx="33692">
                  <c:v>16.236999999999998</c:v>
                </c:pt>
                <c:pt idx="33693">
                  <c:v>16.236999999999998</c:v>
                </c:pt>
                <c:pt idx="33694">
                  <c:v>16.236999999999998</c:v>
                </c:pt>
                <c:pt idx="33695">
                  <c:v>16.236999999999998</c:v>
                </c:pt>
                <c:pt idx="33696">
                  <c:v>16.236999999999998</c:v>
                </c:pt>
                <c:pt idx="33697">
                  <c:v>16.236999999999998</c:v>
                </c:pt>
                <c:pt idx="33698">
                  <c:v>16.236999999999998</c:v>
                </c:pt>
                <c:pt idx="33699">
                  <c:v>16.236999999999998</c:v>
                </c:pt>
                <c:pt idx="33700">
                  <c:v>16.236999999999998</c:v>
                </c:pt>
                <c:pt idx="33701">
                  <c:v>16.236999999999998</c:v>
                </c:pt>
                <c:pt idx="33702">
                  <c:v>16.236999999999998</c:v>
                </c:pt>
                <c:pt idx="33703">
                  <c:v>16.140999999999998</c:v>
                </c:pt>
                <c:pt idx="33704">
                  <c:v>16.140999999999998</c:v>
                </c:pt>
                <c:pt idx="33705">
                  <c:v>16.140999999999998</c:v>
                </c:pt>
                <c:pt idx="33706">
                  <c:v>16.140999999999998</c:v>
                </c:pt>
                <c:pt idx="33707">
                  <c:v>16.140999999999998</c:v>
                </c:pt>
                <c:pt idx="33708">
                  <c:v>16.140999999999998</c:v>
                </c:pt>
                <c:pt idx="33709">
                  <c:v>16.140999999999998</c:v>
                </c:pt>
                <c:pt idx="33710">
                  <c:v>16.140999999999998</c:v>
                </c:pt>
                <c:pt idx="33711">
                  <c:v>16.140999999999998</c:v>
                </c:pt>
                <c:pt idx="33712">
                  <c:v>16.140999999999998</c:v>
                </c:pt>
                <c:pt idx="33713">
                  <c:v>16.140999999999998</c:v>
                </c:pt>
                <c:pt idx="33714">
                  <c:v>16.140999999999998</c:v>
                </c:pt>
                <c:pt idx="33715">
                  <c:v>16.140999999999998</c:v>
                </c:pt>
                <c:pt idx="33716">
                  <c:v>16.140999999999998</c:v>
                </c:pt>
                <c:pt idx="33717">
                  <c:v>16.140999999999998</c:v>
                </c:pt>
                <c:pt idx="33718">
                  <c:v>16.140999999999998</c:v>
                </c:pt>
                <c:pt idx="33719">
                  <c:v>16.140999999999998</c:v>
                </c:pt>
                <c:pt idx="33720">
                  <c:v>16.140999999999998</c:v>
                </c:pt>
                <c:pt idx="33721">
                  <c:v>16.140999999999998</c:v>
                </c:pt>
                <c:pt idx="33722">
                  <c:v>16.140999999999998</c:v>
                </c:pt>
                <c:pt idx="33723">
                  <c:v>16.140999999999998</c:v>
                </c:pt>
                <c:pt idx="33724">
                  <c:v>16.140999999999998</c:v>
                </c:pt>
                <c:pt idx="33725">
                  <c:v>16.140999999999998</c:v>
                </c:pt>
                <c:pt idx="33726">
                  <c:v>16.140999999999998</c:v>
                </c:pt>
                <c:pt idx="33727">
                  <c:v>16.140999999999998</c:v>
                </c:pt>
                <c:pt idx="33728">
                  <c:v>16.140999999999998</c:v>
                </c:pt>
                <c:pt idx="33729">
                  <c:v>16.140999999999998</c:v>
                </c:pt>
                <c:pt idx="33730">
                  <c:v>16.140999999999998</c:v>
                </c:pt>
                <c:pt idx="33731">
                  <c:v>16.140999999999998</c:v>
                </c:pt>
                <c:pt idx="33732">
                  <c:v>16.045999999999999</c:v>
                </c:pt>
                <c:pt idx="33733">
                  <c:v>16.045999999999999</c:v>
                </c:pt>
                <c:pt idx="33734">
                  <c:v>16.045999999999999</c:v>
                </c:pt>
                <c:pt idx="33735">
                  <c:v>16.045999999999999</c:v>
                </c:pt>
                <c:pt idx="33736">
                  <c:v>16.045999999999999</c:v>
                </c:pt>
                <c:pt idx="33737">
                  <c:v>16.045999999999999</c:v>
                </c:pt>
                <c:pt idx="33738">
                  <c:v>16.045999999999999</c:v>
                </c:pt>
                <c:pt idx="33739">
                  <c:v>16.045999999999999</c:v>
                </c:pt>
                <c:pt idx="33740">
                  <c:v>16.045999999999999</c:v>
                </c:pt>
                <c:pt idx="33741">
                  <c:v>16.045999999999999</c:v>
                </c:pt>
                <c:pt idx="33742">
                  <c:v>16.045999999999999</c:v>
                </c:pt>
                <c:pt idx="33743">
                  <c:v>16.045999999999999</c:v>
                </c:pt>
                <c:pt idx="33744">
                  <c:v>16.045999999999999</c:v>
                </c:pt>
                <c:pt idx="33745">
                  <c:v>16.045999999999999</c:v>
                </c:pt>
                <c:pt idx="33746">
                  <c:v>16.045999999999999</c:v>
                </c:pt>
                <c:pt idx="33747">
                  <c:v>16.045999999999999</c:v>
                </c:pt>
                <c:pt idx="33748">
                  <c:v>16.045999999999999</c:v>
                </c:pt>
                <c:pt idx="33749">
                  <c:v>16.045999999999999</c:v>
                </c:pt>
                <c:pt idx="33750">
                  <c:v>16.045999999999999</c:v>
                </c:pt>
                <c:pt idx="33751">
                  <c:v>16.045999999999999</c:v>
                </c:pt>
                <c:pt idx="33752">
                  <c:v>16.045999999999999</c:v>
                </c:pt>
                <c:pt idx="33753">
                  <c:v>16.045999999999999</c:v>
                </c:pt>
                <c:pt idx="33754">
                  <c:v>16.045999999999999</c:v>
                </c:pt>
                <c:pt idx="33755">
                  <c:v>16.045999999999999</c:v>
                </c:pt>
                <c:pt idx="33756">
                  <c:v>16.045999999999999</c:v>
                </c:pt>
                <c:pt idx="33757">
                  <c:v>16.045999999999999</c:v>
                </c:pt>
                <c:pt idx="33758">
                  <c:v>16.045999999999999</c:v>
                </c:pt>
                <c:pt idx="33759">
                  <c:v>16.045999999999999</c:v>
                </c:pt>
                <c:pt idx="33760">
                  <c:v>16.045999999999999</c:v>
                </c:pt>
                <c:pt idx="33761">
                  <c:v>16.045999999999999</c:v>
                </c:pt>
                <c:pt idx="33762">
                  <c:v>16.045999999999999</c:v>
                </c:pt>
                <c:pt idx="33763">
                  <c:v>16.045999999999999</c:v>
                </c:pt>
                <c:pt idx="33764">
                  <c:v>16.045999999999999</c:v>
                </c:pt>
                <c:pt idx="33765">
                  <c:v>16.045999999999999</c:v>
                </c:pt>
                <c:pt idx="33766">
                  <c:v>15.951000000000001</c:v>
                </c:pt>
                <c:pt idx="33767">
                  <c:v>15.951000000000001</c:v>
                </c:pt>
                <c:pt idx="33768">
                  <c:v>15.951000000000001</c:v>
                </c:pt>
                <c:pt idx="33769">
                  <c:v>15.951000000000001</c:v>
                </c:pt>
                <c:pt idx="33770">
                  <c:v>15.951000000000001</c:v>
                </c:pt>
                <c:pt idx="33771">
                  <c:v>15.951000000000001</c:v>
                </c:pt>
                <c:pt idx="33772">
                  <c:v>15.951000000000001</c:v>
                </c:pt>
                <c:pt idx="33773">
                  <c:v>15.951000000000001</c:v>
                </c:pt>
                <c:pt idx="33774">
                  <c:v>15.951000000000001</c:v>
                </c:pt>
                <c:pt idx="33775">
                  <c:v>15.951000000000001</c:v>
                </c:pt>
                <c:pt idx="33776">
                  <c:v>15.951000000000001</c:v>
                </c:pt>
                <c:pt idx="33777">
                  <c:v>15.951000000000001</c:v>
                </c:pt>
                <c:pt idx="33778">
                  <c:v>15.855</c:v>
                </c:pt>
                <c:pt idx="33779">
                  <c:v>15.855</c:v>
                </c:pt>
                <c:pt idx="33780">
                  <c:v>15.855</c:v>
                </c:pt>
                <c:pt idx="33781">
                  <c:v>15.855</c:v>
                </c:pt>
                <c:pt idx="33782">
                  <c:v>15.855</c:v>
                </c:pt>
                <c:pt idx="33783">
                  <c:v>15.855</c:v>
                </c:pt>
                <c:pt idx="33784">
                  <c:v>15.855</c:v>
                </c:pt>
                <c:pt idx="33785">
                  <c:v>15.855</c:v>
                </c:pt>
                <c:pt idx="33786">
                  <c:v>15.855</c:v>
                </c:pt>
                <c:pt idx="33787">
                  <c:v>15.855</c:v>
                </c:pt>
                <c:pt idx="33788">
                  <c:v>15.855</c:v>
                </c:pt>
                <c:pt idx="33789">
                  <c:v>15.855</c:v>
                </c:pt>
                <c:pt idx="33790">
                  <c:v>15.855</c:v>
                </c:pt>
                <c:pt idx="33791">
                  <c:v>15.855</c:v>
                </c:pt>
                <c:pt idx="33792">
                  <c:v>15.855</c:v>
                </c:pt>
                <c:pt idx="33793">
                  <c:v>15.855</c:v>
                </c:pt>
                <c:pt idx="33794">
                  <c:v>15.855</c:v>
                </c:pt>
                <c:pt idx="33795">
                  <c:v>15.855</c:v>
                </c:pt>
                <c:pt idx="33796">
                  <c:v>15.855</c:v>
                </c:pt>
                <c:pt idx="33797">
                  <c:v>15.855</c:v>
                </c:pt>
                <c:pt idx="33798">
                  <c:v>15.855</c:v>
                </c:pt>
                <c:pt idx="33799">
                  <c:v>15.855</c:v>
                </c:pt>
                <c:pt idx="33800">
                  <c:v>15.855</c:v>
                </c:pt>
                <c:pt idx="33801">
                  <c:v>15.855</c:v>
                </c:pt>
                <c:pt idx="33802">
                  <c:v>15.855</c:v>
                </c:pt>
                <c:pt idx="33803">
                  <c:v>15.855</c:v>
                </c:pt>
                <c:pt idx="33804">
                  <c:v>15.855</c:v>
                </c:pt>
                <c:pt idx="33805">
                  <c:v>15.855</c:v>
                </c:pt>
                <c:pt idx="33806">
                  <c:v>15.855</c:v>
                </c:pt>
                <c:pt idx="33807">
                  <c:v>15.855</c:v>
                </c:pt>
                <c:pt idx="33808">
                  <c:v>15.855</c:v>
                </c:pt>
                <c:pt idx="33809">
                  <c:v>15.76</c:v>
                </c:pt>
                <c:pt idx="33810">
                  <c:v>15.855</c:v>
                </c:pt>
                <c:pt idx="33811">
                  <c:v>15.76</c:v>
                </c:pt>
                <c:pt idx="33812">
                  <c:v>15.76</c:v>
                </c:pt>
                <c:pt idx="33813">
                  <c:v>15.76</c:v>
                </c:pt>
                <c:pt idx="33814">
                  <c:v>15.76</c:v>
                </c:pt>
                <c:pt idx="33815">
                  <c:v>15.76</c:v>
                </c:pt>
                <c:pt idx="33816">
                  <c:v>15.76</c:v>
                </c:pt>
                <c:pt idx="33817">
                  <c:v>15.76</c:v>
                </c:pt>
                <c:pt idx="33818">
                  <c:v>15.76</c:v>
                </c:pt>
                <c:pt idx="33819">
                  <c:v>15.76</c:v>
                </c:pt>
                <c:pt idx="33820">
                  <c:v>15.76</c:v>
                </c:pt>
                <c:pt idx="33821">
                  <c:v>15.76</c:v>
                </c:pt>
                <c:pt idx="33822">
                  <c:v>15.76</c:v>
                </c:pt>
                <c:pt idx="33823">
                  <c:v>15.76</c:v>
                </c:pt>
                <c:pt idx="33824">
                  <c:v>15.76</c:v>
                </c:pt>
                <c:pt idx="33825">
                  <c:v>15.76</c:v>
                </c:pt>
                <c:pt idx="33826">
                  <c:v>15.76</c:v>
                </c:pt>
                <c:pt idx="33827">
                  <c:v>15.664</c:v>
                </c:pt>
                <c:pt idx="33828">
                  <c:v>15.664</c:v>
                </c:pt>
                <c:pt idx="33829">
                  <c:v>15.664</c:v>
                </c:pt>
                <c:pt idx="33830">
                  <c:v>15.664</c:v>
                </c:pt>
                <c:pt idx="33831">
                  <c:v>15.664</c:v>
                </c:pt>
                <c:pt idx="33832">
                  <c:v>15.664</c:v>
                </c:pt>
                <c:pt idx="33833">
                  <c:v>15.664</c:v>
                </c:pt>
                <c:pt idx="33834">
                  <c:v>15.664</c:v>
                </c:pt>
                <c:pt idx="33835">
                  <c:v>15.664</c:v>
                </c:pt>
                <c:pt idx="33836">
                  <c:v>15.664</c:v>
                </c:pt>
                <c:pt idx="33837">
                  <c:v>15.664</c:v>
                </c:pt>
                <c:pt idx="33838">
                  <c:v>15.664</c:v>
                </c:pt>
                <c:pt idx="33839">
                  <c:v>15.664</c:v>
                </c:pt>
                <c:pt idx="33840">
                  <c:v>15.664</c:v>
                </c:pt>
                <c:pt idx="33841">
                  <c:v>15.664</c:v>
                </c:pt>
                <c:pt idx="33842">
                  <c:v>15.664</c:v>
                </c:pt>
                <c:pt idx="33843">
                  <c:v>15.664</c:v>
                </c:pt>
                <c:pt idx="33844">
                  <c:v>15.664</c:v>
                </c:pt>
                <c:pt idx="33845">
                  <c:v>15.664</c:v>
                </c:pt>
                <c:pt idx="33846">
                  <c:v>15.664</c:v>
                </c:pt>
                <c:pt idx="33847">
                  <c:v>15.664</c:v>
                </c:pt>
                <c:pt idx="33848">
                  <c:v>15.664</c:v>
                </c:pt>
                <c:pt idx="33849">
                  <c:v>15.664</c:v>
                </c:pt>
                <c:pt idx="33850">
                  <c:v>15.664</c:v>
                </c:pt>
                <c:pt idx="33851">
                  <c:v>15.664</c:v>
                </c:pt>
                <c:pt idx="33852">
                  <c:v>15.664</c:v>
                </c:pt>
                <c:pt idx="33853">
                  <c:v>15.569000000000001</c:v>
                </c:pt>
                <c:pt idx="33854">
                  <c:v>15.664</c:v>
                </c:pt>
                <c:pt idx="33855">
                  <c:v>15.569000000000001</c:v>
                </c:pt>
                <c:pt idx="33856">
                  <c:v>15.569000000000001</c:v>
                </c:pt>
                <c:pt idx="33857">
                  <c:v>15.569000000000001</c:v>
                </c:pt>
                <c:pt idx="33858">
                  <c:v>15.569000000000001</c:v>
                </c:pt>
                <c:pt idx="33859">
                  <c:v>15.569000000000001</c:v>
                </c:pt>
                <c:pt idx="33860">
                  <c:v>15.569000000000001</c:v>
                </c:pt>
                <c:pt idx="33861">
                  <c:v>15.569000000000001</c:v>
                </c:pt>
                <c:pt idx="33862">
                  <c:v>15.569000000000001</c:v>
                </c:pt>
                <c:pt idx="33863">
                  <c:v>15.569000000000001</c:v>
                </c:pt>
                <c:pt idx="33864">
                  <c:v>15.569000000000001</c:v>
                </c:pt>
                <c:pt idx="33865">
                  <c:v>15.569000000000001</c:v>
                </c:pt>
                <c:pt idx="33867">
                  <c:v>15.76</c:v>
                </c:pt>
                <c:pt idx="33868">
                  <c:v>15.569000000000001</c:v>
                </c:pt>
                <c:pt idx="33869">
                  <c:v>15.569000000000001</c:v>
                </c:pt>
                <c:pt idx="33870">
                  <c:v>15.569000000000001</c:v>
                </c:pt>
                <c:pt idx="33871">
                  <c:v>15.569000000000001</c:v>
                </c:pt>
                <c:pt idx="33872">
                  <c:v>15.569000000000001</c:v>
                </c:pt>
                <c:pt idx="33873">
                  <c:v>15.569000000000001</c:v>
                </c:pt>
                <c:pt idx="33874">
                  <c:v>15.569000000000001</c:v>
                </c:pt>
                <c:pt idx="33875">
                  <c:v>15.569000000000001</c:v>
                </c:pt>
                <c:pt idx="33876">
                  <c:v>15.569000000000001</c:v>
                </c:pt>
                <c:pt idx="33877">
                  <c:v>15.569000000000001</c:v>
                </c:pt>
                <c:pt idx="33878">
                  <c:v>15.569000000000001</c:v>
                </c:pt>
                <c:pt idx="33879">
                  <c:v>15.569000000000001</c:v>
                </c:pt>
                <c:pt idx="33880">
                  <c:v>15.569000000000001</c:v>
                </c:pt>
                <c:pt idx="33881">
                  <c:v>15.473000000000001</c:v>
                </c:pt>
                <c:pt idx="33882">
                  <c:v>15.473000000000001</c:v>
                </c:pt>
                <c:pt idx="33883">
                  <c:v>15.473000000000001</c:v>
                </c:pt>
                <c:pt idx="33884">
                  <c:v>15.473000000000001</c:v>
                </c:pt>
                <c:pt idx="33885">
                  <c:v>15.473000000000001</c:v>
                </c:pt>
                <c:pt idx="33886">
                  <c:v>15.473000000000001</c:v>
                </c:pt>
                <c:pt idx="33887">
                  <c:v>15.473000000000001</c:v>
                </c:pt>
                <c:pt idx="33888">
                  <c:v>15.473000000000001</c:v>
                </c:pt>
                <c:pt idx="33889">
                  <c:v>15.473000000000001</c:v>
                </c:pt>
                <c:pt idx="33890">
                  <c:v>15.473000000000001</c:v>
                </c:pt>
                <c:pt idx="33891">
                  <c:v>15.473000000000001</c:v>
                </c:pt>
                <c:pt idx="33892">
                  <c:v>15.473000000000001</c:v>
                </c:pt>
                <c:pt idx="33893">
                  <c:v>15.664</c:v>
                </c:pt>
                <c:pt idx="33894">
                  <c:v>15.569000000000001</c:v>
                </c:pt>
                <c:pt idx="33895">
                  <c:v>15.569000000000001</c:v>
                </c:pt>
                <c:pt idx="33896">
                  <c:v>15.569000000000001</c:v>
                </c:pt>
                <c:pt idx="33897">
                  <c:v>15.569000000000001</c:v>
                </c:pt>
                <c:pt idx="33898">
                  <c:v>15.569000000000001</c:v>
                </c:pt>
                <c:pt idx="33899">
                  <c:v>15.473000000000001</c:v>
                </c:pt>
                <c:pt idx="33900">
                  <c:v>15.473000000000001</c:v>
                </c:pt>
                <c:pt idx="33901">
                  <c:v>15.473000000000001</c:v>
                </c:pt>
                <c:pt idx="33902">
                  <c:v>15.473000000000001</c:v>
                </c:pt>
                <c:pt idx="33903">
                  <c:v>15.473000000000001</c:v>
                </c:pt>
                <c:pt idx="33904">
                  <c:v>15.473000000000001</c:v>
                </c:pt>
                <c:pt idx="33905">
                  <c:v>15.473000000000001</c:v>
                </c:pt>
                <c:pt idx="33906">
                  <c:v>15.473000000000001</c:v>
                </c:pt>
                <c:pt idx="33907">
                  <c:v>15.473000000000001</c:v>
                </c:pt>
                <c:pt idx="33908">
                  <c:v>15.473000000000001</c:v>
                </c:pt>
                <c:pt idx="33909">
                  <c:v>15.473000000000001</c:v>
                </c:pt>
                <c:pt idx="33910">
                  <c:v>15.473000000000001</c:v>
                </c:pt>
                <c:pt idx="33911">
                  <c:v>15.473000000000001</c:v>
                </c:pt>
                <c:pt idx="33912">
                  <c:v>15.473000000000001</c:v>
                </c:pt>
                <c:pt idx="33913">
                  <c:v>15.473000000000001</c:v>
                </c:pt>
                <c:pt idx="33914">
                  <c:v>15.473000000000001</c:v>
                </c:pt>
                <c:pt idx="33915">
                  <c:v>15.473000000000001</c:v>
                </c:pt>
                <c:pt idx="33916">
                  <c:v>15.473000000000001</c:v>
                </c:pt>
                <c:pt idx="33917">
                  <c:v>15.378</c:v>
                </c:pt>
                <c:pt idx="33918">
                  <c:v>15.378</c:v>
                </c:pt>
                <c:pt idx="33919">
                  <c:v>15.378</c:v>
                </c:pt>
                <c:pt idx="33920">
                  <c:v>15.378</c:v>
                </c:pt>
                <c:pt idx="33921">
                  <c:v>15.378</c:v>
                </c:pt>
                <c:pt idx="33922">
                  <c:v>15.378</c:v>
                </c:pt>
                <c:pt idx="33923">
                  <c:v>15.378</c:v>
                </c:pt>
                <c:pt idx="33924">
                  <c:v>15.378</c:v>
                </c:pt>
                <c:pt idx="33925">
                  <c:v>15.378</c:v>
                </c:pt>
                <c:pt idx="33926">
                  <c:v>15.378</c:v>
                </c:pt>
                <c:pt idx="33927">
                  <c:v>15.378</c:v>
                </c:pt>
                <c:pt idx="33928">
                  <c:v>15.378</c:v>
                </c:pt>
                <c:pt idx="33929">
                  <c:v>15.378</c:v>
                </c:pt>
                <c:pt idx="33930">
                  <c:v>15.378</c:v>
                </c:pt>
                <c:pt idx="33931">
                  <c:v>15.378</c:v>
                </c:pt>
                <c:pt idx="33932">
                  <c:v>15.378</c:v>
                </c:pt>
                <c:pt idx="33933">
                  <c:v>15.378</c:v>
                </c:pt>
                <c:pt idx="33934">
                  <c:v>15.378</c:v>
                </c:pt>
                <c:pt idx="33935">
                  <c:v>15.378</c:v>
                </c:pt>
                <c:pt idx="33936">
                  <c:v>15.378</c:v>
                </c:pt>
                <c:pt idx="33937">
                  <c:v>15.378</c:v>
                </c:pt>
                <c:pt idx="33938">
                  <c:v>15.378</c:v>
                </c:pt>
                <c:pt idx="33939">
                  <c:v>15.378</c:v>
                </c:pt>
                <c:pt idx="33940">
                  <c:v>15.378</c:v>
                </c:pt>
                <c:pt idx="33941">
                  <c:v>15.378</c:v>
                </c:pt>
                <c:pt idx="33942">
                  <c:v>15.378</c:v>
                </c:pt>
                <c:pt idx="33943">
                  <c:v>15.378</c:v>
                </c:pt>
                <c:pt idx="33944">
                  <c:v>15.378</c:v>
                </c:pt>
                <c:pt idx="33945">
                  <c:v>15.378</c:v>
                </c:pt>
                <c:pt idx="33946">
                  <c:v>15.378</c:v>
                </c:pt>
                <c:pt idx="33947">
                  <c:v>15.378</c:v>
                </c:pt>
                <c:pt idx="33948">
                  <c:v>15.378</c:v>
                </c:pt>
                <c:pt idx="33949">
                  <c:v>15.282</c:v>
                </c:pt>
                <c:pt idx="33950">
                  <c:v>15.282</c:v>
                </c:pt>
                <c:pt idx="33951">
                  <c:v>15.282</c:v>
                </c:pt>
                <c:pt idx="33952">
                  <c:v>15.378</c:v>
                </c:pt>
                <c:pt idx="33953">
                  <c:v>15.282</c:v>
                </c:pt>
                <c:pt idx="33954">
                  <c:v>15.282</c:v>
                </c:pt>
                <c:pt idx="33955">
                  <c:v>15.282</c:v>
                </c:pt>
                <c:pt idx="33956">
                  <c:v>15.378</c:v>
                </c:pt>
                <c:pt idx="33957">
                  <c:v>15.378</c:v>
                </c:pt>
                <c:pt idx="33958">
                  <c:v>15.282</c:v>
                </c:pt>
                <c:pt idx="33959">
                  <c:v>15.282</c:v>
                </c:pt>
                <c:pt idx="33960">
                  <c:v>15.378</c:v>
                </c:pt>
                <c:pt idx="33961">
                  <c:v>15.282</c:v>
                </c:pt>
                <c:pt idx="33962">
                  <c:v>15.378</c:v>
                </c:pt>
                <c:pt idx="33963">
                  <c:v>15.378</c:v>
                </c:pt>
                <c:pt idx="33964">
                  <c:v>15.378</c:v>
                </c:pt>
                <c:pt idx="33965">
                  <c:v>15.378</c:v>
                </c:pt>
                <c:pt idx="33966">
                  <c:v>15.378</c:v>
                </c:pt>
                <c:pt idx="33967">
                  <c:v>15.378</c:v>
                </c:pt>
                <c:pt idx="33968">
                  <c:v>15.378</c:v>
                </c:pt>
                <c:pt idx="33969">
                  <c:v>15.378</c:v>
                </c:pt>
                <c:pt idx="33970">
                  <c:v>15.378</c:v>
                </c:pt>
                <c:pt idx="33971">
                  <c:v>15.378</c:v>
                </c:pt>
                <c:pt idx="33972">
                  <c:v>15.378</c:v>
                </c:pt>
                <c:pt idx="33973">
                  <c:v>15.378</c:v>
                </c:pt>
                <c:pt idx="33974">
                  <c:v>15.378</c:v>
                </c:pt>
                <c:pt idx="33975">
                  <c:v>15.378</c:v>
                </c:pt>
                <c:pt idx="33976">
                  <c:v>15.378</c:v>
                </c:pt>
                <c:pt idx="33977">
                  <c:v>15.378</c:v>
                </c:pt>
                <c:pt idx="33978">
                  <c:v>15.378</c:v>
                </c:pt>
                <c:pt idx="33979">
                  <c:v>15.378</c:v>
                </c:pt>
                <c:pt idx="33980">
                  <c:v>15.378</c:v>
                </c:pt>
                <c:pt idx="33981">
                  <c:v>15.378</c:v>
                </c:pt>
                <c:pt idx="33982">
                  <c:v>15.378</c:v>
                </c:pt>
                <c:pt idx="33983">
                  <c:v>15.378</c:v>
                </c:pt>
                <c:pt idx="33984">
                  <c:v>15.378</c:v>
                </c:pt>
                <c:pt idx="33985">
                  <c:v>15.282</c:v>
                </c:pt>
                <c:pt idx="33986">
                  <c:v>15.378</c:v>
                </c:pt>
                <c:pt idx="33987">
                  <c:v>15.282</c:v>
                </c:pt>
                <c:pt idx="33988">
                  <c:v>15.282</c:v>
                </c:pt>
                <c:pt idx="33989">
                  <c:v>15.282</c:v>
                </c:pt>
                <c:pt idx="33990">
                  <c:v>15.282</c:v>
                </c:pt>
                <c:pt idx="33991">
                  <c:v>15.282</c:v>
                </c:pt>
                <c:pt idx="33992">
                  <c:v>15.282</c:v>
                </c:pt>
                <c:pt idx="33993">
                  <c:v>15.282</c:v>
                </c:pt>
                <c:pt idx="33994">
                  <c:v>15.282</c:v>
                </c:pt>
                <c:pt idx="33995">
                  <c:v>15.282</c:v>
                </c:pt>
                <c:pt idx="33996">
                  <c:v>15.282</c:v>
                </c:pt>
                <c:pt idx="33997">
                  <c:v>15.282</c:v>
                </c:pt>
                <c:pt idx="33998">
                  <c:v>15.186999999999999</c:v>
                </c:pt>
                <c:pt idx="33999">
                  <c:v>15.186999999999999</c:v>
                </c:pt>
                <c:pt idx="34000">
                  <c:v>15.186999999999999</c:v>
                </c:pt>
                <c:pt idx="34001">
                  <c:v>15.186999999999999</c:v>
                </c:pt>
                <c:pt idx="34002">
                  <c:v>15.186999999999999</c:v>
                </c:pt>
                <c:pt idx="34003">
                  <c:v>15.186999999999999</c:v>
                </c:pt>
                <c:pt idx="34004">
                  <c:v>15.186999999999999</c:v>
                </c:pt>
                <c:pt idx="34005">
                  <c:v>15.186999999999999</c:v>
                </c:pt>
                <c:pt idx="34006">
                  <c:v>15.186999999999999</c:v>
                </c:pt>
                <c:pt idx="34007">
                  <c:v>15.186999999999999</c:v>
                </c:pt>
                <c:pt idx="34008">
                  <c:v>15.090999999999999</c:v>
                </c:pt>
                <c:pt idx="34009">
                  <c:v>15.090999999999999</c:v>
                </c:pt>
                <c:pt idx="34010">
                  <c:v>15.090999999999999</c:v>
                </c:pt>
                <c:pt idx="34011">
                  <c:v>15.090999999999999</c:v>
                </c:pt>
                <c:pt idx="34012">
                  <c:v>15.090999999999999</c:v>
                </c:pt>
                <c:pt idx="34013">
                  <c:v>15.090999999999999</c:v>
                </c:pt>
                <c:pt idx="34014">
                  <c:v>15.090999999999999</c:v>
                </c:pt>
                <c:pt idx="34015">
                  <c:v>15.090999999999999</c:v>
                </c:pt>
                <c:pt idx="34016">
                  <c:v>15.090999999999999</c:v>
                </c:pt>
                <c:pt idx="34017">
                  <c:v>15.090999999999999</c:v>
                </c:pt>
                <c:pt idx="34018">
                  <c:v>15.090999999999999</c:v>
                </c:pt>
                <c:pt idx="34019">
                  <c:v>15.090999999999999</c:v>
                </c:pt>
                <c:pt idx="34020">
                  <c:v>15.090999999999999</c:v>
                </c:pt>
                <c:pt idx="34021">
                  <c:v>15.090999999999999</c:v>
                </c:pt>
                <c:pt idx="34022">
                  <c:v>15.090999999999999</c:v>
                </c:pt>
                <c:pt idx="34023">
                  <c:v>14.996</c:v>
                </c:pt>
                <c:pt idx="34024">
                  <c:v>14.996</c:v>
                </c:pt>
                <c:pt idx="34025">
                  <c:v>15.090999999999999</c:v>
                </c:pt>
                <c:pt idx="34026">
                  <c:v>14.996</c:v>
                </c:pt>
                <c:pt idx="34027">
                  <c:v>14.996</c:v>
                </c:pt>
                <c:pt idx="34028">
                  <c:v>14.996</c:v>
                </c:pt>
                <c:pt idx="34029">
                  <c:v>14.996</c:v>
                </c:pt>
                <c:pt idx="34030">
                  <c:v>14.996</c:v>
                </c:pt>
                <c:pt idx="34031">
                  <c:v>14.996</c:v>
                </c:pt>
                <c:pt idx="34032">
                  <c:v>14.996</c:v>
                </c:pt>
                <c:pt idx="34033">
                  <c:v>14.996</c:v>
                </c:pt>
                <c:pt idx="34034">
                  <c:v>14.996</c:v>
                </c:pt>
                <c:pt idx="34035">
                  <c:v>14.996</c:v>
                </c:pt>
                <c:pt idx="34036">
                  <c:v>14.996</c:v>
                </c:pt>
                <c:pt idx="34037">
                  <c:v>14.996</c:v>
                </c:pt>
                <c:pt idx="34038">
                  <c:v>14.996</c:v>
                </c:pt>
                <c:pt idx="34039">
                  <c:v>14.996</c:v>
                </c:pt>
                <c:pt idx="34040">
                  <c:v>14.996</c:v>
                </c:pt>
                <c:pt idx="34041">
                  <c:v>14.996</c:v>
                </c:pt>
                <c:pt idx="34042">
                  <c:v>14.996</c:v>
                </c:pt>
                <c:pt idx="34043">
                  <c:v>14.996</c:v>
                </c:pt>
                <c:pt idx="34044">
                  <c:v>14.996</c:v>
                </c:pt>
                <c:pt idx="34045">
                  <c:v>14.996</c:v>
                </c:pt>
                <c:pt idx="34046">
                  <c:v>14.996</c:v>
                </c:pt>
                <c:pt idx="34047">
                  <c:v>14.996</c:v>
                </c:pt>
                <c:pt idx="34048">
                  <c:v>14.996</c:v>
                </c:pt>
                <c:pt idx="34049">
                  <c:v>14.996</c:v>
                </c:pt>
                <c:pt idx="34050">
                  <c:v>14.996</c:v>
                </c:pt>
                <c:pt idx="34051">
                  <c:v>14.996</c:v>
                </c:pt>
                <c:pt idx="34052">
                  <c:v>14.996</c:v>
                </c:pt>
                <c:pt idx="34053">
                  <c:v>14.9</c:v>
                </c:pt>
                <c:pt idx="34054">
                  <c:v>14.996</c:v>
                </c:pt>
                <c:pt idx="34055">
                  <c:v>14.9</c:v>
                </c:pt>
                <c:pt idx="34056">
                  <c:v>14.996</c:v>
                </c:pt>
                <c:pt idx="34057">
                  <c:v>14.996</c:v>
                </c:pt>
                <c:pt idx="34058">
                  <c:v>14.9</c:v>
                </c:pt>
                <c:pt idx="34059">
                  <c:v>14.9</c:v>
                </c:pt>
                <c:pt idx="34060">
                  <c:v>14.9</c:v>
                </c:pt>
                <c:pt idx="34061">
                  <c:v>14.996</c:v>
                </c:pt>
                <c:pt idx="34062">
                  <c:v>14.9</c:v>
                </c:pt>
                <c:pt idx="34063">
                  <c:v>14.9</c:v>
                </c:pt>
                <c:pt idx="34064">
                  <c:v>14.9</c:v>
                </c:pt>
                <c:pt idx="34065">
                  <c:v>14.996</c:v>
                </c:pt>
                <c:pt idx="34066">
                  <c:v>14.9</c:v>
                </c:pt>
                <c:pt idx="34067">
                  <c:v>14.996</c:v>
                </c:pt>
                <c:pt idx="34068">
                  <c:v>14.9</c:v>
                </c:pt>
                <c:pt idx="34069">
                  <c:v>14.9</c:v>
                </c:pt>
                <c:pt idx="34070">
                  <c:v>14.9</c:v>
                </c:pt>
                <c:pt idx="34071">
                  <c:v>14.996</c:v>
                </c:pt>
                <c:pt idx="34072">
                  <c:v>14.9</c:v>
                </c:pt>
                <c:pt idx="34073">
                  <c:v>14.9</c:v>
                </c:pt>
                <c:pt idx="34074">
                  <c:v>14.996</c:v>
                </c:pt>
                <c:pt idx="34075">
                  <c:v>14.996</c:v>
                </c:pt>
                <c:pt idx="34076">
                  <c:v>14.9</c:v>
                </c:pt>
                <c:pt idx="34077">
                  <c:v>14.996</c:v>
                </c:pt>
                <c:pt idx="34078">
                  <c:v>14.996</c:v>
                </c:pt>
                <c:pt idx="34079">
                  <c:v>14.996</c:v>
                </c:pt>
                <c:pt idx="34080">
                  <c:v>14.996</c:v>
                </c:pt>
                <c:pt idx="34081">
                  <c:v>14.996</c:v>
                </c:pt>
                <c:pt idx="34082">
                  <c:v>14.996</c:v>
                </c:pt>
                <c:pt idx="34083">
                  <c:v>14.996</c:v>
                </c:pt>
                <c:pt idx="34084">
                  <c:v>14.996</c:v>
                </c:pt>
                <c:pt idx="34085">
                  <c:v>14.996</c:v>
                </c:pt>
                <c:pt idx="34086">
                  <c:v>14.996</c:v>
                </c:pt>
                <c:pt idx="34087">
                  <c:v>14.996</c:v>
                </c:pt>
                <c:pt idx="34088">
                  <c:v>14.996</c:v>
                </c:pt>
                <c:pt idx="34089">
                  <c:v>14.996</c:v>
                </c:pt>
                <c:pt idx="34090">
                  <c:v>14.996</c:v>
                </c:pt>
                <c:pt idx="34091">
                  <c:v>14.996</c:v>
                </c:pt>
                <c:pt idx="34092">
                  <c:v>14.9</c:v>
                </c:pt>
                <c:pt idx="34093">
                  <c:v>14.996</c:v>
                </c:pt>
                <c:pt idx="34094">
                  <c:v>14.996</c:v>
                </c:pt>
                <c:pt idx="34095">
                  <c:v>14.996</c:v>
                </c:pt>
                <c:pt idx="34096">
                  <c:v>14.996</c:v>
                </c:pt>
                <c:pt idx="34097">
                  <c:v>14.996</c:v>
                </c:pt>
                <c:pt idx="34098">
                  <c:v>14.996</c:v>
                </c:pt>
                <c:pt idx="34099">
                  <c:v>14.996</c:v>
                </c:pt>
                <c:pt idx="34100">
                  <c:v>14.996</c:v>
                </c:pt>
                <c:pt idx="34101">
                  <c:v>14.996</c:v>
                </c:pt>
                <c:pt idx="34102">
                  <c:v>14.996</c:v>
                </c:pt>
                <c:pt idx="34103">
                  <c:v>14.996</c:v>
                </c:pt>
                <c:pt idx="34104">
                  <c:v>14.996</c:v>
                </c:pt>
                <c:pt idx="34105">
                  <c:v>14.996</c:v>
                </c:pt>
                <c:pt idx="34106">
                  <c:v>14.996</c:v>
                </c:pt>
                <c:pt idx="34107">
                  <c:v>14.996</c:v>
                </c:pt>
                <c:pt idx="34108">
                  <c:v>14.996</c:v>
                </c:pt>
                <c:pt idx="34109">
                  <c:v>14.996</c:v>
                </c:pt>
                <c:pt idx="34110">
                  <c:v>14.996</c:v>
                </c:pt>
                <c:pt idx="34111">
                  <c:v>14.996</c:v>
                </c:pt>
                <c:pt idx="34112">
                  <c:v>14.996</c:v>
                </c:pt>
                <c:pt idx="34113">
                  <c:v>14.996</c:v>
                </c:pt>
                <c:pt idx="34114">
                  <c:v>14.996</c:v>
                </c:pt>
                <c:pt idx="34115">
                  <c:v>14.996</c:v>
                </c:pt>
                <c:pt idx="34116">
                  <c:v>14.996</c:v>
                </c:pt>
                <c:pt idx="34117">
                  <c:v>14.996</c:v>
                </c:pt>
                <c:pt idx="34118">
                  <c:v>14.996</c:v>
                </c:pt>
                <c:pt idx="34119">
                  <c:v>14.996</c:v>
                </c:pt>
                <c:pt idx="34120">
                  <c:v>14.996</c:v>
                </c:pt>
                <c:pt idx="34121">
                  <c:v>14.996</c:v>
                </c:pt>
                <c:pt idx="34122">
                  <c:v>14.996</c:v>
                </c:pt>
                <c:pt idx="34123">
                  <c:v>14.996</c:v>
                </c:pt>
                <c:pt idx="34124">
                  <c:v>14.996</c:v>
                </c:pt>
                <c:pt idx="34125">
                  <c:v>14.996</c:v>
                </c:pt>
                <c:pt idx="34126">
                  <c:v>14.996</c:v>
                </c:pt>
                <c:pt idx="34127">
                  <c:v>14.996</c:v>
                </c:pt>
                <c:pt idx="34128">
                  <c:v>14.996</c:v>
                </c:pt>
                <c:pt idx="34129">
                  <c:v>14.996</c:v>
                </c:pt>
                <c:pt idx="34130">
                  <c:v>14.996</c:v>
                </c:pt>
                <c:pt idx="34131">
                  <c:v>14.996</c:v>
                </c:pt>
                <c:pt idx="34132">
                  <c:v>14.996</c:v>
                </c:pt>
                <c:pt idx="34133">
                  <c:v>14.996</c:v>
                </c:pt>
                <c:pt idx="34134">
                  <c:v>14.996</c:v>
                </c:pt>
                <c:pt idx="34135">
                  <c:v>14.996</c:v>
                </c:pt>
                <c:pt idx="34136">
                  <c:v>14.996</c:v>
                </c:pt>
                <c:pt idx="34137">
                  <c:v>14.996</c:v>
                </c:pt>
                <c:pt idx="34138">
                  <c:v>14.996</c:v>
                </c:pt>
                <c:pt idx="34139">
                  <c:v>14.996</c:v>
                </c:pt>
                <c:pt idx="34140">
                  <c:v>14.996</c:v>
                </c:pt>
                <c:pt idx="34141">
                  <c:v>14.996</c:v>
                </c:pt>
                <c:pt idx="34142">
                  <c:v>14.996</c:v>
                </c:pt>
                <c:pt idx="34143">
                  <c:v>14.996</c:v>
                </c:pt>
                <c:pt idx="34144">
                  <c:v>14.996</c:v>
                </c:pt>
                <c:pt idx="34145">
                  <c:v>14.996</c:v>
                </c:pt>
                <c:pt idx="34146">
                  <c:v>14.996</c:v>
                </c:pt>
                <c:pt idx="34147">
                  <c:v>14.996</c:v>
                </c:pt>
                <c:pt idx="34148">
                  <c:v>14.996</c:v>
                </c:pt>
                <c:pt idx="34149">
                  <c:v>14.9</c:v>
                </c:pt>
                <c:pt idx="34150">
                  <c:v>14.996</c:v>
                </c:pt>
                <c:pt idx="34151">
                  <c:v>14.9</c:v>
                </c:pt>
                <c:pt idx="34152">
                  <c:v>14.9</c:v>
                </c:pt>
                <c:pt idx="34153">
                  <c:v>14.9</c:v>
                </c:pt>
                <c:pt idx="34154">
                  <c:v>14.9</c:v>
                </c:pt>
                <c:pt idx="34155">
                  <c:v>14.9</c:v>
                </c:pt>
                <c:pt idx="34156">
                  <c:v>14.9</c:v>
                </c:pt>
                <c:pt idx="34157">
                  <c:v>14.9</c:v>
                </c:pt>
                <c:pt idx="34158">
                  <c:v>14.9</c:v>
                </c:pt>
                <c:pt idx="34159">
                  <c:v>14.9</c:v>
                </c:pt>
                <c:pt idx="34160">
                  <c:v>14.9</c:v>
                </c:pt>
                <c:pt idx="34161">
                  <c:v>14.9</c:v>
                </c:pt>
                <c:pt idx="34162">
                  <c:v>14.804</c:v>
                </c:pt>
                <c:pt idx="34163">
                  <c:v>14.804</c:v>
                </c:pt>
                <c:pt idx="34164">
                  <c:v>14.804</c:v>
                </c:pt>
                <c:pt idx="34165">
                  <c:v>14.804</c:v>
                </c:pt>
                <c:pt idx="34166">
                  <c:v>14.804</c:v>
                </c:pt>
                <c:pt idx="34167">
                  <c:v>14.804</c:v>
                </c:pt>
                <c:pt idx="34168">
                  <c:v>14.804</c:v>
                </c:pt>
                <c:pt idx="34169">
                  <c:v>14.804</c:v>
                </c:pt>
                <c:pt idx="34170">
                  <c:v>14.804</c:v>
                </c:pt>
                <c:pt idx="34171">
                  <c:v>14.804</c:v>
                </c:pt>
                <c:pt idx="34172">
                  <c:v>14.804</c:v>
                </c:pt>
                <c:pt idx="34173">
                  <c:v>14.804</c:v>
                </c:pt>
                <c:pt idx="34174">
                  <c:v>14.709</c:v>
                </c:pt>
                <c:pt idx="34175">
                  <c:v>14.709</c:v>
                </c:pt>
                <c:pt idx="34176">
                  <c:v>14.709</c:v>
                </c:pt>
                <c:pt idx="34177">
                  <c:v>14.709</c:v>
                </c:pt>
                <c:pt idx="34178">
                  <c:v>14.709</c:v>
                </c:pt>
                <c:pt idx="34180">
                  <c:v>14.996</c:v>
                </c:pt>
                <c:pt idx="34181">
                  <c:v>14.709</c:v>
                </c:pt>
                <c:pt idx="34182">
                  <c:v>14.709</c:v>
                </c:pt>
                <c:pt idx="34183">
                  <c:v>14.709</c:v>
                </c:pt>
                <c:pt idx="34184">
                  <c:v>14.709</c:v>
                </c:pt>
                <c:pt idx="34185">
                  <c:v>14.709</c:v>
                </c:pt>
                <c:pt idx="34186">
                  <c:v>14.709</c:v>
                </c:pt>
                <c:pt idx="34187">
                  <c:v>14.709</c:v>
                </c:pt>
                <c:pt idx="34188">
                  <c:v>14.709</c:v>
                </c:pt>
                <c:pt idx="34189">
                  <c:v>14.709</c:v>
                </c:pt>
                <c:pt idx="34190">
                  <c:v>14.613</c:v>
                </c:pt>
                <c:pt idx="34191">
                  <c:v>14.613</c:v>
                </c:pt>
                <c:pt idx="34192">
                  <c:v>14.613</c:v>
                </c:pt>
                <c:pt idx="34193">
                  <c:v>14.613</c:v>
                </c:pt>
                <c:pt idx="34194">
                  <c:v>14.613</c:v>
                </c:pt>
                <c:pt idx="34195">
                  <c:v>14.613</c:v>
                </c:pt>
                <c:pt idx="34196">
                  <c:v>14.613</c:v>
                </c:pt>
                <c:pt idx="34197">
                  <c:v>14.613</c:v>
                </c:pt>
                <c:pt idx="34198">
                  <c:v>14.613</c:v>
                </c:pt>
                <c:pt idx="34199">
                  <c:v>14.516999999999999</c:v>
                </c:pt>
                <c:pt idx="34200">
                  <c:v>14.516999999999999</c:v>
                </c:pt>
                <c:pt idx="34201">
                  <c:v>14.516999999999999</c:v>
                </c:pt>
                <c:pt idx="34202">
                  <c:v>14.516999999999999</c:v>
                </c:pt>
                <c:pt idx="34203">
                  <c:v>14.516999999999999</c:v>
                </c:pt>
                <c:pt idx="34204">
                  <c:v>14.516999999999999</c:v>
                </c:pt>
                <c:pt idx="34205">
                  <c:v>14.516999999999999</c:v>
                </c:pt>
                <c:pt idx="34206">
                  <c:v>14.516999999999999</c:v>
                </c:pt>
                <c:pt idx="34207">
                  <c:v>14.420999999999999</c:v>
                </c:pt>
                <c:pt idx="34208">
                  <c:v>14.420999999999999</c:v>
                </c:pt>
                <c:pt idx="34209">
                  <c:v>14.420999999999999</c:v>
                </c:pt>
                <c:pt idx="34210">
                  <c:v>14.420999999999999</c:v>
                </c:pt>
                <c:pt idx="34211">
                  <c:v>14.420999999999999</c:v>
                </c:pt>
                <c:pt idx="34212">
                  <c:v>14.420999999999999</c:v>
                </c:pt>
                <c:pt idx="34213">
                  <c:v>14.420999999999999</c:v>
                </c:pt>
                <c:pt idx="34214">
                  <c:v>14.420999999999999</c:v>
                </c:pt>
                <c:pt idx="34215">
                  <c:v>14.420999999999999</c:v>
                </c:pt>
                <c:pt idx="34216">
                  <c:v>14.420999999999999</c:v>
                </c:pt>
                <c:pt idx="34217">
                  <c:v>14.420999999999999</c:v>
                </c:pt>
                <c:pt idx="34218">
                  <c:v>14.324999999999999</c:v>
                </c:pt>
                <c:pt idx="34219">
                  <c:v>14.324999999999999</c:v>
                </c:pt>
                <c:pt idx="34220">
                  <c:v>14.324999999999999</c:v>
                </c:pt>
                <c:pt idx="34221">
                  <c:v>14.324999999999999</c:v>
                </c:pt>
                <c:pt idx="34222">
                  <c:v>14.324999999999999</c:v>
                </c:pt>
                <c:pt idx="34223">
                  <c:v>14.324999999999999</c:v>
                </c:pt>
                <c:pt idx="34224">
                  <c:v>14.324999999999999</c:v>
                </c:pt>
                <c:pt idx="34225">
                  <c:v>14.324999999999999</c:v>
                </c:pt>
                <c:pt idx="34226">
                  <c:v>14.324999999999999</c:v>
                </c:pt>
                <c:pt idx="34227">
                  <c:v>14.324999999999999</c:v>
                </c:pt>
                <c:pt idx="34228">
                  <c:v>14.324999999999999</c:v>
                </c:pt>
                <c:pt idx="34229">
                  <c:v>14.324999999999999</c:v>
                </c:pt>
                <c:pt idx="34230">
                  <c:v>14.324999999999999</c:v>
                </c:pt>
                <c:pt idx="34231">
                  <c:v>14.324999999999999</c:v>
                </c:pt>
                <c:pt idx="34232">
                  <c:v>14.324999999999999</c:v>
                </c:pt>
                <c:pt idx="34233">
                  <c:v>14.324999999999999</c:v>
                </c:pt>
                <c:pt idx="34234">
                  <c:v>14.324999999999999</c:v>
                </c:pt>
                <c:pt idx="34235">
                  <c:v>14.324999999999999</c:v>
                </c:pt>
                <c:pt idx="34236">
                  <c:v>14.324999999999999</c:v>
                </c:pt>
                <c:pt idx="34237">
                  <c:v>14.324999999999999</c:v>
                </c:pt>
                <c:pt idx="34238">
                  <c:v>14.324999999999999</c:v>
                </c:pt>
                <c:pt idx="34239">
                  <c:v>14.324999999999999</c:v>
                </c:pt>
                <c:pt idx="34240">
                  <c:v>14.324999999999999</c:v>
                </c:pt>
                <c:pt idx="34241">
                  <c:v>14.324999999999999</c:v>
                </c:pt>
                <c:pt idx="34242">
                  <c:v>14.324999999999999</c:v>
                </c:pt>
                <c:pt idx="34243">
                  <c:v>14.324999999999999</c:v>
                </c:pt>
                <c:pt idx="34244">
                  <c:v>14.324999999999999</c:v>
                </c:pt>
                <c:pt idx="34245">
                  <c:v>14.324999999999999</c:v>
                </c:pt>
                <c:pt idx="34246">
                  <c:v>14.324999999999999</c:v>
                </c:pt>
                <c:pt idx="34247">
                  <c:v>14.324999999999999</c:v>
                </c:pt>
                <c:pt idx="34248">
                  <c:v>14.324999999999999</c:v>
                </c:pt>
                <c:pt idx="34249">
                  <c:v>14.324999999999999</c:v>
                </c:pt>
                <c:pt idx="34250">
                  <c:v>14.324999999999999</c:v>
                </c:pt>
                <c:pt idx="34251">
                  <c:v>14.324999999999999</c:v>
                </c:pt>
                <c:pt idx="34252">
                  <c:v>14.324999999999999</c:v>
                </c:pt>
                <c:pt idx="34253">
                  <c:v>14.324999999999999</c:v>
                </c:pt>
                <c:pt idx="34254">
                  <c:v>14.324999999999999</c:v>
                </c:pt>
                <c:pt idx="34255">
                  <c:v>14.324999999999999</c:v>
                </c:pt>
                <c:pt idx="34256">
                  <c:v>14.324999999999999</c:v>
                </c:pt>
                <c:pt idx="34257">
                  <c:v>14.324999999999999</c:v>
                </c:pt>
                <c:pt idx="34258">
                  <c:v>14.324999999999999</c:v>
                </c:pt>
                <c:pt idx="34259">
                  <c:v>14.324999999999999</c:v>
                </c:pt>
                <c:pt idx="34260">
                  <c:v>14.23</c:v>
                </c:pt>
                <c:pt idx="34261">
                  <c:v>14.23</c:v>
                </c:pt>
                <c:pt idx="34262">
                  <c:v>14.23</c:v>
                </c:pt>
                <c:pt idx="34263">
                  <c:v>14.23</c:v>
                </c:pt>
                <c:pt idx="34264">
                  <c:v>14.23</c:v>
                </c:pt>
                <c:pt idx="34265">
                  <c:v>14.23</c:v>
                </c:pt>
                <c:pt idx="34266">
                  <c:v>14.23</c:v>
                </c:pt>
                <c:pt idx="34267">
                  <c:v>14.23</c:v>
                </c:pt>
                <c:pt idx="34268">
                  <c:v>14.23</c:v>
                </c:pt>
                <c:pt idx="34269">
                  <c:v>14.23</c:v>
                </c:pt>
                <c:pt idx="34270">
                  <c:v>14.23</c:v>
                </c:pt>
                <c:pt idx="34271">
                  <c:v>14.23</c:v>
                </c:pt>
                <c:pt idx="34272">
                  <c:v>14.23</c:v>
                </c:pt>
                <c:pt idx="34273">
                  <c:v>14.23</c:v>
                </c:pt>
                <c:pt idx="34274">
                  <c:v>14.23</c:v>
                </c:pt>
                <c:pt idx="34275">
                  <c:v>14.23</c:v>
                </c:pt>
                <c:pt idx="34276">
                  <c:v>14.23</c:v>
                </c:pt>
                <c:pt idx="34277">
                  <c:v>14.134</c:v>
                </c:pt>
                <c:pt idx="34278">
                  <c:v>14.134</c:v>
                </c:pt>
                <c:pt idx="34279">
                  <c:v>14.134</c:v>
                </c:pt>
                <c:pt idx="34280">
                  <c:v>14.134</c:v>
                </c:pt>
                <c:pt idx="34281">
                  <c:v>14.134</c:v>
                </c:pt>
                <c:pt idx="34282">
                  <c:v>14.134</c:v>
                </c:pt>
                <c:pt idx="34283">
                  <c:v>14.134</c:v>
                </c:pt>
                <c:pt idx="34284">
                  <c:v>14.134</c:v>
                </c:pt>
                <c:pt idx="34285">
                  <c:v>14.134</c:v>
                </c:pt>
                <c:pt idx="34286">
                  <c:v>14.038</c:v>
                </c:pt>
                <c:pt idx="34287">
                  <c:v>14.038</c:v>
                </c:pt>
                <c:pt idx="34288">
                  <c:v>14.038</c:v>
                </c:pt>
                <c:pt idx="34289">
                  <c:v>14.038</c:v>
                </c:pt>
                <c:pt idx="34290">
                  <c:v>14.038</c:v>
                </c:pt>
                <c:pt idx="34291">
                  <c:v>14.038</c:v>
                </c:pt>
                <c:pt idx="34292">
                  <c:v>14.038</c:v>
                </c:pt>
                <c:pt idx="34293">
                  <c:v>13.942</c:v>
                </c:pt>
                <c:pt idx="34294">
                  <c:v>13.942</c:v>
                </c:pt>
                <c:pt idx="34295">
                  <c:v>13.942</c:v>
                </c:pt>
                <c:pt idx="34296">
                  <c:v>13.942</c:v>
                </c:pt>
                <c:pt idx="34297">
                  <c:v>13.942</c:v>
                </c:pt>
                <c:pt idx="34298">
                  <c:v>13.942</c:v>
                </c:pt>
                <c:pt idx="34299">
                  <c:v>13.942</c:v>
                </c:pt>
                <c:pt idx="34300">
                  <c:v>13.942</c:v>
                </c:pt>
                <c:pt idx="34301">
                  <c:v>13.942</c:v>
                </c:pt>
                <c:pt idx="34302">
                  <c:v>13.846</c:v>
                </c:pt>
                <c:pt idx="34303">
                  <c:v>13.846</c:v>
                </c:pt>
                <c:pt idx="34304">
                  <c:v>13.846</c:v>
                </c:pt>
                <c:pt idx="34305">
                  <c:v>13.846</c:v>
                </c:pt>
                <c:pt idx="34306">
                  <c:v>13.846</c:v>
                </c:pt>
                <c:pt idx="34307">
                  <c:v>13.846</c:v>
                </c:pt>
                <c:pt idx="34308">
                  <c:v>13.846</c:v>
                </c:pt>
                <c:pt idx="34309">
                  <c:v>13.846</c:v>
                </c:pt>
                <c:pt idx="34310">
                  <c:v>13.846</c:v>
                </c:pt>
                <c:pt idx="34311">
                  <c:v>13.846</c:v>
                </c:pt>
                <c:pt idx="34312">
                  <c:v>13.846</c:v>
                </c:pt>
                <c:pt idx="34313">
                  <c:v>13.846</c:v>
                </c:pt>
                <c:pt idx="34314">
                  <c:v>13.846</c:v>
                </c:pt>
                <c:pt idx="34315">
                  <c:v>13.846</c:v>
                </c:pt>
                <c:pt idx="34316">
                  <c:v>13.846</c:v>
                </c:pt>
                <c:pt idx="34317">
                  <c:v>13.846</c:v>
                </c:pt>
                <c:pt idx="34318">
                  <c:v>13.846</c:v>
                </c:pt>
                <c:pt idx="34319">
                  <c:v>13.75</c:v>
                </c:pt>
                <c:pt idx="34320">
                  <c:v>13.846</c:v>
                </c:pt>
                <c:pt idx="34321">
                  <c:v>13.75</c:v>
                </c:pt>
                <c:pt idx="34322">
                  <c:v>13.75</c:v>
                </c:pt>
                <c:pt idx="34323">
                  <c:v>13.75</c:v>
                </c:pt>
                <c:pt idx="34324">
                  <c:v>13.75</c:v>
                </c:pt>
                <c:pt idx="34325">
                  <c:v>13.75</c:v>
                </c:pt>
                <c:pt idx="34326">
                  <c:v>13.75</c:v>
                </c:pt>
                <c:pt idx="34327">
                  <c:v>13.75</c:v>
                </c:pt>
                <c:pt idx="34328">
                  <c:v>13.75</c:v>
                </c:pt>
                <c:pt idx="34329">
                  <c:v>13.75</c:v>
                </c:pt>
                <c:pt idx="34330">
                  <c:v>13.75</c:v>
                </c:pt>
                <c:pt idx="34331">
                  <c:v>13.75</c:v>
                </c:pt>
                <c:pt idx="34332">
                  <c:v>13.75</c:v>
                </c:pt>
                <c:pt idx="34333">
                  <c:v>13.75</c:v>
                </c:pt>
                <c:pt idx="34334">
                  <c:v>13.75</c:v>
                </c:pt>
                <c:pt idx="34335">
                  <c:v>13.75</c:v>
                </c:pt>
                <c:pt idx="34336">
                  <c:v>13.75</c:v>
                </c:pt>
                <c:pt idx="34337">
                  <c:v>13.75</c:v>
                </c:pt>
                <c:pt idx="34338">
                  <c:v>13.654</c:v>
                </c:pt>
                <c:pt idx="34339">
                  <c:v>13.654</c:v>
                </c:pt>
                <c:pt idx="34340">
                  <c:v>13.654</c:v>
                </c:pt>
                <c:pt idx="34341">
                  <c:v>13.654</c:v>
                </c:pt>
                <c:pt idx="34342">
                  <c:v>13.654</c:v>
                </c:pt>
                <c:pt idx="34343">
                  <c:v>13.654</c:v>
                </c:pt>
                <c:pt idx="34344">
                  <c:v>13.654</c:v>
                </c:pt>
                <c:pt idx="34345">
                  <c:v>13.654</c:v>
                </c:pt>
                <c:pt idx="34346">
                  <c:v>13.654</c:v>
                </c:pt>
                <c:pt idx="34347">
                  <c:v>13.654</c:v>
                </c:pt>
                <c:pt idx="34348">
                  <c:v>13.654</c:v>
                </c:pt>
                <c:pt idx="34349">
                  <c:v>13.654</c:v>
                </c:pt>
                <c:pt idx="34350">
                  <c:v>13.558</c:v>
                </c:pt>
                <c:pt idx="34351">
                  <c:v>13.654</c:v>
                </c:pt>
                <c:pt idx="34352">
                  <c:v>13.558</c:v>
                </c:pt>
                <c:pt idx="34353">
                  <c:v>13.558</c:v>
                </c:pt>
                <c:pt idx="34354">
                  <c:v>13.558</c:v>
                </c:pt>
                <c:pt idx="34355">
                  <c:v>13.558</c:v>
                </c:pt>
                <c:pt idx="34356">
                  <c:v>13.558</c:v>
                </c:pt>
                <c:pt idx="34357">
                  <c:v>13.558</c:v>
                </c:pt>
                <c:pt idx="34358">
                  <c:v>13.558</c:v>
                </c:pt>
                <c:pt idx="34359">
                  <c:v>13.558</c:v>
                </c:pt>
                <c:pt idx="34360">
                  <c:v>13.558</c:v>
                </c:pt>
                <c:pt idx="34361">
                  <c:v>13.558</c:v>
                </c:pt>
                <c:pt idx="34362">
                  <c:v>13.558</c:v>
                </c:pt>
                <c:pt idx="34363">
                  <c:v>13.558</c:v>
                </c:pt>
                <c:pt idx="34364">
                  <c:v>13.558</c:v>
                </c:pt>
                <c:pt idx="34365">
                  <c:v>13.558</c:v>
                </c:pt>
                <c:pt idx="34366">
                  <c:v>13.558</c:v>
                </c:pt>
                <c:pt idx="34367">
                  <c:v>13.558</c:v>
                </c:pt>
                <c:pt idx="34368">
                  <c:v>13.558</c:v>
                </c:pt>
                <c:pt idx="34369">
                  <c:v>13.558</c:v>
                </c:pt>
                <c:pt idx="34370">
                  <c:v>13.558</c:v>
                </c:pt>
                <c:pt idx="34371">
                  <c:v>13.558</c:v>
                </c:pt>
                <c:pt idx="34372">
                  <c:v>13.558</c:v>
                </c:pt>
                <c:pt idx="34373">
                  <c:v>13.558</c:v>
                </c:pt>
                <c:pt idx="34374">
                  <c:v>13.558</c:v>
                </c:pt>
                <c:pt idx="34375">
                  <c:v>13.558</c:v>
                </c:pt>
                <c:pt idx="34376">
                  <c:v>13.558</c:v>
                </c:pt>
                <c:pt idx="34377">
                  <c:v>13.558</c:v>
                </c:pt>
                <c:pt idx="34378">
                  <c:v>13.558</c:v>
                </c:pt>
                <c:pt idx="34379">
                  <c:v>13.558</c:v>
                </c:pt>
                <c:pt idx="34380">
                  <c:v>13.558</c:v>
                </c:pt>
                <c:pt idx="34381">
                  <c:v>13.558</c:v>
                </c:pt>
                <c:pt idx="34382">
                  <c:v>13.558</c:v>
                </c:pt>
                <c:pt idx="34383">
                  <c:v>13.558</c:v>
                </c:pt>
                <c:pt idx="34384">
                  <c:v>13.558</c:v>
                </c:pt>
                <c:pt idx="34385">
                  <c:v>13.558</c:v>
                </c:pt>
                <c:pt idx="34386">
                  <c:v>13.558</c:v>
                </c:pt>
                <c:pt idx="34387">
                  <c:v>13.558</c:v>
                </c:pt>
                <c:pt idx="34388">
                  <c:v>13.558</c:v>
                </c:pt>
                <c:pt idx="34389">
                  <c:v>13.558</c:v>
                </c:pt>
                <c:pt idx="34390">
                  <c:v>13.558</c:v>
                </c:pt>
                <c:pt idx="34391">
                  <c:v>13.558</c:v>
                </c:pt>
                <c:pt idx="34392">
                  <c:v>13.558</c:v>
                </c:pt>
                <c:pt idx="34393">
                  <c:v>13.558</c:v>
                </c:pt>
                <c:pt idx="34394">
                  <c:v>13.558</c:v>
                </c:pt>
                <c:pt idx="34395">
                  <c:v>13.558</c:v>
                </c:pt>
                <c:pt idx="34396">
                  <c:v>13.558</c:v>
                </c:pt>
                <c:pt idx="34397">
                  <c:v>13.558</c:v>
                </c:pt>
                <c:pt idx="34398">
                  <c:v>13.558</c:v>
                </c:pt>
                <c:pt idx="34399">
                  <c:v>13.558</c:v>
                </c:pt>
                <c:pt idx="34400">
                  <c:v>13.558</c:v>
                </c:pt>
                <c:pt idx="34401">
                  <c:v>13.558</c:v>
                </c:pt>
                <c:pt idx="34402">
                  <c:v>13.558</c:v>
                </c:pt>
                <c:pt idx="34403">
                  <c:v>13.558</c:v>
                </c:pt>
                <c:pt idx="34404">
                  <c:v>13.558</c:v>
                </c:pt>
                <c:pt idx="34405">
                  <c:v>13.558</c:v>
                </c:pt>
                <c:pt idx="34406">
                  <c:v>13.558</c:v>
                </c:pt>
                <c:pt idx="34407">
                  <c:v>13.558</c:v>
                </c:pt>
                <c:pt idx="34408">
                  <c:v>13.558</c:v>
                </c:pt>
                <c:pt idx="34409">
                  <c:v>13.461</c:v>
                </c:pt>
                <c:pt idx="34410">
                  <c:v>13.461</c:v>
                </c:pt>
                <c:pt idx="34411">
                  <c:v>13.461</c:v>
                </c:pt>
                <c:pt idx="34412">
                  <c:v>13.461</c:v>
                </c:pt>
                <c:pt idx="34413">
                  <c:v>13.461</c:v>
                </c:pt>
                <c:pt idx="34414">
                  <c:v>13.461</c:v>
                </c:pt>
                <c:pt idx="34415">
                  <c:v>13.461</c:v>
                </c:pt>
                <c:pt idx="34416">
                  <c:v>13.461</c:v>
                </c:pt>
                <c:pt idx="34417">
                  <c:v>13.461</c:v>
                </c:pt>
                <c:pt idx="34418">
                  <c:v>13.461</c:v>
                </c:pt>
                <c:pt idx="34419">
                  <c:v>13.461</c:v>
                </c:pt>
                <c:pt idx="34420">
                  <c:v>13.461</c:v>
                </c:pt>
                <c:pt idx="34421">
                  <c:v>13.558</c:v>
                </c:pt>
                <c:pt idx="34422">
                  <c:v>13.461</c:v>
                </c:pt>
                <c:pt idx="34423">
                  <c:v>13.461</c:v>
                </c:pt>
                <c:pt idx="34424">
                  <c:v>13.461</c:v>
                </c:pt>
                <c:pt idx="34425">
                  <c:v>13.461</c:v>
                </c:pt>
                <c:pt idx="34426">
                  <c:v>13.365</c:v>
                </c:pt>
                <c:pt idx="34427">
                  <c:v>13.365</c:v>
                </c:pt>
                <c:pt idx="34428">
                  <c:v>13.365</c:v>
                </c:pt>
                <c:pt idx="34429">
                  <c:v>13.365</c:v>
                </c:pt>
                <c:pt idx="34430">
                  <c:v>13.365</c:v>
                </c:pt>
                <c:pt idx="34431">
                  <c:v>13.365</c:v>
                </c:pt>
                <c:pt idx="34432">
                  <c:v>13.365</c:v>
                </c:pt>
                <c:pt idx="34433">
                  <c:v>13.365</c:v>
                </c:pt>
                <c:pt idx="34434">
                  <c:v>13.365</c:v>
                </c:pt>
                <c:pt idx="34435">
                  <c:v>13.365</c:v>
                </c:pt>
                <c:pt idx="34436">
                  <c:v>13.365</c:v>
                </c:pt>
                <c:pt idx="34437">
                  <c:v>13.365</c:v>
                </c:pt>
                <c:pt idx="34438">
                  <c:v>13.365</c:v>
                </c:pt>
                <c:pt idx="34439">
                  <c:v>13.365</c:v>
                </c:pt>
                <c:pt idx="34440">
                  <c:v>13.365</c:v>
                </c:pt>
                <c:pt idx="34441">
                  <c:v>13.365</c:v>
                </c:pt>
                <c:pt idx="34442">
                  <c:v>13.269</c:v>
                </c:pt>
                <c:pt idx="34443">
                  <c:v>13.365</c:v>
                </c:pt>
                <c:pt idx="34444">
                  <c:v>13.365</c:v>
                </c:pt>
                <c:pt idx="34445">
                  <c:v>13.269</c:v>
                </c:pt>
                <c:pt idx="34446">
                  <c:v>13.269</c:v>
                </c:pt>
                <c:pt idx="34447">
                  <c:v>13.269</c:v>
                </c:pt>
                <c:pt idx="34448">
                  <c:v>13.269</c:v>
                </c:pt>
                <c:pt idx="34449">
                  <c:v>13.269</c:v>
                </c:pt>
                <c:pt idx="34450">
                  <c:v>13.269</c:v>
                </c:pt>
                <c:pt idx="34451">
                  <c:v>13.269</c:v>
                </c:pt>
                <c:pt idx="34452">
                  <c:v>13.269</c:v>
                </c:pt>
                <c:pt idx="34453">
                  <c:v>13.269</c:v>
                </c:pt>
                <c:pt idx="34454">
                  <c:v>13.269</c:v>
                </c:pt>
                <c:pt idx="34455">
                  <c:v>13.269</c:v>
                </c:pt>
                <c:pt idx="34456">
                  <c:v>13.269</c:v>
                </c:pt>
                <c:pt idx="34457">
                  <c:v>13.269</c:v>
                </c:pt>
                <c:pt idx="34458">
                  <c:v>13.269</c:v>
                </c:pt>
                <c:pt idx="34459">
                  <c:v>13.269</c:v>
                </c:pt>
                <c:pt idx="34460">
                  <c:v>13.269</c:v>
                </c:pt>
                <c:pt idx="34461">
                  <c:v>13.269</c:v>
                </c:pt>
                <c:pt idx="34462">
                  <c:v>13.269</c:v>
                </c:pt>
                <c:pt idx="34463">
                  <c:v>13.269</c:v>
                </c:pt>
                <c:pt idx="34464">
                  <c:v>13.269</c:v>
                </c:pt>
                <c:pt idx="34465">
                  <c:v>13.269</c:v>
                </c:pt>
                <c:pt idx="34466">
                  <c:v>13.269</c:v>
                </c:pt>
                <c:pt idx="34467">
                  <c:v>13.269</c:v>
                </c:pt>
                <c:pt idx="34468">
                  <c:v>13.269</c:v>
                </c:pt>
                <c:pt idx="34469">
                  <c:v>13.173</c:v>
                </c:pt>
                <c:pt idx="34470">
                  <c:v>13.173</c:v>
                </c:pt>
                <c:pt idx="34471">
                  <c:v>13.173</c:v>
                </c:pt>
                <c:pt idx="34472">
                  <c:v>13.173</c:v>
                </c:pt>
                <c:pt idx="34473">
                  <c:v>13.173</c:v>
                </c:pt>
                <c:pt idx="34474">
                  <c:v>13.173</c:v>
                </c:pt>
                <c:pt idx="34475">
                  <c:v>13.173</c:v>
                </c:pt>
                <c:pt idx="34476">
                  <c:v>13.173</c:v>
                </c:pt>
                <c:pt idx="34477">
                  <c:v>13.173</c:v>
                </c:pt>
                <c:pt idx="34478">
                  <c:v>13.173</c:v>
                </c:pt>
                <c:pt idx="34479">
                  <c:v>13.173</c:v>
                </c:pt>
                <c:pt idx="34480">
                  <c:v>13.173</c:v>
                </c:pt>
                <c:pt idx="34481">
                  <c:v>13.173</c:v>
                </c:pt>
                <c:pt idx="34482">
                  <c:v>13.173</c:v>
                </c:pt>
                <c:pt idx="34483">
                  <c:v>13.173</c:v>
                </c:pt>
                <c:pt idx="34484">
                  <c:v>13.173</c:v>
                </c:pt>
                <c:pt idx="34485">
                  <c:v>13.076000000000001</c:v>
                </c:pt>
                <c:pt idx="34486">
                  <c:v>13.076000000000001</c:v>
                </c:pt>
                <c:pt idx="34487">
                  <c:v>13.076000000000001</c:v>
                </c:pt>
                <c:pt idx="34488">
                  <c:v>13.076000000000001</c:v>
                </c:pt>
                <c:pt idx="34489">
                  <c:v>13.076000000000001</c:v>
                </c:pt>
                <c:pt idx="34490">
                  <c:v>13.076000000000001</c:v>
                </c:pt>
                <c:pt idx="34491">
                  <c:v>13.076000000000001</c:v>
                </c:pt>
                <c:pt idx="34492">
                  <c:v>13.076000000000001</c:v>
                </c:pt>
                <c:pt idx="34493">
                  <c:v>13.076000000000001</c:v>
                </c:pt>
                <c:pt idx="34494">
                  <c:v>13.076000000000001</c:v>
                </c:pt>
                <c:pt idx="34495">
                  <c:v>13.076000000000001</c:v>
                </c:pt>
                <c:pt idx="34496">
                  <c:v>13.076000000000001</c:v>
                </c:pt>
                <c:pt idx="34497">
                  <c:v>13.076000000000001</c:v>
                </c:pt>
                <c:pt idx="34498">
                  <c:v>13.076000000000001</c:v>
                </c:pt>
                <c:pt idx="34499">
                  <c:v>13.076000000000001</c:v>
                </c:pt>
                <c:pt idx="34500">
                  <c:v>13.076000000000001</c:v>
                </c:pt>
                <c:pt idx="34501">
                  <c:v>13.076000000000001</c:v>
                </c:pt>
                <c:pt idx="34502">
                  <c:v>12.98</c:v>
                </c:pt>
                <c:pt idx="34503">
                  <c:v>12.98</c:v>
                </c:pt>
                <c:pt idx="34504">
                  <c:v>12.98</c:v>
                </c:pt>
                <c:pt idx="34505">
                  <c:v>12.98</c:v>
                </c:pt>
                <c:pt idx="34506">
                  <c:v>12.98</c:v>
                </c:pt>
                <c:pt idx="34507">
                  <c:v>12.98</c:v>
                </c:pt>
                <c:pt idx="34508">
                  <c:v>12.98</c:v>
                </c:pt>
                <c:pt idx="34509">
                  <c:v>12.98</c:v>
                </c:pt>
                <c:pt idx="34510">
                  <c:v>12.98</c:v>
                </c:pt>
                <c:pt idx="34511">
                  <c:v>12.98</c:v>
                </c:pt>
                <c:pt idx="34512">
                  <c:v>12.98</c:v>
                </c:pt>
                <c:pt idx="34513">
                  <c:v>12.98</c:v>
                </c:pt>
                <c:pt idx="34514">
                  <c:v>12.98</c:v>
                </c:pt>
                <c:pt idx="34515">
                  <c:v>12.98</c:v>
                </c:pt>
                <c:pt idx="34516">
                  <c:v>12.882999999999999</c:v>
                </c:pt>
                <c:pt idx="34517">
                  <c:v>12.882999999999999</c:v>
                </c:pt>
                <c:pt idx="34518">
                  <c:v>12.882999999999999</c:v>
                </c:pt>
                <c:pt idx="34519">
                  <c:v>12.882999999999999</c:v>
                </c:pt>
                <c:pt idx="34520">
                  <c:v>12.882999999999999</c:v>
                </c:pt>
                <c:pt idx="34521">
                  <c:v>12.882999999999999</c:v>
                </c:pt>
                <c:pt idx="34522">
                  <c:v>12.882999999999999</c:v>
                </c:pt>
                <c:pt idx="34523">
                  <c:v>12.882999999999999</c:v>
                </c:pt>
                <c:pt idx="34524">
                  <c:v>12.882999999999999</c:v>
                </c:pt>
                <c:pt idx="34525">
                  <c:v>12.882999999999999</c:v>
                </c:pt>
                <c:pt idx="34526">
                  <c:v>12.787000000000001</c:v>
                </c:pt>
                <c:pt idx="34527">
                  <c:v>12.787000000000001</c:v>
                </c:pt>
                <c:pt idx="34528">
                  <c:v>12.787000000000001</c:v>
                </c:pt>
                <c:pt idx="34529">
                  <c:v>12.787000000000001</c:v>
                </c:pt>
                <c:pt idx="34530">
                  <c:v>12.787000000000001</c:v>
                </c:pt>
                <c:pt idx="34531">
                  <c:v>12.787000000000001</c:v>
                </c:pt>
                <c:pt idx="34532">
                  <c:v>12.787000000000001</c:v>
                </c:pt>
                <c:pt idx="34533">
                  <c:v>12.787000000000001</c:v>
                </c:pt>
                <c:pt idx="34534">
                  <c:v>12.69</c:v>
                </c:pt>
                <c:pt idx="34535">
                  <c:v>12.69</c:v>
                </c:pt>
                <c:pt idx="34536">
                  <c:v>12.69</c:v>
                </c:pt>
                <c:pt idx="34537">
                  <c:v>12.69</c:v>
                </c:pt>
                <c:pt idx="34538">
                  <c:v>12.69</c:v>
                </c:pt>
                <c:pt idx="34539">
                  <c:v>12.69</c:v>
                </c:pt>
                <c:pt idx="34540">
                  <c:v>12.69</c:v>
                </c:pt>
                <c:pt idx="34542">
                  <c:v>12.98</c:v>
                </c:pt>
                <c:pt idx="34543">
                  <c:v>12.69</c:v>
                </c:pt>
                <c:pt idx="34544">
                  <c:v>12.69</c:v>
                </c:pt>
                <c:pt idx="34545">
                  <c:v>12.69</c:v>
                </c:pt>
                <c:pt idx="34546">
                  <c:v>12.69</c:v>
                </c:pt>
                <c:pt idx="34547">
                  <c:v>12.69</c:v>
                </c:pt>
                <c:pt idx="34548">
                  <c:v>12.69</c:v>
                </c:pt>
                <c:pt idx="34549">
                  <c:v>12.69</c:v>
                </c:pt>
                <c:pt idx="34550">
                  <c:v>12.69</c:v>
                </c:pt>
                <c:pt idx="34551">
                  <c:v>12.69</c:v>
                </c:pt>
                <c:pt idx="34552">
                  <c:v>12.69</c:v>
                </c:pt>
                <c:pt idx="34553">
                  <c:v>12.69</c:v>
                </c:pt>
                <c:pt idx="34554">
                  <c:v>12.69</c:v>
                </c:pt>
                <c:pt idx="34555">
                  <c:v>12.69</c:v>
                </c:pt>
                <c:pt idx="34556">
                  <c:v>12.69</c:v>
                </c:pt>
                <c:pt idx="34557">
                  <c:v>12.69</c:v>
                </c:pt>
                <c:pt idx="34558">
                  <c:v>12.69</c:v>
                </c:pt>
                <c:pt idx="34559">
                  <c:v>12.69</c:v>
                </c:pt>
                <c:pt idx="34560">
                  <c:v>12.69</c:v>
                </c:pt>
                <c:pt idx="34561">
                  <c:v>12.69</c:v>
                </c:pt>
                <c:pt idx="34562">
                  <c:v>12.69</c:v>
                </c:pt>
                <c:pt idx="34563">
                  <c:v>12.69</c:v>
                </c:pt>
                <c:pt idx="34564">
                  <c:v>12.69</c:v>
                </c:pt>
                <c:pt idx="34565">
                  <c:v>12.69</c:v>
                </c:pt>
                <c:pt idx="34566">
                  <c:v>12.69</c:v>
                </c:pt>
                <c:pt idx="34567">
                  <c:v>12.69</c:v>
                </c:pt>
                <c:pt idx="34568">
                  <c:v>12.69</c:v>
                </c:pt>
                <c:pt idx="34569">
                  <c:v>12.69</c:v>
                </c:pt>
                <c:pt idx="34570">
                  <c:v>12.69</c:v>
                </c:pt>
                <c:pt idx="34571">
                  <c:v>12.69</c:v>
                </c:pt>
                <c:pt idx="34572">
                  <c:v>12.69</c:v>
                </c:pt>
                <c:pt idx="34573">
                  <c:v>12.69</c:v>
                </c:pt>
                <c:pt idx="34574">
                  <c:v>12.69</c:v>
                </c:pt>
                <c:pt idx="34575">
                  <c:v>12.69</c:v>
                </c:pt>
                <c:pt idx="34576">
                  <c:v>12.69</c:v>
                </c:pt>
                <c:pt idx="34577">
                  <c:v>12.787000000000001</c:v>
                </c:pt>
                <c:pt idx="34578">
                  <c:v>12.787000000000001</c:v>
                </c:pt>
                <c:pt idx="34579">
                  <c:v>12.787000000000001</c:v>
                </c:pt>
                <c:pt idx="34580">
                  <c:v>12.787000000000001</c:v>
                </c:pt>
                <c:pt idx="34581">
                  <c:v>12.787000000000001</c:v>
                </c:pt>
                <c:pt idx="34582">
                  <c:v>12.787000000000001</c:v>
                </c:pt>
                <c:pt idx="34583">
                  <c:v>12.787000000000001</c:v>
                </c:pt>
                <c:pt idx="34584">
                  <c:v>12.787000000000001</c:v>
                </c:pt>
                <c:pt idx="34585">
                  <c:v>12.787000000000001</c:v>
                </c:pt>
                <c:pt idx="34586">
                  <c:v>12.787000000000001</c:v>
                </c:pt>
                <c:pt idx="34587">
                  <c:v>12.787000000000001</c:v>
                </c:pt>
                <c:pt idx="34588">
                  <c:v>12.787000000000001</c:v>
                </c:pt>
                <c:pt idx="34589">
                  <c:v>12.787000000000001</c:v>
                </c:pt>
                <c:pt idx="34590">
                  <c:v>12.787000000000001</c:v>
                </c:pt>
                <c:pt idx="34591">
                  <c:v>12.787000000000001</c:v>
                </c:pt>
                <c:pt idx="34592">
                  <c:v>12.882999999999999</c:v>
                </c:pt>
                <c:pt idx="34593">
                  <c:v>12.882999999999999</c:v>
                </c:pt>
                <c:pt idx="34594">
                  <c:v>12.882999999999999</c:v>
                </c:pt>
                <c:pt idx="34595">
                  <c:v>12.882999999999999</c:v>
                </c:pt>
                <c:pt idx="34596">
                  <c:v>12.882999999999999</c:v>
                </c:pt>
                <c:pt idx="34597">
                  <c:v>12.882999999999999</c:v>
                </c:pt>
                <c:pt idx="34598">
                  <c:v>12.882999999999999</c:v>
                </c:pt>
                <c:pt idx="34599">
                  <c:v>12.882999999999999</c:v>
                </c:pt>
                <c:pt idx="34600">
                  <c:v>12.882999999999999</c:v>
                </c:pt>
                <c:pt idx="34601">
                  <c:v>12.882999999999999</c:v>
                </c:pt>
                <c:pt idx="34602">
                  <c:v>12.882999999999999</c:v>
                </c:pt>
                <c:pt idx="34603">
                  <c:v>12.882999999999999</c:v>
                </c:pt>
                <c:pt idx="34604">
                  <c:v>12.882999999999999</c:v>
                </c:pt>
                <c:pt idx="34605">
                  <c:v>12.882999999999999</c:v>
                </c:pt>
                <c:pt idx="34606">
                  <c:v>12.882999999999999</c:v>
                </c:pt>
                <c:pt idx="34607">
                  <c:v>12.882999999999999</c:v>
                </c:pt>
                <c:pt idx="34608">
                  <c:v>12.882999999999999</c:v>
                </c:pt>
                <c:pt idx="34609">
                  <c:v>12.882999999999999</c:v>
                </c:pt>
                <c:pt idx="34610">
                  <c:v>12.882999999999999</c:v>
                </c:pt>
                <c:pt idx="34611">
                  <c:v>12.882999999999999</c:v>
                </c:pt>
                <c:pt idx="34612">
                  <c:v>12.882999999999999</c:v>
                </c:pt>
                <c:pt idx="34613">
                  <c:v>12.882999999999999</c:v>
                </c:pt>
                <c:pt idx="34614">
                  <c:v>12.787000000000001</c:v>
                </c:pt>
                <c:pt idx="34615">
                  <c:v>12.787000000000001</c:v>
                </c:pt>
                <c:pt idx="34616">
                  <c:v>12.787000000000001</c:v>
                </c:pt>
                <c:pt idx="34617">
                  <c:v>12.787000000000001</c:v>
                </c:pt>
                <c:pt idx="34618">
                  <c:v>12.787000000000001</c:v>
                </c:pt>
                <c:pt idx="34619">
                  <c:v>12.787000000000001</c:v>
                </c:pt>
                <c:pt idx="34620">
                  <c:v>12.787000000000001</c:v>
                </c:pt>
                <c:pt idx="34621">
                  <c:v>12.787000000000001</c:v>
                </c:pt>
                <c:pt idx="34622">
                  <c:v>12.787000000000001</c:v>
                </c:pt>
                <c:pt idx="34623">
                  <c:v>12.787000000000001</c:v>
                </c:pt>
                <c:pt idx="34624">
                  <c:v>12.787000000000001</c:v>
                </c:pt>
                <c:pt idx="34625">
                  <c:v>12.787000000000001</c:v>
                </c:pt>
                <c:pt idx="34626">
                  <c:v>12.69</c:v>
                </c:pt>
                <c:pt idx="34627">
                  <c:v>12.69</c:v>
                </c:pt>
                <c:pt idx="34628">
                  <c:v>12.69</c:v>
                </c:pt>
                <c:pt idx="34629">
                  <c:v>12.69</c:v>
                </c:pt>
                <c:pt idx="34630">
                  <c:v>12.69</c:v>
                </c:pt>
                <c:pt idx="34631">
                  <c:v>12.69</c:v>
                </c:pt>
                <c:pt idx="34632">
                  <c:v>12.69</c:v>
                </c:pt>
                <c:pt idx="34633">
                  <c:v>12.69</c:v>
                </c:pt>
                <c:pt idx="34634">
                  <c:v>12.69</c:v>
                </c:pt>
                <c:pt idx="34635">
                  <c:v>12.593999999999999</c:v>
                </c:pt>
                <c:pt idx="34636">
                  <c:v>12.593999999999999</c:v>
                </c:pt>
                <c:pt idx="34637">
                  <c:v>12.593999999999999</c:v>
                </c:pt>
                <c:pt idx="34638">
                  <c:v>12.593999999999999</c:v>
                </c:pt>
                <c:pt idx="34639">
                  <c:v>12.593999999999999</c:v>
                </c:pt>
                <c:pt idx="34640">
                  <c:v>12.593999999999999</c:v>
                </c:pt>
                <c:pt idx="34641">
                  <c:v>12.497</c:v>
                </c:pt>
                <c:pt idx="34642">
                  <c:v>12.497</c:v>
                </c:pt>
                <c:pt idx="34643">
                  <c:v>12.497</c:v>
                </c:pt>
                <c:pt idx="34644">
                  <c:v>12.497</c:v>
                </c:pt>
                <c:pt idx="34645">
                  <c:v>12.497</c:v>
                </c:pt>
                <c:pt idx="34646">
                  <c:v>12.497</c:v>
                </c:pt>
                <c:pt idx="34647">
                  <c:v>12.497</c:v>
                </c:pt>
                <c:pt idx="34648">
                  <c:v>12.497</c:v>
                </c:pt>
                <c:pt idx="34649">
                  <c:v>12.497</c:v>
                </c:pt>
                <c:pt idx="34650">
                  <c:v>12.497</c:v>
                </c:pt>
                <c:pt idx="34651">
                  <c:v>12.497</c:v>
                </c:pt>
                <c:pt idx="34652">
                  <c:v>12.497</c:v>
                </c:pt>
                <c:pt idx="34653">
                  <c:v>12.497</c:v>
                </c:pt>
                <c:pt idx="34654">
                  <c:v>12.497</c:v>
                </c:pt>
                <c:pt idx="34655">
                  <c:v>12.497</c:v>
                </c:pt>
                <c:pt idx="34656">
                  <c:v>12.497</c:v>
                </c:pt>
                <c:pt idx="34657">
                  <c:v>12.401</c:v>
                </c:pt>
                <c:pt idx="34658">
                  <c:v>12.401</c:v>
                </c:pt>
                <c:pt idx="34659">
                  <c:v>12.401</c:v>
                </c:pt>
                <c:pt idx="34660">
                  <c:v>12.401</c:v>
                </c:pt>
                <c:pt idx="34661">
                  <c:v>12.401</c:v>
                </c:pt>
                <c:pt idx="34662">
                  <c:v>12.401</c:v>
                </c:pt>
                <c:pt idx="34663">
                  <c:v>12.401</c:v>
                </c:pt>
                <c:pt idx="34664">
                  <c:v>12.401</c:v>
                </c:pt>
                <c:pt idx="34665">
                  <c:v>12.401</c:v>
                </c:pt>
                <c:pt idx="34666">
                  <c:v>12.401</c:v>
                </c:pt>
                <c:pt idx="34667">
                  <c:v>12.401</c:v>
                </c:pt>
                <c:pt idx="34668">
                  <c:v>12.401</c:v>
                </c:pt>
                <c:pt idx="34669">
                  <c:v>12.401</c:v>
                </c:pt>
                <c:pt idx="34670">
                  <c:v>12.401</c:v>
                </c:pt>
                <c:pt idx="34671">
                  <c:v>12.401</c:v>
                </c:pt>
                <c:pt idx="34672">
                  <c:v>12.401</c:v>
                </c:pt>
                <c:pt idx="34673">
                  <c:v>12.401</c:v>
                </c:pt>
                <c:pt idx="34674">
                  <c:v>12.401</c:v>
                </c:pt>
                <c:pt idx="34675">
                  <c:v>12.401</c:v>
                </c:pt>
                <c:pt idx="34676">
                  <c:v>12.401</c:v>
                </c:pt>
                <c:pt idx="34677">
                  <c:v>12.401</c:v>
                </c:pt>
                <c:pt idx="34678">
                  <c:v>12.401</c:v>
                </c:pt>
                <c:pt idx="34679">
                  <c:v>12.401</c:v>
                </c:pt>
                <c:pt idx="34680">
                  <c:v>12.497</c:v>
                </c:pt>
                <c:pt idx="34681">
                  <c:v>12.497</c:v>
                </c:pt>
                <c:pt idx="34682">
                  <c:v>12.401</c:v>
                </c:pt>
                <c:pt idx="34683">
                  <c:v>12.497</c:v>
                </c:pt>
                <c:pt idx="34684">
                  <c:v>12.401</c:v>
                </c:pt>
                <c:pt idx="34685">
                  <c:v>12.497</c:v>
                </c:pt>
                <c:pt idx="34686">
                  <c:v>12.497</c:v>
                </c:pt>
                <c:pt idx="34687">
                  <c:v>12.497</c:v>
                </c:pt>
                <c:pt idx="34688">
                  <c:v>12.497</c:v>
                </c:pt>
                <c:pt idx="34689">
                  <c:v>12.497</c:v>
                </c:pt>
                <c:pt idx="34690">
                  <c:v>12.497</c:v>
                </c:pt>
                <c:pt idx="34691">
                  <c:v>12.497</c:v>
                </c:pt>
                <c:pt idx="34692">
                  <c:v>12.497</c:v>
                </c:pt>
                <c:pt idx="34693">
                  <c:v>12.497</c:v>
                </c:pt>
                <c:pt idx="34694">
                  <c:v>12.497</c:v>
                </c:pt>
                <c:pt idx="34695">
                  <c:v>12.497</c:v>
                </c:pt>
                <c:pt idx="34696">
                  <c:v>12.497</c:v>
                </c:pt>
                <c:pt idx="34697">
                  <c:v>12.497</c:v>
                </c:pt>
                <c:pt idx="34698">
                  <c:v>12.497</c:v>
                </c:pt>
                <c:pt idx="34699">
                  <c:v>12.497</c:v>
                </c:pt>
                <c:pt idx="34700">
                  <c:v>12.497</c:v>
                </c:pt>
                <c:pt idx="34701">
                  <c:v>12.497</c:v>
                </c:pt>
                <c:pt idx="34702">
                  <c:v>12.497</c:v>
                </c:pt>
                <c:pt idx="34703">
                  <c:v>12.497</c:v>
                </c:pt>
                <c:pt idx="34704">
                  <c:v>12.593999999999999</c:v>
                </c:pt>
                <c:pt idx="34705">
                  <c:v>12.593999999999999</c:v>
                </c:pt>
                <c:pt idx="34706">
                  <c:v>12.593999999999999</c:v>
                </c:pt>
                <c:pt idx="34707">
                  <c:v>12.593999999999999</c:v>
                </c:pt>
                <c:pt idx="34708">
                  <c:v>12.593999999999999</c:v>
                </c:pt>
                <c:pt idx="34709">
                  <c:v>12.593999999999999</c:v>
                </c:pt>
                <c:pt idx="34710">
                  <c:v>12.593999999999999</c:v>
                </c:pt>
                <c:pt idx="34711">
                  <c:v>12.593999999999999</c:v>
                </c:pt>
                <c:pt idx="34712">
                  <c:v>12.593999999999999</c:v>
                </c:pt>
                <c:pt idx="34713">
                  <c:v>12.593999999999999</c:v>
                </c:pt>
                <c:pt idx="34714">
                  <c:v>12.593999999999999</c:v>
                </c:pt>
                <c:pt idx="34715">
                  <c:v>12.593999999999999</c:v>
                </c:pt>
                <c:pt idx="34716">
                  <c:v>12.593999999999999</c:v>
                </c:pt>
                <c:pt idx="34717">
                  <c:v>12.593999999999999</c:v>
                </c:pt>
                <c:pt idx="34718">
                  <c:v>12.593999999999999</c:v>
                </c:pt>
                <c:pt idx="34719">
                  <c:v>12.593999999999999</c:v>
                </c:pt>
                <c:pt idx="34720">
                  <c:v>12.593999999999999</c:v>
                </c:pt>
                <c:pt idx="34721">
                  <c:v>12.593999999999999</c:v>
                </c:pt>
                <c:pt idx="34722">
                  <c:v>12.593999999999999</c:v>
                </c:pt>
                <c:pt idx="34723">
                  <c:v>12.593999999999999</c:v>
                </c:pt>
                <c:pt idx="34724">
                  <c:v>12.593999999999999</c:v>
                </c:pt>
                <c:pt idx="34725">
                  <c:v>12.593999999999999</c:v>
                </c:pt>
                <c:pt idx="34726">
                  <c:v>12.593999999999999</c:v>
                </c:pt>
                <c:pt idx="34727">
                  <c:v>12.69</c:v>
                </c:pt>
                <c:pt idx="34728">
                  <c:v>12.69</c:v>
                </c:pt>
                <c:pt idx="34729">
                  <c:v>12.69</c:v>
                </c:pt>
                <c:pt idx="34730">
                  <c:v>12.69</c:v>
                </c:pt>
                <c:pt idx="34731">
                  <c:v>12.69</c:v>
                </c:pt>
                <c:pt idx="34732">
                  <c:v>12.69</c:v>
                </c:pt>
                <c:pt idx="34733">
                  <c:v>12.69</c:v>
                </c:pt>
                <c:pt idx="34734">
                  <c:v>12.69</c:v>
                </c:pt>
                <c:pt idx="34735">
                  <c:v>12.69</c:v>
                </c:pt>
                <c:pt idx="34736">
                  <c:v>12.69</c:v>
                </c:pt>
                <c:pt idx="34737">
                  <c:v>12.69</c:v>
                </c:pt>
                <c:pt idx="34738">
                  <c:v>12.69</c:v>
                </c:pt>
                <c:pt idx="34739">
                  <c:v>12.69</c:v>
                </c:pt>
                <c:pt idx="34740">
                  <c:v>12.69</c:v>
                </c:pt>
                <c:pt idx="34741">
                  <c:v>12.593999999999999</c:v>
                </c:pt>
                <c:pt idx="34742">
                  <c:v>12.593999999999999</c:v>
                </c:pt>
                <c:pt idx="34743">
                  <c:v>12.593999999999999</c:v>
                </c:pt>
                <c:pt idx="34744">
                  <c:v>12.593999999999999</c:v>
                </c:pt>
                <c:pt idx="34745">
                  <c:v>12.69</c:v>
                </c:pt>
                <c:pt idx="34746">
                  <c:v>12.593999999999999</c:v>
                </c:pt>
                <c:pt idx="34747">
                  <c:v>12.593999999999999</c:v>
                </c:pt>
                <c:pt idx="34748">
                  <c:v>12.593999999999999</c:v>
                </c:pt>
                <c:pt idx="34749">
                  <c:v>12.593999999999999</c:v>
                </c:pt>
                <c:pt idx="34750">
                  <c:v>12.593999999999999</c:v>
                </c:pt>
                <c:pt idx="34751">
                  <c:v>12.593999999999999</c:v>
                </c:pt>
                <c:pt idx="34752">
                  <c:v>12.593999999999999</c:v>
                </c:pt>
                <c:pt idx="34753">
                  <c:v>12.593999999999999</c:v>
                </c:pt>
                <c:pt idx="34754">
                  <c:v>12.593999999999999</c:v>
                </c:pt>
                <c:pt idx="34755">
                  <c:v>12.593999999999999</c:v>
                </c:pt>
                <c:pt idx="34756">
                  <c:v>12.593999999999999</c:v>
                </c:pt>
                <c:pt idx="34757">
                  <c:v>12.593999999999999</c:v>
                </c:pt>
                <c:pt idx="34758">
                  <c:v>12.69</c:v>
                </c:pt>
                <c:pt idx="34759">
                  <c:v>12.593999999999999</c:v>
                </c:pt>
                <c:pt idx="34760">
                  <c:v>12.69</c:v>
                </c:pt>
                <c:pt idx="34761">
                  <c:v>12.69</c:v>
                </c:pt>
                <c:pt idx="34762">
                  <c:v>12.69</c:v>
                </c:pt>
                <c:pt idx="34763">
                  <c:v>12.69</c:v>
                </c:pt>
                <c:pt idx="34764">
                  <c:v>12.69</c:v>
                </c:pt>
                <c:pt idx="34765">
                  <c:v>12.69</c:v>
                </c:pt>
                <c:pt idx="34766">
                  <c:v>12.69</c:v>
                </c:pt>
                <c:pt idx="34767">
                  <c:v>12.69</c:v>
                </c:pt>
                <c:pt idx="34768">
                  <c:v>12.69</c:v>
                </c:pt>
                <c:pt idx="34769">
                  <c:v>12.69</c:v>
                </c:pt>
                <c:pt idx="34770">
                  <c:v>12.69</c:v>
                </c:pt>
                <c:pt idx="34771">
                  <c:v>12.69</c:v>
                </c:pt>
                <c:pt idx="34772">
                  <c:v>12.69</c:v>
                </c:pt>
                <c:pt idx="34773">
                  <c:v>12.69</c:v>
                </c:pt>
                <c:pt idx="34774">
                  <c:v>12.69</c:v>
                </c:pt>
                <c:pt idx="34775">
                  <c:v>12.69</c:v>
                </c:pt>
                <c:pt idx="34776">
                  <c:v>12.69</c:v>
                </c:pt>
                <c:pt idx="34777">
                  <c:v>12.69</c:v>
                </c:pt>
                <c:pt idx="34778">
                  <c:v>12.69</c:v>
                </c:pt>
                <c:pt idx="34779">
                  <c:v>12.69</c:v>
                </c:pt>
                <c:pt idx="34780">
                  <c:v>12.69</c:v>
                </c:pt>
                <c:pt idx="34781">
                  <c:v>12.69</c:v>
                </c:pt>
                <c:pt idx="34782">
                  <c:v>12.69</c:v>
                </c:pt>
                <c:pt idx="34783">
                  <c:v>12.69</c:v>
                </c:pt>
                <c:pt idx="34784">
                  <c:v>12.69</c:v>
                </c:pt>
                <c:pt idx="34785">
                  <c:v>12.69</c:v>
                </c:pt>
                <c:pt idx="34786">
                  <c:v>12.69</c:v>
                </c:pt>
                <c:pt idx="34787">
                  <c:v>12.69</c:v>
                </c:pt>
                <c:pt idx="34788">
                  <c:v>12.69</c:v>
                </c:pt>
                <c:pt idx="34789">
                  <c:v>12.69</c:v>
                </c:pt>
                <c:pt idx="34790">
                  <c:v>12.69</c:v>
                </c:pt>
                <c:pt idx="34791">
                  <c:v>12.69</c:v>
                </c:pt>
                <c:pt idx="34792">
                  <c:v>12.69</c:v>
                </c:pt>
                <c:pt idx="34793">
                  <c:v>12.69</c:v>
                </c:pt>
                <c:pt idx="34794">
                  <c:v>12.69</c:v>
                </c:pt>
                <c:pt idx="34795">
                  <c:v>12.69</c:v>
                </c:pt>
                <c:pt idx="34796">
                  <c:v>12.69</c:v>
                </c:pt>
                <c:pt idx="34797">
                  <c:v>12.69</c:v>
                </c:pt>
                <c:pt idx="34798">
                  <c:v>12.69</c:v>
                </c:pt>
                <c:pt idx="34799">
                  <c:v>12.69</c:v>
                </c:pt>
                <c:pt idx="34800">
                  <c:v>12.69</c:v>
                </c:pt>
                <c:pt idx="34801">
                  <c:v>12.69</c:v>
                </c:pt>
                <c:pt idx="34802">
                  <c:v>12.69</c:v>
                </c:pt>
                <c:pt idx="34803">
                  <c:v>12.69</c:v>
                </c:pt>
                <c:pt idx="34804">
                  <c:v>12.69</c:v>
                </c:pt>
                <c:pt idx="34805">
                  <c:v>12.69</c:v>
                </c:pt>
                <c:pt idx="34806">
                  <c:v>12.69</c:v>
                </c:pt>
                <c:pt idx="34807">
                  <c:v>12.69</c:v>
                </c:pt>
                <c:pt idx="34808">
                  <c:v>12.69</c:v>
                </c:pt>
                <c:pt idx="34809">
                  <c:v>12.69</c:v>
                </c:pt>
                <c:pt idx="34810">
                  <c:v>12.69</c:v>
                </c:pt>
                <c:pt idx="34811">
                  <c:v>12.69</c:v>
                </c:pt>
                <c:pt idx="34812">
                  <c:v>12.69</c:v>
                </c:pt>
                <c:pt idx="34813">
                  <c:v>12.69</c:v>
                </c:pt>
                <c:pt idx="34814">
                  <c:v>12.787000000000001</c:v>
                </c:pt>
                <c:pt idx="34815">
                  <c:v>12.787000000000001</c:v>
                </c:pt>
                <c:pt idx="34816">
                  <c:v>12.787000000000001</c:v>
                </c:pt>
                <c:pt idx="34817">
                  <c:v>12.787000000000001</c:v>
                </c:pt>
                <c:pt idx="34818">
                  <c:v>12.787000000000001</c:v>
                </c:pt>
                <c:pt idx="34819">
                  <c:v>12.787000000000001</c:v>
                </c:pt>
                <c:pt idx="34820">
                  <c:v>12.787000000000001</c:v>
                </c:pt>
                <c:pt idx="34821">
                  <c:v>12.787000000000001</c:v>
                </c:pt>
                <c:pt idx="34822">
                  <c:v>12.787000000000001</c:v>
                </c:pt>
                <c:pt idx="34823">
                  <c:v>12.787000000000001</c:v>
                </c:pt>
                <c:pt idx="34824">
                  <c:v>12.787000000000001</c:v>
                </c:pt>
                <c:pt idx="34825">
                  <c:v>12.787000000000001</c:v>
                </c:pt>
                <c:pt idx="34826">
                  <c:v>12.787000000000001</c:v>
                </c:pt>
                <c:pt idx="34827">
                  <c:v>12.787000000000001</c:v>
                </c:pt>
                <c:pt idx="34828">
                  <c:v>12.787000000000001</c:v>
                </c:pt>
                <c:pt idx="34829">
                  <c:v>12.787000000000001</c:v>
                </c:pt>
                <c:pt idx="34830">
                  <c:v>12.787000000000001</c:v>
                </c:pt>
                <c:pt idx="34831">
                  <c:v>12.787000000000001</c:v>
                </c:pt>
                <c:pt idx="34832">
                  <c:v>12.787000000000001</c:v>
                </c:pt>
                <c:pt idx="34833">
                  <c:v>12.787000000000001</c:v>
                </c:pt>
                <c:pt idx="34834">
                  <c:v>12.787000000000001</c:v>
                </c:pt>
                <c:pt idx="34835">
                  <c:v>12.882999999999999</c:v>
                </c:pt>
                <c:pt idx="34836">
                  <c:v>12.787000000000001</c:v>
                </c:pt>
                <c:pt idx="34837">
                  <c:v>12.882999999999999</c:v>
                </c:pt>
                <c:pt idx="34838">
                  <c:v>12.882999999999999</c:v>
                </c:pt>
                <c:pt idx="34839">
                  <c:v>12.787000000000001</c:v>
                </c:pt>
                <c:pt idx="34840">
                  <c:v>12.882999999999999</c:v>
                </c:pt>
                <c:pt idx="34841">
                  <c:v>12.882999999999999</c:v>
                </c:pt>
                <c:pt idx="34842">
                  <c:v>12.882999999999999</c:v>
                </c:pt>
                <c:pt idx="34843">
                  <c:v>12.882999999999999</c:v>
                </c:pt>
                <c:pt idx="34844">
                  <c:v>12.882999999999999</c:v>
                </c:pt>
                <c:pt idx="34845">
                  <c:v>12.882999999999999</c:v>
                </c:pt>
                <c:pt idx="34846">
                  <c:v>12.882999999999999</c:v>
                </c:pt>
                <c:pt idx="34847">
                  <c:v>12.882999999999999</c:v>
                </c:pt>
                <c:pt idx="34848">
                  <c:v>12.882999999999999</c:v>
                </c:pt>
                <c:pt idx="34849">
                  <c:v>12.882999999999999</c:v>
                </c:pt>
                <c:pt idx="34850">
                  <c:v>12.882999999999999</c:v>
                </c:pt>
                <c:pt idx="34851">
                  <c:v>12.882999999999999</c:v>
                </c:pt>
                <c:pt idx="34852">
                  <c:v>12.882999999999999</c:v>
                </c:pt>
                <c:pt idx="34853">
                  <c:v>12.882999999999999</c:v>
                </c:pt>
                <c:pt idx="34854">
                  <c:v>12.882999999999999</c:v>
                </c:pt>
                <c:pt idx="34855">
                  <c:v>12.882999999999999</c:v>
                </c:pt>
                <c:pt idx="34856">
                  <c:v>12.882999999999999</c:v>
                </c:pt>
                <c:pt idx="34857">
                  <c:v>12.882999999999999</c:v>
                </c:pt>
                <c:pt idx="34858">
                  <c:v>12.882999999999999</c:v>
                </c:pt>
                <c:pt idx="34859">
                  <c:v>12.882999999999999</c:v>
                </c:pt>
                <c:pt idx="34860">
                  <c:v>12.882999999999999</c:v>
                </c:pt>
                <c:pt idx="34861">
                  <c:v>12.787000000000001</c:v>
                </c:pt>
                <c:pt idx="34862">
                  <c:v>12.882999999999999</c:v>
                </c:pt>
                <c:pt idx="34863">
                  <c:v>12.787000000000001</c:v>
                </c:pt>
                <c:pt idx="34864">
                  <c:v>12.787000000000001</c:v>
                </c:pt>
                <c:pt idx="34865">
                  <c:v>12.787000000000001</c:v>
                </c:pt>
                <c:pt idx="34866">
                  <c:v>12.787000000000001</c:v>
                </c:pt>
                <c:pt idx="34867">
                  <c:v>12.882999999999999</c:v>
                </c:pt>
                <c:pt idx="34868">
                  <c:v>12.787000000000001</c:v>
                </c:pt>
                <c:pt idx="34869">
                  <c:v>12.882999999999999</c:v>
                </c:pt>
                <c:pt idx="34870">
                  <c:v>12.787000000000001</c:v>
                </c:pt>
                <c:pt idx="34871">
                  <c:v>12.882999999999999</c:v>
                </c:pt>
                <c:pt idx="34872">
                  <c:v>12.882999999999999</c:v>
                </c:pt>
                <c:pt idx="34873">
                  <c:v>12.882999999999999</c:v>
                </c:pt>
                <c:pt idx="34874">
                  <c:v>12.882999999999999</c:v>
                </c:pt>
                <c:pt idx="34875">
                  <c:v>12.882999999999999</c:v>
                </c:pt>
                <c:pt idx="34876">
                  <c:v>12.882999999999999</c:v>
                </c:pt>
                <c:pt idx="34877">
                  <c:v>12.882999999999999</c:v>
                </c:pt>
                <c:pt idx="34878">
                  <c:v>12.882999999999999</c:v>
                </c:pt>
                <c:pt idx="34879">
                  <c:v>12.882999999999999</c:v>
                </c:pt>
                <c:pt idx="34880">
                  <c:v>12.882999999999999</c:v>
                </c:pt>
                <c:pt idx="34881">
                  <c:v>12.882999999999999</c:v>
                </c:pt>
                <c:pt idx="34882">
                  <c:v>12.882999999999999</c:v>
                </c:pt>
                <c:pt idx="34883">
                  <c:v>12.882999999999999</c:v>
                </c:pt>
                <c:pt idx="34884">
                  <c:v>12.882999999999999</c:v>
                </c:pt>
                <c:pt idx="34885">
                  <c:v>12.882999999999999</c:v>
                </c:pt>
                <c:pt idx="34886">
                  <c:v>12.882999999999999</c:v>
                </c:pt>
                <c:pt idx="34887">
                  <c:v>12.882999999999999</c:v>
                </c:pt>
                <c:pt idx="34888">
                  <c:v>12.882999999999999</c:v>
                </c:pt>
                <c:pt idx="34889">
                  <c:v>12.882999999999999</c:v>
                </c:pt>
                <c:pt idx="34890">
                  <c:v>12.882999999999999</c:v>
                </c:pt>
                <c:pt idx="34891">
                  <c:v>12.882999999999999</c:v>
                </c:pt>
                <c:pt idx="34892">
                  <c:v>12.882999999999999</c:v>
                </c:pt>
                <c:pt idx="34893">
                  <c:v>12.882999999999999</c:v>
                </c:pt>
                <c:pt idx="34894">
                  <c:v>12.882999999999999</c:v>
                </c:pt>
                <c:pt idx="34895">
                  <c:v>12.787000000000001</c:v>
                </c:pt>
                <c:pt idx="34896">
                  <c:v>12.882999999999999</c:v>
                </c:pt>
                <c:pt idx="34897">
                  <c:v>12.787000000000001</c:v>
                </c:pt>
                <c:pt idx="34898">
                  <c:v>12.787000000000001</c:v>
                </c:pt>
                <c:pt idx="34899">
                  <c:v>12.882999999999999</c:v>
                </c:pt>
                <c:pt idx="34900">
                  <c:v>12.787000000000001</c:v>
                </c:pt>
                <c:pt idx="34901">
                  <c:v>12.882999999999999</c:v>
                </c:pt>
                <c:pt idx="34902">
                  <c:v>12.787000000000001</c:v>
                </c:pt>
                <c:pt idx="34903">
                  <c:v>12.787000000000001</c:v>
                </c:pt>
                <c:pt idx="34904">
                  <c:v>12.882999999999999</c:v>
                </c:pt>
                <c:pt idx="34905">
                  <c:v>12.787000000000001</c:v>
                </c:pt>
                <c:pt idx="34906">
                  <c:v>12.787000000000001</c:v>
                </c:pt>
                <c:pt idx="34907">
                  <c:v>12.882999999999999</c:v>
                </c:pt>
                <c:pt idx="34908">
                  <c:v>12.787000000000001</c:v>
                </c:pt>
                <c:pt idx="34909">
                  <c:v>12.882999999999999</c:v>
                </c:pt>
                <c:pt idx="34910">
                  <c:v>12.882999999999999</c:v>
                </c:pt>
                <c:pt idx="34911">
                  <c:v>12.882999999999999</c:v>
                </c:pt>
                <c:pt idx="34912">
                  <c:v>12.882999999999999</c:v>
                </c:pt>
                <c:pt idx="34913">
                  <c:v>12.882999999999999</c:v>
                </c:pt>
                <c:pt idx="34914">
                  <c:v>12.882999999999999</c:v>
                </c:pt>
                <c:pt idx="34915">
                  <c:v>12.787000000000001</c:v>
                </c:pt>
                <c:pt idx="34916">
                  <c:v>12.882999999999999</c:v>
                </c:pt>
                <c:pt idx="34917">
                  <c:v>12.882999999999999</c:v>
                </c:pt>
                <c:pt idx="34918">
                  <c:v>12.882999999999999</c:v>
                </c:pt>
                <c:pt idx="34919">
                  <c:v>12.882999999999999</c:v>
                </c:pt>
                <c:pt idx="34920">
                  <c:v>12.882999999999999</c:v>
                </c:pt>
                <c:pt idx="34921">
                  <c:v>12.882999999999999</c:v>
                </c:pt>
                <c:pt idx="34922">
                  <c:v>12.882999999999999</c:v>
                </c:pt>
                <c:pt idx="34923">
                  <c:v>12.882999999999999</c:v>
                </c:pt>
                <c:pt idx="34924">
                  <c:v>12.882999999999999</c:v>
                </c:pt>
                <c:pt idx="34925">
                  <c:v>12.882999999999999</c:v>
                </c:pt>
                <c:pt idx="34926">
                  <c:v>12.787000000000001</c:v>
                </c:pt>
                <c:pt idx="34927">
                  <c:v>12.787000000000001</c:v>
                </c:pt>
                <c:pt idx="34928">
                  <c:v>12.787000000000001</c:v>
                </c:pt>
                <c:pt idx="34929">
                  <c:v>12.882999999999999</c:v>
                </c:pt>
                <c:pt idx="34930">
                  <c:v>12.882999999999999</c:v>
                </c:pt>
                <c:pt idx="34931">
                  <c:v>12.882999999999999</c:v>
                </c:pt>
                <c:pt idx="34932">
                  <c:v>12.882999999999999</c:v>
                </c:pt>
                <c:pt idx="34933">
                  <c:v>12.882999999999999</c:v>
                </c:pt>
                <c:pt idx="34934">
                  <c:v>12.787000000000001</c:v>
                </c:pt>
                <c:pt idx="34935">
                  <c:v>12.882999999999999</c:v>
                </c:pt>
                <c:pt idx="34936">
                  <c:v>12.882999999999999</c:v>
                </c:pt>
                <c:pt idx="34937">
                  <c:v>12.882999999999999</c:v>
                </c:pt>
                <c:pt idx="34938">
                  <c:v>12.882999999999999</c:v>
                </c:pt>
                <c:pt idx="34939">
                  <c:v>12.882999999999999</c:v>
                </c:pt>
                <c:pt idx="34940">
                  <c:v>12.882999999999999</c:v>
                </c:pt>
                <c:pt idx="34941">
                  <c:v>12.882999999999999</c:v>
                </c:pt>
                <c:pt idx="34942">
                  <c:v>12.882999999999999</c:v>
                </c:pt>
                <c:pt idx="34943">
                  <c:v>12.882999999999999</c:v>
                </c:pt>
                <c:pt idx="34944">
                  <c:v>12.882999999999999</c:v>
                </c:pt>
                <c:pt idx="34945">
                  <c:v>12.882999999999999</c:v>
                </c:pt>
                <c:pt idx="34946">
                  <c:v>12.882999999999999</c:v>
                </c:pt>
                <c:pt idx="34947">
                  <c:v>12.882999999999999</c:v>
                </c:pt>
                <c:pt idx="34948">
                  <c:v>12.882999999999999</c:v>
                </c:pt>
                <c:pt idx="34949">
                  <c:v>12.882999999999999</c:v>
                </c:pt>
                <c:pt idx="34950">
                  <c:v>12.882999999999999</c:v>
                </c:pt>
                <c:pt idx="34951">
                  <c:v>12.882999999999999</c:v>
                </c:pt>
                <c:pt idx="34952">
                  <c:v>12.882999999999999</c:v>
                </c:pt>
                <c:pt idx="34953">
                  <c:v>12.882999999999999</c:v>
                </c:pt>
                <c:pt idx="34954">
                  <c:v>12.882999999999999</c:v>
                </c:pt>
                <c:pt idx="34955">
                  <c:v>12.882999999999999</c:v>
                </c:pt>
                <c:pt idx="34956">
                  <c:v>12.882999999999999</c:v>
                </c:pt>
                <c:pt idx="34957">
                  <c:v>12.882999999999999</c:v>
                </c:pt>
                <c:pt idx="34958">
                  <c:v>12.882999999999999</c:v>
                </c:pt>
                <c:pt idx="34959">
                  <c:v>12.882999999999999</c:v>
                </c:pt>
                <c:pt idx="34960">
                  <c:v>12.882999999999999</c:v>
                </c:pt>
                <c:pt idx="34961">
                  <c:v>12.882999999999999</c:v>
                </c:pt>
                <c:pt idx="34962">
                  <c:v>12.882999999999999</c:v>
                </c:pt>
                <c:pt idx="34963">
                  <c:v>12.98</c:v>
                </c:pt>
                <c:pt idx="34964">
                  <c:v>12.98</c:v>
                </c:pt>
                <c:pt idx="34965">
                  <c:v>12.98</c:v>
                </c:pt>
                <c:pt idx="34966">
                  <c:v>12.98</c:v>
                </c:pt>
                <c:pt idx="34967">
                  <c:v>12.98</c:v>
                </c:pt>
                <c:pt idx="34968">
                  <c:v>12.98</c:v>
                </c:pt>
                <c:pt idx="34969">
                  <c:v>12.98</c:v>
                </c:pt>
                <c:pt idx="34970">
                  <c:v>12.98</c:v>
                </c:pt>
                <c:pt idx="34971">
                  <c:v>12.98</c:v>
                </c:pt>
                <c:pt idx="34972">
                  <c:v>12.98</c:v>
                </c:pt>
                <c:pt idx="34973">
                  <c:v>12.98</c:v>
                </c:pt>
                <c:pt idx="34974">
                  <c:v>12.98</c:v>
                </c:pt>
                <c:pt idx="34975">
                  <c:v>12.98</c:v>
                </c:pt>
                <c:pt idx="34976">
                  <c:v>12.98</c:v>
                </c:pt>
                <c:pt idx="34977">
                  <c:v>12.98</c:v>
                </c:pt>
                <c:pt idx="34978">
                  <c:v>12.98</c:v>
                </c:pt>
                <c:pt idx="34979">
                  <c:v>12.98</c:v>
                </c:pt>
                <c:pt idx="34980">
                  <c:v>12.98</c:v>
                </c:pt>
                <c:pt idx="34981">
                  <c:v>12.98</c:v>
                </c:pt>
                <c:pt idx="34982">
                  <c:v>12.98</c:v>
                </c:pt>
                <c:pt idx="34983">
                  <c:v>12.98</c:v>
                </c:pt>
                <c:pt idx="34984">
                  <c:v>12.98</c:v>
                </c:pt>
                <c:pt idx="34985">
                  <c:v>12.98</c:v>
                </c:pt>
                <c:pt idx="34986">
                  <c:v>13.076000000000001</c:v>
                </c:pt>
                <c:pt idx="34987">
                  <c:v>13.076000000000001</c:v>
                </c:pt>
                <c:pt idx="34988">
                  <c:v>13.076000000000001</c:v>
                </c:pt>
                <c:pt idx="34989">
                  <c:v>13.076000000000001</c:v>
                </c:pt>
                <c:pt idx="34990">
                  <c:v>13.076000000000001</c:v>
                </c:pt>
                <c:pt idx="34991">
                  <c:v>13.076000000000001</c:v>
                </c:pt>
                <c:pt idx="34992">
                  <c:v>13.076000000000001</c:v>
                </c:pt>
                <c:pt idx="34993">
                  <c:v>13.076000000000001</c:v>
                </c:pt>
                <c:pt idx="34994">
                  <c:v>13.076000000000001</c:v>
                </c:pt>
                <c:pt idx="34995">
                  <c:v>13.076000000000001</c:v>
                </c:pt>
                <c:pt idx="34996">
                  <c:v>13.076000000000001</c:v>
                </c:pt>
                <c:pt idx="34997">
                  <c:v>13.076000000000001</c:v>
                </c:pt>
                <c:pt idx="34998">
                  <c:v>13.076000000000001</c:v>
                </c:pt>
                <c:pt idx="34999">
                  <c:v>13.076000000000001</c:v>
                </c:pt>
                <c:pt idx="35000">
                  <c:v>13.076000000000001</c:v>
                </c:pt>
                <c:pt idx="35001">
                  <c:v>13.076000000000001</c:v>
                </c:pt>
                <c:pt idx="35002">
                  <c:v>13.076000000000001</c:v>
                </c:pt>
                <c:pt idx="35003">
                  <c:v>13.076000000000001</c:v>
                </c:pt>
                <c:pt idx="35004">
                  <c:v>13.076000000000001</c:v>
                </c:pt>
                <c:pt idx="35005">
                  <c:v>13.076000000000001</c:v>
                </c:pt>
                <c:pt idx="35006">
                  <c:v>13.076000000000001</c:v>
                </c:pt>
                <c:pt idx="35007">
                  <c:v>13.076000000000001</c:v>
                </c:pt>
                <c:pt idx="35008">
                  <c:v>13.076000000000001</c:v>
                </c:pt>
                <c:pt idx="35009">
                  <c:v>13.076000000000001</c:v>
                </c:pt>
                <c:pt idx="35010">
                  <c:v>13.076000000000001</c:v>
                </c:pt>
                <c:pt idx="35011">
                  <c:v>13.173</c:v>
                </c:pt>
                <c:pt idx="35012">
                  <c:v>13.173</c:v>
                </c:pt>
                <c:pt idx="35013">
                  <c:v>13.076000000000001</c:v>
                </c:pt>
                <c:pt idx="35014">
                  <c:v>13.173</c:v>
                </c:pt>
                <c:pt idx="35015">
                  <c:v>13.173</c:v>
                </c:pt>
                <c:pt idx="35016">
                  <c:v>13.173</c:v>
                </c:pt>
                <c:pt idx="35017">
                  <c:v>13.173</c:v>
                </c:pt>
                <c:pt idx="35018">
                  <c:v>13.076000000000001</c:v>
                </c:pt>
                <c:pt idx="35019">
                  <c:v>13.173</c:v>
                </c:pt>
                <c:pt idx="35020">
                  <c:v>13.076000000000001</c:v>
                </c:pt>
                <c:pt idx="35021">
                  <c:v>13.173</c:v>
                </c:pt>
                <c:pt idx="35022">
                  <c:v>13.173</c:v>
                </c:pt>
                <c:pt idx="35023">
                  <c:v>13.173</c:v>
                </c:pt>
                <c:pt idx="35024">
                  <c:v>13.173</c:v>
                </c:pt>
                <c:pt idx="35025">
                  <c:v>13.173</c:v>
                </c:pt>
                <c:pt idx="35026">
                  <c:v>13.173</c:v>
                </c:pt>
                <c:pt idx="35027">
                  <c:v>13.173</c:v>
                </c:pt>
                <c:pt idx="35028">
                  <c:v>13.173</c:v>
                </c:pt>
                <c:pt idx="35029">
                  <c:v>13.173</c:v>
                </c:pt>
                <c:pt idx="35030">
                  <c:v>13.173</c:v>
                </c:pt>
                <c:pt idx="35031">
                  <c:v>13.173</c:v>
                </c:pt>
                <c:pt idx="35032">
                  <c:v>13.173</c:v>
                </c:pt>
                <c:pt idx="35033">
                  <c:v>13.173</c:v>
                </c:pt>
                <c:pt idx="35034">
                  <c:v>13.173</c:v>
                </c:pt>
                <c:pt idx="35035">
                  <c:v>13.173</c:v>
                </c:pt>
                <c:pt idx="35036">
                  <c:v>13.173</c:v>
                </c:pt>
                <c:pt idx="35037">
                  <c:v>13.173</c:v>
                </c:pt>
                <c:pt idx="35038">
                  <c:v>13.173</c:v>
                </c:pt>
                <c:pt idx="35039">
                  <c:v>13.173</c:v>
                </c:pt>
                <c:pt idx="35040">
                  <c:v>13.173</c:v>
                </c:pt>
                <c:pt idx="35041">
                  <c:v>13.076000000000001</c:v>
                </c:pt>
                <c:pt idx="35042">
                  <c:v>13.173</c:v>
                </c:pt>
                <c:pt idx="35043">
                  <c:v>13.173</c:v>
                </c:pt>
                <c:pt idx="35044">
                  <c:v>13.076000000000001</c:v>
                </c:pt>
                <c:pt idx="35045">
                  <c:v>13.076000000000001</c:v>
                </c:pt>
                <c:pt idx="35046">
                  <c:v>13.076000000000001</c:v>
                </c:pt>
                <c:pt idx="35047">
                  <c:v>13.076000000000001</c:v>
                </c:pt>
                <c:pt idx="35048">
                  <c:v>13.076000000000001</c:v>
                </c:pt>
                <c:pt idx="35049">
                  <c:v>13.076000000000001</c:v>
                </c:pt>
                <c:pt idx="35050">
                  <c:v>13.076000000000001</c:v>
                </c:pt>
                <c:pt idx="35051">
                  <c:v>13.076000000000001</c:v>
                </c:pt>
                <c:pt idx="35052">
                  <c:v>13.076000000000001</c:v>
                </c:pt>
                <c:pt idx="35053">
                  <c:v>13.076000000000001</c:v>
                </c:pt>
                <c:pt idx="35054">
                  <c:v>13.076000000000001</c:v>
                </c:pt>
                <c:pt idx="35055">
                  <c:v>13.076000000000001</c:v>
                </c:pt>
                <c:pt idx="35056">
                  <c:v>13.076000000000001</c:v>
                </c:pt>
                <c:pt idx="35057">
                  <c:v>13.076000000000001</c:v>
                </c:pt>
                <c:pt idx="35058">
                  <c:v>13.076000000000001</c:v>
                </c:pt>
                <c:pt idx="35059">
                  <c:v>13.076000000000001</c:v>
                </c:pt>
                <c:pt idx="35060">
                  <c:v>13.076000000000001</c:v>
                </c:pt>
                <c:pt idx="35061">
                  <c:v>13.076000000000001</c:v>
                </c:pt>
                <c:pt idx="35062">
                  <c:v>13.076000000000001</c:v>
                </c:pt>
                <c:pt idx="35063">
                  <c:v>13.076000000000001</c:v>
                </c:pt>
                <c:pt idx="35064">
                  <c:v>13.076000000000001</c:v>
                </c:pt>
                <c:pt idx="35065">
                  <c:v>13.076000000000001</c:v>
                </c:pt>
                <c:pt idx="35066">
                  <c:v>13.076000000000001</c:v>
                </c:pt>
                <c:pt idx="35067">
                  <c:v>12.98</c:v>
                </c:pt>
                <c:pt idx="35068">
                  <c:v>12.98</c:v>
                </c:pt>
                <c:pt idx="35069">
                  <c:v>12.98</c:v>
                </c:pt>
                <c:pt idx="35070">
                  <c:v>12.98</c:v>
                </c:pt>
                <c:pt idx="35071">
                  <c:v>12.98</c:v>
                </c:pt>
                <c:pt idx="35072">
                  <c:v>12.98</c:v>
                </c:pt>
                <c:pt idx="35073">
                  <c:v>12.98</c:v>
                </c:pt>
                <c:pt idx="35074">
                  <c:v>12.98</c:v>
                </c:pt>
                <c:pt idx="35075">
                  <c:v>12.98</c:v>
                </c:pt>
                <c:pt idx="35076">
                  <c:v>12.98</c:v>
                </c:pt>
                <c:pt idx="35077">
                  <c:v>12.98</c:v>
                </c:pt>
                <c:pt idx="35078">
                  <c:v>12.98</c:v>
                </c:pt>
                <c:pt idx="35079">
                  <c:v>12.98</c:v>
                </c:pt>
                <c:pt idx="35080">
                  <c:v>12.98</c:v>
                </c:pt>
                <c:pt idx="35081">
                  <c:v>12.882999999999999</c:v>
                </c:pt>
                <c:pt idx="35082">
                  <c:v>12.98</c:v>
                </c:pt>
                <c:pt idx="35083">
                  <c:v>12.882999999999999</c:v>
                </c:pt>
                <c:pt idx="35084">
                  <c:v>12.882999999999999</c:v>
                </c:pt>
                <c:pt idx="35085">
                  <c:v>12.882999999999999</c:v>
                </c:pt>
                <c:pt idx="35086">
                  <c:v>12.882999999999999</c:v>
                </c:pt>
                <c:pt idx="35087">
                  <c:v>12.882999999999999</c:v>
                </c:pt>
                <c:pt idx="35088">
                  <c:v>12.882999999999999</c:v>
                </c:pt>
                <c:pt idx="35089">
                  <c:v>12.882999999999999</c:v>
                </c:pt>
                <c:pt idx="35090">
                  <c:v>12.882999999999999</c:v>
                </c:pt>
                <c:pt idx="35091">
                  <c:v>12.882999999999999</c:v>
                </c:pt>
                <c:pt idx="35092">
                  <c:v>12.882999999999999</c:v>
                </c:pt>
                <c:pt idx="35093">
                  <c:v>12.882999999999999</c:v>
                </c:pt>
                <c:pt idx="35094">
                  <c:v>12.882999999999999</c:v>
                </c:pt>
                <c:pt idx="35095">
                  <c:v>12.882999999999999</c:v>
                </c:pt>
                <c:pt idx="35096">
                  <c:v>12.882999999999999</c:v>
                </c:pt>
                <c:pt idx="35097">
                  <c:v>12.882999999999999</c:v>
                </c:pt>
                <c:pt idx="35098">
                  <c:v>12.882999999999999</c:v>
                </c:pt>
                <c:pt idx="35099">
                  <c:v>12.882999999999999</c:v>
                </c:pt>
                <c:pt idx="35100">
                  <c:v>12.787000000000001</c:v>
                </c:pt>
                <c:pt idx="35101">
                  <c:v>12.787000000000001</c:v>
                </c:pt>
                <c:pt idx="35102">
                  <c:v>12.787000000000001</c:v>
                </c:pt>
                <c:pt idx="35103">
                  <c:v>12.787000000000001</c:v>
                </c:pt>
                <c:pt idx="35104">
                  <c:v>12.787000000000001</c:v>
                </c:pt>
                <c:pt idx="35105">
                  <c:v>12.787000000000001</c:v>
                </c:pt>
                <c:pt idx="35106">
                  <c:v>12.787000000000001</c:v>
                </c:pt>
                <c:pt idx="35107">
                  <c:v>12.787000000000001</c:v>
                </c:pt>
                <c:pt idx="35108">
                  <c:v>12.787000000000001</c:v>
                </c:pt>
                <c:pt idx="35109">
                  <c:v>12.787000000000001</c:v>
                </c:pt>
                <c:pt idx="35110">
                  <c:v>12.787000000000001</c:v>
                </c:pt>
                <c:pt idx="35111">
                  <c:v>12.787000000000001</c:v>
                </c:pt>
                <c:pt idx="35112">
                  <c:v>12.787000000000001</c:v>
                </c:pt>
                <c:pt idx="35113">
                  <c:v>12.787000000000001</c:v>
                </c:pt>
                <c:pt idx="35114">
                  <c:v>12.787000000000001</c:v>
                </c:pt>
                <c:pt idx="35115">
                  <c:v>12.787000000000001</c:v>
                </c:pt>
                <c:pt idx="35116">
                  <c:v>12.787000000000001</c:v>
                </c:pt>
                <c:pt idx="35117">
                  <c:v>12.787000000000001</c:v>
                </c:pt>
                <c:pt idx="35118">
                  <c:v>12.787000000000001</c:v>
                </c:pt>
                <c:pt idx="35119">
                  <c:v>12.69</c:v>
                </c:pt>
                <c:pt idx="35120">
                  <c:v>12.69</c:v>
                </c:pt>
                <c:pt idx="35121">
                  <c:v>12.69</c:v>
                </c:pt>
                <c:pt idx="35122">
                  <c:v>12.69</c:v>
                </c:pt>
                <c:pt idx="35123">
                  <c:v>12.69</c:v>
                </c:pt>
                <c:pt idx="35124">
                  <c:v>12.69</c:v>
                </c:pt>
                <c:pt idx="35125">
                  <c:v>12.69</c:v>
                </c:pt>
                <c:pt idx="35126">
                  <c:v>12.69</c:v>
                </c:pt>
                <c:pt idx="35127">
                  <c:v>12.69</c:v>
                </c:pt>
                <c:pt idx="35128">
                  <c:v>12.69</c:v>
                </c:pt>
                <c:pt idx="35129">
                  <c:v>12.69</c:v>
                </c:pt>
                <c:pt idx="35130">
                  <c:v>12.69</c:v>
                </c:pt>
                <c:pt idx="35131">
                  <c:v>12.69</c:v>
                </c:pt>
                <c:pt idx="35132">
                  <c:v>12.69</c:v>
                </c:pt>
                <c:pt idx="35133">
                  <c:v>12.69</c:v>
                </c:pt>
                <c:pt idx="35134">
                  <c:v>12.69</c:v>
                </c:pt>
                <c:pt idx="35135">
                  <c:v>12.69</c:v>
                </c:pt>
                <c:pt idx="35136">
                  <c:v>12.69</c:v>
                </c:pt>
                <c:pt idx="35137">
                  <c:v>12.69</c:v>
                </c:pt>
                <c:pt idx="35138">
                  <c:v>12.69</c:v>
                </c:pt>
                <c:pt idx="35139">
                  <c:v>12.69</c:v>
                </c:pt>
                <c:pt idx="35140">
                  <c:v>12.69</c:v>
                </c:pt>
                <c:pt idx="35141">
                  <c:v>12.69</c:v>
                </c:pt>
                <c:pt idx="35142">
                  <c:v>12.69</c:v>
                </c:pt>
                <c:pt idx="35143">
                  <c:v>12.69</c:v>
                </c:pt>
                <c:pt idx="35144">
                  <c:v>12.69</c:v>
                </c:pt>
                <c:pt idx="35145">
                  <c:v>12.69</c:v>
                </c:pt>
                <c:pt idx="35146">
                  <c:v>12.69</c:v>
                </c:pt>
                <c:pt idx="35147">
                  <c:v>12.69</c:v>
                </c:pt>
                <c:pt idx="35148">
                  <c:v>12.69</c:v>
                </c:pt>
                <c:pt idx="35149">
                  <c:v>12.69</c:v>
                </c:pt>
                <c:pt idx="35150">
                  <c:v>12.69</c:v>
                </c:pt>
                <c:pt idx="35151">
                  <c:v>12.69</c:v>
                </c:pt>
                <c:pt idx="35152">
                  <c:v>12.69</c:v>
                </c:pt>
                <c:pt idx="35153">
                  <c:v>12.69</c:v>
                </c:pt>
                <c:pt idx="35154">
                  <c:v>12.69</c:v>
                </c:pt>
                <c:pt idx="35155">
                  <c:v>12.69</c:v>
                </c:pt>
                <c:pt idx="35156">
                  <c:v>12.69</c:v>
                </c:pt>
                <c:pt idx="35157">
                  <c:v>12.69</c:v>
                </c:pt>
                <c:pt idx="35158">
                  <c:v>12.69</c:v>
                </c:pt>
                <c:pt idx="35159">
                  <c:v>12.69</c:v>
                </c:pt>
                <c:pt idx="35160">
                  <c:v>12.69</c:v>
                </c:pt>
                <c:pt idx="35161">
                  <c:v>12.69</c:v>
                </c:pt>
                <c:pt idx="35162">
                  <c:v>12.69</c:v>
                </c:pt>
                <c:pt idx="35163">
                  <c:v>12.69</c:v>
                </c:pt>
                <c:pt idx="35164">
                  <c:v>12.69</c:v>
                </c:pt>
                <c:pt idx="35165">
                  <c:v>12.69</c:v>
                </c:pt>
                <c:pt idx="35166">
                  <c:v>12.69</c:v>
                </c:pt>
                <c:pt idx="35167">
                  <c:v>12.69</c:v>
                </c:pt>
                <c:pt idx="35168">
                  <c:v>12.69</c:v>
                </c:pt>
                <c:pt idx="35169">
                  <c:v>12.69</c:v>
                </c:pt>
                <c:pt idx="35170">
                  <c:v>12.69</c:v>
                </c:pt>
                <c:pt idx="35171">
                  <c:v>12.69</c:v>
                </c:pt>
                <c:pt idx="35172">
                  <c:v>12.69</c:v>
                </c:pt>
                <c:pt idx="35173">
                  <c:v>12.69</c:v>
                </c:pt>
                <c:pt idx="35174">
                  <c:v>12.69</c:v>
                </c:pt>
                <c:pt idx="35175">
                  <c:v>12.69</c:v>
                </c:pt>
                <c:pt idx="35176">
                  <c:v>12.69</c:v>
                </c:pt>
                <c:pt idx="35177">
                  <c:v>12.69</c:v>
                </c:pt>
                <c:pt idx="35178">
                  <c:v>12.69</c:v>
                </c:pt>
                <c:pt idx="35179">
                  <c:v>12.69</c:v>
                </c:pt>
                <c:pt idx="35180">
                  <c:v>12.69</c:v>
                </c:pt>
                <c:pt idx="35181">
                  <c:v>12.69</c:v>
                </c:pt>
                <c:pt idx="35182">
                  <c:v>12.69</c:v>
                </c:pt>
                <c:pt idx="35183">
                  <c:v>12.69</c:v>
                </c:pt>
                <c:pt idx="35184">
                  <c:v>12.69</c:v>
                </c:pt>
                <c:pt idx="35185">
                  <c:v>12.69</c:v>
                </c:pt>
                <c:pt idx="35186">
                  <c:v>12.69</c:v>
                </c:pt>
                <c:pt idx="35187">
                  <c:v>12.69</c:v>
                </c:pt>
                <c:pt idx="35188">
                  <c:v>12.69</c:v>
                </c:pt>
                <c:pt idx="35189">
                  <c:v>12.69</c:v>
                </c:pt>
                <c:pt idx="35191">
                  <c:v>12.69</c:v>
                </c:pt>
                <c:pt idx="35192">
                  <c:v>13.076000000000001</c:v>
                </c:pt>
                <c:pt idx="35193">
                  <c:v>12.69</c:v>
                </c:pt>
                <c:pt idx="35194">
                  <c:v>12.69</c:v>
                </c:pt>
                <c:pt idx="35195">
                  <c:v>12.69</c:v>
                </c:pt>
                <c:pt idx="35196">
                  <c:v>12.69</c:v>
                </c:pt>
                <c:pt idx="35197">
                  <c:v>12.69</c:v>
                </c:pt>
                <c:pt idx="35198">
                  <c:v>12.69</c:v>
                </c:pt>
                <c:pt idx="35199">
                  <c:v>12.69</c:v>
                </c:pt>
                <c:pt idx="35200">
                  <c:v>12.69</c:v>
                </c:pt>
                <c:pt idx="35201">
                  <c:v>12.69</c:v>
                </c:pt>
                <c:pt idx="35202">
                  <c:v>12.69</c:v>
                </c:pt>
                <c:pt idx="35203">
                  <c:v>12.69</c:v>
                </c:pt>
                <c:pt idx="35204">
                  <c:v>12.69</c:v>
                </c:pt>
                <c:pt idx="35205">
                  <c:v>12.69</c:v>
                </c:pt>
                <c:pt idx="35206">
                  <c:v>12.69</c:v>
                </c:pt>
                <c:pt idx="35207">
                  <c:v>12.69</c:v>
                </c:pt>
                <c:pt idx="35208">
                  <c:v>12.69</c:v>
                </c:pt>
                <c:pt idx="35209">
                  <c:v>12.69</c:v>
                </c:pt>
                <c:pt idx="35210">
                  <c:v>12.69</c:v>
                </c:pt>
                <c:pt idx="35211">
                  <c:v>12.69</c:v>
                </c:pt>
                <c:pt idx="35212">
                  <c:v>12.787000000000001</c:v>
                </c:pt>
                <c:pt idx="35213">
                  <c:v>12.69</c:v>
                </c:pt>
                <c:pt idx="35214">
                  <c:v>12.787000000000001</c:v>
                </c:pt>
                <c:pt idx="35215">
                  <c:v>12.787000000000001</c:v>
                </c:pt>
                <c:pt idx="35216">
                  <c:v>12.787000000000001</c:v>
                </c:pt>
                <c:pt idx="35217">
                  <c:v>12.98</c:v>
                </c:pt>
                <c:pt idx="35218">
                  <c:v>12.882999999999999</c:v>
                </c:pt>
                <c:pt idx="35219">
                  <c:v>12.882999999999999</c:v>
                </c:pt>
                <c:pt idx="35220">
                  <c:v>12.882999999999999</c:v>
                </c:pt>
                <c:pt idx="35221">
                  <c:v>12.882999999999999</c:v>
                </c:pt>
                <c:pt idx="35222">
                  <c:v>12.882999999999999</c:v>
                </c:pt>
                <c:pt idx="35223">
                  <c:v>12.882999999999999</c:v>
                </c:pt>
                <c:pt idx="35224">
                  <c:v>12.882999999999999</c:v>
                </c:pt>
                <c:pt idx="35225">
                  <c:v>12.882999999999999</c:v>
                </c:pt>
                <c:pt idx="35226">
                  <c:v>12.882999999999999</c:v>
                </c:pt>
                <c:pt idx="35227">
                  <c:v>12.882999999999999</c:v>
                </c:pt>
                <c:pt idx="35228">
                  <c:v>12.882999999999999</c:v>
                </c:pt>
                <c:pt idx="35229">
                  <c:v>12.882999999999999</c:v>
                </c:pt>
                <c:pt idx="35230">
                  <c:v>12.882999999999999</c:v>
                </c:pt>
                <c:pt idx="35231">
                  <c:v>12.882999999999999</c:v>
                </c:pt>
                <c:pt idx="35232">
                  <c:v>12.882999999999999</c:v>
                </c:pt>
                <c:pt idx="35233">
                  <c:v>12.882999999999999</c:v>
                </c:pt>
                <c:pt idx="35234">
                  <c:v>12.882999999999999</c:v>
                </c:pt>
                <c:pt idx="35235">
                  <c:v>12.882999999999999</c:v>
                </c:pt>
                <c:pt idx="35236">
                  <c:v>12.882999999999999</c:v>
                </c:pt>
                <c:pt idx="35237">
                  <c:v>12.98</c:v>
                </c:pt>
                <c:pt idx="35238">
                  <c:v>12.882999999999999</c:v>
                </c:pt>
                <c:pt idx="35239">
                  <c:v>12.98</c:v>
                </c:pt>
                <c:pt idx="35240">
                  <c:v>12.98</c:v>
                </c:pt>
                <c:pt idx="35241">
                  <c:v>12.98</c:v>
                </c:pt>
                <c:pt idx="35242">
                  <c:v>12.98</c:v>
                </c:pt>
                <c:pt idx="35243">
                  <c:v>12.98</c:v>
                </c:pt>
                <c:pt idx="35244">
                  <c:v>12.98</c:v>
                </c:pt>
                <c:pt idx="35245">
                  <c:v>12.98</c:v>
                </c:pt>
                <c:pt idx="35246">
                  <c:v>12.98</c:v>
                </c:pt>
                <c:pt idx="35247">
                  <c:v>12.98</c:v>
                </c:pt>
                <c:pt idx="35248">
                  <c:v>12.98</c:v>
                </c:pt>
                <c:pt idx="35249">
                  <c:v>12.98</c:v>
                </c:pt>
                <c:pt idx="35250">
                  <c:v>12.98</c:v>
                </c:pt>
                <c:pt idx="35251">
                  <c:v>12.98</c:v>
                </c:pt>
                <c:pt idx="35252">
                  <c:v>12.98</c:v>
                </c:pt>
                <c:pt idx="35253">
                  <c:v>12.98</c:v>
                </c:pt>
                <c:pt idx="35254">
                  <c:v>12.98</c:v>
                </c:pt>
                <c:pt idx="35255">
                  <c:v>12.98</c:v>
                </c:pt>
                <c:pt idx="35256">
                  <c:v>12.98</c:v>
                </c:pt>
                <c:pt idx="35257">
                  <c:v>12.98</c:v>
                </c:pt>
                <c:pt idx="35258">
                  <c:v>12.98</c:v>
                </c:pt>
                <c:pt idx="35259">
                  <c:v>12.98</c:v>
                </c:pt>
                <c:pt idx="35260">
                  <c:v>12.98</c:v>
                </c:pt>
                <c:pt idx="35261">
                  <c:v>12.98</c:v>
                </c:pt>
                <c:pt idx="35262">
                  <c:v>12.98</c:v>
                </c:pt>
                <c:pt idx="35263">
                  <c:v>12.98</c:v>
                </c:pt>
                <c:pt idx="35264">
                  <c:v>12.98</c:v>
                </c:pt>
                <c:pt idx="35265">
                  <c:v>12.98</c:v>
                </c:pt>
                <c:pt idx="35266">
                  <c:v>12.98</c:v>
                </c:pt>
                <c:pt idx="35267">
                  <c:v>12.98</c:v>
                </c:pt>
                <c:pt idx="35268">
                  <c:v>12.98</c:v>
                </c:pt>
                <c:pt idx="35269">
                  <c:v>12.98</c:v>
                </c:pt>
                <c:pt idx="35270">
                  <c:v>12.98</c:v>
                </c:pt>
                <c:pt idx="35271">
                  <c:v>12.98</c:v>
                </c:pt>
                <c:pt idx="35272">
                  <c:v>12.98</c:v>
                </c:pt>
                <c:pt idx="35273">
                  <c:v>12.98</c:v>
                </c:pt>
                <c:pt idx="35274">
                  <c:v>12.98</c:v>
                </c:pt>
                <c:pt idx="35275">
                  <c:v>13.076000000000001</c:v>
                </c:pt>
                <c:pt idx="35276">
                  <c:v>13.076000000000001</c:v>
                </c:pt>
                <c:pt idx="35277">
                  <c:v>13.076000000000001</c:v>
                </c:pt>
                <c:pt idx="35278">
                  <c:v>13.076000000000001</c:v>
                </c:pt>
                <c:pt idx="35279">
                  <c:v>13.076000000000001</c:v>
                </c:pt>
                <c:pt idx="35280">
                  <c:v>13.076000000000001</c:v>
                </c:pt>
                <c:pt idx="35281">
                  <c:v>13.076000000000001</c:v>
                </c:pt>
                <c:pt idx="35282">
                  <c:v>13.076000000000001</c:v>
                </c:pt>
                <c:pt idx="35283">
                  <c:v>13.076000000000001</c:v>
                </c:pt>
                <c:pt idx="35284">
                  <c:v>13.076000000000001</c:v>
                </c:pt>
                <c:pt idx="35285">
                  <c:v>13.076000000000001</c:v>
                </c:pt>
                <c:pt idx="35286">
                  <c:v>13.076000000000001</c:v>
                </c:pt>
                <c:pt idx="35287">
                  <c:v>13.076000000000001</c:v>
                </c:pt>
                <c:pt idx="35288">
                  <c:v>13.076000000000001</c:v>
                </c:pt>
                <c:pt idx="35289">
                  <c:v>13.076000000000001</c:v>
                </c:pt>
                <c:pt idx="35290">
                  <c:v>13.076000000000001</c:v>
                </c:pt>
                <c:pt idx="35291">
                  <c:v>13.076000000000001</c:v>
                </c:pt>
                <c:pt idx="35292">
                  <c:v>13.076000000000001</c:v>
                </c:pt>
                <c:pt idx="35293">
                  <c:v>13.076000000000001</c:v>
                </c:pt>
                <c:pt idx="35294">
                  <c:v>13.076000000000001</c:v>
                </c:pt>
                <c:pt idx="35295">
                  <c:v>13.076000000000001</c:v>
                </c:pt>
                <c:pt idx="35296">
                  <c:v>13.076000000000001</c:v>
                </c:pt>
                <c:pt idx="35297">
                  <c:v>13.076000000000001</c:v>
                </c:pt>
                <c:pt idx="35298">
                  <c:v>13.076000000000001</c:v>
                </c:pt>
                <c:pt idx="35299">
                  <c:v>13.076000000000001</c:v>
                </c:pt>
                <c:pt idx="35300">
                  <c:v>13.076000000000001</c:v>
                </c:pt>
                <c:pt idx="35301">
                  <c:v>13.076000000000001</c:v>
                </c:pt>
                <c:pt idx="35302">
                  <c:v>13.076000000000001</c:v>
                </c:pt>
                <c:pt idx="35303">
                  <c:v>13.076000000000001</c:v>
                </c:pt>
                <c:pt idx="35304">
                  <c:v>13.076000000000001</c:v>
                </c:pt>
                <c:pt idx="35305">
                  <c:v>13.076000000000001</c:v>
                </c:pt>
                <c:pt idx="35306">
                  <c:v>13.076000000000001</c:v>
                </c:pt>
                <c:pt idx="35307">
                  <c:v>13.076000000000001</c:v>
                </c:pt>
                <c:pt idx="35308">
                  <c:v>13.076000000000001</c:v>
                </c:pt>
                <c:pt idx="35309">
                  <c:v>13.076000000000001</c:v>
                </c:pt>
                <c:pt idx="35310">
                  <c:v>13.076000000000001</c:v>
                </c:pt>
                <c:pt idx="35311">
                  <c:v>13.076000000000001</c:v>
                </c:pt>
                <c:pt idx="35312">
                  <c:v>13.076000000000001</c:v>
                </c:pt>
                <c:pt idx="35313">
                  <c:v>12.98</c:v>
                </c:pt>
                <c:pt idx="35314">
                  <c:v>13.076000000000001</c:v>
                </c:pt>
                <c:pt idx="35315">
                  <c:v>12.98</c:v>
                </c:pt>
                <c:pt idx="35316">
                  <c:v>12.98</c:v>
                </c:pt>
                <c:pt idx="35317">
                  <c:v>12.98</c:v>
                </c:pt>
                <c:pt idx="35318">
                  <c:v>12.98</c:v>
                </c:pt>
                <c:pt idx="35319">
                  <c:v>12.98</c:v>
                </c:pt>
                <c:pt idx="35320">
                  <c:v>12.98</c:v>
                </c:pt>
                <c:pt idx="35321">
                  <c:v>12.98</c:v>
                </c:pt>
                <c:pt idx="35322">
                  <c:v>12.98</c:v>
                </c:pt>
                <c:pt idx="35323">
                  <c:v>12.98</c:v>
                </c:pt>
                <c:pt idx="35324">
                  <c:v>12.98</c:v>
                </c:pt>
                <c:pt idx="35325">
                  <c:v>12.98</c:v>
                </c:pt>
                <c:pt idx="35326">
                  <c:v>12.98</c:v>
                </c:pt>
                <c:pt idx="35327">
                  <c:v>12.98</c:v>
                </c:pt>
                <c:pt idx="35328">
                  <c:v>12.98</c:v>
                </c:pt>
                <c:pt idx="35329">
                  <c:v>12.98</c:v>
                </c:pt>
                <c:pt idx="35330">
                  <c:v>12.98</c:v>
                </c:pt>
                <c:pt idx="35331">
                  <c:v>12.98</c:v>
                </c:pt>
                <c:pt idx="35332">
                  <c:v>12.98</c:v>
                </c:pt>
                <c:pt idx="35333">
                  <c:v>12.98</c:v>
                </c:pt>
                <c:pt idx="35334">
                  <c:v>12.98</c:v>
                </c:pt>
                <c:pt idx="35335">
                  <c:v>12.98</c:v>
                </c:pt>
                <c:pt idx="35336">
                  <c:v>12.98</c:v>
                </c:pt>
                <c:pt idx="35337">
                  <c:v>12.98</c:v>
                </c:pt>
                <c:pt idx="35338">
                  <c:v>12.882999999999999</c:v>
                </c:pt>
                <c:pt idx="35339">
                  <c:v>12.98</c:v>
                </c:pt>
                <c:pt idx="35340">
                  <c:v>12.882999999999999</c:v>
                </c:pt>
                <c:pt idx="35341">
                  <c:v>12.882999999999999</c:v>
                </c:pt>
                <c:pt idx="35342">
                  <c:v>12.882999999999999</c:v>
                </c:pt>
                <c:pt idx="35343">
                  <c:v>12.882999999999999</c:v>
                </c:pt>
                <c:pt idx="35344">
                  <c:v>12.882999999999999</c:v>
                </c:pt>
                <c:pt idx="35345">
                  <c:v>12.882999999999999</c:v>
                </c:pt>
                <c:pt idx="35346">
                  <c:v>12.882999999999999</c:v>
                </c:pt>
                <c:pt idx="35347">
                  <c:v>12.882999999999999</c:v>
                </c:pt>
                <c:pt idx="35348">
                  <c:v>12.882999999999999</c:v>
                </c:pt>
                <c:pt idx="35349">
                  <c:v>12.882999999999999</c:v>
                </c:pt>
                <c:pt idx="35350">
                  <c:v>12.882999999999999</c:v>
                </c:pt>
                <c:pt idx="35351">
                  <c:v>12.787000000000001</c:v>
                </c:pt>
                <c:pt idx="35352">
                  <c:v>12.787000000000001</c:v>
                </c:pt>
                <c:pt idx="35353">
                  <c:v>12.787000000000001</c:v>
                </c:pt>
                <c:pt idx="35354">
                  <c:v>12.787000000000001</c:v>
                </c:pt>
                <c:pt idx="35355">
                  <c:v>12.787000000000001</c:v>
                </c:pt>
                <c:pt idx="35356">
                  <c:v>12.787000000000001</c:v>
                </c:pt>
                <c:pt idx="35357">
                  <c:v>12.787000000000001</c:v>
                </c:pt>
                <c:pt idx="35358">
                  <c:v>12.787000000000001</c:v>
                </c:pt>
                <c:pt idx="35359">
                  <c:v>12.69</c:v>
                </c:pt>
                <c:pt idx="35360">
                  <c:v>12.69</c:v>
                </c:pt>
                <c:pt idx="35361">
                  <c:v>12.69</c:v>
                </c:pt>
                <c:pt idx="35362">
                  <c:v>12.69</c:v>
                </c:pt>
                <c:pt idx="35363">
                  <c:v>12.69</c:v>
                </c:pt>
                <c:pt idx="35364">
                  <c:v>12.69</c:v>
                </c:pt>
                <c:pt idx="35365">
                  <c:v>12.593999999999999</c:v>
                </c:pt>
                <c:pt idx="35366">
                  <c:v>12.593999999999999</c:v>
                </c:pt>
                <c:pt idx="35367">
                  <c:v>12.593999999999999</c:v>
                </c:pt>
                <c:pt idx="35368">
                  <c:v>12.593999999999999</c:v>
                </c:pt>
                <c:pt idx="35369">
                  <c:v>12.593999999999999</c:v>
                </c:pt>
                <c:pt idx="35370">
                  <c:v>12.593999999999999</c:v>
                </c:pt>
                <c:pt idx="35371">
                  <c:v>12.593999999999999</c:v>
                </c:pt>
                <c:pt idx="35372">
                  <c:v>12.497</c:v>
                </c:pt>
                <c:pt idx="35373">
                  <c:v>12.497</c:v>
                </c:pt>
                <c:pt idx="35374">
                  <c:v>12.497</c:v>
                </c:pt>
                <c:pt idx="35375">
                  <c:v>12.497</c:v>
                </c:pt>
                <c:pt idx="35376">
                  <c:v>12.497</c:v>
                </c:pt>
                <c:pt idx="35377">
                  <c:v>12.497</c:v>
                </c:pt>
                <c:pt idx="35378">
                  <c:v>12.497</c:v>
                </c:pt>
                <c:pt idx="35379">
                  <c:v>12.401</c:v>
                </c:pt>
                <c:pt idx="35380">
                  <c:v>12.401</c:v>
                </c:pt>
                <c:pt idx="35381">
                  <c:v>12.401</c:v>
                </c:pt>
                <c:pt idx="35382">
                  <c:v>12.401</c:v>
                </c:pt>
                <c:pt idx="35383">
                  <c:v>12.401</c:v>
                </c:pt>
                <c:pt idx="35384">
                  <c:v>12.304</c:v>
                </c:pt>
                <c:pt idx="35385">
                  <c:v>12.304</c:v>
                </c:pt>
                <c:pt idx="35386">
                  <c:v>12.304</c:v>
                </c:pt>
                <c:pt idx="35387">
                  <c:v>12.304</c:v>
                </c:pt>
                <c:pt idx="35388">
                  <c:v>12.304</c:v>
                </c:pt>
                <c:pt idx="35389">
                  <c:v>12.304</c:v>
                </c:pt>
                <c:pt idx="35390">
                  <c:v>12.304</c:v>
                </c:pt>
                <c:pt idx="35391">
                  <c:v>12.207000000000001</c:v>
                </c:pt>
                <c:pt idx="35392">
                  <c:v>12.207000000000001</c:v>
                </c:pt>
                <c:pt idx="35393">
                  <c:v>12.207000000000001</c:v>
                </c:pt>
                <c:pt idx="35394">
                  <c:v>12.207000000000001</c:v>
                </c:pt>
                <c:pt idx="35395">
                  <c:v>12.207000000000001</c:v>
                </c:pt>
                <c:pt idx="35396">
                  <c:v>12.207000000000001</c:v>
                </c:pt>
                <c:pt idx="35397">
                  <c:v>12.11</c:v>
                </c:pt>
                <c:pt idx="35398">
                  <c:v>12.11</c:v>
                </c:pt>
                <c:pt idx="35399">
                  <c:v>12.11</c:v>
                </c:pt>
                <c:pt idx="35400">
                  <c:v>12.11</c:v>
                </c:pt>
                <c:pt idx="35401">
                  <c:v>12.11</c:v>
                </c:pt>
                <c:pt idx="35402">
                  <c:v>12.11</c:v>
                </c:pt>
                <c:pt idx="35403">
                  <c:v>12.11</c:v>
                </c:pt>
                <c:pt idx="35404">
                  <c:v>12.013</c:v>
                </c:pt>
                <c:pt idx="35405">
                  <c:v>12.013</c:v>
                </c:pt>
                <c:pt idx="35406">
                  <c:v>12.013</c:v>
                </c:pt>
                <c:pt idx="35407">
                  <c:v>12.013</c:v>
                </c:pt>
                <c:pt idx="35408">
                  <c:v>12.013</c:v>
                </c:pt>
                <c:pt idx="35409">
                  <c:v>12.013</c:v>
                </c:pt>
                <c:pt idx="35410">
                  <c:v>12.013</c:v>
                </c:pt>
                <c:pt idx="35411">
                  <c:v>11.916</c:v>
                </c:pt>
                <c:pt idx="35412">
                  <c:v>11.916</c:v>
                </c:pt>
                <c:pt idx="35413">
                  <c:v>11.916</c:v>
                </c:pt>
                <c:pt idx="35414">
                  <c:v>11.916</c:v>
                </c:pt>
                <c:pt idx="35415">
                  <c:v>11.916</c:v>
                </c:pt>
                <c:pt idx="35416">
                  <c:v>11.916</c:v>
                </c:pt>
                <c:pt idx="35417">
                  <c:v>11.916</c:v>
                </c:pt>
                <c:pt idx="35418">
                  <c:v>11.916</c:v>
                </c:pt>
                <c:pt idx="35419">
                  <c:v>11.916</c:v>
                </c:pt>
                <c:pt idx="35420">
                  <c:v>11.819000000000001</c:v>
                </c:pt>
                <c:pt idx="35421">
                  <c:v>11.819000000000001</c:v>
                </c:pt>
                <c:pt idx="35422">
                  <c:v>11.819000000000001</c:v>
                </c:pt>
                <c:pt idx="35423">
                  <c:v>11.819000000000001</c:v>
                </c:pt>
                <c:pt idx="35424">
                  <c:v>11.819000000000001</c:v>
                </c:pt>
                <c:pt idx="35425">
                  <c:v>11.819000000000001</c:v>
                </c:pt>
                <c:pt idx="35426">
                  <c:v>11.819000000000001</c:v>
                </c:pt>
                <c:pt idx="35427">
                  <c:v>11.819000000000001</c:v>
                </c:pt>
                <c:pt idx="35428">
                  <c:v>11.722</c:v>
                </c:pt>
                <c:pt idx="35429">
                  <c:v>11.722</c:v>
                </c:pt>
                <c:pt idx="35430">
                  <c:v>11.722</c:v>
                </c:pt>
                <c:pt idx="35431">
                  <c:v>11.722</c:v>
                </c:pt>
                <c:pt idx="35432">
                  <c:v>11.722</c:v>
                </c:pt>
                <c:pt idx="35433">
                  <c:v>11.722</c:v>
                </c:pt>
                <c:pt idx="35434">
                  <c:v>11.722</c:v>
                </c:pt>
                <c:pt idx="35435">
                  <c:v>11.722</c:v>
                </c:pt>
                <c:pt idx="35436">
                  <c:v>11.625</c:v>
                </c:pt>
                <c:pt idx="35437">
                  <c:v>11.625</c:v>
                </c:pt>
                <c:pt idx="35438">
                  <c:v>11.625</c:v>
                </c:pt>
                <c:pt idx="35439">
                  <c:v>11.625</c:v>
                </c:pt>
                <c:pt idx="35440">
                  <c:v>11.625</c:v>
                </c:pt>
                <c:pt idx="35441">
                  <c:v>11.625</c:v>
                </c:pt>
                <c:pt idx="35442">
                  <c:v>11.625</c:v>
                </c:pt>
                <c:pt idx="35443">
                  <c:v>11.625</c:v>
                </c:pt>
                <c:pt idx="35444">
                  <c:v>11.625</c:v>
                </c:pt>
                <c:pt idx="35445">
                  <c:v>11.528</c:v>
                </c:pt>
                <c:pt idx="35446">
                  <c:v>11.528</c:v>
                </c:pt>
                <c:pt idx="35447">
                  <c:v>11.528</c:v>
                </c:pt>
                <c:pt idx="35448">
                  <c:v>11.528</c:v>
                </c:pt>
                <c:pt idx="35449">
                  <c:v>11.528</c:v>
                </c:pt>
                <c:pt idx="35450">
                  <c:v>11.528</c:v>
                </c:pt>
                <c:pt idx="35451">
                  <c:v>11.430999999999999</c:v>
                </c:pt>
                <c:pt idx="35452">
                  <c:v>11.430999999999999</c:v>
                </c:pt>
                <c:pt idx="35453">
                  <c:v>11.430999999999999</c:v>
                </c:pt>
                <c:pt idx="35454">
                  <c:v>11.430999999999999</c:v>
                </c:pt>
                <c:pt idx="35455">
                  <c:v>11.430999999999999</c:v>
                </c:pt>
                <c:pt idx="35456">
                  <c:v>11.430999999999999</c:v>
                </c:pt>
                <c:pt idx="35457">
                  <c:v>11.430999999999999</c:v>
                </c:pt>
                <c:pt idx="35458">
                  <c:v>11.430999999999999</c:v>
                </c:pt>
                <c:pt idx="35459">
                  <c:v>11.334</c:v>
                </c:pt>
                <c:pt idx="35460">
                  <c:v>11.334</c:v>
                </c:pt>
                <c:pt idx="35461">
                  <c:v>11.334</c:v>
                </c:pt>
                <c:pt idx="35462">
                  <c:v>11.334</c:v>
                </c:pt>
                <c:pt idx="35463">
                  <c:v>11.334</c:v>
                </c:pt>
                <c:pt idx="35464">
                  <c:v>11.334</c:v>
                </c:pt>
                <c:pt idx="35465">
                  <c:v>11.236000000000001</c:v>
                </c:pt>
                <c:pt idx="35466">
                  <c:v>11.236000000000001</c:v>
                </c:pt>
                <c:pt idx="35467">
                  <c:v>11.236000000000001</c:v>
                </c:pt>
                <c:pt idx="35468">
                  <c:v>11.236000000000001</c:v>
                </c:pt>
                <c:pt idx="35469">
                  <c:v>11.236000000000001</c:v>
                </c:pt>
                <c:pt idx="35470">
                  <c:v>11.236000000000001</c:v>
                </c:pt>
                <c:pt idx="35471">
                  <c:v>11.138999999999999</c:v>
                </c:pt>
                <c:pt idx="35472">
                  <c:v>11.138999999999999</c:v>
                </c:pt>
                <c:pt idx="35473">
                  <c:v>11.138999999999999</c:v>
                </c:pt>
                <c:pt idx="35474">
                  <c:v>11.138999999999999</c:v>
                </c:pt>
                <c:pt idx="35475">
                  <c:v>11.138999999999999</c:v>
                </c:pt>
                <c:pt idx="35476">
                  <c:v>11.138999999999999</c:v>
                </c:pt>
                <c:pt idx="35477">
                  <c:v>11.041</c:v>
                </c:pt>
                <c:pt idx="35478">
                  <c:v>11.041</c:v>
                </c:pt>
                <c:pt idx="35479">
                  <c:v>11.041</c:v>
                </c:pt>
                <c:pt idx="35480">
                  <c:v>11.041</c:v>
                </c:pt>
                <c:pt idx="35481">
                  <c:v>11.041</c:v>
                </c:pt>
                <c:pt idx="35482">
                  <c:v>11.041</c:v>
                </c:pt>
                <c:pt idx="35483">
                  <c:v>11.041</c:v>
                </c:pt>
                <c:pt idx="35484">
                  <c:v>11.041</c:v>
                </c:pt>
                <c:pt idx="35485">
                  <c:v>10.944000000000001</c:v>
                </c:pt>
                <c:pt idx="35486">
                  <c:v>10.944000000000001</c:v>
                </c:pt>
                <c:pt idx="35487">
                  <c:v>10.944000000000001</c:v>
                </c:pt>
                <c:pt idx="35488">
                  <c:v>10.944000000000001</c:v>
                </c:pt>
                <c:pt idx="35489">
                  <c:v>10.944000000000001</c:v>
                </c:pt>
                <c:pt idx="35490">
                  <c:v>10.944000000000001</c:v>
                </c:pt>
                <c:pt idx="35491">
                  <c:v>10.944000000000001</c:v>
                </c:pt>
                <c:pt idx="35492">
                  <c:v>10.944000000000001</c:v>
                </c:pt>
                <c:pt idx="35493">
                  <c:v>10.846</c:v>
                </c:pt>
                <c:pt idx="35494">
                  <c:v>10.846</c:v>
                </c:pt>
                <c:pt idx="35495">
                  <c:v>10.846</c:v>
                </c:pt>
                <c:pt idx="35496">
                  <c:v>10.846</c:v>
                </c:pt>
                <c:pt idx="35497">
                  <c:v>10.846</c:v>
                </c:pt>
                <c:pt idx="35498">
                  <c:v>10.846</c:v>
                </c:pt>
                <c:pt idx="35499">
                  <c:v>10.747999999999999</c:v>
                </c:pt>
                <c:pt idx="35500">
                  <c:v>10.747999999999999</c:v>
                </c:pt>
                <c:pt idx="35501">
                  <c:v>10.747999999999999</c:v>
                </c:pt>
                <c:pt idx="35502">
                  <c:v>10.747999999999999</c:v>
                </c:pt>
                <c:pt idx="35503">
                  <c:v>10.747999999999999</c:v>
                </c:pt>
                <c:pt idx="35504">
                  <c:v>10.747999999999999</c:v>
                </c:pt>
                <c:pt idx="35505">
                  <c:v>10.747999999999999</c:v>
                </c:pt>
                <c:pt idx="35506">
                  <c:v>10.747999999999999</c:v>
                </c:pt>
                <c:pt idx="35507">
                  <c:v>10.651</c:v>
                </c:pt>
                <c:pt idx="35508">
                  <c:v>10.651</c:v>
                </c:pt>
                <c:pt idx="35509">
                  <c:v>10.651</c:v>
                </c:pt>
                <c:pt idx="35510">
                  <c:v>10.651</c:v>
                </c:pt>
                <c:pt idx="35511">
                  <c:v>10.651</c:v>
                </c:pt>
                <c:pt idx="35512">
                  <c:v>10.651</c:v>
                </c:pt>
                <c:pt idx="35513">
                  <c:v>10.651</c:v>
                </c:pt>
                <c:pt idx="35514">
                  <c:v>10.651</c:v>
                </c:pt>
                <c:pt idx="35515">
                  <c:v>10.553000000000001</c:v>
                </c:pt>
                <c:pt idx="35516">
                  <c:v>10.553000000000001</c:v>
                </c:pt>
                <c:pt idx="35517">
                  <c:v>10.553000000000001</c:v>
                </c:pt>
                <c:pt idx="35518">
                  <c:v>10.553000000000001</c:v>
                </c:pt>
                <c:pt idx="35519">
                  <c:v>10.553000000000001</c:v>
                </c:pt>
                <c:pt idx="35520">
                  <c:v>10.553000000000001</c:v>
                </c:pt>
                <c:pt idx="35521">
                  <c:v>10.553000000000001</c:v>
                </c:pt>
                <c:pt idx="35522">
                  <c:v>10.553000000000001</c:v>
                </c:pt>
                <c:pt idx="35523">
                  <c:v>10.455</c:v>
                </c:pt>
                <c:pt idx="35524">
                  <c:v>10.455</c:v>
                </c:pt>
                <c:pt idx="35525">
                  <c:v>10.455</c:v>
                </c:pt>
                <c:pt idx="35526">
                  <c:v>10.455</c:v>
                </c:pt>
                <c:pt idx="35527">
                  <c:v>10.455</c:v>
                </c:pt>
                <c:pt idx="35528">
                  <c:v>10.455</c:v>
                </c:pt>
              </c:numCache>
            </c:numRef>
          </c:yVal>
          <c:smooth val="1"/>
        </c:ser>
        <c:ser>
          <c:idx val="1"/>
          <c:order val="3"/>
          <c:tx>
            <c:strRef>
              <c:f>Leht1!$C$1</c:f>
              <c:strCache>
                <c:ptCount val="1"/>
                <c:pt idx="0">
                  <c:v>siseRH(%)</c:v>
                </c:pt>
              </c:strCache>
            </c:strRef>
          </c:tx>
          <c:spPr>
            <a:ln w="19050">
              <a:solidFill>
                <a:srgbClr val="0070C0"/>
              </a:solidFill>
              <a:prstDash val="solid"/>
            </a:ln>
          </c:spPr>
          <c:marker>
            <c:symbol val="none"/>
          </c:marker>
          <c:xVal>
            <c:numRef>
              <c:f>Leht1!$A$2:$A$82127</c:f>
              <c:numCache>
                <c:formatCode>m/d/yyyy\ h:mm</c:formatCode>
                <c:ptCount val="82126"/>
                <c:pt idx="0">
                  <c:v>40179.040243055555</c:v>
                </c:pt>
                <c:pt idx="1">
                  <c:v>40179.081909722219</c:v>
                </c:pt>
                <c:pt idx="2">
                  <c:v>40179.123576388891</c:v>
                </c:pt>
                <c:pt idx="3">
                  <c:v>40179.165243055555</c:v>
                </c:pt>
                <c:pt idx="4">
                  <c:v>40179.206909722219</c:v>
                </c:pt>
                <c:pt idx="5">
                  <c:v>40179.248576388891</c:v>
                </c:pt>
                <c:pt idx="6">
                  <c:v>40179.290243055555</c:v>
                </c:pt>
                <c:pt idx="7">
                  <c:v>40179.331909722219</c:v>
                </c:pt>
                <c:pt idx="8">
                  <c:v>40179.373576388891</c:v>
                </c:pt>
                <c:pt idx="9">
                  <c:v>40179.415243055555</c:v>
                </c:pt>
                <c:pt idx="10">
                  <c:v>40179.456909722219</c:v>
                </c:pt>
                <c:pt idx="11">
                  <c:v>40179.498576388891</c:v>
                </c:pt>
                <c:pt idx="12">
                  <c:v>40179.540243055555</c:v>
                </c:pt>
                <c:pt idx="13">
                  <c:v>40179.581909722219</c:v>
                </c:pt>
                <c:pt idx="14">
                  <c:v>40179.623576388891</c:v>
                </c:pt>
                <c:pt idx="15">
                  <c:v>40179.665243055555</c:v>
                </c:pt>
                <c:pt idx="16">
                  <c:v>40179.706909722219</c:v>
                </c:pt>
                <c:pt idx="17">
                  <c:v>40179.748576388891</c:v>
                </c:pt>
                <c:pt idx="18">
                  <c:v>40179.790243055555</c:v>
                </c:pt>
                <c:pt idx="19">
                  <c:v>40179.831909722219</c:v>
                </c:pt>
                <c:pt idx="20">
                  <c:v>40179.873576388891</c:v>
                </c:pt>
                <c:pt idx="21">
                  <c:v>40179.915243055555</c:v>
                </c:pt>
                <c:pt idx="22">
                  <c:v>40179.956909722219</c:v>
                </c:pt>
                <c:pt idx="23">
                  <c:v>40179.998576388891</c:v>
                </c:pt>
                <c:pt idx="24">
                  <c:v>40180.040243055555</c:v>
                </c:pt>
                <c:pt idx="25">
                  <c:v>40180.081909722219</c:v>
                </c:pt>
                <c:pt idx="26">
                  <c:v>40180.123576388891</c:v>
                </c:pt>
                <c:pt idx="27">
                  <c:v>40180.165243055555</c:v>
                </c:pt>
                <c:pt idx="28">
                  <c:v>40180.206909722219</c:v>
                </c:pt>
                <c:pt idx="29">
                  <c:v>40180.248576388891</c:v>
                </c:pt>
                <c:pt idx="30">
                  <c:v>40180.290243055555</c:v>
                </c:pt>
                <c:pt idx="31">
                  <c:v>40180.331909722219</c:v>
                </c:pt>
                <c:pt idx="32">
                  <c:v>40180.373576388891</c:v>
                </c:pt>
                <c:pt idx="33">
                  <c:v>40180.415243055555</c:v>
                </c:pt>
                <c:pt idx="34">
                  <c:v>40180.456909722219</c:v>
                </c:pt>
                <c:pt idx="35">
                  <c:v>40180.498576388891</c:v>
                </c:pt>
                <c:pt idx="36">
                  <c:v>40180.540243055555</c:v>
                </c:pt>
                <c:pt idx="37">
                  <c:v>40180.581909722219</c:v>
                </c:pt>
                <c:pt idx="38">
                  <c:v>40180.623576388891</c:v>
                </c:pt>
                <c:pt idx="39">
                  <c:v>40180.665243055555</c:v>
                </c:pt>
                <c:pt idx="40">
                  <c:v>40180.706909722219</c:v>
                </c:pt>
                <c:pt idx="41">
                  <c:v>40180.748576388891</c:v>
                </c:pt>
                <c:pt idx="42">
                  <c:v>40180.790243055555</c:v>
                </c:pt>
                <c:pt idx="43">
                  <c:v>40180.831909722219</c:v>
                </c:pt>
                <c:pt idx="44">
                  <c:v>40180.873576388891</c:v>
                </c:pt>
                <c:pt idx="45">
                  <c:v>40180.915243055555</c:v>
                </c:pt>
                <c:pt idx="46">
                  <c:v>40180.956909722219</c:v>
                </c:pt>
                <c:pt idx="47">
                  <c:v>40180.998576388891</c:v>
                </c:pt>
                <c:pt idx="48">
                  <c:v>40181.040243055555</c:v>
                </c:pt>
                <c:pt idx="49">
                  <c:v>40181.081909722219</c:v>
                </c:pt>
                <c:pt idx="50">
                  <c:v>40181.123576388891</c:v>
                </c:pt>
                <c:pt idx="51">
                  <c:v>40181.165243055555</c:v>
                </c:pt>
                <c:pt idx="52">
                  <c:v>40181.206909722219</c:v>
                </c:pt>
                <c:pt idx="53">
                  <c:v>40181.248576388891</c:v>
                </c:pt>
                <c:pt idx="54">
                  <c:v>40181.290243055555</c:v>
                </c:pt>
                <c:pt idx="55">
                  <c:v>40181.331909722219</c:v>
                </c:pt>
                <c:pt idx="56">
                  <c:v>40181.373576388891</c:v>
                </c:pt>
                <c:pt idx="57">
                  <c:v>40181.415243055555</c:v>
                </c:pt>
                <c:pt idx="58">
                  <c:v>40181.456909722219</c:v>
                </c:pt>
                <c:pt idx="59">
                  <c:v>40181.498576388891</c:v>
                </c:pt>
                <c:pt idx="60">
                  <c:v>40181.540243055555</c:v>
                </c:pt>
                <c:pt idx="61">
                  <c:v>40181.581909722219</c:v>
                </c:pt>
                <c:pt idx="62">
                  <c:v>40181.623576388891</c:v>
                </c:pt>
                <c:pt idx="63">
                  <c:v>40181.665243055555</c:v>
                </c:pt>
                <c:pt idx="64">
                  <c:v>40181.706909722219</c:v>
                </c:pt>
                <c:pt idx="65">
                  <c:v>40181.748576388891</c:v>
                </c:pt>
                <c:pt idx="66">
                  <c:v>40181.790243055555</c:v>
                </c:pt>
                <c:pt idx="67">
                  <c:v>40181.831909722219</c:v>
                </c:pt>
                <c:pt idx="68">
                  <c:v>40181.873576388891</c:v>
                </c:pt>
                <c:pt idx="69">
                  <c:v>40181.915243055555</c:v>
                </c:pt>
                <c:pt idx="70">
                  <c:v>40181.956909722219</c:v>
                </c:pt>
                <c:pt idx="71">
                  <c:v>40181.998576388891</c:v>
                </c:pt>
                <c:pt idx="72">
                  <c:v>40182.040243055555</c:v>
                </c:pt>
                <c:pt idx="73">
                  <c:v>40182.081909722219</c:v>
                </c:pt>
                <c:pt idx="74">
                  <c:v>40182.123576388891</c:v>
                </c:pt>
                <c:pt idx="75">
                  <c:v>40182.165243055555</c:v>
                </c:pt>
                <c:pt idx="76">
                  <c:v>40182</c:v>
                </c:pt>
                <c:pt idx="77">
                  <c:v>40182.206909722219</c:v>
                </c:pt>
                <c:pt idx="78">
                  <c:v>40182.248576388891</c:v>
                </c:pt>
                <c:pt idx="79">
                  <c:v>40182.290243055555</c:v>
                </c:pt>
                <c:pt idx="80">
                  <c:v>40182.331909722219</c:v>
                </c:pt>
                <c:pt idx="81">
                  <c:v>40182.373576388891</c:v>
                </c:pt>
                <c:pt idx="82">
                  <c:v>40182.415243055555</c:v>
                </c:pt>
                <c:pt idx="83">
                  <c:v>40182.456909722219</c:v>
                </c:pt>
                <c:pt idx="84">
                  <c:v>40182.498576388891</c:v>
                </c:pt>
                <c:pt idx="85">
                  <c:v>40182.540243055555</c:v>
                </c:pt>
                <c:pt idx="86">
                  <c:v>40182.581909722219</c:v>
                </c:pt>
                <c:pt idx="87">
                  <c:v>40182.623576388891</c:v>
                </c:pt>
                <c:pt idx="88">
                  <c:v>40182.665243055555</c:v>
                </c:pt>
                <c:pt idx="89">
                  <c:v>40182.706909722219</c:v>
                </c:pt>
                <c:pt idx="90">
                  <c:v>40182.748576388891</c:v>
                </c:pt>
                <c:pt idx="91">
                  <c:v>40182.790243055555</c:v>
                </c:pt>
                <c:pt idx="92">
                  <c:v>40182.831909722219</c:v>
                </c:pt>
                <c:pt idx="93">
                  <c:v>40182.873576388891</c:v>
                </c:pt>
                <c:pt idx="94">
                  <c:v>40182.915243055555</c:v>
                </c:pt>
                <c:pt idx="95">
                  <c:v>40182.956909722219</c:v>
                </c:pt>
                <c:pt idx="96">
                  <c:v>40182.998576388891</c:v>
                </c:pt>
                <c:pt idx="97">
                  <c:v>40183.040243055555</c:v>
                </c:pt>
                <c:pt idx="98">
                  <c:v>40183.081909722219</c:v>
                </c:pt>
                <c:pt idx="99">
                  <c:v>40183.123576388891</c:v>
                </c:pt>
                <c:pt idx="100">
                  <c:v>40183.165243055555</c:v>
                </c:pt>
                <c:pt idx="101">
                  <c:v>40183.206909722219</c:v>
                </c:pt>
                <c:pt idx="102">
                  <c:v>40183.248576388891</c:v>
                </c:pt>
                <c:pt idx="103">
                  <c:v>40183.290243055555</c:v>
                </c:pt>
                <c:pt idx="104">
                  <c:v>40183.331909722219</c:v>
                </c:pt>
                <c:pt idx="105" formatCode="m/d/yyyy">
                  <c:v>40183</c:v>
                </c:pt>
                <c:pt idx="106">
                  <c:v>40183.370162037034</c:v>
                </c:pt>
                <c:pt idx="107">
                  <c:v>40183.411828703705</c:v>
                </c:pt>
                <c:pt idx="108">
                  <c:v>40183.45349537037</c:v>
                </c:pt>
                <c:pt idx="109">
                  <c:v>40183.495162037034</c:v>
                </c:pt>
                <c:pt idx="110">
                  <c:v>40183.536828703705</c:v>
                </c:pt>
                <c:pt idx="111">
                  <c:v>40183.57849537037</c:v>
                </c:pt>
                <c:pt idx="112">
                  <c:v>40183.620162037034</c:v>
                </c:pt>
                <c:pt idx="113">
                  <c:v>40183.661828703705</c:v>
                </c:pt>
                <c:pt idx="114">
                  <c:v>40183.70349537037</c:v>
                </c:pt>
                <c:pt idx="115">
                  <c:v>40183.745162037034</c:v>
                </c:pt>
                <c:pt idx="116">
                  <c:v>40183.786828703705</c:v>
                </c:pt>
                <c:pt idx="117">
                  <c:v>40183.82849537037</c:v>
                </c:pt>
                <c:pt idx="118">
                  <c:v>40183.870162037034</c:v>
                </c:pt>
                <c:pt idx="119">
                  <c:v>40183.911828703705</c:v>
                </c:pt>
                <c:pt idx="120">
                  <c:v>40183.95349537037</c:v>
                </c:pt>
                <c:pt idx="121">
                  <c:v>40183.995162037034</c:v>
                </c:pt>
                <c:pt idx="122">
                  <c:v>40184.036828703705</c:v>
                </c:pt>
                <c:pt idx="123">
                  <c:v>40184.07849537037</c:v>
                </c:pt>
                <c:pt idx="124">
                  <c:v>40184.120162037034</c:v>
                </c:pt>
                <c:pt idx="125">
                  <c:v>40184.161828703705</c:v>
                </c:pt>
                <c:pt idx="126">
                  <c:v>40184.20349537037</c:v>
                </c:pt>
                <c:pt idx="127">
                  <c:v>40184.245162037034</c:v>
                </c:pt>
                <c:pt idx="128">
                  <c:v>40184.286828703705</c:v>
                </c:pt>
                <c:pt idx="129">
                  <c:v>40184.32849537037</c:v>
                </c:pt>
                <c:pt idx="130">
                  <c:v>40184.370162037034</c:v>
                </c:pt>
                <c:pt idx="131">
                  <c:v>40184.411828703705</c:v>
                </c:pt>
                <c:pt idx="132">
                  <c:v>40184.45349537037</c:v>
                </c:pt>
                <c:pt idx="133">
                  <c:v>40184.495162037034</c:v>
                </c:pt>
                <c:pt idx="134">
                  <c:v>40184.536828703705</c:v>
                </c:pt>
                <c:pt idx="135">
                  <c:v>40184.57849537037</c:v>
                </c:pt>
                <c:pt idx="136">
                  <c:v>40184.620162037034</c:v>
                </c:pt>
                <c:pt idx="137">
                  <c:v>40184.661828703705</c:v>
                </c:pt>
                <c:pt idx="138">
                  <c:v>40184.70349537037</c:v>
                </c:pt>
                <c:pt idx="139">
                  <c:v>40184.745162037034</c:v>
                </c:pt>
                <c:pt idx="140">
                  <c:v>40184.786828703705</c:v>
                </c:pt>
                <c:pt idx="141">
                  <c:v>40184.82849537037</c:v>
                </c:pt>
                <c:pt idx="142">
                  <c:v>40184.870162037034</c:v>
                </c:pt>
                <c:pt idx="143">
                  <c:v>40184.911828703705</c:v>
                </c:pt>
                <c:pt idx="144">
                  <c:v>40184.95349537037</c:v>
                </c:pt>
                <c:pt idx="145">
                  <c:v>40184.995162037034</c:v>
                </c:pt>
                <c:pt idx="146">
                  <c:v>40185.036828703705</c:v>
                </c:pt>
                <c:pt idx="147">
                  <c:v>40185.07849537037</c:v>
                </c:pt>
                <c:pt idx="148">
                  <c:v>40185.120162037034</c:v>
                </c:pt>
                <c:pt idx="149">
                  <c:v>40185.161828703705</c:v>
                </c:pt>
                <c:pt idx="150">
                  <c:v>40185.20349537037</c:v>
                </c:pt>
                <c:pt idx="151">
                  <c:v>40185.245162037034</c:v>
                </c:pt>
                <c:pt idx="152">
                  <c:v>40185.286828703705</c:v>
                </c:pt>
                <c:pt idx="153">
                  <c:v>40185.32849537037</c:v>
                </c:pt>
                <c:pt idx="154">
                  <c:v>40185.370162037034</c:v>
                </c:pt>
                <c:pt idx="155">
                  <c:v>40185.411828703705</c:v>
                </c:pt>
                <c:pt idx="156">
                  <c:v>40185.45349537037</c:v>
                </c:pt>
                <c:pt idx="157">
                  <c:v>40185.495162037034</c:v>
                </c:pt>
                <c:pt idx="158">
                  <c:v>40185.536828703705</c:v>
                </c:pt>
                <c:pt idx="159">
                  <c:v>40185.57849537037</c:v>
                </c:pt>
                <c:pt idx="160">
                  <c:v>40185.620162037034</c:v>
                </c:pt>
                <c:pt idx="161">
                  <c:v>40185.661828703705</c:v>
                </c:pt>
                <c:pt idx="162">
                  <c:v>40185.70349537037</c:v>
                </c:pt>
                <c:pt idx="163">
                  <c:v>40185.745162037034</c:v>
                </c:pt>
                <c:pt idx="164">
                  <c:v>40185.786828703705</c:v>
                </c:pt>
                <c:pt idx="165">
                  <c:v>40185.82849537037</c:v>
                </c:pt>
                <c:pt idx="166">
                  <c:v>40185.870162037034</c:v>
                </c:pt>
                <c:pt idx="167">
                  <c:v>40185.911828703705</c:v>
                </c:pt>
                <c:pt idx="168">
                  <c:v>40185.95349537037</c:v>
                </c:pt>
                <c:pt idx="169">
                  <c:v>40185.995162037034</c:v>
                </c:pt>
                <c:pt idx="170">
                  <c:v>40186.036828703705</c:v>
                </c:pt>
                <c:pt idx="171">
                  <c:v>40186.07849537037</c:v>
                </c:pt>
                <c:pt idx="172">
                  <c:v>40186.120162037034</c:v>
                </c:pt>
                <c:pt idx="173">
                  <c:v>40186.161828703705</c:v>
                </c:pt>
                <c:pt idx="174">
                  <c:v>40186.20349537037</c:v>
                </c:pt>
                <c:pt idx="175">
                  <c:v>40186.245162037034</c:v>
                </c:pt>
                <c:pt idx="176">
                  <c:v>40186.286828703705</c:v>
                </c:pt>
                <c:pt idx="177">
                  <c:v>40186.32849537037</c:v>
                </c:pt>
                <c:pt idx="178">
                  <c:v>40186.370162037034</c:v>
                </c:pt>
                <c:pt idx="179">
                  <c:v>40186.411828703705</c:v>
                </c:pt>
                <c:pt idx="180">
                  <c:v>40186.45349537037</c:v>
                </c:pt>
                <c:pt idx="181">
                  <c:v>40186.495162037034</c:v>
                </c:pt>
                <c:pt idx="182">
                  <c:v>40186.536828703705</c:v>
                </c:pt>
                <c:pt idx="183">
                  <c:v>40186.57849537037</c:v>
                </c:pt>
                <c:pt idx="184">
                  <c:v>40186.620162037034</c:v>
                </c:pt>
                <c:pt idx="185">
                  <c:v>40186.661828703705</c:v>
                </c:pt>
                <c:pt idx="186">
                  <c:v>40186.70349537037</c:v>
                </c:pt>
                <c:pt idx="187">
                  <c:v>40186.745162037034</c:v>
                </c:pt>
                <c:pt idx="188">
                  <c:v>40186.786828703705</c:v>
                </c:pt>
                <c:pt idx="189">
                  <c:v>40186.82849537037</c:v>
                </c:pt>
                <c:pt idx="190">
                  <c:v>40186.870162037034</c:v>
                </c:pt>
                <c:pt idx="191">
                  <c:v>40186.911828703705</c:v>
                </c:pt>
                <c:pt idx="192">
                  <c:v>40186.95349537037</c:v>
                </c:pt>
                <c:pt idx="193">
                  <c:v>40186.995162037034</c:v>
                </c:pt>
                <c:pt idx="194">
                  <c:v>40187.036828703705</c:v>
                </c:pt>
                <c:pt idx="195">
                  <c:v>40187.07849537037</c:v>
                </c:pt>
                <c:pt idx="196">
                  <c:v>40187.120162037034</c:v>
                </c:pt>
                <c:pt idx="197">
                  <c:v>40187.161828703705</c:v>
                </c:pt>
                <c:pt idx="198">
                  <c:v>40187.20349537037</c:v>
                </c:pt>
                <c:pt idx="199">
                  <c:v>40187.245162037034</c:v>
                </c:pt>
                <c:pt idx="200">
                  <c:v>40187.286828703705</c:v>
                </c:pt>
                <c:pt idx="201">
                  <c:v>40187.32849537037</c:v>
                </c:pt>
                <c:pt idx="202">
                  <c:v>40187.370162037034</c:v>
                </c:pt>
                <c:pt idx="203">
                  <c:v>40187.411828703705</c:v>
                </c:pt>
                <c:pt idx="204">
                  <c:v>40187.45349537037</c:v>
                </c:pt>
                <c:pt idx="205">
                  <c:v>40187.495162037034</c:v>
                </c:pt>
                <c:pt idx="206">
                  <c:v>40187.536828703705</c:v>
                </c:pt>
                <c:pt idx="207">
                  <c:v>40187.57849537037</c:v>
                </c:pt>
                <c:pt idx="208">
                  <c:v>40187.620162037034</c:v>
                </c:pt>
                <c:pt idx="209">
                  <c:v>40187.661828703705</c:v>
                </c:pt>
                <c:pt idx="210">
                  <c:v>40187.70349537037</c:v>
                </c:pt>
                <c:pt idx="211">
                  <c:v>40187.745162037034</c:v>
                </c:pt>
                <c:pt idx="212">
                  <c:v>40187.786828703705</c:v>
                </c:pt>
                <c:pt idx="213">
                  <c:v>40187.82849537037</c:v>
                </c:pt>
                <c:pt idx="214">
                  <c:v>40187.870162037034</c:v>
                </c:pt>
                <c:pt idx="215">
                  <c:v>40187.911828703705</c:v>
                </c:pt>
                <c:pt idx="216">
                  <c:v>40187.95349537037</c:v>
                </c:pt>
                <c:pt idx="217">
                  <c:v>40187.995162037034</c:v>
                </c:pt>
                <c:pt idx="218">
                  <c:v>40188.036828703705</c:v>
                </c:pt>
                <c:pt idx="219">
                  <c:v>40188.07849537037</c:v>
                </c:pt>
                <c:pt idx="220">
                  <c:v>40188.120162037034</c:v>
                </c:pt>
                <c:pt idx="221">
                  <c:v>40188.161828703705</c:v>
                </c:pt>
                <c:pt idx="222">
                  <c:v>40188.20349537037</c:v>
                </c:pt>
                <c:pt idx="223">
                  <c:v>40188.245162037034</c:v>
                </c:pt>
                <c:pt idx="224">
                  <c:v>40188.286828703705</c:v>
                </c:pt>
                <c:pt idx="225">
                  <c:v>40188.32849537037</c:v>
                </c:pt>
                <c:pt idx="226">
                  <c:v>40188.370162037034</c:v>
                </c:pt>
                <c:pt idx="227">
                  <c:v>40188.411828703705</c:v>
                </c:pt>
                <c:pt idx="228">
                  <c:v>40188.45349537037</c:v>
                </c:pt>
                <c:pt idx="229">
                  <c:v>40188.495162037034</c:v>
                </c:pt>
                <c:pt idx="230">
                  <c:v>40188.536828703705</c:v>
                </c:pt>
                <c:pt idx="231">
                  <c:v>40188.57849537037</c:v>
                </c:pt>
                <c:pt idx="232">
                  <c:v>40188.620162037034</c:v>
                </c:pt>
                <c:pt idx="233">
                  <c:v>40188.661828703705</c:v>
                </c:pt>
                <c:pt idx="234">
                  <c:v>40188.70349537037</c:v>
                </c:pt>
                <c:pt idx="235">
                  <c:v>40188.745162037034</c:v>
                </c:pt>
                <c:pt idx="236">
                  <c:v>40188.786828703705</c:v>
                </c:pt>
                <c:pt idx="237">
                  <c:v>40188.82849537037</c:v>
                </c:pt>
                <c:pt idx="238">
                  <c:v>40188.870162037034</c:v>
                </c:pt>
                <c:pt idx="239">
                  <c:v>40188.911828703705</c:v>
                </c:pt>
                <c:pt idx="240">
                  <c:v>40188.95349537037</c:v>
                </c:pt>
                <c:pt idx="241">
                  <c:v>40188.995162037034</c:v>
                </c:pt>
                <c:pt idx="242">
                  <c:v>40189.036828703705</c:v>
                </c:pt>
                <c:pt idx="243">
                  <c:v>40189.07849537037</c:v>
                </c:pt>
                <c:pt idx="244">
                  <c:v>40189.120162037034</c:v>
                </c:pt>
                <c:pt idx="245">
                  <c:v>40189.161828703705</c:v>
                </c:pt>
                <c:pt idx="246">
                  <c:v>40189.20349537037</c:v>
                </c:pt>
                <c:pt idx="247">
                  <c:v>40189.245162037034</c:v>
                </c:pt>
                <c:pt idx="248">
                  <c:v>40189.286828703705</c:v>
                </c:pt>
                <c:pt idx="249">
                  <c:v>40189.32849537037</c:v>
                </c:pt>
                <c:pt idx="250">
                  <c:v>40189.370162037034</c:v>
                </c:pt>
                <c:pt idx="251">
                  <c:v>40189.411828703705</c:v>
                </c:pt>
                <c:pt idx="252">
                  <c:v>40189.45349537037</c:v>
                </c:pt>
                <c:pt idx="253">
                  <c:v>40189.495162037034</c:v>
                </c:pt>
                <c:pt idx="254">
                  <c:v>40189.536828703705</c:v>
                </c:pt>
                <c:pt idx="255">
                  <c:v>40189.57849537037</c:v>
                </c:pt>
                <c:pt idx="256">
                  <c:v>40189.620162037034</c:v>
                </c:pt>
                <c:pt idx="257">
                  <c:v>40189.661828703705</c:v>
                </c:pt>
                <c:pt idx="258">
                  <c:v>40189.70349537037</c:v>
                </c:pt>
                <c:pt idx="259">
                  <c:v>40189.745162037034</c:v>
                </c:pt>
                <c:pt idx="260">
                  <c:v>40189.786828703705</c:v>
                </c:pt>
                <c:pt idx="261">
                  <c:v>40189.82849537037</c:v>
                </c:pt>
                <c:pt idx="262">
                  <c:v>40189.870162037034</c:v>
                </c:pt>
                <c:pt idx="263">
                  <c:v>40189.911828703705</c:v>
                </c:pt>
                <c:pt idx="264">
                  <c:v>40189.95349537037</c:v>
                </c:pt>
                <c:pt idx="265">
                  <c:v>40189.995162037034</c:v>
                </c:pt>
                <c:pt idx="266">
                  <c:v>40190.036828703705</c:v>
                </c:pt>
                <c:pt idx="267">
                  <c:v>40190.07849537037</c:v>
                </c:pt>
                <c:pt idx="268">
                  <c:v>40190.120162037034</c:v>
                </c:pt>
                <c:pt idx="269">
                  <c:v>40190.161828703705</c:v>
                </c:pt>
                <c:pt idx="270">
                  <c:v>40190.20349537037</c:v>
                </c:pt>
                <c:pt idx="271">
                  <c:v>40190.245162037034</c:v>
                </c:pt>
                <c:pt idx="272">
                  <c:v>40190.286828703705</c:v>
                </c:pt>
                <c:pt idx="273">
                  <c:v>40190.32849537037</c:v>
                </c:pt>
                <c:pt idx="274">
                  <c:v>40190.370162037034</c:v>
                </c:pt>
                <c:pt idx="275">
                  <c:v>40190.411828703705</c:v>
                </c:pt>
                <c:pt idx="276">
                  <c:v>40190.45349537037</c:v>
                </c:pt>
                <c:pt idx="277">
                  <c:v>40190.495162037034</c:v>
                </c:pt>
                <c:pt idx="278">
                  <c:v>40190.536828703705</c:v>
                </c:pt>
                <c:pt idx="279">
                  <c:v>40190.57849537037</c:v>
                </c:pt>
                <c:pt idx="280">
                  <c:v>40190.620162037034</c:v>
                </c:pt>
                <c:pt idx="281">
                  <c:v>40190.661828703705</c:v>
                </c:pt>
                <c:pt idx="282">
                  <c:v>40190.70349537037</c:v>
                </c:pt>
                <c:pt idx="283">
                  <c:v>40190.745162037034</c:v>
                </c:pt>
                <c:pt idx="284">
                  <c:v>40190.786828703705</c:v>
                </c:pt>
                <c:pt idx="285">
                  <c:v>40190.82849537037</c:v>
                </c:pt>
                <c:pt idx="286">
                  <c:v>40190.870162037034</c:v>
                </c:pt>
                <c:pt idx="287">
                  <c:v>40190.911828703705</c:v>
                </c:pt>
                <c:pt idx="288">
                  <c:v>40190.95349537037</c:v>
                </c:pt>
                <c:pt idx="289">
                  <c:v>40190.995162037034</c:v>
                </c:pt>
                <c:pt idx="290">
                  <c:v>40191.036828703705</c:v>
                </c:pt>
                <c:pt idx="291">
                  <c:v>40191.07849537037</c:v>
                </c:pt>
                <c:pt idx="292">
                  <c:v>40191.120162037034</c:v>
                </c:pt>
                <c:pt idx="293">
                  <c:v>40191.161828703705</c:v>
                </c:pt>
                <c:pt idx="294">
                  <c:v>40191.20349537037</c:v>
                </c:pt>
                <c:pt idx="295">
                  <c:v>40191.245162037034</c:v>
                </c:pt>
                <c:pt idx="296">
                  <c:v>40191.286828703705</c:v>
                </c:pt>
                <c:pt idx="297">
                  <c:v>40191.32849537037</c:v>
                </c:pt>
                <c:pt idx="298">
                  <c:v>40191.370162037034</c:v>
                </c:pt>
                <c:pt idx="299">
                  <c:v>40191.411828703705</c:v>
                </c:pt>
                <c:pt idx="300">
                  <c:v>40191.45349537037</c:v>
                </c:pt>
                <c:pt idx="301">
                  <c:v>40191.495162037034</c:v>
                </c:pt>
                <c:pt idx="302">
                  <c:v>40191.536828703705</c:v>
                </c:pt>
                <c:pt idx="303">
                  <c:v>40191.57849537037</c:v>
                </c:pt>
                <c:pt idx="304">
                  <c:v>40191.620162037034</c:v>
                </c:pt>
                <c:pt idx="305">
                  <c:v>40191.661828703705</c:v>
                </c:pt>
                <c:pt idx="306">
                  <c:v>40191.70349537037</c:v>
                </c:pt>
                <c:pt idx="307">
                  <c:v>40191.745162037034</c:v>
                </c:pt>
                <c:pt idx="308">
                  <c:v>40191.786828703705</c:v>
                </c:pt>
                <c:pt idx="309">
                  <c:v>40191.82849537037</c:v>
                </c:pt>
                <c:pt idx="310">
                  <c:v>40191.870162037034</c:v>
                </c:pt>
                <c:pt idx="311">
                  <c:v>40191.911828703705</c:v>
                </c:pt>
                <c:pt idx="312">
                  <c:v>40191.95349537037</c:v>
                </c:pt>
                <c:pt idx="313">
                  <c:v>40191.995162037034</c:v>
                </c:pt>
                <c:pt idx="314">
                  <c:v>40192.036828703705</c:v>
                </c:pt>
                <c:pt idx="315">
                  <c:v>40192.07849537037</c:v>
                </c:pt>
                <c:pt idx="316">
                  <c:v>40192.120162037034</c:v>
                </c:pt>
                <c:pt idx="317">
                  <c:v>40192.161828703705</c:v>
                </c:pt>
                <c:pt idx="318">
                  <c:v>40192.20349537037</c:v>
                </c:pt>
                <c:pt idx="319">
                  <c:v>40192.245162037034</c:v>
                </c:pt>
                <c:pt idx="320">
                  <c:v>40192.286828703705</c:v>
                </c:pt>
                <c:pt idx="321">
                  <c:v>40192.32849537037</c:v>
                </c:pt>
                <c:pt idx="322">
                  <c:v>40192.370162037034</c:v>
                </c:pt>
                <c:pt idx="323">
                  <c:v>40192.411828703705</c:v>
                </c:pt>
                <c:pt idx="324">
                  <c:v>40192.45349537037</c:v>
                </c:pt>
                <c:pt idx="325">
                  <c:v>40192.495162037034</c:v>
                </c:pt>
                <c:pt idx="326">
                  <c:v>40192.536828703705</c:v>
                </c:pt>
                <c:pt idx="327">
                  <c:v>40192.57849537037</c:v>
                </c:pt>
                <c:pt idx="328">
                  <c:v>40192.620162037034</c:v>
                </c:pt>
                <c:pt idx="329">
                  <c:v>40192.661828703705</c:v>
                </c:pt>
                <c:pt idx="330">
                  <c:v>40192.70349537037</c:v>
                </c:pt>
                <c:pt idx="331">
                  <c:v>40192.745162037034</c:v>
                </c:pt>
                <c:pt idx="332">
                  <c:v>40192.786828703705</c:v>
                </c:pt>
                <c:pt idx="333">
                  <c:v>40192.82849537037</c:v>
                </c:pt>
                <c:pt idx="334">
                  <c:v>40192.870162037034</c:v>
                </c:pt>
                <c:pt idx="335">
                  <c:v>40192.911828703705</c:v>
                </c:pt>
                <c:pt idx="336">
                  <c:v>40192.95349537037</c:v>
                </c:pt>
                <c:pt idx="337">
                  <c:v>40192.995162037034</c:v>
                </c:pt>
                <c:pt idx="338">
                  <c:v>40193.036828703705</c:v>
                </c:pt>
                <c:pt idx="339">
                  <c:v>40193.07849537037</c:v>
                </c:pt>
                <c:pt idx="340">
                  <c:v>40193.120162037034</c:v>
                </c:pt>
                <c:pt idx="341">
                  <c:v>40193.161828703705</c:v>
                </c:pt>
                <c:pt idx="342">
                  <c:v>40193.20349537037</c:v>
                </c:pt>
                <c:pt idx="343">
                  <c:v>40193.245162037034</c:v>
                </c:pt>
                <c:pt idx="344">
                  <c:v>40193.286828703705</c:v>
                </c:pt>
                <c:pt idx="345">
                  <c:v>40193.32849537037</c:v>
                </c:pt>
                <c:pt idx="346">
                  <c:v>40193.370162037034</c:v>
                </c:pt>
                <c:pt idx="347">
                  <c:v>40193.411828703705</c:v>
                </c:pt>
                <c:pt idx="348">
                  <c:v>40193.45349537037</c:v>
                </c:pt>
                <c:pt idx="349">
                  <c:v>40193.495162037034</c:v>
                </c:pt>
                <c:pt idx="350">
                  <c:v>40193.536828703705</c:v>
                </c:pt>
                <c:pt idx="351">
                  <c:v>40193.57849537037</c:v>
                </c:pt>
                <c:pt idx="352">
                  <c:v>40193.620162037034</c:v>
                </c:pt>
                <c:pt idx="353">
                  <c:v>40193.661828703705</c:v>
                </c:pt>
                <c:pt idx="354">
                  <c:v>40193.70349537037</c:v>
                </c:pt>
                <c:pt idx="355">
                  <c:v>40193.745162037034</c:v>
                </c:pt>
                <c:pt idx="356">
                  <c:v>40193.786828703705</c:v>
                </c:pt>
                <c:pt idx="357">
                  <c:v>40193.82849537037</c:v>
                </c:pt>
                <c:pt idx="358">
                  <c:v>40193.870162037034</c:v>
                </c:pt>
                <c:pt idx="359">
                  <c:v>40193.911828703705</c:v>
                </c:pt>
                <c:pt idx="360">
                  <c:v>40193.95349537037</c:v>
                </c:pt>
                <c:pt idx="361">
                  <c:v>40193.995162037034</c:v>
                </c:pt>
                <c:pt idx="362">
                  <c:v>40194.036828703705</c:v>
                </c:pt>
                <c:pt idx="363">
                  <c:v>40194.07849537037</c:v>
                </c:pt>
                <c:pt idx="364">
                  <c:v>40194.120162037034</c:v>
                </c:pt>
                <c:pt idx="365">
                  <c:v>40194.161828703705</c:v>
                </c:pt>
                <c:pt idx="366">
                  <c:v>40194.20349537037</c:v>
                </c:pt>
                <c:pt idx="367">
                  <c:v>40194.245162037034</c:v>
                </c:pt>
                <c:pt idx="368">
                  <c:v>40194.286828703705</c:v>
                </c:pt>
                <c:pt idx="369">
                  <c:v>40194.32849537037</c:v>
                </c:pt>
                <c:pt idx="370">
                  <c:v>40194.370162037034</c:v>
                </c:pt>
                <c:pt idx="371">
                  <c:v>40194.411828703705</c:v>
                </c:pt>
                <c:pt idx="372">
                  <c:v>40194.45349537037</c:v>
                </c:pt>
                <c:pt idx="373">
                  <c:v>40194.495162037034</c:v>
                </c:pt>
                <c:pt idx="374">
                  <c:v>40194.536828703705</c:v>
                </c:pt>
                <c:pt idx="375">
                  <c:v>40194.57849537037</c:v>
                </c:pt>
                <c:pt idx="376">
                  <c:v>40194.620162037034</c:v>
                </c:pt>
                <c:pt idx="377">
                  <c:v>40194.661828703705</c:v>
                </c:pt>
                <c:pt idx="378">
                  <c:v>40194.70349537037</c:v>
                </c:pt>
                <c:pt idx="379">
                  <c:v>40194.745162037034</c:v>
                </c:pt>
                <c:pt idx="380">
                  <c:v>40194.786828703705</c:v>
                </c:pt>
                <c:pt idx="381">
                  <c:v>40194.82849537037</c:v>
                </c:pt>
                <c:pt idx="382">
                  <c:v>40194.870162037034</c:v>
                </c:pt>
                <c:pt idx="383">
                  <c:v>40194.911828703705</c:v>
                </c:pt>
                <c:pt idx="384">
                  <c:v>40194.95349537037</c:v>
                </c:pt>
                <c:pt idx="385">
                  <c:v>40194.995162037034</c:v>
                </c:pt>
                <c:pt idx="386">
                  <c:v>40195.036828703705</c:v>
                </c:pt>
                <c:pt idx="387">
                  <c:v>40195.07849537037</c:v>
                </c:pt>
                <c:pt idx="388">
                  <c:v>40195.120162037034</c:v>
                </c:pt>
                <c:pt idx="389">
                  <c:v>40195.161828703705</c:v>
                </c:pt>
                <c:pt idx="390">
                  <c:v>40195.20349537037</c:v>
                </c:pt>
                <c:pt idx="391">
                  <c:v>40195.245162037034</c:v>
                </c:pt>
                <c:pt idx="392">
                  <c:v>40195.286828703705</c:v>
                </c:pt>
                <c:pt idx="393">
                  <c:v>40195.32849537037</c:v>
                </c:pt>
                <c:pt idx="394">
                  <c:v>40195.370162037034</c:v>
                </c:pt>
                <c:pt idx="395">
                  <c:v>40195.411828703705</c:v>
                </c:pt>
                <c:pt idx="396">
                  <c:v>40195.45349537037</c:v>
                </c:pt>
                <c:pt idx="397">
                  <c:v>40195.495162037034</c:v>
                </c:pt>
                <c:pt idx="398">
                  <c:v>40195.536828703705</c:v>
                </c:pt>
                <c:pt idx="399">
                  <c:v>40195.57849537037</c:v>
                </c:pt>
                <c:pt idx="400">
                  <c:v>40195.620162037034</c:v>
                </c:pt>
                <c:pt idx="401">
                  <c:v>40195.661828703705</c:v>
                </c:pt>
                <c:pt idx="402">
                  <c:v>40195.70349537037</c:v>
                </c:pt>
                <c:pt idx="403">
                  <c:v>40195.745162037034</c:v>
                </c:pt>
                <c:pt idx="404">
                  <c:v>40195.786828703705</c:v>
                </c:pt>
                <c:pt idx="405">
                  <c:v>40195.82849537037</c:v>
                </c:pt>
                <c:pt idx="406">
                  <c:v>40195.870162037034</c:v>
                </c:pt>
                <c:pt idx="407">
                  <c:v>40195.911828703705</c:v>
                </c:pt>
                <c:pt idx="408">
                  <c:v>40195.95349537037</c:v>
                </c:pt>
                <c:pt idx="409">
                  <c:v>40195.995162037034</c:v>
                </c:pt>
                <c:pt idx="410">
                  <c:v>40196.036828703705</c:v>
                </c:pt>
                <c:pt idx="411">
                  <c:v>40196.07849537037</c:v>
                </c:pt>
                <c:pt idx="412">
                  <c:v>40196.120162037034</c:v>
                </c:pt>
                <c:pt idx="413">
                  <c:v>40196.161828703705</c:v>
                </c:pt>
                <c:pt idx="414">
                  <c:v>40196.20349537037</c:v>
                </c:pt>
                <c:pt idx="415">
                  <c:v>40196.245162037034</c:v>
                </c:pt>
                <c:pt idx="416">
                  <c:v>40196.286828703705</c:v>
                </c:pt>
                <c:pt idx="417">
                  <c:v>40196.32849537037</c:v>
                </c:pt>
                <c:pt idx="418">
                  <c:v>40196.370162037034</c:v>
                </c:pt>
                <c:pt idx="419">
                  <c:v>40196.411828703705</c:v>
                </c:pt>
                <c:pt idx="420">
                  <c:v>40196.45349537037</c:v>
                </c:pt>
                <c:pt idx="421">
                  <c:v>40196.495162037034</c:v>
                </c:pt>
                <c:pt idx="422">
                  <c:v>40196.536828703705</c:v>
                </c:pt>
                <c:pt idx="423">
                  <c:v>40196.57849537037</c:v>
                </c:pt>
                <c:pt idx="424">
                  <c:v>40196.620162037034</c:v>
                </c:pt>
                <c:pt idx="425">
                  <c:v>40196.661828703705</c:v>
                </c:pt>
                <c:pt idx="426">
                  <c:v>40196.70349537037</c:v>
                </c:pt>
                <c:pt idx="427">
                  <c:v>40196.745162037034</c:v>
                </c:pt>
                <c:pt idx="428">
                  <c:v>40196.786828703705</c:v>
                </c:pt>
                <c:pt idx="429">
                  <c:v>40196.82849537037</c:v>
                </c:pt>
                <c:pt idx="430">
                  <c:v>40196.870162037034</c:v>
                </c:pt>
                <c:pt idx="431">
                  <c:v>40196.911828703705</c:v>
                </c:pt>
                <c:pt idx="432">
                  <c:v>40196.95349537037</c:v>
                </c:pt>
                <c:pt idx="433">
                  <c:v>40196.995162037034</c:v>
                </c:pt>
                <c:pt idx="434">
                  <c:v>40197.036828703705</c:v>
                </c:pt>
                <c:pt idx="435">
                  <c:v>40197.07849537037</c:v>
                </c:pt>
                <c:pt idx="436">
                  <c:v>40197.120162037034</c:v>
                </c:pt>
                <c:pt idx="437">
                  <c:v>40197.161828703705</c:v>
                </c:pt>
                <c:pt idx="438">
                  <c:v>40197.20349537037</c:v>
                </c:pt>
                <c:pt idx="439">
                  <c:v>40197.245162037034</c:v>
                </c:pt>
                <c:pt idx="440">
                  <c:v>40197.286828703705</c:v>
                </c:pt>
                <c:pt idx="441">
                  <c:v>40197.32849537037</c:v>
                </c:pt>
                <c:pt idx="442">
                  <c:v>40197.370162037034</c:v>
                </c:pt>
                <c:pt idx="443">
                  <c:v>40197.411828703705</c:v>
                </c:pt>
                <c:pt idx="444">
                  <c:v>40197.45349537037</c:v>
                </c:pt>
                <c:pt idx="445">
                  <c:v>40197.495162037034</c:v>
                </c:pt>
                <c:pt idx="446">
                  <c:v>40197.536828703705</c:v>
                </c:pt>
                <c:pt idx="447">
                  <c:v>40197.57849537037</c:v>
                </c:pt>
                <c:pt idx="448">
                  <c:v>40197.620162037034</c:v>
                </c:pt>
                <c:pt idx="449">
                  <c:v>40197.661828703705</c:v>
                </c:pt>
                <c:pt idx="450">
                  <c:v>40197.70349537037</c:v>
                </c:pt>
                <c:pt idx="451">
                  <c:v>40197.745162037034</c:v>
                </c:pt>
                <c:pt idx="452">
                  <c:v>40197.786828703705</c:v>
                </c:pt>
                <c:pt idx="453">
                  <c:v>40197.82849537037</c:v>
                </c:pt>
                <c:pt idx="454">
                  <c:v>40197.870162037034</c:v>
                </c:pt>
                <c:pt idx="455">
                  <c:v>40197.911828703705</c:v>
                </c:pt>
                <c:pt idx="456">
                  <c:v>40197.95349537037</c:v>
                </c:pt>
                <c:pt idx="457">
                  <c:v>40197.995162037034</c:v>
                </c:pt>
                <c:pt idx="458">
                  <c:v>40198.036828703705</c:v>
                </c:pt>
                <c:pt idx="459">
                  <c:v>40198.07849537037</c:v>
                </c:pt>
                <c:pt idx="460">
                  <c:v>40198.120162037034</c:v>
                </c:pt>
                <c:pt idx="461">
                  <c:v>40198.161828703705</c:v>
                </c:pt>
                <c:pt idx="462">
                  <c:v>40198.20349537037</c:v>
                </c:pt>
                <c:pt idx="463">
                  <c:v>40198.245162037034</c:v>
                </c:pt>
                <c:pt idx="464">
                  <c:v>40198.286828703705</c:v>
                </c:pt>
                <c:pt idx="465">
                  <c:v>40198.32849537037</c:v>
                </c:pt>
                <c:pt idx="466">
                  <c:v>40198.370162037034</c:v>
                </c:pt>
                <c:pt idx="467">
                  <c:v>40198.411828703705</c:v>
                </c:pt>
                <c:pt idx="468">
                  <c:v>40198.45349537037</c:v>
                </c:pt>
                <c:pt idx="469">
                  <c:v>40198.495162037034</c:v>
                </c:pt>
                <c:pt idx="470">
                  <c:v>40198.536828703705</c:v>
                </c:pt>
                <c:pt idx="471">
                  <c:v>40198.57849537037</c:v>
                </c:pt>
                <c:pt idx="472">
                  <c:v>40198.620162037034</c:v>
                </c:pt>
                <c:pt idx="473">
                  <c:v>40198.661828703705</c:v>
                </c:pt>
                <c:pt idx="474">
                  <c:v>40198.70349537037</c:v>
                </c:pt>
                <c:pt idx="475">
                  <c:v>40198.745162037034</c:v>
                </c:pt>
                <c:pt idx="476">
                  <c:v>40198.786828703705</c:v>
                </c:pt>
                <c:pt idx="477">
                  <c:v>40198.82849537037</c:v>
                </c:pt>
                <c:pt idx="478">
                  <c:v>40198.870162037034</c:v>
                </c:pt>
                <c:pt idx="479">
                  <c:v>40198.911828703705</c:v>
                </c:pt>
                <c:pt idx="480">
                  <c:v>40198.95349537037</c:v>
                </c:pt>
                <c:pt idx="481">
                  <c:v>40198.995162037034</c:v>
                </c:pt>
                <c:pt idx="482">
                  <c:v>40199.036828703705</c:v>
                </c:pt>
                <c:pt idx="483">
                  <c:v>40199.07849537037</c:v>
                </c:pt>
                <c:pt idx="484">
                  <c:v>40199.120162037034</c:v>
                </c:pt>
                <c:pt idx="485">
                  <c:v>40199.161828703705</c:v>
                </c:pt>
                <c:pt idx="486">
                  <c:v>40199.20349537037</c:v>
                </c:pt>
                <c:pt idx="487">
                  <c:v>40199.245162037034</c:v>
                </c:pt>
                <c:pt idx="488">
                  <c:v>40199.286828703705</c:v>
                </c:pt>
                <c:pt idx="489">
                  <c:v>40199.32849537037</c:v>
                </c:pt>
                <c:pt idx="490">
                  <c:v>40199.370162037034</c:v>
                </c:pt>
                <c:pt idx="491">
                  <c:v>40199.411828703705</c:v>
                </c:pt>
                <c:pt idx="492">
                  <c:v>40199.45349537037</c:v>
                </c:pt>
                <c:pt idx="493">
                  <c:v>40199.495162037034</c:v>
                </c:pt>
                <c:pt idx="494">
                  <c:v>40199.536828703705</c:v>
                </c:pt>
                <c:pt idx="495">
                  <c:v>40199.57849537037</c:v>
                </c:pt>
                <c:pt idx="496">
                  <c:v>40199.620162037034</c:v>
                </c:pt>
                <c:pt idx="497">
                  <c:v>40199.661828703705</c:v>
                </c:pt>
                <c:pt idx="498">
                  <c:v>40199.70349537037</c:v>
                </c:pt>
                <c:pt idx="499">
                  <c:v>40199.745162037034</c:v>
                </c:pt>
                <c:pt idx="500">
                  <c:v>40199.786828703705</c:v>
                </c:pt>
                <c:pt idx="501">
                  <c:v>40199.82849537037</c:v>
                </c:pt>
                <c:pt idx="502">
                  <c:v>40199.870162037034</c:v>
                </c:pt>
                <c:pt idx="503">
                  <c:v>40199.911828703705</c:v>
                </c:pt>
                <c:pt idx="504">
                  <c:v>40199.95349537037</c:v>
                </c:pt>
                <c:pt idx="505">
                  <c:v>40199.995162037034</c:v>
                </c:pt>
                <c:pt idx="506">
                  <c:v>40200.036828703705</c:v>
                </c:pt>
                <c:pt idx="507">
                  <c:v>40200.07849537037</c:v>
                </c:pt>
                <c:pt idx="508">
                  <c:v>40200.120162037034</c:v>
                </c:pt>
                <c:pt idx="509">
                  <c:v>40200.161828703705</c:v>
                </c:pt>
                <c:pt idx="510">
                  <c:v>40200.20349537037</c:v>
                </c:pt>
                <c:pt idx="511">
                  <c:v>40200.245162037034</c:v>
                </c:pt>
                <c:pt idx="512">
                  <c:v>40200.286828703705</c:v>
                </c:pt>
                <c:pt idx="513">
                  <c:v>40200.32849537037</c:v>
                </c:pt>
                <c:pt idx="514">
                  <c:v>40200.370162037034</c:v>
                </c:pt>
                <c:pt idx="515" formatCode="m/d/yyyy">
                  <c:v>40200</c:v>
                </c:pt>
                <c:pt idx="516">
                  <c:v>40200.38962962963</c:v>
                </c:pt>
                <c:pt idx="517">
                  <c:v>40200.431296296294</c:v>
                </c:pt>
                <c:pt idx="518">
                  <c:v>40200.472962962966</c:v>
                </c:pt>
                <c:pt idx="519">
                  <c:v>40200.51462962963</c:v>
                </c:pt>
                <c:pt idx="520">
                  <c:v>40200.556296296294</c:v>
                </c:pt>
                <c:pt idx="521">
                  <c:v>40200.597962962966</c:v>
                </c:pt>
                <c:pt idx="522">
                  <c:v>40200.63962962963</c:v>
                </c:pt>
                <c:pt idx="523">
                  <c:v>40200.681296296294</c:v>
                </c:pt>
                <c:pt idx="524">
                  <c:v>40200.722962962966</c:v>
                </c:pt>
                <c:pt idx="525">
                  <c:v>40200.76462962963</c:v>
                </c:pt>
                <c:pt idx="526">
                  <c:v>40200.806296296294</c:v>
                </c:pt>
                <c:pt idx="527">
                  <c:v>40200.847962962966</c:v>
                </c:pt>
                <c:pt idx="528">
                  <c:v>40200.88962962963</c:v>
                </c:pt>
                <c:pt idx="529">
                  <c:v>40200.931296296294</c:v>
                </c:pt>
                <c:pt idx="530">
                  <c:v>40200.972962962966</c:v>
                </c:pt>
                <c:pt idx="531">
                  <c:v>40201.01462962963</c:v>
                </c:pt>
                <c:pt idx="532">
                  <c:v>40201.056296296294</c:v>
                </c:pt>
                <c:pt idx="533">
                  <c:v>40201.097962962966</c:v>
                </c:pt>
                <c:pt idx="534">
                  <c:v>40201.13962962963</c:v>
                </c:pt>
                <c:pt idx="535">
                  <c:v>40201.181296296294</c:v>
                </c:pt>
                <c:pt idx="536">
                  <c:v>40201.222962962966</c:v>
                </c:pt>
                <c:pt idx="537">
                  <c:v>40201.26462962963</c:v>
                </c:pt>
                <c:pt idx="538">
                  <c:v>40201.306296296294</c:v>
                </c:pt>
                <c:pt idx="539">
                  <c:v>40201.347962962966</c:v>
                </c:pt>
                <c:pt idx="540">
                  <c:v>40201.38962962963</c:v>
                </c:pt>
                <c:pt idx="541">
                  <c:v>40201.431296296294</c:v>
                </c:pt>
                <c:pt idx="542">
                  <c:v>40201.472962962966</c:v>
                </c:pt>
                <c:pt idx="543">
                  <c:v>40201.51462962963</c:v>
                </c:pt>
                <c:pt idx="544">
                  <c:v>40201.556296296294</c:v>
                </c:pt>
                <c:pt idx="545">
                  <c:v>40201.597962962966</c:v>
                </c:pt>
                <c:pt idx="546">
                  <c:v>40201.63962962963</c:v>
                </c:pt>
                <c:pt idx="547">
                  <c:v>40201.681296296294</c:v>
                </c:pt>
                <c:pt idx="548">
                  <c:v>40201.722962962966</c:v>
                </c:pt>
                <c:pt idx="549">
                  <c:v>40201.76462962963</c:v>
                </c:pt>
                <c:pt idx="550">
                  <c:v>40201.806296296294</c:v>
                </c:pt>
                <c:pt idx="551">
                  <c:v>40201.847962962966</c:v>
                </c:pt>
                <c:pt idx="552">
                  <c:v>40201.88962962963</c:v>
                </c:pt>
                <c:pt idx="553">
                  <c:v>40201.931296296294</c:v>
                </c:pt>
                <c:pt idx="554">
                  <c:v>40201.972962962966</c:v>
                </c:pt>
                <c:pt idx="555">
                  <c:v>40202.01462962963</c:v>
                </c:pt>
                <c:pt idx="556">
                  <c:v>40202.056296296294</c:v>
                </c:pt>
                <c:pt idx="557">
                  <c:v>40202.097962962966</c:v>
                </c:pt>
                <c:pt idx="558">
                  <c:v>40202.13962962963</c:v>
                </c:pt>
                <c:pt idx="559">
                  <c:v>40202.181296296294</c:v>
                </c:pt>
                <c:pt idx="560">
                  <c:v>40202.222962962966</c:v>
                </c:pt>
                <c:pt idx="561">
                  <c:v>40202.26462962963</c:v>
                </c:pt>
                <c:pt idx="562">
                  <c:v>40202.306296296294</c:v>
                </c:pt>
                <c:pt idx="563">
                  <c:v>40202.347962962966</c:v>
                </c:pt>
                <c:pt idx="564">
                  <c:v>40202.38962962963</c:v>
                </c:pt>
                <c:pt idx="565">
                  <c:v>40202.431296296294</c:v>
                </c:pt>
                <c:pt idx="566">
                  <c:v>40202.472962962966</c:v>
                </c:pt>
                <c:pt idx="567">
                  <c:v>40202.51462962963</c:v>
                </c:pt>
                <c:pt idx="568">
                  <c:v>40202.556296296294</c:v>
                </c:pt>
                <c:pt idx="569">
                  <c:v>40202.597962962966</c:v>
                </c:pt>
                <c:pt idx="570">
                  <c:v>40202.63962962963</c:v>
                </c:pt>
                <c:pt idx="571">
                  <c:v>40202.681296296294</c:v>
                </c:pt>
                <c:pt idx="572">
                  <c:v>40202.722962962966</c:v>
                </c:pt>
                <c:pt idx="573">
                  <c:v>40202.76462962963</c:v>
                </c:pt>
                <c:pt idx="574">
                  <c:v>40202.806296296294</c:v>
                </c:pt>
                <c:pt idx="575">
                  <c:v>40202.847962962966</c:v>
                </c:pt>
                <c:pt idx="576">
                  <c:v>40202.88962962963</c:v>
                </c:pt>
                <c:pt idx="577">
                  <c:v>40202.931296296294</c:v>
                </c:pt>
                <c:pt idx="578">
                  <c:v>40202.972962962966</c:v>
                </c:pt>
                <c:pt idx="579">
                  <c:v>40203.01462962963</c:v>
                </c:pt>
                <c:pt idx="580">
                  <c:v>40203.056296296294</c:v>
                </c:pt>
                <c:pt idx="581">
                  <c:v>40203.097962962966</c:v>
                </c:pt>
                <c:pt idx="582">
                  <c:v>40203.13962962963</c:v>
                </c:pt>
                <c:pt idx="583">
                  <c:v>40203.181296296294</c:v>
                </c:pt>
                <c:pt idx="584">
                  <c:v>40203.222962962966</c:v>
                </c:pt>
                <c:pt idx="585">
                  <c:v>40203.26462962963</c:v>
                </c:pt>
                <c:pt idx="586">
                  <c:v>40203.306296296294</c:v>
                </c:pt>
                <c:pt idx="587">
                  <c:v>40203.347962962966</c:v>
                </c:pt>
                <c:pt idx="588">
                  <c:v>40203.38962962963</c:v>
                </c:pt>
                <c:pt idx="589">
                  <c:v>40203.431296296294</c:v>
                </c:pt>
                <c:pt idx="590">
                  <c:v>40203.472962962966</c:v>
                </c:pt>
                <c:pt idx="591">
                  <c:v>40203.51462962963</c:v>
                </c:pt>
                <c:pt idx="592">
                  <c:v>40203.556296296294</c:v>
                </c:pt>
                <c:pt idx="593">
                  <c:v>40203.597962962966</c:v>
                </c:pt>
                <c:pt idx="594">
                  <c:v>40203.63962962963</c:v>
                </c:pt>
                <c:pt idx="595">
                  <c:v>40203.681296296294</c:v>
                </c:pt>
                <c:pt idx="596">
                  <c:v>40203.722962962966</c:v>
                </c:pt>
                <c:pt idx="597">
                  <c:v>40203.76462962963</c:v>
                </c:pt>
                <c:pt idx="598">
                  <c:v>40203.806296296294</c:v>
                </c:pt>
                <c:pt idx="599">
                  <c:v>40203.847962962966</c:v>
                </c:pt>
                <c:pt idx="600">
                  <c:v>40203.88962962963</c:v>
                </c:pt>
                <c:pt idx="601">
                  <c:v>40203.931296296294</c:v>
                </c:pt>
                <c:pt idx="602">
                  <c:v>40203.972962962966</c:v>
                </c:pt>
                <c:pt idx="603">
                  <c:v>40204.01462962963</c:v>
                </c:pt>
                <c:pt idx="604">
                  <c:v>40204.056296296294</c:v>
                </c:pt>
                <c:pt idx="605">
                  <c:v>40204.097962962966</c:v>
                </c:pt>
                <c:pt idx="606">
                  <c:v>40204.13962962963</c:v>
                </c:pt>
                <c:pt idx="607">
                  <c:v>40204.181296296294</c:v>
                </c:pt>
                <c:pt idx="608">
                  <c:v>40204.222962962966</c:v>
                </c:pt>
                <c:pt idx="609">
                  <c:v>40204.26462962963</c:v>
                </c:pt>
                <c:pt idx="610">
                  <c:v>40204.306296296294</c:v>
                </c:pt>
                <c:pt idx="611">
                  <c:v>40204.347962962966</c:v>
                </c:pt>
                <c:pt idx="612">
                  <c:v>40204.38962962963</c:v>
                </c:pt>
                <c:pt idx="613">
                  <c:v>40204.431296296294</c:v>
                </c:pt>
                <c:pt idx="614">
                  <c:v>40204.472962962966</c:v>
                </c:pt>
                <c:pt idx="615">
                  <c:v>40204.51462962963</c:v>
                </c:pt>
                <c:pt idx="616">
                  <c:v>40204.556296296294</c:v>
                </c:pt>
                <c:pt idx="617">
                  <c:v>40204.597962962966</c:v>
                </c:pt>
                <c:pt idx="618">
                  <c:v>40204.63962962963</c:v>
                </c:pt>
                <c:pt idx="619">
                  <c:v>40204.681296296294</c:v>
                </c:pt>
                <c:pt idx="620">
                  <c:v>40204.722962962966</c:v>
                </c:pt>
                <c:pt idx="621">
                  <c:v>40204.76462962963</c:v>
                </c:pt>
                <c:pt idx="622">
                  <c:v>40204.806296296294</c:v>
                </c:pt>
                <c:pt idx="623">
                  <c:v>40204.847962962966</c:v>
                </c:pt>
                <c:pt idx="624">
                  <c:v>40204.88962962963</c:v>
                </c:pt>
                <c:pt idx="625">
                  <c:v>40204.931296296294</c:v>
                </c:pt>
                <c:pt idx="626">
                  <c:v>40204.972962962966</c:v>
                </c:pt>
                <c:pt idx="627">
                  <c:v>40205.01462962963</c:v>
                </c:pt>
                <c:pt idx="628">
                  <c:v>40205.056296296294</c:v>
                </c:pt>
                <c:pt idx="629">
                  <c:v>40205.097962962966</c:v>
                </c:pt>
                <c:pt idx="630">
                  <c:v>40205.13962962963</c:v>
                </c:pt>
                <c:pt idx="631">
                  <c:v>40205.181296296294</c:v>
                </c:pt>
                <c:pt idx="632">
                  <c:v>40205.222962962966</c:v>
                </c:pt>
                <c:pt idx="633">
                  <c:v>40205.26462962963</c:v>
                </c:pt>
                <c:pt idx="634">
                  <c:v>40205.306296296294</c:v>
                </c:pt>
                <c:pt idx="635">
                  <c:v>40205.347962962966</c:v>
                </c:pt>
                <c:pt idx="636">
                  <c:v>40205.38962962963</c:v>
                </c:pt>
                <c:pt idx="637">
                  <c:v>40205.431296296294</c:v>
                </c:pt>
                <c:pt idx="638">
                  <c:v>40205.472962962966</c:v>
                </c:pt>
                <c:pt idx="639">
                  <c:v>40205.51462962963</c:v>
                </c:pt>
                <c:pt idx="640">
                  <c:v>40205.556296296294</c:v>
                </c:pt>
                <c:pt idx="641">
                  <c:v>40205.597962962966</c:v>
                </c:pt>
                <c:pt idx="642">
                  <c:v>40205.63962962963</c:v>
                </c:pt>
                <c:pt idx="643">
                  <c:v>40205.681296296294</c:v>
                </c:pt>
                <c:pt idx="644">
                  <c:v>40205.722962962966</c:v>
                </c:pt>
                <c:pt idx="645">
                  <c:v>40205.76462962963</c:v>
                </c:pt>
                <c:pt idx="646">
                  <c:v>40205.806296296294</c:v>
                </c:pt>
                <c:pt idx="647">
                  <c:v>40205.847962962966</c:v>
                </c:pt>
                <c:pt idx="648">
                  <c:v>40205.88962962963</c:v>
                </c:pt>
                <c:pt idx="649">
                  <c:v>40205.931296296294</c:v>
                </c:pt>
                <c:pt idx="650">
                  <c:v>40205.972962962966</c:v>
                </c:pt>
                <c:pt idx="651">
                  <c:v>40206.01462962963</c:v>
                </c:pt>
                <c:pt idx="652">
                  <c:v>40206.056296296294</c:v>
                </c:pt>
                <c:pt idx="653">
                  <c:v>40206.097962962966</c:v>
                </c:pt>
                <c:pt idx="654">
                  <c:v>40206.13962962963</c:v>
                </c:pt>
                <c:pt idx="655">
                  <c:v>40206.181296296294</c:v>
                </c:pt>
                <c:pt idx="656">
                  <c:v>40206.222962962966</c:v>
                </c:pt>
                <c:pt idx="657">
                  <c:v>40206.26462962963</c:v>
                </c:pt>
                <c:pt idx="658">
                  <c:v>40206.306296296294</c:v>
                </c:pt>
                <c:pt idx="659">
                  <c:v>40206.347962962966</c:v>
                </c:pt>
                <c:pt idx="660">
                  <c:v>40206.38962962963</c:v>
                </c:pt>
                <c:pt idx="661">
                  <c:v>40206.431296296294</c:v>
                </c:pt>
                <c:pt idx="662">
                  <c:v>40206.472962962966</c:v>
                </c:pt>
                <c:pt idx="663">
                  <c:v>40206.51462962963</c:v>
                </c:pt>
                <c:pt idx="664">
                  <c:v>40206.556296296294</c:v>
                </c:pt>
                <c:pt idx="665">
                  <c:v>40206.597962962966</c:v>
                </c:pt>
                <c:pt idx="666">
                  <c:v>40206.63962962963</c:v>
                </c:pt>
                <c:pt idx="667">
                  <c:v>40206.681296296294</c:v>
                </c:pt>
                <c:pt idx="668">
                  <c:v>40206.722962962966</c:v>
                </c:pt>
                <c:pt idx="669">
                  <c:v>40206.76462962963</c:v>
                </c:pt>
                <c:pt idx="670">
                  <c:v>40206.806296296294</c:v>
                </c:pt>
                <c:pt idx="671">
                  <c:v>40206.847962962966</c:v>
                </c:pt>
                <c:pt idx="672">
                  <c:v>40206.88962962963</c:v>
                </c:pt>
                <c:pt idx="673">
                  <c:v>40206.931296296294</c:v>
                </c:pt>
                <c:pt idx="674">
                  <c:v>40206.972962962966</c:v>
                </c:pt>
                <c:pt idx="675">
                  <c:v>40207.01462962963</c:v>
                </c:pt>
                <c:pt idx="676">
                  <c:v>40207.056296296294</c:v>
                </c:pt>
                <c:pt idx="677">
                  <c:v>40207.097962962966</c:v>
                </c:pt>
                <c:pt idx="678">
                  <c:v>40207.13962962963</c:v>
                </c:pt>
                <c:pt idx="679">
                  <c:v>40207.181296296294</c:v>
                </c:pt>
                <c:pt idx="680">
                  <c:v>40207.222962962966</c:v>
                </c:pt>
                <c:pt idx="681">
                  <c:v>40207.26462962963</c:v>
                </c:pt>
                <c:pt idx="682">
                  <c:v>40207.306296296294</c:v>
                </c:pt>
                <c:pt idx="683">
                  <c:v>40207.347962962966</c:v>
                </c:pt>
                <c:pt idx="684">
                  <c:v>40207.38962962963</c:v>
                </c:pt>
                <c:pt idx="685">
                  <c:v>40207.431296296294</c:v>
                </c:pt>
                <c:pt idx="686">
                  <c:v>40207.472962962966</c:v>
                </c:pt>
                <c:pt idx="687">
                  <c:v>40207.51462962963</c:v>
                </c:pt>
                <c:pt idx="688">
                  <c:v>40207.556296296294</c:v>
                </c:pt>
                <c:pt idx="689">
                  <c:v>40207.597962962966</c:v>
                </c:pt>
                <c:pt idx="690">
                  <c:v>40207.63962962963</c:v>
                </c:pt>
                <c:pt idx="691">
                  <c:v>40207.681296296294</c:v>
                </c:pt>
                <c:pt idx="692">
                  <c:v>40207.722962962966</c:v>
                </c:pt>
                <c:pt idx="693">
                  <c:v>40207.76462962963</c:v>
                </c:pt>
                <c:pt idx="694">
                  <c:v>40207.806296296294</c:v>
                </c:pt>
                <c:pt idx="695">
                  <c:v>40207.847962962966</c:v>
                </c:pt>
                <c:pt idx="696">
                  <c:v>40207.88962962963</c:v>
                </c:pt>
                <c:pt idx="697">
                  <c:v>40207.931296296294</c:v>
                </c:pt>
                <c:pt idx="698">
                  <c:v>40207.972962962966</c:v>
                </c:pt>
                <c:pt idx="699">
                  <c:v>40208.01462962963</c:v>
                </c:pt>
                <c:pt idx="700">
                  <c:v>40208.056296296294</c:v>
                </c:pt>
                <c:pt idx="701">
                  <c:v>40208.097962962966</c:v>
                </c:pt>
                <c:pt idx="702">
                  <c:v>40208.13962962963</c:v>
                </c:pt>
                <c:pt idx="703">
                  <c:v>40208.181296296294</c:v>
                </c:pt>
                <c:pt idx="704">
                  <c:v>40208.222962962966</c:v>
                </c:pt>
                <c:pt idx="705">
                  <c:v>40208.26462962963</c:v>
                </c:pt>
                <c:pt idx="706">
                  <c:v>40208.306296296294</c:v>
                </c:pt>
                <c:pt idx="707">
                  <c:v>40208.347962962966</c:v>
                </c:pt>
                <c:pt idx="708">
                  <c:v>40208.38962962963</c:v>
                </c:pt>
                <c:pt idx="709">
                  <c:v>40208.431296296294</c:v>
                </c:pt>
                <c:pt idx="710">
                  <c:v>40208.472962962966</c:v>
                </c:pt>
                <c:pt idx="711">
                  <c:v>40208.51462962963</c:v>
                </c:pt>
                <c:pt idx="712">
                  <c:v>40208.556296296294</c:v>
                </c:pt>
                <c:pt idx="713">
                  <c:v>40208.597962962966</c:v>
                </c:pt>
                <c:pt idx="714">
                  <c:v>40208.63962962963</c:v>
                </c:pt>
                <c:pt idx="715">
                  <c:v>40208.681296296294</c:v>
                </c:pt>
                <c:pt idx="716">
                  <c:v>40208.722962962966</c:v>
                </c:pt>
                <c:pt idx="717">
                  <c:v>40208.76462962963</c:v>
                </c:pt>
                <c:pt idx="718">
                  <c:v>40208.806296296294</c:v>
                </c:pt>
                <c:pt idx="719">
                  <c:v>40208.847962962966</c:v>
                </c:pt>
                <c:pt idx="720">
                  <c:v>40208.88962962963</c:v>
                </c:pt>
                <c:pt idx="721">
                  <c:v>40208.931296296294</c:v>
                </c:pt>
                <c:pt idx="722">
                  <c:v>40208.972962962966</c:v>
                </c:pt>
                <c:pt idx="723">
                  <c:v>40209.01462962963</c:v>
                </c:pt>
                <c:pt idx="724">
                  <c:v>40209.056296296294</c:v>
                </c:pt>
                <c:pt idx="725">
                  <c:v>40209.097962962966</c:v>
                </c:pt>
                <c:pt idx="726">
                  <c:v>40209.13962962963</c:v>
                </c:pt>
                <c:pt idx="727">
                  <c:v>40209.181296296294</c:v>
                </c:pt>
                <c:pt idx="728">
                  <c:v>40209.222962962966</c:v>
                </c:pt>
                <c:pt idx="729">
                  <c:v>40209.26462962963</c:v>
                </c:pt>
                <c:pt idx="730">
                  <c:v>40209.306296296294</c:v>
                </c:pt>
                <c:pt idx="731">
                  <c:v>40209.347962962966</c:v>
                </c:pt>
                <c:pt idx="732">
                  <c:v>40209.38962962963</c:v>
                </c:pt>
                <c:pt idx="733">
                  <c:v>40209.431296296294</c:v>
                </c:pt>
                <c:pt idx="734">
                  <c:v>40209.472962962966</c:v>
                </c:pt>
                <c:pt idx="735">
                  <c:v>40209.51462962963</c:v>
                </c:pt>
                <c:pt idx="736">
                  <c:v>40209.556296296294</c:v>
                </c:pt>
                <c:pt idx="737">
                  <c:v>40209.597962962966</c:v>
                </c:pt>
                <c:pt idx="738">
                  <c:v>40209.63962962963</c:v>
                </c:pt>
                <c:pt idx="739">
                  <c:v>40209.681296296294</c:v>
                </c:pt>
                <c:pt idx="740">
                  <c:v>40209.722962962966</c:v>
                </c:pt>
                <c:pt idx="741">
                  <c:v>40209.76462962963</c:v>
                </c:pt>
                <c:pt idx="742">
                  <c:v>40209.806296296294</c:v>
                </c:pt>
                <c:pt idx="743">
                  <c:v>40209.847962962966</c:v>
                </c:pt>
                <c:pt idx="744">
                  <c:v>40209.88962962963</c:v>
                </c:pt>
                <c:pt idx="745">
                  <c:v>40209.931296296294</c:v>
                </c:pt>
                <c:pt idx="746">
                  <c:v>40209.972962962966</c:v>
                </c:pt>
                <c:pt idx="747">
                  <c:v>40210.01462962963</c:v>
                </c:pt>
                <c:pt idx="748">
                  <c:v>40210.056296296294</c:v>
                </c:pt>
                <c:pt idx="749">
                  <c:v>40210.097962962966</c:v>
                </c:pt>
                <c:pt idx="750">
                  <c:v>40210.13962962963</c:v>
                </c:pt>
                <c:pt idx="751">
                  <c:v>40210.181296296294</c:v>
                </c:pt>
                <c:pt idx="752">
                  <c:v>40210.222962962966</c:v>
                </c:pt>
                <c:pt idx="753">
                  <c:v>40210.26462962963</c:v>
                </c:pt>
                <c:pt idx="754">
                  <c:v>40210.306296296294</c:v>
                </c:pt>
                <c:pt idx="755">
                  <c:v>40210.347962962966</c:v>
                </c:pt>
                <c:pt idx="756">
                  <c:v>40210.38962962963</c:v>
                </c:pt>
                <c:pt idx="757">
                  <c:v>40210.431296296294</c:v>
                </c:pt>
                <c:pt idx="758">
                  <c:v>40210.472962962966</c:v>
                </c:pt>
                <c:pt idx="759">
                  <c:v>40210.51462962963</c:v>
                </c:pt>
                <c:pt idx="760">
                  <c:v>40210.556296296294</c:v>
                </c:pt>
                <c:pt idx="761">
                  <c:v>40210.597962962966</c:v>
                </c:pt>
                <c:pt idx="762">
                  <c:v>40210.63962962963</c:v>
                </c:pt>
                <c:pt idx="763">
                  <c:v>40210.681296296294</c:v>
                </c:pt>
                <c:pt idx="764">
                  <c:v>40210.722962962966</c:v>
                </c:pt>
                <c:pt idx="765">
                  <c:v>40210.76462962963</c:v>
                </c:pt>
                <c:pt idx="766">
                  <c:v>40210.806296296294</c:v>
                </c:pt>
                <c:pt idx="767">
                  <c:v>40210.847962962966</c:v>
                </c:pt>
                <c:pt idx="768">
                  <c:v>40210.88962962963</c:v>
                </c:pt>
                <c:pt idx="769">
                  <c:v>40210.931296296294</c:v>
                </c:pt>
                <c:pt idx="770">
                  <c:v>40210.972962962966</c:v>
                </c:pt>
                <c:pt idx="771">
                  <c:v>40211.01462962963</c:v>
                </c:pt>
                <c:pt idx="772">
                  <c:v>40211.056296296294</c:v>
                </c:pt>
                <c:pt idx="773">
                  <c:v>40211.097962962966</c:v>
                </c:pt>
                <c:pt idx="774">
                  <c:v>40211.13962962963</c:v>
                </c:pt>
                <c:pt idx="775">
                  <c:v>40211.181296296294</c:v>
                </c:pt>
                <c:pt idx="776">
                  <c:v>40211.222962962966</c:v>
                </c:pt>
                <c:pt idx="777">
                  <c:v>40211.26462962963</c:v>
                </c:pt>
                <c:pt idx="778">
                  <c:v>40211.306296296294</c:v>
                </c:pt>
                <c:pt idx="779">
                  <c:v>40211.347962962966</c:v>
                </c:pt>
                <c:pt idx="780">
                  <c:v>40211.38962962963</c:v>
                </c:pt>
                <c:pt idx="781">
                  <c:v>40211.431296296294</c:v>
                </c:pt>
                <c:pt idx="782">
                  <c:v>40211.472962962966</c:v>
                </c:pt>
                <c:pt idx="783">
                  <c:v>40211.51462962963</c:v>
                </c:pt>
                <c:pt idx="784">
                  <c:v>40211.556296296294</c:v>
                </c:pt>
                <c:pt idx="785">
                  <c:v>40211.597962962966</c:v>
                </c:pt>
                <c:pt idx="786">
                  <c:v>40211.63962962963</c:v>
                </c:pt>
                <c:pt idx="787">
                  <c:v>40211.681296296294</c:v>
                </c:pt>
                <c:pt idx="788">
                  <c:v>40211.722962962966</c:v>
                </c:pt>
                <c:pt idx="789">
                  <c:v>40211.76462962963</c:v>
                </c:pt>
                <c:pt idx="790">
                  <c:v>40211.806296296294</c:v>
                </c:pt>
                <c:pt idx="791">
                  <c:v>40211.847962962966</c:v>
                </c:pt>
                <c:pt idx="792">
                  <c:v>40211.88962962963</c:v>
                </c:pt>
                <c:pt idx="793">
                  <c:v>40211.931296296294</c:v>
                </c:pt>
                <c:pt idx="794">
                  <c:v>40211.972962962966</c:v>
                </c:pt>
                <c:pt idx="795">
                  <c:v>40212.01462962963</c:v>
                </c:pt>
                <c:pt idx="796">
                  <c:v>40212.056296296294</c:v>
                </c:pt>
                <c:pt idx="797">
                  <c:v>40212.097962962966</c:v>
                </c:pt>
                <c:pt idx="798">
                  <c:v>40212.13962962963</c:v>
                </c:pt>
                <c:pt idx="799">
                  <c:v>40212.181296296294</c:v>
                </c:pt>
                <c:pt idx="800">
                  <c:v>40212.222962962966</c:v>
                </c:pt>
                <c:pt idx="801">
                  <c:v>40212.26462962963</c:v>
                </c:pt>
                <c:pt idx="802">
                  <c:v>40212.306296296294</c:v>
                </c:pt>
                <c:pt idx="803">
                  <c:v>40212.347962962966</c:v>
                </c:pt>
                <c:pt idx="804" formatCode="m/d/yyyy">
                  <c:v>40212</c:v>
                </c:pt>
                <c:pt idx="805">
                  <c:v>40212.367430555554</c:v>
                </c:pt>
                <c:pt idx="806">
                  <c:v>40212.409097222226</c:v>
                </c:pt>
                <c:pt idx="807">
                  <c:v>40212.45076388889</c:v>
                </c:pt>
                <c:pt idx="808">
                  <c:v>40212.492430555554</c:v>
                </c:pt>
                <c:pt idx="809">
                  <c:v>40212.534097222226</c:v>
                </c:pt>
                <c:pt idx="810">
                  <c:v>40212.57576388889</c:v>
                </c:pt>
                <c:pt idx="811">
                  <c:v>40212.617430555554</c:v>
                </c:pt>
                <c:pt idx="812">
                  <c:v>40212.659097222226</c:v>
                </c:pt>
                <c:pt idx="813">
                  <c:v>40212.70076388889</c:v>
                </c:pt>
                <c:pt idx="814">
                  <c:v>40212.742430555554</c:v>
                </c:pt>
                <c:pt idx="815">
                  <c:v>40212.784097222226</c:v>
                </c:pt>
                <c:pt idx="816">
                  <c:v>40212.82576388889</c:v>
                </c:pt>
                <c:pt idx="817">
                  <c:v>40212.867430555554</c:v>
                </c:pt>
                <c:pt idx="818">
                  <c:v>40212.909097222226</c:v>
                </c:pt>
                <c:pt idx="819">
                  <c:v>40212.95076388889</c:v>
                </c:pt>
                <c:pt idx="820">
                  <c:v>40212.992430555554</c:v>
                </c:pt>
                <c:pt idx="821">
                  <c:v>40213.034097222226</c:v>
                </c:pt>
                <c:pt idx="822">
                  <c:v>40213.07576388889</c:v>
                </c:pt>
                <c:pt idx="823">
                  <c:v>40213.117430555554</c:v>
                </c:pt>
                <c:pt idx="824">
                  <c:v>40213.159097222226</c:v>
                </c:pt>
                <c:pt idx="825">
                  <c:v>40213.20076388889</c:v>
                </c:pt>
                <c:pt idx="826">
                  <c:v>40213.242430555554</c:v>
                </c:pt>
                <c:pt idx="827">
                  <c:v>40213.284097222226</c:v>
                </c:pt>
                <c:pt idx="828">
                  <c:v>40213.32576388889</c:v>
                </c:pt>
                <c:pt idx="829">
                  <c:v>40213.367430555554</c:v>
                </c:pt>
                <c:pt idx="830">
                  <c:v>40213.409097222226</c:v>
                </c:pt>
                <c:pt idx="831">
                  <c:v>40213.45076388889</c:v>
                </c:pt>
                <c:pt idx="832">
                  <c:v>40213.492430555554</c:v>
                </c:pt>
                <c:pt idx="833">
                  <c:v>40213.534097222226</c:v>
                </c:pt>
                <c:pt idx="834">
                  <c:v>40213.57576388889</c:v>
                </c:pt>
                <c:pt idx="835">
                  <c:v>40213.617430555554</c:v>
                </c:pt>
                <c:pt idx="836">
                  <c:v>40213.659097222226</c:v>
                </c:pt>
                <c:pt idx="837">
                  <c:v>40213.70076388889</c:v>
                </c:pt>
                <c:pt idx="838">
                  <c:v>40213.742430555554</c:v>
                </c:pt>
                <c:pt idx="839">
                  <c:v>40213.784097222226</c:v>
                </c:pt>
                <c:pt idx="840">
                  <c:v>40213.82576388889</c:v>
                </c:pt>
                <c:pt idx="841">
                  <c:v>40213.867430555554</c:v>
                </c:pt>
                <c:pt idx="842">
                  <c:v>40213.909097222226</c:v>
                </c:pt>
                <c:pt idx="843">
                  <c:v>40213.95076388889</c:v>
                </c:pt>
                <c:pt idx="844">
                  <c:v>40213.992430555554</c:v>
                </c:pt>
                <c:pt idx="845">
                  <c:v>40214.034097222226</c:v>
                </c:pt>
                <c:pt idx="846">
                  <c:v>40214.07576388889</c:v>
                </c:pt>
                <c:pt idx="847">
                  <c:v>40214.117430555554</c:v>
                </c:pt>
                <c:pt idx="848">
                  <c:v>40214.159097222226</c:v>
                </c:pt>
                <c:pt idx="849">
                  <c:v>40214.20076388889</c:v>
                </c:pt>
                <c:pt idx="850">
                  <c:v>40214.242430555554</c:v>
                </c:pt>
                <c:pt idx="851">
                  <c:v>40214.284097222226</c:v>
                </c:pt>
                <c:pt idx="852">
                  <c:v>40214.32576388889</c:v>
                </c:pt>
                <c:pt idx="853">
                  <c:v>40214.367430555554</c:v>
                </c:pt>
                <c:pt idx="854">
                  <c:v>40214.409097222226</c:v>
                </c:pt>
                <c:pt idx="855">
                  <c:v>40214.45076388889</c:v>
                </c:pt>
                <c:pt idx="856">
                  <c:v>40214.492430555554</c:v>
                </c:pt>
                <c:pt idx="857">
                  <c:v>40214.534097222226</c:v>
                </c:pt>
                <c:pt idx="858">
                  <c:v>40214.57576388889</c:v>
                </c:pt>
                <c:pt idx="859">
                  <c:v>40214.617430555554</c:v>
                </c:pt>
                <c:pt idx="860">
                  <c:v>40214.659097222226</c:v>
                </c:pt>
                <c:pt idx="861">
                  <c:v>40214.70076388889</c:v>
                </c:pt>
                <c:pt idx="862">
                  <c:v>40214.742430555554</c:v>
                </c:pt>
                <c:pt idx="863">
                  <c:v>40214.784097222226</c:v>
                </c:pt>
                <c:pt idx="864">
                  <c:v>40214.82576388889</c:v>
                </c:pt>
                <c:pt idx="865">
                  <c:v>40214.867430555554</c:v>
                </c:pt>
                <c:pt idx="866">
                  <c:v>40214.909097222226</c:v>
                </c:pt>
                <c:pt idx="867">
                  <c:v>40214.95076388889</c:v>
                </c:pt>
                <c:pt idx="868">
                  <c:v>40214.992430555554</c:v>
                </c:pt>
                <c:pt idx="869">
                  <c:v>40215.034097222226</c:v>
                </c:pt>
                <c:pt idx="870">
                  <c:v>40215.07576388889</c:v>
                </c:pt>
                <c:pt idx="871">
                  <c:v>40215.117430555554</c:v>
                </c:pt>
                <c:pt idx="872">
                  <c:v>40215.159097222226</c:v>
                </c:pt>
                <c:pt idx="873">
                  <c:v>40215.20076388889</c:v>
                </c:pt>
                <c:pt idx="874">
                  <c:v>40215.242430555554</c:v>
                </c:pt>
                <c:pt idx="875">
                  <c:v>40215.284097222226</c:v>
                </c:pt>
                <c:pt idx="876">
                  <c:v>40215.32576388889</c:v>
                </c:pt>
                <c:pt idx="877">
                  <c:v>40215.367430555554</c:v>
                </c:pt>
                <c:pt idx="878">
                  <c:v>40215.409097222226</c:v>
                </c:pt>
                <c:pt idx="879">
                  <c:v>40215.45076388889</c:v>
                </c:pt>
                <c:pt idx="880">
                  <c:v>40215.492430555554</c:v>
                </c:pt>
                <c:pt idx="881">
                  <c:v>40215.534097222226</c:v>
                </c:pt>
                <c:pt idx="882">
                  <c:v>40215.57576388889</c:v>
                </c:pt>
                <c:pt idx="883">
                  <c:v>40215.617430555554</c:v>
                </c:pt>
                <c:pt idx="884">
                  <c:v>40215.659097222226</c:v>
                </c:pt>
                <c:pt idx="885">
                  <c:v>40215.70076388889</c:v>
                </c:pt>
                <c:pt idx="886">
                  <c:v>40215.742430555554</c:v>
                </c:pt>
                <c:pt idx="887">
                  <c:v>40215.784097222226</c:v>
                </c:pt>
                <c:pt idx="888">
                  <c:v>40215.82576388889</c:v>
                </c:pt>
                <c:pt idx="889">
                  <c:v>40215.867430555554</c:v>
                </c:pt>
                <c:pt idx="890">
                  <c:v>40215.909097222226</c:v>
                </c:pt>
                <c:pt idx="891">
                  <c:v>40215.95076388889</c:v>
                </c:pt>
                <c:pt idx="892">
                  <c:v>40215.992430555554</c:v>
                </c:pt>
                <c:pt idx="893">
                  <c:v>40216.034097222226</c:v>
                </c:pt>
                <c:pt idx="894">
                  <c:v>40216.07576388889</c:v>
                </c:pt>
                <c:pt idx="895">
                  <c:v>40216.117430555554</c:v>
                </c:pt>
                <c:pt idx="896">
                  <c:v>40216.159097222226</c:v>
                </c:pt>
                <c:pt idx="897">
                  <c:v>40216.20076388889</c:v>
                </c:pt>
                <c:pt idx="898">
                  <c:v>40216.242430555554</c:v>
                </c:pt>
                <c:pt idx="899">
                  <c:v>40216.284097222226</c:v>
                </c:pt>
                <c:pt idx="900">
                  <c:v>40216.32576388889</c:v>
                </c:pt>
                <c:pt idx="901">
                  <c:v>40216.367430555554</c:v>
                </c:pt>
                <c:pt idx="902">
                  <c:v>40216.409097222226</c:v>
                </c:pt>
                <c:pt idx="903">
                  <c:v>40216.45076388889</c:v>
                </c:pt>
                <c:pt idx="904">
                  <c:v>40216.492430555554</c:v>
                </c:pt>
                <c:pt idx="905">
                  <c:v>40216.534097222226</c:v>
                </c:pt>
                <c:pt idx="906">
                  <c:v>40216.57576388889</c:v>
                </c:pt>
                <c:pt idx="907">
                  <c:v>40216.617430555554</c:v>
                </c:pt>
                <c:pt idx="908">
                  <c:v>40216.659097222226</c:v>
                </c:pt>
                <c:pt idx="909">
                  <c:v>40216.70076388889</c:v>
                </c:pt>
                <c:pt idx="910">
                  <c:v>40216.742430555554</c:v>
                </c:pt>
                <c:pt idx="911">
                  <c:v>40216.784097222226</c:v>
                </c:pt>
                <c:pt idx="912">
                  <c:v>40216.82576388889</c:v>
                </c:pt>
                <c:pt idx="913">
                  <c:v>40216.867430555554</c:v>
                </c:pt>
                <c:pt idx="914">
                  <c:v>40216.909097222226</c:v>
                </c:pt>
                <c:pt idx="915">
                  <c:v>40216.95076388889</c:v>
                </c:pt>
                <c:pt idx="916">
                  <c:v>40216.992430555554</c:v>
                </c:pt>
                <c:pt idx="917">
                  <c:v>40217.034097222226</c:v>
                </c:pt>
                <c:pt idx="918">
                  <c:v>40217.07576388889</c:v>
                </c:pt>
                <c:pt idx="919">
                  <c:v>40217.117430555554</c:v>
                </c:pt>
                <c:pt idx="920">
                  <c:v>40217.159097222226</c:v>
                </c:pt>
                <c:pt idx="921">
                  <c:v>40217.20076388889</c:v>
                </c:pt>
                <c:pt idx="922">
                  <c:v>40217.242430555554</c:v>
                </c:pt>
                <c:pt idx="923">
                  <c:v>40217.284097222226</c:v>
                </c:pt>
                <c:pt idx="924">
                  <c:v>40217.32576388889</c:v>
                </c:pt>
                <c:pt idx="925">
                  <c:v>40217.367430555554</c:v>
                </c:pt>
                <c:pt idx="926">
                  <c:v>40217.409097222226</c:v>
                </c:pt>
                <c:pt idx="927">
                  <c:v>40217.45076388889</c:v>
                </c:pt>
                <c:pt idx="928">
                  <c:v>40217.492430555554</c:v>
                </c:pt>
                <c:pt idx="929">
                  <c:v>40217.534097222226</c:v>
                </c:pt>
                <c:pt idx="930">
                  <c:v>40217.57576388889</c:v>
                </c:pt>
                <c:pt idx="931">
                  <c:v>40217.617430555554</c:v>
                </c:pt>
                <c:pt idx="932">
                  <c:v>40217.659097222226</c:v>
                </c:pt>
                <c:pt idx="933">
                  <c:v>40217.70076388889</c:v>
                </c:pt>
                <c:pt idx="934">
                  <c:v>40217.742430555554</c:v>
                </c:pt>
                <c:pt idx="935">
                  <c:v>40217.784097222226</c:v>
                </c:pt>
                <c:pt idx="936">
                  <c:v>40217.82576388889</c:v>
                </c:pt>
                <c:pt idx="937">
                  <c:v>40217.867430555554</c:v>
                </c:pt>
                <c:pt idx="938">
                  <c:v>40217.909097222226</c:v>
                </c:pt>
                <c:pt idx="939">
                  <c:v>40217.95076388889</c:v>
                </c:pt>
                <c:pt idx="940">
                  <c:v>40217.992430555554</c:v>
                </c:pt>
                <c:pt idx="941">
                  <c:v>40218.034097222226</c:v>
                </c:pt>
                <c:pt idx="942">
                  <c:v>40218.07576388889</c:v>
                </c:pt>
                <c:pt idx="943">
                  <c:v>40218.117430555554</c:v>
                </c:pt>
                <c:pt idx="944">
                  <c:v>40218.159097222226</c:v>
                </c:pt>
                <c:pt idx="945">
                  <c:v>40218.20076388889</c:v>
                </c:pt>
                <c:pt idx="946">
                  <c:v>40218.242430555554</c:v>
                </c:pt>
                <c:pt idx="947">
                  <c:v>40218.284097222226</c:v>
                </c:pt>
                <c:pt idx="948">
                  <c:v>40218.32576388889</c:v>
                </c:pt>
                <c:pt idx="949">
                  <c:v>40218.367430555554</c:v>
                </c:pt>
                <c:pt idx="950">
                  <c:v>40218.409097222226</c:v>
                </c:pt>
                <c:pt idx="951">
                  <c:v>40218.45076388889</c:v>
                </c:pt>
                <c:pt idx="952">
                  <c:v>40218.492430555554</c:v>
                </c:pt>
                <c:pt idx="953">
                  <c:v>40218.534097222226</c:v>
                </c:pt>
                <c:pt idx="954">
                  <c:v>40218.57576388889</c:v>
                </c:pt>
                <c:pt idx="955">
                  <c:v>40218.617430555554</c:v>
                </c:pt>
                <c:pt idx="956">
                  <c:v>40218.659097222226</c:v>
                </c:pt>
                <c:pt idx="957">
                  <c:v>40218.70076388889</c:v>
                </c:pt>
                <c:pt idx="958">
                  <c:v>40218.742430555554</c:v>
                </c:pt>
                <c:pt idx="959">
                  <c:v>40218.784097222226</c:v>
                </c:pt>
                <c:pt idx="960">
                  <c:v>40218.82576388889</c:v>
                </c:pt>
                <c:pt idx="961">
                  <c:v>40218.867430555554</c:v>
                </c:pt>
                <c:pt idx="962">
                  <c:v>40218.909097222226</c:v>
                </c:pt>
                <c:pt idx="963">
                  <c:v>40218.95076388889</c:v>
                </c:pt>
                <c:pt idx="964">
                  <c:v>40218.992430555554</c:v>
                </c:pt>
                <c:pt idx="965">
                  <c:v>40219.034097222226</c:v>
                </c:pt>
                <c:pt idx="966">
                  <c:v>40219.07576388889</c:v>
                </c:pt>
                <c:pt idx="967">
                  <c:v>40219.117430555554</c:v>
                </c:pt>
                <c:pt idx="968">
                  <c:v>40219.159097222226</c:v>
                </c:pt>
                <c:pt idx="969">
                  <c:v>40219.20076388889</c:v>
                </c:pt>
                <c:pt idx="970">
                  <c:v>40219.242430555554</c:v>
                </c:pt>
                <c:pt idx="971">
                  <c:v>40219.284097222226</c:v>
                </c:pt>
                <c:pt idx="972">
                  <c:v>40219.32576388889</c:v>
                </c:pt>
                <c:pt idx="973">
                  <c:v>40219.367430555554</c:v>
                </c:pt>
                <c:pt idx="974">
                  <c:v>40219.409097222226</c:v>
                </c:pt>
                <c:pt idx="975">
                  <c:v>40219.45076388889</c:v>
                </c:pt>
                <c:pt idx="976">
                  <c:v>40219.492430555554</c:v>
                </c:pt>
                <c:pt idx="977">
                  <c:v>40219.534097222226</c:v>
                </c:pt>
                <c:pt idx="978">
                  <c:v>40219.57576388889</c:v>
                </c:pt>
                <c:pt idx="979">
                  <c:v>40219.617430555554</c:v>
                </c:pt>
                <c:pt idx="980">
                  <c:v>40219.659097222226</c:v>
                </c:pt>
                <c:pt idx="981">
                  <c:v>40219.70076388889</c:v>
                </c:pt>
                <c:pt idx="982">
                  <c:v>40219.742430555554</c:v>
                </c:pt>
                <c:pt idx="983">
                  <c:v>40219.784097222226</c:v>
                </c:pt>
                <c:pt idx="984">
                  <c:v>40219.82576388889</c:v>
                </c:pt>
                <c:pt idx="985">
                  <c:v>40219.867430555554</c:v>
                </c:pt>
                <c:pt idx="986">
                  <c:v>40219.909097222226</c:v>
                </c:pt>
                <c:pt idx="987">
                  <c:v>40219.95076388889</c:v>
                </c:pt>
                <c:pt idx="988">
                  <c:v>40219.992430555554</c:v>
                </c:pt>
                <c:pt idx="989">
                  <c:v>40220.034097222226</c:v>
                </c:pt>
                <c:pt idx="990">
                  <c:v>40220.07576388889</c:v>
                </c:pt>
                <c:pt idx="991">
                  <c:v>40220.117430555554</c:v>
                </c:pt>
                <c:pt idx="992">
                  <c:v>40220.159097222226</c:v>
                </c:pt>
                <c:pt idx="993">
                  <c:v>40220.20076388889</c:v>
                </c:pt>
                <c:pt idx="994">
                  <c:v>40220.242430555554</c:v>
                </c:pt>
                <c:pt idx="995">
                  <c:v>40220.284097222226</c:v>
                </c:pt>
                <c:pt idx="996">
                  <c:v>40220.32576388889</c:v>
                </c:pt>
                <c:pt idx="997">
                  <c:v>40220.367430555554</c:v>
                </c:pt>
                <c:pt idx="998">
                  <c:v>40220.409097222226</c:v>
                </c:pt>
                <c:pt idx="999">
                  <c:v>40220.45076388889</c:v>
                </c:pt>
                <c:pt idx="1000">
                  <c:v>40220.492430555554</c:v>
                </c:pt>
                <c:pt idx="1001">
                  <c:v>40220.534097222226</c:v>
                </c:pt>
                <c:pt idx="1002">
                  <c:v>40220.57576388889</c:v>
                </c:pt>
                <c:pt idx="1003">
                  <c:v>40220.617430555554</c:v>
                </c:pt>
                <c:pt idx="1004">
                  <c:v>40220.659097222226</c:v>
                </c:pt>
                <c:pt idx="1005">
                  <c:v>40220.70076388889</c:v>
                </c:pt>
                <c:pt idx="1006">
                  <c:v>40220.742430555554</c:v>
                </c:pt>
                <c:pt idx="1007">
                  <c:v>40220.784097222226</c:v>
                </c:pt>
                <c:pt idx="1008">
                  <c:v>40220.82576388889</c:v>
                </c:pt>
                <c:pt idx="1009">
                  <c:v>40220.867430555554</c:v>
                </c:pt>
                <c:pt idx="1010">
                  <c:v>40220.909097222226</c:v>
                </c:pt>
                <c:pt idx="1011">
                  <c:v>40220.95076388889</c:v>
                </c:pt>
                <c:pt idx="1012">
                  <c:v>40220.992430555554</c:v>
                </c:pt>
                <c:pt idx="1013">
                  <c:v>40221.034097222226</c:v>
                </c:pt>
                <c:pt idx="1014">
                  <c:v>40221.07576388889</c:v>
                </c:pt>
                <c:pt idx="1015">
                  <c:v>40221.117430555554</c:v>
                </c:pt>
                <c:pt idx="1016">
                  <c:v>40221.159097222226</c:v>
                </c:pt>
                <c:pt idx="1017">
                  <c:v>40221.20076388889</c:v>
                </c:pt>
                <c:pt idx="1018">
                  <c:v>40221.242430555554</c:v>
                </c:pt>
                <c:pt idx="1019">
                  <c:v>40221.284097222226</c:v>
                </c:pt>
                <c:pt idx="1020">
                  <c:v>40221.32576388889</c:v>
                </c:pt>
                <c:pt idx="1021">
                  <c:v>40221.367430555554</c:v>
                </c:pt>
                <c:pt idx="1022">
                  <c:v>40221.409097222226</c:v>
                </c:pt>
                <c:pt idx="1023">
                  <c:v>40221.45076388889</c:v>
                </c:pt>
                <c:pt idx="1024">
                  <c:v>40221.492430555554</c:v>
                </c:pt>
                <c:pt idx="1025">
                  <c:v>40221.534097222226</c:v>
                </c:pt>
                <c:pt idx="1026">
                  <c:v>40221.57576388889</c:v>
                </c:pt>
                <c:pt idx="1027">
                  <c:v>40221.617430555554</c:v>
                </c:pt>
                <c:pt idx="1028">
                  <c:v>40221.659097222226</c:v>
                </c:pt>
                <c:pt idx="1029">
                  <c:v>40221.70076388889</c:v>
                </c:pt>
                <c:pt idx="1030">
                  <c:v>40221.742430555554</c:v>
                </c:pt>
                <c:pt idx="1031">
                  <c:v>40221.784097222226</c:v>
                </c:pt>
                <c:pt idx="1032">
                  <c:v>40221.82576388889</c:v>
                </c:pt>
                <c:pt idx="1033">
                  <c:v>40221.867430555554</c:v>
                </c:pt>
                <c:pt idx="1034">
                  <c:v>40221.909097222226</c:v>
                </c:pt>
                <c:pt idx="1035">
                  <c:v>40221.95076388889</c:v>
                </c:pt>
                <c:pt idx="1036">
                  <c:v>40221.992430555554</c:v>
                </c:pt>
                <c:pt idx="1037">
                  <c:v>40222.034097222226</c:v>
                </c:pt>
                <c:pt idx="1038">
                  <c:v>40222.07576388889</c:v>
                </c:pt>
                <c:pt idx="1039">
                  <c:v>40222.117430555554</c:v>
                </c:pt>
                <c:pt idx="1040">
                  <c:v>40222.159097222226</c:v>
                </c:pt>
                <c:pt idx="1041">
                  <c:v>40222.20076388889</c:v>
                </c:pt>
                <c:pt idx="1042">
                  <c:v>40222.242430555554</c:v>
                </c:pt>
                <c:pt idx="1043">
                  <c:v>40222.284097222226</c:v>
                </c:pt>
                <c:pt idx="1044">
                  <c:v>40222.32576388889</c:v>
                </c:pt>
                <c:pt idx="1045">
                  <c:v>40222.367430555554</c:v>
                </c:pt>
                <c:pt idx="1046">
                  <c:v>40222.409097222226</c:v>
                </c:pt>
                <c:pt idx="1047">
                  <c:v>40222.45076388889</c:v>
                </c:pt>
                <c:pt idx="1048">
                  <c:v>40222.492430555554</c:v>
                </c:pt>
                <c:pt idx="1049">
                  <c:v>40222.534097222226</c:v>
                </c:pt>
                <c:pt idx="1050">
                  <c:v>40222.57576388889</c:v>
                </c:pt>
                <c:pt idx="1051">
                  <c:v>40222.617430555554</c:v>
                </c:pt>
                <c:pt idx="1052">
                  <c:v>40222.659097222226</c:v>
                </c:pt>
                <c:pt idx="1053">
                  <c:v>40222.70076388889</c:v>
                </c:pt>
                <c:pt idx="1054">
                  <c:v>40222.742430555554</c:v>
                </c:pt>
                <c:pt idx="1055">
                  <c:v>40222.784097222226</c:v>
                </c:pt>
                <c:pt idx="1056">
                  <c:v>40222.82576388889</c:v>
                </c:pt>
                <c:pt idx="1057">
                  <c:v>40222.867430555554</c:v>
                </c:pt>
                <c:pt idx="1058">
                  <c:v>40222.909097222226</c:v>
                </c:pt>
                <c:pt idx="1059">
                  <c:v>40222.95076388889</c:v>
                </c:pt>
                <c:pt idx="1060">
                  <c:v>40222.992430555554</c:v>
                </c:pt>
                <c:pt idx="1061">
                  <c:v>40223.034097222226</c:v>
                </c:pt>
                <c:pt idx="1062">
                  <c:v>40223.07576388889</c:v>
                </c:pt>
                <c:pt idx="1063">
                  <c:v>40223.117430555554</c:v>
                </c:pt>
                <c:pt idx="1064">
                  <c:v>40223.159097222226</c:v>
                </c:pt>
                <c:pt idx="1065">
                  <c:v>40223.20076388889</c:v>
                </c:pt>
                <c:pt idx="1066">
                  <c:v>40223.242430555554</c:v>
                </c:pt>
                <c:pt idx="1067">
                  <c:v>40223.284097222226</c:v>
                </c:pt>
                <c:pt idx="1068">
                  <c:v>40223.32576388889</c:v>
                </c:pt>
                <c:pt idx="1069">
                  <c:v>40223.367430555554</c:v>
                </c:pt>
                <c:pt idx="1070">
                  <c:v>40223.409097222226</c:v>
                </c:pt>
                <c:pt idx="1071">
                  <c:v>40223.45076388889</c:v>
                </c:pt>
                <c:pt idx="1072">
                  <c:v>40223.492430555554</c:v>
                </c:pt>
                <c:pt idx="1073">
                  <c:v>40223.534097222226</c:v>
                </c:pt>
                <c:pt idx="1074">
                  <c:v>40223.57576388889</c:v>
                </c:pt>
                <c:pt idx="1075">
                  <c:v>40223.617430555554</c:v>
                </c:pt>
                <c:pt idx="1076">
                  <c:v>40223.659097222226</c:v>
                </c:pt>
                <c:pt idx="1077">
                  <c:v>40223.70076388889</c:v>
                </c:pt>
                <c:pt idx="1078">
                  <c:v>40223.742430555554</c:v>
                </c:pt>
                <c:pt idx="1079">
                  <c:v>40223.784097222226</c:v>
                </c:pt>
                <c:pt idx="1080">
                  <c:v>40223.82576388889</c:v>
                </c:pt>
                <c:pt idx="1081">
                  <c:v>40223.867430555554</c:v>
                </c:pt>
                <c:pt idx="1082">
                  <c:v>40223.909097222226</c:v>
                </c:pt>
                <c:pt idx="1083">
                  <c:v>40223.95076388889</c:v>
                </c:pt>
                <c:pt idx="1084">
                  <c:v>40223.992430555554</c:v>
                </c:pt>
                <c:pt idx="1085">
                  <c:v>40224.034097222226</c:v>
                </c:pt>
                <c:pt idx="1086">
                  <c:v>40224.07576388889</c:v>
                </c:pt>
                <c:pt idx="1087">
                  <c:v>40224.117430555554</c:v>
                </c:pt>
                <c:pt idx="1088">
                  <c:v>40224.159097222226</c:v>
                </c:pt>
                <c:pt idx="1089">
                  <c:v>40224.20076388889</c:v>
                </c:pt>
                <c:pt idx="1090">
                  <c:v>40224.242430555554</c:v>
                </c:pt>
                <c:pt idx="1091">
                  <c:v>40224.284097222226</c:v>
                </c:pt>
                <c:pt idx="1092">
                  <c:v>40224.32576388889</c:v>
                </c:pt>
                <c:pt idx="1093">
                  <c:v>40224.367430555554</c:v>
                </c:pt>
                <c:pt idx="1094">
                  <c:v>40224.409097222226</c:v>
                </c:pt>
                <c:pt idx="1095">
                  <c:v>40224.45076388889</c:v>
                </c:pt>
                <c:pt idx="1096">
                  <c:v>40224.492430555554</c:v>
                </c:pt>
                <c:pt idx="1097">
                  <c:v>40224.534097222226</c:v>
                </c:pt>
                <c:pt idx="1098">
                  <c:v>40224.57576388889</c:v>
                </c:pt>
                <c:pt idx="1099">
                  <c:v>40224.617430555554</c:v>
                </c:pt>
                <c:pt idx="1100">
                  <c:v>40224.659097222226</c:v>
                </c:pt>
                <c:pt idx="1101">
                  <c:v>40224.70076388889</c:v>
                </c:pt>
                <c:pt idx="1102">
                  <c:v>40224.742430555554</c:v>
                </c:pt>
                <c:pt idx="1103">
                  <c:v>40224.784097222226</c:v>
                </c:pt>
                <c:pt idx="1104">
                  <c:v>40224.82576388889</c:v>
                </c:pt>
                <c:pt idx="1105">
                  <c:v>40224.867430555554</c:v>
                </c:pt>
                <c:pt idx="1106">
                  <c:v>40224.909097222226</c:v>
                </c:pt>
                <c:pt idx="1107">
                  <c:v>40224.95076388889</c:v>
                </c:pt>
                <c:pt idx="1108">
                  <c:v>40224.992430555554</c:v>
                </c:pt>
                <c:pt idx="1109">
                  <c:v>40225.034097222226</c:v>
                </c:pt>
                <c:pt idx="1110">
                  <c:v>40225.07576388889</c:v>
                </c:pt>
                <c:pt idx="1111">
                  <c:v>40225.117430555554</c:v>
                </c:pt>
                <c:pt idx="1112">
                  <c:v>40225.159097222226</c:v>
                </c:pt>
                <c:pt idx="1113">
                  <c:v>40225.20076388889</c:v>
                </c:pt>
                <c:pt idx="1114">
                  <c:v>40225.242430555554</c:v>
                </c:pt>
                <c:pt idx="1115">
                  <c:v>40225.284097222226</c:v>
                </c:pt>
                <c:pt idx="1116">
                  <c:v>40225.32576388889</c:v>
                </c:pt>
                <c:pt idx="1117">
                  <c:v>40225.367430555554</c:v>
                </c:pt>
                <c:pt idx="1118">
                  <c:v>40225.409097222226</c:v>
                </c:pt>
                <c:pt idx="1119">
                  <c:v>40225.45076388889</c:v>
                </c:pt>
                <c:pt idx="1120">
                  <c:v>40225.492430555554</c:v>
                </c:pt>
                <c:pt idx="1121">
                  <c:v>40225.534097222226</c:v>
                </c:pt>
                <c:pt idx="1122">
                  <c:v>40225.57576388889</c:v>
                </c:pt>
                <c:pt idx="1123">
                  <c:v>40225.617430555554</c:v>
                </c:pt>
                <c:pt idx="1124">
                  <c:v>40225.659097222226</c:v>
                </c:pt>
                <c:pt idx="1125">
                  <c:v>40225.70076388889</c:v>
                </c:pt>
                <c:pt idx="1126">
                  <c:v>40225.742430555554</c:v>
                </c:pt>
                <c:pt idx="1127">
                  <c:v>40225.784097222226</c:v>
                </c:pt>
                <c:pt idx="1128">
                  <c:v>40225.82576388889</c:v>
                </c:pt>
                <c:pt idx="1129">
                  <c:v>40225.867430555554</c:v>
                </c:pt>
                <c:pt idx="1130">
                  <c:v>40225.909097222226</c:v>
                </c:pt>
                <c:pt idx="1131">
                  <c:v>40225.95076388889</c:v>
                </c:pt>
                <c:pt idx="1132">
                  <c:v>40225.992430555554</c:v>
                </c:pt>
                <c:pt idx="1133">
                  <c:v>40226.034097222226</c:v>
                </c:pt>
                <c:pt idx="1134">
                  <c:v>40226.07576388889</c:v>
                </c:pt>
                <c:pt idx="1135">
                  <c:v>40226.117430555554</c:v>
                </c:pt>
                <c:pt idx="1136">
                  <c:v>40226.159097222226</c:v>
                </c:pt>
                <c:pt idx="1137">
                  <c:v>40226.20076388889</c:v>
                </c:pt>
                <c:pt idx="1138">
                  <c:v>40226.242430555554</c:v>
                </c:pt>
                <c:pt idx="1139">
                  <c:v>40226.284097222226</c:v>
                </c:pt>
                <c:pt idx="1140">
                  <c:v>40226.32576388889</c:v>
                </c:pt>
                <c:pt idx="1141">
                  <c:v>40226.367430555554</c:v>
                </c:pt>
                <c:pt idx="1142" formatCode="m/d/yyyy">
                  <c:v>40226</c:v>
                </c:pt>
                <c:pt idx="1143">
                  <c:v>40226.373333333337</c:v>
                </c:pt>
                <c:pt idx="1144">
                  <c:v>40226.415000000001</c:v>
                </c:pt>
                <c:pt idx="1145">
                  <c:v>40226.456666666665</c:v>
                </c:pt>
                <c:pt idx="1146">
                  <c:v>40226.498333333337</c:v>
                </c:pt>
                <c:pt idx="1147">
                  <c:v>40226.54</c:v>
                </c:pt>
                <c:pt idx="1148">
                  <c:v>40226.581666666665</c:v>
                </c:pt>
                <c:pt idx="1149">
                  <c:v>40226.623333333337</c:v>
                </c:pt>
                <c:pt idx="1150">
                  <c:v>40226.665000000001</c:v>
                </c:pt>
                <c:pt idx="1151">
                  <c:v>40226.706666666665</c:v>
                </c:pt>
                <c:pt idx="1152">
                  <c:v>40226.748333333337</c:v>
                </c:pt>
                <c:pt idx="1153">
                  <c:v>40226.79</c:v>
                </c:pt>
                <c:pt idx="1154">
                  <c:v>40226.831666666665</c:v>
                </c:pt>
                <c:pt idx="1155">
                  <c:v>40226.873333333337</c:v>
                </c:pt>
                <c:pt idx="1156">
                  <c:v>40226.915000000001</c:v>
                </c:pt>
                <c:pt idx="1157">
                  <c:v>40226.956666666665</c:v>
                </c:pt>
                <c:pt idx="1158">
                  <c:v>40226.998333333337</c:v>
                </c:pt>
                <c:pt idx="1159">
                  <c:v>40227.040000000001</c:v>
                </c:pt>
                <c:pt idx="1160">
                  <c:v>40227.081666666665</c:v>
                </c:pt>
                <c:pt idx="1161">
                  <c:v>40227.123333333337</c:v>
                </c:pt>
                <c:pt idx="1162">
                  <c:v>40227.165000000001</c:v>
                </c:pt>
                <c:pt idx="1163">
                  <c:v>40227.206666666665</c:v>
                </c:pt>
                <c:pt idx="1164">
                  <c:v>40227.248333333337</c:v>
                </c:pt>
                <c:pt idx="1165">
                  <c:v>40227.29</c:v>
                </c:pt>
                <c:pt idx="1166">
                  <c:v>40227.331666666665</c:v>
                </c:pt>
                <c:pt idx="1167">
                  <c:v>40227.373333333337</c:v>
                </c:pt>
                <c:pt idx="1168">
                  <c:v>40227.415000000001</c:v>
                </c:pt>
                <c:pt idx="1169">
                  <c:v>40227.456666666665</c:v>
                </c:pt>
                <c:pt idx="1170">
                  <c:v>40227.498333333337</c:v>
                </c:pt>
                <c:pt idx="1171">
                  <c:v>40227.54</c:v>
                </c:pt>
                <c:pt idx="1172">
                  <c:v>40227.581666666665</c:v>
                </c:pt>
                <c:pt idx="1173">
                  <c:v>40227.623333333337</c:v>
                </c:pt>
                <c:pt idx="1174">
                  <c:v>40227.665000000001</c:v>
                </c:pt>
                <c:pt idx="1175">
                  <c:v>40227.706666666665</c:v>
                </c:pt>
                <c:pt idx="1176">
                  <c:v>40227.748333333337</c:v>
                </c:pt>
                <c:pt idx="1177">
                  <c:v>40227.79</c:v>
                </c:pt>
                <c:pt idx="1178">
                  <c:v>40227.831666666665</c:v>
                </c:pt>
                <c:pt idx="1179">
                  <c:v>40227.873333333337</c:v>
                </c:pt>
                <c:pt idx="1180">
                  <c:v>40227.915000000001</c:v>
                </c:pt>
                <c:pt idx="1181">
                  <c:v>40227.956666666665</c:v>
                </c:pt>
                <c:pt idx="1182">
                  <c:v>40227.998333333337</c:v>
                </c:pt>
                <c:pt idx="1183">
                  <c:v>40228.04</c:v>
                </c:pt>
                <c:pt idx="1184">
                  <c:v>40228.081666666665</c:v>
                </c:pt>
                <c:pt idx="1185">
                  <c:v>40228.123333333337</c:v>
                </c:pt>
                <c:pt idx="1186">
                  <c:v>40228.165000000001</c:v>
                </c:pt>
                <c:pt idx="1187">
                  <c:v>40228.206666666665</c:v>
                </c:pt>
                <c:pt idx="1188">
                  <c:v>40228.248333333337</c:v>
                </c:pt>
                <c:pt idx="1189">
                  <c:v>40228.29</c:v>
                </c:pt>
                <c:pt idx="1190">
                  <c:v>40228.331666666665</c:v>
                </c:pt>
                <c:pt idx="1191">
                  <c:v>40228.373333333337</c:v>
                </c:pt>
                <c:pt idx="1192">
                  <c:v>40228.415000000001</c:v>
                </c:pt>
                <c:pt idx="1193">
                  <c:v>40228.456666666665</c:v>
                </c:pt>
                <c:pt idx="1194">
                  <c:v>40228.498333333337</c:v>
                </c:pt>
                <c:pt idx="1195">
                  <c:v>40228.54</c:v>
                </c:pt>
                <c:pt idx="1196">
                  <c:v>40228.581666666665</c:v>
                </c:pt>
                <c:pt idx="1197">
                  <c:v>40228.623333333337</c:v>
                </c:pt>
                <c:pt idx="1198">
                  <c:v>40228.665000000001</c:v>
                </c:pt>
                <c:pt idx="1199">
                  <c:v>40228.706666666665</c:v>
                </c:pt>
                <c:pt idx="1200">
                  <c:v>40228.748333333337</c:v>
                </c:pt>
                <c:pt idx="1201">
                  <c:v>40228.79</c:v>
                </c:pt>
                <c:pt idx="1202">
                  <c:v>40228.831666666665</c:v>
                </c:pt>
                <c:pt idx="1203">
                  <c:v>40228.873333333337</c:v>
                </c:pt>
                <c:pt idx="1204">
                  <c:v>40228.915000000001</c:v>
                </c:pt>
                <c:pt idx="1205">
                  <c:v>40228.956666666665</c:v>
                </c:pt>
                <c:pt idx="1206">
                  <c:v>40228.998333333337</c:v>
                </c:pt>
                <c:pt idx="1207">
                  <c:v>40229.040000000001</c:v>
                </c:pt>
                <c:pt idx="1208">
                  <c:v>40229.081666666665</c:v>
                </c:pt>
                <c:pt idx="1209">
                  <c:v>40229.123333333337</c:v>
                </c:pt>
                <c:pt idx="1210">
                  <c:v>40229.165000000001</c:v>
                </c:pt>
                <c:pt idx="1211">
                  <c:v>40229.206666666665</c:v>
                </c:pt>
                <c:pt idx="1212">
                  <c:v>40229.248333333337</c:v>
                </c:pt>
                <c:pt idx="1213">
                  <c:v>40229.29</c:v>
                </c:pt>
                <c:pt idx="1214">
                  <c:v>40229.331666666665</c:v>
                </c:pt>
                <c:pt idx="1215">
                  <c:v>40229.373333333337</c:v>
                </c:pt>
                <c:pt idx="1216">
                  <c:v>40229.415000000001</c:v>
                </c:pt>
                <c:pt idx="1217">
                  <c:v>40229.456666666665</c:v>
                </c:pt>
                <c:pt idx="1218">
                  <c:v>40229.498333333337</c:v>
                </c:pt>
                <c:pt idx="1219">
                  <c:v>40229.54</c:v>
                </c:pt>
                <c:pt idx="1220">
                  <c:v>40229.581666666665</c:v>
                </c:pt>
                <c:pt idx="1221">
                  <c:v>40229.623333333337</c:v>
                </c:pt>
                <c:pt idx="1222">
                  <c:v>40229.665000000001</c:v>
                </c:pt>
                <c:pt idx="1223">
                  <c:v>40229.706666666665</c:v>
                </c:pt>
                <c:pt idx="1224">
                  <c:v>40229.748333333337</c:v>
                </c:pt>
                <c:pt idx="1225">
                  <c:v>40229.79</c:v>
                </c:pt>
                <c:pt idx="1226">
                  <c:v>40229.831666666665</c:v>
                </c:pt>
                <c:pt idx="1227">
                  <c:v>40229.873333333337</c:v>
                </c:pt>
                <c:pt idx="1228">
                  <c:v>40229.915000000001</c:v>
                </c:pt>
                <c:pt idx="1229">
                  <c:v>40229.956666666665</c:v>
                </c:pt>
                <c:pt idx="1230">
                  <c:v>40229.998333333337</c:v>
                </c:pt>
                <c:pt idx="1231">
                  <c:v>40230.04</c:v>
                </c:pt>
                <c:pt idx="1232">
                  <c:v>40230.081666666665</c:v>
                </c:pt>
                <c:pt idx="1233">
                  <c:v>40230.123333333337</c:v>
                </c:pt>
                <c:pt idx="1234">
                  <c:v>40230.165000000001</c:v>
                </c:pt>
                <c:pt idx="1235">
                  <c:v>40230.206666666665</c:v>
                </c:pt>
                <c:pt idx="1236">
                  <c:v>40230.248333333337</c:v>
                </c:pt>
                <c:pt idx="1237">
                  <c:v>40230.29</c:v>
                </c:pt>
                <c:pt idx="1238">
                  <c:v>40230.331666666665</c:v>
                </c:pt>
                <c:pt idx="1239">
                  <c:v>40230.373333333337</c:v>
                </c:pt>
                <c:pt idx="1240">
                  <c:v>40230.415000000001</c:v>
                </c:pt>
                <c:pt idx="1241">
                  <c:v>40230.456666666665</c:v>
                </c:pt>
                <c:pt idx="1242">
                  <c:v>40230.498333333337</c:v>
                </c:pt>
                <c:pt idx="1243">
                  <c:v>40230.54</c:v>
                </c:pt>
                <c:pt idx="1244">
                  <c:v>40230.581666666665</c:v>
                </c:pt>
                <c:pt idx="1245">
                  <c:v>40230.623333333337</c:v>
                </c:pt>
                <c:pt idx="1246">
                  <c:v>40230.665000000001</c:v>
                </c:pt>
                <c:pt idx="1247">
                  <c:v>40230.706666666665</c:v>
                </c:pt>
                <c:pt idx="1248">
                  <c:v>40230.748333333337</c:v>
                </c:pt>
                <c:pt idx="1249">
                  <c:v>40230.79</c:v>
                </c:pt>
                <c:pt idx="1250">
                  <c:v>40230.831666666665</c:v>
                </c:pt>
                <c:pt idx="1251">
                  <c:v>40230.873333333337</c:v>
                </c:pt>
                <c:pt idx="1252">
                  <c:v>40230.915000000001</c:v>
                </c:pt>
                <c:pt idx="1253">
                  <c:v>40230.956666666665</c:v>
                </c:pt>
                <c:pt idx="1254">
                  <c:v>40230.998333333337</c:v>
                </c:pt>
                <c:pt idx="1255">
                  <c:v>40231.040000000001</c:v>
                </c:pt>
                <c:pt idx="1256">
                  <c:v>40231.081666666665</c:v>
                </c:pt>
                <c:pt idx="1257">
                  <c:v>40231.123333333337</c:v>
                </c:pt>
                <c:pt idx="1258">
                  <c:v>40231.165000000001</c:v>
                </c:pt>
                <c:pt idx="1259">
                  <c:v>40231.206666666665</c:v>
                </c:pt>
                <c:pt idx="1260">
                  <c:v>40231.248333333337</c:v>
                </c:pt>
                <c:pt idx="1261">
                  <c:v>40231.29</c:v>
                </c:pt>
                <c:pt idx="1262">
                  <c:v>40231.331666666665</c:v>
                </c:pt>
                <c:pt idx="1263">
                  <c:v>40231.373333333337</c:v>
                </c:pt>
                <c:pt idx="1264">
                  <c:v>40231.415000000001</c:v>
                </c:pt>
                <c:pt idx="1265">
                  <c:v>40231.456666666665</c:v>
                </c:pt>
                <c:pt idx="1266">
                  <c:v>40231.498333333337</c:v>
                </c:pt>
                <c:pt idx="1267">
                  <c:v>40231.54</c:v>
                </c:pt>
                <c:pt idx="1268">
                  <c:v>40231.581666666665</c:v>
                </c:pt>
                <c:pt idx="1269">
                  <c:v>40231.623333333337</c:v>
                </c:pt>
                <c:pt idx="1270">
                  <c:v>40231.665000000001</c:v>
                </c:pt>
                <c:pt idx="1271">
                  <c:v>40231.706666666665</c:v>
                </c:pt>
                <c:pt idx="1272">
                  <c:v>40231.748333333337</c:v>
                </c:pt>
                <c:pt idx="1273">
                  <c:v>40231.79</c:v>
                </c:pt>
                <c:pt idx="1274">
                  <c:v>40231.831666666665</c:v>
                </c:pt>
                <c:pt idx="1275">
                  <c:v>40231.873333333337</c:v>
                </c:pt>
                <c:pt idx="1276">
                  <c:v>40231.915000000001</c:v>
                </c:pt>
                <c:pt idx="1277">
                  <c:v>40231.956666666665</c:v>
                </c:pt>
                <c:pt idx="1278">
                  <c:v>40231.998333333337</c:v>
                </c:pt>
                <c:pt idx="1279">
                  <c:v>40232.04</c:v>
                </c:pt>
                <c:pt idx="1280">
                  <c:v>40232.081666666665</c:v>
                </c:pt>
                <c:pt idx="1281">
                  <c:v>40232.123333333337</c:v>
                </c:pt>
                <c:pt idx="1282">
                  <c:v>40232.165000000001</c:v>
                </c:pt>
                <c:pt idx="1283">
                  <c:v>40232.206666666665</c:v>
                </c:pt>
                <c:pt idx="1284">
                  <c:v>40232.248333333337</c:v>
                </c:pt>
                <c:pt idx="1285">
                  <c:v>40232.29</c:v>
                </c:pt>
                <c:pt idx="1286">
                  <c:v>40232.331666666665</c:v>
                </c:pt>
                <c:pt idx="1287">
                  <c:v>40232.373333333337</c:v>
                </c:pt>
                <c:pt idx="1288">
                  <c:v>40232.415000000001</c:v>
                </c:pt>
                <c:pt idx="1289">
                  <c:v>40232.456666666665</c:v>
                </c:pt>
                <c:pt idx="1290">
                  <c:v>40232.498333333337</c:v>
                </c:pt>
                <c:pt idx="1291">
                  <c:v>40232.54</c:v>
                </c:pt>
                <c:pt idx="1292">
                  <c:v>40232.581666666665</c:v>
                </c:pt>
                <c:pt idx="1293">
                  <c:v>40232.623333333337</c:v>
                </c:pt>
                <c:pt idx="1294">
                  <c:v>40232.665000000001</c:v>
                </c:pt>
                <c:pt idx="1295">
                  <c:v>40232.706666666665</c:v>
                </c:pt>
                <c:pt idx="1296">
                  <c:v>40232.748333333337</c:v>
                </c:pt>
                <c:pt idx="1297">
                  <c:v>40232.79</c:v>
                </c:pt>
                <c:pt idx="1298">
                  <c:v>40232.831666666665</c:v>
                </c:pt>
                <c:pt idx="1299">
                  <c:v>40232.873333333337</c:v>
                </c:pt>
                <c:pt idx="1300">
                  <c:v>40232.915000000001</c:v>
                </c:pt>
                <c:pt idx="1301">
                  <c:v>40232.956666666665</c:v>
                </c:pt>
                <c:pt idx="1302">
                  <c:v>40232.998333333337</c:v>
                </c:pt>
                <c:pt idx="1303">
                  <c:v>40233.040000000001</c:v>
                </c:pt>
                <c:pt idx="1304">
                  <c:v>40233.081666666665</c:v>
                </c:pt>
                <c:pt idx="1305">
                  <c:v>40233.123333333337</c:v>
                </c:pt>
                <c:pt idx="1306">
                  <c:v>40233.165000000001</c:v>
                </c:pt>
                <c:pt idx="1307">
                  <c:v>40233.206666666665</c:v>
                </c:pt>
                <c:pt idx="1308">
                  <c:v>40233.248333333337</c:v>
                </c:pt>
                <c:pt idx="1309">
                  <c:v>40233.29</c:v>
                </c:pt>
                <c:pt idx="1310">
                  <c:v>40233.331666666665</c:v>
                </c:pt>
                <c:pt idx="1311">
                  <c:v>40233.373333333337</c:v>
                </c:pt>
                <c:pt idx="1312">
                  <c:v>40233.415000000001</c:v>
                </c:pt>
                <c:pt idx="1313">
                  <c:v>40233.456666666665</c:v>
                </c:pt>
                <c:pt idx="1314">
                  <c:v>40233.498333333337</c:v>
                </c:pt>
                <c:pt idx="1315">
                  <c:v>40233.54</c:v>
                </c:pt>
                <c:pt idx="1316">
                  <c:v>40233.581666666665</c:v>
                </c:pt>
                <c:pt idx="1317">
                  <c:v>40233.623333333337</c:v>
                </c:pt>
                <c:pt idx="1318">
                  <c:v>40233.665000000001</c:v>
                </c:pt>
                <c:pt idx="1319">
                  <c:v>40233.706666666665</c:v>
                </c:pt>
                <c:pt idx="1320">
                  <c:v>40233.748333333337</c:v>
                </c:pt>
                <c:pt idx="1321">
                  <c:v>40233.79</c:v>
                </c:pt>
                <c:pt idx="1322">
                  <c:v>40233.831666666665</c:v>
                </c:pt>
                <c:pt idx="1323">
                  <c:v>40233.873333333337</c:v>
                </c:pt>
                <c:pt idx="1324">
                  <c:v>40233.915000000001</c:v>
                </c:pt>
                <c:pt idx="1325">
                  <c:v>40233.956666666665</c:v>
                </c:pt>
                <c:pt idx="1326">
                  <c:v>40233.998333333337</c:v>
                </c:pt>
                <c:pt idx="1327">
                  <c:v>40234.04</c:v>
                </c:pt>
                <c:pt idx="1328">
                  <c:v>40234.081666666665</c:v>
                </c:pt>
                <c:pt idx="1329">
                  <c:v>40234.123333333337</c:v>
                </c:pt>
                <c:pt idx="1330">
                  <c:v>40234.165000000001</c:v>
                </c:pt>
                <c:pt idx="1331">
                  <c:v>40234.206666666665</c:v>
                </c:pt>
                <c:pt idx="1332">
                  <c:v>40234.248333333337</c:v>
                </c:pt>
                <c:pt idx="1333">
                  <c:v>40234.29</c:v>
                </c:pt>
                <c:pt idx="1334">
                  <c:v>40234.331666666665</c:v>
                </c:pt>
                <c:pt idx="1335">
                  <c:v>40234.373333333337</c:v>
                </c:pt>
                <c:pt idx="1336">
                  <c:v>40234.415000000001</c:v>
                </c:pt>
                <c:pt idx="1337">
                  <c:v>40234.456666666665</c:v>
                </c:pt>
                <c:pt idx="1338">
                  <c:v>40234.498333333337</c:v>
                </c:pt>
                <c:pt idx="1339">
                  <c:v>40234.54</c:v>
                </c:pt>
                <c:pt idx="1340">
                  <c:v>40234.581666666665</c:v>
                </c:pt>
                <c:pt idx="1341">
                  <c:v>40234.623333333337</c:v>
                </c:pt>
                <c:pt idx="1342">
                  <c:v>40234.665000000001</c:v>
                </c:pt>
                <c:pt idx="1343">
                  <c:v>40234.706666666665</c:v>
                </c:pt>
                <c:pt idx="1344">
                  <c:v>40234.748333333337</c:v>
                </c:pt>
                <c:pt idx="1345">
                  <c:v>40234.79</c:v>
                </c:pt>
                <c:pt idx="1346">
                  <c:v>40234.831666666665</c:v>
                </c:pt>
                <c:pt idx="1347">
                  <c:v>40234.873333333337</c:v>
                </c:pt>
                <c:pt idx="1348">
                  <c:v>40234.915000000001</c:v>
                </c:pt>
                <c:pt idx="1349">
                  <c:v>40234.956666666665</c:v>
                </c:pt>
                <c:pt idx="1350">
                  <c:v>40234.998333333337</c:v>
                </c:pt>
                <c:pt idx="1351">
                  <c:v>40235.040000000001</c:v>
                </c:pt>
                <c:pt idx="1352">
                  <c:v>40235.081666666665</c:v>
                </c:pt>
                <c:pt idx="1353">
                  <c:v>40235.123333333337</c:v>
                </c:pt>
                <c:pt idx="1354">
                  <c:v>40235.165000000001</c:v>
                </c:pt>
                <c:pt idx="1355">
                  <c:v>40235.206666666665</c:v>
                </c:pt>
                <c:pt idx="1356">
                  <c:v>40235.248333333337</c:v>
                </c:pt>
                <c:pt idx="1357">
                  <c:v>40235.29</c:v>
                </c:pt>
                <c:pt idx="1358">
                  <c:v>40235.331666666665</c:v>
                </c:pt>
                <c:pt idx="1359">
                  <c:v>40235.373333333337</c:v>
                </c:pt>
                <c:pt idx="1360">
                  <c:v>40235.415000000001</c:v>
                </c:pt>
                <c:pt idx="1361">
                  <c:v>40235.456666666665</c:v>
                </c:pt>
                <c:pt idx="1362">
                  <c:v>40235.498333333337</c:v>
                </c:pt>
                <c:pt idx="1363">
                  <c:v>40235.54</c:v>
                </c:pt>
                <c:pt idx="1364">
                  <c:v>40235.581666666665</c:v>
                </c:pt>
                <c:pt idx="1365">
                  <c:v>40235.623333333337</c:v>
                </c:pt>
                <c:pt idx="1366">
                  <c:v>40235.665000000001</c:v>
                </c:pt>
                <c:pt idx="1367">
                  <c:v>40235.706666666665</c:v>
                </c:pt>
                <c:pt idx="1368">
                  <c:v>40235.748333333337</c:v>
                </c:pt>
                <c:pt idx="1369">
                  <c:v>40235.79</c:v>
                </c:pt>
                <c:pt idx="1370">
                  <c:v>40235.831666666665</c:v>
                </c:pt>
                <c:pt idx="1371">
                  <c:v>40235.873333333337</c:v>
                </c:pt>
                <c:pt idx="1372">
                  <c:v>40235.915000000001</c:v>
                </c:pt>
                <c:pt idx="1373">
                  <c:v>40235.956666666665</c:v>
                </c:pt>
                <c:pt idx="1374">
                  <c:v>40235.998333333337</c:v>
                </c:pt>
                <c:pt idx="1375">
                  <c:v>40236.04</c:v>
                </c:pt>
                <c:pt idx="1376">
                  <c:v>40236.081666666665</c:v>
                </c:pt>
                <c:pt idx="1377">
                  <c:v>40236.123333333337</c:v>
                </c:pt>
                <c:pt idx="1378">
                  <c:v>40236.165000000001</c:v>
                </c:pt>
                <c:pt idx="1379">
                  <c:v>40236.206666666665</c:v>
                </c:pt>
                <c:pt idx="1380">
                  <c:v>40236.248333333337</c:v>
                </c:pt>
                <c:pt idx="1381">
                  <c:v>40236.29</c:v>
                </c:pt>
                <c:pt idx="1382">
                  <c:v>40236.331666666665</c:v>
                </c:pt>
                <c:pt idx="1383">
                  <c:v>40236.373333333337</c:v>
                </c:pt>
                <c:pt idx="1384">
                  <c:v>40236.415000000001</c:v>
                </c:pt>
                <c:pt idx="1385">
                  <c:v>40236.456666666665</c:v>
                </c:pt>
                <c:pt idx="1386">
                  <c:v>40236.498333333337</c:v>
                </c:pt>
                <c:pt idx="1387">
                  <c:v>40236.54</c:v>
                </c:pt>
                <c:pt idx="1388">
                  <c:v>40236.581666666665</c:v>
                </c:pt>
                <c:pt idx="1389">
                  <c:v>40236.623333333337</c:v>
                </c:pt>
                <c:pt idx="1390">
                  <c:v>40236.665000000001</c:v>
                </c:pt>
                <c:pt idx="1391">
                  <c:v>40236.706666666665</c:v>
                </c:pt>
                <c:pt idx="1392">
                  <c:v>40236.748333333337</c:v>
                </c:pt>
                <c:pt idx="1393">
                  <c:v>40236.79</c:v>
                </c:pt>
                <c:pt idx="1394">
                  <c:v>40236.831666666665</c:v>
                </c:pt>
                <c:pt idx="1395">
                  <c:v>40236.873333333337</c:v>
                </c:pt>
                <c:pt idx="1396">
                  <c:v>40236.915000000001</c:v>
                </c:pt>
                <c:pt idx="1397">
                  <c:v>40236.956666666665</c:v>
                </c:pt>
                <c:pt idx="1398">
                  <c:v>40236.998333333337</c:v>
                </c:pt>
                <c:pt idx="1399">
                  <c:v>40237.040000000001</c:v>
                </c:pt>
                <c:pt idx="1400">
                  <c:v>40237.081666666665</c:v>
                </c:pt>
                <c:pt idx="1401">
                  <c:v>40237.123333333337</c:v>
                </c:pt>
                <c:pt idx="1402">
                  <c:v>40237.165000000001</c:v>
                </c:pt>
                <c:pt idx="1403">
                  <c:v>40237.206666666665</c:v>
                </c:pt>
                <c:pt idx="1404">
                  <c:v>40237.248333333337</c:v>
                </c:pt>
                <c:pt idx="1405">
                  <c:v>40237.29</c:v>
                </c:pt>
                <c:pt idx="1406">
                  <c:v>40237.331666666665</c:v>
                </c:pt>
                <c:pt idx="1407">
                  <c:v>40237.373333333337</c:v>
                </c:pt>
                <c:pt idx="1408">
                  <c:v>40237.415000000001</c:v>
                </c:pt>
                <c:pt idx="1409">
                  <c:v>40237.456666666665</c:v>
                </c:pt>
                <c:pt idx="1410">
                  <c:v>40237.498333333337</c:v>
                </c:pt>
                <c:pt idx="1411">
                  <c:v>40237.54</c:v>
                </c:pt>
                <c:pt idx="1412">
                  <c:v>40237.581666666665</c:v>
                </c:pt>
                <c:pt idx="1413">
                  <c:v>40237.623333333337</c:v>
                </c:pt>
                <c:pt idx="1414">
                  <c:v>40237.665000000001</c:v>
                </c:pt>
                <c:pt idx="1415">
                  <c:v>40237.706666666665</c:v>
                </c:pt>
                <c:pt idx="1416">
                  <c:v>40237.748333333337</c:v>
                </c:pt>
                <c:pt idx="1417">
                  <c:v>40237.79</c:v>
                </c:pt>
                <c:pt idx="1418">
                  <c:v>40237.831666666665</c:v>
                </c:pt>
                <c:pt idx="1419">
                  <c:v>40237.873333333337</c:v>
                </c:pt>
                <c:pt idx="1420">
                  <c:v>40237.915000000001</c:v>
                </c:pt>
                <c:pt idx="1421">
                  <c:v>40237.956666666665</c:v>
                </c:pt>
                <c:pt idx="1422">
                  <c:v>40237.998333333337</c:v>
                </c:pt>
                <c:pt idx="1423">
                  <c:v>40238.04</c:v>
                </c:pt>
                <c:pt idx="1424">
                  <c:v>40238.081666666665</c:v>
                </c:pt>
                <c:pt idx="1425">
                  <c:v>40238.123333333337</c:v>
                </c:pt>
                <c:pt idx="1426">
                  <c:v>40238.165000000001</c:v>
                </c:pt>
                <c:pt idx="1427">
                  <c:v>40238.206666666665</c:v>
                </c:pt>
                <c:pt idx="1428">
                  <c:v>40238.248333333337</c:v>
                </c:pt>
                <c:pt idx="1429">
                  <c:v>40238.29</c:v>
                </c:pt>
                <c:pt idx="1430">
                  <c:v>40238.331666666665</c:v>
                </c:pt>
                <c:pt idx="1431">
                  <c:v>40238.373333333337</c:v>
                </c:pt>
                <c:pt idx="1432">
                  <c:v>40238.415000000001</c:v>
                </c:pt>
                <c:pt idx="1433">
                  <c:v>40238.456666666665</c:v>
                </c:pt>
                <c:pt idx="1434">
                  <c:v>40238.498333333337</c:v>
                </c:pt>
                <c:pt idx="1435">
                  <c:v>40238.54</c:v>
                </c:pt>
                <c:pt idx="1436">
                  <c:v>40238.581666666665</c:v>
                </c:pt>
                <c:pt idx="1437">
                  <c:v>40238.623333333337</c:v>
                </c:pt>
                <c:pt idx="1438">
                  <c:v>40238.665000000001</c:v>
                </c:pt>
                <c:pt idx="1439">
                  <c:v>40238.706666666665</c:v>
                </c:pt>
                <c:pt idx="1440">
                  <c:v>40238.748333333337</c:v>
                </c:pt>
                <c:pt idx="1441">
                  <c:v>40238.79</c:v>
                </c:pt>
                <c:pt idx="1442">
                  <c:v>40238.831666666665</c:v>
                </c:pt>
                <c:pt idx="1443">
                  <c:v>40238.873333333337</c:v>
                </c:pt>
                <c:pt idx="1444">
                  <c:v>40238.915000000001</c:v>
                </c:pt>
                <c:pt idx="1445">
                  <c:v>40238.956666666665</c:v>
                </c:pt>
                <c:pt idx="1446">
                  <c:v>40238.998333333337</c:v>
                </c:pt>
                <c:pt idx="1447">
                  <c:v>40239.040000000001</c:v>
                </c:pt>
                <c:pt idx="1448">
                  <c:v>40239.081666666665</c:v>
                </c:pt>
                <c:pt idx="1449">
                  <c:v>40239.123333333337</c:v>
                </c:pt>
                <c:pt idx="1450">
                  <c:v>40239.165000000001</c:v>
                </c:pt>
                <c:pt idx="1451">
                  <c:v>40239.206666666665</c:v>
                </c:pt>
                <c:pt idx="1452">
                  <c:v>40239.248333333337</c:v>
                </c:pt>
                <c:pt idx="1453">
                  <c:v>40239.29</c:v>
                </c:pt>
                <c:pt idx="1454">
                  <c:v>40239.331666666665</c:v>
                </c:pt>
                <c:pt idx="1455">
                  <c:v>40239.373333333337</c:v>
                </c:pt>
                <c:pt idx="1456">
                  <c:v>40239.415000000001</c:v>
                </c:pt>
                <c:pt idx="1457">
                  <c:v>40239.456666666665</c:v>
                </c:pt>
                <c:pt idx="1458">
                  <c:v>40239.498333333337</c:v>
                </c:pt>
                <c:pt idx="1459">
                  <c:v>40239.54</c:v>
                </c:pt>
                <c:pt idx="1460">
                  <c:v>40239.581666666665</c:v>
                </c:pt>
                <c:pt idx="1461">
                  <c:v>40239.623333333337</c:v>
                </c:pt>
                <c:pt idx="1462">
                  <c:v>40239.665000000001</c:v>
                </c:pt>
                <c:pt idx="1463">
                  <c:v>40239.706666666665</c:v>
                </c:pt>
                <c:pt idx="1464">
                  <c:v>40239.748333333337</c:v>
                </c:pt>
                <c:pt idx="1465">
                  <c:v>40239.79</c:v>
                </c:pt>
                <c:pt idx="1466">
                  <c:v>40239.831666666665</c:v>
                </c:pt>
                <c:pt idx="1467">
                  <c:v>40239.873333333337</c:v>
                </c:pt>
                <c:pt idx="1468">
                  <c:v>40239.915000000001</c:v>
                </c:pt>
                <c:pt idx="1469">
                  <c:v>40239.956666666665</c:v>
                </c:pt>
                <c:pt idx="1470">
                  <c:v>40239.998333333337</c:v>
                </c:pt>
                <c:pt idx="1471">
                  <c:v>40240.04</c:v>
                </c:pt>
                <c:pt idx="1472">
                  <c:v>40240.081666666665</c:v>
                </c:pt>
                <c:pt idx="1473">
                  <c:v>40240.123333333337</c:v>
                </c:pt>
                <c:pt idx="1474">
                  <c:v>40240.165000000001</c:v>
                </c:pt>
                <c:pt idx="1475">
                  <c:v>40240.206666666665</c:v>
                </c:pt>
                <c:pt idx="1476">
                  <c:v>40240.248333333337</c:v>
                </c:pt>
                <c:pt idx="1477">
                  <c:v>40240.29</c:v>
                </c:pt>
                <c:pt idx="1478">
                  <c:v>40240.331666666665</c:v>
                </c:pt>
                <c:pt idx="1479">
                  <c:v>40240.373333333337</c:v>
                </c:pt>
                <c:pt idx="1480" formatCode="m/d/yyyy">
                  <c:v>40240</c:v>
                </c:pt>
                <c:pt idx="1481">
                  <c:v>40240.375671296293</c:v>
                </c:pt>
                <c:pt idx="1482">
                  <c:v>40240.417337962965</c:v>
                </c:pt>
                <c:pt idx="1483">
                  <c:v>40240.459004629629</c:v>
                </c:pt>
                <c:pt idx="1484">
                  <c:v>40240.500671296293</c:v>
                </c:pt>
                <c:pt idx="1485">
                  <c:v>40240.542337962965</c:v>
                </c:pt>
                <c:pt idx="1486">
                  <c:v>40240.584004629629</c:v>
                </c:pt>
                <c:pt idx="1487">
                  <c:v>40240.625671296293</c:v>
                </c:pt>
                <c:pt idx="1488">
                  <c:v>40240.667337962965</c:v>
                </c:pt>
                <c:pt idx="1489">
                  <c:v>40240.709004629629</c:v>
                </c:pt>
                <c:pt idx="1490">
                  <c:v>40240.750671296293</c:v>
                </c:pt>
                <c:pt idx="1491">
                  <c:v>40240.792337962965</c:v>
                </c:pt>
                <c:pt idx="1492">
                  <c:v>40240.834004629629</c:v>
                </c:pt>
                <c:pt idx="1493">
                  <c:v>40240.875671296293</c:v>
                </c:pt>
                <c:pt idx="1494">
                  <c:v>40240.917337962965</c:v>
                </c:pt>
                <c:pt idx="1495">
                  <c:v>40240.959004629629</c:v>
                </c:pt>
                <c:pt idx="1496">
                  <c:v>40241.000671296293</c:v>
                </c:pt>
                <c:pt idx="1497">
                  <c:v>40241.042337962965</c:v>
                </c:pt>
                <c:pt idx="1498">
                  <c:v>40241.084004629629</c:v>
                </c:pt>
                <c:pt idx="1499">
                  <c:v>40241.125671296293</c:v>
                </c:pt>
                <c:pt idx="1500">
                  <c:v>40241.167337962965</c:v>
                </c:pt>
                <c:pt idx="1501">
                  <c:v>40241.209004629629</c:v>
                </c:pt>
                <c:pt idx="1502">
                  <c:v>40241.250671296293</c:v>
                </c:pt>
                <c:pt idx="1503">
                  <c:v>40241.292337962965</c:v>
                </c:pt>
                <c:pt idx="1504">
                  <c:v>40241.334004629629</c:v>
                </c:pt>
                <c:pt idx="1505">
                  <c:v>40241.375671296293</c:v>
                </c:pt>
                <c:pt idx="1506">
                  <c:v>40241.417337962965</c:v>
                </c:pt>
                <c:pt idx="1507">
                  <c:v>40241.459004629629</c:v>
                </c:pt>
                <c:pt idx="1508">
                  <c:v>40241.500671296293</c:v>
                </c:pt>
                <c:pt idx="1509">
                  <c:v>40241.542337962965</c:v>
                </c:pt>
                <c:pt idx="1510">
                  <c:v>40241.584004629629</c:v>
                </c:pt>
                <c:pt idx="1511">
                  <c:v>40241.625671296293</c:v>
                </c:pt>
                <c:pt idx="1512">
                  <c:v>40241.667337962965</c:v>
                </c:pt>
                <c:pt idx="1513">
                  <c:v>40241.709004629629</c:v>
                </c:pt>
                <c:pt idx="1514">
                  <c:v>40241.750671296293</c:v>
                </c:pt>
                <c:pt idx="1515">
                  <c:v>40241.792337962965</c:v>
                </c:pt>
                <c:pt idx="1516">
                  <c:v>40241.834004629629</c:v>
                </c:pt>
                <c:pt idx="1517">
                  <c:v>40241.875671296293</c:v>
                </c:pt>
                <c:pt idx="1518">
                  <c:v>40241.917337962965</c:v>
                </c:pt>
                <c:pt idx="1519">
                  <c:v>40241.959004629629</c:v>
                </c:pt>
                <c:pt idx="1520">
                  <c:v>40242.000671296293</c:v>
                </c:pt>
                <c:pt idx="1521">
                  <c:v>40242.042337962965</c:v>
                </c:pt>
                <c:pt idx="1522">
                  <c:v>40242.084004629629</c:v>
                </c:pt>
                <c:pt idx="1523">
                  <c:v>40242.125671296293</c:v>
                </c:pt>
                <c:pt idx="1524">
                  <c:v>40242.167337962965</c:v>
                </c:pt>
                <c:pt idx="1525">
                  <c:v>40242.209004629629</c:v>
                </c:pt>
                <c:pt idx="1526">
                  <c:v>40242.250671296293</c:v>
                </c:pt>
                <c:pt idx="1527">
                  <c:v>40242.292337962965</c:v>
                </c:pt>
                <c:pt idx="1528">
                  <c:v>40242.334004629629</c:v>
                </c:pt>
                <c:pt idx="1529">
                  <c:v>40242.375671296293</c:v>
                </c:pt>
                <c:pt idx="1530">
                  <c:v>40242.417337962965</c:v>
                </c:pt>
                <c:pt idx="1531">
                  <c:v>40242.459004629629</c:v>
                </c:pt>
                <c:pt idx="1532">
                  <c:v>40242.500671296293</c:v>
                </c:pt>
                <c:pt idx="1533">
                  <c:v>40242.542337962965</c:v>
                </c:pt>
                <c:pt idx="1534">
                  <c:v>40242.584004629629</c:v>
                </c:pt>
                <c:pt idx="1535">
                  <c:v>40242.625671296293</c:v>
                </c:pt>
                <c:pt idx="1536">
                  <c:v>40242.667337962965</c:v>
                </c:pt>
                <c:pt idx="1537">
                  <c:v>40242.709004629629</c:v>
                </c:pt>
                <c:pt idx="1538">
                  <c:v>40242.750671296293</c:v>
                </c:pt>
                <c:pt idx="1539">
                  <c:v>40242.792337962965</c:v>
                </c:pt>
                <c:pt idx="1540">
                  <c:v>40242.834004629629</c:v>
                </c:pt>
                <c:pt idx="1541">
                  <c:v>40242.875671296293</c:v>
                </c:pt>
                <c:pt idx="1542">
                  <c:v>40242.917337962965</c:v>
                </c:pt>
                <c:pt idx="1543">
                  <c:v>40242.959004629629</c:v>
                </c:pt>
                <c:pt idx="1544">
                  <c:v>40243.000671296293</c:v>
                </c:pt>
                <c:pt idx="1545">
                  <c:v>40243.042337962965</c:v>
                </c:pt>
                <c:pt idx="1546">
                  <c:v>40243.084004629629</c:v>
                </c:pt>
                <c:pt idx="1547">
                  <c:v>40243.125671296293</c:v>
                </c:pt>
                <c:pt idx="1548">
                  <c:v>40243.167337962965</c:v>
                </c:pt>
                <c:pt idx="1549">
                  <c:v>40243.209004629629</c:v>
                </c:pt>
                <c:pt idx="1550">
                  <c:v>40243.250671296293</c:v>
                </c:pt>
                <c:pt idx="1551">
                  <c:v>40243.292337962965</c:v>
                </c:pt>
                <c:pt idx="1552">
                  <c:v>40243.334004629629</c:v>
                </c:pt>
                <c:pt idx="1553">
                  <c:v>40243.375671296293</c:v>
                </c:pt>
                <c:pt idx="1554">
                  <c:v>40243.417337962965</c:v>
                </c:pt>
                <c:pt idx="1555">
                  <c:v>40243.459004629629</c:v>
                </c:pt>
                <c:pt idx="1556">
                  <c:v>40243.500671296293</c:v>
                </c:pt>
                <c:pt idx="1557">
                  <c:v>40243.542337962965</c:v>
                </c:pt>
                <c:pt idx="1558">
                  <c:v>40243.584004629629</c:v>
                </c:pt>
                <c:pt idx="1559">
                  <c:v>40243.625671296293</c:v>
                </c:pt>
                <c:pt idx="1560">
                  <c:v>40243.667337962965</c:v>
                </c:pt>
                <c:pt idx="1561">
                  <c:v>40243.709004629629</c:v>
                </c:pt>
                <c:pt idx="1562">
                  <c:v>40243.750671296293</c:v>
                </c:pt>
                <c:pt idx="1563">
                  <c:v>40243.792337962965</c:v>
                </c:pt>
                <c:pt idx="1564">
                  <c:v>40243.834004629629</c:v>
                </c:pt>
                <c:pt idx="1565">
                  <c:v>40243.875671296293</c:v>
                </c:pt>
                <c:pt idx="1566">
                  <c:v>40243.917337962965</c:v>
                </c:pt>
                <c:pt idx="1567">
                  <c:v>40243.959004629629</c:v>
                </c:pt>
                <c:pt idx="1568">
                  <c:v>40244.000671296293</c:v>
                </c:pt>
                <c:pt idx="1569">
                  <c:v>40244.042337962965</c:v>
                </c:pt>
                <c:pt idx="1570">
                  <c:v>40244.084004629629</c:v>
                </c:pt>
                <c:pt idx="1571">
                  <c:v>40244.125671296293</c:v>
                </c:pt>
                <c:pt idx="1572">
                  <c:v>40244.167337962965</c:v>
                </c:pt>
                <c:pt idx="1573">
                  <c:v>40244.209004629629</c:v>
                </c:pt>
                <c:pt idx="1574">
                  <c:v>40244.250671296293</c:v>
                </c:pt>
                <c:pt idx="1575">
                  <c:v>40244.292337962965</c:v>
                </c:pt>
                <c:pt idx="1576">
                  <c:v>40244.334004629629</c:v>
                </c:pt>
                <c:pt idx="1577">
                  <c:v>40244.375671296293</c:v>
                </c:pt>
                <c:pt idx="1578">
                  <c:v>40244.417337962965</c:v>
                </c:pt>
                <c:pt idx="1579">
                  <c:v>40244.459004629629</c:v>
                </c:pt>
                <c:pt idx="1580">
                  <c:v>40244.500671296293</c:v>
                </c:pt>
                <c:pt idx="1581">
                  <c:v>40244.542337962965</c:v>
                </c:pt>
                <c:pt idx="1582">
                  <c:v>40244.584004629629</c:v>
                </c:pt>
                <c:pt idx="1583">
                  <c:v>40244.625671296293</c:v>
                </c:pt>
                <c:pt idx="1584">
                  <c:v>40244.667337962965</c:v>
                </c:pt>
                <c:pt idx="1585">
                  <c:v>40244.709004629629</c:v>
                </c:pt>
                <c:pt idx="1586">
                  <c:v>40244.750671296293</c:v>
                </c:pt>
                <c:pt idx="1587">
                  <c:v>40244.792337962965</c:v>
                </c:pt>
                <c:pt idx="1588">
                  <c:v>40244.834004629629</c:v>
                </c:pt>
                <c:pt idx="1589">
                  <c:v>40244.875671296293</c:v>
                </c:pt>
                <c:pt idx="1590">
                  <c:v>40244.917337962965</c:v>
                </c:pt>
                <c:pt idx="1591">
                  <c:v>40244.959004629629</c:v>
                </c:pt>
                <c:pt idx="1592">
                  <c:v>40245.000671296293</c:v>
                </c:pt>
                <c:pt idx="1593">
                  <c:v>40245.042337962965</c:v>
                </c:pt>
                <c:pt idx="1594">
                  <c:v>40245.084004629629</c:v>
                </c:pt>
                <c:pt idx="1595">
                  <c:v>40245.125671296293</c:v>
                </c:pt>
                <c:pt idx="1596">
                  <c:v>40245.167337962965</c:v>
                </c:pt>
                <c:pt idx="1597">
                  <c:v>40245.209004629629</c:v>
                </c:pt>
                <c:pt idx="1598">
                  <c:v>40245.250671296293</c:v>
                </c:pt>
                <c:pt idx="1599">
                  <c:v>40245.292337962965</c:v>
                </c:pt>
                <c:pt idx="1600">
                  <c:v>40245.334004629629</c:v>
                </c:pt>
                <c:pt idx="1601">
                  <c:v>40245.375671296293</c:v>
                </c:pt>
                <c:pt idx="1602">
                  <c:v>40245.417337962965</c:v>
                </c:pt>
                <c:pt idx="1603">
                  <c:v>40245.459004629629</c:v>
                </c:pt>
                <c:pt idx="1604">
                  <c:v>40245.500671296293</c:v>
                </c:pt>
                <c:pt idx="1605">
                  <c:v>40245.542337962965</c:v>
                </c:pt>
                <c:pt idx="1606">
                  <c:v>40245.584004629629</c:v>
                </c:pt>
                <c:pt idx="1607">
                  <c:v>40245.625671296293</c:v>
                </c:pt>
                <c:pt idx="1608">
                  <c:v>40245.667337962965</c:v>
                </c:pt>
                <c:pt idx="1609">
                  <c:v>40245.709004629629</c:v>
                </c:pt>
                <c:pt idx="1610">
                  <c:v>40245.750671296293</c:v>
                </c:pt>
                <c:pt idx="1611">
                  <c:v>40245.792337962965</c:v>
                </c:pt>
                <c:pt idx="1612">
                  <c:v>40245.834004629629</c:v>
                </c:pt>
                <c:pt idx="1613">
                  <c:v>40245.875671296293</c:v>
                </c:pt>
                <c:pt idx="1614">
                  <c:v>40245.917337962965</c:v>
                </c:pt>
                <c:pt idx="1615">
                  <c:v>40245.959004629629</c:v>
                </c:pt>
                <c:pt idx="1616">
                  <c:v>40246.000671296293</c:v>
                </c:pt>
                <c:pt idx="1617">
                  <c:v>40246.042337962965</c:v>
                </c:pt>
                <c:pt idx="1618">
                  <c:v>40246.084004629629</c:v>
                </c:pt>
                <c:pt idx="1619">
                  <c:v>40246.125671296293</c:v>
                </c:pt>
                <c:pt idx="1620">
                  <c:v>40246.167337962965</c:v>
                </c:pt>
                <c:pt idx="1621">
                  <c:v>40246.209004629629</c:v>
                </c:pt>
                <c:pt idx="1622">
                  <c:v>40246.250671296293</c:v>
                </c:pt>
                <c:pt idx="1623">
                  <c:v>40246.292337962965</c:v>
                </c:pt>
                <c:pt idx="1624">
                  <c:v>40246.334004629629</c:v>
                </c:pt>
                <c:pt idx="1625">
                  <c:v>40246.375671296293</c:v>
                </c:pt>
                <c:pt idx="1626">
                  <c:v>40246.417337962965</c:v>
                </c:pt>
                <c:pt idx="1627">
                  <c:v>40246.459004629629</c:v>
                </c:pt>
                <c:pt idx="1628">
                  <c:v>40246.500671296293</c:v>
                </c:pt>
                <c:pt idx="1629">
                  <c:v>40246.542337962965</c:v>
                </c:pt>
                <c:pt idx="1630">
                  <c:v>40246.584004629629</c:v>
                </c:pt>
                <c:pt idx="1631">
                  <c:v>40246.625671296293</c:v>
                </c:pt>
                <c:pt idx="1632">
                  <c:v>40246.667337962965</c:v>
                </c:pt>
                <c:pt idx="1633">
                  <c:v>40246.709004629629</c:v>
                </c:pt>
                <c:pt idx="1634">
                  <c:v>40246.750671296293</c:v>
                </c:pt>
                <c:pt idx="1635">
                  <c:v>40246.792337962965</c:v>
                </c:pt>
                <c:pt idx="1636">
                  <c:v>40246.834004629629</c:v>
                </c:pt>
                <c:pt idx="1637">
                  <c:v>40246.875671296293</c:v>
                </c:pt>
                <c:pt idx="1638">
                  <c:v>40246.917337962965</c:v>
                </c:pt>
                <c:pt idx="1639">
                  <c:v>40246.959004629629</c:v>
                </c:pt>
                <c:pt idx="1640">
                  <c:v>40247.000671296293</c:v>
                </c:pt>
                <c:pt idx="1641">
                  <c:v>40247.042337962965</c:v>
                </c:pt>
                <c:pt idx="1642">
                  <c:v>40247.084004629629</c:v>
                </c:pt>
                <c:pt idx="1643">
                  <c:v>40247.125671296293</c:v>
                </c:pt>
                <c:pt idx="1644">
                  <c:v>40247.167337962965</c:v>
                </c:pt>
                <c:pt idx="1645">
                  <c:v>40247.209004629629</c:v>
                </c:pt>
                <c:pt idx="1646">
                  <c:v>40247.250671296293</c:v>
                </c:pt>
                <c:pt idx="1647">
                  <c:v>40247.292337962965</c:v>
                </c:pt>
                <c:pt idx="1648">
                  <c:v>40247.334004629629</c:v>
                </c:pt>
                <c:pt idx="1649">
                  <c:v>40247.375671296293</c:v>
                </c:pt>
                <c:pt idx="1650">
                  <c:v>40247.417337962965</c:v>
                </c:pt>
                <c:pt idx="1651">
                  <c:v>40247.459004629629</c:v>
                </c:pt>
                <c:pt idx="1652">
                  <c:v>40247.500671296293</c:v>
                </c:pt>
                <c:pt idx="1653">
                  <c:v>40247.542337962965</c:v>
                </c:pt>
                <c:pt idx="1654">
                  <c:v>40247.584004629629</c:v>
                </c:pt>
                <c:pt idx="1655">
                  <c:v>40247.625671296293</c:v>
                </c:pt>
                <c:pt idx="1656">
                  <c:v>40247.667337962965</c:v>
                </c:pt>
                <c:pt idx="1657">
                  <c:v>40247.709004629629</c:v>
                </c:pt>
                <c:pt idx="1658">
                  <c:v>40247.750671296293</c:v>
                </c:pt>
                <c:pt idx="1659">
                  <c:v>40247.792337962965</c:v>
                </c:pt>
                <c:pt idx="1660">
                  <c:v>40247.834004629629</c:v>
                </c:pt>
                <c:pt idx="1661">
                  <c:v>40247.875671296293</c:v>
                </c:pt>
                <c:pt idx="1662">
                  <c:v>40247.917337962965</c:v>
                </c:pt>
                <c:pt idx="1663">
                  <c:v>40247.959004629629</c:v>
                </c:pt>
                <c:pt idx="1664">
                  <c:v>40248.000671296293</c:v>
                </c:pt>
                <c:pt idx="1665">
                  <c:v>40248.042337962965</c:v>
                </c:pt>
                <c:pt idx="1666">
                  <c:v>40248.084004629629</c:v>
                </c:pt>
                <c:pt idx="1667">
                  <c:v>40248.125671296293</c:v>
                </c:pt>
                <c:pt idx="1668">
                  <c:v>40248.167337962965</c:v>
                </c:pt>
                <c:pt idx="1669">
                  <c:v>40248.209004629629</c:v>
                </c:pt>
                <c:pt idx="1670">
                  <c:v>40248.250671296293</c:v>
                </c:pt>
                <c:pt idx="1671">
                  <c:v>40248.292337962965</c:v>
                </c:pt>
                <c:pt idx="1672">
                  <c:v>40248.334004629629</c:v>
                </c:pt>
                <c:pt idx="1673">
                  <c:v>40248.375671296293</c:v>
                </c:pt>
                <c:pt idx="1674">
                  <c:v>40248.417337962965</c:v>
                </c:pt>
                <c:pt idx="1675">
                  <c:v>40248.459004629629</c:v>
                </c:pt>
                <c:pt idx="1676">
                  <c:v>40248.500671296293</c:v>
                </c:pt>
                <c:pt idx="1677">
                  <c:v>40248.542337962965</c:v>
                </c:pt>
                <c:pt idx="1678">
                  <c:v>40248.584004629629</c:v>
                </c:pt>
                <c:pt idx="1679">
                  <c:v>40248.625671296293</c:v>
                </c:pt>
                <c:pt idx="1680">
                  <c:v>40248.667337962965</c:v>
                </c:pt>
                <c:pt idx="1681">
                  <c:v>40248.709004629629</c:v>
                </c:pt>
                <c:pt idx="1682">
                  <c:v>40248.750671296293</c:v>
                </c:pt>
                <c:pt idx="1683">
                  <c:v>40248.792337962965</c:v>
                </c:pt>
                <c:pt idx="1684">
                  <c:v>40248.834004629629</c:v>
                </c:pt>
                <c:pt idx="1685">
                  <c:v>40248.875671296293</c:v>
                </c:pt>
                <c:pt idx="1686">
                  <c:v>40248.917337962965</c:v>
                </c:pt>
                <c:pt idx="1687">
                  <c:v>40248.959004629629</c:v>
                </c:pt>
                <c:pt idx="1688">
                  <c:v>40249.000671296293</c:v>
                </c:pt>
                <c:pt idx="1689">
                  <c:v>40249.042337962965</c:v>
                </c:pt>
                <c:pt idx="1690">
                  <c:v>40249.084004629629</c:v>
                </c:pt>
                <c:pt idx="1691">
                  <c:v>40249.125671296293</c:v>
                </c:pt>
                <c:pt idx="1692">
                  <c:v>40249.167337962965</c:v>
                </c:pt>
                <c:pt idx="1693">
                  <c:v>40249.209004629629</c:v>
                </c:pt>
                <c:pt idx="1694">
                  <c:v>40249.250671296293</c:v>
                </c:pt>
                <c:pt idx="1695">
                  <c:v>40249.292337962965</c:v>
                </c:pt>
                <c:pt idx="1696">
                  <c:v>40249.334004629629</c:v>
                </c:pt>
                <c:pt idx="1697">
                  <c:v>40249.375671296293</c:v>
                </c:pt>
                <c:pt idx="1698">
                  <c:v>40249.417337962965</c:v>
                </c:pt>
                <c:pt idx="1699">
                  <c:v>40249.459004629629</c:v>
                </c:pt>
                <c:pt idx="1700">
                  <c:v>40249.500671296293</c:v>
                </c:pt>
                <c:pt idx="1701">
                  <c:v>40249.542337962965</c:v>
                </c:pt>
                <c:pt idx="1702">
                  <c:v>40249.584004629629</c:v>
                </c:pt>
                <c:pt idx="1703">
                  <c:v>40249.625671296293</c:v>
                </c:pt>
                <c:pt idx="1704">
                  <c:v>40249.667337962965</c:v>
                </c:pt>
                <c:pt idx="1705">
                  <c:v>40249.709004629629</c:v>
                </c:pt>
                <c:pt idx="1706">
                  <c:v>40249.750671296293</c:v>
                </c:pt>
                <c:pt idx="1707">
                  <c:v>40249.792337962965</c:v>
                </c:pt>
                <c:pt idx="1708">
                  <c:v>40249.834004629629</c:v>
                </c:pt>
                <c:pt idx="1709">
                  <c:v>40249.875671296293</c:v>
                </c:pt>
                <c:pt idx="1710">
                  <c:v>40249.917337962965</c:v>
                </c:pt>
                <c:pt idx="1711">
                  <c:v>40249.959004629629</c:v>
                </c:pt>
                <c:pt idx="1712">
                  <c:v>40250.000671296293</c:v>
                </c:pt>
                <c:pt idx="1713">
                  <c:v>40250.042337962965</c:v>
                </c:pt>
                <c:pt idx="1714">
                  <c:v>40250.084004629629</c:v>
                </c:pt>
                <c:pt idx="1715">
                  <c:v>40250.125671296293</c:v>
                </c:pt>
                <c:pt idx="1716">
                  <c:v>40250.167337962965</c:v>
                </c:pt>
                <c:pt idx="1717">
                  <c:v>40250.209004629629</c:v>
                </c:pt>
                <c:pt idx="1718">
                  <c:v>40250.250671296293</c:v>
                </c:pt>
                <c:pt idx="1719">
                  <c:v>40250.292337962965</c:v>
                </c:pt>
                <c:pt idx="1720">
                  <c:v>40250.334004629629</c:v>
                </c:pt>
                <c:pt idx="1721">
                  <c:v>40250.375671296293</c:v>
                </c:pt>
                <c:pt idx="1722">
                  <c:v>40250.417337962965</c:v>
                </c:pt>
                <c:pt idx="1723">
                  <c:v>40250.459004629629</c:v>
                </c:pt>
                <c:pt idx="1724">
                  <c:v>40250.500671296293</c:v>
                </c:pt>
                <c:pt idx="1725">
                  <c:v>40250.542337962965</c:v>
                </c:pt>
                <c:pt idx="1726">
                  <c:v>40250.584004629629</c:v>
                </c:pt>
                <c:pt idx="1727">
                  <c:v>40250.625671296293</c:v>
                </c:pt>
                <c:pt idx="1728">
                  <c:v>40250.667337962965</c:v>
                </c:pt>
                <c:pt idx="1729">
                  <c:v>40250.709004629629</c:v>
                </c:pt>
                <c:pt idx="1730">
                  <c:v>40250.750671296293</c:v>
                </c:pt>
                <c:pt idx="1731">
                  <c:v>40250.792337962965</c:v>
                </c:pt>
                <c:pt idx="1732">
                  <c:v>40250.834004629629</c:v>
                </c:pt>
                <c:pt idx="1733">
                  <c:v>40250.875671296293</c:v>
                </c:pt>
                <c:pt idx="1734">
                  <c:v>40250.917337962965</c:v>
                </c:pt>
                <c:pt idx="1735">
                  <c:v>40250.959004629629</c:v>
                </c:pt>
                <c:pt idx="1736">
                  <c:v>40251.000671296293</c:v>
                </c:pt>
                <c:pt idx="1737">
                  <c:v>40251.042337962965</c:v>
                </c:pt>
                <c:pt idx="1738">
                  <c:v>40251.084004629629</c:v>
                </c:pt>
                <c:pt idx="1739">
                  <c:v>40251.125671296293</c:v>
                </c:pt>
                <c:pt idx="1740">
                  <c:v>40251.167337962965</c:v>
                </c:pt>
                <c:pt idx="1741">
                  <c:v>40251.209004629629</c:v>
                </c:pt>
                <c:pt idx="1742">
                  <c:v>40251.250671296293</c:v>
                </c:pt>
                <c:pt idx="1743">
                  <c:v>40251.292337962965</c:v>
                </c:pt>
                <c:pt idx="1744">
                  <c:v>40251.334004629629</c:v>
                </c:pt>
                <c:pt idx="1745">
                  <c:v>40251.375671296293</c:v>
                </c:pt>
                <c:pt idx="1746">
                  <c:v>40251.417337962965</c:v>
                </c:pt>
                <c:pt idx="1747">
                  <c:v>40251.459004629629</c:v>
                </c:pt>
                <c:pt idx="1748">
                  <c:v>40251.500671296293</c:v>
                </c:pt>
                <c:pt idx="1749">
                  <c:v>40251.542337962965</c:v>
                </c:pt>
                <c:pt idx="1750">
                  <c:v>40251.584004629629</c:v>
                </c:pt>
                <c:pt idx="1751">
                  <c:v>40251.625671296293</c:v>
                </c:pt>
                <c:pt idx="1752">
                  <c:v>40251.667337962965</c:v>
                </c:pt>
                <c:pt idx="1753">
                  <c:v>40251.709004629629</c:v>
                </c:pt>
                <c:pt idx="1754">
                  <c:v>40251.750671296293</c:v>
                </c:pt>
                <c:pt idx="1755">
                  <c:v>40251.792337962965</c:v>
                </c:pt>
                <c:pt idx="1756">
                  <c:v>40251.834004629629</c:v>
                </c:pt>
                <c:pt idx="1757">
                  <c:v>40251.875671296293</c:v>
                </c:pt>
                <c:pt idx="1758">
                  <c:v>40251.917337962965</c:v>
                </c:pt>
                <c:pt idx="1759">
                  <c:v>40251.959004629629</c:v>
                </c:pt>
                <c:pt idx="1760">
                  <c:v>40252.000671296293</c:v>
                </c:pt>
                <c:pt idx="1761">
                  <c:v>40252.042337962965</c:v>
                </c:pt>
                <c:pt idx="1762">
                  <c:v>40252.084004629629</c:v>
                </c:pt>
                <c:pt idx="1763">
                  <c:v>40252.125671296293</c:v>
                </c:pt>
                <c:pt idx="1764">
                  <c:v>40252.167337962965</c:v>
                </c:pt>
                <c:pt idx="1765">
                  <c:v>40252.209004629629</c:v>
                </c:pt>
                <c:pt idx="1766">
                  <c:v>40252.250671296293</c:v>
                </c:pt>
                <c:pt idx="1767">
                  <c:v>40252.292337962965</c:v>
                </c:pt>
                <c:pt idx="1768">
                  <c:v>40252.334004629629</c:v>
                </c:pt>
                <c:pt idx="1769">
                  <c:v>40252.375671296293</c:v>
                </c:pt>
                <c:pt idx="1770">
                  <c:v>40252.417337962965</c:v>
                </c:pt>
                <c:pt idx="1771">
                  <c:v>40252.459004629629</c:v>
                </c:pt>
                <c:pt idx="1772">
                  <c:v>40252.500671296293</c:v>
                </c:pt>
                <c:pt idx="1773">
                  <c:v>40252.542337962965</c:v>
                </c:pt>
                <c:pt idx="1774">
                  <c:v>40252.584004629629</c:v>
                </c:pt>
                <c:pt idx="1775">
                  <c:v>40252.625671296293</c:v>
                </c:pt>
                <c:pt idx="1776">
                  <c:v>40252.667337962965</c:v>
                </c:pt>
                <c:pt idx="1777">
                  <c:v>40252.709004629629</c:v>
                </c:pt>
                <c:pt idx="1778">
                  <c:v>40252.750671296293</c:v>
                </c:pt>
                <c:pt idx="1779">
                  <c:v>40252.792337962965</c:v>
                </c:pt>
                <c:pt idx="1780">
                  <c:v>40252.834004629629</c:v>
                </c:pt>
                <c:pt idx="1781">
                  <c:v>40252.875671296293</c:v>
                </c:pt>
                <c:pt idx="1782">
                  <c:v>40252.917337962965</c:v>
                </c:pt>
                <c:pt idx="1783">
                  <c:v>40252.959004629629</c:v>
                </c:pt>
                <c:pt idx="1784">
                  <c:v>40253.000671296293</c:v>
                </c:pt>
                <c:pt idx="1785">
                  <c:v>40253.042337962965</c:v>
                </c:pt>
                <c:pt idx="1786">
                  <c:v>40253.084004629629</c:v>
                </c:pt>
                <c:pt idx="1787">
                  <c:v>40253.125671296293</c:v>
                </c:pt>
                <c:pt idx="1788">
                  <c:v>40253.167337962965</c:v>
                </c:pt>
                <c:pt idx="1789">
                  <c:v>40253.209004629629</c:v>
                </c:pt>
                <c:pt idx="1790">
                  <c:v>40253.250671296293</c:v>
                </c:pt>
                <c:pt idx="1791">
                  <c:v>40253.292337962965</c:v>
                </c:pt>
                <c:pt idx="1792">
                  <c:v>40253.334004629629</c:v>
                </c:pt>
                <c:pt idx="1793">
                  <c:v>40253.375671296293</c:v>
                </c:pt>
                <c:pt idx="1794">
                  <c:v>40253.417337962965</c:v>
                </c:pt>
                <c:pt idx="1795">
                  <c:v>40253.459004629629</c:v>
                </c:pt>
                <c:pt idx="1796">
                  <c:v>40253.500671296293</c:v>
                </c:pt>
                <c:pt idx="1797">
                  <c:v>40253.542337962965</c:v>
                </c:pt>
                <c:pt idx="1798">
                  <c:v>40253.584004629629</c:v>
                </c:pt>
                <c:pt idx="1799">
                  <c:v>40253.625671296293</c:v>
                </c:pt>
                <c:pt idx="1800">
                  <c:v>40253.667337962965</c:v>
                </c:pt>
                <c:pt idx="1801">
                  <c:v>40253.709004629629</c:v>
                </c:pt>
                <c:pt idx="1802">
                  <c:v>40253.750671296293</c:v>
                </c:pt>
                <c:pt idx="1803">
                  <c:v>40253.792337962965</c:v>
                </c:pt>
                <c:pt idx="1804">
                  <c:v>40253.834004629629</c:v>
                </c:pt>
                <c:pt idx="1805">
                  <c:v>40253.875671296293</c:v>
                </c:pt>
                <c:pt idx="1806">
                  <c:v>40253.917337962965</c:v>
                </c:pt>
                <c:pt idx="1807">
                  <c:v>40253.959004629629</c:v>
                </c:pt>
                <c:pt idx="1808">
                  <c:v>40254.000671296293</c:v>
                </c:pt>
                <c:pt idx="1809">
                  <c:v>40254.042337962965</c:v>
                </c:pt>
                <c:pt idx="1810">
                  <c:v>40254.084004629629</c:v>
                </c:pt>
                <c:pt idx="1811">
                  <c:v>40254.125671296293</c:v>
                </c:pt>
                <c:pt idx="1812">
                  <c:v>40254.167337962965</c:v>
                </c:pt>
                <c:pt idx="1813">
                  <c:v>40254.209004629629</c:v>
                </c:pt>
                <c:pt idx="1814">
                  <c:v>40254.250671296293</c:v>
                </c:pt>
                <c:pt idx="1815">
                  <c:v>40254.292337962965</c:v>
                </c:pt>
                <c:pt idx="1816">
                  <c:v>40254.334004629629</c:v>
                </c:pt>
                <c:pt idx="1817" formatCode="m/d/yyyy">
                  <c:v>40254</c:v>
                </c:pt>
                <c:pt idx="1818">
                  <c:v>40254.366342592592</c:v>
                </c:pt>
                <c:pt idx="1819">
                  <c:v>40254.408009259256</c:v>
                </c:pt>
                <c:pt idx="1820">
                  <c:v>40254.449675925927</c:v>
                </c:pt>
                <c:pt idx="1821">
                  <c:v>40254.491342592592</c:v>
                </c:pt>
                <c:pt idx="1822">
                  <c:v>40254.533009259256</c:v>
                </c:pt>
                <c:pt idx="1823">
                  <c:v>40254.574675925927</c:v>
                </c:pt>
                <c:pt idx="1824">
                  <c:v>40254.616342592592</c:v>
                </c:pt>
                <c:pt idx="1825">
                  <c:v>40254.658009259256</c:v>
                </c:pt>
                <c:pt idx="1826">
                  <c:v>40254.699675925927</c:v>
                </c:pt>
                <c:pt idx="1827">
                  <c:v>40254.741342592592</c:v>
                </c:pt>
                <c:pt idx="1828">
                  <c:v>40254.783009259256</c:v>
                </c:pt>
                <c:pt idx="1829">
                  <c:v>40254.824675925927</c:v>
                </c:pt>
                <c:pt idx="1830">
                  <c:v>40254.866342592592</c:v>
                </c:pt>
                <c:pt idx="1831">
                  <c:v>40254.908009259256</c:v>
                </c:pt>
                <c:pt idx="1832">
                  <c:v>40254.949675925927</c:v>
                </c:pt>
                <c:pt idx="1833">
                  <c:v>40254.991342592592</c:v>
                </c:pt>
                <c:pt idx="1834">
                  <c:v>40255.033009259256</c:v>
                </c:pt>
                <c:pt idx="1835">
                  <c:v>40255.074675925927</c:v>
                </c:pt>
                <c:pt idx="1836">
                  <c:v>40255.116342592592</c:v>
                </c:pt>
                <c:pt idx="1837">
                  <c:v>40255.158009259256</c:v>
                </c:pt>
                <c:pt idx="1838">
                  <c:v>40255.199675925927</c:v>
                </c:pt>
                <c:pt idx="1839">
                  <c:v>40255.241342592592</c:v>
                </c:pt>
                <c:pt idx="1840">
                  <c:v>40255.283009259256</c:v>
                </c:pt>
                <c:pt idx="1841">
                  <c:v>40255.324675925927</c:v>
                </c:pt>
                <c:pt idx="1842">
                  <c:v>40255.366342592592</c:v>
                </c:pt>
                <c:pt idx="1843">
                  <c:v>40255.408009259256</c:v>
                </c:pt>
                <c:pt idx="1844">
                  <c:v>40255.449675925927</c:v>
                </c:pt>
                <c:pt idx="1845">
                  <c:v>40255.491342592592</c:v>
                </c:pt>
                <c:pt idx="1846">
                  <c:v>40255.533009259256</c:v>
                </c:pt>
                <c:pt idx="1847">
                  <c:v>40255.574675925927</c:v>
                </c:pt>
                <c:pt idx="1848">
                  <c:v>40255.616342592592</c:v>
                </c:pt>
                <c:pt idx="1849">
                  <c:v>40255.658009259256</c:v>
                </c:pt>
                <c:pt idx="1850">
                  <c:v>40255.699675925927</c:v>
                </c:pt>
                <c:pt idx="1851">
                  <c:v>40255.741342592592</c:v>
                </c:pt>
                <c:pt idx="1852">
                  <c:v>40255.783009259256</c:v>
                </c:pt>
                <c:pt idx="1853">
                  <c:v>40255.824675925927</c:v>
                </c:pt>
                <c:pt idx="1854">
                  <c:v>40255.866342592592</c:v>
                </c:pt>
                <c:pt idx="1855">
                  <c:v>40255.908009259256</c:v>
                </c:pt>
                <c:pt idx="1856">
                  <c:v>40255.949675925927</c:v>
                </c:pt>
                <c:pt idx="1857">
                  <c:v>40255.991342592592</c:v>
                </c:pt>
                <c:pt idx="1858">
                  <c:v>40256.033009259256</c:v>
                </c:pt>
                <c:pt idx="1859">
                  <c:v>40256.074675925927</c:v>
                </c:pt>
                <c:pt idx="1860">
                  <c:v>40256.116342592592</c:v>
                </c:pt>
                <c:pt idx="1861">
                  <c:v>40256.158009259256</c:v>
                </c:pt>
                <c:pt idx="1862">
                  <c:v>40256.199675925927</c:v>
                </c:pt>
                <c:pt idx="1863">
                  <c:v>40256.241342592592</c:v>
                </c:pt>
                <c:pt idx="1864">
                  <c:v>40256.283009259256</c:v>
                </c:pt>
                <c:pt idx="1865">
                  <c:v>40256.324675925927</c:v>
                </c:pt>
                <c:pt idx="1866">
                  <c:v>40256.366342592592</c:v>
                </c:pt>
                <c:pt idx="1867">
                  <c:v>40256.408009259256</c:v>
                </c:pt>
                <c:pt idx="1868">
                  <c:v>40256.449675925927</c:v>
                </c:pt>
                <c:pt idx="1869">
                  <c:v>40256.491342592592</c:v>
                </c:pt>
                <c:pt idx="1870">
                  <c:v>40256.533009259256</c:v>
                </c:pt>
                <c:pt idx="1871">
                  <c:v>40256.574675925927</c:v>
                </c:pt>
                <c:pt idx="1872">
                  <c:v>40256.616342592592</c:v>
                </c:pt>
                <c:pt idx="1873">
                  <c:v>40256.658009259256</c:v>
                </c:pt>
                <c:pt idx="1874">
                  <c:v>40256.699675925927</c:v>
                </c:pt>
                <c:pt idx="1875">
                  <c:v>40256.741342592592</c:v>
                </c:pt>
                <c:pt idx="1876">
                  <c:v>40256.783009259256</c:v>
                </c:pt>
                <c:pt idx="1877">
                  <c:v>40256.824675925927</c:v>
                </c:pt>
                <c:pt idx="1878">
                  <c:v>40256.866342592592</c:v>
                </c:pt>
                <c:pt idx="1879">
                  <c:v>40256.908009259256</c:v>
                </c:pt>
                <c:pt idx="1880">
                  <c:v>40256.949675925927</c:v>
                </c:pt>
                <c:pt idx="1881">
                  <c:v>40256.991342592592</c:v>
                </c:pt>
                <c:pt idx="1882">
                  <c:v>40257.033009259256</c:v>
                </c:pt>
                <c:pt idx="1883">
                  <c:v>40257.074675925927</c:v>
                </c:pt>
                <c:pt idx="1884">
                  <c:v>40257.116342592592</c:v>
                </c:pt>
                <c:pt idx="1885">
                  <c:v>40257.158009259256</c:v>
                </c:pt>
                <c:pt idx="1886">
                  <c:v>40257.199675925927</c:v>
                </c:pt>
                <c:pt idx="1887">
                  <c:v>40257.241342592592</c:v>
                </c:pt>
                <c:pt idx="1888">
                  <c:v>40257.283009259256</c:v>
                </c:pt>
                <c:pt idx="1889">
                  <c:v>40257.324675925927</c:v>
                </c:pt>
                <c:pt idx="1890">
                  <c:v>40257.366342592592</c:v>
                </c:pt>
                <c:pt idx="1891">
                  <c:v>40257.408009259256</c:v>
                </c:pt>
                <c:pt idx="1892">
                  <c:v>40257.449675925927</c:v>
                </c:pt>
                <c:pt idx="1893">
                  <c:v>40257.491342592592</c:v>
                </c:pt>
                <c:pt idx="1894">
                  <c:v>40257.533009259256</c:v>
                </c:pt>
                <c:pt idx="1895">
                  <c:v>40257.574675925927</c:v>
                </c:pt>
                <c:pt idx="1896">
                  <c:v>40257.616342592592</c:v>
                </c:pt>
                <c:pt idx="1897">
                  <c:v>40257.658009259256</c:v>
                </c:pt>
                <c:pt idx="1898">
                  <c:v>40257.699675925927</c:v>
                </c:pt>
                <c:pt idx="1899">
                  <c:v>40257.741342592592</c:v>
                </c:pt>
                <c:pt idx="1900">
                  <c:v>40257.783009259256</c:v>
                </c:pt>
                <c:pt idx="1901">
                  <c:v>40257.824675925927</c:v>
                </c:pt>
                <c:pt idx="1902">
                  <c:v>40257.866342592592</c:v>
                </c:pt>
                <c:pt idx="1903">
                  <c:v>40257.908009259256</c:v>
                </c:pt>
                <c:pt idx="1904">
                  <c:v>40257.949675925927</c:v>
                </c:pt>
                <c:pt idx="1905">
                  <c:v>40257.991342592592</c:v>
                </c:pt>
                <c:pt idx="1906">
                  <c:v>40258.033009259256</c:v>
                </c:pt>
                <c:pt idx="1907">
                  <c:v>40258.074675925927</c:v>
                </c:pt>
                <c:pt idx="1908">
                  <c:v>40258.116342592592</c:v>
                </c:pt>
                <c:pt idx="1909">
                  <c:v>40258.158009259256</c:v>
                </c:pt>
                <c:pt idx="1910">
                  <c:v>40258.199675925927</c:v>
                </c:pt>
                <c:pt idx="1911">
                  <c:v>40258.241342592592</c:v>
                </c:pt>
                <c:pt idx="1912">
                  <c:v>40258.283009259256</c:v>
                </c:pt>
                <c:pt idx="1913">
                  <c:v>40258.324675925927</c:v>
                </c:pt>
                <c:pt idx="1914">
                  <c:v>40258.366342592592</c:v>
                </c:pt>
                <c:pt idx="1915">
                  <c:v>40258.408009259256</c:v>
                </c:pt>
                <c:pt idx="1916">
                  <c:v>40258.449675925927</c:v>
                </c:pt>
                <c:pt idx="1917">
                  <c:v>40258.491342592592</c:v>
                </c:pt>
                <c:pt idx="1918">
                  <c:v>40258.533009259256</c:v>
                </c:pt>
                <c:pt idx="1919">
                  <c:v>40258.574675925927</c:v>
                </c:pt>
                <c:pt idx="1920">
                  <c:v>40258.616342592592</c:v>
                </c:pt>
                <c:pt idx="1921">
                  <c:v>40258.658009259256</c:v>
                </c:pt>
                <c:pt idx="1922">
                  <c:v>40258.699675925927</c:v>
                </c:pt>
                <c:pt idx="1923">
                  <c:v>40258.741342592592</c:v>
                </c:pt>
                <c:pt idx="1924">
                  <c:v>40258.783009259256</c:v>
                </c:pt>
                <c:pt idx="1925">
                  <c:v>40258.824675925927</c:v>
                </c:pt>
                <c:pt idx="1926">
                  <c:v>40258.866342592592</c:v>
                </c:pt>
                <c:pt idx="1927">
                  <c:v>40258.908009259256</c:v>
                </c:pt>
                <c:pt idx="1928">
                  <c:v>40258.949675925927</c:v>
                </c:pt>
                <c:pt idx="1929">
                  <c:v>40258.991342592592</c:v>
                </c:pt>
                <c:pt idx="1930">
                  <c:v>40259.033009259256</c:v>
                </c:pt>
                <c:pt idx="1931">
                  <c:v>40259.074675925927</c:v>
                </c:pt>
                <c:pt idx="1932">
                  <c:v>40259.116342592592</c:v>
                </c:pt>
                <c:pt idx="1933">
                  <c:v>40259.158009259256</c:v>
                </c:pt>
                <c:pt idx="1934">
                  <c:v>40259.199675925927</c:v>
                </c:pt>
                <c:pt idx="1935">
                  <c:v>40259.241342592592</c:v>
                </c:pt>
                <c:pt idx="1936">
                  <c:v>40259.283009259256</c:v>
                </c:pt>
                <c:pt idx="1937">
                  <c:v>40259.324675925927</c:v>
                </c:pt>
                <c:pt idx="1938">
                  <c:v>40259.366342592592</c:v>
                </c:pt>
                <c:pt idx="1939">
                  <c:v>40259.408009259256</c:v>
                </c:pt>
                <c:pt idx="1940">
                  <c:v>40259.449675925927</c:v>
                </c:pt>
                <c:pt idx="1941">
                  <c:v>40259.491342592592</c:v>
                </c:pt>
                <c:pt idx="1942">
                  <c:v>40259.533009259256</c:v>
                </c:pt>
                <c:pt idx="1943">
                  <c:v>40259.574675925927</c:v>
                </c:pt>
                <c:pt idx="1944">
                  <c:v>40259.616342592592</c:v>
                </c:pt>
                <c:pt idx="1945">
                  <c:v>40259.658009259256</c:v>
                </c:pt>
                <c:pt idx="1946">
                  <c:v>40259.699675925927</c:v>
                </c:pt>
                <c:pt idx="1947">
                  <c:v>40259.741342592592</c:v>
                </c:pt>
                <c:pt idx="1948">
                  <c:v>40259.783009259256</c:v>
                </c:pt>
                <c:pt idx="1949">
                  <c:v>40259.824675925927</c:v>
                </c:pt>
                <c:pt idx="1950">
                  <c:v>40259.866342592592</c:v>
                </c:pt>
                <c:pt idx="1951">
                  <c:v>40259.908009259256</c:v>
                </c:pt>
                <c:pt idx="1952">
                  <c:v>40259.949675925927</c:v>
                </c:pt>
                <c:pt idx="1953">
                  <c:v>40259.991342592592</c:v>
                </c:pt>
                <c:pt idx="1954">
                  <c:v>40260.033009259256</c:v>
                </c:pt>
                <c:pt idx="1955">
                  <c:v>40260.074675925927</c:v>
                </c:pt>
                <c:pt idx="1956">
                  <c:v>40260.116342592592</c:v>
                </c:pt>
                <c:pt idx="1957">
                  <c:v>40260.158009259256</c:v>
                </c:pt>
                <c:pt idx="1958">
                  <c:v>40260.199675925927</c:v>
                </c:pt>
                <c:pt idx="1959">
                  <c:v>40260.241342592592</c:v>
                </c:pt>
                <c:pt idx="1960">
                  <c:v>40260.283009259256</c:v>
                </c:pt>
                <c:pt idx="1961">
                  <c:v>40260.324675925927</c:v>
                </c:pt>
                <c:pt idx="1962">
                  <c:v>40260.366342592592</c:v>
                </c:pt>
                <c:pt idx="1963">
                  <c:v>40260.408009259256</c:v>
                </c:pt>
                <c:pt idx="1964">
                  <c:v>40260.449675925927</c:v>
                </c:pt>
                <c:pt idx="1965">
                  <c:v>40260.491342592592</c:v>
                </c:pt>
                <c:pt idx="1966">
                  <c:v>40260.533009259256</c:v>
                </c:pt>
                <c:pt idx="1967">
                  <c:v>40260.574675925927</c:v>
                </c:pt>
                <c:pt idx="1968">
                  <c:v>40260.616342592592</c:v>
                </c:pt>
                <c:pt idx="1969">
                  <c:v>40260.658009259256</c:v>
                </c:pt>
                <c:pt idx="1970">
                  <c:v>40260.699675925927</c:v>
                </c:pt>
                <c:pt idx="1971">
                  <c:v>40260.741342592592</c:v>
                </c:pt>
                <c:pt idx="1972">
                  <c:v>40260.783009259256</c:v>
                </c:pt>
                <c:pt idx="1973">
                  <c:v>40260.824675925927</c:v>
                </c:pt>
                <c:pt idx="1974">
                  <c:v>40260.866342592592</c:v>
                </c:pt>
                <c:pt idx="1975">
                  <c:v>40260.908009259256</c:v>
                </c:pt>
                <c:pt idx="1976">
                  <c:v>40260.949675925927</c:v>
                </c:pt>
                <c:pt idx="1977">
                  <c:v>40260.991342592592</c:v>
                </c:pt>
                <c:pt idx="1978">
                  <c:v>40261.033009259256</c:v>
                </c:pt>
                <c:pt idx="1979">
                  <c:v>40261.074675925927</c:v>
                </c:pt>
                <c:pt idx="1980">
                  <c:v>40261.116342592592</c:v>
                </c:pt>
                <c:pt idx="1981">
                  <c:v>40261.158009259256</c:v>
                </c:pt>
                <c:pt idx="1982">
                  <c:v>40261.199675925927</c:v>
                </c:pt>
                <c:pt idx="1983">
                  <c:v>40261.241342592592</c:v>
                </c:pt>
                <c:pt idx="1984">
                  <c:v>40261.283009259256</c:v>
                </c:pt>
                <c:pt idx="1985">
                  <c:v>40261.324675925927</c:v>
                </c:pt>
                <c:pt idx="1986">
                  <c:v>40261.366342592592</c:v>
                </c:pt>
                <c:pt idx="1987">
                  <c:v>40261.408009259256</c:v>
                </c:pt>
                <c:pt idx="1988">
                  <c:v>40261.449675925927</c:v>
                </c:pt>
                <c:pt idx="1989">
                  <c:v>40261.491342592592</c:v>
                </c:pt>
                <c:pt idx="1990">
                  <c:v>40261.533009259256</c:v>
                </c:pt>
                <c:pt idx="1991">
                  <c:v>40261.574675925927</c:v>
                </c:pt>
                <c:pt idx="1992">
                  <c:v>40261.616342592592</c:v>
                </c:pt>
                <c:pt idx="1993">
                  <c:v>40261.658009259256</c:v>
                </c:pt>
                <c:pt idx="1994">
                  <c:v>40261.699675925927</c:v>
                </c:pt>
                <c:pt idx="1995">
                  <c:v>40261.741342592592</c:v>
                </c:pt>
                <c:pt idx="1996">
                  <c:v>40261.783009259256</c:v>
                </c:pt>
                <c:pt idx="1997">
                  <c:v>40261.824675925927</c:v>
                </c:pt>
                <c:pt idx="1998">
                  <c:v>40261.866342592592</c:v>
                </c:pt>
                <c:pt idx="1999">
                  <c:v>40261.908009259256</c:v>
                </c:pt>
                <c:pt idx="2000">
                  <c:v>40261.949675925927</c:v>
                </c:pt>
                <c:pt idx="2001">
                  <c:v>40261.991342592592</c:v>
                </c:pt>
                <c:pt idx="2002">
                  <c:v>40262.033009259256</c:v>
                </c:pt>
                <c:pt idx="2003">
                  <c:v>40262.074675925927</c:v>
                </c:pt>
                <c:pt idx="2004">
                  <c:v>40262.116342592592</c:v>
                </c:pt>
                <c:pt idx="2005">
                  <c:v>40262.158009259256</c:v>
                </c:pt>
                <c:pt idx="2006">
                  <c:v>40262.199675925927</c:v>
                </c:pt>
                <c:pt idx="2007">
                  <c:v>40262.241342592592</c:v>
                </c:pt>
                <c:pt idx="2008">
                  <c:v>40262.283009259256</c:v>
                </c:pt>
                <c:pt idx="2009">
                  <c:v>40262.324675925927</c:v>
                </c:pt>
                <c:pt idx="2010">
                  <c:v>40262.366342592592</c:v>
                </c:pt>
                <c:pt idx="2011">
                  <c:v>40262.408009259256</c:v>
                </c:pt>
                <c:pt idx="2012">
                  <c:v>40262.449675925927</c:v>
                </c:pt>
                <c:pt idx="2013">
                  <c:v>40262.491342592592</c:v>
                </c:pt>
                <c:pt idx="2014">
                  <c:v>40262.533009259256</c:v>
                </c:pt>
                <c:pt idx="2015">
                  <c:v>40262.574675925927</c:v>
                </c:pt>
                <c:pt idx="2016">
                  <c:v>40262.616342592592</c:v>
                </c:pt>
                <c:pt idx="2017">
                  <c:v>40262.658009259256</c:v>
                </c:pt>
                <c:pt idx="2018">
                  <c:v>40262.699675925927</c:v>
                </c:pt>
                <c:pt idx="2019">
                  <c:v>40262.741342592592</c:v>
                </c:pt>
                <c:pt idx="2020">
                  <c:v>40262.783009259256</c:v>
                </c:pt>
                <c:pt idx="2021">
                  <c:v>40262.824675925927</c:v>
                </c:pt>
                <c:pt idx="2022">
                  <c:v>40262.866342592592</c:v>
                </c:pt>
                <c:pt idx="2023">
                  <c:v>40262.908009259256</c:v>
                </c:pt>
                <c:pt idx="2024">
                  <c:v>40262.949675925927</c:v>
                </c:pt>
                <c:pt idx="2025">
                  <c:v>40262.991342592592</c:v>
                </c:pt>
                <c:pt idx="2026">
                  <c:v>40263.033009259256</c:v>
                </c:pt>
                <c:pt idx="2027">
                  <c:v>40263.074675925927</c:v>
                </c:pt>
                <c:pt idx="2028">
                  <c:v>40263.116342592592</c:v>
                </c:pt>
                <c:pt idx="2029">
                  <c:v>40263.158009259256</c:v>
                </c:pt>
                <c:pt idx="2030">
                  <c:v>40263.199675925927</c:v>
                </c:pt>
                <c:pt idx="2031">
                  <c:v>40263.241342592592</c:v>
                </c:pt>
                <c:pt idx="2032">
                  <c:v>40263.283009259256</c:v>
                </c:pt>
                <c:pt idx="2033">
                  <c:v>40263.324675925927</c:v>
                </c:pt>
                <c:pt idx="2034">
                  <c:v>40263.366342592592</c:v>
                </c:pt>
                <c:pt idx="2035">
                  <c:v>40263.408009259256</c:v>
                </c:pt>
                <c:pt idx="2036">
                  <c:v>40263.449675925927</c:v>
                </c:pt>
                <c:pt idx="2037">
                  <c:v>40263.491342592592</c:v>
                </c:pt>
                <c:pt idx="2038">
                  <c:v>40263.533009259256</c:v>
                </c:pt>
                <c:pt idx="2039">
                  <c:v>40263.574675925927</c:v>
                </c:pt>
                <c:pt idx="2040">
                  <c:v>40263.616342592592</c:v>
                </c:pt>
                <c:pt idx="2041">
                  <c:v>40263.658009259256</c:v>
                </c:pt>
                <c:pt idx="2042">
                  <c:v>40263.699675925927</c:v>
                </c:pt>
                <c:pt idx="2043">
                  <c:v>40263.741342592592</c:v>
                </c:pt>
                <c:pt idx="2044">
                  <c:v>40263.783009259256</c:v>
                </c:pt>
                <c:pt idx="2045">
                  <c:v>40263.824675925927</c:v>
                </c:pt>
                <c:pt idx="2046">
                  <c:v>40263.866342592592</c:v>
                </c:pt>
                <c:pt idx="2047">
                  <c:v>40263.908009259256</c:v>
                </c:pt>
                <c:pt idx="2048">
                  <c:v>40263.949675925927</c:v>
                </c:pt>
                <c:pt idx="2049">
                  <c:v>40263.991342592592</c:v>
                </c:pt>
                <c:pt idx="2050">
                  <c:v>40264.033009259256</c:v>
                </c:pt>
                <c:pt idx="2051">
                  <c:v>40264.074675925927</c:v>
                </c:pt>
                <c:pt idx="2052">
                  <c:v>40264.116342592592</c:v>
                </c:pt>
                <c:pt idx="2053">
                  <c:v>40264.158009259256</c:v>
                </c:pt>
                <c:pt idx="2054">
                  <c:v>40264.199675925927</c:v>
                </c:pt>
                <c:pt idx="2055">
                  <c:v>40264.241342592592</c:v>
                </c:pt>
                <c:pt idx="2056">
                  <c:v>40264.283009259256</c:v>
                </c:pt>
                <c:pt idx="2057">
                  <c:v>40264.324675925927</c:v>
                </c:pt>
                <c:pt idx="2058">
                  <c:v>40264.366342592592</c:v>
                </c:pt>
                <c:pt idx="2059">
                  <c:v>40264.408009259256</c:v>
                </c:pt>
                <c:pt idx="2060">
                  <c:v>40264.449675925927</c:v>
                </c:pt>
                <c:pt idx="2061">
                  <c:v>40264.491342592592</c:v>
                </c:pt>
                <c:pt idx="2062">
                  <c:v>40264.533009259256</c:v>
                </c:pt>
                <c:pt idx="2063">
                  <c:v>40264.574675925927</c:v>
                </c:pt>
                <c:pt idx="2064">
                  <c:v>40264.616342592592</c:v>
                </c:pt>
                <c:pt idx="2065">
                  <c:v>40264.658009259256</c:v>
                </c:pt>
                <c:pt idx="2066">
                  <c:v>40264.699675925927</c:v>
                </c:pt>
                <c:pt idx="2067">
                  <c:v>40264.741342592592</c:v>
                </c:pt>
                <c:pt idx="2068">
                  <c:v>40264.783009259256</c:v>
                </c:pt>
                <c:pt idx="2069">
                  <c:v>40264.824675925927</c:v>
                </c:pt>
                <c:pt idx="2070">
                  <c:v>40264.866342592592</c:v>
                </c:pt>
                <c:pt idx="2071">
                  <c:v>40264.908009259256</c:v>
                </c:pt>
                <c:pt idx="2072">
                  <c:v>40264.949675925927</c:v>
                </c:pt>
                <c:pt idx="2073">
                  <c:v>40264.991342592592</c:v>
                </c:pt>
                <c:pt idx="2074">
                  <c:v>40265.033009259256</c:v>
                </c:pt>
                <c:pt idx="2075">
                  <c:v>40265.074675925927</c:v>
                </c:pt>
                <c:pt idx="2076">
                  <c:v>40265.116342592592</c:v>
                </c:pt>
                <c:pt idx="2077">
                  <c:v>40265.199675925927</c:v>
                </c:pt>
                <c:pt idx="2078">
                  <c:v>40265.241342592592</c:v>
                </c:pt>
                <c:pt idx="2079">
                  <c:v>40265.283009259256</c:v>
                </c:pt>
                <c:pt idx="2080">
                  <c:v>40265.324675925927</c:v>
                </c:pt>
                <c:pt idx="2081">
                  <c:v>40265.366342592592</c:v>
                </c:pt>
                <c:pt idx="2082">
                  <c:v>40265.408009259256</c:v>
                </c:pt>
                <c:pt idx="2083">
                  <c:v>40265.449675925927</c:v>
                </c:pt>
                <c:pt idx="2084">
                  <c:v>40265.491342592592</c:v>
                </c:pt>
                <c:pt idx="2085">
                  <c:v>40265.533009259256</c:v>
                </c:pt>
                <c:pt idx="2086">
                  <c:v>40265.574675925927</c:v>
                </c:pt>
                <c:pt idx="2087">
                  <c:v>40265.616342592592</c:v>
                </c:pt>
                <c:pt idx="2088">
                  <c:v>40265.658009259256</c:v>
                </c:pt>
                <c:pt idx="2089">
                  <c:v>40265.699675925927</c:v>
                </c:pt>
                <c:pt idx="2090">
                  <c:v>40265.741342592592</c:v>
                </c:pt>
                <c:pt idx="2091">
                  <c:v>40265.783009259256</c:v>
                </c:pt>
                <c:pt idx="2092">
                  <c:v>40265.824675925927</c:v>
                </c:pt>
                <c:pt idx="2093">
                  <c:v>40265.866342592592</c:v>
                </c:pt>
                <c:pt idx="2094">
                  <c:v>40265.908009259256</c:v>
                </c:pt>
                <c:pt idx="2095">
                  <c:v>40265.949675925927</c:v>
                </c:pt>
                <c:pt idx="2096">
                  <c:v>40265.991342592592</c:v>
                </c:pt>
                <c:pt idx="2097">
                  <c:v>40266.033009259256</c:v>
                </c:pt>
                <c:pt idx="2098">
                  <c:v>40266.074675925927</c:v>
                </c:pt>
                <c:pt idx="2099">
                  <c:v>40266.116342592592</c:v>
                </c:pt>
                <c:pt idx="2100">
                  <c:v>40266.158009259256</c:v>
                </c:pt>
                <c:pt idx="2101">
                  <c:v>40266.199675925927</c:v>
                </c:pt>
                <c:pt idx="2102">
                  <c:v>40266.241342592592</c:v>
                </c:pt>
                <c:pt idx="2103">
                  <c:v>40266.283009259256</c:v>
                </c:pt>
                <c:pt idx="2104">
                  <c:v>40266.324675925927</c:v>
                </c:pt>
                <c:pt idx="2105">
                  <c:v>40266.366342592592</c:v>
                </c:pt>
                <c:pt idx="2106">
                  <c:v>40266.408009259256</c:v>
                </c:pt>
                <c:pt idx="2107">
                  <c:v>40266.449675925927</c:v>
                </c:pt>
                <c:pt idx="2108">
                  <c:v>40266.491342592592</c:v>
                </c:pt>
                <c:pt idx="2109">
                  <c:v>40266.533009259256</c:v>
                </c:pt>
                <c:pt idx="2110">
                  <c:v>40266.574675925927</c:v>
                </c:pt>
                <c:pt idx="2111">
                  <c:v>40266.616342592592</c:v>
                </c:pt>
                <c:pt idx="2112">
                  <c:v>40266.658009259256</c:v>
                </c:pt>
                <c:pt idx="2113">
                  <c:v>40266.699675925927</c:v>
                </c:pt>
                <c:pt idx="2114">
                  <c:v>40266.741342592592</c:v>
                </c:pt>
                <c:pt idx="2115">
                  <c:v>40266.783009259256</c:v>
                </c:pt>
                <c:pt idx="2116">
                  <c:v>40266.824675925927</c:v>
                </c:pt>
                <c:pt idx="2117">
                  <c:v>40266.866342592592</c:v>
                </c:pt>
                <c:pt idx="2118">
                  <c:v>40266.908009259256</c:v>
                </c:pt>
                <c:pt idx="2119">
                  <c:v>40266.949675925927</c:v>
                </c:pt>
                <c:pt idx="2120">
                  <c:v>40266.991342592592</c:v>
                </c:pt>
                <c:pt idx="2121">
                  <c:v>40267.033009259256</c:v>
                </c:pt>
                <c:pt idx="2122">
                  <c:v>40267.074675925927</c:v>
                </c:pt>
                <c:pt idx="2123">
                  <c:v>40267.116342592592</c:v>
                </c:pt>
                <c:pt idx="2124">
                  <c:v>40267.158009259256</c:v>
                </c:pt>
                <c:pt idx="2125">
                  <c:v>40267.199675925927</c:v>
                </c:pt>
                <c:pt idx="2126">
                  <c:v>40267.241342592592</c:v>
                </c:pt>
                <c:pt idx="2127">
                  <c:v>40267.283009259256</c:v>
                </c:pt>
                <c:pt idx="2128">
                  <c:v>40267.324675925927</c:v>
                </c:pt>
                <c:pt idx="2129">
                  <c:v>40267.366342592592</c:v>
                </c:pt>
                <c:pt idx="2130">
                  <c:v>40267.408009259256</c:v>
                </c:pt>
                <c:pt idx="2131">
                  <c:v>40267.449675925927</c:v>
                </c:pt>
                <c:pt idx="2132">
                  <c:v>40267.491342592592</c:v>
                </c:pt>
                <c:pt idx="2133">
                  <c:v>40267.533009259256</c:v>
                </c:pt>
                <c:pt idx="2134">
                  <c:v>40267.574675925927</c:v>
                </c:pt>
                <c:pt idx="2135">
                  <c:v>40267.616342592592</c:v>
                </c:pt>
                <c:pt idx="2136">
                  <c:v>40267.658009259256</c:v>
                </c:pt>
                <c:pt idx="2137">
                  <c:v>40267.699675925927</c:v>
                </c:pt>
                <c:pt idx="2138">
                  <c:v>40267.741342592592</c:v>
                </c:pt>
                <c:pt idx="2139">
                  <c:v>40267.783009259256</c:v>
                </c:pt>
                <c:pt idx="2140">
                  <c:v>40267.824675925927</c:v>
                </c:pt>
                <c:pt idx="2141">
                  <c:v>40267.866342592592</c:v>
                </c:pt>
                <c:pt idx="2142">
                  <c:v>40267.908009259256</c:v>
                </c:pt>
                <c:pt idx="2143">
                  <c:v>40267.949675925927</c:v>
                </c:pt>
                <c:pt idx="2144">
                  <c:v>40267.991342592592</c:v>
                </c:pt>
                <c:pt idx="2145">
                  <c:v>40268.033009259256</c:v>
                </c:pt>
                <c:pt idx="2146">
                  <c:v>40268.074675925927</c:v>
                </c:pt>
                <c:pt idx="2147">
                  <c:v>40268.116342592592</c:v>
                </c:pt>
                <c:pt idx="2148">
                  <c:v>40268.158009259256</c:v>
                </c:pt>
                <c:pt idx="2149">
                  <c:v>40268.199675925927</c:v>
                </c:pt>
                <c:pt idx="2150">
                  <c:v>40268.241342592592</c:v>
                </c:pt>
                <c:pt idx="2151">
                  <c:v>40268.283009259256</c:v>
                </c:pt>
                <c:pt idx="2152">
                  <c:v>40268.324675925927</c:v>
                </c:pt>
                <c:pt idx="2153" formatCode="m/d/yyyy">
                  <c:v>40268</c:v>
                </c:pt>
                <c:pt idx="2154">
                  <c:v>40268.363923611112</c:v>
                </c:pt>
                <c:pt idx="2155">
                  <c:v>40268.405590277776</c:v>
                </c:pt>
                <c:pt idx="2156">
                  <c:v>40268.447256944448</c:v>
                </c:pt>
                <c:pt idx="2157">
                  <c:v>40268.488923611112</c:v>
                </c:pt>
                <c:pt idx="2158">
                  <c:v>40268.530590277776</c:v>
                </c:pt>
                <c:pt idx="2159">
                  <c:v>40268.572256944448</c:v>
                </c:pt>
                <c:pt idx="2160">
                  <c:v>40268.613923611112</c:v>
                </c:pt>
                <c:pt idx="2161">
                  <c:v>40268.655590277776</c:v>
                </c:pt>
                <c:pt idx="2162">
                  <c:v>40268.697256944448</c:v>
                </c:pt>
                <c:pt idx="2163">
                  <c:v>40268.738923611112</c:v>
                </c:pt>
                <c:pt idx="2164">
                  <c:v>40268.780590277776</c:v>
                </c:pt>
                <c:pt idx="2165">
                  <c:v>40268.822256944448</c:v>
                </c:pt>
                <c:pt idx="2166">
                  <c:v>40268.863923611112</c:v>
                </c:pt>
                <c:pt idx="2167">
                  <c:v>40268.905590277776</c:v>
                </c:pt>
                <c:pt idx="2168">
                  <c:v>40268.947256944448</c:v>
                </c:pt>
                <c:pt idx="2169">
                  <c:v>40268.988923611112</c:v>
                </c:pt>
                <c:pt idx="2170">
                  <c:v>40269.030590277776</c:v>
                </c:pt>
                <c:pt idx="2171">
                  <c:v>40269.072256944448</c:v>
                </c:pt>
                <c:pt idx="2172">
                  <c:v>40269.113923611112</c:v>
                </c:pt>
                <c:pt idx="2173">
                  <c:v>40269.155590277776</c:v>
                </c:pt>
                <c:pt idx="2174">
                  <c:v>40269.197256944448</c:v>
                </c:pt>
                <c:pt idx="2175">
                  <c:v>40269.238923611112</c:v>
                </c:pt>
                <c:pt idx="2176">
                  <c:v>40269.280590277776</c:v>
                </c:pt>
                <c:pt idx="2177">
                  <c:v>40269.322256944448</c:v>
                </c:pt>
                <c:pt idx="2178">
                  <c:v>40269.363923611112</c:v>
                </c:pt>
                <c:pt idx="2179">
                  <c:v>40269.405590277776</c:v>
                </c:pt>
                <c:pt idx="2180">
                  <c:v>40269.447256944448</c:v>
                </c:pt>
                <c:pt idx="2181">
                  <c:v>40269.488923611112</c:v>
                </c:pt>
                <c:pt idx="2182">
                  <c:v>40269.530590277776</c:v>
                </c:pt>
                <c:pt idx="2183">
                  <c:v>40269.572256944448</c:v>
                </c:pt>
                <c:pt idx="2184">
                  <c:v>40269.613923611112</c:v>
                </c:pt>
                <c:pt idx="2185">
                  <c:v>40269.655590277776</c:v>
                </c:pt>
                <c:pt idx="2186">
                  <c:v>40269.697256944448</c:v>
                </c:pt>
                <c:pt idx="2187">
                  <c:v>40269.738923611112</c:v>
                </c:pt>
                <c:pt idx="2188">
                  <c:v>40269.780590277776</c:v>
                </c:pt>
                <c:pt idx="2189">
                  <c:v>40269.822256944448</c:v>
                </c:pt>
                <c:pt idx="2190">
                  <c:v>40269.863923611112</c:v>
                </c:pt>
                <c:pt idx="2191">
                  <c:v>40269.905590277776</c:v>
                </c:pt>
                <c:pt idx="2192">
                  <c:v>40269.947256944448</c:v>
                </c:pt>
                <c:pt idx="2193">
                  <c:v>40269.988923611112</c:v>
                </c:pt>
                <c:pt idx="2194">
                  <c:v>40270.030590277776</c:v>
                </c:pt>
                <c:pt idx="2195">
                  <c:v>40270.072256944448</c:v>
                </c:pt>
                <c:pt idx="2196">
                  <c:v>40270.113923611112</c:v>
                </c:pt>
                <c:pt idx="2197">
                  <c:v>40270.155590277776</c:v>
                </c:pt>
                <c:pt idx="2198">
                  <c:v>40270.197256944448</c:v>
                </c:pt>
                <c:pt idx="2199">
                  <c:v>40270.238923611112</c:v>
                </c:pt>
                <c:pt idx="2200">
                  <c:v>40270.280590277776</c:v>
                </c:pt>
                <c:pt idx="2201">
                  <c:v>40270.322256944448</c:v>
                </c:pt>
                <c:pt idx="2202">
                  <c:v>40270.363923611112</c:v>
                </c:pt>
                <c:pt idx="2203">
                  <c:v>40270.405590277776</c:v>
                </c:pt>
                <c:pt idx="2204">
                  <c:v>40270.447256944448</c:v>
                </c:pt>
                <c:pt idx="2205">
                  <c:v>40270.488923611112</c:v>
                </c:pt>
                <c:pt idx="2206">
                  <c:v>40270.530590277776</c:v>
                </c:pt>
                <c:pt idx="2207">
                  <c:v>40270.572256944448</c:v>
                </c:pt>
                <c:pt idx="2208">
                  <c:v>40270.613923611112</c:v>
                </c:pt>
                <c:pt idx="2209">
                  <c:v>40270.655590277776</c:v>
                </c:pt>
                <c:pt idx="2210">
                  <c:v>40270.697256944448</c:v>
                </c:pt>
                <c:pt idx="2211">
                  <c:v>40270.738923611112</c:v>
                </c:pt>
                <c:pt idx="2212">
                  <c:v>40270.780590277776</c:v>
                </c:pt>
                <c:pt idx="2213">
                  <c:v>40270.822256944448</c:v>
                </c:pt>
                <c:pt idx="2214">
                  <c:v>40270.863923611112</c:v>
                </c:pt>
                <c:pt idx="2215">
                  <c:v>40270.905590277776</c:v>
                </c:pt>
                <c:pt idx="2216">
                  <c:v>40270.947256944448</c:v>
                </c:pt>
                <c:pt idx="2217">
                  <c:v>40270.988923611112</c:v>
                </c:pt>
                <c:pt idx="2218">
                  <c:v>40271.030590277776</c:v>
                </c:pt>
                <c:pt idx="2219">
                  <c:v>40271.072256944448</c:v>
                </c:pt>
                <c:pt idx="2220">
                  <c:v>40271.113923611112</c:v>
                </c:pt>
                <c:pt idx="2221">
                  <c:v>40271.155590277776</c:v>
                </c:pt>
                <c:pt idx="2222">
                  <c:v>40271.197256944448</c:v>
                </c:pt>
                <c:pt idx="2223">
                  <c:v>40271.238923611112</c:v>
                </c:pt>
                <c:pt idx="2224">
                  <c:v>40271.280590277776</c:v>
                </c:pt>
                <c:pt idx="2225">
                  <c:v>40271.322256944448</c:v>
                </c:pt>
                <c:pt idx="2226">
                  <c:v>40271.363923611112</c:v>
                </c:pt>
                <c:pt idx="2227">
                  <c:v>40271.405590277776</c:v>
                </c:pt>
                <c:pt idx="2228">
                  <c:v>40271.447256944448</c:v>
                </c:pt>
                <c:pt idx="2229">
                  <c:v>40271.488923611112</c:v>
                </c:pt>
                <c:pt idx="2230">
                  <c:v>40271.530590277776</c:v>
                </c:pt>
                <c:pt idx="2231">
                  <c:v>40271.572256944448</c:v>
                </c:pt>
                <c:pt idx="2232">
                  <c:v>40271.613923611112</c:v>
                </c:pt>
                <c:pt idx="2233">
                  <c:v>40271.655590277776</c:v>
                </c:pt>
                <c:pt idx="2234">
                  <c:v>40271.697256944448</c:v>
                </c:pt>
                <c:pt idx="2235">
                  <c:v>40271.738923611112</c:v>
                </c:pt>
                <c:pt idx="2236">
                  <c:v>40271.780590277776</c:v>
                </c:pt>
                <c:pt idx="2237">
                  <c:v>40271.822256944448</c:v>
                </c:pt>
                <c:pt idx="2238">
                  <c:v>40271.863923611112</c:v>
                </c:pt>
                <c:pt idx="2239">
                  <c:v>40271.905590277776</c:v>
                </c:pt>
                <c:pt idx="2240">
                  <c:v>40271.947256944448</c:v>
                </c:pt>
                <c:pt idx="2241">
                  <c:v>40271.988923611112</c:v>
                </c:pt>
                <c:pt idx="2242">
                  <c:v>40272.030590277776</c:v>
                </c:pt>
                <c:pt idx="2243">
                  <c:v>40272.072256944448</c:v>
                </c:pt>
                <c:pt idx="2244">
                  <c:v>40272.113923611112</c:v>
                </c:pt>
                <c:pt idx="2245">
                  <c:v>40272.155590277776</c:v>
                </c:pt>
                <c:pt idx="2246">
                  <c:v>40272.197256944448</c:v>
                </c:pt>
                <c:pt idx="2247">
                  <c:v>40272.238923611112</c:v>
                </c:pt>
                <c:pt idx="2248">
                  <c:v>40272.280590277776</c:v>
                </c:pt>
                <c:pt idx="2249">
                  <c:v>40272.322256944448</c:v>
                </c:pt>
                <c:pt idx="2250">
                  <c:v>40272.363923611112</c:v>
                </c:pt>
                <c:pt idx="2251">
                  <c:v>40272.405590277776</c:v>
                </c:pt>
                <c:pt idx="2252">
                  <c:v>40272.447256944448</c:v>
                </c:pt>
                <c:pt idx="2253">
                  <c:v>40272.488923611112</c:v>
                </c:pt>
                <c:pt idx="2254">
                  <c:v>40272.530590277776</c:v>
                </c:pt>
                <c:pt idx="2255">
                  <c:v>40272.572256944448</c:v>
                </c:pt>
                <c:pt idx="2256">
                  <c:v>40272.613923611112</c:v>
                </c:pt>
                <c:pt idx="2257">
                  <c:v>40272.655590277776</c:v>
                </c:pt>
                <c:pt idx="2258">
                  <c:v>40272.697256944448</c:v>
                </c:pt>
                <c:pt idx="2259">
                  <c:v>40272.738923611112</c:v>
                </c:pt>
                <c:pt idx="2260">
                  <c:v>40272.780590277776</c:v>
                </c:pt>
                <c:pt idx="2261">
                  <c:v>40272.822256944448</c:v>
                </c:pt>
                <c:pt idx="2262">
                  <c:v>40272.863923611112</c:v>
                </c:pt>
                <c:pt idx="2263">
                  <c:v>40272.905590277776</c:v>
                </c:pt>
                <c:pt idx="2264">
                  <c:v>40272.947256944448</c:v>
                </c:pt>
                <c:pt idx="2265">
                  <c:v>40272.988923611112</c:v>
                </c:pt>
                <c:pt idx="2266">
                  <c:v>40273.030590277776</c:v>
                </c:pt>
                <c:pt idx="2267">
                  <c:v>40273.072256944448</c:v>
                </c:pt>
                <c:pt idx="2268">
                  <c:v>40273.113923611112</c:v>
                </c:pt>
                <c:pt idx="2269">
                  <c:v>40273.155590277776</c:v>
                </c:pt>
                <c:pt idx="2270">
                  <c:v>40273.197256944448</c:v>
                </c:pt>
                <c:pt idx="2271">
                  <c:v>40273.238923611112</c:v>
                </c:pt>
                <c:pt idx="2272">
                  <c:v>40273.280590277776</c:v>
                </c:pt>
                <c:pt idx="2273">
                  <c:v>40273.322256944448</c:v>
                </c:pt>
                <c:pt idx="2274">
                  <c:v>40273.363923611112</c:v>
                </c:pt>
                <c:pt idx="2275">
                  <c:v>40273.405590277776</c:v>
                </c:pt>
                <c:pt idx="2276">
                  <c:v>40273.447256944448</c:v>
                </c:pt>
                <c:pt idx="2277">
                  <c:v>40273.488923611112</c:v>
                </c:pt>
                <c:pt idx="2278">
                  <c:v>40273.530590277776</c:v>
                </c:pt>
                <c:pt idx="2279">
                  <c:v>40273.572256944448</c:v>
                </c:pt>
                <c:pt idx="2280">
                  <c:v>40273.613923611112</c:v>
                </c:pt>
                <c:pt idx="2281">
                  <c:v>40273.655590277776</c:v>
                </c:pt>
                <c:pt idx="2282">
                  <c:v>40273.697256944448</c:v>
                </c:pt>
                <c:pt idx="2283">
                  <c:v>40273.738923611112</c:v>
                </c:pt>
                <c:pt idx="2284">
                  <c:v>40273.780590277776</c:v>
                </c:pt>
                <c:pt idx="2285">
                  <c:v>40273.822256944448</c:v>
                </c:pt>
                <c:pt idx="2286">
                  <c:v>40273.863923611112</c:v>
                </c:pt>
                <c:pt idx="2287">
                  <c:v>40273.905590277776</c:v>
                </c:pt>
                <c:pt idx="2288">
                  <c:v>40273.947256944448</c:v>
                </c:pt>
                <c:pt idx="2289">
                  <c:v>40273.988923611112</c:v>
                </c:pt>
                <c:pt idx="2290">
                  <c:v>40274.030590277776</c:v>
                </c:pt>
                <c:pt idx="2291">
                  <c:v>40274.072256944448</c:v>
                </c:pt>
                <c:pt idx="2292">
                  <c:v>40274.113923611112</c:v>
                </c:pt>
                <c:pt idx="2293">
                  <c:v>40274.155590277776</c:v>
                </c:pt>
                <c:pt idx="2294">
                  <c:v>40274.197256944448</c:v>
                </c:pt>
                <c:pt idx="2295">
                  <c:v>40274.238923611112</c:v>
                </c:pt>
                <c:pt idx="2296">
                  <c:v>40274.280590277776</c:v>
                </c:pt>
                <c:pt idx="2297">
                  <c:v>40274.322256944448</c:v>
                </c:pt>
                <c:pt idx="2298">
                  <c:v>40274.363923611112</c:v>
                </c:pt>
                <c:pt idx="2299">
                  <c:v>40274.405590277776</c:v>
                </c:pt>
                <c:pt idx="2300">
                  <c:v>40274.447256944448</c:v>
                </c:pt>
                <c:pt idx="2301">
                  <c:v>40274.488923611112</c:v>
                </c:pt>
                <c:pt idx="2302">
                  <c:v>40274.530590277776</c:v>
                </c:pt>
                <c:pt idx="2303">
                  <c:v>40274.572256944448</c:v>
                </c:pt>
                <c:pt idx="2304">
                  <c:v>40274.613923611112</c:v>
                </c:pt>
                <c:pt idx="2305">
                  <c:v>40274.655590277776</c:v>
                </c:pt>
                <c:pt idx="2306">
                  <c:v>40274.697256944448</c:v>
                </c:pt>
                <c:pt idx="2307">
                  <c:v>40274.738923611112</c:v>
                </c:pt>
                <c:pt idx="2308">
                  <c:v>40274.780590277776</c:v>
                </c:pt>
                <c:pt idx="2309">
                  <c:v>40274.822256944448</c:v>
                </c:pt>
                <c:pt idx="2310">
                  <c:v>40274.863923611112</c:v>
                </c:pt>
                <c:pt idx="2311">
                  <c:v>40274.905590277776</c:v>
                </c:pt>
                <c:pt idx="2312">
                  <c:v>40274.947256944448</c:v>
                </c:pt>
                <c:pt idx="2313">
                  <c:v>40274.988923611112</c:v>
                </c:pt>
                <c:pt idx="2314">
                  <c:v>40275.030590277776</c:v>
                </c:pt>
                <c:pt idx="2315">
                  <c:v>40275.072256944448</c:v>
                </c:pt>
                <c:pt idx="2316">
                  <c:v>40275.113923611112</c:v>
                </c:pt>
                <c:pt idx="2317">
                  <c:v>40275.155590277776</c:v>
                </c:pt>
                <c:pt idx="2318">
                  <c:v>40275.197256944448</c:v>
                </c:pt>
                <c:pt idx="2319">
                  <c:v>40275.238923611112</c:v>
                </c:pt>
                <c:pt idx="2320">
                  <c:v>40275.280590277776</c:v>
                </c:pt>
                <c:pt idx="2321">
                  <c:v>40275.322256944448</c:v>
                </c:pt>
                <c:pt idx="2322">
                  <c:v>40275.363923611112</c:v>
                </c:pt>
                <c:pt idx="2323">
                  <c:v>40275.405590277776</c:v>
                </c:pt>
                <c:pt idx="2324">
                  <c:v>40275.447256944448</c:v>
                </c:pt>
                <c:pt idx="2325">
                  <c:v>40275.488923611112</c:v>
                </c:pt>
                <c:pt idx="2326">
                  <c:v>40275.530590277776</c:v>
                </c:pt>
                <c:pt idx="2327">
                  <c:v>40275.572256944448</c:v>
                </c:pt>
                <c:pt idx="2328">
                  <c:v>40275.613923611112</c:v>
                </c:pt>
                <c:pt idx="2329">
                  <c:v>40275.655590277776</c:v>
                </c:pt>
                <c:pt idx="2330">
                  <c:v>40275.697256944448</c:v>
                </c:pt>
                <c:pt idx="2331">
                  <c:v>40275.738923611112</c:v>
                </c:pt>
                <c:pt idx="2332">
                  <c:v>40275.780590277776</c:v>
                </c:pt>
                <c:pt idx="2333">
                  <c:v>40275.822256944448</c:v>
                </c:pt>
                <c:pt idx="2334">
                  <c:v>40275.863923611112</c:v>
                </c:pt>
                <c:pt idx="2335">
                  <c:v>40275.905590277776</c:v>
                </c:pt>
                <c:pt idx="2336">
                  <c:v>40275.947256944448</c:v>
                </c:pt>
                <c:pt idx="2337">
                  <c:v>40275.988923611112</c:v>
                </c:pt>
                <c:pt idx="2338">
                  <c:v>40276.030590277776</c:v>
                </c:pt>
                <c:pt idx="2339">
                  <c:v>40276.072256944448</c:v>
                </c:pt>
                <c:pt idx="2340">
                  <c:v>40276.113923611112</c:v>
                </c:pt>
                <c:pt idx="2341">
                  <c:v>40276.155590277776</c:v>
                </c:pt>
                <c:pt idx="2342">
                  <c:v>40276.197256944448</c:v>
                </c:pt>
                <c:pt idx="2343">
                  <c:v>40276.238923611112</c:v>
                </c:pt>
                <c:pt idx="2344">
                  <c:v>40276.280590277776</c:v>
                </c:pt>
                <c:pt idx="2345">
                  <c:v>40276.322256944448</c:v>
                </c:pt>
                <c:pt idx="2346">
                  <c:v>40276.363923611112</c:v>
                </c:pt>
                <c:pt idx="2347">
                  <c:v>40276.405590277776</c:v>
                </c:pt>
                <c:pt idx="2348">
                  <c:v>40276.447256944448</c:v>
                </c:pt>
                <c:pt idx="2349">
                  <c:v>40276.488923611112</c:v>
                </c:pt>
                <c:pt idx="2350">
                  <c:v>40276.530590277776</c:v>
                </c:pt>
                <c:pt idx="2351">
                  <c:v>40276.572256944448</c:v>
                </c:pt>
                <c:pt idx="2352">
                  <c:v>40276.613923611112</c:v>
                </c:pt>
                <c:pt idx="2353">
                  <c:v>40276.655590277776</c:v>
                </c:pt>
                <c:pt idx="2354">
                  <c:v>40276.697256944448</c:v>
                </c:pt>
                <c:pt idx="2355">
                  <c:v>40276.738923611112</c:v>
                </c:pt>
                <c:pt idx="2356">
                  <c:v>40276.780590277776</c:v>
                </c:pt>
                <c:pt idx="2357">
                  <c:v>40276.822256944448</c:v>
                </c:pt>
                <c:pt idx="2358">
                  <c:v>40276.863923611112</c:v>
                </c:pt>
                <c:pt idx="2359">
                  <c:v>40276.905590277776</c:v>
                </c:pt>
                <c:pt idx="2360">
                  <c:v>40276.947256944448</c:v>
                </c:pt>
                <c:pt idx="2361">
                  <c:v>40276.988923611112</c:v>
                </c:pt>
                <c:pt idx="2362">
                  <c:v>40277.030590277776</c:v>
                </c:pt>
                <c:pt idx="2363">
                  <c:v>40277.072256944448</c:v>
                </c:pt>
                <c:pt idx="2364">
                  <c:v>40277.113923611112</c:v>
                </c:pt>
                <c:pt idx="2365">
                  <c:v>40277.155590277776</c:v>
                </c:pt>
                <c:pt idx="2366">
                  <c:v>40277.197256944448</c:v>
                </c:pt>
                <c:pt idx="2367">
                  <c:v>40277.238923611112</c:v>
                </c:pt>
                <c:pt idx="2368">
                  <c:v>40277.280590277776</c:v>
                </c:pt>
                <c:pt idx="2369">
                  <c:v>40277.322256944448</c:v>
                </c:pt>
                <c:pt idx="2370">
                  <c:v>40277.363923611112</c:v>
                </c:pt>
                <c:pt idx="2371">
                  <c:v>40277.405590277776</c:v>
                </c:pt>
                <c:pt idx="2372">
                  <c:v>40277.447256944448</c:v>
                </c:pt>
                <c:pt idx="2373">
                  <c:v>40277.488923611112</c:v>
                </c:pt>
                <c:pt idx="2374">
                  <c:v>40277.530590277776</c:v>
                </c:pt>
                <c:pt idx="2375">
                  <c:v>40277.572256944448</c:v>
                </c:pt>
                <c:pt idx="2376">
                  <c:v>40277.613923611112</c:v>
                </c:pt>
                <c:pt idx="2377">
                  <c:v>40277.655590277776</c:v>
                </c:pt>
                <c:pt idx="2378">
                  <c:v>40277.697256944448</c:v>
                </c:pt>
                <c:pt idx="2379">
                  <c:v>40277.738923611112</c:v>
                </c:pt>
                <c:pt idx="2380">
                  <c:v>40277.780590277776</c:v>
                </c:pt>
                <c:pt idx="2381">
                  <c:v>40277.822256944448</c:v>
                </c:pt>
                <c:pt idx="2382">
                  <c:v>40277.863923611112</c:v>
                </c:pt>
                <c:pt idx="2383">
                  <c:v>40277.905590277776</c:v>
                </c:pt>
                <c:pt idx="2384">
                  <c:v>40277.947256944448</c:v>
                </c:pt>
                <c:pt idx="2385">
                  <c:v>40277.988923611112</c:v>
                </c:pt>
                <c:pt idx="2386">
                  <c:v>40278.030590277776</c:v>
                </c:pt>
                <c:pt idx="2387">
                  <c:v>40278.072256944448</c:v>
                </c:pt>
                <c:pt idx="2388">
                  <c:v>40278.113923611112</c:v>
                </c:pt>
                <c:pt idx="2389">
                  <c:v>40278.155590277776</c:v>
                </c:pt>
                <c:pt idx="2390">
                  <c:v>40278.197256944448</c:v>
                </c:pt>
                <c:pt idx="2391">
                  <c:v>40278.238923611112</c:v>
                </c:pt>
                <c:pt idx="2392">
                  <c:v>40278.280590277776</c:v>
                </c:pt>
                <c:pt idx="2393">
                  <c:v>40278.322256944448</c:v>
                </c:pt>
                <c:pt idx="2394">
                  <c:v>40278.363923611112</c:v>
                </c:pt>
                <c:pt idx="2395">
                  <c:v>40278.405590277776</c:v>
                </c:pt>
                <c:pt idx="2396">
                  <c:v>40278.447256944448</c:v>
                </c:pt>
                <c:pt idx="2397">
                  <c:v>40278.488923611112</c:v>
                </c:pt>
                <c:pt idx="2398">
                  <c:v>40278.530590277776</c:v>
                </c:pt>
                <c:pt idx="2399">
                  <c:v>40278.572256944448</c:v>
                </c:pt>
                <c:pt idx="2400">
                  <c:v>40278.613923611112</c:v>
                </c:pt>
                <c:pt idx="2401">
                  <c:v>40278.655590277776</c:v>
                </c:pt>
                <c:pt idx="2402">
                  <c:v>40278.697256944448</c:v>
                </c:pt>
                <c:pt idx="2403">
                  <c:v>40278.738923611112</c:v>
                </c:pt>
                <c:pt idx="2404">
                  <c:v>40278.780590277776</c:v>
                </c:pt>
                <c:pt idx="2405">
                  <c:v>40278.822256944448</c:v>
                </c:pt>
                <c:pt idx="2406">
                  <c:v>40278.863923611112</c:v>
                </c:pt>
                <c:pt idx="2407">
                  <c:v>40278.905590277776</c:v>
                </c:pt>
                <c:pt idx="2408">
                  <c:v>40278.947256944448</c:v>
                </c:pt>
                <c:pt idx="2409">
                  <c:v>40278.988923611112</c:v>
                </c:pt>
                <c:pt idx="2410">
                  <c:v>40279.030590277776</c:v>
                </c:pt>
                <c:pt idx="2411">
                  <c:v>40279.072256944448</c:v>
                </c:pt>
                <c:pt idx="2412">
                  <c:v>40279.113923611112</c:v>
                </c:pt>
                <c:pt idx="2413">
                  <c:v>40279.155590277776</c:v>
                </c:pt>
                <c:pt idx="2414">
                  <c:v>40279.197256944448</c:v>
                </c:pt>
                <c:pt idx="2415">
                  <c:v>40279.238923611112</c:v>
                </c:pt>
                <c:pt idx="2416">
                  <c:v>40279.280590277776</c:v>
                </c:pt>
                <c:pt idx="2417">
                  <c:v>40279.322256944448</c:v>
                </c:pt>
                <c:pt idx="2418">
                  <c:v>40279.363923611112</c:v>
                </c:pt>
                <c:pt idx="2419">
                  <c:v>40279.405590277776</c:v>
                </c:pt>
                <c:pt idx="2420">
                  <c:v>40279.447256944448</c:v>
                </c:pt>
                <c:pt idx="2421">
                  <c:v>40279.488923611112</c:v>
                </c:pt>
                <c:pt idx="2422">
                  <c:v>40279.530590277776</c:v>
                </c:pt>
                <c:pt idx="2423">
                  <c:v>40279.572256944448</c:v>
                </c:pt>
                <c:pt idx="2424">
                  <c:v>40279.613923611112</c:v>
                </c:pt>
                <c:pt idx="2425">
                  <c:v>40279.655590277776</c:v>
                </c:pt>
                <c:pt idx="2426">
                  <c:v>40279.697256944448</c:v>
                </c:pt>
                <c:pt idx="2427">
                  <c:v>40279.738923611112</c:v>
                </c:pt>
                <c:pt idx="2428">
                  <c:v>40279.780590277776</c:v>
                </c:pt>
                <c:pt idx="2429">
                  <c:v>40279.822256944448</c:v>
                </c:pt>
                <c:pt idx="2430">
                  <c:v>40279.863923611112</c:v>
                </c:pt>
                <c:pt idx="2431">
                  <c:v>40279.905590277776</c:v>
                </c:pt>
                <c:pt idx="2432">
                  <c:v>40279.947256944448</c:v>
                </c:pt>
                <c:pt idx="2433">
                  <c:v>40279.988923611112</c:v>
                </c:pt>
                <c:pt idx="2434">
                  <c:v>40280.030590277776</c:v>
                </c:pt>
                <c:pt idx="2435">
                  <c:v>40280.072256944448</c:v>
                </c:pt>
                <c:pt idx="2436">
                  <c:v>40280.113923611112</c:v>
                </c:pt>
                <c:pt idx="2437">
                  <c:v>40280.155590277776</c:v>
                </c:pt>
                <c:pt idx="2438">
                  <c:v>40280.197256944448</c:v>
                </c:pt>
                <c:pt idx="2439">
                  <c:v>40280.238923611112</c:v>
                </c:pt>
                <c:pt idx="2440">
                  <c:v>40280.280590277776</c:v>
                </c:pt>
                <c:pt idx="2441">
                  <c:v>40280.322256944448</c:v>
                </c:pt>
                <c:pt idx="2442">
                  <c:v>40280.363923611112</c:v>
                </c:pt>
                <c:pt idx="2443">
                  <c:v>40280.405590277776</c:v>
                </c:pt>
                <c:pt idx="2444">
                  <c:v>40280.447256944448</c:v>
                </c:pt>
                <c:pt idx="2445">
                  <c:v>40280.488923611112</c:v>
                </c:pt>
                <c:pt idx="2446">
                  <c:v>40280.530590277776</c:v>
                </c:pt>
                <c:pt idx="2447">
                  <c:v>40280.572256944448</c:v>
                </c:pt>
                <c:pt idx="2448">
                  <c:v>40280.613923611112</c:v>
                </c:pt>
                <c:pt idx="2449">
                  <c:v>40280.655590277776</c:v>
                </c:pt>
                <c:pt idx="2450">
                  <c:v>40280.697256944448</c:v>
                </c:pt>
                <c:pt idx="2451">
                  <c:v>40280.738923611112</c:v>
                </c:pt>
                <c:pt idx="2452">
                  <c:v>40280.780590277776</c:v>
                </c:pt>
                <c:pt idx="2453">
                  <c:v>40280.822256944448</c:v>
                </c:pt>
                <c:pt idx="2454">
                  <c:v>40280.863923611112</c:v>
                </c:pt>
                <c:pt idx="2455">
                  <c:v>40280.905590277776</c:v>
                </c:pt>
                <c:pt idx="2456">
                  <c:v>40280.947256944448</c:v>
                </c:pt>
                <c:pt idx="2457">
                  <c:v>40280.988923611112</c:v>
                </c:pt>
                <c:pt idx="2458">
                  <c:v>40281.030590277776</c:v>
                </c:pt>
                <c:pt idx="2459">
                  <c:v>40281.072256944448</c:v>
                </c:pt>
                <c:pt idx="2460">
                  <c:v>40281.113923611112</c:v>
                </c:pt>
                <c:pt idx="2461">
                  <c:v>40281.155590277776</c:v>
                </c:pt>
                <c:pt idx="2462">
                  <c:v>40281.197256944448</c:v>
                </c:pt>
                <c:pt idx="2463">
                  <c:v>40281.238923611112</c:v>
                </c:pt>
                <c:pt idx="2464">
                  <c:v>40281.280590277776</c:v>
                </c:pt>
                <c:pt idx="2465">
                  <c:v>40281.322256944448</c:v>
                </c:pt>
                <c:pt idx="2466">
                  <c:v>40281.363923611112</c:v>
                </c:pt>
                <c:pt idx="2467">
                  <c:v>40281.405590277776</c:v>
                </c:pt>
                <c:pt idx="2468">
                  <c:v>40281.447256944448</c:v>
                </c:pt>
                <c:pt idx="2469">
                  <c:v>40281.488923611112</c:v>
                </c:pt>
                <c:pt idx="2470">
                  <c:v>40281.530590277776</c:v>
                </c:pt>
                <c:pt idx="2471">
                  <c:v>40281.572256944448</c:v>
                </c:pt>
                <c:pt idx="2472">
                  <c:v>40281.613923611112</c:v>
                </c:pt>
                <c:pt idx="2473">
                  <c:v>40281.655590277776</c:v>
                </c:pt>
                <c:pt idx="2474">
                  <c:v>40281.697256944448</c:v>
                </c:pt>
                <c:pt idx="2475">
                  <c:v>40281.738923611112</c:v>
                </c:pt>
                <c:pt idx="2476">
                  <c:v>40281.780590277776</c:v>
                </c:pt>
                <c:pt idx="2477">
                  <c:v>40281.822256944448</c:v>
                </c:pt>
                <c:pt idx="2478">
                  <c:v>40281.863923611112</c:v>
                </c:pt>
                <c:pt idx="2479">
                  <c:v>40281.905590277776</c:v>
                </c:pt>
                <c:pt idx="2480">
                  <c:v>40281.947256944448</c:v>
                </c:pt>
                <c:pt idx="2481">
                  <c:v>40281.988923611112</c:v>
                </c:pt>
                <c:pt idx="2482">
                  <c:v>40282.030590277776</c:v>
                </c:pt>
                <c:pt idx="2483">
                  <c:v>40282.072256944448</c:v>
                </c:pt>
                <c:pt idx="2484">
                  <c:v>40282.113923611112</c:v>
                </c:pt>
                <c:pt idx="2485">
                  <c:v>40282.155590277776</c:v>
                </c:pt>
                <c:pt idx="2486">
                  <c:v>40282.197256944448</c:v>
                </c:pt>
                <c:pt idx="2487">
                  <c:v>40282.238923611112</c:v>
                </c:pt>
                <c:pt idx="2488">
                  <c:v>40282.280590277776</c:v>
                </c:pt>
                <c:pt idx="2489">
                  <c:v>40282.322256944448</c:v>
                </c:pt>
                <c:pt idx="2490" formatCode="m/d/yyyy">
                  <c:v>40282</c:v>
                </c:pt>
                <c:pt idx="2491">
                  <c:v>40282.360613425924</c:v>
                </c:pt>
                <c:pt idx="2492">
                  <c:v>40282.402280092596</c:v>
                </c:pt>
                <c:pt idx="2493">
                  <c:v>40282.44394675926</c:v>
                </c:pt>
                <c:pt idx="2494">
                  <c:v>40282.485613425924</c:v>
                </c:pt>
                <c:pt idx="2495">
                  <c:v>40282.527280092596</c:v>
                </c:pt>
                <c:pt idx="2496">
                  <c:v>40282.56894675926</c:v>
                </c:pt>
                <c:pt idx="2497">
                  <c:v>40282.610613425924</c:v>
                </c:pt>
                <c:pt idx="2498">
                  <c:v>40282.652280092596</c:v>
                </c:pt>
                <c:pt idx="2499">
                  <c:v>40282.69394675926</c:v>
                </c:pt>
                <c:pt idx="2500">
                  <c:v>40282.735613425924</c:v>
                </c:pt>
                <c:pt idx="2501">
                  <c:v>40282.777280092596</c:v>
                </c:pt>
                <c:pt idx="2502">
                  <c:v>40282.81894675926</c:v>
                </c:pt>
                <c:pt idx="2503">
                  <c:v>40282.860613425924</c:v>
                </c:pt>
                <c:pt idx="2504">
                  <c:v>40282.902280092596</c:v>
                </c:pt>
                <c:pt idx="2505">
                  <c:v>40282.94394675926</c:v>
                </c:pt>
                <c:pt idx="2506">
                  <c:v>40282.985613425924</c:v>
                </c:pt>
                <c:pt idx="2507">
                  <c:v>40283.027280092596</c:v>
                </c:pt>
                <c:pt idx="2508">
                  <c:v>40283.06894675926</c:v>
                </c:pt>
                <c:pt idx="2509">
                  <c:v>40283.110613425924</c:v>
                </c:pt>
                <c:pt idx="2510">
                  <c:v>40283.152280092596</c:v>
                </c:pt>
                <c:pt idx="2511">
                  <c:v>40283.19394675926</c:v>
                </c:pt>
                <c:pt idx="2512">
                  <c:v>40283.235613425924</c:v>
                </c:pt>
                <c:pt idx="2513">
                  <c:v>40283.277280092596</c:v>
                </c:pt>
                <c:pt idx="2514">
                  <c:v>40283.31894675926</c:v>
                </c:pt>
                <c:pt idx="2515">
                  <c:v>40283.360613425924</c:v>
                </c:pt>
                <c:pt idx="2516">
                  <c:v>40283.402280092596</c:v>
                </c:pt>
                <c:pt idx="2517">
                  <c:v>40283.44394675926</c:v>
                </c:pt>
                <c:pt idx="2518">
                  <c:v>40283.485613425924</c:v>
                </c:pt>
                <c:pt idx="2519">
                  <c:v>40283.527280092596</c:v>
                </c:pt>
                <c:pt idx="2520">
                  <c:v>40283.56894675926</c:v>
                </c:pt>
                <c:pt idx="2521">
                  <c:v>40283.610613425924</c:v>
                </c:pt>
                <c:pt idx="2522">
                  <c:v>40283.652280092596</c:v>
                </c:pt>
                <c:pt idx="2523">
                  <c:v>40283.69394675926</c:v>
                </c:pt>
                <c:pt idx="2524">
                  <c:v>40283.735613425924</c:v>
                </c:pt>
                <c:pt idx="2525">
                  <c:v>40283.777280092596</c:v>
                </c:pt>
                <c:pt idx="2526">
                  <c:v>40283.81894675926</c:v>
                </c:pt>
                <c:pt idx="2527">
                  <c:v>40283.860613425924</c:v>
                </c:pt>
                <c:pt idx="2528">
                  <c:v>40283.902280092596</c:v>
                </c:pt>
                <c:pt idx="2529">
                  <c:v>40283.94394675926</c:v>
                </c:pt>
                <c:pt idx="2530">
                  <c:v>40283.985613425924</c:v>
                </c:pt>
                <c:pt idx="2531">
                  <c:v>40284.027280092596</c:v>
                </c:pt>
                <c:pt idx="2532">
                  <c:v>40284.06894675926</c:v>
                </c:pt>
                <c:pt idx="2533">
                  <c:v>40284.110613425924</c:v>
                </c:pt>
                <c:pt idx="2534">
                  <c:v>40284.152280092596</c:v>
                </c:pt>
                <c:pt idx="2535">
                  <c:v>40284.19394675926</c:v>
                </c:pt>
                <c:pt idx="2536">
                  <c:v>40284.235613425924</c:v>
                </c:pt>
                <c:pt idx="2537">
                  <c:v>40284.277280092596</c:v>
                </c:pt>
                <c:pt idx="2538">
                  <c:v>40284.31894675926</c:v>
                </c:pt>
                <c:pt idx="2539">
                  <c:v>40284.360613425924</c:v>
                </c:pt>
                <c:pt idx="2540">
                  <c:v>40284.402280092596</c:v>
                </c:pt>
                <c:pt idx="2541">
                  <c:v>40284.44394675926</c:v>
                </c:pt>
                <c:pt idx="2542">
                  <c:v>40284.485613425924</c:v>
                </c:pt>
                <c:pt idx="2543">
                  <c:v>40284.527280092596</c:v>
                </c:pt>
                <c:pt idx="2544">
                  <c:v>40284.56894675926</c:v>
                </c:pt>
                <c:pt idx="2545">
                  <c:v>40284.610613425924</c:v>
                </c:pt>
                <c:pt idx="2546">
                  <c:v>40284.652280092596</c:v>
                </c:pt>
                <c:pt idx="2547">
                  <c:v>40284.69394675926</c:v>
                </c:pt>
                <c:pt idx="2548">
                  <c:v>40284.735613425924</c:v>
                </c:pt>
                <c:pt idx="2549">
                  <c:v>40284.777280092596</c:v>
                </c:pt>
                <c:pt idx="2550">
                  <c:v>40284.81894675926</c:v>
                </c:pt>
                <c:pt idx="2551">
                  <c:v>40284.860613425924</c:v>
                </c:pt>
                <c:pt idx="2552">
                  <c:v>40284.902280092596</c:v>
                </c:pt>
                <c:pt idx="2553">
                  <c:v>40284.94394675926</c:v>
                </c:pt>
                <c:pt idx="2554">
                  <c:v>40284.985613425924</c:v>
                </c:pt>
                <c:pt idx="2555">
                  <c:v>40285.027280092596</c:v>
                </c:pt>
                <c:pt idx="2556">
                  <c:v>40285.06894675926</c:v>
                </c:pt>
                <c:pt idx="2557">
                  <c:v>40285.110613425924</c:v>
                </c:pt>
                <c:pt idx="2558">
                  <c:v>40285.152280092596</c:v>
                </c:pt>
                <c:pt idx="2559">
                  <c:v>40285.19394675926</c:v>
                </c:pt>
                <c:pt idx="2560">
                  <c:v>40285.235613425924</c:v>
                </c:pt>
                <c:pt idx="2561">
                  <c:v>40285.277280092596</c:v>
                </c:pt>
                <c:pt idx="2562">
                  <c:v>40285.31894675926</c:v>
                </c:pt>
                <c:pt idx="2563">
                  <c:v>40285.360613425924</c:v>
                </c:pt>
                <c:pt idx="2564">
                  <c:v>40285.402280092596</c:v>
                </c:pt>
                <c:pt idx="2565">
                  <c:v>40285.44394675926</c:v>
                </c:pt>
                <c:pt idx="2566">
                  <c:v>40285.485613425924</c:v>
                </c:pt>
                <c:pt idx="2567">
                  <c:v>40285.527280092596</c:v>
                </c:pt>
                <c:pt idx="2568">
                  <c:v>40285.56894675926</c:v>
                </c:pt>
                <c:pt idx="2569">
                  <c:v>40285.610613425924</c:v>
                </c:pt>
                <c:pt idx="2570">
                  <c:v>40285.652280092596</c:v>
                </c:pt>
                <c:pt idx="2571">
                  <c:v>40285.69394675926</c:v>
                </c:pt>
                <c:pt idx="2572">
                  <c:v>40285.735613425924</c:v>
                </c:pt>
                <c:pt idx="2573">
                  <c:v>40285.777280092596</c:v>
                </c:pt>
                <c:pt idx="2574">
                  <c:v>40285.81894675926</c:v>
                </c:pt>
                <c:pt idx="2575">
                  <c:v>40285.860613425924</c:v>
                </c:pt>
                <c:pt idx="2576">
                  <c:v>40285.902280092596</c:v>
                </c:pt>
                <c:pt idx="2577">
                  <c:v>40285.94394675926</c:v>
                </c:pt>
                <c:pt idx="2578">
                  <c:v>40285.985613425924</c:v>
                </c:pt>
                <c:pt idx="2579">
                  <c:v>40286.027280092596</c:v>
                </c:pt>
                <c:pt idx="2580">
                  <c:v>40286.06894675926</c:v>
                </c:pt>
                <c:pt idx="2581">
                  <c:v>40286.110613425924</c:v>
                </c:pt>
                <c:pt idx="2582">
                  <c:v>40286.152280092596</c:v>
                </c:pt>
                <c:pt idx="2583">
                  <c:v>40286.19394675926</c:v>
                </c:pt>
                <c:pt idx="2584">
                  <c:v>40286.235613425924</c:v>
                </c:pt>
                <c:pt idx="2585">
                  <c:v>40286.277280092596</c:v>
                </c:pt>
                <c:pt idx="2586">
                  <c:v>40286.31894675926</c:v>
                </c:pt>
                <c:pt idx="2587">
                  <c:v>40286.360613425924</c:v>
                </c:pt>
                <c:pt idx="2588">
                  <c:v>40286.402280092596</c:v>
                </c:pt>
                <c:pt idx="2589">
                  <c:v>40286.44394675926</c:v>
                </c:pt>
                <c:pt idx="2590">
                  <c:v>40286.485613425924</c:v>
                </c:pt>
                <c:pt idx="2591">
                  <c:v>40286.527280092596</c:v>
                </c:pt>
                <c:pt idx="2592">
                  <c:v>40286.56894675926</c:v>
                </c:pt>
                <c:pt idx="2593">
                  <c:v>40286.610613425924</c:v>
                </c:pt>
                <c:pt idx="2594">
                  <c:v>40286.652280092596</c:v>
                </c:pt>
                <c:pt idx="2595">
                  <c:v>40286.69394675926</c:v>
                </c:pt>
                <c:pt idx="2596">
                  <c:v>40286.735613425924</c:v>
                </c:pt>
                <c:pt idx="2597">
                  <c:v>40286.777280092596</c:v>
                </c:pt>
                <c:pt idx="2598">
                  <c:v>40286.81894675926</c:v>
                </c:pt>
                <c:pt idx="2599">
                  <c:v>40286.860613425924</c:v>
                </c:pt>
                <c:pt idx="2600">
                  <c:v>40286.902280092596</c:v>
                </c:pt>
                <c:pt idx="2601">
                  <c:v>40286.94394675926</c:v>
                </c:pt>
                <c:pt idx="2602">
                  <c:v>40286.985613425924</c:v>
                </c:pt>
                <c:pt idx="2603">
                  <c:v>40287.027280092596</c:v>
                </c:pt>
                <c:pt idx="2604">
                  <c:v>40287.06894675926</c:v>
                </c:pt>
                <c:pt idx="2605">
                  <c:v>40287.110613425924</c:v>
                </c:pt>
                <c:pt idx="2606">
                  <c:v>40287.152280092596</c:v>
                </c:pt>
                <c:pt idx="2607">
                  <c:v>40287.19394675926</c:v>
                </c:pt>
                <c:pt idx="2608">
                  <c:v>40287.235613425924</c:v>
                </c:pt>
                <c:pt idx="2609">
                  <c:v>40287.277280092596</c:v>
                </c:pt>
                <c:pt idx="2610">
                  <c:v>40287.31894675926</c:v>
                </c:pt>
                <c:pt idx="2611">
                  <c:v>40287.360613425924</c:v>
                </c:pt>
                <c:pt idx="2612">
                  <c:v>40287.402280092596</c:v>
                </c:pt>
                <c:pt idx="2613">
                  <c:v>40287.44394675926</c:v>
                </c:pt>
                <c:pt idx="2614">
                  <c:v>40287.485613425924</c:v>
                </c:pt>
                <c:pt idx="2615">
                  <c:v>40287.527280092596</c:v>
                </c:pt>
                <c:pt idx="2616">
                  <c:v>40287.56894675926</c:v>
                </c:pt>
                <c:pt idx="2617">
                  <c:v>40287.610613425924</c:v>
                </c:pt>
                <c:pt idx="2618">
                  <c:v>40287.652280092596</c:v>
                </c:pt>
                <c:pt idx="2619">
                  <c:v>40287.69394675926</c:v>
                </c:pt>
                <c:pt idx="2620">
                  <c:v>40287.735613425924</c:v>
                </c:pt>
                <c:pt idx="2621">
                  <c:v>40287.777280092596</c:v>
                </c:pt>
                <c:pt idx="2622">
                  <c:v>40287.81894675926</c:v>
                </c:pt>
                <c:pt idx="2623">
                  <c:v>40287.860613425924</c:v>
                </c:pt>
                <c:pt idx="2624">
                  <c:v>40287.902280092596</c:v>
                </c:pt>
                <c:pt idx="2625">
                  <c:v>40287.94394675926</c:v>
                </c:pt>
                <c:pt idx="2626">
                  <c:v>40287.985613425924</c:v>
                </c:pt>
                <c:pt idx="2627">
                  <c:v>40288.027280092596</c:v>
                </c:pt>
                <c:pt idx="2628">
                  <c:v>40288.06894675926</c:v>
                </c:pt>
                <c:pt idx="2629">
                  <c:v>40288.110613425924</c:v>
                </c:pt>
                <c:pt idx="2630">
                  <c:v>40288.152280092596</c:v>
                </c:pt>
                <c:pt idx="2631">
                  <c:v>40288.19394675926</c:v>
                </c:pt>
                <c:pt idx="2632">
                  <c:v>40288.235613425924</c:v>
                </c:pt>
                <c:pt idx="2633">
                  <c:v>40288.277280092596</c:v>
                </c:pt>
                <c:pt idx="2634">
                  <c:v>40288.31894675926</c:v>
                </c:pt>
                <c:pt idx="2635">
                  <c:v>40288.360613425924</c:v>
                </c:pt>
                <c:pt idx="2636">
                  <c:v>40288.402280092596</c:v>
                </c:pt>
                <c:pt idx="2637">
                  <c:v>40288.44394675926</c:v>
                </c:pt>
                <c:pt idx="2638">
                  <c:v>40288.485613425924</c:v>
                </c:pt>
                <c:pt idx="2639">
                  <c:v>40288.527280092596</c:v>
                </c:pt>
                <c:pt idx="2640">
                  <c:v>40288.56894675926</c:v>
                </c:pt>
                <c:pt idx="2641">
                  <c:v>40288.610613425924</c:v>
                </c:pt>
                <c:pt idx="2642">
                  <c:v>40288.652280092596</c:v>
                </c:pt>
                <c:pt idx="2643">
                  <c:v>40288.69394675926</c:v>
                </c:pt>
                <c:pt idx="2644">
                  <c:v>40288.735613425924</c:v>
                </c:pt>
                <c:pt idx="2645">
                  <c:v>40288.777280092596</c:v>
                </c:pt>
                <c:pt idx="2646">
                  <c:v>40288.81894675926</c:v>
                </c:pt>
                <c:pt idx="2647">
                  <c:v>40288.860613425924</c:v>
                </c:pt>
                <c:pt idx="2648">
                  <c:v>40288.902280092596</c:v>
                </c:pt>
                <c:pt idx="2649">
                  <c:v>40288.94394675926</c:v>
                </c:pt>
                <c:pt idx="2650">
                  <c:v>40288.985613425924</c:v>
                </c:pt>
                <c:pt idx="2651">
                  <c:v>40289.027280092596</c:v>
                </c:pt>
                <c:pt idx="2652">
                  <c:v>40289.06894675926</c:v>
                </c:pt>
                <c:pt idx="2653">
                  <c:v>40289.110613425924</c:v>
                </c:pt>
                <c:pt idx="2654">
                  <c:v>40289.152280092596</c:v>
                </c:pt>
                <c:pt idx="2655">
                  <c:v>40289.19394675926</c:v>
                </c:pt>
                <c:pt idx="2656">
                  <c:v>40289.235613425924</c:v>
                </c:pt>
                <c:pt idx="2657">
                  <c:v>40289.277280092596</c:v>
                </c:pt>
                <c:pt idx="2658">
                  <c:v>40289.31894675926</c:v>
                </c:pt>
                <c:pt idx="2659">
                  <c:v>40289.360613425924</c:v>
                </c:pt>
                <c:pt idx="2660">
                  <c:v>40289.402280092596</c:v>
                </c:pt>
                <c:pt idx="2661">
                  <c:v>40289.44394675926</c:v>
                </c:pt>
                <c:pt idx="2662">
                  <c:v>40289.485613425924</c:v>
                </c:pt>
                <c:pt idx="2663">
                  <c:v>40289.527280092596</c:v>
                </c:pt>
                <c:pt idx="2664">
                  <c:v>40289.56894675926</c:v>
                </c:pt>
                <c:pt idx="2665">
                  <c:v>40289.610613425924</c:v>
                </c:pt>
                <c:pt idx="2666">
                  <c:v>40289.652280092596</c:v>
                </c:pt>
                <c:pt idx="2667">
                  <c:v>40289.69394675926</c:v>
                </c:pt>
                <c:pt idx="2668">
                  <c:v>40289.735613425924</c:v>
                </c:pt>
                <c:pt idx="2669">
                  <c:v>40289.777280092596</c:v>
                </c:pt>
                <c:pt idx="2670">
                  <c:v>40289.81894675926</c:v>
                </c:pt>
                <c:pt idx="2671">
                  <c:v>40289.860613425924</c:v>
                </c:pt>
                <c:pt idx="2672">
                  <c:v>40289.902280092596</c:v>
                </c:pt>
                <c:pt idx="2673">
                  <c:v>40289.94394675926</c:v>
                </c:pt>
                <c:pt idx="2674">
                  <c:v>40289.985613425924</c:v>
                </c:pt>
                <c:pt idx="2675">
                  <c:v>40290.027280092596</c:v>
                </c:pt>
                <c:pt idx="2676">
                  <c:v>40290.06894675926</c:v>
                </c:pt>
                <c:pt idx="2677">
                  <c:v>40290.110613425924</c:v>
                </c:pt>
                <c:pt idx="2678">
                  <c:v>40290.152280092596</c:v>
                </c:pt>
                <c:pt idx="2679">
                  <c:v>40290.19394675926</c:v>
                </c:pt>
                <c:pt idx="2680">
                  <c:v>40290.235613425924</c:v>
                </c:pt>
                <c:pt idx="2681">
                  <c:v>40290.277280092596</c:v>
                </c:pt>
                <c:pt idx="2682">
                  <c:v>40290.31894675926</c:v>
                </c:pt>
                <c:pt idx="2683">
                  <c:v>40290.360613425924</c:v>
                </c:pt>
                <c:pt idx="2684">
                  <c:v>40290.402280092596</c:v>
                </c:pt>
                <c:pt idx="2685">
                  <c:v>40290.44394675926</c:v>
                </c:pt>
                <c:pt idx="2686">
                  <c:v>40290.485613425924</c:v>
                </c:pt>
                <c:pt idx="2687">
                  <c:v>40290.527280092596</c:v>
                </c:pt>
                <c:pt idx="2688">
                  <c:v>40290.56894675926</c:v>
                </c:pt>
                <c:pt idx="2689">
                  <c:v>40290.610613425924</c:v>
                </c:pt>
                <c:pt idx="2690">
                  <c:v>40290.652280092596</c:v>
                </c:pt>
                <c:pt idx="2691">
                  <c:v>40290.69394675926</c:v>
                </c:pt>
                <c:pt idx="2692">
                  <c:v>40290.735613425924</c:v>
                </c:pt>
                <c:pt idx="2693">
                  <c:v>40290.777280092596</c:v>
                </c:pt>
                <c:pt idx="2694">
                  <c:v>40290.81894675926</c:v>
                </c:pt>
                <c:pt idx="2695">
                  <c:v>40290.860613425924</c:v>
                </c:pt>
                <c:pt idx="2696">
                  <c:v>40290.902280092596</c:v>
                </c:pt>
                <c:pt idx="2697">
                  <c:v>40290.94394675926</c:v>
                </c:pt>
                <c:pt idx="2698">
                  <c:v>40290.985613425924</c:v>
                </c:pt>
                <c:pt idx="2699">
                  <c:v>40291.027280092596</c:v>
                </c:pt>
                <c:pt idx="2700">
                  <c:v>40291.06894675926</c:v>
                </c:pt>
                <c:pt idx="2701">
                  <c:v>40291.110613425924</c:v>
                </c:pt>
                <c:pt idx="2702">
                  <c:v>40291.152280092596</c:v>
                </c:pt>
                <c:pt idx="2703">
                  <c:v>40291.19394675926</c:v>
                </c:pt>
                <c:pt idx="2704">
                  <c:v>40291.235613425924</c:v>
                </c:pt>
                <c:pt idx="2705">
                  <c:v>40291.277280092596</c:v>
                </c:pt>
                <c:pt idx="2706">
                  <c:v>40291.31894675926</c:v>
                </c:pt>
                <c:pt idx="2707">
                  <c:v>40291.360613425924</c:v>
                </c:pt>
                <c:pt idx="2708">
                  <c:v>40291.402280092596</c:v>
                </c:pt>
                <c:pt idx="2709">
                  <c:v>40291.44394675926</c:v>
                </c:pt>
                <c:pt idx="2710">
                  <c:v>40291.485613425924</c:v>
                </c:pt>
                <c:pt idx="2711">
                  <c:v>40291.527280092596</c:v>
                </c:pt>
                <c:pt idx="2712">
                  <c:v>40291.56894675926</c:v>
                </c:pt>
                <c:pt idx="2713">
                  <c:v>40291.610613425924</c:v>
                </c:pt>
                <c:pt idx="2714">
                  <c:v>40291.652280092596</c:v>
                </c:pt>
                <c:pt idx="2715">
                  <c:v>40291.69394675926</c:v>
                </c:pt>
                <c:pt idx="2716">
                  <c:v>40291.735613425924</c:v>
                </c:pt>
                <c:pt idx="2717">
                  <c:v>40291.777280092596</c:v>
                </c:pt>
                <c:pt idx="2718">
                  <c:v>40291.81894675926</c:v>
                </c:pt>
                <c:pt idx="2719">
                  <c:v>40291.860613425924</c:v>
                </c:pt>
                <c:pt idx="2720">
                  <c:v>40291.902280092596</c:v>
                </c:pt>
                <c:pt idx="2721">
                  <c:v>40291.94394675926</c:v>
                </c:pt>
                <c:pt idx="2722">
                  <c:v>40291.985613425924</c:v>
                </c:pt>
                <c:pt idx="2723">
                  <c:v>40292.027280092596</c:v>
                </c:pt>
                <c:pt idx="2724">
                  <c:v>40292.06894675926</c:v>
                </c:pt>
                <c:pt idx="2725">
                  <c:v>40292.110613425924</c:v>
                </c:pt>
                <c:pt idx="2726">
                  <c:v>40292.152280092596</c:v>
                </c:pt>
                <c:pt idx="2727">
                  <c:v>40292.19394675926</c:v>
                </c:pt>
                <c:pt idx="2728">
                  <c:v>40292.235613425924</c:v>
                </c:pt>
                <c:pt idx="2729">
                  <c:v>40292.277280092596</c:v>
                </c:pt>
                <c:pt idx="2730">
                  <c:v>40292.31894675926</c:v>
                </c:pt>
                <c:pt idx="2731">
                  <c:v>40292.360613425924</c:v>
                </c:pt>
                <c:pt idx="2732">
                  <c:v>40292.402280092596</c:v>
                </c:pt>
                <c:pt idx="2733">
                  <c:v>40292.44394675926</c:v>
                </c:pt>
                <c:pt idx="2734">
                  <c:v>40292.485613425924</c:v>
                </c:pt>
                <c:pt idx="2735">
                  <c:v>40292.527280092596</c:v>
                </c:pt>
                <c:pt idx="2736">
                  <c:v>40292.56894675926</c:v>
                </c:pt>
                <c:pt idx="2737">
                  <c:v>40292.610613425924</c:v>
                </c:pt>
                <c:pt idx="2738">
                  <c:v>40292.652280092596</c:v>
                </c:pt>
                <c:pt idx="2739">
                  <c:v>40292.69394675926</c:v>
                </c:pt>
                <c:pt idx="2740">
                  <c:v>40292.735613425924</c:v>
                </c:pt>
                <c:pt idx="2741">
                  <c:v>40292.777280092596</c:v>
                </c:pt>
                <c:pt idx="2742">
                  <c:v>40292.81894675926</c:v>
                </c:pt>
                <c:pt idx="2743">
                  <c:v>40292.860613425924</c:v>
                </c:pt>
                <c:pt idx="2744">
                  <c:v>40292.902280092596</c:v>
                </c:pt>
                <c:pt idx="2745">
                  <c:v>40292.94394675926</c:v>
                </c:pt>
                <c:pt idx="2746">
                  <c:v>40292.985613425924</c:v>
                </c:pt>
                <c:pt idx="2747">
                  <c:v>40293.027280092596</c:v>
                </c:pt>
                <c:pt idx="2748">
                  <c:v>40293.06894675926</c:v>
                </c:pt>
                <c:pt idx="2749">
                  <c:v>40293.110613425924</c:v>
                </c:pt>
                <c:pt idx="2750">
                  <c:v>40293.152280092596</c:v>
                </c:pt>
                <c:pt idx="2751">
                  <c:v>40293.19394675926</c:v>
                </c:pt>
                <c:pt idx="2752">
                  <c:v>40293.235613425924</c:v>
                </c:pt>
                <c:pt idx="2753">
                  <c:v>40293.277280092596</c:v>
                </c:pt>
                <c:pt idx="2754">
                  <c:v>40293.31894675926</c:v>
                </c:pt>
                <c:pt idx="2755">
                  <c:v>40293.360613425924</c:v>
                </c:pt>
                <c:pt idx="2756">
                  <c:v>40293.402280092596</c:v>
                </c:pt>
                <c:pt idx="2757">
                  <c:v>40293.44394675926</c:v>
                </c:pt>
                <c:pt idx="2758">
                  <c:v>40293.485613425924</c:v>
                </c:pt>
                <c:pt idx="2759">
                  <c:v>40293.527280092596</c:v>
                </c:pt>
                <c:pt idx="2760">
                  <c:v>40293.56894675926</c:v>
                </c:pt>
                <c:pt idx="2761">
                  <c:v>40293.610613425924</c:v>
                </c:pt>
                <c:pt idx="2762">
                  <c:v>40293.652280092596</c:v>
                </c:pt>
                <c:pt idx="2763">
                  <c:v>40293.69394675926</c:v>
                </c:pt>
                <c:pt idx="2764">
                  <c:v>40293.735613425924</c:v>
                </c:pt>
                <c:pt idx="2765">
                  <c:v>40293.777280092596</c:v>
                </c:pt>
                <c:pt idx="2766">
                  <c:v>40293.81894675926</c:v>
                </c:pt>
                <c:pt idx="2767">
                  <c:v>40293.860613425924</c:v>
                </c:pt>
                <c:pt idx="2768">
                  <c:v>40293.902280092596</c:v>
                </c:pt>
                <c:pt idx="2769">
                  <c:v>40293.94394675926</c:v>
                </c:pt>
                <c:pt idx="2770">
                  <c:v>40293.985613425924</c:v>
                </c:pt>
                <c:pt idx="2771">
                  <c:v>40294.027280092596</c:v>
                </c:pt>
                <c:pt idx="2772">
                  <c:v>40294.06894675926</c:v>
                </c:pt>
                <c:pt idx="2773">
                  <c:v>40294.110613425924</c:v>
                </c:pt>
                <c:pt idx="2774">
                  <c:v>40294.152280092596</c:v>
                </c:pt>
                <c:pt idx="2775">
                  <c:v>40294.19394675926</c:v>
                </c:pt>
                <c:pt idx="2776">
                  <c:v>40294.235613425924</c:v>
                </c:pt>
                <c:pt idx="2777">
                  <c:v>40294.277280092596</c:v>
                </c:pt>
                <c:pt idx="2778">
                  <c:v>40294.31894675926</c:v>
                </c:pt>
                <c:pt idx="2779">
                  <c:v>40294.360613425924</c:v>
                </c:pt>
                <c:pt idx="2780">
                  <c:v>40294.402280092596</c:v>
                </c:pt>
                <c:pt idx="2781">
                  <c:v>40294.44394675926</c:v>
                </c:pt>
                <c:pt idx="2782">
                  <c:v>40294.485613425924</c:v>
                </c:pt>
                <c:pt idx="2783">
                  <c:v>40294.527280092596</c:v>
                </c:pt>
                <c:pt idx="2784">
                  <c:v>40294.56894675926</c:v>
                </c:pt>
                <c:pt idx="2785">
                  <c:v>40294.610613425924</c:v>
                </c:pt>
                <c:pt idx="2786">
                  <c:v>40294.652280092596</c:v>
                </c:pt>
                <c:pt idx="2787">
                  <c:v>40294.69394675926</c:v>
                </c:pt>
                <c:pt idx="2788">
                  <c:v>40294.735613425924</c:v>
                </c:pt>
                <c:pt idx="2789">
                  <c:v>40294.777280092596</c:v>
                </c:pt>
                <c:pt idx="2790">
                  <c:v>40294.81894675926</c:v>
                </c:pt>
                <c:pt idx="2791">
                  <c:v>40294.860613425924</c:v>
                </c:pt>
                <c:pt idx="2792">
                  <c:v>40294.902280092596</c:v>
                </c:pt>
                <c:pt idx="2793">
                  <c:v>40294.94394675926</c:v>
                </c:pt>
                <c:pt idx="2794">
                  <c:v>40294.985613425924</c:v>
                </c:pt>
                <c:pt idx="2795">
                  <c:v>40295.027280092596</c:v>
                </c:pt>
                <c:pt idx="2796">
                  <c:v>40295.06894675926</c:v>
                </c:pt>
                <c:pt idx="2797">
                  <c:v>40295.110613425924</c:v>
                </c:pt>
                <c:pt idx="2798">
                  <c:v>40295.152280092596</c:v>
                </c:pt>
                <c:pt idx="2799">
                  <c:v>40295.19394675926</c:v>
                </c:pt>
                <c:pt idx="2800">
                  <c:v>40295.235613425924</c:v>
                </c:pt>
                <c:pt idx="2801">
                  <c:v>40295.277280092596</c:v>
                </c:pt>
                <c:pt idx="2802">
                  <c:v>40295.31894675926</c:v>
                </c:pt>
                <c:pt idx="2803">
                  <c:v>40295.360613425924</c:v>
                </c:pt>
                <c:pt idx="2804">
                  <c:v>40295.402280092596</c:v>
                </c:pt>
                <c:pt idx="2805">
                  <c:v>40295.44394675926</c:v>
                </c:pt>
                <c:pt idx="2806">
                  <c:v>40295.485613425924</c:v>
                </c:pt>
                <c:pt idx="2807">
                  <c:v>40295.527280092596</c:v>
                </c:pt>
                <c:pt idx="2808">
                  <c:v>40295.56894675926</c:v>
                </c:pt>
                <c:pt idx="2809">
                  <c:v>40295.610613425924</c:v>
                </c:pt>
                <c:pt idx="2810">
                  <c:v>40295.652280092596</c:v>
                </c:pt>
                <c:pt idx="2811">
                  <c:v>40295.69394675926</c:v>
                </c:pt>
                <c:pt idx="2812">
                  <c:v>40295.735613425924</c:v>
                </c:pt>
                <c:pt idx="2813">
                  <c:v>40295.777280092596</c:v>
                </c:pt>
                <c:pt idx="2814">
                  <c:v>40295.81894675926</c:v>
                </c:pt>
                <c:pt idx="2815">
                  <c:v>40295.860613425924</c:v>
                </c:pt>
                <c:pt idx="2816">
                  <c:v>40295.902280092596</c:v>
                </c:pt>
                <c:pt idx="2817">
                  <c:v>40295.94394675926</c:v>
                </c:pt>
                <c:pt idx="2818">
                  <c:v>40295.985613425924</c:v>
                </c:pt>
                <c:pt idx="2819">
                  <c:v>40296.027280092596</c:v>
                </c:pt>
                <c:pt idx="2820">
                  <c:v>40296.06894675926</c:v>
                </c:pt>
                <c:pt idx="2821">
                  <c:v>40296.110613425924</c:v>
                </c:pt>
                <c:pt idx="2822">
                  <c:v>40296.152280092596</c:v>
                </c:pt>
                <c:pt idx="2823">
                  <c:v>40296.19394675926</c:v>
                </c:pt>
                <c:pt idx="2824">
                  <c:v>40296.235613425924</c:v>
                </c:pt>
                <c:pt idx="2825">
                  <c:v>40296.277280092596</c:v>
                </c:pt>
                <c:pt idx="2826">
                  <c:v>40296.31894675926</c:v>
                </c:pt>
                <c:pt idx="2827">
                  <c:v>40296.360613425924</c:v>
                </c:pt>
                <c:pt idx="2828" formatCode="m/d/yyyy">
                  <c:v>40296</c:v>
                </c:pt>
                <c:pt idx="2829">
                  <c:v>40296.363391203704</c:v>
                </c:pt>
                <c:pt idx="2830">
                  <c:v>40296.405057870368</c:v>
                </c:pt>
                <c:pt idx="2831">
                  <c:v>40296.44672453704</c:v>
                </c:pt>
                <c:pt idx="2832">
                  <c:v>40296.488391203704</c:v>
                </c:pt>
                <c:pt idx="2833">
                  <c:v>40296.530057870368</c:v>
                </c:pt>
                <c:pt idx="2834">
                  <c:v>40296.57172453704</c:v>
                </c:pt>
                <c:pt idx="2835">
                  <c:v>40296.613391203704</c:v>
                </c:pt>
                <c:pt idx="2836">
                  <c:v>40296.655057870368</c:v>
                </c:pt>
                <c:pt idx="2837">
                  <c:v>40296.69672453704</c:v>
                </c:pt>
                <c:pt idx="2838">
                  <c:v>40296.738391203704</c:v>
                </c:pt>
                <c:pt idx="2839">
                  <c:v>40296.780057870368</c:v>
                </c:pt>
                <c:pt idx="2840">
                  <c:v>40296.82172453704</c:v>
                </c:pt>
                <c:pt idx="2841">
                  <c:v>40296.863391203704</c:v>
                </c:pt>
                <c:pt idx="2842">
                  <c:v>40296.905057870368</c:v>
                </c:pt>
                <c:pt idx="2843">
                  <c:v>40296.94672453704</c:v>
                </c:pt>
                <c:pt idx="2844">
                  <c:v>40296.988391203704</c:v>
                </c:pt>
                <c:pt idx="2845">
                  <c:v>40297.030057870368</c:v>
                </c:pt>
                <c:pt idx="2846">
                  <c:v>40297.07172453704</c:v>
                </c:pt>
                <c:pt idx="2847">
                  <c:v>40297.113391203704</c:v>
                </c:pt>
                <c:pt idx="2848">
                  <c:v>40297.155057870368</c:v>
                </c:pt>
                <c:pt idx="2849">
                  <c:v>40297.19672453704</c:v>
                </c:pt>
                <c:pt idx="2850">
                  <c:v>40297.238391203704</c:v>
                </c:pt>
                <c:pt idx="2851">
                  <c:v>40297.280057870368</c:v>
                </c:pt>
                <c:pt idx="2852">
                  <c:v>40297.32172453704</c:v>
                </c:pt>
                <c:pt idx="2853">
                  <c:v>40297.363391203704</c:v>
                </c:pt>
                <c:pt idx="2854">
                  <c:v>40297.405057870368</c:v>
                </c:pt>
                <c:pt idx="2855">
                  <c:v>40297.44672453704</c:v>
                </c:pt>
                <c:pt idx="2856">
                  <c:v>40297.488391203704</c:v>
                </c:pt>
                <c:pt idx="2857">
                  <c:v>40297.530057870368</c:v>
                </c:pt>
                <c:pt idx="2858">
                  <c:v>40297.57172453704</c:v>
                </c:pt>
                <c:pt idx="2859">
                  <c:v>40297.613391203704</c:v>
                </c:pt>
                <c:pt idx="2860">
                  <c:v>40297.655057870368</c:v>
                </c:pt>
                <c:pt idx="2861">
                  <c:v>40297.69672453704</c:v>
                </c:pt>
                <c:pt idx="2862">
                  <c:v>40297.738391203704</c:v>
                </c:pt>
                <c:pt idx="2863">
                  <c:v>40297.780057870368</c:v>
                </c:pt>
                <c:pt idx="2864">
                  <c:v>40297.82172453704</c:v>
                </c:pt>
                <c:pt idx="2865">
                  <c:v>40297.863391203704</c:v>
                </c:pt>
                <c:pt idx="2866">
                  <c:v>40297.905057870368</c:v>
                </c:pt>
                <c:pt idx="2867">
                  <c:v>40297.94672453704</c:v>
                </c:pt>
                <c:pt idx="2868">
                  <c:v>40297.988391203704</c:v>
                </c:pt>
                <c:pt idx="2869">
                  <c:v>40298.030057870368</c:v>
                </c:pt>
                <c:pt idx="2870">
                  <c:v>40298.07172453704</c:v>
                </c:pt>
                <c:pt idx="2871">
                  <c:v>40298.113391203704</c:v>
                </c:pt>
                <c:pt idx="2872">
                  <c:v>40298.155057870368</c:v>
                </c:pt>
                <c:pt idx="2873">
                  <c:v>40298.19672453704</c:v>
                </c:pt>
                <c:pt idx="2874">
                  <c:v>40298.238391203704</c:v>
                </c:pt>
                <c:pt idx="2875">
                  <c:v>40298.280057870368</c:v>
                </c:pt>
                <c:pt idx="2876">
                  <c:v>40298.32172453704</c:v>
                </c:pt>
                <c:pt idx="2877">
                  <c:v>40298.363391203704</c:v>
                </c:pt>
                <c:pt idx="2878">
                  <c:v>40298.405057870368</c:v>
                </c:pt>
                <c:pt idx="2879">
                  <c:v>40298.44672453704</c:v>
                </c:pt>
                <c:pt idx="2880">
                  <c:v>40298.488391203704</c:v>
                </c:pt>
                <c:pt idx="2881">
                  <c:v>40298.530057870368</c:v>
                </c:pt>
                <c:pt idx="2882">
                  <c:v>40298.57172453704</c:v>
                </c:pt>
                <c:pt idx="2883">
                  <c:v>40298.613391203704</c:v>
                </c:pt>
                <c:pt idx="2884">
                  <c:v>40298.655057870368</c:v>
                </c:pt>
                <c:pt idx="2885">
                  <c:v>40298.69672453704</c:v>
                </c:pt>
                <c:pt idx="2886">
                  <c:v>40298.738391203704</c:v>
                </c:pt>
                <c:pt idx="2887">
                  <c:v>40298.780057870368</c:v>
                </c:pt>
                <c:pt idx="2888">
                  <c:v>40298.82172453704</c:v>
                </c:pt>
                <c:pt idx="2889">
                  <c:v>40298.863391203704</c:v>
                </c:pt>
                <c:pt idx="2890">
                  <c:v>40298.905057870368</c:v>
                </c:pt>
                <c:pt idx="2891">
                  <c:v>40298.94672453704</c:v>
                </c:pt>
                <c:pt idx="2892">
                  <c:v>40298.988391203704</c:v>
                </c:pt>
                <c:pt idx="2893">
                  <c:v>40299.030057870368</c:v>
                </c:pt>
                <c:pt idx="2894">
                  <c:v>40299.07172453704</c:v>
                </c:pt>
                <c:pt idx="2895">
                  <c:v>40299.113391203704</c:v>
                </c:pt>
                <c:pt idx="2896">
                  <c:v>40299.155057870368</c:v>
                </c:pt>
                <c:pt idx="2897">
                  <c:v>40299.19672453704</c:v>
                </c:pt>
                <c:pt idx="2898">
                  <c:v>40299.238391203704</c:v>
                </c:pt>
                <c:pt idx="2899">
                  <c:v>40299.280057870368</c:v>
                </c:pt>
                <c:pt idx="2900">
                  <c:v>40299.32172453704</c:v>
                </c:pt>
                <c:pt idx="2901">
                  <c:v>40299.363391203704</c:v>
                </c:pt>
                <c:pt idx="2902">
                  <c:v>40299.405057870368</c:v>
                </c:pt>
                <c:pt idx="2903">
                  <c:v>40299.44672453704</c:v>
                </c:pt>
                <c:pt idx="2904">
                  <c:v>40299.488391203704</c:v>
                </c:pt>
                <c:pt idx="2905">
                  <c:v>40299.530057870368</c:v>
                </c:pt>
                <c:pt idx="2906">
                  <c:v>40299.57172453704</c:v>
                </c:pt>
                <c:pt idx="2907">
                  <c:v>40299.613391203704</c:v>
                </c:pt>
                <c:pt idx="2908">
                  <c:v>40299.655057870368</c:v>
                </c:pt>
                <c:pt idx="2909">
                  <c:v>40299.69672453704</c:v>
                </c:pt>
                <c:pt idx="2910">
                  <c:v>40299.738391203704</c:v>
                </c:pt>
                <c:pt idx="2911">
                  <c:v>40299.780057870368</c:v>
                </c:pt>
                <c:pt idx="2912">
                  <c:v>40299.82172453704</c:v>
                </c:pt>
                <c:pt idx="2913">
                  <c:v>40299.863391203704</c:v>
                </c:pt>
                <c:pt idx="2914">
                  <c:v>40299.905057870368</c:v>
                </c:pt>
                <c:pt idx="2915">
                  <c:v>40299.94672453704</c:v>
                </c:pt>
                <c:pt idx="2916">
                  <c:v>40299.988391203704</c:v>
                </c:pt>
                <c:pt idx="2917">
                  <c:v>40300.030057870368</c:v>
                </c:pt>
                <c:pt idx="2918">
                  <c:v>40300.07172453704</c:v>
                </c:pt>
                <c:pt idx="2919">
                  <c:v>40300.113391203704</c:v>
                </c:pt>
                <c:pt idx="2920">
                  <c:v>40300.155057870368</c:v>
                </c:pt>
                <c:pt idx="2921">
                  <c:v>40300.19672453704</c:v>
                </c:pt>
                <c:pt idx="2922">
                  <c:v>40300.238391203704</c:v>
                </c:pt>
                <c:pt idx="2923">
                  <c:v>40300.280057870368</c:v>
                </c:pt>
                <c:pt idx="2924">
                  <c:v>40300.32172453704</c:v>
                </c:pt>
                <c:pt idx="2925">
                  <c:v>40300.363391203704</c:v>
                </c:pt>
                <c:pt idx="2926">
                  <c:v>40300.405057870368</c:v>
                </c:pt>
                <c:pt idx="2927">
                  <c:v>40300.44672453704</c:v>
                </c:pt>
                <c:pt idx="2928">
                  <c:v>40300.488391203704</c:v>
                </c:pt>
                <c:pt idx="2929">
                  <c:v>40300.530057870368</c:v>
                </c:pt>
                <c:pt idx="2930">
                  <c:v>40300.57172453704</c:v>
                </c:pt>
                <c:pt idx="2931">
                  <c:v>40300.613391203704</c:v>
                </c:pt>
                <c:pt idx="2932">
                  <c:v>40300.655057870368</c:v>
                </c:pt>
                <c:pt idx="2933">
                  <c:v>40300.69672453704</c:v>
                </c:pt>
                <c:pt idx="2934">
                  <c:v>40300.738391203704</c:v>
                </c:pt>
                <c:pt idx="2935">
                  <c:v>40300.780057870368</c:v>
                </c:pt>
                <c:pt idx="2936">
                  <c:v>40300.82172453704</c:v>
                </c:pt>
                <c:pt idx="2937">
                  <c:v>40300.863391203704</c:v>
                </c:pt>
                <c:pt idx="2938">
                  <c:v>40300.905057870368</c:v>
                </c:pt>
                <c:pt idx="2939">
                  <c:v>40300.94672453704</c:v>
                </c:pt>
                <c:pt idx="2940">
                  <c:v>40300.988391203704</c:v>
                </c:pt>
                <c:pt idx="2941">
                  <c:v>40301.030057870368</c:v>
                </c:pt>
                <c:pt idx="2942">
                  <c:v>40301.07172453704</c:v>
                </c:pt>
                <c:pt idx="2943">
                  <c:v>40301.113391203704</c:v>
                </c:pt>
                <c:pt idx="2944">
                  <c:v>40301.155057870368</c:v>
                </c:pt>
                <c:pt idx="2945">
                  <c:v>40301.19672453704</c:v>
                </c:pt>
                <c:pt idx="2946">
                  <c:v>40301.238391203704</c:v>
                </c:pt>
                <c:pt idx="2947">
                  <c:v>40301.280057870368</c:v>
                </c:pt>
                <c:pt idx="2948">
                  <c:v>40301.32172453704</c:v>
                </c:pt>
                <c:pt idx="2949">
                  <c:v>40301.363391203704</c:v>
                </c:pt>
                <c:pt idx="2950">
                  <c:v>40301.405057870368</c:v>
                </c:pt>
                <c:pt idx="2951">
                  <c:v>40301.44672453704</c:v>
                </c:pt>
                <c:pt idx="2952">
                  <c:v>40301.488391203704</c:v>
                </c:pt>
                <c:pt idx="2953">
                  <c:v>40301.530057870368</c:v>
                </c:pt>
                <c:pt idx="2954">
                  <c:v>40301.57172453704</c:v>
                </c:pt>
                <c:pt idx="2955">
                  <c:v>40301.613391203704</c:v>
                </c:pt>
                <c:pt idx="2956">
                  <c:v>40301.655057870368</c:v>
                </c:pt>
                <c:pt idx="2957">
                  <c:v>40301.69672453704</c:v>
                </c:pt>
                <c:pt idx="2958">
                  <c:v>40301.738391203704</c:v>
                </c:pt>
                <c:pt idx="2959">
                  <c:v>40301.780057870368</c:v>
                </c:pt>
                <c:pt idx="2960">
                  <c:v>40301.82172453704</c:v>
                </c:pt>
                <c:pt idx="2961">
                  <c:v>40301.863391203704</c:v>
                </c:pt>
                <c:pt idx="2962">
                  <c:v>40301.905057870368</c:v>
                </c:pt>
                <c:pt idx="2963">
                  <c:v>40301.94672453704</c:v>
                </c:pt>
                <c:pt idx="2964">
                  <c:v>40301.988391203704</c:v>
                </c:pt>
                <c:pt idx="2965">
                  <c:v>40302.030057870368</c:v>
                </c:pt>
                <c:pt idx="2966">
                  <c:v>40302.07172453704</c:v>
                </c:pt>
                <c:pt idx="2967">
                  <c:v>40302.113391203704</c:v>
                </c:pt>
                <c:pt idx="2968">
                  <c:v>40302.155057870368</c:v>
                </c:pt>
                <c:pt idx="2969">
                  <c:v>40302.19672453704</c:v>
                </c:pt>
                <c:pt idx="2970">
                  <c:v>40302.238391203704</c:v>
                </c:pt>
                <c:pt idx="2971">
                  <c:v>40302.280057870368</c:v>
                </c:pt>
                <c:pt idx="2972">
                  <c:v>40302.32172453704</c:v>
                </c:pt>
                <c:pt idx="2973">
                  <c:v>40302.363391203704</c:v>
                </c:pt>
                <c:pt idx="2974">
                  <c:v>40302.405057870368</c:v>
                </c:pt>
                <c:pt idx="2975">
                  <c:v>40302.44672453704</c:v>
                </c:pt>
                <c:pt idx="2976">
                  <c:v>40302.488391203704</c:v>
                </c:pt>
                <c:pt idx="2977">
                  <c:v>40302.530057870368</c:v>
                </c:pt>
                <c:pt idx="2978">
                  <c:v>40302.57172453704</c:v>
                </c:pt>
                <c:pt idx="2979">
                  <c:v>40302.613391203704</c:v>
                </c:pt>
                <c:pt idx="2980">
                  <c:v>40302.655057870368</c:v>
                </c:pt>
                <c:pt idx="2981">
                  <c:v>40302.69672453704</c:v>
                </c:pt>
                <c:pt idx="2982">
                  <c:v>40302.738391203704</c:v>
                </c:pt>
                <c:pt idx="2983">
                  <c:v>40302.780057870368</c:v>
                </c:pt>
                <c:pt idx="2984">
                  <c:v>40302.82172453704</c:v>
                </c:pt>
                <c:pt idx="2985">
                  <c:v>40302.863391203704</c:v>
                </c:pt>
                <c:pt idx="2986">
                  <c:v>40302.905057870368</c:v>
                </c:pt>
                <c:pt idx="2987">
                  <c:v>40302.94672453704</c:v>
                </c:pt>
                <c:pt idx="2988">
                  <c:v>40302.988391203704</c:v>
                </c:pt>
                <c:pt idx="2989">
                  <c:v>40303.030057870368</c:v>
                </c:pt>
                <c:pt idx="2990">
                  <c:v>40303.07172453704</c:v>
                </c:pt>
                <c:pt idx="2991">
                  <c:v>40303.113391203704</c:v>
                </c:pt>
                <c:pt idx="2992">
                  <c:v>40303.155057870368</c:v>
                </c:pt>
                <c:pt idx="2993">
                  <c:v>40303.19672453704</c:v>
                </c:pt>
                <c:pt idx="2994">
                  <c:v>40303.238391203704</c:v>
                </c:pt>
                <c:pt idx="2995">
                  <c:v>40303.280057870368</c:v>
                </c:pt>
                <c:pt idx="2996">
                  <c:v>40303.32172453704</c:v>
                </c:pt>
                <c:pt idx="2997">
                  <c:v>40303.363391203704</c:v>
                </c:pt>
                <c:pt idx="2998">
                  <c:v>40303.405057870368</c:v>
                </c:pt>
                <c:pt idx="2999">
                  <c:v>40303.44672453704</c:v>
                </c:pt>
                <c:pt idx="3000">
                  <c:v>40303.488391203704</c:v>
                </c:pt>
                <c:pt idx="3001">
                  <c:v>40303.530057870368</c:v>
                </c:pt>
                <c:pt idx="3002">
                  <c:v>40303.57172453704</c:v>
                </c:pt>
                <c:pt idx="3003">
                  <c:v>40303.613391203704</c:v>
                </c:pt>
                <c:pt idx="3004">
                  <c:v>40303.655057870368</c:v>
                </c:pt>
                <c:pt idx="3005">
                  <c:v>40303.69672453704</c:v>
                </c:pt>
                <c:pt idx="3006">
                  <c:v>40303.738391203704</c:v>
                </c:pt>
                <c:pt idx="3007">
                  <c:v>40303.780057870368</c:v>
                </c:pt>
                <c:pt idx="3008">
                  <c:v>40303.82172453704</c:v>
                </c:pt>
                <c:pt idx="3009">
                  <c:v>40303.863391203704</c:v>
                </c:pt>
                <c:pt idx="3010">
                  <c:v>40303.905057870368</c:v>
                </c:pt>
                <c:pt idx="3011">
                  <c:v>40303.94672453704</c:v>
                </c:pt>
                <c:pt idx="3012">
                  <c:v>40303.988391203704</c:v>
                </c:pt>
                <c:pt idx="3013">
                  <c:v>40304.030057870368</c:v>
                </c:pt>
                <c:pt idx="3014">
                  <c:v>40304.07172453704</c:v>
                </c:pt>
                <c:pt idx="3015">
                  <c:v>40304.113391203704</c:v>
                </c:pt>
                <c:pt idx="3016">
                  <c:v>40304.155057870368</c:v>
                </c:pt>
                <c:pt idx="3017">
                  <c:v>40304.19672453704</c:v>
                </c:pt>
                <c:pt idx="3018">
                  <c:v>40304.238391203704</c:v>
                </c:pt>
                <c:pt idx="3019">
                  <c:v>40304.280057870368</c:v>
                </c:pt>
                <c:pt idx="3020">
                  <c:v>40304.32172453704</c:v>
                </c:pt>
                <c:pt idx="3021">
                  <c:v>40304.363391203704</c:v>
                </c:pt>
                <c:pt idx="3022">
                  <c:v>40304.405057870368</c:v>
                </c:pt>
                <c:pt idx="3023">
                  <c:v>40304.44672453704</c:v>
                </c:pt>
                <c:pt idx="3024">
                  <c:v>40304.488391203704</c:v>
                </c:pt>
                <c:pt idx="3025">
                  <c:v>40304.530057870368</c:v>
                </c:pt>
                <c:pt idx="3026">
                  <c:v>40304.57172453704</c:v>
                </c:pt>
                <c:pt idx="3027">
                  <c:v>40304.613391203704</c:v>
                </c:pt>
                <c:pt idx="3028">
                  <c:v>40304.655057870368</c:v>
                </c:pt>
                <c:pt idx="3029">
                  <c:v>40304.69672453704</c:v>
                </c:pt>
                <c:pt idx="3030">
                  <c:v>40304.738391203704</c:v>
                </c:pt>
                <c:pt idx="3031">
                  <c:v>40304.780057870368</c:v>
                </c:pt>
                <c:pt idx="3032">
                  <c:v>40304.82172453704</c:v>
                </c:pt>
                <c:pt idx="3033">
                  <c:v>40304.863391203704</c:v>
                </c:pt>
                <c:pt idx="3034">
                  <c:v>40304.905057870368</c:v>
                </c:pt>
                <c:pt idx="3035">
                  <c:v>40304.94672453704</c:v>
                </c:pt>
                <c:pt idx="3036">
                  <c:v>40304.988391203704</c:v>
                </c:pt>
                <c:pt idx="3037">
                  <c:v>40305.030057870368</c:v>
                </c:pt>
                <c:pt idx="3038">
                  <c:v>40305.07172453704</c:v>
                </c:pt>
                <c:pt idx="3039">
                  <c:v>40305.113391203704</c:v>
                </c:pt>
                <c:pt idx="3040">
                  <c:v>40305.155057870368</c:v>
                </c:pt>
                <c:pt idx="3041">
                  <c:v>40305.19672453704</c:v>
                </c:pt>
                <c:pt idx="3042">
                  <c:v>40305.238391203704</c:v>
                </c:pt>
                <c:pt idx="3043">
                  <c:v>40305.280057870368</c:v>
                </c:pt>
                <c:pt idx="3044">
                  <c:v>40305.32172453704</c:v>
                </c:pt>
                <c:pt idx="3045">
                  <c:v>40305.363391203704</c:v>
                </c:pt>
                <c:pt idx="3046">
                  <c:v>40305.405057870368</c:v>
                </c:pt>
                <c:pt idx="3047">
                  <c:v>40305.44672453704</c:v>
                </c:pt>
                <c:pt idx="3048">
                  <c:v>40305.488391203704</c:v>
                </c:pt>
                <c:pt idx="3049">
                  <c:v>40305.530057870368</c:v>
                </c:pt>
                <c:pt idx="3050">
                  <c:v>40305.57172453704</c:v>
                </c:pt>
                <c:pt idx="3051">
                  <c:v>40305.613391203704</c:v>
                </c:pt>
                <c:pt idx="3052">
                  <c:v>40305.655057870368</c:v>
                </c:pt>
                <c:pt idx="3053">
                  <c:v>40305.69672453704</c:v>
                </c:pt>
                <c:pt idx="3054">
                  <c:v>40305.738391203704</c:v>
                </c:pt>
                <c:pt idx="3055">
                  <c:v>40305.780057870368</c:v>
                </c:pt>
                <c:pt idx="3056">
                  <c:v>40305.82172453704</c:v>
                </c:pt>
                <c:pt idx="3057">
                  <c:v>40305.863391203704</c:v>
                </c:pt>
                <c:pt idx="3058">
                  <c:v>40305.905057870368</c:v>
                </c:pt>
                <c:pt idx="3059">
                  <c:v>40305.94672453704</c:v>
                </c:pt>
                <c:pt idx="3060">
                  <c:v>40305.988391203704</c:v>
                </c:pt>
                <c:pt idx="3061">
                  <c:v>40306.030057870368</c:v>
                </c:pt>
                <c:pt idx="3062">
                  <c:v>40306.07172453704</c:v>
                </c:pt>
                <c:pt idx="3063">
                  <c:v>40306.113391203704</c:v>
                </c:pt>
                <c:pt idx="3064">
                  <c:v>40306.155057870368</c:v>
                </c:pt>
                <c:pt idx="3065">
                  <c:v>40306.19672453704</c:v>
                </c:pt>
                <c:pt idx="3066">
                  <c:v>40306.238391203704</c:v>
                </c:pt>
                <c:pt idx="3067">
                  <c:v>40306.280057870368</c:v>
                </c:pt>
                <c:pt idx="3068">
                  <c:v>40306.32172453704</c:v>
                </c:pt>
                <c:pt idx="3069">
                  <c:v>40306.363391203704</c:v>
                </c:pt>
                <c:pt idx="3070">
                  <c:v>40306.405057870368</c:v>
                </c:pt>
                <c:pt idx="3071">
                  <c:v>40306.44672453704</c:v>
                </c:pt>
                <c:pt idx="3072">
                  <c:v>40306.488391203704</c:v>
                </c:pt>
                <c:pt idx="3073">
                  <c:v>40306.530057870368</c:v>
                </c:pt>
                <c:pt idx="3074">
                  <c:v>40306.57172453704</c:v>
                </c:pt>
                <c:pt idx="3075">
                  <c:v>40306.613391203704</c:v>
                </c:pt>
                <c:pt idx="3076">
                  <c:v>40306.655057870368</c:v>
                </c:pt>
                <c:pt idx="3077">
                  <c:v>40306.69672453704</c:v>
                </c:pt>
                <c:pt idx="3078">
                  <c:v>40306.738391203704</c:v>
                </c:pt>
                <c:pt idx="3079">
                  <c:v>40306.780057870368</c:v>
                </c:pt>
                <c:pt idx="3080">
                  <c:v>40306.82172453704</c:v>
                </c:pt>
                <c:pt idx="3081">
                  <c:v>40306.863391203704</c:v>
                </c:pt>
                <c:pt idx="3082">
                  <c:v>40306.905057870368</c:v>
                </c:pt>
                <c:pt idx="3083">
                  <c:v>40306.94672453704</c:v>
                </c:pt>
                <c:pt idx="3084">
                  <c:v>40306.988391203704</c:v>
                </c:pt>
                <c:pt idx="3085">
                  <c:v>40307.030057870368</c:v>
                </c:pt>
                <c:pt idx="3086">
                  <c:v>40307.07172453704</c:v>
                </c:pt>
                <c:pt idx="3087">
                  <c:v>40307.113391203704</c:v>
                </c:pt>
                <c:pt idx="3088">
                  <c:v>40307.155057870368</c:v>
                </c:pt>
                <c:pt idx="3089">
                  <c:v>40307.19672453704</c:v>
                </c:pt>
                <c:pt idx="3090">
                  <c:v>40307.238391203704</c:v>
                </c:pt>
                <c:pt idx="3091">
                  <c:v>40307.280057870368</c:v>
                </c:pt>
                <c:pt idx="3092">
                  <c:v>40307.32172453704</c:v>
                </c:pt>
                <c:pt idx="3093">
                  <c:v>40307.363391203704</c:v>
                </c:pt>
                <c:pt idx="3094">
                  <c:v>40307.405057870368</c:v>
                </c:pt>
                <c:pt idx="3095">
                  <c:v>40307.44672453704</c:v>
                </c:pt>
                <c:pt idx="3096">
                  <c:v>40307.488391203704</c:v>
                </c:pt>
                <c:pt idx="3097">
                  <c:v>40307.530057870368</c:v>
                </c:pt>
                <c:pt idx="3098">
                  <c:v>40307.57172453704</c:v>
                </c:pt>
                <c:pt idx="3099">
                  <c:v>40307.613391203704</c:v>
                </c:pt>
                <c:pt idx="3100">
                  <c:v>40307.655057870368</c:v>
                </c:pt>
                <c:pt idx="3101">
                  <c:v>40307.69672453704</c:v>
                </c:pt>
                <c:pt idx="3102">
                  <c:v>40307.738391203704</c:v>
                </c:pt>
                <c:pt idx="3103">
                  <c:v>40307.780057870368</c:v>
                </c:pt>
                <c:pt idx="3104">
                  <c:v>40307.82172453704</c:v>
                </c:pt>
                <c:pt idx="3105">
                  <c:v>40307.863391203704</c:v>
                </c:pt>
                <c:pt idx="3106">
                  <c:v>40307.905057870368</c:v>
                </c:pt>
                <c:pt idx="3107">
                  <c:v>40307.94672453704</c:v>
                </c:pt>
                <c:pt idx="3108">
                  <c:v>40307.988391203704</c:v>
                </c:pt>
                <c:pt idx="3109">
                  <c:v>40308.030057870368</c:v>
                </c:pt>
                <c:pt idx="3110">
                  <c:v>40308.07172453704</c:v>
                </c:pt>
                <c:pt idx="3111">
                  <c:v>40308.113391203704</c:v>
                </c:pt>
                <c:pt idx="3112">
                  <c:v>40308.155057870368</c:v>
                </c:pt>
                <c:pt idx="3113">
                  <c:v>40308.19672453704</c:v>
                </c:pt>
                <c:pt idx="3114">
                  <c:v>40308.238391203704</c:v>
                </c:pt>
                <c:pt idx="3115">
                  <c:v>40308.280057870368</c:v>
                </c:pt>
                <c:pt idx="3116">
                  <c:v>40308.32172453704</c:v>
                </c:pt>
                <c:pt idx="3117">
                  <c:v>40308.363391203704</c:v>
                </c:pt>
                <c:pt idx="3118">
                  <c:v>40308.405057870368</c:v>
                </c:pt>
                <c:pt idx="3119">
                  <c:v>40308.44672453704</c:v>
                </c:pt>
                <c:pt idx="3120">
                  <c:v>40308.488391203704</c:v>
                </c:pt>
                <c:pt idx="3121">
                  <c:v>40308.530057870368</c:v>
                </c:pt>
                <c:pt idx="3122">
                  <c:v>40308.57172453704</c:v>
                </c:pt>
                <c:pt idx="3123">
                  <c:v>40308.613391203704</c:v>
                </c:pt>
                <c:pt idx="3124">
                  <c:v>40308.655057870368</c:v>
                </c:pt>
                <c:pt idx="3125">
                  <c:v>40308.69672453704</c:v>
                </c:pt>
                <c:pt idx="3126">
                  <c:v>40308.738391203704</c:v>
                </c:pt>
                <c:pt idx="3127">
                  <c:v>40308.780057870368</c:v>
                </c:pt>
                <c:pt idx="3128">
                  <c:v>40308.82172453704</c:v>
                </c:pt>
                <c:pt idx="3129">
                  <c:v>40308.863391203704</c:v>
                </c:pt>
                <c:pt idx="3130">
                  <c:v>40308.905057870368</c:v>
                </c:pt>
                <c:pt idx="3131">
                  <c:v>40308.94672453704</c:v>
                </c:pt>
                <c:pt idx="3132">
                  <c:v>40308.988391203704</c:v>
                </c:pt>
                <c:pt idx="3133">
                  <c:v>40309.030057870368</c:v>
                </c:pt>
                <c:pt idx="3134">
                  <c:v>40309.07172453704</c:v>
                </c:pt>
                <c:pt idx="3135">
                  <c:v>40309.113391203704</c:v>
                </c:pt>
                <c:pt idx="3136">
                  <c:v>40309.155057870368</c:v>
                </c:pt>
                <c:pt idx="3137">
                  <c:v>40309.19672453704</c:v>
                </c:pt>
                <c:pt idx="3138">
                  <c:v>40309.238391203704</c:v>
                </c:pt>
                <c:pt idx="3139">
                  <c:v>40309.280057870368</c:v>
                </c:pt>
                <c:pt idx="3140">
                  <c:v>40309.32172453704</c:v>
                </c:pt>
                <c:pt idx="3141">
                  <c:v>40309.363391203704</c:v>
                </c:pt>
                <c:pt idx="3142">
                  <c:v>40309.405057870368</c:v>
                </c:pt>
                <c:pt idx="3143">
                  <c:v>40309.44672453704</c:v>
                </c:pt>
                <c:pt idx="3144">
                  <c:v>40309.488391203704</c:v>
                </c:pt>
                <c:pt idx="3145">
                  <c:v>40309.530057870368</c:v>
                </c:pt>
                <c:pt idx="3146">
                  <c:v>40309.57172453704</c:v>
                </c:pt>
                <c:pt idx="3147">
                  <c:v>40309.613391203704</c:v>
                </c:pt>
                <c:pt idx="3148">
                  <c:v>40309.655057870368</c:v>
                </c:pt>
                <c:pt idx="3149">
                  <c:v>40309.69672453704</c:v>
                </c:pt>
                <c:pt idx="3150">
                  <c:v>40309.738391203704</c:v>
                </c:pt>
                <c:pt idx="3151">
                  <c:v>40309.780057870368</c:v>
                </c:pt>
                <c:pt idx="3152">
                  <c:v>40309.82172453704</c:v>
                </c:pt>
                <c:pt idx="3153">
                  <c:v>40309.863391203704</c:v>
                </c:pt>
                <c:pt idx="3154">
                  <c:v>40309.905057870368</c:v>
                </c:pt>
                <c:pt idx="3155">
                  <c:v>40309.94672453704</c:v>
                </c:pt>
                <c:pt idx="3156">
                  <c:v>40309.988391203704</c:v>
                </c:pt>
                <c:pt idx="3157">
                  <c:v>40310.030057870368</c:v>
                </c:pt>
                <c:pt idx="3158">
                  <c:v>40310.07172453704</c:v>
                </c:pt>
                <c:pt idx="3159">
                  <c:v>40310.113391203704</c:v>
                </c:pt>
                <c:pt idx="3160">
                  <c:v>40310.155057870368</c:v>
                </c:pt>
                <c:pt idx="3161">
                  <c:v>40310.19672453704</c:v>
                </c:pt>
                <c:pt idx="3162">
                  <c:v>40310.238391203704</c:v>
                </c:pt>
                <c:pt idx="3163">
                  <c:v>40310.280057870368</c:v>
                </c:pt>
                <c:pt idx="3164">
                  <c:v>40310.32172453704</c:v>
                </c:pt>
                <c:pt idx="3165">
                  <c:v>40310.363391203704</c:v>
                </c:pt>
                <c:pt idx="3166" formatCode="m/d/yyyy">
                  <c:v>40310</c:v>
                </c:pt>
                <c:pt idx="3167">
                  <c:v>40310.374409722222</c:v>
                </c:pt>
                <c:pt idx="3168">
                  <c:v>40310.416076388887</c:v>
                </c:pt>
                <c:pt idx="3169">
                  <c:v>40310.457743055558</c:v>
                </c:pt>
                <c:pt idx="3170">
                  <c:v>40310.499409722222</c:v>
                </c:pt>
                <c:pt idx="3171">
                  <c:v>40310.541076388887</c:v>
                </c:pt>
                <c:pt idx="3172">
                  <c:v>40310.582743055558</c:v>
                </c:pt>
                <c:pt idx="3173">
                  <c:v>40310.624409722222</c:v>
                </c:pt>
                <c:pt idx="3174">
                  <c:v>40310.666076388887</c:v>
                </c:pt>
                <c:pt idx="3175">
                  <c:v>40310.707743055558</c:v>
                </c:pt>
                <c:pt idx="3176">
                  <c:v>40310.749409722222</c:v>
                </c:pt>
                <c:pt idx="3177">
                  <c:v>40310.791076388887</c:v>
                </c:pt>
                <c:pt idx="3178">
                  <c:v>40310.832743055558</c:v>
                </c:pt>
                <c:pt idx="3179">
                  <c:v>40310.874409722222</c:v>
                </c:pt>
                <c:pt idx="3180">
                  <c:v>40310.916076388887</c:v>
                </c:pt>
                <c:pt idx="3181">
                  <c:v>40310.957743055558</c:v>
                </c:pt>
                <c:pt idx="3182">
                  <c:v>40310.999409722222</c:v>
                </c:pt>
                <c:pt idx="3183">
                  <c:v>40311.041076388887</c:v>
                </c:pt>
                <c:pt idx="3184">
                  <c:v>40311.082743055558</c:v>
                </c:pt>
                <c:pt idx="3185">
                  <c:v>40311.124409722222</c:v>
                </c:pt>
                <c:pt idx="3186">
                  <c:v>40311.166076388887</c:v>
                </c:pt>
                <c:pt idx="3187">
                  <c:v>40311.207743055558</c:v>
                </c:pt>
                <c:pt idx="3188">
                  <c:v>40311.249409722222</c:v>
                </c:pt>
                <c:pt idx="3189">
                  <c:v>40311.291076388887</c:v>
                </c:pt>
                <c:pt idx="3190">
                  <c:v>40311.332743055558</c:v>
                </c:pt>
                <c:pt idx="3191">
                  <c:v>40311.374409722222</c:v>
                </c:pt>
                <c:pt idx="3192">
                  <c:v>40311.416076388887</c:v>
                </c:pt>
                <c:pt idx="3193">
                  <c:v>40311.457743055558</c:v>
                </c:pt>
                <c:pt idx="3194">
                  <c:v>40311.499409722222</c:v>
                </c:pt>
                <c:pt idx="3195">
                  <c:v>40311.541076388887</c:v>
                </c:pt>
                <c:pt idx="3196">
                  <c:v>40311.582743055558</c:v>
                </c:pt>
                <c:pt idx="3197">
                  <c:v>40311.624409722222</c:v>
                </c:pt>
                <c:pt idx="3198">
                  <c:v>40311.666076388887</c:v>
                </c:pt>
                <c:pt idx="3199">
                  <c:v>40311.707743055558</c:v>
                </c:pt>
                <c:pt idx="3200">
                  <c:v>40311.749409722222</c:v>
                </c:pt>
                <c:pt idx="3201">
                  <c:v>40311.791076388887</c:v>
                </c:pt>
                <c:pt idx="3202">
                  <c:v>40311.832743055558</c:v>
                </c:pt>
                <c:pt idx="3203">
                  <c:v>40311.874409722222</c:v>
                </c:pt>
                <c:pt idx="3204">
                  <c:v>40311.916076388887</c:v>
                </c:pt>
                <c:pt idx="3205">
                  <c:v>40311.957743055558</c:v>
                </c:pt>
                <c:pt idx="3206">
                  <c:v>40311.999409722222</c:v>
                </c:pt>
                <c:pt idx="3207">
                  <c:v>40312.041076388887</c:v>
                </c:pt>
                <c:pt idx="3208">
                  <c:v>40312.082743055558</c:v>
                </c:pt>
                <c:pt idx="3209">
                  <c:v>40312.124409722222</c:v>
                </c:pt>
                <c:pt idx="3210">
                  <c:v>40312.166076388887</c:v>
                </c:pt>
                <c:pt idx="3211">
                  <c:v>40312.207743055558</c:v>
                </c:pt>
                <c:pt idx="3212">
                  <c:v>40312.249409722222</c:v>
                </c:pt>
                <c:pt idx="3213">
                  <c:v>40312.291076388887</c:v>
                </c:pt>
                <c:pt idx="3214">
                  <c:v>40312.332743055558</c:v>
                </c:pt>
                <c:pt idx="3215">
                  <c:v>40312.374409722222</c:v>
                </c:pt>
                <c:pt idx="3216">
                  <c:v>40312.416076388887</c:v>
                </c:pt>
                <c:pt idx="3217">
                  <c:v>40312.457743055558</c:v>
                </c:pt>
                <c:pt idx="3218">
                  <c:v>40312.499409722222</c:v>
                </c:pt>
                <c:pt idx="3219">
                  <c:v>40312.541076388887</c:v>
                </c:pt>
                <c:pt idx="3220">
                  <c:v>40312.582743055558</c:v>
                </c:pt>
                <c:pt idx="3221">
                  <c:v>40312.624409722222</c:v>
                </c:pt>
                <c:pt idx="3222">
                  <c:v>40312.666076388887</c:v>
                </c:pt>
                <c:pt idx="3223">
                  <c:v>40312.707743055558</c:v>
                </c:pt>
                <c:pt idx="3224">
                  <c:v>40312.749409722222</c:v>
                </c:pt>
                <c:pt idx="3225">
                  <c:v>40312.791076388887</c:v>
                </c:pt>
                <c:pt idx="3226">
                  <c:v>40312.832743055558</c:v>
                </c:pt>
                <c:pt idx="3227">
                  <c:v>40312.874409722222</c:v>
                </c:pt>
                <c:pt idx="3228">
                  <c:v>40312.916076388887</c:v>
                </c:pt>
                <c:pt idx="3229">
                  <c:v>40312.957743055558</c:v>
                </c:pt>
                <c:pt idx="3230">
                  <c:v>40312.999409722222</c:v>
                </c:pt>
                <c:pt idx="3231">
                  <c:v>40313.041076388887</c:v>
                </c:pt>
                <c:pt idx="3232">
                  <c:v>40313.082743055558</c:v>
                </c:pt>
                <c:pt idx="3233">
                  <c:v>40313.124409722222</c:v>
                </c:pt>
                <c:pt idx="3234">
                  <c:v>40313.166076388887</c:v>
                </c:pt>
                <c:pt idx="3235">
                  <c:v>40313.207743055558</c:v>
                </c:pt>
                <c:pt idx="3236">
                  <c:v>40313.249409722222</c:v>
                </c:pt>
                <c:pt idx="3237">
                  <c:v>40313.291076388887</c:v>
                </c:pt>
                <c:pt idx="3238">
                  <c:v>40313.332743055558</c:v>
                </c:pt>
                <c:pt idx="3239">
                  <c:v>40313.374409722222</c:v>
                </c:pt>
                <c:pt idx="3240">
                  <c:v>40313.416076388887</c:v>
                </c:pt>
                <c:pt idx="3241">
                  <c:v>40313.457743055558</c:v>
                </c:pt>
                <c:pt idx="3242">
                  <c:v>40313.499409722222</c:v>
                </c:pt>
                <c:pt idx="3243">
                  <c:v>40313.541076388887</c:v>
                </c:pt>
                <c:pt idx="3244">
                  <c:v>40313.582743055558</c:v>
                </c:pt>
                <c:pt idx="3245">
                  <c:v>40313.624409722222</c:v>
                </c:pt>
                <c:pt idx="3246">
                  <c:v>40313.666076388887</c:v>
                </c:pt>
                <c:pt idx="3247">
                  <c:v>40313.707743055558</c:v>
                </c:pt>
                <c:pt idx="3248">
                  <c:v>40313.749409722222</c:v>
                </c:pt>
                <c:pt idx="3249">
                  <c:v>40313.791076388887</c:v>
                </c:pt>
                <c:pt idx="3250">
                  <c:v>40313.832743055558</c:v>
                </c:pt>
                <c:pt idx="3251">
                  <c:v>40313.874409722222</c:v>
                </c:pt>
                <c:pt idx="3252">
                  <c:v>40313.916076388887</c:v>
                </c:pt>
                <c:pt idx="3253">
                  <c:v>40313.957743055558</c:v>
                </c:pt>
                <c:pt idx="3254">
                  <c:v>40313.999409722222</c:v>
                </c:pt>
                <c:pt idx="3255">
                  <c:v>40314.041076388887</c:v>
                </c:pt>
                <c:pt idx="3256">
                  <c:v>40314.082743055558</c:v>
                </c:pt>
                <c:pt idx="3257">
                  <c:v>40314.124409722222</c:v>
                </c:pt>
                <c:pt idx="3258">
                  <c:v>40314.166076388887</c:v>
                </c:pt>
                <c:pt idx="3259">
                  <c:v>40314.207743055558</c:v>
                </c:pt>
                <c:pt idx="3260">
                  <c:v>40314.249409722222</c:v>
                </c:pt>
                <c:pt idx="3261">
                  <c:v>40314.291076388887</c:v>
                </c:pt>
                <c:pt idx="3262">
                  <c:v>40314.332743055558</c:v>
                </c:pt>
                <c:pt idx="3263">
                  <c:v>40314.374409722222</c:v>
                </c:pt>
                <c:pt idx="3264">
                  <c:v>40314.416076388887</c:v>
                </c:pt>
                <c:pt idx="3265">
                  <c:v>40314.457743055558</c:v>
                </c:pt>
                <c:pt idx="3266">
                  <c:v>40314.499409722222</c:v>
                </c:pt>
                <c:pt idx="3267">
                  <c:v>40314.541076388887</c:v>
                </c:pt>
                <c:pt idx="3268">
                  <c:v>40314.582743055558</c:v>
                </c:pt>
                <c:pt idx="3269">
                  <c:v>40314.624409722222</c:v>
                </c:pt>
                <c:pt idx="3270">
                  <c:v>40314.666076388887</c:v>
                </c:pt>
                <c:pt idx="3271">
                  <c:v>40314.707743055558</c:v>
                </c:pt>
                <c:pt idx="3272">
                  <c:v>40314.749409722222</c:v>
                </c:pt>
                <c:pt idx="3273">
                  <c:v>40314.791076388887</c:v>
                </c:pt>
                <c:pt idx="3274">
                  <c:v>40314.832743055558</c:v>
                </c:pt>
                <c:pt idx="3275">
                  <c:v>40314.874409722222</c:v>
                </c:pt>
                <c:pt idx="3276">
                  <c:v>40314.916076388887</c:v>
                </c:pt>
                <c:pt idx="3277">
                  <c:v>40314.957743055558</c:v>
                </c:pt>
                <c:pt idx="3278">
                  <c:v>40314.999409722222</c:v>
                </c:pt>
                <c:pt idx="3279">
                  <c:v>40315.041076388887</c:v>
                </c:pt>
                <c:pt idx="3280">
                  <c:v>40315.082743055558</c:v>
                </c:pt>
                <c:pt idx="3281">
                  <c:v>40315.124409722222</c:v>
                </c:pt>
                <c:pt idx="3282">
                  <c:v>40315.166076388887</c:v>
                </c:pt>
                <c:pt idx="3283">
                  <c:v>40315.207743055558</c:v>
                </c:pt>
                <c:pt idx="3284">
                  <c:v>40315.249409722222</c:v>
                </c:pt>
                <c:pt idx="3285">
                  <c:v>40315.291076388887</c:v>
                </c:pt>
                <c:pt idx="3286">
                  <c:v>40315.332743055558</c:v>
                </c:pt>
                <c:pt idx="3287">
                  <c:v>40315.374409722222</c:v>
                </c:pt>
                <c:pt idx="3288">
                  <c:v>40315.416076388887</c:v>
                </c:pt>
                <c:pt idx="3289">
                  <c:v>40315.457743055558</c:v>
                </c:pt>
                <c:pt idx="3290">
                  <c:v>40315.499409722222</c:v>
                </c:pt>
                <c:pt idx="3291">
                  <c:v>40315.541076388887</c:v>
                </c:pt>
                <c:pt idx="3292">
                  <c:v>40315.582743055558</c:v>
                </c:pt>
                <c:pt idx="3293">
                  <c:v>40315.624409722222</c:v>
                </c:pt>
                <c:pt idx="3294">
                  <c:v>40315.666076388887</c:v>
                </c:pt>
                <c:pt idx="3295">
                  <c:v>40315.707743055558</c:v>
                </c:pt>
                <c:pt idx="3296">
                  <c:v>40315.749409722222</c:v>
                </c:pt>
                <c:pt idx="3297">
                  <c:v>40315.791076388887</c:v>
                </c:pt>
                <c:pt idx="3298">
                  <c:v>40315.832743055558</c:v>
                </c:pt>
                <c:pt idx="3299">
                  <c:v>40315.874409722222</c:v>
                </c:pt>
                <c:pt idx="3300">
                  <c:v>40315.916076388887</c:v>
                </c:pt>
                <c:pt idx="3301">
                  <c:v>40315.957743055558</c:v>
                </c:pt>
                <c:pt idx="3302">
                  <c:v>40315.999409722222</c:v>
                </c:pt>
                <c:pt idx="3303">
                  <c:v>40316.041076388887</c:v>
                </c:pt>
                <c:pt idx="3304">
                  <c:v>40316.082743055558</c:v>
                </c:pt>
                <c:pt idx="3305">
                  <c:v>40316.124409722222</c:v>
                </c:pt>
                <c:pt idx="3306">
                  <c:v>40316.166076388887</c:v>
                </c:pt>
                <c:pt idx="3307">
                  <c:v>40316.207743055558</c:v>
                </c:pt>
                <c:pt idx="3308">
                  <c:v>40316.249409722222</c:v>
                </c:pt>
                <c:pt idx="3309">
                  <c:v>40316.291076388887</c:v>
                </c:pt>
                <c:pt idx="3310">
                  <c:v>40316.332743055558</c:v>
                </c:pt>
                <c:pt idx="3311">
                  <c:v>40316.374409722222</c:v>
                </c:pt>
                <c:pt idx="3312">
                  <c:v>40316.416076388887</c:v>
                </c:pt>
                <c:pt idx="3313">
                  <c:v>40316.457743055558</c:v>
                </c:pt>
                <c:pt idx="3314">
                  <c:v>40316.499409722222</c:v>
                </c:pt>
                <c:pt idx="3315">
                  <c:v>40316.541076388887</c:v>
                </c:pt>
                <c:pt idx="3316">
                  <c:v>40316.582743055558</c:v>
                </c:pt>
                <c:pt idx="3317">
                  <c:v>40316.624409722222</c:v>
                </c:pt>
                <c:pt idx="3318">
                  <c:v>40316.666076388887</c:v>
                </c:pt>
                <c:pt idx="3319">
                  <c:v>40316.707743055558</c:v>
                </c:pt>
                <c:pt idx="3320">
                  <c:v>40316.749409722222</c:v>
                </c:pt>
                <c:pt idx="3321">
                  <c:v>40316.791076388887</c:v>
                </c:pt>
                <c:pt idx="3322">
                  <c:v>40316.832743055558</c:v>
                </c:pt>
                <c:pt idx="3323">
                  <c:v>40316.874409722222</c:v>
                </c:pt>
                <c:pt idx="3324">
                  <c:v>40316.916076388887</c:v>
                </c:pt>
                <c:pt idx="3325">
                  <c:v>40316.957743055558</c:v>
                </c:pt>
                <c:pt idx="3326">
                  <c:v>40316.999409722222</c:v>
                </c:pt>
                <c:pt idx="3327">
                  <c:v>40317.041076388887</c:v>
                </c:pt>
                <c:pt idx="3328">
                  <c:v>40317.082743055558</c:v>
                </c:pt>
                <c:pt idx="3329">
                  <c:v>40317.124409722222</c:v>
                </c:pt>
                <c:pt idx="3330">
                  <c:v>40317.166076388887</c:v>
                </c:pt>
                <c:pt idx="3331">
                  <c:v>40317.207743055558</c:v>
                </c:pt>
                <c:pt idx="3332">
                  <c:v>40317.249409722222</c:v>
                </c:pt>
                <c:pt idx="3333">
                  <c:v>40317.291076388887</c:v>
                </c:pt>
                <c:pt idx="3334">
                  <c:v>40317.332743055558</c:v>
                </c:pt>
                <c:pt idx="3335" formatCode="m/d/yyyy">
                  <c:v>40317</c:v>
                </c:pt>
                <c:pt idx="3336">
                  <c:v>40317.371736111112</c:v>
                </c:pt>
                <c:pt idx="3337">
                  <c:v>40317.413402777776</c:v>
                </c:pt>
                <c:pt idx="3338">
                  <c:v>40317.455069444448</c:v>
                </c:pt>
                <c:pt idx="3339">
                  <c:v>40317.496736111112</c:v>
                </c:pt>
                <c:pt idx="3340">
                  <c:v>40317.538402777776</c:v>
                </c:pt>
                <c:pt idx="3341">
                  <c:v>40317.580069444448</c:v>
                </c:pt>
                <c:pt idx="3342">
                  <c:v>40317.621736111112</c:v>
                </c:pt>
                <c:pt idx="3343">
                  <c:v>40317.663402777776</c:v>
                </c:pt>
                <c:pt idx="3344">
                  <c:v>40317.705069444448</c:v>
                </c:pt>
                <c:pt idx="3345">
                  <c:v>40317.746736111112</c:v>
                </c:pt>
                <c:pt idx="3346">
                  <c:v>40317.788402777776</c:v>
                </c:pt>
                <c:pt idx="3347">
                  <c:v>40317.830069444448</c:v>
                </c:pt>
                <c:pt idx="3348">
                  <c:v>40317.871736111112</c:v>
                </c:pt>
                <c:pt idx="3349">
                  <c:v>40317.913402777776</c:v>
                </c:pt>
                <c:pt idx="3350">
                  <c:v>40317.955069444448</c:v>
                </c:pt>
                <c:pt idx="3351">
                  <c:v>40317.996736111112</c:v>
                </c:pt>
                <c:pt idx="3352">
                  <c:v>40318.038402777776</c:v>
                </c:pt>
                <c:pt idx="3353">
                  <c:v>40318.080069444448</c:v>
                </c:pt>
                <c:pt idx="3354">
                  <c:v>40318.121736111112</c:v>
                </c:pt>
                <c:pt idx="3355">
                  <c:v>40318.163402777776</c:v>
                </c:pt>
                <c:pt idx="3356">
                  <c:v>40318.205069444448</c:v>
                </c:pt>
                <c:pt idx="3357">
                  <c:v>40318.246736111112</c:v>
                </c:pt>
                <c:pt idx="3358">
                  <c:v>40318.288402777776</c:v>
                </c:pt>
                <c:pt idx="3359">
                  <c:v>40318.330069444448</c:v>
                </c:pt>
                <c:pt idx="3360">
                  <c:v>40318.371736111112</c:v>
                </c:pt>
                <c:pt idx="3361">
                  <c:v>40318.413402777776</c:v>
                </c:pt>
                <c:pt idx="3362">
                  <c:v>40318.455069444448</c:v>
                </c:pt>
                <c:pt idx="3363">
                  <c:v>40318.496736111112</c:v>
                </c:pt>
                <c:pt idx="3364">
                  <c:v>40318.538402777776</c:v>
                </c:pt>
                <c:pt idx="3365">
                  <c:v>40318.580069444448</c:v>
                </c:pt>
                <c:pt idx="3366">
                  <c:v>40318.621736111112</c:v>
                </c:pt>
                <c:pt idx="3367">
                  <c:v>40318.663402777776</c:v>
                </c:pt>
                <c:pt idx="3368">
                  <c:v>40318.705069444448</c:v>
                </c:pt>
                <c:pt idx="3369">
                  <c:v>40318.746736111112</c:v>
                </c:pt>
                <c:pt idx="3370">
                  <c:v>40318.788402777776</c:v>
                </c:pt>
                <c:pt idx="3371">
                  <c:v>40318.830069444448</c:v>
                </c:pt>
                <c:pt idx="3372">
                  <c:v>40318.871736111112</c:v>
                </c:pt>
                <c:pt idx="3373">
                  <c:v>40318.913402777776</c:v>
                </c:pt>
                <c:pt idx="3374">
                  <c:v>40318.955069444448</c:v>
                </c:pt>
                <c:pt idx="3375">
                  <c:v>40318.996736111112</c:v>
                </c:pt>
                <c:pt idx="3376">
                  <c:v>40319.038402777776</c:v>
                </c:pt>
                <c:pt idx="3377">
                  <c:v>40319.080069444448</c:v>
                </c:pt>
                <c:pt idx="3378">
                  <c:v>40319.121736111112</c:v>
                </c:pt>
                <c:pt idx="3379">
                  <c:v>40319.163402777776</c:v>
                </c:pt>
                <c:pt idx="3380">
                  <c:v>40319.205069444448</c:v>
                </c:pt>
                <c:pt idx="3381">
                  <c:v>40319.246736111112</c:v>
                </c:pt>
                <c:pt idx="3382">
                  <c:v>40319.288402777776</c:v>
                </c:pt>
                <c:pt idx="3383">
                  <c:v>40319.330069444448</c:v>
                </c:pt>
                <c:pt idx="3384">
                  <c:v>40319.371736111112</c:v>
                </c:pt>
                <c:pt idx="3385">
                  <c:v>40319.413402777776</c:v>
                </c:pt>
                <c:pt idx="3386">
                  <c:v>40319.455069444448</c:v>
                </c:pt>
                <c:pt idx="3387">
                  <c:v>40319.496736111112</c:v>
                </c:pt>
                <c:pt idx="3388">
                  <c:v>40319.538402777776</c:v>
                </c:pt>
                <c:pt idx="3389">
                  <c:v>40319.580069444448</c:v>
                </c:pt>
                <c:pt idx="3390">
                  <c:v>40319.621736111112</c:v>
                </c:pt>
                <c:pt idx="3391">
                  <c:v>40319.663402777776</c:v>
                </c:pt>
                <c:pt idx="3392">
                  <c:v>40319.705069444448</c:v>
                </c:pt>
                <c:pt idx="3393">
                  <c:v>40319.746736111112</c:v>
                </c:pt>
                <c:pt idx="3394">
                  <c:v>40319.788402777776</c:v>
                </c:pt>
                <c:pt idx="3395">
                  <c:v>40319.830069444448</c:v>
                </c:pt>
                <c:pt idx="3396">
                  <c:v>40319.871736111112</c:v>
                </c:pt>
                <c:pt idx="3397">
                  <c:v>40319.913402777776</c:v>
                </c:pt>
                <c:pt idx="3398">
                  <c:v>40319.955069444448</c:v>
                </c:pt>
                <c:pt idx="3399">
                  <c:v>40319.996736111112</c:v>
                </c:pt>
                <c:pt idx="3400">
                  <c:v>40320.038402777776</c:v>
                </c:pt>
                <c:pt idx="3401">
                  <c:v>40320.080069444448</c:v>
                </c:pt>
                <c:pt idx="3402">
                  <c:v>40320.121736111112</c:v>
                </c:pt>
                <c:pt idx="3403">
                  <c:v>40320.163402777776</c:v>
                </c:pt>
                <c:pt idx="3404">
                  <c:v>40320.205069444448</c:v>
                </c:pt>
                <c:pt idx="3405">
                  <c:v>40320.246736111112</c:v>
                </c:pt>
                <c:pt idx="3406">
                  <c:v>40320.288402777776</c:v>
                </c:pt>
                <c:pt idx="3407">
                  <c:v>40320.330069444448</c:v>
                </c:pt>
                <c:pt idx="3408">
                  <c:v>40320.371736111112</c:v>
                </c:pt>
                <c:pt idx="3409">
                  <c:v>40320.413402777776</c:v>
                </c:pt>
                <c:pt idx="3410">
                  <c:v>40320.455069444448</c:v>
                </c:pt>
                <c:pt idx="3411">
                  <c:v>40320.496736111112</c:v>
                </c:pt>
                <c:pt idx="3412">
                  <c:v>40320.538402777776</c:v>
                </c:pt>
                <c:pt idx="3413">
                  <c:v>40320.580069444448</c:v>
                </c:pt>
                <c:pt idx="3414">
                  <c:v>40320.621736111112</c:v>
                </c:pt>
                <c:pt idx="3415">
                  <c:v>40320.663402777776</c:v>
                </c:pt>
                <c:pt idx="3416">
                  <c:v>40320.705069444448</c:v>
                </c:pt>
                <c:pt idx="3417">
                  <c:v>40320.746736111112</c:v>
                </c:pt>
                <c:pt idx="3418">
                  <c:v>40320.788402777776</c:v>
                </c:pt>
                <c:pt idx="3419">
                  <c:v>40320.830069444448</c:v>
                </c:pt>
                <c:pt idx="3420">
                  <c:v>40320.871736111112</c:v>
                </c:pt>
                <c:pt idx="3421">
                  <c:v>40320.913402777776</c:v>
                </c:pt>
                <c:pt idx="3422">
                  <c:v>40320.955069444448</c:v>
                </c:pt>
                <c:pt idx="3423">
                  <c:v>40320.996736111112</c:v>
                </c:pt>
                <c:pt idx="3424">
                  <c:v>40321.038402777776</c:v>
                </c:pt>
                <c:pt idx="3425">
                  <c:v>40321.080069444448</c:v>
                </c:pt>
                <c:pt idx="3426">
                  <c:v>40321.121736111112</c:v>
                </c:pt>
                <c:pt idx="3427">
                  <c:v>40321.163402777776</c:v>
                </c:pt>
                <c:pt idx="3428">
                  <c:v>40321.205069444448</c:v>
                </c:pt>
                <c:pt idx="3429">
                  <c:v>40321.246736111112</c:v>
                </c:pt>
                <c:pt idx="3430">
                  <c:v>40321.288402777776</c:v>
                </c:pt>
                <c:pt idx="3431">
                  <c:v>40321.330069444448</c:v>
                </c:pt>
                <c:pt idx="3432">
                  <c:v>40321.371736111112</c:v>
                </c:pt>
                <c:pt idx="3433">
                  <c:v>40321.413402777776</c:v>
                </c:pt>
                <c:pt idx="3434">
                  <c:v>40321.455069444448</c:v>
                </c:pt>
                <c:pt idx="3435">
                  <c:v>40321.496736111112</c:v>
                </c:pt>
                <c:pt idx="3436">
                  <c:v>40321.538402777776</c:v>
                </c:pt>
                <c:pt idx="3437">
                  <c:v>40321.580069444448</c:v>
                </c:pt>
                <c:pt idx="3438">
                  <c:v>40321.621736111112</c:v>
                </c:pt>
                <c:pt idx="3439">
                  <c:v>40321.663402777776</c:v>
                </c:pt>
                <c:pt idx="3440">
                  <c:v>40321.705069444448</c:v>
                </c:pt>
                <c:pt idx="3441">
                  <c:v>40321.746736111112</c:v>
                </c:pt>
                <c:pt idx="3442">
                  <c:v>40321.788402777776</c:v>
                </c:pt>
                <c:pt idx="3443">
                  <c:v>40321.830069444448</c:v>
                </c:pt>
                <c:pt idx="3444">
                  <c:v>40321.871736111112</c:v>
                </c:pt>
                <c:pt idx="3445">
                  <c:v>40321.913402777776</c:v>
                </c:pt>
                <c:pt idx="3446">
                  <c:v>40321.955069444448</c:v>
                </c:pt>
                <c:pt idx="3447">
                  <c:v>40321.996736111112</c:v>
                </c:pt>
                <c:pt idx="3448">
                  <c:v>40322.038402777776</c:v>
                </c:pt>
                <c:pt idx="3449">
                  <c:v>40322.080069444448</c:v>
                </c:pt>
                <c:pt idx="3450">
                  <c:v>40322.121736111112</c:v>
                </c:pt>
                <c:pt idx="3451">
                  <c:v>40322.163402777776</c:v>
                </c:pt>
                <c:pt idx="3452">
                  <c:v>40322.205069444448</c:v>
                </c:pt>
                <c:pt idx="3453">
                  <c:v>40322.246736111112</c:v>
                </c:pt>
                <c:pt idx="3454">
                  <c:v>40322.288402777776</c:v>
                </c:pt>
                <c:pt idx="3455">
                  <c:v>40322.330069444448</c:v>
                </c:pt>
                <c:pt idx="3456">
                  <c:v>40322.371736111112</c:v>
                </c:pt>
                <c:pt idx="3457">
                  <c:v>40322.413402777776</c:v>
                </c:pt>
                <c:pt idx="3458">
                  <c:v>40322.455069444448</c:v>
                </c:pt>
                <c:pt idx="3459">
                  <c:v>40322.496736111112</c:v>
                </c:pt>
                <c:pt idx="3460">
                  <c:v>40322.538402777776</c:v>
                </c:pt>
                <c:pt idx="3461">
                  <c:v>40322.580069444448</c:v>
                </c:pt>
                <c:pt idx="3462">
                  <c:v>40322.621736111112</c:v>
                </c:pt>
                <c:pt idx="3463">
                  <c:v>40322.663402777776</c:v>
                </c:pt>
                <c:pt idx="3464">
                  <c:v>40322.705069444448</c:v>
                </c:pt>
                <c:pt idx="3465">
                  <c:v>40322.746736111112</c:v>
                </c:pt>
                <c:pt idx="3466">
                  <c:v>40322.788402777776</c:v>
                </c:pt>
                <c:pt idx="3467">
                  <c:v>40322.830069444448</c:v>
                </c:pt>
                <c:pt idx="3468">
                  <c:v>40322.871736111112</c:v>
                </c:pt>
                <c:pt idx="3469">
                  <c:v>40322.913402777776</c:v>
                </c:pt>
                <c:pt idx="3470">
                  <c:v>40322.955069444448</c:v>
                </c:pt>
                <c:pt idx="3471">
                  <c:v>40322.996736111112</c:v>
                </c:pt>
                <c:pt idx="3472">
                  <c:v>40323.038402777776</c:v>
                </c:pt>
                <c:pt idx="3473">
                  <c:v>40323.080069444448</c:v>
                </c:pt>
                <c:pt idx="3474">
                  <c:v>40323.121736111112</c:v>
                </c:pt>
                <c:pt idx="3475">
                  <c:v>40323.163402777776</c:v>
                </c:pt>
                <c:pt idx="3476">
                  <c:v>40323.205069444448</c:v>
                </c:pt>
                <c:pt idx="3477">
                  <c:v>40323.246736111112</c:v>
                </c:pt>
                <c:pt idx="3478">
                  <c:v>40323.288402777776</c:v>
                </c:pt>
                <c:pt idx="3479">
                  <c:v>40323.330069444448</c:v>
                </c:pt>
                <c:pt idx="3480">
                  <c:v>40323.371736111112</c:v>
                </c:pt>
                <c:pt idx="3481">
                  <c:v>40323.413402777776</c:v>
                </c:pt>
                <c:pt idx="3482">
                  <c:v>40323.455069444448</c:v>
                </c:pt>
                <c:pt idx="3483">
                  <c:v>40323.496736111112</c:v>
                </c:pt>
                <c:pt idx="3484">
                  <c:v>40323.538402777776</c:v>
                </c:pt>
                <c:pt idx="3485">
                  <c:v>40323.580069444448</c:v>
                </c:pt>
                <c:pt idx="3486">
                  <c:v>40323.621736111112</c:v>
                </c:pt>
                <c:pt idx="3487">
                  <c:v>40323.663402777776</c:v>
                </c:pt>
                <c:pt idx="3488">
                  <c:v>40323.705069444448</c:v>
                </c:pt>
                <c:pt idx="3489">
                  <c:v>40323.746736111112</c:v>
                </c:pt>
                <c:pt idx="3490">
                  <c:v>40323.788402777776</c:v>
                </c:pt>
                <c:pt idx="3491">
                  <c:v>40323.830069444448</c:v>
                </c:pt>
                <c:pt idx="3492">
                  <c:v>40323.871736111112</c:v>
                </c:pt>
                <c:pt idx="3493">
                  <c:v>40323.913402777776</c:v>
                </c:pt>
                <c:pt idx="3494">
                  <c:v>40323.955069444448</c:v>
                </c:pt>
                <c:pt idx="3495">
                  <c:v>40323.996736111112</c:v>
                </c:pt>
                <c:pt idx="3496">
                  <c:v>40324.038402777776</c:v>
                </c:pt>
                <c:pt idx="3497">
                  <c:v>40324.080069444448</c:v>
                </c:pt>
                <c:pt idx="3498">
                  <c:v>40324.121736111112</c:v>
                </c:pt>
                <c:pt idx="3499">
                  <c:v>40324.163402777776</c:v>
                </c:pt>
                <c:pt idx="3500">
                  <c:v>40324.205069444448</c:v>
                </c:pt>
                <c:pt idx="3501">
                  <c:v>40324.246736111112</c:v>
                </c:pt>
                <c:pt idx="3502">
                  <c:v>40324.288402777776</c:v>
                </c:pt>
                <c:pt idx="3503">
                  <c:v>40324.330069444448</c:v>
                </c:pt>
                <c:pt idx="3504" formatCode="m/d/yyyy">
                  <c:v>40324</c:v>
                </c:pt>
                <c:pt idx="3505">
                  <c:v>40324.36614583333</c:v>
                </c:pt>
                <c:pt idx="3506">
                  <c:v>40324.407812500001</c:v>
                </c:pt>
                <c:pt idx="3507">
                  <c:v>40324.449479166666</c:v>
                </c:pt>
                <c:pt idx="3508">
                  <c:v>40324.49114583333</c:v>
                </c:pt>
                <c:pt idx="3509">
                  <c:v>40324.532812500001</c:v>
                </c:pt>
                <c:pt idx="3510">
                  <c:v>40324.574479166666</c:v>
                </c:pt>
                <c:pt idx="3511">
                  <c:v>40324.61614583333</c:v>
                </c:pt>
                <c:pt idx="3512">
                  <c:v>40324.657812500001</c:v>
                </c:pt>
                <c:pt idx="3513">
                  <c:v>40324.699479166666</c:v>
                </c:pt>
                <c:pt idx="3514">
                  <c:v>40324.74114583333</c:v>
                </c:pt>
                <c:pt idx="3515">
                  <c:v>40324.782812500001</c:v>
                </c:pt>
                <c:pt idx="3516">
                  <c:v>40324.824479166666</c:v>
                </c:pt>
                <c:pt idx="3517">
                  <c:v>40324.86614583333</c:v>
                </c:pt>
                <c:pt idx="3518">
                  <c:v>40324.907812500001</c:v>
                </c:pt>
                <c:pt idx="3519">
                  <c:v>40324.949479166666</c:v>
                </c:pt>
                <c:pt idx="3520">
                  <c:v>40324.99114583333</c:v>
                </c:pt>
                <c:pt idx="3521">
                  <c:v>40325.032812500001</c:v>
                </c:pt>
                <c:pt idx="3522">
                  <c:v>40325.074479166666</c:v>
                </c:pt>
                <c:pt idx="3523">
                  <c:v>40325.11614583333</c:v>
                </c:pt>
                <c:pt idx="3524">
                  <c:v>40325.157812500001</c:v>
                </c:pt>
                <c:pt idx="3525">
                  <c:v>40325.199479166666</c:v>
                </c:pt>
                <c:pt idx="3526">
                  <c:v>40325.24114583333</c:v>
                </c:pt>
                <c:pt idx="3527">
                  <c:v>40325.282812500001</c:v>
                </c:pt>
                <c:pt idx="3528">
                  <c:v>40325.324479166666</c:v>
                </c:pt>
                <c:pt idx="3529">
                  <c:v>40325.36614583333</c:v>
                </c:pt>
                <c:pt idx="3530">
                  <c:v>40325.407812500001</c:v>
                </c:pt>
                <c:pt idx="3531">
                  <c:v>40325.449479166666</c:v>
                </c:pt>
                <c:pt idx="3532">
                  <c:v>40325.49114583333</c:v>
                </c:pt>
                <c:pt idx="3533">
                  <c:v>40325.532812500001</c:v>
                </c:pt>
                <c:pt idx="3534">
                  <c:v>40325.574479166666</c:v>
                </c:pt>
                <c:pt idx="3535">
                  <c:v>40325.61614583333</c:v>
                </c:pt>
                <c:pt idx="3536">
                  <c:v>40325.657812500001</c:v>
                </c:pt>
                <c:pt idx="3537">
                  <c:v>40325.699479166666</c:v>
                </c:pt>
                <c:pt idx="3538">
                  <c:v>40325.74114583333</c:v>
                </c:pt>
                <c:pt idx="3539">
                  <c:v>40325.782812500001</c:v>
                </c:pt>
                <c:pt idx="3540">
                  <c:v>40325.824479166666</c:v>
                </c:pt>
                <c:pt idx="3541">
                  <c:v>40325.86614583333</c:v>
                </c:pt>
                <c:pt idx="3542">
                  <c:v>40325.907812500001</c:v>
                </c:pt>
                <c:pt idx="3543">
                  <c:v>40325.949479166666</c:v>
                </c:pt>
                <c:pt idx="3544">
                  <c:v>40325.99114583333</c:v>
                </c:pt>
                <c:pt idx="3545">
                  <c:v>40326.032812500001</c:v>
                </c:pt>
                <c:pt idx="3546">
                  <c:v>40326.074479166666</c:v>
                </c:pt>
                <c:pt idx="3547">
                  <c:v>40326.11614583333</c:v>
                </c:pt>
                <c:pt idx="3548">
                  <c:v>40326.157812500001</c:v>
                </c:pt>
                <c:pt idx="3549">
                  <c:v>40326.199479166666</c:v>
                </c:pt>
                <c:pt idx="3550">
                  <c:v>40326.24114583333</c:v>
                </c:pt>
                <c:pt idx="3551">
                  <c:v>40326.282812500001</c:v>
                </c:pt>
                <c:pt idx="3552">
                  <c:v>40326.324479166666</c:v>
                </c:pt>
                <c:pt idx="3553">
                  <c:v>40326.36614583333</c:v>
                </c:pt>
                <c:pt idx="3554">
                  <c:v>40326.407812500001</c:v>
                </c:pt>
                <c:pt idx="3555">
                  <c:v>40326.449479166666</c:v>
                </c:pt>
                <c:pt idx="3556">
                  <c:v>40326.49114583333</c:v>
                </c:pt>
                <c:pt idx="3557">
                  <c:v>40326.532812500001</c:v>
                </c:pt>
                <c:pt idx="3558">
                  <c:v>40326.574479166666</c:v>
                </c:pt>
                <c:pt idx="3559">
                  <c:v>40326.61614583333</c:v>
                </c:pt>
                <c:pt idx="3560">
                  <c:v>40326.657812500001</c:v>
                </c:pt>
                <c:pt idx="3561">
                  <c:v>40326.699479166666</c:v>
                </c:pt>
                <c:pt idx="3562">
                  <c:v>40326.74114583333</c:v>
                </c:pt>
                <c:pt idx="3563">
                  <c:v>40326.782812500001</c:v>
                </c:pt>
                <c:pt idx="3564">
                  <c:v>40326.824479166666</c:v>
                </c:pt>
                <c:pt idx="3565">
                  <c:v>40326.86614583333</c:v>
                </c:pt>
                <c:pt idx="3566">
                  <c:v>40326.907812500001</c:v>
                </c:pt>
                <c:pt idx="3567">
                  <c:v>40326.949479166666</c:v>
                </c:pt>
                <c:pt idx="3568">
                  <c:v>40326.99114583333</c:v>
                </c:pt>
                <c:pt idx="3569">
                  <c:v>40327.032812500001</c:v>
                </c:pt>
                <c:pt idx="3570">
                  <c:v>40327.074479166666</c:v>
                </c:pt>
                <c:pt idx="3571">
                  <c:v>40327.11614583333</c:v>
                </c:pt>
                <c:pt idx="3572">
                  <c:v>40327.157812500001</c:v>
                </c:pt>
                <c:pt idx="3573">
                  <c:v>40327.199479166666</c:v>
                </c:pt>
                <c:pt idx="3574">
                  <c:v>40327.24114583333</c:v>
                </c:pt>
                <c:pt idx="3575">
                  <c:v>40327.282812500001</c:v>
                </c:pt>
                <c:pt idx="3576">
                  <c:v>40327.324479166666</c:v>
                </c:pt>
                <c:pt idx="3577">
                  <c:v>40327.36614583333</c:v>
                </c:pt>
                <c:pt idx="3578">
                  <c:v>40327.407812500001</c:v>
                </c:pt>
                <c:pt idx="3579">
                  <c:v>40327.449479166666</c:v>
                </c:pt>
                <c:pt idx="3580">
                  <c:v>40327.49114583333</c:v>
                </c:pt>
                <c:pt idx="3581">
                  <c:v>40327.532812500001</c:v>
                </c:pt>
                <c:pt idx="3582">
                  <c:v>40327.574479166666</c:v>
                </c:pt>
                <c:pt idx="3583">
                  <c:v>40327.61614583333</c:v>
                </c:pt>
                <c:pt idx="3584">
                  <c:v>40327.657812500001</c:v>
                </c:pt>
                <c:pt idx="3585">
                  <c:v>40327.699479166666</c:v>
                </c:pt>
                <c:pt idx="3586">
                  <c:v>40327.74114583333</c:v>
                </c:pt>
                <c:pt idx="3587">
                  <c:v>40327.782812500001</c:v>
                </c:pt>
                <c:pt idx="3588">
                  <c:v>40327.824479166666</c:v>
                </c:pt>
                <c:pt idx="3589">
                  <c:v>40327.86614583333</c:v>
                </c:pt>
                <c:pt idx="3590">
                  <c:v>40327.907812500001</c:v>
                </c:pt>
                <c:pt idx="3591">
                  <c:v>40327.949479166666</c:v>
                </c:pt>
                <c:pt idx="3592">
                  <c:v>40327.99114583333</c:v>
                </c:pt>
                <c:pt idx="3593">
                  <c:v>40328.032812500001</c:v>
                </c:pt>
                <c:pt idx="3594">
                  <c:v>40328.074479166666</c:v>
                </c:pt>
                <c:pt idx="3595">
                  <c:v>40328.11614583333</c:v>
                </c:pt>
                <c:pt idx="3596">
                  <c:v>40328.157812500001</c:v>
                </c:pt>
                <c:pt idx="3597">
                  <c:v>40328.199479166666</c:v>
                </c:pt>
                <c:pt idx="3598">
                  <c:v>40328.24114583333</c:v>
                </c:pt>
                <c:pt idx="3599">
                  <c:v>40328.282812500001</c:v>
                </c:pt>
                <c:pt idx="3600">
                  <c:v>40328.324479166666</c:v>
                </c:pt>
                <c:pt idx="3601">
                  <c:v>40328.36614583333</c:v>
                </c:pt>
                <c:pt idx="3602">
                  <c:v>40328.407812500001</c:v>
                </c:pt>
                <c:pt idx="3603">
                  <c:v>40328.449479166666</c:v>
                </c:pt>
                <c:pt idx="3604">
                  <c:v>40328.49114583333</c:v>
                </c:pt>
                <c:pt idx="3605">
                  <c:v>40328.532812500001</c:v>
                </c:pt>
                <c:pt idx="3606">
                  <c:v>40328.574479166666</c:v>
                </c:pt>
                <c:pt idx="3607">
                  <c:v>40328.61614583333</c:v>
                </c:pt>
                <c:pt idx="3608">
                  <c:v>40328.657812500001</c:v>
                </c:pt>
                <c:pt idx="3609">
                  <c:v>40328.699479166666</c:v>
                </c:pt>
                <c:pt idx="3610">
                  <c:v>40328.74114583333</c:v>
                </c:pt>
                <c:pt idx="3611">
                  <c:v>40328.782812500001</c:v>
                </c:pt>
                <c:pt idx="3612">
                  <c:v>40328.824479166666</c:v>
                </c:pt>
                <c:pt idx="3613">
                  <c:v>40328.86614583333</c:v>
                </c:pt>
                <c:pt idx="3614">
                  <c:v>40328.907812500001</c:v>
                </c:pt>
                <c:pt idx="3615">
                  <c:v>40328.949479166666</c:v>
                </c:pt>
                <c:pt idx="3616">
                  <c:v>40328.99114583333</c:v>
                </c:pt>
                <c:pt idx="3617">
                  <c:v>40329.032812500001</c:v>
                </c:pt>
                <c:pt idx="3618">
                  <c:v>40329.074479166666</c:v>
                </c:pt>
                <c:pt idx="3619">
                  <c:v>40329.11614583333</c:v>
                </c:pt>
                <c:pt idx="3620">
                  <c:v>40329.157812500001</c:v>
                </c:pt>
                <c:pt idx="3621">
                  <c:v>40329.199479166666</c:v>
                </c:pt>
                <c:pt idx="3622">
                  <c:v>40329.24114583333</c:v>
                </c:pt>
                <c:pt idx="3623">
                  <c:v>40329.282812500001</c:v>
                </c:pt>
                <c:pt idx="3624">
                  <c:v>40329.324479166666</c:v>
                </c:pt>
                <c:pt idx="3625">
                  <c:v>40329.36614583333</c:v>
                </c:pt>
                <c:pt idx="3626">
                  <c:v>40329.407812500001</c:v>
                </c:pt>
                <c:pt idx="3627">
                  <c:v>40329.449479166666</c:v>
                </c:pt>
                <c:pt idx="3628">
                  <c:v>40329.49114583333</c:v>
                </c:pt>
                <c:pt idx="3629">
                  <c:v>40329.532812500001</c:v>
                </c:pt>
                <c:pt idx="3630">
                  <c:v>40329.574479166666</c:v>
                </c:pt>
                <c:pt idx="3631">
                  <c:v>40329.61614583333</c:v>
                </c:pt>
                <c:pt idx="3632">
                  <c:v>40329.657812500001</c:v>
                </c:pt>
                <c:pt idx="3633">
                  <c:v>40329.699479166666</c:v>
                </c:pt>
                <c:pt idx="3634">
                  <c:v>40329.74114583333</c:v>
                </c:pt>
                <c:pt idx="3635">
                  <c:v>40329.782812500001</c:v>
                </c:pt>
                <c:pt idx="3636">
                  <c:v>40329.824479166666</c:v>
                </c:pt>
                <c:pt idx="3637">
                  <c:v>40329.86614583333</c:v>
                </c:pt>
                <c:pt idx="3638">
                  <c:v>40329.907812500001</c:v>
                </c:pt>
                <c:pt idx="3639">
                  <c:v>40329.949479166666</c:v>
                </c:pt>
                <c:pt idx="3640">
                  <c:v>40329.99114583333</c:v>
                </c:pt>
                <c:pt idx="3641">
                  <c:v>40330.032812500001</c:v>
                </c:pt>
                <c:pt idx="3642">
                  <c:v>40330.074479166666</c:v>
                </c:pt>
                <c:pt idx="3643">
                  <c:v>40330.11614583333</c:v>
                </c:pt>
                <c:pt idx="3644">
                  <c:v>40330.157812500001</c:v>
                </c:pt>
                <c:pt idx="3645">
                  <c:v>40330.199479166666</c:v>
                </c:pt>
                <c:pt idx="3646">
                  <c:v>40330.24114583333</c:v>
                </c:pt>
                <c:pt idx="3647">
                  <c:v>40330.282812500001</c:v>
                </c:pt>
                <c:pt idx="3648">
                  <c:v>40330.324479166666</c:v>
                </c:pt>
                <c:pt idx="3649">
                  <c:v>40330.36614583333</c:v>
                </c:pt>
                <c:pt idx="3650">
                  <c:v>40330.407812500001</c:v>
                </c:pt>
                <c:pt idx="3651">
                  <c:v>40330.449479166666</c:v>
                </c:pt>
                <c:pt idx="3652">
                  <c:v>40330.49114583333</c:v>
                </c:pt>
                <c:pt idx="3653">
                  <c:v>40330.532812500001</c:v>
                </c:pt>
                <c:pt idx="3654">
                  <c:v>40330.574479166666</c:v>
                </c:pt>
                <c:pt idx="3655">
                  <c:v>40330.61614583333</c:v>
                </c:pt>
                <c:pt idx="3656">
                  <c:v>40330.657812500001</c:v>
                </c:pt>
                <c:pt idx="3657">
                  <c:v>40330.699479166666</c:v>
                </c:pt>
                <c:pt idx="3658">
                  <c:v>40330.74114583333</c:v>
                </c:pt>
                <c:pt idx="3659">
                  <c:v>40330.782812500001</c:v>
                </c:pt>
                <c:pt idx="3660">
                  <c:v>40330.824479166666</c:v>
                </c:pt>
                <c:pt idx="3661">
                  <c:v>40330.86614583333</c:v>
                </c:pt>
                <c:pt idx="3662">
                  <c:v>40330.907812500001</c:v>
                </c:pt>
                <c:pt idx="3663">
                  <c:v>40330.949479166666</c:v>
                </c:pt>
                <c:pt idx="3664">
                  <c:v>40330.99114583333</c:v>
                </c:pt>
                <c:pt idx="3665">
                  <c:v>40331.032812500001</c:v>
                </c:pt>
                <c:pt idx="3666">
                  <c:v>40331.074479166666</c:v>
                </c:pt>
                <c:pt idx="3667">
                  <c:v>40331.11614583333</c:v>
                </c:pt>
                <c:pt idx="3668">
                  <c:v>40331.157812500001</c:v>
                </c:pt>
                <c:pt idx="3669">
                  <c:v>40331.199479166666</c:v>
                </c:pt>
                <c:pt idx="3670">
                  <c:v>40331.24114583333</c:v>
                </c:pt>
                <c:pt idx="3671">
                  <c:v>40331.282812500001</c:v>
                </c:pt>
                <c:pt idx="3672">
                  <c:v>40331.324479166666</c:v>
                </c:pt>
                <c:pt idx="3673">
                  <c:v>40331.36614583333</c:v>
                </c:pt>
                <c:pt idx="3674" formatCode="m/d/yyyy">
                  <c:v>40331</c:v>
                </c:pt>
                <c:pt idx="3675">
                  <c:v>40331.367696759262</c:v>
                </c:pt>
                <c:pt idx="3676">
                  <c:v>40331.409363425926</c:v>
                </c:pt>
                <c:pt idx="3677">
                  <c:v>40331.45103009259</c:v>
                </c:pt>
                <c:pt idx="3678">
                  <c:v>40331.492696759262</c:v>
                </c:pt>
                <c:pt idx="3679">
                  <c:v>40331.534363425926</c:v>
                </c:pt>
                <c:pt idx="3680">
                  <c:v>40331.57603009259</c:v>
                </c:pt>
                <c:pt idx="3681">
                  <c:v>40331.617696759262</c:v>
                </c:pt>
                <c:pt idx="3682">
                  <c:v>40331.659363425926</c:v>
                </c:pt>
                <c:pt idx="3683">
                  <c:v>40331.70103009259</c:v>
                </c:pt>
                <c:pt idx="3684">
                  <c:v>40331.742696759262</c:v>
                </c:pt>
                <c:pt idx="3685">
                  <c:v>40331.784363425926</c:v>
                </c:pt>
                <c:pt idx="3686">
                  <c:v>40331.82603009259</c:v>
                </c:pt>
                <c:pt idx="3687">
                  <c:v>40331.867696759262</c:v>
                </c:pt>
                <c:pt idx="3688">
                  <c:v>40331.909363425926</c:v>
                </c:pt>
                <c:pt idx="3689">
                  <c:v>40331.95103009259</c:v>
                </c:pt>
                <c:pt idx="3690">
                  <c:v>40331.992696759262</c:v>
                </c:pt>
                <c:pt idx="3691">
                  <c:v>40332.034363425926</c:v>
                </c:pt>
                <c:pt idx="3692">
                  <c:v>40332.07603009259</c:v>
                </c:pt>
                <c:pt idx="3693">
                  <c:v>40332.117696759262</c:v>
                </c:pt>
                <c:pt idx="3694">
                  <c:v>40332.159363425926</c:v>
                </c:pt>
                <c:pt idx="3695">
                  <c:v>40332.20103009259</c:v>
                </c:pt>
                <c:pt idx="3696">
                  <c:v>40332.242696759262</c:v>
                </c:pt>
                <c:pt idx="3697">
                  <c:v>40332.284363425926</c:v>
                </c:pt>
                <c:pt idx="3698">
                  <c:v>40332.32603009259</c:v>
                </c:pt>
                <c:pt idx="3699">
                  <c:v>40332.367696759262</c:v>
                </c:pt>
                <c:pt idx="3700">
                  <c:v>40332.409363425926</c:v>
                </c:pt>
                <c:pt idx="3701">
                  <c:v>40332.45103009259</c:v>
                </c:pt>
                <c:pt idx="3702">
                  <c:v>40332.492696759262</c:v>
                </c:pt>
                <c:pt idx="3703">
                  <c:v>40332.534363425926</c:v>
                </c:pt>
                <c:pt idx="3704">
                  <c:v>40332.57603009259</c:v>
                </c:pt>
                <c:pt idx="3705">
                  <c:v>40332.617696759262</c:v>
                </c:pt>
                <c:pt idx="3706">
                  <c:v>40332.659363425926</c:v>
                </c:pt>
                <c:pt idx="3707">
                  <c:v>40332.70103009259</c:v>
                </c:pt>
                <c:pt idx="3708">
                  <c:v>40332.742696759262</c:v>
                </c:pt>
                <c:pt idx="3709">
                  <c:v>40332.784363425926</c:v>
                </c:pt>
                <c:pt idx="3710">
                  <c:v>40332.82603009259</c:v>
                </c:pt>
                <c:pt idx="3711">
                  <c:v>40332.867696759262</c:v>
                </c:pt>
                <c:pt idx="3712">
                  <c:v>40332.909363425926</c:v>
                </c:pt>
                <c:pt idx="3713">
                  <c:v>40332.95103009259</c:v>
                </c:pt>
                <c:pt idx="3714">
                  <c:v>40332.992696759262</c:v>
                </c:pt>
                <c:pt idx="3715">
                  <c:v>40333.034363425926</c:v>
                </c:pt>
                <c:pt idx="3716">
                  <c:v>40333.07603009259</c:v>
                </c:pt>
                <c:pt idx="3717">
                  <c:v>40333.117696759262</c:v>
                </c:pt>
                <c:pt idx="3718">
                  <c:v>40333.159363425926</c:v>
                </c:pt>
                <c:pt idx="3719">
                  <c:v>40333.20103009259</c:v>
                </c:pt>
                <c:pt idx="3720">
                  <c:v>40333.242696759262</c:v>
                </c:pt>
                <c:pt idx="3721">
                  <c:v>40333.284363425926</c:v>
                </c:pt>
                <c:pt idx="3722">
                  <c:v>40333.32603009259</c:v>
                </c:pt>
                <c:pt idx="3723">
                  <c:v>40333.367696759262</c:v>
                </c:pt>
                <c:pt idx="3724">
                  <c:v>40333.409363425926</c:v>
                </c:pt>
                <c:pt idx="3725">
                  <c:v>40333.45103009259</c:v>
                </c:pt>
                <c:pt idx="3726">
                  <c:v>40333.492696759262</c:v>
                </c:pt>
                <c:pt idx="3727">
                  <c:v>40333.534363425926</c:v>
                </c:pt>
                <c:pt idx="3728">
                  <c:v>40333.57603009259</c:v>
                </c:pt>
                <c:pt idx="3729">
                  <c:v>40333.617696759262</c:v>
                </c:pt>
                <c:pt idx="3730">
                  <c:v>40333.659363425926</c:v>
                </c:pt>
                <c:pt idx="3731">
                  <c:v>40333.70103009259</c:v>
                </c:pt>
                <c:pt idx="3732">
                  <c:v>40333.742696759262</c:v>
                </c:pt>
                <c:pt idx="3733">
                  <c:v>40333.784363425926</c:v>
                </c:pt>
                <c:pt idx="3734">
                  <c:v>40333.82603009259</c:v>
                </c:pt>
                <c:pt idx="3735">
                  <c:v>40333.867696759262</c:v>
                </c:pt>
                <c:pt idx="3736">
                  <c:v>40333.909363425926</c:v>
                </c:pt>
                <c:pt idx="3737">
                  <c:v>40333.95103009259</c:v>
                </c:pt>
                <c:pt idx="3738">
                  <c:v>40333.992696759262</c:v>
                </c:pt>
                <c:pt idx="3739">
                  <c:v>40334.034363425926</c:v>
                </c:pt>
                <c:pt idx="3740">
                  <c:v>40334.07603009259</c:v>
                </c:pt>
                <c:pt idx="3741">
                  <c:v>40334.117696759262</c:v>
                </c:pt>
                <c:pt idx="3742">
                  <c:v>40334.159363425926</c:v>
                </c:pt>
                <c:pt idx="3743">
                  <c:v>40334.20103009259</c:v>
                </c:pt>
                <c:pt idx="3744">
                  <c:v>40334.242696759262</c:v>
                </c:pt>
                <c:pt idx="3745">
                  <c:v>40334.284363425926</c:v>
                </c:pt>
                <c:pt idx="3746">
                  <c:v>40334.32603009259</c:v>
                </c:pt>
                <c:pt idx="3747">
                  <c:v>40334.367696759262</c:v>
                </c:pt>
                <c:pt idx="3748">
                  <c:v>40334.409363425926</c:v>
                </c:pt>
                <c:pt idx="3749">
                  <c:v>40334.45103009259</c:v>
                </c:pt>
                <c:pt idx="3750">
                  <c:v>40334.492696759262</c:v>
                </c:pt>
                <c:pt idx="3751">
                  <c:v>40334.534363425926</c:v>
                </c:pt>
                <c:pt idx="3752">
                  <c:v>40334.57603009259</c:v>
                </c:pt>
                <c:pt idx="3753">
                  <c:v>40334.617696759262</c:v>
                </c:pt>
                <c:pt idx="3754">
                  <c:v>40334.659363425926</c:v>
                </c:pt>
                <c:pt idx="3755">
                  <c:v>40334.70103009259</c:v>
                </c:pt>
                <c:pt idx="3756">
                  <c:v>40334.742696759262</c:v>
                </c:pt>
                <c:pt idx="3757">
                  <c:v>40334.784363425926</c:v>
                </c:pt>
                <c:pt idx="3758">
                  <c:v>40334.82603009259</c:v>
                </c:pt>
                <c:pt idx="3759">
                  <c:v>40334.867696759262</c:v>
                </c:pt>
                <c:pt idx="3760">
                  <c:v>40334.909363425926</c:v>
                </c:pt>
                <c:pt idx="3761">
                  <c:v>40334.95103009259</c:v>
                </c:pt>
                <c:pt idx="3762">
                  <c:v>40334.992696759262</c:v>
                </c:pt>
                <c:pt idx="3763">
                  <c:v>40335.034363425926</c:v>
                </c:pt>
                <c:pt idx="3764">
                  <c:v>40335.07603009259</c:v>
                </c:pt>
                <c:pt idx="3765">
                  <c:v>40335.117696759262</c:v>
                </c:pt>
                <c:pt idx="3766">
                  <c:v>40335.159363425926</c:v>
                </c:pt>
                <c:pt idx="3767">
                  <c:v>40335.20103009259</c:v>
                </c:pt>
                <c:pt idx="3768">
                  <c:v>40335.242696759262</c:v>
                </c:pt>
                <c:pt idx="3769">
                  <c:v>40335.284363425926</c:v>
                </c:pt>
                <c:pt idx="3770">
                  <c:v>40335.32603009259</c:v>
                </c:pt>
                <c:pt idx="3771">
                  <c:v>40335.367696759262</c:v>
                </c:pt>
                <c:pt idx="3772">
                  <c:v>40335.409363425926</c:v>
                </c:pt>
                <c:pt idx="3773">
                  <c:v>40335.45103009259</c:v>
                </c:pt>
                <c:pt idx="3774">
                  <c:v>40335.492696759262</c:v>
                </c:pt>
                <c:pt idx="3775">
                  <c:v>40335.534363425926</c:v>
                </c:pt>
                <c:pt idx="3776">
                  <c:v>40335.57603009259</c:v>
                </c:pt>
                <c:pt idx="3777">
                  <c:v>40335.617696759262</c:v>
                </c:pt>
                <c:pt idx="3778">
                  <c:v>40335.659363425926</c:v>
                </c:pt>
                <c:pt idx="3779">
                  <c:v>40335.70103009259</c:v>
                </c:pt>
                <c:pt idx="3780">
                  <c:v>40335.742696759262</c:v>
                </c:pt>
                <c:pt idx="3781">
                  <c:v>40335.784363425926</c:v>
                </c:pt>
                <c:pt idx="3782">
                  <c:v>40335.82603009259</c:v>
                </c:pt>
                <c:pt idx="3783">
                  <c:v>40335.867696759262</c:v>
                </c:pt>
                <c:pt idx="3784">
                  <c:v>40335.909363425926</c:v>
                </c:pt>
                <c:pt idx="3785">
                  <c:v>40335.95103009259</c:v>
                </c:pt>
                <c:pt idx="3786">
                  <c:v>40335.992696759262</c:v>
                </c:pt>
                <c:pt idx="3787">
                  <c:v>40336.034363425926</c:v>
                </c:pt>
                <c:pt idx="3788">
                  <c:v>40336.07603009259</c:v>
                </c:pt>
                <c:pt idx="3789">
                  <c:v>40336.117696759262</c:v>
                </c:pt>
                <c:pt idx="3790">
                  <c:v>40336.159363425926</c:v>
                </c:pt>
                <c:pt idx="3791">
                  <c:v>40336.20103009259</c:v>
                </c:pt>
                <c:pt idx="3792">
                  <c:v>40336.242696759262</c:v>
                </c:pt>
                <c:pt idx="3793">
                  <c:v>40336.284363425926</c:v>
                </c:pt>
                <c:pt idx="3794">
                  <c:v>40336.32603009259</c:v>
                </c:pt>
                <c:pt idx="3795">
                  <c:v>40336.367696759262</c:v>
                </c:pt>
                <c:pt idx="3796">
                  <c:v>40336.409363425926</c:v>
                </c:pt>
                <c:pt idx="3797">
                  <c:v>40336.45103009259</c:v>
                </c:pt>
                <c:pt idx="3798">
                  <c:v>40336.492696759262</c:v>
                </c:pt>
                <c:pt idx="3799">
                  <c:v>40336.534363425926</c:v>
                </c:pt>
                <c:pt idx="3800">
                  <c:v>40336.57603009259</c:v>
                </c:pt>
                <c:pt idx="3801">
                  <c:v>40336.617696759262</c:v>
                </c:pt>
                <c:pt idx="3802">
                  <c:v>40336.659363425926</c:v>
                </c:pt>
                <c:pt idx="3803">
                  <c:v>40336.70103009259</c:v>
                </c:pt>
                <c:pt idx="3804">
                  <c:v>40336.742696759262</c:v>
                </c:pt>
                <c:pt idx="3805">
                  <c:v>40336.784363425926</c:v>
                </c:pt>
                <c:pt idx="3806">
                  <c:v>40336.82603009259</c:v>
                </c:pt>
                <c:pt idx="3807">
                  <c:v>40336.867696759262</c:v>
                </c:pt>
                <c:pt idx="3808">
                  <c:v>40336.909363425926</c:v>
                </c:pt>
                <c:pt idx="3809">
                  <c:v>40336.95103009259</c:v>
                </c:pt>
                <c:pt idx="3810">
                  <c:v>40336.992696759262</c:v>
                </c:pt>
                <c:pt idx="3811">
                  <c:v>40337.034363425926</c:v>
                </c:pt>
                <c:pt idx="3812">
                  <c:v>40337.07603009259</c:v>
                </c:pt>
                <c:pt idx="3813">
                  <c:v>40337.117696759262</c:v>
                </c:pt>
                <c:pt idx="3814">
                  <c:v>40337.159363425926</c:v>
                </c:pt>
                <c:pt idx="3815">
                  <c:v>40337.20103009259</c:v>
                </c:pt>
                <c:pt idx="3816">
                  <c:v>40337.242696759262</c:v>
                </c:pt>
                <c:pt idx="3817">
                  <c:v>40337.284363425926</c:v>
                </c:pt>
                <c:pt idx="3818">
                  <c:v>40337.32603009259</c:v>
                </c:pt>
                <c:pt idx="3819">
                  <c:v>40337.367696759262</c:v>
                </c:pt>
                <c:pt idx="3820">
                  <c:v>40337.409363425926</c:v>
                </c:pt>
                <c:pt idx="3821">
                  <c:v>40337.45103009259</c:v>
                </c:pt>
                <c:pt idx="3822">
                  <c:v>40337.492696759262</c:v>
                </c:pt>
                <c:pt idx="3823">
                  <c:v>40337.534363425926</c:v>
                </c:pt>
                <c:pt idx="3824">
                  <c:v>40337.57603009259</c:v>
                </c:pt>
                <c:pt idx="3825">
                  <c:v>40337.617696759262</c:v>
                </c:pt>
                <c:pt idx="3826">
                  <c:v>40337.659363425926</c:v>
                </c:pt>
                <c:pt idx="3827">
                  <c:v>40337.70103009259</c:v>
                </c:pt>
                <c:pt idx="3828">
                  <c:v>40337.742696759262</c:v>
                </c:pt>
                <c:pt idx="3829">
                  <c:v>40337.784363425926</c:v>
                </c:pt>
                <c:pt idx="3830">
                  <c:v>40337.82603009259</c:v>
                </c:pt>
                <c:pt idx="3831">
                  <c:v>40337.867696759262</c:v>
                </c:pt>
                <c:pt idx="3832">
                  <c:v>40337.909363425926</c:v>
                </c:pt>
                <c:pt idx="3833">
                  <c:v>40337.95103009259</c:v>
                </c:pt>
                <c:pt idx="3834">
                  <c:v>40337.992696759262</c:v>
                </c:pt>
                <c:pt idx="3835">
                  <c:v>40338.034363425926</c:v>
                </c:pt>
                <c:pt idx="3836">
                  <c:v>40338.07603009259</c:v>
                </c:pt>
                <c:pt idx="3837">
                  <c:v>40338.117696759262</c:v>
                </c:pt>
                <c:pt idx="3838">
                  <c:v>40338.159363425926</c:v>
                </c:pt>
                <c:pt idx="3839">
                  <c:v>40338.20103009259</c:v>
                </c:pt>
                <c:pt idx="3840">
                  <c:v>40338.242696759262</c:v>
                </c:pt>
                <c:pt idx="3841">
                  <c:v>40338.284363425926</c:v>
                </c:pt>
                <c:pt idx="3842">
                  <c:v>40338.32603009259</c:v>
                </c:pt>
                <c:pt idx="3843">
                  <c:v>40338.367696759262</c:v>
                </c:pt>
                <c:pt idx="3844">
                  <c:v>40338.409363425926</c:v>
                </c:pt>
                <c:pt idx="3845">
                  <c:v>40338.45103009259</c:v>
                </c:pt>
                <c:pt idx="3846" formatCode="m/d/yyyy">
                  <c:v>40338</c:v>
                </c:pt>
                <c:pt idx="3847">
                  <c:v>40338.482199074075</c:v>
                </c:pt>
                <c:pt idx="3848">
                  <c:v>40338.523865740739</c:v>
                </c:pt>
                <c:pt idx="3849">
                  <c:v>40338.565532407411</c:v>
                </c:pt>
                <c:pt idx="3850">
                  <c:v>40338.607199074075</c:v>
                </c:pt>
                <c:pt idx="3851">
                  <c:v>40338.648865740739</c:v>
                </c:pt>
                <c:pt idx="3852">
                  <c:v>40338.690532407411</c:v>
                </c:pt>
                <c:pt idx="3853">
                  <c:v>40338.732199074075</c:v>
                </c:pt>
                <c:pt idx="3854">
                  <c:v>40338.773865740739</c:v>
                </c:pt>
                <c:pt idx="3855">
                  <c:v>40338.815532407411</c:v>
                </c:pt>
                <c:pt idx="3856">
                  <c:v>40338.857199074075</c:v>
                </c:pt>
                <c:pt idx="3857">
                  <c:v>40338.898865740739</c:v>
                </c:pt>
                <c:pt idx="3858">
                  <c:v>40338.940532407411</c:v>
                </c:pt>
                <c:pt idx="3859">
                  <c:v>40338.982199074075</c:v>
                </c:pt>
                <c:pt idx="3860">
                  <c:v>40339.023865740739</c:v>
                </c:pt>
                <c:pt idx="3861">
                  <c:v>40339.065532407411</c:v>
                </c:pt>
                <c:pt idx="3862">
                  <c:v>40339.107199074075</c:v>
                </c:pt>
                <c:pt idx="3863">
                  <c:v>40339.148865740739</c:v>
                </c:pt>
                <c:pt idx="3864">
                  <c:v>40339.190532407411</c:v>
                </c:pt>
                <c:pt idx="3865">
                  <c:v>40339.232199074075</c:v>
                </c:pt>
                <c:pt idx="3866">
                  <c:v>40339.273865740739</c:v>
                </c:pt>
                <c:pt idx="3867">
                  <c:v>40339.315532407411</c:v>
                </c:pt>
                <c:pt idx="3868">
                  <c:v>40339.357199074075</c:v>
                </c:pt>
                <c:pt idx="3869">
                  <c:v>40339.398865740739</c:v>
                </c:pt>
                <c:pt idx="3870">
                  <c:v>40339.440532407411</c:v>
                </c:pt>
                <c:pt idx="3871">
                  <c:v>40339.482199074075</c:v>
                </c:pt>
                <c:pt idx="3872">
                  <c:v>40339.523865740739</c:v>
                </c:pt>
                <c:pt idx="3873">
                  <c:v>40339.565532407411</c:v>
                </c:pt>
                <c:pt idx="3874">
                  <c:v>40339.607199074075</c:v>
                </c:pt>
                <c:pt idx="3875">
                  <c:v>40339.648865740739</c:v>
                </c:pt>
                <c:pt idx="3876">
                  <c:v>40339.690532407411</c:v>
                </c:pt>
                <c:pt idx="3877">
                  <c:v>40339.732199074075</c:v>
                </c:pt>
                <c:pt idx="3878">
                  <c:v>40339.773865740739</c:v>
                </c:pt>
                <c:pt idx="3879">
                  <c:v>40339.815532407411</c:v>
                </c:pt>
                <c:pt idx="3880">
                  <c:v>40339.857199074075</c:v>
                </c:pt>
                <c:pt idx="3881">
                  <c:v>40339.898865740739</c:v>
                </c:pt>
                <c:pt idx="3882">
                  <c:v>40339.940532407411</c:v>
                </c:pt>
                <c:pt idx="3883">
                  <c:v>40339.982199074075</c:v>
                </c:pt>
                <c:pt idx="3884">
                  <c:v>40340.023865740739</c:v>
                </c:pt>
                <c:pt idx="3885">
                  <c:v>40340.065532407411</c:v>
                </c:pt>
                <c:pt idx="3886">
                  <c:v>40340.107199074075</c:v>
                </c:pt>
                <c:pt idx="3887">
                  <c:v>40340.148865740739</c:v>
                </c:pt>
                <c:pt idx="3888">
                  <c:v>40340.190532407411</c:v>
                </c:pt>
                <c:pt idx="3889">
                  <c:v>40340.232199074075</c:v>
                </c:pt>
                <c:pt idx="3890">
                  <c:v>40340.273865740739</c:v>
                </c:pt>
                <c:pt idx="3891">
                  <c:v>40340.315532407411</c:v>
                </c:pt>
                <c:pt idx="3892">
                  <c:v>40340.357199074075</c:v>
                </c:pt>
                <c:pt idx="3893">
                  <c:v>40340.398865740739</c:v>
                </c:pt>
                <c:pt idx="3894">
                  <c:v>40340.440532407411</c:v>
                </c:pt>
                <c:pt idx="3895">
                  <c:v>40340.482199074075</c:v>
                </c:pt>
                <c:pt idx="3896">
                  <c:v>40340.523865740739</c:v>
                </c:pt>
                <c:pt idx="3897">
                  <c:v>40340.565532407411</c:v>
                </c:pt>
                <c:pt idx="3898">
                  <c:v>40340.607199074075</c:v>
                </c:pt>
                <c:pt idx="3899">
                  <c:v>40340.648865740739</c:v>
                </c:pt>
                <c:pt idx="3900">
                  <c:v>40340.690532407411</c:v>
                </c:pt>
                <c:pt idx="3901">
                  <c:v>40340.732199074075</c:v>
                </c:pt>
                <c:pt idx="3902">
                  <c:v>40340.773865740739</c:v>
                </c:pt>
                <c:pt idx="3903">
                  <c:v>40340.815532407411</c:v>
                </c:pt>
                <c:pt idx="3904">
                  <c:v>40340.857199074075</c:v>
                </c:pt>
                <c:pt idx="3905">
                  <c:v>40340.898865740739</c:v>
                </c:pt>
                <c:pt idx="3906">
                  <c:v>40340.940532407411</c:v>
                </c:pt>
                <c:pt idx="3907">
                  <c:v>40340.982199074075</c:v>
                </c:pt>
                <c:pt idx="3908">
                  <c:v>40341.023865740739</c:v>
                </c:pt>
                <c:pt idx="3909">
                  <c:v>40341.065532407411</c:v>
                </c:pt>
                <c:pt idx="3910">
                  <c:v>40341.107199074075</c:v>
                </c:pt>
                <c:pt idx="3911">
                  <c:v>40341.148865740739</c:v>
                </c:pt>
                <c:pt idx="3912">
                  <c:v>40341.190532407411</c:v>
                </c:pt>
                <c:pt idx="3913">
                  <c:v>40341.232199074075</c:v>
                </c:pt>
                <c:pt idx="3914">
                  <c:v>40341.273865740739</c:v>
                </c:pt>
                <c:pt idx="3915">
                  <c:v>40341.315532407411</c:v>
                </c:pt>
                <c:pt idx="3916">
                  <c:v>40341.357199074075</c:v>
                </c:pt>
                <c:pt idx="3917">
                  <c:v>40341.398865740739</c:v>
                </c:pt>
                <c:pt idx="3918">
                  <c:v>40341.440532407411</c:v>
                </c:pt>
                <c:pt idx="3919">
                  <c:v>40341.482199074075</c:v>
                </c:pt>
                <c:pt idx="3920">
                  <c:v>40341.523865740739</c:v>
                </c:pt>
                <c:pt idx="3921">
                  <c:v>40341.565532407411</c:v>
                </c:pt>
                <c:pt idx="3922">
                  <c:v>40341.607199074075</c:v>
                </c:pt>
                <c:pt idx="3923">
                  <c:v>40341.648865740739</c:v>
                </c:pt>
                <c:pt idx="3924">
                  <c:v>40341.690532407411</c:v>
                </c:pt>
                <c:pt idx="3925">
                  <c:v>40341.732199074075</c:v>
                </c:pt>
                <c:pt idx="3926">
                  <c:v>40341.773865740739</c:v>
                </c:pt>
                <c:pt idx="3927">
                  <c:v>40341.815532407411</c:v>
                </c:pt>
                <c:pt idx="3928">
                  <c:v>40341.857199074075</c:v>
                </c:pt>
                <c:pt idx="3929">
                  <c:v>40341.898865740739</c:v>
                </c:pt>
                <c:pt idx="3930">
                  <c:v>40341.940532407411</c:v>
                </c:pt>
                <c:pt idx="3931">
                  <c:v>40341.982199074075</c:v>
                </c:pt>
                <c:pt idx="3932">
                  <c:v>40342.023865740739</c:v>
                </c:pt>
                <c:pt idx="3933">
                  <c:v>40342.065532407411</c:v>
                </c:pt>
                <c:pt idx="3934">
                  <c:v>40342.107199074075</c:v>
                </c:pt>
                <c:pt idx="3935">
                  <c:v>40342.148865740739</c:v>
                </c:pt>
                <c:pt idx="3936">
                  <c:v>40342.190532407411</c:v>
                </c:pt>
                <c:pt idx="3937">
                  <c:v>40342.232199074075</c:v>
                </c:pt>
                <c:pt idx="3938">
                  <c:v>40342.273865740739</c:v>
                </c:pt>
                <c:pt idx="3939">
                  <c:v>40342.315532407411</c:v>
                </c:pt>
                <c:pt idx="3940">
                  <c:v>40342.357199074075</c:v>
                </c:pt>
                <c:pt idx="3941">
                  <c:v>40342.398865740739</c:v>
                </c:pt>
                <c:pt idx="3942">
                  <c:v>40342.440532407411</c:v>
                </c:pt>
                <c:pt idx="3943">
                  <c:v>40342.482199074075</c:v>
                </c:pt>
                <c:pt idx="3944">
                  <c:v>40342.523865740739</c:v>
                </c:pt>
                <c:pt idx="3945">
                  <c:v>40342.565532407411</c:v>
                </c:pt>
                <c:pt idx="3946">
                  <c:v>40342.607199074075</c:v>
                </c:pt>
                <c:pt idx="3947">
                  <c:v>40342.648865740739</c:v>
                </c:pt>
                <c:pt idx="3948">
                  <c:v>40342.690532407411</c:v>
                </c:pt>
                <c:pt idx="3949">
                  <c:v>40342.732199074075</c:v>
                </c:pt>
                <c:pt idx="3950">
                  <c:v>40342.773865740739</c:v>
                </c:pt>
                <c:pt idx="3951">
                  <c:v>40342.815532407411</c:v>
                </c:pt>
                <c:pt idx="3952">
                  <c:v>40342.857199074075</c:v>
                </c:pt>
                <c:pt idx="3953">
                  <c:v>40342.898865740739</c:v>
                </c:pt>
                <c:pt idx="3954">
                  <c:v>40342.940532407411</c:v>
                </c:pt>
                <c:pt idx="3955">
                  <c:v>40342.982199074075</c:v>
                </c:pt>
                <c:pt idx="3956">
                  <c:v>40343.023865740739</c:v>
                </c:pt>
                <c:pt idx="3957">
                  <c:v>40343.065532407411</c:v>
                </c:pt>
                <c:pt idx="3958">
                  <c:v>40343.107199074075</c:v>
                </c:pt>
                <c:pt idx="3959">
                  <c:v>40343.148865740739</c:v>
                </c:pt>
                <c:pt idx="3960">
                  <c:v>40343.190532407411</c:v>
                </c:pt>
                <c:pt idx="3961">
                  <c:v>40343.232199074075</c:v>
                </c:pt>
                <c:pt idx="3962">
                  <c:v>40343.273865740739</c:v>
                </c:pt>
                <c:pt idx="3963">
                  <c:v>40343.315532407411</c:v>
                </c:pt>
                <c:pt idx="3964">
                  <c:v>40343.357199074075</c:v>
                </c:pt>
                <c:pt idx="3965">
                  <c:v>40343.398865740739</c:v>
                </c:pt>
                <c:pt idx="3966">
                  <c:v>40343.440532407411</c:v>
                </c:pt>
                <c:pt idx="3967">
                  <c:v>40343.482199074075</c:v>
                </c:pt>
                <c:pt idx="3968">
                  <c:v>40343.523865740739</c:v>
                </c:pt>
                <c:pt idx="3969">
                  <c:v>40343.565532407411</c:v>
                </c:pt>
                <c:pt idx="3970">
                  <c:v>40343.607199074075</c:v>
                </c:pt>
                <c:pt idx="3971">
                  <c:v>40343.648865740739</c:v>
                </c:pt>
                <c:pt idx="3972">
                  <c:v>40343.690532407411</c:v>
                </c:pt>
                <c:pt idx="3973">
                  <c:v>40343.732199074075</c:v>
                </c:pt>
                <c:pt idx="3974">
                  <c:v>40343.773865740739</c:v>
                </c:pt>
                <c:pt idx="3975">
                  <c:v>40343.815532407411</c:v>
                </c:pt>
                <c:pt idx="3976">
                  <c:v>40343.857199074075</c:v>
                </c:pt>
                <c:pt idx="3977">
                  <c:v>40343.898865740739</c:v>
                </c:pt>
                <c:pt idx="3978">
                  <c:v>40343.940532407411</c:v>
                </c:pt>
                <c:pt idx="3979">
                  <c:v>40343.982199074075</c:v>
                </c:pt>
                <c:pt idx="3980">
                  <c:v>40344.023865740739</c:v>
                </c:pt>
                <c:pt idx="3981">
                  <c:v>40344.065532407411</c:v>
                </c:pt>
                <c:pt idx="3982">
                  <c:v>40344.107199074075</c:v>
                </c:pt>
                <c:pt idx="3983">
                  <c:v>40344.148865740739</c:v>
                </c:pt>
                <c:pt idx="3984">
                  <c:v>40344.190532407411</c:v>
                </c:pt>
                <c:pt idx="3985">
                  <c:v>40344.232199074075</c:v>
                </c:pt>
                <c:pt idx="3986">
                  <c:v>40344.273865740739</c:v>
                </c:pt>
                <c:pt idx="3987">
                  <c:v>40344.315532407411</c:v>
                </c:pt>
                <c:pt idx="3988">
                  <c:v>40344.357199074075</c:v>
                </c:pt>
                <c:pt idx="3989">
                  <c:v>40344.398865740739</c:v>
                </c:pt>
                <c:pt idx="3990">
                  <c:v>40344.440532407411</c:v>
                </c:pt>
                <c:pt idx="3991">
                  <c:v>40344.482199074075</c:v>
                </c:pt>
                <c:pt idx="3992">
                  <c:v>40344.523865740739</c:v>
                </c:pt>
                <c:pt idx="3993">
                  <c:v>40344.565532407411</c:v>
                </c:pt>
                <c:pt idx="3994">
                  <c:v>40344.607199074075</c:v>
                </c:pt>
                <c:pt idx="3995">
                  <c:v>40344.648865740739</c:v>
                </c:pt>
                <c:pt idx="3996">
                  <c:v>40344.690532407411</c:v>
                </c:pt>
                <c:pt idx="3997">
                  <c:v>40344.732199074075</c:v>
                </c:pt>
                <c:pt idx="3998">
                  <c:v>40344.773865740739</c:v>
                </c:pt>
                <c:pt idx="3999">
                  <c:v>40344.815532407411</c:v>
                </c:pt>
                <c:pt idx="4000">
                  <c:v>40344.857199074075</c:v>
                </c:pt>
                <c:pt idx="4001">
                  <c:v>40344.898865740739</c:v>
                </c:pt>
                <c:pt idx="4002">
                  <c:v>40344.940532407411</c:v>
                </c:pt>
                <c:pt idx="4003">
                  <c:v>40344.982199074075</c:v>
                </c:pt>
                <c:pt idx="4004">
                  <c:v>40345.023865740739</c:v>
                </c:pt>
                <c:pt idx="4005">
                  <c:v>40345.065532407411</c:v>
                </c:pt>
                <c:pt idx="4006">
                  <c:v>40345.107199074075</c:v>
                </c:pt>
                <c:pt idx="4007">
                  <c:v>40345.148865740739</c:v>
                </c:pt>
                <c:pt idx="4008">
                  <c:v>40345.190532407411</c:v>
                </c:pt>
                <c:pt idx="4009">
                  <c:v>40345.232199074075</c:v>
                </c:pt>
                <c:pt idx="4010">
                  <c:v>40345.273865740739</c:v>
                </c:pt>
                <c:pt idx="4011">
                  <c:v>40345.315532407411</c:v>
                </c:pt>
                <c:pt idx="4012">
                  <c:v>40345.357199074075</c:v>
                </c:pt>
                <c:pt idx="4013" formatCode="m/d/yyyy">
                  <c:v>40345</c:v>
                </c:pt>
                <c:pt idx="4014">
                  <c:v>40345.36582175926</c:v>
                </c:pt>
                <c:pt idx="4015">
                  <c:v>40345.407488425924</c:v>
                </c:pt>
                <c:pt idx="4016">
                  <c:v>40345.449155092596</c:v>
                </c:pt>
                <c:pt idx="4017">
                  <c:v>40345.49082175926</c:v>
                </c:pt>
                <c:pt idx="4018">
                  <c:v>40345.532488425924</c:v>
                </c:pt>
                <c:pt idx="4019">
                  <c:v>40345.574155092596</c:v>
                </c:pt>
                <c:pt idx="4020">
                  <c:v>40345.61582175926</c:v>
                </c:pt>
                <c:pt idx="4021">
                  <c:v>40345.657488425924</c:v>
                </c:pt>
                <c:pt idx="4022">
                  <c:v>40345.699155092596</c:v>
                </c:pt>
                <c:pt idx="4023">
                  <c:v>40345.74082175926</c:v>
                </c:pt>
                <c:pt idx="4024">
                  <c:v>40345.782488425924</c:v>
                </c:pt>
                <c:pt idx="4025">
                  <c:v>40345.824155092596</c:v>
                </c:pt>
                <c:pt idx="4026">
                  <c:v>40345.86582175926</c:v>
                </c:pt>
                <c:pt idx="4027">
                  <c:v>40345.907488425924</c:v>
                </c:pt>
                <c:pt idx="4028">
                  <c:v>40345.949155092596</c:v>
                </c:pt>
                <c:pt idx="4029">
                  <c:v>40345.99082175926</c:v>
                </c:pt>
                <c:pt idx="4030">
                  <c:v>40346.032488425924</c:v>
                </c:pt>
                <c:pt idx="4031">
                  <c:v>40346.074155092596</c:v>
                </c:pt>
                <c:pt idx="4032">
                  <c:v>40346.11582175926</c:v>
                </c:pt>
                <c:pt idx="4033">
                  <c:v>40346.157488425924</c:v>
                </c:pt>
                <c:pt idx="4034">
                  <c:v>40346.199155092596</c:v>
                </c:pt>
                <c:pt idx="4035">
                  <c:v>40346.24082175926</c:v>
                </c:pt>
                <c:pt idx="4036">
                  <c:v>40346.282488425924</c:v>
                </c:pt>
                <c:pt idx="4037">
                  <c:v>40346.324155092596</c:v>
                </c:pt>
                <c:pt idx="4038">
                  <c:v>40346.36582175926</c:v>
                </c:pt>
                <c:pt idx="4039">
                  <c:v>40346.407488425924</c:v>
                </c:pt>
                <c:pt idx="4040">
                  <c:v>40346.449155092596</c:v>
                </c:pt>
                <c:pt idx="4041">
                  <c:v>40346.49082175926</c:v>
                </c:pt>
                <c:pt idx="4042">
                  <c:v>40346.532488425924</c:v>
                </c:pt>
                <c:pt idx="4043">
                  <c:v>40346.574155092596</c:v>
                </c:pt>
                <c:pt idx="4044">
                  <c:v>40346.61582175926</c:v>
                </c:pt>
                <c:pt idx="4045">
                  <c:v>40346.657488425924</c:v>
                </c:pt>
                <c:pt idx="4046">
                  <c:v>40346.699155092596</c:v>
                </c:pt>
                <c:pt idx="4047">
                  <c:v>40346.74082175926</c:v>
                </c:pt>
                <c:pt idx="4048">
                  <c:v>40346.782488425924</c:v>
                </c:pt>
                <c:pt idx="4049">
                  <c:v>40346.824155092596</c:v>
                </c:pt>
                <c:pt idx="4050">
                  <c:v>40346.86582175926</c:v>
                </c:pt>
                <c:pt idx="4051">
                  <c:v>40346.907488425924</c:v>
                </c:pt>
                <c:pt idx="4052">
                  <c:v>40346.949155092596</c:v>
                </c:pt>
                <c:pt idx="4053">
                  <c:v>40346.99082175926</c:v>
                </c:pt>
                <c:pt idx="4054">
                  <c:v>40347.032488425924</c:v>
                </c:pt>
                <c:pt idx="4055">
                  <c:v>40347.074155092596</c:v>
                </c:pt>
                <c:pt idx="4056">
                  <c:v>40347.11582175926</c:v>
                </c:pt>
                <c:pt idx="4057">
                  <c:v>40347.157488425924</c:v>
                </c:pt>
                <c:pt idx="4058">
                  <c:v>40347.199155092596</c:v>
                </c:pt>
                <c:pt idx="4059">
                  <c:v>40347.24082175926</c:v>
                </c:pt>
                <c:pt idx="4060">
                  <c:v>40347.282488425924</c:v>
                </c:pt>
                <c:pt idx="4061">
                  <c:v>40347.324155092596</c:v>
                </c:pt>
                <c:pt idx="4062">
                  <c:v>40347.36582175926</c:v>
                </c:pt>
                <c:pt idx="4063">
                  <c:v>40347.407488425924</c:v>
                </c:pt>
                <c:pt idx="4064">
                  <c:v>40347.449155092596</c:v>
                </c:pt>
                <c:pt idx="4065">
                  <c:v>40347.49082175926</c:v>
                </c:pt>
                <c:pt idx="4066">
                  <c:v>40347.532488425924</c:v>
                </c:pt>
                <c:pt idx="4067">
                  <c:v>40347.574155092596</c:v>
                </c:pt>
                <c:pt idx="4068">
                  <c:v>40347.61582175926</c:v>
                </c:pt>
                <c:pt idx="4069">
                  <c:v>40347.657488425924</c:v>
                </c:pt>
                <c:pt idx="4070">
                  <c:v>40347.699155092596</c:v>
                </c:pt>
                <c:pt idx="4071">
                  <c:v>40347.74082175926</c:v>
                </c:pt>
                <c:pt idx="4072">
                  <c:v>40347.782488425924</c:v>
                </c:pt>
                <c:pt idx="4073">
                  <c:v>40347.824155092596</c:v>
                </c:pt>
                <c:pt idx="4074">
                  <c:v>40347.86582175926</c:v>
                </c:pt>
                <c:pt idx="4075">
                  <c:v>40347.907488425924</c:v>
                </c:pt>
                <c:pt idx="4076">
                  <c:v>40347.949155092596</c:v>
                </c:pt>
                <c:pt idx="4077">
                  <c:v>40347.99082175926</c:v>
                </c:pt>
                <c:pt idx="4078">
                  <c:v>40348.032488425924</c:v>
                </c:pt>
                <c:pt idx="4079">
                  <c:v>40348.074155092596</c:v>
                </c:pt>
                <c:pt idx="4080">
                  <c:v>40348.11582175926</c:v>
                </c:pt>
                <c:pt idx="4081">
                  <c:v>40348.157488425924</c:v>
                </c:pt>
                <c:pt idx="4082">
                  <c:v>40348.199155092596</c:v>
                </c:pt>
                <c:pt idx="4083">
                  <c:v>40348.24082175926</c:v>
                </c:pt>
                <c:pt idx="4084">
                  <c:v>40348.282488425924</c:v>
                </c:pt>
                <c:pt idx="4085">
                  <c:v>40348.324155092596</c:v>
                </c:pt>
                <c:pt idx="4086">
                  <c:v>40348.36582175926</c:v>
                </c:pt>
                <c:pt idx="4087">
                  <c:v>40348.407488425924</c:v>
                </c:pt>
                <c:pt idx="4088">
                  <c:v>40348.449155092596</c:v>
                </c:pt>
                <c:pt idx="4089">
                  <c:v>40348.49082175926</c:v>
                </c:pt>
                <c:pt idx="4090">
                  <c:v>40348.532488425924</c:v>
                </c:pt>
                <c:pt idx="4091">
                  <c:v>40348.574155092596</c:v>
                </c:pt>
                <c:pt idx="4092">
                  <c:v>40348.61582175926</c:v>
                </c:pt>
                <c:pt idx="4093">
                  <c:v>40348.657488425924</c:v>
                </c:pt>
                <c:pt idx="4094">
                  <c:v>40348.699155092596</c:v>
                </c:pt>
                <c:pt idx="4095">
                  <c:v>40348.74082175926</c:v>
                </c:pt>
                <c:pt idx="4096">
                  <c:v>40348.782488425924</c:v>
                </c:pt>
                <c:pt idx="4097">
                  <c:v>40348.824155092596</c:v>
                </c:pt>
                <c:pt idx="4098">
                  <c:v>40348.86582175926</c:v>
                </c:pt>
                <c:pt idx="4099">
                  <c:v>40348.907488425924</c:v>
                </c:pt>
                <c:pt idx="4100">
                  <c:v>40348.949155092596</c:v>
                </c:pt>
                <c:pt idx="4101">
                  <c:v>40348.99082175926</c:v>
                </c:pt>
                <c:pt idx="4102">
                  <c:v>40349.032488425924</c:v>
                </c:pt>
                <c:pt idx="4103">
                  <c:v>40349.074155092596</c:v>
                </c:pt>
                <c:pt idx="4104">
                  <c:v>40349.11582175926</c:v>
                </c:pt>
                <c:pt idx="4105">
                  <c:v>40349.157488425924</c:v>
                </c:pt>
                <c:pt idx="4106">
                  <c:v>40349.199155092596</c:v>
                </c:pt>
                <c:pt idx="4107">
                  <c:v>40349.24082175926</c:v>
                </c:pt>
                <c:pt idx="4108">
                  <c:v>40349.282488425924</c:v>
                </c:pt>
                <c:pt idx="4109">
                  <c:v>40349.324155092596</c:v>
                </c:pt>
                <c:pt idx="4110">
                  <c:v>40349.36582175926</c:v>
                </c:pt>
                <c:pt idx="4111">
                  <c:v>40349.407488425924</c:v>
                </c:pt>
                <c:pt idx="4112">
                  <c:v>40349.449155092596</c:v>
                </c:pt>
                <c:pt idx="4113">
                  <c:v>40349.49082175926</c:v>
                </c:pt>
                <c:pt idx="4114">
                  <c:v>40349.532488425924</c:v>
                </c:pt>
                <c:pt idx="4115">
                  <c:v>40349.574155092596</c:v>
                </c:pt>
                <c:pt idx="4116">
                  <c:v>40349.61582175926</c:v>
                </c:pt>
                <c:pt idx="4117">
                  <c:v>40349.657488425924</c:v>
                </c:pt>
                <c:pt idx="4118">
                  <c:v>40349.699155092596</c:v>
                </c:pt>
                <c:pt idx="4119">
                  <c:v>40349.74082175926</c:v>
                </c:pt>
                <c:pt idx="4120">
                  <c:v>40349.782488425924</c:v>
                </c:pt>
                <c:pt idx="4121">
                  <c:v>40349.824155092596</c:v>
                </c:pt>
                <c:pt idx="4122">
                  <c:v>40349.86582175926</c:v>
                </c:pt>
                <c:pt idx="4123">
                  <c:v>40349.907488425924</c:v>
                </c:pt>
                <c:pt idx="4124">
                  <c:v>40349.949155092596</c:v>
                </c:pt>
                <c:pt idx="4125">
                  <c:v>40349.99082175926</c:v>
                </c:pt>
                <c:pt idx="4126">
                  <c:v>40350.032488425924</c:v>
                </c:pt>
                <c:pt idx="4127">
                  <c:v>40350.074155092596</c:v>
                </c:pt>
                <c:pt idx="4128">
                  <c:v>40350.11582175926</c:v>
                </c:pt>
                <c:pt idx="4129">
                  <c:v>40350.157488425924</c:v>
                </c:pt>
                <c:pt idx="4130">
                  <c:v>40350.199155092596</c:v>
                </c:pt>
                <c:pt idx="4131">
                  <c:v>40350.24082175926</c:v>
                </c:pt>
                <c:pt idx="4132">
                  <c:v>40350.282488425924</c:v>
                </c:pt>
                <c:pt idx="4133">
                  <c:v>40350.324155092596</c:v>
                </c:pt>
                <c:pt idx="4134">
                  <c:v>40350.36582175926</c:v>
                </c:pt>
                <c:pt idx="4135">
                  <c:v>40350.407488425924</c:v>
                </c:pt>
                <c:pt idx="4136">
                  <c:v>40350.449155092596</c:v>
                </c:pt>
                <c:pt idx="4137">
                  <c:v>40350.49082175926</c:v>
                </c:pt>
                <c:pt idx="4138">
                  <c:v>40350.532488425924</c:v>
                </c:pt>
                <c:pt idx="4139">
                  <c:v>40350.574155092596</c:v>
                </c:pt>
                <c:pt idx="4140">
                  <c:v>40350.61582175926</c:v>
                </c:pt>
                <c:pt idx="4141">
                  <c:v>40350.657488425924</c:v>
                </c:pt>
                <c:pt idx="4142">
                  <c:v>40350.699155092596</c:v>
                </c:pt>
                <c:pt idx="4143">
                  <c:v>40350.74082175926</c:v>
                </c:pt>
                <c:pt idx="4144">
                  <c:v>40350.782488425924</c:v>
                </c:pt>
                <c:pt idx="4145">
                  <c:v>40350.824155092596</c:v>
                </c:pt>
                <c:pt idx="4146">
                  <c:v>40350.86582175926</c:v>
                </c:pt>
                <c:pt idx="4147">
                  <c:v>40350.907488425924</c:v>
                </c:pt>
                <c:pt idx="4148">
                  <c:v>40350.949155092596</c:v>
                </c:pt>
                <c:pt idx="4149">
                  <c:v>40350.99082175926</c:v>
                </c:pt>
                <c:pt idx="4150">
                  <c:v>40351.032488425924</c:v>
                </c:pt>
                <c:pt idx="4151">
                  <c:v>40351.074155092596</c:v>
                </c:pt>
                <c:pt idx="4152">
                  <c:v>40351.11582175926</c:v>
                </c:pt>
                <c:pt idx="4153">
                  <c:v>40351.157488425924</c:v>
                </c:pt>
                <c:pt idx="4154">
                  <c:v>40351.199155092596</c:v>
                </c:pt>
                <c:pt idx="4155">
                  <c:v>40351.24082175926</c:v>
                </c:pt>
                <c:pt idx="4156">
                  <c:v>40351.282488425924</c:v>
                </c:pt>
                <c:pt idx="4157">
                  <c:v>40351.324155092596</c:v>
                </c:pt>
                <c:pt idx="4158" formatCode="m/d/yyyy">
                  <c:v>40351</c:v>
                </c:pt>
                <c:pt idx="4159">
                  <c:v>40351.36377314815</c:v>
                </c:pt>
                <c:pt idx="4160">
                  <c:v>40351.405439814815</c:v>
                </c:pt>
                <c:pt idx="4161">
                  <c:v>40351.447106481479</c:v>
                </c:pt>
                <c:pt idx="4162">
                  <c:v>40351.48877314815</c:v>
                </c:pt>
                <c:pt idx="4163">
                  <c:v>40351.530439814815</c:v>
                </c:pt>
                <c:pt idx="4164">
                  <c:v>40351.572106481479</c:v>
                </c:pt>
                <c:pt idx="4165">
                  <c:v>40351.61377314815</c:v>
                </c:pt>
                <c:pt idx="4166">
                  <c:v>40351.655439814815</c:v>
                </c:pt>
                <c:pt idx="4167">
                  <c:v>40351.697106481479</c:v>
                </c:pt>
                <c:pt idx="4168">
                  <c:v>40351.73877314815</c:v>
                </c:pt>
                <c:pt idx="4169">
                  <c:v>40351.780439814815</c:v>
                </c:pt>
                <c:pt idx="4170">
                  <c:v>40351.822106481479</c:v>
                </c:pt>
                <c:pt idx="4171">
                  <c:v>40351.86377314815</c:v>
                </c:pt>
                <c:pt idx="4172">
                  <c:v>40351.905439814815</c:v>
                </c:pt>
                <c:pt idx="4173">
                  <c:v>40351.947106481479</c:v>
                </c:pt>
                <c:pt idx="4174">
                  <c:v>40351.98877314815</c:v>
                </c:pt>
                <c:pt idx="4175">
                  <c:v>40352.030439814815</c:v>
                </c:pt>
                <c:pt idx="4176">
                  <c:v>40352.072106481479</c:v>
                </c:pt>
                <c:pt idx="4177">
                  <c:v>40352.11377314815</c:v>
                </c:pt>
                <c:pt idx="4178">
                  <c:v>40352.155439814815</c:v>
                </c:pt>
                <c:pt idx="4179">
                  <c:v>40352.197106481479</c:v>
                </c:pt>
                <c:pt idx="4180">
                  <c:v>40352.23877314815</c:v>
                </c:pt>
                <c:pt idx="4181">
                  <c:v>40352.280439814815</c:v>
                </c:pt>
                <c:pt idx="4182">
                  <c:v>40352.322106481479</c:v>
                </c:pt>
                <c:pt idx="4183">
                  <c:v>40352.36377314815</c:v>
                </c:pt>
                <c:pt idx="4184">
                  <c:v>40352.405439814815</c:v>
                </c:pt>
                <c:pt idx="4185">
                  <c:v>40352.447106481479</c:v>
                </c:pt>
                <c:pt idx="4186">
                  <c:v>40352.48877314815</c:v>
                </c:pt>
                <c:pt idx="4187">
                  <c:v>40352.530439814815</c:v>
                </c:pt>
                <c:pt idx="4188">
                  <c:v>40352.572106481479</c:v>
                </c:pt>
                <c:pt idx="4189">
                  <c:v>40352.61377314815</c:v>
                </c:pt>
                <c:pt idx="4190">
                  <c:v>40352.655439814815</c:v>
                </c:pt>
                <c:pt idx="4191">
                  <c:v>40352.697106481479</c:v>
                </c:pt>
                <c:pt idx="4192">
                  <c:v>40352.73877314815</c:v>
                </c:pt>
                <c:pt idx="4193">
                  <c:v>40352.780439814815</c:v>
                </c:pt>
                <c:pt idx="4194">
                  <c:v>40352.822106481479</c:v>
                </c:pt>
                <c:pt idx="4195">
                  <c:v>40352.86377314815</c:v>
                </c:pt>
                <c:pt idx="4196">
                  <c:v>40352.905439814815</c:v>
                </c:pt>
                <c:pt idx="4197">
                  <c:v>40352.947106481479</c:v>
                </c:pt>
                <c:pt idx="4198">
                  <c:v>40352.98877314815</c:v>
                </c:pt>
                <c:pt idx="4199">
                  <c:v>40353.030439814815</c:v>
                </c:pt>
                <c:pt idx="4200">
                  <c:v>40353.072106481479</c:v>
                </c:pt>
                <c:pt idx="4201">
                  <c:v>40353.11377314815</c:v>
                </c:pt>
                <c:pt idx="4202">
                  <c:v>40353.155439814815</c:v>
                </c:pt>
                <c:pt idx="4203">
                  <c:v>40353.197106481479</c:v>
                </c:pt>
                <c:pt idx="4204">
                  <c:v>40353.23877314815</c:v>
                </c:pt>
                <c:pt idx="4205">
                  <c:v>40353.280439814815</c:v>
                </c:pt>
                <c:pt idx="4206">
                  <c:v>40353.322106481479</c:v>
                </c:pt>
                <c:pt idx="4207">
                  <c:v>40353.36377314815</c:v>
                </c:pt>
                <c:pt idx="4208">
                  <c:v>40353.405439814815</c:v>
                </c:pt>
                <c:pt idx="4209">
                  <c:v>40353.447106481479</c:v>
                </c:pt>
                <c:pt idx="4210">
                  <c:v>40353.48877314815</c:v>
                </c:pt>
                <c:pt idx="4211">
                  <c:v>40353.530439814815</c:v>
                </c:pt>
                <c:pt idx="4212">
                  <c:v>40353.572106481479</c:v>
                </c:pt>
                <c:pt idx="4213">
                  <c:v>40353.61377314815</c:v>
                </c:pt>
                <c:pt idx="4214">
                  <c:v>40353.655439814815</c:v>
                </c:pt>
                <c:pt idx="4215">
                  <c:v>40353.697106481479</c:v>
                </c:pt>
                <c:pt idx="4216">
                  <c:v>40353.73877314815</c:v>
                </c:pt>
                <c:pt idx="4217">
                  <c:v>40353.780439814815</c:v>
                </c:pt>
                <c:pt idx="4218">
                  <c:v>40353.822106481479</c:v>
                </c:pt>
                <c:pt idx="4219">
                  <c:v>40353.86377314815</c:v>
                </c:pt>
                <c:pt idx="4220">
                  <c:v>40353.905439814815</c:v>
                </c:pt>
                <c:pt idx="4221">
                  <c:v>40353.947106481479</c:v>
                </c:pt>
                <c:pt idx="4222">
                  <c:v>40353.98877314815</c:v>
                </c:pt>
                <c:pt idx="4223">
                  <c:v>40354.030439814815</c:v>
                </c:pt>
                <c:pt idx="4224">
                  <c:v>40354.072106481479</c:v>
                </c:pt>
                <c:pt idx="4225">
                  <c:v>40354.11377314815</c:v>
                </c:pt>
                <c:pt idx="4226">
                  <c:v>40354.155439814815</c:v>
                </c:pt>
                <c:pt idx="4227">
                  <c:v>40354.197106481479</c:v>
                </c:pt>
                <c:pt idx="4228">
                  <c:v>40354.23877314815</c:v>
                </c:pt>
                <c:pt idx="4229">
                  <c:v>40354.280439814815</c:v>
                </c:pt>
                <c:pt idx="4230">
                  <c:v>40354.322106481479</c:v>
                </c:pt>
                <c:pt idx="4231">
                  <c:v>40354.36377314815</c:v>
                </c:pt>
                <c:pt idx="4232">
                  <c:v>40354.405439814815</c:v>
                </c:pt>
                <c:pt idx="4233">
                  <c:v>40354.447106481479</c:v>
                </c:pt>
                <c:pt idx="4234">
                  <c:v>40354.48877314815</c:v>
                </c:pt>
                <c:pt idx="4235">
                  <c:v>40354.530439814815</c:v>
                </c:pt>
                <c:pt idx="4236">
                  <c:v>40354.572106481479</c:v>
                </c:pt>
                <c:pt idx="4237">
                  <c:v>40354.61377314815</c:v>
                </c:pt>
                <c:pt idx="4238">
                  <c:v>40354.655439814815</c:v>
                </c:pt>
                <c:pt idx="4239">
                  <c:v>40354.697106481479</c:v>
                </c:pt>
                <c:pt idx="4240">
                  <c:v>40354.73877314815</c:v>
                </c:pt>
                <c:pt idx="4241">
                  <c:v>40354.780439814815</c:v>
                </c:pt>
                <c:pt idx="4242">
                  <c:v>40354.822106481479</c:v>
                </c:pt>
                <c:pt idx="4243">
                  <c:v>40354.86377314815</c:v>
                </c:pt>
                <c:pt idx="4244">
                  <c:v>40354.905439814815</c:v>
                </c:pt>
                <c:pt idx="4245">
                  <c:v>40354.947106481479</c:v>
                </c:pt>
                <c:pt idx="4246">
                  <c:v>40354.98877314815</c:v>
                </c:pt>
                <c:pt idx="4247">
                  <c:v>40355.030439814815</c:v>
                </c:pt>
                <c:pt idx="4248">
                  <c:v>40355.072106481479</c:v>
                </c:pt>
                <c:pt idx="4249">
                  <c:v>40355.11377314815</c:v>
                </c:pt>
                <c:pt idx="4250">
                  <c:v>40355.155439814815</c:v>
                </c:pt>
                <c:pt idx="4251">
                  <c:v>40355.197106481479</c:v>
                </c:pt>
                <c:pt idx="4252">
                  <c:v>40355.23877314815</c:v>
                </c:pt>
                <c:pt idx="4253">
                  <c:v>40355.280439814815</c:v>
                </c:pt>
                <c:pt idx="4254">
                  <c:v>40355.322106481479</c:v>
                </c:pt>
                <c:pt idx="4255">
                  <c:v>40355.36377314815</c:v>
                </c:pt>
                <c:pt idx="4256">
                  <c:v>40355.405439814815</c:v>
                </c:pt>
                <c:pt idx="4257">
                  <c:v>40355.447106481479</c:v>
                </c:pt>
                <c:pt idx="4258">
                  <c:v>40355.48877314815</c:v>
                </c:pt>
                <c:pt idx="4259">
                  <c:v>40355.530439814815</c:v>
                </c:pt>
                <c:pt idx="4260">
                  <c:v>40355.572106481479</c:v>
                </c:pt>
                <c:pt idx="4261">
                  <c:v>40355.61377314815</c:v>
                </c:pt>
                <c:pt idx="4262">
                  <c:v>40355.655439814815</c:v>
                </c:pt>
                <c:pt idx="4263">
                  <c:v>40355.697106481479</c:v>
                </c:pt>
                <c:pt idx="4264">
                  <c:v>40355.73877314815</c:v>
                </c:pt>
                <c:pt idx="4265">
                  <c:v>40355.780439814815</c:v>
                </c:pt>
                <c:pt idx="4266">
                  <c:v>40355.822106481479</c:v>
                </c:pt>
                <c:pt idx="4267">
                  <c:v>40355.86377314815</c:v>
                </c:pt>
                <c:pt idx="4268">
                  <c:v>40355.905439814815</c:v>
                </c:pt>
                <c:pt idx="4269">
                  <c:v>40355.947106481479</c:v>
                </c:pt>
                <c:pt idx="4270">
                  <c:v>40355.98877314815</c:v>
                </c:pt>
                <c:pt idx="4271">
                  <c:v>40356.030439814815</c:v>
                </c:pt>
                <c:pt idx="4272">
                  <c:v>40356.072106481479</c:v>
                </c:pt>
                <c:pt idx="4273">
                  <c:v>40356.11377314815</c:v>
                </c:pt>
                <c:pt idx="4274">
                  <c:v>40356.155439814815</c:v>
                </c:pt>
                <c:pt idx="4275">
                  <c:v>40356.197106481479</c:v>
                </c:pt>
                <c:pt idx="4276">
                  <c:v>40356.23877314815</c:v>
                </c:pt>
                <c:pt idx="4277">
                  <c:v>40356.280439814815</c:v>
                </c:pt>
                <c:pt idx="4278">
                  <c:v>40356.322106481479</c:v>
                </c:pt>
                <c:pt idx="4279">
                  <c:v>40356.36377314815</c:v>
                </c:pt>
                <c:pt idx="4280">
                  <c:v>40356.405439814815</c:v>
                </c:pt>
                <c:pt idx="4281">
                  <c:v>40356.447106481479</c:v>
                </c:pt>
                <c:pt idx="4282">
                  <c:v>40356.48877314815</c:v>
                </c:pt>
                <c:pt idx="4283">
                  <c:v>40356.530439814815</c:v>
                </c:pt>
                <c:pt idx="4284">
                  <c:v>40356.572106481479</c:v>
                </c:pt>
                <c:pt idx="4285">
                  <c:v>40356.61377314815</c:v>
                </c:pt>
                <c:pt idx="4286">
                  <c:v>40356.655439814815</c:v>
                </c:pt>
                <c:pt idx="4287">
                  <c:v>40356.697106481479</c:v>
                </c:pt>
                <c:pt idx="4288">
                  <c:v>40356.73877314815</c:v>
                </c:pt>
                <c:pt idx="4289">
                  <c:v>40356.780439814815</c:v>
                </c:pt>
                <c:pt idx="4290">
                  <c:v>40356.822106481479</c:v>
                </c:pt>
                <c:pt idx="4291">
                  <c:v>40356.86377314815</c:v>
                </c:pt>
                <c:pt idx="4292">
                  <c:v>40356.905439814815</c:v>
                </c:pt>
                <c:pt idx="4293">
                  <c:v>40356.947106481479</c:v>
                </c:pt>
                <c:pt idx="4294">
                  <c:v>40356.98877314815</c:v>
                </c:pt>
                <c:pt idx="4295">
                  <c:v>40357.030439814815</c:v>
                </c:pt>
                <c:pt idx="4296">
                  <c:v>40357.072106481479</c:v>
                </c:pt>
                <c:pt idx="4297">
                  <c:v>40357.11377314815</c:v>
                </c:pt>
                <c:pt idx="4298">
                  <c:v>40357.155439814815</c:v>
                </c:pt>
                <c:pt idx="4299">
                  <c:v>40357.197106481479</c:v>
                </c:pt>
                <c:pt idx="4300">
                  <c:v>40357.23877314815</c:v>
                </c:pt>
                <c:pt idx="4301">
                  <c:v>40357.280439814815</c:v>
                </c:pt>
                <c:pt idx="4302">
                  <c:v>40357.322106481479</c:v>
                </c:pt>
                <c:pt idx="4303">
                  <c:v>40357.36377314815</c:v>
                </c:pt>
                <c:pt idx="4304">
                  <c:v>40357.405439814815</c:v>
                </c:pt>
                <c:pt idx="4305">
                  <c:v>40357.447106481479</c:v>
                </c:pt>
                <c:pt idx="4306">
                  <c:v>40357.48877314815</c:v>
                </c:pt>
                <c:pt idx="4307">
                  <c:v>40357.530439814815</c:v>
                </c:pt>
                <c:pt idx="4308">
                  <c:v>40357.572106481479</c:v>
                </c:pt>
                <c:pt idx="4309">
                  <c:v>40357.61377314815</c:v>
                </c:pt>
                <c:pt idx="4310">
                  <c:v>40357.655439814815</c:v>
                </c:pt>
                <c:pt idx="4311">
                  <c:v>40357.697106481479</c:v>
                </c:pt>
                <c:pt idx="4312">
                  <c:v>40357.73877314815</c:v>
                </c:pt>
                <c:pt idx="4313">
                  <c:v>40357.780439814815</c:v>
                </c:pt>
                <c:pt idx="4314">
                  <c:v>40357.822106481479</c:v>
                </c:pt>
                <c:pt idx="4315">
                  <c:v>40357.86377314815</c:v>
                </c:pt>
                <c:pt idx="4316">
                  <c:v>40357.905439814815</c:v>
                </c:pt>
                <c:pt idx="4317">
                  <c:v>40357.947106481479</c:v>
                </c:pt>
                <c:pt idx="4318">
                  <c:v>40357.98877314815</c:v>
                </c:pt>
                <c:pt idx="4319">
                  <c:v>40358.030439814815</c:v>
                </c:pt>
                <c:pt idx="4320">
                  <c:v>40358.072106481479</c:v>
                </c:pt>
                <c:pt idx="4321">
                  <c:v>40358.11377314815</c:v>
                </c:pt>
                <c:pt idx="4322">
                  <c:v>40358.155439814815</c:v>
                </c:pt>
                <c:pt idx="4323">
                  <c:v>40358.197106481479</c:v>
                </c:pt>
                <c:pt idx="4324">
                  <c:v>40358.23877314815</c:v>
                </c:pt>
                <c:pt idx="4325">
                  <c:v>40358.280439814815</c:v>
                </c:pt>
                <c:pt idx="4326">
                  <c:v>40358.322106481479</c:v>
                </c:pt>
                <c:pt idx="4327">
                  <c:v>40358.36377314815</c:v>
                </c:pt>
                <c:pt idx="4328">
                  <c:v>40358.405439814815</c:v>
                </c:pt>
                <c:pt idx="4329">
                  <c:v>40358.447106481479</c:v>
                </c:pt>
                <c:pt idx="4330">
                  <c:v>40358.48877314815</c:v>
                </c:pt>
                <c:pt idx="4331" formatCode="m/d/yyyy">
                  <c:v>40358</c:v>
                </c:pt>
                <c:pt idx="4332">
                  <c:v>40358.511122685188</c:v>
                </c:pt>
                <c:pt idx="4333">
                  <c:v>40358.552789351852</c:v>
                </c:pt>
                <c:pt idx="4334">
                  <c:v>40358.594456018516</c:v>
                </c:pt>
                <c:pt idx="4335">
                  <c:v>40358.636122685188</c:v>
                </c:pt>
                <c:pt idx="4336">
                  <c:v>40358.677789351852</c:v>
                </c:pt>
                <c:pt idx="4337">
                  <c:v>40358.719456018516</c:v>
                </c:pt>
                <c:pt idx="4338">
                  <c:v>40358.761122685188</c:v>
                </c:pt>
                <c:pt idx="4339">
                  <c:v>40358.802789351852</c:v>
                </c:pt>
                <c:pt idx="4340">
                  <c:v>40358.844456018516</c:v>
                </c:pt>
                <c:pt idx="4341">
                  <c:v>40358.886122685188</c:v>
                </c:pt>
                <c:pt idx="4342">
                  <c:v>40358.927789351852</c:v>
                </c:pt>
                <c:pt idx="4343">
                  <c:v>40358.969456018516</c:v>
                </c:pt>
                <c:pt idx="4344">
                  <c:v>40359.011122685188</c:v>
                </c:pt>
                <c:pt idx="4345">
                  <c:v>40359.052789351852</c:v>
                </c:pt>
                <c:pt idx="4346">
                  <c:v>40359.094456018516</c:v>
                </c:pt>
                <c:pt idx="4347">
                  <c:v>40359.136122685188</c:v>
                </c:pt>
                <c:pt idx="4348">
                  <c:v>40359.177789351852</c:v>
                </c:pt>
                <c:pt idx="4349">
                  <c:v>40359.219456018516</c:v>
                </c:pt>
                <c:pt idx="4350">
                  <c:v>40359.261122685188</c:v>
                </c:pt>
                <c:pt idx="4351">
                  <c:v>40359.302789351852</c:v>
                </c:pt>
                <c:pt idx="4352">
                  <c:v>40359.344456018516</c:v>
                </c:pt>
                <c:pt idx="4353">
                  <c:v>40359.386122685188</c:v>
                </c:pt>
                <c:pt idx="4354">
                  <c:v>40359.427789351852</c:v>
                </c:pt>
                <c:pt idx="4355">
                  <c:v>40359.469456018516</c:v>
                </c:pt>
                <c:pt idx="4356">
                  <c:v>40359.511122685188</c:v>
                </c:pt>
                <c:pt idx="4357">
                  <c:v>40359.552789351852</c:v>
                </c:pt>
                <c:pt idx="4358">
                  <c:v>40359.594456018516</c:v>
                </c:pt>
                <c:pt idx="4359">
                  <c:v>40359.636122685188</c:v>
                </c:pt>
                <c:pt idx="4360">
                  <c:v>40359.677789351852</c:v>
                </c:pt>
                <c:pt idx="4361">
                  <c:v>40359.719456018516</c:v>
                </c:pt>
                <c:pt idx="4362">
                  <c:v>40359.761122685188</c:v>
                </c:pt>
                <c:pt idx="4363">
                  <c:v>40359.802789351852</c:v>
                </c:pt>
                <c:pt idx="4364">
                  <c:v>40359.844456018516</c:v>
                </c:pt>
                <c:pt idx="4365">
                  <c:v>40359.886122685188</c:v>
                </c:pt>
                <c:pt idx="4366">
                  <c:v>40359.927789351852</c:v>
                </c:pt>
                <c:pt idx="4367">
                  <c:v>40359.969456018516</c:v>
                </c:pt>
                <c:pt idx="4368">
                  <c:v>40360.011122685188</c:v>
                </c:pt>
                <c:pt idx="4369">
                  <c:v>40360.052789351852</c:v>
                </c:pt>
                <c:pt idx="4370">
                  <c:v>40360.094456018516</c:v>
                </c:pt>
                <c:pt idx="4371">
                  <c:v>40360.136122685188</c:v>
                </c:pt>
                <c:pt idx="4372">
                  <c:v>40360.177789351852</c:v>
                </c:pt>
                <c:pt idx="4373">
                  <c:v>40360.219456018516</c:v>
                </c:pt>
                <c:pt idx="4374">
                  <c:v>40360.261122685188</c:v>
                </c:pt>
                <c:pt idx="4375">
                  <c:v>40360.302789351852</c:v>
                </c:pt>
                <c:pt idx="4376">
                  <c:v>40360.344456018516</c:v>
                </c:pt>
                <c:pt idx="4377">
                  <c:v>40360.386122685188</c:v>
                </c:pt>
                <c:pt idx="4378">
                  <c:v>40360.427789351852</c:v>
                </c:pt>
                <c:pt idx="4379">
                  <c:v>40360.469456018516</c:v>
                </c:pt>
                <c:pt idx="4380">
                  <c:v>40360.511122685188</c:v>
                </c:pt>
                <c:pt idx="4381">
                  <c:v>40360.552789351852</c:v>
                </c:pt>
                <c:pt idx="4382">
                  <c:v>40360.594456018516</c:v>
                </c:pt>
                <c:pt idx="4383">
                  <c:v>40360.636122685188</c:v>
                </c:pt>
                <c:pt idx="4384">
                  <c:v>40360.677789351852</c:v>
                </c:pt>
                <c:pt idx="4385">
                  <c:v>40360.719456018516</c:v>
                </c:pt>
                <c:pt idx="4386">
                  <c:v>40360.761122685188</c:v>
                </c:pt>
                <c:pt idx="4387">
                  <c:v>40360.802789351852</c:v>
                </c:pt>
                <c:pt idx="4388">
                  <c:v>40360.844456018516</c:v>
                </c:pt>
                <c:pt idx="4389">
                  <c:v>40360.886122685188</c:v>
                </c:pt>
                <c:pt idx="4390">
                  <c:v>40360.927789351852</c:v>
                </c:pt>
                <c:pt idx="4391">
                  <c:v>40360.969456018516</c:v>
                </c:pt>
                <c:pt idx="4392">
                  <c:v>40361.011122685188</c:v>
                </c:pt>
                <c:pt idx="4393">
                  <c:v>40361.052789351852</c:v>
                </c:pt>
                <c:pt idx="4394">
                  <c:v>40361.094456018516</c:v>
                </c:pt>
                <c:pt idx="4395">
                  <c:v>40361.136122685188</c:v>
                </c:pt>
                <c:pt idx="4396">
                  <c:v>40361.177789351852</c:v>
                </c:pt>
                <c:pt idx="4397">
                  <c:v>40361.219456018516</c:v>
                </c:pt>
                <c:pt idx="4398">
                  <c:v>40361.261122685188</c:v>
                </c:pt>
                <c:pt idx="4399">
                  <c:v>40361.302789351852</c:v>
                </c:pt>
                <c:pt idx="4400">
                  <c:v>40361.344456018516</c:v>
                </c:pt>
                <c:pt idx="4401">
                  <c:v>40361.386122685188</c:v>
                </c:pt>
                <c:pt idx="4402">
                  <c:v>40361.427789351852</c:v>
                </c:pt>
                <c:pt idx="4403">
                  <c:v>40361.469456018516</c:v>
                </c:pt>
                <c:pt idx="4404">
                  <c:v>40361.511122685188</c:v>
                </c:pt>
                <c:pt idx="4405">
                  <c:v>40361.552789351852</c:v>
                </c:pt>
                <c:pt idx="4406">
                  <c:v>40361.594456018516</c:v>
                </c:pt>
                <c:pt idx="4407">
                  <c:v>40361.636122685188</c:v>
                </c:pt>
                <c:pt idx="4408">
                  <c:v>40361.677789351852</c:v>
                </c:pt>
                <c:pt idx="4409">
                  <c:v>40361.719456018516</c:v>
                </c:pt>
                <c:pt idx="4410">
                  <c:v>40361.761122685188</c:v>
                </c:pt>
                <c:pt idx="4411">
                  <c:v>40361.802789351852</c:v>
                </c:pt>
                <c:pt idx="4412">
                  <c:v>40361.844456018516</c:v>
                </c:pt>
                <c:pt idx="4413">
                  <c:v>40361.886122685188</c:v>
                </c:pt>
                <c:pt idx="4414">
                  <c:v>40361.927789351852</c:v>
                </c:pt>
                <c:pt idx="4415">
                  <c:v>40361.969456018516</c:v>
                </c:pt>
                <c:pt idx="4416">
                  <c:v>40362.011122685188</c:v>
                </c:pt>
                <c:pt idx="4417">
                  <c:v>40362.052789351852</c:v>
                </c:pt>
                <c:pt idx="4418">
                  <c:v>40362.094456018516</c:v>
                </c:pt>
                <c:pt idx="4419">
                  <c:v>40362.136122685188</c:v>
                </c:pt>
                <c:pt idx="4420">
                  <c:v>40362.177789351852</c:v>
                </c:pt>
                <c:pt idx="4421">
                  <c:v>40362.219456018516</c:v>
                </c:pt>
                <c:pt idx="4422">
                  <c:v>40362.261122685188</c:v>
                </c:pt>
                <c:pt idx="4423">
                  <c:v>40362.302789351852</c:v>
                </c:pt>
                <c:pt idx="4424">
                  <c:v>40362.344456018516</c:v>
                </c:pt>
                <c:pt idx="4425">
                  <c:v>40362.386122685188</c:v>
                </c:pt>
                <c:pt idx="4426">
                  <c:v>40362.427789351852</c:v>
                </c:pt>
                <c:pt idx="4427">
                  <c:v>40362.469456018516</c:v>
                </c:pt>
                <c:pt idx="4428">
                  <c:v>40362.511122685188</c:v>
                </c:pt>
                <c:pt idx="4429">
                  <c:v>40362.552789351852</c:v>
                </c:pt>
                <c:pt idx="4430">
                  <c:v>40362.594456018516</c:v>
                </c:pt>
                <c:pt idx="4431">
                  <c:v>40362.636122685188</c:v>
                </c:pt>
                <c:pt idx="4432">
                  <c:v>40362.677789351852</c:v>
                </c:pt>
                <c:pt idx="4433">
                  <c:v>40362.719456018516</c:v>
                </c:pt>
                <c:pt idx="4434">
                  <c:v>40362.761122685188</c:v>
                </c:pt>
                <c:pt idx="4435">
                  <c:v>40362.802789351852</c:v>
                </c:pt>
                <c:pt idx="4436">
                  <c:v>40362.844456018516</c:v>
                </c:pt>
                <c:pt idx="4437">
                  <c:v>40362.886122685188</c:v>
                </c:pt>
                <c:pt idx="4438">
                  <c:v>40362.927789351852</c:v>
                </c:pt>
                <c:pt idx="4439">
                  <c:v>40362.969456018516</c:v>
                </c:pt>
                <c:pt idx="4440">
                  <c:v>40363.011122685188</c:v>
                </c:pt>
                <c:pt idx="4441">
                  <c:v>40363.052789351852</c:v>
                </c:pt>
                <c:pt idx="4442">
                  <c:v>40363.094456018516</c:v>
                </c:pt>
                <c:pt idx="4443">
                  <c:v>40363.136122685188</c:v>
                </c:pt>
                <c:pt idx="4444">
                  <c:v>40363.177789351852</c:v>
                </c:pt>
                <c:pt idx="4445">
                  <c:v>40363.219456018516</c:v>
                </c:pt>
                <c:pt idx="4446">
                  <c:v>40363.261122685188</c:v>
                </c:pt>
                <c:pt idx="4447">
                  <c:v>40363.302789351852</c:v>
                </c:pt>
                <c:pt idx="4448">
                  <c:v>40363.344456018516</c:v>
                </c:pt>
                <c:pt idx="4449">
                  <c:v>40363.386122685188</c:v>
                </c:pt>
                <c:pt idx="4450">
                  <c:v>40363.427789351852</c:v>
                </c:pt>
                <c:pt idx="4451">
                  <c:v>40363.469456018516</c:v>
                </c:pt>
                <c:pt idx="4452">
                  <c:v>40363.511122685188</c:v>
                </c:pt>
                <c:pt idx="4453">
                  <c:v>40363.552789351852</c:v>
                </c:pt>
                <c:pt idx="4454">
                  <c:v>40363.594456018516</c:v>
                </c:pt>
                <c:pt idx="4455">
                  <c:v>40363.636122685188</c:v>
                </c:pt>
                <c:pt idx="4456">
                  <c:v>40363.677789351852</c:v>
                </c:pt>
                <c:pt idx="4457">
                  <c:v>40363.719456018516</c:v>
                </c:pt>
                <c:pt idx="4458">
                  <c:v>40363.761122685188</c:v>
                </c:pt>
                <c:pt idx="4459">
                  <c:v>40363.802789351852</c:v>
                </c:pt>
                <c:pt idx="4460">
                  <c:v>40363.844456018516</c:v>
                </c:pt>
                <c:pt idx="4461">
                  <c:v>40363.886122685188</c:v>
                </c:pt>
                <c:pt idx="4462">
                  <c:v>40363.927789351852</c:v>
                </c:pt>
                <c:pt idx="4463">
                  <c:v>40363.969456018516</c:v>
                </c:pt>
                <c:pt idx="4464">
                  <c:v>40364.011122685188</c:v>
                </c:pt>
                <c:pt idx="4465">
                  <c:v>40364.052789351852</c:v>
                </c:pt>
                <c:pt idx="4466">
                  <c:v>40364.094456018516</c:v>
                </c:pt>
                <c:pt idx="4467">
                  <c:v>40364.136122685188</c:v>
                </c:pt>
                <c:pt idx="4468">
                  <c:v>40364.177789351852</c:v>
                </c:pt>
                <c:pt idx="4469">
                  <c:v>40364.219456018516</c:v>
                </c:pt>
                <c:pt idx="4470">
                  <c:v>40364.261122685188</c:v>
                </c:pt>
                <c:pt idx="4471">
                  <c:v>40364.302789351852</c:v>
                </c:pt>
                <c:pt idx="4472">
                  <c:v>40364.344456018516</c:v>
                </c:pt>
                <c:pt idx="4473">
                  <c:v>40364.386122685188</c:v>
                </c:pt>
                <c:pt idx="4474">
                  <c:v>40364.427789351852</c:v>
                </c:pt>
                <c:pt idx="4475">
                  <c:v>40364.469456018516</c:v>
                </c:pt>
                <c:pt idx="4476">
                  <c:v>40364.511122685188</c:v>
                </c:pt>
                <c:pt idx="4477">
                  <c:v>40364.552789351852</c:v>
                </c:pt>
                <c:pt idx="4478">
                  <c:v>40364.594456018516</c:v>
                </c:pt>
                <c:pt idx="4479">
                  <c:v>40364.636122685188</c:v>
                </c:pt>
                <c:pt idx="4480">
                  <c:v>40364.677789351852</c:v>
                </c:pt>
                <c:pt idx="4481">
                  <c:v>40364.719456018516</c:v>
                </c:pt>
                <c:pt idx="4482">
                  <c:v>40364.761122685188</c:v>
                </c:pt>
                <c:pt idx="4483">
                  <c:v>40364.802789351852</c:v>
                </c:pt>
                <c:pt idx="4484">
                  <c:v>40364.844456018516</c:v>
                </c:pt>
                <c:pt idx="4485">
                  <c:v>40364.886122685188</c:v>
                </c:pt>
                <c:pt idx="4486">
                  <c:v>40364.927789351852</c:v>
                </c:pt>
                <c:pt idx="4487">
                  <c:v>40364.969456018516</c:v>
                </c:pt>
                <c:pt idx="4488">
                  <c:v>40365.011122685188</c:v>
                </c:pt>
                <c:pt idx="4489">
                  <c:v>40365.052789351852</c:v>
                </c:pt>
                <c:pt idx="4490">
                  <c:v>40365.094456018516</c:v>
                </c:pt>
                <c:pt idx="4491">
                  <c:v>40365.136122685188</c:v>
                </c:pt>
                <c:pt idx="4492">
                  <c:v>40365.177789351852</c:v>
                </c:pt>
                <c:pt idx="4493">
                  <c:v>40365.219456018516</c:v>
                </c:pt>
                <c:pt idx="4494">
                  <c:v>40365.261122685188</c:v>
                </c:pt>
                <c:pt idx="4495">
                  <c:v>40365.302789351852</c:v>
                </c:pt>
                <c:pt idx="4496">
                  <c:v>40365.344456018516</c:v>
                </c:pt>
                <c:pt idx="4497">
                  <c:v>40365.386122685188</c:v>
                </c:pt>
                <c:pt idx="4498">
                  <c:v>40365.427789351852</c:v>
                </c:pt>
                <c:pt idx="4499">
                  <c:v>40365.469456018516</c:v>
                </c:pt>
                <c:pt idx="4500">
                  <c:v>40365.511122685188</c:v>
                </c:pt>
                <c:pt idx="4501">
                  <c:v>40365.552789351852</c:v>
                </c:pt>
                <c:pt idx="4502">
                  <c:v>40365.594456018516</c:v>
                </c:pt>
                <c:pt idx="4503">
                  <c:v>40365.636122685188</c:v>
                </c:pt>
                <c:pt idx="4504">
                  <c:v>40365.677789351852</c:v>
                </c:pt>
                <c:pt idx="4505">
                  <c:v>40365.719456018516</c:v>
                </c:pt>
                <c:pt idx="4506">
                  <c:v>40365.761122685188</c:v>
                </c:pt>
                <c:pt idx="4507">
                  <c:v>40365.802789351852</c:v>
                </c:pt>
                <c:pt idx="4508">
                  <c:v>40365.844456018516</c:v>
                </c:pt>
                <c:pt idx="4509">
                  <c:v>40365.886122685188</c:v>
                </c:pt>
                <c:pt idx="4510">
                  <c:v>40365.927789351852</c:v>
                </c:pt>
                <c:pt idx="4511">
                  <c:v>40365.969456018516</c:v>
                </c:pt>
                <c:pt idx="4512">
                  <c:v>40366.011122685188</c:v>
                </c:pt>
                <c:pt idx="4513">
                  <c:v>40366.052789351852</c:v>
                </c:pt>
                <c:pt idx="4514">
                  <c:v>40366.094456018516</c:v>
                </c:pt>
                <c:pt idx="4515">
                  <c:v>40366.136122685188</c:v>
                </c:pt>
                <c:pt idx="4516">
                  <c:v>40366.177789351852</c:v>
                </c:pt>
                <c:pt idx="4517">
                  <c:v>40366.219456018516</c:v>
                </c:pt>
                <c:pt idx="4518">
                  <c:v>40366.261122685188</c:v>
                </c:pt>
                <c:pt idx="4519">
                  <c:v>40366.302789351852</c:v>
                </c:pt>
                <c:pt idx="4520">
                  <c:v>40366.344456018516</c:v>
                </c:pt>
                <c:pt idx="4521" formatCode="m/d/yyyy">
                  <c:v>40366</c:v>
                </c:pt>
                <c:pt idx="4522">
                  <c:v>40366.371122685188</c:v>
                </c:pt>
                <c:pt idx="4523">
                  <c:v>40366.412789351853</c:v>
                </c:pt>
                <c:pt idx="4524">
                  <c:v>40366.454456018517</c:v>
                </c:pt>
                <c:pt idx="4525">
                  <c:v>40366.496122685188</c:v>
                </c:pt>
                <c:pt idx="4526">
                  <c:v>40366.537789351853</c:v>
                </c:pt>
                <c:pt idx="4527">
                  <c:v>40366.579456018517</c:v>
                </c:pt>
                <c:pt idx="4528">
                  <c:v>40366.621122685188</c:v>
                </c:pt>
                <c:pt idx="4529">
                  <c:v>40366.662789351853</c:v>
                </c:pt>
                <c:pt idx="4530">
                  <c:v>40366.704456018517</c:v>
                </c:pt>
                <c:pt idx="4531">
                  <c:v>40366.746122685188</c:v>
                </c:pt>
                <c:pt idx="4532">
                  <c:v>40366.787789351853</c:v>
                </c:pt>
                <c:pt idx="4533">
                  <c:v>40366.829456018517</c:v>
                </c:pt>
                <c:pt idx="4534">
                  <c:v>40366.871122685188</c:v>
                </c:pt>
                <c:pt idx="4535">
                  <c:v>40366.912789351853</c:v>
                </c:pt>
                <c:pt idx="4536">
                  <c:v>40366.954456018517</c:v>
                </c:pt>
                <c:pt idx="4537">
                  <c:v>40366.996122685188</c:v>
                </c:pt>
                <c:pt idx="4538">
                  <c:v>40367.037789351853</c:v>
                </c:pt>
                <c:pt idx="4539">
                  <c:v>40367.079456018517</c:v>
                </c:pt>
                <c:pt idx="4540">
                  <c:v>40367.121122685188</c:v>
                </c:pt>
                <c:pt idx="4541">
                  <c:v>40367.162789351853</c:v>
                </c:pt>
                <c:pt idx="4542">
                  <c:v>40367.204456018517</c:v>
                </c:pt>
                <c:pt idx="4543">
                  <c:v>40367.246122685188</c:v>
                </c:pt>
                <c:pt idx="4544">
                  <c:v>40367.287789351853</c:v>
                </c:pt>
                <c:pt idx="4545">
                  <c:v>40367.329456018517</c:v>
                </c:pt>
                <c:pt idx="4546">
                  <c:v>40367.371122685188</c:v>
                </c:pt>
                <c:pt idx="4547">
                  <c:v>40367.412789351853</c:v>
                </c:pt>
                <c:pt idx="4548">
                  <c:v>40367.454456018517</c:v>
                </c:pt>
                <c:pt idx="4549">
                  <c:v>40367.496122685188</c:v>
                </c:pt>
                <c:pt idx="4550">
                  <c:v>40367.537789351853</c:v>
                </c:pt>
                <c:pt idx="4551">
                  <c:v>40367.579456018517</c:v>
                </c:pt>
                <c:pt idx="4552">
                  <c:v>40367.621122685188</c:v>
                </c:pt>
                <c:pt idx="4553">
                  <c:v>40367.662789351853</c:v>
                </c:pt>
                <c:pt idx="4554">
                  <c:v>40367.704456018517</c:v>
                </c:pt>
                <c:pt idx="4555">
                  <c:v>40367.746122685188</c:v>
                </c:pt>
                <c:pt idx="4556">
                  <c:v>40367.787789351853</c:v>
                </c:pt>
                <c:pt idx="4557">
                  <c:v>40367.829456018517</c:v>
                </c:pt>
                <c:pt idx="4558">
                  <c:v>40367.871122685188</c:v>
                </c:pt>
                <c:pt idx="4559">
                  <c:v>40367.912789351853</c:v>
                </c:pt>
                <c:pt idx="4560">
                  <c:v>40367.954456018517</c:v>
                </c:pt>
                <c:pt idx="4561">
                  <c:v>40367.996122685188</c:v>
                </c:pt>
                <c:pt idx="4562">
                  <c:v>40368.037789351853</c:v>
                </c:pt>
                <c:pt idx="4563">
                  <c:v>40368.079456018517</c:v>
                </c:pt>
                <c:pt idx="4564">
                  <c:v>40368.121122685188</c:v>
                </c:pt>
                <c:pt idx="4565">
                  <c:v>40368.162789351853</c:v>
                </c:pt>
                <c:pt idx="4566">
                  <c:v>40368.204456018517</c:v>
                </c:pt>
                <c:pt idx="4567">
                  <c:v>40368.246122685188</c:v>
                </c:pt>
                <c:pt idx="4568">
                  <c:v>40368.287789351853</c:v>
                </c:pt>
                <c:pt idx="4569">
                  <c:v>40368.329456018517</c:v>
                </c:pt>
                <c:pt idx="4570">
                  <c:v>40368.371122685188</c:v>
                </c:pt>
                <c:pt idx="4571">
                  <c:v>40368.412789351853</c:v>
                </c:pt>
                <c:pt idx="4572">
                  <c:v>40368.454456018517</c:v>
                </c:pt>
                <c:pt idx="4573">
                  <c:v>40368.496122685188</c:v>
                </c:pt>
                <c:pt idx="4574">
                  <c:v>40368.537789351853</c:v>
                </c:pt>
                <c:pt idx="4575">
                  <c:v>40368.579456018517</c:v>
                </c:pt>
                <c:pt idx="4576">
                  <c:v>40368.621122685188</c:v>
                </c:pt>
                <c:pt idx="4577">
                  <c:v>40368.662789351853</c:v>
                </c:pt>
                <c:pt idx="4578">
                  <c:v>40368.704456018517</c:v>
                </c:pt>
                <c:pt idx="4579">
                  <c:v>40368.746122685188</c:v>
                </c:pt>
                <c:pt idx="4580">
                  <c:v>40368.787789351853</c:v>
                </c:pt>
                <c:pt idx="4581">
                  <c:v>40368.829456018517</c:v>
                </c:pt>
                <c:pt idx="4582">
                  <c:v>40368.871122685188</c:v>
                </c:pt>
                <c:pt idx="4583">
                  <c:v>40368.912789351853</c:v>
                </c:pt>
                <c:pt idx="4584">
                  <c:v>40368.954456018517</c:v>
                </c:pt>
                <c:pt idx="4585">
                  <c:v>40368.996122685188</c:v>
                </c:pt>
                <c:pt idx="4586">
                  <c:v>40369.037789351853</c:v>
                </c:pt>
                <c:pt idx="4587">
                  <c:v>40369.079456018517</c:v>
                </c:pt>
                <c:pt idx="4588">
                  <c:v>40369.121122685188</c:v>
                </c:pt>
                <c:pt idx="4589">
                  <c:v>40369.162789351853</c:v>
                </c:pt>
                <c:pt idx="4590">
                  <c:v>40369.204456018517</c:v>
                </c:pt>
                <c:pt idx="4591">
                  <c:v>40369.246122685188</c:v>
                </c:pt>
                <c:pt idx="4592">
                  <c:v>40369.287789351853</c:v>
                </c:pt>
                <c:pt idx="4593">
                  <c:v>40369.329456018517</c:v>
                </c:pt>
                <c:pt idx="4594">
                  <c:v>40369.371122685188</c:v>
                </c:pt>
                <c:pt idx="4595">
                  <c:v>40369.412789351853</c:v>
                </c:pt>
                <c:pt idx="4596">
                  <c:v>40369.454456018517</c:v>
                </c:pt>
                <c:pt idx="4597">
                  <c:v>40369.496122685188</c:v>
                </c:pt>
                <c:pt idx="4598">
                  <c:v>40369.537789351853</c:v>
                </c:pt>
                <c:pt idx="4599">
                  <c:v>40369.579456018517</c:v>
                </c:pt>
                <c:pt idx="4600">
                  <c:v>40369.621122685188</c:v>
                </c:pt>
                <c:pt idx="4601">
                  <c:v>40369.662789351853</c:v>
                </c:pt>
                <c:pt idx="4602">
                  <c:v>40369.704456018517</c:v>
                </c:pt>
                <c:pt idx="4603">
                  <c:v>40369.746122685188</c:v>
                </c:pt>
                <c:pt idx="4604">
                  <c:v>40369.787789351853</c:v>
                </c:pt>
                <c:pt idx="4605">
                  <c:v>40369.829456018517</c:v>
                </c:pt>
                <c:pt idx="4606">
                  <c:v>40369.871122685188</c:v>
                </c:pt>
                <c:pt idx="4607">
                  <c:v>40369.912789351853</c:v>
                </c:pt>
                <c:pt idx="4608">
                  <c:v>40369.954456018517</c:v>
                </c:pt>
                <c:pt idx="4609">
                  <c:v>40369.996122685188</c:v>
                </c:pt>
                <c:pt idx="4610">
                  <c:v>40370.037789351853</c:v>
                </c:pt>
                <c:pt idx="4611">
                  <c:v>40370.079456018517</c:v>
                </c:pt>
                <c:pt idx="4612">
                  <c:v>40370.121122685188</c:v>
                </c:pt>
                <c:pt idx="4613">
                  <c:v>40370.162789351853</c:v>
                </c:pt>
                <c:pt idx="4614">
                  <c:v>40370.204456018517</c:v>
                </c:pt>
                <c:pt idx="4615">
                  <c:v>40370.246122685188</c:v>
                </c:pt>
                <c:pt idx="4616">
                  <c:v>40370.287789351853</c:v>
                </c:pt>
                <c:pt idx="4617">
                  <c:v>40370.329456018517</c:v>
                </c:pt>
                <c:pt idx="4618">
                  <c:v>40370.371122685188</c:v>
                </c:pt>
                <c:pt idx="4619">
                  <c:v>40370.412789351853</c:v>
                </c:pt>
                <c:pt idx="4620">
                  <c:v>40370.454456018517</c:v>
                </c:pt>
                <c:pt idx="4621">
                  <c:v>40370.496122685188</c:v>
                </c:pt>
                <c:pt idx="4622">
                  <c:v>40370.537789351853</c:v>
                </c:pt>
                <c:pt idx="4623">
                  <c:v>40370.579456018517</c:v>
                </c:pt>
                <c:pt idx="4624">
                  <c:v>40370.621122685188</c:v>
                </c:pt>
                <c:pt idx="4625">
                  <c:v>40370.662789351853</c:v>
                </c:pt>
                <c:pt idx="4626">
                  <c:v>40370.704456018517</c:v>
                </c:pt>
                <c:pt idx="4627">
                  <c:v>40370.746122685188</c:v>
                </c:pt>
                <c:pt idx="4628">
                  <c:v>40370.787789351853</c:v>
                </c:pt>
                <c:pt idx="4629">
                  <c:v>40370.829456018517</c:v>
                </c:pt>
                <c:pt idx="4630">
                  <c:v>40370.871122685188</c:v>
                </c:pt>
                <c:pt idx="4631">
                  <c:v>40370.912789351853</c:v>
                </c:pt>
                <c:pt idx="4632">
                  <c:v>40370.954456018517</c:v>
                </c:pt>
                <c:pt idx="4633">
                  <c:v>40370.996122685188</c:v>
                </c:pt>
                <c:pt idx="4634">
                  <c:v>40371.037789351853</c:v>
                </c:pt>
                <c:pt idx="4635">
                  <c:v>40371.079456018517</c:v>
                </c:pt>
                <c:pt idx="4636">
                  <c:v>40371.121122685188</c:v>
                </c:pt>
                <c:pt idx="4637">
                  <c:v>40371.162789351853</c:v>
                </c:pt>
                <c:pt idx="4638">
                  <c:v>40371.204456018517</c:v>
                </c:pt>
                <c:pt idx="4639">
                  <c:v>40371.246122685188</c:v>
                </c:pt>
                <c:pt idx="4640">
                  <c:v>40371.287789351853</c:v>
                </c:pt>
                <c:pt idx="4641">
                  <c:v>40371.329456018517</c:v>
                </c:pt>
                <c:pt idx="4642">
                  <c:v>40371.371122685188</c:v>
                </c:pt>
                <c:pt idx="4643">
                  <c:v>40371.412789351853</c:v>
                </c:pt>
                <c:pt idx="4644">
                  <c:v>40371.454456018517</c:v>
                </c:pt>
                <c:pt idx="4645">
                  <c:v>40371.496122685188</c:v>
                </c:pt>
                <c:pt idx="4646">
                  <c:v>40371.537789351853</c:v>
                </c:pt>
                <c:pt idx="4647">
                  <c:v>40371.579456018517</c:v>
                </c:pt>
                <c:pt idx="4648">
                  <c:v>40371.621122685188</c:v>
                </c:pt>
                <c:pt idx="4649">
                  <c:v>40371.662789351853</c:v>
                </c:pt>
                <c:pt idx="4650">
                  <c:v>40371.704456018517</c:v>
                </c:pt>
                <c:pt idx="4651">
                  <c:v>40371.746122685188</c:v>
                </c:pt>
                <c:pt idx="4652">
                  <c:v>40371.787789351853</c:v>
                </c:pt>
                <c:pt idx="4653">
                  <c:v>40371.829456018517</c:v>
                </c:pt>
                <c:pt idx="4654">
                  <c:v>40371.871122685188</c:v>
                </c:pt>
                <c:pt idx="4655">
                  <c:v>40371.912789351853</c:v>
                </c:pt>
                <c:pt idx="4656">
                  <c:v>40371.954456018517</c:v>
                </c:pt>
                <c:pt idx="4657">
                  <c:v>40371.996122685188</c:v>
                </c:pt>
                <c:pt idx="4658">
                  <c:v>40372.037789351853</c:v>
                </c:pt>
                <c:pt idx="4659">
                  <c:v>40372.079456018517</c:v>
                </c:pt>
                <c:pt idx="4660">
                  <c:v>40372.121122685188</c:v>
                </c:pt>
                <c:pt idx="4661">
                  <c:v>40372.162789351853</c:v>
                </c:pt>
                <c:pt idx="4662">
                  <c:v>40372.204456018517</c:v>
                </c:pt>
                <c:pt idx="4663">
                  <c:v>40372.246122685188</c:v>
                </c:pt>
                <c:pt idx="4664">
                  <c:v>40372.287789351853</c:v>
                </c:pt>
                <c:pt idx="4665">
                  <c:v>40372.329456018517</c:v>
                </c:pt>
                <c:pt idx="4666">
                  <c:v>40372.371122685188</c:v>
                </c:pt>
                <c:pt idx="4667">
                  <c:v>40372.412789351853</c:v>
                </c:pt>
                <c:pt idx="4668">
                  <c:v>40372.454456018517</c:v>
                </c:pt>
                <c:pt idx="4669">
                  <c:v>40372.496122685188</c:v>
                </c:pt>
                <c:pt idx="4670">
                  <c:v>40372.537789351853</c:v>
                </c:pt>
                <c:pt idx="4671">
                  <c:v>40372.579456018517</c:v>
                </c:pt>
                <c:pt idx="4672">
                  <c:v>40372.621122685188</c:v>
                </c:pt>
                <c:pt idx="4673">
                  <c:v>40372.662789351853</c:v>
                </c:pt>
                <c:pt idx="4674">
                  <c:v>40372.704456018517</c:v>
                </c:pt>
                <c:pt idx="4675">
                  <c:v>40372.746122685188</c:v>
                </c:pt>
                <c:pt idx="4676">
                  <c:v>40372.787789351853</c:v>
                </c:pt>
                <c:pt idx="4677">
                  <c:v>40372.829456018517</c:v>
                </c:pt>
                <c:pt idx="4678">
                  <c:v>40372.871122685188</c:v>
                </c:pt>
                <c:pt idx="4679">
                  <c:v>40372.912789351853</c:v>
                </c:pt>
                <c:pt idx="4680">
                  <c:v>40372.954456018517</c:v>
                </c:pt>
                <c:pt idx="4681">
                  <c:v>40372.996122685188</c:v>
                </c:pt>
                <c:pt idx="4682">
                  <c:v>40373.037789351853</c:v>
                </c:pt>
                <c:pt idx="4683">
                  <c:v>40373.079456018517</c:v>
                </c:pt>
                <c:pt idx="4684">
                  <c:v>40373.121122685188</c:v>
                </c:pt>
                <c:pt idx="4685">
                  <c:v>40373.162789351853</c:v>
                </c:pt>
                <c:pt idx="4686">
                  <c:v>40373.204456018517</c:v>
                </c:pt>
                <c:pt idx="4687">
                  <c:v>40373.246122685188</c:v>
                </c:pt>
                <c:pt idx="4688">
                  <c:v>40373.287789351853</c:v>
                </c:pt>
                <c:pt idx="4689">
                  <c:v>40373.329456018517</c:v>
                </c:pt>
                <c:pt idx="4690">
                  <c:v>40373.371122685188</c:v>
                </c:pt>
                <c:pt idx="4691" formatCode="m/d/yyyy">
                  <c:v>40373</c:v>
                </c:pt>
                <c:pt idx="4692">
                  <c:v>40373.379675925928</c:v>
                </c:pt>
                <c:pt idx="4693">
                  <c:v>40373.421342592592</c:v>
                </c:pt>
                <c:pt idx="4694">
                  <c:v>40373.463009259256</c:v>
                </c:pt>
                <c:pt idx="4695">
                  <c:v>40373.504675925928</c:v>
                </c:pt>
                <c:pt idx="4696">
                  <c:v>40373.546342592592</c:v>
                </c:pt>
                <c:pt idx="4697">
                  <c:v>40373.588009259256</c:v>
                </c:pt>
                <c:pt idx="4698">
                  <c:v>40373.629675925928</c:v>
                </c:pt>
                <c:pt idx="4699">
                  <c:v>40373.671342592592</c:v>
                </c:pt>
                <c:pt idx="4700">
                  <c:v>40373.713009259256</c:v>
                </c:pt>
                <c:pt idx="4701">
                  <c:v>40373.754675925928</c:v>
                </c:pt>
                <c:pt idx="4702">
                  <c:v>40373.796342592592</c:v>
                </c:pt>
                <c:pt idx="4703">
                  <c:v>40373.838009259256</c:v>
                </c:pt>
                <c:pt idx="4704">
                  <c:v>40373.879675925928</c:v>
                </c:pt>
                <c:pt idx="4705">
                  <c:v>40373.921342592592</c:v>
                </c:pt>
                <c:pt idx="4706">
                  <c:v>40373.963009259256</c:v>
                </c:pt>
                <c:pt idx="4707">
                  <c:v>40374.004675925928</c:v>
                </c:pt>
                <c:pt idx="4708">
                  <c:v>40374.046342592592</c:v>
                </c:pt>
                <c:pt idx="4709">
                  <c:v>40374.088009259256</c:v>
                </c:pt>
                <c:pt idx="4710">
                  <c:v>40374.129675925928</c:v>
                </c:pt>
                <c:pt idx="4711">
                  <c:v>40374.171342592592</c:v>
                </c:pt>
                <c:pt idx="4712">
                  <c:v>40374.213009259256</c:v>
                </c:pt>
                <c:pt idx="4713">
                  <c:v>40374.254675925928</c:v>
                </c:pt>
                <c:pt idx="4714">
                  <c:v>40374.296342592592</c:v>
                </c:pt>
                <c:pt idx="4715">
                  <c:v>40374.338009259256</c:v>
                </c:pt>
                <c:pt idx="4716">
                  <c:v>40374.379675925928</c:v>
                </c:pt>
                <c:pt idx="4717">
                  <c:v>40374.421342592592</c:v>
                </c:pt>
                <c:pt idx="4718">
                  <c:v>40374.463009259256</c:v>
                </c:pt>
                <c:pt idx="4719">
                  <c:v>40374.504675925928</c:v>
                </c:pt>
                <c:pt idx="4720">
                  <c:v>40374.546342592592</c:v>
                </c:pt>
                <c:pt idx="4721">
                  <c:v>40374.588009259256</c:v>
                </c:pt>
                <c:pt idx="4722">
                  <c:v>40374.629675925928</c:v>
                </c:pt>
                <c:pt idx="4723">
                  <c:v>40374.671342592592</c:v>
                </c:pt>
                <c:pt idx="4724">
                  <c:v>40374.713009259256</c:v>
                </c:pt>
                <c:pt idx="4725">
                  <c:v>40374.754675925928</c:v>
                </c:pt>
                <c:pt idx="4726">
                  <c:v>40374.796342592592</c:v>
                </c:pt>
                <c:pt idx="4727">
                  <c:v>40374.838009259256</c:v>
                </c:pt>
                <c:pt idx="4728">
                  <c:v>40374.879675925928</c:v>
                </c:pt>
                <c:pt idx="4729">
                  <c:v>40374.921342592592</c:v>
                </c:pt>
                <c:pt idx="4730">
                  <c:v>40374.963009259256</c:v>
                </c:pt>
                <c:pt idx="4731">
                  <c:v>40375.004675925928</c:v>
                </c:pt>
                <c:pt idx="4732">
                  <c:v>40375.046342592592</c:v>
                </c:pt>
                <c:pt idx="4733">
                  <c:v>40375.088009259256</c:v>
                </c:pt>
                <c:pt idx="4734">
                  <c:v>40375.129675925928</c:v>
                </c:pt>
                <c:pt idx="4735">
                  <c:v>40375.171342592592</c:v>
                </c:pt>
                <c:pt idx="4736">
                  <c:v>40375.213009259256</c:v>
                </c:pt>
                <c:pt idx="4737">
                  <c:v>40375.254675925928</c:v>
                </c:pt>
                <c:pt idx="4738">
                  <c:v>40375.296342592592</c:v>
                </c:pt>
                <c:pt idx="4739">
                  <c:v>40375.338009259256</c:v>
                </c:pt>
                <c:pt idx="4740">
                  <c:v>40375.379675925928</c:v>
                </c:pt>
                <c:pt idx="4741">
                  <c:v>40375.421342592592</c:v>
                </c:pt>
                <c:pt idx="4742">
                  <c:v>40375.463009259256</c:v>
                </c:pt>
                <c:pt idx="4743">
                  <c:v>40375.504675925928</c:v>
                </c:pt>
                <c:pt idx="4744">
                  <c:v>40375.546342592592</c:v>
                </c:pt>
                <c:pt idx="4745">
                  <c:v>40375.588009259256</c:v>
                </c:pt>
                <c:pt idx="4746">
                  <c:v>40375.629675925928</c:v>
                </c:pt>
                <c:pt idx="4747">
                  <c:v>40375.671342592592</c:v>
                </c:pt>
                <c:pt idx="4748">
                  <c:v>40375.713009259256</c:v>
                </c:pt>
                <c:pt idx="4749">
                  <c:v>40375.754675925928</c:v>
                </c:pt>
                <c:pt idx="4750">
                  <c:v>40375.796342592592</c:v>
                </c:pt>
                <c:pt idx="4751">
                  <c:v>40375.838009259256</c:v>
                </c:pt>
                <c:pt idx="4752">
                  <c:v>40375.879675925928</c:v>
                </c:pt>
                <c:pt idx="4753">
                  <c:v>40375.921342592592</c:v>
                </c:pt>
                <c:pt idx="4754">
                  <c:v>40375.963009259256</c:v>
                </c:pt>
                <c:pt idx="4755">
                  <c:v>40376.004675925928</c:v>
                </c:pt>
                <c:pt idx="4756">
                  <c:v>40376.046342592592</c:v>
                </c:pt>
                <c:pt idx="4757">
                  <c:v>40376.088009259256</c:v>
                </c:pt>
                <c:pt idx="4758">
                  <c:v>40376.129675925928</c:v>
                </c:pt>
                <c:pt idx="4759">
                  <c:v>40376.171342592592</c:v>
                </c:pt>
                <c:pt idx="4760">
                  <c:v>40376.213009259256</c:v>
                </c:pt>
                <c:pt idx="4761">
                  <c:v>40376.254675925928</c:v>
                </c:pt>
                <c:pt idx="4762">
                  <c:v>40376.296342592592</c:v>
                </c:pt>
                <c:pt idx="4763">
                  <c:v>40376.338009259256</c:v>
                </c:pt>
                <c:pt idx="4764">
                  <c:v>40376.379675925928</c:v>
                </c:pt>
                <c:pt idx="4765">
                  <c:v>40376.421342592592</c:v>
                </c:pt>
                <c:pt idx="4766">
                  <c:v>40376.463009259256</c:v>
                </c:pt>
                <c:pt idx="4767">
                  <c:v>40376.504675925928</c:v>
                </c:pt>
                <c:pt idx="4768">
                  <c:v>40376.546342592592</c:v>
                </c:pt>
                <c:pt idx="4769">
                  <c:v>40376.588009259256</c:v>
                </c:pt>
                <c:pt idx="4770">
                  <c:v>40376.629675925928</c:v>
                </c:pt>
                <c:pt idx="4771">
                  <c:v>40376.671342592592</c:v>
                </c:pt>
                <c:pt idx="4772">
                  <c:v>40376.713009259256</c:v>
                </c:pt>
                <c:pt idx="4773">
                  <c:v>40376.754675925928</c:v>
                </c:pt>
                <c:pt idx="4774">
                  <c:v>40376.796342592592</c:v>
                </c:pt>
                <c:pt idx="4775">
                  <c:v>40376.838009259256</c:v>
                </c:pt>
                <c:pt idx="4776">
                  <c:v>40376.879675925928</c:v>
                </c:pt>
                <c:pt idx="4777">
                  <c:v>40376.921342592592</c:v>
                </c:pt>
                <c:pt idx="4778">
                  <c:v>40376.963009259256</c:v>
                </c:pt>
                <c:pt idx="4779">
                  <c:v>40377.004675925928</c:v>
                </c:pt>
                <c:pt idx="4780">
                  <c:v>40377.046342592592</c:v>
                </c:pt>
                <c:pt idx="4781">
                  <c:v>40377.088009259256</c:v>
                </c:pt>
                <c:pt idx="4782">
                  <c:v>40377.129675925928</c:v>
                </c:pt>
                <c:pt idx="4783">
                  <c:v>40377.171342592592</c:v>
                </c:pt>
                <c:pt idx="4784">
                  <c:v>40377.213009259256</c:v>
                </c:pt>
                <c:pt idx="4785">
                  <c:v>40377.254675925928</c:v>
                </c:pt>
                <c:pt idx="4786">
                  <c:v>40377.296342592592</c:v>
                </c:pt>
                <c:pt idx="4787">
                  <c:v>40377.338009259256</c:v>
                </c:pt>
                <c:pt idx="4788">
                  <c:v>40377.379675925928</c:v>
                </c:pt>
                <c:pt idx="4789">
                  <c:v>40377.421342592592</c:v>
                </c:pt>
                <c:pt idx="4790">
                  <c:v>40377.463009259256</c:v>
                </c:pt>
                <c:pt idx="4791">
                  <c:v>40377.504675925928</c:v>
                </c:pt>
                <c:pt idx="4792">
                  <c:v>40377.546342592592</c:v>
                </c:pt>
                <c:pt idx="4793">
                  <c:v>40377.588009259256</c:v>
                </c:pt>
                <c:pt idx="4794">
                  <c:v>40377.629675925928</c:v>
                </c:pt>
                <c:pt idx="4795">
                  <c:v>40377.671342592592</c:v>
                </c:pt>
                <c:pt idx="4796">
                  <c:v>40377.713009259256</c:v>
                </c:pt>
                <c:pt idx="4797">
                  <c:v>40377.754675925928</c:v>
                </c:pt>
                <c:pt idx="4798">
                  <c:v>40377.796342592592</c:v>
                </c:pt>
                <c:pt idx="4799">
                  <c:v>40377.838009259256</c:v>
                </c:pt>
                <c:pt idx="4800">
                  <c:v>40377.879675925928</c:v>
                </c:pt>
                <c:pt idx="4801">
                  <c:v>40377.921342592592</c:v>
                </c:pt>
                <c:pt idx="4802">
                  <c:v>40377.963009259256</c:v>
                </c:pt>
                <c:pt idx="4803">
                  <c:v>40378.004675925928</c:v>
                </c:pt>
                <c:pt idx="4804">
                  <c:v>40378.046342592592</c:v>
                </c:pt>
                <c:pt idx="4805">
                  <c:v>40378.088009259256</c:v>
                </c:pt>
                <c:pt idx="4806">
                  <c:v>40378.129675925928</c:v>
                </c:pt>
                <c:pt idx="4807">
                  <c:v>40378.171342592592</c:v>
                </c:pt>
                <c:pt idx="4808">
                  <c:v>40378.213009259256</c:v>
                </c:pt>
                <c:pt idx="4809">
                  <c:v>40378.254675925928</c:v>
                </c:pt>
                <c:pt idx="4810">
                  <c:v>40378.296342592592</c:v>
                </c:pt>
                <c:pt idx="4811">
                  <c:v>40378.338009259256</c:v>
                </c:pt>
                <c:pt idx="4812">
                  <c:v>40378.379675925928</c:v>
                </c:pt>
                <c:pt idx="4813">
                  <c:v>40378.421342592592</c:v>
                </c:pt>
                <c:pt idx="4814">
                  <c:v>40378.463009259256</c:v>
                </c:pt>
                <c:pt idx="4815">
                  <c:v>40378.504675925928</c:v>
                </c:pt>
                <c:pt idx="4816">
                  <c:v>40378.546342592592</c:v>
                </c:pt>
                <c:pt idx="4817">
                  <c:v>40378.588009259256</c:v>
                </c:pt>
                <c:pt idx="4818">
                  <c:v>40378.629675925928</c:v>
                </c:pt>
                <c:pt idx="4819">
                  <c:v>40378.671342592592</c:v>
                </c:pt>
                <c:pt idx="4820">
                  <c:v>40378.713009259256</c:v>
                </c:pt>
                <c:pt idx="4821">
                  <c:v>40378.754675925928</c:v>
                </c:pt>
                <c:pt idx="4822">
                  <c:v>40378.796342592592</c:v>
                </c:pt>
                <c:pt idx="4823">
                  <c:v>40378.838009259256</c:v>
                </c:pt>
                <c:pt idx="4824">
                  <c:v>40378.879675925928</c:v>
                </c:pt>
                <c:pt idx="4825">
                  <c:v>40378.921342592592</c:v>
                </c:pt>
                <c:pt idx="4826">
                  <c:v>40378.963009259256</c:v>
                </c:pt>
                <c:pt idx="4827">
                  <c:v>40379.004675925928</c:v>
                </c:pt>
                <c:pt idx="4828">
                  <c:v>40379.046342592592</c:v>
                </c:pt>
                <c:pt idx="4829">
                  <c:v>40379.088009259256</c:v>
                </c:pt>
                <c:pt idx="4830">
                  <c:v>40379.129675925928</c:v>
                </c:pt>
                <c:pt idx="4831">
                  <c:v>40379.171342592592</c:v>
                </c:pt>
                <c:pt idx="4832">
                  <c:v>40379.213009259256</c:v>
                </c:pt>
                <c:pt idx="4833">
                  <c:v>40379.254675925928</c:v>
                </c:pt>
                <c:pt idx="4834">
                  <c:v>40379.296342592592</c:v>
                </c:pt>
                <c:pt idx="4835">
                  <c:v>40379.338009259256</c:v>
                </c:pt>
                <c:pt idx="4836">
                  <c:v>40379.379675925928</c:v>
                </c:pt>
                <c:pt idx="4837">
                  <c:v>40379.421342592592</c:v>
                </c:pt>
                <c:pt idx="4838">
                  <c:v>40379.463009259256</c:v>
                </c:pt>
                <c:pt idx="4839">
                  <c:v>40379.504675925928</c:v>
                </c:pt>
                <c:pt idx="4840">
                  <c:v>40379.546342592592</c:v>
                </c:pt>
                <c:pt idx="4841">
                  <c:v>40379.588009259256</c:v>
                </c:pt>
                <c:pt idx="4842">
                  <c:v>40379.629675925928</c:v>
                </c:pt>
                <c:pt idx="4843">
                  <c:v>40379.671342592592</c:v>
                </c:pt>
                <c:pt idx="4844">
                  <c:v>40379.713009259256</c:v>
                </c:pt>
                <c:pt idx="4845">
                  <c:v>40379.754675925928</c:v>
                </c:pt>
                <c:pt idx="4846">
                  <c:v>40379.796342592592</c:v>
                </c:pt>
                <c:pt idx="4847">
                  <c:v>40379.838009259256</c:v>
                </c:pt>
                <c:pt idx="4848">
                  <c:v>40379.879675925928</c:v>
                </c:pt>
                <c:pt idx="4849">
                  <c:v>40379.921342592592</c:v>
                </c:pt>
                <c:pt idx="4850">
                  <c:v>40379.963009259256</c:v>
                </c:pt>
                <c:pt idx="4851">
                  <c:v>40380.004675925928</c:v>
                </c:pt>
                <c:pt idx="4852">
                  <c:v>40380.046342592592</c:v>
                </c:pt>
                <c:pt idx="4853">
                  <c:v>40380.088009259256</c:v>
                </c:pt>
                <c:pt idx="4854">
                  <c:v>40380.129675925928</c:v>
                </c:pt>
                <c:pt idx="4855">
                  <c:v>40380.171342592592</c:v>
                </c:pt>
                <c:pt idx="4856">
                  <c:v>40380.213009259256</c:v>
                </c:pt>
                <c:pt idx="4857">
                  <c:v>40380.254675925928</c:v>
                </c:pt>
                <c:pt idx="4858">
                  <c:v>40380.296342592592</c:v>
                </c:pt>
                <c:pt idx="4859">
                  <c:v>40380.338009259256</c:v>
                </c:pt>
                <c:pt idx="4860">
                  <c:v>40380.379675925928</c:v>
                </c:pt>
                <c:pt idx="4861" formatCode="m/d/yyyy">
                  <c:v>40380</c:v>
                </c:pt>
                <c:pt idx="4862">
                  <c:v>40380.394375000003</c:v>
                </c:pt>
                <c:pt idx="4863">
                  <c:v>40380.436041666668</c:v>
                </c:pt>
                <c:pt idx="4864">
                  <c:v>40380.477708333332</c:v>
                </c:pt>
                <c:pt idx="4865">
                  <c:v>40380.519375000003</c:v>
                </c:pt>
                <c:pt idx="4866">
                  <c:v>40380.561041666668</c:v>
                </c:pt>
                <c:pt idx="4867">
                  <c:v>40380.602708333332</c:v>
                </c:pt>
                <c:pt idx="4868">
                  <c:v>40380.644375000003</c:v>
                </c:pt>
                <c:pt idx="4869">
                  <c:v>40380.686041666668</c:v>
                </c:pt>
                <c:pt idx="4870">
                  <c:v>40380.727708333332</c:v>
                </c:pt>
                <c:pt idx="4871">
                  <c:v>40380.769375000003</c:v>
                </c:pt>
                <c:pt idx="4872">
                  <c:v>40380.811041666668</c:v>
                </c:pt>
                <c:pt idx="4873">
                  <c:v>40380.852708333332</c:v>
                </c:pt>
                <c:pt idx="4874">
                  <c:v>40380.894375000003</c:v>
                </c:pt>
                <c:pt idx="4875">
                  <c:v>40380.936041666668</c:v>
                </c:pt>
                <c:pt idx="4876">
                  <c:v>40380.977708333332</c:v>
                </c:pt>
                <c:pt idx="4877">
                  <c:v>40381.019375000003</c:v>
                </c:pt>
                <c:pt idx="4878">
                  <c:v>40381.061041666668</c:v>
                </c:pt>
                <c:pt idx="4879">
                  <c:v>40381.102708333332</c:v>
                </c:pt>
                <c:pt idx="4880">
                  <c:v>40381.144375000003</c:v>
                </c:pt>
                <c:pt idx="4881">
                  <c:v>40381.186041666668</c:v>
                </c:pt>
                <c:pt idx="4882">
                  <c:v>40381.227708333332</c:v>
                </c:pt>
                <c:pt idx="4883">
                  <c:v>40381.269375000003</c:v>
                </c:pt>
                <c:pt idx="4884">
                  <c:v>40381.311041666668</c:v>
                </c:pt>
                <c:pt idx="4885">
                  <c:v>40381.352708333332</c:v>
                </c:pt>
                <c:pt idx="4886">
                  <c:v>40381.394375000003</c:v>
                </c:pt>
                <c:pt idx="4887">
                  <c:v>40381.436041666668</c:v>
                </c:pt>
                <c:pt idx="4888">
                  <c:v>40381.477708333332</c:v>
                </c:pt>
                <c:pt idx="4889">
                  <c:v>40381.519375000003</c:v>
                </c:pt>
                <c:pt idx="4890">
                  <c:v>40381.561041666668</c:v>
                </c:pt>
                <c:pt idx="4891">
                  <c:v>40381.602708333332</c:v>
                </c:pt>
                <c:pt idx="4892">
                  <c:v>40381.644375000003</c:v>
                </c:pt>
                <c:pt idx="4893">
                  <c:v>40381.686041666668</c:v>
                </c:pt>
                <c:pt idx="4894">
                  <c:v>40381.727708333332</c:v>
                </c:pt>
                <c:pt idx="4895">
                  <c:v>40381.769375000003</c:v>
                </c:pt>
                <c:pt idx="4896">
                  <c:v>40381.811041666668</c:v>
                </c:pt>
                <c:pt idx="4897">
                  <c:v>40381.852708333332</c:v>
                </c:pt>
                <c:pt idx="4898">
                  <c:v>40381.894375000003</c:v>
                </c:pt>
                <c:pt idx="4899">
                  <c:v>40381.936041666668</c:v>
                </c:pt>
                <c:pt idx="4900">
                  <c:v>40381.977708333332</c:v>
                </c:pt>
                <c:pt idx="4901">
                  <c:v>40382.019375000003</c:v>
                </c:pt>
                <c:pt idx="4902">
                  <c:v>40382.061041666668</c:v>
                </c:pt>
                <c:pt idx="4903">
                  <c:v>40382.102708333332</c:v>
                </c:pt>
                <c:pt idx="4904">
                  <c:v>40382.144375000003</c:v>
                </c:pt>
                <c:pt idx="4905">
                  <c:v>40382.186041666668</c:v>
                </c:pt>
                <c:pt idx="4906">
                  <c:v>40382.227708333332</c:v>
                </c:pt>
                <c:pt idx="4907">
                  <c:v>40382.269375000003</c:v>
                </c:pt>
                <c:pt idx="4908">
                  <c:v>40382.311041666668</c:v>
                </c:pt>
                <c:pt idx="4909">
                  <c:v>40382.352708333332</c:v>
                </c:pt>
                <c:pt idx="4910">
                  <c:v>40382.394375000003</c:v>
                </c:pt>
                <c:pt idx="4911">
                  <c:v>40382.436041666668</c:v>
                </c:pt>
                <c:pt idx="4912">
                  <c:v>40382.477708333332</c:v>
                </c:pt>
                <c:pt idx="4913">
                  <c:v>40382.519375000003</c:v>
                </c:pt>
                <c:pt idx="4914">
                  <c:v>40382.561041666668</c:v>
                </c:pt>
                <c:pt idx="4915">
                  <c:v>40382.602708333332</c:v>
                </c:pt>
                <c:pt idx="4916">
                  <c:v>40382.644375000003</c:v>
                </c:pt>
                <c:pt idx="4917">
                  <c:v>40382.686041666668</c:v>
                </c:pt>
                <c:pt idx="4918">
                  <c:v>40382.727708333332</c:v>
                </c:pt>
                <c:pt idx="4919">
                  <c:v>40382.769375000003</c:v>
                </c:pt>
                <c:pt idx="4920">
                  <c:v>40382.811041666668</c:v>
                </c:pt>
                <c:pt idx="4921">
                  <c:v>40382.852708333332</c:v>
                </c:pt>
                <c:pt idx="4922">
                  <c:v>40382.894375000003</c:v>
                </c:pt>
                <c:pt idx="4923">
                  <c:v>40382.936041666668</c:v>
                </c:pt>
                <c:pt idx="4924">
                  <c:v>40382.977708333332</c:v>
                </c:pt>
                <c:pt idx="4925">
                  <c:v>40383.019375000003</c:v>
                </c:pt>
                <c:pt idx="4926">
                  <c:v>40383.061041666668</c:v>
                </c:pt>
                <c:pt idx="4927">
                  <c:v>40383.102708333332</c:v>
                </c:pt>
                <c:pt idx="4928">
                  <c:v>40383.144375000003</c:v>
                </c:pt>
                <c:pt idx="4929">
                  <c:v>40383.186041666668</c:v>
                </c:pt>
                <c:pt idx="4930">
                  <c:v>40383.227708333332</c:v>
                </c:pt>
                <c:pt idx="4931">
                  <c:v>40383.269375000003</c:v>
                </c:pt>
                <c:pt idx="4932">
                  <c:v>40383.311041666668</c:v>
                </c:pt>
                <c:pt idx="4933">
                  <c:v>40383.352708333332</c:v>
                </c:pt>
                <c:pt idx="4934">
                  <c:v>40383.394375000003</c:v>
                </c:pt>
                <c:pt idx="4935">
                  <c:v>40383.436041666668</c:v>
                </c:pt>
                <c:pt idx="4936">
                  <c:v>40383.477708333332</c:v>
                </c:pt>
                <c:pt idx="4937">
                  <c:v>40383.519375000003</c:v>
                </c:pt>
                <c:pt idx="4938">
                  <c:v>40383.561041666668</c:v>
                </c:pt>
                <c:pt idx="4939">
                  <c:v>40383.602708333332</c:v>
                </c:pt>
                <c:pt idx="4940">
                  <c:v>40383.644375000003</c:v>
                </c:pt>
                <c:pt idx="4941">
                  <c:v>40383.686041666668</c:v>
                </c:pt>
                <c:pt idx="4942">
                  <c:v>40383.727708333332</c:v>
                </c:pt>
                <c:pt idx="4943">
                  <c:v>40383.769375000003</c:v>
                </c:pt>
                <c:pt idx="4944">
                  <c:v>40383.811041666668</c:v>
                </c:pt>
                <c:pt idx="4945">
                  <c:v>40383.852708333332</c:v>
                </c:pt>
                <c:pt idx="4946">
                  <c:v>40383.894375000003</c:v>
                </c:pt>
                <c:pt idx="4947">
                  <c:v>40383.936041666668</c:v>
                </c:pt>
                <c:pt idx="4948">
                  <c:v>40383.977708333332</c:v>
                </c:pt>
                <c:pt idx="4949">
                  <c:v>40384.019375000003</c:v>
                </c:pt>
                <c:pt idx="4950">
                  <c:v>40384.061041666668</c:v>
                </c:pt>
                <c:pt idx="4951">
                  <c:v>40384.102708333332</c:v>
                </c:pt>
                <c:pt idx="4952">
                  <c:v>40384.144375000003</c:v>
                </c:pt>
                <c:pt idx="4953">
                  <c:v>40384.186041666668</c:v>
                </c:pt>
                <c:pt idx="4954">
                  <c:v>40384.227708333332</c:v>
                </c:pt>
                <c:pt idx="4955">
                  <c:v>40384.269375000003</c:v>
                </c:pt>
                <c:pt idx="4956">
                  <c:v>40384.311041666668</c:v>
                </c:pt>
                <c:pt idx="4957">
                  <c:v>40384.352708333332</c:v>
                </c:pt>
                <c:pt idx="4958">
                  <c:v>40384.394375000003</c:v>
                </c:pt>
                <c:pt idx="4959">
                  <c:v>40384.436041666668</c:v>
                </c:pt>
                <c:pt idx="4960">
                  <c:v>40384.477708333332</c:v>
                </c:pt>
                <c:pt idx="4961">
                  <c:v>40384.519375000003</c:v>
                </c:pt>
                <c:pt idx="4962">
                  <c:v>40384.561041666668</c:v>
                </c:pt>
                <c:pt idx="4963">
                  <c:v>40384.602708333332</c:v>
                </c:pt>
                <c:pt idx="4964">
                  <c:v>40384.644375000003</c:v>
                </c:pt>
                <c:pt idx="4965">
                  <c:v>40384.686041666668</c:v>
                </c:pt>
                <c:pt idx="4966">
                  <c:v>40384.727708333332</c:v>
                </c:pt>
                <c:pt idx="4967">
                  <c:v>40384.769375000003</c:v>
                </c:pt>
                <c:pt idx="4968">
                  <c:v>40384.811041666668</c:v>
                </c:pt>
                <c:pt idx="4969">
                  <c:v>40384.852708333332</c:v>
                </c:pt>
                <c:pt idx="4970">
                  <c:v>40384.894375000003</c:v>
                </c:pt>
                <c:pt idx="4971">
                  <c:v>40384.936041666668</c:v>
                </c:pt>
                <c:pt idx="4972">
                  <c:v>40384.977708333332</c:v>
                </c:pt>
                <c:pt idx="4973">
                  <c:v>40385.019375000003</c:v>
                </c:pt>
                <c:pt idx="4974">
                  <c:v>40385.061041666668</c:v>
                </c:pt>
                <c:pt idx="4975">
                  <c:v>40385.102708333332</c:v>
                </c:pt>
                <c:pt idx="4976">
                  <c:v>40385.144375000003</c:v>
                </c:pt>
                <c:pt idx="4977">
                  <c:v>40385.186041666668</c:v>
                </c:pt>
                <c:pt idx="4978">
                  <c:v>40385.227708333332</c:v>
                </c:pt>
                <c:pt idx="4979">
                  <c:v>40385.269375000003</c:v>
                </c:pt>
                <c:pt idx="4980">
                  <c:v>40385.311041666668</c:v>
                </c:pt>
                <c:pt idx="4981">
                  <c:v>40385.352708333332</c:v>
                </c:pt>
                <c:pt idx="4982">
                  <c:v>40385.394375000003</c:v>
                </c:pt>
                <c:pt idx="4983">
                  <c:v>40385.436041666668</c:v>
                </c:pt>
                <c:pt idx="4984">
                  <c:v>40385.477708333332</c:v>
                </c:pt>
                <c:pt idx="4985">
                  <c:v>40385.519375000003</c:v>
                </c:pt>
                <c:pt idx="4986">
                  <c:v>40385.561041666668</c:v>
                </c:pt>
                <c:pt idx="4987">
                  <c:v>40385.602708333332</c:v>
                </c:pt>
                <c:pt idx="4988">
                  <c:v>40385.644375000003</c:v>
                </c:pt>
                <c:pt idx="4989">
                  <c:v>40385.686041666668</c:v>
                </c:pt>
                <c:pt idx="4990">
                  <c:v>40385.727708333332</c:v>
                </c:pt>
                <c:pt idx="4991">
                  <c:v>40385.769375000003</c:v>
                </c:pt>
                <c:pt idx="4992">
                  <c:v>40385.811041666668</c:v>
                </c:pt>
                <c:pt idx="4993">
                  <c:v>40385.852708333332</c:v>
                </c:pt>
                <c:pt idx="4994">
                  <c:v>40385.894375000003</c:v>
                </c:pt>
                <c:pt idx="4995">
                  <c:v>40385.936041666668</c:v>
                </c:pt>
                <c:pt idx="4996">
                  <c:v>40385.977708333332</c:v>
                </c:pt>
                <c:pt idx="4997">
                  <c:v>40386.019375000003</c:v>
                </c:pt>
                <c:pt idx="4998">
                  <c:v>40386.061041666668</c:v>
                </c:pt>
                <c:pt idx="4999">
                  <c:v>40386.102708333332</c:v>
                </c:pt>
                <c:pt idx="5000">
                  <c:v>40386.144375000003</c:v>
                </c:pt>
                <c:pt idx="5001">
                  <c:v>40386.186041666668</c:v>
                </c:pt>
                <c:pt idx="5002">
                  <c:v>40386.227708333332</c:v>
                </c:pt>
                <c:pt idx="5003">
                  <c:v>40386.269375000003</c:v>
                </c:pt>
                <c:pt idx="5004">
                  <c:v>40386.311041666668</c:v>
                </c:pt>
                <c:pt idx="5005">
                  <c:v>40386.352708333332</c:v>
                </c:pt>
                <c:pt idx="5006">
                  <c:v>40386.394375000003</c:v>
                </c:pt>
                <c:pt idx="5007">
                  <c:v>40386.436041666668</c:v>
                </c:pt>
                <c:pt idx="5008">
                  <c:v>40386.477708333332</c:v>
                </c:pt>
                <c:pt idx="5009">
                  <c:v>40386.519375000003</c:v>
                </c:pt>
                <c:pt idx="5010">
                  <c:v>40386.561041666668</c:v>
                </c:pt>
                <c:pt idx="5011">
                  <c:v>40386.602708333332</c:v>
                </c:pt>
                <c:pt idx="5012">
                  <c:v>40386.644375000003</c:v>
                </c:pt>
                <c:pt idx="5013">
                  <c:v>40386.686041666668</c:v>
                </c:pt>
                <c:pt idx="5014">
                  <c:v>40386.727708333332</c:v>
                </c:pt>
                <c:pt idx="5015">
                  <c:v>40386.769375000003</c:v>
                </c:pt>
                <c:pt idx="5016">
                  <c:v>40386.811041666668</c:v>
                </c:pt>
                <c:pt idx="5017">
                  <c:v>40386.852708333332</c:v>
                </c:pt>
                <c:pt idx="5018">
                  <c:v>40386.894375000003</c:v>
                </c:pt>
                <c:pt idx="5019">
                  <c:v>40386.936041666668</c:v>
                </c:pt>
                <c:pt idx="5020">
                  <c:v>40386.977708333332</c:v>
                </c:pt>
                <c:pt idx="5021">
                  <c:v>40387.019375000003</c:v>
                </c:pt>
                <c:pt idx="5022">
                  <c:v>40387.061041666668</c:v>
                </c:pt>
                <c:pt idx="5023">
                  <c:v>40387.102708333332</c:v>
                </c:pt>
                <c:pt idx="5024">
                  <c:v>40387.144375000003</c:v>
                </c:pt>
                <c:pt idx="5025">
                  <c:v>40387.186041666668</c:v>
                </c:pt>
                <c:pt idx="5026">
                  <c:v>40387.227708333332</c:v>
                </c:pt>
                <c:pt idx="5027">
                  <c:v>40387.269375000003</c:v>
                </c:pt>
                <c:pt idx="5028">
                  <c:v>40387.311041666668</c:v>
                </c:pt>
                <c:pt idx="5029">
                  <c:v>40387.352708333332</c:v>
                </c:pt>
                <c:pt idx="5030">
                  <c:v>40387.394375000003</c:v>
                </c:pt>
                <c:pt idx="5031">
                  <c:v>40387.436041666668</c:v>
                </c:pt>
                <c:pt idx="5032">
                  <c:v>40387.477708333332</c:v>
                </c:pt>
                <c:pt idx="5033" formatCode="m/d/yyyy">
                  <c:v>40387</c:v>
                </c:pt>
                <c:pt idx="5034">
                  <c:v>40387.488969907405</c:v>
                </c:pt>
                <c:pt idx="5035">
                  <c:v>40387.530636574076</c:v>
                </c:pt>
                <c:pt idx="5036">
                  <c:v>40387.57230324074</c:v>
                </c:pt>
                <c:pt idx="5037">
                  <c:v>40387.613969907405</c:v>
                </c:pt>
                <c:pt idx="5038">
                  <c:v>40387.655636574076</c:v>
                </c:pt>
                <c:pt idx="5039">
                  <c:v>40387.69730324074</c:v>
                </c:pt>
                <c:pt idx="5040">
                  <c:v>40387.738969907405</c:v>
                </c:pt>
                <c:pt idx="5041">
                  <c:v>40387.780636574076</c:v>
                </c:pt>
                <c:pt idx="5042">
                  <c:v>40387.82230324074</c:v>
                </c:pt>
                <c:pt idx="5043">
                  <c:v>40387.863969907405</c:v>
                </c:pt>
                <c:pt idx="5044">
                  <c:v>40387.905636574076</c:v>
                </c:pt>
                <c:pt idx="5045">
                  <c:v>40387.94730324074</c:v>
                </c:pt>
                <c:pt idx="5046">
                  <c:v>40387.988969907405</c:v>
                </c:pt>
                <c:pt idx="5047">
                  <c:v>40388.030636574076</c:v>
                </c:pt>
                <c:pt idx="5048">
                  <c:v>40388.07230324074</c:v>
                </c:pt>
                <c:pt idx="5049">
                  <c:v>40388.113969907405</c:v>
                </c:pt>
                <c:pt idx="5050">
                  <c:v>40388.155636574076</c:v>
                </c:pt>
                <c:pt idx="5051">
                  <c:v>40388.19730324074</c:v>
                </c:pt>
                <c:pt idx="5052">
                  <c:v>40388.238969907405</c:v>
                </c:pt>
                <c:pt idx="5053">
                  <c:v>40388.280636574076</c:v>
                </c:pt>
                <c:pt idx="5054">
                  <c:v>40388.32230324074</c:v>
                </c:pt>
                <c:pt idx="5055">
                  <c:v>40388.363969907405</c:v>
                </c:pt>
                <c:pt idx="5056">
                  <c:v>40388.405636574076</c:v>
                </c:pt>
                <c:pt idx="5057">
                  <c:v>40388.44730324074</c:v>
                </c:pt>
                <c:pt idx="5058">
                  <c:v>40388.488969907405</c:v>
                </c:pt>
                <c:pt idx="5059">
                  <c:v>40388.530636574076</c:v>
                </c:pt>
                <c:pt idx="5060">
                  <c:v>40388.57230324074</c:v>
                </c:pt>
                <c:pt idx="5061">
                  <c:v>40388.613969907405</c:v>
                </c:pt>
                <c:pt idx="5062">
                  <c:v>40388.655636574076</c:v>
                </c:pt>
                <c:pt idx="5063">
                  <c:v>40388.69730324074</c:v>
                </c:pt>
                <c:pt idx="5064">
                  <c:v>40388.738969907405</c:v>
                </c:pt>
                <c:pt idx="5065">
                  <c:v>40388.780636574076</c:v>
                </c:pt>
                <c:pt idx="5066">
                  <c:v>40388.82230324074</c:v>
                </c:pt>
                <c:pt idx="5067">
                  <c:v>40388.863969907405</c:v>
                </c:pt>
                <c:pt idx="5068">
                  <c:v>40388.905636574076</c:v>
                </c:pt>
                <c:pt idx="5069">
                  <c:v>40388.94730324074</c:v>
                </c:pt>
                <c:pt idx="5070">
                  <c:v>40388.988969907405</c:v>
                </c:pt>
                <c:pt idx="5071">
                  <c:v>40389.030636574076</c:v>
                </c:pt>
                <c:pt idx="5072">
                  <c:v>40389.07230324074</c:v>
                </c:pt>
                <c:pt idx="5073">
                  <c:v>40389.113969907405</c:v>
                </c:pt>
                <c:pt idx="5074">
                  <c:v>40389.155636574076</c:v>
                </c:pt>
                <c:pt idx="5075">
                  <c:v>40389.19730324074</c:v>
                </c:pt>
                <c:pt idx="5076">
                  <c:v>40389.238969907405</c:v>
                </c:pt>
                <c:pt idx="5077">
                  <c:v>40389.280636574076</c:v>
                </c:pt>
                <c:pt idx="5078">
                  <c:v>40389.32230324074</c:v>
                </c:pt>
                <c:pt idx="5079">
                  <c:v>40389.363969907405</c:v>
                </c:pt>
                <c:pt idx="5080">
                  <c:v>40389.405636574076</c:v>
                </c:pt>
                <c:pt idx="5081">
                  <c:v>40389.44730324074</c:v>
                </c:pt>
                <c:pt idx="5082">
                  <c:v>40389.488969907405</c:v>
                </c:pt>
                <c:pt idx="5083">
                  <c:v>40389.530636574076</c:v>
                </c:pt>
                <c:pt idx="5084">
                  <c:v>40389.57230324074</c:v>
                </c:pt>
                <c:pt idx="5085">
                  <c:v>40389.613969907405</c:v>
                </c:pt>
                <c:pt idx="5086">
                  <c:v>40389.655636574076</c:v>
                </c:pt>
                <c:pt idx="5087">
                  <c:v>40389.69730324074</c:v>
                </c:pt>
                <c:pt idx="5088">
                  <c:v>40389.738969907405</c:v>
                </c:pt>
                <c:pt idx="5089">
                  <c:v>40389.780636574076</c:v>
                </c:pt>
                <c:pt idx="5090">
                  <c:v>40389.82230324074</c:v>
                </c:pt>
                <c:pt idx="5091">
                  <c:v>40389.863969907405</c:v>
                </c:pt>
                <c:pt idx="5092">
                  <c:v>40389.905636574076</c:v>
                </c:pt>
                <c:pt idx="5093">
                  <c:v>40389.94730324074</c:v>
                </c:pt>
                <c:pt idx="5094">
                  <c:v>40389.988969907405</c:v>
                </c:pt>
                <c:pt idx="5095">
                  <c:v>40390.030636574076</c:v>
                </c:pt>
                <c:pt idx="5096">
                  <c:v>40390.07230324074</c:v>
                </c:pt>
                <c:pt idx="5097">
                  <c:v>40390.113969907405</c:v>
                </c:pt>
                <c:pt idx="5098">
                  <c:v>40390.155636574076</c:v>
                </c:pt>
                <c:pt idx="5099">
                  <c:v>40390.19730324074</c:v>
                </c:pt>
                <c:pt idx="5100">
                  <c:v>40390.238969907405</c:v>
                </c:pt>
                <c:pt idx="5101">
                  <c:v>40390.280636574076</c:v>
                </c:pt>
                <c:pt idx="5102">
                  <c:v>40390.32230324074</c:v>
                </c:pt>
                <c:pt idx="5103">
                  <c:v>40390.363969907405</c:v>
                </c:pt>
                <c:pt idx="5104">
                  <c:v>40390.405636574076</c:v>
                </c:pt>
                <c:pt idx="5105">
                  <c:v>40390.44730324074</c:v>
                </c:pt>
                <c:pt idx="5106">
                  <c:v>40390.488969907405</c:v>
                </c:pt>
                <c:pt idx="5107">
                  <c:v>40390.530636574076</c:v>
                </c:pt>
                <c:pt idx="5108">
                  <c:v>40390.57230324074</c:v>
                </c:pt>
                <c:pt idx="5109">
                  <c:v>40390.613969907405</c:v>
                </c:pt>
                <c:pt idx="5110">
                  <c:v>40390.655636574076</c:v>
                </c:pt>
                <c:pt idx="5111">
                  <c:v>40390.69730324074</c:v>
                </c:pt>
                <c:pt idx="5112">
                  <c:v>40390.738969907405</c:v>
                </c:pt>
                <c:pt idx="5113">
                  <c:v>40390.780636574076</c:v>
                </c:pt>
                <c:pt idx="5114">
                  <c:v>40390.82230324074</c:v>
                </c:pt>
                <c:pt idx="5115">
                  <c:v>40390.863969907405</c:v>
                </c:pt>
                <c:pt idx="5116">
                  <c:v>40390.905636574076</c:v>
                </c:pt>
                <c:pt idx="5117">
                  <c:v>40390.94730324074</c:v>
                </c:pt>
                <c:pt idx="5118">
                  <c:v>40390.988969907405</c:v>
                </c:pt>
                <c:pt idx="5119">
                  <c:v>40391.030636574076</c:v>
                </c:pt>
                <c:pt idx="5120">
                  <c:v>40391.07230324074</c:v>
                </c:pt>
                <c:pt idx="5121">
                  <c:v>40391.113969907405</c:v>
                </c:pt>
                <c:pt idx="5122">
                  <c:v>40391.155636574076</c:v>
                </c:pt>
                <c:pt idx="5123">
                  <c:v>40391.19730324074</c:v>
                </c:pt>
                <c:pt idx="5124">
                  <c:v>40391.238969907405</c:v>
                </c:pt>
                <c:pt idx="5125">
                  <c:v>40391.280636574076</c:v>
                </c:pt>
                <c:pt idx="5126">
                  <c:v>40391.32230324074</c:v>
                </c:pt>
                <c:pt idx="5127">
                  <c:v>40391.363969907405</c:v>
                </c:pt>
                <c:pt idx="5128">
                  <c:v>40391.405636574076</c:v>
                </c:pt>
                <c:pt idx="5129">
                  <c:v>40391.44730324074</c:v>
                </c:pt>
                <c:pt idx="5130">
                  <c:v>40391.488969907405</c:v>
                </c:pt>
                <c:pt idx="5131">
                  <c:v>40391.530636574076</c:v>
                </c:pt>
                <c:pt idx="5132">
                  <c:v>40391.57230324074</c:v>
                </c:pt>
                <c:pt idx="5133">
                  <c:v>40391.613969907405</c:v>
                </c:pt>
                <c:pt idx="5134">
                  <c:v>40391.655636574076</c:v>
                </c:pt>
                <c:pt idx="5135">
                  <c:v>40391.69730324074</c:v>
                </c:pt>
                <c:pt idx="5136">
                  <c:v>40391.738969907405</c:v>
                </c:pt>
                <c:pt idx="5137">
                  <c:v>40391.780636574076</c:v>
                </c:pt>
                <c:pt idx="5138">
                  <c:v>40391.82230324074</c:v>
                </c:pt>
                <c:pt idx="5139">
                  <c:v>40391.863969907405</c:v>
                </c:pt>
                <c:pt idx="5140">
                  <c:v>40391.905636574076</c:v>
                </c:pt>
                <c:pt idx="5141">
                  <c:v>40391.94730324074</c:v>
                </c:pt>
                <c:pt idx="5142">
                  <c:v>40391.988969907405</c:v>
                </c:pt>
                <c:pt idx="5143">
                  <c:v>40392.030636574076</c:v>
                </c:pt>
                <c:pt idx="5144">
                  <c:v>40392.07230324074</c:v>
                </c:pt>
                <c:pt idx="5145">
                  <c:v>40392.113969907405</c:v>
                </c:pt>
                <c:pt idx="5146">
                  <c:v>40392.155636574076</c:v>
                </c:pt>
                <c:pt idx="5147">
                  <c:v>40392.19730324074</c:v>
                </c:pt>
                <c:pt idx="5148">
                  <c:v>40392.238969907405</c:v>
                </c:pt>
                <c:pt idx="5149">
                  <c:v>40392.280636574076</c:v>
                </c:pt>
                <c:pt idx="5150">
                  <c:v>40392.32230324074</c:v>
                </c:pt>
                <c:pt idx="5151">
                  <c:v>40392.363969907405</c:v>
                </c:pt>
                <c:pt idx="5152">
                  <c:v>40392.405636574076</c:v>
                </c:pt>
                <c:pt idx="5153">
                  <c:v>40392.44730324074</c:v>
                </c:pt>
                <c:pt idx="5154">
                  <c:v>40392.488969907405</c:v>
                </c:pt>
                <c:pt idx="5155">
                  <c:v>40392.530636574076</c:v>
                </c:pt>
                <c:pt idx="5156">
                  <c:v>40392.57230324074</c:v>
                </c:pt>
                <c:pt idx="5157">
                  <c:v>40392.613969907405</c:v>
                </c:pt>
                <c:pt idx="5158">
                  <c:v>40392.655636574076</c:v>
                </c:pt>
                <c:pt idx="5159">
                  <c:v>40392.69730324074</c:v>
                </c:pt>
                <c:pt idx="5160">
                  <c:v>40392.738969907405</c:v>
                </c:pt>
                <c:pt idx="5161">
                  <c:v>40392.780636574076</c:v>
                </c:pt>
                <c:pt idx="5162">
                  <c:v>40392.82230324074</c:v>
                </c:pt>
                <c:pt idx="5163">
                  <c:v>40392.863969907405</c:v>
                </c:pt>
                <c:pt idx="5164">
                  <c:v>40392.905636574076</c:v>
                </c:pt>
                <c:pt idx="5165">
                  <c:v>40392.94730324074</c:v>
                </c:pt>
                <c:pt idx="5166">
                  <c:v>40392.988969907405</c:v>
                </c:pt>
                <c:pt idx="5167">
                  <c:v>40393.030636574076</c:v>
                </c:pt>
                <c:pt idx="5168">
                  <c:v>40393.07230324074</c:v>
                </c:pt>
                <c:pt idx="5169">
                  <c:v>40393.113969907405</c:v>
                </c:pt>
                <c:pt idx="5170">
                  <c:v>40393.155636574076</c:v>
                </c:pt>
                <c:pt idx="5171">
                  <c:v>40393.19730324074</c:v>
                </c:pt>
                <c:pt idx="5172">
                  <c:v>40393.238969907405</c:v>
                </c:pt>
                <c:pt idx="5173">
                  <c:v>40393.280636574076</c:v>
                </c:pt>
                <c:pt idx="5174">
                  <c:v>40393.32230324074</c:v>
                </c:pt>
                <c:pt idx="5175">
                  <c:v>40393.363969907405</c:v>
                </c:pt>
                <c:pt idx="5176">
                  <c:v>40393.405636574076</c:v>
                </c:pt>
                <c:pt idx="5177">
                  <c:v>40393.44730324074</c:v>
                </c:pt>
                <c:pt idx="5178">
                  <c:v>40393.488969907405</c:v>
                </c:pt>
                <c:pt idx="5179">
                  <c:v>40393.530636574076</c:v>
                </c:pt>
                <c:pt idx="5180">
                  <c:v>40393.57230324074</c:v>
                </c:pt>
                <c:pt idx="5181">
                  <c:v>40393.613969907405</c:v>
                </c:pt>
                <c:pt idx="5182">
                  <c:v>40393.655636574076</c:v>
                </c:pt>
                <c:pt idx="5183">
                  <c:v>40393.69730324074</c:v>
                </c:pt>
                <c:pt idx="5184">
                  <c:v>40393.738969907405</c:v>
                </c:pt>
                <c:pt idx="5185">
                  <c:v>40393.780636574076</c:v>
                </c:pt>
                <c:pt idx="5186">
                  <c:v>40393.82230324074</c:v>
                </c:pt>
                <c:pt idx="5187">
                  <c:v>40393.863969907405</c:v>
                </c:pt>
                <c:pt idx="5188">
                  <c:v>40393.905636574076</c:v>
                </c:pt>
                <c:pt idx="5189">
                  <c:v>40393.94730324074</c:v>
                </c:pt>
                <c:pt idx="5190">
                  <c:v>40393.988969907405</c:v>
                </c:pt>
                <c:pt idx="5191">
                  <c:v>40394.030636574076</c:v>
                </c:pt>
                <c:pt idx="5192">
                  <c:v>40394.07230324074</c:v>
                </c:pt>
                <c:pt idx="5193">
                  <c:v>40394.113969907405</c:v>
                </c:pt>
                <c:pt idx="5194">
                  <c:v>40394.155636574076</c:v>
                </c:pt>
                <c:pt idx="5195">
                  <c:v>40394.19730324074</c:v>
                </c:pt>
                <c:pt idx="5196">
                  <c:v>40394.238969907405</c:v>
                </c:pt>
                <c:pt idx="5197">
                  <c:v>40394.280636574076</c:v>
                </c:pt>
                <c:pt idx="5198">
                  <c:v>40394.32230324074</c:v>
                </c:pt>
                <c:pt idx="5199">
                  <c:v>40394.363969907405</c:v>
                </c:pt>
                <c:pt idx="5200">
                  <c:v>40394.405636574076</c:v>
                </c:pt>
                <c:pt idx="5201">
                  <c:v>40394.44730324074</c:v>
                </c:pt>
                <c:pt idx="5202">
                  <c:v>40394.488969907405</c:v>
                </c:pt>
                <c:pt idx="5203" formatCode="m/d/yyyy">
                  <c:v>40394</c:v>
                </c:pt>
                <c:pt idx="5204">
                  <c:v>40394.496076388888</c:v>
                </c:pt>
                <c:pt idx="5205">
                  <c:v>40394.537743055553</c:v>
                </c:pt>
                <c:pt idx="5206">
                  <c:v>40394.579409722224</c:v>
                </c:pt>
                <c:pt idx="5207">
                  <c:v>40394.621076388888</c:v>
                </c:pt>
                <c:pt idx="5208">
                  <c:v>40394.662743055553</c:v>
                </c:pt>
                <c:pt idx="5209">
                  <c:v>40394.704409722224</c:v>
                </c:pt>
                <c:pt idx="5210">
                  <c:v>40394.746076388888</c:v>
                </c:pt>
                <c:pt idx="5211">
                  <c:v>40394.787743055553</c:v>
                </c:pt>
                <c:pt idx="5212">
                  <c:v>40394.829409722224</c:v>
                </c:pt>
                <c:pt idx="5213">
                  <c:v>40394.871076388888</c:v>
                </c:pt>
                <c:pt idx="5214">
                  <c:v>40394.912743055553</c:v>
                </c:pt>
                <c:pt idx="5215">
                  <c:v>40394.954409722224</c:v>
                </c:pt>
                <c:pt idx="5216">
                  <c:v>40394.996076388888</c:v>
                </c:pt>
                <c:pt idx="5217">
                  <c:v>40395.037743055553</c:v>
                </c:pt>
                <c:pt idx="5218">
                  <c:v>40395.079409722224</c:v>
                </c:pt>
                <c:pt idx="5219">
                  <c:v>40395.121076388888</c:v>
                </c:pt>
                <c:pt idx="5220">
                  <c:v>40395.162743055553</c:v>
                </c:pt>
                <c:pt idx="5221">
                  <c:v>40395.204409722224</c:v>
                </c:pt>
                <c:pt idx="5222">
                  <c:v>40395.246076388888</c:v>
                </c:pt>
                <c:pt idx="5223">
                  <c:v>40395.287743055553</c:v>
                </c:pt>
                <c:pt idx="5224">
                  <c:v>40395.329409722224</c:v>
                </c:pt>
                <c:pt idx="5225">
                  <c:v>40395.371076388888</c:v>
                </c:pt>
                <c:pt idx="5226">
                  <c:v>40395.412743055553</c:v>
                </c:pt>
                <c:pt idx="5227">
                  <c:v>40395.454409722224</c:v>
                </c:pt>
                <c:pt idx="5228">
                  <c:v>40395.496076388888</c:v>
                </c:pt>
                <c:pt idx="5229">
                  <c:v>40395.537743055553</c:v>
                </c:pt>
                <c:pt idx="5230">
                  <c:v>40395.579409722224</c:v>
                </c:pt>
                <c:pt idx="5231">
                  <c:v>40395.621076388888</c:v>
                </c:pt>
                <c:pt idx="5232">
                  <c:v>40395.662743055553</c:v>
                </c:pt>
                <c:pt idx="5233">
                  <c:v>40395.704409722224</c:v>
                </c:pt>
                <c:pt idx="5234">
                  <c:v>40395.746076388888</c:v>
                </c:pt>
                <c:pt idx="5235">
                  <c:v>40395.787743055553</c:v>
                </c:pt>
                <c:pt idx="5236">
                  <c:v>40395.829409722224</c:v>
                </c:pt>
                <c:pt idx="5237">
                  <c:v>40395.871076388888</c:v>
                </c:pt>
                <c:pt idx="5238">
                  <c:v>40395.912743055553</c:v>
                </c:pt>
                <c:pt idx="5239">
                  <c:v>40395.954409722224</c:v>
                </c:pt>
                <c:pt idx="5240">
                  <c:v>40395.996076388888</c:v>
                </c:pt>
                <c:pt idx="5241">
                  <c:v>40396.037743055553</c:v>
                </c:pt>
                <c:pt idx="5242">
                  <c:v>40396.079409722224</c:v>
                </c:pt>
                <c:pt idx="5243">
                  <c:v>40396.121076388888</c:v>
                </c:pt>
                <c:pt idx="5244">
                  <c:v>40396.162743055553</c:v>
                </c:pt>
                <c:pt idx="5245">
                  <c:v>40396.204409722224</c:v>
                </c:pt>
                <c:pt idx="5246">
                  <c:v>40396.246076388888</c:v>
                </c:pt>
                <c:pt idx="5247">
                  <c:v>40396.287743055553</c:v>
                </c:pt>
                <c:pt idx="5248">
                  <c:v>40396.329409722224</c:v>
                </c:pt>
                <c:pt idx="5249">
                  <c:v>40396.371076388888</c:v>
                </c:pt>
                <c:pt idx="5250">
                  <c:v>40396.412743055553</c:v>
                </c:pt>
                <c:pt idx="5251">
                  <c:v>40396.454409722224</c:v>
                </c:pt>
                <c:pt idx="5252">
                  <c:v>40396.496076388888</c:v>
                </c:pt>
                <c:pt idx="5253">
                  <c:v>40396.537743055553</c:v>
                </c:pt>
                <c:pt idx="5254">
                  <c:v>40396.579409722224</c:v>
                </c:pt>
                <c:pt idx="5255">
                  <c:v>40396.621076388888</c:v>
                </c:pt>
                <c:pt idx="5256">
                  <c:v>40396.662743055553</c:v>
                </c:pt>
                <c:pt idx="5257">
                  <c:v>40396.704409722224</c:v>
                </c:pt>
                <c:pt idx="5258">
                  <c:v>40396.746076388888</c:v>
                </c:pt>
                <c:pt idx="5259">
                  <c:v>40396.787743055553</c:v>
                </c:pt>
                <c:pt idx="5260">
                  <c:v>40396.829409722224</c:v>
                </c:pt>
                <c:pt idx="5261">
                  <c:v>40396.871076388888</c:v>
                </c:pt>
                <c:pt idx="5262">
                  <c:v>40396.912743055553</c:v>
                </c:pt>
                <c:pt idx="5263">
                  <c:v>40396.954409722224</c:v>
                </c:pt>
                <c:pt idx="5264">
                  <c:v>40396.996076388888</c:v>
                </c:pt>
                <c:pt idx="5265">
                  <c:v>40397.037743055553</c:v>
                </c:pt>
                <c:pt idx="5266">
                  <c:v>40397.079409722224</c:v>
                </c:pt>
                <c:pt idx="5267">
                  <c:v>40397.121076388888</c:v>
                </c:pt>
                <c:pt idx="5268">
                  <c:v>40397.162743055553</c:v>
                </c:pt>
                <c:pt idx="5269">
                  <c:v>40397.204409722224</c:v>
                </c:pt>
                <c:pt idx="5270">
                  <c:v>40397.246076388888</c:v>
                </c:pt>
                <c:pt idx="5271">
                  <c:v>40397.287743055553</c:v>
                </c:pt>
                <c:pt idx="5272">
                  <c:v>40397.329409722224</c:v>
                </c:pt>
                <c:pt idx="5273">
                  <c:v>40397.371076388888</c:v>
                </c:pt>
                <c:pt idx="5274">
                  <c:v>40397.412743055553</c:v>
                </c:pt>
                <c:pt idx="5275">
                  <c:v>40397.454409722224</c:v>
                </c:pt>
                <c:pt idx="5276">
                  <c:v>40397.496076388888</c:v>
                </c:pt>
                <c:pt idx="5277">
                  <c:v>40397.537743055553</c:v>
                </c:pt>
                <c:pt idx="5278">
                  <c:v>40397.579409722224</c:v>
                </c:pt>
                <c:pt idx="5279">
                  <c:v>40397.621076388888</c:v>
                </c:pt>
                <c:pt idx="5280">
                  <c:v>40397.662743055553</c:v>
                </c:pt>
                <c:pt idx="5281">
                  <c:v>40397.704409722224</c:v>
                </c:pt>
                <c:pt idx="5282">
                  <c:v>40397.746076388888</c:v>
                </c:pt>
                <c:pt idx="5283">
                  <c:v>40397.787743055553</c:v>
                </c:pt>
                <c:pt idx="5284">
                  <c:v>40397.829409722224</c:v>
                </c:pt>
                <c:pt idx="5285">
                  <c:v>40397.871076388888</c:v>
                </c:pt>
                <c:pt idx="5286">
                  <c:v>40397.912743055553</c:v>
                </c:pt>
                <c:pt idx="5287">
                  <c:v>40397.954409722224</c:v>
                </c:pt>
                <c:pt idx="5288">
                  <c:v>40397.996076388888</c:v>
                </c:pt>
                <c:pt idx="5289">
                  <c:v>40398.037743055553</c:v>
                </c:pt>
                <c:pt idx="5290">
                  <c:v>40398.079409722224</c:v>
                </c:pt>
                <c:pt idx="5291">
                  <c:v>40398.121076388888</c:v>
                </c:pt>
                <c:pt idx="5292">
                  <c:v>40398.162743055553</c:v>
                </c:pt>
                <c:pt idx="5293">
                  <c:v>40398.204409722224</c:v>
                </c:pt>
                <c:pt idx="5294">
                  <c:v>40398.246076388888</c:v>
                </c:pt>
                <c:pt idx="5295">
                  <c:v>40398.287743055553</c:v>
                </c:pt>
                <c:pt idx="5296">
                  <c:v>40398.329409722224</c:v>
                </c:pt>
                <c:pt idx="5297">
                  <c:v>40398.371076388888</c:v>
                </c:pt>
                <c:pt idx="5298">
                  <c:v>40398.412743055553</c:v>
                </c:pt>
                <c:pt idx="5299">
                  <c:v>40398.454409722224</c:v>
                </c:pt>
                <c:pt idx="5300">
                  <c:v>40398.496076388888</c:v>
                </c:pt>
                <c:pt idx="5301">
                  <c:v>40398.537743055553</c:v>
                </c:pt>
                <c:pt idx="5302">
                  <c:v>40398.579409722224</c:v>
                </c:pt>
                <c:pt idx="5303">
                  <c:v>40398.621076388888</c:v>
                </c:pt>
                <c:pt idx="5304">
                  <c:v>40398.662743055553</c:v>
                </c:pt>
                <c:pt idx="5305">
                  <c:v>40398.704409722224</c:v>
                </c:pt>
                <c:pt idx="5306">
                  <c:v>40398.746076388888</c:v>
                </c:pt>
                <c:pt idx="5307">
                  <c:v>40398.787743055553</c:v>
                </c:pt>
                <c:pt idx="5308">
                  <c:v>40398.829409722224</c:v>
                </c:pt>
                <c:pt idx="5309">
                  <c:v>40398.871076388888</c:v>
                </c:pt>
                <c:pt idx="5310">
                  <c:v>40398.912743055553</c:v>
                </c:pt>
                <c:pt idx="5311">
                  <c:v>40398.954409722224</c:v>
                </c:pt>
                <c:pt idx="5312">
                  <c:v>40398.996076388888</c:v>
                </c:pt>
                <c:pt idx="5313">
                  <c:v>40399.037743055553</c:v>
                </c:pt>
                <c:pt idx="5314">
                  <c:v>40399.079409722224</c:v>
                </c:pt>
                <c:pt idx="5315">
                  <c:v>40399.121076388888</c:v>
                </c:pt>
                <c:pt idx="5316">
                  <c:v>40399.162743055553</c:v>
                </c:pt>
                <c:pt idx="5317">
                  <c:v>40399.204409722224</c:v>
                </c:pt>
                <c:pt idx="5318">
                  <c:v>40399.246076388888</c:v>
                </c:pt>
                <c:pt idx="5319">
                  <c:v>40399.287743055553</c:v>
                </c:pt>
                <c:pt idx="5320">
                  <c:v>40399.329409722224</c:v>
                </c:pt>
                <c:pt idx="5321">
                  <c:v>40399.371076388888</c:v>
                </c:pt>
                <c:pt idx="5322">
                  <c:v>40399.412743055553</c:v>
                </c:pt>
                <c:pt idx="5323">
                  <c:v>40399.454409722224</c:v>
                </c:pt>
                <c:pt idx="5324">
                  <c:v>40399.496076388888</c:v>
                </c:pt>
                <c:pt idx="5325">
                  <c:v>40399.537743055553</c:v>
                </c:pt>
                <c:pt idx="5326">
                  <c:v>40399.579409722224</c:v>
                </c:pt>
                <c:pt idx="5327">
                  <c:v>40399.621076388888</c:v>
                </c:pt>
                <c:pt idx="5328">
                  <c:v>40399.662743055553</c:v>
                </c:pt>
                <c:pt idx="5329">
                  <c:v>40399.704409722224</c:v>
                </c:pt>
                <c:pt idx="5330">
                  <c:v>40399.746076388888</c:v>
                </c:pt>
                <c:pt idx="5331">
                  <c:v>40399.787743055553</c:v>
                </c:pt>
                <c:pt idx="5332">
                  <c:v>40399.829409722224</c:v>
                </c:pt>
                <c:pt idx="5333">
                  <c:v>40399.871076388888</c:v>
                </c:pt>
                <c:pt idx="5334">
                  <c:v>40399.912743055553</c:v>
                </c:pt>
                <c:pt idx="5335">
                  <c:v>40399.954409722224</c:v>
                </c:pt>
                <c:pt idx="5336">
                  <c:v>40399.996076388888</c:v>
                </c:pt>
                <c:pt idx="5337">
                  <c:v>40400.037743055553</c:v>
                </c:pt>
                <c:pt idx="5338">
                  <c:v>40400.079409722224</c:v>
                </c:pt>
                <c:pt idx="5339">
                  <c:v>40400.121076388888</c:v>
                </c:pt>
                <c:pt idx="5340">
                  <c:v>40400.162743055553</c:v>
                </c:pt>
                <c:pt idx="5341">
                  <c:v>40400.204409722224</c:v>
                </c:pt>
                <c:pt idx="5342">
                  <c:v>40400.246076388888</c:v>
                </c:pt>
                <c:pt idx="5343">
                  <c:v>40400.287743055553</c:v>
                </c:pt>
                <c:pt idx="5344">
                  <c:v>40400.329409722224</c:v>
                </c:pt>
                <c:pt idx="5345">
                  <c:v>40400.371076388888</c:v>
                </c:pt>
                <c:pt idx="5346">
                  <c:v>40400.412743055553</c:v>
                </c:pt>
                <c:pt idx="5347">
                  <c:v>40400.454409722224</c:v>
                </c:pt>
                <c:pt idx="5348">
                  <c:v>40400.496076388888</c:v>
                </c:pt>
                <c:pt idx="5349">
                  <c:v>40400.537743055553</c:v>
                </c:pt>
                <c:pt idx="5350">
                  <c:v>40400.579409722224</c:v>
                </c:pt>
                <c:pt idx="5351">
                  <c:v>40400.621076388888</c:v>
                </c:pt>
                <c:pt idx="5352">
                  <c:v>40400.662743055553</c:v>
                </c:pt>
                <c:pt idx="5353">
                  <c:v>40400.704409722224</c:v>
                </c:pt>
                <c:pt idx="5354">
                  <c:v>40400.746076388888</c:v>
                </c:pt>
                <c:pt idx="5355">
                  <c:v>40400.787743055553</c:v>
                </c:pt>
                <c:pt idx="5356">
                  <c:v>40400.829409722224</c:v>
                </c:pt>
                <c:pt idx="5357">
                  <c:v>40400.871076388888</c:v>
                </c:pt>
                <c:pt idx="5358">
                  <c:v>40400.912743055553</c:v>
                </c:pt>
                <c:pt idx="5359">
                  <c:v>40400.954409722224</c:v>
                </c:pt>
                <c:pt idx="5360">
                  <c:v>40400.996076388888</c:v>
                </c:pt>
                <c:pt idx="5361">
                  <c:v>40401.037743055553</c:v>
                </c:pt>
                <c:pt idx="5362">
                  <c:v>40401.079409722224</c:v>
                </c:pt>
                <c:pt idx="5363">
                  <c:v>40401.121076388888</c:v>
                </c:pt>
                <c:pt idx="5364">
                  <c:v>40401.162743055553</c:v>
                </c:pt>
                <c:pt idx="5365">
                  <c:v>40401.204409722224</c:v>
                </c:pt>
                <c:pt idx="5366">
                  <c:v>40401.246076388888</c:v>
                </c:pt>
                <c:pt idx="5367">
                  <c:v>40401.287743055553</c:v>
                </c:pt>
                <c:pt idx="5368">
                  <c:v>40401.329409722224</c:v>
                </c:pt>
                <c:pt idx="5369">
                  <c:v>40401.371076388888</c:v>
                </c:pt>
                <c:pt idx="5370">
                  <c:v>40401.412743055553</c:v>
                </c:pt>
                <c:pt idx="5371">
                  <c:v>40401.454409722224</c:v>
                </c:pt>
                <c:pt idx="5372">
                  <c:v>40401.496076388888</c:v>
                </c:pt>
                <c:pt idx="5373">
                  <c:v>40401.537743055553</c:v>
                </c:pt>
                <c:pt idx="5374" formatCode="m/d/yyyy">
                  <c:v>40401</c:v>
                </c:pt>
                <c:pt idx="5375">
                  <c:v>40401.573136574072</c:v>
                </c:pt>
                <c:pt idx="5376">
                  <c:v>40401.614803240744</c:v>
                </c:pt>
                <c:pt idx="5377">
                  <c:v>40401.656469907408</c:v>
                </c:pt>
                <c:pt idx="5378">
                  <c:v>40401.698136574072</c:v>
                </c:pt>
                <c:pt idx="5379">
                  <c:v>40401.739803240744</c:v>
                </c:pt>
                <c:pt idx="5380">
                  <c:v>40401.781469907408</c:v>
                </c:pt>
                <c:pt idx="5381">
                  <c:v>40401.823136574072</c:v>
                </c:pt>
                <c:pt idx="5382">
                  <c:v>40401.864803240744</c:v>
                </c:pt>
                <c:pt idx="5383">
                  <c:v>40401.906469907408</c:v>
                </c:pt>
                <c:pt idx="5384">
                  <c:v>40401.948136574072</c:v>
                </c:pt>
                <c:pt idx="5385">
                  <c:v>40401.989803240744</c:v>
                </c:pt>
                <c:pt idx="5386">
                  <c:v>40402.031469907408</c:v>
                </c:pt>
                <c:pt idx="5387">
                  <c:v>40402.073136574072</c:v>
                </c:pt>
                <c:pt idx="5388">
                  <c:v>40402.114803240744</c:v>
                </c:pt>
                <c:pt idx="5389">
                  <c:v>40402.156469907408</c:v>
                </c:pt>
                <c:pt idx="5390">
                  <c:v>40402.198136574072</c:v>
                </c:pt>
                <c:pt idx="5391">
                  <c:v>40402.239803240744</c:v>
                </c:pt>
                <c:pt idx="5392">
                  <c:v>40402.281469907408</c:v>
                </c:pt>
                <c:pt idx="5393">
                  <c:v>40402.323136574072</c:v>
                </c:pt>
                <c:pt idx="5394">
                  <c:v>40402.364803240744</c:v>
                </c:pt>
                <c:pt idx="5395">
                  <c:v>40402.406469907408</c:v>
                </c:pt>
                <c:pt idx="5396">
                  <c:v>40402.448136574072</c:v>
                </c:pt>
                <c:pt idx="5397">
                  <c:v>40402.489803240744</c:v>
                </c:pt>
                <c:pt idx="5398">
                  <c:v>40402.531469907408</c:v>
                </c:pt>
                <c:pt idx="5399">
                  <c:v>40402.573136574072</c:v>
                </c:pt>
                <c:pt idx="5400">
                  <c:v>40402.614803240744</c:v>
                </c:pt>
                <c:pt idx="5401">
                  <c:v>40402.656469907408</c:v>
                </c:pt>
                <c:pt idx="5402">
                  <c:v>40402.698136574072</c:v>
                </c:pt>
                <c:pt idx="5403">
                  <c:v>40402.739803240744</c:v>
                </c:pt>
                <c:pt idx="5404">
                  <c:v>40402.781469907408</c:v>
                </c:pt>
                <c:pt idx="5405">
                  <c:v>40402.823136574072</c:v>
                </c:pt>
                <c:pt idx="5406">
                  <c:v>40402.864803240744</c:v>
                </c:pt>
                <c:pt idx="5407">
                  <c:v>40402.906469907408</c:v>
                </c:pt>
                <c:pt idx="5408">
                  <c:v>40402.948136574072</c:v>
                </c:pt>
                <c:pt idx="5409">
                  <c:v>40402.989803240744</c:v>
                </c:pt>
                <c:pt idx="5410">
                  <c:v>40403.031469907408</c:v>
                </c:pt>
                <c:pt idx="5411">
                  <c:v>40403.073136574072</c:v>
                </c:pt>
                <c:pt idx="5412">
                  <c:v>40403.114803240744</c:v>
                </c:pt>
                <c:pt idx="5413">
                  <c:v>40403.156469907408</c:v>
                </c:pt>
                <c:pt idx="5414">
                  <c:v>40403.198136574072</c:v>
                </c:pt>
                <c:pt idx="5415">
                  <c:v>40403.239803240744</c:v>
                </c:pt>
                <c:pt idx="5416">
                  <c:v>40403.281469907408</c:v>
                </c:pt>
                <c:pt idx="5417">
                  <c:v>40403.323136574072</c:v>
                </c:pt>
                <c:pt idx="5418">
                  <c:v>40403.364803240744</c:v>
                </c:pt>
                <c:pt idx="5419">
                  <c:v>40403.406469907408</c:v>
                </c:pt>
                <c:pt idx="5420">
                  <c:v>40403.448136574072</c:v>
                </c:pt>
                <c:pt idx="5421">
                  <c:v>40403.489803240744</c:v>
                </c:pt>
                <c:pt idx="5422">
                  <c:v>40403.531469907408</c:v>
                </c:pt>
                <c:pt idx="5423">
                  <c:v>40403.573136574072</c:v>
                </c:pt>
                <c:pt idx="5424">
                  <c:v>40403.614803240744</c:v>
                </c:pt>
                <c:pt idx="5425">
                  <c:v>40403.656469907408</c:v>
                </c:pt>
                <c:pt idx="5426">
                  <c:v>40403.698136574072</c:v>
                </c:pt>
                <c:pt idx="5427">
                  <c:v>40403.739803240744</c:v>
                </c:pt>
                <c:pt idx="5428">
                  <c:v>40403.781469907408</c:v>
                </c:pt>
                <c:pt idx="5429">
                  <c:v>40403.823136574072</c:v>
                </c:pt>
                <c:pt idx="5430">
                  <c:v>40403.864803240744</c:v>
                </c:pt>
                <c:pt idx="5431">
                  <c:v>40403.906469907408</c:v>
                </c:pt>
                <c:pt idx="5432">
                  <c:v>40403.948136574072</c:v>
                </c:pt>
                <c:pt idx="5433">
                  <c:v>40403.989803240744</c:v>
                </c:pt>
                <c:pt idx="5434">
                  <c:v>40404.031469907408</c:v>
                </c:pt>
                <c:pt idx="5435">
                  <c:v>40404.073136574072</c:v>
                </c:pt>
                <c:pt idx="5436">
                  <c:v>40404.114803240744</c:v>
                </c:pt>
                <c:pt idx="5437">
                  <c:v>40404.156469907408</c:v>
                </c:pt>
                <c:pt idx="5438">
                  <c:v>40404.198136574072</c:v>
                </c:pt>
                <c:pt idx="5439">
                  <c:v>40404.239803240744</c:v>
                </c:pt>
                <c:pt idx="5440">
                  <c:v>40404.281469907408</c:v>
                </c:pt>
                <c:pt idx="5441">
                  <c:v>40404.323136574072</c:v>
                </c:pt>
                <c:pt idx="5442">
                  <c:v>40404.364803240744</c:v>
                </c:pt>
                <c:pt idx="5443">
                  <c:v>40404.406469907408</c:v>
                </c:pt>
                <c:pt idx="5444">
                  <c:v>40404.448136574072</c:v>
                </c:pt>
                <c:pt idx="5445">
                  <c:v>40404.489803240744</c:v>
                </c:pt>
                <c:pt idx="5446">
                  <c:v>40404.531469907408</c:v>
                </c:pt>
                <c:pt idx="5447">
                  <c:v>40404.573136574072</c:v>
                </c:pt>
                <c:pt idx="5448">
                  <c:v>40404.614803240744</c:v>
                </c:pt>
                <c:pt idx="5449">
                  <c:v>40404.656469907408</c:v>
                </c:pt>
                <c:pt idx="5450">
                  <c:v>40404.698136574072</c:v>
                </c:pt>
                <c:pt idx="5451">
                  <c:v>40404.739803240744</c:v>
                </c:pt>
                <c:pt idx="5452">
                  <c:v>40404.781469907408</c:v>
                </c:pt>
                <c:pt idx="5453">
                  <c:v>40404.823136574072</c:v>
                </c:pt>
                <c:pt idx="5454">
                  <c:v>40404.864803240744</c:v>
                </c:pt>
                <c:pt idx="5455">
                  <c:v>40404.906469907408</c:v>
                </c:pt>
                <c:pt idx="5456">
                  <c:v>40404.948136574072</c:v>
                </c:pt>
                <c:pt idx="5457">
                  <c:v>40404.989803240744</c:v>
                </c:pt>
                <c:pt idx="5458">
                  <c:v>40405.031469907408</c:v>
                </c:pt>
                <c:pt idx="5459">
                  <c:v>40405.073136574072</c:v>
                </c:pt>
                <c:pt idx="5460">
                  <c:v>40405.114803240744</c:v>
                </c:pt>
                <c:pt idx="5461">
                  <c:v>40405.156469907408</c:v>
                </c:pt>
                <c:pt idx="5462">
                  <c:v>40405.198136574072</c:v>
                </c:pt>
                <c:pt idx="5463">
                  <c:v>40405.239803240744</c:v>
                </c:pt>
                <c:pt idx="5464">
                  <c:v>40405.281469907408</c:v>
                </c:pt>
                <c:pt idx="5465">
                  <c:v>40405.323136574072</c:v>
                </c:pt>
                <c:pt idx="5466">
                  <c:v>40405.364803240744</c:v>
                </c:pt>
                <c:pt idx="5467">
                  <c:v>40405.406469907408</c:v>
                </c:pt>
                <c:pt idx="5468">
                  <c:v>40405.448136574072</c:v>
                </c:pt>
                <c:pt idx="5469">
                  <c:v>40405.489803240744</c:v>
                </c:pt>
                <c:pt idx="5470">
                  <c:v>40405.531469907408</c:v>
                </c:pt>
                <c:pt idx="5471">
                  <c:v>40405.573136574072</c:v>
                </c:pt>
                <c:pt idx="5472">
                  <c:v>40405.614803240744</c:v>
                </c:pt>
                <c:pt idx="5473">
                  <c:v>40405.656469907408</c:v>
                </c:pt>
                <c:pt idx="5474">
                  <c:v>40405.698136574072</c:v>
                </c:pt>
                <c:pt idx="5475">
                  <c:v>40405.739803240744</c:v>
                </c:pt>
                <c:pt idx="5476">
                  <c:v>40405.781469907408</c:v>
                </c:pt>
                <c:pt idx="5477">
                  <c:v>40405.823136574072</c:v>
                </c:pt>
                <c:pt idx="5478">
                  <c:v>40405.864803240744</c:v>
                </c:pt>
                <c:pt idx="5479">
                  <c:v>40405.906469907408</c:v>
                </c:pt>
                <c:pt idx="5480">
                  <c:v>40405.948136574072</c:v>
                </c:pt>
                <c:pt idx="5481">
                  <c:v>40405.989803240744</c:v>
                </c:pt>
                <c:pt idx="5482">
                  <c:v>40406.031469907408</c:v>
                </c:pt>
                <c:pt idx="5483">
                  <c:v>40406.073136574072</c:v>
                </c:pt>
                <c:pt idx="5484">
                  <c:v>40406.114803240744</c:v>
                </c:pt>
                <c:pt idx="5485">
                  <c:v>40406.156469907408</c:v>
                </c:pt>
                <c:pt idx="5486">
                  <c:v>40406.198136574072</c:v>
                </c:pt>
                <c:pt idx="5487">
                  <c:v>40406.239803240744</c:v>
                </c:pt>
                <c:pt idx="5488">
                  <c:v>40406.281469907408</c:v>
                </c:pt>
                <c:pt idx="5489">
                  <c:v>40406.323136574072</c:v>
                </c:pt>
                <c:pt idx="5490">
                  <c:v>40406.364803240744</c:v>
                </c:pt>
                <c:pt idx="5491">
                  <c:v>40406.406469907408</c:v>
                </c:pt>
                <c:pt idx="5492">
                  <c:v>40406.448136574072</c:v>
                </c:pt>
                <c:pt idx="5493">
                  <c:v>40406.489803240744</c:v>
                </c:pt>
                <c:pt idx="5494">
                  <c:v>40406.531469907408</c:v>
                </c:pt>
                <c:pt idx="5495">
                  <c:v>40406.573136574072</c:v>
                </c:pt>
                <c:pt idx="5496">
                  <c:v>40406.614803240744</c:v>
                </c:pt>
                <c:pt idx="5497">
                  <c:v>40406.656469907408</c:v>
                </c:pt>
                <c:pt idx="5498">
                  <c:v>40406.698136574072</c:v>
                </c:pt>
                <c:pt idx="5499">
                  <c:v>40406.739803240744</c:v>
                </c:pt>
                <c:pt idx="5500">
                  <c:v>40406.781469907408</c:v>
                </c:pt>
                <c:pt idx="5501">
                  <c:v>40406.823136574072</c:v>
                </c:pt>
                <c:pt idx="5502">
                  <c:v>40406.864803240744</c:v>
                </c:pt>
                <c:pt idx="5503">
                  <c:v>40406.906469907408</c:v>
                </c:pt>
                <c:pt idx="5504">
                  <c:v>40406.948136574072</c:v>
                </c:pt>
                <c:pt idx="5505">
                  <c:v>40406.989803240744</c:v>
                </c:pt>
                <c:pt idx="5506">
                  <c:v>40407.031469907408</c:v>
                </c:pt>
                <c:pt idx="5507">
                  <c:v>40407.073136574072</c:v>
                </c:pt>
                <c:pt idx="5508">
                  <c:v>40407.114803240744</c:v>
                </c:pt>
                <c:pt idx="5509">
                  <c:v>40407.156469907408</c:v>
                </c:pt>
                <c:pt idx="5510">
                  <c:v>40407.198136574072</c:v>
                </c:pt>
                <c:pt idx="5511">
                  <c:v>40407.239803240744</c:v>
                </c:pt>
                <c:pt idx="5512">
                  <c:v>40407.281469907408</c:v>
                </c:pt>
                <c:pt idx="5513">
                  <c:v>40407.323136574072</c:v>
                </c:pt>
                <c:pt idx="5514">
                  <c:v>40407.364803240744</c:v>
                </c:pt>
                <c:pt idx="5515">
                  <c:v>40407.406469907408</c:v>
                </c:pt>
                <c:pt idx="5516">
                  <c:v>40407.448136574072</c:v>
                </c:pt>
                <c:pt idx="5517">
                  <c:v>40407.489803240744</c:v>
                </c:pt>
                <c:pt idx="5518">
                  <c:v>40407.531469907408</c:v>
                </c:pt>
                <c:pt idx="5519">
                  <c:v>40407.573136574072</c:v>
                </c:pt>
                <c:pt idx="5520">
                  <c:v>40407.614803240744</c:v>
                </c:pt>
                <c:pt idx="5521">
                  <c:v>40407.656469907408</c:v>
                </c:pt>
                <c:pt idx="5522">
                  <c:v>40407.698136574072</c:v>
                </c:pt>
                <c:pt idx="5523">
                  <c:v>40407.739803240744</c:v>
                </c:pt>
                <c:pt idx="5524">
                  <c:v>40407.781469907408</c:v>
                </c:pt>
                <c:pt idx="5525">
                  <c:v>40407.823136574072</c:v>
                </c:pt>
                <c:pt idx="5526">
                  <c:v>40407.864803240744</c:v>
                </c:pt>
                <c:pt idx="5527">
                  <c:v>40407.906469907408</c:v>
                </c:pt>
                <c:pt idx="5528">
                  <c:v>40407.948136574072</c:v>
                </c:pt>
                <c:pt idx="5529">
                  <c:v>40407.989803240744</c:v>
                </c:pt>
                <c:pt idx="5530">
                  <c:v>40408.031469907408</c:v>
                </c:pt>
                <c:pt idx="5531">
                  <c:v>40408.073136574072</c:v>
                </c:pt>
                <c:pt idx="5532">
                  <c:v>40408.114803240744</c:v>
                </c:pt>
                <c:pt idx="5533">
                  <c:v>40408.156469907408</c:v>
                </c:pt>
                <c:pt idx="5534">
                  <c:v>40408.198136574072</c:v>
                </c:pt>
                <c:pt idx="5535">
                  <c:v>40408.239803240744</c:v>
                </c:pt>
                <c:pt idx="5536">
                  <c:v>40408.281469907408</c:v>
                </c:pt>
                <c:pt idx="5537">
                  <c:v>40408.323136574072</c:v>
                </c:pt>
                <c:pt idx="5538">
                  <c:v>40408.364803240744</c:v>
                </c:pt>
                <c:pt idx="5539" formatCode="m/d/yyyy">
                  <c:v>40408</c:v>
                </c:pt>
                <c:pt idx="5540">
                  <c:v>40408.373194444444</c:v>
                </c:pt>
                <c:pt idx="5541">
                  <c:v>40408.414861111109</c:v>
                </c:pt>
                <c:pt idx="5542">
                  <c:v>40408.45652777778</c:v>
                </c:pt>
                <c:pt idx="5543">
                  <c:v>40408.498194444444</c:v>
                </c:pt>
                <c:pt idx="5544">
                  <c:v>40408.539861111109</c:v>
                </c:pt>
                <c:pt idx="5545">
                  <c:v>40408.58152777778</c:v>
                </c:pt>
                <c:pt idx="5546">
                  <c:v>40408.623194444444</c:v>
                </c:pt>
                <c:pt idx="5547">
                  <c:v>40408.664861111109</c:v>
                </c:pt>
                <c:pt idx="5548">
                  <c:v>40408.70652777778</c:v>
                </c:pt>
                <c:pt idx="5549">
                  <c:v>40408.748194444444</c:v>
                </c:pt>
                <c:pt idx="5550">
                  <c:v>40408.789861111109</c:v>
                </c:pt>
                <c:pt idx="5551">
                  <c:v>40408.83152777778</c:v>
                </c:pt>
                <c:pt idx="5552">
                  <c:v>40408.873194444444</c:v>
                </c:pt>
                <c:pt idx="5553">
                  <c:v>40408.914861111109</c:v>
                </c:pt>
                <c:pt idx="5554">
                  <c:v>40408.95652777778</c:v>
                </c:pt>
                <c:pt idx="5555">
                  <c:v>40408.998194444444</c:v>
                </c:pt>
                <c:pt idx="5556">
                  <c:v>40409.039861111109</c:v>
                </c:pt>
                <c:pt idx="5557">
                  <c:v>40409.08152777778</c:v>
                </c:pt>
                <c:pt idx="5558">
                  <c:v>40409.123194444444</c:v>
                </c:pt>
                <c:pt idx="5559">
                  <c:v>40409.164861111109</c:v>
                </c:pt>
                <c:pt idx="5560">
                  <c:v>40409.20652777778</c:v>
                </c:pt>
                <c:pt idx="5561">
                  <c:v>40409.248194444444</c:v>
                </c:pt>
                <c:pt idx="5562">
                  <c:v>40409.289861111109</c:v>
                </c:pt>
                <c:pt idx="5563">
                  <c:v>40409.33152777778</c:v>
                </c:pt>
                <c:pt idx="5564">
                  <c:v>40409.373194444444</c:v>
                </c:pt>
                <c:pt idx="5565">
                  <c:v>40409.414861111109</c:v>
                </c:pt>
                <c:pt idx="5566">
                  <c:v>40409.45652777778</c:v>
                </c:pt>
                <c:pt idx="5567">
                  <c:v>40409.498194444444</c:v>
                </c:pt>
                <c:pt idx="5568">
                  <c:v>40409.539861111109</c:v>
                </c:pt>
                <c:pt idx="5569">
                  <c:v>40409.58152777778</c:v>
                </c:pt>
                <c:pt idx="5570">
                  <c:v>40409.623194444444</c:v>
                </c:pt>
                <c:pt idx="5571">
                  <c:v>40409.664861111109</c:v>
                </c:pt>
                <c:pt idx="5572">
                  <c:v>40409.70652777778</c:v>
                </c:pt>
                <c:pt idx="5573">
                  <c:v>40409.748194444444</c:v>
                </c:pt>
                <c:pt idx="5574">
                  <c:v>40409.789861111109</c:v>
                </c:pt>
                <c:pt idx="5575">
                  <c:v>40409.83152777778</c:v>
                </c:pt>
                <c:pt idx="5576">
                  <c:v>40409.873194444444</c:v>
                </c:pt>
                <c:pt idx="5577">
                  <c:v>40409.914861111109</c:v>
                </c:pt>
                <c:pt idx="5578">
                  <c:v>40409.95652777778</c:v>
                </c:pt>
                <c:pt idx="5579">
                  <c:v>40409.998194444444</c:v>
                </c:pt>
                <c:pt idx="5580">
                  <c:v>40410.039861111109</c:v>
                </c:pt>
                <c:pt idx="5581">
                  <c:v>40410.08152777778</c:v>
                </c:pt>
                <c:pt idx="5582">
                  <c:v>40410.123194444444</c:v>
                </c:pt>
                <c:pt idx="5583">
                  <c:v>40410.164861111109</c:v>
                </c:pt>
                <c:pt idx="5584">
                  <c:v>40410.20652777778</c:v>
                </c:pt>
                <c:pt idx="5585">
                  <c:v>40410.248194444444</c:v>
                </c:pt>
                <c:pt idx="5586">
                  <c:v>40410.289861111109</c:v>
                </c:pt>
                <c:pt idx="5587">
                  <c:v>40410.33152777778</c:v>
                </c:pt>
                <c:pt idx="5588">
                  <c:v>40410.373194444444</c:v>
                </c:pt>
                <c:pt idx="5589">
                  <c:v>40410.414861111109</c:v>
                </c:pt>
                <c:pt idx="5590">
                  <c:v>40410.45652777778</c:v>
                </c:pt>
                <c:pt idx="5591">
                  <c:v>40410.498194444444</c:v>
                </c:pt>
                <c:pt idx="5592">
                  <c:v>40410.539861111109</c:v>
                </c:pt>
                <c:pt idx="5593">
                  <c:v>40410.58152777778</c:v>
                </c:pt>
                <c:pt idx="5594">
                  <c:v>40410.623194444444</c:v>
                </c:pt>
                <c:pt idx="5595">
                  <c:v>40410.664861111109</c:v>
                </c:pt>
                <c:pt idx="5596">
                  <c:v>40410.70652777778</c:v>
                </c:pt>
                <c:pt idx="5597">
                  <c:v>40410.748194444444</c:v>
                </c:pt>
                <c:pt idx="5598">
                  <c:v>40410.789861111109</c:v>
                </c:pt>
                <c:pt idx="5599">
                  <c:v>40410.83152777778</c:v>
                </c:pt>
                <c:pt idx="5600">
                  <c:v>40410.873194444444</c:v>
                </c:pt>
                <c:pt idx="5601">
                  <c:v>40410.914861111109</c:v>
                </c:pt>
                <c:pt idx="5602">
                  <c:v>40410.95652777778</c:v>
                </c:pt>
                <c:pt idx="5603">
                  <c:v>40410.998194444444</c:v>
                </c:pt>
                <c:pt idx="5604">
                  <c:v>40411.039861111109</c:v>
                </c:pt>
                <c:pt idx="5605">
                  <c:v>40411.08152777778</c:v>
                </c:pt>
                <c:pt idx="5606">
                  <c:v>40411.123194444444</c:v>
                </c:pt>
                <c:pt idx="5607">
                  <c:v>40411.164861111109</c:v>
                </c:pt>
                <c:pt idx="5608">
                  <c:v>40411.20652777778</c:v>
                </c:pt>
                <c:pt idx="5609">
                  <c:v>40411.248194444444</c:v>
                </c:pt>
                <c:pt idx="5610">
                  <c:v>40411.289861111109</c:v>
                </c:pt>
                <c:pt idx="5611">
                  <c:v>40411.33152777778</c:v>
                </c:pt>
                <c:pt idx="5612">
                  <c:v>40411.373194444444</c:v>
                </c:pt>
                <c:pt idx="5613">
                  <c:v>40411.414861111109</c:v>
                </c:pt>
                <c:pt idx="5614">
                  <c:v>40411.45652777778</c:v>
                </c:pt>
                <c:pt idx="5615">
                  <c:v>40411.498194444444</c:v>
                </c:pt>
                <c:pt idx="5616">
                  <c:v>40411.539861111109</c:v>
                </c:pt>
                <c:pt idx="5617">
                  <c:v>40411.58152777778</c:v>
                </c:pt>
                <c:pt idx="5618">
                  <c:v>40411.623194444444</c:v>
                </c:pt>
                <c:pt idx="5619">
                  <c:v>40411.664861111109</c:v>
                </c:pt>
                <c:pt idx="5620">
                  <c:v>40411.70652777778</c:v>
                </c:pt>
                <c:pt idx="5621">
                  <c:v>40411.748194444444</c:v>
                </c:pt>
                <c:pt idx="5622">
                  <c:v>40411.789861111109</c:v>
                </c:pt>
                <c:pt idx="5623">
                  <c:v>40411.83152777778</c:v>
                </c:pt>
                <c:pt idx="5624">
                  <c:v>40411.873194444444</c:v>
                </c:pt>
                <c:pt idx="5625">
                  <c:v>40411.914861111109</c:v>
                </c:pt>
                <c:pt idx="5626">
                  <c:v>40411.95652777778</c:v>
                </c:pt>
                <c:pt idx="5627">
                  <c:v>40411.998194444444</c:v>
                </c:pt>
                <c:pt idx="5628">
                  <c:v>40412.039861111109</c:v>
                </c:pt>
                <c:pt idx="5629">
                  <c:v>40412.08152777778</c:v>
                </c:pt>
                <c:pt idx="5630">
                  <c:v>40412.123194444444</c:v>
                </c:pt>
                <c:pt idx="5631">
                  <c:v>40412.164861111109</c:v>
                </c:pt>
                <c:pt idx="5632">
                  <c:v>40412.20652777778</c:v>
                </c:pt>
                <c:pt idx="5633">
                  <c:v>40412.248194444444</c:v>
                </c:pt>
                <c:pt idx="5634">
                  <c:v>40412.289861111109</c:v>
                </c:pt>
                <c:pt idx="5635">
                  <c:v>40412.33152777778</c:v>
                </c:pt>
                <c:pt idx="5636">
                  <c:v>40412.373194444444</c:v>
                </c:pt>
                <c:pt idx="5637">
                  <c:v>40412.414861111109</c:v>
                </c:pt>
                <c:pt idx="5638">
                  <c:v>40412.45652777778</c:v>
                </c:pt>
                <c:pt idx="5639">
                  <c:v>40412.498194444444</c:v>
                </c:pt>
                <c:pt idx="5640">
                  <c:v>40412.539861111109</c:v>
                </c:pt>
                <c:pt idx="5641">
                  <c:v>40412.58152777778</c:v>
                </c:pt>
                <c:pt idx="5642">
                  <c:v>40412.623194444444</c:v>
                </c:pt>
                <c:pt idx="5643">
                  <c:v>40412.664861111109</c:v>
                </c:pt>
                <c:pt idx="5644">
                  <c:v>40412.70652777778</c:v>
                </c:pt>
                <c:pt idx="5645">
                  <c:v>40412.748194444444</c:v>
                </c:pt>
                <c:pt idx="5646">
                  <c:v>40412.789861111109</c:v>
                </c:pt>
                <c:pt idx="5647">
                  <c:v>40412.83152777778</c:v>
                </c:pt>
                <c:pt idx="5648">
                  <c:v>40412.873194444444</c:v>
                </c:pt>
                <c:pt idx="5649">
                  <c:v>40412.914861111109</c:v>
                </c:pt>
                <c:pt idx="5650">
                  <c:v>40412.95652777778</c:v>
                </c:pt>
                <c:pt idx="5651">
                  <c:v>40412.998194444444</c:v>
                </c:pt>
                <c:pt idx="5652">
                  <c:v>40413.039861111109</c:v>
                </c:pt>
                <c:pt idx="5653">
                  <c:v>40413.08152777778</c:v>
                </c:pt>
                <c:pt idx="5654">
                  <c:v>40413.123194444444</c:v>
                </c:pt>
                <c:pt idx="5655">
                  <c:v>40413.164861111109</c:v>
                </c:pt>
                <c:pt idx="5656">
                  <c:v>40413.20652777778</c:v>
                </c:pt>
                <c:pt idx="5657">
                  <c:v>40413.248194444444</c:v>
                </c:pt>
                <c:pt idx="5658">
                  <c:v>40413.289861111109</c:v>
                </c:pt>
                <c:pt idx="5659">
                  <c:v>40413.33152777778</c:v>
                </c:pt>
                <c:pt idx="5660">
                  <c:v>40413.373194444444</c:v>
                </c:pt>
                <c:pt idx="5661">
                  <c:v>40413.414861111109</c:v>
                </c:pt>
                <c:pt idx="5662">
                  <c:v>40413.45652777778</c:v>
                </c:pt>
                <c:pt idx="5663">
                  <c:v>40413.498194444444</c:v>
                </c:pt>
                <c:pt idx="5664">
                  <c:v>40413.539861111109</c:v>
                </c:pt>
                <c:pt idx="5665">
                  <c:v>40413.58152777778</c:v>
                </c:pt>
                <c:pt idx="5666">
                  <c:v>40413.623194444444</c:v>
                </c:pt>
                <c:pt idx="5667">
                  <c:v>40413.664861111109</c:v>
                </c:pt>
                <c:pt idx="5668">
                  <c:v>40413.70652777778</c:v>
                </c:pt>
                <c:pt idx="5669">
                  <c:v>40413.748194444444</c:v>
                </c:pt>
                <c:pt idx="5670">
                  <c:v>40413.789861111109</c:v>
                </c:pt>
                <c:pt idx="5671">
                  <c:v>40413.83152777778</c:v>
                </c:pt>
                <c:pt idx="5672">
                  <c:v>40413.873194444444</c:v>
                </c:pt>
                <c:pt idx="5673">
                  <c:v>40413.914861111109</c:v>
                </c:pt>
                <c:pt idx="5674">
                  <c:v>40413.95652777778</c:v>
                </c:pt>
                <c:pt idx="5675">
                  <c:v>40413.998194444444</c:v>
                </c:pt>
                <c:pt idx="5676">
                  <c:v>40414.039861111109</c:v>
                </c:pt>
                <c:pt idx="5677">
                  <c:v>40414.08152777778</c:v>
                </c:pt>
                <c:pt idx="5678">
                  <c:v>40414.123194444444</c:v>
                </c:pt>
                <c:pt idx="5679">
                  <c:v>40414.164861111109</c:v>
                </c:pt>
                <c:pt idx="5680">
                  <c:v>40414.20652777778</c:v>
                </c:pt>
                <c:pt idx="5681">
                  <c:v>40414.248194444444</c:v>
                </c:pt>
                <c:pt idx="5682">
                  <c:v>40414.289861111109</c:v>
                </c:pt>
                <c:pt idx="5683">
                  <c:v>40414.33152777778</c:v>
                </c:pt>
                <c:pt idx="5684">
                  <c:v>40414.373194444444</c:v>
                </c:pt>
                <c:pt idx="5685">
                  <c:v>40414.414861111109</c:v>
                </c:pt>
                <c:pt idx="5686">
                  <c:v>40414.45652777778</c:v>
                </c:pt>
                <c:pt idx="5687">
                  <c:v>40414.498194444444</c:v>
                </c:pt>
                <c:pt idx="5688">
                  <c:v>40414.539861111109</c:v>
                </c:pt>
                <c:pt idx="5689">
                  <c:v>40414.58152777778</c:v>
                </c:pt>
                <c:pt idx="5690">
                  <c:v>40414.623194444444</c:v>
                </c:pt>
                <c:pt idx="5691">
                  <c:v>40414.664861111109</c:v>
                </c:pt>
                <c:pt idx="5692">
                  <c:v>40414.70652777778</c:v>
                </c:pt>
                <c:pt idx="5693">
                  <c:v>40414.748194444444</c:v>
                </c:pt>
                <c:pt idx="5694">
                  <c:v>40414.789861111109</c:v>
                </c:pt>
                <c:pt idx="5695">
                  <c:v>40414.83152777778</c:v>
                </c:pt>
                <c:pt idx="5696">
                  <c:v>40414.873194444444</c:v>
                </c:pt>
                <c:pt idx="5697">
                  <c:v>40414.914861111109</c:v>
                </c:pt>
                <c:pt idx="5698">
                  <c:v>40414.95652777778</c:v>
                </c:pt>
                <c:pt idx="5699">
                  <c:v>40414.998194444444</c:v>
                </c:pt>
                <c:pt idx="5700">
                  <c:v>40415.039861111109</c:v>
                </c:pt>
                <c:pt idx="5701">
                  <c:v>40415.08152777778</c:v>
                </c:pt>
                <c:pt idx="5702">
                  <c:v>40415.123194444444</c:v>
                </c:pt>
                <c:pt idx="5703">
                  <c:v>40415.164861111109</c:v>
                </c:pt>
                <c:pt idx="5704">
                  <c:v>40415.20652777778</c:v>
                </c:pt>
                <c:pt idx="5705">
                  <c:v>40415.248194444444</c:v>
                </c:pt>
                <c:pt idx="5706">
                  <c:v>40415.289861111109</c:v>
                </c:pt>
                <c:pt idx="5707">
                  <c:v>40415.33152777778</c:v>
                </c:pt>
                <c:pt idx="5708" formatCode="m/d/yyyy">
                  <c:v>40446</c:v>
                </c:pt>
                <c:pt idx="5709">
                  <c:v>40415.370416666665</c:v>
                </c:pt>
                <c:pt idx="5710">
                  <c:v>40415.412083333336</c:v>
                </c:pt>
                <c:pt idx="5711">
                  <c:v>40415.453750000001</c:v>
                </c:pt>
                <c:pt idx="5712">
                  <c:v>40415.495416666665</c:v>
                </c:pt>
                <c:pt idx="5713">
                  <c:v>40415.537083333336</c:v>
                </c:pt>
                <c:pt idx="5714">
                  <c:v>40415.578750000001</c:v>
                </c:pt>
                <c:pt idx="5715">
                  <c:v>40415.620416666665</c:v>
                </c:pt>
                <c:pt idx="5716">
                  <c:v>40415.662083333336</c:v>
                </c:pt>
                <c:pt idx="5717">
                  <c:v>40415.703750000001</c:v>
                </c:pt>
                <c:pt idx="5718">
                  <c:v>40415.745416666665</c:v>
                </c:pt>
                <c:pt idx="5719">
                  <c:v>40415.787083333336</c:v>
                </c:pt>
                <c:pt idx="5720">
                  <c:v>40415.828750000001</c:v>
                </c:pt>
                <c:pt idx="5721">
                  <c:v>40415.870416666665</c:v>
                </c:pt>
                <c:pt idx="5722">
                  <c:v>40415.912083333336</c:v>
                </c:pt>
                <c:pt idx="5723">
                  <c:v>40415.953750000001</c:v>
                </c:pt>
                <c:pt idx="5724">
                  <c:v>40415.995416666665</c:v>
                </c:pt>
                <c:pt idx="5725">
                  <c:v>40416.037083333336</c:v>
                </c:pt>
                <c:pt idx="5726">
                  <c:v>40416.078750000001</c:v>
                </c:pt>
                <c:pt idx="5727">
                  <c:v>40416.120416666665</c:v>
                </c:pt>
                <c:pt idx="5728">
                  <c:v>40416.162083333336</c:v>
                </c:pt>
                <c:pt idx="5729">
                  <c:v>40416.203750000001</c:v>
                </c:pt>
                <c:pt idx="5730">
                  <c:v>40416.245416666665</c:v>
                </c:pt>
                <c:pt idx="5731">
                  <c:v>40416.287083333336</c:v>
                </c:pt>
                <c:pt idx="5732">
                  <c:v>40416.328750000001</c:v>
                </c:pt>
                <c:pt idx="5733">
                  <c:v>40416.370416666665</c:v>
                </c:pt>
                <c:pt idx="5734">
                  <c:v>40416.412083333336</c:v>
                </c:pt>
                <c:pt idx="5735">
                  <c:v>40416.453750000001</c:v>
                </c:pt>
                <c:pt idx="5736">
                  <c:v>40416.495416666665</c:v>
                </c:pt>
                <c:pt idx="5737">
                  <c:v>40416.537083333336</c:v>
                </c:pt>
                <c:pt idx="5738">
                  <c:v>40416.578750000001</c:v>
                </c:pt>
                <c:pt idx="5739">
                  <c:v>40416.620416666665</c:v>
                </c:pt>
                <c:pt idx="5740">
                  <c:v>40416.662083333336</c:v>
                </c:pt>
                <c:pt idx="5741">
                  <c:v>40416.703750000001</c:v>
                </c:pt>
                <c:pt idx="5742">
                  <c:v>40416.745416666665</c:v>
                </c:pt>
                <c:pt idx="5743">
                  <c:v>40416.787083333336</c:v>
                </c:pt>
                <c:pt idx="5744">
                  <c:v>40416.828750000001</c:v>
                </c:pt>
                <c:pt idx="5745">
                  <c:v>40416.870416666665</c:v>
                </c:pt>
                <c:pt idx="5746">
                  <c:v>40416.912083333336</c:v>
                </c:pt>
                <c:pt idx="5747">
                  <c:v>40416.953750000001</c:v>
                </c:pt>
                <c:pt idx="5748">
                  <c:v>40416.995416666665</c:v>
                </c:pt>
                <c:pt idx="5749">
                  <c:v>40417.037083333336</c:v>
                </c:pt>
                <c:pt idx="5750">
                  <c:v>40417.078750000001</c:v>
                </c:pt>
                <c:pt idx="5751">
                  <c:v>40417.120416666665</c:v>
                </c:pt>
                <c:pt idx="5752">
                  <c:v>40417.162083333336</c:v>
                </c:pt>
                <c:pt idx="5753">
                  <c:v>40417.203750000001</c:v>
                </c:pt>
                <c:pt idx="5754">
                  <c:v>40417.245416666665</c:v>
                </c:pt>
                <c:pt idx="5755">
                  <c:v>40417.287083333336</c:v>
                </c:pt>
                <c:pt idx="5756">
                  <c:v>40417.328750000001</c:v>
                </c:pt>
                <c:pt idx="5757">
                  <c:v>40417.370416666665</c:v>
                </c:pt>
                <c:pt idx="5758">
                  <c:v>40417.412083333336</c:v>
                </c:pt>
                <c:pt idx="5759">
                  <c:v>40417.453750000001</c:v>
                </c:pt>
                <c:pt idx="5760">
                  <c:v>40417.495416666665</c:v>
                </c:pt>
                <c:pt idx="5761">
                  <c:v>40417.537083333336</c:v>
                </c:pt>
                <c:pt idx="5762">
                  <c:v>40417.578750000001</c:v>
                </c:pt>
                <c:pt idx="5763">
                  <c:v>40417.620416666665</c:v>
                </c:pt>
                <c:pt idx="5764">
                  <c:v>40417.662083333336</c:v>
                </c:pt>
                <c:pt idx="5765">
                  <c:v>40417.703750000001</c:v>
                </c:pt>
                <c:pt idx="5766">
                  <c:v>40417.745416666665</c:v>
                </c:pt>
                <c:pt idx="5767">
                  <c:v>40417.787083333336</c:v>
                </c:pt>
                <c:pt idx="5768">
                  <c:v>40417.828750000001</c:v>
                </c:pt>
                <c:pt idx="5769">
                  <c:v>40417.870416666665</c:v>
                </c:pt>
                <c:pt idx="5770">
                  <c:v>40417.912083333336</c:v>
                </c:pt>
                <c:pt idx="5771">
                  <c:v>40417.953750000001</c:v>
                </c:pt>
                <c:pt idx="5772">
                  <c:v>40417.995416666665</c:v>
                </c:pt>
                <c:pt idx="5773">
                  <c:v>40418.037083333336</c:v>
                </c:pt>
                <c:pt idx="5774">
                  <c:v>40418.078750000001</c:v>
                </c:pt>
                <c:pt idx="5775">
                  <c:v>40418.120416666665</c:v>
                </c:pt>
                <c:pt idx="5776">
                  <c:v>40418.162083333336</c:v>
                </c:pt>
                <c:pt idx="5777">
                  <c:v>40418.203750000001</c:v>
                </c:pt>
                <c:pt idx="5778">
                  <c:v>40418.245416666665</c:v>
                </c:pt>
                <c:pt idx="5779">
                  <c:v>40418.287083333336</c:v>
                </c:pt>
                <c:pt idx="5780">
                  <c:v>40418.328750000001</c:v>
                </c:pt>
                <c:pt idx="5781">
                  <c:v>40418.370416666665</c:v>
                </c:pt>
                <c:pt idx="5782">
                  <c:v>40418.412083333336</c:v>
                </c:pt>
                <c:pt idx="5783">
                  <c:v>40418.453750000001</c:v>
                </c:pt>
                <c:pt idx="5784">
                  <c:v>40418.495416666665</c:v>
                </c:pt>
                <c:pt idx="5785">
                  <c:v>40418.537083333336</c:v>
                </c:pt>
                <c:pt idx="5786">
                  <c:v>40418.578750000001</c:v>
                </c:pt>
                <c:pt idx="5787">
                  <c:v>40418.620416666665</c:v>
                </c:pt>
                <c:pt idx="5788">
                  <c:v>40418.662083333336</c:v>
                </c:pt>
                <c:pt idx="5789">
                  <c:v>40418.703750000001</c:v>
                </c:pt>
                <c:pt idx="5790">
                  <c:v>40418.745416666665</c:v>
                </c:pt>
                <c:pt idx="5791">
                  <c:v>40418.787083333336</c:v>
                </c:pt>
                <c:pt idx="5792">
                  <c:v>40418.828750000001</c:v>
                </c:pt>
                <c:pt idx="5793">
                  <c:v>40418.870416666665</c:v>
                </c:pt>
                <c:pt idx="5794">
                  <c:v>40418.912083333336</c:v>
                </c:pt>
                <c:pt idx="5795">
                  <c:v>40418.953750000001</c:v>
                </c:pt>
                <c:pt idx="5796">
                  <c:v>40418.995416666665</c:v>
                </c:pt>
                <c:pt idx="5797">
                  <c:v>40419.037083333336</c:v>
                </c:pt>
                <c:pt idx="5798">
                  <c:v>40419.078750000001</c:v>
                </c:pt>
                <c:pt idx="5799">
                  <c:v>40419.120416666665</c:v>
                </c:pt>
                <c:pt idx="5800">
                  <c:v>40419.162083333336</c:v>
                </c:pt>
                <c:pt idx="5801">
                  <c:v>40419.203750000001</c:v>
                </c:pt>
                <c:pt idx="5802">
                  <c:v>40419.245416666665</c:v>
                </c:pt>
                <c:pt idx="5803">
                  <c:v>40419.287083333336</c:v>
                </c:pt>
                <c:pt idx="5804">
                  <c:v>40419.328750000001</c:v>
                </c:pt>
                <c:pt idx="5805">
                  <c:v>40419.370416666665</c:v>
                </c:pt>
                <c:pt idx="5806">
                  <c:v>40419.412083333336</c:v>
                </c:pt>
                <c:pt idx="5807">
                  <c:v>40419.453750000001</c:v>
                </c:pt>
                <c:pt idx="5808">
                  <c:v>40419.495416666665</c:v>
                </c:pt>
                <c:pt idx="5809">
                  <c:v>40419.537083333336</c:v>
                </c:pt>
                <c:pt idx="5810">
                  <c:v>40419.578750000001</c:v>
                </c:pt>
                <c:pt idx="5811">
                  <c:v>40419.620416666665</c:v>
                </c:pt>
                <c:pt idx="5812">
                  <c:v>40419.662083333336</c:v>
                </c:pt>
                <c:pt idx="5813">
                  <c:v>40419.703750000001</c:v>
                </c:pt>
                <c:pt idx="5814">
                  <c:v>40419.745416666665</c:v>
                </c:pt>
                <c:pt idx="5815">
                  <c:v>40419.787083333336</c:v>
                </c:pt>
                <c:pt idx="5816">
                  <c:v>40419.828750000001</c:v>
                </c:pt>
                <c:pt idx="5817">
                  <c:v>40419.870416666665</c:v>
                </c:pt>
                <c:pt idx="5818">
                  <c:v>40419.912083333336</c:v>
                </c:pt>
                <c:pt idx="5819">
                  <c:v>40419.953750000001</c:v>
                </c:pt>
                <c:pt idx="5820">
                  <c:v>40419.995416666665</c:v>
                </c:pt>
                <c:pt idx="5821">
                  <c:v>40420.037083333336</c:v>
                </c:pt>
                <c:pt idx="5822">
                  <c:v>40420.078750000001</c:v>
                </c:pt>
                <c:pt idx="5823">
                  <c:v>40420.120416666665</c:v>
                </c:pt>
                <c:pt idx="5824">
                  <c:v>40420.162083333336</c:v>
                </c:pt>
                <c:pt idx="5825">
                  <c:v>40420.203750000001</c:v>
                </c:pt>
                <c:pt idx="5826">
                  <c:v>40420.245416666665</c:v>
                </c:pt>
                <c:pt idx="5827">
                  <c:v>40420.287083333336</c:v>
                </c:pt>
                <c:pt idx="5828">
                  <c:v>40420.328750000001</c:v>
                </c:pt>
                <c:pt idx="5829">
                  <c:v>40420.370416666665</c:v>
                </c:pt>
                <c:pt idx="5830">
                  <c:v>40420.412083333336</c:v>
                </c:pt>
                <c:pt idx="5831">
                  <c:v>40420.453750000001</c:v>
                </c:pt>
                <c:pt idx="5832">
                  <c:v>40420.495416666665</c:v>
                </c:pt>
                <c:pt idx="5833">
                  <c:v>40420.537083333336</c:v>
                </c:pt>
                <c:pt idx="5834">
                  <c:v>40420.578750000001</c:v>
                </c:pt>
                <c:pt idx="5835">
                  <c:v>40420.620416666665</c:v>
                </c:pt>
                <c:pt idx="5836">
                  <c:v>40420.662083333336</c:v>
                </c:pt>
                <c:pt idx="5837">
                  <c:v>40420.703750000001</c:v>
                </c:pt>
                <c:pt idx="5838">
                  <c:v>40420.745416666665</c:v>
                </c:pt>
                <c:pt idx="5839">
                  <c:v>40420.787083333336</c:v>
                </c:pt>
                <c:pt idx="5840">
                  <c:v>40420.828750000001</c:v>
                </c:pt>
                <c:pt idx="5841">
                  <c:v>40420.870416666665</c:v>
                </c:pt>
                <c:pt idx="5842">
                  <c:v>40420.912083333336</c:v>
                </c:pt>
                <c:pt idx="5843">
                  <c:v>40420.953750000001</c:v>
                </c:pt>
                <c:pt idx="5844">
                  <c:v>40420.995416666665</c:v>
                </c:pt>
                <c:pt idx="5845">
                  <c:v>40421.037083333336</c:v>
                </c:pt>
                <c:pt idx="5846">
                  <c:v>40421.078750000001</c:v>
                </c:pt>
                <c:pt idx="5847">
                  <c:v>40421.120416666665</c:v>
                </c:pt>
                <c:pt idx="5848">
                  <c:v>40421.162083333336</c:v>
                </c:pt>
                <c:pt idx="5849">
                  <c:v>40421.203750000001</c:v>
                </c:pt>
                <c:pt idx="5850">
                  <c:v>40421.245416666665</c:v>
                </c:pt>
                <c:pt idx="5851">
                  <c:v>40421.287083333336</c:v>
                </c:pt>
                <c:pt idx="5852">
                  <c:v>40421.328750000001</c:v>
                </c:pt>
                <c:pt idx="5853">
                  <c:v>40421.370416666665</c:v>
                </c:pt>
                <c:pt idx="5854">
                  <c:v>40421.412083333336</c:v>
                </c:pt>
                <c:pt idx="5855">
                  <c:v>40421.453750000001</c:v>
                </c:pt>
                <c:pt idx="5856">
                  <c:v>40421.495416666665</c:v>
                </c:pt>
                <c:pt idx="5857">
                  <c:v>40421.537083333336</c:v>
                </c:pt>
                <c:pt idx="5858">
                  <c:v>40421.578750000001</c:v>
                </c:pt>
                <c:pt idx="5859">
                  <c:v>40421.620416666665</c:v>
                </c:pt>
                <c:pt idx="5860">
                  <c:v>40421.662083333336</c:v>
                </c:pt>
                <c:pt idx="5861">
                  <c:v>40421.703750000001</c:v>
                </c:pt>
                <c:pt idx="5862">
                  <c:v>40421.745416666665</c:v>
                </c:pt>
                <c:pt idx="5863">
                  <c:v>40421.787083333336</c:v>
                </c:pt>
                <c:pt idx="5864">
                  <c:v>40421.828750000001</c:v>
                </c:pt>
                <c:pt idx="5865">
                  <c:v>40421.870416666665</c:v>
                </c:pt>
                <c:pt idx="5866">
                  <c:v>40421.912083333336</c:v>
                </c:pt>
                <c:pt idx="5867">
                  <c:v>40421.953750000001</c:v>
                </c:pt>
                <c:pt idx="5868">
                  <c:v>40421.995416666665</c:v>
                </c:pt>
                <c:pt idx="5869">
                  <c:v>40422.037083333336</c:v>
                </c:pt>
                <c:pt idx="5870">
                  <c:v>40422.078750000001</c:v>
                </c:pt>
                <c:pt idx="5871">
                  <c:v>40422.120416666665</c:v>
                </c:pt>
                <c:pt idx="5872">
                  <c:v>40422.162083333336</c:v>
                </c:pt>
                <c:pt idx="5873">
                  <c:v>40422.203750000001</c:v>
                </c:pt>
                <c:pt idx="5874">
                  <c:v>40422.245416666665</c:v>
                </c:pt>
                <c:pt idx="5875">
                  <c:v>40422.287083333336</c:v>
                </c:pt>
                <c:pt idx="5876">
                  <c:v>40422.328750000001</c:v>
                </c:pt>
                <c:pt idx="5877">
                  <c:v>40422.370416666665</c:v>
                </c:pt>
                <c:pt idx="5878" formatCode="m/d/yyyy">
                  <c:v>40422</c:v>
                </c:pt>
                <c:pt idx="5879">
                  <c:v>40422.403182870374</c:v>
                </c:pt>
                <c:pt idx="5880">
                  <c:v>40422.444849537038</c:v>
                </c:pt>
                <c:pt idx="5881">
                  <c:v>40422.486516203702</c:v>
                </c:pt>
                <c:pt idx="5882">
                  <c:v>40422.528182870374</c:v>
                </c:pt>
                <c:pt idx="5883">
                  <c:v>40422.569849537038</c:v>
                </c:pt>
                <c:pt idx="5884">
                  <c:v>40422.611516203702</c:v>
                </c:pt>
                <c:pt idx="5885">
                  <c:v>40422.653182870374</c:v>
                </c:pt>
                <c:pt idx="5886">
                  <c:v>40422.694849537038</c:v>
                </c:pt>
                <c:pt idx="5887">
                  <c:v>40422.736516203702</c:v>
                </c:pt>
                <c:pt idx="5888">
                  <c:v>40422.778182870374</c:v>
                </c:pt>
                <c:pt idx="5889">
                  <c:v>40422.819849537038</c:v>
                </c:pt>
                <c:pt idx="5890">
                  <c:v>40422.861516203702</c:v>
                </c:pt>
                <c:pt idx="5891">
                  <c:v>40422.903182870374</c:v>
                </c:pt>
                <c:pt idx="5892">
                  <c:v>40422.944849537038</c:v>
                </c:pt>
                <c:pt idx="5893">
                  <c:v>40422.986516203702</c:v>
                </c:pt>
                <c:pt idx="5894">
                  <c:v>40423.028182870374</c:v>
                </c:pt>
                <c:pt idx="5895">
                  <c:v>40423.069849537038</c:v>
                </c:pt>
                <c:pt idx="5896">
                  <c:v>40423.111516203702</c:v>
                </c:pt>
                <c:pt idx="5897">
                  <c:v>40423.153182870374</c:v>
                </c:pt>
                <c:pt idx="5898">
                  <c:v>40423.194849537038</c:v>
                </c:pt>
                <c:pt idx="5899">
                  <c:v>40423.236516203702</c:v>
                </c:pt>
                <c:pt idx="5900">
                  <c:v>40423.278182870374</c:v>
                </c:pt>
                <c:pt idx="5901">
                  <c:v>40423.319849537038</c:v>
                </c:pt>
                <c:pt idx="5902">
                  <c:v>40423.361516203702</c:v>
                </c:pt>
                <c:pt idx="5903">
                  <c:v>40423.403182870374</c:v>
                </c:pt>
                <c:pt idx="5904">
                  <c:v>40423.444849537038</c:v>
                </c:pt>
                <c:pt idx="5905">
                  <c:v>40423.486516203702</c:v>
                </c:pt>
                <c:pt idx="5906">
                  <c:v>40423.528182870374</c:v>
                </c:pt>
                <c:pt idx="5907">
                  <c:v>40423.569849537038</c:v>
                </c:pt>
                <c:pt idx="5908">
                  <c:v>40423.611516203702</c:v>
                </c:pt>
                <c:pt idx="5909">
                  <c:v>40423.653182870374</c:v>
                </c:pt>
                <c:pt idx="5910">
                  <c:v>40423.694849537038</c:v>
                </c:pt>
                <c:pt idx="5911">
                  <c:v>40423.736516203702</c:v>
                </c:pt>
                <c:pt idx="5912">
                  <c:v>40423.778182870374</c:v>
                </c:pt>
                <c:pt idx="5913">
                  <c:v>40423.819849537038</c:v>
                </c:pt>
                <c:pt idx="5914">
                  <c:v>40423.861516203702</c:v>
                </c:pt>
                <c:pt idx="5915">
                  <c:v>40423.903182870374</c:v>
                </c:pt>
                <c:pt idx="5916">
                  <c:v>40423.944849537038</c:v>
                </c:pt>
                <c:pt idx="5917">
                  <c:v>40423.986516203702</c:v>
                </c:pt>
                <c:pt idx="5918">
                  <c:v>40424.028182870374</c:v>
                </c:pt>
                <c:pt idx="5919">
                  <c:v>40424.069849537038</c:v>
                </c:pt>
                <c:pt idx="5920">
                  <c:v>40424.111516203702</c:v>
                </c:pt>
                <c:pt idx="5921">
                  <c:v>40424.153182870374</c:v>
                </c:pt>
                <c:pt idx="5922">
                  <c:v>40424.194849537038</c:v>
                </c:pt>
                <c:pt idx="5923">
                  <c:v>40424.236516203702</c:v>
                </c:pt>
                <c:pt idx="5924">
                  <c:v>40424.278182870374</c:v>
                </c:pt>
                <c:pt idx="5925">
                  <c:v>40424.319849537038</c:v>
                </c:pt>
                <c:pt idx="5926">
                  <c:v>40424.361516203702</c:v>
                </c:pt>
                <c:pt idx="5927">
                  <c:v>40424.403182870374</c:v>
                </c:pt>
                <c:pt idx="5928">
                  <c:v>40424.444849537038</c:v>
                </c:pt>
                <c:pt idx="5929">
                  <c:v>40424.486516203702</c:v>
                </c:pt>
                <c:pt idx="5930">
                  <c:v>40424.528182870374</c:v>
                </c:pt>
                <c:pt idx="5931">
                  <c:v>40424.569849537038</c:v>
                </c:pt>
                <c:pt idx="5932">
                  <c:v>40424.611516203702</c:v>
                </c:pt>
                <c:pt idx="5933">
                  <c:v>40424.653182870374</c:v>
                </c:pt>
                <c:pt idx="5934">
                  <c:v>40424.694849537038</c:v>
                </c:pt>
                <c:pt idx="5935">
                  <c:v>40424.736516203702</c:v>
                </c:pt>
                <c:pt idx="5936">
                  <c:v>40424.778182870374</c:v>
                </c:pt>
                <c:pt idx="5937">
                  <c:v>40424.819849537038</c:v>
                </c:pt>
                <c:pt idx="5938">
                  <c:v>40424.861516203702</c:v>
                </c:pt>
                <c:pt idx="5939">
                  <c:v>40424.903182870374</c:v>
                </c:pt>
                <c:pt idx="5940">
                  <c:v>40424.944849537038</c:v>
                </c:pt>
                <c:pt idx="5941">
                  <c:v>40424.986516203702</c:v>
                </c:pt>
                <c:pt idx="5942">
                  <c:v>40425.028182870374</c:v>
                </c:pt>
                <c:pt idx="5943">
                  <c:v>40425.069849537038</c:v>
                </c:pt>
                <c:pt idx="5944">
                  <c:v>40425.111516203702</c:v>
                </c:pt>
                <c:pt idx="5945">
                  <c:v>40425.153182870374</c:v>
                </c:pt>
                <c:pt idx="5946">
                  <c:v>40425.194849537038</c:v>
                </c:pt>
                <c:pt idx="5947">
                  <c:v>40425.236516203702</c:v>
                </c:pt>
                <c:pt idx="5948">
                  <c:v>40425.278182870374</c:v>
                </c:pt>
                <c:pt idx="5949">
                  <c:v>40425.319849537038</c:v>
                </c:pt>
                <c:pt idx="5950">
                  <c:v>40425.361516203702</c:v>
                </c:pt>
                <c:pt idx="5951">
                  <c:v>40425.403182870374</c:v>
                </c:pt>
                <c:pt idx="5952">
                  <c:v>40425.444849537038</c:v>
                </c:pt>
                <c:pt idx="5953">
                  <c:v>40425.486516203702</c:v>
                </c:pt>
                <c:pt idx="5954">
                  <c:v>40425.528182870374</c:v>
                </c:pt>
                <c:pt idx="5955">
                  <c:v>40425.569849537038</c:v>
                </c:pt>
                <c:pt idx="5956">
                  <c:v>40425.611516203702</c:v>
                </c:pt>
                <c:pt idx="5957">
                  <c:v>40425.653182870374</c:v>
                </c:pt>
                <c:pt idx="5958">
                  <c:v>40425.694849537038</c:v>
                </c:pt>
                <c:pt idx="5959">
                  <c:v>40425.736516203702</c:v>
                </c:pt>
                <c:pt idx="5960">
                  <c:v>40425.778182870374</c:v>
                </c:pt>
                <c:pt idx="5961">
                  <c:v>40425.819849537038</c:v>
                </c:pt>
                <c:pt idx="5962">
                  <c:v>40425.861516203702</c:v>
                </c:pt>
                <c:pt idx="5963">
                  <c:v>40425.903182870374</c:v>
                </c:pt>
                <c:pt idx="5964">
                  <c:v>40425.944849537038</c:v>
                </c:pt>
                <c:pt idx="5965">
                  <c:v>40425.986516203702</c:v>
                </c:pt>
                <c:pt idx="5966">
                  <c:v>40426.028182870374</c:v>
                </c:pt>
                <c:pt idx="5967">
                  <c:v>40426.069849537038</c:v>
                </c:pt>
                <c:pt idx="5968">
                  <c:v>40426.111516203702</c:v>
                </c:pt>
                <c:pt idx="5969">
                  <c:v>40426.153182870374</c:v>
                </c:pt>
                <c:pt idx="5970">
                  <c:v>40426.194849537038</c:v>
                </c:pt>
                <c:pt idx="5971">
                  <c:v>40426.236516203702</c:v>
                </c:pt>
                <c:pt idx="5972">
                  <c:v>40426.278182870374</c:v>
                </c:pt>
                <c:pt idx="5973">
                  <c:v>40426.319849537038</c:v>
                </c:pt>
                <c:pt idx="5974">
                  <c:v>40426.361516203702</c:v>
                </c:pt>
                <c:pt idx="5975">
                  <c:v>40426.403182870374</c:v>
                </c:pt>
                <c:pt idx="5976">
                  <c:v>40426.444849537038</c:v>
                </c:pt>
                <c:pt idx="5977">
                  <c:v>40426.486516203702</c:v>
                </c:pt>
                <c:pt idx="5978">
                  <c:v>40426.528182870374</c:v>
                </c:pt>
                <c:pt idx="5979">
                  <c:v>40426.569849537038</c:v>
                </c:pt>
                <c:pt idx="5980">
                  <c:v>40426.611516203702</c:v>
                </c:pt>
                <c:pt idx="5981">
                  <c:v>40426.653182870374</c:v>
                </c:pt>
                <c:pt idx="5982">
                  <c:v>40426.694849537038</c:v>
                </c:pt>
                <c:pt idx="5983">
                  <c:v>40426.736516203702</c:v>
                </c:pt>
                <c:pt idx="5984">
                  <c:v>40426.778182870374</c:v>
                </c:pt>
                <c:pt idx="5985">
                  <c:v>40426.819849537038</c:v>
                </c:pt>
                <c:pt idx="5986">
                  <c:v>40426.861516203702</c:v>
                </c:pt>
                <c:pt idx="5987">
                  <c:v>40426.903182870374</c:v>
                </c:pt>
                <c:pt idx="5988">
                  <c:v>40426.944849537038</c:v>
                </c:pt>
                <c:pt idx="5989">
                  <c:v>40426.986516203702</c:v>
                </c:pt>
                <c:pt idx="5990">
                  <c:v>40427.028182870374</c:v>
                </c:pt>
                <c:pt idx="5991">
                  <c:v>40427.069849537038</c:v>
                </c:pt>
                <c:pt idx="5992">
                  <c:v>40427.111516203702</c:v>
                </c:pt>
                <c:pt idx="5993">
                  <c:v>40427.153182870374</c:v>
                </c:pt>
                <c:pt idx="5994">
                  <c:v>40427.194849537038</c:v>
                </c:pt>
                <c:pt idx="5995">
                  <c:v>40427.236516203702</c:v>
                </c:pt>
                <c:pt idx="5996">
                  <c:v>40427.278182870374</c:v>
                </c:pt>
                <c:pt idx="5997">
                  <c:v>40427.319849537038</c:v>
                </c:pt>
                <c:pt idx="5998">
                  <c:v>40427.361516203702</c:v>
                </c:pt>
                <c:pt idx="5999">
                  <c:v>40427.403182870374</c:v>
                </c:pt>
                <c:pt idx="6000">
                  <c:v>40427.444849537038</c:v>
                </c:pt>
                <c:pt idx="6001">
                  <c:v>40427.486516203702</c:v>
                </c:pt>
                <c:pt idx="6002">
                  <c:v>40427.528182870374</c:v>
                </c:pt>
                <c:pt idx="6003">
                  <c:v>40427.569849537038</c:v>
                </c:pt>
                <c:pt idx="6004">
                  <c:v>40427.611516203702</c:v>
                </c:pt>
                <c:pt idx="6005">
                  <c:v>40427.653182870374</c:v>
                </c:pt>
                <c:pt idx="6006">
                  <c:v>40427.694849537038</c:v>
                </c:pt>
                <c:pt idx="6007">
                  <c:v>40427.736516203702</c:v>
                </c:pt>
                <c:pt idx="6008">
                  <c:v>40427.778182870374</c:v>
                </c:pt>
                <c:pt idx="6009">
                  <c:v>40427.819849537038</c:v>
                </c:pt>
                <c:pt idx="6010">
                  <c:v>40427.861516203702</c:v>
                </c:pt>
                <c:pt idx="6011">
                  <c:v>40427.903182870374</c:v>
                </c:pt>
                <c:pt idx="6012">
                  <c:v>40427.944849537038</c:v>
                </c:pt>
                <c:pt idx="6013">
                  <c:v>40427.986516203702</c:v>
                </c:pt>
                <c:pt idx="6014">
                  <c:v>40428.028182870374</c:v>
                </c:pt>
                <c:pt idx="6015">
                  <c:v>40428.069849537038</c:v>
                </c:pt>
                <c:pt idx="6016">
                  <c:v>40428.111516203702</c:v>
                </c:pt>
                <c:pt idx="6017">
                  <c:v>40428.153182870374</c:v>
                </c:pt>
                <c:pt idx="6018">
                  <c:v>40428.194849537038</c:v>
                </c:pt>
                <c:pt idx="6019">
                  <c:v>40428.236516203702</c:v>
                </c:pt>
                <c:pt idx="6020">
                  <c:v>40428.278182870374</c:v>
                </c:pt>
                <c:pt idx="6021">
                  <c:v>40428.319849537038</c:v>
                </c:pt>
                <c:pt idx="6022">
                  <c:v>40428.361516203702</c:v>
                </c:pt>
                <c:pt idx="6023" formatCode="m/d/yyyy">
                  <c:v>40428</c:v>
                </c:pt>
                <c:pt idx="6024">
                  <c:v>40428.375127314815</c:v>
                </c:pt>
                <c:pt idx="6025">
                  <c:v>40428.41679398148</c:v>
                </c:pt>
                <c:pt idx="6026">
                  <c:v>40428.458460648151</c:v>
                </c:pt>
                <c:pt idx="6027">
                  <c:v>40428.500127314815</c:v>
                </c:pt>
                <c:pt idx="6028">
                  <c:v>40428.54179398148</c:v>
                </c:pt>
                <c:pt idx="6029">
                  <c:v>40428.583460648151</c:v>
                </c:pt>
                <c:pt idx="6030">
                  <c:v>40428.625127314815</c:v>
                </c:pt>
                <c:pt idx="6031">
                  <c:v>40428.66679398148</c:v>
                </c:pt>
                <c:pt idx="6032">
                  <c:v>40428.708460648151</c:v>
                </c:pt>
                <c:pt idx="6033">
                  <c:v>40428.750127314815</c:v>
                </c:pt>
                <c:pt idx="6034">
                  <c:v>40428.79179398148</c:v>
                </c:pt>
                <c:pt idx="6035">
                  <c:v>40428.833460648151</c:v>
                </c:pt>
                <c:pt idx="6036">
                  <c:v>40428.875127314815</c:v>
                </c:pt>
                <c:pt idx="6037">
                  <c:v>40428.91679398148</c:v>
                </c:pt>
                <c:pt idx="6038">
                  <c:v>40428.958460648151</c:v>
                </c:pt>
                <c:pt idx="6039">
                  <c:v>40429.000127314815</c:v>
                </c:pt>
                <c:pt idx="6040">
                  <c:v>40429.04179398148</c:v>
                </c:pt>
                <c:pt idx="6041">
                  <c:v>40429.083460648151</c:v>
                </c:pt>
                <c:pt idx="6042">
                  <c:v>40429.125127314815</c:v>
                </c:pt>
                <c:pt idx="6043">
                  <c:v>40429.16679398148</c:v>
                </c:pt>
                <c:pt idx="6044">
                  <c:v>40429.208460648151</c:v>
                </c:pt>
                <c:pt idx="6045">
                  <c:v>40429.250127314815</c:v>
                </c:pt>
                <c:pt idx="6046">
                  <c:v>40429.29179398148</c:v>
                </c:pt>
                <c:pt idx="6047">
                  <c:v>40429.333460648151</c:v>
                </c:pt>
                <c:pt idx="6048">
                  <c:v>40429.375127314815</c:v>
                </c:pt>
                <c:pt idx="6049">
                  <c:v>40429.41679398148</c:v>
                </c:pt>
                <c:pt idx="6050">
                  <c:v>40429.458460648151</c:v>
                </c:pt>
                <c:pt idx="6051">
                  <c:v>40429.500127314815</c:v>
                </c:pt>
                <c:pt idx="6052">
                  <c:v>40429.54179398148</c:v>
                </c:pt>
                <c:pt idx="6053">
                  <c:v>40429.583460648151</c:v>
                </c:pt>
                <c:pt idx="6054">
                  <c:v>40429.625127314815</c:v>
                </c:pt>
                <c:pt idx="6055">
                  <c:v>40429.66679398148</c:v>
                </c:pt>
                <c:pt idx="6056">
                  <c:v>40429.708460648151</c:v>
                </c:pt>
                <c:pt idx="6057">
                  <c:v>40429.750127314815</c:v>
                </c:pt>
                <c:pt idx="6058">
                  <c:v>40429.79179398148</c:v>
                </c:pt>
                <c:pt idx="6059">
                  <c:v>40429.833460648151</c:v>
                </c:pt>
                <c:pt idx="6060">
                  <c:v>40429.875127314815</c:v>
                </c:pt>
                <c:pt idx="6061">
                  <c:v>40429.91679398148</c:v>
                </c:pt>
                <c:pt idx="6062">
                  <c:v>40429.958460648151</c:v>
                </c:pt>
                <c:pt idx="6063">
                  <c:v>40430.000127314815</c:v>
                </c:pt>
                <c:pt idx="6064">
                  <c:v>40430.04179398148</c:v>
                </c:pt>
                <c:pt idx="6065">
                  <c:v>40430.083460648151</c:v>
                </c:pt>
                <c:pt idx="6066">
                  <c:v>40430.125127314815</c:v>
                </c:pt>
                <c:pt idx="6067">
                  <c:v>40430.16679398148</c:v>
                </c:pt>
                <c:pt idx="6068">
                  <c:v>40430.208460648151</c:v>
                </c:pt>
                <c:pt idx="6069">
                  <c:v>40430.250127314815</c:v>
                </c:pt>
                <c:pt idx="6070">
                  <c:v>40430.29179398148</c:v>
                </c:pt>
                <c:pt idx="6071">
                  <c:v>40430.333460648151</c:v>
                </c:pt>
                <c:pt idx="6072">
                  <c:v>40430.375127314815</c:v>
                </c:pt>
                <c:pt idx="6073">
                  <c:v>40430.41679398148</c:v>
                </c:pt>
                <c:pt idx="6074">
                  <c:v>40430.458460648151</c:v>
                </c:pt>
                <c:pt idx="6075">
                  <c:v>40430.500127314815</c:v>
                </c:pt>
                <c:pt idx="6076">
                  <c:v>40430.54179398148</c:v>
                </c:pt>
                <c:pt idx="6077">
                  <c:v>40430.583460648151</c:v>
                </c:pt>
                <c:pt idx="6078">
                  <c:v>40430.625127314815</c:v>
                </c:pt>
                <c:pt idx="6079">
                  <c:v>40430.66679398148</c:v>
                </c:pt>
                <c:pt idx="6080">
                  <c:v>40430.708460648151</c:v>
                </c:pt>
                <c:pt idx="6081">
                  <c:v>40430.750127314815</c:v>
                </c:pt>
                <c:pt idx="6082">
                  <c:v>40430.79179398148</c:v>
                </c:pt>
                <c:pt idx="6083">
                  <c:v>40430.833460648151</c:v>
                </c:pt>
                <c:pt idx="6084">
                  <c:v>40430.875127314815</c:v>
                </c:pt>
                <c:pt idx="6085">
                  <c:v>40430.91679398148</c:v>
                </c:pt>
                <c:pt idx="6086">
                  <c:v>40430.958460648151</c:v>
                </c:pt>
                <c:pt idx="6087">
                  <c:v>40431.000127314815</c:v>
                </c:pt>
                <c:pt idx="6088">
                  <c:v>40431.04179398148</c:v>
                </c:pt>
                <c:pt idx="6089">
                  <c:v>40431.083460648151</c:v>
                </c:pt>
                <c:pt idx="6090">
                  <c:v>40431.125127314815</c:v>
                </c:pt>
                <c:pt idx="6091">
                  <c:v>40431.16679398148</c:v>
                </c:pt>
                <c:pt idx="6092">
                  <c:v>40431.208460648151</c:v>
                </c:pt>
                <c:pt idx="6093">
                  <c:v>40431.250127314815</c:v>
                </c:pt>
                <c:pt idx="6094">
                  <c:v>40431.29179398148</c:v>
                </c:pt>
                <c:pt idx="6095">
                  <c:v>40431.333460648151</c:v>
                </c:pt>
                <c:pt idx="6096">
                  <c:v>40431.375127314815</c:v>
                </c:pt>
                <c:pt idx="6097">
                  <c:v>40431.41679398148</c:v>
                </c:pt>
                <c:pt idx="6098">
                  <c:v>40431.458460648151</c:v>
                </c:pt>
                <c:pt idx="6099">
                  <c:v>40431.500127314815</c:v>
                </c:pt>
                <c:pt idx="6100">
                  <c:v>40431.54179398148</c:v>
                </c:pt>
                <c:pt idx="6101">
                  <c:v>40431.583460648151</c:v>
                </c:pt>
                <c:pt idx="6102">
                  <c:v>40431.625127314815</c:v>
                </c:pt>
                <c:pt idx="6103">
                  <c:v>40431.66679398148</c:v>
                </c:pt>
                <c:pt idx="6104">
                  <c:v>40431.708460648151</c:v>
                </c:pt>
                <c:pt idx="6105">
                  <c:v>40431.750127314815</c:v>
                </c:pt>
                <c:pt idx="6106">
                  <c:v>40431.79179398148</c:v>
                </c:pt>
                <c:pt idx="6107">
                  <c:v>40431.833460648151</c:v>
                </c:pt>
                <c:pt idx="6108">
                  <c:v>40431.875127314815</c:v>
                </c:pt>
                <c:pt idx="6109">
                  <c:v>40431.91679398148</c:v>
                </c:pt>
                <c:pt idx="6110">
                  <c:v>40431.958460648151</c:v>
                </c:pt>
                <c:pt idx="6111">
                  <c:v>40432.000127314815</c:v>
                </c:pt>
                <c:pt idx="6112">
                  <c:v>40432.04179398148</c:v>
                </c:pt>
                <c:pt idx="6113">
                  <c:v>40432.083460648151</c:v>
                </c:pt>
                <c:pt idx="6114">
                  <c:v>40432.125127314815</c:v>
                </c:pt>
                <c:pt idx="6115">
                  <c:v>40432.16679398148</c:v>
                </c:pt>
                <c:pt idx="6116">
                  <c:v>40432.208460648151</c:v>
                </c:pt>
                <c:pt idx="6117">
                  <c:v>40432.250127314815</c:v>
                </c:pt>
                <c:pt idx="6118">
                  <c:v>40432.29179398148</c:v>
                </c:pt>
                <c:pt idx="6119">
                  <c:v>40432.333460648151</c:v>
                </c:pt>
                <c:pt idx="6120">
                  <c:v>40432.375127314815</c:v>
                </c:pt>
                <c:pt idx="6121">
                  <c:v>40432.41679398148</c:v>
                </c:pt>
                <c:pt idx="6122">
                  <c:v>40432.458460648151</c:v>
                </c:pt>
                <c:pt idx="6123">
                  <c:v>40432.500127314815</c:v>
                </c:pt>
                <c:pt idx="6124">
                  <c:v>40432.54179398148</c:v>
                </c:pt>
                <c:pt idx="6125">
                  <c:v>40432.583460648151</c:v>
                </c:pt>
                <c:pt idx="6126">
                  <c:v>40432.625127314815</c:v>
                </c:pt>
                <c:pt idx="6127">
                  <c:v>40432.66679398148</c:v>
                </c:pt>
                <c:pt idx="6128">
                  <c:v>40432.708460648151</c:v>
                </c:pt>
                <c:pt idx="6129">
                  <c:v>40432.750127314815</c:v>
                </c:pt>
                <c:pt idx="6130">
                  <c:v>40432.79179398148</c:v>
                </c:pt>
                <c:pt idx="6131">
                  <c:v>40432.833460648151</c:v>
                </c:pt>
                <c:pt idx="6132">
                  <c:v>40432.875127314815</c:v>
                </c:pt>
                <c:pt idx="6133">
                  <c:v>40432.91679398148</c:v>
                </c:pt>
                <c:pt idx="6134">
                  <c:v>40432.958460648151</c:v>
                </c:pt>
                <c:pt idx="6135">
                  <c:v>40433.000127314815</c:v>
                </c:pt>
                <c:pt idx="6136">
                  <c:v>40433.04179398148</c:v>
                </c:pt>
                <c:pt idx="6137">
                  <c:v>40433.083460648151</c:v>
                </c:pt>
                <c:pt idx="6138">
                  <c:v>40433.125127314815</c:v>
                </c:pt>
                <c:pt idx="6139">
                  <c:v>40433.16679398148</c:v>
                </c:pt>
                <c:pt idx="6140">
                  <c:v>40433.208460648151</c:v>
                </c:pt>
                <c:pt idx="6141">
                  <c:v>40433.250127314815</c:v>
                </c:pt>
                <c:pt idx="6142">
                  <c:v>40433.29179398148</c:v>
                </c:pt>
                <c:pt idx="6143">
                  <c:v>40433.333460648151</c:v>
                </c:pt>
                <c:pt idx="6144">
                  <c:v>40433.375127314815</c:v>
                </c:pt>
                <c:pt idx="6145">
                  <c:v>40433.41679398148</c:v>
                </c:pt>
                <c:pt idx="6146">
                  <c:v>40433.458460648151</c:v>
                </c:pt>
                <c:pt idx="6147">
                  <c:v>40433.500127314815</c:v>
                </c:pt>
                <c:pt idx="6148">
                  <c:v>40433.54179398148</c:v>
                </c:pt>
                <c:pt idx="6149">
                  <c:v>40433.583460648151</c:v>
                </c:pt>
                <c:pt idx="6150">
                  <c:v>40433.625127314815</c:v>
                </c:pt>
                <c:pt idx="6151">
                  <c:v>40433.66679398148</c:v>
                </c:pt>
                <c:pt idx="6152">
                  <c:v>40433.708460648151</c:v>
                </c:pt>
                <c:pt idx="6153">
                  <c:v>40433.750127314815</c:v>
                </c:pt>
                <c:pt idx="6154">
                  <c:v>40433.79179398148</c:v>
                </c:pt>
                <c:pt idx="6155">
                  <c:v>40433.833460648151</c:v>
                </c:pt>
                <c:pt idx="6156">
                  <c:v>40433.875127314815</c:v>
                </c:pt>
                <c:pt idx="6157">
                  <c:v>40433.91679398148</c:v>
                </c:pt>
                <c:pt idx="6158">
                  <c:v>40433.958460648151</c:v>
                </c:pt>
                <c:pt idx="6159">
                  <c:v>40434.000127314815</c:v>
                </c:pt>
                <c:pt idx="6160">
                  <c:v>40434.04179398148</c:v>
                </c:pt>
                <c:pt idx="6161">
                  <c:v>40434.083460648151</c:v>
                </c:pt>
                <c:pt idx="6162">
                  <c:v>40434.125127314815</c:v>
                </c:pt>
                <c:pt idx="6163">
                  <c:v>40434.16679398148</c:v>
                </c:pt>
                <c:pt idx="6164">
                  <c:v>40434.208460648151</c:v>
                </c:pt>
                <c:pt idx="6165">
                  <c:v>40434.250127314815</c:v>
                </c:pt>
                <c:pt idx="6166">
                  <c:v>40434.29179398148</c:v>
                </c:pt>
                <c:pt idx="6167">
                  <c:v>40434.333460648151</c:v>
                </c:pt>
                <c:pt idx="6168">
                  <c:v>40434.375127314815</c:v>
                </c:pt>
                <c:pt idx="6169">
                  <c:v>40434.41679398148</c:v>
                </c:pt>
                <c:pt idx="6170">
                  <c:v>40434.458460648151</c:v>
                </c:pt>
                <c:pt idx="6171">
                  <c:v>40434.500127314815</c:v>
                </c:pt>
                <c:pt idx="6172">
                  <c:v>40434.54179398148</c:v>
                </c:pt>
                <c:pt idx="6173">
                  <c:v>40434.583460648151</c:v>
                </c:pt>
                <c:pt idx="6174">
                  <c:v>40434.625127314815</c:v>
                </c:pt>
                <c:pt idx="6175">
                  <c:v>40434.66679398148</c:v>
                </c:pt>
                <c:pt idx="6176">
                  <c:v>40434.708460648151</c:v>
                </c:pt>
                <c:pt idx="6177">
                  <c:v>40434.750127314815</c:v>
                </c:pt>
                <c:pt idx="6178">
                  <c:v>40434.79179398148</c:v>
                </c:pt>
                <c:pt idx="6179">
                  <c:v>40434.833460648151</c:v>
                </c:pt>
                <c:pt idx="6180">
                  <c:v>40434.875127314815</c:v>
                </c:pt>
                <c:pt idx="6181">
                  <c:v>40434.91679398148</c:v>
                </c:pt>
                <c:pt idx="6182">
                  <c:v>40434.958460648151</c:v>
                </c:pt>
                <c:pt idx="6183">
                  <c:v>40435.000127314815</c:v>
                </c:pt>
                <c:pt idx="6184">
                  <c:v>40435.04179398148</c:v>
                </c:pt>
                <c:pt idx="6185">
                  <c:v>40435.083460648151</c:v>
                </c:pt>
                <c:pt idx="6186">
                  <c:v>40435.125127314815</c:v>
                </c:pt>
                <c:pt idx="6187">
                  <c:v>40435.16679398148</c:v>
                </c:pt>
                <c:pt idx="6188">
                  <c:v>40435.208460648151</c:v>
                </c:pt>
                <c:pt idx="6189">
                  <c:v>40435.250127314815</c:v>
                </c:pt>
                <c:pt idx="6190">
                  <c:v>40435.29179398148</c:v>
                </c:pt>
                <c:pt idx="6191">
                  <c:v>40435.333460648151</c:v>
                </c:pt>
                <c:pt idx="6192">
                  <c:v>40435.375127314815</c:v>
                </c:pt>
                <c:pt idx="6193">
                  <c:v>40435.41679398148</c:v>
                </c:pt>
                <c:pt idx="6194">
                  <c:v>40435.458460648151</c:v>
                </c:pt>
                <c:pt idx="6195">
                  <c:v>40435.500127314815</c:v>
                </c:pt>
                <c:pt idx="6196">
                  <c:v>40435.54179398148</c:v>
                </c:pt>
                <c:pt idx="6197">
                  <c:v>40435.583460648151</c:v>
                </c:pt>
                <c:pt idx="6198">
                  <c:v>40435.625127314815</c:v>
                </c:pt>
                <c:pt idx="6199">
                  <c:v>40435.66679398148</c:v>
                </c:pt>
                <c:pt idx="6200">
                  <c:v>40435.708460648151</c:v>
                </c:pt>
                <c:pt idx="6201">
                  <c:v>40435.750127314815</c:v>
                </c:pt>
                <c:pt idx="6202">
                  <c:v>40435.79179398148</c:v>
                </c:pt>
                <c:pt idx="6203">
                  <c:v>40435.833460648151</c:v>
                </c:pt>
                <c:pt idx="6204">
                  <c:v>40435.875127314815</c:v>
                </c:pt>
                <c:pt idx="6205">
                  <c:v>40435.91679398148</c:v>
                </c:pt>
                <c:pt idx="6206">
                  <c:v>40435.958460648151</c:v>
                </c:pt>
                <c:pt idx="6207">
                  <c:v>40436.000127314815</c:v>
                </c:pt>
                <c:pt idx="6208">
                  <c:v>40436.04179398148</c:v>
                </c:pt>
                <c:pt idx="6209">
                  <c:v>40436.083460648151</c:v>
                </c:pt>
                <c:pt idx="6210">
                  <c:v>40436.125127314815</c:v>
                </c:pt>
                <c:pt idx="6211">
                  <c:v>40436.16679398148</c:v>
                </c:pt>
                <c:pt idx="6212">
                  <c:v>40436.208460648151</c:v>
                </c:pt>
                <c:pt idx="6213">
                  <c:v>40436.250127314815</c:v>
                </c:pt>
                <c:pt idx="6214">
                  <c:v>40436.29179398148</c:v>
                </c:pt>
                <c:pt idx="6215">
                  <c:v>40436.333460648151</c:v>
                </c:pt>
                <c:pt idx="6216">
                  <c:v>40436.375127314815</c:v>
                </c:pt>
                <c:pt idx="6217">
                  <c:v>40436.41679398148</c:v>
                </c:pt>
                <c:pt idx="6218">
                  <c:v>40436.458460648151</c:v>
                </c:pt>
                <c:pt idx="6219">
                  <c:v>40436.500127314815</c:v>
                </c:pt>
                <c:pt idx="6220">
                  <c:v>40436.54179398148</c:v>
                </c:pt>
                <c:pt idx="6221">
                  <c:v>40436.583460648151</c:v>
                </c:pt>
                <c:pt idx="6222">
                  <c:v>40436.625127314815</c:v>
                </c:pt>
                <c:pt idx="6223">
                  <c:v>40436.66679398148</c:v>
                </c:pt>
                <c:pt idx="6224">
                  <c:v>40436.708460648151</c:v>
                </c:pt>
                <c:pt idx="6225">
                  <c:v>40436.750127314815</c:v>
                </c:pt>
                <c:pt idx="6226">
                  <c:v>40436.79179398148</c:v>
                </c:pt>
                <c:pt idx="6227">
                  <c:v>40436.833460648151</c:v>
                </c:pt>
                <c:pt idx="6228">
                  <c:v>40436.875127314815</c:v>
                </c:pt>
                <c:pt idx="6229">
                  <c:v>40436.91679398148</c:v>
                </c:pt>
                <c:pt idx="6230">
                  <c:v>40436.958460648151</c:v>
                </c:pt>
                <c:pt idx="6231">
                  <c:v>40437.000127314815</c:v>
                </c:pt>
                <c:pt idx="6232">
                  <c:v>40437.04179398148</c:v>
                </c:pt>
                <c:pt idx="6233">
                  <c:v>40437.083460648151</c:v>
                </c:pt>
                <c:pt idx="6234">
                  <c:v>40437.125127314815</c:v>
                </c:pt>
                <c:pt idx="6235">
                  <c:v>40437.16679398148</c:v>
                </c:pt>
                <c:pt idx="6236">
                  <c:v>40437.208460648151</c:v>
                </c:pt>
                <c:pt idx="6237">
                  <c:v>40437.250127314815</c:v>
                </c:pt>
                <c:pt idx="6238">
                  <c:v>40437.29179398148</c:v>
                </c:pt>
                <c:pt idx="6239">
                  <c:v>40437.333460648151</c:v>
                </c:pt>
                <c:pt idx="6240">
                  <c:v>40437.375127314815</c:v>
                </c:pt>
                <c:pt idx="6241">
                  <c:v>40437.41679398148</c:v>
                </c:pt>
                <c:pt idx="6242">
                  <c:v>40437.458460648151</c:v>
                </c:pt>
                <c:pt idx="6243">
                  <c:v>40437.500127314815</c:v>
                </c:pt>
                <c:pt idx="6244">
                  <c:v>40437.54179398148</c:v>
                </c:pt>
                <c:pt idx="6245">
                  <c:v>40437.583460648151</c:v>
                </c:pt>
                <c:pt idx="6246">
                  <c:v>40437.625127314815</c:v>
                </c:pt>
                <c:pt idx="6247">
                  <c:v>40437.66679398148</c:v>
                </c:pt>
                <c:pt idx="6248">
                  <c:v>40437.708460648151</c:v>
                </c:pt>
                <c:pt idx="6249">
                  <c:v>40437.750127314815</c:v>
                </c:pt>
                <c:pt idx="6250">
                  <c:v>40437.79179398148</c:v>
                </c:pt>
                <c:pt idx="6251">
                  <c:v>40437.833460648151</c:v>
                </c:pt>
                <c:pt idx="6252">
                  <c:v>40437.875127314815</c:v>
                </c:pt>
                <c:pt idx="6253">
                  <c:v>40437.91679398148</c:v>
                </c:pt>
                <c:pt idx="6254">
                  <c:v>40437.958460648151</c:v>
                </c:pt>
                <c:pt idx="6255">
                  <c:v>40438.000127314815</c:v>
                </c:pt>
                <c:pt idx="6256">
                  <c:v>40438.04179398148</c:v>
                </c:pt>
                <c:pt idx="6257">
                  <c:v>40438.083460648151</c:v>
                </c:pt>
                <c:pt idx="6258">
                  <c:v>40438.125127314815</c:v>
                </c:pt>
                <c:pt idx="6259">
                  <c:v>40438.16679398148</c:v>
                </c:pt>
                <c:pt idx="6260">
                  <c:v>40438.208460648151</c:v>
                </c:pt>
                <c:pt idx="6261">
                  <c:v>40438.250127314815</c:v>
                </c:pt>
                <c:pt idx="6262">
                  <c:v>40438.29179398148</c:v>
                </c:pt>
                <c:pt idx="6263">
                  <c:v>40438.333460648151</c:v>
                </c:pt>
                <c:pt idx="6264">
                  <c:v>40438.375127314815</c:v>
                </c:pt>
                <c:pt idx="6265">
                  <c:v>40438.41679398148</c:v>
                </c:pt>
                <c:pt idx="6266">
                  <c:v>40438.458460648151</c:v>
                </c:pt>
                <c:pt idx="6267">
                  <c:v>40438.500127314815</c:v>
                </c:pt>
                <c:pt idx="6268">
                  <c:v>40438.54179398148</c:v>
                </c:pt>
                <c:pt idx="6269">
                  <c:v>40438.583460648151</c:v>
                </c:pt>
                <c:pt idx="6270">
                  <c:v>40438.625127314815</c:v>
                </c:pt>
                <c:pt idx="6271">
                  <c:v>40438.66679398148</c:v>
                </c:pt>
                <c:pt idx="6272">
                  <c:v>40438.708460648151</c:v>
                </c:pt>
                <c:pt idx="6273">
                  <c:v>40438.750127314815</c:v>
                </c:pt>
                <c:pt idx="6274">
                  <c:v>40438.79179398148</c:v>
                </c:pt>
                <c:pt idx="6275">
                  <c:v>40438.833460648151</c:v>
                </c:pt>
                <c:pt idx="6276">
                  <c:v>40438.875127314815</c:v>
                </c:pt>
                <c:pt idx="6277">
                  <c:v>40438.91679398148</c:v>
                </c:pt>
                <c:pt idx="6278">
                  <c:v>40438.958460648151</c:v>
                </c:pt>
                <c:pt idx="6279">
                  <c:v>40439.000127314815</c:v>
                </c:pt>
                <c:pt idx="6280">
                  <c:v>40439.04179398148</c:v>
                </c:pt>
                <c:pt idx="6281">
                  <c:v>40439.083460648151</c:v>
                </c:pt>
                <c:pt idx="6282">
                  <c:v>40439.125127314815</c:v>
                </c:pt>
                <c:pt idx="6283">
                  <c:v>40439.16679398148</c:v>
                </c:pt>
                <c:pt idx="6284">
                  <c:v>40439.208460648151</c:v>
                </c:pt>
                <c:pt idx="6285">
                  <c:v>40439.250127314815</c:v>
                </c:pt>
                <c:pt idx="6286">
                  <c:v>40439.29179398148</c:v>
                </c:pt>
                <c:pt idx="6287">
                  <c:v>40439.333460648151</c:v>
                </c:pt>
                <c:pt idx="6288">
                  <c:v>40439.375127314815</c:v>
                </c:pt>
                <c:pt idx="6289">
                  <c:v>40439.41679398148</c:v>
                </c:pt>
                <c:pt idx="6290">
                  <c:v>40439.458460648151</c:v>
                </c:pt>
                <c:pt idx="6291">
                  <c:v>40439.500127314815</c:v>
                </c:pt>
                <c:pt idx="6292">
                  <c:v>40439.54179398148</c:v>
                </c:pt>
                <c:pt idx="6293">
                  <c:v>40439.583460648151</c:v>
                </c:pt>
                <c:pt idx="6294">
                  <c:v>40439.625127314815</c:v>
                </c:pt>
                <c:pt idx="6295">
                  <c:v>40439.66679398148</c:v>
                </c:pt>
                <c:pt idx="6296">
                  <c:v>40439.708460648151</c:v>
                </c:pt>
                <c:pt idx="6297">
                  <c:v>40439.750127314815</c:v>
                </c:pt>
                <c:pt idx="6298">
                  <c:v>40439.79179398148</c:v>
                </c:pt>
                <c:pt idx="6299">
                  <c:v>40439.833460648151</c:v>
                </c:pt>
                <c:pt idx="6300">
                  <c:v>40439.875127314815</c:v>
                </c:pt>
                <c:pt idx="6301">
                  <c:v>40439.91679398148</c:v>
                </c:pt>
                <c:pt idx="6302">
                  <c:v>40439.958460648151</c:v>
                </c:pt>
                <c:pt idx="6303">
                  <c:v>40440.000127314815</c:v>
                </c:pt>
                <c:pt idx="6304">
                  <c:v>40440.04179398148</c:v>
                </c:pt>
                <c:pt idx="6305">
                  <c:v>40440.083460648151</c:v>
                </c:pt>
                <c:pt idx="6306">
                  <c:v>40440.125127314815</c:v>
                </c:pt>
                <c:pt idx="6307">
                  <c:v>40440.16679398148</c:v>
                </c:pt>
                <c:pt idx="6308">
                  <c:v>40440.208460648151</c:v>
                </c:pt>
                <c:pt idx="6309">
                  <c:v>40440.250127314815</c:v>
                </c:pt>
                <c:pt idx="6310">
                  <c:v>40440.29179398148</c:v>
                </c:pt>
                <c:pt idx="6311">
                  <c:v>40440.333460648151</c:v>
                </c:pt>
                <c:pt idx="6312">
                  <c:v>40440.375127314815</c:v>
                </c:pt>
                <c:pt idx="6313">
                  <c:v>40440.41679398148</c:v>
                </c:pt>
                <c:pt idx="6314">
                  <c:v>40440.458460648151</c:v>
                </c:pt>
                <c:pt idx="6315">
                  <c:v>40440.500127314815</c:v>
                </c:pt>
                <c:pt idx="6316">
                  <c:v>40440.54179398148</c:v>
                </c:pt>
                <c:pt idx="6317">
                  <c:v>40440.583460648151</c:v>
                </c:pt>
                <c:pt idx="6318">
                  <c:v>40440.625127314815</c:v>
                </c:pt>
                <c:pt idx="6319">
                  <c:v>40440.66679398148</c:v>
                </c:pt>
                <c:pt idx="6320">
                  <c:v>40440.708460648151</c:v>
                </c:pt>
                <c:pt idx="6321">
                  <c:v>40440.750127314815</c:v>
                </c:pt>
                <c:pt idx="6322">
                  <c:v>40440.79179398148</c:v>
                </c:pt>
                <c:pt idx="6323">
                  <c:v>40440.833460648151</c:v>
                </c:pt>
                <c:pt idx="6324">
                  <c:v>40440.875127314815</c:v>
                </c:pt>
                <c:pt idx="6325">
                  <c:v>40440.91679398148</c:v>
                </c:pt>
                <c:pt idx="6326">
                  <c:v>40440.958460648151</c:v>
                </c:pt>
                <c:pt idx="6327">
                  <c:v>40441.000127314815</c:v>
                </c:pt>
                <c:pt idx="6328">
                  <c:v>40441.04179398148</c:v>
                </c:pt>
                <c:pt idx="6329">
                  <c:v>40441.083460648151</c:v>
                </c:pt>
                <c:pt idx="6330">
                  <c:v>40441.125127314815</c:v>
                </c:pt>
                <c:pt idx="6331">
                  <c:v>40441.16679398148</c:v>
                </c:pt>
                <c:pt idx="6332">
                  <c:v>40441.208460648151</c:v>
                </c:pt>
                <c:pt idx="6333">
                  <c:v>40441.250127314815</c:v>
                </c:pt>
                <c:pt idx="6334">
                  <c:v>40441.29179398148</c:v>
                </c:pt>
                <c:pt idx="6335">
                  <c:v>40441.333460648151</c:v>
                </c:pt>
                <c:pt idx="6336">
                  <c:v>40441.375127314815</c:v>
                </c:pt>
                <c:pt idx="6337">
                  <c:v>40441.41679398148</c:v>
                </c:pt>
                <c:pt idx="6338">
                  <c:v>40441.458460648151</c:v>
                </c:pt>
                <c:pt idx="6339">
                  <c:v>40441.500127314815</c:v>
                </c:pt>
                <c:pt idx="6340">
                  <c:v>40441.54179398148</c:v>
                </c:pt>
                <c:pt idx="6341">
                  <c:v>40441.583460648151</c:v>
                </c:pt>
                <c:pt idx="6342">
                  <c:v>40441.625127314815</c:v>
                </c:pt>
                <c:pt idx="6343">
                  <c:v>40441.66679398148</c:v>
                </c:pt>
                <c:pt idx="6344">
                  <c:v>40441.708460648151</c:v>
                </c:pt>
                <c:pt idx="6345">
                  <c:v>40441.750127314815</c:v>
                </c:pt>
                <c:pt idx="6346">
                  <c:v>40441.79179398148</c:v>
                </c:pt>
                <c:pt idx="6347">
                  <c:v>40441.833460648151</c:v>
                </c:pt>
                <c:pt idx="6348">
                  <c:v>40441.875127314815</c:v>
                </c:pt>
                <c:pt idx="6349">
                  <c:v>40441.91679398148</c:v>
                </c:pt>
                <c:pt idx="6350">
                  <c:v>40441.958460648151</c:v>
                </c:pt>
                <c:pt idx="6351">
                  <c:v>40442.000127314815</c:v>
                </c:pt>
                <c:pt idx="6352">
                  <c:v>40442.04179398148</c:v>
                </c:pt>
                <c:pt idx="6353">
                  <c:v>40442.083460648151</c:v>
                </c:pt>
                <c:pt idx="6354">
                  <c:v>40442.125127314815</c:v>
                </c:pt>
                <c:pt idx="6355">
                  <c:v>40442.16679398148</c:v>
                </c:pt>
                <c:pt idx="6356">
                  <c:v>40442.208460648151</c:v>
                </c:pt>
                <c:pt idx="6357">
                  <c:v>40442.250127314815</c:v>
                </c:pt>
                <c:pt idx="6358">
                  <c:v>40442.29179398148</c:v>
                </c:pt>
                <c:pt idx="6359">
                  <c:v>40442.333460648151</c:v>
                </c:pt>
                <c:pt idx="6360" formatCode="m/d/yyyy">
                  <c:v>40442</c:v>
                </c:pt>
                <c:pt idx="6361">
                  <c:v>40442.374282407407</c:v>
                </c:pt>
                <c:pt idx="6362">
                  <c:v>40442.415949074071</c:v>
                </c:pt>
                <c:pt idx="6363">
                  <c:v>40442.457615740743</c:v>
                </c:pt>
                <c:pt idx="6364">
                  <c:v>40442.499282407407</c:v>
                </c:pt>
                <c:pt idx="6365">
                  <c:v>40442.540949074071</c:v>
                </c:pt>
                <c:pt idx="6366">
                  <c:v>40442.582615740743</c:v>
                </c:pt>
                <c:pt idx="6367">
                  <c:v>40442.624282407407</c:v>
                </c:pt>
                <c:pt idx="6368">
                  <c:v>40442.665949074071</c:v>
                </c:pt>
                <c:pt idx="6369">
                  <c:v>40442.707615740743</c:v>
                </c:pt>
                <c:pt idx="6370">
                  <c:v>40442.749282407407</c:v>
                </c:pt>
                <c:pt idx="6371">
                  <c:v>40442.790949074071</c:v>
                </c:pt>
                <c:pt idx="6372">
                  <c:v>40442.832615740743</c:v>
                </c:pt>
                <c:pt idx="6373">
                  <c:v>40442.874282407407</c:v>
                </c:pt>
                <c:pt idx="6374">
                  <c:v>40442.915949074071</c:v>
                </c:pt>
                <c:pt idx="6375">
                  <c:v>40442.957615740743</c:v>
                </c:pt>
                <c:pt idx="6376">
                  <c:v>40442.999282407407</c:v>
                </c:pt>
                <c:pt idx="6377">
                  <c:v>40443.040949074071</c:v>
                </c:pt>
                <c:pt idx="6378">
                  <c:v>40443.082615740743</c:v>
                </c:pt>
                <c:pt idx="6379">
                  <c:v>40443.124282407407</c:v>
                </c:pt>
                <c:pt idx="6380">
                  <c:v>40443.165949074071</c:v>
                </c:pt>
                <c:pt idx="6381">
                  <c:v>40443.207615740743</c:v>
                </c:pt>
                <c:pt idx="6382">
                  <c:v>40443.249282407407</c:v>
                </c:pt>
                <c:pt idx="6383">
                  <c:v>40443.290949074071</c:v>
                </c:pt>
                <c:pt idx="6384">
                  <c:v>40443.332615740743</c:v>
                </c:pt>
                <c:pt idx="6385">
                  <c:v>40443.374282407407</c:v>
                </c:pt>
                <c:pt idx="6386">
                  <c:v>40443.415949074071</c:v>
                </c:pt>
                <c:pt idx="6387">
                  <c:v>40443.457615740743</c:v>
                </c:pt>
                <c:pt idx="6388">
                  <c:v>40443.499282407407</c:v>
                </c:pt>
                <c:pt idx="6389">
                  <c:v>40443.540949074071</c:v>
                </c:pt>
                <c:pt idx="6390">
                  <c:v>40443.582615740743</c:v>
                </c:pt>
                <c:pt idx="6391">
                  <c:v>40443.624282407407</c:v>
                </c:pt>
                <c:pt idx="6392">
                  <c:v>40443.665949074071</c:v>
                </c:pt>
                <c:pt idx="6393">
                  <c:v>40443.707615740743</c:v>
                </c:pt>
                <c:pt idx="6394">
                  <c:v>40443.749282407407</c:v>
                </c:pt>
                <c:pt idx="6395">
                  <c:v>40443.790949074071</c:v>
                </c:pt>
                <c:pt idx="6396">
                  <c:v>40443.832615740743</c:v>
                </c:pt>
                <c:pt idx="6397">
                  <c:v>40443.874282407407</c:v>
                </c:pt>
                <c:pt idx="6398">
                  <c:v>40443.915949074071</c:v>
                </c:pt>
                <c:pt idx="6399">
                  <c:v>40443.957615740743</c:v>
                </c:pt>
                <c:pt idx="6400">
                  <c:v>40443.999282407407</c:v>
                </c:pt>
                <c:pt idx="6401">
                  <c:v>40444.040949074071</c:v>
                </c:pt>
                <c:pt idx="6402">
                  <c:v>40444.082615740743</c:v>
                </c:pt>
                <c:pt idx="6403">
                  <c:v>40444.124282407407</c:v>
                </c:pt>
                <c:pt idx="6404">
                  <c:v>40444.165949074071</c:v>
                </c:pt>
                <c:pt idx="6405">
                  <c:v>40444.207615740743</c:v>
                </c:pt>
                <c:pt idx="6406">
                  <c:v>40444.249282407407</c:v>
                </c:pt>
                <c:pt idx="6407">
                  <c:v>40444.290949074071</c:v>
                </c:pt>
                <c:pt idx="6408">
                  <c:v>40444.332615740743</c:v>
                </c:pt>
                <c:pt idx="6409">
                  <c:v>40444.374282407407</c:v>
                </c:pt>
                <c:pt idx="6410">
                  <c:v>40444.415949074071</c:v>
                </c:pt>
                <c:pt idx="6411">
                  <c:v>40444.457615740743</c:v>
                </c:pt>
                <c:pt idx="6412">
                  <c:v>40444.499282407407</c:v>
                </c:pt>
                <c:pt idx="6413">
                  <c:v>40444.540949074071</c:v>
                </c:pt>
                <c:pt idx="6414">
                  <c:v>40444.582615740743</c:v>
                </c:pt>
                <c:pt idx="6415">
                  <c:v>40444.624282407407</c:v>
                </c:pt>
                <c:pt idx="6416">
                  <c:v>40444.665949074071</c:v>
                </c:pt>
                <c:pt idx="6417">
                  <c:v>40444.707615740743</c:v>
                </c:pt>
                <c:pt idx="6418">
                  <c:v>40444.749282407407</c:v>
                </c:pt>
                <c:pt idx="6419">
                  <c:v>40444.790949074071</c:v>
                </c:pt>
                <c:pt idx="6420">
                  <c:v>40444.832615740743</c:v>
                </c:pt>
                <c:pt idx="6421">
                  <c:v>40444.874282407407</c:v>
                </c:pt>
                <c:pt idx="6422">
                  <c:v>40444.915949074071</c:v>
                </c:pt>
                <c:pt idx="6423">
                  <c:v>40444.957615740743</c:v>
                </c:pt>
                <c:pt idx="6424">
                  <c:v>40444.999282407407</c:v>
                </c:pt>
                <c:pt idx="6425">
                  <c:v>40445.040949074071</c:v>
                </c:pt>
                <c:pt idx="6426">
                  <c:v>40445.082615740743</c:v>
                </c:pt>
                <c:pt idx="6427">
                  <c:v>40445.124282407407</c:v>
                </c:pt>
                <c:pt idx="6428">
                  <c:v>40445.165949074071</c:v>
                </c:pt>
                <c:pt idx="6429">
                  <c:v>40445.207615740743</c:v>
                </c:pt>
                <c:pt idx="6430">
                  <c:v>40445.249282407407</c:v>
                </c:pt>
                <c:pt idx="6431">
                  <c:v>40445.290949074071</c:v>
                </c:pt>
                <c:pt idx="6432">
                  <c:v>40445.332615740743</c:v>
                </c:pt>
                <c:pt idx="6433">
                  <c:v>40445.374282407407</c:v>
                </c:pt>
                <c:pt idx="6434">
                  <c:v>40445.415949074071</c:v>
                </c:pt>
                <c:pt idx="6435">
                  <c:v>40445.457615740743</c:v>
                </c:pt>
                <c:pt idx="6436">
                  <c:v>40445.499282407407</c:v>
                </c:pt>
                <c:pt idx="6437">
                  <c:v>40445.540949074071</c:v>
                </c:pt>
                <c:pt idx="6438">
                  <c:v>40445.582615740743</c:v>
                </c:pt>
                <c:pt idx="6439">
                  <c:v>40445.624282407407</c:v>
                </c:pt>
                <c:pt idx="6440">
                  <c:v>40445.665949074071</c:v>
                </c:pt>
                <c:pt idx="6441">
                  <c:v>40445.707615740743</c:v>
                </c:pt>
                <c:pt idx="6442">
                  <c:v>40445.749282407407</c:v>
                </c:pt>
                <c:pt idx="6443">
                  <c:v>40445.790949074071</c:v>
                </c:pt>
                <c:pt idx="6444">
                  <c:v>40445.832615740743</c:v>
                </c:pt>
                <c:pt idx="6445">
                  <c:v>40445.874282407407</c:v>
                </c:pt>
                <c:pt idx="6446">
                  <c:v>40445.915949074071</c:v>
                </c:pt>
                <c:pt idx="6447">
                  <c:v>40445.957615740743</c:v>
                </c:pt>
                <c:pt idx="6448">
                  <c:v>40445.999282407407</c:v>
                </c:pt>
                <c:pt idx="6449">
                  <c:v>40446.040949074071</c:v>
                </c:pt>
                <c:pt idx="6450">
                  <c:v>40446.082615740743</c:v>
                </c:pt>
                <c:pt idx="6451">
                  <c:v>40446.124282407407</c:v>
                </c:pt>
                <c:pt idx="6452">
                  <c:v>40446.165949074071</c:v>
                </c:pt>
                <c:pt idx="6453">
                  <c:v>40446.207615740743</c:v>
                </c:pt>
                <c:pt idx="6454">
                  <c:v>40446.249282407407</c:v>
                </c:pt>
                <c:pt idx="6455">
                  <c:v>40446.290949074071</c:v>
                </c:pt>
                <c:pt idx="6456">
                  <c:v>40446.332615740743</c:v>
                </c:pt>
                <c:pt idx="6457">
                  <c:v>40446.374282407407</c:v>
                </c:pt>
                <c:pt idx="6458">
                  <c:v>40446.415949074071</c:v>
                </c:pt>
                <c:pt idx="6459">
                  <c:v>40446.457615740743</c:v>
                </c:pt>
                <c:pt idx="6460">
                  <c:v>40446.499282407407</c:v>
                </c:pt>
                <c:pt idx="6461">
                  <c:v>40446.540949074071</c:v>
                </c:pt>
                <c:pt idx="6462">
                  <c:v>40446.582615740743</c:v>
                </c:pt>
                <c:pt idx="6463">
                  <c:v>40446.624282407407</c:v>
                </c:pt>
                <c:pt idx="6464">
                  <c:v>40446.665949074071</c:v>
                </c:pt>
                <c:pt idx="6465">
                  <c:v>40446.707615740743</c:v>
                </c:pt>
                <c:pt idx="6466">
                  <c:v>40446.749282407407</c:v>
                </c:pt>
                <c:pt idx="6467">
                  <c:v>40446.790949074071</c:v>
                </c:pt>
                <c:pt idx="6468">
                  <c:v>40446.832615740743</c:v>
                </c:pt>
                <c:pt idx="6469">
                  <c:v>40446.874282407407</c:v>
                </c:pt>
                <c:pt idx="6470">
                  <c:v>40446.915949074071</c:v>
                </c:pt>
                <c:pt idx="6471">
                  <c:v>40446.957615740743</c:v>
                </c:pt>
                <c:pt idx="6472">
                  <c:v>40446.999282407407</c:v>
                </c:pt>
                <c:pt idx="6473">
                  <c:v>40447.040949074071</c:v>
                </c:pt>
                <c:pt idx="6474">
                  <c:v>40447.082615740743</c:v>
                </c:pt>
                <c:pt idx="6475">
                  <c:v>40447.124282407407</c:v>
                </c:pt>
                <c:pt idx="6476">
                  <c:v>40447.165949074071</c:v>
                </c:pt>
                <c:pt idx="6477">
                  <c:v>40447.207615740743</c:v>
                </c:pt>
                <c:pt idx="6478">
                  <c:v>40447.249282407407</c:v>
                </c:pt>
                <c:pt idx="6479">
                  <c:v>40447.290949074071</c:v>
                </c:pt>
                <c:pt idx="6480">
                  <c:v>40447.332615740743</c:v>
                </c:pt>
                <c:pt idx="6481">
                  <c:v>40447.374282407407</c:v>
                </c:pt>
                <c:pt idx="6482">
                  <c:v>40447.415949074071</c:v>
                </c:pt>
                <c:pt idx="6483">
                  <c:v>40447.457615740743</c:v>
                </c:pt>
                <c:pt idx="6484">
                  <c:v>40447.499282407407</c:v>
                </c:pt>
                <c:pt idx="6485">
                  <c:v>40447.540949074071</c:v>
                </c:pt>
                <c:pt idx="6486">
                  <c:v>40447.582615740743</c:v>
                </c:pt>
                <c:pt idx="6487">
                  <c:v>40447.624282407407</c:v>
                </c:pt>
                <c:pt idx="6488">
                  <c:v>40447.665949074071</c:v>
                </c:pt>
                <c:pt idx="6489">
                  <c:v>40447.707615740743</c:v>
                </c:pt>
                <c:pt idx="6490">
                  <c:v>40447.749282407407</c:v>
                </c:pt>
                <c:pt idx="6491">
                  <c:v>40447.790949074071</c:v>
                </c:pt>
                <c:pt idx="6492">
                  <c:v>40447.832615740743</c:v>
                </c:pt>
                <c:pt idx="6493">
                  <c:v>40447.874282407407</c:v>
                </c:pt>
                <c:pt idx="6494">
                  <c:v>40447.915949074071</c:v>
                </c:pt>
                <c:pt idx="6495">
                  <c:v>40447.957615740743</c:v>
                </c:pt>
                <c:pt idx="6496">
                  <c:v>40447.999282407407</c:v>
                </c:pt>
                <c:pt idx="6497">
                  <c:v>40448.040949074071</c:v>
                </c:pt>
                <c:pt idx="6498">
                  <c:v>40448.082615740743</c:v>
                </c:pt>
                <c:pt idx="6499">
                  <c:v>40448.124282407407</c:v>
                </c:pt>
                <c:pt idx="6500">
                  <c:v>40448.165949074071</c:v>
                </c:pt>
                <c:pt idx="6501">
                  <c:v>40448.207615740743</c:v>
                </c:pt>
                <c:pt idx="6502">
                  <c:v>40448.249282407407</c:v>
                </c:pt>
                <c:pt idx="6503">
                  <c:v>40448.290949074071</c:v>
                </c:pt>
                <c:pt idx="6504">
                  <c:v>40448.332615740743</c:v>
                </c:pt>
                <c:pt idx="6505">
                  <c:v>40448.374282407407</c:v>
                </c:pt>
                <c:pt idx="6506">
                  <c:v>40448.415949074071</c:v>
                </c:pt>
                <c:pt idx="6507">
                  <c:v>40448.457615740743</c:v>
                </c:pt>
                <c:pt idx="6508">
                  <c:v>40448.499282407407</c:v>
                </c:pt>
                <c:pt idx="6509">
                  <c:v>40448.540949074071</c:v>
                </c:pt>
                <c:pt idx="6510">
                  <c:v>40448.582615740743</c:v>
                </c:pt>
                <c:pt idx="6511">
                  <c:v>40448.624282407407</c:v>
                </c:pt>
                <c:pt idx="6512">
                  <c:v>40448.665949074071</c:v>
                </c:pt>
                <c:pt idx="6513">
                  <c:v>40448.707615740743</c:v>
                </c:pt>
                <c:pt idx="6514">
                  <c:v>40448.749282407407</c:v>
                </c:pt>
                <c:pt idx="6515">
                  <c:v>40448.790949074071</c:v>
                </c:pt>
                <c:pt idx="6516">
                  <c:v>40448.832615740743</c:v>
                </c:pt>
                <c:pt idx="6517">
                  <c:v>40448.874282407407</c:v>
                </c:pt>
                <c:pt idx="6518">
                  <c:v>40448.915949074071</c:v>
                </c:pt>
                <c:pt idx="6519">
                  <c:v>40448.957615740743</c:v>
                </c:pt>
                <c:pt idx="6520">
                  <c:v>40448.999282407407</c:v>
                </c:pt>
                <c:pt idx="6521">
                  <c:v>40449.040949074071</c:v>
                </c:pt>
                <c:pt idx="6522">
                  <c:v>40449.082615740743</c:v>
                </c:pt>
                <c:pt idx="6523">
                  <c:v>40449.124282407407</c:v>
                </c:pt>
                <c:pt idx="6524">
                  <c:v>40449.165949074071</c:v>
                </c:pt>
                <c:pt idx="6525">
                  <c:v>40449.207615740743</c:v>
                </c:pt>
                <c:pt idx="6526">
                  <c:v>40449.249282407407</c:v>
                </c:pt>
                <c:pt idx="6527">
                  <c:v>40449.290949074071</c:v>
                </c:pt>
                <c:pt idx="6528">
                  <c:v>40449.332615740743</c:v>
                </c:pt>
                <c:pt idx="6529">
                  <c:v>40449.374282407407</c:v>
                </c:pt>
                <c:pt idx="6530">
                  <c:v>40449.415949074071</c:v>
                </c:pt>
                <c:pt idx="6531">
                  <c:v>40449.457615740743</c:v>
                </c:pt>
                <c:pt idx="6532">
                  <c:v>40449.499282407407</c:v>
                </c:pt>
                <c:pt idx="6533">
                  <c:v>40449.540949074071</c:v>
                </c:pt>
                <c:pt idx="6534">
                  <c:v>40449.582615740743</c:v>
                </c:pt>
                <c:pt idx="6535">
                  <c:v>40449.624282407407</c:v>
                </c:pt>
                <c:pt idx="6536">
                  <c:v>40449.665949074071</c:v>
                </c:pt>
                <c:pt idx="6537">
                  <c:v>40449.707615740743</c:v>
                </c:pt>
                <c:pt idx="6538">
                  <c:v>40449.749282407407</c:v>
                </c:pt>
                <c:pt idx="6539">
                  <c:v>40449.790949074071</c:v>
                </c:pt>
                <c:pt idx="6540">
                  <c:v>40449.832615740743</c:v>
                </c:pt>
                <c:pt idx="6541">
                  <c:v>40449.874282407407</c:v>
                </c:pt>
                <c:pt idx="6542">
                  <c:v>40449.915949074071</c:v>
                </c:pt>
                <c:pt idx="6543">
                  <c:v>40449.957615740743</c:v>
                </c:pt>
                <c:pt idx="6544">
                  <c:v>40449.999282407407</c:v>
                </c:pt>
                <c:pt idx="6545">
                  <c:v>40450.040949074071</c:v>
                </c:pt>
                <c:pt idx="6546">
                  <c:v>40450.082615740743</c:v>
                </c:pt>
                <c:pt idx="6547">
                  <c:v>40450.124282407407</c:v>
                </c:pt>
                <c:pt idx="6548">
                  <c:v>40450.165949074071</c:v>
                </c:pt>
                <c:pt idx="6549">
                  <c:v>40450.207615740743</c:v>
                </c:pt>
                <c:pt idx="6550">
                  <c:v>40450.249282407407</c:v>
                </c:pt>
                <c:pt idx="6551">
                  <c:v>40450.290949074071</c:v>
                </c:pt>
                <c:pt idx="6552">
                  <c:v>40450.332615740743</c:v>
                </c:pt>
                <c:pt idx="6553" formatCode="m/d/yyyy">
                  <c:v>40450</c:v>
                </c:pt>
                <c:pt idx="6554">
                  <c:v>40450.365891203706</c:v>
                </c:pt>
                <c:pt idx="6555">
                  <c:v>40450.407557870371</c:v>
                </c:pt>
                <c:pt idx="6556">
                  <c:v>40450.449224537035</c:v>
                </c:pt>
                <c:pt idx="6557">
                  <c:v>40450.490891203706</c:v>
                </c:pt>
                <c:pt idx="6558">
                  <c:v>40450.532557870371</c:v>
                </c:pt>
                <c:pt idx="6559">
                  <c:v>40450.574224537035</c:v>
                </c:pt>
                <c:pt idx="6560">
                  <c:v>40450.615891203706</c:v>
                </c:pt>
                <c:pt idx="6561">
                  <c:v>40450.657557870371</c:v>
                </c:pt>
                <c:pt idx="6562">
                  <c:v>40450.699224537035</c:v>
                </c:pt>
                <c:pt idx="6563">
                  <c:v>40450.740891203706</c:v>
                </c:pt>
                <c:pt idx="6564">
                  <c:v>40450.782557870371</c:v>
                </c:pt>
                <c:pt idx="6565">
                  <c:v>40450.824224537035</c:v>
                </c:pt>
                <c:pt idx="6566">
                  <c:v>40450.865891203706</c:v>
                </c:pt>
                <c:pt idx="6567">
                  <c:v>40450.907557870371</c:v>
                </c:pt>
                <c:pt idx="6568">
                  <c:v>40450.949224537035</c:v>
                </c:pt>
                <c:pt idx="6569">
                  <c:v>40450.990891203706</c:v>
                </c:pt>
                <c:pt idx="6570">
                  <c:v>40451.032557870371</c:v>
                </c:pt>
                <c:pt idx="6571">
                  <c:v>40451.074224537035</c:v>
                </c:pt>
                <c:pt idx="6572">
                  <c:v>40451.115891203706</c:v>
                </c:pt>
                <c:pt idx="6573">
                  <c:v>40451.157557870371</c:v>
                </c:pt>
                <c:pt idx="6574">
                  <c:v>40451.199224537035</c:v>
                </c:pt>
                <c:pt idx="6575">
                  <c:v>40451.240891203706</c:v>
                </c:pt>
                <c:pt idx="6576">
                  <c:v>40451.282557870371</c:v>
                </c:pt>
                <c:pt idx="6577">
                  <c:v>40451.324224537035</c:v>
                </c:pt>
                <c:pt idx="6578">
                  <c:v>40451.365891203706</c:v>
                </c:pt>
                <c:pt idx="6579">
                  <c:v>40451.407557870371</c:v>
                </c:pt>
                <c:pt idx="6580">
                  <c:v>40451.449224537035</c:v>
                </c:pt>
                <c:pt idx="6581">
                  <c:v>40451.490891203706</c:v>
                </c:pt>
                <c:pt idx="6582">
                  <c:v>40451.532557870371</c:v>
                </c:pt>
                <c:pt idx="6583">
                  <c:v>40451.574224537035</c:v>
                </c:pt>
                <c:pt idx="6584">
                  <c:v>40451.615891203706</c:v>
                </c:pt>
                <c:pt idx="6585">
                  <c:v>40451.657557870371</c:v>
                </c:pt>
                <c:pt idx="6586">
                  <c:v>40451.699224537035</c:v>
                </c:pt>
                <c:pt idx="6587">
                  <c:v>40451.740891203706</c:v>
                </c:pt>
                <c:pt idx="6588">
                  <c:v>40451.782557870371</c:v>
                </c:pt>
                <c:pt idx="6589">
                  <c:v>40451.824224537035</c:v>
                </c:pt>
                <c:pt idx="6590">
                  <c:v>40451.865891203706</c:v>
                </c:pt>
                <c:pt idx="6591">
                  <c:v>40451.907557870371</c:v>
                </c:pt>
                <c:pt idx="6592">
                  <c:v>40451.949224537035</c:v>
                </c:pt>
                <c:pt idx="6593">
                  <c:v>40451.990891203706</c:v>
                </c:pt>
                <c:pt idx="6594">
                  <c:v>40452.032557870371</c:v>
                </c:pt>
                <c:pt idx="6595">
                  <c:v>40452.074224537035</c:v>
                </c:pt>
                <c:pt idx="6596">
                  <c:v>40452.115891203706</c:v>
                </c:pt>
                <c:pt idx="6597">
                  <c:v>40452.157557870371</c:v>
                </c:pt>
                <c:pt idx="6598">
                  <c:v>40452.199224537035</c:v>
                </c:pt>
                <c:pt idx="6599">
                  <c:v>40452.240891203706</c:v>
                </c:pt>
                <c:pt idx="6600">
                  <c:v>40452.282557870371</c:v>
                </c:pt>
                <c:pt idx="6601">
                  <c:v>40452.324224537035</c:v>
                </c:pt>
                <c:pt idx="6602">
                  <c:v>40452.365891203706</c:v>
                </c:pt>
                <c:pt idx="6603">
                  <c:v>40452.407557870371</c:v>
                </c:pt>
                <c:pt idx="6604">
                  <c:v>40452.449224537035</c:v>
                </c:pt>
                <c:pt idx="6605">
                  <c:v>40452.490891203706</c:v>
                </c:pt>
                <c:pt idx="6606">
                  <c:v>40452.532557870371</c:v>
                </c:pt>
                <c:pt idx="6607">
                  <c:v>40452.574224537035</c:v>
                </c:pt>
                <c:pt idx="6608">
                  <c:v>40452.615891203706</c:v>
                </c:pt>
                <c:pt idx="6609">
                  <c:v>40452.657557870371</c:v>
                </c:pt>
                <c:pt idx="6610">
                  <c:v>40452.699224537035</c:v>
                </c:pt>
                <c:pt idx="6611">
                  <c:v>40452.740891203706</c:v>
                </c:pt>
                <c:pt idx="6612">
                  <c:v>40452.782557870371</c:v>
                </c:pt>
                <c:pt idx="6613">
                  <c:v>40452.824224537035</c:v>
                </c:pt>
                <c:pt idx="6614">
                  <c:v>40452.865891203706</c:v>
                </c:pt>
                <c:pt idx="6615">
                  <c:v>40452.907557870371</c:v>
                </c:pt>
                <c:pt idx="6616">
                  <c:v>40452.949224537035</c:v>
                </c:pt>
                <c:pt idx="6617">
                  <c:v>40452.990891203706</c:v>
                </c:pt>
                <c:pt idx="6618">
                  <c:v>40453.032557870371</c:v>
                </c:pt>
                <c:pt idx="6619">
                  <c:v>40453.074224537035</c:v>
                </c:pt>
                <c:pt idx="6620">
                  <c:v>40453.115891203706</c:v>
                </c:pt>
                <c:pt idx="6621">
                  <c:v>40453.157557870371</c:v>
                </c:pt>
                <c:pt idx="6622">
                  <c:v>40453.199224537035</c:v>
                </c:pt>
                <c:pt idx="6623">
                  <c:v>40453.240891203706</c:v>
                </c:pt>
                <c:pt idx="6624">
                  <c:v>40453.282557870371</c:v>
                </c:pt>
                <c:pt idx="6625">
                  <c:v>40453.324224537035</c:v>
                </c:pt>
                <c:pt idx="6626">
                  <c:v>40453.365891203706</c:v>
                </c:pt>
                <c:pt idx="6627">
                  <c:v>40453.407557870371</c:v>
                </c:pt>
                <c:pt idx="6628">
                  <c:v>40453.449224537035</c:v>
                </c:pt>
                <c:pt idx="6629">
                  <c:v>40453.490891203706</c:v>
                </c:pt>
                <c:pt idx="6630">
                  <c:v>40453.532557870371</c:v>
                </c:pt>
                <c:pt idx="6631">
                  <c:v>40453.574224537035</c:v>
                </c:pt>
                <c:pt idx="6632">
                  <c:v>40453.615891203706</c:v>
                </c:pt>
                <c:pt idx="6633">
                  <c:v>40453.657557870371</c:v>
                </c:pt>
                <c:pt idx="6634">
                  <c:v>40453.699224537035</c:v>
                </c:pt>
                <c:pt idx="6635">
                  <c:v>40453.740891203706</c:v>
                </c:pt>
                <c:pt idx="6636">
                  <c:v>40453.782557870371</c:v>
                </c:pt>
                <c:pt idx="6637">
                  <c:v>40453.824224537035</c:v>
                </c:pt>
                <c:pt idx="6638">
                  <c:v>40453.865891203706</c:v>
                </c:pt>
                <c:pt idx="6639">
                  <c:v>40453.907557870371</c:v>
                </c:pt>
                <c:pt idx="6640">
                  <c:v>40453.949224537035</c:v>
                </c:pt>
                <c:pt idx="6641">
                  <c:v>40453.990891203706</c:v>
                </c:pt>
                <c:pt idx="6642">
                  <c:v>40454.032557870371</c:v>
                </c:pt>
                <c:pt idx="6643">
                  <c:v>40454.074224537035</c:v>
                </c:pt>
                <c:pt idx="6644">
                  <c:v>40454.115891203706</c:v>
                </c:pt>
                <c:pt idx="6645">
                  <c:v>40454.157557870371</c:v>
                </c:pt>
                <c:pt idx="6646">
                  <c:v>40454.199224537035</c:v>
                </c:pt>
                <c:pt idx="6647">
                  <c:v>40454.240891203706</c:v>
                </c:pt>
                <c:pt idx="6648">
                  <c:v>40454.282557870371</c:v>
                </c:pt>
                <c:pt idx="6649">
                  <c:v>40454.324224537035</c:v>
                </c:pt>
                <c:pt idx="6650">
                  <c:v>40454.365891203706</c:v>
                </c:pt>
                <c:pt idx="6651">
                  <c:v>40454.407557870371</c:v>
                </c:pt>
                <c:pt idx="6652">
                  <c:v>40454.449224537035</c:v>
                </c:pt>
                <c:pt idx="6653">
                  <c:v>40454.490891203706</c:v>
                </c:pt>
                <c:pt idx="6654">
                  <c:v>40454.532557870371</c:v>
                </c:pt>
                <c:pt idx="6655">
                  <c:v>40454.574224537035</c:v>
                </c:pt>
                <c:pt idx="6656">
                  <c:v>40454.615891203706</c:v>
                </c:pt>
                <c:pt idx="6657">
                  <c:v>40454.657557870371</c:v>
                </c:pt>
                <c:pt idx="6658">
                  <c:v>40454.699224537035</c:v>
                </c:pt>
                <c:pt idx="6659">
                  <c:v>40454.740891203706</c:v>
                </c:pt>
                <c:pt idx="6660">
                  <c:v>40454.782557870371</c:v>
                </c:pt>
                <c:pt idx="6661">
                  <c:v>40454.824224537035</c:v>
                </c:pt>
                <c:pt idx="6662">
                  <c:v>40454.865891203706</c:v>
                </c:pt>
                <c:pt idx="6663">
                  <c:v>40454.907557870371</c:v>
                </c:pt>
                <c:pt idx="6664">
                  <c:v>40454.949224537035</c:v>
                </c:pt>
                <c:pt idx="6665">
                  <c:v>40454.990891203706</c:v>
                </c:pt>
                <c:pt idx="6666">
                  <c:v>40455.032557870371</c:v>
                </c:pt>
                <c:pt idx="6667">
                  <c:v>40455.074224537035</c:v>
                </c:pt>
                <c:pt idx="6668">
                  <c:v>40455.115891203706</c:v>
                </c:pt>
                <c:pt idx="6669">
                  <c:v>40455.157557870371</c:v>
                </c:pt>
                <c:pt idx="6670">
                  <c:v>40455.199224537035</c:v>
                </c:pt>
                <c:pt idx="6671">
                  <c:v>40455.240891203706</c:v>
                </c:pt>
                <c:pt idx="6672">
                  <c:v>40455.282557870371</c:v>
                </c:pt>
                <c:pt idx="6673">
                  <c:v>40455.324224537035</c:v>
                </c:pt>
                <c:pt idx="6674">
                  <c:v>40455.365891203706</c:v>
                </c:pt>
                <c:pt idx="6675">
                  <c:v>40455.407557870371</c:v>
                </c:pt>
                <c:pt idx="6676">
                  <c:v>40455.449224537035</c:v>
                </c:pt>
                <c:pt idx="6677">
                  <c:v>40455.490891203706</c:v>
                </c:pt>
                <c:pt idx="6678">
                  <c:v>40455.532557870371</c:v>
                </c:pt>
                <c:pt idx="6679">
                  <c:v>40455.574224537035</c:v>
                </c:pt>
                <c:pt idx="6680">
                  <c:v>40455.615891203706</c:v>
                </c:pt>
                <c:pt idx="6681">
                  <c:v>40455.657557870371</c:v>
                </c:pt>
                <c:pt idx="6682">
                  <c:v>40455.699224537035</c:v>
                </c:pt>
                <c:pt idx="6683">
                  <c:v>40455.740891203706</c:v>
                </c:pt>
                <c:pt idx="6684">
                  <c:v>40455.782557870371</c:v>
                </c:pt>
                <c:pt idx="6685">
                  <c:v>40455.824224537035</c:v>
                </c:pt>
                <c:pt idx="6686">
                  <c:v>40455.865891203706</c:v>
                </c:pt>
                <c:pt idx="6687">
                  <c:v>40455.907557870371</c:v>
                </c:pt>
                <c:pt idx="6688">
                  <c:v>40455.949224537035</c:v>
                </c:pt>
                <c:pt idx="6689">
                  <c:v>40455.990891203706</c:v>
                </c:pt>
                <c:pt idx="6690">
                  <c:v>40456.032557870371</c:v>
                </c:pt>
                <c:pt idx="6691">
                  <c:v>40456.074224537035</c:v>
                </c:pt>
                <c:pt idx="6692">
                  <c:v>40456.115891203706</c:v>
                </c:pt>
                <c:pt idx="6693">
                  <c:v>40456.157557870371</c:v>
                </c:pt>
                <c:pt idx="6694">
                  <c:v>40456.199224537035</c:v>
                </c:pt>
                <c:pt idx="6695">
                  <c:v>40456.240891203706</c:v>
                </c:pt>
                <c:pt idx="6696">
                  <c:v>40456.282557870371</c:v>
                </c:pt>
                <c:pt idx="6697">
                  <c:v>40456.324224537035</c:v>
                </c:pt>
                <c:pt idx="6698">
                  <c:v>40456.365891203706</c:v>
                </c:pt>
                <c:pt idx="6699">
                  <c:v>40456.407557870371</c:v>
                </c:pt>
                <c:pt idx="6700">
                  <c:v>40456.449224537035</c:v>
                </c:pt>
                <c:pt idx="6701">
                  <c:v>40456.490891203706</c:v>
                </c:pt>
                <c:pt idx="6702">
                  <c:v>40456.532557870371</c:v>
                </c:pt>
                <c:pt idx="6703">
                  <c:v>40456.574224537035</c:v>
                </c:pt>
                <c:pt idx="6704">
                  <c:v>40456.615891203706</c:v>
                </c:pt>
                <c:pt idx="6705">
                  <c:v>40456.657557870371</c:v>
                </c:pt>
                <c:pt idx="6706">
                  <c:v>40456.699224537035</c:v>
                </c:pt>
                <c:pt idx="6707">
                  <c:v>40456.740891203706</c:v>
                </c:pt>
                <c:pt idx="6708">
                  <c:v>40456.782557870371</c:v>
                </c:pt>
                <c:pt idx="6709">
                  <c:v>40456.824224537035</c:v>
                </c:pt>
                <c:pt idx="6710">
                  <c:v>40456.865891203706</c:v>
                </c:pt>
                <c:pt idx="6711">
                  <c:v>40456.907557870371</c:v>
                </c:pt>
                <c:pt idx="6712">
                  <c:v>40456.949224537035</c:v>
                </c:pt>
                <c:pt idx="6713">
                  <c:v>40456.990891203706</c:v>
                </c:pt>
                <c:pt idx="6714">
                  <c:v>40457.032557870371</c:v>
                </c:pt>
                <c:pt idx="6715">
                  <c:v>40457.074224537035</c:v>
                </c:pt>
                <c:pt idx="6716">
                  <c:v>40457.115891203706</c:v>
                </c:pt>
                <c:pt idx="6717">
                  <c:v>40457.157557870371</c:v>
                </c:pt>
                <c:pt idx="6718">
                  <c:v>40457.199224537035</c:v>
                </c:pt>
                <c:pt idx="6719">
                  <c:v>40457.240891203706</c:v>
                </c:pt>
                <c:pt idx="6720">
                  <c:v>40457.282557870371</c:v>
                </c:pt>
                <c:pt idx="6721">
                  <c:v>40457.324224537035</c:v>
                </c:pt>
                <c:pt idx="6722">
                  <c:v>40457.365891203706</c:v>
                </c:pt>
                <c:pt idx="6723" formatCode="m/d/yyyy">
                  <c:v>40457</c:v>
                </c:pt>
                <c:pt idx="6724">
                  <c:v>40457.378229166665</c:v>
                </c:pt>
                <c:pt idx="6725">
                  <c:v>40457.419895833336</c:v>
                </c:pt>
                <c:pt idx="6726">
                  <c:v>40457.461562500001</c:v>
                </c:pt>
                <c:pt idx="6727">
                  <c:v>40457.503229166665</c:v>
                </c:pt>
                <c:pt idx="6728">
                  <c:v>40457.544895833336</c:v>
                </c:pt>
                <c:pt idx="6729">
                  <c:v>40457.586562500001</c:v>
                </c:pt>
                <c:pt idx="6730">
                  <c:v>40457.628229166665</c:v>
                </c:pt>
                <c:pt idx="6731">
                  <c:v>40457.669895833336</c:v>
                </c:pt>
                <c:pt idx="6732">
                  <c:v>40457.711562500001</c:v>
                </c:pt>
                <c:pt idx="6733">
                  <c:v>40457.753229166665</c:v>
                </c:pt>
                <c:pt idx="6734">
                  <c:v>40457.794895833336</c:v>
                </c:pt>
                <c:pt idx="6735">
                  <c:v>40457.836562500001</c:v>
                </c:pt>
                <c:pt idx="6736">
                  <c:v>40457.878229166665</c:v>
                </c:pt>
                <c:pt idx="6737">
                  <c:v>40457.919895833336</c:v>
                </c:pt>
                <c:pt idx="6738">
                  <c:v>40457.961562500001</c:v>
                </c:pt>
                <c:pt idx="6739">
                  <c:v>40458.003229166665</c:v>
                </c:pt>
                <c:pt idx="6740">
                  <c:v>40458.044895833336</c:v>
                </c:pt>
                <c:pt idx="6741">
                  <c:v>40458.086562500001</c:v>
                </c:pt>
                <c:pt idx="6742">
                  <c:v>40458.128229166665</c:v>
                </c:pt>
                <c:pt idx="6743">
                  <c:v>40458.169895833336</c:v>
                </c:pt>
                <c:pt idx="6744">
                  <c:v>40458.211562500001</c:v>
                </c:pt>
                <c:pt idx="6745">
                  <c:v>40458.253229166665</c:v>
                </c:pt>
                <c:pt idx="6746">
                  <c:v>40458.294895833336</c:v>
                </c:pt>
                <c:pt idx="6747">
                  <c:v>40458.336562500001</c:v>
                </c:pt>
                <c:pt idx="6748">
                  <c:v>40458.378229166665</c:v>
                </c:pt>
                <c:pt idx="6749">
                  <c:v>40458.419895833336</c:v>
                </c:pt>
                <c:pt idx="6750">
                  <c:v>40458.461562500001</c:v>
                </c:pt>
                <c:pt idx="6751">
                  <c:v>40458.503229166665</c:v>
                </c:pt>
                <c:pt idx="6752">
                  <c:v>40458.544895833336</c:v>
                </c:pt>
                <c:pt idx="6753">
                  <c:v>40458.586562500001</c:v>
                </c:pt>
                <c:pt idx="6754">
                  <c:v>40458.628229166665</c:v>
                </c:pt>
                <c:pt idx="6755">
                  <c:v>40458.669895833336</c:v>
                </c:pt>
                <c:pt idx="6756">
                  <c:v>40458.711562500001</c:v>
                </c:pt>
                <c:pt idx="6757">
                  <c:v>40458.753229166665</c:v>
                </c:pt>
                <c:pt idx="6758">
                  <c:v>40458.794895833336</c:v>
                </c:pt>
                <c:pt idx="6759">
                  <c:v>40458.836562500001</c:v>
                </c:pt>
                <c:pt idx="6760">
                  <c:v>40458.878229166665</c:v>
                </c:pt>
                <c:pt idx="6761">
                  <c:v>40458.919895833336</c:v>
                </c:pt>
                <c:pt idx="6762">
                  <c:v>40458.961562500001</c:v>
                </c:pt>
                <c:pt idx="6763">
                  <c:v>40459.003229166665</c:v>
                </c:pt>
                <c:pt idx="6764">
                  <c:v>40459.044895833336</c:v>
                </c:pt>
                <c:pt idx="6765">
                  <c:v>40459.086562500001</c:v>
                </c:pt>
                <c:pt idx="6766">
                  <c:v>40459.128229166665</c:v>
                </c:pt>
                <c:pt idx="6767">
                  <c:v>40459.169895833336</c:v>
                </c:pt>
                <c:pt idx="6768">
                  <c:v>40459.211562500001</c:v>
                </c:pt>
                <c:pt idx="6769">
                  <c:v>40459.253229166665</c:v>
                </c:pt>
                <c:pt idx="6770">
                  <c:v>40459.294895833336</c:v>
                </c:pt>
                <c:pt idx="6771">
                  <c:v>40459.336562500001</c:v>
                </c:pt>
                <c:pt idx="6772">
                  <c:v>40459.378229166665</c:v>
                </c:pt>
                <c:pt idx="6773">
                  <c:v>40459.419895833336</c:v>
                </c:pt>
                <c:pt idx="6774">
                  <c:v>40459.461562500001</c:v>
                </c:pt>
                <c:pt idx="6775">
                  <c:v>40459.503229166665</c:v>
                </c:pt>
                <c:pt idx="6776">
                  <c:v>40459.544895833336</c:v>
                </c:pt>
                <c:pt idx="6777">
                  <c:v>40459.586562500001</c:v>
                </c:pt>
                <c:pt idx="6778">
                  <c:v>40459.628229166665</c:v>
                </c:pt>
                <c:pt idx="6779">
                  <c:v>40459.669895833336</c:v>
                </c:pt>
                <c:pt idx="6780">
                  <c:v>40459.711562500001</c:v>
                </c:pt>
                <c:pt idx="6781">
                  <c:v>40459.753229166665</c:v>
                </c:pt>
                <c:pt idx="6782">
                  <c:v>40459.794895833336</c:v>
                </c:pt>
                <c:pt idx="6783">
                  <c:v>40459.836562500001</c:v>
                </c:pt>
                <c:pt idx="6784">
                  <c:v>40459.878229166665</c:v>
                </c:pt>
                <c:pt idx="6785">
                  <c:v>40459.919895833336</c:v>
                </c:pt>
                <c:pt idx="6786">
                  <c:v>40459.961562500001</c:v>
                </c:pt>
                <c:pt idx="6787">
                  <c:v>40460.003229166665</c:v>
                </c:pt>
                <c:pt idx="6788">
                  <c:v>40460.044895833336</c:v>
                </c:pt>
                <c:pt idx="6789">
                  <c:v>40460.086562500001</c:v>
                </c:pt>
                <c:pt idx="6790">
                  <c:v>40460.128229166665</c:v>
                </c:pt>
                <c:pt idx="6791">
                  <c:v>40460.169895833336</c:v>
                </c:pt>
                <c:pt idx="6792">
                  <c:v>40460.211562500001</c:v>
                </c:pt>
                <c:pt idx="6793">
                  <c:v>40460.253229166665</c:v>
                </c:pt>
                <c:pt idx="6794">
                  <c:v>40460.294895833336</c:v>
                </c:pt>
                <c:pt idx="6795">
                  <c:v>40460.336562500001</c:v>
                </c:pt>
                <c:pt idx="6796">
                  <c:v>40460.378229166665</c:v>
                </c:pt>
                <c:pt idx="6797">
                  <c:v>40460.419895833336</c:v>
                </c:pt>
                <c:pt idx="6798">
                  <c:v>40460.461562500001</c:v>
                </c:pt>
                <c:pt idx="6799">
                  <c:v>40460.503229166665</c:v>
                </c:pt>
                <c:pt idx="6800">
                  <c:v>40460.544895833336</c:v>
                </c:pt>
                <c:pt idx="6801">
                  <c:v>40460.586562500001</c:v>
                </c:pt>
                <c:pt idx="6802">
                  <c:v>40460.628229166665</c:v>
                </c:pt>
                <c:pt idx="6803">
                  <c:v>40460.669895833336</c:v>
                </c:pt>
                <c:pt idx="6804">
                  <c:v>40460.711562500001</c:v>
                </c:pt>
                <c:pt idx="6805">
                  <c:v>40460.753229166665</c:v>
                </c:pt>
                <c:pt idx="6806">
                  <c:v>40460.794895833336</c:v>
                </c:pt>
                <c:pt idx="6807">
                  <c:v>40460.836562500001</c:v>
                </c:pt>
                <c:pt idx="6808">
                  <c:v>40460.878229166665</c:v>
                </c:pt>
                <c:pt idx="6809">
                  <c:v>40460.919895833336</c:v>
                </c:pt>
                <c:pt idx="6810">
                  <c:v>40460.961562500001</c:v>
                </c:pt>
                <c:pt idx="6811">
                  <c:v>40461.003229166665</c:v>
                </c:pt>
                <c:pt idx="6812">
                  <c:v>40461.044895833336</c:v>
                </c:pt>
                <c:pt idx="6813">
                  <c:v>40461.086562500001</c:v>
                </c:pt>
                <c:pt idx="6814">
                  <c:v>40461.128229166665</c:v>
                </c:pt>
                <c:pt idx="6815">
                  <c:v>40461.169895833336</c:v>
                </c:pt>
                <c:pt idx="6816">
                  <c:v>40461.211562500001</c:v>
                </c:pt>
                <c:pt idx="6817">
                  <c:v>40461.253229166665</c:v>
                </c:pt>
                <c:pt idx="6818">
                  <c:v>40461.294895833336</c:v>
                </c:pt>
                <c:pt idx="6819">
                  <c:v>40461.336562500001</c:v>
                </c:pt>
                <c:pt idx="6820">
                  <c:v>40461.378229166665</c:v>
                </c:pt>
                <c:pt idx="6821">
                  <c:v>40461.419895833336</c:v>
                </c:pt>
                <c:pt idx="6822">
                  <c:v>40461.461562500001</c:v>
                </c:pt>
                <c:pt idx="6823">
                  <c:v>40461.503229166665</c:v>
                </c:pt>
                <c:pt idx="6824">
                  <c:v>40461.544895833336</c:v>
                </c:pt>
                <c:pt idx="6825">
                  <c:v>40461.586562500001</c:v>
                </c:pt>
                <c:pt idx="6826">
                  <c:v>40461.628229166665</c:v>
                </c:pt>
                <c:pt idx="6827">
                  <c:v>40461.669895833336</c:v>
                </c:pt>
                <c:pt idx="6828">
                  <c:v>40461.711562500001</c:v>
                </c:pt>
                <c:pt idx="6829">
                  <c:v>40461.753229166665</c:v>
                </c:pt>
                <c:pt idx="6830">
                  <c:v>40461.794895833336</c:v>
                </c:pt>
                <c:pt idx="6831">
                  <c:v>40461.836562500001</c:v>
                </c:pt>
                <c:pt idx="6832">
                  <c:v>40461.878229166665</c:v>
                </c:pt>
                <c:pt idx="6833">
                  <c:v>40461.919895833336</c:v>
                </c:pt>
                <c:pt idx="6834">
                  <c:v>40461.961562500001</c:v>
                </c:pt>
                <c:pt idx="6835">
                  <c:v>40462.003229166665</c:v>
                </c:pt>
                <c:pt idx="6836">
                  <c:v>40462.044895833336</c:v>
                </c:pt>
                <c:pt idx="6837">
                  <c:v>40462.086562500001</c:v>
                </c:pt>
                <c:pt idx="6838">
                  <c:v>40462.128229166665</c:v>
                </c:pt>
                <c:pt idx="6839">
                  <c:v>40462.169895833336</c:v>
                </c:pt>
                <c:pt idx="6840">
                  <c:v>40462.211562500001</c:v>
                </c:pt>
                <c:pt idx="6841">
                  <c:v>40462.253229166665</c:v>
                </c:pt>
                <c:pt idx="6842">
                  <c:v>40462.294895833336</c:v>
                </c:pt>
                <c:pt idx="6843">
                  <c:v>40462.336562500001</c:v>
                </c:pt>
                <c:pt idx="6844">
                  <c:v>40462.378229166665</c:v>
                </c:pt>
                <c:pt idx="6845">
                  <c:v>40462.419895833336</c:v>
                </c:pt>
                <c:pt idx="6846">
                  <c:v>40462.461562500001</c:v>
                </c:pt>
                <c:pt idx="6847">
                  <c:v>40462.503229166665</c:v>
                </c:pt>
                <c:pt idx="6848">
                  <c:v>40462.544895833336</c:v>
                </c:pt>
                <c:pt idx="6849">
                  <c:v>40462.586562500001</c:v>
                </c:pt>
                <c:pt idx="6850">
                  <c:v>40462.628229166665</c:v>
                </c:pt>
                <c:pt idx="6851">
                  <c:v>40462.669895833336</c:v>
                </c:pt>
                <c:pt idx="6852">
                  <c:v>40462.711562500001</c:v>
                </c:pt>
                <c:pt idx="6853">
                  <c:v>40462.753229166665</c:v>
                </c:pt>
                <c:pt idx="6854">
                  <c:v>40462.794895833336</c:v>
                </c:pt>
                <c:pt idx="6855">
                  <c:v>40462.836562500001</c:v>
                </c:pt>
                <c:pt idx="6856">
                  <c:v>40462.878229166665</c:v>
                </c:pt>
                <c:pt idx="6857">
                  <c:v>40462.919895833336</c:v>
                </c:pt>
                <c:pt idx="6858">
                  <c:v>40462.961562500001</c:v>
                </c:pt>
                <c:pt idx="6859">
                  <c:v>40463.003229166665</c:v>
                </c:pt>
                <c:pt idx="6860">
                  <c:v>40463.044895833336</c:v>
                </c:pt>
                <c:pt idx="6861">
                  <c:v>40463.086562500001</c:v>
                </c:pt>
                <c:pt idx="6862">
                  <c:v>40463.128229166665</c:v>
                </c:pt>
                <c:pt idx="6863">
                  <c:v>40463.169895833336</c:v>
                </c:pt>
                <c:pt idx="6864">
                  <c:v>40463.211562500001</c:v>
                </c:pt>
                <c:pt idx="6865">
                  <c:v>40463.253229166665</c:v>
                </c:pt>
                <c:pt idx="6866">
                  <c:v>40463.294895833336</c:v>
                </c:pt>
                <c:pt idx="6867">
                  <c:v>40463.336562500001</c:v>
                </c:pt>
                <c:pt idx="6868">
                  <c:v>40463.378229166665</c:v>
                </c:pt>
                <c:pt idx="6869">
                  <c:v>40463.419895833336</c:v>
                </c:pt>
                <c:pt idx="6870">
                  <c:v>40463.461562500001</c:v>
                </c:pt>
                <c:pt idx="6871">
                  <c:v>40463.503229166665</c:v>
                </c:pt>
                <c:pt idx="6872">
                  <c:v>40463.544895833336</c:v>
                </c:pt>
                <c:pt idx="6873">
                  <c:v>40463.586562500001</c:v>
                </c:pt>
                <c:pt idx="6874">
                  <c:v>40463.628229166665</c:v>
                </c:pt>
                <c:pt idx="6875">
                  <c:v>40463.669895833336</c:v>
                </c:pt>
                <c:pt idx="6876">
                  <c:v>40463.711562500001</c:v>
                </c:pt>
                <c:pt idx="6877">
                  <c:v>40463.753229166665</c:v>
                </c:pt>
                <c:pt idx="6878">
                  <c:v>40463.794895833336</c:v>
                </c:pt>
                <c:pt idx="6879">
                  <c:v>40463.836562500001</c:v>
                </c:pt>
                <c:pt idx="6880">
                  <c:v>40463.878229166665</c:v>
                </c:pt>
                <c:pt idx="6881">
                  <c:v>40463.919895833336</c:v>
                </c:pt>
                <c:pt idx="6882">
                  <c:v>40463.961562500001</c:v>
                </c:pt>
                <c:pt idx="6883">
                  <c:v>40464.003229166665</c:v>
                </c:pt>
                <c:pt idx="6884">
                  <c:v>40464.044895833336</c:v>
                </c:pt>
                <c:pt idx="6885">
                  <c:v>40464.086562500001</c:v>
                </c:pt>
                <c:pt idx="6886">
                  <c:v>40464.128229166665</c:v>
                </c:pt>
                <c:pt idx="6887">
                  <c:v>40464.169895833336</c:v>
                </c:pt>
                <c:pt idx="6888">
                  <c:v>40464.211562500001</c:v>
                </c:pt>
                <c:pt idx="6889">
                  <c:v>40464.253229166665</c:v>
                </c:pt>
                <c:pt idx="6890">
                  <c:v>40464.294895833336</c:v>
                </c:pt>
                <c:pt idx="6891">
                  <c:v>40464.336562500001</c:v>
                </c:pt>
                <c:pt idx="6892" formatCode="m/d/yyyy">
                  <c:v>40464</c:v>
                </c:pt>
                <c:pt idx="6893">
                  <c:v>40464.374259259261</c:v>
                </c:pt>
                <c:pt idx="6894">
                  <c:v>40464.415925925925</c:v>
                </c:pt>
                <c:pt idx="6895">
                  <c:v>40464.457592592589</c:v>
                </c:pt>
                <c:pt idx="6896">
                  <c:v>40464.499259259261</c:v>
                </c:pt>
                <c:pt idx="6897">
                  <c:v>40464.540925925925</c:v>
                </c:pt>
                <c:pt idx="6898">
                  <c:v>40464.582592592589</c:v>
                </c:pt>
                <c:pt idx="6899">
                  <c:v>40464.624259259261</c:v>
                </c:pt>
                <c:pt idx="6900">
                  <c:v>40464.665925925925</c:v>
                </c:pt>
                <c:pt idx="6901">
                  <c:v>40464.707592592589</c:v>
                </c:pt>
                <c:pt idx="6902">
                  <c:v>40464.749259259261</c:v>
                </c:pt>
                <c:pt idx="6903">
                  <c:v>40464.790925925925</c:v>
                </c:pt>
                <c:pt idx="6904">
                  <c:v>40464.832592592589</c:v>
                </c:pt>
                <c:pt idx="6905">
                  <c:v>40464.874259259261</c:v>
                </c:pt>
                <c:pt idx="6906">
                  <c:v>40464.915925925925</c:v>
                </c:pt>
                <c:pt idx="6907">
                  <c:v>40464.957592592589</c:v>
                </c:pt>
                <c:pt idx="6908">
                  <c:v>40464.999259259261</c:v>
                </c:pt>
                <c:pt idx="6909">
                  <c:v>40465.040925925925</c:v>
                </c:pt>
                <c:pt idx="6910">
                  <c:v>40465.082592592589</c:v>
                </c:pt>
                <c:pt idx="6911">
                  <c:v>40465.124259259261</c:v>
                </c:pt>
                <c:pt idx="6912">
                  <c:v>40465.165925925925</c:v>
                </c:pt>
                <c:pt idx="6913">
                  <c:v>40465.207592592589</c:v>
                </c:pt>
                <c:pt idx="6914">
                  <c:v>40465.249259259261</c:v>
                </c:pt>
                <c:pt idx="6915">
                  <c:v>40465.290925925925</c:v>
                </c:pt>
                <c:pt idx="6916">
                  <c:v>40465.332592592589</c:v>
                </c:pt>
                <c:pt idx="6917">
                  <c:v>40465.374259259261</c:v>
                </c:pt>
                <c:pt idx="6918">
                  <c:v>40465.415925925925</c:v>
                </c:pt>
                <c:pt idx="6919">
                  <c:v>40465.457592592589</c:v>
                </c:pt>
                <c:pt idx="6920">
                  <c:v>40465.499259259261</c:v>
                </c:pt>
                <c:pt idx="6921">
                  <c:v>40465.540925925925</c:v>
                </c:pt>
                <c:pt idx="6922">
                  <c:v>40465.582592592589</c:v>
                </c:pt>
                <c:pt idx="6923">
                  <c:v>40465.624259259261</c:v>
                </c:pt>
                <c:pt idx="6924">
                  <c:v>40465.665925925925</c:v>
                </c:pt>
                <c:pt idx="6925">
                  <c:v>40465.707592592589</c:v>
                </c:pt>
                <c:pt idx="6926">
                  <c:v>40465.749259259261</c:v>
                </c:pt>
                <c:pt idx="6927">
                  <c:v>40465.790925925925</c:v>
                </c:pt>
                <c:pt idx="6928">
                  <c:v>40465.832592592589</c:v>
                </c:pt>
                <c:pt idx="6929">
                  <c:v>40465.874259259261</c:v>
                </c:pt>
                <c:pt idx="6930">
                  <c:v>40465.915925925925</c:v>
                </c:pt>
                <c:pt idx="6931">
                  <c:v>40465.957592592589</c:v>
                </c:pt>
                <c:pt idx="6932">
                  <c:v>40465.999259259261</c:v>
                </c:pt>
                <c:pt idx="6933">
                  <c:v>40466.040925925925</c:v>
                </c:pt>
                <c:pt idx="6934">
                  <c:v>40466.082592592589</c:v>
                </c:pt>
                <c:pt idx="6935">
                  <c:v>40466.124259259261</c:v>
                </c:pt>
                <c:pt idx="6936">
                  <c:v>40466.165925925925</c:v>
                </c:pt>
                <c:pt idx="6937">
                  <c:v>40466.207592592589</c:v>
                </c:pt>
                <c:pt idx="6938">
                  <c:v>40466.249259259261</c:v>
                </c:pt>
                <c:pt idx="6939">
                  <c:v>40466.290925925925</c:v>
                </c:pt>
                <c:pt idx="6940">
                  <c:v>40466.332592592589</c:v>
                </c:pt>
                <c:pt idx="6941">
                  <c:v>40466.374259259261</c:v>
                </c:pt>
                <c:pt idx="6942">
                  <c:v>40466.415925925925</c:v>
                </c:pt>
                <c:pt idx="6943">
                  <c:v>40466.457592592589</c:v>
                </c:pt>
                <c:pt idx="6944">
                  <c:v>40466.499259259261</c:v>
                </c:pt>
                <c:pt idx="6945">
                  <c:v>40466.540925925925</c:v>
                </c:pt>
                <c:pt idx="6946">
                  <c:v>40466.582592592589</c:v>
                </c:pt>
                <c:pt idx="6947">
                  <c:v>40466.624259259261</c:v>
                </c:pt>
                <c:pt idx="6948">
                  <c:v>40466.665925925925</c:v>
                </c:pt>
                <c:pt idx="6949">
                  <c:v>40466.707592592589</c:v>
                </c:pt>
                <c:pt idx="6950">
                  <c:v>40466.749259259261</c:v>
                </c:pt>
                <c:pt idx="6951">
                  <c:v>40466.790925925925</c:v>
                </c:pt>
                <c:pt idx="6952">
                  <c:v>40466.832592592589</c:v>
                </c:pt>
                <c:pt idx="6953">
                  <c:v>40466.874259259261</c:v>
                </c:pt>
                <c:pt idx="6954">
                  <c:v>40466.915925925925</c:v>
                </c:pt>
                <c:pt idx="6955">
                  <c:v>40466.957592592589</c:v>
                </c:pt>
                <c:pt idx="6956">
                  <c:v>40466.999259259261</c:v>
                </c:pt>
                <c:pt idx="6957">
                  <c:v>40467.040925925925</c:v>
                </c:pt>
                <c:pt idx="6958">
                  <c:v>40467.082592592589</c:v>
                </c:pt>
                <c:pt idx="6959">
                  <c:v>40467.124259259261</c:v>
                </c:pt>
                <c:pt idx="6960">
                  <c:v>40467.165925925925</c:v>
                </c:pt>
                <c:pt idx="6961">
                  <c:v>40467.207592592589</c:v>
                </c:pt>
                <c:pt idx="6962">
                  <c:v>40467.249259259261</c:v>
                </c:pt>
                <c:pt idx="6963">
                  <c:v>40467.290925925925</c:v>
                </c:pt>
                <c:pt idx="6964">
                  <c:v>40467.332592592589</c:v>
                </c:pt>
                <c:pt idx="6965">
                  <c:v>40467.374259259261</c:v>
                </c:pt>
                <c:pt idx="6966">
                  <c:v>40467.415925925925</c:v>
                </c:pt>
                <c:pt idx="6967">
                  <c:v>40467.457592592589</c:v>
                </c:pt>
                <c:pt idx="6968">
                  <c:v>40467.499259259261</c:v>
                </c:pt>
                <c:pt idx="6969">
                  <c:v>40467.540925925925</c:v>
                </c:pt>
                <c:pt idx="6970">
                  <c:v>40467.582592592589</c:v>
                </c:pt>
                <c:pt idx="6971">
                  <c:v>40467.624259259261</c:v>
                </c:pt>
                <c:pt idx="6972">
                  <c:v>40467.665925925925</c:v>
                </c:pt>
                <c:pt idx="6973">
                  <c:v>40467.707592592589</c:v>
                </c:pt>
                <c:pt idx="6974">
                  <c:v>40467.749259259261</c:v>
                </c:pt>
                <c:pt idx="6975">
                  <c:v>40467.790925925925</c:v>
                </c:pt>
                <c:pt idx="6976">
                  <c:v>40467.832592592589</c:v>
                </c:pt>
                <c:pt idx="6977">
                  <c:v>40467.874259259261</c:v>
                </c:pt>
                <c:pt idx="6978">
                  <c:v>40467.915925925925</c:v>
                </c:pt>
                <c:pt idx="6979">
                  <c:v>40467.957592592589</c:v>
                </c:pt>
                <c:pt idx="6980">
                  <c:v>40467.999259259261</c:v>
                </c:pt>
                <c:pt idx="6981">
                  <c:v>40468.040925925925</c:v>
                </c:pt>
                <c:pt idx="6982">
                  <c:v>40468.082592592589</c:v>
                </c:pt>
                <c:pt idx="6983">
                  <c:v>40468.124259259261</c:v>
                </c:pt>
                <c:pt idx="6984">
                  <c:v>40468.165925925925</c:v>
                </c:pt>
                <c:pt idx="6985">
                  <c:v>40468.207592592589</c:v>
                </c:pt>
                <c:pt idx="6986">
                  <c:v>40468.249259259261</c:v>
                </c:pt>
                <c:pt idx="6987">
                  <c:v>40468.290925925925</c:v>
                </c:pt>
                <c:pt idx="6988">
                  <c:v>40468.332592592589</c:v>
                </c:pt>
                <c:pt idx="6989">
                  <c:v>40468.374259259261</c:v>
                </c:pt>
                <c:pt idx="6990">
                  <c:v>40468.415925925925</c:v>
                </c:pt>
                <c:pt idx="6991">
                  <c:v>40468.457592592589</c:v>
                </c:pt>
                <c:pt idx="6992">
                  <c:v>40468.499259259261</c:v>
                </c:pt>
                <c:pt idx="6993">
                  <c:v>40468.540925925925</c:v>
                </c:pt>
                <c:pt idx="6994">
                  <c:v>40468.582592592589</c:v>
                </c:pt>
                <c:pt idx="6995">
                  <c:v>40468.624259259261</c:v>
                </c:pt>
                <c:pt idx="6996">
                  <c:v>40468.665925925925</c:v>
                </c:pt>
                <c:pt idx="6997">
                  <c:v>40468.707592592589</c:v>
                </c:pt>
                <c:pt idx="6998">
                  <c:v>40468.749259259261</c:v>
                </c:pt>
                <c:pt idx="6999">
                  <c:v>40468.790925925925</c:v>
                </c:pt>
                <c:pt idx="7000">
                  <c:v>40468.832592592589</c:v>
                </c:pt>
                <c:pt idx="7001">
                  <c:v>40468.874259259261</c:v>
                </c:pt>
                <c:pt idx="7002">
                  <c:v>40468.915925925925</c:v>
                </c:pt>
                <c:pt idx="7003">
                  <c:v>40468.957592592589</c:v>
                </c:pt>
                <c:pt idx="7004">
                  <c:v>40468.999259259261</c:v>
                </c:pt>
                <c:pt idx="7005">
                  <c:v>40469.040925925925</c:v>
                </c:pt>
                <c:pt idx="7006">
                  <c:v>40469.082592592589</c:v>
                </c:pt>
                <c:pt idx="7007">
                  <c:v>40469.124259259261</c:v>
                </c:pt>
                <c:pt idx="7008">
                  <c:v>40469.165925925925</c:v>
                </c:pt>
                <c:pt idx="7009">
                  <c:v>40469.207592592589</c:v>
                </c:pt>
                <c:pt idx="7010">
                  <c:v>40469.249259259261</c:v>
                </c:pt>
                <c:pt idx="7011">
                  <c:v>40469.290925925925</c:v>
                </c:pt>
                <c:pt idx="7012">
                  <c:v>40469.332592592589</c:v>
                </c:pt>
                <c:pt idx="7013">
                  <c:v>40469.374259259261</c:v>
                </c:pt>
                <c:pt idx="7014">
                  <c:v>40469.415925925925</c:v>
                </c:pt>
                <c:pt idx="7015">
                  <c:v>40469.457592592589</c:v>
                </c:pt>
                <c:pt idx="7016">
                  <c:v>40469.499259259261</c:v>
                </c:pt>
                <c:pt idx="7017">
                  <c:v>40469.540925925925</c:v>
                </c:pt>
                <c:pt idx="7018">
                  <c:v>40469.582592592589</c:v>
                </c:pt>
                <c:pt idx="7019">
                  <c:v>40469.624259259261</c:v>
                </c:pt>
                <c:pt idx="7020">
                  <c:v>40469.665925925925</c:v>
                </c:pt>
                <c:pt idx="7021">
                  <c:v>40469.707592592589</c:v>
                </c:pt>
                <c:pt idx="7022">
                  <c:v>40469.749259259261</c:v>
                </c:pt>
                <c:pt idx="7023">
                  <c:v>40469.790925925925</c:v>
                </c:pt>
                <c:pt idx="7024">
                  <c:v>40469.832592592589</c:v>
                </c:pt>
                <c:pt idx="7025">
                  <c:v>40469.874259259261</c:v>
                </c:pt>
                <c:pt idx="7026">
                  <c:v>40469.915925925925</c:v>
                </c:pt>
                <c:pt idx="7027">
                  <c:v>40469.957592592589</c:v>
                </c:pt>
                <c:pt idx="7028">
                  <c:v>40469.999259259261</c:v>
                </c:pt>
                <c:pt idx="7029">
                  <c:v>40470.040925925925</c:v>
                </c:pt>
                <c:pt idx="7030">
                  <c:v>40470.082592592589</c:v>
                </c:pt>
                <c:pt idx="7031">
                  <c:v>40470.124259259261</c:v>
                </c:pt>
                <c:pt idx="7032">
                  <c:v>40470.165925925925</c:v>
                </c:pt>
                <c:pt idx="7033">
                  <c:v>40470.207592592589</c:v>
                </c:pt>
                <c:pt idx="7034">
                  <c:v>40470.249259259261</c:v>
                </c:pt>
                <c:pt idx="7035">
                  <c:v>40470.290925925925</c:v>
                </c:pt>
                <c:pt idx="7036">
                  <c:v>40470.332592592589</c:v>
                </c:pt>
                <c:pt idx="7037">
                  <c:v>40470.374259259261</c:v>
                </c:pt>
                <c:pt idx="7038">
                  <c:v>40470.415925925925</c:v>
                </c:pt>
                <c:pt idx="7039">
                  <c:v>40470.457592592589</c:v>
                </c:pt>
                <c:pt idx="7040">
                  <c:v>40470.499259259261</c:v>
                </c:pt>
                <c:pt idx="7041">
                  <c:v>40470.540925925925</c:v>
                </c:pt>
                <c:pt idx="7042">
                  <c:v>40470.582592592589</c:v>
                </c:pt>
                <c:pt idx="7043">
                  <c:v>40470.624259259261</c:v>
                </c:pt>
                <c:pt idx="7044">
                  <c:v>40470.665925925925</c:v>
                </c:pt>
                <c:pt idx="7045">
                  <c:v>40470.707592592589</c:v>
                </c:pt>
                <c:pt idx="7046">
                  <c:v>40470.749259259261</c:v>
                </c:pt>
                <c:pt idx="7047">
                  <c:v>40470.790925925925</c:v>
                </c:pt>
                <c:pt idx="7048">
                  <c:v>40470.832592592589</c:v>
                </c:pt>
                <c:pt idx="7049">
                  <c:v>40470.874259259261</c:v>
                </c:pt>
                <c:pt idx="7050">
                  <c:v>40470.915925925925</c:v>
                </c:pt>
                <c:pt idx="7051">
                  <c:v>40470.957592592589</c:v>
                </c:pt>
                <c:pt idx="7052">
                  <c:v>40470.999259259261</c:v>
                </c:pt>
                <c:pt idx="7053">
                  <c:v>40471.040925925925</c:v>
                </c:pt>
                <c:pt idx="7054">
                  <c:v>40471.082592592589</c:v>
                </c:pt>
                <c:pt idx="7055">
                  <c:v>40471.124259259261</c:v>
                </c:pt>
                <c:pt idx="7056">
                  <c:v>40471.165925925925</c:v>
                </c:pt>
                <c:pt idx="7057">
                  <c:v>40471.207592592589</c:v>
                </c:pt>
                <c:pt idx="7058">
                  <c:v>40471.249259259261</c:v>
                </c:pt>
                <c:pt idx="7059">
                  <c:v>40471.290925925925</c:v>
                </c:pt>
                <c:pt idx="7060">
                  <c:v>40471.332592592589</c:v>
                </c:pt>
                <c:pt idx="7061">
                  <c:v>40471.374259259261</c:v>
                </c:pt>
                <c:pt idx="7062">
                  <c:v>40471.415925925925</c:v>
                </c:pt>
                <c:pt idx="7063">
                  <c:v>40471.457592592589</c:v>
                </c:pt>
                <c:pt idx="7064">
                  <c:v>40471.499259259261</c:v>
                </c:pt>
                <c:pt idx="7065">
                  <c:v>40471.540925925925</c:v>
                </c:pt>
                <c:pt idx="7066">
                  <c:v>40471.582592592589</c:v>
                </c:pt>
                <c:pt idx="7067">
                  <c:v>40471.624259259261</c:v>
                </c:pt>
                <c:pt idx="7068">
                  <c:v>40471.665925925925</c:v>
                </c:pt>
                <c:pt idx="7069">
                  <c:v>40471.707592592589</c:v>
                </c:pt>
                <c:pt idx="7070">
                  <c:v>40471.749259259261</c:v>
                </c:pt>
                <c:pt idx="7071">
                  <c:v>40471.790925925925</c:v>
                </c:pt>
                <c:pt idx="7072">
                  <c:v>40471.832592592589</c:v>
                </c:pt>
                <c:pt idx="7073">
                  <c:v>40471.874259259261</c:v>
                </c:pt>
                <c:pt idx="7074">
                  <c:v>40471.915925925925</c:v>
                </c:pt>
                <c:pt idx="7075">
                  <c:v>40471.957592592589</c:v>
                </c:pt>
                <c:pt idx="7076">
                  <c:v>40471.999259259261</c:v>
                </c:pt>
                <c:pt idx="7077">
                  <c:v>40472.040925925925</c:v>
                </c:pt>
                <c:pt idx="7078">
                  <c:v>40472.082592592589</c:v>
                </c:pt>
                <c:pt idx="7079">
                  <c:v>40472.124259259261</c:v>
                </c:pt>
                <c:pt idx="7080">
                  <c:v>40472.165925925925</c:v>
                </c:pt>
                <c:pt idx="7081">
                  <c:v>40472.207592592589</c:v>
                </c:pt>
                <c:pt idx="7082">
                  <c:v>40472.249259259261</c:v>
                </c:pt>
                <c:pt idx="7083">
                  <c:v>40472.290925925925</c:v>
                </c:pt>
                <c:pt idx="7084">
                  <c:v>40472.332592592589</c:v>
                </c:pt>
                <c:pt idx="7085">
                  <c:v>40472.374259259261</c:v>
                </c:pt>
                <c:pt idx="7086">
                  <c:v>40472.415925925925</c:v>
                </c:pt>
                <c:pt idx="7087">
                  <c:v>40472.457592592589</c:v>
                </c:pt>
                <c:pt idx="7088">
                  <c:v>40472.499259259261</c:v>
                </c:pt>
                <c:pt idx="7089">
                  <c:v>40472.540925925925</c:v>
                </c:pt>
                <c:pt idx="7090">
                  <c:v>40472.582592592589</c:v>
                </c:pt>
                <c:pt idx="7091">
                  <c:v>40472.624259259261</c:v>
                </c:pt>
                <c:pt idx="7092">
                  <c:v>40472.665925925925</c:v>
                </c:pt>
                <c:pt idx="7093">
                  <c:v>40472.707592592589</c:v>
                </c:pt>
                <c:pt idx="7094">
                  <c:v>40472.749259259261</c:v>
                </c:pt>
                <c:pt idx="7095">
                  <c:v>40472.790925925925</c:v>
                </c:pt>
                <c:pt idx="7096">
                  <c:v>40472.832592592589</c:v>
                </c:pt>
                <c:pt idx="7097">
                  <c:v>40472.874259259261</c:v>
                </c:pt>
                <c:pt idx="7098">
                  <c:v>40472.915925925925</c:v>
                </c:pt>
                <c:pt idx="7099">
                  <c:v>40472.957592592589</c:v>
                </c:pt>
                <c:pt idx="7100">
                  <c:v>40472.999259259261</c:v>
                </c:pt>
                <c:pt idx="7101">
                  <c:v>40473.040925925925</c:v>
                </c:pt>
                <c:pt idx="7102">
                  <c:v>40473.082592592589</c:v>
                </c:pt>
                <c:pt idx="7103">
                  <c:v>40473.124259259261</c:v>
                </c:pt>
                <c:pt idx="7104">
                  <c:v>40473.165925925925</c:v>
                </c:pt>
                <c:pt idx="7105">
                  <c:v>40473.207592592589</c:v>
                </c:pt>
                <c:pt idx="7106">
                  <c:v>40473.249259259261</c:v>
                </c:pt>
                <c:pt idx="7107">
                  <c:v>40473.290925925925</c:v>
                </c:pt>
                <c:pt idx="7108">
                  <c:v>40473.332592592589</c:v>
                </c:pt>
                <c:pt idx="7109">
                  <c:v>40473.374259259261</c:v>
                </c:pt>
                <c:pt idx="7110">
                  <c:v>40473.415925925925</c:v>
                </c:pt>
                <c:pt idx="7111">
                  <c:v>40473.457592592589</c:v>
                </c:pt>
                <c:pt idx="7112">
                  <c:v>40473.499259259261</c:v>
                </c:pt>
                <c:pt idx="7113">
                  <c:v>40473.540925925925</c:v>
                </c:pt>
                <c:pt idx="7114">
                  <c:v>40473.582592592589</c:v>
                </c:pt>
                <c:pt idx="7115">
                  <c:v>40473.624259259261</c:v>
                </c:pt>
                <c:pt idx="7116">
                  <c:v>40473.665925925925</c:v>
                </c:pt>
                <c:pt idx="7117">
                  <c:v>40473.707592592589</c:v>
                </c:pt>
                <c:pt idx="7118">
                  <c:v>40473.749259259261</c:v>
                </c:pt>
                <c:pt idx="7119">
                  <c:v>40473.790925925925</c:v>
                </c:pt>
                <c:pt idx="7120">
                  <c:v>40473.832592592589</c:v>
                </c:pt>
                <c:pt idx="7121">
                  <c:v>40473.874259259261</c:v>
                </c:pt>
                <c:pt idx="7122">
                  <c:v>40473.915925925925</c:v>
                </c:pt>
                <c:pt idx="7123">
                  <c:v>40473.957592592589</c:v>
                </c:pt>
                <c:pt idx="7124">
                  <c:v>40473.999259259261</c:v>
                </c:pt>
                <c:pt idx="7125">
                  <c:v>40474.040925925925</c:v>
                </c:pt>
                <c:pt idx="7126">
                  <c:v>40474.082592592589</c:v>
                </c:pt>
                <c:pt idx="7127">
                  <c:v>40474.124259259261</c:v>
                </c:pt>
                <c:pt idx="7128">
                  <c:v>40474.165925925925</c:v>
                </c:pt>
                <c:pt idx="7129">
                  <c:v>40474.207592592589</c:v>
                </c:pt>
                <c:pt idx="7130">
                  <c:v>40474.249259259261</c:v>
                </c:pt>
                <c:pt idx="7131">
                  <c:v>40474.290925925925</c:v>
                </c:pt>
                <c:pt idx="7132">
                  <c:v>40474.332592592589</c:v>
                </c:pt>
                <c:pt idx="7133">
                  <c:v>40474.374259259261</c:v>
                </c:pt>
                <c:pt idx="7134">
                  <c:v>40474.415925925925</c:v>
                </c:pt>
                <c:pt idx="7135">
                  <c:v>40474.457592592589</c:v>
                </c:pt>
                <c:pt idx="7136">
                  <c:v>40474.499259259261</c:v>
                </c:pt>
                <c:pt idx="7137">
                  <c:v>40474.540925925925</c:v>
                </c:pt>
                <c:pt idx="7138">
                  <c:v>40474.582592592589</c:v>
                </c:pt>
                <c:pt idx="7139">
                  <c:v>40474.624259259261</c:v>
                </c:pt>
                <c:pt idx="7140">
                  <c:v>40474.665925925925</c:v>
                </c:pt>
                <c:pt idx="7141">
                  <c:v>40474.707592592589</c:v>
                </c:pt>
                <c:pt idx="7142">
                  <c:v>40474.749259259261</c:v>
                </c:pt>
                <c:pt idx="7143">
                  <c:v>40474.790925925925</c:v>
                </c:pt>
                <c:pt idx="7144">
                  <c:v>40474.832592592589</c:v>
                </c:pt>
                <c:pt idx="7145">
                  <c:v>40474.874259259261</c:v>
                </c:pt>
                <c:pt idx="7146">
                  <c:v>40474.915925925925</c:v>
                </c:pt>
                <c:pt idx="7147">
                  <c:v>40474.957592592589</c:v>
                </c:pt>
                <c:pt idx="7148">
                  <c:v>40474.999259259261</c:v>
                </c:pt>
                <c:pt idx="7149">
                  <c:v>40475.040925925925</c:v>
                </c:pt>
                <c:pt idx="7150">
                  <c:v>40475.082592592589</c:v>
                </c:pt>
                <c:pt idx="7151">
                  <c:v>40475.124259259261</c:v>
                </c:pt>
                <c:pt idx="7152">
                  <c:v>40475.165925925925</c:v>
                </c:pt>
                <c:pt idx="7153">
                  <c:v>40475.207592592589</c:v>
                </c:pt>
                <c:pt idx="7154">
                  <c:v>40475.249259259261</c:v>
                </c:pt>
                <c:pt idx="7155">
                  <c:v>40475.290925925925</c:v>
                </c:pt>
                <c:pt idx="7156">
                  <c:v>40475.332592592589</c:v>
                </c:pt>
                <c:pt idx="7157">
                  <c:v>40475.374259259261</c:v>
                </c:pt>
                <c:pt idx="7158">
                  <c:v>40475.415925925925</c:v>
                </c:pt>
                <c:pt idx="7159">
                  <c:v>40475.457592592589</c:v>
                </c:pt>
                <c:pt idx="7160">
                  <c:v>40475.499259259261</c:v>
                </c:pt>
                <c:pt idx="7161">
                  <c:v>40475.540925925925</c:v>
                </c:pt>
                <c:pt idx="7162">
                  <c:v>40475.582592592589</c:v>
                </c:pt>
                <c:pt idx="7163">
                  <c:v>40475.624259259261</c:v>
                </c:pt>
                <c:pt idx="7164">
                  <c:v>40475.665925925925</c:v>
                </c:pt>
                <c:pt idx="7165">
                  <c:v>40475.707592592589</c:v>
                </c:pt>
                <c:pt idx="7166">
                  <c:v>40475.749259259261</c:v>
                </c:pt>
                <c:pt idx="7167">
                  <c:v>40475.790925925925</c:v>
                </c:pt>
                <c:pt idx="7168">
                  <c:v>40475.832592592589</c:v>
                </c:pt>
                <c:pt idx="7169">
                  <c:v>40475.874259259261</c:v>
                </c:pt>
                <c:pt idx="7170">
                  <c:v>40475.915925925925</c:v>
                </c:pt>
                <c:pt idx="7171">
                  <c:v>40475.957592592589</c:v>
                </c:pt>
                <c:pt idx="7172">
                  <c:v>40475.999259259261</c:v>
                </c:pt>
                <c:pt idx="7173">
                  <c:v>40476.040925925925</c:v>
                </c:pt>
                <c:pt idx="7174">
                  <c:v>40476.082592592589</c:v>
                </c:pt>
                <c:pt idx="7175">
                  <c:v>40476.124259259261</c:v>
                </c:pt>
                <c:pt idx="7176">
                  <c:v>40476.165925925925</c:v>
                </c:pt>
                <c:pt idx="7177">
                  <c:v>40476.207592592589</c:v>
                </c:pt>
                <c:pt idx="7178">
                  <c:v>40476.249259259261</c:v>
                </c:pt>
                <c:pt idx="7179">
                  <c:v>40476.290925925925</c:v>
                </c:pt>
                <c:pt idx="7180">
                  <c:v>40476.332592592589</c:v>
                </c:pt>
                <c:pt idx="7181">
                  <c:v>40476.374259259261</c:v>
                </c:pt>
                <c:pt idx="7182">
                  <c:v>40476.415925925925</c:v>
                </c:pt>
                <c:pt idx="7183">
                  <c:v>40476.457592592589</c:v>
                </c:pt>
                <c:pt idx="7184">
                  <c:v>40476.499259259261</c:v>
                </c:pt>
                <c:pt idx="7185">
                  <c:v>40476.540925925925</c:v>
                </c:pt>
                <c:pt idx="7186">
                  <c:v>40476.582592592589</c:v>
                </c:pt>
                <c:pt idx="7187">
                  <c:v>40476.624259259261</c:v>
                </c:pt>
                <c:pt idx="7188">
                  <c:v>40476.665925925925</c:v>
                </c:pt>
                <c:pt idx="7189">
                  <c:v>40476.707592592589</c:v>
                </c:pt>
                <c:pt idx="7190">
                  <c:v>40476.749259259261</c:v>
                </c:pt>
                <c:pt idx="7191">
                  <c:v>40476.790925925925</c:v>
                </c:pt>
                <c:pt idx="7192">
                  <c:v>40476.832592592589</c:v>
                </c:pt>
                <c:pt idx="7193">
                  <c:v>40476.874259259261</c:v>
                </c:pt>
                <c:pt idx="7194">
                  <c:v>40476.915925925925</c:v>
                </c:pt>
                <c:pt idx="7195">
                  <c:v>40476.957592592589</c:v>
                </c:pt>
                <c:pt idx="7196">
                  <c:v>40476.999259259261</c:v>
                </c:pt>
                <c:pt idx="7197">
                  <c:v>40477.040925925925</c:v>
                </c:pt>
                <c:pt idx="7198">
                  <c:v>40477.082592592589</c:v>
                </c:pt>
                <c:pt idx="7199">
                  <c:v>40477.124259259261</c:v>
                </c:pt>
                <c:pt idx="7200">
                  <c:v>40477.165925925925</c:v>
                </c:pt>
                <c:pt idx="7201">
                  <c:v>40477.207592592589</c:v>
                </c:pt>
                <c:pt idx="7202">
                  <c:v>40477.249259259261</c:v>
                </c:pt>
                <c:pt idx="7203">
                  <c:v>40477.290925925925</c:v>
                </c:pt>
                <c:pt idx="7204">
                  <c:v>40477.332592592589</c:v>
                </c:pt>
                <c:pt idx="7205">
                  <c:v>40477.374259259261</c:v>
                </c:pt>
                <c:pt idx="7206">
                  <c:v>40477.415925925925</c:v>
                </c:pt>
                <c:pt idx="7207">
                  <c:v>40477.457592592589</c:v>
                </c:pt>
                <c:pt idx="7208">
                  <c:v>40477.499259259261</c:v>
                </c:pt>
                <c:pt idx="7209">
                  <c:v>40477.540925925925</c:v>
                </c:pt>
                <c:pt idx="7210">
                  <c:v>40477.582592592589</c:v>
                </c:pt>
                <c:pt idx="7211">
                  <c:v>40477.624259259261</c:v>
                </c:pt>
                <c:pt idx="7212">
                  <c:v>40477.665925925925</c:v>
                </c:pt>
                <c:pt idx="7213">
                  <c:v>40477.707592592589</c:v>
                </c:pt>
                <c:pt idx="7214">
                  <c:v>40477.749259259261</c:v>
                </c:pt>
                <c:pt idx="7215">
                  <c:v>40477.790925925925</c:v>
                </c:pt>
                <c:pt idx="7216">
                  <c:v>40477.832592592589</c:v>
                </c:pt>
                <c:pt idx="7217">
                  <c:v>40477.874259259261</c:v>
                </c:pt>
                <c:pt idx="7218">
                  <c:v>40477.915925925925</c:v>
                </c:pt>
                <c:pt idx="7219">
                  <c:v>40477.957592592589</c:v>
                </c:pt>
                <c:pt idx="7220">
                  <c:v>40477.999259259261</c:v>
                </c:pt>
                <c:pt idx="7221">
                  <c:v>40478.040925925925</c:v>
                </c:pt>
                <c:pt idx="7222">
                  <c:v>40478.082592592589</c:v>
                </c:pt>
                <c:pt idx="7223">
                  <c:v>40478.124259259261</c:v>
                </c:pt>
                <c:pt idx="7224">
                  <c:v>40478.165925925925</c:v>
                </c:pt>
                <c:pt idx="7225">
                  <c:v>40478.207592592589</c:v>
                </c:pt>
                <c:pt idx="7226">
                  <c:v>40478.249259259261</c:v>
                </c:pt>
                <c:pt idx="7227">
                  <c:v>40478.290925925925</c:v>
                </c:pt>
                <c:pt idx="7228">
                  <c:v>40478.332592592589</c:v>
                </c:pt>
                <c:pt idx="7229" formatCode="m/d/yyyy">
                  <c:v>40478</c:v>
                </c:pt>
                <c:pt idx="7230">
                  <c:v>40478.373796296299</c:v>
                </c:pt>
                <c:pt idx="7231">
                  <c:v>40478.415462962963</c:v>
                </c:pt>
                <c:pt idx="7232">
                  <c:v>40478.457129629627</c:v>
                </c:pt>
                <c:pt idx="7233">
                  <c:v>40478.498796296299</c:v>
                </c:pt>
                <c:pt idx="7234">
                  <c:v>40478.540462962963</c:v>
                </c:pt>
                <c:pt idx="7235">
                  <c:v>40478.582129629627</c:v>
                </c:pt>
                <c:pt idx="7236">
                  <c:v>40478.623796296299</c:v>
                </c:pt>
                <c:pt idx="7237">
                  <c:v>40478.665462962963</c:v>
                </c:pt>
                <c:pt idx="7238">
                  <c:v>40478.707129629627</c:v>
                </c:pt>
                <c:pt idx="7239">
                  <c:v>40478.748796296299</c:v>
                </c:pt>
                <c:pt idx="7240">
                  <c:v>40478.790462962963</c:v>
                </c:pt>
                <c:pt idx="7241">
                  <c:v>40478.832129629627</c:v>
                </c:pt>
                <c:pt idx="7242">
                  <c:v>40478.873796296299</c:v>
                </c:pt>
                <c:pt idx="7243">
                  <c:v>40478.915462962963</c:v>
                </c:pt>
                <c:pt idx="7244">
                  <c:v>40478.957129629627</c:v>
                </c:pt>
                <c:pt idx="7245">
                  <c:v>40478.998796296299</c:v>
                </c:pt>
                <c:pt idx="7246">
                  <c:v>40479.040462962963</c:v>
                </c:pt>
                <c:pt idx="7247">
                  <c:v>40479.082129629627</c:v>
                </c:pt>
                <c:pt idx="7248">
                  <c:v>40479.123796296299</c:v>
                </c:pt>
                <c:pt idx="7249">
                  <c:v>40479.165462962963</c:v>
                </c:pt>
                <c:pt idx="7250">
                  <c:v>40479.207129629627</c:v>
                </c:pt>
                <c:pt idx="7251">
                  <c:v>40479.248796296299</c:v>
                </c:pt>
                <c:pt idx="7252">
                  <c:v>40479.290462962963</c:v>
                </c:pt>
                <c:pt idx="7253">
                  <c:v>40479.332129629627</c:v>
                </c:pt>
                <c:pt idx="7254">
                  <c:v>40479.373796296299</c:v>
                </c:pt>
                <c:pt idx="7255">
                  <c:v>40479.415462962963</c:v>
                </c:pt>
                <c:pt idx="7256">
                  <c:v>40479.457129629627</c:v>
                </c:pt>
                <c:pt idx="7257">
                  <c:v>40479.498796296299</c:v>
                </c:pt>
                <c:pt idx="7258">
                  <c:v>40479.540462962963</c:v>
                </c:pt>
                <c:pt idx="7259">
                  <c:v>40479.582129629627</c:v>
                </c:pt>
                <c:pt idx="7260">
                  <c:v>40479.623796296299</c:v>
                </c:pt>
                <c:pt idx="7261">
                  <c:v>40479.665462962963</c:v>
                </c:pt>
                <c:pt idx="7262">
                  <c:v>40479.707129629627</c:v>
                </c:pt>
                <c:pt idx="7263">
                  <c:v>40479.748796296299</c:v>
                </c:pt>
                <c:pt idx="7264">
                  <c:v>40479.790462962963</c:v>
                </c:pt>
                <c:pt idx="7265">
                  <c:v>40479.832129629627</c:v>
                </c:pt>
                <c:pt idx="7266">
                  <c:v>40479.873796296299</c:v>
                </c:pt>
                <c:pt idx="7267">
                  <c:v>40479.915462962963</c:v>
                </c:pt>
                <c:pt idx="7268">
                  <c:v>40479.957129629627</c:v>
                </c:pt>
                <c:pt idx="7269">
                  <c:v>40479.998796296299</c:v>
                </c:pt>
                <c:pt idx="7270">
                  <c:v>40480.040462962963</c:v>
                </c:pt>
                <c:pt idx="7271">
                  <c:v>40480.082129629627</c:v>
                </c:pt>
                <c:pt idx="7272">
                  <c:v>40480.123796296299</c:v>
                </c:pt>
                <c:pt idx="7273">
                  <c:v>40480.165462962963</c:v>
                </c:pt>
                <c:pt idx="7274">
                  <c:v>40480.207129629627</c:v>
                </c:pt>
                <c:pt idx="7275">
                  <c:v>40480.248796296299</c:v>
                </c:pt>
                <c:pt idx="7276">
                  <c:v>40480.290462962963</c:v>
                </c:pt>
                <c:pt idx="7277">
                  <c:v>40480.332129629627</c:v>
                </c:pt>
                <c:pt idx="7278">
                  <c:v>40480.373796296299</c:v>
                </c:pt>
                <c:pt idx="7279">
                  <c:v>40480.415462962963</c:v>
                </c:pt>
                <c:pt idx="7280">
                  <c:v>40480.457129629627</c:v>
                </c:pt>
                <c:pt idx="7281">
                  <c:v>40480.498796296299</c:v>
                </c:pt>
                <c:pt idx="7282">
                  <c:v>40480.540462962963</c:v>
                </c:pt>
                <c:pt idx="7283">
                  <c:v>40480.582129629627</c:v>
                </c:pt>
                <c:pt idx="7284">
                  <c:v>40480.623796296299</c:v>
                </c:pt>
                <c:pt idx="7285">
                  <c:v>40480.665462962963</c:v>
                </c:pt>
                <c:pt idx="7286">
                  <c:v>40480.707129629627</c:v>
                </c:pt>
                <c:pt idx="7287">
                  <c:v>40480.748796296299</c:v>
                </c:pt>
                <c:pt idx="7288">
                  <c:v>40480.790462962963</c:v>
                </c:pt>
                <c:pt idx="7289">
                  <c:v>40480.832129629627</c:v>
                </c:pt>
                <c:pt idx="7290">
                  <c:v>40480.873796296299</c:v>
                </c:pt>
                <c:pt idx="7291">
                  <c:v>40480.915462962963</c:v>
                </c:pt>
                <c:pt idx="7292">
                  <c:v>40480.957129629627</c:v>
                </c:pt>
                <c:pt idx="7293">
                  <c:v>40480.998796296299</c:v>
                </c:pt>
                <c:pt idx="7294">
                  <c:v>40481.040462962963</c:v>
                </c:pt>
                <c:pt idx="7295">
                  <c:v>40481.082129629627</c:v>
                </c:pt>
                <c:pt idx="7296">
                  <c:v>40481.123796296299</c:v>
                </c:pt>
                <c:pt idx="7297">
                  <c:v>40481.165462962963</c:v>
                </c:pt>
                <c:pt idx="7298">
                  <c:v>40481.207129629627</c:v>
                </c:pt>
                <c:pt idx="7299">
                  <c:v>40481.248796296299</c:v>
                </c:pt>
                <c:pt idx="7300">
                  <c:v>40481.290462962963</c:v>
                </c:pt>
                <c:pt idx="7301">
                  <c:v>40481.332129629627</c:v>
                </c:pt>
                <c:pt idx="7302">
                  <c:v>40481.373796296299</c:v>
                </c:pt>
                <c:pt idx="7303">
                  <c:v>40481.415462962963</c:v>
                </c:pt>
                <c:pt idx="7304">
                  <c:v>40481.457129629627</c:v>
                </c:pt>
                <c:pt idx="7305">
                  <c:v>40481.498796296299</c:v>
                </c:pt>
                <c:pt idx="7306">
                  <c:v>40481.540462962963</c:v>
                </c:pt>
                <c:pt idx="7307">
                  <c:v>40481.582129629627</c:v>
                </c:pt>
                <c:pt idx="7308">
                  <c:v>40481.623796296299</c:v>
                </c:pt>
                <c:pt idx="7309">
                  <c:v>40481.665462962963</c:v>
                </c:pt>
                <c:pt idx="7310">
                  <c:v>40481.707129629627</c:v>
                </c:pt>
                <c:pt idx="7311">
                  <c:v>40481.748796296299</c:v>
                </c:pt>
                <c:pt idx="7312">
                  <c:v>40481.790462962963</c:v>
                </c:pt>
                <c:pt idx="7313">
                  <c:v>40481.832129629627</c:v>
                </c:pt>
                <c:pt idx="7314">
                  <c:v>40481.873796296299</c:v>
                </c:pt>
                <c:pt idx="7315">
                  <c:v>40481.915462962963</c:v>
                </c:pt>
                <c:pt idx="7316">
                  <c:v>40481.957129629627</c:v>
                </c:pt>
                <c:pt idx="7317">
                  <c:v>40481.998796296299</c:v>
                </c:pt>
                <c:pt idx="7318">
                  <c:v>40482.040462962963</c:v>
                </c:pt>
                <c:pt idx="7319">
                  <c:v>40482.082129629627</c:v>
                </c:pt>
                <c:pt idx="7320">
                  <c:v>40482.123796296299</c:v>
                </c:pt>
                <c:pt idx="7321">
                  <c:v>40482.165462962963</c:v>
                </c:pt>
                <c:pt idx="7322">
                  <c:v>40482.165462962963</c:v>
                </c:pt>
                <c:pt idx="7323">
                  <c:v>40482.207129629627</c:v>
                </c:pt>
                <c:pt idx="7324">
                  <c:v>40482.248796296299</c:v>
                </c:pt>
                <c:pt idx="7325">
                  <c:v>40482.290462962963</c:v>
                </c:pt>
                <c:pt idx="7326">
                  <c:v>40482.332129629627</c:v>
                </c:pt>
                <c:pt idx="7327">
                  <c:v>40482.373796296299</c:v>
                </c:pt>
                <c:pt idx="7328">
                  <c:v>40482.415462962963</c:v>
                </c:pt>
                <c:pt idx="7329">
                  <c:v>40482.457129629627</c:v>
                </c:pt>
                <c:pt idx="7330">
                  <c:v>40482.498796296299</c:v>
                </c:pt>
                <c:pt idx="7331">
                  <c:v>40482.540462962963</c:v>
                </c:pt>
                <c:pt idx="7332">
                  <c:v>40482.582129629627</c:v>
                </c:pt>
                <c:pt idx="7333">
                  <c:v>40482.623796296299</c:v>
                </c:pt>
                <c:pt idx="7334">
                  <c:v>40482.665462962963</c:v>
                </c:pt>
                <c:pt idx="7335">
                  <c:v>40482.707129629627</c:v>
                </c:pt>
                <c:pt idx="7336">
                  <c:v>40482.748796296299</c:v>
                </c:pt>
                <c:pt idx="7337">
                  <c:v>40482.790462962963</c:v>
                </c:pt>
                <c:pt idx="7338">
                  <c:v>40482.832129629627</c:v>
                </c:pt>
                <c:pt idx="7339">
                  <c:v>40482.873796296299</c:v>
                </c:pt>
                <c:pt idx="7340">
                  <c:v>40482.915462962963</c:v>
                </c:pt>
                <c:pt idx="7341">
                  <c:v>40482.957129629627</c:v>
                </c:pt>
                <c:pt idx="7342">
                  <c:v>40482.998796296299</c:v>
                </c:pt>
                <c:pt idx="7343">
                  <c:v>40483.040462962963</c:v>
                </c:pt>
                <c:pt idx="7344">
                  <c:v>40483.082129629627</c:v>
                </c:pt>
                <c:pt idx="7345">
                  <c:v>40483.123796296299</c:v>
                </c:pt>
                <c:pt idx="7346">
                  <c:v>40483.165462962963</c:v>
                </c:pt>
                <c:pt idx="7347">
                  <c:v>40483.207129629627</c:v>
                </c:pt>
                <c:pt idx="7348">
                  <c:v>40483.248796296299</c:v>
                </c:pt>
                <c:pt idx="7349">
                  <c:v>40483.290462962963</c:v>
                </c:pt>
                <c:pt idx="7350">
                  <c:v>40483.332129629627</c:v>
                </c:pt>
                <c:pt idx="7351">
                  <c:v>40483.373796296299</c:v>
                </c:pt>
                <c:pt idx="7352">
                  <c:v>40483.415462962963</c:v>
                </c:pt>
                <c:pt idx="7353">
                  <c:v>40483.457129629627</c:v>
                </c:pt>
                <c:pt idx="7354">
                  <c:v>40483.498796296299</c:v>
                </c:pt>
                <c:pt idx="7355">
                  <c:v>40483.540462962963</c:v>
                </c:pt>
                <c:pt idx="7356">
                  <c:v>40483.582129629627</c:v>
                </c:pt>
                <c:pt idx="7357">
                  <c:v>40483.623796296299</c:v>
                </c:pt>
                <c:pt idx="7358">
                  <c:v>40483.665462962963</c:v>
                </c:pt>
                <c:pt idx="7359">
                  <c:v>40483.707129629627</c:v>
                </c:pt>
                <c:pt idx="7360">
                  <c:v>40483.748796296299</c:v>
                </c:pt>
                <c:pt idx="7361">
                  <c:v>40483.790462962963</c:v>
                </c:pt>
                <c:pt idx="7362">
                  <c:v>40483.832129629627</c:v>
                </c:pt>
                <c:pt idx="7363">
                  <c:v>40483.873796296299</c:v>
                </c:pt>
                <c:pt idx="7364">
                  <c:v>40483.915462962963</c:v>
                </c:pt>
                <c:pt idx="7365">
                  <c:v>40483.957129629627</c:v>
                </c:pt>
                <c:pt idx="7366">
                  <c:v>40483.998796296299</c:v>
                </c:pt>
                <c:pt idx="7367">
                  <c:v>40484.040462962963</c:v>
                </c:pt>
                <c:pt idx="7368">
                  <c:v>40484.082129629627</c:v>
                </c:pt>
                <c:pt idx="7369">
                  <c:v>40484.123796296299</c:v>
                </c:pt>
                <c:pt idx="7370">
                  <c:v>40484.165462962963</c:v>
                </c:pt>
                <c:pt idx="7371">
                  <c:v>40484.207129629627</c:v>
                </c:pt>
                <c:pt idx="7372">
                  <c:v>40484.248796296299</c:v>
                </c:pt>
                <c:pt idx="7373">
                  <c:v>40484.290462962963</c:v>
                </c:pt>
                <c:pt idx="7374">
                  <c:v>40484.332129629627</c:v>
                </c:pt>
                <c:pt idx="7375">
                  <c:v>40484.373796296299</c:v>
                </c:pt>
                <c:pt idx="7376">
                  <c:v>40484.415462962963</c:v>
                </c:pt>
                <c:pt idx="7377">
                  <c:v>40484.457129629627</c:v>
                </c:pt>
                <c:pt idx="7378">
                  <c:v>40484.498796296299</c:v>
                </c:pt>
                <c:pt idx="7379">
                  <c:v>40484.540462962963</c:v>
                </c:pt>
                <c:pt idx="7380">
                  <c:v>40484.582129629627</c:v>
                </c:pt>
                <c:pt idx="7381">
                  <c:v>40484.623796296299</c:v>
                </c:pt>
                <c:pt idx="7382">
                  <c:v>40484.665462962963</c:v>
                </c:pt>
                <c:pt idx="7383">
                  <c:v>40484.707129629627</c:v>
                </c:pt>
                <c:pt idx="7384">
                  <c:v>40484.748796296299</c:v>
                </c:pt>
                <c:pt idx="7385">
                  <c:v>40484.790462962963</c:v>
                </c:pt>
                <c:pt idx="7386">
                  <c:v>40484.832129629627</c:v>
                </c:pt>
                <c:pt idx="7387">
                  <c:v>40484.873796296299</c:v>
                </c:pt>
                <c:pt idx="7388">
                  <c:v>40484.915462962963</c:v>
                </c:pt>
                <c:pt idx="7389">
                  <c:v>40484.957129629627</c:v>
                </c:pt>
                <c:pt idx="7390">
                  <c:v>40484.998796296299</c:v>
                </c:pt>
                <c:pt idx="7391">
                  <c:v>40485.040462962963</c:v>
                </c:pt>
                <c:pt idx="7392">
                  <c:v>40485.082129629627</c:v>
                </c:pt>
                <c:pt idx="7393">
                  <c:v>40485.123796296299</c:v>
                </c:pt>
                <c:pt idx="7394">
                  <c:v>40485.165462962963</c:v>
                </c:pt>
                <c:pt idx="7395">
                  <c:v>40485.207129629627</c:v>
                </c:pt>
                <c:pt idx="7396">
                  <c:v>40485.248796296299</c:v>
                </c:pt>
                <c:pt idx="7397">
                  <c:v>40485.290462962963</c:v>
                </c:pt>
                <c:pt idx="7398">
                  <c:v>40485.332129629627</c:v>
                </c:pt>
                <c:pt idx="7399">
                  <c:v>40485.373796296299</c:v>
                </c:pt>
                <c:pt idx="7400">
                  <c:v>40485.415462962963</c:v>
                </c:pt>
                <c:pt idx="7401">
                  <c:v>40485.457129629627</c:v>
                </c:pt>
                <c:pt idx="7402">
                  <c:v>40485.498796296299</c:v>
                </c:pt>
                <c:pt idx="7403">
                  <c:v>40485.540462962963</c:v>
                </c:pt>
                <c:pt idx="7404">
                  <c:v>40485.582129629627</c:v>
                </c:pt>
                <c:pt idx="7405">
                  <c:v>40485.623796296299</c:v>
                </c:pt>
                <c:pt idx="7406">
                  <c:v>40485.665462962963</c:v>
                </c:pt>
                <c:pt idx="7407">
                  <c:v>40485.707129629627</c:v>
                </c:pt>
                <c:pt idx="7408">
                  <c:v>40485.748796296299</c:v>
                </c:pt>
                <c:pt idx="7409">
                  <c:v>40485.790462962963</c:v>
                </c:pt>
                <c:pt idx="7410">
                  <c:v>40485.832129629627</c:v>
                </c:pt>
                <c:pt idx="7411">
                  <c:v>40485.873796296299</c:v>
                </c:pt>
                <c:pt idx="7412">
                  <c:v>40485.915462962963</c:v>
                </c:pt>
                <c:pt idx="7413">
                  <c:v>40485.957129629627</c:v>
                </c:pt>
                <c:pt idx="7414">
                  <c:v>40485.998796296299</c:v>
                </c:pt>
                <c:pt idx="7415">
                  <c:v>40486.040462962963</c:v>
                </c:pt>
                <c:pt idx="7416">
                  <c:v>40486.082129629627</c:v>
                </c:pt>
                <c:pt idx="7417">
                  <c:v>40486.123796296299</c:v>
                </c:pt>
                <c:pt idx="7418">
                  <c:v>40486.165462962963</c:v>
                </c:pt>
                <c:pt idx="7419">
                  <c:v>40486.207129629627</c:v>
                </c:pt>
                <c:pt idx="7420">
                  <c:v>40486.248796296299</c:v>
                </c:pt>
                <c:pt idx="7421">
                  <c:v>40486.290462962963</c:v>
                </c:pt>
                <c:pt idx="7422">
                  <c:v>40486.332129629627</c:v>
                </c:pt>
                <c:pt idx="7423">
                  <c:v>40486.373796296299</c:v>
                </c:pt>
                <c:pt idx="7424">
                  <c:v>40486.415462962963</c:v>
                </c:pt>
                <c:pt idx="7425">
                  <c:v>40486.457129629627</c:v>
                </c:pt>
                <c:pt idx="7426">
                  <c:v>40486.498796296299</c:v>
                </c:pt>
                <c:pt idx="7427">
                  <c:v>40486.540462962963</c:v>
                </c:pt>
                <c:pt idx="7428">
                  <c:v>40486.582129629627</c:v>
                </c:pt>
                <c:pt idx="7429">
                  <c:v>40486.623796296299</c:v>
                </c:pt>
                <c:pt idx="7430">
                  <c:v>40486.665462962963</c:v>
                </c:pt>
                <c:pt idx="7431">
                  <c:v>40486.707129629627</c:v>
                </c:pt>
                <c:pt idx="7432">
                  <c:v>40486.748796296299</c:v>
                </c:pt>
                <c:pt idx="7433">
                  <c:v>40486.790462962963</c:v>
                </c:pt>
                <c:pt idx="7434">
                  <c:v>40486.832129629627</c:v>
                </c:pt>
                <c:pt idx="7435">
                  <c:v>40486.873796296299</c:v>
                </c:pt>
                <c:pt idx="7436">
                  <c:v>40486.915462962963</c:v>
                </c:pt>
                <c:pt idx="7437">
                  <c:v>40486.957129629627</c:v>
                </c:pt>
                <c:pt idx="7438">
                  <c:v>40486.998796296299</c:v>
                </c:pt>
                <c:pt idx="7439">
                  <c:v>40487.040462962963</c:v>
                </c:pt>
                <c:pt idx="7440">
                  <c:v>40487.082129629627</c:v>
                </c:pt>
                <c:pt idx="7441">
                  <c:v>40487.123796296299</c:v>
                </c:pt>
                <c:pt idx="7442">
                  <c:v>40487.165462962963</c:v>
                </c:pt>
                <c:pt idx="7443">
                  <c:v>40487.207129629627</c:v>
                </c:pt>
                <c:pt idx="7444">
                  <c:v>40487.248796296299</c:v>
                </c:pt>
                <c:pt idx="7445">
                  <c:v>40487.290462962963</c:v>
                </c:pt>
                <c:pt idx="7446">
                  <c:v>40487.332129629627</c:v>
                </c:pt>
                <c:pt idx="7447">
                  <c:v>40487.373796296299</c:v>
                </c:pt>
                <c:pt idx="7448">
                  <c:v>40487.415462962963</c:v>
                </c:pt>
                <c:pt idx="7449">
                  <c:v>40487.457129629627</c:v>
                </c:pt>
                <c:pt idx="7450">
                  <c:v>40487.498796296299</c:v>
                </c:pt>
                <c:pt idx="7451">
                  <c:v>40487.540462962963</c:v>
                </c:pt>
                <c:pt idx="7452">
                  <c:v>40487.582129629627</c:v>
                </c:pt>
                <c:pt idx="7453">
                  <c:v>40487.623796296299</c:v>
                </c:pt>
                <c:pt idx="7454">
                  <c:v>40487.665462962963</c:v>
                </c:pt>
                <c:pt idx="7455">
                  <c:v>40487.707129629627</c:v>
                </c:pt>
                <c:pt idx="7456">
                  <c:v>40487.748796296299</c:v>
                </c:pt>
                <c:pt idx="7457">
                  <c:v>40487.790462962963</c:v>
                </c:pt>
                <c:pt idx="7458">
                  <c:v>40487.832129629627</c:v>
                </c:pt>
                <c:pt idx="7459">
                  <c:v>40487.873796296299</c:v>
                </c:pt>
                <c:pt idx="7460">
                  <c:v>40487.915462962963</c:v>
                </c:pt>
                <c:pt idx="7461">
                  <c:v>40487.957129629627</c:v>
                </c:pt>
                <c:pt idx="7462">
                  <c:v>40487.998796296299</c:v>
                </c:pt>
                <c:pt idx="7463">
                  <c:v>40488.040462962963</c:v>
                </c:pt>
                <c:pt idx="7464">
                  <c:v>40488.082129629627</c:v>
                </c:pt>
                <c:pt idx="7465">
                  <c:v>40488.123796296299</c:v>
                </c:pt>
                <c:pt idx="7466">
                  <c:v>40488.165462962963</c:v>
                </c:pt>
                <c:pt idx="7467">
                  <c:v>40488.207129629627</c:v>
                </c:pt>
                <c:pt idx="7468">
                  <c:v>40488.248796296299</c:v>
                </c:pt>
                <c:pt idx="7469">
                  <c:v>40488.290462962963</c:v>
                </c:pt>
                <c:pt idx="7470">
                  <c:v>40488.332129629627</c:v>
                </c:pt>
                <c:pt idx="7471">
                  <c:v>40488.373796296299</c:v>
                </c:pt>
                <c:pt idx="7472">
                  <c:v>40488.415462962963</c:v>
                </c:pt>
                <c:pt idx="7473">
                  <c:v>40488.457129629627</c:v>
                </c:pt>
                <c:pt idx="7474">
                  <c:v>40488.498796296299</c:v>
                </c:pt>
                <c:pt idx="7475">
                  <c:v>40488.540462962963</c:v>
                </c:pt>
                <c:pt idx="7476">
                  <c:v>40488.582129629627</c:v>
                </c:pt>
                <c:pt idx="7477">
                  <c:v>40488.623796296299</c:v>
                </c:pt>
                <c:pt idx="7478">
                  <c:v>40488.665462962963</c:v>
                </c:pt>
                <c:pt idx="7479">
                  <c:v>40488.707129629627</c:v>
                </c:pt>
                <c:pt idx="7480">
                  <c:v>40488.748796296299</c:v>
                </c:pt>
                <c:pt idx="7481">
                  <c:v>40488.790462962963</c:v>
                </c:pt>
                <c:pt idx="7482">
                  <c:v>40488.832129629627</c:v>
                </c:pt>
                <c:pt idx="7483">
                  <c:v>40488.873796296299</c:v>
                </c:pt>
                <c:pt idx="7484">
                  <c:v>40488.915462962963</c:v>
                </c:pt>
                <c:pt idx="7485">
                  <c:v>40488.957129629627</c:v>
                </c:pt>
                <c:pt idx="7486">
                  <c:v>40488.998796296299</c:v>
                </c:pt>
                <c:pt idx="7487">
                  <c:v>40489.040462962963</c:v>
                </c:pt>
                <c:pt idx="7488">
                  <c:v>40489.082129629627</c:v>
                </c:pt>
                <c:pt idx="7489">
                  <c:v>40489.123796296299</c:v>
                </c:pt>
                <c:pt idx="7490">
                  <c:v>40489.165462962963</c:v>
                </c:pt>
                <c:pt idx="7491">
                  <c:v>40489.207129629627</c:v>
                </c:pt>
                <c:pt idx="7492">
                  <c:v>40489.248796296299</c:v>
                </c:pt>
                <c:pt idx="7493">
                  <c:v>40489.290462962963</c:v>
                </c:pt>
                <c:pt idx="7494">
                  <c:v>40489.332129629627</c:v>
                </c:pt>
                <c:pt idx="7495">
                  <c:v>40489.373796296299</c:v>
                </c:pt>
                <c:pt idx="7496">
                  <c:v>40489.415462962963</c:v>
                </c:pt>
                <c:pt idx="7497">
                  <c:v>40489.457129629627</c:v>
                </c:pt>
                <c:pt idx="7498">
                  <c:v>40489.498796296299</c:v>
                </c:pt>
                <c:pt idx="7499">
                  <c:v>40489.540462962963</c:v>
                </c:pt>
                <c:pt idx="7500">
                  <c:v>40489.582129629627</c:v>
                </c:pt>
                <c:pt idx="7501">
                  <c:v>40489.623796296299</c:v>
                </c:pt>
                <c:pt idx="7502">
                  <c:v>40489.665462962963</c:v>
                </c:pt>
                <c:pt idx="7503">
                  <c:v>40489.707129629627</c:v>
                </c:pt>
                <c:pt idx="7504">
                  <c:v>40489.748796296299</c:v>
                </c:pt>
                <c:pt idx="7505">
                  <c:v>40489.790462962963</c:v>
                </c:pt>
                <c:pt idx="7506">
                  <c:v>40489.832129629627</c:v>
                </c:pt>
                <c:pt idx="7507">
                  <c:v>40489.873796296299</c:v>
                </c:pt>
                <c:pt idx="7508">
                  <c:v>40489.915462962963</c:v>
                </c:pt>
                <c:pt idx="7509">
                  <c:v>40489.957129629627</c:v>
                </c:pt>
                <c:pt idx="7510">
                  <c:v>40489.998796296299</c:v>
                </c:pt>
                <c:pt idx="7511">
                  <c:v>40490.040462962963</c:v>
                </c:pt>
                <c:pt idx="7512">
                  <c:v>40490.082129629627</c:v>
                </c:pt>
                <c:pt idx="7513">
                  <c:v>40490.123796296299</c:v>
                </c:pt>
                <c:pt idx="7514">
                  <c:v>40490.165462962963</c:v>
                </c:pt>
                <c:pt idx="7515">
                  <c:v>40490.207129629627</c:v>
                </c:pt>
                <c:pt idx="7516">
                  <c:v>40490.248796296299</c:v>
                </c:pt>
                <c:pt idx="7517">
                  <c:v>40490.290462962963</c:v>
                </c:pt>
                <c:pt idx="7518">
                  <c:v>40490.332129629627</c:v>
                </c:pt>
                <c:pt idx="7519">
                  <c:v>40490.373796296299</c:v>
                </c:pt>
                <c:pt idx="7520">
                  <c:v>40490.415462962963</c:v>
                </c:pt>
                <c:pt idx="7521">
                  <c:v>40490.457129629627</c:v>
                </c:pt>
                <c:pt idx="7522">
                  <c:v>40490.498796296299</c:v>
                </c:pt>
                <c:pt idx="7523">
                  <c:v>40490.540462962963</c:v>
                </c:pt>
                <c:pt idx="7524">
                  <c:v>40490.582129629627</c:v>
                </c:pt>
                <c:pt idx="7525">
                  <c:v>40490.623796296299</c:v>
                </c:pt>
                <c:pt idx="7526">
                  <c:v>40490.665462962963</c:v>
                </c:pt>
                <c:pt idx="7527">
                  <c:v>40490.707129629627</c:v>
                </c:pt>
                <c:pt idx="7528">
                  <c:v>40490.748796296299</c:v>
                </c:pt>
                <c:pt idx="7529">
                  <c:v>40490.790462962963</c:v>
                </c:pt>
                <c:pt idx="7530">
                  <c:v>40490.832129629627</c:v>
                </c:pt>
                <c:pt idx="7531">
                  <c:v>40490.873796296299</c:v>
                </c:pt>
                <c:pt idx="7532">
                  <c:v>40490.915462962963</c:v>
                </c:pt>
                <c:pt idx="7533">
                  <c:v>40490.957129629627</c:v>
                </c:pt>
                <c:pt idx="7534">
                  <c:v>40490.998796296299</c:v>
                </c:pt>
                <c:pt idx="7535">
                  <c:v>40491.040462962963</c:v>
                </c:pt>
                <c:pt idx="7536">
                  <c:v>40491.082129629627</c:v>
                </c:pt>
                <c:pt idx="7537">
                  <c:v>40491.123796296299</c:v>
                </c:pt>
                <c:pt idx="7538">
                  <c:v>40491.165462962963</c:v>
                </c:pt>
                <c:pt idx="7539">
                  <c:v>40491.207129629627</c:v>
                </c:pt>
                <c:pt idx="7540">
                  <c:v>40491.248796296299</c:v>
                </c:pt>
                <c:pt idx="7541">
                  <c:v>40491.290462962963</c:v>
                </c:pt>
                <c:pt idx="7542">
                  <c:v>40491.332129629627</c:v>
                </c:pt>
                <c:pt idx="7543">
                  <c:v>40491.373796296299</c:v>
                </c:pt>
                <c:pt idx="7544">
                  <c:v>40491.415462962963</c:v>
                </c:pt>
                <c:pt idx="7545">
                  <c:v>40491.457129629627</c:v>
                </c:pt>
                <c:pt idx="7546">
                  <c:v>40491.498796296299</c:v>
                </c:pt>
                <c:pt idx="7547">
                  <c:v>40491.540462962963</c:v>
                </c:pt>
                <c:pt idx="7548">
                  <c:v>40491.582129629627</c:v>
                </c:pt>
                <c:pt idx="7549">
                  <c:v>40491.623796296299</c:v>
                </c:pt>
                <c:pt idx="7550">
                  <c:v>40491.665462962963</c:v>
                </c:pt>
                <c:pt idx="7551">
                  <c:v>40491.707129629627</c:v>
                </c:pt>
                <c:pt idx="7552">
                  <c:v>40491.748796296299</c:v>
                </c:pt>
                <c:pt idx="7553">
                  <c:v>40491.790462962963</c:v>
                </c:pt>
                <c:pt idx="7554">
                  <c:v>40491.832129629627</c:v>
                </c:pt>
                <c:pt idx="7555">
                  <c:v>40491.873796296299</c:v>
                </c:pt>
                <c:pt idx="7556">
                  <c:v>40491.915462962963</c:v>
                </c:pt>
                <c:pt idx="7557">
                  <c:v>40491.957129629627</c:v>
                </c:pt>
                <c:pt idx="7558">
                  <c:v>40491.998796296299</c:v>
                </c:pt>
                <c:pt idx="7559">
                  <c:v>40492.040462962963</c:v>
                </c:pt>
                <c:pt idx="7560">
                  <c:v>40492.082129629627</c:v>
                </c:pt>
                <c:pt idx="7561">
                  <c:v>40492.123796296299</c:v>
                </c:pt>
                <c:pt idx="7562">
                  <c:v>40492.165462962963</c:v>
                </c:pt>
                <c:pt idx="7563">
                  <c:v>40492.207129629627</c:v>
                </c:pt>
                <c:pt idx="7564">
                  <c:v>40492.248796296299</c:v>
                </c:pt>
                <c:pt idx="7565">
                  <c:v>40492.290462962963</c:v>
                </c:pt>
                <c:pt idx="7566">
                  <c:v>40492.332129629627</c:v>
                </c:pt>
                <c:pt idx="7567">
                  <c:v>40492.373796296299</c:v>
                </c:pt>
                <c:pt idx="7568" formatCode="m/d/yyyy">
                  <c:v>40492</c:v>
                </c:pt>
                <c:pt idx="7569">
                  <c:v>40492.37773148148</c:v>
                </c:pt>
                <c:pt idx="7570">
                  <c:v>40492.419398148151</c:v>
                </c:pt>
                <c:pt idx="7571">
                  <c:v>40492.461064814815</c:v>
                </c:pt>
                <c:pt idx="7572">
                  <c:v>40492.50273148148</c:v>
                </c:pt>
                <c:pt idx="7573">
                  <c:v>40492.544398148151</c:v>
                </c:pt>
                <c:pt idx="7574">
                  <c:v>40492.586064814815</c:v>
                </c:pt>
                <c:pt idx="7575">
                  <c:v>40492.62773148148</c:v>
                </c:pt>
                <c:pt idx="7576">
                  <c:v>40492.669398148151</c:v>
                </c:pt>
                <c:pt idx="7577">
                  <c:v>40492.711064814815</c:v>
                </c:pt>
                <c:pt idx="7578">
                  <c:v>40492.75273148148</c:v>
                </c:pt>
                <c:pt idx="7579">
                  <c:v>40492.794398148151</c:v>
                </c:pt>
                <c:pt idx="7580">
                  <c:v>40492.836064814815</c:v>
                </c:pt>
                <c:pt idx="7581">
                  <c:v>40492.87773148148</c:v>
                </c:pt>
                <c:pt idx="7582">
                  <c:v>40492.919398148151</c:v>
                </c:pt>
                <c:pt idx="7583">
                  <c:v>40492.961064814815</c:v>
                </c:pt>
                <c:pt idx="7584">
                  <c:v>40493.00273148148</c:v>
                </c:pt>
                <c:pt idx="7585">
                  <c:v>40493.044398148151</c:v>
                </c:pt>
                <c:pt idx="7586">
                  <c:v>40493.086064814815</c:v>
                </c:pt>
                <c:pt idx="7587">
                  <c:v>40493.12773148148</c:v>
                </c:pt>
                <c:pt idx="7588">
                  <c:v>40493.169398148151</c:v>
                </c:pt>
                <c:pt idx="7589">
                  <c:v>40493.211064814815</c:v>
                </c:pt>
                <c:pt idx="7590">
                  <c:v>40493.25273148148</c:v>
                </c:pt>
                <c:pt idx="7591">
                  <c:v>40493.294398148151</c:v>
                </c:pt>
                <c:pt idx="7592">
                  <c:v>40493.336064814815</c:v>
                </c:pt>
                <c:pt idx="7593">
                  <c:v>40493.37773148148</c:v>
                </c:pt>
                <c:pt idx="7594">
                  <c:v>40493.419398148151</c:v>
                </c:pt>
                <c:pt idx="7595">
                  <c:v>40493.461064814815</c:v>
                </c:pt>
                <c:pt idx="7596">
                  <c:v>40493.50273148148</c:v>
                </c:pt>
                <c:pt idx="7597">
                  <c:v>40493.544398148151</c:v>
                </c:pt>
                <c:pt idx="7598">
                  <c:v>40493.586064814815</c:v>
                </c:pt>
                <c:pt idx="7599">
                  <c:v>40493.62773148148</c:v>
                </c:pt>
                <c:pt idx="7600">
                  <c:v>40493.669398148151</c:v>
                </c:pt>
                <c:pt idx="7601">
                  <c:v>40493.711064814815</c:v>
                </c:pt>
                <c:pt idx="7602">
                  <c:v>40493.75273148148</c:v>
                </c:pt>
                <c:pt idx="7603">
                  <c:v>40493.794398148151</c:v>
                </c:pt>
                <c:pt idx="7604">
                  <c:v>40493.836064814815</c:v>
                </c:pt>
                <c:pt idx="7605">
                  <c:v>40493.87773148148</c:v>
                </c:pt>
                <c:pt idx="7606">
                  <c:v>40493.919398148151</c:v>
                </c:pt>
                <c:pt idx="7607">
                  <c:v>40493.961064814815</c:v>
                </c:pt>
                <c:pt idx="7608">
                  <c:v>40494.00273148148</c:v>
                </c:pt>
                <c:pt idx="7609">
                  <c:v>40494.044398148151</c:v>
                </c:pt>
                <c:pt idx="7610">
                  <c:v>40494.086064814815</c:v>
                </c:pt>
                <c:pt idx="7611">
                  <c:v>40494.12773148148</c:v>
                </c:pt>
                <c:pt idx="7612">
                  <c:v>40494.169398148151</c:v>
                </c:pt>
                <c:pt idx="7613">
                  <c:v>40494.211064814815</c:v>
                </c:pt>
                <c:pt idx="7614">
                  <c:v>40494.25273148148</c:v>
                </c:pt>
                <c:pt idx="7615">
                  <c:v>40494.294398148151</c:v>
                </c:pt>
                <c:pt idx="7616">
                  <c:v>40494.336064814815</c:v>
                </c:pt>
                <c:pt idx="7617">
                  <c:v>40494.37773148148</c:v>
                </c:pt>
                <c:pt idx="7618">
                  <c:v>40494.419398148151</c:v>
                </c:pt>
                <c:pt idx="7619">
                  <c:v>40494.461064814815</c:v>
                </c:pt>
                <c:pt idx="7620">
                  <c:v>40494.50273148148</c:v>
                </c:pt>
                <c:pt idx="7621">
                  <c:v>40494.544398148151</c:v>
                </c:pt>
                <c:pt idx="7622">
                  <c:v>40494.586064814815</c:v>
                </c:pt>
                <c:pt idx="7623">
                  <c:v>40494.62773148148</c:v>
                </c:pt>
                <c:pt idx="7624">
                  <c:v>40494.669398148151</c:v>
                </c:pt>
                <c:pt idx="7625">
                  <c:v>40494.711064814815</c:v>
                </c:pt>
                <c:pt idx="7626">
                  <c:v>40494.75273148148</c:v>
                </c:pt>
                <c:pt idx="7627">
                  <c:v>40494.794398148151</c:v>
                </c:pt>
                <c:pt idx="7628">
                  <c:v>40494.836064814815</c:v>
                </c:pt>
                <c:pt idx="7629">
                  <c:v>40494.87773148148</c:v>
                </c:pt>
                <c:pt idx="7630">
                  <c:v>40494.919398148151</c:v>
                </c:pt>
                <c:pt idx="7631">
                  <c:v>40494.961064814815</c:v>
                </c:pt>
                <c:pt idx="7632">
                  <c:v>40495.00273148148</c:v>
                </c:pt>
                <c:pt idx="7633">
                  <c:v>40495.044398148151</c:v>
                </c:pt>
                <c:pt idx="7634">
                  <c:v>40495.086064814815</c:v>
                </c:pt>
                <c:pt idx="7635">
                  <c:v>40495.12773148148</c:v>
                </c:pt>
                <c:pt idx="7636">
                  <c:v>40495.169398148151</c:v>
                </c:pt>
                <c:pt idx="7637">
                  <c:v>40495.211064814815</c:v>
                </c:pt>
                <c:pt idx="7638">
                  <c:v>40495.25273148148</c:v>
                </c:pt>
                <c:pt idx="7639">
                  <c:v>40495.294398148151</c:v>
                </c:pt>
                <c:pt idx="7640">
                  <c:v>40495.336064814815</c:v>
                </c:pt>
                <c:pt idx="7641">
                  <c:v>40495.37773148148</c:v>
                </c:pt>
                <c:pt idx="7642">
                  <c:v>40495.419398148151</c:v>
                </c:pt>
                <c:pt idx="7643">
                  <c:v>40495.461064814815</c:v>
                </c:pt>
                <c:pt idx="7644">
                  <c:v>40495.50273148148</c:v>
                </c:pt>
                <c:pt idx="7645">
                  <c:v>40495.544398148151</c:v>
                </c:pt>
                <c:pt idx="7646">
                  <c:v>40495.586064814815</c:v>
                </c:pt>
                <c:pt idx="7647">
                  <c:v>40495.62773148148</c:v>
                </c:pt>
                <c:pt idx="7648">
                  <c:v>40495.669398148151</c:v>
                </c:pt>
                <c:pt idx="7649">
                  <c:v>40495.711064814815</c:v>
                </c:pt>
                <c:pt idx="7650">
                  <c:v>40495.75273148148</c:v>
                </c:pt>
                <c:pt idx="7651">
                  <c:v>40495.794398148151</c:v>
                </c:pt>
                <c:pt idx="7652">
                  <c:v>40495.836064814815</c:v>
                </c:pt>
                <c:pt idx="7653">
                  <c:v>40495.87773148148</c:v>
                </c:pt>
                <c:pt idx="7654">
                  <c:v>40495.919398148151</c:v>
                </c:pt>
                <c:pt idx="7655">
                  <c:v>40495.961064814815</c:v>
                </c:pt>
                <c:pt idx="7656">
                  <c:v>40496.00273148148</c:v>
                </c:pt>
                <c:pt idx="7657">
                  <c:v>40496.044398148151</c:v>
                </c:pt>
                <c:pt idx="7658">
                  <c:v>40496.086064814815</c:v>
                </c:pt>
                <c:pt idx="7659">
                  <c:v>40496.12773148148</c:v>
                </c:pt>
                <c:pt idx="7660">
                  <c:v>40496.169398148151</c:v>
                </c:pt>
                <c:pt idx="7661">
                  <c:v>40496.211064814815</c:v>
                </c:pt>
                <c:pt idx="7662">
                  <c:v>40496.25273148148</c:v>
                </c:pt>
                <c:pt idx="7663">
                  <c:v>40496.294398148151</c:v>
                </c:pt>
                <c:pt idx="7664">
                  <c:v>40496.336064814815</c:v>
                </c:pt>
                <c:pt idx="7665">
                  <c:v>40496.37773148148</c:v>
                </c:pt>
                <c:pt idx="7666">
                  <c:v>40496.419398148151</c:v>
                </c:pt>
                <c:pt idx="7667">
                  <c:v>40496.461064814815</c:v>
                </c:pt>
                <c:pt idx="7668">
                  <c:v>40496.50273148148</c:v>
                </c:pt>
                <c:pt idx="7669">
                  <c:v>40496.544398148151</c:v>
                </c:pt>
                <c:pt idx="7670">
                  <c:v>40496.586064814815</c:v>
                </c:pt>
                <c:pt idx="7671">
                  <c:v>40496.62773148148</c:v>
                </c:pt>
                <c:pt idx="7672">
                  <c:v>40496.669398148151</c:v>
                </c:pt>
                <c:pt idx="7673">
                  <c:v>40496.711064814815</c:v>
                </c:pt>
                <c:pt idx="7674">
                  <c:v>40496.75273148148</c:v>
                </c:pt>
                <c:pt idx="7675">
                  <c:v>40496.794398148151</c:v>
                </c:pt>
                <c:pt idx="7676">
                  <c:v>40496.836064814815</c:v>
                </c:pt>
                <c:pt idx="7677">
                  <c:v>40496.87773148148</c:v>
                </c:pt>
                <c:pt idx="7678">
                  <c:v>40496.919398148151</c:v>
                </c:pt>
                <c:pt idx="7679">
                  <c:v>40496.961064814815</c:v>
                </c:pt>
                <c:pt idx="7680">
                  <c:v>40497.00273148148</c:v>
                </c:pt>
                <c:pt idx="7681">
                  <c:v>40497.044398148151</c:v>
                </c:pt>
                <c:pt idx="7682">
                  <c:v>40497.086064814815</c:v>
                </c:pt>
                <c:pt idx="7683">
                  <c:v>40497.12773148148</c:v>
                </c:pt>
                <c:pt idx="7684">
                  <c:v>40497.169398148151</c:v>
                </c:pt>
                <c:pt idx="7685">
                  <c:v>40497.211064814815</c:v>
                </c:pt>
                <c:pt idx="7686">
                  <c:v>40497.25273148148</c:v>
                </c:pt>
                <c:pt idx="7687">
                  <c:v>40497.294398148151</c:v>
                </c:pt>
                <c:pt idx="7688">
                  <c:v>40497.336064814815</c:v>
                </c:pt>
                <c:pt idx="7689">
                  <c:v>40497.37773148148</c:v>
                </c:pt>
                <c:pt idx="7690">
                  <c:v>40497.419398148151</c:v>
                </c:pt>
                <c:pt idx="7691">
                  <c:v>40497.461064814815</c:v>
                </c:pt>
                <c:pt idx="7692">
                  <c:v>40497.50273148148</c:v>
                </c:pt>
                <c:pt idx="7693">
                  <c:v>40497.544398148151</c:v>
                </c:pt>
                <c:pt idx="7694">
                  <c:v>40497.586064814815</c:v>
                </c:pt>
                <c:pt idx="7695">
                  <c:v>40497.62773148148</c:v>
                </c:pt>
                <c:pt idx="7696">
                  <c:v>40497.669398148151</c:v>
                </c:pt>
                <c:pt idx="7697">
                  <c:v>40497.711064814815</c:v>
                </c:pt>
                <c:pt idx="7698">
                  <c:v>40497.75273148148</c:v>
                </c:pt>
                <c:pt idx="7699">
                  <c:v>40497.794398148151</c:v>
                </c:pt>
                <c:pt idx="7700">
                  <c:v>40497.836064814815</c:v>
                </c:pt>
                <c:pt idx="7701">
                  <c:v>40497.87773148148</c:v>
                </c:pt>
                <c:pt idx="7702">
                  <c:v>40497.919398148151</c:v>
                </c:pt>
                <c:pt idx="7703">
                  <c:v>40497.961064814815</c:v>
                </c:pt>
                <c:pt idx="7704">
                  <c:v>40498.00273148148</c:v>
                </c:pt>
                <c:pt idx="7705">
                  <c:v>40498.044398148151</c:v>
                </c:pt>
                <c:pt idx="7706">
                  <c:v>40498.086064814815</c:v>
                </c:pt>
                <c:pt idx="7707">
                  <c:v>40498.12773148148</c:v>
                </c:pt>
                <c:pt idx="7708">
                  <c:v>40498.169398148151</c:v>
                </c:pt>
                <c:pt idx="7709">
                  <c:v>40498.211064814815</c:v>
                </c:pt>
                <c:pt idx="7710">
                  <c:v>40498.25273148148</c:v>
                </c:pt>
                <c:pt idx="7711">
                  <c:v>40498.294398148151</c:v>
                </c:pt>
                <c:pt idx="7712">
                  <c:v>40498.336064814815</c:v>
                </c:pt>
                <c:pt idx="7713">
                  <c:v>40498.37773148148</c:v>
                </c:pt>
                <c:pt idx="7714">
                  <c:v>40498.419398148151</c:v>
                </c:pt>
                <c:pt idx="7715">
                  <c:v>40498.461064814815</c:v>
                </c:pt>
                <c:pt idx="7716">
                  <c:v>40498.50273148148</c:v>
                </c:pt>
                <c:pt idx="7717">
                  <c:v>40498.544398148151</c:v>
                </c:pt>
                <c:pt idx="7718">
                  <c:v>40498.586064814815</c:v>
                </c:pt>
                <c:pt idx="7719">
                  <c:v>40498.62773148148</c:v>
                </c:pt>
                <c:pt idx="7720">
                  <c:v>40498.669398148151</c:v>
                </c:pt>
                <c:pt idx="7721">
                  <c:v>40498.711064814815</c:v>
                </c:pt>
                <c:pt idx="7722">
                  <c:v>40498.75273148148</c:v>
                </c:pt>
                <c:pt idx="7723">
                  <c:v>40498.794398148151</c:v>
                </c:pt>
                <c:pt idx="7724">
                  <c:v>40498.836064814815</c:v>
                </c:pt>
                <c:pt idx="7725">
                  <c:v>40498.87773148148</c:v>
                </c:pt>
                <c:pt idx="7726">
                  <c:v>40498.919398148151</c:v>
                </c:pt>
                <c:pt idx="7727">
                  <c:v>40498.961064814815</c:v>
                </c:pt>
                <c:pt idx="7728">
                  <c:v>40499.00273148148</c:v>
                </c:pt>
                <c:pt idx="7729">
                  <c:v>40499.044398148151</c:v>
                </c:pt>
                <c:pt idx="7730">
                  <c:v>40499.086064814815</c:v>
                </c:pt>
                <c:pt idx="7731">
                  <c:v>40499.12773148148</c:v>
                </c:pt>
                <c:pt idx="7732">
                  <c:v>40499.169398148151</c:v>
                </c:pt>
                <c:pt idx="7733">
                  <c:v>40499.211064814815</c:v>
                </c:pt>
                <c:pt idx="7734">
                  <c:v>40499.25273148148</c:v>
                </c:pt>
                <c:pt idx="7735">
                  <c:v>40499.294398148151</c:v>
                </c:pt>
                <c:pt idx="7736">
                  <c:v>40499.336064814815</c:v>
                </c:pt>
                <c:pt idx="7737">
                  <c:v>40499.37773148148</c:v>
                </c:pt>
                <c:pt idx="7738">
                  <c:v>40499.419398148151</c:v>
                </c:pt>
                <c:pt idx="7739">
                  <c:v>40499.461064814815</c:v>
                </c:pt>
                <c:pt idx="7740">
                  <c:v>40499.50273148148</c:v>
                </c:pt>
                <c:pt idx="7741">
                  <c:v>40499.544398148151</c:v>
                </c:pt>
                <c:pt idx="7742">
                  <c:v>40499.586064814815</c:v>
                </c:pt>
                <c:pt idx="7743">
                  <c:v>40499.62773148148</c:v>
                </c:pt>
                <c:pt idx="7744">
                  <c:v>40499.669398148151</c:v>
                </c:pt>
                <c:pt idx="7745">
                  <c:v>40499.711064814815</c:v>
                </c:pt>
                <c:pt idx="7746">
                  <c:v>40499.75273148148</c:v>
                </c:pt>
                <c:pt idx="7747">
                  <c:v>40499.794398148151</c:v>
                </c:pt>
                <c:pt idx="7748">
                  <c:v>40499.836064814815</c:v>
                </c:pt>
                <c:pt idx="7749">
                  <c:v>40499.87773148148</c:v>
                </c:pt>
                <c:pt idx="7750">
                  <c:v>40499.919398148151</c:v>
                </c:pt>
                <c:pt idx="7751">
                  <c:v>40499.961064814815</c:v>
                </c:pt>
                <c:pt idx="7752">
                  <c:v>40500.00273148148</c:v>
                </c:pt>
                <c:pt idx="7753">
                  <c:v>40500.044398148151</c:v>
                </c:pt>
                <c:pt idx="7754">
                  <c:v>40500.086064814815</c:v>
                </c:pt>
                <c:pt idx="7755">
                  <c:v>40500.12773148148</c:v>
                </c:pt>
                <c:pt idx="7756">
                  <c:v>40500.169398148151</c:v>
                </c:pt>
                <c:pt idx="7757">
                  <c:v>40500.211064814815</c:v>
                </c:pt>
                <c:pt idx="7758">
                  <c:v>40500.25273148148</c:v>
                </c:pt>
                <c:pt idx="7759">
                  <c:v>40500.294398148151</c:v>
                </c:pt>
                <c:pt idx="7760">
                  <c:v>40500.336064814815</c:v>
                </c:pt>
                <c:pt idx="7761">
                  <c:v>40500.37773148148</c:v>
                </c:pt>
                <c:pt idx="7762">
                  <c:v>40500.419398148151</c:v>
                </c:pt>
                <c:pt idx="7763">
                  <c:v>40500.461064814815</c:v>
                </c:pt>
                <c:pt idx="7764">
                  <c:v>40500.50273148148</c:v>
                </c:pt>
                <c:pt idx="7765">
                  <c:v>40500.544398148151</c:v>
                </c:pt>
                <c:pt idx="7766">
                  <c:v>40500.586064814815</c:v>
                </c:pt>
                <c:pt idx="7767">
                  <c:v>40500.62773148148</c:v>
                </c:pt>
                <c:pt idx="7768">
                  <c:v>40500.669398148151</c:v>
                </c:pt>
                <c:pt idx="7769">
                  <c:v>40500.711064814815</c:v>
                </c:pt>
                <c:pt idx="7770">
                  <c:v>40500.75273148148</c:v>
                </c:pt>
                <c:pt idx="7771">
                  <c:v>40500.794398148151</c:v>
                </c:pt>
                <c:pt idx="7772">
                  <c:v>40500.836064814815</c:v>
                </c:pt>
                <c:pt idx="7773">
                  <c:v>40500.87773148148</c:v>
                </c:pt>
                <c:pt idx="7774">
                  <c:v>40500.919398148151</c:v>
                </c:pt>
                <c:pt idx="7775">
                  <c:v>40500.961064814815</c:v>
                </c:pt>
                <c:pt idx="7776">
                  <c:v>40501.00273148148</c:v>
                </c:pt>
                <c:pt idx="7777">
                  <c:v>40501.044398148151</c:v>
                </c:pt>
                <c:pt idx="7778">
                  <c:v>40501.086064814815</c:v>
                </c:pt>
                <c:pt idx="7779">
                  <c:v>40501.12773148148</c:v>
                </c:pt>
                <c:pt idx="7780">
                  <c:v>40501.169398148151</c:v>
                </c:pt>
                <c:pt idx="7781">
                  <c:v>40501.211064814815</c:v>
                </c:pt>
                <c:pt idx="7782">
                  <c:v>40501.25273148148</c:v>
                </c:pt>
                <c:pt idx="7783">
                  <c:v>40501.294398148151</c:v>
                </c:pt>
                <c:pt idx="7784">
                  <c:v>40501.336064814815</c:v>
                </c:pt>
                <c:pt idx="7785">
                  <c:v>40501.37773148148</c:v>
                </c:pt>
                <c:pt idx="7786">
                  <c:v>40501.419398148151</c:v>
                </c:pt>
                <c:pt idx="7787">
                  <c:v>40501.461064814815</c:v>
                </c:pt>
                <c:pt idx="7788">
                  <c:v>40501.50273148148</c:v>
                </c:pt>
                <c:pt idx="7789">
                  <c:v>40501.544398148151</c:v>
                </c:pt>
                <c:pt idx="7790">
                  <c:v>40501.586064814815</c:v>
                </c:pt>
                <c:pt idx="7791">
                  <c:v>40501.62773148148</c:v>
                </c:pt>
                <c:pt idx="7792">
                  <c:v>40501.669398148151</c:v>
                </c:pt>
                <c:pt idx="7793">
                  <c:v>40501.711064814815</c:v>
                </c:pt>
                <c:pt idx="7794">
                  <c:v>40501.75273148148</c:v>
                </c:pt>
                <c:pt idx="7795">
                  <c:v>40501.794398148151</c:v>
                </c:pt>
                <c:pt idx="7796">
                  <c:v>40501.836064814815</c:v>
                </c:pt>
                <c:pt idx="7797">
                  <c:v>40501.87773148148</c:v>
                </c:pt>
                <c:pt idx="7798">
                  <c:v>40501.919398148151</c:v>
                </c:pt>
                <c:pt idx="7799">
                  <c:v>40501.961064814815</c:v>
                </c:pt>
                <c:pt idx="7800">
                  <c:v>40502.00273148148</c:v>
                </c:pt>
                <c:pt idx="7801">
                  <c:v>40502.044398148151</c:v>
                </c:pt>
                <c:pt idx="7802">
                  <c:v>40502.086064814815</c:v>
                </c:pt>
                <c:pt idx="7803">
                  <c:v>40502.12773148148</c:v>
                </c:pt>
                <c:pt idx="7804">
                  <c:v>40502.169398148151</c:v>
                </c:pt>
                <c:pt idx="7805">
                  <c:v>40502.211064814815</c:v>
                </c:pt>
                <c:pt idx="7806">
                  <c:v>40502.25273148148</c:v>
                </c:pt>
                <c:pt idx="7807">
                  <c:v>40502.294398148151</c:v>
                </c:pt>
                <c:pt idx="7808">
                  <c:v>40502.336064814815</c:v>
                </c:pt>
                <c:pt idx="7809">
                  <c:v>40502.37773148148</c:v>
                </c:pt>
                <c:pt idx="7810">
                  <c:v>40502.419398148151</c:v>
                </c:pt>
                <c:pt idx="7811">
                  <c:v>40502.461064814815</c:v>
                </c:pt>
                <c:pt idx="7812">
                  <c:v>40502.50273148148</c:v>
                </c:pt>
                <c:pt idx="7813">
                  <c:v>40502.544398148151</c:v>
                </c:pt>
                <c:pt idx="7814">
                  <c:v>40502.586064814815</c:v>
                </c:pt>
                <c:pt idx="7815">
                  <c:v>40502.62773148148</c:v>
                </c:pt>
                <c:pt idx="7816">
                  <c:v>40502.669398148151</c:v>
                </c:pt>
                <c:pt idx="7817">
                  <c:v>40502.711064814815</c:v>
                </c:pt>
                <c:pt idx="7818">
                  <c:v>40502.75273148148</c:v>
                </c:pt>
                <c:pt idx="7819">
                  <c:v>40502.794398148151</c:v>
                </c:pt>
                <c:pt idx="7820">
                  <c:v>40502.836064814815</c:v>
                </c:pt>
                <c:pt idx="7821">
                  <c:v>40502.87773148148</c:v>
                </c:pt>
                <c:pt idx="7822">
                  <c:v>40502.919398148151</c:v>
                </c:pt>
                <c:pt idx="7823">
                  <c:v>40502.961064814815</c:v>
                </c:pt>
                <c:pt idx="7824">
                  <c:v>40503.00273148148</c:v>
                </c:pt>
                <c:pt idx="7825">
                  <c:v>40503.044398148151</c:v>
                </c:pt>
                <c:pt idx="7826">
                  <c:v>40503.086064814815</c:v>
                </c:pt>
                <c:pt idx="7827">
                  <c:v>40503.12773148148</c:v>
                </c:pt>
                <c:pt idx="7828">
                  <c:v>40503.169398148151</c:v>
                </c:pt>
                <c:pt idx="7829">
                  <c:v>40503.211064814815</c:v>
                </c:pt>
                <c:pt idx="7830">
                  <c:v>40503.25273148148</c:v>
                </c:pt>
                <c:pt idx="7831">
                  <c:v>40503.294398148151</c:v>
                </c:pt>
                <c:pt idx="7832">
                  <c:v>40503.336064814815</c:v>
                </c:pt>
                <c:pt idx="7833">
                  <c:v>40503.37773148148</c:v>
                </c:pt>
                <c:pt idx="7834">
                  <c:v>40503.419398148151</c:v>
                </c:pt>
                <c:pt idx="7835">
                  <c:v>40503.461064814815</c:v>
                </c:pt>
                <c:pt idx="7836">
                  <c:v>40503.50273148148</c:v>
                </c:pt>
                <c:pt idx="7837">
                  <c:v>40503.544398148151</c:v>
                </c:pt>
                <c:pt idx="7838">
                  <c:v>40503.586064814815</c:v>
                </c:pt>
                <c:pt idx="7839">
                  <c:v>40503.62773148148</c:v>
                </c:pt>
                <c:pt idx="7840">
                  <c:v>40503.669398148151</c:v>
                </c:pt>
                <c:pt idx="7841">
                  <c:v>40503.711064814815</c:v>
                </c:pt>
                <c:pt idx="7842">
                  <c:v>40503.75273148148</c:v>
                </c:pt>
                <c:pt idx="7843">
                  <c:v>40503.794398148151</c:v>
                </c:pt>
                <c:pt idx="7844">
                  <c:v>40503.836064814815</c:v>
                </c:pt>
                <c:pt idx="7845">
                  <c:v>40503.87773148148</c:v>
                </c:pt>
                <c:pt idx="7846">
                  <c:v>40503.919398148151</c:v>
                </c:pt>
                <c:pt idx="7847">
                  <c:v>40503.961064814815</c:v>
                </c:pt>
                <c:pt idx="7848">
                  <c:v>40504.00273148148</c:v>
                </c:pt>
                <c:pt idx="7849">
                  <c:v>40504.044398148151</c:v>
                </c:pt>
                <c:pt idx="7850">
                  <c:v>40504.086064814815</c:v>
                </c:pt>
                <c:pt idx="7851">
                  <c:v>40504.12773148148</c:v>
                </c:pt>
                <c:pt idx="7852">
                  <c:v>40504.169398148151</c:v>
                </c:pt>
                <c:pt idx="7853">
                  <c:v>40504.211064814815</c:v>
                </c:pt>
                <c:pt idx="7854">
                  <c:v>40504.25273148148</c:v>
                </c:pt>
                <c:pt idx="7855">
                  <c:v>40504.294398148151</c:v>
                </c:pt>
                <c:pt idx="7856">
                  <c:v>40504.336064814815</c:v>
                </c:pt>
                <c:pt idx="7857">
                  <c:v>40504.37773148148</c:v>
                </c:pt>
                <c:pt idx="7858">
                  <c:v>40504.419398148151</c:v>
                </c:pt>
                <c:pt idx="7859">
                  <c:v>40504.461064814815</c:v>
                </c:pt>
                <c:pt idx="7860">
                  <c:v>40504.50273148148</c:v>
                </c:pt>
                <c:pt idx="7861">
                  <c:v>40504.544398148151</c:v>
                </c:pt>
                <c:pt idx="7862">
                  <c:v>40504.586064814815</c:v>
                </c:pt>
                <c:pt idx="7863">
                  <c:v>40504.62773148148</c:v>
                </c:pt>
                <c:pt idx="7864">
                  <c:v>40504.669398148151</c:v>
                </c:pt>
                <c:pt idx="7865">
                  <c:v>40504.711064814815</c:v>
                </c:pt>
                <c:pt idx="7866">
                  <c:v>40504.75273148148</c:v>
                </c:pt>
                <c:pt idx="7867">
                  <c:v>40504.794398148151</c:v>
                </c:pt>
                <c:pt idx="7868">
                  <c:v>40504.836064814815</c:v>
                </c:pt>
                <c:pt idx="7869">
                  <c:v>40504.87773148148</c:v>
                </c:pt>
                <c:pt idx="7870">
                  <c:v>40504.919398148151</c:v>
                </c:pt>
                <c:pt idx="7871">
                  <c:v>40504.961064814815</c:v>
                </c:pt>
                <c:pt idx="7872">
                  <c:v>40505.00273148148</c:v>
                </c:pt>
                <c:pt idx="7873">
                  <c:v>40505.044398148151</c:v>
                </c:pt>
                <c:pt idx="7874">
                  <c:v>40505.086064814815</c:v>
                </c:pt>
                <c:pt idx="7875">
                  <c:v>40505.12773148148</c:v>
                </c:pt>
                <c:pt idx="7876">
                  <c:v>40505.169398148151</c:v>
                </c:pt>
                <c:pt idx="7877">
                  <c:v>40505.211064814815</c:v>
                </c:pt>
                <c:pt idx="7878">
                  <c:v>40505.25273148148</c:v>
                </c:pt>
                <c:pt idx="7879">
                  <c:v>40505.294398148151</c:v>
                </c:pt>
                <c:pt idx="7880">
                  <c:v>40505.336064814815</c:v>
                </c:pt>
                <c:pt idx="7881">
                  <c:v>40505.37773148148</c:v>
                </c:pt>
                <c:pt idx="7882">
                  <c:v>40505.419398148151</c:v>
                </c:pt>
                <c:pt idx="7883">
                  <c:v>40505.461064814815</c:v>
                </c:pt>
                <c:pt idx="7884">
                  <c:v>40505.50273148148</c:v>
                </c:pt>
                <c:pt idx="7885">
                  <c:v>40505.544398148151</c:v>
                </c:pt>
                <c:pt idx="7886">
                  <c:v>40505.586064814815</c:v>
                </c:pt>
                <c:pt idx="7887">
                  <c:v>40505.62773148148</c:v>
                </c:pt>
                <c:pt idx="7888">
                  <c:v>40505.669398148151</c:v>
                </c:pt>
                <c:pt idx="7889">
                  <c:v>40505.711064814815</c:v>
                </c:pt>
                <c:pt idx="7890">
                  <c:v>40505.75273148148</c:v>
                </c:pt>
                <c:pt idx="7891">
                  <c:v>40505.794398148151</c:v>
                </c:pt>
                <c:pt idx="7892">
                  <c:v>40505.836064814815</c:v>
                </c:pt>
                <c:pt idx="7893">
                  <c:v>40505.87773148148</c:v>
                </c:pt>
                <c:pt idx="7894">
                  <c:v>40505.919398148151</c:v>
                </c:pt>
                <c:pt idx="7895">
                  <c:v>40505.961064814815</c:v>
                </c:pt>
                <c:pt idx="7896">
                  <c:v>40506.00273148148</c:v>
                </c:pt>
                <c:pt idx="7897">
                  <c:v>40506.044398148151</c:v>
                </c:pt>
                <c:pt idx="7898">
                  <c:v>40506.086064814815</c:v>
                </c:pt>
                <c:pt idx="7899">
                  <c:v>40506.12773148148</c:v>
                </c:pt>
                <c:pt idx="7900">
                  <c:v>40506.169398148151</c:v>
                </c:pt>
                <c:pt idx="7901">
                  <c:v>40506.211064814815</c:v>
                </c:pt>
                <c:pt idx="7902">
                  <c:v>40506.25273148148</c:v>
                </c:pt>
                <c:pt idx="7903">
                  <c:v>40506.294398148151</c:v>
                </c:pt>
                <c:pt idx="7904">
                  <c:v>40506.336064814815</c:v>
                </c:pt>
                <c:pt idx="7905" formatCode="m/d/yyyy">
                  <c:v>40506</c:v>
                </c:pt>
                <c:pt idx="7906">
                  <c:v>40506.367303240739</c:v>
                </c:pt>
                <c:pt idx="7907">
                  <c:v>40506.40896990741</c:v>
                </c:pt>
                <c:pt idx="7908">
                  <c:v>40506.450636574074</c:v>
                </c:pt>
                <c:pt idx="7909">
                  <c:v>40506.492303240739</c:v>
                </c:pt>
                <c:pt idx="7910">
                  <c:v>40506.53396990741</c:v>
                </c:pt>
                <c:pt idx="7911">
                  <c:v>40506.575636574074</c:v>
                </c:pt>
                <c:pt idx="7912">
                  <c:v>40506.617303240739</c:v>
                </c:pt>
                <c:pt idx="7913">
                  <c:v>40506.65896990741</c:v>
                </c:pt>
                <c:pt idx="7914">
                  <c:v>40506.700636574074</c:v>
                </c:pt>
                <c:pt idx="7915">
                  <c:v>40506.742303240739</c:v>
                </c:pt>
                <c:pt idx="7916">
                  <c:v>40506.78396990741</c:v>
                </c:pt>
                <c:pt idx="7917">
                  <c:v>40506.825636574074</c:v>
                </c:pt>
                <c:pt idx="7918">
                  <c:v>40506.867303240739</c:v>
                </c:pt>
                <c:pt idx="7919">
                  <c:v>40506.90896990741</c:v>
                </c:pt>
                <c:pt idx="7920">
                  <c:v>40506.950636574074</c:v>
                </c:pt>
                <c:pt idx="7921">
                  <c:v>40506.992303240739</c:v>
                </c:pt>
                <c:pt idx="7922">
                  <c:v>40507.03396990741</c:v>
                </c:pt>
                <c:pt idx="7923">
                  <c:v>40507.075636574074</c:v>
                </c:pt>
                <c:pt idx="7924">
                  <c:v>40507.117303240739</c:v>
                </c:pt>
                <c:pt idx="7925">
                  <c:v>40507.15896990741</c:v>
                </c:pt>
                <c:pt idx="7926">
                  <c:v>40507.200636574074</c:v>
                </c:pt>
                <c:pt idx="7927">
                  <c:v>40507.242303240739</c:v>
                </c:pt>
                <c:pt idx="7928">
                  <c:v>40507.28396990741</c:v>
                </c:pt>
                <c:pt idx="7929">
                  <c:v>40507.325636574074</c:v>
                </c:pt>
                <c:pt idx="7930">
                  <c:v>40507.367303240739</c:v>
                </c:pt>
                <c:pt idx="7931">
                  <c:v>40507.40896990741</c:v>
                </c:pt>
                <c:pt idx="7932">
                  <c:v>40507.450636574074</c:v>
                </c:pt>
                <c:pt idx="7933">
                  <c:v>40507.492303240739</c:v>
                </c:pt>
                <c:pt idx="7934">
                  <c:v>40507.53396990741</c:v>
                </c:pt>
                <c:pt idx="7935">
                  <c:v>40507.575636574074</c:v>
                </c:pt>
                <c:pt idx="7936">
                  <c:v>40507.617303240739</c:v>
                </c:pt>
                <c:pt idx="7937">
                  <c:v>40507.65896990741</c:v>
                </c:pt>
                <c:pt idx="7938">
                  <c:v>40507.700636574074</c:v>
                </c:pt>
                <c:pt idx="7939">
                  <c:v>40507.742303240739</c:v>
                </c:pt>
                <c:pt idx="7940">
                  <c:v>40507.78396990741</c:v>
                </c:pt>
                <c:pt idx="7941">
                  <c:v>40507.825636574074</c:v>
                </c:pt>
                <c:pt idx="7942">
                  <c:v>40507.867303240739</c:v>
                </c:pt>
                <c:pt idx="7943">
                  <c:v>40507.90896990741</c:v>
                </c:pt>
                <c:pt idx="7944">
                  <c:v>40507.950636574074</c:v>
                </c:pt>
                <c:pt idx="7945">
                  <c:v>40507.992303240739</c:v>
                </c:pt>
                <c:pt idx="7946">
                  <c:v>40508.03396990741</c:v>
                </c:pt>
                <c:pt idx="7947">
                  <c:v>40508.075636574074</c:v>
                </c:pt>
                <c:pt idx="7948">
                  <c:v>40508.117303240739</c:v>
                </c:pt>
                <c:pt idx="7949">
                  <c:v>40508.15896990741</c:v>
                </c:pt>
                <c:pt idx="7950">
                  <c:v>40508.200636574074</c:v>
                </c:pt>
                <c:pt idx="7951">
                  <c:v>40508.242303240739</c:v>
                </c:pt>
                <c:pt idx="7952">
                  <c:v>40508.28396990741</c:v>
                </c:pt>
                <c:pt idx="7953">
                  <c:v>40508.325636574074</c:v>
                </c:pt>
                <c:pt idx="7954">
                  <c:v>40508.367303240739</c:v>
                </c:pt>
                <c:pt idx="7955">
                  <c:v>40508.40896990741</c:v>
                </c:pt>
                <c:pt idx="7956">
                  <c:v>40508.450636574074</c:v>
                </c:pt>
                <c:pt idx="7957">
                  <c:v>40508.492303240739</c:v>
                </c:pt>
                <c:pt idx="7958">
                  <c:v>40508.53396990741</c:v>
                </c:pt>
                <c:pt idx="7959">
                  <c:v>40508.575636574074</c:v>
                </c:pt>
                <c:pt idx="7960">
                  <c:v>40508.617303240739</c:v>
                </c:pt>
                <c:pt idx="7961">
                  <c:v>40508.65896990741</c:v>
                </c:pt>
                <c:pt idx="7962">
                  <c:v>40508.700636574074</c:v>
                </c:pt>
                <c:pt idx="7963">
                  <c:v>40508.742303240739</c:v>
                </c:pt>
                <c:pt idx="7964">
                  <c:v>40508.78396990741</c:v>
                </c:pt>
                <c:pt idx="7965">
                  <c:v>40508.825636574074</c:v>
                </c:pt>
                <c:pt idx="7966">
                  <c:v>40508.867303240739</c:v>
                </c:pt>
                <c:pt idx="7967">
                  <c:v>40508.90896990741</c:v>
                </c:pt>
                <c:pt idx="7968">
                  <c:v>40508.950636574074</c:v>
                </c:pt>
                <c:pt idx="7969">
                  <c:v>40508.992303240739</c:v>
                </c:pt>
                <c:pt idx="7970">
                  <c:v>40509.03396990741</c:v>
                </c:pt>
                <c:pt idx="7971">
                  <c:v>40509.075636574074</c:v>
                </c:pt>
                <c:pt idx="7972">
                  <c:v>40509.117303240739</c:v>
                </c:pt>
                <c:pt idx="7973">
                  <c:v>40509.15896990741</c:v>
                </c:pt>
                <c:pt idx="7974">
                  <c:v>40509.200636574074</c:v>
                </c:pt>
                <c:pt idx="7975">
                  <c:v>40509.242303240739</c:v>
                </c:pt>
                <c:pt idx="7976">
                  <c:v>40509.28396990741</c:v>
                </c:pt>
                <c:pt idx="7977">
                  <c:v>40509.325636574074</c:v>
                </c:pt>
                <c:pt idx="7978">
                  <c:v>40509.367303240739</c:v>
                </c:pt>
                <c:pt idx="7979">
                  <c:v>40509.40896990741</c:v>
                </c:pt>
                <c:pt idx="7980">
                  <c:v>40509.450636574074</c:v>
                </c:pt>
                <c:pt idx="7981">
                  <c:v>40509.492303240739</c:v>
                </c:pt>
                <c:pt idx="7982">
                  <c:v>40509.53396990741</c:v>
                </c:pt>
                <c:pt idx="7983">
                  <c:v>40509.575636574074</c:v>
                </c:pt>
                <c:pt idx="7984">
                  <c:v>40509.617303240739</c:v>
                </c:pt>
                <c:pt idx="7985">
                  <c:v>40509.65896990741</c:v>
                </c:pt>
                <c:pt idx="7986">
                  <c:v>40509.700636574074</c:v>
                </c:pt>
                <c:pt idx="7987">
                  <c:v>40509.742303240739</c:v>
                </c:pt>
                <c:pt idx="7988">
                  <c:v>40509.78396990741</c:v>
                </c:pt>
                <c:pt idx="7989">
                  <c:v>40509.825636574074</c:v>
                </c:pt>
                <c:pt idx="7990">
                  <c:v>40509.867303240739</c:v>
                </c:pt>
                <c:pt idx="7991">
                  <c:v>40509.90896990741</c:v>
                </c:pt>
                <c:pt idx="7992">
                  <c:v>40509.950636574074</c:v>
                </c:pt>
                <c:pt idx="7993">
                  <c:v>40509.992303240739</c:v>
                </c:pt>
                <c:pt idx="7994">
                  <c:v>40510.03396990741</c:v>
                </c:pt>
                <c:pt idx="7995">
                  <c:v>40510.075636574074</c:v>
                </c:pt>
                <c:pt idx="7996">
                  <c:v>40510.117303240739</c:v>
                </c:pt>
                <c:pt idx="7997">
                  <c:v>40510.15896990741</c:v>
                </c:pt>
                <c:pt idx="7998">
                  <c:v>40510.200636574074</c:v>
                </c:pt>
                <c:pt idx="7999">
                  <c:v>40510.242303240739</c:v>
                </c:pt>
                <c:pt idx="8000">
                  <c:v>40510.28396990741</c:v>
                </c:pt>
                <c:pt idx="8001">
                  <c:v>40510.325636574074</c:v>
                </c:pt>
                <c:pt idx="8002">
                  <c:v>40510.367303240739</c:v>
                </c:pt>
                <c:pt idx="8003">
                  <c:v>40510.40896990741</c:v>
                </c:pt>
                <c:pt idx="8004">
                  <c:v>40510.450636574074</c:v>
                </c:pt>
                <c:pt idx="8005">
                  <c:v>40510.492303240739</c:v>
                </c:pt>
                <c:pt idx="8006">
                  <c:v>40510.53396990741</c:v>
                </c:pt>
                <c:pt idx="8007">
                  <c:v>40510.575636574074</c:v>
                </c:pt>
                <c:pt idx="8008">
                  <c:v>40510.617303240739</c:v>
                </c:pt>
                <c:pt idx="8009">
                  <c:v>40510.65896990741</c:v>
                </c:pt>
                <c:pt idx="8010">
                  <c:v>40510.700636574074</c:v>
                </c:pt>
                <c:pt idx="8011">
                  <c:v>40510.742303240739</c:v>
                </c:pt>
                <c:pt idx="8012">
                  <c:v>40510.78396990741</c:v>
                </c:pt>
                <c:pt idx="8013">
                  <c:v>40510.825636574074</c:v>
                </c:pt>
                <c:pt idx="8014">
                  <c:v>40510.867303240739</c:v>
                </c:pt>
                <c:pt idx="8015">
                  <c:v>40510.90896990741</c:v>
                </c:pt>
                <c:pt idx="8016">
                  <c:v>40510.950636574074</c:v>
                </c:pt>
                <c:pt idx="8017">
                  <c:v>40510.992303240739</c:v>
                </c:pt>
                <c:pt idx="8018">
                  <c:v>40511.03396990741</c:v>
                </c:pt>
                <c:pt idx="8019">
                  <c:v>40511.075636574074</c:v>
                </c:pt>
                <c:pt idx="8020">
                  <c:v>40511.117303240739</c:v>
                </c:pt>
                <c:pt idx="8021">
                  <c:v>40511.15896990741</c:v>
                </c:pt>
                <c:pt idx="8022">
                  <c:v>40511.200636574074</c:v>
                </c:pt>
                <c:pt idx="8023">
                  <c:v>40511.242303240739</c:v>
                </c:pt>
                <c:pt idx="8024">
                  <c:v>40511.28396990741</c:v>
                </c:pt>
                <c:pt idx="8025">
                  <c:v>40511.325636574074</c:v>
                </c:pt>
                <c:pt idx="8026">
                  <c:v>40511.367303240739</c:v>
                </c:pt>
                <c:pt idx="8027">
                  <c:v>40511.40896990741</c:v>
                </c:pt>
                <c:pt idx="8028">
                  <c:v>40511.450636574074</c:v>
                </c:pt>
                <c:pt idx="8029">
                  <c:v>40511.492303240739</c:v>
                </c:pt>
                <c:pt idx="8030">
                  <c:v>40511.53396990741</c:v>
                </c:pt>
                <c:pt idx="8031">
                  <c:v>40511.575636574074</c:v>
                </c:pt>
                <c:pt idx="8032">
                  <c:v>40511.617303240739</c:v>
                </c:pt>
                <c:pt idx="8033">
                  <c:v>40511.65896990741</c:v>
                </c:pt>
                <c:pt idx="8034">
                  <c:v>40511.700636574074</c:v>
                </c:pt>
                <c:pt idx="8035">
                  <c:v>40511.742303240739</c:v>
                </c:pt>
                <c:pt idx="8036">
                  <c:v>40511.78396990741</c:v>
                </c:pt>
                <c:pt idx="8037">
                  <c:v>40511.825636574074</c:v>
                </c:pt>
                <c:pt idx="8038">
                  <c:v>40511.867303240739</c:v>
                </c:pt>
                <c:pt idx="8039">
                  <c:v>40511.90896990741</c:v>
                </c:pt>
                <c:pt idx="8040">
                  <c:v>40511.950636574074</c:v>
                </c:pt>
                <c:pt idx="8041">
                  <c:v>40511.992303240739</c:v>
                </c:pt>
                <c:pt idx="8042">
                  <c:v>40512.03396990741</c:v>
                </c:pt>
                <c:pt idx="8043">
                  <c:v>40512.075636574074</c:v>
                </c:pt>
                <c:pt idx="8044">
                  <c:v>40512.117303240739</c:v>
                </c:pt>
                <c:pt idx="8045">
                  <c:v>40512.15896990741</c:v>
                </c:pt>
                <c:pt idx="8046">
                  <c:v>40512.200636574074</c:v>
                </c:pt>
                <c:pt idx="8047">
                  <c:v>40512.242303240739</c:v>
                </c:pt>
                <c:pt idx="8048">
                  <c:v>40512.28396990741</c:v>
                </c:pt>
                <c:pt idx="8049">
                  <c:v>40512.325636574074</c:v>
                </c:pt>
                <c:pt idx="8050">
                  <c:v>40512.367303240739</c:v>
                </c:pt>
                <c:pt idx="8051">
                  <c:v>40512.40896990741</c:v>
                </c:pt>
                <c:pt idx="8052">
                  <c:v>40512.450636574074</c:v>
                </c:pt>
                <c:pt idx="8053">
                  <c:v>40512.492303240739</c:v>
                </c:pt>
                <c:pt idx="8054">
                  <c:v>40512.53396990741</c:v>
                </c:pt>
                <c:pt idx="8055">
                  <c:v>40512.575636574074</c:v>
                </c:pt>
                <c:pt idx="8056">
                  <c:v>40512.617303240739</c:v>
                </c:pt>
                <c:pt idx="8057">
                  <c:v>40512.65896990741</c:v>
                </c:pt>
                <c:pt idx="8058">
                  <c:v>40512.700636574074</c:v>
                </c:pt>
                <c:pt idx="8059">
                  <c:v>40512.742303240739</c:v>
                </c:pt>
                <c:pt idx="8060">
                  <c:v>40512.78396990741</c:v>
                </c:pt>
                <c:pt idx="8061">
                  <c:v>40512.825636574074</c:v>
                </c:pt>
                <c:pt idx="8062">
                  <c:v>40512.867303240739</c:v>
                </c:pt>
                <c:pt idx="8063">
                  <c:v>40512.90896990741</c:v>
                </c:pt>
                <c:pt idx="8064">
                  <c:v>40512.950636574074</c:v>
                </c:pt>
                <c:pt idx="8065">
                  <c:v>40512.992303240739</c:v>
                </c:pt>
                <c:pt idx="8066">
                  <c:v>40513.03396990741</c:v>
                </c:pt>
                <c:pt idx="8067">
                  <c:v>40513.075636574074</c:v>
                </c:pt>
                <c:pt idx="8068">
                  <c:v>40513.117303240739</c:v>
                </c:pt>
                <c:pt idx="8069">
                  <c:v>40513.15896990741</c:v>
                </c:pt>
                <c:pt idx="8070">
                  <c:v>40513.200636574074</c:v>
                </c:pt>
                <c:pt idx="8071">
                  <c:v>40513.242303240739</c:v>
                </c:pt>
                <c:pt idx="8072">
                  <c:v>40513.28396990741</c:v>
                </c:pt>
                <c:pt idx="8073">
                  <c:v>40513.325636574074</c:v>
                </c:pt>
                <c:pt idx="8074">
                  <c:v>40513.367303240739</c:v>
                </c:pt>
                <c:pt idx="8075">
                  <c:v>40513.40896990741</c:v>
                </c:pt>
                <c:pt idx="8076">
                  <c:v>40513.450636574074</c:v>
                </c:pt>
                <c:pt idx="8077">
                  <c:v>40513.492303240739</c:v>
                </c:pt>
                <c:pt idx="8078">
                  <c:v>40513.53396990741</c:v>
                </c:pt>
                <c:pt idx="8079">
                  <c:v>40513.575636574074</c:v>
                </c:pt>
                <c:pt idx="8080">
                  <c:v>40513.617303240739</c:v>
                </c:pt>
                <c:pt idx="8081">
                  <c:v>40513.65896990741</c:v>
                </c:pt>
                <c:pt idx="8082">
                  <c:v>40513.700636574074</c:v>
                </c:pt>
                <c:pt idx="8083">
                  <c:v>40513.742303240739</c:v>
                </c:pt>
                <c:pt idx="8084">
                  <c:v>40513.78396990741</c:v>
                </c:pt>
                <c:pt idx="8085">
                  <c:v>40513.825636574074</c:v>
                </c:pt>
                <c:pt idx="8086">
                  <c:v>40513.867303240739</c:v>
                </c:pt>
                <c:pt idx="8087">
                  <c:v>40513.90896990741</c:v>
                </c:pt>
                <c:pt idx="8088">
                  <c:v>40513.950636574074</c:v>
                </c:pt>
                <c:pt idx="8089">
                  <c:v>40513.992303240739</c:v>
                </c:pt>
                <c:pt idx="8090">
                  <c:v>40514.03396990741</c:v>
                </c:pt>
                <c:pt idx="8091">
                  <c:v>40514.075636574074</c:v>
                </c:pt>
                <c:pt idx="8092">
                  <c:v>40514.117303240739</c:v>
                </c:pt>
                <c:pt idx="8093">
                  <c:v>40514.15896990741</c:v>
                </c:pt>
                <c:pt idx="8094">
                  <c:v>40514.200636574074</c:v>
                </c:pt>
                <c:pt idx="8095">
                  <c:v>40514.242303240739</c:v>
                </c:pt>
                <c:pt idx="8096">
                  <c:v>40514.28396990741</c:v>
                </c:pt>
                <c:pt idx="8097">
                  <c:v>40514.325636574074</c:v>
                </c:pt>
                <c:pt idx="8098">
                  <c:v>40514.367303240739</c:v>
                </c:pt>
                <c:pt idx="8099">
                  <c:v>40514.40896990741</c:v>
                </c:pt>
                <c:pt idx="8100">
                  <c:v>40514.450636574074</c:v>
                </c:pt>
                <c:pt idx="8101">
                  <c:v>40514.492303240739</c:v>
                </c:pt>
                <c:pt idx="8102">
                  <c:v>40514.53396990741</c:v>
                </c:pt>
                <c:pt idx="8103">
                  <c:v>40514.575636574074</c:v>
                </c:pt>
                <c:pt idx="8104">
                  <c:v>40514.617303240739</c:v>
                </c:pt>
                <c:pt idx="8105">
                  <c:v>40514.65896990741</c:v>
                </c:pt>
                <c:pt idx="8106">
                  <c:v>40514.700636574074</c:v>
                </c:pt>
                <c:pt idx="8107">
                  <c:v>40514.742303240739</c:v>
                </c:pt>
                <c:pt idx="8108">
                  <c:v>40514.78396990741</c:v>
                </c:pt>
                <c:pt idx="8109">
                  <c:v>40514.825636574074</c:v>
                </c:pt>
                <c:pt idx="8110">
                  <c:v>40514.867303240739</c:v>
                </c:pt>
                <c:pt idx="8111">
                  <c:v>40514.90896990741</c:v>
                </c:pt>
                <c:pt idx="8112">
                  <c:v>40514.950636574074</c:v>
                </c:pt>
                <c:pt idx="8113">
                  <c:v>40514.992303240739</c:v>
                </c:pt>
                <c:pt idx="8114">
                  <c:v>40515.03396990741</c:v>
                </c:pt>
                <c:pt idx="8115">
                  <c:v>40515.075636574074</c:v>
                </c:pt>
                <c:pt idx="8116">
                  <c:v>40515.117303240739</c:v>
                </c:pt>
                <c:pt idx="8117">
                  <c:v>40515.15896990741</c:v>
                </c:pt>
                <c:pt idx="8118">
                  <c:v>40515.200636574074</c:v>
                </c:pt>
                <c:pt idx="8119">
                  <c:v>40515.242303240739</c:v>
                </c:pt>
                <c:pt idx="8120">
                  <c:v>40515.28396990741</c:v>
                </c:pt>
                <c:pt idx="8121">
                  <c:v>40515.325636574074</c:v>
                </c:pt>
                <c:pt idx="8122">
                  <c:v>40515.367303240739</c:v>
                </c:pt>
                <c:pt idx="8123">
                  <c:v>40515.40896990741</c:v>
                </c:pt>
                <c:pt idx="8124">
                  <c:v>40515.450636574074</c:v>
                </c:pt>
                <c:pt idx="8125">
                  <c:v>40515.492303240739</c:v>
                </c:pt>
                <c:pt idx="8126">
                  <c:v>40515.53396990741</c:v>
                </c:pt>
                <c:pt idx="8127">
                  <c:v>40515.575636574074</c:v>
                </c:pt>
                <c:pt idx="8128">
                  <c:v>40515.617303240739</c:v>
                </c:pt>
                <c:pt idx="8129">
                  <c:v>40515.65896990741</c:v>
                </c:pt>
                <c:pt idx="8130">
                  <c:v>40515.700636574074</c:v>
                </c:pt>
                <c:pt idx="8131">
                  <c:v>40515.742303240739</c:v>
                </c:pt>
                <c:pt idx="8132">
                  <c:v>40515.78396990741</c:v>
                </c:pt>
                <c:pt idx="8133">
                  <c:v>40515.825636574074</c:v>
                </c:pt>
                <c:pt idx="8134">
                  <c:v>40515.867303240739</c:v>
                </c:pt>
                <c:pt idx="8135">
                  <c:v>40515.90896990741</c:v>
                </c:pt>
                <c:pt idx="8136">
                  <c:v>40515.950636574074</c:v>
                </c:pt>
                <c:pt idx="8137">
                  <c:v>40515.992303240739</c:v>
                </c:pt>
                <c:pt idx="8138">
                  <c:v>40516.03396990741</c:v>
                </c:pt>
                <c:pt idx="8139">
                  <c:v>40516.075636574074</c:v>
                </c:pt>
                <c:pt idx="8140">
                  <c:v>40516.117303240739</c:v>
                </c:pt>
                <c:pt idx="8141">
                  <c:v>40516.15896990741</c:v>
                </c:pt>
                <c:pt idx="8142">
                  <c:v>40516.200636574074</c:v>
                </c:pt>
                <c:pt idx="8143">
                  <c:v>40516.242303240739</c:v>
                </c:pt>
                <c:pt idx="8144">
                  <c:v>40516.28396990741</c:v>
                </c:pt>
                <c:pt idx="8145">
                  <c:v>40516.325636574074</c:v>
                </c:pt>
                <c:pt idx="8146">
                  <c:v>40516.367303240739</c:v>
                </c:pt>
                <c:pt idx="8147">
                  <c:v>40516.40896990741</c:v>
                </c:pt>
                <c:pt idx="8148">
                  <c:v>40516.450636574074</c:v>
                </c:pt>
                <c:pt idx="8149">
                  <c:v>40516.492303240739</c:v>
                </c:pt>
                <c:pt idx="8150">
                  <c:v>40516.53396990741</c:v>
                </c:pt>
                <c:pt idx="8151">
                  <c:v>40516.575636574074</c:v>
                </c:pt>
                <c:pt idx="8152">
                  <c:v>40516.617303240739</c:v>
                </c:pt>
                <c:pt idx="8153">
                  <c:v>40516.65896990741</c:v>
                </c:pt>
                <c:pt idx="8154">
                  <c:v>40516.700636574074</c:v>
                </c:pt>
                <c:pt idx="8155">
                  <c:v>40516.742303240739</c:v>
                </c:pt>
                <c:pt idx="8156">
                  <c:v>40516.78396990741</c:v>
                </c:pt>
                <c:pt idx="8157">
                  <c:v>40516.825636574074</c:v>
                </c:pt>
                <c:pt idx="8158">
                  <c:v>40516.867303240739</c:v>
                </c:pt>
                <c:pt idx="8159">
                  <c:v>40516.90896990741</c:v>
                </c:pt>
                <c:pt idx="8160">
                  <c:v>40516.950636574074</c:v>
                </c:pt>
                <c:pt idx="8161">
                  <c:v>40516.992303240739</c:v>
                </c:pt>
                <c:pt idx="8162">
                  <c:v>40517.03396990741</c:v>
                </c:pt>
                <c:pt idx="8163">
                  <c:v>40517.075636574074</c:v>
                </c:pt>
                <c:pt idx="8164">
                  <c:v>40517.117303240739</c:v>
                </c:pt>
                <c:pt idx="8165">
                  <c:v>40517.15896990741</c:v>
                </c:pt>
                <c:pt idx="8166">
                  <c:v>40517.200636574074</c:v>
                </c:pt>
                <c:pt idx="8167">
                  <c:v>40517.242303240739</c:v>
                </c:pt>
                <c:pt idx="8168">
                  <c:v>40517.28396990741</c:v>
                </c:pt>
                <c:pt idx="8169">
                  <c:v>40517.325636574074</c:v>
                </c:pt>
                <c:pt idx="8170">
                  <c:v>40517.367303240739</c:v>
                </c:pt>
                <c:pt idx="8171">
                  <c:v>40517.40896990741</c:v>
                </c:pt>
                <c:pt idx="8172">
                  <c:v>40517.450636574074</c:v>
                </c:pt>
                <c:pt idx="8173">
                  <c:v>40517.492303240739</c:v>
                </c:pt>
                <c:pt idx="8174">
                  <c:v>40517.53396990741</c:v>
                </c:pt>
                <c:pt idx="8175">
                  <c:v>40517.575636574074</c:v>
                </c:pt>
                <c:pt idx="8176">
                  <c:v>40517.617303240739</c:v>
                </c:pt>
                <c:pt idx="8177">
                  <c:v>40517.65896990741</c:v>
                </c:pt>
                <c:pt idx="8178">
                  <c:v>40517.700636574074</c:v>
                </c:pt>
                <c:pt idx="8179">
                  <c:v>40517.742303240739</c:v>
                </c:pt>
                <c:pt idx="8180">
                  <c:v>40517.78396990741</c:v>
                </c:pt>
                <c:pt idx="8181">
                  <c:v>40517.825636574074</c:v>
                </c:pt>
                <c:pt idx="8182">
                  <c:v>40517.867303240739</c:v>
                </c:pt>
                <c:pt idx="8183">
                  <c:v>40517.90896990741</c:v>
                </c:pt>
                <c:pt idx="8184">
                  <c:v>40517.950636574074</c:v>
                </c:pt>
                <c:pt idx="8185">
                  <c:v>40517.992303240739</c:v>
                </c:pt>
                <c:pt idx="8186">
                  <c:v>40518.03396990741</c:v>
                </c:pt>
                <c:pt idx="8187">
                  <c:v>40518.075636574074</c:v>
                </c:pt>
                <c:pt idx="8188">
                  <c:v>40518.117303240739</c:v>
                </c:pt>
                <c:pt idx="8189">
                  <c:v>40518.15896990741</c:v>
                </c:pt>
                <c:pt idx="8190">
                  <c:v>40518.200636574074</c:v>
                </c:pt>
                <c:pt idx="8191">
                  <c:v>40518.242303240739</c:v>
                </c:pt>
                <c:pt idx="8192">
                  <c:v>40518.28396990741</c:v>
                </c:pt>
                <c:pt idx="8193">
                  <c:v>40518.325636574074</c:v>
                </c:pt>
                <c:pt idx="8194">
                  <c:v>40518.367303240739</c:v>
                </c:pt>
                <c:pt idx="8195">
                  <c:v>40518.40896990741</c:v>
                </c:pt>
                <c:pt idx="8196">
                  <c:v>40518.450636574074</c:v>
                </c:pt>
                <c:pt idx="8197">
                  <c:v>40518.492303240739</c:v>
                </c:pt>
                <c:pt idx="8198">
                  <c:v>40518.53396990741</c:v>
                </c:pt>
                <c:pt idx="8199">
                  <c:v>40518.575636574074</c:v>
                </c:pt>
                <c:pt idx="8200">
                  <c:v>40518.617303240739</c:v>
                </c:pt>
                <c:pt idx="8201">
                  <c:v>40518.65896990741</c:v>
                </c:pt>
                <c:pt idx="8202">
                  <c:v>40518.700636574074</c:v>
                </c:pt>
                <c:pt idx="8203">
                  <c:v>40518.742303240739</c:v>
                </c:pt>
                <c:pt idx="8204">
                  <c:v>40518.78396990741</c:v>
                </c:pt>
                <c:pt idx="8205">
                  <c:v>40518.825636574074</c:v>
                </c:pt>
                <c:pt idx="8206">
                  <c:v>40518.867303240739</c:v>
                </c:pt>
                <c:pt idx="8207">
                  <c:v>40518.90896990741</c:v>
                </c:pt>
                <c:pt idx="8208">
                  <c:v>40518.950636574074</c:v>
                </c:pt>
                <c:pt idx="8209">
                  <c:v>40518.992303240739</c:v>
                </c:pt>
                <c:pt idx="8210">
                  <c:v>40519.03396990741</c:v>
                </c:pt>
                <c:pt idx="8211">
                  <c:v>40519.075636574074</c:v>
                </c:pt>
                <c:pt idx="8212">
                  <c:v>40519.117303240739</c:v>
                </c:pt>
                <c:pt idx="8213">
                  <c:v>40519.15896990741</c:v>
                </c:pt>
                <c:pt idx="8214">
                  <c:v>40519.200636574074</c:v>
                </c:pt>
                <c:pt idx="8215">
                  <c:v>40519.242303240739</c:v>
                </c:pt>
                <c:pt idx="8216">
                  <c:v>40519.28396990741</c:v>
                </c:pt>
                <c:pt idx="8217">
                  <c:v>40519.325636574074</c:v>
                </c:pt>
                <c:pt idx="8218">
                  <c:v>40519.367303240739</c:v>
                </c:pt>
                <c:pt idx="8219">
                  <c:v>40519.40896990741</c:v>
                </c:pt>
                <c:pt idx="8220">
                  <c:v>40519.450636574074</c:v>
                </c:pt>
                <c:pt idx="8221">
                  <c:v>40519.492303240739</c:v>
                </c:pt>
                <c:pt idx="8222">
                  <c:v>40519.53396990741</c:v>
                </c:pt>
                <c:pt idx="8223">
                  <c:v>40519.575636574074</c:v>
                </c:pt>
                <c:pt idx="8224">
                  <c:v>40519.617303240739</c:v>
                </c:pt>
                <c:pt idx="8225">
                  <c:v>40519.65896990741</c:v>
                </c:pt>
                <c:pt idx="8226">
                  <c:v>40519.700636574074</c:v>
                </c:pt>
                <c:pt idx="8227">
                  <c:v>40519.742303240739</c:v>
                </c:pt>
                <c:pt idx="8228">
                  <c:v>40519.78396990741</c:v>
                </c:pt>
                <c:pt idx="8229">
                  <c:v>40519.825636574074</c:v>
                </c:pt>
                <c:pt idx="8230">
                  <c:v>40519.867303240739</c:v>
                </c:pt>
                <c:pt idx="8231">
                  <c:v>40519.90896990741</c:v>
                </c:pt>
                <c:pt idx="8232">
                  <c:v>40519.950636574074</c:v>
                </c:pt>
                <c:pt idx="8233">
                  <c:v>40519.992303240739</c:v>
                </c:pt>
                <c:pt idx="8234">
                  <c:v>40520.03396990741</c:v>
                </c:pt>
                <c:pt idx="8235">
                  <c:v>40520.075636574074</c:v>
                </c:pt>
                <c:pt idx="8236">
                  <c:v>40520.117303240739</c:v>
                </c:pt>
                <c:pt idx="8237">
                  <c:v>40520.15896990741</c:v>
                </c:pt>
                <c:pt idx="8238">
                  <c:v>40520.200636574074</c:v>
                </c:pt>
                <c:pt idx="8239">
                  <c:v>40520.242303240739</c:v>
                </c:pt>
                <c:pt idx="8240">
                  <c:v>40520.28396990741</c:v>
                </c:pt>
                <c:pt idx="8241">
                  <c:v>40520.325636574074</c:v>
                </c:pt>
                <c:pt idx="8242">
                  <c:v>40520.367303240739</c:v>
                </c:pt>
                <c:pt idx="8243" formatCode="m/d/yyyy">
                  <c:v>40520</c:v>
                </c:pt>
                <c:pt idx="8244">
                  <c:v>40520.376736111109</c:v>
                </c:pt>
                <c:pt idx="8245">
                  <c:v>40520.418402777781</c:v>
                </c:pt>
                <c:pt idx="8246">
                  <c:v>40520.460069444445</c:v>
                </c:pt>
                <c:pt idx="8247">
                  <c:v>40520.501736111109</c:v>
                </c:pt>
                <c:pt idx="8248">
                  <c:v>40520.543402777781</c:v>
                </c:pt>
                <c:pt idx="8249">
                  <c:v>40520.585069444445</c:v>
                </c:pt>
                <c:pt idx="8250">
                  <c:v>40520.626736111109</c:v>
                </c:pt>
                <c:pt idx="8251">
                  <c:v>40520.668402777781</c:v>
                </c:pt>
                <c:pt idx="8252">
                  <c:v>40520.710069444445</c:v>
                </c:pt>
                <c:pt idx="8253">
                  <c:v>40520.751736111109</c:v>
                </c:pt>
                <c:pt idx="8254">
                  <c:v>40520.793402777781</c:v>
                </c:pt>
                <c:pt idx="8255">
                  <c:v>40520.835069444445</c:v>
                </c:pt>
                <c:pt idx="8256">
                  <c:v>40520.876736111109</c:v>
                </c:pt>
                <c:pt idx="8257">
                  <c:v>40520.918402777781</c:v>
                </c:pt>
                <c:pt idx="8258">
                  <c:v>40520.960069444445</c:v>
                </c:pt>
                <c:pt idx="8259">
                  <c:v>40521.001736111109</c:v>
                </c:pt>
                <c:pt idx="8260">
                  <c:v>40521.043402777781</c:v>
                </c:pt>
                <c:pt idx="8261">
                  <c:v>40521.085069444445</c:v>
                </c:pt>
                <c:pt idx="8262">
                  <c:v>40521.126736111109</c:v>
                </c:pt>
                <c:pt idx="8263">
                  <c:v>40521.168402777781</c:v>
                </c:pt>
                <c:pt idx="8264">
                  <c:v>40521.210069444445</c:v>
                </c:pt>
                <c:pt idx="8265">
                  <c:v>40521.251736111109</c:v>
                </c:pt>
                <c:pt idx="8266">
                  <c:v>40521.293402777781</c:v>
                </c:pt>
                <c:pt idx="8267">
                  <c:v>40521.335069444445</c:v>
                </c:pt>
                <c:pt idx="8268">
                  <c:v>40521.376736111109</c:v>
                </c:pt>
                <c:pt idx="8269">
                  <c:v>40521.418402777781</c:v>
                </c:pt>
                <c:pt idx="8270">
                  <c:v>40521.460069444445</c:v>
                </c:pt>
                <c:pt idx="8271">
                  <c:v>40521.501736111109</c:v>
                </c:pt>
                <c:pt idx="8272">
                  <c:v>40521.543402777781</c:v>
                </c:pt>
                <c:pt idx="8273">
                  <c:v>40521.585069444445</c:v>
                </c:pt>
                <c:pt idx="8274">
                  <c:v>40521.626736111109</c:v>
                </c:pt>
                <c:pt idx="8275">
                  <c:v>40521.668402777781</c:v>
                </c:pt>
                <c:pt idx="8276">
                  <c:v>40521.710069444445</c:v>
                </c:pt>
                <c:pt idx="8277">
                  <c:v>40521.751736111109</c:v>
                </c:pt>
                <c:pt idx="8278">
                  <c:v>40521.793402777781</c:v>
                </c:pt>
                <c:pt idx="8279">
                  <c:v>40521.835069444445</c:v>
                </c:pt>
                <c:pt idx="8280">
                  <c:v>40521.876736111109</c:v>
                </c:pt>
                <c:pt idx="8281">
                  <c:v>40521.918402777781</c:v>
                </c:pt>
                <c:pt idx="8282">
                  <c:v>40521.960069444445</c:v>
                </c:pt>
                <c:pt idx="8283">
                  <c:v>40522.001736111109</c:v>
                </c:pt>
                <c:pt idx="8284">
                  <c:v>40522.043402777781</c:v>
                </c:pt>
                <c:pt idx="8285">
                  <c:v>40522.085069444445</c:v>
                </c:pt>
                <c:pt idx="8286">
                  <c:v>40522.126736111109</c:v>
                </c:pt>
                <c:pt idx="8287">
                  <c:v>40522.168402777781</c:v>
                </c:pt>
                <c:pt idx="8288">
                  <c:v>40522.210069444445</c:v>
                </c:pt>
                <c:pt idx="8289">
                  <c:v>40522.251736111109</c:v>
                </c:pt>
                <c:pt idx="8290">
                  <c:v>40522.293402777781</c:v>
                </c:pt>
                <c:pt idx="8291">
                  <c:v>40522.335069444445</c:v>
                </c:pt>
                <c:pt idx="8292">
                  <c:v>40522.376736111109</c:v>
                </c:pt>
                <c:pt idx="8293">
                  <c:v>40522.418402777781</c:v>
                </c:pt>
                <c:pt idx="8294">
                  <c:v>40522.460069444445</c:v>
                </c:pt>
                <c:pt idx="8295">
                  <c:v>40522.501736111109</c:v>
                </c:pt>
                <c:pt idx="8296">
                  <c:v>40522.543402777781</c:v>
                </c:pt>
                <c:pt idx="8297">
                  <c:v>40522.585069444445</c:v>
                </c:pt>
                <c:pt idx="8298">
                  <c:v>40522.626736111109</c:v>
                </c:pt>
                <c:pt idx="8299">
                  <c:v>40522.668402777781</c:v>
                </c:pt>
                <c:pt idx="8300">
                  <c:v>40522.710069444445</c:v>
                </c:pt>
                <c:pt idx="8301">
                  <c:v>40522.751736111109</c:v>
                </c:pt>
                <c:pt idx="8302">
                  <c:v>40522.793402777781</c:v>
                </c:pt>
                <c:pt idx="8303">
                  <c:v>40522.835069444445</c:v>
                </c:pt>
                <c:pt idx="8304">
                  <c:v>40522.876736111109</c:v>
                </c:pt>
                <c:pt idx="8305">
                  <c:v>40522.918402777781</c:v>
                </c:pt>
                <c:pt idx="8306">
                  <c:v>40522.960069444445</c:v>
                </c:pt>
                <c:pt idx="8307">
                  <c:v>40523.001736111109</c:v>
                </c:pt>
                <c:pt idx="8308">
                  <c:v>40523.043402777781</c:v>
                </c:pt>
                <c:pt idx="8309">
                  <c:v>40523.085069444445</c:v>
                </c:pt>
                <c:pt idx="8310">
                  <c:v>40523.126736111109</c:v>
                </c:pt>
                <c:pt idx="8311">
                  <c:v>40523.168402777781</c:v>
                </c:pt>
                <c:pt idx="8312">
                  <c:v>40523.210069444445</c:v>
                </c:pt>
                <c:pt idx="8313">
                  <c:v>40523.251736111109</c:v>
                </c:pt>
                <c:pt idx="8314">
                  <c:v>40523.293402777781</c:v>
                </c:pt>
                <c:pt idx="8315">
                  <c:v>40523.335069444445</c:v>
                </c:pt>
                <c:pt idx="8316">
                  <c:v>40523.376736111109</c:v>
                </c:pt>
                <c:pt idx="8317">
                  <c:v>40523.418402777781</c:v>
                </c:pt>
                <c:pt idx="8318">
                  <c:v>40523.460069444445</c:v>
                </c:pt>
                <c:pt idx="8319">
                  <c:v>40523.501736111109</c:v>
                </c:pt>
                <c:pt idx="8320">
                  <c:v>40523.543402777781</c:v>
                </c:pt>
                <c:pt idx="8321">
                  <c:v>40523.585069444445</c:v>
                </c:pt>
                <c:pt idx="8322">
                  <c:v>40523.626736111109</c:v>
                </c:pt>
                <c:pt idx="8323">
                  <c:v>40523.668402777781</c:v>
                </c:pt>
                <c:pt idx="8324">
                  <c:v>40523.710069444445</c:v>
                </c:pt>
                <c:pt idx="8325">
                  <c:v>40523.751736111109</c:v>
                </c:pt>
                <c:pt idx="8326">
                  <c:v>40523.793402777781</c:v>
                </c:pt>
                <c:pt idx="8327">
                  <c:v>40523.835069444445</c:v>
                </c:pt>
                <c:pt idx="8328">
                  <c:v>40523.876736111109</c:v>
                </c:pt>
                <c:pt idx="8329">
                  <c:v>40523.918402777781</c:v>
                </c:pt>
                <c:pt idx="8330">
                  <c:v>40523.960069444445</c:v>
                </c:pt>
                <c:pt idx="8331">
                  <c:v>40524.001736111109</c:v>
                </c:pt>
                <c:pt idx="8332">
                  <c:v>40524.043402777781</c:v>
                </c:pt>
                <c:pt idx="8333">
                  <c:v>40524.085069444445</c:v>
                </c:pt>
                <c:pt idx="8334">
                  <c:v>40524.126736111109</c:v>
                </c:pt>
                <c:pt idx="8335">
                  <c:v>40524.168402777781</c:v>
                </c:pt>
                <c:pt idx="8336">
                  <c:v>40524.210069444445</c:v>
                </c:pt>
                <c:pt idx="8337">
                  <c:v>40524.251736111109</c:v>
                </c:pt>
                <c:pt idx="8338">
                  <c:v>40524.293402777781</c:v>
                </c:pt>
                <c:pt idx="8339">
                  <c:v>40524.335069444445</c:v>
                </c:pt>
                <c:pt idx="8340">
                  <c:v>40524.376736111109</c:v>
                </c:pt>
                <c:pt idx="8341">
                  <c:v>40524.418402777781</c:v>
                </c:pt>
                <c:pt idx="8342">
                  <c:v>40524.460069444445</c:v>
                </c:pt>
                <c:pt idx="8343">
                  <c:v>40524.501736111109</c:v>
                </c:pt>
                <c:pt idx="8344">
                  <c:v>40524.543402777781</c:v>
                </c:pt>
                <c:pt idx="8345">
                  <c:v>40524.585069444445</c:v>
                </c:pt>
                <c:pt idx="8346">
                  <c:v>40524.626736111109</c:v>
                </c:pt>
                <c:pt idx="8347">
                  <c:v>40524.668402777781</c:v>
                </c:pt>
                <c:pt idx="8348">
                  <c:v>40524.710069444445</c:v>
                </c:pt>
                <c:pt idx="8349">
                  <c:v>40524.751736111109</c:v>
                </c:pt>
                <c:pt idx="8350">
                  <c:v>40524.793402777781</c:v>
                </c:pt>
                <c:pt idx="8351">
                  <c:v>40524.835069444445</c:v>
                </c:pt>
                <c:pt idx="8352">
                  <c:v>40524.876736111109</c:v>
                </c:pt>
                <c:pt idx="8353">
                  <c:v>40524.918402777781</c:v>
                </c:pt>
                <c:pt idx="8354">
                  <c:v>40524.960069444445</c:v>
                </c:pt>
                <c:pt idx="8355">
                  <c:v>40525.001736111109</c:v>
                </c:pt>
                <c:pt idx="8356">
                  <c:v>40525.043402777781</c:v>
                </c:pt>
                <c:pt idx="8357">
                  <c:v>40525.085069444445</c:v>
                </c:pt>
                <c:pt idx="8358">
                  <c:v>40525.126736111109</c:v>
                </c:pt>
                <c:pt idx="8359">
                  <c:v>40525.168402777781</c:v>
                </c:pt>
                <c:pt idx="8360">
                  <c:v>40525.210069444445</c:v>
                </c:pt>
                <c:pt idx="8361">
                  <c:v>40525.251736111109</c:v>
                </c:pt>
                <c:pt idx="8362">
                  <c:v>40525.293402777781</c:v>
                </c:pt>
                <c:pt idx="8363">
                  <c:v>40525.335069444445</c:v>
                </c:pt>
                <c:pt idx="8364">
                  <c:v>40525.376736111109</c:v>
                </c:pt>
                <c:pt idx="8365">
                  <c:v>40525.418402777781</c:v>
                </c:pt>
                <c:pt idx="8366">
                  <c:v>40525.460069444445</c:v>
                </c:pt>
                <c:pt idx="8367">
                  <c:v>40525.501736111109</c:v>
                </c:pt>
                <c:pt idx="8368">
                  <c:v>40525.543402777781</c:v>
                </c:pt>
                <c:pt idx="8369">
                  <c:v>40525.585069444445</c:v>
                </c:pt>
                <c:pt idx="8370">
                  <c:v>40525.626736111109</c:v>
                </c:pt>
                <c:pt idx="8371">
                  <c:v>40525.668402777781</c:v>
                </c:pt>
                <c:pt idx="8372">
                  <c:v>40525.710069444445</c:v>
                </c:pt>
                <c:pt idx="8373">
                  <c:v>40525.751736111109</c:v>
                </c:pt>
                <c:pt idx="8374">
                  <c:v>40525.793402777781</c:v>
                </c:pt>
                <c:pt idx="8375">
                  <c:v>40525.835069444445</c:v>
                </c:pt>
                <c:pt idx="8376">
                  <c:v>40525.876736111109</c:v>
                </c:pt>
                <c:pt idx="8377">
                  <c:v>40525.918402777781</c:v>
                </c:pt>
                <c:pt idx="8378">
                  <c:v>40525.960069444445</c:v>
                </c:pt>
                <c:pt idx="8379">
                  <c:v>40526.001736111109</c:v>
                </c:pt>
                <c:pt idx="8380">
                  <c:v>40526.043402777781</c:v>
                </c:pt>
                <c:pt idx="8381">
                  <c:v>40526.085069444445</c:v>
                </c:pt>
                <c:pt idx="8382">
                  <c:v>40526.126736111109</c:v>
                </c:pt>
                <c:pt idx="8383">
                  <c:v>40526.168402777781</c:v>
                </c:pt>
                <c:pt idx="8384">
                  <c:v>40526.210069444445</c:v>
                </c:pt>
                <c:pt idx="8385">
                  <c:v>40526.251736111109</c:v>
                </c:pt>
                <c:pt idx="8386">
                  <c:v>40526.293402777781</c:v>
                </c:pt>
                <c:pt idx="8387">
                  <c:v>40526.335069444445</c:v>
                </c:pt>
                <c:pt idx="8388">
                  <c:v>40526.376736111109</c:v>
                </c:pt>
                <c:pt idx="8389">
                  <c:v>40526.418402777781</c:v>
                </c:pt>
                <c:pt idx="8390">
                  <c:v>40526.460069444445</c:v>
                </c:pt>
                <c:pt idx="8391">
                  <c:v>40526.501736111109</c:v>
                </c:pt>
                <c:pt idx="8392">
                  <c:v>40526.543402777781</c:v>
                </c:pt>
                <c:pt idx="8393">
                  <c:v>40526.585069444445</c:v>
                </c:pt>
                <c:pt idx="8394">
                  <c:v>40526.626736111109</c:v>
                </c:pt>
                <c:pt idx="8395">
                  <c:v>40526.668402777781</c:v>
                </c:pt>
                <c:pt idx="8396">
                  <c:v>40526.710069444445</c:v>
                </c:pt>
                <c:pt idx="8397">
                  <c:v>40526.751736111109</c:v>
                </c:pt>
                <c:pt idx="8398">
                  <c:v>40526.793402777781</c:v>
                </c:pt>
                <c:pt idx="8399">
                  <c:v>40526.835069444445</c:v>
                </c:pt>
                <c:pt idx="8400">
                  <c:v>40526.876736111109</c:v>
                </c:pt>
                <c:pt idx="8401">
                  <c:v>40526.918402777781</c:v>
                </c:pt>
                <c:pt idx="8402">
                  <c:v>40526.960069444445</c:v>
                </c:pt>
                <c:pt idx="8403">
                  <c:v>40527.001736111109</c:v>
                </c:pt>
                <c:pt idx="8404">
                  <c:v>40527.043402777781</c:v>
                </c:pt>
                <c:pt idx="8405">
                  <c:v>40527.085069444445</c:v>
                </c:pt>
                <c:pt idx="8406">
                  <c:v>40527.126736111109</c:v>
                </c:pt>
                <c:pt idx="8407">
                  <c:v>40527.168402777781</c:v>
                </c:pt>
                <c:pt idx="8408">
                  <c:v>40527.210069444445</c:v>
                </c:pt>
                <c:pt idx="8409">
                  <c:v>40527.251736111109</c:v>
                </c:pt>
                <c:pt idx="8410">
                  <c:v>40527.293402777781</c:v>
                </c:pt>
                <c:pt idx="8411">
                  <c:v>40527.335069444445</c:v>
                </c:pt>
                <c:pt idx="8412">
                  <c:v>40527.376736111109</c:v>
                </c:pt>
                <c:pt idx="8413">
                  <c:v>40527.418402777781</c:v>
                </c:pt>
                <c:pt idx="8414">
                  <c:v>40527.460069444445</c:v>
                </c:pt>
                <c:pt idx="8415">
                  <c:v>40527.501736111109</c:v>
                </c:pt>
                <c:pt idx="8416">
                  <c:v>40527.543402777781</c:v>
                </c:pt>
                <c:pt idx="8417">
                  <c:v>40527.585069444445</c:v>
                </c:pt>
                <c:pt idx="8418">
                  <c:v>40527.626736111109</c:v>
                </c:pt>
                <c:pt idx="8419">
                  <c:v>40527.668402777781</c:v>
                </c:pt>
                <c:pt idx="8420">
                  <c:v>40527.710069444445</c:v>
                </c:pt>
                <c:pt idx="8421">
                  <c:v>40527.751736111109</c:v>
                </c:pt>
                <c:pt idx="8422">
                  <c:v>40527.793402777781</c:v>
                </c:pt>
                <c:pt idx="8423">
                  <c:v>40527.835069444445</c:v>
                </c:pt>
                <c:pt idx="8424">
                  <c:v>40527.876736111109</c:v>
                </c:pt>
                <c:pt idx="8425">
                  <c:v>40527.918402777781</c:v>
                </c:pt>
                <c:pt idx="8426">
                  <c:v>40527.960069444445</c:v>
                </c:pt>
                <c:pt idx="8427">
                  <c:v>40528.001736111109</c:v>
                </c:pt>
                <c:pt idx="8428">
                  <c:v>40528.043402777781</c:v>
                </c:pt>
                <c:pt idx="8429">
                  <c:v>40528.085069444445</c:v>
                </c:pt>
                <c:pt idx="8430">
                  <c:v>40528.126736111109</c:v>
                </c:pt>
                <c:pt idx="8431">
                  <c:v>40528.168402777781</c:v>
                </c:pt>
                <c:pt idx="8432">
                  <c:v>40528.210069444445</c:v>
                </c:pt>
                <c:pt idx="8433">
                  <c:v>40528.251736111109</c:v>
                </c:pt>
                <c:pt idx="8434">
                  <c:v>40528.293402777781</c:v>
                </c:pt>
                <c:pt idx="8435">
                  <c:v>40528.335069444445</c:v>
                </c:pt>
                <c:pt idx="8436">
                  <c:v>40528.376736111109</c:v>
                </c:pt>
                <c:pt idx="8437">
                  <c:v>40528.418402777781</c:v>
                </c:pt>
                <c:pt idx="8438">
                  <c:v>40528.460069444445</c:v>
                </c:pt>
                <c:pt idx="8439">
                  <c:v>40528.501736111109</c:v>
                </c:pt>
                <c:pt idx="8440">
                  <c:v>40528.543402777781</c:v>
                </c:pt>
                <c:pt idx="8441">
                  <c:v>40528.585069444445</c:v>
                </c:pt>
                <c:pt idx="8442">
                  <c:v>40528.626736111109</c:v>
                </c:pt>
                <c:pt idx="8443">
                  <c:v>40528.668402777781</c:v>
                </c:pt>
                <c:pt idx="8444">
                  <c:v>40528.710069444445</c:v>
                </c:pt>
                <c:pt idx="8445">
                  <c:v>40528.751736111109</c:v>
                </c:pt>
                <c:pt idx="8446">
                  <c:v>40528.793402777781</c:v>
                </c:pt>
                <c:pt idx="8447">
                  <c:v>40528.835069444445</c:v>
                </c:pt>
                <c:pt idx="8448">
                  <c:v>40528.876736111109</c:v>
                </c:pt>
                <c:pt idx="8449">
                  <c:v>40528.918402777781</c:v>
                </c:pt>
                <c:pt idx="8450">
                  <c:v>40528.960069444445</c:v>
                </c:pt>
                <c:pt idx="8451">
                  <c:v>40529.001736111109</c:v>
                </c:pt>
                <c:pt idx="8452">
                  <c:v>40529.043402777781</c:v>
                </c:pt>
                <c:pt idx="8453">
                  <c:v>40529.085069444445</c:v>
                </c:pt>
                <c:pt idx="8454">
                  <c:v>40529.126736111109</c:v>
                </c:pt>
                <c:pt idx="8455">
                  <c:v>40529.168402777781</c:v>
                </c:pt>
                <c:pt idx="8456">
                  <c:v>40529.210069444445</c:v>
                </c:pt>
                <c:pt idx="8457">
                  <c:v>40529.251736111109</c:v>
                </c:pt>
                <c:pt idx="8458">
                  <c:v>40529.293402777781</c:v>
                </c:pt>
                <c:pt idx="8459">
                  <c:v>40529.335069444445</c:v>
                </c:pt>
                <c:pt idx="8460">
                  <c:v>40529.376736111109</c:v>
                </c:pt>
                <c:pt idx="8461">
                  <c:v>40529.418402777781</c:v>
                </c:pt>
                <c:pt idx="8462">
                  <c:v>40529.460069444445</c:v>
                </c:pt>
                <c:pt idx="8463">
                  <c:v>40529.501736111109</c:v>
                </c:pt>
                <c:pt idx="8464">
                  <c:v>40529.543402777781</c:v>
                </c:pt>
                <c:pt idx="8465">
                  <c:v>40529.585069444445</c:v>
                </c:pt>
                <c:pt idx="8466">
                  <c:v>40529.626736111109</c:v>
                </c:pt>
                <c:pt idx="8467">
                  <c:v>40529.668402777781</c:v>
                </c:pt>
                <c:pt idx="8468">
                  <c:v>40529.710069444445</c:v>
                </c:pt>
                <c:pt idx="8469">
                  <c:v>40529.751736111109</c:v>
                </c:pt>
                <c:pt idx="8470">
                  <c:v>40529.793402777781</c:v>
                </c:pt>
                <c:pt idx="8471">
                  <c:v>40529.835069444445</c:v>
                </c:pt>
                <c:pt idx="8472">
                  <c:v>40529.876736111109</c:v>
                </c:pt>
                <c:pt idx="8473">
                  <c:v>40529.918402777781</c:v>
                </c:pt>
                <c:pt idx="8474">
                  <c:v>40529.960069444445</c:v>
                </c:pt>
                <c:pt idx="8475">
                  <c:v>40530.001736111109</c:v>
                </c:pt>
                <c:pt idx="8476">
                  <c:v>40530.043402777781</c:v>
                </c:pt>
                <c:pt idx="8477">
                  <c:v>40530.085069444445</c:v>
                </c:pt>
                <c:pt idx="8478">
                  <c:v>40530.126736111109</c:v>
                </c:pt>
                <c:pt idx="8479">
                  <c:v>40530.168402777781</c:v>
                </c:pt>
                <c:pt idx="8480">
                  <c:v>40530.210069444445</c:v>
                </c:pt>
                <c:pt idx="8481">
                  <c:v>40530.251736111109</c:v>
                </c:pt>
                <c:pt idx="8482">
                  <c:v>40530.293402777781</c:v>
                </c:pt>
                <c:pt idx="8483">
                  <c:v>40530.335069444445</c:v>
                </c:pt>
                <c:pt idx="8484">
                  <c:v>40530.376736111109</c:v>
                </c:pt>
                <c:pt idx="8485">
                  <c:v>40530.418402777781</c:v>
                </c:pt>
                <c:pt idx="8486">
                  <c:v>40530.460069444445</c:v>
                </c:pt>
                <c:pt idx="8487">
                  <c:v>40530.501736111109</c:v>
                </c:pt>
                <c:pt idx="8488">
                  <c:v>40530.543402777781</c:v>
                </c:pt>
                <c:pt idx="8489">
                  <c:v>40530.585069444445</c:v>
                </c:pt>
                <c:pt idx="8490">
                  <c:v>40530.626736111109</c:v>
                </c:pt>
                <c:pt idx="8491">
                  <c:v>40530.668402777781</c:v>
                </c:pt>
                <c:pt idx="8492">
                  <c:v>40530.710069444445</c:v>
                </c:pt>
                <c:pt idx="8493">
                  <c:v>40530.751736111109</c:v>
                </c:pt>
                <c:pt idx="8494">
                  <c:v>40530.793402777781</c:v>
                </c:pt>
                <c:pt idx="8495">
                  <c:v>40530.835069444445</c:v>
                </c:pt>
                <c:pt idx="8496">
                  <c:v>40530.876736111109</c:v>
                </c:pt>
                <c:pt idx="8497">
                  <c:v>40530.918402777781</c:v>
                </c:pt>
                <c:pt idx="8498">
                  <c:v>40530.960069444445</c:v>
                </c:pt>
                <c:pt idx="8499">
                  <c:v>40531.001736111109</c:v>
                </c:pt>
                <c:pt idx="8500">
                  <c:v>40531.043402777781</c:v>
                </c:pt>
                <c:pt idx="8501">
                  <c:v>40531.085069444445</c:v>
                </c:pt>
                <c:pt idx="8502">
                  <c:v>40531.126736111109</c:v>
                </c:pt>
                <c:pt idx="8503">
                  <c:v>40531.168402777781</c:v>
                </c:pt>
                <c:pt idx="8504">
                  <c:v>40531.210069444445</c:v>
                </c:pt>
                <c:pt idx="8505">
                  <c:v>40531.251736111109</c:v>
                </c:pt>
                <c:pt idx="8506">
                  <c:v>40531.293402777781</c:v>
                </c:pt>
                <c:pt idx="8507">
                  <c:v>40531.335069444445</c:v>
                </c:pt>
                <c:pt idx="8508">
                  <c:v>40531.376736111109</c:v>
                </c:pt>
                <c:pt idx="8509">
                  <c:v>40531.418402777781</c:v>
                </c:pt>
                <c:pt idx="8510">
                  <c:v>40531.460069444445</c:v>
                </c:pt>
                <c:pt idx="8511">
                  <c:v>40531.501736111109</c:v>
                </c:pt>
                <c:pt idx="8512">
                  <c:v>40531.543402777781</c:v>
                </c:pt>
                <c:pt idx="8513">
                  <c:v>40531.585069444445</c:v>
                </c:pt>
                <c:pt idx="8514">
                  <c:v>40531.626736111109</c:v>
                </c:pt>
                <c:pt idx="8515">
                  <c:v>40531.668402777781</c:v>
                </c:pt>
                <c:pt idx="8516">
                  <c:v>40531.710069444445</c:v>
                </c:pt>
                <c:pt idx="8517">
                  <c:v>40531.751736111109</c:v>
                </c:pt>
                <c:pt idx="8518">
                  <c:v>40531.793402777781</c:v>
                </c:pt>
                <c:pt idx="8519">
                  <c:v>40531.835069444445</c:v>
                </c:pt>
                <c:pt idx="8520">
                  <c:v>40531.876736111109</c:v>
                </c:pt>
                <c:pt idx="8521">
                  <c:v>40531.918402777781</c:v>
                </c:pt>
                <c:pt idx="8522">
                  <c:v>40531.960069444445</c:v>
                </c:pt>
                <c:pt idx="8523">
                  <c:v>40532.001736111109</c:v>
                </c:pt>
                <c:pt idx="8524">
                  <c:v>40532.043402777781</c:v>
                </c:pt>
                <c:pt idx="8525">
                  <c:v>40532.085069444445</c:v>
                </c:pt>
                <c:pt idx="8526">
                  <c:v>40532.126736111109</c:v>
                </c:pt>
                <c:pt idx="8527">
                  <c:v>40532.168402777781</c:v>
                </c:pt>
                <c:pt idx="8528">
                  <c:v>40532.210069444445</c:v>
                </c:pt>
                <c:pt idx="8529">
                  <c:v>40532.251736111109</c:v>
                </c:pt>
                <c:pt idx="8530">
                  <c:v>40532.293402777781</c:v>
                </c:pt>
                <c:pt idx="8531">
                  <c:v>40532.335069444445</c:v>
                </c:pt>
                <c:pt idx="8532">
                  <c:v>40532.376736111109</c:v>
                </c:pt>
                <c:pt idx="8533">
                  <c:v>40532.418402777781</c:v>
                </c:pt>
                <c:pt idx="8534">
                  <c:v>40532.460069444445</c:v>
                </c:pt>
                <c:pt idx="8535">
                  <c:v>40532.501736111109</c:v>
                </c:pt>
                <c:pt idx="8536">
                  <c:v>40532.543402777781</c:v>
                </c:pt>
                <c:pt idx="8537">
                  <c:v>40532.585069444445</c:v>
                </c:pt>
                <c:pt idx="8538">
                  <c:v>40532.626736111109</c:v>
                </c:pt>
                <c:pt idx="8539">
                  <c:v>40532.668402777781</c:v>
                </c:pt>
                <c:pt idx="8540">
                  <c:v>40532.710069444445</c:v>
                </c:pt>
                <c:pt idx="8541">
                  <c:v>40532.751736111109</c:v>
                </c:pt>
                <c:pt idx="8542">
                  <c:v>40532.793402777781</c:v>
                </c:pt>
                <c:pt idx="8543">
                  <c:v>40532.835069444445</c:v>
                </c:pt>
                <c:pt idx="8544">
                  <c:v>40532.876736111109</c:v>
                </c:pt>
                <c:pt idx="8545">
                  <c:v>40532.918402777781</c:v>
                </c:pt>
                <c:pt idx="8546">
                  <c:v>40532.960069444445</c:v>
                </c:pt>
                <c:pt idx="8547">
                  <c:v>40533.001736111109</c:v>
                </c:pt>
                <c:pt idx="8548">
                  <c:v>40533.043402777781</c:v>
                </c:pt>
                <c:pt idx="8549">
                  <c:v>40533.085069444445</c:v>
                </c:pt>
                <c:pt idx="8550">
                  <c:v>40533.126736111109</c:v>
                </c:pt>
                <c:pt idx="8551">
                  <c:v>40533.168402777781</c:v>
                </c:pt>
                <c:pt idx="8552">
                  <c:v>40533.210069444445</c:v>
                </c:pt>
                <c:pt idx="8553">
                  <c:v>40533.251736111109</c:v>
                </c:pt>
                <c:pt idx="8554">
                  <c:v>40533.293402777781</c:v>
                </c:pt>
                <c:pt idx="8555">
                  <c:v>40533.335069444445</c:v>
                </c:pt>
                <c:pt idx="8556" formatCode="m/d/yyyy">
                  <c:v>40533</c:v>
                </c:pt>
                <c:pt idx="8557">
                  <c:v>40533.367326388892</c:v>
                </c:pt>
                <c:pt idx="8558">
                  <c:v>40533.408993055556</c:v>
                </c:pt>
                <c:pt idx="8559">
                  <c:v>40533.450659722221</c:v>
                </c:pt>
                <c:pt idx="8560">
                  <c:v>40533.492326388892</c:v>
                </c:pt>
                <c:pt idx="8561">
                  <c:v>40533.533993055556</c:v>
                </c:pt>
                <c:pt idx="8562">
                  <c:v>40533.575659722221</c:v>
                </c:pt>
                <c:pt idx="8563">
                  <c:v>40533.617326388892</c:v>
                </c:pt>
                <c:pt idx="8564">
                  <c:v>40533.658993055556</c:v>
                </c:pt>
                <c:pt idx="8565">
                  <c:v>40533.700659722221</c:v>
                </c:pt>
                <c:pt idx="8566">
                  <c:v>40533.742326388892</c:v>
                </c:pt>
                <c:pt idx="8567">
                  <c:v>40533.783993055556</c:v>
                </c:pt>
                <c:pt idx="8568">
                  <c:v>40533.825659722221</c:v>
                </c:pt>
                <c:pt idx="8569">
                  <c:v>40533.867326388892</c:v>
                </c:pt>
                <c:pt idx="8570">
                  <c:v>40533.908993055556</c:v>
                </c:pt>
                <c:pt idx="8571">
                  <c:v>40533.950659722221</c:v>
                </c:pt>
                <c:pt idx="8572">
                  <c:v>40533.992326388892</c:v>
                </c:pt>
                <c:pt idx="8573">
                  <c:v>40534.033993055556</c:v>
                </c:pt>
                <c:pt idx="8574">
                  <c:v>40534.075659722221</c:v>
                </c:pt>
                <c:pt idx="8575">
                  <c:v>40534.117326388892</c:v>
                </c:pt>
                <c:pt idx="8576">
                  <c:v>40534.158993055556</c:v>
                </c:pt>
                <c:pt idx="8577">
                  <c:v>40534.200659722221</c:v>
                </c:pt>
                <c:pt idx="8578">
                  <c:v>40534.242326388892</c:v>
                </c:pt>
                <c:pt idx="8579">
                  <c:v>40534.283993055556</c:v>
                </c:pt>
                <c:pt idx="8580">
                  <c:v>40534.325659722221</c:v>
                </c:pt>
                <c:pt idx="8581">
                  <c:v>40534.367326388892</c:v>
                </c:pt>
                <c:pt idx="8582">
                  <c:v>40534.408993055556</c:v>
                </c:pt>
                <c:pt idx="8583">
                  <c:v>40534.450659722221</c:v>
                </c:pt>
                <c:pt idx="8584">
                  <c:v>40534.492326388892</c:v>
                </c:pt>
                <c:pt idx="8585">
                  <c:v>40534.533993055556</c:v>
                </c:pt>
                <c:pt idx="8586">
                  <c:v>40534.575659722221</c:v>
                </c:pt>
                <c:pt idx="8587">
                  <c:v>40534.617326388892</c:v>
                </c:pt>
                <c:pt idx="8588">
                  <c:v>40534.658993055556</c:v>
                </c:pt>
                <c:pt idx="8589">
                  <c:v>40534.700659722221</c:v>
                </c:pt>
                <c:pt idx="8590">
                  <c:v>40534.742326388892</c:v>
                </c:pt>
                <c:pt idx="8591">
                  <c:v>40534.783993055556</c:v>
                </c:pt>
                <c:pt idx="8592">
                  <c:v>40534.825659722221</c:v>
                </c:pt>
                <c:pt idx="8593">
                  <c:v>40534.867326388892</c:v>
                </c:pt>
                <c:pt idx="8594">
                  <c:v>40534.908993055556</c:v>
                </c:pt>
                <c:pt idx="8595">
                  <c:v>40534.950659722221</c:v>
                </c:pt>
                <c:pt idx="8596">
                  <c:v>40534.992326388892</c:v>
                </c:pt>
                <c:pt idx="8597">
                  <c:v>40535.033993055556</c:v>
                </c:pt>
                <c:pt idx="8598">
                  <c:v>40535.075659722221</c:v>
                </c:pt>
                <c:pt idx="8599">
                  <c:v>40535.117326388892</c:v>
                </c:pt>
                <c:pt idx="8600">
                  <c:v>40535.158993055556</c:v>
                </c:pt>
                <c:pt idx="8601">
                  <c:v>40535.200659722221</c:v>
                </c:pt>
                <c:pt idx="8602">
                  <c:v>40535.242326388892</c:v>
                </c:pt>
                <c:pt idx="8603">
                  <c:v>40535.283993055556</c:v>
                </c:pt>
                <c:pt idx="8604">
                  <c:v>40535.325659722221</c:v>
                </c:pt>
                <c:pt idx="8605">
                  <c:v>40535.367326388892</c:v>
                </c:pt>
                <c:pt idx="8606">
                  <c:v>40535.408993055556</c:v>
                </c:pt>
                <c:pt idx="8607">
                  <c:v>40535.450659722221</c:v>
                </c:pt>
                <c:pt idx="8608">
                  <c:v>40535.492326388892</c:v>
                </c:pt>
                <c:pt idx="8609">
                  <c:v>40535.533993055556</c:v>
                </c:pt>
                <c:pt idx="8610">
                  <c:v>40535.575659722221</c:v>
                </c:pt>
                <c:pt idx="8611">
                  <c:v>40535.617326388892</c:v>
                </c:pt>
                <c:pt idx="8612">
                  <c:v>40535.658993055556</c:v>
                </c:pt>
                <c:pt idx="8613">
                  <c:v>40535.700659722221</c:v>
                </c:pt>
                <c:pt idx="8614">
                  <c:v>40535.742326388892</c:v>
                </c:pt>
                <c:pt idx="8615">
                  <c:v>40535.783993055556</c:v>
                </c:pt>
                <c:pt idx="8616">
                  <c:v>40535.825659722221</c:v>
                </c:pt>
                <c:pt idx="8617">
                  <c:v>40535.867326388892</c:v>
                </c:pt>
                <c:pt idx="8618">
                  <c:v>40535.908993055556</c:v>
                </c:pt>
                <c:pt idx="8619">
                  <c:v>40535.950659722221</c:v>
                </c:pt>
                <c:pt idx="8620">
                  <c:v>40535.992326388892</c:v>
                </c:pt>
                <c:pt idx="8621">
                  <c:v>40536.033993055556</c:v>
                </c:pt>
                <c:pt idx="8622">
                  <c:v>40536.075659722221</c:v>
                </c:pt>
                <c:pt idx="8623">
                  <c:v>40536.117326388892</c:v>
                </c:pt>
                <c:pt idx="8624">
                  <c:v>40536.158993055556</c:v>
                </c:pt>
                <c:pt idx="8625">
                  <c:v>40536.200659722221</c:v>
                </c:pt>
                <c:pt idx="8626">
                  <c:v>40536.242326388892</c:v>
                </c:pt>
                <c:pt idx="8627">
                  <c:v>40536.283993055556</c:v>
                </c:pt>
                <c:pt idx="8628">
                  <c:v>40536.325659722221</c:v>
                </c:pt>
                <c:pt idx="8629">
                  <c:v>40536.367326388892</c:v>
                </c:pt>
                <c:pt idx="8630">
                  <c:v>40536.408993055556</c:v>
                </c:pt>
                <c:pt idx="8631">
                  <c:v>40536.450659722221</c:v>
                </c:pt>
                <c:pt idx="8632">
                  <c:v>40536.492326388892</c:v>
                </c:pt>
                <c:pt idx="8633">
                  <c:v>40536.533993055556</c:v>
                </c:pt>
                <c:pt idx="8634">
                  <c:v>40536.575659722221</c:v>
                </c:pt>
                <c:pt idx="8635">
                  <c:v>40536.617326388892</c:v>
                </c:pt>
                <c:pt idx="8636">
                  <c:v>40536.658993055556</c:v>
                </c:pt>
                <c:pt idx="8637">
                  <c:v>40536.700659722221</c:v>
                </c:pt>
                <c:pt idx="8638">
                  <c:v>40536.742326388892</c:v>
                </c:pt>
                <c:pt idx="8639">
                  <c:v>40536.783993055556</c:v>
                </c:pt>
                <c:pt idx="8640">
                  <c:v>40536.825659722221</c:v>
                </c:pt>
                <c:pt idx="8641">
                  <c:v>40536.867326388892</c:v>
                </c:pt>
                <c:pt idx="8642">
                  <c:v>40536.908993055556</c:v>
                </c:pt>
                <c:pt idx="8643">
                  <c:v>40536.950659722221</c:v>
                </c:pt>
                <c:pt idx="8644">
                  <c:v>40536.992326388892</c:v>
                </c:pt>
                <c:pt idx="8645">
                  <c:v>40537.033993055556</c:v>
                </c:pt>
                <c:pt idx="8646">
                  <c:v>40537.075659722221</c:v>
                </c:pt>
                <c:pt idx="8647">
                  <c:v>40537.117326388892</c:v>
                </c:pt>
                <c:pt idx="8648">
                  <c:v>40537.158993055556</c:v>
                </c:pt>
                <c:pt idx="8649">
                  <c:v>40537.200659722221</c:v>
                </c:pt>
                <c:pt idx="8650">
                  <c:v>40537.242326388892</c:v>
                </c:pt>
                <c:pt idx="8651">
                  <c:v>40537.283993055556</c:v>
                </c:pt>
                <c:pt idx="8652">
                  <c:v>40537.325659722221</c:v>
                </c:pt>
                <c:pt idx="8653">
                  <c:v>40537.367326388892</c:v>
                </c:pt>
                <c:pt idx="8654">
                  <c:v>40537.408993055556</c:v>
                </c:pt>
                <c:pt idx="8655">
                  <c:v>40537.450659722221</c:v>
                </c:pt>
                <c:pt idx="8656">
                  <c:v>40537.492326388892</c:v>
                </c:pt>
                <c:pt idx="8657">
                  <c:v>40537.533993055556</c:v>
                </c:pt>
                <c:pt idx="8658">
                  <c:v>40537.575659722221</c:v>
                </c:pt>
                <c:pt idx="8659">
                  <c:v>40537.617326388892</c:v>
                </c:pt>
                <c:pt idx="8660">
                  <c:v>40537.658993055556</c:v>
                </c:pt>
                <c:pt idx="8661">
                  <c:v>40537.700659722221</c:v>
                </c:pt>
                <c:pt idx="8662">
                  <c:v>40537.742326388892</c:v>
                </c:pt>
                <c:pt idx="8663">
                  <c:v>40537.783993055556</c:v>
                </c:pt>
                <c:pt idx="8664">
                  <c:v>40537.825659722221</c:v>
                </c:pt>
                <c:pt idx="8665">
                  <c:v>40537.867326388892</c:v>
                </c:pt>
                <c:pt idx="8666">
                  <c:v>40537.908993055556</c:v>
                </c:pt>
                <c:pt idx="8667">
                  <c:v>40537.950659722221</c:v>
                </c:pt>
                <c:pt idx="8668">
                  <c:v>40537.992326388892</c:v>
                </c:pt>
                <c:pt idx="8669">
                  <c:v>40538.033993055556</c:v>
                </c:pt>
                <c:pt idx="8670">
                  <c:v>40538.075659722221</c:v>
                </c:pt>
                <c:pt idx="8671">
                  <c:v>40538.117326388892</c:v>
                </c:pt>
                <c:pt idx="8672">
                  <c:v>40538.158993055556</c:v>
                </c:pt>
                <c:pt idx="8673">
                  <c:v>40538.200659722221</c:v>
                </c:pt>
                <c:pt idx="8674">
                  <c:v>40538.242326388892</c:v>
                </c:pt>
                <c:pt idx="8675">
                  <c:v>40538.283993055556</c:v>
                </c:pt>
                <c:pt idx="8676">
                  <c:v>40538.325659722221</c:v>
                </c:pt>
                <c:pt idx="8677">
                  <c:v>40538.367326388892</c:v>
                </c:pt>
                <c:pt idx="8678">
                  <c:v>40538.408993055556</c:v>
                </c:pt>
                <c:pt idx="8679">
                  <c:v>40538.450659722221</c:v>
                </c:pt>
                <c:pt idx="8680">
                  <c:v>40538.492326388892</c:v>
                </c:pt>
                <c:pt idx="8681">
                  <c:v>40538.533993055556</c:v>
                </c:pt>
                <c:pt idx="8682">
                  <c:v>40538.575659722221</c:v>
                </c:pt>
                <c:pt idx="8683">
                  <c:v>40538.617326388892</c:v>
                </c:pt>
                <c:pt idx="8684">
                  <c:v>40538.658993055556</c:v>
                </c:pt>
                <c:pt idx="8685">
                  <c:v>40538.700659722221</c:v>
                </c:pt>
                <c:pt idx="8686">
                  <c:v>40538.742326388892</c:v>
                </c:pt>
                <c:pt idx="8687">
                  <c:v>40538.783993055556</c:v>
                </c:pt>
                <c:pt idx="8688">
                  <c:v>40538.825659722221</c:v>
                </c:pt>
                <c:pt idx="8689">
                  <c:v>40538.867326388892</c:v>
                </c:pt>
                <c:pt idx="8690">
                  <c:v>40538.908993055556</c:v>
                </c:pt>
                <c:pt idx="8691">
                  <c:v>40538.950659722221</c:v>
                </c:pt>
                <c:pt idx="8692">
                  <c:v>40538.992326388892</c:v>
                </c:pt>
                <c:pt idx="8693">
                  <c:v>40539.033993055556</c:v>
                </c:pt>
                <c:pt idx="8694">
                  <c:v>40539.075659722221</c:v>
                </c:pt>
                <c:pt idx="8695">
                  <c:v>40539.117326388892</c:v>
                </c:pt>
                <c:pt idx="8696">
                  <c:v>40539.158993055556</c:v>
                </c:pt>
                <c:pt idx="8697">
                  <c:v>40539.200659722221</c:v>
                </c:pt>
                <c:pt idx="8698">
                  <c:v>40539.242326388892</c:v>
                </c:pt>
                <c:pt idx="8699">
                  <c:v>40539.283993055556</c:v>
                </c:pt>
                <c:pt idx="8700">
                  <c:v>40539.325659722221</c:v>
                </c:pt>
                <c:pt idx="8701">
                  <c:v>40539.367326388892</c:v>
                </c:pt>
                <c:pt idx="8702">
                  <c:v>40539.408993055556</c:v>
                </c:pt>
                <c:pt idx="8703">
                  <c:v>40539.450659722221</c:v>
                </c:pt>
                <c:pt idx="8704">
                  <c:v>40539.492326388892</c:v>
                </c:pt>
                <c:pt idx="8705">
                  <c:v>40539.533993055556</c:v>
                </c:pt>
                <c:pt idx="8706">
                  <c:v>40539.575659722221</c:v>
                </c:pt>
                <c:pt idx="8707">
                  <c:v>40539.617326388892</c:v>
                </c:pt>
                <c:pt idx="8708">
                  <c:v>40539.658993055556</c:v>
                </c:pt>
                <c:pt idx="8709">
                  <c:v>40539.700659722221</c:v>
                </c:pt>
                <c:pt idx="8710">
                  <c:v>40539.742326388892</c:v>
                </c:pt>
                <c:pt idx="8711">
                  <c:v>40539.783993055556</c:v>
                </c:pt>
                <c:pt idx="8712">
                  <c:v>40539.825659722221</c:v>
                </c:pt>
                <c:pt idx="8713">
                  <c:v>40539.867326388892</c:v>
                </c:pt>
                <c:pt idx="8714">
                  <c:v>40539.908993055556</c:v>
                </c:pt>
                <c:pt idx="8715">
                  <c:v>40539.950659722221</c:v>
                </c:pt>
                <c:pt idx="8716">
                  <c:v>40539.992326388892</c:v>
                </c:pt>
                <c:pt idx="8717">
                  <c:v>40540.033993055556</c:v>
                </c:pt>
                <c:pt idx="8718">
                  <c:v>40540.075659722221</c:v>
                </c:pt>
                <c:pt idx="8719">
                  <c:v>40540.117326388892</c:v>
                </c:pt>
                <c:pt idx="8720">
                  <c:v>40540.158993055556</c:v>
                </c:pt>
                <c:pt idx="8721">
                  <c:v>40540.200659722221</c:v>
                </c:pt>
                <c:pt idx="8722">
                  <c:v>40540.242326388892</c:v>
                </c:pt>
                <c:pt idx="8723">
                  <c:v>40540.283993055556</c:v>
                </c:pt>
                <c:pt idx="8724">
                  <c:v>40540.325659722221</c:v>
                </c:pt>
                <c:pt idx="8725">
                  <c:v>40540.367326388892</c:v>
                </c:pt>
                <c:pt idx="8726">
                  <c:v>40540.408993055556</c:v>
                </c:pt>
                <c:pt idx="8727">
                  <c:v>40540.450659722221</c:v>
                </c:pt>
                <c:pt idx="8728">
                  <c:v>40540.492326388892</c:v>
                </c:pt>
                <c:pt idx="8729">
                  <c:v>40540.533993055556</c:v>
                </c:pt>
                <c:pt idx="8730">
                  <c:v>40540.575659722221</c:v>
                </c:pt>
                <c:pt idx="8731">
                  <c:v>40540.617326388892</c:v>
                </c:pt>
                <c:pt idx="8732">
                  <c:v>40540.658993055556</c:v>
                </c:pt>
                <c:pt idx="8733">
                  <c:v>40540.700659722221</c:v>
                </c:pt>
                <c:pt idx="8734">
                  <c:v>40540.742326388892</c:v>
                </c:pt>
                <c:pt idx="8735">
                  <c:v>40540.783993055556</c:v>
                </c:pt>
                <c:pt idx="8736">
                  <c:v>40540.825659722221</c:v>
                </c:pt>
                <c:pt idx="8737">
                  <c:v>40540.867326388892</c:v>
                </c:pt>
                <c:pt idx="8738">
                  <c:v>40540.908993055556</c:v>
                </c:pt>
                <c:pt idx="8739">
                  <c:v>40540.950659722221</c:v>
                </c:pt>
                <c:pt idx="8740">
                  <c:v>40540.992326388892</c:v>
                </c:pt>
                <c:pt idx="8741">
                  <c:v>40541.033993055556</c:v>
                </c:pt>
                <c:pt idx="8742">
                  <c:v>40541.075659722221</c:v>
                </c:pt>
                <c:pt idx="8743">
                  <c:v>40541.117326388892</c:v>
                </c:pt>
                <c:pt idx="8744">
                  <c:v>40541.158993055556</c:v>
                </c:pt>
                <c:pt idx="8745">
                  <c:v>40541.200659722221</c:v>
                </c:pt>
                <c:pt idx="8746">
                  <c:v>40541.242326388892</c:v>
                </c:pt>
                <c:pt idx="8747">
                  <c:v>40541.283993055556</c:v>
                </c:pt>
                <c:pt idx="8748">
                  <c:v>40541.325659722221</c:v>
                </c:pt>
                <c:pt idx="8749">
                  <c:v>40541.367326388892</c:v>
                </c:pt>
                <c:pt idx="8750">
                  <c:v>40541.408993055556</c:v>
                </c:pt>
                <c:pt idx="8751">
                  <c:v>40541.450659722221</c:v>
                </c:pt>
                <c:pt idx="8752">
                  <c:v>40541.492326388892</c:v>
                </c:pt>
                <c:pt idx="8753">
                  <c:v>40541.533993055556</c:v>
                </c:pt>
                <c:pt idx="8754">
                  <c:v>40541.575659722221</c:v>
                </c:pt>
                <c:pt idx="8755">
                  <c:v>40541.617326388892</c:v>
                </c:pt>
                <c:pt idx="8756">
                  <c:v>40541.658993055556</c:v>
                </c:pt>
                <c:pt idx="8757">
                  <c:v>40541.700659722221</c:v>
                </c:pt>
                <c:pt idx="8758">
                  <c:v>40541.742326388892</c:v>
                </c:pt>
                <c:pt idx="8759">
                  <c:v>40541.783993055556</c:v>
                </c:pt>
                <c:pt idx="8760">
                  <c:v>40541.825659722221</c:v>
                </c:pt>
                <c:pt idx="8761">
                  <c:v>40541.867326388892</c:v>
                </c:pt>
                <c:pt idx="8762">
                  <c:v>40541.908993055556</c:v>
                </c:pt>
                <c:pt idx="8763">
                  <c:v>40541.950659722221</c:v>
                </c:pt>
                <c:pt idx="8764">
                  <c:v>40541.992326388892</c:v>
                </c:pt>
                <c:pt idx="8765">
                  <c:v>40542.033993055556</c:v>
                </c:pt>
                <c:pt idx="8766">
                  <c:v>40542.075659722221</c:v>
                </c:pt>
                <c:pt idx="8767">
                  <c:v>40542.117326388892</c:v>
                </c:pt>
                <c:pt idx="8768">
                  <c:v>40542.158993055556</c:v>
                </c:pt>
                <c:pt idx="8769">
                  <c:v>40542.200659722221</c:v>
                </c:pt>
                <c:pt idx="8770">
                  <c:v>40542.242326388892</c:v>
                </c:pt>
                <c:pt idx="8771">
                  <c:v>40542.283993055556</c:v>
                </c:pt>
                <c:pt idx="8772">
                  <c:v>40542.325659722221</c:v>
                </c:pt>
                <c:pt idx="8773">
                  <c:v>40542.367326388892</c:v>
                </c:pt>
                <c:pt idx="8774">
                  <c:v>40542.408993055556</c:v>
                </c:pt>
                <c:pt idx="8775">
                  <c:v>40542.450659722221</c:v>
                </c:pt>
                <c:pt idx="8776">
                  <c:v>40542.492326388892</c:v>
                </c:pt>
                <c:pt idx="8777">
                  <c:v>40542.533993055556</c:v>
                </c:pt>
                <c:pt idx="8778">
                  <c:v>40542.575659722221</c:v>
                </c:pt>
                <c:pt idx="8779">
                  <c:v>40542.617326388892</c:v>
                </c:pt>
                <c:pt idx="8780">
                  <c:v>40542.658993055556</c:v>
                </c:pt>
                <c:pt idx="8781">
                  <c:v>40542.700659722221</c:v>
                </c:pt>
                <c:pt idx="8782">
                  <c:v>40542.742326388892</c:v>
                </c:pt>
                <c:pt idx="8783">
                  <c:v>40542.783993055556</c:v>
                </c:pt>
                <c:pt idx="8784">
                  <c:v>40542.825659722221</c:v>
                </c:pt>
                <c:pt idx="8785">
                  <c:v>40542.867326388892</c:v>
                </c:pt>
                <c:pt idx="8786">
                  <c:v>40542.908993055556</c:v>
                </c:pt>
                <c:pt idx="8787">
                  <c:v>40542.950659722221</c:v>
                </c:pt>
                <c:pt idx="8788">
                  <c:v>40542.992326388892</c:v>
                </c:pt>
                <c:pt idx="8789">
                  <c:v>40543.033993055556</c:v>
                </c:pt>
                <c:pt idx="8790">
                  <c:v>40543.075659722221</c:v>
                </c:pt>
                <c:pt idx="8791">
                  <c:v>40543.117326388892</c:v>
                </c:pt>
                <c:pt idx="8792">
                  <c:v>40543.158993055556</c:v>
                </c:pt>
                <c:pt idx="8793">
                  <c:v>40543.200659722221</c:v>
                </c:pt>
                <c:pt idx="8794">
                  <c:v>40543.242326388892</c:v>
                </c:pt>
                <c:pt idx="8795">
                  <c:v>40543.283993055556</c:v>
                </c:pt>
                <c:pt idx="8796">
                  <c:v>40543.325659722221</c:v>
                </c:pt>
                <c:pt idx="8797">
                  <c:v>40543.367326388892</c:v>
                </c:pt>
                <c:pt idx="8798">
                  <c:v>40543.408993055556</c:v>
                </c:pt>
                <c:pt idx="8799">
                  <c:v>40543.450659722221</c:v>
                </c:pt>
                <c:pt idx="8800">
                  <c:v>40543.492326388892</c:v>
                </c:pt>
                <c:pt idx="8801">
                  <c:v>40543.533993055556</c:v>
                </c:pt>
                <c:pt idx="8802">
                  <c:v>40543.575659722221</c:v>
                </c:pt>
                <c:pt idx="8803">
                  <c:v>40543.617326388892</c:v>
                </c:pt>
                <c:pt idx="8804">
                  <c:v>40543.658993055556</c:v>
                </c:pt>
                <c:pt idx="8805">
                  <c:v>40543.700659722221</c:v>
                </c:pt>
                <c:pt idx="8806">
                  <c:v>40543.742326388892</c:v>
                </c:pt>
                <c:pt idx="8807">
                  <c:v>40543.783993055556</c:v>
                </c:pt>
                <c:pt idx="8808">
                  <c:v>40543.825659722221</c:v>
                </c:pt>
                <c:pt idx="8809">
                  <c:v>40543.867326388892</c:v>
                </c:pt>
                <c:pt idx="8810">
                  <c:v>40543.908993055556</c:v>
                </c:pt>
                <c:pt idx="8811">
                  <c:v>40543.950659722221</c:v>
                </c:pt>
                <c:pt idx="8812">
                  <c:v>40543.992326388892</c:v>
                </c:pt>
                <c:pt idx="8813">
                  <c:v>40544.033993055556</c:v>
                </c:pt>
                <c:pt idx="8814">
                  <c:v>40544.075659722221</c:v>
                </c:pt>
                <c:pt idx="8815">
                  <c:v>40544.117326388892</c:v>
                </c:pt>
                <c:pt idx="8816">
                  <c:v>40544.158993055556</c:v>
                </c:pt>
                <c:pt idx="8817">
                  <c:v>40544.200659722221</c:v>
                </c:pt>
                <c:pt idx="8818">
                  <c:v>40544.242326388892</c:v>
                </c:pt>
                <c:pt idx="8819">
                  <c:v>40544.283993055556</c:v>
                </c:pt>
                <c:pt idx="8820">
                  <c:v>40544.325659722221</c:v>
                </c:pt>
                <c:pt idx="8821">
                  <c:v>40544.367326388892</c:v>
                </c:pt>
                <c:pt idx="8822">
                  <c:v>40544.408993055556</c:v>
                </c:pt>
                <c:pt idx="8823">
                  <c:v>40544.450659722221</c:v>
                </c:pt>
                <c:pt idx="8824">
                  <c:v>40544.492326388892</c:v>
                </c:pt>
                <c:pt idx="8825">
                  <c:v>40544.533993055556</c:v>
                </c:pt>
                <c:pt idx="8826">
                  <c:v>40544.575659722221</c:v>
                </c:pt>
                <c:pt idx="8827">
                  <c:v>40544.617326388892</c:v>
                </c:pt>
                <c:pt idx="8828">
                  <c:v>40544.658993055556</c:v>
                </c:pt>
                <c:pt idx="8829">
                  <c:v>40544.700659722221</c:v>
                </c:pt>
                <c:pt idx="8830">
                  <c:v>40544.742326388892</c:v>
                </c:pt>
                <c:pt idx="8831">
                  <c:v>40544.783993055556</c:v>
                </c:pt>
                <c:pt idx="8832">
                  <c:v>40544.825659722221</c:v>
                </c:pt>
                <c:pt idx="8833">
                  <c:v>40544.867326388892</c:v>
                </c:pt>
                <c:pt idx="8834">
                  <c:v>40544.908993055556</c:v>
                </c:pt>
                <c:pt idx="8835">
                  <c:v>40544.950659722221</c:v>
                </c:pt>
                <c:pt idx="8836">
                  <c:v>40544.992326388892</c:v>
                </c:pt>
                <c:pt idx="8837">
                  <c:v>40545.033993055556</c:v>
                </c:pt>
                <c:pt idx="8838">
                  <c:v>40545.075659722221</c:v>
                </c:pt>
                <c:pt idx="8839">
                  <c:v>40545.117326388892</c:v>
                </c:pt>
                <c:pt idx="8840">
                  <c:v>40545.158993055556</c:v>
                </c:pt>
                <c:pt idx="8841">
                  <c:v>40545.200659722221</c:v>
                </c:pt>
                <c:pt idx="8842">
                  <c:v>40545.242326388892</c:v>
                </c:pt>
                <c:pt idx="8843">
                  <c:v>40545.283993055556</c:v>
                </c:pt>
                <c:pt idx="8844">
                  <c:v>40545.325659722221</c:v>
                </c:pt>
                <c:pt idx="8845">
                  <c:v>40545.367326388892</c:v>
                </c:pt>
                <c:pt idx="8846">
                  <c:v>40545.408993055556</c:v>
                </c:pt>
                <c:pt idx="8847">
                  <c:v>40545.450659722221</c:v>
                </c:pt>
                <c:pt idx="8848">
                  <c:v>40545.492326388892</c:v>
                </c:pt>
                <c:pt idx="8849">
                  <c:v>40545.533993055556</c:v>
                </c:pt>
                <c:pt idx="8850">
                  <c:v>40545.575659722221</c:v>
                </c:pt>
                <c:pt idx="8851">
                  <c:v>40545.617326388892</c:v>
                </c:pt>
                <c:pt idx="8852">
                  <c:v>40545.658993055556</c:v>
                </c:pt>
                <c:pt idx="8853">
                  <c:v>40545.700659722221</c:v>
                </c:pt>
                <c:pt idx="8854">
                  <c:v>40545.742326388892</c:v>
                </c:pt>
                <c:pt idx="8855">
                  <c:v>40545.783993055556</c:v>
                </c:pt>
                <c:pt idx="8856">
                  <c:v>40545.825659722221</c:v>
                </c:pt>
                <c:pt idx="8857">
                  <c:v>40545.867326388892</c:v>
                </c:pt>
                <c:pt idx="8858">
                  <c:v>40545.908993055556</c:v>
                </c:pt>
                <c:pt idx="8859">
                  <c:v>40545.950659722221</c:v>
                </c:pt>
                <c:pt idx="8860">
                  <c:v>40545.992326388892</c:v>
                </c:pt>
                <c:pt idx="8861">
                  <c:v>40546.033993055556</c:v>
                </c:pt>
                <c:pt idx="8862">
                  <c:v>40546.075659722221</c:v>
                </c:pt>
                <c:pt idx="8863">
                  <c:v>40546.117326388892</c:v>
                </c:pt>
                <c:pt idx="8864">
                  <c:v>40546.158993055556</c:v>
                </c:pt>
                <c:pt idx="8865">
                  <c:v>40546.200659722221</c:v>
                </c:pt>
                <c:pt idx="8866">
                  <c:v>40546.242326388892</c:v>
                </c:pt>
                <c:pt idx="8867">
                  <c:v>40546.283993055556</c:v>
                </c:pt>
                <c:pt idx="8868">
                  <c:v>40546.325659722221</c:v>
                </c:pt>
                <c:pt idx="8869">
                  <c:v>40546.367326388892</c:v>
                </c:pt>
                <c:pt idx="8870">
                  <c:v>40546.408993055556</c:v>
                </c:pt>
                <c:pt idx="8871">
                  <c:v>40546.450659722221</c:v>
                </c:pt>
                <c:pt idx="8872">
                  <c:v>40546.492326388892</c:v>
                </c:pt>
                <c:pt idx="8873">
                  <c:v>40546.533993055556</c:v>
                </c:pt>
                <c:pt idx="8874">
                  <c:v>40546.575659722221</c:v>
                </c:pt>
                <c:pt idx="8875">
                  <c:v>40546.617326388892</c:v>
                </c:pt>
                <c:pt idx="8876">
                  <c:v>40546.658993055556</c:v>
                </c:pt>
                <c:pt idx="8877">
                  <c:v>40546.700659722221</c:v>
                </c:pt>
                <c:pt idx="8878">
                  <c:v>40546.742326388892</c:v>
                </c:pt>
                <c:pt idx="8879">
                  <c:v>40546.783993055556</c:v>
                </c:pt>
                <c:pt idx="8880">
                  <c:v>40546.825659722221</c:v>
                </c:pt>
                <c:pt idx="8881">
                  <c:v>40546.867326388892</c:v>
                </c:pt>
                <c:pt idx="8882">
                  <c:v>40546.908993055556</c:v>
                </c:pt>
                <c:pt idx="8883">
                  <c:v>40546.950659722221</c:v>
                </c:pt>
                <c:pt idx="8884">
                  <c:v>40546.992326388892</c:v>
                </c:pt>
                <c:pt idx="8885">
                  <c:v>40547.033993055556</c:v>
                </c:pt>
                <c:pt idx="8886">
                  <c:v>40547.075659722221</c:v>
                </c:pt>
                <c:pt idx="8887">
                  <c:v>40547.117326388892</c:v>
                </c:pt>
                <c:pt idx="8888">
                  <c:v>40547.158993055556</c:v>
                </c:pt>
                <c:pt idx="8889">
                  <c:v>40547.200659722221</c:v>
                </c:pt>
                <c:pt idx="8890">
                  <c:v>40547.242326388892</c:v>
                </c:pt>
                <c:pt idx="8891">
                  <c:v>40547.283993055556</c:v>
                </c:pt>
                <c:pt idx="8892">
                  <c:v>40547.325659722221</c:v>
                </c:pt>
                <c:pt idx="8893">
                  <c:v>40547.367326388892</c:v>
                </c:pt>
                <c:pt idx="8894">
                  <c:v>40547.408993055556</c:v>
                </c:pt>
                <c:pt idx="8895">
                  <c:v>40547.450659722221</c:v>
                </c:pt>
                <c:pt idx="8896">
                  <c:v>40547.492326388892</c:v>
                </c:pt>
                <c:pt idx="8897">
                  <c:v>40547.533993055556</c:v>
                </c:pt>
                <c:pt idx="8898">
                  <c:v>40547.575659722221</c:v>
                </c:pt>
                <c:pt idx="8899">
                  <c:v>40547.617326388892</c:v>
                </c:pt>
                <c:pt idx="8900">
                  <c:v>40547.658993055556</c:v>
                </c:pt>
                <c:pt idx="8901">
                  <c:v>40547.700659722221</c:v>
                </c:pt>
                <c:pt idx="8902">
                  <c:v>40547.742326388892</c:v>
                </c:pt>
                <c:pt idx="8903">
                  <c:v>40547.783993055556</c:v>
                </c:pt>
                <c:pt idx="8904">
                  <c:v>40547.825659722221</c:v>
                </c:pt>
                <c:pt idx="8905">
                  <c:v>40547.867326388892</c:v>
                </c:pt>
                <c:pt idx="8906">
                  <c:v>40547.908993055556</c:v>
                </c:pt>
                <c:pt idx="8907">
                  <c:v>40547.950659722221</c:v>
                </c:pt>
                <c:pt idx="8908">
                  <c:v>40547.992326388892</c:v>
                </c:pt>
                <c:pt idx="8909">
                  <c:v>40548.033993055556</c:v>
                </c:pt>
                <c:pt idx="8910">
                  <c:v>40548.075659722221</c:v>
                </c:pt>
                <c:pt idx="8911">
                  <c:v>40548.117326388892</c:v>
                </c:pt>
                <c:pt idx="8912">
                  <c:v>40548.158993055556</c:v>
                </c:pt>
                <c:pt idx="8913">
                  <c:v>40548.200659722221</c:v>
                </c:pt>
                <c:pt idx="8914">
                  <c:v>40548.242326388892</c:v>
                </c:pt>
                <c:pt idx="8915">
                  <c:v>40548.283993055556</c:v>
                </c:pt>
                <c:pt idx="8916">
                  <c:v>40548.325659722221</c:v>
                </c:pt>
                <c:pt idx="8917">
                  <c:v>40548.367326388892</c:v>
                </c:pt>
                <c:pt idx="8918" formatCode="m/d/yyyy">
                  <c:v>40548</c:v>
                </c:pt>
                <c:pt idx="8919">
                  <c:v>40548.372800925928</c:v>
                </c:pt>
                <c:pt idx="8920">
                  <c:v>40548.414467592593</c:v>
                </c:pt>
                <c:pt idx="8921">
                  <c:v>40548.456134259257</c:v>
                </c:pt>
                <c:pt idx="8922">
                  <c:v>40548.497800925928</c:v>
                </c:pt>
                <c:pt idx="8923">
                  <c:v>40548.539467592593</c:v>
                </c:pt>
                <c:pt idx="8924">
                  <c:v>40548.581134259257</c:v>
                </c:pt>
                <c:pt idx="8925">
                  <c:v>40548.622800925928</c:v>
                </c:pt>
                <c:pt idx="8926">
                  <c:v>40548.664467592593</c:v>
                </c:pt>
                <c:pt idx="8927">
                  <c:v>40548.706134259257</c:v>
                </c:pt>
                <c:pt idx="8928">
                  <c:v>40548.747800925928</c:v>
                </c:pt>
                <c:pt idx="8929">
                  <c:v>40548.789467592593</c:v>
                </c:pt>
                <c:pt idx="8930">
                  <c:v>40548.831134259257</c:v>
                </c:pt>
                <c:pt idx="8931">
                  <c:v>40548.872800925928</c:v>
                </c:pt>
                <c:pt idx="8932">
                  <c:v>40548.914467592593</c:v>
                </c:pt>
                <c:pt idx="8933">
                  <c:v>40548.956134259257</c:v>
                </c:pt>
                <c:pt idx="8934">
                  <c:v>40548.997800925928</c:v>
                </c:pt>
                <c:pt idx="8935">
                  <c:v>40549.039467592593</c:v>
                </c:pt>
                <c:pt idx="8936">
                  <c:v>40549.081134259257</c:v>
                </c:pt>
                <c:pt idx="8937">
                  <c:v>40549.122800925928</c:v>
                </c:pt>
                <c:pt idx="8938">
                  <c:v>40549.164467592593</c:v>
                </c:pt>
                <c:pt idx="8939">
                  <c:v>40549.206134259257</c:v>
                </c:pt>
                <c:pt idx="8940">
                  <c:v>40549.247800925928</c:v>
                </c:pt>
                <c:pt idx="8941">
                  <c:v>40549.289467592593</c:v>
                </c:pt>
                <c:pt idx="8942">
                  <c:v>40549.331134259257</c:v>
                </c:pt>
                <c:pt idx="8943">
                  <c:v>40549.372800925928</c:v>
                </c:pt>
                <c:pt idx="8944">
                  <c:v>40549.414467592593</c:v>
                </c:pt>
                <c:pt idx="8945">
                  <c:v>40549.456134259257</c:v>
                </c:pt>
                <c:pt idx="8946">
                  <c:v>40549.497800925928</c:v>
                </c:pt>
                <c:pt idx="8947">
                  <c:v>40549.539467592593</c:v>
                </c:pt>
                <c:pt idx="8948">
                  <c:v>40549.581134259257</c:v>
                </c:pt>
                <c:pt idx="8949">
                  <c:v>40549.622800925928</c:v>
                </c:pt>
                <c:pt idx="8950">
                  <c:v>40549.664467592593</c:v>
                </c:pt>
                <c:pt idx="8951">
                  <c:v>40549.706134259257</c:v>
                </c:pt>
                <c:pt idx="8952">
                  <c:v>40549.747800925928</c:v>
                </c:pt>
                <c:pt idx="8953">
                  <c:v>40549.789467592593</c:v>
                </c:pt>
                <c:pt idx="8954">
                  <c:v>40549.831134259257</c:v>
                </c:pt>
                <c:pt idx="8955">
                  <c:v>40549.872800925928</c:v>
                </c:pt>
                <c:pt idx="8956">
                  <c:v>40549.914467592593</c:v>
                </c:pt>
                <c:pt idx="8957">
                  <c:v>40549.956134259257</c:v>
                </c:pt>
                <c:pt idx="8958">
                  <c:v>40549.997800925928</c:v>
                </c:pt>
                <c:pt idx="8959">
                  <c:v>40550.039467592593</c:v>
                </c:pt>
                <c:pt idx="8960">
                  <c:v>40550.081134259257</c:v>
                </c:pt>
                <c:pt idx="8961">
                  <c:v>40550.122800925928</c:v>
                </c:pt>
                <c:pt idx="8962">
                  <c:v>40550.164467592593</c:v>
                </c:pt>
                <c:pt idx="8963">
                  <c:v>40550.206134259257</c:v>
                </c:pt>
                <c:pt idx="8964">
                  <c:v>40550.247800925928</c:v>
                </c:pt>
                <c:pt idx="8965">
                  <c:v>40550.289467592593</c:v>
                </c:pt>
                <c:pt idx="8966">
                  <c:v>40550.331134259257</c:v>
                </c:pt>
                <c:pt idx="8967">
                  <c:v>40550.372800925928</c:v>
                </c:pt>
                <c:pt idx="8968">
                  <c:v>40550.414467592593</c:v>
                </c:pt>
                <c:pt idx="8969">
                  <c:v>40550.456134259257</c:v>
                </c:pt>
                <c:pt idx="8970">
                  <c:v>40550.497800925928</c:v>
                </c:pt>
                <c:pt idx="8971">
                  <c:v>40550.539467592593</c:v>
                </c:pt>
                <c:pt idx="8972">
                  <c:v>40550.581134259257</c:v>
                </c:pt>
                <c:pt idx="8973">
                  <c:v>40550.622800925928</c:v>
                </c:pt>
                <c:pt idx="8974">
                  <c:v>40550.664467592593</c:v>
                </c:pt>
                <c:pt idx="8975">
                  <c:v>40550.706134259257</c:v>
                </c:pt>
                <c:pt idx="8976">
                  <c:v>40550.747800925928</c:v>
                </c:pt>
                <c:pt idx="8977">
                  <c:v>40550.789467592593</c:v>
                </c:pt>
                <c:pt idx="8978">
                  <c:v>40550.831134259257</c:v>
                </c:pt>
                <c:pt idx="8979">
                  <c:v>40550.872800925928</c:v>
                </c:pt>
                <c:pt idx="8980">
                  <c:v>40550.914467592593</c:v>
                </c:pt>
                <c:pt idx="8981">
                  <c:v>40550.956134259257</c:v>
                </c:pt>
                <c:pt idx="8982">
                  <c:v>40550.997800925928</c:v>
                </c:pt>
                <c:pt idx="8983">
                  <c:v>40551.039467592593</c:v>
                </c:pt>
                <c:pt idx="8984">
                  <c:v>40551.081134259257</c:v>
                </c:pt>
                <c:pt idx="8985">
                  <c:v>40551.122800925928</c:v>
                </c:pt>
                <c:pt idx="8986">
                  <c:v>40551.164467592593</c:v>
                </c:pt>
                <c:pt idx="8987">
                  <c:v>40551.206134259257</c:v>
                </c:pt>
                <c:pt idx="8988">
                  <c:v>40551.247800925928</c:v>
                </c:pt>
                <c:pt idx="8989">
                  <c:v>40551.289467592593</c:v>
                </c:pt>
                <c:pt idx="8990">
                  <c:v>40551.331134259257</c:v>
                </c:pt>
                <c:pt idx="8991">
                  <c:v>40551.372800925928</c:v>
                </c:pt>
                <c:pt idx="8992">
                  <c:v>40551.414467592593</c:v>
                </c:pt>
                <c:pt idx="8993">
                  <c:v>40551.456134259257</c:v>
                </c:pt>
                <c:pt idx="8994">
                  <c:v>40551.497800925928</c:v>
                </c:pt>
                <c:pt idx="8995">
                  <c:v>40551.539467592593</c:v>
                </c:pt>
                <c:pt idx="8996">
                  <c:v>40551.581134259257</c:v>
                </c:pt>
                <c:pt idx="8997">
                  <c:v>40551.622800925928</c:v>
                </c:pt>
                <c:pt idx="8998">
                  <c:v>40551.664467592593</c:v>
                </c:pt>
                <c:pt idx="8999">
                  <c:v>40551.706134259257</c:v>
                </c:pt>
                <c:pt idx="9000">
                  <c:v>40551.747800925928</c:v>
                </c:pt>
                <c:pt idx="9001">
                  <c:v>40551.789467592593</c:v>
                </c:pt>
                <c:pt idx="9002">
                  <c:v>40551.831134259257</c:v>
                </c:pt>
                <c:pt idx="9003">
                  <c:v>40551.872800925928</c:v>
                </c:pt>
                <c:pt idx="9004">
                  <c:v>40551.914467592593</c:v>
                </c:pt>
                <c:pt idx="9005">
                  <c:v>40551.956134259257</c:v>
                </c:pt>
                <c:pt idx="9006">
                  <c:v>40551.997800925928</c:v>
                </c:pt>
                <c:pt idx="9007">
                  <c:v>40552.039467592593</c:v>
                </c:pt>
                <c:pt idx="9008">
                  <c:v>40552.081134259257</c:v>
                </c:pt>
                <c:pt idx="9009">
                  <c:v>40552.122800925928</c:v>
                </c:pt>
                <c:pt idx="9010">
                  <c:v>40552.164467592593</c:v>
                </c:pt>
                <c:pt idx="9011">
                  <c:v>40552.206134259257</c:v>
                </c:pt>
                <c:pt idx="9012">
                  <c:v>40552.247800925928</c:v>
                </c:pt>
                <c:pt idx="9013">
                  <c:v>40552.289467592593</c:v>
                </c:pt>
                <c:pt idx="9014">
                  <c:v>40552.331134259257</c:v>
                </c:pt>
                <c:pt idx="9015">
                  <c:v>40552.372800925928</c:v>
                </c:pt>
                <c:pt idx="9016">
                  <c:v>40552.414467592593</c:v>
                </c:pt>
                <c:pt idx="9017">
                  <c:v>40552.456134259257</c:v>
                </c:pt>
                <c:pt idx="9018">
                  <c:v>40552.497800925928</c:v>
                </c:pt>
                <c:pt idx="9019">
                  <c:v>40552.539467592593</c:v>
                </c:pt>
                <c:pt idx="9020">
                  <c:v>40552.581134259257</c:v>
                </c:pt>
                <c:pt idx="9021">
                  <c:v>40552.622800925928</c:v>
                </c:pt>
                <c:pt idx="9022">
                  <c:v>40552.664467592593</c:v>
                </c:pt>
                <c:pt idx="9023">
                  <c:v>40552.706134259257</c:v>
                </c:pt>
                <c:pt idx="9024">
                  <c:v>40552.747800925928</c:v>
                </c:pt>
                <c:pt idx="9025">
                  <c:v>40552.789467592593</c:v>
                </c:pt>
                <c:pt idx="9026">
                  <c:v>40552.831134259257</c:v>
                </c:pt>
                <c:pt idx="9027">
                  <c:v>40552.872800925928</c:v>
                </c:pt>
                <c:pt idx="9028">
                  <c:v>40552.914467592593</c:v>
                </c:pt>
                <c:pt idx="9029">
                  <c:v>40552.956134259257</c:v>
                </c:pt>
                <c:pt idx="9030">
                  <c:v>40552.997800925928</c:v>
                </c:pt>
                <c:pt idx="9031">
                  <c:v>40553.039467592593</c:v>
                </c:pt>
                <c:pt idx="9032">
                  <c:v>40553.081134259257</c:v>
                </c:pt>
                <c:pt idx="9033">
                  <c:v>40553.122800925928</c:v>
                </c:pt>
                <c:pt idx="9034">
                  <c:v>40553.164467592593</c:v>
                </c:pt>
                <c:pt idx="9035">
                  <c:v>40553.206134259257</c:v>
                </c:pt>
                <c:pt idx="9036">
                  <c:v>40553.247800925928</c:v>
                </c:pt>
                <c:pt idx="9037">
                  <c:v>40553.289467592593</c:v>
                </c:pt>
                <c:pt idx="9038">
                  <c:v>40553.331134259257</c:v>
                </c:pt>
                <c:pt idx="9039">
                  <c:v>40553.372800925928</c:v>
                </c:pt>
                <c:pt idx="9040">
                  <c:v>40553.414467592593</c:v>
                </c:pt>
                <c:pt idx="9041">
                  <c:v>40553.456134259257</c:v>
                </c:pt>
                <c:pt idx="9042">
                  <c:v>40553.497800925928</c:v>
                </c:pt>
                <c:pt idx="9043">
                  <c:v>40553.539467592593</c:v>
                </c:pt>
                <c:pt idx="9044">
                  <c:v>40553.581134259257</c:v>
                </c:pt>
                <c:pt idx="9045">
                  <c:v>40553.622800925928</c:v>
                </c:pt>
                <c:pt idx="9046">
                  <c:v>40553.664467592593</c:v>
                </c:pt>
                <c:pt idx="9047">
                  <c:v>40553.706134259257</c:v>
                </c:pt>
                <c:pt idx="9048">
                  <c:v>40553.747800925928</c:v>
                </c:pt>
                <c:pt idx="9049">
                  <c:v>40553.789467592593</c:v>
                </c:pt>
                <c:pt idx="9050">
                  <c:v>40553.831134259257</c:v>
                </c:pt>
                <c:pt idx="9051">
                  <c:v>40553.872800925928</c:v>
                </c:pt>
                <c:pt idx="9052">
                  <c:v>40553.914467592593</c:v>
                </c:pt>
                <c:pt idx="9053">
                  <c:v>40553.956134259257</c:v>
                </c:pt>
                <c:pt idx="9054">
                  <c:v>40553.997800925928</c:v>
                </c:pt>
                <c:pt idx="9055">
                  <c:v>40554.039467592593</c:v>
                </c:pt>
                <c:pt idx="9056">
                  <c:v>40554.081134259257</c:v>
                </c:pt>
                <c:pt idx="9057">
                  <c:v>40554.122800925928</c:v>
                </c:pt>
                <c:pt idx="9058">
                  <c:v>40554.164467592593</c:v>
                </c:pt>
                <c:pt idx="9059">
                  <c:v>40554.206134259257</c:v>
                </c:pt>
                <c:pt idx="9060">
                  <c:v>40554.247800925928</c:v>
                </c:pt>
                <c:pt idx="9061">
                  <c:v>40554.289467592593</c:v>
                </c:pt>
                <c:pt idx="9062">
                  <c:v>40554.331134259257</c:v>
                </c:pt>
                <c:pt idx="9063">
                  <c:v>40554.372800925928</c:v>
                </c:pt>
                <c:pt idx="9064">
                  <c:v>40554.414467592593</c:v>
                </c:pt>
                <c:pt idx="9065">
                  <c:v>40554.456134259257</c:v>
                </c:pt>
                <c:pt idx="9066">
                  <c:v>40554.497800925928</c:v>
                </c:pt>
                <c:pt idx="9067">
                  <c:v>40554.539467592593</c:v>
                </c:pt>
                <c:pt idx="9068">
                  <c:v>40554.581134259257</c:v>
                </c:pt>
                <c:pt idx="9069">
                  <c:v>40554.622800925928</c:v>
                </c:pt>
                <c:pt idx="9070">
                  <c:v>40554.664467592593</c:v>
                </c:pt>
                <c:pt idx="9071">
                  <c:v>40554.706134259257</c:v>
                </c:pt>
                <c:pt idx="9072">
                  <c:v>40554.747800925928</c:v>
                </c:pt>
                <c:pt idx="9073">
                  <c:v>40554.789467592593</c:v>
                </c:pt>
                <c:pt idx="9074">
                  <c:v>40554.831134259257</c:v>
                </c:pt>
                <c:pt idx="9075">
                  <c:v>40554.872800925928</c:v>
                </c:pt>
                <c:pt idx="9076">
                  <c:v>40554.914467592593</c:v>
                </c:pt>
                <c:pt idx="9077">
                  <c:v>40554.956134259257</c:v>
                </c:pt>
                <c:pt idx="9078">
                  <c:v>40554.997800925928</c:v>
                </c:pt>
                <c:pt idx="9079">
                  <c:v>40555.039467592593</c:v>
                </c:pt>
                <c:pt idx="9080">
                  <c:v>40555.081134259257</c:v>
                </c:pt>
                <c:pt idx="9081">
                  <c:v>40555.122800925928</c:v>
                </c:pt>
                <c:pt idx="9082">
                  <c:v>40555.164467592593</c:v>
                </c:pt>
                <c:pt idx="9083">
                  <c:v>40555.206134259257</c:v>
                </c:pt>
                <c:pt idx="9084">
                  <c:v>40555.247800925928</c:v>
                </c:pt>
                <c:pt idx="9085">
                  <c:v>40555.289467592593</c:v>
                </c:pt>
                <c:pt idx="9086">
                  <c:v>40555.331134259257</c:v>
                </c:pt>
                <c:pt idx="9087">
                  <c:v>40555.372800925928</c:v>
                </c:pt>
                <c:pt idx="9088">
                  <c:v>40555.414467592593</c:v>
                </c:pt>
                <c:pt idx="9089">
                  <c:v>40555.456134259257</c:v>
                </c:pt>
                <c:pt idx="9090">
                  <c:v>40555.497800925928</c:v>
                </c:pt>
                <c:pt idx="9091">
                  <c:v>40555.539467592593</c:v>
                </c:pt>
                <c:pt idx="9092">
                  <c:v>40555.581134259257</c:v>
                </c:pt>
                <c:pt idx="9093">
                  <c:v>40555.622800925928</c:v>
                </c:pt>
                <c:pt idx="9094">
                  <c:v>40555.664467592593</c:v>
                </c:pt>
                <c:pt idx="9095">
                  <c:v>40555.706134259257</c:v>
                </c:pt>
                <c:pt idx="9096">
                  <c:v>40555.747800925928</c:v>
                </c:pt>
                <c:pt idx="9097">
                  <c:v>40555.789467592593</c:v>
                </c:pt>
                <c:pt idx="9098">
                  <c:v>40555.831134259257</c:v>
                </c:pt>
                <c:pt idx="9099">
                  <c:v>40555.872800925928</c:v>
                </c:pt>
                <c:pt idx="9100">
                  <c:v>40555.914467592593</c:v>
                </c:pt>
                <c:pt idx="9101">
                  <c:v>40555.956134259257</c:v>
                </c:pt>
                <c:pt idx="9102">
                  <c:v>40555.997800925928</c:v>
                </c:pt>
                <c:pt idx="9103">
                  <c:v>40556.039467592593</c:v>
                </c:pt>
                <c:pt idx="9104">
                  <c:v>40556.081134259257</c:v>
                </c:pt>
                <c:pt idx="9105">
                  <c:v>40556.122800925928</c:v>
                </c:pt>
                <c:pt idx="9106">
                  <c:v>40556.164467592593</c:v>
                </c:pt>
                <c:pt idx="9107">
                  <c:v>40556.206134259257</c:v>
                </c:pt>
                <c:pt idx="9108">
                  <c:v>40556.247800925928</c:v>
                </c:pt>
                <c:pt idx="9109">
                  <c:v>40556.289467592593</c:v>
                </c:pt>
                <c:pt idx="9110">
                  <c:v>40556.331134259257</c:v>
                </c:pt>
                <c:pt idx="9111">
                  <c:v>40556.372800925928</c:v>
                </c:pt>
                <c:pt idx="9112">
                  <c:v>40556.414467592593</c:v>
                </c:pt>
                <c:pt idx="9113">
                  <c:v>40556.456134259257</c:v>
                </c:pt>
                <c:pt idx="9114">
                  <c:v>40556.497800925928</c:v>
                </c:pt>
                <c:pt idx="9115">
                  <c:v>40556.539467592593</c:v>
                </c:pt>
                <c:pt idx="9116">
                  <c:v>40556.581134259257</c:v>
                </c:pt>
                <c:pt idx="9117">
                  <c:v>40556.622800925928</c:v>
                </c:pt>
                <c:pt idx="9118">
                  <c:v>40556.664467592593</c:v>
                </c:pt>
                <c:pt idx="9119">
                  <c:v>40556.706134259257</c:v>
                </c:pt>
                <c:pt idx="9120">
                  <c:v>40556.747800925928</c:v>
                </c:pt>
                <c:pt idx="9121">
                  <c:v>40556.789467592593</c:v>
                </c:pt>
                <c:pt idx="9122">
                  <c:v>40556.831134259257</c:v>
                </c:pt>
                <c:pt idx="9123">
                  <c:v>40556.872800925928</c:v>
                </c:pt>
                <c:pt idx="9124">
                  <c:v>40556.914467592593</c:v>
                </c:pt>
                <c:pt idx="9125">
                  <c:v>40556.956134259257</c:v>
                </c:pt>
                <c:pt idx="9126">
                  <c:v>40556.997800925928</c:v>
                </c:pt>
                <c:pt idx="9127">
                  <c:v>40557.039467592593</c:v>
                </c:pt>
                <c:pt idx="9128">
                  <c:v>40557.081134259257</c:v>
                </c:pt>
                <c:pt idx="9129">
                  <c:v>40557.122800925928</c:v>
                </c:pt>
                <c:pt idx="9130">
                  <c:v>40557.164467592593</c:v>
                </c:pt>
                <c:pt idx="9131">
                  <c:v>40557.206134259257</c:v>
                </c:pt>
                <c:pt idx="9132">
                  <c:v>40557.247800925928</c:v>
                </c:pt>
                <c:pt idx="9133">
                  <c:v>40557.289467592593</c:v>
                </c:pt>
                <c:pt idx="9134">
                  <c:v>40557.331134259257</c:v>
                </c:pt>
                <c:pt idx="9135">
                  <c:v>40557.372800925928</c:v>
                </c:pt>
                <c:pt idx="9136">
                  <c:v>40557.414467592593</c:v>
                </c:pt>
                <c:pt idx="9137">
                  <c:v>40557.456134259257</c:v>
                </c:pt>
                <c:pt idx="9138">
                  <c:v>40557.497800925928</c:v>
                </c:pt>
                <c:pt idx="9139">
                  <c:v>40557.539467592593</c:v>
                </c:pt>
                <c:pt idx="9140">
                  <c:v>40557.581134259257</c:v>
                </c:pt>
                <c:pt idx="9141">
                  <c:v>40557.622800925928</c:v>
                </c:pt>
                <c:pt idx="9142">
                  <c:v>40557.664467592593</c:v>
                </c:pt>
                <c:pt idx="9143">
                  <c:v>40557.706134259257</c:v>
                </c:pt>
                <c:pt idx="9144">
                  <c:v>40557.747800925928</c:v>
                </c:pt>
                <c:pt idx="9145">
                  <c:v>40557.789467592593</c:v>
                </c:pt>
                <c:pt idx="9146">
                  <c:v>40557.831134259257</c:v>
                </c:pt>
                <c:pt idx="9147">
                  <c:v>40557.872800925928</c:v>
                </c:pt>
                <c:pt idx="9148">
                  <c:v>40557.914467592593</c:v>
                </c:pt>
                <c:pt idx="9149">
                  <c:v>40557.956134259257</c:v>
                </c:pt>
                <c:pt idx="9150">
                  <c:v>40557.997800925928</c:v>
                </c:pt>
                <c:pt idx="9151">
                  <c:v>40558.039467592593</c:v>
                </c:pt>
                <c:pt idx="9152">
                  <c:v>40558.081134259257</c:v>
                </c:pt>
                <c:pt idx="9153">
                  <c:v>40558.122800925928</c:v>
                </c:pt>
                <c:pt idx="9154">
                  <c:v>40558.164467592593</c:v>
                </c:pt>
                <c:pt idx="9155">
                  <c:v>40558.206134259257</c:v>
                </c:pt>
                <c:pt idx="9156">
                  <c:v>40558.247800925928</c:v>
                </c:pt>
                <c:pt idx="9157">
                  <c:v>40558.289467592593</c:v>
                </c:pt>
                <c:pt idx="9158">
                  <c:v>40558.331134259257</c:v>
                </c:pt>
                <c:pt idx="9159">
                  <c:v>40558.372800925928</c:v>
                </c:pt>
                <c:pt idx="9160">
                  <c:v>40558.414467592593</c:v>
                </c:pt>
                <c:pt idx="9161">
                  <c:v>40558.456134259257</c:v>
                </c:pt>
                <c:pt idx="9162">
                  <c:v>40558.497800925928</c:v>
                </c:pt>
                <c:pt idx="9163">
                  <c:v>40558.539467592593</c:v>
                </c:pt>
                <c:pt idx="9164">
                  <c:v>40558.581134259257</c:v>
                </c:pt>
                <c:pt idx="9165">
                  <c:v>40558.622800925928</c:v>
                </c:pt>
                <c:pt idx="9166">
                  <c:v>40558.664467592593</c:v>
                </c:pt>
                <c:pt idx="9167">
                  <c:v>40558.706134259257</c:v>
                </c:pt>
                <c:pt idx="9168">
                  <c:v>40558.747800925928</c:v>
                </c:pt>
                <c:pt idx="9169">
                  <c:v>40558.789467592593</c:v>
                </c:pt>
                <c:pt idx="9170">
                  <c:v>40558.831134259257</c:v>
                </c:pt>
                <c:pt idx="9171">
                  <c:v>40558.872800925928</c:v>
                </c:pt>
                <c:pt idx="9172">
                  <c:v>40558.914467592593</c:v>
                </c:pt>
                <c:pt idx="9173">
                  <c:v>40558.956134259257</c:v>
                </c:pt>
                <c:pt idx="9174">
                  <c:v>40558.997800925928</c:v>
                </c:pt>
                <c:pt idx="9175">
                  <c:v>40559.039467592593</c:v>
                </c:pt>
                <c:pt idx="9176">
                  <c:v>40559.081134259257</c:v>
                </c:pt>
                <c:pt idx="9177">
                  <c:v>40559.122800925928</c:v>
                </c:pt>
                <c:pt idx="9178">
                  <c:v>40559.164467592593</c:v>
                </c:pt>
                <c:pt idx="9179">
                  <c:v>40559.206134259257</c:v>
                </c:pt>
                <c:pt idx="9180">
                  <c:v>40559.247800925928</c:v>
                </c:pt>
                <c:pt idx="9181">
                  <c:v>40559.289467592593</c:v>
                </c:pt>
                <c:pt idx="9182">
                  <c:v>40559.331134259257</c:v>
                </c:pt>
                <c:pt idx="9183">
                  <c:v>40559.372800925928</c:v>
                </c:pt>
                <c:pt idx="9184">
                  <c:v>40559.414467592593</c:v>
                </c:pt>
                <c:pt idx="9185">
                  <c:v>40559.456134259257</c:v>
                </c:pt>
                <c:pt idx="9186">
                  <c:v>40559.497800925928</c:v>
                </c:pt>
                <c:pt idx="9187">
                  <c:v>40559.539467592593</c:v>
                </c:pt>
                <c:pt idx="9188">
                  <c:v>40559.581134259257</c:v>
                </c:pt>
                <c:pt idx="9189">
                  <c:v>40559.622800925928</c:v>
                </c:pt>
                <c:pt idx="9190">
                  <c:v>40559.664467592593</c:v>
                </c:pt>
                <c:pt idx="9191">
                  <c:v>40559.706134259257</c:v>
                </c:pt>
                <c:pt idx="9192">
                  <c:v>40559.747800925928</c:v>
                </c:pt>
                <c:pt idx="9193">
                  <c:v>40559.789467592593</c:v>
                </c:pt>
                <c:pt idx="9194">
                  <c:v>40559.831134259257</c:v>
                </c:pt>
                <c:pt idx="9195">
                  <c:v>40559.872800925928</c:v>
                </c:pt>
                <c:pt idx="9196">
                  <c:v>40559.914467592593</c:v>
                </c:pt>
                <c:pt idx="9197">
                  <c:v>40559.956134259257</c:v>
                </c:pt>
                <c:pt idx="9198">
                  <c:v>40559.997800925928</c:v>
                </c:pt>
                <c:pt idx="9199">
                  <c:v>40560.039467592593</c:v>
                </c:pt>
                <c:pt idx="9200">
                  <c:v>40560.081134259257</c:v>
                </c:pt>
                <c:pt idx="9201">
                  <c:v>40560.122800925928</c:v>
                </c:pt>
                <c:pt idx="9202">
                  <c:v>40560.164467592593</c:v>
                </c:pt>
                <c:pt idx="9203">
                  <c:v>40560.206134259257</c:v>
                </c:pt>
                <c:pt idx="9204">
                  <c:v>40560.247800925928</c:v>
                </c:pt>
                <c:pt idx="9205">
                  <c:v>40560.289467592593</c:v>
                </c:pt>
                <c:pt idx="9206">
                  <c:v>40560.331134259257</c:v>
                </c:pt>
                <c:pt idx="9207">
                  <c:v>40560.372800925928</c:v>
                </c:pt>
                <c:pt idx="9208">
                  <c:v>40560.414467592593</c:v>
                </c:pt>
                <c:pt idx="9209">
                  <c:v>40560.456134259257</c:v>
                </c:pt>
                <c:pt idx="9210">
                  <c:v>40560.497800925928</c:v>
                </c:pt>
                <c:pt idx="9211">
                  <c:v>40560.539467592593</c:v>
                </c:pt>
                <c:pt idx="9212">
                  <c:v>40560.581134259257</c:v>
                </c:pt>
                <c:pt idx="9213">
                  <c:v>40560.622800925928</c:v>
                </c:pt>
                <c:pt idx="9214">
                  <c:v>40560.664467592593</c:v>
                </c:pt>
                <c:pt idx="9215">
                  <c:v>40560.706134259257</c:v>
                </c:pt>
                <c:pt idx="9216">
                  <c:v>40560.747800925928</c:v>
                </c:pt>
                <c:pt idx="9217">
                  <c:v>40560.789467592593</c:v>
                </c:pt>
                <c:pt idx="9218">
                  <c:v>40560.831134259257</c:v>
                </c:pt>
                <c:pt idx="9219">
                  <c:v>40560.872800925928</c:v>
                </c:pt>
                <c:pt idx="9220">
                  <c:v>40560.914467592593</c:v>
                </c:pt>
                <c:pt idx="9221">
                  <c:v>40560.956134259257</c:v>
                </c:pt>
                <c:pt idx="9222">
                  <c:v>40560.997800925928</c:v>
                </c:pt>
                <c:pt idx="9223">
                  <c:v>40561.039467592593</c:v>
                </c:pt>
                <c:pt idx="9224">
                  <c:v>40561.081134259257</c:v>
                </c:pt>
                <c:pt idx="9225">
                  <c:v>40561.122800925928</c:v>
                </c:pt>
                <c:pt idx="9226">
                  <c:v>40561.164467592593</c:v>
                </c:pt>
                <c:pt idx="9227">
                  <c:v>40561.206134259257</c:v>
                </c:pt>
                <c:pt idx="9228">
                  <c:v>40561.247800925928</c:v>
                </c:pt>
                <c:pt idx="9229">
                  <c:v>40561.289467592593</c:v>
                </c:pt>
                <c:pt idx="9230">
                  <c:v>40561.331134259257</c:v>
                </c:pt>
                <c:pt idx="9231">
                  <c:v>40561.372800925928</c:v>
                </c:pt>
                <c:pt idx="9232">
                  <c:v>40561.414467592593</c:v>
                </c:pt>
                <c:pt idx="9233">
                  <c:v>40561.456134259257</c:v>
                </c:pt>
                <c:pt idx="9234">
                  <c:v>40561.497800925928</c:v>
                </c:pt>
                <c:pt idx="9235">
                  <c:v>40561.539467592593</c:v>
                </c:pt>
                <c:pt idx="9236">
                  <c:v>40561.581134259257</c:v>
                </c:pt>
                <c:pt idx="9237">
                  <c:v>40561.622800925928</c:v>
                </c:pt>
                <c:pt idx="9238">
                  <c:v>40561.664467592593</c:v>
                </c:pt>
                <c:pt idx="9239">
                  <c:v>40561.706134259257</c:v>
                </c:pt>
                <c:pt idx="9240">
                  <c:v>40561.747800925928</c:v>
                </c:pt>
                <c:pt idx="9241">
                  <c:v>40561.789467592593</c:v>
                </c:pt>
                <c:pt idx="9242">
                  <c:v>40561.831134259257</c:v>
                </c:pt>
                <c:pt idx="9243">
                  <c:v>40561.872800925928</c:v>
                </c:pt>
                <c:pt idx="9244">
                  <c:v>40561.914467592593</c:v>
                </c:pt>
                <c:pt idx="9245">
                  <c:v>40561.956134259257</c:v>
                </c:pt>
                <c:pt idx="9246">
                  <c:v>40561.997800925928</c:v>
                </c:pt>
                <c:pt idx="9247">
                  <c:v>40562.039467592593</c:v>
                </c:pt>
                <c:pt idx="9248">
                  <c:v>40562.081134259257</c:v>
                </c:pt>
                <c:pt idx="9249">
                  <c:v>40562.122800925928</c:v>
                </c:pt>
                <c:pt idx="9250">
                  <c:v>40562.164467592593</c:v>
                </c:pt>
                <c:pt idx="9251">
                  <c:v>40562.206134259257</c:v>
                </c:pt>
                <c:pt idx="9252">
                  <c:v>40562.247800925928</c:v>
                </c:pt>
                <c:pt idx="9253">
                  <c:v>40562.289467592593</c:v>
                </c:pt>
                <c:pt idx="9254">
                  <c:v>40562.331134259257</c:v>
                </c:pt>
                <c:pt idx="9255">
                  <c:v>40562</c:v>
                </c:pt>
                <c:pt idx="9256">
                  <c:v>40562.363402777781</c:v>
                </c:pt>
                <c:pt idx="9257">
                  <c:v>40562.405069444445</c:v>
                </c:pt>
                <c:pt idx="9258">
                  <c:v>40562.446736111109</c:v>
                </c:pt>
                <c:pt idx="9259">
                  <c:v>40562.488402777781</c:v>
                </c:pt>
                <c:pt idx="9260">
                  <c:v>40562.530069444445</c:v>
                </c:pt>
                <c:pt idx="9261">
                  <c:v>40562.571736111109</c:v>
                </c:pt>
                <c:pt idx="9262">
                  <c:v>40562.613402777781</c:v>
                </c:pt>
                <c:pt idx="9263">
                  <c:v>40562.655069444445</c:v>
                </c:pt>
                <c:pt idx="9264">
                  <c:v>40562.696736111109</c:v>
                </c:pt>
                <c:pt idx="9265">
                  <c:v>40562.738402777781</c:v>
                </c:pt>
                <c:pt idx="9266">
                  <c:v>40562.780069444445</c:v>
                </c:pt>
                <c:pt idx="9267">
                  <c:v>40562.821736111109</c:v>
                </c:pt>
                <c:pt idx="9268">
                  <c:v>40562.863402777781</c:v>
                </c:pt>
                <c:pt idx="9269">
                  <c:v>40562.905069444445</c:v>
                </c:pt>
                <c:pt idx="9270">
                  <c:v>40562.946736111109</c:v>
                </c:pt>
                <c:pt idx="9271">
                  <c:v>40562.988402777781</c:v>
                </c:pt>
                <c:pt idx="9272">
                  <c:v>40563.030069444445</c:v>
                </c:pt>
                <c:pt idx="9273">
                  <c:v>40563.071736111109</c:v>
                </c:pt>
                <c:pt idx="9274">
                  <c:v>40563.113402777781</c:v>
                </c:pt>
                <c:pt idx="9275">
                  <c:v>40563.155069444445</c:v>
                </c:pt>
                <c:pt idx="9276">
                  <c:v>40563.196736111109</c:v>
                </c:pt>
                <c:pt idx="9277">
                  <c:v>40563.238402777781</c:v>
                </c:pt>
                <c:pt idx="9278">
                  <c:v>40563.280069444445</c:v>
                </c:pt>
                <c:pt idx="9279">
                  <c:v>40563.321736111109</c:v>
                </c:pt>
                <c:pt idx="9280">
                  <c:v>40563.363402777781</c:v>
                </c:pt>
                <c:pt idx="9281">
                  <c:v>40563.405069444445</c:v>
                </c:pt>
                <c:pt idx="9282">
                  <c:v>40563.446736111109</c:v>
                </c:pt>
                <c:pt idx="9283">
                  <c:v>40563.488402777781</c:v>
                </c:pt>
                <c:pt idx="9284">
                  <c:v>40563.530069444445</c:v>
                </c:pt>
                <c:pt idx="9285">
                  <c:v>40563.571736111109</c:v>
                </c:pt>
                <c:pt idx="9286">
                  <c:v>40563.613402777781</c:v>
                </c:pt>
                <c:pt idx="9287">
                  <c:v>40563.655069444445</c:v>
                </c:pt>
                <c:pt idx="9288">
                  <c:v>40563.696736111109</c:v>
                </c:pt>
                <c:pt idx="9289">
                  <c:v>40563.738402777781</c:v>
                </c:pt>
                <c:pt idx="9290">
                  <c:v>40563.780069444445</c:v>
                </c:pt>
                <c:pt idx="9291">
                  <c:v>40563.821736111109</c:v>
                </c:pt>
                <c:pt idx="9292">
                  <c:v>40563.863402777781</c:v>
                </c:pt>
                <c:pt idx="9293">
                  <c:v>40563.905069444445</c:v>
                </c:pt>
                <c:pt idx="9294">
                  <c:v>40563.946736111109</c:v>
                </c:pt>
                <c:pt idx="9295">
                  <c:v>40563.988402777781</c:v>
                </c:pt>
                <c:pt idx="9296">
                  <c:v>40564.030069444445</c:v>
                </c:pt>
                <c:pt idx="9297">
                  <c:v>40564.071736111109</c:v>
                </c:pt>
                <c:pt idx="9298">
                  <c:v>40564.113402777781</c:v>
                </c:pt>
                <c:pt idx="9299">
                  <c:v>40564.155069444445</c:v>
                </c:pt>
                <c:pt idx="9300">
                  <c:v>40564.196736111109</c:v>
                </c:pt>
                <c:pt idx="9301">
                  <c:v>40564.238402777781</c:v>
                </c:pt>
                <c:pt idx="9302">
                  <c:v>40564.280069444445</c:v>
                </c:pt>
                <c:pt idx="9303">
                  <c:v>40564.321736111109</c:v>
                </c:pt>
                <c:pt idx="9304">
                  <c:v>40564.363402777781</c:v>
                </c:pt>
                <c:pt idx="9305">
                  <c:v>40564.405069444445</c:v>
                </c:pt>
                <c:pt idx="9306">
                  <c:v>40564.446736111109</c:v>
                </c:pt>
                <c:pt idx="9307">
                  <c:v>40564.488402777781</c:v>
                </c:pt>
                <c:pt idx="9308">
                  <c:v>40564.530069444445</c:v>
                </c:pt>
                <c:pt idx="9309">
                  <c:v>40564.571736111109</c:v>
                </c:pt>
                <c:pt idx="9310">
                  <c:v>40564.613402777781</c:v>
                </c:pt>
                <c:pt idx="9311">
                  <c:v>40564.655069444445</c:v>
                </c:pt>
                <c:pt idx="9312">
                  <c:v>40564.696736111109</c:v>
                </c:pt>
                <c:pt idx="9313">
                  <c:v>40564.738402777781</c:v>
                </c:pt>
                <c:pt idx="9314">
                  <c:v>40564.780069444445</c:v>
                </c:pt>
                <c:pt idx="9315">
                  <c:v>40564.821736111109</c:v>
                </c:pt>
                <c:pt idx="9316">
                  <c:v>40564.863402777781</c:v>
                </c:pt>
                <c:pt idx="9317">
                  <c:v>40564.905069444445</c:v>
                </c:pt>
                <c:pt idx="9318">
                  <c:v>40564.946736111109</c:v>
                </c:pt>
                <c:pt idx="9319">
                  <c:v>40564.988402777781</c:v>
                </c:pt>
                <c:pt idx="9320">
                  <c:v>40565.030069444445</c:v>
                </c:pt>
                <c:pt idx="9321">
                  <c:v>40565.071736111109</c:v>
                </c:pt>
                <c:pt idx="9322">
                  <c:v>40565.113402777781</c:v>
                </c:pt>
                <c:pt idx="9323">
                  <c:v>40565.155069444445</c:v>
                </c:pt>
                <c:pt idx="9324">
                  <c:v>40565.196736111109</c:v>
                </c:pt>
                <c:pt idx="9325">
                  <c:v>40565.238402777781</c:v>
                </c:pt>
                <c:pt idx="9326">
                  <c:v>40565.280069444445</c:v>
                </c:pt>
                <c:pt idx="9327">
                  <c:v>40565.321736111109</c:v>
                </c:pt>
                <c:pt idx="9328">
                  <c:v>40565.363402777781</c:v>
                </c:pt>
                <c:pt idx="9329">
                  <c:v>40565.405069444445</c:v>
                </c:pt>
                <c:pt idx="9330">
                  <c:v>40565.446736111109</c:v>
                </c:pt>
                <c:pt idx="9331">
                  <c:v>40565.488402777781</c:v>
                </c:pt>
                <c:pt idx="9332">
                  <c:v>40565.530069444445</c:v>
                </c:pt>
                <c:pt idx="9333">
                  <c:v>40565.571736111109</c:v>
                </c:pt>
                <c:pt idx="9334">
                  <c:v>40565.613402777781</c:v>
                </c:pt>
                <c:pt idx="9335">
                  <c:v>40565.655069444445</c:v>
                </c:pt>
                <c:pt idx="9336">
                  <c:v>40565.696736111109</c:v>
                </c:pt>
                <c:pt idx="9337">
                  <c:v>40565.738402777781</c:v>
                </c:pt>
                <c:pt idx="9338">
                  <c:v>40565.780069444445</c:v>
                </c:pt>
                <c:pt idx="9339">
                  <c:v>40565.821736111109</c:v>
                </c:pt>
                <c:pt idx="9340">
                  <c:v>40565.863402777781</c:v>
                </c:pt>
                <c:pt idx="9341">
                  <c:v>40565.905069444445</c:v>
                </c:pt>
                <c:pt idx="9342">
                  <c:v>40565.946736111109</c:v>
                </c:pt>
                <c:pt idx="9343">
                  <c:v>40565.988402777781</c:v>
                </c:pt>
                <c:pt idx="9344">
                  <c:v>40566.030069444445</c:v>
                </c:pt>
                <c:pt idx="9345">
                  <c:v>40566.071736111109</c:v>
                </c:pt>
                <c:pt idx="9346">
                  <c:v>40566.113402777781</c:v>
                </c:pt>
                <c:pt idx="9347">
                  <c:v>40566.155069444445</c:v>
                </c:pt>
                <c:pt idx="9348">
                  <c:v>40566.196736111109</c:v>
                </c:pt>
                <c:pt idx="9349">
                  <c:v>40566.238402777781</c:v>
                </c:pt>
                <c:pt idx="9350">
                  <c:v>40566.280069444445</c:v>
                </c:pt>
                <c:pt idx="9351">
                  <c:v>40566.321736111109</c:v>
                </c:pt>
                <c:pt idx="9352">
                  <c:v>40566.363402777781</c:v>
                </c:pt>
                <c:pt idx="9353">
                  <c:v>40566.405069444445</c:v>
                </c:pt>
                <c:pt idx="9354">
                  <c:v>40566.446736111109</c:v>
                </c:pt>
                <c:pt idx="9355">
                  <c:v>40566.488402777781</c:v>
                </c:pt>
                <c:pt idx="9356">
                  <c:v>40566.530069444445</c:v>
                </c:pt>
                <c:pt idx="9357">
                  <c:v>40566.571736111109</c:v>
                </c:pt>
                <c:pt idx="9358">
                  <c:v>40566.613402777781</c:v>
                </c:pt>
                <c:pt idx="9359">
                  <c:v>40566.655069444445</c:v>
                </c:pt>
                <c:pt idx="9360">
                  <c:v>40566.696736111109</c:v>
                </c:pt>
                <c:pt idx="9361">
                  <c:v>40566.738402777781</c:v>
                </c:pt>
                <c:pt idx="9362">
                  <c:v>40566.780069444445</c:v>
                </c:pt>
                <c:pt idx="9363">
                  <c:v>40566.821736111109</c:v>
                </c:pt>
                <c:pt idx="9364">
                  <c:v>40566.863402777781</c:v>
                </c:pt>
                <c:pt idx="9365">
                  <c:v>40566.905069444445</c:v>
                </c:pt>
                <c:pt idx="9366">
                  <c:v>40566.946736111109</c:v>
                </c:pt>
                <c:pt idx="9367">
                  <c:v>40566.988402777781</c:v>
                </c:pt>
                <c:pt idx="9368">
                  <c:v>40567.030069444445</c:v>
                </c:pt>
                <c:pt idx="9369">
                  <c:v>40567.071736111109</c:v>
                </c:pt>
                <c:pt idx="9370">
                  <c:v>40567.113402777781</c:v>
                </c:pt>
                <c:pt idx="9371">
                  <c:v>40567.155069444445</c:v>
                </c:pt>
                <c:pt idx="9372">
                  <c:v>40567.196736111109</c:v>
                </c:pt>
                <c:pt idx="9373">
                  <c:v>40567.238402777781</c:v>
                </c:pt>
                <c:pt idx="9374">
                  <c:v>40567.280069444445</c:v>
                </c:pt>
                <c:pt idx="9375">
                  <c:v>40567.321736111109</c:v>
                </c:pt>
                <c:pt idx="9376">
                  <c:v>40567.363402777781</c:v>
                </c:pt>
                <c:pt idx="9377">
                  <c:v>40567.405069444445</c:v>
                </c:pt>
                <c:pt idx="9378">
                  <c:v>40567.446736111109</c:v>
                </c:pt>
                <c:pt idx="9379">
                  <c:v>40567.488402777781</c:v>
                </c:pt>
                <c:pt idx="9380">
                  <c:v>40567.530069444445</c:v>
                </c:pt>
                <c:pt idx="9381">
                  <c:v>40567.571736111109</c:v>
                </c:pt>
                <c:pt idx="9382">
                  <c:v>40567.613402777781</c:v>
                </c:pt>
                <c:pt idx="9383">
                  <c:v>40567.655069444445</c:v>
                </c:pt>
                <c:pt idx="9384">
                  <c:v>40567.696736111109</c:v>
                </c:pt>
                <c:pt idx="9385">
                  <c:v>40567.738402777781</c:v>
                </c:pt>
                <c:pt idx="9386">
                  <c:v>40567.780069444445</c:v>
                </c:pt>
                <c:pt idx="9387">
                  <c:v>40567.821736111109</c:v>
                </c:pt>
                <c:pt idx="9388">
                  <c:v>40567.863402777781</c:v>
                </c:pt>
                <c:pt idx="9389">
                  <c:v>40567.905069444445</c:v>
                </c:pt>
                <c:pt idx="9390">
                  <c:v>40567.946736111109</c:v>
                </c:pt>
                <c:pt idx="9391">
                  <c:v>40567.988402777781</c:v>
                </c:pt>
                <c:pt idx="9392">
                  <c:v>40568.030069444445</c:v>
                </c:pt>
                <c:pt idx="9393">
                  <c:v>40568.071736111109</c:v>
                </c:pt>
                <c:pt idx="9394">
                  <c:v>40568.113402777781</c:v>
                </c:pt>
                <c:pt idx="9395">
                  <c:v>40568.155069444445</c:v>
                </c:pt>
                <c:pt idx="9396">
                  <c:v>40568.196736111109</c:v>
                </c:pt>
                <c:pt idx="9397">
                  <c:v>40568.238402777781</c:v>
                </c:pt>
                <c:pt idx="9398">
                  <c:v>40568.280069444445</c:v>
                </c:pt>
                <c:pt idx="9399">
                  <c:v>40568.321736111109</c:v>
                </c:pt>
                <c:pt idx="9400">
                  <c:v>40568.363402777781</c:v>
                </c:pt>
                <c:pt idx="9401">
                  <c:v>40568.405069444445</c:v>
                </c:pt>
                <c:pt idx="9402">
                  <c:v>40568.446736111109</c:v>
                </c:pt>
                <c:pt idx="9403">
                  <c:v>40568.488402777781</c:v>
                </c:pt>
                <c:pt idx="9404">
                  <c:v>40568.530069444445</c:v>
                </c:pt>
                <c:pt idx="9405">
                  <c:v>40568.571736111109</c:v>
                </c:pt>
                <c:pt idx="9406">
                  <c:v>40568.613402777781</c:v>
                </c:pt>
                <c:pt idx="9407">
                  <c:v>40568.655069444445</c:v>
                </c:pt>
                <c:pt idx="9408">
                  <c:v>40568.696736111109</c:v>
                </c:pt>
                <c:pt idx="9409">
                  <c:v>40568.738402777781</c:v>
                </c:pt>
                <c:pt idx="9410">
                  <c:v>40568.780069444445</c:v>
                </c:pt>
                <c:pt idx="9411">
                  <c:v>40568.821736111109</c:v>
                </c:pt>
                <c:pt idx="9412">
                  <c:v>40568.863402777781</c:v>
                </c:pt>
                <c:pt idx="9413">
                  <c:v>40568.905069444445</c:v>
                </c:pt>
                <c:pt idx="9414">
                  <c:v>40568.946736111109</c:v>
                </c:pt>
                <c:pt idx="9415">
                  <c:v>40568.988402777781</c:v>
                </c:pt>
                <c:pt idx="9416">
                  <c:v>40569.030069444445</c:v>
                </c:pt>
                <c:pt idx="9417">
                  <c:v>40569.071736111109</c:v>
                </c:pt>
                <c:pt idx="9418">
                  <c:v>40569.113402777781</c:v>
                </c:pt>
                <c:pt idx="9419">
                  <c:v>40569.155069444445</c:v>
                </c:pt>
                <c:pt idx="9420">
                  <c:v>40569.196736111109</c:v>
                </c:pt>
                <c:pt idx="9421">
                  <c:v>40569.238402777781</c:v>
                </c:pt>
                <c:pt idx="9422">
                  <c:v>40569.280069444445</c:v>
                </c:pt>
                <c:pt idx="9423">
                  <c:v>40569.321736111109</c:v>
                </c:pt>
                <c:pt idx="9424">
                  <c:v>40569.363402777781</c:v>
                </c:pt>
                <c:pt idx="9425">
                  <c:v>40569.405069444445</c:v>
                </c:pt>
                <c:pt idx="9426">
                  <c:v>40569.446736111109</c:v>
                </c:pt>
                <c:pt idx="9427">
                  <c:v>40569.488402777781</c:v>
                </c:pt>
                <c:pt idx="9428">
                  <c:v>40569.530069444445</c:v>
                </c:pt>
                <c:pt idx="9429">
                  <c:v>40569.571736111109</c:v>
                </c:pt>
                <c:pt idx="9430">
                  <c:v>40569.613402777781</c:v>
                </c:pt>
                <c:pt idx="9431">
                  <c:v>40569.655069444445</c:v>
                </c:pt>
                <c:pt idx="9432">
                  <c:v>40569.696736111109</c:v>
                </c:pt>
                <c:pt idx="9433">
                  <c:v>40569.738402777781</c:v>
                </c:pt>
                <c:pt idx="9434">
                  <c:v>40569.780069444445</c:v>
                </c:pt>
                <c:pt idx="9435">
                  <c:v>40569.821736111109</c:v>
                </c:pt>
                <c:pt idx="9436">
                  <c:v>40569.863402777781</c:v>
                </c:pt>
                <c:pt idx="9437">
                  <c:v>40569.905069444445</c:v>
                </c:pt>
                <c:pt idx="9438">
                  <c:v>40569.946736111109</c:v>
                </c:pt>
                <c:pt idx="9439">
                  <c:v>40569.988402777781</c:v>
                </c:pt>
                <c:pt idx="9440">
                  <c:v>40570.030069444445</c:v>
                </c:pt>
                <c:pt idx="9441">
                  <c:v>40570.071736111109</c:v>
                </c:pt>
                <c:pt idx="9442">
                  <c:v>40570.113402777781</c:v>
                </c:pt>
                <c:pt idx="9443">
                  <c:v>40570.155069444445</c:v>
                </c:pt>
                <c:pt idx="9444">
                  <c:v>40570.196736111109</c:v>
                </c:pt>
                <c:pt idx="9445">
                  <c:v>40570.238402777781</c:v>
                </c:pt>
                <c:pt idx="9446">
                  <c:v>40570.280069444445</c:v>
                </c:pt>
                <c:pt idx="9447">
                  <c:v>40570.321736111109</c:v>
                </c:pt>
                <c:pt idx="9448">
                  <c:v>40570.363402777781</c:v>
                </c:pt>
                <c:pt idx="9449">
                  <c:v>40570.405069444445</c:v>
                </c:pt>
                <c:pt idx="9450">
                  <c:v>40570.446736111109</c:v>
                </c:pt>
                <c:pt idx="9451">
                  <c:v>40570.488402777781</c:v>
                </c:pt>
                <c:pt idx="9452">
                  <c:v>40570.530069444445</c:v>
                </c:pt>
                <c:pt idx="9453">
                  <c:v>40570.571736111109</c:v>
                </c:pt>
                <c:pt idx="9454">
                  <c:v>40570.613402777781</c:v>
                </c:pt>
                <c:pt idx="9455">
                  <c:v>40570.655069444445</c:v>
                </c:pt>
                <c:pt idx="9456">
                  <c:v>40570.696736111109</c:v>
                </c:pt>
                <c:pt idx="9457">
                  <c:v>40570.738402777781</c:v>
                </c:pt>
                <c:pt idx="9458">
                  <c:v>40570.780069444445</c:v>
                </c:pt>
                <c:pt idx="9459">
                  <c:v>40570.821736111109</c:v>
                </c:pt>
                <c:pt idx="9460">
                  <c:v>40570.863402777781</c:v>
                </c:pt>
                <c:pt idx="9461">
                  <c:v>40570.905069444445</c:v>
                </c:pt>
                <c:pt idx="9462">
                  <c:v>40570.946736111109</c:v>
                </c:pt>
                <c:pt idx="9463">
                  <c:v>40570.988402777781</c:v>
                </c:pt>
                <c:pt idx="9464">
                  <c:v>40571.030069444445</c:v>
                </c:pt>
                <c:pt idx="9465">
                  <c:v>40571.071736111109</c:v>
                </c:pt>
                <c:pt idx="9466">
                  <c:v>40571.113402777781</c:v>
                </c:pt>
                <c:pt idx="9467">
                  <c:v>40571.155069444445</c:v>
                </c:pt>
                <c:pt idx="9468">
                  <c:v>40571.196736111109</c:v>
                </c:pt>
                <c:pt idx="9469">
                  <c:v>40571.238402777781</c:v>
                </c:pt>
                <c:pt idx="9470">
                  <c:v>40571.280069444445</c:v>
                </c:pt>
                <c:pt idx="9471">
                  <c:v>40571.321736111109</c:v>
                </c:pt>
                <c:pt idx="9472">
                  <c:v>40571.363402777781</c:v>
                </c:pt>
                <c:pt idx="9473">
                  <c:v>40571.405069444445</c:v>
                </c:pt>
                <c:pt idx="9474">
                  <c:v>40571.446736111109</c:v>
                </c:pt>
                <c:pt idx="9475">
                  <c:v>40571.488402777781</c:v>
                </c:pt>
                <c:pt idx="9476">
                  <c:v>40571.530069444445</c:v>
                </c:pt>
                <c:pt idx="9477">
                  <c:v>40571.571736111109</c:v>
                </c:pt>
                <c:pt idx="9478">
                  <c:v>40571.613402777781</c:v>
                </c:pt>
                <c:pt idx="9479">
                  <c:v>40571.655069444445</c:v>
                </c:pt>
                <c:pt idx="9480">
                  <c:v>40571.696736111109</c:v>
                </c:pt>
                <c:pt idx="9481">
                  <c:v>40571.738402777781</c:v>
                </c:pt>
                <c:pt idx="9482">
                  <c:v>40571.780069444445</c:v>
                </c:pt>
                <c:pt idx="9483">
                  <c:v>40571.821736111109</c:v>
                </c:pt>
                <c:pt idx="9484">
                  <c:v>40571.863402777781</c:v>
                </c:pt>
                <c:pt idx="9485">
                  <c:v>40571.905069444445</c:v>
                </c:pt>
                <c:pt idx="9486">
                  <c:v>40571.946736111109</c:v>
                </c:pt>
                <c:pt idx="9487">
                  <c:v>40571.988402777781</c:v>
                </c:pt>
                <c:pt idx="9488">
                  <c:v>40572.030069444445</c:v>
                </c:pt>
                <c:pt idx="9489">
                  <c:v>40572.071736111109</c:v>
                </c:pt>
                <c:pt idx="9490">
                  <c:v>40572.113402777781</c:v>
                </c:pt>
                <c:pt idx="9491">
                  <c:v>40572.155069444445</c:v>
                </c:pt>
                <c:pt idx="9492">
                  <c:v>40572.196736111109</c:v>
                </c:pt>
                <c:pt idx="9493">
                  <c:v>40572.238402777781</c:v>
                </c:pt>
                <c:pt idx="9494">
                  <c:v>40572.280069444445</c:v>
                </c:pt>
                <c:pt idx="9495">
                  <c:v>40572.321736111109</c:v>
                </c:pt>
                <c:pt idx="9496">
                  <c:v>40572.363402777781</c:v>
                </c:pt>
                <c:pt idx="9497">
                  <c:v>40572.405069444445</c:v>
                </c:pt>
                <c:pt idx="9498">
                  <c:v>40572.446736111109</c:v>
                </c:pt>
                <c:pt idx="9499">
                  <c:v>40572.488402777781</c:v>
                </c:pt>
                <c:pt idx="9500">
                  <c:v>40572.530069444445</c:v>
                </c:pt>
                <c:pt idx="9501">
                  <c:v>40572.571736111109</c:v>
                </c:pt>
                <c:pt idx="9502">
                  <c:v>40572.613402777781</c:v>
                </c:pt>
                <c:pt idx="9503">
                  <c:v>40572.655069444445</c:v>
                </c:pt>
                <c:pt idx="9504">
                  <c:v>40572.696736111109</c:v>
                </c:pt>
                <c:pt idx="9505">
                  <c:v>40572.738402777781</c:v>
                </c:pt>
                <c:pt idx="9506">
                  <c:v>40572.780069444445</c:v>
                </c:pt>
                <c:pt idx="9507">
                  <c:v>40572.821736111109</c:v>
                </c:pt>
                <c:pt idx="9508">
                  <c:v>40572.863402777781</c:v>
                </c:pt>
                <c:pt idx="9509">
                  <c:v>40572.905069444445</c:v>
                </c:pt>
                <c:pt idx="9510">
                  <c:v>40572.946736111109</c:v>
                </c:pt>
                <c:pt idx="9511">
                  <c:v>40572.988402777781</c:v>
                </c:pt>
                <c:pt idx="9512">
                  <c:v>40573.030069444445</c:v>
                </c:pt>
                <c:pt idx="9513">
                  <c:v>40573.071736111109</c:v>
                </c:pt>
                <c:pt idx="9514">
                  <c:v>40573.113402777781</c:v>
                </c:pt>
                <c:pt idx="9515">
                  <c:v>40573.155069444445</c:v>
                </c:pt>
                <c:pt idx="9516">
                  <c:v>40573.196736111109</c:v>
                </c:pt>
                <c:pt idx="9517">
                  <c:v>40573.238402777781</c:v>
                </c:pt>
                <c:pt idx="9518">
                  <c:v>40573.280069444445</c:v>
                </c:pt>
                <c:pt idx="9519">
                  <c:v>40573.321736111109</c:v>
                </c:pt>
                <c:pt idx="9520">
                  <c:v>40573.363402777781</c:v>
                </c:pt>
                <c:pt idx="9521">
                  <c:v>40573.405069444445</c:v>
                </c:pt>
                <c:pt idx="9522">
                  <c:v>40573.446736111109</c:v>
                </c:pt>
                <c:pt idx="9523">
                  <c:v>40573.488402777781</c:v>
                </c:pt>
                <c:pt idx="9524">
                  <c:v>40573.530069444445</c:v>
                </c:pt>
                <c:pt idx="9525">
                  <c:v>40573.571736111109</c:v>
                </c:pt>
                <c:pt idx="9526">
                  <c:v>40573.613402777781</c:v>
                </c:pt>
                <c:pt idx="9527">
                  <c:v>40573.655069444445</c:v>
                </c:pt>
                <c:pt idx="9528">
                  <c:v>40573.696736111109</c:v>
                </c:pt>
                <c:pt idx="9529">
                  <c:v>40573.738402777781</c:v>
                </c:pt>
                <c:pt idx="9530">
                  <c:v>40573.780069444445</c:v>
                </c:pt>
                <c:pt idx="9531">
                  <c:v>40573.821736111109</c:v>
                </c:pt>
                <c:pt idx="9532">
                  <c:v>40573.863402777781</c:v>
                </c:pt>
                <c:pt idx="9533">
                  <c:v>40573.905069444445</c:v>
                </c:pt>
                <c:pt idx="9534">
                  <c:v>40573.946736111109</c:v>
                </c:pt>
                <c:pt idx="9535">
                  <c:v>40573.988402777781</c:v>
                </c:pt>
                <c:pt idx="9536">
                  <c:v>40574.030069444445</c:v>
                </c:pt>
                <c:pt idx="9537">
                  <c:v>40574.071736111109</c:v>
                </c:pt>
                <c:pt idx="9538">
                  <c:v>40574.113402777781</c:v>
                </c:pt>
                <c:pt idx="9539">
                  <c:v>40574.155069444445</c:v>
                </c:pt>
                <c:pt idx="9540">
                  <c:v>40574.196736111109</c:v>
                </c:pt>
                <c:pt idx="9541">
                  <c:v>40574.238402777781</c:v>
                </c:pt>
                <c:pt idx="9542">
                  <c:v>40574.280069444445</c:v>
                </c:pt>
                <c:pt idx="9543">
                  <c:v>40574.321736111109</c:v>
                </c:pt>
                <c:pt idx="9544">
                  <c:v>40574.363402777781</c:v>
                </c:pt>
                <c:pt idx="9545">
                  <c:v>40574.405069444445</c:v>
                </c:pt>
                <c:pt idx="9546">
                  <c:v>40574.446736111109</c:v>
                </c:pt>
                <c:pt idx="9547">
                  <c:v>40574.488402777781</c:v>
                </c:pt>
                <c:pt idx="9548">
                  <c:v>40574.530069444445</c:v>
                </c:pt>
                <c:pt idx="9549">
                  <c:v>40574.571736111109</c:v>
                </c:pt>
                <c:pt idx="9550">
                  <c:v>40574.613402777781</c:v>
                </c:pt>
                <c:pt idx="9551">
                  <c:v>40574.655069444445</c:v>
                </c:pt>
                <c:pt idx="9552">
                  <c:v>40574.696736111109</c:v>
                </c:pt>
                <c:pt idx="9553">
                  <c:v>40574.738402777781</c:v>
                </c:pt>
                <c:pt idx="9554">
                  <c:v>40574.780069444445</c:v>
                </c:pt>
                <c:pt idx="9555">
                  <c:v>40574.821736111109</c:v>
                </c:pt>
                <c:pt idx="9556">
                  <c:v>40574.863402777781</c:v>
                </c:pt>
                <c:pt idx="9557">
                  <c:v>40574.905069444445</c:v>
                </c:pt>
                <c:pt idx="9558">
                  <c:v>40574.946736111109</c:v>
                </c:pt>
                <c:pt idx="9559">
                  <c:v>40574.988402777781</c:v>
                </c:pt>
                <c:pt idx="9560">
                  <c:v>40575.030069444445</c:v>
                </c:pt>
                <c:pt idx="9561">
                  <c:v>40575.071736111109</c:v>
                </c:pt>
                <c:pt idx="9562">
                  <c:v>40575.113402777781</c:v>
                </c:pt>
                <c:pt idx="9563">
                  <c:v>40575.155069444445</c:v>
                </c:pt>
                <c:pt idx="9564">
                  <c:v>40575.196736111109</c:v>
                </c:pt>
                <c:pt idx="9565">
                  <c:v>40575.238402777781</c:v>
                </c:pt>
                <c:pt idx="9566">
                  <c:v>40575.280069444445</c:v>
                </c:pt>
                <c:pt idx="9567">
                  <c:v>40575.321736111109</c:v>
                </c:pt>
                <c:pt idx="9568">
                  <c:v>40575.363402777781</c:v>
                </c:pt>
                <c:pt idx="9569">
                  <c:v>40575.405069444445</c:v>
                </c:pt>
                <c:pt idx="9570">
                  <c:v>40575.446736111109</c:v>
                </c:pt>
                <c:pt idx="9571">
                  <c:v>40575.488402777781</c:v>
                </c:pt>
                <c:pt idx="9572">
                  <c:v>40575.530069444445</c:v>
                </c:pt>
                <c:pt idx="9573">
                  <c:v>40575.571736111109</c:v>
                </c:pt>
                <c:pt idx="9574">
                  <c:v>40575.613402777781</c:v>
                </c:pt>
                <c:pt idx="9575">
                  <c:v>40575.655069444445</c:v>
                </c:pt>
                <c:pt idx="9576">
                  <c:v>40575.696736111109</c:v>
                </c:pt>
                <c:pt idx="9577">
                  <c:v>40575.738402777781</c:v>
                </c:pt>
                <c:pt idx="9578">
                  <c:v>40575.780069444445</c:v>
                </c:pt>
                <c:pt idx="9579">
                  <c:v>40575.821736111109</c:v>
                </c:pt>
                <c:pt idx="9580">
                  <c:v>40575.863402777781</c:v>
                </c:pt>
                <c:pt idx="9581">
                  <c:v>40575.905069444445</c:v>
                </c:pt>
                <c:pt idx="9582">
                  <c:v>40575.946736111109</c:v>
                </c:pt>
                <c:pt idx="9583">
                  <c:v>40575.988402777781</c:v>
                </c:pt>
                <c:pt idx="9584">
                  <c:v>40576.030069444445</c:v>
                </c:pt>
                <c:pt idx="9585">
                  <c:v>40576.071736111109</c:v>
                </c:pt>
                <c:pt idx="9586">
                  <c:v>40576.113402777781</c:v>
                </c:pt>
                <c:pt idx="9587">
                  <c:v>40576.155069444445</c:v>
                </c:pt>
                <c:pt idx="9588">
                  <c:v>40576.196736111109</c:v>
                </c:pt>
                <c:pt idx="9589">
                  <c:v>40576.238402777781</c:v>
                </c:pt>
                <c:pt idx="9590">
                  <c:v>40576.280069444445</c:v>
                </c:pt>
                <c:pt idx="9591">
                  <c:v>40576.321736111109</c:v>
                </c:pt>
                <c:pt idx="9592" formatCode="m/d/yyyy">
                  <c:v>40576</c:v>
                </c:pt>
                <c:pt idx="9593">
                  <c:v>40576.360520833332</c:v>
                </c:pt>
                <c:pt idx="9594">
                  <c:v>40576.402187500003</c:v>
                </c:pt>
                <c:pt idx="9595">
                  <c:v>40576.443854166668</c:v>
                </c:pt>
                <c:pt idx="9596">
                  <c:v>40576.485520833332</c:v>
                </c:pt>
                <c:pt idx="9597">
                  <c:v>40576.527187500003</c:v>
                </c:pt>
                <c:pt idx="9598">
                  <c:v>40576.568854166668</c:v>
                </c:pt>
                <c:pt idx="9599">
                  <c:v>40576.610520833332</c:v>
                </c:pt>
                <c:pt idx="9600">
                  <c:v>40576.652187500003</c:v>
                </c:pt>
                <c:pt idx="9601">
                  <c:v>40576.693854166668</c:v>
                </c:pt>
                <c:pt idx="9602">
                  <c:v>40576.735520833332</c:v>
                </c:pt>
                <c:pt idx="9603">
                  <c:v>40576.777187500003</c:v>
                </c:pt>
                <c:pt idx="9604">
                  <c:v>40576.818854166668</c:v>
                </c:pt>
                <c:pt idx="9605">
                  <c:v>40576.860520833332</c:v>
                </c:pt>
                <c:pt idx="9606">
                  <c:v>40576.902187500003</c:v>
                </c:pt>
                <c:pt idx="9607">
                  <c:v>40576.943854166668</c:v>
                </c:pt>
                <c:pt idx="9608">
                  <c:v>40576.985520833332</c:v>
                </c:pt>
                <c:pt idx="9609">
                  <c:v>40577.027187500003</c:v>
                </c:pt>
                <c:pt idx="9610">
                  <c:v>40577.068854166668</c:v>
                </c:pt>
                <c:pt idx="9611">
                  <c:v>40577.110520833332</c:v>
                </c:pt>
                <c:pt idx="9612">
                  <c:v>40577.152187500003</c:v>
                </c:pt>
                <c:pt idx="9613">
                  <c:v>40577.193854166668</c:v>
                </c:pt>
                <c:pt idx="9614">
                  <c:v>40577.235520833332</c:v>
                </c:pt>
                <c:pt idx="9615">
                  <c:v>40577.277187500003</c:v>
                </c:pt>
                <c:pt idx="9616">
                  <c:v>40577.318854166668</c:v>
                </c:pt>
                <c:pt idx="9617">
                  <c:v>40577.360520833332</c:v>
                </c:pt>
                <c:pt idx="9618">
                  <c:v>40577.402187500003</c:v>
                </c:pt>
                <c:pt idx="9619">
                  <c:v>40577.443854166668</c:v>
                </c:pt>
                <c:pt idx="9620">
                  <c:v>40577.485520833332</c:v>
                </c:pt>
                <c:pt idx="9621">
                  <c:v>40577.527187500003</c:v>
                </c:pt>
                <c:pt idx="9622">
                  <c:v>40577.568854166668</c:v>
                </c:pt>
                <c:pt idx="9623">
                  <c:v>40577.610520833332</c:v>
                </c:pt>
                <c:pt idx="9624">
                  <c:v>40577.652187500003</c:v>
                </c:pt>
                <c:pt idx="9625">
                  <c:v>40577.693854166668</c:v>
                </c:pt>
                <c:pt idx="9626">
                  <c:v>40577.735520833332</c:v>
                </c:pt>
                <c:pt idx="9627">
                  <c:v>40577.777187500003</c:v>
                </c:pt>
                <c:pt idx="9628">
                  <c:v>40577.818854166668</c:v>
                </c:pt>
                <c:pt idx="9629">
                  <c:v>40577.860520833332</c:v>
                </c:pt>
                <c:pt idx="9630">
                  <c:v>40577.902187500003</c:v>
                </c:pt>
                <c:pt idx="9631">
                  <c:v>40577.943854166668</c:v>
                </c:pt>
                <c:pt idx="9632">
                  <c:v>40577.985520833332</c:v>
                </c:pt>
                <c:pt idx="9633">
                  <c:v>40578.027187500003</c:v>
                </c:pt>
                <c:pt idx="9634">
                  <c:v>40578.068854166668</c:v>
                </c:pt>
                <c:pt idx="9635">
                  <c:v>40578.110520833332</c:v>
                </c:pt>
                <c:pt idx="9636">
                  <c:v>40578.152187500003</c:v>
                </c:pt>
                <c:pt idx="9637">
                  <c:v>40578.193854166668</c:v>
                </c:pt>
                <c:pt idx="9638">
                  <c:v>40578.235520833332</c:v>
                </c:pt>
                <c:pt idx="9639">
                  <c:v>40578.277187500003</c:v>
                </c:pt>
                <c:pt idx="9640">
                  <c:v>40578.318854166668</c:v>
                </c:pt>
                <c:pt idx="9641">
                  <c:v>40578.360520833332</c:v>
                </c:pt>
                <c:pt idx="9642">
                  <c:v>40578.402187500003</c:v>
                </c:pt>
                <c:pt idx="9643">
                  <c:v>40578.443854166668</c:v>
                </c:pt>
                <c:pt idx="9644">
                  <c:v>40578.485520833332</c:v>
                </c:pt>
                <c:pt idx="9645">
                  <c:v>40578.527187500003</c:v>
                </c:pt>
                <c:pt idx="9646">
                  <c:v>40578.568854166668</c:v>
                </c:pt>
                <c:pt idx="9647">
                  <c:v>40578.610520833332</c:v>
                </c:pt>
                <c:pt idx="9648">
                  <c:v>40578.652187500003</c:v>
                </c:pt>
                <c:pt idx="9649">
                  <c:v>40578.693854166668</c:v>
                </c:pt>
                <c:pt idx="9650">
                  <c:v>40578.735520833332</c:v>
                </c:pt>
                <c:pt idx="9651">
                  <c:v>40578.777187500003</c:v>
                </c:pt>
                <c:pt idx="9652">
                  <c:v>40578.818854166668</c:v>
                </c:pt>
                <c:pt idx="9653">
                  <c:v>40578.860520833332</c:v>
                </c:pt>
                <c:pt idx="9654">
                  <c:v>40578.902187500003</c:v>
                </c:pt>
                <c:pt idx="9655">
                  <c:v>40578.943854166668</c:v>
                </c:pt>
                <c:pt idx="9656">
                  <c:v>40578.985520833332</c:v>
                </c:pt>
                <c:pt idx="9657">
                  <c:v>40579.027187500003</c:v>
                </c:pt>
                <c:pt idx="9658">
                  <c:v>40579.068854166668</c:v>
                </c:pt>
                <c:pt idx="9659">
                  <c:v>40579.110520833332</c:v>
                </c:pt>
                <c:pt idx="9660">
                  <c:v>40579.152187500003</c:v>
                </c:pt>
                <c:pt idx="9661">
                  <c:v>40579.193854166668</c:v>
                </c:pt>
                <c:pt idx="9662">
                  <c:v>40579.235520833332</c:v>
                </c:pt>
                <c:pt idx="9663">
                  <c:v>40579.277187500003</c:v>
                </c:pt>
                <c:pt idx="9664">
                  <c:v>40579.318854166668</c:v>
                </c:pt>
                <c:pt idx="9665">
                  <c:v>40579.360520833332</c:v>
                </c:pt>
                <c:pt idx="9666">
                  <c:v>40579.402187500003</c:v>
                </c:pt>
                <c:pt idx="9667">
                  <c:v>40579.443854166668</c:v>
                </c:pt>
                <c:pt idx="9668">
                  <c:v>40579.485520833332</c:v>
                </c:pt>
                <c:pt idx="9669">
                  <c:v>40579.527187500003</c:v>
                </c:pt>
                <c:pt idx="9670">
                  <c:v>40579.568854166668</c:v>
                </c:pt>
                <c:pt idx="9671">
                  <c:v>40579.610520833332</c:v>
                </c:pt>
                <c:pt idx="9672">
                  <c:v>40579.652187500003</c:v>
                </c:pt>
                <c:pt idx="9673">
                  <c:v>40579.693854166668</c:v>
                </c:pt>
                <c:pt idx="9674">
                  <c:v>40579.735520833332</c:v>
                </c:pt>
                <c:pt idx="9675">
                  <c:v>40579.777187500003</c:v>
                </c:pt>
                <c:pt idx="9676">
                  <c:v>40579.818854166668</c:v>
                </c:pt>
                <c:pt idx="9677">
                  <c:v>40579.860520833332</c:v>
                </c:pt>
                <c:pt idx="9678">
                  <c:v>40579.902187500003</c:v>
                </c:pt>
                <c:pt idx="9679">
                  <c:v>40579.943854166668</c:v>
                </c:pt>
                <c:pt idx="9680">
                  <c:v>40579.985520833332</c:v>
                </c:pt>
                <c:pt idx="9681">
                  <c:v>40580.027187500003</c:v>
                </c:pt>
                <c:pt idx="9682">
                  <c:v>40580.068854166668</c:v>
                </c:pt>
                <c:pt idx="9683">
                  <c:v>40580.110520833332</c:v>
                </c:pt>
                <c:pt idx="9684">
                  <c:v>40580.152187500003</c:v>
                </c:pt>
                <c:pt idx="9685">
                  <c:v>40580.193854166668</c:v>
                </c:pt>
                <c:pt idx="9686">
                  <c:v>40580.235520833332</c:v>
                </c:pt>
                <c:pt idx="9687">
                  <c:v>40580.277187500003</c:v>
                </c:pt>
                <c:pt idx="9688">
                  <c:v>40580.318854166668</c:v>
                </c:pt>
                <c:pt idx="9689">
                  <c:v>40580.360520833332</c:v>
                </c:pt>
                <c:pt idx="9690">
                  <c:v>40580.402187500003</c:v>
                </c:pt>
                <c:pt idx="9691">
                  <c:v>40580.443854166668</c:v>
                </c:pt>
                <c:pt idx="9692">
                  <c:v>40580.485520833332</c:v>
                </c:pt>
                <c:pt idx="9693">
                  <c:v>40580.527187500003</c:v>
                </c:pt>
                <c:pt idx="9694">
                  <c:v>40580.568854166668</c:v>
                </c:pt>
                <c:pt idx="9695">
                  <c:v>40580.610520833332</c:v>
                </c:pt>
                <c:pt idx="9696">
                  <c:v>40580.652187500003</c:v>
                </c:pt>
                <c:pt idx="9697">
                  <c:v>40580.693854166668</c:v>
                </c:pt>
                <c:pt idx="9698">
                  <c:v>40580.735520833332</c:v>
                </c:pt>
                <c:pt idx="9699">
                  <c:v>40580.777187500003</c:v>
                </c:pt>
                <c:pt idx="9700">
                  <c:v>40580.818854166668</c:v>
                </c:pt>
                <c:pt idx="9701">
                  <c:v>40580.860520833332</c:v>
                </c:pt>
                <c:pt idx="9702">
                  <c:v>40580.902187500003</c:v>
                </c:pt>
                <c:pt idx="9703">
                  <c:v>40580.943854166668</c:v>
                </c:pt>
                <c:pt idx="9704">
                  <c:v>40580.985520833332</c:v>
                </c:pt>
                <c:pt idx="9705">
                  <c:v>40581.027187500003</c:v>
                </c:pt>
                <c:pt idx="9706">
                  <c:v>40581.068854166668</c:v>
                </c:pt>
                <c:pt idx="9707">
                  <c:v>40581.110520833332</c:v>
                </c:pt>
                <c:pt idx="9708">
                  <c:v>40581.152187500003</c:v>
                </c:pt>
                <c:pt idx="9709">
                  <c:v>40581.193854166668</c:v>
                </c:pt>
                <c:pt idx="9710">
                  <c:v>40581.235520833332</c:v>
                </c:pt>
                <c:pt idx="9711">
                  <c:v>40581.277187500003</c:v>
                </c:pt>
                <c:pt idx="9712">
                  <c:v>40581.318854166668</c:v>
                </c:pt>
                <c:pt idx="9713">
                  <c:v>40581.360520833332</c:v>
                </c:pt>
                <c:pt idx="9714">
                  <c:v>40581.402187500003</c:v>
                </c:pt>
                <c:pt idx="9715">
                  <c:v>40581.443854166668</c:v>
                </c:pt>
                <c:pt idx="9716">
                  <c:v>40581.485520833332</c:v>
                </c:pt>
                <c:pt idx="9717">
                  <c:v>40581.527187500003</c:v>
                </c:pt>
                <c:pt idx="9718">
                  <c:v>40581.568854166668</c:v>
                </c:pt>
                <c:pt idx="9719">
                  <c:v>40581.610520833332</c:v>
                </c:pt>
                <c:pt idx="9720">
                  <c:v>40581.652187500003</c:v>
                </c:pt>
                <c:pt idx="9721">
                  <c:v>40581.693854166668</c:v>
                </c:pt>
                <c:pt idx="9722">
                  <c:v>40581.735520833332</c:v>
                </c:pt>
                <c:pt idx="9723">
                  <c:v>40581.777187500003</c:v>
                </c:pt>
                <c:pt idx="9724">
                  <c:v>40581.818854166668</c:v>
                </c:pt>
                <c:pt idx="9725">
                  <c:v>40581.860520833332</c:v>
                </c:pt>
                <c:pt idx="9726">
                  <c:v>40581.902187500003</c:v>
                </c:pt>
                <c:pt idx="9727">
                  <c:v>40581.943854166668</c:v>
                </c:pt>
                <c:pt idx="9728">
                  <c:v>40581.985520833332</c:v>
                </c:pt>
                <c:pt idx="9729">
                  <c:v>40582.027187500003</c:v>
                </c:pt>
                <c:pt idx="9730">
                  <c:v>40582.068854166668</c:v>
                </c:pt>
                <c:pt idx="9731">
                  <c:v>40582.110520833332</c:v>
                </c:pt>
                <c:pt idx="9732">
                  <c:v>40582.152187500003</c:v>
                </c:pt>
                <c:pt idx="9733">
                  <c:v>40582.193854166668</c:v>
                </c:pt>
                <c:pt idx="9734">
                  <c:v>40582.235520833332</c:v>
                </c:pt>
                <c:pt idx="9735">
                  <c:v>40582.277187500003</c:v>
                </c:pt>
                <c:pt idx="9736">
                  <c:v>40582.318854166668</c:v>
                </c:pt>
                <c:pt idx="9737">
                  <c:v>40582.360520833332</c:v>
                </c:pt>
                <c:pt idx="9738">
                  <c:v>40582.402187500003</c:v>
                </c:pt>
                <c:pt idx="9739">
                  <c:v>40582.443854166668</c:v>
                </c:pt>
                <c:pt idx="9740">
                  <c:v>40582.485520833332</c:v>
                </c:pt>
                <c:pt idx="9741">
                  <c:v>40582.527187500003</c:v>
                </c:pt>
                <c:pt idx="9742">
                  <c:v>40582.568854166668</c:v>
                </c:pt>
                <c:pt idx="9743">
                  <c:v>40582.610520833332</c:v>
                </c:pt>
                <c:pt idx="9744">
                  <c:v>40582.652187500003</c:v>
                </c:pt>
                <c:pt idx="9745">
                  <c:v>40582.693854166668</c:v>
                </c:pt>
                <c:pt idx="9746">
                  <c:v>40582.735520833332</c:v>
                </c:pt>
                <c:pt idx="9747">
                  <c:v>40582.777187500003</c:v>
                </c:pt>
                <c:pt idx="9748">
                  <c:v>40582.818854166668</c:v>
                </c:pt>
                <c:pt idx="9749">
                  <c:v>40582.860520833332</c:v>
                </c:pt>
                <c:pt idx="9750">
                  <c:v>40582.902187500003</c:v>
                </c:pt>
                <c:pt idx="9751">
                  <c:v>40582.943854166668</c:v>
                </c:pt>
                <c:pt idx="9752">
                  <c:v>40582.985520833332</c:v>
                </c:pt>
                <c:pt idx="9753">
                  <c:v>40583.027187500003</c:v>
                </c:pt>
                <c:pt idx="9754">
                  <c:v>40583.068854166668</c:v>
                </c:pt>
                <c:pt idx="9755">
                  <c:v>40583.110520833332</c:v>
                </c:pt>
                <c:pt idx="9756">
                  <c:v>40583.152187500003</c:v>
                </c:pt>
                <c:pt idx="9757">
                  <c:v>40583.193854166668</c:v>
                </c:pt>
                <c:pt idx="9758">
                  <c:v>40583.235520833332</c:v>
                </c:pt>
                <c:pt idx="9759">
                  <c:v>40583.277187500003</c:v>
                </c:pt>
                <c:pt idx="9760">
                  <c:v>40583.318854166668</c:v>
                </c:pt>
                <c:pt idx="9761">
                  <c:v>40583.360520833332</c:v>
                </c:pt>
                <c:pt idx="9762">
                  <c:v>40583.402187500003</c:v>
                </c:pt>
                <c:pt idx="9763">
                  <c:v>40583.443854166668</c:v>
                </c:pt>
                <c:pt idx="9764">
                  <c:v>40583.485520833332</c:v>
                </c:pt>
                <c:pt idx="9765">
                  <c:v>40583.527187500003</c:v>
                </c:pt>
                <c:pt idx="9766">
                  <c:v>40583.568854166668</c:v>
                </c:pt>
                <c:pt idx="9767">
                  <c:v>40583.610520833332</c:v>
                </c:pt>
                <c:pt idx="9768">
                  <c:v>40583.652187500003</c:v>
                </c:pt>
                <c:pt idx="9769">
                  <c:v>40583.693854166668</c:v>
                </c:pt>
                <c:pt idx="9770">
                  <c:v>40583.735520833332</c:v>
                </c:pt>
                <c:pt idx="9771">
                  <c:v>40583.777187500003</c:v>
                </c:pt>
                <c:pt idx="9772">
                  <c:v>40583.818854166668</c:v>
                </c:pt>
                <c:pt idx="9773">
                  <c:v>40583.860520833332</c:v>
                </c:pt>
                <c:pt idx="9774">
                  <c:v>40583.902187500003</c:v>
                </c:pt>
                <c:pt idx="9775">
                  <c:v>40583.943854166668</c:v>
                </c:pt>
                <c:pt idx="9776">
                  <c:v>40583.985520833332</c:v>
                </c:pt>
                <c:pt idx="9777">
                  <c:v>40584.027187500003</c:v>
                </c:pt>
                <c:pt idx="9778">
                  <c:v>40584.068854166668</c:v>
                </c:pt>
                <c:pt idx="9779">
                  <c:v>40584.110520833332</c:v>
                </c:pt>
                <c:pt idx="9780">
                  <c:v>40584.152187500003</c:v>
                </c:pt>
                <c:pt idx="9781">
                  <c:v>40584.193854166668</c:v>
                </c:pt>
                <c:pt idx="9782">
                  <c:v>40584.235520833332</c:v>
                </c:pt>
                <c:pt idx="9783">
                  <c:v>40584.277187500003</c:v>
                </c:pt>
                <c:pt idx="9784">
                  <c:v>40584.318854166668</c:v>
                </c:pt>
                <c:pt idx="9785">
                  <c:v>40584.360520833332</c:v>
                </c:pt>
                <c:pt idx="9786">
                  <c:v>40584.402187500003</c:v>
                </c:pt>
                <c:pt idx="9787">
                  <c:v>40584.443854166668</c:v>
                </c:pt>
                <c:pt idx="9788">
                  <c:v>40584.485520833332</c:v>
                </c:pt>
                <c:pt idx="9789">
                  <c:v>40584.527187500003</c:v>
                </c:pt>
                <c:pt idx="9790">
                  <c:v>40584.568854166668</c:v>
                </c:pt>
                <c:pt idx="9791">
                  <c:v>40584.610520833332</c:v>
                </c:pt>
                <c:pt idx="9792">
                  <c:v>40584.652187500003</c:v>
                </c:pt>
                <c:pt idx="9793">
                  <c:v>40584.693854166668</c:v>
                </c:pt>
                <c:pt idx="9794">
                  <c:v>40584.735520833332</c:v>
                </c:pt>
                <c:pt idx="9795">
                  <c:v>40584.777187500003</c:v>
                </c:pt>
                <c:pt idx="9796">
                  <c:v>40584.818854166668</c:v>
                </c:pt>
                <c:pt idx="9797">
                  <c:v>40584.860520833332</c:v>
                </c:pt>
                <c:pt idx="9798">
                  <c:v>40584.902187500003</c:v>
                </c:pt>
                <c:pt idx="9799">
                  <c:v>40584.943854166668</c:v>
                </c:pt>
                <c:pt idx="9800">
                  <c:v>40584.985520833332</c:v>
                </c:pt>
                <c:pt idx="9801">
                  <c:v>40585.027187500003</c:v>
                </c:pt>
                <c:pt idx="9802">
                  <c:v>40585.068854166668</c:v>
                </c:pt>
                <c:pt idx="9803">
                  <c:v>40585.110520833332</c:v>
                </c:pt>
                <c:pt idx="9804">
                  <c:v>40585.152187500003</c:v>
                </c:pt>
                <c:pt idx="9805">
                  <c:v>40585.193854166668</c:v>
                </c:pt>
                <c:pt idx="9806">
                  <c:v>40585.235520833332</c:v>
                </c:pt>
                <c:pt idx="9807">
                  <c:v>40585.277187500003</c:v>
                </c:pt>
                <c:pt idx="9808">
                  <c:v>40585.318854166668</c:v>
                </c:pt>
                <c:pt idx="9809">
                  <c:v>40585.360520833332</c:v>
                </c:pt>
                <c:pt idx="9810">
                  <c:v>40585.402187500003</c:v>
                </c:pt>
                <c:pt idx="9811">
                  <c:v>40585.443854166668</c:v>
                </c:pt>
                <c:pt idx="9812">
                  <c:v>40585.485520833332</c:v>
                </c:pt>
                <c:pt idx="9813">
                  <c:v>40585.527187500003</c:v>
                </c:pt>
                <c:pt idx="9814">
                  <c:v>40585.568854166668</c:v>
                </c:pt>
                <c:pt idx="9815">
                  <c:v>40585.610520833332</c:v>
                </c:pt>
                <c:pt idx="9816">
                  <c:v>40585.652187500003</c:v>
                </c:pt>
                <c:pt idx="9817">
                  <c:v>40585.693854166668</c:v>
                </c:pt>
                <c:pt idx="9818">
                  <c:v>40585.735520833332</c:v>
                </c:pt>
                <c:pt idx="9819">
                  <c:v>40585.777187500003</c:v>
                </c:pt>
                <c:pt idx="9820">
                  <c:v>40585.818854166668</c:v>
                </c:pt>
                <c:pt idx="9821">
                  <c:v>40585.860520833332</c:v>
                </c:pt>
                <c:pt idx="9822">
                  <c:v>40585.902187500003</c:v>
                </c:pt>
                <c:pt idx="9823">
                  <c:v>40585.943854166668</c:v>
                </c:pt>
                <c:pt idx="9824">
                  <c:v>40585.985520833332</c:v>
                </c:pt>
                <c:pt idx="9825">
                  <c:v>40586.027187500003</c:v>
                </c:pt>
                <c:pt idx="9826">
                  <c:v>40586.068854166668</c:v>
                </c:pt>
                <c:pt idx="9827">
                  <c:v>40586.110520833332</c:v>
                </c:pt>
                <c:pt idx="9828">
                  <c:v>40586.152187500003</c:v>
                </c:pt>
                <c:pt idx="9829">
                  <c:v>40586.193854166668</c:v>
                </c:pt>
                <c:pt idx="9830">
                  <c:v>40586.235520833332</c:v>
                </c:pt>
                <c:pt idx="9831">
                  <c:v>40586.277187500003</c:v>
                </c:pt>
                <c:pt idx="9832">
                  <c:v>40586.318854166668</c:v>
                </c:pt>
                <c:pt idx="9833">
                  <c:v>40586.360520833332</c:v>
                </c:pt>
                <c:pt idx="9834">
                  <c:v>40586.402187500003</c:v>
                </c:pt>
                <c:pt idx="9835">
                  <c:v>40586.443854166668</c:v>
                </c:pt>
                <c:pt idx="9836">
                  <c:v>40586.485520833332</c:v>
                </c:pt>
                <c:pt idx="9837">
                  <c:v>40586.527187500003</c:v>
                </c:pt>
                <c:pt idx="9838">
                  <c:v>40586.568854166668</c:v>
                </c:pt>
                <c:pt idx="9839">
                  <c:v>40586.610520833332</c:v>
                </c:pt>
                <c:pt idx="9840">
                  <c:v>40586.652187500003</c:v>
                </c:pt>
                <c:pt idx="9841">
                  <c:v>40586.693854166668</c:v>
                </c:pt>
                <c:pt idx="9842">
                  <c:v>40586.735520833332</c:v>
                </c:pt>
                <c:pt idx="9843">
                  <c:v>40586.777187500003</c:v>
                </c:pt>
                <c:pt idx="9844">
                  <c:v>40586.818854166668</c:v>
                </c:pt>
                <c:pt idx="9845">
                  <c:v>40586.860520833332</c:v>
                </c:pt>
                <c:pt idx="9846">
                  <c:v>40586.902187500003</c:v>
                </c:pt>
                <c:pt idx="9847">
                  <c:v>40586.943854166668</c:v>
                </c:pt>
                <c:pt idx="9848">
                  <c:v>40586.985520833332</c:v>
                </c:pt>
                <c:pt idx="9849">
                  <c:v>40587.027187500003</c:v>
                </c:pt>
                <c:pt idx="9850">
                  <c:v>40587.068854166668</c:v>
                </c:pt>
                <c:pt idx="9851">
                  <c:v>40587.110520833332</c:v>
                </c:pt>
                <c:pt idx="9852">
                  <c:v>40587.152187500003</c:v>
                </c:pt>
                <c:pt idx="9853">
                  <c:v>40587.193854166668</c:v>
                </c:pt>
                <c:pt idx="9854">
                  <c:v>40587.235520833332</c:v>
                </c:pt>
                <c:pt idx="9855">
                  <c:v>40587.277187500003</c:v>
                </c:pt>
                <c:pt idx="9856">
                  <c:v>40587.318854166668</c:v>
                </c:pt>
                <c:pt idx="9857">
                  <c:v>40587.360520833332</c:v>
                </c:pt>
                <c:pt idx="9858">
                  <c:v>40587.402187500003</c:v>
                </c:pt>
                <c:pt idx="9859">
                  <c:v>40587.443854166668</c:v>
                </c:pt>
                <c:pt idx="9860">
                  <c:v>40587.485520833332</c:v>
                </c:pt>
                <c:pt idx="9861">
                  <c:v>40587.527187500003</c:v>
                </c:pt>
                <c:pt idx="9862">
                  <c:v>40587.568854166668</c:v>
                </c:pt>
                <c:pt idx="9863">
                  <c:v>40587.610520833332</c:v>
                </c:pt>
                <c:pt idx="9864">
                  <c:v>40587.652187500003</c:v>
                </c:pt>
                <c:pt idx="9865">
                  <c:v>40587.693854166668</c:v>
                </c:pt>
                <c:pt idx="9866">
                  <c:v>40587.735520833332</c:v>
                </c:pt>
                <c:pt idx="9867">
                  <c:v>40587.777187500003</c:v>
                </c:pt>
                <c:pt idx="9868">
                  <c:v>40587.818854166668</c:v>
                </c:pt>
                <c:pt idx="9869">
                  <c:v>40587.860520833332</c:v>
                </c:pt>
                <c:pt idx="9870">
                  <c:v>40587.902187500003</c:v>
                </c:pt>
                <c:pt idx="9871">
                  <c:v>40587.943854166668</c:v>
                </c:pt>
                <c:pt idx="9872">
                  <c:v>40587.985520833332</c:v>
                </c:pt>
                <c:pt idx="9873">
                  <c:v>40588.027187500003</c:v>
                </c:pt>
                <c:pt idx="9874">
                  <c:v>40588.068854166668</c:v>
                </c:pt>
                <c:pt idx="9875">
                  <c:v>40588.110520833332</c:v>
                </c:pt>
                <c:pt idx="9876">
                  <c:v>40588.152187500003</c:v>
                </c:pt>
                <c:pt idx="9877">
                  <c:v>40588.193854166668</c:v>
                </c:pt>
                <c:pt idx="9878">
                  <c:v>40588.235520833332</c:v>
                </c:pt>
                <c:pt idx="9879">
                  <c:v>40588.277187500003</c:v>
                </c:pt>
                <c:pt idx="9880">
                  <c:v>40588.318854166668</c:v>
                </c:pt>
                <c:pt idx="9881">
                  <c:v>40588.360520833332</c:v>
                </c:pt>
                <c:pt idx="9882">
                  <c:v>40588.402187500003</c:v>
                </c:pt>
                <c:pt idx="9883">
                  <c:v>40588.443854166668</c:v>
                </c:pt>
                <c:pt idx="9884">
                  <c:v>40588.485520833332</c:v>
                </c:pt>
                <c:pt idx="9885">
                  <c:v>40588.527187500003</c:v>
                </c:pt>
                <c:pt idx="9886">
                  <c:v>40588.568854166668</c:v>
                </c:pt>
                <c:pt idx="9887">
                  <c:v>40588.610520833332</c:v>
                </c:pt>
                <c:pt idx="9888">
                  <c:v>40588.652187500003</c:v>
                </c:pt>
                <c:pt idx="9889">
                  <c:v>40588.693854166668</c:v>
                </c:pt>
                <c:pt idx="9890">
                  <c:v>40588.735520833332</c:v>
                </c:pt>
                <c:pt idx="9891">
                  <c:v>40588.777187500003</c:v>
                </c:pt>
                <c:pt idx="9892">
                  <c:v>40588.818854166668</c:v>
                </c:pt>
                <c:pt idx="9893">
                  <c:v>40588.860520833332</c:v>
                </c:pt>
                <c:pt idx="9894">
                  <c:v>40588.902187500003</c:v>
                </c:pt>
                <c:pt idx="9895">
                  <c:v>40588.943854166668</c:v>
                </c:pt>
                <c:pt idx="9896">
                  <c:v>40588.985520833332</c:v>
                </c:pt>
                <c:pt idx="9897">
                  <c:v>40589.027187500003</c:v>
                </c:pt>
                <c:pt idx="9898">
                  <c:v>40589.068854166668</c:v>
                </c:pt>
                <c:pt idx="9899">
                  <c:v>40589.110520833332</c:v>
                </c:pt>
                <c:pt idx="9900">
                  <c:v>40589.152187500003</c:v>
                </c:pt>
                <c:pt idx="9901">
                  <c:v>40589.193854166668</c:v>
                </c:pt>
                <c:pt idx="9902">
                  <c:v>40589.235520833332</c:v>
                </c:pt>
                <c:pt idx="9903">
                  <c:v>40589.277187500003</c:v>
                </c:pt>
                <c:pt idx="9904">
                  <c:v>40589.318854166668</c:v>
                </c:pt>
                <c:pt idx="9905">
                  <c:v>40589.360520833332</c:v>
                </c:pt>
                <c:pt idx="9906">
                  <c:v>40589.402187500003</c:v>
                </c:pt>
                <c:pt idx="9907">
                  <c:v>40589.443854166668</c:v>
                </c:pt>
                <c:pt idx="9908">
                  <c:v>40589.485520833332</c:v>
                </c:pt>
                <c:pt idx="9909">
                  <c:v>40589.527187500003</c:v>
                </c:pt>
                <c:pt idx="9910">
                  <c:v>40589.568854166668</c:v>
                </c:pt>
                <c:pt idx="9911">
                  <c:v>40589.610520833332</c:v>
                </c:pt>
                <c:pt idx="9912">
                  <c:v>40589.652187500003</c:v>
                </c:pt>
                <c:pt idx="9913">
                  <c:v>40589.693854166668</c:v>
                </c:pt>
                <c:pt idx="9914">
                  <c:v>40589.735520833332</c:v>
                </c:pt>
                <c:pt idx="9915">
                  <c:v>40589.777187500003</c:v>
                </c:pt>
                <c:pt idx="9916">
                  <c:v>40589.818854166668</c:v>
                </c:pt>
                <c:pt idx="9917">
                  <c:v>40589.860520833332</c:v>
                </c:pt>
                <c:pt idx="9918">
                  <c:v>40589.902187500003</c:v>
                </c:pt>
                <c:pt idx="9919">
                  <c:v>40589.943854166668</c:v>
                </c:pt>
                <c:pt idx="9920">
                  <c:v>40589.985520833332</c:v>
                </c:pt>
                <c:pt idx="9921">
                  <c:v>40590.027187500003</c:v>
                </c:pt>
                <c:pt idx="9922">
                  <c:v>40590.068854166668</c:v>
                </c:pt>
                <c:pt idx="9923">
                  <c:v>40590.110520833332</c:v>
                </c:pt>
                <c:pt idx="9924">
                  <c:v>40590.152187500003</c:v>
                </c:pt>
                <c:pt idx="9925">
                  <c:v>40590.193854166668</c:v>
                </c:pt>
                <c:pt idx="9926">
                  <c:v>40590.235520833332</c:v>
                </c:pt>
                <c:pt idx="9927">
                  <c:v>40590.277187500003</c:v>
                </c:pt>
                <c:pt idx="9928">
                  <c:v>40590.318854166668</c:v>
                </c:pt>
                <c:pt idx="9929">
                  <c:v>40590.360520833332</c:v>
                </c:pt>
                <c:pt idx="9930" formatCode="m/d/yyyy">
                  <c:v>40590</c:v>
                </c:pt>
                <c:pt idx="9931">
                  <c:v>40590.375092592592</c:v>
                </c:pt>
                <c:pt idx="9932">
                  <c:v>40590.416759259257</c:v>
                </c:pt>
                <c:pt idx="9933">
                  <c:v>40590.458425925928</c:v>
                </c:pt>
                <c:pt idx="9934">
                  <c:v>40590.500092592592</c:v>
                </c:pt>
                <c:pt idx="9935">
                  <c:v>40590.541759259257</c:v>
                </c:pt>
                <c:pt idx="9936">
                  <c:v>40590.583425925928</c:v>
                </c:pt>
                <c:pt idx="9937">
                  <c:v>40590.625092592592</c:v>
                </c:pt>
                <c:pt idx="9938">
                  <c:v>40590.666759259257</c:v>
                </c:pt>
                <c:pt idx="9939">
                  <c:v>40590.708425925928</c:v>
                </c:pt>
                <c:pt idx="9940">
                  <c:v>40590.750092592592</c:v>
                </c:pt>
                <c:pt idx="9941">
                  <c:v>40590.791759259257</c:v>
                </c:pt>
                <c:pt idx="9942">
                  <c:v>40590.833425925928</c:v>
                </c:pt>
                <c:pt idx="9943">
                  <c:v>40590.875092592592</c:v>
                </c:pt>
                <c:pt idx="9944">
                  <c:v>40590.916759259257</c:v>
                </c:pt>
                <c:pt idx="9945">
                  <c:v>40590.958425925928</c:v>
                </c:pt>
                <c:pt idx="9946">
                  <c:v>40591.000092592592</c:v>
                </c:pt>
                <c:pt idx="9947">
                  <c:v>40591.041759259257</c:v>
                </c:pt>
                <c:pt idx="9948">
                  <c:v>40591.083425925928</c:v>
                </c:pt>
                <c:pt idx="9949">
                  <c:v>40591.125092592592</c:v>
                </c:pt>
                <c:pt idx="9950">
                  <c:v>40591.166759259257</c:v>
                </c:pt>
                <c:pt idx="9951">
                  <c:v>40591.208425925928</c:v>
                </c:pt>
                <c:pt idx="9952">
                  <c:v>40591.250092592592</c:v>
                </c:pt>
                <c:pt idx="9953">
                  <c:v>40591.291759259257</c:v>
                </c:pt>
                <c:pt idx="9954">
                  <c:v>40591.333425925928</c:v>
                </c:pt>
                <c:pt idx="9955">
                  <c:v>40591.375092592592</c:v>
                </c:pt>
                <c:pt idx="9956">
                  <c:v>40591.416759259257</c:v>
                </c:pt>
                <c:pt idx="9957">
                  <c:v>40591.458425925928</c:v>
                </c:pt>
                <c:pt idx="9958">
                  <c:v>40591.500092592592</c:v>
                </c:pt>
                <c:pt idx="9959">
                  <c:v>40591.541759259257</c:v>
                </c:pt>
                <c:pt idx="9960">
                  <c:v>40591.583425925928</c:v>
                </c:pt>
                <c:pt idx="9961">
                  <c:v>40591.625092592592</c:v>
                </c:pt>
                <c:pt idx="9962">
                  <c:v>40591.666759259257</c:v>
                </c:pt>
                <c:pt idx="9963">
                  <c:v>40591.708425925928</c:v>
                </c:pt>
                <c:pt idx="9964">
                  <c:v>40591.750092592592</c:v>
                </c:pt>
                <c:pt idx="9965">
                  <c:v>40591.791759259257</c:v>
                </c:pt>
                <c:pt idx="9966">
                  <c:v>40591.833425925928</c:v>
                </c:pt>
                <c:pt idx="9967">
                  <c:v>40591.875092592592</c:v>
                </c:pt>
                <c:pt idx="9968">
                  <c:v>40591.916759259257</c:v>
                </c:pt>
                <c:pt idx="9969">
                  <c:v>40591.958425925928</c:v>
                </c:pt>
                <c:pt idx="9970">
                  <c:v>40592.000092592592</c:v>
                </c:pt>
                <c:pt idx="9971">
                  <c:v>40592.041759259257</c:v>
                </c:pt>
                <c:pt idx="9972">
                  <c:v>40592.083425925928</c:v>
                </c:pt>
                <c:pt idx="9973">
                  <c:v>40592.125092592592</c:v>
                </c:pt>
                <c:pt idx="9974">
                  <c:v>40592.166759259257</c:v>
                </c:pt>
                <c:pt idx="9975">
                  <c:v>40592.208425925928</c:v>
                </c:pt>
                <c:pt idx="9976">
                  <c:v>40592.250092592592</c:v>
                </c:pt>
                <c:pt idx="9977">
                  <c:v>40592.291759259257</c:v>
                </c:pt>
                <c:pt idx="9978">
                  <c:v>40592.333425925928</c:v>
                </c:pt>
                <c:pt idx="9979">
                  <c:v>40592.375092592592</c:v>
                </c:pt>
                <c:pt idx="9980">
                  <c:v>40592.416759259257</c:v>
                </c:pt>
                <c:pt idx="9981">
                  <c:v>40592.458425925928</c:v>
                </c:pt>
                <c:pt idx="9982">
                  <c:v>40592.500092592592</c:v>
                </c:pt>
                <c:pt idx="9983">
                  <c:v>40592.541759259257</c:v>
                </c:pt>
                <c:pt idx="9984">
                  <c:v>40592.583425925928</c:v>
                </c:pt>
                <c:pt idx="9985">
                  <c:v>40592.625092592592</c:v>
                </c:pt>
                <c:pt idx="9986">
                  <c:v>40592.666759259257</c:v>
                </c:pt>
                <c:pt idx="9987">
                  <c:v>40592.708425925928</c:v>
                </c:pt>
                <c:pt idx="9988">
                  <c:v>40592.750092592592</c:v>
                </c:pt>
                <c:pt idx="9989">
                  <c:v>40592.791759259257</c:v>
                </c:pt>
                <c:pt idx="9990">
                  <c:v>40592.833425925928</c:v>
                </c:pt>
                <c:pt idx="9991">
                  <c:v>40592.875092592592</c:v>
                </c:pt>
                <c:pt idx="9992">
                  <c:v>40592.916759259257</c:v>
                </c:pt>
                <c:pt idx="9993">
                  <c:v>40592.958425925928</c:v>
                </c:pt>
                <c:pt idx="9994">
                  <c:v>40593.000092592592</c:v>
                </c:pt>
                <c:pt idx="9995">
                  <c:v>40593.041759259257</c:v>
                </c:pt>
                <c:pt idx="9996">
                  <c:v>40593.083425925928</c:v>
                </c:pt>
                <c:pt idx="9997">
                  <c:v>40593.125092592592</c:v>
                </c:pt>
                <c:pt idx="9998">
                  <c:v>40593.166759259257</c:v>
                </c:pt>
                <c:pt idx="9999">
                  <c:v>40593.208425925928</c:v>
                </c:pt>
                <c:pt idx="10000">
                  <c:v>40593.250092592592</c:v>
                </c:pt>
                <c:pt idx="10001">
                  <c:v>40593.291759259257</c:v>
                </c:pt>
                <c:pt idx="10002">
                  <c:v>40593.333425925928</c:v>
                </c:pt>
                <c:pt idx="10003">
                  <c:v>40593.375092592592</c:v>
                </c:pt>
                <c:pt idx="10004">
                  <c:v>40593.416759259257</c:v>
                </c:pt>
                <c:pt idx="10005">
                  <c:v>40593.458425925928</c:v>
                </c:pt>
                <c:pt idx="10006">
                  <c:v>40593.500092592592</c:v>
                </c:pt>
                <c:pt idx="10007">
                  <c:v>40593.541759259257</c:v>
                </c:pt>
                <c:pt idx="10008">
                  <c:v>40593.583425925928</c:v>
                </c:pt>
                <c:pt idx="10009">
                  <c:v>40593.625092592592</c:v>
                </c:pt>
                <c:pt idx="10010">
                  <c:v>40593.666759259257</c:v>
                </c:pt>
                <c:pt idx="10011">
                  <c:v>40593.708425925928</c:v>
                </c:pt>
                <c:pt idx="10012">
                  <c:v>40593.750092592592</c:v>
                </c:pt>
                <c:pt idx="10013">
                  <c:v>40593.791759259257</c:v>
                </c:pt>
                <c:pt idx="10014">
                  <c:v>40593.833425925928</c:v>
                </c:pt>
                <c:pt idx="10015">
                  <c:v>40593.875092592592</c:v>
                </c:pt>
                <c:pt idx="10016">
                  <c:v>40593.916759259257</c:v>
                </c:pt>
                <c:pt idx="10017">
                  <c:v>40593.958425925928</c:v>
                </c:pt>
                <c:pt idx="10018">
                  <c:v>40594.000092592592</c:v>
                </c:pt>
                <c:pt idx="10019">
                  <c:v>40594.041759259257</c:v>
                </c:pt>
                <c:pt idx="10020">
                  <c:v>40594.083425925928</c:v>
                </c:pt>
                <c:pt idx="10021">
                  <c:v>40594.125092592592</c:v>
                </c:pt>
                <c:pt idx="10022">
                  <c:v>40594.166759259257</c:v>
                </c:pt>
                <c:pt idx="10023">
                  <c:v>40594.208425925928</c:v>
                </c:pt>
                <c:pt idx="10024">
                  <c:v>40594.250092592592</c:v>
                </c:pt>
                <c:pt idx="10025">
                  <c:v>40594.291759259257</c:v>
                </c:pt>
                <c:pt idx="10026">
                  <c:v>40594.333425925928</c:v>
                </c:pt>
                <c:pt idx="10027">
                  <c:v>40594.375092592592</c:v>
                </c:pt>
                <c:pt idx="10028">
                  <c:v>40594.416759259257</c:v>
                </c:pt>
                <c:pt idx="10029">
                  <c:v>40594.458425925928</c:v>
                </c:pt>
                <c:pt idx="10030">
                  <c:v>40594.500092592592</c:v>
                </c:pt>
                <c:pt idx="10031">
                  <c:v>40594.541759259257</c:v>
                </c:pt>
                <c:pt idx="10032">
                  <c:v>40594.583425925928</c:v>
                </c:pt>
                <c:pt idx="10033">
                  <c:v>40594.625092592592</c:v>
                </c:pt>
                <c:pt idx="10034">
                  <c:v>40594.666759259257</c:v>
                </c:pt>
                <c:pt idx="10035">
                  <c:v>40594.708425925928</c:v>
                </c:pt>
                <c:pt idx="10036">
                  <c:v>40594.750092592592</c:v>
                </c:pt>
                <c:pt idx="10037">
                  <c:v>40594.791759259257</c:v>
                </c:pt>
                <c:pt idx="10038">
                  <c:v>40594.833425925928</c:v>
                </c:pt>
                <c:pt idx="10039">
                  <c:v>40594.875092592592</c:v>
                </c:pt>
                <c:pt idx="10040">
                  <c:v>40594.916759259257</c:v>
                </c:pt>
                <c:pt idx="10041">
                  <c:v>40594.958425925928</c:v>
                </c:pt>
                <c:pt idx="10042">
                  <c:v>40595.000092592592</c:v>
                </c:pt>
                <c:pt idx="10043">
                  <c:v>40595.041759259257</c:v>
                </c:pt>
                <c:pt idx="10044">
                  <c:v>40595.083425925928</c:v>
                </c:pt>
                <c:pt idx="10045">
                  <c:v>40595.125092592592</c:v>
                </c:pt>
                <c:pt idx="10046">
                  <c:v>40595.166759259257</c:v>
                </c:pt>
                <c:pt idx="10047">
                  <c:v>40595.208425925928</c:v>
                </c:pt>
                <c:pt idx="10048">
                  <c:v>40595.250092592592</c:v>
                </c:pt>
                <c:pt idx="10049">
                  <c:v>40595.291759259257</c:v>
                </c:pt>
                <c:pt idx="10050">
                  <c:v>40595.333425925928</c:v>
                </c:pt>
                <c:pt idx="10051">
                  <c:v>40595.375092592592</c:v>
                </c:pt>
                <c:pt idx="10052">
                  <c:v>40595.416759259257</c:v>
                </c:pt>
                <c:pt idx="10053">
                  <c:v>40595.458425925928</c:v>
                </c:pt>
                <c:pt idx="10054">
                  <c:v>40595.500092592592</c:v>
                </c:pt>
                <c:pt idx="10055">
                  <c:v>40595.541759259257</c:v>
                </c:pt>
                <c:pt idx="10056">
                  <c:v>40595.583425925928</c:v>
                </c:pt>
                <c:pt idx="10057">
                  <c:v>40595.625092592592</c:v>
                </c:pt>
                <c:pt idx="10058">
                  <c:v>40595.666759259257</c:v>
                </c:pt>
                <c:pt idx="10059">
                  <c:v>40595.708425925928</c:v>
                </c:pt>
                <c:pt idx="10060">
                  <c:v>40595.750092592592</c:v>
                </c:pt>
                <c:pt idx="10061">
                  <c:v>40595.791759259257</c:v>
                </c:pt>
                <c:pt idx="10062">
                  <c:v>40595.833425925928</c:v>
                </c:pt>
                <c:pt idx="10063">
                  <c:v>40595.875092592592</c:v>
                </c:pt>
                <c:pt idx="10064">
                  <c:v>40595.916759259257</c:v>
                </c:pt>
                <c:pt idx="10065">
                  <c:v>40595.958425925928</c:v>
                </c:pt>
                <c:pt idx="10066">
                  <c:v>40596.000092592592</c:v>
                </c:pt>
                <c:pt idx="10067">
                  <c:v>40596.041759259257</c:v>
                </c:pt>
                <c:pt idx="10068">
                  <c:v>40596.083425925928</c:v>
                </c:pt>
                <c:pt idx="10069">
                  <c:v>40596.125092592592</c:v>
                </c:pt>
                <c:pt idx="10070">
                  <c:v>40596.166759259257</c:v>
                </c:pt>
                <c:pt idx="10071">
                  <c:v>40596.208425925928</c:v>
                </c:pt>
                <c:pt idx="10072">
                  <c:v>40596.250092592592</c:v>
                </c:pt>
                <c:pt idx="10073">
                  <c:v>40596.291759259257</c:v>
                </c:pt>
                <c:pt idx="10074">
                  <c:v>40596.333425925928</c:v>
                </c:pt>
                <c:pt idx="10075">
                  <c:v>40596.375092592592</c:v>
                </c:pt>
                <c:pt idx="10076">
                  <c:v>40596.416759259257</c:v>
                </c:pt>
                <c:pt idx="10077">
                  <c:v>40596.458425925928</c:v>
                </c:pt>
                <c:pt idx="10078">
                  <c:v>40596.500092592592</c:v>
                </c:pt>
                <c:pt idx="10079">
                  <c:v>40596.541759259257</c:v>
                </c:pt>
                <c:pt idx="10080">
                  <c:v>40596.583425925928</c:v>
                </c:pt>
                <c:pt idx="10081">
                  <c:v>40596.625092592592</c:v>
                </c:pt>
                <c:pt idx="10082">
                  <c:v>40596.666759259257</c:v>
                </c:pt>
                <c:pt idx="10083">
                  <c:v>40596.708425925928</c:v>
                </c:pt>
                <c:pt idx="10084">
                  <c:v>40596.750092592592</c:v>
                </c:pt>
                <c:pt idx="10085">
                  <c:v>40596.791759259257</c:v>
                </c:pt>
                <c:pt idx="10086">
                  <c:v>40596.833425925928</c:v>
                </c:pt>
                <c:pt idx="10087">
                  <c:v>40596.875092592592</c:v>
                </c:pt>
                <c:pt idx="10088">
                  <c:v>40596.916759259257</c:v>
                </c:pt>
                <c:pt idx="10089">
                  <c:v>40596.958425925928</c:v>
                </c:pt>
                <c:pt idx="10090">
                  <c:v>40597.000092592592</c:v>
                </c:pt>
                <c:pt idx="10091">
                  <c:v>40597.041759259257</c:v>
                </c:pt>
                <c:pt idx="10092">
                  <c:v>40597.083425925928</c:v>
                </c:pt>
                <c:pt idx="10093">
                  <c:v>40597.125092592592</c:v>
                </c:pt>
                <c:pt idx="10094">
                  <c:v>40597.166759259257</c:v>
                </c:pt>
                <c:pt idx="10095">
                  <c:v>40597.208425925928</c:v>
                </c:pt>
                <c:pt idx="10096">
                  <c:v>40597.250092592592</c:v>
                </c:pt>
                <c:pt idx="10097">
                  <c:v>40597.291759259257</c:v>
                </c:pt>
                <c:pt idx="10098">
                  <c:v>40597.333425925928</c:v>
                </c:pt>
                <c:pt idx="10099">
                  <c:v>40597.375092592592</c:v>
                </c:pt>
                <c:pt idx="10100">
                  <c:v>40597.416759259257</c:v>
                </c:pt>
                <c:pt idx="10101">
                  <c:v>40597.458425925928</c:v>
                </c:pt>
                <c:pt idx="10102">
                  <c:v>40597.500092592592</c:v>
                </c:pt>
                <c:pt idx="10103">
                  <c:v>40597.541759259257</c:v>
                </c:pt>
                <c:pt idx="10104">
                  <c:v>40597.583425925928</c:v>
                </c:pt>
                <c:pt idx="10105">
                  <c:v>40597.625092592592</c:v>
                </c:pt>
                <c:pt idx="10106">
                  <c:v>40597.666759259257</c:v>
                </c:pt>
                <c:pt idx="10107">
                  <c:v>40597.708425925928</c:v>
                </c:pt>
                <c:pt idx="10108">
                  <c:v>40597.750092592592</c:v>
                </c:pt>
                <c:pt idx="10109">
                  <c:v>40597.791759259257</c:v>
                </c:pt>
                <c:pt idx="10110">
                  <c:v>40597.833425925928</c:v>
                </c:pt>
                <c:pt idx="10111">
                  <c:v>40597.875092592592</c:v>
                </c:pt>
                <c:pt idx="10112">
                  <c:v>40597.916759259257</c:v>
                </c:pt>
                <c:pt idx="10113">
                  <c:v>40597.958425925928</c:v>
                </c:pt>
                <c:pt idx="10114">
                  <c:v>40598.000092592592</c:v>
                </c:pt>
                <c:pt idx="10115">
                  <c:v>40598.041759259257</c:v>
                </c:pt>
                <c:pt idx="10116">
                  <c:v>40598.083425925928</c:v>
                </c:pt>
                <c:pt idx="10117">
                  <c:v>40598.125092592592</c:v>
                </c:pt>
                <c:pt idx="10118">
                  <c:v>40598.166759259257</c:v>
                </c:pt>
                <c:pt idx="10119">
                  <c:v>40598.208425925928</c:v>
                </c:pt>
                <c:pt idx="10120">
                  <c:v>40598.250092592592</c:v>
                </c:pt>
                <c:pt idx="10121">
                  <c:v>40598.291759259257</c:v>
                </c:pt>
                <c:pt idx="10122">
                  <c:v>40598.333425925928</c:v>
                </c:pt>
                <c:pt idx="10123">
                  <c:v>40598.375092592592</c:v>
                </c:pt>
                <c:pt idx="10124">
                  <c:v>40598.416759259257</c:v>
                </c:pt>
                <c:pt idx="10125">
                  <c:v>40598.458425925928</c:v>
                </c:pt>
                <c:pt idx="10126">
                  <c:v>40598.500092592592</c:v>
                </c:pt>
                <c:pt idx="10127">
                  <c:v>40598.541759259257</c:v>
                </c:pt>
                <c:pt idx="10128">
                  <c:v>40598.583425925928</c:v>
                </c:pt>
                <c:pt idx="10129">
                  <c:v>40598.625092592592</c:v>
                </c:pt>
                <c:pt idx="10130">
                  <c:v>40598.666759259257</c:v>
                </c:pt>
                <c:pt idx="10131">
                  <c:v>40598.708425925928</c:v>
                </c:pt>
                <c:pt idx="10132">
                  <c:v>40598.750092592592</c:v>
                </c:pt>
                <c:pt idx="10133">
                  <c:v>40598.791759259257</c:v>
                </c:pt>
                <c:pt idx="10134">
                  <c:v>40598.833425925928</c:v>
                </c:pt>
                <c:pt idx="10135">
                  <c:v>40598.875092592592</c:v>
                </c:pt>
                <c:pt idx="10136">
                  <c:v>40598.916759259257</c:v>
                </c:pt>
                <c:pt idx="10137">
                  <c:v>40598.958425925928</c:v>
                </c:pt>
                <c:pt idx="10138">
                  <c:v>40599.000092592592</c:v>
                </c:pt>
                <c:pt idx="10139">
                  <c:v>40599.041759259257</c:v>
                </c:pt>
                <c:pt idx="10140">
                  <c:v>40599.083425925928</c:v>
                </c:pt>
                <c:pt idx="10141">
                  <c:v>40599.125092592592</c:v>
                </c:pt>
                <c:pt idx="10142">
                  <c:v>40599.166759259257</c:v>
                </c:pt>
                <c:pt idx="10143">
                  <c:v>40599.208425925928</c:v>
                </c:pt>
                <c:pt idx="10144">
                  <c:v>40599.250092592592</c:v>
                </c:pt>
                <c:pt idx="10145">
                  <c:v>40599.291759259257</c:v>
                </c:pt>
                <c:pt idx="10146">
                  <c:v>40599.333425925928</c:v>
                </c:pt>
                <c:pt idx="10147">
                  <c:v>40599.375092592592</c:v>
                </c:pt>
                <c:pt idx="10148">
                  <c:v>40599.416759259257</c:v>
                </c:pt>
                <c:pt idx="10149">
                  <c:v>40599.458425925928</c:v>
                </c:pt>
                <c:pt idx="10150">
                  <c:v>40599.500092592592</c:v>
                </c:pt>
                <c:pt idx="10151">
                  <c:v>40599.541759259257</c:v>
                </c:pt>
                <c:pt idx="10152">
                  <c:v>40599.583425925928</c:v>
                </c:pt>
                <c:pt idx="10153">
                  <c:v>40599.625092592592</c:v>
                </c:pt>
                <c:pt idx="10154">
                  <c:v>40599.666759259257</c:v>
                </c:pt>
                <c:pt idx="10155">
                  <c:v>40599.708425925928</c:v>
                </c:pt>
                <c:pt idx="10156">
                  <c:v>40599.750092592592</c:v>
                </c:pt>
                <c:pt idx="10157">
                  <c:v>40599.791759259257</c:v>
                </c:pt>
                <c:pt idx="10158">
                  <c:v>40599.833425925928</c:v>
                </c:pt>
                <c:pt idx="10159">
                  <c:v>40599.875092592592</c:v>
                </c:pt>
                <c:pt idx="10160">
                  <c:v>40599.916759259257</c:v>
                </c:pt>
                <c:pt idx="10161">
                  <c:v>40599.958425925928</c:v>
                </c:pt>
                <c:pt idx="10162">
                  <c:v>40600.000092592592</c:v>
                </c:pt>
                <c:pt idx="10163">
                  <c:v>40600.041759259257</c:v>
                </c:pt>
                <c:pt idx="10164">
                  <c:v>40600.083425925928</c:v>
                </c:pt>
                <c:pt idx="10165">
                  <c:v>40600.125092592592</c:v>
                </c:pt>
                <c:pt idx="10166">
                  <c:v>40600.166759259257</c:v>
                </c:pt>
                <c:pt idx="10167">
                  <c:v>40600.208425925928</c:v>
                </c:pt>
                <c:pt idx="10168">
                  <c:v>40600.250092592592</c:v>
                </c:pt>
                <c:pt idx="10169">
                  <c:v>40600.291759259257</c:v>
                </c:pt>
                <c:pt idx="10170">
                  <c:v>40600.333425925928</c:v>
                </c:pt>
                <c:pt idx="10171">
                  <c:v>40600.375092592592</c:v>
                </c:pt>
                <c:pt idx="10172">
                  <c:v>40600.416759259257</c:v>
                </c:pt>
                <c:pt idx="10173">
                  <c:v>40600.458425925928</c:v>
                </c:pt>
                <c:pt idx="10174">
                  <c:v>40600.500092592592</c:v>
                </c:pt>
                <c:pt idx="10175">
                  <c:v>40600.541759259257</c:v>
                </c:pt>
                <c:pt idx="10176">
                  <c:v>40600.583425925928</c:v>
                </c:pt>
                <c:pt idx="10177">
                  <c:v>40600.625092592592</c:v>
                </c:pt>
                <c:pt idx="10178">
                  <c:v>40600.666759259257</c:v>
                </c:pt>
                <c:pt idx="10179">
                  <c:v>40600.708425925928</c:v>
                </c:pt>
                <c:pt idx="10180">
                  <c:v>40600.750092592592</c:v>
                </c:pt>
                <c:pt idx="10181">
                  <c:v>40600.791759259257</c:v>
                </c:pt>
                <c:pt idx="10182">
                  <c:v>40600.833425925928</c:v>
                </c:pt>
                <c:pt idx="10183">
                  <c:v>40600.875092592592</c:v>
                </c:pt>
                <c:pt idx="10184">
                  <c:v>40600.916759259257</c:v>
                </c:pt>
                <c:pt idx="10185">
                  <c:v>40600.958425925928</c:v>
                </c:pt>
                <c:pt idx="10186">
                  <c:v>40601.000092592592</c:v>
                </c:pt>
                <c:pt idx="10187">
                  <c:v>40601.041759259257</c:v>
                </c:pt>
                <c:pt idx="10188">
                  <c:v>40601.083425925928</c:v>
                </c:pt>
                <c:pt idx="10189">
                  <c:v>40601.125092592592</c:v>
                </c:pt>
                <c:pt idx="10190">
                  <c:v>40601.166759259257</c:v>
                </c:pt>
                <c:pt idx="10191">
                  <c:v>40601.208425925928</c:v>
                </c:pt>
                <c:pt idx="10192">
                  <c:v>40601.250092592592</c:v>
                </c:pt>
                <c:pt idx="10193">
                  <c:v>40601.291759259257</c:v>
                </c:pt>
                <c:pt idx="10194">
                  <c:v>40601.333425925928</c:v>
                </c:pt>
                <c:pt idx="10195">
                  <c:v>40601.375092592592</c:v>
                </c:pt>
                <c:pt idx="10196">
                  <c:v>40601.416759259257</c:v>
                </c:pt>
                <c:pt idx="10197">
                  <c:v>40601.458425925928</c:v>
                </c:pt>
                <c:pt idx="10198">
                  <c:v>40601.500092592592</c:v>
                </c:pt>
                <c:pt idx="10199">
                  <c:v>40601.541759259257</c:v>
                </c:pt>
                <c:pt idx="10200">
                  <c:v>40601.583425925928</c:v>
                </c:pt>
                <c:pt idx="10201">
                  <c:v>40601.625092592592</c:v>
                </c:pt>
                <c:pt idx="10202">
                  <c:v>40601.666759259257</c:v>
                </c:pt>
                <c:pt idx="10203">
                  <c:v>40601.708425925928</c:v>
                </c:pt>
                <c:pt idx="10204">
                  <c:v>40601.750092592592</c:v>
                </c:pt>
                <c:pt idx="10205">
                  <c:v>40601.791759259257</c:v>
                </c:pt>
                <c:pt idx="10206">
                  <c:v>40601.833425925928</c:v>
                </c:pt>
                <c:pt idx="10207">
                  <c:v>40601.875092592592</c:v>
                </c:pt>
                <c:pt idx="10208">
                  <c:v>40601.916759259257</c:v>
                </c:pt>
                <c:pt idx="10209">
                  <c:v>40601.958425925928</c:v>
                </c:pt>
                <c:pt idx="10210">
                  <c:v>40602.000092592592</c:v>
                </c:pt>
                <c:pt idx="10211">
                  <c:v>40602.041759259257</c:v>
                </c:pt>
                <c:pt idx="10212">
                  <c:v>40602.083425925928</c:v>
                </c:pt>
                <c:pt idx="10213">
                  <c:v>40602.125092592592</c:v>
                </c:pt>
                <c:pt idx="10214">
                  <c:v>40602.166759259257</c:v>
                </c:pt>
                <c:pt idx="10215">
                  <c:v>40602.208425925928</c:v>
                </c:pt>
                <c:pt idx="10216">
                  <c:v>40602.250092592592</c:v>
                </c:pt>
                <c:pt idx="10217">
                  <c:v>40602.291759259257</c:v>
                </c:pt>
                <c:pt idx="10218">
                  <c:v>40602.333425925928</c:v>
                </c:pt>
                <c:pt idx="10219">
                  <c:v>40602.375092592592</c:v>
                </c:pt>
                <c:pt idx="10220">
                  <c:v>40602.416759259257</c:v>
                </c:pt>
                <c:pt idx="10221">
                  <c:v>40602.458425925928</c:v>
                </c:pt>
                <c:pt idx="10222">
                  <c:v>40602.500092592592</c:v>
                </c:pt>
                <c:pt idx="10223">
                  <c:v>40602.541759259257</c:v>
                </c:pt>
                <c:pt idx="10224">
                  <c:v>40602.583425925928</c:v>
                </c:pt>
                <c:pt idx="10225">
                  <c:v>40602.625092592592</c:v>
                </c:pt>
                <c:pt idx="10226">
                  <c:v>40602.666759259257</c:v>
                </c:pt>
                <c:pt idx="10227">
                  <c:v>40602.708425925928</c:v>
                </c:pt>
                <c:pt idx="10228">
                  <c:v>40602.750092592592</c:v>
                </c:pt>
                <c:pt idx="10229">
                  <c:v>40602.791759259257</c:v>
                </c:pt>
                <c:pt idx="10230">
                  <c:v>40602.833425925928</c:v>
                </c:pt>
                <c:pt idx="10231">
                  <c:v>40602.875092592592</c:v>
                </c:pt>
                <c:pt idx="10232">
                  <c:v>40602.916759259257</c:v>
                </c:pt>
                <c:pt idx="10233">
                  <c:v>40602.958425925928</c:v>
                </c:pt>
                <c:pt idx="10234">
                  <c:v>40603.000092592592</c:v>
                </c:pt>
                <c:pt idx="10235">
                  <c:v>40603.041759259257</c:v>
                </c:pt>
                <c:pt idx="10236">
                  <c:v>40603.083425925928</c:v>
                </c:pt>
                <c:pt idx="10237">
                  <c:v>40603.125092592592</c:v>
                </c:pt>
                <c:pt idx="10238">
                  <c:v>40603.166759259257</c:v>
                </c:pt>
                <c:pt idx="10239">
                  <c:v>40603.208425925928</c:v>
                </c:pt>
                <c:pt idx="10240">
                  <c:v>40603.250092592592</c:v>
                </c:pt>
                <c:pt idx="10241">
                  <c:v>40603.291759259257</c:v>
                </c:pt>
                <c:pt idx="10242">
                  <c:v>40603.333425925928</c:v>
                </c:pt>
                <c:pt idx="10243">
                  <c:v>40603.375092592592</c:v>
                </c:pt>
                <c:pt idx="10244">
                  <c:v>40603.416759259257</c:v>
                </c:pt>
                <c:pt idx="10245">
                  <c:v>40603.458425925928</c:v>
                </c:pt>
                <c:pt idx="10246">
                  <c:v>40603.500092592592</c:v>
                </c:pt>
                <c:pt idx="10247">
                  <c:v>40603.541759259257</c:v>
                </c:pt>
                <c:pt idx="10248">
                  <c:v>40603.583425925928</c:v>
                </c:pt>
                <c:pt idx="10249">
                  <c:v>40603.625092592592</c:v>
                </c:pt>
                <c:pt idx="10250">
                  <c:v>40603.666759259257</c:v>
                </c:pt>
                <c:pt idx="10251">
                  <c:v>40603.708425925928</c:v>
                </c:pt>
                <c:pt idx="10252">
                  <c:v>40603.750092592592</c:v>
                </c:pt>
                <c:pt idx="10253">
                  <c:v>40603.791759259257</c:v>
                </c:pt>
                <c:pt idx="10254">
                  <c:v>40603.833425925928</c:v>
                </c:pt>
                <c:pt idx="10255">
                  <c:v>40603.875092592592</c:v>
                </c:pt>
                <c:pt idx="10256">
                  <c:v>40603.916759259257</c:v>
                </c:pt>
                <c:pt idx="10257">
                  <c:v>40603.958425925928</c:v>
                </c:pt>
                <c:pt idx="10258">
                  <c:v>40604.000092592592</c:v>
                </c:pt>
                <c:pt idx="10259">
                  <c:v>40604.041759259257</c:v>
                </c:pt>
                <c:pt idx="10260">
                  <c:v>40604.083425925928</c:v>
                </c:pt>
                <c:pt idx="10261">
                  <c:v>40604.125092592592</c:v>
                </c:pt>
                <c:pt idx="10262">
                  <c:v>40604.166759259257</c:v>
                </c:pt>
                <c:pt idx="10263">
                  <c:v>40604.208425925928</c:v>
                </c:pt>
                <c:pt idx="10264">
                  <c:v>40604.250092592592</c:v>
                </c:pt>
                <c:pt idx="10265">
                  <c:v>40604.291759259257</c:v>
                </c:pt>
                <c:pt idx="10266">
                  <c:v>40604.333425925928</c:v>
                </c:pt>
                <c:pt idx="10267" formatCode="m/d/yyyy">
                  <c:v>40604</c:v>
                </c:pt>
                <c:pt idx="10268">
                  <c:v>40604.359594907408</c:v>
                </c:pt>
                <c:pt idx="10269">
                  <c:v>40604.401261574072</c:v>
                </c:pt>
                <c:pt idx="10270">
                  <c:v>40604.442928240744</c:v>
                </c:pt>
                <c:pt idx="10271">
                  <c:v>40604.484594907408</c:v>
                </c:pt>
                <c:pt idx="10272">
                  <c:v>40604.526261574072</c:v>
                </c:pt>
                <c:pt idx="10273">
                  <c:v>40604.567928240744</c:v>
                </c:pt>
                <c:pt idx="10274">
                  <c:v>40604.609594907408</c:v>
                </c:pt>
                <c:pt idx="10275">
                  <c:v>40604.651261574072</c:v>
                </c:pt>
                <c:pt idx="10276">
                  <c:v>40604.692928240744</c:v>
                </c:pt>
                <c:pt idx="10277">
                  <c:v>40604.734594907408</c:v>
                </c:pt>
                <c:pt idx="10278">
                  <c:v>40604.776261574072</c:v>
                </c:pt>
                <c:pt idx="10279">
                  <c:v>40604.817928240744</c:v>
                </c:pt>
                <c:pt idx="10280">
                  <c:v>40604.859594907408</c:v>
                </c:pt>
                <c:pt idx="10281">
                  <c:v>40604.901261574072</c:v>
                </c:pt>
                <c:pt idx="10282">
                  <c:v>40604.942928240744</c:v>
                </c:pt>
                <c:pt idx="10283">
                  <c:v>40604.984594907408</c:v>
                </c:pt>
                <c:pt idx="10284">
                  <c:v>40605.026261574072</c:v>
                </c:pt>
                <c:pt idx="10285">
                  <c:v>40605.067928240744</c:v>
                </c:pt>
                <c:pt idx="10286">
                  <c:v>40605.109594907408</c:v>
                </c:pt>
                <c:pt idx="10287">
                  <c:v>40605.151261574072</c:v>
                </c:pt>
                <c:pt idx="10288">
                  <c:v>40605.192928240744</c:v>
                </c:pt>
                <c:pt idx="10289">
                  <c:v>40605.234594907408</c:v>
                </c:pt>
                <c:pt idx="10290">
                  <c:v>40605.276261574072</c:v>
                </c:pt>
                <c:pt idx="10291">
                  <c:v>40605.317928240744</c:v>
                </c:pt>
                <c:pt idx="10292">
                  <c:v>40605.359594907408</c:v>
                </c:pt>
                <c:pt idx="10293">
                  <c:v>40605.401261574072</c:v>
                </c:pt>
                <c:pt idx="10294">
                  <c:v>40605.442928240744</c:v>
                </c:pt>
                <c:pt idx="10295">
                  <c:v>40605.484594907408</c:v>
                </c:pt>
                <c:pt idx="10296">
                  <c:v>40605.526261574072</c:v>
                </c:pt>
                <c:pt idx="10297">
                  <c:v>40605.567928240744</c:v>
                </c:pt>
                <c:pt idx="10298">
                  <c:v>40605.609594907408</c:v>
                </c:pt>
                <c:pt idx="10299">
                  <c:v>40605.651261574072</c:v>
                </c:pt>
                <c:pt idx="10300">
                  <c:v>40605.692928240744</c:v>
                </c:pt>
                <c:pt idx="10301">
                  <c:v>40605.734594907408</c:v>
                </c:pt>
                <c:pt idx="10302">
                  <c:v>40605.776261574072</c:v>
                </c:pt>
                <c:pt idx="10303">
                  <c:v>40605.817928240744</c:v>
                </c:pt>
                <c:pt idx="10304">
                  <c:v>40605.859594907408</c:v>
                </c:pt>
                <c:pt idx="10305">
                  <c:v>40605.901261574072</c:v>
                </c:pt>
                <c:pt idx="10306">
                  <c:v>40605.942928240744</c:v>
                </c:pt>
                <c:pt idx="10307">
                  <c:v>40605.984594907408</c:v>
                </c:pt>
                <c:pt idx="10308">
                  <c:v>40606.026261574072</c:v>
                </c:pt>
                <c:pt idx="10309">
                  <c:v>40606.067928240744</c:v>
                </c:pt>
                <c:pt idx="10310">
                  <c:v>40606.109594907408</c:v>
                </c:pt>
                <c:pt idx="10311">
                  <c:v>40606.151261574072</c:v>
                </c:pt>
                <c:pt idx="10312">
                  <c:v>40606.192928240744</c:v>
                </c:pt>
                <c:pt idx="10313">
                  <c:v>40606.234594907408</c:v>
                </c:pt>
                <c:pt idx="10314">
                  <c:v>40606.276261574072</c:v>
                </c:pt>
                <c:pt idx="10315">
                  <c:v>40606.317928240744</c:v>
                </c:pt>
                <c:pt idx="10316">
                  <c:v>40606.359594907408</c:v>
                </c:pt>
                <c:pt idx="10317">
                  <c:v>40606.401261574072</c:v>
                </c:pt>
                <c:pt idx="10318">
                  <c:v>40606.442928240744</c:v>
                </c:pt>
                <c:pt idx="10319">
                  <c:v>40606.484594907408</c:v>
                </c:pt>
                <c:pt idx="10320">
                  <c:v>40606.526261574072</c:v>
                </c:pt>
                <c:pt idx="10321">
                  <c:v>40606.567928240744</c:v>
                </c:pt>
                <c:pt idx="10322">
                  <c:v>40606.609594907408</c:v>
                </c:pt>
                <c:pt idx="10323">
                  <c:v>40606.651261574072</c:v>
                </c:pt>
                <c:pt idx="10324">
                  <c:v>40606.692928240744</c:v>
                </c:pt>
                <c:pt idx="10325">
                  <c:v>40606.734594907408</c:v>
                </c:pt>
                <c:pt idx="10326">
                  <c:v>40606.776261574072</c:v>
                </c:pt>
                <c:pt idx="10327">
                  <c:v>40606.817928240744</c:v>
                </c:pt>
                <c:pt idx="10328">
                  <c:v>40606.859594907408</c:v>
                </c:pt>
                <c:pt idx="10329">
                  <c:v>40606.901261574072</c:v>
                </c:pt>
                <c:pt idx="10330">
                  <c:v>40606.942928240744</c:v>
                </c:pt>
                <c:pt idx="10331">
                  <c:v>40606.984594907408</c:v>
                </c:pt>
                <c:pt idx="10332">
                  <c:v>40607.026261574072</c:v>
                </c:pt>
                <c:pt idx="10333">
                  <c:v>40607.067928240744</c:v>
                </c:pt>
                <c:pt idx="10334">
                  <c:v>40607.109594907408</c:v>
                </c:pt>
                <c:pt idx="10335">
                  <c:v>40607.151261574072</c:v>
                </c:pt>
                <c:pt idx="10336">
                  <c:v>40607.192928240744</c:v>
                </c:pt>
                <c:pt idx="10337">
                  <c:v>40607.234594907408</c:v>
                </c:pt>
                <c:pt idx="10338">
                  <c:v>40607.276261574072</c:v>
                </c:pt>
                <c:pt idx="10339">
                  <c:v>40607.317928240744</c:v>
                </c:pt>
                <c:pt idx="10340">
                  <c:v>40607.359594907408</c:v>
                </c:pt>
                <c:pt idx="10341">
                  <c:v>40607.401261574072</c:v>
                </c:pt>
                <c:pt idx="10342">
                  <c:v>40607.442928240744</c:v>
                </c:pt>
                <c:pt idx="10343">
                  <c:v>40607.484594907408</c:v>
                </c:pt>
                <c:pt idx="10344">
                  <c:v>40607.526261574072</c:v>
                </c:pt>
                <c:pt idx="10345">
                  <c:v>40607.567928240744</c:v>
                </c:pt>
                <c:pt idx="10346">
                  <c:v>40607.609594907408</c:v>
                </c:pt>
                <c:pt idx="10347">
                  <c:v>40607.651261574072</c:v>
                </c:pt>
                <c:pt idx="10348">
                  <c:v>40607.692928240744</c:v>
                </c:pt>
                <c:pt idx="10349">
                  <c:v>40607.734594907408</c:v>
                </c:pt>
                <c:pt idx="10350">
                  <c:v>40607.776261574072</c:v>
                </c:pt>
                <c:pt idx="10351">
                  <c:v>40607.817928240744</c:v>
                </c:pt>
                <c:pt idx="10352">
                  <c:v>40607.859594907408</c:v>
                </c:pt>
                <c:pt idx="10353">
                  <c:v>40607.901261574072</c:v>
                </c:pt>
                <c:pt idx="10354">
                  <c:v>40607.942928240744</c:v>
                </c:pt>
                <c:pt idx="10355">
                  <c:v>40607.984594907408</c:v>
                </c:pt>
                <c:pt idx="10356">
                  <c:v>40608.026261574072</c:v>
                </c:pt>
                <c:pt idx="10357">
                  <c:v>40608.067928240744</c:v>
                </c:pt>
                <c:pt idx="10358">
                  <c:v>40608.109594907408</c:v>
                </c:pt>
                <c:pt idx="10359">
                  <c:v>40608.151261574072</c:v>
                </c:pt>
                <c:pt idx="10360">
                  <c:v>40608.192928240744</c:v>
                </c:pt>
                <c:pt idx="10361">
                  <c:v>40608.234594907408</c:v>
                </c:pt>
                <c:pt idx="10362">
                  <c:v>40608.276261574072</c:v>
                </c:pt>
                <c:pt idx="10363">
                  <c:v>40608.317928240744</c:v>
                </c:pt>
                <c:pt idx="10364">
                  <c:v>40608.359594907408</c:v>
                </c:pt>
                <c:pt idx="10365">
                  <c:v>40608.401261574072</c:v>
                </c:pt>
                <c:pt idx="10366">
                  <c:v>40608.442928240744</c:v>
                </c:pt>
                <c:pt idx="10367">
                  <c:v>40608.484594907408</c:v>
                </c:pt>
                <c:pt idx="10368">
                  <c:v>40608.526261574072</c:v>
                </c:pt>
                <c:pt idx="10369">
                  <c:v>40608.567928240744</c:v>
                </c:pt>
                <c:pt idx="10370">
                  <c:v>40608.609594907408</c:v>
                </c:pt>
                <c:pt idx="10371">
                  <c:v>40608.651261574072</c:v>
                </c:pt>
                <c:pt idx="10372">
                  <c:v>40608.692928240744</c:v>
                </c:pt>
                <c:pt idx="10373">
                  <c:v>40608.734594907408</c:v>
                </c:pt>
                <c:pt idx="10374">
                  <c:v>40608.776261574072</c:v>
                </c:pt>
                <c:pt idx="10375">
                  <c:v>40608.817928240744</c:v>
                </c:pt>
                <c:pt idx="10376">
                  <c:v>40608.859594907408</c:v>
                </c:pt>
                <c:pt idx="10377">
                  <c:v>40608.901261574072</c:v>
                </c:pt>
                <c:pt idx="10378">
                  <c:v>40608.942928240744</c:v>
                </c:pt>
                <c:pt idx="10379">
                  <c:v>40608.984594907408</c:v>
                </c:pt>
                <c:pt idx="10380">
                  <c:v>40609.026261574072</c:v>
                </c:pt>
                <c:pt idx="10381">
                  <c:v>40609.067928240744</c:v>
                </c:pt>
                <c:pt idx="10382">
                  <c:v>40609.109594907408</c:v>
                </c:pt>
                <c:pt idx="10383">
                  <c:v>40609.151261574072</c:v>
                </c:pt>
                <c:pt idx="10384">
                  <c:v>40609.192928240744</c:v>
                </c:pt>
                <c:pt idx="10385">
                  <c:v>40609.234594907408</c:v>
                </c:pt>
                <c:pt idx="10386">
                  <c:v>40609.276261574072</c:v>
                </c:pt>
                <c:pt idx="10387">
                  <c:v>40609.317928240744</c:v>
                </c:pt>
                <c:pt idx="10388">
                  <c:v>40609.359594907408</c:v>
                </c:pt>
                <c:pt idx="10389">
                  <c:v>40609.401261574072</c:v>
                </c:pt>
                <c:pt idx="10390">
                  <c:v>40609.442928240744</c:v>
                </c:pt>
                <c:pt idx="10391">
                  <c:v>40609.484594907408</c:v>
                </c:pt>
                <c:pt idx="10392">
                  <c:v>40609.526261574072</c:v>
                </c:pt>
                <c:pt idx="10393">
                  <c:v>40609.567928240744</c:v>
                </c:pt>
                <c:pt idx="10394">
                  <c:v>40609.609594907408</c:v>
                </c:pt>
                <c:pt idx="10395">
                  <c:v>40609.651261574072</c:v>
                </c:pt>
                <c:pt idx="10396">
                  <c:v>40609.692928240744</c:v>
                </c:pt>
                <c:pt idx="10397">
                  <c:v>40609.734594907408</c:v>
                </c:pt>
                <c:pt idx="10398">
                  <c:v>40609.776261574072</c:v>
                </c:pt>
                <c:pt idx="10399">
                  <c:v>40609.817928240744</c:v>
                </c:pt>
                <c:pt idx="10400">
                  <c:v>40609.859594907408</c:v>
                </c:pt>
                <c:pt idx="10401">
                  <c:v>40609.901261574072</c:v>
                </c:pt>
                <c:pt idx="10402">
                  <c:v>40609.942928240744</c:v>
                </c:pt>
                <c:pt idx="10403">
                  <c:v>40609.984594907408</c:v>
                </c:pt>
                <c:pt idx="10404">
                  <c:v>40610.026261574072</c:v>
                </c:pt>
                <c:pt idx="10405">
                  <c:v>40610.067928240744</c:v>
                </c:pt>
                <c:pt idx="10406">
                  <c:v>40610.109594907408</c:v>
                </c:pt>
                <c:pt idx="10407">
                  <c:v>40610.151261574072</c:v>
                </c:pt>
                <c:pt idx="10408">
                  <c:v>40610.192928240744</c:v>
                </c:pt>
                <c:pt idx="10409">
                  <c:v>40610.234594907408</c:v>
                </c:pt>
                <c:pt idx="10410">
                  <c:v>40610.276261574072</c:v>
                </c:pt>
                <c:pt idx="10411">
                  <c:v>40610.317928240744</c:v>
                </c:pt>
                <c:pt idx="10412">
                  <c:v>40610.359594907408</c:v>
                </c:pt>
                <c:pt idx="10413">
                  <c:v>40610.401261574072</c:v>
                </c:pt>
                <c:pt idx="10414">
                  <c:v>40610.442928240744</c:v>
                </c:pt>
                <c:pt idx="10415">
                  <c:v>40610.484594907408</c:v>
                </c:pt>
                <c:pt idx="10416">
                  <c:v>40610.526261574072</c:v>
                </c:pt>
                <c:pt idx="10417">
                  <c:v>40610.567928240744</c:v>
                </c:pt>
                <c:pt idx="10418">
                  <c:v>40610.609594907408</c:v>
                </c:pt>
                <c:pt idx="10419">
                  <c:v>40610.651261574072</c:v>
                </c:pt>
                <c:pt idx="10420">
                  <c:v>40610.692928240744</c:v>
                </c:pt>
                <c:pt idx="10421">
                  <c:v>40610.734594907408</c:v>
                </c:pt>
                <c:pt idx="10422">
                  <c:v>40610.776261574072</c:v>
                </c:pt>
                <c:pt idx="10423">
                  <c:v>40610.817928240744</c:v>
                </c:pt>
                <c:pt idx="10424">
                  <c:v>40610.859594907408</c:v>
                </c:pt>
                <c:pt idx="10425">
                  <c:v>40610.901261574072</c:v>
                </c:pt>
                <c:pt idx="10426">
                  <c:v>40610.942928240744</c:v>
                </c:pt>
                <c:pt idx="10427">
                  <c:v>40610.984594907408</c:v>
                </c:pt>
                <c:pt idx="10428">
                  <c:v>40611.026261574072</c:v>
                </c:pt>
                <c:pt idx="10429">
                  <c:v>40611.067928240744</c:v>
                </c:pt>
                <c:pt idx="10430">
                  <c:v>40611.109594907408</c:v>
                </c:pt>
                <c:pt idx="10431">
                  <c:v>40611.151261574072</c:v>
                </c:pt>
                <c:pt idx="10432">
                  <c:v>40611.192928240744</c:v>
                </c:pt>
                <c:pt idx="10433">
                  <c:v>40611.234594907408</c:v>
                </c:pt>
                <c:pt idx="10434">
                  <c:v>40611.276261574072</c:v>
                </c:pt>
                <c:pt idx="10435">
                  <c:v>40611.317928240744</c:v>
                </c:pt>
                <c:pt idx="10436">
                  <c:v>40611.359594907408</c:v>
                </c:pt>
                <c:pt idx="10437">
                  <c:v>40611.401261574072</c:v>
                </c:pt>
                <c:pt idx="10438">
                  <c:v>40611.442928240744</c:v>
                </c:pt>
                <c:pt idx="10439">
                  <c:v>40611.484594907408</c:v>
                </c:pt>
                <c:pt idx="10440">
                  <c:v>40611.526261574072</c:v>
                </c:pt>
                <c:pt idx="10441">
                  <c:v>40611.567928240744</c:v>
                </c:pt>
                <c:pt idx="10442">
                  <c:v>40611.609594907408</c:v>
                </c:pt>
                <c:pt idx="10443">
                  <c:v>40611.651261574072</c:v>
                </c:pt>
                <c:pt idx="10444">
                  <c:v>40611.692928240744</c:v>
                </c:pt>
                <c:pt idx="10445">
                  <c:v>40611.734594907408</c:v>
                </c:pt>
                <c:pt idx="10446">
                  <c:v>40611.776261574072</c:v>
                </c:pt>
                <c:pt idx="10447">
                  <c:v>40611.817928240744</c:v>
                </c:pt>
                <c:pt idx="10448">
                  <c:v>40611.859594907408</c:v>
                </c:pt>
                <c:pt idx="10449">
                  <c:v>40611.901261574072</c:v>
                </c:pt>
                <c:pt idx="10450">
                  <c:v>40611.942928240744</c:v>
                </c:pt>
                <c:pt idx="10451">
                  <c:v>40611.984594907408</c:v>
                </c:pt>
                <c:pt idx="10452">
                  <c:v>40612.026261574072</c:v>
                </c:pt>
                <c:pt idx="10453">
                  <c:v>40612.067928240744</c:v>
                </c:pt>
                <c:pt idx="10454">
                  <c:v>40612.109594907408</c:v>
                </c:pt>
                <c:pt idx="10455">
                  <c:v>40612.151261574072</c:v>
                </c:pt>
                <c:pt idx="10456">
                  <c:v>40612.192928240744</c:v>
                </c:pt>
                <c:pt idx="10457">
                  <c:v>40612.234594907408</c:v>
                </c:pt>
                <c:pt idx="10458">
                  <c:v>40612.276261574072</c:v>
                </c:pt>
                <c:pt idx="10459">
                  <c:v>40612.317928240744</c:v>
                </c:pt>
                <c:pt idx="10460">
                  <c:v>40612.359594907408</c:v>
                </c:pt>
                <c:pt idx="10461">
                  <c:v>40612.401261574072</c:v>
                </c:pt>
                <c:pt idx="10462">
                  <c:v>40612.442928240744</c:v>
                </c:pt>
                <c:pt idx="10463">
                  <c:v>40612.484594907408</c:v>
                </c:pt>
                <c:pt idx="10464">
                  <c:v>40612.526261574072</c:v>
                </c:pt>
                <c:pt idx="10465">
                  <c:v>40612.567928240744</c:v>
                </c:pt>
                <c:pt idx="10466">
                  <c:v>40612.609594907408</c:v>
                </c:pt>
                <c:pt idx="10467">
                  <c:v>40612.651261574072</c:v>
                </c:pt>
                <c:pt idx="10468">
                  <c:v>40612.692928240744</c:v>
                </c:pt>
                <c:pt idx="10469">
                  <c:v>40612.734594907408</c:v>
                </c:pt>
                <c:pt idx="10470">
                  <c:v>40612.776261574072</c:v>
                </c:pt>
                <c:pt idx="10471">
                  <c:v>40612.817928240744</c:v>
                </c:pt>
                <c:pt idx="10472">
                  <c:v>40612.859594907408</c:v>
                </c:pt>
                <c:pt idx="10473">
                  <c:v>40612.901261574072</c:v>
                </c:pt>
                <c:pt idx="10474">
                  <c:v>40612.942928240744</c:v>
                </c:pt>
                <c:pt idx="10475">
                  <c:v>40612.984594907408</c:v>
                </c:pt>
                <c:pt idx="10476">
                  <c:v>40613.026261574072</c:v>
                </c:pt>
                <c:pt idx="10477">
                  <c:v>40613.067928240744</c:v>
                </c:pt>
                <c:pt idx="10478">
                  <c:v>40613.109594907408</c:v>
                </c:pt>
                <c:pt idx="10479">
                  <c:v>40613.151261574072</c:v>
                </c:pt>
                <c:pt idx="10480">
                  <c:v>40613.192928240744</c:v>
                </c:pt>
                <c:pt idx="10481">
                  <c:v>40613.234594907408</c:v>
                </c:pt>
                <c:pt idx="10482">
                  <c:v>40613.276261574072</c:v>
                </c:pt>
                <c:pt idx="10483">
                  <c:v>40613.317928240744</c:v>
                </c:pt>
                <c:pt idx="10484">
                  <c:v>40613.359594907408</c:v>
                </c:pt>
                <c:pt idx="10485">
                  <c:v>40613.401261574072</c:v>
                </c:pt>
                <c:pt idx="10486">
                  <c:v>40613.442928240744</c:v>
                </c:pt>
                <c:pt idx="10487">
                  <c:v>40613.484594907408</c:v>
                </c:pt>
                <c:pt idx="10488">
                  <c:v>40613.526261574072</c:v>
                </c:pt>
                <c:pt idx="10489">
                  <c:v>40613.567928240744</c:v>
                </c:pt>
                <c:pt idx="10490">
                  <c:v>40613.609594907408</c:v>
                </c:pt>
                <c:pt idx="10491">
                  <c:v>40613.651261574072</c:v>
                </c:pt>
                <c:pt idx="10492">
                  <c:v>40613.692928240744</c:v>
                </c:pt>
                <c:pt idx="10493">
                  <c:v>40613.734594907408</c:v>
                </c:pt>
                <c:pt idx="10494">
                  <c:v>40613.776261574072</c:v>
                </c:pt>
                <c:pt idx="10495">
                  <c:v>40613.817928240744</c:v>
                </c:pt>
                <c:pt idx="10496">
                  <c:v>40613.859594907408</c:v>
                </c:pt>
                <c:pt idx="10497">
                  <c:v>40613.901261574072</c:v>
                </c:pt>
                <c:pt idx="10498">
                  <c:v>40613.942928240744</c:v>
                </c:pt>
                <c:pt idx="10499">
                  <c:v>40613.984594907408</c:v>
                </c:pt>
                <c:pt idx="10500">
                  <c:v>40614.026261574072</c:v>
                </c:pt>
                <c:pt idx="10501">
                  <c:v>40614.067928240744</c:v>
                </c:pt>
                <c:pt idx="10502">
                  <c:v>40614.109594907408</c:v>
                </c:pt>
                <c:pt idx="10503">
                  <c:v>40614.151261574072</c:v>
                </c:pt>
                <c:pt idx="10504">
                  <c:v>40614.192928240744</c:v>
                </c:pt>
                <c:pt idx="10505">
                  <c:v>40614.234594907408</c:v>
                </c:pt>
                <c:pt idx="10506">
                  <c:v>40614.276261574072</c:v>
                </c:pt>
                <c:pt idx="10507">
                  <c:v>40614.317928240744</c:v>
                </c:pt>
                <c:pt idx="10508">
                  <c:v>40614.359594907408</c:v>
                </c:pt>
                <c:pt idx="10509">
                  <c:v>40614.401261574072</c:v>
                </c:pt>
                <c:pt idx="10510">
                  <c:v>40614.442928240744</c:v>
                </c:pt>
                <c:pt idx="10511">
                  <c:v>40614.484594907408</c:v>
                </c:pt>
                <c:pt idx="10512">
                  <c:v>40614.526261574072</c:v>
                </c:pt>
                <c:pt idx="10513">
                  <c:v>40614.567928240744</c:v>
                </c:pt>
                <c:pt idx="10514">
                  <c:v>40614.609594907408</c:v>
                </c:pt>
                <c:pt idx="10515">
                  <c:v>40614.651261574072</c:v>
                </c:pt>
                <c:pt idx="10516">
                  <c:v>40614.692928240744</c:v>
                </c:pt>
                <c:pt idx="10517">
                  <c:v>40614.734594907408</c:v>
                </c:pt>
                <c:pt idx="10518">
                  <c:v>40614.776261574072</c:v>
                </c:pt>
                <c:pt idx="10519">
                  <c:v>40614.817928240744</c:v>
                </c:pt>
                <c:pt idx="10520">
                  <c:v>40614.859594907408</c:v>
                </c:pt>
                <c:pt idx="10521">
                  <c:v>40614.901261574072</c:v>
                </c:pt>
                <c:pt idx="10522">
                  <c:v>40614.942928240744</c:v>
                </c:pt>
                <c:pt idx="10523">
                  <c:v>40614.984594907408</c:v>
                </c:pt>
                <c:pt idx="10524">
                  <c:v>40615.026261574072</c:v>
                </c:pt>
                <c:pt idx="10525">
                  <c:v>40615.067928240744</c:v>
                </c:pt>
                <c:pt idx="10526">
                  <c:v>40615.109594907408</c:v>
                </c:pt>
                <c:pt idx="10527">
                  <c:v>40615.151261574072</c:v>
                </c:pt>
                <c:pt idx="10528">
                  <c:v>40615.192928240744</c:v>
                </c:pt>
                <c:pt idx="10529">
                  <c:v>40615.234594907408</c:v>
                </c:pt>
                <c:pt idx="10530">
                  <c:v>40615.276261574072</c:v>
                </c:pt>
                <c:pt idx="10531">
                  <c:v>40615.317928240744</c:v>
                </c:pt>
                <c:pt idx="10532">
                  <c:v>40615.359594907408</c:v>
                </c:pt>
                <c:pt idx="10533">
                  <c:v>40615.401261574072</c:v>
                </c:pt>
                <c:pt idx="10534">
                  <c:v>40615.442928240744</c:v>
                </c:pt>
                <c:pt idx="10535">
                  <c:v>40615.484594907408</c:v>
                </c:pt>
                <c:pt idx="10536">
                  <c:v>40615.526261574072</c:v>
                </c:pt>
                <c:pt idx="10537">
                  <c:v>40615.567928240744</c:v>
                </c:pt>
                <c:pt idx="10538">
                  <c:v>40615.609594907408</c:v>
                </c:pt>
                <c:pt idx="10539">
                  <c:v>40615.651261574072</c:v>
                </c:pt>
                <c:pt idx="10540">
                  <c:v>40615.692928240744</c:v>
                </c:pt>
                <c:pt idx="10541">
                  <c:v>40615.734594907408</c:v>
                </c:pt>
                <c:pt idx="10542">
                  <c:v>40615.776261574072</c:v>
                </c:pt>
                <c:pt idx="10543">
                  <c:v>40615.817928240744</c:v>
                </c:pt>
                <c:pt idx="10544">
                  <c:v>40615.859594907408</c:v>
                </c:pt>
                <c:pt idx="10545">
                  <c:v>40615.901261574072</c:v>
                </c:pt>
                <c:pt idx="10546">
                  <c:v>40615.942928240744</c:v>
                </c:pt>
                <c:pt idx="10547">
                  <c:v>40615.984594907408</c:v>
                </c:pt>
                <c:pt idx="10548">
                  <c:v>40616.026261574072</c:v>
                </c:pt>
                <c:pt idx="10549">
                  <c:v>40616.067928240744</c:v>
                </c:pt>
                <c:pt idx="10550">
                  <c:v>40616.109594907408</c:v>
                </c:pt>
                <c:pt idx="10551">
                  <c:v>40616.151261574072</c:v>
                </c:pt>
                <c:pt idx="10552">
                  <c:v>40616.192928240744</c:v>
                </c:pt>
                <c:pt idx="10553">
                  <c:v>40616.234594907408</c:v>
                </c:pt>
                <c:pt idx="10554">
                  <c:v>40616.276261574072</c:v>
                </c:pt>
                <c:pt idx="10555">
                  <c:v>40616.317928240744</c:v>
                </c:pt>
                <c:pt idx="10556">
                  <c:v>40616.359594907408</c:v>
                </c:pt>
                <c:pt idx="10557">
                  <c:v>40616.401261574072</c:v>
                </c:pt>
                <c:pt idx="10558">
                  <c:v>40616.442928240744</c:v>
                </c:pt>
                <c:pt idx="10559">
                  <c:v>40616.484594907408</c:v>
                </c:pt>
                <c:pt idx="10560">
                  <c:v>40616.526261574072</c:v>
                </c:pt>
                <c:pt idx="10561">
                  <c:v>40616.567928240744</c:v>
                </c:pt>
                <c:pt idx="10562">
                  <c:v>40616.609594907408</c:v>
                </c:pt>
                <c:pt idx="10563">
                  <c:v>40616.651261574072</c:v>
                </c:pt>
                <c:pt idx="10564">
                  <c:v>40616.692928240744</c:v>
                </c:pt>
                <c:pt idx="10565">
                  <c:v>40616.734594907408</c:v>
                </c:pt>
                <c:pt idx="10566">
                  <c:v>40616.776261574072</c:v>
                </c:pt>
                <c:pt idx="10567">
                  <c:v>40616.817928240744</c:v>
                </c:pt>
                <c:pt idx="10568">
                  <c:v>40616.859594907408</c:v>
                </c:pt>
                <c:pt idx="10569">
                  <c:v>40616.901261574072</c:v>
                </c:pt>
                <c:pt idx="10570">
                  <c:v>40616.942928240744</c:v>
                </c:pt>
                <c:pt idx="10571">
                  <c:v>40616.984594907408</c:v>
                </c:pt>
                <c:pt idx="10572">
                  <c:v>40617.026261574072</c:v>
                </c:pt>
                <c:pt idx="10573">
                  <c:v>40617.067928240744</c:v>
                </c:pt>
                <c:pt idx="10574">
                  <c:v>40617.109594907408</c:v>
                </c:pt>
                <c:pt idx="10575">
                  <c:v>40617.151261574072</c:v>
                </c:pt>
                <c:pt idx="10576">
                  <c:v>40617.192928240744</c:v>
                </c:pt>
                <c:pt idx="10577">
                  <c:v>40617.234594907408</c:v>
                </c:pt>
                <c:pt idx="10578">
                  <c:v>40617.276261574072</c:v>
                </c:pt>
                <c:pt idx="10579">
                  <c:v>40617.317928240744</c:v>
                </c:pt>
                <c:pt idx="10580" formatCode="m/d/yyyy">
                  <c:v>40617</c:v>
                </c:pt>
                <c:pt idx="10581">
                  <c:v>40617.358078703706</c:v>
                </c:pt>
                <c:pt idx="10582">
                  <c:v>40617.399745370371</c:v>
                </c:pt>
                <c:pt idx="10583">
                  <c:v>40617.441412037035</c:v>
                </c:pt>
                <c:pt idx="10584">
                  <c:v>40617.483078703706</c:v>
                </c:pt>
                <c:pt idx="10585">
                  <c:v>40617.524745370371</c:v>
                </c:pt>
                <c:pt idx="10586">
                  <c:v>40617.566412037035</c:v>
                </c:pt>
                <c:pt idx="10587">
                  <c:v>40617.608078703706</c:v>
                </c:pt>
                <c:pt idx="10588">
                  <c:v>40617.649745370371</c:v>
                </c:pt>
                <c:pt idx="10589">
                  <c:v>40617.691412037035</c:v>
                </c:pt>
                <c:pt idx="10590">
                  <c:v>40617.733078703706</c:v>
                </c:pt>
                <c:pt idx="10591">
                  <c:v>40617.774745370371</c:v>
                </c:pt>
                <c:pt idx="10592">
                  <c:v>40617.816412037035</c:v>
                </c:pt>
                <c:pt idx="10593">
                  <c:v>40617.858078703706</c:v>
                </c:pt>
                <c:pt idx="10594">
                  <c:v>40617.899745370371</c:v>
                </c:pt>
                <c:pt idx="10595">
                  <c:v>40617.941412037035</c:v>
                </c:pt>
                <c:pt idx="10596">
                  <c:v>40617.983078703706</c:v>
                </c:pt>
                <c:pt idx="10597">
                  <c:v>40618.024745370371</c:v>
                </c:pt>
                <c:pt idx="10598">
                  <c:v>40618.066412037035</c:v>
                </c:pt>
                <c:pt idx="10599">
                  <c:v>40618.108078703706</c:v>
                </c:pt>
                <c:pt idx="10600">
                  <c:v>40618.149745370371</c:v>
                </c:pt>
                <c:pt idx="10601">
                  <c:v>40618.191412037035</c:v>
                </c:pt>
                <c:pt idx="10602">
                  <c:v>40618.233078703706</c:v>
                </c:pt>
                <c:pt idx="10603">
                  <c:v>40618.274745370371</c:v>
                </c:pt>
                <c:pt idx="10604">
                  <c:v>40618.316412037035</c:v>
                </c:pt>
                <c:pt idx="10605">
                  <c:v>40618.358078703706</c:v>
                </c:pt>
                <c:pt idx="10606">
                  <c:v>40618.399745370371</c:v>
                </c:pt>
                <c:pt idx="10607">
                  <c:v>40618.441412037035</c:v>
                </c:pt>
                <c:pt idx="10608">
                  <c:v>40618.483078703706</c:v>
                </c:pt>
                <c:pt idx="10609">
                  <c:v>40618.524745370371</c:v>
                </c:pt>
                <c:pt idx="10610">
                  <c:v>40618.566412037035</c:v>
                </c:pt>
                <c:pt idx="10611">
                  <c:v>40618.608078703706</c:v>
                </c:pt>
                <c:pt idx="10612">
                  <c:v>40618.649745370371</c:v>
                </c:pt>
                <c:pt idx="10613">
                  <c:v>40618.691412037035</c:v>
                </c:pt>
                <c:pt idx="10614">
                  <c:v>40618.733078703706</c:v>
                </c:pt>
                <c:pt idx="10615">
                  <c:v>40618.774745370371</c:v>
                </c:pt>
                <c:pt idx="10616">
                  <c:v>40618.816412037035</c:v>
                </c:pt>
                <c:pt idx="10617">
                  <c:v>40618.858078703706</c:v>
                </c:pt>
                <c:pt idx="10618">
                  <c:v>40618.899745370371</c:v>
                </c:pt>
                <c:pt idx="10619">
                  <c:v>40618.941412037035</c:v>
                </c:pt>
                <c:pt idx="10620">
                  <c:v>40618.983078703706</c:v>
                </c:pt>
                <c:pt idx="10621">
                  <c:v>40619.024745370371</c:v>
                </c:pt>
                <c:pt idx="10622">
                  <c:v>40619.066412037035</c:v>
                </c:pt>
                <c:pt idx="10623">
                  <c:v>40619.108078703706</c:v>
                </c:pt>
                <c:pt idx="10624">
                  <c:v>40619.149745370371</c:v>
                </c:pt>
                <c:pt idx="10625">
                  <c:v>40619.191412037035</c:v>
                </c:pt>
                <c:pt idx="10626">
                  <c:v>40619.233078703706</c:v>
                </c:pt>
                <c:pt idx="10627">
                  <c:v>40619.274745370371</c:v>
                </c:pt>
                <c:pt idx="10628">
                  <c:v>40619.316412037035</c:v>
                </c:pt>
                <c:pt idx="10629">
                  <c:v>40619.358078703706</c:v>
                </c:pt>
                <c:pt idx="10630">
                  <c:v>40619.399745370371</c:v>
                </c:pt>
                <c:pt idx="10631">
                  <c:v>40619.441412037035</c:v>
                </c:pt>
                <c:pt idx="10632">
                  <c:v>40619.483078703706</c:v>
                </c:pt>
                <c:pt idx="10633">
                  <c:v>40619.524745370371</c:v>
                </c:pt>
                <c:pt idx="10634">
                  <c:v>40619.566412037035</c:v>
                </c:pt>
                <c:pt idx="10635">
                  <c:v>40619.608078703706</c:v>
                </c:pt>
                <c:pt idx="10636">
                  <c:v>40619.649745370371</c:v>
                </c:pt>
                <c:pt idx="10637">
                  <c:v>40619.691412037035</c:v>
                </c:pt>
                <c:pt idx="10638">
                  <c:v>40619.733078703706</c:v>
                </c:pt>
                <c:pt idx="10639">
                  <c:v>40619.774745370371</c:v>
                </c:pt>
                <c:pt idx="10640">
                  <c:v>40619.816412037035</c:v>
                </c:pt>
                <c:pt idx="10641">
                  <c:v>40619.858078703706</c:v>
                </c:pt>
                <c:pt idx="10642">
                  <c:v>40619.899745370371</c:v>
                </c:pt>
                <c:pt idx="10643">
                  <c:v>40619.941412037035</c:v>
                </c:pt>
                <c:pt idx="10644">
                  <c:v>40619.983078703706</c:v>
                </c:pt>
                <c:pt idx="10645">
                  <c:v>40620.024745370371</c:v>
                </c:pt>
                <c:pt idx="10646">
                  <c:v>40620.066412037035</c:v>
                </c:pt>
                <c:pt idx="10647">
                  <c:v>40620.108078703706</c:v>
                </c:pt>
                <c:pt idx="10648">
                  <c:v>40620.149745370371</c:v>
                </c:pt>
                <c:pt idx="10649">
                  <c:v>40620.191412037035</c:v>
                </c:pt>
                <c:pt idx="10650">
                  <c:v>40620.233078703706</c:v>
                </c:pt>
                <c:pt idx="10651">
                  <c:v>40620.274745370371</c:v>
                </c:pt>
                <c:pt idx="10652">
                  <c:v>40620.316412037035</c:v>
                </c:pt>
                <c:pt idx="10653">
                  <c:v>40620.358078703706</c:v>
                </c:pt>
                <c:pt idx="10654">
                  <c:v>40620.399745370371</c:v>
                </c:pt>
                <c:pt idx="10655">
                  <c:v>40620.441412037035</c:v>
                </c:pt>
                <c:pt idx="10656">
                  <c:v>40620.483078703706</c:v>
                </c:pt>
                <c:pt idx="10657">
                  <c:v>40620.524745370371</c:v>
                </c:pt>
                <c:pt idx="10658">
                  <c:v>40620.566412037035</c:v>
                </c:pt>
                <c:pt idx="10659">
                  <c:v>40620.608078703706</c:v>
                </c:pt>
                <c:pt idx="10660">
                  <c:v>40620.649745370371</c:v>
                </c:pt>
                <c:pt idx="10661">
                  <c:v>40620.691412037035</c:v>
                </c:pt>
                <c:pt idx="10662">
                  <c:v>40620.733078703706</c:v>
                </c:pt>
                <c:pt idx="10663">
                  <c:v>40620.774745370371</c:v>
                </c:pt>
                <c:pt idx="10664">
                  <c:v>40620.816412037035</c:v>
                </c:pt>
                <c:pt idx="10665">
                  <c:v>40620.858078703706</c:v>
                </c:pt>
                <c:pt idx="10666">
                  <c:v>40620.899745370371</c:v>
                </c:pt>
                <c:pt idx="10667">
                  <c:v>40620.941412037035</c:v>
                </c:pt>
                <c:pt idx="10668">
                  <c:v>40620.983078703706</c:v>
                </c:pt>
                <c:pt idx="10669">
                  <c:v>40621.024745370371</c:v>
                </c:pt>
                <c:pt idx="10670">
                  <c:v>40621.066412037035</c:v>
                </c:pt>
                <c:pt idx="10671">
                  <c:v>40621.108078703706</c:v>
                </c:pt>
                <c:pt idx="10672">
                  <c:v>40621.149745370371</c:v>
                </c:pt>
                <c:pt idx="10673">
                  <c:v>40621.191412037035</c:v>
                </c:pt>
                <c:pt idx="10674">
                  <c:v>40621.233078703706</c:v>
                </c:pt>
                <c:pt idx="10675">
                  <c:v>40621.274745370371</c:v>
                </c:pt>
                <c:pt idx="10676">
                  <c:v>40621.316412037035</c:v>
                </c:pt>
                <c:pt idx="10677">
                  <c:v>40621.358078703706</c:v>
                </c:pt>
                <c:pt idx="10678">
                  <c:v>40621.399745370371</c:v>
                </c:pt>
                <c:pt idx="10679">
                  <c:v>40621.441412037035</c:v>
                </c:pt>
                <c:pt idx="10680">
                  <c:v>40621.483078703706</c:v>
                </c:pt>
                <c:pt idx="10681">
                  <c:v>40621.524745370371</c:v>
                </c:pt>
                <c:pt idx="10682">
                  <c:v>40621.566412037035</c:v>
                </c:pt>
                <c:pt idx="10683">
                  <c:v>40621.608078703706</c:v>
                </c:pt>
                <c:pt idx="10684">
                  <c:v>40621.649745370371</c:v>
                </c:pt>
                <c:pt idx="10685">
                  <c:v>40621.691412037035</c:v>
                </c:pt>
                <c:pt idx="10686">
                  <c:v>40621.733078703706</c:v>
                </c:pt>
                <c:pt idx="10687">
                  <c:v>40621.774745370371</c:v>
                </c:pt>
                <c:pt idx="10688">
                  <c:v>40621.816412037035</c:v>
                </c:pt>
                <c:pt idx="10689">
                  <c:v>40621.858078703706</c:v>
                </c:pt>
                <c:pt idx="10690">
                  <c:v>40621.899745370371</c:v>
                </c:pt>
                <c:pt idx="10691">
                  <c:v>40621.941412037035</c:v>
                </c:pt>
                <c:pt idx="10692">
                  <c:v>40621.983078703706</c:v>
                </c:pt>
                <c:pt idx="10693">
                  <c:v>40622.024745370371</c:v>
                </c:pt>
                <c:pt idx="10694">
                  <c:v>40622.066412037035</c:v>
                </c:pt>
                <c:pt idx="10695">
                  <c:v>40622.108078703706</c:v>
                </c:pt>
                <c:pt idx="10696">
                  <c:v>40622.149745370371</c:v>
                </c:pt>
                <c:pt idx="10697">
                  <c:v>40622.191412037035</c:v>
                </c:pt>
                <c:pt idx="10698">
                  <c:v>40622.233078703706</c:v>
                </c:pt>
                <c:pt idx="10699">
                  <c:v>40622.274745370371</c:v>
                </c:pt>
                <c:pt idx="10700">
                  <c:v>40622.316412037035</c:v>
                </c:pt>
                <c:pt idx="10701">
                  <c:v>40622.358078703706</c:v>
                </c:pt>
                <c:pt idx="10702">
                  <c:v>40622.399745370371</c:v>
                </c:pt>
                <c:pt idx="10703">
                  <c:v>40622.441412037035</c:v>
                </c:pt>
                <c:pt idx="10704">
                  <c:v>40622.483078703706</c:v>
                </c:pt>
                <c:pt idx="10705">
                  <c:v>40622.524745370371</c:v>
                </c:pt>
                <c:pt idx="10706">
                  <c:v>40622.566412037035</c:v>
                </c:pt>
                <c:pt idx="10707">
                  <c:v>40622.608078703706</c:v>
                </c:pt>
                <c:pt idx="10708">
                  <c:v>40622.649745370371</c:v>
                </c:pt>
                <c:pt idx="10709">
                  <c:v>40622.691412037035</c:v>
                </c:pt>
                <c:pt idx="10710">
                  <c:v>40622.733078703706</c:v>
                </c:pt>
                <c:pt idx="10711">
                  <c:v>40622.774745370371</c:v>
                </c:pt>
                <c:pt idx="10712">
                  <c:v>40622.816412037035</c:v>
                </c:pt>
                <c:pt idx="10713">
                  <c:v>40622.858078703706</c:v>
                </c:pt>
                <c:pt idx="10714">
                  <c:v>40622.899745370371</c:v>
                </c:pt>
                <c:pt idx="10715">
                  <c:v>40622.941412037035</c:v>
                </c:pt>
                <c:pt idx="10716">
                  <c:v>40622.983078703706</c:v>
                </c:pt>
                <c:pt idx="10717">
                  <c:v>40623.024745370371</c:v>
                </c:pt>
                <c:pt idx="10718">
                  <c:v>40623.066412037035</c:v>
                </c:pt>
                <c:pt idx="10719">
                  <c:v>40623.108078703706</c:v>
                </c:pt>
                <c:pt idx="10720">
                  <c:v>40623.149745370371</c:v>
                </c:pt>
                <c:pt idx="10721">
                  <c:v>40623.191412037035</c:v>
                </c:pt>
                <c:pt idx="10722">
                  <c:v>40623.233078703706</c:v>
                </c:pt>
                <c:pt idx="10723">
                  <c:v>40623.274745370371</c:v>
                </c:pt>
                <c:pt idx="10724">
                  <c:v>40623.316412037035</c:v>
                </c:pt>
                <c:pt idx="10725">
                  <c:v>40623.358078703706</c:v>
                </c:pt>
                <c:pt idx="10726">
                  <c:v>40623.399745370371</c:v>
                </c:pt>
                <c:pt idx="10727">
                  <c:v>40623.441412037035</c:v>
                </c:pt>
                <c:pt idx="10728">
                  <c:v>40623.483078703706</c:v>
                </c:pt>
                <c:pt idx="10729">
                  <c:v>40623.524745370371</c:v>
                </c:pt>
                <c:pt idx="10730">
                  <c:v>40623.566412037035</c:v>
                </c:pt>
                <c:pt idx="10731">
                  <c:v>40623.608078703706</c:v>
                </c:pt>
                <c:pt idx="10732">
                  <c:v>40623.649745370371</c:v>
                </c:pt>
                <c:pt idx="10733">
                  <c:v>40623.691412037035</c:v>
                </c:pt>
                <c:pt idx="10734">
                  <c:v>40623.733078703706</c:v>
                </c:pt>
                <c:pt idx="10735">
                  <c:v>40623.774745370371</c:v>
                </c:pt>
                <c:pt idx="10736">
                  <c:v>40623.816412037035</c:v>
                </c:pt>
                <c:pt idx="10737">
                  <c:v>40623.858078703706</c:v>
                </c:pt>
                <c:pt idx="10738">
                  <c:v>40623.899745370371</c:v>
                </c:pt>
                <c:pt idx="10739">
                  <c:v>40623.941412037035</c:v>
                </c:pt>
                <c:pt idx="10740">
                  <c:v>40623.983078703706</c:v>
                </c:pt>
                <c:pt idx="10741">
                  <c:v>40624.024745370371</c:v>
                </c:pt>
                <c:pt idx="10742">
                  <c:v>40624.066412037035</c:v>
                </c:pt>
                <c:pt idx="10743">
                  <c:v>40624.108078703706</c:v>
                </c:pt>
                <c:pt idx="10744">
                  <c:v>40624.149745370371</c:v>
                </c:pt>
                <c:pt idx="10745">
                  <c:v>40624.191412037035</c:v>
                </c:pt>
                <c:pt idx="10746">
                  <c:v>40624.233078703706</c:v>
                </c:pt>
                <c:pt idx="10747">
                  <c:v>40624.274745370371</c:v>
                </c:pt>
                <c:pt idx="10748">
                  <c:v>40624.316412037035</c:v>
                </c:pt>
                <c:pt idx="10749">
                  <c:v>40624.358078703706</c:v>
                </c:pt>
                <c:pt idx="10750">
                  <c:v>40624.399745370371</c:v>
                </c:pt>
                <c:pt idx="10751">
                  <c:v>40624.441412037035</c:v>
                </c:pt>
                <c:pt idx="10752">
                  <c:v>40624.483078703706</c:v>
                </c:pt>
                <c:pt idx="10753">
                  <c:v>40624.524745370371</c:v>
                </c:pt>
                <c:pt idx="10754">
                  <c:v>40624.566412037035</c:v>
                </c:pt>
                <c:pt idx="10755">
                  <c:v>40624.608078703706</c:v>
                </c:pt>
                <c:pt idx="10756">
                  <c:v>40624.649745370371</c:v>
                </c:pt>
                <c:pt idx="10757">
                  <c:v>40624.691412037035</c:v>
                </c:pt>
                <c:pt idx="10758">
                  <c:v>40624.733078703706</c:v>
                </c:pt>
                <c:pt idx="10759">
                  <c:v>40624.774745370371</c:v>
                </c:pt>
                <c:pt idx="10760">
                  <c:v>40624.816412037035</c:v>
                </c:pt>
                <c:pt idx="10761">
                  <c:v>40624.858078703706</c:v>
                </c:pt>
                <c:pt idx="10762">
                  <c:v>40624.899745370371</c:v>
                </c:pt>
                <c:pt idx="10763">
                  <c:v>40624.941412037035</c:v>
                </c:pt>
                <c:pt idx="10764">
                  <c:v>40624.983078703706</c:v>
                </c:pt>
                <c:pt idx="10765">
                  <c:v>40625.024745370371</c:v>
                </c:pt>
                <c:pt idx="10766">
                  <c:v>40625.066412037035</c:v>
                </c:pt>
                <c:pt idx="10767">
                  <c:v>40625.108078703706</c:v>
                </c:pt>
                <c:pt idx="10768">
                  <c:v>40625.149745370371</c:v>
                </c:pt>
                <c:pt idx="10769">
                  <c:v>40625.191412037035</c:v>
                </c:pt>
                <c:pt idx="10770">
                  <c:v>40625.233078703706</c:v>
                </c:pt>
                <c:pt idx="10771">
                  <c:v>40625.274745370371</c:v>
                </c:pt>
                <c:pt idx="10772">
                  <c:v>40625.316412037035</c:v>
                </c:pt>
                <c:pt idx="10773">
                  <c:v>40625.358078703706</c:v>
                </c:pt>
                <c:pt idx="10774">
                  <c:v>40625.399745370371</c:v>
                </c:pt>
                <c:pt idx="10775">
                  <c:v>40625.441412037035</c:v>
                </c:pt>
                <c:pt idx="10776">
                  <c:v>40625.483078703706</c:v>
                </c:pt>
                <c:pt idx="10777">
                  <c:v>40625.524745370371</c:v>
                </c:pt>
                <c:pt idx="10778">
                  <c:v>40625.566412037035</c:v>
                </c:pt>
                <c:pt idx="10779">
                  <c:v>40625.608078703706</c:v>
                </c:pt>
                <c:pt idx="10780">
                  <c:v>40625.649745370371</c:v>
                </c:pt>
                <c:pt idx="10781">
                  <c:v>40625.691412037035</c:v>
                </c:pt>
                <c:pt idx="10782">
                  <c:v>40625.733078703706</c:v>
                </c:pt>
                <c:pt idx="10783">
                  <c:v>40625.774745370371</c:v>
                </c:pt>
                <c:pt idx="10784">
                  <c:v>40625.816412037035</c:v>
                </c:pt>
                <c:pt idx="10785">
                  <c:v>40625.858078703706</c:v>
                </c:pt>
                <c:pt idx="10786">
                  <c:v>40625.899745370371</c:v>
                </c:pt>
                <c:pt idx="10787">
                  <c:v>40625.941412037035</c:v>
                </c:pt>
                <c:pt idx="10788">
                  <c:v>40625.983078703706</c:v>
                </c:pt>
                <c:pt idx="10789">
                  <c:v>40626.024745370371</c:v>
                </c:pt>
                <c:pt idx="10790">
                  <c:v>40626.066412037035</c:v>
                </c:pt>
                <c:pt idx="10791">
                  <c:v>40626.108078703706</c:v>
                </c:pt>
                <c:pt idx="10792">
                  <c:v>40626.149745370371</c:v>
                </c:pt>
                <c:pt idx="10793">
                  <c:v>40626.191412037035</c:v>
                </c:pt>
                <c:pt idx="10794">
                  <c:v>40626.233078703706</c:v>
                </c:pt>
                <c:pt idx="10795">
                  <c:v>40626.274745370371</c:v>
                </c:pt>
                <c:pt idx="10796">
                  <c:v>40626.316412037035</c:v>
                </c:pt>
                <c:pt idx="10797">
                  <c:v>40626.358078703706</c:v>
                </c:pt>
                <c:pt idx="10798">
                  <c:v>40626.399745370371</c:v>
                </c:pt>
                <c:pt idx="10799">
                  <c:v>40626.441412037035</c:v>
                </c:pt>
                <c:pt idx="10800">
                  <c:v>40626.483078703706</c:v>
                </c:pt>
                <c:pt idx="10801">
                  <c:v>40626.524745370371</c:v>
                </c:pt>
                <c:pt idx="10802">
                  <c:v>40626.566412037035</c:v>
                </c:pt>
                <c:pt idx="10803">
                  <c:v>40626.608078703706</c:v>
                </c:pt>
                <c:pt idx="10804">
                  <c:v>40626.649745370371</c:v>
                </c:pt>
                <c:pt idx="10805">
                  <c:v>40626.691412037035</c:v>
                </c:pt>
                <c:pt idx="10806">
                  <c:v>40626.733078703706</c:v>
                </c:pt>
                <c:pt idx="10807">
                  <c:v>40626.774745370371</c:v>
                </c:pt>
                <c:pt idx="10808">
                  <c:v>40626.816412037035</c:v>
                </c:pt>
                <c:pt idx="10809">
                  <c:v>40626.858078703706</c:v>
                </c:pt>
                <c:pt idx="10810">
                  <c:v>40626.899745370371</c:v>
                </c:pt>
                <c:pt idx="10811">
                  <c:v>40626.941412037035</c:v>
                </c:pt>
                <c:pt idx="10812">
                  <c:v>40626.983078703706</c:v>
                </c:pt>
                <c:pt idx="10813">
                  <c:v>40627.024745370371</c:v>
                </c:pt>
                <c:pt idx="10814">
                  <c:v>40627.066412037035</c:v>
                </c:pt>
                <c:pt idx="10815">
                  <c:v>40627.108078703706</c:v>
                </c:pt>
                <c:pt idx="10816">
                  <c:v>40627.149745370371</c:v>
                </c:pt>
                <c:pt idx="10817">
                  <c:v>40627.191412037035</c:v>
                </c:pt>
                <c:pt idx="10818">
                  <c:v>40627.233078703706</c:v>
                </c:pt>
                <c:pt idx="10819">
                  <c:v>40627.274745370371</c:v>
                </c:pt>
                <c:pt idx="10820">
                  <c:v>40627.316412037035</c:v>
                </c:pt>
                <c:pt idx="10821">
                  <c:v>40627.358078703706</c:v>
                </c:pt>
                <c:pt idx="10822">
                  <c:v>40627.399745370371</c:v>
                </c:pt>
                <c:pt idx="10823">
                  <c:v>40627.441412037035</c:v>
                </c:pt>
                <c:pt idx="10824">
                  <c:v>40627.483078703706</c:v>
                </c:pt>
                <c:pt idx="10825">
                  <c:v>40627.524745370371</c:v>
                </c:pt>
                <c:pt idx="10826">
                  <c:v>40627.566412037035</c:v>
                </c:pt>
                <c:pt idx="10827">
                  <c:v>40627.608078703706</c:v>
                </c:pt>
                <c:pt idx="10828">
                  <c:v>40627.649745370371</c:v>
                </c:pt>
                <c:pt idx="10829">
                  <c:v>40627.691412037035</c:v>
                </c:pt>
                <c:pt idx="10830">
                  <c:v>40627.733078703706</c:v>
                </c:pt>
                <c:pt idx="10831">
                  <c:v>40627.774745370371</c:v>
                </c:pt>
                <c:pt idx="10832">
                  <c:v>40627.816412037035</c:v>
                </c:pt>
                <c:pt idx="10833">
                  <c:v>40627.858078703706</c:v>
                </c:pt>
                <c:pt idx="10834">
                  <c:v>40627.899745370371</c:v>
                </c:pt>
                <c:pt idx="10835">
                  <c:v>40627.941412037035</c:v>
                </c:pt>
                <c:pt idx="10836">
                  <c:v>40627.983078703706</c:v>
                </c:pt>
                <c:pt idx="10837">
                  <c:v>40628.024745370371</c:v>
                </c:pt>
                <c:pt idx="10838">
                  <c:v>40628.066412037035</c:v>
                </c:pt>
                <c:pt idx="10839">
                  <c:v>40628.108078703706</c:v>
                </c:pt>
                <c:pt idx="10840">
                  <c:v>40628.149745370371</c:v>
                </c:pt>
                <c:pt idx="10841">
                  <c:v>40628.191412037035</c:v>
                </c:pt>
                <c:pt idx="10842">
                  <c:v>40628.233078703706</c:v>
                </c:pt>
                <c:pt idx="10843">
                  <c:v>40628.274745370371</c:v>
                </c:pt>
                <c:pt idx="10844">
                  <c:v>40628.316412037035</c:v>
                </c:pt>
                <c:pt idx="10845">
                  <c:v>40628.358078703706</c:v>
                </c:pt>
                <c:pt idx="10846">
                  <c:v>40628.399745370371</c:v>
                </c:pt>
                <c:pt idx="10847">
                  <c:v>40628.441412037035</c:v>
                </c:pt>
                <c:pt idx="10848">
                  <c:v>40628.483078703706</c:v>
                </c:pt>
                <c:pt idx="10849">
                  <c:v>40628.524745370371</c:v>
                </c:pt>
                <c:pt idx="10850">
                  <c:v>40628.566412037035</c:v>
                </c:pt>
                <c:pt idx="10851">
                  <c:v>40628.608078703706</c:v>
                </c:pt>
                <c:pt idx="10852">
                  <c:v>40628.649745370371</c:v>
                </c:pt>
                <c:pt idx="10853">
                  <c:v>40628.691412037035</c:v>
                </c:pt>
                <c:pt idx="10854">
                  <c:v>40628.733078703706</c:v>
                </c:pt>
                <c:pt idx="10855">
                  <c:v>40628.774745370371</c:v>
                </c:pt>
                <c:pt idx="10856">
                  <c:v>40628.816412037035</c:v>
                </c:pt>
                <c:pt idx="10857">
                  <c:v>40628.858078703706</c:v>
                </c:pt>
                <c:pt idx="10858">
                  <c:v>40628.899745370371</c:v>
                </c:pt>
                <c:pt idx="10859">
                  <c:v>40628.941412037035</c:v>
                </c:pt>
                <c:pt idx="10860">
                  <c:v>40628.983078703706</c:v>
                </c:pt>
                <c:pt idx="10861">
                  <c:v>40629.024745370371</c:v>
                </c:pt>
                <c:pt idx="10862">
                  <c:v>40629.066412037035</c:v>
                </c:pt>
                <c:pt idx="10863">
                  <c:v>40629.108078703706</c:v>
                </c:pt>
                <c:pt idx="10864">
                  <c:v>40629.191412037035</c:v>
                </c:pt>
                <c:pt idx="10865">
                  <c:v>40629.233078703706</c:v>
                </c:pt>
                <c:pt idx="10866">
                  <c:v>40629.274745370371</c:v>
                </c:pt>
                <c:pt idx="10867">
                  <c:v>40629.316412037035</c:v>
                </c:pt>
                <c:pt idx="10868">
                  <c:v>40629.358078703706</c:v>
                </c:pt>
                <c:pt idx="10869">
                  <c:v>40629.399745370371</c:v>
                </c:pt>
                <c:pt idx="10870">
                  <c:v>40629.441412037035</c:v>
                </c:pt>
                <c:pt idx="10871">
                  <c:v>40629.483078703706</c:v>
                </c:pt>
                <c:pt idx="10872">
                  <c:v>40629.524745370371</c:v>
                </c:pt>
                <c:pt idx="10873">
                  <c:v>40629.566412037035</c:v>
                </c:pt>
                <c:pt idx="10874">
                  <c:v>40629.608078703706</c:v>
                </c:pt>
                <c:pt idx="10875">
                  <c:v>40629.649745370371</c:v>
                </c:pt>
                <c:pt idx="10876">
                  <c:v>40629.691412037035</c:v>
                </c:pt>
                <c:pt idx="10877">
                  <c:v>40629.733078703706</c:v>
                </c:pt>
                <c:pt idx="10878">
                  <c:v>40629.774745370371</c:v>
                </c:pt>
                <c:pt idx="10879">
                  <c:v>40629.816412037035</c:v>
                </c:pt>
                <c:pt idx="10880">
                  <c:v>40629.858078703706</c:v>
                </c:pt>
                <c:pt idx="10881">
                  <c:v>40629.899745370371</c:v>
                </c:pt>
                <c:pt idx="10882">
                  <c:v>40629.941412037035</c:v>
                </c:pt>
                <c:pt idx="10883">
                  <c:v>40629.983078703706</c:v>
                </c:pt>
                <c:pt idx="10884">
                  <c:v>40630.024745370371</c:v>
                </c:pt>
                <c:pt idx="10885">
                  <c:v>40630.066412037035</c:v>
                </c:pt>
                <c:pt idx="10886">
                  <c:v>40630.108078703706</c:v>
                </c:pt>
                <c:pt idx="10887">
                  <c:v>40630.149745370371</c:v>
                </c:pt>
                <c:pt idx="10888">
                  <c:v>40630.191412037035</c:v>
                </c:pt>
                <c:pt idx="10889">
                  <c:v>40630.233078703706</c:v>
                </c:pt>
                <c:pt idx="10890">
                  <c:v>40630.274745370371</c:v>
                </c:pt>
                <c:pt idx="10891">
                  <c:v>40630.316412037035</c:v>
                </c:pt>
                <c:pt idx="10892">
                  <c:v>40630.358078703706</c:v>
                </c:pt>
                <c:pt idx="10893">
                  <c:v>40630.399745370371</c:v>
                </c:pt>
                <c:pt idx="10894">
                  <c:v>40630.441412037035</c:v>
                </c:pt>
                <c:pt idx="10895">
                  <c:v>40630.483078703706</c:v>
                </c:pt>
                <c:pt idx="10896">
                  <c:v>40630.524745370371</c:v>
                </c:pt>
                <c:pt idx="10897">
                  <c:v>40630.566412037035</c:v>
                </c:pt>
                <c:pt idx="10898">
                  <c:v>40630.608078703706</c:v>
                </c:pt>
                <c:pt idx="10899">
                  <c:v>40630.649745370371</c:v>
                </c:pt>
                <c:pt idx="10900">
                  <c:v>40630.691412037035</c:v>
                </c:pt>
                <c:pt idx="10901">
                  <c:v>40630.733078703706</c:v>
                </c:pt>
                <c:pt idx="10902">
                  <c:v>40630.774745370371</c:v>
                </c:pt>
                <c:pt idx="10903">
                  <c:v>40630.816412037035</c:v>
                </c:pt>
                <c:pt idx="10904">
                  <c:v>40630.858078703706</c:v>
                </c:pt>
                <c:pt idx="10905">
                  <c:v>40630.899745370371</c:v>
                </c:pt>
                <c:pt idx="10906">
                  <c:v>40630.941412037035</c:v>
                </c:pt>
                <c:pt idx="10907">
                  <c:v>40630.983078703706</c:v>
                </c:pt>
                <c:pt idx="10908">
                  <c:v>40631.024745370371</c:v>
                </c:pt>
                <c:pt idx="10909">
                  <c:v>40631.066412037035</c:v>
                </c:pt>
                <c:pt idx="10910">
                  <c:v>40631.108078703706</c:v>
                </c:pt>
                <c:pt idx="10911">
                  <c:v>40631.149745370371</c:v>
                </c:pt>
                <c:pt idx="10912">
                  <c:v>40631.191412037035</c:v>
                </c:pt>
                <c:pt idx="10913">
                  <c:v>40631.233078703706</c:v>
                </c:pt>
                <c:pt idx="10914">
                  <c:v>40631.274745370371</c:v>
                </c:pt>
                <c:pt idx="10915">
                  <c:v>40631.316412037035</c:v>
                </c:pt>
                <c:pt idx="10916">
                  <c:v>40631.358078703706</c:v>
                </c:pt>
                <c:pt idx="10917">
                  <c:v>40631.399745370371</c:v>
                </c:pt>
                <c:pt idx="10918">
                  <c:v>40631.441412037035</c:v>
                </c:pt>
                <c:pt idx="10919">
                  <c:v>40631.483078703706</c:v>
                </c:pt>
                <c:pt idx="10920">
                  <c:v>40631.524745370371</c:v>
                </c:pt>
                <c:pt idx="10921">
                  <c:v>40631.566412037035</c:v>
                </c:pt>
                <c:pt idx="10922">
                  <c:v>40631.608078703706</c:v>
                </c:pt>
                <c:pt idx="10923">
                  <c:v>40631.649745370371</c:v>
                </c:pt>
                <c:pt idx="10924">
                  <c:v>40631.691412037035</c:v>
                </c:pt>
                <c:pt idx="10925">
                  <c:v>40631.733078703706</c:v>
                </c:pt>
                <c:pt idx="10926">
                  <c:v>40631.774745370371</c:v>
                </c:pt>
                <c:pt idx="10927">
                  <c:v>40631.816412037035</c:v>
                </c:pt>
                <c:pt idx="10928">
                  <c:v>40631.858078703706</c:v>
                </c:pt>
                <c:pt idx="10929">
                  <c:v>40631.899745370371</c:v>
                </c:pt>
                <c:pt idx="10930">
                  <c:v>40631.941412037035</c:v>
                </c:pt>
                <c:pt idx="10931">
                  <c:v>40631.983078703706</c:v>
                </c:pt>
                <c:pt idx="10932">
                  <c:v>40632.024745370371</c:v>
                </c:pt>
                <c:pt idx="10933">
                  <c:v>40632.066412037035</c:v>
                </c:pt>
                <c:pt idx="10934">
                  <c:v>40632.108078703706</c:v>
                </c:pt>
                <c:pt idx="10935">
                  <c:v>40632.149745370371</c:v>
                </c:pt>
                <c:pt idx="10936">
                  <c:v>40632.191412037035</c:v>
                </c:pt>
                <c:pt idx="10937">
                  <c:v>40632.233078703706</c:v>
                </c:pt>
                <c:pt idx="10938">
                  <c:v>40632.274745370371</c:v>
                </c:pt>
                <c:pt idx="10939">
                  <c:v>40632.316412037035</c:v>
                </c:pt>
                <c:pt idx="10940">
                  <c:v>40632.358078703706</c:v>
                </c:pt>
                <c:pt idx="10941">
                  <c:v>40632.399745370371</c:v>
                </c:pt>
                <c:pt idx="10942">
                  <c:v>40632.441412037035</c:v>
                </c:pt>
                <c:pt idx="10943">
                  <c:v>40632.483078703706</c:v>
                </c:pt>
                <c:pt idx="10944">
                  <c:v>40632.524745370371</c:v>
                </c:pt>
                <c:pt idx="10945">
                  <c:v>40632.566412037035</c:v>
                </c:pt>
                <c:pt idx="10946">
                  <c:v>40632.608078703706</c:v>
                </c:pt>
                <c:pt idx="10947">
                  <c:v>40632.649745370371</c:v>
                </c:pt>
                <c:pt idx="10948">
                  <c:v>40632.691412037035</c:v>
                </c:pt>
                <c:pt idx="10949">
                  <c:v>40632.733078703706</c:v>
                </c:pt>
                <c:pt idx="10950">
                  <c:v>40632.774745370371</c:v>
                </c:pt>
                <c:pt idx="10951">
                  <c:v>40632.816412037035</c:v>
                </c:pt>
                <c:pt idx="10952">
                  <c:v>40632.858078703706</c:v>
                </c:pt>
                <c:pt idx="10953">
                  <c:v>40632.899745370371</c:v>
                </c:pt>
                <c:pt idx="10954">
                  <c:v>40632.941412037035</c:v>
                </c:pt>
                <c:pt idx="10955">
                  <c:v>40632.983078703706</c:v>
                </c:pt>
                <c:pt idx="10956">
                  <c:v>40633.024745370371</c:v>
                </c:pt>
                <c:pt idx="10957">
                  <c:v>40633.066412037035</c:v>
                </c:pt>
                <c:pt idx="10958">
                  <c:v>40633.108078703706</c:v>
                </c:pt>
                <c:pt idx="10959">
                  <c:v>40633.149745370371</c:v>
                </c:pt>
                <c:pt idx="10960">
                  <c:v>40633.191412037035</c:v>
                </c:pt>
                <c:pt idx="10961">
                  <c:v>40633.233078703706</c:v>
                </c:pt>
                <c:pt idx="10962">
                  <c:v>40633.274745370371</c:v>
                </c:pt>
                <c:pt idx="10963">
                  <c:v>40633.316412037035</c:v>
                </c:pt>
                <c:pt idx="10964">
                  <c:v>40633.358078703706</c:v>
                </c:pt>
                <c:pt idx="10965">
                  <c:v>40633.399745370371</c:v>
                </c:pt>
                <c:pt idx="10966">
                  <c:v>40633.441412037035</c:v>
                </c:pt>
                <c:pt idx="10967">
                  <c:v>40633.483078703706</c:v>
                </c:pt>
                <c:pt idx="10968">
                  <c:v>40633.524745370371</c:v>
                </c:pt>
                <c:pt idx="10969">
                  <c:v>40633.566412037035</c:v>
                </c:pt>
                <c:pt idx="10970">
                  <c:v>40633.608078703706</c:v>
                </c:pt>
                <c:pt idx="10971">
                  <c:v>40633.649745370371</c:v>
                </c:pt>
                <c:pt idx="10972">
                  <c:v>40633.691412037035</c:v>
                </c:pt>
                <c:pt idx="10973">
                  <c:v>40633.733078703706</c:v>
                </c:pt>
                <c:pt idx="10974">
                  <c:v>40633.774745370371</c:v>
                </c:pt>
                <c:pt idx="10975">
                  <c:v>40633.816412037035</c:v>
                </c:pt>
                <c:pt idx="10976">
                  <c:v>40633.858078703706</c:v>
                </c:pt>
                <c:pt idx="10977">
                  <c:v>40633.899745370371</c:v>
                </c:pt>
                <c:pt idx="10978">
                  <c:v>40633.941412037035</c:v>
                </c:pt>
                <c:pt idx="10979">
                  <c:v>40633.983078703706</c:v>
                </c:pt>
                <c:pt idx="10980">
                  <c:v>40634.024745370371</c:v>
                </c:pt>
                <c:pt idx="10981">
                  <c:v>40634.066412037035</c:v>
                </c:pt>
                <c:pt idx="10982">
                  <c:v>40634.108078703706</c:v>
                </c:pt>
                <c:pt idx="10983">
                  <c:v>40634.149745370371</c:v>
                </c:pt>
                <c:pt idx="10984">
                  <c:v>40634.191412037035</c:v>
                </c:pt>
                <c:pt idx="10985">
                  <c:v>40634.233078703706</c:v>
                </c:pt>
                <c:pt idx="10986">
                  <c:v>40634.274745370371</c:v>
                </c:pt>
                <c:pt idx="10987">
                  <c:v>40634.316412037035</c:v>
                </c:pt>
                <c:pt idx="10988" formatCode="m/d/yyyy">
                  <c:v>40634</c:v>
                </c:pt>
                <c:pt idx="10989">
                  <c:v>40634.352199074077</c:v>
                </c:pt>
                <c:pt idx="10990">
                  <c:v>40634.393865740742</c:v>
                </c:pt>
                <c:pt idx="10991">
                  <c:v>40634.435532407406</c:v>
                </c:pt>
                <c:pt idx="10992">
                  <c:v>40634.477199074077</c:v>
                </c:pt>
                <c:pt idx="10993">
                  <c:v>40634.518865740742</c:v>
                </c:pt>
                <c:pt idx="10994">
                  <c:v>40634.560532407406</c:v>
                </c:pt>
                <c:pt idx="10995">
                  <c:v>40634.602199074077</c:v>
                </c:pt>
                <c:pt idx="10996">
                  <c:v>40634.643865740742</c:v>
                </c:pt>
                <c:pt idx="10997">
                  <c:v>40634.685532407406</c:v>
                </c:pt>
                <c:pt idx="10998">
                  <c:v>40634.727199074077</c:v>
                </c:pt>
                <c:pt idx="10999">
                  <c:v>40634.768865740742</c:v>
                </c:pt>
                <c:pt idx="11000">
                  <c:v>40634.810532407406</c:v>
                </c:pt>
                <c:pt idx="11001">
                  <c:v>40634.852199074077</c:v>
                </c:pt>
                <c:pt idx="11002">
                  <c:v>40634.893865740742</c:v>
                </c:pt>
                <c:pt idx="11003">
                  <c:v>40634.935532407406</c:v>
                </c:pt>
                <c:pt idx="11004">
                  <c:v>40634.977199074077</c:v>
                </c:pt>
                <c:pt idx="11005">
                  <c:v>40635.018865740742</c:v>
                </c:pt>
                <c:pt idx="11006">
                  <c:v>40635.060532407406</c:v>
                </c:pt>
                <c:pt idx="11007">
                  <c:v>40635.102199074077</c:v>
                </c:pt>
                <c:pt idx="11008">
                  <c:v>40635.143865740742</c:v>
                </c:pt>
                <c:pt idx="11009">
                  <c:v>40635.185532407406</c:v>
                </c:pt>
                <c:pt idx="11010">
                  <c:v>40635.227199074077</c:v>
                </c:pt>
                <c:pt idx="11011">
                  <c:v>40635.268865740742</c:v>
                </c:pt>
                <c:pt idx="11012">
                  <c:v>40635.310532407406</c:v>
                </c:pt>
                <c:pt idx="11013">
                  <c:v>40635.352199074077</c:v>
                </c:pt>
                <c:pt idx="11014">
                  <c:v>40635.393865740742</c:v>
                </c:pt>
                <c:pt idx="11015">
                  <c:v>40635.435532407406</c:v>
                </c:pt>
                <c:pt idx="11016">
                  <c:v>40635.477199074077</c:v>
                </c:pt>
                <c:pt idx="11017">
                  <c:v>40635.518865740742</c:v>
                </c:pt>
                <c:pt idx="11018">
                  <c:v>40635.560532407406</c:v>
                </c:pt>
                <c:pt idx="11019">
                  <c:v>40635.602199074077</c:v>
                </c:pt>
                <c:pt idx="11020">
                  <c:v>40635.643865740742</c:v>
                </c:pt>
                <c:pt idx="11021">
                  <c:v>40635.685532407406</c:v>
                </c:pt>
                <c:pt idx="11022">
                  <c:v>40635.727199074077</c:v>
                </c:pt>
                <c:pt idx="11023">
                  <c:v>40635.768865740742</c:v>
                </c:pt>
                <c:pt idx="11024">
                  <c:v>40635.810532407406</c:v>
                </c:pt>
                <c:pt idx="11025">
                  <c:v>40635.852199074077</c:v>
                </c:pt>
                <c:pt idx="11026">
                  <c:v>40635.893865740742</c:v>
                </c:pt>
                <c:pt idx="11027">
                  <c:v>40635.935532407406</c:v>
                </c:pt>
                <c:pt idx="11028">
                  <c:v>40635.977199074077</c:v>
                </c:pt>
                <c:pt idx="11029">
                  <c:v>40636.018865740742</c:v>
                </c:pt>
                <c:pt idx="11030">
                  <c:v>40636.060532407406</c:v>
                </c:pt>
                <c:pt idx="11031">
                  <c:v>40636.102199074077</c:v>
                </c:pt>
                <c:pt idx="11032">
                  <c:v>40636.143865740742</c:v>
                </c:pt>
                <c:pt idx="11033">
                  <c:v>40636.185532407406</c:v>
                </c:pt>
                <c:pt idx="11034">
                  <c:v>40636.227199074077</c:v>
                </c:pt>
                <c:pt idx="11035">
                  <c:v>40636.268865740742</c:v>
                </c:pt>
                <c:pt idx="11036">
                  <c:v>40636.310532407406</c:v>
                </c:pt>
                <c:pt idx="11037">
                  <c:v>40636.352199074077</c:v>
                </c:pt>
                <c:pt idx="11038">
                  <c:v>40636.393865740742</c:v>
                </c:pt>
                <c:pt idx="11039">
                  <c:v>40636.435532407406</c:v>
                </c:pt>
                <c:pt idx="11040">
                  <c:v>40636.477199074077</c:v>
                </c:pt>
                <c:pt idx="11041">
                  <c:v>40636.518865740742</c:v>
                </c:pt>
                <c:pt idx="11042">
                  <c:v>40636.560532407406</c:v>
                </c:pt>
                <c:pt idx="11043">
                  <c:v>40636.602199074077</c:v>
                </c:pt>
                <c:pt idx="11044">
                  <c:v>40636.643865740742</c:v>
                </c:pt>
                <c:pt idx="11045">
                  <c:v>40636.685532407406</c:v>
                </c:pt>
                <c:pt idx="11046">
                  <c:v>40636.727199074077</c:v>
                </c:pt>
                <c:pt idx="11047">
                  <c:v>40636.768865740742</c:v>
                </c:pt>
                <c:pt idx="11048">
                  <c:v>40636.810532407406</c:v>
                </c:pt>
                <c:pt idx="11049">
                  <c:v>40636.852199074077</c:v>
                </c:pt>
                <c:pt idx="11050">
                  <c:v>40636.893865740742</c:v>
                </c:pt>
                <c:pt idx="11051">
                  <c:v>40636.935532407406</c:v>
                </c:pt>
                <c:pt idx="11052">
                  <c:v>40636.977199074077</c:v>
                </c:pt>
                <c:pt idx="11053">
                  <c:v>40637.018865740742</c:v>
                </c:pt>
                <c:pt idx="11054">
                  <c:v>40637.060532407406</c:v>
                </c:pt>
                <c:pt idx="11055">
                  <c:v>40637.102199074077</c:v>
                </c:pt>
                <c:pt idx="11056">
                  <c:v>40637.143865740742</c:v>
                </c:pt>
                <c:pt idx="11057">
                  <c:v>40637.185532407406</c:v>
                </c:pt>
                <c:pt idx="11058">
                  <c:v>40637.227199074077</c:v>
                </c:pt>
                <c:pt idx="11059">
                  <c:v>40637.268865740742</c:v>
                </c:pt>
                <c:pt idx="11060">
                  <c:v>40637.310532407406</c:v>
                </c:pt>
                <c:pt idx="11061">
                  <c:v>40637.352199074077</c:v>
                </c:pt>
                <c:pt idx="11062">
                  <c:v>40637.393865740742</c:v>
                </c:pt>
                <c:pt idx="11063">
                  <c:v>40637.435532407406</c:v>
                </c:pt>
                <c:pt idx="11064">
                  <c:v>40637.477199074077</c:v>
                </c:pt>
                <c:pt idx="11065">
                  <c:v>40637.518865740742</c:v>
                </c:pt>
                <c:pt idx="11066">
                  <c:v>40637.560532407406</c:v>
                </c:pt>
                <c:pt idx="11067">
                  <c:v>40637.602199074077</c:v>
                </c:pt>
                <c:pt idx="11068">
                  <c:v>40637.643865740742</c:v>
                </c:pt>
                <c:pt idx="11069">
                  <c:v>40637.685532407406</c:v>
                </c:pt>
                <c:pt idx="11070">
                  <c:v>40637.727199074077</c:v>
                </c:pt>
                <c:pt idx="11071">
                  <c:v>40637.768865740742</c:v>
                </c:pt>
                <c:pt idx="11072">
                  <c:v>40637.810532407406</c:v>
                </c:pt>
                <c:pt idx="11073">
                  <c:v>40637.852199074077</c:v>
                </c:pt>
                <c:pt idx="11074">
                  <c:v>40637.893865740742</c:v>
                </c:pt>
                <c:pt idx="11075">
                  <c:v>40637.935532407406</c:v>
                </c:pt>
                <c:pt idx="11076">
                  <c:v>40637.977199074077</c:v>
                </c:pt>
                <c:pt idx="11077">
                  <c:v>40638.018865740742</c:v>
                </c:pt>
                <c:pt idx="11078">
                  <c:v>40638.060532407406</c:v>
                </c:pt>
                <c:pt idx="11079">
                  <c:v>40638.102199074077</c:v>
                </c:pt>
                <c:pt idx="11080">
                  <c:v>40638.143865740742</c:v>
                </c:pt>
                <c:pt idx="11081">
                  <c:v>40638.185532407406</c:v>
                </c:pt>
                <c:pt idx="11082">
                  <c:v>40638.227199074077</c:v>
                </c:pt>
                <c:pt idx="11083">
                  <c:v>40638.268865740742</c:v>
                </c:pt>
                <c:pt idx="11084">
                  <c:v>40638.310532407406</c:v>
                </c:pt>
                <c:pt idx="11085">
                  <c:v>40638.352199074077</c:v>
                </c:pt>
                <c:pt idx="11086">
                  <c:v>40638.393865740742</c:v>
                </c:pt>
                <c:pt idx="11087">
                  <c:v>40638.435532407406</c:v>
                </c:pt>
                <c:pt idx="11088">
                  <c:v>40638.477199074077</c:v>
                </c:pt>
                <c:pt idx="11089">
                  <c:v>40638.518865740742</c:v>
                </c:pt>
                <c:pt idx="11090">
                  <c:v>40638.560532407406</c:v>
                </c:pt>
                <c:pt idx="11091">
                  <c:v>40638.602199074077</c:v>
                </c:pt>
                <c:pt idx="11092">
                  <c:v>40638.643865740742</c:v>
                </c:pt>
                <c:pt idx="11093">
                  <c:v>40638.685532407406</c:v>
                </c:pt>
                <c:pt idx="11094">
                  <c:v>40638.727199074077</c:v>
                </c:pt>
                <c:pt idx="11095">
                  <c:v>40638.768865740742</c:v>
                </c:pt>
                <c:pt idx="11096">
                  <c:v>40638.810532407406</c:v>
                </c:pt>
                <c:pt idx="11097">
                  <c:v>40638.852199074077</c:v>
                </c:pt>
                <c:pt idx="11098">
                  <c:v>40638.893865740742</c:v>
                </c:pt>
                <c:pt idx="11099">
                  <c:v>40638.935532407406</c:v>
                </c:pt>
                <c:pt idx="11100">
                  <c:v>40638.977199074077</c:v>
                </c:pt>
                <c:pt idx="11101">
                  <c:v>40639.018865740742</c:v>
                </c:pt>
                <c:pt idx="11102">
                  <c:v>40639.060532407406</c:v>
                </c:pt>
                <c:pt idx="11103">
                  <c:v>40639.102199074077</c:v>
                </c:pt>
                <c:pt idx="11104">
                  <c:v>40639.143865740742</c:v>
                </c:pt>
                <c:pt idx="11105">
                  <c:v>40639.185532407406</c:v>
                </c:pt>
                <c:pt idx="11106">
                  <c:v>40639.227199074077</c:v>
                </c:pt>
                <c:pt idx="11107">
                  <c:v>40639.268865740742</c:v>
                </c:pt>
                <c:pt idx="11108">
                  <c:v>40639.310532407406</c:v>
                </c:pt>
                <c:pt idx="11109">
                  <c:v>40639.352199074077</c:v>
                </c:pt>
                <c:pt idx="11110">
                  <c:v>40639.393865740742</c:v>
                </c:pt>
                <c:pt idx="11111">
                  <c:v>40639.435532407406</c:v>
                </c:pt>
                <c:pt idx="11112">
                  <c:v>40639.477199074077</c:v>
                </c:pt>
                <c:pt idx="11113">
                  <c:v>40639.518865740742</c:v>
                </c:pt>
                <c:pt idx="11114">
                  <c:v>40639.560532407406</c:v>
                </c:pt>
                <c:pt idx="11115">
                  <c:v>40639.602199074077</c:v>
                </c:pt>
                <c:pt idx="11116">
                  <c:v>40639.643865740742</c:v>
                </c:pt>
                <c:pt idx="11117">
                  <c:v>40639.685532407406</c:v>
                </c:pt>
                <c:pt idx="11118">
                  <c:v>40639.727199074077</c:v>
                </c:pt>
                <c:pt idx="11119">
                  <c:v>40639.768865740742</c:v>
                </c:pt>
                <c:pt idx="11120">
                  <c:v>40639.810532407406</c:v>
                </c:pt>
                <c:pt idx="11121">
                  <c:v>40639.852199074077</c:v>
                </c:pt>
                <c:pt idx="11122">
                  <c:v>40639.893865740742</c:v>
                </c:pt>
                <c:pt idx="11123">
                  <c:v>40639.935532407406</c:v>
                </c:pt>
                <c:pt idx="11124">
                  <c:v>40639.977199074077</c:v>
                </c:pt>
                <c:pt idx="11125">
                  <c:v>40640.018865740742</c:v>
                </c:pt>
                <c:pt idx="11126">
                  <c:v>40640.060532407406</c:v>
                </c:pt>
                <c:pt idx="11127">
                  <c:v>40640.102199074077</c:v>
                </c:pt>
                <c:pt idx="11128">
                  <c:v>40640.143865740742</c:v>
                </c:pt>
                <c:pt idx="11129">
                  <c:v>40640.185532407406</c:v>
                </c:pt>
                <c:pt idx="11130">
                  <c:v>40640.227199074077</c:v>
                </c:pt>
                <c:pt idx="11131">
                  <c:v>40640.268865740742</c:v>
                </c:pt>
                <c:pt idx="11132">
                  <c:v>40640.310532407406</c:v>
                </c:pt>
                <c:pt idx="11133">
                  <c:v>40640.352199074077</c:v>
                </c:pt>
                <c:pt idx="11134">
                  <c:v>40640.393865740742</c:v>
                </c:pt>
                <c:pt idx="11135">
                  <c:v>40640.435532407406</c:v>
                </c:pt>
                <c:pt idx="11136">
                  <c:v>40640.477199074077</c:v>
                </c:pt>
                <c:pt idx="11137">
                  <c:v>40640.518865740742</c:v>
                </c:pt>
                <c:pt idx="11138">
                  <c:v>40640.560532407406</c:v>
                </c:pt>
                <c:pt idx="11139">
                  <c:v>40640.602199074077</c:v>
                </c:pt>
                <c:pt idx="11140">
                  <c:v>40640.643865740742</c:v>
                </c:pt>
                <c:pt idx="11141">
                  <c:v>40640.685532407406</c:v>
                </c:pt>
                <c:pt idx="11142">
                  <c:v>40640.727199074077</c:v>
                </c:pt>
                <c:pt idx="11143">
                  <c:v>40640.768865740742</c:v>
                </c:pt>
                <c:pt idx="11144">
                  <c:v>40640.810532407406</c:v>
                </c:pt>
                <c:pt idx="11145">
                  <c:v>40640.852199074077</c:v>
                </c:pt>
                <c:pt idx="11146">
                  <c:v>40640.893865740742</c:v>
                </c:pt>
                <c:pt idx="11147">
                  <c:v>40640.935532407406</c:v>
                </c:pt>
                <c:pt idx="11148">
                  <c:v>40640.977199074077</c:v>
                </c:pt>
                <c:pt idx="11149">
                  <c:v>40641.018865740742</c:v>
                </c:pt>
                <c:pt idx="11150">
                  <c:v>40641.060532407406</c:v>
                </c:pt>
                <c:pt idx="11151">
                  <c:v>40641.102199074077</c:v>
                </c:pt>
                <c:pt idx="11152">
                  <c:v>40641.143865740742</c:v>
                </c:pt>
                <c:pt idx="11153">
                  <c:v>40641.185532407406</c:v>
                </c:pt>
                <c:pt idx="11154">
                  <c:v>40641.227199074077</c:v>
                </c:pt>
                <c:pt idx="11155">
                  <c:v>40641.268865740742</c:v>
                </c:pt>
                <c:pt idx="11156">
                  <c:v>40641.310532407406</c:v>
                </c:pt>
                <c:pt idx="11157">
                  <c:v>40641.352199074077</c:v>
                </c:pt>
                <c:pt idx="11158">
                  <c:v>40641.393865740742</c:v>
                </c:pt>
                <c:pt idx="11159">
                  <c:v>40641.435532407406</c:v>
                </c:pt>
                <c:pt idx="11160">
                  <c:v>40641.477199074077</c:v>
                </c:pt>
                <c:pt idx="11161">
                  <c:v>40641.518865740742</c:v>
                </c:pt>
                <c:pt idx="11162">
                  <c:v>40641.560532407406</c:v>
                </c:pt>
                <c:pt idx="11163">
                  <c:v>40641.602199074077</c:v>
                </c:pt>
                <c:pt idx="11164">
                  <c:v>40641.643865740742</c:v>
                </c:pt>
                <c:pt idx="11165">
                  <c:v>40641.685532407406</c:v>
                </c:pt>
                <c:pt idx="11166">
                  <c:v>40641.727199074077</c:v>
                </c:pt>
                <c:pt idx="11167">
                  <c:v>40641.768865740742</c:v>
                </c:pt>
                <c:pt idx="11168">
                  <c:v>40641.810532407406</c:v>
                </c:pt>
                <c:pt idx="11169">
                  <c:v>40641.852199074077</c:v>
                </c:pt>
                <c:pt idx="11170">
                  <c:v>40641.893865740742</c:v>
                </c:pt>
                <c:pt idx="11171">
                  <c:v>40641.935532407406</c:v>
                </c:pt>
                <c:pt idx="11172">
                  <c:v>40641.977199074077</c:v>
                </c:pt>
                <c:pt idx="11173">
                  <c:v>40642.018865740742</c:v>
                </c:pt>
                <c:pt idx="11174">
                  <c:v>40642.060532407406</c:v>
                </c:pt>
                <c:pt idx="11175">
                  <c:v>40642.102199074077</c:v>
                </c:pt>
                <c:pt idx="11176">
                  <c:v>40642.143865740742</c:v>
                </c:pt>
                <c:pt idx="11177">
                  <c:v>40642.185532407406</c:v>
                </c:pt>
                <c:pt idx="11178">
                  <c:v>40642.227199074077</c:v>
                </c:pt>
                <c:pt idx="11179">
                  <c:v>40642.268865740742</c:v>
                </c:pt>
                <c:pt idx="11180">
                  <c:v>40642.310532407406</c:v>
                </c:pt>
                <c:pt idx="11181">
                  <c:v>40642.352199074077</c:v>
                </c:pt>
                <c:pt idx="11182">
                  <c:v>40642.393865740742</c:v>
                </c:pt>
                <c:pt idx="11183">
                  <c:v>40642.435532407406</c:v>
                </c:pt>
                <c:pt idx="11184">
                  <c:v>40642.477199074077</c:v>
                </c:pt>
                <c:pt idx="11185">
                  <c:v>40642.518865740742</c:v>
                </c:pt>
                <c:pt idx="11186">
                  <c:v>40642.560532407406</c:v>
                </c:pt>
                <c:pt idx="11187">
                  <c:v>40642.602199074077</c:v>
                </c:pt>
                <c:pt idx="11188">
                  <c:v>40642.643865740742</c:v>
                </c:pt>
                <c:pt idx="11189">
                  <c:v>40642.685532407406</c:v>
                </c:pt>
                <c:pt idx="11190">
                  <c:v>40642.727199074077</c:v>
                </c:pt>
                <c:pt idx="11191">
                  <c:v>40642.768865740742</c:v>
                </c:pt>
                <c:pt idx="11192">
                  <c:v>40642.810532407406</c:v>
                </c:pt>
                <c:pt idx="11193">
                  <c:v>40642.852199074077</c:v>
                </c:pt>
                <c:pt idx="11194">
                  <c:v>40642.893865740742</c:v>
                </c:pt>
                <c:pt idx="11195">
                  <c:v>40642.935532407406</c:v>
                </c:pt>
                <c:pt idx="11196">
                  <c:v>40642.977199074077</c:v>
                </c:pt>
                <c:pt idx="11197">
                  <c:v>40643.018865740742</c:v>
                </c:pt>
                <c:pt idx="11198">
                  <c:v>40643.060532407406</c:v>
                </c:pt>
                <c:pt idx="11199">
                  <c:v>40643.102199074077</c:v>
                </c:pt>
                <c:pt idx="11200">
                  <c:v>40643.143865740742</c:v>
                </c:pt>
                <c:pt idx="11201">
                  <c:v>40643.185532407406</c:v>
                </c:pt>
                <c:pt idx="11202">
                  <c:v>40643.227199074077</c:v>
                </c:pt>
                <c:pt idx="11203">
                  <c:v>40643.268865740742</c:v>
                </c:pt>
                <c:pt idx="11204">
                  <c:v>40643.310532407406</c:v>
                </c:pt>
                <c:pt idx="11205">
                  <c:v>40643.352199074077</c:v>
                </c:pt>
                <c:pt idx="11206">
                  <c:v>40643.393865740742</c:v>
                </c:pt>
                <c:pt idx="11207">
                  <c:v>40643.435532407406</c:v>
                </c:pt>
                <c:pt idx="11208">
                  <c:v>40643.477199074077</c:v>
                </c:pt>
                <c:pt idx="11209">
                  <c:v>40643.518865740742</c:v>
                </c:pt>
                <c:pt idx="11210">
                  <c:v>40643.560532407406</c:v>
                </c:pt>
                <c:pt idx="11211">
                  <c:v>40643.602199074077</c:v>
                </c:pt>
                <c:pt idx="11212">
                  <c:v>40643.643865740742</c:v>
                </c:pt>
                <c:pt idx="11213">
                  <c:v>40643.685532407406</c:v>
                </c:pt>
                <c:pt idx="11214">
                  <c:v>40643.727199074077</c:v>
                </c:pt>
                <c:pt idx="11215">
                  <c:v>40643.768865740742</c:v>
                </c:pt>
                <c:pt idx="11216">
                  <c:v>40643.810532407406</c:v>
                </c:pt>
                <c:pt idx="11217">
                  <c:v>40643.852199074077</c:v>
                </c:pt>
                <c:pt idx="11218">
                  <c:v>40643.893865740742</c:v>
                </c:pt>
                <c:pt idx="11219">
                  <c:v>40643.935532407406</c:v>
                </c:pt>
                <c:pt idx="11220">
                  <c:v>40643.977199074077</c:v>
                </c:pt>
                <c:pt idx="11221">
                  <c:v>40644.018865740742</c:v>
                </c:pt>
                <c:pt idx="11222">
                  <c:v>40644.060532407406</c:v>
                </c:pt>
                <c:pt idx="11223">
                  <c:v>40644.102199074077</c:v>
                </c:pt>
                <c:pt idx="11224">
                  <c:v>40644.143865740742</c:v>
                </c:pt>
                <c:pt idx="11225">
                  <c:v>40644.185532407406</c:v>
                </c:pt>
                <c:pt idx="11226">
                  <c:v>40644.227199074077</c:v>
                </c:pt>
                <c:pt idx="11227">
                  <c:v>40644.268865740742</c:v>
                </c:pt>
                <c:pt idx="11228">
                  <c:v>40644.310532407406</c:v>
                </c:pt>
                <c:pt idx="11229">
                  <c:v>40644.352199074077</c:v>
                </c:pt>
                <c:pt idx="11230">
                  <c:v>40644.393865740742</c:v>
                </c:pt>
                <c:pt idx="11231">
                  <c:v>40644.435532407406</c:v>
                </c:pt>
                <c:pt idx="11232">
                  <c:v>40644.477199074077</c:v>
                </c:pt>
                <c:pt idx="11233">
                  <c:v>40644.518865740742</c:v>
                </c:pt>
                <c:pt idx="11234">
                  <c:v>40644.560532407406</c:v>
                </c:pt>
                <c:pt idx="11235">
                  <c:v>40644.602199074077</c:v>
                </c:pt>
                <c:pt idx="11236">
                  <c:v>40644.643865740742</c:v>
                </c:pt>
                <c:pt idx="11237">
                  <c:v>40644.685532407406</c:v>
                </c:pt>
                <c:pt idx="11238">
                  <c:v>40644.727199074077</c:v>
                </c:pt>
                <c:pt idx="11239">
                  <c:v>40644.768865740742</c:v>
                </c:pt>
                <c:pt idx="11240">
                  <c:v>40644.810532407406</c:v>
                </c:pt>
                <c:pt idx="11241">
                  <c:v>40644.852199074077</c:v>
                </c:pt>
                <c:pt idx="11242">
                  <c:v>40644.893865740742</c:v>
                </c:pt>
                <c:pt idx="11243">
                  <c:v>40644.935532407406</c:v>
                </c:pt>
                <c:pt idx="11244">
                  <c:v>40644.977199074077</c:v>
                </c:pt>
                <c:pt idx="11245">
                  <c:v>40645.018865740742</c:v>
                </c:pt>
                <c:pt idx="11246">
                  <c:v>40645.060532407406</c:v>
                </c:pt>
                <c:pt idx="11247">
                  <c:v>40645.102199074077</c:v>
                </c:pt>
                <c:pt idx="11248">
                  <c:v>40645.143865740742</c:v>
                </c:pt>
                <c:pt idx="11249">
                  <c:v>40645.185532407406</c:v>
                </c:pt>
                <c:pt idx="11250">
                  <c:v>40645.227199074077</c:v>
                </c:pt>
                <c:pt idx="11251">
                  <c:v>40645.268865740742</c:v>
                </c:pt>
                <c:pt idx="11252">
                  <c:v>40645.310532407406</c:v>
                </c:pt>
                <c:pt idx="11253">
                  <c:v>40645.352199074077</c:v>
                </c:pt>
                <c:pt idx="11254">
                  <c:v>40645.393865740742</c:v>
                </c:pt>
                <c:pt idx="11255">
                  <c:v>40645.435532407406</c:v>
                </c:pt>
                <c:pt idx="11256">
                  <c:v>40645.477199074077</c:v>
                </c:pt>
                <c:pt idx="11257">
                  <c:v>40645.518865740742</c:v>
                </c:pt>
                <c:pt idx="11258">
                  <c:v>40645.560532407406</c:v>
                </c:pt>
                <c:pt idx="11259">
                  <c:v>40645.602199074077</c:v>
                </c:pt>
                <c:pt idx="11260">
                  <c:v>40645.643865740742</c:v>
                </c:pt>
                <c:pt idx="11261">
                  <c:v>40645.685532407406</c:v>
                </c:pt>
                <c:pt idx="11262">
                  <c:v>40645.727199074077</c:v>
                </c:pt>
                <c:pt idx="11263">
                  <c:v>40645.768865740742</c:v>
                </c:pt>
                <c:pt idx="11264">
                  <c:v>40645.810532407406</c:v>
                </c:pt>
                <c:pt idx="11265">
                  <c:v>40645.852199074077</c:v>
                </c:pt>
                <c:pt idx="11266">
                  <c:v>40645.893865740742</c:v>
                </c:pt>
                <c:pt idx="11267">
                  <c:v>40645.935532407406</c:v>
                </c:pt>
                <c:pt idx="11268">
                  <c:v>40645.977199074077</c:v>
                </c:pt>
                <c:pt idx="11269">
                  <c:v>40646.018865740742</c:v>
                </c:pt>
                <c:pt idx="11270">
                  <c:v>40646.060532407406</c:v>
                </c:pt>
                <c:pt idx="11271">
                  <c:v>40646.102199074077</c:v>
                </c:pt>
                <c:pt idx="11272">
                  <c:v>40646.143865740742</c:v>
                </c:pt>
                <c:pt idx="11273">
                  <c:v>40646.185532407406</c:v>
                </c:pt>
                <c:pt idx="11274">
                  <c:v>40646.227199074077</c:v>
                </c:pt>
                <c:pt idx="11275">
                  <c:v>40646.268865740742</c:v>
                </c:pt>
                <c:pt idx="11276">
                  <c:v>40646.310532407406</c:v>
                </c:pt>
                <c:pt idx="11277">
                  <c:v>40646.352199074077</c:v>
                </c:pt>
                <c:pt idx="11278" formatCode="m/d/yyyy">
                  <c:v>40646</c:v>
                </c:pt>
                <c:pt idx="11279">
                  <c:v>40646.364594907405</c:v>
                </c:pt>
                <c:pt idx="11280">
                  <c:v>40646.406261574077</c:v>
                </c:pt>
                <c:pt idx="11281">
                  <c:v>40646.447928240741</c:v>
                </c:pt>
                <c:pt idx="11282">
                  <c:v>40646.489594907405</c:v>
                </c:pt>
                <c:pt idx="11283">
                  <c:v>40646.531261574077</c:v>
                </c:pt>
                <c:pt idx="11284">
                  <c:v>40646.572928240741</c:v>
                </c:pt>
                <c:pt idx="11285">
                  <c:v>40646.614594907405</c:v>
                </c:pt>
                <c:pt idx="11286">
                  <c:v>40646.656261574077</c:v>
                </c:pt>
                <c:pt idx="11287">
                  <c:v>40646.697928240741</c:v>
                </c:pt>
                <c:pt idx="11288">
                  <c:v>40646.739594907405</c:v>
                </c:pt>
                <c:pt idx="11289">
                  <c:v>40646.781261574077</c:v>
                </c:pt>
                <c:pt idx="11290">
                  <c:v>40646.822928240741</c:v>
                </c:pt>
                <c:pt idx="11291">
                  <c:v>40646.864594907405</c:v>
                </c:pt>
                <c:pt idx="11292">
                  <c:v>40646.906261574077</c:v>
                </c:pt>
                <c:pt idx="11293">
                  <c:v>40646.947928240741</c:v>
                </c:pt>
                <c:pt idx="11294">
                  <c:v>40646.989594907405</c:v>
                </c:pt>
                <c:pt idx="11295">
                  <c:v>40647.031261574077</c:v>
                </c:pt>
                <c:pt idx="11296">
                  <c:v>40647.072928240741</c:v>
                </c:pt>
                <c:pt idx="11297">
                  <c:v>40647.114594907405</c:v>
                </c:pt>
                <c:pt idx="11298">
                  <c:v>40647.156261574077</c:v>
                </c:pt>
                <c:pt idx="11299">
                  <c:v>40647.197928240741</c:v>
                </c:pt>
                <c:pt idx="11300">
                  <c:v>40647.239594907405</c:v>
                </c:pt>
                <c:pt idx="11301">
                  <c:v>40647.281261574077</c:v>
                </c:pt>
                <c:pt idx="11302">
                  <c:v>40647.322928240741</c:v>
                </c:pt>
                <c:pt idx="11303">
                  <c:v>40647.364594907405</c:v>
                </c:pt>
                <c:pt idx="11304">
                  <c:v>40647.406261574077</c:v>
                </c:pt>
                <c:pt idx="11305">
                  <c:v>40647.447928240741</c:v>
                </c:pt>
                <c:pt idx="11306">
                  <c:v>40647.489594907405</c:v>
                </c:pt>
                <c:pt idx="11307">
                  <c:v>40647.531261574077</c:v>
                </c:pt>
                <c:pt idx="11308">
                  <c:v>40647.572928240741</c:v>
                </c:pt>
                <c:pt idx="11309">
                  <c:v>40647.614594907405</c:v>
                </c:pt>
                <c:pt idx="11310">
                  <c:v>40647.656261574077</c:v>
                </c:pt>
                <c:pt idx="11311">
                  <c:v>40647.697928240741</c:v>
                </c:pt>
                <c:pt idx="11312">
                  <c:v>40647.739594907405</c:v>
                </c:pt>
                <c:pt idx="11313">
                  <c:v>40647.781261574077</c:v>
                </c:pt>
                <c:pt idx="11314">
                  <c:v>40647.822928240741</c:v>
                </c:pt>
                <c:pt idx="11315">
                  <c:v>40647.864594907405</c:v>
                </c:pt>
                <c:pt idx="11316">
                  <c:v>40647.906261574077</c:v>
                </c:pt>
                <c:pt idx="11317">
                  <c:v>40647.947928240741</c:v>
                </c:pt>
                <c:pt idx="11318">
                  <c:v>40647.989594907405</c:v>
                </c:pt>
                <c:pt idx="11319">
                  <c:v>40648.031261574077</c:v>
                </c:pt>
                <c:pt idx="11320">
                  <c:v>40648.072928240741</c:v>
                </c:pt>
                <c:pt idx="11321">
                  <c:v>40648.114594907405</c:v>
                </c:pt>
                <c:pt idx="11322">
                  <c:v>40648.156261574077</c:v>
                </c:pt>
                <c:pt idx="11323">
                  <c:v>40648.197928240741</c:v>
                </c:pt>
                <c:pt idx="11324">
                  <c:v>40648.239594907405</c:v>
                </c:pt>
                <c:pt idx="11325">
                  <c:v>40648.281261574077</c:v>
                </c:pt>
                <c:pt idx="11326">
                  <c:v>40648.322928240741</c:v>
                </c:pt>
                <c:pt idx="11327">
                  <c:v>40648.364594907405</c:v>
                </c:pt>
                <c:pt idx="11328">
                  <c:v>40648.406261574077</c:v>
                </c:pt>
                <c:pt idx="11329">
                  <c:v>40648.447928240741</c:v>
                </c:pt>
                <c:pt idx="11330">
                  <c:v>40648.489594907405</c:v>
                </c:pt>
                <c:pt idx="11331">
                  <c:v>40648.531261574077</c:v>
                </c:pt>
                <c:pt idx="11332">
                  <c:v>40648.572928240741</c:v>
                </c:pt>
                <c:pt idx="11333">
                  <c:v>40648.614594907405</c:v>
                </c:pt>
                <c:pt idx="11334">
                  <c:v>40648.656261574077</c:v>
                </c:pt>
                <c:pt idx="11335">
                  <c:v>40648.697928240741</c:v>
                </c:pt>
                <c:pt idx="11336">
                  <c:v>40648.739594907405</c:v>
                </c:pt>
                <c:pt idx="11337">
                  <c:v>40648.781261574077</c:v>
                </c:pt>
                <c:pt idx="11338">
                  <c:v>40648.822928240741</c:v>
                </c:pt>
                <c:pt idx="11339">
                  <c:v>40648.864594907405</c:v>
                </c:pt>
                <c:pt idx="11340">
                  <c:v>40648.906261574077</c:v>
                </c:pt>
                <c:pt idx="11341">
                  <c:v>40648.947928240741</c:v>
                </c:pt>
                <c:pt idx="11342">
                  <c:v>40648.989594907405</c:v>
                </c:pt>
                <c:pt idx="11343">
                  <c:v>40649.031261574077</c:v>
                </c:pt>
                <c:pt idx="11344">
                  <c:v>40649.072928240741</c:v>
                </c:pt>
                <c:pt idx="11345">
                  <c:v>40649.114594907405</c:v>
                </c:pt>
                <c:pt idx="11346">
                  <c:v>40649.156261574077</c:v>
                </c:pt>
                <c:pt idx="11347">
                  <c:v>40649.197928240741</c:v>
                </c:pt>
                <c:pt idx="11348">
                  <c:v>40649.239594907405</c:v>
                </c:pt>
                <c:pt idx="11349">
                  <c:v>40649.281261574077</c:v>
                </c:pt>
                <c:pt idx="11350">
                  <c:v>40649.322928240741</c:v>
                </c:pt>
                <c:pt idx="11351">
                  <c:v>40649.364594907405</c:v>
                </c:pt>
                <c:pt idx="11352">
                  <c:v>40649.406261574077</c:v>
                </c:pt>
                <c:pt idx="11353">
                  <c:v>40649.447928240741</c:v>
                </c:pt>
                <c:pt idx="11354">
                  <c:v>40649.489594907405</c:v>
                </c:pt>
                <c:pt idx="11355">
                  <c:v>40649.531261574077</c:v>
                </c:pt>
                <c:pt idx="11356">
                  <c:v>40649.572928240741</c:v>
                </c:pt>
                <c:pt idx="11357">
                  <c:v>40649.614594907405</c:v>
                </c:pt>
                <c:pt idx="11358">
                  <c:v>40649.656261574077</c:v>
                </c:pt>
                <c:pt idx="11359">
                  <c:v>40649.697928240741</c:v>
                </c:pt>
                <c:pt idx="11360">
                  <c:v>40649.739594907405</c:v>
                </c:pt>
                <c:pt idx="11361">
                  <c:v>40649.781261574077</c:v>
                </c:pt>
                <c:pt idx="11362">
                  <c:v>40649.822928240741</c:v>
                </c:pt>
                <c:pt idx="11363">
                  <c:v>40649.864594907405</c:v>
                </c:pt>
                <c:pt idx="11364">
                  <c:v>40649.906261574077</c:v>
                </c:pt>
                <c:pt idx="11365">
                  <c:v>40649.947928240741</c:v>
                </c:pt>
                <c:pt idx="11366">
                  <c:v>40649.989594907405</c:v>
                </c:pt>
                <c:pt idx="11367">
                  <c:v>40650.031261574077</c:v>
                </c:pt>
                <c:pt idx="11368">
                  <c:v>40650.072928240741</c:v>
                </c:pt>
                <c:pt idx="11369">
                  <c:v>40650.114594907405</c:v>
                </c:pt>
                <c:pt idx="11370">
                  <c:v>40650.156261574077</c:v>
                </c:pt>
                <c:pt idx="11371">
                  <c:v>40650.197928240741</c:v>
                </c:pt>
                <c:pt idx="11372">
                  <c:v>40650.239594907405</c:v>
                </c:pt>
                <c:pt idx="11373">
                  <c:v>40650.281261574077</c:v>
                </c:pt>
                <c:pt idx="11374">
                  <c:v>40650.322928240741</c:v>
                </c:pt>
                <c:pt idx="11375">
                  <c:v>40650.364594907405</c:v>
                </c:pt>
                <c:pt idx="11376">
                  <c:v>40650.406261574077</c:v>
                </c:pt>
                <c:pt idx="11377">
                  <c:v>40650.447928240741</c:v>
                </c:pt>
                <c:pt idx="11378">
                  <c:v>40650.489594907405</c:v>
                </c:pt>
                <c:pt idx="11379">
                  <c:v>40650.531261574077</c:v>
                </c:pt>
                <c:pt idx="11380">
                  <c:v>40650.572928240741</c:v>
                </c:pt>
                <c:pt idx="11381">
                  <c:v>40650.614594907405</c:v>
                </c:pt>
                <c:pt idx="11382">
                  <c:v>40650.656261574077</c:v>
                </c:pt>
                <c:pt idx="11383">
                  <c:v>40650.697928240741</c:v>
                </c:pt>
                <c:pt idx="11384">
                  <c:v>40650.739594907405</c:v>
                </c:pt>
                <c:pt idx="11385">
                  <c:v>40650.781261574077</c:v>
                </c:pt>
                <c:pt idx="11386">
                  <c:v>40650.822928240741</c:v>
                </c:pt>
                <c:pt idx="11387">
                  <c:v>40650.864594907405</c:v>
                </c:pt>
                <c:pt idx="11388">
                  <c:v>40650.906261574077</c:v>
                </c:pt>
                <c:pt idx="11389">
                  <c:v>40650.947928240741</c:v>
                </c:pt>
                <c:pt idx="11390">
                  <c:v>40650.989594907405</c:v>
                </c:pt>
                <c:pt idx="11391">
                  <c:v>40651.031261574077</c:v>
                </c:pt>
                <c:pt idx="11392">
                  <c:v>40651.072928240741</c:v>
                </c:pt>
                <c:pt idx="11393">
                  <c:v>40651.114594907405</c:v>
                </c:pt>
                <c:pt idx="11394">
                  <c:v>40651.156261574077</c:v>
                </c:pt>
                <c:pt idx="11395">
                  <c:v>40651.197928240741</c:v>
                </c:pt>
                <c:pt idx="11396">
                  <c:v>40651.239594907405</c:v>
                </c:pt>
                <c:pt idx="11397">
                  <c:v>40651.281261574077</c:v>
                </c:pt>
                <c:pt idx="11398">
                  <c:v>40651.322928240741</c:v>
                </c:pt>
                <c:pt idx="11399">
                  <c:v>40651.364594907405</c:v>
                </c:pt>
                <c:pt idx="11400">
                  <c:v>40651.406261574077</c:v>
                </c:pt>
                <c:pt idx="11401">
                  <c:v>40651.447928240741</c:v>
                </c:pt>
                <c:pt idx="11402">
                  <c:v>40651.489594907405</c:v>
                </c:pt>
                <c:pt idx="11403">
                  <c:v>40651.531261574077</c:v>
                </c:pt>
                <c:pt idx="11404">
                  <c:v>40651.572928240741</c:v>
                </c:pt>
                <c:pt idx="11405">
                  <c:v>40651.614594907405</c:v>
                </c:pt>
                <c:pt idx="11406">
                  <c:v>40651.656261574077</c:v>
                </c:pt>
                <c:pt idx="11407">
                  <c:v>40651.697928240741</c:v>
                </c:pt>
                <c:pt idx="11408">
                  <c:v>40651.739594907405</c:v>
                </c:pt>
                <c:pt idx="11409">
                  <c:v>40651.781261574077</c:v>
                </c:pt>
                <c:pt idx="11410">
                  <c:v>40651.822928240741</c:v>
                </c:pt>
                <c:pt idx="11411">
                  <c:v>40651.864594907405</c:v>
                </c:pt>
                <c:pt idx="11412">
                  <c:v>40651.906261574077</c:v>
                </c:pt>
                <c:pt idx="11413">
                  <c:v>40651.947928240741</c:v>
                </c:pt>
                <c:pt idx="11414">
                  <c:v>40651.989594907405</c:v>
                </c:pt>
                <c:pt idx="11415">
                  <c:v>40652.031261574077</c:v>
                </c:pt>
                <c:pt idx="11416">
                  <c:v>40652.072928240741</c:v>
                </c:pt>
                <c:pt idx="11417">
                  <c:v>40652.114594907405</c:v>
                </c:pt>
                <c:pt idx="11418">
                  <c:v>40652.156261574077</c:v>
                </c:pt>
                <c:pt idx="11419">
                  <c:v>40652.197928240741</c:v>
                </c:pt>
                <c:pt idx="11420">
                  <c:v>40652.239594907405</c:v>
                </c:pt>
                <c:pt idx="11421">
                  <c:v>40652.281261574077</c:v>
                </c:pt>
                <c:pt idx="11422">
                  <c:v>40652.322928240741</c:v>
                </c:pt>
                <c:pt idx="11423">
                  <c:v>40652.364594907405</c:v>
                </c:pt>
                <c:pt idx="11424">
                  <c:v>40652.406261574077</c:v>
                </c:pt>
                <c:pt idx="11425">
                  <c:v>40652.447928240741</c:v>
                </c:pt>
                <c:pt idx="11426">
                  <c:v>40652.489594907405</c:v>
                </c:pt>
                <c:pt idx="11427">
                  <c:v>40652.531261574077</c:v>
                </c:pt>
                <c:pt idx="11428">
                  <c:v>40652.572928240741</c:v>
                </c:pt>
                <c:pt idx="11429">
                  <c:v>40652.614594907405</c:v>
                </c:pt>
                <c:pt idx="11430">
                  <c:v>40652.656261574077</c:v>
                </c:pt>
                <c:pt idx="11431">
                  <c:v>40652.697928240741</c:v>
                </c:pt>
                <c:pt idx="11432">
                  <c:v>40652.739594907405</c:v>
                </c:pt>
                <c:pt idx="11433">
                  <c:v>40652.781261574077</c:v>
                </c:pt>
                <c:pt idx="11434">
                  <c:v>40652.822928240741</c:v>
                </c:pt>
                <c:pt idx="11435">
                  <c:v>40652.864594907405</c:v>
                </c:pt>
                <c:pt idx="11436">
                  <c:v>40652.906261574077</c:v>
                </c:pt>
                <c:pt idx="11437">
                  <c:v>40652.947928240741</c:v>
                </c:pt>
                <c:pt idx="11438">
                  <c:v>40652.989594907405</c:v>
                </c:pt>
                <c:pt idx="11439">
                  <c:v>40653.031261574077</c:v>
                </c:pt>
                <c:pt idx="11440">
                  <c:v>40653.072928240741</c:v>
                </c:pt>
                <c:pt idx="11441">
                  <c:v>40653.114594907405</c:v>
                </c:pt>
                <c:pt idx="11442">
                  <c:v>40653.156261574077</c:v>
                </c:pt>
                <c:pt idx="11443">
                  <c:v>40653.197928240741</c:v>
                </c:pt>
                <c:pt idx="11444">
                  <c:v>40653.239594907405</c:v>
                </c:pt>
                <c:pt idx="11445">
                  <c:v>40653.281261574077</c:v>
                </c:pt>
                <c:pt idx="11446">
                  <c:v>40653.322928240741</c:v>
                </c:pt>
                <c:pt idx="11447">
                  <c:v>40653.364594907405</c:v>
                </c:pt>
                <c:pt idx="11448">
                  <c:v>40653.406261574077</c:v>
                </c:pt>
                <c:pt idx="11449">
                  <c:v>40653.447928240741</c:v>
                </c:pt>
                <c:pt idx="11450">
                  <c:v>40653.489594907405</c:v>
                </c:pt>
                <c:pt idx="11451">
                  <c:v>40653.531261574077</c:v>
                </c:pt>
                <c:pt idx="11452">
                  <c:v>40653.572928240741</c:v>
                </c:pt>
                <c:pt idx="11453">
                  <c:v>40653.614594907405</c:v>
                </c:pt>
                <c:pt idx="11454">
                  <c:v>40653.656261574077</c:v>
                </c:pt>
                <c:pt idx="11455">
                  <c:v>40653.697928240741</c:v>
                </c:pt>
                <c:pt idx="11456">
                  <c:v>40653.739594907405</c:v>
                </c:pt>
                <c:pt idx="11457">
                  <c:v>40653.781261574077</c:v>
                </c:pt>
                <c:pt idx="11458">
                  <c:v>40653.822928240741</c:v>
                </c:pt>
                <c:pt idx="11459">
                  <c:v>40653.864594907405</c:v>
                </c:pt>
                <c:pt idx="11460">
                  <c:v>40653.906261574077</c:v>
                </c:pt>
                <c:pt idx="11461">
                  <c:v>40653.947928240741</c:v>
                </c:pt>
                <c:pt idx="11462">
                  <c:v>40653.989594907405</c:v>
                </c:pt>
                <c:pt idx="11463">
                  <c:v>40654.031261574077</c:v>
                </c:pt>
                <c:pt idx="11464">
                  <c:v>40654.072928240741</c:v>
                </c:pt>
                <c:pt idx="11465">
                  <c:v>40654.114594907405</c:v>
                </c:pt>
                <c:pt idx="11466">
                  <c:v>40654.156261574077</c:v>
                </c:pt>
                <c:pt idx="11467">
                  <c:v>40654.197928240741</c:v>
                </c:pt>
                <c:pt idx="11468">
                  <c:v>40654.239594907405</c:v>
                </c:pt>
                <c:pt idx="11469">
                  <c:v>40654.281261574077</c:v>
                </c:pt>
                <c:pt idx="11470">
                  <c:v>40654.322928240741</c:v>
                </c:pt>
                <c:pt idx="11471">
                  <c:v>40654.364594907405</c:v>
                </c:pt>
                <c:pt idx="11472">
                  <c:v>40654.406261574077</c:v>
                </c:pt>
                <c:pt idx="11473">
                  <c:v>40654.447928240741</c:v>
                </c:pt>
                <c:pt idx="11474">
                  <c:v>40654.489594907405</c:v>
                </c:pt>
                <c:pt idx="11475">
                  <c:v>40654.531261574077</c:v>
                </c:pt>
                <c:pt idx="11476">
                  <c:v>40654.572928240741</c:v>
                </c:pt>
                <c:pt idx="11477">
                  <c:v>40654.614594907405</c:v>
                </c:pt>
                <c:pt idx="11478">
                  <c:v>40654.656261574077</c:v>
                </c:pt>
                <c:pt idx="11479">
                  <c:v>40654.697928240741</c:v>
                </c:pt>
                <c:pt idx="11480">
                  <c:v>40654.739594907405</c:v>
                </c:pt>
                <c:pt idx="11481">
                  <c:v>40654.781261574077</c:v>
                </c:pt>
                <c:pt idx="11482">
                  <c:v>40654.822928240741</c:v>
                </c:pt>
                <c:pt idx="11483">
                  <c:v>40654.864594907405</c:v>
                </c:pt>
                <c:pt idx="11484">
                  <c:v>40654.906261574077</c:v>
                </c:pt>
                <c:pt idx="11485">
                  <c:v>40654.947928240741</c:v>
                </c:pt>
                <c:pt idx="11486">
                  <c:v>40654.989594907405</c:v>
                </c:pt>
                <c:pt idx="11487">
                  <c:v>40655.031261574077</c:v>
                </c:pt>
                <c:pt idx="11488">
                  <c:v>40655.072928240741</c:v>
                </c:pt>
                <c:pt idx="11489">
                  <c:v>40655.114594907405</c:v>
                </c:pt>
                <c:pt idx="11490">
                  <c:v>40655.156261574077</c:v>
                </c:pt>
                <c:pt idx="11491">
                  <c:v>40655.197928240741</c:v>
                </c:pt>
                <c:pt idx="11492">
                  <c:v>40655.239594907405</c:v>
                </c:pt>
                <c:pt idx="11493">
                  <c:v>40655.281261574077</c:v>
                </c:pt>
                <c:pt idx="11494">
                  <c:v>40655.322928240741</c:v>
                </c:pt>
                <c:pt idx="11495">
                  <c:v>40655.364594907405</c:v>
                </c:pt>
                <c:pt idx="11496">
                  <c:v>40655.406261574077</c:v>
                </c:pt>
                <c:pt idx="11497">
                  <c:v>40655.447928240741</c:v>
                </c:pt>
                <c:pt idx="11498">
                  <c:v>40655.489594907405</c:v>
                </c:pt>
                <c:pt idx="11499">
                  <c:v>40655.531261574077</c:v>
                </c:pt>
                <c:pt idx="11500">
                  <c:v>40655.572928240741</c:v>
                </c:pt>
                <c:pt idx="11501">
                  <c:v>40655.614594907405</c:v>
                </c:pt>
                <c:pt idx="11502">
                  <c:v>40655.656261574077</c:v>
                </c:pt>
                <c:pt idx="11503">
                  <c:v>40655.697928240741</c:v>
                </c:pt>
                <c:pt idx="11504">
                  <c:v>40655.739594907405</c:v>
                </c:pt>
                <c:pt idx="11505">
                  <c:v>40655.781261574077</c:v>
                </c:pt>
                <c:pt idx="11506">
                  <c:v>40655.822928240741</c:v>
                </c:pt>
                <c:pt idx="11507">
                  <c:v>40655.864594907405</c:v>
                </c:pt>
                <c:pt idx="11508">
                  <c:v>40655.906261574077</c:v>
                </c:pt>
                <c:pt idx="11509">
                  <c:v>40655.947928240741</c:v>
                </c:pt>
                <c:pt idx="11510">
                  <c:v>40655.989594907405</c:v>
                </c:pt>
                <c:pt idx="11511">
                  <c:v>40656.031261574077</c:v>
                </c:pt>
                <c:pt idx="11512">
                  <c:v>40656.072928240741</c:v>
                </c:pt>
                <c:pt idx="11513">
                  <c:v>40656.114594907405</c:v>
                </c:pt>
                <c:pt idx="11514">
                  <c:v>40656.156261574077</c:v>
                </c:pt>
                <c:pt idx="11515">
                  <c:v>40656.197928240741</c:v>
                </c:pt>
                <c:pt idx="11516">
                  <c:v>40656.239594907405</c:v>
                </c:pt>
                <c:pt idx="11517">
                  <c:v>40656.281261574077</c:v>
                </c:pt>
                <c:pt idx="11518">
                  <c:v>40656.322928240741</c:v>
                </c:pt>
                <c:pt idx="11519">
                  <c:v>40656.364594907405</c:v>
                </c:pt>
                <c:pt idx="11520">
                  <c:v>40656.406261574077</c:v>
                </c:pt>
                <c:pt idx="11521">
                  <c:v>40656.447928240741</c:v>
                </c:pt>
                <c:pt idx="11522">
                  <c:v>40656.489594907405</c:v>
                </c:pt>
                <c:pt idx="11523">
                  <c:v>40656.531261574077</c:v>
                </c:pt>
                <c:pt idx="11524">
                  <c:v>40656.572928240741</c:v>
                </c:pt>
                <c:pt idx="11525">
                  <c:v>40656.614594907405</c:v>
                </c:pt>
                <c:pt idx="11526">
                  <c:v>40656.656261574077</c:v>
                </c:pt>
                <c:pt idx="11527">
                  <c:v>40656.697928240741</c:v>
                </c:pt>
                <c:pt idx="11528">
                  <c:v>40656.739594907405</c:v>
                </c:pt>
                <c:pt idx="11529">
                  <c:v>40656.781261574077</c:v>
                </c:pt>
                <c:pt idx="11530">
                  <c:v>40656.822928240741</c:v>
                </c:pt>
                <c:pt idx="11531">
                  <c:v>40656.864594907405</c:v>
                </c:pt>
                <c:pt idx="11532">
                  <c:v>40656.906261574077</c:v>
                </c:pt>
                <c:pt idx="11533">
                  <c:v>40656.947928240741</c:v>
                </c:pt>
                <c:pt idx="11534">
                  <c:v>40656.989594907405</c:v>
                </c:pt>
                <c:pt idx="11535">
                  <c:v>40657.031261574077</c:v>
                </c:pt>
                <c:pt idx="11536">
                  <c:v>40657.072928240741</c:v>
                </c:pt>
                <c:pt idx="11537">
                  <c:v>40657.114594907405</c:v>
                </c:pt>
                <c:pt idx="11538">
                  <c:v>40657.156261574077</c:v>
                </c:pt>
                <c:pt idx="11539">
                  <c:v>40657.197928240741</c:v>
                </c:pt>
                <c:pt idx="11540">
                  <c:v>40657.239594907405</c:v>
                </c:pt>
                <c:pt idx="11541">
                  <c:v>40657.281261574077</c:v>
                </c:pt>
                <c:pt idx="11542">
                  <c:v>40657.322928240741</c:v>
                </c:pt>
                <c:pt idx="11543">
                  <c:v>40657.364594907405</c:v>
                </c:pt>
                <c:pt idx="11544">
                  <c:v>40657.406261574077</c:v>
                </c:pt>
                <c:pt idx="11545">
                  <c:v>40657.447928240741</c:v>
                </c:pt>
                <c:pt idx="11546">
                  <c:v>40657.489594907405</c:v>
                </c:pt>
                <c:pt idx="11547">
                  <c:v>40657.531261574077</c:v>
                </c:pt>
                <c:pt idx="11548">
                  <c:v>40657.572928240741</c:v>
                </c:pt>
                <c:pt idx="11549">
                  <c:v>40657.614594907405</c:v>
                </c:pt>
                <c:pt idx="11550">
                  <c:v>40657.656261574077</c:v>
                </c:pt>
                <c:pt idx="11551">
                  <c:v>40657.697928240741</c:v>
                </c:pt>
                <c:pt idx="11552">
                  <c:v>40657.739594907405</c:v>
                </c:pt>
                <c:pt idx="11553">
                  <c:v>40657.781261574077</c:v>
                </c:pt>
                <c:pt idx="11554">
                  <c:v>40657.822928240741</c:v>
                </c:pt>
                <c:pt idx="11555">
                  <c:v>40657.864594907405</c:v>
                </c:pt>
                <c:pt idx="11556">
                  <c:v>40657.906261574077</c:v>
                </c:pt>
                <c:pt idx="11557">
                  <c:v>40657.947928240741</c:v>
                </c:pt>
                <c:pt idx="11558">
                  <c:v>40657.989594907405</c:v>
                </c:pt>
                <c:pt idx="11559">
                  <c:v>40658.031261574077</c:v>
                </c:pt>
                <c:pt idx="11560">
                  <c:v>40658.072928240741</c:v>
                </c:pt>
                <c:pt idx="11561">
                  <c:v>40658.114594907405</c:v>
                </c:pt>
                <c:pt idx="11562">
                  <c:v>40658.156261574077</c:v>
                </c:pt>
                <c:pt idx="11563">
                  <c:v>40658.197928240741</c:v>
                </c:pt>
                <c:pt idx="11564">
                  <c:v>40658.239594907405</c:v>
                </c:pt>
                <c:pt idx="11565">
                  <c:v>40658.281261574077</c:v>
                </c:pt>
                <c:pt idx="11566">
                  <c:v>40658.322928240741</c:v>
                </c:pt>
                <c:pt idx="11567">
                  <c:v>40658.364594907405</c:v>
                </c:pt>
                <c:pt idx="11568">
                  <c:v>40658.406261574077</c:v>
                </c:pt>
                <c:pt idx="11569">
                  <c:v>40658.447928240741</c:v>
                </c:pt>
                <c:pt idx="11570">
                  <c:v>40658.489594907405</c:v>
                </c:pt>
                <c:pt idx="11571">
                  <c:v>40658.531261574077</c:v>
                </c:pt>
                <c:pt idx="11572">
                  <c:v>40658.572928240741</c:v>
                </c:pt>
                <c:pt idx="11573">
                  <c:v>40658.614594907405</c:v>
                </c:pt>
                <c:pt idx="11574">
                  <c:v>40658.656261574077</c:v>
                </c:pt>
                <c:pt idx="11575">
                  <c:v>40658.697928240741</c:v>
                </c:pt>
                <c:pt idx="11576">
                  <c:v>40658.739594907405</c:v>
                </c:pt>
                <c:pt idx="11577">
                  <c:v>40658.781261574077</c:v>
                </c:pt>
                <c:pt idx="11578">
                  <c:v>40658.822928240741</c:v>
                </c:pt>
                <c:pt idx="11579">
                  <c:v>40658.864594907405</c:v>
                </c:pt>
                <c:pt idx="11580">
                  <c:v>40658.906261574077</c:v>
                </c:pt>
                <c:pt idx="11581">
                  <c:v>40658.947928240741</c:v>
                </c:pt>
                <c:pt idx="11582">
                  <c:v>40658.989594907405</c:v>
                </c:pt>
                <c:pt idx="11583">
                  <c:v>40659.031261574077</c:v>
                </c:pt>
                <c:pt idx="11584">
                  <c:v>40659.072928240741</c:v>
                </c:pt>
                <c:pt idx="11585">
                  <c:v>40659.114594907405</c:v>
                </c:pt>
                <c:pt idx="11586">
                  <c:v>40659.156261574077</c:v>
                </c:pt>
                <c:pt idx="11587">
                  <c:v>40659.197928240741</c:v>
                </c:pt>
                <c:pt idx="11588">
                  <c:v>40659.239594907405</c:v>
                </c:pt>
                <c:pt idx="11589">
                  <c:v>40659.281261574077</c:v>
                </c:pt>
                <c:pt idx="11590">
                  <c:v>40659.322928240741</c:v>
                </c:pt>
                <c:pt idx="11591">
                  <c:v>40659.364594907405</c:v>
                </c:pt>
                <c:pt idx="11592">
                  <c:v>40659.406261574077</c:v>
                </c:pt>
                <c:pt idx="11593">
                  <c:v>40659.447928240741</c:v>
                </c:pt>
                <c:pt idx="11594">
                  <c:v>40659.489594907405</c:v>
                </c:pt>
                <c:pt idx="11595">
                  <c:v>40659.531261574077</c:v>
                </c:pt>
                <c:pt idx="11596">
                  <c:v>40659.572928240741</c:v>
                </c:pt>
                <c:pt idx="11597">
                  <c:v>40659.614594907405</c:v>
                </c:pt>
                <c:pt idx="11598">
                  <c:v>40659.656261574077</c:v>
                </c:pt>
                <c:pt idx="11599">
                  <c:v>40659.697928240741</c:v>
                </c:pt>
                <c:pt idx="11600">
                  <c:v>40659.739594907405</c:v>
                </c:pt>
                <c:pt idx="11601">
                  <c:v>40659.781261574077</c:v>
                </c:pt>
                <c:pt idx="11602">
                  <c:v>40659.822928240741</c:v>
                </c:pt>
                <c:pt idx="11603">
                  <c:v>40659.864594907405</c:v>
                </c:pt>
                <c:pt idx="11604">
                  <c:v>40659.906261574077</c:v>
                </c:pt>
                <c:pt idx="11605">
                  <c:v>40659.947928240741</c:v>
                </c:pt>
                <c:pt idx="11606">
                  <c:v>40659.989594907405</c:v>
                </c:pt>
                <c:pt idx="11607">
                  <c:v>40660.031261574077</c:v>
                </c:pt>
                <c:pt idx="11608">
                  <c:v>40660.072928240741</c:v>
                </c:pt>
                <c:pt idx="11609">
                  <c:v>40660.114594907405</c:v>
                </c:pt>
                <c:pt idx="11610">
                  <c:v>40660.156261574077</c:v>
                </c:pt>
                <c:pt idx="11611">
                  <c:v>40660.197928240741</c:v>
                </c:pt>
                <c:pt idx="11612">
                  <c:v>40660.239594907405</c:v>
                </c:pt>
                <c:pt idx="11613">
                  <c:v>40660.281261574077</c:v>
                </c:pt>
                <c:pt idx="11614">
                  <c:v>40660.322928240741</c:v>
                </c:pt>
                <c:pt idx="11615" formatCode="m/d/yyyy">
                  <c:v>40660</c:v>
                </c:pt>
                <c:pt idx="11616">
                  <c:v>40660.364490740743</c:v>
                </c:pt>
                <c:pt idx="11617">
                  <c:v>40660.406157407408</c:v>
                </c:pt>
                <c:pt idx="11618">
                  <c:v>40660.447824074072</c:v>
                </c:pt>
                <c:pt idx="11619">
                  <c:v>40660.489490740743</c:v>
                </c:pt>
                <c:pt idx="11620">
                  <c:v>40660.531157407408</c:v>
                </c:pt>
                <c:pt idx="11621">
                  <c:v>40660.572824074072</c:v>
                </c:pt>
                <c:pt idx="11622">
                  <c:v>40660.614490740743</c:v>
                </c:pt>
                <c:pt idx="11623">
                  <c:v>40660.656157407408</c:v>
                </c:pt>
                <c:pt idx="11624">
                  <c:v>40660.697824074072</c:v>
                </c:pt>
                <c:pt idx="11625">
                  <c:v>40660.739490740743</c:v>
                </c:pt>
                <c:pt idx="11626">
                  <c:v>40660.781157407408</c:v>
                </c:pt>
                <c:pt idx="11627">
                  <c:v>40660.822824074072</c:v>
                </c:pt>
                <c:pt idx="11628">
                  <c:v>40660.864490740743</c:v>
                </c:pt>
                <c:pt idx="11629">
                  <c:v>40660.906157407408</c:v>
                </c:pt>
                <c:pt idx="11630">
                  <c:v>40660.947824074072</c:v>
                </c:pt>
                <c:pt idx="11631">
                  <c:v>40660.989490740743</c:v>
                </c:pt>
                <c:pt idx="11632">
                  <c:v>40661.031157407408</c:v>
                </c:pt>
                <c:pt idx="11633">
                  <c:v>40661.072824074072</c:v>
                </c:pt>
                <c:pt idx="11634">
                  <c:v>40661.114490740743</c:v>
                </c:pt>
                <c:pt idx="11635">
                  <c:v>40661.156157407408</c:v>
                </c:pt>
                <c:pt idx="11636">
                  <c:v>40661.197824074072</c:v>
                </c:pt>
                <c:pt idx="11637">
                  <c:v>40661.239490740743</c:v>
                </c:pt>
                <c:pt idx="11638">
                  <c:v>40661.281157407408</c:v>
                </c:pt>
                <c:pt idx="11639">
                  <c:v>40661.322824074072</c:v>
                </c:pt>
                <c:pt idx="11640">
                  <c:v>40661.364490740743</c:v>
                </c:pt>
                <c:pt idx="11641">
                  <c:v>40661.406157407408</c:v>
                </c:pt>
                <c:pt idx="11642">
                  <c:v>40661.447824074072</c:v>
                </c:pt>
                <c:pt idx="11643">
                  <c:v>40661.489490740743</c:v>
                </c:pt>
                <c:pt idx="11644">
                  <c:v>40661.531157407408</c:v>
                </c:pt>
                <c:pt idx="11645">
                  <c:v>40661.572824074072</c:v>
                </c:pt>
                <c:pt idx="11646">
                  <c:v>40661.614490740743</c:v>
                </c:pt>
                <c:pt idx="11647">
                  <c:v>40661.656157407408</c:v>
                </c:pt>
                <c:pt idx="11648">
                  <c:v>40661.697824074072</c:v>
                </c:pt>
                <c:pt idx="11649">
                  <c:v>40661.739490740743</c:v>
                </c:pt>
                <c:pt idx="11650">
                  <c:v>40661.781157407408</c:v>
                </c:pt>
                <c:pt idx="11651">
                  <c:v>40661.822824074072</c:v>
                </c:pt>
                <c:pt idx="11652">
                  <c:v>40661.864490740743</c:v>
                </c:pt>
                <c:pt idx="11653">
                  <c:v>40661.906157407408</c:v>
                </c:pt>
                <c:pt idx="11654">
                  <c:v>40661.947824074072</c:v>
                </c:pt>
                <c:pt idx="11655">
                  <c:v>40661.989490740743</c:v>
                </c:pt>
                <c:pt idx="11656">
                  <c:v>40662.031157407408</c:v>
                </c:pt>
                <c:pt idx="11657">
                  <c:v>40662.072824074072</c:v>
                </c:pt>
                <c:pt idx="11658">
                  <c:v>40662.114490740743</c:v>
                </c:pt>
                <c:pt idx="11659">
                  <c:v>40662.156157407408</c:v>
                </c:pt>
                <c:pt idx="11660">
                  <c:v>40662.197824074072</c:v>
                </c:pt>
                <c:pt idx="11661">
                  <c:v>40662.239490740743</c:v>
                </c:pt>
                <c:pt idx="11662">
                  <c:v>40662.281157407408</c:v>
                </c:pt>
                <c:pt idx="11663">
                  <c:v>40662.322824074072</c:v>
                </c:pt>
                <c:pt idx="11664">
                  <c:v>40662.364490740743</c:v>
                </c:pt>
                <c:pt idx="11665">
                  <c:v>40662.406157407408</c:v>
                </c:pt>
                <c:pt idx="11666">
                  <c:v>40662.447824074072</c:v>
                </c:pt>
                <c:pt idx="11667">
                  <c:v>40662.489490740743</c:v>
                </c:pt>
                <c:pt idx="11668">
                  <c:v>40662.531157407408</c:v>
                </c:pt>
                <c:pt idx="11669">
                  <c:v>40662.572824074072</c:v>
                </c:pt>
                <c:pt idx="11670">
                  <c:v>40662.614490740743</c:v>
                </c:pt>
                <c:pt idx="11671">
                  <c:v>40662.656157407408</c:v>
                </c:pt>
                <c:pt idx="11672">
                  <c:v>40662.697824074072</c:v>
                </c:pt>
                <c:pt idx="11673">
                  <c:v>40662.739490740743</c:v>
                </c:pt>
                <c:pt idx="11674">
                  <c:v>40662.781157407408</c:v>
                </c:pt>
                <c:pt idx="11675">
                  <c:v>40662.822824074072</c:v>
                </c:pt>
                <c:pt idx="11676">
                  <c:v>40662.864490740743</c:v>
                </c:pt>
                <c:pt idx="11677">
                  <c:v>40662.906157407408</c:v>
                </c:pt>
                <c:pt idx="11678">
                  <c:v>40662.947824074072</c:v>
                </c:pt>
                <c:pt idx="11679">
                  <c:v>40662.989490740743</c:v>
                </c:pt>
                <c:pt idx="11680">
                  <c:v>40663.031157407408</c:v>
                </c:pt>
                <c:pt idx="11681">
                  <c:v>40663.072824074072</c:v>
                </c:pt>
                <c:pt idx="11682">
                  <c:v>40663.114490740743</c:v>
                </c:pt>
                <c:pt idx="11683">
                  <c:v>40663.156157407408</c:v>
                </c:pt>
                <c:pt idx="11684">
                  <c:v>40663.197824074072</c:v>
                </c:pt>
                <c:pt idx="11685">
                  <c:v>40663.239490740743</c:v>
                </c:pt>
                <c:pt idx="11686">
                  <c:v>40663.281157407408</c:v>
                </c:pt>
                <c:pt idx="11687">
                  <c:v>40663.322824074072</c:v>
                </c:pt>
                <c:pt idx="11688">
                  <c:v>40663.364490740743</c:v>
                </c:pt>
                <c:pt idx="11689">
                  <c:v>40663.406157407408</c:v>
                </c:pt>
                <c:pt idx="11690">
                  <c:v>40663.447824074072</c:v>
                </c:pt>
                <c:pt idx="11691">
                  <c:v>40663.489490740743</c:v>
                </c:pt>
                <c:pt idx="11692">
                  <c:v>40663.531157407408</c:v>
                </c:pt>
                <c:pt idx="11693">
                  <c:v>40663.572824074072</c:v>
                </c:pt>
                <c:pt idx="11694">
                  <c:v>40663.614490740743</c:v>
                </c:pt>
                <c:pt idx="11695">
                  <c:v>40663.656157407408</c:v>
                </c:pt>
                <c:pt idx="11696">
                  <c:v>40663.697824074072</c:v>
                </c:pt>
                <c:pt idx="11697">
                  <c:v>40663.739490740743</c:v>
                </c:pt>
                <c:pt idx="11698">
                  <c:v>40663.781157407408</c:v>
                </c:pt>
                <c:pt idx="11699">
                  <c:v>40663.822824074072</c:v>
                </c:pt>
                <c:pt idx="11700">
                  <c:v>40663.864490740743</c:v>
                </c:pt>
                <c:pt idx="11701">
                  <c:v>40663.906157407408</c:v>
                </c:pt>
                <c:pt idx="11702">
                  <c:v>40663.947824074072</c:v>
                </c:pt>
                <c:pt idx="11703">
                  <c:v>40663.989490740743</c:v>
                </c:pt>
                <c:pt idx="11704">
                  <c:v>40664.031157407408</c:v>
                </c:pt>
                <c:pt idx="11705">
                  <c:v>40664.072824074072</c:v>
                </c:pt>
                <c:pt idx="11706">
                  <c:v>40664.114490740743</c:v>
                </c:pt>
                <c:pt idx="11707">
                  <c:v>40664.156157407408</c:v>
                </c:pt>
                <c:pt idx="11708">
                  <c:v>40664.197824074072</c:v>
                </c:pt>
                <c:pt idx="11709">
                  <c:v>40664.239490740743</c:v>
                </c:pt>
                <c:pt idx="11710">
                  <c:v>40664.281157407408</c:v>
                </c:pt>
                <c:pt idx="11711">
                  <c:v>40664.322824074072</c:v>
                </c:pt>
                <c:pt idx="11712">
                  <c:v>40664.364490740743</c:v>
                </c:pt>
                <c:pt idx="11713">
                  <c:v>40664.406157407408</c:v>
                </c:pt>
                <c:pt idx="11714">
                  <c:v>40664.447824074072</c:v>
                </c:pt>
                <c:pt idx="11715">
                  <c:v>40664.489490740743</c:v>
                </c:pt>
                <c:pt idx="11716">
                  <c:v>40664.531157407408</c:v>
                </c:pt>
                <c:pt idx="11717">
                  <c:v>40664.572824074072</c:v>
                </c:pt>
                <c:pt idx="11718">
                  <c:v>40664.614490740743</c:v>
                </c:pt>
                <c:pt idx="11719">
                  <c:v>40664.656157407408</c:v>
                </c:pt>
                <c:pt idx="11720">
                  <c:v>40664.697824074072</c:v>
                </c:pt>
                <c:pt idx="11721">
                  <c:v>40664.739490740743</c:v>
                </c:pt>
                <c:pt idx="11722">
                  <c:v>40664.781157407408</c:v>
                </c:pt>
                <c:pt idx="11723">
                  <c:v>40664.822824074072</c:v>
                </c:pt>
                <c:pt idx="11724">
                  <c:v>40664.864490740743</c:v>
                </c:pt>
                <c:pt idx="11725">
                  <c:v>40664.906157407408</c:v>
                </c:pt>
                <c:pt idx="11726">
                  <c:v>40664.947824074072</c:v>
                </c:pt>
                <c:pt idx="11727">
                  <c:v>40664.989490740743</c:v>
                </c:pt>
                <c:pt idx="11728">
                  <c:v>40665.031157407408</c:v>
                </c:pt>
                <c:pt idx="11729">
                  <c:v>40665.072824074072</c:v>
                </c:pt>
                <c:pt idx="11730">
                  <c:v>40665.114490740743</c:v>
                </c:pt>
                <c:pt idx="11731">
                  <c:v>40665.156157407408</c:v>
                </c:pt>
                <c:pt idx="11732">
                  <c:v>40665.197824074072</c:v>
                </c:pt>
                <c:pt idx="11733">
                  <c:v>40665.239490740743</c:v>
                </c:pt>
                <c:pt idx="11734">
                  <c:v>40665.281157407408</c:v>
                </c:pt>
                <c:pt idx="11735">
                  <c:v>40665.322824074072</c:v>
                </c:pt>
                <c:pt idx="11736">
                  <c:v>40665.364490740743</c:v>
                </c:pt>
                <c:pt idx="11737">
                  <c:v>40665.406157407408</c:v>
                </c:pt>
                <c:pt idx="11738">
                  <c:v>40665.447824074072</c:v>
                </c:pt>
                <c:pt idx="11739">
                  <c:v>40665.489490740743</c:v>
                </c:pt>
                <c:pt idx="11740">
                  <c:v>40665.531157407408</c:v>
                </c:pt>
                <c:pt idx="11741">
                  <c:v>40665.572824074072</c:v>
                </c:pt>
                <c:pt idx="11742">
                  <c:v>40665.614490740743</c:v>
                </c:pt>
                <c:pt idx="11743">
                  <c:v>40665.656157407408</c:v>
                </c:pt>
                <c:pt idx="11744">
                  <c:v>40665.697824074072</c:v>
                </c:pt>
                <c:pt idx="11745">
                  <c:v>40665.739490740743</c:v>
                </c:pt>
                <c:pt idx="11746">
                  <c:v>40665.781157407408</c:v>
                </c:pt>
                <c:pt idx="11747">
                  <c:v>40665.822824074072</c:v>
                </c:pt>
                <c:pt idx="11748">
                  <c:v>40665.864490740743</c:v>
                </c:pt>
                <c:pt idx="11749">
                  <c:v>40665.906157407408</c:v>
                </c:pt>
                <c:pt idx="11750">
                  <c:v>40665.947824074072</c:v>
                </c:pt>
                <c:pt idx="11751">
                  <c:v>40665.989490740743</c:v>
                </c:pt>
                <c:pt idx="11752">
                  <c:v>40666.031157407408</c:v>
                </c:pt>
                <c:pt idx="11753">
                  <c:v>40666.072824074072</c:v>
                </c:pt>
                <c:pt idx="11754">
                  <c:v>40666.114490740743</c:v>
                </c:pt>
                <c:pt idx="11755">
                  <c:v>40666.156157407408</c:v>
                </c:pt>
                <c:pt idx="11756">
                  <c:v>40666.197824074072</c:v>
                </c:pt>
                <c:pt idx="11757">
                  <c:v>40666.239490740743</c:v>
                </c:pt>
                <c:pt idx="11758">
                  <c:v>40666.281157407408</c:v>
                </c:pt>
                <c:pt idx="11759">
                  <c:v>40666.322824074072</c:v>
                </c:pt>
                <c:pt idx="11760">
                  <c:v>40666.364490740743</c:v>
                </c:pt>
                <c:pt idx="11761">
                  <c:v>40666.406157407408</c:v>
                </c:pt>
                <c:pt idx="11762">
                  <c:v>40666.447824074072</c:v>
                </c:pt>
                <c:pt idx="11763">
                  <c:v>40666.489490740743</c:v>
                </c:pt>
                <c:pt idx="11764">
                  <c:v>40666.531157407408</c:v>
                </c:pt>
                <c:pt idx="11765">
                  <c:v>40666.572824074072</c:v>
                </c:pt>
                <c:pt idx="11766">
                  <c:v>40666.614490740743</c:v>
                </c:pt>
                <c:pt idx="11767">
                  <c:v>40666.656157407408</c:v>
                </c:pt>
                <c:pt idx="11768">
                  <c:v>40666.697824074072</c:v>
                </c:pt>
                <c:pt idx="11769">
                  <c:v>40666.739490740743</c:v>
                </c:pt>
                <c:pt idx="11770">
                  <c:v>40666.781157407408</c:v>
                </c:pt>
                <c:pt idx="11771">
                  <c:v>40666.822824074072</c:v>
                </c:pt>
                <c:pt idx="11772">
                  <c:v>40666.864490740743</c:v>
                </c:pt>
                <c:pt idx="11773">
                  <c:v>40666.906157407408</c:v>
                </c:pt>
                <c:pt idx="11774">
                  <c:v>40666.947824074072</c:v>
                </c:pt>
                <c:pt idx="11775">
                  <c:v>40666.989490740743</c:v>
                </c:pt>
                <c:pt idx="11776">
                  <c:v>40667.031157407408</c:v>
                </c:pt>
                <c:pt idx="11777">
                  <c:v>40667.072824074072</c:v>
                </c:pt>
                <c:pt idx="11778">
                  <c:v>40667.114490740743</c:v>
                </c:pt>
                <c:pt idx="11779">
                  <c:v>40667.156157407408</c:v>
                </c:pt>
                <c:pt idx="11780">
                  <c:v>40667.197824074072</c:v>
                </c:pt>
                <c:pt idx="11781">
                  <c:v>40667.239490740743</c:v>
                </c:pt>
                <c:pt idx="11782">
                  <c:v>40667.281157407408</c:v>
                </c:pt>
                <c:pt idx="11783">
                  <c:v>40667.322824074072</c:v>
                </c:pt>
                <c:pt idx="11784" formatCode="m/d/yyyy">
                  <c:v>40667</c:v>
                </c:pt>
                <c:pt idx="11785">
                  <c:v>40667.358865740738</c:v>
                </c:pt>
                <c:pt idx="11786">
                  <c:v>40667.40053240741</c:v>
                </c:pt>
                <c:pt idx="11787">
                  <c:v>40667.442199074074</c:v>
                </c:pt>
                <c:pt idx="11788">
                  <c:v>40667.483865740738</c:v>
                </c:pt>
                <c:pt idx="11789">
                  <c:v>40667.52553240741</c:v>
                </c:pt>
                <c:pt idx="11790">
                  <c:v>40667.567199074074</c:v>
                </c:pt>
                <c:pt idx="11791">
                  <c:v>40667.608865740738</c:v>
                </c:pt>
                <c:pt idx="11792">
                  <c:v>40667.65053240741</c:v>
                </c:pt>
                <c:pt idx="11793">
                  <c:v>40667.692199074074</c:v>
                </c:pt>
                <c:pt idx="11794">
                  <c:v>40667.733865740738</c:v>
                </c:pt>
                <c:pt idx="11795">
                  <c:v>40667.77553240741</c:v>
                </c:pt>
                <c:pt idx="11796">
                  <c:v>40667.817199074074</c:v>
                </c:pt>
                <c:pt idx="11797">
                  <c:v>40667.858865740738</c:v>
                </c:pt>
                <c:pt idx="11798">
                  <c:v>40667.90053240741</c:v>
                </c:pt>
                <c:pt idx="11799">
                  <c:v>40667.942199074074</c:v>
                </c:pt>
                <c:pt idx="11800">
                  <c:v>40667.983865740738</c:v>
                </c:pt>
                <c:pt idx="11801">
                  <c:v>40668.02553240741</c:v>
                </c:pt>
                <c:pt idx="11802">
                  <c:v>40668.067199074074</c:v>
                </c:pt>
                <c:pt idx="11803">
                  <c:v>40668.108865740738</c:v>
                </c:pt>
                <c:pt idx="11804">
                  <c:v>40668.15053240741</c:v>
                </c:pt>
                <c:pt idx="11805">
                  <c:v>40668.192199074074</c:v>
                </c:pt>
                <c:pt idx="11806">
                  <c:v>40668.233865740738</c:v>
                </c:pt>
                <c:pt idx="11807">
                  <c:v>40668.27553240741</c:v>
                </c:pt>
                <c:pt idx="11808">
                  <c:v>40668.317199074074</c:v>
                </c:pt>
                <c:pt idx="11809">
                  <c:v>40668.358865740738</c:v>
                </c:pt>
                <c:pt idx="11810">
                  <c:v>40668.40053240741</c:v>
                </c:pt>
                <c:pt idx="11811">
                  <c:v>40668.442199074074</c:v>
                </c:pt>
                <c:pt idx="11812">
                  <c:v>40668.483865740738</c:v>
                </c:pt>
                <c:pt idx="11813">
                  <c:v>40668.52553240741</c:v>
                </c:pt>
                <c:pt idx="11814">
                  <c:v>40668.567199074074</c:v>
                </c:pt>
                <c:pt idx="11815">
                  <c:v>40668.608865740738</c:v>
                </c:pt>
                <c:pt idx="11816">
                  <c:v>40668.65053240741</c:v>
                </c:pt>
                <c:pt idx="11817">
                  <c:v>40668.692199074074</c:v>
                </c:pt>
                <c:pt idx="11818">
                  <c:v>40668.733865740738</c:v>
                </c:pt>
                <c:pt idx="11819">
                  <c:v>40668.77553240741</c:v>
                </c:pt>
                <c:pt idx="11820">
                  <c:v>40668.817199074074</c:v>
                </c:pt>
                <c:pt idx="11821">
                  <c:v>40668.858865740738</c:v>
                </c:pt>
                <c:pt idx="11822">
                  <c:v>40668.90053240741</c:v>
                </c:pt>
                <c:pt idx="11823">
                  <c:v>40668.942199074074</c:v>
                </c:pt>
                <c:pt idx="11824">
                  <c:v>40668.983865740738</c:v>
                </c:pt>
                <c:pt idx="11825">
                  <c:v>40669.02553240741</c:v>
                </c:pt>
                <c:pt idx="11826">
                  <c:v>40669.067199074074</c:v>
                </c:pt>
                <c:pt idx="11827">
                  <c:v>40669.108865740738</c:v>
                </c:pt>
                <c:pt idx="11828">
                  <c:v>40669.15053240741</c:v>
                </c:pt>
                <c:pt idx="11829">
                  <c:v>40669.192199074074</c:v>
                </c:pt>
                <c:pt idx="11830">
                  <c:v>40669.233865740738</c:v>
                </c:pt>
                <c:pt idx="11831">
                  <c:v>40669.27553240741</c:v>
                </c:pt>
                <c:pt idx="11832">
                  <c:v>40669.317199074074</c:v>
                </c:pt>
                <c:pt idx="11833">
                  <c:v>40669.358865740738</c:v>
                </c:pt>
                <c:pt idx="11834">
                  <c:v>40669.40053240741</c:v>
                </c:pt>
                <c:pt idx="11835">
                  <c:v>40669.442199074074</c:v>
                </c:pt>
                <c:pt idx="11836">
                  <c:v>40669.483865740738</c:v>
                </c:pt>
                <c:pt idx="11837">
                  <c:v>40669.52553240741</c:v>
                </c:pt>
                <c:pt idx="11838">
                  <c:v>40669.567199074074</c:v>
                </c:pt>
                <c:pt idx="11839">
                  <c:v>40669.608865740738</c:v>
                </c:pt>
                <c:pt idx="11840">
                  <c:v>40669.65053240741</c:v>
                </c:pt>
                <c:pt idx="11841">
                  <c:v>40669.692199074074</c:v>
                </c:pt>
                <c:pt idx="11842">
                  <c:v>40669.733865740738</c:v>
                </c:pt>
                <c:pt idx="11843">
                  <c:v>40669.77553240741</c:v>
                </c:pt>
                <c:pt idx="11844">
                  <c:v>40669.817199074074</c:v>
                </c:pt>
                <c:pt idx="11845">
                  <c:v>40669.858865740738</c:v>
                </c:pt>
                <c:pt idx="11846">
                  <c:v>40669.90053240741</c:v>
                </c:pt>
                <c:pt idx="11847">
                  <c:v>40669.942199074074</c:v>
                </c:pt>
                <c:pt idx="11848">
                  <c:v>40669.983865740738</c:v>
                </c:pt>
                <c:pt idx="11849">
                  <c:v>40670.02553240741</c:v>
                </c:pt>
                <c:pt idx="11850">
                  <c:v>40670.067199074074</c:v>
                </c:pt>
                <c:pt idx="11851">
                  <c:v>40670.108865740738</c:v>
                </c:pt>
                <c:pt idx="11852">
                  <c:v>40670.15053240741</c:v>
                </c:pt>
                <c:pt idx="11853">
                  <c:v>40670.192199074074</c:v>
                </c:pt>
                <c:pt idx="11854">
                  <c:v>40670.233865740738</c:v>
                </c:pt>
                <c:pt idx="11855">
                  <c:v>40670.27553240741</c:v>
                </c:pt>
                <c:pt idx="11856">
                  <c:v>40670.317199074074</c:v>
                </c:pt>
                <c:pt idx="11857">
                  <c:v>40670.358865740738</c:v>
                </c:pt>
                <c:pt idx="11858">
                  <c:v>40670.40053240741</c:v>
                </c:pt>
                <c:pt idx="11859">
                  <c:v>40670.442199074074</c:v>
                </c:pt>
                <c:pt idx="11860">
                  <c:v>40670.483865740738</c:v>
                </c:pt>
                <c:pt idx="11861">
                  <c:v>40670.52553240741</c:v>
                </c:pt>
                <c:pt idx="11862">
                  <c:v>40670.567199074074</c:v>
                </c:pt>
                <c:pt idx="11863">
                  <c:v>40670.608865740738</c:v>
                </c:pt>
                <c:pt idx="11864">
                  <c:v>40670.65053240741</c:v>
                </c:pt>
                <c:pt idx="11865">
                  <c:v>40670.692199074074</c:v>
                </c:pt>
                <c:pt idx="11866">
                  <c:v>40670.733865740738</c:v>
                </c:pt>
                <c:pt idx="11867">
                  <c:v>40670.77553240741</c:v>
                </c:pt>
                <c:pt idx="11868">
                  <c:v>40670.817199074074</c:v>
                </c:pt>
                <c:pt idx="11869">
                  <c:v>40670.858865740738</c:v>
                </c:pt>
                <c:pt idx="11870">
                  <c:v>40670.90053240741</c:v>
                </c:pt>
                <c:pt idx="11871">
                  <c:v>40670.942199074074</c:v>
                </c:pt>
                <c:pt idx="11872">
                  <c:v>40670.983865740738</c:v>
                </c:pt>
                <c:pt idx="11873">
                  <c:v>40671.02553240741</c:v>
                </c:pt>
                <c:pt idx="11874">
                  <c:v>40671.067199074074</c:v>
                </c:pt>
                <c:pt idx="11875">
                  <c:v>40671.108865740738</c:v>
                </c:pt>
                <c:pt idx="11876">
                  <c:v>40671.15053240741</c:v>
                </c:pt>
                <c:pt idx="11877">
                  <c:v>40671.192199074074</c:v>
                </c:pt>
                <c:pt idx="11878">
                  <c:v>40671.233865740738</c:v>
                </c:pt>
                <c:pt idx="11879">
                  <c:v>40671.27553240741</c:v>
                </c:pt>
                <c:pt idx="11880">
                  <c:v>40671.317199074074</c:v>
                </c:pt>
                <c:pt idx="11881">
                  <c:v>40671.358865740738</c:v>
                </c:pt>
                <c:pt idx="11882">
                  <c:v>40671.40053240741</c:v>
                </c:pt>
                <c:pt idx="11883">
                  <c:v>40671.442199074074</c:v>
                </c:pt>
                <c:pt idx="11884">
                  <c:v>40671.483865740738</c:v>
                </c:pt>
                <c:pt idx="11885">
                  <c:v>40671.52553240741</c:v>
                </c:pt>
                <c:pt idx="11886">
                  <c:v>40671.567199074074</c:v>
                </c:pt>
                <c:pt idx="11887">
                  <c:v>40671.608865740738</c:v>
                </c:pt>
                <c:pt idx="11888">
                  <c:v>40671.65053240741</c:v>
                </c:pt>
                <c:pt idx="11889">
                  <c:v>40671.692199074074</c:v>
                </c:pt>
                <c:pt idx="11890">
                  <c:v>40671.733865740738</c:v>
                </c:pt>
                <c:pt idx="11891">
                  <c:v>40671.77553240741</c:v>
                </c:pt>
                <c:pt idx="11892">
                  <c:v>40671.817199074074</c:v>
                </c:pt>
                <c:pt idx="11893">
                  <c:v>40671.858865740738</c:v>
                </c:pt>
                <c:pt idx="11894">
                  <c:v>40671.90053240741</c:v>
                </c:pt>
                <c:pt idx="11895">
                  <c:v>40671.942199074074</c:v>
                </c:pt>
                <c:pt idx="11896">
                  <c:v>40671.983865740738</c:v>
                </c:pt>
                <c:pt idx="11897">
                  <c:v>40672.02553240741</c:v>
                </c:pt>
                <c:pt idx="11898">
                  <c:v>40672.067199074074</c:v>
                </c:pt>
                <c:pt idx="11899">
                  <c:v>40672.108865740738</c:v>
                </c:pt>
                <c:pt idx="11900">
                  <c:v>40672.15053240741</c:v>
                </c:pt>
                <c:pt idx="11901">
                  <c:v>40672.192199074074</c:v>
                </c:pt>
                <c:pt idx="11902">
                  <c:v>40672.233865740738</c:v>
                </c:pt>
                <c:pt idx="11903">
                  <c:v>40672.27553240741</c:v>
                </c:pt>
                <c:pt idx="11904">
                  <c:v>40672.317199074074</c:v>
                </c:pt>
                <c:pt idx="11905">
                  <c:v>40672.358865740738</c:v>
                </c:pt>
                <c:pt idx="11906">
                  <c:v>40672.40053240741</c:v>
                </c:pt>
                <c:pt idx="11907">
                  <c:v>40672.442199074074</c:v>
                </c:pt>
                <c:pt idx="11908">
                  <c:v>40672.483865740738</c:v>
                </c:pt>
                <c:pt idx="11909">
                  <c:v>40672.52553240741</c:v>
                </c:pt>
                <c:pt idx="11910">
                  <c:v>40672.567199074074</c:v>
                </c:pt>
                <c:pt idx="11911">
                  <c:v>40672.608865740738</c:v>
                </c:pt>
                <c:pt idx="11912">
                  <c:v>40672.65053240741</c:v>
                </c:pt>
                <c:pt idx="11913">
                  <c:v>40672.692199074074</c:v>
                </c:pt>
                <c:pt idx="11914">
                  <c:v>40672.733865740738</c:v>
                </c:pt>
                <c:pt idx="11915">
                  <c:v>40672.77553240741</c:v>
                </c:pt>
                <c:pt idx="11916">
                  <c:v>40672.817199074074</c:v>
                </c:pt>
                <c:pt idx="11917">
                  <c:v>40672.858865740738</c:v>
                </c:pt>
                <c:pt idx="11918">
                  <c:v>40672.90053240741</c:v>
                </c:pt>
                <c:pt idx="11919">
                  <c:v>40672.942199074074</c:v>
                </c:pt>
                <c:pt idx="11920">
                  <c:v>40672.983865740738</c:v>
                </c:pt>
                <c:pt idx="11921">
                  <c:v>40673.02553240741</c:v>
                </c:pt>
                <c:pt idx="11922">
                  <c:v>40673.067199074074</c:v>
                </c:pt>
                <c:pt idx="11923">
                  <c:v>40673.108865740738</c:v>
                </c:pt>
                <c:pt idx="11924">
                  <c:v>40673.15053240741</c:v>
                </c:pt>
                <c:pt idx="11925">
                  <c:v>40673.192199074074</c:v>
                </c:pt>
                <c:pt idx="11926">
                  <c:v>40673.233865740738</c:v>
                </c:pt>
                <c:pt idx="11927">
                  <c:v>40673.27553240741</c:v>
                </c:pt>
                <c:pt idx="11928">
                  <c:v>40673.317199074074</c:v>
                </c:pt>
                <c:pt idx="11929">
                  <c:v>40673.358865740738</c:v>
                </c:pt>
                <c:pt idx="11930" formatCode="m/d/yyyy">
                  <c:v>40673</c:v>
                </c:pt>
                <c:pt idx="11931">
                  <c:v>40673.368888888886</c:v>
                </c:pt>
                <c:pt idx="11932">
                  <c:v>40673.410555555558</c:v>
                </c:pt>
                <c:pt idx="11933">
                  <c:v>40673.452222222222</c:v>
                </c:pt>
                <c:pt idx="11934">
                  <c:v>40673.493888888886</c:v>
                </c:pt>
                <c:pt idx="11935">
                  <c:v>40673.535555555558</c:v>
                </c:pt>
                <c:pt idx="11936">
                  <c:v>40673.577222222222</c:v>
                </c:pt>
                <c:pt idx="11937">
                  <c:v>40673.618888888886</c:v>
                </c:pt>
                <c:pt idx="11938">
                  <c:v>40673.660555555558</c:v>
                </c:pt>
                <c:pt idx="11939">
                  <c:v>40673.702222222222</c:v>
                </c:pt>
                <c:pt idx="11940">
                  <c:v>40673.743888888886</c:v>
                </c:pt>
                <c:pt idx="11941">
                  <c:v>40673.785555555558</c:v>
                </c:pt>
                <c:pt idx="11942">
                  <c:v>40673.827222222222</c:v>
                </c:pt>
                <c:pt idx="11943">
                  <c:v>40673.868888888886</c:v>
                </c:pt>
                <c:pt idx="11944">
                  <c:v>40673.910555555558</c:v>
                </c:pt>
                <c:pt idx="11945">
                  <c:v>40673.952222222222</c:v>
                </c:pt>
                <c:pt idx="11946">
                  <c:v>40673.993888888886</c:v>
                </c:pt>
                <c:pt idx="11947">
                  <c:v>40674.035555555558</c:v>
                </c:pt>
                <c:pt idx="11948">
                  <c:v>40674.077222222222</c:v>
                </c:pt>
                <c:pt idx="11949">
                  <c:v>40674.118888888886</c:v>
                </c:pt>
                <c:pt idx="11950">
                  <c:v>40674.160555555558</c:v>
                </c:pt>
                <c:pt idx="11951">
                  <c:v>40674.202222222222</c:v>
                </c:pt>
                <c:pt idx="11952">
                  <c:v>40674.243888888886</c:v>
                </c:pt>
                <c:pt idx="11953">
                  <c:v>40674.285555555558</c:v>
                </c:pt>
                <c:pt idx="11954">
                  <c:v>40674.327222222222</c:v>
                </c:pt>
                <c:pt idx="11955">
                  <c:v>40674.368888888886</c:v>
                </c:pt>
                <c:pt idx="11956">
                  <c:v>40674.410555555558</c:v>
                </c:pt>
                <c:pt idx="11957">
                  <c:v>40674.452222222222</c:v>
                </c:pt>
                <c:pt idx="11958">
                  <c:v>40674.493888888886</c:v>
                </c:pt>
                <c:pt idx="11959">
                  <c:v>40674.535555555558</c:v>
                </c:pt>
                <c:pt idx="11960">
                  <c:v>40674.577222222222</c:v>
                </c:pt>
                <c:pt idx="11961">
                  <c:v>40674.618888888886</c:v>
                </c:pt>
                <c:pt idx="11962">
                  <c:v>40674.660555555558</c:v>
                </c:pt>
                <c:pt idx="11963">
                  <c:v>40674.702222222222</c:v>
                </c:pt>
                <c:pt idx="11964">
                  <c:v>40674.743888888886</c:v>
                </c:pt>
                <c:pt idx="11965">
                  <c:v>40674.785555555558</c:v>
                </c:pt>
                <c:pt idx="11966">
                  <c:v>40674.827222222222</c:v>
                </c:pt>
                <c:pt idx="11967">
                  <c:v>40674.868888888886</c:v>
                </c:pt>
                <c:pt idx="11968">
                  <c:v>40674.910555555558</c:v>
                </c:pt>
                <c:pt idx="11969">
                  <c:v>40674.952222222222</c:v>
                </c:pt>
                <c:pt idx="11970">
                  <c:v>40674.993888888886</c:v>
                </c:pt>
                <c:pt idx="11971">
                  <c:v>40675.035555555558</c:v>
                </c:pt>
                <c:pt idx="11972">
                  <c:v>40675.077222222222</c:v>
                </c:pt>
                <c:pt idx="11973">
                  <c:v>40675.118888888886</c:v>
                </c:pt>
                <c:pt idx="11974">
                  <c:v>40675.160555555558</c:v>
                </c:pt>
                <c:pt idx="11975">
                  <c:v>40675.202222222222</c:v>
                </c:pt>
                <c:pt idx="11976">
                  <c:v>40675.243888888886</c:v>
                </c:pt>
                <c:pt idx="11977">
                  <c:v>40675.285555555558</c:v>
                </c:pt>
                <c:pt idx="11978">
                  <c:v>40675.327222222222</c:v>
                </c:pt>
                <c:pt idx="11979">
                  <c:v>40675.368888888886</c:v>
                </c:pt>
                <c:pt idx="11980">
                  <c:v>40675.410555555558</c:v>
                </c:pt>
                <c:pt idx="11981">
                  <c:v>40675.452222222222</c:v>
                </c:pt>
                <c:pt idx="11982">
                  <c:v>40675.493888888886</c:v>
                </c:pt>
                <c:pt idx="11983">
                  <c:v>40675.535555555558</c:v>
                </c:pt>
                <c:pt idx="11984">
                  <c:v>40675.577222222222</c:v>
                </c:pt>
                <c:pt idx="11985">
                  <c:v>40675.618888888886</c:v>
                </c:pt>
                <c:pt idx="11986">
                  <c:v>40675.660555555558</c:v>
                </c:pt>
                <c:pt idx="11987">
                  <c:v>40675.702222222222</c:v>
                </c:pt>
                <c:pt idx="11988">
                  <c:v>40675.743888888886</c:v>
                </c:pt>
                <c:pt idx="11989">
                  <c:v>40675.785555555558</c:v>
                </c:pt>
                <c:pt idx="11990">
                  <c:v>40675.827222222222</c:v>
                </c:pt>
                <c:pt idx="11991">
                  <c:v>40675.868888888886</c:v>
                </c:pt>
                <c:pt idx="11992">
                  <c:v>40675.910555555558</c:v>
                </c:pt>
                <c:pt idx="11993">
                  <c:v>40675.952222222222</c:v>
                </c:pt>
                <c:pt idx="11994">
                  <c:v>40675.993888888886</c:v>
                </c:pt>
                <c:pt idx="11995">
                  <c:v>40676.035555555558</c:v>
                </c:pt>
                <c:pt idx="11996">
                  <c:v>40676.077222222222</c:v>
                </c:pt>
                <c:pt idx="11997">
                  <c:v>40676.118888888886</c:v>
                </c:pt>
                <c:pt idx="11998">
                  <c:v>40676.160555555558</c:v>
                </c:pt>
                <c:pt idx="11999">
                  <c:v>40676.202222222222</c:v>
                </c:pt>
                <c:pt idx="12000">
                  <c:v>40676.243888888886</c:v>
                </c:pt>
                <c:pt idx="12001">
                  <c:v>40676.285555555558</c:v>
                </c:pt>
                <c:pt idx="12002">
                  <c:v>40676.327222222222</c:v>
                </c:pt>
                <c:pt idx="12003">
                  <c:v>40676.368888888886</c:v>
                </c:pt>
                <c:pt idx="12004">
                  <c:v>40676.410555555558</c:v>
                </c:pt>
                <c:pt idx="12005">
                  <c:v>40676.452222222222</c:v>
                </c:pt>
                <c:pt idx="12006">
                  <c:v>40676.493888888886</c:v>
                </c:pt>
                <c:pt idx="12007">
                  <c:v>40676.535555555558</c:v>
                </c:pt>
                <c:pt idx="12008">
                  <c:v>40676.577222222222</c:v>
                </c:pt>
                <c:pt idx="12009">
                  <c:v>40676.618888888886</c:v>
                </c:pt>
                <c:pt idx="12010">
                  <c:v>40676.660555555558</c:v>
                </c:pt>
                <c:pt idx="12011">
                  <c:v>40676.702222222222</c:v>
                </c:pt>
                <c:pt idx="12012">
                  <c:v>40676.743888888886</c:v>
                </c:pt>
                <c:pt idx="12013">
                  <c:v>40676.785555555558</c:v>
                </c:pt>
                <c:pt idx="12014">
                  <c:v>40676.827222222222</c:v>
                </c:pt>
                <c:pt idx="12015">
                  <c:v>40676.868888888886</c:v>
                </c:pt>
                <c:pt idx="12016">
                  <c:v>40676.910555555558</c:v>
                </c:pt>
                <c:pt idx="12017">
                  <c:v>40676.952222222222</c:v>
                </c:pt>
                <c:pt idx="12018">
                  <c:v>40676.993888888886</c:v>
                </c:pt>
                <c:pt idx="12019">
                  <c:v>40677.035555555558</c:v>
                </c:pt>
                <c:pt idx="12020">
                  <c:v>40677.077222222222</c:v>
                </c:pt>
                <c:pt idx="12021">
                  <c:v>40677.118888888886</c:v>
                </c:pt>
                <c:pt idx="12022">
                  <c:v>40677.160555555558</c:v>
                </c:pt>
                <c:pt idx="12023">
                  <c:v>40677.202222222222</c:v>
                </c:pt>
                <c:pt idx="12024">
                  <c:v>40677.243888888886</c:v>
                </c:pt>
                <c:pt idx="12025">
                  <c:v>40677.285555555558</c:v>
                </c:pt>
                <c:pt idx="12026">
                  <c:v>40677.327222222222</c:v>
                </c:pt>
                <c:pt idx="12027">
                  <c:v>40677.368888888886</c:v>
                </c:pt>
                <c:pt idx="12028">
                  <c:v>40677.410555555558</c:v>
                </c:pt>
                <c:pt idx="12029">
                  <c:v>40677.452222222222</c:v>
                </c:pt>
                <c:pt idx="12030">
                  <c:v>40677.493888888886</c:v>
                </c:pt>
                <c:pt idx="12031">
                  <c:v>40677.535555555558</c:v>
                </c:pt>
                <c:pt idx="12032">
                  <c:v>40677.577222222222</c:v>
                </c:pt>
                <c:pt idx="12033">
                  <c:v>40677.618888888886</c:v>
                </c:pt>
                <c:pt idx="12034">
                  <c:v>40677.660555555558</c:v>
                </c:pt>
                <c:pt idx="12035">
                  <c:v>40677.702222222222</c:v>
                </c:pt>
                <c:pt idx="12036">
                  <c:v>40677.743888888886</c:v>
                </c:pt>
                <c:pt idx="12037">
                  <c:v>40677.785555555558</c:v>
                </c:pt>
                <c:pt idx="12038">
                  <c:v>40677.827222222222</c:v>
                </c:pt>
                <c:pt idx="12039">
                  <c:v>40677.868888888886</c:v>
                </c:pt>
                <c:pt idx="12040">
                  <c:v>40677.910555555558</c:v>
                </c:pt>
                <c:pt idx="12041">
                  <c:v>40677.952222222222</c:v>
                </c:pt>
                <c:pt idx="12042">
                  <c:v>40677.993888888886</c:v>
                </c:pt>
                <c:pt idx="12043">
                  <c:v>40678.035555555558</c:v>
                </c:pt>
                <c:pt idx="12044">
                  <c:v>40678.077222222222</c:v>
                </c:pt>
                <c:pt idx="12045">
                  <c:v>40678.118888888886</c:v>
                </c:pt>
                <c:pt idx="12046">
                  <c:v>40678.160555555558</c:v>
                </c:pt>
                <c:pt idx="12047">
                  <c:v>40678.202222222222</c:v>
                </c:pt>
                <c:pt idx="12048">
                  <c:v>40678.243888888886</c:v>
                </c:pt>
                <c:pt idx="12049">
                  <c:v>40678.285555555558</c:v>
                </c:pt>
                <c:pt idx="12050">
                  <c:v>40678.327222222222</c:v>
                </c:pt>
                <c:pt idx="12051">
                  <c:v>40678.368888888886</c:v>
                </c:pt>
                <c:pt idx="12052">
                  <c:v>40678.410555555558</c:v>
                </c:pt>
                <c:pt idx="12053">
                  <c:v>40678.452222222222</c:v>
                </c:pt>
                <c:pt idx="12054">
                  <c:v>40678.493888888886</c:v>
                </c:pt>
                <c:pt idx="12055">
                  <c:v>40678.535555555558</c:v>
                </c:pt>
                <c:pt idx="12056">
                  <c:v>40678.577222222222</c:v>
                </c:pt>
                <c:pt idx="12057">
                  <c:v>40678.618888888886</c:v>
                </c:pt>
                <c:pt idx="12058">
                  <c:v>40678.660555555558</c:v>
                </c:pt>
                <c:pt idx="12059">
                  <c:v>40678.702222222222</c:v>
                </c:pt>
                <c:pt idx="12060">
                  <c:v>40678.743888888886</c:v>
                </c:pt>
                <c:pt idx="12061">
                  <c:v>40678.785555555558</c:v>
                </c:pt>
                <c:pt idx="12062">
                  <c:v>40678.827222222222</c:v>
                </c:pt>
                <c:pt idx="12063">
                  <c:v>40678.868888888886</c:v>
                </c:pt>
                <c:pt idx="12064">
                  <c:v>40678.910555555558</c:v>
                </c:pt>
                <c:pt idx="12065">
                  <c:v>40678.952222222222</c:v>
                </c:pt>
                <c:pt idx="12066">
                  <c:v>40678.993888888886</c:v>
                </c:pt>
                <c:pt idx="12067">
                  <c:v>40679.035555555558</c:v>
                </c:pt>
                <c:pt idx="12068">
                  <c:v>40679.077222222222</c:v>
                </c:pt>
                <c:pt idx="12069">
                  <c:v>40679.118888888886</c:v>
                </c:pt>
                <c:pt idx="12070">
                  <c:v>40679.160555555558</c:v>
                </c:pt>
                <c:pt idx="12071">
                  <c:v>40679.202222222222</c:v>
                </c:pt>
                <c:pt idx="12072">
                  <c:v>40679.243888888886</c:v>
                </c:pt>
                <c:pt idx="12073">
                  <c:v>40679.285555555558</c:v>
                </c:pt>
                <c:pt idx="12074">
                  <c:v>40679.327222222222</c:v>
                </c:pt>
                <c:pt idx="12075">
                  <c:v>40679.368888888886</c:v>
                </c:pt>
                <c:pt idx="12076">
                  <c:v>40679.410555555558</c:v>
                </c:pt>
                <c:pt idx="12077">
                  <c:v>40679.452222222222</c:v>
                </c:pt>
                <c:pt idx="12078">
                  <c:v>40679.493888888886</c:v>
                </c:pt>
                <c:pt idx="12079">
                  <c:v>40679.535555555558</c:v>
                </c:pt>
                <c:pt idx="12080">
                  <c:v>40679.577222222222</c:v>
                </c:pt>
                <c:pt idx="12081">
                  <c:v>40679.618888888886</c:v>
                </c:pt>
                <c:pt idx="12082">
                  <c:v>40679.660555555558</c:v>
                </c:pt>
                <c:pt idx="12083">
                  <c:v>40679.702222222222</c:v>
                </c:pt>
                <c:pt idx="12084">
                  <c:v>40679.743888888886</c:v>
                </c:pt>
                <c:pt idx="12085">
                  <c:v>40679.785555555558</c:v>
                </c:pt>
                <c:pt idx="12086">
                  <c:v>40679.827222222222</c:v>
                </c:pt>
                <c:pt idx="12087">
                  <c:v>40679.868888888886</c:v>
                </c:pt>
                <c:pt idx="12088">
                  <c:v>40679.910555555558</c:v>
                </c:pt>
                <c:pt idx="12089">
                  <c:v>40679.952222222222</c:v>
                </c:pt>
                <c:pt idx="12090">
                  <c:v>40679.993888888886</c:v>
                </c:pt>
                <c:pt idx="12091">
                  <c:v>40680.035555555558</c:v>
                </c:pt>
                <c:pt idx="12092">
                  <c:v>40680.077222222222</c:v>
                </c:pt>
                <c:pt idx="12093">
                  <c:v>40680.118888888886</c:v>
                </c:pt>
                <c:pt idx="12094">
                  <c:v>40680.160555555558</c:v>
                </c:pt>
                <c:pt idx="12095">
                  <c:v>40680.202222222222</c:v>
                </c:pt>
                <c:pt idx="12096">
                  <c:v>40680.243888888886</c:v>
                </c:pt>
                <c:pt idx="12097">
                  <c:v>40680.285555555558</c:v>
                </c:pt>
                <c:pt idx="12098">
                  <c:v>40680.327222222222</c:v>
                </c:pt>
                <c:pt idx="12099">
                  <c:v>40680.368888888886</c:v>
                </c:pt>
                <c:pt idx="12100">
                  <c:v>40680.410555555558</c:v>
                </c:pt>
                <c:pt idx="12101">
                  <c:v>40680.452222222222</c:v>
                </c:pt>
                <c:pt idx="12102">
                  <c:v>40680.493888888886</c:v>
                </c:pt>
                <c:pt idx="12103">
                  <c:v>40680.535555555558</c:v>
                </c:pt>
                <c:pt idx="12104">
                  <c:v>40680.577222222222</c:v>
                </c:pt>
                <c:pt idx="12105">
                  <c:v>40680.618888888886</c:v>
                </c:pt>
                <c:pt idx="12106">
                  <c:v>40680.660555555558</c:v>
                </c:pt>
                <c:pt idx="12107">
                  <c:v>40680.702222222222</c:v>
                </c:pt>
                <c:pt idx="12108">
                  <c:v>40680.743888888886</c:v>
                </c:pt>
                <c:pt idx="12109">
                  <c:v>40680.785555555558</c:v>
                </c:pt>
                <c:pt idx="12110">
                  <c:v>40680.827222222222</c:v>
                </c:pt>
                <c:pt idx="12111">
                  <c:v>40680.868888888886</c:v>
                </c:pt>
                <c:pt idx="12112">
                  <c:v>40680.910555555558</c:v>
                </c:pt>
                <c:pt idx="12113">
                  <c:v>40680.952222222222</c:v>
                </c:pt>
                <c:pt idx="12114">
                  <c:v>40680.993888888886</c:v>
                </c:pt>
                <c:pt idx="12115">
                  <c:v>40681.035555555558</c:v>
                </c:pt>
                <c:pt idx="12116">
                  <c:v>40681.077222222222</c:v>
                </c:pt>
                <c:pt idx="12117">
                  <c:v>40681.118888888886</c:v>
                </c:pt>
                <c:pt idx="12118">
                  <c:v>40681.160555555558</c:v>
                </c:pt>
                <c:pt idx="12119">
                  <c:v>40681.202222222222</c:v>
                </c:pt>
                <c:pt idx="12120">
                  <c:v>40681.243888888886</c:v>
                </c:pt>
                <c:pt idx="12121">
                  <c:v>40681.285555555558</c:v>
                </c:pt>
                <c:pt idx="12122">
                  <c:v>40681.327222222222</c:v>
                </c:pt>
                <c:pt idx="12123" formatCode="m/d/yyyy">
                  <c:v>40681</c:v>
                </c:pt>
                <c:pt idx="12124">
                  <c:v>40681.358518518522</c:v>
                </c:pt>
                <c:pt idx="12125">
                  <c:v>40681.400185185186</c:v>
                </c:pt>
                <c:pt idx="12126">
                  <c:v>40681.441851851851</c:v>
                </c:pt>
                <c:pt idx="12127">
                  <c:v>40681.483518518522</c:v>
                </c:pt>
                <c:pt idx="12128">
                  <c:v>40681.525185185186</c:v>
                </c:pt>
                <c:pt idx="12129">
                  <c:v>40681.566851851851</c:v>
                </c:pt>
                <c:pt idx="12130">
                  <c:v>40681.608518518522</c:v>
                </c:pt>
                <c:pt idx="12131">
                  <c:v>40681.650185185186</c:v>
                </c:pt>
                <c:pt idx="12132">
                  <c:v>40681.691851851851</c:v>
                </c:pt>
                <c:pt idx="12133">
                  <c:v>40681.733518518522</c:v>
                </c:pt>
                <c:pt idx="12134">
                  <c:v>40681.775185185186</c:v>
                </c:pt>
                <c:pt idx="12135">
                  <c:v>40681.816851851851</c:v>
                </c:pt>
                <c:pt idx="12136">
                  <c:v>40681.858518518522</c:v>
                </c:pt>
                <c:pt idx="12137">
                  <c:v>40681.900185185186</c:v>
                </c:pt>
                <c:pt idx="12138">
                  <c:v>40681.941851851851</c:v>
                </c:pt>
                <c:pt idx="12139">
                  <c:v>40681.983518518522</c:v>
                </c:pt>
                <c:pt idx="12140">
                  <c:v>40682.025185185186</c:v>
                </c:pt>
                <c:pt idx="12141">
                  <c:v>40682.066851851851</c:v>
                </c:pt>
                <c:pt idx="12142">
                  <c:v>40682.108518518522</c:v>
                </c:pt>
                <c:pt idx="12143">
                  <c:v>40682.150185185186</c:v>
                </c:pt>
                <c:pt idx="12144">
                  <c:v>40682.191851851851</c:v>
                </c:pt>
                <c:pt idx="12145">
                  <c:v>40682.233518518522</c:v>
                </c:pt>
                <c:pt idx="12146">
                  <c:v>40682.275185185186</c:v>
                </c:pt>
                <c:pt idx="12147">
                  <c:v>40682.316851851851</c:v>
                </c:pt>
                <c:pt idx="12148">
                  <c:v>40682.358518518522</c:v>
                </c:pt>
                <c:pt idx="12149">
                  <c:v>40682.400185185186</c:v>
                </c:pt>
                <c:pt idx="12150">
                  <c:v>40682.441851851851</c:v>
                </c:pt>
                <c:pt idx="12151">
                  <c:v>40682.483518518522</c:v>
                </c:pt>
                <c:pt idx="12152">
                  <c:v>40682.525185185186</c:v>
                </c:pt>
                <c:pt idx="12153">
                  <c:v>40682.566851851851</c:v>
                </c:pt>
                <c:pt idx="12154">
                  <c:v>40682.608518518522</c:v>
                </c:pt>
                <c:pt idx="12155">
                  <c:v>40682.650185185186</c:v>
                </c:pt>
                <c:pt idx="12156">
                  <c:v>40682.691851851851</c:v>
                </c:pt>
                <c:pt idx="12157">
                  <c:v>40682.733518518522</c:v>
                </c:pt>
                <c:pt idx="12158">
                  <c:v>40682.775185185186</c:v>
                </c:pt>
                <c:pt idx="12159">
                  <c:v>40682.816851851851</c:v>
                </c:pt>
                <c:pt idx="12160">
                  <c:v>40682.858518518522</c:v>
                </c:pt>
                <c:pt idx="12161">
                  <c:v>40682.900185185186</c:v>
                </c:pt>
                <c:pt idx="12162">
                  <c:v>40682.941851851851</c:v>
                </c:pt>
                <c:pt idx="12163">
                  <c:v>40682.983518518522</c:v>
                </c:pt>
                <c:pt idx="12164">
                  <c:v>40683.025185185186</c:v>
                </c:pt>
                <c:pt idx="12165">
                  <c:v>40683.066851851851</c:v>
                </c:pt>
                <c:pt idx="12166">
                  <c:v>40683.108518518522</c:v>
                </c:pt>
                <c:pt idx="12167">
                  <c:v>40683.150185185186</c:v>
                </c:pt>
                <c:pt idx="12168">
                  <c:v>40683.191851851851</c:v>
                </c:pt>
                <c:pt idx="12169">
                  <c:v>40683.233518518522</c:v>
                </c:pt>
                <c:pt idx="12170">
                  <c:v>40683.275185185186</c:v>
                </c:pt>
                <c:pt idx="12171">
                  <c:v>40683.316851851851</c:v>
                </c:pt>
                <c:pt idx="12172">
                  <c:v>40683.358518518522</c:v>
                </c:pt>
                <c:pt idx="12173">
                  <c:v>40683.400185185186</c:v>
                </c:pt>
                <c:pt idx="12174">
                  <c:v>40683.441851851851</c:v>
                </c:pt>
                <c:pt idx="12175">
                  <c:v>40683.483518518522</c:v>
                </c:pt>
                <c:pt idx="12176">
                  <c:v>40683.525185185186</c:v>
                </c:pt>
                <c:pt idx="12177">
                  <c:v>40683.566851851851</c:v>
                </c:pt>
                <c:pt idx="12178">
                  <c:v>40683.608518518522</c:v>
                </c:pt>
                <c:pt idx="12179">
                  <c:v>40683.650185185186</c:v>
                </c:pt>
                <c:pt idx="12180">
                  <c:v>40683.691851851851</c:v>
                </c:pt>
                <c:pt idx="12181">
                  <c:v>40683.733518518522</c:v>
                </c:pt>
                <c:pt idx="12182">
                  <c:v>40683.775185185186</c:v>
                </c:pt>
                <c:pt idx="12183">
                  <c:v>40683.816851851851</c:v>
                </c:pt>
                <c:pt idx="12184">
                  <c:v>40683.858518518522</c:v>
                </c:pt>
                <c:pt idx="12185">
                  <c:v>40683.900185185186</c:v>
                </c:pt>
                <c:pt idx="12186">
                  <c:v>40683.941851851851</c:v>
                </c:pt>
                <c:pt idx="12187">
                  <c:v>40683.983518518522</c:v>
                </c:pt>
                <c:pt idx="12188">
                  <c:v>40684.025185185186</c:v>
                </c:pt>
                <c:pt idx="12189">
                  <c:v>40684.066851851851</c:v>
                </c:pt>
                <c:pt idx="12190">
                  <c:v>40684.108518518522</c:v>
                </c:pt>
                <c:pt idx="12191">
                  <c:v>40684.150185185186</c:v>
                </c:pt>
                <c:pt idx="12192">
                  <c:v>40684.191851851851</c:v>
                </c:pt>
                <c:pt idx="12193">
                  <c:v>40684.233518518522</c:v>
                </c:pt>
                <c:pt idx="12194">
                  <c:v>40684.275185185186</c:v>
                </c:pt>
                <c:pt idx="12195">
                  <c:v>40684.316851851851</c:v>
                </c:pt>
                <c:pt idx="12196">
                  <c:v>40684.358518518522</c:v>
                </c:pt>
                <c:pt idx="12197">
                  <c:v>40684.400185185186</c:v>
                </c:pt>
                <c:pt idx="12198">
                  <c:v>40684.441851851851</c:v>
                </c:pt>
                <c:pt idx="12199">
                  <c:v>40684.483518518522</c:v>
                </c:pt>
                <c:pt idx="12200">
                  <c:v>40684.525185185186</c:v>
                </c:pt>
                <c:pt idx="12201">
                  <c:v>40684.566851851851</c:v>
                </c:pt>
                <c:pt idx="12202">
                  <c:v>40684.608518518522</c:v>
                </c:pt>
                <c:pt idx="12203">
                  <c:v>40684.650185185186</c:v>
                </c:pt>
                <c:pt idx="12204">
                  <c:v>40684.691851851851</c:v>
                </c:pt>
                <c:pt idx="12205">
                  <c:v>40684.733518518522</c:v>
                </c:pt>
                <c:pt idx="12206">
                  <c:v>40684.775185185186</c:v>
                </c:pt>
                <c:pt idx="12207">
                  <c:v>40684.816851851851</c:v>
                </c:pt>
                <c:pt idx="12208">
                  <c:v>40684.858518518522</c:v>
                </c:pt>
                <c:pt idx="12209">
                  <c:v>40684.900185185186</c:v>
                </c:pt>
                <c:pt idx="12210">
                  <c:v>40684.941851851851</c:v>
                </c:pt>
                <c:pt idx="12211">
                  <c:v>40684.983518518522</c:v>
                </c:pt>
                <c:pt idx="12212">
                  <c:v>40685.025185185186</c:v>
                </c:pt>
                <c:pt idx="12213">
                  <c:v>40685.066851851851</c:v>
                </c:pt>
                <c:pt idx="12214">
                  <c:v>40685.108518518522</c:v>
                </c:pt>
                <c:pt idx="12215">
                  <c:v>40685.150185185186</c:v>
                </c:pt>
                <c:pt idx="12216">
                  <c:v>40685.191851851851</c:v>
                </c:pt>
                <c:pt idx="12217">
                  <c:v>40685.233518518522</c:v>
                </c:pt>
                <c:pt idx="12218">
                  <c:v>40685.275185185186</c:v>
                </c:pt>
                <c:pt idx="12219">
                  <c:v>40685.316851851851</c:v>
                </c:pt>
                <c:pt idx="12220">
                  <c:v>40685.358518518522</c:v>
                </c:pt>
                <c:pt idx="12221">
                  <c:v>40685.400185185186</c:v>
                </c:pt>
                <c:pt idx="12222">
                  <c:v>40685.441851851851</c:v>
                </c:pt>
                <c:pt idx="12223">
                  <c:v>40685.483518518522</c:v>
                </c:pt>
                <c:pt idx="12224">
                  <c:v>40685.525185185186</c:v>
                </c:pt>
                <c:pt idx="12225">
                  <c:v>40685.566851851851</c:v>
                </c:pt>
                <c:pt idx="12226">
                  <c:v>40685.608518518522</c:v>
                </c:pt>
                <c:pt idx="12227">
                  <c:v>40685.650185185186</c:v>
                </c:pt>
                <c:pt idx="12228">
                  <c:v>40685.691851851851</c:v>
                </c:pt>
                <c:pt idx="12229">
                  <c:v>40685.733518518522</c:v>
                </c:pt>
                <c:pt idx="12230">
                  <c:v>40685.775185185186</c:v>
                </c:pt>
                <c:pt idx="12231">
                  <c:v>40685.816851851851</c:v>
                </c:pt>
                <c:pt idx="12232">
                  <c:v>40685.858518518522</c:v>
                </c:pt>
                <c:pt idx="12233">
                  <c:v>40685.900185185186</c:v>
                </c:pt>
                <c:pt idx="12234">
                  <c:v>40685.941851851851</c:v>
                </c:pt>
                <c:pt idx="12235">
                  <c:v>40685.983518518522</c:v>
                </c:pt>
                <c:pt idx="12236">
                  <c:v>40686.025185185186</c:v>
                </c:pt>
                <c:pt idx="12237">
                  <c:v>40686.066851851851</c:v>
                </c:pt>
                <c:pt idx="12238">
                  <c:v>40686.108518518522</c:v>
                </c:pt>
                <c:pt idx="12239">
                  <c:v>40686.150185185186</c:v>
                </c:pt>
                <c:pt idx="12240">
                  <c:v>40686.191851851851</c:v>
                </c:pt>
                <c:pt idx="12241">
                  <c:v>40686.233518518522</c:v>
                </c:pt>
                <c:pt idx="12242">
                  <c:v>40686.275185185186</c:v>
                </c:pt>
                <c:pt idx="12243">
                  <c:v>40686.316851851851</c:v>
                </c:pt>
                <c:pt idx="12244">
                  <c:v>40686.358518518522</c:v>
                </c:pt>
                <c:pt idx="12245">
                  <c:v>40686.400185185186</c:v>
                </c:pt>
                <c:pt idx="12246">
                  <c:v>40686.441851851851</c:v>
                </c:pt>
                <c:pt idx="12247">
                  <c:v>40686.483518518522</c:v>
                </c:pt>
                <c:pt idx="12248">
                  <c:v>40686.525185185186</c:v>
                </c:pt>
                <c:pt idx="12249">
                  <c:v>40686.566851851851</c:v>
                </c:pt>
                <c:pt idx="12250">
                  <c:v>40686.608518518522</c:v>
                </c:pt>
                <c:pt idx="12251">
                  <c:v>40686.650185185186</c:v>
                </c:pt>
                <c:pt idx="12252">
                  <c:v>40686.691851851851</c:v>
                </c:pt>
                <c:pt idx="12253">
                  <c:v>40686.733518518522</c:v>
                </c:pt>
                <c:pt idx="12254">
                  <c:v>40686.775185185186</c:v>
                </c:pt>
                <c:pt idx="12255">
                  <c:v>40686.816851851851</c:v>
                </c:pt>
                <c:pt idx="12256">
                  <c:v>40686.858518518522</c:v>
                </c:pt>
                <c:pt idx="12257">
                  <c:v>40686.900185185186</c:v>
                </c:pt>
                <c:pt idx="12258">
                  <c:v>40686.941851851851</c:v>
                </c:pt>
                <c:pt idx="12259">
                  <c:v>40686.983518518522</c:v>
                </c:pt>
                <c:pt idx="12260">
                  <c:v>40687.025185185186</c:v>
                </c:pt>
                <c:pt idx="12261">
                  <c:v>40687.066851851851</c:v>
                </c:pt>
                <c:pt idx="12262">
                  <c:v>40687.108518518522</c:v>
                </c:pt>
                <c:pt idx="12263">
                  <c:v>40687.150185185186</c:v>
                </c:pt>
                <c:pt idx="12264">
                  <c:v>40687.191851851851</c:v>
                </c:pt>
                <c:pt idx="12265">
                  <c:v>40687.233518518522</c:v>
                </c:pt>
                <c:pt idx="12266">
                  <c:v>40687.275185185186</c:v>
                </c:pt>
                <c:pt idx="12267">
                  <c:v>40687.316851851851</c:v>
                </c:pt>
                <c:pt idx="12268">
                  <c:v>40687.358518518522</c:v>
                </c:pt>
                <c:pt idx="12269">
                  <c:v>40687.400185185186</c:v>
                </c:pt>
                <c:pt idx="12270">
                  <c:v>40687.441851851851</c:v>
                </c:pt>
                <c:pt idx="12271">
                  <c:v>40687.483518518522</c:v>
                </c:pt>
                <c:pt idx="12272">
                  <c:v>40687.525185185186</c:v>
                </c:pt>
                <c:pt idx="12273">
                  <c:v>40687.566851851851</c:v>
                </c:pt>
                <c:pt idx="12274">
                  <c:v>40687.608518518522</c:v>
                </c:pt>
                <c:pt idx="12275">
                  <c:v>40687.650185185186</c:v>
                </c:pt>
                <c:pt idx="12276">
                  <c:v>40687.691851851851</c:v>
                </c:pt>
                <c:pt idx="12277">
                  <c:v>40687.733518518522</c:v>
                </c:pt>
                <c:pt idx="12278">
                  <c:v>40687.775185185186</c:v>
                </c:pt>
                <c:pt idx="12279">
                  <c:v>40687.816851851851</c:v>
                </c:pt>
                <c:pt idx="12280">
                  <c:v>40687.858518518522</c:v>
                </c:pt>
                <c:pt idx="12281">
                  <c:v>40687.900185185186</c:v>
                </c:pt>
                <c:pt idx="12282">
                  <c:v>40687.941851851851</c:v>
                </c:pt>
                <c:pt idx="12283">
                  <c:v>40687.983518518522</c:v>
                </c:pt>
                <c:pt idx="12284">
                  <c:v>40688.025185185186</c:v>
                </c:pt>
                <c:pt idx="12285">
                  <c:v>40688.066851851851</c:v>
                </c:pt>
                <c:pt idx="12286">
                  <c:v>40688.108518518522</c:v>
                </c:pt>
                <c:pt idx="12287">
                  <c:v>40688.150185185186</c:v>
                </c:pt>
                <c:pt idx="12288">
                  <c:v>40688.191851851851</c:v>
                </c:pt>
                <c:pt idx="12289">
                  <c:v>40688.233518518522</c:v>
                </c:pt>
                <c:pt idx="12290">
                  <c:v>40688.275185185186</c:v>
                </c:pt>
                <c:pt idx="12291">
                  <c:v>40688.316851851851</c:v>
                </c:pt>
                <c:pt idx="12292">
                  <c:v>40688.358518518522</c:v>
                </c:pt>
                <c:pt idx="12293" formatCode="m/d/yyyy">
                  <c:v>40688</c:v>
                </c:pt>
                <c:pt idx="12294">
                  <c:v>40688.360682870371</c:v>
                </c:pt>
                <c:pt idx="12295">
                  <c:v>40688.402349537035</c:v>
                </c:pt>
                <c:pt idx="12296">
                  <c:v>40688.444016203706</c:v>
                </c:pt>
                <c:pt idx="12297">
                  <c:v>40688.485682870371</c:v>
                </c:pt>
                <c:pt idx="12298">
                  <c:v>40688.527349537035</c:v>
                </c:pt>
                <c:pt idx="12299">
                  <c:v>40688.569016203706</c:v>
                </c:pt>
                <c:pt idx="12300">
                  <c:v>40688.610682870371</c:v>
                </c:pt>
                <c:pt idx="12301">
                  <c:v>40688.652349537035</c:v>
                </c:pt>
                <c:pt idx="12302">
                  <c:v>40688.694016203706</c:v>
                </c:pt>
                <c:pt idx="12303">
                  <c:v>40688.735682870371</c:v>
                </c:pt>
                <c:pt idx="12304">
                  <c:v>40688.777349537035</c:v>
                </c:pt>
                <c:pt idx="12305">
                  <c:v>40688.819016203706</c:v>
                </c:pt>
                <c:pt idx="12306">
                  <c:v>40688.860682870371</c:v>
                </c:pt>
                <c:pt idx="12307">
                  <c:v>40688.902349537035</c:v>
                </c:pt>
                <c:pt idx="12308">
                  <c:v>40688.944016203706</c:v>
                </c:pt>
                <c:pt idx="12309">
                  <c:v>40688.985682870371</c:v>
                </c:pt>
                <c:pt idx="12310">
                  <c:v>40689.027349537035</c:v>
                </c:pt>
                <c:pt idx="12311">
                  <c:v>40689.069016203706</c:v>
                </c:pt>
                <c:pt idx="12312">
                  <c:v>40689.110682870371</c:v>
                </c:pt>
                <c:pt idx="12313">
                  <c:v>40689.152349537035</c:v>
                </c:pt>
                <c:pt idx="12314">
                  <c:v>40689.194016203706</c:v>
                </c:pt>
                <c:pt idx="12315">
                  <c:v>40689.235682870371</c:v>
                </c:pt>
                <c:pt idx="12316">
                  <c:v>40689.277349537035</c:v>
                </c:pt>
                <c:pt idx="12317">
                  <c:v>40689.319016203706</c:v>
                </c:pt>
                <c:pt idx="12318">
                  <c:v>40689.360682870371</c:v>
                </c:pt>
                <c:pt idx="12319">
                  <c:v>40689.402349537035</c:v>
                </c:pt>
                <c:pt idx="12320">
                  <c:v>40689.444016203706</c:v>
                </c:pt>
                <c:pt idx="12321">
                  <c:v>40689.485682870371</c:v>
                </c:pt>
                <c:pt idx="12322">
                  <c:v>40689.527349537035</c:v>
                </c:pt>
                <c:pt idx="12323">
                  <c:v>40689.569016203706</c:v>
                </c:pt>
                <c:pt idx="12324">
                  <c:v>40689.610682870371</c:v>
                </c:pt>
                <c:pt idx="12325">
                  <c:v>40689.652349537035</c:v>
                </c:pt>
                <c:pt idx="12326">
                  <c:v>40689.694016203706</c:v>
                </c:pt>
                <c:pt idx="12327">
                  <c:v>40689.735682870371</c:v>
                </c:pt>
                <c:pt idx="12328">
                  <c:v>40689.777349537035</c:v>
                </c:pt>
                <c:pt idx="12329">
                  <c:v>40689.819016203706</c:v>
                </c:pt>
                <c:pt idx="12330">
                  <c:v>40689.860682870371</c:v>
                </c:pt>
                <c:pt idx="12331">
                  <c:v>40689.902349537035</c:v>
                </c:pt>
                <c:pt idx="12332">
                  <c:v>40689.944016203706</c:v>
                </c:pt>
                <c:pt idx="12333">
                  <c:v>40689.985682870371</c:v>
                </c:pt>
                <c:pt idx="12334">
                  <c:v>40690.027349537035</c:v>
                </c:pt>
                <c:pt idx="12335">
                  <c:v>40690.069016203706</c:v>
                </c:pt>
                <c:pt idx="12336">
                  <c:v>40690.110682870371</c:v>
                </c:pt>
                <c:pt idx="12337">
                  <c:v>40690.152349537035</c:v>
                </c:pt>
                <c:pt idx="12338">
                  <c:v>40690.194016203706</c:v>
                </c:pt>
                <c:pt idx="12339">
                  <c:v>40690.235682870371</c:v>
                </c:pt>
                <c:pt idx="12340">
                  <c:v>40690.277349537035</c:v>
                </c:pt>
                <c:pt idx="12341">
                  <c:v>40690.319016203706</c:v>
                </c:pt>
                <c:pt idx="12342">
                  <c:v>40690.360682870371</c:v>
                </c:pt>
                <c:pt idx="12343">
                  <c:v>40690.402349537035</c:v>
                </c:pt>
                <c:pt idx="12344">
                  <c:v>40690.444016203706</c:v>
                </c:pt>
                <c:pt idx="12345">
                  <c:v>40690.485682870371</c:v>
                </c:pt>
                <c:pt idx="12346">
                  <c:v>40690.527349537035</c:v>
                </c:pt>
                <c:pt idx="12347">
                  <c:v>40690.569016203706</c:v>
                </c:pt>
                <c:pt idx="12348">
                  <c:v>40690.610682870371</c:v>
                </c:pt>
                <c:pt idx="12349">
                  <c:v>40690.652349537035</c:v>
                </c:pt>
                <c:pt idx="12350">
                  <c:v>40690.694016203706</c:v>
                </c:pt>
                <c:pt idx="12351">
                  <c:v>40690.735682870371</c:v>
                </c:pt>
                <c:pt idx="12352">
                  <c:v>40690.777349537035</c:v>
                </c:pt>
                <c:pt idx="12353">
                  <c:v>40690.819016203706</c:v>
                </c:pt>
                <c:pt idx="12354">
                  <c:v>40690.860682870371</c:v>
                </c:pt>
                <c:pt idx="12355">
                  <c:v>40690.902349537035</c:v>
                </c:pt>
                <c:pt idx="12356">
                  <c:v>40690.944016203706</c:v>
                </c:pt>
                <c:pt idx="12357">
                  <c:v>40690.985682870371</c:v>
                </c:pt>
                <c:pt idx="12358">
                  <c:v>40691.027349537035</c:v>
                </c:pt>
                <c:pt idx="12359">
                  <c:v>40691.069016203706</c:v>
                </c:pt>
                <c:pt idx="12360">
                  <c:v>40691.110682870371</c:v>
                </c:pt>
                <c:pt idx="12361">
                  <c:v>40691.152349537035</c:v>
                </c:pt>
                <c:pt idx="12362">
                  <c:v>40691.194016203706</c:v>
                </c:pt>
                <c:pt idx="12363">
                  <c:v>40691.235682870371</c:v>
                </c:pt>
                <c:pt idx="12364">
                  <c:v>40691.277349537035</c:v>
                </c:pt>
                <c:pt idx="12365">
                  <c:v>40691.319016203706</c:v>
                </c:pt>
                <c:pt idx="12366">
                  <c:v>40691.360682870371</c:v>
                </c:pt>
                <c:pt idx="12367">
                  <c:v>40691.402349537035</c:v>
                </c:pt>
                <c:pt idx="12368">
                  <c:v>40691.444016203706</c:v>
                </c:pt>
                <c:pt idx="12369">
                  <c:v>40691.485682870371</c:v>
                </c:pt>
                <c:pt idx="12370">
                  <c:v>40691.527349537035</c:v>
                </c:pt>
                <c:pt idx="12371">
                  <c:v>40691.569016203706</c:v>
                </c:pt>
                <c:pt idx="12372">
                  <c:v>40691.610682870371</c:v>
                </c:pt>
                <c:pt idx="12373">
                  <c:v>40691.652349537035</c:v>
                </c:pt>
                <c:pt idx="12374">
                  <c:v>40691.694016203706</c:v>
                </c:pt>
                <c:pt idx="12375">
                  <c:v>40691.735682870371</c:v>
                </c:pt>
                <c:pt idx="12376">
                  <c:v>40691.777349537035</c:v>
                </c:pt>
                <c:pt idx="12377">
                  <c:v>40691.819016203706</c:v>
                </c:pt>
                <c:pt idx="12378">
                  <c:v>40691.860682870371</c:v>
                </c:pt>
                <c:pt idx="12379">
                  <c:v>40691.902349537035</c:v>
                </c:pt>
                <c:pt idx="12380">
                  <c:v>40691.944016203706</c:v>
                </c:pt>
                <c:pt idx="12381">
                  <c:v>40691.985682870371</c:v>
                </c:pt>
                <c:pt idx="12382">
                  <c:v>40692.027349537035</c:v>
                </c:pt>
                <c:pt idx="12383">
                  <c:v>40692.069016203706</c:v>
                </c:pt>
                <c:pt idx="12384">
                  <c:v>40692.110682870371</c:v>
                </c:pt>
                <c:pt idx="12385">
                  <c:v>40692.152349537035</c:v>
                </c:pt>
                <c:pt idx="12386">
                  <c:v>40692.194016203706</c:v>
                </c:pt>
                <c:pt idx="12387">
                  <c:v>40692.235682870371</c:v>
                </c:pt>
                <c:pt idx="12388">
                  <c:v>40692.277349537035</c:v>
                </c:pt>
                <c:pt idx="12389">
                  <c:v>40692.319016203706</c:v>
                </c:pt>
                <c:pt idx="12390">
                  <c:v>40692.360682870371</c:v>
                </c:pt>
                <c:pt idx="12391">
                  <c:v>40692.402349537035</c:v>
                </c:pt>
                <c:pt idx="12392">
                  <c:v>40692.444016203706</c:v>
                </c:pt>
                <c:pt idx="12393">
                  <c:v>40692.485682870371</c:v>
                </c:pt>
                <c:pt idx="12394">
                  <c:v>40692.527349537035</c:v>
                </c:pt>
                <c:pt idx="12395">
                  <c:v>40692.569016203706</c:v>
                </c:pt>
                <c:pt idx="12396">
                  <c:v>40692.610682870371</c:v>
                </c:pt>
                <c:pt idx="12397">
                  <c:v>40692.652349537035</c:v>
                </c:pt>
                <c:pt idx="12398">
                  <c:v>40692.694016203706</c:v>
                </c:pt>
                <c:pt idx="12399">
                  <c:v>40692.735682870371</c:v>
                </c:pt>
                <c:pt idx="12400">
                  <c:v>40692.777349537035</c:v>
                </c:pt>
                <c:pt idx="12401">
                  <c:v>40692.819016203706</c:v>
                </c:pt>
                <c:pt idx="12402">
                  <c:v>40692.860682870371</c:v>
                </c:pt>
                <c:pt idx="12403">
                  <c:v>40692.902349537035</c:v>
                </c:pt>
                <c:pt idx="12404">
                  <c:v>40692.944016203706</c:v>
                </c:pt>
                <c:pt idx="12405">
                  <c:v>40692.985682870371</c:v>
                </c:pt>
                <c:pt idx="12406">
                  <c:v>40693.027349537035</c:v>
                </c:pt>
                <c:pt idx="12407">
                  <c:v>40693.069016203706</c:v>
                </c:pt>
                <c:pt idx="12408">
                  <c:v>40693.110682870371</c:v>
                </c:pt>
                <c:pt idx="12409">
                  <c:v>40693.152349537035</c:v>
                </c:pt>
                <c:pt idx="12410">
                  <c:v>40693.194016203706</c:v>
                </c:pt>
                <c:pt idx="12411">
                  <c:v>40693.235682870371</c:v>
                </c:pt>
                <c:pt idx="12412">
                  <c:v>40693.277349537035</c:v>
                </c:pt>
                <c:pt idx="12413">
                  <c:v>40693.319016203706</c:v>
                </c:pt>
                <c:pt idx="12414">
                  <c:v>40693.360682870371</c:v>
                </c:pt>
                <c:pt idx="12415">
                  <c:v>40693.402349537035</c:v>
                </c:pt>
                <c:pt idx="12416">
                  <c:v>40693.444016203706</c:v>
                </c:pt>
                <c:pt idx="12417">
                  <c:v>40693.485682870371</c:v>
                </c:pt>
                <c:pt idx="12418">
                  <c:v>40693.527349537035</c:v>
                </c:pt>
                <c:pt idx="12419">
                  <c:v>40693.569016203706</c:v>
                </c:pt>
                <c:pt idx="12420">
                  <c:v>40693.610682870371</c:v>
                </c:pt>
                <c:pt idx="12421">
                  <c:v>40693.652349537035</c:v>
                </c:pt>
                <c:pt idx="12422">
                  <c:v>40693.694016203706</c:v>
                </c:pt>
                <c:pt idx="12423">
                  <c:v>40693.735682870371</c:v>
                </c:pt>
                <c:pt idx="12424">
                  <c:v>40693.777349537035</c:v>
                </c:pt>
                <c:pt idx="12425">
                  <c:v>40693.819016203706</c:v>
                </c:pt>
                <c:pt idx="12426">
                  <c:v>40693.860682870371</c:v>
                </c:pt>
                <c:pt idx="12427">
                  <c:v>40693.902349537035</c:v>
                </c:pt>
                <c:pt idx="12428">
                  <c:v>40693.944016203706</c:v>
                </c:pt>
                <c:pt idx="12429">
                  <c:v>40693.985682870371</c:v>
                </c:pt>
                <c:pt idx="12430">
                  <c:v>40694.027349537035</c:v>
                </c:pt>
                <c:pt idx="12431">
                  <c:v>40694.069016203706</c:v>
                </c:pt>
                <c:pt idx="12432">
                  <c:v>40694.110682870371</c:v>
                </c:pt>
                <c:pt idx="12433">
                  <c:v>40694.152349537035</c:v>
                </c:pt>
                <c:pt idx="12434">
                  <c:v>40694.194016203706</c:v>
                </c:pt>
                <c:pt idx="12435">
                  <c:v>40694.235682870371</c:v>
                </c:pt>
                <c:pt idx="12436">
                  <c:v>40694.277349537035</c:v>
                </c:pt>
                <c:pt idx="12437">
                  <c:v>40694.319016203706</c:v>
                </c:pt>
                <c:pt idx="12438">
                  <c:v>40694.360682870371</c:v>
                </c:pt>
                <c:pt idx="12439">
                  <c:v>40694.402349537035</c:v>
                </c:pt>
                <c:pt idx="12440">
                  <c:v>40694.444016203706</c:v>
                </c:pt>
                <c:pt idx="12441">
                  <c:v>40694.485682870371</c:v>
                </c:pt>
                <c:pt idx="12442">
                  <c:v>40694.527349537035</c:v>
                </c:pt>
                <c:pt idx="12443">
                  <c:v>40694.569016203706</c:v>
                </c:pt>
                <c:pt idx="12444">
                  <c:v>40694.610682870371</c:v>
                </c:pt>
                <c:pt idx="12445">
                  <c:v>40694.652349537035</c:v>
                </c:pt>
                <c:pt idx="12446">
                  <c:v>40694.694016203706</c:v>
                </c:pt>
                <c:pt idx="12447">
                  <c:v>40694.735682870371</c:v>
                </c:pt>
                <c:pt idx="12448">
                  <c:v>40694.777349537035</c:v>
                </c:pt>
                <c:pt idx="12449">
                  <c:v>40694.819016203706</c:v>
                </c:pt>
                <c:pt idx="12450">
                  <c:v>40694.860682870371</c:v>
                </c:pt>
                <c:pt idx="12451">
                  <c:v>40694.902349537035</c:v>
                </c:pt>
                <c:pt idx="12452">
                  <c:v>40694.944016203706</c:v>
                </c:pt>
                <c:pt idx="12453">
                  <c:v>40694.985682870371</c:v>
                </c:pt>
                <c:pt idx="12454">
                  <c:v>40695.027349537035</c:v>
                </c:pt>
                <c:pt idx="12455">
                  <c:v>40695.069016203706</c:v>
                </c:pt>
                <c:pt idx="12456">
                  <c:v>40695.110682870371</c:v>
                </c:pt>
                <c:pt idx="12457">
                  <c:v>40695.152349537035</c:v>
                </c:pt>
                <c:pt idx="12458">
                  <c:v>40695.194016203706</c:v>
                </c:pt>
                <c:pt idx="12459">
                  <c:v>40695.235682870371</c:v>
                </c:pt>
                <c:pt idx="12460">
                  <c:v>40695.277349537035</c:v>
                </c:pt>
                <c:pt idx="12461">
                  <c:v>40695.319016203706</c:v>
                </c:pt>
                <c:pt idx="12462" formatCode="m/d/yyyy">
                  <c:v>40695</c:v>
                </c:pt>
                <c:pt idx="12463">
                  <c:v>40695.357164351852</c:v>
                </c:pt>
                <c:pt idx="12464">
                  <c:v>40695.398831018516</c:v>
                </c:pt>
                <c:pt idx="12465">
                  <c:v>40695.440497685187</c:v>
                </c:pt>
                <c:pt idx="12466">
                  <c:v>40695.482164351852</c:v>
                </c:pt>
                <c:pt idx="12467">
                  <c:v>40695.523831018516</c:v>
                </c:pt>
                <c:pt idx="12468">
                  <c:v>40695.565497685187</c:v>
                </c:pt>
                <c:pt idx="12469">
                  <c:v>40695.607164351852</c:v>
                </c:pt>
                <c:pt idx="12470">
                  <c:v>40695.648831018516</c:v>
                </c:pt>
                <c:pt idx="12471">
                  <c:v>40695.690497685187</c:v>
                </c:pt>
                <c:pt idx="12472">
                  <c:v>40695.732164351852</c:v>
                </c:pt>
                <c:pt idx="12473">
                  <c:v>40695.773831018516</c:v>
                </c:pt>
                <c:pt idx="12474">
                  <c:v>40695.815497685187</c:v>
                </c:pt>
                <c:pt idx="12475">
                  <c:v>40695.857164351852</c:v>
                </c:pt>
                <c:pt idx="12476">
                  <c:v>40695.898831018516</c:v>
                </c:pt>
                <c:pt idx="12477">
                  <c:v>40695.940497685187</c:v>
                </c:pt>
                <c:pt idx="12478">
                  <c:v>40695.982164351852</c:v>
                </c:pt>
                <c:pt idx="12479">
                  <c:v>40696.023831018516</c:v>
                </c:pt>
                <c:pt idx="12480">
                  <c:v>40696.065497685187</c:v>
                </c:pt>
                <c:pt idx="12481">
                  <c:v>40696.107164351852</c:v>
                </c:pt>
                <c:pt idx="12482">
                  <c:v>40696.148831018516</c:v>
                </c:pt>
                <c:pt idx="12483">
                  <c:v>40696.190497685187</c:v>
                </c:pt>
                <c:pt idx="12484">
                  <c:v>40696.232164351852</c:v>
                </c:pt>
                <c:pt idx="12485">
                  <c:v>40696.273831018516</c:v>
                </c:pt>
                <c:pt idx="12486">
                  <c:v>40696.315497685187</c:v>
                </c:pt>
                <c:pt idx="12487">
                  <c:v>40696.357164351852</c:v>
                </c:pt>
                <c:pt idx="12488">
                  <c:v>40696.398831018516</c:v>
                </c:pt>
                <c:pt idx="12489">
                  <c:v>40696.440497685187</c:v>
                </c:pt>
                <c:pt idx="12490">
                  <c:v>40696.482164351852</c:v>
                </c:pt>
                <c:pt idx="12491">
                  <c:v>40696.523831018516</c:v>
                </c:pt>
                <c:pt idx="12492">
                  <c:v>40696.565497685187</c:v>
                </c:pt>
                <c:pt idx="12493">
                  <c:v>40696.607164351852</c:v>
                </c:pt>
                <c:pt idx="12494">
                  <c:v>40696.648831018516</c:v>
                </c:pt>
                <c:pt idx="12495">
                  <c:v>40696.690497685187</c:v>
                </c:pt>
                <c:pt idx="12496">
                  <c:v>40696.732164351852</c:v>
                </c:pt>
                <c:pt idx="12497">
                  <c:v>40696.773831018516</c:v>
                </c:pt>
                <c:pt idx="12498">
                  <c:v>40696.815497685187</c:v>
                </c:pt>
                <c:pt idx="12499">
                  <c:v>40696.857164351852</c:v>
                </c:pt>
                <c:pt idx="12500">
                  <c:v>40696.898831018516</c:v>
                </c:pt>
                <c:pt idx="12501">
                  <c:v>40696.940497685187</c:v>
                </c:pt>
                <c:pt idx="12502">
                  <c:v>40696.982164351852</c:v>
                </c:pt>
                <c:pt idx="12503">
                  <c:v>40697.023831018516</c:v>
                </c:pt>
                <c:pt idx="12504">
                  <c:v>40697.065497685187</c:v>
                </c:pt>
                <c:pt idx="12505">
                  <c:v>40697.107164351852</c:v>
                </c:pt>
                <c:pt idx="12506">
                  <c:v>40697.148831018516</c:v>
                </c:pt>
                <c:pt idx="12507">
                  <c:v>40697.190497685187</c:v>
                </c:pt>
                <c:pt idx="12508">
                  <c:v>40697.232164351852</c:v>
                </c:pt>
                <c:pt idx="12509">
                  <c:v>40697.273831018516</c:v>
                </c:pt>
                <c:pt idx="12510">
                  <c:v>40697.315497685187</c:v>
                </c:pt>
                <c:pt idx="12511">
                  <c:v>40697.357164351852</c:v>
                </c:pt>
                <c:pt idx="12512">
                  <c:v>40697.398831018516</c:v>
                </c:pt>
                <c:pt idx="12513">
                  <c:v>40697.440497685187</c:v>
                </c:pt>
                <c:pt idx="12514">
                  <c:v>40697.482164351852</c:v>
                </c:pt>
                <c:pt idx="12515">
                  <c:v>40697.523831018516</c:v>
                </c:pt>
                <c:pt idx="12516">
                  <c:v>40697.565497685187</c:v>
                </c:pt>
                <c:pt idx="12517">
                  <c:v>40697.607164351852</c:v>
                </c:pt>
                <c:pt idx="12518">
                  <c:v>40697.648831018516</c:v>
                </c:pt>
                <c:pt idx="12519">
                  <c:v>40697.690497685187</c:v>
                </c:pt>
                <c:pt idx="12520">
                  <c:v>40697.732164351852</c:v>
                </c:pt>
                <c:pt idx="12521">
                  <c:v>40697.773831018516</c:v>
                </c:pt>
                <c:pt idx="12522">
                  <c:v>40697.815497685187</c:v>
                </c:pt>
                <c:pt idx="12523">
                  <c:v>40697.857164351852</c:v>
                </c:pt>
                <c:pt idx="12524">
                  <c:v>40697.898831018516</c:v>
                </c:pt>
                <c:pt idx="12525">
                  <c:v>40697.940497685187</c:v>
                </c:pt>
                <c:pt idx="12526">
                  <c:v>40697.982164351852</c:v>
                </c:pt>
                <c:pt idx="12527">
                  <c:v>40698.023831018516</c:v>
                </c:pt>
                <c:pt idx="12528">
                  <c:v>40698.065497685187</c:v>
                </c:pt>
                <c:pt idx="12529">
                  <c:v>40698.107164351852</c:v>
                </c:pt>
                <c:pt idx="12530">
                  <c:v>40698.148831018516</c:v>
                </c:pt>
                <c:pt idx="12531">
                  <c:v>40698.190497685187</c:v>
                </c:pt>
                <c:pt idx="12532">
                  <c:v>40698.232164351852</c:v>
                </c:pt>
                <c:pt idx="12533">
                  <c:v>40698.273831018516</c:v>
                </c:pt>
                <c:pt idx="12534">
                  <c:v>40698.315497685187</c:v>
                </c:pt>
                <c:pt idx="12535">
                  <c:v>40698.357164351852</c:v>
                </c:pt>
                <c:pt idx="12536">
                  <c:v>40698.398831018516</c:v>
                </c:pt>
                <c:pt idx="12537">
                  <c:v>40698.440497685187</c:v>
                </c:pt>
                <c:pt idx="12538">
                  <c:v>40698.482164351852</c:v>
                </c:pt>
                <c:pt idx="12539">
                  <c:v>40698.523831018516</c:v>
                </c:pt>
                <c:pt idx="12540">
                  <c:v>40698.565497685187</c:v>
                </c:pt>
                <c:pt idx="12541">
                  <c:v>40698.607164351852</c:v>
                </c:pt>
                <c:pt idx="12542">
                  <c:v>40698.648831018516</c:v>
                </c:pt>
                <c:pt idx="12543">
                  <c:v>40698.690497685187</c:v>
                </c:pt>
                <c:pt idx="12544">
                  <c:v>40698.732164351852</c:v>
                </c:pt>
                <c:pt idx="12545">
                  <c:v>40698.773831018516</c:v>
                </c:pt>
                <c:pt idx="12546">
                  <c:v>40698.815497685187</c:v>
                </c:pt>
                <c:pt idx="12547">
                  <c:v>40698.857164351852</c:v>
                </c:pt>
                <c:pt idx="12548">
                  <c:v>40698.898831018516</c:v>
                </c:pt>
                <c:pt idx="12549">
                  <c:v>40698.940497685187</c:v>
                </c:pt>
                <c:pt idx="12550">
                  <c:v>40698.982164351852</c:v>
                </c:pt>
                <c:pt idx="12551">
                  <c:v>40699.023831018516</c:v>
                </c:pt>
                <c:pt idx="12552">
                  <c:v>40699.065497685187</c:v>
                </c:pt>
                <c:pt idx="12553">
                  <c:v>40699.107164351852</c:v>
                </c:pt>
                <c:pt idx="12554">
                  <c:v>40699.148831018516</c:v>
                </c:pt>
                <c:pt idx="12555">
                  <c:v>40699.190497685187</c:v>
                </c:pt>
                <c:pt idx="12556">
                  <c:v>40699.232164351852</c:v>
                </c:pt>
                <c:pt idx="12557">
                  <c:v>40699.273831018516</c:v>
                </c:pt>
                <c:pt idx="12558">
                  <c:v>40699.315497685187</c:v>
                </c:pt>
                <c:pt idx="12559">
                  <c:v>40699.357164351852</c:v>
                </c:pt>
                <c:pt idx="12560">
                  <c:v>40699.398831018516</c:v>
                </c:pt>
                <c:pt idx="12561">
                  <c:v>40699.440497685187</c:v>
                </c:pt>
                <c:pt idx="12562">
                  <c:v>40699.482164351852</c:v>
                </c:pt>
                <c:pt idx="12563">
                  <c:v>40699.523831018516</c:v>
                </c:pt>
                <c:pt idx="12564">
                  <c:v>40699.565497685187</c:v>
                </c:pt>
                <c:pt idx="12565">
                  <c:v>40699.607164351852</c:v>
                </c:pt>
                <c:pt idx="12566">
                  <c:v>40699.648831018516</c:v>
                </c:pt>
                <c:pt idx="12567">
                  <c:v>40699.690497685187</c:v>
                </c:pt>
                <c:pt idx="12568">
                  <c:v>40699.732164351852</c:v>
                </c:pt>
                <c:pt idx="12569">
                  <c:v>40699.773831018516</c:v>
                </c:pt>
                <c:pt idx="12570">
                  <c:v>40699.815497685187</c:v>
                </c:pt>
                <c:pt idx="12571">
                  <c:v>40699.857164351852</c:v>
                </c:pt>
                <c:pt idx="12572">
                  <c:v>40699.898831018516</c:v>
                </c:pt>
                <c:pt idx="12573">
                  <c:v>40699.940497685187</c:v>
                </c:pt>
                <c:pt idx="12574">
                  <c:v>40699.982164351852</c:v>
                </c:pt>
                <c:pt idx="12575">
                  <c:v>40700.023831018516</c:v>
                </c:pt>
                <c:pt idx="12576">
                  <c:v>40700.065497685187</c:v>
                </c:pt>
                <c:pt idx="12577">
                  <c:v>40700.107164351852</c:v>
                </c:pt>
                <c:pt idx="12578">
                  <c:v>40700.148831018516</c:v>
                </c:pt>
                <c:pt idx="12579">
                  <c:v>40700.190497685187</c:v>
                </c:pt>
                <c:pt idx="12580">
                  <c:v>40700.232164351852</c:v>
                </c:pt>
                <c:pt idx="12581">
                  <c:v>40700.273831018516</c:v>
                </c:pt>
                <c:pt idx="12582">
                  <c:v>40700.315497685187</c:v>
                </c:pt>
                <c:pt idx="12583">
                  <c:v>40700.357164351852</c:v>
                </c:pt>
                <c:pt idx="12584">
                  <c:v>40700.398831018516</c:v>
                </c:pt>
                <c:pt idx="12585">
                  <c:v>40700.440497685187</c:v>
                </c:pt>
                <c:pt idx="12586">
                  <c:v>40700.482164351852</c:v>
                </c:pt>
                <c:pt idx="12587">
                  <c:v>40700.523831018516</c:v>
                </c:pt>
                <c:pt idx="12588">
                  <c:v>40700.565497685187</c:v>
                </c:pt>
                <c:pt idx="12589">
                  <c:v>40700.607164351852</c:v>
                </c:pt>
                <c:pt idx="12590">
                  <c:v>40700.648831018516</c:v>
                </c:pt>
                <c:pt idx="12591">
                  <c:v>40700.690497685187</c:v>
                </c:pt>
                <c:pt idx="12592">
                  <c:v>40700.732164351852</c:v>
                </c:pt>
                <c:pt idx="12593">
                  <c:v>40700.773831018516</c:v>
                </c:pt>
                <c:pt idx="12594">
                  <c:v>40700.815497685187</c:v>
                </c:pt>
                <c:pt idx="12595">
                  <c:v>40700.857164351852</c:v>
                </c:pt>
                <c:pt idx="12596">
                  <c:v>40700.898831018516</c:v>
                </c:pt>
                <c:pt idx="12597">
                  <c:v>40700.940497685187</c:v>
                </c:pt>
                <c:pt idx="12598">
                  <c:v>40700.982164351852</c:v>
                </c:pt>
                <c:pt idx="12599">
                  <c:v>40701.023831018516</c:v>
                </c:pt>
                <c:pt idx="12600">
                  <c:v>40701.065497685187</c:v>
                </c:pt>
                <c:pt idx="12601">
                  <c:v>40701.107164351852</c:v>
                </c:pt>
                <c:pt idx="12602">
                  <c:v>40701.148831018516</c:v>
                </c:pt>
                <c:pt idx="12603">
                  <c:v>40701.190497685187</c:v>
                </c:pt>
                <c:pt idx="12604">
                  <c:v>40701.232164351852</c:v>
                </c:pt>
                <c:pt idx="12605">
                  <c:v>40701.273831018516</c:v>
                </c:pt>
                <c:pt idx="12606">
                  <c:v>40701.315497685187</c:v>
                </c:pt>
                <c:pt idx="12607">
                  <c:v>40701.357164351852</c:v>
                </c:pt>
                <c:pt idx="12608">
                  <c:v>40701.398831018516</c:v>
                </c:pt>
                <c:pt idx="12609">
                  <c:v>40701.440497685187</c:v>
                </c:pt>
                <c:pt idx="12610">
                  <c:v>40701.482164351852</c:v>
                </c:pt>
                <c:pt idx="12611">
                  <c:v>40701.523831018516</c:v>
                </c:pt>
                <c:pt idx="12612">
                  <c:v>40701.565497685187</c:v>
                </c:pt>
                <c:pt idx="12613">
                  <c:v>40701.607164351852</c:v>
                </c:pt>
                <c:pt idx="12614">
                  <c:v>40701.648831018516</c:v>
                </c:pt>
                <c:pt idx="12615">
                  <c:v>40701.690497685187</c:v>
                </c:pt>
                <c:pt idx="12616">
                  <c:v>40701.732164351852</c:v>
                </c:pt>
                <c:pt idx="12617">
                  <c:v>40701.773831018516</c:v>
                </c:pt>
                <c:pt idx="12618">
                  <c:v>40701.815497685187</c:v>
                </c:pt>
                <c:pt idx="12619">
                  <c:v>40701.857164351852</c:v>
                </c:pt>
                <c:pt idx="12620">
                  <c:v>40701.898831018516</c:v>
                </c:pt>
                <c:pt idx="12621">
                  <c:v>40701.940497685187</c:v>
                </c:pt>
                <c:pt idx="12622">
                  <c:v>40701.982164351852</c:v>
                </c:pt>
                <c:pt idx="12623">
                  <c:v>40702.023831018516</c:v>
                </c:pt>
                <c:pt idx="12624">
                  <c:v>40702.065497685187</c:v>
                </c:pt>
                <c:pt idx="12625">
                  <c:v>40702.107164351852</c:v>
                </c:pt>
                <c:pt idx="12626">
                  <c:v>40702.148831018516</c:v>
                </c:pt>
                <c:pt idx="12627">
                  <c:v>40702.190497685187</c:v>
                </c:pt>
                <c:pt idx="12628">
                  <c:v>40702.232164351852</c:v>
                </c:pt>
                <c:pt idx="12629">
                  <c:v>40702.273831018516</c:v>
                </c:pt>
                <c:pt idx="12630">
                  <c:v>40702.315497685187</c:v>
                </c:pt>
                <c:pt idx="12631" formatCode="m/d/yyyy">
                  <c:v>40702</c:v>
                </c:pt>
                <c:pt idx="12632">
                  <c:v>40702.352500000001</c:v>
                </c:pt>
                <c:pt idx="12633">
                  <c:v>40702.394166666665</c:v>
                </c:pt>
                <c:pt idx="12634">
                  <c:v>40702.435833333337</c:v>
                </c:pt>
                <c:pt idx="12635">
                  <c:v>40702.477500000001</c:v>
                </c:pt>
                <c:pt idx="12636">
                  <c:v>40702.519166666665</c:v>
                </c:pt>
                <c:pt idx="12637">
                  <c:v>40702.560833333337</c:v>
                </c:pt>
                <c:pt idx="12638">
                  <c:v>40702.602500000001</c:v>
                </c:pt>
                <c:pt idx="12639">
                  <c:v>40702.644166666665</c:v>
                </c:pt>
                <c:pt idx="12640">
                  <c:v>40702.685833333337</c:v>
                </c:pt>
                <c:pt idx="12641">
                  <c:v>40702.727500000001</c:v>
                </c:pt>
                <c:pt idx="12642">
                  <c:v>40702.769166666665</c:v>
                </c:pt>
                <c:pt idx="12643">
                  <c:v>40702.810833333337</c:v>
                </c:pt>
                <c:pt idx="12644">
                  <c:v>40702.852500000001</c:v>
                </c:pt>
                <c:pt idx="12645">
                  <c:v>40702.894166666665</c:v>
                </c:pt>
                <c:pt idx="12646">
                  <c:v>40702.935833333337</c:v>
                </c:pt>
                <c:pt idx="12647">
                  <c:v>40702.977500000001</c:v>
                </c:pt>
                <c:pt idx="12648">
                  <c:v>40703.019166666665</c:v>
                </c:pt>
                <c:pt idx="12649">
                  <c:v>40703.060833333337</c:v>
                </c:pt>
                <c:pt idx="12650">
                  <c:v>40703.102500000001</c:v>
                </c:pt>
                <c:pt idx="12651">
                  <c:v>40703.144166666665</c:v>
                </c:pt>
                <c:pt idx="12652">
                  <c:v>40703.185833333337</c:v>
                </c:pt>
                <c:pt idx="12653">
                  <c:v>40703.227500000001</c:v>
                </c:pt>
                <c:pt idx="12654">
                  <c:v>40703.269166666665</c:v>
                </c:pt>
                <c:pt idx="12655">
                  <c:v>40703.310833333337</c:v>
                </c:pt>
                <c:pt idx="12656">
                  <c:v>40703.352500000001</c:v>
                </c:pt>
                <c:pt idx="12657">
                  <c:v>40703.394166666665</c:v>
                </c:pt>
                <c:pt idx="12658">
                  <c:v>40703.435833333337</c:v>
                </c:pt>
                <c:pt idx="12659">
                  <c:v>40703.477500000001</c:v>
                </c:pt>
                <c:pt idx="12660">
                  <c:v>40703.519166666665</c:v>
                </c:pt>
                <c:pt idx="12661">
                  <c:v>40703.560833333337</c:v>
                </c:pt>
                <c:pt idx="12662">
                  <c:v>40703.602500000001</c:v>
                </c:pt>
                <c:pt idx="12663">
                  <c:v>40703.644166666665</c:v>
                </c:pt>
                <c:pt idx="12664">
                  <c:v>40703.685833333337</c:v>
                </c:pt>
                <c:pt idx="12665">
                  <c:v>40703.727500000001</c:v>
                </c:pt>
                <c:pt idx="12666">
                  <c:v>40703.769166666665</c:v>
                </c:pt>
                <c:pt idx="12667">
                  <c:v>40703.810833333337</c:v>
                </c:pt>
                <c:pt idx="12668">
                  <c:v>40703.852500000001</c:v>
                </c:pt>
                <c:pt idx="12669">
                  <c:v>40703.894166666665</c:v>
                </c:pt>
                <c:pt idx="12670">
                  <c:v>40703.935833333337</c:v>
                </c:pt>
                <c:pt idx="12671">
                  <c:v>40703.977500000001</c:v>
                </c:pt>
                <c:pt idx="12672">
                  <c:v>40704.019166666665</c:v>
                </c:pt>
                <c:pt idx="12673">
                  <c:v>40704.060833333337</c:v>
                </c:pt>
                <c:pt idx="12674">
                  <c:v>40704.102500000001</c:v>
                </c:pt>
                <c:pt idx="12675">
                  <c:v>40704.144166666665</c:v>
                </c:pt>
                <c:pt idx="12676">
                  <c:v>40704.185833333337</c:v>
                </c:pt>
                <c:pt idx="12677">
                  <c:v>40704.227500000001</c:v>
                </c:pt>
                <c:pt idx="12678">
                  <c:v>40704.269166666665</c:v>
                </c:pt>
                <c:pt idx="12679">
                  <c:v>40704.310833333337</c:v>
                </c:pt>
                <c:pt idx="12680">
                  <c:v>40704.352500000001</c:v>
                </c:pt>
                <c:pt idx="12681">
                  <c:v>40704.394166666665</c:v>
                </c:pt>
                <c:pt idx="12682">
                  <c:v>40704.435833333337</c:v>
                </c:pt>
                <c:pt idx="12683">
                  <c:v>40704.477500000001</c:v>
                </c:pt>
                <c:pt idx="12684">
                  <c:v>40704.519166666665</c:v>
                </c:pt>
                <c:pt idx="12685">
                  <c:v>40704.560833333337</c:v>
                </c:pt>
                <c:pt idx="12686">
                  <c:v>40704.602500000001</c:v>
                </c:pt>
                <c:pt idx="12687">
                  <c:v>40704.644166666665</c:v>
                </c:pt>
                <c:pt idx="12688">
                  <c:v>40704.685833333337</c:v>
                </c:pt>
                <c:pt idx="12689">
                  <c:v>40704.727500000001</c:v>
                </c:pt>
                <c:pt idx="12690">
                  <c:v>40704.769166666665</c:v>
                </c:pt>
                <c:pt idx="12691">
                  <c:v>40704.810833333337</c:v>
                </c:pt>
                <c:pt idx="12692">
                  <c:v>40704.852500000001</c:v>
                </c:pt>
                <c:pt idx="12693">
                  <c:v>40704.894166666665</c:v>
                </c:pt>
                <c:pt idx="12694">
                  <c:v>40704.935833333337</c:v>
                </c:pt>
                <c:pt idx="12695">
                  <c:v>40704.977500000001</c:v>
                </c:pt>
                <c:pt idx="12696">
                  <c:v>40705.019166666665</c:v>
                </c:pt>
                <c:pt idx="12697">
                  <c:v>40705.060833333337</c:v>
                </c:pt>
                <c:pt idx="12698">
                  <c:v>40705.102500000001</c:v>
                </c:pt>
                <c:pt idx="12699">
                  <c:v>40705.144166666665</c:v>
                </c:pt>
                <c:pt idx="12700">
                  <c:v>40705.185833333337</c:v>
                </c:pt>
                <c:pt idx="12701">
                  <c:v>40705.227500000001</c:v>
                </c:pt>
                <c:pt idx="12702">
                  <c:v>40705.269166666665</c:v>
                </c:pt>
                <c:pt idx="12703">
                  <c:v>40705.310833333337</c:v>
                </c:pt>
                <c:pt idx="12704">
                  <c:v>40705.352500000001</c:v>
                </c:pt>
                <c:pt idx="12705">
                  <c:v>40705.394166666665</c:v>
                </c:pt>
                <c:pt idx="12706">
                  <c:v>40705.435833333337</c:v>
                </c:pt>
                <c:pt idx="12707">
                  <c:v>40705.477500000001</c:v>
                </c:pt>
                <c:pt idx="12708">
                  <c:v>40705.519166666665</c:v>
                </c:pt>
                <c:pt idx="12709">
                  <c:v>40705.560833333337</c:v>
                </c:pt>
                <c:pt idx="12710">
                  <c:v>40705.602500000001</c:v>
                </c:pt>
                <c:pt idx="12711">
                  <c:v>40705.644166666665</c:v>
                </c:pt>
                <c:pt idx="12712">
                  <c:v>40705.685833333337</c:v>
                </c:pt>
                <c:pt idx="12713">
                  <c:v>40705.727500000001</c:v>
                </c:pt>
                <c:pt idx="12714">
                  <c:v>40705.769166666665</c:v>
                </c:pt>
                <c:pt idx="12715">
                  <c:v>40705.810833333337</c:v>
                </c:pt>
                <c:pt idx="12716">
                  <c:v>40705.852500000001</c:v>
                </c:pt>
                <c:pt idx="12717">
                  <c:v>40705.894166666665</c:v>
                </c:pt>
                <c:pt idx="12718">
                  <c:v>40705.935833333337</c:v>
                </c:pt>
                <c:pt idx="12719">
                  <c:v>40705.977500000001</c:v>
                </c:pt>
                <c:pt idx="12720">
                  <c:v>40706.019166666665</c:v>
                </c:pt>
                <c:pt idx="12721">
                  <c:v>40706.060833333337</c:v>
                </c:pt>
                <c:pt idx="12722">
                  <c:v>40706.102500000001</c:v>
                </c:pt>
                <c:pt idx="12723">
                  <c:v>40706.144166666665</c:v>
                </c:pt>
                <c:pt idx="12724">
                  <c:v>40706.185833333337</c:v>
                </c:pt>
                <c:pt idx="12725">
                  <c:v>40706.227500000001</c:v>
                </c:pt>
                <c:pt idx="12726">
                  <c:v>40706.269166666665</c:v>
                </c:pt>
                <c:pt idx="12727">
                  <c:v>40706.310833333337</c:v>
                </c:pt>
                <c:pt idx="12728">
                  <c:v>40706.352500000001</c:v>
                </c:pt>
                <c:pt idx="12729">
                  <c:v>40706.394166666665</c:v>
                </c:pt>
                <c:pt idx="12730">
                  <c:v>40706.435833333337</c:v>
                </c:pt>
                <c:pt idx="12731">
                  <c:v>40706.477500000001</c:v>
                </c:pt>
                <c:pt idx="12732">
                  <c:v>40706.519166666665</c:v>
                </c:pt>
                <c:pt idx="12733">
                  <c:v>40706.560833333337</c:v>
                </c:pt>
                <c:pt idx="12734">
                  <c:v>40706.602500000001</c:v>
                </c:pt>
                <c:pt idx="12735">
                  <c:v>40706.644166666665</c:v>
                </c:pt>
                <c:pt idx="12736">
                  <c:v>40706.685833333337</c:v>
                </c:pt>
                <c:pt idx="12737">
                  <c:v>40706.727500000001</c:v>
                </c:pt>
                <c:pt idx="12738">
                  <c:v>40706.769166666665</c:v>
                </c:pt>
                <c:pt idx="12739">
                  <c:v>40706.810833333337</c:v>
                </c:pt>
                <c:pt idx="12740">
                  <c:v>40706.852500000001</c:v>
                </c:pt>
                <c:pt idx="12741">
                  <c:v>40706.894166666665</c:v>
                </c:pt>
                <c:pt idx="12742">
                  <c:v>40706.935833333337</c:v>
                </c:pt>
                <c:pt idx="12743">
                  <c:v>40706.977500000001</c:v>
                </c:pt>
                <c:pt idx="12744">
                  <c:v>40707.019166666665</c:v>
                </c:pt>
                <c:pt idx="12745">
                  <c:v>40707.060833333337</c:v>
                </c:pt>
                <c:pt idx="12746">
                  <c:v>40707.102500000001</c:v>
                </c:pt>
                <c:pt idx="12747">
                  <c:v>40707.144166666665</c:v>
                </c:pt>
                <c:pt idx="12748">
                  <c:v>40707.185833333337</c:v>
                </c:pt>
                <c:pt idx="12749">
                  <c:v>40707.227500000001</c:v>
                </c:pt>
                <c:pt idx="12750">
                  <c:v>40707.269166666665</c:v>
                </c:pt>
                <c:pt idx="12751">
                  <c:v>40707.310833333337</c:v>
                </c:pt>
                <c:pt idx="12752">
                  <c:v>40707.352500000001</c:v>
                </c:pt>
                <c:pt idx="12753">
                  <c:v>40707.394166666665</c:v>
                </c:pt>
                <c:pt idx="12754">
                  <c:v>40707.435833333337</c:v>
                </c:pt>
                <c:pt idx="12755">
                  <c:v>40707.477500000001</c:v>
                </c:pt>
                <c:pt idx="12756">
                  <c:v>40707.519166666665</c:v>
                </c:pt>
                <c:pt idx="12757">
                  <c:v>40707.560833333337</c:v>
                </c:pt>
                <c:pt idx="12758">
                  <c:v>40707.602500000001</c:v>
                </c:pt>
                <c:pt idx="12759">
                  <c:v>40707.644166666665</c:v>
                </c:pt>
                <c:pt idx="12760">
                  <c:v>40707.685833333337</c:v>
                </c:pt>
                <c:pt idx="12761">
                  <c:v>40707.727500000001</c:v>
                </c:pt>
                <c:pt idx="12762">
                  <c:v>40707.769166666665</c:v>
                </c:pt>
                <c:pt idx="12763">
                  <c:v>40707.810833333337</c:v>
                </c:pt>
                <c:pt idx="12764">
                  <c:v>40707.852500000001</c:v>
                </c:pt>
                <c:pt idx="12765">
                  <c:v>40707.894166666665</c:v>
                </c:pt>
                <c:pt idx="12766">
                  <c:v>40707.935833333337</c:v>
                </c:pt>
                <c:pt idx="12767">
                  <c:v>40707.977500000001</c:v>
                </c:pt>
                <c:pt idx="12768">
                  <c:v>40708.019166666665</c:v>
                </c:pt>
                <c:pt idx="12769">
                  <c:v>40708.060833333337</c:v>
                </c:pt>
                <c:pt idx="12770">
                  <c:v>40708.102500000001</c:v>
                </c:pt>
                <c:pt idx="12771">
                  <c:v>40708.144166666665</c:v>
                </c:pt>
                <c:pt idx="12772">
                  <c:v>40708.185833333337</c:v>
                </c:pt>
                <c:pt idx="12773">
                  <c:v>40708.227500000001</c:v>
                </c:pt>
                <c:pt idx="12774">
                  <c:v>40708.269166666665</c:v>
                </c:pt>
                <c:pt idx="12775">
                  <c:v>40708.310833333337</c:v>
                </c:pt>
                <c:pt idx="12776">
                  <c:v>40708.352500000001</c:v>
                </c:pt>
                <c:pt idx="12777">
                  <c:v>40708.394166666665</c:v>
                </c:pt>
                <c:pt idx="12778">
                  <c:v>40708.435833333337</c:v>
                </c:pt>
                <c:pt idx="12779">
                  <c:v>40708.477500000001</c:v>
                </c:pt>
                <c:pt idx="12780">
                  <c:v>40708.519166666665</c:v>
                </c:pt>
                <c:pt idx="12781">
                  <c:v>40708.560833333337</c:v>
                </c:pt>
                <c:pt idx="12782">
                  <c:v>40708.602500000001</c:v>
                </c:pt>
                <c:pt idx="12783">
                  <c:v>40708.644166666665</c:v>
                </c:pt>
                <c:pt idx="12784">
                  <c:v>40708.685833333337</c:v>
                </c:pt>
                <c:pt idx="12785">
                  <c:v>40708.727500000001</c:v>
                </c:pt>
                <c:pt idx="12786">
                  <c:v>40708.769166666665</c:v>
                </c:pt>
                <c:pt idx="12787">
                  <c:v>40708.810833333337</c:v>
                </c:pt>
                <c:pt idx="12788">
                  <c:v>40708.852500000001</c:v>
                </c:pt>
                <c:pt idx="12789">
                  <c:v>40708.894166666665</c:v>
                </c:pt>
                <c:pt idx="12790">
                  <c:v>40708.935833333337</c:v>
                </c:pt>
                <c:pt idx="12791">
                  <c:v>40708.977500000001</c:v>
                </c:pt>
                <c:pt idx="12792">
                  <c:v>40709.019166666665</c:v>
                </c:pt>
                <c:pt idx="12793">
                  <c:v>40709.060833333337</c:v>
                </c:pt>
                <c:pt idx="12794">
                  <c:v>40709.102500000001</c:v>
                </c:pt>
                <c:pt idx="12795">
                  <c:v>40709.144166666665</c:v>
                </c:pt>
                <c:pt idx="12796">
                  <c:v>40709.185833333337</c:v>
                </c:pt>
                <c:pt idx="12797">
                  <c:v>40709.227500000001</c:v>
                </c:pt>
                <c:pt idx="12798">
                  <c:v>40709.269166666665</c:v>
                </c:pt>
                <c:pt idx="12799">
                  <c:v>40709.310833333337</c:v>
                </c:pt>
                <c:pt idx="12800">
                  <c:v>40709.352500000001</c:v>
                </c:pt>
                <c:pt idx="12801">
                  <c:v>40709.394166666665</c:v>
                </c:pt>
                <c:pt idx="12802">
                  <c:v>40709.435833333337</c:v>
                </c:pt>
                <c:pt idx="12803">
                  <c:v>40709.477500000001</c:v>
                </c:pt>
                <c:pt idx="12804" formatCode="m/d/yyyy">
                  <c:v>40709</c:v>
                </c:pt>
                <c:pt idx="12805">
                  <c:v>40709.517233796294</c:v>
                </c:pt>
                <c:pt idx="12806">
                  <c:v>40709.558900462966</c:v>
                </c:pt>
                <c:pt idx="12807">
                  <c:v>40709.60056712963</c:v>
                </c:pt>
                <c:pt idx="12808">
                  <c:v>40709.642233796294</c:v>
                </c:pt>
                <c:pt idx="12809">
                  <c:v>40709.683900462966</c:v>
                </c:pt>
                <c:pt idx="12810">
                  <c:v>40709.72556712963</c:v>
                </c:pt>
                <c:pt idx="12811">
                  <c:v>40709.767233796294</c:v>
                </c:pt>
                <c:pt idx="12812">
                  <c:v>40709.808900462966</c:v>
                </c:pt>
                <c:pt idx="12813">
                  <c:v>40709.85056712963</c:v>
                </c:pt>
                <c:pt idx="12814">
                  <c:v>40709.892233796294</c:v>
                </c:pt>
                <c:pt idx="12815">
                  <c:v>40709.933900462966</c:v>
                </c:pt>
                <c:pt idx="12816">
                  <c:v>40709.97556712963</c:v>
                </c:pt>
                <c:pt idx="12817">
                  <c:v>40710.017233796294</c:v>
                </c:pt>
                <c:pt idx="12818">
                  <c:v>40710.058900462966</c:v>
                </c:pt>
                <c:pt idx="12819">
                  <c:v>40710.10056712963</c:v>
                </c:pt>
                <c:pt idx="12820">
                  <c:v>40710.142233796294</c:v>
                </c:pt>
                <c:pt idx="12821">
                  <c:v>40710.183900462966</c:v>
                </c:pt>
                <c:pt idx="12822">
                  <c:v>40710.22556712963</c:v>
                </c:pt>
                <c:pt idx="12823">
                  <c:v>40710.267233796294</c:v>
                </c:pt>
                <c:pt idx="12824">
                  <c:v>40710.308900462966</c:v>
                </c:pt>
                <c:pt idx="12825">
                  <c:v>40710.35056712963</c:v>
                </c:pt>
                <c:pt idx="12826">
                  <c:v>40710.392233796294</c:v>
                </c:pt>
                <c:pt idx="12827">
                  <c:v>40710.433900462966</c:v>
                </c:pt>
                <c:pt idx="12828">
                  <c:v>40710.47556712963</c:v>
                </c:pt>
                <c:pt idx="12829">
                  <c:v>40710.517233796294</c:v>
                </c:pt>
                <c:pt idx="12830">
                  <c:v>40710.558900462966</c:v>
                </c:pt>
                <c:pt idx="12831">
                  <c:v>40710.60056712963</c:v>
                </c:pt>
                <c:pt idx="12832">
                  <c:v>40710.642233796294</c:v>
                </c:pt>
                <c:pt idx="12833">
                  <c:v>40710.683900462966</c:v>
                </c:pt>
                <c:pt idx="12834">
                  <c:v>40710.72556712963</c:v>
                </c:pt>
                <c:pt idx="12835">
                  <c:v>40710.767233796294</c:v>
                </c:pt>
                <c:pt idx="12836">
                  <c:v>40710.808900462966</c:v>
                </c:pt>
                <c:pt idx="12837">
                  <c:v>40710.85056712963</c:v>
                </c:pt>
                <c:pt idx="12838">
                  <c:v>40710.892233796294</c:v>
                </c:pt>
                <c:pt idx="12839">
                  <c:v>40710.933900462966</c:v>
                </c:pt>
                <c:pt idx="12840">
                  <c:v>40710.97556712963</c:v>
                </c:pt>
                <c:pt idx="12841">
                  <c:v>40711.017233796294</c:v>
                </c:pt>
                <c:pt idx="12842">
                  <c:v>40711.058900462966</c:v>
                </c:pt>
                <c:pt idx="12843">
                  <c:v>40711.10056712963</c:v>
                </c:pt>
                <c:pt idx="12844">
                  <c:v>40711.142233796294</c:v>
                </c:pt>
                <c:pt idx="12845">
                  <c:v>40711.183900462966</c:v>
                </c:pt>
                <c:pt idx="12846">
                  <c:v>40711.22556712963</c:v>
                </c:pt>
                <c:pt idx="12847">
                  <c:v>40711.267233796294</c:v>
                </c:pt>
                <c:pt idx="12848">
                  <c:v>40711.308900462966</c:v>
                </c:pt>
                <c:pt idx="12849">
                  <c:v>40711.35056712963</c:v>
                </c:pt>
                <c:pt idx="12850">
                  <c:v>40711.392233796294</c:v>
                </c:pt>
                <c:pt idx="12851">
                  <c:v>40711.433900462966</c:v>
                </c:pt>
                <c:pt idx="12852">
                  <c:v>40711.47556712963</c:v>
                </c:pt>
                <c:pt idx="12853">
                  <c:v>40711.517233796294</c:v>
                </c:pt>
                <c:pt idx="12854">
                  <c:v>40711.558900462966</c:v>
                </c:pt>
                <c:pt idx="12855">
                  <c:v>40711.60056712963</c:v>
                </c:pt>
                <c:pt idx="12856">
                  <c:v>40711.642233796294</c:v>
                </c:pt>
                <c:pt idx="12857">
                  <c:v>40711.683900462966</c:v>
                </c:pt>
                <c:pt idx="12858">
                  <c:v>40711.72556712963</c:v>
                </c:pt>
                <c:pt idx="12859">
                  <c:v>40711.767233796294</c:v>
                </c:pt>
                <c:pt idx="12860">
                  <c:v>40711.808900462966</c:v>
                </c:pt>
                <c:pt idx="12861">
                  <c:v>40711.85056712963</c:v>
                </c:pt>
                <c:pt idx="12862">
                  <c:v>40711.892233796294</c:v>
                </c:pt>
                <c:pt idx="12863">
                  <c:v>40711.933900462966</c:v>
                </c:pt>
                <c:pt idx="12864">
                  <c:v>40711.97556712963</c:v>
                </c:pt>
                <c:pt idx="12865">
                  <c:v>40712.017233796294</c:v>
                </c:pt>
                <c:pt idx="12866">
                  <c:v>40712.058900462966</c:v>
                </c:pt>
                <c:pt idx="12867">
                  <c:v>40712.10056712963</c:v>
                </c:pt>
                <c:pt idx="12868">
                  <c:v>40712.142233796294</c:v>
                </c:pt>
                <c:pt idx="12869">
                  <c:v>40712.183900462966</c:v>
                </c:pt>
                <c:pt idx="12870">
                  <c:v>40712.22556712963</c:v>
                </c:pt>
                <c:pt idx="12871">
                  <c:v>40712.267233796294</c:v>
                </c:pt>
                <c:pt idx="12872">
                  <c:v>40712.308900462966</c:v>
                </c:pt>
                <c:pt idx="12873">
                  <c:v>40712.35056712963</c:v>
                </c:pt>
                <c:pt idx="12874">
                  <c:v>40712.392233796294</c:v>
                </c:pt>
                <c:pt idx="12875">
                  <c:v>40712.433900462966</c:v>
                </c:pt>
                <c:pt idx="12876">
                  <c:v>40712.47556712963</c:v>
                </c:pt>
                <c:pt idx="12877">
                  <c:v>40712.517233796294</c:v>
                </c:pt>
                <c:pt idx="12878">
                  <c:v>40712.558900462966</c:v>
                </c:pt>
                <c:pt idx="12879">
                  <c:v>40712.60056712963</c:v>
                </c:pt>
                <c:pt idx="12880">
                  <c:v>40712.642233796294</c:v>
                </c:pt>
                <c:pt idx="12881">
                  <c:v>40712.683900462966</c:v>
                </c:pt>
                <c:pt idx="12882">
                  <c:v>40712.72556712963</c:v>
                </c:pt>
                <c:pt idx="12883">
                  <c:v>40712.767233796294</c:v>
                </c:pt>
                <c:pt idx="12884">
                  <c:v>40712.808900462966</c:v>
                </c:pt>
                <c:pt idx="12885">
                  <c:v>40712.85056712963</c:v>
                </c:pt>
                <c:pt idx="12886">
                  <c:v>40712.892233796294</c:v>
                </c:pt>
                <c:pt idx="12887">
                  <c:v>40712.933900462966</c:v>
                </c:pt>
                <c:pt idx="12888">
                  <c:v>40712.97556712963</c:v>
                </c:pt>
                <c:pt idx="12889">
                  <c:v>40713.017233796294</c:v>
                </c:pt>
                <c:pt idx="12890">
                  <c:v>40713.058900462966</c:v>
                </c:pt>
                <c:pt idx="12891">
                  <c:v>40713.10056712963</c:v>
                </c:pt>
                <c:pt idx="12892">
                  <c:v>40713.142233796294</c:v>
                </c:pt>
                <c:pt idx="12893">
                  <c:v>40713.183900462966</c:v>
                </c:pt>
                <c:pt idx="12894">
                  <c:v>40713.22556712963</c:v>
                </c:pt>
                <c:pt idx="12895">
                  <c:v>40713.267233796294</c:v>
                </c:pt>
                <c:pt idx="12896">
                  <c:v>40713.308900462966</c:v>
                </c:pt>
                <c:pt idx="12897">
                  <c:v>40713.35056712963</c:v>
                </c:pt>
                <c:pt idx="12898">
                  <c:v>40713.392233796294</c:v>
                </c:pt>
                <c:pt idx="12899">
                  <c:v>40713.433900462966</c:v>
                </c:pt>
                <c:pt idx="12900">
                  <c:v>40713.47556712963</c:v>
                </c:pt>
                <c:pt idx="12901">
                  <c:v>40713.517233796294</c:v>
                </c:pt>
                <c:pt idx="12902">
                  <c:v>40713.558900462966</c:v>
                </c:pt>
                <c:pt idx="12903">
                  <c:v>40713.60056712963</c:v>
                </c:pt>
                <c:pt idx="12904">
                  <c:v>40713.642233796294</c:v>
                </c:pt>
                <c:pt idx="12905">
                  <c:v>40713.683900462966</c:v>
                </c:pt>
                <c:pt idx="12906">
                  <c:v>40713.72556712963</c:v>
                </c:pt>
                <c:pt idx="12907">
                  <c:v>40713.767233796294</c:v>
                </c:pt>
                <c:pt idx="12908">
                  <c:v>40713.808900462966</c:v>
                </c:pt>
                <c:pt idx="12909">
                  <c:v>40713.85056712963</c:v>
                </c:pt>
                <c:pt idx="12910">
                  <c:v>40713.892233796294</c:v>
                </c:pt>
                <c:pt idx="12911">
                  <c:v>40713.933900462966</c:v>
                </c:pt>
                <c:pt idx="12912">
                  <c:v>40713.97556712963</c:v>
                </c:pt>
                <c:pt idx="12913">
                  <c:v>40714.017233796294</c:v>
                </c:pt>
                <c:pt idx="12914">
                  <c:v>40714.058900462966</c:v>
                </c:pt>
                <c:pt idx="12915">
                  <c:v>40714.10056712963</c:v>
                </c:pt>
                <c:pt idx="12916">
                  <c:v>40714.142233796294</c:v>
                </c:pt>
                <c:pt idx="12917">
                  <c:v>40714.183900462966</c:v>
                </c:pt>
                <c:pt idx="12918">
                  <c:v>40714.22556712963</c:v>
                </c:pt>
                <c:pt idx="12919">
                  <c:v>40714.267233796294</c:v>
                </c:pt>
                <c:pt idx="12920">
                  <c:v>40714.308900462966</c:v>
                </c:pt>
                <c:pt idx="12921">
                  <c:v>40714.35056712963</c:v>
                </c:pt>
                <c:pt idx="12922">
                  <c:v>40714.392233796294</c:v>
                </c:pt>
                <c:pt idx="12923">
                  <c:v>40714.433900462966</c:v>
                </c:pt>
                <c:pt idx="12924">
                  <c:v>40714.47556712963</c:v>
                </c:pt>
                <c:pt idx="12925">
                  <c:v>40714.517233796294</c:v>
                </c:pt>
                <c:pt idx="12926">
                  <c:v>40714.558900462966</c:v>
                </c:pt>
                <c:pt idx="12927">
                  <c:v>40714.60056712963</c:v>
                </c:pt>
                <c:pt idx="12928">
                  <c:v>40714.642233796294</c:v>
                </c:pt>
                <c:pt idx="12929">
                  <c:v>40714.683900462966</c:v>
                </c:pt>
                <c:pt idx="12930">
                  <c:v>40714.72556712963</c:v>
                </c:pt>
                <c:pt idx="12931">
                  <c:v>40714.767233796294</c:v>
                </c:pt>
                <c:pt idx="12932">
                  <c:v>40714.808900462966</c:v>
                </c:pt>
                <c:pt idx="12933">
                  <c:v>40714.85056712963</c:v>
                </c:pt>
                <c:pt idx="12934">
                  <c:v>40714.892233796294</c:v>
                </c:pt>
                <c:pt idx="12935">
                  <c:v>40714.933900462966</c:v>
                </c:pt>
                <c:pt idx="12936">
                  <c:v>40714.97556712963</c:v>
                </c:pt>
                <c:pt idx="12937">
                  <c:v>40715.017233796294</c:v>
                </c:pt>
                <c:pt idx="12938">
                  <c:v>40715.058900462966</c:v>
                </c:pt>
                <c:pt idx="12939">
                  <c:v>40715.10056712963</c:v>
                </c:pt>
                <c:pt idx="12940">
                  <c:v>40715.142233796294</c:v>
                </c:pt>
                <c:pt idx="12941">
                  <c:v>40715.183900462966</c:v>
                </c:pt>
                <c:pt idx="12942">
                  <c:v>40715.22556712963</c:v>
                </c:pt>
                <c:pt idx="12943">
                  <c:v>40715.267233796294</c:v>
                </c:pt>
                <c:pt idx="12944">
                  <c:v>40715.308900462966</c:v>
                </c:pt>
                <c:pt idx="12945">
                  <c:v>40715.35056712963</c:v>
                </c:pt>
                <c:pt idx="12946">
                  <c:v>40715.392233796294</c:v>
                </c:pt>
                <c:pt idx="12947">
                  <c:v>40715.433900462966</c:v>
                </c:pt>
                <c:pt idx="12948">
                  <c:v>40715.47556712963</c:v>
                </c:pt>
                <c:pt idx="12949">
                  <c:v>40715.517233796294</c:v>
                </c:pt>
                <c:pt idx="12950">
                  <c:v>40715.558900462966</c:v>
                </c:pt>
                <c:pt idx="12951">
                  <c:v>40715.60056712963</c:v>
                </c:pt>
                <c:pt idx="12952">
                  <c:v>40715.642233796294</c:v>
                </c:pt>
                <c:pt idx="12953">
                  <c:v>40715.683900462966</c:v>
                </c:pt>
                <c:pt idx="12954">
                  <c:v>40715.72556712963</c:v>
                </c:pt>
                <c:pt idx="12955">
                  <c:v>40715.767233796294</c:v>
                </c:pt>
                <c:pt idx="12956">
                  <c:v>40715.808900462966</c:v>
                </c:pt>
                <c:pt idx="12957">
                  <c:v>40715.85056712963</c:v>
                </c:pt>
                <c:pt idx="12958">
                  <c:v>40715.892233796294</c:v>
                </c:pt>
                <c:pt idx="12959">
                  <c:v>40715.933900462966</c:v>
                </c:pt>
                <c:pt idx="12960">
                  <c:v>40715.97556712963</c:v>
                </c:pt>
                <c:pt idx="12961">
                  <c:v>40716.017233796294</c:v>
                </c:pt>
                <c:pt idx="12962">
                  <c:v>40716.058900462966</c:v>
                </c:pt>
                <c:pt idx="12963">
                  <c:v>40716.10056712963</c:v>
                </c:pt>
                <c:pt idx="12964">
                  <c:v>40716.142233796294</c:v>
                </c:pt>
                <c:pt idx="12965">
                  <c:v>40716.183900462966</c:v>
                </c:pt>
                <c:pt idx="12966">
                  <c:v>40716.22556712963</c:v>
                </c:pt>
                <c:pt idx="12967">
                  <c:v>40716.267233796294</c:v>
                </c:pt>
                <c:pt idx="12968">
                  <c:v>40716.308900462966</c:v>
                </c:pt>
                <c:pt idx="12969">
                  <c:v>40716.35056712963</c:v>
                </c:pt>
                <c:pt idx="12970">
                  <c:v>40716.392233796294</c:v>
                </c:pt>
                <c:pt idx="12971">
                  <c:v>40716.433900462966</c:v>
                </c:pt>
                <c:pt idx="12972">
                  <c:v>40716.47556712963</c:v>
                </c:pt>
                <c:pt idx="12973">
                  <c:v>40716.517233796294</c:v>
                </c:pt>
                <c:pt idx="12974">
                  <c:v>40716.558900462966</c:v>
                </c:pt>
                <c:pt idx="12975">
                  <c:v>40716.60056712963</c:v>
                </c:pt>
                <c:pt idx="12976">
                  <c:v>40716.642233796294</c:v>
                </c:pt>
                <c:pt idx="12977">
                  <c:v>40716.683900462966</c:v>
                </c:pt>
                <c:pt idx="12978">
                  <c:v>40716.72556712963</c:v>
                </c:pt>
                <c:pt idx="12979">
                  <c:v>40716.767233796294</c:v>
                </c:pt>
                <c:pt idx="12980">
                  <c:v>40716.808900462966</c:v>
                </c:pt>
                <c:pt idx="12981">
                  <c:v>40716.85056712963</c:v>
                </c:pt>
                <c:pt idx="12982">
                  <c:v>40716.892233796294</c:v>
                </c:pt>
                <c:pt idx="12983">
                  <c:v>40716.933900462966</c:v>
                </c:pt>
                <c:pt idx="12984">
                  <c:v>40716.97556712963</c:v>
                </c:pt>
                <c:pt idx="12985">
                  <c:v>40717.017233796294</c:v>
                </c:pt>
                <c:pt idx="12986">
                  <c:v>40717.058900462966</c:v>
                </c:pt>
                <c:pt idx="12987">
                  <c:v>40717.10056712963</c:v>
                </c:pt>
                <c:pt idx="12988">
                  <c:v>40717.142233796294</c:v>
                </c:pt>
                <c:pt idx="12989">
                  <c:v>40717.183900462966</c:v>
                </c:pt>
                <c:pt idx="12990">
                  <c:v>40717.22556712963</c:v>
                </c:pt>
                <c:pt idx="12991">
                  <c:v>40717.267233796294</c:v>
                </c:pt>
                <c:pt idx="12992">
                  <c:v>40717.308900462966</c:v>
                </c:pt>
                <c:pt idx="12993">
                  <c:v>40717.35056712963</c:v>
                </c:pt>
                <c:pt idx="12994">
                  <c:v>40717.392233796294</c:v>
                </c:pt>
                <c:pt idx="12995">
                  <c:v>40717.433900462966</c:v>
                </c:pt>
                <c:pt idx="12996">
                  <c:v>40717.47556712963</c:v>
                </c:pt>
                <c:pt idx="12997">
                  <c:v>40717.517233796294</c:v>
                </c:pt>
                <c:pt idx="12998">
                  <c:v>40717.558900462966</c:v>
                </c:pt>
                <c:pt idx="12999">
                  <c:v>40717.60056712963</c:v>
                </c:pt>
                <c:pt idx="13000">
                  <c:v>40717.642233796294</c:v>
                </c:pt>
                <c:pt idx="13001">
                  <c:v>40717.683900462966</c:v>
                </c:pt>
                <c:pt idx="13002">
                  <c:v>40717.72556712963</c:v>
                </c:pt>
                <c:pt idx="13003">
                  <c:v>40717.767233796294</c:v>
                </c:pt>
                <c:pt idx="13004">
                  <c:v>40717.808900462966</c:v>
                </c:pt>
                <c:pt idx="13005">
                  <c:v>40717.85056712963</c:v>
                </c:pt>
                <c:pt idx="13006">
                  <c:v>40717.892233796294</c:v>
                </c:pt>
                <c:pt idx="13007">
                  <c:v>40717.933900462966</c:v>
                </c:pt>
                <c:pt idx="13008">
                  <c:v>40717.97556712963</c:v>
                </c:pt>
                <c:pt idx="13009">
                  <c:v>40718.017233796294</c:v>
                </c:pt>
                <c:pt idx="13010">
                  <c:v>40718.058900462966</c:v>
                </c:pt>
                <c:pt idx="13011">
                  <c:v>40718.10056712963</c:v>
                </c:pt>
                <c:pt idx="13012">
                  <c:v>40718.142233796294</c:v>
                </c:pt>
                <c:pt idx="13013">
                  <c:v>40718.183900462966</c:v>
                </c:pt>
                <c:pt idx="13014">
                  <c:v>40718.22556712963</c:v>
                </c:pt>
                <c:pt idx="13015">
                  <c:v>40718.267233796294</c:v>
                </c:pt>
                <c:pt idx="13016">
                  <c:v>40718.308900462966</c:v>
                </c:pt>
                <c:pt idx="13017">
                  <c:v>40718.35056712963</c:v>
                </c:pt>
                <c:pt idx="13018">
                  <c:v>40718.392233796294</c:v>
                </c:pt>
                <c:pt idx="13019">
                  <c:v>40718.433900462966</c:v>
                </c:pt>
                <c:pt idx="13020">
                  <c:v>40718.47556712963</c:v>
                </c:pt>
                <c:pt idx="13021">
                  <c:v>40718.517233796294</c:v>
                </c:pt>
                <c:pt idx="13022">
                  <c:v>40718.558900462966</c:v>
                </c:pt>
                <c:pt idx="13023">
                  <c:v>40718.60056712963</c:v>
                </c:pt>
                <c:pt idx="13024">
                  <c:v>40718.642233796294</c:v>
                </c:pt>
                <c:pt idx="13025">
                  <c:v>40718.683900462966</c:v>
                </c:pt>
                <c:pt idx="13026">
                  <c:v>40718.72556712963</c:v>
                </c:pt>
                <c:pt idx="13027">
                  <c:v>40718.767233796294</c:v>
                </c:pt>
                <c:pt idx="13028">
                  <c:v>40718.808900462966</c:v>
                </c:pt>
                <c:pt idx="13029">
                  <c:v>40718.85056712963</c:v>
                </c:pt>
                <c:pt idx="13030">
                  <c:v>40718.892233796294</c:v>
                </c:pt>
                <c:pt idx="13031">
                  <c:v>40718.933900462966</c:v>
                </c:pt>
                <c:pt idx="13032">
                  <c:v>40718.97556712963</c:v>
                </c:pt>
                <c:pt idx="13033">
                  <c:v>40719.017233796294</c:v>
                </c:pt>
                <c:pt idx="13034">
                  <c:v>40719.058900462966</c:v>
                </c:pt>
                <c:pt idx="13035">
                  <c:v>40719.10056712963</c:v>
                </c:pt>
                <c:pt idx="13036">
                  <c:v>40719.142233796294</c:v>
                </c:pt>
                <c:pt idx="13037">
                  <c:v>40719.183900462966</c:v>
                </c:pt>
                <c:pt idx="13038">
                  <c:v>40719.22556712963</c:v>
                </c:pt>
                <c:pt idx="13039">
                  <c:v>40719.267233796294</c:v>
                </c:pt>
                <c:pt idx="13040">
                  <c:v>40719.308900462966</c:v>
                </c:pt>
                <c:pt idx="13041">
                  <c:v>40719.35056712963</c:v>
                </c:pt>
                <c:pt idx="13042">
                  <c:v>40719.392233796294</c:v>
                </c:pt>
                <c:pt idx="13043">
                  <c:v>40719.433900462966</c:v>
                </c:pt>
                <c:pt idx="13044">
                  <c:v>40719.47556712963</c:v>
                </c:pt>
                <c:pt idx="13045">
                  <c:v>40719.517233796294</c:v>
                </c:pt>
                <c:pt idx="13046">
                  <c:v>40719.558900462966</c:v>
                </c:pt>
                <c:pt idx="13047">
                  <c:v>40719.60056712963</c:v>
                </c:pt>
                <c:pt idx="13048">
                  <c:v>40719.642233796294</c:v>
                </c:pt>
                <c:pt idx="13049">
                  <c:v>40719.683900462966</c:v>
                </c:pt>
                <c:pt idx="13050">
                  <c:v>40719.72556712963</c:v>
                </c:pt>
                <c:pt idx="13051">
                  <c:v>40719.767233796294</c:v>
                </c:pt>
                <c:pt idx="13052">
                  <c:v>40719.808900462966</c:v>
                </c:pt>
                <c:pt idx="13053">
                  <c:v>40719.85056712963</c:v>
                </c:pt>
                <c:pt idx="13054">
                  <c:v>40719.892233796294</c:v>
                </c:pt>
                <c:pt idx="13055">
                  <c:v>40719.933900462966</c:v>
                </c:pt>
                <c:pt idx="13056">
                  <c:v>40719.97556712963</c:v>
                </c:pt>
                <c:pt idx="13057">
                  <c:v>40720.017233796294</c:v>
                </c:pt>
                <c:pt idx="13058">
                  <c:v>40720.058900462966</c:v>
                </c:pt>
                <c:pt idx="13059">
                  <c:v>40720.10056712963</c:v>
                </c:pt>
                <c:pt idx="13060">
                  <c:v>40720.142233796294</c:v>
                </c:pt>
                <c:pt idx="13061">
                  <c:v>40720.183900462966</c:v>
                </c:pt>
                <c:pt idx="13062">
                  <c:v>40720.22556712963</c:v>
                </c:pt>
                <c:pt idx="13063">
                  <c:v>40720.267233796294</c:v>
                </c:pt>
                <c:pt idx="13064">
                  <c:v>40720.308900462966</c:v>
                </c:pt>
                <c:pt idx="13065">
                  <c:v>40720.35056712963</c:v>
                </c:pt>
                <c:pt idx="13066">
                  <c:v>40720.392233796294</c:v>
                </c:pt>
                <c:pt idx="13067">
                  <c:v>40720.433900462966</c:v>
                </c:pt>
                <c:pt idx="13068">
                  <c:v>40720.47556712963</c:v>
                </c:pt>
                <c:pt idx="13069">
                  <c:v>40720.517233796294</c:v>
                </c:pt>
                <c:pt idx="13070">
                  <c:v>40720.558900462966</c:v>
                </c:pt>
                <c:pt idx="13071">
                  <c:v>40720.60056712963</c:v>
                </c:pt>
                <c:pt idx="13072">
                  <c:v>40720.642233796294</c:v>
                </c:pt>
                <c:pt idx="13073">
                  <c:v>40720.683900462966</c:v>
                </c:pt>
                <c:pt idx="13074">
                  <c:v>40720.72556712963</c:v>
                </c:pt>
                <c:pt idx="13075">
                  <c:v>40720.767233796294</c:v>
                </c:pt>
                <c:pt idx="13076">
                  <c:v>40720.808900462966</c:v>
                </c:pt>
                <c:pt idx="13077">
                  <c:v>40720.85056712963</c:v>
                </c:pt>
                <c:pt idx="13078">
                  <c:v>40720.892233796294</c:v>
                </c:pt>
                <c:pt idx="13079">
                  <c:v>40720.933900462966</c:v>
                </c:pt>
                <c:pt idx="13080">
                  <c:v>40720.97556712963</c:v>
                </c:pt>
                <c:pt idx="13081">
                  <c:v>40721.017233796294</c:v>
                </c:pt>
                <c:pt idx="13082">
                  <c:v>40721.058900462966</c:v>
                </c:pt>
                <c:pt idx="13083">
                  <c:v>40721.10056712963</c:v>
                </c:pt>
                <c:pt idx="13084">
                  <c:v>40721.142233796294</c:v>
                </c:pt>
                <c:pt idx="13085">
                  <c:v>40721.183900462966</c:v>
                </c:pt>
                <c:pt idx="13086">
                  <c:v>40721.22556712963</c:v>
                </c:pt>
                <c:pt idx="13087">
                  <c:v>40721.267233796294</c:v>
                </c:pt>
                <c:pt idx="13088">
                  <c:v>40721.308900462966</c:v>
                </c:pt>
                <c:pt idx="13089">
                  <c:v>40721.35056712963</c:v>
                </c:pt>
                <c:pt idx="13090">
                  <c:v>40721.392233796294</c:v>
                </c:pt>
                <c:pt idx="13091">
                  <c:v>40721.433900462966</c:v>
                </c:pt>
                <c:pt idx="13092">
                  <c:v>40721.47556712963</c:v>
                </c:pt>
                <c:pt idx="13093">
                  <c:v>40721.517233796294</c:v>
                </c:pt>
                <c:pt idx="13094">
                  <c:v>40721.558900462966</c:v>
                </c:pt>
                <c:pt idx="13095">
                  <c:v>40721.60056712963</c:v>
                </c:pt>
                <c:pt idx="13096">
                  <c:v>40721.642233796294</c:v>
                </c:pt>
                <c:pt idx="13097">
                  <c:v>40721.683900462966</c:v>
                </c:pt>
                <c:pt idx="13098">
                  <c:v>40721.72556712963</c:v>
                </c:pt>
                <c:pt idx="13099">
                  <c:v>40721.767233796294</c:v>
                </c:pt>
                <c:pt idx="13100">
                  <c:v>40721.808900462966</c:v>
                </c:pt>
                <c:pt idx="13101">
                  <c:v>40721.85056712963</c:v>
                </c:pt>
                <c:pt idx="13102">
                  <c:v>40721.892233796294</c:v>
                </c:pt>
                <c:pt idx="13103">
                  <c:v>40721.933900462966</c:v>
                </c:pt>
                <c:pt idx="13104">
                  <c:v>40721.97556712963</c:v>
                </c:pt>
                <c:pt idx="13105">
                  <c:v>40722.017233796294</c:v>
                </c:pt>
                <c:pt idx="13106">
                  <c:v>40722.058900462966</c:v>
                </c:pt>
                <c:pt idx="13107">
                  <c:v>40722.10056712963</c:v>
                </c:pt>
                <c:pt idx="13108">
                  <c:v>40722.142233796294</c:v>
                </c:pt>
                <c:pt idx="13109">
                  <c:v>40722.183900462966</c:v>
                </c:pt>
                <c:pt idx="13110">
                  <c:v>40722.22556712963</c:v>
                </c:pt>
                <c:pt idx="13111">
                  <c:v>40722.267233796294</c:v>
                </c:pt>
                <c:pt idx="13112">
                  <c:v>40722.308900462966</c:v>
                </c:pt>
                <c:pt idx="13113">
                  <c:v>40722.35056712963</c:v>
                </c:pt>
                <c:pt idx="13114">
                  <c:v>40722.392233796294</c:v>
                </c:pt>
                <c:pt idx="13115">
                  <c:v>40722.433900462966</c:v>
                </c:pt>
                <c:pt idx="13116">
                  <c:v>40722.47556712963</c:v>
                </c:pt>
                <c:pt idx="13117">
                  <c:v>40722.517233796294</c:v>
                </c:pt>
                <c:pt idx="13118">
                  <c:v>40722.558900462966</c:v>
                </c:pt>
                <c:pt idx="13119">
                  <c:v>40722.60056712963</c:v>
                </c:pt>
                <c:pt idx="13120">
                  <c:v>40722.642233796294</c:v>
                </c:pt>
                <c:pt idx="13121">
                  <c:v>40722.683900462966</c:v>
                </c:pt>
                <c:pt idx="13122">
                  <c:v>40722.72556712963</c:v>
                </c:pt>
                <c:pt idx="13123">
                  <c:v>40722.767233796294</c:v>
                </c:pt>
                <c:pt idx="13124">
                  <c:v>40722.808900462966</c:v>
                </c:pt>
                <c:pt idx="13125">
                  <c:v>40722.85056712963</c:v>
                </c:pt>
                <c:pt idx="13126">
                  <c:v>40722.892233796294</c:v>
                </c:pt>
                <c:pt idx="13127">
                  <c:v>40722.933900462966</c:v>
                </c:pt>
                <c:pt idx="13128">
                  <c:v>40722.97556712963</c:v>
                </c:pt>
                <c:pt idx="13129">
                  <c:v>40723.017233796294</c:v>
                </c:pt>
                <c:pt idx="13130">
                  <c:v>40723.058900462966</c:v>
                </c:pt>
                <c:pt idx="13131">
                  <c:v>40723.10056712963</c:v>
                </c:pt>
                <c:pt idx="13132">
                  <c:v>40723.142233796294</c:v>
                </c:pt>
                <c:pt idx="13133">
                  <c:v>40723.183900462966</c:v>
                </c:pt>
                <c:pt idx="13134">
                  <c:v>40723.22556712963</c:v>
                </c:pt>
                <c:pt idx="13135">
                  <c:v>40723.267233796294</c:v>
                </c:pt>
                <c:pt idx="13136">
                  <c:v>40723.308900462966</c:v>
                </c:pt>
                <c:pt idx="13137">
                  <c:v>40723.35056712963</c:v>
                </c:pt>
                <c:pt idx="13138">
                  <c:v>40723.392233796294</c:v>
                </c:pt>
                <c:pt idx="13139">
                  <c:v>40723.433900462966</c:v>
                </c:pt>
                <c:pt idx="13140">
                  <c:v>40723.47556712963</c:v>
                </c:pt>
                <c:pt idx="13141" formatCode="m/d/yyyy">
                  <c:v>40723</c:v>
                </c:pt>
                <c:pt idx="13142">
                  <c:v>40723.516296296293</c:v>
                </c:pt>
                <c:pt idx="13143">
                  <c:v>40723.557962962965</c:v>
                </c:pt>
                <c:pt idx="13144">
                  <c:v>40723.599629629629</c:v>
                </c:pt>
                <c:pt idx="13145">
                  <c:v>40723.641296296293</c:v>
                </c:pt>
                <c:pt idx="13146">
                  <c:v>40723.682962962965</c:v>
                </c:pt>
                <c:pt idx="13147">
                  <c:v>40723.724629629629</c:v>
                </c:pt>
                <c:pt idx="13148">
                  <c:v>40723.766296296293</c:v>
                </c:pt>
                <c:pt idx="13149">
                  <c:v>40723.807962962965</c:v>
                </c:pt>
                <c:pt idx="13150">
                  <c:v>40723.849629629629</c:v>
                </c:pt>
                <c:pt idx="13151">
                  <c:v>40723.891296296293</c:v>
                </c:pt>
                <c:pt idx="13152">
                  <c:v>40723.932962962965</c:v>
                </c:pt>
                <c:pt idx="13153">
                  <c:v>40723.974629629629</c:v>
                </c:pt>
                <c:pt idx="13154">
                  <c:v>40724.016296296293</c:v>
                </c:pt>
                <c:pt idx="13155">
                  <c:v>40724.057962962965</c:v>
                </c:pt>
                <c:pt idx="13156">
                  <c:v>40724.099629629629</c:v>
                </c:pt>
                <c:pt idx="13157">
                  <c:v>40724.141296296293</c:v>
                </c:pt>
                <c:pt idx="13158">
                  <c:v>40724.182962962965</c:v>
                </c:pt>
                <c:pt idx="13159">
                  <c:v>40724.224629629629</c:v>
                </c:pt>
                <c:pt idx="13160">
                  <c:v>40724.266296296293</c:v>
                </c:pt>
                <c:pt idx="13161">
                  <c:v>40724.307962962965</c:v>
                </c:pt>
                <c:pt idx="13162">
                  <c:v>40724.349629629629</c:v>
                </c:pt>
                <c:pt idx="13163">
                  <c:v>40724.391296296293</c:v>
                </c:pt>
                <c:pt idx="13164">
                  <c:v>40724.432962962965</c:v>
                </c:pt>
                <c:pt idx="13165">
                  <c:v>40724.474629629629</c:v>
                </c:pt>
                <c:pt idx="13166">
                  <c:v>40724.516296296293</c:v>
                </c:pt>
                <c:pt idx="13167">
                  <c:v>40724.557962962965</c:v>
                </c:pt>
                <c:pt idx="13168">
                  <c:v>40724.599629629629</c:v>
                </c:pt>
                <c:pt idx="13169">
                  <c:v>40724.641296296293</c:v>
                </c:pt>
                <c:pt idx="13170">
                  <c:v>40724.682962962965</c:v>
                </c:pt>
                <c:pt idx="13171">
                  <c:v>40724.724629629629</c:v>
                </c:pt>
                <c:pt idx="13172">
                  <c:v>40724.766296296293</c:v>
                </c:pt>
                <c:pt idx="13173">
                  <c:v>40724.807962962965</c:v>
                </c:pt>
                <c:pt idx="13174">
                  <c:v>40724.849629629629</c:v>
                </c:pt>
                <c:pt idx="13175">
                  <c:v>40724.891296296293</c:v>
                </c:pt>
                <c:pt idx="13176">
                  <c:v>40724.932962962965</c:v>
                </c:pt>
                <c:pt idx="13177">
                  <c:v>40724.974629629629</c:v>
                </c:pt>
                <c:pt idx="13178">
                  <c:v>40725.016296296293</c:v>
                </c:pt>
                <c:pt idx="13179">
                  <c:v>40725.057962962965</c:v>
                </c:pt>
                <c:pt idx="13180">
                  <c:v>40725.099629629629</c:v>
                </c:pt>
                <c:pt idx="13181">
                  <c:v>40725.141296296293</c:v>
                </c:pt>
                <c:pt idx="13182">
                  <c:v>40725.182962962965</c:v>
                </c:pt>
                <c:pt idx="13183">
                  <c:v>40725.224629629629</c:v>
                </c:pt>
                <c:pt idx="13184">
                  <c:v>40725.266296296293</c:v>
                </c:pt>
                <c:pt idx="13185">
                  <c:v>40725.307962962965</c:v>
                </c:pt>
                <c:pt idx="13186">
                  <c:v>40725.349629629629</c:v>
                </c:pt>
                <c:pt idx="13187">
                  <c:v>40725.391296296293</c:v>
                </c:pt>
                <c:pt idx="13188">
                  <c:v>40725.432962962965</c:v>
                </c:pt>
                <c:pt idx="13189">
                  <c:v>40725.474629629629</c:v>
                </c:pt>
                <c:pt idx="13190">
                  <c:v>40725.516296296293</c:v>
                </c:pt>
                <c:pt idx="13191">
                  <c:v>40725.557962962965</c:v>
                </c:pt>
                <c:pt idx="13192">
                  <c:v>40725.599629629629</c:v>
                </c:pt>
                <c:pt idx="13193">
                  <c:v>40725.641296296293</c:v>
                </c:pt>
                <c:pt idx="13194">
                  <c:v>40725.682962962965</c:v>
                </c:pt>
                <c:pt idx="13195">
                  <c:v>40725.724629629629</c:v>
                </c:pt>
                <c:pt idx="13196">
                  <c:v>40725.766296296293</c:v>
                </c:pt>
                <c:pt idx="13197">
                  <c:v>40725.807962962965</c:v>
                </c:pt>
                <c:pt idx="13198">
                  <c:v>40725.849629629629</c:v>
                </c:pt>
                <c:pt idx="13199">
                  <c:v>40725.891296296293</c:v>
                </c:pt>
                <c:pt idx="13200">
                  <c:v>40725.932962962965</c:v>
                </c:pt>
                <c:pt idx="13201">
                  <c:v>40725.974629629629</c:v>
                </c:pt>
                <c:pt idx="13202">
                  <c:v>40726.016296296293</c:v>
                </c:pt>
                <c:pt idx="13203">
                  <c:v>40726.057962962965</c:v>
                </c:pt>
                <c:pt idx="13204">
                  <c:v>40726.099629629629</c:v>
                </c:pt>
                <c:pt idx="13205">
                  <c:v>40726.141296296293</c:v>
                </c:pt>
                <c:pt idx="13206">
                  <c:v>40726.182962962965</c:v>
                </c:pt>
                <c:pt idx="13207">
                  <c:v>40726.224629629629</c:v>
                </c:pt>
                <c:pt idx="13208">
                  <c:v>40726.266296296293</c:v>
                </c:pt>
                <c:pt idx="13209">
                  <c:v>40726.307962962965</c:v>
                </c:pt>
                <c:pt idx="13210">
                  <c:v>40726.349629629629</c:v>
                </c:pt>
                <c:pt idx="13211">
                  <c:v>40726.391296296293</c:v>
                </c:pt>
                <c:pt idx="13212">
                  <c:v>40726.432962962965</c:v>
                </c:pt>
                <c:pt idx="13213">
                  <c:v>40726.474629629629</c:v>
                </c:pt>
                <c:pt idx="13214">
                  <c:v>40726.516296296293</c:v>
                </c:pt>
                <c:pt idx="13215">
                  <c:v>40726.557962962965</c:v>
                </c:pt>
                <c:pt idx="13216">
                  <c:v>40726.599629629629</c:v>
                </c:pt>
                <c:pt idx="13217">
                  <c:v>40726.641296296293</c:v>
                </c:pt>
                <c:pt idx="13218">
                  <c:v>40726.682962962965</c:v>
                </c:pt>
                <c:pt idx="13219">
                  <c:v>40726.724629629629</c:v>
                </c:pt>
                <c:pt idx="13220">
                  <c:v>40726.766296296293</c:v>
                </c:pt>
                <c:pt idx="13221">
                  <c:v>40726.807962962965</c:v>
                </c:pt>
                <c:pt idx="13222">
                  <c:v>40726.849629629629</c:v>
                </c:pt>
                <c:pt idx="13223">
                  <c:v>40726.891296296293</c:v>
                </c:pt>
                <c:pt idx="13224">
                  <c:v>40726.932962962965</c:v>
                </c:pt>
                <c:pt idx="13225">
                  <c:v>40726.974629629629</c:v>
                </c:pt>
                <c:pt idx="13226">
                  <c:v>40727.016296296293</c:v>
                </c:pt>
                <c:pt idx="13227">
                  <c:v>40727.057962962965</c:v>
                </c:pt>
                <c:pt idx="13228">
                  <c:v>40727.099629629629</c:v>
                </c:pt>
                <c:pt idx="13229">
                  <c:v>40727.141296296293</c:v>
                </c:pt>
                <c:pt idx="13230">
                  <c:v>40727.182962962965</c:v>
                </c:pt>
                <c:pt idx="13231">
                  <c:v>40727.224629629629</c:v>
                </c:pt>
                <c:pt idx="13232">
                  <c:v>40727.266296296293</c:v>
                </c:pt>
                <c:pt idx="13233">
                  <c:v>40727.307962962965</c:v>
                </c:pt>
                <c:pt idx="13234">
                  <c:v>40727.349629629629</c:v>
                </c:pt>
                <c:pt idx="13235">
                  <c:v>40727.391296296293</c:v>
                </c:pt>
                <c:pt idx="13236">
                  <c:v>40727.432962962965</c:v>
                </c:pt>
                <c:pt idx="13237">
                  <c:v>40727.474629629629</c:v>
                </c:pt>
                <c:pt idx="13238">
                  <c:v>40727.516296296293</c:v>
                </c:pt>
                <c:pt idx="13239">
                  <c:v>40727.557962962965</c:v>
                </c:pt>
                <c:pt idx="13240">
                  <c:v>40727.599629629629</c:v>
                </c:pt>
                <c:pt idx="13241">
                  <c:v>40727.641296296293</c:v>
                </c:pt>
                <c:pt idx="13242">
                  <c:v>40727.682962962965</c:v>
                </c:pt>
                <c:pt idx="13243">
                  <c:v>40727.724629629629</c:v>
                </c:pt>
                <c:pt idx="13244">
                  <c:v>40727.766296296293</c:v>
                </c:pt>
                <c:pt idx="13245">
                  <c:v>40727.807962962965</c:v>
                </c:pt>
                <c:pt idx="13246">
                  <c:v>40727.849629629629</c:v>
                </c:pt>
                <c:pt idx="13247">
                  <c:v>40727.891296296293</c:v>
                </c:pt>
                <c:pt idx="13248">
                  <c:v>40727.932962962965</c:v>
                </c:pt>
                <c:pt idx="13249">
                  <c:v>40727.974629629629</c:v>
                </c:pt>
                <c:pt idx="13250">
                  <c:v>40728.016296296293</c:v>
                </c:pt>
                <c:pt idx="13251">
                  <c:v>40728.057962962965</c:v>
                </c:pt>
                <c:pt idx="13252">
                  <c:v>40728.099629629629</c:v>
                </c:pt>
                <c:pt idx="13253">
                  <c:v>40728.141296296293</c:v>
                </c:pt>
                <c:pt idx="13254">
                  <c:v>40728.182962962965</c:v>
                </c:pt>
                <c:pt idx="13255">
                  <c:v>40728.224629629629</c:v>
                </c:pt>
                <c:pt idx="13256">
                  <c:v>40728.266296296293</c:v>
                </c:pt>
                <c:pt idx="13257">
                  <c:v>40728.307962962965</c:v>
                </c:pt>
                <c:pt idx="13258">
                  <c:v>40728.349629629629</c:v>
                </c:pt>
                <c:pt idx="13259">
                  <c:v>40728.391296296293</c:v>
                </c:pt>
                <c:pt idx="13260">
                  <c:v>40728.432962962965</c:v>
                </c:pt>
                <c:pt idx="13261">
                  <c:v>40728.474629629629</c:v>
                </c:pt>
                <c:pt idx="13262">
                  <c:v>40728.516296296293</c:v>
                </c:pt>
                <c:pt idx="13263">
                  <c:v>40728.557962962965</c:v>
                </c:pt>
                <c:pt idx="13264">
                  <c:v>40728.599629629629</c:v>
                </c:pt>
                <c:pt idx="13265">
                  <c:v>40728.641296296293</c:v>
                </c:pt>
                <c:pt idx="13266">
                  <c:v>40728.682962962965</c:v>
                </c:pt>
                <c:pt idx="13267">
                  <c:v>40728.724629629629</c:v>
                </c:pt>
                <c:pt idx="13268">
                  <c:v>40728.766296296293</c:v>
                </c:pt>
                <c:pt idx="13269">
                  <c:v>40728.807962962965</c:v>
                </c:pt>
                <c:pt idx="13270">
                  <c:v>40728.849629629629</c:v>
                </c:pt>
                <c:pt idx="13271">
                  <c:v>40728.891296296293</c:v>
                </c:pt>
                <c:pt idx="13272">
                  <c:v>40728.932962962965</c:v>
                </c:pt>
                <c:pt idx="13273">
                  <c:v>40728.974629629629</c:v>
                </c:pt>
                <c:pt idx="13274">
                  <c:v>40729.016296296293</c:v>
                </c:pt>
                <c:pt idx="13275">
                  <c:v>40729.057962962965</c:v>
                </c:pt>
                <c:pt idx="13276">
                  <c:v>40729.099629629629</c:v>
                </c:pt>
                <c:pt idx="13277">
                  <c:v>40729.141296296293</c:v>
                </c:pt>
                <c:pt idx="13278">
                  <c:v>40729.182962962965</c:v>
                </c:pt>
                <c:pt idx="13279">
                  <c:v>40729.224629629629</c:v>
                </c:pt>
                <c:pt idx="13280">
                  <c:v>40729.266296296293</c:v>
                </c:pt>
                <c:pt idx="13281">
                  <c:v>40729.307962962965</c:v>
                </c:pt>
                <c:pt idx="13282">
                  <c:v>40729.349629629629</c:v>
                </c:pt>
                <c:pt idx="13283">
                  <c:v>40729.391296296293</c:v>
                </c:pt>
                <c:pt idx="13284">
                  <c:v>40729.432962962965</c:v>
                </c:pt>
                <c:pt idx="13285">
                  <c:v>40729.474629629629</c:v>
                </c:pt>
                <c:pt idx="13286">
                  <c:v>40729.516296296293</c:v>
                </c:pt>
                <c:pt idx="13287">
                  <c:v>40729.557962962965</c:v>
                </c:pt>
                <c:pt idx="13288">
                  <c:v>40729.599629629629</c:v>
                </c:pt>
                <c:pt idx="13289">
                  <c:v>40729.641296296293</c:v>
                </c:pt>
                <c:pt idx="13290">
                  <c:v>40729.682962962965</c:v>
                </c:pt>
                <c:pt idx="13291">
                  <c:v>40729.724629629629</c:v>
                </c:pt>
                <c:pt idx="13292">
                  <c:v>40729.766296296293</c:v>
                </c:pt>
                <c:pt idx="13293">
                  <c:v>40729.807962962965</c:v>
                </c:pt>
                <c:pt idx="13294">
                  <c:v>40729.849629629629</c:v>
                </c:pt>
                <c:pt idx="13295">
                  <c:v>40729.891296296293</c:v>
                </c:pt>
                <c:pt idx="13296">
                  <c:v>40729.932962962965</c:v>
                </c:pt>
                <c:pt idx="13297">
                  <c:v>40729.974629629629</c:v>
                </c:pt>
                <c:pt idx="13298">
                  <c:v>40730.016296296293</c:v>
                </c:pt>
                <c:pt idx="13299">
                  <c:v>40730.057962962965</c:v>
                </c:pt>
                <c:pt idx="13300">
                  <c:v>40730.099629629629</c:v>
                </c:pt>
                <c:pt idx="13301">
                  <c:v>40730.141296296293</c:v>
                </c:pt>
                <c:pt idx="13302">
                  <c:v>40730.182962962965</c:v>
                </c:pt>
                <c:pt idx="13303">
                  <c:v>40730.224629629629</c:v>
                </c:pt>
                <c:pt idx="13304">
                  <c:v>40730.266296296293</c:v>
                </c:pt>
                <c:pt idx="13305">
                  <c:v>40730.307962962965</c:v>
                </c:pt>
                <c:pt idx="13306">
                  <c:v>40730.349629629629</c:v>
                </c:pt>
                <c:pt idx="13307" formatCode="m/d/yyyy">
                  <c:v>40730</c:v>
                </c:pt>
                <c:pt idx="13308">
                  <c:v>40730.359236111108</c:v>
                </c:pt>
                <c:pt idx="13309">
                  <c:v>40730.400902777779</c:v>
                </c:pt>
                <c:pt idx="13310">
                  <c:v>40730.442569444444</c:v>
                </c:pt>
                <c:pt idx="13311">
                  <c:v>40730.484236111108</c:v>
                </c:pt>
                <c:pt idx="13312">
                  <c:v>40730.525902777779</c:v>
                </c:pt>
                <c:pt idx="13313">
                  <c:v>40730.567569444444</c:v>
                </c:pt>
                <c:pt idx="13314">
                  <c:v>40730.609236111108</c:v>
                </c:pt>
                <c:pt idx="13315">
                  <c:v>40730.650902777779</c:v>
                </c:pt>
                <c:pt idx="13316">
                  <c:v>40730.692569444444</c:v>
                </c:pt>
                <c:pt idx="13317">
                  <c:v>40730.734236111108</c:v>
                </c:pt>
                <c:pt idx="13318">
                  <c:v>40730.775902777779</c:v>
                </c:pt>
                <c:pt idx="13319">
                  <c:v>40730.817569444444</c:v>
                </c:pt>
                <c:pt idx="13320">
                  <c:v>40730.859236111108</c:v>
                </c:pt>
                <c:pt idx="13321">
                  <c:v>40730.900902777779</c:v>
                </c:pt>
                <c:pt idx="13322">
                  <c:v>40730.942569444444</c:v>
                </c:pt>
                <c:pt idx="13323">
                  <c:v>40730.984236111108</c:v>
                </c:pt>
                <c:pt idx="13324">
                  <c:v>40731.025902777779</c:v>
                </c:pt>
                <c:pt idx="13325">
                  <c:v>40731.067569444444</c:v>
                </c:pt>
                <c:pt idx="13326">
                  <c:v>40731.109236111108</c:v>
                </c:pt>
                <c:pt idx="13327">
                  <c:v>40731.150902777779</c:v>
                </c:pt>
                <c:pt idx="13328">
                  <c:v>40731.192569444444</c:v>
                </c:pt>
                <c:pt idx="13329">
                  <c:v>40731.234236111108</c:v>
                </c:pt>
                <c:pt idx="13330">
                  <c:v>40731.275902777779</c:v>
                </c:pt>
                <c:pt idx="13331">
                  <c:v>40731.317569444444</c:v>
                </c:pt>
                <c:pt idx="13332">
                  <c:v>40731.359236111108</c:v>
                </c:pt>
                <c:pt idx="13333">
                  <c:v>40731.400902777779</c:v>
                </c:pt>
                <c:pt idx="13334">
                  <c:v>40731.442569444444</c:v>
                </c:pt>
                <c:pt idx="13335">
                  <c:v>40731.484236111108</c:v>
                </c:pt>
                <c:pt idx="13336">
                  <c:v>40731.525902777779</c:v>
                </c:pt>
                <c:pt idx="13337">
                  <c:v>40731.567569444444</c:v>
                </c:pt>
                <c:pt idx="13338">
                  <c:v>40731.609236111108</c:v>
                </c:pt>
                <c:pt idx="13339">
                  <c:v>40731.650902777779</c:v>
                </c:pt>
                <c:pt idx="13340">
                  <c:v>40731.692569444444</c:v>
                </c:pt>
                <c:pt idx="13341">
                  <c:v>40731.734236111108</c:v>
                </c:pt>
                <c:pt idx="13342">
                  <c:v>40731.775902777779</c:v>
                </c:pt>
                <c:pt idx="13343">
                  <c:v>40731.817569444444</c:v>
                </c:pt>
                <c:pt idx="13344">
                  <c:v>40731.859236111108</c:v>
                </c:pt>
                <c:pt idx="13345">
                  <c:v>40731.900902777779</c:v>
                </c:pt>
                <c:pt idx="13346">
                  <c:v>40731.942569444444</c:v>
                </c:pt>
                <c:pt idx="13347">
                  <c:v>40731.984236111108</c:v>
                </c:pt>
                <c:pt idx="13348">
                  <c:v>40732.025902777779</c:v>
                </c:pt>
                <c:pt idx="13349">
                  <c:v>40732.067569444444</c:v>
                </c:pt>
                <c:pt idx="13350">
                  <c:v>40732.109236111108</c:v>
                </c:pt>
                <c:pt idx="13351">
                  <c:v>40732.150902777779</c:v>
                </c:pt>
                <c:pt idx="13352">
                  <c:v>40732.192569444444</c:v>
                </c:pt>
                <c:pt idx="13353">
                  <c:v>40732.234236111108</c:v>
                </c:pt>
                <c:pt idx="13354">
                  <c:v>40732.275902777779</c:v>
                </c:pt>
                <c:pt idx="13355">
                  <c:v>40732.317569444444</c:v>
                </c:pt>
                <c:pt idx="13356">
                  <c:v>40732.359236111108</c:v>
                </c:pt>
                <c:pt idx="13357">
                  <c:v>40732.400902777779</c:v>
                </c:pt>
                <c:pt idx="13358">
                  <c:v>40732.442569444444</c:v>
                </c:pt>
                <c:pt idx="13359">
                  <c:v>40732.484236111108</c:v>
                </c:pt>
                <c:pt idx="13360">
                  <c:v>40732.525902777779</c:v>
                </c:pt>
                <c:pt idx="13361">
                  <c:v>40732.567569444444</c:v>
                </c:pt>
                <c:pt idx="13362">
                  <c:v>40732.609236111108</c:v>
                </c:pt>
                <c:pt idx="13363">
                  <c:v>40732.650902777779</c:v>
                </c:pt>
                <c:pt idx="13364">
                  <c:v>40732.692569444444</c:v>
                </c:pt>
                <c:pt idx="13365">
                  <c:v>40732.734236111108</c:v>
                </c:pt>
                <c:pt idx="13366">
                  <c:v>40732.775902777779</c:v>
                </c:pt>
                <c:pt idx="13367">
                  <c:v>40732.817569444444</c:v>
                </c:pt>
                <c:pt idx="13368">
                  <c:v>40732.859236111108</c:v>
                </c:pt>
                <c:pt idx="13369">
                  <c:v>40732.900902777779</c:v>
                </c:pt>
                <c:pt idx="13370">
                  <c:v>40732.942569444444</c:v>
                </c:pt>
                <c:pt idx="13371">
                  <c:v>40732.984236111108</c:v>
                </c:pt>
                <c:pt idx="13372">
                  <c:v>40733.025902777779</c:v>
                </c:pt>
                <c:pt idx="13373">
                  <c:v>40733.067569444444</c:v>
                </c:pt>
                <c:pt idx="13374">
                  <c:v>40733.109236111108</c:v>
                </c:pt>
                <c:pt idx="13375">
                  <c:v>40733.150902777779</c:v>
                </c:pt>
                <c:pt idx="13376">
                  <c:v>40733.192569444444</c:v>
                </c:pt>
                <c:pt idx="13377">
                  <c:v>40733.234236111108</c:v>
                </c:pt>
                <c:pt idx="13378">
                  <c:v>40733.275902777779</c:v>
                </c:pt>
                <c:pt idx="13379">
                  <c:v>40733.317569444444</c:v>
                </c:pt>
                <c:pt idx="13380">
                  <c:v>40733.359236111108</c:v>
                </c:pt>
                <c:pt idx="13381">
                  <c:v>40733.400902777779</c:v>
                </c:pt>
                <c:pt idx="13382">
                  <c:v>40733.442569444444</c:v>
                </c:pt>
                <c:pt idx="13383">
                  <c:v>40733.484236111108</c:v>
                </c:pt>
                <c:pt idx="13384">
                  <c:v>40733.525902777779</c:v>
                </c:pt>
                <c:pt idx="13385">
                  <c:v>40733.567569444444</c:v>
                </c:pt>
                <c:pt idx="13386">
                  <c:v>40733.609236111108</c:v>
                </c:pt>
                <c:pt idx="13387">
                  <c:v>40733.650902777779</c:v>
                </c:pt>
                <c:pt idx="13388">
                  <c:v>40733.692569444444</c:v>
                </c:pt>
                <c:pt idx="13389">
                  <c:v>40733.734236111108</c:v>
                </c:pt>
                <c:pt idx="13390">
                  <c:v>40733.775902777779</c:v>
                </c:pt>
                <c:pt idx="13391">
                  <c:v>40733.817569444444</c:v>
                </c:pt>
                <c:pt idx="13392">
                  <c:v>40733.859236111108</c:v>
                </c:pt>
                <c:pt idx="13393">
                  <c:v>40733.900902777779</c:v>
                </c:pt>
                <c:pt idx="13394">
                  <c:v>40733.942569444444</c:v>
                </c:pt>
                <c:pt idx="13395">
                  <c:v>40733.984236111108</c:v>
                </c:pt>
                <c:pt idx="13396">
                  <c:v>40734.025902777779</c:v>
                </c:pt>
                <c:pt idx="13397">
                  <c:v>40734.067569444444</c:v>
                </c:pt>
                <c:pt idx="13398">
                  <c:v>40734.109236111108</c:v>
                </c:pt>
                <c:pt idx="13399">
                  <c:v>40734.150902777779</c:v>
                </c:pt>
                <c:pt idx="13400">
                  <c:v>40734.192569444444</c:v>
                </c:pt>
                <c:pt idx="13401">
                  <c:v>40734.234236111108</c:v>
                </c:pt>
                <c:pt idx="13402">
                  <c:v>40734.275902777779</c:v>
                </c:pt>
                <c:pt idx="13403">
                  <c:v>40734.317569444444</c:v>
                </c:pt>
                <c:pt idx="13404">
                  <c:v>40734.359236111108</c:v>
                </c:pt>
                <c:pt idx="13405">
                  <c:v>40734.400902777779</c:v>
                </c:pt>
                <c:pt idx="13406">
                  <c:v>40734.442569444444</c:v>
                </c:pt>
                <c:pt idx="13407">
                  <c:v>40734.484236111108</c:v>
                </c:pt>
                <c:pt idx="13408">
                  <c:v>40734.525902777779</c:v>
                </c:pt>
                <c:pt idx="13409">
                  <c:v>40734.567569444444</c:v>
                </c:pt>
                <c:pt idx="13410">
                  <c:v>40734.609236111108</c:v>
                </c:pt>
                <c:pt idx="13411">
                  <c:v>40734.650902777779</c:v>
                </c:pt>
                <c:pt idx="13412">
                  <c:v>40734.692569444444</c:v>
                </c:pt>
                <c:pt idx="13413">
                  <c:v>40734.734236111108</c:v>
                </c:pt>
                <c:pt idx="13414">
                  <c:v>40734.775902777779</c:v>
                </c:pt>
                <c:pt idx="13415">
                  <c:v>40734.817569444444</c:v>
                </c:pt>
                <c:pt idx="13416">
                  <c:v>40734.859236111108</c:v>
                </c:pt>
                <c:pt idx="13417">
                  <c:v>40734.900902777779</c:v>
                </c:pt>
                <c:pt idx="13418">
                  <c:v>40734.942569444444</c:v>
                </c:pt>
                <c:pt idx="13419">
                  <c:v>40734.984236111108</c:v>
                </c:pt>
                <c:pt idx="13420">
                  <c:v>40735.025902777779</c:v>
                </c:pt>
                <c:pt idx="13421">
                  <c:v>40735.067569444444</c:v>
                </c:pt>
                <c:pt idx="13422">
                  <c:v>40735.109236111108</c:v>
                </c:pt>
                <c:pt idx="13423">
                  <c:v>40735.150902777779</c:v>
                </c:pt>
                <c:pt idx="13424">
                  <c:v>40735.192569444444</c:v>
                </c:pt>
                <c:pt idx="13425">
                  <c:v>40735.234236111108</c:v>
                </c:pt>
                <c:pt idx="13426">
                  <c:v>40735.275902777779</c:v>
                </c:pt>
                <c:pt idx="13427">
                  <c:v>40735.317569444444</c:v>
                </c:pt>
                <c:pt idx="13428">
                  <c:v>40735.359236111108</c:v>
                </c:pt>
                <c:pt idx="13429">
                  <c:v>40735.400902777779</c:v>
                </c:pt>
                <c:pt idx="13430">
                  <c:v>40735.442569444444</c:v>
                </c:pt>
                <c:pt idx="13431">
                  <c:v>40735.484236111108</c:v>
                </c:pt>
                <c:pt idx="13432">
                  <c:v>40735.525902777779</c:v>
                </c:pt>
                <c:pt idx="13433">
                  <c:v>40735.567569444444</c:v>
                </c:pt>
                <c:pt idx="13434">
                  <c:v>40735.609236111108</c:v>
                </c:pt>
                <c:pt idx="13435">
                  <c:v>40735.650902777779</c:v>
                </c:pt>
                <c:pt idx="13436">
                  <c:v>40735.692569444444</c:v>
                </c:pt>
                <c:pt idx="13437">
                  <c:v>40735.734236111108</c:v>
                </c:pt>
                <c:pt idx="13438">
                  <c:v>40735.775902777779</c:v>
                </c:pt>
                <c:pt idx="13439">
                  <c:v>40735.817569444444</c:v>
                </c:pt>
                <c:pt idx="13440">
                  <c:v>40735.859236111108</c:v>
                </c:pt>
                <c:pt idx="13441">
                  <c:v>40735.900902777779</c:v>
                </c:pt>
                <c:pt idx="13442">
                  <c:v>40735.942569444444</c:v>
                </c:pt>
                <c:pt idx="13443">
                  <c:v>40735.984236111108</c:v>
                </c:pt>
                <c:pt idx="13444">
                  <c:v>40736.025902777779</c:v>
                </c:pt>
                <c:pt idx="13445">
                  <c:v>40736.067569444444</c:v>
                </c:pt>
                <c:pt idx="13446">
                  <c:v>40736.109236111108</c:v>
                </c:pt>
                <c:pt idx="13447">
                  <c:v>40736.150902777779</c:v>
                </c:pt>
                <c:pt idx="13448">
                  <c:v>40736.192569444444</c:v>
                </c:pt>
                <c:pt idx="13449">
                  <c:v>40736.234236111108</c:v>
                </c:pt>
                <c:pt idx="13450">
                  <c:v>40736.275902777779</c:v>
                </c:pt>
                <c:pt idx="13451">
                  <c:v>40736.317569444444</c:v>
                </c:pt>
                <c:pt idx="13452">
                  <c:v>40736.359236111108</c:v>
                </c:pt>
                <c:pt idx="13453">
                  <c:v>40736.400902777779</c:v>
                </c:pt>
                <c:pt idx="13454">
                  <c:v>40736.442569444444</c:v>
                </c:pt>
                <c:pt idx="13455">
                  <c:v>40736.484236111108</c:v>
                </c:pt>
                <c:pt idx="13456">
                  <c:v>40736.525902777779</c:v>
                </c:pt>
                <c:pt idx="13457">
                  <c:v>40736.567569444444</c:v>
                </c:pt>
                <c:pt idx="13458">
                  <c:v>40736.609236111108</c:v>
                </c:pt>
                <c:pt idx="13459">
                  <c:v>40736.650902777779</c:v>
                </c:pt>
                <c:pt idx="13460">
                  <c:v>40736.692569444444</c:v>
                </c:pt>
                <c:pt idx="13461">
                  <c:v>40736.734236111108</c:v>
                </c:pt>
                <c:pt idx="13462">
                  <c:v>40736.775902777779</c:v>
                </c:pt>
                <c:pt idx="13463">
                  <c:v>40736.817569444444</c:v>
                </c:pt>
                <c:pt idx="13464">
                  <c:v>40736.859236111108</c:v>
                </c:pt>
                <c:pt idx="13465">
                  <c:v>40736.900902777779</c:v>
                </c:pt>
                <c:pt idx="13466">
                  <c:v>40736.942569444444</c:v>
                </c:pt>
                <c:pt idx="13467">
                  <c:v>40736.984236111108</c:v>
                </c:pt>
                <c:pt idx="13468">
                  <c:v>40737.025902777779</c:v>
                </c:pt>
                <c:pt idx="13469">
                  <c:v>40737.067569444444</c:v>
                </c:pt>
                <c:pt idx="13470">
                  <c:v>40737.109236111108</c:v>
                </c:pt>
                <c:pt idx="13471">
                  <c:v>40737.150902777779</c:v>
                </c:pt>
                <c:pt idx="13472">
                  <c:v>40737.192569444444</c:v>
                </c:pt>
                <c:pt idx="13473">
                  <c:v>40737.234236111108</c:v>
                </c:pt>
                <c:pt idx="13474">
                  <c:v>40737.275902777779</c:v>
                </c:pt>
                <c:pt idx="13475">
                  <c:v>40737.317569444444</c:v>
                </c:pt>
                <c:pt idx="13476" formatCode="m/d/yyyy">
                  <c:v>40737</c:v>
                </c:pt>
                <c:pt idx="13477">
                  <c:v>40737.356192129628</c:v>
                </c:pt>
                <c:pt idx="13478">
                  <c:v>40737.397858796299</c:v>
                </c:pt>
                <c:pt idx="13479">
                  <c:v>40737.439525462964</c:v>
                </c:pt>
                <c:pt idx="13480">
                  <c:v>40737.481192129628</c:v>
                </c:pt>
                <c:pt idx="13481">
                  <c:v>40737.522858796299</c:v>
                </c:pt>
                <c:pt idx="13482">
                  <c:v>40737.564525462964</c:v>
                </c:pt>
                <c:pt idx="13483">
                  <c:v>40737.606192129628</c:v>
                </c:pt>
                <c:pt idx="13484">
                  <c:v>40737.647858796299</c:v>
                </c:pt>
                <c:pt idx="13485">
                  <c:v>40737.689525462964</c:v>
                </c:pt>
                <c:pt idx="13486">
                  <c:v>40737.731192129628</c:v>
                </c:pt>
                <c:pt idx="13487">
                  <c:v>40737.772858796299</c:v>
                </c:pt>
                <c:pt idx="13488">
                  <c:v>40737.814525462964</c:v>
                </c:pt>
                <c:pt idx="13489">
                  <c:v>40737.856192129628</c:v>
                </c:pt>
                <c:pt idx="13490">
                  <c:v>40737.897858796299</c:v>
                </c:pt>
                <c:pt idx="13491">
                  <c:v>40737.939525462964</c:v>
                </c:pt>
                <c:pt idx="13492">
                  <c:v>40737.981192129628</c:v>
                </c:pt>
                <c:pt idx="13493">
                  <c:v>40738.022858796299</c:v>
                </c:pt>
                <c:pt idx="13494">
                  <c:v>40738.064525462964</c:v>
                </c:pt>
                <c:pt idx="13495">
                  <c:v>40738.106192129628</c:v>
                </c:pt>
                <c:pt idx="13496">
                  <c:v>40738.147858796299</c:v>
                </c:pt>
                <c:pt idx="13497">
                  <c:v>40738.189525462964</c:v>
                </c:pt>
                <c:pt idx="13498">
                  <c:v>40738.231192129628</c:v>
                </c:pt>
                <c:pt idx="13499">
                  <c:v>40738.272858796299</c:v>
                </c:pt>
                <c:pt idx="13500">
                  <c:v>40738.314525462964</c:v>
                </c:pt>
                <c:pt idx="13501">
                  <c:v>40738.356192129628</c:v>
                </c:pt>
                <c:pt idx="13502">
                  <c:v>40738.397858796299</c:v>
                </c:pt>
                <c:pt idx="13503">
                  <c:v>40738.439525462964</c:v>
                </c:pt>
                <c:pt idx="13504">
                  <c:v>40738.481192129628</c:v>
                </c:pt>
                <c:pt idx="13505">
                  <c:v>40738.522858796299</c:v>
                </c:pt>
                <c:pt idx="13506">
                  <c:v>40738.564525462964</c:v>
                </c:pt>
                <c:pt idx="13507">
                  <c:v>40738.606192129628</c:v>
                </c:pt>
                <c:pt idx="13508">
                  <c:v>40738.647858796299</c:v>
                </c:pt>
                <c:pt idx="13509">
                  <c:v>40738.689525462964</c:v>
                </c:pt>
                <c:pt idx="13510">
                  <c:v>40738.731192129628</c:v>
                </c:pt>
                <c:pt idx="13511">
                  <c:v>40738.772858796299</c:v>
                </c:pt>
                <c:pt idx="13512">
                  <c:v>40738.814525462964</c:v>
                </c:pt>
                <c:pt idx="13513">
                  <c:v>40738.856192129628</c:v>
                </c:pt>
                <c:pt idx="13514">
                  <c:v>40738.897858796299</c:v>
                </c:pt>
                <c:pt idx="13515">
                  <c:v>40738.939525462964</c:v>
                </c:pt>
                <c:pt idx="13516">
                  <c:v>40738.981192129628</c:v>
                </c:pt>
                <c:pt idx="13517">
                  <c:v>40739.022858796299</c:v>
                </c:pt>
                <c:pt idx="13518">
                  <c:v>40739.064525462964</c:v>
                </c:pt>
                <c:pt idx="13519">
                  <c:v>40739.106192129628</c:v>
                </c:pt>
                <c:pt idx="13520">
                  <c:v>40739.147858796299</c:v>
                </c:pt>
                <c:pt idx="13521">
                  <c:v>40739.189525462964</c:v>
                </c:pt>
                <c:pt idx="13522">
                  <c:v>40739.231192129628</c:v>
                </c:pt>
                <c:pt idx="13523">
                  <c:v>40739.272858796299</c:v>
                </c:pt>
                <c:pt idx="13524">
                  <c:v>40739.314525462964</c:v>
                </c:pt>
                <c:pt idx="13525">
                  <c:v>40739.356192129628</c:v>
                </c:pt>
                <c:pt idx="13526">
                  <c:v>40739.397858796299</c:v>
                </c:pt>
                <c:pt idx="13527">
                  <c:v>40739.439525462964</c:v>
                </c:pt>
                <c:pt idx="13528">
                  <c:v>40739.481192129628</c:v>
                </c:pt>
                <c:pt idx="13529">
                  <c:v>40739.522858796299</c:v>
                </c:pt>
                <c:pt idx="13530">
                  <c:v>40739.564525462964</c:v>
                </c:pt>
                <c:pt idx="13531">
                  <c:v>40739.606192129628</c:v>
                </c:pt>
                <c:pt idx="13532">
                  <c:v>40739.647858796299</c:v>
                </c:pt>
                <c:pt idx="13533">
                  <c:v>40739.689525462964</c:v>
                </c:pt>
                <c:pt idx="13534">
                  <c:v>40739.731192129628</c:v>
                </c:pt>
                <c:pt idx="13535">
                  <c:v>40739.772858796299</c:v>
                </c:pt>
                <c:pt idx="13536">
                  <c:v>40739.814525462964</c:v>
                </c:pt>
                <c:pt idx="13537">
                  <c:v>40739.856192129628</c:v>
                </c:pt>
                <c:pt idx="13538">
                  <c:v>40739.897858796299</c:v>
                </c:pt>
                <c:pt idx="13539">
                  <c:v>40739.939525462964</c:v>
                </c:pt>
                <c:pt idx="13540">
                  <c:v>40739.981192129628</c:v>
                </c:pt>
                <c:pt idx="13541">
                  <c:v>40740.022858796299</c:v>
                </c:pt>
                <c:pt idx="13542">
                  <c:v>40740.064525462964</c:v>
                </c:pt>
                <c:pt idx="13543">
                  <c:v>40740.106192129628</c:v>
                </c:pt>
                <c:pt idx="13544">
                  <c:v>40740.147858796299</c:v>
                </c:pt>
                <c:pt idx="13545">
                  <c:v>40740.189525462964</c:v>
                </c:pt>
                <c:pt idx="13546">
                  <c:v>40740.231192129628</c:v>
                </c:pt>
                <c:pt idx="13547">
                  <c:v>40740.272858796299</c:v>
                </c:pt>
                <c:pt idx="13548">
                  <c:v>40740.314525462964</c:v>
                </c:pt>
                <c:pt idx="13549">
                  <c:v>40740.356192129628</c:v>
                </c:pt>
                <c:pt idx="13550">
                  <c:v>40740.397858796299</c:v>
                </c:pt>
                <c:pt idx="13551">
                  <c:v>40740.439525462964</c:v>
                </c:pt>
                <c:pt idx="13552">
                  <c:v>40740.481192129628</c:v>
                </c:pt>
                <c:pt idx="13553">
                  <c:v>40740.522858796299</c:v>
                </c:pt>
                <c:pt idx="13554">
                  <c:v>40740.564525462964</c:v>
                </c:pt>
                <c:pt idx="13555">
                  <c:v>40740.606192129628</c:v>
                </c:pt>
                <c:pt idx="13556">
                  <c:v>40740.647858796299</c:v>
                </c:pt>
                <c:pt idx="13557">
                  <c:v>40740.689525462964</c:v>
                </c:pt>
                <c:pt idx="13558">
                  <c:v>40740.731192129628</c:v>
                </c:pt>
                <c:pt idx="13559">
                  <c:v>40740.772858796299</c:v>
                </c:pt>
                <c:pt idx="13560">
                  <c:v>40740.814525462964</c:v>
                </c:pt>
                <c:pt idx="13561">
                  <c:v>40740.856192129628</c:v>
                </c:pt>
                <c:pt idx="13562">
                  <c:v>40740.897858796299</c:v>
                </c:pt>
                <c:pt idx="13563">
                  <c:v>40740.939525462964</c:v>
                </c:pt>
                <c:pt idx="13564">
                  <c:v>40740.981192129628</c:v>
                </c:pt>
                <c:pt idx="13565">
                  <c:v>40741.022858796299</c:v>
                </c:pt>
                <c:pt idx="13566">
                  <c:v>40741.064525462964</c:v>
                </c:pt>
                <c:pt idx="13567">
                  <c:v>40741.106192129628</c:v>
                </c:pt>
                <c:pt idx="13568">
                  <c:v>40741.147858796299</c:v>
                </c:pt>
                <c:pt idx="13569">
                  <c:v>40741.189525462964</c:v>
                </c:pt>
                <c:pt idx="13570">
                  <c:v>40741.231192129628</c:v>
                </c:pt>
                <c:pt idx="13571">
                  <c:v>40741.272858796299</c:v>
                </c:pt>
                <c:pt idx="13572">
                  <c:v>40741.314525462964</c:v>
                </c:pt>
                <c:pt idx="13573">
                  <c:v>40741.356192129628</c:v>
                </c:pt>
                <c:pt idx="13574">
                  <c:v>40741.397858796299</c:v>
                </c:pt>
                <c:pt idx="13575">
                  <c:v>40741.439525462964</c:v>
                </c:pt>
                <c:pt idx="13576">
                  <c:v>40741.481192129628</c:v>
                </c:pt>
                <c:pt idx="13577">
                  <c:v>40741.522858796299</c:v>
                </c:pt>
                <c:pt idx="13578">
                  <c:v>40741.564525462964</c:v>
                </c:pt>
                <c:pt idx="13579">
                  <c:v>40741.606192129628</c:v>
                </c:pt>
                <c:pt idx="13580">
                  <c:v>40741.647858796299</c:v>
                </c:pt>
                <c:pt idx="13581">
                  <c:v>40741.689525462964</c:v>
                </c:pt>
                <c:pt idx="13582">
                  <c:v>40741.731192129628</c:v>
                </c:pt>
                <c:pt idx="13583">
                  <c:v>40741.772858796299</c:v>
                </c:pt>
                <c:pt idx="13584">
                  <c:v>40741.814525462964</c:v>
                </c:pt>
                <c:pt idx="13585">
                  <c:v>40741.856192129628</c:v>
                </c:pt>
                <c:pt idx="13586">
                  <c:v>40741.897858796299</c:v>
                </c:pt>
                <c:pt idx="13587">
                  <c:v>40741.939525462964</c:v>
                </c:pt>
                <c:pt idx="13588">
                  <c:v>40741.981192129628</c:v>
                </c:pt>
                <c:pt idx="13589">
                  <c:v>40742.022858796299</c:v>
                </c:pt>
                <c:pt idx="13590">
                  <c:v>40742.064525462964</c:v>
                </c:pt>
                <c:pt idx="13591">
                  <c:v>40742.106192129628</c:v>
                </c:pt>
                <c:pt idx="13592">
                  <c:v>40742.147858796299</c:v>
                </c:pt>
                <c:pt idx="13593">
                  <c:v>40742.189525462964</c:v>
                </c:pt>
                <c:pt idx="13594">
                  <c:v>40742.231192129628</c:v>
                </c:pt>
                <c:pt idx="13595">
                  <c:v>40742.272858796299</c:v>
                </c:pt>
                <c:pt idx="13596">
                  <c:v>40742.314525462964</c:v>
                </c:pt>
                <c:pt idx="13597">
                  <c:v>40742.356192129628</c:v>
                </c:pt>
                <c:pt idx="13598">
                  <c:v>40742.397858796299</c:v>
                </c:pt>
                <c:pt idx="13599">
                  <c:v>40742.439525462964</c:v>
                </c:pt>
                <c:pt idx="13600">
                  <c:v>40742.481192129628</c:v>
                </c:pt>
                <c:pt idx="13601">
                  <c:v>40742.522858796299</c:v>
                </c:pt>
                <c:pt idx="13602">
                  <c:v>40742.564525462964</c:v>
                </c:pt>
                <c:pt idx="13603">
                  <c:v>40742.606192129628</c:v>
                </c:pt>
                <c:pt idx="13604">
                  <c:v>40742.647858796299</c:v>
                </c:pt>
                <c:pt idx="13605">
                  <c:v>40742.689525462964</c:v>
                </c:pt>
                <c:pt idx="13606">
                  <c:v>40742.731192129628</c:v>
                </c:pt>
                <c:pt idx="13607">
                  <c:v>40742.772858796299</c:v>
                </c:pt>
                <c:pt idx="13608">
                  <c:v>40742.814525462964</c:v>
                </c:pt>
                <c:pt idx="13609">
                  <c:v>40742.856192129628</c:v>
                </c:pt>
                <c:pt idx="13610">
                  <c:v>40742.897858796299</c:v>
                </c:pt>
                <c:pt idx="13611">
                  <c:v>40742.939525462964</c:v>
                </c:pt>
                <c:pt idx="13612">
                  <c:v>40742.981192129628</c:v>
                </c:pt>
                <c:pt idx="13613">
                  <c:v>40743.022858796299</c:v>
                </c:pt>
                <c:pt idx="13614">
                  <c:v>40743.064525462964</c:v>
                </c:pt>
                <c:pt idx="13615">
                  <c:v>40743.106192129628</c:v>
                </c:pt>
                <c:pt idx="13616">
                  <c:v>40743.147858796299</c:v>
                </c:pt>
                <c:pt idx="13617">
                  <c:v>40743.189525462964</c:v>
                </c:pt>
                <c:pt idx="13618">
                  <c:v>40743.231192129628</c:v>
                </c:pt>
                <c:pt idx="13619">
                  <c:v>40743.272858796299</c:v>
                </c:pt>
                <c:pt idx="13620">
                  <c:v>40743.314525462964</c:v>
                </c:pt>
                <c:pt idx="13621">
                  <c:v>40743.356192129628</c:v>
                </c:pt>
                <c:pt idx="13622">
                  <c:v>40743.397858796299</c:v>
                </c:pt>
                <c:pt idx="13623">
                  <c:v>40743.439525462964</c:v>
                </c:pt>
                <c:pt idx="13624">
                  <c:v>40743.481192129628</c:v>
                </c:pt>
                <c:pt idx="13625">
                  <c:v>40743.522858796299</c:v>
                </c:pt>
                <c:pt idx="13626">
                  <c:v>40743.564525462964</c:v>
                </c:pt>
                <c:pt idx="13627">
                  <c:v>40743.606192129628</c:v>
                </c:pt>
                <c:pt idx="13628">
                  <c:v>40743.647858796299</c:v>
                </c:pt>
                <c:pt idx="13629">
                  <c:v>40743.689525462964</c:v>
                </c:pt>
                <c:pt idx="13630">
                  <c:v>40743.731192129628</c:v>
                </c:pt>
                <c:pt idx="13631">
                  <c:v>40743.772858796299</c:v>
                </c:pt>
                <c:pt idx="13632">
                  <c:v>40743.814525462964</c:v>
                </c:pt>
                <c:pt idx="13633">
                  <c:v>40743.856192129628</c:v>
                </c:pt>
                <c:pt idx="13634">
                  <c:v>40743.897858796299</c:v>
                </c:pt>
                <c:pt idx="13635">
                  <c:v>40743.939525462964</c:v>
                </c:pt>
                <c:pt idx="13636">
                  <c:v>40743.981192129628</c:v>
                </c:pt>
                <c:pt idx="13637">
                  <c:v>40744.022858796299</c:v>
                </c:pt>
                <c:pt idx="13638">
                  <c:v>40744.064525462964</c:v>
                </c:pt>
                <c:pt idx="13639">
                  <c:v>40744.106192129628</c:v>
                </c:pt>
                <c:pt idx="13640">
                  <c:v>40744.147858796299</c:v>
                </c:pt>
                <c:pt idx="13641">
                  <c:v>40744.189525462964</c:v>
                </c:pt>
                <c:pt idx="13642">
                  <c:v>40744.231192129628</c:v>
                </c:pt>
                <c:pt idx="13643">
                  <c:v>40744.272858796299</c:v>
                </c:pt>
                <c:pt idx="13644">
                  <c:v>40744.314525462964</c:v>
                </c:pt>
                <c:pt idx="13645">
                  <c:v>40744.356192129628</c:v>
                </c:pt>
                <c:pt idx="13646" formatCode="m/d/yyyy">
                  <c:v>40744</c:v>
                </c:pt>
                <c:pt idx="13647">
                  <c:v>40744.363194444442</c:v>
                </c:pt>
                <c:pt idx="13648">
                  <c:v>40744.404861111114</c:v>
                </c:pt>
                <c:pt idx="13649">
                  <c:v>40744.446527777778</c:v>
                </c:pt>
                <c:pt idx="13650">
                  <c:v>40744.488194444442</c:v>
                </c:pt>
                <c:pt idx="13651">
                  <c:v>40744.529861111114</c:v>
                </c:pt>
                <c:pt idx="13652">
                  <c:v>40744.571527777778</c:v>
                </c:pt>
                <c:pt idx="13653">
                  <c:v>40744.613194444442</c:v>
                </c:pt>
                <c:pt idx="13654">
                  <c:v>40744.654861111114</c:v>
                </c:pt>
                <c:pt idx="13655">
                  <c:v>40744.696527777778</c:v>
                </c:pt>
                <c:pt idx="13656">
                  <c:v>40744.738194444442</c:v>
                </c:pt>
                <c:pt idx="13657">
                  <c:v>40744.779861111114</c:v>
                </c:pt>
                <c:pt idx="13658">
                  <c:v>40744.821527777778</c:v>
                </c:pt>
                <c:pt idx="13659">
                  <c:v>40744.863194444442</c:v>
                </c:pt>
                <c:pt idx="13660">
                  <c:v>40744.904861111114</c:v>
                </c:pt>
                <c:pt idx="13661">
                  <c:v>40744.946527777778</c:v>
                </c:pt>
                <c:pt idx="13662">
                  <c:v>40744.988194444442</c:v>
                </c:pt>
                <c:pt idx="13663">
                  <c:v>40745.029861111114</c:v>
                </c:pt>
                <c:pt idx="13664">
                  <c:v>40745.071527777778</c:v>
                </c:pt>
                <c:pt idx="13665">
                  <c:v>40745.113194444442</c:v>
                </c:pt>
                <c:pt idx="13666">
                  <c:v>40745.154861111114</c:v>
                </c:pt>
                <c:pt idx="13667">
                  <c:v>40745.196527777778</c:v>
                </c:pt>
                <c:pt idx="13668">
                  <c:v>40745.238194444442</c:v>
                </c:pt>
                <c:pt idx="13669">
                  <c:v>40745.279861111114</c:v>
                </c:pt>
                <c:pt idx="13670">
                  <c:v>40745.321527777778</c:v>
                </c:pt>
                <c:pt idx="13671">
                  <c:v>40745.363194444442</c:v>
                </c:pt>
                <c:pt idx="13672">
                  <c:v>40745.404861111114</c:v>
                </c:pt>
                <c:pt idx="13673">
                  <c:v>40745.446527777778</c:v>
                </c:pt>
                <c:pt idx="13674">
                  <c:v>40745.488194444442</c:v>
                </c:pt>
                <c:pt idx="13675">
                  <c:v>40745.529861111114</c:v>
                </c:pt>
                <c:pt idx="13676">
                  <c:v>40745.571527777778</c:v>
                </c:pt>
                <c:pt idx="13677">
                  <c:v>40745.613194444442</c:v>
                </c:pt>
                <c:pt idx="13678">
                  <c:v>40745.654861111114</c:v>
                </c:pt>
                <c:pt idx="13679">
                  <c:v>40745.696527777778</c:v>
                </c:pt>
                <c:pt idx="13680">
                  <c:v>40745.738194444442</c:v>
                </c:pt>
                <c:pt idx="13681">
                  <c:v>40745.779861111114</c:v>
                </c:pt>
                <c:pt idx="13682">
                  <c:v>40745.821527777778</c:v>
                </c:pt>
                <c:pt idx="13683">
                  <c:v>40745.863194444442</c:v>
                </c:pt>
                <c:pt idx="13684">
                  <c:v>40745.904861111114</c:v>
                </c:pt>
                <c:pt idx="13685">
                  <c:v>40745.946527777778</c:v>
                </c:pt>
                <c:pt idx="13686">
                  <c:v>40745.988194444442</c:v>
                </c:pt>
                <c:pt idx="13687">
                  <c:v>40746.029861111114</c:v>
                </c:pt>
                <c:pt idx="13688">
                  <c:v>40746.071527777778</c:v>
                </c:pt>
                <c:pt idx="13689">
                  <c:v>40746.113194444442</c:v>
                </c:pt>
                <c:pt idx="13690">
                  <c:v>40746.154861111114</c:v>
                </c:pt>
                <c:pt idx="13691">
                  <c:v>40746.196527777778</c:v>
                </c:pt>
                <c:pt idx="13692">
                  <c:v>40746.238194444442</c:v>
                </c:pt>
                <c:pt idx="13693">
                  <c:v>40746.279861111114</c:v>
                </c:pt>
                <c:pt idx="13694">
                  <c:v>40746.321527777778</c:v>
                </c:pt>
                <c:pt idx="13695">
                  <c:v>40746.363194444442</c:v>
                </c:pt>
                <c:pt idx="13696">
                  <c:v>40746.404861111114</c:v>
                </c:pt>
                <c:pt idx="13697">
                  <c:v>40746.446527777778</c:v>
                </c:pt>
                <c:pt idx="13698">
                  <c:v>40746.488194444442</c:v>
                </c:pt>
                <c:pt idx="13699">
                  <c:v>40746.529861111114</c:v>
                </c:pt>
                <c:pt idx="13700">
                  <c:v>40746.571527777778</c:v>
                </c:pt>
                <c:pt idx="13701">
                  <c:v>40746.613194444442</c:v>
                </c:pt>
                <c:pt idx="13702">
                  <c:v>40746.654861111114</c:v>
                </c:pt>
                <c:pt idx="13703">
                  <c:v>40746.696527777778</c:v>
                </c:pt>
                <c:pt idx="13704">
                  <c:v>40746.738194444442</c:v>
                </c:pt>
                <c:pt idx="13705">
                  <c:v>40746.779861111114</c:v>
                </c:pt>
                <c:pt idx="13706">
                  <c:v>40746.821527777778</c:v>
                </c:pt>
                <c:pt idx="13707">
                  <c:v>40746.863194444442</c:v>
                </c:pt>
                <c:pt idx="13708">
                  <c:v>40746.904861111114</c:v>
                </c:pt>
                <c:pt idx="13709">
                  <c:v>40746.946527777778</c:v>
                </c:pt>
                <c:pt idx="13710">
                  <c:v>40746.988194444442</c:v>
                </c:pt>
                <c:pt idx="13711">
                  <c:v>40747.029861111114</c:v>
                </c:pt>
                <c:pt idx="13712">
                  <c:v>40747.071527777778</c:v>
                </c:pt>
                <c:pt idx="13713">
                  <c:v>40747.113194444442</c:v>
                </c:pt>
                <c:pt idx="13714">
                  <c:v>40747.154861111114</c:v>
                </c:pt>
                <c:pt idx="13715">
                  <c:v>40747.196527777778</c:v>
                </c:pt>
                <c:pt idx="13716">
                  <c:v>40747.238194444442</c:v>
                </c:pt>
                <c:pt idx="13717">
                  <c:v>40747.279861111114</c:v>
                </c:pt>
                <c:pt idx="13718">
                  <c:v>40747.321527777778</c:v>
                </c:pt>
                <c:pt idx="13719">
                  <c:v>40747.363194444442</c:v>
                </c:pt>
                <c:pt idx="13720">
                  <c:v>40747.404861111114</c:v>
                </c:pt>
                <c:pt idx="13721">
                  <c:v>40747.446527777778</c:v>
                </c:pt>
                <c:pt idx="13722">
                  <c:v>40747.488194444442</c:v>
                </c:pt>
                <c:pt idx="13723">
                  <c:v>40747.529861111114</c:v>
                </c:pt>
                <c:pt idx="13724">
                  <c:v>40747.571527777778</c:v>
                </c:pt>
                <c:pt idx="13725">
                  <c:v>40747.613194444442</c:v>
                </c:pt>
                <c:pt idx="13726">
                  <c:v>40747.654861111114</c:v>
                </c:pt>
                <c:pt idx="13727">
                  <c:v>40747.696527777778</c:v>
                </c:pt>
                <c:pt idx="13728">
                  <c:v>40747.738194444442</c:v>
                </c:pt>
                <c:pt idx="13729">
                  <c:v>40747.779861111114</c:v>
                </c:pt>
                <c:pt idx="13730">
                  <c:v>40747.821527777778</c:v>
                </c:pt>
                <c:pt idx="13731">
                  <c:v>40747.863194444442</c:v>
                </c:pt>
                <c:pt idx="13732">
                  <c:v>40747.904861111114</c:v>
                </c:pt>
                <c:pt idx="13733">
                  <c:v>40747.946527777778</c:v>
                </c:pt>
                <c:pt idx="13734">
                  <c:v>40747.988194444442</c:v>
                </c:pt>
                <c:pt idx="13735">
                  <c:v>40748.029861111114</c:v>
                </c:pt>
                <c:pt idx="13736">
                  <c:v>40748.071527777778</c:v>
                </c:pt>
                <c:pt idx="13737">
                  <c:v>40748.113194444442</c:v>
                </c:pt>
                <c:pt idx="13738">
                  <c:v>40748.154861111114</c:v>
                </c:pt>
                <c:pt idx="13739">
                  <c:v>40748.196527777778</c:v>
                </c:pt>
                <c:pt idx="13740">
                  <c:v>40748.238194444442</c:v>
                </c:pt>
                <c:pt idx="13741">
                  <c:v>40748.279861111114</c:v>
                </c:pt>
                <c:pt idx="13742">
                  <c:v>40748.321527777778</c:v>
                </c:pt>
                <c:pt idx="13743">
                  <c:v>40748.363194444442</c:v>
                </c:pt>
                <c:pt idx="13744">
                  <c:v>40748.404861111114</c:v>
                </c:pt>
                <c:pt idx="13745">
                  <c:v>40748.446527777778</c:v>
                </c:pt>
                <c:pt idx="13746">
                  <c:v>40748.488194444442</c:v>
                </c:pt>
                <c:pt idx="13747">
                  <c:v>40748.529861111114</c:v>
                </c:pt>
                <c:pt idx="13748">
                  <c:v>40748.571527777778</c:v>
                </c:pt>
                <c:pt idx="13749">
                  <c:v>40748.613194444442</c:v>
                </c:pt>
                <c:pt idx="13750">
                  <c:v>40748.654861111114</c:v>
                </c:pt>
                <c:pt idx="13751">
                  <c:v>40748.696527777778</c:v>
                </c:pt>
                <c:pt idx="13752">
                  <c:v>40748.738194444442</c:v>
                </c:pt>
                <c:pt idx="13753">
                  <c:v>40748.779861111114</c:v>
                </c:pt>
                <c:pt idx="13754">
                  <c:v>40748.821527777778</c:v>
                </c:pt>
                <c:pt idx="13755">
                  <c:v>40748.863194444442</c:v>
                </c:pt>
                <c:pt idx="13756">
                  <c:v>40748.904861111114</c:v>
                </c:pt>
                <c:pt idx="13757">
                  <c:v>40748.946527777778</c:v>
                </c:pt>
                <c:pt idx="13758">
                  <c:v>40748.988194444442</c:v>
                </c:pt>
                <c:pt idx="13759">
                  <c:v>40749.029861111114</c:v>
                </c:pt>
                <c:pt idx="13760">
                  <c:v>40749.071527777778</c:v>
                </c:pt>
                <c:pt idx="13761">
                  <c:v>40749.113194444442</c:v>
                </c:pt>
                <c:pt idx="13762">
                  <c:v>40749.154861111114</c:v>
                </c:pt>
                <c:pt idx="13763">
                  <c:v>40749.196527777778</c:v>
                </c:pt>
                <c:pt idx="13764">
                  <c:v>40749.238194444442</c:v>
                </c:pt>
                <c:pt idx="13765">
                  <c:v>40749.279861111114</c:v>
                </c:pt>
                <c:pt idx="13766">
                  <c:v>40749.321527777778</c:v>
                </c:pt>
                <c:pt idx="13767">
                  <c:v>40749.363194444442</c:v>
                </c:pt>
                <c:pt idx="13768">
                  <c:v>40749.404861111114</c:v>
                </c:pt>
                <c:pt idx="13769">
                  <c:v>40749.446527777778</c:v>
                </c:pt>
                <c:pt idx="13770">
                  <c:v>40749.488194444442</c:v>
                </c:pt>
                <c:pt idx="13771">
                  <c:v>40749.529861111114</c:v>
                </c:pt>
                <c:pt idx="13772">
                  <c:v>40749.571527777778</c:v>
                </c:pt>
                <c:pt idx="13773">
                  <c:v>40749.613194444442</c:v>
                </c:pt>
                <c:pt idx="13774">
                  <c:v>40749.654861111114</c:v>
                </c:pt>
                <c:pt idx="13775">
                  <c:v>40749.696527777778</c:v>
                </c:pt>
                <c:pt idx="13776">
                  <c:v>40749.738194444442</c:v>
                </c:pt>
                <c:pt idx="13777">
                  <c:v>40749.779861111114</c:v>
                </c:pt>
                <c:pt idx="13778">
                  <c:v>40749.821527777778</c:v>
                </c:pt>
                <c:pt idx="13779">
                  <c:v>40749.863194444442</c:v>
                </c:pt>
                <c:pt idx="13780">
                  <c:v>40749.904861111114</c:v>
                </c:pt>
                <c:pt idx="13781">
                  <c:v>40749.946527777778</c:v>
                </c:pt>
                <c:pt idx="13782">
                  <c:v>40749.988194444442</c:v>
                </c:pt>
                <c:pt idx="13783">
                  <c:v>40750.029861111114</c:v>
                </c:pt>
                <c:pt idx="13784">
                  <c:v>40750.071527777778</c:v>
                </c:pt>
                <c:pt idx="13785">
                  <c:v>40750.113194444442</c:v>
                </c:pt>
                <c:pt idx="13786">
                  <c:v>40750.154861111114</c:v>
                </c:pt>
                <c:pt idx="13787">
                  <c:v>40750.196527777778</c:v>
                </c:pt>
                <c:pt idx="13788">
                  <c:v>40750.238194444442</c:v>
                </c:pt>
                <c:pt idx="13789">
                  <c:v>40750.279861111114</c:v>
                </c:pt>
                <c:pt idx="13790">
                  <c:v>40750.321527777778</c:v>
                </c:pt>
                <c:pt idx="13791">
                  <c:v>40750.363194444442</c:v>
                </c:pt>
                <c:pt idx="13792">
                  <c:v>40750.404861111114</c:v>
                </c:pt>
                <c:pt idx="13793">
                  <c:v>40750.446527777778</c:v>
                </c:pt>
                <c:pt idx="13794">
                  <c:v>40750.488194444442</c:v>
                </c:pt>
                <c:pt idx="13795">
                  <c:v>40750.529861111114</c:v>
                </c:pt>
                <c:pt idx="13796">
                  <c:v>40750.571527777778</c:v>
                </c:pt>
                <c:pt idx="13797">
                  <c:v>40750.613194444442</c:v>
                </c:pt>
                <c:pt idx="13798">
                  <c:v>40750.654861111114</c:v>
                </c:pt>
                <c:pt idx="13799">
                  <c:v>40750.696527777778</c:v>
                </c:pt>
                <c:pt idx="13800">
                  <c:v>40750.738194444442</c:v>
                </c:pt>
                <c:pt idx="13801">
                  <c:v>40750.779861111114</c:v>
                </c:pt>
                <c:pt idx="13802">
                  <c:v>40750.821527777778</c:v>
                </c:pt>
                <c:pt idx="13803">
                  <c:v>40750.863194444442</c:v>
                </c:pt>
                <c:pt idx="13804">
                  <c:v>40750.904861111114</c:v>
                </c:pt>
                <c:pt idx="13805">
                  <c:v>40750.946527777778</c:v>
                </c:pt>
                <c:pt idx="13806">
                  <c:v>40750.988194444442</c:v>
                </c:pt>
                <c:pt idx="13807">
                  <c:v>40751.029861111114</c:v>
                </c:pt>
                <c:pt idx="13808">
                  <c:v>40751.071527777778</c:v>
                </c:pt>
                <c:pt idx="13809">
                  <c:v>40751.113194444442</c:v>
                </c:pt>
                <c:pt idx="13810">
                  <c:v>40751.154861111114</c:v>
                </c:pt>
                <c:pt idx="13811">
                  <c:v>40751.196527777778</c:v>
                </c:pt>
                <c:pt idx="13812">
                  <c:v>40751.238194444442</c:v>
                </c:pt>
                <c:pt idx="13813">
                  <c:v>40751.279861111114</c:v>
                </c:pt>
                <c:pt idx="13814">
                  <c:v>40751.321527777778</c:v>
                </c:pt>
                <c:pt idx="13815">
                  <c:v>40751.363194444442</c:v>
                </c:pt>
                <c:pt idx="13816" formatCode="m/d/yyyy">
                  <c:v>40751</c:v>
                </c:pt>
                <c:pt idx="13817">
                  <c:v>40751.387141203704</c:v>
                </c:pt>
                <c:pt idx="13818">
                  <c:v>40751.428807870368</c:v>
                </c:pt>
                <c:pt idx="13819">
                  <c:v>40751.47047453704</c:v>
                </c:pt>
                <c:pt idx="13820">
                  <c:v>40751.512141203704</c:v>
                </c:pt>
                <c:pt idx="13821">
                  <c:v>40751.553807870368</c:v>
                </c:pt>
                <c:pt idx="13822">
                  <c:v>40751.59547453704</c:v>
                </c:pt>
                <c:pt idx="13823">
                  <c:v>40751.637141203704</c:v>
                </c:pt>
                <c:pt idx="13824">
                  <c:v>40751.678807870368</c:v>
                </c:pt>
                <c:pt idx="13825">
                  <c:v>40751.72047453704</c:v>
                </c:pt>
                <c:pt idx="13826">
                  <c:v>40751.762141203704</c:v>
                </c:pt>
                <c:pt idx="13827">
                  <c:v>40751.803807870368</c:v>
                </c:pt>
                <c:pt idx="13828">
                  <c:v>40751.84547453704</c:v>
                </c:pt>
                <c:pt idx="13829">
                  <c:v>40751.887141203704</c:v>
                </c:pt>
                <c:pt idx="13830">
                  <c:v>40751.928807870368</c:v>
                </c:pt>
                <c:pt idx="13831">
                  <c:v>40751.97047453704</c:v>
                </c:pt>
                <c:pt idx="13832">
                  <c:v>40752.012141203704</c:v>
                </c:pt>
                <c:pt idx="13833">
                  <c:v>40752.053807870368</c:v>
                </c:pt>
                <c:pt idx="13834">
                  <c:v>40752.09547453704</c:v>
                </c:pt>
                <c:pt idx="13835">
                  <c:v>40752.137141203704</c:v>
                </c:pt>
                <c:pt idx="13836">
                  <c:v>40752.178807870368</c:v>
                </c:pt>
                <c:pt idx="13837">
                  <c:v>40752.22047453704</c:v>
                </c:pt>
                <c:pt idx="13838">
                  <c:v>40752.262141203704</c:v>
                </c:pt>
                <c:pt idx="13839">
                  <c:v>40752.303807870368</c:v>
                </c:pt>
                <c:pt idx="13840">
                  <c:v>40752.34547453704</c:v>
                </c:pt>
                <c:pt idx="13841">
                  <c:v>40752.387141203704</c:v>
                </c:pt>
                <c:pt idx="13842">
                  <c:v>40752.428807870368</c:v>
                </c:pt>
                <c:pt idx="13843">
                  <c:v>40752.47047453704</c:v>
                </c:pt>
                <c:pt idx="13844">
                  <c:v>40752.512141203704</c:v>
                </c:pt>
                <c:pt idx="13845">
                  <c:v>40752.553807870368</c:v>
                </c:pt>
                <c:pt idx="13846">
                  <c:v>40752.59547453704</c:v>
                </c:pt>
                <c:pt idx="13847">
                  <c:v>40752.637141203704</c:v>
                </c:pt>
                <c:pt idx="13848">
                  <c:v>40752.678807870368</c:v>
                </c:pt>
                <c:pt idx="13849">
                  <c:v>40752.72047453704</c:v>
                </c:pt>
                <c:pt idx="13850">
                  <c:v>40752.762141203704</c:v>
                </c:pt>
                <c:pt idx="13851">
                  <c:v>40752.803807870368</c:v>
                </c:pt>
                <c:pt idx="13852">
                  <c:v>40752.84547453704</c:v>
                </c:pt>
                <c:pt idx="13853">
                  <c:v>40752.887141203704</c:v>
                </c:pt>
                <c:pt idx="13854">
                  <c:v>40752.928807870368</c:v>
                </c:pt>
                <c:pt idx="13855">
                  <c:v>40752.97047453704</c:v>
                </c:pt>
                <c:pt idx="13856">
                  <c:v>40753.012141203704</c:v>
                </c:pt>
                <c:pt idx="13857">
                  <c:v>40753.053807870368</c:v>
                </c:pt>
                <c:pt idx="13858">
                  <c:v>40753.09547453704</c:v>
                </c:pt>
                <c:pt idx="13859">
                  <c:v>40753.137141203704</c:v>
                </c:pt>
                <c:pt idx="13860">
                  <c:v>40753.178807870368</c:v>
                </c:pt>
                <c:pt idx="13861">
                  <c:v>40753.22047453704</c:v>
                </c:pt>
                <c:pt idx="13862">
                  <c:v>40753.262141203704</c:v>
                </c:pt>
                <c:pt idx="13863">
                  <c:v>40753.303807870368</c:v>
                </c:pt>
                <c:pt idx="13864">
                  <c:v>40753.34547453704</c:v>
                </c:pt>
                <c:pt idx="13865">
                  <c:v>40753.387141203704</c:v>
                </c:pt>
                <c:pt idx="13866">
                  <c:v>40753.428807870368</c:v>
                </c:pt>
                <c:pt idx="13867">
                  <c:v>40753.47047453704</c:v>
                </c:pt>
                <c:pt idx="13868">
                  <c:v>40753.512141203704</c:v>
                </c:pt>
                <c:pt idx="13869">
                  <c:v>40753.553807870368</c:v>
                </c:pt>
                <c:pt idx="13870">
                  <c:v>40753.59547453704</c:v>
                </c:pt>
                <c:pt idx="13871">
                  <c:v>40753.637141203704</c:v>
                </c:pt>
                <c:pt idx="13872">
                  <c:v>40753.678807870368</c:v>
                </c:pt>
                <c:pt idx="13873">
                  <c:v>40753.72047453704</c:v>
                </c:pt>
                <c:pt idx="13874">
                  <c:v>40753.762141203704</c:v>
                </c:pt>
                <c:pt idx="13875">
                  <c:v>40753.803807870368</c:v>
                </c:pt>
                <c:pt idx="13876">
                  <c:v>40753.84547453704</c:v>
                </c:pt>
                <c:pt idx="13877">
                  <c:v>40753.887141203704</c:v>
                </c:pt>
                <c:pt idx="13878">
                  <c:v>40753.928807870368</c:v>
                </c:pt>
                <c:pt idx="13879">
                  <c:v>40753.97047453704</c:v>
                </c:pt>
                <c:pt idx="13880">
                  <c:v>40754.012141203704</c:v>
                </c:pt>
                <c:pt idx="13881">
                  <c:v>40754.053807870368</c:v>
                </c:pt>
                <c:pt idx="13882">
                  <c:v>40754.09547453704</c:v>
                </c:pt>
                <c:pt idx="13883">
                  <c:v>40754.137141203704</c:v>
                </c:pt>
                <c:pt idx="13884">
                  <c:v>40754.178807870368</c:v>
                </c:pt>
                <c:pt idx="13885">
                  <c:v>40754.22047453704</c:v>
                </c:pt>
                <c:pt idx="13886">
                  <c:v>40754.262141203704</c:v>
                </c:pt>
                <c:pt idx="13887">
                  <c:v>40754.303807870368</c:v>
                </c:pt>
                <c:pt idx="13888">
                  <c:v>40754.34547453704</c:v>
                </c:pt>
                <c:pt idx="13889">
                  <c:v>40754.387141203704</c:v>
                </c:pt>
                <c:pt idx="13890">
                  <c:v>40754.428807870368</c:v>
                </c:pt>
                <c:pt idx="13891">
                  <c:v>40754.47047453704</c:v>
                </c:pt>
                <c:pt idx="13892">
                  <c:v>40754.512141203704</c:v>
                </c:pt>
                <c:pt idx="13893">
                  <c:v>40754.553807870368</c:v>
                </c:pt>
                <c:pt idx="13894">
                  <c:v>40754.59547453704</c:v>
                </c:pt>
                <c:pt idx="13895">
                  <c:v>40754.637141203704</c:v>
                </c:pt>
                <c:pt idx="13896">
                  <c:v>40754.678807870368</c:v>
                </c:pt>
                <c:pt idx="13897">
                  <c:v>40754.72047453704</c:v>
                </c:pt>
                <c:pt idx="13898">
                  <c:v>40754.762141203704</c:v>
                </c:pt>
                <c:pt idx="13899">
                  <c:v>40754.803807870368</c:v>
                </c:pt>
                <c:pt idx="13900">
                  <c:v>40754.84547453704</c:v>
                </c:pt>
                <c:pt idx="13901">
                  <c:v>40754.887141203704</c:v>
                </c:pt>
                <c:pt idx="13902">
                  <c:v>40754.928807870368</c:v>
                </c:pt>
                <c:pt idx="13903">
                  <c:v>40754.97047453704</c:v>
                </c:pt>
                <c:pt idx="13904">
                  <c:v>40755.012141203704</c:v>
                </c:pt>
                <c:pt idx="13905">
                  <c:v>40755.053807870368</c:v>
                </c:pt>
                <c:pt idx="13906">
                  <c:v>40755.09547453704</c:v>
                </c:pt>
                <c:pt idx="13907">
                  <c:v>40755.137141203704</c:v>
                </c:pt>
                <c:pt idx="13908">
                  <c:v>40755.178807870368</c:v>
                </c:pt>
                <c:pt idx="13909">
                  <c:v>40755.22047453704</c:v>
                </c:pt>
                <c:pt idx="13910">
                  <c:v>40755.262141203704</c:v>
                </c:pt>
                <c:pt idx="13911">
                  <c:v>40755.303807870368</c:v>
                </c:pt>
                <c:pt idx="13912">
                  <c:v>40755.34547453704</c:v>
                </c:pt>
                <c:pt idx="13913">
                  <c:v>40755.387141203704</c:v>
                </c:pt>
                <c:pt idx="13914">
                  <c:v>40755.428807870368</c:v>
                </c:pt>
                <c:pt idx="13915">
                  <c:v>40755.47047453704</c:v>
                </c:pt>
                <c:pt idx="13916">
                  <c:v>40755.512141203704</c:v>
                </c:pt>
                <c:pt idx="13917">
                  <c:v>40755.553807870368</c:v>
                </c:pt>
                <c:pt idx="13918">
                  <c:v>40755.59547453704</c:v>
                </c:pt>
                <c:pt idx="13919">
                  <c:v>40755.637141203704</c:v>
                </c:pt>
                <c:pt idx="13920">
                  <c:v>40755.678807870368</c:v>
                </c:pt>
                <c:pt idx="13921">
                  <c:v>40755.72047453704</c:v>
                </c:pt>
                <c:pt idx="13922">
                  <c:v>40755.762141203704</c:v>
                </c:pt>
                <c:pt idx="13923">
                  <c:v>40755.803807870368</c:v>
                </c:pt>
                <c:pt idx="13924">
                  <c:v>40755.84547453704</c:v>
                </c:pt>
                <c:pt idx="13925">
                  <c:v>40755.887141203704</c:v>
                </c:pt>
                <c:pt idx="13926">
                  <c:v>40755.928807870368</c:v>
                </c:pt>
                <c:pt idx="13927">
                  <c:v>40755.97047453704</c:v>
                </c:pt>
                <c:pt idx="13928">
                  <c:v>40756.012141203704</c:v>
                </c:pt>
                <c:pt idx="13929">
                  <c:v>40756.053807870368</c:v>
                </c:pt>
                <c:pt idx="13930">
                  <c:v>40756.09547453704</c:v>
                </c:pt>
                <c:pt idx="13931">
                  <c:v>40756.137141203704</c:v>
                </c:pt>
                <c:pt idx="13932">
                  <c:v>40756.178807870368</c:v>
                </c:pt>
                <c:pt idx="13933">
                  <c:v>40756.22047453704</c:v>
                </c:pt>
                <c:pt idx="13934">
                  <c:v>40756.262141203704</c:v>
                </c:pt>
                <c:pt idx="13935">
                  <c:v>40756.303807870368</c:v>
                </c:pt>
                <c:pt idx="13936">
                  <c:v>40756.34547453704</c:v>
                </c:pt>
                <c:pt idx="13937">
                  <c:v>40756.387141203704</c:v>
                </c:pt>
                <c:pt idx="13938">
                  <c:v>40756.428807870368</c:v>
                </c:pt>
                <c:pt idx="13939">
                  <c:v>40756.47047453704</c:v>
                </c:pt>
                <c:pt idx="13940">
                  <c:v>40756.512141203704</c:v>
                </c:pt>
                <c:pt idx="13941">
                  <c:v>40756.553807870368</c:v>
                </c:pt>
                <c:pt idx="13942">
                  <c:v>40756.59547453704</c:v>
                </c:pt>
                <c:pt idx="13943">
                  <c:v>40756.637141203704</c:v>
                </c:pt>
                <c:pt idx="13944">
                  <c:v>40756.678807870368</c:v>
                </c:pt>
                <c:pt idx="13945">
                  <c:v>40756.72047453704</c:v>
                </c:pt>
                <c:pt idx="13946">
                  <c:v>40756.762141203704</c:v>
                </c:pt>
                <c:pt idx="13947">
                  <c:v>40756.803807870368</c:v>
                </c:pt>
                <c:pt idx="13948">
                  <c:v>40756.84547453704</c:v>
                </c:pt>
                <c:pt idx="13949">
                  <c:v>40756.887141203704</c:v>
                </c:pt>
                <c:pt idx="13950">
                  <c:v>40756.928807870368</c:v>
                </c:pt>
                <c:pt idx="13951">
                  <c:v>40756.97047453704</c:v>
                </c:pt>
                <c:pt idx="13952">
                  <c:v>40757.012141203704</c:v>
                </c:pt>
                <c:pt idx="13953">
                  <c:v>40757.053807870368</c:v>
                </c:pt>
                <c:pt idx="13954">
                  <c:v>40757.09547453704</c:v>
                </c:pt>
                <c:pt idx="13955">
                  <c:v>40757.137141203704</c:v>
                </c:pt>
                <c:pt idx="13956">
                  <c:v>40757.178807870368</c:v>
                </c:pt>
                <c:pt idx="13957">
                  <c:v>40757.22047453704</c:v>
                </c:pt>
                <c:pt idx="13958">
                  <c:v>40757.262141203704</c:v>
                </c:pt>
                <c:pt idx="13959">
                  <c:v>40757.303807870368</c:v>
                </c:pt>
                <c:pt idx="13960">
                  <c:v>40757.34547453704</c:v>
                </c:pt>
                <c:pt idx="13961">
                  <c:v>40757.387141203704</c:v>
                </c:pt>
                <c:pt idx="13962">
                  <c:v>40757.428807870368</c:v>
                </c:pt>
                <c:pt idx="13963">
                  <c:v>40757.47047453704</c:v>
                </c:pt>
                <c:pt idx="13964">
                  <c:v>40757.512141203704</c:v>
                </c:pt>
                <c:pt idx="13965">
                  <c:v>40757.553807870368</c:v>
                </c:pt>
                <c:pt idx="13966">
                  <c:v>40757.59547453704</c:v>
                </c:pt>
                <c:pt idx="13967">
                  <c:v>40757.637141203704</c:v>
                </c:pt>
                <c:pt idx="13968">
                  <c:v>40757.678807870368</c:v>
                </c:pt>
                <c:pt idx="13969">
                  <c:v>40757.72047453704</c:v>
                </c:pt>
                <c:pt idx="13970">
                  <c:v>40757.762141203704</c:v>
                </c:pt>
                <c:pt idx="13971">
                  <c:v>40757.803807870368</c:v>
                </c:pt>
                <c:pt idx="13972">
                  <c:v>40757.84547453704</c:v>
                </c:pt>
                <c:pt idx="13973">
                  <c:v>40757.887141203704</c:v>
                </c:pt>
                <c:pt idx="13974">
                  <c:v>40757.928807870368</c:v>
                </c:pt>
                <c:pt idx="13975">
                  <c:v>40757.97047453704</c:v>
                </c:pt>
                <c:pt idx="13976">
                  <c:v>40758.012141203704</c:v>
                </c:pt>
                <c:pt idx="13977">
                  <c:v>40758.053807870368</c:v>
                </c:pt>
                <c:pt idx="13978">
                  <c:v>40758.09547453704</c:v>
                </c:pt>
                <c:pt idx="13979">
                  <c:v>40758.137141203704</c:v>
                </c:pt>
                <c:pt idx="13980">
                  <c:v>40758.178807870368</c:v>
                </c:pt>
                <c:pt idx="13981">
                  <c:v>40758.22047453704</c:v>
                </c:pt>
                <c:pt idx="13982">
                  <c:v>40758.262141203704</c:v>
                </c:pt>
                <c:pt idx="13983">
                  <c:v>40758.303807870368</c:v>
                </c:pt>
                <c:pt idx="13984">
                  <c:v>40758.34547453704</c:v>
                </c:pt>
                <c:pt idx="13985">
                  <c:v>40758.387141203704</c:v>
                </c:pt>
                <c:pt idx="13986">
                  <c:v>40758.428807870368</c:v>
                </c:pt>
                <c:pt idx="13987">
                  <c:v>40758.47047453704</c:v>
                </c:pt>
                <c:pt idx="13988">
                  <c:v>40758.512141203704</c:v>
                </c:pt>
                <c:pt idx="13989">
                  <c:v>40758.553807870368</c:v>
                </c:pt>
                <c:pt idx="13990">
                  <c:v>40758.59547453704</c:v>
                </c:pt>
                <c:pt idx="13991">
                  <c:v>40758.637141203704</c:v>
                </c:pt>
                <c:pt idx="13992">
                  <c:v>40758.678807870368</c:v>
                </c:pt>
                <c:pt idx="13993">
                  <c:v>40758.72047453704</c:v>
                </c:pt>
                <c:pt idx="13994">
                  <c:v>40758.762141203704</c:v>
                </c:pt>
                <c:pt idx="13995">
                  <c:v>40758.803807870368</c:v>
                </c:pt>
                <c:pt idx="13996">
                  <c:v>40758.84547453704</c:v>
                </c:pt>
                <c:pt idx="13997">
                  <c:v>40758.887141203704</c:v>
                </c:pt>
                <c:pt idx="13998">
                  <c:v>40758.928807870368</c:v>
                </c:pt>
                <c:pt idx="13999">
                  <c:v>40758.97047453704</c:v>
                </c:pt>
                <c:pt idx="14000">
                  <c:v>40759.012141203704</c:v>
                </c:pt>
                <c:pt idx="14001">
                  <c:v>40759.053807870368</c:v>
                </c:pt>
                <c:pt idx="14002">
                  <c:v>40759.09547453704</c:v>
                </c:pt>
                <c:pt idx="14003">
                  <c:v>40759.137141203704</c:v>
                </c:pt>
                <c:pt idx="14004">
                  <c:v>40759.178807870368</c:v>
                </c:pt>
                <c:pt idx="14005">
                  <c:v>40759.22047453704</c:v>
                </c:pt>
                <c:pt idx="14006">
                  <c:v>40759.262141203704</c:v>
                </c:pt>
                <c:pt idx="14007">
                  <c:v>40759.303807870368</c:v>
                </c:pt>
                <c:pt idx="14008">
                  <c:v>40759.34547453704</c:v>
                </c:pt>
                <c:pt idx="14009">
                  <c:v>40759.387141203704</c:v>
                </c:pt>
                <c:pt idx="14010">
                  <c:v>40759.428807870368</c:v>
                </c:pt>
                <c:pt idx="14011">
                  <c:v>40759.47047453704</c:v>
                </c:pt>
                <c:pt idx="14012">
                  <c:v>40759.512141203704</c:v>
                </c:pt>
                <c:pt idx="14013">
                  <c:v>40759.553807870368</c:v>
                </c:pt>
                <c:pt idx="14014">
                  <c:v>40759.59547453704</c:v>
                </c:pt>
                <c:pt idx="14015">
                  <c:v>40759.637141203704</c:v>
                </c:pt>
                <c:pt idx="14016">
                  <c:v>40759.678807870368</c:v>
                </c:pt>
                <c:pt idx="14017">
                  <c:v>40759.72047453704</c:v>
                </c:pt>
                <c:pt idx="14018">
                  <c:v>40759.762141203704</c:v>
                </c:pt>
                <c:pt idx="14019">
                  <c:v>40759.803807870368</c:v>
                </c:pt>
                <c:pt idx="14020">
                  <c:v>40759.84547453704</c:v>
                </c:pt>
                <c:pt idx="14021">
                  <c:v>40759.887141203704</c:v>
                </c:pt>
                <c:pt idx="14022">
                  <c:v>40759.928807870368</c:v>
                </c:pt>
                <c:pt idx="14023">
                  <c:v>40759.97047453704</c:v>
                </c:pt>
                <c:pt idx="14024">
                  <c:v>40760.012141203704</c:v>
                </c:pt>
                <c:pt idx="14025">
                  <c:v>40760.053807870368</c:v>
                </c:pt>
                <c:pt idx="14026">
                  <c:v>40760.09547453704</c:v>
                </c:pt>
                <c:pt idx="14027">
                  <c:v>40760.137141203704</c:v>
                </c:pt>
                <c:pt idx="14028">
                  <c:v>40760.178807870368</c:v>
                </c:pt>
                <c:pt idx="14029">
                  <c:v>40760.22047453704</c:v>
                </c:pt>
                <c:pt idx="14030">
                  <c:v>40760.262141203704</c:v>
                </c:pt>
                <c:pt idx="14031">
                  <c:v>40760.303807870368</c:v>
                </c:pt>
                <c:pt idx="14032">
                  <c:v>40760.34547453704</c:v>
                </c:pt>
                <c:pt idx="14033">
                  <c:v>40760.387141203704</c:v>
                </c:pt>
                <c:pt idx="14034">
                  <c:v>40760.428807870368</c:v>
                </c:pt>
                <c:pt idx="14035">
                  <c:v>40760.47047453704</c:v>
                </c:pt>
                <c:pt idx="14036">
                  <c:v>40760.512141203704</c:v>
                </c:pt>
                <c:pt idx="14037">
                  <c:v>40760.553807870368</c:v>
                </c:pt>
                <c:pt idx="14038">
                  <c:v>40760.59547453704</c:v>
                </c:pt>
                <c:pt idx="14039">
                  <c:v>40760.637141203704</c:v>
                </c:pt>
                <c:pt idx="14040">
                  <c:v>40760.678807870368</c:v>
                </c:pt>
                <c:pt idx="14041">
                  <c:v>40760.72047453704</c:v>
                </c:pt>
                <c:pt idx="14042">
                  <c:v>40760.762141203704</c:v>
                </c:pt>
                <c:pt idx="14043">
                  <c:v>40760.803807870368</c:v>
                </c:pt>
                <c:pt idx="14044">
                  <c:v>40760.84547453704</c:v>
                </c:pt>
                <c:pt idx="14045">
                  <c:v>40760.887141203704</c:v>
                </c:pt>
                <c:pt idx="14046">
                  <c:v>40760.928807870368</c:v>
                </c:pt>
                <c:pt idx="14047">
                  <c:v>40760.97047453704</c:v>
                </c:pt>
                <c:pt idx="14048">
                  <c:v>40761.012141203704</c:v>
                </c:pt>
                <c:pt idx="14049">
                  <c:v>40761.053807870368</c:v>
                </c:pt>
                <c:pt idx="14050">
                  <c:v>40761.09547453704</c:v>
                </c:pt>
                <c:pt idx="14051">
                  <c:v>40761.137141203704</c:v>
                </c:pt>
                <c:pt idx="14052">
                  <c:v>40761.178807870368</c:v>
                </c:pt>
                <c:pt idx="14053">
                  <c:v>40761.22047453704</c:v>
                </c:pt>
                <c:pt idx="14054">
                  <c:v>40761.262141203704</c:v>
                </c:pt>
                <c:pt idx="14055">
                  <c:v>40761.303807870368</c:v>
                </c:pt>
                <c:pt idx="14056">
                  <c:v>40761.34547453704</c:v>
                </c:pt>
                <c:pt idx="14057">
                  <c:v>40761.387141203704</c:v>
                </c:pt>
                <c:pt idx="14058">
                  <c:v>40761.428807870368</c:v>
                </c:pt>
                <c:pt idx="14059">
                  <c:v>40761.47047453704</c:v>
                </c:pt>
                <c:pt idx="14060">
                  <c:v>40761.512141203704</c:v>
                </c:pt>
                <c:pt idx="14061">
                  <c:v>40761.553807870368</c:v>
                </c:pt>
                <c:pt idx="14062">
                  <c:v>40761.59547453704</c:v>
                </c:pt>
                <c:pt idx="14063">
                  <c:v>40761.637141203704</c:v>
                </c:pt>
                <c:pt idx="14064">
                  <c:v>40761.678807870368</c:v>
                </c:pt>
                <c:pt idx="14065">
                  <c:v>40761.72047453704</c:v>
                </c:pt>
                <c:pt idx="14066">
                  <c:v>40761.762141203704</c:v>
                </c:pt>
                <c:pt idx="14067">
                  <c:v>40761.803807870368</c:v>
                </c:pt>
                <c:pt idx="14068">
                  <c:v>40761.84547453704</c:v>
                </c:pt>
                <c:pt idx="14069">
                  <c:v>40761.887141203704</c:v>
                </c:pt>
                <c:pt idx="14070">
                  <c:v>40761.928807870368</c:v>
                </c:pt>
                <c:pt idx="14071">
                  <c:v>40761.97047453704</c:v>
                </c:pt>
                <c:pt idx="14072">
                  <c:v>40762.012141203704</c:v>
                </c:pt>
                <c:pt idx="14073">
                  <c:v>40762.053807870368</c:v>
                </c:pt>
                <c:pt idx="14074">
                  <c:v>40762.09547453704</c:v>
                </c:pt>
                <c:pt idx="14075">
                  <c:v>40762.137141203704</c:v>
                </c:pt>
                <c:pt idx="14076">
                  <c:v>40762.178807870368</c:v>
                </c:pt>
                <c:pt idx="14077">
                  <c:v>40762.22047453704</c:v>
                </c:pt>
                <c:pt idx="14078">
                  <c:v>40762.262141203704</c:v>
                </c:pt>
                <c:pt idx="14079">
                  <c:v>40762.303807870368</c:v>
                </c:pt>
                <c:pt idx="14080">
                  <c:v>40762.34547453704</c:v>
                </c:pt>
                <c:pt idx="14081">
                  <c:v>40762.387141203704</c:v>
                </c:pt>
                <c:pt idx="14082">
                  <c:v>40762.428807870368</c:v>
                </c:pt>
                <c:pt idx="14083">
                  <c:v>40762.47047453704</c:v>
                </c:pt>
                <c:pt idx="14084">
                  <c:v>40762.512141203704</c:v>
                </c:pt>
                <c:pt idx="14085">
                  <c:v>40762.553807870368</c:v>
                </c:pt>
                <c:pt idx="14086">
                  <c:v>40762.59547453704</c:v>
                </c:pt>
                <c:pt idx="14087">
                  <c:v>40762.637141203704</c:v>
                </c:pt>
                <c:pt idx="14088">
                  <c:v>40762.678807870368</c:v>
                </c:pt>
                <c:pt idx="14089">
                  <c:v>40762.72047453704</c:v>
                </c:pt>
                <c:pt idx="14090">
                  <c:v>40762.762141203704</c:v>
                </c:pt>
                <c:pt idx="14091">
                  <c:v>40762.803807870368</c:v>
                </c:pt>
                <c:pt idx="14092">
                  <c:v>40762.84547453704</c:v>
                </c:pt>
                <c:pt idx="14093">
                  <c:v>40762.887141203704</c:v>
                </c:pt>
                <c:pt idx="14094">
                  <c:v>40762.928807870368</c:v>
                </c:pt>
                <c:pt idx="14095">
                  <c:v>40762.97047453704</c:v>
                </c:pt>
                <c:pt idx="14096">
                  <c:v>40763.012141203704</c:v>
                </c:pt>
                <c:pt idx="14097">
                  <c:v>40763.053807870368</c:v>
                </c:pt>
                <c:pt idx="14098">
                  <c:v>40763.09547453704</c:v>
                </c:pt>
                <c:pt idx="14099">
                  <c:v>40763.137141203704</c:v>
                </c:pt>
                <c:pt idx="14100">
                  <c:v>40763.178807870368</c:v>
                </c:pt>
                <c:pt idx="14101">
                  <c:v>40763.22047453704</c:v>
                </c:pt>
                <c:pt idx="14102">
                  <c:v>40763.262141203704</c:v>
                </c:pt>
                <c:pt idx="14103">
                  <c:v>40763.303807870368</c:v>
                </c:pt>
                <c:pt idx="14104">
                  <c:v>40763.34547453704</c:v>
                </c:pt>
                <c:pt idx="14105">
                  <c:v>40763.387141203704</c:v>
                </c:pt>
                <c:pt idx="14106">
                  <c:v>40763.428807870368</c:v>
                </c:pt>
                <c:pt idx="14107">
                  <c:v>40763.47047453704</c:v>
                </c:pt>
                <c:pt idx="14108">
                  <c:v>40763.512141203704</c:v>
                </c:pt>
                <c:pt idx="14109">
                  <c:v>40763.553807870368</c:v>
                </c:pt>
                <c:pt idx="14110">
                  <c:v>40763.59547453704</c:v>
                </c:pt>
                <c:pt idx="14111">
                  <c:v>40763.637141203704</c:v>
                </c:pt>
                <c:pt idx="14112">
                  <c:v>40763.678807870368</c:v>
                </c:pt>
                <c:pt idx="14113">
                  <c:v>40763.72047453704</c:v>
                </c:pt>
                <c:pt idx="14114">
                  <c:v>40763.762141203704</c:v>
                </c:pt>
                <c:pt idx="14115">
                  <c:v>40763.803807870368</c:v>
                </c:pt>
                <c:pt idx="14116">
                  <c:v>40763.84547453704</c:v>
                </c:pt>
                <c:pt idx="14117">
                  <c:v>40763.887141203704</c:v>
                </c:pt>
                <c:pt idx="14118">
                  <c:v>40763.928807870368</c:v>
                </c:pt>
                <c:pt idx="14119">
                  <c:v>40763.97047453704</c:v>
                </c:pt>
                <c:pt idx="14120">
                  <c:v>40764.012141203704</c:v>
                </c:pt>
                <c:pt idx="14121">
                  <c:v>40764.053807870368</c:v>
                </c:pt>
                <c:pt idx="14122">
                  <c:v>40764.09547453704</c:v>
                </c:pt>
                <c:pt idx="14123">
                  <c:v>40764.137141203704</c:v>
                </c:pt>
                <c:pt idx="14124">
                  <c:v>40764.178807870368</c:v>
                </c:pt>
                <c:pt idx="14125">
                  <c:v>40764.22047453704</c:v>
                </c:pt>
                <c:pt idx="14126">
                  <c:v>40764.262141203704</c:v>
                </c:pt>
                <c:pt idx="14127">
                  <c:v>40764.303807870368</c:v>
                </c:pt>
                <c:pt idx="14128">
                  <c:v>40764.34547453704</c:v>
                </c:pt>
                <c:pt idx="14129">
                  <c:v>40764.387141203704</c:v>
                </c:pt>
                <c:pt idx="14130">
                  <c:v>40764.428807870368</c:v>
                </c:pt>
                <c:pt idx="14131">
                  <c:v>40764.47047453704</c:v>
                </c:pt>
                <c:pt idx="14132" formatCode="m/d/yyyy">
                  <c:v>40764</c:v>
                </c:pt>
                <c:pt idx="14133">
                  <c:v>40764.474791666667</c:v>
                </c:pt>
                <c:pt idx="14134">
                  <c:v>40764.516458333332</c:v>
                </c:pt>
                <c:pt idx="14135">
                  <c:v>40764.558125000003</c:v>
                </c:pt>
                <c:pt idx="14136">
                  <c:v>40764.599791666667</c:v>
                </c:pt>
                <c:pt idx="14137">
                  <c:v>40764.641458333332</c:v>
                </c:pt>
                <c:pt idx="14138">
                  <c:v>40764.683125000003</c:v>
                </c:pt>
                <c:pt idx="14139">
                  <c:v>40764.724791666667</c:v>
                </c:pt>
                <c:pt idx="14140">
                  <c:v>40764.766458333332</c:v>
                </c:pt>
                <c:pt idx="14141">
                  <c:v>40764.808125000003</c:v>
                </c:pt>
                <c:pt idx="14142">
                  <c:v>40764.849791666667</c:v>
                </c:pt>
                <c:pt idx="14143">
                  <c:v>40764.891458333332</c:v>
                </c:pt>
                <c:pt idx="14144">
                  <c:v>40764.933125000003</c:v>
                </c:pt>
                <c:pt idx="14145">
                  <c:v>40764.974791666667</c:v>
                </c:pt>
                <c:pt idx="14146">
                  <c:v>40765.016458333332</c:v>
                </c:pt>
                <c:pt idx="14147">
                  <c:v>40765.058125000003</c:v>
                </c:pt>
                <c:pt idx="14148">
                  <c:v>40765.099791666667</c:v>
                </c:pt>
                <c:pt idx="14149">
                  <c:v>40765.141458333332</c:v>
                </c:pt>
                <c:pt idx="14150">
                  <c:v>40765.183125000003</c:v>
                </c:pt>
                <c:pt idx="14151">
                  <c:v>40765.224791666667</c:v>
                </c:pt>
                <c:pt idx="14152">
                  <c:v>40765.266458333332</c:v>
                </c:pt>
                <c:pt idx="14153">
                  <c:v>40765.308125000003</c:v>
                </c:pt>
                <c:pt idx="14154">
                  <c:v>40765.349791666667</c:v>
                </c:pt>
                <c:pt idx="14155">
                  <c:v>40765.391458333332</c:v>
                </c:pt>
                <c:pt idx="14156">
                  <c:v>40765.433125000003</c:v>
                </c:pt>
                <c:pt idx="14157">
                  <c:v>40765.474791666667</c:v>
                </c:pt>
                <c:pt idx="14158">
                  <c:v>40765.516458333332</c:v>
                </c:pt>
                <c:pt idx="14159">
                  <c:v>40765.558125000003</c:v>
                </c:pt>
                <c:pt idx="14160">
                  <c:v>40765.599791666667</c:v>
                </c:pt>
                <c:pt idx="14161">
                  <c:v>40765.641458333332</c:v>
                </c:pt>
                <c:pt idx="14162">
                  <c:v>40765.683125000003</c:v>
                </c:pt>
                <c:pt idx="14163">
                  <c:v>40765.724791666667</c:v>
                </c:pt>
                <c:pt idx="14164">
                  <c:v>40765.766458333332</c:v>
                </c:pt>
                <c:pt idx="14165">
                  <c:v>40765.808125000003</c:v>
                </c:pt>
                <c:pt idx="14166">
                  <c:v>40765.849791666667</c:v>
                </c:pt>
                <c:pt idx="14167">
                  <c:v>40765.891458333332</c:v>
                </c:pt>
                <c:pt idx="14168">
                  <c:v>40765.933125000003</c:v>
                </c:pt>
                <c:pt idx="14169">
                  <c:v>40765.974791666667</c:v>
                </c:pt>
                <c:pt idx="14170">
                  <c:v>40766.016458333332</c:v>
                </c:pt>
                <c:pt idx="14171">
                  <c:v>40766.058125000003</c:v>
                </c:pt>
                <c:pt idx="14172">
                  <c:v>40766.099791666667</c:v>
                </c:pt>
                <c:pt idx="14173">
                  <c:v>40766.141458333332</c:v>
                </c:pt>
                <c:pt idx="14174">
                  <c:v>40766.183125000003</c:v>
                </c:pt>
                <c:pt idx="14175">
                  <c:v>40766.224791666667</c:v>
                </c:pt>
                <c:pt idx="14176">
                  <c:v>40766.266458333332</c:v>
                </c:pt>
                <c:pt idx="14177">
                  <c:v>40766.308125000003</c:v>
                </c:pt>
                <c:pt idx="14178">
                  <c:v>40766.349791666667</c:v>
                </c:pt>
                <c:pt idx="14179">
                  <c:v>40766.391458333332</c:v>
                </c:pt>
                <c:pt idx="14180">
                  <c:v>40766.433125000003</c:v>
                </c:pt>
                <c:pt idx="14181">
                  <c:v>40766.474791666667</c:v>
                </c:pt>
                <c:pt idx="14182">
                  <c:v>40766.516458333332</c:v>
                </c:pt>
                <c:pt idx="14183">
                  <c:v>40766.558125000003</c:v>
                </c:pt>
                <c:pt idx="14184">
                  <c:v>40766.599791666667</c:v>
                </c:pt>
                <c:pt idx="14185">
                  <c:v>40766.641458333332</c:v>
                </c:pt>
                <c:pt idx="14186">
                  <c:v>40766.683125000003</c:v>
                </c:pt>
                <c:pt idx="14187">
                  <c:v>40766.724791666667</c:v>
                </c:pt>
                <c:pt idx="14188">
                  <c:v>40766.766458333332</c:v>
                </c:pt>
                <c:pt idx="14189">
                  <c:v>40766.808125000003</c:v>
                </c:pt>
                <c:pt idx="14190">
                  <c:v>40766.849791666667</c:v>
                </c:pt>
                <c:pt idx="14191">
                  <c:v>40766.891458333332</c:v>
                </c:pt>
                <c:pt idx="14192">
                  <c:v>40766.933125000003</c:v>
                </c:pt>
                <c:pt idx="14193">
                  <c:v>40766.974791666667</c:v>
                </c:pt>
                <c:pt idx="14194">
                  <c:v>40767.016458333332</c:v>
                </c:pt>
                <c:pt idx="14195">
                  <c:v>40767.058125000003</c:v>
                </c:pt>
                <c:pt idx="14196">
                  <c:v>40767.099791666667</c:v>
                </c:pt>
                <c:pt idx="14197">
                  <c:v>40767.141458333332</c:v>
                </c:pt>
                <c:pt idx="14198">
                  <c:v>40767.183125000003</c:v>
                </c:pt>
                <c:pt idx="14199">
                  <c:v>40767.224791666667</c:v>
                </c:pt>
                <c:pt idx="14200">
                  <c:v>40767.266458333332</c:v>
                </c:pt>
                <c:pt idx="14201">
                  <c:v>40767.308125000003</c:v>
                </c:pt>
                <c:pt idx="14202">
                  <c:v>40767.349791666667</c:v>
                </c:pt>
                <c:pt idx="14203">
                  <c:v>40767.391458333332</c:v>
                </c:pt>
                <c:pt idx="14204">
                  <c:v>40767.433125000003</c:v>
                </c:pt>
                <c:pt idx="14205">
                  <c:v>40767.474791666667</c:v>
                </c:pt>
                <c:pt idx="14206">
                  <c:v>40767.516458333332</c:v>
                </c:pt>
                <c:pt idx="14207">
                  <c:v>40767.558125000003</c:v>
                </c:pt>
                <c:pt idx="14208">
                  <c:v>40767.599791666667</c:v>
                </c:pt>
                <c:pt idx="14209">
                  <c:v>40767.641458333332</c:v>
                </c:pt>
                <c:pt idx="14210">
                  <c:v>40767.683125000003</c:v>
                </c:pt>
                <c:pt idx="14211">
                  <c:v>40767.724791666667</c:v>
                </c:pt>
                <c:pt idx="14212">
                  <c:v>40767.766458333332</c:v>
                </c:pt>
                <c:pt idx="14213">
                  <c:v>40767.808125000003</c:v>
                </c:pt>
                <c:pt idx="14214">
                  <c:v>40767.849791666667</c:v>
                </c:pt>
                <c:pt idx="14215">
                  <c:v>40767.891458333332</c:v>
                </c:pt>
                <c:pt idx="14216">
                  <c:v>40767.933125000003</c:v>
                </c:pt>
                <c:pt idx="14217">
                  <c:v>40767.974791666667</c:v>
                </c:pt>
                <c:pt idx="14218">
                  <c:v>40768.016458333332</c:v>
                </c:pt>
                <c:pt idx="14219">
                  <c:v>40768.058125000003</c:v>
                </c:pt>
                <c:pt idx="14220">
                  <c:v>40768.099791666667</c:v>
                </c:pt>
                <c:pt idx="14221">
                  <c:v>40768.141458333332</c:v>
                </c:pt>
                <c:pt idx="14222">
                  <c:v>40768.183125000003</c:v>
                </c:pt>
                <c:pt idx="14223">
                  <c:v>40768.224791666667</c:v>
                </c:pt>
                <c:pt idx="14224">
                  <c:v>40768.266458333332</c:v>
                </c:pt>
                <c:pt idx="14225">
                  <c:v>40768.308125000003</c:v>
                </c:pt>
                <c:pt idx="14226">
                  <c:v>40768.349791666667</c:v>
                </c:pt>
                <c:pt idx="14227">
                  <c:v>40768.391458333332</c:v>
                </c:pt>
                <c:pt idx="14228">
                  <c:v>40768.433125000003</c:v>
                </c:pt>
                <c:pt idx="14229">
                  <c:v>40768.474791666667</c:v>
                </c:pt>
                <c:pt idx="14230">
                  <c:v>40768.516458333332</c:v>
                </c:pt>
                <c:pt idx="14231">
                  <c:v>40768.558125000003</c:v>
                </c:pt>
                <c:pt idx="14232">
                  <c:v>40768.599791666667</c:v>
                </c:pt>
                <c:pt idx="14233">
                  <c:v>40768.641458333332</c:v>
                </c:pt>
                <c:pt idx="14234">
                  <c:v>40768.683125000003</c:v>
                </c:pt>
                <c:pt idx="14235">
                  <c:v>40768.724791666667</c:v>
                </c:pt>
                <c:pt idx="14236">
                  <c:v>40768.766458333332</c:v>
                </c:pt>
                <c:pt idx="14237">
                  <c:v>40768.808125000003</c:v>
                </c:pt>
                <c:pt idx="14238">
                  <c:v>40768.849791666667</c:v>
                </c:pt>
                <c:pt idx="14239">
                  <c:v>40768.891458333332</c:v>
                </c:pt>
                <c:pt idx="14240">
                  <c:v>40768.933125000003</c:v>
                </c:pt>
                <c:pt idx="14241">
                  <c:v>40768.974791666667</c:v>
                </c:pt>
                <c:pt idx="14242">
                  <c:v>40769.016458333332</c:v>
                </c:pt>
                <c:pt idx="14243">
                  <c:v>40769.058125000003</c:v>
                </c:pt>
                <c:pt idx="14244">
                  <c:v>40769.099791666667</c:v>
                </c:pt>
                <c:pt idx="14245">
                  <c:v>40769.141458333332</c:v>
                </c:pt>
                <c:pt idx="14246">
                  <c:v>40769.183125000003</c:v>
                </c:pt>
                <c:pt idx="14247">
                  <c:v>40769.224791666667</c:v>
                </c:pt>
                <c:pt idx="14248">
                  <c:v>40769.266458333332</c:v>
                </c:pt>
                <c:pt idx="14249">
                  <c:v>40769.308125000003</c:v>
                </c:pt>
                <c:pt idx="14250">
                  <c:v>40769.349791666667</c:v>
                </c:pt>
                <c:pt idx="14251">
                  <c:v>40769.391458333332</c:v>
                </c:pt>
                <c:pt idx="14252">
                  <c:v>40769.433125000003</c:v>
                </c:pt>
                <c:pt idx="14253">
                  <c:v>40769.474791666667</c:v>
                </c:pt>
                <c:pt idx="14254">
                  <c:v>40769.516458333332</c:v>
                </c:pt>
                <c:pt idx="14255">
                  <c:v>40769.558125000003</c:v>
                </c:pt>
                <c:pt idx="14256">
                  <c:v>40769.599791666667</c:v>
                </c:pt>
                <c:pt idx="14257">
                  <c:v>40769.641458333332</c:v>
                </c:pt>
                <c:pt idx="14258">
                  <c:v>40769.683125000003</c:v>
                </c:pt>
                <c:pt idx="14259">
                  <c:v>40769.724791666667</c:v>
                </c:pt>
                <c:pt idx="14260">
                  <c:v>40769.766458333332</c:v>
                </c:pt>
                <c:pt idx="14261">
                  <c:v>40769.808125000003</c:v>
                </c:pt>
                <c:pt idx="14262">
                  <c:v>40769.849791666667</c:v>
                </c:pt>
                <c:pt idx="14263">
                  <c:v>40769.891458333332</c:v>
                </c:pt>
                <c:pt idx="14264">
                  <c:v>40769.933125000003</c:v>
                </c:pt>
                <c:pt idx="14265">
                  <c:v>40769.974791666667</c:v>
                </c:pt>
                <c:pt idx="14266">
                  <c:v>40770.016458333332</c:v>
                </c:pt>
                <c:pt idx="14267">
                  <c:v>40770.058125000003</c:v>
                </c:pt>
                <c:pt idx="14268">
                  <c:v>40770.099791666667</c:v>
                </c:pt>
                <c:pt idx="14269">
                  <c:v>40770.141458333332</c:v>
                </c:pt>
                <c:pt idx="14270">
                  <c:v>40770.183125000003</c:v>
                </c:pt>
                <c:pt idx="14271">
                  <c:v>40770.224791666667</c:v>
                </c:pt>
                <c:pt idx="14272">
                  <c:v>40770.266458333332</c:v>
                </c:pt>
                <c:pt idx="14273">
                  <c:v>40770.308125000003</c:v>
                </c:pt>
                <c:pt idx="14274">
                  <c:v>40770.349791666667</c:v>
                </c:pt>
                <c:pt idx="14275">
                  <c:v>40770.391458333332</c:v>
                </c:pt>
                <c:pt idx="14276">
                  <c:v>40770.433125000003</c:v>
                </c:pt>
                <c:pt idx="14277">
                  <c:v>40770.474791666667</c:v>
                </c:pt>
                <c:pt idx="14278">
                  <c:v>40770.516458333332</c:v>
                </c:pt>
                <c:pt idx="14279">
                  <c:v>40770.558125000003</c:v>
                </c:pt>
                <c:pt idx="14280">
                  <c:v>40770.599791666667</c:v>
                </c:pt>
                <c:pt idx="14281">
                  <c:v>40770.641458333332</c:v>
                </c:pt>
                <c:pt idx="14282">
                  <c:v>40770.683125000003</c:v>
                </c:pt>
                <c:pt idx="14283">
                  <c:v>40770.724791666667</c:v>
                </c:pt>
                <c:pt idx="14284">
                  <c:v>40770.766458333332</c:v>
                </c:pt>
                <c:pt idx="14285">
                  <c:v>40770.808125000003</c:v>
                </c:pt>
                <c:pt idx="14286">
                  <c:v>40770.849791666667</c:v>
                </c:pt>
                <c:pt idx="14287">
                  <c:v>40770.891458333332</c:v>
                </c:pt>
                <c:pt idx="14288">
                  <c:v>40770.933125000003</c:v>
                </c:pt>
                <c:pt idx="14289">
                  <c:v>40770.974791666667</c:v>
                </c:pt>
                <c:pt idx="14290">
                  <c:v>40771.016458333332</c:v>
                </c:pt>
                <c:pt idx="14291">
                  <c:v>40771.058125000003</c:v>
                </c:pt>
                <c:pt idx="14292">
                  <c:v>40771.099791666667</c:v>
                </c:pt>
                <c:pt idx="14293">
                  <c:v>40771.141458333332</c:v>
                </c:pt>
                <c:pt idx="14294">
                  <c:v>40771.183125000003</c:v>
                </c:pt>
                <c:pt idx="14295">
                  <c:v>40771.224791666667</c:v>
                </c:pt>
                <c:pt idx="14296">
                  <c:v>40771.266458333332</c:v>
                </c:pt>
                <c:pt idx="14297">
                  <c:v>40771.308125000003</c:v>
                </c:pt>
                <c:pt idx="14298">
                  <c:v>40771.349791666667</c:v>
                </c:pt>
                <c:pt idx="14299">
                  <c:v>40771.391458333332</c:v>
                </c:pt>
                <c:pt idx="14300">
                  <c:v>40771.433125000003</c:v>
                </c:pt>
                <c:pt idx="14301">
                  <c:v>40771.474791666667</c:v>
                </c:pt>
                <c:pt idx="14302">
                  <c:v>40771.516458333332</c:v>
                </c:pt>
                <c:pt idx="14303">
                  <c:v>40771.558125000003</c:v>
                </c:pt>
                <c:pt idx="14304">
                  <c:v>40771.599791666667</c:v>
                </c:pt>
                <c:pt idx="14305">
                  <c:v>40771.641458333332</c:v>
                </c:pt>
                <c:pt idx="14306">
                  <c:v>40771.683125000003</c:v>
                </c:pt>
                <c:pt idx="14307">
                  <c:v>40771.724791666667</c:v>
                </c:pt>
                <c:pt idx="14308">
                  <c:v>40771.766458333332</c:v>
                </c:pt>
                <c:pt idx="14309">
                  <c:v>40771.808125000003</c:v>
                </c:pt>
                <c:pt idx="14310">
                  <c:v>40771.849791666667</c:v>
                </c:pt>
                <c:pt idx="14311">
                  <c:v>40771.891458333332</c:v>
                </c:pt>
                <c:pt idx="14312">
                  <c:v>40771.933125000003</c:v>
                </c:pt>
                <c:pt idx="14313">
                  <c:v>40771.974791666667</c:v>
                </c:pt>
                <c:pt idx="14314">
                  <c:v>40772.016458333332</c:v>
                </c:pt>
                <c:pt idx="14315">
                  <c:v>40772.058125000003</c:v>
                </c:pt>
                <c:pt idx="14316">
                  <c:v>40772.099791666667</c:v>
                </c:pt>
                <c:pt idx="14317">
                  <c:v>40772.141458333332</c:v>
                </c:pt>
                <c:pt idx="14318">
                  <c:v>40772.183125000003</c:v>
                </c:pt>
                <c:pt idx="14319">
                  <c:v>40772.224791666667</c:v>
                </c:pt>
                <c:pt idx="14320">
                  <c:v>40772.266458333332</c:v>
                </c:pt>
                <c:pt idx="14321">
                  <c:v>40772.308125000003</c:v>
                </c:pt>
                <c:pt idx="14322">
                  <c:v>40772.349791666667</c:v>
                </c:pt>
                <c:pt idx="14323">
                  <c:v>40772.391458333332</c:v>
                </c:pt>
                <c:pt idx="14324">
                  <c:v>40772.433125000003</c:v>
                </c:pt>
                <c:pt idx="14325">
                  <c:v>40772.474791666667</c:v>
                </c:pt>
                <c:pt idx="14326">
                  <c:v>40772.516458333332</c:v>
                </c:pt>
                <c:pt idx="14327">
                  <c:v>40772.558125000003</c:v>
                </c:pt>
                <c:pt idx="14328">
                  <c:v>40772.599791666667</c:v>
                </c:pt>
                <c:pt idx="14329">
                  <c:v>40772.641458333332</c:v>
                </c:pt>
                <c:pt idx="14330">
                  <c:v>40772.683125000003</c:v>
                </c:pt>
                <c:pt idx="14331">
                  <c:v>40772.724791666667</c:v>
                </c:pt>
                <c:pt idx="14332">
                  <c:v>40772.766458333332</c:v>
                </c:pt>
                <c:pt idx="14333">
                  <c:v>40772.808125000003</c:v>
                </c:pt>
                <c:pt idx="14334">
                  <c:v>40772.849791666667</c:v>
                </c:pt>
                <c:pt idx="14335">
                  <c:v>40772.891458333332</c:v>
                </c:pt>
                <c:pt idx="14336">
                  <c:v>40772.933125000003</c:v>
                </c:pt>
                <c:pt idx="14337">
                  <c:v>40772.974791666667</c:v>
                </c:pt>
                <c:pt idx="14338">
                  <c:v>40773.016458333332</c:v>
                </c:pt>
                <c:pt idx="14339">
                  <c:v>40773.058125000003</c:v>
                </c:pt>
                <c:pt idx="14340">
                  <c:v>40773.099791666667</c:v>
                </c:pt>
                <c:pt idx="14341">
                  <c:v>40773.141458333332</c:v>
                </c:pt>
                <c:pt idx="14342">
                  <c:v>40773.183125000003</c:v>
                </c:pt>
                <c:pt idx="14343">
                  <c:v>40773.224791666667</c:v>
                </c:pt>
                <c:pt idx="14344">
                  <c:v>40773.266458333332</c:v>
                </c:pt>
                <c:pt idx="14345">
                  <c:v>40773.308125000003</c:v>
                </c:pt>
                <c:pt idx="14346">
                  <c:v>40773.349791666667</c:v>
                </c:pt>
                <c:pt idx="14347">
                  <c:v>40773.391458333332</c:v>
                </c:pt>
                <c:pt idx="14348">
                  <c:v>40773.433125000003</c:v>
                </c:pt>
                <c:pt idx="14349">
                  <c:v>40773.474791666667</c:v>
                </c:pt>
                <c:pt idx="14350">
                  <c:v>40773.516458333332</c:v>
                </c:pt>
                <c:pt idx="14351">
                  <c:v>40773.558125000003</c:v>
                </c:pt>
                <c:pt idx="14352">
                  <c:v>40773.599791666667</c:v>
                </c:pt>
                <c:pt idx="14353">
                  <c:v>40773.641458333332</c:v>
                </c:pt>
                <c:pt idx="14354">
                  <c:v>40773.683125000003</c:v>
                </c:pt>
                <c:pt idx="14355">
                  <c:v>40773.724791666667</c:v>
                </c:pt>
                <c:pt idx="14356">
                  <c:v>40773.766458333332</c:v>
                </c:pt>
                <c:pt idx="14357">
                  <c:v>40773.808125000003</c:v>
                </c:pt>
                <c:pt idx="14358">
                  <c:v>40773.849791666667</c:v>
                </c:pt>
                <c:pt idx="14359">
                  <c:v>40773.891458333332</c:v>
                </c:pt>
                <c:pt idx="14360">
                  <c:v>40773.933125000003</c:v>
                </c:pt>
                <c:pt idx="14361">
                  <c:v>40773.974791666667</c:v>
                </c:pt>
                <c:pt idx="14362">
                  <c:v>40774.016458333332</c:v>
                </c:pt>
                <c:pt idx="14363">
                  <c:v>40774.058125000003</c:v>
                </c:pt>
                <c:pt idx="14364">
                  <c:v>40774.099791666667</c:v>
                </c:pt>
                <c:pt idx="14365">
                  <c:v>40774.141458333332</c:v>
                </c:pt>
                <c:pt idx="14366">
                  <c:v>40774.183125000003</c:v>
                </c:pt>
                <c:pt idx="14367">
                  <c:v>40774.224791666667</c:v>
                </c:pt>
                <c:pt idx="14368">
                  <c:v>40774.266458333332</c:v>
                </c:pt>
                <c:pt idx="14369">
                  <c:v>40774.308125000003</c:v>
                </c:pt>
                <c:pt idx="14370">
                  <c:v>40774.349791666667</c:v>
                </c:pt>
                <c:pt idx="14371">
                  <c:v>40774.391458333332</c:v>
                </c:pt>
                <c:pt idx="14372">
                  <c:v>40774.433125000003</c:v>
                </c:pt>
                <c:pt idx="14373">
                  <c:v>40774.474791666667</c:v>
                </c:pt>
                <c:pt idx="14374">
                  <c:v>40774.516458333332</c:v>
                </c:pt>
                <c:pt idx="14375">
                  <c:v>40774.558125000003</c:v>
                </c:pt>
                <c:pt idx="14376">
                  <c:v>40774.599791666667</c:v>
                </c:pt>
                <c:pt idx="14377">
                  <c:v>40774.641458333332</c:v>
                </c:pt>
                <c:pt idx="14378">
                  <c:v>40774.683125000003</c:v>
                </c:pt>
                <c:pt idx="14379">
                  <c:v>40774.724791666667</c:v>
                </c:pt>
                <c:pt idx="14380">
                  <c:v>40774.766458333332</c:v>
                </c:pt>
                <c:pt idx="14381">
                  <c:v>40774.808125000003</c:v>
                </c:pt>
                <c:pt idx="14382">
                  <c:v>40774.849791666667</c:v>
                </c:pt>
                <c:pt idx="14383">
                  <c:v>40774.891458333332</c:v>
                </c:pt>
                <c:pt idx="14384">
                  <c:v>40774.933125000003</c:v>
                </c:pt>
                <c:pt idx="14385">
                  <c:v>40774.974791666667</c:v>
                </c:pt>
                <c:pt idx="14386">
                  <c:v>40775.016458333332</c:v>
                </c:pt>
                <c:pt idx="14387">
                  <c:v>40775.058125000003</c:v>
                </c:pt>
                <c:pt idx="14388">
                  <c:v>40775.099791666667</c:v>
                </c:pt>
                <c:pt idx="14389">
                  <c:v>40775.141458333332</c:v>
                </c:pt>
                <c:pt idx="14390">
                  <c:v>40775.183125000003</c:v>
                </c:pt>
                <c:pt idx="14391">
                  <c:v>40775.224791666667</c:v>
                </c:pt>
                <c:pt idx="14392">
                  <c:v>40775.266458333332</c:v>
                </c:pt>
                <c:pt idx="14393">
                  <c:v>40775.308125000003</c:v>
                </c:pt>
                <c:pt idx="14394">
                  <c:v>40775.349791666667</c:v>
                </c:pt>
                <c:pt idx="14395">
                  <c:v>40775.391458333332</c:v>
                </c:pt>
                <c:pt idx="14396">
                  <c:v>40775.433125000003</c:v>
                </c:pt>
                <c:pt idx="14397">
                  <c:v>40775.474791666667</c:v>
                </c:pt>
                <c:pt idx="14398">
                  <c:v>40775.516458333332</c:v>
                </c:pt>
                <c:pt idx="14399">
                  <c:v>40775.558125000003</c:v>
                </c:pt>
                <c:pt idx="14400">
                  <c:v>40775.599791666667</c:v>
                </c:pt>
                <c:pt idx="14401">
                  <c:v>40775.641458333332</c:v>
                </c:pt>
                <c:pt idx="14402">
                  <c:v>40775.683125000003</c:v>
                </c:pt>
                <c:pt idx="14403">
                  <c:v>40775.724791666667</c:v>
                </c:pt>
                <c:pt idx="14404">
                  <c:v>40775.766458333332</c:v>
                </c:pt>
                <c:pt idx="14405">
                  <c:v>40775.808125000003</c:v>
                </c:pt>
                <c:pt idx="14406">
                  <c:v>40775.849791666667</c:v>
                </c:pt>
                <c:pt idx="14407">
                  <c:v>40775.891458333332</c:v>
                </c:pt>
                <c:pt idx="14408">
                  <c:v>40775.933125000003</c:v>
                </c:pt>
                <c:pt idx="14409">
                  <c:v>40775.974791666667</c:v>
                </c:pt>
                <c:pt idx="14410">
                  <c:v>40776.016458333332</c:v>
                </c:pt>
                <c:pt idx="14411">
                  <c:v>40776.058125000003</c:v>
                </c:pt>
                <c:pt idx="14412">
                  <c:v>40776.099791666667</c:v>
                </c:pt>
                <c:pt idx="14413">
                  <c:v>40776.141458333332</c:v>
                </c:pt>
                <c:pt idx="14414">
                  <c:v>40776.183125000003</c:v>
                </c:pt>
                <c:pt idx="14415">
                  <c:v>40776.224791666667</c:v>
                </c:pt>
                <c:pt idx="14416">
                  <c:v>40776.266458333332</c:v>
                </c:pt>
                <c:pt idx="14417">
                  <c:v>40776.308125000003</c:v>
                </c:pt>
                <c:pt idx="14418">
                  <c:v>40776.349791666667</c:v>
                </c:pt>
                <c:pt idx="14419">
                  <c:v>40776.391458333332</c:v>
                </c:pt>
                <c:pt idx="14420">
                  <c:v>40776.433125000003</c:v>
                </c:pt>
                <c:pt idx="14421">
                  <c:v>40776.474791666667</c:v>
                </c:pt>
                <c:pt idx="14422">
                  <c:v>40776.516458333332</c:v>
                </c:pt>
                <c:pt idx="14423">
                  <c:v>40776.558125000003</c:v>
                </c:pt>
                <c:pt idx="14424">
                  <c:v>40776.599791666667</c:v>
                </c:pt>
                <c:pt idx="14425">
                  <c:v>40776.641458333332</c:v>
                </c:pt>
                <c:pt idx="14426">
                  <c:v>40776.683125000003</c:v>
                </c:pt>
                <c:pt idx="14427">
                  <c:v>40776.724791666667</c:v>
                </c:pt>
                <c:pt idx="14428">
                  <c:v>40776.766458333332</c:v>
                </c:pt>
                <c:pt idx="14429">
                  <c:v>40776.808125000003</c:v>
                </c:pt>
                <c:pt idx="14430">
                  <c:v>40776.849791666667</c:v>
                </c:pt>
                <c:pt idx="14431">
                  <c:v>40776.891458333332</c:v>
                </c:pt>
                <c:pt idx="14432">
                  <c:v>40776.933125000003</c:v>
                </c:pt>
                <c:pt idx="14433">
                  <c:v>40776.974791666667</c:v>
                </c:pt>
                <c:pt idx="14434">
                  <c:v>40777.016458333332</c:v>
                </c:pt>
                <c:pt idx="14435">
                  <c:v>40777.058125000003</c:v>
                </c:pt>
                <c:pt idx="14436">
                  <c:v>40777.099791666667</c:v>
                </c:pt>
                <c:pt idx="14437">
                  <c:v>40777.141458333332</c:v>
                </c:pt>
                <c:pt idx="14438">
                  <c:v>40777.183125000003</c:v>
                </c:pt>
                <c:pt idx="14439">
                  <c:v>40777.224791666667</c:v>
                </c:pt>
                <c:pt idx="14440">
                  <c:v>40777.266458333332</c:v>
                </c:pt>
                <c:pt idx="14441">
                  <c:v>40777.308125000003</c:v>
                </c:pt>
                <c:pt idx="14442">
                  <c:v>40777.349791666667</c:v>
                </c:pt>
                <c:pt idx="14443">
                  <c:v>40777.391458333332</c:v>
                </c:pt>
                <c:pt idx="14444">
                  <c:v>40777.433125000003</c:v>
                </c:pt>
                <c:pt idx="14445">
                  <c:v>40777.474791666667</c:v>
                </c:pt>
                <c:pt idx="14446">
                  <c:v>40777.516458333332</c:v>
                </c:pt>
                <c:pt idx="14447">
                  <c:v>40777.558125000003</c:v>
                </c:pt>
                <c:pt idx="14448">
                  <c:v>40777.599791666667</c:v>
                </c:pt>
                <c:pt idx="14449">
                  <c:v>40777.641458333332</c:v>
                </c:pt>
                <c:pt idx="14450">
                  <c:v>40777.683125000003</c:v>
                </c:pt>
                <c:pt idx="14451">
                  <c:v>40777.724791666667</c:v>
                </c:pt>
                <c:pt idx="14452">
                  <c:v>40777.766458333332</c:v>
                </c:pt>
                <c:pt idx="14453">
                  <c:v>40777.808125000003</c:v>
                </c:pt>
                <c:pt idx="14454">
                  <c:v>40777.849791666667</c:v>
                </c:pt>
                <c:pt idx="14455">
                  <c:v>40777.891458333332</c:v>
                </c:pt>
                <c:pt idx="14456">
                  <c:v>40777.933125000003</c:v>
                </c:pt>
                <c:pt idx="14457">
                  <c:v>40777.974791666667</c:v>
                </c:pt>
                <c:pt idx="14458">
                  <c:v>40778.016458333332</c:v>
                </c:pt>
                <c:pt idx="14459">
                  <c:v>40778.058125000003</c:v>
                </c:pt>
                <c:pt idx="14460">
                  <c:v>40778.099791666667</c:v>
                </c:pt>
                <c:pt idx="14461">
                  <c:v>40778.141458333332</c:v>
                </c:pt>
                <c:pt idx="14462">
                  <c:v>40778.183125000003</c:v>
                </c:pt>
                <c:pt idx="14463">
                  <c:v>40778.224791666667</c:v>
                </c:pt>
                <c:pt idx="14464">
                  <c:v>40778.266458333332</c:v>
                </c:pt>
                <c:pt idx="14465">
                  <c:v>40778.308125000003</c:v>
                </c:pt>
                <c:pt idx="14466">
                  <c:v>40778.349791666667</c:v>
                </c:pt>
                <c:pt idx="14467">
                  <c:v>40778.391458333332</c:v>
                </c:pt>
                <c:pt idx="14468">
                  <c:v>40778.433125000003</c:v>
                </c:pt>
                <c:pt idx="14469">
                  <c:v>40778.474791666667</c:v>
                </c:pt>
                <c:pt idx="14470">
                  <c:v>40778.516458333332</c:v>
                </c:pt>
                <c:pt idx="14471">
                  <c:v>40778.558125000003</c:v>
                </c:pt>
                <c:pt idx="14472">
                  <c:v>40778.599791666667</c:v>
                </c:pt>
                <c:pt idx="14473">
                  <c:v>40778.641458333332</c:v>
                </c:pt>
                <c:pt idx="14474">
                  <c:v>40778.683125000003</c:v>
                </c:pt>
                <c:pt idx="14475">
                  <c:v>40778.724791666667</c:v>
                </c:pt>
                <c:pt idx="14476">
                  <c:v>40778.766458333332</c:v>
                </c:pt>
                <c:pt idx="14477">
                  <c:v>40778.808125000003</c:v>
                </c:pt>
                <c:pt idx="14478">
                  <c:v>40778.849791666667</c:v>
                </c:pt>
                <c:pt idx="14479">
                  <c:v>40778.891458333332</c:v>
                </c:pt>
                <c:pt idx="14480">
                  <c:v>40778.933125000003</c:v>
                </c:pt>
                <c:pt idx="14481">
                  <c:v>40778.974791666667</c:v>
                </c:pt>
                <c:pt idx="14482">
                  <c:v>40779.016458333332</c:v>
                </c:pt>
                <c:pt idx="14483">
                  <c:v>40779.058125000003</c:v>
                </c:pt>
                <c:pt idx="14484">
                  <c:v>40779.099791666667</c:v>
                </c:pt>
                <c:pt idx="14485">
                  <c:v>40779.141458333332</c:v>
                </c:pt>
                <c:pt idx="14486">
                  <c:v>40779.183125000003</c:v>
                </c:pt>
                <c:pt idx="14487">
                  <c:v>40779.224791666667</c:v>
                </c:pt>
                <c:pt idx="14488">
                  <c:v>40779.266458333332</c:v>
                </c:pt>
                <c:pt idx="14489">
                  <c:v>40779.308125000003</c:v>
                </c:pt>
                <c:pt idx="14490">
                  <c:v>40779.349791666667</c:v>
                </c:pt>
                <c:pt idx="14491" formatCode="m/d/yyyy">
                  <c:v>40779</c:v>
                </c:pt>
                <c:pt idx="14492">
                  <c:v>40779.353668981479</c:v>
                </c:pt>
                <c:pt idx="14493">
                  <c:v>40779.395335648151</c:v>
                </c:pt>
                <c:pt idx="14494">
                  <c:v>40779.437002314815</c:v>
                </c:pt>
                <c:pt idx="14495">
                  <c:v>40779.478668981479</c:v>
                </c:pt>
                <c:pt idx="14496">
                  <c:v>40779.520335648151</c:v>
                </c:pt>
                <c:pt idx="14497">
                  <c:v>40779.562002314815</c:v>
                </c:pt>
                <c:pt idx="14498">
                  <c:v>40779.603668981479</c:v>
                </c:pt>
                <c:pt idx="14499">
                  <c:v>40779.645335648151</c:v>
                </c:pt>
                <c:pt idx="14500">
                  <c:v>40779.687002314815</c:v>
                </c:pt>
                <c:pt idx="14501">
                  <c:v>40779.728668981479</c:v>
                </c:pt>
                <c:pt idx="14502">
                  <c:v>40779.770335648151</c:v>
                </c:pt>
                <c:pt idx="14503">
                  <c:v>40779.812002314815</c:v>
                </c:pt>
                <c:pt idx="14504">
                  <c:v>40779.853668981479</c:v>
                </c:pt>
                <c:pt idx="14505">
                  <c:v>40779.895335648151</c:v>
                </c:pt>
                <c:pt idx="14506">
                  <c:v>40779.937002314815</c:v>
                </c:pt>
                <c:pt idx="14507">
                  <c:v>40779.978668981479</c:v>
                </c:pt>
                <c:pt idx="14508">
                  <c:v>40780.020335648151</c:v>
                </c:pt>
                <c:pt idx="14509">
                  <c:v>40780.062002314815</c:v>
                </c:pt>
                <c:pt idx="14510">
                  <c:v>40780.103668981479</c:v>
                </c:pt>
                <c:pt idx="14511">
                  <c:v>40780.145335648151</c:v>
                </c:pt>
                <c:pt idx="14512">
                  <c:v>40780.187002314815</c:v>
                </c:pt>
                <c:pt idx="14513">
                  <c:v>40780.228668981479</c:v>
                </c:pt>
                <c:pt idx="14514">
                  <c:v>40780.270335648151</c:v>
                </c:pt>
                <c:pt idx="14515">
                  <c:v>40780.312002314815</c:v>
                </c:pt>
                <c:pt idx="14516">
                  <c:v>40780.353668981479</c:v>
                </c:pt>
                <c:pt idx="14517">
                  <c:v>40780.395335648151</c:v>
                </c:pt>
                <c:pt idx="14518">
                  <c:v>40780.437002314815</c:v>
                </c:pt>
                <c:pt idx="14519">
                  <c:v>40780.478668981479</c:v>
                </c:pt>
                <c:pt idx="14520">
                  <c:v>40780.520335648151</c:v>
                </c:pt>
                <c:pt idx="14521">
                  <c:v>40780.562002314815</c:v>
                </c:pt>
                <c:pt idx="14522">
                  <c:v>40780.603668981479</c:v>
                </c:pt>
                <c:pt idx="14523">
                  <c:v>40780.645335648151</c:v>
                </c:pt>
                <c:pt idx="14524">
                  <c:v>40780.687002314815</c:v>
                </c:pt>
                <c:pt idx="14525">
                  <c:v>40780.728668981479</c:v>
                </c:pt>
                <c:pt idx="14526">
                  <c:v>40780.770335648151</c:v>
                </c:pt>
                <c:pt idx="14527">
                  <c:v>40780.812002314815</c:v>
                </c:pt>
                <c:pt idx="14528">
                  <c:v>40780.853668981479</c:v>
                </c:pt>
                <c:pt idx="14529">
                  <c:v>40780.895335648151</c:v>
                </c:pt>
                <c:pt idx="14530">
                  <c:v>40780.937002314815</c:v>
                </c:pt>
                <c:pt idx="14531">
                  <c:v>40780.978668981479</c:v>
                </c:pt>
                <c:pt idx="14532">
                  <c:v>40781.020335648151</c:v>
                </c:pt>
                <c:pt idx="14533">
                  <c:v>40781.062002314815</c:v>
                </c:pt>
                <c:pt idx="14534">
                  <c:v>40781.103668981479</c:v>
                </c:pt>
                <c:pt idx="14535">
                  <c:v>40781.145335648151</c:v>
                </c:pt>
                <c:pt idx="14536">
                  <c:v>40781.187002314815</c:v>
                </c:pt>
                <c:pt idx="14537">
                  <c:v>40781.228668981479</c:v>
                </c:pt>
                <c:pt idx="14538">
                  <c:v>40781.270335648151</c:v>
                </c:pt>
                <c:pt idx="14539">
                  <c:v>40781.312002314815</c:v>
                </c:pt>
                <c:pt idx="14540">
                  <c:v>40781.353668981479</c:v>
                </c:pt>
                <c:pt idx="14541">
                  <c:v>40781.395335648151</c:v>
                </c:pt>
                <c:pt idx="14542">
                  <c:v>40781.437002314815</c:v>
                </c:pt>
                <c:pt idx="14543">
                  <c:v>40781.478668981479</c:v>
                </c:pt>
                <c:pt idx="14544">
                  <c:v>40781.520335648151</c:v>
                </c:pt>
                <c:pt idx="14545">
                  <c:v>40781.562002314815</c:v>
                </c:pt>
                <c:pt idx="14546">
                  <c:v>40781.603668981479</c:v>
                </c:pt>
                <c:pt idx="14547">
                  <c:v>40781.645335648151</c:v>
                </c:pt>
                <c:pt idx="14548">
                  <c:v>40781.687002314815</c:v>
                </c:pt>
                <c:pt idx="14549">
                  <c:v>40781.728668981479</c:v>
                </c:pt>
                <c:pt idx="14550">
                  <c:v>40781.770335648151</c:v>
                </c:pt>
                <c:pt idx="14551">
                  <c:v>40781.812002314815</c:v>
                </c:pt>
                <c:pt idx="14552">
                  <c:v>40781.853668981479</c:v>
                </c:pt>
                <c:pt idx="14553">
                  <c:v>40781.895335648151</c:v>
                </c:pt>
                <c:pt idx="14554">
                  <c:v>40781.937002314815</c:v>
                </c:pt>
                <c:pt idx="14555">
                  <c:v>40781.978668981479</c:v>
                </c:pt>
                <c:pt idx="14556">
                  <c:v>40782.020335648151</c:v>
                </c:pt>
                <c:pt idx="14557">
                  <c:v>40782.062002314815</c:v>
                </c:pt>
                <c:pt idx="14558">
                  <c:v>40782.103668981479</c:v>
                </c:pt>
                <c:pt idx="14559">
                  <c:v>40782.145335648151</c:v>
                </c:pt>
                <c:pt idx="14560">
                  <c:v>40782.187002314815</c:v>
                </c:pt>
                <c:pt idx="14561">
                  <c:v>40782.228668981479</c:v>
                </c:pt>
                <c:pt idx="14562">
                  <c:v>40782.270335648151</c:v>
                </c:pt>
                <c:pt idx="14563">
                  <c:v>40782.312002314815</c:v>
                </c:pt>
                <c:pt idx="14564">
                  <c:v>40782.353668981479</c:v>
                </c:pt>
                <c:pt idx="14565">
                  <c:v>40782.395335648151</c:v>
                </c:pt>
                <c:pt idx="14566">
                  <c:v>40782.437002314815</c:v>
                </c:pt>
                <c:pt idx="14567">
                  <c:v>40782.478668981479</c:v>
                </c:pt>
                <c:pt idx="14568">
                  <c:v>40782.520335648151</c:v>
                </c:pt>
                <c:pt idx="14569">
                  <c:v>40782.562002314815</c:v>
                </c:pt>
                <c:pt idx="14570">
                  <c:v>40782.603668981479</c:v>
                </c:pt>
                <c:pt idx="14571">
                  <c:v>40782.645335648151</c:v>
                </c:pt>
                <c:pt idx="14572">
                  <c:v>40782.687002314815</c:v>
                </c:pt>
                <c:pt idx="14573">
                  <c:v>40782.728668981479</c:v>
                </c:pt>
                <c:pt idx="14574">
                  <c:v>40782.770335648151</c:v>
                </c:pt>
                <c:pt idx="14575">
                  <c:v>40782.812002314815</c:v>
                </c:pt>
                <c:pt idx="14576">
                  <c:v>40782.853668981479</c:v>
                </c:pt>
                <c:pt idx="14577">
                  <c:v>40782.895335648151</c:v>
                </c:pt>
                <c:pt idx="14578">
                  <c:v>40782.937002314815</c:v>
                </c:pt>
                <c:pt idx="14579">
                  <c:v>40782.978668981479</c:v>
                </c:pt>
                <c:pt idx="14580">
                  <c:v>40783.020335648151</c:v>
                </c:pt>
                <c:pt idx="14581">
                  <c:v>40783.062002314815</c:v>
                </c:pt>
                <c:pt idx="14582">
                  <c:v>40783.103668981479</c:v>
                </c:pt>
                <c:pt idx="14583">
                  <c:v>40783.145335648151</c:v>
                </c:pt>
                <c:pt idx="14584">
                  <c:v>40783.187002314815</c:v>
                </c:pt>
                <c:pt idx="14585">
                  <c:v>40783.228668981479</c:v>
                </c:pt>
                <c:pt idx="14586">
                  <c:v>40783.270335648151</c:v>
                </c:pt>
                <c:pt idx="14587">
                  <c:v>40783.312002314815</c:v>
                </c:pt>
                <c:pt idx="14588">
                  <c:v>40783.353668981479</c:v>
                </c:pt>
                <c:pt idx="14589">
                  <c:v>40783.395335648151</c:v>
                </c:pt>
                <c:pt idx="14590">
                  <c:v>40783.437002314815</c:v>
                </c:pt>
                <c:pt idx="14591">
                  <c:v>40783.478668981479</c:v>
                </c:pt>
                <c:pt idx="14592">
                  <c:v>40783.520335648151</c:v>
                </c:pt>
                <c:pt idx="14593">
                  <c:v>40783.562002314815</c:v>
                </c:pt>
                <c:pt idx="14594">
                  <c:v>40783.603668981479</c:v>
                </c:pt>
                <c:pt idx="14595">
                  <c:v>40783.645335648151</c:v>
                </c:pt>
                <c:pt idx="14596">
                  <c:v>40783.687002314815</c:v>
                </c:pt>
                <c:pt idx="14597">
                  <c:v>40783.728668981479</c:v>
                </c:pt>
                <c:pt idx="14598">
                  <c:v>40783.770335648151</c:v>
                </c:pt>
                <c:pt idx="14599">
                  <c:v>40783.812002314815</c:v>
                </c:pt>
                <c:pt idx="14600">
                  <c:v>40783.853668981479</c:v>
                </c:pt>
                <c:pt idx="14601">
                  <c:v>40783.895335648151</c:v>
                </c:pt>
                <c:pt idx="14602">
                  <c:v>40783.937002314815</c:v>
                </c:pt>
                <c:pt idx="14603">
                  <c:v>40783.978668981479</c:v>
                </c:pt>
                <c:pt idx="14604">
                  <c:v>40784.020335648151</c:v>
                </c:pt>
                <c:pt idx="14605">
                  <c:v>40784.062002314815</c:v>
                </c:pt>
                <c:pt idx="14606">
                  <c:v>40784.103668981479</c:v>
                </c:pt>
                <c:pt idx="14607">
                  <c:v>40784.145335648151</c:v>
                </c:pt>
                <c:pt idx="14608">
                  <c:v>40784.187002314815</c:v>
                </c:pt>
                <c:pt idx="14609">
                  <c:v>40784.228668981479</c:v>
                </c:pt>
                <c:pt idx="14610">
                  <c:v>40784.270335648151</c:v>
                </c:pt>
                <c:pt idx="14611">
                  <c:v>40784.312002314815</c:v>
                </c:pt>
                <c:pt idx="14612">
                  <c:v>40784.353668981479</c:v>
                </c:pt>
                <c:pt idx="14613">
                  <c:v>40784.395335648151</c:v>
                </c:pt>
                <c:pt idx="14614">
                  <c:v>40784.437002314815</c:v>
                </c:pt>
                <c:pt idx="14615">
                  <c:v>40784.478668981479</c:v>
                </c:pt>
                <c:pt idx="14616">
                  <c:v>40784.520335648151</c:v>
                </c:pt>
                <c:pt idx="14617">
                  <c:v>40784.562002314815</c:v>
                </c:pt>
                <c:pt idx="14618">
                  <c:v>40784.603668981479</c:v>
                </c:pt>
                <c:pt idx="14619">
                  <c:v>40784.645335648151</c:v>
                </c:pt>
                <c:pt idx="14620">
                  <c:v>40784.687002314815</c:v>
                </c:pt>
                <c:pt idx="14621">
                  <c:v>40784.728668981479</c:v>
                </c:pt>
                <c:pt idx="14622">
                  <c:v>40784.770335648151</c:v>
                </c:pt>
                <c:pt idx="14623">
                  <c:v>40784.812002314815</c:v>
                </c:pt>
                <c:pt idx="14624">
                  <c:v>40784.853668981479</c:v>
                </c:pt>
                <c:pt idx="14625">
                  <c:v>40784.895335648151</c:v>
                </c:pt>
                <c:pt idx="14626">
                  <c:v>40784.937002314815</c:v>
                </c:pt>
                <c:pt idx="14627">
                  <c:v>40784.978668981479</c:v>
                </c:pt>
                <c:pt idx="14628">
                  <c:v>40785.020335648151</c:v>
                </c:pt>
                <c:pt idx="14629">
                  <c:v>40785.062002314815</c:v>
                </c:pt>
                <c:pt idx="14630">
                  <c:v>40785.103668981479</c:v>
                </c:pt>
                <c:pt idx="14631">
                  <c:v>40785.145335648151</c:v>
                </c:pt>
                <c:pt idx="14632">
                  <c:v>40785.187002314815</c:v>
                </c:pt>
                <c:pt idx="14633">
                  <c:v>40785.228668981479</c:v>
                </c:pt>
                <c:pt idx="14634">
                  <c:v>40785.270335648151</c:v>
                </c:pt>
                <c:pt idx="14635">
                  <c:v>40785.312002314815</c:v>
                </c:pt>
                <c:pt idx="14636">
                  <c:v>40785.353668981479</c:v>
                </c:pt>
                <c:pt idx="14637">
                  <c:v>40785.395335648151</c:v>
                </c:pt>
                <c:pt idx="14638">
                  <c:v>40785.437002314815</c:v>
                </c:pt>
                <c:pt idx="14639">
                  <c:v>40785.478668981479</c:v>
                </c:pt>
                <c:pt idx="14640">
                  <c:v>40785.520335648151</c:v>
                </c:pt>
                <c:pt idx="14641">
                  <c:v>40785.562002314815</c:v>
                </c:pt>
                <c:pt idx="14642">
                  <c:v>40785.603668981479</c:v>
                </c:pt>
                <c:pt idx="14643">
                  <c:v>40785.645335648151</c:v>
                </c:pt>
                <c:pt idx="14644">
                  <c:v>40785.687002314815</c:v>
                </c:pt>
                <c:pt idx="14645">
                  <c:v>40785.728668981479</c:v>
                </c:pt>
                <c:pt idx="14646">
                  <c:v>40785.770335648151</c:v>
                </c:pt>
                <c:pt idx="14647">
                  <c:v>40785.812002314815</c:v>
                </c:pt>
                <c:pt idx="14648">
                  <c:v>40785.853668981479</c:v>
                </c:pt>
                <c:pt idx="14649">
                  <c:v>40785.895335648151</c:v>
                </c:pt>
                <c:pt idx="14650">
                  <c:v>40785.937002314815</c:v>
                </c:pt>
                <c:pt idx="14651">
                  <c:v>40785.978668981479</c:v>
                </c:pt>
                <c:pt idx="14652">
                  <c:v>40786.020335648151</c:v>
                </c:pt>
                <c:pt idx="14653">
                  <c:v>40786.062002314815</c:v>
                </c:pt>
                <c:pt idx="14654">
                  <c:v>40786.103668981479</c:v>
                </c:pt>
                <c:pt idx="14655">
                  <c:v>40786.145335648151</c:v>
                </c:pt>
                <c:pt idx="14656">
                  <c:v>40786.187002314815</c:v>
                </c:pt>
                <c:pt idx="14657">
                  <c:v>40786.228668981479</c:v>
                </c:pt>
                <c:pt idx="14658">
                  <c:v>40786.270335648151</c:v>
                </c:pt>
                <c:pt idx="14659">
                  <c:v>40786.312002314815</c:v>
                </c:pt>
                <c:pt idx="14660">
                  <c:v>40786.353668981479</c:v>
                </c:pt>
                <c:pt idx="14661" formatCode="m/d/yyyy">
                  <c:v>40786</c:v>
                </c:pt>
                <c:pt idx="14662">
                  <c:v>40786.359236111108</c:v>
                </c:pt>
                <c:pt idx="14663">
                  <c:v>40786.400902777779</c:v>
                </c:pt>
                <c:pt idx="14664">
                  <c:v>40786.442569444444</c:v>
                </c:pt>
                <c:pt idx="14665">
                  <c:v>40786.484236111108</c:v>
                </c:pt>
                <c:pt idx="14666">
                  <c:v>40786.525902777779</c:v>
                </c:pt>
                <c:pt idx="14667">
                  <c:v>40786.567569444444</c:v>
                </c:pt>
                <c:pt idx="14668">
                  <c:v>40786.609236111108</c:v>
                </c:pt>
                <c:pt idx="14669">
                  <c:v>40786.650902777779</c:v>
                </c:pt>
                <c:pt idx="14670">
                  <c:v>40786.692569444444</c:v>
                </c:pt>
                <c:pt idx="14671">
                  <c:v>40786.734236111108</c:v>
                </c:pt>
                <c:pt idx="14672">
                  <c:v>40786.775902777779</c:v>
                </c:pt>
                <c:pt idx="14673">
                  <c:v>40786.817569444444</c:v>
                </c:pt>
                <c:pt idx="14674">
                  <c:v>40786.859236111108</c:v>
                </c:pt>
                <c:pt idx="14675">
                  <c:v>40786.900902777779</c:v>
                </c:pt>
                <c:pt idx="14676">
                  <c:v>40786.942569444444</c:v>
                </c:pt>
                <c:pt idx="14677">
                  <c:v>40786.984236111108</c:v>
                </c:pt>
                <c:pt idx="14678">
                  <c:v>40787.025902777779</c:v>
                </c:pt>
                <c:pt idx="14679">
                  <c:v>40787.067569444444</c:v>
                </c:pt>
                <c:pt idx="14680">
                  <c:v>40787.109236111108</c:v>
                </c:pt>
                <c:pt idx="14681">
                  <c:v>40787.150902777779</c:v>
                </c:pt>
                <c:pt idx="14682">
                  <c:v>40787.192569444444</c:v>
                </c:pt>
                <c:pt idx="14683">
                  <c:v>40787.234236111108</c:v>
                </c:pt>
                <c:pt idx="14684">
                  <c:v>40787.275902777779</c:v>
                </c:pt>
                <c:pt idx="14685">
                  <c:v>40787.317569444444</c:v>
                </c:pt>
                <c:pt idx="14686">
                  <c:v>40787.359236111108</c:v>
                </c:pt>
                <c:pt idx="14687">
                  <c:v>40787.400902777779</c:v>
                </c:pt>
                <c:pt idx="14688">
                  <c:v>40787.442569444444</c:v>
                </c:pt>
                <c:pt idx="14689">
                  <c:v>40787.484236111108</c:v>
                </c:pt>
                <c:pt idx="14690">
                  <c:v>40787.525902777779</c:v>
                </c:pt>
                <c:pt idx="14691">
                  <c:v>40787.567569444444</c:v>
                </c:pt>
                <c:pt idx="14692">
                  <c:v>40787.609236111108</c:v>
                </c:pt>
                <c:pt idx="14693">
                  <c:v>40787.650902777779</c:v>
                </c:pt>
                <c:pt idx="14694">
                  <c:v>40787.692569444444</c:v>
                </c:pt>
                <c:pt idx="14695">
                  <c:v>40787.734236111108</c:v>
                </c:pt>
                <c:pt idx="14696">
                  <c:v>40787.775902777779</c:v>
                </c:pt>
                <c:pt idx="14697">
                  <c:v>40787.817569444444</c:v>
                </c:pt>
                <c:pt idx="14698">
                  <c:v>40787.859236111108</c:v>
                </c:pt>
                <c:pt idx="14699">
                  <c:v>40787.900902777779</c:v>
                </c:pt>
                <c:pt idx="14700">
                  <c:v>40787.942569444444</c:v>
                </c:pt>
                <c:pt idx="14701">
                  <c:v>40787.984236111108</c:v>
                </c:pt>
                <c:pt idx="14702">
                  <c:v>40788.025902777779</c:v>
                </c:pt>
                <c:pt idx="14703">
                  <c:v>40788.067569444444</c:v>
                </c:pt>
                <c:pt idx="14704">
                  <c:v>40788.109236111108</c:v>
                </c:pt>
                <c:pt idx="14705">
                  <c:v>40788.150902777779</c:v>
                </c:pt>
                <c:pt idx="14706">
                  <c:v>40788.192569444444</c:v>
                </c:pt>
                <c:pt idx="14707">
                  <c:v>40788.234236111108</c:v>
                </c:pt>
                <c:pt idx="14708">
                  <c:v>40788.275902777779</c:v>
                </c:pt>
                <c:pt idx="14709">
                  <c:v>40788.317569444444</c:v>
                </c:pt>
                <c:pt idx="14710">
                  <c:v>40788.359236111108</c:v>
                </c:pt>
                <c:pt idx="14711">
                  <c:v>40788.400902777779</c:v>
                </c:pt>
                <c:pt idx="14712">
                  <c:v>40788.442569444444</c:v>
                </c:pt>
                <c:pt idx="14713">
                  <c:v>40788.484236111108</c:v>
                </c:pt>
                <c:pt idx="14714">
                  <c:v>40788.525902777779</c:v>
                </c:pt>
                <c:pt idx="14715">
                  <c:v>40788.567569444444</c:v>
                </c:pt>
                <c:pt idx="14716">
                  <c:v>40788.609236111108</c:v>
                </c:pt>
                <c:pt idx="14717">
                  <c:v>40788.650902777779</c:v>
                </c:pt>
                <c:pt idx="14718">
                  <c:v>40788.692569444444</c:v>
                </c:pt>
                <c:pt idx="14719">
                  <c:v>40788.734236111108</c:v>
                </c:pt>
                <c:pt idx="14720">
                  <c:v>40788.775902777779</c:v>
                </c:pt>
                <c:pt idx="14721">
                  <c:v>40788.817569444444</c:v>
                </c:pt>
                <c:pt idx="14722">
                  <c:v>40788.859236111108</c:v>
                </c:pt>
                <c:pt idx="14723">
                  <c:v>40788.900902777779</c:v>
                </c:pt>
                <c:pt idx="14724">
                  <c:v>40788.942569444444</c:v>
                </c:pt>
                <c:pt idx="14725">
                  <c:v>40788.984236111108</c:v>
                </c:pt>
                <c:pt idx="14726">
                  <c:v>40789.025902777779</c:v>
                </c:pt>
                <c:pt idx="14727">
                  <c:v>40789.067569444444</c:v>
                </c:pt>
                <c:pt idx="14728">
                  <c:v>40789.109236111108</c:v>
                </c:pt>
                <c:pt idx="14729">
                  <c:v>40789.150902777779</c:v>
                </c:pt>
                <c:pt idx="14730">
                  <c:v>40789.192569444444</c:v>
                </c:pt>
                <c:pt idx="14731">
                  <c:v>40789.234236111108</c:v>
                </c:pt>
                <c:pt idx="14732">
                  <c:v>40789.275902777779</c:v>
                </c:pt>
                <c:pt idx="14733">
                  <c:v>40789.317569444444</c:v>
                </c:pt>
                <c:pt idx="14734">
                  <c:v>40789.359236111108</c:v>
                </c:pt>
                <c:pt idx="14735">
                  <c:v>40789.400902777779</c:v>
                </c:pt>
                <c:pt idx="14736">
                  <c:v>40789.442569444444</c:v>
                </c:pt>
                <c:pt idx="14737">
                  <c:v>40789.484236111108</c:v>
                </c:pt>
                <c:pt idx="14738">
                  <c:v>40789.525902777779</c:v>
                </c:pt>
                <c:pt idx="14739">
                  <c:v>40789.567569444444</c:v>
                </c:pt>
                <c:pt idx="14740">
                  <c:v>40789.609236111108</c:v>
                </c:pt>
                <c:pt idx="14741">
                  <c:v>40789.650902777779</c:v>
                </c:pt>
                <c:pt idx="14742">
                  <c:v>40789.692569444444</c:v>
                </c:pt>
                <c:pt idx="14743">
                  <c:v>40789.734236111108</c:v>
                </c:pt>
                <c:pt idx="14744">
                  <c:v>40789.775902777779</c:v>
                </c:pt>
                <c:pt idx="14745">
                  <c:v>40789.817569444444</c:v>
                </c:pt>
                <c:pt idx="14746">
                  <c:v>40789.859236111108</c:v>
                </c:pt>
                <c:pt idx="14747">
                  <c:v>40789.900902777779</c:v>
                </c:pt>
                <c:pt idx="14748">
                  <c:v>40789.942569444444</c:v>
                </c:pt>
                <c:pt idx="14749">
                  <c:v>40789.984236111108</c:v>
                </c:pt>
                <c:pt idx="14750">
                  <c:v>40790.025902777779</c:v>
                </c:pt>
                <c:pt idx="14751">
                  <c:v>40790.067569444444</c:v>
                </c:pt>
                <c:pt idx="14752">
                  <c:v>40790.109236111108</c:v>
                </c:pt>
                <c:pt idx="14753">
                  <c:v>40790.150902777779</c:v>
                </c:pt>
                <c:pt idx="14754">
                  <c:v>40790.192569444444</c:v>
                </c:pt>
                <c:pt idx="14755">
                  <c:v>40790.234236111108</c:v>
                </c:pt>
                <c:pt idx="14756">
                  <c:v>40790.275902777779</c:v>
                </c:pt>
                <c:pt idx="14757">
                  <c:v>40790.317569444444</c:v>
                </c:pt>
                <c:pt idx="14758">
                  <c:v>40790.359236111108</c:v>
                </c:pt>
                <c:pt idx="14759">
                  <c:v>40790.400902777779</c:v>
                </c:pt>
                <c:pt idx="14760">
                  <c:v>40790.442569444444</c:v>
                </c:pt>
                <c:pt idx="14761">
                  <c:v>40790.484236111108</c:v>
                </c:pt>
                <c:pt idx="14762">
                  <c:v>40790.525902777779</c:v>
                </c:pt>
                <c:pt idx="14763">
                  <c:v>40790.567569444444</c:v>
                </c:pt>
                <c:pt idx="14764">
                  <c:v>40790.609236111108</c:v>
                </c:pt>
                <c:pt idx="14765">
                  <c:v>40790.650902777779</c:v>
                </c:pt>
                <c:pt idx="14766">
                  <c:v>40790.692569444444</c:v>
                </c:pt>
                <c:pt idx="14767">
                  <c:v>40790.734236111108</c:v>
                </c:pt>
                <c:pt idx="14768">
                  <c:v>40790.775902777779</c:v>
                </c:pt>
                <c:pt idx="14769">
                  <c:v>40790.817569444444</c:v>
                </c:pt>
                <c:pt idx="14770">
                  <c:v>40790.859236111108</c:v>
                </c:pt>
                <c:pt idx="14771">
                  <c:v>40790.900902777779</c:v>
                </c:pt>
                <c:pt idx="14772">
                  <c:v>40790.942569444444</c:v>
                </c:pt>
                <c:pt idx="14773">
                  <c:v>40790.984236111108</c:v>
                </c:pt>
                <c:pt idx="14774">
                  <c:v>40791.025902777779</c:v>
                </c:pt>
                <c:pt idx="14775">
                  <c:v>40791.067569444444</c:v>
                </c:pt>
                <c:pt idx="14776">
                  <c:v>40791.109236111108</c:v>
                </c:pt>
                <c:pt idx="14777">
                  <c:v>40791.150902777779</c:v>
                </c:pt>
                <c:pt idx="14778">
                  <c:v>40791.192569444444</c:v>
                </c:pt>
                <c:pt idx="14779">
                  <c:v>40791.234236111108</c:v>
                </c:pt>
                <c:pt idx="14780">
                  <c:v>40791.275902777779</c:v>
                </c:pt>
                <c:pt idx="14781">
                  <c:v>40791.317569444444</c:v>
                </c:pt>
                <c:pt idx="14782">
                  <c:v>40791.359236111108</c:v>
                </c:pt>
                <c:pt idx="14783">
                  <c:v>40791.400902777779</c:v>
                </c:pt>
                <c:pt idx="14784">
                  <c:v>40791.442569444444</c:v>
                </c:pt>
                <c:pt idx="14785">
                  <c:v>40791.484236111108</c:v>
                </c:pt>
                <c:pt idx="14786">
                  <c:v>40791.525902777779</c:v>
                </c:pt>
                <c:pt idx="14787">
                  <c:v>40791.567569444444</c:v>
                </c:pt>
                <c:pt idx="14788">
                  <c:v>40791.609236111108</c:v>
                </c:pt>
                <c:pt idx="14789">
                  <c:v>40791.650902777779</c:v>
                </c:pt>
                <c:pt idx="14790">
                  <c:v>40791.692569444444</c:v>
                </c:pt>
                <c:pt idx="14791">
                  <c:v>40791.734236111108</c:v>
                </c:pt>
                <c:pt idx="14792">
                  <c:v>40791.775902777779</c:v>
                </c:pt>
                <c:pt idx="14793">
                  <c:v>40791.817569444444</c:v>
                </c:pt>
                <c:pt idx="14794">
                  <c:v>40791.859236111108</c:v>
                </c:pt>
                <c:pt idx="14795">
                  <c:v>40791.900902777779</c:v>
                </c:pt>
                <c:pt idx="14796">
                  <c:v>40791.942569444444</c:v>
                </c:pt>
                <c:pt idx="14797">
                  <c:v>40791.984236111108</c:v>
                </c:pt>
                <c:pt idx="14798">
                  <c:v>40792.025902777779</c:v>
                </c:pt>
                <c:pt idx="14799">
                  <c:v>40792.067569444444</c:v>
                </c:pt>
                <c:pt idx="14800">
                  <c:v>40792.109236111108</c:v>
                </c:pt>
                <c:pt idx="14801">
                  <c:v>40792.150902777779</c:v>
                </c:pt>
                <c:pt idx="14802">
                  <c:v>40792.192569444444</c:v>
                </c:pt>
                <c:pt idx="14803">
                  <c:v>40792.234236111108</c:v>
                </c:pt>
                <c:pt idx="14804">
                  <c:v>40792.275902777779</c:v>
                </c:pt>
                <c:pt idx="14805">
                  <c:v>40792.317569444444</c:v>
                </c:pt>
                <c:pt idx="14806">
                  <c:v>40792.359236111108</c:v>
                </c:pt>
                <c:pt idx="14807">
                  <c:v>40792.400902777779</c:v>
                </c:pt>
                <c:pt idx="14808">
                  <c:v>40792.442569444444</c:v>
                </c:pt>
                <c:pt idx="14809">
                  <c:v>40792.484236111108</c:v>
                </c:pt>
                <c:pt idx="14810">
                  <c:v>40792.525902777779</c:v>
                </c:pt>
                <c:pt idx="14811">
                  <c:v>40792.567569444444</c:v>
                </c:pt>
                <c:pt idx="14812">
                  <c:v>40792.609236111108</c:v>
                </c:pt>
                <c:pt idx="14813">
                  <c:v>40792.650902777779</c:v>
                </c:pt>
                <c:pt idx="14814">
                  <c:v>40792.692569444444</c:v>
                </c:pt>
                <c:pt idx="14815">
                  <c:v>40792.734236111108</c:v>
                </c:pt>
                <c:pt idx="14816">
                  <c:v>40792.775902777779</c:v>
                </c:pt>
                <c:pt idx="14817">
                  <c:v>40792.817569444444</c:v>
                </c:pt>
                <c:pt idx="14818">
                  <c:v>40792.859236111108</c:v>
                </c:pt>
                <c:pt idx="14819">
                  <c:v>40792.900902777779</c:v>
                </c:pt>
                <c:pt idx="14820">
                  <c:v>40792.942569444444</c:v>
                </c:pt>
                <c:pt idx="14821">
                  <c:v>40792.984236111108</c:v>
                </c:pt>
                <c:pt idx="14822">
                  <c:v>40793.025902777779</c:v>
                </c:pt>
                <c:pt idx="14823">
                  <c:v>40793.067569444444</c:v>
                </c:pt>
                <c:pt idx="14824">
                  <c:v>40793.109236111108</c:v>
                </c:pt>
                <c:pt idx="14825">
                  <c:v>40793.150902777779</c:v>
                </c:pt>
                <c:pt idx="14826">
                  <c:v>40793.192569444444</c:v>
                </c:pt>
                <c:pt idx="14827">
                  <c:v>40793.234236111108</c:v>
                </c:pt>
                <c:pt idx="14828">
                  <c:v>40793.275902777779</c:v>
                </c:pt>
                <c:pt idx="14829">
                  <c:v>40793.317569444444</c:v>
                </c:pt>
                <c:pt idx="14830">
                  <c:v>40793.359236111108</c:v>
                </c:pt>
                <c:pt idx="14831">
                  <c:v>40793.400902777779</c:v>
                </c:pt>
                <c:pt idx="14832">
                  <c:v>40793.442569444444</c:v>
                </c:pt>
                <c:pt idx="14833">
                  <c:v>40793.484236111108</c:v>
                </c:pt>
                <c:pt idx="14834">
                  <c:v>40793.525902777779</c:v>
                </c:pt>
                <c:pt idx="14835">
                  <c:v>40793.567569444444</c:v>
                </c:pt>
                <c:pt idx="14836">
                  <c:v>40793.609236111108</c:v>
                </c:pt>
                <c:pt idx="14837">
                  <c:v>40793.650902777779</c:v>
                </c:pt>
                <c:pt idx="14838">
                  <c:v>40793.692569444444</c:v>
                </c:pt>
                <c:pt idx="14839">
                  <c:v>40793.734236111108</c:v>
                </c:pt>
                <c:pt idx="14840">
                  <c:v>40793.775902777779</c:v>
                </c:pt>
                <c:pt idx="14841">
                  <c:v>40793.817569444444</c:v>
                </c:pt>
                <c:pt idx="14842">
                  <c:v>40793.859236111108</c:v>
                </c:pt>
                <c:pt idx="14843">
                  <c:v>40793.900902777779</c:v>
                </c:pt>
                <c:pt idx="14844">
                  <c:v>40793.942569444444</c:v>
                </c:pt>
                <c:pt idx="14845">
                  <c:v>40793.984236111108</c:v>
                </c:pt>
                <c:pt idx="14846">
                  <c:v>40794.025902777779</c:v>
                </c:pt>
                <c:pt idx="14847">
                  <c:v>40794.067569444444</c:v>
                </c:pt>
                <c:pt idx="14848">
                  <c:v>40794.109236111108</c:v>
                </c:pt>
                <c:pt idx="14849">
                  <c:v>40794.150902777779</c:v>
                </c:pt>
                <c:pt idx="14850">
                  <c:v>40794.192569444444</c:v>
                </c:pt>
                <c:pt idx="14851">
                  <c:v>40794.234236111108</c:v>
                </c:pt>
                <c:pt idx="14852">
                  <c:v>40794.275902777779</c:v>
                </c:pt>
                <c:pt idx="14853">
                  <c:v>40794.317569444444</c:v>
                </c:pt>
                <c:pt idx="14854">
                  <c:v>40794.359236111108</c:v>
                </c:pt>
                <c:pt idx="14855">
                  <c:v>40794.400902777779</c:v>
                </c:pt>
                <c:pt idx="14856">
                  <c:v>40794.442569444444</c:v>
                </c:pt>
                <c:pt idx="14857">
                  <c:v>40794.484236111108</c:v>
                </c:pt>
                <c:pt idx="14858">
                  <c:v>40794.525902777779</c:v>
                </c:pt>
                <c:pt idx="14859">
                  <c:v>40794.567569444444</c:v>
                </c:pt>
                <c:pt idx="14860">
                  <c:v>40794.609236111108</c:v>
                </c:pt>
                <c:pt idx="14861">
                  <c:v>40794.650902777779</c:v>
                </c:pt>
                <c:pt idx="14862">
                  <c:v>40794.692569444444</c:v>
                </c:pt>
                <c:pt idx="14863">
                  <c:v>40794.734236111108</c:v>
                </c:pt>
                <c:pt idx="14864">
                  <c:v>40794.775902777779</c:v>
                </c:pt>
                <c:pt idx="14865">
                  <c:v>40794.817569444444</c:v>
                </c:pt>
                <c:pt idx="14866">
                  <c:v>40794.859236111108</c:v>
                </c:pt>
                <c:pt idx="14867">
                  <c:v>40794.900902777779</c:v>
                </c:pt>
                <c:pt idx="14868">
                  <c:v>40794.942569444444</c:v>
                </c:pt>
                <c:pt idx="14869">
                  <c:v>40794.984236111108</c:v>
                </c:pt>
                <c:pt idx="14870">
                  <c:v>40795.025902777779</c:v>
                </c:pt>
                <c:pt idx="14871">
                  <c:v>40795.067569444444</c:v>
                </c:pt>
                <c:pt idx="14872">
                  <c:v>40795.109236111108</c:v>
                </c:pt>
                <c:pt idx="14873">
                  <c:v>40795.150902777779</c:v>
                </c:pt>
                <c:pt idx="14874">
                  <c:v>40795.192569444444</c:v>
                </c:pt>
                <c:pt idx="14875">
                  <c:v>40795.234236111108</c:v>
                </c:pt>
                <c:pt idx="14876">
                  <c:v>40795.275902777779</c:v>
                </c:pt>
                <c:pt idx="14877">
                  <c:v>40795.317569444444</c:v>
                </c:pt>
                <c:pt idx="14878">
                  <c:v>40795.359236111108</c:v>
                </c:pt>
                <c:pt idx="14879">
                  <c:v>40795.400902777779</c:v>
                </c:pt>
                <c:pt idx="14880">
                  <c:v>40795.442569444444</c:v>
                </c:pt>
                <c:pt idx="14881">
                  <c:v>40795.484236111108</c:v>
                </c:pt>
                <c:pt idx="14882">
                  <c:v>40795.525902777779</c:v>
                </c:pt>
                <c:pt idx="14883">
                  <c:v>40795.567569444444</c:v>
                </c:pt>
                <c:pt idx="14884">
                  <c:v>40795.609236111108</c:v>
                </c:pt>
                <c:pt idx="14885">
                  <c:v>40795.650902777779</c:v>
                </c:pt>
                <c:pt idx="14886">
                  <c:v>40795.692569444444</c:v>
                </c:pt>
                <c:pt idx="14887">
                  <c:v>40795.734236111108</c:v>
                </c:pt>
                <c:pt idx="14888">
                  <c:v>40795.775902777779</c:v>
                </c:pt>
                <c:pt idx="14889">
                  <c:v>40795.817569444444</c:v>
                </c:pt>
                <c:pt idx="14890">
                  <c:v>40795.859236111108</c:v>
                </c:pt>
                <c:pt idx="14891">
                  <c:v>40795.900902777779</c:v>
                </c:pt>
                <c:pt idx="14892">
                  <c:v>40795.942569444444</c:v>
                </c:pt>
                <c:pt idx="14893">
                  <c:v>40795.984236111108</c:v>
                </c:pt>
                <c:pt idx="14894">
                  <c:v>40796.025902777779</c:v>
                </c:pt>
                <c:pt idx="14895">
                  <c:v>40796.067569444444</c:v>
                </c:pt>
                <c:pt idx="14896">
                  <c:v>40796.109236111108</c:v>
                </c:pt>
                <c:pt idx="14897">
                  <c:v>40796.150902777779</c:v>
                </c:pt>
                <c:pt idx="14898">
                  <c:v>40796.192569444444</c:v>
                </c:pt>
                <c:pt idx="14899">
                  <c:v>40796.234236111108</c:v>
                </c:pt>
                <c:pt idx="14900">
                  <c:v>40796.275902777779</c:v>
                </c:pt>
                <c:pt idx="14901">
                  <c:v>40796.317569444444</c:v>
                </c:pt>
                <c:pt idx="14902">
                  <c:v>40796.359236111108</c:v>
                </c:pt>
                <c:pt idx="14903">
                  <c:v>40796.400902777779</c:v>
                </c:pt>
                <c:pt idx="14904">
                  <c:v>40796.442569444444</c:v>
                </c:pt>
                <c:pt idx="14905">
                  <c:v>40796.484236111108</c:v>
                </c:pt>
                <c:pt idx="14906">
                  <c:v>40796.525902777779</c:v>
                </c:pt>
                <c:pt idx="14907">
                  <c:v>40796.567569444444</c:v>
                </c:pt>
                <c:pt idx="14908">
                  <c:v>40796.609236111108</c:v>
                </c:pt>
                <c:pt idx="14909">
                  <c:v>40796.650902777779</c:v>
                </c:pt>
                <c:pt idx="14910">
                  <c:v>40796.692569444444</c:v>
                </c:pt>
                <c:pt idx="14911">
                  <c:v>40796.734236111108</c:v>
                </c:pt>
                <c:pt idx="14912">
                  <c:v>40796.775902777779</c:v>
                </c:pt>
                <c:pt idx="14913">
                  <c:v>40796.817569444444</c:v>
                </c:pt>
                <c:pt idx="14914">
                  <c:v>40796.859236111108</c:v>
                </c:pt>
                <c:pt idx="14915">
                  <c:v>40796.900902777779</c:v>
                </c:pt>
                <c:pt idx="14916">
                  <c:v>40796.942569444444</c:v>
                </c:pt>
                <c:pt idx="14917">
                  <c:v>40796.984236111108</c:v>
                </c:pt>
                <c:pt idx="14918">
                  <c:v>40797.025902777779</c:v>
                </c:pt>
                <c:pt idx="14919">
                  <c:v>40797.067569444444</c:v>
                </c:pt>
                <c:pt idx="14920">
                  <c:v>40797.109236111108</c:v>
                </c:pt>
                <c:pt idx="14921">
                  <c:v>40797.150902777779</c:v>
                </c:pt>
                <c:pt idx="14922">
                  <c:v>40797.192569444444</c:v>
                </c:pt>
                <c:pt idx="14923">
                  <c:v>40797.234236111108</c:v>
                </c:pt>
                <c:pt idx="14924">
                  <c:v>40797.275902777779</c:v>
                </c:pt>
                <c:pt idx="14925">
                  <c:v>40797.317569444444</c:v>
                </c:pt>
                <c:pt idx="14926">
                  <c:v>40797.359236111108</c:v>
                </c:pt>
                <c:pt idx="14927">
                  <c:v>40797.400902777779</c:v>
                </c:pt>
                <c:pt idx="14928">
                  <c:v>40797.442569444444</c:v>
                </c:pt>
                <c:pt idx="14929">
                  <c:v>40797.484236111108</c:v>
                </c:pt>
                <c:pt idx="14930">
                  <c:v>40797.525902777779</c:v>
                </c:pt>
                <c:pt idx="14931">
                  <c:v>40797.567569444444</c:v>
                </c:pt>
                <c:pt idx="14932">
                  <c:v>40797.609236111108</c:v>
                </c:pt>
                <c:pt idx="14933">
                  <c:v>40797.650902777779</c:v>
                </c:pt>
                <c:pt idx="14934">
                  <c:v>40797.692569444444</c:v>
                </c:pt>
                <c:pt idx="14935">
                  <c:v>40797.734236111108</c:v>
                </c:pt>
                <c:pt idx="14936">
                  <c:v>40797.775902777779</c:v>
                </c:pt>
                <c:pt idx="14937">
                  <c:v>40797.817569444444</c:v>
                </c:pt>
                <c:pt idx="14938">
                  <c:v>40797.859236111108</c:v>
                </c:pt>
                <c:pt idx="14939">
                  <c:v>40797.900902777779</c:v>
                </c:pt>
                <c:pt idx="14940">
                  <c:v>40797.942569444444</c:v>
                </c:pt>
                <c:pt idx="14941">
                  <c:v>40797.984236111108</c:v>
                </c:pt>
                <c:pt idx="14942">
                  <c:v>40798.025902777779</c:v>
                </c:pt>
                <c:pt idx="14943">
                  <c:v>40798.067569444444</c:v>
                </c:pt>
                <c:pt idx="14944">
                  <c:v>40798.109236111108</c:v>
                </c:pt>
                <c:pt idx="14945">
                  <c:v>40798.150902777779</c:v>
                </c:pt>
                <c:pt idx="14946">
                  <c:v>40798.192569444444</c:v>
                </c:pt>
                <c:pt idx="14947">
                  <c:v>40798.234236111108</c:v>
                </c:pt>
                <c:pt idx="14948">
                  <c:v>40798.275902777779</c:v>
                </c:pt>
                <c:pt idx="14949">
                  <c:v>40798.317569444444</c:v>
                </c:pt>
                <c:pt idx="14950">
                  <c:v>40798.359236111108</c:v>
                </c:pt>
                <c:pt idx="14951">
                  <c:v>40798.400902777779</c:v>
                </c:pt>
                <c:pt idx="14952">
                  <c:v>40798.442569444444</c:v>
                </c:pt>
                <c:pt idx="14953">
                  <c:v>40798.484236111108</c:v>
                </c:pt>
                <c:pt idx="14954">
                  <c:v>40798.525902777779</c:v>
                </c:pt>
                <c:pt idx="14955">
                  <c:v>40798.567569444444</c:v>
                </c:pt>
                <c:pt idx="14956">
                  <c:v>40798.609236111108</c:v>
                </c:pt>
                <c:pt idx="14957">
                  <c:v>40798.650902777779</c:v>
                </c:pt>
                <c:pt idx="14958">
                  <c:v>40798.692569444444</c:v>
                </c:pt>
                <c:pt idx="14959">
                  <c:v>40798.734236111108</c:v>
                </c:pt>
                <c:pt idx="14960">
                  <c:v>40798.775902777779</c:v>
                </c:pt>
                <c:pt idx="14961">
                  <c:v>40798.817569444444</c:v>
                </c:pt>
                <c:pt idx="14962">
                  <c:v>40798.859236111108</c:v>
                </c:pt>
                <c:pt idx="14963">
                  <c:v>40798.900902777779</c:v>
                </c:pt>
                <c:pt idx="14964">
                  <c:v>40798.942569444444</c:v>
                </c:pt>
                <c:pt idx="14965">
                  <c:v>40798.984236111108</c:v>
                </c:pt>
                <c:pt idx="14966">
                  <c:v>40799.025902777779</c:v>
                </c:pt>
                <c:pt idx="14967">
                  <c:v>40799.067569444444</c:v>
                </c:pt>
                <c:pt idx="14968">
                  <c:v>40799.109236111108</c:v>
                </c:pt>
                <c:pt idx="14969">
                  <c:v>40799.150902777779</c:v>
                </c:pt>
                <c:pt idx="14970">
                  <c:v>40799.192569444444</c:v>
                </c:pt>
                <c:pt idx="14971">
                  <c:v>40799.234236111108</c:v>
                </c:pt>
                <c:pt idx="14972">
                  <c:v>40799.275902777779</c:v>
                </c:pt>
                <c:pt idx="14973">
                  <c:v>40799.317569444444</c:v>
                </c:pt>
                <c:pt idx="14974">
                  <c:v>40799.359236111108</c:v>
                </c:pt>
                <c:pt idx="14975">
                  <c:v>40799.400902777779</c:v>
                </c:pt>
                <c:pt idx="14976">
                  <c:v>40799.442569444444</c:v>
                </c:pt>
                <c:pt idx="14977">
                  <c:v>40799.484236111108</c:v>
                </c:pt>
                <c:pt idx="14978">
                  <c:v>40799.525902777779</c:v>
                </c:pt>
                <c:pt idx="14979">
                  <c:v>40799.567569444444</c:v>
                </c:pt>
                <c:pt idx="14980">
                  <c:v>40799.609236111108</c:v>
                </c:pt>
                <c:pt idx="14981">
                  <c:v>40799.650902777779</c:v>
                </c:pt>
                <c:pt idx="14982">
                  <c:v>40799.692569444444</c:v>
                </c:pt>
                <c:pt idx="14983">
                  <c:v>40799.734236111108</c:v>
                </c:pt>
                <c:pt idx="14984">
                  <c:v>40799.775902777779</c:v>
                </c:pt>
                <c:pt idx="14985">
                  <c:v>40799.817569444444</c:v>
                </c:pt>
                <c:pt idx="14986">
                  <c:v>40799.859236111108</c:v>
                </c:pt>
                <c:pt idx="14987">
                  <c:v>40799.900902777779</c:v>
                </c:pt>
                <c:pt idx="14988">
                  <c:v>40799.942569444444</c:v>
                </c:pt>
                <c:pt idx="14989">
                  <c:v>40799.984236111108</c:v>
                </c:pt>
                <c:pt idx="14990">
                  <c:v>40800.025902777779</c:v>
                </c:pt>
                <c:pt idx="14991">
                  <c:v>40800.067569444444</c:v>
                </c:pt>
                <c:pt idx="14992">
                  <c:v>40800.109236111108</c:v>
                </c:pt>
                <c:pt idx="14993">
                  <c:v>40800.150902777779</c:v>
                </c:pt>
                <c:pt idx="14994">
                  <c:v>40800.192569444444</c:v>
                </c:pt>
                <c:pt idx="14995">
                  <c:v>40800.234236111108</c:v>
                </c:pt>
                <c:pt idx="14996">
                  <c:v>40800.275902777779</c:v>
                </c:pt>
                <c:pt idx="14997">
                  <c:v>40800.317569444444</c:v>
                </c:pt>
                <c:pt idx="14998">
                  <c:v>40800.359236111108</c:v>
                </c:pt>
                <c:pt idx="14999">
                  <c:v>40800.400902777779</c:v>
                </c:pt>
                <c:pt idx="15000">
                  <c:v>40800.442569444444</c:v>
                </c:pt>
                <c:pt idx="15001">
                  <c:v>40800.484236111108</c:v>
                </c:pt>
                <c:pt idx="15002">
                  <c:v>40800.525902777779</c:v>
                </c:pt>
                <c:pt idx="15003">
                  <c:v>40800.567569444444</c:v>
                </c:pt>
                <c:pt idx="15004">
                  <c:v>40800.609236111108</c:v>
                </c:pt>
                <c:pt idx="15005">
                  <c:v>40800.650902777779</c:v>
                </c:pt>
                <c:pt idx="15006">
                  <c:v>40800.692569444444</c:v>
                </c:pt>
                <c:pt idx="15007">
                  <c:v>40800.734236111108</c:v>
                </c:pt>
                <c:pt idx="15008">
                  <c:v>40800.775902777779</c:v>
                </c:pt>
                <c:pt idx="15009">
                  <c:v>40800.817569444444</c:v>
                </c:pt>
                <c:pt idx="15010">
                  <c:v>40800.859236111108</c:v>
                </c:pt>
                <c:pt idx="15011">
                  <c:v>40800.900902777779</c:v>
                </c:pt>
                <c:pt idx="15012">
                  <c:v>40800.942569444444</c:v>
                </c:pt>
                <c:pt idx="15013">
                  <c:v>40800.984236111108</c:v>
                </c:pt>
                <c:pt idx="15014">
                  <c:v>40801.025902777779</c:v>
                </c:pt>
                <c:pt idx="15015">
                  <c:v>40801.067569444444</c:v>
                </c:pt>
                <c:pt idx="15016">
                  <c:v>40801.109236111108</c:v>
                </c:pt>
                <c:pt idx="15017">
                  <c:v>40801.150902777779</c:v>
                </c:pt>
                <c:pt idx="15018">
                  <c:v>40801.192569444444</c:v>
                </c:pt>
                <c:pt idx="15019">
                  <c:v>40801.234236111108</c:v>
                </c:pt>
                <c:pt idx="15020">
                  <c:v>40801.275902777779</c:v>
                </c:pt>
                <c:pt idx="15021">
                  <c:v>40801.317569444444</c:v>
                </c:pt>
                <c:pt idx="15022">
                  <c:v>40801.359236111108</c:v>
                </c:pt>
                <c:pt idx="15023">
                  <c:v>40801.400902777779</c:v>
                </c:pt>
                <c:pt idx="15024">
                  <c:v>40801.442569444444</c:v>
                </c:pt>
                <c:pt idx="15025">
                  <c:v>40801.484236111108</c:v>
                </c:pt>
                <c:pt idx="15026">
                  <c:v>40801.525902777779</c:v>
                </c:pt>
                <c:pt idx="15027">
                  <c:v>40801.567569444444</c:v>
                </c:pt>
                <c:pt idx="15028">
                  <c:v>40801.609236111108</c:v>
                </c:pt>
                <c:pt idx="15029">
                  <c:v>40801.650902777779</c:v>
                </c:pt>
                <c:pt idx="15030">
                  <c:v>40801.692569444444</c:v>
                </c:pt>
                <c:pt idx="15031">
                  <c:v>40801.734236111108</c:v>
                </c:pt>
                <c:pt idx="15032">
                  <c:v>40801.775902777779</c:v>
                </c:pt>
                <c:pt idx="15033">
                  <c:v>40801.817569444444</c:v>
                </c:pt>
                <c:pt idx="15034">
                  <c:v>40801.859236111108</c:v>
                </c:pt>
                <c:pt idx="15035">
                  <c:v>40801.900902777779</c:v>
                </c:pt>
                <c:pt idx="15036">
                  <c:v>40801.942569444444</c:v>
                </c:pt>
                <c:pt idx="15037">
                  <c:v>40801.984236111108</c:v>
                </c:pt>
                <c:pt idx="15038">
                  <c:v>40802.025902777779</c:v>
                </c:pt>
                <c:pt idx="15039">
                  <c:v>40802.067569444444</c:v>
                </c:pt>
                <c:pt idx="15040">
                  <c:v>40802.109236111108</c:v>
                </c:pt>
                <c:pt idx="15041">
                  <c:v>40802.150902777779</c:v>
                </c:pt>
                <c:pt idx="15042">
                  <c:v>40802.192569444444</c:v>
                </c:pt>
                <c:pt idx="15043">
                  <c:v>40802.234236111108</c:v>
                </c:pt>
                <c:pt idx="15044">
                  <c:v>40802.275902777779</c:v>
                </c:pt>
                <c:pt idx="15045">
                  <c:v>40802.317569444444</c:v>
                </c:pt>
                <c:pt idx="15046">
                  <c:v>40802.359236111108</c:v>
                </c:pt>
                <c:pt idx="15047">
                  <c:v>40802.400902777779</c:v>
                </c:pt>
                <c:pt idx="15048">
                  <c:v>40802.442569444444</c:v>
                </c:pt>
                <c:pt idx="15049">
                  <c:v>40802.484236111108</c:v>
                </c:pt>
                <c:pt idx="15050">
                  <c:v>40802.525902777779</c:v>
                </c:pt>
                <c:pt idx="15051">
                  <c:v>40802.567569444444</c:v>
                </c:pt>
                <c:pt idx="15052">
                  <c:v>40802.609236111108</c:v>
                </c:pt>
                <c:pt idx="15053">
                  <c:v>40802.650902777779</c:v>
                </c:pt>
                <c:pt idx="15054">
                  <c:v>40802.692569444444</c:v>
                </c:pt>
                <c:pt idx="15055">
                  <c:v>40802.734236111108</c:v>
                </c:pt>
                <c:pt idx="15056">
                  <c:v>40802.775902777779</c:v>
                </c:pt>
                <c:pt idx="15057">
                  <c:v>40802.817569444444</c:v>
                </c:pt>
                <c:pt idx="15058">
                  <c:v>40802.859236111108</c:v>
                </c:pt>
                <c:pt idx="15059">
                  <c:v>40802.900902777779</c:v>
                </c:pt>
                <c:pt idx="15060">
                  <c:v>40802.942569444444</c:v>
                </c:pt>
                <c:pt idx="15061">
                  <c:v>40802.984236111108</c:v>
                </c:pt>
                <c:pt idx="15062">
                  <c:v>40803.025902777779</c:v>
                </c:pt>
                <c:pt idx="15063">
                  <c:v>40803.067569444444</c:v>
                </c:pt>
                <c:pt idx="15064">
                  <c:v>40803.109236111108</c:v>
                </c:pt>
                <c:pt idx="15065">
                  <c:v>40803.150902777779</c:v>
                </c:pt>
                <c:pt idx="15066">
                  <c:v>40803.192569444444</c:v>
                </c:pt>
                <c:pt idx="15067">
                  <c:v>40803.234236111108</c:v>
                </c:pt>
                <c:pt idx="15068">
                  <c:v>40803.275902777779</c:v>
                </c:pt>
                <c:pt idx="15069">
                  <c:v>40803.317569444444</c:v>
                </c:pt>
                <c:pt idx="15070">
                  <c:v>40803.359236111108</c:v>
                </c:pt>
                <c:pt idx="15071">
                  <c:v>40803.400902777779</c:v>
                </c:pt>
                <c:pt idx="15072">
                  <c:v>40803.442569444444</c:v>
                </c:pt>
                <c:pt idx="15073">
                  <c:v>40803.484236111108</c:v>
                </c:pt>
                <c:pt idx="15074">
                  <c:v>40803.525902777779</c:v>
                </c:pt>
                <c:pt idx="15075">
                  <c:v>40803.567569444444</c:v>
                </c:pt>
                <c:pt idx="15076">
                  <c:v>40803.609236111108</c:v>
                </c:pt>
                <c:pt idx="15077">
                  <c:v>40803.650902777779</c:v>
                </c:pt>
                <c:pt idx="15078">
                  <c:v>40803.692569444444</c:v>
                </c:pt>
                <c:pt idx="15079">
                  <c:v>40803.734236111108</c:v>
                </c:pt>
                <c:pt idx="15080">
                  <c:v>40803.775902777779</c:v>
                </c:pt>
                <c:pt idx="15081">
                  <c:v>40803.817569444444</c:v>
                </c:pt>
                <c:pt idx="15082">
                  <c:v>40803.859236111108</c:v>
                </c:pt>
                <c:pt idx="15083">
                  <c:v>40803.900902777779</c:v>
                </c:pt>
                <c:pt idx="15084">
                  <c:v>40803.942569444444</c:v>
                </c:pt>
                <c:pt idx="15085">
                  <c:v>40803.984236111108</c:v>
                </c:pt>
                <c:pt idx="15086">
                  <c:v>40804.025902777779</c:v>
                </c:pt>
                <c:pt idx="15087">
                  <c:v>40804.067569444444</c:v>
                </c:pt>
                <c:pt idx="15088">
                  <c:v>40804.109236111108</c:v>
                </c:pt>
                <c:pt idx="15089">
                  <c:v>40804.150902777779</c:v>
                </c:pt>
                <c:pt idx="15090">
                  <c:v>40804.192569444444</c:v>
                </c:pt>
                <c:pt idx="15091">
                  <c:v>40804.234236111108</c:v>
                </c:pt>
                <c:pt idx="15092">
                  <c:v>40804.275902777779</c:v>
                </c:pt>
                <c:pt idx="15093">
                  <c:v>40804.317569444444</c:v>
                </c:pt>
                <c:pt idx="15094">
                  <c:v>40804.359236111108</c:v>
                </c:pt>
                <c:pt idx="15095">
                  <c:v>40804.400902777779</c:v>
                </c:pt>
                <c:pt idx="15096">
                  <c:v>40804.442569444444</c:v>
                </c:pt>
                <c:pt idx="15097">
                  <c:v>40804.484236111108</c:v>
                </c:pt>
                <c:pt idx="15098">
                  <c:v>40804.525902777779</c:v>
                </c:pt>
                <c:pt idx="15099">
                  <c:v>40804.567569444444</c:v>
                </c:pt>
                <c:pt idx="15100">
                  <c:v>40804.609236111108</c:v>
                </c:pt>
                <c:pt idx="15101">
                  <c:v>40804.650902777779</c:v>
                </c:pt>
                <c:pt idx="15102">
                  <c:v>40804.692569444444</c:v>
                </c:pt>
                <c:pt idx="15103">
                  <c:v>40804.734236111108</c:v>
                </c:pt>
                <c:pt idx="15104">
                  <c:v>40804.775902777779</c:v>
                </c:pt>
                <c:pt idx="15105">
                  <c:v>40804.817569444444</c:v>
                </c:pt>
                <c:pt idx="15106">
                  <c:v>40804.859236111108</c:v>
                </c:pt>
                <c:pt idx="15107">
                  <c:v>40804.900902777779</c:v>
                </c:pt>
                <c:pt idx="15108">
                  <c:v>40804.942569444444</c:v>
                </c:pt>
                <c:pt idx="15109">
                  <c:v>40804.984236111108</c:v>
                </c:pt>
                <c:pt idx="15110">
                  <c:v>40805.025902777779</c:v>
                </c:pt>
                <c:pt idx="15111">
                  <c:v>40805.067569444444</c:v>
                </c:pt>
                <c:pt idx="15112">
                  <c:v>40805.109236111108</c:v>
                </c:pt>
                <c:pt idx="15113">
                  <c:v>40805.150902777779</c:v>
                </c:pt>
                <c:pt idx="15114">
                  <c:v>40805.192569444444</c:v>
                </c:pt>
                <c:pt idx="15115">
                  <c:v>40805.234236111108</c:v>
                </c:pt>
                <c:pt idx="15116">
                  <c:v>40805.275902777779</c:v>
                </c:pt>
                <c:pt idx="15117">
                  <c:v>40805.317569444444</c:v>
                </c:pt>
                <c:pt idx="15118">
                  <c:v>40805.359236111108</c:v>
                </c:pt>
                <c:pt idx="15119">
                  <c:v>40805.400902777779</c:v>
                </c:pt>
                <c:pt idx="15120">
                  <c:v>40805.442569444444</c:v>
                </c:pt>
                <c:pt idx="15121">
                  <c:v>40805.484236111108</c:v>
                </c:pt>
                <c:pt idx="15122">
                  <c:v>40805.525902777779</c:v>
                </c:pt>
                <c:pt idx="15123">
                  <c:v>40805.567569444444</c:v>
                </c:pt>
                <c:pt idx="15124">
                  <c:v>40805.609236111108</c:v>
                </c:pt>
                <c:pt idx="15125">
                  <c:v>40805.650902777779</c:v>
                </c:pt>
                <c:pt idx="15126">
                  <c:v>40805.692569444444</c:v>
                </c:pt>
                <c:pt idx="15127">
                  <c:v>40805.734236111108</c:v>
                </c:pt>
                <c:pt idx="15128">
                  <c:v>40805.775902777779</c:v>
                </c:pt>
                <c:pt idx="15129">
                  <c:v>40805.817569444444</c:v>
                </c:pt>
                <c:pt idx="15130">
                  <c:v>40805.859236111108</c:v>
                </c:pt>
                <c:pt idx="15131">
                  <c:v>40805.900902777779</c:v>
                </c:pt>
                <c:pt idx="15132">
                  <c:v>40805.942569444444</c:v>
                </c:pt>
                <c:pt idx="15133">
                  <c:v>40805.984236111108</c:v>
                </c:pt>
                <c:pt idx="15134">
                  <c:v>40806.025902777779</c:v>
                </c:pt>
                <c:pt idx="15135">
                  <c:v>40806.067569444444</c:v>
                </c:pt>
                <c:pt idx="15136">
                  <c:v>40806.109236111108</c:v>
                </c:pt>
                <c:pt idx="15137">
                  <c:v>40806.150902777779</c:v>
                </c:pt>
                <c:pt idx="15138">
                  <c:v>40806.192569444444</c:v>
                </c:pt>
                <c:pt idx="15139">
                  <c:v>40806.234236111108</c:v>
                </c:pt>
                <c:pt idx="15140">
                  <c:v>40806.275902777779</c:v>
                </c:pt>
                <c:pt idx="15141">
                  <c:v>40806.317569444444</c:v>
                </c:pt>
                <c:pt idx="15142">
                  <c:v>40806.359236111108</c:v>
                </c:pt>
                <c:pt idx="15143" formatCode="m/d/yyyy">
                  <c:v>40806</c:v>
                </c:pt>
                <c:pt idx="15144">
                  <c:v>40806.364965277775</c:v>
                </c:pt>
                <c:pt idx="15145">
                  <c:v>40806.406631944446</c:v>
                </c:pt>
                <c:pt idx="15146">
                  <c:v>40806.448298611111</c:v>
                </c:pt>
                <c:pt idx="15147">
                  <c:v>40806.489965277775</c:v>
                </c:pt>
                <c:pt idx="15148">
                  <c:v>40806.531631944446</c:v>
                </c:pt>
                <c:pt idx="15149">
                  <c:v>40806.573298611111</c:v>
                </c:pt>
                <c:pt idx="15150">
                  <c:v>40806.614965277775</c:v>
                </c:pt>
                <c:pt idx="15151">
                  <c:v>40806.656631944446</c:v>
                </c:pt>
                <c:pt idx="15152">
                  <c:v>40806.698298611111</c:v>
                </c:pt>
                <c:pt idx="15153">
                  <c:v>40806.739965277775</c:v>
                </c:pt>
                <c:pt idx="15154">
                  <c:v>40806.781631944446</c:v>
                </c:pt>
                <c:pt idx="15155">
                  <c:v>40806.823298611111</c:v>
                </c:pt>
                <c:pt idx="15156">
                  <c:v>40806.864965277775</c:v>
                </c:pt>
                <c:pt idx="15157">
                  <c:v>40806.906631944446</c:v>
                </c:pt>
                <c:pt idx="15158">
                  <c:v>40806.948298611111</c:v>
                </c:pt>
                <c:pt idx="15159">
                  <c:v>40806.989965277775</c:v>
                </c:pt>
                <c:pt idx="15160">
                  <c:v>40807.031631944446</c:v>
                </c:pt>
                <c:pt idx="15161">
                  <c:v>40807.073298611111</c:v>
                </c:pt>
                <c:pt idx="15162">
                  <c:v>40807.114965277775</c:v>
                </c:pt>
                <c:pt idx="15163">
                  <c:v>40807.156631944446</c:v>
                </c:pt>
                <c:pt idx="15164">
                  <c:v>40807.198298611111</c:v>
                </c:pt>
                <c:pt idx="15165">
                  <c:v>40807.239965277775</c:v>
                </c:pt>
                <c:pt idx="15166">
                  <c:v>40807.281631944446</c:v>
                </c:pt>
                <c:pt idx="15167">
                  <c:v>40807.323298611111</c:v>
                </c:pt>
                <c:pt idx="15168">
                  <c:v>40807.364965277775</c:v>
                </c:pt>
                <c:pt idx="15169">
                  <c:v>40807.406631944446</c:v>
                </c:pt>
                <c:pt idx="15170">
                  <c:v>40807.448298611111</c:v>
                </c:pt>
                <c:pt idx="15171">
                  <c:v>40807.489965277775</c:v>
                </c:pt>
                <c:pt idx="15172">
                  <c:v>40807.531631944446</c:v>
                </c:pt>
                <c:pt idx="15173">
                  <c:v>40807.573298611111</c:v>
                </c:pt>
                <c:pt idx="15174">
                  <c:v>40807.614965277775</c:v>
                </c:pt>
                <c:pt idx="15175">
                  <c:v>40807.656631944446</c:v>
                </c:pt>
                <c:pt idx="15176">
                  <c:v>40807.698298611111</c:v>
                </c:pt>
                <c:pt idx="15177">
                  <c:v>40807.739965277775</c:v>
                </c:pt>
                <c:pt idx="15178">
                  <c:v>40807.781631944446</c:v>
                </c:pt>
                <c:pt idx="15179">
                  <c:v>40807.823298611111</c:v>
                </c:pt>
                <c:pt idx="15180">
                  <c:v>40807.864965277775</c:v>
                </c:pt>
                <c:pt idx="15181">
                  <c:v>40807.906631944446</c:v>
                </c:pt>
                <c:pt idx="15182">
                  <c:v>40807.948298611111</c:v>
                </c:pt>
                <c:pt idx="15183">
                  <c:v>40807.989965277775</c:v>
                </c:pt>
                <c:pt idx="15184">
                  <c:v>40808.031631944446</c:v>
                </c:pt>
                <c:pt idx="15185">
                  <c:v>40808.073298611111</c:v>
                </c:pt>
                <c:pt idx="15186">
                  <c:v>40808.114965277775</c:v>
                </c:pt>
                <c:pt idx="15187">
                  <c:v>40808.156631944446</c:v>
                </c:pt>
                <c:pt idx="15188">
                  <c:v>40808.198298611111</c:v>
                </c:pt>
                <c:pt idx="15189">
                  <c:v>40808.239965277775</c:v>
                </c:pt>
                <c:pt idx="15190">
                  <c:v>40808.281631944446</c:v>
                </c:pt>
                <c:pt idx="15191">
                  <c:v>40808.323298611111</c:v>
                </c:pt>
                <c:pt idx="15192">
                  <c:v>40808.364965277775</c:v>
                </c:pt>
                <c:pt idx="15193">
                  <c:v>40808.406631944446</c:v>
                </c:pt>
                <c:pt idx="15194">
                  <c:v>40808.448298611111</c:v>
                </c:pt>
                <c:pt idx="15195">
                  <c:v>40808.489965277775</c:v>
                </c:pt>
                <c:pt idx="15196">
                  <c:v>40808.531631944446</c:v>
                </c:pt>
                <c:pt idx="15197">
                  <c:v>40808.573298611111</c:v>
                </c:pt>
                <c:pt idx="15198">
                  <c:v>40808.614965277775</c:v>
                </c:pt>
                <c:pt idx="15199">
                  <c:v>40808.656631944446</c:v>
                </c:pt>
                <c:pt idx="15200">
                  <c:v>40808.698298611111</c:v>
                </c:pt>
                <c:pt idx="15201">
                  <c:v>40808.739965277775</c:v>
                </c:pt>
                <c:pt idx="15202">
                  <c:v>40808.781631944446</c:v>
                </c:pt>
                <c:pt idx="15203">
                  <c:v>40808.823298611111</c:v>
                </c:pt>
                <c:pt idx="15204">
                  <c:v>40808.864965277775</c:v>
                </c:pt>
                <c:pt idx="15205">
                  <c:v>40808.906631944446</c:v>
                </c:pt>
                <c:pt idx="15206">
                  <c:v>40808.948298611111</c:v>
                </c:pt>
                <c:pt idx="15207">
                  <c:v>40808.989965277775</c:v>
                </c:pt>
                <c:pt idx="15208">
                  <c:v>40809.031631944446</c:v>
                </c:pt>
                <c:pt idx="15209">
                  <c:v>40809.073298611111</c:v>
                </c:pt>
                <c:pt idx="15210">
                  <c:v>40809.114965277775</c:v>
                </c:pt>
                <c:pt idx="15211">
                  <c:v>40809.156631944446</c:v>
                </c:pt>
                <c:pt idx="15212">
                  <c:v>40809.198298611111</c:v>
                </c:pt>
                <c:pt idx="15213">
                  <c:v>40809.239965277775</c:v>
                </c:pt>
                <c:pt idx="15214">
                  <c:v>40809.281631944446</c:v>
                </c:pt>
                <c:pt idx="15215">
                  <c:v>40809.323298611111</c:v>
                </c:pt>
                <c:pt idx="15216">
                  <c:v>40809.364965277775</c:v>
                </c:pt>
                <c:pt idx="15217">
                  <c:v>40809.406631944446</c:v>
                </c:pt>
                <c:pt idx="15218">
                  <c:v>40809.448298611111</c:v>
                </c:pt>
                <c:pt idx="15219">
                  <c:v>40809.489965277775</c:v>
                </c:pt>
                <c:pt idx="15220">
                  <c:v>40809.531631944446</c:v>
                </c:pt>
                <c:pt idx="15221">
                  <c:v>40809.573298611111</c:v>
                </c:pt>
                <c:pt idx="15222">
                  <c:v>40809.614965277775</c:v>
                </c:pt>
                <c:pt idx="15223">
                  <c:v>40809.656631944446</c:v>
                </c:pt>
                <c:pt idx="15224">
                  <c:v>40809.698298611111</c:v>
                </c:pt>
                <c:pt idx="15225">
                  <c:v>40809.739965277775</c:v>
                </c:pt>
                <c:pt idx="15226">
                  <c:v>40809.781631944446</c:v>
                </c:pt>
                <c:pt idx="15227">
                  <c:v>40809.823298611111</c:v>
                </c:pt>
                <c:pt idx="15228">
                  <c:v>40809.864965277775</c:v>
                </c:pt>
                <c:pt idx="15229">
                  <c:v>40809.906631944446</c:v>
                </c:pt>
                <c:pt idx="15230">
                  <c:v>40809.948298611111</c:v>
                </c:pt>
                <c:pt idx="15231">
                  <c:v>40809.989965277775</c:v>
                </c:pt>
                <c:pt idx="15232">
                  <c:v>40810.031631944446</c:v>
                </c:pt>
                <c:pt idx="15233">
                  <c:v>40810.073298611111</c:v>
                </c:pt>
                <c:pt idx="15234">
                  <c:v>40810.114965277775</c:v>
                </c:pt>
                <c:pt idx="15235">
                  <c:v>40810.156631944446</c:v>
                </c:pt>
                <c:pt idx="15236">
                  <c:v>40810.198298611111</c:v>
                </c:pt>
                <c:pt idx="15237">
                  <c:v>40810.239965277775</c:v>
                </c:pt>
                <c:pt idx="15238">
                  <c:v>40810.281631944446</c:v>
                </c:pt>
                <c:pt idx="15239">
                  <c:v>40810.323298611111</c:v>
                </c:pt>
                <c:pt idx="15240">
                  <c:v>40810.364965277775</c:v>
                </c:pt>
                <c:pt idx="15241">
                  <c:v>40810.406631944446</c:v>
                </c:pt>
                <c:pt idx="15242">
                  <c:v>40810.448298611111</c:v>
                </c:pt>
                <c:pt idx="15243">
                  <c:v>40810.489965277775</c:v>
                </c:pt>
                <c:pt idx="15244">
                  <c:v>40810.531631944446</c:v>
                </c:pt>
                <c:pt idx="15245">
                  <c:v>40810.573298611111</c:v>
                </c:pt>
                <c:pt idx="15246">
                  <c:v>40810.614965277775</c:v>
                </c:pt>
                <c:pt idx="15247">
                  <c:v>40810.656631944446</c:v>
                </c:pt>
                <c:pt idx="15248">
                  <c:v>40810.698298611111</c:v>
                </c:pt>
                <c:pt idx="15249">
                  <c:v>40810.739965277775</c:v>
                </c:pt>
                <c:pt idx="15250">
                  <c:v>40810.781631944446</c:v>
                </c:pt>
                <c:pt idx="15251">
                  <c:v>40810.823298611111</c:v>
                </c:pt>
                <c:pt idx="15252">
                  <c:v>40810.864965277775</c:v>
                </c:pt>
                <c:pt idx="15253">
                  <c:v>40810.906631944446</c:v>
                </c:pt>
                <c:pt idx="15254">
                  <c:v>40810.948298611111</c:v>
                </c:pt>
                <c:pt idx="15255">
                  <c:v>40810.989965277775</c:v>
                </c:pt>
                <c:pt idx="15256">
                  <c:v>40811.031631944446</c:v>
                </c:pt>
                <c:pt idx="15257">
                  <c:v>40811.073298611111</c:v>
                </c:pt>
                <c:pt idx="15258">
                  <c:v>40811.114965277775</c:v>
                </c:pt>
                <c:pt idx="15259">
                  <c:v>40811.156631944446</c:v>
                </c:pt>
                <c:pt idx="15260">
                  <c:v>40811.198298611111</c:v>
                </c:pt>
                <c:pt idx="15261">
                  <c:v>40811.239965277775</c:v>
                </c:pt>
                <c:pt idx="15262">
                  <c:v>40811.281631944446</c:v>
                </c:pt>
                <c:pt idx="15263">
                  <c:v>40811.323298611111</c:v>
                </c:pt>
                <c:pt idx="15264">
                  <c:v>40811.364965277775</c:v>
                </c:pt>
                <c:pt idx="15265">
                  <c:v>40811.406631944446</c:v>
                </c:pt>
                <c:pt idx="15266">
                  <c:v>40811.448298611111</c:v>
                </c:pt>
                <c:pt idx="15267">
                  <c:v>40811.489965277775</c:v>
                </c:pt>
                <c:pt idx="15268">
                  <c:v>40811.531631944446</c:v>
                </c:pt>
                <c:pt idx="15269">
                  <c:v>40811.573298611111</c:v>
                </c:pt>
                <c:pt idx="15270">
                  <c:v>40811.614965277775</c:v>
                </c:pt>
                <c:pt idx="15271">
                  <c:v>40811.656631944446</c:v>
                </c:pt>
                <c:pt idx="15272">
                  <c:v>40811.698298611111</c:v>
                </c:pt>
                <c:pt idx="15273">
                  <c:v>40811.739965277775</c:v>
                </c:pt>
                <c:pt idx="15274">
                  <c:v>40811.781631944446</c:v>
                </c:pt>
                <c:pt idx="15275">
                  <c:v>40811.823298611111</c:v>
                </c:pt>
                <c:pt idx="15276">
                  <c:v>40811.864965277775</c:v>
                </c:pt>
                <c:pt idx="15277">
                  <c:v>40811.906631944446</c:v>
                </c:pt>
                <c:pt idx="15278">
                  <c:v>40811.948298611111</c:v>
                </c:pt>
                <c:pt idx="15279">
                  <c:v>40811.989965277775</c:v>
                </c:pt>
                <c:pt idx="15280">
                  <c:v>40812.031631944446</c:v>
                </c:pt>
                <c:pt idx="15281">
                  <c:v>40812.073298611111</c:v>
                </c:pt>
                <c:pt idx="15282">
                  <c:v>40812.114965277775</c:v>
                </c:pt>
                <c:pt idx="15283">
                  <c:v>40812.156631944446</c:v>
                </c:pt>
                <c:pt idx="15284">
                  <c:v>40812.198298611111</c:v>
                </c:pt>
                <c:pt idx="15285">
                  <c:v>40812.239965277775</c:v>
                </c:pt>
                <c:pt idx="15286">
                  <c:v>40812.281631944446</c:v>
                </c:pt>
                <c:pt idx="15287">
                  <c:v>40812.323298611111</c:v>
                </c:pt>
                <c:pt idx="15288">
                  <c:v>40812.364965277775</c:v>
                </c:pt>
                <c:pt idx="15289">
                  <c:v>40812.406631944446</c:v>
                </c:pt>
                <c:pt idx="15290">
                  <c:v>40812.448298611111</c:v>
                </c:pt>
                <c:pt idx="15291">
                  <c:v>40812.489965277775</c:v>
                </c:pt>
                <c:pt idx="15292">
                  <c:v>40812.531631944446</c:v>
                </c:pt>
                <c:pt idx="15293" formatCode="m/d/yyyy">
                  <c:v>40812</c:v>
                </c:pt>
                <c:pt idx="15294">
                  <c:v>40812.554965277777</c:v>
                </c:pt>
                <c:pt idx="15295">
                  <c:v>40812.596631944441</c:v>
                </c:pt>
                <c:pt idx="15296">
                  <c:v>40812.638298611113</c:v>
                </c:pt>
                <c:pt idx="15297">
                  <c:v>40812.679965277777</c:v>
                </c:pt>
                <c:pt idx="15298">
                  <c:v>40812.721631944441</c:v>
                </c:pt>
                <c:pt idx="15299">
                  <c:v>40812.763298611113</c:v>
                </c:pt>
                <c:pt idx="15300">
                  <c:v>40812.804965277777</c:v>
                </c:pt>
                <c:pt idx="15301">
                  <c:v>40812.846631944441</c:v>
                </c:pt>
                <c:pt idx="15302">
                  <c:v>40812.888298611113</c:v>
                </c:pt>
                <c:pt idx="15303">
                  <c:v>40812.929965277777</c:v>
                </c:pt>
                <c:pt idx="15304">
                  <c:v>40812.971631944441</c:v>
                </c:pt>
                <c:pt idx="15305">
                  <c:v>40813.013298611113</c:v>
                </c:pt>
                <c:pt idx="15306">
                  <c:v>40813.054965277777</c:v>
                </c:pt>
                <c:pt idx="15307">
                  <c:v>40813.096631944441</c:v>
                </c:pt>
                <c:pt idx="15308">
                  <c:v>40813.138298611113</c:v>
                </c:pt>
                <c:pt idx="15309">
                  <c:v>40813.179965277777</c:v>
                </c:pt>
                <c:pt idx="15310">
                  <c:v>40813.221631944441</c:v>
                </c:pt>
                <c:pt idx="15311">
                  <c:v>40813.263298611113</c:v>
                </c:pt>
                <c:pt idx="15312">
                  <c:v>40813.304965277777</c:v>
                </c:pt>
                <c:pt idx="15313">
                  <c:v>40813.346631944441</c:v>
                </c:pt>
                <c:pt idx="15314">
                  <c:v>40813.388298611113</c:v>
                </c:pt>
                <c:pt idx="15315">
                  <c:v>40813.429965277777</c:v>
                </c:pt>
                <c:pt idx="15316">
                  <c:v>40813.471631944441</c:v>
                </c:pt>
                <c:pt idx="15317">
                  <c:v>40813.513298611113</c:v>
                </c:pt>
                <c:pt idx="15318">
                  <c:v>40813.554965277777</c:v>
                </c:pt>
                <c:pt idx="15319">
                  <c:v>40813.596631944441</c:v>
                </c:pt>
                <c:pt idx="15320">
                  <c:v>40813.638298611113</c:v>
                </c:pt>
                <c:pt idx="15321">
                  <c:v>40813.679965277777</c:v>
                </c:pt>
                <c:pt idx="15322">
                  <c:v>40813.721631944441</c:v>
                </c:pt>
                <c:pt idx="15323">
                  <c:v>40813.763298611113</c:v>
                </c:pt>
                <c:pt idx="15324">
                  <c:v>40813.804965277777</c:v>
                </c:pt>
                <c:pt idx="15325">
                  <c:v>40813.846631944441</c:v>
                </c:pt>
                <c:pt idx="15326">
                  <c:v>40813.888298611113</c:v>
                </c:pt>
                <c:pt idx="15327">
                  <c:v>40813.929965277777</c:v>
                </c:pt>
                <c:pt idx="15328">
                  <c:v>40813.971631944441</c:v>
                </c:pt>
                <c:pt idx="15329">
                  <c:v>40814.013298611113</c:v>
                </c:pt>
                <c:pt idx="15330">
                  <c:v>40814.054965277777</c:v>
                </c:pt>
                <c:pt idx="15331">
                  <c:v>40814.096631944441</c:v>
                </c:pt>
                <c:pt idx="15332">
                  <c:v>40814.138298611113</c:v>
                </c:pt>
                <c:pt idx="15333">
                  <c:v>40814.179965277777</c:v>
                </c:pt>
                <c:pt idx="15334">
                  <c:v>40814.221631944441</c:v>
                </c:pt>
                <c:pt idx="15335">
                  <c:v>40814.263298611113</c:v>
                </c:pt>
                <c:pt idx="15336">
                  <c:v>40814.304965277777</c:v>
                </c:pt>
                <c:pt idx="15337">
                  <c:v>40814.346631944441</c:v>
                </c:pt>
                <c:pt idx="15338">
                  <c:v>40814.388298611113</c:v>
                </c:pt>
                <c:pt idx="15339">
                  <c:v>40814.429965277777</c:v>
                </c:pt>
                <c:pt idx="15340">
                  <c:v>40814.471631944441</c:v>
                </c:pt>
                <c:pt idx="15341">
                  <c:v>40814.513298611113</c:v>
                </c:pt>
                <c:pt idx="15342">
                  <c:v>40814.554965277777</c:v>
                </c:pt>
                <c:pt idx="15343">
                  <c:v>40814.596631944441</c:v>
                </c:pt>
                <c:pt idx="15344">
                  <c:v>40814.638298611113</c:v>
                </c:pt>
                <c:pt idx="15345">
                  <c:v>40814.679965277777</c:v>
                </c:pt>
                <c:pt idx="15346">
                  <c:v>40814.721631944441</c:v>
                </c:pt>
                <c:pt idx="15347">
                  <c:v>40814.763298611113</c:v>
                </c:pt>
                <c:pt idx="15348">
                  <c:v>40814.804965277777</c:v>
                </c:pt>
                <c:pt idx="15349">
                  <c:v>40814.846631944441</c:v>
                </c:pt>
                <c:pt idx="15350">
                  <c:v>40814.888298611113</c:v>
                </c:pt>
                <c:pt idx="15351">
                  <c:v>40814.929965277777</c:v>
                </c:pt>
                <c:pt idx="15352">
                  <c:v>40814.971631944441</c:v>
                </c:pt>
                <c:pt idx="15353">
                  <c:v>40815.013298611113</c:v>
                </c:pt>
                <c:pt idx="15354">
                  <c:v>40815.054965277777</c:v>
                </c:pt>
                <c:pt idx="15355">
                  <c:v>40815.096631944441</c:v>
                </c:pt>
                <c:pt idx="15356">
                  <c:v>40815.138298611113</c:v>
                </c:pt>
                <c:pt idx="15357">
                  <c:v>40815.179965277777</c:v>
                </c:pt>
                <c:pt idx="15358">
                  <c:v>40815.221631944441</c:v>
                </c:pt>
                <c:pt idx="15359">
                  <c:v>40815.263298611113</c:v>
                </c:pt>
                <c:pt idx="15360">
                  <c:v>40815.304965277777</c:v>
                </c:pt>
                <c:pt idx="15361">
                  <c:v>40815.346631944441</c:v>
                </c:pt>
                <c:pt idx="15362">
                  <c:v>40815.388298611113</c:v>
                </c:pt>
                <c:pt idx="15363">
                  <c:v>40815.429965277777</c:v>
                </c:pt>
                <c:pt idx="15364">
                  <c:v>40815.471631944441</c:v>
                </c:pt>
                <c:pt idx="15365">
                  <c:v>40815.513298611113</c:v>
                </c:pt>
                <c:pt idx="15366">
                  <c:v>40815.554965277777</c:v>
                </c:pt>
                <c:pt idx="15367">
                  <c:v>40815.596631944441</c:v>
                </c:pt>
                <c:pt idx="15368">
                  <c:v>40815.638298611113</c:v>
                </c:pt>
                <c:pt idx="15369">
                  <c:v>40815.679965277777</c:v>
                </c:pt>
                <c:pt idx="15370">
                  <c:v>40815.721631944441</c:v>
                </c:pt>
                <c:pt idx="15371">
                  <c:v>40815.763298611113</c:v>
                </c:pt>
                <c:pt idx="15372">
                  <c:v>40815.804965277777</c:v>
                </c:pt>
                <c:pt idx="15373">
                  <c:v>40815.846631944441</c:v>
                </c:pt>
                <c:pt idx="15374">
                  <c:v>40815.888298611113</c:v>
                </c:pt>
                <c:pt idx="15375">
                  <c:v>40815.929965277777</c:v>
                </c:pt>
                <c:pt idx="15376">
                  <c:v>40815.971631944441</c:v>
                </c:pt>
                <c:pt idx="15377">
                  <c:v>40816.013298611113</c:v>
                </c:pt>
                <c:pt idx="15378">
                  <c:v>40816.054965277777</c:v>
                </c:pt>
                <c:pt idx="15379">
                  <c:v>40816.096631944441</c:v>
                </c:pt>
                <c:pt idx="15380">
                  <c:v>40816.138298611113</c:v>
                </c:pt>
                <c:pt idx="15381">
                  <c:v>40816.179965277777</c:v>
                </c:pt>
                <c:pt idx="15382">
                  <c:v>40816.221631944441</c:v>
                </c:pt>
                <c:pt idx="15383">
                  <c:v>40816.263298611113</c:v>
                </c:pt>
                <c:pt idx="15384">
                  <c:v>40816.304965277777</c:v>
                </c:pt>
                <c:pt idx="15385">
                  <c:v>40816.346631944441</c:v>
                </c:pt>
                <c:pt idx="15386">
                  <c:v>40816.388298611113</c:v>
                </c:pt>
                <c:pt idx="15387">
                  <c:v>40816.429965277777</c:v>
                </c:pt>
                <c:pt idx="15388">
                  <c:v>40816.471631944441</c:v>
                </c:pt>
                <c:pt idx="15389">
                  <c:v>40816.513298611113</c:v>
                </c:pt>
                <c:pt idx="15390">
                  <c:v>40816.554965277777</c:v>
                </c:pt>
                <c:pt idx="15391">
                  <c:v>40816.596631944441</c:v>
                </c:pt>
                <c:pt idx="15392">
                  <c:v>40816.638298611113</c:v>
                </c:pt>
                <c:pt idx="15393">
                  <c:v>40816.679965277777</c:v>
                </c:pt>
                <c:pt idx="15394">
                  <c:v>40816.721631944441</c:v>
                </c:pt>
                <c:pt idx="15395">
                  <c:v>40816.763298611113</c:v>
                </c:pt>
                <c:pt idx="15396">
                  <c:v>40816.804965277777</c:v>
                </c:pt>
                <c:pt idx="15397">
                  <c:v>40816.846631944441</c:v>
                </c:pt>
                <c:pt idx="15398">
                  <c:v>40816.888298611113</c:v>
                </c:pt>
                <c:pt idx="15399">
                  <c:v>40816.929965277777</c:v>
                </c:pt>
                <c:pt idx="15400">
                  <c:v>40816.971631944441</c:v>
                </c:pt>
                <c:pt idx="15401">
                  <c:v>40817.013298611113</c:v>
                </c:pt>
                <c:pt idx="15402">
                  <c:v>40817.054965277777</c:v>
                </c:pt>
                <c:pt idx="15403">
                  <c:v>40817.096631944441</c:v>
                </c:pt>
                <c:pt idx="15404">
                  <c:v>40817.138298611113</c:v>
                </c:pt>
                <c:pt idx="15405">
                  <c:v>40817.179965277777</c:v>
                </c:pt>
                <c:pt idx="15406">
                  <c:v>40817.221631944441</c:v>
                </c:pt>
                <c:pt idx="15407">
                  <c:v>40817.263298611113</c:v>
                </c:pt>
                <c:pt idx="15408">
                  <c:v>40817.304965277777</c:v>
                </c:pt>
                <c:pt idx="15409">
                  <c:v>40817.346631944441</c:v>
                </c:pt>
                <c:pt idx="15410">
                  <c:v>40817.388298611113</c:v>
                </c:pt>
                <c:pt idx="15411">
                  <c:v>40817.429965277777</c:v>
                </c:pt>
                <c:pt idx="15412">
                  <c:v>40817.471631944441</c:v>
                </c:pt>
                <c:pt idx="15413">
                  <c:v>40817.513298611113</c:v>
                </c:pt>
                <c:pt idx="15414">
                  <c:v>40817.554965277777</c:v>
                </c:pt>
                <c:pt idx="15415">
                  <c:v>40817.596631944441</c:v>
                </c:pt>
                <c:pt idx="15416">
                  <c:v>40817.638298611113</c:v>
                </c:pt>
                <c:pt idx="15417">
                  <c:v>40817.679965277777</c:v>
                </c:pt>
                <c:pt idx="15418">
                  <c:v>40817.721631944441</c:v>
                </c:pt>
                <c:pt idx="15419">
                  <c:v>40817.763298611113</c:v>
                </c:pt>
                <c:pt idx="15420">
                  <c:v>40817.804965277777</c:v>
                </c:pt>
                <c:pt idx="15421">
                  <c:v>40817.846631944441</c:v>
                </c:pt>
                <c:pt idx="15422">
                  <c:v>40817.888298611113</c:v>
                </c:pt>
                <c:pt idx="15423">
                  <c:v>40817.929965277777</c:v>
                </c:pt>
                <c:pt idx="15424">
                  <c:v>40817.971631944441</c:v>
                </c:pt>
                <c:pt idx="15425">
                  <c:v>40818.013298611113</c:v>
                </c:pt>
                <c:pt idx="15426">
                  <c:v>40818.054965277777</c:v>
                </c:pt>
                <c:pt idx="15427">
                  <c:v>40818.096631944441</c:v>
                </c:pt>
                <c:pt idx="15428">
                  <c:v>40818.138298611113</c:v>
                </c:pt>
                <c:pt idx="15429">
                  <c:v>40818.179965277777</c:v>
                </c:pt>
                <c:pt idx="15430">
                  <c:v>40818.221631944441</c:v>
                </c:pt>
                <c:pt idx="15431">
                  <c:v>40818.263298611113</c:v>
                </c:pt>
                <c:pt idx="15432">
                  <c:v>40818.304965277777</c:v>
                </c:pt>
                <c:pt idx="15433">
                  <c:v>40818.346631944441</c:v>
                </c:pt>
                <c:pt idx="15434">
                  <c:v>40818.388298611113</c:v>
                </c:pt>
                <c:pt idx="15435">
                  <c:v>40818.429965277777</c:v>
                </c:pt>
                <c:pt idx="15436">
                  <c:v>40818.471631944441</c:v>
                </c:pt>
                <c:pt idx="15437">
                  <c:v>40818.513298611113</c:v>
                </c:pt>
                <c:pt idx="15438">
                  <c:v>40818.554965277777</c:v>
                </c:pt>
                <c:pt idx="15439">
                  <c:v>40818.596631944441</c:v>
                </c:pt>
                <c:pt idx="15440">
                  <c:v>40818.638298611113</c:v>
                </c:pt>
                <c:pt idx="15441">
                  <c:v>40818.679965277777</c:v>
                </c:pt>
                <c:pt idx="15442">
                  <c:v>40818.721631944441</c:v>
                </c:pt>
                <c:pt idx="15443">
                  <c:v>40818.763298611113</c:v>
                </c:pt>
                <c:pt idx="15444">
                  <c:v>40818.804965277777</c:v>
                </c:pt>
                <c:pt idx="15445">
                  <c:v>40818.846631944441</c:v>
                </c:pt>
                <c:pt idx="15446">
                  <c:v>40818.888298611113</c:v>
                </c:pt>
                <c:pt idx="15447">
                  <c:v>40818.929965277777</c:v>
                </c:pt>
                <c:pt idx="15448">
                  <c:v>40818.971631944441</c:v>
                </c:pt>
                <c:pt idx="15449">
                  <c:v>40819.013298611113</c:v>
                </c:pt>
                <c:pt idx="15450">
                  <c:v>40819.054965277777</c:v>
                </c:pt>
                <c:pt idx="15451">
                  <c:v>40819.096631944441</c:v>
                </c:pt>
                <c:pt idx="15452">
                  <c:v>40819.138298611113</c:v>
                </c:pt>
                <c:pt idx="15453">
                  <c:v>40819.179965277777</c:v>
                </c:pt>
                <c:pt idx="15454">
                  <c:v>40819.221631944441</c:v>
                </c:pt>
                <c:pt idx="15455">
                  <c:v>40819.263298611113</c:v>
                </c:pt>
                <c:pt idx="15456">
                  <c:v>40819.304965277777</c:v>
                </c:pt>
                <c:pt idx="15457">
                  <c:v>40819.346631944441</c:v>
                </c:pt>
                <c:pt idx="15458">
                  <c:v>40819.388298611113</c:v>
                </c:pt>
                <c:pt idx="15459">
                  <c:v>40819.429965277777</c:v>
                </c:pt>
                <c:pt idx="15460">
                  <c:v>40819.471631944441</c:v>
                </c:pt>
                <c:pt idx="15461">
                  <c:v>40819.513298611113</c:v>
                </c:pt>
                <c:pt idx="15462">
                  <c:v>40819.554965277777</c:v>
                </c:pt>
                <c:pt idx="15463">
                  <c:v>40819.596631944441</c:v>
                </c:pt>
                <c:pt idx="15464">
                  <c:v>40819.638298611113</c:v>
                </c:pt>
                <c:pt idx="15465">
                  <c:v>40819.679965277777</c:v>
                </c:pt>
                <c:pt idx="15466">
                  <c:v>40819.721631944441</c:v>
                </c:pt>
                <c:pt idx="15467">
                  <c:v>40819.763298611113</c:v>
                </c:pt>
                <c:pt idx="15468">
                  <c:v>40819.804965277777</c:v>
                </c:pt>
                <c:pt idx="15469">
                  <c:v>40819.846631944441</c:v>
                </c:pt>
                <c:pt idx="15470">
                  <c:v>40819.888298611113</c:v>
                </c:pt>
                <c:pt idx="15471">
                  <c:v>40819.929965277777</c:v>
                </c:pt>
                <c:pt idx="15472">
                  <c:v>40819.971631944441</c:v>
                </c:pt>
                <c:pt idx="15473">
                  <c:v>40820.013298611113</c:v>
                </c:pt>
                <c:pt idx="15474">
                  <c:v>40820.054965277777</c:v>
                </c:pt>
                <c:pt idx="15475">
                  <c:v>40820.096631944441</c:v>
                </c:pt>
                <c:pt idx="15476">
                  <c:v>40820.138298611113</c:v>
                </c:pt>
                <c:pt idx="15477">
                  <c:v>40820.179965277777</c:v>
                </c:pt>
                <c:pt idx="15478">
                  <c:v>40820.221631944441</c:v>
                </c:pt>
                <c:pt idx="15479">
                  <c:v>40820.263298611113</c:v>
                </c:pt>
                <c:pt idx="15480">
                  <c:v>40820.304965277777</c:v>
                </c:pt>
                <c:pt idx="15481">
                  <c:v>40820.346631944441</c:v>
                </c:pt>
                <c:pt idx="15482">
                  <c:v>40820.388298611113</c:v>
                </c:pt>
                <c:pt idx="15483">
                  <c:v>40820.429965277777</c:v>
                </c:pt>
                <c:pt idx="15484">
                  <c:v>40820.471631944441</c:v>
                </c:pt>
                <c:pt idx="15485">
                  <c:v>40820.513298611113</c:v>
                </c:pt>
                <c:pt idx="15486">
                  <c:v>40820.554965277777</c:v>
                </c:pt>
                <c:pt idx="15487">
                  <c:v>40820.596631944441</c:v>
                </c:pt>
                <c:pt idx="15488">
                  <c:v>40820.638298611113</c:v>
                </c:pt>
                <c:pt idx="15489">
                  <c:v>40820.679965277777</c:v>
                </c:pt>
                <c:pt idx="15490">
                  <c:v>40820.721631944441</c:v>
                </c:pt>
                <c:pt idx="15491">
                  <c:v>40820.763298611113</c:v>
                </c:pt>
                <c:pt idx="15492">
                  <c:v>40820.804965277777</c:v>
                </c:pt>
                <c:pt idx="15493">
                  <c:v>40820.846631944441</c:v>
                </c:pt>
                <c:pt idx="15494">
                  <c:v>40820.888298611113</c:v>
                </c:pt>
                <c:pt idx="15495">
                  <c:v>40820.929965277777</c:v>
                </c:pt>
                <c:pt idx="15496">
                  <c:v>40820.971631944441</c:v>
                </c:pt>
                <c:pt idx="15497">
                  <c:v>40821.013298611113</c:v>
                </c:pt>
                <c:pt idx="15498">
                  <c:v>40821.054965277777</c:v>
                </c:pt>
                <c:pt idx="15499">
                  <c:v>40821.096631944441</c:v>
                </c:pt>
                <c:pt idx="15500">
                  <c:v>40821.138298611113</c:v>
                </c:pt>
                <c:pt idx="15501">
                  <c:v>40821.179965277777</c:v>
                </c:pt>
                <c:pt idx="15502">
                  <c:v>40821.221631944441</c:v>
                </c:pt>
                <c:pt idx="15503">
                  <c:v>40821.263298611113</c:v>
                </c:pt>
                <c:pt idx="15504">
                  <c:v>40821.304965277777</c:v>
                </c:pt>
                <c:pt idx="15505">
                  <c:v>40821.346631944441</c:v>
                </c:pt>
                <c:pt idx="15506" formatCode="m/d/yyyy">
                  <c:v>40821</c:v>
                </c:pt>
                <c:pt idx="15507">
                  <c:v>40821.376030092593</c:v>
                </c:pt>
                <c:pt idx="15508">
                  <c:v>40821.417696759258</c:v>
                </c:pt>
                <c:pt idx="15509">
                  <c:v>40821.459363425929</c:v>
                </c:pt>
                <c:pt idx="15510">
                  <c:v>40821.501030092593</c:v>
                </c:pt>
                <c:pt idx="15511">
                  <c:v>40821.542696759258</c:v>
                </c:pt>
                <c:pt idx="15512">
                  <c:v>40821.584363425929</c:v>
                </c:pt>
                <c:pt idx="15513">
                  <c:v>40821.626030092593</c:v>
                </c:pt>
                <c:pt idx="15514">
                  <c:v>40821.667696759258</c:v>
                </c:pt>
                <c:pt idx="15515">
                  <c:v>40821.709363425929</c:v>
                </c:pt>
                <c:pt idx="15516">
                  <c:v>40821.751030092593</c:v>
                </c:pt>
                <c:pt idx="15517">
                  <c:v>40821.792696759258</c:v>
                </c:pt>
                <c:pt idx="15518">
                  <c:v>40821.834363425929</c:v>
                </c:pt>
                <c:pt idx="15519">
                  <c:v>40821.876030092593</c:v>
                </c:pt>
                <c:pt idx="15520">
                  <c:v>40821.917696759258</c:v>
                </c:pt>
                <c:pt idx="15521">
                  <c:v>40821.959363425929</c:v>
                </c:pt>
                <c:pt idx="15522">
                  <c:v>40822.001030092593</c:v>
                </c:pt>
                <c:pt idx="15523">
                  <c:v>40822.042696759258</c:v>
                </c:pt>
                <c:pt idx="15524">
                  <c:v>40822.084363425929</c:v>
                </c:pt>
                <c:pt idx="15525">
                  <c:v>40822.126030092593</c:v>
                </c:pt>
                <c:pt idx="15526">
                  <c:v>40822.167696759258</c:v>
                </c:pt>
                <c:pt idx="15527">
                  <c:v>40822.209363425929</c:v>
                </c:pt>
                <c:pt idx="15528">
                  <c:v>40822.251030092593</c:v>
                </c:pt>
                <c:pt idx="15529">
                  <c:v>40822.292696759258</c:v>
                </c:pt>
                <c:pt idx="15530">
                  <c:v>40822.334363425929</c:v>
                </c:pt>
                <c:pt idx="15531">
                  <c:v>40822.376030092593</c:v>
                </c:pt>
                <c:pt idx="15532">
                  <c:v>40822.417696759258</c:v>
                </c:pt>
                <c:pt idx="15533">
                  <c:v>40822.459363425929</c:v>
                </c:pt>
                <c:pt idx="15534">
                  <c:v>40822.501030092593</c:v>
                </c:pt>
                <c:pt idx="15535">
                  <c:v>40822.542696759258</c:v>
                </c:pt>
                <c:pt idx="15536">
                  <c:v>40822.584363425929</c:v>
                </c:pt>
                <c:pt idx="15537">
                  <c:v>40822.626030092593</c:v>
                </c:pt>
                <c:pt idx="15538">
                  <c:v>40822.667696759258</c:v>
                </c:pt>
                <c:pt idx="15539">
                  <c:v>40822.709363425929</c:v>
                </c:pt>
                <c:pt idx="15540">
                  <c:v>40822.751030092593</c:v>
                </c:pt>
                <c:pt idx="15541">
                  <c:v>40822.792696759258</c:v>
                </c:pt>
                <c:pt idx="15542">
                  <c:v>40822.834363425929</c:v>
                </c:pt>
                <c:pt idx="15543">
                  <c:v>40822.876030092593</c:v>
                </c:pt>
                <c:pt idx="15544">
                  <c:v>40822.917696759258</c:v>
                </c:pt>
                <c:pt idx="15545">
                  <c:v>40822.959363425929</c:v>
                </c:pt>
                <c:pt idx="15546">
                  <c:v>40823.001030092593</c:v>
                </c:pt>
                <c:pt idx="15547">
                  <c:v>40823.042696759258</c:v>
                </c:pt>
                <c:pt idx="15548">
                  <c:v>40823.084363425929</c:v>
                </c:pt>
                <c:pt idx="15549">
                  <c:v>40823.126030092593</c:v>
                </c:pt>
                <c:pt idx="15550">
                  <c:v>40823.167696759258</c:v>
                </c:pt>
                <c:pt idx="15551">
                  <c:v>40823.209363425929</c:v>
                </c:pt>
                <c:pt idx="15552">
                  <c:v>40823.251030092593</c:v>
                </c:pt>
                <c:pt idx="15553">
                  <c:v>40823.292696759258</c:v>
                </c:pt>
                <c:pt idx="15554">
                  <c:v>40823.334363425929</c:v>
                </c:pt>
                <c:pt idx="15555">
                  <c:v>40823.376030092593</c:v>
                </c:pt>
                <c:pt idx="15556">
                  <c:v>40823.417696759258</c:v>
                </c:pt>
                <c:pt idx="15557">
                  <c:v>40823.459363425929</c:v>
                </c:pt>
                <c:pt idx="15558">
                  <c:v>40823.501030092593</c:v>
                </c:pt>
                <c:pt idx="15559">
                  <c:v>40823.542696759258</c:v>
                </c:pt>
                <c:pt idx="15560">
                  <c:v>40823.584363425929</c:v>
                </c:pt>
                <c:pt idx="15561">
                  <c:v>40823.626030092593</c:v>
                </c:pt>
                <c:pt idx="15562">
                  <c:v>40823.667696759258</c:v>
                </c:pt>
                <c:pt idx="15563">
                  <c:v>40823.709363425929</c:v>
                </c:pt>
                <c:pt idx="15564">
                  <c:v>40823.751030092593</c:v>
                </c:pt>
                <c:pt idx="15565">
                  <c:v>40823.792696759258</c:v>
                </c:pt>
                <c:pt idx="15566">
                  <c:v>40823.834363425929</c:v>
                </c:pt>
                <c:pt idx="15567">
                  <c:v>40823.876030092593</c:v>
                </c:pt>
                <c:pt idx="15568">
                  <c:v>40823.917696759258</c:v>
                </c:pt>
                <c:pt idx="15569">
                  <c:v>40823.959363425929</c:v>
                </c:pt>
                <c:pt idx="15570">
                  <c:v>40824.001030092593</c:v>
                </c:pt>
                <c:pt idx="15571">
                  <c:v>40824.042696759258</c:v>
                </c:pt>
                <c:pt idx="15572">
                  <c:v>40824.084363425929</c:v>
                </c:pt>
                <c:pt idx="15573">
                  <c:v>40824.126030092593</c:v>
                </c:pt>
                <c:pt idx="15574">
                  <c:v>40824.167696759258</c:v>
                </c:pt>
                <c:pt idx="15575">
                  <c:v>40824.209363425929</c:v>
                </c:pt>
                <c:pt idx="15576">
                  <c:v>40824.251030092593</c:v>
                </c:pt>
                <c:pt idx="15577">
                  <c:v>40824.292696759258</c:v>
                </c:pt>
                <c:pt idx="15578">
                  <c:v>40824.334363425929</c:v>
                </c:pt>
                <c:pt idx="15579">
                  <c:v>40824.376030092593</c:v>
                </c:pt>
                <c:pt idx="15580">
                  <c:v>40824.417696759258</c:v>
                </c:pt>
                <c:pt idx="15581">
                  <c:v>40824.459363425929</c:v>
                </c:pt>
                <c:pt idx="15582">
                  <c:v>40824.501030092593</c:v>
                </c:pt>
                <c:pt idx="15583">
                  <c:v>40824.542696759258</c:v>
                </c:pt>
                <c:pt idx="15584">
                  <c:v>40824.584363425929</c:v>
                </c:pt>
                <c:pt idx="15585">
                  <c:v>40824.626030092593</c:v>
                </c:pt>
                <c:pt idx="15586">
                  <c:v>40824.667696759258</c:v>
                </c:pt>
                <c:pt idx="15587">
                  <c:v>40824.709363425929</c:v>
                </c:pt>
                <c:pt idx="15588">
                  <c:v>40824.751030092593</c:v>
                </c:pt>
                <c:pt idx="15589">
                  <c:v>40824.792696759258</c:v>
                </c:pt>
                <c:pt idx="15590">
                  <c:v>40824.834363425929</c:v>
                </c:pt>
                <c:pt idx="15591">
                  <c:v>40824.876030092593</c:v>
                </c:pt>
                <c:pt idx="15592">
                  <c:v>40824.917696759258</c:v>
                </c:pt>
                <c:pt idx="15593">
                  <c:v>40824.959363425929</c:v>
                </c:pt>
                <c:pt idx="15594">
                  <c:v>40825.001030092593</c:v>
                </c:pt>
                <c:pt idx="15595">
                  <c:v>40825.042696759258</c:v>
                </c:pt>
                <c:pt idx="15596">
                  <c:v>40825.084363425929</c:v>
                </c:pt>
                <c:pt idx="15597">
                  <c:v>40825.126030092593</c:v>
                </c:pt>
                <c:pt idx="15598">
                  <c:v>40825.167696759258</c:v>
                </c:pt>
                <c:pt idx="15599">
                  <c:v>40825.209363425929</c:v>
                </c:pt>
                <c:pt idx="15600">
                  <c:v>40825.251030092593</c:v>
                </c:pt>
                <c:pt idx="15601">
                  <c:v>40825.292696759258</c:v>
                </c:pt>
                <c:pt idx="15602">
                  <c:v>40825.334363425929</c:v>
                </c:pt>
                <c:pt idx="15603">
                  <c:v>40825.376030092593</c:v>
                </c:pt>
                <c:pt idx="15604">
                  <c:v>40825.417696759258</c:v>
                </c:pt>
                <c:pt idx="15605">
                  <c:v>40825.459363425929</c:v>
                </c:pt>
                <c:pt idx="15606">
                  <c:v>40825.501030092593</c:v>
                </c:pt>
                <c:pt idx="15607">
                  <c:v>40825.542696759258</c:v>
                </c:pt>
                <c:pt idx="15608">
                  <c:v>40825.584363425929</c:v>
                </c:pt>
                <c:pt idx="15609">
                  <c:v>40825.626030092593</c:v>
                </c:pt>
                <c:pt idx="15610">
                  <c:v>40825.667696759258</c:v>
                </c:pt>
                <c:pt idx="15611">
                  <c:v>40825.709363425929</c:v>
                </c:pt>
                <c:pt idx="15612">
                  <c:v>40825.751030092593</c:v>
                </c:pt>
                <c:pt idx="15613">
                  <c:v>40825.792696759258</c:v>
                </c:pt>
                <c:pt idx="15614">
                  <c:v>40825.834363425929</c:v>
                </c:pt>
                <c:pt idx="15615">
                  <c:v>40825.876030092593</c:v>
                </c:pt>
                <c:pt idx="15616">
                  <c:v>40825.917696759258</c:v>
                </c:pt>
                <c:pt idx="15617">
                  <c:v>40825.959363425929</c:v>
                </c:pt>
                <c:pt idx="15618">
                  <c:v>40826.001030092593</c:v>
                </c:pt>
                <c:pt idx="15619">
                  <c:v>40826.042696759258</c:v>
                </c:pt>
                <c:pt idx="15620">
                  <c:v>40826.084363425929</c:v>
                </c:pt>
                <c:pt idx="15621">
                  <c:v>40826.126030092593</c:v>
                </c:pt>
                <c:pt idx="15622">
                  <c:v>40826.167696759258</c:v>
                </c:pt>
                <c:pt idx="15623">
                  <c:v>40826.209363425929</c:v>
                </c:pt>
                <c:pt idx="15624">
                  <c:v>40826.251030092593</c:v>
                </c:pt>
                <c:pt idx="15625">
                  <c:v>40826.292696759258</c:v>
                </c:pt>
                <c:pt idx="15626">
                  <c:v>40826.334363425929</c:v>
                </c:pt>
                <c:pt idx="15627">
                  <c:v>40826.376030092593</c:v>
                </c:pt>
                <c:pt idx="15628">
                  <c:v>40826.417696759258</c:v>
                </c:pt>
                <c:pt idx="15629">
                  <c:v>40826.459363425929</c:v>
                </c:pt>
                <c:pt idx="15630">
                  <c:v>40826.501030092593</c:v>
                </c:pt>
                <c:pt idx="15631">
                  <c:v>40826.542696759258</c:v>
                </c:pt>
                <c:pt idx="15632">
                  <c:v>40826.584363425929</c:v>
                </c:pt>
                <c:pt idx="15633">
                  <c:v>40826.626030092593</c:v>
                </c:pt>
                <c:pt idx="15634">
                  <c:v>40826.667696759258</c:v>
                </c:pt>
                <c:pt idx="15635">
                  <c:v>40826.709363425929</c:v>
                </c:pt>
                <c:pt idx="15636">
                  <c:v>40826.751030092593</c:v>
                </c:pt>
                <c:pt idx="15637">
                  <c:v>40826.792696759258</c:v>
                </c:pt>
                <c:pt idx="15638">
                  <c:v>40826.834363425929</c:v>
                </c:pt>
                <c:pt idx="15639">
                  <c:v>40826.876030092593</c:v>
                </c:pt>
                <c:pt idx="15640">
                  <c:v>40826.917696759258</c:v>
                </c:pt>
                <c:pt idx="15641">
                  <c:v>40826.959363425929</c:v>
                </c:pt>
                <c:pt idx="15642">
                  <c:v>40827.001030092593</c:v>
                </c:pt>
                <c:pt idx="15643">
                  <c:v>40827.042696759258</c:v>
                </c:pt>
                <c:pt idx="15644">
                  <c:v>40827.084363425929</c:v>
                </c:pt>
                <c:pt idx="15645">
                  <c:v>40827.126030092593</c:v>
                </c:pt>
                <c:pt idx="15646">
                  <c:v>40827.167696759258</c:v>
                </c:pt>
                <c:pt idx="15647">
                  <c:v>40827.209363425929</c:v>
                </c:pt>
                <c:pt idx="15648">
                  <c:v>40827.251030092593</c:v>
                </c:pt>
                <c:pt idx="15649">
                  <c:v>40827.292696759258</c:v>
                </c:pt>
                <c:pt idx="15650">
                  <c:v>40827.334363425929</c:v>
                </c:pt>
                <c:pt idx="15651">
                  <c:v>40827.376030092593</c:v>
                </c:pt>
                <c:pt idx="15652">
                  <c:v>40827.417696759258</c:v>
                </c:pt>
                <c:pt idx="15653">
                  <c:v>40827.459363425929</c:v>
                </c:pt>
                <c:pt idx="15654">
                  <c:v>40827.501030092593</c:v>
                </c:pt>
                <c:pt idx="15655">
                  <c:v>40827.542696759258</c:v>
                </c:pt>
                <c:pt idx="15656">
                  <c:v>40827.584363425929</c:v>
                </c:pt>
                <c:pt idx="15657">
                  <c:v>40827.626030092593</c:v>
                </c:pt>
                <c:pt idx="15658">
                  <c:v>40827.667696759258</c:v>
                </c:pt>
                <c:pt idx="15659">
                  <c:v>40827.709363425929</c:v>
                </c:pt>
                <c:pt idx="15660">
                  <c:v>40827.751030092593</c:v>
                </c:pt>
                <c:pt idx="15661">
                  <c:v>40827.792696759258</c:v>
                </c:pt>
                <c:pt idx="15662">
                  <c:v>40827.834363425929</c:v>
                </c:pt>
                <c:pt idx="15663">
                  <c:v>40827.876030092593</c:v>
                </c:pt>
                <c:pt idx="15664">
                  <c:v>40827.917696759258</c:v>
                </c:pt>
                <c:pt idx="15665">
                  <c:v>40827.959363425929</c:v>
                </c:pt>
                <c:pt idx="15666">
                  <c:v>40828.001030092593</c:v>
                </c:pt>
                <c:pt idx="15667">
                  <c:v>40828.042696759258</c:v>
                </c:pt>
                <c:pt idx="15668">
                  <c:v>40828.084363425929</c:v>
                </c:pt>
                <c:pt idx="15669">
                  <c:v>40828.126030092593</c:v>
                </c:pt>
                <c:pt idx="15670">
                  <c:v>40828.167696759258</c:v>
                </c:pt>
                <c:pt idx="15671">
                  <c:v>40828.209363425929</c:v>
                </c:pt>
                <c:pt idx="15672">
                  <c:v>40828.251030092593</c:v>
                </c:pt>
                <c:pt idx="15673">
                  <c:v>40828.292696759258</c:v>
                </c:pt>
                <c:pt idx="15674">
                  <c:v>40828.334363425929</c:v>
                </c:pt>
                <c:pt idx="15675">
                  <c:v>40828.376030092593</c:v>
                </c:pt>
                <c:pt idx="15676">
                  <c:v>40828.417696759258</c:v>
                </c:pt>
                <c:pt idx="15677">
                  <c:v>40828.459363425929</c:v>
                </c:pt>
                <c:pt idx="15678">
                  <c:v>40828.501030092593</c:v>
                </c:pt>
                <c:pt idx="15679">
                  <c:v>40828.542696759258</c:v>
                </c:pt>
                <c:pt idx="15680">
                  <c:v>40828.584363425929</c:v>
                </c:pt>
                <c:pt idx="15681">
                  <c:v>40828.626030092593</c:v>
                </c:pt>
                <c:pt idx="15682">
                  <c:v>40828.667696759258</c:v>
                </c:pt>
                <c:pt idx="15683">
                  <c:v>40828.709363425929</c:v>
                </c:pt>
                <c:pt idx="15684">
                  <c:v>40828.751030092593</c:v>
                </c:pt>
                <c:pt idx="15685">
                  <c:v>40828.792696759258</c:v>
                </c:pt>
                <c:pt idx="15686">
                  <c:v>40828.834363425929</c:v>
                </c:pt>
                <c:pt idx="15687">
                  <c:v>40828.876030092593</c:v>
                </c:pt>
                <c:pt idx="15688">
                  <c:v>40828.917696759258</c:v>
                </c:pt>
                <c:pt idx="15689">
                  <c:v>40828.959363425929</c:v>
                </c:pt>
                <c:pt idx="15690">
                  <c:v>40829.001030092593</c:v>
                </c:pt>
                <c:pt idx="15691">
                  <c:v>40829.042696759258</c:v>
                </c:pt>
                <c:pt idx="15692">
                  <c:v>40829.084363425929</c:v>
                </c:pt>
                <c:pt idx="15693">
                  <c:v>40829.126030092593</c:v>
                </c:pt>
                <c:pt idx="15694">
                  <c:v>40829.167696759258</c:v>
                </c:pt>
                <c:pt idx="15695">
                  <c:v>40829.209363425929</c:v>
                </c:pt>
                <c:pt idx="15696">
                  <c:v>40829.251030092593</c:v>
                </c:pt>
                <c:pt idx="15697">
                  <c:v>40829.292696759258</c:v>
                </c:pt>
                <c:pt idx="15698">
                  <c:v>40829.334363425929</c:v>
                </c:pt>
                <c:pt idx="15699">
                  <c:v>40829.376030092593</c:v>
                </c:pt>
                <c:pt idx="15700">
                  <c:v>40829.417696759258</c:v>
                </c:pt>
                <c:pt idx="15701">
                  <c:v>40829.459363425929</c:v>
                </c:pt>
                <c:pt idx="15702">
                  <c:v>40829.501030092593</c:v>
                </c:pt>
                <c:pt idx="15703">
                  <c:v>40829.542696759258</c:v>
                </c:pt>
                <c:pt idx="15704">
                  <c:v>40829.584363425929</c:v>
                </c:pt>
                <c:pt idx="15705">
                  <c:v>40829.626030092593</c:v>
                </c:pt>
                <c:pt idx="15706">
                  <c:v>40829.667696759258</c:v>
                </c:pt>
                <c:pt idx="15707">
                  <c:v>40829.709363425929</c:v>
                </c:pt>
                <c:pt idx="15708">
                  <c:v>40829.751030092593</c:v>
                </c:pt>
                <c:pt idx="15709">
                  <c:v>40829.792696759258</c:v>
                </c:pt>
                <c:pt idx="15710">
                  <c:v>40829.834363425929</c:v>
                </c:pt>
                <c:pt idx="15711">
                  <c:v>40829.876030092593</c:v>
                </c:pt>
                <c:pt idx="15712">
                  <c:v>40829.917696759258</c:v>
                </c:pt>
                <c:pt idx="15713">
                  <c:v>40829.959363425929</c:v>
                </c:pt>
                <c:pt idx="15714">
                  <c:v>40830.001030092593</c:v>
                </c:pt>
                <c:pt idx="15715">
                  <c:v>40830.042696759258</c:v>
                </c:pt>
                <c:pt idx="15716">
                  <c:v>40830.084363425929</c:v>
                </c:pt>
                <c:pt idx="15717">
                  <c:v>40830.126030092593</c:v>
                </c:pt>
                <c:pt idx="15718">
                  <c:v>40830.167696759258</c:v>
                </c:pt>
                <c:pt idx="15719">
                  <c:v>40830.209363425929</c:v>
                </c:pt>
                <c:pt idx="15720">
                  <c:v>40830.251030092593</c:v>
                </c:pt>
                <c:pt idx="15721">
                  <c:v>40830.292696759258</c:v>
                </c:pt>
                <c:pt idx="15722">
                  <c:v>40830.334363425929</c:v>
                </c:pt>
                <c:pt idx="15723">
                  <c:v>40830.376030092593</c:v>
                </c:pt>
                <c:pt idx="15724">
                  <c:v>40830.417696759258</c:v>
                </c:pt>
                <c:pt idx="15725">
                  <c:v>40830.459363425929</c:v>
                </c:pt>
                <c:pt idx="15726">
                  <c:v>40830.501030092593</c:v>
                </c:pt>
                <c:pt idx="15727">
                  <c:v>40830.542696759258</c:v>
                </c:pt>
                <c:pt idx="15728">
                  <c:v>40830.584363425929</c:v>
                </c:pt>
                <c:pt idx="15729">
                  <c:v>40830.626030092593</c:v>
                </c:pt>
                <c:pt idx="15730">
                  <c:v>40830.667696759258</c:v>
                </c:pt>
                <c:pt idx="15731">
                  <c:v>40830.709363425929</c:v>
                </c:pt>
                <c:pt idx="15732">
                  <c:v>40830.751030092593</c:v>
                </c:pt>
                <c:pt idx="15733">
                  <c:v>40830.792696759258</c:v>
                </c:pt>
                <c:pt idx="15734">
                  <c:v>40830.834363425929</c:v>
                </c:pt>
                <c:pt idx="15735">
                  <c:v>40830.876030092593</c:v>
                </c:pt>
                <c:pt idx="15736">
                  <c:v>40830.917696759258</c:v>
                </c:pt>
                <c:pt idx="15737">
                  <c:v>40830.959363425929</c:v>
                </c:pt>
                <c:pt idx="15738">
                  <c:v>40831.001030092593</c:v>
                </c:pt>
                <c:pt idx="15739">
                  <c:v>40831.042696759258</c:v>
                </c:pt>
                <c:pt idx="15740">
                  <c:v>40831.084363425929</c:v>
                </c:pt>
                <c:pt idx="15741">
                  <c:v>40831.126030092593</c:v>
                </c:pt>
                <c:pt idx="15742">
                  <c:v>40831.167696759258</c:v>
                </c:pt>
                <c:pt idx="15743">
                  <c:v>40831.209363425929</c:v>
                </c:pt>
                <c:pt idx="15744">
                  <c:v>40831.251030092593</c:v>
                </c:pt>
                <c:pt idx="15745">
                  <c:v>40831.292696759258</c:v>
                </c:pt>
                <c:pt idx="15746">
                  <c:v>40831.334363425929</c:v>
                </c:pt>
                <c:pt idx="15747">
                  <c:v>40831.376030092593</c:v>
                </c:pt>
                <c:pt idx="15748">
                  <c:v>40831.417696759258</c:v>
                </c:pt>
                <c:pt idx="15749">
                  <c:v>40831.459363425929</c:v>
                </c:pt>
                <c:pt idx="15750">
                  <c:v>40831.501030092593</c:v>
                </c:pt>
                <c:pt idx="15751">
                  <c:v>40831.542696759258</c:v>
                </c:pt>
                <c:pt idx="15752">
                  <c:v>40831.584363425929</c:v>
                </c:pt>
                <c:pt idx="15753">
                  <c:v>40831.626030092593</c:v>
                </c:pt>
                <c:pt idx="15754">
                  <c:v>40831.667696759258</c:v>
                </c:pt>
                <c:pt idx="15755">
                  <c:v>40831.709363425929</c:v>
                </c:pt>
                <c:pt idx="15756">
                  <c:v>40831.751030092593</c:v>
                </c:pt>
                <c:pt idx="15757">
                  <c:v>40831.792696759258</c:v>
                </c:pt>
                <c:pt idx="15758">
                  <c:v>40831.834363425929</c:v>
                </c:pt>
                <c:pt idx="15759">
                  <c:v>40831.876030092593</c:v>
                </c:pt>
                <c:pt idx="15760">
                  <c:v>40831.917696759258</c:v>
                </c:pt>
                <c:pt idx="15761">
                  <c:v>40831.959363425929</c:v>
                </c:pt>
                <c:pt idx="15762">
                  <c:v>40832.001030092593</c:v>
                </c:pt>
                <c:pt idx="15763">
                  <c:v>40832.042696759258</c:v>
                </c:pt>
                <c:pt idx="15764">
                  <c:v>40832.084363425929</c:v>
                </c:pt>
                <c:pt idx="15765">
                  <c:v>40832.126030092593</c:v>
                </c:pt>
                <c:pt idx="15766">
                  <c:v>40832.167696759258</c:v>
                </c:pt>
                <c:pt idx="15767">
                  <c:v>40832.209363425929</c:v>
                </c:pt>
                <c:pt idx="15768">
                  <c:v>40832.251030092593</c:v>
                </c:pt>
                <c:pt idx="15769">
                  <c:v>40832.292696759258</c:v>
                </c:pt>
                <c:pt idx="15770">
                  <c:v>40832.334363425929</c:v>
                </c:pt>
                <c:pt idx="15771">
                  <c:v>40832.376030092593</c:v>
                </c:pt>
                <c:pt idx="15772">
                  <c:v>40832.417696759258</c:v>
                </c:pt>
                <c:pt idx="15773">
                  <c:v>40832.459363425929</c:v>
                </c:pt>
                <c:pt idx="15774">
                  <c:v>40832.501030092593</c:v>
                </c:pt>
                <c:pt idx="15775">
                  <c:v>40832.542696759258</c:v>
                </c:pt>
                <c:pt idx="15776">
                  <c:v>40832.584363425929</c:v>
                </c:pt>
                <c:pt idx="15777">
                  <c:v>40832.626030092593</c:v>
                </c:pt>
                <c:pt idx="15778">
                  <c:v>40832.667696759258</c:v>
                </c:pt>
                <c:pt idx="15779">
                  <c:v>40832.709363425929</c:v>
                </c:pt>
                <c:pt idx="15780">
                  <c:v>40832.751030092593</c:v>
                </c:pt>
                <c:pt idx="15781">
                  <c:v>40832.792696759258</c:v>
                </c:pt>
                <c:pt idx="15782">
                  <c:v>40832.834363425929</c:v>
                </c:pt>
                <c:pt idx="15783">
                  <c:v>40832.876030092593</c:v>
                </c:pt>
                <c:pt idx="15784">
                  <c:v>40832.917696759258</c:v>
                </c:pt>
                <c:pt idx="15785">
                  <c:v>40832.959363425929</c:v>
                </c:pt>
                <c:pt idx="15786">
                  <c:v>40833.001030092593</c:v>
                </c:pt>
                <c:pt idx="15787">
                  <c:v>40833.042696759258</c:v>
                </c:pt>
                <c:pt idx="15788">
                  <c:v>40833.084363425929</c:v>
                </c:pt>
                <c:pt idx="15789">
                  <c:v>40833.126030092593</c:v>
                </c:pt>
                <c:pt idx="15790">
                  <c:v>40833.167696759258</c:v>
                </c:pt>
                <c:pt idx="15791">
                  <c:v>40833.209363425929</c:v>
                </c:pt>
                <c:pt idx="15792">
                  <c:v>40833.251030092593</c:v>
                </c:pt>
                <c:pt idx="15793">
                  <c:v>40833.292696759258</c:v>
                </c:pt>
                <c:pt idx="15794">
                  <c:v>40833.334363425929</c:v>
                </c:pt>
                <c:pt idx="15795">
                  <c:v>40833.376030092593</c:v>
                </c:pt>
                <c:pt idx="15796">
                  <c:v>40833.417696759258</c:v>
                </c:pt>
                <c:pt idx="15797">
                  <c:v>40833.459363425929</c:v>
                </c:pt>
                <c:pt idx="15798">
                  <c:v>40833.501030092593</c:v>
                </c:pt>
                <c:pt idx="15799">
                  <c:v>40833.542696759258</c:v>
                </c:pt>
                <c:pt idx="15800">
                  <c:v>40833.584363425929</c:v>
                </c:pt>
                <c:pt idx="15801">
                  <c:v>40833.626030092593</c:v>
                </c:pt>
                <c:pt idx="15802">
                  <c:v>40833.667696759258</c:v>
                </c:pt>
                <c:pt idx="15803">
                  <c:v>40833.709363425929</c:v>
                </c:pt>
                <c:pt idx="15804">
                  <c:v>40833.751030092593</c:v>
                </c:pt>
                <c:pt idx="15805">
                  <c:v>40833.792696759258</c:v>
                </c:pt>
                <c:pt idx="15806">
                  <c:v>40833.834363425929</c:v>
                </c:pt>
                <c:pt idx="15807">
                  <c:v>40833.876030092593</c:v>
                </c:pt>
                <c:pt idx="15808">
                  <c:v>40833.917696759258</c:v>
                </c:pt>
                <c:pt idx="15809">
                  <c:v>40833.959363425929</c:v>
                </c:pt>
                <c:pt idx="15810">
                  <c:v>40834.001030092593</c:v>
                </c:pt>
                <c:pt idx="15811">
                  <c:v>40834.042696759258</c:v>
                </c:pt>
                <c:pt idx="15812">
                  <c:v>40834.084363425929</c:v>
                </c:pt>
                <c:pt idx="15813">
                  <c:v>40834.126030092593</c:v>
                </c:pt>
                <c:pt idx="15814">
                  <c:v>40834.167696759258</c:v>
                </c:pt>
                <c:pt idx="15815">
                  <c:v>40834.209363425929</c:v>
                </c:pt>
                <c:pt idx="15816">
                  <c:v>40834.251030092593</c:v>
                </c:pt>
                <c:pt idx="15817">
                  <c:v>40834.292696759258</c:v>
                </c:pt>
                <c:pt idx="15818">
                  <c:v>40834.334363425929</c:v>
                </c:pt>
                <c:pt idx="15819" formatCode="m/d/yyyy">
                  <c:v>40834</c:v>
                </c:pt>
                <c:pt idx="15820">
                  <c:v>40834.358206018522</c:v>
                </c:pt>
                <c:pt idx="15821">
                  <c:v>40834.399872685186</c:v>
                </c:pt>
                <c:pt idx="15822">
                  <c:v>40834.44153935185</c:v>
                </c:pt>
                <c:pt idx="15823">
                  <c:v>40834.483206018522</c:v>
                </c:pt>
                <c:pt idx="15824">
                  <c:v>40834.524872685186</c:v>
                </c:pt>
                <c:pt idx="15825">
                  <c:v>40834.56653935185</c:v>
                </c:pt>
                <c:pt idx="15826">
                  <c:v>40834.608206018522</c:v>
                </c:pt>
                <c:pt idx="15827">
                  <c:v>40834.649872685186</c:v>
                </c:pt>
                <c:pt idx="15828">
                  <c:v>40834.69153935185</c:v>
                </c:pt>
                <c:pt idx="15829">
                  <c:v>40834.733206018522</c:v>
                </c:pt>
                <c:pt idx="15830">
                  <c:v>40834.774872685186</c:v>
                </c:pt>
                <c:pt idx="15831">
                  <c:v>40834.81653935185</c:v>
                </c:pt>
                <c:pt idx="15832">
                  <c:v>40834.858206018522</c:v>
                </c:pt>
                <c:pt idx="15833">
                  <c:v>40834.899872685186</c:v>
                </c:pt>
                <c:pt idx="15834">
                  <c:v>40834.94153935185</c:v>
                </c:pt>
                <c:pt idx="15835">
                  <c:v>40834.983206018522</c:v>
                </c:pt>
                <c:pt idx="15836">
                  <c:v>40835.024872685186</c:v>
                </c:pt>
                <c:pt idx="15837">
                  <c:v>40835.06653935185</c:v>
                </c:pt>
                <c:pt idx="15838">
                  <c:v>40835.108206018522</c:v>
                </c:pt>
                <c:pt idx="15839">
                  <c:v>40835.149872685186</c:v>
                </c:pt>
                <c:pt idx="15840">
                  <c:v>40835.19153935185</c:v>
                </c:pt>
                <c:pt idx="15841">
                  <c:v>40835.233206018522</c:v>
                </c:pt>
                <c:pt idx="15842">
                  <c:v>40835.274872685186</c:v>
                </c:pt>
                <c:pt idx="15843">
                  <c:v>40835.31653935185</c:v>
                </c:pt>
                <c:pt idx="15844">
                  <c:v>40835.358206018522</c:v>
                </c:pt>
                <c:pt idx="15845">
                  <c:v>40835.399872685186</c:v>
                </c:pt>
                <c:pt idx="15846">
                  <c:v>40835.44153935185</c:v>
                </c:pt>
                <c:pt idx="15847">
                  <c:v>40835.483206018522</c:v>
                </c:pt>
                <c:pt idx="15848">
                  <c:v>40835.524872685186</c:v>
                </c:pt>
                <c:pt idx="15849">
                  <c:v>40835.56653935185</c:v>
                </c:pt>
                <c:pt idx="15850">
                  <c:v>40835.608206018522</c:v>
                </c:pt>
                <c:pt idx="15851">
                  <c:v>40835.649872685186</c:v>
                </c:pt>
                <c:pt idx="15852">
                  <c:v>40835.69153935185</c:v>
                </c:pt>
                <c:pt idx="15853">
                  <c:v>40835.733206018522</c:v>
                </c:pt>
                <c:pt idx="15854">
                  <c:v>40835.774872685186</c:v>
                </c:pt>
                <c:pt idx="15855">
                  <c:v>40835.81653935185</c:v>
                </c:pt>
                <c:pt idx="15856">
                  <c:v>40835.858206018522</c:v>
                </c:pt>
                <c:pt idx="15857">
                  <c:v>40835.899872685186</c:v>
                </c:pt>
                <c:pt idx="15858">
                  <c:v>40835.94153935185</c:v>
                </c:pt>
                <c:pt idx="15859">
                  <c:v>40835.983206018522</c:v>
                </c:pt>
                <c:pt idx="15860">
                  <c:v>40836.024872685186</c:v>
                </c:pt>
                <c:pt idx="15861">
                  <c:v>40836.06653935185</c:v>
                </c:pt>
                <c:pt idx="15862">
                  <c:v>40836.108206018522</c:v>
                </c:pt>
                <c:pt idx="15863">
                  <c:v>40836.149872685186</c:v>
                </c:pt>
                <c:pt idx="15864">
                  <c:v>40836.19153935185</c:v>
                </c:pt>
                <c:pt idx="15865">
                  <c:v>40836.233206018522</c:v>
                </c:pt>
                <c:pt idx="15866">
                  <c:v>40836.274872685186</c:v>
                </c:pt>
                <c:pt idx="15867">
                  <c:v>40836.31653935185</c:v>
                </c:pt>
                <c:pt idx="15868">
                  <c:v>40836.358206018522</c:v>
                </c:pt>
                <c:pt idx="15869">
                  <c:v>40836.399872685186</c:v>
                </c:pt>
                <c:pt idx="15870">
                  <c:v>40836.44153935185</c:v>
                </c:pt>
                <c:pt idx="15871">
                  <c:v>40836.483206018522</c:v>
                </c:pt>
                <c:pt idx="15872">
                  <c:v>40836.524872685186</c:v>
                </c:pt>
                <c:pt idx="15873">
                  <c:v>40836.56653935185</c:v>
                </c:pt>
                <c:pt idx="15874">
                  <c:v>40836.608206018522</c:v>
                </c:pt>
                <c:pt idx="15875">
                  <c:v>40836.649872685186</c:v>
                </c:pt>
                <c:pt idx="15876">
                  <c:v>40836.69153935185</c:v>
                </c:pt>
                <c:pt idx="15877">
                  <c:v>40836.733206018522</c:v>
                </c:pt>
                <c:pt idx="15878">
                  <c:v>40836.774872685186</c:v>
                </c:pt>
                <c:pt idx="15879">
                  <c:v>40836.81653935185</c:v>
                </c:pt>
                <c:pt idx="15880">
                  <c:v>40836.858206018522</c:v>
                </c:pt>
                <c:pt idx="15881">
                  <c:v>40836.899872685186</c:v>
                </c:pt>
                <c:pt idx="15882">
                  <c:v>40836.94153935185</c:v>
                </c:pt>
                <c:pt idx="15883">
                  <c:v>40836.983206018522</c:v>
                </c:pt>
                <c:pt idx="15884">
                  <c:v>40837.024872685186</c:v>
                </c:pt>
                <c:pt idx="15885">
                  <c:v>40837.06653935185</c:v>
                </c:pt>
                <c:pt idx="15886">
                  <c:v>40837.108206018522</c:v>
                </c:pt>
                <c:pt idx="15887">
                  <c:v>40837.149872685186</c:v>
                </c:pt>
                <c:pt idx="15888">
                  <c:v>40837.19153935185</c:v>
                </c:pt>
                <c:pt idx="15889">
                  <c:v>40837.233206018522</c:v>
                </c:pt>
                <c:pt idx="15890">
                  <c:v>40837.274872685186</c:v>
                </c:pt>
                <c:pt idx="15891">
                  <c:v>40837.31653935185</c:v>
                </c:pt>
                <c:pt idx="15892">
                  <c:v>40837.358206018522</c:v>
                </c:pt>
                <c:pt idx="15893">
                  <c:v>40837.399872685186</c:v>
                </c:pt>
                <c:pt idx="15894">
                  <c:v>40837.44153935185</c:v>
                </c:pt>
                <c:pt idx="15895">
                  <c:v>40837.483206018522</c:v>
                </c:pt>
                <c:pt idx="15896">
                  <c:v>40837.524872685186</c:v>
                </c:pt>
                <c:pt idx="15897">
                  <c:v>40837.56653935185</c:v>
                </c:pt>
                <c:pt idx="15898">
                  <c:v>40837.608206018522</c:v>
                </c:pt>
                <c:pt idx="15899">
                  <c:v>40837.649872685186</c:v>
                </c:pt>
                <c:pt idx="15900">
                  <c:v>40837.69153935185</c:v>
                </c:pt>
                <c:pt idx="15901">
                  <c:v>40837.733206018522</c:v>
                </c:pt>
                <c:pt idx="15902">
                  <c:v>40837.774872685186</c:v>
                </c:pt>
                <c:pt idx="15903">
                  <c:v>40837.81653935185</c:v>
                </c:pt>
                <c:pt idx="15904">
                  <c:v>40837.858206018522</c:v>
                </c:pt>
                <c:pt idx="15905">
                  <c:v>40837.899872685186</c:v>
                </c:pt>
                <c:pt idx="15906">
                  <c:v>40837.94153935185</c:v>
                </c:pt>
                <c:pt idx="15907">
                  <c:v>40837.983206018522</c:v>
                </c:pt>
                <c:pt idx="15908">
                  <c:v>40838.024872685186</c:v>
                </c:pt>
                <c:pt idx="15909">
                  <c:v>40838.06653935185</c:v>
                </c:pt>
                <c:pt idx="15910">
                  <c:v>40838.108206018522</c:v>
                </c:pt>
                <c:pt idx="15911">
                  <c:v>40838.149872685186</c:v>
                </c:pt>
                <c:pt idx="15912">
                  <c:v>40838.19153935185</c:v>
                </c:pt>
                <c:pt idx="15913">
                  <c:v>40838.233206018522</c:v>
                </c:pt>
                <c:pt idx="15914">
                  <c:v>40838.274872685186</c:v>
                </c:pt>
                <c:pt idx="15915">
                  <c:v>40838.31653935185</c:v>
                </c:pt>
                <c:pt idx="15916">
                  <c:v>40838.358206018522</c:v>
                </c:pt>
                <c:pt idx="15917">
                  <c:v>40838.399872685186</c:v>
                </c:pt>
                <c:pt idx="15918">
                  <c:v>40838.44153935185</c:v>
                </c:pt>
                <c:pt idx="15919">
                  <c:v>40838.483206018522</c:v>
                </c:pt>
                <c:pt idx="15920">
                  <c:v>40838.524872685186</c:v>
                </c:pt>
                <c:pt idx="15921">
                  <c:v>40838.56653935185</c:v>
                </c:pt>
                <c:pt idx="15922">
                  <c:v>40838.608206018522</c:v>
                </c:pt>
                <c:pt idx="15923">
                  <c:v>40838.649872685186</c:v>
                </c:pt>
                <c:pt idx="15924">
                  <c:v>40838.69153935185</c:v>
                </c:pt>
                <c:pt idx="15925">
                  <c:v>40838.733206018522</c:v>
                </c:pt>
                <c:pt idx="15926">
                  <c:v>40838.774872685186</c:v>
                </c:pt>
                <c:pt idx="15927">
                  <c:v>40838.81653935185</c:v>
                </c:pt>
                <c:pt idx="15928">
                  <c:v>40838.858206018522</c:v>
                </c:pt>
                <c:pt idx="15929">
                  <c:v>40838.899872685186</c:v>
                </c:pt>
                <c:pt idx="15930">
                  <c:v>40838.94153935185</c:v>
                </c:pt>
                <c:pt idx="15931">
                  <c:v>40838.983206018522</c:v>
                </c:pt>
                <c:pt idx="15932">
                  <c:v>40839.024872685186</c:v>
                </c:pt>
                <c:pt idx="15933">
                  <c:v>40839.06653935185</c:v>
                </c:pt>
                <c:pt idx="15934">
                  <c:v>40839.108206018522</c:v>
                </c:pt>
                <c:pt idx="15935">
                  <c:v>40839.149872685186</c:v>
                </c:pt>
                <c:pt idx="15936">
                  <c:v>40839.19153935185</c:v>
                </c:pt>
                <c:pt idx="15937">
                  <c:v>40839.233206018522</c:v>
                </c:pt>
                <c:pt idx="15938">
                  <c:v>40839.274872685186</c:v>
                </c:pt>
                <c:pt idx="15939">
                  <c:v>40839.31653935185</c:v>
                </c:pt>
                <c:pt idx="15940">
                  <c:v>40839.358206018522</c:v>
                </c:pt>
                <c:pt idx="15941">
                  <c:v>40839.399872685186</c:v>
                </c:pt>
                <c:pt idx="15942">
                  <c:v>40839.44153935185</c:v>
                </c:pt>
                <c:pt idx="15943">
                  <c:v>40839.483206018522</c:v>
                </c:pt>
                <c:pt idx="15944">
                  <c:v>40839.524872685186</c:v>
                </c:pt>
                <c:pt idx="15945">
                  <c:v>40839.56653935185</c:v>
                </c:pt>
                <c:pt idx="15946">
                  <c:v>40839.608206018522</c:v>
                </c:pt>
                <c:pt idx="15947">
                  <c:v>40839.649872685186</c:v>
                </c:pt>
                <c:pt idx="15948">
                  <c:v>40839.69153935185</c:v>
                </c:pt>
                <c:pt idx="15949">
                  <c:v>40839.733206018522</c:v>
                </c:pt>
                <c:pt idx="15950">
                  <c:v>40839.774872685186</c:v>
                </c:pt>
                <c:pt idx="15951">
                  <c:v>40839.81653935185</c:v>
                </c:pt>
                <c:pt idx="15952">
                  <c:v>40839.858206018522</c:v>
                </c:pt>
                <c:pt idx="15953">
                  <c:v>40839.899872685186</c:v>
                </c:pt>
                <c:pt idx="15954">
                  <c:v>40839.94153935185</c:v>
                </c:pt>
                <c:pt idx="15955">
                  <c:v>40839.983206018522</c:v>
                </c:pt>
                <c:pt idx="15956">
                  <c:v>40840.024872685186</c:v>
                </c:pt>
                <c:pt idx="15957">
                  <c:v>40840.06653935185</c:v>
                </c:pt>
                <c:pt idx="15958">
                  <c:v>40840.108206018522</c:v>
                </c:pt>
                <c:pt idx="15959">
                  <c:v>40840.149872685186</c:v>
                </c:pt>
                <c:pt idx="15960">
                  <c:v>40840.19153935185</c:v>
                </c:pt>
                <c:pt idx="15961">
                  <c:v>40840.233206018522</c:v>
                </c:pt>
                <c:pt idx="15962">
                  <c:v>40840.274872685186</c:v>
                </c:pt>
                <c:pt idx="15963">
                  <c:v>40840.31653935185</c:v>
                </c:pt>
                <c:pt idx="15964">
                  <c:v>40840.358206018522</c:v>
                </c:pt>
                <c:pt idx="15965">
                  <c:v>40840.399872685186</c:v>
                </c:pt>
                <c:pt idx="15966">
                  <c:v>40840.44153935185</c:v>
                </c:pt>
                <c:pt idx="15967">
                  <c:v>40840.483206018522</c:v>
                </c:pt>
                <c:pt idx="15968">
                  <c:v>40840.524872685186</c:v>
                </c:pt>
                <c:pt idx="15969">
                  <c:v>40840.56653935185</c:v>
                </c:pt>
                <c:pt idx="15970">
                  <c:v>40840.608206018522</c:v>
                </c:pt>
                <c:pt idx="15971">
                  <c:v>40840.649872685186</c:v>
                </c:pt>
                <c:pt idx="15972">
                  <c:v>40840.69153935185</c:v>
                </c:pt>
                <c:pt idx="15973">
                  <c:v>40840.733206018522</c:v>
                </c:pt>
                <c:pt idx="15974">
                  <c:v>40840.774872685186</c:v>
                </c:pt>
                <c:pt idx="15975">
                  <c:v>40840.81653935185</c:v>
                </c:pt>
                <c:pt idx="15976">
                  <c:v>40840.858206018522</c:v>
                </c:pt>
                <c:pt idx="15977">
                  <c:v>40840.899872685186</c:v>
                </c:pt>
                <c:pt idx="15978">
                  <c:v>40840.94153935185</c:v>
                </c:pt>
                <c:pt idx="15979">
                  <c:v>40840.983206018522</c:v>
                </c:pt>
                <c:pt idx="15980">
                  <c:v>40841.024872685186</c:v>
                </c:pt>
                <c:pt idx="15981">
                  <c:v>40841.06653935185</c:v>
                </c:pt>
                <c:pt idx="15982">
                  <c:v>40841.108206018522</c:v>
                </c:pt>
                <c:pt idx="15983">
                  <c:v>40841.149872685186</c:v>
                </c:pt>
                <c:pt idx="15984">
                  <c:v>40841.19153935185</c:v>
                </c:pt>
                <c:pt idx="15985">
                  <c:v>40841.233206018522</c:v>
                </c:pt>
                <c:pt idx="15986">
                  <c:v>40841.274872685186</c:v>
                </c:pt>
                <c:pt idx="15987">
                  <c:v>40841.31653935185</c:v>
                </c:pt>
                <c:pt idx="15988">
                  <c:v>40841.358206018522</c:v>
                </c:pt>
                <c:pt idx="15989">
                  <c:v>40841.399872685186</c:v>
                </c:pt>
                <c:pt idx="15990">
                  <c:v>40841.44153935185</c:v>
                </c:pt>
                <c:pt idx="15991">
                  <c:v>40841.483206018522</c:v>
                </c:pt>
                <c:pt idx="15992">
                  <c:v>40841.524872685186</c:v>
                </c:pt>
                <c:pt idx="15993">
                  <c:v>40841.56653935185</c:v>
                </c:pt>
                <c:pt idx="15994">
                  <c:v>40841.608206018522</c:v>
                </c:pt>
                <c:pt idx="15995">
                  <c:v>40841.649872685186</c:v>
                </c:pt>
                <c:pt idx="15996">
                  <c:v>40841.69153935185</c:v>
                </c:pt>
                <c:pt idx="15997">
                  <c:v>40841.733206018522</c:v>
                </c:pt>
                <c:pt idx="15998">
                  <c:v>40841.774872685186</c:v>
                </c:pt>
                <c:pt idx="15999">
                  <c:v>40841.81653935185</c:v>
                </c:pt>
                <c:pt idx="16000">
                  <c:v>40841.858206018522</c:v>
                </c:pt>
                <c:pt idx="16001">
                  <c:v>40841.899872685186</c:v>
                </c:pt>
                <c:pt idx="16002">
                  <c:v>40841.94153935185</c:v>
                </c:pt>
                <c:pt idx="16003">
                  <c:v>40841.983206018522</c:v>
                </c:pt>
                <c:pt idx="16004">
                  <c:v>40842.024872685186</c:v>
                </c:pt>
                <c:pt idx="16005">
                  <c:v>40842.06653935185</c:v>
                </c:pt>
                <c:pt idx="16006">
                  <c:v>40842.108206018522</c:v>
                </c:pt>
                <c:pt idx="16007">
                  <c:v>40842.149872685186</c:v>
                </c:pt>
                <c:pt idx="16008">
                  <c:v>40842.19153935185</c:v>
                </c:pt>
                <c:pt idx="16009">
                  <c:v>40842.233206018522</c:v>
                </c:pt>
                <c:pt idx="16010">
                  <c:v>40842.274872685186</c:v>
                </c:pt>
                <c:pt idx="16011">
                  <c:v>40842.31653935185</c:v>
                </c:pt>
                <c:pt idx="16012">
                  <c:v>40842.358206018522</c:v>
                </c:pt>
                <c:pt idx="16013">
                  <c:v>40842.399872685186</c:v>
                </c:pt>
                <c:pt idx="16014">
                  <c:v>40842.44153935185</c:v>
                </c:pt>
                <c:pt idx="16015">
                  <c:v>40842.483206018522</c:v>
                </c:pt>
                <c:pt idx="16016">
                  <c:v>40842.524872685186</c:v>
                </c:pt>
                <c:pt idx="16017">
                  <c:v>40842.56653935185</c:v>
                </c:pt>
                <c:pt idx="16018">
                  <c:v>40842.608206018522</c:v>
                </c:pt>
                <c:pt idx="16019">
                  <c:v>40842.649872685186</c:v>
                </c:pt>
                <c:pt idx="16020">
                  <c:v>40842.69153935185</c:v>
                </c:pt>
                <c:pt idx="16021">
                  <c:v>40842.733206018522</c:v>
                </c:pt>
                <c:pt idx="16022">
                  <c:v>40842.774872685186</c:v>
                </c:pt>
                <c:pt idx="16023">
                  <c:v>40842.81653935185</c:v>
                </c:pt>
                <c:pt idx="16024">
                  <c:v>40842.858206018522</c:v>
                </c:pt>
                <c:pt idx="16025">
                  <c:v>40842.899872685186</c:v>
                </c:pt>
                <c:pt idx="16026">
                  <c:v>40842.94153935185</c:v>
                </c:pt>
                <c:pt idx="16027">
                  <c:v>40842.983206018522</c:v>
                </c:pt>
                <c:pt idx="16028">
                  <c:v>40843.024872685186</c:v>
                </c:pt>
                <c:pt idx="16029">
                  <c:v>40843.06653935185</c:v>
                </c:pt>
                <c:pt idx="16030">
                  <c:v>40843.108206018522</c:v>
                </c:pt>
                <c:pt idx="16031">
                  <c:v>40843.149872685186</c:v>
                </c:pt>
                <c:pt idx="16032">
                  <c:v>40843.19153935185</c:v>
                </c:pt>
                <c:pt idx="16033">
                  <c:v>40843.233206018522</c:v>
                </c:pt>
                <c:pt idx="16034">
                  <c:v>40843.274872685186</c:v>
                </c:pt>
                <c:pt idx="16035">
                  <c:v>40843.31653935185</c:v>
                </c:pt>
                <c:pt idx="16036">
                  <c:v>40843.358206018522</c:v>
                </c:pt>
                <c:pt idx="16037">
                  <c:v>40843.399872685186</c:v>
                </c:pt>
                <c:pt idx="16038">
                  <c:v>40843.44153935185</c:v>
                </c:pt>
                <c:pt idx="16039">
                  <c:v>40843.483206018522</c:v>
                </c:pt>
                <c:pt idx="16040">
                  <c:v>40843.524872685186</c:v>
                </c:pt>
                <c:pt idx="16041">
                  <c:v>40843.56653935185</c:v>
                </c:pt>
                <c:pt idx="16042">
                  <c:v>40843.608206018522</c:v>
                </c:pt>
                <c:pt idx="16043">
                  <c:v>40843.649872685186</c:v>
                </c:pt>
                <c:pt idx="16044">
                  <c:v>40843.69153935185</c:v>
                </c:pt>
                <c:pt idx="16045">
                  <c:v>40843.733206018522</c:v>
                </c:pt>
                <c:pt idx="16046">
                  <c:v>40843.774872685186</c:v>
                </c:pt>
                <c:pt idx="16047">
                  <c:v>40843.81653935185</c:v>
                </c:pt>
                <c:pt idx="16048">
                  <c:v>40843.858206018522</c:v>
                </c:pt>
                <c:pt idx="16049">
                  <c:v>40843.899872685186</c:v>
                </c:pt>
                <c:pt idx="16050">
                  <c:v>40843.94153935185</c:v>
                </c:pt>
                <c:pt idx="16051">
                  <c:v>40843.983206018522</c:v>
                </c:pt>
                <c:pt idx="16052">
                  <c:v>40844.024872685186</c:v>
                </c:pt>
                <c:pt idx="16053">
                  <c:v>40844.06653935185</c:v>
                </c:pt>
                <c:pt idx="16054">
                  <c:v>40844.108206018522</c:v>
                </c:pt>
                <c:pt idx="16055">
                  <c:v>40844.149872685186</c:v>
                </c:pt>
                <c:pt idx="16056">
                  <c:v>40844.19153935185</c:v>
                </c:pt>
                <c:pt idx="16057">
                  <c:v>40844.233206018522</c:v>
                </c:pt>
                <c:pt idx="16058">
                  <c:v>40844.274872685186</c:v>
                </c:pt>
                <c:pt idx="16059">
                  <c:v>40844.31653935185</c:v>
                </c:pt>
                <c:pt idx="16060">
                  <c:v>40844.358206018522</c:v>
                </c:pt>
                <c:pt idx="16061">
                  <c:v>40844.399872685186</c:v>
                </c:pt>
                <c:pt idx="16062">
                  <c:v>40844.44153935185</c:v>
                </c:pt>
                <c:pt idx="16063">
                  <c:v>40844.483206018522</c:v>
                </c:pt>
                <c:pt idx="16064">
                  <c:v>40844.524872685186</c:v>
                </c:pt>
                <c:pt idx="16065">
                  <c:v>40844.56653935185</c:v>
                </c:pt>
                <c:pt idx="16066">
                  <c:v>40844.608206018522</c:v>
                </c:pt>
                <c:pt idx="16067">
                  <c:v>40844.649872685186</c:v>
                </c:pt>
                <c:pt idx="16068">
                  <c:v>40844.69153935185</c:v>
                </c:pt>
                <c:pt idx="16069">
                  <c:v>40844.733206018522</c:v>
                </c:pt>
                <c:pt idx="16070">
                  <c:v>40844.774872685186</c:v>
                </c:pt>
                <c:pt idx="16071">
                  <c:v>40844.81653935185</c:v>
                </c:pt>
                <c:pt idx="16072">
                  <c:v>40844.858206018522</c:v>
                </c:pt>
                <c:pt idx="16073">
                  <c:v>40844.899872685186</c:v>
                </c:pt>
                <c:pt idx="16074">
                  <c:v>40844.94153935185</c:v>
                </c:pt>
                <c:pt idx="16075">
                  <c:v>40844.983206018522</c:v>
                </c:pt>
                <c:pt idx="16076">
                  <c:v>40845.024872685186</c:v>
                </c:pt>
                <c:pt idx="16077">
                  <c:v>40845.06653935185</c:v>
                </c:pt>
                <c:pt idx="16078">
                  <c:v>40845.108206018522</c:v>
                </c:pt>
                <c:pt idx="16079">
                  <c:v>40845.149872685186</c:v>
                </c:pt>
                <c:pt idx="16080">
                  <c:v>40845.19153935185</c:v>
                </c:pt>
                <c:pt idx="16081">
                  <c:v>40845.233206018522</c:v>
                </c:pt>
                <c:pt idx="16082">
                  <c:v>40845.274872685186</c:v>
                </c:pt>
                <c:pt idx="16083">
                  <c:v>40845.31653935185</c:v>
                </c:pt>
                <c:pt idx="16084">
                  <c:v>40845.358206018522</c:v>
                </c:pt>
                <c:pt idx="16085">
                  <c:v>40845.399872685186</c:v>
                </c:pt>
                <c:pt idx="16086">
                  <c:v>40845.44153935185</c:v>
                </c:pt>
                <c:pt idx="16087">
                  <c:v>40845.483206018522</c:v>
                </c:pt>
                <c:pt idx="16088">
                  <c:v>40845.524872685186</c:v>
                </c:pt>
                <c:pt idx="16089">
                  <c:v>40845.56653935185</c:v>
                </c:pt>
                <c:pt idx="16090">
                  <c:v>40845.608206018522</c:v>
                </c:pt>
                <c:pt idx="16091">
                  <c:v>40845.649872685186</c:v>
                </c:pt>
                <c:pt idx="16092">
                  <c:v>40845.69153935185</c:v>
                </c:pt>
                <c:pt idx="16093">
                  <c:v>40845.733206018522</c:v>
                </c:pt>
                <c:pt idx="16094">
                  <c:v>40845.774872685186</c:v>
                </c:pt>
                <c:pt idx="16095">
                  <c:v>40845.81653935185</c:v>
                </c:pt>
                <c:pt idx="16096">
                  <c:v>40845.858206018522</c:v>
                </c:pt>
                <c:pt idx="16097">
                  <c:v>40845.899872685186</c:v>
                </c:pt>
                <c:pt idx="16098">
                  <c:v>40845.94153935185</c:v>
                </c:pt>
                <c:pt idx="16099">
                  <c:v>40845.983206018522</c:v>
                </c:pt>
                <c:pt idx="16100">
                  <c:v>40846.024872685186</c:v>
                </c:pt>
                <c:pt idx="16101">
                  <c:v>40846.06653935185</c:v>
                </c:pt>
                <c:pt idx="16102">
                  <c:v>40846.108206018522</c:v>
                </c:pt>
                <c:pt idx="16103">
                  <c:v>40846.149872685186</c:v>
                </c:pt>
                <c:pt idx="16104">
                  <c:v>40846.149872685186</c:v>
                </c:pt>
                <c:pt idx="16105">
                  <c:v>40846.19153935185</c:v>
                </c:pt>
                <c:pt idx="16106">
                  <c:v>40846.233206018522</c:v>
                </c:pt>
                <c:pt idx="16107">
                  <c:v>40846.274872685186</c:v>
                </c:pt>
                <c:pt idx="16108">
                  <c:v>40846.31653935185</c:v>
                </c:pt>
                <c:pt idx="16109">
                  <c:v>40846.358206018522</c:v>
                </c:pt>
                <c:pt idx="16110">
                  <c:v>40846.399872685186</c:v>
                </c:pt>
                <c:pt idx="16111">
                  <c:v>40846.44153935185</c:v>
                </c:pt>
                <c:pt idx="16112">
                  <c:v>40846.483206018522</c:v>
                </c:pt>
                <c:pt idx="16113">
                  <c:v>40846.524872685186</c:v>
                </c:pt>
                <c:pt idx="16114">
                  <c:v>40846.56653935185</c:v>
                </c:pt>
                <c:pt idx="16115">
                  <c:v>40846.608206018522</c:v>
                </c:pt>
                <c:pt idx="16116">
                  <c:v>40846.649872685186</c:v>
                </c:pt>
                <c:pt idx="16117">
                  <c:v>40846.69153935185</c:v>
                </c:pt>
                <c:pt idx="16118">
                  <c:v>40846.733206018522</c:v>
                </c:pt>
                <c:pt idx="16119">
                  <c:v>40846.774872685186</c:v>
                </c:pt>
                <c:pt idx="16120">
                  <c:v>40846.81653935185</c:v>
                </c:pt>
                <c:pt idx="16121">
                  <c:v>40846.858206018522</c:v>
                </c:pt>
                <c:pt idx="16122">
                  <c:v>40846.899872685186</c:v>
                </c:pt>
                <c:pt idx="16123">
                  <c:v>40846.94153935185</c:v>
                </c:pt>
                <c:pt idx="16124">
                  <c:v>40846.983206018522</c:v>
                </c:pt>
                <c:pt idx="16125">
                  <c:v>40847.024872685186</c:v>
                </c:pt>
                <c:pt idx="16126">
                  <c:v>40847.06653935185</c:v>
                </c:pt>
                <c:pt idx="16127">
                  <c:v>40847.108206018522</c:v>
                </c:pt>
                <c:pt idx="16128">
                  <c:v>40847.149872685186</c:v>
                </c:pt>
                <c:pt idx="16129">
                  <c:v>40847.19153935185</c:v>
                </c:pt>
                <c:pt idx="16130">
                  <c:v>40847.233206018522</c:v>
                </c:pt>
                <c:pt idx="16131">
                  <c:v>40847.274872685186</c:v>
                </c:pt>
                <c:pt idx="16132">
                  <c:v>40847.31653935185</c:v>
                </c:pt>
                <c:pt idx="16133">
                  <c:v>40847.358206018522</c:v>
                </c:pt>
                <c:pt idx="16134">
                  <c:v>40847.399872685186</c:v>
                </c:pt>
                <c:pt idx="16135">
                  <c:v>40847.44153935185</c:v>
                </c:pt>
                <c:pt idx="16136">
                  <c:v>40847.483206018522</c:v>
                </c:pt>
                <c:pt idx="16137">
                  <c:v>40847.524872685186</c:v>
                </c:pt>
                <c:pt idx="16138">
                  <c:v>40847.56653935185</c:v>
                </c:pt>
                <c:pt idx="16139">
                  <c:v>40847.608206018522</c:v>
                </c:pt>
                <c:pt idx="16140">
                  <c:v>40847.649872685186</c:v>
                </c:pt>
                <c:pt idx="16141">
                  <c:v>40847.69153935185</c:v>
                </c:pt>
                <c:pt idx="16142">
                  <c:v>40847.733206018522</c:v>
                </c:pt>
                <c:pt idx="16143">
                  <c:v>40847.774872685186</c:v>
                </c:pt>
                <c:pt idx="16144">
                  <c:v>40847.81653935185</c:v>
                </c:pt>
                <c:pt idx="16145">
                  <c:v>40847.858206018522</c:v>
                </c:pt>
                <c:pt idx="16146">
                  <c:v>40847.899872685186</c:v>
                </c:pt>
                <c:pt idx="16147">
                  <c:v>40847.94153935185</c:v>
                </c:pt>
                <c:pt idx="16148">
                  <c:v>40847.983206018522</c:v>
                </c:pt>
                <c:pt idx="16149">
                  <c:v>40848.024872685186</c:v>
                </c:pt>
                <c:pt idx="16150">
                  <c:v>40848.06653935185</c:v>
                </c:pt>
                <c:pt idx="16151">
                  <c:v>40848.108206018522</c:v>
                </c:pt>
                <c:pt idx="16152">
                  <c:v>40848.149872685186</c:v>
                </c:pt>
                <c:pt idx="16153">
                  <c:v>40848.19153935185</c:v>
                </c:pt>
                <c:pt idx="16154">
                  <c:v>40848.233206018522</c:v>
                </c:pt>
                <c:pt idx="16155">
                  <c:v>40848.274872685186</c:v>
                </c:pt>
                <c:pt idx="16156">
                  <c:v>40848.31653935185</c:v>
                </c:pt>
                <c:pt idx="16157">
                  <c:v>40848.358206018522</c:v>
                </c:pt>
                <c:pt idx="16158">
                  <c:v>40848.399872685186</c:v>
                </c:pt>
                <c:pt idx="16159">
                  <c:v>40848.44153935185</c:v>
                </c:pt>
                <c:pt idx="16160">
                  <c:v>40848.483206018522</c:v>
                </c:pt>
                <c:pt idx="16161">
                  <c:v>40848.524872685186</c:v>
                </c:pt>
                <c:pt idx="16162">
                  <c:v>40848.56653935185</c:v>
                </c:pt>
                <c:pt idx="16163">
                  <c:v>40848.608206018522</c:v>
                </c:pt>
                <c:pt idx="16164">
                  <c:v>40848.649872685186</c:v>
                </c:pt>
                <c:pt idx="16165">
                  <c:v>40848.69153935185</c:v>
                </c:pt>
                <c:pt idx="16166">
                  <c:v>40848.733206018522</c:v>
                </c:pt>
                <c:pt idx="16167">
                  <c:v>40848.774872685186</c:v>
                </c:pt>
                <c:pt idx="16168">
                  <c:v>40848.81653935185</c:v>
                </c:pt>
                <c:pt idx="16169">
                  <c:v>40848.858206018522</c:v>
                </c:pt>
                <c:pt idx="16170">
                  <c:v>40848.899872685186</c:v>
                </c:pt>
                <c:pt idx="16171">
                  <c:v>40848.94153935185</c:v>
                </c:pt>
                <c:pt idx="16172">
                  <c:v>40848.983206018522</c:v>
                </c:pt>
                <c:pt idx="16173">
                  <c:v>40849.024872685186</c:v>
                </c:pt>
                <c:pt idx="16174">
                  <c:v>40849.06653935185</c:v>
                </c:pt>
                <c:pt idx="16175">
                  <c:v>40849.108206018522</c:v>
                </c:pt>
                <c:pt idx="16176">
                  <c:v>40849.149872685186</c:v>
                </c:pt>
                <c:pt idx="16177">
                  <c:v>40849.19153935185</c:v>
                </c:pt>
                <c:pt idx="16178">
                  <c:v>40849.233206018522</c:v>
                </c:pt>
                <c:pt idx="16179">
                  <c:v>40849.274872685186</c:v>
                </c:pt>
                <c:pt idx="16180">
                  <c:v>40849.31653935185</c:v>
                </c:pt>
                <c:pt idx="16181">
                  <c:v>40849.358206018522</c:v>
                </c:pt>
                <c:pt idx="16182">
                  <c:v>40849.399872685186</c:v>
                </c:pt>
                <c:pt idx="16183">
                  <c:v>40849.44153935185</c:v>
                </c:pt>
                <c:pt idx="16184">
                  <c:v>40849.483206018522</c:v>
                </c:pt>
                <c:pt idx="16185">
                  <c:v>40849.524872685186</c:v>
                </c:pt>
                <c:pt idx="16186">
                  <c:v>40849.56653935185</c:v>
                </c:pt>
                <c:pt idx="16187">
                  <c:v>40849.608206018522</c:v>
                </c:pt>
                <c:pt idx="16188">
                  <c:v>40849.649872685186</c:v>
                </c:pt>
                <c:pt idx="16189">
                  <c:v>40849.69153935185</c:v>
                </c:pt>
                <c:pt idx="16190">
                  <c:v>40849.733206018522</c:v>
                </c:pt>
                <c:pt idx="16191">
                  <c:v>40849.774872685186</c:v>
                </c:pt>
                <c:pt idx="16192">
                  <c:v>40849.81653935185</c:v>
                </c:pt>
                <c:pt idx="16193">
                  <c:v>40849.858206018522</c:v>
                </c:pt>
                <c:pt idx="16194">
                  <c:v>40849.899872685186</c:v>
                </c:pt>
                <c:pt idx="16195">
                  <c:v>40849.94153935185</c:v>
                </c:pt>
                <c:pt idx="16196">
                  <c:v>40849.983206018522</c:v>
                </c:pt>
                <c:pt idx="16197">
                  <c:v>40850.024872685186</c:v>
                </c:pt>
                <c:pt idx="16198">
                  <c:v>40850.06653935185</c:v>
                </c:pt>
                <c:pt idx="16199">
                  <c:v>40850.108206018522</c:v>
                </c:pt>
                <c:pt idx="16200">
                  <c:v>40850.149872685186</c:v>
                </c:pt>
                <c:pt idx="16201">
                  <c:v>40850.19153935185</c:v>
                </c:pt>
                <c:pt idx="16202">
                  <c:v>40850.233206018522</c:v>
                </c:pt>
                <c:pt idx="16203">
                  <c:v>40850.274872685186</c:v>
                </c:pt>
                <c:pt idx="16204">
                  <c:v>40850.31653935185</c:v>
                </c:pt>
                <c:pt idx="16205">
                  <c:v>40850.358206018522</c:v>
                </c:pt>
                <c:pt idx="16206">
                  <c:v>40850.399872685186</c:v>
                </c:pt>
                <c:pt idx="16207">
                  <c:v>40850.44153935185</c:v>
                </c:pt>
                <c:pt idx="16208">
                  <c:v>40850.483206018522</c:v>
                </c:pt>
                <c:pt idx="16209">
                  <c:v>40850.524872685186</c:v>
                </c:pt>
                <c:pt idx="16210">
                  <c:v>40850.56653935185</c:v>
                </c:pt>
                <c:pt idx="16211">
                  <c:v>40850.608206018522</c:v>
                </c:pt>
                <c:pt idx="16212">
                  <c:v>40850.649872685186</c:v>
                </c:pt>
                <c:pt idx="16213">
                  <c:v>40850.69153935185</c:v>
                </c:pt>
                <c:pt idx="16214">
                  <c:v>40850.733206018522</c:v>
                </c:pt>
                <c:pt idx="16215">
                  <c:v>40850.774872685186</c:v>
                </c:pt>
                <c:pt idx="16216">
                  <c:v>40850.81653935185</c:v>
                </c:pt>
                <c:pt idx="16217">
                  <c:v>40850.858206018522</c:v>
                </c:pt>
                <c:pt idx="16218">
                  <c:v>40850.899872685186</c:v>
                </c:pt>
                <c:pt idx="16219">
                  <c:v>40850.94153935185</c:v>
                </c:pt>
                <c:pt idx="16220">
                  <c:v>40850.983206018522</c:v>
                </c:pt>
                <c:pt idx="16221">
                  <c:v>40851.024872685186</c:v>
                </c:pt>
                <c:pt idx="16222">
                  <c:v>40851.06653935185</c:v>
                </c:pt>
                <c:pt idx="16223">
                  <c:v>40851.108206018522</c:v>
                </c:pt>
                <c:pt idx="16224">
                  <c:v>40851.149872685186</c:v>
                </c:pt>
                <c:pt idx="16225">
                  <c:v>40851.19153935185</c:v>
                </c:pt>
                <c:pt idx="16226">
                  <c:v>40851.233206018522</c:v>
                </c:pt>
                <c:pt idx="16227">
                  <c:v>40851.274872685186</c:v>
                </c:pt>
                <c:pt idx="16228">
                  <c:v>40851.31653935185</c:v>
                </c:pt>
                <c:pt idx="16229">
                  <c:v>40851.358206018522</c:v>
                </c:pt>
                <c:pt idx="16230">
                  <c:v>40851.399872685186</c:v>
                </c:pt>
                <c:pt idx="16231">
                  <c:v>40851.44153935185</c:v>
                </c:pt>
                <c:pt idx="16232">
                  <c:v>40851.483206018522</c:v>
                </c:pt>
                <c:pt idx="16233">
                  <c:v>40851.524872685186</c:v>
                </c:pt>
                <c:pt idx="16234">
                  <c:v>40851.56653935185</c:v>
                </c:pt>
                <c:pt idx="16235">
                  <c:v>40851.608206018522</c:v>
                </c:pt>
                <c:pt idx="16236">
                  <c:v>40851.649872685186</c:v>
                </c:pt>
                <c:pt idx="16237">
                  <c:v>40851.69153935185</c:v>
                </c:pt>
                <c:pt idx="16238">
                  <c:v>40851.733206018522</c:v>
                </c:pt>
                <c:pt idx="16239">
                  <c:v>40851.774872685186</c:v>
                </c:pt>
                <c:pt idx="16240">
                  <c:v>40851.81653935185</c:v>
                </c:pt>
                <c:pt idx="16241">
                  <c:v>40851.858206018522</c:v>
                </c:pt>
                <c:pt idx="16242">
                  <c:v>40851.899872685186</c:v>
                </c:pt>
                <c:pt idx="16243">
                  <c:v>40851.94153935185</c:v>
                </c:pt>
                <c:pt idx="16244">
                  <c:v>40851.983206018522</c:v>
                </c:pt>
                <c:pt idx="16245">
                  <c:v>40852.024872685186</c:v>
                </c:pt>
                <c:pt idx="16246">
                  <c:v>40852.06653935185</c:v>
                </c:pt>
                <c:pt idx="16247">
                  <c:v>40852.108206018522</c:v>
                </c:pt>
                <c:pt idx="16248">
                  <c:v>40852.149872685186</c:v>
                </c:pt>
                <c:pt idx="16249">
                  <c:v>40852.19153935185</c:v>
                </c:pt>
                <c:pt idx="16250">
                  <c:v>40852.233206018522</c:v>
                </c:pt>
                <c:pt idx="16251">
                  <c:v>40852.274872685186</c:v>
                </c:pt>
                <c:pt idx="16252">
                  <c:v>40852.31653935185</c:v>
                </c:pt>
                <c:pt idx="16253">
                  <c:v>40852.358206018522</c:v>
                </c:pt>
                <c:pt idx="16254">
                  <c:v>40852.399872685186</c:v>
                </c:pt>
                <c:pt idx="16255">
                  <c:v>40852.44153935185</c:v>
                </c:pt>
                <c:pt idx="16256">
                  <c:v>40852.483206018522</c:v>
                </c:pt>
                <c:pt idx="16257">
                  <c:v>40852.524872685186</c:v>
                </c:pt>
                <c:pt idx="16258">
                  <c:v>40852.56653935185</c:v>
                </c:pt>
                <c:pt idx="16259">
                  <c:v>40852.608206018522</c:v>
                </c:pt>
                <c:pt idx="16260">
                  <c:v>40852.649872685186</c:v>
                </c:pt>
                <c:pt idx="16261">
                  <c:v>40852.69153935185</c:v>
                </c:pt>
                <c:pt idx="16262">
                  <c:v>40852.733206018522</c:v>
                </c:pt>
                <c:pt idx="16263">
                  <c:v>40852.774872685186</c:v>
                </c:pt>
                <c:pt idx="16264">
                  <c:v>40852.81653935185</c:v>
                </c:pt>
                <c:pt idx="16265">
                  <c:v>40852.858206018522</c:v>
                </c:pt>
                <c:pt idx="16266">
                  <c:v>40852.899872685186</c:v>
                </c:pt>
                <c:pt idx="16267">
                  <c:v>40852.94153935185</c:v>
                </c:pt>
                <c:pt idx="16268">
                  <c:v>40852.983206018522</c:v>
                </c:pt>
                <c:pt idx="16269">
                  <c:v>40853.024872685186</c:v>
                </c:pt>
                <c:pt idx="16270">
                  <c:v>40853.06653935185</c:v>
                </c:pt>
                <c:pt idx="16271">
                  <c:v>40853.108206018522</c:v>
                </c:pt>
                <c:pt idx="16272">
                  <c:v>40853.149872685186</c:v>
                </c:pt>
                <c:pt idx="16273">
                  <c:v>40853.19153935185</c:v>
                </c:pt>
                <c:pt idx="16274">
                  <c:v>40853.233206018522</c:v>
                </c:pt>
                <c:pt idx="16275">
                  <c:v>40853.274872685186</c:v>
                </c:pt>
                <c:pt idx="16276">
                  <c:v>40853.31653935185</c:v>
                </c:pt>
                <c:pt idx="16277">
                  <c:v>40853.358206018522</c:v>
                </c:pt>
                <c:pt idx="16278">
                  <c:v>40853.399872685186</c:v>
                </c:pt>
                <c:pt idx="16279">
                  <c:v>40853.44153935185</c:v>
                </c:pt>
                <c:pt idx="16280">
                  <c:v>40853.483206018522</c:v>
                </c:pt>
                <c:pt idx="16281">
                  <c:v>40853.524872685186</c:v>
                </c:pt>
                <c:pt idx="16282">
                  <c:v>40853.56653935185</c:v>
                </c:pt>
                <c:pt idx="16283">
                  <c:v>40853.608206018522</c:v>
                </c:pt>
                <c:pt idx="16284">
                  <c:v>40853.649872685186</c:v>
                </c:pt>
                <c:pt idx="16285">
                  <c:v>40853.69153935185</c:v>
                </c:pt>
                <c:pt idx="16286">
                  <c:v>40853.733206018522</c:v>
                </c:pt>
                <c:pt idx="16287">
                  <c:v>40853.774872685186</c:v>
                </c:pt>
                <c:pt idx="16288">
                  <c:v>40853.81653935185</c:v>
                </c:pt>
                <c:pt idx="16289">
                  <c:v>40853.858206018522</c:v>
                </c:pt>
                <c:pt idx="16290">
                  <c:v>40853.899872685186</c:v>
                </c:pt>
                <c:pt idx="16291">
                  <c:v>40853.94153935185</c:v>
                </c:pt>
                <c:pt idx="16292">
                  <c:v>40853.983206018522</c:v>
                </c:pt>
                <c:pt idx="16293">
                  <c:v>40854.024872685186</c:v>
                </c:pt>
                <c:pt idx="16294">
                  <c:v>40854.06653935185</c:v>
                </c:pt>
                <c:pt idx="16295">
                  <c:v>40854.108206018522</c:v>
                </c:pt>
                <c:pt idx="16296">
                  <c:v>40854.149872685186</c:v>
                </c:pt>
                <c:pt idx="16297">
                  <c:v>40854.19153935185</c:v>
                </c:pt>
                <c:pt idx="16298">
                  <c:v>40854.233206018522</c:v>
                </c:pt>
                <c:pt idx="16299">
                  <c:v>40854.274872685186</c:v>
                </c:pt>
                <c:pt idx="16300">
                  <c:v>40854.31653935185</c:v>
                </c:pt>
                <c:pt idx="16301">
                  <c:v>40854.358206018522</c:v>
                </c:pt>
                <c:pt idx="16302">
                  <c:v>40854.399872685186</c:v>
                </c:pt>
                <c:pt idx="16303">
                  <c:v>40854.44153935185</c:v>
                </c:pt>
                <c:pt idx="16304">
                  <c:v>40854.483206018522</c:v>
                </c:pt>
                <c:pt idx="16305">
                  <c:v>40854.524872685186</c:v>
                </c:pt>
                <c:pt idx="16306">
                  <c:v>40854.56653935185</c:v>
                </c:pt>
                <c:pt idx="16307">
                  <c:v>40854.608206018522</c:v>
                </c:pt>
                <c:pt idx="16308">
                  <c:v>40854.649872685186</c:v>
                </c:pt>
                <c:pt idx="16309">
                  <c:v>40854.69153935185</c:v>
                </c:pt>
                <c:pt idx="16310">
                  <c:v>40854.733206018522</c:v>
                </c:pt>
                <c:pt idx="16311">
                  <c:v>40854.774872685186</c:v>
                </c:pt>
                <c:pt idx="16312">
                  <c:v>40854.81653935185</c:v>
                </c:pt>
                <c:pt idx="16313">
                  <c:v>40854.858206018522</c:v>
                </c:pt>
                <c:pt idx="16314">
                  <c:v>40854.899872685186</c:v>
                </c:pt>
                <c:pt idx="16315">
                  <c:v>40854.94153935185</c:v>
                </c:pt>
                <c:pt idx="16316">
                  <c:v>40854.983206018522</c:v>
                </c:pt>
                <c:pt idx="16317">
                  <c:v>40855.024872685186</c:v>
                </c:pt>
                <c:pt idx="16318">
                  <c:v>40855.06653935185</c:v>
                </c:pt>
                <c:pt idx="16319">
                  <c:v>40855.108206018522</c:v>
                </c:pt>
                <c:pt idx="16320">
                  <c:v>40855.149872685186</c:v>
                </c:pt>
                <c:pt idx="16321">
                  <c:v>40855.19153935185</c:v>
                </c:pt>
                <c:pt idx="16322">
                  <c:v>40855.233206018522</c:v>
                </c:pt>
                <c:pt idx="16323">
                  <c:v>40855.274872685186</c:v>
                </c:pt>
                <c:pt idx="16324">
                  <c:v>40855.31653935185</c:v>
                </c:pt>
                <c:pt idx="16325">
                  <c:v>40855.358206018522</c:v>
                </c:pt>
                <c:pt idx="16326">
                  <c:v>40855.399872685186</c:v>
                </c:pt>
                <c:pt idx="16327">
                  <c:v>40855.44153935185</c:v>
                </c:pt>
                <c:pt idx="16328">
                  <c:v>40855.483206018522</c:v>
                </c:pt>
                <c:pt idx="16329">
                  <c:v>40855.524872685186</c:v>
                </c:pt>
                <c:pt idx="16330">
                  <c:v>40855.56653935185</c:v>
                </c:pt>
                <c:pt idx="16331">
                  <c:v>40855.608206018522</c:v>
                </c:pt>
                <c:pt idx="16332">
                  <c:v>40855.649872685186</c:v>
                </c:pt>
                <c:pt idx="16333">
                  <c:v>40855.69153935185</c:v>
                </c:pt>
                <c:pt idx="16334">
                  <c:v>40855.733206018522</c:v>
                </c:pt>
                <c:pt idx="16335">
                  <c:v>40855.774872685186</c:v>
                </c:pt>
                <c:pt idx="16336">
                  <c:v>40855.81653935185</c:v>
                </c:pt>
                <c:pt idx="16337">
                  <c:v>40855.858206018522</c:v>
                </c:pt>
                <c:pt idx="16338">
                  <c:v>40855.899872685186</c:v>
                </c:pt>
                <c:pt idx="16339">
                  <c:v>40855.94153935185</c:v>
                </c:pt>
                <c:pt idx="16340">
                  <c:v>40855.983206018522</c:v>
                </c:pt>
                <c:pt idx="16341">
                  <c:v>40856.024872685186</c:v>
                </c:pt>
                <c:pt idx="16342">
                  <c:v>40856.06653935185</c:v>
                </c:pt>
                <c:pt idx="16343">
                  <c:v>40856.108206018522</c:v>
                </c:pt>
                <c:pt idx="16344">
                  <c:v>40856.149872685186</c:v>
                </c:pt>
                <c:pt idx="16345">
                  <c:v>40856.19153935185</c:v>
                </c:pt>
                <c:pt idx="16346">
                  <c:v>40856.233206018522</c:v>
                </c:pt>
                <c:pt idx="16347">
                  <c:v>40856.274872685186</c:v>
                </c:pt>
                <c:pt idx="16348">
                  <c:v>40856.31653935185</c:v>
                </c:pt>
                <c:pt idx="16349">
                  <c:v>40856.358206018522</c:v>
                </c:pt>
                <c:pt idx="16350" formatCode="m/d/yyyy">
                  <c:v>40856</c:v>
                </c:pt>
                <c:pt idx="16351">
                  <c:v>40856.362233796295</c:v>
                </c:pt>
                <c:pt idx="16352">
                  <c:v>40856.403900462959</c:v>
                </c:pt>
                <c:pt idx="16353">
                  <c:v>40856.445567129631</c:v>
                </c:pt>
                <c:pt idx="16354">
                  <c:v>40856.487233796295</c:v>
                </c:pt>
                <c:pt idx="16355">
                  <c:v>40856.528900462959</c:v>
                </c:pt>
                <c:pt idx="16356">
                  <c:v>40856.570567129631</c:v>
                </c:pt>
                <c:pt idx="16357">
                  <c:v>40856.612233796295</c:v>
                </c:pt>
                <c:pt idx="16358">
                  <c:v>40856.653900462959</c:v>
                </c:pt>
                <c:pt idx="16359">
                  <c:v>40856.695567129631</c:v>
                </c:pt>
                <c:pt idx="16360">
                  <c:v>40856.737233796295</c:v>
                </c:pt>
                <c:pt idx="16361">
                  <c:v>40856.778900462959</c:v>
                </c:pt>
                <c:pt idx="16362">
                  <c:v>40856.820567129631</c:v>
                </c:pt>
                <c:pt idx="16363">
                  <c:v>40856.862233796295</c:v>
                </c:pt>
                <c:pt idx="16364">
                  <c:v>40856.903900462959</c:v>
                </c:pt>
                <c:pt idx="16365">
                  <c:v>40856.945567129631</c:v>
                </c:pt>
                <c:pt idx="16366">
                  <c:v>40856.987233796295</c:v>
                </c:pt>
                <c:pt idx="16367">
                  <c:v>40857.028900462959</c:v>
                </c:pt>
                <c:pt idx="16368">
                  <c:v>40857.070567129631</c:v>
                </c:pt>
                <c:pt idx="16369">
                  <c:v>40857.112233796295</c:v>
                </c:pt>
                <c:pt idx="16370">
                  <c:v>40857.153900462959</c:v>
                </c:pt>
                <c:pt idx="16371">
                  <c:v>40857.195567129631</c:v>
                </c:pt>
                <c:pt idx="16372">
                  <c:v>40857.237233796295</c:v>
                </c:pt>
                <c:pt idx="16373">
                  <c:v>40857.278900462959</c:v>
                </c:pt>
                <c:pt idx="16374">
                  <c:v>40857.320567129631</c:v>
                </c:pt>
                <c:pt idx="16375">
                  <c:v>40857.362233796295</c:v>
                </c:pt>
                <c:pt idx="16376">
                  <c:v>40857.403900462959</c:v>
                </c:pt>
                <c:pt idx="16377">
                  <c:v>40857.445567129631</c:v>
                </c:pt>
                <c:pt idx="16378">
                  <c:v>40857.487233796295</c:v>
                </c:pt>
                <c:pt idx="16379">
                  <c:v>40857.528900462959</c:v>
                </c:pt>
                <c:pt idx="16380">
                  <c:v>40857.570567129631</c:v>
                </c:pt>
                <c:pt idx="16381">
                  <c:v>40857.612233796295</c:v>
                </c:pt>
                <c:pt idx="16382">
                  <c:v>40857.653900462959</c:v>
                </c:pt>
                <c:pt idx="16383">
                  <c:v>40857.695567129631</c:v>
                </c:pt>
                <c:pt idx="16384">
                  <c:v>40857.737233796295</c:v>
                </c:pt>
                <c:pt idx="16385">
                  <c:v>40857.778900462959</c:v>
                </c:pt>
                <c:pt idx="16386">
                  <c:v>40857.820567129631</c:v>
                </c:pt>
                <c:pt idx="16387">
                  <c:v>40857.862233796295</c:v>
                </c:pt>
                <c:pt idx="16388">
                  <c:v>40857.903900462959</c:v>
                </c:pt>
                <c:pt idx="16389">
                  <c:v>40857.945567129631</c:v>
                </c:pt>
                <c:pt idx="16390">
                  <c:v>40857.987233796295</c:v>
                </c:pt>
                <c:pt idx="16391">
                  <c:v>40858.028900462959</c:v>
                </c:pt>
                <c:pt idx="16392">
                  <c:v>40858.070567129631</c:v>
                </c:pt>
                <c:pt idx="16393">
                  <c:v>40858.112233796295</c:v>
                </c:pt>
                <c:pt idx="16394">
                  <c:v>40858.153900462959</c:v>
                </c:pt>
                <c:pt idx="16395">
                  <c:v>40858.195567129631</c:v>
                </c:pt>
                <c:pt idx="16396">
                  <c:v>40858.237233796295</c:v>
                </c:pt>
                <c:pt idx="16397">
                  <c:v>40858.278900462959</c:v>
                </c:pt>
                <c:pt idx="16398">
                  <c:v>40858.320567129631</c:v>
                </c:pt>
                <c:pt idx="16399">
                  <c:v>40858.362233796295</c:v>
                </c:pt>
                <c:pt idx="16400">
                  <c:v>40858.403900462959</c:v>
                </c:pt>
                <c:pt idx="16401">
                  <c:v>40858.445567129631</c:v>
                </c:pt>
                <c:pt idx="16402">
                  <c:v>40858.487233796295</c:v>
                </c:pt>
                <c:pt idx="16403">
                  <c:v>40858.528900462959</c:v>
                </c:pt>
                <c:pt idx="16404">
                  <c:v>40858.570567129631</c:v>
                </c:pt>
                <c:pt idx="16405">
                  <c:v>40858.612233796295</c:v>
                </c:pt>
                <c:pt idx="16406">
                  <c:v>40858.653900462959</c:v>
                </c:pt>
                <c:pt idx="16407">
                  <c:v>40858.695567129631</c:v>
                </c:pt>
                <c:pt idx="16408">
                  <c:v>40858.737233796295</c:v>
                </c:pt>
                <c:pt idx="16409">
                  <c:v>40858.778900462959</c:v>
                </c:pt>
                <c:pt idx="16410">
                  <c:v>40858.820567129631</c:v>
                </c:pt>
                <c:pt idx="16411">
                  <c:v>40858.862233796295</c:v>
                </c:pt>
                <c:pt idx="16412">
                  <c:v>40858.903900462959</c:v>
                </c:pt>
                <c:pt idx="16413">
                  <c:v>40858.945567129631</c:v>
                </c:pt>
                <c:pt idx="16414">
                  <c:v>40858.987233796295</c:v>
                </c:pt>
                <c:pt idx="16415">
                  <c:v>40859.028900462959</c:v>
                </c:pt>
                <c:pt idx="16416">
                  <c:v>40859.070567129631</c:v>
                </c:pt>
                <c:pt idx="16417">
                  <c:v>40859.112233796295</c:v>
                </c:pt>
                <c:pt idx="16418">
                  <c:v>40859.153900462959</c:v>
                </c:pt>
                <c:pt idx="16419">
                  <c:v>40859.195567129631</c:v>
                </c:pt>
                <c:pt idx="16420">
                  <c:v>40859.237233796295</c:v>
                </c:pt>
                <c:pt idx="16421">
                  <c:v>40859.278900462959</c:v>
                </c:pt>
                <c:pt idx="16422">
                  <c:v>40859.320567129631</c:v>
                </c:pt>
                <c:pt idx="16423">
                  <c:v>40859.362233796295</c:v>
                </c:pt>
                <c:pt idx="16424">
                  <c:v>40859.403900462959</c:v>
                </c:pt>
                <c:pt idx="16425">
                  <c:v>40859.445567129631</c:v>
                </c:pt>
                <c:pt idx="16426">
                  <c:v>40859.487233796295</c:v>
                </c:pt>
                <c:pt idx="16427">
                  <c:v>40859.528900462959</c:v>
                </c:pt>
                <c:pt idx="16428">
                  <c:v>40859.570567129631</c:v>
                </c:pt>
                <c:pt idx="16429">
                  <c:v>40859.612233796295</c:v>
                </c:pt>
                <c:pt idx="16430">
                  <c:v>40859.653900462959</c:v>
                </c:pt>
                <c:pt idx="16431">
                  <c:v>40859.695567129631</c:v>
                </c:pt>
                <c:pt idx="16432">
                  <c:v>40859.737233796295</c:v>
                </c:pt>
                <c:pt idx="16433">
                  <c:v>40859.778900462959</c:v>
                </c:pt>
                <c:pt idx="16434">
                  <c:v>40859.820567129631</c:v>
                </c:pt>
                <c:pt idx="16435">
                  <c:v>40859.862233796295</c:v>
                </c:pt>
                <c:pt idx="16436">
                  <c:v>40859.903900462959</c:v>
                </c:pt>
                <c:pt idx="16437">
                  <c:v>40859.945567129631</c:v>
                </c:pt>
                <c:pt idx="16438">
                  <c:v>40859.987233796295</c:v>
                </c:pt>
                <c:pt idx="16439">
                  <c:v>40860.028900462959</c:v>
                </c:pt>
                <c:pt idx="16440">
                  <c:v>40860.070567129631</c:v>
                </c:pt>
                <c:pt idx="16441">
                  <c:v>40860.112233796295</c:v>
                </c:pt>
                <c:pt idx="16442">
                  <c:v>40860.153900462959</c:v>
                </c:pt>
                <c:pt idx="16443">
                  <c:v>40860.195567129631</c:v>
                </c:pt>
                <c:pt idx="16444">
                  <c:v>40860.237233796295</c:v>
                </c:pt>
                <c:pt idx="16445">
                  <c:v>40860.278900462959</c:v>
                </c:pt>
                <c:pt idx="16446">
                  <c:v>40860.320567129631</c:v>
                </c:pt>
                <c:pt idx="16447">
                  <c:v>40860.362233796295</c:v>
                </c:pt>
                <c:pt idx="16448">
                  <c:v>40860.403900462959</c:v>
                </c:pt>
                <c:pt idx="16449">
                  <c:v>40860.445567129631</c:v>
                </c:pt>
                <c:pt idx="16450">
                  <c:v>40860.487233796295</c:v>
                </c:pt>
                <c:pt idx="16451">
                  <c:v>40860.528900462959</c:v>
                </c:pt>
                <c:pt idx="16452">
                  <c:v>40860.570567129631</c:v>
                </c:pt>
                <c:pt idx="16453">
                  <c:v>40860.612233796295</c:v>
                </c:pt>
                <c:pt idx="16454">
                  <c:v>40860.653900462959</c:v>
                </c:pt>
                <c:pt idx="16455">
                  <c:v>40860.695567129631</c:v>
                </c:pt>
                <c:pt idx="16456">
                  <c:v>40860.737233796295</c:v>
                </c:pt>
                <c:pt idx="16457">
                  <c:v>40860.778900462959</c:v>
                </c:pt>
                <c:pt idx="16458">
                  <c:v>40860.820567129631</c:v>
                </c:pt>
                <c:pt idx="16459">
                  <c:v>40860.862233796295</c:v>
                </c:pt>
                <c:pt idx="16460">
                  <c:v>40860.903900462959</c:v>
                </c:pt>
                <c:pt idx="16461">
                  <c:v>40860.945567129631</c:v>
                </c:pt>
                <c:pt idx="16462">
                  <c:v>40860.987233796295</c:v>
                </c:pt>
                <c:pt idx="16463">
                  <c:v>40861.028900462959</c:v>
                </c:pt>
                <c:pt idx="16464">
                  <c:v>40861.070567129631</c:v>
                </c:pt>
                <c:pt idx="16465">
                  <c:v>40861.112233796295</c:v>
                </c:pt>
                <c:pt idx="16466">
                  <c:v>40861.153900462959</c:v>
                </c:pt>
                <c:pt idx="16467">
                  <c:v>40861.195567129631</c:v>
                </c:pt>
                <c:pt idx="16468">
                  <c:v>40861.237233796295</c:v>
                </c:pt>
                <c:pt idx="16469">
                  <c:v>40861.278900462959</c:v>
                </c:pt>
                <c:pt idx="16470">
                  <c:v>40861.320567129631</c:v>
                </c:pt>
                <c:pt idx="16471">
                  <c:v>40861.362233796295</c:v>
                </c:pt>
                <c:pt idx="16472">
                  <c:v>40861.403900462959</c:v>
                </c:pt>
                <c:pt idx="16473">
                  <c:v>40861.445567129631</c:v>
                </c:pt>
                <c:pt idx="16474">
                  <c:v>40861.487233796295</c:v>
                </c:pt>
                <c:pt idx="16475">
                  <c:v>40861.528900462959</c:v>
                </c:pt>
                <c:pt idx="16476">
                  <c:v>40861.570567129631</c:v>
                </c:pt>
                <c:pt idx="16477">
                  <c:v>40861.612233796295</c:v>
                </c:pt>
                <c:pt idx="16478">
                  <c:v>40861.653900462959</c:v>
                </c:pt>
                <c:pt idx="16479">
                  <c:v>40861.695567129631</c:v>
                </c:pt>
                <c:pt idx="16480">
                  <c:v>40861.737233796295</c:v>
                </c:pt>
                <c:pt idx="16481">
                  <c:v>40861.778900462959</c:v>
                </c:pt>
                <c:pt idx="16482">
                  <c:v>40861.820567129631</c:v>
                </c:pt>
                <c:pt idx="16483">
                  <c:v>40861.862233796295</c:v>
                </c:pt>
                <c:pt idx="16484">
                  <c:v>40861.903900462959</c:v>
                </c:pt>
                <c:pt idx="16485">
                  <c:v>40861.945567129631</c:v>
                </c:pt>
                <c:pt idx="16486">
                  <c:v>40861.987233796295</c:v>
                </c:pt>
                <c:pt idx="16487">
                  <c:v>40862.028900462959</c:v>
                </c:pt>
                <c:pt idx="16488">
                  <c:v>40862.070567129631</c:v>
                </c:pt>
                <c:pt idx="16489">
                  <c:v>40862.112233796295</c:v>
                </c:pt>
                <c:pt idx="16490">
                  <c:v>40862.153900462959</c:v>
                </c:pt>
                <c:pt idx="16491">
                  <c:v>40862.195567129631</c:v>
                </c:pt>
                <c:pt idx="16492">
                  <c:v>40862.237233796295</c:v>
                </c:pt>
                <c:pt idx="16493">
                  <c:v>40862.278900462959</c:v>
                </c:pt>
                <c:pt idx="16494">
                  <c:v>40862.320567129631</c:v>
                </c:pt>
                <c:pt idx="16495">
                  <c:v>40862.362233796295</c:v>
                </c:pt>
                <c:pt idx="16496">
                  <c:v>40862.403900462959</c:v>
                </c:pt>
                <c:pt idx="16497">
                  <c:v>40862.445567129631</c:v>
                </c:pt>
                <c:pt idx="16498">
                  <c:v>40862.487233796295</c:v>
                </c:pt>
                <c:pt idx="16499">
                  <c:v>40862.528900462959</c:v>
                </c:pt>
                <c:pt idx="16500">
                  <c:v>40862.570567129631</c:v>
                </c:pt>
                <c:pt idx="16501">
                  <c:v>40862.612233796295</c:v>
                </c:pt>
                <c:pt idx="16502">
                  <c:v>40862.653900462959</c:v>
                </c:pt>
                <c:pt idx="16503">
                  <c:v>40862.695567129631</c:v>
                </c:pt>
                <c:pt idx="16504">
                  <c:v>40862.737233796295</c:v>
                </c:pt>
                <c:pt idx="16505">
                  <c:v>40862.778900462959</c:v>
                </c:pt>
                <c:pt idx="16506">
                  <c:v>40862.820567129631</c:v>
                </c:pt>
                <c:pt idx="16507">
                  <c:v>40862.862233796295</c:v>
                </c:pt>
                <c:pt idx="16508">
                  <c:v>40862.903900462959</c:v>
                </c:pt>
                <c:pt idx="16509">
                  <c:v>40862.945567129631</c:v>
                </c:pt>
                <c:pt idx="16510">
                  <c:v>40862.987233796295</c:v>
                </c:pt>
                <c:pt idx="16511">
                  <c:v>40863.028900462959</c:v>
                </c:pt>
                <c:pt idx="16512">
                  <c:v>40863.070567129631</c:v>
                </c:pt>
                <c:pt idx="16513">
                  <c:v>40863.112233796295</c:v>
                </c:pt>
                <c:pt idx="16514">
                  <c:v>40863.153900462959</c:v>
                </c:pt>
                <c:pt idx="16515">
                  <c:v>40863.195567129631</c:v>
                </c:pt>
                <c:pt idx="16516">
                  <c:v>40863.237233796295</c:v>
                </c:pt>
                <c:pt idx="16517">
                  <c:v>40863.278900462959</c:v>
                </c:pt>
                <c:pt idx="16518">
                  <c:v>40863.320567129631</c:v>
                </c:pt>
                <c:pt idx="16519">
                  <c:v>40863.362233796295</c:v>
                </c:pt>
                <c:pt idx="16520">
                  <c:v>40863.403900462959</c:v>
                </c:pt>
                <c:pt idx="16521">
                  <c:v>40863.445567129631</c:v>
                </c:pt>
                <c:pt idx="16522">
                  <c:v>40863.487233796295</c:v>
                </c:pt>
                <c:pt idx="16523">
                  <c:v>40863.528900462959</c:v>
                </c:pt>
                <c:pt idx="16524">
                  <c:v>40863.570567129631</c:v>
                </c:pt>
                <c:pt idx="16525">
                  <c:v>40863.612233796295</c:v>
                </c:pt>
                <c:pt idx="16526">
                  <c:v>40863.653900462959</c:v>
                </c:pt>
                <c:pt idx="16527">
                  <c:v>40863.695567129631</c:v>
                </c:pt>
                <c:pt idx="16528">
                  <c:v>40863.737233796295</c:v>
                </c:pt>
                <c:pt idx="16529">
                  <c:v>40863.778900462959</c:v>
                </c:pt>
                <c:pt idx="16530">
                  <c:v>40863.820567129631</c:v>
                </c:pt>
                <c:pt idx="16531">
                  <c:v>40863.862233796295</c:v>
                </c:pt>
                <c:pt idx="16532">
                  <c:v>40863.903900462959</c:v>
                </c:pt>
                <c:pt idx="16533">
                  <c:v>40863.945567129631</c:v>
                </c:pt>
                <c:pt idx="16534">
                  <c:v>40863.987233796295</c:v>
                </c:pt>
                <c:pt idx="16535">
                  <c:v>40864.028900462959</c:v>
                </c:pt>
                <c:pt idx="16536">
                  <c:v>40864.070567129631</c:v>
                </c:pt>
                <c:pt idx="16537">
                  <c:v>40864.112233796295</c:v>
                </c:pt>
                <c:pt idx="16538">
                  <c:v>40864.153900462959</c:v>
                </c:pt>
                <c:pt idx="16539">
                  <c:v>40864.195567129631</c:v>
                </c:pt>
                <c:pt idx="16540">
                  <c:v>40864.237233796295</c:v>
                </c:pt>
                <c:pt idx="16541">
                  <c:v>40864.278900462959</c:v>
                </c:pt>
                <c:pt idx="16542">
                  <c:v>40864.320567129631</c:v>
                </c:pt>
                <c:pt idx="16543">
                  <c:v>40864.362233796295</c:v>
                </c:pt>
                <c:pt idx="16544">
                  <c:v>40864.403900462959</c:v>
                </c:pt>
                <c:pt idx="16545">
                  <c:v>40864.445567129631</c:v>
                </c:pt>
                <c:pt idx="16546">
                  <c:v>40864.487233796295</c:v>
                </c:pt>
                <c:pt idx="16547">
                  <c:v>40864.528900462959</c:v>
                </c:pt>
                <c:pt idx="16548">
                  <c:v>40864.570567129631</c:v>
                </c:pt>
                <c:pt idx="16549">
                  <c:v>40864.612233796295</c:v>
                </c:pt>
                <c:pt idx="16550">
                  <c:v>40864.653900462959</c:v>
                </c:pt>
                <c:pt idx="16551">
                  <c:v>40864.695567129631</c:v>
                </c:pt>
                <c:pt idx="16552">
                  <c:v>40864.737233796295</c:v>
                </c:pt>
                <c:pt idx="16553">
                  <c:v>40864.778900462959</c:v>
                </c:pt>
                <c:pt idx="16554">
                  <c:v>40864.820567129631</c:v>
                </c:pt>
                <c:pt idx="16555">
                  <c:v>40864.862233796295</c:v>
                </c:pt>
                <c:pt idx="16556">
                  <c:v>40864.903900462959</c:v>
                </c:pt>
                <c:pt idx="16557">
                  <c:v>40864.945567129631</c:v>
                </c:pt>
                <c:pt idx="16558">
                  <c:v>40864.987233796295</c:v>
                </c:pt>
                <c:pt idx="16559">
                  <c:v>40865.028900462959</c:v>
                </c:pt>
                <c:pt idx="16560">
                  <c:v>40865.070567129631</c:v>
                </c:pt>
                <c:pt idx="16561">
                  <c:v>40865.112233796295</c:v>
                </c:pt>
                <c:pt idx="16562">
                  <c:v>40865.153900462959</c:v>
                </c:pt>
                <c:pt idx="16563">
                  <c:v>40865.195567129631</c:v>
                </c:pt>
                <c:pt idx="16564">
                  <c:v>40865.237233796295</c:v>
                </c:pt>
                <c:pt idx="16565">
                  <c:v>40865.278900462959</c:v>
                </c:pt>
                <c:pt idx="16566">
                  <c:v>40865.320567129631</c:v>
                </c:pt>
                <c:pt idx="16567">
                  <c:v>40865.362233796295</c:v>
                </c:pt>
                <c:pt idx="16568">
                  <c:v>40865.403900462959</c:v>
                </c:pt>
                <c:pt idx="16569">
                  <c:v>40865.445567129631</c:v>
                </c:pt>
                <c:pt idx="16570">
                  <c:v>40865.487233796295</c:v>
                </c:pt>
                <c:pt idx="16571">
                  <c:v>40865.528900462959</c:v>
                </c:pt>
                <c:pt idx="16572">
                  <c:v>40865.570567129631</c:v>
                </c:pt>
                <c:pt idx="16573">
                  <c:v>40865.612233796295</c:v>
                </c:pt>
                <c:pt idx="16574">
                  <c:v>40865.653900462959</c:v>
                </c:pt>
                <c:pt idx="16575">
                  <c:v>40865.695567129631</c:v>
                </c:pt>
                <c:pt idx="16576">
                  <c:v>40865.737233796295</c:v>
                </c:pt>
                <c:pt idx="16577">
                  <c:v>40865.778900462959</c:v>
                </c:pt>
                <c:pt idx="16578">
                  <c:v>40865.820567129631</c:v>
                </c:pt>
                <c:pt idx="16579">
                  <c:v>40865.862233796295</c:v>
                </c:pt>
                <c:pt idx="16580">
                  <c:v>40865.903900462959</c:v>
                </c:pt>
                <c:pt idx="16581">
                  <c:v>40865.945567129631</c:v>
                </c:pt>
                <c:pt idx="16582">
                  <c:v>40865.987233796295</c:v>
                </c:pt>
                <c:pt idx="16583">
                  <c:v>40866.028900462959</c:v>
                </c:pt>
                <c:pt idx="16584">
                  <c:v>40866.070567129631</c:v>
                </c:pt>
                <c:pt idx="16585">
                  <c:v>40866.112233796295</c:v>
                </c:pt>
                <c:pt idx="16586">
                  <c:v>40866.153900462959</c:v>
                </c:pt>
                <c:pt idx="16587">
                  <c:v>40866.195567129631</c:v>
                </c:pt>
                <c:pt idx="16588">
                  <c:v>40866.237233796295</c:v>
                </c:pt>
                <c:pt idx="16589">
                  <c:v>40866.278900462959</c:v>
                </c:pt>
                <c:pt idx="16590">
                  <c:v>40866.320567129631</c:v>
                </c:pt>
                <c:pt idx="16591">
                  <c:v>40866.362233796295</c:v>
                </c:pt>
                <c:pt idx="16592">
                  <c:v>40866.403900462959</c:v>
                </c:pt>
                <c:pt idx="16593">
                  <c:v>40866.445567129631</c:v>
                </c:pt>
                <c:pt idx="16594">
                  <c:v>40866.487233796295</c:v>
                </c:pt>
                <c:pt idx="16595">
                  <c:v>40866.528900462959</c:v>
                </c:pt>
                <c:pt idx="16596">
                  <c:v>40866.570567129631</c:v>
                </c:pt>
                <c:pt idx="16597">
                  <c:v>40866.612233796295</c:v>
                </c:pt>
                <c:pt idx="16598">
                  <c:v>40866.653900462959</c:v>
                </c:pt>
                <c:pt idx="16599">
                  <c:v>40866.695567129631</c:v>
                </c:pt>
                <c:pt idx="16600">
                  <c:v>40866.737233796295</c:v>
                </c:pt>
                <c:pt idx="16601">
                  <c:v>40866.778900462959</c:v>
                </c:pt>
                <c:pt idx="16602">
                  <c:v>40866.820567129631</c:v>
                </c:pt>
                <c:pt idx="16603">
                  <c:v>40866.862233796295</c:v>
                </c:pt>
                <c:pt idx="16604">
                  <c:v>40866.903900462959</c:v>
                </c:pt>
                <c:pt idx="16605">
                  <c:v>40866.945567129631</c:v>
                </c:pt>
                <c:pt idx="16606">
                  <c:v>40866.987233796295</c:v>
                </c:pt>
                <c:pt idx="16607">
                  <c:v>40867.028900462959</c:v>
                </c:pt>
                <c:pt idx="16608">
                  <c:v>40867.070567129631</c:v>
                </c:pt>
                <c:pt idx="16609">
                  <c:v>40867.112233796295</c:v>
                </c:pt>
                <c:pt idx="16610">
                  <c:v>40867.153900462959</c:v>
                </c:pt>
                <c:pt idx="16611">
                  <c:v>40867.195567129631</c:v>
                </c:pt>
                <c:pt idx="16612">
                  <c:v>40867.237233796295</c:v>
                </c:pt>
                <c:pt idx="16613">
                  <c:v>40867.278900462959</c:v>
                </c:pt>
                <c:pt idx="16614">
                  <c:v>40867.320567129631</c:v>
                </c:pt>
                <c:pt idx="16615">
                  <c:v>40867.362233796295</c:v>
                </c:pt>
                <c:pt idx="16616">
                  <c:v>40867.403900462959</c:v>
                </c:pt>
                <c:pt idx="16617">
                  <c:v>40867.445567129631</c:v>
                </c:pt>
                <c:pt idx="16618">
                  <c:v>40867.487233796295</c:v>
                </c:pt>
                <c:pt idx="16619">
                  <c:v>40867.528900462959</c:v>
                </c:pt>
                <c:pt idx="16620">
                  <c:v>40867.570567129631</c:v>
                </c:pt>
                <c:pt idx="16621">
                  <c:v>40867.612233796295</c:v>
                </c:pt>
                <c:pt idx="16622">
                  <c:v>40867.653900462959</c:v>
                </c:pt>
                <c:pt idx="16623">
                  <c:v>40867.695567129631</c:v>
                </c:pt>
                <c:pt idx="16624">
                  <c:v>40867.737233796295</c:v>
                </c:pt>
                <c:pt idx="16625">
                  <c:v>40867.778900462959</c:v>
                </c:pt>
                <c:pt idx="16626">
                  <c:v>40867.820567129631</c:v>
                </c:pt>
                <c:pt idx="16627">
                  <c:v>40867.862233796295</c:v>
                </c:pt>
                <c:pt idx="16628">
                  <c:v>40867.903900462959</c:v>
                </c:pt>
                <c:pt idx="16629">
                  <c:v>40867.945567129631</c:v>
                </c:pt>
                <c:pt idx="16630">
                  <c:v>40867.987233796295</c:v>
                </c:pt>
                <c:pt idx="16631">
                  <c:v>40868.028900462959</c:v>
                </c:pt>
                <c:pt idx="16632">
                  <c:v>40868.070567129631</c:v>
                </c:pt>
                <c:pt idx="16633">
                  <c:v>40868.112233796295</c:v>
                </c:pt>
                <c:pt idx="16634">
                  <c:v>40868.153900462959</c:v>
                </c:pt>
                <c:pt idx="16635">
                  <c:v>40868.195567129631</c:v>
                </c:pt>
                <c:pt idx="16636">
                  <c:v>40868.237233796295</c:v>
                </c:pt>
                <c:pt idx="16637">
                  <c:v>40868.278900462959</c:v>
                </c:pt>
                <c:pt idx="16638">
                  <c:v>40868.320567129631</c:v>
                </c:pt>
                <c:pt idx="16639">
                  <c:v>40868.362233796295</c:v>
                </c:pt>
                <c:pt idx="16640">
                  <c:v>40868.403900462959</c:v>
                </c:pt>
                <c:pt idx="16641">
                  <c:v>40868.445567129631</c:v>
                </c:pt>
                <c:pt idx="16642">
                  <c:v>40868.487233796295</c:v>
                </c:pt>
                <c:pt idx="16643">
                  <c:v>40868.528900462959</c:v>
                </c:pt>
                <c:pt idx="16644">
                  <c:v>40868.570567129631</c:v>
                </c:pt>
                <c:pt idx="16645">
                  <c:v>40868.612233796295</c:v>
                </c:pt>
                <c:pt idx="16646">
                  <c:v>40868.653900462959</c:v>
                </c:pt>
                <c:pt idx="16647">
                  <c:v>40868.695567129631</c:v>
                </c:pt>
                <c:pt idx="16648">
                  <c:v>40868.737233796295</c:v>
                </c:pt>
                <c:pt idx="16649">
                  <c:v>40868.778900462959</c:v>
                </c:pt>
                <c:pt idx="16650">
                  <c:v>40868.820567129631</c:v>
                </c:pt>
                <c:pt idx="16651">
                  <c:v>40868.862233796295</c:v>
                </c:pt>
                <c:pt idx="16652">
                  <c:v>40868.903900462959</c:v>
                </c:pt>
                <c:pt idx="16653">
                  <c:v>40868.945567129631</c:v>
                </c:pt>
                <c:pt idx="16654">
                  <c:v>40868.987233796295</c:v>
                </c:pt>
                <c:pt idx="16655">
                  <c:v>40869.028900462959</c:v>
                </c:pt>
                <c:pt idx="16656">
                  <c:v>40869.070567129631</c:v>
                </c:pt>
                <c:pt idx="16657">
                  <c:v>40869.112233796295</c:v>
                </c:pt>
                <c:pt idx="16658">
                  <c:v>40869.153900462959</c:v>
                </c:pt>
                <c:pt idx="16659">
                  <c:v>40869.195567129631</c:v>
                </c:pt>
                <c:pt idx="16660">
                  <c:v>40869.237233796295</c:v>
                </c:pt>
                <c:pt idx="16661">
                  <c:v>40869.278900462959</c:v>
                </c:pt>
                <c:pt idx="16662">
                  <c:v>40869.320567129631</c:v>
                </c:pt>
                <c:pt idx="16663">
                  <c:v>40869.362233796295</c:v>
                </c:pt>
                <c:pt idx="16664">
                  <c:v>40869.403900462959</c:v>
                </c:pt>
                <c:pt idx="16665">
                  <c:v>40869.445567129631</c:v>
                </c:pt>
                <c:pt idx="16666">
                  <c:v>40869.487233796295</c:v>
                </c:pt>
                <c:pt idx="16667">
                  <c:v>40869.528900462959</c:v>
                </c:pt>
                <c:pt idx="16668">
                  <c:v>40869.570567129631</c:v>
                </c:pt>
                <c:pt idx="16669">
                  <c:v>40869.612233796295</c:v>
                </c:pt>
                <c:pt idx="16670">
                  <c:v>40869.653900462959</c:v>
                </c:pt>
                <c:pt idx="16671">
                  <c:v>40869.695567129631</c:v>
                </c:pt>
                <c:pt idx="16672">
                  <c:v>40869.737233796295</c:v>
                </c:pt>
                <c:pt idx="16673">
                  <c:v>40869.778900462959</c:v>
                </c:pt>
                <c:pt idx="16674">
                  <c:v>40869.820567129631</c:v>
                </c:pt>
                <c:pt idx="16675">
                  <c:v>40869.862233796295</c:v>
                </c:pt>
                <c:pt idx="16676">
                  <c:v>40869.903900462959</c:v>
                </c:pt>
                <c:pt idx="16677">
                  <c:v>40869.945567129631</c:v>
                </c:pt>
                <c:pt idx="16678">
                  <c:v>40869.987233796295</c:v>
                </c:pt>
                <c:pt idx="16679">
                  <c:v>40870.028900462959</c:v>
                </c:pt>
                <c:pt idx="16680">
                  <c:v>40870.070567129631</c:v>
                </c:pt>
                <c:pt idx="16681">
                  <c:v>40870.112233796295</c:v>
                </c:pt>
                <c:pt idx="16682">
                  <c:v>40870.153900462959</c:v>
                </c:pt>
                <c:pt idx="16683">
                  <c:v>40870.195567129631</c:v>
                </c:pt>
                <c:pt idx="16684">
                  <c:v>40870.237233796295</c:v>
                </c:pt>
                <c:pt idx="16685">
                  <c:v>40870.278900462959</c:v>
                </c:pt>
                <c:pt idx="16686">
                  <c:v>40870.320567129631</c:v>
                </c:pt>
                <c:pt idx="16687" formatCode="m/d/yyyy">
                  <c:v>40870</c:v>
                </c:pt>
                <c:pt idx="16688">
                  <c:v>40870.360983796294</c:v>
                </c:pt>
                <c:pt idx="16689">
                  <c:v>40870.402650462966</c:v>
                </c:pt>
                <c:pt idx="16690">
                  <c:v>40870.44431712963</c:v>
                </c:pt>
                <c:pt idx="16691">
                  <c:v>40870.485983796294</c:v>
                </c:pt>
                <c:pt idx="16692">
                  <c:v>40870.527650462966</c:v>
                </c:pt>
                <c:pt idx="16693">
                  <c:v>40870.56931712963</c:v>
                </c:pt>
                <c:pt idx="16694">
                  <c:v>40870.610983796294</c:v>
                </c:pt>
                <c:pt idx="16695">
                  <c:v>40870.652650462966</c:v>
                </c:pt>
                <c:pt idx="16696">
                  <c:v>40870.69431712963</c:v>
                </c:pt>
                <c:pt idx="16697">
                  <c:v>40870.735983796294</c:v>
                </c:pt>
                <c:pt idx="16698">
                  <c:v>40870.777650462966</c:v>
                </c:pt>
                <c:pt idx="16699">
                  <c:v>40870.81931712963</c:v>
                </c:pt>
                <c:pt idx="16700">
                  <c:v>40870.860983796294</c:v>
                </c:pt>
                <c:pt idx="16701">
                  <c:v>40870.902650462966</c:v>
                </c:pt>
                <c:pt idx="16702">
                  <c:v>40870.94431712963</c:v>
                </c:pt>
                <c:pt idx="16703">
                  <c:v>40870.985983796294</c:v>
                </c:pt>
                <c:pt idx="16704">
                  <c:v>40871.027650462966</c:v>
                </c:pt>
                <c:pt idx="16705">
                  <c:v>40871.06931712963</c:v>
                </c:pt>
                <c:pt idx="16706">
                  <c:v>40871.110983796294</c:v>
                </c:pt>
                <c:pt idx="16707">
                  <c:v>40871.152650462966</c:v>
                </c:pt>
                <c:pt idx="16708">
                  <c:v>40871.19431712963</c:v>
                </c:pt>
                <c:pt idx="16709">
                  <c:v>40871.235983796294</c:v>
                </c:pt>
                <c:pt idx="16710">
                  <c:v>40871.277650462966</c:v>
                </c:pt>
                <c:pt idx="16711">
                  <c:v>40871.31931712963</c:v>
                </c:pt>
                <c:pt idx="16712">
                  <c:v>40871.360983796294</c:v>
                </c:pt>
                <c:pt idx="16713">
                  <c:v>40871.402650462966</c:v>
                </c:pt>
                <c:pt idx="16714">
                  <c:v>40871.44431712963</c:v>
                </c:pt>
                <c:pt idx="16715">
                  <c:v>40871.485983796294</c:v>
                </c:pt>
                <c:pt idx="16716">
                  <c:v>40871.527650462966</c:v>
                </c:pt>
                <c:pt idx="16717">
                  <c:v>40871.56931712963</c:v>
                </c:pt>
                <c:pt idx="16718">
                  <c:v>40871.610983796294</c:v>
                </c:pt>
                <c:pt idx="16719">
                  <c:v>40871.652650462966</c:v>
                </c:pt>
                <c:pt idx="16720">
                  <c:v>40871.69431712963</c:v>
                </c:pt>
                <c:pt idx="16721">
                  <c:v>40871.735983796294</c:v>
                </c:pt>
                <c:pt idx="16722">
                  <c:v>40871.777650462966</c:v>
                </c:pt>
                <c:pt idx="16723">
                  <c:v>40871.81931712963</c:v>
                </c:pt>
                <c:pt idx="16724">
                  <c:v>40871.860983796294</c:v>
                </c:pt>
                <c:pt idx="16725">
                  <c:v>40871.902650462966</c:v>
                </c:pt>
                <c:pt idx="16726">
                  <c:v>40871.94431712963</c:v>
                </c:pt>
                <c:pt idx="16727">
                  <c:v>40871.985983796294</c:v>
                </c:pt>
                <c:pt idx="16728">
                  <c:v>40872.027650462966</c:v>
                </c:pt>
                <c:pt idx="16729">
                  <c:v>40872.06931712963</c:v>
                </c:pt>
                <c:pt idx="16730">
                  <c:v>40872.110983796294</c:v>
                </c:pt>
                <c:pt idx="16731">
                  <c:v>40872.152650462966</c:v>
                </c:pt>
                <c:pt idx="16732">
                  <c:v>40872.19431712963</c:v>
                </c:pt>
                <c:pt idx="16733">
                  <c:v>40872.235983796294</c:v>
                </c:pt>
                <c:pt idx="16734">
                  <c:v>40872.277650462966</c:v>
                </c:pt>
                <c:pt idx="16735">
                  <c:v>40872.31931712963</c:v>
                </c:pt>
                <c:pt idx="16736">
                  <c:v>40872.360983796294</c:v>
                </c:pt>
                <c:pt idx="16737">
                  <c:v>40872.402650462966</c:v>
                </c:pt>
                <c:pt idx="16738">
                  <c:v>40872.44431712963</c:v>
                </c:pt>
                <c:pt idx="16739">
                  <c:v>40872.485983796294</c:v>
                </c:pt>
                <c:pt idx="16740">
                  <c:v>40872.527650462966</c:v>
                </c:pt>
                <c:pt idx="16741">
                  <c:v>40872.56931712963</c:v>
                </c:pt>
                <c:pt idx="16742">
                  <c:v>40872.610983796294</c:v>
                </c:pt>
                <c:pt idx="16743">
                  <c:v>40872.652650462966</c:v>
                </c:pt>
                <c:pt idx="16744">
                  <c:v>40872.69431712963</c:v>
                </c:pt>
                <c:pt idx="16745">
                  <c:v>40872.735983796294</c:v>
                </c:pt>
                <c:pt idx="16746">
                  <c:v>40872.777650462966</c:v>
                </c:pt>
                <c:pt idx="16747">
                  <c:v>40872.81931712963</c:v>
                </c:pt>
                <c:pt idx="16748">
                  <c:v>40872.860983796294</c:v>
                </c:pt>
                <c:pt idx="16749">
                  <c:v>40872.902650462966</c:v>
                </c:pt>
                <c:pt idx="16750">
                  <c:v>40872.94431712963</c:v>
                </c:pt>
                <c:pt idx="16751">
                  <c:v>40872.985983796294</c:v>
                </c:pt>
                <c:pt idx="16752">
                  <c:v>40873.027650462966</c:v>
                </c:pt>
                <c:pt idx="16753">
                  <c:v>40873.06931712963</c:v>
                </c:pt>
                <c:pt idx="16754">
                  <c:v>40873.110983796294</c:v>
                </c:pt>
                <c:pt idx="16755">
                  <c:v>40873.152650462966</c:v>
                </c:pt>
                <c:pt idx="16756">
                  <c:v>40873.19431712963</c:v>
                </c:pt>
                <c:pt idx="16757">
                  <c:v>40873.235983796294</c:v>
                </c:pt>
                <c:pt idx="16758">
                  <c:v>40873.277650462966</c:v>
                </c:pt>
                <c:pt idx="16759">
                  <c:v>40873.31931712963</c:v>
                </c:pt>
                <c:pt idx="16760">
                  <c:v>40873.360983796294</c:v>
                </c:pt>
                <c:pt idx="16761">
                  <c:v>40873.402650462966</c:v>
                </c:pt>
                <c:pt idx="16762">
                  <c:v>40873.44431712963</c:v>
                </c:pt>
                <c:pt idx="16763">
                  <c:v>40873.485983796294</c:v>
                </c:pt>
                <c:pt idx="16764">
                  <c:v>40873.527650462966</c:v>
                </c:pt>
                <c:pt idx="16765">
                  <c:v>40873.56931712963</c:v>
                </c:pt>
                <c:pt idx="16766">
                  <c:v>40873.610983796294</c:v>
                </c:pt>
                <c:pt idx="16767">
                  <c:v>40873.652650462966</c:v>
                </c:pt>
                <c:pt idx="16768">
                  <c:v>40873.69431712963</c:v>
                </c:pt>
                <c:pt idx="16769">
                  <c:v>40873.735983796294</c:v>
                </c:pt>
                <c:pt idx="16770">
                  <c:v>40873.777650462966</c:v>
                </c:pt>
                <c:pt idx="16771">
                  <c:v>40873.81931712963</c:v>
                </c:pt>
                <c:pt idx="16772">
                  <c:v>40873.860983796294</c:v>
                </c:pt>
                <c:pt idx="16773">
                  <c:v>40873.902650462966</c:v>
                </c:pt>
                <c:pt idx="16774">
                  <c:v>40873.94431712963</c:v>
                </c:pt>
                <c:pt idx="16775">
                  <c:v>40873.985983796294</c:v>
                </c:pt>
                <c:pt idx="16776">
                  <c:v>40874.027650462966</c:v>
                </c:pt>
                <c:pt idx="16777">
                  <c:v>40874.06931712963</c:v>
                </c:pt>
                <c:pt idx="16778">
                  <c:v>40874.110983796294</c:v>
                </c:pt>
                <c:pt idx="16779">
                  <c:v>40874.152650462966</c:v>
                </c:pt>
                <c:pt idx="16780">
                  <c:v>40874.19431712963</c:v>
                </c:pt>
                <c:pt idx="16781">
                  <c:v>40874.235983796294</c:v>
                </c:pt>
                <c:pt idx="16782">
                  <c:v>40874.277650462966</c:v>
                </c:pt>
                <c:pt idx="16783">
                  <c:v>40874.31931712963</c:v>
                </c:pt>
                <c:pt idx="16784">
                  <c:v>40874.360983796294</c:v>
                </c:pt>
                <c:pt idx="16785">
                  <c:v>40874.402650462966</c:v>
                </c:pt>
                <c:pt idx="16786">
                  <c:v>40874.44431712963</c:v>
                </c:pt>
                <c:pt idx="16787">
                  <c:v>40874.485983796294</c:v>
                </c:pt>
                <c:pt idx="16788">
                  <c:v>40874.527650462966</c:v>
                </c:pt>
                <c:pt idx="16789">
                  <c:v>40874.56931712963</c:v>
                </c:pt>
                <c:pt idx="16790">
                  <c:v>40874.610983796294</c:v>
                </c:pt>
                <c:pt idx="16791">
                  <c:v>40874.652650462966</c:v>
                </c:pt>
                <c:pt idx="16792">
                  <c:v>40874.69431712963</c:v>
                </c:pt>
                <c:pt idx="16793">
                  <c:v>40874.735983796294</c:v>
                </c:pt>
                <c:pt idx="16794">
                  <c:v>40874.777650462966</c:v>
                </c:pt>
                <c:pt idx="16795">
                  <c:v>40874.81931712963</c:v>
                </c:pt>
                <c:pt idx="16796">
                  <c:v>40874.860983796294</c:v>
                </c:pt>
                <c:pt idx="16797">
                  <c:v>40874.902650462966</c:v>
                </c:pt>
                <c:pt idx="16798">
                  <c:v>40874.94431712963</c:v>
                </c:pt>
                <c:pt idx="16799">
                  <c:v>40874.985983796294</c:v>
                </c:pt>
                <c:pt idx="16800">
                  <c:v>40875.027650462966</c:v>
                </c:pt>
                <c:pt idx="16801">
                  <c:v>40875.06931712963</c:v>
                </c:pt>
                <c:pt idx="16802">
                  <c:v>40875.110983796294</c:v>
                </c:pt>
                <c:pt idx="16803">
                  <c:v>40875.152650462966</c:v>
                </c:pt>
                <c:pt idx="16804">
                  <c:v>40875.19431712963</c:v>
                </c:pt>
                <c:pt idx="16805">
                  <c:v>40875.235983796294</c:v>
                </c:pt>
                <c:pt idx="16806">
                  <c:v>40875.277650462966</c:v>
                </c:pt>
                <c:pt idx="16807">
                  <c:v>40875.31931712963</c:v>
                </c:pt>
                <c:pt idx="16808">
                  <c:v>40875.360983796294</c:v>
                </c:pt>
                <c:pt idx="16809">
                  <c:v>40875.402650462966</c:v>
                </c:pt>
                <c:pt idx="16810">
                  <c:v>40875.44431712963</c:v>
                </c:pt>
                <c:pt idx="16811">
                  <c:v>40875.485983796294</c:v>
                </c:pt>
                <c:pt idx="16812">
                  <c:v>40875.527650462966</c:v>
                </c:pt>
                <c:pt idx="16813">
                  <c:v>40875.56931712963</c:v>
                </c:pt>
                <c:pt idx="16814">
                  <c:v>40875.610983796294</c:v>
                </c:pt>
                <c:pt idx="16815">
                  <c:v>40875.652650462966</c:v>
                </c:pt>
                <c:pt idx="16816">
                  <c:v>40875.69431712963</c:v>
                </c:pt>
                <c:pt idx="16817">
                  <c:v>40875.735983796294</c:v>
                </c:pt>
                <c:pt idx="16818">
                  <c:v>40875.777650462966</c:v>
                </c:pt>
                <c:pt idx="16819">
                  <c:v>40875.81931712963</c:v>
                </c:pt>
                <c:pt idx="16820">
                  <c:v>40875.860983796294</c:v>
                </c:pt>
                <c:pt idx="16821">
                  <c:v>40875.902650462966</c:v>
                </c:pt>
                <c:pt idx="16822">
                  <c:v>40875.94431712963</c:v>
                </c:pt>
                <c:pt idx="16823">
                  <c:v>40875.985983796294</c:v>
                </c:pt>
                <c:pt idx="16824">
                  <c:v>40876.027650462966</c:v>
                </c:pt>
                <c:pt idx="16825">
                  <c:v>40876.06931712963</c:v>
                </c:pt>
                <c:pt idx="16826">
                  <c:v>40876.110983796294</c:v>
                </c:pt>
                <c:pt idx="16827">
                  <c:v>40876.152650462966</c:v>
                </c:pt>
                <c:pt idx="16828">
                  <c:v>40876.19431712963</c:v>
                </c:pt>
                <c:pt idx="16829">
                  <c:v>40876.235983796294</c:v>
                </c:pt>
                <c:pt idx="16830">
                  <c:v>40876.277650462966</c:v>
                </c:pt>
                <c:pt idx="16831">
                  <c:v>40876.31931712963</c:v>
                </c:pt>
                <c:pt idx="16832">
                  <c:v>40876.360983796294</c:v>
                </c:pt>
                <c:pt idx="16833">
                  <c:v>40876.402650462966</c:v>
                </c:pt>
                <c:pt idx="16834">
                  <c:v>40876.44431712963</c:v>
                </c:pt>
                <c:pt idx="16835">
                  <c:v>40876.485983796294</c:v>
                </c:pt>
                <c:pt idx="16836">
                  <c:v>40876.527650462966</c:v>
                </c:pt>
                <c:pt idx="16837">
                  <c:v>40876.56931712963</c:v>
                </c:pt>
                <c:pt idx="16838">
                  <c:v>40876.610983796294</c:v>
                </c:pt>
                <c:pt idx="16839">
                  <c:v>40876.652650462966</c:v>
                </c:pt>
                <c:pt idx="16840">
                  <c:v>40876.69431712963</c:v>
                </c:pt>
                <c:pt idx="16841">
                  <c:v>40876.735983796294</c:v>
                </c:pt>
                <c:pt idx="16842">
                  <c:v>40876.777650462966</c:v>
                </c:pt>
                <c:pt idx="16843">
                  <c:v>40876.81931712963</c:v>
                </c:pt>
                <c:pt idx="16844">
                  <c:v>40876.860983796294</c:v>
                </c:pt>
                <c:pt idx="16845">
                  <c:v>40876.902650462966</c:v>
                </c:pt>
                <c:pt idx="16846">
                  <c:v>40876.94431712963</c:v>
                </c:pt>
                <c:pt idx="16847">
                  <c:v>40876.985983796294</c:v>
                </c:pt>
                <c:pt idx="16848">
                  <c:v>40877.027650462966</c:v>
                </c:pt>
                <c:pt idx="16849">
                  <c:v>40877.06931712963</c:v>
                </c:pt>
                <c:pt idx="16850">
                  <c:v>40877.110983796294</c:v>
                </c:pt>
                <c:pt idx="16851">
                  <c:v>40877.152650462966</c:v>
                </c:pt>
                <c:pt idx="16852">
                  <c:v>40877.19431712963</c:v>
                </c:pt>
                <c:pt idx="16853">
                  <c:v>40877.235983796294</c:v>
                </c:pt>
                <c:pt idx="16854">
                  <c:v>40877.277650462966</c:v>
                </c:pt>
                <c:pt idx="16855">
                  <c:v>40877.31931712963</c:v>
                </c:pt>
                <c:pt idx="16856">
                  <c:v>40877.360983796294</c:v>
                </c:pt>
                <c:pt idx="16857">
                  <c:v>40877.402650462966</c:v>
                </c:pt>
                <c:pt idx="16858">
                  <c:v>40877.44431712963</c:v>
                </c:pt>
                <c:pt idx="16859">
                  <c:v>40877.485983796294</c:v>
                </c:pt>
                <c:pt idx="16860">
                  <c:v>40877.527650462966</c:v>
                </c:pt>
                <c:pt idx="16861">
                  <c:v>40877.56931712963</c:v>
                </c:pt>
                <c:pt idx="16862">
                  <c:v>40877.610983796294</c:v>
                </c:pt>
                <c:pt idx="16863">
                  <c:v>40877.652650462966</c:v>
                </c:pt>
                <c:pt idx="16864">
                  <c:v>40877.69431712963</c:v>
                </c:pt>
                <c:pt idx="16865">
                  <c:v>40877.735983796294</c:v>
                </c:pt>
                <c:pt idx="16866">
                  <c:v>40877.777650462966</c:v>
                </c:pt>
                <c:pt idx="16867">
                  <c:v>40877.81931712963</c:v>
                </c:pt>
                <c:pt idx="16868">
                  <c:v>40877.860983796294</c:v>
                </c:pt>
                <c:pt idx="16869">
                  <c:v>40877.902650462966</c:v>
                </c:pt>
                <c:pt idx="16870">
                  <c:v>40877.94431712963</c:v>
                </c:pt>
                <c:pt idx="16871">
                  <c:v>40877.985983796294</c:v>
                </c:pt>
                <c:pt idx="16872">
                  <c:v>40878.027650462966</c:v>
                </c:pt>
                <c:pt idx="16873">
                  <c:v>40878.06931712963</c:v>
                </c:pt>
                <c:pt idx="16874">
                  <c:v>40878.110983796294</c:v>
                </c:pt>
                <c:pt idx="16875">
                  <c:v>40878.152650462966</c:v>
                </c:pt>
                <c:pt idx="16876">
                  <c:v>40878.19431712963</c:v>
                </c:pt>
                <c:pt idx="16877">
                  <c:v>40878.235983796294</c:v>
                </c:pt>
                <c:pt idx="16878">
                  <c:v>40878.277650462966</c:v>
                </c:pt>
                <c:pt idx="16879">
                  <c:v>40878.31931712963</c:v>
                </c:pt>
                <c:pt idx="16880">
                  <c:v>40878.360983796294</c:v>
                </c:pt>
                <c:pt idx="16881">
                  <c:v>40878.402650462966</c:v>
                </c:pt>
                <c:pt idx="16882">
                  <c:v>40878.44431712963</c:v>
                </c:pt>
                <c:pt idx="16883">
                  <c:v>40878.485983796294</c:v>
                </c:pt>
                <c:pt idx="16884">
                  <c:v>40878.527650462966</c:v>
                </c:pt>
                <c:pt idx="16885">
                  <c:v>40878.56931712963</c:v>
                </c:pt>
                <c:pt idx="16886">
                  <c:v>40878.610983796294</c:v>
                </c:pt>
                <c:pt idx="16887">
                  <c:v>40878.652650462966</c:v>
                </c:pt>
                <c:pt idx="16888">
                  <c:v>40878.69431712963</c:v>
                </c:pt>
                <c:pt idx="16889">
                  <c:v>40878.735983796294</c:v>
                </c:pt>
                <c:pt idx="16890">
                  <c:v>40878.777650462966</c:v>
                </c:pt>
                <c:pt idx="16891">
                  <c:v>40878.81931712963</c:v>
                </c:pt>
                <c:pt idx="16892">
                  <c:v>40878.860983796294</c:v>
                </c:pt>
                <c:pt idx="16893">
                  <c:v>40878.902650462966</c:v>
                </c:pt>
                <c:pt idx="16894">
                  <c:v>40878.94431712963</c:v>
                </c:pt>
                <c:pt idx="16895">
                  <c:v>40878.985983796294</c:v>
                </c:pt>
                <c:pt idx="16896">
                  <c:v>40879.027650462966</c:v>
                </c:pt>
                <c:pt idx="16897">
                  <c:v>40879.06931712963</c:v>
                </c:pt>
                <c:pt idx="16898">
                  <c:v>40879.110983796294</c:v>
                </c:pt>
                <c:pt idx="16899">
                  <c:v>40879.152650462966</c:v>
                </c:pt>
                <c:pt idx="16900">
                  <c:v>40879.19431712963</c:v>
                </c:pt>
                <c:pt idx="16901">
                  <c:v>40879.235983796294</c:v>
                </c:pt>
                <c:pt idx="16902">
                  <c:v>40879.277650462966</c:v>
                </c:pt>
                <c:pt idx="16903">
                  <c:v>40879.31931712963</c:v>
                </c:pt>
                <c:pt idx="16904">
                  <c:v>40879.360983796294</c:v>
                </c:pt>
                <c:pt idx="16905">
                  <c:v>40879.402650462966</c:v>
                </c:pt>
                <c:pt idx="16906">
                  <c:v>40879.44431712963</c:v>
                </c:pt>
                <c:pt idx="16907">
                  <c:v>40879.485983796294</c:v>
                </c:pt>
                <c:pt idx="16908">
                  <c:v>40879.527650462966</c:v>
                </c:pt>
                <c:pt idx="16909">
                  <c:v>40879.56931712963</c:v>
                </c:pt>
                <c:pt idx="16910">
                  <c:v>40879.610983796294</c:v>
                </c:pt>
                <c:pt idx="16911">
                  <c:v>40879.652650462966</c:v>
                </c:pt>
                <c:pt idx="16912">
                  <c:v>40879.69431712963</c:v>
                </c:pt>
                <c:pt idx="16913">
                  <c:v>40879.735983796294</c:v>
                </c:pt>
                <c:pt idx="16914">
                  <c:v>40879.777650462966</c:v>
                </c:pt>
                <c:pt idx="16915">
                  <c:v>40879.81931712963</c:v>
                </c:pt>
                <c:pt idx="16916">
                  <c:v>40879.860983796294</c:v>
                </c:pt>
                <c:pt idx="16917">
                  <c:v>40879.902650462966</c:v>
                </c:pt>
                <c:pt idx="16918">
                  <c:v>40879.94431712963</c:v>
                </c:pt>
                <c:pt idx="16919">
                  <c:v>40879.985983796294</c:v>
                </c:pt>
                <c:pt idx="16920">
                  <c:v>40880.027650462966</c:v>
                </c:pt>
                <c:pt idx="16921">
                  <c:v>40880.06931712963</c:v>
                </c:pt>
                <c:pt idx="16922">
                  <c:v>40880.110983796294</c:v>
                </c:pt>
                <c:pt idx="16923">
                  <c:v>40880.152650462966</c:v>
                </c:pt>
                <c:pt idx="16924">
                  <c:v>40880.19431712963</c:v>
                </c:pt>
                <c:pt idx="16925">
                  <c:v>40880.235983796294</c:v>
                </c:pt>
                <c:pt idx="16926">
                  <c:v>40880.277650462966</c:v>
                </c:pt>
                <c:pt idx="16927">
                  <c:v>40880.31931712963</c:v>
                </c:pt>
                <c:pt idx="16928">
                  <c:v>40880.360983796294</c:v>
                </c:pt>
                <c:pt idx="16929">
                  <c:v>40880.402650462966</c:v>
                </c:pt>
                <c:pt idx="16930">
                  <c:v>40880.44431712963</c:v>
                </c:pt>
                <c:pt idx="16931">
                  <c:v>40880.485983796294</c:v>
                </c:pt>
                <c:pt idx="16932">
                  <c:v>40880.527650462966</c:v>
                </c:pt>
                <c:pt idx="16933">
                  <c:v>40880.56931712963</c:v>
                </c:pt>
                <c:pt idx="16934">
                  <c:v>40880.610983796294</c:v>
                </c:pt>
                <c:pt idx="16935">
                  <c:v>40880.652650462966</c:v>
                </c:pt>
                <c:pt idx="16936">
                  <c:v>40880.69431712963</c:v>
                </c:pt>
                <c:pt idx="16937">
                  <c:v>40880.735983796294</c:v>
                </c:pt>
                <c:pt idx="16938">
                  <c:v>40880.777650462966</c:v>
                </c:pt>
                <c:pt idx="16939">
                  <c:v>40880.81931712963</c:v>
                </c:pt>
                <c:pt idx="16940">
                  <c:v>40880.860983796294</c:v>
                </c:pt>
                <c:pt idx="16941">
                  <c:v>40880.902650462966</c:v>
                </c:pt>
                <c:pt idx="16942">
                  <c:v>40880.94431712963</c:v>
                </c:pt>
                <c:pt idx="16943">
                  <c:v>40880.985983796294</c:v>
                </c:pt>
                <c:pt idx="16944">
                  <c:v>40881.027650462966</c:v>
                </c:pt>
                <c:pt idx="16945">
                  <c:v>40881.06931712963</c:v>
                </c:pt>
                <c:pt idx="16946">
                  <c:v>40881.110983796294</c:v>
                </c:pt>
                <c:pt idx="16947">
                  <c:v>40881.152650462966</c:v>
                </c:pt>
                <c:pt idx="16948">
                  <c:v>40881.19431712963</c:v>
                </c:pt>
                <c:pt idx="16949">
                  <c:v>40881.235983796294</c:v>
                </c:pt>
                <c:pt idx="16950">
                  <c:v>40881.277650462966</c:v>
                </c:pt>
                <c:pt idx="16951">
                  <c:v>40881.31931712963</c:v>
                </c:pt>
                <c:pt idx="16952">
                  <c:v>40881.360983796294</c:v>
                </c:pt>
                <c:pt idx="16953">
                  <c:v>40881.402650462966</c:v>
                </c:pt>
                <c:pt idx="16954">
                  <c:v>40881.44431712963</c:v>
                </c:pt>
                <c:pt idx="16955">
                  <c:v>40881.485983796294</c:v>
                </c:pt>
                <c:pt idx="16956">
                  <c:v>40881.527650462966</c:v>
                </c:pt>
                <c:pt idx="16957">
                  <c:v>40881.56931712963</c:v>
                </c:pt>
                <c:pt idx="16958">
                  <c:v>40881.610983796294</c:v>
                </c:pt>
                <c:pt idx="16959">
                  <c:v>40881.652650462966</c:v>
                </c:pt>
                <c:pt idx="16960">
                  <c:v>40881.69431712963</c:v>
                </c:pt>
                <c:pt idx="16961">
                  <c:v>40881.735983796294</c:v>
                </c:pt>
                <c:pt idx="16962">
                  <c:v>40881.777650462966</c:v>
                </c:pt>
                <c:pt idx="16963">
                  <c:v>40881.81931712963</c:v>
                </c:pt>
                <c:pt idx="16964">
                  <c:v>40881.860983796294</c:v>
                </c:pt>
                <c:pt idx="16965">
                  <c:v>40881.902650462966</c:v>
                </c:pt>
                <c:pt idx="16966">
                  <c:v>40881.94431712963</c:v>
                </c:pt>
                <c:pt idx="16967">
                  <c:v>40881.985983796294</c:v>
                </c:pt>
                <c:pt idx="16968">
                  <c:v>40882.027650462966</c:v>
                </c:pt>
                <c:pt idx="16969">
                  <c:v>40882.06931712963</c:v>
                </c:pt>
                <c:pt idx="16970">
                  <c:v>40882.110983796294</c:v>
                </c:pt>
                <c:pt idx="16971">
                  <c:v>40882.152650462966</c:v>
                </c:pt>
                <c:pt idx="16972">
                  <c:v>40882.19431712963</c:v>
                </c:pt>
                <c:pt idx="16973">
                  <c:v>40882.235983796294</c:v>
                </c:pt>
                <c:pt idx="16974">
                  <c:v>40882.277650462966</c:v>
                </c:pt>
                <c:pt idx="16975">
                  <c:v>40882.31931712963</c:v>
                </c:pt>
                <c:pt idx="16976">
                  <c:v>40882.360983796294</c:v>
                </c:pt>
                <c:pt idx="16977">
                  <c:v>40882.402650462966</c:v>
                </c:pt>
                <c:pt idx="16978">
                  <c:v>40882.44431712963</c:v>
                </c:pt>
                <c:pt idx="16979">
                  <c:v>40882.485983796294</c:v>
                </c:pt>
                <c:pt idx="16980">
                  <c:v>40882.527650462966</c:v>
                </c:pt>
                <c:pt idx="16981">
                  <c:v>40882.56931712963</c:v>
                </c:pt>
                <c:pt idx="16982">
                  <c:v>40882.610983796294</c:v>
                </c:pt>
                <c:pt idx="16983">
                  <c:v>40882.652650462966</c:v>
                </c:pt>
                <c:pt idx="16984">
                  <c:v>40882.69431712963</c:v>
                </c:pt>
                <c:pt idx="16985">
                  <c:v>40882.735983796294</c:v>
                </c:pt>
                <c:pt idx="16986">
                  <c:v>40882.777650462966</c:v>
                </c:pt>
                <c:pt idx="16987">
                  <c:v>40882.81931712963</c:v>
                </c:pt>
                <c:pt idx="16988">
                  <c:v>40882.860983796294</c:v>
                </c:pt>
                <c:pt idx="16989">
                  <c:v>40882.902650462966</c:v>
                </c:pt>
                <c:pt idx="16990">
                  <c:v>40882.94431712963</c:v>
                </c:pt>
                <c:pt idx="16991">
                  <c:v>40882.985983796294</c:v>
                </c:pt>
                <c:pt idx="16992">
                  <c:v>40883.027650462966</c:v>
                </c:pt>
                <c:pt idx="16993">
                  <c:v>40883.06931712963</c:v>
                </c:pt>
                <c:pt idx="16994">
                  <c:v>40883.110983796294</c:v>
                </c:pt>
                <c:pt idx="16995">
                  <c:v>40883.152650462966</c:v>
                </c:pt>
                <c:pt idx="16996">
                  <c:v>40883.19431712963</c:v>
                </c:pt>
                <c:pt idx="16997">
                  <c:v>40883.235983796294</c:v>
                </c:pt>
                <c:pt idx="16998">
                  <c:v>40883.277650462966</c:v>
                </c:pt>
                <c:pt idx="16999">
                  <c:v>40883.31931712963</c:v>
                </c:pt>
                <c:pt idx="17000">
                  <c:v>40883.360983796294</c:v>
                </c:pt>
                <c:pt idx="17001">
                  <c:v>40883.402650462966</c:v>
                </c:pt>
                <c:pt idx="17002">
                  <c:v>40883.44431712963</c:v>
                </c:pt>
                <c:pt idx="17003">
                  <c:v>40883.485983796294</c:v>
                </c:pt>
                <c:pt idx="17004">
                  <c:v>40883.527650462966</c:v>
                </c:pt>
                <c:pt idx="17005">
                  <c:v>40883.56931712963</c:v>
                </c:pt>
                <c:pt idx="17006">
                  <c:v>40883.610983796294</c:v>
                </c:pt>
                <c:pt idx="17007">
                  <c:v>40883.652650462966</c:v>
                </c:pt>
                <c:pt idx="17008">
                  <c:v>40883.69431712963</c:v>
                </c:pt>
                <c:pt idx="17009">
                  <c:v>40883.735983796294</c:v>
                </c:pt>
                <c:pt idx="17010">
                  <c:v>40883.777650462966</c:v>
                </c:pt>
                <c:pt idx="17011">
                  <c:v>40883.81931712963</c:v>
                </c:pt>
                <c:pt idx="17012">
                  <c:v>40883.860983796294</c:v>
                </c:pt>
                <c:pt idx="17013">
                  <c:v>40883.902650462966</c:v>
                </c:pt>
                <c:pt idx="17014">
                  <c:v>40883.94431712963</c:v>
                </c:pt>
                <c:pt idx="17015">
                  <c:v>40883.985983796294</c:v>
                </c:pt>
                <c:pt idx="17016">
                  <c:v>40884.027650462966</c:v>
                </c:pt>
                <c:pt idx="17017">
                  <c:v>40884.06931712963</c:v>
                </c:pt>
                <c:pt idx="17018">
                  <c:v>40884.110983796294</c:v>
                </c:pt>
                <c:pt idx="17019">
                  <c:v>40884.152650462966</c:v>
                </c:pt>
                <c:pt idx="17020">
                  <c:v>40884.19431712963</c:v>
                </c:pt>
                <c:pt idx="17021">
                  <c:v>40884.235983796294</c:v>
                </c:pt>
                <c:pt idx="17022">
                  <c:v>40884.277650462966</c:v>
                </c:pt>
                <c:pt idx="17023">
                  <c:v>40884.31931712963</c:v>
                </c:pt>
                <c:pt idx="17024" formatCode="m/d/yyyy">
                  <c:v>40884</c:v>
                </c:pt>
                <c:pt idx="17025">
                  <c:v>40892.363275462965</c:v>
                </c:pt>
                <c:pt idx="17026">
                  <c:v>40892.404942129629</c:v>
                </c:pt>
                <c:pt idx="17027">
                  <c:v>40892.446608796294</c:v>
                </c:pt>
                <c:pt idx="17028">
                  <c:v>40892.488275462965</c:v>
                </c:pt>
                <c:pt idx="17029">
                  <c:v>40892.529942129629</c:v>
                </c:pt>
                <c:pt idx="17030">
                  <c:v>40892.571608796294</c:v>
                </c:pt>
                <c:pt idx="17031">
                  <c:v>40892.613275462965</c:v>
                </c:pt>
                <c:pt idx="17032">
                  <c:v>40892.654942129629</c:v>
                </c:pt>
                <c:pt idx="17033">
                  <c:v>40892.696608796294</c:v>
                </c:pt>
                <c:pt idx="17034">
                  <c:v>40892.738275462965</c:v>
                </c:pt>
                <c:pt idx="17035">
                  <c:v>40892.779942129629</c:v>
                </c:pt>
                <c:pt idx="17036">
                  <c:v>40892.821608796294</c:v>
                </c:pt>
                <c:pt idx="17037">
                  <c:v>40892.863275462965</c:v>
                </c:pt>
                <c:pt idx="17038">
                  <c:v>40892.904942129629</c:v>
                </c:pt>
                <c:pt idx="17039">
                  <c:v>40892.946608796294</c:v>
                </c:pt>
                <c:pt idx="17040">
                  <c:v>40892.988275462965</c:v>
                </c:pt>
                <c:pt idx="17041">
                  <c:v>40893.029942129629</c:v>
                </c:pt>
                <c:pt idx="17042">
                  <c:v>40893.071608796294</c:v>
                </c:pt>
                <c:pt idx="17043">
                  <c:v>40893.113275462965</c:v>
                </c:pt>
                <c:pt idx="17044">
                  <c:v>40893.154942129629</c:v>
                </c:pt>
                <c:pt idx="17045">
                  <c:v>40893.196608796294</c:v>
                </c:pt>
                <c:pt idx="17046">
                  <c:v>40893.238275462965</c:v>
                </c:pt>
                <c:pt idx="17047">
                  <c:v>40893.279942129629</c:v>
                </c:pt>
                <c:pt idx="17048">
                  <c:v>40893.321608796294</c:v>
                </c:pt>
                <c:pt idx="17049">
                  <c:v>40893.363275462965</c:v>
                </c:pt>
                <c:pt idx="17050">
                  <c:v>40893.404942129629</c:v>
                </c:pt>
                <c:pt idx="17051">
                  <c:v>40893.446608796294</c:v>
                </c:pt>
                <c:pt idx="17052">
                  <c:v>40893.488275462965</c:v>
                </c:pt>
                <c:pt idx="17053">
                  <c:v>40893.529942129629</c:v>
                </c:pt>
                <c:pt idx="17054">
                  <c:v>40893.571608796294</c:v>
                </c:pt>
                <c:pt idx="17055">
                  <c:v>40893.613275462965</c:v>
                </c:pt>
                <c:pt idx="17056">
                  <c:v>40893.654942129629</c:v>
                </c:pt>
                <c:pt idx="17057">
                  <c:v>40893.696608796294</c:v>
                </c:pt>
                <c:pt idx="17058">
                  <c:v>40893.738275462965</c:v>
                </c:pt>
                <c:pt idx="17059">
                  <c:v>40893.779942129629</c:v>
                </c:pt>
                <c:pt idx="17060">
                  <c:v>40893.821608796294</c:v>
                </c:pt>
                <c:pt idx="17061">
                  <c:v>40893.863275462965</c:v>
                </c:pt>
                <c:pt idx="17062">
                  <c:v>40893.904942129629</c:v>
                </c:pt>
                <c:pt idx="17063">
                  <c:v>40893.946608796294</c:v>
                </c:pt>
                <c:pt idx="17064">
                  <c:v>40893.988275462965</c:v>
                </c:pt>
                <c:pt idx="17065">
                  <c:v>40894.029942129629</c:v>
                </c:pt>
                <c:pt idx="17066">
                  <c:v>40894.071608796294</c:v>
                </c:pt>
                <c:pt idx="17067">
                  <c:v>40894.113275462965</c:v>
                </c:pt>
                <c:pt idx="17068">
                  <c:v>40894.154942129629</c:v>
                </c:pt>
                <c:pt idx="17069">
                  <c:v>40894.196608796294</c:v>
                </c:pt>
                <c:pt idx="17070">
                  <c:v>40894.238275462965</c:v>
                </c:pt>
                <c:pt idx="17071">
                  <c:v>40894.279942129629</c:v>
                </c:pt>
                <c:pt idx="17072">
                  <c:v>40894.321608796294</c:v>
                </c:pt>
                <c:pt idx="17073">
                  <c:v>40894.363275462965</c:v>
                </c:pt>
                <c:pt idx="17074">
                  <c:v>40894.404942129629</c:v>
                </c:pt>
                <c:pt idx="17075">
                  <c:v>40894.446608796294</c:v>
                </c:pt>
                <c:pt idx="17076">
                  <c:v>40894.488275462965</c:v>
                </c:pt>
                <c:pt idx="17077">
                  <c:v>40894.529942129629</c:v>
                </c:pt>
                <c:pt idx="17078">
                  <c:v>40894.571608796294</c:v>
                </c:pt>
                <c:pt idx="17079">
                  <c:v>40894.613275462965</c:v>
                </c:pt>
                <c:pt idx="17080">
                  <c:v>40894.654942129629</c:v>
                </c:pt>
                <c:pt idx="17081">
                  <c:v>40894.696608796294</c:v>
                </c:pt>
                <c:pt idx="17082">
                  <c:v>40894.738275462965</c:v>
                </c:pt>
                <c:pt idx="17083">
                  <c:v>40894.779942129629</c:v>
                </c:pt>
                <c:pt idx="17084">
                  <c:v>40894.821608796294</c:v>
                </c:pt>
                <c:pt idx="17085">
                  <c:v>40894.863275462965</c:v>
                </c:pt>
                <c:pt idx="17086">
                  <c:v>40894.904942129629</c:v>
                </c:pt>
                <c:pt idx="17087">
                  <c:v>40894.946608796294</c:v>
                </c:pt>
                <c:pt idx="17088">
                  <c:v>40894.988275462965</c:v>
                </c:pt>
                <c:pt idx="17089">
                  <c:v>40895.029942129629</c:v>
                </c:pt>
                <c:pt idx="17090">
                  <c:v>40895.071608796294</c:v>
                </c:pt>
                <c:pt idx="17091">
                  <c:v>40895.113275462965</c:v>
                </c:pt>
                <c:pt idx="17092">
                  <c:v>40895.154942129629</c:v>
                </c:pt>
                <c:pt idx="17093">
                  <c:v>40895.196608796294</c:v>
                </c:pt>
                <c:pt idx="17094">
                  <c:v>40895.238275462965</c:v>
                </c:pt>
                <c:pt idx="17095">
                  <c:v>40895.279942129629</c:v>
                </c:pt>
                <c:pt idx="17096">
                  <c:v>40895.321608796294</c:v>
                </c:pt>
                <c:pt idx="17097">
                  <c:v>40895.363275462965</c:v>
                </c:pt>
                <c:pt idx="17098">
                  <c:v>40895.404942129629</c:v>
                </c:pt>
                <c:pt idx="17099">
                  <c:v>40895.446608796294</c:v>
                </c:pt>
                <c:pt idx="17100">
                  <c:v>40895.488275462965</c:v>
                </c:pt>
                <c:pt idx="17101">
                  <c:v>40895.529942129629</c:v>
                </c:pt>
                <c:pt idx="17102">
                  <c:v>40895.571608796294</c:v>
                </c:pt>
                <c:pt idx="17103">
                  <c:v>40895.613275462965</c:v>
                </c:pt>
                <c:pt idx="17104">
                  <c:v>40895.654942129629</c:v>
                </c:pt>
                <c:pt idx="17105">
                  <c:v>40895.696608796294</c:v>
                </c:pt>
                <c:pt idx="17106">
                  <c:v>40895.738275462965</c:v>
                </c:pt>
                <c:pt idx="17107">
                  <c:v>40895.779942129629</c:v>
                </c:pt>
                <c:pt idx="17108">
                  <c:v>40895.821608796294</c:v>
                </c:pt>
                <c:pt idx="17109">
                  <c:v>40895.863275462965</c:v>
                </c:pt>
                <c:pt idx="17110">
                  <c:v>40895.904942129629</c:v>
                </c:pt>
                <c:pt idx="17111">
                  <c:v>40895.946608796294</c:v>
                </c:pt>
                <c:pt idx="17112">
                  <c:v>40895.988275462965</c:v>
                </c:pt>
                <c:pt idx="17113">
                  <c:v>40896.029942129629</c:v>
                </c:pt>
                <c:pt idx="17114">
                  <c:v>40896.071608796294</c:v>
                </c:pt>
                <c:pt idx="17115">
                  <c:v>40896.113275462965</c:v>
                </c:pt>
                <c:pt idx="17116">
                  <c:v>40896.154942129629</c:v>
                </c:pt>
                <c:pt idx="17117">
                  <c:v>40896.196608796294</c:v>
                </c:pt>
                <c:pt idx="17118">
                  <c:v>40896.238275462965</c:v>
                </c:pt>
                <c:pt idx="17119">
                  <c:v>40896.279942129629</c:v>
                </c:pt>
                <c:pt idx="17120">
                  <c:v>40896.321608796294</c:v>
                </c:pt>
                <c:pt idx="17121">
                  <c:v>40896.363275462965</c:v>
                </c:pt>
                <c:pt idx="17122">
                  <c:v>40896.404942129629</c:v>
                </c:pt>
                <c:pt idx="17123">
                  <c:v>40896.446608796294</c:v>
                </c:pt>
                <c:pt idx="17124">
                  <c:v>40896.488275462965</c:v>
                </c:pt>
                <c:pt idx="17125">
                  <c:v>40896.529942129629</c:v>
                </c:pt>
                <c:pt idx="17126">
                  <c:v>40896.571608796294</c:v>
                </c:pt>
                <c:pt idx="17127">
                  <c:v>40896.613275462965</c:v>
                </c:pt>
                <c:pt idx="17128">
                  <c:v>40896.654942129629</c:v>
                </c:pt>
                <c:pt idx="17129">
                  <c:v>40896.696608796294</c:v>
                </c:pt>
                <c:pt idx="17130">
                  <c:v>40896.738275462965</c:v>
                </c:pt>
                <c:pt idx="17131">
                  <c:v>40896.779942129629</c:v>
                </c:pt>
                <c:pt idx="17132">
                  <c:v>40896.821608796294</c:v>
                </c:pt>
                <c:pt idx="17133">
                  <c:v>40896.863275462965</c:v>
                </c:pt>
                <c:pt idx="17134">
                  <c:v>40896.904942129629</c:v>
                </c:pt>
                <c:pt idx="17135">
                  <c:v>40896.946608796294</c:v>
                </c:pt>
                <c:pt idx="17136">
                  <c:v>40896.988275462965</c:v>
                </c:pt>
                <c:pt idx="17137">
                  <c:v>40897.029942129629</c:v>
                </c:pt>
                <c:pt idx="17138">
                  <c:v>40897.071608796294</c:v>
                </c:pt>
                <c:pt idx="17139">
                  <c:v>40897.113275462965</c:v>
                </c:pt>
                <c:pt idx="17140">
                  <c:v>40897.154942129629</c:v>
                </c:pt>
                <c:pt idx="17141">
                  <c:v>40897.196608796294</c:v>
                </c:pt>
                <c:pt idx="17142">
                  <c:v>40897.238275462965</c:v>
                </c:pt>
                <c:pt idx="17143">
                  <c:v>40897.279942129629</c:v>
                </c:pt>
                <c:pt idx="17144">
                  <c:v>40897.321608796294</c:v>
                </c:pt>
                <c:pt idx="17145">
                  <c:v>40897.363275462965</c:v>
                </c:pt>
                <c:pt idx="17146">
                  <c:v>40897.404942129629</c:v>
                </c:pt>
                <c:pt idx="17147">
                  <c:v>40897.446608796294</c:v>
                </c:pt>
                <c:pt idx="17148">
                  <c:v>40897.488275462965</c:v>
                </c:pt>
                <c:pt idx="17149">
                  <c:v>40897.529942129629</c:v>
                </c:pt>
                <c:pt idx="17150">
                  <c:v>40897.571608796294</c:v>
                </c:pt>
                <c:pt idx="17151">
                  <c:v>40897.613275462965</c:v>
                </c:pt>
                <c:pt idx="17152">
                  <c:v>40897.654942129629</c:v>
                </c:pt>
                <c:pt idx="17153">
                  <c:v>40897.696608796294</c:v>
                </c:pt>
                <c:pt idx="17154">
                  <c:v>40897.738275462965</c:v>
                </c:pt>
                <c:pt idx="17155">
                  <c:v>40897.779942129629</c:v>
                </c:pt>
                <c:pt idx="17156">
                  <c:v>40897.821608796294</c:v>
                </c:pt>
                <c:pt idx="17157">
                  <c:v>40897.863275462965</c:v>
                </c:pt>
                <c:pt idx="17158">
                  <c:v>40897.904942129629</c:v>
                </c:pt>
                <c:pt idx="17159">
                  <c:v>40897.946608796294</c:v>
                </c:pt>
                <c:pt idx="17160">
                  <c:v>40897.988275462965</c:v>
                </c:pt>
                <c:pt idx="17161">
                  <c:v>40898.029942129629</c:v>
                </c:pt>
                <c:pt idx="17162">
                  <c:v>40898.071608796294</c:v>
                </c:pt>
                <c:pt idx="17163">
                  <c:v>40898.113275462965</c:v>
                </c:pt>
                <c:pt idx="17164">
                  <c:v>40898.154942129629</c:v>
                </c:pt>
                <c:pt idx="17165">
                  <c:v>40898.196608796294</c:v>
                </c:pt>
                <c:pt idx="17166">
                  <c:v>40898.238275462965</c:v>
                </c:pt>
                <c:pt idx="17167">
                  <c:v>40898.279942129629</c:v>
                </c:pt>
                <c:pt idx="17168">
                  <c:v>40898.321608796294</c:v>
                </c:pt>
                <c:pt idx="17169">
                  <c:v>40898.363275462965</c:v>
                </c:pt>
                <c:pt idx="17170">
                  <c:v>40898.404942129629</c:v>
                </c:pt>
                <c:pt idx="17171">
                  <c:v>40898.446608796294</c:v>
                </c:pt>
                <c:pt idx="17172">
                  <c:v>40898.488275462965</c:v>
                </c:pt>
                <c:pt idx="17173">
                  <c:v>40898.529942129629</c:v>
                </c:pt>
                <c:pt idx="17174">
                  <c:v>40898.571608796294</c:v>
                </c:pt>
                <c:pt idx="17175">
                  <c:v>40898.613275462965</c:v>
                </c:pt>
                <c:pt idx="17176">
                  <c:v>40898.654942129629</c:v>
                </c:pt>
                <c:pt idx="17177">
                  <c:v>40898.696608796294</c:v>
                </c:pt>
                <c:pt idx="17178">
                  <c:v>40898.738275462965</c:v>
                </c:pt>
                <c:pt idx="17179">
                  <c:v>40898.779942129629</c:v>
                </c:pt>
                <c:pt idx="17180">
                  <c:v>40898.821608796294</c:v>
                </c:pt>
                <c:pt idx="17181">
                  <c:v>40898.863275462965</c:v>
                </c:pt>
                <c:pt idx="17182">
                  <c:v>40898.904942129629</c:v>
                </c:pt>
                <c:pt idx="17183">
                  <c:v>40898.946608796294</c:v>
                </c:pt>
                <c:pt idx="17184">
                  <c:v>40898.988275462965</c:v>
                </c:pt>
                <c:pt idx="17185">
                  <c:v>40899.029942129629</c:v>
                </c:pt>
                <c:pt idx="17186">
                  <c:v>40899.071608796294</c:v>
                </c:pt>
                <c:pt idx="17187">
                  <c:v>40899.113275462965</c:v>
                </c:pt>
                <c:pt idx="17188">
                  <c:v>40899.154942129629</c:v>
                </c:pt>
                <c:pt idx="17189">
                  <c:v>40899.196608796294</c:v>
                </c:pt>
                <c:pt idx="17190">
                  <c:v>40899.238275462965</c:v>
                </c:pt>
                <c:pt idx="17191">
                  <c:v>40899.279942129629</c:v>
                </c:pt>
                <c:pt idx="17192">
                  <c:v>40899.321608796294</c:v>
                </c:pt>
                <c:pt idx="17193">
                  <c:v>40899.363275462965</c:v>
                </c:pt>
                <c:pt idx="17194">
                  <c:v>40899.404942129629</c:v>
                </c:pt>
                <c:pt idx="17195">
                  <c:v>40899.446608796294</c:v>
                </c:pt>
                <c:pt idx="17196">
                  <c:v>40899.488275462965</c:v>
                </c:pt>
                <c:pt idx="17197">
                  <c:v>40899.529942129629</c:v>
                </c:pt>
                <c:pt idx="17198">
                  <c:v>40899.571608796294</c:v>
                </c:pt>
                <c:pt idx="17199">
                  <c:v>40899.613275462965</c:v>
                </c:pt>
                <c:pt idx="17200">
                  <c:v>40899.654942129629</c:v>
                </c:pt>
                <c:pt idx="17201">
                  <c:v>40899.696608796294</c:v>
                </c:pt>
                <c:pt idx="17202">
                  <c:v>40899.738275462965</c:v>
                </c:pt>
                <c:pt idx="17203">
                  <c:v>40899.779942129629</c:v>
                </c:pt>
                <c:pt idx="17204">
                  <c:v>40899.821608796294</c:v>
                </c:pt>
                <c:pt idx="17205">
                  <c:v>40899.863275462965</c:v>
                </c:pt>
                <c:pt idx="17206">
                  <c:v>40899.904942129629</c:v>
                </c:pt>
                <c:pt idx="17207">
                  <c:v>40899.946608796294</c:v>
                </c:pt>
                <c:pt idx="17208">
                  <c:v>40899.988275462965</c:v>
                </c:pt>
                <c:pt idx="17209">
                  <c:v>40900.029942129629</c:v>
                </c:pt>
                <c:pt idx="17210">
                  <c:v>40900.071608796294</c:v>
                </c:pt>
                <c:pt idx="17211">
                  <c:v>40900.113275462965</c:v>
                </c:pt>
                <c:pt idx="17212">
                  <c:v>40900.154942129629</c:v>
                </c:pt>
                <c:pt idx="17213">
                  <c:v>40900.196608796294</c:v>
                </c:pt>
                <c:pt idx="17214">
                  <c:v>40900.238275462965</c:v>
                </c:pt>
                <c:pt idx="17215">
                  <c:v>40900.279942129629</c:v>
                </c:pt>
                <c:pt idx="17216">
                  <c:v>40900.321608796294</c:v>
                </c:pt>
                <c:pt idx="17217">
                  <c:v>40900.363275462965</c:v>
                </c:pt>
                <c:pt idx="17218">
                  <c:v>40900.404942129629</c:v>
                </c:pt>
                <c:pt idx="17219">
                  <c:v>40900.446608796294</c:v>
                </c:pt>
                <c:pt idx="17220">
                  <c:v>40900.488275462965</c:v>
                </c:pt>
                <c:pt idx="17221">
                  <c:v>40900.529942129629</c:v>
                </c:pt>
                <c:pt idx="17222">
                  <c:v>40900.571608796294</c:v>
                </c:pt>
                <c:pt idx="17223">
                  <c:v>40900.613275462965</c:v>
                </c:pt>
                <c:pt idx="17224">
                  <c:v>40900.654942129629</c:v>
                </c:pt>
                <c:pt idx="17225">
                  <c:v>40900.696608796294</c:v>
                </c:pt>
                <c:pt idx="17226">
                  <c:v>40900.738275462965</c:v>
                </c:pt>
                <c:pt idx="17227">
                  <c:v>40900.779942129629</c:v>
                </c:pt>
                <c:pt idx="17228">
                  <c:v>40900.821608796294</c:v>
                </c:pt>
                <c:pt idx="17229">
                  <c:v>40900.863275462965</c:v>
                </c:pt>
                <c:pt idx="17230">
                  <c:v>40900.904942129629</c:v>
                </c:pt>
                <c:pt idx="17231">
                  <c:v>40900.946608796294</c:v>
                </c:pt>
                <c:pt idx="17232">
                  <c:v>40900.988275462965</c:v>
                </c:pt>
                <c:pt idx="17233">
                  <c:v>40901.029942129629</c:v>
                </c:pt>
                <c:pt idx="17234">
                  <c:v>40901.071608796294</c:v>
                </c:pt>
                <c:pt idx="17235">
                  <c:v>40901.113275462965</c:v>
                </c:pt>
                <c:pt idx="17236">
                  <c:v>40901.154942129629</c:v>
                </c:pt>
                <c:pt idx="17237">
                  <c:v>40901.196608796294</c:v>
                </c:pt>
                <c:pt idx="17238">
                  <c:v>40901.238275462965</c:v>
                </c:pt>
                <c:pt idx="17239">
                  <c:v>40901.279942129629</c:v>
                </c:pt>
                <c:pt idx="17240">
                  <c:v>40901.321608796294</c:v>
                </c:pt>
                <c:pt idx="17241">
                  <c:v>40901.363275462965</c:v>
                </c:pt>
                <c:pt idx="17242">
                  <c:v>40901.404942129629</c:v>
                </c:pt>
                <c:pt idx="17243">
                  <c:v>40901.446608796294</c:v>
                </c:pt>
                <c:pt idx="17244">
                  <c:v>40901.488275462965</c:v>
                </c:pt>
                <c:pt idx="17245">
                  <c:v>40901.529942129629</c:v>
                </c:pt>
                <c:pt idx="17246">
                  <c:v>40901.571608796294</c:v>
                </c:pt>
                <c:pt idx="17247">
                  <c:v>40901.613275462965</c:v>
                </c:pt>
                <c:pt idx="17248">
                  <c:v>40901.654942129629</c:v>
                </c:pt>
                <c:pt idx="17249">
                  <c:v>40901.696608796294</c:v>
                </c:pt>
                <c:pt idx="17250">
                  <c:v>40901.738275462965</c:v>
                </c:pt>
                <c:pt idx="17251">
                  <c:v>40901.779942129629</c:v>
                </c:pt>
                <c:pt idx="17252">
                  <c:v>40901.821608796294</c:v>
                </c:pt>
                <c:pt idx="17253">
                  <c:v>40901.863275462965</c:v>
                </c:pt>
                <c:pt idx="17254">
                  <c:v>40901.904942129629</c:v>
                </c:pt>
                <c:pt idx="17255">
                  <c:v>40901.946608796294</c:v>
                </c:pt>
                <c:pt idx="17256">
                  <c:v>40901.988275462965</c:v>
                </c:pt>
                <c:pt idx="17257">
                  <c:v>40902.029942129629</c:v>
                </c:pt>
                <c:pt idx="17258">
                  <c:v>40902.071608796294</c:v>
                </c:pt>
                <c:pt idx="17259">
                  <c:v>40902.113275462965</c:v>
                </c:pt>
                <c:pt idx="17260">
                  <c:v>40902.154942129629</c:v>
                </c:pt>
                <c:pt idx="17261">
                  <c:v>40902.196608796294</c:v>
                </c:pt>
                <c:pt idx="17262">
                  <c:v>40902.238275462965</c:v>
                </c:pt>
                <c:pt idx="17263">
                  <c:v>40902.279942129629</c:v>
                </c:pt>
                <c:pt idx="17264">
                  <c:v>40902.321608796294</c:v>
                </c:pt>
                <c:pt idx="17265">
                  <c:v>40902.363275462965</c:v>
                </c:pt>
                <c:pt idx="17266">
                  <c:v>40902.404942129629</c:v>
                </c:pt>
                <c:pt idx="17267">
                  <c:v>40902.446608796294</c:v>
                </c:pt>
                <c:pt idx="17268">
                  <c:v>40902.488275462965</c:v>
                </c:pt>
                <c:pt idx="17269">
                  <c:v>40902.529942129629</c:v>
                </c:pt>
                <c:pt idx="17270">
                  <c:v>40902.571608796294</c:v>
                </c:pt>
                <c:pt idx="17271">
                  <c:v>40902.613275462965</c:v>
                </c:pt>
                <c:pt idx="17272">
                  <c:v>40902.654942129629</c:v>
                </c:pt>
                <c:pt idx="17273">
                  <c:v>40902.696608796294</c:v>
                </c:pt>
                <c:pt idx="17274">
                  <c:v>40902.738275462965</c:v>
                </c:pt>
                <c:pt idx="17275">
                  <c:v>40902.779942129629</c:v>
                </c:pt>
                <c:pt idx="17276">
                  <c:v>40902.821608796294</c:v>
                </c:pt>
                <c:pt idx="17277">
                  <c:v>40902.863275462965</c:v>
                </c:pt>
                <c:pt idx="17278">
                  <c:v>40902.904942129629</c:v>
                </c:pt>
                <c:pt idx="17279">
                  <c:v>40902.946608796294</c:v>
                </c:pt>
                <c:pt idx="17280">
                  <c:v>40902.988275462965</c:v>
                </c:pt>
                <c:pt idx="17281">
                  <c:v>40903.029942129629</c:v>
                </c:pt>
                <c:pt idx="17282">
                  <c:v>40903.071608796294</c:v>
                </c:pt>
                <c:pt idx="17283">
                  <c:v>40903.113275462965</c:v>
                </c:pt>
                <c:pt idx="17284">
                  <c:v>40903.154942129629</c:v>
                </c:pt>
                <c:pt idx="17285">
                  <c:v>40903.196608796294</c:v>
                </c:pt>
                <c:pt idx="17286">
                  <c:v>40903.238275462965</c:v>
                </c:pt>
                <c:pt idx="17287">
                  <c:v>40903.279942129629</c:v>
                </c:pt>
                <c:pt idx="17288">
                  <c:v>40903.321608796294</c:v>
                </c:pt>
                <c:pt idx="17289">
                  <c:v>40903.363275462965</c:v>
                </c:pt>
                <c:pt idx="17290">
                  <c:v>40903.404942129629</c:v>
                </c:pt>
                <c:pt idx="17291">
                  <c:v>40903.446608796294</c:v>
                </c:pt>
                <c:pt idx="17292">
                  <c:v>40903.488275462965</c:v>
                </c:pt>
                <c:pt idx="17293">
                  <c:v>40903.529942129629</c:v>
                </c:pt>
                <c:pt idx="17294">
                  <c:v>40903.571608796294</c:v>
                </c:pt>
                <c:pt idx="17295">
                  <c:v>40903.613275462965</c:v>
                </c:pt>
                <c:pt idx="17296">
                  <c:v>40903.654942129629</c:v>
                </c:pt>
                <c:pt idx="17297">
                  <c:v>40903.696608796294</c:v>
                </c:pt>
                <c:pt idx="17298">
                  <c:v>40903.738275462965</c:v>
                </c:pt>
                <c:pt idx="17299">
                  <c:v>40903.779942129629</c:v>
                </c:pt>
                <c:pt idx="17300">
                  <c:v>40903.821608796294</c:v>
                </c:pt>
                <c:pt idx="17301">
                  <c:v>40903.863275462965</c:v>
                </c:pt>
                <c:pt idx="17302">
                  <c:v>40903.904942129629</c:v>
                </c:pt>
                <c:pt idx="17303">
                  <c:v>40903.946608796294</c:v>
                </c:pt>
                <c:pt idx="17304">
                  <c:v>40903.988275462965</c:v>
                </c:pt>
                <c:pt idx="17305">
                  <c:v>40904.029942129629</c:v>
                </c:pt>
                <c:pt idx="17306">
                  <c:v>40904.071608796294</c:v>
                </c:pt>
                <c:pt idx="17307">
                  <c:v>40904.113275462965</c:v>
                </c:pt>
                <c:pt idx="17308">
                  <c:v>40904.154942129629</c:v>
                </c:pt>
                <c:pt idx="17309">
                  <c:v>40904.196608796294</c:v>
                </c:pt>
                <c:pt idx="17310">
                  <c:v>40904.238275462965</c:v>
                </c:pt>
                <c:pt idx="17311">
                  <c:v>40904.279942129629</c:v>
                </c:pt>
                <c:pt idx="17312">
                  <c:v>40904.321608796294</c:v>
                </c:pt>
                <c:pt idx="17313">
                  <c:v>40904.363275462965</c:v>
                </c:pt>
                <c:pt idx="17314">
                  <c:v>40904.404942129629</c:v>
                </c:pt>
                <c:pt idx="17315">
                  <c:v>40904.446608796294</c:v>
                </c:pt>
                <c:pt idx="17316">
                  <c:v>40904.488275462965</c:v>
                </c:pt>
                <c:pt idx="17317">
                  <c:v>40904.529942129629</c:v>
                </c:pt>
                <c:pt idx="17318">
                  <c:v>40904.571608796294</c:v>
                </c:pt>
                <c:pt idx="17319">
                  <c:v>40904.613275462965</c:v>
                </c:pt>
                <c:pt idx="17320">
                  <c:v>40904.654942129629</c:v>
                </c:pt>
                <c:pt idx="17321">
                  <c:v>40904.696608796294</c:v>
                </c:pt>
                <c:pt idx="17322">
                  <c:v>40904.738275462965</c:v>
                </c:pt>
                <c:pt idx="17323">
                  <c:v>40904.779942129629</c:v>
                </c:pt>
                <c:pt idx="17324">
                  <c:v>40904.821608796294</c:v>
                </c:pt>
                <c:pt idx="17325">
                  <c:v>40904.863275462965</c:v>
                </c:pt>
                <c:pt idx="17326">
                  <c:v>40904.904942129629</c:v>
                </c:pt>
                <c:pt idx="17327">
                  <c:v>40904.946608796294</c:v>
                </c:pt>
                <c:pt idx="17328">
                  <c:v>40904.988275462965</c:v>
                </c:pt>
                <c:pt idx="17329">
                  <c:v>40905.029942129629</c:v>
                </c:pt>
                <c:pt idx="17330">
                  <c:v>40905.071608796294</c:v>
                </c:pt>
                <c:pt idx="17331">
                  <c:v>40905.113275462965</c:v>
                </c:pt>
                <c:pt idx="17332">
                  <c:v>40905.154942129629</c:v>
                </c:pt>
                <c:pt idx="17333">
                  <c:v>40905.196608796294</c:v>
                </c:pt>
                <c:pt idx="17334">
                  <c:v>40905.238275462965</c:v>
                </c:pt>
                <c:pt idx="17335">
                  <c:v>40905.279942129629</c:v>
                </c:pt>
                <c:pt idx="17336">
                  <c:v>40905.321608796294</c:v>
                </c:pt>
                <c:pt idx="17337">
                  <c:v>40905.363275462965</c:v>
                </c:pt>
                <c:pt idx="17338">
                  <c:v>40905.404942129629</c:v>
                </c:pt>
                <c:pt idx="17339">
                  <c:v>40905.446608796294</c:v>
                </c:pt>
                <c:pt idx="17340">
                  <c:v>40905.488275462965</c:v>
                </c:pt>
                <c:pt idx="17341">
                  <c:v>40905.529942129629</c:v>
                </c:pt>
                <c:pt idx="17342">
                  <c:v>40905.571608796294</c:v>
                </c:pt>
                <c:pt idx="17343">
                  <c:v>40905.613275462965</c:v>
                </c:pt>
                <c:pt idx="17344">
                  <c:v>40905.654942129629</c:v>
                </c:pt>
                <c:pt idx="17345">
                  <c:v>40905.696608796294</c:v>
                </c:pt>
                <c:pt idx="17346">
                  <c:v>40905.738275462965</c:v>
                </c:pt>
                <c:pt idx="17347">
                  <c:v>40905.779942129629</c:v>
                </c:pt>
                <c:pt idx="17348">
                  <c:v>40905.821608796294</c:v>
                </c:pt>
                <c:pt idx="17349">
                  <c:v>40905.863275462965</c:v>
                </c:pt>
                <c:pt idx="17350">
                  <c:v>40905.904942129629</c:v>
                </c:pt>
                <c:pt idx="17351">
                  <c:v>40905.946608796294</c:v>
                </c:pt>
                <c:pt idx="17352">
                  <c:v>40905.988275462965</c:v>
                </c:pt>
                <c:pt idx="17353">
                  <c:v>40906.029942129629</c:v>
                </c:pt>
                <c:pt idx="17354">
                  <c:v>40906.071608796294</c:v>
                </c:pt>
                <c:pt idx="17355">
                  <c:v>40906.113275462965</c:v>
                </c:pt>
                <c:pt idx="17356">
                  <c:v>40906.154942129629</c:v>
                </c:pt>
                <c:pt idx="17357">
                  <c:v>40906.196608796294</c:v>
                </c:pt>
                <c:pt idx="17358">
                  <c:v>40906.238275462965</c:v>
                </c:pt>
                <c:pt idx="17359">
                  <c:v>40906.279942129629</c:v>
                </c:pt>
                <c:pt idx="17360">
                  <c:v>40906.321608796294</c:v>
                </c:pt>
                <c:pt idx="17361">
                  <c:v>40906.363275462965</c:v>
                </c:pt>
                <c:pt idx="17362">
                  <c:v>40906.404942129629</c:v>
                </c:pt>
                <c:pt idx="17363">
                  <c:v>40906.446608796294</c:v>
                </c:pt>
                <c:pt idx="17364">
                  <c:v>40906.488275462965</c:v>
                </c:pt>
                <c:pt idx="17365">
                  <c:v>40906.529942129629</c:v>
                </c:pt>
                <c:pt idx="17366">
                  <c:v>40906.571608796294</c:v>
                </c:pt>
                <c:pt idx="17367">
                  <c:v>40906.613275462965</c:v>
                </c:pt>
                <c:pt idx="17368">
                  <c:v>40906.654942129629</c:v>
                </c:pt>
                <c:pt idx="17369">
                  <c:v>40906.696608796294</c:v>
                </c:pt>
                <c:pt idx="17370">
                  <c:v>40906.738275462965</c:v>
                </c:pt>
                <c:pt idx="17371">
                  <c:v>40906.779942129629</c:v>
                </c:pt>
                <c:pt idx="17372">
                  <c:v>40906.821608796294</c:v>
                </c:pt>
                <c:pt idx="17373">
                  <c:v>40906.863275462965</c:v>
                </c:pt>
                <c:pt idx="17374">
                  <c:v>40906.904942129629</c:v>
                </c:pt>
                <c:pt idx="17375">
                  <c:v>40906.946608796294</c:v>
                </c:pt>
                <c:pt idx="17376">
                  <c:v>40906.988275462965</c:v>
                </c:pt>
                <c:pt idx="17377">
                  <c:v>40907.029942129629</c:v>
                </c:pt>
                <c:pt idx="17378">
                  <c:v>40907.071608796294</c:v>
                </c:pt>
                <c:pt idx="17379">
                  <c:v>40907.113275462965</c:v>
                </c:pt>
                <c:pt idx="17380">
                  <c:v>40907.154942129629</c:v>
                </c:pt>
                <c:pt idx="17381">
                  <c:v>40907.196608796294</c:v>
                </c:pt>
                <c:pt idx="17382">
                  <c:v>40907.238275462965</c:v>
                </c:pt>
                <c:pt idx="17383">
                  <c:v>40907.279942129629</c:v>
                </c:pt>
                <c:pt idx="17384">
                  <c:v>40907.321608796294</c:v>
                </c:pt>
                <c:pt idx="17385">
                  <c:v>40907.363275462965</c:v>
                </c:pt>
                <c:pt idx="17386">
                  <c:v>40907.404942129629</c:v>
                </c:pt>
                <c:pt idx="17387">
                  <c:v>40907.446608796294</c:v>
                </c:pt>
                <c:pt idx="17388">
                  <c:v>40907.488275462965</c:v>
                </c:pt>
                <c:pt idx="17389">
                  <c:v>40907.529942129629</c:v>
                </c:pt>
                <c:pt idx="17390">
                  <c:v>40907.571608796294</c:v>
                </c:pt>
                <c:pt idx="17391">
                  <c:v>40907.613275462965</c:v>
                </c:pt>
                <c:pt idx="17392">
                  <c:v>40907.654942129629</c:v>
                </c:pt>
                <c:pt idx="17393">
                  <c:v>40907.696608796294</c:v>
                </c:pt>
                <c:pt idx="17394">
                  <c:v>40907.738275462965</c:v>
                </c:pt>
                <c:pt idx="17395">
                  <c:v>40907.779942129629</c:v>
                </c:pt>
                <c:pt idx="17396">
                  <c:v>40907.821608796294</c:v>
                </c:pt>
                <c:pt idx="17397">
                  <c:v>40907.863275462965</c:v>
                </c:pt>
                <c:pt idx="17398">
                  <c:v>40907.904942129629</c:v>
                </c:pt>
                <c:pt idx="17399">
                  <c:v>40907.946608796294</c:v>
                </c:pt>
                <c:pt idx="17400">
                  <c:v>40907.988275462965</c:v>
                </c:pt>
                <c:pt idx="17401">
                  <c:v>40908.029942129629</c:v>
                </c:pt>
                <c:pt idx="17402">
                  <c:v>40908.071608796294</c:v>
                </c:pt>
                <c:pt idx="17403">
                  <c:v>40908.113275462965</c:v>
                </c:pt>
                <c:pt idx="17404">
                  <c:v>40908.154942129629</c:v>
                </c:pt>
                <c:pt idx="17405">
                  <c:v>40908.196608796294</c:v>
                </c:pt>
                <c:pt idx="17406">
                  <c:v>40908.238275462965</c:v>
                </c:pt>
                <c:pt idx="17407">
                  <c:v>40908.279942129629</c:v>
                </c:pt>
                <c:pt idx="17408">
                  <c:v>40908.321608796294</c:v>
                </c:pt>
                <c:pt idx="17409">
                  <c:v>40908.363275462965</c:v>
                </c:pt>
                <c:pt idx="17410">
                  <c:v>40908.404942129629</c:v>
                </c:pt>
                <c:pt idx="17411">
                  <c:v>40908.446608796294</c:v>
                </c:pt>
                <c:pt idx="17412">
                  <c:v>40908.488275462965</c:v>
                </c:pt>
                <c:pt idx="17413">
                  <c:v>40908.529942129629</c:v>
                </c:pt>
                <c:pt idx="17414">
                  <c:v>40908.571608796294</c:v>
                </c:pt>
                <c:pt idx="17415">
                  <c:v>40908.613275462965</c:v>
                </c:pt>
                <c:pt idx="17416">
                  <c:v>40908.654942129629</c:v>
                </c:pt>
                <c:pt idx="17417">
                  <c:v>40908.696608796294</c:v>
                </c:pt>
                <c:pt idx="17418">
                  <c:v>40908.738275462965</c:v>
                </c:pt>
                <c:pt idx="17419">
                  <c:v>40908.779942129629</c:v>
                </c:pt>
                <c:pt idx="17420">
                  <c:v>40908.821608796294</c:v>
                </c:pt>
                <c:pt idx="17421">
                  <c:v>40908.863275462965</c:v>
                </c:pt>
                <c:pt idx="17422">
                  <c:v>40908.904942129629</c:v>
                </c:pt>
                <c:pt idx="17423">
                  <c:v>40908.946608796294</c:v>
                </c:pt>
                <c:pt idx="17424">
                  <c:v>40908.988275462965</c:v>
                </c:pt>
                <c:pt idx="17425">
                  <c:v>40909.029942129629</c:v>
                </c:pt>
                <c:pt idx="17426">
                  <c:v>40909.071608796294</c:v>
                </c:pt>
                <c:pt idx="17427">
                  <c:v>40909.113275462965</c:v>
                </c:pt>
                <c:pt idx="17428">
                  <c:v>40909.154942129629</c:v>
                </c:pt>
                <c:pt idx="17429">
                  <c:v>40909.196608796294</c:v>
                </c:pt>
                <c:pt idx="17430">
                  <c:v>40909.238275462965</c:v>
                </c:pt>
                <c:pt idx="17431">
                  <c:v>40909.279942129629</c:v>
                </c:pt>
                <c:pt idx="17432">
                  <c:v>40909.321608796294</c:v>
                </c:pt>
                <c:pt idx="17433">
                  <c:v>40909.363275462965</c:v>
                </c:pt>
                <c:pt idx="17434">
                  <c:v>40909.404942129629</c:v>
                </c:pt>
                <c:pt idx="17435">
                  <c:v>40909.446608796294</c:v>
                </c:pt>
                <c:pt idx="17436">
                  <c:v>40909.488275462965</c:v>
                </c:pt>
                <c:pt idx="17437">
                  <c:v>40909.529942129629</c:v>
                </c:pt>
                <c:pt idx="17438">
                  <c:v>40909.571608796294</c:v>
                </c:pt>
                <c:pt idx="17439">
                  <c:v>40909.613275462965</c:v>
                </c:pt>
                <c:pt idx="17440">
                  <c:v>40909.654942129629</c:v>
                </c:pt>
                <c:pt idx="17441">
                  <c:v>40909.696608796294</c:v>
                </c:pt>
                <c:pt idx="17442">
                  <c:v>40909.738275462965</c:v>
                </c:pt>
                <c:pt idx="17443">
                  <c:v>40909.779942129629</c:v>
                </c:pt>
                <c:pt idx="17444">
                  <c:v>40909.821608796294</c:v>
                </c:pt>
                <c:pt idx="17445">
                  <c:v>40909.863275462965</c:v>
                </c:pt>
                <c:pt idx="17446">
                  <c:v>40909.904942129629</c:v>
                </c:pt>
                <c:pt idx="17447">
                  <c:v>40909.946608796294</c:v>
                </c:pt>
                <c:pt idx="17448">
                  <c:v>40909.988275462965</c:v>
                </c:pt>
                <c:pt idx="17449">
                  <c:v>40910.029942129629</c:v>
                </c:pt>
                <c:pt idx="17450">
                  <c:v>40910.071608796294</c:v>
                </c:pt>
                <c:pt idx="17451">
                  <c:v>40910.113275462965</c:v>
                </c:pt>
                <c:pt idx="17452">
                  <c:v>40910.154942129629</c:v>
                </c:pt>
                <c:pt idx="17453">
                  <c:v>40910.196608796294</c:v>
                </c:pt>
                <c:pt idx="17454">
                  <c:v>40910.238275462965</c:v>
                </c:pt>
                <c:pt idx="17455">
                  <c:v>40910.279942129629</c:v>
                </c:pt>
                <c:pt idx="17456">
                  <c:v>40910.321608796294</c:v>
                </c:pt>
                <c:pt idx="17457">
                  <c:v>40910.363275462965</c:v>
                </c:pt>
                <c:pt idx="17458">
                  <c:v>40910.404942129629</c:v>
                </c:pt>
                <c:pt idx="17459">
                  <c:v>40910.446608796294</c:v>
                </c:pt>
                <c:pt idx="17460">
                  <c:v>40910.488275462965</c:v>
                </c:pt>
                <c:pt idx="17461">
                  <c:v>40910.529942129629</c:v>
                </c:pt>
                <c:pt idx="17462">
                  <c:v>40910.571608796294</c:v>
                </c:pt>
                <c:pt idx="17463">
                  <c:v>40910.613275462965</c:v>
                </c:pt>
                <c:pt idx="17464">
                  <c:v>40910.654942129629</c:v>
                </c:pt>
                <c:pt idx="17465">
                  <c:v>40910.696608796294</c:v>
                </c:pt>
                <c:pt idx="17466">
                  <c:v>40910.738275462965</c:v>
                </c:pt>
                <c:pt idx="17467">
                  <c:v>40910.779942129629</c:v>
                </c:pt>
                <c:pt idx="17468">
                  <c:v>40910.821608796294</c:v>
                </c:pt>
                <c:pt idx="17469">
                  <c:v>40910.863275462965</c:v>
                </c:pt>
                <c:pt idx="17470">
                  <c:v>40910.904942129629</c:v>
                </c:pt>
                <c:pt idx="17471">
                  <c:v>40910.946608796294</c:v>
                </c:pt>
                <c:pt idx="17472">
                  <c:v>40910.988275462965</c:v>
                </c:pt>
                <c:pt idx="17473">
                  <c:v>40911.029942129629</c:v>
                </c:pt>
                <c:pt idx="17474">
                  <c:v>40911.071608796294</c:v>
                </c:pt>
                <c:pt idx="17475">
                  <c:v>40911.113275462965</c:v>
                </c:pt>
                <c:pt idx="17476">
                  <c:v>40911.154942129629</c:v>
                </c:pt>
                <c:pt idx="17477">
                  <c:v>40911.196608796294</c:v>
                </c:pt>
                <c:pt idx="17478">
                  <c:v>40911.238275462965</c:v>
                </c:pt>
                <c:pt idx="17479">
                  <c:v>40911.279942129629</c:v>
                </c:pt>
                <c:pt idx="17480">
                  <c:v>40911.321608796294</c:v>
                </c:pt>
                <c:pt idx="17481">
                  <c:v>40911.363275462965</c:v>
                </c:pt>
                <c:pt idx="17482">
                  <c:v>40911.404942129629</c:v>
                </c:pt>
                <c:pt idx="17483">
                  <c:v>40911.446608796294</c:v>
                </c:pt>
                <c:pt idx="17484">
                  <c:v>40911.488275462965</c:v>
                </c:pt>
                <c:pt idx="17485">
                  <c:v>40911.529942129629</c:v>
                </c:pt>
                <c:pt idx="17486">
                  <c:v>40911.571608796294</c:v>
                </c:pt>
                <c:pt idx="17487">
                  <c:v>40911.613275462965</c:v>
                </c:pt>
                <c:pt idx="17488">
                  <c:v>40911.654942129629</c:v>
                </c:pt>
                <c:pt idx="17489">
                  <c:v>40911.696608796294</c:v>
                </c:pt>
                <c:pt idx="17490">
                  <c:v>40911.738275462965</c:v>
                </c:pt>
                <c:pt idx="17491">
                  <c:v>40911.779942129629</c:v>
                </c:pt>
                <c:pt idx="17492">
                  <c:v>40911.821608796294</c:v>
                </c:pt>
                <c:pt idx="17493">
                  <c:v>40911.863275462965</c:v>
                </c:pt>
                <c:pt idx="17494">
                  <c:v>40911.904942129629</c:v>
                </c:pt>
                <c:pt idx="17495">
                  <c:v>40911.946608796294</c:v>
                </c:pt>
                <c:pt idx="17496">
                  <c:v>40911.988275462965</c:v>
                </c:pt>
                <c:pt idx="17497">
                  <c:v>40912.029942129629</c:v>
                </c:pt>
                <c:pt idx="17498">
                  <c:v>40912.071608796294</c:v>
                </c:pt>
                <c:pt idx="17499">
                  <c:v>40912.113275462965</c:v>
                </c:pt>
                <c:pt idx="17500">
                  <c:v>40912.154942129629</c:v>
                </c:pt>
                <c:pt idx="17501">
                  <c:v>40912.196608796294</c:v>
                </c:pt>
                <c:pt idx="17502">
                  <c:v>40912.238275462965</c:v>
                </c:pt>
                <c:pt idx="17503">
                  <c:v>40912.279942129629</c:v>
                </c:pt>
                <c:pt idx="17504">
                  <c:v>40912.321608796294</c:v>
                </c:pt>
                <c:pt idx="17505">
                  <c:v>40912.363275462965</c:v>
                </c:pt>
                <c:pt idx="17506" formatCode="m/d/yyyy">
                  <c:v>40912</c:v>
                </c:pt>
                <c:pt idx="17507">
                  <c:v>40912.363854166666</c:v>
                </c:pt>
                <c:pt idx="17508">
                  <c:v>40912.40552083333</c:v>
                </c:pt>
                <c:pt idx="17509">
                  <c:v>40912.447187500002</c:v>
                </c:pt>
                <c:pt idx="17510">
                  <c:v>40912.488854166666</c:v>
                </c:pt>
                <c:pt idx="17511">
                  <c:v>40912.53052083333</c:v>
                </c:pt>
                <c:pt idx="17512">
                  <c:v>40912.572187500002</c:v>
                </c:pt>
                <c:pt idx="17513">
                  <c:v>40912.613854166666</c:v>
                </c:pt>
                <c:pt idx="17514">
                  <c:v>40912.65552083333</c:v>
                </c:pt>
                <c:pt idx="17515">
                  <c:v>40912.697187500002</c:v>
                </c:pt>
                <c:pt idx="17516">
                  <c:v>40912.738854166666</c:v>
                </c:pt>
                <c:pt idx="17517">
                  <c:v>40912.78052083333</c:v>
                </c:pt>
                <c:pt idx="17518">
                  <c:v>40912.822187500002</c:v>
                </c:pt>
                <c:pt idx="17519">
                  <c:v>40912.863854166666</c:v>
                </c:pt>
                <c:pt idx="17520">
                  <c:v>40912.90552083333</c:v>
                </c:pt>
                <c:pt idx="17521">
                  <c:v>40912.947187500002</c:v>
                </c:pt>
                <c:pt idx="17522">
                  <c:v>40912.988854166666</c:v>
                </c:pt>
                <c:pt idx="17523">
                  <c:v>40913.03052083333</c:v>
                </c:pt>
                <c:pt idx="17524">
                  <c:v>40913.072187500002</c:v>
                </c:pt>
                <c:pt idx="17525">
                  <c:v>40913.113854166666</c:v>
                </c:pt>
                <c:pt idx="17526">
                  <c:v>40913.15552083333</c:v>
                </c:pt>
                <c:pt idx="17527">
                  <c:v>40913.197187500002</c:v>
                </c:pt>
                <c:pt idx="17528">
                  <c:v>40913.238854166666</c:v>
                </c:pt>
                <c:pt idx="17529">
                  <c:v>40913.28052083333</c:v>
                </c:pt>
                <c:pt idx="17530">
                  <c:v>40913.322187500002</c:v>
                </c:pt>
                <c:pt idx="17531">
                  <c:v>40913.363854166666</c:v>
                </c:pt>
                <c:pt idx="17532">
                  <c:v>40913.40552083333</c:v>
                </c:pt>
                <c:pt idx="17533">
                  <c:v>40913.447187500002</c:v>
                </c:pt>
                <c:pt idx="17534">
                  <c:v>40913.488854166666</c:v>
                </c:pt>
                <c:pt idx="17535">
                  <c:v>40913.53052083333</c:v>
                </c:pt>
                <c:pt idx="17536">
                  <c:v>40913.572187500002</c:v>
                </c:pt>
                <c:pt idx="17537">
                  <c:v>40913.613854166666</c:v>
                </c:pt>
                <c:pt idx="17538">
                  <c:v>40913.65552083333</c:v>
                </c:pt>
                <c:pt idx="17539">
                  <c:v>40913.697187500002</c:v>
                </c:pt>
                <c:pt idx="17540">
                  <c:v>40913.738854166666</c:v>
                </c:pt>
                <c:pt idx="17541">
                  <c:v>40913.78052083333</c:v>
                </c:pt>
                <c:pt idx="17542">
                  <c:v>40913.822187500002</c:v>
                </c:pt>
                <c:pt idx="17543">
                  <c:v>40913.863854166666</c:v>
                </c:pt>
                <c:pt idx="17544">
                  <c:v>40913.90552083333</c:v>
                </c:pt>
                <c:pt idx="17545">
                  <c:v>40913.947187500002</c:v>
                </c:pt>
                <c:pt idx="17546">
                  <c:v>40913.988854166666</c:v>
                </c:pt>
                <c:pt idx="17547">
                  <c:v>40914.03052083333</c:v>
                </c:pt>
                <c:pt idx="17548">
                  <c:v>40914.072187500002</c:v>
                </c:pt>
                <c:pt idx="17549">
                  <c:v>40914.113854166666</c:v>
                </c:pt>
                <c:pt idx="17550">
                  <c:v>40914.15552083333</c:v>
                </c:pt>
                <c:pt idx="17551">
                  <c:v>40914.197187500002</c:v>
                </c:pt>
                <c:pt idx="17552">
                  <c:v>40914.238854166666</c:v>
                </c:pt>
                <c:pt idx="17553">
                  <c:v>40914.28052083333</c:v>
                </c:pt>
                <c:pt idx="17554">
                  <c:v>40914.322187500002</c:v>
                </c:pt>
                <c:pt idx="17555">
                  <c:v>40914.363854166666</c:v>
                </c:pt>
                <c:pt idx="17556">
                  <c:v>40914.40552083333</c:v>
                </c:pt>
                <c:pt idx="17557">
                  <c:v>40914.447187500002</c:v>
                </c:pt>
                <c:pt idx="17558">
                  <c:v>40914.488854166666</c:v>
                </c:pt>
                <c:pt idx="17559">
                  <c:v>40914.53052083333</c:v>
                </c:pt>
                <c:pt idx="17560">
                  <c:v>40914.572187500002</c:v>
                </c:pt>
                <c:pt idx="17561">
                  <c:v>40914.613854166666</c:v>
                </c:pt>
                <c:pt idx="17562">
                  <c:v>40914.65552083333</c:v>
                </c:pt>
                <c:pt idx="17563">
                  <c:v>40914.697187500002</c:v>
                </c:pt>
                <c:pt idx="17564">
                  <c:v>40914.738854166666</c:v>
                </c:pt>
                <c:pt idx="17565">
                  <c:v>40914.78052083333</c:v>
                </c:pt>
                <c:pt idx="17566">
                  <c:v>40914.822187500002</c:v>
                </c:pt>
                <c:pt idx="17567">
                  <c:v>40914.863854166666</c:v>
                </c:pt>
                <c:pt idx="17568">
                  <c:v>40914.90552083333</c:v>
                </c:pt>
                <c:pt idx="17569">
                  <c:v>40914.947187500002</c:v>
                </c:pt>
                <c:pt idx="17570">
                  <c:v>40914.988854166666</c:v>
                </c:pt>
                <c:pt idx="17571">
                  <c:v>40915.03052083333</c:v>
                </c:pt>
                <c:pt idx="17572">
                  <c:v>40915.072187500002</c:v>
                </c:pt>
                <c:pt idx="17573">
                  <c:v>40915.113854166666</c:v>
                </c:pt>
                <c:pt idx="17574">
                  <c:v>40915.15552083333</c:v>
                </c:pt>
                <c:pt idx="17575">
                  <c:v>40915.197187500002</c:v>
                </c:pt>
                <c:pt idx="17576">
                  <c:v>40915.238854166666</c:v>
                </c:pt>
                <c:pt idx="17577">
                  <c:v>40915.28052083333</c:v>
                </c:pt>
                <c:pt idx="17578">
                  <c:v>40915.322187500002</c:v>
                </c:pt>
                <c:pt idx="17579">
                  <c:v>40915.363854166666</c:v>
                </c:pt>
                <c:pt idx="17580">
                  <c:v>40915.40552083333</c:v>
                </c:pt>
                <c:pt idx="17581">
                  <c:v>40915.447187500002</c:v>
                </c:pt>
                <c:pt idx="17582">
                  <c:v>40915.488854166666</c:v>
                </c:pt>
                <c:pt idx="17583">
                  <c:v>40915.53052083333</c:v>
                </c:pt>
                <c:pt idx="17584">
                  <c:v>40915.572187500002</c:v>
                </c:pt>
                <c:pt idx="17585">
                  <c:v>40915.613854166666</c:v>
                </c:pt>
                <c:pt idx="17586">
                  <c:v>40915.65552083333</c:v>
                </c:pt>
                <c:pt idx="17587">
                  <c:v>40915.697187500002</c:v>
                </c:pt>
                <c:pt idx="17588">
                  <c:v>40915.738854166666</c:v>
                </c:pt>
                <c:pt idx="17589">
                  <c:v>40915.78052083333</c:v>
                </c:pt>
                <c:pt idx="17590">
                  <c:v>40915.822187500002</c:v>
                </c:pt>
                <c:pt idx="17591">
                  <c:v>40915.863854166666</c:v>
                </c:pt>
                <c:pt idx="17592">
                  <c:v>40915.90552083333</c:v>
                </c:pt>
                <c:pt idx="17593">
                  <c:v>40915.947187500002</c:v>
                </c:pt>
                <c:pt idx="17594">
                  <c:v>40915.988854166666</c:v>
                </c:pt>
                <c:pt idx="17595">
                  <c:v>40916.03052083333</c:v>
                </c:pt>
                <c:pt idx="17596">
                  <c:v>40916.072187500002</c:v>
                </c:pt>
                <c:pt idx="17597">
                  <c:v>40916.113854166666</c:v>
                </c:pt>
                <c:pt idx="17598">
                  <c:v>40916.15552083333</c:v>
                </c:pt>
                <c:pt idx="17599">
                  <c:v>40916.197187500002</c:v>
                </c:pt>
                <c:pt idx="17600">
                  <c:v>40916.238854166666</c:v>
                </c:pt>
                <c:pt idx="17601">
                  <c:v>40916.28052083333</c:v>
                </c:pt>
                <c:pt idx="17602">
                  <c:v>40916.322187500002</c:v>
                </c:pt>
                <c:pt idx="17603">
                  <c:v>40916.363854166666</c:v>
                </c:pt>
                <c:pt idx="17604">
                  <c:v>40916.40552083333</c:v>
                </c:pt>
                <c:pt idx="17605">
                  <c:v>40916.447187500002</c:v>
                </c:pt>
                <c:pt idx="17606">
                  <c:v>40916.488854166666</c:v>
                </c:pt>
                <c:pt idx="17607">
                  <c:v>40916.53052083333</c:v>
                </c:pt>
                <c:pt idx="17608">
                  <c:v>40916.572187500002</c:v>
                </c:pt>
                <c:pt idx="17609">
                  <c:v>40916.613854166666</c:v>
                </c:pt>
                <c:pt idx="17610">
                  <c:v>40916.65552083333</c:v>
                </c:pt>
                <c:pt idx="17611">
                  <c:v>40916.697187500002</c:v>
                </c:pt>
                <c:pt idx="17612">
                  <c:v>40916.738854166666</c:v>
                </c:pt>
                <c:pt idx="17613">
                  <c:v>40916.78052083333</c:v>
                </c:pt>
                <c:pt idx="17614">
                  <c:v>40916.822187500002</c:v>
                </c:pt>
                <c:pt idx="17615">
                  <c:v>40916.863854166666</c:v>
                </c:pt>
                <c:pt idx="17616">
                  <c:v>40916.90552083333</c:v>
                </c:pt>
                <c:pt idx="17617">
                  <c:v>40916.947187500002</c:v>
                </c:pt>
                <c:pt idx="17618">
                  <c:v>40916.988854166666</c:v>
                </c:pt>
                <c:pt idx="17619">
                  <c:v>40917.03052083333</c:v>
                </c:pt>
                <c:pt idx="17620">
                  <c:v>40917.072187500002</c:v>
                </c:pt>
                <c:pt idx="17621">
                  <c:v>40917.113854166666</c:v>
                </c:pt>
                <c:pt idx="17622">
                  <c:v>40917.15552083333</c:v>
                </c:pt>
                <c:pt idx="17623">
                  <c:v>40917.197187500002</c:v>
                </c:pt>
                <c:pt idx="17624">
                  <c:v>40917.238854166666</c:v>
                </c:pt>
                <c:pt idx="17625">
                  <c:v>40917.28052083333</c:v>
                </c:pt>
                <c:pt idx="17626">
                  <c:v>40917.322187500002</c:v>
                </c:pt>
                <c:pt idx="17627">
                  <c:v>40917.363854166666</c:v>
                </c:pt>
                <c:pt idx="17628">
                  <c:v>40917.40552083333</c:v>
                </c:pt>
                <c:pt idx="17629">
                  <c:v>40917.447187500002</c:v>
                </c:pt>
                <c:pt idx="17630">
                  <c:v>40917.488854166666</c:v>
                </c:pt>
                <c:pt idx="17631">
                  <c:v>40917.53052083333</c:v>
                </c:pt>
                <c:pt idx="17632">
                  <c:v>40917.572187500002</c:v>
                </c:pt>
                <c:pt idx="17633">
                  <c:v>40917.613854166666</c:v>
                </c:pt>
                <c:pt idx="17634">
                  <c:v>40917.65552083333</c:v>
                </c:pt>
                <c:pt idx="17635">
                  <c:v>40917.697187500002</c:v>
                </c:pt>
                <c:pt idx="17636">
                  <c:v>40917.738854166666</c:v>
                </c:pt>
                <c:pt idx="17637">
                  <c:v>40917.78052083333</c:v>
                </c:pt>
                <c:pt idx="17638">
                  <c:v>40917.822187500002</c:v>
                </c:pt>
                <c:pt idx="17639">
                  <c:v>40917.863854166666</c:v>
                </c:pt>
                <c:pt idx="17640">
                  <c:v>40917.90552083333</c:v>
                </c:pt>
                <c:pt idx="17641">
                  <c:v>40917.947187500002</c:v>
                </c:pt>
                <c:pt idx="17642">
                  <c:v>40917.988854166666</c:v>
                </c:pt>
                <c:pt idx="17643">
                  <c:v>40918.03052083333</c:v>
                </c:pt>
                <c:pt idx="17644">
                  <c:v>40918.072187500002</c:v>
                </c:pt>
                <c:pt idx="17645">
                  <c:v>40918.113854166666</c:v>
                </c:pt>
                <c:pt idx="17646">
                  <c:v>40918.15552083333</c:v>
                </c:pt>
                <c:pt idx="17647">
                  <c:v>40918.197187500002</c:v>
                </c:pt>
                <c:pt idx="17648">
                  <c:v>40918.238854166666</c:v>
                </c:pt>
                <c:pt idx="17649">
                  <c:v>40918.28052083333</c:v>
                </c:pt>
                <c:pt idx="17650">
                  <c:v>40918.322187500002</c:v>
                </c:pt>
                <c:pt idx="17651">
                  <c:v>40918.363854166666</c:v>
                </c:pt>
                <c:pt idx="17652">
                  <c:v>40918.40552083333</c:v>
                </c:pt>
                <c:pt idx="17653">
                  <c:v>40918.447187500002</c:v>
                </c:pt>
                <c:pt idx="17654">
                  <c:v>40918.488854166666</c:v>
                </c:pt>
                <c:pt idx="17655">
                  <c:v>40918.53052083333</c:v>
                </c:pt>
                <c:pt idx="17656">
                  <c:v>40918.572187500002</c:v>
                </c:pt>
                <c:pt idx="17657">
                  <c:v>40918.613854166666</c:v>
                </c:pt>
                <c:pt idx="17658">
                  <c:v>40918.65552083333</c:v>
                </c:pt>
                <c:pt idx="17659">
                  <c:v>40918.697187500002</c:v>
                </c:pt>
                <c:pt idx="17660">
                  <c:v>40918.738854166666</c:v>
                </c:pt>
                <c:pt idx="17661">
                  <c:v>40918.78052083333</c:v>
                </c:pt>
                <c:pt idx="17662">
                  <c:v>40918.822187500002</c:v>
                </c:pt>
                <c:pt idx="17663">
                  <c:v>40918.863854166666</c:v>
                </c:pt>
                <c:pt idx="17664">
                  <c:v>40918.90552083333</c:v>
                </c:pt>
                <c:pt idx="17665">
                  <c:v>40918.947187500002</c:v>
                </c:pt>
                <c:pt idx="17666">
                  <c:v>40918.988854166666</c:v>
                </c:pt>
                <c:pt idx="17667">
                  <c:v>40919.03052083333</c:v>
                </c:pt>
                <c:pt idx="17668">
                  <c:v>40919.072187500002</c:v>
                </c:pt>
                <c:pt idx="17669">
                  <c:v>40919.113854166666</c:v>
                </c:pt>
                <c:pt idx="17670">
                  <c:v>40919.15552083333</c:v>
                </c:pt>
                <c:pt idx="17671">
                  <c:v>40919.197187500002</c:v>
                </c:pt>
                <c:pt idx="17672">
                  <c:v>40919.238854166666</c:v>
                </c:pt>
                <c:pt idx="17673">
                  <c:v>40919.28052083333</c:v>
                </c:pt>
                <c:pt idx="17674">
                  <c:v>40919.322187500002</c:v>
                </c:pt>
                <c:pt idx="17675">
                  <c:v>40919.363854166666</c:v>
                </c:pt>
                <c:pt idx="17676">
                  <c:v>40919.40552083333</c:v>
                </c:pt>
                <c:pt idx="17677">
                  <c:v>40919.447187500002</c:v>
                </c:pt>
                <c:pt idx="17678">
                  <c:v>40919.488854166666</c:v>
                </c:pt>
                <c:pt idx="17679">
                  <c:v>40919.53052083333</c:v>
                </c:pt>
                <c:pt idx="17680">
                  <c:v>40919.572187500002</c:v>
                </c:pt>
                <c:pt idx="17681">
                  <c:v>40919.613854166666</c:v>
                </c:pt>
                <c:pt idx="17682">
                  <c:v>40919.65552083333</c:v>
                </c:pt>
                <c:pt idx="17683">
                  <c:v>40919.697187500002</c:v>
                </c:pt>
                <c:pt idx="17684">
                  <c:v>40919.738854166666</c:v>
                </c:pt>
                <c:pt idx="17685">
                  <c:v>40919.78052083333</c:v>
                </c:pt>
                <c:pt idx="17686">
                  <c:v>40919.822187500002</c:v>
                </c:pt>
                <c:pt idx="17687">
                  <c:v>40919.863854166666</c:v>
                </c:pt>
                <c:pt idx="17688">
                  <c:v>40919.90552083333</c:v>
                </c:pt>
                <c:pt idx="17689">
                  <c:v>40919.947187500002</c:v>
                </c:pt>
                <c:pt idx="17690">
                  <c:v>40919.988854166666</c:v>
                </c:pt>
                <c:pt idx="17691">
                  <c:v>40920.03052083333</c:v>
                </c:pt>
                <c:pt idx="17692">
                  <c:v>40920.072187500002</c:v>
                </c:pt>
                <c:pt idx="17693">
                  <c:v>40920.113854166666</c:v>
                </c:pt>
                <c:pt idx="17694">
                  <c:v>40920.15552083333</c:v>
                </c:pt>
                <c:pt idx="17695">
                  <c:v>40920.197187500002</c:v>
                </c:pt>
                <c:pt idx="17696">
                  <c:v>40920.238854166666</c:v>
                </c:pt>
                <c:pt idx="17697">
                  <c:v>40920.28052083333</c:v>
                </c:pt>
                <c:pt idx="17698">
                  <c:v>40920.322187500002</c:v>
                </c:pt>
                <c:pt idx="17699">
                  <c:v>40920.363854166666</c:v>
                </c:pt>
                <c:pt idx="17700">
                  <c:v>40920.40552083333</c:v>
                </c:pt>
                <c:pt idx="17701">
                  <c:v>40920.447187500002</c:v>
                </c:pt>
                <c:pt idx="17702">
                  <c:v>40920.488854166666</c:v>
                </c:pt>
                <c:pt idx="17703">
                  <c:v>40920.53052083333</c:v>
                </c:pt>
                <c:pt idx="17704">
                  <c:v>40920.572187500002</c:v>
                </c:pt>
                <c:pt idx="17705">
                  <c:v>40920.613854166666</c:v>
                </c:pt>
                <c:pt idx="17706">
                  <c:v>40920.65552083333</c:v>
                </c:pt>
                <c:pt idx="17707">
                  <c:v>40920.697187500002</c:v>
                </c:pt>
                <c:pt idx="17708">
                  <c:v>40920.738854166666</c:v>
                </c:pt>
                <c:pt idx="17709">
                  <c:v>40920.78052083333</c:v>
                </c:pt>
                <c:pt idx="17710">
                  <c:v>40920.822187500002</c:v>
                </c:pt>
                <c:pt idx="17711">
                  <c:v>40920.863854166666</c:v>
                </c:pt>
                <c:pt idx="17712">
                  <c:v>40920.90552083333</c:v>
                </c:pt>
                <c:pt idx="17713">
                  <c:v>40920.947187500002</c:v>
                </c:pt>
                <c:pt idx="17714">
                  <c:v>40920.988854166666</c:v>
                </c:pt>
                <c:pt idx="17715">
                  <c:v>40921.03052083333</c:v>
                </c:pt>
                <c:pt idx="17716">
                  <c:v>40921.072187500002</c:v>
                </c:pt>
                <c:pt idx="17717">
                  <c:v>40921.113854166666</c:v>
                </c:pt>
                <c:pt idx="17718">
                  <c:v>40921.15552083333</c:v>
                </c:pt>
                <c:pt idx="17719">
                  <c:v>40921.197187500002</c:v>
                </c:pt>
                <c:pt idx="17720">
                  <c:v>40921.238854166666</c:v>
                </c:pt>
                <c:pt idx="17721">
                  <c:v>40921.28052083333</c:v>
                </c:pt>
                <c:pt idx="17722">
                  <c:v>40921.322187500002</c:v>
                </c:pt>
                <c:pt idx="17723">
                  <c:v>40921.363854166666</c:v>
                </c:pt>
                <c:pt idx="17724">
                  <c:v>40921.40552083333</c:v>
                </c:pt>
                <c:pt idx="17725">
                  <c:v>40921.447187500002</c:v>
                </c:pt>
                <c:pt idx="17726">
                  <c:v>40921.488854166666</c:v>
                </c:pt>
                <c:pt idx="17727">
                  <c:v>40921.53052083333</c:v>
                </c:pt>
                <c:pt idx="17728">
                  <c:v>40921.572187500002</c:v>
                </c:pt>
                <c:pt idx="17729">
                  <c:v>40921.613854166666</c:v>
                </c:pt>
                <c:pt idx="17730">
                  <c:v>40921.65552083333</c:v>
                </c:pt>
                <c:pt idx="17731">
                  <c:v>40921.697187500002</c:v>
                </c:pt>
                <c:pt idx="17732">
                  <c:v>40921.738854166666</c:v>
                </c:pt>
                <c:pt idx="17733">
                  <c:v>40921.78052083333</c:v>
                </c:pt>
                <c:pt idx="17734">
                  <c:v>40921.822187500002</c:v>
                </c:pt>
                <c:pt idx="17735">
                  <c:v>40921.863854166666</c:v>
                </c:pt>
                <c:pt idx="17736">
                  <c:v>40921.90552083333</c:v>
                </c:pt>
                <c:pt idx="17737">
                  <c:v>40921.947187500002</c:v>
                </c:pt>
                <c:pt idx="17738">
                  <c:v>40921.988854166666</c:v>
                </c:pt>
                <c:pt idx="17739">
                  <c:v>40922.03052083333</c:v>
                </c:pt>
                <c:pt idx="17740">
                  <c:v>40922.072187500002</c:v>
                </c:pt>
                <c:pt idx="17741">
                  <c:v>40922.113854166666</c:v>
                </c:pt>
                <c:pt idx="17742">
                  <c:v>40922.15552083333</c:v>
                </c:pt>
                <c:pt idx="17743">
                  <c:v>40922.197187500002</c:v>
                </c:pt>
                <c:pt idx="17744">
                  <c:v>40922.238854166666</c:v>
                </c:pt>
                <c:pt idx="17745">
                  <c:v>40922.28052083333</c:v>
                </c:pt>
                <c:pt idx="17746">
                  <c:v>40922.322187500002</c:v>
                </c:pt>
                <c:pt idx="17747">
                  <c:v>40922.363854166666</c:v>
                </c:pt>
                <c:pt idx="17748">
                  <c:v>40922.40552083333</c:v>
                </c:pt>
                <c:pt idx="17749">
                  <c:v>40922.447187500002</c:v>
                </c:pt>
                <c:pt idx="17750">
                  <c:v>40922.488854166666</c:v>
                </c:pt>
                <c:pt idx="17751">
                  <c:v>40922.53052083333</c:v>
                </c:pt>
                <c:pt idx="17752">
                  <c:v>40922.572187500002</c:v>
                </c:pt>
                <c:pt idx="17753">
                  <c:v>40922.613854166666</c:v>
                </c:pt>
                <c:pt idx="17754">
                  <c:v>40922.65552083333</c:v>
                </c:pt>
                <c:pt idx="17755">
                  <c:v>40922.697187500002</c:v>
                </c:pt>
                <c:pt idx="17756">
                  <c:v>40922.738854166666</c:v>
                </c:pt>
                <c:pt idx="17757">
                  <c:v>40922.78052083333</c:v>
                </c:pt>
                <c:pt idx="17758">
                  <c:v>40922.822187500002</c:v>
                </c:pt>
                <c:pt idx="17759">
                  <c:v>40922.863854166666</c:v>
                </c:pt>
                <c:pt idx="17760">
                  <c:v>40922.90552083333</c:v>
                </c:pt>
                <c:pt idx="17761">
                  <c:v>40922.947187500002</c:v>
                </c:pt>
                <c:pt idx="17762">
                  <c:v>40922.988854166666</c:v>
                </c:pt>
                <c:pt idx="17763">
                  <c:v>40923.03052083333</c:v>
                </c:pt>
                <c:pt idx="17764">
                  <c:v>40923.072187500002</c:v>
                </c:pt>
                <c:pt idx="17765">
                  <c:v>40923.113854166666</c:v>
                </c:pt>
                <c:pt idx="17766">
                  <c:v>40923.15552083333</c:v>
                </c:pt>
                <c:pt idx="17767">
                  <c:v>40923.197187500002</c:v>
                </c:pt>
                <c:pt idx="17768">
                  <c:v>40923.238854166666</c:v>
                </c:pt>
                <c:pt idx="17769">
                  <c:v>40923.28052083333</c:v>
                </c:pt>
                <c:pt idx="17770">
                  <c:v>40923.322187500002</c:v>
                </c:pt>
                <c:pt idx="17771">
                  <c:v>40923.363854166666</c:v>
                </c:pt>
                <c:pt idx="17772">
                  <c:v>40923.40552083333</c:v>
                </c:pt>
                <c:pt idx="17773">
                  <c:v>40923.447187500002</c:v>
                </c:pt>
                <c:pt idx="17774">
                  <c:v>40923.488854166666</c:v>
                </c:pt>
                <c:pt idx="17775">
                  <c:v>40923.53052083333</c:v>
                </c:pt>
                <c:pt idx="17776">
                  <c:v>40923.572187500002</c:v>
                </c:pt>
                <c:pt idx="17777">
                  <c:v>40923.613854166666</c:v>
                </c:pt>
                <c:pt idx="17778">
                  <c:v>40923.65552083333</c:v>
                </c:pt>
                <c:pt idx="17779">
                  <c:v>40923.697187500002</c:v>
                </c:pt>
                <c:pt idx="17780">
                  <c:v>40923.738854166666</c:v>
                </c:pt>
                <c:pt idx="17781">
                  <c:v>40923.78052083333</c:v>
                </c:pt>
                <c:pt idx="17782">
                  <c:v>40923.822187500002</c:v>
                </c:pt>
                <c:pt idx="17783">
                  <c:v>40923.863854166666</c:v>
                </c:pt>
                <c:pt idx="17784">
                  <c:v>40923.90552083333</c:v>
                </c:pt>
                <c:pt idx="17785">
                  <c:v>40923.947187500002</c:v>
                </c:pt>
                <c:pt idx="17786">
                  <c:v>40923.988854166666</c:v>
                </c:pt>
                <c:pt idx="17787">
                  <c:v>40924.03052083333</c:v>
                </c:pt>
                <c:pt idx="17788">
                  <c:v>40924.072187500002</c:v>
                </c:pt>
                <c:pt idx="17789">
                  <c:v>40924.113854166666</c:v>
                </c:pt>
                <c:pt idx="17790">
                  <c:v>40924.15552083333</c:v>
                </c:pt>
                <c:pt idx="17791">
                  <c:v>40924.197187500002</c:v>
                </c:pt>
                <c:pt idx="17792">
                  <c:v>40924.238854166666</c:v>
                </c:pt>
                <c:pt idx="17793">
                  <c:v>40924.28052083333</c:v>
                </c:pt>
                <c:pt idx="17794">
                  <c:v>40924.322187500002</c:v>
                </c:pt>
                <c:pt idx="17795">
                  <c:v>40924.363854166666</c:v>
                </c:pt>
                <c:pt idx="17796">
                  <c:v>40924.40552083333</c:v>
                </c:pt>
                <c:pt idx="17797">
                  <c:v>40924.447187500002</c:v>
                </c:pt>
                <c:pt idx="17798">
                  <c:v>40924.488854166666</c:v>
                </c:pt>
                <c:pt idx="17799">
                  <c:v>40924.53052083333</c:v>
                </c:pt>
                <c:pt idx="17800">
                  <c:v>40924.572187500002</c:v>
                </c:pt>
                <c:pt idx="17801">
                  <c:v>40924.613854166666</c:v>
                </c:pt>
                <c:pt idx="17802">
                  <c:v>40924.65552083333</c:v>
                </c:pt>
                <c:pt idx="17803">
                  <c:v>40924.697187500002</c:v>
                </c:pt>
                <c:pt idx="17804">
                  <c:v>40924.738854166666</c:v>
                </c:pt>
                <c:pt idx="17805">
                  <c:v>40924.78052083333</c:v>
                </c:pt>
                <c:pt idx="17806">
                  <c:v>40924.822187500002</c:v>
                </c:pt>
                <c:pt idx="17807">
                  <c:v>40924.863854166666</c:v>
                </c:pt>
                <c:pt idx="17808">
                  <c:v>40924.90552083333</c:v>
                </c:pt>
                <c:pt idx="17809">
                  <c:v>40924.947187500002</c:v>
                </c:pt>
                <c:pt idx="17810">
                  <c:v>40924.988854166666</c:v>
                </c:pt>
                <c:pt idx="17811">
                  <c:v>40925.03052083333</c:v>
                </c:pt>
                <c:pt idx="17812">
                  <c:v>40925.072187500002</c:v>
                </c:pt>
                <c:pt idx="17813">
                  <c:v>40925.113854166666</c:v>
                </c:pt>
                <c:pt idx="17814">
                  <c:v>40925.15552083333</c:v>
                </c:pt>
                <c:pt idx="17815">
                  <c:v>40925.197187500002</c:v>
                </c:pt>
                <c:pt idx="17816">
                  <c:v>40925.238854166666</c:v>
                </c:pt>
                <c:pt idx="17817">
                  <c:v>40925.28052083333</c:v>
                </c:pt>
                <c:pt idx="17818">
                  <c:v>40925.322187500002</c:v>
                </c:pt>
                <c:pt idx="17819">
                  <c:v>40925.363854166666</c:v>
                </c:pt>
                <c:pt idx="17820">
                  <c:v>40925.40552083333</c:v>
                </c:pt>
                <c:pt idx="17821">
                  <c:v>40925.447187500002</c:v>
                </c:pt>
                <c:pt idx="17822">
                  <c:v>40925.488854166666</c:v>
                </c:pt>
                <c:pt idx="17823">
                  <c:v>40925.53052083333</c:v>
                </c:pt>
                <c:pt idx="17824">
                  <c:v>40925.572187500002</c:v>
                </c:pt>
                <c:pt idx="17825">
                  <c:v>40925.613854166666</c:v>
                </c:pt>
                <c:pt idx="17826">
                  <c:v>40925.65552083333</c:v>
                </c:pt>
                <c:pt idx="17827">
                  <c:v>40925.697187500002</c:v>
                </c:pt>
                <c:pt idx="17828">
                  <c:v>40925.738854166666</c:v>
                </c:pt>
                <c:pt idx="17829">
                  <c:v>40925.78052083333</c:v>
                </c:pt>
                <c:pt idx="17830">
                  <c:v>40925.822187500002</c:v>
                </c:pt>
                <c:pt idx="17831">
                  <c:v>40925.863854166666</c:v>
                </c:pt>
                <c:pt idx="17832">
                  <c:v>40925.90552083333</c:v>
                </c:pt>
                <c:pt idx="17833">
                  <c:v>40925.947187500002</c:v>
                </c:pt>
                <c:pt idx="17834">
                  <c:v>40925.988854166666</c:v>
                </c:pt>
                <c:pt idx="17835">
                  <c:v>40926.03052083333</c:v>
                </c:pt>
                <c:pt idx="17836">
                  <c:v>40926.072187500002</c:v>
                </c:pt>
                <c:pt idx="17837">
                  <c:v>40926.113854166666</c:v>
                </c:pt>
                <c:pt idx="17838">
                  <c:v>40926.15552083333</c:v>
                </c:pt>
                <c:pt idx="17839">
                  <c:v>40926.197187500002</c:v>
                </c:pt>
                <c:pt idx="17840">
                  <c:v>40926.238854166666</c:v>
                </c:pt>
                <c:pt idx="17841">
                  <c:v>40926.28052083333</c:v>
                </c:pt>
                <c:pt idx="17842">
                  <c:v>40926.322187500002</c:v>
                </c:pt>
                <c:pt idx="17843">
                  <c:v>40926</c:v>
                </c:pt>
                <c:pt idx="17844">
                  <c:v>40926.360995370371</c:v>
                </c:pt>
                <c:pt idx="17845">
                  <c:v>40926.402662037035</c:v>
                </c:pt>
                <c:pt idx="17846">
                  <c:v>40926.444328703707</c:v>
                </c:pt>
                <c:pt idx="17847">
                  <c:v>40926.485995370371</c:v>
                </c:pt>
                <c:pt idx="17848">
                  <c:v>40926.527662037035</c:v>
                </c:pt>
                <c:pt idx="17849">
                  <c:v>40926.569328703707</c:v>
                </c:pt>
                <c:pt idx="17850">
                  <c:v>40926.610995370371</c:v>
                </c:pt>
                <c:pt idx="17851">
                  <c:v>40926.652662037035</c:v>
                </c:pt>
                <c:pt idx="17852">
                  <c:v>40926.694328703707</c:v>
                </c:pt>
                <c:pt idx="17853">
                  <c:v>40926.735995370371</c:v>
                </c:pt>
                <c:pt idx="17854">
                  <c:v>40926.777662037035</c:v>
                </c:pt>
                <c:pt idx="17855">
                  <c:v>40926.819328703707</c:v>
                </c:pt>
                <c:pt idx="17856">
                  <c:v>40926.860995370371</c:v>
                </c:pt>
                <c:pt idx="17857">
                  <c:v>40926.902662037035</c:v>
                </c:pt>
                <c:pt idx="17858">
                  <c:v>40926.944328703707</c:v>
                </c:pt>
                <c:pt idx="17859">
                  <c:v>40926.985995370371</c:v>
                </c:pt>
                <c:pt idx="17860">
                  <c:v>40927.027662037035</c:v>
                </c:pt>
                <c:pt idx="17861">
                  <c:v>40927.069328703707</c:v>
                </c:pt>
                <c:pt idx="17862">
                  <c:v>40927.110995370371</c:v>
                </c:pt>
                <c:pt idx="17863">
                  <c:v>40927.152662037035</c:v>
                </c:pt>
                <c:pt idx="17864">
                  <c:v>40927.194328703707</c:v>
                </c:pt>
                <c:pt idx="17865">
                  <c:v>40927.235995370371</c:v>
                </c:pt>
                <c:pt idx="17866">
                  <c:v>40927.277662037035</c:v>
                </c:pt>
                <c:pt idx="17867">
                  <c:v>40927.319328703707</c:v>
                </c:pt>
                <c:pt idx="17868">
                  <c:v>40927.360995370371</c:v>
                </c:pt>
                <c:pt idx="17869">
                  <c:v>40927.402662037035</c:v>
                </c:pt>
                <c:pt idx="17870">
                  <c:v>40927.444328703707</c:v>
                </c:pt>
                <c:pt idx="17871">
                  <c:v>40927.485995370371</c:v>
                </c:pt>
                <c:pt idx="17872">
                  <c:v>40927.527662037035</c:v>
                </c:pt>
                <c:pt idx="17873">
                  <c:v>40927.569328703707</c:v>
                </c:pt>
                <c:pt idx="17874">
                  <c:v>40927.610995370371</c:v>
                </c:pt>
                <c:pt idx="17875">
                  <c:v>40927.652662037035</c:v>
                </c:pt>
                <c:pt idx="17876">
                  <c:v>40927.694328703707</c:v>
                </c:pt>
                <c:pt idx="17877">
                  <c:v>40927.735995370371</c:v>
                </c:pt>
                <c:pt idx="17878">
                  <c:v>40927.777662037035</c:v>
                </c:pt>
                <c:pt idx="17879">
                  <c:v>40927.819328703707</c:v>
                </c:pt>
                <c:pt idx="17880">
                  <c:v>40927.860995370371</c:v>
                </c:pt>
                <c:pt idx="17881">
                  <c:v>40927.902662037035</c:v>
                </c:pt>
                <c:pt idx="17882">
                  <c:v>40927.944328703707</c:v>
                </c:pt>
                <c:pt idx="17883">
                  <c:v>40927.985995370371</c:v>
                </c:pt>
                <c:pt idx="17884">
                  <c:v>40928.027662037035</c:v>
                </c:pt>
                <c:pt idx="17885">
                  <c:v>40928.069328703707</c:v>
                </c:pt>
                <c:pt idx="17886">
                  <c:v>40928.110995370371</c:v>
                </c:pt>
                <c:pt idx="17887">
                  <c:v>40928.152662037035</c:v>
                </c:pt>
                <c:pt idx="17888">
                  <c:v>40928.194328703707</c:v>
                </c:pt>
                <c:pt idx="17889">
                  <c:v>40928.235995370371</c:v>
                </c:pt>
                <c:pt idx="17890">
                  <c:v>40928.277662037035</c:v>
                </c:pt>
                <c:pt idx="17891">
                  <c:v>40928.319328703707</c:v>
                </c:pt>
                <c:pt idx="17892">
                  <c:v>40928.360995370371</c:v>
                </c:pt>
                <c:pt idx="17893">
                  <c:v>40928.402662037035</c:v>
                </c:pt>
                <c:pt idx="17894">
                  <c:v>40928.444328703707</c:v>
                </c:pt>
                <c:pt idx="17895">
                  <c:v>40928.485995370371</c:v>
                </c:pt>
                <c:pt idx="17896">
                  <c:v>40928.527662037035</c:v>
                </c:pt>
                <c:pt idx="17897">
                  <c:v>40928.569328703707</c:v>
                </c:pt>
                <c:pt idx="17898">
                  <c:v>40928.610995370371</c:v>
                </c:pt>
                <c:pt idx="17899">
                  <c:v>40928.652662037035</c:v>
                </c:pt>
                <c:pt idx="17900">
                  <c:v>40928.694328703707</c:v>
                </c:pt>
                <c:pt idx="17901">
                  <c:v>40928.735995370371</c:v>
                </c:pt>
                <c:pt idx="17902">
                  <c:v>40928.777662037035</c:v>
                </c:pt>
                <c:pt idx="17903">
                  <c:v>40928.819328703707</c:v>
                </c:pt>
                <c:pt idx="17904">
                  <c:v>40928.860995370371</c:v>
                </c:pt>
                <c:pt idx="17905">
                  <c:v>40928.902662037035</c:v>
                </c:pt>
                <c:pt idx="17906">
                  <c:v>40928.944328703707</c:v>
                </c:pt>
                <c:pt idx="17907">
                  <c:v>40928.985995370371</c:v>
                </c:pt>
                <c:pt idx="17908">
                  <c:v>40929.027662037035</c:v>
                </c:pt>
                <c:pt idx="17909">
                  <c:v>40929.069328703707</c:v>
                </c:pt>
                <c:pt idx="17910">
                  <c:v>40929.110995370371</c:v>
                </c:pt>
                <c:pt idx="17911">
                  <c:v>40929.152662037035</c:v>
                </c:pt>
                <c:pt idx="17912">
                  <c:v>40929.194328703707</c:v>
                </c:pt>
                <c:pt idx="17913">
                  <c:v>40929.235995370371</c:v>
                </c:pt>
                <c:pt idx="17914">
                  <c:v>40929.277662037035</c:v>
                </c:pt>
                <c:pt idx="17915">
                  <c:v>40929.319328703707</c:v>
                </c:pt>
                <c:pt idx="17916">
                  <c:v>40929.360995370371</c:v>
                </c:pt>
                <c:pt idx="17917">
                  <c:v>40929.402662037035</c:v>
                </c:pt>
                <c:pt idx="17918">
                  <c:v>40929.444328703707</c:v>
                </c:pt>
                <c:pt idx="17919">
                  <c:v>40929.485995370371</c:v>
                </c:pt>
                <c:pt idx="17920">
                  <c:v>40929.527662037035</c:v>
                </c:pt>
                <c:pt idx="17921">
                  <c:v>40929.569328703707</c:v>
                </c:pt>
                <c:pt idx="17922">
                  <c:v>40929.610995370371</c:v>
                </c:pt>
                <c:pt idx="17923">
                  <c:v>40929.652662037035</c:v>
                </c:pt>
                <c:pt idx="17924">
                  <c:v>40929.694328703707</c:v>
                </c:pt>
                <c:pt idx="17925">
                  <c:v>40929.735995370371</c:v>
                </c:pt>
                <c:pt idx="17926">
                  <c:v>40929.777662037035</c:v>
                </c:pt>
                <c:pt idx="17927">
                  <c:v>40929.819328703707</c:v>
                </c:pt>
                <c:pt idx="17928">
                  <c:v>40929.860995370371</c:v>
                </c:pt>
                <c:pt idx="17929">
                  <c:v>40929.902662037035</c:v>
                </c:pt>
                <c:pt idx="17930">
                  <c:v>40929.944328703707</c:v>
                </c:pt>
                <c:pt idx="17931">
                  <c:v>40929.985995370371</c:v>
                </c:pt>
                <c:pt idx="17932">
                  <c:v>40930.027662037035</c:v>
                </c:pt>
                <c:pt idx="17933">
                  <c:v>40930.069328703707</c:v>
                </c:pt>
                <c:pt idx="17934">
                  <c:v>40930.110995370371</c:v>
                </c:pt>
                <c:pt idx="17935">
                  <c:v>40930.152662037035</c:v>
                </c:pt>
                <c:pt idx="17936">
                  <c:v>40930.194328703707</c:v>
                </c:pt>
                <c:pt idx="17937">
                  <c:v>40930.235995370371</c:v>
                </c:pt>
                <c:pt idx="17938">
                  <c:v>40930.277662037035</c:v>
                </c:pt>
                <c:pt idx="17939">
                  <c:v>40930.319328703707</c:v>
                </c:pt>
                <c:pt idx="17940">
                  <c:v>40930.360995370371</c:v>
                </c:pt>
                <c:pt idx="17941">
                  <c:v>40930.402662037035</c:v>
                </c:pt>
                <c:pt idx="17942">
                  <c:v>40930.444328703707</c:v>
                </c:pt>
                <c:pt idx="17943">
                  <c:v>40930.485995370371</c:v>
                </c:pt>
                <c:pt idx="17944">
                  <c:v>40930.527662037035</c:v>
                </c:pt>
                <c:pt idx="17945">
                  <c:v>40930.569328703707</c:v>
                </c:pt>
                <c:pt idx="17946">
                  <c:v>40930.610995370371</c:v>
                </c:pt>
                <c:pt idx="17947">
                  <c:v>40930.652662037035</c:v>
                </c:pt>
                <c:pt idx="17948">
                  <c:v>40930.694328703707</c:v>
                </c:pt>
                <c:pt idx="17949">
                  <c:v>40930.735995370371</c:v>
                </c:pt>
                <c:pt idx="17950">
                  <c:v>40930.777662037035</c:v>
                </c:pt>
                <c:pt idx="17951">
                  <c:v>40930.819328703707</c:v>
                </c:pt>
                <c:pt idx="17952">
                  <c:v>40930.860995370371</c:v>
                </c:pt>
                <c:pt idx="17953">
                  <c:v>40930.902662037035</c:v>
                </c:pt>
                <c:pt idx="17954">
                  <c:v>40930.944328703707</c:v>
                </c:pt>
                <c:pt idx="17955">
                  <c:v>40930.985995370371</c:v>
                </c:pt>
                <c:pt idx="17956">
                  <c:v>40931.027662037035</c:v>
                </c:pt>
                <c:pt idx="17957">
                  <c:v>40931.069328703707</c:v>
                </c:pt>
                <c:pt idx="17958">
                  <c:v>40931.110995370371</c:v>
                </c:pt>
                <c:pt idx="17959">
                  <c:v>40931.152662037035</c:v>
                </c:pt>
                <c:pt idx="17960">
                  <c:v>40931.194328703707</c:v>
                </c:pt>
                <c:pt idx="17961">
                  <c:v>40931.235995370371</c:v>
                </c:pt>
                <c:pt idx="17962">
                  <c:v>40931.277662037035</c:v>
                </c:pt>
                <c:pt idx="17963">
                  <c:v>40931.319328703707</c:v>
                </c:pt>
                <c:pt idx="17964">
                  <c:v>40931.360995370371</c:v>
                </c:pt>
                <c:pt idx="17965">
                  <c:v>40931.402662037035</c:v>
                </c:pt>
                <c:pt idx="17966">
                  <c:v>40931.444328703707</c:v>
                </c:pt>
                <c:pt idx="17967">
                  <c:v>40931.485995370371</c:v>
                </c:pt>
                <c:pt idx="17968">
                  <c:v>40931.527662037035</c:v>
                </c:pt>
                <c:pt idx="17969">
                  <c:v>40931.569328703707</c:v>
                </c:pt>
                <c:pt idx="17970">
                  <c:v>40931.610995370371</c:v>
                </c:pt>
                <c:pt idx="17971">
                  <c:v>40931.652662037035</c:v>
                </c:pt>
                <c:pt idx="17972">
                  <c:v>40931.694328703707</c:v>
                </c:pt>
                <c:pt idx="17973">
                  <c:v>40931.735995370371</c:v>
                </c:pt>
                <c:pt idx="17974">
                  <c:v>40931.777662037035</c:v>
                </c:pt>
                <c:pt idx="17975">
                  <c:v>40931.819328703707</c:v>
                </c:pt>
                <c:pt idx="17976">
                  <c:v>40931.860995370371</c:v>
                </c:pt>
                <c:pt idx="17977">
                  <c:v>40931.902662037035</c:v>
                </c:pt>
                <c:pt idx="17978">
                  <c:v>40931.944328703707</c:v>
                </c:pt>
                <c:pt idx="17979">
                  <c:v>40931.985995370371</c:v>
                </c:pt>
                <c:pt idx="17980">
                  <c:v>40932.027662037035</c:v>
                </c:pt>
                <c:pt idx="17981">
                  <c:v>40932.069328703707</c:v>
                </c:pt>
                <c:pt idx="17982">
                  <c:v>40932.110995370371</c:v>
                </c:pt>
                <c:pt idx="17983">
                  <c:v>40932.152662037035</c:v>
                </c:pt>
                <c:pt idx="17984">
                  <c:v>40932.194328703707</c:v>
                </c:pt>
                <c:pt idx="17985">
                  <c:v>40932.235995370371</c:v>
                </c:pt>
                <c:pt idx="17986">
                  <c:v>40932.277662037035</c:v>
                </c:pt>
                <c:pt idx="17987">
                  <c:v>40932.319328703707</c:v>
                </c:pt>
                <c:pt idx="17988">
                  <c:v>40932.360995370371</c:v>
                </c:pt>
                <c:pt idx="17989">
                  <c:v>40932.402662037035</c:v>
                </c:pt>
                <c:pt idx="17990">
                  <c:v>40932.444328703707</c:v>
                </c:pt>
                <c:pt idx="17991">
                  <c:v>40932.485995370371</c:v>
                </c:pt>
                <c:pt idx="17992">
                  <c:v>40932.527662037035</c:v>
                </c:pt>
                <c:pt idx="17993">
                  <c:v>40932.569328703707</c:v>
                </c:pt>
                <c:pt idx="17994">
                  <c:v>40932.610995370371</c:v>
                </c:pt>
                <c:pt idx="17995">
                  <c:v>40932.652662037035</c:v>
                </c:pt>
                <c:pt idx="17996">
                  <c:v>40932.694328703707</c:v>
                </c:pt>
                <c:pt idx="17997">
                  <c:v>40932.735995370371</c:v>
                </c:pt>
                <c:pt idx="17998">
                  <c:v>40932.777662037035</c:v>
                </c:pt>
                <c:pt idx="17999">
                  <c:v>40932.819328703707</c:v>
                </c:pt>
                <c:pt idx="18000">
                  <c:v>40932.860995370371</c:v>
                </c:pt>
                <c:pt idx="18001">
                  <c:v>40932.902662037035</c:v>
                </c:pt>
                <c:pt idx="18002">
                  <c:v>40932.944328703707</c:v>
                </c:pt>
                <c:pt idx="18003">
                  <c:v>40932.985995370371</c:v>
                </c:pt>
                <c:pt idx="18004">
                  <c:v>40933.027662037035</c:v>
                </c:pt>
                <c:pt idx="18005">
                  <c:v>40933.069328703707</c:v>
                </c:pt>
                <c:pt idx="18006">
                  <c:v>40933.110995370371</c:v>
                </c:pt>
                <c:pt idx="18007">
                  <c:v>40933.152662037035</c:v>
                </c:pt>
                <c:pt idx="18008">
                  <c:v>40933.194328703707</c:v>
                </c:pt>
                <c:pt idx="18009">
                  <c:v>40933.235995370371</c:v>
                </c:pt>
                <c:pt idx="18010">
                  <c:v>40933.277662037035</c:v>
                </c:pt>
                <c:pt idx="18011">
                  <c:v>40933.319328703707</c:v>
                </c:pt>
                <c:pt idx="18012">
                  <c:v>40933.360995370371</c:v>
                </c:pt>
                <c:pt idx="18013">
                  <c:v>40933.402662037035</c:v>
                </c:pt>
                <c:pt idx="18014">
                  <c:v>40933.444328703707</c:v>
                </c:pt>
                <c:pt idx="18015">
                  <c:v>40933.485995370371</c:v>
                </c:pt>
                <c:pt idx="18016">
                  <c:v>40933.527662037035</c:v>
                </c:pt>
                <c:pt idx="18017">
                  <c:v>40933.569328703707</c:v>
                </c:pt>
                <c:pt idx="18018">
                  <c:v>40933.610995370371</c:v>
                </c:pt>
                <c:pt idx="18019">
                  <c:v>40933.652662037035</c:v>
                </c:pt>
                <c:pt idx="18020">
                  <c:v>40933.694328703707</c:v>
                </c:pt>
                <c:pt idx="18021">
                  <c:v>40933.735995370371</c:v>
                </c:pt>
                <c:pt idx="18022">
                  <c:v>40933.777662037035</c:v>
                </c:pt>
                <c:pt idx="18023">
                  <c:v>40933.819328703707</c:v>
                </c:pt>
                <c:pt idx="18024">
                  <c:v>40933.860995370371</c:v>
                </c:pt>
                <c:pt idx="18025">
                  <c:v>40933.902662037035</c:v>
                </c:pt>
                <c:pt idx="18026">
                  <c:v>40933.944328703707</c:v>
                </c:pt>
                <c:pt idx="18027">
                  <c:v>40933.985995370371</c:v>
                </c:pt>
                <c:pt idx="18028">
                  <c:v>40934.027662037035</c:v>
                </c:pt>
                <c:pt idx="18029">
                  <c:v>40934.069328703707</c:v>
                </c:pt>
                <c:pt idx="18030">
                  <c:v>40934.110995370371</c:v>
                </c:pt>
                <c:pt idx="18031">
                  <c:v>40934.152662037035</c:v>
                </c:pt>
                <c:pt idx="18032">
                  <c:v>40934.194328703707</c:v>
                </c:pt>
                <c:pt idx="18033">
                  <c:v>40934.235995370371</c:v>
                </c:pt>
                <c:pt idx="18034">
                  <c:v>40934.277662037035</c:v>
                </c:pt>
                <c:pt idx="18035">
                  <c:v>40934.319328703707</c:v>
                </c:pt>
                <c:pt idx="18036">
                  <c:v>40934.360995370371</c:v>
                </c:pt>
                <c:pt idx="18037">
                  <c:v>40934.402662037035</c:v>
                </c:pt>
                <c:pt idx="18038">
                  <c:v>40934.444328703707</c:v>
                </c:pt>
                <c:pt idx="18039">
                  <c:v>40934.485995370371</c:v>
                </c:pt>
                <c:pt idx="18040">
                  <c:v>40934.527662037035</c:v>
                </c:pt>
                <c:pt idx="18041">
                  <c:v>40934.569328703707</c:v>
                </c:pt>
                <c:pt idx="18042">
                  <c:v>40934.610995370371</c:v>
                </c:pt>
                <c:pt idx="18043">
                  <c:v>40934.652662037035</c:v>
                </c:pt>
                <c:pt idx="18044">
                  <c:v>40934.694328703707</c:v>
                </c:pt>
                <c:pt idx="18045">
                  <c:v>40934.735995370371</c:v>
                </c:pt>
                <c:pt idx="18046">
                  <c:v>40934.777662037035</c:v>
                </c:pt>
                <c:pt idx="18047">
                  <c:v>40934.819328703707</c:v>
                </c:pt>
                <c:pt idx="18048">
                  <c:v>40934.860995370371</c:v>
                </c:pt>
                <c:pt idx="18049">
                  <c:v>40934.902662037035</c:v>
                </c:pt>
                <c:pt idx="18050">
                  <c:v>40934.944328703707</c:v>
                </c:pt>
                <c:pt idx="18051">
                  <c:v>40934.985995370371</c:v>
                </c:pt>
                <c:pt idx="18052">
                  <c:v>40935.027662037035</c:v>
                </c:pt>
                <c:pt idx="18053">
                  <c:v>40935.069328703707</c:v>
                </c:pt>
                <c:pt idx="18054">
                  <c:v>40935.110995370371</c:v>
                </c:pt>
                <c:pt idx="18055">
                  <c:v>40935.152662037035</c:v>
                </c:pt>
                <c:pt idx="18056">
                  <c:v>40935.194328703707</c:v>
                </c:pt>
                <c:pt idx="18057">
                  <c:v>40935.235995370371</c:v>
                </c:pt>
                <c:pt idx="18058">
                  <c:v>40935.277662037035</c:v>
                </c:pt>
                <c:pt idx="18059">
                  <c:v>40935.319328703707</c:v>
                </c:pt>
                <c:pt idx="18060">
                  <c:v>40935.360995370371</c:v>
                </c:pt>
                <c:pt idx="18061">
                  <c:v>40935.402662037035</c:v>
                </c:pt>
                <c:pt idx="18062">
                  <c:v>40935.444328703707</c:v>
                </c:pt>
                <c:pt idx="18063">
                  <c:v>40935.485995370371</c:v>
                </c:pt>
                <c:pt idx="18064">
                  <c:v>40935.527662037035</c:v>
                </c:pt>
                <c:pt idx="18065">
                  <c:v>40935.569328703707</c:v>
                </c:pt>
                <c:pt idx="18066">
                  <c:v>40935.610995370371</c:v>
                </c:pt>
                <c:pt idx="18067">
                  <c:v>40935.652662037035</c:v>
                </c:pt>
                <c:pt idx="18068">
                  <c:v>40935.694328703707</c:v>
                </c:pt>
                <c:pt idx="18069">
                  <c:v>40935.735995370371</c:v>
                </c:pt>
                <c:pt idx="18070">
                  <c:v>40935.777662037035</c:v>
                </c:pt>
                <c:pt idx="18071">
                  <c:v>40935.819328703707</c:v>
                </c:pt>
                <c:pt idx="18072">
                  <c:v>40935.860995370371</c:v>
                </c:pt>
                <c:pt idx="18073">
                  <c:v>40935.902662037035</c:v>
                </c:pt>
                <c:pt idx="18074">
                  <c:v>40935.944328703707</c:v>
                </c:pt>
                <c:pt idx="18075">
                  <c:v>40935.985995370371</c:v>
                </c:pt>
                <c:pt idx="18076">
                  <c:v>40936.027662037035</c:v>
                </c:pt>
                <c:pt idx="18077">
                  <c:v>40936.069328703707</c:v>
                </c:pt>
                <c:pt idx="18078">
                  <c:v>40936.110995370371</c:v>
                </c:pt>
                <c:pt idx="18079">
                  <c:v>40936.152662037035</c:v>
                </c:pt>
                <c:pt idx="18080">
                  <c:v>40936.194328703707</c:v>
                </c:pt>
                <c:pt idx="18081">
                  <c:v>40936.235995370371</c:v>
                </c:pt>
                <c:pt idx="18082">
                  <c:v>40936.277662037035</c:v>
                </c:pt>
                <c:pt idx="18083">
                  <c:v>40936.319328703707</c:v>
                </c:pt>
                <c:pt idx="18084">
                  <c:v>40936.360995370371</c:v>
                </c:pt>
                <c:pt idx="18085">
                  <c:v>40936.402662037035</c:v>
                </c:pt>
                <c:pt idx="18086">
                  <c:v>40936.444328703707</c:v>
                </c:pt>
                <c:pt idx="18087">
                  <c:v>40936.485995370371</c:v>
                </c:pt>
                <c:pt idx="18088">
                  <c:v>40936.527662037035</c:v>
                </c:pt>
                <c:pt idx="18089">
                  <c:v>40936.569328703707</c:v>
                </c:pt>
                <c:pt idx="18090">
                  <c:v>40936.610995370371</c:v>
                </c:pt>
                <c:pt idx="18091">
                  <c:v>40936.652662037035</c:v>
                </c:pt>
                <c:pt idx="18092">
                  <c:v>40936.694328703707</c:v>
                </c:pt>
                <c:pt idx="18093">
                  <c:v>40936.735995370371</c:v>
                </c:pt>
                <c:pt idx="18094">
                  <c:v>40936.777662037035</c:v>
                </c:pt>
                <c:pt idx="18095">
                  <c:v>40936.819328703707</c:v>
                </c:pt>
                <c:pt idx="18096">
                  <c:v>40936.860995370371</c:v>
                </c:pt>
                <c:pt idx="18097">
                  <c:v>40936.902662037035</c:v>
                </c:pt>
                <c:pt idx="18098">
                  <c:v>40936.944328703707</c:v>
                </c:pt>
                <c:pt idx="18099">
                  <c:v>40936.985995370371</c:v>
                </c:pt>
                <c:pt idx="18100">
                  <c:v>40937.027662037035</c:v>
                </c:pt>
                <c:pt idx="18101">
                  <c:v>40937.069328703707</c:v>
                </c:pt>
                <c:pt idx="18102">
                  <c:v>40937.110995370371</c:v>
                </c:pt>
                <c:pt idx="18103">
                  <c:v>40937.152662037035</c:v>
                </c:pt>
                <c:pt idx="18104">
                  <c:v>40937.194328703707</c:v>
                </c:pt>
                <c:pt idx="18105">
                  <c:v>40937.235995370371</c:v>
                </c:pt>
                <c:pt idx="18106">
                  <c:v>40937.277662037035</c:v>
                </c:pt>
                <c:pt idx="18107">
                  <c:v>40937.319328703707</c:v>
                </c:pt>
                <c:pt idx="18108">
                  <c:v>40937.360995370371</c:v>
                </c:pt>
                <c:pt idx="18109">
                  <c:v>40937.402662037035</c:v>
                </c:pt>
                <c:pt idx="18110">
                  <c:v>40937.444328703707</c:v>
                </c:pt>
                <c:pt idx="18111">
                  <c:v>40937.485995370371</c:v>
                </c:pt>
                <c:pt idx="18112">
                  <c:v>40937.527662037035</c:v>
                </c:pt>
                <c:pt idx="18113">
                  <c:v>40937.569328703707</c:v>
                </c:pt>
                <c:pt idx="18114">
                  <c:v>40937.610995370371</c:v>
                </c:pt>
                <c:pt idx="18115">
                  <c:v>40937.652662037035</c:v>
                </c:pt>
                <c:pt idx="18116">
                  <c:v>40937.694328703707</c:v>
                </c:pt>
                <c:pt idx="18117">
                  <c:v>40937.735995370371</c:v>
                </c:pt>
                <c:pt idx="18118">
                  <c:v>40937.777662037035</c:v>
                </c:pt>
                <c:pt idx="18119">
                  <c:v>40937.819328703707</c:v>
                </c:pt>
                <c:pt idx="18120">
                  <c:v>40937.860995370371</c:v>
                </c:pt>
                <c:pt idx="18121">
                  <c:v>40937.902662037035</c:v>
                </c:pt>
                <c:pt idx="18122">
                  <c:v>40937.944328703707</c:v>
                </c:pt>
                <c:pt idx="18123">
                  <c:v>40937.985995370371</c:v>
                </c:pt>
                <c:pt idx="18124">
                  <c:v>40938.027662037035</c:v>
                </c:pt>
                <c:pt idx="18125">
                  <c:v>40938.069328703707</c:v>
                </c:pt>
                <c:pt idx="18126">
                  <c:v>40938.110995370371</c:v>
                </c:pt>
                <c:pt idx="18127">
                  <c:v>40938.152662037035</c:v>
                </c:pt>
                <c:pt idx="18128">
                  <c:v>40938.194328703707</c:v>
                </c:pt>
                <c:pt idx="18129">
                  <c:v>40938.235995370371</c:v>
                </c:pt>
                <c:pt idx="18130">
                  <c:v>40938.277662037035</c:v>
                </c:pt>
                <c:pt idx="18131">
                  <c:v>40938.319328703707</c:v>
                </c:pt>
                <c:pt idx="18132">
                  <c:v>40938.360995370371</c:v>
                </c:pt>
                <c:pt idx="18133">
                  <c:v>40938.402662037035</c:v>
                </c:pt>
                <c:pt idx="18134">
                  <c:v>40938.444328703707</c:v>
                </c:pt>
                <c:pt idx="18135">
                  <c:v>40938.485995370371</c:v>
                </c:pt>
                <c:pt idx="18136">
                  <c:v>40938.527662037035</c:v>
                </c:pt>
                <c:pt idx="18137">
                  <c:v>40938.569328703707</c:v>
                </c:pt>
                <c:pt idx="18138">
                  <c:v>40938.610995370371</c:v>
                </c:pt>
                <c:pt idx="18139">
                  <c:v>40938.652662037035</c:v>
                </c:pt>
                <c:pt idx="18140">
                  <c:v>40938.694328703707</c:v>
                </c:pt>
                <c:pt idx="18141">
                  <c:v>40938.735995370371</c:v>
                </c:pt>
                <c:pt idx="18142">
                  <c:v>40938.777662037035</c:v>
                </c:pt>
                <c:pt idx="18143">
                  <c:v>40938.819328703707</c:v>
                </c:pt>
                <c:pt idx="18144">
                  <c:v>40938.860995370371</c:v>
                </c:pt>
                <c:pt idx="18145">
                  <c:v>40938.902662037035</c:v>
                </c:pt>
                <c:pt idx="18146">
                  <c:v>40938.944328703707</c:v>
                </c:pt>
                <c:pt idx="18147">
                  <c:v>40938.985995370371</c:v>
                </c:pt>
                <c:pt idx="18148">
                  <c:v>40939.027662037035</c:v>
                </c:pt>
                <c:pt idx="18149">
                  <c:v>40939.069328703707</c:v>
                </c:pt>
                <c:pt idx="18150">
                  <c:v>40939.110995370371</c:v>
                </c:pt>
                <c:pt idx="18151">
                  <c:v>40939.152662037035</c:v>
                </c:pt>
                <c:pt idx="18152">
                  <c:v>40939.194328703707</c:v>
                </c:pt>
                <c:pt idx="18153">
                  <c:v>40939.235995370371</c:v>
                </c:pt>
                <c:pt idx="18154">
                  <c:v>40939.277662037035</c:v>
                </c:pt>
                <c:pt idx="18155">
                  <c:v>40939.319328703707</c:v>
                </c:pt>
                <c:pt idx="18156">
                  <c:v>40939.360995370371</c:v>
                </c:pt>
                <c:pt idx="18157">
                  <c:v>40939.402662037035</c:v>
                </c:pt>
                <c:pt idx="18158">
                  <c:v>40939.444328703707</c:v>
                </c:pt>
                <c:pt idx="18159">
                  <c:v>40939.485995370371</c:v>
                </c:pt>
                <c:pt idx="18160">
                  <c:v>40939.527662037035</c:v>
                </c:pt>
                <c:pt idx="18161">
                  <c:v>40939.569328703707</c:v>
                </c:pt>
                <c:pt idx="18162">
                  <c:v>40939.610995370371</c:v>
                </c:pt>
                <c:pt idx="18163">
                  <c:v>40939.652662037035</c:v>
                </c:pt>
                <c:pt idx="18164">
                  <c:v>40939.694328703707</c:v>
                </c:pt>
                <c:pt idx="18165">
                  <c:v>40939.735995370371</c:v>
                </c:pt>
                <c:pt idx="18166">
                  <c:v>40939.777662037035</c:v>
                </c:pt>
                <c:pt idx="18167">
                  <c:v>40939.819328703707</c:v>
                </c:pt>
                <c:pt idx="18168">
                  <c:v>40939.860995370371</c:v>
                </c:pt>
                <c:pt idx="18169">
                  <c:v>40939.902662037035</c:v>
                </c:pt>
                <c:pt idx="18170">
                  <c:v>40939.944328703707</c:v>
                </c:pt>
                <c:pt idx="18171">
                  <c:v>40939.985995370371</c:v>
                </c:pt>
                <c:pt idx="18172">
                  <c:v>40940.027662037035</c:v>
                </c:pt>
                <c:pt idx="18173">
                  <c:v>40940.069328703707</c:v>
                </c:pt>
                <c:pt idx="18174">
                  <c:v>40940.110995370371</c:v>
                </c:pt>
                <c:pt idx="18175">
                  <c:v>40940.152662037035</c:v>
                </c:pt>
                <c:pt idx="18176">
                  <c:v>40940.194328703707</c:v>
                </c:pt>
                <c:pt idx="18177">
                  <c:v>40940.235995370371</c:v>
                </c:pt>
                <c:pt idx="18178">
                  <c:v>40940.277662037035</c:v>
                </c:pt>
                <c:pt idx="18179">
                  <c:v>40940.319328703707</c:v>
                </c:pt>
                <c:pt idx="18180">
                  <c:v>40940.360995370371</c:v>
                </c:pt>
                <c:pt idx="18181">
                  <c:v>40940</c:v>
                </c:pt>
                <c:pt idx="18182">
                  <c:v>40940.379120370373</c:v>
                </c:pt>
                <c:pt idx="18183">
                  <c:v>40940.420787037037</c:v>
                </c:pt>
                <c:pt idx="18184">
                  <c:v>40940.462453703702</c:v>
                </c:pt>
                <c:pt idx="18185">
                  <c:v>40940.504120370373</c:v>
                </c:pt>
                <c:pt idx="18186">
                  <c:v>40940.545787037037</c:v>
                </c:pt>
                <c:pt idx="18187">
                  <c:v>40940.587453703702</c:v>
                </c:pt>
                <c:pt idx="18188">
                  <c:v>40940.629120370373</c:v>
                </c:pt>
                <c:pt idx="18189">
                  <c:v>40940.670787037037</c:v>
                </c:pt>
                <c:pt idx="18190">
                  <c:v>40940.712453703702</c:v>
                </c:pt>
                <c:pt idx="18191">
                  <c:v>40940.754120370373</c:v>
                </c:pt>
                <c:pt idx="18192">
                  <c:v>40940.795787037037</c:v>
                </c:pt>
                <c:pt idx="18193">
                  <c:v>40940.837453703702</c:v>
                </c:pt>
                <c:pt idx="18194">
                  <c:v>40940.879120370373</c:v>
                </c:pt>
                <c:pt idx="18195">
                  <c:v>40940.920787037037</c:v>
                </c:pt>
                <c:pt idx="18196">
                  <c:v>40940.962453703702</c:v>
                </c:pt>
                <c:pt idx="18197">
                  <c:v>40941.004120370373</c:v>
                </c:pt>
                <c:pt idx="18198">
                  <c:v>40941.045787037037</c:v>
                </c:pt>
                <c:pt idx="18199">
                  <c:v>40941.087453703702</c:v>
                </c:pt>
                <c:pt idx="18200">
                  <c:v>40941.129120370373</c:v>
                </c:pt>
                <c:pt idx="18201">
                  <c:v>40941.170787037037</c:v>
                </c:pt>
                <c:pt idx="18202">
                  <c:v>40941.212453703702</c:v>
                </c:pt>
                <c:pt idx="18203">
                  <c:v>40941.254120370373</c:v>
                </c:pt>
                <c:pt idx="18204">
                  <c:v>40941.295787037037</c:v>
                </c:pt>
                <c:pt idx="18205">
                  <c:v>40941.337453703702</c:v>
                </c:pt>
                <c:pt idx="18206">
                  <c:v>40941.379120370373</c:v>
                </c:pt>
                <c:pt idx="18207">
                  <c:v>40941.420787037037</c:v>
                </c:pt>
                <c:pt idx="18208">
                  <c:v>40941.462453703702</c:v>
                </c:pt>
                <c:pt idx="18209">
                  <c:v>40941.504120370373</c:v>
                </c:pt>
                <c:pt idx="18210">
                  <c:v>40941.545787037037</c:v>
                </c:pt>
                <c:pt idx="18211">
                  <c:v>40941.587453703702</c:v>
                </c:pt>
                <c:pt idx="18212">
                  <c:v>40941.629120370373</c:v>
                </c:pt>
                <c:pt idx="18213">
                  <c:v>40941.670787037037</c:v>
                </c:pt>
                <c:pt idx="18214">
                  <c:v>40941.712453703702</c:v>
                </c:pt>
                <c:pt idx="18215">
                  <c:v>40941.754120370373</c:v>
                </c:pt>
                <c:pt idx="18216">
                  <c:v>40941.795787037037</c:v>
                </c:pt>
                <c:pt idx="18217">
                  <c:v>40941.837453703702</c:v>
                </c:pt>
                <c:pt idx="18218">
                  <c:v>40941.879120370373</c:v>
                </c:pt>
                <c:pt idx="18219">
                  <c:v>40941.920787037037</c:v>
                </c:pt>
                <c:pt idx="18220">
                  <c:v>40941.962453703702</c:v>
                </c:pt>
                <c:pt idx="18221">
                  <c:v>40942.004120370373</c:v>
                </c:pt>
                <c:pt idx="18222">
                  <c:v>40942.045787037037</c:v>
                </c:pt>
                <c:pt idx="18223">
                  <c:v>40942.087453703702</c:v>
                </c:pt>
                <c:pt idx="18224">
                  <c:v>40942.129120370373</c:v>
                </c:pt>
                <c:pt idx="18225">
                  <c:v>40942.170787037037</c:v>
                </c:pt>
                <c:pt idx="18226">
                  <c:v>40942.212453703702</c:v>
                </c:pt>
                <c:pt idx="18227">
                  <c:v>40942.254120370373</c:v>
                </c:pt>
                <c:pt idx="18228">
                  <c:v>40942.295787037037</c:v>
                </c:pt>
                <c:pt idx="18229">
                  <c:v>40942.337453703702</c:v>
                </c:pt>
                <c:pt idx="18230">
                  <c:v>40942.379120370373</c:v>
                </c:pt>
                <c:pt idx="18231">
                  <c:v>40942.420787037037</c:v>
                </c:pt>
                <c:pt idx="18232">
                  <c:v>40942.462453703702</c:v>
                </c:pt>
                <c:pt idx="18233">
                  <c:v>40942.504120370373</c:v>
                </c:pt>
                <c:pt idx="18234">
                  <c:v>40942.545787037037</c:v>
                </c:pt>
                <c:pt idx="18235">
                  <c:v>40942.587453703702</c:v>
                </c:pt>
                <c:pt idx="18236">
                  <c:v>40942.629120370373</c:v>
                </c:pt>
                <c:pt idx="18237">
                  <c:v>40942.670787037037</c:v>
                </c:pt>
                <c:pt idx="18238">
                  <c:v>40942.712453703702</c:v>
                </c:pt>
                <c:pt idx="18239">
                  <c:v>40942.754120370373</c:v>
                </c:pt>
                <c:pt idx="18240">
                  <c:v>40942.795787037037</c:v>
                </c:pt>
                <c:pt idx="18241">
                  <c:v>40942.837453703702</c:v>
                </c:pt>
                <c:pt idx="18242">
                  <c:v>40942.879120370373</c:v>
                </c:pt>
                <c:pt idx="18243">
                  <c:v>40942.920787037037</c:v>
                </c:pt>
                <c:pt idx="18244">
                  <c:v>40942.962453703702</c:v>
                </c:pt>
                <c:pt idx="18245">
                  <c:v>40943.004120370373</c:v>
                </c:pt>
                <c:pt idx="18246">
                  <c:v>40943.045787037037</c:v>
                </c:pt>
                <c:pt idx="18247">
                  <c:v>40943.087453703702</c:v>
                </c:pt>
                <c:pt idx="18248">
                  <c:v>40943.129120370373</c:v>
                </c:pt>
                <c:pt idx="18249">
                  <c:v>40943.170787037037</c:v>
                </c:pt>
                <c:pt idx="18250">
                  <c:v>40943.212453703702</c:v>
                </c:pt>
                <c:pt idx="18251">
                  <c:v>40943.254120370373</c:v>
                </c:pt>
                <c:pt idx="18252">
                  <c:v>40943.295787037037</c:v>
                </c:pt>
                <c:pt idx="18253">
                  <c:v>40943.337453703702</c:v>
                </c:pt>
                <c:pt idx="18254">
                  <c:v>40943.379120370373</c:v>
                </c:pt>
                <c:pt idx="18255">
                  <c:v>40943.420787037037</c:v>
                </c:pt>
                <c:pt idx="18256">
                  <c:v>40943.462453703702</c:v>
                </c:pt>
                <c:pt idx="18257">
                  <c:v>40943.504120370373</c:v>
                </c:pt>
                <c:pt idx="18258">
                  <c:v>40943.545787037037</c:v>
                </c:pt>
                <c:pt idx="18259">
                  <c:v>40943.587453703702</c:v>
                </c:pt>
                <c:pt idx="18260">
                  <c:v>40943.629120370373</c:v>
                </c:pt>
                <c:pt idx="18261">
                  <c:v>40943.670787037037</c:v>
                </c:pt>
                <c:pt idx="18262">
                  <c:v>40943.712453703702</c:v>
                </c:pt>
                <c:pt idx="18263">
                  <c:v>40943.754120370373</c:v>
                </c:pt>
                <c:pt idx="18264">
                  <c:v>40943.795787037037</c:v>
                </c:pt>
                <c:pt idx="18265">
                  <c:v>40943.837453703702</c:v>
                </c:pt>
                <c:pt idx="18266">
                  <c:v>40943.879120370373</c:v>
                </c:pt>
                <c:pt idx="18267">
                  <c:v>40943.920787037037</c:v>
                </c:pt>
                <c:pt idx="18268">
                  <c:v>40943.962453703702</c:v>
                </c:pt>
                <c:pt idx="18269">
                  <c:v>40944.004120370373</c:v>
                </c:pt>
                <c:pt idx="18270">
                  <c:v>40944.045787037037</c:v>
                </c:pt>
                <c:pt idx="18271">
                  <c:v>40944.087453703702</c:v>
                </c:pt>
                <c:pt idx="18272">
                  <c:v>40944.129120370373</c:v>
                </c:pt>
                <c:pt idx="18273">
                  <c:v>40944.170787037037</c:v>
                </c:pt>
                <c:pt idx="18274">
                  <c:v>40944.212453703702</c:v>
                </c:pt>
                <c:pt idx="18275">
                  <c:v>40944.254120370373</c:v>
                </c:pt>
                <c:pt idx="18276">
                  <c:v>40944.295787037037</c:v>
                </c:pt>
                <c:pt idx="18277">
                  <c:v>40944.337453703702</c:v>
                </c:pt>
                <c:pt idx="18278">
                  <c:v>40944.379120370373</c:v>
                </c:pt>
                <c:pt idx="18279">
                  <c:v>40944.420787037037</c:v>
                </c:pt>
                <c:pt idx="18280">
                  <c:v>40944.462453703702</c:v>
                </c:pt>
                <c:pt idx="18281">
                  <c:v>40944.504120370373</c:v>
                </c:pt>
                <c:pt idx="18282">
                  <c:v>40944.545787037037</c:v>
                </c:pt>
                <c:pt idx="18283">
                  <c:v>40944.587453703702</c:v>
                </c:pt>
                <c:pt idx="18284">
                  <c:v>40944.629120370373</c:v>
                </c:pt>
                <c:pt idx="18285">
                  <c:v>40944.670787037037</c:v>
                </c:pt>
                <c:pt idx="18286">
                  <c:v>40944.712453703702</c:v>
                </c:pt>
                <c:pt idx="18287">
                  <c:v>40944.754120370373</c:v>
                </c:pt>
                <c:pt idx="18288">
                  <c:v>40944.795787037037</c:v>
                </c:pt>
                <c:pt idx="18289">
                  <c:v>40944.837453703702</c:v>
                </c:pt>
                <c:pt idx="18290">
                  <c:v>40944.879120370373</c:v>
                </c:pt>
                <c:pt idx="18291">
                  <c:v>40944.920787037037</c:v>
                </c:pt>
                <c:pt idx="18292">
                  <c:v>40944.962453703702</c:v>
                </c:pt>
                <c:pt idx="18293">
                  <c:v>40945.004120370373</c:v>
                </c:pt>
                <c:pt idx="18294">
                  <c:v>40945.045787037037</c:v>
                </c:pt>
                <c:pt idx="18295">
                  <c:v>40945.087453703702</c:v>
                </c:pt>
                <c:pt idx="18296">
                  <c:v>40945.129120370373</c:v>
                </c:pt>
                <c:pt idx="18297">
                  <c:v>40945.170787037037</c:v>
                </c:pt>
                <c:pt idx="18298">
                  <c:v>40945.212453703702</c:v>
                </c:pt>
                <c:pt idx="18299">
                  <c:v>40945.254120370373</c:v>
                </c:pt>
                <c:pt idx="18300">
                  <c:v>40945.295787037037</c:v>
                </c:pt>
                <c:pt idx="18301">
                  <c:v>40945.337453703702</c:v>
                </c:pt>
                <c:pt idx="18302">
                  <c:v>40945.379120370373</c:v>
                </c:pt>
                <c:pt idx="18303">
                  <c:v>40945.420787037037</c:v>
                </c:pt>
                <c:pt idx="18304">
                  <c:v>40945.462453703702</c:v>
                </c:pt>
                <c:pt idx="18305">
                  <c:v>40945.504120370373</c:v>
                </c:pt>
                <c:pt idx="18306">
                  <c:v>40945.545787037037</c:v>
                </c:pt>
                <c:pt idx="18307">
                  <c:v>40945.587453703702</c:v>
                </c:pt>
                <c:pt idx="18308">
                  <c:v>40945.629120370373</c:v>
                </c:pt>
                <c:pt idx="18309">
                  <c:v>40945.670787037037</c:v>
                </c:pt>
                <c:pt idx="18310">
                  <c:v>40945.712453703702</c:v>
                </c:pt>
                <c:pt idx="18311">
                  <c:v>40945.754120370373</c:v>
                </c:pt>
                <c:pt idx="18312">
                  <c:v>40945.795787037037</c:v>
                </c:pt>
                <c:pt idx="18313">
                  <c:v>40945.837453703702</c:v>
                </c:pt>
                <c:pt idx="18314">
                  <c:v>40945.879120370373</c:v>
                </c:pt>
                <c:pt idx="18315">
                  <c:v>40945.920787037037</c:v>
                </c:pt>
                <c:pt idx="18316">
                  <c:v>40945.962453703702</c:v>
                </c:pt>
                <c:pt idx="18317">
                  <c:v>40946.004120370373</c:v>
                </c:pt>
                <c:pt idx="18318">
                  <c:v>40946.045787037037</c:v>
                </c:pt>
                <c:pt idx="18319">
                  <c:v>40946.087453703702</c:v>
                </c:pt>
                <c:pt idx="18320">
                  <c:v>40946.129120370373</c:v>
                </c:pt>
                <c:pt idx="18321">
                  <c:v>40946.170787037037</c:v>
                </c:pt>
                <c:pt idx="18322">
                  <c:v>40946.212453703702</c:v>
                </c:pt>
                <c:pt idx="18323">
                  <c:v>40946.254120370373</c:v>
                </c:pt>
                <c:pt idx="18324">
                  <c:v>40946.295787037037</c:v>
                </c:pt>
                <c:pt idx="18325">
                  <c:v>40946.337453703702</c:v>
                </c:pt>
                <c:pt idx="18326">
                  <c:v>40946.379120370373</c:v>
                </c:pt>
                <c:pt idx="18327">
                  <c:v>40946.420787037037</c:v>
                </c:pt>
                <c:pt idx="18328">
                  <c:v>40946.462453703702</c:v>
                </c:pt>
                <c:pt idx="18329">
                  <c:v>40946.504120370373</c:v>
                </c:pt>
                <c:pt idx="18330">
                  <c:v>40946.545787037037</c:v>
                </c:pt>
                <c:pt idx="18331">
                  <c:v>40946.587453703702</c:v>
                </c:pt>
                <c:pt idx="18332">
                  <c:v>40946.629120370373</c:v>
                </c:pt>
                <c:pt idx="18333">
                  <c:v>40946.670787037037</c:v>
                </c:pt>
                <c:pt idx="18334">
                  <c:v>40946.712453703702</c:v>
                </c:pt>
                <c:pt idx="18335">
                  <c:v>40946.754120370373</c:v>
                </c:pt>
                <c:pt idx="18336">
                  <c:v>40946.795787037037</c:v>
                </c:pt>
                <c:pt idx="18337">
                  <c:v>40946.837453703702</c:v>
                </c:pt>
                <c:pt idx="18338">
                  <c:v>40946.879120370373</c:v>
                </c:pt>
                <c:pt idx="18339">
                  <c:v>40946.920787037037</c:v>
                </c:pt>
                <c:pt idx="18340">
                  <c:v>40946.962453703702</c:v>
                </c:pt>
                <c:pt idx="18341">
                  <c:v>40947.004120370373</c:v>
                </c:pt>
                <c:pt idx="18342">
                  <c:v>40947.045787037037</c:v>
                </c:pt>
                <c:pt idx="18343">
                  <c:v>40947.087453703702</c:v>
                </c:pt>
                <c:pt idx="18344">
                  <c:v>40947.129120370373</c:v>
                </c:pt>
                <c:pt idx="18345">
                  <c:v>40947.170787037037</c:v>
                </c:pt>
                <c:pt idx="18346">
                  <c:v>40947.212453703702</c:v>
                </c:pt>
                <c:pt idx="18347">
                  <c:v>40947.254120370373</c:v>
                </c:pt>
                <c:pt idx="18348">
                  <c:v>40947.295787037037</c:v>
                </c:pt>
                <c:pt idx="18349">
                  <c:v>40947.337453703702</c:v>
                </c:pt>
                <c:pt idx="18350">
                  <c:v>40947.379120370373</c:v>
                </c:pt>
                <c:pt idx="18351">
                  <c:v>40947.420787037037</c:v>
                </c:pt>
                <c:pt idx="18352">
                  <c:v>40947.462453703702</c:v>
                </c:pt>
                <c:pt idx="18353">
                  <c:v>40947.504120370373</c:v>
                </c:pt>
                <c:pt idx="18354">
                  <c:v>40947.545787037037</c:v>
                </c:pt>
                <c:pt idx="18355">
                  <c:v>40947.587453703702</c:v>
                </c:pt>
                <c:pt idx="18356">
                  <c:v>40947.629120370373</c:v>
                </c:pt>
                <c:pt idx="18357">
                  <c:v>40947.670787037037</c:v>
                </c:pt>
                <c:pt idx="18358">
                  <c:v>40947.712453703702</c:v>
                </c:pt>
                <c:pt idx="18359">
                  <c:v>40947.754120370373</c:v>
                </c:pt>
                <c:pt idx="18360">
                  <c:v>40947.795787037037</c:v>
                </c:pt>
                <c:pt idx="18361">
                  <c:v>40947.837453703702</c:v>
                </c:pt>
                <c:pt idx="18362">
                  <c:v>40947.879120370373</c:v>
                </c:pt>
                <c:pt idx="18363">
                  <c:v>40947.920787037037</c:v>
                </c:pt>
                <c:pt idx="18364">
                  <c:v>40947.962453703702</c:v>
                </c:pt>
                <c:pt idx="18365">
                  <c:v>40948.004120370373</c:v>
                </c:pt>
                <c:pt idx="18366">
                  <c:v>40948.045787037037</c:v>
                </c:pt>
                <c:pt idx="18367">
                  <c:v>40948.087453703702</c:v>
                </c:pt>
                <c:pt idx="18368">
                  <c:v>40948.129120370373</c:v>
                </c:pt>
                <c:pt idx="18369">
                  <c:v>40948.170787037037</c:v>
                </c:pt>
                <c:pt idx="18370">
                  <c:v>40948.212453703702</c:v>
                </c:pt>
                <c:pt idx="18371">
                  <c:v>40948.254120370373</c:v>
                </c:pt>
                <c:pt idx="18372">
                  <c:v>40948.295787037037</c:v>
                </c:pt>
                <c:pt idx="18373">
                  <c:v>40948.337453703702</c:v>
                </c:pt>
                <c:pt idx="18374">
                  <c:v>40948.379120370373</c:v>
                </c:pt>
                <c:pt idx="18375">
                  <c:v>40948.420787037037</c:v>
                </c:pt>
                <c:pt idx="18376">
                  <c:v>40948.462453703702</c:v>
                </c:pt>
                <c:pt idx="18377">
                  <c:v>40948.504120370373</c:v>
                </c:pt>
                <c:pt idx="18378">
                  <c:v>40948.545787037037</c:v>
                </c:pt>
                <c:pt idx="18379">
                  <c:v>40948.587453703702</c:v>
                </c:pt>
                <c:pt idx="18380">
                  <c:v>40948.629120370373</c:v>
                </c:pt>
                <c:pt idx="18381">
                  <c:v>40948.670787037037</c:v>
                </c:pt>
                <c:pt idx="18382">
                  <c:v>40948.712453703702</c:v>
                </c:pt>
                <c:pt idx="18383">
                  <c:v>40948.754120370373</c:v>
                </c:pt>
                <c:pt idx="18384">
                  <c:v>40948.795787037037</c:v>
                </c:pt>
                <c:pt idx="18385">
                  <c:v>40948.837453703702</c:v>
                </c:pt>
                <c:pt idx="18386">
                  <c:v>40948.879120370373</c:v>
                </c:pt>
                <c:pt idx="18387">
                  <c:v>40948.920787037037</c:v>
                </c:pt>
                <c:pt idx="18388">
                  <c:v>40948.962453703702</c:v>
                </c:pt>
                <c:pt idx="18389">
                  <c:v>40949.004120370373</c:v>
                </c:pt>
                <c:pt idx="18390">
                  <c:v>40949.045787037037</c:v>
                </c:pt>
                <c:pt idx="18391">
                  <c:v>40949.087453703702</c:v>
                </c:pt>
                <c:pt idx="18392">
                  <c:v>40949.129120370373</c:v>
                </c:pt>
                <c:pt idx="18393">
                  <c:v>40949.170787037037</c:v>
                </c:pt>
                <c:pt idx="18394">
                  <c:v>40949.212453703702</c:v>
                </c:pt>
                <c:pt idx="18395">
                  <c:v>40949.254120370373</c:v>
                </c:pt>
                <c:pt idx="18396">
                  <c:v>40949.295787037037</c:v>
                </c:pt>
                <c:pt idx="18397">
                  <c:v>40949.337453703702</c:v>
                </c:pt>
                <c:pt idx="18398">
                  <c:v>40949.379120370373</c:v>
                </c:pt>
                <c:pt idx="18399">
                  <c:v>40949.420787037037</c:v>
                </c:pt>
                <c:pt idx="18400">
                  <c:v>40949.462453703702</c:v>
                </c:pt>
                <c:pt idx="18401">
                  <c:v>40949.504120370373</c:v>
                </c:pt>
                <c:pt idx="18402">
                  <c:v>40949.545787037037</c:v>
                </c:pt>
                <c:pt idx="18403">
                  <c:v>40949.587453703702</c:v>
                </c:pt>
                <c:pt idx="18404">
                  <c:v>40949.629120370373</c:v>
                </c:pt>
                <c:pt idx="18405">
                  <c:v>40949.670787037037</c:v>
                </c:pt>
                <c:pt idx="18406">
                  <c:v>40949.712453703702</c:v>
                </c:pt>
                <c:pt idx="18407">
                  <c:v>40949.754120370373</c:v>
                </c:pt>
                <c:pt idx="18408">
                  <c:v>40949.795787037037</c:v>
                </c:pt>
                <c:pt idx="18409">
                  <c:v>40949.837453703702</c:v>
                </c:pt>
                <c:pt idx="18410">
                  <c:v>40949.879120370373</c:v>
                </c:pt>
                <c:pt idx="18411">
                  <c:v>40949.920787037037</c:v>
                </c:pt>
                <c:pt idx="18412">
                  <c:v>40949.962453703702</c:v>
                </c:pt>
                <c:pt idx="18413">
                  <c:v>40950.004120370373</c:v>
                </c:pt>
                <c:pt idx="18414">
                  <c:v>40950.045787037037</c:v>
                </c:pt>
                <c:pt idx="18415">
                  <c:v>40950.087453703702</c:v>
                </c:pt>
                <c:pt idx="18416">
                  <c:v>40950.129120370373</c:v>
                </c:pt>
                <c:pt idx="18417">
                  <c:v>40950.170787037037</c:v>
                </c:pt>
                <c:pt idx="18418">
                  <c:v>40950.212453703702</c:v>
                </c:pt>
                <c:pt idx="18419">
                  <c:v>40950.254120370373</c:v>
                </c:pt>
                <c:pt idx="18420">
                  <c:v>40950.295787037037</c:v>
                </c:pt>
                <c:pt idx="18421">
                  <c:v>40950.337453703702</c:v>
                </c:pt>
                <c:pt idx="18422">
                  <c:v>40950.379120370373</c:v>
                </c:pt>
                <c:pt idx="18423">
                  <c:v>40950.420787037037</c:v>
                </c:pt>
                <c:pt idx="18424">
                  <c:v>40950.462453703702</c:v>
                </c:pt>
                <c:pt idx="18425">
                  <c:v>40950.504120370373</c:v>
                </c:pt>
                <c:pt idx="18426">
                  <c:v>40950.545787037037</c:v>
                </c:pt>
                <c:pt idx="18427">
                  <c:v>40950.587453703702</c:v>
                </c:pt>
                <c:pt idx="18428">
                  <c:v>40950.629120370373</c:v>
                </c:pt>
                <c:pt idx="18429">
                  <c:v>40950.670787037037</c:v>
                </c:pt>
                <c:pt idx="18430">
                  <c:v>40950.712453703702</c:v>
                </c:pt>
                <c:pt idx="18431">
                  <c:v>40950.754120370373</c:v>
                </c:pt>
                <c:pt idx="18432">
                  <c:v>40950.795787037037</c:v>
                </c:pt>
                <c:pt idx="18433">
                  <c:v>40950.837453703702</c:v>
                </c:pt>
                <c:pt idx="18434">
                  <c:v>40950.879120370373</c:v>
                </c:pt>
                <c:pt idx="18435">
                  <c:v>40950.920787037037</c:v>
                </c:pt>
                <c:pt idx="18436">
                  <c:v>40950.962453703702</c:v>
                </c:pt>
                <c:pt idx="18437">
                  <c:v>40951.004120370373</c:v>
                </c:pt>
                <c:pt idx="18438">
                  <c:v>40951.045787037037</c:v>
                </c:pt>
                <c:pt idx="18439">
                  <c:v>40951.087453703702</c:v>
                </c:pt>
                <c:pt idx="18440">
                  <c:v>40951.129120370373</c:v>
                </c:pt>
                <c:pt idx="18441">
                  <c:v>40951.170787037037</c:v>
                </c:pt>
                <c:pt idx="18442">
                  <c:v>40951.212453703702</c:v>
                </c:pt>
                <c:pt idx="18443">
                  <c:v>40951.254120370373</c:v>
                </c:pt>
                <c:pt idx="18444">
                  <c:v>40951.295787037037</c:v>
                </c:pt>
                <c:pt idx="18445">
                  <c:v>40951.337453703702</c:v>
                </c:pt>
                <c:pt idx="18446">
                  <c:v>40951.379120370373</c:v>
                </c:pt>
                <c:pt idx="18447">
                  <c:v>40951.420787037037</c:v>
                </c:pt>
                <c:pt idx="18448">
                  <c:v>40951.462453703702</c:v>
                </c:pt>
                <c:pt idx="18449">
                  <c:v>40951.504120370373</c:v>
                </c:pt>
                <c:pt idx="18450">
                  <c:v>40951.545787037037</c:v>
                </c:pt>
                <c:pt idx="18451">
                  <c:v>40951.587453703702</c:v>
                </c:pt>
                <c:pt idx="18452">
                  <c:v>40951.629120370373</c:v>
                </c:pt>
                <c:pt idx="18453">
                  <c:v>40951.670787037037</c:v>
                </c:pt>
                <c:pt idx="18454">
                  <c:v>40951.712453703702</c:v>
                </c:pt>
                <c:pt idx="18455">
                  <c:v>40951.754120370373</c:v>
                </c:pt>
                <c:pt idx="18456">
                  <c:v>40951.795787037037</c:v>
                </c:pt>
                <c:pt idx="18457">
                  <c:v>40951.837453703702</c:v>
                </c:pt>
                <c:pt idx="18458">
                  <c:v>40951.879120370373</c:v>
                </c:pt>
                <c:pt idx="18459">
                  <c:v>40951.920787037037</c:v>
                </c:pt>
                <c:pt idx="18460">
                  <c:v>40951.962453703702</c:v>
                </c:pt>
                <c:pt idx="18461">
                  <c:v>40952.004120370373</c:v>
                </c:pt>
                <c:pt idx="18462">
                  <c:v>40952.045787037037</c:v>
                </c:pt>
                <c:pt idx="18463">
                  <c:v>40952.087453703702</c:v>
                </c:pt>
                <c:pt idx="18464">
                  <c:v>40952.129120370373</c:v>
                </c:pt>
                <c:pt idx="18465">
                  <c:v>40952.170787037037</c:v>
                </c:pt>
                <c:pt idx="18466">
                  <c:v>40952.212453703702</c:v>
                </c:pt>
                <c:pt idx="18467">
                  <c:v>40952.254120370373</c:v>
                </c:pt>
                <c:pt idx="18468">
                  <c:v>40952.295787037037</c:v>
                </c:pt>
                <c:pt idx="18469">
                  <c:v>40952.337453703702</c:v>
                </c:pt>
                <c:pt idx="18470">
                  <c:v>40952.379120370373</c:v>
                </c:pt>
                <c:pt idx="18471">
                  <c:v>40952.420787037037</c:v>
                </c:pt>
                <c:pt idx="18472">
                  <c:v>40952.462453703702</c:v>
                </c:pt>
                <c:pt idx="18473">
                  <c:v>40952.504120370373</c:v>
                </c:pt>
                <c:pt idx="18474">
                  <c:v>40952.545787037037</c:v>
                </c:pt>
                <c:pt idx="18475">
                  <c:v>40952.587453703702</c:v>
                </c:pt>
                <c:pt idx="18476">
                  <c:v>40952.629120370373</c:v>
                </c:pt>
                <c:pt idx="18477">
                  <c:v>40952.670787037037</c:v>
                </c:pt>
                <c:pt idx="18478">
                  <c:v>40952.712453703702</c:v>
                </c:pt>
                <c:pt idx="18479">
                  <c:v>40952.754120370373</c:v>
                </c:pt>
                <c:pt idx="18480">
                  <c:v>40952.795787037037</c:v>
                </c:pt>
                <c:pt idx="18481">
                  <c:v>40952.837453703702</c:v>
                </c:pt>
                <c:pt idx="18482">
                  <c:v>40952.879120370373</c:v>
                </c:pt>
                <c:pt idx="18483">
                  <c:v>40952.920787037037</c:v>
                </c:pt>
                <c:pt idx="18484">
                  <c:v>40952.962453703702</c:v>
                </c:pt>
                <c:pt idx="18485">
                  <c:v>40953.004120370373</c:v>
                </c:pt>
                <c:pt idx="18486">
                  <c:v>40953.045787037037</c:v>
                </c:pt>
                <c:pt idx="18487">
                  <c:v>40953.087453703702</c:v>
                </c:pt>
                <c:pt idx="18488">
                  <c:v>40953.129120370373</c:v>
                </c:pt>
                <c:pt idx="18489">
                  <c:v>40953.170787037037</c:v>
                </c:pt>
                <c:pt idx="18490">
                  <c:v>40953.212453703702</c:v>
                </c:pt>
                <c:pt idx="18491">
                  <c:v>40953.254120370373</c:v>
                </c:pt>
                <c:pt idx="18492">
                  <c:v>40953.295787037037</c:v>
                </c:pt>
                <c:pt idx="18493">
                  <c:v>40953.337453703702</c:v>
                </c:pt>
                <c:pt idx="18494">
                  <c:v>40953.379120370373</c:v>
                </c:pt>
                <c:pt idx="18495">
                  <c:v>40953.420787037037</c:v>
                </c:pt>
                <c:pt idx="18496">
                  <c:v>40953.462453703702</c:v>
                </c:pt>
                <c:pt idx="18497">
                  <c:v>40953.504120370373</c:v>
                </c:pt>
                <c:pt idx="18498">
                  <c:v>40953.545787037037</c:v>
                </c:pt>
                <c:pt idx="18499">
                  <c:v>40953.587453703702</c:v>
                </c:pt>
                <c:pt idx="18500">
                  <c:v>40953.629120370373</c:v>
                </c:pt>
                <c:pt idx="18501">
                  <c:v>40953.670787037037</c:v>
                </c:pt>
                <c:pt idx="18502">
                  <c:v>40953.712453703702</c:v>
                </c:pt>
                <c:pt idx="18503">
                  <c:v>40953.754120370373</c:v>
                </c:pt>
                <c:pt idx="18504">
                  <c:v>40953.795787037037</c:v>
                </c:pt>
                <c:pt idx="18505">
                  <c:v>40953.837453703702</c:v>
                </c:pt>
                <c:pt idx="18506">
                  <c:v>40953.879120370373</c:v>
                </c:pt>
                <c:pt idx="18507">
                  <c:v>40953.920787037037</c:v>
                </c:pt>
                <c:pt idx="18508">
                  <c:v>40953.962453703702</c:v>
                </c:pt>
                <c:pt idx="18509">
                  <c:v>40954.004120370373</c:v>
                </c:pt>
                <c:pt idx="18510">
                  <c:v>40954.045787037037</c:v>
                </c:pt>
                <c:pt idx="18511">
                  <c:v>40954.087453703702</c:v>
                </c:pt>
                <c:pt idx="18512">
                  <c:v>40954.129120370373</c:v>
                </c:pt>
                <c:pt idx="18513">
                  <c:v>40954.170787037037</c:v>
                </c:pt>
                <c:pt idx="18514">
                  <c:v>40954.212453703702</c:v>
                </c:pt>
                <c:pt idx="18515">
                  <c:v>40954.254120370373</c:v>
                </c:pt>
                <c:pt idx="18516">
                  <c:v>40954.295787037037</c:v>
                </c:pt>
                <c:pt idx="18517">
                  <c:v>40954.337453703702</c:v>
                </c:pt>
                <c:pt idx="18518">
                  <c:v>40954</c:v>
                </c:pt>
                <c:pt idx="18519">
                  <c:v>40954.360196759262</c:v>
                </c:pt>
                <c:pt idx="18520">
                  <c:v>40954.401863425926</c:v>
                </c:pt>
                <c:pt idx="18521">
                  <c:v>40954.443530092591</c:v>
                </c:pt>
                <c:pt idx="18522">
                  <c:v>40954.485196759262</c:v>
                </c:pt>
                <c:pt idx="18523">
                  <c:v>40954.526863425926</c:v>
                </c:pt>
                <c:pt idx="18524">
                  <c:v>40954.568530092591</c:v>
                </c:pt>
                <c:pt idx="18525">
                  <c:v>40954.610196759262</c:v>
                </c:pt>
                <c:pt idx="18526">
                  <c:v>40954.651863425926</c:v>
                </c:pt>
                <c:pt idx="18527">
                  <c:v>40954.693530092591</c:v>
                </c:pt>
                <c:pt idx="18528">
                  <c:v>40954.735196759262</c:v>
                </c:pt>
                <c:pt idx="18529">
                  <c:v>40954.776863425926</c:v>
                </c:pt>
                <c:pt idx="18530">
                  <c:v>40954.818530092591</c:v>
                </c:pt>
                <c:pt idx="18531">
                  <c:v>40954.860196759262</c:v>
                </c:pt>
                <c:pt idx="18532">
                  <c:v>40954.901863425926</c:v>
                </c:pt>
                <c:pt idx="18533">
                  <c:v>40954.943530092591</c:v>
                </c:pt>
                <c:pt idx="18534">
                  <c:v>40954.985196759262</c:v>
                </c:pt>
                <c:pt idx="18535">
                  <c:v>40955.026863425926</c:v>
                </c:pt>
                <c:pt idx="18536">
                  <c:v>40955.068530092591</c:v>
                </c:pt>
                <c:pt idx="18537">
                  <c:v>40955.110196759262</c:v>
                </c:pt>
                <c:pt idx="18538">
                  <c:v>40955.151863425926</c:v>
                </c:pt>
                <c:pt idx="18539">
                  <c:v>40955.193530092591</c:v>
                </c:pt>
                <c:pt idx="18540">
                  <c:v>40955.235196759262</c:v>
                </c:pt>
                <c:pt idx="18541">
                  <c:v>40955.276863425926</c:v>
                </c:pt>
                <c:pt idx="18542">
                  <c:v>40955.318530092591</c:v>
                </c:pt>
                <c:pt idx="18543">
                  <c:v>40955.360196759262</c:v>
                </c:pt>
                <c:pt idx="18544">
                  <c:v>40955.401863425926</c:v>
                </c:pt>
                <c:pt idx="18545">
                  <c:v>40955.443530092591</c:v>
                </c:pt>
                <c:pt idx="18546">
                  <c:v>40955.485196759262</c:v>
                </c:pt>
                <c:pt idx="18547">
                  <c:v>40955.526863425926</c:v>
                </c:pt>
                <c:pt idx="18548">
                  <c:v>40955.568530092591</c:v>
                </c:pt>
                <c:pt idx="18549">
                  <c:v>40955.610196759262</c:v>
                </c:pt>
                <c:pt idx="18550">
                  <c:v>40955.651863425926</c:v>
                </c:pt>
                <c:pt idx="18551">
                  <c:v>40955.693530092591</c:v>
                </c:pt>
                <c:pt idx="18552">
                  <c:v>40955.735196759262</c:v>
                </c:pt>
                <c:pt idx="18553">
                  <c:v>40955.776863425926</c:v>
                </c:pt>
                <c:pt idx="18554">
                  <c:v>40955.818530092591</c:v>
                </c:pt>
                <c:pt idx="18555">
                  <c:v>40955.860196759262</c:v>
                </c:pt>
                <c:pt idx="18556">
                  <c:v>40955.901863425926</c:v>
                </c:pt>
                <c:pt idx="18557">
                  <c:v>40955.943530092591</c:v>
                </c:pt>
                <c:pt idx="18558">
                  <c:v>40955.985196759262</c:v>
                </c:pt>
                <c:pt idx="18559">
                  <c:v>40956.026863425926</c:v>
                </c:pt>
                <c:pt idx="18560">
                  <c:v>40956.068530092591</c:v>
                </c:pt>
                <c:pt idx="18561">
                  <c:v>40956.110196759262</c:v>
                </c:pt>
                <c:pt idx="18562">
                  <c:v>40956.151863425926</c:v>
                </c:pt>
                <c:pt idx="18563">
                  <c:v>40956.193530092591</c:v>
                </c:pt>
                <c:pt idx="18564">
                  <c:v>40956.235196759262</c:v>
                </c:pt>
                <c:pt idx="18565">
                  <c:v>40956.276863425926</c:v>
                </c:pt>
                <c:pt idx="18566">
                  <c:v>40956.318530092591</c:v>
                </c:pt>
                <c:pt idx="18567">
                  <c:v>40956.360196759262</c:v>
                </c:pt>
                <c:pt idx="18568">
                  <c:v>40956.401863425926</c:v>
                </c:pt>
                <c:pt idx="18569">
                  <c:v>40956.443530092591</c:v>
                </c:pt>
                <c:pt idx="18570">
                  <c:v>40956.485196759262</c:v>
                </c:pt>
                <c:pt idx="18571">
                  <c:v>40956.526863425926</c:v>
                </c:pt>
                <c:pt idx="18572">
                  <c:v>40956.568530092591</c:v>
                </c:pt>
                <c:pt idx="18573">
                  <c:v>40956.610196759262</c:v>
                </c:pt>
                <c:pt idx="18574">
                  <c:v>40956.651863425926</c:v>
                </c:pt>
                <c:pt idx="18575">
                  <c:v>40956.693530092591</c:v>
                </c:pt>
                <c:pt idx="18576">
                  <c:v>40956.735196759262</c:v>
                </c:pt>
                <c:pt idx="18577">
                  <c:v>40956.776863425926</c:v>
                </c:pt>
                <c:pt idx="18578">
                  <c:v>40956.818530092591</c:v>
                </c:pt>
                <c:pt idx="18579">
                  <c:v>40956.860196759262</c:v>
                </c:pt>
                <c:pt idx="18580">
                  <c:v>40956.901863425926</c:v>
                </c:pt>
                <c:pt idx="18581">
                  <c:v>40956.943530092591</c:v>
                </c:pt>
                <c:pt idx="18582">
                  <c:v>40956.985196759262</c:v>
                </c:pt>
                <c:pt idx="18583">
                  <c:v>40957.026863425926</c:v>
                </c:pt>
                <c:pt idx="18584">
                  <c:v>40957.068530092591</c:v>
                </c:pt>
                <c:pt idx="18585">
                  <c:v>40957.110196759262</c:v>
                </c:pt>
                <c:pt idx="18586">
                  <c:v>40957.151863425926</c:v>
                </c:pt>
                <c:pt idx="18587">
                  <c:v>40957.193530092591</c:v>
                </c:pt>
                <c:pt idx="18588">
                  <c:v>40957.235196759262</c:v>
                </c:pt>
                <c:pt idx="18589">
                  <c:v>40957.276863425926</c:v>
                </c:pt>
                <c:pt idx="18590">
                  <c:v>40957.318530092591</c:v>
                </c:pt>
                <c:pt idx="18591">
                  <c:v>40957.360196759262</c:v>
                </c:pt>
                <c:pt idx="18592">
                  <c:v>40957.401863425926</c:v>
                </c:pt>
                <c:pt idx="18593">
                  <c:v>40957.443530092591</c:v>
                </c:pt>
                <c:pt idx="18594">
                  <c:v>40957.485196759262</c:v>
                </c:pt>
                <c:pt idx="18595">
                  <c:v>40957.526863425926</c:v>
                </c:pt>
                <c:pt idx="18596">
                  <c:v>40957.568530092591</c:v>
                </c:pt>
                <c:pt idx="18597">
                  <c:v>40957.610196759262</c:v>
                </c:pt>
                <c:pt idx="18598">
                  <c:v>40957.651863425926</c:v>
                </c:pt>
                <c:pt idx="18599">
                  <c:v>40957.693530092591</c:v>
                </c:pt>
                <c:pt idx="18600">
                  <c:v>40957.735196759262</c:v>
                </c:pt>
                <c:pt idx="18601">
                  <c:v>40957.776863425926</c:v>
                </c:pt>
                <c:pt idx="18602">
                  <c:v>40957.818530092591</c:v>
                </c:pt>
                <c:pt idx="18603">
                  <c:v>40957.860196759262</c:v>
                </c:pt>
                <c:pt idx="18604">
                  <c:v>40957.901863425926</c:v>
                </c:pt>
                <c:pt idx="18605">
                  <c:v>40957.943530092591</c:v>
                </c:pt>
                <c:pt idx="18606">
                  <c:v>40957.985196759262</c:v>
                </c:pt>
                <c:pt idx="18607">
                  <c:v>40958.026863425926</c:v>
                </c:pt>
                <c:pt idx="18608">
                  <c:v>40958.068530092591</c:v>
                </c:pt>
                <c:pt idx="18609">
                  <c:v>40958.110196759262</c:v>
                </c:pt>
                <c:pt idx="18610">
                  <c:v>40958.151863425926</c:v>
                </c:pt>
                <c:pt idx="18611">
                  <c:v>40958.193530092591</c:v>
                </c:pt>
                <c:pt idx="18612">
                  <c:v>40958.235196759262</c:v>
                </c:pt>
                <c:pt idx="18613">
                  <c:v>40958.276863425926</c:v>
                </c:pt>
                <c:pt idx="18614">
                  <c:v>40958.318530092591</c:v>
                </c:pt>
                <c:pt idx="18615">
                  <c:v>40958.360196759262</c:v>
                </c:pt>
                <c:pt idx="18616">
                  <c:v>40958.401863425926</c:v>
                </c:pt>
                <c:pt idx="18617">
                  <c:v>40958.443530092591</c:v>
                </c:pt>
                <c:pt idx="18618">
                  <c:v>40958.485196759262</c:v>
                </c:pt>
                <c:pt idx="18619">
                  <c:v>40958.526863425926</c:v>
                </c:pt>
                <c:pt idx="18620">
                  <c:v>40958.568530092591</c:v>
                </c:pt>
                <c:pt idx="18621">
                  <c:v>40958.610196759262</c:v>
                </c:pt>
                <c:pt idx="18622">
                  <c:v>40958.651863425926</c:v>
                </c:pt>
                <c:pt idx="18623">
                  <c:v>40958.693530092591</c:v>
                </c:pt>
                <c:pt idx="18624">
                  <c:v>40958.735196759262</c:v>
                </c:pt>
                <c:pt idx="18625">
                  <c:v>40958.776863425926</c:v>
                </c:pt>
                <c:pt idx="18626">
                  <c:v>40958.818530092591</c:v>
                </c:pt>
                <c:pt idx="18627">
                  <c:v>40958.860196759262</c:v>
                </c:pt>
                <c:pt idx="18628">
                  <c:v>40958.901863425926</c:v>
                </c:pt>
                <c:pt idx="18629">
                  <c:v>40958.943530092591</c:v>
                </c:pt>
                <c:pt idx="18630">
                  <c:v>40958.985196759262</c:v>
                </c:pt>
                <c:pt idx="18631">
                  <c:v>40959.026863425926</c:v>
                </c:pt>
                <c:pt idx="18632">
                  <c:v>40959.068530092591</c:v>
                </c:pt>
                <c:pt idx="18633">
                  <c:v>40959.110196759262</c:v>
                </c:pt>
                <c:pt idx="18634">
                  <c:v>40959.151863425926</c:v>
                </c:pt>
                <c:pt idx="18635">
                  <c:v>40959.193530092591</c:v>
                </c:pt>
                <c:pt idx="18636">
                  <c:v>40959.235196759262</c:v>
                </c:pt>
                <c:pt idx="18637">
                  <c:v>40959.276863425926</c:v>
                </c:pt>
                <c:pt idx="18638">
                  <c:v>40959.318530092591</c:v>
                </c:pt>
                <c:pt idx="18639">
                  <c:v>40959.360196759262</c:v>
                </c:pt>
                <c:pt idx="18640">
                  <c:v>40959.401863425926</c:v>
                </c:pt>
                <c:pt idx="18641">
                  <c:v>40959.443530092591</c:v>
                </c:pt>
                <c:pt idx="18642">
                  <c:v>40959.485196759262</c:v>
                </c:pt>
                <c:pt idx="18643">
                  <c:v>40959.526863425926</c:v>
                </c:pt>
                <c:pt idx="18644">
                  <c:v>40959.568530092591</c:v>
                </c:pt>
                <c:pt idx="18645">
                  <c:v>40959.610196759262</c:v>
                </c:pt>
                <c:pt idx="18646">
                  <c:v>40959.651863425926</c:v>
                </c:pt>
                <c:pt idx="18647">
                  <c:v>40959.693530092591</c:v>
                </c:pt>
                <c:pt idx="18648">
                  <c:v>40959.735196759262</c:v>
                </c:pt>
                <c:pt idx="18649">
                  <c:v>40959.776863425926</c:v>
                </c:pt>
                <c:pt idx="18650">
                  <c:v>40959.818530092591</c:v>
                </c:pt>
                <c:pt idx="18651">
                  <c:v>40959.860196759262</c:v>
                </c:pt>
                <c:pt idx="18652">
                  <c:v>40959.901863425926</c:v>
                </c:pt>
                <c:pt idx="18653">
                  <c:v>40959.943530092591</c:v>
                </c:pt>
                <c:pt idx="18654">
                  <c:v>40959.985196759262</c:v>
                </c:pt>
                <c:pt idx="18655">
                  <c:v>40960.026863425926</c:v>
                </c:pt>
                <c:pt idx="18656">
                  <c:v>40960.068530092591</c:v>
                </c:pt>
                <c:pt idx="18657">
                  <c:v>40960.110196759262</c:v>
                </c:pt>
                <c:pt idx="18658">
                  <c:v>40960.151863425926</c:v>
                </c:pt>
                <c:pt idx="18659">
                  <c:v>40960.193530092591</c:v>
                </c:pt>
                <c:pt idx="18660">
                  <c:v>40960.235196759262</c:v>
                </c:pt>
                <c:pt idx="18661">
                  <c:v>40960.276863425926</c:v>
                </c:pt>
                <c:pt idx="18662">
                  <c:v>40960.318530092591</c:v>
                </c:pt>
                <c:pt idx="18663">
                  <c:v>40960.360196759262</c:v>
                </c:pt>
                <c:pt idx="18664">
                  <c:v>40960.401863425926</c:v>
                </c:pt>
                <c:pt idx="18665">
                  <c:v>40960.443530092591</c:v>
                </c:pt>
                <c:pt idx="18666">
                  <c:v>40960.485196759262</c:v>
                </c:pt>
                <c:pt idx="18667">
                  <c:v>40960.526863425926</c:v>
                </c:pt>
                <c:pt idx="18668">
                  <c:v>40960.568530092591</c:v>
                </c:pt>
                <c:pt idx="18669">
                  <c:v>40960.610196759262</c:v>
                </c:pt>
                <c:pt idx="18670">
                  <c:v>40960.651863425926</c:v>
                </c:pt>
                <c:pt idx="18671">
                  <c:v>40960.693530092591</c:v>
                </c:pt>
                <c:pt idx="18672">
                  <c:v>40960.735196759262</c:v>
                </c:pt>
                <c:pt idx="18673">
                  <c:v>40960.776863425926</c:v>
                </c:pt>
                <c:pt idx="18674">
                  <c:v>40960.818530092591</c:v>
                </c:pt>
                <c:pt idx="18675">
                  <c:v>40960.860196759262</c:v>
                </c:pt>
                <c:pt idx="18676">
                  <c:v>40960.901863425926</c:v>
                </c:pt>
                <c:pt idx="18677">
                  <c:v>40960.943530092591</c:v>
                </c:pt>
                <c:pt idx="18678">
                  <c:v>40960.985196759262</c:v>
                </c:pt>
                <c:pt idx="18679">
                  <c:v>40961.026863425926</c:v>
                </c:pt>
                <c:pt idx="18680">
                  <c:v>40961.068530092591</c:v>
                </c:pt>
                <c:pt idx="18681">
                  <c:v>40961.110196759262</c:v>
                </c:pt>
                <c:pt idx="18682">
                  <c:v>40961.151863425926</c:v>
                </c:pt>
                <c:pt idx="18683">
                  <c:v>40961.193530092591</c:v>
                </c:pt>
                <c:pt idx="18684">
                  <c:v>40961.235196759262</c:v>
                </c:pt>
                <c:pt idx="18685">
                  <c:v>40961.276863425926</c:v>
                </c:pt>
                <c:pt idx="18686">
                  <c:v>40961.318530092591</c:v>
                </c:pt>
                <c:pt idx="18687">
                  <c:v>40961.360196759262</c:v>
                </c:pt>
                <c:pt idx="18688">
                  <c:v>40961.401863425926</c:v>
                </c:pt>
                <c:pt idx="18689">
                  <c:v>40961.443530092591</c:v>
                </c:pt>
                <c:pt idx="18690">
                  <c:v>40961.485196759262</c:v>
                </c:pt>
                <c:pt idx="18691">
                  <c:v>40961.526863425926</c:v>
                </c:pt>
                <c:pt idx="18692">
                  <c:v>40961.568530092591</c:v>
                </c:pt>
                <c:pt idx="18693">
                  <c:v>40961.610196759262</c:v>
                </c:pt>
                <c:pt idx="18694">
                  <c:v>40961.651863425926</c:v>
                </c:pt>
                <c:pt idx="18695">
                  <c:v>40961.693530092591</c:v>
                </c:pt>
                <c:pt idx="18696">
                  <c:v>40961.735196759262</c:v>
                </c:pt>
                <c:pt idx="18697">
                  <c:v>40961.776863425926</c:v>
                </c:pt>
                <c:pt idx="18698">
                  <c:v>40961.818530092591</c:v>
                </c:pt>
                <c:pt idx="18699">
                  <c:v>40961.860196759262</c:v>
                </c:pt>
                <c:pt idx="18700">
                  <c:v>40961.901863425926</c:v>
                </c:pt>
                <c:pt idx="18701">
                  <c:v>40961.943530092591</c:v>
                </c:pt>
                <c:pt idx="18702">
                  <c:v>40961.985196759262</c:v>
                </c:pt>
                <c:pt idx="18703">
                  <c:v>40962.026863425926</c:v>
                </c:pt>
                <c:pt idx="18704">
                  <c:v>40962.068530092591</c:v>
                </c:pt>
                <c:pt idx="18705">
                  <c:v>40962.110196759262</c:v>
                </c:pt>
                <c:pt idx="18706">
                  <c:v>40962.151863425926</c:v>
                </c:pt>
                <c:pt idx="18707">
                  <c:v>40962.193530092591</c:v>
                </c:pt>
                <c:pt idx="18708">
                  <c:v>40962.235196759262</c:v>
                </c:pt>
                <c:pt idx="18709">
                  <c:v>40962.276863425926</c:v>
                </c:pt>
                <c:pt idx="18710">
                  <c:v>40962.318530092591</c:v>
                </c:pt>
                <c:pt idx="18711">
                  <c:v>40962.360196759262</c:v>
                </c:pt>
                <c:pt idx="18712">
                  <c:v>40962.401863425926</c:v>
                </c:pt>
                <c:pt idx="18713">
                  <c:v>40962.443530092591</c:v>
                </c:pt>
                <c:pt idx="18714">
                  <c:v>40962.485196759262</c:v>
                </c:pt>
                <c:pt idx="18715">
                  <c:v>40962.526863425926</c:v>
                </c:pt>
                <c:pt idx="18716">
                  <c:v>40962.568530092591</c:v>
                </c:pt>
                <c:pt idx="18717">
                  <c:v>40962.610196759262</c:v>
                </c:pt>
                <c:pt idx="18718">
                  <c:v>40962.651863425926</c:v>
                </c:pt>
                <c:pt idx="18719">
                  <c:v>40962.693530092591</c:v>
                </c:pt>
                <c:pt idx="18720">
                  <c:v>40962.735196759262</c:v>
                </c:pt>
                <c:pt idx="18721">
                  <c:v>40962.776863425926</c:v>
                </c:pt>
                <c:pt idx="18722">
                  <c:v>40962.818530092591</c:v>
                </c:pt>
                <c:pt idx="18723">
                  <c:v>40962.860196759262</c:v>
                </c:pt>
                <c:pt idx="18724">
                  <c:v>40962.901863425926</c:v>
                </c:pt>
                <c:pt idx="18725">
                  <c:v>40962.943530092591</c:v>
                </c:pt>
                <c:pt idx="18726">
                  <c:v>40962.985196759262</c:v>
                </c:pt>
                <c:pt idx="18727">
                  <c:v>40963.026863425926</c:v>
                </c:pt>
                <c:pt idx="18728">
                  <c:v>40963.068530092591</c:v>
                </c:pt>
                <c:pt idx="18729">
                  <c:v>40963.110196759262</c:v>
                </c:pt>
                <c:pt idx="18730">
                  <c:v>40963.151863425926</c:v>
                </c:pt>
                <c:pt idx="18731">
                  <c:v>40963.193530092591</c:v>
                </c:pt>
                <c:pt idx="18732">
                  <c:v>40963.235196759262</c:v>
                </c:pt>
                <c:pt idx="18733">
                  <c:v>40963.276863425926</c:v>
                </c:pt>
                <c:pt idx="18734">
                  <c:v>40963.318530092591</c:v>
                </c:pt>
                <c:pt idx="18735">
                  <c:v>40963.360196759262</c:v>
                </c:pt>
                <c:pt idx="18736">
                  <c:v>40963.401863425926</c:v>
                </c:pt>
                <c:pt idx="18737">
                  <c:v>40963.443530092591</c:v>
                </c:pt>
                <c:pt idx="18738">
                  <c:v>40963.485196759262</c:v>
                </c:pt>
                <c:pt idx="18739">
                  <c:v>40963.526863425926</c:v>
                </c:pt>
                <c:pt idx="18740">
                  <c:v>40963.568530092591</c:v>
                </c:pt>
                <c:pt idx="18741">
                  <c:v>40963.610196759262</c:v>
                </c:pt>
                <c:pt idx="18742">
                  <c:v>40963.651863425926</c:v>
                </c:pt>
                <c:pt idx="18743">
                  <c:v>40963.693530092591</c:v>
                </c:pt>
                <c:pt idx="18744">
                  <c:v>40963.735196759262</c:v>
                </c:pt>
                <c:pt idx="18745">
                  <c:v>40963.776863425926</c:v>
                </c:pt>
                <c:pt idx="18746">
                  <c:v>40963.818530092591</c:v>
                </c:pt>
                <c:pt idx="18747">
                  <c:v>40963.860196759262</c:v>
                </c:pt>
                <c:pt idx="18748">
                  <c:v>40963.901863425926</c:v>
                </c:pt>
                <c:pt idx="18749">
                  <c:v>40963.943530092591</c:v>
                </c:pt>
                <c:pt idx="18750">
                  <c:v>40963.985196759262</c:v>
                </c:pt>
                <c:pt idx="18751">
                  <c:v>40964.026863425926</c:v>
                </c:pt>
                <c:pt idx="18752">
                  <c:v>40964.068530092591</c:v>
                </c:pt>
                <c:pt idx="18753">
                  <c:v>40964.110196759262</c:v>
                </c:pt>
                <c:pt idx="18754">
                  <c:v>40964.151863425926</c:v>
                </c:pt>
                <c:pt idx="18755">
                  <c:v>40964.193530092591</c:v>
                </c:pt>
                <c:pt idx="18756">
                  <c:v>40964.235196759262</c:v>
                </c:pt>
                <c:pt idx="18757">
                  <c:v>40964.276863425926</c:v>
                </c:pt>
                <c:pt idx="18758">
                  <c:v>40964.318530092591</c:v>
                </c:pt>
                <c:pt idx="18759">
                  <c:v>40964.360196759262</c:v>
                </c:pt>
                <c:pt idx="18760">
                  <c:v>40964.401863425926</c:v>
                </c:pt>
                <c:pt idx="18761">
                  <c:v>40964.443530092591</c:v>
                </c:pt>
                <c:pt idx="18762">
                  <c:v>40964.485196759262</c:v>
                </c:pt>
                <c:pt idx="18763">
                  <c:v>40964.526863425926</c:v>
                </c:pt>
                <c:pt idx="18764">
                  <c:v>40964.568530092591</c:v>
                </c:pt>
                <c:pt idx="18765">
                  <c:v>40964.610196759262</c:v>
                </c:pt>
                <c:pt idx="18766">
                  <c:v>40964.651863425926</c:v>
                </c:pt>
                <c:pt idx="18767">
                  <c:v>40964.693530092591</c:v>
                </c:pt>
                <c:pt idx="18768">
                  <c:v>40964.735196759262</c:v>
                </c:pt>
                <c:pt idx="18769">
                  <c:v>40964.776863425926</c:v>
                </c:pt>
                <c:pt idx="18770">
                  <c:v>40964.818530092591</c:v>
                </c:pt>
                <c:pt idx="18771">
                  <c:v>40964.860196759262</c:v>
                </c:pt>
                <c:pt idx="18772">
                  <c:v>40964.901863425926</c:v>
                </c:pt>
                <c:pt idx="18773">
                  <c:v>40964.943530092591</c:v>
                </c:pt>
                <c:pt idx="18774">
                  <c:v>40964.985196759262</c:v>
                </c:pt>
                <c:pt idx="18775">
                  <c:v>40965.026863425926</c:v>
                </c:pt>
                <c:pt idx="18776">
                  <c:v>40965.068530092591</c:v>
                </c:pt>
                <c:pt idx="18777">
                  <c:v>40965.110196759262</c:v>
                </c:pt>
                <c:pt idx="18778">
                  <c:v>40965.151863425926</c:v>
                </c:pt>
                <c:pt idx="18779">
                  <c:v>40965.193530092591</c:v>
                </c:pt>
                <c:pt idx="18780">
                  <c:v>40965.235196759262</c:v>
                </c:pt>
                <c:pt idx="18781">
                  <c:v>40965.276863425926</c:v>
                </c:pt>
                <c:pt idx="18782">
                  <c:v>40965.318530092591</c:v>
                </c:pt>
                <c:pt idx="18783">
                  <c:v>40965.360196759262</c:v>
                </c:pt>
                <c:pt idx="18784">
                  <c:v>40965.401863425926</c:v>
                </c:pt>
                <c:pt idx="18785">
                  <c:v>40965.443530092591</c:v>
                </c:pt>
                <c:pt idx="18786">
                  <c:v>40965.485196759262</c:v>
                </c:pt>
                <c:pt idx="18787">
                  <c:v>40965.526863425926</c:v>
                </c:pt>
                <c:pt idx="18788">
                  <c:v>40965.568530092591</c:v>
                </c:pt>
                <c:pt idx="18789">
                  <c:v>40965.610196759262</c:v>
                </c:pt>
                <c:pt idx="18790">
                  <c:v>40965.651863425926</c:v>
                </c:pt>
                <c:pt idx="18791">
                  <c:v>40965.693530092591</c:v>
                </c:pt>
                <c:pt idx="18792">
                  <c:v>40965.735196759262</c:v>
                </c:pt>
                <c:pt idx="18793">
                  <c:v>40965.776863425926</c:v>
                </c:pt>
                <c:pt idx="18794">
                  <c:v>40965.818530092591</c:v>
                </c:pt>
                <c:pt idx="18795">
                  <c:v>40965.860196759262</c:v>
                </c:pt>
                <c:pt idx="18796">
                  <c:v>40965.901863425926</c:v>
                </c:pt>
                <c:pt idx="18797">
                  <c:v>40965.943530092591</c:v>
                </c:pt>
                <c:pt idx="18798">
                  <c:v>40965.985196759262</c:v>
                </c:pt>
                <c:pt idx="18799">
                  <c:v>40966.026863425926</c:v>
                </c:pt>
                <c:pt idx="18800">
                  <c:v>40966.068530092591</c:v>
                </c:pt>
                <c:pt idx="18801">
                  <c:v>40966.110196759262</c:v>
                </c:pt>
                <c:pt idx="18802">
                  <c:v>40966.151863425926</c:v>
                </c:pt>
                <c:pt idx="18803">
                  <c:v>40966.193530092591</c:v>
                </c:pt>
                <c:pt idx="18804">
                  <c:v>40966.235196759262</c:v>
                </c:pt>
                <c:pt idx="18805">
                  <c:v>40966.276863425926</c:v>
                </c:pt>
                <c:pt idx="18806">
                  <c:v>40966.318530092591</c:v>
                </c:pt>
                <c:pt idx="18807">
                  <c:v>40966.360196759262</c:v>
                </c:pt>
                <c:pt idx="18808">
                  <c:v>40966.401863425926</c:v>
                </c:pt>
                <c:pt idx="18809">
                  <c:v>40966.443530092591</c:v>
                </c:pt>
                <c:pt idx="18810">
                  <c:v>40966.485196759262</c:v>
                </c:pt>
                <c:pt idx="18811">
                  <c:v>40966.526863425926</c:v>
                </c:pt>
                <c:pt idx="18812">
                  <c:v>40966.568530092591</c:v>
                </c:pt>
                <c:pt idx="18813">
                  <c:v>40966.610196759262</c:v>
                </c:pt>
                <c:pt idx="18814">
                  <c:v>40966.651863425926</c:v>
                </c:pt>
                <c:pt idx="18815">
                  <c:v>40966.693530092591</c:v>
                </c:pt>
                <c:pt idx="18816">
                  <c:v>40966.735196759262</c:v>
                </c:pt>
                <c:pt idx="18817">
                  <c:v>40966.776863425926</c:v>
                </c:pt>
                <c:pt idx="18818">
                  <c:v>40966.818530092591</c:v>
                </c:pt>
                <c:pt idx="18819">
                  <c:v>40966.860196759262</c:v>
                </c:pt>
                <c:pt idx="18820">
                  <c:v>40966.901863425926</c:v>
                </c:pt>
                <c:pt idx="18821">
                  <c:v>40966.943530092591</c:v>
                </c:pt>
                <c:pt idx="18822">
                  <c:v>40966.985196759262</c:v>
                </c:pt>
                <c:pt idx="18823">
                  <c:v>40967.026863425926</c:v>
                </c:pt>
                <c:pt idx="18824">
                  <c:v>40967.068530092591</c:v>
                </c:pt>
                <c:pt idx="18825">
                  <c:v>40967.110196759262</c:v>
                </c:pt>
                <c:pt idx="18826">
                  <c:v>40967.151863425926</c:v>
                </c:pt>
                <c:pt idx="18827">
                  <c:v>40967.193530092591</c:v>
                </c:pt>
                <c:pt idx="18828">
                  <c:v>40967.235196759262</c:v>
                </c:pt>
                <c:pt idx="18829">
                  <c:v>40967.276863425926</c:v>
                </c:pt>
                <c:pt idx="18830">
                  <c:v>40967.318530092591</c:v>
                </c:pt>
                <c:pt idx="18831">
                  <c:v>40967.360196759262</c:v>
                </c:pt>
                <c:pt idx="18832">
                  <c:v>40967.401863425926</c:v>
                </c:pt>
                <c:pt idx="18833">
                  <c:v>40967.443530092591</c:v>
                </c:pt>
                <c:pt idx="18834">
                  <c:v>40967.485196759262</c:v>
                </c:pt>
                <c:pt idx="18835">
                  <c:v>40967.526863425926</c:v>
                </c:pt>
                <c:pt idx="18836">
                  <c:v>40967.568530092591</c:v>
                </c:pt>
                <c:pt idx="18837">
                  <c:v>40967.610196759262</c:v>
                </c:pt>
                <c:pt idx="18838">
                  <c:v>40967.651863425926</c:v>
                </c:pt>
                <c:pt idx="18839">
                  <c:v>40967.693530092591</c:v>
                </c:pt>
                <c:pt idx="18840">
                  <c:v>40967.735196759262</c:v>
                </c:pt>
                <c:pt idx="18841">
                  <c:v>40967.776863425926</c:v>
                </c:pt>
                <c:pt idx="18842">
                  <c:v>40967.818530092591</c:v>
                </c:pt>
                <c:pt idx="18843">
                  <c:v>40967.860196759262</c:v>
                </c:pt>
                <c:pt idx="18844">
                  <c:v>40967.901863425926</c:v>
                </c:pt>
                <c:pt idx="18845">
                  <c:v>40967.943530092591</c:v>
                </c:pt>
                <c:pt idx="18846">
                  <c:v>40967.985196759262</c:v>
                </c:pt>
                <c:pt idx="18847">
                  <c:v>40968.026863425926</c:v>
                </c:pt>
                <c:pt idx="18848">
                  <c:v>40968.068530092591</c:v>
                </c:pt>
                <c:pt idx="18849">
                  <c:v>40968.110196759262</c:v>
                </c:pt>
                <c:pt idx="18850">
                  <c:v>40968.151863425926</c:v>
                </c:pt>
                <c:pt idx="18851">
                  <c:v>40968.193530092591</c:v>
                </c:pt>
                <c:pt idx="18852">
                  <c:v>40968.235196759262</c:v>
                </c:pt>
                <c:pt idx="18853">
                  <c:v>40968.276863425926</c:v>
                </c:pt>
                <c:pt idx="18854">
                  <c:v>40968.318530092591</c:v>
                </c:pt>
                <c:pt idx="18855">
                  <c:v>40968</c:v>
                </c:pt>
                <c:pt idx="18856">
                  <c:v>40968.358136574076</c:v>
                </c:pt>
                <c:pt idx="18857">
                  <c:v>40968.39980324074</c:v>
                </c:pt>
                <c:pt idx="18858">
                  <c:v>40968.441469907404</c:v>
                </c:pt>
                <c:pt idx="18859">
                  <c:v>40968.483136574076</c:v>
                </c:pt>
                <c:pt idx="18860">
                  <c:v>40968.52480324074</c:v>
                </c:pt>
                <c:pt idx="18861">
                  <c:v>40968.566469907404</c:v>
                </c:pt>
                <c:pt idx="18862">
                  <c:v>40968.608136574076</c:v>
                </c:pt>
                <c:pt idx="18863">
                  <c:v>40968.64980324074</c:v>
                </c:pt>
                <c:pt idx="18864">
                  <c:v>40968.691469907404</c:v>
                </c:pt>
                <c:pt idx="18865">
                  <c:v>40968.733136574076</c:v>
                </c:pt>
                <c:pt idx="18866">
                  <c:v>40968.77480324074</c:v>
                </c:pt>
                <c:pt idx="18867">
                  <c:v>40968.816469907404</c:v>
                </c:pt>
                <c:pt idx="18868">
                  <c:v>40968.858136574076</c:v>
                </c:pt>
                <c:pt idx="18869">
                  <c:v>40968.89980324074</c:v>
                </c:pt>
                <c:pt idx="18870">
                  <c:v>40968.941469907404</c:v>
                </c:pt>
                <c:pt idx="18871">
                  <c:v>40968.983136574076</c:v>
                </c:pt>
                <c:pt idx="18872">
                  <c:v>40969.02480324074</c:v>
                </c:pt>
                <c:pt idx="18873">
                  <c:v>40969.066469907404</c:v>
                </c:pt>
                <c:pt idx="18874">
                  <c:v>40969.108136574076</c:v>
                </c:pt>
                <c:pt idx="18875">
                  <c:v>40969.14980324074</c:v>
                </c:pt>
                <c:pt idx="18876">
                  <c:v>40969.191469907404</c:v>
                </c:pt>
                <c:pt idx="18877">
                  <c:v>40969.233136574076</c:v>
                </c:pt>
                <c:pt idx="18878">
                  <c:v>40969.27480324074</c:v>
                </c:pt>
                <c:pt idx="18879">
                  <c:v>40969.316469907404</c:v>
                </c:pt>
                <c:pt idx="18880">
                  <c:v>40969.358136574076</c:v>
                </c:pt>
                <c:pt idx="18881">
                  <c:v>40969.39980324074</c:v>
                </c:pt>
                <c:pt idx="18882">
                  <c:v>40969.441469907404</c:v>
                </c:pt>
                <c:pt idx="18883">
                  <c:v>40969.483136574076</c:v>
                </c:pt>
                <c:pt idx="18884">
                  <c:v>40969.52480324074</c:v>
                </c:pt>
                <c:pt idx="18885">
                  <c:v>40969.566469907404</c:v>
                </c:pt>
                <c:pt idx="18886">
                  <c:v>40969.608136574076</c:v>
                </c:pt>
                <c:pt idx="18887">
                  <c:v>40969.64980324074</c:v>
                </c:pt>
                <c:pt idx="18888">
                  <c:v>40969.691469907404</c:v>
                </c:pt>
                <c:pt idx="18889">
                  <c:v>40969.733136574076</c:v>
                </c:pt>
                <c:pt idx="18890">
                  <c:v>40969.77480324074</c:v>
                </c:pt>
                <c:pt idx="18891">
                  <c:v>40969.816469907404</c:v>
                </c:pt>
                <c:pt idx="18892">
                  <c:v>40969.858136574076</c:v>
                </c:pt>
                <c:pt idx="18893">
                  <c:v>40969.89980324074</c:v>
                </c:pt>
                <c:pt idx="18894">
                  <c:v>40969.941469907404</c:v>
                </c:pt>
                <c:pt idx="18895">
                  <c:v>40969.983136574076</c:v>
                </c:pt>
                <c:pt idx="18896">
                  <c:v>40970.02480324074</c:v>
                </c:pt>
                <c:pt idx="18897">
                  <c:v>40970.066469907404</c:v>
                </c:pt>
                <c:pt idx="18898">
                  <c:v>40970.108136574076</c:v>
                </c:pt>
                <c:pt idx="18899">
                  <c:v>40970.14980324074</c:v>
                </c:pt>
                <c:pt idx="18900">
                  <c:v>40970.191469907404</c:v>
                </c:pt>
                <c:pt idx="18901">
                  <c:v>40970.233136574076</c:v>
                </c:pt>
                <c:pt idx="18902">
                  <c:v>40970.27480324074</c:v>
                </c:pt>
                <c:pt idx="18903">
                  <c:v>40970.316469907404</c:v>
                </c:pt>
                <c:pt idx="18904">
                  <c:v>40970.358136574076</c:v>
                </c:pt>
                <c:pt idx="18905">
                  <c:v>40970.39980324074</c:v>
                </c:pt>
                <c:pt idx="18906">
                  <c:v>40970.441469907404</c:v>
                </c:pt>
                <c:pt idx="18907">
                  <c:v>40970.483136574076</c:v>
                </c:pt>
                <c:pt idx="18908">
                  <c:v>40970.52480324074</c:v>
                </c:pt>
                <c:pt idx="18909">
                  <c:v>40970.566469907404</c:v>
                </c:pt>
                <c:pt idx="18910">
                  <c:v>40970.608136574076</c:v>
                </c:pt>
                <c:pt idx="18911">
                  <c:v>40970.64980324074</c:v>
                </c:pt>
                <c:pt idx="18912">
                  <c:v>40970.691469907404</c:v>
                </c:pt>
                <c:pt idx="18913">
                  <c:v>40970.733136574076</c:v>
                </c:pt>
                <c:pt idx="18914">
                  <c:v>40970.77480324074</c:v>
                </c:pt>
                <c:pt idx="18915">
                  <c:v>40970.816469907404</c:v>
                </c:pt>
                <c:pt idx="18916">
                  <c:v>40970.858136574076</c:v>
                </c:pt>
                <c:pt idx="18917">
                  <c:v>40970.89980324074</c:v>
                </c:pt>
                <c:pt idx="18918">
                  <c:v>40970.941469907404</c:v>
                </c:pt>
                <c:pt idx="18919">
                  <c:v>40970.983136574076</c:v>
                </c:pt>
                <c:pt idx="18920">
                  <c:v>40971.02480324074</c:v>
                </c:pt>
                <c:pt idx="18921">
                  <c:v>40971.066469907404</c:v>
                </c:pt>
                <c:pt idx="18922">
                  <c:v>40971.108136574076</c:v>
                </c:pt>
                <c:pt idx="18923">
                  <c:v>40971.14980324074</c:v>
                </c:pt>
                <c:pt idx="18924">
                  <c:v>40971.191469907404</c:v>
                </c:pt>
                <c:pt idx="18925">
                  <c:v>40971.233136574076</c:v>
                </c:pt>
                <c:pt idx="18926">
                  <c:v>40971.27480324074</c:v>
                </c:pt>
                <c:pt idx="18927">
                  <c:v>40971.316469907404</c:v>
                </c:pt>
                <c:pt idx="18928">
                  <c:v>40971.358136574076</c:v>
                </c:pt>
                <c:pt idx="18929">
                  <c:v>40971.39980324074</c:v>
                </c:pt>
                <c:pt idx="18930">
                  <c:v>40971.441469907404</c:v>
                </c:pt>
                <c:pt idx="18931">
                  <c:v>40971.483136574076</c:v>
                </c:pt>
                <c:pt idx="18932">
                  <c:v>40971.52480324074</c:v>
                </c:pt>
                <c:pt idx="18933">
                  <c:v>40971.566469907404</c:v>
                </c:pt>
                <c:pt idx="18934">
                  <c:v>40971.608136574076</c:v>
                </c:pt>
                <c:pt idx="18935">
                  <c:v>40971.64980324074</c:v>
                </c:pt>
                <c:pt idx="18936">
                  <c:v>40971.691469907404</c:v>
                </c:pt>
                <c:pt idx="18937">
                  <c:v>40971.733136574076</c:v>
                </c:pt>
                <c:pt idx="18938">
                  <c:v>40971.77480324074</c:v>
                </c:pt>
                <c:pt idx="18939">
                  <c:v>40971.816469907404</c:v>
                </c:pt>
                <c:pt idx="18940">
                  <c:v>40971.858136574076</c:v>
                </c:pt>
                <c:pt idx="18941">
                  <c:v>40971.89980324074</c:v>
                </c:pt>
                <c:pt idx="18942">
                  <c:v>40971.941469907404</c:v>
                </c:pt>
                <c:pt idx="18943">
                  <c:v>40971.983136574076</c:v>
                </c:pt>
                <c:pt idx="18944">
                  <c:v>40972.02480324074</c:v>
                </c:pt>
                <c:pt idx="18945">
                  <c:v>40972.066469907404</c:v>
                </c:pt>
                <c:pt idx="18946">
                  <c:v>40972.108136574076</c:v>
                </c:pt>
                <c:pt idx="18947">
                  <c:v>40972.14980324074</c:v>
                </c:pt>
                <c:pt idx="18948">
                  <c:v>40972.191469907404</c:v>
                </c:pt>
                <c:pt idx="18949">
                  <c:v>40972.233136574076</c:v>
                </c:pt>
                <c:pt idx="18950">
                  <c:v>40972.27480324074</c:v>
                </c:pt>
                <c:pt idx="18951">
                  <c:v>40972.316469907404</c:v>
                </c:pt>
                <c:pt idx="18952">
                  <c:v>40972.358136574076</c:v>
                </c:pt>
                <c:pt idx="18953">
                  <c:v>40972.39980324074</c:v>
                </c:pt>
                <c:pt idx="18954">
                  <c:v>40972.441469907404</c:v>
                </c:pt>
                <c:pt idx="18955">
                  <c:v>40972.483136574076</c:v>
                </c:pt>
                <c:pt idx="18956">
                  <c:v>40972.52480324074</c:v>
                </c:pt>
                <c:pt idx="18957">
                  <c:v>40972.566469907404</c:v>
                </c:pt>
                <c:pt idx="18958">
                  <c:v>40972.608136574076</c:v>
                </c:pt>
                <c:pt idx="18959">
                  <c:v>40972.64980324074</c:v>
                </c:pt>
                <c:pt idx="18960">
                  <c:v>40972.691469907404</c:v>
                </c:pt>
                <c:pt idx="18961">
                  <c:v>40972.733136574076</c:v>
                </c:pt>
                <c:pt idx="18962">
                  <c:v>40972.77480324074</c:v>
                </c:pt>
                <c:pt idx="18963">
                  <c:v>40972.816469907404</c:v>
                </c:pt>
                <c:pt idx="18964">
                  <c:v>40972.858136574076</c:v>
                </c:pt>
                <c:pt idx="18965">
                  <c:v>40972.89980324074</c:v>
                </c:pt>
                <c:pt idx="18966">
                  <c:v>40972.941469907404</c:v>
                </c:pt>
                <c:pt idx="18967">
                  <c:v>40972.983136574076</c:v>
                </c:pt>
                <c:pt idx="18968">
                  <c:v>40973.02480324074</c:v>
                </c:pt>
                <c:pt idx="18969">
                  <c:v>40973.066469907404</c:v>
                </c:pt>
                <c:pt idx="18970">
                  <c:v>40973.108136574076</c:v>
                </c:pt>
                <c:pt idx="18971">
                  <c:v>40973.14980324074</c:v>
                </c:pt>
                <c:pt idx="18972">
                  <c:v>40973.191469907404</c:v>
                </c:pt>
                <c:pt idx="18973">
                  <c:v>40973.233136574076</c:v>
                </c:pt>
                <c:pt idx="18974">
                  <c:v>40973.27480324074</c:v>
                </c:pt>
                <c:pt idx="18975">
                  <c:v>40973.316469907404</c:v>
                </c:pt>
                <c:pt idx="18976">
                  <c:v>40973.358136574076</c:v>
                </c:pt>
                <c:pt idx="18977">
                  <c:v>40973.39980324074</c:v>
                </c:pt>
                <c:pt idx="18978">
                  <c:v>40973.441469907404</c:v>
                </c:pt>
                <c:pt idx="18979">
                  <c:v>40973.483136574076</c:v>
                </c:pt>
                <c:pt idx="18980">
                  <c:v>40973.52480324074</c:v>
                </c:pt>
                <c:pt idx="18981">
                  <c:v>40973.566469907404</c:v>
                </c:pt>
                <c:pt idx="18982">
                  <c:v>40973.608136574076</c:v>
                </c:pt>
                <c:pt idx="18983">
                  <c:v>40973.64980324074</c:v>
                </c:pt>
                <c:pt idx="18984">
                  <c:v>40973.691469907404</c:v>
                </c:pt>
                <c:pt idx="18985">
                  <c:v>40973.733136574076</c:v>
                </c:pt>
                <c:pt idx="18986">
                  <c:v>40973.77480324074</c:v>
                </c:pt>
                <c:pt idx="18987">
                  <c:v>40973.816469907404</c:v>
                </c:pt>
                <c:pt idx="18988">
                  <c:v>40973.858136574076</c:v>
                </c:pt>
                <c:pt idx="18989">
                  <c:v>40973.89980324074</c:v>
                </c:pt>
                <c:pt idx="18990">
                  <c:v>40973.941469907404</c:v>
                </c:pt>
                <c:pt idx="18991">
                  <c:v>40973.983136574076</c:v>
                </c:pt>
                <c:pt idx="18992">
                  <c:v>40974.02480324074</c:v>
                </c:pt>
                <c:pt idx="18993">
                  <c:v>40974.066469907404</c:v>
                </c:pt>
                <c:pt idx="18994">
                  <c:v>40974.108136574076</c:v>
                </c:pt>
                <c:pt idx="18995">
                  <c:v>40974.14980324074</c:v>
                </c:pt>
                <c:pt idx="18996">
                  <c:v>40974.191469907404</c:v>
                </c:pt>
                <c:pt idx="18997">
                  <c:v>40974.233136574076</c:v>
                </c:pt>
                <c:pt idx="18998">
                  <c:v>40974.27480324074</c:v>
                </c:pt>
                <c:pt idx="18999">
                  <c:v>40974.316469907404</c:v>
                </c:pt>
                <c:pt idx="19000">
                  <c:v>40974.358136574076</c:v>
                </c:pt>
                <c:pt idx="19001">
                  <c:v>40974.39980324074</c:v>
                </c:pt>
                <c:pt idx="19002">
                  <c:v>40974.441469907404</c:v>
                </c:pt>
                <c:pt idx="19003">
                  <c:v>40974.483136574076</c:v>
                </c:pt>
                <c:pt idx="19004">
                  <c:v>40974.52480324074</c:v>
                </c:pt>
                <c:pt idx="19005">
                  <c:v>40974.566469907404</c:v>
                </c:pt>
                <c:pt idx="19006">
                  <c:v>40974.608136574076</c:v>
                </c:pt>
                <c:pt idx="19007">
                  <c:v>40974.64980324074</c:v>
                </c:pt>
                <c:pt idx="19008">
                  <c:v>40974.691469907404</c:v>
                </c:pt>
                <c:pt idx="19009">
                  <c:v>40974.733136574076</c:v>
                </c:pt>
                <c:pt idx="19010">
                  <c:v>40974.77480324074</c:v>
                </c:pt>
                <c:pt idx="19011">
                  <c:v>40974.816469907404</c:v>
                </c:pt>
                <c:pt idx="19012">
                  <c:v>40974.858136574076</c:v>
                </c:pt>
                <c:pt idx="19013">
                  <c:v>40974.89980324074</c:v>
                </c:pt>
                <c:pt idx="19014">
                  <c:v>40974.941469907404</c:v>
                </c:pt>
                <c:pt idx="19015">
                  <c:v>40974.983136574076</c:v>
                </c:pt>
                <c:pt idx="19016">
                  <c:v>40975.02480324074</c:v>
                </c:pt>
                <c:pt idx="19017">
                  <c:v>40975.066469907404</c:v>
                </c:pt>
                <c:pt idx="19018">
                  <c:v>40975.108136574076</c:v>
                </c:pt>
                <c:pt idx="19019">
                  <c:v>40975.14980324074</c:v>
                </c:pt>
                <c:pt idx="19020">
                  <c:v>40975.191469907404</c:v>
                </c:pt>
                <c:pt idx="19021">
                  <c:v>40975.233136574076</c:v>
                </c:pt>
                <c:pt idx="19022">
                  <c:v>40975.27480324074</c:v>
                </c:pt>
                <c:pt idx="19023">
                  <c:v>40975.316469907404</c:v>
                </c:pt>
                <c:pt idx="19024">
                  <c:v>40975.358136574076</c:v>
                </c:pt>
                <c:pt idx="19025">
                  <c:v>40975.39980324074</c:v>
                </c:pt>
                <c:pt idx="19026">
                  <c:v>40975.441469907404</c:v>
                </c:pt>
                <c:pt idx="19027">
                  <c:v>40975.483136574076</c:v>
                </c:pt>
                <c:pt idx="19028">
                  <c:v>40975.52480324074</c:v>
                </c:pt>
                <c:pt idx="19029">
                  <c:v>40975.566469907404</c:v>
                </c:pt>
                <c:pt idx="19030">
                  <c:v>40975.608136574076</c:v>
                </c:pt>
                <c:pt idx="19031">
                  <c:v>40975.64980324074</c:v>
                </c:pt>
                <c:pt idx="19032">
                  <c:v>40975.691469907404</c:v>
                </c:pt>
                <c:pt idx="19033">
                  <c:v>40975.733136574076</c:v>
                </c:pt>
                <c:pt idx="19034">
                  <c:v>40975.77480324074</c:v>
                </c:pt>
                <c:pt idx="19035">
                  <c:v>40975.816469907404</c:v>
                </c:pt>
                <c:pt idx="19036">
                  <c:v>40975.858136574076</c:v>
                </c:pt>
                <c:pt idx="19037">
                  <c:v>40975.89980324074</c:v>
                </c:pt>
                <c:pt idx="19038">
                  <c:v>40975.941469907404</c:v>
                </c:pt>
                <c:pt idx="19039">
                  <c:v>40975.983136574076</c:v>
                </c:pt>
                <c:pt idx="19040">
                  <c:v>40976.02480324074</c:v>
                </c:pt>
                <c:pt idx="19041">
                  <c:v>40976.066469907404</c:v>
                </c:pt>
                <c:pt idx="19042">
                  <c:v>40976.108136574076</c:v>
                </c:pt>
                <c:pt idx="19043">
                  <c:v>40976.14980324074</c:v>
                </c:pt>
                <c:pt idx="19044">
                  <c:v>40976.191469907404</c:v>
                </c:pt>
                <c:pt idx="19045">
                  <c:v>40976.233136574076</c:v>
                </c:pt>
                <c:pt idx="19046">
                  <c:v>40976.27480324074</c:v>
                </c:pt>
                <c:pt idx="19047">
                  <c:v>40976.316469907404</c:v>
                </c:pt>
                <c:pt idx="19048">
                  <c:v>40976.358136574076</c:v>
                </c:pt>
                <c:pt idx="19049">
                  <c:v>40976.39980324074</c:v>
                </c:pt>
                <c:pt idx="19050">
                  <c:v>40976.441469907404</c:v>
                </c:pt>
                <c:pt idx="19051">
                  <c:v>40976.483136574076</c:v>
                </c:pt>
                <c:pt idx="19052">
                  <c:v>40976.52480324074</c:v>
                </c:pt>
                <c:pt idx="19053">
                  <c:v>40976.566469907404</c:v>
                </c:pt>
                <c:pt idx="19054">
                  <c:v>40976.608136574076</c:v>
                </c:pt>
                <c:pt idx="19055">
                  <c:v>40976.64980324074</c:v>
                </c:pt>
                <c:pt idx="19056">
                  <c:v>40976.691469907404</c:v>
                </c:pt>
                <c:pt idx="19057">
                  <c:v>40976.733136574076</c:v>
                </c:pt>
                <c:pt idx="19058">
                  <c:v>40976.77480324074</c:v>
                </c:pt>
                <c:pt idx="19059">
                  <c:v>40976.816469907404</c:v>
                </c:pt>
                <c:pt idx="19060">
                  <c:v>40976.858136574076</c:v>
                </c:pt>
                <c:pt idx="19061">
                  <c:v>40976.89980324074</c:v>
                </c:pt>
                <c:pt idx="19062">
                  <c:v>40976.941469907404</c:v>
                </c:pt>
                <c:pt idx="19063">
                  <c:v>40976.983136574076</c:v>
                </c:pt>
                <c:pt idx="19064">
                  <c:v>40977.02480324074</c:v>
                </c:pt>
                <c:pt idx="19065">
                  <c:v>40977.066469907404</c:v>
                </c:pt>
                <c:pt idx="19066">
                  <c:v>40977.108136574076</c:v>
                </c:pt>
                <c:pt idx="19067">
                  <c:v>40977.14980324074</c:v>
                </c:pt>
                <c:pt idx="19068">
                  <c:v>40977.191469907404</c:v>
                </c:pt>
                <c:pt idx="19069">
                  <c:v>40977.233136574076</c:v>
                </c:pt>
                <c:pt idx="19070">
                  <c:v>40977.27480324074</c:v>
                </c:pt>
                <c:pt idx="19071">
                  <c:v>40977.316469907404</c:v>
                </c:pt>
                <c:pt idx="19072">
                  <c:v>40977.358136574076</c:v>
                </c:pt>
                <c:pt idx="19073">
                  <c:v>40977.39980324074</c:v>
                </c:pt>
                <c:pt idx="19074">
                  <c:v>40977.441469907404</c:v>
                </c:pt>
                <c:pt idx="19075">
                  <c:v>40977.483136574076</c:v>
                </c:pt>
                <c:pt idx="19076">
                  <c:v>40977.52480324074</c:v>
                </c:pt>
                <c:pt idx="19077">
                  <c:v>40977.566469907404</c:v>
                </c:pt>
                <c:pt idx="19078">
                  <c:v>40977.608136574076</c:v>
                </c:pt>
                <c:pt idx="19079">
                  <c:v>40977.64980324074</c:v>
                </c:pt>
                <c:pt idx="19080">
                  <c:v>40977.691469907404</c:v>
                </c:pt>
                <c:pt idx="19081">
                  <c:v>40977.733136574076</c:v>
                </c:pt>
                <c:pt idx="19082">
                  <c:v>40977.77480324074</c:v>
                </c:pt>
                <c:pt idx="19083">
                  <c:v>40977.816469907404</c:v>
                </c:pt>
                <c:pt idx="19084">
                  <c:v>40977.858136574076</c:v>
                </c:pt>
                <c:pt idx="19085">
                  <c:v>40977.89980324074</c:v>
                </c:pt>
                <c:pt idx="19086">
                  <c:v>40977.941469907404</c:v>
                </c:pt>
                <c:pt idx="19087">
                  <c:v>40977.983136574076</c:v>
                </c:pt>
                <c:pt idx="19088">
                  <c:v>40978.02480324074</c:v>
                </c:pt>
                <c:pt idx="19089">
                  <c:v>40978.066469907404</c:v>
                </c:pt>
                <c:pt idx="19090">
                  <c:v>40978.108136574076</c:v>
                </c:pt>
                <c:pt idx="19091">
                  <c:v>40978.14980324074</c:v>
                </c:pt>
                <c:pt idx="19092">
                  <c:v>40978.191469907404</c:v>
                </c:pt>
                <c:pt idx="19093">
                  <c:v>40978.233136574076</c:v>
                </c:pt>
                <c:pt idx="19094">
                  <c:v>40978.27480324074</c:v>
                </c:pt>
                <c:pt idx="19095">
                  <c:v>40978.316469907404</c:v>
                </c:pt>
                <c:pt idx="19096">
                  <c:v>40978.358136574076</c:v>
                </c:pt>
                <c:pt idx="19097">
                  <c:v>40978.39980324074</c:v>
                </c:pt>
                <c:pt idx="19098">
                  <c:v>40978.441469907404</c:v>
                </c:pt>
                <c:pt idx="19099">
                  <c:v>40978.483136574076</c:v>
                </c:pt>
                <c:pt idx="19100">
                  <c:v>40978.52480324074</c:v>
                </c:pt>
                <c:pt idx="19101">
                  <c:v>40978.566469907404</c:v>
                </c:pt>
                <c:pt idx="19102">
                  <c:v>40978.608136574076</c:v>
                </c:pt>
                <c:pt idx="19103">
                  <c:v>40978.64980324074</c:v>
                </c:pt>
                <c:pt idx="19104">
                  <c:v>40978.691469907404</c:v>
                </c:pt>
                <c:pt idx="19105">
                  <c:v>40978.733136574076</c:v>
                </c:pt>
                <c:pt idx="19106">
                  <c:v>40978.77480324074</c:v>
                </c:pt>
                <c:pt idx="19107">
                  <c:v>40978.816469907404</c:v>
                </c:pt>
                <c:pt idx="19108">
                  <c:v>40978.858136574076</c:v>
                </c:pt>
                <c:pt idx="19109">
                  <c:v>40978.89980324074</c:v>
                </c:pt>
                <c:pt idx="19110">
                  <c:v>40978.941469907404</c:v>
                </c:pt>
                <c:pt idx="19111">
                  <c:v>40978.983136574076</c:v>
                </c:pt>
                <c:pt idx="19112">
                  <c:v>40979.02480324074</c:v>
                </c:pt>
                <c:pt idx="19113">
                  <c:v>40979.066469907404</c:v>
                </c:pt>
                <c:pt idx="19114">
                  <c:v>40979.108136574076</c:v>
                </c:pt>
                <c:pt idx="19115">
                  <c:v>40979.14980324074</c:v>
                </c:pt>
                <c:pt idx="19116">
                  <c:v>40979.191469907404</c:v>
                </c:pt>
                <c:pt idx="19117">
                  <c:v>40979.233136574076</c:v>
                </c:pt>
                <c:pt idx="19118">
                  <c:v>40979.27480324074</c:v>
                </c:pt>
                <c:pt idx="19119">
                  <c:v>40979.316469907404</c:v>
                </c:pt>
                <c:pt idx="19120">
                  <c:v>40979.358136574076</c:v>
                </c:pt>
                <c:pt idx="19121">
                  <c:v>40979.39980324074</c:v>
                </c:pt>
                <c:pt idx="19122">
                  <c:v>40979.441469907404</c:v>
                </c:pt>
                <c:pt idx="19123">
                  <c:v>40979.483136574076</c:v>
                </c:pt>
                <c:pt idx="19124">
                  <c:v>40979.52480324074</c:v>
                </c:pt>
                <c:pt idx="19125">
                  <c:v>40979.566469907404</c:v>
                </c:pt>
                <c:pt idx="19126">
                  <c:v>40979.608136574076</c:v>
                </c:pt>
                <c:pt idx="19127">
                  <c:v>40979.64980324074</c:v>
                </c:pt>
                <c:pt idx="19128">
                  <c:v>40979.691469907404</c:v>
                </c:pt>
                <c:pt idx="19129">
                  <c:v>40979.733136574076</c:v>
                </c:pt>
                <c:pt idx="19130">
                  <c:v>40979.77480324074</c:v>
                </c:pt>
                <c:pt idx="19131">
                  <c:v>40979.816469907404</c:v>
                </c:pt>
                <c:pt idx="19132">
                  <c:v>40979.858136574076</c:v>
                </c:pt>
                <c:pt idx="19133">
                  <c:v>40979.89980324074</c:v>
                </c:pt>
                <c:pt idx="19134">
                  <c:v>40979.941469907404</c:v>
                </c:pt>
                <c:pt idx="19135">
                  <c:v>40979.983136574076</c:v>
                </c:pt>
                <c:pt idx="19136">
                  <c:v>40980.02480324074</c:v>
                </c:pt>
                <c:pt idx="19137">
                  <c:v>40980.066469907404</c:v>
                </c:pt>
                <c:pt idx="19138">
                  <c:v>40980.108136574076</c:v>
                </c:pt>
                <c:pt idx="19139">
                  <c:v>40980.14980324074</c:v>
                </c:pt>
                <c:pt idx="19140">
                  <c:v>40980.191469907404</c:v>
                </c:pt>
                <c:pt idx="19141">
                  <c:v>40980.233136574076</c:v>
                </c:pt>
                <c:pt idx="19142">
                  <c:v>40980.27480324074</c:v>
                </c:pt>
                <c:pt idx="19143">
                  <c:v>40980.316469907404</c:v>
                </c:pt>
                <c:pt idx="19144">
                  <c:v>40980.358136574076</c:v>
                </c:pt>
                <c:pt idx="19145">
                  <c:v>40980.39980324074</c:v>
                </c:pt>
                <c:pt idx="19146">
                  <c:v>40980.441469907404</c:v>
                </c:pt>
                <c:pt idx="19147">
                  <c:v>40980.483136574076</c:v>
                </c:pt>
                <c:pt idx="19148">
                  <c:v>40980.52480324074</c:v>
                </c:pt>
                <c:pt idx="19149">
                  <c:v>40980.566469907404</c:v>
                </c:pt>
                <c:pt idx="19150">
                  <c:v>40980.608136574076</c:v>
                </c:pt>
                <c:pt idx="19151">
                  <c:v>40980.64980324074</c:v>
                </c:pt>
                <c:pt idx="19152">
                  <c:v>40980.691469907404</c:v>
                </c:pt>
                <c:pt idx="19153">
                  <c:v>40980.733136574076</c:v>
                </c:pt>
                <c:pt idx="19154">
                  <c:v>40980.77480324074</c:v>
                </c:pt>
                <c:pt idx="19155">
                  <c:v>40980.816469907404</c:v>
                </c:pt>
                <c:pt idx="19156">
                  <c:v>40980.858136574076</c:v>
                </c:pt>
                <c:pt idx="19157">
                  <c:v>40980.89980324074</c:v>
                </c:pt>
                <c:pt idx="19158">
                  <c:v>40980.941469907404</c:v>
                </c:pt>
                <c:pt idx="19159">
                  <c:v>40980.983136574076</c:v>
                </c:pt>
                <c:pt idx="19160">
                  <c:v>40981.02480324074</c:v>
                </c:pt>
                <c:pt idx="19161">
                  <c:v>40981.066469907404</c:v>
                </c:pt>
                <c:pt idx="19162">
                  <c:v>40981.108136574076</c:v>
                </c:pt>
                <c:pt idx="19163">
                  <c:v>40981.14980324074</c:v>
                </c:pt>
                <c:pt idx="19164">
                  <c:v>40981.191469907404</c:v>
                </c:pt>
                <c:pt idx="19165">
                  <c:v>40981.233136574076</c:v>
                </c:pt>
                <c:pt idx="19166">
                  <c:v>40981.27480324074</c:v>
                </c:pt>
                <c:pt idx="19167">
                  <c:v>40981.316469907404</c:v>
                </c:pt>
                <c:pt idx="19168">
                  <c:v>40981.358136574076</c:v>
                </c:pt>
                <c:pt idx="19169">
                  <c:v>40981.39980324074</c:v>
                </c:pt>
                <c:pt idx="19170">
                  <c:v>40981.441469907404</c:v>
                </c:pt>
                <c:pt idx="19171">
                  <c:v>40981.483136574076</c:v>
                </c:pt>
                <c:pt idx="19172">
                  <c:v>40981.52480324074</c:v>
                </c:pt>
                <c:pt idx="19173">
                  <c:v>40981.566469907404</c:v>
                </c:pt>
                <c:pt idx="19174">
                  <c:v>40981.608136574076</c:v>
                </c:pt>
                <c:pt idx="19175">
                  <c:v>40981.64980324074</c:v>
                </c:pt>
                <c:pt idx="19176">
                  <c:v>40981.691469907404</c:v>
                </c:pt>
                <c:pt idx="19177">
                  <c:v>40981.733136574076</c:v>
                </c:pt>
                <c:pt idx="19178">
                  <c:v>40981.77480324074</c:v>
                </c:pt>
                <c:pt idx="19179">
                  <c:v>40981.816469907404</c:v>
                </c:pt>
                <c:pt idx="19180">
                  <c:v>40981.858136574076</c:v>
                </c:pt>
                <c:pt idx="19181">
                  <c:v>40981.89980324074</c:v>
                </c:pt>
                <c:pt idx="19182">
                  <c:v>40981.941469907404</c:v>
                </c:pt>
                <c:pt idx="19183">
                  <c:v>40981.983136574076</c:v>
                </c:pt>
                <c:pt idx="19184">
                  <c:v>40982.02480324074</c:v>
                </c:pt>
                <c:pt idx="19185">
                  <c:v>40982.066469907404</c:v>
                </c:pt>
                <c:pt idx="19186">
                  <c:v>40982.108136574076</c:v>
                </c:pt>
                <c:pt idx="19187">
                  <c:v>40982.14980324074</c:v>
                </c:pt>
                <c:pt idx="19188">
                  <c:v>40982.191469907404</c:v>
                </c:pt>
                <c:pt idx="19189">
                  <c:v>40982.233136574076</c:v>
                </c:pt>
                <c:pt idx="19190">
                  <c:v>40982.27480324074</c:v>
                </c:pt>
                <c:pt idx="19191">
                  <c:v>40982.316469907404</c:v>
                </c:pt>
                <c:pt idx="19192">
                  <c:v>40982.358136574076</c:v>
                </c:pt>
                <c:pt idx="19193">
                  <c:v>40982</c:v>
                </c:pt>
                <c:pt idx="19194">
                  <c:v>40982.363888888889</c:v>
                </c:pt>
                <c:pt idx="19195">
                  <c:v>40982.405555555553</c:v>
                </c:pt>
                <c:pt idx="19196">
                  <c:v>40982.447222222225</c:v>
                </c:pt>
                <c:pt idx="19197">
                  <c:v>40982.488888888889</c:v>
                </c:pt>
                <c:pt idx="19198">
                  <c:v>40982.530555555553</c:v>
                </c:pt>
                <c:pt idx="19199">
                  <c:v>40982.572222222225</c:v>
                </c:pt>
                <c:pt idx="19200">
                  <c:v>40982.613888888889</c:v>
                </c:pt>
                <c:pt idx="19201">
                  <c:v>40982.655555555553</c:v>
                </c:pt>
                <c:pt idx="19202">
                  <c:v>40982.697222222225</c:v>
                </c:pt>
                <c:pt idx="19203">
                  <c:v>40982.738888888889</c:v>
                </c:pt>
                <c:pt idx="19204">
                  <c:v>40982.780555555553</c:v>
                </c:pt>
                <c:pt idx="19205">
                  <c:v>40982.822222222225</c:v>
                </c:pt>
                <c:pt idx="19206">
                  <c:v>40982.863888888889</c:v>
                </c:pt>
                <c:pt idx="19207">
                  <c:v>40982.905555555553</c:v>
                </c:pt>
                <c:pt idx="19208">
                  <c:v>40982.947222222225</c:v>
                </c:pt>
                <c:pt idx="19209">
                  <c:v>40982.988888888889</c:v>
                </c:pt>
                <c:pt idx="19210">
                  <c:v>40983.030555555553</c:v>
                </c:pt>
                <c:pt idx="19211">
                  <c:v>40983.072222222225</c:v>
                </c:pt>
                <c:pt idx="19212">
                  <c:v>40983.113888888889</c:v>
                </c:pt>
                <c:pt idx="19213">
                  <c:v>40983.155555555553</c:v>
                </c:pt>
                <c:pt idx="19214">
                  <c:v>40983.197222222225</c:v>
                </c:pt>
                <c:pt idx="19215">
                  <c:v>40983.238888888889</c:v>
                </c:pt>
                <c:pt idx="19216">
                  <c:v>40983.280555555553</c:v>
                </c:pt>
                <c:pt idx="19217">
                  <c:v>40983.322222222225</c:v>
                </c:pt>
                <c:pt idx="19218">
                  <c:v>40983.363888888889</c:v>
                </c:pt>
                <c:pt idx="19219">
                  <c:v>40983.405555555553</c:v>
                </c:pt>
                <c:pt idx="19220">
                  <c:v>40983.447222222225</c:v>
                </c:pt>
                <c:pt idx="19221">
                  <c:v>40983.488888888889</c:v>
                </c:pt>
                <c:pt idx="19222">
                  <c:v>40983.530555555553</c:v>
                </c:pt>
                <c:pt idx="19223">
                  <c:v>40983.572222222225</c:v>
                </c:pt>
                <c:pt idx="19224">
                  <c:v>40983.613888888889</c:v>
                </c:pt>
                <c:pt idx="19225">
                  <c:v>40983.655555555553</c:v>
                </c:pt>
                <c:pt idx="19226">
                  <c:v>40983.697222222225</c:v>
                </c:pt>
                <c:pt idx="19227">
                  <c:v>40983.738888888889</c:v>
                </c:pt>
                <c:pt idx="19228">
                  <c:v>40983.780555555553</c:v>
                </c:pt>
                <c:pt idx="19229">
                  <c:v>40983.822222222225</c:v>
                </c:pt>
                <c:pt idx="19230">
                  <c:v>40983.863888888889</c:v>
                </c:pt>
                <c:pt idx="19231">
                  <c:v>40983.905555555553</c:v>
                </c:pt>
                <c:pt idx="19232">
                  <c:v>40983.947222222225</c:v>
                </c:pt>
                <c:pt idx="19233">
                  <c:v>40983.988888888889</c:v>
                </c:pt>
                <c:pt idx="19234">
                  <c:v>40984.030555555553</c:v>
                </c:pt>
                <c:pt idx="19235">
                  <c:v>40984.072222222225</c:v>
                </c:pt>
                <c:pt idx="19236">
                  <c:v>40984.113888888889</c:v>
                </c:pt>
                <c:pt idx="19237">
                  <c:v>40984.155555555553</c:v>
                </c:pt>
                <c:pt idx="19238">
                  <c:v>40984.197222222225</c:v>
                </c:pt>
                <c:pt idx="19239">
                  <c:v>40984.238888888889</c:v>
                </c:pt>
                <c:pt idx="19240">
                  <c:v>40984.280555555553</c:v>
                </c:pt>
                <c:pt idx="19241">
                  <c:v>40984.322222222225</c:v>
                </c:pt>
                <c:pt idx="19242">
                  <c:v>40984.363888888889</c:v>
                </c:pt>
                <c:pt idx="19243">
                  <c:v>40984.405555555553</c:v>
                </c:pt>
                <c:pt idx="19244">
                  <c:v>40984.447222222225</c:v>
                </c:pt>
                <c:pt idx="19245">
                  <c:v>40984.488888888889</c:v>
                </c:pt>
                <c:pt idx="19246">
                  <c:v>40984.530555555553</c:v>
                </c:pt>
                <c:pt idx="19247">
                  <c:v>40984.572222222225</c:v>
                </c:pt>
                <c:pt idx="19248">
                  <c:v>40984.613888888889</c:v>
                </c:pt>
                <c:pt idx="19249">
                  <c:v>40984.655555555553</c:v>
                </c:pt>
                <c:pt idx="19250">
                  <c:v>40984.697222222225</c:v>
                </c:pt>
                <c:pt idx="19251">
                  <c:v>40984.738888888889</c:v>
                </c:pt>
                <c:pt idx="19252">
                  <c:v>40984.780555555553</c:v>
                </c:pt>
                <c:pt idx="19253">
                  <c:v>40984.822222222225</c:v>
                </c:pt>
                <c:pt idx="19254">
                  <c:v>40984.863888888889</c:v>
                </c:pt>
                <c:pt idx="19255">
                  <c:v>40984.905555555553</c:v>
                </c:pt>
                <c:pt idx="19256">
                  <c:v>40984.947222222225</c:v>
                </c:pt>
                <c:pt idx="19257">
                  <c:v>40984.988888888889</c:v>
                </c:pt>
                <c:pt idx="19258">
                  <c:v>40985.030555555553</c:v>
                </c:pt>
                <c:pt idx="19259">
                  <c:v>40985.072222222225</c:v>
                </c:pt>
                <c:pt idx="19260">
                  <c:v>40985.113888888889</c:v>
                </c:pt>
                <c:pt idx="19261">
                  <c:v>40985.155555555553</c:v>
                </c:pt>
                <c:pt idx="19262">
                  <c:v>40985.197222222225</c:v>
                </c:pt>
                <c:pt idx="19263">
                  <c:v>40985.238888888889</c:v>
                </c:pt>
                <c:pt idx="19264">
                  <c:v>40985.280555555553</c:v>
                </c:pt>
                <c:pt idx="19265">
                  <c:v>40985.322222222225</c:v>
                </c:pt>
                <c:pt idx="19266">
                  <c:v>40985.363888888889</c:v>
                </c:pt>
                <c:pt idx="19267">
                  <c:v>40985.405555555553</c:v>
                </c:pt>
                <c:pt idx="19268">
                  <c:v>40985.447222222225</c:v>
                </c:pt>
                <c:pt idx="19269">
                  <c:v>40985.488888888889</c:v>
                </c:pt>
                <c:pt idx="19270">
                  <c:v>40985.530555555553</c:v>
                </c:pt>
                <c:pt idx="19271">
                  <c:v>40985.572222222225</c:v>
                </c:pt>
                <c:pt idx="19272">
                  <c:v>40985.613888888889</c:v>
                </c:pt>
                <c:pt idx="19273">
                  <c:v>40985.655555555553</c:v>
                </c:pt>
                <c:pt idx="19274">
                  <c:v>40985.697222222225</c:v>
                </c:pt>
                <c:pt idx="19275">
                  <c:v>40985.738888888889</c:v>
                </c:pt>
                <c:pt idx="19276">
                  <c:v>40985.780555555553</c:v>
                </c:pt>
                <c:pt idx="19277">
                  <c:v>40985.822222222225</c:v>
                </c:pt>
                <c:pt idx="19278">
                  <c:v>40985.863888888889</c:v>
                </c:pt>
                <c:pt idx="19279">
                  <c:v>40985.905555555553</c:v>
                </c:pt>
                <c:pt idx="19280">
                  <c:v>40985.947222222225</c:v>
                </c:pt>
                <c:pt idx="19281">
                  <c:v>40985.988888888889</c:v>
                </c:pt>
                <c:pt idx="19282">
                  <c:v>40986.030555555553</c:v>
                </c:pt>
                <c:pt idx="19283">
                  <c:v>40986.072222222225</c:v>
                </c:pt>
                <c:pt idx="19284">
                  <c:v>40986.113888888889</c:v>
                </c:pt>
                <c:pt idx="19285">
                  <c:v>40986.155555555553</c:v>
                </c:pt>
                <c:pt idx="19286">
                  <c:v>40986.197222222225</c:v>
                </c:pt>
                <c:pt idx="19287">
                  <c:v>40986.238888888889</c:v>
                </c:pt>
                <c:pt idx="19288">
                  <c:v>40986.280555555553</c:v>
                </c:pt>
                <c:pt idx="19289">
                  <c:v>40986.322222222225</c:v>
                </c:pt>
                <c:pt idx="19290">
                  <c:v>40986.363888888889</c:v>
                </c:pt>
                <c:pt idx="19291">
                  <c:v>40986.405555555553</c:v>
                </c:pt>
                <c:pt idx="19292">
                  <c:v>40986.447222222225</c:v>
                </c:pt>
                <c:pt idx="19293">
                  <c:v>40986.488888888889</c:v>
                </c:pt>
                <c:pt idx="19294">
                  <c:v>40986.530555555553</c:v>
                </c:pt>
                <c:pt idx="19295">
                  <c:v>40986.572222222225</c:v>
                </c:pt>
                <c:pt idx="19296">
                  <c:v>40986.613888888889</c:v>
                </c:pt>
                <c:pt idx="19297">
                  <c:v>40986.655555555553</c:v>
                </c:pt>
                <c:pt idx="19298">
                  <c:v>40986.697222222225</c:v>
                </c:pt>
                <c:pt idx="19299">
                  <c:v>40986.738888888889</c:v>
                </c:pt>
                <c:pt idx="19300">
                  <c:v>40986.780555555553</c:v>
                </c:pt>
                <c:pt idx="19301">
                  <c:v>40986.822222222225</c:v>
                </c:pt>
                <c:pt idx="19302">
                  <c:v>40986.863888888889</c:v>
                </c:pt>
                <c:pt idx="19303">
                  <c:v>40986.905555555553</c:v>
                </c:pt>
                <c:pt idx="19304">
                  <c:v>40986.947222222225</c:v>
                </c:pt>
                <c:pt idx="19305">
                  <c:v>40986.988888888889</c:v>
                </c:pt>
                <c:pt idx="19306">
                  <c:v>40987.030555555553</c:v>
                </c:pt>
                <c:pt idx="19307">
                  <c:v>40987.072222222225</c:v>
                </c:pt>
                <c:pt idx="19308">
                  <c:v>40987.113888888889</c:v>
                </c:pt>
                <c:pt idx="19309">
                  <c:v>40987.155555555553</c:v>
                </c:pt>
                <c:pt idx="19310">
                  <c:v>40987.197222222225</c:v>
                </c:pt>
                <c:pt idx="19311">
                  <c:v>40987.238888888889</c:v>
                </c:pt>
                <c:pt idx="19312">
                  <c:v>40987.280555555553</c:v>
                </c:pt>
                <c:pt idx="19313">
                  <c:v>40987.322222222225</c:v>
                </c:pt>
                <c:pt idx="19314">
                  <c:v>40987.363888888889</c:v>
                </c:pt>
                <c:pt idx="19315">
                  <c:v>40987.405555555553</c:v>
                </c:pt>
                <c:pt idx="19316">
                  <c:v>40987.447222222225</c:v>
                </c:pt>
                <c:pt idx="19317">
                  <c:v>40987.488888888889</c:v>
                </c:pt>
                <c:pt idx="19318">
                  <c:v>40987.530555555553</c:v>
                </c:pt>
                <c:pt idx="19319">
                  <c:v>40987.572222222225</c:v>
                </c:pt>
                <c:pt idx="19320">
                  <c:v>40987.613888888889</c:v>
                </c:pt>
                <c:pt idx="19321">
                  <c:v>40987.655555555553</c:v>
                </c:pt>
                <c:pt idx="19322">
                  <c:v>40987.697222222225</c:v>
                </c:pt>
                <c:pt idx="19323">
                  <c:v>40987.738888888889</c:v>
                </c:pt>
                <c:pt idx="19324">
                  <c:v>40987.780555555553</c:v>
                </c:pt>
                <c:pt idx="19325">
                  <c:v>40987.822222222225</c:v>
                </c:pt>
                <c:pt idx="19326">
                  <c:v>40987.863888888889</c:v>
                </c:pt>
                <c:pt idx="19327">
                  <c:v>40987.905555555553</c:v>
                </c:pt>
                <c:pt idx="19328">
                  <c:v>40987.947222222225</c:v>
                </c:pt>
                <c:pt idx="19329">
                  <c:v>40987.988888888889</c:v>
                </c:pt>
                <c:pt idx="19330">
                  <c:v>40988.030555555553</c:v>
                </c:pt>
                <c:pt idx="19331">
                  <c:v>40988.072222222225</c:v>
                </c:pt>
                <c:pt idx="19332">
                  <c:v>40988.113888888889</c:v>
                </c:pt>
                <c:pt idx="19333">
                  <c:v>40988.155555555553</c:v>
                </c:pt>
                <c:pt idx="19334">
                  <c:v>40988.197222222225</c:v>
                </c:pt>
                <c:pt idx="19335">
                  <c:v>40988.238888888889</c:v>
                </c:pt>
                <c:pt idx="19336">
                  <c:v>40988.280555555553</c:v>
                </c:pt>
                <c:pt idx="19337">
                  <c:v>40988.322222222225</c:v>
                </c:pt>
                <c:pt idx="19338">
                  <c:v>40988.363888888889</c:v>
                </c:pt>
                <c:pt idx="19339">
                  <c:v>40988.405555555553</c:v>
                </c:pt>
                <c:pt idx="19340">
                  <c:v>40988.447222222225</c:v>
                </c:pt>
                <c:pt idx="19341">
                  <c:v>40988.488888888889</c:v>
                </c:pt>
                <c:pt idx="19342">
                  <c:v>40988.530555555553</c:v>
                </c:pt>
                <c:pt idx="19343">
                  <c:v>40988.572222222225</c:v>
                </c:pt>
                <c:pt idx="19344">
                  <c:v>40988.613888888889</c:v>
                </c:pt>
                <c:pt idx="19345">
                  <c:v>40988.655555555553</c:v>
                </c:pt>
                <c:pt idx="19346">
                  <c:v>40988.697222222225</c:v>
                </c:pt>
                <c:pt idx="19347">
                  <c:v>40988.738888888889</c:v>
                </c:pt>
                <c:pt idx="19348">
                  <c:v>40988.780555555553</c:v>
                </c:pt>
                <c:pt idx="19349">
                  <c:v>40988.822222222225</c:v>
                </c:pt>
                <c:pt idx="19350">
                  <c:v>40988.863888888889</c:v>
                </c:pt>
                <c:pt idx="19351">
                  <c:v>40988.905555555553</c:v>
                </c:pt>
                <c:pt idx="19352">
                  <c:v>40988.947222222225</c:v>
                </c:pt>
                <c:pt idx="19353">
                  <c:v>40988.988888888889</c:v>
                </c:pt>
                <c:pt idx="19354">
                  <c:v>40989.030555555553</c:v>
                </c:pt>
                <c:pt idx="19355">
                  <c:v>40989.072222222225</c:v>
                </c:pt>
                <c:pt idx="19356">
                  <c:v>40989.113888888889</c:v>
                </c:pt>
                <c:pt idx="19357">
                  <c:v>40989.155555555553</c:v>
                </c:pt>
                <c:pt idx="19358">
                  <c:v>40989.197222222225</c:v>
                </c:pt>
                <c:pt idx="19359">
                  <c:v>40989.238888888889</c:v>
                </c:pt>
                <c:pt idx="19360">
                  <c:v>40989.280555555553</c:v>
                </c:pt>
                <c:pt idx="19361">
                  <c:v>40989.322222222225</c:v>
                </c:pt>
                <c:pt idx="19362">
                  <c:v>40989.363888888889</c:v>
                </c:pt>
                <c:pt idx="19363">
                  <c:v>40989.405555555553</c:v>
                </c:pt>
                <c:pt idx="19364">
                  <c:v>40989.447222222225</c:v>
                </c:pt>
                <c:pt idx="19365">
                  <c:v>40989.488888888889</c:v>
                </c:pt>
                <c:pt idx="19366">
                  <c:v>40989.530555555553</c:v>
                </c:pt>
                <c:pt idx="19367">
                  <c:v>40989.572222222225</c:v>
                </c:pt>
                <c:pt idx="19368">
                  <c:v>40989.613888888889</c:v>
                </c:pt>
                <c:pt idx="19369">
                  <c:v>40989.655555555553</c:v>
                </c:pt>
                <c:pt idx="19370">
                  <c:v>40989.697222222225</c:v>
                </c:pt>
                <c:pt idx="19371">
                  <c:v>40989.738888888889</c:v>
                </c:pt>
                <c:pt idx="19372">
                  <c:v>40989.780555555553</c:v>
                </c:pt>
                <c:pt idx="19373">
                  <c:v>40989.822222222225</c:v>
                </c:pt>
                <c:pt idx="19374">
                  <c:v>40989.863888888889</c:v>
                </c:pt>
                <c:pt idx="19375">
                  <c:v>40989.905555555553</c:v>
                </c:pt>
                <c:pt idx="19376">
                  <c:v>40989.947222222225</c:v>
                </c:pt>
                <c:pt idx="19377">
                  <c:v>40989.988888888889</c:v>
                </c:pt>
                <c:pt idx="19378">
                  <c:v>40990.030555555553</c:v>
                </c:pt>
                <c:pt idx="19379">
                  <c:v>40990.072222222225</c:v>
                </c:pt>
                <c:pt idx="19380">
                  <c:v>40990.113888888889</c:v>
                </c:pt>
                <c:pt idx="19381">
                  <c:v>40990.155555555553</c:v>
                </c:pt>
                <c:pt idx="19382">
                  <c:v>40990.197222222225</c:v>
                </c:pt>
                <c:pt idx="19383">
                  <c:v>40990.238888888889</c:v>
                </c:pt>
                <c:pt idx="19384">
                  <c:v>40990.280555555553</c:v>
                </c:pt>
                <c:pt idx="19385">
                  <c:v>40990.322222222225</c:v>
                </c:pt>
                <c:pt idx="19386">
                  <c:v>40990.363888888889</c:v>
                </c:pt>
                <c:pt idx="19387">
                  <c:v>40990.405555555553</c:v>
                </c:pt>
                <c:pt idx="19388">
                  <c:v>40990.447222222225</c:v>
                </c:pt>
                <c:pt idx="19389">
                  <c:v>40990.488888888889</c:v>
                </c:pt>
                <c:pt idx="19390">
                  <c:v>40990.530555555553</c:v>
                </c:pt>
                <c:pt idx="19391">
                  <c:v>40990.572222222225</c:v>
                </c:pt>
                <c:pt idx="19392">
                  <c:v>40990.613888888889</c:v>
                </c:pt>
                <c:pt idx="19393">
                  <c:v>40990.655555555553</c:v>
                </c:pt>
                <c:pt idx="19394">
                  <c:v>40990.697222222225</c:v>
                </c:pt>
                <c:pt idx="19395">
                  <c:v>40990.738888888889</c:v>
                </c:pt>
                <c:pt idx="19396">
                  <c:v>40990.780555555553</c:v>
                </c:pt>
                <c:pt idx="19397">
                  <c:v>40990.822222222225</c:v>
                </c:pt>
                <c:pt idx="19398">
                  <c:v>40990.863888888889</c:v>
                </c:pt>
                <c:pt idx="19399">
                  <c:v>40990.905555555553</c:v>
                </c:pt>
                <c:pt idx="19400">
                  <c:v>40990.947222222225</c:v>
                </c:pt>
                <c:pt idx="19401">
                  <c:v>40990.988888888889</c:v>
                </c:pt>
                <c:pt idx="19402">
                  <c:v>40991.030555555553</c:v>
                </c:pt>
                <c:pt idx="19403">
                  <c:v>40991.072222222225</c:v>
                </c:pt>
                <c:pt idx="19404">
                  <c:v>40991.113888888889</c:v>
                </c:pt>
                <c:pt idx="19405">
                  <c:v>40991.155555555553</c:v>
                </c:pt>
                <c:pt idx="19406">
                  <c:v>40991.197222222225</c:v>
                </c:pt>
                <c:pt idx="19407">
                  <c:v>40991.238888888889</c:v>
                </c:pt>
                <c:pt idx="19408">
                  <c:v>40991.280555555553</c:v>
                </c:pt>
                <c:pt idx="19409">
                  <c:v>40991.322222222225</c:v>
                </c:pt>
                <c:pt idx="19410">
                  <c:v>40991.363888888889</c:v>
                </c:pt>
                <c:pt idx="19411">
                  <c:v>40991.405555555553</c:v>
                </c:pt>
                <c:pt idx="19412">
                  <c:v>40991.447222222225</c:v>
                </c:pt>
                <c:pt idx="19413">
                  <c:v>40991.488888888889</c:v>
                </c:pt>
                <c:pt idx="19414">
                  <c:v>40991.530555555553</c:v>
                </c:pt>
                <c:pt idx="19415">
                  <c:v>40991.572222222225</c:v>
                </c:pt>
                <c:pt idx="19416">
                  <c:v>40991.613888888889</c:v>
                </c:pt>
                <c:pt idx="19417">
                  <c:v>40991.655555555553</c:v>
                </c:pt>
                <c:pt idx="19418">
                  <c:v>40991.697222222225</c:v>
                </c:pt>
                <c:pt idx="19419">
                  <c:v>40991.738888888889</c:v>
                </c:pt>
                <c:pt idx="19420">
                  <c:v>40991.780555555553</c:v>
                </c:pt>
                <c:pt idx="19421">
                  <c:v>40991.822222222225</c:v>
                </c:pt>
                <c:pt idx="19422">
                  <c:v>40991.863888888889</c:v>
                </c:pt>
                <c:pt idx="19423">
                  <c:v>40991.905555555553</c:v>
                </c:pt>
                <c:pt idx="19424">
                  <c:v>40991.947222222225</c:v>
                </c:pt>
                <c:pt idx="19425">
                  <c:v>40991.988888888889</c:v>
                </c:pt>
                <c:pt idx="19426">
                  <c:v>40992.030555555553</c:v>
                </c:pt>
                <c:pt idx="19427">
                  <c:v>40992.072222222225</c:v>
                </c:pt>
                <c:pt idx="19428">
                  <c:v>40992.113888888889</c:v>
                </c:pt>
                <c:pt idx="19429">
                  <c:v>40992.155555555553</c:v>
                </c:pt>
                <c:pt idx="19430">
                  <c:v>40992.197222222225</c:v>
                </c:pt>
                <c:pt idx="19431">
                  <c:v>40992.238888888889</c:v>
                </c:pt>
                <c:pt idx="19432">
                  <c:v>40992.280555555553</c:v>
                </c:pt>
                <c:pt idx="19433">
                  <c:v>40992.322222222225</c:v>
                </c:pt>
                <c:pt idx="19434">
                  <c:v>40992.363888888889</c:v>
                </c:pt>
                <c:pt idx="19435">
                  <c:v>40992.405555555553</c:v>
                </c:pt>
                <c:pt idx="19436">
                  <c:v>40992.447222222225</c:v>
                </c:pt>
                <c:pt idx="19437">
                  <c:v>40992.488888888889</c:v>
                </c:pt>
                <c:pt idx="19438">
                  <c:v>40992.530555555553</c:v>
                </c:pt>
                <c:pt idx="19439">
                  <c:v>40992.572222222225</c:v>
                </c:pt>
                <c:pt idx="19440">
                  <c:v>40992.613888888889</c:v>
                </c:pt>
                <c:pt idx="19441">
                  <c:v>40992.655555555553</c:v>
                </c:pt>
                <c:pt idx="19442">
                  <c:v>40992.697222222225</c:v>
                </c:pt>
                <c:pt idx="19443">
                  <c:v>40992.738888888889</c:v>
                </c:pt>
                <c:pt idx="19444">
                  <c:v>40992.780555555553</c:v>
                </c:pt>
                <c:pt idx="19445">
                  <c:v>40992.822222222225</c:v>
                </c:pt>
                <c:pt idx="19446">
                  <c:v>40992.863888888889</c:v>
                </c:pt>
                <c:pt idx="19447">
                  <c:v>40992.905555555553</c:v>
                </c:pt>
                <c:pt idx="19448">
                  <c:v>40992.947222222225</c:v>
                </c:pt>
                <c:pt idx="19449">
                  <c:v>40992.988888888889</c:v>
                </c:pt>
                <c:pt idx="19450">
                  <c:v>40993.030555555553</c:v>
                </c:pt>
                <c:pt idx="19451">
                  <c:v>40993.072222222225</c:v>
                </c:pt>
                <c:pt idx="19452">
                  <c:v>40993.113888888889</c:v>
                </c:pt>
                <c:pt idx="19453">
                  <c:v>40993.155555555553</c:v>
                </c:pt>
                <c:pt idx="19454">
                  <c:v>40993.197222222225</c:v>
                </c:pt>
                <c:pt idx="19455">
                  <c:v>40993.238888888889</c:v>
                </c:pt>
                <c:pt idx="19456">
                  <c:v>40993.280555555553</c:v>
                </c:pt>
                <c:pt idx="19457">
                  <c:v>40993.322222222225</c:v>
                </c:pt>
                <c:pt idx="19458">
                  <c:v>40993.363888888889</c:v>
                </c:pt>
                <c:pt idx="19459">
                  <c:v>40993.405555555553</c:v>
                </c:pt>
                <c:pt idx="19460">
                  <c:v>40993.447222222225</c:v>
                </c:pt>
                <c:pt idx="19461">
                  <c:v>40993.488888888889</c:v>
                </c:pt>
                <c:pt idx="19462">
                  <c:v>40993.530555555553</c:v>
                </c:pt>
                <c:pt idx="19463">
                  <c:v>40993.572222222225</c:v>
                </c:pt>
                <c:pt idx="19464">
                  <c:v>40993.613888888889</c:v>
                </c:pt>
                <c:pt idx="19465">
                  <c:v>40993.655555555553</c:v>
                </c:pt>
                <c:pt idx="19466">
                  <c:v>40993.697222222225</c:v>
                </c:pt>
                <c:pt idx="19467">
                  <c:v>40993.738888888889</c:v>
                </c:pt>
                <c:pt idx="19468">
                  <c:v>40993.780555555553</c:v>
                </c:pt>
                <c:pt idx="19469">
                  <c:v>40993.822222222225</c:v>
                </c:pt>
                <c:pt idx="19470">
                  <c:v>40993.863888888889</c:v>
                </c:pt>
                <c:pt idx="19471">
                  <c:v>40993.905555555553</c:v>
                </c:pt>
                <c:pt idx="19472">
                  <c:v>40993.947222222225</c:v>
                </c:pt>
                <c:pt idx="19473">
                  <c:v>40993.988888888889</c:v>
                </c:pt>
                <c:pt idx="19474">
                  <c:v>40994.030555555553</c:v>
                </c:pt>
                <c:pt idx="19475">
                  <c:v>40994.072222222225</c:v>
                </c:pt>
                <c:pt idx="19476">
                  <c:v>40994.113888888889</c:v>
                </c:pt>
                <c:pt idx="19477">
                  <c:v>40994.155555555553</c:v>
                </c:pt>
                <c:pt idx="19478">
                  <c:v>40994.197222222225</c:v>
                </c:pt>
                <c:pt idx="19479">
                  <c:v>40994.238888888889</c:v>
                </c:pt>
                <c:pt idx="19480">
                  <c:v>40994.280555555553</c:v>
                </c:pt>
                <c:pt idx="19481">
                  <c:v>40994.322222222225</c:v>
                </c:pt>
                <c:pt idx="19482">
                  <c:v>40994.363888888889</c:v>
                </c:pt>
                <c:pt idx="19483">
                  <c:v>40994.405555555553</c:v>
                </c:pt>
                <c:pt idx="19484">
                  <c:v>40994.447222222225</c:v>
                </c:pt>
                <c:pt idx="19485">
                  <c:v>40994.488888888889</c:v>
                </c:pt>
                <c:pt idx="19486">
                  <c:v>40994.530555555553</c:v>
                </c:pt>
                <c:pt idx="19487">
                  <c:v>40994.572222222225</c:v>
                </c:pt>
                <c:pt idx="19488">
                  <c:v>40994.613888888889</c:v>
                </c:pt>
                <c:pt idx="19489">
                  <c:v>40994.655555555553</c:v>
                </c:pt>
                <c:pt idx="19490">
                  <c:v>40994.697222222225</c:v>
                </c:pt>
                <c:pt idx="19491">
                  <c:v>40994.738888888889</c:v>
                </c:pt>
                <c:pt idx="19492">
                  <c:v>40994.780555555553</c:v>
                </c:pt>
                <c:pt idx="19493">
                  <c:v>40994.822222222225</c:v>
                </c:pt>
                <c:pt idx="19494">
                  <c:v>40994.863888888889</c:v>
                </c:pt>
                <c:pt idx="19495">
                  <c:v>40994.905555555553</c:v>
                </c:pt>
                <c:pt idx="19496">
                  <c:v>40994.947222222225</c:v>
                </c:pt>
                <c:pt idx="19497">
                  <c:v>40994.988888888889</c:v>
                </c:pt>
                <c:pt idx="19498">
                  <c:v>40995.030555555553</c:v>
                </c:pt>
                <c:pt idx="19499">
                  <c:v>40995.072222222225</c:v>
                </c:pt>
                <c:pt idx="19500">
                  <c:v>40995.113888888889</c:v>
                </c:pt>
                <c:pt idx="19501">
                  <c:v>40995.155555555553</c:v>
                </c:pt>
                <c:pt idx="19502">
                  <c:v>40995.197222222225</c:v>
                </c:pt>
                <c:pt idx="19503">
                  <c:v>40995.238888888889</c:v>
                </c:pt>
                <c:pt idx="19504">
                  <c:v>40995.280555555553</c:v>
                </c:pt>
                <c:pt idx="19505">
                  <c:v>40995.322222222225</c:v>
                </c:pt>
                <c:pt idx="19506">
                  <c:v>40995</c:v>
                </c:pt>
                <c:pt idx="19507">
                  <c:v>40995.379675925928</c:v>
                </c:pt>
                <c:pt idx="19508">
                  <c:v>40995.421342592592</c:v>
                </c:pt>
                <c:pt idx="19509">
                  <c:v>40995.463009259256</c:v>
                </c:pt>
                <c:pt idx="19510">
                  <c:v>40995.504675925928</c:v>
                </c:pt>
                <c:pt idx="19511">
                  <c:v>40995.546342592592</c:v>
                </c:pt>
                <c:pt idx="19512">
                  <c:v>40995.588009259256</c:v>
                </c:pt>
                <c:pt idx="19513">
                  <c:v>40995.629675925928</c:v>
                </c:pt>
                <c:pt idx="19514">
                  <c:v>40995.671342592592</c:v>
                </c:pt>
                <c:pt idx="19515">
                  <c:v>40995.713009259256</c:v>
                </c:pt>
                <c:pt idx="19516">
                  <c:v>40995.754675925928</c:v>
                </c:pt>
                <c:pt idx="19517">
                  <c:v>40995.796342592592</c:v>
                </c:pt>
                <c:pt idx="19518">
                  <c:v>40995.838009259256</c:v>
                </c:pt>
                <c:pt idx="19519">
                  <c:v>40995.879675925928</c:v>
                </c:pt>
                <c:pt idx="19520">
                  <c:v>40995.921342592592</c:v>
                </c:pt>
                <c:pt idx="19521">
                  <c:v>40995.963009259256</c:v>
                </c:pt>
                <c:pt idx="19522">
                  <c:v>40996.004675925928</c:v>
                </c:pt>
                <c:pt idx="19523">
                  <c:v>40996.046342592592</c:v>
                </c:pt>
                <c:pt idx="19524">
                  <c:v>40996.088009259256</c:v>
                </c:pt>
                <c:pt idx="19525">
                  <c:v>40996.129675925928</c:v>
                </c:pt>
                <c:pt idx="19526">
                  <c:v>40996.171342592592</c:v>
                </c:pt>
                <c:pt idx="19527">
                  <c:v>40996.213009259256</c:v>
                </c:pt>
                <c:pt idx="19528">
                  <c:v>40996.254675925928</c:v>
                </c:pt>
                <c:pt idx="19529">
                  <c:v>40996.296342592592</c:v>
                </c:pt>
                <c:pt idx="19530">
                  <c:v>40996.338009259256</c:v>
                </c:pt>
                <c:pt idx="19531">
                  <c:v>40996.379675925928</c:v>
                </c:pt>
                <c:pt idx="19532">
                  <c:v>40996.421342592592</c:v>
                </c:pt>
                <c:pt idx="19533">
                  <c:v>40996.463009259256</c:v>
                </c:pt>
                <c:pt idx="19534">
                  <c:v>40996.504675925928</c:v>
                </c:pt>
                <c:pt idx="19535">
                  <c:v>40996.546342592592</c:v>
                </c:pt>
                <c:pt idx="19536">
                  <c:v>40996.588009259256</c:v>
                </c:pt>
                <c:pt idx="19537">
                  <c:v>40996.629675925928</c:v>
                </c:pt>
                <c:pt idx="19538">
                  <c:v>40996.671342592592</c:v>
                </c:pt>
                <c:pt idx="19539">
                  <c:v>40996.713009259256</c:v>
                </c:pt>
                <c:pt idx="19540">
                  <c:v>40996.754675925928</c:v>
                </c:pt>
                <c:pt idx="19541">
                  <c:v>40996.796342592592</c:v>
                </c:pt>
                <c:pt idx="19542">
                  <c:v>40996.838009259256</c:v>
                </c:pt>
                <c:pt idx="19543">
                  <c:v>40996.879675925928</c:v>
                </c:pt>
                <c:pt idx="19544">
                  <c:v>40996.921342592592</c:v>
                </c:pt>
                <c:pt idx="19545">
                  <c:v>40996.963009259256</c:v>
                </c:pt>
                <c:pt idx="19546">
                  <c:v>40997.004675925928</c:v>
                </c:pt>
                <c:pt idx="19547">
                  <c:v>40997.046342592592</c:v>
                </c:pt>
                <c:pt idx="19548">
                  <c:v>40997.088009259256</c:v>
                </c:pt>
                <c:pt idx="19549">
                  <c:v>40997.129675925928</c:v>
                </c:pt>
                <c:pt idx="19550">
                  <c:v>40997.171342592592</c:v>
                </c:pt>
                <c:pt idx="19551">
                  <c:v>40997.213009259256</c:v>
                </c:pt>
                <c:pt idx="19552">
                  <c:v>40997.254675925928</c:v>
                </c:pt>
                <c:pt idx="19553">
                  <c:v>40997.296342592592</c:v>
                </c:pt>
                <c:pt idx="19554">
                  <c:v>40997.338009259256</c:v>
                </c:pt>
                <c:pt idx="19555">
                  <c:v>40997.379675925928</c:v>
                </c:pt>
                <c:pt idx="19556">
                  <c:v>40997.421342592592</c:v>
                </c:pt>
                <c:pt idx="19557">
                  <c:v>40997.463009259256</c:v>
                </c:pt>
                <c:pt idx="19558">
                  <c:v>40997.504675925928</c:v>
                </c:pt>
                <c:pt idx="19559">
                  <c:v>40997.546342592592</c:v>
                </c:pt>
                <c:pt idx="19560">
                  <c:v>40997.588009259256</c:v>
                </c:pt>
                <c:pt idx="19561">
                  <c:v>40997.629675925928</c:v>
                </c:pt>
                <c:pt idx="19562">
                  <c:v>40997.671342592592</c:v>
                </c:pt>
                <c:pt idx="19563">
                  <c:v>40997.713009259256</c:v>
                </c:pt>
                <c:pt idx="19564">
                  <c:v>40997.754675925928</c:v>
                </c:pt>
                <c:pt idx="19565">
                  <c:v>40997.796342592592</c:v>
                </c:pt>
                <c:pt idx="19566">
                  <c:v>40997.838009259256</c:v>
                </c:pt>
                <c:pt idx="19567">
                  <c:v>40997.879675925928</c:v>
                </c:pt>
                <c:pt idx="19568">
                  <c:v>40997.921342592592</c:v>
                </c:pt>
                <c:pt idx="19569">
                  <c:v>40997.963009259256</c:v>
                </c:pt>
                <c:pt idx="19570">
                  <c:v>40998.004675925928</c:v>
                </c:pt>
                <c:pt idx="19571">
                  <c:v>40998.046342592592</c:v>
                </c:pt>
                <c:pt idx="19572">
                  <c:v>40998.088009259256</c:v>
                </c:pt>
                <c:pt idx="19573">
                  <c:v>40998.129675925928</c:v>
                </c:pt>
                <c:pt idx="19574">
                  <c:v>40998.171342592592</c:v>
                </c:pt>
                <c:pt idx="19575">
                  <c:v>40998.213009259256</c:v>
                </c:pt>
                <c:pt idx="19576">
                  <c:v>40998.254675925928</c:v>
                </c:pt>
                <c:pt idx="19577">
                  <c:v>40998.296342592592</c:v>
                </c:pt>
                <c:pt idx="19578">
                  <c:v>40998.338009259256</c:v>
                </c:pt>
                <c:pt idx="19579">
                  <c:v>40998.379675925928</c:v>
                </c:pt>
                <c:pt idx="19580">
                  <c:v>40998.421342592592</c:v>
                </c:pt>
                <c:pt idx="19581">
                  <c:v>40998.463009259256</c:v>
                </c:pt>
                <c:pt idx="19582">
                  <c:v>40998.504675925928</c:v>
                </c:pt>
                <c:pt idx="19583">
                  <c:v>40998.546342592592</c:v>
                </c:pt>
                <c:pt idx="19584">
                  <c:v>40998.588009259256</c:v>
                </c:pt>
                <c:pt idx="19585">
                  <c:v>40998.629675925928</c:v>
                </c:pt>
                <c:pt idx="19586">
                  <c:v>40998.671342592592</c:v>
                </c:pt>
                <c:pt idx="19587">
                  <c:v>40998.713009259256</c:v>
                </c:pt>
                <c:pt idx="19588">
                  <c:v>40998.754675925928</c:v>
                </c:pt>
                <c:pt idx="19589">
                  <c:v>40998.796342592592</c:v>
                </c:pt>
                <c:pt idx="19590">
                  <c:v>40998.838009259256</c:v>
                </c:pt>
                <c:pt idx="19591">
                  <c:v>40998.879675925928</c:v>
                </c:pt>
                <c:pt idx="19592">
                  <c:v>40998.921342592592</c:v>
                </c:pt>
                <c:pt idx="19593">
                  <c:v>40998.963009259256</c:v>
                </c:pt>
                <c:pt idx="19594">
                  <c:v>40999.004675925928</c:v>
                </c:pt>
                <c:pt idx="19595">
                  <c:v>40999.046342592592</c:v>
                </c:pt>
                <c:pt idx="19596">
                  <c:v>40999.088009259256</c:v>
                </c:pt>
                <c:pt idx="19597">
                  <c:v>40999.129675925928</c:v>
                </c:pt>
                <c:pt idx="19598">
                  <c:v>40999.171342592592</c:v>
                </c:pt>
                <c:pt idx="19599">
                  <c:v>40999.213009259256</c:v>
                </c:pt>
                <c:pt idx="19600">
                  <c:v>40999.254675925928</c:v>
                </c:pt>
                <c:pt idx="19601">
                  <c:v>40999.296342592592</c:v>
                </c:pt>
                <c:pt idx="19602">
                  <c:v>40999.338009259256</c:v>
                </c:pt>
                <c:pt idx="19603">
                  <c:v>40999.379675925928</c:v>
                </c:pt>
                <c:pt idx="19604">
                  <c:v>40999.421342592592</c:v>
                </c:pt>
                <c:pt idx="19605">
                  <c:v>40999.463009259256</c:v>
                </c:pt>
                <c:pt idx="19606">
                  <c:v>40999.504675925928</c:v>
                </c:pt>
                <c:pt idx="19607">
                  <c:v>40999.546342592592</c:v>
                </c:pt>
                <c:pt idx="19608">
                  <c:v>40999.588009259256</c:v>
                </c:pt>
                <c:pt idx="19609">
                  <c:v>40999.629675925928</c:v>
                </c:pt>
                <c:pt idx="19610">
                  <c:v>40999.671342592592</c:v>
                </c:pt>
                <c:pt idx="19611">
                  <c:v>40999.713009259256</c:v>
                </c:pt>
                <c:pt idx="19612">
                  <c:v>40999.754675925928</c:v>
                </c:pt>
                <c:pt idx="19613">
                  <c:v>40999.796342592592</c:v>
                </c:pt>
                <c:pt idx="19614">
                  <c:v>40999.838009259256</c:v>
                </c:pt>
                <c:pt idx="19615">
                  <c:v>40999.879675925928</c:v>
                </c:pt>
                <c:pt idx="19616">
                  <c:v>40999.921342592592</c:v>
                </c:pt>
                <c:pt idx="19617">
                  <c:v>40999.963009259256</c:v>
                </c:pt>
                <c:pt idx="19618">
                  <c:v>41000.004675925928</c:v>
                </c:pt>
                <c:pt idx="19619">
                  <c:v>41000.046342592592</c:v>
                </c:pt>
                <c:pt idx="19620">
                  <c:v>41000.088009259256</c:v>
                </c:pt>
                <c:pt idx="19621">
                  <c:v>41000.129675925928</c:v>
                </c:pt>
                <c:pt idx="19622">
                  <c:v>41000.171342592592</c:v>
                </c:pt>
                <c:pt idx="19623">
                  <c:v>41000.213009259256</c:v>
                </c:pt>
                <c:pt idx="19624">
                  <c:v>41000.254675925928</c:v>
                </c:pt>
                <c:pt idx="19625">
                  <c:v>41000.296342592592</c:v>
                </c:pt>
                <c:pt idx="19626">
                  <c:v>41000.338009259256</c:v>
                </c:pt>
                <c:pt idx="19627">
                  <c:v>41000.379675925928</c:v>
                </c:pt>
                <c:pt idx="19628">
                  <c:v>41000.421342592592</c:v>
                </c:pt>
                <c:pt idx="19629">
                  <c:v>41000.463009259256</c:v>
                </c:pt>
                <c:pt idx="19630">
                  <c:v>41000.504675925928</c:v>
                </c:pt>
                <c:pt idx="19631">
                  <c:v>41000.546342592592</c:v>
                </c:pt>
                <c:pt idx="19632">
                  <c:v>41000.588009259256</c:v>
                </c:pt>
                <c:pt idx="19633">
                  <c:v>41000.629675925928</c:v>
                </c:pt>
                <c:pt idx="19634">
                  <c:v>41000.671342592592</c:v>
                </c:pt>
                <c:pt idx="19635">
                  <c:v>41000.713009259256</c:v>
                </c:pt>
                <c:pt idx="19636">
                  <c:v>41000.754675925928</c:v>
                </c:pt>
                <c:pt idx="19637">
                  <c:v>41000.796342592592</c:v>
                </c:pt>
                <c:pt idx="19638">
                  <c:v>41000.838009259256</c:v>
                </c:pt>
                <c:pt idx="19639">
                  <c:v>41000.879675925928</c:v>
                </c:pt>
                <c:pt idx="19640">
                  <c:v>41000.921342592592</c:v>
                </c:pt>
                <c:pt idx="19641">
                  <c:v>41000.963009259256</c:v>
                </c:pt>
                <c:pt idx="19642">
                  <c:v>41001.004675925928</c:v>
                </c:pt>
                <c:pt idx="19643">
                  <c:v>41001.046342592592</c:v>
                </c:pt>
                <c:pt idx="19644">
                  <c:v>41001.088009259256</c:v>
                </c:pt>
                <c:pt idx="19645">
                  <c:v>41001.129675925928</c:v>
                </c:pt>
                <c:pt idx="19646">
                  <c:v>41001.171342592592</c:v>
                </c:pt>
                <c:pt idx="19647">
                  <c:v>41001.213009259256</c:v>
                </c:pt>
                <c:pt idx="19648">
                  <c:v>41001.254675925928</c:v>
                </c:pt>
                <c:pt idx="19649">
                  <c:v>41001.296342592592</c:v>
                </c:pt>
                <c:pt idx="19650">
                  <c:v>41001.338009259256</c:v>
                </c:pt>
                <c:pt idx="19651">
                  <c:v>41001.379675925928</c:v>
                </c:pt>
                <c:pt idx="19652">
                  <c:v>41001.421342592592</c:v>
                </c:pt>
                <c:pt idx="19653">
                  <c:v>41001.463009259256</c:v>
                </c:pt>
                <c:pt idx="19654">
                  <c:v>41001.504675925928</c:v>
                </c:pt>
                <c:pt idx="19655">
                  <c:v>41001.546342592592</c:v>
                </c:pt>
                <c:pt idx="19656">
                  <c:v>41001.588009259256</c:v>
                </c:pt>
                <c:pt idx="19657">
                  <c:v>41001.629675925928</c:v>
                </c:pt>
                <c:pt idx="19658">
                  <c:v>41001.671342592592</c:v>
                </c:pt>
                <c:pt idx="19659">
                  <c:v>41001.713009259256</c:v>
                </c:pt>
                <c:pt idx="19660">
                  <c:v>41001.754675925928</c:v>
                </c:pt>
                <c:pt idx="19661">
                  <c:v>41001.796342592592</c:v>
                </c:pt>
                <c:pt idx="19662">
                  <c:v>41001.838009259256</c:v>
                </c:pt>
                <c:pt idx="19663">
                  <c:v>41001.879675925928</c:v>
                </c:pt>
                <c:pt idx="19664">
                  <c:v>41001.921342592592</c:v>
                </c:pt>
                <c:pt idx="19665">
                  <c:v>41001.963009259256</c:v>
                </c:pt>
                <c:pt idx="19666">
                  <c:v>41002.004675925928</c:v>
                </c:pt>
                <c:pt idx="19667">
                  <c:v>41002.046342592592</c:v>
                </c:pt>
                <c:pt idx="19668">
                  <c:v>41002.088009259256</c:v>
                </c:pt>
                <c:pt idx="19669">
                  <c:v>41002.129675925928</c:v>
                </c:pt>
                <c:pt idx="19670">
                  <c:v>41002.171342592592</c:v>
                </c:pt>
                <c:pt idx="19671">
                  <c:v>41002.213009259256</c:v>
                </c:pt>
                <c:pt idx="19672">
                  <c:v>41002.254675925928</c:v>
                </c:pt>
                <c:pt idx="19673">
                  <c:v>41002.296342592592</c:v>
                </c:pt>
                <c:pt idx="19674">
                  <c:v>41002.338009259256</c:v>
                </c:pt>
                <c:pt idx="19675">
                  <c:v>41002.379675925928</c:v>
                </c:pt>
                <c:pt idx="19676">
                  <c:v>41002.421342592592</c:v>
                </c:pt>
                <c:pt idx="19677">
                  <c:v>41002.463009259256</c:v>
                </c:pt>
                <c:pt idx="19678">
                  <c:v>41002.504675925928</c:v>
                </c:pt>
                <c:pt idx="19679">
                  <c:v>41002.546342592592</c:v>
                </c:pt>
                <c:pt idx="19680">
                  <c:v>41002.588009259256</c:v>
                </c:pt>
                <c:pt idx="19681">
                  <c:v>41002.629675925928</c:v>
                </c:pt>
                <c:pt idx="19682">
                  <c:v>41002.671342592592</c:v>
                </c:pt>
                <c:pt idx="19683">
                  <c:v>41002.713009259256</c:v>
                </c:pt>
                <c:pt idx="19684">
                  <c:v>41002.754675925928</c:v>
                </c:pt>
                <c:pt idx="19685">
                  <c:v>41002.796342592592</c:v>
                </c:pt>
                <c:pt idx="19686">
                  <c:v>41002.838009259256</c:v>
                </c:pt>
                <c:pt idx="19687">
                  <c:v>41002.879675925928</c:v>
                </c:pt>
                <c:pt idx="19688">
                  <c:v>41002.921342592592</c:v>
                </c:pt>
                <c:pt idx="19689">
                  <c:v>41002.963009259256</c:v>
                </c:pt>
                <c:pt idx="19690">
                  <c:v>41003.004675925928</c:v>
                </c:pt>
                <c:pt idx="19691">
                  <c:v>41003.046342592592</c:v>
                </c:pt>
                <c:pt idx="19692">
                  <c:v>41003.088009259256</c:v>
                </c:pt>
                <c:pt idx="19693">
                  <c:v>41003.129675925928</c:v>
                </c:pt>
                <c:pt idx="19694">
                  <c:v>41003.171342592592</c:v>
                </c:pt>
                <c:pt idx="19695">
                  <c:v>41003.213009259256</c:v>
                </c:pt>
                <c:pt idx="19696">
                  <c:v>41003.254675925928</c:v>
                </c:pt>
                <c:pt idx="19697">
                  <c:v>41003.296342592592</c:v>
                </c:pt>
                <c:pt idx="19698">
                  <c:v>41003.338009259256</c:v>
                </c:pt>
                <c:pt idx="19699">
                  <c:v>41003.379675925928</c:v>
                </c:pt>
                <c:pt idx="19700">
                  <c:v>41003.421342592592</c:v>
                </c:pt>
                <c:pt idx="19701">
                  <c:v>41003.463009259256</c:v>
                </c:pt>
                <c:pt idx="19702">
                  <c:v>41003.504675925928</c:v>
                </c:pt>
                <c:pt idx="19703">
                  <c:v>41003.546342592592</c:v>
                </c:pt>
                <c:pt idx="19704">
                  <c:v>41003.588009259256</c:v>
                </c:pt>
                <c:pt idx="19705">
                  <c:v>41003.629675925928</c:v>
                </c:pt>
                <c:pt idx="19706">
                  <c:v>41003.671342592592</c:v>
                </c:pt>
                <c:pt idx="19707">
                  <c:v>41003.713009259256</c:v>
                </c:pt>
                <c:pt idx="19708">
                  <c:v>41003.754675925928</c:v>
                </c:pt>
                <c:pt idx="19709">
                  <c:v>41003.796342592592</c:v>
                </c:pt>
                <c:pt idx="19710">
                  <c:v>41003.838009259256</c:v>
                </c:pt>
                <c:pt idx="19711">
                  <c:v>41003.879675925928</c:v>
                </c:pt>
                <c:pt idx="19712">
                  <c:v>41003.921342592592</c:v>
                </c:pt>
                <c:pt idx="19713">
                  <c:v>41003.963009259256</c:v>
                </c:pt>
                <c:pt idx="19714">
                  <c:v>41004.004675925928</c:v>
                </c:pt>
                <c:pt idx="19715">
                  <c:v>41004.046342592592</c:v>
                </c:pt>
                <c:pt idx="19716">
                  <c:v>41004.088009259256</c:v>
                </c:pt>
                <c:pt idx="19717">
                  <c:v>41004.129675925928</c:v>
                </c:pt>
                <c:pt idx="19718">
                  <c:v>41004.171342592592</c:v>
                </c:pt>
                <c:pt idx="19719">
                  <c:v>41004.213009259256</c:v>
                </c:pt>
                <c:pt idx="19720">
                  <c:v>41004.254675925928</c:v>
                </c:pt>
                <c:pt idx="19721">
                  <c:v>41004.296342592592</c:v>
                </c:pt>
                <c:pt idx="19722">
                  <c:v>41004.338009259256</c:v>
                </c:pt>
                <c:pt idx="19723">
                  <c:v>41004.379675925928</c:v>
                </c:pt>
                <c:pt idx="19724">
                  <c:v>41004.421342592592</c:v>
                </c:pt>
                <c:pt idx="19725">
                  <c:v>41004.463009259256</c:v>
                </c:pt>
                <c:pt idx="19726">
                  <c:v>41004.504675925928</c:v>
                </c:pt>
                <c:pt idx="19727">
                  <c:v>41004.546342592592</c:v>
                </c:pt>
                <c:pt idx="19728">
                  <c:v>41004.588009259256</c:v>
                </c:pt>
                <c:pt idx="19729">
                  <c:v>41004.629675925928</c:v>
                </c:pt>
                <c:pt idx="19730">
                  <c:v>41004.671342592592</c:v>
                </c:pt>
                <c:pt idx="19731">
                  <c:v>41004.713009259256</c:v>
                </c:pt>
                <c:pt idx="19732">
                  <c:v>41004.754675925928</c:v>
                </c:pt>
                <c:pt idx="19733">
                  <c:v>41004.796342592592</c:v>
                </c:pt>
                <c:pt idx="19734">
                  <c:v>41004.838009259256</c:v>
                </c:pt>
                <c:pt idx="19735">
                  <c:v>41004.879675925928</c:v>
                </c:pt>
                <c:pt idx="19736">
                  <c:v>41004.921342592592</c:v>
                </c:pt>
                <c:pt idx="19737">
                  <c:v>41004.963009259256</c:v>
                </c:pt>
                <c:pt idx="19738">
                  <c:v>41005.004675925928</c:v>
                </c:pt>
                <c:pt idx="19739">
                  <c:v>41005.046342592592</c:v>
                </c:pt>
                <c:pt idx="19740">
                  <c:v>41005.088009259256</c:v>
                </c:pt>
                <c:pt idx="19741">
                  <c:v>41005.129675925928</c:v>
                </c:pt>
                <c:pt idx="19742">
                  <c:v>41005.171342592592</c:v>
                </c:pt>
                <c:pt idx="19743">
                  <c:v>41005.213009259256</c:v>
                </c:pt>
                <c:pt idx="19744">
                  <c:v>41005.254675925928</c:v>
                </c:pt>
                <c:pt idx="19745">
                  <c:v>41005.296342592592</c:v>
                </c:pt>
                <c:pt idx="19746">
                  <c:v>41005.338009259256</c:v>
                </c:pt>
                <c:pt idx="19747">
                  <c:v>41005.379675925928</c:v>
                </c:pt>
                <c:pt idx="19748">
                  <c:v>41005.421342592592</c:v>
                </c:pt>
                <c:pt idx="19749">
                  <c:v>41005.463009259256</c:v>
                </c:pt>
                <c:pt idx="19750">
                  <c:v>41005.504675925928</c:v>
                </c:pt>
                <c:pt idx="19751">
                  <c:v>41005.546342592592</c:v>
                </c:pt>
                <c:pt idx="19752">
                  <c:v>41005.588009259256</c:v>
                </c:pt>
                <c:pt idx="19753">
                  <c:v>41005.629675925928</c:v>
                </c:pt>
                <c:pt idx="19754">
                  <c:v>41005.671342592592</c:v>
                </c:pt>
                <c:pt idx="19755">
                  <c:v>41005.713009259256</c:v>
                </c:pt>
                <c:pt idx="19756">
                  <c:v>41005.754675925928</c:v>
                </c:pt>
                <c:pt idx="19757">
                  <c:v>41005.796342592592</c:v>
                </c:pt>
                <c:pt idx="19758">
                  <c:v>41005.838009259256</c:v>
                </c:pt>
                <c:pt idx="19759">
                  <c:v>41005.879675925928</c:v>
                </c:pt>
                <c:pt idx="19760">
                  <c:v>41005.921342592592</c:v>
                </c:pt>
                <c:pt idx="19761">
                  <c:v>41005.963009259256</c:v>
                </c:pt>
                <c:pt idx="19762">
                  <c:v>41006.004675925928</c:v>
                </c:pt>
                <c:pt idx="19763">
                  <c:v>41006.046342592592</c:v>
                </c:pt>
                <c:pt idx="19764">
                  <c:v>41006.088009259256</c:v>
                </c:pt>
                <c:pt idx="19765">
                  <c:v>41006.129675925928</c:v>
                </c:pt>
                <c:pt idx="19766">
                  <c:v>41006.171342592592</c:v>
                </c:pt>
                <c:pt idx="19767">
                  <c:v>41006.213009259256</c:v>
                </c:pt>
                <c:pt idx="19768">
                  <c:v>41006.254675925928</c:v>
                </c:pt>
                <c:pt idx="19769">
                  <c:v>41006.296342592592</c:v>
                </c:pt>
                <c:pt idx="19770">
                  <c:v>41006.338009259256</c:v>
                </c:pt>
                <c:pt idx="19771">
                  <c:v>41006.379675925928</c:v>
                </c:pt>
                <c:pt idx="19772">
                  <c:v>41006.421342592592</c:v>
                </c:pt>
                <c:pt idx="19773">
                  <c:v>41006.463009259256</c:v>
                </c:pt>
                <c:pt idx="19774">
                  <c:v>41006.504675925928</c:v>
                </c:pt>
                <c:pt idx="19775">
                  <c:v>41006.546342592592</c:v>
                </c:pt>
                <c:pt idx="19776">
                  <c:v>41006.588009259256</c:v>
                </c:pt>
                <c:pt idx="19777">
                  <c:v>41006.629675925928</c:v>
                </c:pt>
                <c:pt idx="19778">
                  <c:v>41006.671342592592</c:v>
                </c:pt>
                <c:pt idx="19779">
                  <c:v>41006.713009259256</c:v>
                </c:pt>
                <c:pt idx="19780">
                  <c:v>41006.754675925928</c:v>
                </c:pt>
                <c:pt idx="19781">
                  <c:v>41006.796342592592</c:v>
                </c:pt>
                <c:pt idx="19782">
                  <c:v>41006.838009259256</c:v>
                </c:pt>
                <c:pt idx="19783">
                  <c:v>41006.879675925928</c:v>
                </c:pt>
                <c:pt idx="19784">
                  <c:v>41006.921342592592</c:v>
                </c:pt>
                <c:pt idx="19785">
                  <c:v>41006.963009259256</c:v>
                </c:pt>
                <c:pt idx="19786">
                  <c:v>41007.004675925928</c:v>
                </c:pt>
                <c:pt idx="19787">
                  <c:v>41007.046342592592</c:v>
                </c:pt>
                <c:pt idx="19788">
                  <c:v>41007.088009259256</c:v>
                </c:pt>
                <c:pt idx="19789">
                  <c:v>41007.129675925928</c:v>
                </c:pt>
                <c:pt idx="19790">
                  <c:v>41007.171342592592</c:v>
                </c:pt>
                <c:pt idx="19791">
                  <c:v>41007.213009259256</c:v>
                </c:pt>
                <c:pt idx="19792">
                  <c:v>41007.254675925928</c:v>
                </c:pt>
                <c:pt idx="19793">
                  <c:v>41007.296342592592</c:v>
                </c:pt>
                <c:pt idx="19794">
                  <c:v>41007.338009259256</c:v>
                </c:pt>
                <c:pt idx="19795">
                  <c:v>41007.379675925928</c:v>
                </c:pt>
                <c:pt idx="19796">
                  <c:v>41007.421342592592</c:v>
                </c:pt>
                <c:pt idx="19797">
                  <c:v>41007.463009259256</c:v>
                </c:pt>
                <c:pt idx="19798">
                  <c:v>41007.504675925928</c:v>
                </c:pt>
                <c:pt idx="19799">
                  <c:v>41007.546342592592</c:v>
                </c:pt>
                <c:pt idx="19800">
                  <c:v>41007.588009259256</c:v>
                </c:pt>
                <c:pt idx="19801">
                  <c:v>41007.629675925928</c:v>
                </c:pt>
                <c:pt idx="19802">
                  <c:v>41007.671342592592</c:v>
                </c:pt>
                <c:pt idx="19803">
                  <c:v>41007.713009259256</c:v>
                </c:pt>
                <c:pt idx="19804">
                  <c:v>41007.754675925928</c:v>
                </c:pt>
                <c:pt idx="19805">
                  <c:v>41007.796342592592</c:v>
                </c:pt>
                <c:pt idx="19806">
                  <c:v>41007.838009259256</c:v>
                </c:pt>
                <c:pt idx="19807">
                  <c:v>41007.879675925928</c:v>
                </c:pt>
                <c:pt idx="19808">
                  <c:v>41007.921342592592</c:v>
                </c:pt>
                <c:pt idx="19809">
                  <c:v>41007.963009259256</c:v>
                </c:pt>
                <c:pt idx="19810">
                  <c:v>41008.004675925928</c:v>
                </c:pt>
                <c:pt idx="19811">
                  <c:v>41008.046342592592</c:v>
                </c:pt>
                <c:pt idx="19812">
                  <c:v>41008.088009259256</c:v>
                </c:pt>
                <c:pt idx="19813">
                  <c:v>41008.129675925928</c:v>
                </c:pt>
                <c:pt idx="19814">
                  <c:v>41008.171342592592</c:v>
                </c:pt>
                <c:pt idx="19815">
                  <c:v>41008.213009259256</c:v>
                </c:pt>
                <c:pt idx="19816">
                  <c:v>41008.254675925928</c:v>
                </c:pt>
                <c:pt idx="19817">
                  <c:v>41008.296342592592</c:v>
                </c:pt>
                <c:pt idx="19818">
                  <c:v>41008.338009259256</c:v>
                </c:pt>
                <c:pt idx="19819">
                  <c:v>41008.379675925928</c:v>
                </c:pt>
                <c:pt idx="19820">
                  <c:v>41008.421342592592</c:v>
                </c:pt>
                <c:pt idx="19821">
                  <c:v>41008.463009259256</c:v>
                </c:pt>
                <c:pt idx="19822">
                  <c:v>41008.504675925928</c:v>
                </c:pt>
                <c:pt idx="19823">
                  <c:v>41008.546342592592</c:v>
                </c:pt>
                <c:pt idx="19824">
                  <c:v>41008.588009259256</c:v>
                </c:pt>
                <c:pt idx="19825">
                  <c:v>41008.629675925928</c:v>
                </c:pt>
                <c:pt idx="19826">
                  <c:v>41008.671342592592</c:v>
                </c:pt>
                <c:pt idx="19827">
                  <c:v>41008.713009259256</c:v>
                </c:pt>
                <c:pt idx="19828">
                  <c:v>41008.754675925928</c:v>
                </c:pt>
                <c:pt idx="19829">
                  <c:v>41008.796342592592</c:v>
                </c:pt>
                <c:pt idx="19830">
                  <c:v>41008.838009259256</c:v>
                </c:pt>
                <c:pt idx="19831">
                  <c:v>41008.879675925928</c:v>
                </c:pt>
                <c:pt idx="19832">
                  <c:v>41008.921342592592</c:v>
                </c:pt>
                <c:pt idx="19833">
                  <c:v>41008.963009259256</c:v>
                </c:pt>
                <c:pt idx="19834">
                  <c:v>41009.004675925928</c:v>
                </c:pt>
                <c:pt idx="19835">
                  <c:v>41009.046342592592</c:v>
                </c:pt>
                <c:pt idx="19836">
                  <c:v>41009.088009259256</c:v>
                </c:pt>
                <c:pt idx="19837">
                  <c:v>41009.129675925928</c:v>
                </c:pt>
                <c:pt idx="19838">
                  <c:v>41009.171342592592</c:v>
                </c:pt>
                <c:pt idx="19839">
                  <c:v>41009.213009259256</c:v>
                </c:pt>
                <c:pt idx="19840">
                  <c:v>41009.254675925928</c:v>
                </c:pt>
                <c:pt idx="19841">
                  <c:v>41009.296342592592</c:v>
                </c:pt>
                <c:pt idx="19842">
                  <c:v>41009.338009259256</c:v>
                </c:pt>
                <c:pt idx="19843">
                  <c:v>41009.379675925928</c:v>
                </c:pt>
                <c:pt idx="19844">
                  <c:v>41009.421342592592</c:v>
                </c:pt>
                <c:pt idx="19845">
                  <c:v>41009.463009259256</c:v>
                </c:pt>
                <c:pt idx="19846">
                  <c:v>41009.504675925928</c:v>
                </c:pt>
                <c:pt idx="19847">
                  <c:v>41009.546342592592</c:v>
                </c:pt>
                <c:pt idx="19848">
                  <c:v>41009.588009259256</c:v>
                </c:pt>
                <c:pt idx="19849">
                  <c:v>41009.629675925928</c:v>
                </c:pt>
                <c:pt idx="19850">
                  <c:v>41009.671342592592</c:v>
                </c:pt>
                <c:pt idx="19851">
                  <c:v>41009.713009259256</c:v>
                </c:pt>
                <c:pt idx="19852">
                  <c:v>41009.754675925928</c:v>
                </c:pt>
                <c:pt idx="19853">
                  <c:v>41009.796342592592</c:v>
                </c:pt>
                <c:pt idx="19854">
                  <c:v>41009.838009259256</c:v>
                </c:pt>
                <c:pt idx="19855">
                  <c:v>41009.879675925928</c:v>
                </c:pt>
                <c:pt idx="19856">
                  <c:v>41009.921342592592</c:v>
                </c:pt>
                <c:pt idx="19857">
                  <c:v>41009.963009259256</c:v>
                </c:pt>
                <c:pt idx="19858">
                  <c:v>41010.004675925928</c:v>
                </c:pt>
                <c:pt idx="19859">
                  <c:v>41010.046342592592</c:v>
                </c:pt>
                <c:pt idx="19860">
                  <c:v>41010.088009259256</c:v>
                </c:pt>
                <c:pt idx="19861">
                  <c:v>41010.129675925928</c:v>
                </c:pt>
                <c:pt idx="19862">
                  <c:v>41010.171342592592</c:v>
                </c:pt>
                <c:pt idx="19863">
                  <c:v>41010.213009259256</c:v>
                </c:pt>
                <c:pt idx="19864">
                  <c:v>41010.254675925928</c:v>
                </c:pt>
                <c:pt idx="19865">
                  <c:v>41010.296342592592</c:v>
                </c:pt>
                <c:pt idx="19866">
                  <c:v>41010.338009259256</c:v>
                </c:pt>
                <c:pt idx="19867">
                  <c:v>41010</c:v>
                </c:pt>
                <c:pt idx="19868">
                  <c:v>41010.370219907411</c:v>
                </c:pt>
                <c:pt idx="19869">
                  <c:v>41010.411886574075</c:v>
                </c:pt>
                <c:pt idx="19870">
                  <c:v>41010.453553240739</c:v>
                </c:pt>
                <c:pt idx="19871">
                  <c:v>41010.495219907411</c:v>
                </c:pt>
                <c:pt idx="19872">
                  <c:v>41010.536886574075</c:v>
                </c:pt>
                <c:pt idx="19873">
                  <c:v>41010.578553240739</c:v>
                </c:pt>
                <c:pt idx="19874">
                  <c:v>41010.620219907411</c:v>
                </c:pt>
                <c:pt idx="19875">
                  <c:v>41010.661886574075</c:v>
                </c:pt>
                <c:pt idx="19876">
                  <c:v>41010.703553240739</c:v>
                </c:pt>
                <c:pt idx="19877">
                  <c:v>41010.745219907411</c:v>
                </c:pt>
                <c:pt idx="19878">
                  <c:v>41010.786886574075</c:v>
                </c:pt>
                <c:pt idx="19879">
                  <c:v>41010.828553240739</c:v>
                </c:pt>
                <c:pt idx="19880">
                  <c:v>41010.870219907411</c:v>
                </c:pt>
                <c:pt idx="19881">
                  <c:v>41010.911886574075</c:v>
                </c:pt>
                <c:pt idx="19882">
                  <c:v>41010.953553240739</c:v>
                </c:pt>
                <c:pt idx="19883">
                  <c:v>41010.995219907411</c:v>
                </c:pt>
                <c:pt idx="19884">
                  <c:v>41011.036886574075</c:v>
                </c:pt>
                <c:pt idx="19885">
                  <c:v>41011.078553240739</c:v>
                </c:pt>
                <c:pt idx="19886">
                  <c:v>41011.120219907411</c:v>
                </c:pt>
                <c:pt idx="19887">
                  <c:v>41011.161886574075</c:v>
                </c:pt>
                <c:pt idx="19888">
                  <c:v>41011.203553240739</c:v>
                </c:pt>
                <c:pt idx="19889">
                  <c:v>41011.245219907411</c:v>
                </c:pt>
                <c:pt idx="19890">
                  <c:v>41011.286886574075</c:v>
                </c:pt>
                <c:pt idx="19891">
                  <c:v>41011.328553240739</c:v>
                </c:pt>
                <c:pt idx="19892">
                  <c:v>41011.370219907411</c:v>
                </c:pt>
                <c:pt idx="19893">
                  <c:v>41011.411886574075</c:v>
                </c:pt>
                <c:pt idx="19894">
                  <c:v>41011.453553240739</c:v>
                </c:pt>
                <c:pt idx="19895">
                  <c:v>41011.495219907411</c:v>
                </c:pt>
                <c:pt idx="19896">
                  <c:v>41011.536886574075</c:v>
                </c:pt>
                <c:pt idx="19897">
                  <c:v>41011.578553240739</c:v>
                </c:pt>
                <c:pt idx="19898">
                  <c:v>41011.620219907411</c:v>
                </c:pt>
                <c:pt idx="19899">
                  <c:v>41011.661886574075</c:v>
                </c:pt>
                <c:pt idx="19900">
                  <c:v>41011.703553240739</c:v>
                </c:pt>
                <c:pt idx="19901">
                  <c:v>41011.745219907411</c:v>
                </c:pt>
                <c:pt idx="19902">
                  <c:v>41011.786886574075</c:v>
                </c:pt>
                <c:pt idx="19903">
                  <c:v>41011.828553240739</c:v>
                </c:pt>
                <c:pt idx="19904">
                  <c:v>41011.870219907411</c:v>
                </c:pt>
                <c:pt idx="19905">
                  <c:v>41011.911886574075</c:v>
                </c:pt>
                <c:pt idx="19906">
                  <c:v>41011.953553240739</c:v>
                </c:pt>
                <c:pt idx="19907">
                  <c:v>41011.995219907411</c:v>
                </c:pt>
                <c:pt idx="19908">
                  <c:v>41012.036886574075</c:v>
                </c:pt>
                <c:pt idx="19909">
                  <c:v>41012.078553240739</c:v>
                </c:pt>
                <c:pt idx="19910">
                  <c:v>41012.120219907411</c:v>
                </c:pt>
                <c:pt idx="19911">
                  <c:v>41012.161886574075</c:v>
                </c:pt>
                <c:pt idx="19912">
                  <c:v>41012.203553240739</c:v>
                </c:pt>
                <c:pt idx="19913">
                  <c:v>41012.245219907411</c:v>
                </c:pt>
                <c:pt idx="19914">
                  <c:v>41012.286886574075</c:v>
                </c:pt>
                <c:pt idx="19915">
                  <c:v>41012.328553240739</c:v>
                </c:pt>
                <c:pt idx="19916">
                  <c:v>41012.370219907411</c:v>
                </c:pt>
                <c:pt idx="19917">
                  <c:v>41012.411886574075</c:v>
                </c:pt>
                <c:pt idx="19918">
                  <c:v>41012.453553240739</c:v>
                </c:pt>
                <c:pt idx="19919">
                  <c:v>41012.495219907411</c:v>
                </c:pt>
                <c:pt idx="19920">
                  <c:v>41012.536886574075</c:v>
                </c:pt>
                <c:pt idx="19921">
                  <c:v>41012.578553240739</c:v>
                </c:pt>
                <c:pt idx="19922">
                  <c:v>41012.620219907411</c:v>
                </c:pt>
                <c:pt idx="19923">
                  <c:v>41012.661886574075</c:v>
                </c:pt>
                <c:pt idx="19924">
                  <c:v>41012.703553240739</c:v>
                </c:pt>
                <c:pt idx="19925">
                  <c:v>41012.745219907411</c:v>
                </c:pt>
                <c:pt idx="19926">
                  <c:v>41012.786886574075</c:v>
                </c:pt>
                <c:pt idx="19927">
                  <c:v>41012.828553240739</c:v>
                </c:pt>
                <c:pt idx="19928">
                  <c:v>41012.870219907411</c:v>
                </c:pt>
                <c:pt idx="19929">
                  <c:v>41012.911886574075</c:v>
                </c:pt>
                <c:pt idx="19930">
                  <c:v>41012.953553240739</c:v>
                </c:pt>
                <c:pt idx="19931">
                  <c:v>41012.995219907411</c:v>
                </c:pt>
                <c:pt idx="19932">
                  <c:v>41013.036886574075</c:v>
                </c:pt>
                <c:pt idx="19933">
                  <c:v>41013.078553240739</c:v>
                </c:pt>
                <c:pt idx="19934">
                  <c:v>41013.120219907411</c:v>
                </c:pt>
                <c:pt idx="19935">
                  <c:v>41013.161886574075</c:v>
                </c:pt>
                <c:pt idx="19936">
                  <c:v>41013.203553240739</c:v>
                </c:pt>
                <c:pt idx="19937">
                  <c:v>41013.245219907411</c:v>
                </c:pt>
                <c:pt idx="19938">
                  <c:v>41013.286886574075</c:v>
                </c:pt>
                <c:pt idx="19939">
                  <c:v>41013.328553240739</c:v>
                </c:pt>
                <c:pt idx="19940">
                  <c:v>41013.370219907411</c:v>
                </c:pt>
                <c:pt idx="19941">
                  <c:v>41013.411886574075</c:v>
                </c:pt>
                <c:pt idx="19942">
                  <c:v>41013.453553240739</c:v>
                </c:pt>
                <c:pt idx="19943">
                  <c:v>41013.495219907411</c:v>
                </c:pt>
                <c:pt idx="19944">
                  <c:v>41013.536886574075</c:v>
                </c:pt>
                <c:pt idx="19945">
                  <c:v>41013.578553240739</c:v>
                </c:pt>
                <c:pt idx="19946">
                  <c:v>41013.620219907411</c:v>
                </c:pt>
                <c:pt idx="19947">
                  <c:v>41013.661886574075</c:v>
                </c:pt>
                <c:pt idx="19948">
                  <c:v>41013.703553240739</c:v>
                </c:pt>
                <c:pt idx="19949">
                  <c:v>41013.745219907411</c:v>
                </c:pt>
                <c:pt idx="19950">
                  <c:v>41013.786886574075</c:v>
                </c:pt>
                <c:pt idx="19951">
                  <c:v>41013.828553240739</c:v>
                </c:pt>
                <c:pt idx="19952">
                  <c:v>41013.870219907411</c:v>
                </c:pt>
                <c:pt idx="19953">
                  <c:v>41013.911886574075</c:v>
                </c:pt>
                <c:pt idx="19954">
                  <c:v>41013.953553240739</c:v>
                </c:pt>
                <c:pt idx="19955">
                  <c:v>41013.995219907411</c:v>
                </c:pt>
                <c:pt idx="19956">
                  <c:v>41014.036886574075</c:v>
                </c:pt>
                <c:pt idx="19957">
                  <c:v>41014.078553240739</c:v>
                </c:pt>
                <c:pt idx="19958">
                  <c:v>41014.120219907411</c:v>
                </c:pt>
                <c:pt idx="19959">
                  <c:v>41014.161886574075</c:v>
                </c:pt>
                <c:pt idx="19960">
                  <c:v>41014.203553240739</c:v>
                </c:pt>
                <c:pt idx="19961">
                  <c:v>41014.245219907411</c:v>
                </c:pt>
                <c:pt idx="19962">
                  <c:v>41014.286886574075</c:v>
                </c:pt>
                <c:pt idx="19963">
                  <c:v>41014.328553240739</c:v>
                </c:pt>
                <c:pt idx="19964">
                  <c:v>41014.370219907411</c:v>
                </c:pt>
                <c:pt idx="19965">
                  <c:v>41014.411886574075</c:v>
                </c:pt>
                <c:pt idx="19966">
                  <c:v>41014.453553240739</c:v>
                </c:pt>
                <c:pt idx="19967">
                  <c:v>41014.495219907411</c:v>
                </c:pt>
                <c:pt idx="19968">
                  <c:v>41014.536886574075</c:v>
                </c:pt>
                <c:pt idx="19969">
                  <c:v>41014.578553240739</c:v>
                </c:pt>
                <c:pt idx="19970">
                  <c:v>41014.620219907411</c:v>
                </c:pt>
                <c:pt idx="19971">
                  <c:v>41014.661886574075</c:v>
                </c:pt>
                <c:pt idx="19972">
                  <c:v>41014.703553240739</c:v>
                </c:pt>
                <c:pt idx="19973">
                  <c:v>41014.745219907411</c:v>
                </c:pt>
                <c:pt idx="19974">
                  <c:v>41014.786886574075</c:v>
                </c:pt>
                <c:pt idx="19975">
                  <c:v>41014.828553240739</c:v>
                </c:pt>
                <c:pt idx="19976">
                  <c:v>41014.870219907411</c:v>
                </c:pt>
                <c:pt idx="19977">
                  <c:v>41014.911886574075</c:v>
                </c:pt>
                <c:pt idx="19978">
                  <c:v>41014.953553240739</c:v>
                </c:pt>
                <c:pt idx="19979">
                  <c:v>41014.995219907411</c:v>
                </c:pt>
                <c:pt idx="19980">
                  <c:v>41015.036886574075</c:v>
                </c:pt>
                <c:pt idx="19981">
                  <c:v>41015.078553240739</c:v>
                </c:pt>
                <c:pt idx="19982">
                  <c:v>41015.120219907411</c:v>
                </c:pt>
                <c:pt idx="19983">
                  <c:v>41015.161886574075</c:v>
                </c:pt>
                <c:pt idx="19984">
                  <c:v>41015.203553240739</c:v>
                </c:pt>
                <c:pt idx="19985">
                  <c:v>41015.245219907411</c:v>
                </c:pt>
                <c:pt idx="19986">
                  <c:v>41015.286886574075</c:v>
                </c:pt>
                <c:pt idx="19987">
                  <c:v>41015.328553240739</c:v>
                </c:pt>
                <c:pt idx="19988">
                  <c:v>41015.370219907411</c:v>
                </c:pt>
                <c:pt idx="19989">
                  <c:v>41015.411886574075</c:v>
                </c:pt>
                <c:pt idx="19990">
                  <c:v>41015.453553240739</c:v>
                </c:pt>
                <c:pt idx="19991">
                  <c:v>41015.495219907411</c:v>
                </c:pt>
                <c:pt idx="19992">
                  <c:v>41015.536886574075</c:v>
                </c:pt>
                <c:pt idx="19993">
                  <c:v>41015.578553240739</c:v>
                </c:pt>
                <c:pt idx="19994">
                  <c:v>41015.620219907411</c:v>
                </c:pt>
                <c:pt idx="19995">
                  <c:v>41015.661886574075</c:v>
                </c:pt>
                <c:pt idx="19996">
                  <c:v>41015.703553240739</c:v>
                </c:pt>
                <c:pt idx="19997">
                  <c:v>41015.745219907411</c:v>
                </c:pt>
                <c:pt idx="19998">
                  <c:v>41015.786886574075</c:v>
                </c:pt>
                <c:pt idx="19999">
                  <c:v>41015.828553240739</c:v>
                </c:pt>
                <c:pt idx="20000">
                  <c:v>41015.870219907411</c:v>
                </c:pt>
                <c:pt idx="20001">
                  <c:v>41015.911886574075</c:v>
                </c:pt>
                <c:pt idx="20002">
                  <c:v>41015.953553240739</c:v>
                </c:pt>
                <c:pt idx="20003">
                  <c:v>41015.995219907411</c:v>
                </c:pt>
                <c:pt idx="20004">
                  <c:v>41016.036886574075</c:v>
                </c:pt>
                <c:pt idx="20005">
                  <c:v>41016.078553240739</c:v>
                </c:pt>
                <c:pt idx="20006">
                  <c:v>41016.120219907411</c:v>
                </c:pt>
                <c:pt idx="20007">
                  <c:v>41016.161886574075</c:v>
                </c:pt>
                <c:pt idx="20008">
                  <c:v>41016.203553240739</c:v>
                </c:pt>
                <c:pt idx="20009">
                  <c:v>41016.245219907411</c:v>
                </c:pt>
                <c:pt idx="20010">
                  <c:v>41016.286886574075</c:v>
                </c:pt>
                <c:pt idx="20011">
                  <c:v>41016.328553240739</c:v>
                </c:pt>
                <c:pt idx="20012">
                  <c:v>41016.370219907411</c:v>
                </c:pt>
                <c:pt idx="20013">
                  <c:v>41016.411886574075</c:v>
                </c:pt>
                <c:pt idx="20014">
                  <c:v>41016.453553240739</c:v>
                </c:pt>
                <c:pt idx="20015">
                  <c:v>41016.495219907411</c:v>
                </c:pt>
                <c:pt idx="20016">
                  <c:v>41016.536886574075</c:v>
                </c:pt>
                <c:pt idx="20017">
                  <c:v>41016.578553240739</c:v>
                </c:pt>
                <c:pt idx="20018">
                  <c:v>41016.620219907411</c:v>
                </c:pt>
                <c:pt idx="20019">
                  <c:v>41016.661886574075</c:v>
                </c:pt>
                <c:pt idx="20020">
                  <c:v>41016.703553240739</c:v>
                </c:pt>
                <c:pt idx="20021">
                  <c:v>41016.745219907411</c:v>
                </c:pt>
                <c:pt idx="20022">
                  <c:v>41016.786886574075</c:v>
                </c:pt>
                <c:pt idx="20023">
                  <c:v>41016.828553240739</c:v>
                </c:pt>
                <c:pt idx="20024">
                  <c:v>41016.870219907411</c:v>
                </c:pt>
                <c:pt idx="20025">
                  <c:v>41016.911886574075</c:v>
                </c:pt>
                <c:pt idx="20026">
                  <c:v>41016.953553240739</c:v>
                </c:pt>
                <c:pt idx="20027">
                  <c:v>41016.995219907411</c:v>
                </c:pt>
                <c:pt idx="20028">
                  <c:v>41017.036886574075</c:v>
                </c:pt>
                <c:pt idx="20029">
                  <c:v>41017.078553240739</c:v>
                </c:pt>
                <c:pt idx="20030">
                  <c:v>41017.120219907411</c:v>
                </c:pt>
                <c:pt idx="20031">
                  <c:v>41017.161886574075</c:v>
                </c:pt>
                <c:pt idx="20032">
                  <c:v>41017.203553240739</c:v>
                </c:pt>
                <c:pt idx="20033">
                  <c:v>41017.245219907411</c:v>
                </c:pt>
                <c:pt idx="20034">
                  <c:v>41017.286886574075</c:v>
                </c:pt>
                <c:pt idx="20035">
                  <c:v>41017.328553240739</c:v>
                </c:pt>
                <c:pt idx="20036">
                  <c:v>41017.370219907411</c:v>
                </c:pt>
                <c:pt idx="20037">
                  <c:v>41017.411886574075</c:v>
                </c:pt>
                <c:pt idx="20038">
                  <c:v>41017.453553240739</c:v>
                </c:pt>
                <c:pt idx="20039">
                  <c:v>41017.495219907411</c:v>
                </c:pt>
                <c:pt idx="20040">
                  <c:v>41017.536886574075</c:v>
                </c:pt>
                <c:pt idx="20041">
                  <c:v>41017.578553240739</c:v>
                </c:pt>
                <c:pt idx="20042">
                  <c:v>41017.620219907411</c:v>
                </c:pt>
                <c:pt idx="20043">
                  <c:v>41017.661886574075</c:v>
                </c:pt>
                <c:pt idx="20044">
                  <c:v>41017.703553240739</c:v>
                </c:pt>
                <c:pt idx="20045">
                  <c:v>41017.745219907411</c:v>
                </c:pt>
                <c:pt idx="20046">
                  <c:v>41017.786886574075</c:v>
                </c:pt>
                <c:pt idx="20047">
                  <c:v>41017.828553240739</c:v>
                </c:pt>
                <c:pt idx="20048">
                  <c:v>41017.870219907411</c:v>
                </c:pt>
                <c:pt idx="20049">
                  <c:v>41017.911886574075</c:v>
                </c:pt>
                <c:pt idx="20050">
                  <c:v>41017.953553240739</c:v>
                </c:pt>
                <c:pt idx="20051">
                  <c:v>41017.995219907411</c:v>
                </c:pt>
                <c:pt idx="20052">
                  <c:v>41018.036886574075</c:v>
                </c:pt>
                <c:pt idx="20053">
                  <c:v>41018.078553240739</c:v>
                </c:pt>
                <c:pt idx="20054">
                  <c:v>41018.120219907411</c:v>
                </c:pt>
                <c:pt idx="20055">
                  <c:v>41018.161886574075</c:v>
                </c:pt>
                <c:pt idx="20056">
                  <c:v>41018.203553240739</c:v>
                </c:pt>
                <c:pt idx="20057">
                  <c:v>41018.245219907411</c:v>
                </c:pt>
                <c:pt idx="20058">
                  <c:v>41018.286886574075</c:v>
                </c:pt>
                <c:pt idx="20059">
                  <c:v>41018.328553240739</c:v>
                </c:pt>
                <c:pt idx="20060">
                  <c:v>41018.370219907411</c:v>
                </c:pt>
                <c:pt idx="20061">
                  <c:v>41018.411886574075</c:v>
                </c:pt>
                <c:pt idx="20062">
                  <c:v>41018.453553240739</c:v>
                </c:pt>
                <c:pt idx="20063">
                  <c:v>41018.495219907411</c:v>
                </c:pt>
                <c:pt idx="20064">
                  <c:v>41018.536886574075</c:v>
                </c:pt>
                <c:pt idx="20065">
                  <c:v>41018.578553240739</c:v>
                </c:pt>
                <c:pt idx="20066">
                  <c:v>41018.620219907411</c:v>
                </c:pt>
                <c:pt idx="20067">
                  <c:v>41018.661886574075</c:v>
                </c:pt>
                <c:pt idx="20068">
                  <c:v>41018.703553240739</c:v>
                </c:pt>
                <c:pt idx="20069">
                  <c:v>41018.745219907411</c:v>
                </c:pt>
                <c:pt idx="20070">
                  <c:v>41018.786886574075</c:v>
                </c:pt>
                <c:pt idx="20071">
                  <c:v>41018.828553240739</c:v>
                </c:pt>
                <c:pt idx="20072">
                  <c:v>41018.870219907411</c:v>
                </c:pt>
                <c:pt idx="20073">
                  <c:v>41018.911886574075</c:v>
                </c:pt>
                <c:pt idx="20074">
                  <c:v>41018.953553240739</c:v>
                </c:pt>
                <c:pt idx="20075">
                  <c:v>41018.995219907411</c:v>
                </c:pt>
                <c:pt idx="20076">
                  <c:v>41019.036886574075</c:v>
                </c:pt>
                <c:pt idx="20077">
                  <c:v>41019.078553240739</c:v>
                </c:pt>
                <c:pt idx="20078">
                  <c:v>41019.120219907411</c:v>
                </c:pt>
                <c:pt idx="20079">
                  <c:v>41019.161886574075</c:v>
                </c:pt>
                <c:pt idx="20080">
                  <c:v>41019.203553240739</c:v>
                </c:pt>
                <c:pt idx="20081">
                  <c:v>41019.245219907411</c:v>
                </c:pt>
                <c:pt idx="20082">
                  <c:v>41019.286886574075</c:v>
                </c:pt>
                <c:pt idx="20083">
                  <c:v>41019.328553240739</c:v>
                </c:pt>
                <c:pt idx="20084">
                  <c:v>41019.370219907411</c:v>
                </c:pt>
                <c:pt idx="20085">
                  <c:v>41019.411886574075</c:v>
                </c:pt>
                <c:pt idx="20086">
                  <c:v>41019.453553240739</c:v>
                </c:pt>
                <c:pt idx="20087">
                  <c:v>41019.495219907411</c:v>
                </c:pt>
                <c:pt idx="20088">
                  <c:v>41019.536886574075</c:v>
                </c:pt>
                <c:pt idx="20089">
                  <c:v>41019.578553240739</c:v>
                </c:pt>
                <c:pt idx="20090">
                  <c:v>41019.620219907411</c:v>
                </c:pt>
                <c:pt idx="20091">
                  <c:v>41019.661886574075</c:v>
                </c:pt>
                <c:pt idx="20092">
                  <c:v>41019.703553240739</c:v>
                </c:pt>
                <c:pt idx="20093">
                  <c:v>41019.745219907411</c:v>
                </c:pt>
                <c:pt idx="20094">
                  <c:v>41019.786886574075</c:v>
                </c:pt>
                <c:pt idx="20095">
                  <c:v>41019.828553240739</c:v>
                </c:pt>
                <c:pt idx="20096">
                  <c:v>41019.870219907411</c:v>
                </c:pt>
                <c:pt idx="20097">
                  <c:v>41019.911886574075</c:v>
                </c:pt>
                <c:pt idx="20098">
                  <c:v>41019.953553240739</c:v>
                </c:pt>
                <c:pt idx="20099">
                  <c:v>41019.995219907411</c:v>
                </c:pt>
                <c:pt idx="20100">
                  <c:v>41020.036886574075</c:v>
                </c:pt>
                <c:pt idx="20101">
                  <c:v>41020.078553240739</c:v>
                </c:pt>
                <c:pt idx="20102">
                  <c:v>41020.120219907411</c:v>
                </c:pt>
                <c:pt idx="20103">
                  <c:v>41020.161886574075</c:v>
                </c:pt>
                <c:pt idx="20104">
                  <c:v>41020.203553240739</c:v>
                </c:pt>
                <c:pt idx="20105">
                  <c:v>41020.245219907411</c:v>
                </c:pt>
                <c:pt idx="20106">
                  <c:v>41020.286886574075</c:v>
                </c:pt>
                <c:pt idx="20107">
                  <c:v>41020.328553240739</c:v>
                </c:pt>
                <c:pt idx="20108">
                  <c:v>41020.370219907411</c:v>
                </c:pt>
                <c:pt idx="20109">
                  <c:v>41020.411886574075</c:v>
                </c:pt>
                <c:pt idx="20110">
                  <c:v>41020.453553240739</c:v>
                </c:pt>
                <c:pt idx="20111">
                  <c:v>41020.495219907411</c:v>
                </c:pt>
                <c:pt idx="20112">
                  <c:v>41020.536886574075</c:v>
                </c:pt>
                <c:pt idx="20113">
                  <c:v>41020.578553240739</c:v>
                </c:pt>
                <c:pt idx="20114">
                  <c:v>41020.620219907411</c:v>
                </c:pt>
                <c:pt idx="20115">
                  <c:v>41020.661886574075</c:v>
                </c:pt>
                <c:pt idx="20116">
                  <c:v>41020.703553240739</c:v>
                </c:pt>
                <c:pt idx="20117">
                  <c:v>41020.745219907411</c:v>
                </c:pt>
                <c:pt idx="20118">
                  <c:v>41020.786886574075</c:v>
                </c:pt>
                <c:pt idx="20119">
                  <c:v>41020.828553240739</c:v>
                </c:pt>
                <c:pt idx="20120">
                  <c:v>41020.870219907411</c:v>
                </c:pt>
                <c:pt idx="20121">
                  <c:v>41020.911886574075</c:v>
                </c:pt>
                <c:pt idx="20122">
                  <c:v>41020.953553240739</c:v>
                </c:pt>
                <c:pt idx="20123">
                  <c:v>41020.995219907411</c:v>
                </c:pt>
                <c:pt idx="20124">
                  <c:v>41021.036886574075</c:v>
                </c:pt>
                <c:pt idx="20125">
                  <c:v>41021.078553240739</c:v>
                </c:pt>
                <c:pt idx="20126">
                  <c:v>41021.120219907411</c:v>
                </c:pt>
                <c:pt idx="20127">
                  <c:v>41021.161886574075</c:v>
                </c:pt>
                <c:pt idx="20128">
                  <c:v>41021.203553240739</c:v>
                </c:pt>
                <c:pt idx="20129">
                  <c:v>41021.245219907411</c:v>
                </c:pt>
                <c:pt idx="20130">
                  <c:v>41021.286886574075</c:v>
                </c:pt>
                <c:pt idx="20131">
                  <c:v>41021.328553240739</c:v>
                </c:pt>
                <c:pt idx="20132">
                  <c:v>41021.370219907411</c:v>
                </c:pt>
                <c:pt idx="20133">
                  <c:v>41021.411886574075</c:v>
                </c:pt>
                <c:pt idx="20134">
                  <c:v>41021.453553240739</c:v>
                </c:pt>
                <c:pt idx="20135">
                  <c:v>41021.495219907411</c:v>
                </c:pt>
                <c:pt idx="20136">
                  <c:v>41021.536886574075</c:v>
                </c:pt>
                <c:pt idx="20137">
                  <c:v>41021.578553240739</c:v>
                </c:pt>
                <c:pt idx="20138">
                  <c:v>41021.620219907411</c:v>
                </c:pt>
                <c:pt idx="20139">
                  <c:v>41021.661886574075</c:v>
                </c:pt>
                <c:pt idx="20140">
                  <c:v>41021.703553240739</c:v>
                </c:pt>
                <c:pt idx="20141">
                  <c:v>41021.745219907411</c:v>
                </c:pt>
                <c:pt idx="20142">
                  <c:v>41021.786886574075</c:v>
                </c:pt>
                <c:pt idx="20143">
                  <c:v>41021.828553240739</c:v>
                </c:pt>
                <c:pt idx="20144">
                  <c:v>41021.870219907411</c:v>
                </c:pt>
                <c:pt idx="20145">
                  <c:v>41021.911886574075</c:v>
                </c:pt>
                <c:pt idx="20146">
                  <c:v>41021.953553240739</c:v>
                </c:pt>
                <c:pt idx="20147">
                  <c:v>41021.995219907411</c:v>
                </c:pt>
                <c:pt idx="20148">
                  <c:v>41022.036886574075</c:v>
                </c:pt>
                <c:pt idx="20149">
                  <c:v>41022.078553240739</c:v>
                </c:pt>
                <c:pt idx="20150">
                  <c:v>41022.120219907411</c:v>
                </c:pt>
                <c:pt idx="20151">
                  <c:v>41022.161886574075</c:v>
                </c:pt>
                <c:pt idx="20152">
                  <c:v>41022.203553240739</c:v>
                </c:pt>
                <c:pt idx="20153">
                  <c:v>41022.245219907411</c:v>
                </c:pt>
                <c:pt idx="20154">
                  <c:v>41022.286886574075</c:v>
                </c:pt>
                <c:pt idx="20155">
                  <c:v>41022.328553240739</c:v>
                </c:pt>
                <c:pt idx="20156">
                  <c:v>41022.370219907411</c:v>
                </c:pt>
                <c:pt idx="20157">
                  <c:v>41022.411886574075</c:v>
                </c:pt>
                <c:pt idx="20158">
                  <c:v>41022.453553240739</c:v>
                </c:pt>
                <c:pt idx="20159">
                  <c:v>41022.495219907411</c:v>
                </c:pt>
                <c:pt idx="20160">
                  <c:v>41022.536886574075</c:v>
                </c:pt>
                <c:pt idx="20161">
                  <c:v>41022.578553240739</c:v>
                </c:pt>
                <c:pt idx="20162">
                  <c:v>41022.620219907411</c:v>
                </c:pt>
                <c:pt idx="20163">
                  <c:v>41022.661886574075</c:v>
                </c:pt>
                <c:pt idx="20164">
                  <c:v>41022.703553240739</c:v>
                </c:pt>
                <c:pt idx="20165">
                  <c:v>41022.745219907411</c:v>
                </c:pt>
                <c:pt idx="20166">
                  <c:v>41022.786886574075</c:v>
                </c:pt>
                <c:pt idx="20167">
                  <c:v>41022.828553240739</c:v>
                </c:pt>
                <c:pt idx="20168">
                  <c:v>41022.870219907411</c:v>
                </c:pt>
                <c:pt idx="20169">
                  <c:v>41022.911886574075</c:v>
                </c:pt>
                <c:pt idx="20170">
                  <c:v>41022.953553240739</c:v>
                </c:pt>
                <c:pt idx="20171">
                  <c:v>41022.995219907411</c:v>
                </c:pt>
                <c:pt idx="20172">
                  <c:v>41023.036886574075</c:v>
                </c:pt>
                <c:pt idx="20173">
                  <c:v>41023.078553240739</c:v>
                </c:pt>
                <c:pt idx="20174">
                  <c:v>41023.120219907411</c:v>
                </c:pt>
                <c:pt idx="20175">
                  <c:v>41023.161886574075</c:v>
                </c:pt>
                <c:pt idx="20176">
                  <c:v>41023.203553240739</c:v>
                </c:pt>
                <c:pt idx="20177">
                  <c:v>41023.245219907411</c:v>
                </c:pt>
                <c:pt idx="20178">
                  <c:v>41023.286886574075</c:v>
                </c:pt>
                <c:pt idx="20179">
                  <c:v>41023.328553240739</c:v>
                </c:pt>
                <c:pt idx="20180">
                  <c:v>41023.370219907411</c:v>
                </c:pt>
                <c:pt idx="20181">
                  <c:v>41023.411886574075</c:v>
                </c:pt>
                <c:pt idx="20182">
                  <c:v>41023.453553240739</c:v>
                </c:pt>
                <c:pt idx="20183">
                  <c:v>41023.495219907411</c:v>
                </c:pt>
                <c:pt idx="20184">
                  <c:v>41023.536886574075</c:v>
                </c:pt>
                <c:pt idx="20185">
                  <c:v>41023.578553240739</c:v>
                </c:pt>
                <c:pt idx="20186">
                  <c:v>41023.620219907411</c:v>
                </c:pt>
                <c:pt idx="20187">
                  <c:v>41023.661886574075</c:v>
                </c:pt>
                <c:pt idx="20188">
                  <c:v>41023.703553240739</c:v>
                </c:pt>
                <c:pt idx="20189">
                  <c:v>41023.745219907411</c:v>
                </c:pt>
                <c:pt idx="20190">
                  <c:v>41023.786886574075</c:v>
                </c:pt>
                <c:pt idx="20191">
                  <c:v>41023.828553240739</c:v>
                </c:pt>
                <c:pt idx="20192">
                  <c:v>41023.870219907411</c:v>
                </c:pt>
                <c:pt idx="20193">
                  <c:v>41023.911886574075</c:v>
                </c:pt>
                <c:pt idx="20194">
                  <c:v>41023.953553240739</c:v>
                </c:pt>
                <c:pt idx="20195">
                  <c:v>41023.995219907411</c:v>
                </c:pt>
                <c:pt idx="20196">
                  <c:v>41024.036886574075</c:v>
                </c:pt>
                <c:pt idx="20197">
                  <c:v>41024.078553240739</c:v>
                </c:pt>
                <c:pt idx="20198">
                  <c:v>41024.120219907411</c:v>
                </c:pt>
                <c:pt idx="20199">
                  <c:v>41024.161886574075</c:v>
                </c:pt>
                <c:pt idx="20200">
                  <c:v>41024.203553240739</c:v>
                </c:pt>
                <c:pt idx="20201">
                  <c:v>41024.245219907411</c:v>
                </c:pt>
                <c:pt idx="20202">
                  <c:v>41024.286886574075</c:v>
                </c:pt>
                <c:pt idx="20203">
                  <c:v>41024.328553240739</c:v>
                </c:pt>
                <c:pt idx="20204">
                  <c:v>41024</c:v>
                </c:pt>
                <c:pt idx="20205">
                  <c:v>41024.366261574076</c:v>
                </c:pt>
                <c:pt idx="20206">
                  <c:v>41024.40792824074</c:v>
                </c:pt>
                <c:pt idx="20207">
                  <c:v>41024.449594907404</c:v>
                </c:pt>
                <c:pt idx="20208">
                  <c:v>41024.491261574076</c:v>
                </c:pt>
                <c:pt idx="20209">
                  <c:v>41024.53292824074</c:v>
                </c:pt>
                <c:pt idx="20210">
                  <c:v>41024.574594907404</c:v>
                </c:pt>
                <c:pt idx="20211">
                  <c:v>41024.616261574076</c:v>
                </c:pt>
                <c:pt idx="20212">
                  <c:v>41024.65792824074</c:v>
                </c:pt>
                <c:pt idx="20213">
                  <c:v>41024.699594907404</c:v>
                </c:pt>
                <c:pt idx="20214">
                  <c:v>41024.741261574076</c:v>
                </c:pt>
                <c:pt idx="20215">
                  <c:v>41024.78292824074</c:v>
                </c:pt>
                <c:pt idx="20216">
                  <c:v>41024.824594907404</c:v>
                </c:pt>
                <c:pt idx="20217">
                  <c:v>41024.866261574076</c:v>
                </c:pt>
                <c:pt idx="20218">
                  <c:v>41024.90792824074</c:v>
                </c:pt>
                <c:pt idx="20219">
                  <c:v>41024.949594907404</c:v>
                </c:pt>
                <c:pt idx="20220">
                  <c:v>41024.991261574076</c:v>
                </c:pt>
                <c:pt idx="20221">
                  <c:v>41025.03292824074</c:v>
                </c:pt>
                <c:pt idx="20222">
                  <c:v>41025.074594907404</c:v>
                </c:pt>
                <c:pt idx="20223">
                  <c:v>41025.116261574076</c:v>
                </c:pt>
                <c:pt idx="20224">
                  <c:v>41025.15792824074</c:v>
                </c:pt>
                <c:pt idx="20225">
                  <c:v>41025.199594907404</c:v>
                </c:pt>
                <c:pt idx="20226">
                  <c:v>41025.241261574076</c:v>
                </c:pt>
                <c:pt idx="20227">
                  <c:v>41025.28292824074</c:v>
                </c:pt>
                <c:pt idx="20228">
                  <c:v>41025.324594907404</c:v>
                </c:pt>
                <c:pt idx="20229">
                  <c:v>41025.366261574076</c:v>
                </c:pt>
                <c:pt idx="20230">
                  <c:v>41025.40792824074</c:v>
                </c:pt>
                <c:pt idx="20231">
                  <c:v>41025.449594907404</c:v>
                </c:pt>
                <c:pt idx="20232">
                  <c:v>41025.491261574076</c:v>
                </c:pt>
                <c:pt idx="20233">
                  <c:v>41025.53292824074</c:v>
                </c:pt>
                <c:pt idx="20234">
                  <c:v>41025.574594907404</c:v>
                </c:pt>
                <c:pt idx="20235">
                  <c:v>41025.616261574076</c:v>
                </c:pt>
                <c:pt idx="20236">
                  <c:v>41025.65792824074</c:v>
                </c:pt>
                <c:pt idx="20237">
                  <c:v>41025.699594907404</c:v>
                </c:pt>
                <c:pt idx="20238">
                  <c:v>41025.741261574076</c:v>
                </c:pt>
                <c:pt idx="20239">
                  <c:v>41025.78292824074</c:v>
                </c:pt>
                <c:pt idx="20240">
                  <c:v>41025.824594907404</c:v>
                </c:pt>
                <c:pt idx="20241">
                  <c:v>41025.866261574076</c:v>
                </c:pt>
                <c:pt idx="20242">
                  <c:v>41025.90792824074</c:v>
                </c:pt>
                <c:pt idx="20243">
                  <c:v>41025.949594907404</c:v>
                </c:pt>
                <c:pt idx="20244">
                  <c:v>41025.991261574076</c:v>
                </c:pt>
                <c:pt idx="20245">
                  <c:v>41026.03292824074</c:v>
                </c:pt>
                <c:pt idx="20246">
                  <c:v>41026.074594907404</c:v>
                </c:pt>
                <c:pt idx="20247">
                  <c:v>41026.116261574076</c:v>
                </c:pt>
                <c:pt idx="20248">
                  <c:v>41026.15792824074</c:v>
                </c:pt>
                <c:pt idx="20249">
                  <c:v>41026.199594907404</c:v>
                </c:pt>
                <c:pt idx="20250">
                  <c:v>41026.241261574076</c:v>
                </c:pt>
                <c:pt idx="20251">
                  <c:v>41026.28292824074</c:v>
                </c:pt>
                <c:pt idx="20252">
                  <c:v>41026.324594907404</c:v>
                </c:pt>
                <c:pt idx="20253">
                  <c:v>41026.366261574076</c:v>
                </c:pt>
                <c:pt idx="20254">
                  <c:v>41026.40792824074</c:v>
                </c:pt>
                <c:pt idx="20255">
                  <c:v>41026.449594907404</c:v>
                </c:pt>
                <c:pt idx="20256">
                  <c:v>41026.491261574076</c:v>
                </c:pt>
                <c:pt idx="20257">
                  <c:v>41026.53292824074</c:v>
                </c:pt>
                <c:pt idx="20258">
                  <c:v>41026.574594907404</c:v>
                </c:pt>
                <c:pt idx="20259">
                  <c:v>41026.616261574076</c:v>
                </c:pt>
                <c:pt idx="20260">
                  <c:v>41026.65792824074</c:v>
                </c:pt>
                <c:pt idx="20261">
                  <c:v>41026.699594907404</c:v>
                </c:pt>
                <c:pt idx="20262">
                  <c:v>41026.741261574076</c:v>
                </c:pt>
                <c:pt idx="20263">
                  <c:v>41026.78292824074</c:v>
                </c:pt>
                <c:pt idx="20264">
                  <c:v>41026.824594907404</c:v>
                </c:pt>
                <c:pt idx="20265">
                  <c:v>41026.866261574076</c:v>
                </c:pt>
                <c:pt idx="20266">
                  <c:v>41026.90792824074</c:v>
                </c:pt>
                <c:pt idx="20267">
                  <c:v>41026.949594907404</c:v>
                </c:pt>
                <c:pt idx="20268">
                  <c:v>41026.991261574076</c:v>
                </c:pt>
                <c:pt idx="20269">
                  <c:v>41027.03292824074</c:v>
                </c:pt>
                <c:pt idx="20270">
                  <c:v>41027.074594907404</c:v>
                </c:pt>
                <c:pt idx="20271">
                  <c:v>41027.116261574076</c:v>
                </c:pt>
                <c:pt idx="20272">
                  <c:v>41027.15792824074</c:v>
                </c:pt>
                <c:pt idx="20273">
                  <c:v>41027.199594907404</c:v>
                </c:pt>
                <c:pt idx="20274">
                  <c:v>41027.241261574076</c:v>
                </c:pt>
                <c:pt idx="20275">
                  <c:v>41027.28292824074</c:v>
                </c:pt>
                <c:pt idx="20276">
                  <c:v>41027.324594907404</c:v>
                </c:pt>
                <c:pt idx="20277">
                  <c:v>41027.366261574076</c:v>
                </c:pt>
                <c:pt idx="20278">
                  <c:v>41027.40792824074</c:v>
                </c:pt>
                <c:pt idx="20279">
                  <c:v>41027.449594907404</c:v>
                </c:pt>
                <c:pt idx="20280">
                  <c:v>41027.491261574076</c:v>
                </c:pt>
                <c:pt idx="20281">
                  <c:v>41027.53292824074</c:v>
                </c:pt>
                <c:pt idx="20282">
                  <c:v>41027.574594907404</c:v>
                </c:pt>
                <c:pt idx="20283">
                  <c:v>41027.616261574076</c:v>
                </c:pt>
                <c:pt idx="20284">
                  <c:v>41027.65792824074</c:v>
                </c:pt>
                <c:pt idx="20285">
                  <c:v>41027.699594907404</c:v>
                </c:pt>
                <c:pt idx="20286">
                  <c:v>41027.741261574076</c:v>
                </c:pt>
                <c:pt idx="20287">
                  <c:v>41027.78292824074</c:v>
                </c:pt>
                <c:pt idx="20288">
                  <c:v>41027.824594907404</c:v>
                </c:pt>
                <c:pt idx="20289">
                  <c:v>41027.866261574076</c:v>
                </c:pt>
                <c:pt idx="20290">
                  <c:v>41027.90792824074</c:v>
                </c:pt>
                <c:pt idx="20291">
                  <c:v>41027.949594907404</c:v>
                </c:pt>
                <c:pt idx="20292">
                  <c:v>41027.991261574076</c:v>
                </c:pt>
                <c:pt idx="20293">
                  <c:v>41028.03292824074</c:v>
                </c:pt>
                <c:pt idx="20294">
                  <c:v>41028.074594907404</c:v>
                </c:pt>
                <c:pt idx="20295">
                  <c:v>41028.116261574076</c:v>
                </c:pt>
                <c:pt idx="20296">
                  <c:v>41028.15792824074</c:v>
                </c:pt>
                <c:pt idx="20297">
                  <c:v>41028.199594907404</c:v>
                </c:pt>
                <c:pt idx="20298">
                  <c:v>41028.241261574076</c:v>
                </c:pt>
                <c:pt idx="20299">
                  <c:v>41028.28292824074</c:v>
                </c:pt>
                <c:pt idx="20300">
                  <c:v>41028.324594907404</c:v>
                </c:pt>
                <c:pt idx="20301">
                  <c:v>41028.366261574076</c:v>
                </c:pt>
                <c:pt idx="20302">
                  <c:v>41028.40792824074</c:v>
                </c:pt>
                <c:pt idx="20303">
                  <c:v>41028.449594907404</c:v>
                </c:pt>
                <c:pt idx="20304">
                  <c:v>41028.491261574076</c:v>
                </c:pt>
                <c:pt idx="20305">
                  <c:v>41028.53292824074</c:v>
                </c:pt>
                <c:pt idx="20306">
                  <c:v>41028.574594907404</c:v>
                </c:pt>
                <c:pt idx="20307">
                  <c:v>41028.616261574076</c:v>
                </c:pt>
                <c:pt idx="20308">
                  <c:v>41028.65792824074</c:v>
                </c:pt>
                <c:pt idx="20309">
                  <c:v>41028.699594907404</c:v>
                </c:pt>
                <c:pt idx="20310">
                  <c:v>41028.741261574076</c:v>
                </c:pt>
                <c:pt idx="20311">
                  <c:v>41028.78292824074</c:v>
                </c:pt>
                <c:pt idx="20312">
                  <c:v>41028.824594907404</c:v>
                </c:pt>
                <c:pt idx="20313">
                  <c:v>41028.866261574076</c:v>
                </c:pt>
                <c:pt idx="20314">
                  <c:v>41028.90792824074</c:v>
                </c:pt>
                <c:pt idx="20315">
                  <c:v>41028.949594907404</c:v>
                </c:pt>
                <c:pt idx="20316">
                  <c:v>41028.991261574076</c:v>
                </c:pt>
                <c:pt idx="20317">
                  <c:v>41029.03292824074</c:v>
                </c:pt>
                <c:pt idx="20318">
                  <c:v>41029.074594907404</c:v>
                </c:pt>
                <c:pt idx="20319">
                  <c:v>41029.116261574076</c:v>
                </c:pt>
                <c:pt idx="20320">
                  <c:v>41029.15792824074</c:v>
                </c:pt>
                <c:pt idx="20321">
                  <c:v>41029.199594907404</c:v>
                </c:pt>
                <c:pt idx="20322">
                  <c:v>41029.241261574076</c:v>
                </c:pt>
                <c:pt idx="20323">
                  <c:v>41029.28292824074</c:v>
                </c:pt>
                <c:pt idx="20324">
                  <c:v>41029.324594907404</c:v>
                </c:pt>
                <c:pt idx="20325">
                  <c:v>41029.366261574076</c:v>
                </c:pt>
                <c:pt idx="20326">
                  <c:v>41029.40792824074</c:v>
                </c:pt>
                <c:pt idx="20327">
                  <c:v>41029.449594907404</c:v>
                </c:pt>
                <c:pt idx="20328">
                  <c:v>41029.491261574076</c:v>
                </c:pt>
                <c:pt idx="20329">
                  <c:v>41029.53292824074</c:v>
                </c:pt>
                <c:pt idx="20330">
                  <c:v>41029.574594907404</c:v>
                </c:pt>
                <c:pt idx="20331">
                  <c:v>41029.616261574076</c:v>
                </c:pt>
                <c:pt idx="20332">
                  <c:v>41029.65792824074</c:v>
                </c:pt>
                <c:pt idx="20333">
                  <c:v>41029.699594907404</c:v>
                </c:pt>
                <c:pt idx="20334">
                  <c:v>41029.741261574076</c:v>
                </c:pt>
                <c:pt idx="20335">
                  <c:v>41029.78292824074</c:v>
                </c:pt>
                <c:pt idx="20336">
                  <c:v>41029.824594907404</c:v>
                </c:pt>
                <c:pt idx="20337">
                  <c:v>41029.866261574076</c:v>
                </c:pt>
                <c:pt idx="20338">
                  <c:v>41029.90792824074</c:v>
                </c:pt>
                <c:pt idx="20339">
                  <c:v>41029.949594907404</c:v>
                </c:pt>
                <c:pt idx="20340">
                  <c:v>41029.991261574076</c:v>
                </c:pt>
                <c:pt idx="20341">
                  <c:v>41030.03292824074</c:v>
                </c:pt>
                <c:pt idx="20342">
                  <c:v>41030.074594907404</c:v>
                </c:pt>
                <c:pt idx="20343">
                  <c:v>41030.116261574076</c:v>
                </c:pt>
                <c:pt idx="20344">
                  <c:v>41030.15792824074</c:v>
                </c:pt>
                <c:pt idx="20345">
                  <c:v>41030.199594907404</c:v>
                </c:pt>
                <c:pt idx="20346">
                  <c:v>41030.241261574076</c:v>
                </c:pt>
                <c:pt idx="20347">
                  <c:v>41030.28292824074</c:v>
                </c:pt>
                <c:pt idx="20348">
                  <c:v>41030.324594907404</c:v>
                </c:pt>
                <c:pt idx="20349">
                  <c:v>41030.366261574076</c:v>
                </c:pt>
                <c:pt idx="20350">
                  <c:v>41030.40792824074</c:v>
                </c:pt>
                <c:pt idx="20351">
                  <c:v>41030.449594907404</c:v>
                </c:pt>
                <c:pt idx="20352">
                  <c:v>41030.491261574076</c:v>
                </c:pt>
                <c:pt idx="20353">
                  <c:v>41030.53292824074</c:v>
                </c:pt>
                <c:pt idx="20354">
                  <c:v>41030.574594907404</c:v>
                </c:pt>
                <c:pt idx="20355">
                  <c:v>41030.616261574076</c:v>
                </c:pt>
                <c:pt idx="20356">
                  <c:v>41030.65792824074</c:v>
                </c:pt>
                <c:pt idx="20357">
                  <c:v>41030.699594907404</c:v>
                </c:pt>
                <c:pt idx="20358">
                  <c:v>41030.741261574076</c:v>
                </c:pt>
                <c:pt idx="20359">
                  <c:v>41030.78292824074</c:v>
                </c:pt>
                <c:pt idx="20360">
                  <c:v>41030.824594907404</c:v>
                </c:pt>
                <c:pt idx="20361">
                  <c:v>41030.866261574076</c:v>
                </c:pt>
                <c:pt idx="20362">
                  <c:v>41030.90792824074</c:v>
                </c:pt>
                <c:pt idx="20363">
                  <c:v>41030.949594907404</c:v>
                </c:pt>
                <c:pt idx="20364">
                  <c:v>41030.991261574076</c:v>
                </c:pt>
                <c:pt idx="20365">
                  <c:v>41031.03292824074</c:v>
                </c:pt>
                <c:pt idx="20366">
                  <c:v>41031.074594907404</c:v>
                </c:pt>
                <c:pt idx="20367">
                  <c:v>41031.116261574076</c:v>
                </c:pt>
                <c:pt idx="20368">
                  <c:v>41031.15792824074</c:v>
                </c:pt>
                <c:pt idx="20369">
                  <c:v>41031.199594907404</c:v>
                </c:pt>
                <c:pt idx="20370">
                  <c:v>41031.241261574076</c:v>
                </c:pt>
                <c:pt idx="20371">
                  <c:v>41031.28292824074</c:v>
                </c:pt>
                <c:pt idx="20372">
                  <c:v>41031.324594907404</c:v>
                </c:pt>
                <c:pt idx="20373">
                  <c:v>41031.366261574076</c:v>
                </c:pt>
                <c:pt idx="20374">
                  <c:v>41031.40792824074</c:v>
                </c:pt>
                <c:pt idx="20375">
                  <c:v>41031.449594907404</c:v>
                </c:pt>
                <c:pt idx="20376">
                  <c:v>41031.491261574076</c:v>
                </c:pt>
                <c:pt idx="20377">
                  <c:v>41031.53292824074</c:v>
                </c:pt>
                <c:pt idx="20378">
                  <c:v>41031.574594907404</c:v>
                </c:pt>
                <c:pt idx="20379">
                  <c:v>41031.616261574076</c:v>
                </c:pt>
                <c:pt idx="20380">
                  <c:v>41031.65792824074</c:v>
                </c:pt>
                <c:pt idx="20381">
                  <c:v>41031.699594907404</c:v>
                </c:pt>
                <c:pt idx="20382">
                  <c:v>41031.741261574076</c:v>
                </c:pt>
                <c:pt idx="20383">
                  <c:v>41031.78292824074</c:v>
                </c:pt>
                <c:pt idx="20384">
                  <c:v>41031.824594907404</c:v>
                </c:pt>
                <c:pt idx="20385">
                  <c:v>41031.866261574076</c:v>
                </c:pt>
                <c:pt idx="20386">
                  <c:v>41031.90792824074</c:v>
                </c:pt>
                <c:pt idx="20387">
                  <c:v>41031.949594907404</c:v>
                </c:pt>
                <c:pt idx="20388">
                  <c:v>41031.991261574076</c:v>
                </c:pt>
                <c:pt idx="20389">
                  <c:v>41032.03292824074</c:v>
                </c:pt>
                <c:pt idx="20390">
                  <c:v>41032.074594907404</c:v>
                </c:pt>
                <c:pt idx="20391">
                  <c:v>41032.116261574076</c:v>
                </c:pt>
                <c:pt idx="20392">
                  <c:v>41032.15792824074</c:v>
                </c:pt>
                <c:pt idx="20393">
                  <c:v>41032.199594907404</c:v>
                </c:pt>
                <c:pt idx="20394">
                  <c:v>41032.241261574076</c:v>
                </c:pt>
                <c:pt idx="20395">
                  <c:v>41032.28292824074</c:v>
                </c:pt>
                <c:pt idx="20396">
                  <c:v>41032.324594907404</c:v>
                </c:pt>
                <c:pt idx="20397">
                  <c:v>41032.366261574076</c:v>
                </c:pt>
                <c:pt idx="20398">
                  <c:v>41032.40792824074</c:v>
                </c:pt>
                <c:pt idx="20399">
                  <c:v>41032.449594907404</c:v>
                </c:pt>
                <c:pt idx="20400">
                  <c:v>41032.491261574076</c:v>
                </c:pt>
                <c:pt idx="20401">
                  <c:v>41032.53292824074</c:v>
                </c:pt>
                <c:pt idx="20402">
                  <c:v>41032.574594907404</c:v>
                </c:pt>
                <c:pt idx="20403">
                  <c:v>41032.616261574076</c:v>
                </c:pt>
                <c:pt idx="20404">
                  <c:v>41032.65792824074</c:v>
                </c:pt>
                <c:pt idx="20405">
                  <c:v>41032.699594907404</c:v>
                </c:pt>
                <c:pt idx="20406">
                  <c:v>41032.741261574076</c:v>
                </c:pt>
                <c:pt idx="20407">
                  <c:v>41032.78292824074</c:v>
                </c:pt>
                <c:pt idx="20408">
                  <c:v>41032.824594907404</c:v>
                </c:pt>
                <c:pt idx="20409">
                  <c:v>41032.866261574076</c:v>
                </c:pt>
                <c:pt idx="20410">
                  <c:v>41032.90792824074</c:v>
                </c:pt>
                <c:pt idx="20411">
                  <c:v>41032.949594907404</c:v>
                </c:pt>
                <c:pt idx="20412">
                  <c:v>41032.991261574076</c:v>
                </c:pt>
                <c:pt idx="20413">
                  <c:v>41033.03292824074</c:v>
                </c:pt>
                <c:pt idx="20414">
                  <c:v>41033.074594907404</c:v>
                </c:pt>
                <c:pt idx="20415">
                  <c:v>41033.116261574076</c:v>
                </c:pt>
                <c:pt idx="20416">
                  <c:v>41033.15792824074</c:v>
                </c:pt>
                <c:pt idx="20417">
                  <c:v>41033.199594907404</c:v>
                </c:pt>
                <c:pt idx="20418">
                  <c:v>41033.241261574076</c:v>
                </c:pt>
                <c:pt idx="20419">
                  <c:v>41033.28292824074</c:v>
                </c:pt>
                <c:pt idx="20420">
                  <c:v>41033.324594907404</c:v>
                </c:pt>
                <c:pt idx="20421">
                  <c:v>41033.366261574076</c:v>
                </c:pt>
                <c:pt idx="20422">
                  <c:v>41033.40792824074</c:v>
                </c:pt>
                <c:pt idx="20423">
                  <c:v>41033.449594907404</c:v>
                </c:pt>
                <c:pt idx="20424">
                  <c:v>41033.491261574076</c:v>
                </c:pt>
                <c:pt idx="20425">
                  <c:v>41033.53292824074</c:v>
                </c:pt>
                <c:pt idx="20426">
                  <c:v>41033.574594907404</c:v>
                </c:pt>
                <c:pt idx="20427">
                  <c:v>41033.616261574076</c:v>
                </c:pt>
                <c:pt idx="20428">
                  <c:v>41033.65792824074</c:v>
                </c:pt>
                <c:pt idx="20429">
                  <c:v>41033.699594907404</c:v>
                </c:pt>
                <c:pt idx="20430">
                  <c:v>41033.741261574076</c:v>
                </c:pt>
                <c:pt idx="20431">
                  <c:v>41033.78292824074</c:v>
                </c:pt>
                <c:pt idx="20432">
                  <c:v>41033.824594907404</c:v>
                </c:pt>
                <c:pt idx="20433">
                  <c:v>41033.866261574076</c:v>
                </c:pt>
                <c:pt idx="20434">
                  <c:v>41033.90792824074</c:v>
                </c:pt>
                <c:pt idx="20435">
                  <c:v>41033.949594907404</c:v>
                </c:pt>
                <c:pt idx="20436">
                  <c:v>41033.991261574076</c:v>
                </c:pt>
                <c:pt idx="20437">
                  <c:v>41034.03292824074</c:v>
                </c:pt>
                <c:pt idx="20438">
                  <c:v>41034.074594907404</c:v>
                </c:pt>
                <c:pt idx="20439">
                  <c:v>41034.116261574076</c:v>
                </c:pt>
                <c:pt idx="20440">
                  <c:v>41034.15792824074</c:v>
                </c:pt>
                <c:pt idx="20441">
                  <c:v>41034.199594907404</c:v>
                </c:pt>
                <c:pt idx="20442">
                  <c:v>41034.241261574076</c:v>
                </c:pt>
                <c:pt idx="20443">
                  <c:v>41034.28292824074</c:v>
                </c:pt>
                <c:pt idx="20444">
                  <c:v>41034.324594907404</c:v>
                </c:pt>
                <c:pt idx="20445">
                  <c:v>41034.366261574076</c:v>
                </c:pt>
                <c:pt idx="20446">
                  <c:v>41034.40792824074</c:v>
                </c:pt>
                <c:pt idx="20447">
                  <c:v>41034.449594907404</c:v>
                </c:pt>
                <c:pt idx="20448">
                  <c:v>41034.491261574076</c:v>
                </c:pt>
                <c:pt idx="20449">
                  <c:v>41034.53292824074</c:v>
                </c:pt>
                <c:pt idx="20450">
                  <c:v>41034.574594907404</c:v>
                </c:pt>
                <c:pt idx="20451">
                  <c:v>41034.616261574076</c:v>
                </c:pt>
                <c:pt idx="20452">
                  <c:v>41034.65792824074</c:v>
                </c:pt>
                <c:pt idx="20453">
                  <c:v>41034.699594907404</c:v>
                </c:pt>
                <c:pt idx="20454">
                  <c:v>41034.741261574076</c:v>
                </c:pt>
                <c:pt idx="20455">
                  <c:v>41034.78292824074</c:v>
                </c:pt>
                <c:pt idx="20456">
                  <c:v>41034.824594907404</c:v>
                </c:pt>
                <c:pt idx="20457">
                  <c:v>41034.866261574076</c:v>
                </c:pt>
                <c:pt idx="20458">
                  <c:v>41034.90792824074</c:v>
                </c:pt>
                <c:pt idx="20459">
                  <c:v>41034.949594907404</c:v>
                </c:pt>
                <c:pt idx="20460">
                  <c:v>41034.991261574076</c:v>
                </c:pt>
                <c:pt idx="20461">
                  <c:v>41035.03292824074</c:v>
                </c:pt>
                <c:pt idx="20462">
                  <c:v>41035.074594907404</c:v>
                </c:pt>
                <c:pt idx="20463">
                  <c:v>41035.116261574076</c:v>
                </c:pt>
                <c:pt idx="20464">
                  <c:v>41035.15792824074</c:v>
                </c:pt>
                <c:pt idx="20465">
                  <c:v>41035.199594907404</c:v>
                </c:pt>
                <c:pt idx="20466">
                  <c:v>41035.241261574076</c:v>
                </c:pt>
                <c:pt idx="20467">
                  <c:v>41035.28292824074</c:v>
                </c:pt>
                <c:pt idx="20468">
                  <c:v>41035.324594907404</c:v>
                </c:pt>
                <c:pt idx="20469">
                  <c:v>41035.366261574076</c:v>
                </c:pt>
                <c:pt idx="20470">
                  <c:v>41035.40792824074</c:v>
                </c:pt>
                <c:pt idx="20471">
                  <c:v>41035.449594907404</c:v>
                </c:pt>
                <c:pt idx="20472">
                  <c:v>41035.491261574076</c:v>
                </c:pt>
                <c:pt idx="20473">
                  <c:v>41035.53292824074</c:v>
                </c:pt>
                <c:pt idx="20474">
                  <c:v>41035.574594907404</c:v>
                </c:pt>
                <c:pt idx="20475">
                  <c:v>41035.616261574076</c:v>
                </c:pt>
                <c:pt idx="20476">
                  <c:v>41035.65792824074</c:v>
                </c:pt>
                <c:pt idx="20477">
                  <c:v>41035.699594907404</c:v>
                </c:pt>
                <c:pt idx="20478">
                  <c:v>41035.741261574076</c:v>
                </c:pt>
                <c:pt idx="20479">
                  <c:v>41035.78292824074</c:v>
                </c:pt>
                <c:pt idx="20480">
                  <c:v>41035.824594907404</c:v>
                </c:pt>
                <c:pt idx="20481">
                  <c:v>41035.866261574076</c:v>
                </c:pt>
                <c:pt idx="20482">
                  <c:v>41035.90792824074</c:v>
                </c:pt>
                <c:pt idx="20483">
                  <c:v>41035.949594907404</c:v>
                </c:pt>
                <c:pt idx="20484">
                  <c:v>41035.991261574076</c:v>
                </c:pt>
                <c:pt idx="20485">
                  <c:v>41036.03292824074</c:v>
                </c:pt>
                <c:pt idx="20486">
                  <c:v>41036.074594907404</c:v>
                </c:pt>
                <c:pt idx="20487">
                  <c:v>41036.116261574076</c:v>
                </c:pt>
                <c:pt idx="20488">
                  <c:v>41036.15792824074</c:v>
                </c:pt>
                <c:pt idx="20489">
                  <c:v>41036.199594907404</c:v>
                </c:pt>
                <c:pt idx="20490">
                  <c:v>41036.241261574076</c:v>
                </c:pt>
                <c:pt idx="20491">
                  <c:v>41036.28292824074</c:v>
                </c:pt>
                <c:pt idx="20492">
                  <c:v>41036.324594907404</c:v>
                </c:pt>
                <c:pt idx="20493">
                  <c:v>41036.366261574076</c:v>
                </c:pt>
                <c:pt idx="20494">
                  <c:v>41036.40792824074</c:v>
                </c:pt>
                <c:pt idx="20495">
                  <c:v>41036.449594907404</c:v>
                </c:pt>
                <c:pt idx="20496">
                  <c:v>41036.491261574076</c:v>
                </c:pt>
                <c:pt idx="20497">
                  <c:v>41036.53292824074</c:v>
                </c:pt>
                <c:pt idx="20498">
                  <c:v>41036.574594907404</c:v>
                </c:pt>
                <c:pt idx="20499">
                  <c:v>41036.616261574076</c:v>
                </c:pt>
                <c:pt idx="20500">
                  <c:v>41036.65792824074</c:v>
                </c:pt>
                <c:pt idx="20501">
                  <c:v>41036.699594907404</c:v>
                </c:pt>
                <c:pt idx="20502">
                  <c:v>41036.741261574076</c:v>
                </c:pt>
                <c:pt idx="20503">
                  <c:v>41036.78292824074</c:v>
                </c:pt>
                <c:pt idx="20504">
                  <c:v>41036.824594907404</c:v>
                </c:pt>
                <c:pt idx="20505">
                  <c:v>41036.866261574076</c:v>
                </c:pt>
                <c:pt idx="20506">
                  <c:v>41036.90792824074</c:v>
                </c:pt>
                <c:pt idx="20507">
                  <c:v>41036.949594907404</c:v>
                </c:pt>
                <c:pt idx="20508">
                  <c:v>41036.991261574076</c:v>
                </c:pt>
                <c:pt idx="20509">
                  <c:v>41037.03292824074</c:v>
                </c:pt>
                <c:pt idx="20510">
                  <c:v>41037.074594907404</c:v>
                </c:pt>
                <c:pt idx="20511">
                  <c:v>41037.116261574076</c:v>
                </c:pt>
                <c:pt idx="20512">
                  <c:v>41037.15792824074</c:v>
                </c:pt>
                <c:pt idx="20513">
                  <c:v>41037.199594907404</c:v>
                </c:pt>
                <c:pt idx="20514">
                  <c:v>41037.241261574076</c:v>
                </c:pt>
                <c:pt idx="20515">
                  <c:v>41037.28292824074</c:v>
                </c:pt>
                <c:pt idx="20516">
                  <c:v>41037.324594907404</c:v>
                </c:pt>
                <c:pt idx="20517">
                  <c:v>41037.366261574076</c:v>
                </c:pt>
                <c:pt idx="20518">
                  <c:v>41037.40792824074</c:v>
                </c:pt>
                <c:pt idx="20519">
                  <c:v>41037.449594907404</c:v>
                </c:pt>
                <c:pt idx="20520">
                  <c:v>41037.491261574076</c:v>
                </c:pt>
                <c:pt idx="20521">
                  <c:v>41037.53292824074</c:v>
                </c:pt>
                <c:pt idx="20522">
                  <c:v>41037.574594907404</c:v>
                </c:pt>
                <c:pt idx="20523">
                  <c:v>41037.616261574076</c:v>
                </c:pt>
                <c:pt idx="20524">
                  <c:v>41037.65792824074</c:v>
                </c:pt>
                <c:pt idx="20525">
                  <c:v>41037.699594907404</c:v>
                </c:pt>
                <c:pt idx="20526">
                  <c:v>41037.741261574076</c:v>
                </c:pt>
                <c:pt idx="20527">
                  <c:v>41037.78292824074</c:v>
                </c:pt>
                <c:pt idx="20528">
                  <c:v>41037.824594907404</c:v>
                </c:pt>
                <c:pt idx="20529">
                  <c:v>41037.866261574076</c:v>
                </c:pt>
                <c:pt idx="20530">
                  <c:v>41037.90792824074</c:v>
                </c:pt>
                <c:pt idx="20531">
                  <c:v>41037.949594907404</c:v>
                </c:pt>
                <c:pt idx="20532">
                  <c:v>41037.991261574076</c:v>
                </c:pt>
                <c:pt idx="20533">
                  <c:v>41038.03292824074</c:v>
                </c:pt>
                <c:pt idx="20534">
                  <c:v>41038.074594907404</c:v>
                </c:pt>
                <c:pt idx="20535">
                  <c:v>41038.116261574076</c:v>
                </c:pt>
                <c:pt idx="20536">
                  <c:v>41038.15792824074</c:v>
                </c:pt>
                <c:pt idx="20537">
                  <c:v>41038.199594907404</c:v>
                </c:pt>
                <c:pt idx="20538">
                  <c:v>41038.241261574076</c:v>
                </c:pt>
                <c:pt idx="20539">
                  <c:v>41038.28292824074</c:v>
                </c:pt>
                <c:pt idx="20540">
                  <c:v>41038.324594907404</c:v>
                </c:pt>
                <c:pt idx="20541">
                  <c:v>41038.366261574076</c:v>
                </c:pt>
                <c:pt idx="20542">
                  <c:v>41038.40792824074</c:v>
                </c:pt>
                <c:pt idx="20543">
                  <c:v>41038.449594907404</c:v>
                </c:pt>
                <c:pt idx="20544">
                  <c:v>41038.491261574076</c:v>
                </c:pt>
                <c:pt idx="20545">
                  <c:v>41038.53292824074</c:v>
                </c:pt>
                <c:pt idx="20546">
                  <c:v>41038.574594907404</c:v>
                </c:pt>
                <c:pt idx="20547">
                  <c:v>41038.616261574076</c:v>
                </c:pt>
                <c:pt idx="20548">
                  <c:v>41038.65792824074</c:v>
                </c:pt>
                <c:pt idx="20549">
                  <c:v>41038.699594907404</c:v>
                </c:pt>
                <c:pt idx="20550">
                  <c:v>41038.741261574076</c:v>
                </c:pt>
                <c:pt idx="20551">
                  <c:v>41038.78292824074</c:v>
                </c:pt>
                <c:pt idx="20552">
                  <c:v>41038.824594907404</c:v>
                </c:pt>
                <c:pt idx="20553">
                  <c:v>41038.866261574076</c:v>
                </c:pt>
                <c:pt idx="20554">
                  <c:v>41038.90792824074</c:v>
                </c:pt>
                <c:pt idx="20555">
                  <c:v>41038.949594907404</c:v>
                </c:pt>
                <c:pt idx="20556">
                  <c:v>41038.991261574076</c:v>
                </c:pt>
                <c:pt idx="20557">
                  <c:v>41039.03292824074</c:v>
                </c:pt>
                <c:pt idx="20558">
                  <c:v>41039.074594907404</c:v>
                </c:pt>
                <c:pt idx="20559">
                  <c:v>41039.116261574076</c:v>
                </c:pt>
                <c:pt idx="20560">
                  <c:v>41039.15792824074</c:v>
                </c:pt>
                <c:pt idx="20561">
                  <c:v>41039.199594907404</c:v>
                </c:pt>
                <c:pt idx="20562">
                  <c:v>41039.241261574076</c:v>
                </c:pt>
                <c:pt idx="20563">
                  <c:v>41039.28292824074</c:v>
                </c:pt>
                <c:pt idx="20564">
                  <c:v>41039.324594907404</c:v>
                </c:pt>
                <c:pt idx="20565">
                  <c:v>41039.366261574076</c:v>
                </c:pt>
                <c:pt idx="20566">
                  <c:v>41039.40792824074</c:v>
                </c:pt>
                <c:pt idx="20567">
                  <c:v>41039</c:v>
                </c:pt>
                <c:pt idx="20568">
                  <c:v>41039.419212962966</c:v>
                </c:pt>
                <c:pt idx="20569">
                  <c:v>41039.460879629631</c:v>
                </c:pt>
                <c:pt idx="20570">
                  <c:v>41039.502546296295</c:v>
                </c:pt>
                <c:pt idx="20571">
                  <c:v>41039.544212962966</c:v>
                </c:pt>
                <c:pt idx="20572">
                  <c:v>41039.585879629631</c:v>
                </c:pt>
                <c:pt idx="20573">
                  <c:v>41039.627546296295</c:v>
                </c:pt>
                <c:pt idx="20574">
                  <c:v>41039.669212962966</c:v>
                </c:pt>
                <c:pt idx="20575">
                  <c:v>41039.710879629631</c:v>
                </c:pt>
                <c:pt idx="20576">
                  <c:v>41039.752546296295</c:v>
                </c:pt>
                <c:pt idx="20577">
                  <c:v>41039.794212962966</c:v>
                </c:pt>
                <c:pt idx="20578">
                  <c:v>41039.835879629631</c:v>
                </c:pt>
                <c:pt idx="20579">
                  <c:v>41039.877546296295</c:v>
                </c:pt>
                <c:pt idx="20580">
                  <c:v>41039.919212962966</c:v>
                </c:pt>
                <c:pt idx="20581">
                  <c:v>41039.960879629631</c:v>
                </c:pt>
                <c:pt idx="20582">
                  <c:v>41040.002546296295</c:v>
                </c:pt>
                <c:pt idx="20583">
                  <c:v>41040.044212962966</c:v>
                </c:pt>
                <c:pt idx="20584">
                  <c:v>41040.085879629631</c:v>
                </c:pt>
                <c:pt idx="20585">
                  <c:v>41040.127546296295</c:v>
                </c:pt>
                <c:pt idx="20586">
                  <c:v>41040.169212962966</c:v>
                </c:pt>
                <c:pt idx="20587">
                  <c:v>41040.210879629631</c:v>
                </c:pt>
                <c:pt idx="20588">
                  <c:v>41040.252546296295</c:v>
                </c:pt>
                <c:pt idx="20589">
                  <c:v>41040.294212962966</c:v>
                </c:pt>
                <c:pt idx="20590">
                  <c:v>41040.335879629631</c:v>
                </c:pt>
                <c:pt idx="20591">
                  <c:v>41040.377546296295</c:v>
                </c:pt>
                <c:pt idx="20592">
                  <c:v>41040.419212962966</c:v>
                </c:pt>
                <c:pt idx="20593">
                  <c:v>41040.460879629631</c:v>
                </c:pt>
                <c:pt idx="20594">
                  <c:v>41040.502546296295</c:v>
                </c:pt>
                <c:pt idx="20595">
                  <c:v>41040.544212962966</c:v>
                </c:pt>
                <c:pt idx="20596">
                  <c:v>41040.585879629631</c:v>
                </c:pt>
                <c:pt idx="20597">
                  <c:v>41040.627546296295</c:v>
                </c:pt>
                <c:pt idx="20598">
                  <c:v>41040.669212962966</c:v>
                </c:pt>
                <c:pt idx="20599">
                  <c:v>41040.710879629631</c:v>
                </c:pt>
                <c:pt idx="20600">
                  <c:v>41040.752546296295</c:v>
                </c:pt>
                <c:pt idx="20601">
                  <c:v>41040.794212962966</c:v>
                </c:pt>
                <c:pt idx="20602">
                  <c:v>41040.835879629631</c:v>
                </c:pt>
                <c:pt idx="20603">
                  <c:v>41040.877546296295</c:v>
                </c:pt>
                <c:pt idx="20604">
                  <c:v>41040.919212962966</c:v>
                </c:pt>
                <c:pt idx="20605">
                  <c:v>41040.960879629631</c:v>
                </c:pt>
                <c:pt idx="20606">
                  <c:v>41041.002546296295</c:v>
                </c:pt>
                <c:pt idx="20607">
                  <c:v>41041.044212962966</c:v>
                </c:pt>
                <c:pt idx="20608">
                  <c:v>41041.085879629631</c:v>
                </c:pt>
                <c:pt idx="20609">
                  <c:v>41041.127546296295</c:v>
                </c:pt>
                <c:pt idx="20610">
                  <c:v>41041.169212962966</c:v>
                </c:pt>
                <c:pt idx="20611">
                  <c:v>41041.210879629631</c:v>
                </c:pt>
                <c:pt idx="20612">
                  <c:v>41041.252546296295</c:v>
                </c:pt>
                <c:pt idx="20613">
                  <c:v>41041.294212962966</c:v>
                </c:pt>
                <c:pt idx="20614">
                  <c:v>41041.335879629631</c:v>
                </c:pt>
                <c:pt idx="20615">
                  <c:v>41041.377546296295</c:v>
                </c:pt>
                <c:pt idx="20616">
                  <c:v>41041.419212962966</c:v>
                </c:pt>
                <c:pt idx="20617">
                  <c:v>41041.460879629631</c:v>
                </c:pt>
                <c:pt idx="20618">
                  <c:v>41041.502546296295</c:v>
                </c:pt>
                <c:pt idx="20619">
                  <c:v>41041.544212962966</c:v>
                </c:pt>
                <c:pt idx="20620">
                  <c:v>41041.585879629631</c:v>
                </c:pt>
                <c:pt idx="20621">
                  <c:v>41041.627546296295</c:v>
                </c:pt>
                <c:pt idx="20622">
                  <c:v>41041.669212962966</c:v>
                </c:pt>
                <c:pt idx="20623">
                  <c:v>41041.710879629631</c:v>
                </c:pt>
                <c:pt idx="20624">
                  <c:v>41041.752546296295</c:v>
                </c:pt>
                <c:pt idx="20625">
                  <c:v>41041.794212962966</c:v>
                </c:pt>
                <c:pt idx="20626">
                  <c:v>41041.835879629631</c:v>
                </c:pt>
                <c:pt idx="20627">
                  <c:v>41041.877546296295</c:v>
                </c:pt>
                <c:pt idx="20628">
                  <c:v>41041.919212962966</c:v>
                </c:pt>
                <c:pt idx="20629">
                  <c:v>41041.960879629631</c:v>
                </c:pt>
                <c:pt idx="20630">
                  <c:v>41042.002546296295</c:v>
                </c:pt>
                <c:pt idx="20631">
                  <c:v>41042.044212962966</c:v>
                </c:pt>
                <c:pt idx="20632">
                  <c:v>41042.085879629631</c:v>
                </c:pt>
                <c:pt idx="20633">
                  <c:v>41042.127546296295</c:v>
                </c:pt>
                <c:pt idx="20634">
                  <c:v>41042.169212962966</c:v>
                </c:pt>
                <c:pt idx="20635">
                  <c:v>41042.210879629631</c:v>
                </c:pt>
                <c:pt idx="20636">
                  <c:v>41042.252546296295</c:v>
                </c:pt>
                <c:pt idx="20637">
                  <c:v>41042.294212962966</c:v>
                </c:pt>
                <c:pt idx="20638">
                  <c:v>41042.335879629631</c:v>
                </c:pt>
                <c:pt idx="20639">
                  <c:v>41042.377546296295</c:v>
                </c:pt>
                <c:pt idx="20640">
                  <c:v>41042.419212962966</c:v>
                </c:pt>
                <c:pt idx="20641">
                  <c:v>41042.460879629631</c:v>
                </c:pt>
                <c:pt idx="20642">
                  <c:v>41042.502546296295</c:v>
                </c:pt>
                <c:pt idx="20643">
                  <c:v>41042.544212962966</c:v>
                </c:pt>
                <c:pt idx="20644">
                  <c:v>41042.585879629631</c:v>
                </c:pt>
                <c:pt idx="20645">
                  <c:v>41042.627546296295</c:v>
                </c:pt>
                <c:pt idx="20646">
                  <c:v>41042.669212962966</c:v>
                </c:pt>
                <c:pt idx="20647">
                  <c:v>41042.710879629631</c:v>
                </c:pt>
                <c:pt idx="20648">
                  <c:v>41042.752546296295</c:v>
                </c:pt>
                <c:pt idx="20649">
                  <c:v>41042.794212962966</c:v>
                </c:pt>
                <c:pt idx="20650">
                  <c:v>41042.835879629631</c:v>
                </c:pt>
                <c:pt idx="20651">
                  <c:v>41042.877546296295</c:v>
                </c:pt>
                <c:pt idx="20652">
                  <c:v>41042.919212962966</c:v>
                </c:pt>
                <c:pt idx="20653">
                  <c:v>41042.960879629631</c:v>
                </c:pt>
                <c:pt idx="20654">
                  <c:v>41043.002546296295</c:v>
                </c:pt>
                <c:pt idx="20655">
                  <c:v>41043.044212962966</c:v>
                </c:pt>
                <c:pt idx="20656">
                  <c:v>41043.085879629631</c:v>
                </c:pt>
                <c:pt idx="20657">
                  <c:v>41043.127546296295</c:v>
                </c:pt>
                <c:pt idx="20658">
                  <c:v>41043.169212962966</c:v>
                </c:pt>
                <c:pt idx="20659">
                  <c:v>41043.210879629631</c:v>
                </c:pt>
                <c:pt idx="20660">
                  <c:v>41043.252546296295</c:v>
                </c:pt>
                <c:pt idx="20661">
                  <c:v>41043.294212962966</c:v>
                </c:pt>
                <c:pt idx="20662">
                  <c:v>41043.335879629631</c:v>
                </c:pt>
                <c:pt idx="20663">
                  <c:v>41043.377546296295</c:v>
                </c:pt>
                <c:pt idx="20664">
                  <c:v>41043.419212962966</c:v>
                </c:pt>
                <c:pt idx="20665">
                  <c:v>41043.460879629631</c:v>
                </c:pt>
                <c:pt idx="20666">
                  <c:v>41043.502546296295</c:v>
                </c:pt>
                <c:pt idx="20667">
                  <c:v>41043.544212962966</c:v>
                </c:pt>
                <c:pt idx="20668">
                  <c:v>41043.585879629631</c:v>
                </c:pt>
                <c:pt idx="20669">
                  <c:v>41043.627546296295</c:v>
                </c:pt>
                <c:pt idx="20670">
                  <c:v>41043.669212962966</c:v>
                </c:pt>
                <c:pt idx="20671">
                  <c:v>41043.710879629631</c:v>
                </c:pt>
                <c:pt idx="20672">
                  <c:v>41043.752546296295</c:v>
                </c:pt>
                <c:pt idx="20673">
                  <c:v>41043.794212962966</c:v>
                </c:pt>
                <c:pt idx="20674">
                  <c:v>41043.835879629631</c:v>
                </c:pt>
                <c:pt idx="20675">
                  <c:v>41043.877546296295</c:v>
                </c:pt>
                <c:pt idx="20676">
                  <c:v>41043.919212962966</c:v>
                </c:pt>
                <c:pt idx="20677">
                  <c:v>41043.960879629631</c:v>
                </c:pt>
                <c:pt idx="20678">
                  <c:v>41044.002546296295</c:v>
                </c:pt>
                <c:pt idx="20679">
                  <c:v>41044.044212962966</c:v>
                </c:pt>
                <c:pt idx="20680">
                  <c:v>41044.085879629631</c:v>
                </c:pt>
                <c:pt idx="20681">
                  <c:v>41044.127546296295</c:v>
                </c:pt>
                <c:pt idx="20682">
                  <c:v>41044.169212962966</c:v>
                </c:pt>
                <c:pt idx="20683">
                  <c:v>41044.210879629631</c:v>
                </c:pt>
                <c:pt idx="20684">
                  <c:v>41044.252546296295</c:v>
                </c:pt>
                <c:pt idx="20685">
                  <c:v>41044.294212962966</c:v>
                </c:pt>
                <c:pt idx="20686">
                  <c:v>41044.335879629631</c:v>
                </c:pt>
                <c:pt idx="20687">
                  <c:v>41044.377546296295</c:v>
                </c:pt>
                <c:pt idx="20688">
                  <c:v>41044.419212962966</c:v>
                </c:pt>
                <c:pt idx="20689">
                  <c:v>41044.460879629631</c:v>
                </c:pt>
                <c:pt idx="20690">
                  <c:v>41044.502546296295</c:v>
                </c:pt>
                <c:pt idx="20691">
                  <c:v>41044.544212962966</c:v>
                </c:pt>
                <c:pt idx="20692">
                  <c:v>41044.585879629631</c:v>
                </c:pt>
                <c:pt idx="20693">
                  <c:v>41044.627546296295</c:v>
                </c:pt>
                <c:pt idx="20694">
                  <c:v>41044.669212962966</c:v>
                </c:pt>
                <c:pt idx="20695">
                  <c:v>41044.710879629631</c:v>
                </c:pt>
                <c:pt idx="20696">
                  <c:v>41044.752546296295</c:v>
                </c:pt>
                <c:pt idx="20697">
                  <c:v>41044.794212962966</c:v>
                </c:pt>
                <c:pt idx="20698">
                  <c:v>41044.835879629631</c:v>
                </c:pt>
                <c:pt idx="20699">
                  <c:v>41044.877546296295</c:v>
                </c:pt>
                <c:pt idx="20700">
                  <c:v>41044.919212962966</c:v>
                </c:pt>
                <c:pt idx="20701">
                  <c:v>41044.960879629631</c:v>
                </c:pt>
                <c:pt idx="20702">
                  <c:v>41045.002546296295</c:v>
                </c:pt>
                <c:pt idx="20703">
                  <c:v>41045.044212962966</c:v>
                </c:pt>
                <c:pt idx="20704">
                  <c:v>41045.085879629631</c:v>
                </c:pt>
                <c:pt idx="20705">
                  <c:v>41045.127546296295</c:v>
                </c:pt>
                <c:pt idx="20706">
                  <c:v>41045.169212962966</c:v>
                </c:pt>
                <c:pt idx="20707">
                  <c:v>41045.210879629631</c:v>
                </c:pt>
                <c:pt idx="20708">
                  <c:v>41045.252546296295</c:v>
                </c:pt>
                <c:pt idx="20709">
                  <c:v>41045.294212962966</c:v>
                </c:pt>
                <c:pt idx="20710">
                  <c:v>41045.335879629631</c:v>
                </c:pt>
                <c:pt idx="20711">
                  <c:v>41045.377546296295</c:v>
                </c:pt>
                <c:pt idx="20712">
                  <c:v>41045.419212962966</c:v>
                </c:pt>
                <c:pt idx="20713">
                  <c:v>41045.460879629631</c:v>
                </c:pt>
                <c:pt idx="20714">
                  <c:v>41045.502546296295</c:v>
                </c:pt>
                <c:pt idx="20715">
                  <c:v>41045.544212962966</c:v>
                </c:pt>
                <c:pt idx="20716">
                  <c:v>41045.585879629631</c:v>
                </c:pt>
                <c:pt idx="20717">
                  <c:v>41045.627546296295</c:v>
                </c:pt>
                <c:pt idx="20718">
                  <c:v>41045.669212962966</c:v>
                </c:pt>
                <c:pt idx="20719">
                  <c:v>41045.710879629631</c:v>
                </c:pt>
                <c:pt idx="20720">
                  <c:v>41045.752546296295</c:v>
                </c:pt>
                <c:pt idx="20721">
                  <c:v>41045.794212962966</c:v>
                </c:pt>
                <c:pt idx="20722">
                  <c:v>41045.835879629631</c:v>
                </c:pt>
                <c:pt idx="20723">
                  <c:v>41045.877546296295</c:v>
                </c:pt>
                <c:pt idx="20724">
                  <c:v>41045.919212962966</c:v>
                </c:pt>
                <c:pt idx="20725">
                  <c:v>41045.960879629631</c:v>
                </c:pt>
                <c:pt idx="20726">
                  <c:v>41046.002546296295</c:v>
                </c:pt>
                <c:pt idx="20727">
                  <c:v>41046.044212962966</c:v>
                </c:pt>
                <c:pt idx="20728">
                  <c:v>41046.085879629631</c:v>
                </c:pt>
                <c:pt idx="20729">
                  <c:v>41046.127546296295</c:v>
                </c:pt>
                <c:pt idx="20730">
                  <c:v>41046.169212962966</c:v>
                </c:pt>
                <c:pt idx="20731">
                  <c:v>41046.210879629631</c:v>
                </c:pt>
                <c:pt idx="20732">
                  <c:v>41046.252546296295</c:v>
                </c:pt>
                <c:pt idx="20733">
                  <c:v>41046.294212962966</c:v>
                </c:pt>
                <c:pt idx="20734">
                  <c:v>41046.335879629631</c:v>
                </c:pt>
                <c:pt idx="20735">
                  <c:v>41046.377546296295</c:v>
                </c:pt>
                <c:pt idx="20736">
                  <c:v>41046.419212962966</c:v>
                </c:pt>
                <c:pt idx="20737">
                  <c:v>41046.460879629631</c:v>
                </c:pt>
                <c:pt idx="20738">
                  <c:v>41046.502546296295</c:v>
                </c:pt>
                <c:pt idx="20739">
                  <c:v>41046.544212962966</c:v>
                </c:pt>
                <c:pt idx="20740">
                  <c:v>41046.585879629631</c:v>
                </c:pt>
                <c:pt idx="20741">
                  <c:v>41046.627546296295</c:v>
                </c:pt>
                <c:pt idx="20742">
                  <c:v>41046.669212962966</c:v>
                </c:pt>
                <c:pt idx="20743">
                  <c:v>41046.710879629631</c:v>
                </c:pt>
                <c:pt idx="20744">
                  <c:v>41046.752546296295</c:v>
                </c:pt>
                <c:pt idx="20745">
                  <c:v>41046.794212962966</c:v>
                </c:pt>
                <c:pt idx="20746">
                  <c:v>41046.835879629631</c:v>
                </c:pt>
                <c:pt idx="20747">
                  <c:v>41046.877546296295</c:v>
                </c:pt>
                <c:pt idx="20748">
                  <c:v>41046.919212962966</c:v>
                </c:pt>
                <c:pt idx="20749">
                  <c:v>41046.960879629631</c:v>
                </c:pt>
                <c:pt idx="20750">
                  <c:v>41047.002546296295</c:v>
                </c:pt>
                <c:pt idx="20751">
                  <c:v>41047.044212962966</c:v>
                </c:pt>
                <c:pt idx="20752">
                  <c:v>41047.085879629631</c:v>
                </c:pt>
                <c:pt idx="20753">
                  <c:v>41047.127546296295</c:v>
                </c:pt>
                <c:pt idx="20754">
                  <c:v>41047.169212962966</c:v>
                </c:pt>
                <c:pt idx="20755">
                  <c:v>41047.210879629631</c:v>
                </c:pt>
                <c:pt idx="20756">
                  <c:v>41047.252546296295</c:v>
                </c:pt>
                <c:pt idx="20757">
                  <c:v>41047.294212962966</c:v>
                </c:pt>
                <c:pt idx="20758">
                  <c:v>41047.335879629631</c:v>
                </c:pt>
                <c:pt idx="20759">
                  <c:v>41047.377546296295</c:v>
                </c:pt>
                <c:pt idx="20760">
                  <c:v>41047.419212962966</c:v>
                </c:pt>
                <c:pt idx="20761">
                  <c:v>41047.460879629631</c:v>
                </c:pt>
                <c:pt idx="20762">
                  <c:v>41047.502546296295</c:v>
                </c:pt>
                <c:pt idx="20763">
                  <c:v>41047.544212962966</c:v>
                </c:pt>
                <c:pt idx="20764">
                  <c:v>41047.585879629631</c:v>
                </c:pt>
                <c:pt idx="20765">
                  <c:v>41047.627546296295</c:v>
                </c:pt>
                <c:pt idx="20766">
                  <c:v>41047.669212962966</c:v>
                </c:pt>
                <c:pt idx="20767">
                  <c:v>41047.710879629631</c:v>
                </c:pt>
                <c:pt idx="20768">
                  <c:v>41047.752546296295</c:v>
                </c:pt>
                <c:pt idx="20769">
                  <c:v>41047.794212962966</c:v>
                </c:pt>
                <c:pt idx="20770">
                  <c:v>41047.835879629631</c:v>
                </c:pt>
                <c:pt idx="20771">
                  <c:v>41047.877546296295</c:v>
                </c:pt>
                <c:pt idx="20772">
                  <c:v>41047.919212962966</c:v>
                </c:pt>
                <c:pt idx="20773">
                  <c:v>41047.960879629631</c:v>
                </c:pt>
                <c:pt idx="20774">
                  <c:v>41048.002546296295</c:v>
                </c:pt>
                <c:pt idx="20775">
                  <c:v>41048.044212962966</c:v>
                </c:pt>
                <c:pt idx="20776">
                  <c:v>41048.085879629631</c:v>
                </c:pt>
                <c:pt idx="20777">
                  <c:v>41048.127546296295</c:v>
                </c:pt>
                <c:pt idx="20778">
                  <c:v>41048.169212962966</c:v>
                </c:pt>
                <c:pt idx="20779">
                  <c:v>41048.210879629631</c:v>
                </c:pt>
                <c:pt idx="20780">
                  <c:v>41048.252546296295</c:v>
                </c:pt>
                <c:pt idx="20781">
                  <c:v>41048.294212962966</c:v>
                </c:pt>
                <c:pt idx="20782">
                  <c:v>41048.335879629631</c:v>
                </c:pt>
                <c:pt idx="20783">
                  <c:v>41048.377546296295</c:v>
                </c:pt>
                <c:pt idx="20784">
                  <c:v>41048.419212962966</c:v>
                </c:pt>
                <c:pt idx="20785">
                  <c:v>41048.460879629631</c:v>
                </c:pt>
                <c:pt idx="20786">
                  <c:v>41048.502546296295</c:v>
                </c:pt>
                <c:pt idx="20787">
                  <c:v>41048.544212962966</c:v>
                </c:pt>
                <c:pt idx="20788">
                  <c:v>41048.585879629631</c:v>
                </c:pt>
                <c:pt idx="20789">
                  <c:v>41048.627546296295</c:v>
                </c:pt>
                <c:pt idx="20790">
                  <c:v>41048.669212962966</c:v>
                </c:pt>
                <c:pt idx="20791">
                  <c:v>41048.710879629631</c:v>
                </c:pt>
                <c:pt idx="20792">
                  <c:v>41048.752546296295</c:v>
                </c:pt>
                <c:pt idx="20793">
                  <c:v>41048.794212962966</c:v>
                </c:pt>
                <c:pt idx="20794">
                  <c:v>41048.835879629631</c:v>
                </c:pt>
                <c:pt idx="20795">
                  <c:v>41048.877546296295</c:v>
                </c:pt>
                <c:pt idx="20796">
                  <c:v>41048.919212962966</c:v>
                </c:pt>
                <c:pt idx="20797">
                  <c:v>41048.960879629631</c:v>
                </c:pt>
                <c:pt idx="20798">
                  <c:v>41049.002546296295</c:v>
                </c:pt>
                <c:pt idx="20799">
                  <c:v>41049.044212962966</c:v>
                </c:pt>
                <c:pt idx="20800">
                  <c:v>41049.085879629631</c:v>
                </c:pt>
                <c:pt idx="20801">
                  <c:v>41049.127546296295</c:v>
                </c:pt>
                <c:pt idx="20802">
                  <c:v>41049.169212962966</c:v>
                </c:pt>
                <c:pt idx="20803">
                  <c:v>41049.210879629631</c:v>
                </c:pt>
                <c:pt idx="20804">
                  <c:v>41049.252546296295</c:v>
                </c:pt>
                <c:pt idx="20805">
                  <c:v>41049.294212962966</c:v>
                </c:pt>
                <c:pt idx="20806">
                  <c:v>41049.335879629631</c:v>
                </c:pt>
                <c:pt idx="20807">
                  <c:v>41049.377546296295</c:v>
                </c:pt>
                <c:pt idx="20808">
                  <c:v>41049.419212962966</c:v>
                </c:pt>
                <c:pt idx="20809">
                  <c:v>41049.460879629631</c:v>
                </c:pt>
                <c:pt idx="20810">
                  <c:v>41049.502546296295</c:v>
                </c:pt>
                <c:pt idx="20811">
                  <c:v>41049.544212962966</c:v>
                </c:pt>
                <c:pt idx="20812">
                  <c:v>41049.585879629631</c:v>
                </c:pt>
                <c:pt idx="20813">
                  <c:v>41049.627546296295</c:v>
                </c:pt>
                <c:pt idx="20814">
                  <c:v>41049.669212962966</c:v>
                </c:pt>
                <c:pt idx="20815">
                  <c:v>41049.710879629631</c:v>
                </c:pt>
                <c:pt idx="20816">
                  <c:v>41049.752546296295</c:v>
                </c:pt>
                <c:pt idx="20817">
                  <c:v>41049.794212962966</c:v>
                </c:pt>
                <c:pt idx="20818">
                  <c:v>41049.835879629631</c:v>
                </c:pt>
                <c:pt idx="20819">
                  <c:v>41049.877546296295</c:v>
                </c:pt>
                <c:pt idx="20820">
                  <c:v>41049.919212962966</c:v>
                </c:pt>
                <c:pt idx="20821">
                  <c:v>41049.960879629631</c:v>
                </c:pt>
                <c:pt idx="20822">
                  <c:v>41050.002546296295</c:v>
                </c:pt>
                <c:pt idx="20823">
                  <c:v>41050.044212962966</c:v>
                </c:pt>
                <c:pt idx="20824">
                  <c:v>41050.085879629631</c:v>
                </c:pt>
                <c:pt idx="20825">
                  <c:v>41050.127546296295</c:v>
                </c:pt>
                <c:pt idx="20826">
                  <c:v>41050.169212962966</c:v>
                </c:pt>
                <c:pt idx="20827">
                  <c:v>41050.210879629631</c:v>
                </c:pt>
                <c:pt idx="20828">
                  <c:v>41050.252546296295</c:v>
                </c:pt>
                <c:pt idx="20829">
                  <c:v>41050.294212962966</c:v>
                </c:pt>
                <c:pt idx="20830">
                  <c:v>41050.335879629631</c:v>
                </c:pt>
                <c:pt idx="20831">
                  <c:v>41050.377546296295</c:v>
                </c:pt>
                <c:pt idx="20832">
                  <c:v>41050.419212962966</c:v>
                </c:pt>
                <c:pt idx="20833">
                  <c:v>41050.460879629631</c:v>
                </c:pt>
                <c:pt idx="20834">
                  <c:v>41050.502546296295</c:v>
                </c:pt>
                <c:pt idx="20835">
                  <c:v>41050.544212962966</c:v>
                </c:pt>
                <c:pt idx="20836">
                  <c:v>41050.585879629631</c:v>
                </c:pt>
                <c:pt idx="20837">
                  <c:v>41050.627546296295</c:v>
                </c:pt>
                <c:pt idx="20838">
                  <c:v>41050.669212962966</c:v>
                </c:pt>
                <c:pt idx="20839">
                  <c:v>41050.710879629631</c:v>
                </c:pt>
                <c:pt idx="20840">
                  <c:v>41050.752546296295</c:v>
                </c:pt>
                <c:pt idx="20841">
                  <c:v>41050.794212962966</c:v>
                </c:pt>
                <c:pt idx="20842">
                  <c:v>41050.835879629631</c:v>
                </c:pt>
                <c:pt idx="20843">
                  <c:v>41050.877546296295</c:v>
                </c:pt>
                <c:pt idx="20844">
                  <c:v>41050.919212962966</c:v>
                </c:pt>
                <c:pt idx="20845">
                  <c:v>41050.960879629631</c:v>
                </c:pt>
                <c:pt idx="20846">
                  <c:v>41051.002546296295</c:v>
                </c:pt>
                <c:pt idx="20847">
                  <c:v>41051.044212962966</c:v>
                </c:pt>
                <c:pt idx="20848">
                  <c:v>41051.085879629631</c:v>
                </c:pt>
                <c:pt idx="20849">
                  <c:v>41051.127546296295</c:v>
                </c:pt>
                <c:pt idx="20850">
                  <c:v>41051.169212962966</c:v>
                </c:pt>
                <c:pt idx="20851">
                  <c:v>41051.210879629631</c:v>
                </c:pt>
                <c:pt idx="20852">
                  <c:v>41051.252546296295</c:v>
                </c:pt>
                <c:pt idx="20853">
                  <c:v>41051.294212962966</c:v>
                </c:pt>
                <c:pt idx="20854">
                  <c:v>41051.335879629631</c:v>
                </c:pt>
                <c:pt idx="20855">
                  <c:v>41051.377546296295</c:v>
                </c:pt>
                <c:pt idx="20856">
                  <c:v>41051.419212962966</c:v>
                </c:pt>
                <c:pt idx="20857">
                  <c:v>41051.460879629631</c:v>
                </c:pt>
                <c:pt idx="20858">
                  <c:v>41051.502546296295</c:v>
                </c:pt>
                <c:pt idx="20859">
                  <c:v>41051.544212962966</c:v>
                </c:pt>
                <c:pt idx="20860">
                  <c:v>41051.585879629631</c:v>
                </c:pt>
                <c:pt idx="20861">
                  <c:v>41051.627546296295</c:v>
                </c:pt>
                <c:pt idx="20862">
                  <c:v>41051.669212962966</c:v>
                </c:pt>
                <c:pt idx="20863">
                  <c:v>41051.710879629631</c:v>
                </c:pt>
                <c:pt idx="20864">
                  <c:v>41051.752546296295</c:v>
                </c:pt>
                <c:pt idx="20865">
                  <c:v>41051.794212962966</c:v>
                </c:pt>
                <c:pt idx="20866">
                  <c:v>41051.835879629631</c:v>
                </c:pt>
                <c:pt idx="20867">
                  <c:v>41051.877546296295</c:v>
                </c:pt>
                <c:pt idx="20868">
                  <c:v>41051.919212962966</c:v>
                </c:pt>
                <c:pt idx="20869">
                  <c:v>41051.960879629631</c:v>
                </c:pt>
                <c:pt idx="20870">
                  <c:v>41052.002546296295</c:v>
                </c:pt>
                <c:pt idx="20871">
                  <c:v>41052.044212962966</c:v>
                </c:pt>
                <c:pt idx="20872">
                  <c:v>41052.085879629631</c:v>
                </c:pt>
                <c:pt idx="20873">
                  <c:v>41052.127546296295</c:v>
                </c:pt>
                <c:pt idx="20874">
                  <c:v>41052.169212962966</c:v>
                </c:pt>
                <c:pt idx="20875">
                  <c:v>41052.210879629631</c:v>
                </c:pt>
                <c:pt idx="20876">
                  <c:v>41052.252546296295</c:v>
                </c:pt>
                <c:pt idx="20877">
                  <c:v>41052.294212962966</c:v>
                </c:pt>
                <c:pt idx="20878">
                  <c:v>41052.335879629631</c:v>
                </c:pt>
                <c:pt idx="20879">
                  <c:v>41052</c:v>
                </c:pt>
                <c:pt idx="20880">
                  <c:v>41052.365983796299</c:v>
                </c:pt>
                <c:pt idx="20881">
                  <c:v>41052.407650462963</c:v>
                </c:pt>
                <c:pt idx="20882">
                  <c:v>41052.449317129627</c:v>
                </c:pt>
                <c:pt idx="20883">
                  <c:v>41052.490983796299</c:v>
                </c:pt>
                <c:pt idx="20884">
                  <c:v>41052.532650462963</c:v>
                </c:pt>
                <c:pt idx="20885">
                  <c:v>41052.574317129627</c:v>
                </c:pt>
                <c:pt idx="20886">
                  <c:v>41052.615983796299</c:v>
                </c:pt>
                <c:pt idx="20887">
                  <c:v>41052.657650462963</c:v>
                </c:pt>
                <c:pt idx="20888">
                  <c:v>41052.699317129627</c:v>
                </c:pt>
                <c:pt idx="20889">
                  <c:v>41052.740983796299</c:v>
                </c:pt>
                <c:pt idx="20890">
                  <c:v>41052.782650462963</c:v>
                </c:pt>
                <c:pt idx="20891">
                  <c:v>41052.824317129627</c:v>
                </c:pt>
                <c:pt idx="20892">
                  <c:v>41052.865983796299</c:v>
                </c:pt>
                <c:pt idx="20893">
                  <c:v>41052.907650462963</c:v>
                </c:pt>
                <c:pt idx="20894">
                  <c:v>41052.949317129627</c:v>
                </c:pt>
                <c:pt idx="20895">
                  <c:v>41052.990983796299</c:v>
                </c:pt>
                <c:pt idx="20896">
                  <c:v>41053.032650462963</c:v>
                </c:pt>
                <c:pt idx="20897">
                  <c:v>41053.074317129627</c:v>
                </c:pt>
                <c:pt idx="20898">
                  <c:v>41053.115983796299</c:v>
                </c:pt>
                <c:pt idx="20899">
                  <c:v>41053.157650462963</c:v>
                </c:pt>
                <c:pt idx="20900">
                  <c:v>41053.199317129627</c:v>
                </c:pt>
                <c:pt idx="20901">
                  <c:v>41053.240983796299</c:v>
                </c:pt>
                <c:pt idx="20902">
                  <c:v>41053.282650462963</c:v>
                </c:pt>
                <c:pt idx="20903">
                  <c:v>41053.324317129627</c:v>
                </c:pt>
                <c:pt idx="20904">
                  <c:v>41053.365983796299</c:v>
                </c:pt>
                <c:pt idx="20905">
                  <c:v>41053.407650462963</c:v>
                </c:pt>
                <c:pt idx="20906">
                  <c:v>41053.449317129627</c:v>
                </c:pt>
                <c:pt idx="20907">
                  <c:v>41053.490983796299</c:v>
                </c:pt>
                <c:pt idx="20908">
                  <c:v>41053.532650462963</c:v>
                </c:pt>
                <c:pt idx="20909">
                  <c:v>41053.574317129627</c:v>
                </c:pt>
                <c:pt idx="20910">
                  <c:v>41053.615983796299</c:v>
                </c:pt>
                <c:pt idx="20911">
                  <c:v>41053.657650462963</c:v>
                </c:pt>
                <c:pt idx="20912">
                  <c:v>41053.699317129627</c:v>
                </c:pt>
                <c:pt idx="20913">
                  <c:v>41053.740983796299</c:v>
                </c:pt>
                <c:pt idx="20914">
                  <c:v>41053.782650462963</c:v>
                </c:pt>
                <c:pt idx="20915">
                  <c:v>41053.824317129627</c:v>
                </c:pt>
                <c:pt idx="20916">
                  <c:v>41053.865983796299</c:v>
                </c:pt>
                <c:pt idx="20917">
                  <c:v>41053.907650462963</c:v>
                </c:pt>
                <c:pt idx="20918">
                  <c:v>41053.949317129627</c:v>
                </c:pt>
                <c:pt idx="20919">
                  <c:v>41053.990983796299</c:v>
                </c:pt>
                <c:pt idx="20920">
                  <c:v>41054.032650462963</c:v>
                </c:pt>
                <c:pt idx="20921">
                  <c:v>41054.074317129627</c:v>
                </c:pt>
                <c:pt idx="20922">
                  <c:v>41054.115983796299</c:v>
                </c:pt>
                <c:pt idx="20923">
                  <c:v>41054.157650462963</c:v>
                </c:pt>
                <c:pt idx="20924">
                  <c:v>41054.199317129627</c:v>
                </c:pt>
                <c:pt idx="20925">
                  <c:v>41054.240983796299</c:v>
                </c:pt>
                <c:pt idx="20926">
                  <c:v>41054.282650462963</c:v>
                </c:pt>
                <c:pt idx="20927">
                  <c:v>41054.324317129627</c:v>
                </c:pt>
                <c:pt idx="20928">
                  <c:v>41054.365983796299</c:v>
                </c:pt>
                <c:pt idx="20929">
                  <c:v>41054.407650462963</c:v>
                </c:pt>
                <c:pt idx="20930">
                  <c:v>41054.449317129627</c:v>
                </c:pt>
                <c:pt idx="20931">
                  <c:v>41054.490983796299</c:v>
                </c:pt>
                <c:pt idx="20932">
                  <c:v>41054.532650462963</c:v>
                </c:pt>
                <c:pt idx="20933">
                  <c:v>41054.574317129627</c:v>
                </c:pt>
                <c:pt idx="20934">
                  <c:v>41054.615983796299</c:v>
                </c:pt>
                <c:pt idx="20935">
                  <c:v>41054.657650462963</c:v>
                </c:pt>
                <c:pt idx="20936">
                  <c:v>41054.699317129627</c:v>
                </c:pt>
                <c:pt idx="20937">
                  <c:v>41054.740983796299</c:v>
                </c:pt>
                <c:pt idx="20938">
                  <c:v>41054.782650462963</c:v>
                </c:pt>
                <c:pt idx="20939">
                  <c:v>41054.824317129627</c:v>
                </c:pt>
                <c:pt idx="20940">
                  <c:v>41054.865983796299</c:v>
                </c:pt>
                <c:pt idx="20941">
                  <c:v>41054.907650462963</c:v>
                </c:pt>
                <c:pt idx="20942">
                  <c:v>41054.949317129627</c:v>
                </c:pt>
                <c:pt idx="20943">
                  <c:v>41054.990983796299</c:v>
                </c:pt>
                <c:pt idx="20944">
                  <c:v>41055.032650462963</c:v>
                </c:pt>
                <c:pt idx="20945">
                  <c:v>41055.074317129627</c:v>
                </c:pt>
                <c:pt idx="20946">
                  <c:v>41055.115983796299</c:v>
                </c:pt>
                <c:pt idx="20947">
                  <c:v>41055.157650462963</c:v>
                </c:pt>
                <c:pt idx="20948">
                  <c:v>41055.199317129627</c:v>
                </c:pt>
                <c:pt idx="20949">
                  <c:v>41055.240983796299</c:v>
                </c:pt>
                <c:pt idx="20950">
                  <c:v>41055.282650462963</c:v>
                </c:pt>
                <c:pt idx="20951">
                  <c:v>41055.324317129627</c:v>
                </c:pt>
                <c:pt idx="20952">
                  <c:v>41055.365983796299</c:v>
                </c:pt>
                <c:pt idx="20953">
                  <c:v>41055.407650462963</c:v>
                </c:pt>
                <c:pt idx="20954">
                  <c:v>41055.449317129627</c:v>
                </c:pt>
                <c:pt idx="20955">
                  <c:v>41055.490983796299</c:v>
                </c:pt>
                <c:pt idx="20956">
                  <c:v>41055.532650462963</c:v>
                </c:pt>
                <c:pt idx="20957">
                  <c:v>41055.574317129627</c:v>
                </c:pt>
                <c:pt idx="20958">
                  <c:v>41055.615983796299</c:v>
                </c:pt>
                <c:pt idx="20959">
                  <c:v>41055.657650462963</c:v>
                </c:pt>
                <c:pt idx="20960">
                  <c:v>41055.699317129627</c:v>
                </c:pt>
                <c:pt idx="20961">
                  <c:v>41055.740983796299</c:v>
                </c:pt>
                <c:pt idx="20962">
                  <c:v>41055.782650462963</c:v>
                </c:pt>
                <c:pt idx="20963">
                  <c:v>41055.824317129627</c:v>
                </c:pt>
                <c:pt idx="20964">
                  <c:v>41055.865983796299</c:v>
                </c:pt>
                <c:pt idx="20965">
                  <c:v>41055.907650462963</c:v>
                </c:pt>
                <c:pt idx="20966">
                  <c:v>41055.949317129627</c:v>
                </c:pt>
                <c:pt idx="20967">
                  <c:v>41055.990983796299</c:v>
                </c:pt>
                <c:pt idx="20968">
                  <c:v>41056.032650462963</c:v>
                </c:pt>
                <c:pt idx="20969">
                  <c:v>41056.074317129627</c:v>
                </c:pt>
                <c:pt idx="20970">
                  <c:v>41056.115983796299</c:v>
                </c:pt>
                <c:pt idx="20971">
                  <c:v>41056.157650462963</c:v>
                </c:pt>
                <c:pt idx="20972">
                  <c:v>41056.199317129627</c:v>
                </c:pt>
                <c:pt idx="20973">
                  <c:v>41056.240983796299</c:v>
                </c:pt>
                <c:pt idx="20974">
                  <c:v>41056.282650462963</c:v>
                </c:pt>
                <c:pt idx="20975">
                  <c:v>41056.324317129627</c:v>
                </c:pt>
                <c:pt idx="20976">
                  <c:v>41056.365983796299</c:v>
                </c:pt>
                <c:pt idx="20977">
                  <c:v>41056.407650462963</c:v>
                </c:pt>
                <c:pt idx="20978">
                  <c:v>41056.449317129627</c:v>
                </c:pt>
                <c:pt idx="20979">
                  <c:v>41056.490983796299</c:v>
                </c:pt>
                <c:pt idx="20980">
                  <c:v>41056.532650462963</c:v>
                </c:pt>
                <c:pt idx="20981">
                  <c:v>41056.574317129627</c:v>
                </c:pt>
                <c:pt idx="20982">
                  <c:v>41056.615983796299</c:v>
                </c:pt>
                <c:pt idx="20983">
                  <c:v>41056.657650462963</c:v>
                </c:pt>
                <c:pt idx="20984">
                  <c:v>41056.699317129627</c:v>
                </c:pt>
                <c:pt idx="20985">
                  <c:v>41056.740983796299</c:v>
                </c:pt>
                <c:pt idx="20986">
                  <c:v>41056.782650462963</c:v>
                </c:pt>
                <c:pt idx="20987">
                  <c:v>41056.824317129627</c:v>
                </c:pt>
                <c:pt idx="20988">
                  <c:v>41056.865983796299</c:v>
                </c:pt>
                <c:pt idx="20989">
                  <c:v>41056.907650462963</c:v>
                </c:pt>
                <c:pt idx="20990">
                  <c:v>41056.949317129627</c:v>
                </c:pt>
                <c:pt idx="20991">
                  <c:v>41056.990983796299</c:v>
                </c:pt>
                <c:pt idx="20992">
                  <c:v>41057.032650462963</c:v>
                </c:pt>
                <c:pt idx="20993">
                  <c:v>41057.074317129627</c:v>
                </c:pt>
                <c:pt idx="20994">
                  <c:v>41057.115983796299</c:v>
                </c:pt>
                <c:pt idx="20995">
                  <c:v>41057.157650462963</c:v>
                </c:pt>
                <c:pt idx="20996">
                  <c:v>41057.199317129627</c:v>
                </c:pt>
                <c:pt idx="20997">
                  <c:v>41057.240983796299</c:v>
                </c:pt>
                <c:pt idx="20998">
                  <c:v>41057.282650462963</c:v>
                </c:pt>
                <c:pt idx="20999">
                  <c:v>41057.324317129627</c:v>
                </c:pt>
                <c:pt idx="21000">
                  <c:v>41057.365983796299</c:v>
                </c:pt>
                <c:pt idx="21001">
                  <c:v>41057.407650462963</c:v>
                </c:pt>
                <c:pt idx="21002">
                  <c:v>41057.449317129627</c:v>
                </c:pt>
                <c:pt idx="21003">
                  <c:v>41057.490983796299</c:v>
                </c:pt>
                <c:pt idx="21004">
                  <c:v>41057.532650462963</c:v>
                </c:pt>
                <c:pt idx="21005">
                  <c:v>41057.574317129627</c:v>
                </c:pt>
                <c:pt idx="21006">
                  <c:v>41057.615983796299</c:v>
                </c:pt>
                <c:pt idx="21007">
                  <c:v>41057.657650462963</c:v>
                </c:pt>
                <c:pt idx="21008">
                  <c:v>41057.699317129627</c:v>
                </c:pt>
                <c:pt idx="21009">
                  <c:v>41057.740983796299</c:v>
                </c:pt>
                <c:pt idx="21010">
                  <c:v>41057.782650462963</c:v>
                </c:pt>
                <c:pt idx="21011">
                  <c:v>41057.824317129627</c:v>
                </c:pt>
                <c:pt idx="21012">
                  <c:v>41057.865983796299</c:v>
                </c:pt>
                <c:pt idx="21013">
                  <c:v>41057.907650462963</c:v>
                </c:pt>
                <c:pt idx="21014">
                  <c:v>41057.949317129627</c:v>
                </c:pt>
                <c:pt idx="21015">
                  <c:v>41057.990983796299</c:v>
                </c:pt>
                <c:pt idx="21016">
                  <c:v>41058.032650462963</c:v>
                </c:pt>
                <c:pt idx="21017">
                  <c:v>41058.074317129627</c:v>
                </c:pt>
                <c:pt idx="21018">
                  <c:v>41058.115983796299</c:v>
                </c:pt>
                <c:pt idx="21019">
                  <c:v>41058.157650462963</c:v>
                </c:pt>
                <c:pt idx="21020">
                  <c:v>41058.199317129627</c:v>
                </c:pt>
                <c:pt idx="21021">
                  <c:v>41058.240983796299</c:v>
                </c:pt>
                <c:pt idx="21022">
                  <c:v>41058.282650462963</c:v>
                </c:pt>
                <c:pt idx="21023">
                  <c:v>41058.324317129627</c:v>
                </c:pt>
                <c:pt idx="21024">
                  <c:v>41058.365983796299</c:v>
                </c:pt>
                <c:pt idx="21025">
                  <c:v>41058.407650462963</c:v>
                </c:pt>
                <c:pt idx="21026">
                  <c:v>41058.449317129627</c:v>
                </c:pt>
                <c:pt idx="21027">
                  <c:v>41058.490983796299</c:v>
                </c:pt>
                <c:pt idx="21028">
                  <c:v>41058.532650462963</c:v>
                </c:pt>
                <c:pt idx="21029">
                  <c:v>41058.574317129627</c:v>
                </c:pt>
                <c:pt idx="21030">
                  <c:v>41058.615983796299</c:v>
                </c:pt>
                <c:pt idx="21031">
                  <c:v>41058.657650462963</c:v>
                </c:pt>
                <c:pt idx="21032">
                  <c:v>41058.699317129627</c:v>
                </c:pt>
                <c:pt idx="21033">
                  <c:v>41058.740983796299</c:v>
                </c:pt>
                <c:pt idx="21034">
                  <c:v>41058.782650462963</c:v>
                </c:pt>
                <c:pt idx="21035">
                  <c:v>41058.824317129627</c:v>
                </c:pt>
                <c:pt idx="21036">
                  <c:v>41058.865983796299</c:v>
                </c:pt>
                <c:pt idx="21037">
                  <c:v>41058.907650462963</c:v>
                </c:pt>
                <c:pt idx="21038">
                  <c:v>41058.949317129627</c:v>
                </c:pt>
                <c:pt idx="21039">
                  <c:v>41058.990983796299</c:v>
                </c:pt>
                <c:pt idx="21040">
                  <c:v>41059.032650462963</c:v>
                </c:pt>
                <c:pt idx="21041">
                  <c:v>41059.074317129627</c:v>
                </c:pt>
                <c:pt idx="21042">
                  <c:v>41059.115983796299</c:v>
                </c:pt>
                <c:pt idx="21043">
                  <c:v>41059.157650462963</c:v>
                </c:pt>
                <c:pt idx="21044">
                  <c:v>41059.199317129627</c:v>
                </c:pt>
                <c:pt idx="21045">
                  <c:v>41059.240983796299</c:v>
                </c:pt>
                <c:pt idx="21046">
                  <c:v>41059.282650462963</c:v>
                </c:pt>
                <c:pt idx="21047">
                  <c:v>41059.324317129627</c:v>
                </c:pt>
                <c:pt idx="21048">
                  <c:v>41059.365983796299</c:v>
                </c:pt>
                <c:pt idx="21049">
                  <c:v>41059.407650462963</c:v>
                </c:pt>
                <c:pt idx="21050">
                  <c:v>41059.449317129627</c:v>
                </c:pt>
                <c:pt idx="21051">
                  <c:v>41059.490983796299</c:v>
                </c:pt>
                <c:pt idx="21052">
                  <c:v>41059.532650462963</c:v>
                </c:pt>
                <c:pt idx="21053">
                  <c:v>41059.574317129627</c:v>
                </c:pt>
                <c:pt idx="21054">
                  <c:v>41059.615983796299</c:v>
                </c:pt>
                <c:pt idx="21055">
                  <c:v>41059.657650462963</c:v>
                </c:pt>
                <c:pt idx="21056">
                  <c:v>41059.699317129627</c:v>
                </c:pt>
                <c:pt idx="21057">
                  <c:v>41059.740983796299</c:v>
                </c:pt>
                <c:pt idx="21058">
                  <c:v>41059.782650462963</c:v>
                </c:pt>
                <c:pt idx="21059">
                  <c:v>41059.824317129627</c:v>
                </c:pt>
                <c:pt idx="21060">
                  <c:v>41059.865983796299</c:v>
                </c:pt>
                <c:pt idx="21061">
                  <c:v>41059.907650462963</c:v>
                </c:pt>
                <c:pt idx="21062">
                  <c:v>41059.949317129627</c:v>
                </c:pt>
                <c:pt idx="21063">
                  <c:v>41059.990983796299</c:v>
                </c:pt>
                <c:pt idx="21064">
                  <c:v>41060.032650462963</c:v>
                </c:pt>
                <c:pt idx="21065">
                  <c:v>41060.074317129627</c:v>
                </c:pt>
                <c:pt idx="21066">
                  <c:v>41060.115983796299</c:v>
                </c:pt>
                <c:pt idx="21067">
                  <c:v>41060.157650462963</c:v>
                </c:pt>
                <c:pt idx="21068">
                  <c:v>41060.199317129627</c:v>
                </c:pt>
                <c:pt idx="21069">
                  <c:v>41060.240983796299</c:v>
                </c:pt>
                <c:pt idx="21070">
                  <c:v>41060.282650462963</c:v>
                </c:pt>
                <c:pt idx="21071">
                  <c:v>41060.324317129627</c:v>
                </c:pt>
                <c:pt idx="21072">
                  <c:v>41060.365983796299</c:v>
                </c:pt>
                <c:pt idx="21073">
                  <c:v>41060.407650462963</c:v>
                </c:pt>
                <c:pt idx="21074">
                  <c:v>41060.449317129627</c:v>
                </c:pt>
                <c:pt idx="21075">
                  <c:v>41060.490983796299</c:v>
                </c:pt>
                <c:pt idx="21076">
                  <c:v>41060.532650462963</c:v>
                </c:pt>
                <c:pt idx="21077">
                  <c:v>41060.574317129627</c:v>
                </c:pt>
                <c:pt idx="21078">
                  <c:v>41060.615983796299</c:v>
                </c:pt>
                <c:pt idx="21079">
                  <c:v>41060.657650462963</c:v>
                </c:pt>
                <c:pt idx="21080">
                  <c:v>41060.699317129627</c:v>
                </c:pt>
                <c:pt idx="21081">
                  <c:v>41060.740983796299</c:v>
                </c:pt>
                <c:pt idx="21082">
                  <c:v>41060.782650462963</c:v>
                </c:pt>
                <c:pt idx="21083">
                  <c:v>41060.824317129627</c:v>
                </c:pt>
                <c:pt idx="21084">
                  <c:v>41060.865983796299</c:v>
                </c:pt>
                <c:pt idx="21085">
                  <c:v>41060.907650462963</c:v>
                </c:pt>
                <c:pt idx="21086">
                  <c:v>41060.949317129627</c:v>
                </c:pt>
                <c:pt idx="21087">
                  <c:v>41060.990983796299</c:v>
                </c:pt>
                <c:pt idx="21088">
                  <c:v>41061.032650462963</c:v>
                </c:pt>
                <c:pt idx="21089">
                  <c:v>41061.074317129627</c:v>
                </c:pt>
                <c:pt idx="21090">
                  <c:v>41061.115983796299</c:v>
                </c:pt>
                <c:pt idx="21091">
                  <c:v>41061.157650462963</c:v>
                </c:pt>
                <c:pt idx="21092">
                  <c:v>41061.199317129627</c:v>
                </c:pt>
                <c:pt idx="21093">
                  <c:v>41061.240983796299</c:v>
                </c:pt>
                <c:pt idx="21094">
                  <c:v>41061.282650462963</c:v>
                </c:pt>
                <c:pt idx="21095">
                  <c:v>41061.324317129627</c:v>
                </c:pt>
                <c:pt idx="21096">
                  <c:v>41061.365983796299</c:v>
                </c:pt>
                <c:pt idx="21097">
                  <c:v>41061.407650462963</c:v>
                </c:pt>
                <c:pt idx="21098">
                  <c:v>41061.449317129627</c:v>
                </c:pt>
                <c:pt idx="21099">
                  <c:v>41061.490983796299</c:v>
                </c:pt>
                <c:pt idx="21100">
                  <c:v>41061.532650462963</c:v>
                </c:pt>
                <c:pt idx="21101">
                  <c:v>41061.574317129627</c:v>
                </c:pt>
                <c:pt idx="21102">
                  <c:v>41061.615983796299</c:v>
                </c:pt>
                <c:pt idx="21103">
                  <c:v>41061.657650462963</c:v>
                </c:pt>
                <c:pt idx="21104">
                  <c:v>41061.699317129627</c:v>
                </c:pt>
                <c:pt idx="21105">
                  <c:v>41061.740983796299</c:v>
                </c:pt>
                <c:pt idx="21106">
                  <c:v>41061.782650462963</c:v>
                </c:pt>
                <c:pt idx="21107">
                  <c:v>41061.824317129627</c:v>
                </c:pt>
                <c:pt idx="21108">
                  <c:v>41061.865983796299</c:v>
                </c:pt>
                <c:pt idx="21109">
                  <c:v>41061.907650462963</c:v>
                </c:pt>
                <c:pt idx="21110">
                  <c:v>41061.949317129627</c:v>
                </c:pt>
                <c:pt idx="21111">
                  <c:v>41061.990983796299</c:v>
                </c:pt>
                <c:pt idx="21112">
                  <c:v>41062.032650462963</c:v>
                </c:pt>
                <c:pt idx="21113">
                  <c:v>41062.074317129627</c:v>
                </c:pt>
                <c:pt idx="21114">
                  <c:v>41062.115983796299</c:v>
                </c:pt>
                <c:pt idx="21115">
                  <c:v>41062.157650462963</c:v>
                </c:pt>
                <c:pt idx="21116">
                  <c:v>41062.199317129627</c:v>
                </c:pt>
                <c:pt idx="21117">
                  <c:v>41062.240983796299</c:v>
                </c:pt>
                <c:pt idx="21118">
                  <c:v>41062.282650462963</c:v>
                </c:pt>
                <c:pt idx="21119">
                  <c:v>41062.324317129627</c:v>
                </c:pt>
                <c:pt idx="21120">
                  <c:v>41062.365983796299</c:v>
                </c:pt>
                <c:pt idx="21121">
                  <c:v>41062.407650462963</c:v>
                </c:pt>
                <c:pt idx="21122">
                  <c:v>41062.449317129627</c:v>
                </c:pt>
                <c:pt idx="21123">
                  <c:v>41062.490983796299</c:v>
                </c:pt>
                <c:pt idx="21124">
                  <c:v>41062.532650462963</c:v>
                </c:pt>
                <c:pt idx="21125">
                  <c:v>41062.574317129627</c:v>
                </c:pt>
                <c:pt idx="21126">
                  <c:v>41062.615983796299</c:v>
                </c:pt>
                <c:pt idx="21127">
                  <c:v>41062.657650462963</c:v>
                </c:pt>
                <c:pt idx="21128">
                  <c:v>41062.699317129627</c:v>
                </c:pt>
                <c:pt idx="21129">
                  <c:v>41062.740983796299</c:v>
                </c:pt>
                <c:pt idx="21130">
                  <c:v>41062.782650462963</c:v>
                </c:pt>
                <c:pt idx="21131">
                  <c:v>41062.824317129627</c:v>
                </c:pt>
                <c:pt idx="21132">
                  <c:v>41062.865983796299</c:v>
                </c:pt>
                <c:pt idx="21133">
                  <c:v>41062.907650462963</c:v>
                </c:pt>
                <c:pt idx="21134">
                  <c:v>41062.949317129627</c:v>
                </c:pt>
                <c:pt idx="21135">
                  <c:v>41062.990983796299</c:v>
                </c:pt>
                <c:pt idx="21136">
                  <c:v>41063.032650462963</c:v>
                </c:pt>
                <c:pt idx="21137">
                  <c:v>41063.074317129627</c:v>
                </c:pt>
                <c:pt idx="21138">
                  <c:v>41063.115983796299</c:v>
                </c:pt>
                <c:pt idx="21139">
                  <c:v>41063.157650462963</c:v>
                </c:pt>
                <c:pt idx="21140">
                  <c:v>41063.199317129627</c:v>
                </c:pt>
                <c:pt idx="21141">
                  <c:v>41063.240983796299</c:v>
                </c:pt>
                <c:pt idx="21142">
                  <c:v>41063.282650462963</c:v>
                </c:pt>
                <c:pt idx="21143">
                  <c:v>41063.324317129627</c:v>
                </c:pt>
                <c:pt idx="21144">
                  <c:v>41063.365983796299</c:v>
                </c:pt>
                <c:pt idx="21145">
                  <c:v>41063.407650462963</c:v>
                </c:pt>
                <c:pt idx="21146">
                  <c:v>41063.449317129627</c:v>
                </c:pt>
                <c:pt idx="21147">
                  <c:v>41063.490983796299</c:v>
                </c:pt>
                <c:pt idx="21148">
                  <c:v>41063.532650462963</c:v>
                </c:pt>
                <c:pt idx="21149">
                  <c:v>41063.574317129627</c:v>
                </c:pt>
                <c:pt idx="21150">
                  <c:v>41063.615983796299</c:v>
                </c:pt>
                <c:pt idx="21151">
                  <c:v>41063.657650462963</c:v>
                </c:pt>
                <c:pt idx="21152">
                  <c:v>41063.699317129627</c:v>
                </c:pt>
                <c:pt idx="21153">
                  <c:v>41063.740983796299</c:v>
                </c:pt>
                <c:pt idx="21154">
                  <c:v>41063.782650462963</c:v>
                </c:pt>
                <c:pt idx="21155">
                  <c:v>41063.824317129627</c:v>
                </c:pt>
                <c:pt idx="21156">
                  <c:v>41063.865983796299</c:v>
                </c:pt>
                <c:pt idx="21157">
                  <c:v>41063.907650462963</c:v>
                </c:pt>
                <c:pt idx="21158">
                  <c:v>41063.949317129627</c:v>
                </c:pt>
                <c:pt idx="21159">
                  <c:v>41063.990983796299</c:v>
                </c:pt>
                <c:pt idx="21160">
                  <c:v>41064.032650462963</c:v>
                </c:pt>
                <c:pt idx="21161">
                  <c:v>41064.074317129627</c:v>
                </c:pt>
                <c:pt idx="21162">
                  <c:v>41064.115983796299</c:v>
                </c:pt>
                <c:pt idx="21163">
                  <c:v>41064.157650462963</c:v>
                </c:pt>
                <c:pt idx="21164">
                  <c:v>41064.199317129627</c:v>
                </c:pt>
                <c:pt idx="21165">
                  <c:v>41064.240983796299</c:v>
                </c:pt>
                <c:pt idx="21166">
                  <c:v>41064.282650462963</c:v>
                </c:pt>
                <c:pt idx="21167">
                  <c:v>41064.324317129627</c:v>
                </c:pt>
                <c:pt idx="21168">
                  <c:v>41064.365983796299</c:v>
                </c:pt>
                <c:pt idx="21169">
                  <c:v>41064.407650462963</c:v>
                </c:pt>
                <c:pt idx="21170">
                  <c:v>41064.449317129627</c:v>
                </c:pt>
                <c:pt idx="21171">
                  <c:v>41064.490983796299</c:v>
                </c:pt>
                <c:pt idx="21172">
                  <c:v>41064.532650462963</c:v>
                </c:pt>
                <c:pt idx="21173">
                  <c:v>41064.574317129627</c:v>
                </c:pt>
                <c:pt idx="21174">
                  <c:v>41064.615983796299</c:v>
                </c:pt>
                <c:pt idx="21175">
                  <c:v>41064.657650462963</c:v>
                </c:pt>
                <c:pt idx="21176">
                  <c:v>41064.699317129627</c:v>
                </c:pt>
                <c:pt idx="21177">
                  <c:v>41064.740983796299</c:v>
                </c:pt>
                <c:pt idx="21178">
                  <c:v>41064.782650462963</c:v>
                </c:pt>
                <c:pt idx="21179">
                  <c:v>41064.824317129627</c:v>
                </c:pt>
                <c:pt idx="21180">
                  <c:v>41064.865983796299</c:v>
                </c:pt>
                <c:pt idx="21181">
                  <c:v>41064.907650462963</c:v>
                </c:pt>
                <c:pt idx="21182">
                  <c:v>41064.949317129627</c:v>
                </c:pt>
                <c:pt idx="21183">
                  <c:v>41064.990983796299</c:v>
                </c:pt>
                <c:pt idx="21184">
                  <c:v>41065.032650462963</c:v>
                </c:pt>
                <c:pt idx="21185">
                  <c:v>41065.074317129627</c:v>
                </c:pt>
                <c:pt idx="21186">
                  <c:v>41065.115983796299</c:v>
                </c:pt>
                <c:pt idx="21187">
                  <c:v>41065.157650462963</c:v>
                </c:pt>
                <c:pt idx="21188">
                  <c:v>41065.199317129627</c:v>
                </c:pt>
                <c:pt idx="21189">
                  <c:v>41065.240983796299</c:v>
                </c:pt>
                <c:pt idx="21190">
                  <c:v>41065.282650462963</c:v>
                </c:pt>
                <c:pt idx="21191">
                  <c:v>41065.324317129627</c:v>
                </c:pt>
                <c:pt idx="21192">
                  <c:v>41065.365983796299</c:v>
                </c:pt>
                <c:pt idx="21193">
                  <c:v>41065.407650462963</c:v>
                </c:pt>
                <c:pt idx="21194">
                  <c:v>41065.449317129627</c:v>
                </c:pt>
                <c:pt idx="21195">
                  <c:v>41065.490983796299</c:v>
                </c:pt>
                <c:pt idx="21196">
                  <c:v>41065.532650462963</c:v>
                </c:pt>
                <c:pt idx="21197">
                  <c:v>41065.574317129627</c:v>
                </c:pt>
                <c:pt idx="21198">
                  <c:v>41065.615983796299</c:v>
                </c:pt>
                <c:pt idx="21199">
                  <c:v>41065.657650462963</c:v>
                </c:pt>
                <c:pt idx="21200">
                  <c:v>41065.699317129627</c:v>
                </c:pt>
                <c:pt idx="21201">
                  <c:v>41065.740983796299</c:v>
                </c:pt>
                <c:pt idx="21202">
                  <c:v>41065.782650462963</c:v>
                </c:pt>
                <c:pt idx="21203">
                  <c:v>41065.824317129627</c:v>
                </c:pt>
                <c:pt idx="21204">
                  <c:v>41065.865983796299</c:v>
                </c:pt>
                <c:pt idx="21205">
                  <c:v>41065.907650462963</c:v>
                </c:pt>
                <c:pt idx="21206">
                  <c:v>41065.949317129627</c:v>
                </c:pt>
                <c:pt idx="21207">
                  <c:v>41065.990983796299</c:v>
                </c:pt>
                <c:pt idx="21208">
                  <c:v>41066.032650462963</c:v>
                </c:pt>
                <c:pt idx="21209">
                  <c:v>41066.074317129627</c:v>
                </c:pt>
                <c:pt idx="21210">
                  <c:v>41066.115983796299</c:v>
                </c:pt>
                <c:pt idx="21211">
                  <c:v>41066.157650462963</c:v>
                </c:pt>
                <c:pt idx="21212">
                  <c:v>41066.199317129627</c:v>
                </c:pt>
                <c:pt idx="21213">
                  <c:v>41066.240983796299</c:v>
                </c:pt>
                <c:pt idx="21214">
                  <c:v>41066.282650462963</c:v>
                </c:pt>
                <c:pt idx="21215">
                  <c:v>41066.324317129627</c:v>
                </c:pt>
                <c:pt idx="21216">
                  <c:v>41066</c:v>
                </c:pt>
                <c:pt idx="21217">
                  <c:v>41066.363865740743</c:v>
                </c:pt>
                <c:pt idx="21218">
                  <c:v>41066.405532407407</c:v>
                </c:pt>
                <c:pt idx="21219">
                  <c:v>41066.447199074071</c:v>
                </c:pt>
                <c:pt idx="21220">
                  <c:v>41066.488865740743</c:v>
                </c:pt>
                <c:pt idx="21221">
                  <c:v>41066.530532407407</c:v>
                </c:pt>
                <c:pt idx="21222">
                  <c:v>41066.572199074071</c:v>
                </c:pt>
                <c:pt idx="21223">
                  <c:v>41066.613865740743</c:v>
                </c:pt>
                <c:pt idx="21224">
                  <c:v>41066.655532407407</c:v>
                </c:pt>
                <c:pt idx="21225">
                  <c:v>41066.697199074071</c:v>
                </c:pt>
                <c:pt idx="21226">
                  <c:v>41066.738865740743</c:v>
                </c:pt>
                <c:pt idx="21227">
                  <c:v>41066.780532407407</c:v>
                </c:pt>
                <c:pt idx="21228">
                  <c:v>41066.822199074071</c:v>
                </c:pt>
                <c:pt idx="21229">
                  <c:v>41066.863865740743</c:v>
                </c:pt>
                <c:pt idx="21230">
                  <c:v>41066.905532407407</c:v>
                </c:pt>
                <c:pt idx="21231">
                  <c:v>41066.947199074071</c:v>
                </c:pt>
                <c:pt idx="21232">
                  <c:v>41066.988865740743</c:v>
                </c:pt>
                <c:pt idx="21233">
                  <c:v>41067.030532407407</c:v>
                </c:pt>
                <c:pt idx="21234">
                  <c:v>41067.072199074071</c:v>
                </c:pt>
                <c:pt idx="21235">
                  <c:v>41067.113865740743</c:v>
                </c:pt>
                <c:pt idx="21236">
                  <c:v>41067.155532407407</c:v>
                </c:pt>
                <c:pt idx="21237">
                  <c:v>41067.197199074071</c:v>
                </c:pt>
                <c:pt idx="21238">
                  <c:v>41067.238865740743</c:v>
                </c:pt>
                <c:pt idx="21239">
                  <c:v>41067.280532407407</c:v>
                </c:pt>
                <c:pt idx="21240">
                  <c:v>41067.322199074071</c:v>
                </c:pt>
                <c:pt idx="21241">
                  <c:v>41067.363865740743</c:v>
                </c:pt>
                <c:pt idx="21242">
                  <c:v>41067.405532407407</c:v>
                </c:pt>
                <c:pt idx="21243">
                  <c:v>41067.447199074071</c:v>
                </c:pt>
                <c:pt idx="21244">
                  <c:v>41067.488865740743</c:v>
                </c:pt>
                <c:pt idx="21245">
                  <c:v>41067.530532407407</c:v>
                </c:pt>
                <c:pt idx="21246">
                  <c:v>41067.572199074071</c:v>
                </c:pt>
                <c:pt idx="21247">
                  <c:v>41067.613865740743</c:v>
                </c:pt>
                <c:pt idx="21248">
                  <c:v>41067.655532407407</c:v>
                </c:pt>
                <c:pt idx="21249">
                  <c:v>41067.697199074071</c:v>
                </c:pt>
                <c:pt idx="21250">
                  <c:v>41067.738865740743</c:v>
                </c:pt>
                <c:pt idx="21251">
                  <c:v>41067.780532407407</c:v>
                </c:pt>
                <c:pt idx="21252">
                  <c:v>41067.822199074071</c:v>
                </c:pt>
                <c:pt idx="21253">
                  <c:v>41067.863865740743</c:v>
                </c:pt>
                <c:pt idx="21254">
                  <c:v>41067.905532407407</c:v>
                </c:pt>
                <c:pt idx="21255">
                  <c:v>41067.947199074071</c:v>
                </c:pt>
                <c:pt idx="21256">
                  <c:v>41067.988865740743</c:v>
                </c:pt>
                <c:pt idx="21257">
                  <c:v>41068.030532407407</c:v>
                </c:pt>
                <c:pt idx="21258">
                  <c:v>41068.072199074071</c:v>
                </c:pt>
                <c:pt idx="21259">
                  <c:v>41068.113865740743</c:v>
                </c:pt>
                <c:pt idx="21260">
                  <c:v>41068.155532407407</c:v>
                </c:pt>
                <c:pt idx="21261">
                  <c:v>41068.197199074071</c:v>
                </c:pt>
                <c:pt idx="21262">
                  <c:v>41068.238865740743</c:v>
                </c:pt>
                <c:pt idx="21263">
                  <c:v>41068.280532407407</c:v>
                </c:pt>
                <c:pt idx="21264">
                  <c:v>41068.322199074071</c:v>
                </c:pt>
                <c:pt idx="21265">
                  <c:v>41068.363865740743</c:v>
                </c:pt>
                <c:pt idx="21266">
                  <c:v>41068.405532407407</c:v>
                </c:pt>
                <c:pt idx="21267">
                  <c:v>41068.447199074071</c:v>
                </c:pt>
                <c:pt idx="21268">
                  <c:v>41068.488865740743</c:v>
                </c:pt>
                <c:pt idx="21269">
                  <c:v>41068.530532407407</c:v>
                </c:pt>
                <c:pt idx="21270">
                  <c:v>41068.572199074071</c:v>
                </c:pt>
                <c:pt idx="21271">
                  <c:v>41068.613865740743</c:v>
                </c:pt>
                <c:pt idx="21272">
                  <c:v>41068.655532407407</c:v>
                </c:pt>
                <c:pt idx="21273">
                  <c:v>41068.697199074071</c:v>
                </c:pt>
                <c:pt idx="21274">
                  <c:v>41068.738865740743</c:v>
                </c:pt>
                <c:pt idx="21275">
                  <c:v>41068.780532407407</c:v>
                </c:pt>
                <c:pt idx="21276">
                  <c:v>41068.822199074071</c:v>
                </c:pt>
                <c:pt idx="21277">
                  <c:v>41068.863865740743</c:v>
                </c:pt>
                <c:pt idx="21278">
                  <c:v>41068.905532407407</c:v>
                </c:pt>
                <c:pt idx="21279">
                  <c:v>41068.947199074071</c:v>
                </c:pt>
                <c:pt idx="21280">
                  <c:v>41068.988865740743</c:v>
                </c:pt>
                <c:pt idx="21281">
                  <c:v>41069.030532407407</c:v>
                </c:pt>
                <c:pt idx="21282">
                  <c:v>41069.072199074071</c:v>
                </c:pt>
                <c:pt idx="21283">
                  <c:v>41069.113865740743</c:v>
                </c:pt>
                <c:pt idx="21284">
                  <c:v>41069.155532407407</c:v>
                </c:pt>
                <c:pt idx="21285">
                  <c:v>41069.197199074071</c:v>
                </c:pt>
                <c:pt idx="21286">
                  <c:v>41069.238865740743</c:v>
                </c:pt>
                <c:pt idx="21287">
                  <c:v>41069.280532407407</c:v>
                </c:pt>
                <c:pt idx="21288">
                  <c:v>41069.322199074071</c:v>
                </c:pt>
                <c:pt idx="21289">
                  <c:v>41069.363865740743</c:v>
                </c:pt>
                <c:pt idx="21290">
                  <c:v>41069.405532407407</c:v>
                </c:pt>
                <c:pt idx="21291">
                  <c:v>41069.447199074071</c:v>
                </c:pt>
                <c:pt idx="21292">
                  <c:v>41069.488865740743</c:v>
                </c:pt>
                <c:pt idx="21293">
                  <c:v>41069.530532407407</c:v>
                </c:pt>
                <c:pt idx="21294">
                  <c:v>41069.572199074071</c:v>
                </c:pt>
                <c:pt idx="21295">
                  <c:v>41069.613865740743</c:v>
                </c:pt>
                <c:pt idx="21296">
                  <c:v>41069.655532407407</c:v>
                </c:pt>
                <c:pt idx="21297">
                  <c:v>41069.697199074071</c:v>
                </c:pt>
                <c:pt idx="21298">
                  <c:v>41069.738865740743</c:v>
                </c:pt>
                <c:pt idx="21299">
                  <c:v>41069.780532407407</c:v>
                </c:pt>
                <c:pt idx="21300">
                  <c:v>41069.822199074071</c:v>
                </c:pt>
                <c:pt idx="21301">
                  <c:v>41069.863865740743</c:v>
                </c:pt>
                <c:pt idx="21302">
                  <c:v>41069.905532407407</c:v>
                </c:pt>
                <c:pt idx="21303">
                  <c:v>41069.947199074071</c:v>
                </c:pt>
                <c:pt idx="21304">
                  <c:v>41069.988865740743</c:v>
                </c:pt>
                <c:pt idx="21305">
                  <c:v>41070.030532407407</c:v>
                </c:pt>
                <c:pt idx="21306">
                  <c:v>41070.072199074071</c:v>
                </c:pt>
                <c:pt idx="21307">
                  <c:v>41070.113865740743</c:v>
                </c:pt>
                <c:pt idx="21308">
                  <c:v>41070.155532407407</c:v>
                </c:pt>
                <c:pt idx="21309">
                  <c:v>41070.197199074071</c:v>
                </c:pt>
                <c:pt idx="21310">
                  <c:v>41070.238865740743</c:v>
                </c:pt>
                <c:pt idx="21311">
                  <c:v>41070.280532407407</c:v>
                </c:pt>
                <c:pt idx="21312">
                  <c:v>41070.322199074071</c:v>
                </c:pt>
                <c:pt idx="21313">
                  <c:v>41070.363865740743</c:v>
                </c:pt>
                <c:pt idx="21314">
                  <c:v>41070.405532407407</c:v>
                </c:pt>
                <c:pt idx="21315">
                  <c:v>41070.447199074071</c:v>
                </c:pt>
                <c:pt idx="21316">
                  <c:v>41070.488865740743</c:v>
                </c:pt>
                <c:pt idx="21317">
                  <c:v>41070.530532407407</c:v>
                </c:pt>
                <c:pt idx="21318">
                  <c:v>41070.572199074071</c:v>
                </c:pt>
                <c:pt idx="21319">
                  <c:v>41070.613865740743</c:v>
                </c:pt>
                <c:pt idx="21320">
                  <c:v>41070.655532407407</c:v>
                </c:pt>
                <c:pt idx="21321">
                  <c:v>41070.697199074071</c:v>
                </c:pt>
                <c:pt idx="21322">
                  <c:v>41070.738865740743</c:v>
                </c:pt>
                <c:pt idx="21323">
                  <c:v>41070.780532407407</c:v>
                </c:pt>
                <c:pt idx="21324">
                  <c:v>41070.822199074071</c:v>
                </c:pt>
                <c:pt idx="21325">
                  <c:v>41070.863865740743</c:v>
                </c:pt>
                <c:pt idx="21326">
                  <c:v>41070.905532407407</c:v>
                </c:pt>
                <c:pt idx="21327">
                  <c:v>41070.947199074071</c:v>
                </c:pt>
                <c:pt idx="21328">
                  <c:v>41070.988865740743</c:v>
                </c:pt>
                <c:pt idx="21329">
                  <c:v>41071.030532407407</c:v>
                </c:pt>
                <c:pt idx="21330">
                  <c:v>41071.072199074071</c:v>
                </c:pt>
                <c:pt idx="21331">
                  <c:v>41071.113865740743</c:v>
                </c:pt>
                <c:pt idx="21332">
                  <c:v>41071.155532407407</c:v>
                </c:pt>
                <c:pt idx="21333">
                  <c:v>41071.197199074071</c:v>
                </c:pt>
                <c:pt idx="21334">
                  <c:v>41071.238865740743</c:v>
                </c:pt>
                <c:pt idx="21335">
                  <c:v>41071.280532407407</c:v>
                </c:pt>
                <c:pt idx="21336">
                  <c:v>41071.322199074071</c:v>
                </c:pt>
                <c:pt idx="21337">
                  <c:v>41071.363865740743</c:v>
                </c:pt>
                <c:pt idx="21338">
                  <c:v>41071.405532407407</c:v>
                </c:pt>
                <c:pt idx="21339">
                  <c:v>41071.447199074071</c:v>
                </c:pt>
                <c:pt idx="21340">
                  <c:v>41071.488865740743</c:v>
                </c:pt>
                <c:pt idx="21341">
                  <c:v>41071.530532407407</c:v>
                </c:pt>
                <c:pt idx="21342">
                  <c:v>41071.572199074071</c:v>
                </c:pt>
                <c:pt idx="21343">
                  <c:v>41071.613865740743</c:v>
                </c:pt>
                <c:pt idx="21344">
                  <c:v>41071.655532407407</c:v>
                </c:pt>
                <c:pt idx="21345">
                  <c:v>41071.697199074071</c:v>
                </c:pt>
                <c:pt idx="21346">
                  <c:v>41071.738865740743</c:v>
                </c:pt>
                <c:pt idx="21347">
                  <c:v>41071.780532407407</c:v>
                </c:pt>
                <c:pt idx="21348">
                  <c:v>41071.822199074071</c:v>
                </c:pt>
                <c:pt idx="21349">
                  <c:v>41071.863865740743</c:v>
                </c:pt>
                <c:pt idx="21350">
                  <c:v>41071.905532407407</c:v>
                </c:pt>
                <c:pt idx="21351">
                  <c:v>41071.947199074071</c:v>
                </c:pt>
                <c:pt idx="21352">
                  <c:v>41071.988865740743</c:v>
                </c:pt>
                <c:pt idx="21353">
                  <c:v>41072.030532407407</c:v>
                </c:pt>
                <c:pt idx="21354">
                  <c:v>41072.072199074071</c:v>
                </c:pt>
                <c:pt idx="21355">
                  <c:v>41072.113865740743</c:v>
                </c:pt>
                <c:pt idx="21356">
                  <c:v>41072.155532407407</c:v>
                </c:pt>
                <c:pt idx="21357">
                  <c:v>41072.197199074071</c:v>
                </c:pt>
                <c:pt idx="21358">
                  <c:v>41072.238865740743</c:v>
                </c:pt>
                <c:pt idx="21359">
                  <c:v>41072.280532407407</c:v>
                </c:pt>
                <c:pt idx="21360">
                  <c:v>41072.322199074071</c:v>
                </c:pt>
                <c:pt idx="21361">
                  <c:v>41072.363865740743</c:v>
                </c:pt>
                <c:pt idx="21362">
                  <c:v>41072.405532407407</c:v>
                </c:pt>
                <c:pt idx="21363">
                  <c:v>41072.447199074071</c:v>
                </c:pt>
                <c:pt idx="21364">
                  <c:v>41072.488865740743</c:v>
                </c:pt>
                <c:pt idx="21365">
                  <c:v>41072.530532407407</c:v>
                </c:pt>
                <c:pt idx="21366">
                  <c:v>41072.572199074071</c:v>
                </c:pt>
                <c:pt idx="21367">
                  <c:v>41072.613865740743</c:v>
                </c:pt>
                <c:pt idx="21368">
                  <c:v>41072.655532407407</c:v>
                </c:pt>
                <c:pt idx="21369">
                  <c:v>41072.697199074071</c:v>
                </c:pt>
                <c:pt idx="21370">
                  <c:v>41072.738865740743</c:v>
                </c:pt>
                <c:pt idx="21371">
                  <c:v>41072.780532407407</c:v>
                </c:pt>
                <c:pt idx="21372">
                  <c:v>41072.822199074071</c:v>
                </c:pt>
                <c:pt idx="21373">
                  <c:v>41072.863865740743</c:v>
                </c:pt>
                <c:pt idx="21374">
                  <c:v>41072.905532407407</c:v>
                </c:pt>
                <c:pt idx="21375">
                  <c:v>41072.947199074071</c:v>
                </c:pt>
                <c:pt idx="21376">
                  <c:v>41072.988865740743</c:v>
                </c:pt>
                <c:pt idx="21377">
                  <c:v>41073.030532407407</c:v>
                </c:pt>
                <c:pt idx="21378">
                  <c:v>41073.072199074071</c:v>
                </c:pt>
                <c:pt idx="21379">
                  <c:v>41073.113865740743</c:v>
                </c:pt>
                <c:pt idx="21380">
                  <c:v>41073.155532407407</c:v>
                </c:pt>
                <c:pt idx="21381">
                  <c:v>41073.197199074071</c:v>
                </c:pt>
                <c:pt idx="21382">
                  <c:v>41073.238865740743</c:v>
                </c:pt>
                <c:pt idx="21383">
                  <c:v>41073.280532407407</c:v>
                </c:pt>
                <c:pt idx="21384">
                  <c:v>41073.322199074071</c:v>
                </c:pt>
                <c:pt idx="21385">
                  <c:v>41073.363865740743</c:v>
                </c:pt>
                <c:pt idx="21386">
                  <c:v>41073.405532407407</c:v>
                </c:pt>
                <c:pt idx="21387">
                  <c:v>41073.447199074071</c:v>
                </c:pt>
                <c:pt idx="21388">
                  <c:v>41073.488865740743</c:v>
                </c:pt>
                <c:pt idx="21389">
                  <c:v>41073.530532407407</c:v>
                </c:pt>
                <c:pt idx="21390">
                  <c:v>41073.572199074071</c:v>
                </c:pt>
                <c:pt idx="21391">
                  <c:v>41073.613865740743</c:v>
                </c:pt>
                <c:pt idx="21392">
                  <c:v>41073.655532407407</c:v>
                </c:pt>
                <c:pt idx="21393">
                  <c:v>41073.697199074071</c:v>
                </c:pt>
                <c:pt idx="21394">
                  <c:v>41073.738865740743</c:v>
                </c:pt>
                <c:pt idx="21395">
                  <c:v>41073.780532407407</c:v>
                </c:pt>
                <c:pt idx="21396">
                  <c:v>41073.822199074071</c:v>
                </c:pt>
                <c:pt idx="21397">
                  <c:v>41073.863865740743</c:v>
                </c:pt>
                <c:pt idx="21398">
                  <c:v>41073.905532407407</c:v>
                </c:pt>
                <c:pt idx="21399">
                  <c:v>41073.947199074071</c:v>
                </c:pt>
                <c:pt idx="21400">
                  <c:v>41073.988865740743</c:v>
                </c:pt>
                <c:pt idx="21401">
                  <c:v>41074.030532407407</c:v>
                </c:pt>
                <c:pt idx="21402">
                  <c:v>41074.072199074071</c:v>
                </c:pt>
                <c:pt idx="21403">
                  <c:v>41074.113865740743</c:v>
                </c:pt>
                <c:pt idx="21404">
                  <c:v>41074.155532407407</c:v>
                </c:pt>
                <c:pt idx="21405">
                  <c:v>41074.197199074071</c:v>
                </c:pt>
                <c:pt idx="21406">
                  <c:v>41074.238865740743</c:v>
                </c:pt>
                <c:pt idx="21407">
                  <c:v>41074.280532407407</c:v>
                </c:pt>
                <c:pt idx="21408">
                  <c:v>41074.322199074071</c:v>
                </c:pt>
                <c:pt idx="21409">
                  <c:v>41074.363865740743</c:v>
                </c:pt>
                <c:pt idx="21410">
                  <c:v>41074.405532407407</c:v>
                </c:pt>
                <c:pt idx="21411">
                  <c:v>41074.447199074071</c:v>
                </c:pt>
                <c:pt idx="21412">
                  <c:v>41074.488865740743</c:v>
                </c:pt>
                <c:pt idx="21413">
                  <c:v>41074.530532407407</c:v>
                </c:pt>
                <c:pt idx="21414">
                  <c:v>41074.572199074071</c:v>
                </c:pt>
                <c:pt idx="21415">
                  <c:v>41074.613865740743</c:v>
                </c:pt>
                <c:pt idx="21416">
                  <c:v>41074.655532407407</c:v>
                </c:pt>
                <c:pt idx="21417">
                  <c:v>41074.697199074071</c:v>
                </c:pt>
                <c:pt idx="21418">
                  <c:v>41074.738865740743</c:v>
                </c:pt>
                <c:pt idx="21419">
                  <c:v>41074.780532407407</c:v>
                </c:pt>
                <c:pt idx="21420">
                  <c:v>41074.822199074071</c:v>
                </c:pt>
                <c:pt idx="21421">
                  <c:v>41074.863865740743</c:v>
                </c:pt>
                <c:pt idx="21422">
                  <c:v>41074.905532407407</c:v>
                </c:pt>
                <c:pt idx="21423">
                  <c:v>41074.947199074071</c:v>
                </c:pt>
                <c:pt idx="21424">
                  <c:v>41074.988865740743</c:v>
                </c:pt>
                <c:pt idx="21425">
                  <c:v>41075.030532407407</c:v>
                </c:pt>
                <c:pt idx="21426">
                  <c:v>41075.072199074071</c:v>
                </c:pt>
                <c:pt idx="21427">
                  <c:v>41075.113865740743</c:v>
                </c:pt>
                <c:pt idx="21428">
                  <c:v>41075.155532407407</c:v>
                </c:pt>
                <c:pt idx="21429">
                  <c:v>41075.197199074071</c:v>
                </c:pt>
                <c:pt idx="21430">
                  <c:v>41075.238865740743</c:v>
                </c:pt>
                <c:pt idx="21431">
                  <c:v>41075.280532407407</c:v>
                </c:pt>
                <c:pt idx="21432">
                  <c:v>41075.322199074071</c:v>
                </c:pt>
                <c:pt idx="21433">
                  <c:v>41075.363865740743</c:v>
                </c:pt>
                <c:pt idx="21434">
                  <c:v>41075.405532407407</c:v>
                </c:pt>
                <c:pt idx="21435">
                  <c:v>41075.447199074071</c:v>
                </c:pt>
                <c:pt idx="21436">
                  <c:v>41075.488865740743</c:v>
                </c:pt>
                <c:pt idx="21437">
                  <c:v>41075.530532407407</c:v>
                </c:pt>
                <c:pt idx="21438">
                  <c:v>41075.572199074071</c:v>
                </c:pt>
                <c:pt idx="21439">
                  <c:v>41075.613865740743</c:v>
                </c:pt>
                <c:pt idx="21440">
                  <c:v>41075.655532407407</c:v>
                </c:pt>
                <c:pt idx="21441">
                  <c:v>41075.697199074071</c:v>
                </c:pt>
                <c:pt idx="21442">
                  <c:v>41075.738865740743</c:v>
                </c:pt>
                <c:pt idx="21443">
                  <c:v>41075.780532407407</c:v>
                </c:pt>
                <c:pt idx="21444">
                  <c:v>41075.822199074071</c:v>
                </c:pt>
                <c:pt idx="21445">
                  <c:v>41075.863865740743</c:v>
                </c:pt>
                <c:pt idx="21446">
                  <c:v>41075.905532407407</c:v>
                </c:pt>
                <c:pt idx="21447">
                  <c:v>41075.947199074071</c:v>
                </c:pt>
                <c:pt idx="21448">
                  <c:v>41075.988865740743</c:v>
                </c:pt>
                <c:pt idx="21449">
                  <c:v>41076.030532407407</c:v>
                </c:pt>
                <c:pt idx="21450">
                  <c:v>41076.072199074071</c:v>
                </c:pt>
                <c:pt idx="21451">
                  <c:v>41076.113865740743</c:v>
                </c:pt>
                <c:pt idx="21452">
                  <c:v>41076.155532407407</c:v>
                </c:pt>
                <c:pt idx="21453">
                  <c:v>41076.197199074071</c:v>
                </c:pt>
                <c:pt idx="21454">
                  <c:v>41076.238865740743</c:v>
                </c:pt>
                <c:pt idx="21455">
                  <c:v>41076.280532407407</c:v>
                </c:pt>
                <c:pt idx="21456">
                  <c:v>41076.322199074071</c:v>
                </c:pt>
                <c:pt idx="21457">
                  <c:v>41076.363865740743</c:v>
                </c:pt>
                <c:pt idx="21458">
                  <c:v>41076.405532407407</c:v>
                </c:pt>
                <c:pt idx="21459">
                  <c:v>41076.447199074071</c:v>
                </c:pt>
                <c:pt idx="21460">
                  <c:v>41076.488865740743</c:v>
                </c:pt>
                <c:pt idx="21461">
                  <c:v>41076.530532407407</c:v>
                </c:pt>
                <c:pt idx="21462">
                  <c:v>41076.572199074071</c:v>
                </c:pt>
                <c:pt idx="21463">
                  <c:v>41076.613865740743</c:v>
                </c:pt>
                <c:pt idx="21464">
                  <c:v>41076.655532407407</c:v>
                </c:pt>
                <c:pt idx="21465">
                  <c:v>41076.697199074071</c:v>
                </c:pt>
                <c:pt idx="21466">
                  <c:v>41076.738865740743</c:v>
                </c:pt>
                <c:pt idx="21467">
                  <c:v>41076.780532407407</c:v>
                </c:pt>
                <c:pt idx="21468">
                  <c:v>41076.822199074071</c:v>
                </c:pt>
                <c:pt idx="21469">
                  <c:v>41076.863865740743</c:v>
                </c:pt>
                <c:pt idx="21470">
                  <c:v>41076.905532407407</c:v>
                </c:pt>
                <c:pt idx="21471">
                  <c:v>41076.947199074071</c:v>
                </c:pt>
                <c:pt idx="21472">
                  <c:v>41076.988865740743</c:v>
                </c:pt>
                <c:pt idx="21473">
                  <c:v>41077.030532407407</c:v>
                </c:pt>
                <c:pt idx="21474">
                  <c:v>41077.072199074071</c:v>
                </c:pt>
                <c:pt idx="21475">
                  <c:v>41077.113865740743</c:v>
                </c:pt>
                <c:pt idx="21476">
                  <c:v>41077.155532407407</c:v>
                </c:pt>
                <c:pt idx="21477">
                  <c:v>41077.197199074071</c:v>
                </c:pt>
                <c:pt idx="21478">
                  <c:v>41077.238865740743</c:v>
                </c:pt>
                <c:pt idx="21479">
                  <c:v>41077.280532407407</c:v>
                </c:pt>
                <c:pt idx="21480">
                  <c:v>41077.322199074071</c:v>
                </c:pt>
                <c:pt idx="21481">
                  <c:v>41077.363865740743</c:v>
                </c:pt>
                <c:pt idx="21482">
                  <c:v>41077.405532407407</c:v>
                </c:pt>
                <c:pt idx="21483">
                  <c:v>41077.447199074071</c:v>
                </c:pt>
                <c:pt idx="21484">
                  <c:v>41077.488865740743</c:v>
                </c:pt>
                <c:pt idx="21485">
                  <c:v>41077.530532407407</c:v>
                </c:pt>
                <c:pt idx="21486">
                  <c:v>41077.572199074071</c:v>
                </c:pt>
                <c:pt idx="21487">
                  <c:v>41077.613865740743</c:v>
                </c:pt>
                <c:pt idx="21488">
                  <c:v>41077.655532407407</c:v>
                </c:pt>
                <c:pt idx="21489">
                  <c:v>41077.697199074071</c:v>
                </c:pt>
                <c:pt idx="21490">
                  <c:v>41077.738865740743</c:v>
                </c:pt>
                <c:pt idx="21491">
                  <c:v>41077.780532407407</c:v>
                </c:pt>
                <c:pt idx="21492">
                  <c:v>41077.822199074071</c:v>
                </c:pt>
                <c:pt idx="21493">
                  <c:v>41077.863865740743</c:v>
                </c:pt>
                <c:pt idx="21494">
                  <c:v>41077.905532407407</c:v>
                </c:pt>
                <c:pt idx="21495">
                  <c:v>41077.947199074071</c:v>
                </c:pt>
                <c:pt idx="21496">
                  <c:v>41077.988865740743</c:v>
                </c:pt>
                <c:pt idx="21497">
                  <c:v>41078.030532407407</c:v>
                </c:pt>
                <c:pt idx="21498">
                  <c:v>41078.072199074071</c:v>
                </c:pt>
                <c:pt idx="21499">
                  <c:v>41078.113865740743</c:v>
                </c:pt>
                <c:pt idx="21500">
                  <c:v>41078.155532407407</c:v>
                </c:pt>
                <c:pt idx="21501">
                  <c:v>41078.197199074071</c:v>
                </c:pt>
                <c:pt idx="21502">
                  <c:v>41078.238865740743</c:v>
                </c:pt>
                <c:pt idx="21503">
                  <c:v>41078.280532407407</c:v>
                </c:pt>
                <c:pt idx="21504">
                  <c:v>41078.322199074071</c:v>
                </c:pt>
                <c:pt idx="21505">
                  <c:v>41078.363865740743</c:v>
                </c:pt>
                <c:pt idx="21506">
                  <c:v>41078.405532407407</c:v>
                </c:pt>
                <c:pt idx="21507">
                  <c:v>41078.447199074071</c:v>
                </c:pt>
                <c:pt idx="21508">
                  <c:v>41078.488865740743</c:v>
                </c:pt>
                <c:pt idx="21509">
                  <c:v>41078.530532407407</c:v>
                </c:pt>
                <c:pt idx="21510">
                  <c:v>41078.572199074071</c:v>
                </c:pt>
                <c:pt idx="21511">
                  <c:v>41078.613865740743</c:v>
                </c:pt>
                <c:pt idx="21512">
                  <c:v>41078.655532407407</c:v>
                </c:pt>
                <c:pt idx="21513">
                  <c:v>41078.697199074071</c:v>
                </c:pt>
                <c:pt idx="21514">
                  <c:v>41078.738865740743</c:v>
                </c:pt>
                <c:pt idx="21515">
                  <c:v>41078.780532407407</c:v>
                </c:pt>
                <c:pt idx="21516">
                  <c:v>41078.822199074071</c:v>
                </c:pt>
                <c:pt idx="21517">
                  <c:v>41078.863865740743</c:v>
                </c:pt>
                <c:pt idx="21518">
                  <c:v>41078.905532407407</c:v>
                </c:pt>
                <c:pt idx="21519">
                  <c:v>41078.947199074071</c:v>
                </c:pt>
                <c:pt idx="21520">
                  <c:v>41078.988865740743</c:v>
                </c:pt>
                <c:pt idx="21521">
                  <c:v>41079.030532407407</c:v>
                </c:pt>
                <c:pt idx="21522">
                  <c:v>41079.072199074071</c:v>
                </c:pt>
                <c:pt idx="21523">
                  <c:v>41079.113865740743</c:v>
                </c:pt>
                <c:pt idx="21524">
                  <c:v>41079.155532407407</c:v>
                </c:pt>
                <c:pt idx="21525">
                  <c:v>41079.197199074071</c:v>
                </c:pt>
                <c:pt idx="21526">
                  <c:v>41079.238865740743</c:v>
                </c:pt>
                <c:pt idx="21527">
                  <c:v>41079.280532407407</c:v>
                </c:pt>
                <c:pt idx="21528">
                  <c:v>41079.322199074071</c:v>
                </c:pt>
                <c:pt idx="21529">
                  <c:v>41079.363865740743</c:v>
                </c:pt>
                <c:pt idx="21530">
                  <c:v>41079.405532407407</c:v>
                </c:pt>
                <c:pt idx="21531">
                  <c:v>41079.447199074071</c:v>
                </c:pt>
                <c:pt idx="21532">
                  <c:v>41079.488865740743</c:v>
                </c:pt>
                <c:pt idx="21533">
                  <c:v>41079.530532407407</c:v>
                </c:pt>
                <c:pt idx="21534">
                  <c:v>41079.572199074071</c:v>
                </c:pt>
                <c:pt idx="21535">
                  <c:v>41079.613865740743</c:v>
                </c:pt>
                <c:pt idx="21536">
                  <c:v>41079.655532407407</c:v>
                </c:pt>
                <c:pt idx="21537">
                  <c:v>41079.697199074071</c:v>
                </c:pt>
                <c:pt idx="21538">
                  <c:v>41079.738865740743</c:v>
                </c:pt>
                <c:pt idx="21539">
                  <c:v>41079.780532407407</c:v>
                </c:pt>
                <c:pt idx="21540">
                  <c:v>41079.822199074071</c:v>
                </c:pt>
                <c:pt idx="21541">
                  <c:v>41079.863865740743</c:v>
                </c:pt>
                <c:pt idx="21542">
                  <c:v>41079.905532407407</c:v>
                </c:pt>
                <c:pt idx="21543">
                  <c:v>41079.947199074071</c:v>
                </c:pt>
                <c:pt idx="21544">
                  <c:v>41079.988865740743</c:v>
                </c:pt>
                <c:pt idx="21545">
                  <c:v>41080.030532407407</c:v>
                </c:pt>
                <c:pt idx="21546">
                  <c:v>41080.072199074071</c:v>
                </c:pt>
                <c:pt idx="21547">
                  <c:v>41080.113865740743</c:v>
                </c:pt>
                <c:pt idx="21548">
                  <c:v>41080.155532407407</c:v>
                </c:pt>
                <c:pt idx="21549">
                  <c:v>41080.197199074071</c:v>
                </c:pt>
                <c:pt idx="21550">
                  <c:v>41080.238865740743</c:v>
                </c:pt>
                <c:pt idx="21551">
                  <c:v>41080.280532407407</c:v>
                </c:pt>
                <c:pt idx="21552">
                  <c:v>41080.322199074071</c:v>
                </c:pt>
                <c:pt idx="21553">
                  <c:v>41080.363865740743</c:v>
                </c:pt>
                <c:pt idx="21554">
                  <c:v>41080.405532407407</c:v>
                </c:pt>
                <c:pt idx="21555">
                  <c:v>41080.447199074071</c:v>
                </c:pt>
                <c:pt idx="21556">
                  <c:v>41080.488865740743</c:v>
                </c:pt>
                <c:pt idx="21557">
                  <c:v>41080.530532407407</c:v>
                </c:pt>
                <c:pt idx="21558">
                  <c:v>41080.572199074071</c:v>
                </c:pt>
                <c:pt idx="21559">
                  <c:v>41080.613865740743</c:v>
                </c:pt>
                <c:pt idx="21560">
                  <c:v>41080.655532407407</c:v>
                </c:pt>
                <c:pt idx="21561">
                  <c:v>41080.697199074071</c:v>
                </c:pt>
                <c:pt idx="21562">
                  <c:v>41080.738865740743</c:v>
                </c:pt>
                <c:pt idx="21563">
                  <c:v>41080.780532407407</c:v>
                </c:pt>
                <c:pt idx="21564">
                  <c:v>41080.822199074071</c:v>
                </c:pt>
                <c:pt idx="21565">
                  <c:v>41080.863865740743</c:v>
                </c:pt>
                <c:pt idx="21566">
                  <c:v>41080.905532407407</c:v>
                </c:pt>
                <c:pt idx="21567">
                  <c:v>41080.947199074071</c:v>
                </c:pt>
                <c:pt idx="21568">
                  <c:v>41080.988865740743</c:v>
                </c:pt>
                <c:pt idx="21569">
                  <c:v>41081.030532407407</c:v>
                </c:pt>
                <c:pt idx="21570">
                  <c:v>41081.072199074071</c:v>
                </c:pt>
                <c:pt idx="21571">
                  <c:v>41081.113865740743</c:v>
                </c:pt>
                <c:pt idx="21572">
                  <c:v>41081.155532407407</c:v>
                </c:pt>
                <c:pt idx="21573">
                  <c:v>41081.197199074071</c:v>
                </c:pt>
                <c:pt idx="21574">
                  <c:v>41081.238865740743</c:v>
                </c:pt>
                <c:pt idx="21575">
                  <c:v>41081.280532407407</c:v>
                </c:pt>
                <c:pt idx="21576">
                  <c:v>41081.322199074071</c:v>
                </c:pt>
                <c:pt idx="21577">
                  <c:v>41081.363865740743</c:v>
                </c:pt>
                <c:pt idx="21578">
                  <c:v>41081.405532407407</c:v>
                </c:pt>
                <c:pt idx="21579">
                  <c:v>41081.447199074071</c:v>
                </c:pt>
                <c:pt idx="21580">
                  <c:v>41081.488865740743</c:v>
                </c:pt>
                <c:pt idx="21581">
                  <c:v>41081.530532407407</c:v>
                </c:pt>
                <c:pt idx="21582">
                  <c:v>41081.572199074071</c:v>
                </c:pt>
                <c:pt idx="21583">
                  <c:v>41081.613865740743</c:v>
                </c:pt>
                <c:pt idx="21584">
                  <c:v>41081.655532407407</c:v>
                </c:pt>
                <c:pt idx="21585">
                  <c:v>41081.697199074071</c:v>
                </c:pt>
                <c:pt idx="21586">
                  <c:v>41081.738865740743</c:v>
                </c:pt>
                <c:pt idx="21587">
                  <c:v>41081.780532407407</c:v>
                </c:pt>
                <c:pt idx="21588">
                  <c:v>41081.822199074071</c:v>
                </c:pt>
                <c:pt idx="21589">
                  <c:v>41081.863865740743</c:v>
                </c:pt>
                <c:pt idx="21590">
                  <c:v>41081.905532407407</c:v>
                </c:pt>
                <c:pt idx="21591">
                  <c:v>41081.947199074071</c:v>
                </c:pt>
                <c:pt idx="21592">
                  <c:v>41081.988865740743</c:v>
                </c:pt>
                <c:pt idx="21593">
                  <c:v>41082.030532407407</c:v>
                </c:pt>
                <c:pt idx="21594">
                  <c:v>41082.072199074071</c:v>
                </c:pt>
                <c:pt idx="21595">
                  <c:v>41082.113865740743</c:v>
                </c:pt>
                <c:pt idx="21596">
                  <c:v>41082.155532407407</c:v>
                </c:pt>
                <c:pt idx="21597">
                  <c:v>41082.197199074071</c:v>
                </c:pt>
                <c:pt idx="21598">
                  <c:v>41082.238865740743</c:v>
                </c:pt>
                <c:pt idx="21599">
                  <c:v>41082.280532407407</c:v>
                </c:pt>
                <c:pt idx="21600">
                  <c:v>41082.322199074071</c:v>
                </c:pt>
                <c:pt idx="21601">
                  <c:v>41082.363865740743</c:v>
                </c:pt>
                <c:pt idx="21602">
                  <c:v>41082.405532407407</c:v>
                </c:pt>
                <c:pt idx="21603">
                  <c:v>41082.447199074071</c:v>
                </c:pt>
                <c:pt idx="21604">
                  <c:v>41082.488865740743</c:v>
                </c:pt>
                <c:pt idx="21605">
                  <c:v>41082.530532407407</c:v>
                </c:pt>
                <c:pt idx="21606">
                  <c:v>41082.572199074071</c:v>
                </c:pt>
                <c:pt idx="21607">
                  <c:v>41082.613865740743</c:v>
                </c:pt>
                <c:pt idx="21608">
                  <c:v>41082.655532407407</c:v>
                </c:pt>
                <c:pt idx="21609">
                  <c:v>41082.697199074071</c:v>
                </c:pt>
                <c:pt idx="21610">
                  <c:v>41082.738865740743</c:v>
                </c:pt>
                <c:pt idx="21611">
                  <c:v>41082.780532407407</c:v>
                </c:pt>
                <c:pt idx="21612">
                  <c:v>41082.822199074071</c:v>
                </c:pt>
                <c:pt idx="21613">
                  <c:v>41082.863865740743</c:v>
                </c:pt>
                <c:pt idx="21614">
                  <c:v>41082.905532407407</c:v>
                </c:pt>
                <c:pt idx="21615">
                  <c:v>41082.947199074071</c:v>
                </c:pt>
                <c:pt idx="21616">
                  <c:v>41082.988865740743</c:v>
                </c:pt>
                <c:pt idx="21617">
                  <c:v>41083.030532407407</c:v>
                </c:pt>
                <c:pt idx="21618">
                  <c:v>41083.072199074071</c:v>
                </c:pt>
                <c:pt idx="21619">
                  <c:v>41083.113865740743</c:v>
                </c:pt>
                <c:pt idx="21620">
                  <c:v>41083.155532407407</c:v>
                </c:pt>
                <c:pt idx="21621">
                  <c:v>41083.197199074071</c:v>
                </c:pt>
                <c:pt idx="21622">
                  <c:v>41083.238865740743</c:v>
                </c:pt>
                <c:pt idx="21623">
                  <c:v>41083.280532407407</c:v>
                </c:pt>
                <c:pt idx="21624">
                  <c:v>41083.322199074071</c:v>
                </c:pt>
                <c:pt idx="21625">
                  <c:v>41083.363865740743</c:v>
                </c:pt>
                <c:pt idx="21626">
                  <c:v>41083.405532407407</c:v>
                </c:pt>
                <c:pt idx="21627">
                  <c:v>41083.447199074071</c:v>
                </c:pt>
                <c:pt idx="21628">
                  <c:v>41083.488865740743</c:v>
                </c:pt>
                <c:pt idx="21629">
                  <c:v>41083.530532407407</c:v>
                </c:pt>
                <c:pt idx="21630">
                  <c:v>41083.572199074071</c:v>
                </c:pt>
                <c:pt idx="21631">
                  <c:v>41083.613865740743</c:v>
                </c:pt>
                <c:pt idx="21632">
                  <c:v>41083.655532407407</c:v>
                </c:pt>
                <c:pt idx="21633">
                  <c:v>41083.697199074071</c:v>
                </c:pt>
                <c:pt idx="21634">
                  <c:v>41083.738865740743</c:v>
                </c:pt>
                <c:pt idx="21635">
                  <c:v>41083.780532407407</c:v>
                </c:pt>
                <c:pt idx="21636">
                  <c:v>41083.822199074071</c:v>
                </c:pt>
                <c:pt idx="21637">
                  <c:v>41083.863865740743</c:v>
                </c:pt>
                <c:pt idx="21638">
                  <c:v>41083.905532407407</c:v>
                </c:pt>
                <c:pt idx="21639">
                  <c:v>41083.947199074071</c:v>
                </c:pt>
                <c:pt idx="21640">
                  <c:v>41083.988865740743</c:v>
                </c:pt>
                <c:pt idx="21641">
                  <c:v>41084.030532407407</c:v>
                </c:pt>
                <c:pt idx="21642">
                  <c:v>41084.072199074071</c:v>
                </c:pt>
                <c:pt idx="21643">
                  <c:v>41084.113865740743</c:v>
                </c:pt>
                <c:pt idx="21644">
                  <c:v>41084.155532407407</c:v>
                </c:pt>
                <c:pt idx="21645">
                  <c:v>41084.197199074071</c:v>
                </c:pt>
                <c:pt idx="21646">
                  <c:v>41084.238865740743</c:v>
                </c:pt>
                <c:pt idx="21647">
                  <c:v>41084.280532407407</c:v>
                </c:pt>
                <c:pt idx="21648">
                  <c:v>41084.322199074071</c:v>
                </c:pt>
                <c:pt idx="21649">
                  <c:v>41084.363865740743</c:v>
                </c:pt>
                <c:pt idx="21650">
                  <c:v>41084.405532407407</c:v>
                </c:pt>
                <c:pt idx="21651">
                  <c:v>41084.447199074071</c:v>
                </c:pt>
                <c:pt idx="21652">
                  <c:v>41084.488865740743</c:v>
                </c:pt>
                <c:pt idx="21653">
                  <c:v>41084.530532407407</c:v>
                </c:pt>
                <c:pt idx="21654">
                  <c:v>41084.572199074071</c:v>
                </c:pt>
                <c:pt idx="21655">
                  <c:v>41084.613865740743</c:v>
                </c:pt>
                <c:pt idx="21656">
                  <c:v>41084.655532407407</c:v>
                </c:pt>
                <c:pt idx="21657">
                  <c:v>41084.697199074071</c:v>
                </c:pt>
                <c:pt idx="21658">
                  <c:v>41084.738865740743</c:v>
                </c:pt>
                <c:pt idx="21659">
                  <c:v>41084.780532407407</c:v>
                </c:pt>
                <c:pt idx="21660">
                  <c:v>41084.822199074071</c:v>
                </c:pt>
                <c:pt idx="21661">
                  <c:v>41084.863865740743</c:v>
                </c:pt>
                <c:pt idx="21662">
                  <c:v>41084.905532407407</c:v>
                </c:pt>
                <c:pt idx="21663">
                  <c:v>41084.947199074071</c:v>
                </c:pt>
                <c:pt idx="21664">
                  <c:v>41084.988865740743</c:v>
                </c:pt>
                <c:pt idx="21665">
                  <c:v>41085.030532407407</c:v>
                </c:pt>
                <c:pt idx="21666">
                  <c:v>41085.072199074071</c:v>
                </c:pt>
                <c:pt idx="21667">
                  <c:v>41085.113865740743</c:v>
                </c:pt>
                <c:pt idx="21668">
                  <c:v>41085.155532407407</c:v>
                </c:pt>
                <c:pt idx="21669">
                  <c:v>41085.197199074071</c:v>
                </c:pt>
                <c:pt idx="21670">
                  <c:v>41085.238865740743</c:v>
                </c:pt>
                <c:pt idx="21671">
                  <c:v>41085.280532407407</c:v>
                </c:pt>
                <c:pt idx="21672">
                  <c:v>41085.322199074071</c:v>
                </c:pt>
                <c:pt idx="21673">
                  <c:v>41085.363865740743</c:v>
                </c:pt>
                <c:pt idx="21674">
                  <c:v>41085.405532407407</c:v>
                </c:pt>
                <c:pt idx="21675">
                  <c:v>41085.447199074071</c:v>
                </c:pt>
                <c:pt idx="21676">
                  <c:v>41085.488865740743</c:v>
                </c:pt>
                <c:pt idx="21677">
                  <c:v>41085.530532407407</c:v>
                </c:pt>
                <c:pt idx="21678">
                  <c:v>41085.572199074071</c:v>
                </c:pt>
                <c:pt idx="21679">
                  <c:v>41085.613865740743</c:v>
                </c:pt>
                <c:pt idx="21680">
                  <c:v>41085.655532407407</c:v>
                </c:pt>
                <c:pt idx="21681">
                  <c:v>41085.697199074071</c:v>
                </c:pt>
                <c:pt idx="21682">
                  <c:v>41085.738865740743</c:v>
                </c:pt>
                <c:pt idx="21683">
                  <c:v>41085.780532407407</c:v>
                </c:pt>
                <c:pt idx="21684">
                  <c:v>41085.822199074071</c:v>
                </c:pt>
                <c:pt idx="21685">
                  <c:v>41085.863865740743</c:v>
                </c:pt>
                <c:pt idx="21686">
                  <c:v>41085.905532407407</c:v>
                </c:pt>
                <c:pt idx="21687">
                  <c:v>41085.947199074071</c:v>
                </c:pt>
                <c:pt idx="21688">
                  <c:v>41085.988865740743</c:v>
                </c:pt>
                <c:pt idx="21689">
                  <c:v>41086.030532407407</c:v>
                </c:pt>
                <c:pt idx="21690">
                  <c:v>41086.072199074071</c:v>
                </c:pt>
                <c:pt idx="21691">
                  <c:v>41086.113865740743</c:v>
                </c:pt>
                <c:pt idx="21692">
                  <c:v>41086.155532407407</c:v>
                </c:pt>
                <c:pt idx="21693">
                  <c:v>41086.197199074071</c:v>
                </c:pt>
                <c:pt idx="21694">
                  <c:v>41086.238865740743</c:v>
                </c:pt>
                <c:pt idx="21695">
                  <c:v>41086.280532407407</c:v>
                </c:pt>
                <c:pt idx="21696">
                  <c:v>41086.322199074071</c:v>
                </c:pt>
                <c:pt idx="21697">
                  <c:v>41086.363865740743</c:v>
                </c:pt>
                <c:pt idx="21698">
                  <c:v>41086</c:v>
                </c:pt>
                <c:pt idx="21699">
                  <c:v>41086.394120370373</c:v>
                </c:pt>
                <c:pt idx="21700">
                  <c:v>41086.435787037037</c:v>
                </c:pt>
                <c:pt idx="21701">
                  <c:v>41086.477453703701</c:v>
                </c:pt>
                <c:pt idx="21702">
                  <c:v>41086.519120370373</c:v>
                </c:pt>
                <c:pt idx="21703">
                  <c:v>41086.560787037037</c:v>
                </c:pt>
                <c:pt idx="21704">
                  <c:v>41086.602453703701</c:v>
                </c:pt>
                <c:pt idx="21705">
                  <c:v>41086.644120370373</c:v>
                </c:pt>
                <c:pt idx="21706">
                  <c:v>41086.685787037037</c:v>
                </c:pt>
                <c:pt idx="21707">
                  <c:v>41086.727453703701</c:v>
                </c:pt>
                <c:pt idx="21708">
                  <c:v>41086.769120370373</c:v>
                </c:pt>
                <c:pt idx="21709">
                  <c:v>41086.810787037037</c:v>
                </c:pt>
                <c:pt idx="21710">
                  <c:v>41086.852453703701</c:v>
                </c:pt>
                <c:pt idx="21711">
                  <c:v>41086.894120370373</c:v>
                </c:pt>
                <c:pt idx="21712">
                  <c:v>41086.935787037037</c:v>
                </c:pt>
                <c:pt idx="21713">
                  <c:v>41086.977453703701</c:v>
                </c:pt>
                <c:pt idx="21714">
                  <c:v>41087.019120370373</c:v>
                </c:pt>
                <c:pt idx="21715">
                  <c:v>41087.060787037037</c:v>
                </c:pt>
                <c:pt idx="21716">
                  <c:v>41087.102453703701</c:v>
                </c:pt>
                <c:pt idx="21717">
                  <c:v>41087.144120370373</c:v>
                </c:pt>
                <c:pt idx="21718">
                  <c:v>41087.185787037037</c:v>
                </c:pt>
                <c:pt idx="21719">
                  <c:v>41087.227453703701</c:v>
                </c:pt>
                <c:pt idx="21720">
                  <c:v>41087.269120370373</c:v>
                </c:pt>
                <c:pt idx="21721">
                  <c:v>41087.310787037037</c:v>
                </c:pt>
                <c:pt idx="21722">
                  <c:v>41087.352453703701</c:v>
                </c:pt>
                <c:pt idx="21723">
                  <c:v>41087.394120370373</c:v>
                </c:pt>
                <c:pt idx="21724">
                  <c:v>41087.435787037037</c:v>
                </c:pt>
                <c:pt idx="21725">
                  <c:v>41087.477453703701</c:v>
                </c:pt>
                <c:pt idx="21726">
                  <c:v>41087.519120370373</c:v>
                </c:pt>
                <c:pt idx="21727">
                  <c:v>41087.560787037037</c:v>
                </c:pt>
                <c:pt idx="21728">
                  <c:v>41087.602453703701</c:v>
                </c:pt>
                <c:pt idx="21729">
                  <c:v>41087.644120370373</c:v>
                </c:pt>
                <c:pt idx="21730">
                  <c:v>41087.685787037037</c:v>
                </c:pt>
                <c:pt idx="21731">
                  <c:v>41087.727453703701</c:v>
                </c:pt>
                <c:pt idx="21732">
                  <c:v>41087.769120370373</c:v>
                </c:pt>
                <c:pt idx="21733">
                  <c:v>41087.810787037037</c:v>
                </c:pt>
                <c:pt idx="21734">
                  <c:v>41087.852453703701</c:v>
                </c:pt>
                <c:pt idx="21735">
                  <c:v>41087.894120370373</c:v>
                </c:pt>
                <c:pt idx="21736">
                  <c:v>41087.935787037037</c:v>
                </c:pt>
                <c:pt idx="21737">
                  <c:v>41087.977453703701</c:v>
                </c:pt>
                <c:pt idx="21738">
                  <c:v>41088.019120370373</c:v>
                </c:pt>
                <c:pt idx="21739">
                  <c:v>41088.060787037037</c:v>
                </c:pt>
                <c:pt idx="21740">
                  <c:v>41088.102453703701</c:v>
                </c:pt>
                <c:pt idx="21741">
                  <c:v>41088.144120370373</c:v>
                </c:pt>
                <c:pt idx="21742">
                  <c:v>41088.185787037037</c:v>
                </c:pt>
                <c:pt idx="21743">
                  <c:v>41088.227453703701</c:v>
                </c:pt>
                <c:pt idx="21744">
                  <c:v>41088.269120370373</c:v>
                </c:pt>
                <c:pt idx="21745">
                  <c:v>41088.310787037037</c:v>
                </c:pt>
                <c:pt idx="21746">
                  <c:v>41088.352453703701</c:v>
                </c:pt>
                <c:pt idx="21747">
                  <c:v>41088.394120370373</c:v>
                </c:pt>
                <c:pt idx="21748">
                  <c:v>41088.435787037037</c:v>
                </c:pt>
                <c:pt idx="21749">
                  <c:v>41088.477453703701</c:v>
                </c:pt>
                <c:pt idx="21750">
                  <c:v>41088.519120370373</c:v>
                </c:pt>
                <c:pt idx="21751">
                  <c:v>41088.560787037037</c:v>
                </c:pt>
                <c:pt idx="21752">
                  <c:v>41088.602453703701</c:v>
                </c:pt>
                <c:pt idx="21753">
                  <c:v>41088.644120370373</c:v>
                </c:pt>
                <c:pt idx="21754">
                  <c:v>41088.685787037037</c:v>
                </c:pt>
                <c:pt idx="21755">
                  <c:v>41088.727453703701</c:v>
                </c:pt>
                <c:pt idx="21756">
                  <c:v>41088.769120370373</c:v>
                </c:pt>
                <c:pt idx="21757">
                  <c:v>41088.810787037037</c:v>
                </c:pt>
                <c:pt idx="21758">
                  <c:v>41088.852453703701</c:v>
                </c:pt>
                <c:pt idx="21759">
                  <c:v>41088.894120370373</c:v>
                </c:pt>
                <c:pt idx="21760">
                  <c:v>41088.935787037037</c:v>
                </c:pt>
                <c:pt idx="21761">
                  <c:v>41088.977453703701</c:v>
                </c:pt>
                <c:pt idx="21762">
                  <c:v>41089.019120370373</c:v>
                </c:pt>
                <c:pt idx="21763">
                  <c:v>41089.060787037037</c:v>
                </c:pt>
                <c:pt idx="21764">
                  <c:v>41089.102453703701</c:v>
                </c:pt>
                <c:pt idx="21765">
                  <c:v>41089.144120370373</c:v>
                </c:pt>
                <c:pt idx="21766">
                  <c:v>41089.185787037037</c:v>
                </c:pt>
                <c:pt idx="21767">
                  <c:v>41089.227453703701</c:v>
                </c:pt>
                <c:pt idx="21768">
                  <c:v>41089.269120370373</c:v>
                </c:pt>
                <c:pt idx="21769">
                  <c:v>41089.310787037037</c:v>
                </c:pt>
                <c:pt idx="21770">
                  <c:v>41089.352453703701</c:v>
                </c:pt>
                <c:pt idx="21771">
                  <c:v>41089.394120370373</c:v>
                </c:pt>
                <c:pt idx="21772">
                  <c:v>41089.435787037037</c:v>
                </c:pt>
                <c:pt idx="21773">
                  <c:v>41089.477453703701</c:v>
                </c:pt>
                <c:pt idx="21774">
                  <c:v>41089.519120370373</c:v>
                </c:pt>
                <c:pt idx="21775">
                  <c:v>41089.560787037037</c:v>
                </c:pt>
                <c:pt idx="21776">
                  <c:v>41089.602453703701</c:v>
                </c:pt>
                <c:pt idx="21777">
                  <c:v>41089.644120370373</c:v>
                </c:pt>
                <c:pt idx="21778">
                  <c:v>41089.685787037037</c:v>
                </c:pt>
                <c:pt idx="21779">
                  <c:v>41089.727453703701</c:v>
                </c:pt>
                <c:pt idx="21780">
                  <c:v>41089.769120370373</c:v>
                </c:pt>
                <c:pt idx="21781">
                  <c:v>41089.810787037037</c:v>
                </c:pt>
                <c:pt idx="21782">
                  <c:v>41089.852453703701</c:v>
                </c:pt>
                <c:pt idx="21783">
                  <c:v>41089.894120370373</c:v>
                </c:pt>
                <c:pt idx="21784">
                  <c:v>41089.935787037037</c:v>
                </c:pt>
                <c:pt idx="21785">
                  <c:v>41089.977453703701</c:v>
                </c:pt>
                <c:pt idx="21786">
                  <c:v>41090.019120370373</c:v>
                </c:pt>
                <c:pt idx="21787">
                  <c:v>41090.060787037037</c:v>
                </c:pt>
                <c:pt idx="21788">
                  <c:v>41090.102453703701</c:v>
                </c:pt>
                <c:pt idx="21789">
                  <c:v>41090.144120370373</c:v>
                </c:pt>
                <c:pt idx="21790">
                  <c:v>41090.185787037037</c:v>
                </c:pt>
                <c:pt idx="21791">
                  <c:v>41090.227453703701</c:v>
                </c:pt>
                <c:pt idx="21792">
                  <c:v>41090.269120370373</c:v>
                </c:pt>
                <c:pt idx="21793">
                  <c:v>41090.310787037037</c:v>
                </c:pt>
                <c:pt idx="21794">
                  <c:v>41090.352453703701</c:v>
                </c:pt>
                <c:pt idx="21795">
                  <c:v>41090.394120370373</c:v>
                </c:pt>
                <c:pt idx="21796">
                  <c:v>41090.435787037037</c:v>
                </c:pt>
                <c:pt idx="21797">
                  <c:v>41090.477453703701</c:v>
                </c:pt>
                <c:pt idx="21798">
                  <c:v>41090.519120370373</c:v>
                </c:pt>
                <c:pt idx="21799">
                  <c:v>41090.560787037037</c:v>
                </c:pt>
                <c:pt idx="21800">
                  <c:v>41090.602453703701</c:v>
                </c:pt>
                <c:pt idx="21801">
                  <c:v>41090.644120370373</c:v>
                </c:pt>
                <c:pt idx="21802">
                  <c:v>41090.685787037037</c:v>
                </c:pt>
                <c:pt idx="21803">
                  <c:v>41090.727453703701</c:v>
                </c:pt>
                <c:pt idx="21804">
                  <c:v>41090.769120370373</c:v>
                </c:pt>
                <c:pt idx="21805">
                  <c:v>41090.810787037037</c:v>
                </c:pt>
                <c:pt idx="21806">
                  <c:v>41090.852453703701</c:v>
                </c:pt>
                <c:pt idx="21807">
                  <c:v>41090.894120370373</c:v>
                </c:pt>
                <c:pt idx="21808">
                  <c:v>41090.935787037037</c:v>
                </c:pt>
                <c:pt idx="21809">
                  <c:v>41090.977453703701</c:v>
                </c:pt>
                <c:pt idx="21810">
                  <c:v>41091.019120370373</c:v>
                </c:pt>
                <c:pt idx="21811">
                  <c:v>41091.060787037037</c:v>
                </c:pt>
                <c:pt idx="21812">
                  <c:v>41091.102453703701</c:v>
                </c:pt>
                <c:pt idx="21813">
                  <c:v>41091.144120370373</c:v>
                </c:pt>
                <c:pt idx="21814">
                  <c:v>41091.185787037037</c:v>
                </c:pt>
                <c:pt idx="21815">
                  <c:v>41091.227453703701</c:v>
                </c:pt>
                <c:pt idx="21816">
                  <c:v>41091.269120370373</c:v>
                </c:pt>
                <c:pt idx="21817">
                  <c:v>41091.310787037037</c:v>
                </c:pt>
                <c:pt idx="21818">
                  <c:v>41091.352453703701</c:v>
                </c:pt>
                <c:pt idx="21819">
                  <c:v>41091.394120370373</c:v>
                </c:pt>
                <c:pt idx="21820">
                  <c:v>41091.435787037037</c:v>
                </c:pt>
                <c:pt idx="21821">
                  <c:v>41091.477453703701</c:v>
                </c:pt>
                <c:pt idx="21822">
                  <c:v>41091.519120370373</c:v>
                </c:pt>
                <c:pt idx="21823">
                  <c:v>41091.560787037037</c:v>
                </c:pt>
                <c:pt idx="21824">
                  <c:v>41091.602453703701</c:v>
                </c:pt>
                <c:pt idx="21825">
                  <c:v>41091.644120370373</c:v>
                </c:pt>
                <c:pt idx="21826">
                  <c:v>41091.685787037037</c:v>
                </c:pt>
                <c:pt idx="21827">
                  <c:v>41091.727453703701</c:v>
                </c:pt>
                <c:pt idx="21828">
                  <c:v>41091.769120370373</c:v>
                </c:pt>
                <c:pt idx="21829">
                  <c:v>41091.810787037037</c:v>
                </c:pt>
                <c:pt idx="21830">
                  <c:v>41091.852453703701</c:v>
                </c:pt>
                <c:pt idx="21831">
                  <c:v>41091.894120370373</c:v>
                </c:pt>
                <c:pt idx="21832">
                  <c:v>41091.935787037037</c:v>
                </c:pt>
                <c:pt idx="21833">
                  <c:v>41091.977453703701</c:v>
                </c:pt>
                <c:pt idx="21834">
                  <c:v>41092.019120370373</c:v>
                </c:pt>
                <c:pt idx="21835">
                  <c:v>41092.060787037037</c:v>
                </c:pt>
                <c:pt idx="21836">
                  <c:v>41092.102453703701</c:v>
                </c:pt>
                <c:pt idx="21837">
                  <c:v>41092.144120370373</c:v>
                </c:pt>
                <c:pt idx="21838">
                  <c:v>41092.185787037037</c:v>
                </c:pt>
                <c:pt idx="21839">
                  <c:v>41092.227453703701</c:v>
                </c:pt>
                <c:pt idx="21840">
                  <c:v>41092.269120370373</c:v>
                </c:pt>
                <c:pt idx="21841">
                  <c:v>41092.310787037037</c:v>
                </c:pt>
                <c:pt idx="21842">
                  <c:v>41092.352453703701</c:v>
                </c:pt>
                <c:pt idx="21843">
                  <c:v>41092.394120370373</c:v>
                </c:pt>
                <c:pt idx="21844">
                  <c:v>41092.435787037037</c:v>
                </c:pt>
                <c:pt idx="21845">
                  <c:v>41092.477453703701</c:v>
                </c:pt>
                <c:pt idx="21846">
                  <c:v>41092.519120370373</c:v>
                </c:pt>
                <c:pt idx="21847">
                  <c:v>41092.560787037037</c:v>
                </c:pt>
                <c:pt idx="21848">
                  <c:v>41092.602453703701</c:v>
                </c:pt>
                <c:pt idx="21849">
                  <c:v>41092.644120370373</c:v>
                </c:pt>
                <c:pt idx="21850">
                  <c:v>41092.685787037037</c:v>
                </c:pt>
                <c:pt idx="21851">
                  <c:v>41092.727453703701</c:v>
                </c:pt>
                <c:pt idx="21852">
                  <c:v>41092.769120370373</c:v>
                </c:pt>
                <c:pt idx="21853">
                  <c:v>41092.810787037037</c:v>
                </c:pt>
                <c:pt idx="21854">
                  <c:v>41092.852453703701</c:v>
                </c:pt>
                <c:pt idx="21855">
                  <c:v>41092.894120370373</c:v>
                </c:pt>
                <c:pt idx="21856">
                  <c:v>41092.935787037037</c:v>
                </c:pt>
                <c:pt idx="21857">
                  <c:v>41092.977453703701</c:v>
                </c:pt>
                <c:pt idx="21858">
                  <c:v>41093.019120370373</c:v>
                </c:pt>
                <c:pt idx="21859">
                  <c:v>41093.060787037037</c:v>
                </c:pt>
                <c:pt idx="21860">
                  <c:v>41093.102453703701</c:v>
                </c:pt>
                <c:pt idx="21861">
                  <c:v>41093.144120370373</c:v>
                </c:pt>
                <c:pt idx="21862">
                  <c:v>41093.185787037037</c:v>
                </c:pt>
                <c:pt idx="21863">
                  <c:v>41093.227453703701</c:v>
                </c:pt>
                <c:pt idx="21864">
                  <c:v>41093.269120370373</c:v>
                </c:pt>
                <c:pt idx="21865">
                  <c:v>41093.310787037037</c:v>
                </c:pt>
                <c:pt idx="21866">
                  <c:v>41093.352453703701</c:v>
                </c:pt>
                <c:pt idx="21867">
                  <c:v>41093.394120370373</c:v>
                </c:pt>
                <c:pt idx="21868">
                  <c:v>41093.435787037037</c:v>
                </c:pt>
                <c:pt idx="21869">
                  <c:v>41093.477453703701</c:v>
                </c:pt>
                <c:pt idx="21870">
                  <c:v>41093.519120370373</c:v>
                </c:pt>
                <c:pt idx="21871">
                  <c:v>41093.560787037037</c:v>
                </c:pt>
                <c:pt idx="21872">
                  <c:v>41093.602453703701</c:v>
                </c:pt>
                <c:pt idx="21873">
                  <c:v>41093.644120370373</c:v>
                </c:pt>
                <c:pt idx="21874">
                  <c:v>41093.685787037037</c:v>
                </c:pt>
                <c:pt idx="21875">
                  <c:v>41093.727453703701</c:v>
                </c:pt>
                <c:pt idx="21876">
                  <c:v>41093.769120370373</c:v>
                </c:pt>
                <c:pt idx="21877">
                  <c:v>41093.810787037037</c:v>
                </c:pt>
                <c:pt idx="21878">
                  <c:v>41093.852453703701</c:v>
                </c:pt>
                <c:pt idx="21879">
                  <c:v>41093.894120370373</c:v>
                </c:pt>
                <c:pt idx="21880">
                  <c:v>41093.935787037037</c:v>
                </c:pt>
                <c:pt idx="21881">
                  <c:v>41093.977453703701</c:v>
                </c:pt>
                <c:pt idx="21882">
                  <c:v>41094.019120370373</c:v>
                </c:pt>
                <c:pt idx="21883">
                  <c:v>41094.060787037037</c:v>
                </c:pt>
                <c:pt idx="21884">
                  <c:v>41094.102453703701</c:v>
                </c:pt>
                <c:pt idx="21885">
                  <c:v>41094.144120370373</c:v>
                </c:pt>
                <c:pt idx="21886">
                  <c:v>41094.185787037037</c:v>
                </c:pt>
                <c:pt idx="21887">
                  <c:v>41094.227453703701</c:v>
                </c:pt>
                <c:pt idx="21888">
                  <c:v>41094.269120370373</c:v>
                </c:pt>
                <c:pt idx="21889">
                  <c:v>41094.310787037037</c:v>
                </c:pt>
                <c:pt idx="21890">
                  <c:v>41094.352453703701</c:v>
                </c:pt>
                <c:pt idx="21891">
                  <c:v>41094.394120370373</c:v>
                </c:pt>
                <c:pt idx="21892">
                  <c:v>41094.435787037037</c:v>
                </c:pt>
                <c:pt idx="21893">
                  <c:v>41094.477453703701</c:v>
                </c:pt>
                <c:pt idx="21894">
                  <c:v>41094.519120370373</c:v>
                </c:pt>
                <c:pt idx="21895">
                  <c:v>41094.560787037037</c:v>
                </c:pt>
                <c:pt idx="21896">
                  <c:v>41094.602453703701</c:v>
                </c:pt>
                <c:pt idx="21897">
                  <c:v>41094.644120370373</c:v>
                </c:pt>
                <c:pt idx="21898">
                  <c:v>41094.685787037037</c:v>
                </c:pt>
                <c:pt idx="21899">
                  <c:v>41094.727453703701</c:v>
                </c:pt>
                <c:pt idx="21900">
                  <c:v>41094.769120370373</c:v>
                </c:pt>
                <c:pt idx="21901">
                  <c:v>41094.810787037037</c:v>
                </c:pt>
                <c:pt idx="21902">
                  <c:v>41094.852453703701</c:v>
                </c:pt>
                <c:pt idx="21903">
                  <c:v>41094.894120370373</c:v>
                </c:pt>
                <c:pt idx="21904">
                  <c:v>41094.935787037037</c:v>
                </c:pt>
                <c:pt idx="21905">
                  <c:v>41094.977453703701</c:v>
                </c:pt>
                <c:pt idx="21906">
                  <c:v>41095.019120370373</c:v>
                </c:pt>
                <c:pt idx="21907">
                  <c:v>41095.060787037037</c:v>
                </c:pt>
                <c:pt idx="21908">
                  <c:v>41095.102453703701</c:v>
                </c:pt>
                <c:pt idx="21909">
                  <c:v>41095.144120370373</c:v>
                </c:pt>
                <c:pt idx="21910">
                  <c:v>41095.185787037037</c:v>
                </c:pt>
                <c:pt idx="21911">
                  <c:v>41095.227453703701</c:v>
                </c:pt>
                <c:pt idx="21912">
                  <c:v>41095.269120370373</c:v>
                </c:pt>
                <c:pt idx="21913">
                  <c:v>41095.310787037037</c:v>
                </c:pt>
                <c:pt idx="21914">
                  <c:v>41095.352453703701</c:v>
                </c:pt>
                <c:pt idx="21915">
                  <c:v>41095.394120370373</c:v>
                </c:pt>
                <c:pt idx="21916">
                  <c:v>41095.435787037037</c:v>
                </c:pt>
                <c:pt idx="21917">
                  <c:v>41095.477453703701</c:v>
                </c:pt>
                <c:pt idx="21918">
                  <c:v>41095.519120370373</c:v>
                </c:pt>
                <c:pt idx="21919">
                  <c:v>41095.560787037037</c:v>
                </c:pt>
                <c:pt idx="21920">
                  <c:v>41095.602453703701</c:v>
                </c:pt>
                <c:pt idx="21921">
                  <c:v>41095.644120370373</c:v>
                </c:pt>
                <c:pt idx="21922">
                  <c:v>41095.685787037037</c:v>
                </c:pt>
                <c:pt idx="21923">
                  <c:v>41095.727453703701</c:v>
                </c:pt>
                <c:pt idx="21924">
                  <c:v>41095.769120370373</c:v>
                </c:pt>
                <c:pt idx="21925">
                  <c:v>41095.810787037037</c:v>
                </c:pt>
                <c:pt idx="21926">
                  <c:v>41095.852453703701</c:v>
                </c:pt>
                <c:pt idx="21927">
                  <c:v>41095.894120370373</c:v>
                </c:pt>
                <c:pt idx="21928">
                  <c:v>41095.935787037037</c:v>
                </c:pt>
                <c:pt idx="21929">
                  <c:v>41095.977453703701</c:v>
                </c:pt>
                <c:pt idx="21930">
                  <c:v>41096.019120370373</c:v>
                </c:pt>
                <c:pt idx="21931">
                  <c:v>41096.060787037037</c:v>
                </c:pt>
                <c:pt idx="21932">
                  <c:v>41096.102453703701</c:v>
                </c:pt>
                <c:pt idx="21933">
                  <c:v>41096.144120370373</c:v>
                </c:pt>
                <c:pt idx="21934">
                  <c:v>41096.185787037037</c:v>
                </c:pt>
                <c:pt idx="21935">
                  <c:v>41096.227453703701</c:v>
                </c:pt>
                <c:pt idx="21936">
                  <c:v>41096.269120370373</c:v>
                </c:pt>
                <c:pt idx="21937">
                  <c:v>41096.310787037037</c:v>
                </c:pt>
                <c:pt idx="21938">
                  <c:v>41096.352453703701</c:v>
                </c:pt>
                <c:pt idx="21939">
                  <c:v>41096.394120370373</c:v>
                </c:pt>
                <c:pt idx="21940">
                  <c:v>41096.435787037037</c:v>
                </c:pt>
                <c:pt idx="21941">
                  <c:v>41096.477453703701</c:v>
                </c:pt>
                <c:pt idx="21942">
                  <c:v>41096.519120370373</c:v>
                </c:pt>
                <c:pt idx="21943">
                  <c:v>41096.560787037037</c:v>
                </c:pt>
                <c:pt idx="21944">
                  <c:v>41096.602453703701</c:v>
                </c:pt>
                <c:pt idx="21945">
                  <c:v>41096.644120370373</c:v>
                </c:pt>
                <c:pt idx="21946">
                  <c:v>41096.685787037037</c:v>
                </c:pt>
                <c:pt idx="21947">
                  <c:v>41096.727453703701</c:v>
                </c:pt>
                <c:pt idx="21948">
                  <c:v>41096.769120370373</c:v>
                </c:pt>
                <c:pt idx="21949">
                  <c:v>41096.810787037037</c:v>
                </c:pt>
                <c:pt idx="21950">
                  <c:v>41096.852453703701</c:v>
                </c:pt>
                <c:pt idx="21951">
                  <c:v>41096.894120370373</c:v>
                </c:pt>
                <c:pt idx="21952">
                  <c:v>41096.935787037037</c:v>
                </c:pt>
                <c:pt idx="21953">
                  <c:v>41096.977453703701</c:v>
                </c:pt>
                <c:pt idx="21954">
                  <c:v>41097.019120370373</c:v>
                </c:pt>
                <c:pt idx="21955">
                  <c:v>41097.060787037037</c:v>
                </c:pt>
                <c:pt idx="21956">
                  <c:v>41097.102453703701</c:v>
                </c:pt>
                <c:pt idx="21957">
                  <c:v>41097.144120370373</c:v>
                </c:pt>
                <c:pt idx="21958">
                  <c:v>41097.185787037037</c:v>
                </c:pt>
                <c:pt idx="21959">
                  <c:v>41097.227453703701</c:v>
                </c:pt>
                <c:pt idx="21960">
                  <c:v>41097.269120370373</c:v>
                </c:pt>
                <c:pt idx="21961">
                  <c:v>41097.310787037037</c:v>
                </c:pt>
                <c:pt idx="21962">
                  <c:v>41097.352453703701</c:v>
                </c:pt>
                <c:pt idx="21963">
                  <c:v>41097.394120370373</c:v>
                </c:pt>
                <c:pt idx="21964">
                  <c:v>41097.435787037037</c:v>
                </c:pt>
                <c:pt idx="21965">
                  <c:v>41097.477453703701</c:v>
                </c:pt>
                <c:pt idx="21966">
                  <c:v>41097.519120370373</c:v>
                </c:pt>
                <c:pt idx="21967">
                  <c:v>41097.560787037037</c:v>
                </c:pt>
                <c:pt idx="21968">
                  <c:v>41097.602453703701</c:v>
                </c:pt>
                <c:pt idx="21969">
                  <c:v>41097.644120370373</c:v>
                </c:pt>
                <c:pt idx="21970">
                  <c:v>41097.685787037037</c:v>
                </c:pt>
                <c:pt idx="21971">
                  <c:v>41097.727453703701</c:v>
                </c:pt>
                <c:pt idx="21972">
                  <c:v>41097.769120370373</c:v>
                </c:pt>
                <c:pt idx="21973">
                  <c:v>41097.810787037037</c:v>
                </c:pt>
                <c:pt idx="21974">
                  <c:v>41097.852453703701</c:v>
                </c:pt>
                <c:pt idx="21975">
                  <c:v>41097.894120370373</c:v>
                </c:pt>
                <c:pt idx="21976">
                  <c:v>41097.935787037037</c:v>
                </c:pt>
                <c:pt idx="21977">
                  <c:v>41097.977453703701</c:v>
                </c:pt>
                <c:pt idx="21978">
                  <c:v>41098.019120370373</c:v>
                </c:pt>
                <c:pt idx="21979">
                  <c:v>41098.060787037037</c:v>
                </c:pt>
                <c:pt idx="21980">
                  <c:v>41098.102453703701</c:v>
                </c:pt>
                <c:pt idx="21981">
                  <c:v>41098.144120370373</c:v>
                </c:pt>
                <c:pt idx="21982">
                  <c:v>41098.185787037037</c:v>
                </c:pt>
                <c:pt idx="21983">
                  <c:v>41098.227453703701</c:v>
                </c:pt>
                <c:pt idx="21984">
                  <c:v>41098.269120370373</c:v>
                </c:pt>
                <c:pt idx="21985">
                  <c:v>41098.310787037037</c:v>
                </c:pt>
                <c:pt idx="21986">
                  <c:v>41098.352453703701</c:v>
                </c:pt>
                <c:pt idx="21987">
                  <c:v>41098.394120370373</c:v>
                </c:pt>
                <c:pt idx="21988">
                  <c:v>41098.435787037037</c:v>
                </c:pt>
                <c:pt idx="21989">
                  <c:v>41098.477453703701</c:v>
                </c:pt>
                <c:pt idx="21990">
                  <c:v>41098.519120370373</c:v>
                </c:pt>
                <c:pt idx="21991">
                  <c:v>41098.560787037037</c:v>
                </c:pt>
                <c:pt idx="21992">
                  <c:v>41098.602453703701</c:v>
                </c:pt>
                <c:pt idx="21993">
                  <c:v>41098.644120370373</c:v>
                </c:pt>
                <c:pt idx="21994">
                  <c:v>41098.685787037037</c:v>
                </c:pt>
                <c:pt idx="21995">
                  <c:v>41098.727453703701</c:v>
                </c:pt>
                <c:pt idx="21996">
                  <c:v>41098.769120370373</c:v>
                </c:pt>
                <c:pt idx="21997">
                  <c:v>41098.810787037037</c:v>
                </c:pt>
                <c:pt idx="21998">
                  <c:v>41098.852453703701</c:v>
                </c:pt>
                <c:pt idx="21999">
                  <c:v>41098.894120370373</c:v>
                </c:pt>
                <c:pt idx="22000">
                  <c:v>41098.935787037037</c:v>
                </c:pt>
                <c:pt idx="22001">
                  <c:v>41098.977453703701</c:v>
                </c:pt>
                <c:pt idx="22002">
                  <c:v>41099.019120370373</c:v>
                </c:pt>
                <c:pt idx="22003">
                  <c:v>41099.060787037037</c:v>
                </c:pt>
                <c:pt idx="22004">
                  <c:v>41099.102453703701</c:v>
                </c:pt>
                <c:pt idx="22005">
                  <c:v>41099.144120370373</c:v>
                </c:pt>
                <c:pt idx="22006">
                  <c:v>41099.185787037037</c:v>
                </c:pt>
                <c:pt idx="22007">
                  <c:v>41099.227453703701</c:v>
                </c:pt>
                <c:pt idx="22008">
                  <c:v>41099.269120370373</c:v>
                </c:pt>
                <c:pt idx="22009">
                  <c:v>41099.310787037037</c:v>
                </c:pt>
                <c:pt idx="22010">
                  <c:v>41099.352453703701</c:v>
                </c:pt>
                <c:pt idx="22011">
                  <c:v>41099.394120370373</c:v>
                </c:pt>
                <c:pt idx="22012">
                  <c:v>41099.435787037037</c:v>
                </c:pt>
                <c:pt idx="22013">
                  <c:v>41099.477453703701</c:v>
                </c:pt>
                <c:pt idx="22014">
                  <c:v>41099.519120370373</c:v>
                </c:pt>
                <c:pt idx="22015">
                  <c:v>41099.560787037037</c:v>
                </c:pt>
                <c:pt idx="22016">
                  <c:v>41099.602453703701</c:v>
                </c:pt>
                <c:pt idx="22017">
                  <c:v>41099.644120370373</c:v>
                </c:pt>
                <c:pt idx="22018">
                  <c:v>41099.685787037037</c:v>
                </c:pt>
                <c:pt idx="22019">
                  <c:v>41099.727453703701</c:v>
                </c:pt>
                <c:pt idx="22020">
                  <c:v>41099.769120370373</c:v>
                </c:pt>
                <c:pt idx="22021">
                  <c:v>41099.810787037037</c:v>
                </c:pt>
                <c:pt idx="22022">
                  <c:v>41099.852453703701</c:v>
                </c:pt>
                <c:pt idx="22023">
                  <c:v>41099.894120370373</c:v>
                </c:pt>
                <c:pt idx="22024">
                  <c:v>41099.935787037037</c:v>
                </c:pt>
                <c:pt idx="22025">
                  <c:v>41099.977453703701</c:v>
                </c:pt>
                <c:pt idx="22026">
                  <c:v>41100.019120370373</c:v>
                </c:pt>
                <c:pt idx="22027">
                  <c:v>41100.060787037037</c:v>
                </c:pt>
                <c:pt idx="22028">
                  <c:v>41100.102453703701</c:v>
                </c:pt>
                <c:pt idx="22029">
                  <c:v>41100.144120370373</c:v>
                </c:pt>
                <c:pt idx="22030">
                  <c:v>41100.185787037037</c:v>
                </c:pt>
                <c:pt idx="22031">
                  <c:v>41100.227453703701</c:v>
                </c:pt>
                <c:pt idx="22032">
                  <c:v>41100.269120370373</c:v>
                </c:pt>
                <c:pt idx="22033">
                  <c:v>41100.310787037037</c:v>
                </c:pt>
                <c:pt idx="22034">
                  <c:v>41100.352453703701</c:v>
                </c:pt>
                <c:pt idx="22035">
                  <c:v>41100.394120370373</c:v>
                </c:pt>
                <c:pt idx="22036">
                  <c:v>41100.435787037037</c:v>
                </c:pt>
                <c:pt idx="22037">
                  <c:v>41100.477453703701</c:v>
                </c:pt>
                <c:pt idx="22038">
                  <c:v>41100.519120370373</c:v>
                </c:pt>
                <c:pt idx="22039">
                  <c:v>41100.560787037037</c:v>
                </c:pt>
                <c:pt idx="22040">
                  <c:v>41100.602453703701</c:v>
                </c:pt>
                <c:pt idx="22041">
                  <c:v>41100.644120370373</c:v>
                </c:pt>
                <c:pt idx="22042">
                  <c:v>41100.685787037037</c:v>
                </c:pt>
                <c:pt idx="22043">
                  <c:v>41100.727453703701</c:v>
                </c:pt>
                <c:pt idx="22044">
                  <c:v>41100.769120370373</c:v>
                </c:pt>
                <c:pt idx="22045">
                  <c:v>41100.810787037037</c:v>
                </c:pt>
                <c:pt idx="22046">
                  <c:v>41100.852453703701</c:v>
                </c:pt>
                <c:pt idx="22047">
                  <c:v>41100.894120370373</c:v>
                </c:pt>
                <c:pt idx="22048">
                  <c:v>41100.935787037037</c:v>
                </c:pt>
                <c:pt idx="22049">
                  <c:v>41100.977453703701</c:v>
                </c:pt>
                <c:pt idx="22050">
                  <c:v>41101.019120370373</c:v>
                </c:pt>
                <c:pt idx="22051">
                  <c:v>41101.060787037037</c:v>
                </c:pt>
                <c:pt idx="22052">
                  <c:v>41101.102453703701</c:v>
                </c:pt>
                <c:pt idx="22053">
                  <c:v>41101.144120370373</c:v>
                </c:pt>
                <c:pt idx="22054">
                  <c:v>41101.185787037037</c:v>
                </c:pt>
                <c:pt idx="22055">
                  <c:v>41101.227453703701</c:v>
                </c:pt>
                <c:pt idx="22056">
                  <c:v>41101.269120370373</c:v>
                </c:pt>
                <c:pt idx="22057">
                  <c:v>41101.310787037037</c:v>
                </c:pt>
                <c:pt idx="22058">
                  <c:v>41101.352453703701</c:v>
                </c:pt>
                <c:pt idx="22059">
                  <c:v>41101</c:v>
                </c:pt>
                <c:pt idx="22060">
                  <c:v>41101.360324074078</c:v>
                </c:pt>
                <c:pt idx="22061">
                  <c:v>41101.401990740742</c:v>
                </c:pt>
                <c:pt idx="22062">
                  <c:v>41101.443657407406</c:v>
                </c:pt>
                <c:pt idx="22063">
                  <c:v>41101.485324074078</c:v>
                </c:pt>
                <c:pt idx="22064">
                  <c:v>41101.526990740742</c:v>
                </c:pt>
                <c:pt idx="22065">
                  <c:v>41101.568657407406</c:v>
                </c:pt>
                <c:pt idx="22066">
                  <c:v>41101.610324074078</c:v>
                </c:pt>
                <c:pt idx="22067">
                  <c:v>41101.651990740742</c:v>
                </c:pt>
                <c:pt idx="22068">
                  <c:v>41101.693657407406</c:v>
                </c:pt>
                <c:pt idx="22069">
                  <c:v>41101.735324074078</c:v>
                </c:pt>
                <c:pt idx="22070">
                  <c:v>41101.776990740742</c:v>
                </c:pt>
                <c:pt idx="22071">
                  <c:v>41101.818657407406</c:v>
                </c:pt>
                <c:pt idx="22072">
                  <c:v>41101.860324074078</c:v>
                </c:pt>
                <c:pt idx="22073">
                  <c:v>41101.901990740742</c:v>
                </c:pt>
                <c:pt idx="22074">
                  <c:v>41101.943657407406</c:v>
                </c:pt>
                <c:pt idx="22075">
                  <c:v>41101.985324074078</c:v>
                </c:pt>
                <c:pt idx="22076">
                  <c:v>41102.026990740742</c:v>
                </c:pt>
                <c:pt idx="22077">
                  <c:v>41102.068657407406</c:v>
                </c:pt>
                <c:pt idx="22078">
                  <c:v>41102.110324074078</c:v>
                </c:pt>
                <c:pt idx="22079">
                  <c:v>41102.151990740742</c:v>
                </c:pt>
                <c:pt idx="22080">
                  <c:v>41102.193657407406</c:v>
                </c:pt>
                <c:pt idx="22081">
                  <c:v>41102.235324074078</c:v>
                </c:pt>
                <c:pt idx="22082">
                  <c:v>41102.276990740742</c:v>
                </c:pt>
                <c:pt idx="22083">
                  <c:v>41102.318657407406</c:v>
                </c:pt>
                <c:pt idx="22084">
                  <c:v>41102.360324074078</c:v>
                </c:pt>
                <c:pt idx="22085">
                  <c:v>41102.401990740742</c:v>
                </c:pt>
                <c:pt idx="22086">
                  <c:v>41102.443657407406</c:v>
                </c:pt>
                <c:pt idx="22087">
                  <c:v>41102.485324074078</c:v>
                </c:pt>
                <c:pt idx="22088">
                  <c:v>41102.526990740742</c:v>
                </c:pt>
                <c:pt idx="22089">
                  <c:v>41102.568657407406</c:v>
                </c:pt>
                <c:pt idx="22090">
                  <c:v>41102.610324074078</c:v>
                </c:pt>
                <c:pt idx="22091">
                  <c:v>41102.651990740742</c:v>
                </c:pt>
                <c:pt idx="22092">
                  <c:v>41102.693657407406</c:v>
                </c:pt>
                <c:pt idx="22093">
                  <c:v>41102.735324074078</c:v>
                </c:pt>
                <c:pt idx="22094">
                  <c:v>41102.776990740742</c:v>
                </c:pt>
                <c:pt idx="22095">
                  <c:v>41102.818657407406</c:v>
                </c:pt>
                <c:pt idx="22096">
                  <c:v>41102.860324074078</c:v>
                </c:pt>
                <c:pt idx="22097">
                  <c:v>41102.901990740742</c:v>
                </c:pt>
                <c:pt idx="22098">
                  <c:v>41102.943657407406</c:v>
                </c:pt>
                <c:pt idx="22099">
                  <c:v>41102.985324074078</c:v>
                </c:pt>
                <c:pt idx="22100">
                  <c:v>41103.026990740742</c:v>
                </c:pt>
                <c:pt idx="22101">
                  <c:v>41103.068657407406</c:v>
                </c:pt>
                <c:pt idx="22102">
                  <c:v>41103.110324074078</c:v>
                </c:pt>
                <c:pt idx="22103">
                  <c:v>41103.151990740742</c:v>
                </c:pt>
                <c:pt idx="22104">
                  <c:v>41103.193657407406</c:v>
                </c:pt>
                <c:pt idx="22105">
                  <c:v>41103.235324074078</c:v>
                </c:pt>
                <c:pt idx="22106">
                  <c:v>41103.276990740742</c:v>
                </c:pt>
                <c:pt idx="22107">
                  <c:v>41103.318657407406</c:v>
                </c:pt>
                <c:pt idx="22108">
                  <c:v>41103.360324074078</c:v>
                </c:pt>
                <c:pt idx="22109">
                  <c:v>41103.401990740742</c:v>
                </c:pt>
                <c:pt idx="22110">
                  <c:v>41103.443657407406</c:v>
                </c:pt>
                <c:pt idx="22111">
                  <c:v>41103.485324074078</c:v>
                </c:pt>
                <c:pt idx="22112">
                  <c:v>41103.526990740742</c:v>
                </c:pt>
                <c:pt idx="22113">
                  <c:v>41103.568657407406</c:v>
                </c:pt>
                <c:pt idx="22114">
                  <c:v>41103.610324074078</c:v>
                </c:pt>
                <c:pt idx="22115">
                  <c:v>41103.651990740742</c:v>
                </c:pt>
                <c:pt idx="22116">
                  <c:v>41103.693657407406</c:v>
                </c:pt>
                <c:pt idx="22117">
                  <c:v>41103.735324074078</c:v>
                </c:pt>
                <c:pt idx="22118">
                  <c:v>41103.776990740742</c:v>
                </c:pt>
                <c:pt idx="22119">
                  <c:v>41103.818657407406</c:v>
                </c:pt>
                <c:pt idx="22120">
                  <c:v>41103.860324074078</c:v>
                </c:pt>
                <c:pt idx="22121">
                  <c:v>41103.901990740742</c:v>
                </c:pt>
                <c:pt idx="22122">
                  <c:v>41103.943657407406</c:v>
                </c:pt>
                <c:pt idx="22123">
                  <c:v>41103.985324074078</c:v>
                </c:pt>
                <c:pt idx="22124">
                  <c:v>41104.026990740742</c:v>
                </c:pt>
                <c:pt idx="22125">
                  <c:v>41104.068657407406</c:v>
                </c:pt>
                <c:pt idx="22126">
                  <c:v>41104.110324074078</c:v>
                </c:pt>
                <c:pt idx="22127">
                  <c:v>41104.151990740742</c:v>
                </c:pt>
                <c:pt idx="22128">
                  <c:v>41104.193657407406</c:v>
                </c:pt>
                <c:pt idx="22129">
                  <c:v>41104.235324074078</c:v>
                </c:pt>
                <c:pt idx="22130">
                  <c:v>41104.276990740742</c:v>
                </c:pt>
                <c:pt idx="22131">
                  <c:v>41104.318657407406</c:v>
                </c:pt>
                <c:pt idx="22132">
                  <c:v>41104.360324074078</c:v>
                </c:pt>
                <c:pt idx="22133">
                  <c:v>41104.401990740742</c:v>
                </c:pt>
                <c:pt idx="22134">
                  <c:v>41104.443657407406</c:v>
                </c:pt>
                <c:pt idx="22135">
                  <c:v>41104.485324074078</c:v>
                </c:pt>
                <c:pt idx="22136">
                  <c:v>41104.526990740742</c:v>
                </c:pt>
                <c:pt idx="22137">
                  <c:v>41104.568657407406</c:v>
                </c:pt>
                <c:pt idx="22138">
                  <c:v>41104.610324074078</c:v>
                </c:pt>
                <c:pt idx="22139">
                  <c:v>41104.651990740742</c:v>
                </c:pt>
                <c:pt idx="22140">
                  <c:v>41104.693657407406</c:v>
                </c:pt>
                <c:pt idx="22141">
                  <c:v>41104.735324074078</c:v>
                </c:pt>
                <c:pt idx="22142">
                  <c:v>41104.776990740742</c:v>
                </c:pt>
                <c:pt idx="22143">
                  <c:v>41104.818657407406</c:v>
                </c:pt>
                <c:pt idx="22144">
                  <c:v>41104.860324074078</c:v>
                </c:pt>
                <c:pt idx="22145">
                  <c:v>41104.901990740742</c:v>
                </c:pt>
                <c:pt idx="22146">
                  <c:v>41104.943657407406</c:v>
                </c:pt>
                <c:pt idx="22147">
                  <c:v>41104.985324074078</c:v>
                </c:pt>
                <c:pt idx="22148">
                  <c:v>41105.026990740742</c:v>
                </c:pt>
                <c:pt idx="22149">
                  <c:v>41105.068657407406</c:v>
                </c:pt>
                <c:pt idx="22150">
                  <c:v>41105.110324074078</c:v>
                </c:pt>
                <c:pt idx="22151">
                  <c:v>41105.151990740742</c:v>
                </c:pt>
                <c:pt idx="22152">
                  <c:v>41105.193657407406</c:v>
                </c:pt>
                <c:pt idx="22153">
                  <c:v>41105.235324074078</c:v>
                </c:pt>
                <c:pt idx="22154">
                  <c:v>41105.276990740742</c:v>
                </c:pt>
                <c:pt idx="22155">
                  <c:v>41105.318657407406</c:v>
                </c:pt>
                <c:pt idx="22156">
                  <c:v>41105.360324074078</c:v>
                </c:pt>
                <c:pt idx="22157">
                  <c:v>41105.401990740742</c:v>
                </c:pt>
                <c:pt idx="22158">
                  <c:v>41105.443657407406</c:v>
                </c:pt>
                <c:pt idx="22159">
                  <c:v>41105.485324074078</c:v>
                </c:pt>
                <c:pt idx="22160">
                  <c:v>41105.526990740742</c:v>
                </c:pt>
                <c:pt idx="22161">
                  <c:v>41105.568657407406</c:v>
                </c:pt>
                <c:pt idx="22162">
                  <c:v>41105.610324074078</c:v>
                </c:pt>
                <c:pt idx="22163">
                  <c:v>41105.651990740742</c:v>
                </c:pt>
                <c:pt idx="22164">
                  <c:v>41105.693657407406</c:v>
                </c:pt>
                <c:pt idx="22165">
                  <c:v>41105.735324074078</c:v>
                </c:pt>
                <c:pt idx="22166">
                  <c:v>41105.776990740742</c:v>
                </c:pt>
                <c:pt idx="22167">
                  <c:v>41105.818657407406</c:v>
                </c:pt>
                <c:pt idx="22168">
                  <c:v>41105.860324074078</c:v>
                </c:pt>
                <c:pt idx="22169">
                  <c:v>41105.901990740742</c:v>
                </c:pt>
                <c:pt idx="22170">
                  <c:v>41105.943657407406</c:v>
                </c:pt>
                <c:pt idx="22171">
                  <c:v>41105.985324074078</c:v>
                </c:pt>
                <c:pt idx="22172">
                  <c:v>41106.026990740742</c:v>
                </c:pt>
                <c:pt idx="22173">
                  <c:v>41106.068657407406</c:v>
                </c:pt>
                <c:pt idx="22174">
                  <c:v>41106.110324074078</c:v>
                </c:pt>
                <c:pt idx="22175">
                  <c:v>41106.151990740742</c:v>
                </c:pt>
                <c:pt idx="22176">
                  <c:v>41106.193657407406</c:v>
                </c:pt>
                <c:pt idx="22177">
                  <c:v>41106.235324074078</c:v>
                </c:pt>
                <c:pt idx="22178">
                  <c:v>41106.276990740742</c:v>
                </c:pt>
                <c:pt idx="22179">
                  <c:v>41106.318657407406</c:v>
                </c:pt>
                <c:pt idx="22180">
                  <c:v>41106.360324074078</c:v>
                </c:pt>
                <c:pt idx="22181">
                  <c:v>41106.401990740742</c:v>
                </c:pt>
                <c:pt idx="22182">
                  <c:v>41106.443657407406</c:v>
                </c:pt>
                <c:pt idx="22183">
                  <c:v>41106.485324074078</c:v>
                </c:pt>
                <c:pt idx="22184">
                  <c:v>41106.526990740742</c:v>
                </c:pt>
                <c:pt idx="22185">
                  <c:v>41106.568657407406</c:v>
                </c:pt>
                <c:pt idx="22186">
                  <c:v>41106.610324074078</c:v>
                </c:pt>
                <c:pt idx="22187">
                  <c:v>41106.651990740742</c:v>
                </c:pt>
                <c:pt idx="22188">
                  <c:v>41106.693657407406</c:v>
                </c:pt>
                <c:pt idx="22189">
                  <c:v>41106.735324074078</c:v>
                </c:pt>
                <c:pt idx="22190">
                  <c:v>41106.776990740742</c:v>
                </c:pt>
                <c:pt idx="22191">
                  <c:v>41106.818657407406</c:v>
                </c:pt>
                <c:pt idx="22192">
                  <c:v>41106.860324074078</c:v>
                </c:pt>
                <c:pt idx="22193">
                  <c:v>41106.901990740742</c:v>
                </c:pt>
                <c:pt idx="22194">
                  <c:v>41106.943657407406</c:v>
                </c:pt>
                <c:pt idx="22195">
                  <c:v>41106.985324074078</c:v>
                </c:pt>
                <c:pt idx="22196">
                  <c:v>41107.026990740742</c:v>
                </c:pt>
                <c:pt idx="22197">
                  <c:v>41107.068657407406</c:v>
                </c:pt>
                <c:pt idx="22198">
                  <c:v>41107.110324074078</c:v>
                </c:pt>
                <c:pt idx="22199">
                  <c:v>41107.151990740742</c:v>
                </c:pt>
                <c:pt idx="22200">
                  <c:v>41107.193657407406</c:v>
                </c:pt>
                <c:pt idx="22201">
                  <c:v>41107.235324074078</c:v>
                </c:pt>
                <c:pt idx="22202">
                  <c:v>41107.276990740742</c:v>
                </c:pt>
                <c:pt idx="22203">
                  <c:v>41107.318657407406</c:v>
                </c:pt>
                <c:pt idx="22204">
                  <c:v>41107.360324074078</c:v>
                </c:pt>
                <c:pt idx="22205">
                  <c:v>41107.401990740742</c:v>
                </c:pt>
                <c:pt idx="22206">
                  <c:v>41107.443657407406</c:v>
                </c:pt>
                <c:pt idx="22207">
                  <c:v>41107.485324074078</c:v>
                </c:pt>
                <c:pt idx="22208">
                  <c:v>41107.526990740742</c:v>
                </c:pt>
                <c:pt idx="22209">
                  <c:v>41107.568657407406</c:v>
                </c:pt>
                <c:pt idx="22210">
                  <c:v>41107.610324074078</c:v>
                </c:pt>
                <c:pt idx="22211">
                  <c:v>41107.651990740742</c:v>
                </c:pt>
                <c:pt idx="22212">
                  <c:v>41107.693657407406</c:v>
                </c:pt>
                <c:pt idx="22213">
                  <c:v>41107.735324074078</c:v>
                </c:pt>
                <c:pt idx="22214">
                  <c:v>41107.776990740742</c:v>
                </c:pt>
                <c:pt idx="22215">
                  <c:v>41107.818657407406</c:v>
                </c:pt>
                <c:pt idx="22216">
                  <c:v>41107.860324074078</c:v>
                </c:pt>
                <c:pt idx="22217">
                  <c:v>41107.901990740742</c:v>
                </c:pt>
                <c:pt idx="22218">
                  <c:v>41107.943657407406</c:v>
                </c:pt>
                <c:pt idx="22219">
                  <c:v>41107.985324074078</c:v>
                </c:pt>
                <c:pt idx="22220">
                  <c:v>41108.026990740742</c:v>
                </c:pt>
                <c:pt idx="22221">
                  <c:v>41108.068657407406</c:v>
                </c:pt>
                <c:pt idx="22222">
                  <c:v>41108.110324074078</c:v>
                </c:pt>
                <c:pt idx="22223">
                  <c:v>41108.151990740742</c:v>
                </c:pt>
                <c:pt idx="22224">
                  <c:v>41108.193657407406</c:v>
                </c:pt>
                <c:pt idx="22225">
                  <c:v>41108.235324074078</c:v>
                </c:pt>
                <c:pt idx="22226">
                  <c:v>41108.276990740742</c:v>
                </c:pt>
                <c:pt idx="22227">
                  <c:v>41108.318657407406</c:v>
                </c:pt>
                <c:pt idx="22228">
                  <c:v>41108.360324074078</c:v>
                </c:pt>
                <c:pt idx="22229">
                  <c:v>41108.401990740742</c:v>
                </c:pt>
                <c:pt idx="22230">
                  <c:v>41108.443657407406</c:v>
                </c:pt>
                <c:pt idx="22231">
                  <c:v>41108.485324074078</c:v>
                </c:pt>
                <c:pt idx="22232">
                  <c:v>41108.526990740742</c:v>
                </c:pt>
                <c:pt idx="22233">
                  <c:v>41108.568657407406</c:v>
                </c:pt>
                <c:pt idx="22234">
                  <c:v>41108.610324074078</c:v>
                </c:pt>
                <c:pt idx="22235">
                  <c:v>41108.651990740742</c:v>
                </c:pt>
                <c:pt idx="22236">
                  <c:v>41108.693657407406</c:v>
                </c:pt>
                <c:pt idx="22237">
                  <c:v>41108.735324074078</c:v>
                </c:pt>
                <c:pt idx="22238">
                  <c:v>41108.776990740742</c:v>
                </c:pt>
                <c:pt idx="22239">
                  <c:v>41108.818657407406</c:v>
                </c:pt>
                <c:pt idx="22240">
                  <c:v>41108.860324074078</c:v>
                </c:pt>
                <c:pt idx="22241">
                  <c:v>41108.901990740742</c:v>
                </c:pt>
                <c:pt idx="22242">
                  <c:v>41108.943657407406</c:v>
                </c:pt>
                <c:pt idx="22243">
                  <c:v>41108.985324074078</c:v>
                </c:pt>
                <c:pt idx="22244">
                  <c:v>41109.026990740742</c:v>
                </c:pt>
                <c:pt idx="22245">
                  <c:v>41109.068657407406</c:v>
                </c:pt>
                <c:pt idx="22246">
                  <c:v>41109.110324074078</c:v>
                </c:pt>
                <c:pt idx="22247">
                  <c:v>41109.151990740742</c:v>
                </c:pt>
                <c:pt idx="22248">
                  <c:v>41109.193657407406</c:v>
                </c:pt>
                <c:pt idx="22249">
                  <c:v>41109.235324074078</c:v>
                </c:pt>
                <c:pt idx="22250">
                  <c:v>41109.276990740742</c:v>
                </c:pt>
                <c:pt idx="22251">
                  <c:v>41109.318657407406</c:v>
                </c:pt>
                <c:pt idx="22252">
                  <c:v>41109.360324074078</c:v>
                </c:pt>
                <c:pt idx="22253">
                  <c:v>41109.401990740742</c:v>
                </c:pt>
                <c:pt idx="22254">
                  <c:v>41109.443657407406</c:v>
                </c:pt>
                <c:pt idx="22255">
                  <c:v>41109.485324074078</c:v>
                </c:pt>
                <c:pt idx="22256">
                  <c:v>41109.526990740742</c:v>
                </c:pt>
                <c:pt idx="22257">
                  <c:v>41109.568657407406</c:v>
                </c:pt>
                <c:pt idx="22258">
                  <c:v>41109.610324074078</c:v>
                </c:pt>
                <c:pt idx="22259">
                  <c:v>41109.651990740742</c:v>
                </c:pt>
                <c:pt idx="22260">
                  <c:v>41109.693657407406</c:v>
                </c:pt>
                <c:pt idx="22261">
                  <c:v>41109.735324074078</c:v>
                </c:pt>
                <c:pt idx="22262">
                  <c:v>41109.776990740742</c:v>
                </c:pt>
                <c:pt idx="22263">
                  <c:v>41109.818657407406</c:v>
                </c:pt>
                <c:pt idx="22264">
                  <c:v>41109.860324074078</c:v>
                </c:pt>
                <c:pt idx="22265">
                  <c:v>41109.901990740742</c:v>
                </c:pt>
                <c:pt idx="22266">
                  <c:v>41109.943657407406</c:v>
                </c:pt>
                <c:pt idx="22267">
                  <c:v>41109.985324074078</c:v>
                </c:pt>
                <c:pt idx="22268">
                  <c:v>41110.026990740742</c:v>
                </c:pt>
                <c:pt idx="22269">
                  <c:v>41110.068657407406</c:v>
                </c:pt>
                <c:pt idx="22270">
                  <c:v>41110.110324074078</c:v>
                </c:pt>
                <c:pt idx="22271">
                  <c:v>41110.151990740742</c:v>
                </c:pt>
                <c:pt idx="22272">
                  <c:v>41110.193657407406</c:v>
                </c:pt>
                <c:pt idx="22273">
                  <c:v>41110.235324074078</c:v>
                </c:pt>
                <c:pt idx="22274">
                  <c:v>41110.276990740742</c:v>
                </c:pt>
                <c:pt idx="22275">
                  <c:v>41110.318657407406</c:v>
                </c:pt>
                <c:pt idx="22276">
                  <c:v>41110.360324074078</c:v>
                </c:pt>
                <c:pt idx="22277">
                  <c:v>41110.401990740742</c:v>
                </c:pt>
                <c:pt idx="22278">
                  <c:v>41110.443657407406</c:v>
                </c:pt>
                <c:pt idx="22279">
                  <c:v>41110.485324074078</c:v>
                </c:pt>
                <c:pt idx="22280">
                  <c:v>41110.526990740742</c:v>
                </c:pt>
                <c:pt idx="22281">
                  <c:v>41110.568657407406</c:v>
                </c:pt>
                <c:pt idx="22282">
                  <c:v>41110.610324074078</c:v>
                </c:pt>
                <c:pt idx="22283">
                  <c:v>41110.651990740742</c:v>
                </c:pt>
                <c:pt idx="22284">
                  <c:v>41110.693657407406</c:v>
                </c:pt>
                <c:pt idx="22285">
                  <c:v>41110.735324074078</c:v>
                </c:pt>
                <c:pt idx="22286">
                  <c:v>41110.776990740742</c:v>
                </c:pt>
                <c:pt idx="22287">
                  <c:v>41110.818657407406</c:v>
                </c:pt>
                <c:pt idx="22288">
                  <c:v>41110.860324074078</c:v>
                </c:pt>
                <c:pt idx="22289">
                  <c:v>41110.901990740742</c:v>
                </c:pt>
                <c:pt idx="22290">
                  <c:v>41110.943657407406</c:v>
                </c:pt>
                <c:pt idx="22291">
                  <c:v>41110.985324074078</c:v>
                </c:pt>
                <c:pt idx="22292">
                  <c:v>41111.026990740742</c:v>
                </c:pt>
                <c:pt idx="22293">
                  <c:v>41111.068657407406</c:v>
                </c:pt>
                <c:pt idx="22294">
                  <c:v>41111.110324074078</c:v>
                </c:pt>
                <c:pt idx="22295">
                  <c:v>41111.151990740742</c:v>
                </c:pt>
                <c:pt idx="22296">
                  <c:v>41111.193657407406</c:v>
                </c:pt>
                <c:pt idx="22297">
                  <c:v>41111.235324074078</c:v>
                </c:pt>
                <c:pt idx="22298">
                  <c:v>41111.276990740742</c:v>
                </c:pt>
                <c:pt idx="22299">
                  <c:v>41111.318657407406</c:v>
                </c:pt>
                <c:pt idx="22300">
                  <c:v>41111.360324074078</c:v>
                </c:pt>
                <c:pt idx="22301">
                  <c:v>41111.401990740742</c:v>
                </c:pt>
                <c:pt idx="22302">
                  <c:v>41111.443657407406</c:v>
                </c:pt>
                <c:pt idx="22303">
                  <c:v>41111.485324074078</c:v>
                </c:pt>
                <c:pt idx="22304">
                  <c:v>41111.526990740742</c:v>
                </c:pt>
                <c:pt idx="22305">
                  <c:v>41111.568657407406</c:v>
                </c:pt>
                <c:pt idx="22306">
                  <c:v>41111.610324074078</c:v>
                </c:pt>
                <c:pt idx="22307">
                  <c:v>41111.651990740742</c:v>
                </c:pt>
                <c:pt idx="22308">
                  <c:v>41111.693657407406</c:v>
                </c:pt>
                <c:pt idx="22309">
                  <c:v>41111.735324074078</c:v>
                </c:pt>
                <c:pt idx="22310">
                  <c:v>41111.776990740742</c:v>
                </c:pt>
                <c:pt idx="22311">
                  <c:v>41111.818657407406</c:v>
                </c:pt>
                <c:pt idx="22312">
                  <c:v>41111.860324074078</c:v>
                </c:pt>
                <c:pt idx="22313">
                  <c:v>41111.901990740742</c:v>
                </c:pt>
                <c:pt idx="22314">
                  <c:v>41111.943657407406</c:v>
                </c:pt>
                <c:pt idx="22315">
                  <c:v>41111.985324074078</c:v>
                </c:pt>
                <c:pt idx="22316">
                  <c:v>41112.026990740742</c:v>
                </c:pt>
                <c:pt idx="22317">
                  <c:v>41112.068657407406</c:v>
                </c:pt>
                <c:pt idx="22318">
                  <c:v>41112.110324074078</c:v>
                </c:pt>
                <c:pt idx="22319">
                  <c:v>41112.151990740742</c:v>
                </c:pt>
                <c:pt idx="22320">
                  <c:v>41112.193657407406</c:v>
                </c:pt>
                <c:pt idx="22321">
                  <c:v>41112.235324074078</c:v>
                </c:pt>
                <c:pt idx="22322">
                  <c:v>41112.276990740742</c:v>
                </c:pt>
                <c:pt idx="22323">
                  <c:v>41112.318657407406</c:v>
                </c:pt>
                <c:pt idx="22324">
                  <c:v>41112.360324074078</c:v>
                </c:pt>
                <c:pt idx="22325">
                  <c:v>41112.401990740742</c:v>
                </c:pt>
                <c:pt idx="22326">
                  <c:v>41112.443657407406</c:v>
                </c:pt>
                <c:pt idx="22327">
                  <c:v>41112.485324074078</c:v>
                </c:pt>
                <c:pt idx="22328">
                  <c:v>41112.526990740742</c:v>
                </c:pt>
                <c:pt idx="22329">
                  <c:v>41112.568657407406</c:v>
                </c:pt>
                <c:pt idx="22330">
                  <c:v>41112.610324074078</c:v>
                </c:pt>
                <c:pt idx="22331">
                  <c:v>41112.651990740742</c:v>
                </c:pt>
                <c:pt idx="22332">
                  <c:v>41112.693657407406</c:v>
                </c:pt>
                <c:pt idx="22333">
                  <c:v>41112.735324074078</c:v>
                </c:pt>
                <c:pt idx="22334">
                  <c:v>41112.776990740742</c:v>
                </c:pt>
                <c:pt idx="22335">
                  <c:v>41112.818657407406</c:v>
                </c:pt>
                <c:pt idx="22336">
                  <c:v>41112.860324074078</c:v>
                </c:pt>
                <c:pt idx="22337">
                  <c:v>41112.901990740742</c:v>
                </c:pt>
                <c:pt idx="22338">
                  <c:v>41112.943657407406</c:v>
                </c:pt>
                <c:pt idx="22339">
                  <c:v>41112.985324074078</c:v>
                </c:pt>
                <c:pt idx="22340">
                  <c:v>41113.026990740742</c:v>
                </c:pt>
                <c:pt idx="22341">
                  <c:v>41113.068657407406</c:v>
                </c:pt>
                <c:pt idx="22342">
                  <c:v>41113.110324074078</c:v>
                </c:pt>
                <c:pt idx="22343">
                  <c:v>41113.151990740742</c:v>
                </c:pt>
                <c:pt idx="22344">
                  <c:v>41113.193657407406</c:v>
                </c:pt>
                <c:pt idx="22345">
                  <c:v>41113.235324074078</c:v>
                </c:pt>
                <c:pt idx="22346">
                  <c:v>41113.276990740742</c:v>
                </c:pt>
                <c:pt idx="22347">
                  <c:v>41113.318657407406</c:v>
                </c:pt>
                <c:pt idx="22348">
                  <c:v>41113.360324074078</c:v>
                </c:pt>
                <c:pt idx="22349">
                  <c:v>41113.401990740742</c:v>
                </c:pt>
                <c:pt idx="22350">
                  <c:v>41113.443657407406</c:v>
                </c:pt>
                <c:pt idx="22351">
                  <c:v>41113.485324074078</c:v>
                </c:pt>
                <c:pt idx="22352">
                  <c:v>41113.526990740742</c:v>
                </c:pt>
                <c:pt idx="22353">
                  <c:v>41113.568657407406</c:v>
                </c:pt>
                <c:pt idx="22354">
                  <c:v>41113.610324074078</c:v>
                </c:pt>
                <c:pt idx="22355">
                  <c:v>41113.651990740742</c:v>
                </c:pt>
                <c:pt idx="22356">
                  <c:v>41113.693657407406</c:v>
                </c:pt>
                <c:pt idx="22357">
                  <c:v>41113.735324074078</c:v>
                </c:pt>
                <c:pt idx="22358">
                  <c:v>41113.776990740742</c:v>
                </c:pt>
                <c:pt idx="22359">
                  <c:v>41113.818657407406</c:v>
                </c:pt>
                <c:pt idx="22360">
                  <c:v>41113.860324074078</c:v>
                </c:pt>
                <c:pt idx="22361">
                  <c:v>41113.901990740742</c:v>
                </c:pt>
                <c:pt idx="22362">
                  <c:v>41113.943657407406</c:v>
                </c:pt>
                <c:pt idx="22363">
                  <c:v>41113.985324074078</c:v>
                </c:pt>
                <c:pt idx="22364">
                  <c:v>41114.026990740742</c:v>
                </c:pt>
                <c:pt idx="22365">
                  <c:v>41114.068657407406</c:v>
                </c:pt>
                <c:pt idx="22366">
                  <c:v>41114.110324074078</c:v>
                </c:pt>
                <c:pt idx="22367">
                  <c:v>41114.151990740742</c:v>
                </c:pt>
                <c:pt idx="22368">
                  <c:v>41114.193657407406</c:v>
                </c:pt>
                <c:pt idx="22369">
                  <c:v>41114.235324074078</c:v>
                </c:pt>
                <c:pt idx="22370">
                  <c:v>41114.276990740742</c:v>
                </c:pt>
                <c:pt idx="22371">
                  <c:v>41114.318657407406</c:v>
                </c:pt>
                <c:pt idx="22372">
                  <c:v>41114.360324074078</c:v>
                </c:pt>
                <c:pt idx="22373">
                  <c:v>41114.401990740742</c:v>
                </c:pt>
                <c:pt idx="22374">
                  <c:v>41114.443657407406</c:v>
                </c:pt>
                <c:pt idx="22375">
                  <c:v>41114.485324074078</c:v>
                </c:pt>
                <c:pt idx="22376">
                  <c:v>41114.526990740742</c:v>
                </c:pt>
                <c:pt idx="22377">
                  <c:v>41114.568657407406</c:v>
                </c:pt>
                <c:pt idx="22378">
                  <c:v>41114.610324074078</c:v>
                </c:pt>
                <c:pt idx="22379">
                  <c:v>41114.651990740742</c:v>
                </c:pt>
                <c:pt idx="22380">
                  <c:v>41114.693657407406</c:v>
                </c:pt>
                <c:pt idx="22381">
                  <c:v>41114.735324074078</c:v>
                </c:pt>
                <c:pt idx="22382">
                  <c:v>41114.776990740742</c:v>
                </c:pt>
                <c:pt idx="22383">
                  <c:v>41114.818657407406</c:v>
                </c:pt>
                <c:pt idx="22384">
                  <c:v>41114.860324074078</c:v>
                </c:pt>
                <c:pt idx="22385">
                  <c:v>41114.901990740742</c:v>
                </c:pt>
                <c:pt idx="22386">
                  <c:v>41114.943657407406</c:v>
                </c:pt>
                <c:pt idx="22387">
                  <c:v>41114.985324074078</c:v>
                </c:pt>
                <c:pt idx="22388">
                  <c:v>41115.026990740742</c:v>
                </c:pt>
                <c:pt idx="22389">
                  <c:v>41115.068657407406</c:v>
                </c:pt>
                <c:pt idx="22390">
                  <c:v>41115.110324074078</c:v>
                </c:pt>
                <c:pt idx="22391">
                  <c:v>41115.151990740742</c:v>
                </c:pt>
                <c:pt idx="22392">
                  <c:v>41115.193657407406</c:v>
                </c:pt>
                <c:pt idx="22393">
                  <c:v>41115.235324074078</c:v>
                </c:pt>
                <c:pt idx="22394">
                  <c:v>41115.276990740742</c:v>
                </c:pt>
                <c:pt idx="22395">
                  <c:v>41115.318657407406</c:v>
                </c:pt>
                <c:pt idx="22396">
                  <c:v>41115.360324074078</c:v>
                </c:pt>
                <c:pt idx="22397">
                  <c:v>41115.401990740742</c:v>
                </c:pt>
                <c:pt idx="22398">
                  <c:v>41115.443657407406</c:v>
                </c:pt>
                <c:pt idx="22399">
                  <c:v>41115.485324074078</c:v>
                </c:pt>
                <c:pt idx="22400">
                  <c:v>41115.526990740742</c:v>
                </c:pt>
                <c:pt idx="22401">
                  <c:v>41115.568657407406</c:v>
                </c:pt>
                <c:pt idx="22402">
                  <c:v>41115.610324074078</c:v>
                </c:pt>
                <c:pt idx="22403">
                  <c:v>41115.651990740742</c:v>
                </c:pt>
                <c:pt idx="22404">
                  <c:v>41115.693657407406</c:v>
                </c:pt>
                <c:pt idx="22405">
                  <c:v>41115.735324074078</c:v>
                </c:pt>
                <c:pt idx="22406">
                  <c:v>41115.776990740742</c:v>
                </c:pt>
                <c:pt idx="22407">
                  <c:v>41115.818657407406</c:v>
                </c:pt>
                <c:pt idx="22408">
                  <c:v>41115.860324074078</c:v>
                </c:pt>
                <c:pt idx="22409">
                  <c:v>41115.901990740742</c:v>
                </c:pt>
                <c:pt idx="22410">
                  <c:v>41115.943657407406</c:v>
                </c:pt>
                <c:pt idx="22411">
                  <c:v>41115.985324074078</c:v>
                </c:pt>
                <c:pt idx="22412">
                  <c:v>41116.026990740742</c:v>
                </c:pt>
                <c:pt idx="22413">
                  <c:v>41116.068657407406</c:v>
                </c:pt>
                <c:pt idx="22414">
                  <c:v>41116.110324074078</c:v>
                </c:pt>
                <c:pt idx="22415">
                  <c:v>41116.151990740742</c:v>
                </c:pt>
                <c:pt idx="22416">
                  <c:v>41116.193657407406</c:v>
                </c:pt>
                <c:pt idx="22417">
                  <c:v>41116.235324074078</c:v>
                </c:pt>
                <c:pt idx="22418">
                  <c:v>41116.276990740742</c:v>
                </c:pt>
                <c:pt idx="22419">
                  <c:v>41116.318657407406</c:v>
                </c:pt>
                <c:pt idx="22420">
                  <c:v>41116.360324074078</c:v>
                </c:pt>
                <c:pt idx="22421">
                  <c:v>41116.401990740742</c:v>
                </c:pt>
                <c:pt idx="22422">
                  <c:v>41116.443657407406</c:v>
                </c:pt>
                <c:pt idx="22423">
                  <c:v>41116.485324074078</c:v>
                </c:pt>
                <c:pt idx="22424">
                  <c:v>41116.526990740742</c:v>
                </c:pt>
                <c:pt idx="22425">
                  <c:v>41116.568657407406</c:v>
                </c:pt>
                <c:pt idx="22426">
                  <c:v>41116.610324074078</c:v>
                </c:pt>
                <c:pt idx="22427">
                  <c:v>41116.651990740742</c:v>
                </c:pt>
                <c:pt idx="22428">
                  <c:v>41116.693657407406</c:v>
                </c:pt>
                <c:pt idx="22429">
                  <c:v>41116.735324074078</c:v>
                </c:pt>
                <c:pt idx="22430">
                  <c:v>41116.776990740742</c:v>
                </c:pt>
                <c:pt idx="22431">
                  <c:v>41116.818657407406</c:v>
                </c:pt>
                <c:pt idx="22432">
                  <c:v>41116.860324074078</c:v>
                </c:pt>
                <c:pt idx="22433">
                  <c:v>41116.901990740742</c:v>
                </c:pt>
                <c:pt idx="22434">
                  <c:v>41116.943657407406</c:v>
                </c:pt>
                <c:pt idx="22435">
                  <c:v>41116.985324074078</c:v>
                </c:pt>
                <c:pt idx="22436">
                  <c:v>41117.026990740742</c:v>
                </c:pt>
                <c:pt idx="22437">
                  <c:v>41117.068657407406</c:v>
                </c:pt>
                <c:pt idx="22438">
                  <c:v>41117.110324074078</c:v>
                </c:pt>
                <c:pt idx="22439">
                  <c:v>41117.151990740742</c:v>
                </c:pt>
                <c:pt idx="22440">
                  <c:v>41117.193657407406</c:v>
                </c:pt>
                <c:pt idx="22441">
                  <c:v>41117.235324074078</c:v>
                </c:pt>
                <c:pt idx="22442">
                  <c:v>41117.276990740742</c:v>
                </c:pt>
                <c:pt idx="22443">
                  <c:v>41117.318657407406</c:v>
                </c:pt>
                <c:pt idx="22444">
                  <c:v>41117.360324074078</c:v>
                </c:pt>
                <c:pt idx="22445">
                  <c:v>41117.401990740742</c:v>
                </c:pt>
                <c:pt idx="22446">
                  <c:v>41117.443657407406</c:v>
                </c:pt>
                <c:pt idx="22447">
                  <c:v>41117.485324074078</c:v>
                </c:pt>
                <c:pt idx="22448">
                  <c:v>41117.526990740742</c:v>
                </c:pt>
                <c:pt idx="22449">
                  <c:v>41117.568657407406</c:v>
                </c:pt>
                <c:pt idx="22450">
                  <c:v>41117.610324074078</c:v>
                </c:pt>
                <c:pt idx="22451">
                  <c:v>41117.651990740742</c:v>
                </c:pt>
                <c:pt idx="22452">
                  <c:v>41117.693657407406</c:v>
                </c:pt>
                <c:pt idx="22453">
                  <c:v>41117.735324074078</c:v>
                </c:pt>
                <c:pt idx="22454">
                  <c:v>41117.776990740742</c:v>
                </c:pt>
                <c:pt idx="22455">
                  <c:v>41117.818657407406</c:v>
                </c:pt>
                <c:pt idx="22456">
                  <c:v>41117.860324074078</c:v>
                </c:pt>
                <c:pt idx="22457">
                  <c:v>41117.901990740742</c:v>
                </c:pt>
                <c:pt idx="22458">
                  <c:v>41117.943657407406</c:v>
                </c:pt>
                <c:pt idx="22459">
                  <c:v>41117.985324074078</c:v>
                </c:pt>
                <c:pt idx="22460">
                  <c:v>41118.026990740742</c:v>
                </c:pt>
                <c:pt idx="22461">
                  <c:v>41118.068657407406</c:v>
                </c:pt>
                <c:pt idx="22462">
                  <c:v>41118.110324074078</c:v>
                </c:pt>
                <c:pt idx="22463">
                  <c:v>41118.151990740742</c:v>
                </c:pt>
                <c:pt idx="22464">
                  <c:v>41118.193657407406</c:v>
                </c:pt>
                <c:pt idx="22465">
                  <c:v>41118.235324074078</c:v>
                </c:pt>
                <c:pt idx="22466">
                  <c:v>41118.276990740742</c:v>
                </c:pt>
                <c:pt idx="22467">
                  <c:v>41118.318657407406</c:v>
                </c:pt>
                <c:pt idx="22468">
                  <c:v>41118.360324074078</c:v>
                </c:pt>
                <c:pt idx="22469">
                  <c:v>41118.401990740742</c:v>
                </c:pt>
                <c:pt idx="22470">
                  <c:v>41118.443657407406</c:v>
                </c:pt>
                <c:pt idx="22471">
                  <c:v>41118.485324074078</c:v>
                </c:pt>
                <c:pt idx="22472">
                  <c:v>41118.526990740742</c:v>
                </c:pt>
                <c:pt idx="22473">
                  <c:v>41118.568657407406</c:v>
                </c:pt>
                <c:pt idx="22474">
                  <c:v>41118.610324074078</c:v>
                </c:pt>
                <c:pt idx="22475">
                  <c:v>41118.651990740742</c:v>
                </c:pt>
                <c:pt idx="22476">
                  <c:v>41118.693657407406</c:v>
                </c:pt>
                <c:pt idx="22477">
                  <c:v>41118.735324074078</c:v>
                </c:pt>
                <c:pt idx="22478">
                  <c:v>41118.776990740742</c:v>
                </c:pt>
                <c:pt idx="22479">
                  <c:v>41118.818657407406</c:v>
                </c:pt>
                <c:pt idx="22480">
                  <c:v>41118.860324074078</c:v>
                </c:pt>
                <c:pt idx="22481">
                  <c:v>41118.901990740742</c:v>
                </c:pt>
                <c:pt idx="22482">
                  <c:v>41118.943657407406</c:v>
                </c:pt>
                <c:pt idx="22483">
                  <c:v>41118.985324074078</c:v>
                </c:pt>
                <c:pt idx="22484">
                  <c:v>41119.026990740742</c:v>
                </c:pt>
                <c:pt idx="22485">
                  <c:v>41119.068657407406</c:v>
                </c:pt>
                <c:pt idx="22486">
                  <c:v>41119.110324074078</c:v>
                </c:pt>
                <c:pt idx="22487">
                  <c:v>41119.151990740742</c:v>
                </c:pt>
                <c:pt idx="22488">
                  <c:v>41119.193657407406</c:v>
                </c:pt>
                <c:pt idx="22489">
                  <c:v>41119.235324074078</c:v>
                </c:pt>
                <c:pt idx="22490">
                  <c:v>41119.276990740742</c:v>
                </c:pt>
                <c:pt idx="22491">
                  <c:v>41119.318657407406</c:v>
                </c:pt>
                <c:pt idx="22492">
                  <c:v>41119.360324074078</c:v>
                </c:pt>
                <c:pt idx="22493">
                  <c:v>41119.401990740742</c:v>
                </c:pt>
                <c:pt idx="22494">
                  <c:v>41119.443657407406</c:v>
                </c:pt>
                <c:pt idx="22495">
                  <c:v>41119.485324074078</c:v>
                </c:pt>
                <c:pt idx="22496">
                  <c:v>41119.526990740742</c:v>
                </c:pt>
                <c:pt idx="22497">
                  <c:v>41119.568657407406</c:v>
                </c:pt>
                <c:pt idx="22498">
                  <c:v>41119.610324074078</c:v>
                </c:pt>
                <c:pt idx="22499">
                  <c:v>41119.651990740742</c:v>
                </c:pt>
                <c:pt idx="22500">
                  <c:v>41119.693657407406</c:v>
                </c:pt>
                <c:pt idx="22501">
                  <c:v>41119.735324074078</c:v>
                </c:pt>
                <c:pt idx="22502">
                  <c:v>41119.776990740742</c:v>
                </c:pt>
                <c:pt idx="22503">
                  <c:v>41119.818657407406</c:v>
                </c:pt>
                <c:pt idx="22504">
                  <c:v>41119.860324074078</c:v>
                </c:pt>
                <c:pt idx="22505">
                  <c:v>41119.901990740742</c:v>
                </c:pt>
                <c:pt idx="22506">
                  <c:v>41119.943657407406</c:v>
                </c:pt>
                <c:pt idx="22507">
                  <c:v>41119.985324074078</c:v>
                </c:pt>
                <c:pt idx="22508">
                  <c:v>41120.026990740742</c:v>
                </c:pt>
                <c:pt idx="22509">
                  <c:v>41120.068657407406</c:v>
                </c:pt>
                <c:pt idx="22510">
                  <c:v>41120.110324074078</c:v>
                </c:pt>
                <c:pt idx="22511">
                  <c:v>41120.151990740742</c:v>
                </c:pt>
                <c:pt idx="22512">
                  <c:v>41120.193657407406</c:v>
                </c:pt>
                <c:pt idx="22513">
                  <c:v>41120.235324074078</c:v>
                </c:pt>
                <c:pt idx="22514">
                  <c:v>41120.276990740742</c:v>
                </c:pt>
                <c:pt idx="22515">
                  <c:v>41120.318657407406</c:v>
                </c:pt>
                <c:pt idx="22516">
                  <c:v>41120.360324074078</c:v>
                </c:pt>
                <c:pt idx="22517">
                  <c:v>41120.401990740742</c:v>
                </c:pt>
                <c:pt idx="22518">
                  <c:v>41120.443657407406</c:v>
                </c:pt>
                <c:pt idx="22519">
                  <c:v>41120.485324074078</c:v>
                </c:pt>
                <c:pt idx="22520">
                  <c:v>41120.526990740742</c:v>
                </c:pt>
                <c:pt idx="22521">
                  <c:v>41120.568657407406</c:v>
                </c:pt>
                <c:pt idx="22522">
                  <c:v>41120.610324074078</c:v>
                </c:pt>
                <c:pt idx="22523">
                  <c:v>41120.651990740742</c:v>
                </c:pt>
                <c:pt idx="22524">
                  <c:v>41120.693657407406</c:v>
                </c:pt>
                <c:pt idx="22525">
                  <c:v>41120.735324074078</c:v>
                </c:pt>
                <c:pt idx="22526">
                  <c:v>41120.776990740742</c:v>
                </c:pt>
                <c:pt idx="22527">
                  <c:v>41120.818657407406</c:v>
                </c:pt>
                <c:pt idx="22528">
                  <c:v>41120.860324074078</c:v>
                </c:pt>
                <c:pt idx="22529">
                  <c:v>41120.901990740742</c:v>
                </c:pt>
                <c:pt idx="22530">
                  <c:v>41120.943657407406</c:v>
                </c:pt>
                <c:pt idx="22531">
                  <c:v>41120.985324074078</c:v>
                </c:pt>
                <c:pt idx="22532">
                  <c:v>41121.026990740742</c:v>
                </c:pt>
                <c:pt idx="22533">
                  <c:v>41121.068657407406</c:v>
                </c:pt>
                <c:pt idx="22534">
                  <c:v>41121.110324074078</c:v>
                </c:pt>
                <c:pt idx="22535">
                  <c:v>41121.151990740742</c:v>
                </c:pt>
                <c:pt idx="22536">
                  <c:v>41121.193657407406</c:v>
                </c:pt>
                <c:pt idx="22537">
                  <c:v>41121.235324074078</c:v>
                </c:pt>
                <c:pt idx="22538">
                  <c:v>41121.276990740742</c:v>
                </c:pt>
                <c:pt idx="22539">
                  <c:v>41121.318657407406</c:v>
                </c:pt>
                <c:pt idx="22540">
                  <c:v>41121.360324074078</c:v>
                </c:pt>
                <c:pt idx="22541">
                  <c:v>41121.401990740742</c:v>
                </c:pt>
                <c:pt idx="22542">
                  <c:v>41121.443657407406</c:v>
                </c:pt>
                <c:pt idx="22543">
                  <c:v>41121.485324074078</c:v>
                </c:pt>
                <c:pt idx="22544">
                  <c:v>41121.526990740742</c:v>
                </c:pt>
                <c:pt idx="22545">
                  <c:v>41121.568657407406</c:v>
                </c:pt>
                <c:pt idx="22546">
                  <c:v>41121.610324074078</c:v>
                </c:pt>
                <c:pt idx="22547">
                  <c:v>41121.651990740742</c:v>
                </c:pt>
                <c:pt idx="22548">
                  <c:v>41121.693657407406</c:v>
                </c:pt>
                <c:pt idx="22549">
                  <c:v>41121.735324074078</c:v>
                </c:pt>
                <c:pt idx="22550">
                  <c:v>41121.776990740742</c:v>
                </c:pt>
                <c:pt idx="22551">
                  <c:v>41121.818657407406</c:v>
                </c:pt>
                <c:pt idx="22552">
                  <c:v>41121.860324074078</c:v>
                </c:pt>
                <c:pt idx="22553">
                  <c:v>41121.901990740742</c:v>
                </c:pt>
                <c:pt idx="22554">
                  <c:v>41121.943657407406</c:v>
                </c:pt>
                <c:pt idx="22555">
                  <c:v>41121.985324074078</c:v>
                </c:pt>
                <c:pt idx="22556">
                  <c:v>41122.026990740742</c:v>
                </c:pt>
                <c:pt idx="22557">
                  <c:v>41122.068657407406</c:v>
                </c:pt>
                <c:pt idx="22558">
                  <c:v>41122.110324074078</c:v>
                </c:pt>
                <c:pt idx="22559">
                  <c:v>41122.151990740742</c:v>
                </c:pt>
                <c:pt idx="22560">
                  <c:v>41122.193657407406</c:v>
                </c:pt>
                <c:pt idx="22561">
                  <c:v>41122.235324074078</c:v>
                </c:pt>
                <c:pt idx="22562">
                  <c:v>41122.276990740742</c:v>
                </c:pt>
                <c:pt idx="22563">
                  <c:v>41122.318657407406</c:v>
                </c:pt>
                <c:pt idx="22564">
                  <c:v>41122.360324074078</c:v>
                </c:pt>
                <c:pt idx="22565">
                  <c:v>41122.401990740742</c:v>
                </c:pt>
                <c:pt idx="22566">
                  <c:v>41122.443657407406</c:v>
                </c:pt>
                <c:pt idx="22567">
                  <c:v>41122.485324074078</c:v>
                </c:pt>
                <c:pt idx="22568">
                  <c:v>41122.526990740742</c:v>
                </c:pt>
                <c:pt idx="22569">
                  <c:v>41122.568657407406</c:v>
                </c:pt>
                <c:pt idx="22570">
                  <c:v>41122.610324074078</c:v>
                </c:pt>
                <c:pt idx="22571">
                  <c:v>41122.651990740742</c:v>
                </c:pt>
                <c:pt idx="22572">
                  <c:v>41122.693657407406</c:v>
                </c:pt>
                <c:pt idx="22573">
                  <c:v>41122.735324074078</c:v>
                </c:pt>
                <c:pt idx="22574">
                  <c:v>41122.776990740742</c:v>
                </c:pt>
                <c:pt idx="22575">
                  <c:v>41122.818657407406</c:v>
                </c:pt>
                <c:pt idx="22576">
                  <c:v>41122.860324074078</c:v>
                </c:pt>
                <c:pt idx="22577">
                  <c:v>41122.901990740742</c:v>
                </c:pt>
                <c:pt idx="22578">
                  <c:v>41122.943657407406</c:v>
                </c:pt>
                <c:pt idx="22579">
                  <c:v>41122.985324074078</c:v>
                </c:pt>
                <c:pt idx="22580">
                  <c:v>41123.026990740742</c:v>
                </c:pt>
                <c:pt idx="22581">
                  <c:v>41123.068657407406</c:v>
                </c:pt>
                <c:pt idx="22582">
                  <c:v>41123.110324074078</c:v>
                </c:pt>
                <c:pt idx="22583">
                  <c:v>41123.151990740742</c:v>
                </c:pt>
                <c:pt idx="22584">
                  <c:v>41123.193657407406</c:v>
                </c:pt>
                <c:pt idx="22585">
                  <c:v>41123.235324074078</c:v>
                </c:pt>
                <c:pt idx="22586">
                  <c:v>41123.276990740742</c:v>
                </c:pt>
                <c:pt idx="22587">
                  <c:v>41123.318657407406</c:v>
                </c:pt>
                <c:pt idx="22588">
                  <c:v>41123.360324074078</c:v>
                </c:pt>
                <c:pt idx="22589">
                  <c:v>41123.401990740742</c:v>
                </c:pt>
                <c:pt idx="22590">
                  <c:v>41123.443657407406</c:v>
                </c:pt>
                <c:pt idx="22591">
                  <c:v>41123.485324074078</c:v>
                </c:pt>
                <c:pt idx="22592">
                  <c:v>41123.526990740742</c:v>
                </c:pt>
                <c:pt idx="22593">
                  <c:v>41123.568657407406</c:v>
                </c:pt>
                <c:pt idx="22594">
                  <c:v>41123.610324074078</c:v>
                </c:pt>
                <c:pt idx="22595">
                  <c:v>41123.651990740742</c:v>
                </c:pt>
                <c:pt idx="22596">
                  <c:v>41123.693657407406</c:v>
                </c:pt>
                <c:pt idx="22597">
                  <c:v>41123.735324074078</c:v>
                </c:pt>
                <c:pt idx="22598">
                  <c:v>41123.776990740742</c:v>
                </c:pt>
                <c:pt idx="22599">
                  <c:v>41123.818657407406</c:v>
                </c:pt>
                <c:pt idx="22600">
                  <c:v>41123.860324074078</c:v>
                </c:pt>
                <c:pt idx="22601">
                  <c:v>41123.901990740742</c:v>
                </c:pt>
                <c:pt idx="22602">
                  <c:v>41123.943657407406</c:v>
                </c:pt>
                <c:pt idx="22603">
                  <c:v>41123.985324074078</c:v>
                </c:pt>
                <c:pt idx="22604">
                  <c:v>41124.026990740742</c:v>
                </c:pt>
                <c:pt idx="22605">
                  <c:v>41124.068657407406</c:v>
                </c:pt>
                <c:pt idx="22606">
                  <c:v>41124.110324074078</c:v>
                </c:pt>
                <c:pt idx="22607">
                  <c:v>41124.151990740742</c:v>
                </c:pt>
                <c:pt idx="22608">
                  <c:v>41124.193657407406</c:v>
                </c:pt>
                <c:pt idx="22609">
                  <c:v>41124.235324074078</c:v>
                </c:pt>
                <c:pt idx="22610">
                  <c:v>41124.276990740742</c:v>
                </c:pt>
                <c:pt idx="22611">
                  <c:v>41124.318657407406</c:v>
                </c:pt>
                <c:pt idx="22612">
                  <c:v>41124.360324074078</c:v>
                </c:pt>
                <c:pt idx="22613">
                  <c:v>41124.401990740742</c:v>
                </c:pt>
                <c:pt idx="22614">
                  <c:v>41124.443657407406</c:v>
                </c:pt>
                <c:pt idx="22615">
                  <c:v>41124.485324074078</c:v>
                </c:pt>
                <c:pt idx="22616">
                  <c:v>41124.526990740742</c:v>
                </c:pt>
                <c:pt idx="22617">
                  <c:v>41124.568657407406</c:v>
                </c:pt>
                <c:pt idx="22618">
                  <c:v>41124.610324074078</c:v>
                </c:pt>
                <c:pt idx="22619">
                  <c:v>41124.651990740742</c:v>
                </c:pt>
                <c:pt idx="22620">
                  <c:v>41124.693657407406</c:v>
                </c:pt>
                <c:pt idx="22621">
                  <c:v>41124.735324074078</c:v>
                </c:pt>
                <c:pt idx="22622">
                  <c:v>41124.776990740742</c:v>
                </c:pt>
                <c:pt idx="22623">
                  <c:v>41124.818657407406</c:v>
                </c:pt>
                <c:pt idx="22624">
                  <c:v>41124.860324074078</c:v>
                </c:pt>
                <c:pt idx="22625">
                  <c:v>41124.901990740742</c:v>
                </c:pt>
                <c:pt idx="22626">
                  <c:v>41124.943657407406</c:v>
                </c:pt>
                <c:pt idx="22627">
                  <c:v>41124.985324074078</c:v>
                </c:pt>
                <c:pt idx="22628">
                  <c:v>41125.026990740742</c:v>
                </c:pt>
                <c:pt idx="22629">
                  <c:v>41125.068657407406</c:v>
                </c:pt>
                <c:pt idx="22630">
                  <c:v>41125.110324074078</c:v>
                </c:pt>
                <c:pt idx="22631">
                  <c:v>41125.151990740742</c:v>
                </c:pt>
                <c:pt idx="22632">
                  <c:v>41125.193657407406</c:v>
                </c:pt>
                <c:pt idx="22633">
                  <c:v>41125.235324074078</c:v>
                </c:pt>
                <c:pt idx="22634">
                  <c:v>41125.276990740742</c:v>
                </c:pt>
                <c:pt idx="22635">
                  <c:v>41125.318657407406</c:v>
                </c:pt>
                <c:pt idx="22636">
                  <c:v>41125.360324074078</c:v>
                </c:pt>
                <c:pt idx="22637">
                  <c:v>41125.401990740742</c:v>
                </c:pt>
                <c:pt idx="22638">
                  <c:v>41125.443657407406</c:v>
                </c:pt>
                <c:pt idx="22639">
                  <c:v>41125.485324074078</c:v>
                </c:pt>
                <c:pt idx="22640">
                  <c:v>41125.526990740742</c:v>
                </c:pt>
                <c:pt idx="22641">
                  <c:v>41125.568657407406</c:v>
                </c:pt>
                <c:pt idx="22642">
                  <c:v>41125.610324074078</c:v>
                </c:pt>
                <c:pt idx="22643">
                  <c:v>41125.651990740742</c:v>
                </c:pt>
                <c:pt idx="22644">
                  <c:v>41125.693657407406</c:v>
                </c:pt>
                <c:pt idx="22645">
                  <c:v>41125.735324074078</c:v>
                </c:pt>
                <c:pt idx="22646">
                  <c:v>41125.776990740742</c:v>
                </c:pt>
                <c:pt idx="22647">
                  <c:v>41125.818657407406</c:v>
                </c:pt>
                <c:pt idx="22648">
                  <c:v>41125.860324074078</c:v>
                </c:pt>
                <c:pt idx="22649">
                  <c:v>41125.901990740742</c:v>
                </c:pt>
                <c:pt idx="22650">
                  <c:v>41125.943657407406</c:v>
                </c:pt>
                <c:pt idx="22651">
                  <c:v>41125.985324074078</c:v>
                </c:pt>
                <c:pt idx="22652">
                  <c:v>41126.026990740742</c:v>
                </c:pt>
                <c:pt idx="22653">
                  <c:v>41126.068657407406</c:v>
                </c:pt>
                <c:pt idx="22654">
                  <c:v>41126.110324074078</c:v>
                </c:pt>
                <c:pt idx="22655">
                  <c:v>41126.151990740742</c:v>
                </c:pt>
                <c:pt idx="22656">
                  <c:v>41126.193657407406</c:v>
                </c:pt>
                <c:pt idx="22657">
                  <c:v>41126.235324074078</c:v>
                </c:pt>
                <c:pt idx="22658">
                  <c:v>41126.276990740742</c:v>
                </c:pt>
                <c:pt idx="22659">
                  <c:v>41126.318657407406</c:v>
                </c:pt>
                <c:pt idx="22660">
                  <c:v>41126.360324074078</c:v>
                </c:pt>
                <c:pt idx="22661">
                  <c:v>41126.401990740742</c:v>
                </c:pt>
                <c:pt idx="22662">
                  <c:v>41126.443657407406</c:v>
                </c:pt>
                <c:pt idx="22663">
                  <c:v>41126.485324074078</c:v>
                </c:pt>
                <c:pt idx="22664">
                  <c:v>41126.526990740742</c:v>
                </c:pt>
                <c:pt idx="22665">
                  <c:v>41126.568657407406</c:v>
                </c:pt>
                <c:pt idx="22666">
                  <c:v>41126.610324074078</c:v>
                </c:pt>
                <c:pt idx="22667">
                  <c:v>41126.651990740742</c:v>
                </c:pt>
                <c:pt idx="22668">
                  <c:v>41126.693657407406</c:v>
                </c:pt>
                <c:pt idx="22669">
                  <c:v>41126.735324074078</c:v>
                </c:pt>
                <c:pt idx="22670">
                  <c:v>41126.776990740742</c:v>
                </c:pt>
                <c:pt idx="22671">
                  <c:v>41126.818657407406</c:v>
                </c:pt>
                <c:pt idx="22672">
                  <c:v>41126.860324074078</c:v>
                </c:pt>
                <c:pt idx="22673">
                  <c:v>41126.901990740742</c:v>
                </c:pt>
                <c:pt idx="22674">
                  <c:v>41126.943657407406</c:v>
                </c:pt>
                <c:pt idx="22675">
                  <c:v>41126.985324074078</c:v>
                </c:pt>
                <c:pt idx="22676">
                  <c:v>41127.026990740742</c:v>
                </c:pt>
                <c:pt idx="22677">
                  <c:v>41127.068657407406</c:v>
                </c:pt>
                <c:pt idx="22678">
                  <c:v>41127.110324074078</c:v>
                </c:pt>
                <c:pt idx="22679">
                  <c:v>41127.151990740742</c:v>
                </c:pt>
                <c:pt idx="22680">
                  <c:v>41127.193657407406</c:v>
                </c:pt>
                <c:pt idx="22681">
                  <c:v>41127.235324074078</c:v>
                </c:pt>
                <c:pt idx="22682">
                  <c:v>41127.276990740742</c:v>
                </c:pt>
                <c:pt idx="22683">
                  <c:v>41127.318657407406</c:v>
                </c:pt>
                <c:pt idx="22684">
                  <c:v>41127.360324074078</c:v>
                </c:pt>
                <c:pt idx="22685">
                  <c:v>41127.401990740742</c:v>
                </c:pt>
                <c:pt idx="22686">
                  <c:v>41127.443657407406</c:v>
                </c:pt>
                <c:pt idx="22687">
                  <c:v>41127.485324074078</c:v>
                </c:pt>
                <c:pt idx="22688">
                  <c:v>41127.526990740742</c:v>
                </c:pt>
                <c:pt idx="22689">
                  <c:v>41127.568657407406</c:v>
                </c:pt>
                <c:pt idx="22690">
                  <c:v>41127.610324074078</c:v>
                </c:pt>
                <c:pt idx="22691">
                  <c:v>41127.651990740742</c:v>
                </c:pt>
                <c:pt idx="22692">
                  <c:v>41127.693657407406</c:v>
                </c:pt>
                <c:pt idx="22693">
                  <c:v>41127.735324074078</c:v>
                </c:pt>
                <c:pt idx="22694">
                  <c:v>41127.776990740742</c:v>
                </c:pt>
                <c:pt idx="22695">
                  <c:v>41127.818657407406</c:v>
                </c:pt>
                <c:pt idx="22696">
                  <c:v>41127.860324074078</c:v>
                </c:pt>
                <c:pt idx="22697">
                  <c:v>41127.901990740742</c:v>
                </c:pt>
                <c:pt idx="22698">
                  <c:v>41127.943657407406</c:v>
                </c:pt>
                <c:pt idx="22699">
                  <c:v>41127.985324074078</c:v>
                </c:pt>
                <c:pt idx="22700">
                  <c:v>41128.026990740742</c:v>
                </c:pt>
                <c:pt idx="22701">
                  <c:v>41128.068657407406</c:v>
                </c:pt>
                <c:pt idx="22702">
                  <c:v>41128.110324074078</c:v>
                </c:pt>
                <c:pt idx="22703">
                  <c:v>41128.151990740742</c:v>
                </c:pt>
                <c:pt idx="22704">
                  <c:v>41128.193657407406</c:v>
                </c:pt>
                <c:pt idx="22705">
                  <c:v>41128.235324074078</c:v>
                </c:pt>
                <c:pt idx="22706">
                  <c:v>41128.276990740742</c:v>
                </c:pt>
                <c:pt idx="22707">
                  <c:v>41128.318657407406</c:v>
                </c:pt>
                <c:pt idx="22708">
                  <c:v>41128.360324074078</c:v>
                </c:pt>
                <c:pt idx="22709">
                  <c:v>41128.401990740742</c:v>
                </c:pt>
                <c:pt idx="22710">
                  <c:v>41128.443657407406</c:v>
                </c:pt>
                <c:pt idx="22711">
                  <c:v>41128.485324074078</c:v>
                </c:pt>
                <c:pt idx="22712">
                  <c:v>41128.526990740742</c:v>
                </c:pt>
                <c:pt idx="22713">
                  <c:v>41128.568657407406</c:v>
                </c:pt>
                <c:pt idx="22714">
                  <c:v>41128.610324074078</c:v>
                </c:pt>
                <c:pt idx="22715">
                  <c:v>41128.651990740742</c:v>
                </c:pt>
                <c:pt idx="22716">
                  <c:v>41128.693657407406</c:v>
                </c:pt>
                <c:pt idx="22717">
                  <c:v>41128.735324074078</c:v>
                </c:pt>
                <c:pt idx="22718">
                  <c:v>41128.776990740742</c:v>
                </c:pt>
                <c:pt idx="22719">
                  <c:v>41128.818657407406</c:v>
                </c:pt>
                <c:pt idx="22720">
                  <c:v>41128.860324074078</c:v>
                </c:pt>
                <c:pt idx="22721">
                  <c:v>41128.901990740742</c:v>
                </c:pt>
                <c:pt idx="22722">
                  <c:v>41128.943657407406</c:v>
                </c:pt>
                <c:pt idx="22723">
                  <c:v>41128.985324074078</c:v>
                </c:pt>
                <c:pt idx="22724">
                  <c:v>41129.026990740742</c:v>
                </c:pt>
                <c:pt idx="22725">
                  <c:v>41129.068657407406</c:v>
                </c:pt>
                <c:pt idx="22726">
                  <c:v>41129.110324074078</c:v>
                </c:pt>
                <c:pt idx="22727">
                  <c:v>41129.151990740742</c:v>
                </c:pt>
                <c:pt idx="22728">
                  <c:v>41129.193657407406</c:v>
                </c:pt>
                <c:pt idx="22729">
                  <c:v>41129.235324074078</c:v>
                </c:pt>
                <c:pt idx="22730">
                  <c:v>41129.276990740742</c:v>
                </c:pt>
                <c:pt idx="22731">
                  <c:v>41129.318657407406</c:v>
                </c:pt>
                <c:pt idx="22732">
                  <c:v>41129.360324074078</c:v>
                </c:pt>
                <c:pt idx="22733">
                  <c:v>41129.401990740742</c:v>
                </c:pt>
                <c:pt idx="22734">
                  <c:v>41129.443657407406</c:v>
                </c:pt>
                <c:pt idx="22735">
                  <c:v>41129.485324074078</c:v>
                </c:pt>
                <c:pt idx="22736">
                  <c:v>41129.526990740742</c:v>
                </c:pt>
                <c:pt idx="22737">
                  <c:v>41129.568657407406</c:v>
                </c:pt>
                <c:pt idx="22738">
                  <c:v>41129.610324074078</c:v>
                </c:pt>
                <c:pt idx="22739">
                  <c:v>41129.651990740742</c:v>
                </c:pt>
                <c:pt idx="22740">
                  <c:v>41129.693657407406</c:v>
                </c:pt>
                <c:pt idx="22741">
                  <c:v>41129.735324074078</c:v>
                </c:pt>
                <c:pt idx="22742">
                  <c:v>41129.776990740742</c:v>
                </c:pt>
                <c:pt idx="22743">
                  <c:v>41129.818657407406</c:v>
                </c:pt>
                <c:pt idx="22744">
                  <c:v>41129.860324074078</c:v>
                </c:pt>
                <c:pt idx="22745">
                  <c:v>41129.901990740742</c:v>
                </c:pt>
                <c:pt idx="22746">
                  <c:v>41129.943657407406</c:v>
                </c:pt>
                <c:pt idx="22747">
                  <c:v>41129.985324074078</c:v>
                </c:pt>
                <c:pt idx="22748">
                  <c:v>41130.026990740742</c:v>
                </c:pt>
                <c:pt idx="22749">
                  <c:v>41130.068657407406</c:v>
                </c:pt>
                <c:pt idx="22750">
                  <c:v>41130.110324074078</c:v>
                </c:pt>
                <c:pt idx="22751">
                  <c:v>41130.151990740742</c:v>
                </c:pt>
                <c:pt idx="22752">
                  <c:v>41130.193657407406</c:v>
                </c:pt>
                <c:pt idx="22753">
                  <c:v>41130.235324074078</c:v>
                </c:pt>
                <c:pt idx="22754">
                  <c:v>41130.276990740742</c:v>
                </c:pt>
                <c:pt idx="22755">
                  <c:v>41130.318657407406</c:v>
                </c:pt>
                <c:pt idx="22756">
                  <c:v>41130.360324074078</c:v>
                </c:pt>
                <c:pt idx="22757">
                  <c:v>41130.401990740742</c:v>
                </c:pt>
                <c:pt idx="22758">
                  <c:v>41130.443657407406</c:v>
                </c:pt>
                <c:pt idx="22759">
                  <c:v>41130</c:v>
                </c:pt>
                <c:pt idx="22760">
                  <c:v>41130.460069444445</c:v>
                </c:pt>
                <c:pt idx="22761">
                  <c:v>41130.501736111109</c:v>
                </c:pt>
                <c:pt idx="22762">
                  <c:v>41130.543402777781</c:v>
                </c:pt>
                <c:pt idx="22763">
                  <c:v>41130.585069444445</c:v>
                </c:pt>
                <c:pt idx="22764">
                  <c:v>41130.626736111109</c:v>
                </c:pt>
                <c:pt idx="22765">
                  <c:v>41130.668402777781</c:v>
                </c:pt>
                <c:pt idx="22766">
                  <c:v>41130.710069444445</c:v>
                </c:pt>
                <c:pt idx="22767">
                  <c:v>41130.751736111109</c:v>
                </c:pt>
                <c:pt idx="22768">
                  <c:v>41130.793402777781</c:v>
                </c:pt>
                <c:pt idx="22769">
                  <c:v>41130.835069444445</c:v>
                </c:pt>
                <c:pt idx="22770">
                  <c:v>41130.876736111109</c:v>
                </c:pt>
                <c:pt idx="22771">
                  <c:v>41130.918402777781</c:v>
                </c:pt>
                <c:pt idx="22772">
                  <c:v>41130.960069444445</c:v>
                </c:pt>
                <c:pt idx="22773">
                  <c:v>41131.001736111109</c:v>
                </c:pt>
                <c:pt idx="22774">
                  <c:v>41131.043402777781</c:v>
                </c:pt>
                <c:pt idx="22775">
                  <c:v>41131.085069444445</c:v>
                </c:pt>
                <c:pt idx="22776">
                  <c:v>41131.126736111109</c:v>
                </c:pt>
                <c:pt idx="22777">
                  <c:v>41131.168402777781</c:v>
                </c:pt>
                <c:pt idx="22778">
                  <c:v>41131.210069444445</c:v>
                </c:pt>
                <c:pt idx="22779">
                  <c:v>41131.251736111109</c:v>
                </c:pt>
                <c:pt idx="22780">
                  <c:v>41131.293402777781</c:v>
                </c:pt>
                <c:pt idx="22781">
                  <c:v>41131.335069444445</c:v>
                </c:pt>
                <c:pt idx="22782">
                  <c:v>41131.376736111109</c:v>
                </c:pt>
                <c:pt idx="22783">
                  <c:v>41131.418402777781</c:v>
                </c:pt>
                <c:pt idx="22784">
                  <c:v>41131.460069444445</c:v>
                </c:pt>
                <c:pt idx="22785">
                  <c:v>41131.501736111109</c:v>
                </c:pt>
                <c:pt idx="22786">
                  <c:v>41131.543402777781</c:v>
                </c:pt>
                <c:pt idx="22787">
                  <c:v>41131.585069444445</c:v>
                </c:pt>
                <c:pt idx="22788">
                  <c:v>41131.626736111109</c:v>
                </c:pt>
                <c:pt idx="22789">
                  <c:v>41131.668402777781</c:v>
                </c:pt>
                <c:pt idx="22790">
                  <c:v>41131.710069444445</c:v>
                </c:pt>
                <c:pt idx="22791">
                  <c:v>41131.751736111109</c:v>
                </c:pt>
                <c:pt idx="22792">
                  <c:v>41131.793402777781</c:v>
                </c:pt>
                <c:pt idx="22793">
                  <c:v>41131.835069444445</c:v>
                </c:pt>
                <c:pt idx="22794">
                  <c:v>41131.876736111109</c:v>
                </c:pt>
                <c:pt idx="22795">
                  <c:v>41131.918402777781</c:v>
                </c:pt>
                <c:pt idx="22796">
                  <c:v>41131.960069444445</c:v>
                </c:pt>
                <c:pt idx="22797">
                  <c:v>41132.001736111109</c:v>
                </c:pt>
                <c:pt idx="22798">
                  <c:v>41132.043402777781</c:v>
                </c:pt>
                <c:pt idx="22799">
                  <c:v>41132.085069444445</c:v>
                </c:pt>
                <c:pt idx="22800">
                  <c:v>41132.126736111109</c:v>
                </c:pt>
                <c:pt idx="22801">
                  <c:v>41132.168402777781</c:v>
                </c:pt>
                <c:pt idx="22802">
                  <c:v>41132.210069444445</c:v>
                </c:pt>
                <c:pt idx="22803">
                  <c:v>41132.251736111109</c:v>
                </c:pt>
                <c:pt idx="22804">
                  <c:v>41132.293402777781</c:v>
                </c:pt>
                <c:pt idx="22805">
                  <c:v>41132.335069444445</c:v>
                </c:pt>
                <c:pt idx="22806">
                  <c:v>41132.376736111109</c:v>
                </c:pt>
                <c:pt idx="22807">
                  <c:v>41132.418402777781</c:v>
                </c:pt>
                <c:pt idx="22808">
                  <c:v>41132.460069444445</c:v>
                </c:pt>
                <c:pt idx="22809">
                  <c:v>41132.501736111109</c:v>
                </c:pt>
                <c:pt idx="22810">
                  <c:v>41132.543402777781</c:v>
                </c:pt>
                <c:pt idx="22811">
                  <c:v>41132.585069444445</c:v>
                </c:pt>
                <c:pt idx="22812">
                  <c:v>41132.626736111109</c:v>
                </c:pt>
                <c:pt idx="22813">
                  <c:v>41132.668402777781</c:v>
                </c:pt>
                <c:pt idx="22814">
                  <c:v>41132.710069444445</c:v>
                </c:pt>
                <c:pt idx="22815">
                  <c:v>41132.751736111109</c:v>
                </c:pt>
                <c:pt idx="22816">
                  <c:v>41132.793402777781</c:v>
                </c:pt>
                <c:pt idx="22817">
                  <c:v>41132.835069444445</c:v>
                </c:pt>
                <c:pt idx="22818">
                  <c:v>41132.876736111109</c:v>
                </c:pt>
                <c:pt idx="22819">
                  <c:v>41132.918402777781</c:v>
                </c:pt>
                <c:pt idx="22820">
                  <c:v>41132.960069444445</c:v>
                </c:pt>
                <c:pt idx="22821">
                  <c:v>41133.001736111109</c:v>
                </c:pt>
                <c:pt idx="22822">
                  <c:v>41133.043402777781</c:v>
                </c:pt>
                <c:pt idx="22823">
                  <c:v>41133.085069444445</c:v>
                </c:pt>
                <c:pt idx="22824">
                  <c:v>41133.126736111109</c:v>
                </c:pt>
                <c:pt idx="22825">
                  <c:v>41133.168402777781</c:v>
                </c:pt>
                <c:pt idx="22826">
                  <c:v>41133.210069444445</c:v>
                </c:pt>
                <c:pt idx="22827">
                  <c:v>41133.251736111109</c:v>
                </c:pt>
                <c:pt idx="22828">
                  <c:v>41133.293402777781</c:v>
                </c:pt>
                <c:pt idx="22829">
                  <c:v>41133.335069444445</c:v>
                </c:pt>
                <c:pt idx="22830">
                  <c:v>41133.376736111109</c:v>
                </c:pt>
                <c:pt idx="22831">
                  <c:v>41133.418402777781</c:v>
                </c:pt>
                <c:pt idx="22832">
                  <c:v>41133.460069444445</c:v>
                </c:pt>
                <c:pt idx="22833">
                  <c:v>41133.501736111109</c:v>
                </c:pt>
                <c:pt idx="22834">
                  <c:v>41133.543402777781</c:v>
                </c:pt>
                <c:pt idx="22835">
                  <c:v>41133.585069444445</c:v>
                </c:pt>
                <c:pt idx="22836">
                  <c:v>41133.626736111109</c:v>
                </c:pt>
                <c:pt idx="22837">
                  <c:v>41133.668402777781</c:v>
                </c:pt>
                <c:pt idx="22838">
                  <c:v>41133.710069444445</c:v>
                </c:pt>
                <c:pt idx="22839">
                  <c:v>41133.751736111109</c:v>
                </c:pt>
                <c:pt idx="22840">
                  <c:v>41133.793402777781</c:v>
                </c:pt>
                <c:pt idx="22841">
                  <c:v>41133.835069444445</c:v>
                </c:pt>
                <c:pt idx="22842">
                  <c:v>41133.876736111109</c:v>
                </c:pt>
                <c:pt idx="22843">
                  <c:v>41133.918402777781</c:v>
                </c:pt>
                <c:pt idx="22844">
                  <c:v>41133.960069444445</c:v>
                </c:pt>
                <c:pt idx="22845">
                  <c:v>41134.001736111109</c:v>
                </c:pt>
                <c:pt idx="22846">
                  <c:v>41134.043402777781</c:v>
                </c:pt>
                <c:pt idx="22847">
                  <c:v>41134.085069444445</c:v>
                </c:pt>
                <c:pt idx="22848">
                  <c:v>41134.126736111109</c:v>
                </c:pt>
                <c:pt idx="22849">
                  <c:v>41134.168402777781</c:v>
                </c:pt>
                <c:pt idx="22850">
                  <c:v>41134.210069444445</c:v>
                </c:pt>
                <c:pt idx="22851">
                  <c:v>41134.251736111109</c:v>
                </c:pt>
                <c:pt idx="22852">
                  <c:v>41134.293402777781</c:v>
                </c:pt>
                <c:pt idx="22853">
                  <c:v>41134.335069444445</c:v>
                </c:pt>
                <c:pt idx="22854">
                  <c:v>41134.376736111109</c:v>
                </c:pt>
                <c:pt idx="22855">
                  <c:v>41134.418402777781</c:v>
                </c:pt>
                <c:pt idx="22856">
                  <c:v>41134.460069444445</c:v>
                </c:pt>
                <c:pt idx="22857">
                  <c:v>41134.501736111109</c:v>
                </c:pt>
                <c:pt idx="22858">
                  <c:v>41134.543402777781</c:v>
                </c:pt>
                <c:pt idx="22859">
                  <c:v>41134.585069444445</c:v>
                </c:pt>
                <c:pt idx="22860">
                  <c:v>41134.626736111109</c:v>
                </c:pt>
                <c:pt idx="22861">
                  <c:v>41134.668402777781</c:v>
                </c:pt>
                <c:pt idx="22862">
                  <c:v>41134.710069444445</c:v>
                </c:pt>
                <c:pt idx="22863">
                  <c:v>41134.751736111109</c:v>
                </c:pt>
                <c:pt idx="22864">
                  <c:v>41134.793402777781</c:v>
                </c:pt>
                <c:pt idx="22865">
                  <c:v>41134.835069444445</c:v>
                </c:pt>
                <c:pt idx="22866">
                  <c:v>41134.876736111109</c:v>
                </c:pt>
                <c:pt idx="22867">
                  <c:v>41134.918402777781</c:v>
                </c:pt>
                <c:pt idx="22868">
                  <c:v>41134.960069444445</c:v>
                </c:pt>
                <c:pt idx="22869">
                  <c:v>41135.001736111109</c:v>
                </c:pt>
                <c:pt idx="22870">
                  <c:v>41135.043402777781</c:v>
                </c:pt>
                <c:pt idx="22871">
                  <c:v>41135.085069444445</c:v>
                </c:pt>
                <c:pt idx="22872">
                  <c:v>41135.126736111109</c:v>
                </c:pt>
                <c:pt idx="22873">
                  <c:v>41135.168402777781</c:v>
                </c:pt>
                <c:pt idx="22874">
                  <c:v>41135.210069444445</c:v>
                </c:pt>
                <c:pt idx="22875">
                  <c:v>41135.251736111109</c:v>
                </c:pt>
                <c:pt idx="22876">
                  <c:v>41135.293402777781</c:v>
                </c:pt>
                <c:pt idx="22877">
                  <c:v>41135.335069444445</c:v>
                </c:pt>
                <c:pt idx="22878">
                  <c:v>41135.376736111109</c:v>
                </c:pt>
                <c:pt idx="22879">
                  <c:v>41135.418402777781</c:v>
                </c:pt>
                <c:pt idx="22880">
                  <c:v>41135.460069444445</c:v>
                </c:pt>
                <c:pt idx="22881">
                  <c:v>41135.501736111109</c:v>
                </c:pt>
                <c:pt idx="22882">
                  <c:v>41135.543402777781</c:v>
                </c:pt>
                <c:pt idx="22883">
                  <c:v>41135.585069444445</c:v>
                </c:pt>
                <c:pt idx="22884">
                  <c:v>41135.626736111109</c:v>
                </c:pt>
                <c:pt idx="22885">
                  <c:v>41135.668402777781</c:v>
                </c:pt>
                <c:pt idx="22886">
                  <c:v>41135.710069444445</c:v>
                </c:pt>
                <c:pt idx="22887">
                  <c:v>41135.751736111109</c:v>
                </c:pt>
                <c:pt idx="22888">
                  <c:v>41135.793402777781</c:v>
                </c:pt>
                <c:pt idx="22889">
                  <c:v>41135.835069444445</c:v>
                </c:pt>
                <c:pt idx="22890">
                  <c:v>41135.876736111109</c:v>
                </c:pt>
                <c:pt idx="22891">
                  <c:v>41135.918402777781</c:v>
                </c:pt>
                <c:pt idx="22892">
                  <c:v>41135.960069444445</c:v>
                </c:pt>
                <c:pt idx="22893">
                  <c:v>41136.001736111109</c:v>
                </c:pt>
                <c:pt idx="22894">
                  <c:v>41136.043402777781</c:v>
                </c:pt>
                <c:pt idx="22895">
                  <c:v>41136.085069444445</c:v>
                </c:pt>
                <c:pt idx="22896">
                  <c:v>41136.126736111109</c:v>
                </c:pt>
                <c:pt idx="22897">
                  <c:v>41136.168402777781</c:v>
                </c:pt>
                <c:pt idx="22898">
                  <c:v>41136.210069444445</c:v>
                </c:pt>
                <c:pt idx="22899">
                  <c:v>41136.251736111109</c:v>
                </c:pt>
                <c:pt idx="22900">
                  <c:v>41136.293402777781</c:v>
                </c:pt>
                <c:pt idx="22901">
                  <c:v>41136.335069444445</c:v>
                </c:pt>
                <c:pt idx="22902">
                  <c:v>41136.376736111109</c:v>
                </c:pt>
                <c:pt idx="22903">
                  <c:v>41136.418402777781</c:v>
                </c:pt>
                <c:pt idx="22904">
                  <c:v>41136.460069444445</c:v>
                </c:pt>
                <c:pt idx="22905">
                  <c:v>41136.501736111109</c:v>
                </c:pt>
                <c:pt idx="22906">
                  <c:v>41136.543402777781</c:v>
                </c:pt>
                <c:pt idx="22907">
                  <c:v>41136.585069444445</c:v>
                </c:pt>
                <c:pt idx="22908">
                  <c:v>41136.626736111109</c:v>
                </c:pt>
                <c:pt idx="22909">
                  <c:v>41136.668402777781</c:v>
                </c:pt>
                <c:pt idx="22910">
                  <c:v>41136.710069444445</c:v>
                </c:pt>
                <c:pt idx="22911">
                  <c:v>41136.751736111109</c:v>
                </c:pt>
                <c:pt idx="22912">
                  <c:v>41136.793402777781</c:v>
                </c:pt>
                <c:pt idx="22913">
                  <c:v>41136.835069444445</c:v>
                </c:pt>
                <c:pt idx="22914">
                  <c:v>41136.876736111109</c:v>
                </c:pt>
                <c:pt idx="22915">
                  <c:v>41136.918402777781</c:v>
                </c:pt>
                <c:pt idx="22916">
                  <c:v>41136.960069444445</c:v>
                </c:pt>
                <c:pt idx="22917">
                  <c:v>41137.001736111109</c:v>
                </c:pt>
                <c:pt idx="22918">
                  <c:v>41137.043402777781</c:v>
                </c:pt>
                <c:pt idx="22919">
                  <c:v>41137.085069444445</c:v>
                </c:pt>
                <c:pt idx="22920">
                  <c:v>41137.126736111109</c:v>
                </c:pt>
                <c:pt idx="22921">
                  <c:v>41137.168402777781</c:v>
                </c:pt>
                <c:pt idx="22922">
                  <c:v>41137.210069444445</c:v>
                </c:pt>
                <c:pt idx="22923">
                  <c:v>41137.251736111109</c:v>
                </c:pt>
                <c:pt idx="22924">
                  <c:v>41137.293402777781</c:v>
                </c:pt>
                <c:pt idx="22925">
                  <c:v>41137.335069444445</c:v>
                </c:pt>
                <c:pt idx="22926">
                  <c:v>41137.376736111109</c:v>
                </c:pt>
                <c:pt idx="22927">
                  <c:v>41137.418402777781</c:v>
                </c:pt>
                <c:pt idx="22928">
                  <c:v>41137.460069444445</c:v>
                </c:pt>
                <c:pt idx="22929">
                  <c:v>41137.501736111109</c:v>
                </c:pt>
                <c:pt idx="22930">
                  <c:v>41137.543402777781</c:v>
                </c:pt>
                <c:pt idx="22931">
                  <c:v>41137.585069444445</c:v>
                </c:pt>
                <c:pt idx="22932">
                  <c:v>41137.626736111109</c:v>
                </c:pt>
                <c:pt idx="22933">
                  <c:v>41137.668402777781</c:v>
                </c:pt>
                <c:pt idx="22934">
                  <c:v>41137.710069444445</c:v>
                </c:pt>
                <c:pt idx="22935">
                  <c:v>41137.751736111109</c:v>
                </c:pt>
                <c:pt idx="22936">
                  <c:v>41137.793402777781</c:v>
                </c:pt>
                <c:pt idx="22937">
                  <c:v>41137.835069444445</c:v>
                </c:pt>
                <c:pt idx="22938">
                  <c:v>41137.876736111109</c:v>
                </c:pt>
                <c:pt idx="22939">
                  <c:v>41137.918402777781</c:v>
                </c:pt>
                <c:pt idx="22940">
                  <c:v>41137.960069444445</c:v>
                </c:pt>
                <c:pt idx="22941">
                  <c:v>41138.001736111109</c:v>
                </c:pt>
                <c:pt idx="22942">
                  <c:v>41138.043402777781</c:v>
                </c:pt>
                <c:pt idx="22943">
                  <c:v>41138.085069444445</c:v>
                </c:pt>
                <c:pt idx="22944">
                  <c:v>41138.126736111109</c:v>
                </c:pt>
                <c:pt idx="22945">
                  <c:v>41138.168402777781</c:v>
                </c:pt>
                <c:pt idx="22946">
                  <c:v>41138.210069444445</c:v>
                </c:pt>
                <c:pt idx="22947">
                  <c:v>41138.251736111109</c:v>
                </c:pt>
                <c:pt idx="22948">
                  <c:v>41138.293402777781</c:v>
                </c:pt>
                <c:pt idx="22949">
                  <c:v>41138.335069444445</c:v>
                </c:pt>
                <c:pt idx="22950">
                  <c:v>41138.376736111109</c:v>
                </c:pt>
                <c:pt idx="22951">
                  <c:v>41138.418402777781</c:v>
                </c:pt>
                <c:pt idx="22952">
                  <c:v>41138.460069444445</c:v>
                </c:pt>
                <c:pt idx="22953">
                  <c:v>41138.501736111109</c:v>
                </c:pt>
                <c:pt idx="22954">
                  <c:v>41138.543402777781</c:v>
                </c:pt>
                <c:pt idx="22955">
                  <c:v>41138.585069444445</c:v>
                </c:pt>
                <c:pt idx="22956">
                  <c:v>41138.626736111109</c:v>
                </c:pt>
                <c:pt idx="22957">
                  <c:v>41138.668402777781</c:v>
                </c:pt>
                <c:pt idx="22958">
                  <c:v>41138.710069444445</c:v>
                </c:pt>
                <c:pt idx="22959">
                  <c:v>41138.751736111109</c:v>
                </c:pt>
                <c:pt idx="22960">
                  <c:v>41138.793402777781</c:v>
                </c:pt>
                <c:pt idx="22961">
                  <c:v>41138.835069444445</c:v>
                </c:pt>
                <c:pt idx="22962">
                  <c:v>41138.876736111109</c:v>
                </c:pt>
                <c:pt idx="22963">
                  <c:v>41138.918402777781</c:v>
                </c:pt>
                <c:pt idx="22964">
                  <c:v>41138.960069444445</c:v>
                </c:pt>
                <c:pt idx="22965">
                  <c:v>41139.001736111109</c:v>
                </c:pt>
                <c:pt idx="22966">
                  <c:v>41139.043402777781</c:v>
                </c:pt>
                <c:pt idx="22967">
                  <c:v>41139.085069444445</c:v>
                </c:pt>
                <c:pt idx="22968">
                  <c:v>41139.126736111109</c:v>
                </c:pt>
                <c:pt idx="22969">
                  <c:v>41139.168402777781</c:v>
                </c:pt>
                <c:pt idx="22970">
                  <c:v>41139.210069444445</c:v>
                </c:pt>
                <c:pt idx="22971">
                  <c:v>41139.251736111109</c:v>
                </c:pt>
                <c:pt idx="22972">
                  <c:v>41139.293402777781</c:v>
                </c:pt>
                <c:pt idx="22973">
                  <c:v>41139.335069444445</c:v>
                </c:pt>
                <c:pt idx="22974">
                  <c:v>41139.376736111109</c:v>
                </c:pt>
                <c:pt idx="22975">
                  <c:v>41139.418402777781</c:v>
                </c:pt>
                <c:pt idx="22976">
                  <c:v>41139.460069444445</c:v>
                </c:pt>
                <c:pt idx="22977">
                  <c:v>41139.501736111109</c:v>
                </c:pt>
                <c:pt idx="22978">
                  <c:v>41139.543402777781</c:v>
                </c:pt>
                <c:pt idx="22979">
                  <c:v>41139.585069444445</c:v>
                </c:pt>
                <c:pt idx="22980">
                  <c:v>41139.626736111109</c:v>
                </c:pt>
                <c:pt idx="22981">
                  <c:v>41139.668402777781</c:v>
                </c:pt>
                <c:pt idx="22982">
                  <c:v>41139.710069444445</c:v>
                </c:pt>
                <c:pt idx="22983">
                  <c:v>41139.751736111109</c:v>
                </c:pt>
                <c:pt idx="22984">
                  <c:v>41139.793402777781</c:v>
                </c:pt>
                <c:pt idx="22985">
                  <c:v>41139.835069444445</c:v>
                </c:pt>
                <c:pt idx="22986">
                  <c:v>41139.876736111109</c:v>
                </c:pt>
                <c:pt idx="22987">
                  <c:v>41139.918402777781</c:v>
                </c:pt>
                <c:pt idx="22988">
                  <c:v>41139.960069444445</c:v>
                </c:pt>
                <c:pt idx="22989">
                  <c:v>41140.001736111109</c:v>
                </c:pt>
                <c:pt idx="22990">
                  <c:v>41140.043402777781</c:v>
                </c:pt>
                <c:pt idx="22991">
                  <c:v>41140.085069444445</c:v>
                </c:pt>
                <c:pt idx="22992">
                  <c:v>41140.126736111109</c:v>
                </c:pt>
                <c:pt idx="22993">
                  <c:v>41140.168402777781</c:v>
                </c:pt>
                <c:pt idx="22994">
                  <c:v>41140.210069444445</c:v>
                </c:pt>
                <c:pt idx="22995">
                  <c:v>41140.251736111109</c:v>
                </c:pt>
                <c:pt idx="22996">
                  <c:v>41140.293402777781</c:v>
                </c:pt>
                <c:pt idx="22997">
                  <c:v>41140.335069444445</c:v>
                </c:pt>
                <c:pt idx="22998">
                  <c:v>41140.376736111109</c:v>
                </c:pt>
                <c:pt idx="22999">
                  <c:v>41140.418402777781</c:v>
                </c:pt>
                <c:pt idx="23000">
                  <c:v>41140.460069444445</c:v>
                </c:pt>
                <c:pt idx="23001">
                  <c:v>41140.501736111109</c:v>
                </c:pt>
                <c:pt idx="23002">
                  <c:v>41140.543402777781</c:v>
                </c:pt>
                <c:pt idx="23003">
                  <c:v>41140.585069444445</c:v>
                </c:pt>
                <c:pt idx="23004">
                  <c:v>41140.626736111109</c:v>
                </c:pt>
                <c:pt idx="23005">
                  <c:v>41140.668402777781</c:v>
                </c:pt>
                <c:pt idx="23006">
                  <c:v>41140.710069444445</c:v>
                </c:pt>
                <c:pt idx="23007">
                  <c:v>41140.751736111109</c:v>
                </c:pt>
                <c:pt idx="23008">
                  <c:v>41140.793402777781</c:v>
                </c:pt>
                <c:pt idx="23009">
                  <c:v>41140.835069444445</c:v>
                </c:pt>
                <c:pt idx="23010">
                  <c:v>41140.876736111109</c:v>
                </c:pt>
                <c:pt idx="23011">
                  <c:v>41140.918402777781</c:v>
                </c:pt>
                <c:pt idx="23012">
                  <c:v>41140.960069444445</c:v>
                </c:pt>
                <c:pt idx="23013">
                  <c:v>41141.001736111109</c:v>
                </c:pt>
                <c:pt idx="23014">
                  <c:v>41141.043402777781</c:v>
                </c:pt>
                <c:pt idx="23015">
                  <c:v>41141.085069444445</c:v>
                </c:pt>
                <c:pt idx="23016">
                  <c:v>41141.126736111109</c:v>
                </c:pt>
                <c:pt idx="23017">
                  <c:v>41141.168402777781</c:v>
                </c:pt>
                <c:pt idx="23018">
                  <c:v>41141.210069444445</c:v>
                </c:pt>
                <c:pt idx="23019">
                  <c:v>41141.251736111109</c:v>
                </c:pt>
                <c:pt idx="23020">
                  <c:v>41141.293402777781</c:v>
                </c:pt>
                <c:pt idx="23021">
                  <c:v>41141.335069444445</c:v>
                </c:pt>
                <c:pt idx="23022">
                  <c:v>41141.376736111109</c:v>
                </c:pt>
                <c:pt idx="23023">
                  <c:v>41141.418402777781</c:v>
                </c:pt>
                <c:pt idx="23024">
                  <c:v>41141.460069444445</c:v>
                </c:pt>
                <c:pt idx="23025">
                  <c:v>41141.501736111109</c:v>
                </c:pt>
                <c:pt idx="23026">
                  <c:v>41141.543402777781</c:v>
                </c:pt>
                <c:pt idx="23027">
                  <c:v>41141.585069444445</c:v>
                </c:pt>
                <c:pt idx="23028">
                  <c:v>41141.626736111109</c:v>
                </c:pt>
                <c:pt idx="23029">
                  <c:v>41141.668402777781</c:v>
                </c:pt>
                <c:pt idx="23030">
                  <c:v>41141.710069444445</c:v>
                </c:pt>
                <c:pt idx="23031">
                  <c:v>41141.751736111109</c:v>
                </c:pt>
                <c:pt idx="23032">
                  <c:v>41141.793402777781</c:v>
                </c:pt>
                <c:pt idx="23033">
                  <c:v>41141.835069444445</c:v>
                </c:pt>
                <c:pt idx="23034">
                  <c:v>41141.876736111109</c:v>
                </c:pt>
                <c:pt idx="23035">
                  <c:v>41141.918402777781</c:v>
                </c:pt>
                <c:pt idx="23036">
                  <c:v>41141.960069444445</c:v>
                </c:pt>
                <c:pt idx="23037">
                  <c:v>41142.001736111109</c:v>
                </c:pt>
                <c:pt idx="23038">
                  <c:v>41142.043402777781</c:v>
                </c:pt>
                <c:pt idx="23039">
                  <c:v>41142.085069444445</c:v>
                </c:pt>
                <c:pt idx="23040">
                  <c:v>41142.126736111109</c:v>
                </c:pt>
                <c:pt idx="23041">
                  <c:v>41142.168402777781</c:v>
                </c:pt>
                <c:pt idx="23042">
                  <c:v>41142.210069444445</c:v>
                </c:pt>
                <c:pt idx="23043">
                  <c:v>41142.251736111109</c:v>
                </c:pt>
                <c:pt idx="23044">
                  <c:v>41142.293402777781</c:v>
                </c:pt>
                <c:pt idx="23045">
                  <c:v>41142.335069444445</c:v>
                </c:pt>
                <c:pt idx="23046">
                  <c:v>41142.376736111109</c:v>
                </c:pt>
                <c:pt idx="23047">
                  <c:v>41142.418402777781</c:v>
                </c:pt>
                <c:pt idx="23048">
                  <c:v>41142.460069444445</c:v>
                </c:pt>
                <c:pt idx="23049">
                  <c:v>41142.501736111109</c:v>
                </c:pt>
                <c:pt idx="23050">
                  <c:v>41142.543402777781</c:v>
                </c:pt>
                <c:pt idx="23051">
                  <c:v>41142.585069444445</c:v>
                </c:pt>
                <c:pt idx="23052">
                  <c:v>41142.626736111109</c:v>
                </c:pt>
                <c:pt idx="23053">
                  <c:v>41142.668402777781</c:v>
                </c:pt>
                <c:pt idx="23054">
                  <c:v>41142.710069444445</c:v>
                </c:pt>
                <c:pt idx="23055">
                  <c:v>41142.751736111109</c:v>
                </c:pt>
                <c:pt idx="23056">
                  <c:v>41142.793402777781</c:v>
                </c:pt>
                <c:pt idx="23057">
                  <c:v>41142.835069444445</c:v>
                </c:pt>
                <c:pt idx="23058">
                  <c:v>41142.876736111109</c:v>
                </c:pt>
                <c:pt idx="23059">
                  <c:v>41142.918402777781</c:v>
                </c:pt>
                <c:pt idx="23060">
                  <c:v>41142.960069444445</c:v>
                </c:pt>
                <c:pt idx="23061">
                  <c:v>41143.001736111109</c:v>
                </c:pt>
                <c:pt idx="23062">
                  <c:v>41143.043402777781</c:v>
                </c:pt>
                <c:pt idx="23063">
                  <c:v>41143.085069444445</c:v>
                </c:pt>
                <c:pt idx="23064">
                  <c:v>41143.126736111109</c:v>
                </c:pt>
                <c:pt idx="23065">
                  <c:v>41143.168402777781</c:v>
                </c:pt>
                <c:pt idx="23066">
                  <c:v>41143.210069444445</c:v>
                </c:pt>
                <c:pt idx="23067">
                  <c:v>41143.251736111109</c:v>
                </c:pt>
                <c:pt idx="23068">
                  <c:v>41143.293402777781</c:v>
                </c:pt>
                <c:pt idx="23069">
                  <c:v>41143.335069444445</c:v>
                </c:pt>
                <c:pt idx="23070">
                  <c:v>41143</c:v>
                </c:pt>
                <c:pt idx="23071">
                  <c:v>41143.363553240742</c:v>
                </c:pt>
                <c:pt idx="23072">
                  <c:v>41143.405219907407</c:v>
                </c:pt>
                <c:pt idx="23073">
                  <c:v>41143.446886574071</c:v>
                </c:pt>
                <c:pt idx="23074">
                  <c:v>41143.488553240742</c:v>
                </c:pt>
                <c:pt idx="23075">
                  <c:v>41143.530219907407</c:v>
                </c:pt>
                <c:pt idx="23076">
                  <c:v>41143.571886574071</c:v>
                </c:pt>
                <c:pt idx="23077">
                  <c:v>41143.613553240742</c:v>
                </c:pt>
                <c:pt idx="23078">
                  <c:v>41143.655219907407</c:v>
                </c:pt>
                <c:pt idx="23079">
                  <c:v>41143.696886574071</c:v>
                </c:pt>
                <c:pt idx="23080">
                  <c:v>41143.738553240742</c:v>
                </c:pt>
                <c:pt idx="23081">
                  <c:v>41143.780219907407</c:v>
                </c:pt>
                <c:pt idx="23082">
                  <c:v>41143.821886574071</c:v>
                </c:pt>
                <c:pt idx="23083">
                  <c:v>41143.863553240742</c:v>
                </c:pt>
                <c:pt idx="23084">
                  <c:v>41143.905219907407</c:v>
                </c:pt>
                <c:pt idx="23085">
                  <c:v>41143.946886574071</c:v>
                </c:pt>
                <c:pt idx="23086">
                  <c:v>41143.988553240742</c:v>
                </c:pt>
                <c:pt idx="23087">
                  <c:v>41144.030219907407</c:v>
                </c:pt>
                <c:pt idx="23088">
                  <c:v>41144.071886574071</c:v>
                </c:pt>
                <c:pt idx="23089">
                  <c:v>41144.113553240742</c:v>
                </c:pt>
                <c:pt idx="23090">
                  <c:v>41144.155219907407</c:v>
                </c:pt>
                <c:pt idx="23091">
                  <c:v>41144.196886574071</c:v>
                </c:pt>
                <c:pt idx="23092">
                  <c:v>41144.238553240742</c:v>
                </c:pt>
                <c:pt idx="23093">
                  <c:v>41144.280219907407</c:v>
                </c:pt>
                <c:pt idx="23094">
                  <c:v>41144.321886574071</c:v>
                </c:pt>
                <c:pt idx="23095">
                  <c:v>41144.363553240742</c:v>
                </c:pt>
                <c:pt idx="23096">
                  <c:v>41144.405219907407</c:v>
                </c:pt>
                <c:pt idx="23097">
                  <c:v>41144.446886574071</c:v>
                </c:pt>
                <c:pt idx="23098">
                  <c:v>41144.488553240742</c:v>
                </c:pt>
                <c:pt idx="23099">
                  <c:v>41144.530219907407</c:v>
                </c:pt>
                <c:pt idx="23100">
                  <c:v>41144.571886574071</c:v>
                </c:pt>
                <c:pt idx="23101">
                  <c:v>41144.613553240742</c:v>
                </c:pt>
                <c:pt idx="23102">
                  <c:v>41144.655219907407</c:v>
                </c:pt>
                <c:pt idx="23103">
                  <c:v>41144.696886574071</c:v>
                </c:pt>
                <c:pt idx="23104">
                  <c:v>41144.738553240742</c:v>
                </c:pt>
                <c:pt idx="23105">
                  <c:v>41144.780219907407</c:v>
                </c:pt>
                <c:pt idx="23106">
                  <c:v>41144.821886574071</c:v>
                </c:pt>
                <c:pt idx="23107">
                  <c:v>41144.863553240742</c:v>
                </c:pt>
                <c:pt idx="23108">
                  <c:v>41144.905219907407</c:v>
                </c:pt>
                <c:pt idx="23109">
                  <c:v>41144.946886574071</c:v>
                </c:pt>
                <c:pt idx="23110">
                  <c:v>41144.988553240742</c:v>
                </c:pt>
                <c:pt idx="23111">
                  <c:v>41145.030219907407</c:v>
                </c:pt>
                <c:pt idx="23112">
                  <c:v>41145.071886574071</c:v>
                </c:pt>
                <c:pt idx="23113">
                  <c:v>41145.113553240742</c:v>
                </c:pt>
                <c:pt idx="23114">
                  <c:v>41145.155219907407</c:v>
                </c:pt>
                <c:pt idx="23115">
                  <c:v>41145.196886574071</c:v>
                </c:pt>
                <c:pt idx="23116">
                  <c:v>41145.238553240742</c:v>
                </c:pt>
                <c:pt idx="23117">
                  <c:v>41145.280219907407</c:v>
                </c:pt>
                <c:pt idx="23118">
                  <c:v>41145.321886574071</c:v>
                </c:pt>
                <c:pt idx="23119">
                  <c:v>41145.363553240742</c:v>
                </c:pt>
                <c:pt idx="23120">
                  <c:v>41145.405219907407</c:v>
                </c:pt>
                <c:pt idx="23121">
                  <c:v>41145.446886574071</c:v>
                </c:pt>
                <c:pt idx="23122">
                  <c:v>41145.488553240742</c:v>
                </c:pt>
                <c:pt idx="23123">
                  <c:v>41145.530219907407</c:v>
                </c:pt>
                <c:pt idx="23124">
                  <c:v>41145.571886574071</c:v>
                </c:pt>
                <c:pt idx="23125">
                  <c:v>41145.613553240742</c:v>
                </c:pt>
                <c:pt idx="23126">
                  <c:v>41145.655219907407</c:v>
                </c:pt>
                <c:pt idx="23127">
                  <c:v>41145.696886574071</c:v>
                </c:pt>
                <c:pt idx="23128">
                  <c:v>41145.738553240742</c:v>
                </c:pt>
                <c:pt idx="23129">
                  <c:v>41145.780219907407</c:v>
                </c:pt>
                <c:pt idx="23130">
                  <c:v>41145.821886574071</c:v>
                </c:pt>
                <c:pt idx="23131">
                  <c:v>41145.863553240742</c:v>
                </c:pt>
                <c:pt idx="23132">
                  <c:v>41145.905219907407</c:v>
                </c:pt>
                <c:pt idx="23133">
                  <c:v>41145.946886574071</c:v>
                </c:pt>
                <c:pt idx="23134">
                  <c:v>41145.988553240742</c:v>
                </c:pt>
                <c:pt idx="23135">
                  <c:v>41146.030219907407</c:v>
                </c:pt>
                <c:pt idx="23136">
                  <c:v>41146.071886574071</c:v>
                </c:pt>
                <c:pt idx="23137">
                  <c:v>41146.113553240742</c:v>
                </c:pt>
                <c:pt idx="23138">
                  <c:v>41146.155219907407</c:v>
                </c:pt>
                <c:pt idx="23139">
                  <c:v>41146.196886574071</c:v>
                </c:pt>
                <c:pt idx="23140">
                  <c:v>41146.238553240742</c:v>
                </c:pt>
                <c:pt idx="23141">
                  <c:v>41146.280219907407</c:v>
                </c:pt>
                <c:pt idx="23142">
                  <c:v>41146.321886574071</c:v>
                </c:pt>
                <c:pt idx="23143">
                  <c:v>41146.363553240742</c:v>
                </c:pt>
                <c:pt idx="23144">
                  <c:v>41146.405219907407</c:v>
                </c:pt>
                <c:pt idx="23145">
                  <c:v>41146.446886574071</c:v>
                </c:pt>
                <c:pt idx="23146">
                  <c:v>41146.488553240742</c:v>
                </c:pt>
                <c:pt idx="23147">
                  <c:v>41146.530219907407</c:v>
                </c:pt>
                <c:pt idx="23148">
                  <c:v>41146.571886574071</c:v>
                </c:pt>
                <c:pt idx="23149">
                  <c:v>41146.613553240742</c:v>
                </c:pt>
                <c:pt idx="23150">
                  <c:v>41146.655219907407</c:v>
                </c:pt>
                <c:pt idx="23151">
                  <c:v>41146.696886574071</c:v>
                </c:pt>
                <c:pt idx="23152">
                  <c:v>41146.738553240742</c:v>
                </c:pt>
                <c:pt idx="23153">
                  <c:v>41146.780219907407</c:v>
                </c:pt>
                <c:pt idx="23154">
                  <c:v>41146.821886574071</c:v>
                </c:pt>
                <c:pt idx="23155">
                  <c:v>41146.863553240742</c:v>
                </c:pt>
                <c:pt idx="23156">
                  <c:v>41146.905219907407</c:v>
                </c:pt>
                <c:pt idx="23157">
                  <c:v>41146.946886574071</c:v>
                </c:pt>
                <c:pt idx="23158">
                  <c:v>41146.988553240742</c:v>
                </c:pt>
                <c:pt idx="23159">
                  <c:v>41147.030219907407</c:v>
                </c:pt>
                <c:pt idx="23160">
                  <c:v>41147.071886574071</c:v>
                </c:pt>
                <c:pt idx="23161">
                  <c:v>41147.113553240742</c:v>
                </c:pt>
                <c:pt idx="23162">
                  <c:v>41147.155219907407</c:v>
                </c:pt>
                <c:pt idx="23163">
                  <c:v>41147.196886574071</c:v>
                </c:pt>
                <c:pt idx="23164">
                  <c:v>41147.238553240742</c:v>
                </c:pt>
                <c:pt idx="23165">
                  <c:v>41147.280219907407</c:v>
                </c:pt>
                <c:pt idx="23166">
                  <c:v>41147.321886574071</c:v>
                </c:pt>
                <c:pt idx="23167">
                  <c:v>41147.363553240742</c:v>
                </c:pt>
                <c:pt idx="23168">
                  <c:v>41147.405219907407</c:v>
                </c:pt>
                <c:pt idx="23169">
                  <c:v>41147.446886574071</c:v>
                </c:pt>
                <c:pt idx="23170">
                  <c:v>41147.488553240742</c:v>
                </c:pt>
                <c:pt idx="23171">
                  <c:v>41147.530219907407</c:v>
                </c:pt>
                <c:pt idx="23172">
                  <c:v>41147.571886574071</c:v>
                </c:pt>
                <c:pt idx="23173">
                  <c:v>41147.613553240742</c:v>
                </c:pt>
                <c:pt idx="23174">
                  <c:v>41147.655219907407</c:v>
                </c:pt>
                <c:pt idx="23175">
                  <c:v>41147.696886574071</c:v>
                </c:pt>
                <c:pt idx="23176">
                  <c:v>41147.738553240742</c:v>
                </c:pt>
                <c:pt idx="23177">
                  <c:v>41147.780219907407</c:v>
                </c:pt>
                <c:pt idx="23178">
                  <c:v>41147.821886574071</c:v>
                </c:pt>
                <c:pt idx="23179">
                  <c:v>41147.863553240742</c:v>
                </c:pt>
                <c:pt idx="23180">
                  <c:v>41147.905219907407</c:v>
                </c:pt>
                <c:pt idx="23181">
                  <c:v>41147.946886574071</c:v>
                </c:pt>
                <c:pt idx="23182">
                  <c:v>41147.988553240742</c:v>
                </c:pt>
                <c:pt idx="23183">
                  <c:v>41148.030219907407</c:v>
                </c:pt>
                <c:pt idx="23184">
                  <c:v>41148.071886574071</c:v>
                </c:pt>
                <c:pt idx="23185">
                  <c:v>41148.113553240742</c:v>
                </c:pt>
                <c:pt idx="23186">
                  <c:v>41148.155219907407</c:v>
                </c:pt>
                <c:pt idx="23187">
                  <c:v>41148.196886574071</c:v>
                </c:pt>
                <c:pt idx="23188">
                  <c:v>41148.238553240742</c:v>
                </c:pt>
                <c:pt idx="23189">
                  <c:v>41148.280219907407</c:v>
                </c:pt>
                <c:pt idx="23190">
                  <c:v>41148.321886574071</c:v>
                </c:pt>
                <c:pt idx="23191">
                  <c:v>41148.363553240742</c:v>
                </c:pt>
                <c:pt idx="23192">
                  <c:v>41148.405219907407</c:v>
                </c:pt>
                <c:pt idx="23193">
                  <c:v>41148.446886574071</c:v>
                </c:pt>
                <c:pt idx="23194">
                  <c:v>41148.488553240742</c:v>
                </c:pt>
                <c:pt idx="23195">
                  <c:v>41148.530219907407</c:v>
                </c:pt>
                <c:pt idx="23196">
                  <c:v>41148.571886574071</c:v>
                </c:pt>
                <c:pt idx="23197">
                  <c:v>41148.613553240742</c:v>
                </c:pt>
                <c:pt idx="23198">
                  <c:v>41148.655219907407</c:v>
                </c:pt>
                <c:pt idx="23199">
                  <c:v>41148.696886574071</c:v>
                </c:pt>
                <c:pt idx="23200">
                  <c:v>41148.738553240742</c:v>
                </c:pt>
                <c:pt idx="23201">
                  <c:v>41148.780219907407</c:v>
                </c:pt>
                <c:pt idx="23202">
                  <c:v>41148.821886574071</c:v>
                </c:pt>
                <c:pt idx="23203">
                  <c:v>41148.863553240742</c:v>
                </c:pt>
                <c:pt idx="23204">
                  <c:v>41148.905219907407</c:v>
                </c:pt>
                <c:pt idx="23205">
                  <c:v>41148.946886574071</c:v>
                </c:pt>
                <c:pt idx="23206">
                  <c:v>41148.988553240742</c:v>
                </c:pt>
                <c:pt idx="23207">
                  <c:v>41149.030219907407</c:v>
                </c:pt>
                <c:pt idx="23208">
                  <c:v>41149.071886574071</c:v>
                </c:pt>
                <c:pt idx="23209">
                  <c:v>41149.113553240742</c:v>
                </c:pt>
                <c:pt idx="23210">
                  <c:v>41149.155219907407</c:v>
                </c:pt>
                <c:pt idx="23211">
                  <c:v>41149.196886574071</c:v>
                </c:pt>
                <c:pt idx="23212">
                  <c:v>41149.238553240742</c:v>
                </c:pt>
                <c:pt idx="23213">
                  <c:v>41149.280219907407</c:v>
                </c:pt>
                <c:pt idx="23214">
                  <c:v>41149.321886574071</c:v>
                </c:pt>
                <c:pt idx="23215">
                  <c:v>41149.363553240742</c:v>
                </c:pt>
                <c:pt idx="23216">
                  <c:v>41149.405219907407</c:v>
                </c:pt>
                <c:pt idx="23217">
                  <c:v>41149.446886574071</c:v>
                </c:pt>
                <c:pt idx="23218">
                  <c:v>41149.488553240742</c:v>
                </c:pt>
                <c:pt idx="23219">
                  <c:v>41149.530219907407</c:v>
                </c:pt>
                <c:pt idx="23220">
                  <c:v>41149.571886574071</c:v>
                </c:pt>
                <c:pt idx="23221">
                  <c:v>41149.613553240742</c:v>
                </c:pt>
                <c:pt idx="23222">
                  <c:v>41149.655219907407</c:v>
                </c:pt>
                <c:pt idx="23223">
                  <c:v>41149.696886574071</c:v>
                </c:pt>
                <c:pt idx="23224">
                  <c:v>41149.738553240742</c:v>
                </c:pt>
                <c:pt idx="23225">
                  <c:v>41149.780219907407</c:v>
                </c:pt>
                <c:pt idx="23226">
                  <c:v>41149.821886574071</c:v>
                </c:pt>
                <c:pt idx="23227">
                  <c:v>41149.863553240742</c:v>
                </c:pt>
                <c:pt idx="23228">
                  <c:v>41149.905219907407</c:v>
                </c:pt>
                <c:pt idx="23229">
                  <c:v>41149.946886574071</c:v>
                </c:pt>
                <c:pt idx="23230">
                  <c:v>41149.988553240742</c:v>
                </c:pt>
                <c:pt idx="23231">
                  <c:v>41150.030219907407</c:v>
                </c:pt>
                <c:pt idx="23232">
                  <c:v>41150.071886574071</c:v>
                </c:pt>
                <c:pt idx="23233">
                  <c:v>41150.113553240742</c:v>
                </c:pt>
                <c:pt idx="23234">
                  <c:v>41150.155219907407</c:v>
                </c:pt>
                <c:pt idx="23235">
                  <c:v>41150.196886574071</c:v>
                </c:pt>
                <c:pt idx="23236">
                  <c:v>41150.238553240742</c:v>
                </c:pt>
                <c:pt idx="23237">
                  <c:v>41150.280219907407</c:v>
                </c:pt>
                <c:pt idx="23238">
                  <c:v>41150.321886574071</c:v>
                </c:pt>
                <c:pt idx="23239">
                  <c:v>41150.363553240742</c:v>
                </c:pt>
                <c:pt idx="23240">
                  <c:v>41150.405219907407</c:v>
                </c:pt>
                <c:pt idx="23241">
                  <c:v>41150.446886574071</c:v>
                </c:pt>
                <c:pt idx="23242">
                  <c:v>41150.488553240742</c:v>
                </c:pt>
                <c:pt idx="23243">
                  <c:v>41150.530219907407</c:v>
                </c:pt>
                <c:pt idx="23244">
                  <c:v>41150.571886574071</c:v>
                </c:pt>
                <c:pt idx="23245">
                  <c:v>41150.613553240742</c:v>
                </c:pt>
                <c:pt idx="23246">
                  <c:v>41150.655219907407</c:v>
                </c:pt>
                <c:pt idx="23247">
                  <c:v>41150.696886574071</c:v>
                </c:pt>
                <c:pt idx="23248">
                  <c:v>41150.738553240742</c:v>
                </c:pt>
                <c:pt idx="23249">
                  <c:v>41150.780219907407</c:v>
                </c:pt>
                <c:pt idx="23250">
                  <c:v>41150.821886574071</c:v>
                </c:pt>
                <c:pt idx="23251">
                  <c:v>41150.863553240742</c:v>
                </c:pt>
                <c:pt idx="23252">
                  <c:v>41150.905219907407</c:v>
                </c:pt>
                <c:pt idx="23253">
                  <c:v>41150.946886574071</c:v>
                </c:pt>
                <c:pt idx="23254">
                  <c:v>41150.988553240742</c:v>
                </c:pt>
                <c:pt idx="23255">
                  <c:v>41151.030219907407</c:v>
                </c:pt>
                <c:pt idx="23256">
                  <c:v>41151.071886574071</c:v>
                </c:pt>
                <c:pt idx="23257">
                  <c:v>41151.113553240742</c:v>
                </c:pt>
                <c:pt idx="23258">
                  <c:v>41151.155219907407</c:v>
                </c:pt>
                <c:pt idx="23259">
                  <c:v>41151.196886574071</c:v>
                </c:pt>
                <c:pt idx="23260">
                  <c:v>41151.238553240742</c:v>
                </c:pt>
                <c:pt idx="23261">
                  <c:v>41151.280219907407</c:v>
                </c:pt>
                <c:pt idx="23262">
                  <c:v>41151.321886574071</c:v>
                </c:pt>
                <c:pt idx="23263">
                  <c:v>41151.363553240742</c:v>
                </c:pt>
                <c:pt idx="23264">
                  <c:v>41151.405219907407</c:v>
                </c:pt>
                <c:pt idx="23265">
                  <c:v>41151.446886574071</c:v>
                </c:pt>
                <c:pt idx="23266">
                  <c:v>41151.488553240742</c:v>
                </c:pt>
                <c:pt idx="23267">
                  <c:v>41151.530219907407</c:v>
                </c:pt>
                <c:pt idx="23268">
                  <c:v>41151.571886574071</c:v>
                </c:pt>
                <c:pt idx="23269">
                  <c:v>41151.613553240742</c:v>
                </c:pt>
                <c:pt idx="23270">
                  <c:v>41151.655219907407</c:v>
                </c:pt>
                <c:pt idx="23271">
                  <c:v>41151.696886574071</c:v>
                </c:pt>
                <c:pt idx="23272">
                  <c:v>41151.738553240742</c:v>
                </c:pt>
                <c:pt idx="23273">
                  <c:v>41151.780219907407</c:v>
                </c:pt>
                <c:pt idx="23274">
                  <c:v>41151.821886574071</c:v>
                </c:pt>
                <c:pt idx="23275">
                  <c:v>41151.863553240742</c:v>
                </c:pt>
                <c:pt idx="23276">
                  <c:v>41151.905219907407</c:v>
                </c:pt>
                <c:pt idx="23277">
                  <c:v>41151.946886574071</c:v>
                </c:pt>
                <c:pt idx="23278">
                  <c:v>41151.988553240742</c:v>
                </c:pt>
                <c:pt idx="23279">
                  <c:v>41152.030219907407</c:v>
                </c:pt>
                <c:pt idx="23280">
                  <c:v>41152.071886574071</c:v>
                </c:pt>
                <c:pt idx="23281">
                  <c:v>41152.113553240742</c:v>
                </c:pt>
                <c:pt idx="23282">
                  <c:v>41152.155219907407</c:v>
                </c:pt>
                <c:pt idx="23283">
                  <c:v>41152.196886574071</c:v>
                </c:pt>
                <c:pt idx="23284">
                  <c:v>41152.238553240742</c:v>
                </c:pt>
                <c:pt idx="23285">
                  <c:v>41152.280219907407</c:v>
                </c:pt>
                <c:pt idx="23286">
                  <c:v>41152.321886574071</c:v>
                </c:pt>
                <c:pt idx="23287">
                  <c:v>41152.363553240742</c:v>
                </c:pt>
                <c:pt idx="23288">
                  <c:v>41152.405219907407</c:v>
                </c:pt>
                <c:pt idx="23289">
                  <c:v>41152.446886574071</c:v>
                </c:pt>
                <c:pt idx="23290">
                  <c:v>41152.488553240742</c:v>
                </c:pt>
                <c:pt idx="23291">
                  <c:v>41152.530219907407</c:v>
                </c:pt>
                <c:pt idx="23292">
                  <c:v>41152.571886574071</c:v>
                </c:pt>
                <c:pt idx="23293">
                  <c:v>41152.613553240742</c:v>
                </c:pt>
                <c:pt idx="23294">
                  <c:v>41152.655219907407</c:v>
                </c:pt>
                <c:pt idx="23295">
                  <c:v>41152.696886574071</c:v>
                </c:pt>
                <c:pt idx="23296">
                  <c:v>41152.738553240742</c:v>
                </c:pt>
                <c:pt idx="23297">
                  <c:v>41152.780219907407</c:v>
                </c:pt>
                <c:pt idx="23298">
                  <c:v>41152.821886574071</c:v>
                </c:pt>
                <c:pt idx="23299">
                  <c:v>41152.863553240742</c:v>
                </c:pt>
                <c:pt idx="23300">
                  <c:v>41152.905219907407</c:v>
                </c:pt>
                <c:pt idx="23301">
                  <c:v>41152.946886574071</c:v>
                </c:pt>
                <c:pt idx="23302">
                  <c:v>41152.988553240742</c:v>
                </c:pt>
                <c:pt idx="23303">
                  <c:v>41153.030219907407</c:v>
                </c:pt>
                <c:pt idx="23304">
                  <c:v>41153.071886574071</c:v>
                </c:pt>
                <c:pt idx="23305">
                  <c:v>41153.113553240742</c:v>
                </c:pt>
                <c:pt idx="23306">
                  <c:v>41153.155219907407</c:v>
                </c:pt>
                <c:pt idx="23307">
                  <c:v>41153.196886574071</c:v>
                </c:pt>
                <c:pt idx="23308">
                  <c:v>41153.238553240742</c:v>
                </c:pt>
                <c:pt idx="23309">
                  <c:v>41153.280219907407</c:v>
                </c:pt>
                <c:pt idx="23310">
                  <c:v>41153.321886574071</c:v>
                </c:pt>
                <c:pt idx="23311">
                  <c:v>41153.363553240742</c:v>
                </c:pt>
                <c:pt idx="23312">
                  <c:v>41153.405219907407</c:v>
                </c:pt>
                <c:pt idx="23313">
                  <c:v>41153.446886574071</c:v>
                </c:pt>
                <c:pt idx="23314">
                  <c:v>41153.488553240742</c:v>
                </c:pt>
                <c:pt idx="23315">
                  <c:v>41153.530219907407</c:v>
                </c:pt>
                <c:pt idx="23316">
                  <c:v>41153.571886574071</c:v>
                </c:pt>
                <c:pt idx="23317">
                  <c:v>41153.613553240742</c:v>
                </c:pt>
                <c:pt idx="23318">
                  <c:v>41153.655219907407</c:v>
                </c:pt>
                <c:pt idx="23319">
                  <c:v>41153.696886574071</c:v>
                </c:pt>
                <c:pt idx="23320">
                  <c:v>41153.738553240742</c:v>
                </c:pt>
                <c:pt idx="23321">
                  <c:v>41153.780219907407</c:v>
                </c:pt>
                <c:pt idx="23322">
                  <c:v>41153.821886574071</c:v>
                </c:pt>
                <c:pt idx="23323">
                  <c:v>41153.863553240742</c:v>
                </c:pt>
                <c:pt idx="23324">
                  <c:v>41153.905219907407</c:v>
                </c:pt>
                <c:pt idx="23325">
                  <c:v>41153.946886574071</c:v>
                </c:pt>
                <c:pt idx="23326">
                  <c:v>41153.988553240742</c:v>
                </c:pt>
                <c:pt idx="23327">
                  <c:v>41154.030219907407</c:v>
                </c:pt>
                <c:pt idx="23328">
                  <c:v>41154.071886574071</c:v>
                </c:pt>
                <c:pt idx="23329">
                  <c:v>41154.113553240742</c:v>
                </c:pt>
                <c:pt idx="23330">
                  <c:v>41154.155219907407</c:v>
                </c:pt>
                <c:pt idx="23331">
                  <c:v>41154.196886574071</c:v>
                </c:pt>
                <c:pt idx="23332">
                  <c:v>41154.238553240742</c:v>
                </c:pt>
                <c:pt idx="23333">
                  <c:v>41154.280219907407</c:v>
                </c:pt>
                <c:pt idx="23334">
                  <c:v>41154.321886574071</c:v>
                </c:pt>
                <c:pt idx="23335">
                  <c:v>41154.363553240742</c:v>
                </c:pt>
                <c:pt idx="23336">
                  <c:v>41154.405219907407</c:v>
                </c:pt>
                <c:pt idx="23337">
                  <c:v>41154.446886574071</c:v>
                </c:pt>
                <c:pt idx="23338">
                  <c:v>41154.488553240742</c:v>
                </c:pt>
                <c:pt idx="23339">
                  <c:v>41154.530219907407</c:v>
                </c:pt>
                <c:pt idx="23340">
                  <c:v>41154.571886574071</c:v>
                </c:pt>
                <c:pt idx="23341">
                  <c:v>41154.613553240742</c:v>
                </c:pt>
                <c:pt idx="23342">
                  <c:v>41154.655219907407</c:v>
                </c:pt>
                <c:pt idx="23343">
                  <c:v>41154.696886574071</c:v>
                </c:pt>
                <c:pt idx="23344">
                  <c:v>41154.738553240742</c:v>
                </c:pt>
                <c:pt idx="23345">
                  <c:v>41154.780219907407</c:v>
                </c:pt>
                <c:pt idx="23346">
                  <c:v>41154.821886574071</c:v>
                </c:pt>
                <c:pt idx="23347">
                  <c:v>41154.863553240742</c:v>
                </c:pt>
                <c:pt idx="23348">
                  <c:v>41154.905219907407</c:v>
                </c:pt>
                <c:pt idx="23349">
                  <c:v>41154.946886574071</c:v>
                </c:pt>
                <c:pt idx="23350">
                  <c:v>41154.988553240742</c:v>
                </c:pt>
                <c:pt idx="23351">
                  <c:v>41155.030219907407</c:v>
                </c:pt>
                <c:pt idx="23352">
                  <c:v>41155.071886574071</c:v>
                </c:pt>
                <c:pt idx="23353">
                  <c:v>41155.113553240742</c:v>
                </c:pt>
                <c:pt idx="23354">
                  <c:v>41155.155219907407</c:v>
                </c:pt>
                <c:pt idx="23355">
                  <c:v>41155.196886574071</c:v>
                </c:pt>
                <c:pt idx="23356">
                  <c:v>41155.238553240742</c:v>
                </c:pt>
                <c:pt idx="23357">
                  <c:v>41155.280219907407</c:v>
                </c:pt>
                <c:pt idx="23358">
                  <c:v>41155.321886574071</c:v>
                </c:pt>
                <c:pt idx="23359">
                  <c:v>41155.363553240742</c:v>
                </c:pt>
                <c:pt idx="23360">
                  <c:v>41155.405219907407</c:v>
                </c:pt>
                <c:pt idx="23361">
                  <c:v>41155.446886574071</c:v>
                </c:pt>
                <c:pt idx="23362">
                  <c:v>41155.488553240742</c:v>
                </c:pt>
                <c:pt idx="23363">
                  <c:v>41155.530219907407</c:v>
                </c:pt>
                <c:pt idx="23364">
                  <c:v>41155.571886574071</c:v>
                </c:pt>
                <c:pt idx="23365">
                  <c:v>41155.613553240742</c:v>
                </c:pt>
                <c:pt idx="23366">
                  <c:v>41155.655219907407</c:v>
                </c:pt>
                <c:pt idx="23367">
                  <c:v>41155.696886574071</c:v>
                </c:pt>
                <c:pt idx="23368">
                  <c:v>41155.738553240742</c:v>
                </c:pt>
                <c:pt idx="23369">
                  <c:v>41155.780219907407</c:v>
                </c:pt>
                <c:pt idx="23370">
                  <c:v>41155.821886574071</c:v>
                </c:pt>
                <c:pt idx="23371">
                  <c:v>41155.863553240742</c:v>
                </c:pt>
                <c:pt idx="23372">
                  <c:v>41155.905219907407</c:v>
                </c:pt>
                <c:pt idx="23373">
                  <c:v>41155.946886574071</c:v>
                </c:pt>
                <c:pt idx="23374">
                  <c:v>41155.988553240742</c:v>
                </c:pt>
                <c:pt idx="23375">
                  <c:v>41156.030219907407</c:v>
                </c:pt>
                <c:pt idx="23376">
                  <c:v>41156.071886574071</c:v>
                </c:pt>
                <c:pt idx="23377">
                  <c:v>41156.113553240742</c:v>
                </c:pt>
                <c:pt idx="23378">
                  <c:v>41156.155219907407</c:v>
                </c:pt>
                <c:pt idx="23379">
                  <c:v>41156.196886574071</c:v>
                </c:pt>
                <c:pt idx="23380">
                  <c:v>41156.238553240742</c:v>
                </c:pt>
                <c:pt idx="23381">
                  <c:v>41156.280219907407</c:v>
                </c:pt>
                <c:pt idx="23382">
                  <c:v>41156.321886574071</c:v>
                </c:pt>
                <c:pt idx="23383">
                  <c:v>41156.363553240742</c:v>
                </c:pt>
                <c:pt idx="23384">
                  <c:v>41156.405219907407</c:v>
                </c:pt>
                <c:pt idx="23385">
                  <c:v>41156.446886574071</c:v>
                </c:pt>
                <c:pt idx="23386">
                  <c:v>41156.488553240742</c:v>
                </c:pt>
                <c:pt idx="23387">
                  <c:v>41156.530219907407</c:v>
                </c:pt>
                <c:pt idx="23388">
                  <c:v>41156.571886574071</c:v>
                </c:pt>
                <c:pt idx="23389">
                  <c:v>41156.613553240742</c:v>
                </c:pt>
                <c:pt idx="23390">
                  <c:v>41156.655219907407</c:v>
                </c:pt>
                <c:pt idx="23391">
                  <c:v>41156.696886574071</c:v>
                </c:pt>
                <c:pt idx="23392">
                  <c:v>41156.738553240742</c:v>
                </c:pt>
                <c:pt idx="23393">
                  <c:v>41156.780219907407</c:v>
                </c:pt>
                <c:pt idx="23394">
                  <c:v>41156.821886574071</c:v>
                </c:pt>
                <c:pt idx="23395">
                  <c:v>41156.863553240742</c:v>
                </c:pt>
                <c:pt idx="23396">
                  <c:v>41156.905219907407</c:v>
                </c:pt>
                <c:pt idx="23397">
                  <c:v>41156.946886574071</c:v>
                </c:pt>
                <c:pt idx="23398">
                  <c:v>41156.988553240742</c:v>
                </c:pt>
                <c:pt idx="23399">
                  <c:v>41157.030219907407</c:v>
                </c:pt>
                <c:pt idx="23400">
                  <c:v>41157.071886574071</c:v>
                </c:pt>
                <c:pt idx="23401">
                  <c:v>41157.113553240742</c:v>
                </c:pt>
                <c:pt idx="23402">
                  <c:v>41157.155219907407</c:v>
                </c:pt>
                <c:pt idx="23403">
                  <c:v>41157.196886574071</c:v>
                </c:pt>
                <c:pt idx="23404">
                  <c:v>41157.238553240742</c:v>
                </c:pt>
                <c:pt idx="23405">
                  <c:v>41157.280219907407</c:v>
                </c:pt>
                <c:pt idx="23406">
                  <c:v>41157.321886574071</c:v>
                </c:pt>
                <c:pt idx="23407">
                  <c:v>41157</c:v>
                </c:pt>
                <c:pt idx="23408">
                  <c:v>41157.357627314814</c:v>
                </c:pt>
                <c:pt idx="23409">
                  <c:v>41157.399293981478</c:v>
                </c:pt>
                <c:pt idx="23410">
                  <c:v>41157.440960648149</c:v>
                </c:pt>
                <c:pt idx="23411">
                  <c:v>41157.482627314814</c:v>
                </c:pt>
                <c:pt idx="23412">
                  <c:v>41157.524293981478</c:v>
                </c:pt>
                <c:pt idx="23413">
                  <c:v>41157.565960648149</c:v>
                </c:pt>
                <c:pt idx="23414">
                  <c:v>41157.607627314814</c:v>
                </c:pt>
                <c:pt idx="23415">
                  <c:v>41157.649293981478</c:v>
                </c:pt>
                <c:pt idx="23416">
                  <c:v>41157.690960648149</c:v>
                </c:pt>
                <c:pt idx="23417">
                  <c:v>41157.732627314814</c:v>
                </c:pt>
                <c:pt idx="23418">
                  <c:v>41157.774293981478</c:v>
                </c:pt>
                <c:pt idx="23419">
                  <c:v>41157.815960648149</c:v>
                </c:pt>
                <c:pt idx="23420">
                  <c:v>41157.857627314814</c:v>
                </c:pt>
                <c:pt idx="23421">
                  <c:v>41157.899293981478</c:v>
                </c:pt>
                <c:pt idx="23422">
                  <c:v>41157.940960648149</c:v>
                </c:pt>
                <c:pt idx="23423">
                  <c:v>41157.982627314814</c:v>
                </c:pt>
                <c:pt idx="23424">
                  <c:v>41158.024293981478</c:v>
                </c:pt>
                <c:pt idx="23425">
                  <c:v>41158.065960648149</c:v>
                </c:pt>
                <c:pt idx="23426">
                  <c:v>41158.107627314814</c:v>
                </c:pt>
                <c:pt idx="23427">
                  <c:v>41158.149293981478</c:v>
                </c:pt>
                <c:pt idx="23428">
                  <c:v>41158.190960648149</c:v>
                </c:pt>
                <c:pt idx="23429">
                  <c:v>41158.232627314814</c:v>
                </c:pt>
                <c:pt idx="23430">
                  <c:v>41158.274293981478</c:v>
                </c:pt>
                <c:pt idx="23431">
                  <c:v>41158.315960648149</c:v>
                </c:pt>
                <c:pt idx="23432">
                  <c:v>41158.357627314814</c:v>
                </c:pt>
                <c:pt idx="23433">
                  <c:v>41158.399293981478</c:v>
                </c:pt>
                <c:pt idx="23434">
                  <c:v>41158.440960648149</c:v>
                </c:pt>
                <c:pt idx="23435">
                  <c:v>41158.482627314814</c:v>
                </c:pt>
                <c:pt idx="23436">
                  <c:v>41158.524293981478</c:v>
                </c:pt>
                <c:pt idx="23437">
                  <c:v>41158.565960648149</c:v>
                </c:pt>
                <c:pt idx="23438">
                  <c:v>41158.607627314814</c:v>
                </c:pt>
                <c:pt idx="23439">
                  <c:v>41158.649293981478</c:v>
                </c:pt>
                <c:pt idx="23440">
                  <c:v>41158.690960648149</c:v>
                </c:pt>
                <c:pt idx="23441">
                  <c:v>41158.732627314814</c:v>
                </c:pt>
                <c:pt idx="23442">
                  <c:v>41158.774293981478</c:v>
                </c:pt>
                <c:pt idx="23443">
                  <c:v>41158.815960648149</c:v>
                </c:pt>
                <c:pt idx="23444">
                  <c:v>41158.857627314814</c:v>
                </c:pt>
                <c:pt idx="23445">
                  <c:v>41158.899293981478</c:v>
                </c:pt>
                <c:pt idx="23446">
                  <c:v>41158.940960648149</c:v>
                </c:pt>
                <c:pt idx="23447">
                  <c:v>41158.982627314814</c:v>
                </c:pt>
                <c:pt idx="23448">
                  <c:v>41159.024293981478</c:v>
                </c:pt>
                <c:pt idx="23449">
                  <c:v>41159.065960648149</c:v>
                </c:pt>
                <c:pt idx="23450">
                  <c:v>41159.107627314814</c:v>
                </c:pt>
                <c:pt idx="23451">
                  <c:v>41159.149293981478</c:v>
                </c:pt>
                <c:pt idx="23452">
                  <c:v>41159.190960648149</c:v>
                </c:pt>
                <c:pt idx="23453">
                  <c:v>41159.232627314814</c:v>
                </c:pt>
                <c:pt idx="23454">
                  <c:v>41159.274293981478</c:v>
                </c:pt>
                <c:pt idx="23455">
                  <c:v>41159.315960648149</c:v>
                </c:pt>
                <c:pt idx="23456">
                  <c:v>41159.357627314814</c:v>
                </c:pt>
                <c:pt idx="23457">
                  <c:v>41159.399293981478</c:v>
                </c:pt>
                <c:pt idx="23458">
                  <c:v>41159.440960648149</c:v>
                </c:pt>
                <c:pt idx="23459">
                  <c:v>41159.482627314814</c:v>
                </c:pt>
                <c:pt idx="23460">
                  <c:v>41159.524293981478</c:v>
                </c:pt>
                <c:pt idx="23461">
                  <c:v>41159.565960648149</c:v>
                </c:pt>
                <c:pt idx="23462">
                  <c:v>41159.607627314814</c:v>
                </c:pt>
                <c:pt idx="23463">
                  <c:v>41159.649293981478</c:v>
                </c:pt>
                <c:pt idx="23464">
                  <c:v>41159.690960648149</c:v>
                </c:pt>
                <c:pt idx="23465">
                  <c:v>41159.732627314814</c:v>
                </c:pt>
                <c:pt idx="23466">
                  <c:v>41159.774293981478</c:v>
                </c:pt>
                <c:pt idx="23467">
                  <c:v>41159.815960648149</c:v>
                </c:pt>
                <c:pt idx="23468">
                  <c:v>41159.857627314814</c:v>
                </c:pt>
                <c:pt idx="23469">
                  <c:v>41159.899293981478</c:v>
                </c:pt>
                <c:pt idx="23470">
                  <c:v>41159.940960648149</c:v>
                </c:pt>
                <c:pt idx="23471">
                  <c:v>41159.982627314814</c:v>
                </c:pt>
                <c:pt idx="23472">
                  <c:v>41160.024293981478</c:v>
                </c:pt>
                <c:pt idx="23473">
                  <c:v>41160.065960648149</c:v>
                </c:pt>
                <c:pt idx="23474">
                  <c:v>41160.107627314814</c:v>
                </c:pt>
                <c:pt idx="23475">
                  <c:v>41160.149293981478</c:v>
                </c:pt>
                <c:pt idx="23476">
                  <c:v>41160.190960648149</c:v>
                </c:pt>
                <c:pt idx="23477">
                  <c:v>41160.232627314814</c:v>
                </c:pt>
                <c:pt idx="23478">
                  <c:v>41160.274293981478</c:v>
                </c:pt>
                <c:pt idx="23479">
                  <c:v>41160.315960648149</c:v>
                </c:pt>
                <c:pt idx="23480">
                  <c:v>41160.357627314814</c:v>
                </c:pt>
                <c:pt idx="23481">
                  <c:v>41160.399293981478</c:v>
                </c:pt>
                <c:pt idx="23482">
                  <c:v>41160.440960648149</c:v>
                </c:pt>
                <c:pt idx="23483">
                  <c:v>41160.482627314814</c:v>
                </c:pt>
                <c:pt idx="23484">
                  <c:v>41160.524293981478</c:v>
                </c:pt>
                <c:pt idx="23485">
                  <c:v>41160.565960648149</c:v>
                </c:pt>
                <c:pt idx="23486">
                  <c:v>41160.607627314814</c:v>
                </c:pt>
                <c:pt idx="23487">
                  <c:v>41160.649293981478</c:v>
                </c:pt>
                <c:pt idx="23488">
                  <c:v>41160.690960648149</c:v>
                </c:pt>
                <c:pt idx="23489">
                  <c:v>41160.732627314814</c:v>
                </c:pt>
                <c:pt idx="23490">
                  <c:v>41160.774293981478</c:v>
                </c:pt>
                <c:pt idx="23491">
                  <c:v>41160.815960648149</c:v>
                </c:pt>
                <c:pt idx="23492">
                  <c:v>41160.857627314814</c:v>
                </c:pt>
                <c:pt idx="23493">
                  <c:v>41160.899293981478</c:v>
                </c:pt>
                <c:pt idx="23494">
                  <c:v>41160.940960648149</c:v>
                </c:pt>
                <c:pt idx="23495">
                  <c:v>41160.982627314814</c:v>
                </c:pt>
                <c:pt idx="23496">
                  <c:v>41161.024293981478</c:v>
                </c:pt>
                <c:pt idx="23497">
                  <c:v>41161.065960648149</c:v>
                </c:pt>
                <c:pt idx="23498">
                  <c:v>41161.107627314814</c:v>
                </c:pt>
                <c:pt idx="23499">
                  <c:v>41161.149293981478</c:v>
                </c:pt>
                <c:pt idx="23500">
                  <c:v>41161.190960648149</c:v>
                </c:pt>
                <c:pt idx="23501">
                  <c:v>41161.232627314814</c:v>
                </c:pt>
                <c:pt idx="23502">
                  <c:v>41161.274293981478</c:v>
                </c:pt>
                <c:pt idx="23503">
                  <c:v>41161.315960648149</c:v>
                </c:pt>
                <c:pt idx="23504">
                  <c:v>41161.357627314814</c:v>
                </c:pt>
                <c:pt idx="23505">
                  <c:v>41161.399293981478</c:v>
                </c:pt>
                <c:pt idx="23506">
                  <c:v>41161.440960648149</c:v>
                </c:pt>
                <c:pt idx="23507">
                  <c:v>41161.482627314814</c:v>
                </c:pt>
                <c:pt idx="23508">
                  <c:v>41161.524293981478</c:v>
                </c:pt>
                <c:pt idx="23509">
                  <c:v>41161.565960648149</c:v>
                </c:pt>
                <c:pt idx="23510">
                  <c:v>41161.607627314814</c:v>
                </c:pt>
                <c:pt idx="23511">
                  <c:v>41161.649293981478</c:v>
                </c:pt>
                <c:pt idx="23512">
                  <c:v>41161.690960648149</c:v>
                </c:pt>
                <c:pt idx="23513">
                  <c:v>41161.732627314814</c:v>
                </c:pt>
                <c:pt idx="23514">
                  <c:v>41161.774293981478</c:v>
                </c:pt>
                <c:pt idx="23515">
                  <c:v>41161.815960648149</c:v>
                </c:pt>
                <c:pt idx="23516">
                  <c:v>41161.857627314814</c:v>
                </c:pt>
                <c:pt idx="23517">
                  <c:v>41161.899293981478</c:v>
                </c:pt>
                <c:pt idx="23518">
                  <c:v>41161.940960648149</c:v>
                </c:pt>
                <c:pt idx="23519">
                  <c:v>41161.982627314814</c:v>
                </c:pt>
                <c:pt idx="23520">
                  <c:v>41162.024293981478</c:v>
                </c:pt>
                <c:pt idx="23521">
                  <c:v>41162.065960648149</c:v>
                </c:pt>
                <c:pt idx="23522">
                  <c:v>41162.107627314814</c:v>
                </c:pt>
                <c:pt idx="23523">
                  <c:v>41162.149293981478</c:v>
                </c:pt>
                <c:pt idx="23524">
                  <c:v>41162.190960648149</c:v>
                </c:pt>
                <c:pt idx="23525">
                  <c:v>41162.232627314814</c:v>
                </c:pt>
                <c:pt idx="23526">
                  <c:v>41162.274293981478</c:v>
                </c:pt>
                <c:pt idx="23527">
                  <c:v>41162.315960648149</c:v>
                </c:pt>
                <c:pt idx="23528">
                  <c:v>41162.357627314814</c:v>
                </c:pt>
                <c:pt idx="23529">
                  <c:v>41162.399293981478</c:v>
                </c:pt>
                <c:pt idx="23530">
                  <c:v>41162.440960648149</c:v>
                </c:pt>
                <c:pt idx="23531">
                  <c:v>41162.482627314814</c:v>
                </c:pt>
                <c:pt idx="23532">
                  <c:v>41162.524293981478</c:v>
                </c:pt>
                <c:pt idx="23533">
                  <c:v>41162.565960648149</c:v>
                </c:pt>
                <c:pt idx="23534">
                  <c:v>41162.607627314814</c:v>
                </c:pt>
                <c:pt idx="23535">
                  <c:v>41162.649293981478</c:v>
                </c:pt>
                <c:pt idx="23536">
                  <c:v>41162.690960648149</c:v>
                </c:pt>
                <c:pt idx="23537">
                  <c:v>41162.732627314814</c:v>
                </c:pt>
                <c:pt idx="23538">
                  <c:v>41162.774293981478</c:v>
                </c:pt>
                <c:pt idx="23539">
                  <c:v>41162.815960648149</c:v>
                </c:pt>
                <c:pt idx="23540">
                  <c:v>41162.857627314814</c:v>
                </c:pt>
                <c:pt idx="23541">
                  <c:v>41162.899293981478</c:v>
                </c:pt>
                <c:pt idx="23542">
                  <c:v>41162.940960648149</c:v>
                </c:pt>
                <c:pt idx="23543">
                  <c:v>41162.982627314814</c:v>
                </c:pt>
                <c:pt idx="23544">
                  <c:v>41163.024293981478</c:v>
                </c:pt>
                <c:pt idx="23545">
                  <c:v>41163.065960648149</c:v>
                </c:pt>
                <c:pt idx="23546">
                  <c:v>41163.107627314814</c:v>
                </c:pt>
                <c:pt idx="23547">
                  <c:v>41163.149293981478</c:v>
                </c:pt>
                <c:pt idx="23548">
                  <c:v>41163.190960648149</c:v>
                </c:pt>
                <c:pt idx="23549">
                  <c:v>41163.232627314814</c:v>
                </c:pt>
                <c:pt idx="23550">
                  <c:v>41163.274293981478</c:v>
                </c:pt>
                <c:pt idx="23551">
                  <c:v>41163.315960648149</c:v>
                </c:pt>
                <c:pt idx="23552">
                  <c:v>41163.357627314814</c:v>
                </c:pt>
                <c:pt idx="23553">
                  <c:v>41163.399293981478</c:v>
                </c:pt>
                <c:pt idx="23554">
                  <c:v>41163.440960648149</c:v>
                </c:pt>
                <c:pt idx="23555">
                  <c:v>41163.482627314814</c:v>
                </c:pt>
                <c:pt idx="23556">
                  <c:v>41163.524293981478</c:v>
                </c:pt>
                <c:pt idx="23557">
                  <c:v>41163.565960648149</c:v>
                </c:pt>
                <c:pt idx="23558">
                  <c:v>41163.607627314814</c:v>
                </c:pt>
                <c:pt idx="23559">
                  <c:v>41163.649293981478</c:v>
                </c:pt>
                <c:pt idx="23560">
                  <c:v>41163.690960648149</c:v>
                </c:pt>
                <c:pt idx="23561">
                  <c:v>41163.732627314814</c:v>
                </c:pt>
                <c:pt idx="23562">
                  <c:v>41163.774293981478</c:v>
                </c:pt>
                <c:pt idx="23563">
                  <c:v>41163.815960648149</c:v>
                </c:pt>
                <c:pt idx="23564">
                  <c:v>41163.857627314814</c:v>
                </c:pt>
                <c:pt idx="23565">
                  <c:v>41163.899293981478</c:v>
                </c:pt>
                <c:pt idx="23566">
                  <c:v>41163.940960648149</c:v>
                </c:pt>
                <c:pt idx="23567">
                  <c:v>41163.982627314814</c:v>
                </c:pt>
                <c:pt idx="23568">
                  <c:v>41164.024293981478</c:v>
                </c:pt>
                <c:pt idx="23569">
                  <c:v>41164.065960648149</c:v>
                </c:pt>
                <c:pt idx="23570">
                  <c:v>41164.107627314814</c:v>
                </c:pt>
                <c:pt idx="23571">
                  <c:v>41164.149293981478</c:v>
                </c:pt>
                <c:pt idx="23572">
                  <c:v>41164.190960648149</c:v>
                </c:pt>
                <c:pt idx="23573">
                  <c:v>41164.232627314814</c:v>
                </c:pt>
                <c:pt idx="23574">
                  <c:v>41164.274293981478</c:v>
                </c:pt>
                <c:pt idx="23575">
                  <c:v>41164.315960648149</c:v>
                </c:pt>
                <c:pt idx="23576">
                  <c:v>41164.357627314814</c:v>
                </c:pt>
                <c:pt idx="23577">
                  <c:v>41164.399293981478</c:v>
                </c:pt>
                <c:pt idx="23578">
                  <c:v>41164.440960648149</c:v>
                </c:pt>
                <c:pt idx="23579">
                  <c:v>41164.482627314814</c:v>
                </c:pt>
                <c:pt idx="23580">
                  <c:v>41164.524293981478</c:v>
                </c:pt>
                <c:pt idx="23581">
                  <c:v>41164.565960648149</c:v>
                </c:pt>
                <c:pt idx="23582">
                  <c:v>41164.607627314814</c:v>
                </c:pt>
                <c:pt idx="23583">
                  <c:v>41164.649293981478</c:v>
                </c:pt>
                <c:pt idx="23584">
                  <c:v>41164.690960648149</c:v>
                </c:pt>
                <c:pt idx="23585">
                  <c:v>41164.732627314814</c:v>
                </c:pt>
                <c:pt idx="23586">
                  <c:v>41164.774293981478</c:v>
                </c:pt>
                <c:pt idx="23587">
                  <c:v>41164.815960648149</c:v>
                </c:pt>
                <c:pt idx="23588">
                  <c:v>41164.857627314814</c:v>
                </c:pt>
                <c:pt idx="23589">
                  <c:v>41164.899293981478</c:v>
                </c:pt>
                <c:pt idx="23590">
                  <c:v>41164.940960648149</c:v>
                </c:pt>
                <c:pt idx="23591">
                  <c:v>41164.982627314814</c:v>
                </c:pt>
                <c:pt idx="23592">
                  <c:v>41165.024293981478</c:v>
                </c:pt>
                <c:pt idx="23593">
                  <c:v>41165.065960648149</c:v>
                </c:pt>
                <c:pt idx="23594">
                  <c:v>41165.107627314814</c:v>
                </c:pt>
                <c:pt idx="23595">
                  <c:v>41165.149293981478</c:v>
                </c:pt>
                <c:pt idx="23596">
                  <c:v>41165.190960648149</c:v>
                </c:pt>
                <c:pt idx="23597">
                  <c:v>41165.232627314814</c:v>
                </c:pt>
                <c:pt idx="23598">
                  <c:v>41165.274293981478</c:v>
                </c:pt>
                <c:pt idx="23599">
                  <c:v>41165.315960648149</c:v>
                </c:pt>
                <c:pt idx="23600">
                  <c:v>41165.357627314814</c:v>
                </c:pt>
                <c:pt idx="23601">
                  <c:v>41165.399293981478</c:v>
                </c:pt>
                <c:pt idx="23602">
                  <c:v>41165.440960648149</c:v>
                </c:pt>
                <c:pt idx="23603">
                  <c:v>41165.482627314814</c:v>
                </c:pt>
                <c:pt idx="23604">
                  <c:v>41165.524293981478</c:v>
                </c:pt>
                <c:pt idx="23605">
                  <c:v>41165.565960648149</c:v>
                </c:pt>
                <c:pt idx="23606">
                  <c:v>41165.607627314814</c:v>
                </c:pt>
                <c:pt idx="23607">
                  <c:v>41165.649293981478</c:v>
                </c:pt>
                <c:pt idx="23608">
                  <c:v>41165.690960648149</c:v>
                </c:pt>
                <c:pt idx="23609">
                  <c:v>41165.732627314814</c:v>
                </c:pt>
                <c:pt idx="23610">
                  <c:v>41165.774293981478</c:v>
                </c:pt>
                <c:pt idx="23611">
                  <c:v>41165.815960648149</c:v>
                </c:pt>
                <c:pt idx="23612">
                  <c:v>41165.857627314814</c:v>
                </c:pt>
                <c:pt idx="23613">
                  <c:v>41165.899293981478</c:v>
                </c:pt>
                <c:pt idx="23614">
                  <c:v>41165.940960648149</c:v>
                </c:pt>
                <c:pt idx="23615">
                  <c:v>41165.982627314814</c:v>
                </c:pt>
                <c:pt idx="23616">
                  <c:v>41166.024293981478</c:v>
                </c:pt>
                <c:pt idx="23617">
                  <c:v>41166.065960648149</c:v>
                </c:pt>
                <c:pt idx="23618">
                  <c:v>41166.107627314814</c:v>
                </c:pt>
                <c:pt idx="23619">
                  <c:v>41166.149293981478</c:v>
                </c:pt>
                <c:pt idx="23620">
                  <c:v>41166.190960648149</c:v>
                </c:pt>
                <c:pt idx="23621">
                  <c:v>41166.232627314814</c:v>
                </c:pt>
                <c:pt idx="23622">
                  <c:v>41166.274293981478</c:v>
                </c:pt>
                <c:pt idx="23623">
                  <c:v>41166.315960648149</c:v>
                </c:pt>
                <c:pt idx="23624">
                  <c:v>41166.357627314814</c:v>
                </c:pt>
                <c:pt idx="23625">
                  <c:v>41166.399293981478</c:v>
                </c:pt>
                <c:pt idx="23626">
                  <c:v>41166.440960648149</c:v>
                </c:pt>
                <c:pt idx="23627">
                  <c:v>41166.482627314814</c:v>
                </c:pt>
                <c:pt idx="23628">
                  <c:v>41166.524293981478</c:v>
                </c:pt>
                <c:pt idx="23629">
                  <c:v>41166.565960648149</c:v>
                </c:pt>
                <c:pt idx="23630">
                  <c:v>41166.607627314814</c:v>
                </c:pt>
                <c:pt idx="23631">
                  <c:v>41166.649293981478</c:v>
                </c:pt>
                <c:pt idx="23632">
                  <c:v>41166.690960648149</c:v>
                </c:pt>
                <c:pt idx="23633">
                  <c:v>41166.732627314814</c:v>
                </c:pt>
                <c:pt idx="23634">
                  <c:v>41166.774293981478</c:v>
                </c:pt>
                <c:pt idx="23635">
                  <c:v>41166.815960648149</c:v>
                </c:pt>
                <c:pt idx="23636">
                  <c:v>41166.857627314814</c:v>
                </c:pt>
                <c:pt idx="23637">
                  <c:v>41166.899293981478</c:v>
                </c:pt>
                <c:pt idx="23638">
                  <c:v>41166.940960648149</c:v>
                </c:pt>
                <c:pt idx="23639">
                  <c:v>41166.982627314814</c:v>
                </c:pt>
                <c:pt idx="23640">
                  <c:v>41167.024293981478</c:v>
                </c:pt>
                <c:pt idx="23641">
                  <c:v>41167.065960648149</c:v>
                </c:pt>
                <c:pt idx="23642">
                  <c:v>41167.107627314814</c:v>
                </c:pt>
                <c:pt idx="23643">
                  <c:v>41167.149293981478</c:v>
                </c:pt>
                <c:pt idx="23644">
                  <c:v>41167.190960648149</c:v>
                </c:pt>
                <c:pt idx="23645">
                  <c:v>41167.232627314814</c:v>
                </c:pt>
                <c:pt idx="23646">
                  <c:v>41167.274293981478</c:v>
                </c:pt>
                <c:pt idx="23647">
                  <c:v>41167.315960648149</c:v>
                </c:pt>
                <c:pt idx="23648">
                  <c:v>41167.357627314814</c:v>
                </c:pt>
                <c:pt idx="23649">
                  <c:v>41167.399293981478</c:v>
                </c:pt>
                <c:pt idx="23650">
                  <c:v>41167.440960648149</c:v>
                </c:pt>
                <c:pt idx="23651">
                  <c:v>41167.482627314814</c:v>
                </c:pt>
                <c:pt idx="23652">
                  <c:v>41167.524293981478</c:v>
                </c:pt>
                <c:pt idx="23653">
                  <c:v>41167.565960648149</c:v>
                </c:pt>
                <c:pt idx="23654">
                  <c:v>41167.607627314814</c:v>
                </c:pt>
                <c:pt idx="23655">
                  <c:v>41167.649293981478</c:v>
                </c:pt>
                <c:pt idx="23656">
                  <c:v>41167.690960648149</c:v>
                </c:pt>
                <c:pt idx="23657">
                  <c:v>41167.732627314814</c:v>
                </c:pt>
                <c:pt idx="23658">
                  <c:v>41167.774293981478</c:v>
                </c:pt>
                <c:pt idx="23659">
                  <c:v>41167.815960648149</c:v>
                </c:pt>
                <c:pt idx="23660">
                  <c:v>41167.857627314814</c:v>
                </c:pt>
                <c:pt idx="23661">
                  <c:v>41167.899293981478</c:v>
                </c:pt>
                <c:pt idx="23662">
                  <c:v>41167.940960648149</c:v>
                </c:pt>
                <c:pt idx="23663">
                  <c:v>41167.982627314814</c:v>
                </c:pt>
                <c:pt idx="23664">
                  <c:v>41168.024293981478</c:v>
                </c:pt>
                <c:pt idx="23665">
                  <c:v>41168.065960648149</c:v>
                </c:pt>
                <c:pt idx="23666">
                  <c:v>41168.107627314814</c:v>
                </c:pt>
                <c:pt idx="23667">
                  <c:v>41168.149293981478</c:v>
                </c:pt>
                <c:pt idx="23668">
                  <c:v>41168.190960648149</c:v>
                </c:pt>
                <c:pt idx="23669">
                  <c:v>41168.232627314814</c:v>
                </c:pt>
                <c:pt idx="23670">
                  <c:v>41168.274293981478</c:v>
                </c:pt>
                <c:pt idx="23671">
                  <c:v>41168.315960648149</c:v>
                </c:pt>
                <c:pt idx="23672">
                  <c:v>41168.357627314814</c:v>
                </c:pt>
                <c:pt idx="23673">
                  <c:v>41168.399293981478</c:v>
                </c:pt>
                <c:pt idx="23674">
                  <c:v>41168.440960648149</c:v>
                </c:pt>
                <c:pt idx="23675">
                  <c:v>41168.482627314814</c:v>
                </c:pt>
                <c:pt idx="23676">
                  <c:v>41168.524293981478</c:v>
                </c:pt>
                <c:pt idx="23677">
                  <c:v>41168.565960648149</c:v>
                </c:pt>
                <c:pt idx="23678">
                  <c:v>41168.607627314814</c:v>
                </c:pt>
                <c:pt idx="23679">
                  <c:v>41168.649293981478</c:v>
                </c:pt>
                <c:pt idx="23680">
                  <c:v>41168.690960648149</c:v>
                </c:pt>
                <c:pt idx="23681">
                  <c:v>41168.732627314814</c:v>
                </c:pt>
                <c:pt idx="23682">
                  <c:v>41168.774293981478</c:v>
                </c:pt>
                <c:pt idx="23683">
                  <c:v>41168.815960648149</c:v>
                </c:pt>
                <c:pt idx="23684">
                  <c:v>41168.857627314814</c:v>
                </c:pt>
                <c:pt idx="23685">
                  <c:v>41168.899293981478</c:v>
                </c:pt>
                <c:pt idx="23686">
                  <c:v>41168.940960648149</c:v>
                </c:pt>
                <c:pt idx="23687">
                  <c:v>41168.982627314814</c:v>
                </c:pt>
                <c:pt idx="23688">
                  <c:v>41169.024293981478</c:v>
                </c:pt>
                <c:pt idx="23689">
                  <c:v>41169.065960648149</c:v>
                </c:pt>
                <c:pt idx="23690">
                  <c:v>41169.107627314814</c:v>
                </c:pt>
                <c:pt idx="23691">
                  <c:v>41169.149293981478</c:v>
                </c:pt>
                <c:pt idx="23692">
                  <c:v>41169.190960648149</c:v>
                </c:pt>
                <c:pt idx="23693">
                  <c:v>41169.232627314814</c:v>
                </c:pt>
                <c:pt idx="23694">
                  <c:v>41169.274293981478</c:v>
                </c:pt>
                <c:pt idx="23695">
                  <c:v>41169.315960648149</c:v>
                </c:pt>
                <c:pt idx="23696">
                  <c:v>41169.357627314814</c:v>
                </c:pt>
                <c:pt idx="23697">
                  <c:v>41169.399293981478</c:v>
                </c:pt>
                <c:pt idx="23698">
                  <c:v>41169.440960648149</c:v>
                </c:pt>
                <c:pt idx="23699">
                  <c:v>41169.482627314814</c:v>
                </c:pt>
                <c:pt idx="23700">
                  <c:v>41169.524293981478</c:v>
                </c:pt>
                <c:pt idx="23701">
                  <c:v>41169.565960648149</c:v>
                </c:pt>
                <c:pt idx="23702">
                  <c:v>41169.607627314814</c:v>
                </c:pt>
                <c:pt idx="23703">
                  <c:v>41169.649293981478</c:v>
                </c:pt>
                <c:pt idx="23704">
                  <c:v>41169.690960648149</c:v>
                </c:pt>
                <c:pt idx="23705">
                  <c:v>41169.732627314814</c:v>
                </c:pt>
                <c:pt idx="23706">
                  <c:v>41169.774293981478</c:v>
                </c:pt>
                <c:pt idx="23707">
                  <c:v>41169.815960648149</c:v>
                </c:pt>
                <c:pt idx="23708">
                  <c:v>41169.857627314814</c:v>
                </c:pt>
                <c:pt idx="23709">
                  <c:v>41169.899293981478</c:v>
                </c:pt>
                <c:pt idx="23710">
                  <c:v>41169.940960648149</c:v>
                </c:pt>
                <c:pt idx="23711">
                  <c:v>41169.982627314814</c:v>
                </c:pt>
                <c:pt idx="23712">
                  <c:v>41170.024293981478</c:v>
                </c:pt>
                <c:pt idx="23713">
                  <c:v>41170.065960648149</c:v>
                </c:pt>
                <c:pt idx="23714">
                  <c:v>41170.107627314814</c:v>
                </c:pt>
                <c:pt idx="23715">
                  <c:v>41170.149293981478</c:v>
                </c:pt>
                <c:pt idx="23716">
                  <c:v>41170.190960648149</c:v>
                </c:pt>
                <c:pt idx="23717">
                  <c:v>41170.232627314814</c:v>
                </c:pt>
                <c:pt idx="23718">
                  <c:v>41170.274293981478</c:v>
                </c:pt>
                <c:pt idx="23719">
                  <c:v>41170.315960648149</c:v>
                </c:pt>
                <c:pt idx="23720">
                  <c:v>41170.357627314814</c:v>
                </c:pt>
                <c:pt idx="23721">
                  <c:v>41170.399293981478</c:v>
                </c:pt>
                <c:pt idx="23722">
                  <c:v>41170.440960648149</c:v>
                </c:pt>
                <c:pt idx="23723">
                  <c:v>41170.482627314814</c:v>
                </c:pt>
                <c:pt idx="23724">
                  <c:v>41170.524293981478</c:v>
                </c:pt>
                <c:pt idx="23725">
                  <c:v>41170.565960648149</c:v>
                </c:pt>
                <c:pt idx="23726">
                  <c:v>41170.607627314814</c:v>
                </c:pt>
                <c:pt idx="23727">
                  <c:v>41170.649293981478</c:v>
                </c:pt>
                <c:pt idx="23728">
                  <c:v>41170.690960648149</c:v>
                </c:pt>
                <c:pt idx="23729">
                  <c:v>41170.732627314814</c:v>
                </c:pt>
                <c:pt idx="23730">
                  <c:v>41170.774293981478</c:v>
                </c:pt>
                <c:pt idx="23731">
                  <c:v>41170.815960648149</c:v>
                </c:pt>
                <c:pt idx="23732">
                  <c:v>41170.857627314814</c:v>
                </c:pt>
                <c:pt idx="23733">
                  <c:v>41170.899293981478</c:v>
                </c:pt>
                <c:pt idx="23734">
                  <c:v>41170.940960648149</c:v>
                </c:pt>
                <c:pt idx="23735">
                  <c:v>41170.982627314814</c:v>
                </c:pt>
                <c:pt idx="23736">
                  <c:v>41171.024293981478</c:v>
                </c:pt>
                <c:pt idx="23737">
                  <c:v>41171.065960648149</c:v>
                </c:pt>
                <c:pt idx="23738">
                  <c:v>41171.107627314814</c:v>
                </c:pt>
                <c:pt idx="23739">
                  <c:v>41171.149293981478</c:v>
                </c:pt>
                <c:pt idx="23740">
                  <c:v>41171.190960648149</c:v>
                </c:pt>
                <c:pt idx="23741">
                  <c:v>41171.232627314814</c:v>
                </c:pt>
                <c:pt idx="23742">
                  <c:v>41171.274293981478</c:v>
                </c:pt>
                <c:pt idx="23743">
                  <c:v>41171.315960648149</c:v>
                </c:pt>
                <c:pt idx="23744">
                  <c:v>41171.357627314814</c:v>
                </c:pt>
                <c:pt idx="23745">
                  <c:v>41171.399293981478</c:v>
                </c:pt>
                <c:pt idx="23746">
                  <c:v>41171.440960648149</c:v>
                </c:pt>
                <c:pt idx="23747">
                  <c:v>41171.482627314814</c:v>
                </c:pt>
                <c:pt idx="23748">
                  <c:v>41171.524293981478</c:v>
                </c:pt>
                <c:pt idx="23749">
                  <c:v>41171.565960648149</c:v>
                </c:pt>
                <c:pt idx="23750">
                  <c:v>41171.607627314814</c:v>
                </c:pt>
                <c:pt idx="23751">
                  <c:v>41171.649293981478</c:v>
                </c:pt>
                <c:pt idx="23752">
                  <c:v>41171.690960648149</c:v>
                </c:pt>
                <c:pt idx="23753">
                  <c:v>41171.732627314814</c:v>
                </c:pt>
                <c:pt idx="23754">
                  <c:v>41171.774293981478</c:v>
                </c:pt>
                <c:pt idx="23755">
                  <c:v>41171.815960648149</c:v>
                </c:pt>
                <c:pt idx="23756">
                  <c:v>41171.857627314814</c:v>
                </c:pt>
                <c:pt idx="23757">
                  <c:v>41171.899293981478</c:v>
                </c:pt>
                <c:pt idx="23758">
                  <c:v>41171.940960648149</c:v>
                </c:pt>
                <c:pt idx="23759">
                  <c:v>41171.982627314814</c:v>
                </c:pt>
                <c:pt idx="23760">
                  <c:v>41172.024293981478</c:v>
                </c:pt>
                <c:pt idx="23761">
                  <c:v>41172.065960648149</c:v>
                </c:pt>
                <c:pt idx="23762">
                  <c:v>41172.107627314814</c:v>
                </c:pt>
                <c:pt idx="23763">
                  <c:v>41172.149293981478</c:v>
                </c:pt>
                <c:pt idx="23764">
                  <c:v>41172.190960648149</c:v>
                </c:pt>
                <c:pt idx="23765">
                  <c:v>41172.232627314814</c:v>
                </c:pt>
                <c:pt idx="23766">
                  <c:v>41172.274293981478</c:v>
                </c:pt>
                <c:pt idx="23767">
                  <c:v>41172.315960648149</c:v>
                </c:pt>
                <c:pt idx="23768">
                  <c:v>41172.357627314814</c:v>
                </c:pt>
                <c:pt idx="23769">
                  <c:v>41172.399293981478</c:v>
                </c:pt>
                <c:pt idx="23770">
                  <c:v>41172.440960648149</c:v>
                </c:pt>
                <c:pt idx="23771">
                  <c:v>41172.482627314814</c:v>
                </c:pt>
                <c:pt idx="23772">
                  <c:v>41172.524293981478</c:v>
                </c:pt>
                <c:pt idx="23773">
                  <c:v>41172.565960648149</c:v>
                </c:pt>
                <c:pt idx="23774">
                  <c:v>41172.607627314814</c:v>
                </c:pt>
                <c:pt idx="23775">
                  <c:v>41172.649293981478</c:v>
                </c:pt>
                <c:pt idx="23776">
                  <c:v>41172.690960648149</c:v>
                </c:pt>
                <c:pt idx="23777">
                  <c:v>41172.732627314814</c:v>
                </c:pt>
                <c:pt idx="23778">
                  <c:v>41172.774293981478</c:v>
                </c:pt>
                <c:pt idx="23779">
                  <c:v>41172.815960648149</c:v>
                </c:pt>
                <c:pt idx="23780">
                  <c:v>41172.857627314814</c:v>
                </c:pt>
                <c:pt idx="23781">
                  <c:v>41172.899293981478</c:v>
                </c:pt>
                <c:pt idx="23782">
                  <c:v>41172.940960648149</c:v>
                </c:pt>
                <c:pt idx="23783">
                  <c:v>41172.982627314814</c:v>
                </c:pt>
                <c:pt idx="23784">
                  <c:v>41173.024293981478</c:v>
                </c:pt>
                <c:pt idx="23785">
                  <c:v>41173.065960648149</c:v>
                </c:pt>
                <c:pt idx="23786">
                  <c:v>41173.107627314814</c:v>
                </c:pt>
                <c:pt idx="23787">
                  <c:v>41173.149293981478</c:v>
                </c:pt>
                <c:pt idx="23788">
                  <c:v>41173.190960648149</c:v>
                </c:pt>
                <c:pt idx="23789">
                  <c:v>41173.232627314814</c:v>
                </c:pt>
                <c:pt idx="23790">
                  <c:v>41173.274293981478</c:v>
                </c:pt>
                <c:pt idx="23791">
                  <c:v>41173.315960648149</c:v>
                </c:pt>
                <c:pt idx="23792">
                  <c:v>41173.357627314814</c:v>
                </c:pt>
                <c:pt idx="23793">
                  <c:v>41173.399293981478</c:v>
                </c:pt>
                <c:pt idx="23794">
                  <c:v>41173.440960648149</c:v>
                </c:pt>
                <c:pt idx="23795">
                  <c:v>41173.482627314814</c:v>
                </c:pt>
                <c:pt idx="23796">
                  <c:v>41173.524293981478</c:v>
                </c:pt>
                <c:pt idx="23797">
                  <c:v>41173.565960648149</c:v>
                </c:pt>
                <c:pt idx="23798">
                  <c:v>41173.607627314814</c:v>
                </c:pt>
                <c:pt idx="23799">
                  <c:v>41173.649293981478</c:v>
                </c:pt>
                <c:pt idx="23800">
                  <c:v>41173.690960648149</c:v>
                </c:pt>
                <c:pt idx="23801">
                  <c:v>41173.732627314814</c:v>
                </c:pt>
                <c:pt idx="23802">
                  <c:v>41173.774293981478</c:v>
                </c:pt>
                <c:pt idx="23803">
                  <c:v>41173.815960648149</c:v>
                </c:pt>
                <c:pt idx="23804">
                  <c:v>41173.857627314814</c:v>
                </c:pt>
                <c:pt idx="23805">
                  <c:v>41173.899293981478</c:v>
                </c:pt>
                <c:pt idx="23806">
                  <c:v>41173.940960648149</c:v>
                </c:pt>
                <c:pt idx="23807">
                  <c:v>41173.982627314814</c:v>
                </c:pt>
                <c:pt idx="23808">
                  <c:v>41174.024293981478</c:v>
                </c:pt>
                <c:pt idx="23809">
                  <c:v>41174.065960648149</c:v>
                </c:pt>
                <c:pt idx="23810">
                  <c:v>41174.107627314814</c:v>
                </c:pt>
                <c:pt idx="23811">
                  <c:v>41174.149293981478</c:v>
                </c:pt>
                <c:pt idx="23812">
                  <c:v>41174.190960648149</c:v>
                </c:pt>
                <c:pt idx="23813">
                  <c:v>41174.232627314814</c:v>
                </c:pt>
                <c:pt idx="23814">
                  <c:v>41174.274293981478</c:v>
                </c:pt>
                <c:pt idx="23815">
                  <c:v>41174.315960648149</c:v>
                </c:pt>
                <c:pt idx="23816">
                  <c:v>41174.357627314814</c:v>
                </c:pt>
                <c:pt idx="23817">
                  <c:v>41174.399293981478</c:v>
                </c:pt>
                <c:pt idx="23818">
                  <c:v>41174.440960648149</c:v>
                </c:pt>
                <c:pt idx="23819">
                  <c:v>41174.482627314814</c:v>
                </c:pt>
                <c:pt idx="23820">
                  <c:v>41174.524293981478</c:v>
                </c:pt>
                <c:pt idx="23821">
                  <c:v>41174.565960648149</c:v>
                </c:pt>
                <c:pt idx="23822">
                  <c:v>41174.607627314814</c:v>
                </c:pt>
                <c:pt idx="23823">
                  <c:v>41174.649293981478</c:v>
                </c:pt>
                <c:pt idx="23824">
                  <c:v>41174.690960648149</c:v>
                </c:pt>
                <c:pt idx="23825">
                  <c:v>41174.732627314814</c:v>
                </c:pt>
                <c:pt idx="23826">
                  <c:v>41174.774293981478</c:v>
                </c:pt>
                <c:pt idx="23827">
                  <c:v>41174.815960648149</c:v>
                </c:pt>
                <c:pt idx="23828">
                  <c:v>41174.857627314814</c:v>
                </c:pt>
                <c:pt idx="23829">
                  <c:v>41174.899293981478</c:v>
                </c:pt>
                <c:pt idx="23830">
                  <c:v>41174.940960648149</c:v>
                </c:pt>
                <c:pt idx="23831">
                  <c:v>41174.982627314814</c:v>
                </c:pt>
                <c:pt idx="23832">
                  <c:v>41175.024293981478</c:v>
                </c:pt>
                <c:pt idx="23833">
                  <c:v>41175.065960648149</c:v>
                </c:pt>
                <c:pt idx="23834">
                  <c:v>41175.107627314814</c:v>
                </c:pt>
                <c:pt idx="23835">
                  <c:v>41175.149293981478</c:v>
                </c:pt>
                <c:pt idx="23836">
                  <c:v>41175.190960648149</c:v>
                </c:pt>
                <c:pt idx="23837">
                  <c:v>41175.232627314814</c:v>
                </c:pt>
                <c:pt idx="23838">
                  <c:v>41175.274293981478</c:v>
                </c:pt>
                <c:pt idx="23839">
                  <c:v>41175.315960648149</c:v>
                </c:pt>
                <c:pt idx="23840">
                  <c:v>41175.357627314814</c:v>
                </c:pt>
                <c:pt idx="23841">
                  <c:v>41175.399293981478</c:v>
                </c:pt>
                <c:pt idx="23842">
                  <c:v>41175.440960648149</c:v>
                </c:pt>
                <c:pt idx="23843">
                  <c:v>41175.482627314814</c:v>
                </c:pt>
                <c:pt idx="23844">
                  <c:v>41175.524293981478</c:v>
                </c:pt>
                <c:pt idx="23845">
                  <c:v>41175.565960648149</c:v>
                </c:pt>
                <c:pt idx="23846">
                  <c:v>41175.607627314814</c:v>
                </c:pt>
                <c:pt idx="23847">
                  <c:v>41175.649293981478</c:v>
                </c:pt>
                <c:pt idx="23848">
                  <c:v>41175.690960648149</c:v>
                </c:pt>
                <c:pt idx="23849">
                  <c:v>41175.732627314814</c:v>
                </c:pt>
                <c:pt idx="23850">
                  <c:v>41175.774293981478</c:v>
                </c:pt>
                <c:pt idx="23851">
                  <c:v>41175.815960648149</c:v>
                </c:pt>
                <c:pt idx="23852">
                  <c:v>41175.857627314814</c:v>
                </c:pt>
                <c:pt idx="23853">
                  <c:v>41175.899293981478</c:v>
                </c:pt>
                <c:pt idx="23854">
                  <c:v>41175.940960648149</c:v>
                </c:pt>
                <c:pt idx="23855">
                  <c:v>41175.982627314814</c:v>
                </c:pt>
                <c:pt idx="23856">
                  <c:v>41176.024293981478</c:v>
                </c:pt>
                <c:pt idx="23857">
                  <c:v>41176.065960648149</c:v>
                </c:pt>
                <c:pt idx="23858">
                  <c:v>41176.107627314814</c:v>
                </c:pt>
                <c:pt idx="23859">
                  <c:v>41176.149293981478</c:v>
                </c:pt>
                <c:pt idx="23860">
                  <c:v>41176.190960648149</c:v>
                </c:pt>
                <c:pt idx="23861">
                  <c:v>41176.232627314814</c:v>
                </c:pt>
                <c:pt idx="23862">
                  <c:v>41176.274293981478</c:v>
                </c:pt>
                <c:pt idx="23863">
                  <c:v>41176.315960648149</c:v>
                </c:pt>
                <c:pt idx="23864">
                  <c:v>41176.357627314814</c:v>
                </c:pt>
                <c:pt idx="23865">
                  <c:v>41176.399293981478</c:v>
                </c:pt>
                <c:pt idx="23866">
                  <c:v>41176.440960648149</c:v>
                </c:pt>
                <c:pt idx="23867">
                  <c:v>41176.482627314814</c:v>
                </c:pt>
                <c:pt idx="23868">
                  <c:v>41176.524293981478</c:v>
                </c:pt>
                <c:pt idx="23869">
                  <c:v>41176.565960648149</c:v>
                </c:pt>
                <c:pt idx="23870">
                  <c:v>41176.607627314814</c:v>
                </c:pt>
                <c:pt idx="23871">
                  <c:v>41176.649293981478</c:v>
                </c:pt>
                <c:pt idx="23872">
                  <c:v>41176.690960648149</c:v>
                </c:pt>
                <c:pt idx="23873">
                  <c:v>41176.732627314814</c:v>
                </c:pt>
                <c:pt idx="23874">
                  <c:v>41176.774293981478</c:v>
                </c:pt>
                <c:pt idx="23875">
                  <c:v>41176.815960648149</c:v>
                </c:pt>
                <c:pt idx="23876">
                  <c:v>41176.857627314814</c:v>
                </c:pt>
                <c:pt idx="23877">
                  <c:v>41176.899293981478</c:v>
                </c:pt>
                <c:pt idx="23878">
                  <c:v>41176.940960648149</c:v>
                </c:pt>
                <c:pt idx="23879">
                  <c:v>41176.982627314814</c:v>
                </c:pt>
                <c:pt idx="23880">
                  <c:v>41177.024293981478</c:v>
                </c:pt>
                <c:pt idx="23881">
                  <c:v>41177.065960648149</c:v>
                </c:pt>
                <c:pt idx="23882">
                  <c:v>41177.107627314814</c:v>
                </c:pt>
                <c:pt idx="23883">
                  <c:v>41177.149293981478</c:v>
                </c:pt>
                <c:pt idx="23884">
                  <c:v>41177.190960648149</c:v>
                </c:pt>
                <c:pt idx="23885">
                  <c:v>41177.232627314814</c:v>
                </c:pt>
                <c:pt idx="23886">
                  <c:v>41177.274293981478</c:v>
                </c:pt>
                <c:pt idx="23887">
                  <c:v>41177.315960648149</c:v>
                </c:pt>
                <c:pt idx="23888">
                  <c:v>41177.357627314814</c:v>
                </c:pt>
                <c:pt idx="23889">
                  <c:v>41177.399293981478</c:v>
                </c:pt>
                <c:pt idx="23890">
                  <c:v>41177.440960648149</c:v>
                </c:pt>
                <c:pt idx="23891">
                  <c:v>41177.482627314814</c:v>
                </c:pt>
                <c:pt idx="23892">
                  <c:v>41177.524293981478</c:v>
                </c:pt>
                <c:pt idx="23893">
                  <c:v>41177.565960648149</c:v>
                </c:pt>
                <c:pt idx="23894">
                  <c:v>41177.607627314814</c:v>
                </c:pt>
                <c:pt idx="23895">
                  <c:v>41177.649293981478</c:v>
                </c:pt>
                <c:pt idx="23896">
                  <c:v>41177.690960648149</c:v>
                </c:pt>
                <c:pt idx="23897">
                  <c:v>41177.732627314814</c:v>
                </c:pt>
                <c:pt idx="23898">
                  <c:v>41177.774293981478</c:v>
                </c:pt>
                <c:pt idx="23899">
                  <c:v>41177.815960648149</c:v>
                </c:pt>
                <c:pt idx="23900">
                  <c:v>41177.857627314814</c:v>
                </c:pt>
                <c:pt idx="23901">
                  <c:v>41177.899293981478</c:v>
                </c:pt>
                <c:pt idx="23902">
                  <c:v>41177.940960648149</c:v>
                </c:pt>
                <c:pt idx="23903">
                  <c:v>41177.982627314814</c:v>
                </c:pt>
                <c:pt idx="23904">
                  <c:v>41178.024293981478</c:v>
                </c:pt>
                <c:pt idx="23905">
                  <c:v>41178.065960648149</c:v>
                </c:pt>
                <c:pt idx="23906">
                  <c:v>41178.107627314814</c:v>
                </c:pt>
                <c:pt idx="23907">
                  <c:v>41178.149293981478</c:v>
                </c:pt>
                <c:pt idx="23908">
                  <c:v>41178.190960648149</c:v>
                </c:pt>
                <c:pt idx="23909">
                  <c:v>41178.232627314814</c:v>
                </c:pt>
                <c:pt idx="23910">
                  <c:v>41178.274293981478</c:v>
                </c:pt>
                <c:pt idx="23911">
                  <c:v>41178.315960648149</c:v>
                </c:pt>
                <c:pt idx="23912">
                  <c:v>41178.357627314814</c:v>
                </c:pt>
                <c:pt idx="23913">
                  <c:v>41178</c:v>
                </c:pt>
                <c:pt idx="23914">
                  <c:v>41178.368657407409</c:v>
                </c:pt>
                <c:pt idx="23915">
                  <c:v>41178.410324074073</c:v>
                </c:pt>
                <c:pt idx="23916">
                  <c:v>41178.451990740738</c:v>
                </c:pt>
                <c:pt idx="23917">
                  <c:v>41178.493657407409</c:v>
                </c:pt>
                <c:pt idx="23918">
                  <c:v>41178.535324074073</c:v>
                </c:pt>
                <c:pt idx="23919">
                  <c:v>41178.576990740738</c:v>
                </c:pt>
                <c:pt idx="23920">
                  <c:v>41178.618657407409</c:v>
                </c:pt>
                <c:pt idx="23921">
                  <c:v>41178.660324074073</c:v>
                </c:pt>
                <c:pt idx="23922">
                  <c:v>41178.701990740738</c:v>
                </c:pt>
                <c:pt idx="23923">
                  <c:v>41178.743657407409</c:v>
                </c:pt>
                <c:pt idx="23924">
                  <c:v>41178.785324074073</c:v>
                </c:pt>
                <c:pt idx="23925">
                  <c:v>41178.826990740738</c:v>
                </c:pt>
                <c:pt idx="23926">
                  <c:v>41178.868657407409</c:v>
                </c:pt>
                <c:pt idx="23927">
                  <c:v>41178.910324074073</c:v>
                </c:pt>
                <c:pt idx="23928">
                  <c:v>41178.951990740738</c:v>
                </c:pt>
                <c:pt idx="23929">
                  <c:v>41178.993657407409</c:v>
                </c:pt>
                <c:pt idx="23930">
                  <c:v>41179.035324074073</c:v>
                </c:pt>
                <c:pt idx="23931">
                  <c:v>41179.076990740738</c:v>
                </c:pt>
                <c:pt idx="23932">
                  <c:v>41179.118657407409</c:v>
                </c:pt>
                <c:pt idx="23933">
                  <c:v>41179.160324074073</c:v>
                </c:pt>
                <c:pt idx="23934">
                  <c:v>41179.201990740738</c:v>
                </c:pt>
                <c:pt idx="23935">
                  <c:v>41179.243657407409</c:v>
                </c:pt>
                <c:pt idx="23936">
                  <c:v>41179.285324074073</c:v>
                </c:pt>
                <c:pt idx="23937">
                  <c:v>41179.326990740738</c:v>
                </c:pt>
                <c:pt idx="23938">
                  <c:v>41179.368657407409</c:v>
                </c:pt>
                <c:pt idx="23939">
                  <c:v>41179.410324074073</c:v>
                </c:pt>
                <c:pt idx="23940">
                  <c:v>41179.451990740738</c:v>
                </c:pt>
                <c:pt idx="23941">
                  <c:v>41179.493657407409</c:v>
                </c:pt>
                <c:pt idx="23942">
                  <c:v>41179.535324074073</c:v>
                </c:pt>
                <c:pt idx="23943">
                  <c:v>41179.576990740738</c:v>
                </c:pt>
                <c:pt idx="23944">
                  <c:v>41179.618657407409</c:v>
                </c:pt>
                <c:pt idx="23945">
                  <c:v>41179.660324074073</c:v>
                </c:pt>
                <c:pt idx="23946">
                  <c:v>41179.701990740738</c:v>
                </c:pt>
                <c:pt idx="23947">
                  <c:v>41179.743657407409</c:v>
                </c:pt>
                <c:pt idx="23948">
                  <c:v>41179.785324074073</c:v>
                </c:pt>
                <c:pt idx="23949">
                  <c:v>41179.826990740738</c:v>
                </c:pt>
                <c:pt idx="23950">
                  <c:v>41179.868657407409</c:v>
                </c:pt>
                <c:pt idx="23951">
                  <c:v>41179.910324074073</c:v>
                </c:pt>
                <c:pt idx="23952">
                  <c:v>41179.951990740738</c:v>
                </c:pt>
                <c:pt idx="23953">
                  <c:v>41179.993657407409</c:v>
                </c:pt>
                <c:pt idx="23954">
                  <c:v>41180.035324074073</c:v>
                </c:pt>
                <c:pt idx="23955">
                  <c:v>41180.076990740738</c:v>
                </c:pt>
                <c:pt idx="23956">
                  <c:v>41180.118657407409</c:v>
                </c:pt>
                <c:pt idx="23957">
                  <c:v>41180.160324074073</c:v>
                </c:pt>
                <c:pt idx="23958">
                  <c:v>41180.201990740738</c:v>
                </c:pt>
                <c:pt idx="23959">
                  <c:v>41180.243657407409</c:v>
                </c:pt>
                <c:pt idx="23960">
                  <c:v>41180.285324074073</c:v>
                </c:pt>
                <c:pt idx="23961">
                  <c:v>41180.326990740738</c:v>
                </c:pt>
                <c:pt idx="23962">
                  <c:v>41180.368657407409</c:v>
                </c:pt>
                <c:pt idx="23963">
                  <c:v>41180.410324074073</c:v>
                </c:pt>
                <c:pt idx="23964">
                  <c:v>41180.451990740738</c:v>
                </c:pt>
                <c:pt idx="23965">
                  <c:v>41180.493657407409</c:v>
                </c:pt>
                <c:pt idx="23966">
                  <c:v>41180.535324074073</c:v>
                </c:pt>
                <c:pt idx="23967">
                  <c:v>41180.576990740738</c:v>
                </c:pt>
                <c:pt idx="23968">
                  <c:v>41180.618657407409</c:v>
                </c:pt>
                <c:pt idx="23969">
                  <c:v>41180.660324074073</c:v>
                </c:pt>
                <c:pt idx="23970">
                  <c:v>41180.701990740738</c:v>
                </c:pt>
                <c:pt idx="23971">
                  <c:v>41180.743657407409</c:v>
                </c:pt>
                <c:pt idx="23972">
                  <c:v>41180.785324074073</c:v>
                </c:pt>
                <c:pt idx="23973">
                  <c:v>41180.826990740738</c:v>
                </c:pt>
                <c:pt idx="23974">
                  <c:v>41180.868657407409</c:v>
                </c:pt>
                <c:pt idx="23975">
                  <c:v>41180.910324074073</c:v>
                </c:pt>
                <c:pt idx="23976">
                  <c:v>41180.951990740738</c:v>
                </c:pt>
                <c:pt idx="23977">
                  <c:v>41180.993657407409</c:v>
                </c:pt>
                <c:pt idx="23978">
                  <c:v>41181.035324074073</c:v>
                </c:pt>
                <c:pt idx="23979">
                  <c:v>41181.076990740738</c:v>
                </c:pt>
                <c:pt idx="23980">
                  <c:v>41181.118657407409</c:v>
                </c:pt>
                <c:pt idx="23981">
                  <c:v>41181.160324074073</c:v>
                </c:pt>
                <c:pt idx="23982">
                  <c:v>41181.201990740738</c:v>
                </c:pt>
                <c:pt idx="23983">
                  <c:v>41181.243657407409</c:v>
                </c:pt>
                <c:pt idx="23984">
                  <c:v>41181.285324074073</c:v>
                </c:pt>
                <c:pt idx="23985">
                  <c:v>41181.326990740738</c:v>
                </c:pt>
                <c:pt idx="23986">
                  <c:v>41181.368657407409</c:v>
                </c:pt>
                <c:pt idx="23987">
                  <c:v>41181.410324074073</c:v>
                </c:pt>
                <c:pt idx="23988">
                  <c:v>41181.451990740738</c:v>
                </c:pt>
                <c:pt idx="23989">
                  <c:v>41181.493657407409</c:v>
                </c:pt>
                <c:pt idx="23990">
                  <c:v>41181.535324074073</c:v>
                </c:pt>
                <c:pt idx="23991">
                  <c:v>41181.576990740738</c:v>
                </c:pt>
                <c:pt idx="23992">
                  <c:v>41181.618657407409</c:v>
                </c:pt>
                <c:pt idx="23993">
                  <c:v>41181.660324074073</c:v>
                </c:pt>
                <c:pt idx="23994">
                  <c:v>41181.701990740738</c:v>
                </c:pt>
                <c:pt idx="23995">
                  <c:v>41181.743657407409</c:v>
                </c:pt>
                <c:pt idx="23996">
                  <c:v>41181.785324074073</c:v>
                </c:pt>
                <c:pt idx="23997">
                  <c:v>41181.826990740738</c:v>
                </c:pt>
                <c:pt idx="23998">
                  <c:v>41181.868657407409</c:v>
                </c:pt>
                <c:pt idx="23999">
                  <c:v>41181.910324074073</c:v>
                </c:pt>
                <c:pt idx="24000">
                  <c:v>41181.951990740738</c:v>
                </c:pt>
                <c:pt idx="24001">
                  <c:v>41181.993657407409</c:v>
                </c:pt>
                <c:pt idx="24002">
                  <c:v>41182.035324074073</c:v>
                </c:pt>
                <c:pt idx="24003">
                  <c:v>41182.076990740738</c:v>
                </c:pt>
                <c:pt idx="24004">
                  <c:v>41182.118657407409</c:v>
                </c:pt>
                <c:pt idx="24005">
                  <c:v>41182.160324074073</c:v>
                </c:pt>
                <c:pt idx="24006">
                  <c:v>41182.201990740738</c:v>
                </c:pt>
                <c:pt idx="24007">
                  <c:v>41182.243657407409</c:v>
                </c:pt>
                <c:pt idx="24008">
                  <c:v>41182.285324074073</c:v>
                </c:pt>
                <c:pt idx="24009">
                  <c:v>41182.326990740738</c:v>
                </c:pt>
                <c:pt idx="24010">
                  <c:v>41182.368657407409</c:v>
                </c:pt>
                <c:pt idx="24011">
                  <c:v>41182.410324074073</c:v>
                </c:pt>
                <c:pt idx="24012">
                  <c:v>41182.451990740738</c:v>
                </c:pt>
                <c:pt idx="24013">
                  <c:v>41182.493657407409</c:v>
                </c:pt>
                <c:pt idx="24014">
                  <c:v>41182.535324074073</c:v>
                </c:pt>
                <c:pt idx="24015">
                  <c:v>41182.576990740738</c:v>
                </c:pt>
                <c:pt idx="24016">
                  <c:v>41182.618657407409</c:v>
                </c:pt>
                <c:pt idx="24017">
                  <c:v>41182.660324074073</c:v>
                </c:pt>
                <c:pt idx="24018">
                  <c:v>41182.701990740738</c:v>
                </c:pt>
                <c:pt idx="24019">
                  <c:v>41182.743657407409</c:v>
                </c:pt>
                <c:pt idx="24020">
                  <c:v>41182.785324074073</c:v>
                </c:pt>
                <c:pt idx="24021">
                  <c:v>41182.826990740738</c:v>
                </c:pt>
                <c:pt idx="24022">
                  <c:v>41182.868657407409</c:v>
                </c:pt>
                <c:pt idx="24023">
                  <c:v>41182.910324074073</c:v>
                </c:pt>
                <c:pt idx="24024">
                  <c:v>41182.951990740738</c:v>
                </c:pt>
                <c:pt idx="24025">
                  <c:v>41182.993657407409</c:v>
                </c:pt>
                <c:pt idx="24026">
                  <c:v>41183.035324074073</c:v>
                </c:pt>
                <c:pt idx="24027">
                  <c:v>41183.076990740738</c:v>
                </c:pt>
                <c:pt idx="24028">
                  <c:v>41183.118657407409</c:v>
                </c:pt>
                <c:pt idx="24029">
                  <c:v>41183.160324074073</c:v>
                </c:pt>
                <c:pt idx="24030">
                  <c:v>41183.201990740738</c:v>
                </c:pt>
                <c:pt idx="24031">
                  <c:v>41183.243657407409</c:v>
                </c:pt>
                <c:pt idx="24032">
                  <c:v>41183.285324074073</c:v>
                </c:pt>
                <c:pt idx="24033">
                  <c:v>41183.326990740738</c:v>
                </c:pt>
                <c:pt idx="24034">
                  <c:v>41183.368657407409</c:v>
                </c:pt>
                <c:pt idx="24035">
                  <c:v>41183.410324074073</c:v>
                </c:pt>
                <c:pt idx="24036">
                  <c:v>41183.451990740738</c:v>
                </c:pt>
                <c:pt idx="24037">
                  <c:v>41183.493657407409</c:v>
                </c:pt>
                <c:pt idx="24038">
                  <c:v>41183.535324074073</c:v>
                </c:pt>
                <c:pt idx="24039">
                  <c:v>41183.576990740738</c:v>
                </c:pt>
                <c:pt idx="24040">
                  <c:v>41183.618657407409</c:v>
                </c:pt>
                <c:pt idx="24041">
                  <c:v>41183.660324074073</c:v>
                </c:pt>
                <c:pt idx="24042">
                  <c:v>41183.701990740738</c:v>
                </c:pt>
                <c:pt idx="24043">
                  <c:v>41183.743657407409</c:v>
                </c:pt>
                <c:pt idx="24044">
                  <c:v>41183.785324074073</c:v>
                </c:pt>
                <c:pt idx="24045">
                  <c:v>41183.826990740738</c:v>
                </c:pt>
                <c:pt idx="24046">
                  <c:v>41183.868657407409</c:v>
                </c:pt>
                <c:pt idx="24047">
                  <c:v>41183.910324074073</c:v>
                </c:pt>
                <c:pt idx="24048">
                  <c:v>41183.951990740738</c:v>
                </c:pt>
                <c:pt idx="24049">
                  <c:v>41183.993657407409</c:v>
                </c:pt>
                <c:pt idx="24050">
                  <c:v>41184.035324074073</c:v>
                </c:pt>
                <c:pt idx="24051">
                  <c:v>41184.076990740738</c:v>
                </c:pt>
                <c:pt idx="24052">
                  <c:v>41184.118657407409</c:v>
                </c:pt>
                <c:pt idx="24053">
                  <c:v>41184.160324074073</c:v>
                </c:pt>
                <c:pt idx="24054">
                  <c:v>41184.201990740738</c:v>
                </c:pt>
                <c:pt idx="24055">
                  <c:v>41184.243657407409</c:v>
                </c:pt>
                <c:pt idx="24056">
                  <c:v>41184.285324074073</c:v>
                </c:pt>
                <c:pt idx="24057">
                  <c:v>41184.326990740738</c:v>
                </c:pt>
                <c:pt idx="24058">
                  <c:v>41184.368657407409</c:v>
                </c:pt>
                <c:pt idx="24059">
                  <c:v>41184.410324074073</c:v>
                </c:pt>
                <c:pt idx="24060">
                  <c:v>41184.451990740738</c:v>
                </c:pt>
                <c:pt idx="24061">
                  <c:v>41184.493657407409</c:v>
                </c:pt>
                <c:pt idx="24062">
                  <c:v>41184.535324074073</c:v>
                </c:pt>
                <c:pt idx="24063">
                  <c:v>41184.576990740738</c:v>
                </c:pt>
                <c:pt idx="24064">
                  <c:v>41184.618657407409</c:v>
                </c:pt>
                <c:pt idx="24065">
                  <c:v>41184.660324074073</c:v>
                </c:pt>
                <c:pt idx="24066">
                  <c:v>41184.701990740738</c:v>
                </c:pt>
                <c:pt idx="24067">
                  <c:v>41184.743657407409</c:v>
                </c:pt>
                <c:pt idx="24068">
                  <c:v>41184.785324074073</c:v>
                </c:pt>
                <c:pt idx="24069">
                  <c:v>41184.826990740738</c:v>
                </c:pt>
                <c:pt idx="24070">
                  <c:v>41184.868657407409</c:v>
                </c:pt>
                <c:pt idx="24071">
                  <c:v>41184.910324074073</c:v>
                </c:pt>
                <c:pt idx="24072">
                  <c:v>41184.951990740738</c:v>
                </c:pt>
                <c:pt idx="24073">
                  <c:v>41184.993657407409</c:v>
                </c:pt>
                <c:pt idx="24074">
                  <c:v>41185.035324074073</c:v>
                </c:pt>
                <c:pt idx="24075">
                  <c:v>41185.076990740738</c:v>
                </c:pt>
                <c:pt idx="24076">
                  <c:v>41185.118657407409</c:v>
                </c:pt>
                <c:pt idx="24077">
                  <c:v>41185.160324074073</c:v>
                </c:pt>
                <c:pt idx="24078">
                  <c:v>41185.201990740738</c:v>
                </c:pt>
                <c:pt idx="24079">
                  <c:v>41185.243657407409</c:v>
                </c:pt>
                <c:pt idx="24080">
                  <c:v>41185.285324074073</c:v>
                </c:pt>
                <c:pt idx="24081">
                  <c:v>41185.326990740738</c:v>
                </c:pt>
                <c:pt idx="24082">
                  <c:v>41185.368657407409</c:v>
                </c:pt>
                <c:pt idx="24083">
                  <c:v>41185.410324074073</c:v>
                </c:pt>
                <c:pt idx="24084">
                  <c:v>41185.451990740738</c:v>
                </c:pt>
                <c:pt idx="24085">
                  <c:v>41185.493657407409</c:v>
                </c:pt>
                <c:pt idx="24086">
                  <c:v>41185.535324074073</c:v>
                </c:pt>
                <c:pt idx="24087">
                  <c:v>41185.576990740738</c:v>
                </c:pt>
                <c:pt idx="24088">
                  <c:v>41185.618657407409</c:v>
                </c:pt>
                <c:pt idx="24089">
                  <c:v>41185.660324074073</c:v>
                </c:pt>
                <c:pt idx="24090">
                  <c:v>41185.701990740738</c:v>
                </c:pt>
                <c:pt idx="24091">
                  <c:v>41185.743657407409</c:v>
                </c:pt>
                <c:pt idx="24092">
                  <c:v>41185.785324074073</c:v>
                </c:pt>
                <c:pt idx="24093">
                  <c:v>41185.826990740738</c:v>
                </c:pt>
                <c:pt idx="24094">
                  <c:v>41185.868657407409</c:v>
                </c:pt>
                <c:pt idx="24095">
                  <c:v>41185.910324074073</c:v>
                </c:pt>
                <c:pt idx="24096">
                  <c:v>41185.951990740738</c:v>
                </c:pt>
                <c:pt idx="24097">
                  <c:v>41185.993657407409</c:v>
                </c:pt>
                <c:pt idx="24098">
                  <c:v>41186.035324074073</c:v>
                </c:pt>
                <c:pt idx="24099">
                  <c:v>41186.076990740738</c:v>
                </c:pt>
                <c:pt idx="24100">
                  <c:v>41186.118657407409</c:v>
                </c:pt>
                <c:pt idx="24101">
                  <c:v>41186.160324074073</c:v>
                </c:pt>
                <c:pt idx="24102">
                  <c:v>41186.201990740738</c:v>
                </c:pt>
                <c:pt idx="24103">
                  <c:v>41186.243657407409</c:v>
                </c:pt>
                <c:pt idx="24104">
                  <c:v>41186.285324074073</c:v>
                </c:pt>
                <c:pt idx="24105">
                  <c:v>41186.326990740738</c:v>
                </c:pt>
                <c:pt idx="24106">
                  <c:v>41186.368657407409</c:v>
                </c:pt>
                <c:pt idx="24107">
                  <c:v>41186.410324074073</c:v>
                </c:pt>
                <c:pt idx="24108">
                  <c:v>41186.451990740738</c:v>
                </c:pt>
                <c:pt idx="24109">
                  <c:v>41186.493657407409</c:v>
                </c:pt>
                <c:pt idx="24110">
                  <c:v>41186.535324074073</c:v>
                </c:pt>
                <c:pt idx="24111">
                  <c:v>41186.576990740738</c:v>
                </c:pt>
                <c:pt idx="24112">
                  <c:v>41186.618657407409</c:v>
                </c:pt>
                <c:pt idx="24113">
                  <c:v>41186.660324074073</c:v>
                </c:pt>
                <c:pt idx="24114">
                  <c:v>41186.701990740738</c:v>
                </c:pt>
                <c:pt idx="24115">
                  <c:v>41186.743657407409</c:v>
                </c:pt>
                <c:pt idx="24116">
                  <c:v>41186.785324074073</c:v>
                </c:pt>
                <c:pt idx="24117">
                  <c:v>41186.826990740738</c:v>
                </c:pt>
                <c:pt idx="24118">
                  <c:v>41186.868657407409</c:v>
                </c:pt>
                <c:pt idx="24119">
                  <c:v>41186.910324074073</c:v>
                </c:pt>
                <c:pt idx="24120">
                  <c:v>41186.951990740738</c:v>
                </c:pt>
                <c:pt idx="24121">
                  <c:v>41186.993657407409</c:v>
                </c:pt>
                <c:pt idx="24122">
                  <c:v>41187.035324074073</c:v>
                </c:pt>
                <c:pt idx="24123">
                  <c:v>41187.076990740738</c:v>
                </c:pt>
                <c:pt idx="24124">
                  <c:v>41187.118657407409</c:v>
                </c:pt>
                <c:pt idx="24125">
                  <c:v>41187.160324074073</c:v>
                </c:pt>
                <c:pt idx="24126">
                  <c:v>41187.201990740738</c:v>
                </c:pt>
                <c:pt idx="24127">
                  <c:v>41187.243657407409</c:v>
                </c:pt>
                <c:pt idx="24128">
                  <c:v>41187.285324074073</c:v>
                </c:pt>
                <c:pt idx="24129">
                  <c:v>41187.326990740738</c:v>
                </c:pt>
                <c:pt idx="24130">
                  <c:v>41187.368657407409</c:v>
                </c:pt>
                <c:pt idx="24131">
                  <c:v>41187.410324074073</c:v>
                </c:pt>
                <c:pt idx="24132">
                  <c:v>41187.451990740738</c:v>
                </c:pt>
                <c:pt idx="24133">
                  <c:v>41187.493657407409</c:v>
                </c:pt>
                <c:pt idx="24134">
                  <c:v>41187.535324074073</c:v>
                </c:pt>
                <c:pt idx="24135">
                  <c:v>41187.576990740738</c:v>
                </c:pt>
                <c:pt idx="24136">
                  <c:v>41187.618657407409</c:v>
                </c:pt>
                <c:pt idx="24137">
                  <c:v>41187.660324074073</c:v>
                </c:pt>
                <c:pt idx="24138">
                  <c:v>41187.701990740738</c:v>
                </c:pt>
                <c:pt idx="24139">
                  <c:v>41187.743657407409</c:v>
                </c:pt>
                <c:pt idx="24140">
                  <c:v>41187.785324074073</c:v>
                </c:pt>
                <c:pt idx="24141">
                  <c:v>41187.826990740738</c:v>
                </c:pt>
                <c:pt idx="24142">
                  <c:v>41187.868657407409</c:v>
                </c:pt>
                <c:pt idx="24143">
                  <c:v>41187.910324074073</c:v>
                </c:pt>
                <c:pt idx="24144">
                  <c:v>41187.951990740738</c:v>
                </c:pt>
                <c:pt idx="24145">
                  <c:v>41187.993657407409</c:v>
                </c:pt>
                <c:pt idx="24146">
                  <c:v>41188.035324074073</c:v>
                </c:pt>
                <c:pt idx="24147">
                  <c:v>41188.076990740738</c:v>
                </c:pt>
                <c:pt idx="24148">
                  <c:v>41188.118657407409</c:v>
                </c:pt>
                <c:pt idx="24149">
                  <c:v>41188.160324074073</c:v>
                </c:pt>
                <c:pt idx="24150">
                  <c:v>41188.201990740738</c:v>
                </c:pt>
                <c:pt idx="24151">
                  <c:v>41188.243657407409</c:v>
                </c:pt>
                <c:pt idx="24152">
                  <c:v>41188.285324074073</c:v>
                </c:pt>
                <c:pt idx="24153">
                  <c:v>41188.326990740738</c:v>
                </c:pt>
                <c:pt idx="24154">
                  <c:v>41188.368657407409</c:v>
                </c:pt>
                <c:pt idx="24155">
                  <c:v>41188.410324074073</c:v>
                </c:pt>
                <c:pt idx="24156">
                  <c:v>41188.451990740738</c:v>
                </c:pt>
                <c:pt idx="24157">
                  <c:v>41188.493657407409</c:v>
                </c:pt>
                <c:pt idx="24158">
                  <c:v>41188.535324074073</c:v>
                </c:pt>
                <c:pt idx="24159">
                  <c:v>41188.576990740738</c:v>
                </c:pt>
                <c:pt idx="24160">
                  <c:v>41188.618657407409</c:v>
                </c:pt>
                <c:pt idx="24161">
                  <c:v>41188.660324074073</c:v>
                </c:pt>
                <c:pt idx="24162">
                  <c:v>41188.701990740738</c:v>
                </c:pt>
                <c:pt idx="24163">
                  <c:v>41188.743657407409</c:v>
                </c:pt>
                <c:pt idx="24164">
                  <c:v>41188.785324074073</c:v>
                </c:pt>
                <c:pt idx="24165">
                  <c:v>41188.826990740738</c:v>
                </c:pt>
                <c:pt idx="24166">
                  <c:v>41188.868657407409</c:v>
                </c:pt>
                <c:pt idx="24167">
                  <c:v>41188.910324074073</c:v>
                </c:pt>
                <c:pt idx="24168">
                  <c:v>41188.951990740738</c:v>
                </c:pt>
                <c:pt idx="24169">
                  <c:v>41188.993657407409</c:v>
                </c:pt>
                <c:pt idx="24170">
                  <c:v>41189.035324074073</c:v>
                </c:pt>
                <c:pt idx="24171">
                  <c:v>41189.076990740738</c:v>
                </c:pt>
                <c:pt idx="24172">
                  <c:v>41189.118657407409</c:v>
                </c:pt>
                <c:pt idx="24173">
                  <c:v>41189.160324074073</c:v>
                </c:pt>
                <c:pt idx="24174">
                  <c:v>41189.201990740738</c:v>
                </c:pt>
                <c:pt idx="24175">
                  <c:v>41189.243657407409</c:v>
                </c:pt>
                <c:pt idx="24176">
                  <c:v>41189.285324074073</c:v>
                </c:pt>
                <c:pt idx="24177">
                  <c:v>41189.326990740738</c:v>
                </c:pt>
                <c:pt idx="24178">
                  <c:v>41189.368657407409</c:v>
                </c:pt>
                <c:pt idx="24179">
                  <c:v>41189.410324074073</c:v>
                </c:pt>
                <c:pt idx="24180">
                  <c:v>41189.451990740738</c:v>
                </c:pt>
                <c:pt idx="24181">
                  <c:v>41189.493657407409</c:v>
                </c:pt>
                <c:pt idx="24182">
                  <c:v>41189.535324074073</c:v>
                </c:pt>
                <c:pt idx="24183">
                  <c:v>41189.576990740738</c:v>
                </c:pt>
                <c:pt idx="24184">
                  <c:v>41189.618657407409</c:v>
                </c:pt>
                <c:pt idx="24185">
                  <c:v>41189.660324074073</c:v>
                </c:pt>
                <c:pt idx="24186">
                  <c:v>41189.701990740738</c:v>
                </c:pt>
                <c:pt idx="24187">
                  <c:v>41189.743657407409</c:v>
                </c:pt>
                <c:pt idx="24188">
                  <c:v>41189.785324074073</c:v>
                </c:pt>
                <c:pt idx="24189">
                  <c:v>41189.826990740738</c:v>
                </c:pt>
                <c:pt idx="24190">
                  <c:v>41189.868657407409</c:v>
                </c:pt>
                <c:pt idx="24191">
                  <c:v>41189.910324074073</c:v>
                </c:pt>
                <c:pt idx="24192">
                  <c:v>41189.951990740738</c:v>
                </c:pt>
                <c:pt idx="24193">
                  <c:v>41189.993657407409</c:v>
                </c:pt>
                <c:pt idx="24194">
                  <c:v>41190.035324074073</c:v>
                </c:pt>
                <c:pt idx="24195">
                  <c:v>41190.076990740738</c:v>
                </c:pt>
                <c:pt idx="24196">
                  <c:v>41190.118657407409</c:v>
                </c:pt>
                <c:pt idx="24197">
                  <c:v>41190.160324074073</c:v>
                </c:pt>
                <c:pt idx="24198">
                  <c:v>41190.201990740738</c:v>
                </c:pt>
                <c:pt idx="24199">
                  <c:v>41190.243657407409</c:v>
                </c:pt>
                <c:pt idx="24200">
                  <c:v>41190.285324074073</c:v>
                </c:pt>
                <c:pt idx="24201">
                  <c:v>41190.326990740738</c:v>
                </c:pt>
                <c:pt idx="24202">
                  <c:v>41190.368657407409</c:v>
                </c:pt>
                <c:pt idx="24203">
                  <c:v>41190.410324074073</c:v>
                </c:pt>
                <c:pt idx="24204">
                  <c:v>41190.451990740738</c:v>
                </c:pt>
                <c:pt idx="24205">
                  <c:v>41190.493657407409</c:v>
                </c:pt>
                <c:pt idx="24206">
                  <c:v>41190.535324074073</c:v>
                </c:pt>
                <c:pt idx="24207">
                  <c:v>41190.576990740738</c:v>
                </c:pt>
                <c:pt idx="24208">
                  <c:v>41190.618657407409</c:v>
                </c:pt>
                <c:pt idx="24209">
                  <c:v>41190.660324074073</c:v>
                </c:pt>
                <c:pt idx="24210">
                  <c:v>41190.701990740738</c:v>
                </c:pt>
                <c:pt idx="24211">
                  <c:v>41190.743657407409</c:v>
                </c:pt>
                <c:pt idx="24212">
                  <c:v>41190.785324074073</c:v>
                </c:pt>
                <c:pt idx="24213">
                  <c:v>41190.826990740738</c:v>
                </c:pt>
                <c:pt idx="24214">
                  <c:v>41190.868657407409</c:v>
                </c:pt>
                <c:pt idx="24215">
                  <c:v>41190.910324074073</c:v>
                </c:pt>
                <c:pt idx="24216">
                  <c:v>41190.951990740738</c:v>
                </c:pt>
                <c:pt idx="24217">
                  <c:v>41190.993657407409</c:v>
                </c:pt>
                <c:pt idx="24218">
                  <c:v>41191.035324074073</c:v>
                </c:pt>
                <c:pt idx="24219">
                  <c:v>41191.076990740738</c:v>
                </c:pt>
                <c:pt idx="24220">
                  <c:v>41191.118657407409</c:v>
                </c:pt>
                <c:pt idx="24221">
                  <c:v>41191.160324074073</c:v>
                </c:pt>
                <c:pt idx="24222">
                  <c:v>41191.201990740738</c:v>
                </c:pt>
                <c:pt idx="24223">
                  <c:v>41191.243657407409</c:v>
                </c:pt>
                <c:pt idx="24224">
                  <c:v>41191.285324074073</c:v>
                </c:pt>
                <c:pt idx="24225">
                  <c:v>41191.326990740738</c:v>
                </c:pt>
                <c:pt idx="24226">
                  <c:v>41191.368657407409</c:v>
                </c:pt>
                <c:pt idx="24227">
                  <c:v>41191.410324074073</c:v>
                </c:pt>
                <c:pt idx="24228">
                  <c:v>41191.451990740738</c:v>
                </c:pt>
                <c:pt idx="24229">
                  <c:v>41191.493657407409</c:v>
                </c:pt>
                <c:pt idx="24230">
                  <c:v>41191.535324074073</c:v>
                </c:pt>
                <c:pt idx="24231">
                  <c:v>41191.576990740738</c:v>
                </c:pt>
                <c:pt idx="24232">
                  <c:v>41191.618657407409</c:v>
                </c:pt>
                <c:pt idx="24233">
                  <c:v>41191.660324074073</c:v>
                </c:pt>
                <c:pt idx="24234">
                  <c:v>41191.701990740738</c:v>
                </c:pt>
                <c:pt idx="24235">
                  <c:v>41191.743657407409</c:v>
                </c:pt>
                <c:pt idx="24236">
                  <c:v>41191.785324074073</c:v>
                </c:pt>
                <c:pt idx="24237">
                  <c:v>41191.826990740738</c:v>
                </c:pt>
                <c:pt idx="24238">
                  <c:v>41191.868657407409</c:v>
                </c:pt>
                <c:pt idx="24239">
                  <c:v>41191.910324074073</c:v>
                </c:pt>
                <c:pt idx="24240">
                  <c:v>41191.951990740738</c:v>
                </c:pt>
                <c:pt idx="24241">
                  <c:v>41191.993657407409</c:v>
                </c:pt>
                <c:pt idx="24242">
                  <c:v>41192.035324074073</c:v>
                </c:pt>
                <c:pt idx="24243">
                  <c:v>41192.076990740738</c:v>
                </c:pt>
                <c:pt idx="24244">
                  <c:v>41192.118657407409</c:v>
                </c:pt>
                <c:pt idx="24245">
                  <c:v>41192.160324074073</c:v>
                </c:pt>
                <c:pt idx="24246">
                  <c:v>41192.201990740738</c:v>
                </c:pt>
                <c:pt idx="24247">
                  <c:v>41192.243657407409</c:v>
                </c:pt>
                <c:pt idx="24248">
                  <c:v>41192.285324074073</c:v>
                </c:pt>
                <c:pt idx="24249">
                  <c:v>41192.326990740738</c:v>
                </c:pt>
                <c:pt idx="24250">
                  <c:v>41192.368657407409</c:v>
                </c:pt>
                <c:pt idx="24251">
                  <c:v>41192</c:v>
                </c:pt>
                <c:pt idx="24252">
                  <c:v>41192.378078703703</c:v>
                </c:pt>
                <c:pt idx="24253">
                  <c:v>41192.419745370367</c:v>
                </c:pt>
                <c:pt idx="24254">
                  <c:v>41192.461412037039</c:v>
                </c:pt>
                <c:pt idx="24255">
                  <c:v>41192.503078703703</c:v>
                </c:pt>
                <c:pt idx="24256">
                  <c:v>41192.544745370367</c:v>
                </c:pt>
                <c:pt idx="24257">
                  <c:v>41192.586412037039</c:v>
                </c:pt>
                <c:pt idx="24258">
                  <c:v>41192.628078703703</c:v>
                </c:pt>
                <c:pt idx="24259">
                  <c:v>41192.669745370367</c:v>
                </c:pt>
                <c:pt idx="24260">
                  <c:v>41192.711412037039</c:v>
                </c:pt>
                <c:pt idx="24261">
                  <c:v>41192.753078703703</c:v>
                </c:pt>
                <c:pt idx="24262">
                  <c:v>41192.794745370367</c:v>
                </c:pt>
                <c:pt idx="24263">
                  <c:v>41192.836412037039</c:v>
                </c:pt>
                <c:pt idx="24264">
                  <c:v>41192.878078703703</c:v>
                </c:pt>
                <c:pt idx="24265">
                  <c:v>41192.919745370367</c:v>
                </c:pt>
                <c:pt idx="24266">
                  <c:v>41192.961412037039</c:v>
                </c:pt>
                <c:pt idx="24267">
                  <c:v>41193.003078703703</c:v>
                </c:pt>
                <c:pt idx="24268">
                  <c:v>41193.044745370367</c:v>
                </c:pt>
                <c:pt idx="24269">
                  <c:v>41193.086412037039</c:v>
                </c:pt>
                <c:pt idx="24270">
                  <c:v>41193.128078703703</c:v>
                </c:pt>
                <c:pt idx="24271">
                  <c:v>41193.169745370367</c:v>
                </c:pt>
                <c:pt idx="24272">
                  <c:v>41193.211412037039</c:v>
                </c:pt>
                <c:pt idx="24273">
                  <c:v>41193.253078703703</c:v>
                </c:pt>
                <c:pt idx="24274">
                  <c:v>41193.294745370367</c:v>
                </c:pt>
                <c:pt idx="24275">
                  <c:v>41193.336412037039</c:v>
                </c:pt>
                <c:pt idx="24276">
                  <c:v>41193.378078703703</c:v>
                </c:pt>
                <c:pt idx="24277">
                  <c:v>41193.419745370367</c:v>
                </c:pt>
                <c:pt idx="24278">
                  <c:v>41193.461412037039</c:v>
                </c:pt>
                <c:pt idx="24279">
                  <c:v>41193.503078703703</c:v>
                </c:pt>
                <c:pt idx="24280">
                  <c:v>41193.544745370367</c:v>
                </c:pt>
                <c:pt idx="24281">
                  <c:v>41193.586412037039</c:v>
                </c:pt>
                <c:pt idx="24282">
                  <c:v>41193.628078703703</c:v>
                </c:pt>
                <c:pt idx="24283">
                  <c:v>41193.669745370367</c:v>
                </c:pt>
                <c:pt idx="24284">
                  <c:v>41193.711412037039</c:v>
                </c:pt>
                <c:pt idx="24285">
                  <c:v>41193.753078703703</c:v>
                </c:pt>
                <c:pt idx="24286">
                  <c:v>41193.794745370367</c:v>
                </c:pt>
                <c:pt idx="24287">
                  <c:v>41193.836412037039</c:v>
                </c:pt>
                <c:pt idx="24288">
                  <c:v>41193.878078703703</c:v>
                </c:pt>
                <c:pt idx="24289">
                  <c:v>41193.919745370367</c:v>
                </c:pt>
                <c:pt idx="24290">
                  <c:v>41193.961412037039</c:v>
                </c:pt>
                <c:pt idx="24291">
                  <c:v>41194.003078703703</c:v>
                </c:pt>
                <c:pt idx="24292">
                  <c:v>41194.044745370367</c:v>
                </c:pt>
                <c:pt idx="24293">
                  <c:v>41194.086412037039</c:v>
                </c:pt>
                <c:pt idx="24294">
                  <c:v>41194.128078703703</c:v>
                </c:pt>
                <c:pt idx="24295">
                  <c:v>41194.169745370367</c:v>
                </c:pt>
                <c:pt idx="24296">
                  <c:v>41194.211412037039</c:v>
                </c:pt>
                <c:pt idx="24297">
                  <c:v>41194.253078703703</c:v>
                </c:pt>
                <c:pt idx="24298">
                  <c:v>41194.294745370367</c:v>
                </c:pt>
                <c:pt idx="24299">
                  <c:v>41194.336412037039</c:v>
                </c:pt>
                <c:pt idx="24300">
                  <c:v>41194.378078703703</c:v>
                </c:pt>
                <c:pt idx="24301">
                  <c:v>41194.419745370367</c:v>
                </c:pt>
                <c:pt idx="24302">
                  <c:v>41194.461412037039</c:v>
                </c:pt>
                <c:pt idx="24303">
                  <c:v>41194.503078703703</c:v>
                </c:pt>
                <c:pt idx="24304">
                  <c:v>41194.544745370367</c:v>
                </c:pt>
                <c:pt idx="24305">
                  <c:v>41194.586412037039</c:v>
                </c:pt>
                <c:pt idx="24306">
                  <c:v>41194.628078703703</c:v>
                </c:pt>
                <c:pt idx="24307">
                  <c:v>41194.669745370367</c:v>
                </c:pt>
                <c:pt idx="24308">
                  <c:v>41194.711412037039</c:v>
                </c:pt>
                <c:pt idx="24309">
                  <c:v>41194.753078703703</c:v>
                </c:pt>
                <c:pt idx="24310">
                  <c:v>41194.794745370367</c:v>
                </c:pt>
                <c:pt idx="24311">
                  <c:v>41194.836412037039</c:v>
                </c:pt>
                <c:pt idx="24312">
                  <c:v>41194.878078703703</c:v>
                </c:pt>
                <c:pt idx="24313">
                  <c:v>41194.919745370367</c:v>
                </c:pt>
                <c:pt idx="24314">
                  <c:v>41194.961412037039</c:v>
                </c:pt>
                <c:pt idx="24315">
                  <c:v>41195.003078703703</c:v>
                </c:pt>
                <c:pt idx="24316">
                  <c:v>41195.044745370367</c:v>
                </c:pt>
                <c:pt idx="24317">
                  <c:v>41195.086412037039</c:v>
                </c:pt>
                <c:pt idx="24318">
                  <c:v>41195.128078703703</c:v>
                </c:pt>
                <c:pt idx="24319">
                  <c:v>41195.169745370367</c:v>
                </c:pt>
                <c:pt idx="24320">
                  <c:v>41195.211412037039</c:v>
                </c:pt>
                <c:pt idx="24321">
                  <c:v>41195.253078703703</c:v>
                </c:pt>
                <c:pt idx="24322">
                  <c:v>41195.294745370367</c:v>
                </c:pt>
                <c:pt idx="24323">
                  <c:v>41195.336412037039</c:v>
                </c:pt>
                <c:pt idx="24324">
                  <c:v>41195.378078703703</c:v>
                </c:pt>
                <c:pt idx="24325">
                  <c:v>41195.419745370367</c:v>
                </c:pt>
                <c:pt idx="24326">
                  <c:v>41195.461412037039</c:v>
                </c:pt>
                <c:pt idx="24327">
                  <c:v>41195.503078703703</c:v>
                </c:pt>
                <c:pt idx="24328">
                  <c:v>41195.544745370367</c:v>
                </c:pt>
                <c:pt idx="24329">
                  <c:v>41195.586412037039</c:v>
                </c:pt>
                <c:pt idx="24330">
                  <c:v>41195.628078703703</c:v>
                </c:pt>
                <c:pt idx="24331">
                  <c:v>41195.669745370367</c:v>
                </c:pt>
                <c:pt idx="24332">
                  <c:v>41195.711412037039</c:v>
                </c:pt>
                <c:pt idx="24333">
                  <c:v>41195.753078703703</c:v>
                </c:pt>
                <c:pt idx="24334">
                  <c:v>41195.794745370367</c:v>
                </c:pt>
                <c:pt idx="24335">
                  <c:v>41195.836412037039</c:v>
                </c:pt>
                <c:pt idx="24336">
                  <c:v>41195.878078703703</c:v>
                </c:pt>
                <c:pt idx="24337">
                  <c:v>41195.919745370367</c:v>
                </c:pt>
                <c:pt idx="24338">
                  <c:v>41195.961412037039</c:v>
                </c:pt>
                <c:pt idx="24339">
                  <c:v>41196.003078703703</c:v>
                </c:pt>
                <c:pt idx="24340">
                  <c:v>41196.044745370367</c:v>
                </c:pt>
                <c:pt idx="24341">
                  <c:v>41196.086412037039</c:v>
                </c:pt>
                <c:pt idx="24342">
                  <c:v>41196.128078703703</c:v>
                </c:pt>
                <c:pt idx="24343">
                  <c:v>41196.169745370367</c:v>
                </c:pt>
                <c:pt idx="24344">
                  <c:v>41196.211412037039</c:v>
                </c:pt>
                <c:pt idx="24345">
                  <c:v>41196.253078703703</c:v>
                </c:pt>
                <c:pt idx="24346">
                  <c:v>41196.294745370367</c:v>
                </c:pt>
                <c:pt idx="24347">
                  <c:v>41196.336412037039</c:v>
                </c:pt>
                <c:pt idx="24348">
                  <c:v>41196.378078703703</c:v>
                </c:pt>
                <c:pt idx="24349">
                  <c:v>41196.419745370367</c:v>
                </c:pt>
                <c:pt idx="24350">
                  <c:v>41196.461412037039</c:v>
                </c:pt>
                <c:pt idx="24351">
                  <c:v>41196.503078703703</c:v>
                </c:pt>
                <c:pt idx="24352">
                  <c:v>41196.544745370367</c:v>
                </c:pt>
                <c:pt idx="24353">
                  <c:v>41196.586412037039</c:v>
                </c:pt>
                <c:pt idx="24354">
                  <c:v>41196.628078703703</c:v>
                </c:pt>
                <c:pt idx="24355">
                  <c:v>41196.669745370367</c:v>
                </c:pt>
                <c:pt idx="24356">
                  <c:v>41196.711412037039</c:v>
                </c:pt>
                <c:pt idx="24357">
                  <c:v>41196.753078703703</c:v>
                </c:pt>
                <c:pt idx="24358">
                  <c:v>41196.794745370367</c:v>
                </c:pt>
                <c:pt idx="24359">
                  <c:v>41196.836412037039</c:v>
                </c:pt>
                <c:pt idx="24360">
                  <c:v>41196.878078703703</c:v>
                </c:pt>
                <c:pt idx="24361">
                  <c:v>41196.919745370367</c:v>
                </c:pt>
                <c:pt idx="24362">
                  <c:v>41196.961412037039</c:v>
                </c:pt>
                <c:pt idx="24363">
                  <c:v>41197.003078703703</c:v>
                </c:pt>
                <c:pt idx="24364">
                  <c:v>41197.044745370367</c:v>
                </c:pt>
                <c:pt idx="24365">
                  <c:v>41197.086412037039</c:v>
                </c:pt>
                <c:pt idx="24366">
                  <c:v>41197.128078703703</c:v>
                </c:pt>
                <c:pt idx="24367">
                  <c:v>41197.169745370367</c:v>
                </c:pt>
                <c:pt idx="24368">
                  <c:v>41197.211412037039</c:v>
                </c:pt>
                <c:pt idx="24369">
                  <c:v>41197.253078703703</c:v>
                </c:pt>
                <c:pt idx="24370">
                  <c:v>41197.294745370367</c:v>
                </c:pt>
                <c:pt idx="24371">
                  <c:v>41197.336412037039</c:v>
                </c:pt>
                <c:pt idx="24372">
                  <c:v>41197.378078703703</c:v>
                </c:pt>
                <c:pt idx="24373">
                  <c:v>41197.419745370367</c:v>
                </c:pt>
                <c:pt idx="24374">
                  <c:v>41197.461412037039</c:v>
                </c:pt>
                <c:pt idx="24375">
                  <c:v>41197.503078703703</c:v>
                </c:pt>
                <c:pt idx="24376">
                  <c:v>41197.544745370367</c:v>
                </c:pt>
                <c:pt idx="24377">
                  <c:v>41197.586412037039</c:v>
                </c:pt>
                <c:pt idx="24378">
                  <c:v>41197.628078703703</c:v>
                </c:pt>
                <c:pt idx="24379">
                  <c:v>41197.669745370367</c:v>
                </c:pt>
                <c:pt idx="24380">
                  <c:v>41197.711412037039</c:v>
                </c:pt>
                <c:pt idx="24381">
                  <c:v>41197.753078703703</c:v>
                </c:pt>
                <c:pt idx="24382">
                  <c:v>41197.794745370367</c:v>
                </c:pt>
                <c:pt idx="24383">
                  <c:v>41197.836412037039</c:v>
                </c:pt>
                <c:pt idx="24384">
                  <c:v>41197.878078703703</c:v>
                </c:pt>
                <c:pt idx="24385">
                  <c:v>41197.919745370367</c:v>
                </c:pt>
                <c:pt idx="24386">
                  <c:v>41197.961412037039</c:v>
                </c:pt>
                <c:pt idx="24387">
                  <c:v>41198.003078703703</c:v>
                </c:pt>
                <c:pt idx="24388">
                  <c:v>41198.044745370367</c:v>
                </c:pt>
                <c:pt idx="24389">
                  <c:v>41198.086412037039</c:v>
                </c:pt>
                <c:pt idx="24390">
                  <c:v>41198.128078703703</c:v>
                </c:pt>
                <c:pt idx="24391">
                  <c:v>41198.169745370367</c:v>
                </c:pt>
                <c:pt idx="24392">
                  <c:v>41198.211412037039</c:v>
                </c:pt>
                <c:pt idx="24393">
                  <c:v>41198.253078703703</c:v>
                </c:pt>
                <c:pt idx="24394">
                  <c:v>41198.294745370367</c:v>
                </c:pt>
                <c:pt idx="24395">
                  <c:v>41198.336412037039</c:v>
                </c:pt>
                <c:pt idx="24396">
                  <c:v>41198.378078703703</c:v>
                </c:pt>
                <c:pt idx="24397">
                  <c:v>41198.419745370367</c:v>
                </c:pt>
                <c:pt idx="24398">
                  <c:v>41198.461412037039</c:v>
                </c:pt>
                <c:pt idx="24399">
                  <c:v>41198.503078703703</c:v>
                </c:pt>
                <c:pt idx="24400">
                  <c:v>41198.544745370367</c:v>
                </c:pt>
                <c:pt idx="24401">
                  <c:v>41198.586412037039</c:v>
                </c:pt>
                <c:pt idx="24402">
                  <c:v>41198.628078703703</c:v>
                </c:pt>
                <c:pt idx="24403">
                  <c:v>41198.669745370367</c:v>
                </c:pt>
                <c:pt idx="24404">
                  <c:v>41198.711412037039</c:v>
                </c:pt>
                <c:pt idx="24405">
                  <c:v>41198.753078703703</c:v>
                </c:pt>
                <c:pt idx="24406">
                  <c:v>41198.794745370367</c:v>
                </c:pt>
                <c:pt idx="24407">
                  <c:v>41198.836412037039</c:v>
                </c:pt>
                <c:pt idx="24408">
                  <c:v>41198.878078703703</c:v>
                </c:pt>
                <c:pt idx="24409">
                  <c:v>41198.919745370367</c:v>
                </c:pt>
                <c:pt idx="24410">
                  <c:v>41198.961412037039</c:v>
                </c:pt>
                <c:pt idx="24411">
                  <c:v>41199.003078703703</c:v>
                </c:pt>
                <c:pt idx="24412">
                  <c:v>41199.044745370367</c:v>
                </c:pt>
                <c:pt idx="24413">
                  <c:v>41199.086412037039</c:v>
                </c:pt>
                <c:pt idx="24414">
                  <c:v>41199.128078703703</c:v>
                </c:pt>
                <c:pt idx="24415">
                  <c:v>41199.169745370367</c:v>
                </c:pt>
                <c:pt idx="24416">
                  <c:v>41199.211412037039</c:v>
                </c:pt>
                <c:pt idx="24417">
                  <c:v>41199.253078703703</c:v>
                </c:pt>
                <c:pt idx="24418">
                  <c:v>41199.294745370367</c:v>
                </c:pt>
                <c:pt idx="24419">
                  <c:v>41199.336412037039</c:v>
                </c:pt>
                <c:pt idx="24420">
                  <c:v>41199.378078703703</c:v>
                </c:pt>
                <c:pt idx="24421">
                  <c:v>41199.419745370367</c:v>
                </c:pt>
                <c:pt idx="24422">
                  <c:v>41199.461412037039</c:v>
                </c:pt>
                <c:pt idx="24423">
                  <c:v>41199.503078703703</c:v>
                </c:pt>
                <c:pt idx="24424">
                  <c:v>41199.544745370367</c:v>
                </c:pt>
                <c:pt idx="24425">
                  <c:v>41199.586412037039</c:v>
                </c:pt>
                <c:pt idx="24426">
                  <c:v>41199.628078703703</c:v>
                </c:pt>
                <c:pt idx="24427">
                  <c:v>41199.669745370367</c:v>
                </c:pt>
                <c:pt idx="24428">
                  <c:v>41199.711412037039</c:v>
                </c:pt>
                <c:pt idx="24429">
                  <c:v>41199.753078703703</c:v>
                </c:pt>
                <c:pt idx="24430">
                  <c:v>41199.794745370367</c:v>
                </c:pt>
                <c:pt idx="24431">
                  <c:v>41199.836412037039</c:v>
                </c:pt>
                <c:pt idx="24432">
                  <c:v>41199.878078703703</c:v>
                </c:pt>
                <c:pt idx="24433">
                  <c:v>41199.919745370367</c:v>
                </c:pt>
                <c:pt idx="24434">
                  <c:v>41199.961412037039</c:v>
                </c:pt>
                <c:pt idx="24435">
                  <c:v>41200.003078703703</c:v>
                </c:pt>
                <c:pt idx="24436">
                  <c:v>41200.044745370367</c:v>
                </c:pt>
                <c:pt idx="24437">
                  <c:v>41200.086412037039</c:v>
                </c:pt>
                <c:pt idx="24438">
                  <c:v>41200.128078703703</c:v>
                </c:pt>
                <c:pt idx="24439">
                  <c:v>41200.169745370367</c:v>
                </c:pt>
                <c:pt idx="24440">
                  <c:v>41200.211412037039</c:v>
                </c:pt>
                <c:pt idx="24441">
                  <c:v>41200.253078703703</c:v>
                </c:pt>
                <c:pt idx="24442">
                  <c:v>41200.294745370367</c:v>
                </c:pt>
                <c:pt idx="24443">
                  <c:v>41200.336412037039</c:v>
                </c:pt>
                <c:pt idx="24444">
                  <c:v>41200.378078703703</c:v>
                </c:pt>
                <c:pt idx="24445">
                  <c:v>41200.419745370367</c:v>
                </c:pt>
                <c:pt idx="24446">
                  <c:v>41200.461412037039</c:v>
                </c:pt>
                <c:pt idx="24447">
                  <c:v>41200.503078703703</c:v>
                </c:pt>
                <c:pt idx="24448">
                  <c:v>41200.544745370367</c:v>
                </c:pt>
                <c:pt idx="24449">
                  <c:v>41200.586412037039</c:v>
                </c:pt>
                <c:pt idx="24450">
                  <c:v>41200.628078703703</c:v>
                </c:pt>
                <c:pt idx="24451">
                  <c:v>41200.669745370367</c:v>
                </c:pt>
                <c:pt idx="24452">
                  <c:v>41200.711412037039</c:v>
                </c:pt>
                <c:pt idx="24453">
                  <c:v>41200.753078703703</c:v>
                </c:pt>
                <c:pt idx="24454">
                  <c:v>41200.794745370367</c:v>
                </c:pt>
                <c:pt idx="24455">
                  <c:v>41200.836412037039</c:v>
                </c:pt>
                <c:pt idx="24456">
                  <c:v>41200.878078703703</c:v>
                </c:pt>
                <c:pt idx="24457">
                  <c:v>41200.919745370367</c:v>
                </c:pt>
                <c:pt idx="24458">
                  <c:v>41200.961412037039</c:v>
                </c:pt>
                <c:pt idx="24459">
                  <c:v>41201.003078703703</c:v>
                </c:pt>
                <c:pt idx="24460">
                  <c:v>41201.044745370367</c:v>
                </c:pt>
                <c:pt idx="24461">
                  <c:v>41201.086412037039</c:v>
                </c:pt>
                <c:pt idx="24462">
                  <c:v>41201.128078703703</c:v>
                </c:pt>
                <c:pt idx="24463">
                  <c:v>41201.169745370367</c:v>
                </c:pt>
                <c:pt idx="24464">
                  <c:v>41201.211412037039</c:v>
                </c:pt>
                <c:pt idx="24465">
                  <c:v>41201.253078703703</c:v>
                </c:pt>
                <c:pt idx="24466">
                  <c:v>41201.294745370367</c:v>
                </c:pt>
                <c:pt idx="24467">
                  <c:v>41201.336412037039</c:v>
                </c:pt>
                <c:pt idx="24468">
                  <c:v>41201.378078703703</c:v>
                </c:pt>
                <c:pt idx="24469">
                  <c:v>41201.419745370367</c:v>
                </c:pt>
                <c:pt idx="24470">
                  <c:v>41201.461412037039</c:v>
                </c:pt>
                <c:pt idx="24471">
                  <c:v>41201.503078703703</c:v>
                </c:pt>
                <c:pt idx="24472">
                  <c:v>41201.544745370367</c:v>
                </c:pt>
                <c:pt idx="24473">
                  <c:v>41201.586412037039</c:v>
                </c:pt>
                <c:pt idx="24474">
                  <c:v>41201.628078703703</c:v>
                </c:pt>
                <c:pt idx="24475">
                  <c:v>41201.669745370367</c:v>
                </c:pt>
                <c:pt idx="24476">
                  <c:v>41201.711412037039</c:v>
                </c:pt>
                <c:pt idx="24477">
                  <c:v>41201.753078703703</c:v>
                </c:pt>
                <c:pt idx="24478">
                  <c:v>41201.794745370367</c:v>
                </c:pt>
                <c:pt idx="24479">
                  <c:v>41201.836412037039</c:v>
                </c:pt>
                <c:pt idx="24480">
                  <c:v>41201.878078703703</c:v>
                </c:pt>
                <c:pt idx="24481">
                  <c:v>41201.919745370367</c:v>
                </c:pt>
                <c:pt idx="24482">
                  <c:v>41201.961412037039</c:v>
                </c:pt>
                <c:pt idx="24483">
                  <c:v>41202.003078703703</c:v>
                </c:pt>
                <c:pt idx="24484">
                  <c:v>41202.044745370367</c:v>
                </c:pt>
                <c:pt idx="24485">
                  <c:v>41202.086412037039</c:v>
                </c:pt>
                <c:pt idx="24486">
                  <c:v>41202.128078703703</c:v>
                </c:pt>
                <c:pt idx="24487">
                  <c:v>41202.169745370367</c:v>
                </c:pt>
                <c:pt idx="24488">
                  <c:v>41202.211412037039</c:v>
                </c:pt>
                <c:pt idx="24489">
                  <c:v>41202.253078703703</c:v>
                </c:pt>
                <c:pt idx="24490">
                  <c:v>41202.294745370367</c:v>
                </c:pt>
                <c:pt idx="24491">
                  <c:v>41202.336412037039</c:v>
                </c:pt>
                <c:pt idx="24492">
                  <c:v>41202.378078703703</c:v>
                </c:pt>
                <c:pt idx="24493">
                  <c:v>41202.419745370367</c:v>
                </c:pt>
                <c:pt idx="24494">
                  <c:v>41202.461412037039</c:v>
                </c:pt>
                <c:pt idx="24495">
                  <c:v>41202.503078703703</c:v>
                </c:pt>
                <c:pt idx="24496">
                  <c:v>41202.544745370367</c:v>
                </c:pt>
                <c:pt idx="24497">
                  <c:v>41202.586412037039</c:v>
                </c:pt>
                <c:pt idx="24498">
                  <c:v>41202.628078703703</c:v>
                </c:pt>
                <c:pt idx="24499">
                  <c:v>41202.669745370367</c:v>
                </c:pt>
                <c:pt idx="24500">
                  <c:v>41202.711412037039</c:v>
                </c:pt>
                <c:pt idx="24501">
                  <c:v>41202.753078703703</c:v>
                </c:pt>
                <c:pt idx="24502">
                  <c:v>41202.794745370367</c:v>
                </c:pt>
                <c:pt idx="24503">
                  <c:v>41202.836412037039</c:v>
                </c:pt>
                <c:pt idx="24504">
                  <c:v>41202.878078703703</c:v>
                </c:pt>
                <c:pt idx="24505">
                  <c:v>41202.919745370367</c:v>
                </c:pt>
                <c:pt idx="24506">
                  <c:v>41202.961412037039</c:v>
                </c:pt>
                <c:pt idx="24507">
                  <c:v>41203.003078703703</c:v>
                </c:pt>
                <c:pt idx="24508">
                  <c:v>41203.044745370367</c:v>
                </c:pt>
                <c:pt idx="24509">
                  <c:v>41203.086412037039</c:v>
                </c:pt>
                <c:pt idx="24510">
                  <c:v>41203.128078703703</c:v>
                </c:pt>
                <c:pt idx="24511">
                  <c:v>41203.169745370367</c:v>
                </c:pt>
                <c:pt idx="24512">
                  <c:v>41203.211412037039</c:v>
                </c:pt>
                <c:pt idx="24513">
                  <c:v>41203.253078703703</c:v>
                </c:pt>
                <c:pt idx="24514">
                  <c:v>41203.294745370367</c:v>
                </c:pt>
                <c:pt idx="24515">
                  <c:v>41203.336412037039</c:v>
                </c:pt>
                <c:pt idx="24516">
                  <c:v>41203.378078703703</c:v>
                </c:pt>
                <c:pt idx="24517">
                  <c:v>41203.419745370367</c:v>
                </c:pt>
                <c:pt idx="24518">
                  <c:v>41203.461412037039</c:v>
                </c:pt>
                <c:pt idx="24519">
                  <c:v>41203.503078703703</c:v>
                </c:pt>
                <c:pt idx="24520">
                  <c:v>41203.544745370367</c:v>
                </c:pt>
                <c:pt idx="24521">
                  <c:v>41203.586412037039</c:v>
                </c:pt>
                <c:pt idx="24522">
                  <c:v>41203.628078703703</c:v>
                </c:pt>
                <c:pt idx="24523">
                  <c:v>41203.669745370367</c:v>
                </c:pt>
                <c:pt idx="24524">
                  <c:v>41203.711412037039</c:v>
                </c:pt>
                <c:pt idx="24525">
                  <c:v>41203.753078703703</c:v>
                </c:pt>
                <c:pt idx="24526">
                  <c:v>41203.794745370367</c:v>
                </c:pt>
                <c:pt idx="24527">
                  <c:v>41203.836412037039</c:v>
                </c:pt>
                <c:pt idx="24528">
                  <c:v>41203.878078703703</c:v>
                </c:pt>
                <c:pt idx="24529">
                  <c:v>41203.919745370367</c:v>
                </c:pt>
                <c:pt idx="24530">
                  <c:v>41203.961412037039</c:v>
                </c:pt>
                <c:pt idx="24531">
                  <c:v>41204.003078703703</c:v>
                </c:pt>
                <c:pt idx="24532">
                  <c:v>41204.044745370367</c:v>
                </c:pt>
                <c:pt idx="24533">
                  <c:v>41204.086412037039</c:v>
                </c:pt>
                <c:pt idx="24534">
                  <c:v>41204.128078703703</c:v>
                </c:pt>
                <c:pt idx="24535">
                  <c:v>41204.169745370367</c:v>
                </c:pt>
                <c:pt idx="24536">
                  <c:v>41204.211412037039</c:v>
                </c:pt>
                <c:pt idx="24537">
                  <c:v>41204.253078703703</c:v>
                </c:pt>
                <c:pt idx="24538">
                  <c:v>41204.294745370367</c:v>
                </c:pt>
                <c:pt idx="24539">
                  <c:v>41204.336412037039</c:v>
                </c:pt>
                <c:pt idx="24540">
                  <c:v>41204.378078703703</c:v>
                </c:pt>
                <c:pt idx="24541">
                  <c:v>41204.419745370367</c:v>
                </c:pt>
                <c:pt idx="24542">
                  <c:v>41204.461412037039</c:v>
                </c:pt>
                <c:pt idx="24543">
                  <c:v>41204.503078703703</c:v>
                </c:pt>
                <c:pt idx="24544">
                  <c:v>41204.544745370367</c:v>
                </c:pt>
                <c:pt idx="24545">
                  <c:v>41204.586412037039</c:v>
                </c:pt>
                <c:pt idx="24546">
                  <c:v>41204.628078703703</c:v>
                </c:pt>
                <c:pt idx="24547">
                  <c:v>41204.669745370367</c:v>
                </c:pt>
                <c:pt idx="24548">
                  <c:v>41204.711412037039</c:v>
                </c:pt>
                <c:pt idx="24549">
                  <c:v>41204.753078703703</c:v>
                </c:pt>
                <c:pt idx="24550">
                  <c:v>41204.794745370367</c:v>
                </c:pt>
                <c:pt idx="24551">
                  <c:v>41204.836412037039</c:v>
                </c:pt>
                <c:pt idx="24552">
                  <c:v>41204.878078703703</c:v>
                </c:pt>
                <c:pt idx="24553">
                  <c:v>41204.919745370367</c:v>
                </c:pt>
                <c:pt idx="24554">
                  <c:v>41204.961412037039</c:v>
                </c:pt>
                <c:pt idx="24555">
                  <c:v>41205.003078703703</c:v>
                </c:pt>
                <c:pt idx="24556">
                  <c:v>41205.044745370367</c:v>
                </c:pt>
                <c:pt idx="24557">
                  <c:v>41205.086412037039</c:v>
                </c:pt>
                <c:pt idx="24558">
                  <c:v>41205.128078703703</c:v>
                </c:pt>
                <c:pt idx="24559">
                  <c:v>41205.169745370367</c:v>
                </c:pt>
                <c:pt idx="24560">
                  <c:v>41205.211412037039</c:v>
                </c:pt>
                <c:pt idx="24561">
                  <c:v>41205.253078703703</c:v>
                </c:pt>
                <c:pt idx="24562">
                  <c:v>41205.294745370367</c:v>
                </c:pt>
                <c:pt idx="24563">
                  <c:v>41205.336412037039</c:v>
                </c:pt>
                <c:pt idx="24564">
                  <c:v>41205.378078703703</c:v>
                </c:pt>
                <c:pt idx="24565">
                  <c:v>41205.419745370367</c:v>
                </c:pt>
                <c:pt idx="24566">
                  <c:v>41205.461412037039</c:v>
                </c:pt>
                <c:pt idx="24567">
                  <c:v>41205.503078703703</c:v>
                </c:pt>
                <c:pt idx="24568">
                  <c:v>41205.544745370367</c:v>
                </c:pt>
                <c:pt idx="24569">
                  <c:v>41205.586412037039</c:v>
                </c:pt>
                <c:pt idx="24570">
                  <c:v>41205.628078703703</c:v>
                </c:pt>
                <c:pt idx="24571">
                  <c:v>41205.669745370367</c:v>
                </c:pt>
                <c:pt idx="24572">
                  <c:v>41205.711412037039</c:v>
                </c:pt>
                <c:pt idx="24573">
                  <c:v>41205.753078703703</c:v>
                </c:pt>
                <c:pt idx="24574">
                  <c:v>41205.794745370367</c:v>
                </c:pt>
                <c:pt idx="24575">
                  <c:v>41205.836412037039</c:v>
                </c:pt>
                <c:pt idx="24576">
                  <c:v>41205.878078703703</c:v>
                </c:pt>
                <c:pt idx="24577">
                  <c:v>41205.919745370367</c:v>
                </c:pt>
                <c:pt idx="24578">
                  <c:v>41205.961412037039</c:v>
                </c:pt>
                <c:pt idx="24579">
                  <c:v>41206.003078703703</c:v>
                </c:pt>
                <c:pt idx="24580">
                  <c:v>41206.044745370367</c:v>
                </c:pt>
                <c:pt idx="24581">
                  <c:v>41206.086412037039</c:v>
                </c:pt>
                <c:pt idx="24582">
                  <c:v>41206.128078703703</c:v>
                </c:pt>
                <c:pt idx="24583">
                  <c:v>41206.169745370367</c:v>
                </c:pt>
                <c:pt idx="24584">
                  <c:v>41206.211412037039</c:v>
                </c:pt>
                <c:pt idx="24585">
                  <c:v>41206.253078703703</c:v>
                </c:pt>
                <c:pt idx="24586">
                  <c:v>41206.294745370367</c:v>
                </c:pt>
                <c:pt idx="24587">
                  <c:v>41206.336412037039</c:v>
                </c:pt>
                <c:pt idx="24588">
                  <c:v>41206.378078703703</c:v>
                </c:pt>
                <c:pt idx="24589">
                  <c:v>41206</c:v>
                </c:pt>
                <c:pt idx="24590">
                  <c:v>41206.381238425929</c:v>
                </c:pt>
                <c:pt idx="24591">
                  <c:v>41206.422905092593</c:v>
                </c:pt>
                <c:pt idx="24592">
                  <c:v>41206.464571759258</c:v>
                </c:pt>
                <c:pt idx="24593">
                  <c:v>41206.506238425929</c:v>
                </c:pt>
                <c:pt idx="24594">
                  <c:v>41206.547905092593</c:v>
                </c:pt>
                <c:pt idx="24595">
                  <c:v>41206.589571759258</c:v>
                </c:pt>
                <c:pt idx="24596">
                  <c:v>41206.631238425929</c:v>
                </c:pt>
                <c:pt idx="24597">
                  <c:v>41206.672905092593</c:v>
                </c:pt>
                <c:pt idx="24598">
                  <c:v>41206.714571759258</c:v>
                </c:pt>
                <c:pt idx="24599">
                  <c:v>41206.756238425929</c:v>
                </c:pt>
                <c:pt idx="24600">
                  <c:v>41206.797905092593</c:v>
                </c:pt>
                <c:pt idx="24601">
                  <c:v>41206.839571759258</c:v>
                </c:pt>
                <c:pt idx="24602">
                  <c:v>41206.881238425929</c:v>
                </c:pt>
                <c:pt idx="24603">
                  <c:v>41206.922905092593</c:v>
                </c:pt>
                <c:pt idx="24604">
                  <c:v>41206.964571759258</c:v>
                </c:pt>
                <c:pt idx="24605">
                  <c:v>41207.006238425929</c:v>
                </c:pt>
                <c:pt idx="24606">
                  <c:v>41207.047905092593</c:v>
                </c:pt>
                <c:pt idx="24607">
                  <c:v>41207.089571759258</c:v>
                </c:pt>
                <c:pt idx="24608">
                  <c:v>41207.131238425929</c:v>
                </c:pt>
                <c:pt idx="24609">
                  <c:v>41207.172905092593</c:v>
                </c:pt>
                <c:pt idx="24610">
                  <c:v>41207.214571759258</c:v>
                </c:pt>
                <c:pt idx="24611">
                  <c:v>41207.256238425929</c:v>
                </c:pt>
                <c:pt idx="24612">
                  <c:v>41207.297905092593</c:v>
                </c:pt>
                <c:pt idx="24613">
                  <c:v>41207.339571759258</c:v>
                </c:pt>
                <c:pt idx="24614">
                  <c:v>41207.381238425929</c:v>
                </c:pt>
                <c:pt idx="24615">
                  <c:v>41207.422905092593</c:v>
                </c:pt>
                <c:pt idx="24616">
                  <c:v>41207.464571759258</c:v>
                </c:pt>
                <c:pt idx="24617">
                  <c:v>41207.506238425929</c:v>
                </c:pt>
                <c:pt idx="24618">
                  <c:v>41207.547905092593</c:v>
                </c:pt>
                <c:pt idx="24619">
                  <c:v>41207.589571759258</c:v>
                </c:pt>
                <c:pt idx="24620">
                  <c:v>41207.631238425929</c:v>
                </c:pt>
                <c:pt idx="24621">
                  <c:v>41207.672905092593</c:v>
                </c:pt>
                <c:pt idx="24622">
                  <c:v>41207.714571759258</c:v>
                </c:pt>
                <c:pt idx="24623">
                  <c:v>41207.756238425929</c:v>
                </c:pt>
                <c:pt idx="24624">
                  <c:v>41207.797905092593</c:v>
                </c:pt>
                <c:pt idx="24625">
                  <c:v>41207.839571759258</c:v>
                </c:pt>
                <c:pt idx="24626">
                  <c:v>41207.881238425929</c:v>
                </c:pt>
                <c:pt idx="24627">
                  <c:v>41207.922905092593</c:v>
                </c:pt>
                <c:pt idx="24628">
                  <c:v>41207.964571759258</c:v>
                </c:pt>
                <c:pt idx="24629">
                  <c:v>41208.006238425929</c:v>
                </c:pt>
                <c:pt idx="24630">
                  <c:v>41208.047905092593</c:v>
                </c:pt>
                <c:pt idx="24631">
                  <c:v>41208.089571759258</c:v>
                </c:pt>
                <c:pt idx="24632">
                  <c:v>41208.131238425929</c:v>
                </c:pt>
                <c:pt idx="24633">
                  <c:v>41208.172905092593</c:v>
                </c:pt>
                <c:pt idx="24634">
                  <c:v>41208.214571759258</c:v>
                </c:pt>
                <c:pt idx="24635">
                  <c:v>41208.256238425929</c:v>
                </c:pt>
                <c:pt idx="24636">
                  <c:v>41208.297905092593</c:v>
                </c:pt>
                <c:pt idx="24637">
                  <c:v>41208.339571759258</c:v>
                </c:pt>
                <c:pt idx="24638">
                  <c:v>41208.381238425929</c:v>
                </c:pt>
                <c:pt idx="24639">
                  <c:v>41208.422905092593</c:v>
                </c:pt>
                <c:pt idx="24640">
                  <c:v>41208.464571759258</c:v>
                </c:pt>
                <c:pt idx="24641">
                  <c:v>41208.506238425929</c:v>
                </c:pt>
                <c:pt idx="24642">
                  <c:v>41208.547905092593</c:v>
                </c:pt>
                <c:pt idx="24643">
                  <c:v>41208.589571759258</c:v>
                </c:pt>
                <c:pt idx="24644">
                  <c:v>41208.631238425929</c:v>
                </c:pt>
                <c:pt idx="24645">
                  <c:v>41208.672905092593</c:v>
                </c:pt>
                <c:pt idx="24646">
                  <c:v>41208.714571759258</c:v>
                </c:pt>
                <c:pt idx="24647">
                  <c:v>41208.756238425929</c:v>
                </c:pt>
                <c:pt idx="24648">
                  <c:v>41208.797905092593</c:v>
                </c:pt>
                <c:pt idx="24649">
                  <c:v>41208.839571759258</c:v>
                </c:pt>
                <c:pt idx="24650">
                  <c:v>41208.881238425929</c:v>
                </c:pt>
                <c:pt idx="24651">
                  <c:v>41208.922905092593</c:v>
                </c:pt>
                <c:pt idx="24652">
                  <c:v>41208.964571759258</c:v>
                </c:pt>
                <c:pt idx="24653">
                  <c:v>41209.006238425929</c:v>
                </c:pt>
                <c:pt idx="24654">
                  <c:v>41209.047905092593</c:v>
                </c:pt>
                <c:pt idx="24655">
                  <c:v>41209.089571759258</c:v>
                </c:pt>
                <c:pt idx="24656">
                  <c:v>41209.131238425929</c:v>
                </c:pt>
                <c:pt idx="24657">
                  <c:v>41209.172905092593</c:v>
                </c:pt>
                <c:pt idx="24658">
                  <c:v>41209.214571759258</c:v>
                </c:pt>
                <c:pt idx="24659">
                  <c:v>41209.256238425929</c:v>
                </c:pt>
                <c:pt idx="24660">
                  <c:v>41209.297905092593</c:v>
                </c:pt>
                <c:pt idx="24661">
                  <c:v>41209.339571759258</c:v>
                </c:pt>
                <c:pt idx="24662">
                  <c:v>41209.381238425929</c:v>
                </c:pt>
                <c:pt idx="24663">
                  <c:v>41209.422905092593</c:v>
                </c:pt>
                <c:pt idx="24664">
                  <c:v>41209.464571759258</c:v>
                </c:pt>
                <c:pt idx="24665">
                  <c:v>41209.506238425929</c:v>
                </c:pt>
                <c:pt idx="24666">
                  <c:v>41209.547905092593</c:v>
                </c:pt>
                <c:pt idx="24667">
                  <c:v>41209.589571759258</c:v>
                </c:pt>
                <c:pt idx="24668">
                  <c:v>41209.631238425929</c:v>
                </c:pt>
                <c:pt idx="24669">
                  <c:v>41209.672905092593</c:v>
                </c:pt>
                <c:pt idx="24670">
                  <c:v>41209.714571759258</c:v>
                </c:pt>
                <c:pt idx="24671">
                  <c:v>41209.756238425929</c:v>
                </c:pt>
                <c:pt idx="24672">
                  <c:v>41209.797905092593</c:v>
                </c:pt>
                <c:pt idx="24673">
                  <c:v>41209.839571759258</c:v>
                </c:pt>
                <c:pt idx="24674">
                  <c:v>41209.881238425929</c:v>
                </c:pt>
                <c:pt idx="24675">
                  <c:v>41209.922905092593</c:v>
                </c:pt>
                <c:pt idx="24676">
                  <c:v>41209.964571759258</c:v>
                </c:pt>
                <c:pt idx="24677">
                  <c:v>41210.006238425929</c:v>
                </c:pt>
                <c:pt idx="24678">
                  <c:v>41210.047905092593</c:v>
                </c:pt>
                <c:pt idx="24679">
                  <c:v>41210.089571759258</c:v>
                </c:pt>
                <c:pt idx="24680">
                  <c:v>41210.131238425929</c:v>
                </c:pt>
                <c:pt idx="24681">
                  <c:v>41210.172905092593</c:v>
                </c:pt>
                <c:pt idx="24682">
                  <c:v>41210.214571759258</c:v>
                </c:pt>
                <c:pt idx="24683">
                  <c:v>41210.256238425929</c:v>
                </c:pt>
                <c:pt idx="24684">
                  <c:v>41210.297905092593</c:v>
                </c:pt>
                <c:pt idx="24685">
                  <c:v>41210.339571759258</c:v>
                </c:pt>
                <c:pt idx="24686">
                  <c:v>41210.381238425929</c:v>
                </c:pt>
                <c:pt idx="24687">
                  <c:v>41210.422905092593</c:v>
                </c:pt>
                <c:pt idx="24688">
                  <c:v>41210.464571759258</c:v>
                </c:pt>
                <c:pt idx="24689">
                  <c:v>41210.506238425929</c:v>
                </c:pt>
                <c:pt idx="24690">
                  <c:v>41210.547905092593</c:v>
                </c:pt>
                <c:pt idx="24691">
                  <c:v>41210.589571759258</c:v>
                </c:pt>
                <c:pt idx="24692">
                  <c:v>41210.631238425929</c:v>
                </c:pt>
                <c:pt idx="24693">
                  <c:v>41210.672905092593</c:v>
                </c:pt>
                <c:pt idx="24694">
                  <c:v>41210.714571759258</c:v>
                </c:pt>
                <c:pt idx="24695">
                  <c:v>41210.756238425929</c:v>
                </c:pt>
                <c:pt idx="24696">
                  <c:v>41210.797905092593</c:v>
                </c:pt>
                <c:pt idx="24697">
                  <c:v>41210.839571759258</c:v>
                </c:pt>
                <c:pt idx="24698">
                  <c:v>41210.881238425929</c:v>
                </c:pt>
                <c:pt idx="24699">
                  <c:v>41210.922905092593</c:v>
                </c:pt>
                <c:pt idx="24700">
                  <c:v>41210.964571759258</c:v>
                </c:pt>
                <c:pt idx="24701">
                  <c:v>41211.006238425929</c:v>
                </c:pt>
                <c:pt idx="24702">
                  <c:v>41211.047905092593</c:v>
                </c:pt>
                <c:pt idx="24703">
                  <c:v>41211.089571759258</c:v>
                </c:pt>
                <c:pt idx="24704">
                  <c:v>41211.131238425929</c:v>
                </c:pt>
                <c:pt idx="24705">
                  <c:v>41211.172905092593</c:v>
                </c:pt>
                <c:pt idx="24706">
                  <c:v>41211.214571759258</c:v>
                </c:pt>
                <c:pt idx="24707">
                  <c:v>41211.256238425929</c:v>
                </c:pt>
                <c:pt idx="24708">
                  <c:v>41211.297905092593</c:v>
                </c:pt>
                <c:pt idx="24709">
                  <c:v>41211.339571759258</c:v>
                </c:pt>
                <c:pt idx="24710">
                  <c:v>41211.381238425929</c:v>
                </c:pt>
                <c:pt idx="24711">
                  <c:v>41211.422905092593</c:v>
                </c:pt>
                <c:pt idx="24712">
                  <c:v>41211.464571759258</c:v>
                </c:pt>
                <c:pt idx="24713">
                  <c:v>41211.506238425929</c:v>
                </c:pt>
                <c:pt idx="24714">
                  <c:v>41211.547905092593</c:v>
                </c:pt>
                <c:pt idx="24715">
                  <c:v>41211.589571759258</c:v>
                </c:pt>
                <c:pt idx="24716">
                  <c:v>41211.631238425929</c:v>
                </c:pt>
                <c:pt idx="24717">
                  <c:v>41211.672905092593</c:v>
                </c:pt>
                <c:pt idx="24718">
                  <c:v>41211.714571759258</c:v>
                </c:pt>
                <c:pt idx="24719">
                  <c:v>41211.756238425929</c:v>
                </c:pt>
                <c:pt idx="24720">
                  <c:v>41211.797905092593</c:v>
                </c:pt>
                <c:pt idx="24721">
                  <c:v>41211.839571759258</c:v>
                </c:pt>
                <c:pt idx="24722">
                  <c:v>41211.881238425929</c:v>
                </c:pt>
                <c:pt idx="24723">
                  <c:v>41211.922905092593</c:v>
                </c:pt>
                <c:pt idx="24724">
                  <c:v>41211.964571759258</c:v>
                </c:pt>
                <c:pt idx="24725">
                  <c:v>41212.006238425929</c:v>
                </c:pt>
                <c:pt idx="24726">
                  <c:v>41212.047905092593</c:v>
                </c:pt>
                <c:pt idx="24727">
                  <c:v>41212.089571759258</c:v>
                </c:pt>
                <c:pt idx="24728">
                  <c:v>41212.131238425929</c:v>
                </c:pt>
                <c:pt idx="24729">
                  <c:v>41212.172905092593</c:v>
                </c:pt>
                <c:pt idx="24730">
                  <c:v>41212.214571759258</c:v>
                </c:pt>
                <c:pt idx="24731">
                  <c:v>41212.256238425929</c:v>
                </c:pt>
                <c:pt idx="24732">
                  <c:v>41212.297905092593</c:v>
                </c:pt>
                <c:pt idx="24733">
                  <c:v>41212.339571759258</c:v>
                </c:pt>
                <c:pt idx="24734">
                  <c:v>41212.381238425929</c:v>
                </c:pt>
                <c:pt idx="24735">
                  <c:v>41212.422905092593</c:v>
                </c:pt>
                <c:pt idx="24736">
                  <c:v>41212.464571759258</c:v>
                </c:pt>
                <c:pt idx="24737">
                  <c:v>41212.506238425929</c:v>
                </c:pt>
                <c:pt idx="24738">
                  <c:v>41212.547905092593</c:v>
                </c:pt>
                <c:pt idx="24739">
                  <c:v>41212.589571759258</c:v>
                </c:pt>
                <c:pt idx="24740">
                  <c:v>41212.631238425929</c:v>
                </c:pt>
                <c:pt idx="24741">
                  <c:v>41212.672905092593</c:v>
                </c:pt>
                <c:pt idx="24742">
                  <c:v>41212.714571759258</c:v>
                </c:pt>
                <c:pt idx="24743">
                  <c:v>41212.756238425929</c:v>
                </c:pt>
                <c:pt idx="24744">
                  <c:v>41212.797905092593</c:v>
                </c:pt>
                <c:pt idx="24745">
                  <c:v>41212.839571759258</c:v>
                </c:pt>
                <c:pt idx="24746">
                  <c:v>41212.881238425929</c:v>
                </c:pt>
                <c:pt idx="24747">
                  <c:v>41212.922905092593</c:v>
                </c:pt>
                <c:pt idx="24748">
                  <c:v>41212.964571759258</c:v>
                </c:pt>
                <c:pt idx="24749">
                  <c:v>41213.006238425929</c:v>
                </c:pt>
                <c:pt idx="24750">
                  <c:v>41213.047905092593</c:v>
                </c:pt>
                <c:pt idx="24751">
                  <c:v>41213.089571759258</c:v>
                </c:pt>
                <c:pt idx="24752">
                  <c:v>41213.131238425929</c:v>
                </c:pt>
                <c:pt idx="24753">
                  <c:v>41213.172905092593</c:v>
                </c:pt>
                <c:pt idx="24754">
                  <c:v>41213.214571759258</c:v>
                </c:pt>
                <c:pt idx="24755">
                  <c:v>41213.256238425929</c:v>
                </c:pt>
                <c:pt idx="24756">
                  <c:v>41213.297905092593</c:v>
                </c:pt>
                <c:pt idx="24757">
                  <c:v>41213.339571759258</c:v>
                </c:pt>
                <c:pt idx="24758">
                  <c:v>41213.381238425929</c:v>
                </c:pt>
                <c:pt idx="24759">
                  <c:v>41213.422905092593</c:v>
                </c:pt>
                <c:pt idx="24760">
                  <c:v>41213.464571759258</c:v>
                </c:pt>
                <c:pt idx="24761">
                  <c:v>41213.506238425929</c:v>
                </c:pt>
                <c:pt idx="24762">
                  <c:v>41213.547905092593</c:v>
                </c:pt>
                <c:pt idx="24763">
                  <c:v>41213.589571759258</c:v>
                </c:pt>
                <c:pt idx="24764">
                  <c:v>41213.631238425929</c:v>
                </c:pt>
                <c:pt idx="24765">
                  <c:v>41213.672905092593</c:v>
                </c:pt>
                <c:pt idx="24766">
                  <c:v>41213.714571759258</c:v>
                </c:pt>
                <c:pt idx="24767">
                  <c:v>41213.756238425929</c:v>
                </c:pt>
                <c:pt idx="24768">
                  <c:v>41213.797905092593</c:v>
                </c:pt>
                <c:pt idx="24769">
                  <c:v>41213.839571759258</c:v>
                </c:pt>
                <c:pt idx="24770">
                  <c:v>41213.881238425929</c:v>
                </c:pt>
                <c:pt idx="24771">
                  <c:v>41213.922905092593</c:v>
                </c:pt>
                <c:pt idx="24772">
                  <c:v>41213.964571759258</c:v>
                </c:pt>
                <c:pt idx="24773">
                  <c:v>41214.006238425929</c:v>
                </c:pt>
                <c:pt idx="24774">
                  <c:v>41214.047905092593</c:v>
                </c:pt>
                <c:pt idx="24775">
                  <c:v>41214.089571759258</c:v>
                </c:pt>
                <c:pt idx="24776">
                  <c:v>41214.131238425929</c:v>
                </c:pt>
                <c:pt idx="24777">
                  <c:v>41214.172905092593</c:v>
                </c:pt>
                <c:pt idx="24778">
                  <c:v>41214.214571759258</c:v>
                </c:pt>
                <c:pt idx="24779">
                  <c:v>41214.256238425929</c:v>
                </c:pt>
                <c:pt idx="24780">
                  <c:v>41214.297905092593</c:v>
                </c:pt>
                <c:pt idx="24781">
                  <c:v>41214.339571759258</c:v>
                </c:pt>
                <c:pt idx="24782">
                  <c:v>41214.381238425929</c:v>
                </c:pt>
                <c:pt idx="24783">
                  <c:v>41214.422905092593</c:v>
                </c:pt>
                <c:pt idx="24784">
                  <c:v>41214.464571759258</c:v>
                </c:pt>
                <c:pt idx="24785">
                  <c:v>41214.506238425929</c:v>
                </c:pt>
                <c:pt idx="24786">
                  <c:v>41214.547905092593</c:v>
                </c:pt>
                <c:pt idx="24787">
                  <c:v>41214.589571759258</c:v>
                </c:pt>
                <c:pt idx="24788">
                  <c:v>41214.631238425929</c:v>
                </c:pt>
                <c:pt idx="24789">
                  <c:v>41214.672905092593</c:v>
                </c:pt>
                <c:pt idx="24790">
                  <c:v>41214.714571759258</c:v>
                </c:pt>
                <c:pt idx="24791">
                  <c:v>41214.756238425929</c:v>
                </c:pt>
                <c:pt idx="24792">
                  <c:v>41214.797905092593</c:v>
                </c:pt>
                <c:pt idx="24793">
                  <c:v>41214.839571759258</c:v>
                </c:pt>
                <c:pt idx="24794">
                  <c:v>41214.881238425929</c:v>
                </c:pt>
                <c:pt idx="24795">
                  <c:v>41214.922905092593</c:v>
                </c:pt>
                <c:pt idx="24796">
                  <c:v>41214.964571759258</c:v>
                </c:pt>
                <c:pt idx="24797">
                  <c:v>41215.006238425929</c:v>
                </c:pt>
                <c:pt idx="24798">
                  <c:v>41215.047905092593</c:v>
                </c:pt>
                <c:pt idx="24799">
                  <c:v>41215.089571759258</c:v>
                </c:pt>
                <c:pt idx="24800">
                  <c:v>41215.131238425929</c:v>
                </c:pt>
                <c:pt idx="24801">
                  <c:v>41215.172905092593</c:v>
                </c:pt>
                <c:pt idx="24802">
                  <c:v>41215.214571759258</c:v>
                </c:pt>
                <c:pt idx="24803">
                  <c:v>41215.256238425929</c:v>
                </c:pt>
                <c:pt idx="24804">
                  <c:v>41215.297905092593</c:v>
                </c:pt>
                <c:pt idx="24805">
                  <c:v>41215.339571759258</c:v>
                </c:pt>
                <c:pt idx="24806">
                  <c:v>41215.381238425929</c:v>
                </c:pt>
                <c:pt idx="24807">
                  <c:v>41215.422905092593</c:v>
                </c:pt>
                <c:pt idx="24808">
                  <c:v>41215.464571759258</c:v>
                </c:pt>
                <c:pt idx="24809">
                  <c:v>41215.506238425929</c:v>
                </c:pt>
                <c:pt idx="24810">
                  <c:v>41215.547905092593</c:v>
                </c:pt>
                <c:pt idx="24811">
                  <c:v>41215.589571759258</c:v>
                </c:pt>
                <c:pt idx="24812">
                  <c:v>41215.631238425929</c:v>
                </c:pt>
                <c:pt idx="24813">
                  <c:v>41215.672905092593</c:v>
                </c:pt>
                <c:pt idx="24814">
                  <c:v>41215.714571759258</c:v>
                </c:pt>
                <c:pt idx="24815">
                  <c:v>41215.756238425929</c:v>
                </c:pt>
                <c:pt idx="24816">
                  <c:v>41215.797905092593</c:v>
                </c:pt>
                <c:pt idx="24817">
                  <c:v>41215.839571759258</c:v>
                </c:pt>
                <c:pt idx="24818">
                  <c:v>41215.881238425929</c:v>
                </c:pt>
                <c:pt idx="24819">
                  <c:v>41215.922905092593</c:v>
                </c:pt>
                <c:pt idx="24820">
                  <c:v>41215.964571759258</c:v>
                </c:pt>
                <c:pt idx="24821">
                  <c:v>41216.006238425929</c:v>
                </c:pt>
                <c:pt idx="24822">
                  <c:v>41216.047905092593</c:v>
                </c:pt>
                <c:pt idx="24823">
                  <c:v>41216.089571759258</c:v>
                </c:pt>
                <c:pt idx="24824">
                  <c:v>41216.131238425929</c:v>
                </c:pt>
                <c:pt idx="24825">
                  <c:v>41216.172905092593</c:v>
                </c:pt>
                <c:pt idx="24826">
                  <c:v>41216.214571759258</c:v>
                </c:pt>
                <c:pt idx="24827">
                  <c:v>41216.256238425929</c:v>
                </c:pt>
                <c:pt idx="24828">
                  <c:v>41216.297905092593</c:v>
                </c:pt>
                <c:pt idx="24829">
                  <c:v>41216.339571759258</c:v>
                </c:pt>
                <c:pt idx="24830">
                  <c:v>41216.381238425929</c:v>
                </c:pt>
                <c:pt idx="24831">
                  <c:v>41216.422905092593</c:v>
                </c:pt>
                <c:pt idx="24832">
                  <c:v>41216.464571759258</c:v>
                </c:pt>
                <c:pt idx="24833">
                  <c:v>41216.506238425929</c:v>
                </c:pt>
                <c:pt idx="24834">
                  <c:v>41216.547905092593</c:v>
                </c:pt>
                <c:pt idx="24835">
                  <c:v>41216.589571759258</c:v>
                </c:pt>
                <c:pt idx="24836">
                  <c:v>41216.631238425929</c:v>
                </c:pt>
                <c:pt idx="24837">
                  <c:v>41216.672905092593</c:v>
                </c:pt>
                <c:pt idx="24838">
                  <c:v>41216.714571759258</c:v>
                </c:pt>
                <c:pt idx="24839">
                  <c:v>41216.756238425929</c:v>
                </c:pt>
                <c:pt idx="24840">
                  <c:v>41216.797905092593</c:v>
                </c:pt>
                <c:pt idx="24841">
                  <c:v>41216.839571759258</c:v>
                </c:pt>
                <c:pt idx="24842">
                  <c:v>41216.881238425929</c:v>
                </c:pt>
                <c:pt idx="24843">
                  <c:v>41216.922905092593</c:v>
                </c:pt>
                <c:pt idx="24844">
                  <c:v>41216.964571759258</c:v>
                </c:pt>
                <c:pt idx="24845">
                  <c:v>41217.006238425929</c:v>
                </c:pt>
                <c:pt idx="24846">
                  <c:v>41217.047905092593</c:v>
                </c:pt>
                <c:pt idx="24847">
                  <c:v>41217.089571759258</c:v>
                </c:pt>
                <c:pt idx="24848">
                  <c:v>41217.131238425929</c:v>
                </c:pt>
                <c:pt idx="24849">
                  <c:v>41217.172905092593</c:v>
                </c:pt>
                <c:pt idx="24850">
                  <c:v>41217.214571759258</c:v>
                </c:pt>
                <c:pt idx="24851">
                  <c:v>41217.256238425929</c:v>
                </c:pt>
                <c:pt idx="24852">
                  <c:v>41217.297905092593</c:v>
                </c:pt>
                <c:pt idx="24853">
                  <c:v>41217.339571759258</c:v>
                </c:pt>
                <c:pt idx="24854">
                  <c:v>41217.381238425929</c:v>
                </c:pt>
                <c:pt idx="24855">
                  <c:v>41217.422905092593</c:v>
                </c:pt>
                <c:pt idx="24856">
                  <c:v>41217.464571759258</c:v>
                </c:pt>
                <c:pt idx="24857">
                  <c:v>41217.506238425929</c:v>
                </c:pt>
                <c:pt idx="24858">
                  <c:v>41217.547905092593</c:v>
                </c:pt>
                <c:pt idx="24859">
                  <c:v>41217.589571759258</c:v>
                </c:pt>
                <c:pt idx="24860">
                  <c:v>41217.631238425929</c:v>
                </c:pt>
                <c:pt idx="24861">
                  <c:v>41217.672905092593</c:v>
                </c:pt>
                <c:pt idx="24862">
                  <c:v>41217.714571759258</c:v>
                </c:pt>
                <c:pt idx="24863">
                  <c:v>41217.756238425929</c:v>
                </c:pt>
                <c:pt idx="24864">
                  <c:v>41217.797905092593</c:v>
                </c:pt>
                <c:pt idx="24865">
                  <c:v>41217.839571759258</c:v>
                </c:pt>
                <c:pt idx="24866">
                  <c:v>41217.881238425929</c:v>
                </c:pt>
                <c:pt idx="24867">
                  <c:v>41217.922905092593</c:v>
                </c:pt>
                <c:pt idx="24868">
                  <c:v>41217.964571759258</c:v>
                </c:pt>
                <c:pt idx="24869">
                  <c:v>41218.006238425929</c:v>
                </c:pt>
                <c:pt idx="24870">
                  <c:v>41218.047905092593</c:v>
                </c:pt>
                <c:pt idx="24871">
                  <c:v>41218.089571759258</c:v>
                </c:pt>
                <c:pt idx="24872">
                  <c:v>41218.131238425929</c:v>
                </c:pt>
                <c:pt idx="24873">
                  <c:v>41218.172905092593</c:v>
                </c:pt>
                <c:pt idx="24874">
                  <c:v>41218.214571759258</c:v>
                </c:pt>
                <c:pt idx="24875">
                  <c:v>41218.256238425929</c:v>
                </c:pt>
                <c:pt idx="24876">
                  <c:v>41218.297905092593</c:v>
                </c:pt>
                <c:pt idx="24877">
                  <c:v>41218.339571759258</c:v>
                </c:pt>
                <c:pt idx="24878">
                  <c:v>41218.381238425929</c:v>
                </c:pt>
                <c:pt idx="24879">
                  <c:v>41218.422905092593</c:v>
                </c:pt>
                <c:pt idx="24880">
                  <c:v>41218.464571759258</c:v>
                </c:pt>
                <c:pt idx="24881">
                  <c:v>41218.506238425929</c:v>
                </c:pt>
                <c:pt idx="24882">
                  <c:v>41218.547905092593</c:v>
                </c:pt>
                <c:pt idx="24883">
                  <c:v>41218</c:v>
                </c:pt>
                <c:pt idx="24884">
                  <c:v>41218.524421296293</c:v>
                </c:pt>
                <c:pt idx="24885">
                  <c:v>41218.566087962965</c:v>
                </c:pt>
                <c:pt idx="24886">
                  <c:v>41218.607754629629</c:v>
                </c:pt>
                <c:pt idx="24887">
                  <c:v>41218.649421296293</c:v>
                </c:pt>
                <c:pt idx="24888">
                  <c:v>41218.691087962965</c:v>
                </c:pt>
                <c:pt idx="24889">
                  <c:v>41218.732754629629</c:v>
                </c:pt>
                <c:pt idx="24890">
                  <c:v>41218.774421296293</c:v>
                </c:pt>
                <c:pt idx="24891">
                  <c:v>41218.816087962965</c:v>
                </c:pt>
                <c:pt idx="24892">
                  <c:v>41218.857754629629</c:v>
                </c:pt>
                <c:pt idx="24893">
                  <c:v>41218.899421296293</c:v>
                </c:pt>
                <c:pt idx="24894">
                  <c:v>41218.941087962965</c:v>
                </c:pt>
                <c:pt idx="24895">
                  <c:v>41218.982754629629</c:v>
                </c:pt>
                <c:pt idx="24896">
                  <c:v>41219.024421296293</c:v>
                </c:pt>
                <c:pt idx="24897">
                  <c:v>41219.066087962965</c:v>
                </c:pt>
                <c:pt idx="24898">
                  <c:v>41219.107754629629</c:v>
                </c:pt>
                <c:pt idx="24899">
                  <c:v>41219.149421296293</c:v>
                </c:pt>
                <c:pt idx="24900">
                  <c:v>41219.191087962965</c:v>
                </c:pt>
                <c:pt idx="24901">
                  <c:v>41219.232754629629</c:v>
                </c:pt>
                <c:pt idx="24902">
                  <c:v>41219.274421296293</c:v>
                </c:pt>
                <c:pt idx="24903">
                  <c:v>41219.316087962965</c:v>
                </c:pt>
                <c:pt idx="24904">
                  <c:v>41219.357754629629</c:v>
                </c:pt>
                <c:pt idx="24905">
                  <c:v>41219.399421296293</c:v>
                </c:pt>
                <c:pt idx="24906">
                  <c:v>41219.441087962965</c:v>
                </c:pt>
                <c:pt idx="24907">
                  <c:v>41219.482754629629</c:v>
                </c:pt>
                <c:pt idx="24908">
                  <c:v>41219.524421296293</c:v>
                </c:pt>
                <c:pt idx="24909">
                  <c:v>41219.566087962965</c:v>
                </c:pt>
                <c:pt idx="24910">
                  <c:v>41219.607754629629</c:v>
                </c:pt>
                <c:pt idx="24911">
                  <c:v>41219.649421296293</c:v>
                </c:pt>
                <c:pt idx="24912">
                  <c:v>41219.691087962965</c:v>
                </c:pt>
                <c:pt idx="24913">
                  <c:v>41219.732754629629</c:v>
                </c:pt>
                <c:pt idx="24914">
                  <c:v>41219.774421296293</c:v>
                </c:pt>
                <c:pt idx="24915">
                  <c:v>41219.816087962965</c:v>
                </c:pt>
                <c:pt idx="24916">
                  <c:v>41219.857754629629</c:v>
                </c:pt>
                <c:pt idx="24917">
                  <c:v>41219.899421296293</c:v>
                </c:pt>
                <c:pt idx="24918">
                  <c:v>41219.941087962965</c:v>
                </c:pt>
                <c:pt idx="24919">
                  <c:v>41219.982754629629</c:v>
                </c:pt>
                <c:pt idx="24920">
                  <c:v>41220.024421296293</c:v>
                </c:pt>
                <c:pt idx="24921">
                  <c:v>41220.066087962965</c:v>
                </c:pt>
                <c:pt idx="24922">
                  <c:v>41220.107754629629</c:v>
                </c:pt>
                <c:pt idx="24923">
                  <c:v>41220.149421296293</c:v>
                </c:pt>
                <c:pt idx="24924">
                  <c:v>41220.191087962965</c:v>
                </c:pt>
                <c:pt idx="24925">
                  <c:v>41220.232754629629</c:v>
                </c:pt>
                <c:pt idx="24926">
                  <c:v>41220.274421296293</c:v>
                </c:pt>
                <c:pt idx="24927">
                  <c:v>41220.316087962965</c:v>
                </c:pt>
                <c:pt idx="24928">
                  <c:v>41220.357754629629</c:v>
                </c:pt>
                <c:pt idx="24929">
                  <c:v>41220.399421296293</c:v>
                </c:pt>
                <c:pt idx="24930">
                  <c:v>41220.441087962965</c:v>
                </c:pt>
                <c:pt idx="24931">
                  <c:v>41220.482754629629</c:v>
                </c:pt>
                <c:pt idx="24932">
                  <c:v>41220.524421296293</c:v>
                </c:pt>
                <c:pt idx="24933">
                  <c:v>41220.566087962965</c:v>
                </c:pt>
                <c:pt idx="24934">
                  <c:v>41220.607754629629</c:v>
                </c:pt>
                <c:pt idx="24935">
                  <c:v>41220.649421296293</c:v>
                </c:pt>
                <c:pt idx="24936">
                  <c:v>41220.691087962965</c:v>
                </c:pt>
                <c:pt idx="24937">
                  <c:v>41220.732754629629</c:v>
                </c:pt>
                <c:pt idx="24938">
                  <c:v>41220.774421296293</c:v>
                </c:pt>
                <c:pt idx="24939">
                  <c:v>41220.816087962965</c:v>
                </c:pt>
                <c:pt idx="24940">
                  <c:v>41220.857754629629</c:v>
                </c:pt>
                <c:pt idx="24941">
                  <c:v>41220.899421296293</c:v>
                </c:pt>
                <c:pt idx="24942">
                  <c:v>41220.941087962965</c:v>
                </c:pt>
                <c:pt idx="24943">
                  <c:v>41220.982754629629</c:v>
                </c:pt>
                <c:pt idx="24944">
                  <c:v>41221.024421296293</c:v>
                </c:pt>
                <c:pt idx="24945">
                  <c:v>41221.066087962965</c:v>
                </c:pt>
                <c:pt idx="24946">
                  <c:v>41221.107754629629</c:v>
                </c:pt>
                <c:pt idx="24947">
                  <c:v>41221.149421296293</c:v>
                </c:pt>
                <c:pt idx="24948">
                  <c:v>41221.191087962965</c:v>
                </c:pt>
                <c:pt idx="24949">
                  <c:v>41221.232754629629</c:v>
                </c:pt>
                <c:pt idx="24950">
                  <c:v>41221.274421296293</c:v>
                </c:pt>
                <c:pt idx="24951">
                  <c:v>41221.316087962965</c:v>
                </c:pt>
                <c:pt idx="24952">
                  <c:v>41221.357754629629</c:v>
                </c:pt>
                <c:pt idx="24953">
                  <c:v>41221.399421296293</c:v>
                </c:pt>
                <c:pt idx="24954">
                  <c:v>41221.441087962965</c:v>
                </c:pt>
                <c:pt idx="24955">
                  <c:v>41221.482754629629</c:v>
                </c:pt>
                <c:pt idx="24956">
                  <c:v>41221.524421296293</c:v>
                </c:pt>
                <c:pt idx="24957">
                  <c:v>41221.566087962965</c:v>
                </c:pt>
                <c:pt idx="24958">
                  <c:v>41221.607754629629</c:v>
                </c:pt>
                <c:pt idx="24959">
                  <c:v>41221.649421296293</c:v>
                </c:pt>
                <c:pt idx="24960">
                  <c:v>41221.691087962965</c:v>
                </c:pt>
                <c:pt idx="24961">
                  <c:v>41221.732754629629</c:v>
                </c:pt>
                <c:pt idx="24962">
                  <c:v>41221.774421296293</c:v>
                </c:pt>
                <c:pt idx="24963">
                  <c:v>41221.816087962965</c:v>
                </c:pt>
                <c:pt idx="24964">
                  <c:v>41221.857754629629</c:v>
                </c:pt>
                <c:pt idx="24965">
                  <c:v>41221.899421296293</c:v>
                </c:pt>
                <c:pt idx="24966">
                  <c:v>41221.941087962965</c:v>
                </c:pt>
                <c:pt idx="24967">
                  <c:v>41221.982754629629</c:v>
                </c:pt>
                <c:pt idx="24968">
                  <c:v>41222.024421296293</c:v>
                </c:pt>
                <c:pt idx="24969">
                  <c:v>41222.066087962965</c:v>
                </c:pt>
                <c:pt idx="24970">
                  <c:v>41222.107754629629</c:v>
                </c:pt>
                <c:pt idx="24971">
                  <c:v>41222.149421296293</c:v>
                </c:pt>
                <c:pt idx="24972">
                  <c:v>41222.191087962965</c:v>
                </c:pt>
                <c:pt idx="24973">
                  <c:v>41222.232754629629</c:v>
                </c:pt>
                <c:pt idx="24974">
                  <c:v>41222.274421296293</c:v>
                </c:pt>
                <c:pt idx="24975">
                  <c:v>41222.316087962965</c:v>
                </c:pt>
                <c:pt idx="24976">
                  <c:v>41222.357754629629</c:v>
                </c:pt>
                <c:pt idx="24977">
                  <c:v>41222.399421296293</c:v>
                </c:pt>
                <c:pt idx="24978">
                  <c:v>41222.441087962965</c:v>
                </c:pt>
                <c:pt idx="24979">
                  <c:v>41222.482754629629</c:v>
                </c:pt>
                <c:pt idx="24980">
                  <c:v>41222.524421296293</c:v>
                </c:pt>
                <c:pt idx="24981">
                  <c:v>41222.566087962965</c:v>
                </c:pt>
                <c:pt idx="24982">
                  <c:v>41222.607754629629</c:v>
                </c:pt>
                <c:pt idx="24983">
                  <c:v>41222.649421296293</c:v>
                </c:pt>
                <c:pt idx="24984">
                  <c:v>41222.691087962965</c:v>
                </c:pt>
                <c:pt idx="24985">
                  <c:v>41222.732754629629</c:v>
                </c:pt>
                <c:pt idx="24986">
                  <c:v>41222.774421296293</c:v>
                </c:pt>
                <c:pt idx="24987">
                  <c:v>41222.816087962965</c:v>
                </c:pt>
                <c:pt idx="24988">
                  <c:v>41222.857754629629</c:v>
                </c:pt>
                <c:pt idx="24989">
                  <c:v>41222.899421296293</c:v>
                </c:pt>
                <c:pt idx="24990">
                  <c:v>41222.941087962965</c:v>
                </c:pt>
                <c:pt idx="24991">
                  <c:v>41222.982754629629</c:v>
                </c:pt>
                <c:pt idx="24992">
                  <c:v>41223.024421296293</c:v>
                </c:pt>
                <c:pt idx="24993">
                  <c:v>41223.066087962965</c:v>
                </c:pt>
                <c:pt idx="24994">
                  <c:v>41223.107754629629</c:v>
                </c:pt>
                <c:pt idx="24995">
                  <c:v>41223.149421296293</c:v>
                </c:pt>
                <c:pt idx="24996">
                  <c:v>41223.191087962965</c:v>
                </c:pt>
                <c:pt idx="24997">
                  <c:v>41223.232754629629</c:v>
                </c:pt>
                <c:pt idx="24998">
                  <c:v>41223.274421296293</c:v>
                </c:pt>
                <c:pt idx="24999">
                  <c:v>41223.316087962965</c:v>
                </c:pt>
                <c:pt idx="25000">
                  <c:v>41223.357754629629</c:v>
                </c:pt>
                <c:pt idx="25001">
                  <c:v>41223.399421296293</c:v>
                </c:pt>
                <c:pt idx="25002">
                  <c:v>41223.441087962965</c:v>
                </c:pt>
                <c:pt idx="25003">
                  <c:v>41223.482754629629</c:v>
                </c:pt>
                <c:pt idx="25004">
                  <c:v>41223.524421296293</c:v>
                </c:pt>
                <c:pt idx="25005">
                  <c:v>41223.566087962965</c:v>
                </c:pt>
                <c:pt idx="25006">
                  <c:v>41223.607754629629</c:v>
                </c:pt>
                <c:pt idx="25007">
                  <c:v>41223.649421296293</c:v>
                </c:pt>
                <c:pt idx="25008">
                  <c:v>41223.691087962965</c:v>
                </c:pt>
                <c:pt idx="25009">
                  <c:v>41223.732754629629</c:v>
                </c:pt>
                <c:pt idx="25010">
                  <c:v>41223.774421296293</c:v>
                </c:pt>
                <c:pt idx="25011">
                  <c:v>41223.816087962965</c:v>
                </c:pt>
                <c:pt idx="25012">
                  <c:v>41223.857754629629</c:v>
                </c:pt>
                <c:pt idx="25013">
                  <c:v>41223.899421296293</c:v>
                </c:pt>
                <c:pt idx="25014">
                  <c:v>41223.941087962965</c:v>
                </c:pt>
                <c:pt idx="25015">
                  <c:v>41223.982754629629</c:v>
                </c:pt>
                <c:pt idx="25016">
                  <c:v>41224.024421296293</c:v>
                </c:pt>
                <c:pt idx="25017">
                  <c:v>41224.066087962965</c:v>
                </c:pt>
                <c:pt idx="25018">
                  <c:v>41224.107754629629</c:v>
                </c:pt>
                <c:pt idx="25019">
                  <c:v>41224.149421296293</c:v>
                </c:pt>
                <c:pt idx="25020">
                  <c:v>41224.191087962965</c:v>
                </c:pt>
                <c:pt idx="25021">
                  <c:v>41224.232754629629</c:v>
                </c:pt>
                <c:pt idx="25022">
                  <c:v>41224.274421296293</c:v>
                </c:pt>
                <c:pt idx="25023">
                  <c:v>41224.316087962965</c:v>
                </c:pt>
                <c:pt idx="25024">
                  <c:v>41224.357754629629</c:v>
                </c:pt>
                <c:pt idx="25025">
                  <c:v>41224.399421296293</c:v>
                </c:pt>
                <c:pt idx="25026">
                  <c:v>41224.441087962965</c:v>
                </c:pt>
                <c:pt idx="25027">
                  <c:v>41224.482754629629</c:v>
                </c:pt>
                <c:pt idx="25028">
                  <c:v>41224.524421296293</c:v>
                </c:pt>
                <c:pt idx="25029">
                  <c:v>41224.566087962965</c:v>
                </c:pt>
                <c:pt idx="25030">
                  <c:v>41224.607754629629</c:v>
                </c:pt>
                <c:pt idx="25031">
                  <c:v>41224.649421296293</c:v>
                </c:pt>
                <c:pt idx="25032">
                  <c:v>41224.691087962965</c:v>
                </c:pt>
                <c:pt idx="25033">
                  <c:v>41224.732754629629</c:v>
                </c:pt>
                <c:pt idx="25034">
                  <c:v>41224.774421296293</c:v>
                </c:pt>
                <c:pt idx="25035">
                  <c:v>41224.816087962965</c:v>
                </c:pt>
                <c:pt idx="25036">
                  <c:v>41224.857754629629</c:v>
                </c:pt>
                <c:pt idx="25037">
                  <c:v>41224.899421296293</c:v>
                </c:pt>
                <c:pt idx="25038">
                  <c:v>41224.941087962965</c:v>
                </c:pt>
                <c:pt idx="25039">
                  <c:v>41224.982754629629</c:v>
                </c:pt>
                <c:pt idx="25040">
                  <c:v>41225.024421296293</c:v>
                </c:pt>
                <c:pt idx="25041">
                  <c:v>41225.066087962965</c:v>
                </c:pt>
                <c:pt idx="25042">
                  <c:v>41225.107754629629</c:v>
                </c:pt>
                <c:pt idx="25043">
                  <c:v>41225.149421296293</c:v>
                </c:pt>
                <c:pt idx="25044">
                  <c:v>41225.191087962965</c:v>
                </c:pt>
                <c:pt idx="25045">
                  <c:v>41225.232754629629</c:v>
                </c:pt>
                <c:pt idx="25046">
                  <c:v>41225.274421296293</c:v>
                </c:pt>
                <c:pt idx="25047">
                  <c:v>41225.316087962965</c:v>
                </c:pt>
                <c:pt idx="25048">
                  <c:v>41225.357754629629</c:v>
                </c:pt>
                <c:pt idx="25049">
                  <c:v>41225.399421296293</c:v>
                </c:pt>
                <c:pt idx="25050">
                  <c:v>41225.441087962965</c:v>
                </c:pt>
                <c:pt idx="25051">
                  <c:v>41225.482754629629</c:v>
                </c:pt>
                <c:pt idx="25052">
                  <c:v>41225.524421296293</c:v>
                </c:pt>
                <c:pt idx="25053">
                  <c:v>41225.566087962965</c:v>
                </c:pt>
                <c:pt idx="25054">
                  <c:v>41225.607754629629</c:v>
                </c:pt>
                <c:pt idx="25055">
                  <c:v>41225.649421296293</c:v>
                </c:pt>
                <c:pt idx="25056">
                  <c:v>41225.691087962965</c:v>
                </c:pt>
                <c:pt idx="25057">
                  <c:v>41225.732754629629</c:v>
                </c:pt>
                <c:pt idx="25058">
                  <c:v>41225.774421296293</c:v>
                </c:pt>
                <c:pt idx="25059">
                  <c:v>41225.816087962965</c:v>
                </c:pt>
                <c:pt idx="25060">
                  <c:v>41225.857754629629</c:v>
                </c:pt>
                <c:pt idx="25061">
                  <c:v>41225.899421296293</c:v>
                </c:pt>
                <c:pt idx="25062">
                  <c:v>41225.941087962965</c:v>
                </c:pt>
                <c:pt idx="25063">
                  <c:v>41225.982754629629</c:v>
                </c:pt>
                <c:pt idx="25064">
                  <c:v>41226.024421296293</c:v>
                </c:pt>
                <c:pt idx="25065">
                  <c:v>41226.066087962965</c:v>
                </c:pt>
                <c:pt idx="25066">
                  <c:v>41226.107754629629</c:v>
                </c:pt>
                <c:pt idx="25067">
                  <c:v>41226.149421296293</c:v>
                </c:pt>
                <c:pt idx="25068">
                  <c:v>41226.191087962965</c:v>
                </c:pt>
                <c:pt idx="25069">
                  <c:v>41226.232754629629</c:v>
                </c:pt>
                <c:pt idx="25070">
                  <c:v>41226.274421296293</c:v>
                </c:pt>
                <c:pt idx="25071">
                  <c:v>41226.316087962965</c:v>
                </c:pt>
                <c:pt idx="25072">
                  <c:v>41226.357754629629</c:v>
                </c:pt>
                <c:pt idx="25073">
                  <c:v>41226.399421296293</c:v>
                </c:pt>
                <c:pt idx="25074">
                  <c:v>41226.441087962965</c:v>
                </c:pt>
                <c:pt idx="25075">
                  <c:v>41226.482754629629</c:v>
                </c:pt>
                <c:pt idx="25076">
                  <c:v>41226.524421296293</c:v>
                </c:pt>
                <c:pt idx="25077">
                  <c:v>41226.566087962965</c:v>
                </c:pt>
                <c:pt idx="25078">
                  <c:v>41226.607754629629</c:v>
                </c:pt>
                <c:pt idx="25079">
                  <c:v>41226.649421296293</c:v>
                </c:pt>
                <c:pt idx="25080">
                  <c:v>41226.691087962965</c:v>
                </c:pt>
                <c:pt idx="25081">
                  <c:v>41226.732754629629</c:v>
                </c:pt>
                <c:pt idx="25082">
                  <c:v>41226.774421296293</c:v>
                </c:pt>
                <c:pt idx="25083">
                  <c:v>41226.816087962965</c:v>
                </c:pt>
                <c:pt idx="25084">
                  <c:v>41226.857754629629</c:v>
                </c:pt>
                <c:pt idx="25085">
                  <c:v>41226.899421296293</c:v>
                </c:pt>
                <c:pt idx="25086">
                  <c:v>41226.941087962965</c:v>
                </c:pt>
                <c:pt idx="25087">
                  <c:v>41226.982754629629</c:v>
                </c:pt>
                <c:pt idx="25088">
                  <c:v>41227.024421296293</c:v>
                </c:pt>
                <c:pt idx="25089">
                  <c:v>41227.066087962965</c:v>
                </c:pt>
                <c:pt idx="25090">
                  <c:v>41227.107754629629</c:v>
                </c:pt>
                <c:pt idx="25091">
                  <c:v>41227.149421296293</c:v>
                </c:pt>
                <c:pt idx="25092">
                  <c:v>41227.191087962965</c:v>
                </c:pt>
                <c:pt idx="25093">
                  <c:v>41227.232754629629</c:v>
                </c:pt>
                <c:pt idx="25094">
                  <c:v>41227.274421296293</c:v>
                </c:pt>
                <c:pt idx="25095">
                  <c:v>41227.316087962965</c:v>
                </c:pt>
                <c:pt idx="25096">
                  <c:v>41227.357754629629</c:v>
                </c:pt>
                <c:pt idx="25097">
                  <c:v>41227.399421296293</c:v>
                </c:pt>
                <c:pt idx="25098">
                  <c:v>41227.441087962965</c:v>
                </c:pt>
                <c:pt idx="25099">
                  <c:v>41227.482754629629</c:v>
                </c:pt>
                <c:pt idx="25100">
                  <c:v>41227.524421296293</c:v>
                </c:pt>
                <c:pt idx="25101">
                  <c:v>41227.566087962965</c:v>
                </c:pt>
                <c:pt idx="25102">
                  <c:v>41227.607754629629</c:v>
                </c:pt>
                <c:pt idx="25103">
                  <c:v>41227.649421296293</c:v>
                </c:pt>
                <c:pt idx="25104">
                  <c:v>41227.691087962965</c:v>
                </c:pt>
                <c:pt idx="25105">
                  <c:v>41227.732754629629</c:v>
                </c:pt>
                <c:pt idx="25106">
                  <c:v>41227.774421296293</c:v>
                </c:pt>
                <c:pt idx="25107">
                  <c:v>41227.816087962965</c:v>
                </c:pt>
                <c:pt idx="25108">
                  <c:v>41227.857754629629</c:v>
                </c:pt>
                <c:pt idx="25109">
                  <c:v>41227.899421296293</c:v>
                </c:pt>
                <c:pt idx="25110">
                  <c:v>41227.941087962965</c:v>
                </c:pt>
                <c:pt idx="25111">
                  <c:v>41227.982754629629</c:v>
                </c:pt>
                <c:pt idx="25112">
                  <c:v>41228.024421296293</c:v>
                </c:pt>
                <c:pt idx="25113">
                  <c:v>41228.066087962965</c:v>
                </c:pt>
                <c:pt idx="25114">
                  <c:v>41228.107754629629</c:v>
                </c:pt>
                <c:pt idx="25115">
                  <c:v>41228.149421296293</c:v>
                </c:pt>
                <c:pt idx="25116">
                  <c:v>41228.191087962965</c:v>
                </c:pt>
                <c:pt idx="25117">
                  <c:v>41228.232754629629</c:v>
                </c:pt>
                <c:pt idx="25118">
                  <c:v>41228.274421296293</c:v>
                </c:pt>
                <c:pt idx="25119">
                  <c:v>41228.316087962965</c:v>
                </c:pt>
                <c:pt idx="25120">
                  <c:v>41228.357754629629</c:v>
                </c:pt>
                <c:pt idx="25121">
                  <c:v>41228.399421296293</c:v>
                </c:pt>
                <c:pt idx="25122">
                  <c:v>41228.441087962965</c:v>
                </c:pt>
                <c:pt idx="25123">
                  <c:v>41228.482754629629</c:v>
                </c:pt>
                <c:pt idx="25124">
                  <c:v>41228.524421296293</c:v>
                </c:pt>
                <c:pt idx="25125">
                  <c:v>41228.566087962965</c:v>
                </c:pt>
                <c:pt idx="25126">
                  <c:v>41228.607754629629</c:v>
                </c:pt>
                <c:pt idx="25127">
                  <c:v>41228.649421296293</c:v>
                </c:pt>
                <c:pt idx="25128">
                  <c:v>41228.691087962965</c:v>
                </c:pt>
                <c:pt idx="25129">
                  <c:v>41228.732754629629</c:v>
                </c:pt>
                <c:pt idx="25130">
                  <c:v>41228.774421296293</c:v>
                </c:pt>
                <c:pt idx="25131">
                  <c:v>41228.816087962965</c:v>
                </c:pt>
                <c:pt idx="25132">
                  <c:v>41228.857754629629</c:v>
                </c:pt>
                <c:pt idx="25133">
                  <c:v>41228.899421296293</c:v>
                </c:pt>
                <c:pt idx="25134">
                  <c:v>41228.941087962965</c:v>
                </c:pt>
                <c:pt idx="25135">
                  <c:v>41228.982754629629</c:v>
                </c:pt>
                <c:pt idx="25136">
                  <c:v>41229.024421296293</c:v>
                </c:pt>
                <c:pt idx="25137">
                  <c:v>41229.066087962965</c:v>
                </c:pt>
                <c:pt idx="25138">
                  <c:v>41229.107754629629</c:v>
                </c:pt>
                <c:pt idx="25139">
                  <c:v>41229.149421296293</c:v>
                </c:pt>
                <c:pt idx="25140">
                  <c:v>41229.191087962965</c:v>
                </c:pt>
                <c:pt idx="25141">
                  <c:v>41229.232754629629</c:v>
                </c:pt>
                <c:pt idx="25142">
                  <c:v>41229.274421296293</c:v>
                </c:pt>
                <c:pt idx="25143">
                  <c:v>41229.316087962965</c:v>
                </c:pt>
                <c:pt idx="25144">
                  <c:v>41229.357754629629</c:v>
                </c:pt>
                <c:pt idx="25145">
                  <c:v>41229.399421296293</c:v>
                </c:pt>
                <c:pt idx="25146">
                  <c:v>41229.441087962965</c:v>
                </c:pt>
                <c:pt idx="25147">
                  <c:v>41229.482754629629</c:v>
                </c:pt>
                <c:pt idx="25148">
                  <c:v>41229.524421296293</c:v>
                </c:pt>
                <c:pt idx="25149">
                  <c:v>41229.566087962965</c:v>
                </c:pt>
                <c:pt idx="25150">
                  <c:v>41229.607754629629</c:v>
                </c:pt>
                <c:pt idx="25151">
                  <c:v>41229.649421296293</c:v>
                </c:pt>
                <c:pt idx="25152">
                  <c:v>41229.691087962965</c:v>
                </c:pt>
                <c:pt idx="25153">
                  <c:v>41229.732754629629</c:v>
                </c:pt>
                <c:pt idx="25154">
                  <c:v>41229.774421296293</c:v>
                </c:pt>
                <c:pt idx="25155">
                  <c:v>41229.816087962965</c:v>
                </c:pt>
                <c:pt idx="25156">
                  <c:v>41229.857754629629</c:v>
                </c:pt>
                <c:pt idx="25157">
                  <c:v>41229.899421296293</c:v>
                </c:pt>
                <c:pt idx="25158">
                  <c:v>41229.941087962965</c:v>
                </c:pt>
                <c:pt idx="25159">
                  <c:v>41229.982754629629</c:v>
                </c:pt>
                <c:pt idx="25160">
                  <c:v>41230.024421296293</c:v>
                </c:pt>
                <c:pt idx="25161">
                  <c:v>41230.066087962965</c:v>
                </c:pt>
                <c:pt idx="25162">
                  <c:v>41230.107754629629</c:v>
                </c:pt>
                <c:pt idx="25163">
                  <c:v>41230.149421296293</c:v>
                </c:pt>
                <c:pt idx="25164">
                  <c:v>41230.191087962965</c:v>
                </c:pt>
                <c:pt idx="25165">
                  <c:v>41230.232754629629</c:v>
                </c:pt>
                <c:pt idx="25166">
                  <c:v>41230.274421296293</c:v>
                </c:pt>
                <c:pt idx="25167">
                  <c:v>41230.316087962965</c:v>
                </c:pt>
                <c:pt idx="25168">
                  <c:v>41230.357754629629</c:v>
                </c:pt>
                <c:pt idx="25169">
                  <c:v>41230.399421296293</c:v>
                </c:pt>
                <c:pt idx="25170">
                  <c:v>41230.441087962965</c:v>
                </c:pt>
                <c:pt idx="25171">
                  <c:v>41230.482754629629</c:v>
                </c:pt>
                <c:pt idx="25172">
                  <c:v>41230.524421296293</c:v>
                </c:pt>
                <c:pt idx="25173">
                  <c:v>41230.566087962965</c:v>
                </c:pt>
                <c:pt idx="25174">
                  <c:v>41230.607754629629</c:v>
                </c:pt>
                <c:pt idx="25175">
                  <c:v>41230.649421296293</c:v>
                </c:pt>
                <c:pt idx="25176">
                  <c:v>41230.691087962965</c:v>
                </c:pt>
                <c:pt idx="25177">
                  <c:v>41230.732754629629</c:v>
                </c:pt>
                <c:pt idx="25178">
                  <c:v>41230.774421296293</c:v>
                </c:pt>
                <c:pt idx="25179">
                  <c:v>41230.816087962965</c:v>
                </c:pt>
                <c:pt idx="25180">
                  <c:v>41230.857754629629</c:v>
                </c:pt>
                <c:pt idx="25181">
                  <c:v>41230.899421296293</c:v>
                </c:pt>
                <c:pt idx="25182">
                  <c:v>41230.941087962965</c:v>
                </c:pt>
                <c:pt idx="25183">
                  <c:v>41230.982754629629</c:v>
                </c:pt>
                <c:pt idx="25184">
                  <c:v>41231.024421296293</c:v>
                </c:pt>
                <c:pt idx="25185">
                  <c:v>41231.066087962965</c:v>
                </c:pt>
                <c:pt idx="25186">
                  <c:v>41231.107754629629</c:v>
                </c:pt>
                <c:pt idx="25187">
                  <c:v>41231.149421296293</c:v>
                </c:pt>
                <c:pt idx="25188">
                  <c:v>41231.191087962965</c:v>
                </c:pt>
                <c:pt idx="25189">
                  <c:v>41231.232754629629</c:v>
                </c:pt>
                <c:pt idx="25190">
                  <c:v>41231.274421296293</c:v>
                </c:pt>
                <c:pt idx="25191">
                  <c:v>41231.316087962965</c:v>
                </c:pt>
                <c:pt idx="25192">
                  <c:v>41231.357754629629</c:v>
                </c:pt>
                <c:pt idx="25193">
                  <c:v>41231.399421296293</c:v>
                </c:pt>
                <c:pt idx="25194">
                  <c:v>41231.441087962965</c:v>
                </c:pt>
                <c:pt idx="25195">
                  <c:v>41231.482754629629</c:v>
                </c:pt>
                <c:pt idx="25196">
                  <c:v>41231.524421296293</c:v>
                </c:pt>
                <c:pt idx="25197">
                  <c:v>41231.566087962965</c:v>
                </c:pt>
                <c:pt idx="25198">
                  <c:v>41231.607754629629</c:v>
                </c:pt>
                <c:pt idx="25199">
                  <c:v>41231.649421296293</c:v>
                </c:pt>
                <c:pt idx="25200">
                  <c:v>41231.691087962965</c:v>
                </c:pt>
                <c:pt idx="25201">
                  <c:v>41231.732754629629</c:v>
                </c:pt>
                <c:pt idx="25202">
                  <c:v>41231.774421296293</c:v>
                </c:pt>
                <c:pt idx="25203">
                  <c:v>41231.816087962965</c:v>
                </c:pt>
                <c:pt idx="25204">
                  <c:v>41231.857754629629</c:v>
                </c:pt>
                <c:pt idx="25205">
                  <c:v>41231.899421296293</c:v>
                </c:pt>
                <c:pt idx="25206">
                  <c:v>41231.941087962965</c:v>
                </c:pt>
                <c:pt idx="25207">
                  <c:v>41231.982754629629</c:v>
                </c:pt>
                <c:pt idx="25208">
                  <c:v>41232.024421296293</c:v>
                </c:pt>
                <c:pt idx="25209">
                  <c:v>41232.066087962965</c:v>
                </c:pt>
                <c:pt idx="25210">
                  <c:v>41232.107754629629</c:v>
                </c:pt>
                <c:pt idx="25211">
                  <c:v>41232.149421296293</c:v>
                </c:pt>
                <c:pt idx="25212">
                  <c:v>41232.191087962965</c:v>
                </c:pt>
                <c:pt idx="25213">
                  <c:v>41232.232754629629</c:v>
                </c:pt>
                <c:pt idx="25214">
                  <c:v>41232.274421296293</c:v>
                </c:pt>
                <c:pt idx="25215">
                  <c:v>41232.316087962965</c:v>
                </c:pt>
                <c:pt idx="25216">
                  <c:v>41232.357754629629</c:v>
                </c:pt>
                <c:pt idx="25217">
                  <c:v>41232.399421296293</c:v>
                </c:pt>
                <c:pt idx="25218">
                  <c:v>41232.441087962965</c:v>
                </c:pt>
                <c:pt idx="25219">
                  <c:v>41232.482754629629</c:v>
                </c:pt>
                <c:pt idx="25220">
                  <c:v>41232.524421296293</c:v>
                </c:pt>
                <c:pt idx="25221">
                  <c:v>41232.566087962965</c:v>
                </c:pt>
                <c:pt idx="25222">
                  <c:v>41232.607754629629</c:v>
                </c:pt>
                <c:pt idx="25223">
                  <c:v>41232.649421296293</c:v>
                </c:pt>
                <c:pt idx="25224">
                  <c:v>41232.691087962965</c:v>
                </c:pt>
                <c:pt idx="25225">
                  <c:v>41232.732754629629</c:v>
                </c:pt>
                <c:pt idx="25226">
                  <c:v>41232.774421296293</c:v>
                </c:pt>
                <c:pt idx="25227">
                  <c:v>41232.816087962965</c:v>
                </c:pt>
                <c:pt idx="25228">
                  <c:v>41232.857754629629</c:v>
                </c:pt>
                <c:pt idx="25229">
                  <c:v>41232.899421296293</c:v>
                </c:pt>
                <c:pt idx="25230">
                  <c:v>41232.941087962965</c:v>
                </c:pt>
                <c:pt idx="25231">
                  <c:v>41232.982754629629</c:v>
                </c:pt>
                <c:pt idx="25232">
                  <c:v>41233.024421296293</c:v>
                </c:pt>
                <c:pt idx="25233">
                  <c:v>41233.066087962965</c:v>
                </c:pt>
                <c:pt idx="25234">
                  <c:v>41233.107754629629</c:v>
                </c:pt>
                <c:pt idx="25235">
                  <c:v>41233.149421296293</c:v>
                </c:pt>
                <c:pt idx="25236">
                  <c:v>41233.191087962965</c:v>
                </c:pt>
                <c:pt idx="25237">
                  <c:v>41233.232754629629</c:v>
                </c:pt>
                <c:pt idx="25238">
                  <c:v>41233.274421296293</c:v>
                </c:pt>
                <c:pt idx="25239">
                  <c:v>41233.316087962965</c:v>
                </c:pt>
                <c:pt idx="25240">
                  <c:v>41233.357754629629</c:v>
                </c:pt>
                <c:pt idx="25241">
                  <c:v>41233.399421296293</c:v>
                </c:pt>
                <c:pt idx="25242">
                  <c:v>41233.441087962965</c:v>
                </c:pt>
                <c:pt idx="25243">
                  <c:v>41233.482754629629</c:v>
                </c:pt>
                <c:pt idx="25244">
                  <c:v>41233.524421296293</c:v>
                </c:pt>
                <c:pt idx="25245">
                  <c:v>41233.566087962965</c:v>
                </c:pt>
                <c:pt idx="25246">
                  <c:v>41233.607754629629</c:v>
                </c:pt>
                <c:pt idx="25247">
                  <c:v>41233.649421296293</c:v>
                </c:pt>
                <c:pt idx="25248">
                  <c:v>41233.691087962965</c:v>
                </c:pt>
                <c:pt idx="25249">
                  <c:v>41233.732754629629</c:v>
                </c:pt>
                <c:pt idx="25250">
                  <c:v>41233.774421296293</c:v>
                </c:pt>
                <c:pt idx="25251">
                  <c:v>41233.816087962965</c:v>
                </c:pt>
                <c:pt idx="25252">
                  <c:v>41233.857754629629</c:v>
                </c:pt>
                <c:pt idx="25253">
                  <c:v>41233.899421296293</c:v>
                </c:pt>
                <c:pt idx="25254">
                  <c:v>41233.941087962965</c:v>
                </c:pt>
                <c:pt idx="25255">
                  <c:v>41233.982754629629</c:v>
                </c:pt>
                <c:pt idx="25256">
                  <c:v>41234.024421296293</c:v>
                </c:pt>
                <c:pt idx="25257">
                  <c:v>41234.066087962965</c:v>
                </c:pt>
                <c:pt idx="25258">
                  <c:v>41234.107754629629</c:v>
                </c:pt>
                <c:pt idx="25259">
                  <c:v>41234.149421296293</c:v>
                </c:pt>
                <c:pt idx="25260">
                  <c:v>41234.191087962965</c:v>
                </c:pt>
                <c:pt idx="25261">
                  <c:v>41234.232754629629</c:v>
                </c:pt>
                <c:pt idx="25262">
                  <c:v>41234.274421296293</c:v>
                </c:pt>
                <c:pt idx="25263">
                  <c:v>41234.316087962965</c:v>
                </c:pt>
                <c:pt idx="25264">
                  <c:v>41234.357754629629</c:v>
                </c:pt>
                <c:pt idx="25265">
                  <c:v>41234</c:v>
                </c:pt>
                <c:pt idx="25266">
                  <c:v>41234.371192129627</c:v>
                </c:pt>
                <c:pt idx="25267">
                  <c:v>41234.412858796299</c:v>
                </c:pt>
                <c:pt idx="25268">
                  <c:v>41234.454525462963</c:v>
                </c:pt>
                <c:pt idx="25269">
                  <c:v>41234.496192129627</c:v>
                </c:pt>
                <c:pt idx="25270">
                  <c:v>41234.537858796299</c:v>
                </c:pt>
                <c:pt idx="25271">
                  <c:v>41234.579525462963</c:v>
                </c:pt>
                <c:pt idx="25272">
                  <c:v>41234.621192129627</c:v>
                </c:pt>
                <c:pt idx="25273">
                  <c:v>41234.662858796299</c:v>
                </c:pt>
                <c:pt idx="25274">
                  <c:v>41234.704525462963</c:v>
                </c:pt>
                <c:pt idx="25275">
                  <c:v>41234.746192129627</c:v>
                </c:pt>
                <c:pt idx="25276">
                  <c:v>41234.787858796299</c:v>
                </c:pt>
                <c:pt idx="25277">
                  <c:v>41234.829525462963</c:v>
                </c:pt>
                <c:pt idx="25278">
                  <c:v>41234.871192129627</c:v>
                </c:pt>
                <c:pt idx="25279">
                  <c:v>41234.912858796299</c:v>
                </c:pt>
                <c:pt idx="25280">
                  <c:v>41234.954525462963</c:v>
                </c:pt>
                <c:pt idx="25281">
                  <c:v>41234.996192129627</c:v>
                </c:pt>
                <c:pt idx="25282">
                  <c:v>41235.037858796299</c:v>
                </c:pt>
                <c:pt idx="25283">
                  <c:v>41235.079525462963</c:v>
                </c:pt>
                <c:pt idx="25284">
                  <c:v>41235.121192129627</c:v>
                </c:pt>
                <c:pt idx="25285">
                  <c:v>41235.162858796299</c:v>
                </c:pt>
                <c:pt idx="25286">
                  <c:v>41235.204525462963</c:v>
                </c:pt>
                <c:pt idx="25287">
                  <c:v>41235.246192129627</c:v>
                </c:pt>
                <c:pt idx="25288">
                  <c:v>41235.287858796299</c:v>
                </c:pt>
                <c:pt idx="25289">
                  <c:v>41235.329525462963</c:v>
                </c:pt>
                <c:pt idx="25290">
                  <c:v>41235.371192129627</c:v>
                </c:pt>
                <c:pt idx="25291">
                  <c:v>41235.412858796299</c:v>
                </c:pt>
                <c:pt idx="25292">
                  <c:v>41235.454525462963</c:v>
                </c:pt>
                <c:pt idx="25293">
                  <c:v>41235.496192129627</c:v>
                </c:pt>
                <c:pt idx="25294">
                  <c:v>41235.537858796299</c:v>
                </c:pt>
                <c:pt idx="25295">
                  <c:v>41235.579525462963</c:v>
                </c:pt>
                <c:pt idx="25296">
                  <c:v>41235.621192129627</c:v>
                </c:pt>
                <c:pt idx="25297">
                  <c:v>41235.662858796299</c:v>
                </c:pt>
                <c:pt idx="25298">
                  <c:v>41235.704525462963</c:v>
                </c:pt>
                <c:pt idx="25299">
                  <c:v>41235.746192129627</c:v>
                </c:pt>
                <c:pt idx="25300">
                  <c:v>41235.787858796299</c:v>
                </c:pt>
                <c:pt idx="25301">
                  <c:v>41235.829525462963</c:v>
                </c:pt>
                <c:pt idx="25302">
                  <c:v>41235.871192129627</c:v>
                </c:pt>
                <c:pt idx="25303">
                  <c:v>41235.912858796299</c:v>
                </c:pt>
                <c:pt idx="25304">
                  <c:v>41235.954525462963</c:v>
                </c:pt>
                <c:pt idx="25305">
                  <c:v>41235.996192129627</c:v>
                </c:pt>
                <c:pt idx="25306">
                  <c:v>41236.037858796299</c:v>
                </c:pt>
                <c:pt idx="25307">
                  <c:v>41236.079525462963</c:v>
                </c:pt>
                <c:pt idx="25308">
                  <c:v>41236.121192129627</c:v>
                </c:pt>
                <c:pt idx="25309">
                  <c:v>41236.162858796299</c:v>
                </c:pt>
                <c:pt idx="25310">
                  <c:v>41236.204525462963</c:v>
                </c:pt>
                <c:pt idx="25311">
                  <c:v>41236.246192129627</c:v>
                </c:pt>
                <c:pt idx="25312">
                  <c:v>41236.287858796299</c:v>
                </c:pt>
                <c:pt idx="25313">
                  <c:v>41236.329525462963</c:v>
                </c:pt>
                <c:pt idx="25314">
                  <c:v>41236.371192129627</c:v>
                </c:pt>
                <c:pt idx="25315">
                  <c:v>41236.412858796299</c:v>
                </c:pt>
                <c:pt idx="25316">
                  <c:v>41236.454525462963</c:v>
                </c:pt>
                <c:pt idx="25317">
                  <c:v>41236.496192129627</c:v>
                </c:pt>
                <c:pt idx="25318">
                  <c:v>41236.537858796299</c:v>
                </c:pt>
                <c:pt idx="25319">
                  <c:v>41236.579525462963</c:v>
                </c:pt>
                <c:pt idx="25320">
                  <c:v>41236.621192129627</c:v>
                </c:pt>
                <c:pt idx="25321">
                  <c:v>41236.662858796299</c:v>
                </c:pt>
                <c:pt idx="25322">
                  <c:v>41236.704525462963</c:v>
                </c:pt>
                <c:pt idx="25323">
                  <c:v>41236.746192129627</c:v>
                </c:pt>
                <c:pt idx="25324">
                  <c:v>41236.787858796299</c:v>
                </c:pt>
                <c:pt idx="25325">
                  <c:v>41236.829525462963</c:v>
                </c:pt>
                <c:pt idx="25326">
                  <c:v>41236.871192129627</c:v>
                </c:pt>
                <c:pt idx="25327">
                  <c:v>41236.912858796299</c:v>
                </c:pt>
                <c:pt idx="25328">
                  <c:v>41236.954525462963</c:v>
                </c:pt>
                <c:pt idx="25329">
                  <c:v>41236.996192129627</c:v>
                </c:pt>
                <c:pt idx="25330">
                  <c:v>41237.037858796299</c:v>
                </c:pt>
                <c:pt idx="25331">
                  <c:v>41237.079525462963</c:v>
                </c:pt>
                <c:pt idx="25332">
                  <c:v>41237.121192129627</c:v>
                </c:pt>
                <c:pt idx="25333">
                  <c:v>41237.162858796299</c:v>
                </c:pt>
                <c:pt idx="25334">
                  <c:v>41237.204525462963</c:v>
                </c:pt>
                <c:pt idx="25335">
                  <c:v>41237.246192129627</c:v>
                </c:pt>
                <c:pt idx="25336">
                  <c:v>41237.287858796299</c:v>
                </c:pt>
                <c:pt idx="25337">
                  <c:v>41237.329525462963</c:v>
                </c:pt>
                <c:pt idx="25338">
                  <c:v>41237.371192129627</c:v>
                </c:pt>
                <c:pt idx="25339">
                  <c:v>41237.412858796299</c:v>
                </c:pt>
                <c:pt idx="25340">
                  <c:v>41237.454525462963</c:v>
                </c:pt>
                <c:pt idx="25341">
                  <c:v>41237.496192129627</c:v>
                </c:pt>
                <c:pt idx="25342">
                  <c:v>41237.537858796299</c:v>
                </c:pt>
                <c:pt idx="25343">
                  <c:v>41237.579525462963</c:v>
                </c:pt>
                <c:pt idx="25344">
                  <c:v>41237.621192129627</c:v>
                </c:pt>
                <c:pt idx="25345">
                  <c:v>41237.662858796299</c:v>
                </c:pt>
                <c:pt idx="25346">
                  <c:v>41237.704525462963</c:v>
                </c:pt>
                <c:pt idx="25347">
                  <c:v>41237.746192129627</c:v>
                </c:pt>
                <c:pt idx="25348">
                  <c:v>41237.787858796299</c:v>
                </c:pt>
                <c:pt idx="25349">
                  <c:v>41237.829525462963</c:v>
                </c:pt>
                <c:pt idx="25350">
                  <c:v>41237.871192129627</c:v>
                </c:pt>
                <c:pt idx="25351">
                  <c:v>41237.912858796299</c:v>
                </c:pt>
                <c:pt idx="25352">
                  <c:v>41237.954525462963</c:v>
                </c:pt>
                <c:pt idx="25353">
                  <c:v>41237.996192129627</c:v>
                </c:pt>
                <c:pt idx="25354">
                  <c:v>41238.037858796299</c:v>
                </c:pt>
                <c:pt idx="25355">
                  <c:v>41238.079525462963</c:v>
                </c:pt>
                <c:pt idx="25356">
                  <c:v>41238.121192129627</c:v>
                </c:pt>
                <c:pt idx="25357">
                  <c:v>41238.162858796299</c:v>
                </c:pt>
                <c:pt idx="25358">
                  <c:v>41238.204525462963</c:v>
                </c:pt>
                <c:pt idx="25359">
                  <c:v>41238.246192129627</c:v>
                </c:pt>
                <c:pt idx="25360">
                  <c:v>41238.287858796299</c:v>
                </c:pt>
                <c:pt idx="25361">
                  <c:v>41238.329525462963</c:v>
                </c:pt>
                <c:pt idx="25362">
                  <c:v>41238.371192129627</c:v>
                </c:pt>
                <c:pt idx="25363">
                  <c:v>41238.412858796299</c:v>
                </c:pt>
                <c:pt idx="25364">
                  <c:v>41238.454525462963</c:v>
                </c:pt>
                <c:pt idx="25365">
                  <c:v>41238.496192129627</c:v>
                </c:pt>
                <c:pt idx="25366">
                  <c:v>41238.537858796299</c:v>
                </c:pt>
                <c:pt idx="25367">
                  <c:v>41238.579525462963</c:v>
                </c:pt>
                <c:pt idx="25368">
                  <c:v>41238.621192129627</c:v>
                </c:pt>
                <c:pt idx="25369">
                  <c:v>41238.662858796299</c:v>
                </c:pt>
                <c:pt idx="25370">
                  <c:v>41238.704525462963</c:v>
                </c:pt>
                <c:pt idx="25371">
                  <c:v>41238.746192129627</c:v>
                </c:pt>
                <c:pt idx="25372">
                  <c:v>41238.787858796299</c:v>
                </c:pt>
                <c:pt idx="25373">
                  <c:v>41238.829525462963</c:v>
                </c:pt>
                <c:pt idx="25374">
                  <c:v>41238.871192129627</c:v>
                </c:pt>
                <c:pt idx="25375">
                  <c:v>41238.912858796299</c:v>
                </c:pt>
                <c:pt idx="25376">
                  <c:v>41238.954525462963</c:v>
                </c:pt>
                <c:pt idx="25377">
                  <c:v>41238.996192129627</c:v>
                </c:pt>
                <c:pt idx="25378">
                  <c:v>41239.037858796299</c:v>
                </c:pt>
                <c:pt idx="25379">
                  <c:v>41239.079525462963</c:v>
                </c:pt>
                <c:pt idx="25380">
                  <c:v>41239.121192129627</c:v>
                </c:pt>
                <c:pt idx="25381">
                  <c:v>41239.162858796299</c:v>
                </c:pt>
                <c:pt idx="25382">
                  <c:v>41239.204525462963</c:v>
                </c:pt>
                <c:pt idx="25383">
                  <c:v>41239.246192129627</c:v>
                </c:pt>
                <c:pt idx="25384">
                  <c:v>41239.287858796299</c:v>
                </c:pt>
                <c:pt idx="25385">
                  <c:v>41239.329525462963</c:v>
                </c:pt>
                <c:pt idx="25386">
                  <c:v>41239.371192129627</c:v>
                </c:pt>
                <c:pt idx="25387">
                  <c:v>41239.412858796299</c:v>
                </c:pt>
                <c:pt idx="25388">
                  <c:v>41239.454525462963</c:v>
                </c:pt>
                <c:pt idx="25389">
                  <c:v>41239.496192129627</c:v>
                </c:pt>
                <c:pt idx="25390">
                  <c:v>41239.537858796299</c:v>
                </c:pt>
                <c:pt idx="25391">
                  <c:v>41239.579525462963</c:v>
                </c:pt>
                <c:pt idx="25392">
                  <c:v>41239.621192129627</c:v>
                </c:pt>
                <c:pt idx="25393">
                  <c:v>41239.662858796299</c:v>
                </c:pt>
                <c:pt idx="25394">
                  <c:v>41239.704525462963</c:v>
                </c:pt>
                <c:pt idx="25395">
                  <c:v>41239.746192129627</c:v>
                </c:pt>
                <c:pt idx="25396">
                  <c:v>41239.787858796299</c:v>
                </c:pt>
                <c:pt idx="25397">
                  <c:v>41239.829525462963</c:v>
                </c:pt>
                <c:pt idx="25398">
                  <c:v>41239.871192129627</c:v>
                </c:pt>
                <c:pt idx="25399">
                  <c:v>41239.912858796299</c:v>
                </c:pt>
                <c:pt idx="25400">
                  <c:v>41239.954525462963</c:v>
                </c:pt>
                <c:pt idx="25401">
                  <c:v>41239.996192129627</c:v>
                </c:pt>
                <c:pt idx="25402">
                  <c:v>41240.037858796299</c:v>
                </c:pt>
                <c:pt idx="25403">
                  <c:v>41240.079525462963</c:v>
                </c:pt>
                <c:pt idx="25404">
                  <c:v>41240.121192129627</c:v>
                </c:pt>
                <c:pt idx="25405">
                  <c:v>41240.162858796299</c:v>
                </c:pt>
                <c:pt idx="25406">
                  <c:v>41240.204525462963</c:v>
                </c:pt>
                <c:pt idx="25407">
                  <c:v>41240.246192129627</c:v>
                </c:pt>
                <c:pt idx="25408">
                  <c:v>41240.287858796299</c:v>
                </c:pt>
                <c:pt idx="25409">
                  <c:v>41240.329525462963</c:v>
                </c:pt>
                <c:pt idx="25410">
                  <c:v>41240.371192129627</c:v>
                </c:pt>
                <c:pt idx="25411">
                  <c:v>41240.412858796299</c:v>
                </c:pt>
                <c:pt idx="25412">
                  <c:v>41240.454525462963</c:v>
                </c:pt>
                <c:pt idx="25413">
                  <c:v>41240.496192129627</c:v>
                </c:pt>
                <c:pt idx="25414">
                  <c:v>41240.537858796299</c:v>
                </c:pt>
                <c:pt idx="25415">
                  <c:v>41240.579525462963</c:v>
                </c:pt>
                <c:pt idx="25416">
                  <c:v>41240.621192129627</c:v>
                </c:pt>
                <c:pt idx="25417">
                  <c:v>41240.662858796299</c:v>
                </c:pt>
                <c:pt idx="25418">
                  <c:v>41240.704525462963</c:v>
                </c:pt>
                <c:pt idx="25419">
                  <c:v>41240.746192129627</c:v>
                </c:pt>
                <c:pt idx="25420">
                  <c:v>41240.787858796299</c:v>
                </c:pt>
                <c:pt idx="25421">
                  <c:v>41240.829525462963</c:v>
                </c:pt>
                <c:pt idx="25422">
                  <c:v>41240.871192129627</c:v>
                </c:pt>
                <c:pt idx="25423">
                  <c:v>41240.912858796299</c:v>
                </c:pt>
                <c:pt idx="25424">
                  <c:v>41240.954525462963</c:v>
                </c:pt>
                <c:pt idx="25425">
                  <c:v>41240.996192129627</c:v>
                </c:pt>
                <c:pt idx="25426">
                  <c:v>41241.037858796299</c:v>
                </c:pt>
                <c:pt idx="25427">
                  <c:v>41241.079525462963</c:v>
                </c:pt>
                <c:pt idx="25428">
                  <c:v>41241.121192129627</c:v>
                </c:pt>
                <c:pt idx="25429">
                  <c:v>41241.162858796299</c:v>
                </c:pt>
                <c:pt idx="25430">
                  <c:v>41241.204525462963</c:v>
                </c:pt>
                <c:pt idx="25431">
                  <c:v>41241.246192129627</c:v>
                </c:pt>
                <c:pt idx="25432">
                  <c:v>41241.287858796299</c:v>
                </c:pt>
                <c:pt idx="25433">
                  <c:v>41241.329525462963</c:v>
                </c:pt>
                <c:pt idx="25434">
                  <c:v>41241.371192129627</c:v>
                </c:pt>
                <c:pt idx="25435">
                  <c:v>41241.412858796299</c:v>
                </c:pt>
                <c:pt idx="25436">
                  <c:v>41241.454525462963</c:v>
                </c:pt>
                <c:pt idx="25437">
                  <c:v>41241.496192129627</c:v>
                </c:pt>
                <c:pt idx="25438">
                  <c:v>41241.537858796299</c:v>
                </c:pt>
                <c:pt idx="25439">
                  <c:v>41241.579525462963</c:v>
                </c:pt>
                <c:pt idx="25440">
                  <c:v>41241.621192129627</c:v>
                </c:pt>
                <c:pt idx="25441">
                  <c:v>41241.662858796299</c:v>
                </c:pt>
                <c:pt idx="25442">
                  <c:v>41241.704525462963</c:v>
                </c:pt>
                <c:pt idx="25443">
                  <c:v>41241.746192129627</c:v>
                </c:pt>
                <c:pt idx="25444">
                  <c:v>41241.787858796299</c:v>
                </c:pt>
                <c:pt idx="25445">
                  <c:v>41241.829525462963</c:v>
                </c:pt>
                <c:pt idx="25446">
                  <c:v>41241.871192129627</c:v>
                </c:pt>
                <c:pt idx="25447">
                  <c:v>41241.912858796299</c:v>
                </c:pt>
                <c:pt idx="25448">
                  <c:v>41241.954525462963</c:v>
                </c:pt>
                <c:pt idx="25449">
                  <c:v>41241.996192129627</c:v>
                </c:pt>
                <c:pt idx="25450">
                  <c:v>41242.037858796299</c:v>
                </c:pt>
                <c:pt idx="25451">
                  <c:v>41242.079525462963</c:v>
                </c:pt>
                <c:pt idx="25452">
                  <c:v>41242.121192129627</c:v>
                </c:pt>
                <c:pt idx="25453">
                  <c:v>41242.162858796299</c:v>
                </c:pt>
                <c:pt idx="25454">
                  <c:v>41242.204525462963</c:v>
                </c:pt>
                <c:pt idx="25455">
                  <c:v>41242.246192129627</c:v>
                </c:pt>
                <c:pt idx="25456">
                  <c:v>41242.287858796299</c:v>
                </c:pt>
                <c:pt idx="25457">
                  <c:v>41242.329525462963</c:v>
                </c:pt>
                <c:pt idx="25458">
                  <c:v>41242.371192129627</c:v>
                </c:pt>
                <c:pt idx="25459">
                  <c:v>41242.412858796299</c:v>
                </c:pt>
                <c:pt idx="25460">
                  <c:v>41242.454525462963</c:v>
                </c:pt>
                <c:pt idx="25461">
                  <c:v>41242.496192129627</c:v>
                </c:pt>
                <c:pt idx="25462">
                  <c:v>41242.537858796299</c:v>
                </c:pt>
                <c:pt idx="25463">
                  <c:v>41242.579525462963</c:v>
                </c:pt>
                <c:pt idx="25464">
                  <c:v>41242.621192129627</c:v>
                </c:pt>
                <c:pt idx="25465">
                  <c:v>41242.662858796299</c:v>
                </c:pt>
                <c:pt idx="25466">
                  <c:v>41242.704525462963</c:v>
                </c:pt>
                <c:pt idx="25467">
                  <c:v>41242.746192129627</c:v>
                </c:pt>
                <c:pt idx="25468">
                  <c:v>41242.787858796299</c:v>
                </c:pt>
                <c:pt idx="25469">
                  <c:v>41242.829525462963</c:v>
                </c:pt>
                <c:pt idx="25470">
                  <c:v>41242.871192129627</c:v>
                </c:pt>
                <c:pt idx="25471">
                  <c:v>41242.912858796299</c:v>
                </c:pt>
                <c:pt idx="25472">
                  <c:v>41242.954525462963</c:v>
                </c:pt>
                <c:pt idx="25473">
                  <c:v>41242.996192129627</c:v>
                </c:pt>
                <c:pt idx="25474">
                  <c:v>41243.037858796299</c:v>
                </c:pt>
                <c:pt idx="25475">
                  <c:v>41243.079525462963</c:v>
                </c:pt>
                <c:pt idx="25476">
                  <c:v>41243.121192129627</c:v>
                </c:pt>
                <c:pt idx="25477">
                  <c:v>41243.162858796299</c:v>
                </c:pt>
                <c:pt idx="25478">
                  <c:v>41243.204525462963</c:v>
                </c:pt>
                <c:pt idx="25479">
                  <c:v>41243.246192129627</c:v>
                </c:pt>
                <c:pt idx="25480">
                  <c:v>41243.287858796299</c:v>
                </c:pt>
                <c:pt idx="25481">
                  <c:v>41243.329525462963</c:v>
                </c:pt>
                <c:pt idx="25482">
                  <c:v>41243.371192129627</c:v>
                </c:pt>
                <c:pt idx="25483">
                  <c:v>41243.412858796299</c:v>
                </c:pt>
                <c:pt idx="25484">
                  <c:v>41243.454525462963</c:v>
                </c:pt>
                <c:pt idx="25485">
                  <c:v>41243.496192129627</c:v>
                </c:pt>
                <c:pt idx="25486">
                  <c:v>41243.537858796299</c:v>
                </c:pt>
                <c:pt idx="25487">
                  <c:v>41243.579525462963</c:v>
                </c:pt>
                <c:pt idx="25488">
                  <c:v>41243.621192129627</c:v>
                </c:pt>
                <c:pt idx="25489">
                  <c:v>41243.662858796299</c:v>
                </c:pt>
                <c:pt idx="25490">
                  <c:v>41243.704525462963</c:v>
                </c:pt>
                <c:pt idx="25491">
                  <c:v>41243.746192129627</c:v>
                </c:pt>
                <c:pt idx="25492">
                  <c:v>41243.787858796299</c:v>
                </c:pt>
                <c:pt idx="25493">
                  <c:v>41243.829525462963</c:v>
                </c:pt>
                <c:pt idx="25494">
                  <c:v>41243.871192129627</c:v>
                </c:pt>
                <c:pt idx="25495">
                  <c:v>41243.912858796299</c:v>
                </c:pt>
                <c:pt idx="25496">
                  <c:v>41243.954525462963</c:v>
                </c:pt>
                <c:pt idx="25497">
                  <c:v>41243.996192129627</c:v>
                </c:pt>
                <c:pt idx="25498">
                  <c:v>41244.037858796299</c:v>
                </c:pt>
                <c:pt idx="25499">
                  <c:v>41244.079525462963</c:v>
                </c:pt>
                <c:pt idx="25500">
                  <c:v>41244.121192129627</c:v>
                </c:pt>
                <c:pt idx="25501">
                  <c:v>41244.162858796299</c:v>
                </c:pt>
                <c:pt idx="25502">
                  <c:v>41244.204525462963</c:v>
                </c:pt>
                <c:pt idx="25503">
                  <c:v>41244.246192129627</c:v>
                </c:pt>
                <c:pt idx="25504">
                  <c:v>41244.287858796299</c:v>
                </c:pt>
                <c:pt idx="25505">
                  <c:v>41244.329525462963</c:v>
                </c:pt>
                <c:pt idx="25506">
                  <c:v>41244.371192129627</c:v>
                </c:pt>
                <c:pt idx="25507">
                  <c:v>41244.412858796299</c:v>
                </c:pt>
                <c:pt idx="25508">
                  <c:v>41244.454525462963</c:v>
                </c:pt>
                <c:pt idx="25509">
                  <c:v>41244.496192129627</c:v>
                </c:pt>
                <c:pt idx="25510">
                  <c:v>41244.537858796299</c:v>
                </c:pt>
                <c:pt idx="25511">
                  <c:v>41244.579525462963</c:v>
                </c:pt>
                <c:pt idx="25512">
                  <c:v>41244.621192129627</c:v>
                </c:pt>
                <c:pt idx="25513">
                  <c:v>41244.662858796299</c:v>
                </c:pt>
                <c:pt idx="25514">
                  <c:v>41244.704525462963</c:v>
                </c:pt>
                <c:pt idx="25515">
                  <c:v>41244.746192129627</c:v>
                </c:pt>
                <c:pt idx="25516">
                  <c:v>41244.787858796299</c:v>
                </c:pt>
                <c:pt idx="25517">
                  <c:v>41244.829525462963</c:v>
                </c:pt>
                <c:pt idx="25518">
                  <c:v>41244.871192129627</c:v>
                </c:pt>
                <c:pt idx="25519">
                  <c:v>41244.912858796299</c:v>
                </c:pt>
                <c:pt idx="25520">
                  <c:v>41244.954525462963</c:v>
                </c:pt>
                <c:pt idx="25521">
                  <c:v>41244.996192129627</c:v>
                </c:pt>
                <c:pt idx="25522">
                  <c:v>41245.037858796299</c:v>
                </c:pt>
                <c:pt idx="25523">
                  <c:v>41245.079525462963</c:v>
                </c:pt>
                <c:pt idx="25524">
                  <c:v>41245.121192129627</c:v>
                </c:pt>
                <c:pt idx="25525">
                  <c:v>41245.162858796299</c:v>
                </c:pt>
                <c:pt idx="25526">
                  <c:v>41245.204525462963</c:v>
                </c:pt>
                <c:pt idx="25527">
                  <c:v>41245.246192129627</c:v>
                </c:pt>
                <c:pt idx="25528">
                  <c:v>41245.287858796299</c:v>
                </c:pt>
                <c:pt idx="25529">
                  <c:v>41245.329525462963</c:v>
                </c:pt>
                <c:pt idx="25530">
                  <c:v>41245.371192129627</c:v>
                </c:pt>
                <c:pt idx="25531">
                  <c:v>41245.412858796299</c:v>
                </c:pt>
                <c:pt idx="25532">
                  <c:v>41245.454525462963</c:v>
                </c:pt>
                <c:pt idx="25533">
                  <c:v>41245.496192129627</c:v>
                </c:pt>
                <c:pt idx="25534">
                  <c:v>41245.537858796299</c:v>
                </c:pt>
                <c:pt idx="25535">
                  <c:v>41245.579525462963</c:v>
                </c:pt>
                <c:pt idx="25536">
                  <c:v>41245.621192129627</c:v>
                </c:pt>
                <c:pt idx="25537">
                  <c:v>41245.662858796299</c:v>
                </c:pt>
                <c:pt idx="25538">
                  <c:v>41245.704525462963</c:v>
                </c:pt>
                <c:pt idx="25539">
                  <c:v>41245.746192129627</c:v>
                </c:pt>
                <c:pt idx="25540">
                  <c:v>41245.787858796299</c:v>
                </c:pt>
                <c:pt idx="25541">
                  <c:v>41245.829525462963</c:v>
                </c:pt>
                <c:pt idx="25542">
                  <c:v>41245.871192129627</c:v>
                </c:pt>
                <c:pt idx="25543">
                  <c:v>41245.912858796299</c:v>
                </c:pt>
                <c:pt idx="25544">
                  <c:v>41245.954525462963</c:v>
                </c:pt>
                <c:pt idx="25545">
                  <c:v>41245.996192129627</c:v>
                </c:pt>
                <c:pt idx="25546">
                  <c:v>41246.037858796299</c:v>
                </c:pt>
                <c:pt idx="25547">
                  <c:v>41246.079525462963</c:v>
                </c:pt>
                <c:pt idx="25548">
                  <c:v>41246.121192129627</c:v>
                </c:pt>
                <c:pt idx="25549">
                  <c:v>41246.162858796299</c:v>
                </c:pt>
                <c:pt idx="25550">
                  <c:v>41246.204525462963</c:v>
                </c:pt>
                <c:pt idx="25551">
                  <c:v>41246.246192129627</c:v>
                </c:pt>
                <c:pt idx="25552">
                  <c:v>41246.287858796299</c:v>
                </c:pt>
                <c:pt idx="25553">
                  <c:v>41246.329525462963</c:v>
                </c:pt>
                <c:pt idx="25554">
                  <c:v>41246.371192129627</c:v>
                </c:pt>
                <c:pt idx="25555">
                  <c:v>41246.412858796299</c:v>
                </c:pt>
                <c:pt idx="25556">
                  <c:v>41246.454525462963</c:v>
                </c:pt>
                <c:pt idx="25557">
                  <c:v>41246.496192129627</c:v>
                </c:pt>
                <c:pt idx="25558">
                  <c:v>41246.537858796299</c:v>
                </c:pt>
                <c:pt idx="25559">
                  <c:v>41246.579525462963</c:v>
                </c:pt>
                <c:pt idx="25560">
                  <c:v>41246.621192129627</c:v>
                </c:pt>
                <c:pt idx="25561">
                  <c:v>41246.662858796299</c:v>
                </c:pt>
                <c:pt idx="25562">
                  <c:v>41246.704525462963</c:v>
                </c:pt>
                <c:pt idx="25563">
                  <c:v>41246.746192129627</c:v>
                </c:pt>
                <c:pt idx="25564">
                  <c:v>41246.787858796299</c:v>
                </c:pt>
                <c:pt idx="25565">
                  <c:v>41246.829525462963</c:v>
                </c:pt>
                <c:pt idx="25566">
                  <c:v>41246.871192129627</c:v>
                </c:pt>
                <c:pt idx="25567">
                  <c:v>41246.912858796299</c:v>
                </c:pt>
                <c:pt idx="25568">
                  <c:v>41246.954525462963</c:v>
                </c:pt>
                <c:pt idx="25569">
                  <c:v>41246.996192129627</c:v>
                </c:pt>
                <c:pt idx="25570">
                  <c:v>41247.037858796299</c:v>
                </c:pt>
                <c:pt idx="25571">
                  <c:v>41247.079525462963</c:v>
                </c:pt>
                <c:pt idx="25572">
                  <c:v>41247.121192129627</c:v>
                </c:pt>
                <c:pt idx="25573">
                  <c:v>41247.162858796299</c:v>
                </c:pt>
                <c:pt idx="25574">
                  <c:v>41247.204525462963</c:v>
                </c:pt>
                <c:pt idx="25575">
                  <c:v>41247.246192129627</c:v>
                </c:pt>
                <c:pt idx="25576">
                  <c:v>41247.287858796299</c:v>
                </c:pt>
                <c:pt idx="25577">
                  <c:v>41247.329525462963</c:v>
                </c:pt>
                <c:pt idx="25578">
                  <c:v>41247.371192129627</c:v>
                </c:pt>
                <c:pt idx="25579">
                  <c:v>41247.412858796299</c:v>
                </c:pt>
                <c:pt idx="25580">
                  <c:v>41247.454525462963</c:v>
                </c:pt>
                <c:pt idx="25581">
                  <c:v>41247.496192129627</c:v>
                </c:pt>
                <c:pt idx="25582">
                  <c:v>41247.537858796299</c:v>
                </c:pt>
                <c:pt idx="25583">
                  <c:v>41247.579525462963</c:v>
                </c:pt>
                <c:pt idx="25584">
                  <c:v>41247.621192129627</c:v>
                </c:pt>
                <c:pt idx="25585">
                  <c:v>41247.662858796299</c:v>
                </c:pt>
                <c:pt idx="25586">
                  <c:v>41247.704525462963</c:v>
                </c:pt>
                <c:pt idx="25587">
                  <c:v>41247.746192129627</c:v>
                </c:pt>
                <c:pt idx="25588">
                  <c:v>41247.787858796299</c:v>
                </c:pt>
                <c:pt idx="25589">
                  <c:v>41247.829525462963</c:v>
                </c:pt>
                <c:pt idx="25590">
                  <c:v>41247.871192129627</c:v>
                </c:pt>
                <c:pt idx="25591">
                  <c:v>41247.912858796299</c:v>
                </c:pt>
                <c:pt idx="25592">
                  <c:v>41247.954525462963</c:v>
                </c:pt>
                <c:pt idx="25593">
                  <c:v>41247.996192129627</c:v>
                </c:pt>
                <c:pt idx="25594">
                  <c:v>41248.037858796299</c:v>
                </c:pt>
                <c:pt idx="25595">
                  <c:v>41248.079525462963</c:v>
                </c:pt>
                <c:pt idx="25596">
                  <c:v>41248.121192129627</c:v>
                </c:pt>
                <c:pt idx="25597">
                  <c:v>41248.162858796299</c:v>
                </c:pt>
                <c:pt idx="25598">
                  <c:v>41248.204525462963</c:v>
                </c:pt>
                <c:pt idx="25599">
                  <c:v>41248.246192129627</c:v>
                </c:pt>
                <c:pt idx="25600">
                  <c:v>41248.287858796299</c:v>
                </c:pt>
                <c:pt idx="25601">
                  <c:v>41248.329525462963</c:v>
                </c:pt>
                <c:pt idx="25602">
                  <c:v>41248.371192129627</c:v>
                </c:pt>
                <c:pt idx="25603">
                  <c:v>41248</c:v>
                </c:pt>
                <c:pt idx="25604">
                  <c:v>41248.374583333331</c:v>
                </c:pt>
                <c:pt idx="25605">
                  <c:v>41248.416250000002</c:v>
                </c:pt>
                <c:pt idx="25606">
                  <c:v>41248.457916666666</c:v>
                </c:pt>
                <c:pt idx="25607">
                  <c:v>41248.499583333331</c:v>
                </c:pt>
                <c:pt idx="25608">
                  <c:v>41248.541250000002</c:v>
                </c:pt>
                <c:pt idx="25609">
                  <c:v>41248.582916666666</c:v>
                </c:pt>
                <c:pt idx="25610">
                  <c:v>41248.624583333331</c:v>
                </c:pt>
                <c:pt idx="25611">
                  <c:v>41248.666250000002</c:v>
                </c:pt>
                <c:pt idx="25612">
                  <c:v>41248.707916666666</c:v>
                </c:pt>
                <c:pt idx="25613">
                  <c:v>41248.749583333331</c:v>
                </c:pt>
                <c:pt idx="25614">
                  <c:v>41248.791250000002</c:v>
                </c:pt>
                <c:pt idx="25615">
                  <c:v>41248.832916666666</c:v>
                </c:pt>
                <c:pt idx="25616">
                  <c:v>41248.874583333331</c:v>
                </c:pt>
                <c:pt idx="25617">
                  <c:v>41248.916250000002</c:v>
                </c:pt>
                <c:pt idx="25618">
                  <c:v>41248.957916666666</c:v>
                </c:pt>
                <c:pt idx="25619">
                  <c:v>41248.999583333331</c:v>
                </c:pt>
                <c:pt idx="25620">
                  <c:v>41249.041250000002</c:v>
                </c:pt>
                <c:pt idx="25621">
                  <c:v>41249.082916666666</c:v>
                </c:pt>
                <c:pt idx="25622">
                  <c:v>41249.124583333331</c:v>
                </c:pt>
                <c:pt idx="25623">
                  <c:v>41249.166250000002</c:v>
                </c:pt>
                <c:pt idx="25624">
                  <c:v>41249.207916666666</c:v>
                </c:pt>
                <c:pt idx="25625">
                  <c:v>41249.249583333331</c:v>
                </c:pt>
                <c:pt idx="25626">
                  <c:v>41249.291250000002</c:v>
                </c:pt>
                <c:pt idx="25627">
                  <c:v>41249.332916666666</c:v>
                </c:pt>
                <c:pt idx="25628">
                  <c:v>41249.374583333331</c:v>
                </c:pt>
                <c:pt idx="25629">
                  <c:v>41249.416250000002</c:v>
                </c:pt>
                <c:pt idx="25630">
                  <c:v>41249.457916666666</c:v>
                </c:pt>
                <c:pt idx="25631">
                  <c:v>41249.499583333331</c:v>
                </c:pt>
                <c:pt idx="25632">
                  <c:v>41249.541250000002</c:v>
                </c:pt>
                <c:pt idx="25633">
                  <c:v>41249.582916666666</c:v>
                </c:pt>
                <c:pt idx="25634">
                  <c:v>41249.624583333331</c:v>
                </c:pt>
                <c:pt idx="25635">
                  <c:v>41249.666250000002</c:v>
                </c:pt>
                <c:pt idx="25636">
                  <c:v>41249.707916666666</c:v>
                </c:pt>
                <c:pt idx="25637">
                  <c:v>41249.749583333331</c:v>
                </c:pt>
                <c:pt idx="25638">
                  <c:v>41249.791250000002</c:v>
                </c:pt>
                <c:pt idx="25639">
                  <c:v>41249.832916666666</c:v>
                </c:pt>
                <c:pt idx="25640">
                  <c:v>41249.874583333331</c:v>
                </c:pt>
                <c:pt idx="25641">
                  <c:v>41249.916250000002</c:v>
                </c:pt>
                <c:pt idx="25642">
                  <c:v>41249.957916666666</c:v>
                </c:pt>
                <c:pt idx="25643">
                  <c:v>41249.999583333331</c:v>
                </c:pt>
                <c:pt idx="25644">
                  <c:v>41250.041250000002</c:v>
                </c:pt>
                <c:pt idx="25645">
                  <c:v>41250.082916666666</c:v>
                </c:pt>
                <c:pt idx="25646">
                  <c:v>41250.124583333331</c:v>
                </c:pt>
                <c:pt idx="25647">
                  <c:v>41250.166250000002</c:v>
                </c:pt>
                <c:pt idx="25648">
                  <c:v>41250.207916666666</c:v>
                </c:pt>
                <c:pt idx="25649">
                  <c:v>41250.249583333331</c:v>
                </c:pt>
                <c:pt idx="25650">
                  <c:v>41250.291250000002</c:v>
                </c:pt>
                <c:pt idx="25651">
                  <c:v>41250.332916666666</c:v>
                </c:pt>
                <c:pt idx="25652">
                  <c:v>41250.374583333331</c:v>
                </c:pt>
                <c:pt idx="25653">
                  <c:v>41250.416250000002</c:v>
                </c:pt>
                <c:pt idx="25654">
                  <c:v>41250.457916666666</c:v>
                </c:pt>
                <c:pt idx="25655">
                  <c:v>41250.499583333331</c:v>
                </c:pt>
                <c:pt idx="25656">
                  <c:v>41250.541250000002</c:v>
                </c:pt>
                <c:pt idx="25657">
                  <c:v>41250.582916666666</c:v>
                </c:pt>
                <c:pt idx="25658">
                  <c:v>41250.624583333331</c:v>
                </c:pt>
                <c:pt idx="25659">
                  <c:v>41250.666250000002</c:v>
                </c:pt>
                <c:pt idx="25660">
                  <c:v>41250.707916666666</c:v>
                </c:pt>
                <c:pt idx="25661">
                  <c:v>41250.749583333331</c:v>
                </c:pt>
                <c:pt idx="25662">
                  <c:v>41250.791250000002</c:v>
                </c:pt>
                <c:pt idx="25663">
                  <c:v>41250.832916666666</c:v>
                </c:pt>
                <c:pt idx="25664">
                  <c:v>41250.874583333331</c:v>
                </c:pt>
                <c:pt idx="25665">
                  <c:v>41250.916250000002</c:v>
                </c:pt>
                <c:pt idx="25666">
                  <c:v>41250.957916666666</c:v>
                </c:pt>
                <c:pt idx="25667">
                  <c:v>41250.999583333331</c:v>
                </c:pt>
                <c:pt idx="25668">
                  <c:v>41251.041250000002</c:v>
                </c:pt>
                <c:pt idx="25669">
                  <c:v>41251.082916666666</c:v>
                </c:pt>
                <c:pt idx="25670">
                  <c:v>41251.124583333331</c:v>
                </c:pt>
                <c:pt idx="25671">
                  <c:v>41251.166250000002</c:v>
                </c:pt>
                <c:pt idx="25672">
                  <c:v>41251.207916666666</c:v>
                </c:pt>
                <c:pt idx="25673">
                  <c:v>41251.249583333331</c:v>
                </c:pt>
                <c:pt idx="25674">
                  <c:v>41251.291250000002</c:v>
                </c:pt>
                <c:pt idx="25675">
                  <c:v>41251.332916666666</c:v>
                </c:pt>
                <c:pt idx="25676">
                  <c:v>41251.374583333331</c:v>
                </c:pt>
                <c:pt idx="25677">
                  <c:v>41251.416250000002</c:v>
                </c:pt>
                <c:pt idx="25678">
                  <c:v>41251.457916666666</c:v>
                </c:pt>
                <c:pt idx="25679">
                  <c:v>41251.499583333331</c:v>
                </c:pt>
                <c:pt idx="25680">
                  <c:v>41251.541250000002</c:v>
                </c:pt>
                <c:pt idx="25681">
                  <c:v>41251.582916666666</c:v>
                </c:pt>
                <c:pt idx="25682">
                  <c:v>41251.624583333331</c:v>
                </c:pt>
                <c:pt idx="25683">
                  <c:v>41251.666250000002</c:v>
                </c:pt>
                <c:pt idx="25684">
                  <c:v>41251.707916666666</c:v>
                </c:pt>
                <c:pt idx="25685">
                  <c:v>41251.749583333331</c:v>
                </c:pt>
                <c:pt idx="25686">
                  <c:v>41251.791250000002</c:v>
                </c:pt>
                <c:pt idx="25687">
                  <c:v>41251.832916666666</c:v>
                </c:pt>
                <c:pt idx="25688">
                  <c:v>41251.874583333331</c:v>
                </c:pt>
                <c:pt idx="25689">
                  <c:v>41251.916250000002</c:v>
                </c:pt>
                <c:pt idx="25690">
                  <c:v>41251.957916666666</c:v>
                </c:pt>
                <c:pt idx="25691">
                  <c:v>41251.999583333331</c:v>
                </c:pt>
                <c:pt idx="25692">
                  <c:v>41252.041250000002</c:v>
                </c:pt>
                <c:pt idx="25693">
                  <c:v>41252.082916666666</c:v>
                </c:pt>
                <c:pt idx="25694">
                  <c:v>41252.124583333331</c:v>
                </c:pt>
                <c:pt idx="25695">
                  <c:v>41252.166250000002</c:v>
                </c:pt>
                <c:pt idx="25696">
                  <c:v>41252.207916666666</c:v>
                </c:pt>
                <c:pt idx="25697">
                  <c:v>41252.249583333331</c:v>
                </c:pt>
                <c:pt idx="25698">
                  <c:v>41252.291250000002</c:v>
                </c:pt>
                <c:pt idx="25699">
                  <c:v>41252.332916666666</c:v>
                </c:pt>
                <c:pt idx="25700">
                  <c:v>41252.374583333331</c:v>
                </c:pt>
                <c:pt idx="25701">
                  <c:v>41252.416250000002</c:v>
                </c:pt>
                <c:pt idx="25702">
                  <c:v>41252.457916666666</c:v>
                </c:pt>
                <c:pt idx="25703">
                  <c:v>41252.499583333331</c:v>
                </c:pt>
                <c:pt idx="25704">
                  <c:v>41252.541250000002</c:v>
                </c:pt>
                <c:pt idx="25705">
                  <c:v>41252.582916666666</c:v>
                </c:pt>
                <c:pt idx="25706">
                  <c:v>41252.624583333331</c:v>
                </c:pt>
                <c:pt idx="25707">
                  <c:v>41252.666250000002</c:v>
                </c:pt>
                <c:pt idx="25708">
                  <c:v>41252.707916666666</c:v>
                </c:pt>
                <c:pt idx="25709">
                  <c:v>41252.749583333331</c:v>
                </c:pt>
                <c:pt idx="25710">
                  <c:v>41252.791250000002</c:v>
                </c:pt>
                <c:pt idx="25711">
                  <c:v>41252.832916666666</c:v>
                </c:pt>
                <c:pt idx="25712">
                  <c:v>41252.874583333331</c:v>
                </c:pt>
                <c:pt idx="25713">
                  <c:v>41252.916250000002</c:v>
                </c:pt>
                <c:pt idx="25714">
                  <c:v>41252.957916666666</c:v>
                </c:pt>
                <c:pt idx="25715">
                  <c:v>41252.999583333331</c:v>
                </c:pt>
                <c:pt idx="25716">
                  <c:v>41253.041250000002</c:v>
                </c:pt>
                <c:pt idx="25717">
                  <c:v>41253.082916666666</c:v>
                </c:pt>
                <c:pt idx="25718">
                  <c:v>41253.124583333331</c:v>
                </c:pt>
                <c:pt idx="25719">
                  <c:v>41253.166250000002</c:v>
                </c:pt>
                <c:pt idx="25720">
                  <c:v>41253.207916666666</c:v>
                </c:pt>
                <c:pt idx="25721">
                  <c:v>41253.249583333331</c:v>
                </c:pt>
                <c:pt idx="25722">
                  <c:v>41253.291250000002</c:v>
                </c:pt>
                <c:pt idx="25723">
                  <c:v>41253.332916666666</c:v>
                </c:pt>
                <c:pt idx="25724">
                  <c:v>41253.374583333331</c:v>
                </c:pt>
                <c:pt idx="25725">
                  <c:v>41253.416250000002</c:v>
                </c:pt>
                <c:pt idx="25726">
                  <c:v>41253.457916666666</c:v>
                </c:pt>
                <c:pt idx="25727">
                  <c:v>41253.499583333331</c:v>
                </c:pt>
                <c:pt idx="25728">
                  <c:v>41253.541250000002</c:v>
                </c:pt>
                <c:pt idx="25729">
                  <c:v>41253.582916666666</c:v>
                </c:pt>
                <c:pt idx="25730">
                  <c:v>41253.624583333331</c:v>
                </c:pt>
                <c:pt idx="25731">
                  <c:v>41253.666250000002</c:v>
                </c:pt>
                <c:pt idx="25732">
                  <c:v>41253.707916666666</c:v>
                </c:pt>
                <c:pt idx="25733">
                  <c:v>41253.749583333331</c:v>
                </c:pt>
                <c:pt idx="25734">
                  <c:v>41253.791250000002</c:v>
                </c:pt>
                <c:pt idx="25735">
                  <c:v>41253.832916666666</c:v>
                </c:pt>
                <c:pt idx="25736">
                  <c:v>41253.874583333331</c:v>
                </c:pt>
                <c:pt idx="25737">
                  <c:v>41253.916250000002</c:v>
                </c:pt>
                <c:pt idx="25738">
                  <c:v>41253.957916666666</c:v>
                </c:pt>
                <c:pt idx="25739">
                  <c:v>41253.999583333331</c:v>
                </c:pt>
                <c:pt idx="25740">
                  <c:v>41254.041250000002</c:v>
                </c:pt>
                <c:pt idx="25741">
                  <c:v>41254.082916666666</c:v>
                </c:pt>
                <c:pt idx="25742">
                  <c:v>41254.124583333331</c:v>
                </c:pt>
                <c:pt idx="25743">
                  <c:v>41254.166250000002</c:v>
                </c:pt>
                <c:pt idx="25744">
                  <c:v>41254.207916666666</c:v>
                </c:pt>
                <c:pt idx="25745">
                  <c:v>41254.249583333331</c:v>
                </c:pt>
                <c:pt idx="25746">
                  <c:v>41254.291250000002</c:v>
                </c:pt>
                <c:pt idx="25747">
                  <c:v>41254.332916666666</c:v>
                </c:pt>
                <c:pt idx="25748">
                  <c:v>41254.374583333331</c:v>
                </c:pt>
                <c:pt idx="25749">
                  <c:v>41254.416250000002</c:v>
                </c:pt>
                <c:pt idx="25750">
                  <c:v>41254.457916666666</c:v>
                </c:pt>
                <c:pt idx="25751">
                  <c:v>41254.499583333331</c:v>
                </c:pt>
                <c:pt idx="25752">
                  <c:v>41254.541250000002</c:v>
                </c:pt>
                <c:pt idx="25753">
                  <c:v>41254.582916666666</c:v>
                </c:pt>
                <c:pt idx="25754">
                  <c:v>41254.624583333331</c:v>
                </c:pt>
                <c:pt idx="25755">
                  <c:v>41254.666250000002</c:v>
                </c:pt>
                <c:pt idx="25756">
                  <c:v>41254.707916666666</c:v>
                </c:pt>
                <c:pt idx="25757">
                  <c:v>41254.749583333331</c:v>
                </c:pt>
                <c:pt idx="25758">
                  <c:v>41254.791250000002</c:v>
                </c:pt>
                <c:pt idx="25759">
                  <c:v>41254.832916666666</c:v>
                </c:pt>
                <c:pt idx="25760">
                  <c:v>41254.874583333331</c:v>
                </c:pt>
                <c:pt idx="25761">
                  <c:v>41254.916250000002</c:v>
                </c:pt>
                <c:pt idx="25762">
                  <c:v>41254.957916666666</c:v>
                </c:pt>
                <c:pt idx="25763">
                  <c:v>41254.999583333331</c:v>
                </c:pt>
                <c:pt idx="25764">
                  <c:v>41255.041250000002</c:v>
                </c:pt>
                <c:pt idx="25765">
                  <c:v>41255.082916666666</c:v>
                </c:pt>
                <c:pt idx="25766">
                  <c:v>41255.124583333331</c:v>
                </c:pt>
                <c:pt idx="25767">
                  <c:v>41255.166250000002</c:v>
                </c:pt>
                <c:pt idx="25768">
                  <c:v>41255.207916666666</c:v>
                </c:pt>
                <c:pt idx="25769">
                  <c:v>41255.249583333331</c:v>
                </c:pt>
                <c:pt idx="25770">
                  <c:v>41255.291250000002</c:v>
                </c:pt>
                <c:pt idx="25771">
                  <c:v>41255.332916666666</c:v>
                </c:pt>
                <c:pt idx="25772">
                  <c:v>41255.374583333331</c:v>
                </c:pt>
                <c:pt idx="25773">
                  <c:v>41255.416250000002</c:v>
                </c:pt>
                <c:pt idx="25774">
                  <c:v>41255.457916666666</c:v>
                </c:pt>
                <c:pt idx="25775">
                  <c:v>41255.499583333331</c:v>
                </c:pt>
                <c:pt idx="25776">
                  <c:v>41255.541250000002</c:v>
                </c:pt>
                <c:pt idx="25777">
                  <c:v>41255.582916666666</c:v>
                </c:pt>
                <c:pt idx="25778">
                  <c:v>41255.624583333331</c:v>
                </c:pt>
                <c:pt idx="25779">
                  <c:v>41255.666250000002</c:v>
                </c:pt>
                <c:pt idx="25780">
                  <c:v>41255.707916666666</c:v>
                </c:pt>
                <c:pt idx="25781">
                  <c:v>41255.749583333331</c:v>
                </c:pt>
                <c:pt idx="25782">
                  <c:v>41255.791250000002</c:v>
                </c:pt>
                <c:pt idx="25783">
                  <c:v>41255.832916666666</c:v>
                </c:pt>
                <c:pt idx="25784">
                  <c:v>41255.874583333331</c:v>
                </c:pt>
                <c:pt idx="25785">
                  <c:v>41255.916250000002</c:v>
                </c:pt>
                <c:pt idx="25786">
                  <c:v>41255.957916666666</c:v>
                </c:pt>
                <c:pt idx="25787">
                  <c:v>41255.999583333331</c:v>
                </c:pt>
                <c:pt idx="25788">
                  <c:v>41256.041250000002</c:v>
                </c:pt>
                <c:pt idx="25789">
                  <c:v>41256.082916666666</c:v>
                </c:pt>
                <c:pt idx="25790">
                  <c:v>41256.124583333331</c:v>
                </c:pt>
                <c:pt idx="25791">
                  <c:v>41256.166250000002</c:v>
                </c:pt>
                <c:pt idx="25792">
                  <c:v>41256.207916666666</c:v>
                </c:pt>
                <c:pt idx="25793">
                  <c:v>41256.249583333331</c:v>
                </c:pt>
                <c:pt idx="25794">
                  <c:v>41256.291250000002</c:v>
                </c:pt>
                <c:pt idx="25795">
                  <c:v>41256.332916666666</c:v>
                </c:pt>
                <c:pt idx="25796">
                  <c:v>41256.374583333331</c:v>
                </c:pt>
                <c:pt idx="25797">
                  <c:v>41256.416250000002</c:v>
                </c:pt>
                <c:pt idx="25798">
                  <c:v>41256.457916666666</c:v>
                </c:pt>
                <c:pt idx="25799">
                  <c:v>41256.499583333331</c:v>
                </c:pt>
                <c:pt idx="25800">
                  <c:v>41256.541250000002</c:v>
                </c:pt>
                <c:pt idx="25801">
                  <c:v>41256.582916666666</c:v>
                </c:pt>
                <c:pt idx="25802">
                  <c:v>41256.624583333331</c:v>
                </c:pt>
                <c:pt idx="25803">
                  <c:v>41256.666250000002</c:v>
                </c:pt>
                <c:pt idx="25804">
                  <c:v>41256.707916666666</c:v>
                </c:pt>
                <c:pt idx="25805">
                  <c:v>41256.749583333331</c:v>
                </c:pt>
                <c:pt idx="25806">
                  <c:v>41256.791250000002</c:v>
                </c:pt>
                <c:pt idx="25807">
                  <c:v>41256.832916666666</c:v>
                </c:pt>
                <c:pt idx="25808">
                  <c:v>41256.874583333331</c:v>
                </c:pt>
                <c:pt idx="25809">
                  <c:v>41256.916250000002</c:v>
                </c:pt>
                <c:pt idx="25810">
                  <c:v>41256.957916666666</c:v>
                </c:pt>
                <c:pt idx="25811">
                  <c:v>41256.999583333331</c:v>
                </c:pt>
                <c:pt idx="25812">
                  <c:v>41257.041250000002</c:v>
                </c:pt>
                <c:pt idx="25813">
                  <c:v>41257.082916666666</c:v>
                </c:pt>
                <c:pt idx="25814">
                  <c:v>41257.124583333331</c:v>
                </c:pt>
                <c:pt idx="25815">
                  <c:v>41257.166250000002</c:v>
                </c:pt>
                <c:pt idx="25816">
                  <c:v>41257.207916666666</c:v>
                </c:pt>
                <c:pt idx="25817">
                  <c:v>41257.249583333331</c:v>
                </c:pt>
                <c:pt idx="25818">
                  <c:v>41257.291250000002</c:v>
                </c:pt>
                <c:pt idx="25819">
                  <c:v>41257.332916666666</c:v>
                </c:pt>
                <c:pt idx="25820">
                  <c:v>41257.374583333331</c:v>
                </c:pt>
                <c:pt idx="25821">
                  <c:v>41257.416250000002</c:v>
                </c:pt>
                <c:pt idx="25822">
                  <c:v>41257.457916666666</c:v>
                </c:pt>
                <c:pt idx="25823">
                  <c:v>41257.499583333331</c:v>
                </c:pt>
                <c:pt idx="25824">
                  <c:v>41257.541250000002</c:v>
                </c:pt>
                <c:pt idx="25825">
                  <c:v>41257.582916666666</c:v>
                </c:pt>
                <c:pt idx="25826">
                  <c:v>41257.624583333331</c:v>
                </c:pt>
                <c:pt idx="25827">
                  <c:v>41257.666250000002</c:v>
                </c:pt>
                <c:pt idx="25828">
                  <c:v>41257.707916666666</c:v>
                </c:pt>
                <c:pt idx="25829">
                  <c:v>41257.749583333331</c:v>
                </c:pt>
                <c:pt idx="25830">
                  <c:v>41257.791250000002</c:v>
                </c:pt>
                <c:pt idx="25831">
                  <c:v>41257.832916666666</c:v>
                </c:pt>
                <c:pt idx="25832">
                  <c:v>41257.874583333331</c:v>
                </c:pt>
                <c:pt idx="25833">
                  <c:v>41257.916250000002</c:v>
                </c:pt>
                <c:pt idx="25834">
                  <c:v>41257.957916666666</c:v>
                </c:pt>
                <c:pt idx="25835">
                  <c:v>41257.999583333331</c:v>
                </c:pt>
                <c:pt idx="25836">
                  <c:v>41258.041250000002</c:v>
                </c:pt>
                <c:pt idx="25837">
                  <c:v>41258.082916666666</c:v>
                </c:pt>
                <c:pt idx="25838">
                  <c:v>41258.124583333331</c:v>
                </c:pt>
                <c:pt idx="25839">
                  <c:v>41258.166250000002</c:v>
                </c:pt>
                <c:pt idx="25840">
                  <c:v>41258.207916666666</c:v>
                </c:pt>
                <c:pt idx="25841">
                  <c:v>41258.249583333331</c:v>
                </c:pt>
                <c:pt idx="25842">
                  <c:v>41258.291250000002</c:v>
                </c:pt>
                <c:pt idx="25843">
                  <c:v>41258.332916666666</c:v>
                </c:pt>
                <c:pt idx="25844">
                  <c:v>41258.374583333331</c:v>
                </c:pt>
                <c:pt idx="25845">
                  <c:v>41258.416250000002</c:v>
                </c:pt>
                <c:pt idx="25846">
                  <c:v>41258.457916666666</c:v>
                </c:pt>
                <c:pt idx="25847">
                  <c:v>41258.499583333331</c:v>
                </c:pt>
                <c:pt idx="25848">
                  <c:v>41258.541250000002</c:v>
                </c:pt>
                <c:pt idx="25849">
                  <c:v>41258.582916666666</c:v>
                </c:pt>
                <c:pt idx="25850">
                  <c:v>41258.624583333331</c:v>
                </c:pt>
                <c:pt idx="25851">
                  <c:v>41258.666250000002</c:v>
                </c:pt>
                <c:pt idx="25852">
                  <c:v>41258.707916666666</c:v>
                </c:pt>
                <c:pt idx="25853">
                  <c:v>41258.749583333331</c:v>
                </c:pt>
                <c:pt idx="25854">
                  <c:v>41258.791250000002</c:v>
                </c:pt>
                <c:pt idx="25855">
                  <c:v>41258.832916666666</c:v>
                </c:pt>
                <c:pt idx="25856">
                  <c:v>41258.874583333331</c:v>
                </c:pt>
                <c:pt idx="25857">
                  <c:v>41258.916250000002</c:v>
                </c:pt>
                <c:pt idx="25858">
                  <c:v>41258.957916666666</c:v>
                </c:pt>
                <c:pt idx="25859">
                  <c:v>41258.999583333331</c:v>
                </c:pt>
                <c:pt idx="25860">
                  <c:v>41259.041250000002</c:v>
                </c:pt>
                <c:pt idx="25861">
                  <c:v>41259.082916666666</c:v>
                </c:pt>
                <c:pt idx="25862">
                  <c:v>41259.124583333331</c:v>
                </c:pt>
                <c:pt idx="25863">
                  <c:v>41259.166250000002</c:v>
                </c:pt>
                <c:pt idx="25864">
                  <c:v>41259.207916666666</c:v>
                </c:pt>
                <c:pt idx="25865">
                  <c:v>41259.249583333331</c:v>
                </c:pt>
                <c:pt idx="25866">
                  <c:v>41259.291250000002</c:v>
                </c:pt>
                <c:pt idx="25867">
                  <c:v>41259.332916666666</c:v>
                </c:pt>
                <c:pt idx="25868">
                  <c:v>41259.374583333331</c:v>
                </c:pt>
                <c:pt idx="25869">
                  <c:v>41259.416250000002</c:v>
                </c:pt>
                <c:pt idx="25870">
                  <c:v>41259.457916666666</c:v>
                </c:pt>
                <c:pt idx="25871">
                  <c:v>41259.499583333331</c:v>
                </c:pt>
                <c:pt idx="25872">
                  <c:v>41259.541250000002</c:v>
                </c:pt>
                <c:pt idx="25873">
                  <c:v>41259.582916666666</c:v>
                </c:pt>
                <c:pt idx="25874">
                  <c:v>41259.624583333331</c:v>
                </c:pt>
                <c:pt idx="25875">
                  <c:v>41259.666250000002</c:v>
                </c:pt>
                <c:pt idx="25876">
                  <c:v>41259.707916666666</c:v>
                </c:pt>
                <c:pt idx="25877">
                  <c:v>41259.749583333331</c:v>
                </c:pt>
                <c:pt idx="25878">
                  <c:v>41259.791250000002</c:v>
                </c:pt>
                <c:pt idx="25879">
                  <c:v>41259.832916666666</c:v>
                </c:pt>
                <c:pt idx="25880">
                  <c:v>41259.874583333331</c:v>
                </c:pt>
                <c:pt idx="25881">
                  <c:v>41259.916250000002</c:v>
                </c:pt>
                <c:pt idx="25882">
                  <c:v>41259.957916666666</c:v>
                </c:pt>
                <c:pt idx="25883">
                  <c:v>41259.999583333331</c:v>
                </c:pt>
                <c:pt idx="25884">
                  <c:v>41260.041250000002</c:v>
                </c:pt>
                <c:pt idx="25885">
                  <c:v>41260.082916666666</c:v>
                </c:pt>
                <c:pt idx="25886">
                  <c:v>41260.124583333331</c:v>
                </c:pt>
                <c:pt idx="25887">
                  <c:v>41260.166250000002</c:v>
                </c:pt>
                <c:pt idx="25888">
                  <c:v>41260.207916666666</c:v>
                </c:pt>
                <c:pt idx="25889">
                  <c:v>41260.249583333331</c:v>
                </c:pt>
                <c:pt idx="25890">
                  <c:v>41260.291250000002</c:v>
                </c:pt>
                <c:pt idx="25891">
                  <c:v>41260.332916666666</c:v>
                </c:pt>
                <c:pt idx="25892">
                  <c:v>41260.374583333331</c:v>
                </c:pt>
                <c:pt idx="25893">
                  <c:v>41260.416250000002</c:v>
                </c:pt>
                <c:pt idx="25894">
                  <c:v>41260.457916666666</c:v>
                </c:pt>
                <c:pt idx="25895">
                  <c:v>41260.499583333331</c:v>
                </c:pt>
                <c:pt idx="25896">
                  <c:v>41260.541250000002</c:v>
                </c:pt>
                <c:pt idx="25897">
                  <c:v>41260.582916666666</c:v>
                </c:pt>
                <c:pt idx="25898">
                  <c:v>41260.624583333331</c:v>
                </c:pt>
                <c:pt idx="25899">
                  <c:v>41260.666250000002</c:v>
                </c:pt>
                <c:pt idx="25900">
                  <c:v>41260.707916666666</c:v>
                </c:pt>
                <c:pt idx="25901">
                  <c:v>41260.749583333331</c:v>
                </c:pt>
                <c:pt idx="25902">
                  <c:v>41260.791250000002</c:v>
                </c:pt>
                <c:pt idx="25903">
                  <c:v>41260.832916666666</c:v>
                </c:pt>
                <c:pt idx="25904">
                  <c:v>41260.874583333331</c:v>
                </c:pt>
                <c:pt idx="25905">
                  <c:v>41260.916250000002</c:v>
                </c:pt>
                <c:pt idx="25906">
                  <c:v>41260.957916666666</c:v>
                </c:pt>
                <c:pt idx="25907">
                  <c:v>41260.999583333331</c:v>
                </c:pt>
                <c:pt idx="25908">
                  <c:v>41261.041250000002</c:v>
                </c:pt>
                <c:pt idx="25909">
                  <c:v>41261.082916666666</c:v>
                </c:pt>
                <c:pt idx="25910">
                  <c:v>41261.124583333331</c:v>
                </c:pt>
                <c:pt idx="25911">
                  <c:v>41261.166250000002</c:v>
                </c:pt>
                <c:pt idx="25912">
                  <c:v>41261.207916666666</c:v>
                </c:pt>
                <c:pt idx="25913">
                  <c:v>41261.249583333331</c:v>
                </c:pt>
                <c:pt idx="25914">
                  <c:v>41261.291250000002</c:v>
                </c:pt>
                <c:pt idx="25915">
                  <c:v>41261.332916666666</c:v>
                </c:pt>
                <c:pt idx="25916" formatCode="m/d/yyyy">
                  <c:v>41261</c:v>
                </c:pt>
                <c:pt idx="25917">
                  <c:v>41261.370798611111</c:v>
                </c:pt>
                <c:pt idx="25918">
                  <c:v>41261.412465277775</c:v>
                </c:pt>
                <c:pt idx="25919">
                  <c:v>41261.454131944447</c:v>
                </c:pt>
                <c:pt idx="25920">
                  <c:v>41261.495798611111</c:v>
                </c:pt>
                <c:pt idx="25921">
                  <c:v>41261.537465277775</c:v>
                </c:pt>
                <c:pt idx="25922">
                  <c:v>41261.579131944447</c:v>
                </c:pt>
                <c:pt idx="25923">
                  <c:v>41261.620798611111</c:v>
                </c:pt>
                <c:pt idx="25924">
                  <c:v>41261.662465277775</c:v>
                </c:pt>
                <c:pt idx="25925">
                  <c:v>41261.704131944447</c:v>
                </c:pt>
                <c:pt idx="25926">
                  <c:v>41261.745798611111</c:v>
                </c:pt>
                <c:pt idx="25927">
                  <c:v>41261.787465277775</c:v>
                </c:pt>
                <c:pt idx="25928">
                  <c:v>41261.829131944447</c:v>
                </c:pt>
                <c:pt idx="25929">
                  <c:v>41261.870798611111</c:v>
                </c:pt>
                <c:pt idx="25930">
                  <c:v>41261.912465277775</c:v>
                </c:pt>
                <c:pt idx="25931">
                  <c:v>41261.954131944447</c:v>
                </c:pt>
                <c:pt idx="25932">
                  <c:v>41261.995798611111</c:v>
                </c:pt>
                <c:pt idx="25933">
                  <c:v>41262.037465277775</c:v>
                </c:pt>
                <c:pt idx="25934">
                  <c:v>41262.079131944447</c:v>
                </c:pt>
                <c:pt idx="25935">
                  <c:v>41262.120798611111</c:v>
                </c:pt>
                <c:pt idx="25936">
                  <c:v>41262.162465277775</c:v>
                </c:pt>
                <c:pt idx="25937">
                  <c:v>41262.204131944447</c:v>
                </c:pt>
                <c:pt idx="25938">
                  <c:v>41262.245798611111</c:v>
                </c:pt>
                <c:pt idx="25939">
                  <c:v>41262.287465277775</c:v>
                </c:pt>
                <c:pt idx="25940">
                  <c:v>41262.329131944447</c:v>
                </c:pt>
                <c:pt idx="25941">
                  <c:v>41262.370798611111</c:v>
                </c:pt>
                <c:pt idx="25942">
                  <c:v>41262.412465277775</c:v>
                </c:pt>
                <c:pt idx="25943">
                  <c:v>41262.454131944447</c:v>
                </c:pt>
                <c:pt idx="25944">
                  <c:v>41262.495798611111</c:v>
                </c:pt>
                <c:pt idx="25945">
                  <c:v>41262.537465277775</c:v>
                </c:pt>
                <c:pt idx="25946">
                  <c:v>41262.579131944447</c:v>
                </c:pt>
                <c:pt idx="25947">
                  <c:v>41262.620798611111</c:v>
                </c:pt>
                <c:pt idx="25948">
                  <c:v>41262.662465277775</c:v>
                </c:pt>
                <c:pt idx="25949">
                  <c:v>41262.704131944447</c:v>
                </c:pt>
                <c:pt idx="25950">
                  <c:v>41262.745798611111</c:v>
                </c:pt>
                <c:pt idx="25951">
                  <c:v>41262.787465277775</c:v>
                </c:pt>
                <c:pt idx="25952">
                  <c:v>41262.829131944447</c:v>
                </c:pt>
                <c:pt idx="25953">
                  <c:v>41262.870798611111</c:v>
                </c:pt>
                <c:pt idx="25954">
                  <c:v>41262.912465277775</c:v>
                </c:pt>
                <c:pt idx="25955">
                  <c:v>41262.954131944447</c:v>
                </c:pt>
                <c:pt idx="25956">
                  <c:v>41262.995798611111</c:v>
                </c:pt>
                <c:pt idx="25957">
                  <c:v>41263.037465277775</c:v>
                </c:pt>
                <c:pt idx="25958">
                  <c:v>41263.079131944447</c:v>
                </c:pt>
                <c:pt idx="25959">
                  <c:v>41263.120798611111</c:v>
                </c:pt>
                <c:pt idx="25960">
                  <c:v>41263.162465277775</c:v>
                </c:pt>
                <c:pt idx="25961">
                  <c:v>41263.204131944447</c:v>
                </c:pt>
                <c:pt idx="25962">
                  <c:v>41263.245798611111</c:v>
                </c:pt>
                <c:pt idx="25963">
                  <c:v>41263.287465277775</c:v>
                </c:pt>
                <c:pt idx="25964">
                  <c:v>41263.329131944447</c:v>
                </c:pt>
                <c:pt idx="25965">
                  <c:v>41263.370798611111</c:v>
                </c:pt>
                <c:pt idx="25966">
                  <c:v>41263.412465277775</c:v>
                </c:pt>
                <c:pt idx="25967">
                  <c:v>41263.454131944447</c:v>
                </c:pt>
                <c:pt idx="25968">
                  <c:v>41263.495798611111</c:v>
                </c:pt>
                <c:pt idx="25969">
                  <c:v>41263.537465277775</c:v>
                </c:pt>
                <c:pt idx="25970">
                  <c:v>41263.579131944447</c:v>
                </c:pt>
                <c:pt idx="25971">
                  <c:v>41263.620798611111</c:v>
                </c:pt>
                <c:pt idx="25972">
                  <c:v>41263.662465277775</c:v>
                </c:pt>
                <c:pt idx="25973">
                  <c:v>41263.704131944447</c:v>
                </c:pt>
                <c:pt idx="25974">
                  <c:v>41263.745798611111</c:v>
                </c:pt>
                <c:pt idx="25975">
                  <c:v>41263.787465277775</c:v>
                </c:pt>
                <c:pt idx="25976">
                  <c:v>41263.829131944447</c:v>
                </c:pt>
                <c:pt idx="25977">
                  <c:v>41263.870798611111</c:v>
                </c:pt>
                <c:pt idx="25978">
                  <c:v>41263.912465277775</c:v>
                </c:pt>
                <c:pt idx="25979">
                  <c:v>41263.954131944447</c:v>
                </c:pt>
                <c:pt idx="25980">
                  <c:v>41263.995798611111</c:v>
                </c:pt>
                <c:pt idx="25981">
                  <c:v>41264.037465277775</c:v>
                </c:pt>
                <c:pt idx="25982">
                  <c:v>41264.079131944447</c:v>
                </c:pt>
                <c:pt idx="25983">
                  <c:v>41264.120798611111</c:v>
                </c:pt>
                <c:pt idx="25984">
                  <c:v>41264.162465277775</c:v>
                </c:pt>
                <c:pt idx="25985">
                  <c:v>41264.204131944447</c:v>
                </c:pt>
                <c:pt idx="25986">
                  <c:v>41264.245798611111</c:v>
                </c:pt>
                <c:pt idx="25987">
                  <c:v>41264.287465277775</c:v>
                </c:pt>
                <c:pt idx="25988">
                  <c:v>41264.329131944447</c:v>
                </c:pt>
                <c:pt idx="25989">
                  <c:v>41264.370798611111</c:v>
                </c:pt>
                <c:pt idx="25990">
                  <c:v>41264.412465277775</c:v>
                </c:pt>
                <c:pt idx="25991">
                  <c:v>41264.454131944447</c:v>
                </c:pt>
                <c:pt idx="25992">
                  <c:v>41264.495798611111</c:v>
                </c:pt>
                <c:pt idx="25993">
                  <c:v>41264.537465277775</c:v>
                </c:pt>
                <c:pt idx="25994">
                  <c:v>41264.579131944447</c:v>
                </c:pt>
                <c:pt idx="25995">
                  <c:v>41264.620798611111</c:v>
                </c:pt>
                <c:pt idx="25996">
                  <c:v>41264.662465277775</c:v>
                </c:pt>
                <c:pt idx="25997">
                  <c:v>41264.704131944447</c:v>
                </c:pt>
                <c:pt idx="25998">
                  <c:v>41264.745798611111</c:v>
                </c:pt>
                <c:pt idx="25999">
                  <c:v>41264.787465277775</c:v>
                </c:pt>
                <c:pt idx="26000">
                  <c:v>41264.829131944447</c:v>
                </c:pt>
                <c:pt idx="26001">
                  <c:v>41264.870798611111</c:v>
                </c:pt>
                <c:pt idx="26002">
                  <c:v>41264.912465277775</c:v>
                </c:pt>
                <c:pt idx="26003">
                  <c:v>41264.954131944447</c:v>
                </c:pt>
                <c:pt idx="26004">
                  <c:v>41264.995798611111</c:v>
                </c:pt>
                <c:pt idx="26005">
                  <c:v>41265.037465277775</c:v>
                </c:pt>
                <c:pt idx="26006">
                  <c:v>41265.079131944447</c:v>
                </c:pt>
                <c:pt idx="26007">
                  <c:v>41265.120798611111</c:v>
                </c:pt>
                <c:pt idx="26008">
                  <c:v>41265.162465277775</c:v>
                </c:pt>
                <c:pt idx="26009">
                  <c:v>41265.204131944447</c:v>
                </c:pt>
                <c:pt idx="26010">
                  <c:v>41265.245798611111</c:v>
                </c:pt>
                <c:pt idx="26011">
                  <c:v>41265.287465277775</c:v>
                </c:pt>
                <c:pt idx="26012">
                  <c:v>41265.329131944447</c:v>
                </c:pt>
                <c:pt idx="26013">
                  <c:v>41265.370798611111</c:v>
                </c:pt>
                <c:pt idx="26014">
                  <c:v>41265.412465277775</c:v>
                </c:pt>
                <c:pt idx="26015">
                  <c:v>41265.454131944447</c:v>
                </c:pt>
                <c:pt idx="26016">
                  <c:v>41265.495798611111</c:v>
                </c:pt>
                <c:pt idx="26017">
                  <c:v>41265.537465277775</c:v>
                </c:pt>
                <c:pt idx="26018">
                  <c:v>41265.579131944447</c:v>
                </c:pt>
                <c:pt idx="26019">
                  <c:v>41265.620798611111</c:v>
                </c:pt>
                <c:pt idx="26020">
                  <c:v>41265.662465277775</c:v>
                </c:pt>
                <c:pt idx="26021">
                  <c:v>41265.704131944447</c:v>
                </c:pt>
                <c:pt idx="26022">
                  <c:v>41265.745798611111</c:v>
                </c:pt>
                <c:pt idx="26023">
                  <c:v>41265.787465277775</c:v>
                </c:pt>
                <c:pt idx="26024">
                  <c:v>41265.829131944447</c:v>
                </c:pt>
                <c:pt idx="26025">
                  <c:v>41265.870798611111</c:v>
                </c:pt>
                <c:pt idx="26026">
                  <c:v>41265.912465277775</c:v>
                </c:pt>
                <c:pt idx="26027">
                  <c:v>41265.954131944447</c:v>
                </c:pt>
                <c:pt idx="26028">
                  <c:v>41265.995798611111</c:v>
                </c:pt>
                <c:pt idx="26029">
                  <c:v>41266.037465277775</c:v>
                </c:pt>
                <c:pt idx="26030">
                  <c:v>41266.079131944447</c:v>
                </c:pt>
                <c:pt idx="26031">
                  <c:v>41266.120798611111</c:v>
                </c:pt>
                <c:pt idx="26032">
                  <c:v>41266.162465277775</c:v>
                </c:pt>
                <c:pt idx="26033">
                  <c:v>41266.204131944447</c:v>
                </c:pt>
                <c:pt idx="26034">
                  <c:v>41266.245798611111</c:v>
                </c:pt>
                <c:pt idx="26035">
                  <c:v>41266.287465277775</c:v>
                </c:pt>
                <c:pt idx="26036">
                  <c:v>41266.329131944447</c:v>
                </c:pt>
                <c:pt idx="26037">
                  <c:v>41266.370798611111</c:v>
                </c:pt>
                <c:pt idx="26038">
                  <c:v>41266.412465277775</c:v>
                </c:pt>
                <c:pt idx="26039">
                  <c:v>41266.454131944447</c:v>
                </c:pt>
                <c:pt idx="26040">
                  <c:v>41266.495798611111</c:v>
                </c:pt>
                <c:pt idx="26041">
                  <c:v>41266.537465277775</c:v>
                </c:pt>
                <c:pt idx="26042">
                  <c:v>41266.579131944447</c:v>
                </c:pt>
                <c:pt idx="26043">
                  <c:v>41266.620798611111</c:v>
                </c:pt>
                <c:pt idx="26044">
                  <c:v>41266.662465277775</c:v>
                </c:pt>
                <c:pt idx="26045">
                  <c:v>41266.704131944447</c:v>
                </c:pt>
                <c:pt idx="26046">
                  <c:v>41266.745798611111</c:v>
                </c:pt>
                <c:pt idx="26047">
                  <c:v>41266.787465277775</c:v>
                </c:pt>
                <c:pt idx="26048">
                  <c:v>41266.829131944447</c:v>
                </c:pt>
                <c:pt idx="26049">
                  <c:v>41266.870798611111</c:v>
                </c:pt>
                <c:pt idx="26050">
                  <c:v>41266.912465277775</c:v>
                </c:pt>
                <c:pt idx="26051">
                  <c:v>41266.954131944447</c:v>
                </c:pt>
                <c:pt idx="26052">
                  <c:v>41266.995798611111</c:v>
                </c:pt>
                <c:pt idx="26053">
                  <c:v>41267.037465277775</c:v>
                </c:pt>
                <c:pt idx="26054">
                  <c:v>41267.079131944447</c:v>
                </c:pt>
                <c:pt idx="26055">
                  <c:v>41267.120798611111</c:v>
                </c:pt>
                <c:pt idx="26056">
                  <c:v>41267.162465277775</c:v>
                </c:pt>
                <c:pt idx="26057">
                  <c:v>41267.204131944447</c:v>
                </c:pt>
                <c:pt idx="26058">
                  <c:v>41267.245798611111</c:v>
                </c:pt>
                <c:pt idx="26059">
                  <c:v>41267.287465277775</c:v>
                </c:pt>
                <c:pt idx="26060">
                  <c:v>41267.329131944447</c:v>
                </c:pt>
                <c:pt idx="26061">
                  <c:v>41267.370798611111</c:v>
                </c:pt>
                <c:pt idx="26062">
                  <c:v>41267.412465277775</c:v>
                </c:pt>
                <c:pt idx="26063">
                  <c:v>41267.454131944447</c:v>
                </c:pt>
                <c:pt idx="26064">
                  <c:v>41267.495798611111</c:v>
                </c:pt>
                <c:pt idx="26065">
                  <c:v>41267.537465277775</c:v>
                </c:pt>
                <c:pt idx="26066">
                  <c:v>41267.579131944447</c:v>
                </c:pt>
                <c:pt idx="26067">
                  <c:v>41267.620798611111</c:v>
                </c:pt>
                <c:pt idx="26068">
                  <c:v>41267.662465277775</c:v>
                </c:pt>
                <c:pt idx="26069">
                  <c:v>41267.704131944447</c:v>
                </c:pt>
                <c:pt idx="26070">
                  <c:v>41267.745798611111</c:v>
                </c:pt>
                <c:pt idx="26071">
                  <c:v>41267.787465277775</c:v>
                </c:pt>
                <c:pt idx="26072">
                  <c:v>41267.829131944447</c:v>
                </c:pt>
                <c:pt idx="26073">
                  <c:v>41267.870798611111</c:v>
                </c:pt>
                <c:pt idx="26074">
                  <c:v>41267.912465277775</c:v>
                </c:pt>
                <c:pt idx="26075">
                  <c:v>41267.954131944447</c:v>
                </c:pt>
                <c:pt idx="26076">
                  <c:v>41267.995798611111</c:v>
                </c:pt>
                <c:pt idx="26077">
                  <c:v>41268.037465277775</c:v>
                </c:pt>
                <c:pt idx="26078">
                  <c:v>41268.079131944447</c:v>
                </c:pt>
                <c:pt idx="26079">
                  <c:v>41268.120798611111</c:v>
                </c:pt>
                <c:pt idx="26080">
                  <c:v>41268.162465277775</c:v>
                </c:pt>
                <c:pt idx="26081">
                  <c:v>41268.204131944447</c:v>
                </c:pt>
                <c:pt idx="26082">
                  <c:v>41268.245798611111</c:v>
                </c:pt>
                <c:pt idx="26083">
                  <c:v>41268.287465277775</c:v>
                </c:pt>
                <c:pt idx="26084">
                  <c:v>41268.329131944447</c:v>
                </c:pt>
                <c:pt idx="26085">
                  <c:v>41268.370798611111</c:v>
                </c:pt>
                <c:pt idx="26086">
                  <c:v>41268.412465277775</c:v>
                </c:pt>
                <c:pt idx="26087">
                  <c:v>41268.454131944447</c:v>
                </c:pt>
                <c:pt idx="26088">
                  <c:v>41268.495798611111</c:v>
                </c:pt>
                <c:pt idx="26089">
                  <c:v>41268.537465277775</c:v>
                </c:pt>
                <c:pt idx="26090">
                  <c:v>41268.579131944447</c:v>
                </c:pt>
                <c:pt idx="26091">
                  <c:v>41268.620798611111</c:v>
                </c:pt>
                <c:pt idx="26092">
                  <c:v>41268.662465277775</c:v>
                </c:pt>
                <c:pt idx="26093">
                  <c:v>41268.704131944447</c:v>
                </c:pt>
                <c:pt idx="26094">
                  <c:v>41268.745798611111</c:v>
                </c:pt>
                <c:pt idx="26095">
                  <c:v>41268.787465277775</c:v>
                </c:pt>
                <c:pt idx="26096">
                  <c:v>41268.829131944447</c:v>
                </c:pt>
                <c:pt idx="26097">
                  <c:v>41268.870798611111</c:v>
                </c:pt>
                <c:pt idx="26098">
                  <c:v>41268.912465277775</c:v>
                </c:pt>
                <c:pt idx="26099">
                  <c:v>41268.954131944447</c:v>
                </c:pt>
                <c:pt idx="26100">
                  <c:v>41268.995798611111</c:v>
                </c:pt>
                <c:pt idx="26101">
                  <c:v>41269.037465277775</c:v>
                </c:pt>
                <c:pt idx="26102">
                  <c:v>41269.079131944447</c:v>
                </c:pt>
                <c:pt idx="26103">
                  <c:v>41269.120798611111</c:v>
                </c:pt>
                <c:pt idx="26104">
                  <c:v>41269.162465277775</c:v>
                </c:pt>
                <c:pt idx="26105">
                  <c:v>41269.204131944447</c:v>
                </c:pt>
                <c:pt idx="26106">
                  <c:v>41269.245798611111</c:v>
                </c:pt>
                <c:pt idx="26107">
                  <c:v>41269.287465277775</c:v>
                </c:pt>
                <c:pt idx="26108">
                  <c:v>41269.329131944447</c:v>
                </c:pt>
                <c:pt idx="26109">
                  <c:v>41269.370798611111</c:v>
                </c:pt>
                <c:pt idx="26110">
                  <c:v>41269.412465277775</c:v>
                </c:pt>
                <c:pt idx="26111">
                  <c:v>41269.454131944447</c:v>
                </c:pt>
                <c:pt idx="26112">
                  <c:v>41269.495798611111</c:v>
                </c:pt>
                <c:pt idx="26113">
                  <c:v>41269.537465277775</c:v>
                </c:pt>
                <c:pt idx="26114">
                  <c:v>41269.579131944447</c:v>
                </c:pt>
                <c:pt idx="26115">
                  <c:v>41269.620798611111</c:v>
                </c:pt>
                <c:pt idx="26116">
                  <c:v>41269.662465277775</c:v>
                </c:pt>
                <c:pt idx="26117">
                  <c:v>41269.704131944447</c:v>
                </c:pt>
                <c:pt idx="26118">
                  <c:v>41269.745798611111</c:v>
                </c:pt>
                <c:pt idx="26119">
                  <c:v>41269.787465277775</c:v>
                </c:pt>
                <c:pt idx="26120">
                  <c:v>41269.829131944447</c:v>
                </c:pt>
                <c:pt idx="26121">
                  <c:v>41269.870798611111</c:v>
                </c:pt>
                <c:pt idx="26122">
                  <c:v>41269.912465277775</c:v>
                </c:pt>
                <c:pt idx="26123">
                  <c:v>41269.954131944447</c:v>
                </c:pt>
                <c:pt idx="26124">
                  <c:v>41269.995798611111</c:v>
                </c:pt>
                <c:pt idx="26125">
                  <c:v>41270.037465277775</c:v>
                </c:pt>
                <c:pt idx="26126">
                  <c:v>41270.079131944447</c:v>
                </c:pt>
                <c:pt idx="26127">
                  <c:v>41270.120798611111</c:v>
                </c:pt>
                <c:pt idx="26128">
                  <c:v>41270.162465277775</c:v>
                </c:pt>
                <c:pt idx="26129">
                  <c:v>41270.204131944447</c:v>
                </c:pt>
                <c:pt idx="26130">
                  <c:v>41270.245798611111</c:v>
                </c:pt>
                <c:pt idx="26131">
                  <c:v>41270.287465277775</c:v>
                </c:pt>
                <c:pt idx="26132">
                  <c:v>41270.329131944447</c:v>
                </c:pt>
                <c:pt idx="26133">
                  <c:v>41270.370798611111</c:v>
                </c:pt>
                <c:pt idx="26134">
                  <c:v>41270.412465277775</c:v>
                </c:pt>
                <c:pt idx="26135">
                  <c:v>41270.454131944447</c:v>
                </c:pt>
                <c:pt idx="26136">
                  <c:v>41270.495798611111</c:v>
                </c:pt>
                <c:pt idx="26137">
                  <c:v>41270.537465277775</c:v>
                </c:pt>
                <c:pt idx="26138">
                  <c:v>41270.579131944447</c:v>
                </c:pt>
                <c:pt idx="26139">
                  <c:v>41270.620798611111</c:v>
                </c:pt>
                <c:pt idx="26140">
                  <c:v>41270.662465277775</c:v>
                </c:pt>
                <c:pt idx="26141">
                  <c:v>41270.704131944447</c:v>
                </c:pt>
                <c:pt idx="26142">
                  <c:v>41270.745798611111</c:v>
                </c:pt>
                <c:pt idx="26143">
                  <c:v>41270.787465277775</c:v>
                </c:pt>
                <c:pt idx="26144">
                  <c:v>41270.829131944447</c:v>
                </c:pt>
                <c:pt idx="26145">
                  <c:v>41270.870798611111</c:v>
                </c:pt>
                <c:pt idx="26146">
                  <c:v>41270.912465277775</c:v>
                </c:pt>
                <c:pt idx="26147">
                  <c:v>41270.954131944447</c:v>
                </c:pt>
                <c:pt idx="26148">
                  <c:v>41270.995798611111</c:v>
                </c:pt>
                <c:pt idx="26149">
                  <c:v>41271.037465277775</c:v>
                </c:pt>
                <c:pt idx="26150">
                  <c:v>41271.079131944447</c:v>
                </c:pt>
                <c:pt idx="26151">
                  <c:v>41271.120798611111</c:v>
                </c:pt>
                <c:pt idx="26152">
                  <c:v>41271.162465277775</c:v>
                </c:pt>
                <c:pt idx="26153">
                  <c:v>41271.204131944447</c:v>
                </c:pt>
                <c:pt idx="26154">
                  <c:v>41271.245798611111</c:v>
                </c:pt>
                <c:pt idx="26155">
                  <c:v>41271.287465277775</c:v>
                </c:pt>
                <c:pt idx="26156">
                  <c:v>41271.329131944447</c:v>
                </c:pt>
                <c:pt idx="26157">
                  <c:v>41271.370798611111</c:v>
                </c:pt>
                <c:pt idx="26158">
                  <c:v>41271.412465277775</c:v>
                </c:pt>
                <c:pt idx="26159">
                  <c:v>41271.454131944447</c:v>
                </c:pt>
                <c:pt idx="26160">
                  <c:v>41271.495798611111</c:v>
                </c:pt>
                <c:pt idx="26161">
                  <c:v>41271.537465277775</c:v>
                </c:pt>
                <c:pt idx="26162">
                  <c:v>41271.579131944447</c:v>
                </c:pt>
                <c:pt idx="26163">
                  <c:v>41271.620798611111</c:v>
                </c:pt>
                <c:pt idx="26164">
                  <c:v>41271.662465277775</c:v>
                </c:pt>
                <c:pt idx="26165">
                  <c:v>41271.704131944447</c:v>
                </c:pt>
                <c:pt idx="26166">
                  <c:v>41271.745798611111</c:v>
                </c:pt>
                <c:pt idx="26167">
                  <c:v>41271.787465277775</c:v>
                </c:pt>
                <c:pt idx="26168">
                  <c:v>41271.829131944447</c:v>
                </c:pt>
                <c:pt idx="26169">
                  <c:v>41271.870798611111</c:v>
                </c:pt>
                <c:pt idx="26170">
                  <c:v>41271.912465277775</c:v>
                </c:pt>
                <c:pt idx="26171">
                  <c:v>41271.954131944447</c:v>
                </c:pt>
                <c:pt idx="26172">
                  <c:v>41271.995798611111</c:v>
                </c:pt>
                <c:pt idx="26173">
                  <c:v>41272.037465277775</c:v>
                </c:pt>
                <c:pt idx="26174">
                  <c:v>41272.079131944447</c:v>
                </c:pt>
                <c:pt idx="26175">
                  <c:v>41272.120798611111</c:v>
                </c:pt>
                <c:pt idx="26176">
                  <c:v>41272.162465277775</c:v>
                </c:pt>
                <c:pt idx="26177">
                  <c:v>41272.204131944447</c:v>
                </c:pt>
                <c:pt idx="26178">
                  <c:v>41272.245798611111</c:v>
                </c:pt>
                <c:pt idx="26179">
                  <c:v>41272.287465277775</c:v>
                </c:pt>
                <c:pt idx="26180">
                  <c:v>41272.329131944447</c:v>
                </c:pt>
                <c:pt idx="26181">
                  <c:v>41272.370798611111</c:v>
                </c:pt>
                <c:pt idx="26182">
                  <c:v>41272.412465277775</c:v>
                </c:pt>
                <c:pt idx="26183">
                  <c:v>41272.454131944447</c:v>
                </c:pt>
                <c:pt idx="26184">
                  <c:v>41272.495798611111</c:v>
                </c:pt>
                <c:pt idx="26185">
                  <c:v>41272.537465277775</c:v>
                </c:pt>
                <c:pt idx="26186">
                  <c:v>41272.579131944447</c:v>
                </c:pt>
                <c:pt idx="26187">
                  <c:v>41272.620798611111</c:v>
                </c:pt>
                <c:pt idx="26188">
                  <c:v>41272.662465277775</c:v>
                </c:pt>
                <c:pt idx="26189">
                  <c:v>41272.704131944447</c:v>
                </c:pt>
                <c:pt idx="26190">
                  <c:v>41272.745798611111</c:v>
                </c:pt>
                <c:pt idx="26191">
                  <c:v>41272.787465277775</c:v>
                </c:pt>
                <c:pt idx="26192">
                  <c:v>41272.829131944447</c:v>
                </c:pt>
                <c:pt idx="26193">
                  <c:v>41272.870798611111</c:v>
                </c:pt>
                <c:pt idx="26194">
                  <c:v>41272.912465277775</c:v>
                </c:pt>
                <c:pt idx="26195">
                  <c:v>41272.954131944447</c:v>
                </c:pt>
                <c:pt idx="26196">
                  <c:v>41272.995798611111</c:v>
                </c:pt>
                <c:pt idx="26197">
                  <c:v>41273.037465277775</c:v>
                </c:pt>
                <c:pt idx="26198">
                  <c:v>41273.079131944447</c:v>
                </c:pt>
                <c:pt idx="26199">
                  <c:v>41273.120798611111</c:v>
                </c:pt>
                <c:pt idx="26200">
                  <c:v>41273.162465277775</c:v>
                </c:pt>
                <c:pt idx="26201">
                  <c:v>41273.204131944447</c:v>
                </c:pt>
                <c:pt idx="26202">
                  <c:v>41273.245798611111</c:v>
                </c:pt>
                <c:pt idx="26203">
                  <c:v>41273.287465277775</c:v>
                </c:pt>
                <c:pt idx="26204">
                  <c:v>41273.329131944447</c:v>
                </c:pt>
                <c:pt idx="26205">
                  <c:v>41273.370798611111</c:v>
                </c:pt>
                <c:pt idx="26206">
                  <c:v>41273.412465277775</c:v>
                </c:pt>
                <c:pt idx="26207">
                  <c:v>41273.454131944447</c:v>
                </c:pt>
                <c:pt idx="26208">
                  <c:v>41273.495798611111</c:v>
                </c:pt>
                <c:pt idx="26209">
                  <c:v>41273.537465277775</c:v>
                </c:pt>
                <c:pt idx="26210">
                  <c:v>41273.579131944447</c:v>
                </c:pt>
                <c:pt idx="26211">
                  <c:v>41273.620798611111</c:v>
                </c:pt>
                <c:pt idx="26212">
                  <c:v>41273.662465277775</c:v>
                </c:pt>
                <c:pt idx="26213">
                  <c:v>41273.704131944447</c:v>
                </c:pt>
                <c:pt idx="26214">
                  <c:v>41273.745798611111</c:v>
                </c:pt>
                <c:pt idx="26215">
                  <c:v>41273.787465277775</c:v>
                </c:pt>
                <c:pt idx="26216">
                  <c:v>41273.829131944447</c:v>
                </c:pt>
                <c:pt idx="26217">
                  <c:v>41273.870798611111</c:v>
                </c:pt>
                <c:pt idx="26218">
                  <c:v>41273.912465277775</c:v>
                </c:pt>
                <c:pt idx="26219">
                  <c:v>41273.954131944447</c:v>
                </c:pt>
                <c:pt idx="26220">
                  <c:v>41273.995798611111</c:v>
                </c:pt>
                <c:pt idx="26221">
                  <c:v>41274.037465277775</c:v>
                </c:pt>
                <c:pt idx="26222">
                  <c:v>41274.079131944447</c:v>
                </c:pt>
                <c:pt idx="26223">
                  <c:v>41274.120798611111</c:v>
                </c:pt>
                <c:pt idx="26224">
                  <c:v>41274.162465277775</c:v>
                </c:pt>
                <c:pt idx="26225">
                  <c:v>41274.204131944447</c:v>
                </c:pt>
                <c:pt idx="26226">
                  <c:v>41274.245798611111</c:v>
                </c:pt>
                <c:pt idx="26227">
                  <c:v>41274.287465277775</c:v>
                </c:pt>
                <c:pt idx="26228">
                  <c:v>41274.329131944447</c:v>
                </c:pt>
                <c:pt idx="26229">
                  <c:v>41274.370798611111</c:v>
                </c:pt>
                <c:pt idx="26230">
                  <c:v>41274.412465277775</c:v>
                </c:pt>
                <c:pt idx="26231">
                  <c:v>41274.454131944447</c:v>
                </c:pt>
                <c:pt idx="26232">
                  <c:v>41274.495798611111</c:v>
                </c:pt>
                <c:pt idx="26233">
                  <c:v>41274.537465277775</c:v>
                </c:pt>
                <c:pt idx="26234">
                  <c:v>41274.579131944447</c:v>
                </c:pt>
                <c:pt idx="26235">
                  <c:v>41274.620798611111</c:v>
                </c:pt>
                <c:pt idx="26236">
                  <c:v>41274.662465277775</c:v>
                </c:pt>
                <c:pt idx="26237">
                  <c:v>41274.704131944447</c:v>
                </c:pt>
                <c:pt idx="26238">
                  <c:v>41274.745798611111</c:v>
                </c:pt>
                <c:pt idx="26239">
                  <c:v>41274.787465277775</c:v>
                </c:pt>
                <c:pt idx="26240">
                  <c:v>41274.829131944447</c:v>
                </c:pt>
                <c:pt idx="26241">
                  <c:v>41274.870798611111</c:v>
                </c:pt>
                <c:pt idx="26242">
                  <c:v>41274.912465277775</c:v>
                </c:pt>
                <c:pt idx="26243">
                  <c:v>41274.954131944447</c:v>
                </c:pt>
                <c:pt idx="26244">
                  <c:v>41274.995798611111</c:v>
                </c:pt>
                <c:pt idx="26245">
                  <c:v>41275.037465277775</c:v>
                </c:pt>
                <c:pt idx="26246">
                  <c:v>41275.079131944447</c:v>
                </c:pt>
                <c:pt idx="26247">
                  <c:v>41275.120798611111</c:v>
                </c:pt>
                <c:pt idx="26248">
                  <c:v>41275.162465277775</c:v>
                </c:pt>
                <c:pt idx="26249">
                  <c:v>41275.204131944447</c:v>
                </c:pt>
                <c:pt idx="26250">
                  <c:v>41275.245798611111</c:v>
                </c:pt>
                <c:pt idx="26251">
                  <c:v>41275.287465277775</c:v>
                </c:pt>
                <c:pt idx="26252">
                  <c:v>41275.329131944447</c:v>
                </c:pt>
                <c:pt idx="26253">
                  <c:v>41275.370798611111</c:v>
                </c:pt>
                <c:pt idx="26254">
                  <c:v>41275.412465277775</c:v>
                </c:pt>
                <c:pt idx="26255">
                  <c:v>41275.454131944447</c:v>
                </c:pt>
                <c:pt idx="26256">
                  <c:v>41275.495798611111</c:v>
                </c:pt>
                <c:pt idx="26257">
                  <c:v>41275.537465277775</c:v>
                </c:pt>
                <c:pt idx="26258">
                  <c:v>41275.579131944447</c:v>
                </c:pt>
                <c:pt idx="26259">
                  <c:v>41275.620798611111</c:v>
                </c:pt>
                <c:pt idx="26260">
                  <c:v>41275.662465277775</c:v>
                </c:pt>
                <c:pt idx="26261">
                  <c:v>41275.704131944447</c:v>
                </c:pt>
                <c:pt idx="26262">
                  <c:v>41275.745798611111</c:v>
                </c:pt>
                <c:pt idx="26263">
                  <c:v>41275.787465277775</c:v>
                </c:pt>
                <c:pt idx="26264">
                  <c:v>41275.829131944447</c:v>
                </c:pt>
                <c:pt idx="26265">
                  <c:v>41275.870798611111</c:v>
                </c:pt>
                <c:pt idx="26266">
                  <c:v>41275.912465277775</c:v>
                </c:pt>
                <c:pt idx="26267">
                  <c:v>41275.954131944447</c:v>
                </c:pt>
                <c:pt idx="26268">
                  <c:v>41275.995798611111</c:v>
                </c:pt>
                <c:pt idx="26269">
                  <c:v>41276.037465277775</c:v>
                </c:pt>
                <c:pt idx="26270">
                  <c:v>41276.079131944447</c:v>
                </c:pt>
                <c:pt idx="26271">
                  <c:v>41276.120798611111</c:v>
                </c:pt>
                <c:pt idx="26272">
                  <c:v>41276.162465277775</c:v>
                </c:pt>
                <c:pt idx="26273">
                  <c:v>41276.204131944447</c:v>
                </c:pt>
                <c:pt idx="26274">
                  <c:v>41276.245798611111</c:v>
                </c:pt>
                <c:pt idx="26275">
                  <c:v>41276.287465277775</c:v>
                </c:pt>
                <c:pt idx="26276">
                  <c:v>41276.329131944447</c:v>
                </c:pt>
                <c:pt idx="26277">
                  <c:v>41276.370798611111</c:v>
                </c:pt>
                <c:pt idx="26278">
                  <c:v>41276.412465277775</c:v>
                </c:pt>
                <c:pt idx="26279">
                  <c:v>41276.454131944447</c:v>
                </c:pt>
                <c:pt idx="26280">
                  <c:v>41276.495798611111</c:v>
                </c:pt>
                <c:pt idx="26281">
                  <c:v>41276.537465277775</c:v>
                </c:pt>
                <c:pt idx="26282">
                  <c:v>41276.579131944447</c:v>
                </c:pt>
                <c:pt idx="26283">
                  <c:v>41276.620798611111</c:v>
                </c:pt>
                <c:pt idx="26284">
                  <c:v>41276.662465277775</c:v>
                </c:pt>
                <c:pt idx="26285">
                  <c:v>41276.704131944447</c:v>
                </c:pt>
                <c:pt idx="26286">
                  <c:v>41276.745798611111</c:v>
                </c:pt>
                <c:pt idx="26287">
                  <c:v>41276.787465277775</c:v>
                </c:pt>
                <c:pt idx="26288">
                  <c:v>41276.829131944447</c:v>
                </c:pt>
                <c:pt idx="26289">
                  <c:v>41276.870798611111</c:v>
                </c:pt>
                <c:pt idx="26290">
                  <c:v>41276.912465277775</c:v>
                </c:pt>
                <c:pt idx="26291">
                  <c:v>41276.954131944447</c:v>
                </c:pt>
                <c:pt idx="26292">
                  <c:v>41276.995798611111</c:v>
                </c:pt>
                <c:pt idx="26293">
                  <c:v>41277.037465277775</c:v>
                </c:pt>
                <c:pt idx="26294">
                  <c:v>41277.079131944447</c:v>
                </c:pt>
                <c:pt idx="26295">
                  <c:v>41277.120798611111</c:v>
                </c:pt>
                <c:pt idx="26296">
                  <c:v>41277.162465277775</c:v>
                </c:pt>
                <c:pt idx="26297">
                  <c:v>41277.204131944447</c:v>
                </c:pt>
                <c:pt idx="26298">
                  <c:v>41277.245798611111</c:v>
                </c:pt>
                <c:pt idx="26299">
                  <c:v>41277.287465277775</c:v>
                </c:pt>
                <c:pt idx="26300">
                  <c:v>41277.329131944447</c:v>
                </c:pt>
                <c:pt idx="26301">
                  <c:v>41277.370798611111</c:v>
                </c:pt>
                <c:pt idx="26302">
                  <c:v>41277.412465277775</c:v>
                </c:pt>
                <c:pt idx="26303">
                  <c:v>41277.454131944447</c:v>
                </c:pt>
                <c:pt idx="26304">
                  <c:v>41277.495798611111</c:v>
                </c:pt>
                <c:pt idx="26305">
                  <c:v>41277.537465277775</c:v>
                </c:pt>
                <c:pt idx="26306">
                  <c:v>41277.579131944447</c:v>
                </c:pt>
                <c:pt idx="26307">
                  <c:v>41277.620798611111</c:v>
                </c:pt>
                <c:pt idx="26308">
                  <c:v>41277.662465277775</c:v>
                </c:pt>
                <c:pt idx="26309">
                  <c:v>41277.704131944447</c:v>
                </c:pt>
                <c:pt idx="26310">
                  <c:v>41277.745798611111</c:v>
                </c:pt>
                <c:pt idx="26311">
                  <c:v>41277.787465277775</c:v>
                </c:pt>
                <c:pt idx="26312">
                  <c:v>41277.829131944447</c:v>
                </c:pt>
                <c:pt idx="26313">
                  <c:v>41277.870798611111</c:v>
                </c:pt>
                <c:pt idx="26314">
                  <c:v>41277.912465277775</c:v>
                </c:pt>
                <c:pt idx="26315">
                  <c:v>41277.954131944447</c:v>
                </c:pt>
                <c:pt idx="26316">
                  <c:v>41277.995798611111</c:v>
                </c:pt>
                <c:pt idx="26317">
                  <c:v>41278.037465277775</c:v>
                </c:pt>
                <c:pt idx="26318">
                  <c:v>41278.079131944447</c:v>
                </c:pt>
                <c:pt idx="26319">
                  <c:v>41278.120798611111</c:v>
                </c:pt>
                <c:pt idx="26320">
                  <c:v>41278.162465277775</c:v>
                </c:pt>
                <c:pt idx="26321">
                  <c:v>41278.204131944447</c:v>
                </c:pt>
                <c:pt idx="26322">
                  <c:v>41278.245798611111</c:v>
                </c:pt>
                <c:pt idx="26323">
                  <c:v>41278.287465277775</c:v>
                </c:pt>
                <c:pt idx="26324">
                  <c:v>41278.329131944447</c:v>
                </c:pt>
                <c:pt idx="26325">
                  <c:v>41278.370798611111</c:v>
                </c:pt>
                <c:pt idx="26326">
                  <c:v>41278.412465277775</c:v>
                </c:pt>
                <c:pt idx="26327">
                  <c:v>41278.454131944447</c:v>
                </c:pt>
                <c:pt idx="26328">
                  <c:v>41278.495798611111</c:v>
                </c:pt>
                <c:pt idx="26329">
                  <c:v>41278.537465277775</c:v>
                </c:pt>
                <c:pt idx="26330">
                  <c:v>41278.579131944447</c:v>
                </c:pt>
                <c:pt idx="26331">
                  <c:v>41278.620798611111</c:v>
                </c:pt>
                <c:pt idx="26332">
                  <c:v>41278.662465277775</c:v>
                </c:pt>
                <c:pt idx="26333">
                  <c:v>41278.704131944447</c:v>
                </c:pt>
                <c:pt idx="26334">
                  <c:v>41278.745798611111</c:v>
                </c:pt>
                <c:pt idx="26335">
                  <c:v>41278.787465277775</c:v>
                </c:pt>
                <c:pt idx="26336">
                  <c:v>41278.829131944447</c:v>
                </c:pt>
                <c:pt idx="26337">
                  <c:v>41278.870798611111</c:v>
                </c:pt>
                <c:pt idx="26338">
                  <c:v>41278.912465277775</c:v>
                </c:pt>
                <c:pt idx="26339">
                  <c:v>41278.954131944447</c:v>
                </c:pt>
                <c:pt idx="26340">
                  <c:v>41278.995798611111</c:v>
                </c:pt>
                <c:pt idx="26341">
                  <c:v>41279.037465277775</c:v>
                </c:pt>
                <c:pt idx="26342">
                  <c:v>41279.079131944447</c:v>
                </c:pt>
                <c:pt idx="26343">
                  <c:v>41279.120798611111</c:v>
                </c:pt>
                <c:pt idx="26344">
                  <c:v>41279.162465277775</c:v>
                </c:pt>
                <c:pt idx="26345">
                  <c:v>41279.204131944447</c:v>
                </c:pt>
                <c:pt idx="26346">
                  <c:v>41279.245798611111</c:v>
                </c:pt>
                <c:pt idx="26347">
                  <c:v>41279.287465277775</c:v>
                </c:pt>
                <c:pt idx="26348">
                  <c:v>41279.329131944447</c:v>
                </c:pt>
                <c:pt idx="26349">
                  <c:v>41279.370798611111</c:v>
                </c:pt>
                <c:pt idx="26350">
                  <c:v>41279.412465277775</c:v>
                </c:pt>
                <c:pt idx="26351">
                  <c:v>41279.454131944447</c:v>
                </c:pt>
                <c:pt idx="26352">
                  <c:v>41279.495798611111</c:v>
                </c:pt>
                <c:pt idx="26353">
                  <c:v>41279.537465277775</c:v>
                </c:pt>
                <c:pt idx="26354">
                  <c:v>41279.579131944447</c:v>
                </c:pt>
                <c:pt idx="26355">
                  <c:v>41279.620798611111</c:v>
                </c:pt>
                <c:pt idx="26356">
                  <c:v>41279.662465277775</c:v>
                </c:pt>
                <c:pt idx="26357">
                  <c:v>41279.704131944447</c:v>
                </c:pt>
                <c:pt idx="26358">
                  <c:v>41279.745798611111</c:v>
                </c:pt>
                <c:pt idx="26359">
                  <c:v>41279.787465277775</c:v>
                </c:pt>
                <c:pt idx="26360">
                  <c:v>41279.829131944447</c:v>
                </c:pt>
                <c:pt idx="26361">
                  <c:v>41279.870798611111</c:v>
                </c:pt>
                <c:pt idx="26362">
                  <c:v>41279.912465277775</c:v>
                </c:pt>
                <c:pt idx="26363">
                  <c:v>41279.954131944447</c:v>
                </c:pt>
                <c:pt idx="26364">
                  <c:v>41279.995798611111</c:v>
                </c:pt>
                <c:pt idx="26365">
                  <c:v>41280.037465277775</c:v>
                </c:pt>
                <c:pt idx="26366">
                  <c:v>41280.079131944447</c:v>
                </c:pt>
                <c:pt idx="26367">
                  <c:v>41280.120798611111</c:v>
                </c:pt>
                <c:pt idx="26368">
                  <c:v>41280.162465277775</c:v>
                </c:pt>
                <c:pt idx="26369">
                  <c:v>41280.204131944447</c:v>
                </c:pt>
                <c:pt idx="26370">
                  <c:v>41280.245798611111</c:v>
                </c:pt>
                <c:pt idx="26371">
                  <c:v>41280.287465277775</c:v>
                </c:pt>
                <c:pt idx="26372">
                  <c:v>41280.329131944447</c:v>
                </c:pt>
                <c:pt idx="26373">
                  <c:v>41280.370798611111</c:v>
                </c:pt>
                <c:pt idx="26374">
                  <c:v>41280.412465277775</c:v>
                </c:pt>
                <c:pt idx="26375">
                  <c:v>41280.454131944447</c:v>
                </c:pt>
                <c:pt idx="26376">
                  <c:v>41280.495798611111</c:v>
                </c:pt>
                <c:pt idx="26377">
                  <c:v>41280.537465277775</c:v>
                </c:pt>
                <c:pt idx="26378">
                  <c:v>41280.579131944447</c:v>
                </c:pt>
                <c:pt idx="26379">
                  <c:v>41280.620798611111</c:v>
                </c:pt>
                <c:pt idx="26380">
                  <c:v>41280.662465277775</c:v>
                </c:pt>
                <c:pt idx="26381">
                  <c:v>41280.704131944447</c:v>
                </c:pt>
                <c:pt idx="26382">
                  <c:v>41280.745798611111</c:v>
                </c:pt>
                <c:pt idx="26383">
                  <c:v>41280.787465277775</c:v>
                </c:pt>
                <c:pt idx="26384">
                  <c:v>41280.829131944447</c:v>
                </c:pt>
                <c:pt idx="26385">
                  <c:v>41280.870798611111</c:v>
                </c:pt>
                <c:pt idx="26386">
                  <c:v>41280.912465277775</c:v>
                </c:pt>
                <c:pt idx="26387">
                  <c:v>41280.954131944447</c:v>
                </c:pt>
                <c:pt idx="26388">
                  <c:v>41280.995798611111</c:v>
                </c:pt>
                <c:pt idx="26389">
                  <c:v>41281.037465277775</c:v>
                </c:pt>
                <c:pt idx="26390">
                  <c:v>41281.079131944447</c:v>
                </c:pt>
                <c:pt idx="26391">
                  <c:v>41281.120798611111</c:v>
                </c:pt>
                <c:pt idx="26392">
                  <c:v>41281.162465277775</c:v>
                </c:pt>
                <c:pt idx="26393">
                  <c:v>41281.204131944447</c:v>
                </c:pt>
                <c:pt idx="26394">
                  <c:v>41281.245798611111</c:v>
                </c:pt>
                <c:pt idx="26395">
                  <c:v>41281.287465277775</c:v>
                </c:pt>
                <c:pt idx="26396">
                  <c:v>41281.329131944447</c:v>
                </c:pt>
                <c:pt idx="26397">
                  <c:v>41281.370798611111</c:v>
                </c:pt>
                <c:pt idx="26398">
                  <c:v>41281.412465277775</c:v>
                </c:pt>
                <c:pt idx="26399">
                  <c:v>41281.454131944447</c:v>
                </c:pt>
                <c:pt idx="26400">
                  <c:v>41281.495798611111</c:v>
                </c:pt>
                <c:pt idx="26401">
                  <c:v>41281.537465277775</c:v>
                </c:pt>
                <c:pt idx="26402">
                  <c:v>41281.579131944447</c:v>
                </c:pt>
                <c:pt idx="26403">
                  <c:v>41281.620798611111</c:v>
                </c:pt>
                <c:pt idx="26404">
                  <c:v>41281.662465277775</c:v>
                </c:pt>
                <c:pt idx="26405">
                  <c:v>41281.704131944447</c:v>
                </c:pt>
                <c:pt idx="26406">
                  <c:v>41281.745798611111</c:v>
                </c:pt>
                <c:pt idx="26407">
                  <c:v>41281.787465277775</c:v>
                </c:pt>
                <c:pt idx="26408">
                  <c:v>41281.829131944447</c:v>
                </c:pt>
                <c:pt idx="26409">
                  <c:v>41281.870798611111</c:v>
                </c:pt>
                <c:pt idx="26410">
                  <c:v>41281.912465277775</c:v>
                </c:pt>
                <c:pt idx="26411">
                  <c:v>41281.954131944447</c:v>
                </c:pt>
                <c:pt idx="26412">
                  <c:v>41281.995798611111</c:v>
                </c:pt>
                <c:pt idx="26413">
                  <c:v>41282.037465277775</c:v>
                </c:pt>
                <c:pt idx="26414">
                  <c:v>41282.079131944447</c:v>
                </c:pt>
                <c:pt idx="26415">
                  <c:v>41282.120798611111</c:v>
                </c:pt>
                <c:pt idx="26416">
                  <c:v>41282.162465277775</c:v>
                </c:pt>
                <c:pt idx="26417">
                  <c:v>41282.204131944447</c:v>
                </c:pt>
                <c:pt idx="26418">
                  <c:v>41282.245798611111</c:v>
                </c:pt>
                <c:pt idx="26419">
                  <c:v>41282.287465277775</c:v>
                </c:pt>
                <c:pt idx="26420">
                  <c:v>41282.329131944447</c:v>
                </c:pt>
                <c:pt idx="26421">
                  <c:v>41282.370798611111</c:v>
                </c:pt>
                <c:pt idx="26422">
                  <c:v>41282.412465277775</c:v>
                </c:pt>
                <c:pt idx="26423">
                  <c:v>41282.454131944447</c:v>
                </c:pt>
                <c:pt idx="26424">
                  <c:v>41282.495798611111</c:v>
                </c:pt>
                <c:pt idx="26425">
                  <c:v>41282.537465277775</c:v>
                </c:pt>
                <c:pt idx="26426">
                  <c:v>41282.579131944447</c:v>
                </c:pt>
                <c:pt idx="26427">
                  <c:v>41282.620798611111</c:v>
                </c:pt>
                <c:pt idx="26428">
                  <c:v>41282.662465277775</c:v>
                </c:pt>
                <c:pt idx="26429">
                  <c:v>41282.704131944447</c:v>
                </c:pt>
                <c:pt idx="26430">
                  <c:v>41282.745798611111</c:v>
                </c:pt>
                <c:pt idx="26431">
                  <c:v>41282.787465277775</c:v>
                </c:pt>
                <c:pt idx="26432">
                  <c:v>41282.829131944447</c:v>
                </c:pt>
                <c:pt idx="26433">
                  <c:v>41282.870798611111</c:v>
                </c:pt>
                <c:pt idx="26434">
                  <c:v>41282.912465277775</c:v>
                </c:pt>
                <c:pt idx="26435">
                  <c:v>41282.954131944447</c:v>
                </c:pt>
                <c:pt idx="26436">
                  <c:v>41282.995798611111</c:v>
                </c:pt>
                <c:pt idx="26437">
                  <c:v>41283.037465277775</c:v>
                </c:pt>
                <c:pt idx="26438">
                  <c:v>41283.079131944447</c:v>
                </c:pt>
                <c:pt idx="26439">
                  <c:v>41283.120798611111</c:v>
                </c:pt>
                <c:pt idx="26440">
                  <c:v>41283.162465277775</c:v>
                </c:pt>
                <c:pt idx="26441">
                  <c:v>41283.204131944447</c:v>
                </c:pt>
                <c:pt idx="26442">
                  <c:v>41283.245798611111</c:v>
                </c:pt>
                <c:pt idx="26443">
                  <c:v>41283.287465277775</c:v>
                </c:pt>
                <c:pt idx="26444">
                  <c:v>41283.329131944447</c:v>
                </c:pt>
                <c:pt idx="26445" formatCode="m/d/yyyy">
                  <c:v>41283</c:v>
                </c:pt>
                <c:pt idx="26446">
                  <c:v>41283.361261574071</c:v>
                </c:pt>
                <c:pt idx="26447">
                  <c:v>41283.402928240743</c:v>
                </c:pt>
                <c:pt idx="26448">
                  <c:v>41283.444594907407</c:v>
                </c:pt>
                <c:pt idx="26449">
                  <c:v>41283.486261574071</c:v>
                </c:pt>
                <c:pt idx="26450">
                  <c:v>41283.527928240743</c:v>
                </c:pt>
                <c:pt idx="26451">
                  <c:v>41283.569594907407</c:v>
                </c:pt>
                <c:pt idx="26452">
                  <c:v>41283.611261574071</c:v>
                </c:pt>
                <c:pt idx="26453">
                  <c:v>41283.652928240743</c:v>
                </c:pt>
                <c:pt idx="26454">
                  <c:v>41283.694594907407</c:v>
                </c:pt>
                <c:pt idx="26455">
                  <c:v>41283.736261574071</c:v>
                </c:pt>
                <c:pt idx="26456">
                  <c:v>41283.777928240743</c:v>
                </c:pt>
                <c:pt idx="26457">
                  <c:v>41283.819594907407</c:v>
                </c:pt>
                <c:pt idx="26458">
                  <c:v>41283.861261574071</c:v>
                </c:pt>
                <c:pt idx="26459">
                  <c:v>41283.902928240743</c:v>
                </c:pt>
                <c:pt idx="26460">
                  <c:v>41283.944594907407</c:v>
                </c:pt>
                <c:pt idx="26461">
                  <c:v>41283.986261574071</c:v>
                </c:pt>
                <c:pt idx="26462">
                  <c:v>41284.027928240743</c:v>
                </c:pt>
                <c:pt idx="26463">
                  <c:v>41284.069594907407</c:v>
                </c:pt>
                <c:pt idx="26464">
                  <c:v>41284.111261574071</c:v>
                </c:pt>
                <c:pt idx="26465">
                  <c:v>41284.152928240743</c:v>
                </c:pt>
                <c:pt idx="26466">
                  <c:v>41284.194594907407</c:v>
                </c:pt>
                <c:pt idx="26467">
                  <c:v>41284.236261574071</c:v>
                </c:pt>
                <c:pt idx="26468">
                  <c:v>41284.277928240743</c:v>
                </c:pt>
                <c:pt idx="26469">
                  <c:v>41284.319594907407</c:v>
                </c:pt>
                <c:pt idx="26470">
                  <c:v>41284.361261574071</c:v>
                </c:pt>
                <c:pt idx="26471">
                  <c:v>41284.402928240743</c:v>
                </c:pt>
                <c:pt idx="26472">
                  <c:v>41284.444594907407</c:v>
                </c:pt>
                <c:pt idx="26473">
                  <c:v>41284.486261574071</c:v>
                </c:pt>
                <c:pt idx="26474">
                  <c:v>41284.527928240743</c:v>
                </c:pt>
                <c:pt idx="26475">
                  <c:v>41284.569594907407</c:v>
                </c:pt>
                <c:pt idx="26476">
                  <c:v>41284.611261574071</c:v>
                </c:pt>
                <c:pt idx="26477">
                  <c:v>41284.652928240743</c:v>
                </c:pt>
                <c:pt idx="26478">
                  <c:v>41284.694594907407</c:v>
                </c:pt>
                <c:pt idx="26479">
                  <c:v>41284.736261574071</c:v>
                </c:pt>
                <c:pt idx="26480">
                  <c:v>41284.777928240743</c:v>
                </c:pt>
                <c:pt idx="26481">
                  <c:v>41284.819594907407</c:v>
                </c:pt>
                <c:pt idx="26482">
                  <c:v>41284.861261574071</c:v>
                </c:pt>
                <c:pt idx="26483">
                  <c:v>41284.902928240743</c:v>
                </c:pt>
                <c:pt idx="26484">
                  <c:v>41284.944594907407</c:v>
                </c:pt>
                <c:pt idx="26485">
                  <c:v>41284.986261574071</c:v>
                </c:pt>
                <c:pt idx="26486">
                  <c:v>41285.027928240743</c:v>
                </c:pt>
                <c:pt idx="26487">
                  <c:v>41285.069594907407</c:v>
                </c:pt>
                <c:pt idx="26488">
                  <c:v>41285.111261574071</c:v>
                </c:pt>
                <c:pt idx="26489">
                  <c:v>41285.152928240743</c:v>
                </c:pt>
                <c:pt idx="26490">
                  <c:v>41285.194594907407</c:v>
                </c:pt>
                <c:pt idx="26491">
                  <c:v>41285.236261574071</c:v>
                </c:pt>
                <c:pt idx="26492">
                  <c:v>41285.277928240743</c:v>
                </c:pt>
                <c:pt idx="26493">
                  <c:v>41285.319594907407</c:v>
                </c:pt>
                <c:pt idx="26494">
                  <c:v>41285.361261574071</c:v>
                </c:pt>
                <c:pt idx="26495">
                  <c:v>41285.402928240743</c:v>
                </c:pt>
                <c:pt idx="26496">
                  <c:v>41285.444594907407</c:v>
                </c:pt>
                <c:pt idx="26497">
                  <c:v>41285.486261574071</c:v>
                </c:pt>
                <c:pt idx="26498">
                  <c:v>41285.527928240743</c:v>
                </c:pt>
                <c:pt idx="26499">
                  <c:v>41285.569594907407</c:v>
                </c:pt>
                <c:pt idx="26500">
                  <c:v>41285.611261574071</c:v>
                </c:pt>
                <c:pt idx="26501">
                  <c:v>41285.652928240743</c:v>
                </c:pt>
                <c:pt idx="26502">
                  <c:v>41285.694594907407</c:v>
                </c:pt>
                <c:pt idx="26503">
                  <c:v>41285.736261574071</c:v>
                </c:pt>
                <c:pt idx="26504">
                  <c:v>41285.777928240743</c:v>
                </c:pt>
                <c:pt idx="26505">
                  <c:v>41285.819594907407</c:v>
                </c:pt>
                <c:pt idx="26506">
                  <c:v>41285.861261574071</c:v>
                </c:pt>
                <c:pt idx="26507">
                  <c:v>41285.902928240743</c:v>
                </c:pt>
                <c:pt idx="26508">
                  <c:v>41285.944594907407</c:v>
                </c:pt>
                <c:pt idx="26509">
                  <c:v>41285.986261574071</c:v>
                </c:pt>
                <c:pt idx="26510">
                  <c:v>41286.027928240743</c:v>
                </c:pt>
                <c:pt idx="26511">
                  <c:v>41286.069594907407</c:v>
                </c:pt>
                <c:pt idx="26512">
                  <c:v>41286.111261574071</c:v>
                </c:pt>
                <c:pt idx="26513">
                  <c:v>41286.152928240743</c:v>
                </c:pt>
                <c:pt idx="26514">
                  <c:v>41286.194594907407</c:v>
                </c:pt>
                <c:pt idx="26515">
                  <c:v>41286.236261574071</c:v>
                </c:pt>
                <c:pt idx="26516">
                  <c:v>41286.277928240743</c:v>
                </c:pt>
                <c:pt idx="26517">
                  <c:v>41286.319594907407</c:v>
                </c:pt>
                <c:pt idx="26518">
                  <c:v>41286.361261574071</c:v>
                </c:pt>
                <c:pt idx="26519">
                  <c:v>41286.402928240743</c:v>
                </c:pt>
                <c:pt idx="26520">
                  <c:v>41286.444594907407</c:v>
                </c:pt>
                <c:pt idx="26521">
                  <c:v>41286.486261574071</c:v>
                </c:pt>
                <c:pt idx="26522">
                  <c:v>41286.527928240743</c:v>
                </c:pt>
                <c:pt idx="26523">
                  <c:v>41286.569594907407</c:v>
                </c:pt>
                <c:pt idx="26524">
                  <c:v>41286.611261574071</c:v>
                </c:pt>
                <c:pt idx="26525">
                  <c:v>41286.652928240743</c:v>
                </c:pt>
                <c:pt idx="26526">
                  <c:v>41286.694594907407</c:v>
                </c:pt>
                <c:pt idx="26527">
                  <c:v>41286.736261574071</c:v>
                </c:pt>
                <c:pt idx="26528">
                  <c:v>41286.777928240743</c:v>
                </c:pt>
                <c:pt idx="26529">
                  <c:v>41286.819594907407</c:v>
                </c:pt>
                <c:pt idx="26530">
                  <c:v>41286.861261574071</c:v>
                </c:pt>
                <c:pt idx="26531">
                  <c:v>41286.902928240743</c:v>
                </c:pt>
                <c:pt idx="26532">
                  <c:v>41286.944594907407</c:v>
                </c:pt>
                <c:pt idx="26533">
                  <c:v>41286.986261574071</c:v>
                </c:pt>
                <c:pt idx="26534">
                  <c:v>41287.027928240743</c:v>
                </c:pt>
                <c:pt idx="26535">
                  <c:v>41287.069594907407</c:v>
                </c:pt>
                <c:pt idx="26536">
                  <c:v>41287.111261574071</c:v>
                </c:pt>
                <c:pt idx="26537">
                  <c:v>41287.152928240743</c:v>
                </c:pt>
                <c:pt idx="26538">
                  <c:v>41287.194594907407</c:v>
                </c:pt>
                <c:pt idx="26539">
                  <c:v>41287.236261574071</c:v>
                </c:pt>
                <c:pt idx="26540">
                  <c:v>41287.277928240743</c:v>
                </c:pt>
                <c:pt idx="26541">
                  <c:v>41287.319594907407</c:v>
                </c:pt>
                <c:pt idx="26542">
                  <c:v>41287.361261574071</c:v>
                </c:pt>
                <c:pt idx="26543">
                  <c:v>41287.402928240743</c:v>
                </c:pt>
                <c:pt idx="26544">
                  <c:v>41287.444594907407</c:v>
                </c:pt>
                <c:pt idx="26545">
                  <c:v>41287.486261574071</c:v>
                </c:pt>
                <c:pt idx="26546">
                  <c:v>41287.527928240743</c:v>
                </c:pt>
                <c:pt idx="26547">
                  <c:v>41287.569594907407</c:v>
                </c:pt>
                <c:pt idx="26548">
                  <c:v>41287.611261574071</c:v>
                </c:pt>
                <c:pt idx="26549">
                  <c:v>41287.652928240743</c:v>
                </c:pt>
                <c:pt idx="26550">
                  <c:v>41287.694594907407</c:v>
                </c:pt>
                <c:pt idx="26551">
                  <c:v>41287.736261574071</c:v>
                </c:pt>
                <c:pt idx="26552">
                  <c:v>41287.777928240743</c:v>
                </c:pt>
                <c:pt idx="26553">
                  <c:v>41287.819594907407</c:v>
                </c:pt>
                <c:pt idx="26554">
                  <c:v>41287.861261574071</c:v>
                </c:pt>
                <c:pt idx="26555">
                  <c:v>41287.902928240743</c:v>
                </c:pt>
                <c:pt idx="26556">
                  <c:v>41287.944594907407</c:v>
                </c:pt>
                <c:pt idx="26557">
                  <c:v>41287.986261574071</c:v>
                </c:pt>
                <c:pt idx="26558">
                  <c:v>41288.027928240743</c:v>
                </c:pt>
                <c:pt idx="26559">
                  <c:v>41288.069594907407</c:v>
                </c:pt>
                <c:pt idx="26560">
                  <c:v>41288.111261574071</c:v>
                </c:pt>
                <c:pt idx="26561">
                  <c:v>41288.152928240743</c:v>
                </c:pt>
                <c:pt idx="26562">
                  <c:v>41288.194594907407</c:v>
                </c:pt>
                <c:pt idx="26563">
                  <c:v>41288.236261574071</c:v>
                </c:pt>
                <c:pt idx="26564">
                  <c:v>41288.277928240743</c:v>
                </c:pt>
                <c:pt idx="26565">
                  <c:v>41288.319594907407</c:v>
                </c:pt>
                <c:pt idx="26566">
                  <c:v>41288.361261574071</c:v>
                </c:pt>
                <c:pt idx="26567">
                  <c:v>41288.402928240743</c:v>
                </c:pt>
                <c:pt idx="26568">
                  <c:v>41288.444594907407</c:v>
                </c:pt>
                <c:pt idx="26569">
                  <c:v>41288.486261574071</c:v>
                </c:pt>
                <c:pt idx="26570">
                  <c:v>41288.527928240743</c:v>
                </c:pt>
                <c:pt idx="26571">
                  <c:v>41288.569594907407</c:v>
                </c:pt>
                <c:pt idx="26572">
                  <c:v>41288.611261574071</c:v>
                </c:pt>
                <c:pt idx="26573">
                  <c:v>41288.652928240743</c:v>
                </c:pt>
                <c:pt idx="26574">
                  <c:v>41288.694594907407</c:v>
                </c:pt>
                <c:pt idx="26575">
                  <c:v>41288.736261574071</c:v>
                </c:pt>
                <c:pt idx="26576">
                  <c:v>41288.777928240743</c:v>
                </c:pt>
                <c:pt idx="26577">
                  <c:v>41288.819594907407</c:v>
                </c:pt>
                <c:pt idx="26578">
                  <c:v>41288.861261574071</c:v>
                </c:pt>
                <c:pt idx="26579">
                  <c:v>41288.902928240743</c:v>
                </c:pt>
                <c:pt idx="26580">
                  <c:v>41288.944594907407</c:v>
                </c:pt>
                <c:pt idx="26581">
                  <c:v>41288.986261574071</c:v>
                </c:pt>
                <c:pt idx="26582">
                  <c:v>41289.027928240743</c:v>
                </c:pt>
                <c:pt idx="26583">
                  <c:v>41289.069594907407</c:v>
                </c:pt>
                <c:pt idx="26584">
                  <c:v>41289.111261574071</c:v>
                </c:pt>
                <c:pt idx="26585">
                  <c:v>41289.152928240743</c:v>
                </c:pt>
                <c:pt idx="26586">
                  <c:v>41289.194594907407</c:v>
                </c:pt>
                <c:pt idx="26587">
                  <c:v>41289.236261574071</c:v>
                </c:pt>
                <c:pt idx="26588">
                  <c:v>41289.277928240743</c:v>
                </c:pt>
                <c:pt idx="26589">
                  <c:v>41289.319594907407</c:v>
                </c:pt>
                <c:pt idx="26590">
                  <c:v>41289.361261574071</c:v>
                </c:pt>
                <c:pt idx="26591">
                  <c:v>41289.402928240743</c:v>
                </c:pt>
                <c:pt idx="26592">
                  <c:v>41289.444594907407</c:v>
                </c:pt>
                <c:pt idx="26593">
                  <c:v>41289.486261574071</c:v>
                </c:pt>
                <c:pt idx="26594">
                  <c:v>41289.527928240743</c:v>
                </c:pt>
                <c:pt idx="26595">
                  <c:v>41289.569594907407</c:v>
                </c:pt>
                <c:pt idx="26596">
                  <c:v>41289.611261574071</c:v>
                </c:pt>
                <c:pt idx="26597">
                  <c:v>41289.652928240743</c:v>
                </c:pt>
                <c:pt idx="26598">
                  <c:v>41289.694594907407</c:v>
                </c:pt>
                <c:pt idx="26599">
                  <c:v>41289.736261574071</c:v>
                </c:pt>
                <c:pt idx="26600">
                  <c:v>41289.777928240743</c:v>
                </c:pt>
                <c:pt idx="26601">
                  <c:v>41289.819594907407</c:v>
                </c:pt>
                <c:pt idx="26602">
                  <c:v>41289.861261574071</c:v>
                </c:pt>
                <c:pt idx="26603">
                  <c:v>41289.902928240743</c:v>
                </c:pt>
                <c:pt idx="26604">
                  <c:v>41289.944594907407</c:v>
                </c:pt>
                <c:pt idx="26605">
                  <c:v>41289.986261574071</c:v>
                </c:pt>
                <c:pt idx="26606">
                  <c:v>41290.027928240743</c:v>
                </c:pt>
                <c:pt idx="26607">
                  <c:v>41290.069594907407</c:v>
                </c:pt>
                <c:pt idx="26608">
                  <c:v>41290.111261574071</c:v>
                </c:pt>
                <c:pt idx="26609">
                  <c:v>41290.152928240743</c:v>
                </c:pt>
                <c:pt idx="26610">
                  <c:v>41290.194594907407</c:v>
                </c:pt>
                <c:pt idx="26611">
                  <c:v>41290.236261574071</c:v>
                </c:pt>
                <c:pt idx="26612">
                  <c:v>41290.277928240743</c:v>
                </c:pt>
                <c:pt idx="26613">
                  <c:v>41290.319594907407</c:v>
                </c:pt>
                <c:pt idx="26614">
                  <c:v>41290.361261574071</c:v>
                </c:pt>
                <c:pt idx="26615">
                  <c:v>41290.402928240743</c:v>
                </c:pt>
                <c:pt idx="26616">
                  <c:v>41290.444594907407</c:v>
                </c:pt>
                <c:pt idx="26617">
                  <c:v>41290.486261574071</c:v>
                </c:pt>
                <c:pt idx="26618">
                  <c:v>41290.527928240743</c:v>
                </c:pt>
                <c:pt idx="26619">
                  <c:v>41290.569594907407</c:v>
                </c:pt>
                <c:pt idx="26620">
                  <c:v>41290.611261574071</c:v>
                </c:pt>
                <c:pt idx="26621">
                  <c:v>41290.652928240743</c:v>
                </c:pt>
                <c:pt idx="26622">
                  <c:v>41290.694594907407</c:v>
                </c:pt>
                <c:pt idx="26623">
                  <c:v>41290.736261574071</c:v>
                </c:pt>
                <c:pt idx="26624">
                  <c:v>41290.777928240743</c:v>
                </c:pt>
                <c:pt idx="26625">
                  <c:v>41290.819594907407</c:v>
                </c:pt>
                <c:pt idx="26626">
                  <c:v>41290.861261574071</c:v>
                </c:pt>
                <c:pt idx="26627">
                  <c:v>41290.902928240743</c:v>
                </c:pt>
                <c:pt idx="26628">
                  <c:v>41290.944594907407</c:v>
                </c:pt>
                <c:pt idx="26629">
                  <c:v>41290.986261574071</c:v>
                </c:pt>
                <c:pt idx="26630">
                  <c:v>41291.027928240743</c:v>
                </c:pt>
                <c:pt idx="26631">
                  <c:v>41291.069594907407</c:v>
                </c:pt>
                <c:pt idx="26632">
                  <c:v>41291.111261574071</c:v>
                </c:pt>
                <c:pt idx="26633">
                  <c:v>41291.152928240743</c:v>
                </c:pt>
                <c:pt idx="26634">
                  <c:v>41291.194594907407</c:v>
                </c:pt>
                <c:pt idx="26635">
                  <c:v>41291.236261574071</c:v>
                </c:pt>
                <c:pt idx="26636">
                  <c:v>41291.277928240743</c:v>
                </c:pt>
                <c:pt idx="26637">
                  <c:v>41291.319594907407</c:v>
                </c:pt>
                <c:pt idx="26638">
                  <c:v>41291.361261574071</c:v>
                </c:pt>
                <c:pt idx="26639">
                  <c:v>41291.402928240743</c:v>
                </c:pt>
                <c:pt idx="26640">
                  <c:v>41291.444594907407</c:v>
                </c:pt>
                <c:pt idx="26641">
                  <c:v>41291.486261574071</c:v>
                </c:pt>
                <c:pt idx="26642">
                  <c:v>41291.527928240743</c:v>
                </c:pt>
                <c:pt idx="26643">
                  <c:v>41291.569594907407</c:v>
                </c:pt>
                <c:pt idx="26644">
                  <c:v>41291.611261574071</c:v>
                </c:pt>
                <c:pt idx="26645">
                  <c:v>41291.652928240743</c:v>
                </c:pt>
                <c:pt idx="26646">
                  <c:v>41291.694594907407</c:v>
                </c:pt>
                <c:pt idx="26647">
                  <c:v>41291.736261574071</c:v>
                </c:pt>
                <c:pt idx="26648">
                  <c:v>41291.777928240743</c:v>
                </c:pt>
                <c:pt idx="26649">
                  <c:v>41291.819594907407</c:v>
                </c:pt>
                <c:pt idx="26650">
                  <c:v>41291.861261574071</c:v>
                </c:pt>
                <c:pt idx="26651">
                  <c:v>41291.902928240743</c:v>
                </c:pt>
                <c:pt idx="26652">
                  <c:v>41291.944594907407</c:v>
                </c:pt>
                <c:pt idx="26653">
                  <c:v>41291.986261574071</c:v>
                </c:pt>
                <c:pt idx="26654">
                  <c:v>41292.027928240743</c:v>
                </c:pt>
                <c:pt idx="26655">
                  <c:v>41292.069594907407</c:v>
                </c:pt>
                <c:pt idx="26656">
                  <c:v>41292.111261574071</c:v>
                </c:pt>
                <c:pt idx="26657">
                  <c:v>41292.152928240743</c:v>
                </c:pt>
                <c:pt idx="26658">
                  <c:v>41292.194594907407</c:v>
                </c:pt>
                <c:pt idx="26659">
                  <c:v>41292.236261574071</c:v>
                </c:pt>
                <c:pt idx="26660">
                  <c:v>41292.277928240743</c:v>
                </c:pt>
                <c:pt idx="26661">
                  <c:v>41292.319594907407</c:v>
                </c:pt>
                <c:pt idx="26662">
                  <c:v>41292.361261574071</c:v>
                </c:pt>
                <c:pt idx="26663">
                  <c:v>41292.402928240743</c:v>
                </c:pt>
                <c:pt idx="26664">
                  <c:v>41292.444594907407</c:v>
                </c:pt>
                <c:pt idx="26665">
                  <c:v>41292.486261574071</c:v>
                </c:pt>
                <c:pt idx="26666">
                  <c:v>41292.527928240743</c:v>
                </c:pt>
                <c:pt idx="26667">
                  <c:v>41292.569594907407</c:v>
                </c:pt>
                <c:pt idx="26668">
                  <c:v>41292.611261574071</c:v>
                </c:pt>
                <c:pt idx="26669">
                  <c:v>41292.652928240743</c:v>
                </c:pt>
                <c:pt idx="26670">
                  <c:v>41292.694594907407</c:v>
                </c:pt>
                <c:pt idx="26671">
                  <c:v>41292.736261574071</c:v>
                </c:pt>
                <c:pt idx="26672">
                  <c:v>41292.777928240743</c:v>
                </c:pt>
                <c:pt idx="26673">
                  <c:v>41292.819594907407</c:v>
                </c:pt>
                <c:pt idx="26674">
                  <c:v>41292.861261574071</c:v>
                </c:pt>
                <c:pt idx="26675">
                  <c:v>41292.902928240743</c:v>
                </c:pt>
                <c:pt idx="26676">
                  <c:v>41292.944594907407</c:v>
                </c:pt>
                <c:pt idx="26677">
                  <c:v>41292.986261574071</c:v>
                </c:pt>
                <c:pt idx="26678">
                  <c:v>41293.027928240743</c:v>
                </c:pt>
                <c:pt idx="26679">
                  <c:v>41293.069594907407</c:v>
                </c:pt>
                <c:pt idx="26680">
                  <c:v>41293.111261574071</c:v>
                </c:pt>
                <c:pt idx="26681">
                  <c:v>41293.152928240743</c:v>
                </c:pt>
                <c:pt idx="26682">
                  <c:v>41293.194594907407</c:v>
                </c:pt>
                <c:pt idx="26683">
                  <c:v>41293.236261574071</c:v>
                </c:pt>
                <c:pt idx="26684">
                  <c:v>41293.277928240743</c:v>
                </c:pt>
                <c:pt idx="26685">
                  <c:v>41293.319594907407</c:v>
                </c:pt>
                <c:pt idx="26686">
                  <c:v>41293.361261574071</c:v>
                </c:pt>
                <c:pt idx="26687">
                  <c:v>41293.402928240743</c:v>
                </c:pt>
                <c:pt idx="26688">
                  <c:v>41293.444594907407</c:v>
                </c:pt>
                <c:pt idx="26689">
                  <c:v>41293.486261574071</c:v>
                </c:pt>
                <c:pt idx="26690">
                  <c:v>41293.527928240743</c:v>
                </c:pt>
                <c:pt idx="26691">
                  <c:v>41293.569594907407</c:v>
                </c:pt>
                <c:pt idx="26692">
                  <c:v>41293.611261574071</c:v>
                </c:pt>
                <c:pt idx="26693">
                  <c:v>41293.652928240743</c:v>
                </c:pt>
                <c:pt idx="26694">
                  <c:v>41293.694594907407</c:v>
                </c:pt>
                <c:pt idx="26695">
                  <c:v>41293.736261574071</c:v>
                </c:pt>
                <c:pt idx="26696">
                  <c:v>41293.777928240743</c:v>
                </c:pt>
                <c:pt idx="26697">
                  <c:v>41293.819594907407</c:v>
                </c:pt>
                <c:pt idx="26698">
                  <c:v>41293.861261574071</c:v>
                </c:pt>
                <c:pt idx="26699">
                  <c:v>41293.902928240743</c:v>
                </c:pt>
                <c:pt idx="26700">
                  <c:v>41293.944594907407</c:v>
                </c:pt>
                <c:pt idx="26701">
                  <c:v>41293.986261574071</c:v>
                </c:pt>
                <c:pt idx="26702">
                  <c:v>41294.027928240743</c:v>
                </c:pt>
                <c:pt idx="26703">
                  <c:v>41294.069594907407</c:v>
                </c:pt>
                <c:pt idx="26704">
                  <c:v>41294.111261574071</c:v>
                </c:pt>
                <c:pt idx="26705">
                  <c:v>41294.152928240743</c:v>
                </c:pt>
                <c:pt idx="26706">
                  <c:v>41294.194594907407</c:v>
                </c:pt>
                <c:pt idx="26707">
                  <c:v>41294.236261574071</c:v>
                </c:pt>
                <c:pt idx="26708">
                  <c:v>41294.277928240743</c:v>
                </c:pt>
                <c:pt idx="26709">
                  <c:v>41294.319594907407</c:v>
                </c:pt>
                <c:pt idx="26710">
                  <c:v>41294.361261574071</c:v>
                </c:pt>
                <c:pt idx="26711">
                  <c:v>41294.402928240743</c:v>
                </c:pt>
                <c:pt idx="26712">
                  <c:v>41294.444594907407</c:v>
                </c:pt>
                <c:pt idx="26713">
                  <c:v>41294.486261574071</c:v>
                </c:pt>
                <c:pt idx="26714">
                  <c:v>41294.527928240743</c:v>
                </c:pt>
                <c:pt idx="26715">
                  <c:v>41294.569594907407</c:v>
                </c:pt>
                <c:pt idx="26716">
                  <c:v>41294.611261574071</c:v>
                </c:pt>
                <c:pt idx="26717">
                  <c:v>41294.652928240743</c:v>
                </c:pt>
                <c:pt idx="26718">
                  <c:v>41294.694594907407</c:v>
                </c:pt>
                <c:pt idx="26719">
                  <c:v>41294.736261574071</c:v>
                </c:pt>
                <c:pt idx="26720">
                  <c:v>41294.777928240743</c:v>
                </c:pt>
                <c:pt idx="26721">
                  <c:v>41294.819594907407</c:v>
                </c:pt>
                <c:pt idx="26722">
                  <c:v>41294.861261574071</c:v>
                </c:pt>
                <c:pt idx="26723">
                  <c:v>41294.902928240743</c:v>
                </c:pt>
                <c:pt idx="26724">
                  <c:v>41294.944594907407</c:v>
                </c:pt>
                <c:pt idx="26725">
                  <c:v>41294.986261574071</c:v>
                </c:pt>
                <c:pt idx="26726">
                  <c:v>41295.027928240743</c:v>
                </c:pt>
                <c:pt idx="26727">
                  <c:v>41295.069594907407</c:v>
                </c:pt>
                <c:pt idx="26728">
                  <c:v>41295.111261574071</c:v>
                </c:pt>
                <c:pt idx="26729">
                  <c:v>41295.152928240743</c:v>
                </c:pt>
                <c:pt idx="26730">
                  <c:v>41295.194594907407</c:v>
                </c:pt>
                <c:pt idx="26731">
                  <c:v>41295.236261574071</c:v>
                </c:pt>
                <c:pt idx="26732">
                  <c:v>41295.277928240743</c:v>
                </c:pt>
                <c:pt idx="26733">
                  <c:v>41295.319594907407</c:v>
                </c:pt>
                <c:pt idx="26734">
                  <c:v>41295.361261574071</c:v>
                </c:pt>
                <c:pt idx="26735">
                  <c:v>41295.402928240743</c:v>
                </c:pt>
                <c:pt idx="26736">
                  <c:v>41295.444594907407</c:v>
                </c:pt>
                <c:pt idx="26737">
                  <c:v>41295.486261574071</c:v>
                </c:pt>
                <c:pt idx="26738">
                  <c:v>41295.527928240743</c:v>
                </c:pt>
                <c:pt idx="26739">
                  <c:v>41295.569594907407</c:v>
                </c:pt>
                <c:pt idx="26740">
                  <c:v>41295.611261574071</c:v>
                </c:pt>
                <c:pt idx="26741">
                  <c:v>41295.652928240743</c:v>
                </c:pt>
                <c:pt idx="26742">
                  <c:v>41295.694594907407</c:v>
                </c:pt>
                <c:pt idx="26743">
                  <c:v>41295.736261574071</c:v>
                </c:pt>
                <c:pt idx="26744">
                  <c:v>41295.777928240743</c:v>
                </c:pt>
                <c:pt idx="26745">
                  <c:v>41295.819594907407</c:v>
                </c:pt>
                <c:pt idx="26746">
                  <c:v>41295.861261574071</c:v>
                </c:pt>
                <c:pt idx="26747">
                  <c:v>41295.902928240743</c:v>
                </c:pt>
                <c:pt idx="26748">
                  <c:v>41295.944594907407</c:v>
                </c:pt>
                <c:pt idx="26749">
                  <c:v>41295.986261574071</c:v>
                </c:pt>
                <c:pt idx="26750">
                  <c:v>41296.027928240743</c:v>
                </c:pt>
                <c:pt idx="26751">
                  <c:v>41296.069594907407</c:v>
                </c:pt>
                <c:pt idx="26752">
                  <c:v>41296.111261574071</c:v>
                </c:pt>
                <c:pt idx="26753">
                  <c:v>41296.152928240743</c:v>
                </c:pt>
                <c:pt idx="26754">
                  <c:v>41296.194594907407</c:v>
                </c:pt>
                <c:pt idx="26755">
                  <c:v>41296.236261574071</c:v>
                </c:pt>
                <c:pt idx="26756">
                  <c:v>41296.277928240743</c:v>
                </c:pt>
                <c:pt idx="26757">
                  <c:v>41296.319594907407</c:v>
                </c:pt>
                <c:pt idx="26758">
                  <c:v>41296.361261574071</c:v>
                </c:pt>
                <c:pt idx="26759">
                  <c:v>41296.402928240743</c:v>
                </c:pt>
                <c:pt idx="26760">
                  <c:v>41296.444594907407</c:v>
                </c:pt>
                <c:pt idx="26761">
                  <c:v>41296.486261574071</c:v>
                </c:pt>
                <c:pt idx="26762">
                  <c:v>41296.527928240743</c:v>
                </c:pt>
                <c:pt idx="26763">
                  <c:v>41296.569594907407</c:v>
                </c:pt>
                <c:pt idx="26764">
                  <c:v>41296.611261574071</c:v>
                </c:pt>
                <c:pt idx="26765">
                  <c:v>41296.652928240743</c:v>
                </c:pt>
                <c:pt idx="26766">
                  <c:v>41296.694594907407</c:v>
                </c:pt>
                <c:pt idx="26767">
                  <c:v>41296.736261574071</c:v>
                </c:pt>
                <c:pt idx="26768">
                  <c:v>41296.777928240743</c:v>
                </c:pt>
                <c:pt idx="26769">
                  <c:v>41296.819594907407</c:v>
                </c:pt>
                <c:pt idx="26770">
                  <c:v>41296.861261574071</c:v>
                </c:pt>
                <c:pt idx="26771">
                  <c:v>41296.902928240743</c:v>
                </c:pt>
                <c:pt idx="26772">
                  <c:v>41296.944594907407</c:v>
                </c:pt>
                <c:pt idx="26773">
                  <c:v>41296.986261574071</c:v>
                </c:pt>
                <c:pt idx="26774">
                  <c:v>41297.027928240743</c:v>
                </c:pt>
                <c:pt idx="26775">
                  <c:v>41297.069594907407</c:v>
                </c:pt>
                <c:pt idx="26776">
                  <c:v>41297.111261574071</c:v>
                </c:pt>
                <c:pt idx="26777">
                  <c:v>41297.152928240743</c:v>
                </c:pt>
                <c:pt idx="26778">
                  <c:v>41297.194594907407</c:v>
                </c:pt>
                <c:pt idx="26779">
                  <c:v>41297.236261574071</c:v>
                </c:pt>
                <c:pt idx="26780">
                  <c:v>41297.277928240743</c:v>
                </c:pt>
                <c:pt idx="26781">
                  <c:v>41297.319594907407</c:v>
                </c:pt>
                <c:pt idx="26782">
                  <c:v>41297.361261574071</c:v>
                </c:pt>
                <c:pt idx="26783">
                  <c:v>41297.402928240743</c:v>
                </c:pt>
                <c:pt idx="26784">
                  <c:v>41297.444594907407</c:v>
                </c:pt>
                <c:pt idx="26785">
                  <c:v>41297.486261574071</c:v>
                </c:pt>
                <c:pt idx="26786">
                  <c:v>41297.527928240743</c:v>
                </c:pt>
                <c:pt idx="26787">
                  <c:v>41297.569594907407</c:v>
                </c:pt>
                <c:pt idx="26788">
                  <c:v>41297.611261574071</c:v>
                </c:pt>
                <c:pt idx="26789">
                  <c:v>41297.652928240743</c:v>
                </c:pt>
                <c:pt idx="26790">
                  <c:v>41297.694594907407</c:v>
                </c:pt>
                <c:pt idx="26791">
                  <c:v>41297.736261574071</c:v>
                </c:pt>
                <c:pt idx="26792">
                  <c:v>41297.777928240743</c:v>
                </c:pt>
                <c:pt idx="26793">
                  <c:v>41297.819594907407</c:v>
                </c:pt>
                <c:pt idx="26794">
                  <c:v>41297.861261574071</c:v>
                </c:pt>
                <c:pt idx="26795">
                  <c:v>41297.902928240743</c:v>
                </c:pt>
                <c:pt idx="26796">
                  <c:v>41297.944594907407</c:v>
                </c:pt>
                <c:pt idx="26797">
                  <c:v>41297.986261574071</c:v>
                </c:pt>
                <c:pt idx="26798">
                  <c:v>41298.027928240743</c:v>
                </c:pt>
                <c:pt idx="26799">
                  <c:v>41298.069594907407</c:v>
                </c:pt>
                <c:pt idx="26800">
                  <c:v>41298.111261574071</c:v>
                </c:pt>
                <c:pt idx="26801">
                  <c:v>41298.152928240743</c:v>
                </c:pt>
                <c:pt idx="26802">
                  <c:v>41298.194594907407</c:v>
                </c:pt>
                <c:pt idx="26803">
                  <c:v>41298.236261574071</c:v>
                </c:pt>
                <c:pt idx="26804">
                  <c:v>41298.277928240743</c:v>
                </c:pt>
                <c:pt idx="26805">
                  <c:v>41298.319594907407</c:v>
                </c:pt>
                <c:pt idx="26806" formatCode="m/d/yyyy">
                  <c:v>41298</c:v>
                </c:pt>
                <c:pt idx="26807">
                  <c:v>41298.355219907404</c:v>
                </c:pt>
                <c:pt idx="26808">
                  <c:v>41298.396886574075</c:v>
                </c:pt>
                <c:pt idx="26809">
                  <c:v>41298.43855324074</c:v>
                </c:pt>
                <c:pt idx="26810">
                  <c:v>41298.480219907404</c:v>
                </c:pt>
                <c:pt idx="26811">
                  <c:v>41298.521886574075</c:v>
                </c:pt>
                <c:pt idx="26812">
                  <c:v>41298.56355324074</c:v>
                </c:pt>
                <c:pt idx="26813">
                  <c:v>41298.605219907404</c:v>
                </c:pt>
                <c:pt idx="26814">
                  <c:v>41298.646886574075</c:v>
                </c:pt>
                <c:pt idx="26815">
                  <c:v>41298.68855324074</c:v>
                </c:pt>
                <c:pt idx="26816">
                  <c:v>41298.730219907404</c:v>
                </c:pt>
                <c:pt idx="26817">
                  <c:v>41298.771886574075</c:v>
                </c:pt>
                <c:pt idx="26818">
                  <c:v>41298.81355324074</c:v>
                </c:pt>
                <c:pt idx="26819">
                  <c:v>41298.855219907404</c:v>
                </c:pt>
                <c:pt idx="26820">
                  <c:v>41298.896886574075</c:v>
                </c:pt>
                <c:pt idx="26821">
                  <c:v>41298.93855324074</c:v>
                </c:pt>
                <c:pt idx="26822">
                  <c:v>41298.980219907404</c:v>
                </c:pt>
                <c:pt idx="26823">
                  <c:v>41299.021886574075</c:v>
                </c:pt>
                <c:pt idx="26824">
                  <c:v>41299.06355324074</c:v>
                </c:pt>
                <c:pt idx="26825">
                  <c:v>41299.105219907404</c:v>
                </c:pt>
                <c:pt idx="26826">
                  <c:v>41299.146886574075</c:v>
                </c:pt>
                <c:pt idx="26827">
                  <c:v>41299.18855324074</c:v>
                </c:pt>
                <c:pt idx="26828">
                  <c:v>41299.230219907404</c:v>
                </c:pt>
                <c:pt idx="26829">
                  <c:v>41299.271886574075</c:v>
                </c:pt>
                <c:pt idx="26830">
                  <c:v>41299.31355324074</c:v>
                </c:pt>
                <c:pt idx="26831">
                  <c:v>41299.355219907404</c:v>
                </c:pt>
                <c:pt idx="26832">
                  <c:v>41299.396886574075</c:v>
                </c:pt>
                <c:pt idx="26833">
                  <c:v>41299.43855324074</c:v>
                </c:pt>
                <c:pt idx="26834">
                  <c:v>41299.480219907404</c:v>
                </c:pt>
                <c:pt idx="26835">
                  <c:v>41299.521886574075</c:v>
                </c:pt>
                <c:pt idx="26836">
                  <c:v>41299.56355324074</c:v>
                </c:pt>
                <c:pt idx="26837">
                  <c:v>41299.605219907404</c:v>
                </c:pt>
                <c:pt idx="26838">
                  <c:v>41299.646886574075</c:v>
                </c:pt>
                <c:pt idx="26839">
                  <c:v>41299.68855324074</c:v>
                </c:pt>
                <c:pt idx="26840">
                  <c:v>41299.730219907404</c:v>
                </c:pt>
                <c:pt idx="26841">
                  <c:v>41299.771886574075</c:v>
                </c:pt>
                <c:pt idx="26842">
                  <c:v>41299.81355324074</c:v>
                </c:pt>
                <c:pt idx="26843">
                  <c:v>41299.855219907404</c:v>
                </c:pt>
                <c:pt idx="26844">
                  <c:v>41299.896886574075</c:v>
                </c:pt>
                <c:pt idx="26845">
                  <c:v>41299.93855324074</c:v>
                </c:pt>
                <c:pt idx="26846">
                  <c:v>41299.980219907404</c:v>
                </c:pt>
                <c:pt idx="26847">
                  <c:v>41300.021886574075</c:v>
                </c:pt>
                <c:pt idx="26848">
                  <c:v>41300.06355324074</c:v>
                </c:pt>
                <c:pt idx="26849">
                  <c:v>41300.105219907404</c:v>
                </c:pt>
                <c:pt idx="26850">
                  <c:v>41300.146886574075</c:v>
                </c:pt>
                <c:pt idx="26851">
                  <c:v>41300.18855324074</c:v>
                </c:pt>
                <c:pt idx="26852">
                  <c:v>41300.230219907404</c:v>
                </c:pt>
                <c:pt idx="26853">
                  <c:v>41300.271886574075</c:v>
                </c:pt>
                <c:pt idx="26854">
                  <c:v>41300.31355324074</c:v>
                </c:pt>
                <c:pt idx="26855">
                  <c:v>41300.355219907404</c:v>
                </c:pt>
                <c:pt idx="26856">
                  <c:v>41300.396886574075</c:v>
                </c:pt>
                <c:pt idx="26857">
                  <c:v>41300.43855324074</c:v>
                </c:pt>
                <c:pt idx="26858">
                  <c:v>41300.480219907404</c:v>
                </c:pt>
                <c:pt idx="26859">
                  <c:v>41300.521886574075</c:v>
                </c:pt>
                <c:pt idx="26860">
                  <c:v>41300.56355324074</c:v>
                </c:pt>
                <c:pt idx="26861">
                  <c:v>41300.605219907404</c:v>
                </c:pt>
                <c:pt idx="26862">
                  <c:v>41300.646886574075</c:v>
                </c:pt>
                <c:pt idx="26863">
                  <c:v>41300.68855324074</c:v>
                </c:pt>
                <c:pt idx="26864">
                  <c:v>41300.730219907404</c:v>
                </c:pt>
                <c:pt idx="26865">
                  <c:v>41300.771886574075</c:v>
                </c:pt>
                <c:pt idx="26866">
                  <c:v>41300.81355324074</c:v>
                </c:pt>
                <c:pt idx="26867">
                  <c:v>41300.855219907404</c:v>
                </c:pt>
                <c:pt idx="26868">
                  <c:v>41300.896886574075</c:v>
                </c:pt>
                <c:pt idx="26869">
                  <c:v>41300.93855324074</c:v>
                </c:pt>
                <c:pt idx="26870">
                  <c:v>41300.980219907404</c:v>
                </c:pt>
                <c:pt idx="26871">
                  <c:v>41301.021886574075</c:v>
                </c:pt>
                <c:pt idx="26872">
                  <c:v>41301.06355324074</c:v>
                </c:pt>
                <c:pt idx="26873">
                  <c:v>41301.105219907404</c:v>
                </c:pt>
                <c:pt idx="26874">
                  <c:v>41301.146886574075</c:v>
                </c:pt>
                <c:pt idx="26875">
                  <c:v>41301.18855324074</c:v>
                </c:pt>
                <c:pt idx="26876">
                  <c:v>41301.230219907404</c:v>
                </c:pt>
                <c:pt idx="26877">
                  <c:v>41301.271886574075</c:v>
                </c:pt>
                <c:pt idx="26878">
                  <c:v>41301.31355324074</c:v>
                </c:pt>
                <c:pt idx="26879">
                  <c:v>41301.355219907404</c:v>
                </c:pt>
                <c:pt idx="26880">
                  <c:v>41301.396886574075</c:v>
                </c:pt>
                <c:pt idx="26881">
                  <c:v>41301.43855324074</c:v>
                </c:pt>
                <c:pt idx="26882">
                  <c:v>41301.480219907404</c:v>
                </c:pt>
                <c:pt idx="26883">
                  <c:v>41301.521886574075</c:v>
                </c:pt>
                <c:pt idx="26884">
                  <c:v>41301.56355324074</c:v>
                </c:pt>
                <c:pt idx="26885">
                  <c:v>41301.605219907404</c:v>
                </c:pt>
                <c:pt idx="26886">
                  <c:v>41301.646886574075</c:v>
                </c:pt>
                <c:pt idx="26887">
                  <c:v>41301.68855324074</c:v>
                </c:pt>
                <c:pt idx="26888">
                  <c:v>41301.730219907404</c:v>
                </c:pt>
                <c:pt idx="26889">
                  <c:v>41301.771886574075</c:v>
                </c:pt>
                <c:pt idx="26890">
                  <c:v>41301.81355324074</c:v>
                </c:pt>
                <c:pt idx="26891">
                  <c:v>41301.855219907404</c:v>
                </c:pt>
                <c:pt idx="26892">
                  <c:v>41301.896886574075</c:v>
                </c:pt>
                <c:pt idx="26893">
                  <c:v>41301.93855324074</c:v>
                </c:pt>
                <c:pt idx="26894">
                  <c:v>41301.980219907404</c:v>
                </c:pt>
                <c:pt idx="26895">
                  <c:v>41302.021886574075</c:v>
                </c:pt>
                <c:pt idx="26896">
                  <c:v>41302.06355324074</c:v>
                </c:pt>
                <c:pt idx="26897">
                  <c:v>41302.105219907404</c:v>
                </c:pt>
                <c:pt idx="26898">
                  <c:v>41302.146886574075</c:v>
                </c:pt>
                <c:pt idx="26899">
                  <c:v>41302.18855324074</c:v>
                </c:pt>
                <c:pt idx="26900">
                  <c:v>41302.230219907404</c:v>
                </c:pt>
                <c:pt idx="26901">
                  <c:v>41302.271886574075</c:v>
                </c:pt>
                <c:pt idx="26902">
                  <c:v>41302.31355324074</c:v>
                </c:pt>
                <c:pt idx="26903">
                  <c:v>41302.355219907404</c:v>
                </c:pt>
                <c:pt idx="26904">
                  <c:v>41302.396886574075</c:v>
                </c:pt>
                <c:pt idx="26905">
                  <c:v>41302.43855324074</c:v>
                </c:pt>
                <c:pt idx="26906">
                  <c:v>41302.480219907404</c:v>
                </c:pt>
                <c:pt idx="26907">
                  <c:v>41302.521886574075</c:v>
                </c:pt>
                <c:pt idx="26908">
                  <c:v>41302.56355324074</c:v>
                </c:pt>
                <c:pt idx="26909">
                  <c:v>41302.605219907404</c:v>
                </c:pt>
                <c:pt idx="26910">
                  <c:v>41302.646886574075</c:v>
                </c:pt>
                <c:pt idx="26911">
                  <c:v>41302.68855324074</c:v>
                </c:pt>
                <c:pt idx="26912">
                  <c:v>41302.730219907404</c:v>
                </c:pt>
                <c:pt idx="26913">
                  <c:v>41302.771886574075</c:v>
                </c:pt>
                <c:pt idx="26914">
                  <c:v>41302.81355324074</c:v>
                </c:pt>
                <c:pt idx="26915">
                  <c:v>41302.855219907404</c:v>
                </c:pt>
                <c:pt idx="26916">
                  <c:v>41302.896886574075</c:v>
                </c:pt>
                <c:pt idx="26917">
                  <c:v>41302.93855324074</c:v>
                </c:pt>
                <c:pt idx="26918">
                  <c:v>41302.980219907404</c:v>
                </c:pt>
                <c:pt idx="26919">
                  <c:v>41303.021886574075</c:v>
                </c:pt>
                <c:pt idx="26920">
                  <c:v>41303.06355324074</c:v>
                </c:pt>
                <c:pt idx="26921">
                  <c:v>41303.105219907404</c:v>
                </c:pt>
                <c:pt idx="26922">
                  <c:v>41303.146886574075</c:v>
                </c:pt>
                <c:pt idx="26923">
                  <c:v>41303.18855324074</c:v>
                </c:pt>
                <c:pt idx="26924">
                  <c:v>41303.230219907404</c:v>
                </c:pt>
                <c:pt idx="26925">
                  <c:v>41303.271886574075</c:v>
                </c:pt>
                <c:pt idx="26926">
                  <c:v>41303.31355324074</c:v>
                </c:pt>
                <c:pt idx="26927">
                  <c:v>41303.355219907404</c:v>
                </c:pt>
                <c:pt idx="26928">
                  <c:v>41303.396886574075</c:v>
                </c:pt>
                <c:pt idx="26929">
                  <c:v>41303.43855324074</c:v>
                </c:pt>
                <c:pt idx="26930">
                  <c:v>41303.480219907404</c:v>
                </c:pt>
                <c:pt idx="26931">
                  <c:v>41303.521886574075</c:v>
                </c:pt>
                <c:pt idx="26932">
                  <c:v>41303.56355324074</c:v>
                </c:pt>
                <c:pt idx="26933">
                  <c:v>41303.605219907404</c:v>
                </c:pt>
                <c:pt idx="26934">
                  <c:v>41303.646886574075</c:v>
                </c:pt>
                <c:pt idx="26935">
                  <c:v>41303.68855324074</c:v>
                </c:pt>
                <c:pt idx="26936">
                  <c:v>41303.730219907404</c:v>
                </c:pt>
                <c:pt idx="26937">
                  <c:v>41303.771886574075</c:v>
                </c:pt>
                <c:pt idx="26938">
                  <c:v>41303.81355324074</c:v>
                </c:pt>
                <c:pt idx="26939">
                  <c:v>41303.855219907404</c:v>
                </c:pt>
                <c:pt idx="26940">
                  <c:v>41303.896886574075</c:v>
                </c:pt>
                <c:pt idx="26941">
                  <c:v>41303.93855324074</c:v>
                </c:pt>
                <c:pt idx="26942">
                  <c:v>41303.980219907404</c:v>
                </c:pt>
                <c:pt idx="26943">
                  <c:v>41304.021886574075</c:v>
                </c:pt>
                <c:pt idx="26944">
                  <c:v>41304.06355324074</c:v>
                </c:pt>
                <c:pt idx="26945">
                  <c:v>41304.105219907404</c:v>
                </c:pt>
                <c:pt idx="26946">
                  <c:v>41304.146886574075</c:v>
                </c:pt>
                <c:pt idx="26947">
                  <c:v>41304.18855324074</c:v>
                </c:pt>
                <c:pt idx="26948">
                  <c:v>41304.230219907404</c:v>
                </c:pt>
                <c:pt idx="26949">
                  <c:v>41304.271886574075</c:v>
                </c:pt>
                <c:pt idx="26950">
                  <c:v>41304.31355324074</c:v>
                </c:pt>
                <c:pt idx="26951">
                  <c:v>41304.355219907404</c:v>
                </c:pt>
                <c:pt idx="26952">
                  <c:v>41304.396886574075</c:v>
                </c:pt>
                <c:pt idx="26953">
                  <c:v>41304.43855324074</c:v>
                </c:pt>
                <c:pt idx="26954">
                  <c:v>41304.480219907404</c:v>
                </c:pt>
                <c:pt idx="26955">
                  <c:v>41304.521886574075</c:v>
                </c:pt>
                <c:pt idx="26956">
                  <c:v>41304.56355324074</c:v>
                </c:pt>
                <c:pt idx="26957">
                  <c:v>41304.605219907404</c:v>
                </c:pt>
                <c:pt idx="26958">
                  <c:v>41304.646886574075</c:v>
                </c:pt>
                <c:pt idx="26959">
                  <c:v>41304.68855324074</c:v>
                </c:pt>
                <c:pt idx="26960">
                  <c:v>41304.730219907404</c:v>
                </c:pt>
                <c:pt idx="26961">
                  <c:v>41304.771886574075</c:v>
                </c:pt>
                <c:pt idx="26962">
                  <c:v>41304.81355324074</c:v>
                </c:pt>
                <c:pt idx="26963">
                  <c:v>41304.855219907404</c:v>
                </c:pt>
                <c:pt idx="26964">
                  <c:v>41304.896886574075</c:v>
                </c:pt>
                <c:pt idx="26965">
                  <c:v>41304.93855324074</c:v>
                </c:pt>
                <c:pt idx="26966">
                  <c:v>41304.980219907404</c:v>
                </c:pt>
                <c:pt idx="26967">
                  <c:v>41305.021886574075</c:v>
                </c:pt>
                <c:pt idx="26968">
                  <c:v>41305.06355324074</c:v>
                </c:pt>
                <c:pt idx="26969">
                  <c:v>41305.105219907404</c:v>
                </c:pt>
                <c:pt idx="26970">
                  <c:v>41305.146886574075</c:v>
                </c:pt>
                <c:pt idx="26971">
                  <c:v>41305.18855324074</c:v>
                </c:pt>
                <c:pt idx="26972">
                  <c:v>41305.230219907404</c:v>
                </c:pt>
                <c:pt idx="26973">
                  <c:v>41305.271886574075</c:v>
                </c:pt>
                <c:pt idx="26974">
                  <c:v>41305.31355324074</c:v>
                </c:pt>
                <c:pt idx="26975">
                  <c:v>41305.355219907404</c:v>
                </c:pt>
                <c:pt idx="26976">
                  <c:v>41305.396886574075</c:v>
                </c:pt>
                <c:pt idx="26977">
                  <c:v>41305.43855324074</c:v>
                </c:pt>
                <c:pt idx="26978">
                  <c:v>41305.480219907404</c:v>
                </c:pt>
                <c:pt idx="26979">
                  <c:v>41305.521886574075</c:v>
                </c:pt>
                <c:pt idx="26980">
                  <c:v>41305.56355324074</c:v>
                </c:pt>
                <c:pt idx="26981">
                  <c:v>41305.605219907404</c:v>
                </c:pt>
                <c:pt idx="26982">
                  <c:v>41305.646886574075</c:v>
                </c:pt>
                <c:pt idx="26983">
                  <c:v>41305.68855324074</c:v>
                </c:pt>
                <c:pt idx="26984">
                  <c:v>41305.730219907404</c:v>
                </c:pt>
                <c:pt idx="26985">
                  <c:v>41305.771886574075</c:v>
                </c:pt>
                <c:pt idx="26986">
                  <c:v>41305.81355324074</c:v>
                </c:pt>
                <c:pt idx="26987">
                  <c:v>41305.855219907404</c:v>
                </c:pt>
                <c:pt idx="26988">
                  <c:v>41305.896886574075</c:v>
                </c:pt>
                <c:pt idx="26989">
                  <c:v>41305.93855324074</c:v>
                </c:pt>
                <c:pt idx="26990">
                  <c:v>41305.980219907404</c:v>
                </c:pt>
                <c:pt idx="26991">
                  <c:v>41306.021886574075</c:v>
                </c:pt>
                <c:pt idx="26992">
                  <c:v>41306.06355324074</c:v>
                </c:pt>
                <c:pt idx="26993">
                  <c:v>41306.105219907404</c:v>
                </c:pt>
                <c:pt idx="26994">
                  <c:v>41306.146886574075</c:v>
                </c:pt>
                <c:pt idx="26995">
                  <c:v>41306.18855324074</c:v>
                </c:pt>
                <c:pt idx="26996">
                  <c:v>41306.230219907404</c:v>
                </c:pt>
                <c:pt idx="26997">
                  <c:v>41306.271886574075</c:v>
                </c:pt>
                <c:pt idx="26998">
                  <c:v>41306.31355324074</c:v>
                </c:pt>
                <c:pt idx="26999">
                  <c:v>41306.355219907404</c:v>
                </c:pt>
                <c:pt idx="27000">
                  <c:v>41306.396886574075</c:v>
                </c:pt>
                <c:pt idx="27001">
                  <c:v>41306.43855324074</c:v>
                </c:pt>
                <c:pt idx="27002">
                  <c:v>41306.480219907404</c:v>
                </c:pt>
                <c:pt idx="27003">
                  <c:v>41306.521886574075</c:v>
                </c:pt>
                <c:pt idx="27004">
                  <c:v>41306.56355324074</c:v>
                </c:pt>
                <c:pt idx="27005">
                  <c:v>41306.605219907404</c:v>
                </c:pt>
                <c:pt idx="27006">
                  <c:v>41306.646886574075</c:v>
                </c:pt>
                <c:pt idx="27007">
                  <c:v>41306.68855324074</c:v>
                </c:pt>
                <c:pt idx="27008">
                  <c:v>41306.730219907404</c:v>
                </c:pt>
                <c:pt idx="27009">
                  <c:v>41306.771886574075</c:v>
                </c:pt>
                <c:pt idx="27010">
                  <c:v>41306.81355324074</c:v>
                </c:pt>
                <c:pt idx="27011">
                  <c:v>41306.855219907404</c:v>
                </c:pt>
                <c:pt idx="27012">
                  <c:v>41306.896886574075</c:v>
                </c:pt>
                <c:pt idx="27013">
                  <c:v>41306.93855324074</c:v>
                </c:pt>
                <c:pt idx="27014">
                  <c:v>41306.980219907404</c:v>
                </c:pt>
                <c:pt idx="27015">
                  <c:v>41307.021886574075</c:v>
                </c:pt>
                <c:pt idx="27016">
                  <c:v>41307.06355324074</c:v>
                </c:pt>
                <c:pt idx="27017">
                  <c:v>41307.105219907404</c:v>
                </c:pt>
                <c:pt idx="27018">
                  <c:v>41307.146886574075</c:v>
                </c:pt>
                <c:pt idx="27019">
                  <c:v>41307.18855324074</c:v>
                </c:pt>
                <c:pt idx="27020">
                  <c:v>41307.230219907404</c:v>
                </c:pt>
                <c:pt idx="27021">
                  <c:v>41307.271886574075</c:v>
                </c:pt>
                <c:pt idx="27022">
                  <c:v>41307.31355324074</c:v>
                </c:pt>
                <c:pt idx="27023">
                  <c:v>41307.355219907404</c:v>
                </c:pt>
                <c:pt idx="27024">
                  <c:v>41307.396886574075</c:v>
                </c:pt>
                <c:pt idx="27025">
                  <c:v>41307.43855324074</c:v>
                </c:pt>
                <c:pt idx="27026">
                  <c:v>41307.480219907404</c:v>
                </c:pt>
                <c:pt idx="27027">
                  <c:v>41307.521886574075</c:v>
                </c:pt>
                <c:pt idx="27028">
                  <c:v>41307.56355324074</c:v>
                </c:pt>
                <c:pt idx="27029">
                  <c:v>41307.605219907404</c:v>
                </c:pt>
                <c:pt idx="27030">
                  <c:v>41307.646886574075</c:v>
                </c:pt>
                <c:pt idx="27031">
                  <c:v>41307.68855324074</c:v>
                </c:pt>
                <c:pt idx="27032">
                  <c:v>41307.730219907404</c:v>
                </c:pt>
                <c:pt idx="27033">
                  <c:v>41307.771886574075</c:v>
                </c:pt>
                <c:pt idx="27034">
                  <c:v>41307.81355324074</c:v>
                </c:pt>
                <c:pt idx="27035">
                  <c:v>41307.855219907404</c:v>
                </c:pt>
                <c:pt idx="27036">
                  <c:v>41307.896886574075</c:v>
                </c:pt>
                <c:pt idx="27037">
                  <c:v>41307.93855324074</c:v>
                </c:pt>
                <c:pt idx="27038">
                  <c:v>41307.980219907404</c:v>
                </c:pt>
                <c:pt idx="27039">
                  <c:v>41308.021886574075</c:v>
                </c:pt>
                <c:pt idx="27040">
                  <c:v>41308.06355324074</c:v>
                </c:pt>
                <c:pt idx="27041">
                  <c:v>41308.105219907404</c:v>
                </c:pt>
                <c:pt idx="27042">
                  <c:v>41308.146886574075</c:v>
                </c:pt>
                <c:pt idx="27043">
                  <c:v>41308.18855324074</c:v>
                </c:pt>
                <c:pt idx="27044">
                  <c:v>41308.230219907404</c:v>
                </c:pt>
                <c:pt idx="27045">
                  <c:v>41308.271886574075</c:v>
                </c:pt>
                <c:pt idx="27046">
                  <c:v>41308.31355324074</c:v>
                </c:pt>
                <c:pt idx="27047">
                  <c:v>41308.355219907404</c:v>
                </c:pt>
                <c:pt idx="27048">
                  <c:v>41308.396886574075</c:v>
                </c:pt>
                <c:pt idx="27049">
                  <c:v>41308.43855324074</c:v>
                </c:pt>
                <c:pt idx="27050">
                  <c:v>41308.480219907404</c:v>
                </c:pt>
                <c:pt idx="27051">
                  <c:v>41308.521886574075</c:v>
                </c:pt>
                <c:pt idx="27052">
                  <c:v>41308.56355324074</c:v>
                </c:pt>
                <c:pt idx="27053">
                  <c:v>41308.605219907404</c:v>
                </c:pt>
                <c:pt idx="27054">
                  <c:v>41308.646886574075</c:v>
                </c:pt>
                <c:pt idx="27055">
                  <c:v>41308.68855324074</c:v>
                </c:pt>
                <c:pt idx="27056">
                  <c:v>41308.730219907404</c:v>
                </c:pt>
                <c:pt idx="27057">
                  <c:v>41308.771886574075</c:v>
                </c:pt>
                <c:pt idx="27058">
                  <c:v>41308.81355324074</c:v>
                </c:pt>
                <c:pt idx="27059">
                  <c:v>41308.855219907404</c:v>
                </c:pt>
                <c:pt idx="27060">
                  <c:v>41308.896886574075</c:v>
                </c:pt>
                <c:pt idx="27061">
                  <c:v>41308.93855324074</c:v>
                </c:pt>
                <c:pt idx="27062">
                  <c:v>41308.980219907404</c:v>
                </c:pt>
                <c:pt idx="27063">
                  <c:v>41309.021886574075</c:v>
                </c:pt>
                <c:pt idx="27064">
                  <c:v>41309.06355324074</c:v>
                </c:pt>
                <c:pt idx="27065">
                  <c:v>41309.105219907404</c:v>
                </c:pt>
                <c:pt idx="27066">
                  <c:v>41309.146886574075</c:v>
                </c:pt>
                <c:pt idx="27067">
                  <c:v>41309.18855324074</c:v>
                </c:pt>
                <c:pt idx="27068">
                  <c:v>41309.230219907404</c:v>
                </c:pt>
                <c:pt idx="27069">
                  <c:v>41309.271886574075</c:v>
                </c:pt>
                <c:pt idx="27070">
                  <c:v>41309.31355324074</c:v>
                </c:pt>
                <c:pt idx="27071">
                  <c:v>41309.355219907404</c:v>
                </c:pt>
                <c:pt idx="27072">
                  <c:v>41309.396886574075</c:v>
                </c:pt>
                <c:pt idx="27073">
                  <c:v>41309.43855324074</c:v>
                </c:pt>
                <c:pt idx="27074">
                  <c:v>41309.480219907404</c:v>
                </c:pt>
                <c:pt idx="27075">
                  <c:v>41309.521886574075</c:v>
                </c:pt>
                <c:pt idx="27076">
                  <c:v>41309.56355324074</c:v>
                </c:pt>
                <c:pt idx="27077">
                  <c:v>41309.605219907404</c:v>
                </c:pt>
                <c:pt idx="27078">
                  <c:v>41309.646886574075</c:v>
                </c:pt>
                <c:pt idx="27079">
                  <c:v>41309.68855324074</c:v>
                </c:pt>
                <c:pt idx="27080">
                  <c:v>41309.730219907404</c:v>
                </c:pt>
                <c:pt idx="27081">
                  <c:v>41309.771886574075</c:v>
                </c:pt>
                <c:pt idx="27082">
                  <c:v>41309.81355324074</c:v>
                </c:pt>
                <c:pt idx="27083">
                  <c:v>41309.855219907404</c:v>
                </c:pt>
                <c:pt idx="27084">
                  <c:v>41309.896886574075</c:v>
                </c:pt>
                <c:pt idx="27085">
                  <c:v>41309.93855324074</c:v>
                </c:pt>
                <c:pt idx="27086">
                  <c:v>41309.980219907404</c:v>
                </c:pt>
                <c:pt idx="27087">
                  <c:v>41310.021886574075</c:v>
                </c:pt>
                <c:pt idx="27088">
                  <c:v>41310.06355324074</c:v>
                </c:pt>
                <c:pt idx="27089">
                  <c:v>41310.105219907404</c:v>
                </c:pt>
                <c:pt idx="27090">
                  <c:v>41310.146886574075</c:v>
                </c:pt>
                <c:pt idx="27091">
                  <c:v>41310.18855324074</c:v>
                </c:pt>
                <c:pt idx="27092">
                  <c:v>41310.230219907404</c:v>
                </c:pt>
                <c:pt idx="27093">
                  <c:v>41310.271886574075</c:v>
                </c:pt>
                <c:pt idx="27094">
                  <c:v>41310.31355324074</c:v>
                </c:pt>
                <c:pt idx="27095">
                  <c:v>41310.355219907404</c:v>
                </c:pt>
                <c:pt idx="27096">
                  <c:v>41310.396886574075</c:v>
                </c:pt>
                <c:pt idx="27097">
                  <c:v>41310.43855324074</c:v>
                </c:pt>
                <c:pt idx="27098">
                  <c:v>41310.480219907404</c:v>
                </c:pt>
                <c:pt idx="27099">
                  <c:v>41310.521886574075</c:v>
                </c:pt>
                <c:pt idx="27100">
                  <c:v>41310.56355324074</c:v>
                </c:pt>
                <c:pt idx="27101">
                  <c:v>41310.605219907404</c:v>
                </c:pt>
                <c:pt idx="27102">
                  <c:v>41310.646886574075</c:v>
                </c:pt>
                <c:pt idx="27103">
                  <c:v>41310.68855324074</c:v>
                </c:pt>
                <c:pt idx="27104">
                  <c:v>41310.730219907404</c:v>
                </c:pt>
                <c:pt idx="27105">
                  <c:v>41310.771886574075</c:v>
                </c:pt>
                <c:pt idx="27106">
                  <c:v>41310.81355324074</c:v>
                </c:pt>
                <c:pt idx="27107">
                  <c:v>41310.855219907404</c:v>
                </c:pt>
                <c:pt idx="27108">
                  <c:v>41310.896886574075</c:v>
                </c:pt>
                <c:pt idx="27109">
                  <c:v>41310.93855324074</c:v>
                </c:pt>
                <c:pt idx="27110">
                  <c:v>41310.980219907404</c:v>
                </c:pt>
                <c:pt idx="27111">
                  <c:v>41311.021886574075</c:v>
                </c:pt>
                <c:pt idx="27112">
                  <c:v>41311.06355324074</c:v>
                </c:pt>
                <c:pt idx="27113">
                  <c:v>41311.105219907404</c:v>
                </c:pt>
                <c:pt idx="27114">
                  <c:v>41311.146886574075</c:v>
                </c:pt>
                <c:pt idx="27115">
                  <c:v>41311.18855324074</c:v>
                </c:pt>
                <c:pt idx="27116">
                  <c:v>41311.230219907404</c:v>
                </c:pt>
                <c:pt idx="27117">
                  <c:v>41311.271886574075</c:v>
                </c:pt>
                <c:pt idx="27118">
                  <c:v>41311.31355324074</c:v>
                </c:pt>
                <c:pt idx="27119">
                  <c:v>41311</c:v>
                </c:pt>
                <c:pt idx="27120">
                  <c:v>41311.355462962965</c:v>
                </c:pt>
                <c:pt idx="27121">
                  <c:v>41311.397129629629</c:v>
                </c:pt>
                <c:pt idx="27122">
                  <c:v>41311.438796296294</c:v>
                </c:pt>
                <c:pt idx="27123">
                  <c:v>41311.480462962965</c:v>
                </c:pt>
                <c:pt idx="27124">
                  <c:v>41311.522129629629</c:v>
                </c:pt>
                <c:pt idx="27125">
                  <c:v>41311.563796296294</c:v>
                </c:pt>
                <c:pt idx="27126">
                  <c:v>41311.605462962965</c:v>
                </c:pt>
                <c:pt idx="27127">
                  <c:v>41311.647129629629</c:v>
                </c:pt>
                <c:pt idx="27128">
                  <c:v>41311.688796296294</c:v>
                </c:pt>
                <c:pt idx="27129">
                  <c:v>41311.730462962965</c:v>
                </c:pt>
                <c:pt idx="27130">
                  <c:v>41311.772129629629</c:v>
                </c:pt>
                <c:pt idx="27131">
                  <c:v>41311.813796296294</c:v>
                </c:pt>
                <c:pt idx="27132">
                  <c:v>41311.855462962965</c:v>
                </c:pt>
                <c:pt idx="27133">
                  <c:v>41311.897129629629</c:v>
                </c:pt>
                <c:pt idx="27134">
                  <c:v>41311.938796296294</c:v>
                </c:pt>
                <c:pt idx="27135">
                  <c:v>41311.980462962965</c:v>
                </c:pt>
                <c:pt idx="27136">
                  <c:v>41312.022129629629</c:v>
                </c:pt>
                <c:pt idx="27137">
                  <c:v>41312.063796296294</c:v>
                </c:pt>
                <c:pt idx="27138">
                  <c:v>41312.105462962965</c:v>
                </c:pt>
                <c:pt idx="27139">
                  <c:v>41312.147129629629</c:v>
                </c:pt>
                <c:pt idx="27140">
                  <c:v>41312.188796296294</c:v>
                </c:pt>
                <c:pt idx="27141">
                  <c:v>41312.230462962965</c:v>
                </c:pt>
                <c:pt idx="27142">
                  <c:v>41312.272129629629</c:v>
                </c:pt>
                <c:pt idx="27143">
                  <c:v>41312.313796296294</c:v>
                </c:pt>
                <c:pt idx="27144">
                  <c:v>41312.355462962965</c:v>
                </c:pt>
                <c:pt idx="27145">
                  <c:v>41312.397129629629</c:v>
                </c:pt>
                <c:pt idx="27146">
                  <c:v>41312.438796296294</c:v>
                </c:pt>
                <c:pt idx="27147">
                  <c:v>41312.480462962965</c:v>
                </c:pt>
                <c:pt idx="27148">
                  <c:v>41312.522129629629</c:v>
                </c:pt>
                <c:pt idx="27149">
                  <c:v>41312.563796296294</c:v>
                </c:pt>
                <c:pt idx="27150">
                  <c:v>41312.605462962965</c:v>
                </c:pt>
                <c:pt idx="27151">
                  <c:v>41312.647129629629</c:v>
                </c:pt>
                <c:pt idx="27152">
                  <c:v>41312.688796296294</c:v>
                </c:pt>
                <c:pt idx="27153">
                  <c:v>41312.730462962965</c:v>
                </c:pt>
                <c:pt idx="27154">
                  <c:v>41312.772129629629</c:v>
                </c:pt>
                <c:pt idx="27155">
                  <c:v>41312.813796296294</c:v>
                </c:pt>
                <c:pt idx="27156">
                  <c:v>41312.855462962965</c:v>
                </c:pt>
                <c:pt idx="27157">
                  <c:v>41312.897129629629</c:v>
                </c:pt>
                <c:pt idx="27158">
                  <c:v>41312.938796296294</c:v>
                </c:pt>
                <c:pt idx="27159">
                  <c:v>41312.980462962965</c:v>
                </c:pt>
                <c:pt idx="27160">
                  <c:v>41313.022129629629</c:v>
                </c:pt>
                <c:pt idx="27161">
                  <c:v>41313.063796296294</c:v>
                </c:pt>
                <c:pt idx="27162">
                  <c:v>41313.105462962965</c:v>
                </c:pt>
                <c:pt idx="27163">
                  <c:v>41313.147129629629</c:v>
                </c:pt>
                <c:pt idx="27164">
                  <c:v>41313.188796296294</c:v>
                </c:pt>
                <c:pt idx="27165">
                  <c:v>41313.230462962965</c:v>
                </c:pt>
                <c:pt idx="27166">
                  <c:v>41313.272129629629</c:v>
                </c:pt>
                <c:pt idx="27167">
                  <c:v>41313.313796296294</c:v>
                </c:pt>
                <c:pt idx="27168">
                  <c:v>41313.355462962965</c:v>
                </c:pt>
                <c:pt idx="27169">
                  <c:v>41313.397129629629</c:v>
                </c:pt>
                <c:pt idx="27170">
                  <c:v>41313.438796296294</c:v>
                </c:pt>
                <c:pt idx="27171">
                  <c:v>41313.480462962965</c:v>
                </c:pt>
                <c:pt idx="27172">
                  <c:v>41313.522129629629</c:v>
                </c:pt>
                <c:pt idx="27173">
                  <c:v>41313.563796296294</c:v>
                </c:pt>
                <c:pt idx="27174">
                  <c:v>41313.605462962965</c:v>
                </c:pt>
                <c:pt idx="27175">
                  <c:v>41313.647129629629</c:v>
                </c:pt>
                <c:pt idx="27176">
                  <c:v>41313.688796296294</c:v>
                </c:pt>
                <c:pt idx="27177">
                  <c:v>41313.730462962965</c:v>
                </c:pt>
                <c:pt idx="27178">
                  <c:v>41313.772129629629</c:v>
                </c:pt>
                <c:pt idx="27179">
                  <c:v>41313.813796296294</c:v>
                </c:pt>
                <c:pt idx="27180">
                  <c:v>41313.855462962965</c:v>
                </c:pt>
                <c:pt idx="27181">
                  <c:v>41313.897129629629</c:v>
                </c:pt>
                <c:pt idx="27182">
                  <c:v>41313.938796296294</c:v>
                </c:pt>
                <c:pt idx="27183">
                  <c:v>41313.980462962965</c:v>
                </c:pt>
                <c:pt idx="27184">
                  <c:v>41314.022129629629</c:v>
                </c:pt>
                <c:pt idx="27185">
                  <c:v>41314.063796296294</c:v>
                </c:pt>
                <c:pt idx="27186">
                  <c:v>41314.105462962965</c:v>
                </c:pt>
                <c:pt idx="27187">
                  <c:v>41314.147129629629</c:v>
                </c:pt>
                <c:pt idx="27188">
                  <c:v>41314.188796296294</c:v>
                </c:pt>
                <c:pt idx="27189">
                  <c:v>41314.230462962965</c:v>
                </c:pt>
                <c:pt idx="27190">
                  <c:v>41314.272129629629</c:v>
                </c:pt>
                <c:pt idx="27191">
                  <c:v>41314.313796296294</c:v>
                </c:pt>
                <c:pt idx="27192">
                  <c:v>41314.355462962965</c:v>
                </c:pt>
                <c:pt idx="27193">
                  <c:v>41314.397129629629</c:v>
                </c:pt>
                <c:pt idx="27194">
                  <c:v>41314.438796296294</c:v>
                </c:pt>
                <c:pt idx="27195">
                  <c:v>41314.480462962965</c:v>
                </c:pt>
                <c:pt idx="27196">
                  <c:v>41314.522129629629</c:v>
                </c:pt>
                <c:pt idx="27197">
                  <c:v>41314.563796296294</c:v>
                </c:pt>
                <c:pt idx="27198">
                  <c:v>41314.605462962965</c:v>
                </c:pt>
                <c:pt idx="27199">
                  <c:v>41314.647129629629</c:v>
                </c:pt>
                <c:pt idx="27200">
                  <c:v>41314.688796296294</c:v>
                </c:pt>
                <c:pt idx="27201">
                  <c:v>41314.730462962965</c:v>
                </c:pt>
                <c:pt idx="27202">
                  <c:v>41314.772129629629</c:v>
                </c:pt>
                <c:pt idx="27203">
                  <c:v>41314.813796296294</c:v>
                </c:pt>
                <c:pt idx="27204">
                  <c:v>41314.855462962965</c:v>
                </c:pt>
                <c:pt idx="27205">
                  <c:v>41314.897129629629</c:v>
                </c:pt>
                <c:pt idx="27206">
                  <c:v>41314.938796296294</c:v>
                </c:pt>
                <c:pt idx="27207">
                  <c:v>41314.980462962965</c:v>
                </c:pt>
                <c:pt idx="27208">
                  <c:v>41315.022129629629</c:v>
                </c:pt>
                <c:pt idx="27209">
                  <c:v>41315.063796296294</c:v>
                </c:pt>
                <c:pt idx="27210">
                  <c:v>41315.105462962965</c:v>
                </c:pt>
                <c:pt idx="27211">
                  <c:v>41315.147129629629</c:v>
                </c:pt>
                <c:pt idx="27212">
                  <c:v>41315.188796296294</c:v>
                </c:pt>
                <c:pt idx="27213">
                  <c:v>41315.230462962965</c:v>
                </c:pt>
                <c:pt idx="27214">
                  <c:v>41315.272129629629</c:v>
                </c:pt>
                <c:pt idx="27215">
                  <c:v>41315.313796296294</c:v>
                </c:pt>
                <c:pt idx="27216">
                  <c:v>41315.355462962965</c:v>
                </c:pt>
                <c:pt idx="27217">
                  <c:v>41315.397129629629</c:v>
                </c:pt>
                <c:pt idx="27218">
                  <c:v>41315.438796296294</c:v>
                </c:pt>
                <c:pt idx="27219">
                  <c:v>41315.480462962965</c:v>
                </c:pt>
                <c:pt idx="27220">
                  <c:v>41315.522129629629</c:v>
                </c:pt>
                <c:pt idx="27221">
                  <c:v>41315.563796296294</c:v>
                </c:pt>
                <c:pt idx="27222">
                  <c:v>41315.605462962965</c:v>
                </c:pt>
                <c:pt idx="27223">
                  <c:v>41315.647129629629</c:v>
                </c:pt>
                <c:pt idx="27224">
                  <c:v>41315.688796296294</c:v>
                </c:pt>
                <c:pt idx="27225">
                  <c:v>41315.730462962965</c:v>
                </c:pt>
                <c:pt idx="27226">
                  <c:v>41315.772129629629</c:v>
                </c:pt>
                <c:pt idx="27227">
                  <c:v>41315.813796296294</c:v>
                </c:pt>
                <c:pt idx="27228">
                  <c:v>41315.855462962965</c:v>
                </c:pt>
                <c:pt idx="27229">
                  <c:v>41315.897129629629</c:v>
                </c:pt>
                <c:pt idx="27230">
                  <c:v>41315.938796296294</c:v>
                </c:pt>
                <c:pt idx="27231">
                  <c:v>41315.980462962965</c:v>
                </c:pt>
                <c:pt idx="27232">
                  <c:v>41316.022129629629</c:v>
                </c:pt>
                <c:pt idx="27233">
                  <c:v>41316.063796296294</c:v>
                </c:pt>
                <c:pt idx="27234">
                  <c:v>41316.105462962965</c:v>
                </c:pt>
                <c:pt idx="27235">
                  <c:v>41316.147129629629</c:v>
                </c:pt>
                <c:pt idx="27236">
                  <c:v>41316.188796296294</c:v>
                </c:pt>
                <c:pt idx="27237">
                  <c:v>41316.230462962965</c:v>
                </c:pt>
                <c:pt idx="27238">
                  <c:v>41316.272129629629</c:v>
                </c:pt>
                <c:pt idx="27239">
                  <c:v>41316.313796296294</c:v>
                </c:pt>
                <c:pt idx="27240">
                  <c:v>41316.355462962965</c:v>
                </c:pt>
                <c:pt idx="27241">
                  <c:v>41316.397129629629</c:v>
                </c:pt>
                <c:pt idx="27242">
                  <c:v>41316.438796296294</c:v>
                </c:pt>
                <c:pt idx="27243">
                  <c:v>41316.480462962965</c:v>
                </c:pt>
                <c:pt idx="27244">
                  <c:v>41316.522129629629</c:v>
                </c:pt>
                <c:pt idx="27245">
                  <c:v>41316.563796296294</c:v>
                </c:pt>
                <c:pt idx="27246">
                  <c:v>41316.605462962965</c:v>
                </c:pt>
                <c:pt idx="27247">
                  <c:v>41316.647129629629</c:v>
                </c:pt>
                <c:pt idx="27248">
                  <c:v>41316.688796296294</c:v>
                </c:pt>
                <c:pt idx="27249">
                  <c:v>41316.730462962965</c:v>
                </c:pt>
                <c:pt idx="27250">
                  <c:v>41316.772129629629</c:v>
                </c:pt>
                <c:pt idx="27251">
                  <c:v>41316.813796296294</c:v>
                </c:pt>
                <c:pt idx="27252">
                  <c:v>41316.855462962965</c:v>
                </c:pt>
                <c:pt idx="27253">
                  <c:v>41316.897129629629</c:v>
                </c:pt>
                <c:pt idx="27254">
                  <c:v>41316.938796296294</c:v>
                </c:pt>
                <c:pt idx="27255">
                  <c:v>41316.980462962965</c:v>
                </c:pt>
                <c:pt idx="27256">
                  <c:v>41317.022129629629</c:v>
                </c:pt>
                <c:pt idx="27257">
                  <c:v>41317.063796296294</c:v>
                </c:pt>
                <c:pt idx="27258">
                  <c:v>41317.105462962965</c:v>
                </c:pt>
                <c:pt idx="27259">
                  <c:v>41317.147129629629</c:v>
                </c:pt>
                <c:pt idx="27260">
                  <c:v>41317.188796296294</c:v>
                </c:pt>
                <c:pt idx="27261">
                  <c:v>41317.230462962965</c:v>
                </c:pt>
                <c:pt idx="27262">
                  <c:v>41317.272129629629</c:v>
                </c:pt>
                <c:pt idx="27263">
                  <c:v>41317.313796296294</c:v>
                </c:pt>
                <c:pt idx="27264">
                  <c:v>41317.355462962965</c:v>
                </c:pt>
                <c:pt idx="27265">
                  <c:v>41317.397129629629</c:v>
                </c:pt>
                <c:pt idx="27266">
                  <c:v>41317.438796296294</c:v>
                </c:pt>
                <c:pt idx="27267">
                  <c:v>41317.480462962965</c:v>
                </c:pt>
                <c:pt idx="27268">
                  <c:v>41317.522129629629</c:v>
                </c:pt>
                <c:pt idx="27269">
                  <c:v>41317.563796296294</c:v>
                </c:pt>
                <c:pt idx="27270">
                  <c:v>41317.605462962965</c:v>
                </c:pt>
                <c:pt idx="27271">
                  <c:v>41317.647129629629</c:v>
                </c:pt>
                <c:pt idx="27272">
                  <c:v>41317.688796296294</c:v>
                </c:pt>
                <c:pt idx="27273">
                  <c:v>41317.730462962965</c:v>
                </c:pt>
                <c:pt idx="27274">
                  <c:v>41317.772129629629</c:v>
                </c:pt>
                <c:pt idx="27275">
                  <c:v>41317.813796296294</c:v>
                </c:pt>
                <c:pt idx="27276">
                  <c:v>41317.855462962965</c:v>
                </c:pt>
                <c:pt idx="27277">
                  <c:v>41317.897129629629</c:v>
                </c:pt>
                <c:pt idx="27278">
                  <c:v>41317.938796296294</c:v>
                </c:pt>
                <c:pt idx="27279">
                  <c:v>41317.980462962965</c:v>
                </c:pt>
                <c:pt idx="27280">
                  <c:v>41318.022129629629</c:v>
                </c:pt>
                <c:pt idx="27281">
                  <c:v>41318.063796296294</c:v>
                </c:pt>
                <c:pt idx="27282">
                  <c:v>41318.105462962965</c:v>
                </c:pt>
                <c:pt idx="27283">
                  <c:v>41318.147129629629</c:v>
                </c:pt>
                <c:pt idx="27284">
                  <c:v>41318.188796296294</c:v>
                </c:pt>
                <c:pt idx="27285">
                  <c:v>41318.230462962965</c:v>
                </c:pt>
                <c:pt idx="27286">
                  <c:v>41318.272129629629</c:v>
                </c:pt>
                <c:pt idx="27287">
                  <c:v>41318.313796296294</c:v>
                </c:pt>
                <c:pt idx="27288">
                  <c:v>41318.355462962965</c:v>
                </c:pt>
                <c:pt idx="27289">
                  <c:v>41318.397129629629</c:v>
                </c:pt>
                <c:pt idx="27290">
                  <c:v>41318.438796296294</c:v>
                </c:pt>
                <c:pt idx="27291">
                  <c:v>41318.480462962965</c:v>
                </c:pt>
                <c:pt idx="27292">
                  <c:v>41318.522129629629</c:v>
                </c:pt>
                <c:pt idx="27293">
                  <c:v>41318.563796296294</c:v>
                </c:pt>
                <c:pt idx="27294">
                  <c:v>41318.605462962965</c:v>
                </c:pt>
                <c:pt idx="27295">
                  <c:v>41318.647129629629</c:v>
                </c:pt>
                <c:pt idx="27296">
                  <c:v>41318.688796296294</c:v>
                </c:pt>
                <c:pt idx="27297">
                  <c:v>41318.730462962965</c:v>
                </c:pt>
                <c:pt idx="27298">
                  <c:v>41318.772129629629</c:v>
                </c:pt>
                <c:pt idx="27299">
                  <c:v>41318.813796296294</c:v>
                </c:pt>
                <c:pt idx="27300">
                  <c:v>41318.855462962965</c:v>
                </c:pt>
                <c:pt idx="27301">
                  <c:v>41318.897129629629</c:v>
                </c:pt>
                <c:pt idx="27302">
                  <c:v>41318.938796296294</c:v>
                </c:pt>
                <c:pt idx="27303">
                  <c:v>41318.980462962965</c:v>
                </c:pt>
                <c:pt idx="27304">
                  <c:v>41319.022129629629</c:v>
                </c:pt>
                <c:pt idx="27305">
                  <c:v>41319.063796296294</c:v>
                </c:pt>
                <c:pt idx="27306">
                  <c:v>41319.105462962965</c:v>
                </c:pt>
                <c:pt idx="27307">
                  <c:v>41319.147129629629</c:v>
                </c:pt>
                <c:pt idx="27308">
                  <c:v>41319.188796296294</c:v>
                </c:pt>
                <c:pt idx="27309">
                  <c:v>41319.230462962965</c:v>
                </c:pt>
                <c:pt idx="27310">
                  <c:v>41319.272129629629</c:v>
                </c:pt>
                <c:pt idx="27311">
                  <c:v>41319.313796296294</c:v>
                </c:pt>
                <c:pt idx="27312">
                  <c:v>41319.355462962965</c:v>
                </c:pt>
                <c:pt idx="27313">
                  <c:v>41319.397129629629</c:v>
                </c:pt>
                <c:pt idx="27314">
                  <c:v>41319.438796296294</c:v>
                </c:pt>
                <c:pt idx="27315">
                  <c:v>41319.480462962965</c:v>
                </c:pt>
                <c:pt idx="27316">
                  <c:v>41319.522129629629</c:v>
                </c:pt>
                <c:pt idx="27317">
                  <c:v>41319.563796296294</c:v>
                </c:pt>
                <c:pt idx="27318">
                  <c:v>41319.605462962965</c:v>
                </c:pt>
                <c:pt idx="27319">
                  <c:v>41319.647129629629</c:v>
                </c:pt>
                <c:pt idx="27320">
                  <c:v>41319.688796296294</c:v>
                </c:pt>
                <c:pt idx="27321">
                  <c:v>41319.730462962965</c:v>
                </c:pt>
                <c:pt idx="27322">
                  <c:v>41319.772129629629</c:v>
                </c:pt>
                <c:pt idx="27323">
                  <c:v>41319.813796296294</c:v>
                </c:pt>
                <c:pt idx="27324">
                  <c:v>41319.855462962965</c:v>
                </c:pt>
                <c:pt idx="27325">
                  <c:v>41319.897129629629</c:v>
                </c:pt>
                <c:pt idx="27326">
                  <c:v>41319.938796296294</c:v>
                </c:pt>
                <c:pt idx="27327">
                  <c:v>41319.980462962965</c:v>
                </c:pt>
                <c:pt idx="27328">
                  <c:v>41320.022129629629</c:v>
                </c:pt>
                <c:pt idx="27329">
                  <c:v>41320.063796296294</c:v>
                </c:pt>
                <c:pt idx="27330">
                  <c:v>41320.105462962965</c:v>
                </c:pt>
                <c:pt idx="27331">
                  <c:v>41320.147129629629</c:v>
                </c:pt>
                <c:pt idx="27332">
                  <c:v>41320.188796296294</c:v>
                </c:pt>
                <c:pt idx="27333">
                  <c:v>41320.230462962965</c:v>
                </c:pt>
                <c:pt idx="27334">
                  <c:v>41320.272129629629</c:v>
                </c:pt>
                <c:pt idx="27335">
                  <c:v>41320.313796296294</c:v>
                </c:pt>
                <c:pt idx="27336">
                  <c:v>41320.355462962965</c:v>
                </c:pt>
                <c:pt idx="27337">
                  <c:v>41320.397129629629</c:v>
                </c:pt>
                <c:pt idx="27338">
                  <c:v>41320.438796296294</c:v>
                </c:pt>
                <c:pt idx="27339">
                  <c:v>41320.480462962965</c:v>
                </c:pt>
                <c:pt idx="27340">
                  <c:v>41320.522129629629</c:v>
                </c:pt>
                <c:pt idx="27341">
                  <c:v>41320.563796296294</c:v>
                </c:pt>
                <c:pt idx="27342">
                  <c:v>41320.605462962965</c:v>
                </c:pt>
                <c:pt idx="27343">
                  <c:v>41320.647129629629</c:v>
                </c:pt>
                <c:pt idx="27344">
                  <c:v>41320.688796296294</c:v>
                </c:pt>
                <c:pt idx="27345">
                  <c:v>41320.730462962965</c:v>
                </c:pt>
                <c:pt idx="27346">
                  <c:v>41320.772129629629</c:v>
                </c:pt>
                <c:pt idx="27347">
                  <c:v>41320.813796296294</c:v>
                </c:pt>
                <c:pt idx="27348">
                  <c:v>41320.855462962965</c:v>
                </c:pt>
                <c:pt idx="27349">
                  <c:v>41320.897129629629</c:v>
                </c:pt>
                <c:pt idx="27350">
                  <c:v>41320.938796296294</c:v>
                </c:pt>
                <c:pt idx="27351">
                  <c:v>41320.980462962965</c:v>
                </c:pt>
                <c:pt idx="27352">
                  <c:v>41321.022129629629</c:v>
                </c:pt>
                <c:pt idx="27353">
                  <c:v>41321.063796296294</c:v>
                </c:pt>
                <c:pt idx="27354">
                  <c:v>41321.105462962965</c:v>
                </c:pt>
                <c:pt idx="27355">
                  <c:v>41321.147129629629</c:v>
                </c:pt>
                <c:pt idx="27356">
                  <c:v>41321.188796296294</c:v>
                </c:pt>
                <c:pt idx="27357">
                  <c:v>41321.230462962965</c:v>
                </c:pt>
                <c:pt idx="27358">
                  <c:v>41321.272129629629</c:v>
                </c:pt>
                <c:pt idx="27359">
                  <c:v>41321.313796296294</c:v>
                </c:pt>
                <c:pt idx="27360">
                  <c:v>41321.355462962965</c:v>
                </c:pt>
                <c:pt idx="27361">
                  <c:v>41321.397129629629</c:v>
                </c:pt>
                <c:pt idx="27362">
                  <c:v>41321.438796296294</c:v>
                </c:pt>
                <c:pt idx="27363">
                  <c:v>41321.480462962965</c:v>
                </c:pt>
                <c:pt idx="27364">
                  <c:v>41321.522129629629</c:v>
                </c:pt>
                <c:pt idx="27365">
                  <c:v>41321.563796296294</c:v>
                </c:pt>
                <c:pt idx="27366">
                  <c:v>41321.605462962965</c:v>
                </c:pt>
                <c:pt idx="27367">
                  <c:v>41321.647129629629</c:v>
                </c:pt>
                <c:pt idx="27368">
                  <c:v>41321.688796296294</c:v>
                </c:pt>
                <c:pt idx="27369">
                  <c:v>41321.730462962965</c:v>
                </c:pt>
                <c:pt idx="27370">
                  <c:v>41321.772129629629</c:v>
                </c:pt>
                <c:pt idx="27371">
                  <c:v>41321.813796296294</c:v>
                </c:pt>
                <c:pt idx="27372">
                  <c:v>41321.855462962965</c:v>
                </c:pt>
                <c:pt idx="27373">
                  <c:v>41321.897129629629</c:v>
                </c:pt>
                <c:pt idx="27374">
                  <c:v>41321.938796296294</c:v>
                </c:pt>
                <c:pt idx="27375">
                  <c:v>41321.980462962965</c:v>
                </c:pt>
                <c:pt idx="27376">
                  <c:v>41322.022129629629</c:v>
                </c:pt>
                <c:pt idx="27377">
                  <c:v>41322.063796296294</c:v>
                </c:pt>
                <c:pt idx="27378">
                  <c:v>41322.105462962965</c:v>
                </c:pt>
                <c:pt idx="27379">
                  <c:v>41322.147129629629</c:v>
                </c:pt>
                <c:pt idx="27380">
                  <c:v>41322.188796296294</c:v>
                </c:pt>
                <c:pt idx="27381">
                  <c:v>41322.230462962965</c:v>
                </c:pt>
                <c:pt idx="27382">
                  <c:v>41322.272129629629</c:v>
                </c:pt>
                <c:pt idx="27383">
                  <c:v>41322.313796296294</c:v>
                </c:pt>
                <c:pt idx="27384">
                  <c:v>41322.355462962965</c:v>
                </c:pt>
                <c:pt idx="27385">
                  <c:v>41322.397129629629</c:v>
                </c:pt>
                <c:pt idx="27386">
                  <c:v>41322.438796296294</c:v>
                </c:pt>
                <c:pt idx="27387">
                  <c:v>41322.480462962965</c:v>
                </c:pt>
                <c:pt idx="27388">
                  <c:v>41322.522129629629</c:v>
                </c:pt>
                <c:pt idx="27389">
                  <c:v>41322.563796296294</c:v>
                </c:pt>
                <c:pt idx="27390">
                  <c:v>41322.605462962965</c:v>
                </c:pt>
                <c:pt idx="27391">
                  <c:v>41322.647129629629</c:v>
                </c:pt>
                <c:pt idx="27392">
                  <c:v>41322.688796296294</c:v>
                </c:pt>
                <c:pt idx="27393">
                  <c:v>41322.730462962965</c:v>
                </c:pt>
                <c:pt idx="27394">
                  <c:v>41322.772129629629</c:v>
                </c:pt>
                <c:pt idx="27395">
                  <c:v>41322.813796296294</c:v>
                </c:pt>
                <c:pt idx="27396">
                  <c:v>41322.855462962965</c:v>
                </c:pt>
                <c:pt idx="27397">
                  <c:v>41322.897129629629</c:v>
                </c:pt>
                <c:pt idx="27398">
                  <c:v>41322.938796296294</c:v>
                </c:pt>
                <c:pt idx="27399">
                  <c:v>41322.980462962965</c:v>
                </c:pt>
                <c:pt idx="27400">
                  <c:v>41323.022129629629</c:v>
                </c:pt>
                <c:pt idx="27401">
                  <c:v>41323.063796296294</c:v>
                </c:pt>
                <c:pt idx="27402">
                  <c:v>41323.105462962965</c:v>
                </c:pt>
                <c:pt idx="27403">
                  <c:v>41323.147129629629</c:v>
                </c:pt>
                <c:pt idx="27404">
                  <c:v>41323.188796296294</c:v>
                </c:pt>
                <c:pt idx="27405">
                  <c:v>41323.230462962965</c:v>
                </c:pt>
                <c:pt idx="27406">
                  <c:v>41323.272129629629</c:v>
                </c:pt>
                <c:pt idx="27407">
                  <c:v>41323.313796296294</c:v>
                </c:pt>
                <c:pt idx="27408">
                  <c:v>41323.355462962965</c:v>
                </c:pt>
                <c:pt idx="27409">
                  <c:v>41323.397129629629</c:v>
                </c:pt>
                <c:pt idx="27410">
                  <c:v>41323.438796296294</c:v>
                </c:pt>
                <c:pt idx="27411">
                  <c:v>41323.480462962965</c:v>
                </c:pt>
                <c:pt idx="27412">
                  <c:v>41323.522129629629</c:v>
                </c:pt>
                <c:pt idx="27413">
                  <c:v>41323.563796296294</c:v>
                </c:pt>
                <c:pt idx="27414">
                  <c:v>41323.605462962965</c:v>
                </c:pt>
                <c:pt idx="27415">
                  <c:v>41323.647129629629</c:v>
                </c:pt>
                <c:pt idx="27416">
                  <c:v>41323.688796296294</c:v>
                </c:pt>
                <c:pt idx="27417">
                  <c:v>41323.730462962965</c:v>
                </c:pt>
                <c:pt idx="27418">
                  <c:v>41323.772129629629</c:v>
                </c:pt>
                <c:pt idx="27419">
                  <c:v>41323.813796296294</c:v>
                </c:pt>
                <c:pt idx="27420">
                  <c:v>41323.855462962965</c:v>
                </c:pt>
                <c:pt idx="27421">
                  <c:v>41323.897129629629</c:v>
                </c:pt>
                <c:pt idx="27422">
                  <c:v>41323.938796296294</c:v>
                </c:pt>
                <c:pt idx="27423">
                  <c:v>41323.980462962965</c:v>
                </c:pt>
                <c:pt idx="27424">
                  <c:v>41324.022129629629</c:v>
                </c:pt>
                <c:pt idx="27425">
                  <c:v>41324.063796296294</c:v>
                </c:pt>
                <c:pt idx="27426">
                  <c:v>41324.105462962965</c:v>
                </c:pt>
                <c:pt idx="27427">
                  <c:v>41324.147129629629</c:v>
                </c:pt>
                <c:pt idx="27428">
                  <c:v>41324.188796296294</c:v>
                </c:pt>
                <c:pt idx="27429">
                  <c:v>41324.230462962965</c:v>
                </c:pt>
                <c:pt idx="27430">
                  <c:v>41324.272129629629</c:v>
                </c:pt>
                <c:pt idx="27431">
                  <c:v>41324.313796296294</c:v>
                </c:pt>
                <c:pt idx="27432">
                  <c:v>41324.355462962965</c:v>
                </c:pt>
                <c:pt idx="27433">
                  <c:v>41324.397129629629</c:v>
                </c:pt>
                <c:pt idx="27434">
                  <c:v>41324.438796296294</c:v>
                </c:pt>
                <c:pt idx="27435">
                  <c:v>41324.480462962965</c:v>
                </c:pt>
                <c:pt idx="27436">
                  <c:v>41324.522129629629</c:v>
                </c:pt>
                <c:pt idx="27437">
                  <c:v>41324.563796296294</c:v>
                </c:pt>
                <c:pt idx="27438">
                  <c:v>41324.605462962965</c:v>
                </c:pt>
                <c:pt idx="27439">
                  <c:v>41324.647129629629</c:v>
                </c:pt>
                <c:pt idx="27440">
                  <c:v>41324.688796296294</c:v>
                </c:pt>
                <c:pt idx="27441">
                  <c:v>41324.730462962965</c:v>
                </c:pt>
                <c:pt idx="27442">
                  <c:v>41324.772129629629</c:v>
                </c:pt>
                <c:pt idx="27443">
                  <c:v>41324.813796296294</c:v>
                </c:pt>
                <c:pt idx="27444">
                  <c:v>41324.855462962965</c:v>
                </c:pt>
                <c:pt idx="27445">
                  <c:v>41324.897129629629</c:v>
                </c:pt>
                <c:pt idx="27446">
                  <c:v>41324.938796296294</c:v>
                </c:pt>
                <c:pt idx="27447">
                  <c:v>41324.980462962965</c:v>
                </c:pt>
                <c:pt idx="27448">
                  <c:v>41325.022129629629</c:v>
                </c:pt>
                <c:pt idx="27449">
                  <c:v>41325.063796296294</c:v>
                </c:pt>
                <c:pt idx="27450">
                  <c:v>41325.105462962965</c:v>
                </c:pt>
                <c:pt idx="27451">
                  <c:v>41325.147129629629</c:v>
                </c:pt>
                <c:pt idx="27452">
                  <c:v>41325.188796296294</c:v>
                </c:pt>
                <c:pt idx="27453">
                  <c:v>41325.230462962965</c:v>
                </c:pt>
                <c:pt idx="27454">
                  <c:v>41325.272129629629</c:v>
                </c:pt>
                <c:pt idx="27455">
                  <c:v>41325.313796296294</c:v>
                </c:pt>
                <c:pt idx="27456">
                  <c:v>41325</c:v>
                </c:pt>
                <c:pt idx="27457">
                  <c:v>41325.353206018517</c:v>
                </c:pt>
                <c:pt idx="27458">
                  <c:v>41325.394872685189</c:v>
                </c:pt>
                <c:pt idx="27459">
                  <c:v>41325.436539351853</c:v>
                </c:pt>
                <c:pt idx="27460">
                  <c:v>41325.478206018517</c:v>
                </c:pt>
                <c:pt idx="27461">
                  <c:v>41325.519872685189</c:v>
                </c:pt>
                <c:pt idx="27462">
                  <c:v>41325.561539351853</c:v>
                </c:pt>
                <c:pt idx="27463">
                  <c:v>41325.603206018517</c:v>
                </c:pt>
                <c:pt idx="27464">
                  <c:v>41325.644872685189</c:v>
                </c:pt>
                <c:pt idx="27465">
                  <c:v>41325.686539351853</c:v>
                </c:pt>
                <c:pt idx="27466">
                  <c:v>41325.728206018517</c:v>
                </c:pt>
                <c:pt idx="27467">
                  <c:v>41325.769872685189</c:v>
                </c:pt>
                <c:pt idx="27468">
                  <c:v>41325.811539351853</c:v>
                </c:pt>
                <c:pt idx="27469">
                  <c:v>41325.853206018517</c:v>
                </c:pt>
                <c:pt idx="27470">
                  <c:v>41325.894872685189</c:v>
                </c:pt>
                <c:pt idx="27471">
                  <c:v>41325.936539351853</c:v>
                </c:pt>
                <c:pt idx="27472">
                  <c:v>41325.978206018517</c:v>
                </c:pt>
                <c:pt idx="27473">
                  <c:v>41326.019872685189</c:v>
                </c:pt>
                <c:pt idx="27474">
                  <c:v>41326.061539351853</c:v>
                </c:pt>
                <c:pt idx="27475">
                  <c:v>41326.103206018517</c:v>
                </c:pt>
                <c:pt idx="27476">
                  <c:v>41326.144872685189</c:v>
                </c:pt>
                <c:pt idx="27477">
                  <c:v>41326.186539351853</c:v>
                </c:pt>
                <c:pt idx="27478">
                  <c:v>41326.228206018517</c:v>
                </c:pt>
                <c:pt idx="27479">
                  <c:v>41326.269872685189</c:v>
                </c:pt>
                <c:pt idx="27480">
                  <c:v>41326.311539351853</c:v>
                </c:pt>
                <c:pt idx="27481">
                  <c:v>41326.353206018517</c:v>
                </c:pt>
                <c:pt idx="27482">
                  <c:v>41326.394872685189</c:v>
                </c:pt>
                <c:pt idx="27483">
                  <c:v>41326.436539351853</c:v>
                </c:pt>
                <c:pt idx="27484">
                  <c:v>41326.478206018517</c:v>
                </c:pt>
                <c:pt idx="27485">
                  <c:v>41326.519872685189</c:v>
                </c:pt>
                <c:pt idx="27486">
                  <c:v>41326.561539351853</c:v>
                </c:pt>
                <c:pt idx="27487">
                  <c:v>41326.603206018517</c:v>
                </c:pt>
                <c:pt idx="27488">
                  <c:v>41326.644872685189</c:v>
                </c:pt>
                <c:pt idx="27489">
                  <c:v>41326.686539351853</c:v>
                </c:pt>
                <c:pt idx="27490">
                  <c:v>41326.728206018517</c:v>
                </c:pt>
                <c:pt idx="27491">
                  <c:v>41326.769872685189</c:v>
                </c:pt>
                <c:pt idx="27492">
                  <c:v>41326.811539351853</c:v>
                </c:pt>
                <c:pt idx="27493">
                  <c:v>41326.853206018517</c:v>
                </c:pt>
                <c:pt idx="27494">
                  <c:v>41326.894872685189</c:v>
                </c:pt>
                <c:pt idx="27495">
                  <c:v>41326.936539351853</c:v>
                </c:pt>
                <c:pt idx="27496">
                  <c:v>41326.978206018517</c:v>
                </c:pt>
                <c:pt idx="27497">
                  <c:v>41327.019872685189</c:v>
                </c:pt>
                <c:pt idx="27498">
                  <c:v>41327.061539351853</c:v>
                </c:pt>
                <c:pt idx="27499">
                  <c:v>41327.103206018517</c:v>
                </c:pt>
                <c:pt idx="27500">
                  <c:v>41327.144872685189</c:v>
                </c:pt>
                <c:pt idx="27501">
                  <c:v>41327.186539351853</c:v>
                </c:pt>
                <c:pt idx="27502">
                  <c:v>41327.228206018517</c:v>
                </c:pt>
                <c:pt idx="27503">
                  <c:v>41327.269872685189</c:v>
                </c:pt>
                <c:pt idx="27504">
                  <c:v>41327.311539351853</c:v>
                </c:pt>
                <c:pt idx="27505">
                  <c:v>41327.353206018517</c:v>
                </c:pt>
                <c:pt idx="27506">
                  <c:v>41327.394872685189</c:v>
                </c:pt>
                <c:pt idx="27507">
                  <c:v>41327.436539351853</c:v>
                </c:pt>
                <c:pt idx="27508">
                  <c:v>41327.478206018517</c:v>
                </c:pt>
                <c:pt idx="27509">
                  <c:v>41327.519872685189</c:v>
                </c:pt>
                <c:pt idx="27510">
                  <c:v>41327.561539351853</c:v>
                </c:pt>
                <c:pt idx="27511">
                  <c:v>41327.603206018517</c:v>
                </c:pt>
                <c:pt idx="27512">
                  <c:v>41327.644872685189</c:v>
                </c:pt>
                <c:pt idx="27513">
                  <c:v>41327.686539351853</c:v>
                </c:pt>
                <c:pt idx="27514">
                  <c:v>41327.728206018517</c:v>
                </c:pt>
                <c:pt idx="27515">
                  <c:v>41327.769872685189</c:v>
                </c:pt>
                <c:pt idx="27516">
                  <c:v>41327.811539351853</c:v>
                </c:pt>
                <c:pt idx="27517">
                  <c:v>41327.853206018517</c:v>
                </c:pt>
                <c:pt idx="27518">
                  <c:v>41327.894872685189</c:v>
                </c:pt>
                <c:pt idx="27519">
                  <c:v>41327.936539351853</c:v>
                </c:pt>
                <c:pt idx="27520">
                  <c:v>41327.978206018517</c:v>
                </c:pt>
                <c:pt idx="27521">
                  <c:v>41328.019872685189</c:v>
                </c:pt>
                <c:pt idx="27522">
                  <c:v>41328.061539351853</c:v>
                </c:pt>
                <c:pt idx="27523">
                  <c:v>41328.103206018517</c:v>
                </c:pt>
                <c:pt idx="27524">
                  <c:v>41328.144872685189</c:v>
                </c:pt>
                <c:pt idx="27525">
                  <c:v>41328.186539351853</c:v>
                </c:pt>
                <c:pt idx="27526">
                  <c:v>41328.228206018517</c:v>
                </c:pt>
                <c:pt idx="27527">
                  <c:v>41328.269872685189</c:v>
                </c:pt>
                <c:pt idx="27528">
                  <c:v>41328.311539351853</c:v>
                </c:pt>
                <c:pt idx="27529">
                  <c:v>41328.353206018517</c:v>
                </c:pt>
                <c:pt idx="27530">
                  <c:v>41328.394872685189</c:v>
                </c:pt>
                <c:pt idx="27531">
                  <c:v>41328.436539351853</c:v>
                </c:pt>
                <c:pt idx="27532">
                  <c:v>41328.478206018517</c:v>
                </c:pt>
                <c:pt idx="27533">
                  <c:v>41328.519872685189</c:v>
                </c:pt>
                <c:pt idx="27534">
                  <c:v>41328.561539351853</c:v>
                </c:pt>
                <c:pt idx="27535">
                  <c:v>41328.603206018517</c:v>
                </c:pt>
                <c:pt idx="27536">
                  <c:v>41328.644872685189</c:v>
                </c:pt>
                <c:pt idx="27537">
                  <c:v>41328.686539351853</c:v>
                </c:pt>
                <c:pt idx="27538">
                  <c:v>41328.728206018517</c:v>
                </c:pt>
                <c:pt idx="27539">
                  <c:v>41328.769872685189</c:v>
                </c:pt>
                <c:pt idx="27540">
                  <c:v>41328.811539351853</c:v>
                </c:pt>
                <c:pt idx="27541">
                  <c:v>41328.853206018517</c:v>
                </c:pt>
                <c:pt idx="27542">
                  <c:v>41328.894872685189</c:v>
                </c:pt>
                <c:pt idx="27543">
                  <c:v>41328.936539351853</c:v>
                </c:pt>
                <c:pt idx="27544">
                  <c:v>41328.978206018517</c:v>
                </c:pt>
                <c:pt idx="27545">
                  <c:v>41329.019872685189</c:v>
                </c:pt>
                <c:pt idx="27546">
                  <c:v>41329.061539351853</c:v>
                </c:pt>
                <c:pt idx="27547">
                  <c:v>41329.103206018517</c:v>
                </c:pt>
                <c:pt idx="27548">
                  <c:v>41329.144872685189</c:v>
                </c:pt>
                <c:pt idx="27549">
                  <c:v>41329.186539351853</c:v>
                </c:pt>
                <c:pt idx="27550">
                  <c:v>41329.228206018517</c:v>
                </c:pt>
                <c:pt idx="27551">
                  <c:v>41329.269872685189</c:v>
                </c:pt>
                <c:pt idx="27552">
                  <c:v>41329.311539351853</c:v>
                </c:pt>
                <c:pt idx="27553">
                  <c:v>41329.353206018517</c:v>
                </c:pt>
                <c:pt idx="27554">
                  <c:v>41329.394872685189</c:v>
                </c:pt>
                <c:pt idx="27555">
                  <c:v>41329.436539351853</c:v>
                </c:pt>
                <c:pt idx="27556">
                  <c:v>41329.478206018517</c:v>
                </c:pt>
                <c:pt idx="27557">
                  <c:v>41329.519872685189</c:v>
                </c:pt>
                <c:pt idx="27558">
                  <c:v>41329.561539351853</c:v>
                </c:pt>
                <c:pt idx="27559">
                  <c:v>41329.603206018517</c:v>
                </c:pt>
                <c:pt idx="27560">
                  <c:v>41329.644872685189</c:v>
                </c:pt>
                <c:pt idx="27561">
                  <c:v>41329.686539351853</c:v>
                </c:pt>
                <c:pt idx="27562">
                  <c:v>41329.728206018517</c:v>
                </c:pt>
                <c:pt idx="27563">
                  <c:v>41329.769872685189</c:v>
                </c:pt>
                <c:pt idx="27564">
                  <c:v>41329.811539351853</c:v>
                </c:pt>
                <c:pt idx="27565">
                  <c:v>41329.853206018517</c:v>
                </c:pt>
                <c:pt idx="27566">
                  <c:v>41329.894872685189</c:v>
                </c:pt>
                <c:pt idx="27567">
                  <c:v>41329.936539351853</c:v>
                </c:pt>
                <c:pt idx="27568">
                  <c:v>41329.978206018517</c:v>
                </c:pt>
                <c:pt idx="27569">
                  <c:v>41330.019872685189</c:v>
                </c:pt>
                <c:pt idx="27570">
                  <c:v>41330.061539351853</c:v>
                </c:pt>
                <c:pt idx="27571">
                  <c:v>41330.103206018517</c:v>
                </c:pt>
                <c:pt idx="27572">
                  <c:v>41330.144872685189</c:v>
                </c:pt>
                <c:pt idx="27573">
                  <c:v>41330.186539351853</c:v>
                </c:pt>
                <c:pt idx="27574">
                  <c:v>41330.228206018517</c:v>
                </c:pt>
                <c:pt idx="27575">
                  <c:v>41330.269872685189</c:v>
                </c:pt>
                <c:pt idx="27576">
                  <c:v>41330.311539351853</c:v>
                </c:pt>
                <c:pt idx="27577">
                  <c:v>41330.353206018517</c:v>
                </c:pt>
                <c:pt idx="27578">
                  <c:v>41330.394872685189</c:v>
                </c:pt>
                <c:pt idx="27579">
                  <c:v>41330.436539351853</c:v>
                </c:pt>
                <c:pt idx="27580">
                  <c:v>41330.478206018517</c:v>
                </c:pt>
                <c:pt idx="27581">
                  <c:v>41330.519872685189</c:v>
                </c:pt>
                <c:pt idx="27582">
                  <c:v>41330.561539351853</c:v>
                </c:pt>
                <c:pt idx="27583">
                  <c:v>41330.603206018517</c:v>
                </c:pt>
                <c:pt idx="27584">
                  <c:v>41330.644872685189</c:v>
                </c:pt>
                <c:pt idx="27585">
                  <c:v>41330.686539351853</c:v>
                </c:pt>
                <c:pt idx="27586">
                  <c:v>41330.728206018517</c:v>
                </c:pt>
                <c:pt idx="27587">
                  <c:v>41330.769872685189</c:v>
                </c:pt>
                <c:pt idx="27588">
                  <c:v>41330.811539351853</c:v>
                </c:pt>
                <c:pt idx="27589">
                  <c:v>41330.853206018517</c:v>
                </c:pt>
                <c:pt idx="27590">
                  <c:v>41330.894872685189</c:v>
                </c:pt>
                <c:pt idx="27591">
                  <c:v>41330.936539351853</c:v>
                </c:pt>
                <c:pt idx="27592">
                  <c:v>41330.978206018517</c:v>
                </c:pt>
                <c:pt idx="27593">
                  <c:v>41331.019872685189</c:v>
                </c:pt>
                <c:pt idx="27594">
                  <c:v>41331.061539351853</c:v>
                </c:pt>
                <c:pt idx="27595">
                  <c:v>41331.103206018517</c:v>
                </c:pt>
                <c:pt idx="27596">
                  <c:v>41331.144872685189</c:v>
                </c:pt>
                <c:pt idx="27597">
                  <c:v>41331.186539351853</c:v>
                </c:pt>
                <c:pt idx="27598">
                  <c:v>41331.228206018517</c:v>
                </c:pt>
                <c:pt idx="27599">
                  <c:v>41331.269872685189</c:v>
                </c:pt>
                <c:pt idx="27600">
                  <c:v>41331.311539351853</c:v>
                </c:pt>
                <c:pt idx="27601">
                  <c:v>41331.353206018517</c:v>
                </c:pt>
                <c:pt idx="27602">
                  <c:v>41331.394872685189</c:v>
                </c:pt>
                <c:pt idx="27603">
                  <c:v>41331.436539351853</c:v>
                </c:pt>
                <c:pt idx="27604">
                  <c:v>41331.478206018517</c:v>
                </c:pt>
                <c:pt idx="27605">
                  <c:v>41331.519872685189</c:v>
                </c:pt>
                <c:pt idx="27606">
                  <c:v>41331.561539351853</c:v>
                </c:pt>
                <c:pt idx="27607">
                  <c:v>41331.603206018517</c:v>
                </c:pt>
                <c:pt idx="27608">
                  <c:v>41331.644872685189</c:v>
                </c:pt>
                <c:pt idx="27609">
                  <c:v>41331.686539351853</c:v>
                </c:pt>
                <c:pt idx="27610">
                  <c:v>41331.728206018517</c:v>
                </c:pt>
                <c:pt idx="27611">
                  <c:v>41331.769872685189</c:v>
                </c:pt>
                <c:pt idx="27612">
                  <c:v>41331.811539351853</c:v>
                </c:pt>
                <c:pt idx="27613">
                  <c:v>41331.853206018517</c:v>
                </c:pt>
                <c:pt idx="27614">
                  <c:v>41331.894872685189</c:v>
                </c:pt>
                <c:pt idx="27615">
                  <c:v>41331.936539351853</c:v>
                </c:pt>
                <c:pt idx="27616">
                  <c:v>41331.978206018517</c:v>
                </c:pt>
                <c:pt idx="27617">
                  <c:v>41332.019872685189</c:v>
                </c:pt>
                <c:pt idx="27618">
                  <c:v>41332.061539351853</c:v>
                </c:pt>
                <c:pt idx="27619">
                  <c:v>41332.103206018517</c:v>
                </c:pt>
                <c:pt idx="27620">
                  <c:v>41332.144872685189</c:v>
                </c:pt>
                <c:pt idx="27621">
                  <c:v>41332.186539351853</c:v>
                </c:pt>
                <c:pt idx="27622">
                  <c:v>41332.228206018517</c:v>
                </c:pt>
                <c:pt idx="27623">
                  <c:v>41332.269872685189</c:v>
                </c:pt>
                <c:pt idx="27624">
                  <c:v>41332.311539351853</c:v>
                </c:pt>
                <c:pt idx="27625">
                  <c:v>41332.353206018517</c:v>
                </c:pt>
                <c:pt idx="27626">
                  <c:v>41332.394872685189</c:v>
                </c:pt>
                <c:pt idx="27627">
                  <c:v>41332.436539351853</c:v>
                </c:pt>
                <c:pt idx="27628">
                  <c:v>41332.478206018517</c:v>
                </c:pt>
                <c:pt idx="27629">
                  <c:v>41332.519872685189</c:v>
                </c:pt>
                <c:pt idx="27630">
                  <c:v>41332.561539351853</c:v>
                </c:pt>
                <c:pt idx="27631">
                  <c:v>41332.603206018517</c:v>
                </c:pt>
                <c:pt idx="27632">
                  <c:v>41332.644872685189</c:v>
                </c:pt>
                <c:pt idx="27633">
                  <c:v>41332.686539351853</c:v>
                </c:pt>
                <c:pt idx="27634">
                  <c:v>41332.728206018517</c:v>
                </c:pt>
                <c:pt idx="27635">
                  <c:v>41332.769872685189</c:v>
                </c:pt>
                <c:pt idx="27636">
                  <c:v>41332.811539351853</c:v>
                </c:pt>
                <c:pt idx="27637">
                  <c:v>41332.853206018517</c:v>
                </c:pt>
                <c:pt idx="27638">
                  <c:v>41332.894872685189</c:v>
                </c:pt>
                <c:pt idx="27639">
                  <c:v>41332.936539351853</c:v>
                </c:pt>
                <c:pt idx="27640">
                  <c:v>41332.978206018517</c:v>
                </c:pt>
                <c:pt idx="27641">
                  <c:v>41333.019872685189</c:v>
                </c:pt>
                <c:pt idx="27642">
                  <c:v>41333.061539351853</c:v>
                </c:pt>
                <c:pt idx="27643">
                  <c:v>41333.103206018517</c:v>
                </c:pt>
                <c:pt idx="27644">
                  <c:v>41333.144872685189</c:v>
                </c:pt>
                <c:pt idx="27645">
                  <c:v>41333.186539351853</c:v>
                </c:pt>
                <c:pt idx="27646">
                  <c:v>41333.228206018517</c:v>
                </c:pt>
                <c:pt idx="27647">
                  <c:v>41333.269872685189</c:v>
                </c:pt>
                <c:pt idx="27648">
                  <c:v>41333.311539351853</c:v>
                </c:pt>
                <c:pt idx="27649">
                  <c:v>41333.353206018517</c:v>
                </c:pt>
                <c:pt idx="27650">
                  <c:v>41333.394872685189</c:v>
                </c:pt>
                <c:pt idx="27651">
                  <c:v>41333.436539351853</c:v>
                </c:pt>
                <c:pt idx="27652">
                  <c:v>41333.478206018517</c:v>
                </c:pt>
                <c:pt idx="27653">
                  <c:v>41333.519872685189</c:v>
                </c:pt>
                <c:pt idx="27654">
                  <c:v>41333.561539351853</c:v>
                </c:pt>
                <c:pt idx="27655">
                  <c:v>41333.603206018517</c:v>
                </c:pt>
                <c:pt idx="27656">
                  <c:v>41333.644872685189</c:v>
                </c:pt>
                <c:pt idx="27657">
                  <c:v>41333.686539351853</c:v>
                </c:pt>
                <c:pt idx="27658">
                  <c:v>41333.728206018517</c:v>
                </c:pt>
                <c:pt idx="27659">
                  <c:v>41333.769872685189</c:v>
                </c:pt>
                <c:pt idx="27660">
                  <c:v>41333.811539351853</c:v>
                </c:pt>
                <c:pt idx="27661">
                  <c:v>41333.853206018517</c:v>
                </c:pt>
                <c:pt idx="27662">
                  <c:v>41333.894872685189</c:v>
                </c:pt>
                <c:pt idx="27663">
                  <c:v>41333.936539351853</c:v>
                </c:pt>
                <c:pt idx="27664">
                  <c:v>41333.978206018517</c:v>
                </c:pt>
                <c:pt idx="27665">
                  <c:v>41334.019872685189</c:v>
                </c:pt>
                <c:pt idx="27666">
                  <c:v>41334.061539351853</c:v>
                </c:pt>
                <c:pt idx="27667">
                  <c:v>41334.103206018517</c:v>
                </c:pt>
                <c:pt idx="27668">
                  <c:v>41334.144872685189</c:v>
                </c:pt>
                <c:pt idx="27669">
                  <c:v>41334.186539351853</c:v>
                </c:pt>
                <c:pt idx="27670">
                  <c:v>41334.228206018517</c:v>
                </c:pt>
                <c:pt idx="27671">
                  <c:v>41334.269872685189</c:v>
                </c:pt>
                <c:pt idx="27672">
                  <c:v>41334.311539351853</c:v>
                </c:pt>
                <c:pt idx="27673">
                  <c:v>41334.353206018517</c:v>
                </c:pt>
                <c:pt idx="27674">
                  <c:v>41334.394872685189</c:v>
                </c:pt>
                <c:pt idx="27675">
                  <c:v>41334.436539351853</c:v>
                </c:pt>
                <c:pt idx="27676">
                  <c:v>41334.478206018517</c:v>
                </c:pt>
                <c:pt idx="27677">
                  <c:v>41334.519872685189</c:v>
                </c:pt>
                <c:pt idx="27678">
                  <c:v>41334.561539351853</c:v>
                </c:pt>
                <c:pt idx="27679">
                  <c:v>41334.603206018517</c:v>
                </c:pt>
                <c:pt idx="27680">
                  <c:v>41334.644872685189</c:v>
                </c:pt>
                <c:pt idx="27681">
                  <c:v>41334.686539351853</c:v>
                </c:pt>
                <c:pt idx="27682">
                  <c:v>41334.728206018517</c:v>
                </c:pt>
                <c:pt idx="27683">
                  <c:v>41334.769872685189</c:v>
                </c:pt>
                <c:pt idx="27684">
                  <c:v>41334.811539351853</c:v>
                </c:pt>
                <c:pt idx="27685">
                  <c:v>41334.853206018517</c:v>
                </c:pt>
                <c:pt idx="27686">
                  <c:v>41334.894872685189</c:v>
                </c:pt>
                <c:pt idx="27687">
                  <c:v>41334.936539351853</c:v>
                </c:pt>
                <c:pt idx="27688">
                  <c:v>41334.978206018517</c:v>
                </c:pt>
                <c:pt idx="27689">
                  <c:v>41335.019872685189</c:v>
                </c:pt>
                <c:pt idx="27690">
                  <c:v>41335.061539351853</c:v>
                </c:pt>
                <c:pt idx="27691">
                  <c:v>41335.103206018517</c:v>
                </c:pt>
                <c:pt idx="27692">
                  <c:v>41335.144872685189</c:v>
                </c:pt>
                <c:pt idx="27693">
                  <c:v>41335.186539351853</c:v>
                </c:pt>
                <c:pt idx="27694">
                  <c:v>41335.228206018517</c:v>
                </c:pt>
                <c:pt idx="27695">
                  <c:v>41335.269872685189</c:v>
                </c:pt>
                <c:pt idx="27696">
                  <c:v>41335.311539351853</c:v>
                </c:pt>
                <c:pt idx="27697">
                  <c:v>41335.353206018517</c:v>
                </c:pt>
                <c:pt idx="27698">
                  <c:v>41335.394872685189</c:v>
                </c:pt>
                <c:pt idx="27699">
                  <c:v>41335.436539351853</c:v>
                </c:pt>
                <c:pt idx="27700">
                  <c:v>41335.478206018517</c:v>
                </c:pt>
                <c:pt idx="27701">
                  <c:v>41335.519872685189</c:v>
                </c:pt>
                <c:pt idx="27702">
                  <c:v>41335.561539351853</c:v>
                </c:pt>
                <c:pt idx="27703">
                  <c:v>41335.603206018517</c:v>
                </c:pt>
                <c:pt idx="27704">
                  <c:v>41335.644872685189</c:v>
                </c:pt>
                <c:pt idx="27705">
                  <c:v>41335.686539351853</c:v>
                </c:pt>
                <c:pt idx="27706">
                  <c:v>41335.728206018517</c:v>
                </c:pt>
                <c:pt idx="27707">
                  <c:v>41335.769872685189</c:v>
                </c:pt>
                <c:pt idx="27708">
                  <c:v>41335.811539351853</c:v>
                </c:pt>
                <c:pt idx="27709">
                  <c:v>41335.853206018517</c:v>
                </c:pt>
                <c:pt idx="27710">
                  <c:v>41335.894872685189</c:v>
                </c:pt>
                <c:pt idx="27711">
                  <c:v>41335.936539351853</c:v>
                </c:pt>
                <c:pt idx="27712">
                  <c:v>41335.978206018517</c:v>
                </c:pt>
                <c:pt idx="27713">
                  <c:v>41336.019872685189</c:v>
                </c:pt>
                <c:pt idx="27714">
                  <c:v>41336.061539351853</c:v>
                </c:pt>
                <c:pt idx="27715">
                  <c:v>41336.103206018517</c:v>
                </c:pt>
                <c:pt idx="27716">
                  <c:v>41336.144872685189</c:v>
                </c:pt>
                <c:pt idx="27717">
                  <c:v>41336.186539351853</c:v>
                </c:pt>
                <c:pt idx="27718">
                  <c:v>41336.228206018517</c:v>
                </c:pt>
                <c:pt idx="27719">
                  <c:v>41336.269872685189</c:v>
                </c:pt>
                <c:pt idx="27720">
                  <c:v>41336.311539351853</c:v>
                </c:pt>
                <c:pt idx="27721">
                  <c:v>41336.353206018517</c:v>
                </c:pt>
                <c:pt idx="27722">
                  <c:v>41336.394872685189</c:v>
                </c:pt>
                <c:pt idx="27723">
                  <c:v>41336.436539351853</c:v>
                </c:pt>
                <c:pt idx="27724">
                  <c:v>41336.478206018517</c:v>
                </c:pt>
                <c:pt idx="27725">
                  <c:v>41336.519872685189</c:v>
                </c:pt>
                <c:pt idx="27726">
                  <c:v>41336.561539351853</c:v>
                </c:pt>
                <c:pt idx="27727">
                  <c:v>41336.603206018517</c:v>
                </c:pt>
                <c:pt idx="27728">
                  <c:v>41336.644872685189</c:v>
                </c:pt>
                <c:pt idx="27729">
                  <c:v>41336.686539351853</c:v>
                </c:pt>
                <c:pt idx="27730">
                  <c:v>41336.728206018517</c:v>
                </c:pt>
                <c:pt idx="27731">
                  <c:v>41336.769872685189</c:v>
                </c:pt>
                <c:pt idx="27732">
                  <c:v>41336.811539351853</c:v>
                </c:pt>
                <c:pt idx="27733">
                  <c:v>41336.853206018517</c:v>
                </c:pt>
                <c:pt idx="27734">
                  <c:v>41336.894872685189</c:v>
                </c:pt>
                <c:pt idx="27735">
                  <c:v>41336.936539351853</c:v>
                </c:pt>
                <c:pt idx="27736">
                  <c:v>41336.978206018517</c:v>
                </c:pt>
                <c:pt idx="27737">
                  <c:v>41337.019872685189</c:v>
                </c:pt>
                <c:pt idx="27738">
                  <c:v>41337.061539351853</c:v>
                </c:pt>
                <c:pt idx="27739">
                  <c:v>41337.103206018517</c:v>
                </c:pt>
                <c:pt idx="27740">
                  <c:v>41337.144872685189</c:v>
                </c:pt>
                <c:pt idx="27741">
                  <c:v>41337.186539351853</c:v>
                </c:pt>
                <c:pt idx="27742">
                  <c:v>41337.228206018517</c:v>
                </c:pt>
                <c:pt idx="27743">
                  <c:v>41337.269872685189</c:v>
                </c:pt>
                <c:pt idx="27744">
                  <c:v>41337.311539351853</c:v>
                </c:pt>
                <c:pt idx="27745">
                  <c:v>41337.353206018517</c:v>
                </c:pt>
                <c:pt idx="27746">
                  <c:v>41337.394872685189</c:v>
                </c:pt>
                <c:pt idx="27747">
                  <c:v>41337.436539351853</c:v>
                </c:pt>
                <c:pt idx="27748">
                  <c:v>41337.478206018517</c:v>
                </c:pt>
                <c:pt idx="27749">
                  <c:v>41337.519872685189</c:v>
                </c:pt>
                <c:pt idx="27750">
                  <c:v>41337.561539351853</c:v>
                </c:pt>
                <c:pt idx="27751">
                  <c:v>41337.603206018517</c:v>
                </c:pt>
                <c:pt idx="27752">
                  <c:v>41337.644872685189</c:v>
                </c:pt>
                <c:pt idx="27753">
                  <c:v>41337.686539351853</c:v>
                </c:pt>
                <c:pt idx="27754">
                  <c:v>41337.728206018517</c:v>
                </c:pt>
                <c:pt idx="27755">
                  <c:v>41337.769872685189</c:v>
                </c:pt>
                <c:pt idx="27756">
                  <c:v>41337.811539351853</c:v>
                </c:pt>
                <c:pt idx="27757">
                  <c:v>41337.853206018517</c:v>
                </c:pt>
                <c:pt idx="27758">
                  <c:v>41337.894872685189</c:v>
                </c:pt>
                <c:pt idx="27759">
                  <c:v>41337.936539351853</c:v>
                </c:pt>
                <c:pt idx="27760">
                  <c:v>41337.978206018517</c:v>
                </c:pt>
                <c:pt idx="27761">
                  <c:v>41338.019872685189</c:v>
                </c:pt>
                <c:pt idx="27762">
                  <c:v>41338.061539351853</c:v>
                </c:pt>
                <c:pt idx="27763">
                  <c:v>41338.103206018517</c:v>
                </c:pt>
                <c:pt idx="27764">
                  <c:v>41338.144872685189</c:v>
                </c:pt>
                <c:pt idx="27765">
                  <c:v>41338.186539351853</c:v>
                </c:pt>
                <c:pt idx="27766">
                  <c:v>41338.228206018517</c:v>
                </c:pt>
                <c:pt idx="27767">
                  <c:v>41338.269872685189</c:v>
                </c:pt>
                <c:pt idx="27768">
                  <c:v>41338.311539351853</c:v>
                </c:pt>
                <c:pt idx="27769">
                  <c:v>41338.353206018517</c:v>
                </c:pt>
                <c:pt idx="27770">
                  <c:v>41338.394872685189</c:v>
                </c:pt>
                <c:pt idx="27771">
                  <c:v>41338.436539351853</c:v>
                </c:pt>
                <c:pt idx="27772">
                  <c:v>41338.478206018517</c:v>
                </c:pt>
                <c:pt idx="27773">
                  <c:v>41338.519872685189</c:v>
                </c:pt>
                <c:pt idx="27774">
                  <c:v>41338.561539351853</c:v>
                </c:pt>
                <c:pt idx="27775">
                  <c:v>41338.603206018517</c:v>
                </c:pt>
                <c:pt idx="27776">
                  <c:v>41338.644872685189</c:v>
                </c:pt>
                <c:pt idx="27777">
                  <c:v>41338.686539351853</c:v>
                </c:pt>
                <c:pt idx="27778">
                  <c:v>41338.728206018517</c:v>
                </c:pt>
                <c:pt idx="27779">
                  <c:v>41338.769872685189</c:v>
                </c:pt>
                <c:pt idx="27780">
                  <c:v>41338.811539351853</c:v>
                </c:pt>
                <c:pt idx="27781">
                  <c:v>41338.853206018517</c:v>
                </c:pt>
                <c:pt idx="27782">
                  <c:v>41338.894872685189</c:v>
                </c:pt>
                <c:pt idx="27783">
                  <c:v>41338.936539351853</c:v>
                </c:pt>
                <c:pt idx="27784">
                  <c:v>41338.978206018517</c:v>
                </c:pt>
                <c:pt idx="27785">
                  <c:v>41339.019872685189</c:v>
                </c:pt>
                <c:pt idx="27786">
                  <c:v>41339.061539351853</c:v>
                </c:pt>
                <c:pt idx="27787">
                  <c:v>41339.103206018517</c:v>
                </c:pt>
                <c:pt idx="27788">
                  <c:v>41339.144872685189</c:v>
                </c:pt>
                <c:pt idx="27789">
                  <c:v>41339.186539351853</c:v>
                </c:pt>
                <c:pt idx="27790">
                  <c:v>41339.228206018517</c:v>
                </c:pt>
                <c:pt idx="27791">
                  <c:v>41339.269872685189</c:v>
                </c:pt>
                <c:pt idx="27792">
                  <c:v>41339.311539351853</c:v>
                </c:pt>
                <c:pt idx="27793">
                  <c:v>41339.353206018517</c:v>
                </c:pt>
                <c:pt idx="27794">
                  <c:v>41339</c:v>
                </c:pt>
                <c:pt idx="27795">
                  <c:v>41339.359803240739</c:v>
                </c:pt>
                <c:pt idx="27796">
                  <c:v>41339.401469907411</c:v>
                </c:pt>
                <c:pt idx="27797">
                  <c:v>41339.443136574075</c:v>
                </c:pt>
                <c:pt idx="27798">
                  <c:v>41339.484803240739</c:v>
                </c:pt>
                <c:pt idx="27799">
                  <c:v>41339.526469907411</c:v>
                </c:pt>
                <c:pt idx="27800">
                  <c:v>41339.568136574075</c:v>
                </c:pt>
                <c:pt idx="27801">
                  <c:v>41339.609803240739</c:v>
                </c:pt>
                <c:pt idx="27802">
                  <c:v>41339.651469907411</c:v>
                </c:pt>
                <c:pt idx="27803">
                  <c:v>41339.693136574075</c:v>
                </c:pt>
                <c:pt idx="27804">
                  <c:v>41339.734803240739</c:v>
                </c:pt>
                <c:pt idx="27805">
                  <c:v>41339.776469907411</c:v>
                </c:pt>
                <c:pt idx="27806">
                  <c:v>41339.818136574075</c:v>
                </c:pt>
                <c:pt idx="27807">
                  <c:v>41339.859803240739</c:v>
                </c:pt>
                <c:pt idx="27808">
                  <c:v>41339.901469907411</c:v>
                </c:pt>
                <c:pt idx="27809">
                  <c:v>41339.943136574075</c:v>
                </c:pt>
                <c:pt idx="27810">
                  <c:v>41339.984803240739</c:v>
                </c:pt>
                <c:pt idx="27811">
                  <c:v>41340.026469907411</c:v>
                </c:pt>
                <c:pt idx="27812">
                  <c:v>41340.068136574075</c:v>
                </c:pt>
                <c:pt idx="27813">
                  <c:v>41340.109803240739</c:v>
                </c:pt>
                <c:pt idx="27814">
                  <c:v>41340.151469907411</c:v>
                </c:pt>
                <c:pt idx="27815">
                  <c:v>41340.193136574075</c:v>
                </c:pt>
                <c:pt idx="27816">
                  <c:v>41340.234803240739</c:v>
                </c:pt>
                <c:pt idx="27817">
                  <c:v>41340.276469907411</c:v>
                </c:pt>
                <c:pt idx="27818">
                  <c:v>41340.318136574075</c:v>
                </c:pt>
                <c:pt idx="27819">
                  <c:v>41340.359803240739</c:v>
                </c:pt>
                <c:pt idx="27820">
                  <c:v>41340.401469907411</c:v>
                </c:pt>
                <c:pt idx="27821">
                  <c:v>41340.443136574075</c:v>
                </c:pt>
                <c:pt idx="27822">
                  <c:v>41340.484803240739</c:v>
                </c:pt>
                <c:pt idx="27823">
                  <c:v>41340.526469907411</c:v>
                </c:pt>
                <c:pt idx="27824">
                  <c:v>41340.568136574075</c:v>
                </c:pt>
                <c:pt idx="27825">
                  <c:v>41340.609803240739</c:v>
                </c:pt>
                <c:pt idx="27826">
                  <c:v>41340.651469907411</c:v>
                </c:pt>
                <c:pt idx="27827">
                  <c:v>41340.693136574075</c:v>
                </c:pt>
                <c:pt idx="27828">
                  <c:v>41340.734803240739</c:v>
                </c:pt>
                <c:pt idx="27829">
                  <c:v>41340.776469907411</c:v>
                </c:pt>
                <c:pt idx="27830">
                  <c:v>41340.818136574075</c:v>
                </c:pt>
                <c:pt idx="27831">
                  <c:v>41340.859803240739</c:v>
                </c:pt>
                <c:pt idx="27832">
                  <c:v>41340.901469907411</c:v>
                </c:pt>
                <c:pt idx="27833">
                  <c:v>41340.943136574075</c:v>
                </c:pt>
                <c:pt idx="27834">
                  <c:v>41340.984803240739</c:v>
                </c:pt>
                <c:pt idx="27835">
                  <c:v>41341.026469907411</c:v>
                </c:pt>
                <c:pt idx="27836">
                  <c:v>41341.068136574075</c:v>
                </c:pt>
                <c:pt idx="27837">
                  <c:v>41341.109803240739</c:v>
                </c:pt>
                <c:pt idx="27838">
                  <c:v>41341.151469907411</c:v>
                </c:pt>
                <c:pt idx="27839">
                  <c:v>41341.193136574075</c:v>
                </c:pt>
                <c:pt idx="27840">
                  <c:v>41341.234803240739</c:v>
                </c:pt>
                <c:pt idx="27841">
                  <c:v>41341.276469907411</c:v>
                </c:pt>
                <c:pt idx="27842">
                  <c:v>41341.318136574075</c:v>
                </c:pt>
                <c:pt idx="27843">
                  <c:v>41341.359803240739</c:v>
                </c:pt>
                <c:pt idx="27844">
                  <c:v>41341.401469907411</c:v>
                </c:pt>
                <c:pt idx="27845">
                  <c:v>41341.443136574075</c:v>
                </c:pt>
                <c:pt idx="27846">
                  <c:v>41341.484803240739</c:v>
                </c:pt>
                <c:pt idx="27847">
                  <c:v>41341.526469907411</c:v>
                </c:pt>
                <c:pt idx="27848">
                  <c:v>41341.568136574075</c:v>
                </c:pt>
                <c:pt idx="27849">
                  <c:v>41341.609803240739</c:v>
                </c:pt>
                <c:pt idx="27850">
                  <c:v>41341.651469907411</c:v>
                </c:pt>
                <c:pt idx="27851">
                  <c:v>41341.693136574075</c:v>
                </c:pt>
                <c:pt idx="27852">
                  <c:v>41341.734803240739</c:v>
                </c:pt>
                <c:pt idx="27853">
                  <c:v>41341.776469907411</c:v>
                </c:pt>
                <c:pt idx="27854">
                  <c:v>41341.818136574075</c:v>
                </c:pt>
                <c:pt idx="27855">
                  <c:v>41341.859803240739</c:v>
                </c:pt>
                <c:pt idx="27856">
                  <c:v>41341.901469907411</c:v>
                </c:pt>
                <c:pt idx="27857">
                  <c:v>41341.943136574075</c:v>
                </c:pt>
                <c:pt idx="27858">
                  <c:v>41341.984803240739</c:v>
                </c:pt>
                <c:pt idx="27859">
                  <c:v>41342.026469907411</c:v>
                </c:pt>
                <c:pt idx="27860">
                  <c:v>41342.068136574075</c:v>
                </c:pt>
                <c:pt idx="27861">
                  <c:v>41342.109803240739</c:v>
                </c:pt>
                <c:pt idx="27862">
                  <c:v>41342.151469907411</c:v>
                </c:pt>
                <c:pt idx="27863">
                  <c:v>41342.193136574075</c:v>
                </c:pt>
                <c:pt idx="27864">
                  <c:v>41342.234803240739</c:v>
                </c:pt>
                <c:pt idx="27865">
                  <c:v>41342.276469907411</c:v>
                </c:pt>
                <c:pt idx="27866">
                  <c:v>41342.318136574075</c:v>
                </c:pt>
                <c:pt idx="27867">
                  <c:v>41342.359803240739</c:v>
                </c:pt>
                <c:pt idx="27868">
                  <c:v>41342.401469907411</c:v>
                </c:pt>
                <c:pt idx="27869">
                  <c:v>41342.443136574075</c:v>
                </c:pt>
                <c:pt idx="27870">
                  <c:v>41342.484803240739</c:v>
                </c:pt>
                <c:pt idx="27871">
                  <c:v>41342.526469907411</c:v>
                </c:pt>
                <c:pt idx="27872">
                  <c:v>41342.568136574075</c:v>
                </c:pt>
                <c:pt idx="27873">
                  <c:v>41342.609803240739</c:v>
                </c:pt>
                <c:pt idx="27874">
                  <c:v>41342.651469907411</c:v>
                </c:pt>
                <c:pt idx="27875">
                  <c:v>41342.693136574075</c:v>
                </c:pt>
                <c:pt idx="27876">
                  <c:v>41342.734803240739</c:v>
                </c:pt>
                <c:pt idx="27877">
                  <c:v>41342.776469907411</c:v>
                </c:pt>
                <c:pt idx="27878">
                  <c:v>41342.818136574075</c:v>
                </c:pt>
                <c:pt idx="27879">
                  <c:v>41342.859803240739</c:v>
                </c:pt>
                <c:pt idx="27880">
                  <c:v>41342.901469907411</c:v>
                </c:pt>
                <c:pt idx="27881">
                  <c:v>41342.943136574075</c:v>
                </c:pt>
                <c:pt idx="27882">
                  <c:v>41342.984803240739</c:v>
                </c:pt>
                <c:pt idx="27883">
                  <c:v>41343.026469907411</c:v>
                </c:pt>
                <c:pt idx="27884">
                  <c:v>41343.068136574075</c:v>
                </c:pt>
                <c:pt idx="27885">
                  <c:v>41343.109803240739</c:v>
                </c:pt>
                <c:pt idx="27886">
                  <c:v>41343.151469907411</c:v>
                </c:pt>
                <c:pt idx="27887">
                  <c:v>41343.193136574075</c:v>
                </c:pt>
                <c:pt idx="27888">
                  <c:v>41343.234803240739</c:v>
                </c:pt>
                <c:pt idx="27889">
                  <c:v>41343.276469907411</c:v>
                </c:pt>
                <c:pt idx="27890">
                  <c:v>41343.318136574075</c:v>
                </c:pt>
                <c:pt idx="27891">
                  <c:v>41343.359803240739</c:v>
                </c:pt>
                <c:pt idx="27892">
                  <c:v>41343.401469907411</c:v>
                </c:pt>
                <c:pt idx="27893">
                  <c:v>41343.443136574075</c:v>
                </c:pt>
                <c:pt idx="27894">
                  <c:v>41343.484803240739</c:v>
                </c:pt>
                <c:pt idx="27895">
                  <c:v>41343.526469907411</c:v>
                </c:pt>
                <c:pt idx="27896">
                  <c:v>41343.568136574075</c:v>
                </c:pt>
                <c:pt idx="27897">
                  <c:v>41343.609803240739</c:v>
                </c:pt>
                <c:pt idx="27898">
                  <c:v>41343.651469907411</c:v>
                </c:pt>
                <c:pt idx="27899">
                  <c:v>41343.693136574075</c:v>
                </c:pt>
                <c:pt idx="27900">
                  <c:v>41343.734803240739</c:v>
                </c:pt>
                <c:pt idx="27901">
                  <c:v>41343.776469907411</c:v>
                </c:pt>
                <c:pt idx="27902">
                  <c:v>41343.818136574075</c:v>
                </c:pt>
                <c:pt idx="27903">
                  <c:v>41343.859803240739</c:v>
                </c:pt>
                <c:pt idx="27904">
                  <c:v>41343.901469907411</c:v>
                </c:pt>
                <c:pt idx="27905">
                  <c:v>41343.943136574075</c:v>
                </c:pt>
                <c:pt idx="27906">
                  <c:v>41343.984803240739</c:v>
                </c:pt>
                <c:pt idx="27907">
                  <c:v>41344.026469907411</c:v>
                </c:pt>
                <c:pt idx="27908">
                  <c:v>41344.068136574075</c:v>
                </c:pt>
                <c:pt idx="27909">
                  <c:v>41344.109803240739</c:v>
                </c:pt>
                <c:pt idx="27910">
                  <c:v>41344.151469907411</c:v>
                </c:pt>
                <c:pt idx="27911">
                  <c:v>41344.193136574075</c:v>
                </c:pt>
                <c:pt idx="27912">
                  <c:v>41344.234803240739</c:v>
                </c:pt>
                <c:pt idx="27913">
                  <c:v>41344.276469907411</c:v>
                </c:pt>
                <c:pt idx="27914">
                  <c:v>41344.318136574075</c:v>
                </c:pt>
                <c:pt idx="27915">
                  <c:v>41344.359803240739</c:v>
                </c:pt>
                <c:pt idx="27916">
                  <c:v>41344.401469907411</c:v>
                </c:pt>
                <c:pt idx="27917">
                  <c:v>41344.443136574075</c:v>
                </c:pt>
                <c:pt idx="27918">
                  <c:v>41344.484803240739</c:v>
                </c:pt>
                <c:pt idx="27919">
                  <c:v>41344.526469907411</c:v>
                </c:pt>
                <c:pt idx="27920">
                  <c:v>41344.568136574075</c:v>
                </c:pt>
                <c:pt idx="27921">
                  <c:v>41344.609803240739</c:v>
                </c:pt>
                <c:pt idx="27922">
                  <c:v>41344.651469907411</c:v>
                </c:pt>
                <c:pt idx="27923">
                  <c:v>41344.693136574075</c:v>
                </c:pt>
                <c:pt idx="27924">
                  <c:v>41344.734803240739</c:v>
                </c:pt>
                <c:pt idx="27925">
                  <c:v>41344.776469907411</c:v>
                </c:pt>
                <c:pt idx="27926">
                  <c:v>41344.818136574075</c:v>
                </c:pt>
                <c:pt idx="27927">
                  <c:v>41344.859803240739</c:v>
                </c:pt>
                <c:pt idx="27928">
                  <c:v>41344.901469907411</c:v>
                </c:pt>
                <c:pt idx="27929">
                  <c:v>41344.943136574075</c:v>
                </c:pt>
                <c:pt idx="27930">
                  <c:v>41344.984803240739</c:v>
                </c:pt>
                <c:pt idx="27931">
                  <c:v>41345.026469907411</c:v>
                </c:pt>
                <c:pt idx="27932">
                  <c:v>41345.068136574075</c:v>
                </c:pt>
                <c:pt idx="27933">
                  <c:v>41345.109803240739</c:v>
                </c:pt>
                <c:pt idx="27934">
                  <c:v>41345.151469907411</c:v>
                </c:pt>
                <c:pt idx="27935">
                  <c:v>41345.193136574075</c:v>
                </c:pt>
                <c:pt idx="27936">
                  <c:v>41345.234803240739</c:v>
                </c:pt>
                <c:pt idx="27937">
                  <c:v>41345.276469907411</c:v>
                </c:pt>
                <c:pt idx="27938">
                  <c:v>41345.318136574075</c:v>
                </c:pt>
                <c:pt idx="27939">
                  <c:v>41345.359803240739</c:v>
                </c:pt>
                <c:pt idx="27940">
                  <c:v>41345.401469907411</c:v>
                </c:pt>
                <c:pt idx="27941">
                  <c:v>41345.443136574075</c:v>
                </c:pt>
                <c:pt idx="27942">
                  <c:v>41345.484803240739</c:v>
                </c:pt>
                <c:pt idx="27943">
                  <c:v>41345.526469907411</c:v>
                </c:pt>
                <c:pt idx="27944">
                  <c:v>41345.568136574075</c:v>
                </c:pt>
                <c:pt idx="27945">
                  <c:v>41345.609803240739</c:v>
                </c:pt>
                <c:pt idx="27946">
                  <c:v>41345.651469907411</c:v>
                </c:pt>
                <c:pt idx="27947">
                  <c:v>41345.693136574075</c:v>
                </c:pt>
                <c:pt idx="27948">
                  <c:v>41345.734803240739</c:v>
                </c:pt>
                <c:pt idx="27949">
                  <c:v>41345.776469907411</c:v>
                </c:pt>
                <c:pt idx="27950">
                  <c:v>41345.818136574075</c:v>
                </c:pt>
                <c:pt idx="27951">
                  <c:v>41345.859803240739</c:v>
                </c:pt>
                <c:pt idx="27952">
                  <c:v>41345.901469907411</c:v>
                </c:pt>
                <c:pt idx="27953">
                  <c:v>41345.943136574075</c:v>
                </c:pt>
                <c:pt idx="27954">
                  <c:v>41345.984803240739</c:v>
                </c:pt>
                <c:pt idx="27955">
                  <c:v>41346.026469907411</c:v>
                </c:pt>
                <c:pt idx="27956">
                  <c:v>41346.068136574075</c:v>
                </c:pt>
                <c:pt idx="27957">
                  <c:v>41346.109803240739</c:v>
                </c:pt>
                <c:pt idx="27958">
                  <c:v>41346.151469907411</c:v>
                </c:pt>
                <c:pt idx="27959">
                  <c:v>41346.193136574075</c:v>
                </c:pt>
                <c:pt idx="27960">
                  <c:v>41346.234803240739</c:v>
                </c:pt>
                <c:pt idx="27961">
                  <c:v>41346.276469907411</c:v>
                </c:pt>
                <c:pt idx="27962">
                  <c:v>41346.318136574075</c:v>
                </c:pt>
                <c:pt idx="27963">
                  <c:v>41346.359803240739</c:v>
                </c:pt>
                <c:pt idx="27964">
                  <c:v>41346.401469907411</c:v>
                </c:pt>
                <c:pt idx="27965">
                  <c:v>41346.443136574075</c:v>
                </c:pt>
                <c:pt idx="27966">
                  <c:v>41346.484803240739</c:v>
                </c:pt>
                <c:pt idx="27967">
                  <c:v>41346.526469907411</c:v>
                </c:pt>
                <c:pt idx="27968">
                  <c:v>41346.568136574075</c:v>
                </c:pt>
                <c:pt idx="27969">
                  <c:v>41346.609803240739</c:v>
                </c:pt>
                <c:pt idx="27970">
                  <c:v>41346.651469907411</c:v>
                </c:pt>
                <c:pt idx="27971">
                  <c:v>41346.693136574075</c:v>
                </c:pt>
                <c:pt idx="27972">
                  <c:v>41346.734803240739</c:v>
                </c:pt>
                <c:pt idx="27973">
                  <c:v>41346.776469907411</c:v>
                </c:pt>
                <c:pt idx="27974">
                  <c:v>41346.818136574075</c:v>
                </c:pt>
                <c:pt idx="27975">
                  <c:v>41346.859803240739</c:v>
                </c:pt>
                <c:pt idx="27976">
                  <c:v>41346.901469907411</c:v>
                </c:pt>
                <c:pt idx="27977">
                  <c:v>41346.943136574075</c:v>
                </c:pt>
                <c:pt idx="27978">
                  <c:v>41346.984803240739</c:v>
                </c:pt>
                <c:pt idx="27979">
                  <c:v>41347.026469907411</c:v>
                </c:pt>
                <c:pt idx="27980">
                  <c:v>41347.068136574075</c:v>
                </c:pt>
                <c:pt idx="27981">
                  <c:v>41347.109803240739</c:v>
                </c:pt>
                <c:pt idx="27982">
                  <c:v>41347.151469907411</c:v>
                </c:pt>
                <c:pt idx="27983">
                  <c:v>41347.193136574075</c:v>
                </c:pt>
                <c:pt idx="27984">
                  <c:v>41347.234803240739</c:v>
                </c:pt>
                <c:pt idx="27985">
                  <c:v>41347.276469907411</c:v>
                </c:pt>
                <c:pt idx="27986">
                  <c:v>41347.318136574075</c:v>
                </c:pt>
                <c:pt idx="27987">
                  <c:v>41347.359803240739</c:v>
                </c:pt>
                <c:pt idx="27988">
                  <c:v>41347.401469907411</c:v>
                </c:pt>
                <c:pt idx="27989">
                  <c:v>41347.443136574075</c:v>
                </c:pt>
                <c:pt idx="27990">
                  <c:v>41347.484803240739</c:v>
                </c:pt>
                <c:pt idx="27991">
                  <c:v>41347.526469907411</c:v>
                </c:pt>
                <c:pt idx="27992">
                  <c:v>41347.568136574075</c:v>
                </c:pt>
                <c:pt idx="27993">
                  <c:v>41347.609803240739</c:v>
                </c:pt>
                <c:pt idx="27994">
                  <c:v>41347.651469907411</c:v>
                </c:pt>
                <c:pt idx="27995">
                  <c:v>41347.693136574075</c:v>
                </c:pt>
                <c:pt idx="27996">
                  <c:v>41347.734803240739</c:v>
                </c:pt>
                <c:pt idx="27997">
                  <c:v>41347.776469907411</c:v>
                </c:pt>
                <c:pt idx="27998">
                  <c:v>41347.818136574075</c:v>
                </c:pt>
                <c:pt idx="27999">
                  <c:v>41347.859803240739</c:v>
                </c:pt>
                <c:pt idx="28000">
                  <c:v>41347.901469907411</c:v>
                </c:pt>
                <c:pt idx="28001">
                  <c:v>41347.943136574075</c:v>
                </c:pt>
                <c:pt idx="28002">
                  <c:v>41347.984803240739</c:v>
                </c:pt>
                <c:pt idx="28003">
                  <c:v>41348.026469907411</c:v>
                </c:pt>
                <c:pt idx="28004">
                  <c:v>41348.068136574075</c:v>
                </c:pt>
                <c:pt idx="28005">
                  <c:v>41348.109803240739</c:v>
                </c:pt>
                <c:pt idx="28006">
                  <c:v>41348.151469907411</c:v>
                </c:pt>
                <c:pt idx="28007">
                  <c:v>41348.193136574075</c:v>
                </c:pt>
                <c:pt idx="28008">
                  <c:v>41348.234803240739</c:v>
                </c:pt>
                <c:pt idx="28009">
                  <c:v>41348.276469907411</c:v>
                </c:pt>
                <c:pt idx="28010">
                  <c:v>41348.318136574075</c:v>
                </c:pt>
                <c:pt idx="28011">
                  <c:v>41348.359803240739</c:v>
                </c:pt>
                <c:pt idx="28012">
                  <c:v>41348.401469907411</c:v>
                </c:pt>
                <c:pt idx="28013">
                  <c:v>41348.443136574075</c:v>
                </c:pt>
                <c:pt idx="28014">
                  <c:v>41348.484803240739</c:v>
                </c:pt>
                <c:pt idx="28015">
                  <c:v>41348.526469907411</c:v>
                </c:pt>
                <c:pt idx="28016">
                  <c:v>41348.568136574075</c:v>
                </c:pt>
                <c:pt idx="28017">
                  <c:v>41348.609803240739</c:v>
                </c:pt>
                <c:pt idx="28018">
                  <c:v>41348.651469907411</c:v>
                </c:pt>
                <c:pt idx="28019">
                  <c:v>41348.693136574075</c:v>
                </c:pt>
                <c:pt idx="28020">
                  <c:v>41348.734803240739</c:v>
                </c:pt>
                <c:pt idx="28021">
                  <c:v>41348.776469907411</c:v>
                </c:pt>
                <c:pt idx="28022">
                  <c:v>41348.818136574075</c:v>
                </c:pt>
                <c:pt idx="28023">
                  <c:v>41348.859803240739</c:v>
                </c:pt>
                <c:pt idx="28024">
                  <c:v>41348.901469907411</c:v>
                </c:pt>
                <c:pt idx="28025">
                  <c:v>41348.943136574075</c:v>
                </c:pt>
                <c:pt idx="28026">
                  <c:v>41348.984803240739</c:v>
                </c:pt>
                <c:pt idx="28027">
                  <c:v>41349.026469907411</c:v>
                </c:pt>
                <c:pt idx="28028">
                  <c:v>41349.068136574075</c:v>
                </c:pt>
                <c:pt idx="28029">
                  <c:v>41349.109803240739</c:v>
                </c:pt>
                <c:pt idx="28030">
                  <c:v>41349.151469907411</c:v>
                </c:pt>
                <c:pt idx="28031">
                  <c:v>41349.193136574075</c:v>
                </c:pt>
                <c:pt idx="28032">
                  <c:v>41349.234803240739</c:v>
                </c:pt>
                <c:pt idx="28033">
                  <c:v>41349.276469907411</c:v>
                </c:pt>
                <c:pt idx="28034">
                  <c:v>41349.318136574075</c:v>
                </c:pt>
                <c:pt idx="28035">
                  <c:v>41349.359803240739</c:v>
                </c:pt>
                <c:pt idx="28036">
                  <c:v>41349.401469907411</c:v>
                </c:pt>
                <c:pt idx="28037">
                  <c:v>41349.443136574075</c:v>
                </c:pt>
                <c:pt idx="28038">
                  <c:v>41349.484803240739</c:v>
                </c:pt>
                <c:pt idx="28039">
                  <c:v>41349.526469907411</c:v>
                </c:pt>
                <c:pt idx="28040">
                  <c:v>41349.568136574075</c:v>
                </c:pt>
                <c:pt idx="28041">
                  <c:v>41349.609803240739</c:v>
                </c:pt>
                <c:pt idx="28042">
                  <c:v>41349.651469907411</c:v>
                </c:pt>
                <c:pt idx="28043">
                  <c:v>41349.693136574075</c:v>
                </c:pt>
                <c:pt idx="28044">
                  <c:v>41349.734803240739</c:v>
                </c:pt>
                <c:pt idx="28045">
                  <c:v>41349.776469907411</c:v>
                </c:pt>
                <c:pt idx="28046">
                  <c:v>41349.818136574075</c:v>
                </c:pt>
                <c:pt idx="28047">
                  <c:v>41349.859803240739</c:v>
                </c:pt>
                <c:pt idx="28048">
                  <c:v>41349.901469907411</c:v>
                </c:pt>
                <c:pt idx="28049">
                  <c:v>41349.943136574075</c:v>
                </c:pt>
                <c:pt idx="28050">
                  <c:v>41349.984803240739</c:v>
                </c:pt>
                <c:pt idx="28051">
                  <c:v>41350.026469907411</c:v>
                </c:pt>
                <c:pt idx="28052">
                  <c:v>41350.068136574075</c:v>
                </c:pt>
                <c:pt idx="28053">
                  <c:v>41350.109803240739</c:v>
                </c:pt>
                <c:pt idx="28054">
                  <c:v>41350.151469907411</c:v>
                </c:pt>
                <c:pt idx="28055">
                  <c:v>41350.193136574075</c:v>
                </c:pt>
                <c:pt idx="28056">
                  <c:v>41350.234803240739</c:v>
                </c:pt>
                <c:pt idx="28057">
                  <c:v>41350.276469907411</c:v>
                </c:pt>
                <c:pt idx="28058">
                  <c:v>41350.318136574075</c:v>
                </c:pt>
                <c:pt idx="28059">
                  <c:v>41350.359803240739</c:v>
                </c:pt>
                <c:pt idx="28060">
                  <c:v>41350.401469907411</c:v>
                </c:pt>
                <c:pt idx="28061">
                  <c:v>41350.443136574075</c:v>
                </c:pt>
                <c:pt idx="28062">
                  <c:v>41350.484803240739</c:v>
                </c:pt>
                <c:pt idx="28063">
                  <c:v>41350.526469907411</c:v>
                </c:pt>
                <c:pt idx="28064">
                  <c:v>41350.568136574075</c:v>
                </c:pt>
                <c:pt idx="28065">
                  <c:v>41350.609803240739</c:v>
                </c:pt>
                <c:pt idx="28066">
                  <c:v>41350.651469907411</c:v>
                </c:pt>
                <c:pt idx="28067">
                  <c:v>41350.693136574075</c:v>
                </c:pt>
                <c:pt idx="28068">
                  <c:v>41350.734803240739</c:v>
                </c:pt>
                <c:pt idx="28069">
                  <c:v>41350.776469907411</c:v>
                </c:pt>
                <c:pt idx="28070">
                  <c:v>41350.818136574075</c:v>
                </c:pt>
                <c:pt idx="28071">
                  <c:v>41350.859803240739</c:v>
                </c:pt>
                <c:pt idx="28072">
                  <c:v>41350.901469907411</c:v>
                </c:pt>
                <c:pt idx="28073">
                  <c:v>41350.943136574075</c:v>
                </c:pt>
                <c:pt idx="28074">
                  <c:v>41350.984803240739</c:v>
                </c:pt>
                <c:pt idx="28075">
                  <c:v>41351.026469907411</c:v>
                </c:pt>
                <c:pt idx="28076">
                  <c:v>41351.068136574075</c:v>
                </c:pt>
                <c:pt idx="28077">
                  <c:v>41351.109803240739</c:v>
                </c:pt>
                <c:pt idx="28078">
                  <c:v>41351.151469907411</c:v>
                </c:pt>
                <c:pt idx="28079">
                  <c:v>41351.193136574075</c:v>
                </c:pt>
                <c:pt idx="28080">
                  <c:v>41351.234803240739</c:v>
                </c:pt>
                <c:pt idx="28081">
                  <c:v>41351.276469907411</c:v>
                </c:pt>
                <c:pt idx="28082">
                  <c:v>41351.318136574075</c:v>
                </c:pt>
                <c:pt idx="28083">
                  <c:v>41351.359803240739</c:v>
                </c:pt>
                <c:pt idx="28084">
                  <c:v>41351.401469907411</c:v>
                </c:pt>
                <c:pt idx="28085">
                  <c:v>41351.443136574075</c:v>
                </c:pt>
                <c:pt idx="28086">
                  <c:v>41351.484803240739</c:v>
                </c:pt>
                <c:pt idx="28087">
                  <c:v>41351.526469907411</c:v>
                </c:pt>
                <c:pt idx="28088">
                  <c:v>41351.568136574075</c:v>
                </c:pt>
                <c:pt idx="28089">
                  <c:v>41351.609803240739</c:v>
                </c:pt>
                <c:pt idx="28090">
                  <c:v>41351.651469907411</c:v>
                </c:pt>
                <c:pt idx="28091">
                  <c:v>41351.693136574075</c:v>
                </c:pt>
                <c:pt idx="28092">
                  <c:v>41351.734803240739</c:v>
                </c:pt>
                <c:pt idx="28093">
                  <c:v>41351.776469907411</c:v>
                </c:pt>
                <c:pt idx="28094">
                  <c:v>41351.818136574075</c:v>
                </c:pt>
                <c:pt idx="28095">
                  <c:v>41351.859803240739</c:v>
                </c:pt>
                <c:pt idx="28096">
                  <c:v>41351.901469907411</c:v>
                </c:pt>
                <c:pt idx="28097">
                  <c:v>41351.943136574075</c:v>
                </c:pt>
                <c:pt idx="28098">
                  <c:v>41351.984803240739</c:v>
                </c:pt>
                <c:pt idx="28099">
                  <c:v>41352.026469907411</c:v>
                </c:pt>
                <c:pt idx="28100">
                  <c:v>41352.068136574075</c:v>
                </c:pt>
                <c:pt idx="28101">
                  <c:v>41352.109803240739</c:v>
                </c:pt>
                <c:pt idx="28102">
                  <c:v>41352.151469907411</c:v>
                </c:pt>
                <c:pt idx="28103">
                  <c:v>41352.193136574075</c:v>
                </c:pt>
                <c:pt idx="28104">
                  <c:v>41352.234803240739</c:v>
                </c:pt>
                <c:pt idx="28105">
                  <c:v>41352.276469907411</c:v>
                </c:pt>
                <c:pt idx="28106">
                  <c:v>41352.318136574075</c:v>
                </c:pt>
                <c:pt idx="28107">
                  <c:v>41352.359803240739</c:v>
                </c:pt>
                <c:pt idx="28108">
                  <c:v>41352.401469907411</c:v>
                </c:pt>
                <c:pt idx="28109">
                  <c:v>41352.443136574075</c:v>
                </c:pt>
                <c:pt idx="28110">
                  <c:v>41352.484803240739</c:v>
                </c:pt>
                <c:pt idx="28111">
                  <c:v>41352.526469907411</c:v>
                </c:pt>
                <c:pt idx="28112">
                  <c:v>41352.568136574075</c:v>
                </c:pt>
                <c:pt idx="28113">
                  <c:v>41352.609803240739</c:v>
                </c:pt>
                <c:pt idx="28114">
                  <c:v>41352.651469907411</c:v>
                </c:pt>
                <c:pt idx="28115">
                  <c:v>41352.693136574075</c:v>
                </c:pt>
                <c:pt idx="28116">
                  <c:v>41352.734803240739</c:v>
                </c:pt>
                <c:pt idx="28117">
                  <c:v>41352.776469907411</c:v>
                </c:pt>
                <c:pt idx="28118">
                  <c:v>41352.818136574075</c:v>
                </c:pt>
                <c:pt idx="28119">
                  <c:v>41352.859803240739</c:v>
                </c:pt>
                <c:pt idx="28120">
                  <c:v>41352.901469907411</c:v>
                </c:pt>
                <c:pt idx="28121">
                  <c:v>41352.943136574075</c:v>
                </c:pt>
                <c:pt idx="28122">
                  <c:v>41352.984803240739</c:v>
                </c:pt>
                <c:pt idx="28123">
                  <c:v>41353.026469907411</c:v>
                </c:pt>
                <c:pt idx="28124">
                  <c:v>41353.068136574075</c:v>
                </c:pt>
                <c:pt idx="28125">
                  <c:v>41353.109803240739</c:v>
                </c:pt>
                <c:pt idx="28126">
                  <c:v>41353.151469907411</c:v>
                </c:pt>
                <c:pt idx="28127">
                  <c:v>41353.193136574075</c:v>
                </c:pt>
                <c:pt idx="28128">
                  <c:v>41353.234803240739</c:v>
                </c:pt>
                <c:pt idx="28129">
                  <c:v>41353.276469907411</c:v>
                </c:pt>
                <c:pt idx="28130">
                  <c:v>41353.318136574075</c:v>
                </c:pt>
                <c:pt idx="28131">
                  <c:v>41353</c:v>
                </c:pt>
                <c:pt idx="28132">
                  <c:v>41353.357499999998</c:v>
                </c:pt>
                <c:pt idx="28133">
                  <c:v>41353.39916666667</c:v>
                </c:pt>
                <c:pt idx="28134">
                  <c:v>41353.440833333334</c:v>
                </c:pt>
                <c:pt idx="28135">
                  <c:v>41353.482499999998</c:v>
                </c:pt>
                <c:pt idx="28136">
                  <c:v>41353.52416666667</c:v>
                </c:pt>
                <c:pt idx="28137">
                  <c:v>41353.565833333334</c:v>
                </c:pt>
                <c:pt idx="28138">
                  <c:v>41353.607499999998</c:v>
                </c:pt>
                <c:pt idx="28139">
                  <c:v>41353.64916666667</c:v>
                </c:pt>
                <c:pt idx="28140">
                  <c:v>41353.690833333334</c:v>
                </c:pt>
                <c:pt idx="28141">
                  <c:v>41353.732499999998</c:v>
                </c:pt>
                <c:pt idx="28142">
                  <c:v>41353.77416666667</c:v>
                </c:pt>
                <c:pt idx="28143">
                  <c:v>41353.815833333334</c:v>
                </c:pt>
                <c:pt idx="28144">
                  <c:v>41353.857499999998</c:v>
                </c:pt>
                <c:pt idx="28145">
                  <c:v>41353.89916666667</c:v>
                </c:pt>
                <c:pt idx="28146">
                  <c:v>41353.940833333334</c:v>
                </c:pt>
                <c:pt idx="28147">
                  <c:v>41353.982499999998</c:v>
                </c:pt>
                <c:pt idx="28148">
                  <c:v>41354.02416666667</c:v>
                </c:pt>
                <c:pt idx="28149">
                  <c:v>41354.065833333334</c:v>
                </c:pt>
                <c:pt idx="28150">
                  <c:v>41354.107499999998</c:v>
                </c:pt>
                <c:pt idx="28151">
                  <c:v>41354.14916666667</c:v>
                </c:pt>
                <c:pt idx="28152">
                  <c:v>41354.190833333334</c:v>
                </c:pt>
                <c:pt idx="28153">
                  <c:v>41354.232499999998</c:v>
                </c:pt>
                <c:pt idx="28154">
                  <c:v>41354.27416666667</c:v>
                </c:pt>
                <c:pt idx="28155">
                  <c:v>41354.315833333334</c:v>
                </c:pt>
                <c:pt idx="28156">
                  <c:v>41354.357499999998</c:v>
                </c:pt>
                <c:pt idx="28157">
                  <c:v>41354.39916666667</c:v>
                </c:pt>
                <c:pt idx="28158">
                  <c:v>41354.440833333334</c:v>
                </c:pt>
                <c:pt idx="28159">
                  <c:v>41354.482499999998</c:v>
                </c:pt>
                <c:pt idx="28160">
                  <c:v>41354.52416666667</c:v>
                </c:pt>
                <c:pt idx="28161">
                  <c:v>41354.565833333334</c:v>
                </c:pt>
                <c:pt idx="28162">
                  <c:v>41354.607499999998</c:v>
                </c:pt>
                <c:pt idx="28163">
                  <c:v>41354.64916666667</c:v>
                </c:pt>
                <c:pt idx="28164">
                  <c:v>41354.690833333334</c:v>
                </c:pt>
                <c:pt idx="28165">
                  <c:v>41354.732499999998</c:v>
                </c:pt>
                <c:pt idx="28166">
                  <c:v>41354.77416666667</c:v>
                </c:pt>
                <c:pt idx="28167">
                  <c:v>41354.815833333334</c:v>
                </c:pt>
                <c:pt idx="28168">
                  <c:v>41354.857499999998</c:v>
                </c:pt>
                <c:pt idx="28169">
                  <c:v>41354.89916666667</c:v>
                </c:pt>
                <c:pt idx="28170">
                  <c:v>41354.940833333334</c:v>
                </c:pt>
                <c:pt idx="28171">
                  <c:v>41354.982499999998</c:v>
                </c:pt>
                <c:pt idx="28172">
                  <c:v>41355.02416666667</c:v>
                </c:pt>
                <c:pt idx="28173">
                  <c:v>41355.065833333334</c:v>
                </c:pt>
                <c:pt idx="28174">
                  <c:v>41355.107499999998</c:v>
                </c:pt>
                <c:pt idx="28175">
                  <c:v>41355.14916666667</c:v>
                </c:pt>
                <c:pt idx="28176">
                  <c:v>41355.190833333334</c:v>
                </c:pt>
                <c:pt idx="28177">
                  <c:v>41355.232499999998</c:v>
                </c:pt>
                <c:pt idx="28178">
                  <c:v>41355.27416666667</c:v>
                </c:pt>
                <c:pt idx="28179">
                  <c:v>41355.315833333334</c:v>
                </c:pt>
                <c:pt idx="28180">
                  <c:v>41355.357499999998</c:v>
                </c:pt>
                <c:pt idx="28181">
                  <c:v>41355.39916666667</c:v>
                </c:pt>
                <c:pt idx="28182">
                  <c:v>41355.440833333334</c:v>
                </c:pt>
                <c:pt idx="28183">
                  <c:v>41355.482499999998</c:v>
                </c:pt>
                <c:pt idx="28184">
                  <c:v>41355.52416666667</c:v>
                </c:pt>
                <c:pt idx="28185">
                  <c:v>41355.565833333334</c:v>
                </c:pt>
                <c:pt idx="28186">
                  <c:v>41355.607499999998</c:v>
                </c:pt>
                <c:pt idx="28187">
                  <c:v>41355.64916666667</c:v>
                </c:pt>
                <c:pt idx="28188">
                  <c:v>41355.690833333334</c:v>
                </c:pt>
                <c:pt idx="28189">
                  <c:v>41355.732499999998</c:v>
                </c:pt>
                <c:pt idx="28190">
                  <c:v>41355.77416666667</c:v>
                </c:pt>
                <c:pt idx="28191">
                  <c:v>41355.815833333334</c:v>
                </c:pt>
                <c:pt idx="28192">
                  <c:v>41355.857499999998</c:v>
                </c:pt>
                <c:pt idx="28193">
                  <c:v>41355.89916666667</c:v>
                </c:pt>
                <c:pt idx="28194">
                  <c:v>41355.940833333334</c:v>
                </c:pt>
                <c:pt idx="28195">
                  <c:v>41355.982499999998</c:v>
                </c:pt>
                <c:pt idx="28196">
                  <c:v>41356.02416666667</c:v>
                </c:pt>
                <c:pt idx="28197">
                  <c:v>41356.065833333334</c:v>
                </c:pt>
                <c:pt idx="28198">
                  <c:v>41356.107499999998</c:v>
                </c:pt>
                <c:pt idx="28199">
                  <c:v>41356.14916666667</c:v>
                </c:pt>
                <c:pt idx="28200">
                  <c:v>41356.190833333334</c:v>
                </c:pt>
                <c:pt idx="28201">
                  <c:v>41356.232499999998</c:v>
                </c:pt>
                <c:pt idx="28202">
                  <c:v>41356.27416666667</c:v>
                </c:pt>
                <c:pt idx="28203">
                  <c:v>41356.315833333334</c:v>
                </c:pt>
                <c:pt idx="28204">
                  <c:v>41356.357499999998</c:v>
                </c:pt>
                <c:pt idx="28205">
                  <c:v>41356.39916666667</c:v>
                </c:pt>
                <c:pt idx="28206">
                  <c:v>41356.440833333334</c:v>
                </c:pt>
                <c:pt idx="28207">
                  <c:v>41356.482499999998</c:v>
                </c:pt>
                <c:pt idx="28208">
                  <c:v>41356.52416666667</c:v>
                </c:pt>
                <c:pt idx="28209">
                  <c:v>41356.565833333334</c:v>
                </c:pt>
                <c:pt idx="28210">
                  <c:v>41356.607499999998</c:v>
                </c:pt>
                <c:pt idx="28211">
                  <c:v>41356.64916666667</c:v>
                </c:pt>
                <c:pt idx="28212">
                  <c:v>41356.690833333334</c:v>
                </c:pt>
                <c:pt idx="28213">
                  <c:v>41356.732499999998</c:v>
                </c:pt>
                <c:pt idx="28214">
                  <c:v>41356.77416666667</c:v>
                </c:pt>
                <c:pt idx="28215">
                  <c:v>41356.815833333334</c:v>
                </c:pt>
                <c:pt idx="28216">
                  <c:v>41356.857499999998</c:v>
                </c:pt>
                <c:pt idx="28217">
                  <c:v>41356.89916666667</c:v>
                </c:pt>
                <c:pt idx="28218">
                  <c:v>41356.940833333334</c:v>
                </c:pt>
                <c:pt idx="28219">
                  <c:v>41356.982499999998</c:v>
                </c:pt>
                <c:pt idx="28220">
                  <c:v>41357.02416666667</c:v>
                </c:pt>
                <c:pt idx="28221">
                  <c:v>41357.065833333334</c:v>
                </c:pt>
                <c:pt idx="28222">
                  <c:v>41357.107499999998</c:v>
                </c:pt>
                <c:pt idx="28223">
                  <c:v>41357.14916666667</c:v>
                </c:pt>
                <c:pt idx="28224">
                  <c:v>41357.190833333334</c:v>
                </c:pt>
                <c:pt idx="28225">
                  <c:v>41357.232499999998</c:v>
                </c:pt>
                <c:pt idx="28226">
                  <c:v>41357.27416666667</c:v>
                </c:pt>
                <c:pt idx="28227">
                  <c:v>41357.315833333334</c:v>
                </c:pt>
                <c:pt idx="28228">
                  <c:v>41357.357499999998</c:v>
                </c:pt>
                <c:pt idx="28229">
                  <c:v>41357.39916666667</c:v>
                </c:pt>
                <c:pt idx="28230">
                  <c:v>41357.440833333334</c:v>
                </c:pt>
                <c:pt idx="28231">
                  <c:v>41357.482499999998</c:v>
                </c:pt>
                <c:pt idx="28232">
                  <c:v>41357.52416666667</c:v>
                </c:pt>
                <c:pt idx="28233">
                  <c:v>41357.565833333334</c:v>
                </c:pt>
                <c:pt idx="28234">
                  <c:v>41357.607499999998</c:v>
                </c:pt>
                <c:pt idx="28235">
                  <c:v>41357.64916666667</c:v>
                </c:pt>
                <c:pt idx="28236">
                  <c:v>41357.690833333334</c:v>
                </c:pt>
                <c:pt idx="28237">
                  <c:v>41357.732499999998</c:v>
                </c:pt>
                <c:pt idx="28238">
                  <c:v>41357.77416666667</c:v>
                </c:pt>
                <c:pt idx="28239">
                  <c:v>41357.815833333334</c:v>
                </c:pt>
                <c:pt idx="28240">
                  <c:v>41357.857499999998</c:v>
                </c:pt>
                <c:pt idx="28241">
                  <c:v>41357.89916666667</c:v>
                </c:pt>
                <c:pt idx="28242">
                  <c:v>41357.940833333334</c:v>
                </c:pt>
                <c:pt idx="28243">
                  <c:v>41357.982499999998</c:v>
                </c:pt>
                <c:pt idx="28244">
                  <c:v>41358.02416666667</c:v>
                </c:pt>
                <c:pt idx="28245">
                  <c:v>41358.065833333334</c:v>
                </c:pt>
                <c:pt idx="28246">
                  <c:v>41358.107499999998</c:v>
                </c:pt>
                <c:pt idx="28247">
                  <c:v>41358.14916666667</c:v>
                </c:pt>
                <c:pt idx="28248">
                  <c:v>41358.190833333334</c:v>
                </c:pt>
                <c:pt idx="28249">
                  <c:v>41358.232499999998</c:v>
                </c:pt>
                <c:pt idx="28250">
                  <c:v>41358.27416666667</c:v>
                </c:pt>
                <c:pt idx="28251">
                  <c:v>41358.315833333334</c:v>
                </c:pt>
                <c:pt idx="28252">
                  <c:v>41358.357499999998</c:v>
                </c:pt>
                <c:pt idx="28253">
                  <c:v>41358.39916666667</c:v>
                </c:pt>
                <c:pt idx="28254">
                  <c:v>41358.440833333334</c:v>
                </c:pt>
                <c:pt idx="28255">
                  <c:v>41358.482499999998</c:v>
                </c:pt>
                <c:pt idx="28256">
                  <c:v>41358.52416666667</c:v>
                </c:pt>
                <c:pt idx="28257">
                  <c:v>41358.565833333334</c:v>
                </c:pt>
                <c:pt idx="28258">
                  <c:v>41358.607499999998</c:v>
                </c:pt>
                <c:pt idx="28259">
                  <c:v>41358.64916666667</c:v>
                </c:pt>
                <c:pt idx="28260">
                  <c:v>41358.690833333334</c:v>
                </c:pt>
                <c:pt idx="28261">
                  <c:v>41358.732499999998</c:v>
                </c:pt>
                <c:pt idx="28262">
                  <c:v>41358.77416666667</c:v>
                </c:pt>
                <c:pt idx="28263">
                  <c:v>41358.815833333334</c:v>
                </c:pt>
                <c:pt idx="28264">
                  <c:v>41358.857499999998</c:v>
                </c:pt>
                <c:pt idx="28265">
                  <c:v>41358.89916666667</c:v>
                </c:pt>
                <c:pt idx="28266">
                  <c:v>41358.940833333334</c:v>
                </c:pt>
                <c:pt idx="28267">
                  <c:v>41358.982499999998</c:v>
                </c:pt>
                <c:pt idx="28268">
                  <c:v>41359.02416666667</c:v>
                </c:pt>
                <c:pt idx="28269">
                  <c:v>41359.065833333334</c:v>
                </c:pt>
                <c:pt idx="28270">
                  <c:v>41359.107499999998</c:v>
                </c:pt>
                <c:pt idx="28271">
                  <c:v>41359.14916666667</c:v>
                </c:pt>
                <c:pt idx="28272">
                  <c:v>41359.190833333334</c:v>
                </c:pt>
                <c:pt idx="28273">
                  <c:v>41359.232499999998</c:v>
                </c:pt>
                <c:pt idx="28274">
                  <c:v>41359.27416666667</c:v>
                </c:pt>
                <c:pt idx="28275">
                  <c:v>41359.315833333334</c:v>
                </c:pt>
                <c:pt idx="28276">
                  <c:v>41359.357499999998</c:v>
                </c:pt>
                <c:pt idx="28277">
                  <c:v>41359.39916666667</c:v>
                </c:pt>
                <c:pt idx="28278">
                  <c:v>41359.440833333334</c:v>
                </c:pt>
                <c:pt idx="28279">
                  <c:v>41359.482499999998</c:v>
                </c:pt>
                <c:pt idx="28280">
                  <c:v>41359.52416666667</c:v>
                </c:pt>
                <c:pt idx="28281">
                  <c:v>41359.565833333334</c:v>
                </c:pt>
                <c:pt idx="28282">
                  <c:v>41359.607499999998</c:v>
                </c:pt>
                <c:pt idx="28283">
                  <c:v>41359.64916666667</c:v>
                </c:pt>
                <c:pt idx="28284">
                  <c:v>41359.690833333334</c:v>
                </c:pt>
                <c:pt idx="28285">
                  <c:v>41359.732499999998</c:v>
                </c:pt>
                <c:pt idx="28286">
                  <c:v>41359.77416666667</c:v>
                </c:pt>
                <c:pt idx="28287">
                  <c:v>41359.815833333334</c:v>
                </c:pt>
                <c:pt idx="28288">
                  <c:v>41359.857499999998</c:v>
                </c:pt>
                <c:pt idx="28289">
                  <c:v>41359.89916666667</c:v>
                </c:pt>
                <c:pt idx="28290">
                  <c:v>41359.940833333334</c:v>
                </c:pt>
                <c:pt idx="28291">
                  <c:v>41359.982499999998</c:v>
                </c:pt>
                <c:pt idx="28292">
                  <c:v>41360.02416666667</c:v>
                </c:pt>
                <c:pt idx="28293">
                  <c:v>41360.065833333334</c:v>
                </c:pt>
                <c:pt idx="28294">
                  <c:v>41360.107499999998</c:v>
                </c:pt>
                <c:pt idx="28295">
                  <c:v>41360.14916666667</c:v>
                </c:pt>
                <c:pt idx="28296">
                  <c:v>41360.190833333334</c:v>
                </c:pt>
                <c:pt idx="28297">
                  <c:v>41360.232499999998</c:v>
                </c:pt>
                <c:pt idx="28298">
                  <c:v>41360.27416666667</c:v>
                </c:pt>
                <c:pt idx="28299">
                  <c:v>41360.315833333334</c:v>
                </c:pt>
                <c:pt idx="28300">
                  <c:v>41360.357499999998</c:v>
                </c:pt>
                <c:pt idx="28301">
                  <c:v>41360.39916666667</c:v>
                </c:pt>
                <c:pt idx="28302">
                  <c:v>41360.440833333334</c:v>
                </c:pt>
                <c:pt idx="28303">
                  <c:v>41360.482499999998</c:v>
                </c:pt>
                <c:pt idx="28304">
                  <c:v>41360.52416666667</c:v>
                </c:pt>
                <c:pt idx="28305">
                  <c:v>41360.565833333334</c:v>
                </c:pt>
                <c:pt idx="28306">
                  <c:v>41360.607499999998</c:v>
                </c:pt>
                <c:pt idx="28307">
                  <c:v>41360.64916666667</c:v>
                </c:pt>
                <c:pt idx="28308">
                  <c:v>41360.690833333334</c:v>
                </c:pt>
                <c:pt idx="28309">
                  <c:v>41360.732499999998</c:v>
                </c:pt>
                <c:pt idx="28310">
                  <c:v>41360.77416666667</c:v>
                </c:pt>
                <c:pt idx="28311">
                  <c:v>41360.815833333334</c:v>
                </c:pt>
                <c:pt idx="28312">
                  <c:v>41360.857499999998</c:v>
                </c:pt>
                <c:pt idx="28313">
                  <c:v>41360.89916666667</c:v>
                </c:pt>
                <c:pt idx="28314">
                  <c:v>41360.940833333334</c:v>
                </c:pt>
                <c:pt idx="28315">
                  <c:v>41360.982499999998</c:v>
                </c:pt>
                <c:pt idx="28316">
                  <c:v>41361.02416666667</c:v>
                </c:pt>
                <c:pt idx="28317">
                  <c:v>41361.065833333334</c:v>
                </c:pt>
                <c:pt idx="28318">
                  <c:v>41361.107499999998</c:v>
                </c:pt>
                <c:pt idx="28319">
                  <c:v>41361.14916666667</c:v>
                </c:pt>
                <c:pt idx="28320">
                  <c:v>41361.190833333334</c:v>
                </c:pt>
                <c:pt idx="28321">
                  <c:v>41361.232499999998</c:v>
                </c:pt>
                <c:pt idx="28322">
                  <c:v>41361.27416666667</c:v>
                </c:pt>
                <c:pt idx="28323">
                  <c:v>41361.315833333334</c:v>
                </c:pt>
                <c:pt idx="28324">
                  <c:v>41361.357499999998</c:v>
                </c:pt>
                <c:pt idx="28325">
                  <c:v>41361.39916666667</c:v>
                </c:pt>
                <c:pt idx="28326">
                  <c:v>41361.440833333334</c:v>
                </c:pt>
                <c:pt idx="28327">
                  <c:v>41361.482499999998</c:v>
                </c:pt>
                <c:pt idx="28328">
                  <c:v>41361.52416666667</c:v>
                </c:pt>
                <c:pt idx="28329">
                  <c:v>41361.565833333334</c:v>
                </c:pt>
                <c:pt idx="28330">
                  <c:v>41361.607499999998</c:v>
                </c:pt>
                <c:pt idx="28331">
                  <c:v>41361.64916666667</c:v>
                </c:pt>
                <c:pt idx="28332">
                  <c:v>41361.690833333334</c:v>
                </c:pt>
                <c:pt idx="28333">
                  <c:v>41361.732499999998</c:v>
                </c:pt>
                <c:pt idx="28334">
                  <c:v>41361.77416666667</c:v>
                </c:pt>
                <c:pt idx="28335">
                  <c:v>41361.815833333334</c:v>
                </c:pt>
                <c:pt idx="28336">
                  <c:v>41361.857499999998</c:v>
                </c:pt>
                <c:pt idx="28337">
                  <c:v>41361.89916666667</c:v>
                </c:pt>
                <c:pt idx="28338">
                  <c:v>41361.940833333334</c:v>
                </c:pt>
                <c:pt idx="28339">
                  <c:v>41361.982499999998</c:v>
                </c:pt>
                <c:pt idx="28340">
                  <c:v>41362.02416666667</c:v>
                </c:pt>
                <c:pt idx="28341">
                  <c:v>41362.065833333334</c:v>
                </c:pt>
                <c:pt idx="28342">
                  <c:v>41362.107499999998</c:v>
                </c:pt>
                <c:pt idx="28343">
                  <c:v>41362.14916666667</c:v>
                </c:pt>
                <c:pt idx="28344">
                  <c:v>41362.190833333334</c:v>
                </c:pt>
                <c:pt idx="28345">
                  <c:v>41362.232499999998</c:v>
                </c:pt>
                <c:pt idx="28346">
                  <c:v>41362.27416666667</c:v>
                </c:pt>
                <c:pt idx="28347">
                  <c:v>41362.315833333334</c:v>
                </c:pt>
                <c:pt idx="28348">
                  <c:v>41362.357499999998</c:v>
                </c:pt>
                <c:pt idx="28349">
                  <c:v>41362.39916666667</c:v>
                </c:pt>
                <c:pt idx="28350">
                  <c:v>41362.440833333334</c:v>
                </c:pt>
                <c:pt idx="28351">
                  <c:v>41362.482499999998</c:v>
                </c:pt>
                <c:pt idx="28352">
                  <c:v>41362.52416666667</c:v>
                </c:pt>
                <c:pt idx="28353">
                  <c:v>41362.565833333334</c:v>
                </c:pt>
                <c:pt idx="28354">
                  <c:v>41362.607499999998</c:v>
                </c:pt>
                <c:pt idx="28355">
                  <c:v>41362.64916666667</c:v>
                </c:pt>
                <c:pt idx="28356">
                  <c:v>41362.690833333334</c:v>
                </c:pt>
                <c:pt idx="28357">
                  <c:v>41362.732499999998</c:v>
                </c:pt>
                <c:pt idx="28358">
                  <c:v>41362.77416666667</c:v>
                </c:pt>
                <c:pt idx="28359">
                  <c:v>41362.815833333334</c:v>
                </c:pt>
                <c:pt idx="28360">
                  <c:v>41362.857499999998</c:v>
                </c:pt>
                <c:pt idx="28361">
                  <c:v>41362.89916666667</c:v>
                </c:pt>
                <c:pt idx="28362">
                  <c:v>41362.940833333334</c:v>
                </c:pt>
                <c:pt idx="28363">
                  <c:v>41362.982499999998</c:v>
                </c:pt>
                <c:pt idx="28364">
                  <c:v>41363.02416666667</c:v>
                </c:pt>
                <c:pt idx="28365">
                  <c:v>41363.065833333334</c:v>
                </c:pt>
                <c:pt idx="28366">
                  <c:v>41363.107499999998</c:v>
                </c:pt>
                <c:pt idx="28367">
                  <c:v>41363.14916666667</c:v>
                </c:pt>
                <c:pt idx="28368">
                  <c:v>41363.190833333334</c:v>
                </c:pt>
                <c:pt idx="28369">
                  <c:v>41363.232499999998</c:v>
                </c:pt>
                <c:pt idx="28370">
                  <c:v>41363.27416666667</c:v>
                </c:pt>
                <c:pt idx="28371">
                  <c:v>41363.315833333334</c:v>
                </c:pt>
                <c:pt idx="28372">
                  <c:v>41363.357499999998</c:v>
                </c:pt>
                <c:pt idx="28373">
                  <c:v>41363.39916666667</c:v>
                </c:pt>
                <c:pt idx="28374">
                  <c:v>41363.440833333334</c:v>
                </c:pt>
                <c:pt idx="28375">
                  <c:v>41363.482499999998</c:v>
                </c:pt>
                <c:pt idx="28376">
                  <c:v>41363.52416666667</c:v>
                </c:pt>
                <c:pt idx="28377">
                  <c:v>41363.565833333334</c:v>
                </c:pt>
                <c:pt idx="28378">
                  <c:v>41363.607499999998</c:v>
                </c:pt>
                <c:pt idx="28379">
                  <c:v>41363.64916666667</c:v>
                </c:pt>
                <c:pt idx="28380">
                  <c:v>41363.690833333334</c:v>
                </c:pt>
                <c:pt idx="28381">
                  <c:v>41363.732499999998</c:v>
                </c:pt>
                <c:pt idx="28382">
                  <c:v>41363.77416666667</c:v>
                </c:pt>
                <c:pt idx="28383">
                  <c:v>41363.815833333334</c:v>
                </c:pt>
                <c:pt idx="28384">
                  <c:v>41363.857499999998</c:v>
                </c:pt>
                <c:pt idx="28385">
                  <c:v>41363.89916666667</c:v>
                </c:pt>
                <c:pt idx="28386">
                  <c:v>41363.940833333334</c:v>
                </c:pt>
                <c:pt idx="28387">
                  <c:v>41363.982499999998</c:v>
                </c:pt>
                <c:pt idx="28388">
                  <c:v>41364.02416666667</c:v>
                </c:pt>
                <c:pt idx="28389">
                  <c:v>41364.065833333334</c:v>
                </c:pt>
                <c:pt idx="28390">
                  <c:v>41364.107499999998</c:v>
                </c:pt>
                <c:pt idx="28391">
                  <c:v>41364.14916666667</c:v>
                </c:pt>
                <c:pt idx="28392">
                  <c:v>41364.190833333334</c:v>
                </c:pt>
                <c:pt idx="28393">
                  <c:v>41364.232499999998</c:v>
                </c:pt>
                <c:pt idx="28394">
                  <c:v>41364.27416666667</c:v>
                </c:pt>
                <c:pt idx="28395">
                  <c:v>41364.315833333334</c:v>
                </c:pt>
                <c:pt idx="28396">
                  <c:v>41364.357499999998</c:v>
                </c:pt>
                <c:pt idx="28397">
                  <c:v>41364.39916666667</c:v>
                </c:pt>
                <c:pt idx="28398">
                  <c:v>41364.440833333334</c:v>
                </c:pt>
                <c:pt idx="28399">
                  <c:v>41364.482499999998</c:v>
                </c:pt>
                <c:pt idx="28400">
                  <c:v>41364.52416666667</c:v>
                </c:pt>
                <c:pt idx="28401">
                  <c:v>41364.565833333334</c:v>
                </c:pt>
                <c:pt idx="28402">
                  <c:v>41364.607499999998</c:v>
                </c:pt>
                <c:pt idx="28403">
                  <c:v>41364.64916666667</c:v>
                </c:pt>
                <c:pt idx="28404">
                  <c:v>41364.690833333334</c:v>
                </c:pt>
                <c:pt idx="28405">
                  <c:v>41364.732499999998</c:v>
                </c:pt>
                <c:pt idx="28406">
                  <c:v>41364.77416666667</c:v>
                </c:pt>
                <c:pt idx="28407">
                  <c:v>41364.815833333334</c:v>
                </c:pt>
                <c:pt idx="28408">
                  <c:v>41364.857499999998</c:v>
                </c:pt>
                <c:pt idx="28409">
                  <c:v>41364.89916666667</c:v>
                </c:pt>
                <c:pt idx="28410">
                  <c:v>41364.940833333334</c:v>
                </c:pt>
                <c:pt idx="28411">
                  <c:v>41364.982499999998</c:v>
                </c:pt>
                <c:pt idx="28412">
                  <c:v>41365.02416666667</c:v>
                </c:pt>
                <c:pt idx="28413">
                  <c:v>41365.065833333334</c:v>
                </c:pt>
                <c:pt idx="28414">
                  <c:v>41365.107499999998</c:v>
                </c:pt>
                <c:pt idx="28415">
                  <c:v>41365.14916666667</c:v>
                </c:pt>
                <c:pt idx="28416">
                  <c:v>41365.190833333334</c:v>
                </c:pt>
                <c:pt idx="28417">
                  <c:v>41365.232499999998</c:v>
                </c:pt>
                <c:pt idx="28418">
                  <c:v>41365.27416666667</c:v>
                </c:pt>
                <c:pt idx="28419">
                  <c:v>41365.315833333334</c:v>
                </c:pt>
                <c:pt idx="28420">
                  <c:v>41365.357499999998</c:v>
                </c:pt>
                <c:pt idx="28421">
                  <c:v>41365.39916666667</c:v>
                </c:pt>
                <c:pt idx="28422">
                  <c:v>41365.440833333334</c:v>
                </c:pt>
                <c:pt idx="28423">
                  <c:v>41365.482499999998</c:v>
                </c:pt>
                <c:pt idx="28424">
                  <c:v>41365.52416666667</c:v>
                </c:pt>
                <c:pt idx="28425">
                  <c:v>41365.565833333334</c:v>
                </c:pt>
                <c:pt idx="28426">
                  <c:v>41365.607499999998</c:v>
                </c:pt>
                <c:pt idx="28427">
                  <c:v>41365.64916666667</c:v>
                </c:pt>
                <c:pt idx="28428">
                  <c:v>41365.690833333334</c:v>
                </c:pt>
                <c:pt idx="28429">
                  <c:v>41365.732499999998</c:v>
                </c:pt>
                <c:pt idx="28430">
                  <c:v>41365.77416666667</c:v>
                </c:pt>
                <c:pt idx="28431">
                  <c:v>41365.815833333334</c:v>
                </c:pt>
                <c:pt idx="28432">
                  <c:v>41365.857499999998</c:v>
                </c:pt>
                <c:pt idx="28433">
                  <c:v>41365.89916666667</c:v>
                </c:pt>
                <c:pt idx="28434">
                  <c:v>41365.940833333334</c:v>
                </c:pt>
                <c:pt idx="28435">
                  <c:v>41365.982499999998</c:v>
                </c:pt>
                <c:pt idx="28436">
                  <c:v>41366.02416666667</c:v>
                </c:pt>
                <c:pt idx="28437">
                  <c:v>41366.065833333334</c:v>
                </c:pt>
                <c:pt idx="28438">
                  <c:v>41366.107499999998</c:v>
                </c:pt>
                <c:pt idx="28439">
                  <c:v>41366.14916666667</c:v>
                </c:pt>
                <c:pt idx="28440">
                  <c:v>41366.190833333334</c:v>
                </c:pt>
                <c:pt idx="28441">
                  <c:v>41366.232499999998</c:v>
                </c:pt>
                <c:pt idx="28442">
                  <c:v>41366.27416666667</c:v>
                </c:pt>
                <c:pt idx="28443">
                  <c:v>41366.315833333334</c:v>
                </c:pt>
                <c:pt idx="28444">
                  <c:v>41366.357499999998</c:v>
                </c:pt>
                <c:pt idx="28445">
                  <c:v>41366.39916666667</c:v>
                </c:pt>
                <c:pt idx="28446">
                  <c:v>41366.440833333334</c:v>
                </c:pt>
                <c:pt idx="28447">
                  <c:v>41366.482499999998</c:v>
                </c:pt>
                <c:pt idx="28448">
                  <c:v>41366.52416666667</c:v>
                </c:pt>
                <c:pt idx="28449">
                  <c:v>41366.565833333334</c:v>
                </c:pt>
                <c:pt idx="28450">
                  <c:v>41366.607499999998</c:v>
                </c:pt>
                <c:pt idx="28451">
                  <c:v>41366.64916666667</c:v>
                </c:pt>
                <c:pt idx="28452">
                  <c:v>41366.690833333334</c:v>
                </c:pt>
                <c:pt idx="28453">
                  <c:v>41366.732499999998</c:v>
                </c:pt>
                <c:pt idx="28454">
                  <c:v>41366.77416666667</c:v>
                </c:pt>
                <c:pt idx="28455">
                  <c:v>41366.815833333334</c:v>
                </c:pt>
                <c:pt idx="28456">
                  <c:v>41366.857499999998</c:v>
                </c:pt>
                <c:pt idx="28457">
                  <c:v>41366.89916666667</c:v>
                </c:pt>
                <c:pt idx="28458">
                  <c:v>41366.940833333334</c:v>
                </c:pt>
                <c:pt idx="28459">
                  <c:v>41366.982499999998</c:v>
                </c:pt>
                <c:pt idx="28460">
                  <c:v>41367.02416666667</c:v>
                </c:pt>
                <c:pt idx="28461">
                  <c:v>41367.065833333334</c:v>
                </c:pt>
                <c:pt idx="28462">
                  <c:v>41367.107499999998</c:v>
                </c:pt>
                <c:pt idx="28463">
                  <c:v>41367.14916666667</c:v>
                </c:pt>
                <c:pt idx="28464">
                  <c:v>41367.190833333334</c:v>
                </c:pt>
                <c:pt idx="28465">
                  <c:v>41367.232499999998</c:v>
                </c:pt>
                <c:pt idx="28466">
                  <c:v>41367.27416666667</c:v>
                </c:pt>
                <c:pt idx="28467">
                  <c:v>41367.315833333334</c:v>
                </c:pt>
                <c:pt idx="28468">
                  <c:v>41367</c:v>
                </c:pt>
                <c:pt idx="28469">
                  <c:v>41367.357800925929</c:v>
                </c:pt>
                <c:pt idx="28470">
                  <c:v>41367.399467592593</c:v>
                </c:pt>
                <c:pt idx="28471">
                  <c:v>41367.441134259258</c:v>
                </c:pt>
                <c:pt idx="28472">
                  <c:v>41367.482800925929</c:v>
                </c:pt>
                <c:pt idx="28473">
                  <c:v>41367.524467592593</c:v>
                </c:pt>
                <c:pt idx="28474">
                  <c:v>41367.566134259258</c:v>
                </c:pt>
                <c:pt idx="28475">
                  <c:v>41367.607800925929</c:v>
                </c:pt>
                <c:pt idx="28476">
                  <c:v>41367.649467592593</c:v>
                </c:pt>
                <c:pt idx="28477">
                  <c:v>41367.691134259258</c:v>
                </c:pt>
                <c:pt idx="28478">
                  <c:v>41367.732800925929</c:v>
                </c:pt>
                <c:pt idx="28479">
                  <c:v>41367.774467592593</c:v>
                </c:pt>
                <c:pt idx="28480">
                  <c:v>41367.816134259258</c:v>
                </c:pt>
                <c:pt idx="28481">
                  <c:v>41367.857800925929</c:v>
                </c:pt>
                <c:pt idx="28482">
                  <c:v>41367.899467592593</c:v>
                </c:pt>
                <c:pt idx="28483">
                  <c:v>41367.941134259258</c:v>
                </c:pt>
                <c:pt idx="28484">
                  <c:v>41367.982800925929</c:v>
                </c:pt>
                <c:pt idx="28485">
                  <c:v>41368.024467592593</c:v>
                </c:pt>
                <c:pt idx="28486">
                  <c:v>41368.066134259258</c:v>
                </c:pt>
                <c:pt idx="28487">
                  <c:v>41368.107800925929</c:v>
                </c:pt>
                <c:pt idx="28488">
                  <c:v>41368.149467592593</c:v>
                </c:pt>
                <c:pt idx="28489">
                  <c:v>41368.191134259258</c:v>
                </c:pt>
                <c:pt idx="28490">
                  <c:v>41368.232800925929</c:v>
                </c:pt>
                <c:pt idx="28491">
                  <c:v>41368.274467592593</c:v>
                </c:pt>
                <c:pt idx="28492">
                  <c:v>41368.316134259258</c:v>
                </c:pt>
                <c:pt idx="28493">
                  <c:v>41368.357800925929</c:v>
                </c:pt>
                <c:pt idx="28494">
                  <c:v>41368.399467592593</c:v>
                </c:pt>
                <c:pt idx="28495">
                  <c:v>41368.441134259258</c:v>
                </c:pt>
                <c:pt idx="28496">
                  <c:v>41368.482800925929</c:v>
                </c:pt>
                <c:pt idx="28497">
                  <c:v>41368.524467592593</c:v>
                </c:pt>
                <c:pt idx="28498">
                  <c:v>41368.566134259258</c:v>
                </c:pt>
                <c:pt idx="28499">
                  <c:v>41368.607800925929</c:v>
                </c:pt>
                <c:pt idx="28500">
                  <c:v>41368.649467592593</c:v>
                </c:pt>
                <c:pt idx="28501">
                  <c:v>41368.691134259258</c:v>
                </c:pt>
                <c:pt idx="28502">
                  <c:v>41368.732800925929</c:v>
                </c:pt>
                <c:pt idx="28503">
                  <c:v>41368.774467592593</c:v>
                </c:pt>
                <c:pt idx="28504">
                  <c:v>41368.816134259258</c:v>
                </c:pt>
                <c:pt idx="28505">
                  <c:v>41368.857800925929</c:v>
                </c:pt>
                <c:pt idx="28506">
                  <c:v>41368.899467592593</c:v>
                </c:pt>
                <c:pt idx="28507">
                  <c:v>41368.941134259258</c:v>
                </c:pt>
                <c:pt idx="28508">
                  <c:v>41368.982800925929</c:v>
                </c:pt>
                <c:pt idx="28509">
                  <c:v>41369.024467592593</c:v>
                </c:pt>
                <c:pt idx="28510">
                  <c:v>41369.066134259258</c:v>
                </c:pt>
                <c:pt idx="28511">
                  <c:v>41369.107800925929</c:v>
                </c:pt>
                <c:pt idx="28512">
                  <c:v>41369.149467592593</c:v>
                </c:pt>
                <c:pt idx="28513">
                  <c:v>41369.191134259258</c:v>
                </c:pt>
                <c:pt idx="28514">
                  <c:v>41369.232800925929</c:v>
                </c:pt>
                <c:pt idx="28515">
                  <c:v>41369.274467592593</c:v>
                </c:pt>
                <c:pt idx="28516">
                  <c:v>41369.316134259258</c:v>
                </c:pt>
                <c:pt idx="28517">
                  <c:v>41369.357800925929</c:v>
                </c:pt>
                <c:pt idx="28518">
                  <c:v>41369.399467592593</c:v>
                </c:pt>
                <c:pt idx="28519">
                  <c:v>41369.441134259258</c:v>
                </c:pt>
                <c:pt idx="28520">
                  <c:v>41369.482800925929</c:v>
                </c:pt>
                <c:pt idx="28521">
                  <c:v>41369.524467592593</c:v>
                </c:pt>
                <c:pt idx="28522">
                  <c:v>41369.566134259258</c:v>
                </c:pt>
                <c:pt idx="28523">
                  <c:v>41369.607800925929</c:v>
                </c:pt>
                <c:pt idx="28524">
                  <c:v>41369.649467592593</c:v>
                </c:pt>
                <c:pt idx="28525">
                  <c:v>41369.691134259258</c:v>
                </c:pt>
                <c:pt idx="28526">
                  <c:v>41369.732800925929</c:v>
                </c:pt>
                <c:pt idx="28527">
                  <c:v>41369.774467592593</c:v>
                </c:pt>
                <c:pt idx="28528">
                  <c:v>41369.816134259258</c:v>
                </c:pt>
                <c:pt idx="28529">
                  <c:v>41369.857800925929</c:v>
                </c:pt>
                <c:pt idx="28530">
                  <c:v>41369.899467592593</c:v>
                </c:pt>
                <c:pt idx="28531">
                  <c:v>41369.941134259258</c:v>
                </c:pt>
                <c:pt idx="28532">
                  <c:v>41369.982800925929</c:v>
                </c:pt>
                <c:pt idx="28533">
                  <c:v>41370.024467592593</c:v>
                </c:pt>
                <c:pt idx="28534">
                  <c:v>41370.066134259258</c:v>
                </c:pt>
                <c:pt idx="28535">
                  <c:v>41370.107800925929</c:v>
                </c:pt>
                <c:pt idx="28536">
                  <c:v>41370.149467592593</c:v>
                </c:pt>
                <c:pt idx="28537">
                  <c:v>41370.191134259258</c:v>
                </c:pt>
                <c:pt idx="28538">
                  <c:v>41370.232800925929</c:v>
                </c:pt>
                <c:pt idx="28539">
                  <c:v>41370.274467592593</c:v>
                </c:pt>
                <c:pt idx="28540">
                  <c:v>41370.316134259258</c:v>
                </c:pt>
                <c:pt idx="28541">
                  <c:v>41370.357800925929</c:v>
                </c:pt>
                <c:pt idx="28542">
                  <c:v>41370.399467592593</c:v>
                </c:pt>
                <c:pt idx="28543">
                  <c:v>41370.441134259258</c:v>
                </c:pt>
                <c:pt idx="28544">
                  <c:v>41370.482800925929</c:v>
                </c:pt>
                <c:pt idx="28545">
                  <c:v>41370.524467592593</c:v>
                </c:pt>
                <c:pt idx="28546">
                  <c:v>41370.566134259258</c:v>
                </c:pt>
                <c:pt idx="28547">
                  <c:v>41370.607800925929</c:v>
                </c:pt>
                <c:pt idx="28548">
                  <c:v>41370.649467592593</c:v>
                </c:pt>
                <c:pt idx="28549">
                  <c:v>41370.691134259258</c:v>
                </c:pt>
                <c:pt idx="28550">
                  <c:v>41370.732800925929</c:v>
                </c:pt>
                <c:pt idx="28551">
                  <c:v>41370.774467592593</c:v>
                </c:pt>
                <c:pt idx="28552">
                  <c:v>41370.816134259258</c:v>
                </c:pt>
                <c:pt idx="28553">
                  <c:v>41370.857800925929</c:v>
                </c:pt>
                <c:pt idx="28554">
                  <c:v>41370.899467592593</c:v>
                </c:pt>
                <c:pt idx="28555">
                  <c:v>41370.941134259258</c:v>
                </c:pt>
                <c:pt idx="28556">
                  <c:v>41370.982800925929</c:v>
                </c:pt>
                <c:pt idx="28557">
                  <c:v>41371.024467592593</c:v>
                </c:pt>
                <c:pt idx="28558">
                  <c:v>41371.066134259258</c:v>
                </c:pt>
                <c:pt idx="28559">
                  <c:v>41371.107800925929</c:v>
                </c:pt>
                <c:pt idx="28560">
                  <c:v>41371.149467592593</c:v>
                </c:pt>
                <c:pt idx="28561">
                  <c:v>41371.191134259258</c:v>
                </c:pt>
                <c:pt idx="28562">
                  <c:v>41371.232800925929</c:v>
                </c:pt>
                <c:pt idx="28563">
                  <c:v>41371.274467592593</c:v>
                </c:pt>
                <c:pt idx="28564">
                  <c:v>41371.316134259258</c:v>
                </c:pt>
                <c:pt idx="28565">
                  <c:v>41371.357800925929</c:v>
                </c:pt>
                <c:pt idx="28566">
                  <c:v>41371.399467592593</c:v>
                </c:pt>
                <c:pt idx="28567">
                  <c:v>41371.441134259258</c:v>
                </c:pt>
                <c:pt idx="28568">
                  <c:v>41371.482800925929</c:v>
                </c:pt>
                <c:pt idx="28569">
                  <c:v>41371.524467592593</c:v>
                </c:pt>
                <c:pt idx="28570">
                  <c:v>41371.566134259258</c:v>
                </c:pt>
                <c:pt idx="28571">
                  <c:v>41371.607800925929</c:v>
                </c:pt>
                <c:pt idx="28572">
                  <c:v>41371.649467592593</c:v>
                </c:pt>
                <c:pt idx="28573">
                  <c:v>41371.691134259258</c:v>
                </c:pt>
                <c:pt idx="28574">
                  <c:v>41371.732800925929</c:v>
                </c:pt>
                <c:pt idx="28575">
                  <c:v>41371.774467592593</c:v>
                </c:pt>
                <c:pt idx="28576">
                  <c:v>41371.816134259258</c:v>
                </c:pt>
                <c:pt idx="28577">
                  <c:v>41371.857800925929</c:v>
                </c:pt>
                <c:pt idx="28578">
                  <c:v>41371.899467592593</c:v>
                </c:pt>
                <c:pt idx="28579">
                  <c:v>41371.941134259258</c:v>
                </c:pt>
                <c:pt idx="28580">
                  <c:v>41371.982800925929</c:v>
                </c:pt>
                <c:pt idx="28581">
                  <c:v>41372.024467592593</c:v>
                </c:pt>
                <c:pt idx="28582">
                  <c:v>41372.066134259258</c:v>
                </c:pt>
                <c:pt idx="28583">
                  <c:v>41372.107800925929</c:v>
                </c:pt>
                <c:pt idx="28584">
                  <c:v>41372.149467592593</c:v>
                </c:pt>
                <c:pt idx="28585">
                  <c:v>41372.191134259258</c:v>
                </c:pt>
                <c:pt idx="28586">
                  <c:v>41372.232800925929</c:v>
                </c:pt>
                <c:pt idx="28587">
                  <c:v>41372.274467592593</c:v>
                </c:pt>
                <c:pt idx="28588">
                  <c:v>41372.316134259258</c:v>
                </c:pt>
                <c:pt idx="28589">
                  <c:v>41372.357800925929</c:v>
                </c:pt>
                <c:pt idx="28590">
                  <c:v>41372.399467592593</c:v>
                </c:pt>
                <c:pt idx="28591">
                  <c:v>41372.441134259258</c:v>
                </c:pt>
                <c:pt idx="28592">
                  <c:v>41372.482800925929</c:v>
                </c:pt>
                <c:pt idx="28593">
                  <c:v>41372.524467592593</c:v>
                </c:pt>
                <c:pt idx="28594">
                  <c:v>41372.566134259258</c:v>
                </c:pt>
                <c:pt idx="28595">
                  <c:v>41372.607800925929</c:v>
                </c:pt>
                <c:pt idx="28596">
                  <c:v>41372.649467592593</c:v>
                </c:pt>
                <c:pt idx="28597">
                  <c:v>41372.691134259258</c:v>
                </c:pt>
                <c:pt idx="28598">
                  <c:v>41372.732800925929</c:v>
                </c:pt>
                <c:pt idx="28599">
                  <c:v>41372.774467592593</c:v>
                </c:pt>
                <c:pt idx="28600">
                  <c:v>41372.816134259258</c:v>
                </c:pt>
                <c:pt idx="28601">
                  <c:v>41372.857800925929</c:v>
                </c:pt>
                <c:pt idx="28602">
                  <c:v>41372.899467592593</c:v>
                </c:pt>
                <c:pt idx="28603">
                  <c:v>41372.941134259258</c:v>
                </c:pt>
                <c:pt idx="28604">
                  <c:v>41372.982800925929</c:v>
                </c:pt>
                <c:pt idx="28605">
                  <c:v>41373.024467592593</c:v>
                </c:pt>
                <c:pt idx="28606">
                  <c:v>41373.066134259258</c:v>
                </c:pt>
                <c:pt idx="28607">
                  <c:v>41373.107800925929</c:v>
                </c:pt>
                <c:pt idx="28608">
                  <c:v>41373.149467592593</c:v>
                </c:pt>
                <c:pt idx="28609">
                  <c:v>41373.191134259258</c:v>
                </c:pt>
                <c:pt idx="28610">
                  <c:v>41373.232800925929</c:v>
                </c:pt>
                <c:pt idx="28611">
                  <c:v>41373.274467592593</c:v>
                </c:pt>
                <c:pt idx="28612">
                  <c:v>41373.316134259258</c:v>
                </c:pt>
                <c:pt idx="28613">
                  <c:v>41373.357800925929</c:v>
                </c:pt>
                <c:pt idx="28614">
                  <c:v>41373.399467592593</c:v>
                </c:pt>
                <c:pt idx="28615">
                  <c:v>41373.441134259258</c:v>
                </c:pt>
                <c:pt idx="28616">
                  <c:v>41373.482800925929</c:v>
                </c:pt>
                <c:pt idx="28617">
                  <c:v>41373.524467592593</c:v>
                </c:pt>
                <c:pt idx="28618">
                  <c:v>41373.566134259258</c:v>
                </c:pt>
                <c:pt idx="28619">
                  <c:v>41373.607800925929</c:v>
                </c:pt>
                <c:pt idx="28620">
                  <c:v>41373.649467592593</c:v>
                </c:pt>
                <c:pt idx="28621">
                  <c:v>41373.691134259258</c:v>
                </c:pt>
                <c:pt idx="28622">
                  <c:v>41373.732800925929</c:v>
                </c:pt>
                <c:pt idx="28623">
                  <c:v>41373.774467592593</c:v>
                </c:pt>
                <c:pt idx="28624">
                  <c:v>41373.816134259258</c:v>
                </c:pt>
                <c:pt idx="28625">
                  <c:v>41373.857800925929</c:v>
                </c:pt>
                <c:pt idx="28626">
                  <c:v>41373.899467592593</c:v>
                </c:pt>
                <c:pt idx="28627">
                  <c:v>41373.941134259258</c:v>
                </c:pt>
                <c:pt idx="28628">
                  <c:v>41373.982800925929</c:v>
                </c:pt>
                <c:pt idx="28629">
                  <c:v>41374.024467592593</c:v>
                </c:pt>
                <c:pt idx="28630">
                  <c:v>41374.066134259258</c:v>
                </c:pt>
                <c:pt idx="28631">
                  <c:v>41374.107800925929</c:v>
                </c:pt>
                <c:pt idx="28632">
                  <c:v>41374.149467592593</c:v>
                </c:pt>
                <c:pt idx="28633">
                  <c:v>41374.191134259258</c:v>
                </c:pt>
                <c:pt idx="28634">
                  <c:v>41374.232800925929</c:v>
                </c:pt>
                <c:pt idx="28635">
                  <c:v>41374.274467592593</c:v>
                </c:pt>
                <c:pt idx="28636">
                  <c:v>41374.316134259258</c:v>
                </c:pt>
                <c:pt idx="28637">
                  <c:v>41374.357800925929</c:v>
                </c:pt>
                <c:pt idx="28638">
                  <c:v>41374.399467592593</c:v>
                </c:pt>
                <c:pt idx="28639">
                  <c:v>41374.441134259258</c:v>
                </c:pt>
                <c:pt idx="28640">
                  <c:v>41374.482800925929</c:v>
                </c:pt>
                <c:pt idx="28641">
                  <c:v>41374.524467592593</c:v>
                </c:pt>
                <c:pt idx="28642">
                  <c:v>41374.566134259258</c:v>
                </c:pt>
                <c:pt idx="28643">
                  <c:v>41374.607800925929</c:v>
                </c:pt>
                <c:pt idx="28644">
                  <c:v>41374.649467592593</c:v>
                </c:pt>
                <c:pt idx="28645">
                  <c:v>41374.691134259258</c:v>
                </c:pt>
                <c:pt idx="28646">
                  <c:v>41374.732800925929</c:v>
                </c:pt>
                <c:pt idx="28647">
                  <c:v>41374.774467592593</c:v>
                </c:pt>
                <c:pt idx="28648">
                  <c:v>41374.816134259258</c:v>
                </c:pt>
                <c:pt idx="28649">
                  <c:v>41374.857800925929</c:v>
                </c:pt>
                <c:pt idx="28650">
                  <c:v>41374.899467592593</c:v>
                </c:pt>
                <c:pt idx="28651">
                  <c:v>41374.941134259258</c:v>
                </c:pt>
                <c:pt idx="28652">
                  <c:v>41374.982800925929</c:v>
                </c:pt>
                <c:pt idx="28653">
                  <c:v>41375.024467592593</c:v>
                </c:pt>
                <c:pt idx="28654">
                  <c:v>41375.066134259258</c:v>
                </c:pt>
                <c:pt idx="28655">
                  <c:v>41375.107800925929</c:v>
                </c:pt>
                <c:pt idx="28656">
                  <c:v>41375.149467592593</c:v>
                </c:pt>
                <c:pt idx="28657">
                  <c:v>41375.191134259258</c:v>
                </c:pt>
                <c:pt idx="28658">
                  <c:v>41375.232800925929</c:v>
                </c:pt>
                <c:pt idx="28659">
                  <c:v>41375.274467592593</c:v>
                </c:pt>
                <c:pt idx="28660">
                  <c:v>41375.316134259258</c:v>
                </c:pt>
                <c:pt idx="28661">
                  <c:v>41375.357800925929</c:v>
                </c:pt>
                <c:pt idx="28662">
                  <c:v>41375.399467592593</c:v>
                </c:pt>
                <c:pt idx="28663">
                  <c:v>41375.441134259258</c:v>
                </c:pt>
                <c:pt idx="28664">
                  <c:v>41375.482800925929</c:v>
                </c:pt>
                <c:pt idx="28665">
                  <c:v>41375.524467592593</c:v>
                </c:pt>
                <c:pt idx="28666">
                  <c:v>41375.566134259258</c:v>
                </c:pt>
                <c:pt idx="28667">
                  <c:v>41375.607800925929</c:v>
                </c:pt>
                <c:pt idx="28668">
                  <c:v>41375.649467592593</c:v>
                </c:pt>
                <c:pt idx="28669">
                  <c:v>41375.691134259258</c:v>
                </c:pt>
                <c:pt idx="28670">
                  <c:v>41375.732800925929</c:v>
                </c:pt>
                <c:pt idx="28671">
                  <c:v>41375.774467592593</c:v>
                </c:pt>
                <c:pt idx="28672">
                  <c:v>41375.816134259258</c:v>
                </c:pt>
                <c:pt idx="28673">
                  <c:v>41375.857800925929</c:v>
                </c:pt>
                <c:pt idx="28674">
                  <c:v>41375.899467592593</c:v>
                </c:pt>
                <c:pt idx="28675">
                  <c:v>41375.941134259258</c:v>
                </c:pt>
                <c:pt idx="28676">
                  <c:v>41375.982800925929</c:v>
                </c:pt>
                <c:pt idx="28677">
                  <c:v>41376.024467592593</c:v>
                </c:pt>
                <c:pt idx="28678">
                  <c:v>41376.066134259258</c:v>
                </c:pt>
                <c:pt idx="28679">
                  <c:v>41376.107800925929</c:v>
                </c:pt>
                <c:pt idx="28680">
                  <c:v>41376.149467592593</c:v>
                </c:pt>
                <c:pt idx="28681">
                  <c:v>41376.191134259258</c:v>
                </c:pt>
                <c:pt idx="28682">
                  <c:v>41376.232800925929</c:v>
                </c:pt>
                <c:pt idx="28683">
                  <c:v>41376.274467592593</c:v>
                </c:pt>
                <c:pt idx="28684">
                  <c:v>41376.316134259258</c:v>
                </c:pt>
                <c:pt idx="28685">
                  <c:v>41376.357800925929</c:v>
                </c:pt>
                <c:pt idx="28686">
                  <c:v>41376.399467592593</c:v>
                </c:pt>
                <c:pt idx="28687">
                  <c:v>41376.441134259258</c:v>
                </c:pt>
                <c:pt idx="28688">
                  <c:v>41376.482800925929</c:v>
                </c:pt>
                <c:pt idx="28689">
                  <c:v>41376.524467592593</c:v>
                </c:pt>
                <c:pt idx="28690">
                  <c:v>41376.566134259258</c:v>
                </c:pt>
                <c:pt idx="28691">
                  <c:v>41376.607800925929</c:v>
                </c:pt>
                <c:pt idx="28692">
                  <c:v>41376.649467592593</c:v>
                </c:pt>
                <c:pt idx="28693">
                  <c:v>41376.691134259258</c:v>
                </c:pt>
                <c:pt idx="28694">
                  <c:v>41376.732800925929</c:v>
                </c:pt>
                <c:pt idx="28695">
                  <c:v>41376.774467592593</c:v>
                </c:pt>
                <c:pt idx="28696">
                  <c:v>41376.816134259258</c:v>
                </c:pt>
                <c:pt idx="28697">
                  <c:v>41376.857800925929</c:v>
                </c:pt>
                <c:pt idx="28698">
                  <c:v>41376.899467592593</c:v>
                </c:pt>
                <c:pt idx="28699">
                  <c:v>41376.941134259258</c:v>
                </c:pt>
                <c:pt idx="28700">
                  <c:v>41376.982800925929</c:v>
                </c:pt>
                <c:pt idx="28701">
                  <c:v>41377.024467592593</c:v>
                </c:pt>
                <c:pt idx="28702">
                  <c:v>41377.066134259258</c:v>
                </c:pt>
                <c:pt idx="28703">
                  <c:v>41377.107800925929</c:v>
                </c:pt>
                <c:pt idx="28704">
                  <c:v>41377.149467592593</c:v>
                </c:pt>
                <c:pt idx="28705">
                  <c:v>41377.191134259258</c:v>
                </c:pt>
                <c:pt idx="28706">
                  <c:v>41377.232800925929</c:v>
                </c:pt>
                <c:pt idx="28707">
                  <c:v>41377.274467592593</c:v>
                </c:pt>
                <c:pt idx="28708">
                  <c:v>41377.316134259258</c:v>
                </c:pt>
                <c:pt idx="28709">
                  <c:v>41377.357800925929</c:v>
                </c:pt>
                <c:pt idx="28710">
                  <c:v>41377.399467592593</c:v>
                </c:pt>
                <c:pt idx="28711">
                  <c:v>41377.441134259258</c:v>
                </c:pt>
                <c:pt idx="28712">
                  <c:v>41377.482800925929</c:v>
                </c:pt>
                <c:pt idx="28713">
                  <c:v>41377.524467592593</c:v>
                </c:pt>
                <c:pt idx="28714">
                  <c:v>41377.566134259258</c:v>
                </c:pt>
                <c:pt idx="28715">
                  <c:v>41377.607800925929</c:v>
                </c:pt>
                <c:pt idx="28716">
                  <c:v>41377.649467592593</c:v>
                </c:pt>
                <c:pt idx="28717">
                  <c:v>41377.691134259258</c:v>
                </c:pt>
                <c:pt idx="28718">
                  <c:v>41377.732800925929</c:v>
                </c:pt>
                <c:pt idx="28719">
                  <c:v>41377.774467592593</c:v>
                </c:pt>
                <c:pt idx="28720">
                  <c:v>41377.816134259258</c:v>
                </c:pt>
                <c:pt idx="28721">
                  <c:v>41377.857800925929</c:v>
                </c:pt>
                <c:pt idx="28722">
                  <c:v>41377.899467592593</c:v>
                </c:pt>
                <c:pt idx="28723">
                  <c:v>41377.941134259258</c:v>
                </c:pt>
                <c:pt idx="28724">
                  <c:v>41377.982800925929</c:v>
                </c:pt>
                <c:pt idx="28725">
                  <c:v>41378.024467592593</c:v>
                </c:pt>
                <c:pt idx="28726">
                  <c:v>41378.066134259258</c:v>
                </c:pt>
                <c:pt idx="28727">
                  <c:v>41378.107800925929</c:v>
                </c:pt>
                <c:pt idx="28728">
                  <c:v>41378.149467592593</c:v>
                </c:pt>
                <c:pt idx="28729">
                  <c:v>41378.191134259258</c:v>
                </c:pt>
                <c:pt idx="28730">
                  <c:v>41378.232800925929</c:v>
                </c:pt>
                <c:pt idx="28731">
                  <c:v>41378.274467592593</c:v>
                </c:pt>
                <c:pt idx="28732">
                  <c:v>41378.316134259258</c:v>
                </c:pt>
                <c:pt idx="28733">
                  <c:v>41378.357800925929</c:v>
                </c:pt>
                <c:pt idx="28734">
                  <c:v>41378.399467592593</c:v>
                </c:pt>
                <c:pt idx="28735">
                  <c:v>41378.441134259258</c:v>
                </c:pt>
                <c:pt idx="28736">
                  <c:v>41378.482800925929</c:v>
                </c:pt>
                <c:pt idx="28737">
                  <c:v>41378.524467592593</c:v>
                </c:pt>
                <c:pt idx="28738">
                  <c:v>41378.566134259258</c:v>
                </c:pt>
                <c:pt idx="28739">
                  <c:v>41378.607800925929</c:v>
                </c:pt>
                <c:pt idx="28740">
                  <c:v>41378.649467592593</c:v>
                </c:pt>
                <c:pt idx="28741">
                  <c:v>41378.691134259258</c:v>
                </c:pt>
                <c:pt idx="28742">
                  <c:v>41378.732800925929</c:v>
                </c:pt>
                <c:pt idx="28743">
                  <c:v>41378.774467592593</c:v>
                </c:pt>
                <c:pt idx="28744">
                  <c:v>41378.816134259258</c:v>
                </c:pt>
                <c:pt idx="28745">
                  <c:v>41378.857800925929</c:v>
                </c:pt>
                <c:pt idx="28746">
                  <c:v>41378.899467592593</c:v>
                </c:pt>
                <c:pt idx="28747">
                  <c:v>41378.941134259258</c:v>
                </c:pt>
                <c:pt idx="28748">
                  <c:v>41378.982800925929</c:v>
                </c:pt>
                <c:pt idx="28749">
                  <c:v>41379.024467592593</c:v>
                </c:pt>
                <c:pt idx="28750">
                  <c:v>41379.066134259258</c:v>
                </c:pt>
                <c:pt idx="28751">
                  <c:v>41379.107800925929</c:v>
                </c:pt>
                <c:pt idx="28752">
                  <c:v>41379.149467592593</c:v>
                </c:pt>
                <c:pt idx="28753">
                  <c:v>41379.191134259258</c:v>
                </c:pt>
                <c:pt idx="28754">
                  <c:v>41379.232800925929</c:v>
                </c:pt>
                <c:pt idx="28755">
                  <c:v>41379.274467592593</c:v>
                </c:pt>
                <c:pt idx="28756">
                  <c:v>41379.316134259258</c:v>
                </c:pt>
                <c:pt idx="28757">
                  <c:v>41379.357800925929</c:v>
                </c:pt>
                <c:pt idx="28758">
                  <c:v>41379.399467592593</c:v>
                </c:pt>
                <c:pt idx="28759">
                  <c:v>41379.441134259258</c:v>
                </c:pt>
                <c:pt idx="28760">
                  <c:v>41379.482800925929</c:v>
                </c:pt>
                <c:pt idx="28761">
                  <c:v>41379.524467592593</c:v>
                </c:pt>
                <c:pt idx="28762">
                  <c:v>41379.566134259258</c:v>
                </c:pt>
                <c:pt idx="28763">
                  <c:v>41379.607800925929</c:v>
                </c:pt>
                <c:pt idx="28764">
                  <c:v>41379.649467592593</c:v>
                </c:pt>
                <c:pt idx="28765">
                  <c:v>41379.691134259258</c:v>
                </c:pt>
                <c:pt idx="28766">
                  <c:v>41379.732800925929</c:v>
                </c:pt>
                <c:pt idx="28767">
                  <c:v>41379.774467592593</c:v>
                </c:pt>
                <c:pt idx="28768">
                  <c:v>41379.816134259258</c:v>
                </c:pt>
                <c:pt idx="28769">
                  <c:v>41379.857800925929</c:v>
                </c:pt>
                <c:pt idx="28770">
                  <c:v>41379.899467592593</c:v>
                </c:pt>
                <c:pt idx="28771">
                  <c:v>41379.941134259258</c:v>
                </c:pt>
                <c:pt idx="28772">
                  <c:v>41379.982800925929</c:v>
                </c:pt>
                <c:pt idx="28773">
                  <c:v>41380.024467592593</c:v>
                </c:pt>
                <c:pt idx="28774">
                  <c:v>41380.066134259258</c:v>
                </c:pt>
                <c:pt idx="28775">
                  <c:v>41380.107800925929</c:v>
                </c:pt>
                <c:pt idx="28776">
                  <c:v>41380.149467592593</c:v>
                </c:pt>
                <c:pt idx="28777">
                  <c:v>41380.191134259258</c:v>
                </c:pt>
                <c:pt idx="28778">
                  <c:v>41380.232800925929</c:v>
                </c:pt>
                <c:pt idx="28779">
                  <c:v>41380.274467592593</c:v>
                </c:pt>
                <c:pt idx="28780">
                  <c:v>41380.316134259258</c:v>
                </c:pt>
                <c:pt idx="28781">
                  <c:v>41380.357800925929</c:v>
                </c:pt>
                <c:pt idx="28782">
                  <c:v>41380.399467592593</c:v>
                </c:pt>
                <c:pt idx="28783">
                  <c:v>41380.441134259258</c:v>
                </c:pt>
                <c:pt idx="28784">
                  <c:v>41380.482800925929</c:v>
                </c:pt>
                <c:pt idx="28785">
                  <c:v>41380.524467592593</c:v>
                </c:pt>
                <c:pt idx="28786">
                  <c:v>41380.566134259258</c:v>
                </c:pt>
                <c:pt idx="28787">
                  <c:v>41380.607800925929</c:v>
                </c:pt>
                <c:pt idx="28788">
                  <c:v>41380.649467592593</c:v>
                </c:pt>
                <c:pt idx="28789">
                  <c:v>41380.691134259258</c:v>
                </c:pt>
                <c:pt idx="28790">
                  <c:v>41380.732800925929</c:v>
                </c:pt>
                <c:pt idx="28791">
                  <c:v>41380.774467592593</c:v>
                </c:pt>
                <c:pt idx="28792">
                  <c:v>41380.816134259258</c:v>
                </c:pt>
                <c:pt idx="28793">
                  <c:v>41380.857800925929</c:v>
                </c:pt>
                <c:pt idx="28794">
                  <c:v>41380.899467592593</c:v>
                </c:pt>
                <c:pt idx="28795">
                  <c:v>41380.941134259258</c:v>
                </c:pt>
                <c:pt idx="28796">
                  <c:v>41380.982800925929</c:v>
                </c:pt>
                <c:pt idx="28797">
                  <c:v>41381.024467592593</c:v>
                </c:pt>
                <c:pt idx="28798">
                  <c:v>41381.066134259258</c:v>
                </c:pt>
                <c:pt idx="28799">
                  <c:v>41381.107800925929</c:v>
                </c:pt>
                <c:pt idx="28800">
                  <c:v>41381.149467592593</c:v>
                </c:pt>
                <c:pt idx="28801">
                  <c:v>41381.191134259258</c:v>
                </c:pt>
                <c:pt idx="28802">
                  <c:v>41381.232800925929</c:v>
                </c:pt>
                <c:pt idx="28803">
                  <c:v>41381.274467592593</c:v>
                </c:pt>
                <c:pt idx="28804">
                  <c:v>41381.316134259258</c:v>
                </c:pt>
                <c:pt idx="28805">
                  <c:v>41381</c:v>
                </c:pt>
                <c:pt idx="28806">
                  <c:v>41381.355925925927</c:v>
                </c:pt>
                <c:pt idx="28807">
                  <c:v>41381.397592592592</c:v>
                </c:pt>
                <c:pt idx="28808">
                  <c:v>41381.439259259256</c:v>
                </c:pt>
                <c:pt idx="28809">
                  <c:v>41381.480925925927</c:v>
                </c:pt>
                <c:pt idx="28810">
                  <c:v>41381.522592592592</c:v>
                </c:pt>
                <c:pt idx="28811">
                  <c:v>41381.564259259256</c:v>
                </c:pt>
                <c:pt idx="28812">
                  <c:v>41381.605925925927</c:v>
                </c:pt>
                <c:pt idx="28813">
                  <c:v>41381.647592592592</c:v>
                </c:pt>
                <c:pt idx="28814">
                  <c:v>41381.689259259256</c:v>
                </c:pt>
                <c:pt idx="28815">
                  <c:v>41381.730925925927</c:v>
                </c:pt>
                <c:pt idx="28816">
                  <c:v>41381.772592592592</c:v>
                </c:pt>
                <c:pt idx="28817">
                  <c:v>41381.814259259256</c:v>
                </c:pt>
                <c:pt idx="28818">
                  <c:v>41381.855925925927</c:v>
                </c:pt>
                <c:pt idx="28819">
                  <c:v>41381.897592592592</c:v>
                </c:pt>
                <c:pt idx="28820">
                  <c:v>41381.939259259256</c:v>
                </c:pt>
                <c:pt idx="28821">
                  <c:v>41381.980925925927</c:v>
                </c:pt>
                <c:pt idx="28822">
                  <c:v>41382.022592592592</c:v>
                </c:pt>
                <c:pt idx="28823">
                  <c:v>41382.064259259256</c:v>
                </c:pt>
                <c:pt idx="28824">
                  <c:v>41382.105925925927</c:v>
                </c:pt>
                <c:pt idx="28825">
                  <c:v>41382.147592592592</c:v>
                </c:pt>
                <c:pt idx="28826">
                  <c:v>41382.189259259256</c:v>
                </c:pt>
                <c:pt idx="28827">
                  <c:v>41382.230925925927</c:v>
                </c:pt>
                <c:pt idx="28828">
                  <c:v>41382.272592592592</c:v>
                </c:pt>
                <c:pt idx="28829">
                  <c:v>41382.314259259256</c:v>
                </c:pt>
                <c:pt idx="28830">
                  <c:v>41382.355925925927</c:v>
                </c:pt>
                <c:pt idx="28831">
                  <c:v>41382.397592592592</c:v>
                </c:pt>
                <c:pt idx="28832">
                  <c:v>41382.439259259256</c:v>
                </c:pt>
                <c:pt idx="28833">
                  <c:v>41382.480925925927</c:v>
                </c:pt>
                <c:pt idx="28834">
                  <c:v>41382.522592592592</c:v>
                </c:pt>
                <c:pt idx="28835">
                  <c:v>41382.564259259256</c:v>
                </c:pt>
                <c:pt idx="28836">
                  <c:v>41382.605925925927</c:v>
                </c:pt>
                <c:pt idx="28837">
                  <c:v>41382.647592592592</c:v>
                </c:pt>
                <c:pt idx="28838">
                  <c:v>41382.689259259256</c:v>
                </c:pt>
                <c:pt idx="28839">
                  <c:v>41382.730925925927</c:v>
                </c:pt>
                <c:pt idx="28840">
                  <c:v>41382.772592592592</c:v>
                </c:pt>
                <c:pt idx="28841">
                  <c:v>41382.814259259256</c:v>
                </c:pt>
                <c:pt idx="28842">
                  <c:v>41382.855925925927</c:v>
                </c:pt>
                <c:pt idx="28843">
                  <c:v>41382.897592592592</c:v>
                </c:pt>
                <c:pt idx="28844">
                  <c:v>41382.939259259256</c:v>
                </c:pt>
                <c:pt idx="28845">
                  <c:v>41382.980925925927</c:v>
                </c:pt>
                <c:pt idx="28846">
                  <c:v>41383.022592592592</c:v>
                </c:pt>
                <c:pt idx="28847">
                  <c:v>41383.064259259256</c:v>
                </c:pt>
                <c:pt idx="28848">
                  <c:v>41383.105925925927</c:v>
                </c:pt>
                <c:pt idx="28849">
                  <c:v>41383.147592592592</c:v>
                </c:pt>
                <c:pt idx="28850">
                  <c:v>41383.189259259256</c:v>
                </c:pt>
                <c:pt idx="28851">
                  <c:v>41383.230925925927</c:v>
                </c:pt>
                <c:pt idx="28852">
                  <c:v>41383.272592592592</c:v>
                </c:pt>
                <c:pt idx="28853">
                  <c:v>41383.314259259256</c:v>
                </c:pt>
                <c:pt idx="28854">
                  <c:v>41383.355925925927</c:v>
                </c:pt>
                <c:pt idx="28855">
                  <c:v>41383.397592592592</c:v>
                </c:pt>
                <c:pt idx="28856">
                  <c:v>41383.439259259256</c:v>
                </c:pt>
                <c:pt idx="28857">
                  <c:v>41383.480925925927</c:v>
                </c:pt>
                <c:pt idx="28858">
                  <c:v>41383.522592592592</c:v>
                </c:pt>
                <c:pt idx="28859">
                  <c:v>41383.564259259256</c:v>
                </c:pt>
                <c:pt idx="28860">
                  <c:v>41383.605925925927</c:v>
                </c:pt>
                <c:pt idx="28861">
                  <c:v>41383.647592592592</c:v>
                </c:pt>
                <c:pt idx="28862">
                  <c:v>41383.689259259256</c:v>
                </c:pt>
                <c:pt idx="28863">
                  <c:v>41383.730925925927</c:v>
                </c:pt>
                <c:pt idx="28864">
                  <c:v>41383.772592592592</c:v>
                </c:pt>
                <c:pt idx="28865">
                  <c:v>41383.814259259256</c:v>
                </c:pt>
                <c:pt idx="28866">
                  <c:v>41383.855925925927</c:v>
                </c:pt>
                <c:pt idx="28867">
                  <c:v>41383.897592592592</c:v>
                </c:pt>
                <c:pt idx="28868">
                  <c:v>41383.939259259256</c:v>
                </c:pt>
                <c:pt idx="28869">
                  <c:v>41383.980925925927</c:v>
                </c:pt>
                <c:pt idx="28870">
                  <c:v>41384.022592592592</c:v>
                </c:pt>
                <c:pt idx="28871">
                  <c:v>41384.064259259256</c:v>
                </c:pt>
                <c:pt idx="28872">
                  <c:v>41384.105925925927</c:v>
                </c:pt>
                <c:pt idx="28873">
                  <c:v>41384.147592592592</c:v>
                </c:pt>
                <c:pt idx="28874">
                  <c:v>41384.189259259256</c:v>
                </c:pt>
                <c:pt idx="28875">
                  <c:v>41384.230925925927</c:v>
                </c:pt>
                <c:pt idx="28876">
                  <c:v>41384.272592592592</c:v>
                </c:pt>
                <c:pt idx="28877">
                  <c:v>41384.314259259256</c:v>
                </c:pt>
                <c:pt idx="28878">
                  <c:v>41384.355925925927</c:v>
                </c:pt>
                <c:pt idx="28879">
                  <c:v>41384.397592592592</c:v>
                </c:pt>
                <c:pt idx="28880">
                  <c:v>41384.439259259256</c:v>
                </c:pt>
                <c:pt idx="28881">
                  <c:v>41384.480925925927</c:v>
                </c:pt>
                <c:pt idx="28882">
                  <c:v>41384.522592592592</c:v>
                </c:pt>
                <c:pt idx="28883">
                  <c:v>41384.564259259256</c:v>
                </c:pt>
                <c:pt idx="28884">
                  <c:v>41384.605925925927</c:v>
                </c:pt>
                <c:pt idx="28885">
                  <c:v>41384.647592592592</c:v>
                </c:pt>
                <c:pt idx="28886">
                  <c:v>41384.689259259256</c:v>
                </c:pt>
                <c:pt idx="28887">
                  <c:v>41384.730925925927</c:v>
                </c:pt>
                <c:pt idx="28888">
                  <c:v>41384.772592592592</c:v>
                </c:pt>
                <c:pt idx="28889">
                  <c:v>41384.814259259256</c:v>
                </c:pt>
                <c:pt idx="28890">
                  <c:v>41384.855925925927</c:v>
                </c:pt>
                <c:pt idx="28891">
                  <c:v>41384.897592592592</c:v>
                </c:pt>
                <c:pt idx="28892">
                  <c:v>41384.939259259256</c:v>
                </c:pt>
                <c:pt idx="28893">
                  <c:v>41384.980925925927</c:v>
                </c:pt>
                <c:pt idx="28894">
                  <c:v>41385.022592592592</c:v>
                </c:pt>
                <c:pt idx="28895">
                  <c:v>41385.064259259256</c:v>
                </c:pt>
                <c:pt idx="28896">
                  <c:v>41385.105925925927</c:v>
                </c:pt>
                <c:pt idx="28897">
                  <c:v>41385.147592592592</c:v>
                </c:pt>
                <c:pt idx="28898">
                  <c:v>41385.189259259256</c:v>
                </c:pt>
                <c:pt idx="28899">
                  <c:v>41385.230925925927</c:v>
                </c:pt>
                <c:pt idx="28900">
                  <c:v>41385.272592592592</c:v>
                </c:pt>
                <c:pt idx="28901">
                  <c:v>41385.314259259256</c:v>
                </c:pt>
                <c:pt idx="28902">
                  <c:v>41385.355925925927</c:v>
                </c:pt>
                <c:pt idx="28903">
                  <c:v>41385.397592592592</c:v>
                </c:pt>
                <c:pt idx="28904">
                  <c:v>41385.439259259256</c:v>
                </c:pt>
                <c:pt idx="28905">
                  <c:v>41385.480925925927</c:v>
                </c:pt>
                <c:pt idx="28906">
                  <c:v>41385.522592592592</c:v>
                </c:pt>
                <c:pt idx="28907">
                  <c:v>41385.564259259256</c:v>
                </c:pt>
                <c:pt idx="28908">
                  <c:v>41385.605925925927</c:v>
                </c:pt>
                <c:pt idx="28909">
                  <c:v>41385.647592592592</c:v>
                </c:pt>
                <c:pt idx="28910">
                  <c:v>41385.689259259256</c:v>
                </c:pt>
                <c:pt idx="28911">
                  <c:v>41385.730925925927</c:v>
                </c:pt>
                <c:pt idx="28912">
                  <c:v>41385.772592592592</c:v>
                </c:pt>
                <c:pt idx="28913">
                  <c:v>41385.814259259256</c:v>
                </c:pt>
                <c:pt idx="28914">
                  <c:v>41385.855925925927</c:v>
                </c:pt>
                <c:pt idx="28915">
                  <c:v>41385.897592592592</c:v>
                </c:pt>
                <c:pt idx="28916">
                  <c:v>41385.939259259256</c:v>
                </c:pt>
                <c:pt idx="28917">
                  <c:v>41385.980925925927</c:v>
                </c:pt>
                <c:pt idx="28918">
                  <c:v>41386.022592592592</c:v>
                </c:pt>
                <c:pt idx="28919">
                  <c:v>41386.064259259256</c:v>
                </c:pt>
                <c:pt idx="28920">
                  <c:v>41386.105925925927</c:v>
                </c:pt>
                <c:pt idx="28921">
                  <c:v>41386.147592592592</c:v>
                </c:pt>
                <c:pt idx="28922">
                  <c:v>41386.189259259256</c:v>
                </c:pt>
                <c:pt idx="28923">
                  <c:v>41386.230925925927</c:v>
                </c:pt>
                <c:pt idx="28924">
                  <c:v>41386.272592592592</c:v>
                </c:pt>
                <c:pt idx="28925">
                  <c:v>41386.314259259256</c:v>
                </c:pt>
                <c:pt idx="28926">
                  <c:v>41386.355925925927</c:v>
                </c:pt>
                <c:pt idx="28927">
                  <c:v>41386.397592592592</c:v>
                </c:pt>
                <c:pt idx="28928">
                  <c:v>41386.439259259256</c:v>
                </c:pt>
                <c:pt idx="28929">
                  <c:v>41386.480925925927</c:v>
                </c:pt>
                <c:pt idx="28930">
                  <c:v>41386.522592592592</c:v>
                </c:pt>
                <c:pt idx="28931">
                  <c:v>41386.564259259256</c:v>
                </c:pt>
                <c:pt idx="28932">
                  <c:v>41386.605925925927</c:v>
                </c:pt>
                <c:pt idx="28933">
                  <c:v>41386.647592592592</c:v>
                </c:pt>
                <c:pt idx="28934">
                  <c:v>41386.689259259256</c:v>
                </c:pt>
                <c:pt idx="28935">
                  <c:v>41386.730925925927</c:v>
                </c:pt>
                <c:pt idx="28936">
                  <c:v>41386.772592592592</c:v>
                </c:pt>
                <c:pt idx="28937">
                  <c:v>41386.814259259256</c:v>
                </c:pt>
                <c:pt idx="28938">
                  <c:v>41386.855925925927</c:v>
                </c:pt>
                <c:pt idx="28939">
                  <c:v>41386.897592592592</c:v>
                </c:pt>
                <c:pt idx="28940">
                  <c:v>41386.939259259256</c:v>
                </c:pt>
                <c:pt idx="28941">
                  <c:v>41386.980925925927</c:v>
                </c:pt>
                <c:pt idx="28942">
                  <c:v>41387.022592592592</c:v>
                </c:pt>
                <c:pt idx="28943">
                  <c:v>41387.064259259256</c:v>
                </c:pt>
                <c:pt idx="28944">
                  <c:v>41387.105925925927</c:v>
                </c:pt>
                <c:pt idx="28945">
                  <c:v>41387.147592592592</c:v>
                </c:pt>
                <c:pt idx="28946">
                  <c:v>41387.189259259256</c:v>
                </c:pt>
                <c:pt idx="28947">
                  <c:v>41387.230925925927</c:v>
                </c:pt>
                <c:pt idx="28948">
                  <c:v>41387.272592592592</c:v>
                </c:pt>
                <c:pt idx="28949">
                  <c:v>41387.314259259256</c:v>
                </c:pt>
                <c:pt idx="28950">
                  <c:v>41387.355925925927</c:v>
                </c:pt>
                <c:pt idx="28951">
                  <c:v>41387.397592592592</c:v>
                </c:pt>
                <c:pt idx="28952">
                  <c:v>41387.439259259256</c:v>
                </c:pt>
                <c:pt idx="28953">
                  <c:v>41387.480925925927</c:v>
                </c:pt>
                <c:pt idx="28954">
                  <c:v>41387.522592592592</c:v>
                </c:pt>
                <c:pt idx="28955">
                  <c:v>41387.564259259256</c:v>
                </c:pt>
                <c:pt idx="28956">
                  <c:v>41387.605925925927</c:v>
                </c:pt>
                <c:pt idx="28957">
                  <c:v>41387.647592592592</c:v>
                </c:pt>
                <c:pt idx="28958">
                  <c:v>41387.689259259256</c:v>
                </c:pt>
                <c:pt idx="28959">
                  <c:v>41387.730925925927</c:v>
                </c:pt>
                <c:pt idx="28960">
                  <c:v>41387.772592592592</c:v>
                </c:pt>
                <c:pt idx="28961">
                  <c:v>41387.814259259256</c:v>
                </c:pt>
                <c:pt idx="28962">
                  <c:v>41387.855925925927</c:v>
                </c:pt>
                <c:pt idx="28963">
                  <c:v>41387.897592592592</c:v>
                </c:pt>
                <c:pt idx="28964">
                  <c:v>41387.939259259256</c:v>
                </c:pt>
                <c:pt idx="28965">
                  <c:v>41387.980925925927</c:v>
                </c:pt>
                <c:pt idx="28966">
                  <c:v>41388.022592592592</c:v>
                </c:pt>
                <c:pt idx="28967">
                  <c:v>41388.064259259256</c:v>
                </c:pt>
                <c:pt idx="28968">
                  <c:v>41388.105925925927</c:v>
                </c:pt>
                <c:pt idx="28969">
                  <c:v>41388.147592592592</c:v>
                </c:pt>
                <c:pt idx="28970">
                  <c:v>41388.189259259256</c:v>
                </c:pt>
                <c:pt idx="28971">
                  <c:v>41388.230925925927</c:v>
                </c:pt>
                <c:pt idx="28972">
                  <c:v>41388.272592592592</c:v>
                </c:pt>
                <c:pt idx="28973">
                  <c:v>41388.314259259256</c:v>
                </c:pt>
                <c:pt idx="28974">
                  <c:v>41388.355925925927</c:v>
                </c:pt>
                <c:pt idx="28975">
                  <c:v>41388.397592592592</c:v>
                </c:pt>
                <c:pt idx="28976">
                  <c:v>41388.439259259256</c:v>
                </c:pt>
                <c:pt idx="28977">
                  <c:v>41388.480925925927</c:v>
                </c:pt>
                <c:pt idx="28978">
                  <c:v>41388.522592592592</c:v>
                </c:pt>
                <c:pt idx="28979">
                  <c:v>41388.564259259256</c:v>
                </c:pt>
                <c:pt idx="28980">
                  <c:v>41388.605925925927</c:v>
                </c:pt>
                <c:pt idx="28981">
                  <c:v>41388.647592592592</c:v>
                </c:pt>
                <c:pt idx="28982">
                  <c:v>41388.689259259256</c:v>
                </c:pt>
                <c:pt idx="28983">
                  <c:v>41388.730925925927</c:v>
                </c:pt>
                <c:pt idx="28984">
                  <c:v>41388.772592592592</c:v>
                </c:pt>
                <c:pt idx="28985">
                  <c:v>41388.814259259256</c:v>
                </c:pt>
                <c:pt idx="28986">
                  <c:v>41388.855925925927</c:v>
                </c:pt>
                <c:pt idx="28987">
                  <c:v>41388.897592592592</c:v>
                </c:pt>
                <c:pt idx="28988">
                  <c:v>41388.939259259256</c:v>
                </c:pt>
                <c:pt idx="28989">
                  <c:v>41388.980925925927</c:v>
                </c:pt>
                <c:pt idx="28990">
                  <c:v>41389.022592592592</c:v>
                </c:pt>
                <c:pt idx="28991">
                  <c:v>41389.064259259256</c:v>
                </c:pt>
                <c:pt idx="28992">
                  <c:v>41389.105925925927</c:v>
                </c:pt>
                <c:pt idx="28993">
                  <c:v>41389.147592592592</c:v>
                </c:pt>
                <c:pt idx="28994">
                  <c:v>41389.189259259256</c:v>
                </c:pt>
                <c:pt idx="28995">
                  <c:v>41389.230925925927</c:v>
                </c:pt>
                <c:pt idx="28996">
                  <c:v>41389.272592592592</c:v>
                </c:pt>
                <c:pt idx="28997">
                  <c:v>41389.314259259256</c:v>
                </c:pt>
                <c:pt idx="28998">
                  <c:v>41389.355925925927</c:v>
                </c:pt>
                <c:pt idx="28999">
                  <c:v>41389.397592592592</c:v>
                </c:pt>
                <c:pt idx="29000">
                  <c:v>41389.439259259256</c:v>
                </c:pt>
                <c:pt idx="29001">
                  <c:v>41389.480925925927</c:v>
                </c:pt>
                <c:pt idx="29002">
                  <c:v>41389.522592592592</c:v>
                </c:pt>
                <c:pt idx="29003">
                  <c:v>41389.564259259256</c:v>
                </c:pt>
                <c:pt idx="29004">
                  <c:v>41389.605925925927</c:v>
                </c:pt>
                <c:pt idx="29005">
                  <c:v>41389.647592592592</c:v>
                </c:pt>
                <c:pt idx="29006">
                  <c:v>41389.689259259256</c:v>
                </c:pt>
                <c:pt idx="29007">
                  <c:v>41389.730925925927</c:v>
                </c:pt>
                <c:pt idx="29008">
                  <c:v>41389.772592592592</c:v>
                </c:pt>
                <c:pt idx="29009">
                  <c:v>41389.814259259256</c:v>
                </c:pt>
                <c:pt idx="29010">
                  <c:v>41389.855925925927</c:v>
                </c:pt>
                <c:pt idx="29011">
                  <c:v>41389.897592592592</c:v>
                </c:pt>
                <c:pt idx="29012">
                  <c:v>41389.939259259256</c:v>
                </c:pt>
                <c:pt idx="29013">
                  <c:v>41389.980925925927</c:v>
                </c:pt>
                <c:pt idx="29014">
                  <c:v>41390.022592592592</c:v>
                </c:pt>
                <c:pt idx="29015">
                  <c:v>41390.064259259256</c:v>
                </c:pt>
                <c:pt idx="29016">
                  <c:v>41390.105925925927</c:v>
                </c:pt>
                <c:pt idx="29017">
                  <c:v>41390.147592592592</c:v>
                </c:pt>
                <c:pt idx="29018">
                  <c:v>41390.189259259256</c:v>
                </c:pt>
                <c:pt idx="29019">
                  <c:v>41390.230925925927</c:v>
                </c:pt>
                <c:pt idx="29020">
                  <c:v>41390.272592592592</c:v>
                </c:pt>
                <c:pt idx="29021">
                  <c:v>41390.314259259256</c:v>
                </c:pt>
                <c:pt idx="29022">
                  <c:v>41390.355925925927</c:v>
                </c:pt>
                <c:pt idx="29023">
                  <c:v>41390.397592592592</c:v>
                </c:pt>
                <c:pt idx="29024">
                  <c:v>41390.439259259256</c:v>
                </c:pt>
                <c:pt idx="29025">
                  <c:v>41390.480925925927</c:v>
                </c:pt>
                <c:pt idx="29026">
                  <c:v>41390.522592592592</c:v>
                </c:pt>
                <c:pt idx="29027">
                  <c:v>41390.564259259256</c:v>
                </c:pt>
                <c:pt idx="29028">
                  <c:v>41390.605925925927</c:v>
                </c:pt>
                <c:pt idx="29029">
                  <c:v>41390.647592592592</c:v>
                </c:pt>
                <c:pt idx="29030">
                  <c:v>41390.689259259256</c:v>
                </c:pt>
                <c:pt idx="29031">
                  <c:v>41390.730925925927</c:v>
                </c:pt>
                <c:pt idx="29032">
                  <c:v>41390.772592592592</c:v>
                </c:pt>
                <c:pt idx="29033">
                  <c:v>41390.814259259256</c:v>
                </c:pt>
                <c:pt idx="29034">
                  <c:v>41390.855925925927</c:v>
                </c:pt>
                <c:pt idx="29035">
                  <c:v>41390.897592592592</c:v>
                </c:pt>
                <c:pt idx="29036">
                  <c:v>41390.939259259256</c:v>
                </c:pt>
                <c:pt idx="29037">
                  <c:v>41390.980925925927</c:v>
                </c:pt>
                <c:pt idx="29038">
                  <c:v>41391.022592592592</c:v>
                </c:pt>
                <c:pt idx="29039">
                  <c:v>41391.064259259256</c:v>
                </c:pt>
                <c:pt idx="29040">
                  <c:v>41391.105925925927</c:v>
                </c:pt>
                <c:pt idx="29041">
                  <c:v>41391.147592592592</c:v>
                </c:pt>
                <c:pt idx="29042">
                  <c:v>41391.189259259256</c:v>
                </c:pt>
                <c:pt idx="29043">
                  <c:v>41391.230925925927</c:v>
                </c:pt>
                <c:pt idx="29044">
                  <c:v>41391.272592592592</c:v>
                </c:pt>
                <c:pt idx="29045">
                  <c:v>41391.314259259256</c:v>
                </c:pt>
                <c:pt idx="29046">
                  <c:v>41391.355925925927</c:v>
                </c:pt>
                <c:pt idx="29047">
                  <c:v>41391.397592592592</c:v>
                </c:pt>
                <c:pt idx="29048">
                  <c:v>41391.439259259256</c:v>
                </c:pt>
                <c:pt idx="29049">
                  <c:v>41391.480925925927</c:v>
                </c:pt>
                <c:pt idx="29050">
                  <c:v>41391.522592592592</c:v>
                </c:pt>
                <c:pt idx="29051">
                  <c:v>41391.564259259256</c:v>
                </c:pt>
                <c:pt idx="29052">
                  <c:v>41391.605925925927</c:v>
                </c:pt>
                <c:pt idx="29053">
                  <c:v>41391.647592592592</c:v>
                </c:pt>
                <c:pt idx="29054">
                  <c:v>41391.689259259256</c:v>
                </c:pt>
                <c:pt idx="29055">
                  <c:v>41391.730925925927</c:v>
                </c:pt>
                <c:pt idx="29056">
                  <c:v>41391.772592592592</c:v>
                </c:pt>
                <c:pt idx="29057">
                  <c:v>41391.814259259256</c:v>
                </c:pt>
                <c:pt idx="29058">
                  <c:v>41391.855925925927</c:v>
                </c:pt>
                <c:pt idx="29059">
                  <c:v>41391.897592592592</c:v>
                </c:pt>
                <c:pt idx="29060">
                  <c:v>41391.939259259256</c:v>
                </c:pt>
                <c:pt idx="29061">
                  <c:v>41391.980925925927</c:v>
                </c:pt>
                <c:pt idx="29062">
                  <c:v>41392.022592592592</c:v>
                </c:pt>
                <c:pt idx="29063">
                  <c:v>41392.064259259256</c:v>
                </c:pt>
                <c:pt idx="29064">
                  <c:v>41392.105925925927</c:v>
                </c:pt>
                <c:pt idx="29065">
                  <c:v>41392.147592592592</c:v>
                </c:pt>
                <c:pt idx="29066">
                  <c:v>41392.189259259256</c:v>
                </c:pt>
                <c:pt idx="29067">
                  <c:v>41392.230925925927</c:v>
                </c:pt>
                <c:pt idx="29068">
                  <c:v>41392.272592592592</c:v>
                </c:pt>
                <c:pt idx="29069">
                  <c:v>41392.314259259256</c:v>
                </c:pt>
                <c:pt idx="29070">
                  <c:v>41392.355925925927</c:v>
                </c:pt>
                <c:pt idx="29071">
                  <c:v>41392.397592592592</c:v>
                </c:pt>
                <c:pt idx="29072">
                  <c:v>41392.439259259256</c:v>
                </c:pt>
                <c:pt idx="29073">
                  <c:v>41392.480925925927</c:v>
                </c:pt>
                <c:pt idx="29074">
                  <c:v>41392.522592592592</c:v>
                </c:pt>
                <c:pt idx="29075">
                  <c:v>41392.564259259256</c:v>
                </c:pt>
                <c:pt idx="29076">
                  <c:v>41392.605925925927</c:v>
                </c:pt>
                <c:pt idx="29077">
                  <c:v>41392.647592592592</c:v>
                </c:pt>
                <c:pt idx="29078">
                  <c:v>41392.689259259256</c:v>
                </c:pt>
                <c:pt idx="29079">
                  <c:v>41392.730925925927</c:v>
                </c:pt>
                <c:pt idx="29080">
                  <c:v>41392.772592592592</c:v>
                </c:pt>
                <c:pt idx="29081">
                  <c:v>41392.814259259256</c:v>
                </c:pt>
                <c:pt idx="29082">
                  <c:v>41392.855925925927</c:v>
                </c:pt>
                <c:pt idx="29083">
                  <c:v>41392.897592592592</c:v>
                </c:pt>
                <c:pt idx="29084">
                  <c:v>41392.939259259256</c:v>
                </c:pt>
                <c:pt idx="29085">
                  <c:v>41392.980925925927</c:v>
                </c:pt>
                <c:pt idx="29086">
                  <c:v>41393.022592592592</c:v>
                </c:pt>
                <c:pt idx="29087">
                  <c:v>41393.064259259256</c:v>
                </c:pt>
                <c:pt idx="29088">
                  <c:v>41393.105925925927</c:v>
                </c:pt>
                <c:pt idx="29089">
                  <c:v>41393.147592592592</c:v>
                </c:pt>
                <c:pt idx="29090">
                  <c:v>41393.189259259256</c:v>
                </c:pt>
                <c:pt idx="29091">
                  <c:v>41393.230925925927</c:v>
                </c:pt>
                <c:pt idx="29092">
                  <c:v>41393.272592592592</c:v>
                </c:pt>
                <c:pt idx="29093">
                  <c:v>41393.314259259256</c:v>
                </c:pt>
                <c:pt idx="29094">
                  <c:v>41393.355925925927</c:v>
                </c:pt>
                <c:pt idx="29095">
                  <c:v>41393</c:v>
                </c:pt>
                <c:pt idx="29096">
                  <c:v>41393.363078703704</c:v>
                </c:pt>
                <c:pt idx="29097">
                  <c:v>41393.404745370368</c:v>
                </c:pt>
                <c:pt idx="29098">
                  <c:v>41393.446412037039</c:v>
                </c:pt>
                <c:pt idx="29099">
                  <c:v>41393.488078703704</c:v>
                </c:pt>
                <c:pt idx="29100">
                  <c:v>41393.529745370368</c:v>
                </c:pt>
                <c:pt idx="29101">
                  <c:v>41393.571412037039</c:v>
                </c:pt>
                <c:pt idx="29102">
                  <c:v>41393.613078703704</c:v>
                </c:pt>
                <c:pt idx="29103">
                  <c:v>41393.654745370368</c:v>
                </c:pt>
                <c:pt idx="29104">
                  <c:v>41393.696412037039</c:v>
                </c:pt>
                <c:pt idx="29105">
                  <c:v>41393.738078703704</c:v>
                </c:pt>
                <c:pt idx="29106">
                  <c:v>41393.779745370368</c:v>
                </c:pt>
                <c:pt idx="29107">
                  <c:v>41393.821412037039</c:v>
                </c:pt>
                <c:pt idx="29108">
                  <c:v>41393.863078703704</c:v>
                </c:pt>
                <c:pt idx="29109">
                  <c:v>41393.904745370368</c:v>
                </c:pt>
                <c:pt idx="29110">
                  <c:v>41393.946412037039</c:v>
                </c:pt>
                <c:pt idx="29111">
                  <c:v>41393.988078703704</c:v>
                </c:pt>
                <c:pt idx="29112">
                  <c:v>41394.029745370368</c:v>
                </c:pt>
                <c:pt idx="29113">
                  <c:v>41394.071412037039</c:v>
                </c:pt>
                <c:pt idx="29114">
                  <c:v>41394.113078703704</c:v>
                </c:pt>
                <c:pt idx="29115">
                  <c:v>41394.154745370368</c:v>
                </c:pt>
                <c:pt idx="29116">
                  <c:v>41394.196412037039</c:v>
                </c:pt>
                <c:pt idx="29117">
                  <c:v>41394.238078703704</c:v>
                </c:pt>
                <c:pt idx="29118">
                  <c:v>41394.279745370368</c:v>
                </c:pt>
                <c:pt idx="29119">
                  <c:v>41394.321412037039</c:v>
                </c:pt>
                <c:pt idx="29120">
                  <c:v>41394.363078703704</c:v>
                </c:pt>
                <c:pt idx="29121">
                  <c:v>41394.404745370368</c:v>
                </c:pt>
                <c:pt idx="29122">
                  <c:v>41394.446412037039</c:v>
                </c:pt>
                <c:pt idx="29123">
                  <c:v>41394.488078703704</c:v>
                </c:pt>
                <c:pt idx="29124">
                  <c:v>41394.529745370368</c:v>
                </c:pt>
                <c:pt idx="29125">
                  <c:v>41394.571412037039</c:v>
                </c:pt>
                <c:pt idx="29126">
                  <c:v>41394.613078703704</c:v>
                </c:pt>
                <c:pt idx="29127">
                  <c:v>41394.654745370368</c:v>
                </c:pt>
                <c:pt idx="29128">
                  <c:v>41394.696412037039</c:v>
                </c:pt>
                <c:pt idx="29129">
                  <c:v>41394.738078703704</c:v>
                </c:pt>
                <c:pt idx="29130">
                  <c:v>41394.779745370368</c:v>
                </c:pt>
                <c:pt idx="29131">
                  <c:v>41394.821412037039</c:v>
                </c:pt>
                <c:pt idx="29132">
                  <c:v>41394.863078703704</c:v>
                </c:pt>
                <c:pt idx="29133">
                  <c:v>41394.904745370368</c:v>
                </c:pt>
                <c:pt idx="29134">
                  <c:v>41394.946412037039</c:v>
                </c:pt>
                <c:pt idx="29135">
                  <c:v>41394.988078703704</c:v>
                </c:pt>
                <c:pt idx="29136">
                  <c:v>41395.029745370368</c:v>
                </c:pt>
                <c:pt idx="29137">
                  <c:v>41395.071412037039</c:v>
                </c:pt>
                <c:pt idx="29138">
                  <c:v>41395.113078703704</c:v>
                </c:pt>
                <c:pt idx="29139">
                  <c:v>41395.154745370368</c:v>
                </c:pt>
                <c:pt idx="29140">
                  <c:v>41395.196412037039</c:v>
                </c:pt>
                <c:pt idx="29141">
                  <c:v>41395.238078703704</c:v>
                </c:pt>
                <c:pt idx="29142">
                  <c:v>41395.279745370368</c:v>
                </c:pt>
                <c:pt idx="29143">
                  <c:v>41395.321412037039</c:v>
                </c:pt>
                <c:pt idx="29144">
                  <c:v>41395.363078703704</c:v>
                </c:pt>
                <c:pt idx="29145">
                  <c:v>41395.404745370368</c:v>
                </c:pt>
                <c:pt idx="29146">
                  <c:v>41395.446412037039</c:v>
                </c:pt>
                <c:pt idx="29147">
                  <c:v>41395.488078703704</c:v>
                </c:pt>
                <c:pt idx="29148">
                  <c:v>41395.529745370368</c:v>
                </c:pt>
                <c:pt idx="29149">
                  <c:v>41395.571412037039</c:v>
                </c:pt>
                <c:pt idx="29150">
                  <c:v>41395.613078703704</c:v>
                </c:pt>
                <c:pt idx="29151">
                  <c:v>41395.654745370368</c:v>
                </c:pt>
                <c:pt idx="29152">
                  <c:v>41395.696412037039</c:v>
                </c:pt>
                <c:pt idx="29153">
                  <c:v>41395.738078703704</c:v>
                </c:pt>
                <c:pt idx="29154">
                  <c:v>41395.779745370368</c:v>
                </c:pt>
                <c:pt idx="29155">
                  <c:v>41395.821412037039</c:v>
                </c:pt>
                <c:pt idx="29156">
                  <c:v>41395.863078703704</c:v>
                </c:pt>
                <c:pt idx="29157">
                  <c:v>41395.904745370368</c:v>
                </c:pt>
                <c:pt idx="29158">
                  <c:v>41395.946412037039</c:v>
                </c:pt>
                <c:pt idx="29159">
                  <c:v>41395.988078703704</c:v>
                </c:pt>
                <c:pt idx="29160">
                  <c:v>41396.029745370368</c:v>
                </c:pt>
                <c:pt idx="29161">
                  <c:v>41396.071412037039</c:v>
                </c:pt>
                <c:pt idx="29162">
                  <c:v>41396.113078703704</c:v>
                </c:pt>
                <c:pt idx="29163">
                  <c:v>41396.154745370368</c:v>
                </c:pt>
                <c:pt idx="29164">
                  <c:v>41396.196412037039</c:v>
                </c:pt>
                <c:pt idx="29165">
                  <c:v>41396.238078703704</c:v>
                </c:pt>
                <c:pt idx="29166">
                  <c:v>41396.279745370368</c:v>
                </c:pt>
                <c:pt idx="29167">
                  <c:v>41396.321412037039</c:v>
                </c:pt>
                <c:pt idx="29168">
                  <c:v>41396.363078703704</c:v>
                </c:pt>
                <c:pt idx="29169">
                  <c:v>41396.404745370368</c:v>
                </c:pt>
                <c:pt idx="29170">
                  <c:v>41396.446412037039</c:v>
                </c:pt>
                <c:pt idx="29171">
                  <c:v>41396.488078703704</c:v>
                </c:pt>
                <c:pt idx="29172">
                  <c:v>41396.529745370368</c:v>
                </c:pt>
                <c:pt idx="29173">
                  <c:v>41396.571412037039</c:v>
                </c:pt>
                <c:pt idx="29174">
                  <c:v>41396.613078703704</c:v>
                </c:pt>
                <c:pt idx="29175">
                  <c:v>41396.654745370368</c:v>
                </c:pt>
                <c:pt idx="29176">
                  <c:v>41396.696412037039</c:v>
                </c:pt>
                <c:pt idx="29177">
                  <c:v>41396.738078703704</c:v>
                </c:pt>
                <c:pt idx="29178">
                  <c:v>41396.779745370368</c:v>
                </c:pt>
                <c:pt idx="29179">
                  <c:v>41396.821412037039</c:v>
                </c:pt>
                <c:pt idx="29180">
                  <c:v>41396.863078703704</c:v>
                </c:pt>
                <c:pt idx="29181">
                  <c:v>41396.904745370368</c:v>
                </c:pt>
                <c:pt idx="29182">
                  <c:v>41396.946412037039</c:v>
                </c:pt>
                <c:pt idx="29183">
                  <c:v>41396.988078703704</c:v>
                </c:pt>
                <c:pt idx="29184">
                  <c:v>41397.029745370368</c:v>
                </c:pt>
                <c:pt idx="29185">
                  <c:v>41397.071412037039</c:v>
                </c:pt>
                <c:pt idx="29186">
                  <c:v>41397.113078703704</c:v>
                </c:pt>
                <c:pt idx="29187">
                  <c:v>41397.154745370368</c:v>
                </c:pt>
                <c:pt idx="29188">
                  <c:v>41397.196412037039</c:v>
                </c:pt>
                <c:pt idx="29189">
                  <c:v>41397.238078703704</c:v>
                </c:pt>
                <c:pt idx="29190">
                  <c:v>41397.279745370368</c:v>
                </c:pt>
                <c:pt idx="29191">
                  <c:v>41397.321412037039</c:v>
                </c:pt>
                <c:pt idx="29192">
                  <c:v>41397.363078703704</c:v>
                </c:pt>
                <c:pt idx="29193">
                  <c:v>41397.404745370368</c:v>
                </c:pt>
                <c:pt idx="29194">
                  <c:v>41397.446412037039</c:v>
                </c:pt>
                <c:pt idx="29195">
                  <c:v>41397.488078703704</c:v>
                </c:pt>
                <c:pt idx="29196">
                  <c:v>41397.529745370368</c:v>
                </c:pt>
                <c:pt idx="29197">
                  <c:v>41397.571412037039</c:v>
                </c:pt>
                <c:pt idx="29198">
                  <c:v>41397.613078703704</c:v>
                </c:pt>
                <c:pt idx="29199">
                  <c:v>41397.654745370368</c:v>
                </c:pt>
                <c:pt idx="29200">
                  <c:v>41397.696412037039</c:v>
                </c:pt>
                <c:pt idx="29201">
                  <c:v>41397.738078703704</c:v>
                </c:pt>
                <c:pt idx="29202">
                  <c:v>41397.779745370368</c:v>
                </c:pt>
                <c:pt idx="29203">
                  <c:v>41397.821412037039</c:v>
                </c:pt>
                <c:pt idx="29204">
                  <c:v>41397.863078703704</c:v>
                </c:pt>
                <c:pt idx="29205">
                  <c:v>41397.904745370368</c:v>
                </c:pt>
                <c:pt idx="29206">
                  <c:v>41397.946412037039</c:v>
                </c:pt>
                <c:pt idx="29207">
                  <c:v>41397.988078703704</c:v>
                </c:pt>
                <c:pt idx="29208">
                  <c:v>41398.029745370368</c:v>
                </c:pt>
                <c:pt idx="29209">
                  <c:v>41398.071412037039</c:v>
                </c:pt>
                <c:pt idx="29210">
                  <c:v>41398.113078703704</c:v>
                </c:pt>
                <c:pt idx="29211">
                  <c:v>41398.154745370368</c:v>
                </c:pt>
                <c:pt idx="29212">
                  <c:v>41398.196412037039</c:v>
                </c:pt>
                <c:pt idx="29213">
                  <c:v>41398.238078703704</c:v>
                </c:pt>
                <c:pt idx="29214">
                  <c:v>41398.279745370368</c:v>
                </c:pt>
                <c:pt idx="29215">
                  <c:v>41398.321412037039</c:v>
                </c:pt>
                <c:pt idx="29216">
                  <c:v>41398.363078703704</c:v>
                </c:pt>
                <c:pt idx="29217">
                  <c:v>41398.404745370368</c:v>
                </c:pt>
                <c:pt idx="29218">
                  <c:v>41398.446412037039</c:v>
                </c:pt>
                <c:pt idx="29219">
                  <c:v>41398.488078703704</c:v>
                </c:pt>
                <c:pt idx="29220">
                  <c:v>41398.529745370368</c:v>
                </c:pt>
                <c:pt idx="29221">
                  <c:v>41398.571412037039</c:v>
                </c:pt>
                <c:pt idx="29222">
                  <c:v>41398.613078703704</c:v>
                </c:pt>
                <c:pt idx="29223">
                  <c:v>41398.654745370368</c:v>
                </c:pt>
                <c:pt idx="29224">
                  <c:v>41398.696412037039</c:v>
                </c:pt>
                <c:pt idx="29225">
                  <c:v>41398.738078703704</c:v>
                </c:pt>
                <c:pt idx="29226">
                  <c:v>41398.779745370368</c:v>
                </c:pt>
                <c:pt idx="29227">
                  <c:v>41398.821412037039</c:v>
                </c:pt>
                <c:pt idx="29228">
                  <c:v>41398.863078703704</c:v>
                </c:pt>
                <c:pt idx="29229">
                  <c:v>41398.904745370368</c:v>
                </c:pt>
                <c:pt idx="29230">
                  <c:v>41398.946412037039</c:v>
                </c:pt>
                <c:pt idx="29231">
                  <c:v>41398.988078703704</c:v>
                </c:pt>
                <c:pt idx="29232">
                  <c:v>41399.029745370368</c:v>
                </c:pt>
                <c:pt idx="29233">
                  <c:v>41399.071412037039</c:v>
                </c:pt>
                <c:pt idx="29234">
                  <c:v>41399.113078703704</c:v>
                </c:pt>
                <c:pt idx="29235">
                  <c:v>41399.154745370368</c:v>
                </c:pt>
                <c:pt idx="29236">
                  <c:v>41399.196412037039</c:v>
                </c:pt>
                <c:pt idx="29237">
                  <c:v>41399.238078703704</c:v>
                </c:pt>
                <c:pt idx="29238">
                  <c:v>41399.279745370368</c:v>
                </c:pt>
                <c:pt idx="29239">
                  <c:v>41399.321412037039</c:v>
                </c:pt>
                <c:pt idx="29240">
                  <c:v>41399.363078703704</c:v>
                </c:pt>
                <c:pt idx="29241">
                  <c:v>41399.404745370368</c:v>
                </c:pt>
                <c:pt idx="29242">
                  <c:v>41399.446412037039</c:v>
                </c:pt>
                <c:pt idx="29243">
                  <c:v>41399.488078703704</c:v>
                </c:pt>
                <c:pt idx="29244">
                  <c:v>41399.529745370368</c:v>
                </c:pt>
                <c:pt idx="29245">
                  <c:v>41399.571412037039</c:v>
                </c:pt>
                <c:pt idx="29246">
                  <c:v>41399.613078703704</c:v>
                </c:pt>
                <c:pt idx="29247">
                  <c:v>41399.654745370368</c:v>
                </c:pt>
                <c:pt idx="29248">
                  <c:v>41399.696412037039</c:v>
                </c:pt>
                <c:pt idx="29249">
                  <c:v>41399.738078703704</c:v>
                </c:pt>
                <c:pt idx="29250">
                  <c:v>41399.779745370368</c:v>
                </c:pt>
                <c:pt idx="29251">
                  <c:v>41399.821412037039</c:v>
                </c:pt>
                <c:pt idx="29252">
                  <c:v>41399.863078703704</c:v>
                </c:pt>
                <c:pt idx="29253">
                  <c:v>41399.904745370368</c:v>
                </c:pt>
                <c:pt idx="29254">
                  <c:v>41399.946412037039</c:v>
                </c:pt>
                <c:pt idx="29255">
                  <c:v>41399.988078703704</c:v>
                </c:pt>
                <c:pt idx="29256">
                  <c:v>41400.029745370368</c:v>
                </c:pt>
                <c:pt idx="29257">
                  <c:v>41400.071412037039</c:v>
                </c:pt>
                <c:pt idx="29258">
                  <c:v>41400.113078703704</c:v>
                </c:pt>
                <c:pt idx="29259">
                  <c:v>41400.154745370368</c:v>
                </c:pt>
                <c:pt idx="29260">
                  <c:v>41400.196412037039</c:v>
                </c:pt>
                <c:pt idx="29261">
                  <c:v>41400.238078703704</c:v>
                </c:pt>
                <c:pt idx="29262">
                  <c:v>41400.279745370368</c:v>
                </c:pt>
                <c:pt idx="29263">
                  <c:v>41400.321412037039</c:v>
                </c:pt>
                <c:pt idx="29264">
                  <c:v>41400.363078703704</c:v>
                </c:pt>
                <c:pt idx="29265">
                  <c:v>41400.404745370368</c:v>
                </c:pt>
                <c:pt idx="29266">
                  <c:v>41400.446412037039</c:v>
                </c:pt>
                <c:pt idx="29267">
                  <c:v>41400.488078703704</c:v>
                </c:pt>
                <c:pt idx="29268">
                  <c:v>41400.529745370368</c:v>
                </c:pt>
                <c:pt idx="29269">
                  <c:v>41400.571412037039</c:v>
                </c:pt>
                <c:pt idx="29270">
                  <c:v>41400.613078703704</c:v>
                </c:pt>
                <c:pt idx="29271">
                  <c:v>41400.654745370368</c:v>
                </c:pt>
                <c:pt idx="29272">
                  <c:v>41400.696412037039</c:v>
                </c:pt>
                <c:pt idx="29273">
                  <c:v>41400.738078703704</c:v>
                </c:pt>
                <c:pt idx="29274">
                  <c:v>41400.779745370368</c:v>
                </c:pt>
                <c:pt idx="29275">
                  <c:v>41400.821412037039</c:v>
                </c:pt>
                <c:pt idx="29276">
                  <c:v>41400.863078703704</c:v>
                </c:pt>
                <c:pt idx="29277">
                  <c:v>41400.904745370368</c:v>
                </c:pt>
                <c:pt idx="29278">
                  <c:v>41400.946412037039</c:v>
                </c:pt>
                <c:pt idx="29279">
                  <c:v>41400.988078703704</c:v>
                </c:pt>
                <c:pt idx="29280">
                  <c:v>41401.029745370368</c:v>
                </c:pt>
                <c:pt idx="29281">
                  <c:v>41401.071412037039</c:v>
                </c:pt>
                <c:pt idx="29282">
                  <c:v>41401.113078703704</c:v>
                </c:pt>
                <c:pt idx="29283">
                  <c:v>41401.154745370368</c:v>
                </c:pt>
                <c:pt idx="29284">
                  <c:v>41401.196412037039</c:v>
                </c:pt>
                <c:pt idx="29285">
                  <c:v>41401.238078703704</c:v>
                </c:pt>
                <c:pt idx="29286">
                  <c:v>41401.279745370368</c:v>
                </c:pt>
                <c:pt idx="29287">
                  <c:v>41401.321412037039</c:v>
                </c:pt>
                <c:pt idx="29288">
                  <c:v>41401.363078703704</c:v>
                </c:pt>
                <c:pt idx="29289">
                  <c:v>41401.404745370368</c:v>
                </c:pt>
                <c:pt idx="29290">
                  <c:v>41401.446412037039</c:v>
                </c:pt>
                <c:pt idx="29291">
                  <c:v>41401.488078703704</c:v>
                </c:pt>
                <c:pt idx="29292">
                  <c:v>41401.529745370368</c:v>
                </c:pt>
                <c:pt idx="29293">
                  <c:v>41401.571412037039</c:v>
                </c:pt>
                <c:pt idx="29294">
                  <c:v>41401.613078703704</c:v>
                </c:pt>
                <c:pt idx="29295">
                  <c:v>41401.654745370368</c:v>
                </c:pt>
                <c:pt idx="29296">
                  <c:v>41401.696412037039</c:v>
                </c:pt>
                <c:pt idx="29297">
                  <c:v>41401.738078703704</c:v>
                </c:pt>
                <c:pt idx="29298">
                  <c:v>41401.779745370368</c:v>
                </c:pt>
                <c:pt idx="29299">
                  <c:v>41401.821412037039</c:v>
                </c:pt>
                <c:pt idx="29300">
                  <c:v>41401.863078703704</c:v>
                </c:pt>
                <c:pt idx="29301">
                  <c:v>41401.904745370368</c:v>
                </c:pt>
                <c:pt idx="29302">
                  <c:v>41401.946412037039</c:v>
                </c:pt>
                <c:pt idx="29303">
                  <c:v>41401.988078703704</c:v>
                </c:pt>
                <c:pt idx="29304">
                  <c:v>41402.029745370368</c:v>
                </c:pt>
                <c:pt idx="29305">
                  <c:v>41402.071412037039</c:v>
                </c:pt>
                <c:pt idx="29306">
                  <c:v>41402.113078703704</c:v>
                </c:pt>
                <c:pt idx="29307">
                  <c:v>41402.154745370368</c:v>
                </c:pt>
                <c:pt idx="29308">
                  <c:v>41402.196412037039</c:v>
                </c:pt>
                <c:pt idx="29309">
                  <c:v>41402.238078703704</c:v>
                </c:pt>
                <c:pt idx="29310">
                  <c:v>41402.279745370368</c:v>
                </c:pt>
                <c:pt idx="29311">
                  <c:v>41402.321412037039</c:v>
                </c:pt>
                <c:pt idx="29312">
                  <c:v>41402.363078703704</c:v>
                </c:pt>
                <c:pt idx="29313">
                  <c:v>41402.404745370368</c:v>
                </c:pt>
                <c:pt idx="29314">
                  <c:v>41402.446412037039</c:v>
                </c:pt>
                <c:pt idx="29315">
                  <c:v>41402.488078703704</c:v>
                </c:pt>
                <c:pt idx="29316">
                  <c:v>41402.529745370368</c:v>
                </c:pt>
                <c:pt idx="29317">
                  <c:v>41402.571412037039</c:v>
                </c:pt>
                <c:pt idx="29318">
                  <c:v>41402.613078703704</c:v>
                </c:pt>
                <c:pt idx="29319">
                  <c:v>41402.654745370368</c:v>
                </c:pt>
                <c:pt idx="29320">
                  <c:v>41402.696412037039</c:v>
                </c:pt>
                <c:pt idx="29321">
                  <c:v>41402.738078703704</c:v>
                </c:pt>
                <c:pt idx="29322">
                  <c:v>41402.779745370368</c:v>
                </c:pt>
                <c:pt idx="29323">
                  <c:v>41402.821412037039</c:v>
                </c:pt>
                <c:pt idx="29324">
                  <c:v>41402.863078703704</c:v>
                </c:pt>
                <c:pt idx="29325">
                  <c:v>41402.904745370368</c:v>
                </c:pt>
                <c:pt idx="29326">
                  <c:v>41402.946412037039</c:v>
                </c:pt>
                <c:pt idx="29327">
                  <c:v>41402.988078703704</c:v>
                </c:pt>
                <c:pt idx="29328">
                  <c:v>41403.029745370368</c:v>
                </c:pt>
                <c:pt idx="29329">
                  <c:v>41403.071412037039</c:v>
                </c:pt>
                <c:pt idx="29330">
                  <c:v>41403.113078703704</c:v>
                </c:pt>
                <c:pt idx="29331">
                  <c:v>41403.154745370368</c:v>
                </c:pt>
                <c:pt idx="29332">
                  <c:v>41403.196412037039</c:v>
                </c:pt>
                <c:pt idx="29333">
                  <c:v>41403.238078703704</c:v>
                </c:pt>
                <c:pt idx="29334">
                  <c:v>41403.279745370368</c:v>
                </c:pt>
                <c:pt idx="29335">
                  <c:v>41403.321412037039</c:v>
                </c:pt>
                <c:pt idx="29336">
                  <c:v>41403.363078703704</c:v>
                </c:pt>
                <c:pt idx="29337">
                  <c:v>41403.404745370368</c:v>
                </c:pt>
                <c:pt idx="29338">
                  <c:v>41403.446412037039</c:v>
                </c:pt>
                <c:pt idx="29339">
                  <c:v>41403.488078703704</c:v>
                </c:pt>
                <c:pt idx="29340">
                  <c:v>41403.529745370368</c:v>
                </c:pt>
                <c:pt idx="29341">
                  <c:v>41403.571412037039</c:v>
                </c:pt>
                <c:pt idx="29342">
                  <c:v>41403.613078703704</c:v>
                </c:pt>
                <c:pt idx="29343">
                  <c:v>41403.654745370368</c:v>
                </c:pt>
                <c:pt idx="29344">
                  <c:v>41403.696412037039</c:v>
                </c:pt>
                <c:pt idx="29345">
                  <c:v>41403.738078703704</c:v>
                </c:pt>
                <c:pt idx="29346">
                  <c:v>41403.779745370368</c:v>
                </c:pt>
                <c:pt idx="29347">
                  <c:v>41403.821412037039</c:v>
                </c:pt>
                <c:pt idx="29348">
                  <c:v>41403.863078703704</c:v>
                </c:pt>
                <c:pt idx="29349">
                  <c:v>41403.904745370368</c:v>
                </c:pt>
                <c:pt idx="29350">
                  <c:v>41403.946412037039</c:v>
                </c:pt>
                <c:pt idx="29351">
                  <c:v>41403.988078703704</c:v>
                </c:pt>
                <c:pt idx="29352">
                  <c:v>41404.029745370368</c:v>
                </c:pt>
                <c:pt idx="29353">
                  <c:v>41404.071412037039</c:v>
                </c:pt>
                <c:pt idx="29354">
                  <c:v>41404.113078703704</c:v>
                </c:pt>
                <c:pt idx="29355">
                  <c:v>41404.154745370368</c:v>
                </c:pt>
                <c:pt idx="29356">
                  <c:v>41404.196412037039</c:v>
                </c:pt>
                <c:pt idx="29357">
                  <c:v>41404.238078703704</c:v>
                </c:pt>
                <c:pt idx="29358">
                  <c:v>41404.279745370368</c:v>
                </c:pt>
                <c:pt idx="29359">
                  <c:v>41404.321412037039</c:v>
                </c:pt>
                <c:pt idx="29360">
                  <c:v>41404.363078703704</c:v>
                </c:pt>
                <c:pt idx="29361">
                  <c:v>41404.404745370368</c:v>
                </c:pt>
                <c:pt idx="29362">
                  <c:v>41404.446412037039</c:v>
                </c:pt>
                <c:pt idx="29363">
                  <c:v>41404.488078703704</c:v>
                </c:pt>
                <c:pt idx="29364">
                  <c:v>41404.529745370368</c:v>
                </c:pt>
                <c:pt idx="29365">
                  <c:v>41404.571412037039</c:v>
                </c:pt>
                <c:pt idx="29366">
                  <c:v>41404.613078703704</c:v>
                </c:pt>
                <c:pt idx="29367">
                  <c:v>41404.654745370368</c:v>
                </c:pt>
                <c:pt idx="29368">
                  <c:v>41404.696412037039</c:v>
                </c:pt>
                <c:pt idx="29369">
                  <c:v>41404.738078703704</c:v>
                </c:pt>
                <c:pt idx="29370">
                  <c:v>41404.779745370368</c:v>
                </c:pt>
                <c:pt idx="29371">
                  <c:v>41404.821412037039</c:v>
                </c:pt>
                <c:pt idx="29372">
                  <c:v>41404.863078703704</c:v>
                </c:pt>
                <c:pt idx="29373">
                  <c:v>41404.904745370368</c:v>
                </c:pt>
                <c:pt idx="29374">
                  <c:v>41404.946412037039</c:v>
                </c:pt>
                <c:pt idx="29375">
                  <c:v>41404.988078703704</c:v>
                </c:pt>
                <c:pt idx="29376">
                  <c:v>41405.029745370368</c:v>
                </c:pt>
                <c:pt idx="29377">
                  <c:v>41405.071412037039</c:v>
                </c:pt>
                <c:pt idx="29378">
                  <c:v>41405.113078703704</c:v>
                </c:pt>
                <c:pt idx="29379">
                  <c:v>41405.154745370368</c:v>
                </c:pt>
                <c:pt idx="29380">
                  <c:v>41405.196412037039</c:v>
                </c:pt>
                <c:pt idx="29381">
                  <c:v>41405.238078703704</c:v>
                </c:pt>
                <c:pt idx="29382">
                  <c:v>41405.279745370368</c:v>
                </c:pt>
                <c:pt idx="29383">
                  <c:v>41405.321412037039</c:v>
                </c:pt>
                <c:pt idx="29384">
                  <c:v>41405.363078703704</c:v>
                </c:pt>
                <c:pt idx="29385">
                  <c:v>41405.404745370368</c:v>
                </c:pt>
                <c:pt idx="29386">
                  <c:v>41405.446412037039</c:v>
                </c:pt>
                <c:pt idx="29387">
                  <c:v>41405.488078703704</c:v>
                </c:pt>
                <c:pt idx="29388">
                  <c:v>41405.529745370368</c:v>
                </c:pt>
                <c:pt idx="29389">
                  <c:v>41405.571412037039</c:v>
                </c:pt>
                <c:pt idx="29390">
                  <c:v>41405.613078703704</c:v>
                </c:pt>
                <c:pt idx="29391">
                  <c:v>41405.654745370368</c:v>
                </c:pt>
                <c:pt idx="29392">
                  <c:v>41405.696412037039</c:v>
                </c:pt>
                <c:pt idx="29393">
                  <c:v>41405.738078703704</c:v>
                </c:pt>
                <c:pt idx="29394">
                  <c:v>41405.779745370368</c:v>
                </c:pt>
                <c:pt idx="29395">
                  <c:v>41405.821412037039</c:v>
                </c:pt>
                <c:pt idx="29396">
                  <c:v>41405.863078703704</c:v>
                </c:pt>
                <c:pt idx="29397">
                  <c:v>41405.904745370368</c:v>
                </c:pt>
                <c:pt idx="29398">
                  <c:v>41405.946412037039</c:v>
                </c:pt>
                <c:pt idx="29399">
                  <c:v>41405.988078703704</c:v>
                </c:pt>
                <c:pt idx="29400">
                  <c:v>41406.029745370368</c:v>
                </c:pt>
                <c:pt idx="29401">
                  <c:v>41406.071412037039</c:v>
                </c:pt>
                <c:pt idx="29402">
                  <c:v>41406.113078703704</c:v>
                </c:pt>
                <c:pt idx="29403">
                  <c:v>41406.154745370368</c:v>
                </c:pt>
                <c:pt idx="29404">
                  <c:v>41406.196412037039</c:v>
                </c:pt>
                <c:pt idx="29405">
                  <c:v>41406.238078703704</c:v>
                </c:pt>
                <c:pt idx="29406">
                  <c:v>41406.279745370368</c:v>
                </c:pt>
                <c:pt idx="29407">
                  <c:v>41406.321412037039</c:v>
                </c:pt>
                <c:pt idx="29408">
                  <c:v>41406.363078703704</c:v>
                </c:pt>
                <c:pt idx="29409">
                  <c:v>41406.404745370368</c:v>
                </c:pt>
                <c:pt idx="29410">
                  <c:v>41406.446412037039</c:v>
                </c:pt>
                <c:pt idx="29411">
                  <c:v>41406.488078703704</c:v>
                </c:pt>
                <c:pt idx="29412">
                  <c:v>41406.529745370368</c:v>
                </c:pt>
                <c:pt idx="29413">
                  <c:v>41406.571412037039</c:v>
                </c:pt>
                <c:pt idx="29414">
                  <c:v>41406.613078703704</c:v>
                </c:pt>
                <c:pt idx="29415">
                  <c:v>41406.654745370368</c:v>
                </c:pt>
                <c:pt idx="29416">
                  <c:v>41406.696412037039</c:v>
                </c:pt>
                <c:pt idx="29417">
                  <c:v>41406.738078703704</c:v>
                </c:pt>
                <c:pt idx="29418">
                  <c:v>41406.779745370368</c:v>
                </c:pt>
                <c:pt idx="29419">
                  <c:v>41406.821412037039</c:v>
                </c:pt>
                <c:pt idx="29420">
                  <c:v>41406.863078703704</c:v>
                </c:pt>
                <c:pt idx="29421">
                  <c:v>41406.904745370368</c:v>
                </c:pt>
                <c:pt idx="29422">
                  <c:v>41406.946412037039</c:v>
                </c:pt>
                <c:pt idx="29423">
                  <c:v>41406.988078703704</c:v>
                </c:pt>
                <c:pt idx="29424">
                  <c:v>41407.029745370368</c:v>
                </c:pt>
                <c:pt idx="29425">
                  <c:v>41407.071412037039</c:v>
                </c:pt>
                <c:pt idx="29426">
                  <c:v>41407.113078703704</c:v>
                </c:pt>
                <c:pt idx="29427">
                  <c:v>41407.154745370368</c:v>
                </c:pt>
                <c:pt idx="29428">
                  <c:v>41407.196412037039</c:v>
                </c:pt>
                <c:pt idx="29429">
                  <c:v>41407.238078703704</c:v>
                </c:pt>
                <c:pt idx="29430">
                  <c:v>41407.279745370368</c:v>
                </c:pt>
                <c:pt idx="29431">
                  <c:v>41407.321412037039</c:v>
                </c:pt>
                <c:pt idx="29432">
                  <c:v>41407.363078703704</c:v>
                </c:pt>
                <c:pt idx="29433">
                  <c:v>41407.404745370368</c:v>
                </c:pt>
                <c:pt idx="29434">
                  <c:v>41407.446412037039</c:v>
                </c:pt>
                <c:pt idx="29435">
                  <c:v>41407.488078703704</c:v>
                </c:pt>
                <c:pt idx="29436">
                  <c:v>41407.529745370368</c:v>
                </c:pt>
                <c:pt idx="29437">
                  <c:v>41407.571412037039</c:v>
                </c:pt>
                <c:pt idx="29438">
                  <c:v>41407.613078703704</c:v>
                </c:pt>
                <c:pt idx="29439">
                  <c:v>41407.654745370368</c:v>
                </c:pt>
                <c:pt idx="29440">
                  <c:v>41407.696412037039</c:v>
                </c:pt>
                <c:pt idx="29441">
                  <c:v>41407.738078703704</c:v>
                </c:pt>
                <c:pt idx="29442">
                  <c:v>41407.779745370368</c:v>
                </c:pt>
                <c:pt idx="29443">
                  <c:v>41407.821412037039</c:v>
                </c:pt>
                <c:pt idx="29444">
                  <c:v>41407.863078703704</c:v>
                </c:pt>
                <c:pt idx="29445">
                  <c:v>41407.904745370368</c:v>
                </c:pt>
                <c:pt idx="29446">
                  <c:v>41407.946412037039</c:v>
                </c:pt>
                <c:pt idx="29447">
                  <c:v>41407.988078703704</c:v>
                </c:pt>
                <c:pt idx="29448">
                  <c:v>41408.029745370368</c:v>
                </c:pt>
                <c:pt idx="29449">
                  <c:v>41408.071412037039</c:v>
                </c:pt>
                <c:pt idx="29450">
                  <c:v>41408.113078703704</c:v>
                </c:pt>
                <c:pt idx="29451">
                  <c:v>41408.154745370368</c:v>
                </c:pt>
                <c:pt idx="29452">
                  <c:v>41408.196412037039</c:v>
                </c:pt>
                <c:pt idx="29453">
                  <c:v>41408.238078703704</c:v>
                </c:pt>
                <c:pt idx="29454">
                  <c:v>41408.279745370368</c:v>
                </c:pt>
                <c:pt idx="29455">
                  <c:v>41408.321412037039</c:v>
                </c:pt>
                <c:pt idx="29456">
                  <c:v>41408.363078703704</c:v>
                </c:pt>
                <c:pt idx="29457">
                  <c:v>41408.404745370368</c:v>
                </c:pt>
                <c:pt idx="29458">
                  <c:v>41408.446412037039</c:v>
                </c:pt>
                <c:pt idx="29459">
                  <c:v>41408.488078703704</c:v>
                </c:pt>
                <c:pt idx="29460">
                  <c:v>41408.529745370368</c:v>
                </c:pt>
                <c:pt idx="29461">
                  <c:v>41408.571412037039</c:v>
                </c:pt>
                <c:pt idx="29462">
                  <c:v>41408.613078703704</c:v>
                </c:pt>
                <c:pt idx="29463">
                  <c:v>41408.654745370368</c:v>
                </c:pt>
                <c:pt idx="29464">
                  <c:v>41408.696412037039</c:v>
                </c:pt>
                <c:pt idx="29465">
                  <c:v>41408.738078703704</c:v>
                </c:pt>
                <c:pt idx="29466">
                  <c:v>41408.779745370368</c:v>
                </c:pt>
                <c:pt idx="29467">
                  <c:v>41408.821412037039</c:v>
                </c:pt>
                <c:pt idx="29468">
                  <c:v>41408.863078703704</c:v>
                </c:pt>
                <c:pt idx="29469">
                  <c:v>41408.904745370368</c:v>
                </c:pt>
                <c:pt idx="29470">
                  <c:v>41408.946412037039</c:v>
                </c:pt>
                <c:pt idx="29471">
                  <c:v>41408.988078703704</c:v>
                </c:pt>
                <c:pt idx="29472">
                  <c:v>41409.029745370368</c:v>
                </c:pt>
                <c:pt idx="29473">
                  <c:v>41409.071412037039</c:v>
                </c:pt>
                <c:pt idx="29474">
                  <c:v>41409.113078703704</c:v>
                </c:pt>
                <c:pt idx="29475">
                  <c:v>41409.154745370368</c:v>
                </c:pt>
                <c:pt idx="29476">
                  <c:v>41409.196412037039</c:v>
                </c:pt>
                <c:pt idx="29477">
                  <c:v>41409.238078703704</c:v>
                </c:pt>
                <c:pt idx="29478">
                  <c:v>41409.279745370368</c:v>
                </c:pt>
                <c:pt idx="29479">
                  <c:v>41409.321412037039</c:v>
                </c:pt>
                <c:pt idx="29480">
                  <c:v>41409.363078703704</c:v>
                </c:pt>
                <c:pt idx="29481">
                  <c:v>41409</c:v>
                </c:pt>
                <c:pt idx="29482">
                  <c:v>41409.363993055558</c:v>
                </c:pt>
                <c:pt idx="29483">
                  <c:v>41409.405659722222</c:v>
                </c:pt>
                <c:pt idx="29484">
                  <c:v>41409.447326388887</c:v>
                </c:pt>
                <c:pt idx="29485">
                  <c:v>41409.488993055558</c:v>
                </c:pt>
                <c:pt idx="29486">
                  <c:v>41409.530659722222</c:v>
                </c:pt>
                <c:pt idx="29487">
                  <c:v>41409.572326388887</c:v>
                </c:pt>
                <c:pt idx="29488">
                  <c:v>41409.613993055558</c:v>
                </c:pt>
                <c:pt idx="29489">
                  <c:v>41409.655659722222</c:v>
                </c:pt>
                <c:pt idx="29490">
                  <c:v>41409.697326388887</c:v>
                </c:pt>
                <c:pt idx="29491">
                  <c:v>41409.738993055558</c:v>
                </c:pt>
                <c:pt idx="29492">
                  <c:v>41409.780659722222</c:v>
                </c:pt>
                <c:pt idx="29493">
                  <c:v>41409.822326388887</c:v>
                </c:pt>
                <c:pt idx="29494">
                  <c:v>41409.863993055558</c:v>
                </c:pt>
                <c:pt idx="29495">
                  <c:v>41409.905659722222</c:v>
                </c:pt>
                <c:pt idx="29496">
                  <c:v>41409.947326388887</c:v>
                </c:pt>
                <c:pt idx="29497">
                  <c:v>41409.988993055558</c:v>
                </c:pt>
                <c:pt idx="29498">
                  <c:v>41410.030659722222</c:v>
                </c:pt>
                <c:pt idx="29499">
                  <c:v>41410.072326388887</c:v>
                </c:pt>
                <c:pt idx="29500">
                  <c:v>41410.113993055558</c:v>
                </c:pt>
                <c:pt idx="29501">
                  <c:v>41410.155659722222</c:v>
                </c:pt>
                <c:pt idx="29502">
                  <c:v>41410.197326388887</c:v>
                </c:pt>
                <c:pt idx="29503">
                  <c:v>41410.238993055558</c:v>
                </c:pt>
                <c:pt idx="29504">
                  <c:v>41410.280659722222</c:v>
                </c:pt>
                <c:pt idx="29505">
                  <c:v>41410.322326388887</c:v>
                </c:pt>
                <c:pt idx="29506">
                  <c:v>41410.363993055558</c:v>
                </c:pt>
                <c:pt idx="29507">
                  <c:v>41410.405659722222</c:v>
                </c:pt>
                <c:pt idx="29508">
                  <c:v>41410.447326388887</c:v>
                </c:pt>
                <c:pt idx="29509">
                  <c:v>41410.488993055558</c:v>
                </c:pt>
                <c:pt idx="29510">
                  <c:v>41410.530659722222</c:v>
                </c:pt>
                <c:pt idx="29511">
                  <c:v>41410.572326388887</c:v>
                </c:pt>
                <c:pt idx="29512">
                  <c:v>41410.613993055558</c:v>
                </c:pt>
                <c:pt idx="29513">
                  <c:v>41410.655659722222</c:v>
                </c:pt>
                <c:pt idx="29514">
                  <c:v>41410.697326388887</c:v>
                </c:pt>
                <c:pt idx="29515">
                  <c:v>41410.738993055558</c:v>
                </c:pt>
                <c:pt idx="29516">
                  <c:v>41410.780659722222</c:v>
                </c:pt>
                <c:pt idx="29517">
                  <c:v>41410.822326388887</c:v>
                </c:pt>
                <c:pt idx="29518">
                  <c:v>41410.863993055558</c:v>
                </c:pt>
                <c:pt idx="29519">
                  <c:v>41410.905659722222</c:v>
                </c:pt>
                <c:pt idx="29520">
                  <c:v>41410.947326388887</c:v>
                </c:pt>
                <c:pt idx="29521">
                  <c:v>41410.988993055558</c:v>
                </c:pt>
                <c:pt idx="29522">
                  <c:v>41411.030659722222</c:v>
                </c:pt>
                <c:pt idx="29523">
                  <c:v>41411.072326388887</c:v>
                </c:pt>
                <c:pt idx="29524">
                  <c:v>41411.113993055558</c:v>
                </c:pt>
                <c:pt idx="29525">
                  <c:v>41411.155659722222</c:v>
                </c:pt>
                <c:pt idx="29526">
                  <c:v>41411.197326388887</c:v>
                </c:pt>
                <c:pt idx="29527">
                  <c:v>41411.238993055558</c:v>
                </c:pt>
                <c:pt idx="29528">
                  <c:v>41411.280659722222</c:v>
                </c:pt>
                <c:pt idx="29529">
                  <c:v>41411.322326388887</c:v>
                </c:pt>
                <c:pt idx="29530">
                  <c:v>41411.363993055558</c:v>
                </c:pt>
                <c:pt idx="29531">
                  <c:v>41411.405659722222</c:v>
                </c:pt>
                <c:pt idx="29532">
                  <c:v>41411.447326388887</c:v>
                </c:pt>
                <c:pt idx="29533">
                  <c:v>41411.488993055558</c:v>
                </c:pt>
                <c:pt idx="29534">
                  <c:v>41411.530659722222</c:v>
                </c:pt>
                <c:pt idx="29535">
                  <c:v>41411.572326388887</c:v>
                </c:pt>
                <c:pt idx="29536">
                  <c:v>41411.613993055558</c:v>
                </c:pt>
                <c:pt idx="29537">
                  <c:v>41411.655659722222</c:v>
                </c:pt>
                <c:pt idx="29538">
                  <c:v>41411.697326388887</c:v>
                </c:pt>
                <c:pt idx="29539">
                  <c:v>41411.738993055558</c:v>
                </c:pt>
                <c:pt idx="29540">
                  <c:v>41411.780659722222</c:v>
                </c:pt>
                <c:pt idx="29541">
                  <c:v>41411.822326388887</c:v>
                </c:pt>
                <c:pt idx="29542">
                  <c:v>41411.863993055558</c:v>
                </c:pt>
                <c:pt idx="29543">
                  <c:v>41411.905659722222</c:v>
                </c:pt>
                <c:pt idx="29544">
                  <c:v>41411.947326388887</c:v>
                </c:pt>
                <c:pt idx="29545">
                  <c:v>41411.988993055558</c:v>
                </c:pt>
                <c:pt idx="29546">
                  <c:v>41412.030659722222</c:v>
                </c:pt>
                <c:pt idx="29547">
                  <c:v>41412.072326388887</c:v>
                </c:pt>
                <c:pt idx="29548">
                  <c:v>41412.113993055558</c:v>
                </c:pt>
                <c:pt idx="29549">
                  <c:v>41412.155659722222</c:v>
                </c:pt>
                <c:pt idx="29550">
                  <c:v>41412.197326388887</c:v>
                </c:pt>
                <c:pt idx="29551">
                  <c:v>41412.238993055558</c:v>
                </c:pt>
                <c:pt idx="29552">
                  <c:v>41412.280659722222</c:v>
                </c:pt>
                <c:pt idx="29553">
                  <c:v>41412.322326388887</c:v>
                </c:pt>
                <c:pt idx="29554">
                  <c:v>41412.363993055558</c:v>
                </c:pt>
                <c:pt idx="29555">
                  <c:v>41412.405659722222</c:v>
                </c:pt>
                <c:pt idx="29556">
                  <c:v>41412.447326388887</c:v>
                </c:pt>
                <c:pt idx="29557">
                  <c:v>41412.488993055558</c:v>
                </c:pt>
                <c:pt idx="29558">
                  <c:v>41412.530659722222</c:v>
                </c:pt>
                <c:pt idx="29559">
                  <c:v>41412.572326388887</c:v>
                </c:pt>
                <c:pt idx="29560">
                  <c:v>41412.613993055558</c:v>
                </c:pt>
                <c:pt idx="29561">
                  <c:v>41412.655659722222</c:v>
                </c:pt>
                <c:pt idx="29562">
                  <c:v>41412.697326388887</c:v>
                </c:pt>
                <c:pt idx="29563">
                  <c:v>41412.738993055558</c:v>
                </c:pt>
                <c:pt idx="29564">
                  <c:v>41412.780659722222</c:v>
                </c:pt>
                <c:pt idx="29565">
                  <c:v>41412.822326388887</c:v>
                </c:pt>
                <c:pt idx="29566">
                  <c:v>41412.863993055558</c:v>
                </c:pt>
                <c:pt idx="29567">
                  <c:v>41412.905659722222</c:v>
                </c:pt>
                <c:pt idx="29568">
                  <c:v>41412.947326388887</c:v>
                </c:pt>
                <c:pt idx="29569">
                  <c:v>41412.988993055558</c:v>
                </c:pt>
                <c:pt idx="29570">
                  <c:v>41413.030659722222</c:v>
                </c:pt>
                <c:pt idx="29571">
                  <c:v>41413.072326388887</c:v>
                </c:pt>
                <c:pt idx="29572">
                  <c:v>41413.113993055558</c:v>
                </c:pt>
                <c:pt idx="29573">
                  <c:v>41413.155659722222</c:v>
                </c:pt>
                <c:pt idx="29574">
                  <c:v>41413.197326388887</c:v>
                </c:pt>
                <c:pt idx="29575">
                  <c:v>41413.238993055558</c:v>
                </c:pt>
                <c:pt idx="29576">
                  <c:v>41413.280659722222</c:v>
                </c:pt>
                <c:pt idx="29577">
                  <c:v>41413.322326388887</c:v>
                </c:pt>
                <c:pt idx="29578">
                  <c:v>41413.363993055558</c:v>
                </c:pt>
                <c:pt idx="29579">
                  <c:v>41413.405659722222</c:v>
                </c:pt>
                <c:pt idx="29580">
                  <c:v>41413.447326388887</c:v>
                </c:pt>
                <c:pt idx="29581">
                  <c:v>41413.488993055558</c:v>
                </c:pt>
                <c:pt idx="29582">
                  <c:v>41413.530659722222</c:v>
                </c:pt>
                <c:pt idx="29583">
                  <c:v>41413.572326388887</c:v>
                </c:pt>
                <c:pt idx="29584">
                  <c:v>41413.613993055558</c:v>
                </c:pt>
                <c:pt idx="29585">
                  <c:v>41413.655659722222</c:v>
                </c:pt>
                <c:pt idx="29586">
                  <c:v>41413.697326388887</c:v>
                </c:pt>
                <c:pt idx="29587">
                  <c:v>41413.738993055558</c:v>
                </c:pt>
                <c:pt idx="29588">
                  <c:v>41413.780659722222</c:v>
                </c:pt>
                <c:pt idx="29589">
                  <c:v>41413.822326388887</c:v>
                </c:pt>
                <c:pt idx="29590">
                  <c:v>41413.863993055558</c:v>
                </c:pt>
                <c:pt idx="29591">
                  <c:v>41413.905659722222</c:v>
                </c:pt>
                <c:pt idx="29592">
                  <c:v>41413.947326388887</c:v>
                </c:pt>
                <c:pt idx="29593">
                  <c:v>41413.988993055558</c:v>
                </c:pt>
                <c:pt idx="29594">
                  <c:v>41414.030659722222</c:v>
                </c:pt>
                <c:pt idx="29595">
                  <c:v>41414.072326388887</c:v>
                </c:pt>
                <c:pt idx="29596">
                  <c:v>41414.113993055558</c:v>
                </c:pt>
                <c:pt idx="29597">
                  <c:v>41414.155659722222</c:v>
                </c:pt>
                <c:pt idx="29598">
                  <c:v>41414.197326388887</c:v>
                </c:pt>
                <c:pt idx="29599">
                  <c:v>41414.238993055558</c:v>
                </c:pt>
                <c:pt idx="29600">
                  <c:v>41414.280659722222</c:v>
                </c:pt>
                <c:pt idx="29601">
                  <c:v>41414.322326388887</c:v>
                </c:pt>
                <c:pt idx="29602">
                  <c:v>41414.363993055558</c:v>
                </c:pt>
                <c:pt idx="29603">
                  <c:v>41414.405659722222</c:v>
                </c:pt>
                <c:pt idx="29604">
                  <c:v>41414.447326388887</c:v>
                </c:pt>
                <c:pt idx="29605">
                  <c:v>41414.488993055558</c:v>
                </c:pt>
                <c:pt idx="29606">
                  <c:v>41414.530659722222</c:v>
                </c:pt>
                <c:pt idx="29607">
                  <c:v>41414.572326388887</c:v>
                </c:pt>
                <c:pt idx="29608">
                  <c:v>41414.613993055558</c:v>
                </c:pt>
                <c:pt idx="29609">
                  <c:v>41414.655659722222</c:v>
                </c:pt>
                <c:pt idx="29610">
                  <c:v>41414.697326388887</c:v>
                </c:pt>
                <c:pt idx="29611">
                  <c:v>41414.738993055558</c:v>
                </c:pt>
                <c:pt idx="29612">
                  <c:v>41414.780659722222</c:v>
                </c:pt>
                <c:pt idx="29613">
                  <c:v>41414.822326388887</c:v>
                </c:pt>
                <c:pt idx="29614">
                  <c:v>41414.863993055558</c:v>
                </c:pt>
                <c:pt idx="29615">
                  <c:v>41414.905659722222</c:v>
                </c:pt>
                <c:pt idx="29616">
                  <c:v>41414.947326388887</c:v>
                </c:pt>
                <c:pt idx="29617">
                  <c:v>41414.988993055558</c:v>
                </c:pt>
                <c:pt idx="29618">
                  <c:v>41415.030659722222</c:v>
                </c:pt>
                <c:pt idx="29619">
                  <c:v>41415.072326388887</c:v>
                </c:pt>
                <c:pt idx="29620">
                  <c:v>41415.113993055558</c:v>
                </c:pt>
                <c:pt idx="29621">
                  <c:v>41415.155659722222</c:v>
                </c:pt>
                <c:pt idx="29622">
                  <c:v>41415.197326388887</c:v>
                </c:pt>
                <c:pt idx="29623">
                  <c:v>41415.238993055558</c:v>
                </c:pt>
                <c:pt idx="29624">
                  <c:v>41415.280659722222</c:v>
                </c:pt>
                <c:pt idx="29625">
                  <c:v>41415.322326388887</c:v>
                </c:pt>
                <c:pt idx="29626">
                  <c:v>41415.363993055558</c:v>
                </c:pt>
                <c:pt idx="29627">
                  <c:v>41415.405659722222</c:v>
                </c:pt>
                <c:pt idx="29628">
                  <c:v>41415.447326388887</c:v>
                </c:pt>
                <c:pt idx="29629">
                  <c:v>41415.488993055558</c:v>
                </c:pt>
                <c:pt idx="29630">
                  <c:v>41415.530659722222</c:v>
                </c:pt>
                <c:pt idx="29631">
                  <c:v>41415.572326388887</c:v>
                </c:pt>
                <c:pt idx="29632">
                  <c:v>41415.613993055558</c:v>
                </c:pt>
                <c:pt idx="29633">
                  <c:v>41415.655659722222</c:v>
                </c:pt>
                <c:pt idx="29634">
                  <c:v>41415.697326388887</c:v>
                </c:pt>
                <c:pt idx="29635">
                  <c:v>41415.738993055558</c:v>
                </c:pt>
                <c:pt idx="29636">
                  <c:v>41415.780659722222</c:v>
                </c:pt>
                <c:pt idx="29637">
                  <c:v>41415.822326388887</c:v>
                </c:pt>
                <c:pt idx="29638">
                  <c:v>41415.863993055558</c:v>
                </c:pt>
                <c:pt idx="29639">
                  <c:v>41415.905659722222</c:v>
                </c:pt>
                <c:pt idx="29640">
                  <c:v>41415.947326388887</c:v>
                </c:pt>
                <c:pt idx="29641">
                  <c:v>41415.988993055558</c:v>
                </c:pt>
                <c:pt idx="29642">
                  <c:v>41416.030659722222</c:v>
                </c:pt>
                <c:pt idx="29643">
                  <c:v>41416.072326388887</c:v>
                </c:pt>
                <c:pt idx="29644">
                  <c:v>41416.113993055558</c:v>
                </c:pt>
                <c:pt idx="29645">
                  <c:v>41416.155659722222</c:v>
                </c:pt>
                <c:pt idx="29646">
                  <c:v>41416.197326388887</c:v>
                </c:pt>
                <c:pt idx="29647">
                  <c:v>41416.238993055558</c:v>
                </c:pt>
                <c:pt idx="29648">
                  <c:v>41416.280659722222</c:v>
                </c:pt>
                <c:pt idx="29649">
                  <c:v>41416.322326388887</c:v>
                </c:pt>
                <c:pt idx="29650">
                  <c:v>41416.363993055558</c:v>
                </c:pt>
                <c:pt idx="29651">
                  <c:v>41416.405659722222</c:v>
                </c:pt>
                <c:pt idx="29652">
                  <c:v>41416.447326388887</c:v>
                </c:pt>
                <c:pt idx="29653">
                  <c:v>41416.488993055558</c:v>
                </c:pt>
                <c:pt idx="29654">
                  <c:v>41416.530659722222</c:v>
                </c:pt>
                <c:pt idx="29655">
                  <c:v>41416.572326388887</c:v>
                </c:pt>
                <c:pt idx="29656">
                  <c:v>41416.613993055558</c:v>
                </c:pt>
                <c:pt idx="29657">
                  <c:v>41416.655659722222</c:v>
                </c:pt>
                <c:pt idx="29658">
                  <c:v>41416.697326388887</c:v>
                </c:pt>
                <c:pt idx="29659">
                  <c:v>41416.738993055558</c:v>
                </c:pt>
                <c:pt idx="29660">
                  <c:v>41416.780659722222</c:v>
                </c:pt>
                <c:pt idx="29661">
                  <c:v>41416.822326388887</c:v>
                </c:pt>
                <c:pt idx="29662">
                  <c:v>41416.863993055558</c:v>
                </c:pt>
                <c:pt idx="29663">
                  <c:v>41416.905659722222</c:v>
                </c:pt>
                <c:pt idx="29664">
                  <c:v>41416.947326388887</c:v>
                </c:pt>
                <c:pt idx="29665">
                  <c:v>41416.988993055558</c:v>
                </c:pt>
                <c:pt idx="29666">
                  <c:v>41417.030659722222</c:v>
                </c:pt>
                <c:pt idx="29667">
                  <c:v>41417.072326388887</c:v>
                </c:pt>
                <c:pt idx="29668">
                  <c:v>41417.113993055558</c:v>
                </c:pt>
                <c:pt idx="29669">
                  <c:v>41417.155659722222</c:v>
                </c:pt>
                <c:pt idx="29670">
                  <c:v>41417.197326388887</c:v>
                </c:pt>
                <c:pt idx="29671">
                  <c:v>41417.238993055558</c:v>
                </c:pt>
                <c:pt idx="29672">
                  <c:v>41417.280659722222</c:v>
                </c:pt>
                <c:pt idx="29673">
                  <c:v>41417.322326388887</c:v>
                </c:pt>
                <c:pt idx="29674">
                  <c:v>41417.363993055558</c:v>
                </c:pt>
                <c:pt idx="29675">
                  <c:v>41417.405659722222</c:v>
                </c:pt>
                <c:pt idx="29676">
                  <c:v>41417.447326388887</c:v>
                </c:pt>
                <c:pt idx="29677">
                  <c:v>41417.488993055558</c:v>
                </c:pt>
                <c:pt idx="29678">
                  <c:v>41417.530659722222</c:v>
                </c:pt>
                <c:pt idx="29679">
                  <c:v>41417.572326388887</c:v>
                </c:pt>
                <c:pt idx="29680">
                  <c:v>41417.613993055558</c:v>
                </c:pt>
                <c:pt idx="29681">
                  <c:v>41417.655659722222</c:v>
                </c:pt>
                <c:pt idx="29682">
                  <c:v>41417.697326388887</c:v>
                </c:pt>
                <c:pt idx="29683">
                  <c:v>41417.738993055558</c:v>
                </c:pt>
                <c:pt idx="29684">
                  <c:v>41417.780659722222</c:v>
                </c:pt>
                <c:pt idx="29685">
                  <c:v>41417.822326388887</c:v>
                </c:pt>
                <c:pt idx="29686">
                  <c:v>41417.863993055558</c:v>
                </c:pt>
                <c:pt idx="29687">
                  <c:v>41417.905659722222</c:v>
                </c:pt>
                <c:pt idx="29688">
                  <c:v>41417.947326388887</c:v>
                </c:pt>
                <c:pt idx="29689">
                  <c:v>41417.988993055558</c:v>
                </c:pt>
                <c:pt idx="29690">
                  <c:v>41418.030659722222</c:v>
                </c:pt>
                <c:pt idx="29691">
                  <c:v>41418.072326388887</c:v>
                </c:pt>
                <c:pt idx="29692">
                  <c:v>41418.113993055558</c:v>
                </c:pt>
                <c:pt idx="29693">
                  <c:v>41418.155659722222</c:v>
                </c:pt>
                <c:pt idx="29694">
                  <c:v>41418.197326388887</c:v>
                </c:pt>
                <c:pt idx="29695">
                  <c:v>41418.238993055558</c:v>
                </c:pt>
                <c:pt idx="29696">
                  <c:v>41418.280659722222</c:v>
                </c:pt>
                <c:pt idx="29697">
                  <c:v>41418.322326388887</c:v>
                </c:pt>
                <c:pt idx="29698">
                  <c:v>41418.363993055558</c:v>
                </c:pt>
                <c:pt idx="29699">
                  <c:v>41418.405659722222</c:v>
                </c:pt>
                <c:pt idx="29700">
                  <c:v>41418.447326388887</c:v>
                </c:pt>
                <c:pt idx="29701">
                  <c:v>41418.488993055558</c:v>
                </c:pt>
                <c:pt idx="29702">
                  <c:v>41418.530659722222</c:v>
                </c:pt>
                <c:pt idx="29703">
                  <c:v>41418.572326388887</c:v>
                </c:pt>
                <c:pt idx="29704">
                  <c:v>41418.613993055558</c:v>
                </c:pt>
                <c:pt idx="29705">
                  <c:v>41418.655659722222</c:v>
                </c:pt>
                <c:pt idx="29706">
                  <c:v>41418.697326388887</c:v>
                </c:pt>
                <c:pt idx="29707">
                  <c:v>41418.738993055558</c:v>
                </c:pt>
                <c:pt idx="29708">
                  <c:v>41418.780659722222</c:v>
                </c:pt>
                <c:pt idx="29709">
                  <c:v>41418.822326388887</c:v>
                </c:pt>
                <c:pt idx="29710">
                  <c:v>41418.863993055558</c:v>
                </c:pt>
                <c:pt idx="29711">
                  <c:v>41418.905659722222</c:v>
                </c:pt>
                <c:pt idx="29712">
                  <c:v>41418.947326388887</c:v>
                </c:pt>
                <c:pt idx="29713">
                  <c:v>41418.988993055558</c:v>
                </c:pt>
                <c:pt idx="29714">
                  <c:v>41419.030659722222</c:v>
                </c:pt>
                <c:pt idx="29715">
                  <c:v>41419.072326388887</c:v>
                </c:pt>
                <c:pt idx="29716">
                  <c:v>41419.113993055558</c:v>
                </c:pt>
                <c:pt idx="29717">
                  <c:v>41419.155659722222</c:v>
                </c:pt>
                <c:pt idx="29718">
                  <c:v>41419.197326388887</c:v>
                </c:pt>
                <c:pt idx="29719">
                  <c:v>41419.238993055558</c:v>
                </c:pt>
                <c:pt idx="29720">
                  <c:v>41419.280659722222</c:v>
                </c:pt>
                <c:pt idx="29721">
                  <c:v>41419.322326388887</c:v>
                </c:pt>
                <c:pt idx="29722">
                  <c:v>41419.363993055558</c:v>
                </c:pt>
                <c:pt idx="29723">
                  <c:v>41419.405659722222</c:v>
                </c:pt>
                <c:pt idx="29724">
                  <c:v>41419.447326388887</c:v>
                </c:pt>
                <c:pt idx="29725">
                  <c:v>41419.488993055558</c:v>
                </c:pt>
                <c:pt idx="29726">
                  <c:v>41419.530659722222</c:v>
                </c:pt>
                <c:pt idx="29727">
                  <c:v>41419.572326388887</c:v>
                </c:pt>
                <c:pt idx="29728">
                  <c:v>41419.613993055558</c:v>
                </c:pt>
                <c:pt idx="29729">
                  <c:v>41419.655659722222</c:v>
                </c:pt>
                <c:pt idx="29730">
                  <c:v>41419.697326388887</c:v>
                </c:pt>
                <c:pt idx="29731">
                  <c:v>41419.738993055558</c:v>
                </c:pt>
                <c:pt idx="29732">
                  <c:v>41419.780659722222</c:v>
                </c:pt>
                <c:pt idx="29733">
                  <c:v>41419.822326388887</c:v>
                </c:pt>
                <c:pt idx="29734">
                  <c:v>41419.863993055558</c:v>
                </c:pt>
                <c:pt idx="29735">
                  <c:v>41419.905659722222</c:v>
                </c:pt>
                <c:pt idx="29736">
                  <c:v>41419.947326388887</c:v>
                </c:pt>
                <c:pt idx="29737">
                  <c:v>41419.988993055558</c:v>
                </c:pt>
                <c:pt idx="29738">
                  <c:v>41420.030659722222</c:v>
                </c:pt>
                <c:pt idx="29739">
                  <c:v>41420.072326388887</c:v>
                </c:pt>
                <c:pt idx="29740">
                  <c:v>41420.113993055558</c:v>
                </c:pt>
                <c:pt idx="29741">
                  <c:v>41420.155659722222</c:v>
                </c:pt>
                <c:pt idx="29742">
                  <c:v>41420.197326388887</c:v>
                </c:pt>
                <c:pt idx="29743">
                  <c:v>41420.238993055558</c:v>
                </c:pt>
                <c:pt idx="29744">
                  <c:v>41420.280659722222</c:v>
                </c:pt>
                <c:pt idx="29745">
                  <c:v>41420.322326388887</c:v>
                </c:pt>
                <c:pt idx="29746">
                  <c:v>41420.363993055558</c:v>
                </c:pt>
                <c:pt idx="29747">
                  <c:v>41420.405659722222</c:v>
                </c:pt>
                <c:pt idx="29748">
                  <c:v>41420.447326388887</c:v>
                </c:pt>
                <c:pt idx="29749">
                  <c:v>41420.488993055558</c:v>
                </c:pt>
                <c:pt idx="29750">
                  <c:v>41420.530659722222</c:v>
                </c:pt>
                <c:pt idx="29751">
                  <c:v>41420.572326388887</c:v>
                </c:pt>
                <c:pt idx="29752">
                  <c:v>41420.613993055558</c:v>
                </c:pt>
                <c:pt idx="29753">
                  <c:v>41420.655659722222</c:v>
                </c:pt>
                <c:pt idx="29754">
                  <c:v>41420.697326388887</c:v>
                </c:pt>
                <c:pt idx="29755">
                  <c:v>41420.738993055558</c:v>
                </c:pt>
                <c:pt idx="29756">
                  <c:v>41420.780659722222</c:v>
                </c:pt>
                <c:pt idx="29757">
                  <c:v>41420.822326388887</c:v>
                </c:pt>
                <c:pt idx="29758">
                  <c:v>41420.863993055558</c:v>
                </c:pt>
                <c:pt idx="29759">
                  <c:v>41420.905659722222</c:v>
                </c:pt>
                <c:pt idx="29760">
                  <c:v>41420.947326388887</c:v>
                </c:pt>
                <c:pt idx="29761">
                  <c:v>41420.988993055558</c:v>
                </c:pt>
                <c:pt idx="29762">
                  <c:v>41421.030659722222</c:v>
                </c:pt>
                <c:pt idx="29763">
                  <c:v>41421.072326388887</c:v>
                </c:pt>
                <c:pt idx="29764">
                  <c:v>41421.113993055558</c:v>
                </c:pt>
                <c:pt idx="29765">
                  <c:v>41421.155659722222</c:v>
                </c:pt>
                <c:pt idx="29766">
                  <c:v>41421.197326388887</c:v>
                </c:pt>
                <c:pt idx="29767">
                  <c:v>41421.238993055558</c:v>
                </c:pt>
                <c:pt idx="29768">
                  <c:v>41421.280659722222</c:v>
                </c:pt>
                <c:pt idx="29769">
                  <c:v>41421.322326388887</c:v>
                </c:pt>
                <c:pt idx="29770">
                  <c:v>41421.363993055558</c:v>
                </c:pt>
                <c:pt idx="29771">
                  <c:v>41421.405659722222</c:v>
                </c:pt>
                <c:pt idx="29772">
                  <c:v>41421.447326388887</c:v>
                </c:pt>
                <c:pt idx="29773">
                  <c:v>41421.488993055558</c:v>
                </c:pt>
                <c:pt idx="29774">
                  <c:v>41421.530659722222</c:v>
                </c:pt>
                <c:pt idx="29775">
                  <c:v>41421.572326388887</c:v>
                </c:pt>
                <c:pt idx="29776">
                  <c:v>41421.613993055558</c:v>
                </c:pt>
                <c:pt idx="29777">
                  <c:v>41421.655659722222</c:v>
                </c:pt>
                <c:pt idx="29778">
                  <c:v>41421.697326388887</c:v>
                </c:pt>
                <c:pt idx="29779">
                  <c:v>41421.738993055558</c:v>
                </c:pt>
                <c:pt idx="29780">
                  <c:v>41421.780659722222</c:v>
                </c:pt>
                <c:pt idx="29781">
                  <c:v>41421.822326388887</c:v>
                </c:pt>
                <c:pt idx="29782">
                  <c:v>41421.863993055558</c:v>
                </c:pt>
                <c:pt idx="29783">
                  <c:v>41421.905659722222</c:v>
                </c:pt>
                <c:pt idx="29784">
                  <c:v>41421.947326388887</c:v>
                </c:pt>
                <c:pt idx="29785">
                  <c:v>41421.988993055558</c:v>
                </c:pt>
                <c:pt idx="29786">
                  <c:v>41422.030659722222</c:v>
                </c:pt>
                <c:pt idx="29787">
                  <c:v>41422.072326388887</c:v>
                </c:pt>
                <c:pt idx="29788">
                  <c:v>41422.113993055558</c:v>
                </c:pt>
                <c:pt idx="29789">
                  <c:v>41422.155659722222</c:v>
                </c:pt>
                <c:pt idx="29790">
                  <c:v>41422.197326388887</c:v>
                </c:pt>
                <c:pt idx="29791">
                  <c:v>41422.238993055558</c:v>
                </c:pt>
                <c:pt idx="29792">
                  <c:v>41422.280659722222</c:v>
                </c:pt>
                <c:pt idx="29793">
                  <c:v>41422.322326388887</c:v>
                </c:pt>
                <c:pt idx="29794">
                  <c:v>41422.363993055558</c:v>
                </c:pt>
                <c:pt idx="29795">
                  <c:v>41422.405659722222</c:v>
                </c:pt>
                <c:pt idx="29796">
                  <c:v>41422.447326388887</c:v>
                </c:pt>
                <c:pt idx="29797">
                  <c:v>41422.488993055558</c:v>
                </c:pt>
                <c:pt idx="29798">
                  <c:v>41422.530659722222</c:v>
                </c:pt>
                <c:pt idx="29799">
                  <c:v>41422.572326388887</c:v>
                </c:pt>
                <c:pt idx="29800">
                  <c:v>41422.613993055558</c:v>
                </c:pt>
                <c:pt idx="29801">
                  <c:v>41422.655659722222</c:v>
                </c:pt>
                <c:pt idx="29802">
                  <c:v>41422.697326388887</c:v>
                </c:pt>
                <c:pt idx="29803">
                  <c:v>41422.738993055558</c:v>
                </c:pt>
                <c:pt idx="29804">
                  <c:v>41422.780659722222</c:v>
                </c:pt>
                <c:pt idx="29805">
                  <c:v>41422.822326388887</c:v>
                </c:pt>
                <c:pt idx="29806">
                  <c:v>41422.863993055558</c:v>
                </c:pt>
                <c:pt idx="29807">
                  <c:v>41422.905659722222</c:v>
                </c:pt>
                <c:pt idx="29808">
                  <c:v>41422.947326388887</c:v>
                </c:pt>
                <c:pt idx="29809">
                  <c:v>41422.988993055558</c:v>
                </c:pt>
                <c:pt idx="29810">
                  <c:v>41423.030659722222</c:v>
                </c:pt>
                <c:pt idx="29811">
                  <c:v>41423.072326388887</c:v>
                </c:pt>
                <c:pt idx="29812">
                  <c:v>41423.113993055558</c:v>
                </c:pt>
                <c:pt idx="29813">
                  <c:v>41423.155659722222</c:v>
                </c:pt>
                <c:pt idx="29814">
                  <c:v>41423.197326388887</c:v>
                </c:pt>
                <c:pt idx="29815">
                  <c:v>41423.238993055558</c:v>
                </c:pt>
                <c:pt idx="29816">
                  <c:v>41423.280659722222</c:v>
                </c:pt>
                <c:pt idx="29817">
                  <c:v>41423.322326388887</c:v>
                </c:pt>
                <c:pt idx="29818">
                  <c:v>41423</c:v>
                </c:pt>
                <c:pt idx="29819">
                  <c:v>41423.356157407405</c:v>
                </c:pt>
                <c:pt idx="29820">
                  <c:v>41423.397824074076</c:v>
                </c:pt>
                <c:pt idx="29821">
                  <c:v>41423.43949074074</c:v>
                </c:pt>
                <c:pt idx="29822">
                  <c:v>41423.481157407405</c:v>
                </c:pt>
                <c:pt idx="29823">
                  <c:v>41423.522824074076</c:v>
                </c:pt>
                <c:pt idx="29824">
                  <c:v>41423.56449074074</c:v>
                </c:pt>
                <c:pt idx="29825">
                  <c:v>41423.606157407405</c:v>
                </c:pt>
                <c:pt idx="29826">
                  <c:v>41423.647824074076</c:v>
                </c:pt>
                <c:pt idx="29827">
                  <c:v>41423.68949074074</c:v>
                </c:pt>
                <c:pt idx="29828">
                  <c:v>41423.731157407405</c:v>
                </c:pt>
                <c:pt idx="29829">
                  <c:v>41423.772824074076</c:v>
                </c:pt>
                <c:pt idx="29830">
                  <c:v>41423.81449074074</c:v>
                </c:pt>
                <c:pt idx="29831">
                  <c:v>41423.856157407405</c:v>
                </c:pt>
                <c:pt idx="29832">
                  <c:v>41423.897824074076</c:v>
                </c:pt>
                <c:pt idx="29833">
                  <c:v>41423.93949074074</c:v>
                </c:pt>
                <c:pt idx="29834">
                  <c:v>41423.981157407405</c:v>
                </c:pt>
                <c:pt idx="29835">
                  <c:v>41424.022824074076</c:v>
                </c:pt>
                <c:pt idx="29836">
                  <c:v>41424.06449074074</c:v>
                </c:pt>
                <c:pt idx="29837">
                  <c:v>41424.106157407405</c:v>
                </c:pt>
                <c:pt idx="29838">
                  <c:v>41424.147824074076</c:v>
                </c:pt>
                <c:pt idx="29839">
                  <c:v>41424.18949074074</c:v>
                </c:pt>
                <c:pt idx="29840">
                  <c:v>41424.231157407405</c:v>
                </c:pt>
                <c:pt idx="29841">
                  <c:v>41424.272824074076</c:v>
                </c:pt>
                <c:pt idx="29842">
                  <c:v>41424.31449074074</c:v>
                </c:pt>
                <c:pt idx="29843">
                  <c:v>41424.356157407405</c:v>
                </c:pt>
                <c:pt idx="29844">
                  <c:v>41424.397824074076</c:v>
                </c:pt>
                <c:pt idx="29845">
                  <c:v>41424.43949074074</c:v>
                </c:pt>
                <c:pt idx="29846">
                  <c:v>41424.481157407405</c:v>
                </c:pt>
                <c:pt idx="29847">
                  <c:v>41424.522824074076</c:v>
                </c:pt>
                <c:pt idx="29848">
                  <c:v>41424.56449074074</c:v>
                </c:pt>
                <c:pt idx="29849">
                  <c:v>41424.606157407405</c:v>
                </c:pt>
                <c:pt idx="29850">
                  <c:v>41424.647824074076</c:v>
                </c:pt>
                <c:pt idx="29851">
                  <c:v>41424.68949074074</c:v>
                </c:pt>
                <c:pt idx="29852">
                  <c:v>41424.731157407405</c:v>
                </c:pt>
                <c:pt idx="29853">
                  <c:v>41424.772824074076</c:v>
                </c:pt>
                <c:pt idx="29854">
                  <c:v>41424.81449074074</c:v>
                </c:pt>
                <c:pt idx="29855">
                  <c:v>41424.856157407405</c:v>
                </c:pt>
                <c:pt idx="29856">
                  <c:v>41424.897824074076</c:v>
                </c:pt>
                <c:pt idx="29857">
                  <c:v>41424.93949074074</c:v>
                </c:pt>
                <c:pt idx="29858">
                  <c:v>41424.981157407405</c:v>
                </c:pt>
                <c:pt idx="29859">
                  <c:v>41425.022824074076</c:v>
                </c:pt>
                <c:pt idx="29860">
                  <c:v>41425.06449074074</c:v>
                </c:pt>
                <c:pt idx="29861">
                  <c:v>41425.106157407405</c:v>
                </c:pt>
                <c:pt idx="29862">
                  <c:v>41425.147824074076</c:v>
                </c:pt>
                <c:pt idx="29863">
                  <c:v>41425.18949074074</c:v>
                </c:pt>
                <c:pt idx="29864">
                  <c:v>41425.231157407405</c:v>
                </c:pt>
                <c:pt idx="29865">
                  <c:v>41425.272824074076</c:v>
                </c:pt>
                <c:pt idx="29866">
                  <c:v>41425.31449074074</c:v>
                </c:pt>
                <c:pt idx="29867">
                  <c:v>41425.356157407405</c:v>
                </c:pt>
                <c:pt idx="29868">
                  <c:v>41425.397824074076</c:v>
                </c:pt>
                <c:pt idx="29869">
                  <c:v>41425.43949074074</c:v>
                </c:pt>
                <c:pt idx="29870">
                  <c:v>41425.481157407405</c:v>
                </c:pt>
                <c:pt idx="29871">
                  <c:v>41425.522824074076</c:v>
                </c:pt>
                <c:pt idx="29872">
                  <c:v>41425.56449074074</c:v>
                </c:pt>
                <c:pt idx="29873">
                  <c:v>41425.606157407405</c:v>
                </c:pt>
                <c:pt idx="29874">
                  <c:v>41425.647824074076</c:v>
                </c:pt>
                <c:pt idx="29875">
                  <c:v>41425.68949074074</c:v>
                </c:pt>
                <c:pt idx="29876">
                  <c:v>41425.731157407405</c:v>
                </c:pt>
                <c:pt idx="29877">
                  <c:v>41425.772824074076</c:v>
                </c:pt>
                <c:pt idx="29878">
                  <c:v>41425.81449074074</c:v>
                </c:pt>
                <c:pt idx="29879">
                  <c:v>41425.856157407405</c:v>
                </c:pt>
                <c:pt idx="29880">
                  <c:v>41425.897824074076</c:v>
                </c:pt>
                <c:pt idx="29881">
                  <c:v>41425.93949074074</c:v>
                </c:pt>
                <c:pt idx="29882">
                  <c:v>41425.981157407405</c:v>
                </c:pt>
                <c:pt idx="29883">
                  <c:v>41426.022824074076</c:v>
                </c:pt>
                <c:pt idx="29884">
                  <c:v>41426.06449074074</c:v>
                </c:pt>
                <c:pt idx="29885">
                  <c:v>41426.106157407405</c:v>
                </c:pt>
                <c:pt idx="29886">
                  <c:v>41426.147824074076</c:v>
                </c:pt>
                <c:pt idx="29887">
                  <c:v>41426.18949074074</c:v>
                </c:pt>
                <c:pt idx="29888">
                  <c:v>41426.231157407405</c:v>
                </c:pt>
                <c:pt idx="29889">
                  <c:v>41426.272824074076</c:v>
                </c:pt>
                <c:pt idx="29890">
                  <c:v>41426.31449074074</c:v>
                </c:pt>
                <c:pt idx="29891">
                  <c:v>41426.356157407405</c:v>
                </c:pt>
                <c:pt idx="29892">
                  <c:v>41426.397824074076</c:v>
                </c:pt>
                <c:pt idx="29893">
                  <c:v>41426.43949074074</c:v>
                </c:pt>
                <c:pt idx="29894">
                  <c:v>41426.481157407405</c:v>
                </c:pt>
                <c:pt idx="29895">
                  <c:v>41426.522824074076</c:v>
                </c:pt>
                <c:pt idx="29896">
                  <c:v>41426.56449074074</c:v>
                </c:pt>
                <c:pt idx="29897">
                  <c:v>41426.606157407405</c:v>
                </c:pt>
                <c:pt idx="29898">
                  <c:v>41426.647824074076</c:v>
                </c:pt>
                <c:pt idx="29899">
                  <c:v>41426.68949074074</c:v>
                </c:pt>
                <c:pt idx="29900">
                  <c:v>41426.731157407405</c:v>
                </c:pt>
                <c:pt idx="29901">
                  <c:v>41426.772824074076</c:v>
                </c:pt>
                <c:pt idx="29902">
                  <c:v>41426.81449074074</c:v>
                </c:pt>
                <c:pt idx="29903">
                  <c:v>41426.856157407405</c:v>
                </c:pt>
                <c:pt idx="29904">
                  <c:v>41426.897824074076</c:v>
                </c:pt>
                <c:pt idx="29905">
                  <c:v>41426.93949074074</c:v>
                </c:pt>
                <c:pt idx="29906">
                  <c:v>41426.981157407405</c:v>
                </c:pt>
                <c:pt idx="29907">
                  <c:v>41427.022824074076</c:v>
                </c:pt>
                <c:pt idx="29908">
                  <c:v>41427.06449074074</c:v>
                </c:pt>
                <c:pt idx="29909">
                  <c:v>41427.106157407405</c:v>
                </c:pt>
                <c:pt idx="29910">
                  <c:v>41427.147824074076</c:v>
                </c:pt>
                <c:pt idx="29911">
                  <c:v>41427.18949074074</c:v>
                </c:pt>
                <c:pt idx="29912">
                  <c:v>41427.231157407405</c:v>
                </c:pt>
                <c:pt idx="29913">
                  <c:v>41427.272824074076</c:v>
                </c:pt>
                <c:pt idx="29914">
                  <c:v>41427.31449074074</c:v>
                </c:pt>
                <c:pt idx="29915">
                  <c:v>41427.356157407405</c:v>
                </c:pt>
                <c:pt idx="29916">
                  <c:v>41427.397824074076</c:v>
                </c:pt>
                <c:pt idx="29917">
                  <c:v>41427.43949074074</c:v>
                </c:pt>
                <c:pt idx="29918">
                  <c:v>41427.481157407405</c:v>
                </c:pt>
                <c:pt idx="29919">
                  <c:v>41427.522824074076</c:v>
                </c:pt>
                <c:pt idx="29920">
                  <c:v>41427.56449074074</c:v>
                </c:pt>
                <c:pt idx="29921">
                  <c:v>41427.606157407405</c:v>
                </c:pt>
                <c:pt idx="29922">
                  <c:v>41427.647824074076</c:v>
                </c:pt>
                <c:pt idx="29923">
                  <c:v>41427.68949074074</c:v>
                </c:pt>
                <c:pt idx="29924">
                  <c:v>41427.731157407405</c:v>
                </c:pt>
                <c:pt idx="29925">
                  <c:v>41427.772824074076</c:v>
                </c:pt>
                <c:pt idx="29926">
                  <c:v>41427.81449074074</c:v>
                </c:pt>
                <c:pt idx="29927">
                  <c:v>41427.856157407405</c:v>
                </c:pt>
                <c:pt idx="29928">
                  <c:v>41427.897824074076</c:v>
                </c:pt>
                <c:pt idx="29929">
                  <c:v>41427.93949074074</c:v>
                </c:pt>
                <c:pt idx="29930">
                  <c:v>41427.981157407405</c:v>
                </c:pt>
                <c:pt idx="29931">
                  <c:v>41428.022824074076</c:v>
                </c:pt>
                <c:pt idx="29932">
                  <c:v>41428.06449074074</c:v>
                </c:pt>
                <c:pt idx="29933">
                  <c:v>41428.106157407405</c:v>
                </c:pt>
                <c:pt idx="29934">
                  <c:v>41428.147824074076</c:v>
                </c:pt>
                <c:pt idx="29935">
                  <c:v>41428.18949074074</c:v>
                </c:pt>
                <c:pt idx="29936">
                  <c:v>41428.231157407405</c:v>
                </c:pt>
                <c:pt idx="29937">
                  <c:v>41428.272824074076</c:v>
                </c:pt>
                <c:pt idx="29938">
                  <c:v>41428.31449074074</c:v>
                </c:pt>
                <c:pt idx="29939">
                  <c:v>41428.356157407405</c:v>
                </c:pt>
                <c:pt idx="29940">
                  <c:v>41428.397824074076</c:v>
                </c:pt>
                <c:pt idx="29941">
                  <c:v>41428.43949074074</c:v>
                </c:pt>
                <c:pt idx="29942">
                  <c:v>41428.481157407405</c:v>
                </c:pt>
                <c:pt idx="29943">
                  <c:v>41428.522824074076</c:v>
                </c:pt>
                <c:pt idx="29944">
                  <c:v>41428.56449074074</c:v>
                </c:pt>
                <c:pt idx="29945">
                  <c:v>41428.606157407405</c:v>
                </c:pt>
                <c:pt idx="29946">
                  <c:v>41428.647824074076</c:v>
                </c:pt>
                <c:pt idx="29947">
                  <c:v>41428.68949074074</c:v>
                </c:pt>
                <c:pt idx="29948">
                  <c:v>41428.731157407405</c:v>
                </c:pt>
                <c:pt idx="29949">
                  <c:v>41428.772824074076</c:v>
                </c:pt>
                <c:pt idx="29950">
                  <c:v>41428.81449074074</c:v>
                </c:pt>
                <c:pt idx="29951">
                  <c:v>41428.856157407405</c:v>
                </c:pt>
                <c:pt idx="29952">
                  <c:v>41428.897824074076</c:v>
                </c:pt>
                <c:pt idx="29953">
                  <c:v>41428.93949074074</c:v>
                </c:pt>
                <c:pt idx="29954">
                  <c:v>41428.981157407405</c:v>
                </c:pt>
                <c:pt idx="29955">
                  <c:v>41429.022824074076</c:v>
                </c:pt>
                <c:pt idx="29956">
                  <c:v>41429.06449074074</c:v>
                </c:pt>
                <c:pt idx="29957">
                  <c:v>41429.106157407405</c:v>
                </c:pt>
                <c:pt idx="29958">
                  <c:v>41429.147824074076</c:v>
                </c:pt>
                <c:pt idx="29959">
                  <c:v>41429.18949074074</c:v>
                </c:pt>
                <c:pt idx="29960">
                  <c:v>41429.231157407405</c:v>
                </c:pt>
                <c:pt idx="29961">
                  <c:v>41429.272824074076</c:v>
                </c:pt>
                <c:pt idx="29962">
                  <c:v>41429.31449074074</c:v>
                </c:pt>
                <c:pt idx="29963">
                  <c:v>41429.356157407405</c:v>
                </c:pt>
                <c:pt idx="29964">
                  <c:v>41429.397824074076</c:v>
                </c:pt>
                <c:pt idx="29965">
                  <c:v>41429.43949074074</c:v>
                </c:pt>
                <c:pt idx="29966">
                  <c:v>41429.481157407405</c:v>
                </c:pt>
                <c:pt idx="29967">
                  <c:v>41429.522824074076</c:v>
                </c:pt>
                <c:pt idx="29968">
                  <c:v>41429.56449074074</c:v>
                </c:pt>
                <c:pt idx="29969">
                  <c:v>41429.606157407405</c:v>
                </c:pt>
                <c:pt idx="29970">
                  <c:v>41429.647824074076</c:v>
                </c:pt>
                <c:pt idx="29971">
                  <c:v>41429.68949074074</c:v>
                </c:pt>
                <c:pt idx="29972">
                  <c:v>41429.731157407405</c:v>
                </c:pt>
                <c:pt idx="29973">
                  <c:v>41429.772824074076</c:v>
                </c:pt>
                <c:pt idx="29974">
                  <c:v>41429.81449074074</c:v>
                </c:pt>
                <c:pt idx="29975">
                  <c:v>41429.856157407405</c:v>
                </c:pt>
                <c:pt idx="29976">
                  <c:v>41429.897824074076</c:v>
                </c:pt>
                <c:pt idx="29977">
                  <c:v>41429.93949074074</c:v>
                </c:pt>
                <c:pt idx="29978">
                  <c:v>41429.981157407405</c:v>
                </c:pt>
                <c:pt idx="29979">
                  <c:v>41430.022824074076</c:v>
                </c:pt>
                <c:pt idx="29980">
                  <c:v>41430.06449074074</c:v>
                </c:pt>
                <c:pt idx="29981">
                  <c:v>41430.106157407405</c:v>
                </c:pt>
                <c:pt idx="29982">
                  <c:v>41430.147824074076</c:v>
                </c:pt>
                <c:pt idx="29983">
                  <c:v>41430.18949074074</c:v>
                </c:pt>
                <c:pt idx="29984">
                  <c:v>41430.231157407405</c:v>
                </c:pt>
                <c:pt idx="29985">
                  <c:v>41430.272824074076</c:v>
                </c:pt>
                <c:pt idx="29986">
                  <c:v>41430.31449074074</c:v>
                </c:pt>
                <c:pt idx="29987">
                  <c:v>41430.356157407405</c:v>
                </c:pt>
                <c:pt idx="29988">
                  <c:v>41430.397824074076</c:v>
                </c:pt>
                <c:pt idx="29989">
                  <c:v>41430.43949074074</c:v>
                </c:pt>
                <c:pt idx="29990">
                  <c:v>41430.481157407405</c:v>
                </c:pt>
                <c:pt idx="29991">
                  <c:v>41430.522824074076</c:v>
                </c:pt>
                <c:pt idx="29992">
                  <c:v>41430.56449074074</c:v>
                </c:pt>
                <c:pt idx="29993">
                  <c:v>41430.606157407405</c:v>
                </c:pt>
                <c:pt idx="29994">
                  <c:v>41430.647824074076</c:v>
                </c:pt>
                <c:pt idx="29995">
                  <c:v>41430.68949074074</c:v>
                </c:pt>
                <c:pt idx="29996">
                  <c:v>41430.731157407405</c:v>
                </c:pt>
                <c:pt idx="29997">
                  <c:v>41430.772824074076</c:v>
                </c:pt>
                <c:pt idx="29998">
                  <c:v>41430.81449074074</c:v>
                </c:pt>
                <c:pt idx="29999">
                  <c:v>41430.856157407405</c:v>
                </c:pt>
                <c:pt idx="30000">
                  <c:v>41430.897824074076</c:v>
                </c:pt>
                <c:pt idx="30001">
                  <c:v>41430.93949074074</c:v>
                </c:pt>
                <c:pt idx="30002">
                  <c:v>41430.981157407405</c:v>
                </c:pt>
                <c:pt idx="30003">
                  <c:v>41431.022824074076</c:v>
                </c:pt>
                <c:pt idx="30004">
                  <c:v>41431.06449074074</c:v>
                </c:pt>
                <c:pt idx="30005">
                  <c:v>41431.106157407405</c:v>
                </c:pt>
                <c:pt idx="30006">
                  <c:v>41431.147824074076</c:v>
                </c:pt>
                <c:pt idx="30007">
                  <c:v>41431.18949074074</c:v>
                </c:pt>
                <c:pt idx="30008">
                  <c:v>41431.231157407405</c:v>
                </c:pt>
                <c:pt idx="30009">
                  <c:v>41431.272824074076</c:v>
                </c:pt>
                <c:pt idx="30010">
                  <c:v>41431.31449074074</c:v>
                </c:pt>
                <c:pt idx="30011">
                  <c:v>41431.356157407405</c:v>
                </c:pt>
                <c:pt idx="30012">
                  <c:v>41431.397824074076</c:v>
                </c:pt>
                <c:pt idx="30013">
                  <c:v>41431.43949074074</c:v>
                </c:pt>
                <c:pt idx="30014">
                  <c:v>41431.481157407405</c:v>
                </c:pt>
                <c:pt idx="30015">
                  <c:v>41431.522824074076</c:v>
                </c:pt>
                <c:pt idx="30016">
                  <c:v>41431.56449074074</c:v>
                </c:pt>
                <c:pt idx="30017">
                  <c:v>41431.606157407405</c:v>
                </c:pt>
                <c:pt idx="30018">
                  <c:v>41431.647824074076</c:v>
                </c:pt>
                <c:pt idx="30019">
                  <c:v>41431.68949074074</c:v>
                </c:pt>
                <c:pt idx="30020">
                  <c:v>41431.731157407405</c:v>
                </c:pt>
                <c:pt idx="30021">
                  <c:v>41431.772824074076</c:v>
                </c:pt>
                <c:pt idx="30022">
                  <c:v>41431.81449074074</c:v>
                </c:pt>
                <c:pt idx="30023">
                  <c:v>41431.856157407405</c:v>
                </c:pt>
                <c:pt idx="30024">
                  <c:v>41431.897824074076</c:v>
                </c:pt>
                <c:pt idx="30025">
                  <c:v>41431.93949074074</c:v>
                </c:pt>
                <c:pt idx="30026">
                  <c:v>41431.981157407405</c:v>
                </c:pt>
                <c:pt idx="30027">
                  <c:v>41432.022824074076</c:v>
                </c:pt>
                <c:pt idx="30028">
                  <c:v>41432.06449074074</c:v>
                </c:pt>
                <c:pt idx="30029">
                  <c:v>41432.106157407405</c:v>
                </c:pt>
                <c:pt idx="30030">
                  <c:v>41432.147824074076</c:v>
                </c:pt>
                <c:pt idx="30031">
                  <c:v>41432.18949074074</c:v>
                </c:pt>
                <c:pt idx="30032">
                  <c:v>41432.231157407405</c:v>
                </c:pt>
                <c:pt idx="30033">
                  <c:v>41432.272824074076</c:v>
                </c:pt>
                <c:pt idx="30034">
                  <c:v>41432.31449074074</c:v>
                </c:pt>
                <c:pt idx="30035">
                  <c:v>41432.356157407405</c:v>
                </c:pt>
                <c:pt idx="30036">
                  <c:v>41432.397824074076</c:v>
                </c:pt>
                <c:pt idx="30037">
                  <c:v>41432.43949074074</c:v>
                </c:pt>
                <c:pt idx="30038">
                  <c:v>41432.481157407405</c:v>
                </c:pt>
                <c:pt idx="30039">
                  <c:v>41432.522824074076</c:v>
                </c:pt>
                <c:pt idx="30040">
                  <c:v>41432.56449074074</c:v>
                </c:pt>
                <c:pt idx="30041">
                  <c:v>41432.606157407405</c:v>
                </c:pt>
                <c:pt idx="30042">
                  <c:v>41432.647824074076</c:v>
                </c:pt>
                <c:pt idx="30043">
                  <c:v>41432.68949074074</c:v>
                </c:pt>
                <c:pt idx="30044">
                  <c:v>41432.731157407405</c:v>
                </c:pt>
                <c:pt idx="30045">
                  <c:v>41432.772824074076</c:v>
                </c:pt>
                <c:pt idx="30046">
                  <c:v>41432.81449074074</c:v>
                </c:pt>
                <c:pt idx="30047">
                  <c:v>41432.856157407405</c:v>
                </c:pt>
                <c:pt idx="30048">
                  <c:v>41432.897824074076</c:v>
                </c:pt>
                <c:pt idx="30049">
                  <c:v>41432.93949074074</c:v>
                </c:pt>
                <c:pt idx="30050">
                  <c:v>41432.981157407405</c:v>
                </c:pt>
                <c:pt idx="30051">
                  <c:v>41433.022824074076</c:v>
                </c:pt>
                <c:pt idx="30052">
                  <c:v>41433.06449074074</c:v>
                </c:pt>
                <c:pt idx="30053">
                  <c:v>41433.106157407405</c:v>
                </c:pt>
                <c:pt idx="30054">
                  <c:v>41433.147824074076</c:v>
                </c:pt>
                <c:pt idx="30055">
                  <c:v>41433.18949074074</c:v>
                </c:pt>
                <c:pt idx="30056">
                  <c:v>41433.231157407405</c:v>
                </c:pt>
                <c:pt idx="30057">
                  <c:v>41433.272824074076</c:v>
                </c:pt>
                <c:pt idx="30058">
                  <c:v>41433.31449074074</c:v>
                </c:pt>
                <c:pt idx="30059">
                  <c:v>41433.356157407405</c:v>
                </c:pt>
                <c:pt idx="30060">
                  <c:v>41433.397824074076</c:v>
                </c:pt>
                <c:pt idx="30061">
                  <c:v>41433.43949074074</c:v>
                </c:pt>
                <c:pt idx="30062">
                  <c:v>41433.481157407405</c:v>
                </c:pt>
                <c:pt idx="30063">
                  <c:v>41433.522824074076</c:v>
                </c:pt>
                <c:pt idx="30064">
                  <c:v>41433.56449074074</c:v>
                </c:pt>
                <c:pt idx="30065">
                  <c:v>41433.606157407405</c:v>
                </c:pt>
                <c:pt idx="30066">
                  <c:v>41433.647824074076</c:v>
                </c:pt>
                <c:pt idx="30067">
                  <c:v>41433.68949074074</c:v>
                </c:pt>
                <c:pt idx="30068">
                  <c:v>41433.731157407405</c:v>
                </c:pt>
                <c:pt idx="30069">
                  <c:v>41433.772824074076</c:v>
                </c:pt>
                <c:pt idx="30070">
                  <c:v>41433.81449074074</c:v>
                </c:pt>
                <c:pt idx="30071">
                  <c:v>41433.856157407405</c:v>
                </c:pt>
                <c:pt idx="30072">
                  <c:v>41433.897824074076</c:v>
                </c:pt>
                <c:pt idx="30073">
                  <c:v>41433.93949074074</c:v>
                </c:pt>
                <c:pt idx="30074">
                  <c:v>41433.981157407405</c:v>
                </c:pt>
                <c:pt idx="30075">
                  <c:v>41434.022824074076</c:v>
                </c:pt>
                <c:pt idx="30076">
                  <c:v>41434.06449074074</c:v>
                </c:pt>
                <c:pt idx="30077">
                  <c:v>41434.106157407405</c:v>
                </c:pt>
                <c:pt idx="30078">
                  <c:v>41434.147824074076</c:v>
                </c:pt>
                <c:pt idx="30079">
                  <c:v>41434.18949074074</c:v>
                </c:pt>
                <c:pt idx="30080">
                  <c:v>41434.231157407405</c:v>
                </c:pt>
                <c:pt idx="30081">
                  <c:v>41434.272824074076</c:v>
                </c:pt>
                <c:pt idx="30082">
                  <c:v>41434.31449074074</c:v>
                </c:pt>
                <c:pt idx="30083">
                  <c:v>41434.356157407405</c:v>
                </c:pt>
                <c:pt idx="30084">
                  <c:v>41434.397824074076</c:v>
                </c:pt>
                <c:pt idx="30085">
                  <c:v>41434.43949074074</c:v>
                </c:pt>
                <c:pt idx="30086">
                  <c:v>41434.481157407405</c:v>
                </c:pt>
                <c:pt idx="30087">
                  <c:v>41434.522824074076</c:v>
                </c:pt>
                <c:pt idx="30088">
                  <c:v>41434.56449074074</c:v>
                </c:pt>
                <c:pt idx="30089">
                  <c:v>41434.606157407405</c:v>
                </c:pt>
                <c:pt idx="30090">
                  <c:v>41434.647824074076</c:v>
                </c:pt>
                <c:pt idx="30091">
                  <c:v>41434.68949074074</c:v>
                </c:pt>
                <c:pt idx="30092">
                  <c:v>41434.731157407405</c:v>
                </c:pt>
                <c:pt idx="30093">
                  <c:v>41434.772824074076</c:v>
                </c:pt>
                <c:pt idx="30094">
                  <c:v>41434.81449074074</c:v>
                </c:pt>
                <c:pt idx="30095">
                  <c:v>41434.856157407405</c:v>
                </c:pt>
                <c:pt idx="30096">
                  <c:v>41434.897824074076</c:v>
                </c:pt>
                <c:pt idx="30097">
                  <c:v>41434.93949074074</c:v>
                </c:pt>
                <c:pt idx="30098">
                  <c:v>41434.981157407405</c:v>
                </c:pt>
                <c:pt idx="30099">
                  <c:v>41435.022824074076</c:v>
                </c:pt>
                <c:pt idx="30100">
                  <c:v>41435.06449074074</c:v>
                </c:pt>
                <c:pt idx="30101">
                  <c:v>41435.106157407405</c:v>
                </c:pt>
                <c:pt idx="30102">
                  <c:v>41435.147824074076</c:v>
                </c:pt>
                <c:pt idx="30103">
                  <c:v>41435.18949074074</c:v>
                </c:pt>
                <c:pt idx="30104">
                  <c:v>41435.231157407405</c:v>
                </c:pt>
                <c:pt idx="30105">
                  <c:v>41435.272824074076</c:v>
                </c:pt>
                <c:pt idx="30106">
                  <c:v>41435.31449074074</c:v>
                </c:pt>
                <c:pt idx="30107">
                  <c:v>41435.356157407405</c:v>
                </c:pt>
                <c:pt idx="30108">
                  <c:v>41435.397824074076</c:v>
                </c:pt>
                <c:pt idx="30109">
                  <c:v>41435.43949074074</c:v>
                </c:pt>
                <c:pt idx="30110">
                  <c:v>41435.481157407405</c:v>
                </c:pt>
                <c:pt idx="30111">
                  <c:v>41435.522824074076</c:v>
                </c:pt>
                <c:pt idx="30112">
                  <c:v>41435.56449074074</c:v>
                </c:pt>
                <c:pt idx="30113">
                  <c:v>41435.606157407405</c:v>
                </c:pt>
                <c:pt idx="30114">
                  <c:v>41435.647824074076</c:v>
                </c:pt>
                <c:pt idx="30115">
                  <c:v>41435.68949074074</c:v>
                </c:pt>
                <c:pt idx="30116">
                  <c:v>41435.731157407405</c:v>
                </c:pt>
                <c:pt idx="30117">
                  <c:v>41435.772824074076</c:v>
                </c:pt>
                <c:pt idx="30118">
                  <c:v>41435.81449074074</c:v>
                </c:pt>
                <c:pt idx="30119">
                  <c:v>41435.856157407405</c:v>
                </c:pt>
                <c:pt idx="30120">
                  <c:v>41435.897824074076</c:v>
                </c:pt>
                <c:pt idx="30121">
                  <c:v>41435.93949074074</c:v>
                </c:pt>
                <c:pt idx="30122">
                  <c:v>41435.981157407405</c:v>
                </c:pt>
                <c:pt idx="30123">
                  <c:v>41436.022824074076</c:v>
                </c:pt>
                <c:pt idx="30124">
                  <c:v>41436.06449074074</c:v>
                </c:pt>
                <c:pt idx="30125">
                  <c:v>41436.106157407405</c:v>
                </c:pt>
                <c:pt idx="30126">
                  <c:v>41436.147824074076</c:v>
                </c:pt>
                <c:pt idx="30127">
                  <c:v>41436.18949074074</c:v>
                </c:pt>
                <c:pt idx="30128">
                  <c:v>41436.231157407405</c:v>
                </c:pt>
                <c:pt idx="30129">
                  <c:v>41436.272824074076</c:v>
                </c:pt>
                <c:pt idx="30130">
                  <c:v>41436.31449074074</c:v>
                </c:pt>
                <c:pt idx="30131">
                  <c:v>41436.356157407405</c:v>
                </c:pt>
                <c:pt idx="30132">
                  <c:v>41436.397824074076</c:v>
                </c:pt>
                <c:pt idx="30133">
                  <c:v>41436.43949074074</c:v>
                </c:pt>
                <c:pt idx="30134">
                  <c:v>41436.481157407405</c:v>
                </c:pt>
                <c:pt idx="30135">
                  <c:v>41436.522824074076</c:v>
                </c:pt>
                <c:pt idx="30136">
                  <c:v>41436.56449074074</c:v>
                </c:pt>
                <c:pt idx="30137">
                  <c:v>41436.606157407405</c:v>
                </c:pt>
                <c:pt idx="30138">
                  <c:v>41436.647824074076</c:v>
                </c:pt>
                <c:pt idx="30139">
                  <c:v>41436.68949074074</c:v>
                </c:pt>
                <c:pt idx="30140">
                  <c:v>41436.731157407405</c:v>
                </c:pt>
                <c:pt idx="30141">
                  <c:v>41436.772824074076</c:v>
                </c:pt>
                <c:pt idx="30142">
                  <c:v>41436.81449074074</c:v>
                </c:pt>
                <c:pt idx="30143">
                  <c:v>41436.856157407405</c:v>
                </c:pt>
                <c:pt idx="30144">
                  <c:v>41436.897824074076</c:v>
                </c:pt>
                <c:pt idx="30145">
                  <c:v>41436.93949074074</c:v>
                </c:pt>
                <c:pt idx="30146">
                  <c:v>41436.981157407405</c:v>
                </c:pt>
                <c:pt idx="30147">
                  <c:v>41437.022824074076</c:v>
                </c:pt>
                <c:pt idx="30148">
                  <c:v>41437.06449074074</c:v>
                </c:pt>
                <c:pt idx="30149">
                  <c:v>41437.106157407405</c:v>
                </c:pt>
                <c:pt idx="30150">
                  <c:v>41437.147824074076</c:v>
                </c:pt>
                <c:pt idx="30151">
                  <c:v>41437.18949074074</c:v>
                </c:pt>
                <c:pt idx="30152">
                  <c:v>41437.231157407405</c:v>
                </c:pt>
                <c:pt idx="30153">
                  <c:v>41437.272824074076</c:v>
                </c:pt>
                <c:pt idx="30154">
                  <c:v>41437.31449074074</c:v>
                </c:pt>
                <c:pt idx="30155">
                  <c:v>41437.356157407405</c:v>
                </c:pt>
                <c:pt idx="30156">
                  <c:v>41437</c:v>
                </c:pt>
                <c:pt idx="30157">
                  <c:v>41437.360729166663</c:v>
                </c:pt>
                <c:pt idx="30158">
                  <c:v>41437.402395833335</c:v>
                </c:pt>
                <c:pt idx="30159">
                  <c:v>41437.444062499999</c:v>
                </c:pt>
                <c:pt idx="30160">
                  <c:v>41437.485729166663</c:v>
                </c:pt>
                <c:pt idx="30161">
                  <c:v>41437.527395833335</c:v>
                </c:pt>
                <c:pt idx="30162">
                  <c:v>41437.569062499999</c:v>
                </c:pt>
                <c:pt idx="30163">
                  <c:v>41437.610729166663</c:v>
                </c:pt>
                <c:pt idx="30164">
                  <c:v>41437.652395833335</c:v>
                </c:pt>
                <c:pt idx="30165">
                  <c:v>41437.694062499999</c:v>
                </c:pt>
                <c:pt idx="30166">
                  <c:v>41437.735729166663</c:v>
                </c:pt>
                <c:pt idx="30167">
                  <c:v>41437.777395833335</c:v>
                </c:pt>
                <c:pt idx="30168">
                  <c:v>41437.819062499999</c:v>
                </c:pt>
                <c:pt idx="30169">
                  <c:v>41437.860729166663</c:v>
                </c:pt>
                <c:pt idx="30170">
                  <c:v>41437.902395833335</c:v>
                </c:pt>
                <c:pt idx="30171">
                  <c:v>41437.944062499999</c:v>
                </c:pt>
                <c:pt idx="30172">
                  <c:v>41437.985729166663</c:v>
                </c:pt>
                <c:pt idx="30173">
                  <c:v>41438.027395833335</c:v>
                </c:pt>
                <c:pt idx="30174">
                  <c:v>41438.069062499999</c:v>
                </c:pt>
                <c:pt idx="30175">
                  <c:v>41438.110729166663</c:v>
                </c:pt>
                <c:pt idx="30176">
                  <c:v>41438.152395833335</c:v>
                </c:pt>
                <c:pt idx="30177">
                  <c:v>41438.194062499999</c:v>
                </c:pt>
                <c:pt idx="30178">
                  <c:v>41438.235729166663</c:v>
                </c:pt>
                <c:pt idx="30179">
                  <c:v>41438.277395833335</c:v>
                </c:pt>
                <c:pt idx="30180">
                  <c:v>41438.319062499999</c:v>
                </c:pt>
                <c:pt idx="30181">
                  <c:v>41438.360729166663</c:v>
                </c:pt>
                <c:pt idx="30182">
                  <c:v>41438.402395833335</c:v>
                </c:pt>
                <c:pt idx="30183">
                  <c:v>41438.444062499999</c:v>
                </c:pt>
                <c:pt idx="30184">
                  <c:v>41438.485729166663</c:v>
                </c:pt>
                <c:pt idx="30185">
                  <c:v>41438.527395833335</c:v>
                </c:pt>
                <c:pt idx="30186">
                  <c:v>41438.569062499999</c:v>
                </c:pt>
                <c:pt idx="30187">
                  <c:v>41438.610729166663</c:v>
                </c:pt>
                <c:pt idx="30188">
                  <c:v>41438.652395833335</c:v>
                </c:pt>
                <c:pt idx="30189">
                  <c:v>41438.694062499999</c:v>
                </c:pt>
                <c:pt idx="30190">
                  <c:v>41438.735729166663</c:v>
                </c:pt>
                <c:pt idx="30191">
                  <c:v>41438.777395833335</c:v>
                </c:pt>
                <c:pt idx="30192">
                  <c:v>41438.819062499999</c:v>
                </c:pt>
                <c:pt idx="30193">
                  <c:v>41438.860729166663</c:v>
                </c:pt>
                <c:pt idx="30194">
                  <c:v>41438.902395833335</c:v>
                </c:pt>
                <c:pt idx="30195">
                  <c:v>41438.944062499999</c:v>
                </c:pt>
                <c:pt idx="30196">
                  <c:v>41438.985729166663</c:v>
                </c:pt>
                <c:pt idx="30197">
                  <c:v>41439.027395833335</c:v>
                </c:pt>
                <c:pt idx="30198">
                  <c:v>41439.069062499999</c:v>
                </c:pt>
                <c:pt idx="30199">
                  <c:v>41439.110729166663</c:v>
                </c:pt>
                <c:pt idx="30200">
                  <c:v>41439.152395833335</c:v>
                </c:pt>
                <c:pt idx="30201">
                  <c:v>41439.194062499999</c:v>
                </c:pt>
                <c:pt idx="30202">
                  <c:v>41439.235729166663</c:v>
                </c:pt>
                <c:pt idx="30203">
                  <c:v>41439.277395833335</c:v>
                </c:pt>
                <c:pt idx="30204">
                  <c:v>41439.319062499999</c:v>
                </c:pt>
                <c:pt idx="30205">
                  <c:v>41439.360729166663</c:v>
                </c:pt>
                <c:pt idx="30206">
                  <c:v>41439.402395833335</c:v>
                </c:pt>
                <c:pt idx="30207">
                  <c:v>41439.444062499999</c:v>
                </c:pt>
                <c:pt idx="30208">
                  <c:v>41439.485729166663</c:v>
                </c:pt>
                <c:pt idx="30209">
                  <c:v>41439.527395833335</c:v>
                </c:pt>
                <c:pt idx="30210">
                  <c:v>41439.569062499999</c:v>
                </c:pt>
                <c:pt idx="30211">
                  <c:v>41439.610729166663</c:v>
                </c:pt>
                <c:pt idx="30212">
                  <c:v>41439.652395833335</c:v>
                </c:pt>
                <c:pt idx="30213">
                  <c:v>41439.694062499999</c:v>
                </c:pt>
                <c:pt idx="30214">
                  <c:v>41439.735729166663</c:v>
                </c:pt>
                <c:pt idx="30215">
                  <c:v>41439.777395833335</c:v>
                </c:pt>
                <c:pt idx="30216">
                  <c:v>41439.819062499999</c:v>
                </c:pt>
                <c:pt idx="30217">
                  <c:v>41439.860729166663</c:v>
                </c:pt>
                <c:pt idx="30218">
                  <c:v>41439.902395833335</c:v>
                </c:pt>
                <c:pt idx="30219">
                  <c:v>41439.944062499999</c:v>
                </c:pt>
                <c:pt idx="30220">
                  <c:v>41439.985729166663</c:v>
                </c:pt>
                <c:pt idx="30221">
                  <c:v>41440.027395833335</c:v>
                </c:pt>
                <c:pt idx="30222">
                  <c:v>41440.069062499999</c:v>
                </c:pt>
                <c:pt idx="30223">
                  <c:v>41440.110729166663</c:v>
                </c:pt>
                <c:pt idx="30224">
                  <c:v>41440.152395833335</c:v>
                </c:pt>
                <c:pt idx="30225">
                  <c:v>41440.194062499999</c:v>
                </c:pt>
                <c:pt idx="30226">
                  <c:v>41440.235729166663</c:v>
                </c:pt>
                <c:pt idx="30227">
                  <c:v>41440.277395833335</c:v>
                </c:pt>
                <c:pt idx="30228">
                  <c:v>41440.319062499999</c:v>
                </c:pt>
                <c:pt idx="30229">
                  <c:v>41440.360729166663</c:v>
                </c:pt>
                <c:pt idx="30230">
                  <c:v>41440.402395833335</c:v>
                </c:pt>
                <c:pt idx="30231">
                  <c:v>41440.444062499999</c:v>
                </c:pt>
                <c:pt idx="30232">
                  <c:v>41440.485729166663</c:v>
                </c:pt>
                <c:pt idx="30233">
                  <c:v>41440.527395833335</c:v>
                </c:pt>
                <c:pt idx="30234">
                  <c:v>41440.569062499999</c:v>
                </c:pt>
                <c:pt idx="30235">
                  <c:v>41440.610729166663</c:v>
                </c:pt>
                <c:pt idx="30236">
                  <c:v>41440.652395833335</c:v>
                </c:pt>
                <c:pt idx="30237">
                  <c:v>41440.694062499999</c:v>
                </c:pt>
                <c:pt idx="30238">
                  <c:v>41440.735729166663</c:v>
                </c:pt>
                <c:pt idx="30239">
                  <c:v>41440.777395833335</c:v>
                </c:pt>
                <c:pt idx="30240">
                  <c:v>41440.819062499999</c:v>
                </c:pt>
                <c:pt idx="30241">
                  <c:v>41440.860729166663</c:v>
                </c:pt>
                <c:pt idx="30242">
                  <c:v>41440.902395833335</c:v>
                </c:pt>
                <c:pt idx="30243">
                  <c:v>41440.944062499999</c:v>
                </c:pt>
                <c:pt idx="30244">
                  <c:v>41440.985729166663</c:v>
                </c:pt>
                <c:pt idx="30245">
                  <c:v>41441.027395833335</c:v>
                </c:pt>
                <c:pt idx="30246">
                  <c:v>41441.069062499999</c:v>
                </c:pt>
                <c:pt idx="30247">
                  <c:v>41441.110729166663</c:v>
                </c:pt>
                <c:pt idx="30248">
                  <c:v>41441.152395833335</c:v>
                </c:pt>
                <c:pt idx="30249">
                  <c:v>41441.194062499999</c:v>
                </c:pt>
                <c:pt idx="30250">
                  <c:v>41441.235729166663</c:v>
                </c:pt>
                <c:pt idx="30251">
                  <c:v>41441.277395833335</c:v>
                </c:pt>
                <c:pt idx="30252">
                  <c:v>41441.319062499999</c:v>
                </c:pt>
                <c:pt idx="30253">
                  <c:v>41441.360729166663</c:v>
                </c:pt>
                <c:pt idx="30254">
                  <c:v>41441.402395833335</c:v>
                </c:pt>
                <c:pt idx="30255">
                  <c:v>41441.444062499999</c:v>
                </c:pt>
                <c:pt idx="30256">
                  <c:v>41441.485729166663</c:v>
                </c:pt>
                <c:pt idx="30257">
                  <c:v>41441.527395833335</c:v>
                </c:pt>
                <c:pt idx="30258">
                  <c:v>41441.569062499999</c:v>
                </c:pt>
                <c:pt idx="30259">
                  <c:v>41441.610729166663</c:v>
                </c:pt>
                <c:pt idx="30260">
                  <c:v>41441.652395833335</c:v>
                </c:pt>
                <c:pt idx="30261">
                  <c:v>41441.694062499999</c:v>
                </c:pt>
                <c:pt idx="30262">
                  <c:v>41441.735729166663</c:v>
                </c:pt>
                <c:pt idx="30263">
                  <c:v>41441.777395833335</c:v>
                </c:pt>
                <c:pt idx="30264">
                  <c:v>41441.819062499999</c:v>
                </c:pt>
                <c:pt idx="30265">
                  <c:v>41441.860729166663</c:v>
                </c:pt>
                <c:pt idx="30266">
                  <c:v>41441.902395833335</c:v>
                </c:pt>
                <c:pt idx="30267">
                  <c:v>41441.944062499999</c:v>
                </c:pt>
                <c:pt idx="30268">
                  <c:v>41441.985729166663</c:v>
                </c:pt>
                <c:pt idx="30269">
                  <c:v>41442.027395833335</c:v>
                </c:pt>
                <c:pt idx="30270">
                  <c:v>41442.069062499999</c:v>
                </c:pt>
                <c:pt idx="30271">
                  <c:v>41442.110729166663</c:v>
                </c:pt>
                <c:pt idx="30272">
                  <c:v>41442.152395833335</c:v>
                </c:pt>
                <c:pt idx="30273">
                  <c:v>41442.194062499999</c:v>
                </c:pt>
                <c:pt idx="30274">
                  <c:v>41442.235729166663</c:v>
                </c:pt>
                <c:pt idx="30275">
                  <c:v>41442.277395833335</c:v>
                </c:pt>
                <c:pt idx="30276">
                  <c:v>41442.319062499999</c:v>
                </c:pt>
                <c:pt idx="30277">
                  <c:v>41442.360729166663</c:v>
                </c:pt>
                <c:pt idx="30278">
                  <c:v>41442.402395833335</c:v>
                </c:pt>
                <c:pt idx="30279">
                  <c:v>41442.444062499999</c:v>
                </c:pt>
                <c:pt idx="30280">
                  <c:v>41442.485729166663</c:v>
                </c:pt>
                <c:pt idx="30281">
                  <c:v>41442.527395833335</c:v>
                </c:pt>
                <c:pt idx="30282">
                  <c:v>41442.569062499999</c:v>
                </c:pt>
                <c:pt idx="30283">
                  <c:v>41442.610729166663</c:v>
                </c:pt>
                <c:pt idx="30284">
                  <c:v>41442.652395833335</c:v>
                </c:pt>
                <c:pt idx="30285">
                  <c:v>41442.694062499999</c:v>
                </c:pt>
                <c:pt idx="30286">
                  <c:v>41442.735729166663</c:v>
                </c:pt>
                <c:pt idx="30287">
                  <c:v>41442.777395833335</c:v>
                </c:pt>
                <c:pt idx="30288">
                  <c:v>41442.819062499999</c:v>
                </c:pt>
                <c:pt idx="30289">
                  <c:v>41442.860729166663</c:v>
                </c:pt>
                <c:pt idx="30290">
                  <c:v>41442.902395833335</c:v>
                </c:pt>
                <c:pt idx="30291">
                  <c:v>41442.944062499999</c:v>
                </c:pt>
                <c:pt idx="30292">
                  <c:v>41442.985729166663</c:v>
                </c:pt>
                <c:pt idx="30293">
                  <c:v>41443.027395833335</c:v>
                </c:pt>
                <c:pt idx="30294">
                  <c:v>41443.069062499999</c:v>
                </c:pt>
                <c:pt idx="30295">
                  <c:v>41443.110729166663</c:v>
                </c:pt>
                <c:pt idx="30296">
                  <c:v>41443.152395833335</c:v>
                </c:pt>
                <c:pt idx="30297">
                  <c:v>41443.194062499999</c:v>
                </c:pt>
                <c:pt idx="30298">
                  <c:v>41443.235729166663</c:v>
                </c:pt>
                <c:pt idx="30299">
                  <c:v>41443.277395833335</c:v>
                </c:pt>
                <c:pt idx="30300">
                  <c:v>41443.319062499999</c:v>
                </c:pt>
                <c:pt idx="30301">
                  <c:v>41443.360729166663</c:v>
                </c:pt>
                <c:pt idx="30302">
                  <c:v>41443.402395833335</c:v>
                </c:pt>
                <c:pt idx="30303">
                  <c:v>41443.444062499999</c:v>
                </c:pt>
                <c:pt idx="30304">
                  <c:v>41443.485729166663</c:v>
                </c:pt>
                <c:pt idx="30305">
                  <c:v>41443.527395833335</c:v>
                </c:pt>
                <c:pt idx="30306">
                  <c:v>41443.569062499999</c:v>
                </c:pt>
                <c:pt idx="30307">
                  <c:v>41443.610729166663</c:v>
                </c:pt>
                <c:pt idx="30308">
                  <c:v>41443.652395833335</c:v>
                </c:pt>
                <c:pt idx="30309">
                  <c:v>41443.694062499999</c:v>
                </c:pt>
                <c:pt idx="30310">
                  <c:v>41443.735729166663</c:v>
                </c:pt>
                <c:pt idx="30311">
                  <c:v>41443.777395833335</c:v>
                </c:pt>
                <c:pt idx="30312">
                  <c:v>41443.819062499999</c:v>
                </c:pt>
                <c:pt idx="30313">
                  <c:v>41443.860729166663</c:v>
                </c:pt>
                <c:pt idx="30314">
                  <c:v>41443.902395833335</c:v>
                </c:pt>
                <c:pt idx="30315">
                  <c:v>41443.944062499999</c:v>
                </c:pt>
                <c:pt idx="30316">
                  <c:v>41443.985729166663</c:v>
                </c:pt>
                <c:pt idx="30317">
                  <c:v>41444.027395833335</c:v>
                </c:pt>
                <c:pt idx="30318">
                  <c:v>41444.069062499999</c:v>
                </c:pt>
                <c:pt idx="30319">
                  <c:v>41444.110729166663</c:v>
                </c:pt>
                <c:pt idx="30320">
                  <c:v>41444.152395833335</c:v>
                </c:pt>
                <c:pt idx="30321">
                  <c:v>41444.194062499999</c:v>
                </c:pt>
                <c:pt idx="30322">
                  <c:v>41444.235729166663</c:v>
                </c:pt>
                <c:pt idx="30323">
                  <c:v>41444.277395833335</c:v>
                </c:pt>
                <c:pt idx="30324">
                  <c:v>41444.319062499999</c:v>
                </c:pt>
                <c:pt idx="30325">
                  <c:v>41444.360729166663</c:v>
                </c:pt>
                <c:pt idx="30326">
                  <c:v>41444.402395833335</c:v>
                </c:pt>
                <c:pt idx="30327">
                  <c:v>41444.444062499999</c:v>
                </c:pt>
                <c:pt idx="30328">
                  <c:v>41444.485729166663</c:v>
                </c:pt>
                <c:pt idx="30329">
                  <c:v>41444.527395833335</c:v>
                </c:pt>
                <c:pt idx="30330">
                  <c:v>41444.569062499999</c:v>
                </c:pt>
                <c:pt idx="30331">
                  <c:v>41444.610729166663</c:v>
                </c:pt>
                <c:pt idx="30332">
                  <c:v>41444.652395833335</c:v>
                </c:pt>
                <c:pt idx="30333">
                  <c:v>41444.694062499999</c:v>
                </c:pt>
                <c:pt idx="30334">
                  <c:v>41444.735729166663</c:v>
                </c:pt>
                <c:pt idx="30335">
                  <c:v>41444.777395833335</c:v>
                </c:pt>
                <c:pt idx="30336">
                  <c:v>41444.819062499999</c:v>
                </c:pt>
                <c:pt idx="30337">
                  <c:v>41444.860729166663</c:v>
                </c:pt>
                <c:pt idx="30338">
                  <c:v>41444.902395833335</c:v>
                </c:pt>
                <c:pt idx="30339">
                  <c:v>41444.944062499999</c:v>
                </c:pt>
                <c:pt idx="30340">
                  <c:v>41444.985729166663</c:v>
                </c:pt>
                <c:pt idx="30341">
                  <c:v>41445.027395833335</c:v>
                </c:pt>
                <c:pt idx="30342">
                  <c:v>41445.069062499999</c:v>
                </c:pt>
                <c:pt idx="30343">
                  <c:v>41445.110729166663</c:v>
                </c:pt>
                <c:pt idx="30344">
                  <c:v>41445.152395833335</c:v>
                </c:pt>
                <c:pt idx="30345">
                  <c:v>41445.194062499999</c:v>
                </c:pt>
                <c:pt idx="30346">
                  <c:v>41445.235729166663</c:v>
                </c:pt>
                <c:pt idx="30347">
                  <c:v>41445.277395833335</c:v>
                </c:pt>
                <c:pt idx="30348">
                  <c:v>41445.319062499999</c:v>
                </c:pt>
                <c:pt idx="30349">
                  <c:v>41445.360729166663</c:v>
                </c:pt>
                <c:pt idx="30350">
                  <c:v>41445.402395833335</c:v>
                </c:pt>
                <c:pt idx="30351">
                  <c:v>41445.444062499999</c:v>
                </c:pt>
                <c:pt idx="30352">
                  <c:v>41445.485729166663</c:v>
                </c:pt>
                <c:pt idx="30353">
                  <c:v>41445.527395833335</c:v>
                </c:pt>
                <c:pt idx="30354">
                  <c:v>41445.569062499999</c:v>
                </c:pt>
                <c:pt idx="30355">
                  <c:v>41445.610729166663</c:v>
                </c:pt>
                <c:pt idx="30356">
                  <c:v>41445.652395833335</c:v>
                </c:pt>
                <c:pt idx="30357">
                  <c:v>41445.694062499999</c:v>
                </c:pt>
                <c:pt idx="30358">
                  <c:v>41445.735729166663</c:v>
                </c:pt>
                <c:pt idx="30359">
                  <c:v>41445.777395833335</c:v>
                </c:pt>
                <c:pt idx="30360">
                  <c:v>41445.819062499999</c:v>
                </c:pt>
                <c:pt idx="30361">
                  <c:v>41445.860729166663</c:v>
                </c:pt>
                <c:pt idx="30362">
                  <c:v>41445.902395833335</c:v>
                </c:pt>
                <c:pt idx="30363">
                  <c:v>41445.944062499999</c:v>
                </c:pt>
                <c:pt idx="30364">
                  <c:v>41445.985729166663</c:v>
                </c:pt>
                <c:pt idx="30365">
                  <c:v>41446.027395833335</c:v>
                </c:pt>
                <c:pt idx="30366">
                  <c:v>41446.069062499999</c:v>
                </c:pt>
                <c:pt idx="30367">
                  <c:v>41446.110729166663</c:v>
                </c:pt>
                <c:pt idx="30368">
                  <c:v>41446.152395833335</c:v>
                </c:pt>
                <c:pt idx="30369">
                  <c:v>41446.194062499999</c:v>
                </c:pt>
                <c:pt idx="30370">
                  <c:v>41446.235729166663</c:v>
                </c:pt>
                <c:pt idx="30371">
                  <c:v>41446.277395833335</c:v>
                </c:pt>
                <c:pt idx="30372">
                  <c:v>41446.319062499999</c:v>
                </c:pt>
                <c:pt idx="30373">
                  <c:v>41446.360729166663</c:v>
                </c:pt>
                <c:pt idx="30374">
                  <c:v>41446.402395833335</c:v>
                </c:pt>
                <c:pt idx="30375">
                  <c:v>41446.444062499999</c:v>
                </c:pt>
                <c:pt idx="30376">
                  <c:v>41446.485729166663</c:v>
                </c:pt>
                <c:pt idx="30377">
                  <c:v>41446.527395833335</c:v>
                </c:pt>
                <c:pt idx="30378">
                  <c:v>41446.569062499999</c:v>
                </c:pt>
                <c:pt idx="30379">
                  <c:v>41446.610729166663</c:v>
                </c:pt>
                <c:pt idx="30380">
                  <c:v>41446.652395833335</c:v>
                </c:pt>
                <c:pt idx="30381">
                  <c:v>41446.694062499999</c:v>
                </c:pt>
                <c:pt idx="30382">
                  <c:v>41446.735729166663</c:v>
                </c:pt>
                <c:pt idx="30383">
                  <c:v>41446.777395833335</c:v>
                </c:pt>
                <c:pt idx="30384">
                  <c:v>41446.819062499999</c:v>
                </c:pt>
                <c:pt idx="30385">
                  <c:v>41446.860729166663</c:v>
                </c:pt>
                <c:pt idx="30386">
                  <c:v>41446.902395833335</c:v>
                </c:pt>
                <c:pt idx="30387">
                  <c:v>41446.944062499999</c:v>
                </c:pt>
                <c:pt idx="30388">
                  <c:v>41446.985729166663</c:v>
                </c:pt>
                <c:pt idx="30389">
                  <c:v>41447.027395833335</c:v>
                </c:pt>
                <c:pt idx="30390">
                  <c:v>41447.069062499999</c:v>
                </c:pt>
                <c:pt idx="30391">
                  <c:v>41447.110729166663</c:v>
                </c:pt>
                <c:pt idx="30392">
                  <c:v>41447.152395833335</c:v>
                </c:pt>
                <c:pt idx="30393">
                  <c:v>41447.194062499999</c:v>
                </c:pt>
                <c:pt idx="30394">
                  <c:v>41447.235729166663</c:v>
                </c:pt>
                <c:pt idx="30395">
                  <c:v>41447.277395833335</c:v>
                </c:pt>
                <c:pt idx="30396">
                  <c:v>41447.319062499999</c:v>
                </c:pt>
                <c:pt idx="30397">
                  <c:v>41447.360729166663</c:v>
                </c:pt>
                <c:pt idx="30398">
                  <c:v>41447.402395833335</c:v>
                </c:pt>
                <c:pt idx="30399">
                  <c:v>41447.444062499999</c:v>
                </c:pt>
                <c:pt idx="30400">
                  <c:v>41447.485729166663</c:v>
                </c:pt>
                <c:pt idx="30401">
                  <c:v>41447.527395833335</c:v>
                </c:pt>
                <c:pt idx="30402">
                  <c:v>41447.569062499999</c:v>
                </c:pt>
                <c:pt idx="30403">
                  <c:v>41447.610729166663</c:v>
                </c:pt>
                <c:pt idx="30404">
                  <c:v>41447.652395833335</c:v>
                </c:pt>
                <c:pt idx="30405">
                  <c:v>41447.694062499999</c:v>
                </c:pt>
                <c:pt idx="30406">
                  <c:v>41447.735729166663</c:v>
                </c:pt>
                <c:pt idx="30407">
                  <c:v>41447.777395833335</c:v>
                </c:pt>
                <c:pt idx="30408">
                  <c:v>41447.819062499999</c:v>
                </c:pt>
                <c:pt idx="30409">
                  <c:v>41447.860729166663</c:v>
                </c:pt>
                <c:pt idx="30410">
                  <c:v>41447.902395833335</c:v>
                </c:pt>
                <c:pt idx="30411">
                  <c:v>41447.944062499999</c:v>
                </c:pt>
                <c:pt idx="30412">
                  <c:v>41447.985729166663</c:v>
                </c:pt>
                <c:pt idx="30413">
                  <c:v>41448.027395833335</c:v>
                </c:pt>
                <c:pt idx="30414">
                  <c:v>41448.069062499999</c:v>
                </c:pt>
                <c:pt idx="30415">
                  <c:v>41448.110729166663</c:v>
                </c:pt>
                <c:pt idx="30416">
                  <c:v>41448.152395833335</c:v>
                </c:pt>
                <c:pt idx="30417">
                  <c:v>41448.194062499999</c:v>
                </c:pt>
                <c:pt idx="30418">
                  <c:v>41448.235729166663</c:v>
                </c:pt>
                <c:pt idx="30419">
                  <c:v>41448.277395833335</c:v>
                </c:pt>
                <c:pt idx="30420">
                  <c:v>41448.319062499999</c:v>
                </c:pt>
                <c:pt idx="30421">
                  <c:v>41448.360729166663</c:v>
                </c:pt>
                <c:pt idx="30422">
                  <c:v>41448.402395833335</c:v>
                </c:pt>
                <c:pt idx="30423">
                  <c:v>41448.444062499999</c:v>
                </c:pt>
                <c:pt idx="30424">
                  <c:v>41448.485729166663</c:v>
                </c:pt>
                <c:pt idx="30425">
                  <c:v>41448.527395833335</c:v>
                </c:pt>
                <c:pt idx="30426">
                  <c:v>41448.569062499999</c:v>
                </c:pt>
                <c:pt idx="30427">
                  <c:v>41448.610729166663</c:v>
                </c:pt>
                <c:pt idx="30428">
                  <c:v>41448.652395833335</c:v>
                </c:pt>
                <c:pt idx="30429">
                  <c:v>41448.694062499999</c:v>
                </c:pt>
                <c:pt idx="30430">
                  <c:v>41448.735729166663</c:v>
                </c:pt>
                <c:pt idx="30431">
                  <c:v>41448.777395833335</c:v>
                </c:pt>
                <c:pt idx="30432">
                  <c:v>41448.819062499999</c:v>
                </c:pt>
                <c:pt idx="30433">
                  <c:v>41448.860729166663</c:v>
                </c:pt>
                <c:pt idx="30434">
                  <c:v>41448.902395833335</c:v>
                </c:pt>
                <c:pt idx="30435">
                  <c:v>41448.944062499999</c:v>
                </c:pt>
                <c:pt idx="30436">
                  <c:v>41448.985729166663</c:v>
                </c:pt>
                <c:pt idx="30437">
                  <c:v>41449.027395833335</c:v>
                </c:pt>
                <c:pt idx="30438">
                  <c:v>41449.069062499999</c:v>
                </c:pt>
                <c:pt idx="30439">
                  <c:v>41449.110729166663</c:v>
                </c:pt>
                <c:pt idx="30440">
                  <c:v>41449.152395833335</c:v>
                </c:pt>
                <c:pt idx="30441">
                  <c:v>41449.194062499999</c:v>
                </c:pt>
                <c:pt idx="30442">
                  <c:v>41449.235729166663</c:v>
                </c:pt>
                <c:pt idx="30443">
                  <c:v>41449.277395833335</c:v>
                </c:pt>
                <c:pt idx="30444">
                  <c:v>41449.319062499999</c:v>
                </c:pt>
                <c:pt idx="30445">
                  <c:v>41449.360729166663</c:v>
                </c:pt>
                <c:pt idx="30446">
                  <c:v>41449.402395833335</c:v>
                </c:pt>
                <c:pt idx="30447">
                  <c:v>41449.444062499999</c:v>
                </c:pt>
                <c:pt idx="30448">
                  <c:v>41449.485729166663</c:v>
                </c:pt>
                <c:pt idx="30449">
                  <c:v>41449.527395833335</c:v>
                </c:pt>
                <c:pt idx="30450">
                  <c:v>41449.569062499999</c:v>
                </c:pt>
                <c:pt idx="30451">
                  <c:v>41449.610729166663</c:v>
                </c:pt>
                <c:pt idx="30452">
                  <c:v>41449.652395833335</c:v>
                </c:pt>
                <c:pt idx="30453">
                  <c:v>41449.694062499999</c:v>
                </c:pt>
                <c:pt idx="30454">
                  <c:v>41449.735729166663</c:v>
                </c:pt>
                <c:pt idx="30455">
                  <c:v>41449.777395833335</c:v>
                </c:pt>
                <c:pt idx="30456">
                  <c:v>41449.819062499999</c:v>
                </c:pt>
                <c:pt idx="30457">
                  <c:v>41449.860729166663</c:v>
                </c:pt>
                <c:pt idx="30458">
                  <c:v>41449.902395833335</c:v>
                </c:pt>
                <c:pt idx="30459">
                  <c:v>41449.944062499999</c:v>
                </c:pt>
                <c:pt idx="30460">
                  <c:v>41449.985729166663</c:v>
                </c:pt>
                <c:pt idx="30461">
                  <c:v>41450.027395833335</c:v>
                </c:pt>
                <c:pt idx="30462">
                  <c:v>41450.069062499999</c:v>
                </c:pt>
                <c:pt idx="30463">
                  <c:v>41450.110729166663</c:v>
                </c:pt>
                <c:pt idx="30464">
                  <c:v>41450.152395833335</c:v>
                </c:pt>
                <c:pt idx="30465">
                  <c:v>41450.194062499999</c:v>
                </c:pt>
                <c:pt idx="30466">
                  <c:v>41450.235729166663</c:v>
                </c:pt>
                <c:pt idx="30467">
                  <c:v>41450.277395833335</c:v>
                </c:pt>
                <c:pt idx="30468">
                  <c:v>41450.319062499999</c:v>
                </c:pt>
                <c:pt idx="30469">
                  <c:v>41450.360729166663</c:v>
                </c:pt>
                <c:pt idx="30470">
                  <c:v>41450.402395833335</c:v>
                </c:pt>
                <c:pt idx="30471">
                  <c:v>41450.444062499999</c:v>
                </c:pt>
                <c:pt idx="30472">
                  <c:v>41450.485729166663</c:v>
                </c:pt>
                <c:pt idx="30473">
                  <c:v>41450.527395833335</c:v>
                </c:pt>
                <c:pt idx="30474">
                  <c:v>41450.569062499999</c:v>
                </c:pt>
                <c:pt idx="30475">
                  <c:v>41450.610729166663</c:v>
                </c:pt>
                <c:pt idx="30476">
                  <c:v>41450.652395833335</c:v>
                </c:pt>
                <c:pt idx="30477">
                  <c:v>41450.694062499999</c:v>
                </c:pt>
                <c:pt idx="30478">
                  <c:v>41450.735729166663</c:v>
                </c:pt>
                <c:pt idx="30479">
                  <c:v>41450.777395833335</c:v>
                </c:pt>
                <c:pt idx="30480">
                  <c:v>41450.819062499999</c:v>
                </c:pt>
                <c:pt idx="30481">
                  <c:v>41450.860729166663</c:v>
                </c:pt>
                <c:pt idx="30482">
                  <c:v>41450.902395833335</c:v>
                </c:pt>
                <c:pt idx="30483">
                  <c:v>41450.944062499999</c:v>
                </c:pt>
                <c:pt idx="30484">
                  <c:v>41450.985729166663</c:v>
                </c:pt>
                <c:pt idx="30485">
                  <c:v>41451.027395833335</c:v>
                </c:pt>
                <c:pt idx="30486">
                  <c:v>41451.069062499999</c:v>
                </c:pt>
                <c:pt idx="30487">
                  <c:v>41451.110729166663</c:v>
                </c:pt>
                <c:pt idx="30488">
                  <c:v>41451.152395833335</c:v>
                </c:pt>
                <c:pt idx="30489">
                  <c:v>41451.194062499999</c:v>
                </c:pt>
                <c:pt idx="30490">
                  <c:v>41451.235729166663</c:v>
                </c:pt>
                <c:pt idx="30491">
                  <c:v>41451.277395833335</c:v>
                </c:pt>
                <c:pt idx="30492">
                  <c:v>41451.319062499999</c:v>
                </c:pt>
                <c:pt idx="30493">
                  <c:v>41451.360729166663</c:v>
                </c:pt>
                <c:pt idx="30494">
                  <c:v>41451.402395833335</c:v>
                </c:pt>
                <c:pt idx="30495">
                  <c:v>41451.444062499999</c:v>
                </c:pt>
                <c:pt idx="30496">
                  <c:v>41451.485729166663</c:v>
                </c:pt>
                <c:pt idx="30497">
                  <c:v>41451.527395833335</c:v>
                </c:pt>
                <c:pt idx="30498">
                  <c:v>41451.569062499999</c:v>
                </c:pt>
                <c:pt idx="30499">
                  <c:v>41451.610729166663</c:v>
                </c:pt>
                <c:pt idx="30500">
                  <c:v>41451.652395833335</c:v>
                </c:pt>
                <c:pt idx="30501">
                  <c:v>41451.694062499999</c:v>
                </c:pt>
                <c:pt idx="30502">
                  <c:v>41451.735729166663</c:v>
                </c:pt>
                <c:pt idx="30503">
                  <c:v>41451.777395833335</c:v>
                </c:pt>
                <c:pt idx="30504">
                  <c:v>41451.819062499999</c:v>
                </c:pt>
                <c:pt idx="30505">
                  <c:v>41451.860729166663</c:v>
                </c:pt>
                <c:pt idx="30506">
                  <c:v>41451.902395833335</c:v>
                </c:pt>
                <c:pt idx="30507">
                  <c:v>41451.944062499999</c:v>
                </c:pt>
                <c:pt idx="30508">
                  <c:v>41451.985729166663</c:v>
                </c:pt>
                <c:pt idx="30509">
                  <c:v>41452.027395833335</c:v>
                </c:pt>
                <c:pt idx="30510">
                  <c:v>41452.069062499999</c:v>
                </c:pt>
                <c:pt idx="30511">
                  <c:v>41452.110729166663</c:v>
                </c:pt>
                <c:pt idx="30512">
                  <c:v>41452.152395833335</c:v>
                </c:pt>
                <c:pt idx="30513">
                  <c:v>41452.194062499999</c:v>
                </c:pt>
                <c:pt idx="30514">
                  <c:v>41452.235729166663</c:v>
                </c:pt>
                <c:pt idx="30515">
                  <c:v>41452.277395833335</c:v>
                </c:pt>
                <c:pt idx="30516">
                  <c:v>41452.319062499999</c:v>
                </c:pt>
                <c:pt idx="30517">
                  <c:v>41452.360729166663</c:v>
                </c:pt>
                <c:pt idx="30518">
                  <c:v>41452.402395833335</c:v>
                </c:pt>
                <c:pt idx="30519">
                  <c:v>41452.444062499999</c:v>
                </c:pt>
                <c:pt idx="30520">
                  <c:v>41452.485729166663</c:v>
                </c:pt>
                <c:pt idx="30521">
                  <c:v>41452.527395833335</c:v>
                </c:pt>
                <c:pt idx="30522">
                  <c:v>41452.569062499999</c:v>
                </c:pt>
                <c:pt idx="30523">
                  <c:v>41452.610729166663</c:v>
                </c:pt>
                <c:pt idx="30524">
                  <c:v>41452.652395833335</c:v>
                </c:pt>
                <c:pt idx="30525">
                  <c:v>41452.694062499999</c:v>
                </c:pt>
                <c:pt idx="30526">
                  <c:v>41452.735729166663</c:v>
                </c:pt>
                <c:pt idx="30527">
                  <c:v>41452.777395833335</c:v>
                </c:pt>
                <c:pt idx="30528">
                  <c:v>41452.819062499999</c:v>
                </c:pt>
                <c:pt idx="30529">
                  <c:v>41452.860729166663</c:v>
                </c:pt>
                <c:pt idx="30530">
                  <c:v>41452.902395833335</c:v>
                </c:pt>
                <c:pt idx="30531">
                  <c:v>41452.944062499999</c:v>
                </c:pt>
                <c:pt idx="30532">
                  <c:v>41452.985729166663</c:v>
                </c:pt>
                <c:pt idx="30533">
                  <c:v>41453.027395833335</c:v>
                </c:pt>
                <c:pt idx="30534">
                  <c:v>41453.069062499999</c:v>
                </c:pt>
                <c:pt idx="30535">
                  <c:v>41453.110729166663</c:v>
                </c:pt>
                <c:pt idx="30536">
                  <c:v>41453.152395833335</c:v>
                </c:pt>
                <c:pt idx="30537">
                  <c:v>41453.194062499999</c:v>
                </c:pt>
                <c:pt idx="30538">
                  <c:v>41453.235729166663</c:v>
                </c:pt>
                <c:pt idx="30539">
                  <c:v>41453.277395833335</c:v>
                </c:pt>
                <c:pt idx="30540">
                  <c:v>41453.319062499999</c:v>
                </c:pt>
                <c:pt idx="30541">
                  <c:v>41453.360729166663</c:v>
                </c:pt>
                <c:pt idx="30542">
                  <c:v>41453.402395833335</c:v>
                </c:pt>
                <c:pt idx="30543">
                  <c:v>41453.444062499999</c:v>
                </c:pt>
                <c:pt idx="30544">
                  <c:v>41453.485729166663</c:v>
                </c:pt>
                <c:pt idx="30545">
                  <c:v>41453.527395833335</c:v>
                </c:pt>
                <c:pt idx="30546">
                  <c:v>41453.569062499999</c:v>
                </c:pt>
                <c:pt idx="30547">
                  <c:v>41453.610729166663</c:v>
                </c:pt>
                <c:pt idx="30548">
                  <c:v>41453.652395833335</c:v>
                </c:pt>
                <c:pt idx="30549">
                  <c:v>41453.694062499999</c:v>
                </c:pt>
                <c:pt idx="30550">
                  <c:v>41453.735729166663</c:v>
                </c:pt>
                <c:pt idx="30551">
                  <c:v>41453.777395833335</c:v>
                </c:pt>
                <c:pt idx="30552">
                  <c:v>41453.819062499999</c:v>
                </c:pt>
                <c:pt idx="30553">
                  <c:v>41453.860729166663</c:v>
                </c:pt>
                <c:pt idx="30554">
                  <c:v>41453.902395833335</c:v>
                </c:pt>
                <c:pt idx="30555">
                  <c:v>41453.944062499999</c:v>
                </c:pt>
                <c:pt idx="30556">
                  <c:v>41453.985729166663</c:v>
                </c:pt>
                <c:pt idx="30557">
                  <c:v>41454.027395833335</c:v>
                </c:pt>
                <c:pt idx="30558">
                  <c:v>41454.069062499999</c:v>
                </c:pt>
                <c:pt idx="30559">
                  <c:v>41454.110729166663</c:v>
                </c:pt>
                <c:pt idx="30560">
                  <c:v>41454.152395833335</c:v>
                </c:pt>
                <c:pt idx="30561">
                  <c:v>41454.194062499999</c:v>
                </c:pt>
                <c:pt idx="30562">
                  <c:v>41454.235729166663</c:v>
                </c:pt>
                <c:pt idx="30563">
                  <c:v>41454.277395833335</c:v>
                </c:pt>
                <c:pt idx="30564">
                  <c:v>41454.319062499999</c:v>
                </c:pt>
                <c:pt idx="30565">
                  <c:v>41454.360729166663</c:v>
                </c:pt>
                <c:pt idx="30566">
                  <c:v>41454.402395833335</c:v>
                </c:pt>
                <c:pt idx="30567">
                  <c:v>41454.444062499999</c:v>
                </c:pt>
                <c:pt idx="30568">
                  <c:v>41454.485729166663</c:v>
                </c:pt>
                <c:pt idx="30569">
                  <c:v>41454.527395833335</c:v>
                </c:pt>
                <c:pt idx="30570">
                  <c:v>41454.569062499999</c:v>
                </c:pt>
                <c:pt idx="30571">
                  <c:v>41454.610729166663</c:v>
                </c:pt>
                <c:pt idx="30572">
                  <c:v>41454.652395833335</c:v>
                </c:pt>
                <c:pt idx="30573">
                  <c:v>41454.694062499999</c:v>
                </c:pt>
                <c:pt idx="30574">
                  <c:v>41454.735729166663</c:v>
                </c:pt>
                <c:pt idx="30575">
                  <c:v>41454.777395833335</c:v>
                </c:pt>
                <c:pt idx="30576">
                  <c:v>41454.819062499999</c:v>
                </c:pt>
                <c:pt idx="30577">
                  <c:v>41454.860729166663</c:v>
                </c:pt>
                <c:pt idx="30578">
                  <c:v>41454.902395833335</c:v>
                </c:pt>
                <c:pt idx="30579">
                  <c:v>41454.944062499999</c:v>
                </c:pt>
                <c:pt idx="30580">
                  <c:v>41454.985729166663</c:v>
                </c:pt>
                <c:pt idx="30581">
                  <c:v>41455.027395833335</c:v>
                </c:pt>
                <c:pt idx="30582">
                  <c:v>41455.069062499999</c:v>
                </c:pt>
                <c:pt idx="30583">
                  <c:v>41455.110729166663</c:v>
                </c:pt>
                <c:pt idx="30584">
                  <c:v>41455.152395833335</c:v>
                </c:pt>
                <c:pt idx="30585">
                  <c:v>41455.194062499999</c:v>
                </c:pt>
                <c:pt idx="30586">
                  <c:v>41455.235729166663</c:v>
                </c:pt>
                <c:pt idx="30587">
                  <c:v>41455.277395833335</c:v>
                </c:pt>
                <c:pt idx="30588">
                  <c:v>41455.319062499999</c:v>
                </c:pt>
                <c:pt idx="30589">
                  <c:v>41455.360729166663</c:v>
                </c:pt>
                <c:pt idx="30590">
                  <c:v>41455.402395833335</c:v>
                </c:pt>
                <c:pt idx="30591">
                  <c:v>41455.444062499999</c:v>
                </c:pt>
                <c:pt idx="30592">
                  <c:v>41455.485729166663</c:v>
                </c:pt>
                <c:pt idx="30593">
                  <c:v>41455.527395833335</c:v>
                </c:pt>
                <c:pt idx="30594">
                  <c:v>41455.569062499999</c:v>
                </c:pt>
                <c:pt idx="30595">
                  <c:v>41455.610729166663</c:v>
                </c:pt>
                <c:pt idx="30596">
                  <c:v>41455.652395833335</c:v>
                </c:pt>
                <c:pt idx="30597">
                  <c:v>41455.694062499999</c:v>
                </c:pt>
                <c:pt idx="30598">
                  <c:v>41455.735729166663</c:v>
                </c:pt>
                <c:pt idx="30599">
                  <c:v>41455.777395833335</c:v>
                </c:pt>
                <c:pt idx="30600">
                  <c:v>41455.819062499999</c:v>
                </c:pt>
                <c:pt idx="30601">
                  <c:v>41455.860729166663</c:v>
                </c:pt>
                <c:pt idx="30602">
                  <c:v>41455.902395833335</c:v>
                </c:pt>
                <c:pt idx="30603">
                  <c:v>41455.944062499999</c:v>
                </c:pt>
                <c:pt idx="30604">
                  <c:v>41455.985729166663</c:v>
                </c:pt>
                <c:pt idx="30605">
                  <c:v>41456.027395833335</c:v>
                </c:pt>
                <c:pt idx="30606">
                  <c:v>41456.069062499999</c:v>
                </c:pt>
                <c:pt idx="30607">
                  <c:v>41456.110729166663</c:v>
                </c:pt>
                <c:pt idx="30608">
                  <c:v>41456.152395833335</c:v>
                </c:pt>
                <c:pt idx="30609">
                  <c:v>41456.194062499999</c:v>
                </c:pt>
                <c:pt idx="30610">
                  <c:v>41456.235729166663</c:v>
                </c:pt>
                <c:pt idx="30611">
                  <c:v>41456.277395833335</c:v>
                </c:pt>
                <c:pt idx="30612">
                  <c:v>41456.319062499999</c:v>
                </c:pt>
                <c:pt idx="30613">
                  <c:v>41456.360729166663</c:v>
                </c:pt>
                <c:pt idx="30614">
                  <c:v>41456.402395833335</c:v>
                </c:pt>
                <c:pt idx="30615">
                  <c:v>41456.444062499999</c:v>
                </c:pt>
                <c:pt idx="30616">
                  <c:v>41456.485729166663</c:v>
                </c:pt>
                <c:pt idx="30617">
                  <c:v>41456.527395833335</c:v>
                </c:pt>
                <c:pt idx="30618">
                  <c:v>41456.569062499999</c:v>
                </c:pt>
                <c:pt idx="30619">
                  <c:v>41456.610729166663</c:v>
                </c:pt>
                <c:pt idx="30620">
                  <c:v>41456.652395833335</c:v>
                </c:pt>
                <c:pt idx="30621">
                  <c:v>41456.694062499999</c:v>
                </c:pt>
                <c:pt idx="30622">
                  <c:v>41456.735729166663</c:v>
                </c:pt>
                <c:pt idx="30623">
                  <c:v>41456.777395833335</c:v>
                </c:pt>
                <c:pt idx="30624">
                  <c:v>41456.819062499999</c:v>
                </c:pt>
                <c:pt idx="30625">
                  <c:v>41456.860729166663</c:v>
                </c:pt>
                <c:pt idx="30626">
                  <c:v>41456.902395833335</c:v>
                </c:pt>
                <c:pt idx="30627">
                  <c:v>41456.944062499999</c:v>
                </c:pt>
                <c:pt idx="30628">
                  <c:v>41456.985729166663</c:v>
                </c:pt>
                <c:pt idx="30629">
                  <c:v>41457.027395833335</c:v>
                </c:pt>
                <c:pt idx="30630">
                  <c:v>41457.069062499999</c:v>
                </c:pt>
                <c:pt idx="30631">
                  <c:v>41457.110729166663</c:v>
                </c:pt>
                <c:pt idx="30632">
                  <c:v>41457.152395833335</c:v>
                </c:pt>
                <c:pt idx="30633">
                  <c:v>41457.194062499999</c:v>
                </c:pt>
                <c:pt idx="30634">
                  <c:v>41457.235729166663</c:v>
                </c:pt>
                <c:pt idx="30635">
                  <c:v>41457.277395833335</c:v>
                </c:pt>
                <c:pt idx="30636">
                  <c:v>41457.319062499999</c:v>
                </c:pt>
                <c:pt idx="30637">
                  <c:v>41457.360729166663</c:v>
                </c:pt>
                <c:pt idx="30638">
                  <c:v>41457</c:v>
                </c:pt>
                <c:pt idx="30639">
                  <c:v>41457.376770833333</c:v>
                </c:pt>
                <c:pt idx="30640">
                  <c:v>41457.418437499997</c:v>
                </c:pt>
                <c:pt idx="30641">
                  <c:v>41457.460104166668</c:v>
                </c:pt>
                <c:pt idx="30642">
                  <c:v>41457.501770833333</c:v>
                </c:pt>
                <c:pt idx="30643">
                  <c:v>41457.543437499997</c:v>
                </c:pt>
                <c:pt idx="30644">
                  <c:v>41457.585104166668</c:v>
                </c:pt>
                <c:pt idx="30645">
                  <c:v>41457.626770833333</c:v>
                </c:pt>
                <c:pt idx="30646">
                  <c:v>41457.668437499997</c:v>
                </c:pt>
                <c:pt idx="30647">
                  <c:v>41457.710104166668</c:v>
                </c:pt>
                <c:pt idx="30648">
                  <c:v>41457.751770833333</c:v>
                </c:pt>
                <c:pt idx="30649">
                  <c:v>41457.793437499997</c:v>
                </c:pt>
                <c:pt idx="30650">
                  <c:v>41457.835104166668</c:v>
                </c:pt>
                <c:pt idx="30651">
                  <c:v>41457.876770833333</c:v>
                </c:pt>
                <c:pt idx="30652">
                  <c:v>41457.918437499997</c:v>
                </c:pt>
                <c:pt idx="30653">
                  <c:v>41457.960104166668</c:v>
                </c:pt>
                <c:pt idx="30654">
                  <c:v>41458.001770833333</c:v>
                </c:pt>
                <c:pt idx="30655">
                  <c:v>41458.043437499997</c:v>
                </c:pt>
                <c:pt idx="30656">
                  <c:v>41458.085104166668</c:v>
                </c:pt>
                <c:pt idx="30657">
                  <c:v>41458.126770833333</c:v>
                </c:pt>
                <c:pt idx="30658">
                  <c:v>41458.168437499997</c:v>
                </c:pt>
                <c:pt idx="30659">
                  <c:v>41458.210104166668</c:v>
                </c:pt>
                <c:pt idx="30660">
                  <c:v>41458.251770833333</c:v>
                </c:pt>
                <c:pt idx="30661">
                  <c:v>41458.293437499997</c:v>
                </c:pt>
                <c:pt idx="30662">
                  <c:v>41458.335104166668</c:v>
                </c:pt>
                <c:pt idx="30663">
                  <c:v>41458.376770833333</c:v>
                </c:pt>
                <c:pt idx="30664">
                  <c:v>41458.418437499997</c:v>
                </c:pt>
                <c:pt idx="30665">
                  <c:v>41458.460104166668</c:v>
                </c:pt>
                <c:pt idx="30666">
                  <c:v>41458.501770833333</c:v>
                </c:pt>
                <c:pt idx="30667">
                  <c:v>41458.543437499997</c:v>
                </c:pt>
                <c:pt idx="30668">
                  <c:v>41458.585104166668</c:v>
                </c:pt>
                <c:pt idx="30669">
                  <c:v>41458.626770833333</c:v>
                </c:pt>
                <c:pt idx="30670">
                  <c:v>41458.668437499997</c:v>
                </c:pt>
                <c:pt idx="30671">
                  <c:v>41458.710104166668</c:v>
                </c:pt>
                <c:pt idx="30672">
                  <c:v>41458.751770833333</c:v>
                </c:pt>
                <c:pt idx="30673">
                  <c:v>41458.793437499997</c:v>
                </c:pt>
                <c:pt idx="30674">
                  <c:v>41458.835104166668</c:v>
                </c:pt>
                <c:pt idx="30675">
                  <c:v>41458.876770833333</c:v>
                </c:pt>
                <c:pt idx="30676">
                  <c:v>41458.918437499997</c:v>
                </c:pt>
                <c:pt idx="30677">
                  <c:v>41458.960104166668</c:v>
                </c:pt>
                <c:pt idx="30678">
                  <c:v>41459.001770833333</c:v>
                </c:pt>
                <c:pt idx="30679">
                  <c:v>41459.043437499997</c:v>
                </c:pt>
                <c:pt idx="30680">
                  <c:v>41459.085104166668</c:v>
                </c:pt>
                <c:pt idx="30681">
                  <c:v>41459.126770833333</c:v>
                </c:pt>
                <c:pt idx="30682">
                  <c:v>41459.168437499997</c:v>
                </c:pt>
                <c:pt idx="30683">
                  <c:v>41459.210104166668</c:v>
                </c:pt>
                <c:pt idx="30684">
                  <c:v>41459.251770833333</c:v>
                </c:pt>
                <c:pt idx="30685">
                  <c:v>41459.293437499997</c:v>
                </c:pt>
                <c:pt idx="30686">
                  <c:v>41459.335104166668</c:v>
                </c:pt>
                <c:pt idx="30687">
                  <c:v>41459.376770833333</c:v>
                </c:pt>
                <c:pt idx="30688">
                  <c:v>41459.418437499997</c:v>
                </c:pt>
                <c:pt idx="30689">
                  <c:v>41459.460104166668</c:v>
                </c:pt>
                <c:pt idx="30690">
                  <c:v>41459.501770833333</c:v>
                </c:pt>
                <c:pt idx="30691">
                  <c:v>41459.543437499997</c:v>
                </c:pt>
                <c:pt idx="30692">
                  <c:v>41459.585104166668</c:v>
                </c:pt>
                <c:pt idx="30693">
                  <c:v>41459.626770833333</c:v>
                </c:pt>
                <c:pt idx="30694">
                  <c:v>41459.668437499997</c:v>
                </c:pt>
                <c:pt idx="30695">
                  <c:v>41459.710104166668</c:v>
                </c:pt>
                <c:pt idx="30696">
                  <c:v>41459.751770833333</c:v>
                </c:pt>
                <c:pt idx="30697">
                  <c:v>41459.793437499997</c:v>
                </c:pt>
                <c:pt idx="30698">
                  <c:v>41459.835104166668</c:v>
                </c:pt>
                <c:pt idx="30699">
                  <c:v>41459.876770833333</c:v>
                </c:pt>
                <c:pt idx="30700">
                  <c:v>41459.918437499997</c:v>
                </c:pt>
                <c:pt idx="30701">
                  <c:v>41459.960104166668</c:v>
                </c:pt>
                <c:pt idx="30702">
                  <c:v>41460.001770833333</c:v>
                </c:pt>
                <c:pt idx="30703">
                  <c:v>41460.043437499997</c:v>
                </c:pt>
                <c:pt idx="30704">
                  <c:v>41460.085104166668</c:v>
                </c:pt>
                <c:pt idx="30705">
                  <c:v>41460.126770833333</c:v>
                </c:pt>
                <c:pt idx="30706">
                  <c:v>41460.168437499997</c:v>
                </c:pt>
                <c:pt idx="30707">
                  <c:v>41460.210104166668</c:v>
                </c:pt>
                <c:pt idx="30708">
                  <c:v>41460.251770833333</c:v>
                </c:pt>
                <c:pt idx="30709">
                  <c:v>41460.293437499997</c:v>
                </c:pt>
                <c:pt idx="30710">
                  <c:v>41460.335104166668</c:v>
                </c:pt>
                <c:pt idx="30711">
                  <c:v>41460.376770833333</c:v>
                </c:pt>
                <c:pt idx="30712">
                  <c:v>41460.418437499997</c:v>
                </c:pt>
                <c:pt idx="30713">
                  <c:v>41460.460104166668</c:v>
                </c:pt>
                <c:pt idx="30714">
                  <c:v>41460.501770833333</c:v>
                </c:pt>
                <c:pt idx="30715">
                  <c:v>41460.543437499997</c:v>
                </c:pt>
                <c:pt idx="30716">
                  <c:v>41460.585104166668</c:v>
                </c:pt>
                <c:pt idx="30717">
                  <c:v>41460.626770833333</c:v>
                </c:pt>
                <c:pt idx="30718">
                  <c:v>41460.668437499997</c:v>
                </c:pt>
                <c:pt idx="30719">
                  <c:v>41460.710104166668</c:v>
                </c:pt>
                <c:pt idx="30720">
                  <c:v>41460.751770833333</c:v>
                </c:pt>
                <c:pt idx="30721">
                  <c:v>41460.793437499997</c:v>
                </c:pt>
                <c:pt idx="30722">
                  <c:v>41460.835104166668</c:v>
                </c:pt>
                <c:pt idx="30723">
                  <c:v>41460.876770833333</c:v>
                </c:pt>
                <c:pt idx="30724">
                  <c:v>41460.918437499997</c:v>
                </c:pt>
                <c:pt idx="30725">
                  <c:v>41460.960104166668</c:v>
                </c:pt>
                <c:pt idx="30726">
                  <c:v>41461.001770833333</c:v>
                </c:pt>
                <c:pt idx="30727">
                  <c:v>41461.043437499997</c:v>
                </c:pt>
                <c:pt idx="30728">
                  <c:v>41461.085104166668</c:v>
                </c:pt>
                <c:pt idx="30729">
                  <c:v>41461.126770833333</c:v>
                </c:pt>
                <c:pt idx="30730">
                  <c:v>41461.168437499997</c:v>
                </c:pt>
                <c:pt idx="30731">
                  <c:v>41461.210104166668</c:v>
                </c:pt>
                <c:pt idx="30732">
                  <c:v>41461.251770833333</c:v>
                </c:pt>
                <c:pt idx="30733">
                  <c:v>41461.293437499997</c:v>
                </c:pt>
                <c:pt idx="30734">
                  <c:v>41461.335104166668</c:v>
                </c:pt>
                <c:pt idx="30735">
                  <c:v>41461.376770833333</c:v>
                </c:pt>
                <c:pt idx="30736">
                  <c:v>41461.418437499997</c:v>
                </c:pt>
                <c:pt idx="30737">
                  <c:v>41461.460104166668</c:v>
                </c:pt>
                <c:pt idx="30738">
                  <c:v>41461.501770833333</c:v>
                </c:pt>
                <c:pt idx="30739">
                  <c:v>41461.543437499997</c:v>
                </c:pt>
                <c:pt idx="30740">
                  <c:v>41461.585104166668</c:v>
                </c:pt>
                <c:pt idx="30741">
                  <c:v>41461.626770833333</c:v>
                </c:pt>
                <c:pt idx="30742">
                  <c:v>41461.668437499997</c:v>
                </c:pt>
                <c:pt idx="30743">
                  <c:v>41461.710104166668</c:v>
                </c:pt>
                <c:pt idx="30744">
                  <c:v>41461.751770833333</c:v>
                </c:pt>
                <c:pt idx="30745">
                  <c:v>41461.793437499997</c:v>
                </c:pt>
                <c:pt idx="30746">
                  <c:v>41461.835104166668</c:v>
                </c:pt>
                <c:pt idx="30747">
                  <c:v>41461.876770833333</c:v>
                </c:pt>
                <c:pt idx="30748">
                  <c:v>41461.918437499997</c:v>
                </c:pt>
                <c:pt idx="30749">
                  <c:v>41461.960104166668</c:v>
                </c:pt>
                <c:pt idx="30750">
                  <c:v>41462.001770833333</c:v>
                </c:pt>
                <c:pt idx="30751">
                  <c:v>41462.043437499997</c:v>
                </c:pt>
                <c:pt idx="30752">
                  <c:v>41462.085104166668</c:v>
                </c:pt>
                <c:pt idx="30753">
                  <c:v>41462.126770833333</c:v>
                </c:pt>
                <c:pt idx="30754">
                  <c:v>41462.168437499997</c:v>
                </c:pt>
                <c:pt idx="30755">
                  <c:v>41462.210104166668</c:v>
                </c:pt>
                <c:pt idx="30756">
                  <c:v>41462.251770833333</c:v>
                </c:pt>
                <c:pt idx="30757">
                  <c:v>41462.293437499997</c:v>
                </c:pt>
                <c:pt idx="30758">
                  <c:v>41462.335104166668</c:v>
                </c:pt>
                <c:pt idx="30759">
                  <c:v>41462.376770833333</c:v>
                </c:pt>
                <c:pt idx="30760">
                  <c:v>41462.418437499997</c:v>
                </c:pt>
                <c:pt idx="30761">
                  <c:v>41462.460104166668</c:v>
                </c:pt>
                <c:pt idx="30762">
                  <c:v>41462.501770833333</c:v>
                </c:pt>
                <c:pt idx="30763">
                  <c:v>41462.543437499997</c:v>
                </c:pt>
                <c:pt idx="30764">
                  <c:v>41462.585104166668</c:v>
                </c:pt>
                <c:pt idx="30765">
                  <c:v>41462.626770833333</c:v>
                </c:pt>
                <c:pt idx="30766">
                  <c:v>41462.668437499997</c:v>
                </c:pt>
                <c:pt idx="30767">
                  <c:v>41462.710104166668</c:v>
                </c:pt>
                <c:pt idx="30768">
                  <c:v>41462.751770833333</c:v>
                </c:pt>
                <c:pt idx="30769">
                  <c:v>41462.793437499997</c:v>
                </c:pt>
                <c:pt idx="30770">
                  <c:v>41462.835104166668</c:v>
                </c:pt>
                <c:pt idx="30771">
                  <c:v>41462.876770833333</c:v>
                </c:pt>
                <c:pt idx="30772">
                  <c:v>41462.918437499997</c:v>
                </c:pt>
                <c:pt idx="30773">
                  <c:v>41462.960104166668</c:v>
                </c:pt>
                <c:pt idx="30774">
                  <c:v>41463.001770833333</c:v>
                </c:pt>
                <c:pt idx="30775">
                  <c:v>41463.043437499997</c:v>
                </c:pt>
                <c:pt idx="30776">
                  <c:v>41463.085104166668</c:v>
                </c:pt>
                <c:pt idx="30777">
                  <c:v>41463.126770833333</c:v>
                </c:pt>
                <c:pt idx="30778">
                  <c:v>41463.168437499997</c:v>
                </c:pt>
                <c:pt idx="30779">
                  <c:v>41463.210104166668</c:v>
                </c:pt>
                <c:pt idx="30780">
                  <c:v>41463.251770833333</c:v>
                </c:pt>
                <c:pt idx="30781">
                  <c:v>41463.293437499997</c:v>
                </c:pt>
                <c:pt idx="30782">
                  <c:v>41463.335104166668</c:v>
                </c:pt>
                <c:pt idx="30783">
                  <c:v>41463.376770833333</c:v>
                </c:pt>
                <c:pt idx="30784">
                  <c:v>41463.418437499997</c:v>
                </c:pt>
                <c:pt idx="30785">
                  <c:v>41463.460104166668</c:v>
                </c:pt>
                <c:pt idx="30786">
                  <c:v>41463.501770833333</c:v>
                </c:pt>
                <c:pt idx="30787">
                  <c:v>41463.543437499997</c:v>
                </c:pt>
                <c:pt idx="30788">
                  <c:v>41463.585104166668</c:v>
                </c:pt>
                <c:pt idx="30789">
                  <c:v>41463.626770833333</c:v>
                </c:pt>
                <c:pt idx="30790">
                  <c:v>41463.668437499997</c:v>
                </c:pt>
                <c:pt idx="30791">
                  <c:v>41463.710104166668</c:v>
                </c:pt>
                <c:pt idx="30792">
                  <c:v>41463.751770833333</c:v>
                </c:pt>
                <c:pt idx="30793">
                  <c:v>41463.793437499997</c:v>
                </c:pt>
                <c:pt idx="30794">
                  <c:v>41463.835104166668</c:v>
                </c:pt>
                <c:pt idx="30795">
                  <c:v>41463.876770833333</c:v>
                </c:pt>
                <c:pt idx="30796">
                  <c:v>41463.918437499997</c:v>
                </c:pt>
                <c:pt idx="30797">
                  <c:v>41463.960104166668</c:v>
                </c:pt>
                <c:pt idx="30798">
                  <c:v>41464.001770833333</c:v>
                </c:pt>
                <c:pt idx="30799">
                  <c:v>41464.043437499997</c:v>
                </c:pt>
                <c:pt idx="30800">
                  <c:v>41464.085104166668</c:v>
                </c:pt>
                <c:pt idx="30801">
                  <c:v>41464.126770833333</c:v>
                </c:pt>
                <c:pt idx="30802">
                  <c:v>41464.168437499997</c:v>
                </c:pt>
                <c:pt idx="30803">
                  <c:v>41464.210104166668</c:v>
                </c:pt>
                <c:pt idx="30804">
                  <c:v>41464.251770833333</c:v>
                </c:pt>
                <c:pt idx="30805">
                  <c:v>41464.293437499997</c:v>
                </c:pt>
                <c:pt idx="30806">
                  <c:v>41464.335104166668</c:v>
                </c:pt>
                <c:pt idx="30807">
                  <c:v>41464.376770833333</c:v>
                </c:pt>
                <c:pt idx="30808">
                  <c:v>41464.418437499997</c:v>
                </c:pt>
                <c:pt idx="30809">
                  <c:v>41464.460104166668</c:v>
                </c:pt>
                <c:pt idx="30810">
                  <c:v>41464.501770833333</c:v>
                </c:pt>
                <c:pt idx="30811">
                  <c:v>41464.543437499997</c:v>
                </c:pt>
                <c:pt idx="30812">
                  <c:v>41464.585104166668</c:v>
                </c:pt>
                <c:pt idx="30813">
                  <c:v>41464.626770833333</c:v>
                </c:pt>
                <c:pt idx="30814">
                  <c:v>41464.668437499997</c:v>
                </c:pt>
                <c:pt idx="30815">
                  <c:v>41464.710104166668</c:v>
                </c:pt>
                <c:pt idx="30816">
                  <c:v>41464.751770833333</c:v>
                </c:pt>
                <c:pt idx="30817">
                  <c:v>41464.793437499997</c:v>
                </c:pt>
                <c:pt idx="30818">
                  <c:v>41464.835104166668</c:v>
                </c:pt>
                <c:pt idx="30819">
                  <c:v>41464.876770833333</c:v>
                </c:pt>
                <c:pt idx="30820">
                  <c:v>41464.918437499997</c:v>
                </c:pt>
                <c:pt idx="30821">
                  <c:v>41464.960104166668</c:v>
                </c:pt>
                <c:pt idx="30822">
                  <c:v>41465.001770833333</c:v>
                </c:pt>
                <c:pt idx="30823">
                  <c:v>41465.043437499997</c:v>
                </c:pt>
                <c:pt idx="30824">
                  <c:v>41465.085104166668</c:v>
                </c:pt>
                <c:pt idx="30825">
                  <c:v>41465.126770833333</c:v>
                </c:pt>
                <c:pt idx="30826">
                  <c:v>41465.168437499997</c:v>
                </c:pt>
                <c:pt idx="30827">
                  <c:v>41465.210104166668</c:v>
                </c:pt>
                <c:pt idx="30828">
                  <c:v>41465.251770833333</c:v>
                </c:pt>
                <c:pt idx="30829">
                  <c:v>41465.293437499997</c:v>
                </c:pt>
                <c:pt idx="30830">
                  <c:v>41465.335104166668</c:v>
                </c:pt>
                <c:pt idx="30831">
                  <c:v>41465.376770833333</c:v>
                </c:pt>
                <c:pt idx="30832">
                  <c:v>41465.418437499997</c:v>
                </c:pt>
                <c:pt idx="30833">
                  <c:v>41465.460104166668</c:v>
                </c:pt>
                <c:pt idx="30834">
                  <c:v>41465.501770833333</c:v>
                </c:pt>
                <c:pt idx="30835">
                  <c:v>41465.543437499997</c:v>
                </c:pt>
                <c:pt idx="30836">
                  <c:v>41465.585104166668</c:v>
                </c:pt>
                <c:pt idx="30837">
                  <c:v>41465.626770833333</c:v>
                </c:pt>
                <c:pt idx="30838">
                  <c:v>41465.668437499997</c:v>
                </c:pt>
                <c:pt idx="30839">
                  <c:v>41465.710104166668</c:v>
                </c:pt>
                <c:pt idx="30840">
                  <c:v>41465.751770833333</c:v>
                </c:pt>
                <c:pt idx="30841">
                  <c:v>41465.793437499997</c:v>
                </c:pt>
                <c:pt idx="30842">
                  <c:v>41465.835104166668</c:v>
                </c:pt>
                <c:pt idx="30843">
                  <c:v>41465.876770833333</c:v>
                </c:pt>
                <c:pt idx="30844">
                  <c:v>41465.918437499997</c:v>
                </c:pt>
                <c:pt idx="30845">
                  <c:v>41465.960104166668</c:v>
                </c:pt>
                <c:pt idx="30846">
                  <c:v>41466.001770833333</c:v>
                </c:pt>
                <c:pt idx="30847">
                  <c:v>41466.043437499997</c:v>
                </c:pt>
                <c:pt idx="30848">
                  <c:v>41466.085104166668</c:v>
                </c:pt>
                <c:pt idx="30849">
                  <c:v>41466.126770833333</c:v>
                </c:pt>
                <c:pt idx="30850">
                  <c:v>41466.168437499997</c:v>
                </c:pt>
                <c:pt idx="30851">
                  <c:v>41466.210104166668</c:v>
                </c:pt>
                <c:pt idx="30852">
                  <c:v>41466.251770833333</c:v>
                </c:pt>
                <c:pt idx="30853">
                  <c:v>41466.293437499997</c:v>
                </c:pt>
                <c:pt idx="30854">
                  <c:v>41466.335104166668</c:v>
                </c:pt>
                <c:pt idx="30855">
                  <c:v>41466.376770833333</c:v>
                </c:pt>
                <c:pt idx="30856">
                  <c:v>41466.418437499997</c:v>
                </c:pt>
                <c:pt idx="30857">
                  <c:v>41466.460104166668</c:v>
                </c:pt>
                <c:pt idx="30858">
                  <c:v>41466.501770833333</c:v>
                </c:pt>
                <c:pt idx="30859">
                  <c:v>41466.543437499997</c:v>
                </c:pt>
                <c:pt idx="30860">
                  <c:v>41466.585104166668</c:v>
                </c:pt>
                <c:pt idx="30861">
                  <c:v>41466.626770833333</c:v>
                </c:pt>
                <c:pt idx="30862">
                  <c:v>41466.668437499997</c:v>
                </c:pt>
                <c:pt idx="30863">
                  <c:v>41466.710104166668</c:v>
                </c:pt>
                <c:pt idx="30864">
                  <c:v>41466.751770833333</c:v>
                </c:pt>
                <c:pt idx="30865">
                  <c:v>41466.793437499997</c:v>
                </c:pt>
                <c:pt idx="30866">
                  <c:v>41466.835104166668</c:v>
                </c:pt>
                <c:pt idx="30867">
                  <c:v>41466.876770833333</c:v>
                </c:pt>
                <c:pt idx="30868">
                  <c:v>41466.918437499997</c:v>
                </c:pt>
                <c:pt idx="30869">
                  <c:v>41466.960104166668</c:v>
                </c:pt>
                <c:pt idx="30870">
                  <c:v>41467.001770833333</c:v>
                </c:pt>
                <c:pt idx="30871">
                  <c:v>41467.043437499997</c:v>
                </c:pt>
                <c:pt idx="30872">
                  <c:v>41467.085104166668</c:v>
                </c:pt>
                <c:pt idx="30873">
                  <c:v>41467.126770833333</c:v>
                </c:pt>
                <c:pt idx="30874">
                  <c:v>41467.168437499997</c:v>
                </c:pt>
                <c:pt idx="30875">
                  <c:v>41467.210104166668</c:v>
                </c:pt>
                <c:pt idx="30876">
                  <c:v>41467.251770833333</c:v>
                </c:pt>
                <c:pt idx="30877">
                  <c:v>41467.293437499997</c:v>
                </c:pt>
                <c:pt idx="30878">
                  <c:v>41467.335104166668</c:v>
                </c:pt>
                <c:pt idx="30879">
                  <c:v>41467.376770833333</c:v>
                </c:pt>
                <c:pt idx="30880">
                  <c:v>41467.418437499997</c:v>
                </c:pt>
                <c:pt idx="30881">
                  <c:v>41467.460104166668</c:v>
                </c:pt>
                <c:pt idx="30882">
                  <c:v>41467.501770833333</c:v>
                </c:pt>
                <c:pt idx="30883">
                  <c:v>41467.543437499997</c:v>
                </c:pt>
                <c:pt idx="30884">
                  <c:v>41467.585104166668</c:v>
                </c:pt>
                <c:pt idx="30885">
                  <c:v>41467.626770833333</c:v>
                </c:pt>
                <c:pt idx="30886">
                  <c:v>41467.668437499997</c:v>
                </c:pt>
                <c:pt idx="30887">
                  <c:v>41467.710104166668</c:v>
                </c:pt>
                <c:pt idx="30888">
                  <c:v>41467.751770833333</c:v>
                </c:pt>
                <c:pt idx="30889">
                  <c:v>41467.793437499997</c:v>
                </c:pt>
                <c:pt idx="30890">
                  <c:v>41467.835104166668</c:v>
                </c:pt>
                <c:pt idx="30891">
                  <c:v>41467.876770833333</c:v>
                </c:pt>
                <c:pt idx="30892">
                  <c:v>41467.918437499997</c:v>
                </c:pt>
                <c:pt idx="30893">
                  <c:v>41467.960104166668</c:v>
                </c:pt>
                <c:pt idx="30894">
                  <c:v>41468.001770833333</c:v>
                </c:pt>
                <c:pt idx="30895">
                  <c:v>41468.043437499997</c:v>
                </c:pt>
                <c:pt idx="30896">
                  <c:v>41468.085104166668</c:v>
                </c:pt>
                <c:pt idx="30897">
                  <c:v>41468.126770833333</c:v>
                </c:pt>
                <c:pt idx="30898">
                  <c:v>41468.168437499997</c:v>
                </c:pt>
                <c:pt idx="30899">
                  <c:v>41468.210104166668</c:v>
                </c:pt>
                <c:pt idx="30900">
                  <c:v>41468.251770833333</c:v>
                </c:pt>
                <c:pt idx="30901">
                  <c:v>41468.293437499997</c:v>
                </c:pt>
                <c:pt idx="30902">
                  <c:v>41468.335104166668</c:v>
                </c:pt>
                <c:pt idx="30903">
                  <c:v>41468.376770833333</c:v>
                </c:pt>
                <c:pt idx="30904">
                  <c:v>41468.418437499997</c:v>
                </c:pt>
                <c:pt idx="30905">
                  <c:v>41468.460104166668</c:v>
                </c:pt>
                <c:pt idx="30906">
                  <c:v>41468.501770833333</c:v>
                </c:pt>
                <c:pt idx="30907">
                  <c:v>41468.543437499997</c:v>
                </c:pt>
                <c:pt idx="30908">
                  <c:v>41468.585104166668</c:v>
                </c:pt>
                <c:pt idx="30909">
                  <c:v>41468.626770833333</c:v>
                </c:pt>
                <c:pt idx="30910">
                  <c:v>41468.668437499997</c:v>
                </c:pt>
                <c:pt idx="30911">
                  <c:v>41468.710104166668</c:v>
                </c:pt>
                <c:pt idx="30912">
                  <c:v>41468.751770833333</c:v>
                </c:pt>
                <c:pt idx="30913">
                  <c:v>41468.793437499997</c:v>
                </c:pt>
                <c:pt idx="30914">
                  <c:v>41468.835104166668</c:v>
                </c:pt>
                <c:pt idx="30915">
                  <c:v>41468.876770833333</c:v>
                </c:pt>
                <c:pt idx="30916">
                  <c:v>41468.918437499997</c:v>
                </c:pt>
                <c:pt idx="30917">
                  <c:v>41468.960104166668</c:v>
                </c:pt>
                <c:pt idx="30918">
                  <c:v>41469.001770833333</c:v>
                </c:pt>
                <c:pt idx="30919">
                  <c:v>41469.043437499997</c:v>
                </c:pt>
                <c:pt idx="30920">
                  <c:v>41469.085104166668</c:v>
                </c:pt>
                <c:pt idx="30921">
                  <c:v>41469.126770833333</c:v>
                </c:pt>
                <c:pt idx="30922">
                  <c:v>41469.168437499997</c:v>
                </c:pt>
                <c:pt idx="30923">
                  <c:v>41469.210104166668</c:v>
                </c:pt>
                <c:pt idx="30924">
                  <c:v>41469.251770833333</c:v>
                </c:pt>
                <c:pt idx="30925">
                  <c:v>41469.293437499997</c:v>
                </c:pt>
                <c:pt idx="30926">
                  <c:v>41469.335104166668</c:v>
                </c:pt>
                <c:pt idx="30927">
                  <c:v>41469.376770833333</c:v>
                </c:pt>
                <c:pt idx="30928">
                  <c:v>41469.418437499997</c:v>
                </c:pt>
                <c:pt idx="30929">
                  <c:v>41469.460104166668</c:v>
                </c:pt>
                <c:pt idx="30930">
                  <c:v>41469.501770833333</c:v>
                </c:pt>
                <c:pt idx="30931">
                  <c:v>41469.543437499997</c:v>
                </c:pt>
                <c:pt idx="30932">
                  <c:v>41469.585104166668</c:v>
                </c:pt>
                <c:pt idx="30933">
                  <c:v>41469.626770833333</c:v>
                </c:pt>
                <c:pt idx="30934">
                  <c:v>41469.668437499997</c:v>
                </c:pt>
                <c:pt idx="30935">
                  <c:v>41469.710104166668</c:v>
                </c:pt>
                <c:pt idx="30936">
                  <c:v>41469.751770833333</c:v>
                </c:pt>
                <c:pt idx="30937">
                  <c:v>41469.793437499997</c:v>
                </c:pt>
                <c:pt idx="30938">
                  <c:v>41469.835104166668</c:v>
                </c:pt>
                <c:pt idx="30939">
                  <c:v>41469.876770833333</c:v>
                </c:pt>
                <c:pt idx="30940">
                  <c:v>41469.918437499997</c:v>
                </c:pt>
                <c:pt idx="30941">
                  <c:v>41469.960104166668</c:v>
                </c:pt>
                <c:pt idx="30942">
                  <c:v>41470.001770833333</c:v>
                </c:pt>
                <c:pt idx="30943">
                  <c:v>41470.043437499997</c:v>
                </c:pt>
                <c:pt idx="30944">
                  <c:v>41470.085104166668</c:v>
                </c:pt>
                <c:pt idx="30945">
                  <c:v>41470.126770833333</c:v>
                </c:pt>
                <c:pt idx="30946">
                  <c:v>41470.168437499997</c:v>
                </c:pt>
                <c:pt idx="30947">
                  <c:v>41470.210104166668</c:v>
                </c:pt>
                <c:pt idx="30948">
                  <c:v>41470.251770833333</c:v>
                </c:pt>
                <c:pt idx="30949">
                  <c:v>41470.293437499997</c:v>
                </c:pt>
                <c:pt idx="30950">
                  <c:v>41470.335104166668</c:v>
                </c:pt>
                <c:pt idx="30951">
                  <c:v>41470.376770833333</c:v>
                </c:pt>
                <c:pt idx="30952">
                  <c:v>41470.418437499997</c:v>
                </c:pt>
                <c:pt idx="30953">
                  <c:v>41470.460104166668</c:v>
                </c:pt>
                <c:pt idx="30954">
                  <c:v>41470.501770833333</c:v>
                </c:pt>
                <c:pt idx="30955">
                  <c:v>41470.543437499997</c:v>
                </c:pt>
                <c:pt idx="30956">
                  <c:v>41470.585104166668</c:v>
                </c:pt>
                <c:pt idx="30957">
                  <c:v>41470.626770833333</c:v>
                </c:pt>
                <c:pt idx="30958">
                  <c:v>41470.668437499997</c:v>
                </c:pt>
                <c:pt idx="30959">
                  <c:v>41470.710104166668</c:v>
                </c:pt>
                <c:pt idx="30960">
                  <c:v>41470.751770833333</c:v>
                </c:pt>
                <c:pt idx="30961">
                  <c:v>41470.793437499997</c:v>
                </c:pt>
                <c:pt idx="30962">
                  <c:v>41470.835104166668</c:v>
                </c:pt>
                <c:pt idx="30963">
                  <c:v>41470.876770833333</c:v>
                </c:pt>
                <c:pt idx="30964">
                  <c:v>41470.918437499997</c:v>
                </c:pt>
                <c:pt idx="30965">
                  <c:v>41470.960104166668</c:v>
                </c:pt>
                <c:pt idx="30966">
                  <c:v>41471.001770833333</c:v>
                </c:pt>
                <c:pt idx="30967">
                  <c:v>41471.043437499997</c:v>
                </c:pt>
                <c:pt idx="30968">
                  <c:v>41471.085104166668</c:v>
                </c:pt>
                <c:pt idx="30969">
                  <c:v>41471.126770833333</c:v>
                </c:pt>
                <c:pt idx="30970">
                  <c:v>41471.168437499997</c:v>
                </c:pt>
                <c:pt idx="30971">
                  <c:v>41471.210104166668</c:v>
                </c:pt>
                <c:pt idx="30972">
                  <c:v>41471.251770833333</c:v>
                </c:pt>
                <c:pt idx="30973">
                  <c:v>41471.293437499997</c:v>
                </c:pt>
                <c:pt idx="30974">
                  <c:v>41471.335104166668</c:v>
                </c:pt>
                <c:pt idx="30975">
                  <c:v>41471.376770833333</c:v>
                </c:pt>
                <c:pt idx="30976">
                  <c:v>41471.418437499997</c:v>
                </c:pt>
                <c:pt idx="30977">
                  <c:v>41471.460104166668</c:v>
                </c:pt>
                <c:pt idx="30978">
                  <c:v>41471.501770833333</c:v>
                </c:pt>
                <c:pt idx="30979">
                  <c:v>41471.543437499997</c:v>
                </c:pt>
                <c:pt idx="30980">
                  <c:v>41471.585104166668</c:v>
                </c:pt>
                <c:pt idx="30981">
                  <c:v>41471.626770833333</c:v>
                </c:pt>
                <c:pt idx="30982">
                  <c:v>41471.668437499997</c:v>
                </c:pt>
                <c:pt idx="30983">
                  <c:v>41471.710104166668</c:v>
                </c:pt>
                <c:pt idx="30984">
                  <c:v>41471.751770833333</c:v>
                </c:pt>
                <c:pt idx="30985">
                  <c:v>41471.793437499997</c:v>
                </c:pt>
                <c:pt idx="30986">
                  <c:v>41471.835104166668</c:v>
                </c:pt>
                <c:pt idx="30987">
                  <c:v>41471.876770833333</c:v>
                </c:pt>
                <c:pt idx="30988">
                  <c:v>41471.918437499997</c:v>
                </c:pt>
                <c:pt idx="30989">
                  <c:v>41471.960104166668</c:v>
                </c:pt>
                <c:pt idx="30990">
                  <c:v>41472.001770833333</c:v>
                </c:pt>
                <c:pt idx="30991">
                  <c:v>41472.043437499997</c:v>
                </c:pt>
                <c:pt idx="30992">
                  <c:v>41472.085104166668</c:v>
                </c:pt>
                <c:pt idx="30993">
                  <c:v>41472.126770833333</c:v>
                </c:pt>
                <c:pt idx="30994">
                  <c:v>41472.168437499997</c:v>
                </c:pt>
                <c:pt idx="30995">
                  <c:v>41472.210104166668</c:v>
                </c:pt>
                <c:pt idx="30996">
                  <c:v>41472.251770833333</c:v>
                </c:pt>
                <c:pt idx="30997">
                  <c:v>41472.293437499997</c:v>
                </c:pt>
                <c:pt idx="30998">
                  <c:v>41472.335104166668</c:v>
                </c:pt>
                <c:pt idx="30999">
                  <c:v>41472</c:v>
                </c:pt>
                <c:pt idx="31000">
                  <c:v>41472.363530092596</c:v>
                </c:pt>
                <c:pt idx="31001">
                  <c:v>41472.40519675926</c:v>
                </c:pt>
                <c:pt idx="31002">
                  <c:v>41472.446863425925</c:v>
                </c:pt>
                <c:pt idx="31003">
                  <c:v>41472.488530092596</c:v>
                </c:pt>
                <c:pt idx="31004">
                  <c:v>41472.53019675926</c:v>
                </c:pt>
                <c:pt idx="31005">
                  <c:v>41472.571863425925</c:v>
                </c:pt>
                <c:pt idx="31006">
                  <c:v>41472.613530092596</c:v>
                </c:pt>
                <c:pt idx="31007">
                  <c:v>41472.65519675926</c:v>
                </c:pt>
                <c:pt idx="31008">
                  <c:v>41472.696863425925</c:v>
                </c:pt>
                <c:pt idx="31009">
                  <c:v>41472.738530092596</c:v>
                </c:pt>
                <c:pt idx="31010">
                  <c:v>41472.78019675926</c:v>
                </c:pt>
                <c:pt idx="31011">
                  <c:v>41472.821863425925</c:v>
                </c:pt>
                <c:pt idx="31012">
                  <c:v>41472.863530092596</c:v>
                </c:pt>
                <c:pt idx="31013">
                  <c:v>41472.90519675926</c:v>
                </c:pt>
                <c:pt idx="31014">
                  <c:v>41472.946863425925</c:v>
                </c:pt>
                <c:pt idx="31015">
                  <c:v>41472.988530092596</c:v>
                </c:pt>
                <c:pt idx="31016">
                  <c:v>41473.03019675926</c:v>
                </c:pt>
                <c:pt idx="31017">
                  <c:v>41473.071863425925</c:v>
                </c:pt>
                <c:pt idx="31018">
                  <c:v>41473.113530092596</c:v>
                </c:pt>
                <c:pt idx="31019">
                  <c:v>41473.15519675926</c:v>
                </c:pt>
                <c:pt idx="31020">
                  <c:v>41473.196863425925</c:v>
                </c:pt>
                <c:pt idx="31021">
                  <c:v>41473.238530092596</c:v>
                </c:pt>
                <c:pt idx="31022">
                  <c:v>41473.28019675926</c:v>
                </c:pt>
                <c:pt idx="31023">
                  <c:v>41473.321863425925</c:v>
                </c:pt>
                <c:pt idx="31024">
                  <c:v>41473.363530092596</c:v>
                </c:pt>
                <c:pt idx="31025">
                  <c:v>41473.40519675926</c:v>
                </c:pt>
                <c:pt idx="31026">
                  <c:v>41473.446863425925</c:v>
                </c:pt>
                <c:pt idx="31027">
                  <c:v>41473.488530092596</c:v>
                </c:pt>
                <c:pt idx="31028">
                  <c:v>41473.53019675926</c:v>
                </c:pt>
                <c:pt idx="31029">
                  <c:v>41473.571863425925</c:v>
                </c:pt>
                <c:pt idx="31030">
                  <c:v>41473.613530092596</c:v>
                </c:pt>
                <c:pt idx="31031">
                  <c:v>41473.65519675926</c:v>
                </c:pt>
                <c:pt idx="31032">
                  <c:v>41473.696863425925</c:v>
                </c:pt>
                <c:pt idx="31033">
                  <c:v>41473.738530092596</c:v>
                </c:pt>
                <c:pt idx="31034">
                  <c:v>41473.78019675926</c:v>
                </c:pt>
                <c:pt idx="31035">
                  <c:v>41473.821863425925</c:v>
                </c:pt>
                <c:pt idx="31036">
                  <c:v>41473.863530092596</c:v>
                </c:pt>
                <c:pt idx="31037">
                  <c:v>41473.90519675926</c:v>
                </c:pt>
                <c:pt idx="31038">
                  <c:v>41473.946863425925</c:v>
                </c:pt>
                <c:pt idx="31039">
                  <c:v>41473.988530092596</c:v>
                </c:pt>
                <c:pt idx="31040">
                  <c:v>41474.03019675926</c:v>
                </c:pt>
                <c:pt idx="31041">
                  <c:v>41474.071863425925</c:v>
                </c:pt>
                <c:pt idx="31042">
                  <c:v>41474.113530092596</c:v>
                </c:pt>
                <c:pt idx="31043">
                  <c:v>41474.15519675926</c:v>
                </c:pt>
                <c:pt idx="31044">
                  <c:v>41474.196863425925</c:v>
                </c:pt>
                <c:pt idx="31045">
                  <c:v>41474.238530092596</c:v>
                </c:pt>
                <c:pt idx="31046">
                  <c:v>41474.28019675926</c:v>
                </c:pt>
                <c:pt idx="31047">
                  <c:v>41474.321863425925</c:v>
                </c:pt>
                <c:pt idx="31048">
                  <c:v>41474.363530092596</c:v>
                </c:pt>
                <c:pt idx="31049">
                  <c:v>41474.40519675926</c:v>
                </c:pt>
                <c:pt idx="31050">
                  <c:v>41474.446863425925</c:v>
                </c:pt>
                <c:pt idx="31051">
                  <c:v>41474.488530092596</c:v>
                </c:pt>
                <c:pt idx="31052">
                  <c:v>41474.53019675926</c:v>
                </c:pt>
                <c:pt idx="31053">
                  <c:v>41474.571863425925</c:v>
                </c:pt>
                <c:pt idx="31054">
                  <c:v>41474.613530092596</c:v>
                </c:pt>
                <c:pt idx="31055">
                  <c:v>41474.65519675926</c:v>
                </c:pt>
                <c:pt idx="31056">
                  <c:v>41474.696863425925</c:v>
                </c:pt>
                <c:pt idx="31057">
                  <c:v>41474.738530092596</c:v>
                </c:pt>
                <c:pt idx="31058">
                  <c:v>41474.78019675926</c:v>
                </c:pt>
                <c:pt idx="31059">
                  <c:v>41474.821863425925</c:v>
                </c:pt>
                <c:pt idx="31060">
                  <c:v>41474.863530092596</c:v>
                </c:pt>
                <c:pt idx="31061">
                  <c:v>41474.90519675926</c:v>
                </c:pt>
                <c:pt idx="31062">
                  <c:v>41474.946863425925</c:v>
                </c:pt>
                <c:pt idx="31063">
                  <c:v>41474.988530092596</c:v>
                </c:pt>
                <c:pt idx="31064">
                  <c:v>41475.03019675926</c:v>
                </c:pt>
                <c:pt idx="31065">
                  <c:v>41475.071863425925</c:v>
                </c:pt>
                <c:pt idx="31066">
                  <c:v>41475.113530092596</c:v>
                </c:pt>
                <c:pt idx="31067">
                  <c:v>41475.15519675926</c:v>
                </c:pt>
                <c:pt idx="31068">
                  <c:v>41475.196863425925</c:v>
                </c:pt>
                <c:pt idx="31069">
                  <c:v>41475.238530092596</c:v>
                </c:pt>
                <c:pt idx="31070">
                  <c:v>41475.28019675926</c:v>
                </c:pt>
                <c:pt idx="31071">
                  <c:v>41475.321863425925</c:v>
                </c:pt>
                <c:pt idx="31072">
                  <c:v>41475.363530092596</c:v>
                </c:pt>
                <c:pt idx="31073">
                  <c:v>41475.40519675926</c:v>
                </c:pt>
                <c:pt idx="31074">
                  <c:v>41475.446863425925</c:v>
                </c:pt>
                <c:pt idx="31075">
                  <c:v>41475.488530092596</c:v>
                </c:pt>
                <c:pt idx="31076">
                  <c:v>41475.53019675926</c:v>
                </c:pt>
                <c:pt idx="31077">
                  <c:v>41475.571863425925</c:v>
                </c:pt>
                <c:pt idx="31078">
                  <c:v>41475.613530092596</c:v>
                </c:pt>
                <c:pt idx="31079">
                  <c:v>41475.65519675926</c:v>
                </c:pt>
                <c:pt idx="31080">
                  <c:v>41475.696863425925</c:v>
                </c:pt>
                <c:pt idx="31081">
                  <c:v>41475.738530092596</c:v>
                </c:pt>
                <c:pt idx="31082">
                  <c:v>41475.78019675926</c:v>
                </c:pt>
                <c:pt idx="31083">
                  <c:v>41475.821863425925</c:v>
                </c:pt>
                <c:pt idx="31084">
                  <c:v>41475.863530092596</c:v>
                </c:pt>
                <c:pt idx="31085">
                  <c:v>41475.90519675926</c:v>
                </c:pt>
                <c:pt idx="31086">
                  <c:v>41475.946863425925</c:v>
                </c:pt>
                <c:pt idx="31087">
                  <c:v>41475.988530092596</c:v>
                </c:pt>
                <c:pt idx="31088">
                  <c:v>41476.03019675926</c:v>
                </c:pt>
                <c:pt idx="31089">
                  <c:v>41476.071863425925</c:v>
                </c:pt>
                <c:pt idx="31090">
                  <c:v>41476.113530092596</c:v>
                </c:pt>
                <c:pt idx="31091">
                  <c:v>41476.15519675926</c:v>
                </c:pt>
                <c:pt idx="31092">
                  <c:v>41476.196863425925</c:v>
                </c:pt>
                <c:pt idx="31093">
                  <c:v>41476.238530092596</c:v>
                </c:pt>
                <c:pt idx="31094">
                  <c:v>41476.28019675926</c:v>
                </c:pt>
                <c:pt idx="31095">
                  <c:v>41476.321863425925</c:v>
                </c:pt>
                <c:pt idx="31096">
                  <c:v>41476.363530092596</c:v>
                </c:pt>
                <c:pt idx="31097">
                  <c:v>41476.40519675926</c:v>
                </c:pt>
                <c:pt idx="31098">
                  <c:v>41476.446863425925</c:v>
                </c:pt>
                <c:pt idx="31099">
                  <c:v>41476.488530092596</c:v>
                </c:pt>
                <c:pt idx="31100">
                  <c:v>41476.53019675926</c:v>
                </c:pt>
                <c:pt idx="31101">
                  <c:v>41476.571863425925</c:v>
                </c:pt>
                <c:pt idx="31102">
                  <c:v>41476.613530092596</c:v>
                </c:pt>
                <c:pt idx="31103">
                  <c:v>41476.65519675926</c:v>
                </c:pt>
                <c:pt idx="31104">
                  <c:v>41476.696863425925</c:v>
                </c:pt>
                <c:pt idx="31105">
                  <c:v>41476.738530092596</c:v>
                </c:pt>
                <c:pt idx="31106">
                  <c:v>41476.78019675926</c:v>
                </c:pt>
                <c:pt idx="31107">
                  <c:v>41476.821863425925</c:v>
                </c:pt>
                <c:pt idx="31108">
                  <c:v>41476.863530092596</c:v>
                </c:pt>
                <c:pt idx="31109">
                  <c:v>41476.90519675926</c:v>
                </c:pt>
                <c:pt idx="31110">
                  <c:v>41476.946863425925</c:v>
                </c:pt>
                <c:pt idx="31111">
                  <c:v>41476.988530092596</c:v>
                </c:pt>
                <c:pt idx="31112">
                  <c:v>41477.03019675926</c:v>
                </c:pt>
                <c:pt idx="31113">
                  <c:v>41477.071863425925</c:v>
                </c:pt>
                <c:pt idx="31114">
                  <c:v>41477.113530092596</c:v>
                </c:pt>
                <c:pt idx="31115">
                  <c:v>41477.15519675926</c:v>
                </c:pt>
                <c:pt idx="31116">
                  <c:v>41477.196863425925</c:v>
                </c:pt>
                <c:pt idx="31117">
                  <c:v>41477.238530092596</c:v>
                </c:pt>
                <c:pt idx="31118">
                  <c:v>41477.28019675926</c:v>
                </c:pt>
                <c:pt idx="31119">
                  <c:v>41477.321863425925</c:v>
                </c:pt>
                <c:pt idx="31120">
                  <c:v>41477.363530092596</c:v>
                </c:pt>
                <c:pt idx="31121">
                  <c:v>41477.40519675926</c:v>
                </c:pt>
                <c:pt idx="31122">
                  <c:v>41477.446863425925</c:v>
                </c:pt>
                <c:pt idx="31123">
                  <c:v>41477.488530092596</c:v>
                </c:pt>
                <c:pt idx="31124">
                  <c:v>41477.53019675926</c:v>
                </c:pt>
                <c:pt idx="31125">
                  <c:v>41477.571863425925</c:v>
                </c:pt>
                <c:pt idx="31126">
                  <c:v>41477.613530092596</c:v>
                </c:pt>
                <c:pt idx="31127">
                  <c:v>41477.65519675926</c:v>
                </c:pt>
                <c:pt idx="31128">
                  <c:v>41477.696863425925</c:v>
                </c:pt>
                <c:pt idx="31129">
                  <c:v>41477.738530092596</c:v>
                </c:pt>
                <c:pt idx="31130">
                  <c:v>41477.78019675926</c:v>
                </c:pt>
                <c:pt idx="31131">
                  <c:v>41477.821863425925</c:v>
                </c:pt>
                <c:pt idx="31132">
                  <c:v>41477.863530092596</c:v>
                </c:pt>
                <c:pt idx="31133">
                  <c:v>41477.90519675926</c:v>
                </c:pt>
                <c:pt idx="31134">
                  <c:v>41477.946863425925</c:v>
                </c:pt>
                <c:pt idx="31135">
                  <c:v>41477.988530092596</c:v>
                </c:pt>
                <c:pt idx="31136">
                  <c:v>41478.03019675926</c:v>
                </c:pt>
                <c:pt idx="31137">
                  <c:v>41478.071863425925</c:v>
                </c:pt>
                <c:pt idx="31138">
                  <c:v>41478.113530092596</c:v>
                </c:pt>
                <c:pt idx="31139">
                  <c:v>41478.15519675926</c:v>
                </c:pt>
                <c:pt idx="31140">
                  <c:v>41478.196863425925</c:v>
                </c:pt>
                <c:pt idx="31141">
                  <c:v>41478.238530092596</c:v>
                </c:pt>
                <c:pt idx="31142">
                  <c:v>41478.28019675926</c:v>
                </c:pt>
                <c:pt idx="31143">
                  <c:v>41478.321863425925</c:v>
                </c:pt>
                <c:pt idx="31144">
                  <c:v>41478.363530092596</c:v>
                </c:pt>
                <c:pt idx="31145">
                  <c:v>41478.40519675926</c:v>
                </c:pt>
                <c:pt idx="31146">
                  <c:v>41478.446863425925</c:v>
                </c:pt>
                <c:pt idx="31147">
                  <c:v>41478.488530092596</c:v>
                </c:pt>
                <c:pt idx="31148">
                  <c:v>41478.53019675926</c:v>
                </c:pt>
                <c:pt idx="31149">
                  <c:v>41478.571863425925</c:v>
                </c:pt>
                <c:pt idx="31150">
                  <c:v>41478.613530092596</c:v>
                </c:pt>
                <c:pt idx="31151">
                  <c:v>41478.65519675926</c:v>
                </c:pt>
                <c:pt idx="31152">
                  <c:v>41478.696863425925</c:v>
                </c:pt>
                <c:pt idx="31153">
                  <c:v>41478.738530092596</c:v>
                </c:pt>
                <c:pt idx="31154">
                  <c:v>41478.78019675926</c:v>
                </c:pt>
                <c:pt idx="31155">
                  <c:v>41478.821863425925</c:v>
                </c:pt>
                <c:pt idx="31156">
                  <c:v>41478.863530092596</c:v>
                </c:pt>
                <c:pt idx="31157">
                  <c:v>41478.90519675926</c:v>
                </c:pt>
                <c:pt idx="31158">
                  <c:v>41478.946863425925</c:v>
                </c:pt>
                <c:pt idx="31159">
                  <c:v>41478.988530092596</c:v>
                </c:pt>
                <c:pt idx="31160">
                  <c:v>41479.03019675926</c:v>
                </c:pt>
                <c:pt idx="31161">
                  <c:v>41479.071863425925</c:v>
                </c:pt>
                <c:pt idx="31162">
                  <c:v>41479.113530092596</c:v>
                </c:pt>
                <c:pt idx="31163">
                  <c:v>41479.15519675926</c:v>
                </c:pt>
                <c:pt idx="31164">
                  <c:v>41479.196863425925</c:v>
                </c:pt>
                <c:pt idx="31165">
                  <c:v>41479.238530092596</c:v>
                </c:pt>
                <c:pt idx="31166">
                  <c:v>41479.28019675926</c:v>
                </c:pt>
                <c:pt idx="31167">
                  <c:v>41479.321863425925</c:v>
                </c:pt>
                <c:pt idx="31168">
                  <c:v>41479.363530092596</c:v>
                </c:pt>
                <c:pt idx="31169">
                  <c:v>41479.40519675926</c:v>
                </c:pt>
                <c:pt idx="31170">
                  <c:v>41479.446863425925</c:v>
                </c:pt>
                <c:pt idx="31171">
                  <c:v>41479.488530092596</c:v>
                </c:pt>
                <c:pt idx="31172">
                  <c:v>41479.53019675926</c:v>
                </c:pt>
                <c:pt idx="31173">
                  <c:v>41479.571863425925</c:v>
                </c:pt>
                <c:pt idx="31174">
                  <c:v>41479.613530092596</c:v>
                </c:pt>
                <c:pt idx="31175">
                  <c:v>41479.65519675926</c:v>
                </c:pt>
                <c:pt idx="31176">
                  <c:v>41479.696863425925</c:v>
                </c:pt>
                <c:pt idx="31177">
                  <c:v>41479.738530092596</c:v>
                </c:pt>
                <c:pt idx="31178">
                  <c:v>41479.78019675926</c:v>
                </c:pt>
                <c:pt idx="31179">
                  <c:v>41479.821863425925</c:v>
                </c:pt>
                <c:pt idx="31180">
                  <c:v>41479.863530092596</c:v>
                </c:pt>
                <c:pt idx="31181">
                  <c:v>41479.90519675926</c:v>
                </c:pt>
                <c:pt idx="31182">
                  <c:v>41479.946863425925</c:v>
                </c:pt>
                <c:pt idx="31183">
                  <c:v>41479.988530092596</c:v>
                </c:pt>
                <c:pt idx="31184">
                  <c:v>41480.03019675926</c:v>
                </c:pt>
                <c:pt idx="31185">
                  <c:v>41480.071863425925</c:v>
                </c:pt>
                <c:pt idx="31186">
                  <c:v>41480.113530092596</c:v>
                </c:pt>
                <c:pt idx="31187">
                  <c:v>41480.15519675926</c:v>
                </c:pt>
                <c:pt idx="31188">
                  <c:v>41480.196863425925</c:v>
                </c:pt>
                <c:pt idx="31189">
                  <c:v>41480.238530092596</c:v>
                </c:pt>
                <c:pt idx="31190">
                  <c:v>41480.28019675926</c:v>
                </c:pt>
                <c:pt idx="31191">
                  <c:v>41480.321863425925</c:v>
                </c:pt>
                <c:pt idx="31192">
                  <c:v>41480.363530092596</c:v>
                </c:pt>
                <c:pt idx="31193">
                  <c:v>41480.40519675926</c:v>
                </c:pt>
                <c:pt idx="31194">
                  <c:v>41480.446863425925</c:v>
                </c:pt>
                <c:pt idx="31195">
                  <c:v>41480.488530092596</c:v>
                </c:pt>
                <c:pt idx="31196">
                  <c:v>41480.53019675926</c:v>
                </c:pt>
                <c:pt idx="31197">
                  <c:v>41480.571863425925</c:v>
                </c:pt>
                <c:pt idx="31198">
                  <c:v>41480.613530092596</c:v>
                </c:pt>
                <c:pt idx="31199">
                  <c:v>41480.65519675926</c:v>
                </c:pt>
                <c:pt idx="31200">
                  <c:v>41480.696863425925</c:v>
                </c:pt>
                <c:pt idx="31201">
                  <c:v>41480.738530092596</c:v>
                </c:pt>
                <c:pt idx="31202">
                  <c:v>41480.78019675926</c:v>
                </c:pt>
                <c:pt idx="31203">
                  <c:v>41480.821863425925</c:v>
                </c:pt>
                <c:pt idx="31204">
                  <c:v>41480.863530092596</c:v>
                </c:pt>
                <c:pt idx="31205">
                  <c:v>41480.90519675926</c:v>
                </c:pt>
                <c:pt idx="31206">
                  <c:v>41480.946863425925</c:v>
                </c:pt>
                <c:pt idx="31207">
                  <c:v>41480.988530092596</c:v>
                </c:pt>
                <c:pt idx="31208">
                  <c:v>41481.03019675926</c:v>
                </c:pt>
                <c:pt idx="31209">
                  <c:v>41481.071863425925</c:v>
                </c:pt>
                <c:pt idx="31210">
                  <c:v>41481.113530092596</c:v>
                </c:pt>
                <c:pt idx="31211">
                  <c:v>41481.15519675926</c:v>
                </c:pt>
                <c:pt idx="31212">
                  <c:v>41481.196863425925</c:v>
                </c:pt>
                <c:pt idx="31213">
                  <c:v>41481.238530092596</c:v>
                </c:pt>
                <c:pt idx="31214">
                  <c:v>41481.28019675926</c:v>
                </c:pt>
                <c:pt idx="31215">
                  <c:v>41481.321863425925</c:v>
                </c:pt>
                <c:pt idx="31216">
                  <c:v>41481.363530092596</c:v>
                </c:pt>
                <c:pt idx="31217">
                  <c:v>41481.40519675926</c:v>
                </c:pt>
                <c:pt idx="31218">
                  <c:v>41481.446863425925</c:v>
                </c:pt>
                <c:pt idx="31219">
                  <c:v>41481.488530092596</c:v>
                </c:pt>
                <c:pt idx="31220">
                  <c:v>41481.53019675926</c:v>
                </c:pt>
                <c:pt idx="31221">
                  <c:v>41481.571863425925</c:v>
                </c:pt>
                <c:pt idx="31222">
                  <c:v>41481.613530092596</c:v>
                </c:pt>
                <c:pt idx="31223">
                  <c:v>41481.65519675926</c:v>
                </c:pt>
                <c:pt idx="31224">
                  <c:v>41481.696863425925</c:v>
                </c:pt>
                <c:pt idx="31225">
                  <c:v>41481.738530092596</c:v>
                </c:pt>
                <c:pt idx="31226">
                  <c:v>41481.78019675926</c:v>
                </c:pt>
                <c:pt idx="31227">
                  <c:v>41481.821863425925</c:v>
                </c:pt>
                <c:pt idx="31228">
                  <c:v>41481.863530092596</c:v>
                </c:pt>
                <c:pt idx="31229">
                  <c:v>41481.90519675926</c:v>
                </c:pt>
                <c:pt idx="31230">
                  <c:v>41481.946863425925</c:v>
                </c:pt>
                <c:pt idx="31231">
                  <c:v>41481.988530092596</c:v>
                </c:pt>
                <c:pt idx="31232">
                  <c:v>41482.03019675926</c:v>
                </c:pt>
                <c:pt idx="31233">
                  <c:v>41482.071863425925</c:v>
                </c:pt>
                <c:pt idx="31234">
                  <c:v>41482.113530092596</c:v>
                </c:pt>
                <c:pt idx="31235">
                  <c:v>41482.15519675926</c:v>
                </c:pt>
                <c:pt idx="31236">
                  <c:v>41482.196863425925</c:v>
                </c:pt>
                <c:pt idx="31237">
                  <c:v>41482.238530092596</c:v>
                </c:pt>
                <c:pt idx="31238">
                  <c:v>41482.28019675926</c:v>
                </c:pt>
                <c:pt idx="31239">
                  <c:v>41482.321863425925</c:v>
                </c:pt>
                <c:pt idx="31240">
                  <c:v>41482.363530092596</c:v>
                </c:pt>
                <c:pt idx="31241">
                  <c:v>41482.40519675926</c:v>
                </c:pt>
                <c:pt idx="31242">
                  <c:v>41482.446863425925</c:v>
                </c:pt>
                <c:pt idx="31243">
                  <c:v>41482.488530092596</c:v>
                </c:pt>
                <c:pt idx="31244">
                  <c:v>41482.53019675926</c:v>
                </c:pt>
                <c:pt idx="31245">
                  <c:v>41482.571863425925</c:v>
                </c:pt>
                <c:pt idx="31246">
                  <c:v>41482.613530092596</c:v>
                </c:pt>
                <c:pt idx="31247">
                  <c:v>41482.65519675926</c:v>
                </c:pt>
                <c:pt idx="31248">
                  <c:v>41482.696863425925</c:v>
                </c:pt>
                <c:pt idx="31249">
                  <c:v>41482.738530092596</c:v>
                </c:pt>
                <c:pt idx="31250">
                  <c:v>41482.78019675926</c:v>
                </c:pt>
                <c:pt idx="31251">
                  <c:v>41482.821863425925</c:v>
                </c:pt>
                <c:pt idx="31252">
                  <c:v>41482.863530092596</c:v>
                </c:pt>
                <c:pt idx="31253">
                  <c:v>41482.90519675926</c:v>
                </c:pt>
                <c:pt idx="31254">
                  <c:v>41482.946863425925</c:v>
                </c:pt>
                <c:pt idx="31255">
                  <c:v>41482.988530092596</c:v>
                </c:pt>
                <c:pt idx="31256">
                  <c:v>41483.03019675926</c:v>
                </c:pt>
                <c:pt idx="31257">
                  <c:v>41483.071863425925</c:v>
                </c:pt>
                <c:pt idx="31258">
                  <c:v>41483.113530092596</c:v>
                </c:pt>
                <c:pt idx="31259">
                  <c:v>41483.15519675926</c:v>
                </c:pt>
                <c:pt idx="31260">
                  <c:v>41483.196863425925</c:v>
                </c:pt>
                <c:pt idx="31261">
                  <c:v>41483.238530092596</c:v>
                </c:pt>
                <c:pt idx="31262">
                  <c:v>41483.28019675926</c:v>
                </c:pt>
                <c:pt idx="31263">
                  <c:v>41483.321863425925</c:v>
                </c:pt>
                <c:pt idx="31264">
                  <c:v>41483.363530092596</c:v>
                </c:pt>
                <c:pt idx="31265">
                  <c:v>41483.40519675926</c:v>
                </c:pt>
                <c:pt idx="31266">
                  <c:v>41483.446863425925</c:v>
                </c:pt>
                <c:pt idx="31267">
                  <c:v>41483.488530092596</c:v>
                </c:pt>
                <c:pt idx="31268">
                  <c:v>41483.53019675926</c:v>
                </c:pt>
                <c:pt idx="31269">
                  <c:v>41483.571863425925</c:v>
                </c:pt>
                <c:pt idx="31270">
                  <c:v>41483.613530092596</c:v>
                </c:pt>
                <c:pt idx="31271">
                  <c:v>41483.65519675926</c:v>
                </c:pt>
                <c:pt idx="31272">
                  <c:v>41483.696863425925</c:v>
                </c:pt>
                <c:pt idx="31273">
                  <c:v>41483.738530092596</c:v>
                </c:pt>
                <c:pt idx="31274">
                  <c:v>41483.78019675926</c:v>
                </c:pt>
                <c:pt idx="31275">
                  <c:v>41483.821863425925</c:v>
                </c:pt>
                <c:pt idx="31276">
                  <c:v>41483.863530092596</c:v>
                </c:pt>
                <c:pt idx="31277">
                  <c:v>41483.90519675926</c:v>
                </c:pt>
                <c:pt idx="31278">
                  <c:v>41483.946863425925</c:v>
                </c:pt>
                <c:pt idx="31279">
                  <c:v>41483.988530092596</c:v>
                </c:pt>
                <c:pt idx="31280">
                  <c:v>41484.03019675926</c:v>
                </c:pt>
                <c:pt idx="31281">
                  <c:v>41484.071863425925</c:v>
                </c:pt>
                <c:pt idx="31282">
                  <c:v>41484.113530092596</c:v>
                </c:pt>
                <c:pt idx="31283">
                  <c:v>41484.15519675926</c:v>
                </c:pt>
                <c:pt idx="31284">
                  <c:v>41484.196863425925</c:v>
                </c:pt>
                <c:pt idx="31285">
                  <c:v>41484.238530092596</c:v>
                </c:pt>
                <c:pt idx="31286">
                  <c:v>41484.28019675926</c:v>
                </c:pt>
                <c:pt idx="31287">
                  <c:v>41484.321863425925</c:v>
                </c:pt>
                <c:pt idx="31288">
                  <c:v>41484.363530092596</c:v>
                </c:pt>
                <c:pt idx="31289">
                  <c:v>41484.40519675926</c:v>
                </c:pt>
                <c:pt idx="31290">
                  <c:v>41484.446863425925</c:v>
                </c:pt>
                <c:pt idx="31291">
                  <c:v>41484.488530092596</c:v>
                </c:pt>
                <c:pt idx="31292">
                  <c:v>41484.53019675926</c:v>
                </c:pt>
                <c:pt idx="31293">
                  <c:v>41484.571863425925</c:v>
                </c:pt>
                <c:pt idx="31294">
                  <c:v>41484.613530092596</c:v>
                </c:pt>
                <c:pt idx="31295">
                  <c:v>41484.65519675926</c:v>
                </c:pt>
                <c:pt idx="31296">
                  <c:v>41484.696863425925</c:v>
                </c:pt>
                <c:pt idx="31297">
                  <c:v>41484.738530092596</c:v>
                </c:pt>
                <c:pt idx="31298">
                  <c:v>41484.78019675926</c:v>
                </c:pt>
                <c:pt idx="31299">
                  <c:v>41484.821863425925</c:v>
                </c:pt>
                <c:pt idx="31300">
                  <c:v>41484.863530092596</c:v>
                </c:pt>
                <c:pt idx="31301">
                  <c:v>41484.90519675926</c:v>
                </c:pt>
                <c:pt idx="31302">
                  <c:v>41484.946863425925</c:v>
                </c:pt>
                <c:pt idx="31303">
                  <c:v>41484.988530092596</c:v>
                </c:pt>
                <c:pt idx="31304">
                  <c:v>41485.03019675926</c:v>
                </c:pt>
                <c:pt idx="31305">
                  <c:v>41485.071863425925</c:v>
                </c:pt>
                <c:pt idx="31306">
                  <c:v>41485.113530092596</c:v>
                </c:pt>
                <c:pt idx="31307">
                  <c:v>41485.15519675926</c:v>
                </c:pt>
                <c:pt idx="31308">
                  <c:v>41485.196863425925</c:v>
                </c:pt>
                <c:pt idx="31309">
                  <c:v>41485.238530092596</c:v>
                </c:pt>
                <c:pt idx="31310">
                  <c:v>41485.28019675926</c:v>
                </c:pt>
                <c:pt idx="31311">
                  <c:v>41485.321863425925</c:v>
                </c:pt>
                <c:pt idx="31312">
                  <c:v>41485.363530092596</c:v>
                </c:pt>
                <c:pt idx="31313">
                  <c:v>41485.40519675926</c:v>
                </c:pt>
                <c:pt idx="31314">
                  <c:v>41485.446863425925</c:v>
                </c:pt>
                <c:pt idx="31315">
                  <c:v>41485.488530092596</c:v>
                </c:pt>
                <c:pt idx="31316">
                  <c:v>41485.53019675926</c:v>
                </c:pt>
                <c:pt idx="31317">
                  <c:v>41485.571863425925</c:v>
                </c:pt>
                <c:pt idx="31318">
                  <c:v>41485.613530092596</c:v>
                </c:pt>
                <c:pt idx="31319">
                  <c:v>41485.65519675926</c:v>
                </c:pt>
                <c:pt idx="31320">
                  <c:v>41485.696863425925</c:v>
                </c:pt>
                <c:pt idx="31321">
                  <c:v>41485.738530092596</c:v>
                </c:pt>
                <c:pt idx="31322">
                  <c:v>41485.78019675926</c:v>
                </c:pt>
                <c:pt idx="31323">
                  <c:v>41485.821863425925</c:v>
                </c:pt>
                <c:pt idx="31324">
                  <c:v>41485.863530092596</c:v>
                </c:pt>
                <c:pt idx="31325">
                  <c:v>41485.90519675926</c:v>
                </c:pt>
                <c:pt idx="31326">
                  <c:v>41485.946863425925</c:v>
                </c:pt>
                <c:pt idx="31327">
                  <c:v>41485.988530092596</c:v>
                </c:pt>
                <c:pt idx="31328">
                  <c:v>41486.03019675926</c:v>
                </c:pt>
                <c:pt idx="31329">
                  <c:v>41486.071863425925</c:v>
                </c:pt>
                <c:pt idx="31330">
                  <c:v>41486.113530092596</c:v>
                </c:pt>
                <c:pt idx="31331">
                  <c:v>41486.15519675926</c:v>
                </c:pt>
                <c:pt idx="31332">
                  <c:v>41486.196863425925</c:v>
                </c:pt>
                <c:pt idx="31333">
                  <c:v>41486.238530092596</c:v>
                </c:pt>
                <c:pt idx="31334">
                  <c:v>41486.28019675926</c:v>
                </c:pt>
                <c:pt idx="31335">
                  <c:v>41486.321863425925</c:v>
                </c:pt>
                <c:pt idx="31336">
                  <c:v>41486.363530092596</c:v>
                </c:pt>
                <c:pt idx="31337">
                  <c:v>41486.40519675926</c:v>
                </c:pt>
                <c:pt idx="31338">
                  <c:v>41486.446863425925</c:v>
                </c:pt>
                <c:pt idx="31339">
                  <c:v>41486.488530092596</c:v>
                </c:pt>
                <c:pt idx="31340">
                  <c:v>41486.53019675926</c:v>
                </c:pt>
                <c:pt idx="31341">
                  <c:v>41486.571863425925</c:v>
                </c:pt>
                <c:pt idx="31342">
                  <c:v>41486.613530092596</c:v>
                </c:pt>
                <c:pt idx="31343">
                  <c:v>41486.65519675926</c:v>
                </c:pt>
                <c:pt idx="31344">
                  <c:v>41486.696863425925</c:v>
                </c:pt>
                <c:pt idx="31345">
                  <c:v>41486.738530092596</c:v>
                </c:pt>
                <c:pt idx="31346">
                  <c:v>41486.78019675926</c:v>
                </c:pt>
                <c:pt idx="31347">
                  <c:v>41486.821863425925</c:v>
                </c:pt>
                <c:pt idx="31348">
                  <c:v>41486.863530092596</c:v>
                </c:pt>
                <c:pt idx="31349">
                  <c:v>41486.90519675926</c:v>
                </c:pt>
                <c:pt idx="31350">
                  <c:v>41486.946863425925</c:v>
                </c:pt>
                <c:pt idx="31351">
                  <c:v>41486.988530092596</c:v>
                </c:pt>
                <c:pt idx="31352">
                  <c:v>41487.03019675926</c:v>
                </c:pt>
                <c:pt idx="31353">
                  <c:v>41487.071863425925</c:v>
                </c:pt>
                <c:pt idx="31354">
                  <c:v>41487.113530092596</c:v>
                </c:pt>
                <c:pt idx="31355">
                  <c:v>41487.15519675926</c:v>
                </c:pt>
                <c:pt idx="31356">
                  <c:v>41487.196863425925</c:v>
                </c:pt>
                <c:pt idx="31357">
                  <c:v>41487.238530092596</c:v>
                </c:pt>
                <c:pt idx="31358">
                  <c:v>41487.28019675926</c:v>
                </c:pt>
                <c:pt idx="31359">
                  <c:v>41487.321863425925</c:v>
                </c:pt>
                <c:pt idx="31360">
                  <c:v>41487.363530092596</c:v>
                </c:pt>
                <c:pt idx="31361">
                  <c:v>41487.40519675926</c:v>
                </c:pt>
                <c:pt idx="31362">
                  <c:v>41487.446863425925</c:v>
                </c:pt>
                <c:pt idx="31363">
                  <c:v>41487.488530092596</c:v>
                </c:pt>
                <c:pt idx="31364">
                  <c:v>41487.53019675926</c:v>
                </c:pt>
                <c:pt idx="31365">
                  <c:v>41487.571863425925</c:v>
                </c:pt>
                <c:pt idx="31366">
                  <c:v>41487.613530092596</c:v>
                </c:pt>
                <c:pt idx="31367">
                  <c:v>41487.65519675926</c:v>
                </c:pt>
                <c:pt idx="31368">
                  <c:v>41487.696863425925</c:v>
                </c:pt>
                <c:pt idx="31369">
                  <c:v>41487.738530092596</c:v>
                </c:pt>
                <c:pt idx="31370">
                  <c:v>41487.78019675926</c:v>
                </c:pt>
                <c:pt idx="31371">
                  <c:v>41487.821863425925</c:v>
                </c:pt>
                <c:pt idx="31372">
                  <c:v>41487.863530092596</c:v>
                </c:pt>
                <c:pt idx="31373">
                  <c:v>41487.90519675926</c:v>
                </c:pt>
                <c:pt idx="31374">
                  <c:v>41487.946863425925</c:v>
                </c:pt>
                <c:pt idx="31375">
                  <c:v>41487.988530092596</c:v>
                </c:pt>
                <c:pt idx="31376">
                  <c:v>41488.03019675926</c:v>
                </c:pt>
                <c:pt idx="31377">
                  <c:v>41488.071863425925</c:v>
                </c:pt>
                <c:pt idx="31378">
                  <c:v>41488.113530092596</c:v>
                </c:pt>
                <c:pt idx="31379">
                  <c:v>41488.15519675926</c:v>
                </c:pt>
                <c:pt idx="31380">
                  <c:v>41488.196863425925</c:v>
                </c:pt>
                <c:pt idx="31381">
                  <c:v>41488.238530092596</c:v>
                </c:pt>
                <c:pt idx="31382">
                  <c:v>41488.28019675926</c:v>
                </c:pt>
                <c:pt idx="31383">
                  <c:v>41488.321863425925</c:v>
                </c:pt>
                <c:pt idx="31384">
                  <c:v>41488.363530092596</c:v>
                </c:pt>
                <c:pt idx="31385">
                  <c:v>41488.40519675926</c:v>
                </c:pt>
                <c:pt idx="31386">
                  <c:v>41488.446863425925</c:v>
                </c:pt>
                <c:pt idx="31387">
                  <c:v>41488.488530092596</c:v>
                </c:pt>
                <c:pt idx="31388">
                  <c:v>41488.53019675926</c:v>
                </c:pt>
                <c:pt idx="31389">
                  <c:v>41488.571863425925</c:v>
                </c:pt>
                <c:pt idx="31390">
                  <c:v>41488.613530092596</c:v>
                </c:pt>
                <c:pt idx="31391">
                  <c:v>41488.65519675926</c:v>
                </c:pt>
                <c:pt idx="31392">
                  <c:v>41488.696863425925</c:v>
                </c:pt>
                <c:pt idx="31393">
                  <c:v>41488.738530092596</c:v>
                </c:pt>
                <c:pt idx="31394">
                  <c:v>41488.78019675926</c:v>
                </c:pt>
                <c:pt idx="31395">
                  <c:v>41488.821863425925</c:v>
                </c:pt>
                <c:pt idx="31396">
                  <c:v>41488.863530092596</c:v>
                </c:pt>
                <c:pt idx="31397">
                  <c:v>41488.90519675926</c:v>
                </c:pt>
                <c:pt idx="31398">
                  <c:v>41488.946863425925</c:v>
                </c:pt>
                <c:pt idx="31399">
                  <c:v>41488.988530092596</c:v>
                </c:pt>
                <c:pt idx="31400">
                  <c:v>41489.03019675926</c:v>
                </c:pt>
                <c:pt idx="31401">
                  <c:v>41489.071863425925</c:v>
                </c:pt>
                <c:pt idx="31402">
                  <c:v>41489.113530092596</c:v>
                </c:pt>
                <c:pt idx="31403">
                  <c:v>41489.15519675926</c:v>
                </c:pt>
                <c:pt idx="31404">
                  <c:v>41489.196863425925</c:v>
                </c:pt>
                <c:pt idx="31405">
                  <c:v>41489.238530092596</c:v>
                </c:pt>
                <c:pt idx="31406">
                  <c:v>41489.28019675926</c:v>
                </c:pt>
                <c:pt idx="31407">
                  <c:v>41489.321863425925</c:v>
                </c:pt>
                <c:pt idx="31408">
                  <c:v>41489.363530092596</c:v>
                </c:pt>
                <c:pt idx="31409">
                  <c:v>41489.40519675926</c:v>
                </c:pt>
                <c:pt idx="31410">
                  <c:v>41489.446863425925</c:v>
                </c:pt>
                <c:pt idx="31411">
                  <c:v>41489.488530092596</c:v>
                </c:pt>
                <c:pt idx="31412">
                  <c:v>41489.53019675926</c:v>
                </c:pt>
                <c:pt idx="31413">
                  <c:v>41489.571863425925</c:v>
                </c:pt>
                <c:pt idx="31414">
                  <c:v>41489.613530092596</c:v>
                </c:pt>
                <c:pt idx="31415">
                  <c:v>41489.65519675926</c:v>
                </c:pt>
                <c:pt idx="31416">
                  <c:v>41489.696863425925</c:v>
                </c:pt>
                <c:pt idx="31417">
                  <c:v>41489.738530092596</c:v>
                </c:pt>
                <c:pt idx="31418">
                  <c:v>41489.78019675926</c:v>
                </c:pt>
                <c:pt idx="31419">
                  <c:v>41489.821863425925</c:v>
                </c:pt>
                <c:pt idx="31420">
                  <c:v>41489.863530092596</c:v>
                </c:pt>
                <c:pt idx="31421">
                  <c:v>41489.90519675926</c:v>
                </c:pt>
                <c:pt idx="31422">
                  <c:v>41489.946863425925</c:v>
                </c:pt>
                <c:pt idx="31423">
                  <c:v>41489.988530092596</c:v>
                </c:pt>
                <c:pt idx="31424">
                  <c:v>41490.03019675926</c:v>
                </c:pt>
                <c:pt idx="31425">
                  <c:v>41490.071863425925</c:v>
                </c:pt>
                <c:pt idx="31426">
                  <c:v>41490.113530092596</c:v>
                </c:pt>
                <c:pt idx="31427">
                  <c:v>41490.15519675926</c:v>
                </c:pt>
                <c:pt idx="31428">
                  <c:v>41490.196863425925</c:v>
                </c:pt>
                <c:pt idx="31429">
                  <c:v>41490.238530092596</c:v>
                </c:pt>
                <c:pt idx="31430">
                  <c:v>41490.28019675926</c:v>
                </c:pt>
                <c:pt idx="31431">
                  <c:v>41490.321863425925</c:v>
                </c:pt>
                <c:pt idx="31432">
                  <c:v>41490.363530092596</c:v>
                </c:pt>
                <c:pt idx="31433">
                  <c:v>41490.40519675926</c:v>
                </c:pt>
                <c:pt idx="31434">
                  <c:v>41490.446863425925</c:v>
                </c:pt>
                <c:pt idx="31435">
                  <c:v>41490.488530092596</c:v>
                </c:pt>
                <c:pt idx="31436">
                  <c:v>41490.53019675926</c:v>
                </c:pt>
                <c:pt idx="31437">
                  <c:v>41490.571863425925</c:v>
                </c:pt>
                <c:pt idx="31438">
                  <c:v>41490.613530092596</c:v>
                </c:pt>
                <c:pt idx="31439">
                  <c:v>41490.65519675926</c:v>
                </c:pt>
                <c:pt idx="31440">
                  <c:v>41490.696863425925</c:v>
                </c:pt>
                <c:pt idx="31441">
                  <c:v>41490.738530092596</c:v>
                </c:pt>
                <c:pt idx="31442">
                  <c:v>41490.78019675926</c:v>
                </c:pt>
                <c:pt idx="31443">
                  <c:v>41490.821863425925</c:v>
                </c:pt>
                <c:pt idx="31444">
                  <c:v>41490.863530092596</c:v>
                </c:pt>
                <c:pt idx="31445">
                  <c:v>41490.90519675926</c:v>
                </c:pt>
                <c:pt idx="31446">
                  <c:v>41490.946863425925</c:v>
                </c:pt>
                <c:pt idx="31447">
                  <c:v>41490.988530092596</c:v>
                </c:pt>
                <c:pt idx="31448">
                  <c:v>41491.03019675926</c:v>
                </c:pt>
                <c:pt idx="31449">
                  <c:v>41491.071863425925</c:v>
                </c:pt>
                <c:pt idx="31450">
                  <c:v>41491.113530092596</c:v>
                </c:pt>
                <c:pt idx="31451">
                  <c:v>41491.15519675926</c:v>
                </c:pt>
                <c:pt idx="31452">
                  <c:v>41491.196863425925</c:v>
                </c:pt>
                <c:pt idx="31453">
                  <c:v>41491.238530092596</c:v>
                </c:pt>
                <c:pt idx="31454">
                  <c:v>41491.28019675926</c:v>
                </c:pt>
                <c:pt idx="31455">
                  <c:v>41491.321863425925</c:v>
                </c:pt>
                <c:pt idx="31456">
                  <c:v>41491.363530092596</c:v>
                </c:pt>
                <c:pt idx="31457">
                  <c:v>41491.40519675926</c:v>
                </c:pt>
                <c:pt idx="31458">
                  <c:v>41491.446863425925</c:v>
                </c:pt>
                <c:pt idx="31459">
                  <c:v>41491.488530092596</c:v>
                </c:pt>
                <c:pt idx="31460">
                  <c:v>41491.53019675926</c:v>
                </c:pt>
                <c:pt idx="31461">
                  <c:v>41491.571863425925</c:v>
                </c:pt>
                <c:pt idx="31462">
                  <c:v>41491.613530092596</c:v>
                </c:pt>
                <c:pt idx="31463">
                  <c:v>41491.65519675926</c:v>
                </c:pt>
                <c:pt idx="31464">
                  <c:v>41491.696863425925</c:v>
                </c:pt>
                <c:pt idx="31465">
                  <c:v>41491.738530092596</c:v>
                </c:pt>
                <c:pt idx="31466">
                  <c:v>41491.78019675926</c:v>
                </c:pt>
                <c:pt idx="31467">
                  <c:v>41491.821863425925</c:v>
                </c:pt>
                <c:pt idx="31468">
                  <c:v>41491.863530092596</c:v>
                </c:pt>
                <c:pt idx="31469">
                  <c:v>41491.90519675926</c:v>
                </c:pt>
                <c:pt idx="31470">
                  <c:v>41491.946863425925</c:v>
                </c:pt>
                <c:pt idx="31471">
                  <c:v>41491.988530092596</c:v>
                </c:pt>
                <c:pt idx="31472">
                  <c:v>41492.03019675926</c:v>
                </c:pt>
                <c:pt idx="31473">
                  <c:v>41492.071863425925</c:v>
                </c:pt>
                <c:pt idx="31474">
                  <c:v>41492.113530092596</c:v>
                </c:pt>
                <c:pt idx="31475">
                  <c:v>41492.15519675926</c:v>
                </c:pt>
                <c:pt idx="31476">
                  <c:v>41492.196863425925</c:v>
                </c:pt>
                <c:pt idx="31477">
                  <c:v>41492.238530092596</c:v>
                </c:pt>
                <c:pt idx="31478">
                  <c:v>41492.28019675926</c:v>
                </c:pt>
                <c:pt idx="31479">
                  <c:v>41492.321863425925</c:v>
                </c:pt>
                <c:pt idx="31480">
                  <c:v>41492.363530092596</c:v>
                </c:pt>
                <c:pt idx="31481">
                  <c:v>41492.40519675926</c:v>
                </c:pt>
                <c:pt idx="31482">
                  <c:v>41492.446863425925</c:v>
                </c:pt>
                <c:pt idx="31483">
                  <c:v>41492.488530092596</c:v>
                </c:pt>
                <c:pt idx="31484">
                  <c:v>41492.53019675926</c:v>
                </c:pt>
                <c:pt idx="31485">
                  <c:v>41492.571863425925</c:v>
                </c:pt>
                <c:pt idx="31486">
                  <c:v>41492.613530092596</c:v>
                </c:pt>
                <c:pt idx="31487">
                  <c:v>41492.65519675926</c:v>
                </c:pt>
                <c:pt idx="31488">
                  <c:v>41492.696863425925</c:v>
                </c:pt>
                <c:pt idx="31489">
                  <c:v>41492.738530092596</c:v>
                </c:pt>
                <c:pt idx="31490">
                  <c:v>41492.78019675926</c:v>
                </c:pt>
                <c:pt idx="31491">
                  <c:v>41492.821863425925</c:v>
                </c:pt>
                <c:pt idx="31492">
                  <c:v>41492.863530092596</c:v>
                </c:pt>
                <c:pt idx="31493">
                  <c:v>41492.90519675926</c:v>
                </c:pt>
                <c:pt idx="31494">
                  <c:v>41492.946863425925</c:v>
                </c:pt>
                <c:pt idx="31495">
                  <c:v>41492.988530092596</c:v>
                </c:pt>
                <c:pt idx="31496">
                  <c:v>41493.03019675926</c:v>
                </c:pt>
                <c:pt idx="31497">
                  <c:v>41493.071863425925</c:v>
                </c:pt>
                <c:pt idx="31498">
                  <c:v>41493.113530092596</c:v>
                </c:pt>
                <c:pt idx="31499">
                  <c:v>41493.15519675926</c:v>
                </c:pt>
                <c:pt idx="31500">
                  <c:v>41493.196863425925</c:v>
                </c:pt>
                <c:pt idx="31501">
                  <c:v>41493.238530092596</c:v>
                </c:pt>
                <c:pt idx="31502">
                  <c:v>41493.28019675926</c:v>
                </c:pt>
                <c:pt idx="31503">
                  <c:v>41493.321863425925</c:v>
                </c:pt>
                <c:pt idx="31504">
                  <c:v>41493.363530092596</c:v>
                </c:pt>
                <c:pt idx="31505">
                  <c:v>41493.40519675926</c:v>
                </c:pt>
                <c:pt idx="31506">
                  <c:v>41493.446863425925</c:v>
                </c:pt>
                <c:pt idx="31507">
                  <c:v>41493.488530092596</c:v>
                </c:pt>
                <c:pt idx="31508">
                  <c:v>41493.53019675926</c:v>
                </c:pt>
                <c:pt idx="31509">
                  <c:v>41493.571863425925</c:v>
                </c:pt>
                <c:pt idx="31510">
                  <c:v>41493.613530092596</c:v>
                </c:pt>
                <c:pt idx="31511">
                  <c:v>41493.65519675926</c:v>
                </c:pt>
                <c:pt idx="31512">
                  <c:v>41493.696863425925</c:v>
                </c:pt>
                <c:pt idx="31513">
                  <c:v>41493.738530092596</c:v>
                </c:pt>
                <c:pt idx="31514">
                  <c:v>41493.78019675926</c:v>
                </c:pt>
                <c:pt idx="31515">
                  <c:v>41493.821863425925</c:v>
                </c:pt>
                <c:pt idx="31516">
                  <c:v>41493.863530092596</c:v>
                </c:pt>
                <c:pt idx="31517">
                  <c:v>41493.90519675926</c:v>
                </c:pt>
                <c:pt idx="31518">
                  <c:v>41493.946863425925</c:v>
                </c:pt>
                <c:pt idx="31519">
                  <c:v>41493.988530092596</c:v>
                </c:pt>
                <c:pt idx="31520">
                  <c:v>41494.03019675926</c:v>
                </c:pt>
                <c:pt idx="31521">
                  <c:v>41494.071863425925</c:v>
                </c:pt>
                <c:pt idx="31522">
                  <c:v>41494.113530092596</c:v>
                </c:pt>
                <c:pt idx="31523">
                  <c:v>41494.15519675926</c:v>
                </c:pt>
                <c:pt idx="31524">
                  <c:v>41494.196863425925</c:v>
                </c:pt>
                <c:pt idx="31525">
                  <c:v>41494.238530092596</c:v>
                </c:pt>
                <c:pt idx="31526">
                  <c:v>41494.28019675926</c:v>
                </c:pt>
                <c:pt idx="31527">
                  <c:v>41494.321863425925</c:v>
                </c:pt>
                <c:pt idx="31528">
                  <c:v>41494.363530092596</c:v>
                </c:pt>
                <c:pt idx="31529">
                  <c:v>41494.40519675926</c:v>
                </c:pt>
                <c:pt idx="31530">
                  <c:v>41494.446863425925</c:v>
                </c:pt>
                <c:pt idx="31531">
                  <c:v>41494.488530092596</c:v>
                </c:pt>
                <c:pt idx="31532">
                  <c:v>41494.53019675926</c:v>
                </c:pt>
                <c:pt idx="31533">
                  <c:v>41494.571863425925</c:v>
                </c:pt>
                <c:pt idx="31534">
                  <c:v>41494.613530092596</c:v>
                </c:pt>
                <c:pt idx="31535">
                  <c:v>41494.65519675926</c:v>
                </c:pt>
                <c:pt idx="31536">
                  <c:v>41494.696863425925</c:v>
                </c:pt>
                <c:pt idx="31537">
                  <c:v>41494.738530092596</c:v>
                </c:pt>
                <c:pt idx="31538">
                  <c:v>41494.78019675926</c:v>
                </c:pt>
                <c:pt idx="31539">
                  <c:v>41494.821863425925</c:v>
                </c:pt>
                <c:pt idx="31540">
                  <c:v>41494.863530092596</c:v>
                </c:pt>
                <c:pt idx="31541">
                  <c:v>41494.90519675926</c:v>
                </c:pt>
                <c:pt idx="31542">
                  <c:v>41494.946863425925</c:v>
                </c:pt>
                <c:pt idx="31543">
                  <c:v>41494.988530092596</c:v>
                </c:pt>
                <c:pt idx="31544">
                  <c:v>41495.03019675926</c:v>
                </c:pt>
                <c:pt idx="31545">
                  <c:v>41495.071863425925</c:v>
                </c:pt>
                <c:pt idx="31546">
                  <c:v>41495.113530092596</c:v>
                </c:pt>
                <c:pt idx="31547">
                  <c:v>41495.15519675926</c:v>
                </c:pt>
                <c:pt idx="31548">
                  <c:v>41495.196863425925</c:v>
                </c:pt>
                <c:pt idx="31549">
                  <c:v>41495.238530092596</c:v>
                </c:pt>
                <c:pt idx="31550">
                  <c:v>41495.28019675926</c:v>
                </c:pt>
                <c:pt idx="31551">
                  <c:v>41495.321863425925</c:v>
                </c:pt>
                <c:pt idx="31552">
                  <c:v>41495.363530092596</c:v>
                </c:pt>
                <c:pt idx="31553">
                  <c:v>41495.40519675926</c:v>
                </c:pt>
                <c:pt idx="31554">
                  <c:v>41495.446863425925</c:v>
                </c:pt>
                <c:pt idx="31555">
                  <c:v>41495.488530092596</c:v>
                </c:pt>
                <c:pt idx="31556">
                  <c:v>41495.53019675926</c:v>
                </c:pt>
                <c:pt idx="31557">
                  <c:v>41495.571863425925</c:v>
                </c:pt>
                <c:pt idx="31558">
                  <c:v>41495.613530092596</c:v>
                </c:pt>
                <c:pt idx="31559">
                  <c:v>41495.65519675926</c:v>
                </c:pt>
                <c:pt idx="31560">
                  <c:v>41495.696863425925</c:v>
                </c:pt>
                <c:pt idx="31561">
                  <c:v>41495.738530092596</c:v>
                </c:pt>
                <c:pt idx="31562">
                  <c:v>41495.78019675926</c:v>
                </c:pt>
                <c:pt idx="31563">
                  <c:v>41495.821863425925</c:v>
                </c:pt>
                <c:pt idx="31564">
                  <c:v>41495.863530092596</c:v>
                </c:pt>
                <c:pt idx="31565">
                  <c:v>41495.90519675926</c:v>
                </c:pt>
                <c:pt idx="31566">
                  <c:v>41495.946863425925</c:v>
                </c:pt>
                <c:pt idx="31567">
                  <c:v>41495.988530092596</c:v>
                </c:pt>
                <c:pt idx="31568">
                  <c:v>41496.03019675926</c:v>
                </c:pt>
                <c:pt idx="31569">
                  <c:v>41496.071863425925</c:v>
                </c:pt>
                <c:pt idx="31570">
                  <c:v>41496.113530092596</c:v>
                </c:pt>
                <c:pt idx="31571">
                  <c:v>41496.15519675926</c:v>
                </c:pt>
                <c:pt idx="31572">
                  <c:v>41496.196863425925</c:v>
                </c:pt>
                <c:pt idx="31573">
                  <c:v>41496.238530092596</c:v>
                </c:pt>
                <c:pt idx="31574">
                  <c:v>41496.28019675926</c:v>
                </c:pt>
                <c:pt idx="31575">
                  <c:v>41496.321863425925</c:v>
                </c:pt>
                <c:pt idx="31576">
                  <c:v>41496.363530092596</c:v>
                </c:pt>
                <c:pt idx="31577">
                  <c:v>41496.40519675926</c:v>
                </c:pt>
                <c:pt idx="31578">
                  <c:v>41496.446863425925</c:v>
                </c:pt>
                <c:pt idx="31579">
                  <c:v>41496.488530092596</c:v>
                </c:pt>
                <c:pt idx="31580">
                  <c:v>41496.53019675926</c:v>
                </c:pt>
                <c:pt idx="31581">
                  <c:v>41496.571863425925</c:v>
                </c:pt>
                <c:pt idx="31582">
                  <c:v>41496.613530092596</c:v>
                </c:pt>
                <c:pt idx="31583">
                  <c:v>41496.65519675926</c:v>
                </c:pt>
                <c:pt idx="31584">
                  <c:v>41496.696863425925</c:v>
                </c:pt>
                <c:pt idx="31585">
                  <c:v>41496.738530092596</c:v>
                </c:pt>
                <c:pt idx="31586">
                  <c:v>41496.78019675926</c:v>
                </c:pt>
                <c:pt idx="31587">
                  <c:v>41496.821863425925</c:v>
                </c:pt>
                <c:pt idx="31588">
                  <c:v>41496.863530092596</c:v>
                </c:pt>
                <c:pt idx="31589">
                  <c:v>41496.90519675926</c:v>
                </c:pt>
                <c:pt idx="31590">
                  <c:v>41496.946863425925</c:v>
                </c:pt>
                <c:pt idx="31591">
                  <c:v>41496.988530092596</c:v>
                </c:pt>
                <c:pt idx="31592">
                  <c:v>41497.03019675926</c:v>
                </c:pt>
                <c:pt idx="31593">
                  <c:v>41497.071863425925</c:v>
                </c:pt>
                <c:pt idx="31594">
                  <c:v>41497.113530092596</c:v>
                </c:pt>
                <c:pt idx="31595">
                  <c:v>41497.15519675926</c:v>
                </c:pt>
                <c:pt idx="31596">
                  <c:v>41497.196863425925</c:v>
                </c:pt>
                <c:pt idx="31597">
                  <c:v>41497.238530092596</c:v>
                </c:pt>
                <c:pt idx="31598">
                  <c:v>41497.28019675926</c:v>
                </c:pt>
                <c:pt idx="31599">
                  <c:v>41497.321863425925</c:v>
                </c:pt>
                <c:pt idx="31600">
                  <c:v>41497.363530092596</c:v>
                </c:pt>
                <c:pt idx="31601">
                  <c:v>41497.40519675926</c:v>
                </c:pt>
                <c:pt idx="31602">
                  <c:v>41497.446863425925</c:v>
                </c:pt>
                <c:pt idx="31603">
                  <c:v>41497.488530092596</c:v>
                </c:pt>
                <c:pt idx="31604">
                  <c:v>41497.53019675926</c:v>
                </c:pt>
                <c:pt idx="31605">
                  <c:v>41497.571863425925</c:v>
                </c:pt>
                <c:pt idx="31606">
                  <c:v>41497.613530092596</c:v>
                </c:pt>
                <c:pt idx="31607">
                  <c:v>41497.65519675926</c:v>
                </c:pt>
                <c:pt idx="31608">
                  <c:v>41497.696863425925</c:v>
                </c:pt>
                <c:pt idx="31609">
                  <c:v>41497.738530092596</c:v>
                </c:pt>
                <c:pt idx="31610">
                  <c:v>41497.78019675926</c:v>
                </c:pt>
                <c:pt idx="31611">
                  <c:v>41497.821863425925</c:v>
                </c:pt>
                <c:pt idx="31612">
                  <c:v>41497.863530092596</c:v>
                </c:pt>
                <c:pt idx="31613">
                  <c:v>41497.90519675926</c:v>
                </c:pt>
                <c:pt idx="31614">
                  <c:v>41497.946863425925</c:v>
                </c:pt>
                <c:pt idx="31615">
                  <c:v>41497.988530092596</c:v>
                </c:pt>
                <c:pt idx="31616">
                  <c:v>41498.03019675926</c:v>
                </c:pt>
                <c:pt idx="31617">
                  <c:v>41498.071863425925</c:v>
                </c:pt>
                <c:pt idx="31618">
                  <c:v>41498.113530092596</c:v>
                </c:pt>
                <c:pt idx="31619">
                  <c:v>41498.15519675926</c:v>
                </c:pt>
                <c:pt idx="31620">
                  <c:v>41498.196863425925</c:v>
                </c:pt>
                <c:pt idx="31621">
                  <c:v>41498.238530092596</c:v>
                </c:pt>
                <c:pt idx="31622">
                  <c:v>41498.28019675926</c:v>
                </c:pt>
                <c:pt idx="31623">
                  <c:v>41498.321863425925</c:v>
                </c:pt>
                <c:pt idx="31624">
                  <c:v>41498.363530092596</c:v>
                </c:pt>
                <c:pt idx="31625">
                  <c:v>41498.40519675926</c:v>
                </c:pt>
                <c:pt idx="31626">
                  <c:v>41498.446863425925</c:v>
                </c:pt>
                <c:pt idx="31627">
                  <c:v>41498.488530092596</c:v>
                </c:pt>
                <c:pt idx="31628">
                  <c:v>41498.53019675926</c:v>
                </c:pt>
                <c:pt idx="31629">
                  <c:v>41498.571863425925</c:v>
                </c:pt>
                <c:pt idx="31630">
                  <c:v>41498.613530092596</c:v>
                </c:pt>
                <c:pt idx="31631">
                  <c:v>41498.65519675926</c:v>
                </c:pt>
                <c:pt idx="31632">
                  <c:v>41498.696863425925</c:v>
                </c:pt>
                <c:pt idx="31633">
                  <c:v>41498.738530092596</c:v>
                </c:pt>
                <c:pt idx="31634">
                  <c:v>41498.78019675926</c:v>
                </c:pt>
                <c:pt idx="31635">
                  <c:v>41498.821863425925</c:v>
                </c:pt>
                <c:pt idx="31636">
                  <c:v>41498.863530092596</c:v>
                </c:pt>
                <c:pt idx="31637">
                  <c:v>41498.90519675926</c:v>
                </c:pt>
                <c:pt idx="31638">
                  <c:v>41498.946863425925</c:v>
                </c:pt>
                <c:pt idx="31639">
                  <c:v>41498.988530092596</c:v>
                </c:pt>
                <c:pt idx="31640">
                  <c:v>41499.03019675926</c:v>
                </c:pt>
                <c:pt idx="31641">
                  <c:v>41499.071863425925</c:v>
                </c:pt>
                <c:pt idx="31642">
                  <c:v>41499.113530092596</c:v>
                </c:pt>
                <c:pt idx="31643">
                  <c:v>41499.15519675926</c:v>
                </c:pt>
                <c:pt idx="31644">
                  <c:v>41499.196863425925</c:v>
                </c:pt>
                <c:pt idx="31645">
                  <c:v>41499.238530092596</c:v>
                </c:pt>
                <c:pt idx="31646">
                  <c:v>41499.28019675926</c:v>
                </c:pt>
                <c:pt idx="31647">
                  <c:v>41499.321863425925</c:v>
                </c:pt>
                <c:pt idx="31648">
                  <c:v>41499.363530092596</c:v>
                </c:pt>
                <c:pt idx="31649">
                  <c:v>41499.40519675926</c:v>
                </c:pt>
                <c:pt idx="31650">
                  <c:v>41499.446863425925</c:v>
                </c:pt>
                <c:pt idx="31651">
                  <c:v>41499.488530092596</c:v>
                </c:pt>
                <c:pt idx="31652">
                  <c:v>41499.53019675926</c:v>
                </c:pt>
                <c:pt idx="31653">
                  <c:v>41499.571863425925</c:v>
                </c:pt>
                <c:pt idx="31654">
                  <c:v>41499.613530092596</c:v>
                </c:pt>
                <c:pt idx="31655">
                  <c:v>41499.65519675926</c:v>
                </c:pt>
                <c:pt idx="31656">
                  <c:v>41499.696863425925</c:v>
                </c:pt>
                <c:pt idx="31657">
                  <c:v>41499.738530092596</c:v>
                </c:pt>
                <c:pt idx="31658">
                  <c:v>41499.78019675926</c:v>
                </c:pt>
                <c:pt idx="31659">
                  <c:v>41499.821863425925</c:v>
                </c:pt>
                <c:pt idx="31660">
                  <c:v>41499.863530092596</c:v>
                </c:pt>
                <c:pt idx="31661">
                  <c:v>41499.90519675926</c:v>
                </c:pt>
                <c:pt idx="31662">
                  <c:v>41499.946863425925</c:v>
                </c:pt>
                <c:pt idx="31663">
                  <c:v>41499.988530092596</c:v>
                </c:pt>
                <c:pt idx="31664">
                  <c:v>41500.03019675926</c:v>
                </c:pt>
                <c:pt idx="31665">
                  <c:v>41500.071863425925</c:v>
                </c:pt>
                <c:pt idx="31666">
                  <c:v>41500.113530092596</c:v>
                </c:pt>
                <c:pt idx="31667">
                  <c:v>41500.15519675926</c:v>
                </c:pt>
                <c:pt idx="31668">
                  <c:v>41500.196863425925</c:v>
                </c:pt>
                <c:pt idx="31669">
                  <c:v>41500.238530092596</c:v>
                </c:pt>
                <c:pt idx="31670">
                  <c:v>41500.28019675926</c:v>
                </c:pt>
                <c:pt idx="31671">
                  <c:v>41500.321863425925</c:v>
                </c:pt>
                <c:pt idx="31672">
                  <c:v>41500</c:v>
                </c:pt>
                <c:pt idx="31673">
                  <c:v>41500.360752314817</c:v>
                </c:pt>
                <c:pt idx="31674">
                  <c:v>41500.402418981481</c:v>
                </c:pt>
                <c:pt idx="31675">
                  <c:v>41500.444085648145</c:v>
                </c:pt>
                <c:pt idx="31676">
                  <c:v>41500.485752314817</c:v>
                </c:pt>
                <c:pt idx="31677">
                  <c:v>41500.527418981481</c:v>
                </c:pt>
                <c:pt idx="31678">
                  <c:v>41500.569085648145</c:v>
                </c:pt>
                <c:pt idx="31679">
                  <c:v>41500.610752314817</c:v>
                </c:pt>
                <c:pt idx="31680">
                  <c:v>41500.652418981481</c:v>
                </c:pt>
                <c:pt idx="31681">
                  <c:v>41500.694085648145</c:v>
                </c:pt>
                <c:pt idx="31682">
                  <c:v>41500.735752314817</c:v>
                </c:pt>
                <c:pt idx="31683">
                  <c:v>41500.777418981481</c:v>
                </c:pt>
                <c:pt idx="31684">
                  <c:v>41500.819085648145</c:v>
                </c:pt>
                <c:pt idx="31685">
                  <c:v>41500.860752314817</c:v>
                </c:pt>
                <c:pt idx="31686">
                  <c:v>41500.902418981481</c:v>
                </c:pt>
                <c:pt idx="31687">
                  <c:v>41500.944085648145</c:v>
                </c:pt>
                <c:pt idx="31688">
                  <c:v>41500.985752314817</c:v>
                </c:pt>
                <c:pt idx="31689">
                  <c:v>41501.027418981481</c:v>
                </c:pt>
                <c:pt idx="31690">
                  <c:v>41501.069085648145</c:v>
                </c:pt>
                <c:pt idx="31691">
                  <c:v>41501.110752314817</c:v>
                </c:pt>
                <c:pt idx="31692">
                  <c:v>41501.152418981481</c:v>
                </c:pt>
                <c:pt idx="31693">
                  <c:v>41501.194085648145</c:v>
                </c:pt>
                <c:pt idx="31694">
                  <c:v>41501.235752314817</c:v>
                </c:pt>
                <c:pt idx="31695">
                  <c:v>41501.277418981481</c:v>
                </c:pt>
                <c:pt idx="31696">
                  <c:v>41501.319085648145</c:v>
                </c:pt>
                <c:pt idx="31697">
                  <c:v>41501.360752314817</c:v>
                </c:pt>
                <c:pt idx="31698">
                  <c:v>41501.402418981481</c:v>
                </c:pt>
                <c:pt idx="31699">
                  <c:v>41501.444085648145</c:v>
                </c:pt>
                <c:pt idx="31700">
                  <c:v>41501.485752314817</c:v>
                </c:pt>
                <c:pt idx="31701">
                  <c:v>41501.527418981481</c:v>
                </c:pt>
                <c:pt idx="31702">
                  <c:v>41501.569085648145</c:v>
                </c:pt>
                <c:pt idx="31703">
                  <c:v>41501.610752314817</c:v>
                </c:pt>
                <c:pt idx="31704">
                  <c:v>41501.652418981481</c:v>
                </c:pt>
                <c:pt idx="31705">
                  <c:v>41501.694085648145</c:v>
                </c:pt>
                <c:pt idx="31706">
                  <c:v>41501.735752314817</c:v>
                </c:pt>
                <c:pt idx="31707">
                  <c:v>41501.777418981481</c:v>
                </c:pt>
                <c:pt idx="31708">
                  <c:v>41501.819085648145</c:v>
                </c:pt>
                <c:pt idx="31709">
                  <c:v>41501.860752314817</c:v>
                </c:pt>
                <c:pt idx="31710">
                  <c:v>41501.902418981481</c:v>
                </c:pt>
                <c:pt idx="31711">
                  <c:v>41501.944085648145</c:v>
                </c:pt>
                <c:pt idx="31712">
                  <c:v>41501.985752314817</c:v>
                </c:pt>
                <c:pt idx="31713">
                  <c:v>41502.027418981481</c:v>
                </c:pt>
                <c:pt idx="31714">
                  <c:v>41502.069085648145</c:v>
                </c:pt>
                <c:pt idx="31715">
                  <c:v>41502.110752314817</c:v>
                </c:pt>
                <c:pt idx="31716">
                  <c:v>41502.152418981481</c:v>
                </c:pt>
                <c:pt idx="31717">
                  <c:v>41502.194085648145</c:v>
                </c:pt>
                <c:pt idx="31718">
                  <c:v>41502.235752314817</c:v>
                </c:pt>
                <c:pt idx="31719">
                  <c:v>41502.277418981481</c:v>
                </c:pt>
                <c:pt idx="31720">
                  <c:v>41502.319085648145</c:v>
                </c:pt>
                <c:pt idx="31721">
                  <c:v>41502.360752314817</c:v>
                </c:pt>
                <c:pt idx="31722">
                  <c:v>41502.402418981481</c:v>
                </c:pt>
                <c:pt idx="31723">
                  <c:v>41502.444085648145</c:v>
                </c:pt>
                <c:pt idx="31724">
                  <c:v>41502.485752314817</c:v>
                </c:pt>
                <c:pt idx="31725">
                  <c:v>41502.527418981481</c:v>
                </c:pt>
                <c:pt idx="31726">
                  <c:v>41502.569085648145</c:v>
                </c:pt>
                <c:pt idx="31727">
                  <c:v>41502.610752314817</c:v>
                </c:pt>
                <c:pt idx="31728">
                  <c:v>41502.652418981481</c:v>
                </c:pt>
                <c:pt idx="31729">
                  <c:v>41502.694085648145</c:v>
                </c:pt>
                <c:pt idx="31730">
                  <c:v>41502.735752314817</c:v>
                </c:pt>
                <c:pt idx="31731">
                  <c:v>41502.777418981481</c:v>
                </c:pt>
                <c:pt idx="31732">
                  <c:v>41502.819085648145</c:v>
                </c:pt>
                <c:pt idx="31733">
                  <c:v>41502.860752314817</c:v>
                </c:pt>
                <c:pt idx="31734">
                  <c:v>41502.902418981481</c:v>
                </c:pt>
                <c:pt idx="31735">
                  <c:v>41502.944085648145</c:v>
                </c:pt>
                <c:pt idx="31736">
                  <c:v>41502.985752314817</c:v>
                </c:pt>
                <c:pt idx="31737">
                  <c:v>41503.027418981481</c:v>
                </c:pt>
                <c:pt idx="31738">
                  <c:v>41503.069085648145</c:v>
                </c:pt>
                <c:pt idx="31739">
                  <c:v>41503.110752314817</c:v>
                </c:pt>
                <c:pt idx="31740">
                  <c:v>41503.152418981481</c:v>
                </c:pt>
                <c:pt idx="31741">
                  <c:v>41503.194085648145</c:v>
                </c:pt>
                <c:pt idx="31742">
                  <c:v>41503.235752314817</c:v>
                </c:pt>
                <c:pt idx="31743">
                  <c:v>41503.277418981481</c:v>
                </c:pt>
                <c:pt idx="31744">
                  <c:v>41503.319085648145</c:v>
                </c:pt>
                <c:pt idx="31745">
                  <c:v>41503.360752314817</c:v>
                </c:pt>
                <c:pt idx="31746">
                  <c:v>41503.402418981481</c:v>
                </c:pt>
                <c:pt idx="31747">
                  <c:v>41503.444085648145</c:v>
                </c:pt>
                <c:pt idx="31748">
                  <c:v>41503.485752314817</c:v>
                </c:pt>
                <c:pt idx="31749">
                  <c:v>41503.527418981481</c:v>
                </c:pt>
                <c:pt idx="31750">
                  <c:v>41503.569085648145</c:v>
                </c:pt>
                <c:pt idx="31751">
                  <c:v>41503.610752314817</c:v>
                </c:pt>
                <c:pt idx="31752">
                  <c:v>41503.652418981481</c:v>
                </c:pt>
                <c:pt idx="31753">
                  <c:v>41503.694085648145</c:v>
                </c:pt>
                <c:pt idx="31754">
                  <c:v>41503.735752314817</c:v>
                </c:pt>
                <c:pt idx="31755">
                  <c:v>41503.777418981481</c:v>
                </c:pt>
                <c:pt idx="31756">
                  <c:v>41503.819085648145</c:v>
                </c:pt>
                <c:pt idx="31757">
                  <c:v>41503.860752314817</c:v>
                </c:pt>
                <c:pt idx="31758">
                  <c:v>41503.902418981481</c:v>
                </c:pt>
                <c:pt idx="31759">
                  <c:v>41503.944085648145</c:v>
                </c:pt>
                <c:pt idx="31760">
                  <c:v>41503.985752314817</c:v>
                </c:pt>
                <c:pt idx="31761">
                  <c:v>41504.027418981481</c:v>
                </c:pt>
                <c:pt idx="31762">
                  <c:v>41504.069085648145</c:v>
                </c:pt>
                <c:pt idx="31763">
                  <c:v>41504.110752314817</c:v>
                </c:pt>
                <c:pt idx="31764">
                  <c:v>41504.152418981481</c:v>
                </c:pt>
                <c:pt idx="31765">
                  <c:v>41504.194085648145</c:v>
                </c:pt>
                <c:pt idx="31766">
                  <c:v>41504.235752314817</c:v>
                </c:pt>
                <c:pt idx="31767">
                  <c:v>41504.277418981481</c:v>
                </c:pt>
                <c:pt idx="31768">
                  <c:v>41504.319085648145</c:v>
                </c:pt>
                <c:pt idx="31769">
                  <c:v>41504.360752314817</c:v>
                </c:pt>
                <c:pt idx="31770">
                  <c:v>41504.402418981481</c:v>
                </c:pt>
                <c:pt idx="31771">
                  <c:v>41504.444085648145</c:v>
                </c:pt>
                <c:pt idx="31772">
                  <c:v>41504.485752314817</c:v>
                </c:pt>
                <c:pt idx="31773">
                  <c:v>41504.527418981481</c:v>
                </c:pt>
                <c:pt idx="31774">
                  <c:v>41504.569085648145</c:v>
                </c:pt>
                <c:pt idx="31775">
                  <c:v>41504.610752314817</c:v>
                </c:pt>
                <c:pt idx="31776">
                  <c:v>41504.652418981481</c:v>
                </c:pt>
                <c:pt idx="31777">
                  <c:v>41504.694085648145</c:v>
                </c:pt>
                <c:pt idx="31778">
                  <c:v>41504.735752314817</c:v>
                </c:pt>
                <c:pt idx="31779">
                  <c:v>41504.777418981481</c:v>
                </c:pt>
                <c:pt idx="31780">
                  <c:v>41504.819085648145</c:v>
                </c:pt>
                <c:pt idx="31781">
                  <c:v>41504.860752314817</c:v>
                </c:pt>
                <c:pt idx="31782">
                  <c:v>41504.902418981481</c:v>
                </c:pt>
                <c:pt idx="31783">
                  <c:v>41504.944085648145</c:v>
                </c:pt>
                <c:pt idx="31784">
                  <c:v>41504.985752314817</c:v>
                </c:pt>
                <c:pt idx="31785">
                  <c:v>41505.027418981481</c:v>
                </c:pt>
                <c:pt idx="31786">
                  <c:v>41505.069085648145</c:v>
                </c:pt>
                <c:pt idx="31787">
                  <c:v>41505.110752314817</c:v>
                </c:pt>
                <c:pt idx="31788">
                  <c:v>41505.152418981481</c:v>
                </c:pt>
                <c:pt idx="31789">
                  <c:v>41505.194085648145</c:v>
                </c:pt>
                <c:pt idx="31790">
                  <c:v>41505.235752314817</c:v>
                </c:pt>
                <c:pt idx="31791">
                  <c:v>41505.277418981481</c:v>
                </c:pt>
                <c:pt idx="31792">
                  <c:v>41505.319085648145</c:v>
                </c:pt>
                <c:pt idx="31793">
                  <c:v>41505.360752314817</c:v>
                </c:pt>
                <c:pt idx="31794">
                  <c:v>41505.402418981481</c:v>
                </c:pt>
                <c:pt idx="31795">
                  <c:v>41505.444085648145</c:v>
                </c:pt>
                <c:pt idx="31796">
                  <c:v>41505.485752314817</c:v>
                </c:pt>
                <c:pt idx="31797">
                  <c:v>41505.527418981481</c:v>
                </c:pt>
                <c:pt idx="31798">
                  <c:v>41505.569085648145</c:v>
                </c:pt>
                <c:pt idx="31799">
                  <c:v>41505.610752314817</c:v>
                </c:pt>
                <c:pt idx="31800">
                  <c:v>41505.652418981481</c:v>
                </c:pt>
                <c:pt idx="31801">
                  <c:v>41505.694085648145</c:v>
                </c:pt>
                <c:pt idx="31802">
                  <c:v>41505.735752314817</c:v>
                </c:pt>
                <c:pt idx="31803">
                  <c:v>41505.777418981481</c:v>
                </c:pt>
                <c:pt idx="31804">
                  <c:v>41505.819085648145</c:v>
                </c:pt>
                <c:pt idx="31805">
                  <c:v>41505.860752314817</c:v>
                </c:pt>
                <c:pt idx="31806">
                  <c:v>41505.902418981481</c:v>
                </c:pt>
                <c:pt idx="31807">
                  <c:v>41505.944085648145</c:v>
                </c:pt>
                <c:pt idx="31808">
                  <c:v>41505.985752314817</c:v>
                </c:pt>
                <c:pt idx="31809">
                  <c:v>41506.027418981481</c:v>
                </c:pt>
                <c:pt idx="31810">
                  <c:v>41506.069085648145</c:v>
                </c:pt>
                <c:pt idx="31811">
                  <c:v>41506.110752314817</c:v>
                </c:pt>
                <c:pt idx="31812">
                  <c:v>41506.152418981481</c:v>
                </c:pt>
                <c:pt idx="31813">
                  <c:v>41506.194085648145</c:v>
                </c:pt>
                <c:pt idx="31814">
                  <c:v>41506.235752314817</c:v>
                </c:pt>
                <c:pt idx="31815">
                  <c:v>41506.277418981481</c:v>
                </c:pt>
                <c:pt idx="31816">
                  <c:v>41506.319085648145</c:v>
                </c:pt>
                <c:pt idx="31817">
                  <c:v>41506.360752314817</c:v>
                </c:pt>
                <c:pt idx="31818">
                  <c:v>41506.402418981481</c:v>
                </c:pt>
                <c:pt idx="31819">
                  <c:v>41506.444085648145</c:v>
                </c:pt>
                <c:pt idx="31820">
                  <c:v>41506.485752314817</c:v>
                </c:pt>
                <c:pt idx="31821">
                  <c:v>41506.527418981481</c:v>
                </c:pt>
                <c:pt idx="31822">
                  <c:v>41506.569085648145</c:v>
                </c:pt>
                <c:pt idx="31823">
                  <c:v>41506.610752314817</c:v>
                </c:pt>
                <c:pt idx="31824">
                  <c:v>41506.652418981481</c:v>
                </c:pt>
                <c:pt idx="31825">
                  <c:v>41506.694085648145</c:v>
                </c:pt>
                <c:pt idx="31826">
                  <c:v>41506.735752314817</c:v>
                </c:pt>
                <c:pt idx="31827">
                  <c:v>41506.777418981481</c:v>
                </c:pt>
                <c:pt idx="31828">
                  <c:v>41506.819085648145</c:v>
                </c:pt>
                <c:pt idx="31829">
                  <c:v>41506.860752314817</c:v>
                </c:pt>
                <c:pt idx="31830">
                  <c:v>41506.902418981481</c:v>
                </c:pt>
                <c:pt idx="31831">
                  <c:v>41506.944085648145</c:v>
                </c:pt>
                <c:pt idx="31832">
                  <c:v>41506.985752314817</c:v>
                </c:pt>
                <c:pt idx="31833">
                  <c:v>41507.027418981481</c:v>
                </c:pt>
                <c:pt idx="31834">
                  <c:v>41507.069085648145</c:v>
                </c:pt>
                <c:pt idx="31835">
                  <c:v>41507.110752314817</c:v>
                </c:pt>
                <c:pt idx="31836">
                  <c:v>41507.152418981481</c:v>
                </c:pt>
                <c:pt idx="31837">
                  <c:v>41507.194085648145</c:v>
                </c:pt>
                <c:pt idx="31838">
                  <c:v>41507.235752314817</c:v>
                </c:pt>
                <c:pt idx="31839">
                  <c:v>41507.277418981481</c:v>
                </c:pt>
                <c:pt idx="31840">
                  <c:v>41507.319085648145</c:v>
                </c:pt>
                <c:pt idx="31841">
                  <c:v>41507.360752314817</c:v>
                </c:pt>
                <c:pt idx="31842">
                  <c:v>41507.402418981481</c:v>
                </c:pt>
                <c:pt idx="31843">
                  <c:v>41507.444085648145</c:v>
                </c:pt>
                <c:pt idx="31844">
                  <c:v>41507.485752314817</c:v>
                </c:pt>
                <c:pt idx="31845">
                  <c:v>41507.527418981481</c:v>
                </c:pt>
                <c:pt idx="31846">
                  <c:v>41507.569085648145</c:v>
                </c:pt>
                <c:pt idx="31847">
                  <c:v>41507.610752314817</c:v>
                </c:pt>
                <c:pt idx="31848">
                  <c:v>41507.652418981481</c:v>
                </c:pt>
                <c:pt idx="31849">
                  <c:v>41507.694085648145</c:v>
                </c:pt>
                <c:pt idx="31850">
                  <c:v>41507.735752314817</c:v>
                </c:pt>
                <c:pt idx="31851">
                  <c:v>41507.777418981481</c:v>
                </c:pt>
                <c:pt idx="31852">
                  <c:v>41507.819085648145</c:v>
                </c:pt>
                <c:pt idx="31853">
                  <c:v>41507.860752314817</c:v>
                </c:pt>
                <c:pt idx="31854">
                  <c:v>41507.902418981481</c:v>
                </c:pt>
                <c:pt idx="31855">
                  <c:v>41507.944085648145</c:v>
                </c:pt>
                <c:pt idx="31856">
                  <c:v>41507.985752314817</c:v>
                </c:pt>
                <c:pt idx="31857">
                  <c:v>41508.027418981481</c:v>
                </c:pt>
                <c:pt idx="31858">
                  <c:v>41508.069085648145</c:v>
                </c:pt>
                <c:pt idx="31859">
                  <c:v>41508.110752314817</c:v>
                </c:pt>
                <c:pt idx="31860">
                  <c:v>41508.152418981481</c:v>
                </c:pt>
                <c:pt idx="31861">
                  <c:v>41508.194085648145</c:v>
                </c:pt>
                <c:pt idx="31862">
                  <c:v>41508.235752314817</c:v>
                </c:pt>
                <c:pt idx="31863">
                  <c:v>41508.277418981481</c:v>
                </c:pt>
                <c:pt idx="31864">
                  <c:v>41508.319085648145</c:v>
                </c:pt>
                <c:pt idx="31865">
                  <c:v>41508.360752314817</c:v>
                </c:pt>
                <c:pt idx="31866">
                  <c:v>41508.402418981481</c:v>
                </c:pt>
                <c:pt idx="31867">
                  <c:v>41508.444085648145</c:v>
                </c:pt>
                <c:pt idx="31868">
                  <c:v>41508.485752314817</c:v>
                </c:pt>
                <c:pt idx="31869">
                  <c:v>41508.527418981481</c:v>
                </c:pt>
                <c:pt idx="31870">
                  <c:v>41508.569085648145</c:v>
                </c:pt>
                <c:pt idx="31871">
                  <c:v>41508.610752314817</c:v>
                </c:pt>
                <c:pt idx="31872">
                  <c:v>41508.652418981481</c:v>
                </c:pt>
                <c:pt idx="31873">
                  <c:v>41508.694085648145</c:v>
                </c:pt>
                <c:pt idx="31874">
                  <c:v>41508.735752314817</c:v>
                </c:pt>
                <c:pt idx="31875">
                  <c:v>41508.777418981481</c:v>
                </c:pt>
                <c:pt idx="31876">
                  <c:v>41508.819085648145</c:v>
                </c:pt>
                <c:pt idx="31877">
                  <c:v>41508.860752314817</c:v>
                </c:pt>
                <c:pt idx="31878">
                  <c:v>41508.902418981481</c:v>
                </c:pt>
                <c:pt idx="31879">
                  <c:v>41508.944085648145</c:v>
                </c:pt>
                <c:pt idx="31880">
                  <c:v>41508.985752314817</c:v>
                </c:pt>
                <c:pt idx="31881">
                  <c:v>41509.027418981481</c:v>
                </c:pt>
                <c:pt idx="31882">
                  <c:v>41509.069085648145</c:v>
                </c:pt>
                <c:pt idx="31883">
                  <c:v>41509.110752314817</c:v>
                </c:pt>
                <c:pt idx="31884">
                  <c:v>41509.152418981481</c:v>
                </c:pt>
                <c:pt idx="31885">
                  <c:v>41509.194085648145</c:v>
                </c:pt>
                <c:pt idx="31886">
                  <c:v>41509.235752314817</c:v>
                </c:pt>
                <c:pt idx="31887">
                  <c:v>41509.277418981481</c:v>
                </c:pt>
                <c:pt idx="31888">
                  <c:v>41509.319085648145</c:v>
                </c:pt>
                <c:pt idx="31889">
                  <c:v>41509.360752314817</c:v>
                </c:pt>
                <c:pt idx="31890">
                  <c:v>41509.402418981481</c:v>
                </c:pt>
                <c:pt idx="31891">
                  <c:v>41509.444085648145</c:v>
                </c:pt>
                <c:pt idx="31892">
                  <c:v>41509.485752314817</c:v>
                </c:pt>
                <c:pt idx="31893">
                  <c:v>41509.527418981481</c:v>
                </c:pt>
                <c:pt idx="31894">
                  <c:v>41509.569085648145</c:v>
                </c:pt>
                <c:pt idx="31895">
                  <c:v>41509.610752314817</c:v>
                </c:pt>
                <c:pt idx="31896">
                  <c:v>41509.652418981481</c:v>
                </c:pt>
                <c:pt idx="31897">
                  <c:v>41509.694085648145</c:v>
                </c:pt>
                <c:pt idx="31898">
                  <c:v>41509.735752314817</c:v>
                </c:pt>
                <c:pt idx="31899">
                  <c:v>41509.777418981481</c:v>
                </c:pt>
                <c:pt idx="31900">
                  <c:v>41509.819085648145</c:v>
                </c:pt>
                <c:pt idx="31901">
                  <c:v>41509.860752314817</c:v>
                </c:pt>
                <c:pt idx="31902">
                  <c:v>41509.902418981481</c:v>
                </c:pt>
                <c:pt idx="31903">
                  <c:v>41509.944085648145</c:v>
                </c:pt>
                <c:pt idx="31904">
                  <c:v>41509.985752314817</c:v>
                </c:pt>
                <c:pt idx="31905">
                  <c:v>41510.027418981481</c:v>
                </c:pt>
                <c:pt idx="31906">
                  <c:v>41510.069085648145</c:v>
                </c:pt>
                <c:pt idx="31907">
                  <c:v>41510.110752314817</c:v>
                </c:pt>
                <c:pt idx="31908">
                  <c:v>41510.152418981481</c:v>
                </c:pt>
                <c:pt idx="31909">
                  <c:v>41510.194085648145</c:v>
                </c:pt>
                <c:pt idx="31910">
                  <c:v>41510.235752314817</c:v>
                </c:pt>
                <c:pt idx="31911">
                  <c:v>41510.277418981481</c:v>
                </c:pt>
                <c:pt idx="31912">
                  <c:v>41510.319085648145</c:v>
                </c:pt>
                <c:pt idx="31913">
                  <c:v>41510.360752314817</c:v>
                </c:pt>
                <c:pt idx="31914">
                  <c:v>41510.402418981481</c:v>
                </c:pt>
                <c:pt idx="31915">
                  <c:v>41510.444085648145</c:v>
                </c:pt>
                <c:pt idx="31916">
                  <c:v>41510.485752314817</c:v>
                </c:pt>
                <c:pt idx="31917">
                  <c:v>41510.527418981481</c:v>
                </c:pt>
                <c:pt idx="31918">
                  <c:v>41510.569085648145</c:v>
                </c:pt>
                <c:pt idx="31919">
                  <c:v>41510.610752314817</c:v>
                </c:pt>
                <c:pt idx="31920">
                  <c:v>41510.652418981481</c:v>
                </c:pt>
                <c:pt idx="31921">
                  <c:v>41510.694085648145</c:v>
                </c:pt>
                <c:pt idx="31922">
                  <c:v>41510.735752314817</c:v>
                </c:pt>
                <c:pt idx="31923">
                  <c:v>41510.777418981481</c:v>
                </c:pt>
                <c:pt idx="31924">
                  <c:v>41510.819085648145</c:v>
                </c:pt>
                <c:pt idx="31925">
                  <c:v>41510.860752314817</c:v>
                </c:pt>
                <c:pt idx="31926">
                  <c:v>41510.902418981481</c:v>
                </c:pt>
                <c:pt idx="31927">
                  <c:v>41510.944085648145</c:v>
                </c:pt>
                <c:pt idx="31928">
                  <c:v>41510.985752314817</c:v>
                </c:pt>
                <c:pt idx="31929">
                  <c:v>41511.027418981481</c:v>
                </c:pt>
                <c:pt idx="31930">
                  <c:v>41511.069085648145</c:v>
                </c:pt>
                <c:pt idx="31931">
                  <c:v>41511.110752314817</c:v>
                </c:pt>
                <c:pt idx="31932">
                  <c:v>41511.152418981481</c:v>
                </c:pt>
                <c:pt idx="31933">
                  <c:v>41511.194085648145</c:v>
                </c:pt>
                <c:pt idx="31934">
                  <c:v>41511.235752314817</c:v>
                </c:pt>
                <c:pt idx="31935">
                  <c:v>41511.277418981481</c:v>
                </c:pt>
                <c:pt idx="31936">
                  <c:v>41511.319085648145</c:v>
                </c:pt>
                <c:pt idx="31937">
                  <c:v>41511.360752314817</c:v>
                </c:pt>
                <c:pt idx="31938">
                  <c:v>41511.402418981481</c:v>
                </c:pt>
                <c:pt idx="31939">
                  <c:v>41511.444085648145</c:v>
                </c:pt>
                <c:pt idx="31940">
                  <c:v>41511.485752314817</c:v>
                </c:pt>
                <c:pt idx="31941">
                  <c:v>41511.527418981481</c:v>
                </c:pt>
                <c:pt idx="31942">
                  <c:v>41511.569085648145</c:v>
                </c:pt>
                <c:pt idx="31943">
                  <c:v>41511.610752314817</c:v>
                </c:pt>
                <c:pt idx="31944">
                  <c:v>41511.652418981481</c:v>
                </c:pt>
                <c:pt idx="31945">
                  <c:v>41511.694085648145</c:v>
                </c:pt>
                <c:pt idx="31946">
                  <c:v>41511.735752314817</c:v>
                </c:pt>
                <c:pt idx="31947">
                  <c:v>41511.777418981481</c:v>
                </c:pt>
                <c:pt idx="31948">
                  <c:v>41511.819085648145</c:v>
                </c:pt>
                <c:pt idx="31949">
                  <c:v>41511.860752314817</c:v>
                </c:pt>
                <c:pt idx="31950">
                  <c:v>41511.902418981481</c:v>
                </c:pt>
                <c:pt idx="31951">
                  <c:v>41511.944085648145</c:v>
                </c:pt>
                <c:pt idx="31952">
                  <c:v>41511.985752314817</c:v>
                </c:pt>
                <c:pt idx="31953">
                  <c:v>41512.027418981481</c:v>
                </c:pt>
                <c:pt idx="31954">
                  <c:v>41512.069085648145</c:v>
                </c:pt>
                <c:pt idx="31955">
                  <c:v>41512.110752314817</c:v>
                </c:pt>
                <c:pt idx="31956">
                  <c:v>41512.152418981481</c:v>
                </c:pt>
                <c:pt idx="31957">
                  <c:v>41512.194085648145</c:v>
                </c:pt>
                <c:pt idx="31958">
                  <c:v>41512.235752314817</c:v>
                </c:pt>
                <c:pt idx="31959">
                  <c:v>41512.277418981481</c:v>
                </c:pt>
                <c:pt idx="31960">
                  <c:v>41512.319085648145</c:v>
                </c:pt>
                <c:pt idx="31961">
                  <c:v>41512.360752314817</c:v>
                </c:pt>
                <c:pt idx="31962">
                  <c:v>41512.402418981481</c:v>
                </c:pt>
                <c:pt idx="31963">
                  <c:v>41512.444085648145</c:v>
                </c:pt>
                <c:pt idx="31964">
                  <c:v>41512.485752314817</c:v>
                </c:pt>
                <c:pt idx="31965">
                  <c:v>41512.527418981481</c:v>
                </c:pt>
                <c:pt idx="31966">
                  <c:v>41512.569085648145</c:v>
                </c:pt>
                <c:pt idx="31967">
                  <c:v>41512.610752314817</c:v>
                </c:pt>
                <c:pt idx="31968">
                  <c:v>41512.652418981481</c:v>
                </c:pt>
                <c:pt idx="31969">
                  <c:v>41512.694085648145</c:v>
                </c:pt>
                <c:pt idx="31970">
                  <c:v>41512.735752314817</c:v>
                </c:pt>
                <c:pt idx="31971">
                  <c:v>41512.777418981481</c:v>
                </c:pt>
                <c:pt idx="31972">
                  <c:v>41512.819085648145</c:v>
                </c:pt>
                <c:pt idx="31973">
                  <c:v>41512.860752314817</c:v>
                </c:pt>
                <c:pt idx="31974">
                  <c:v>41512.902418981481</c:v>
                </c:pt>
                <c:pt idx="31975">
                  <c:v>41512.944085648145</c:v>
                </c:pt>
                <c:pt idx="31976">
                  <c:v>41512.985752314817</c:v>
                </c:pt>
                <c:pt idx="31977">
                  <c:v>41513.027418981481</c:v>
                </c:pt>
                <c:pt idx="31978">
                  <c:v>41513.069085648145</c:v>
                </c:pt>
                <c:pt idx="31979">
                  <c:v>41513.110752314817</c:v>
                </c:pt>
                <c:pt idx="31980">
                  <c:v>41513.152418981481</c:v>
                </c:pt>
                <c:pt idx="31981">
                  <c:v>41513.194085648145</c:v>
                </c:pt>
                <c:pt idx="31982">
                  <c:v>41513.235752314817</c:v>
                </c:pt>
                <c:pt idx="31983">
                  <c:v>41513.277418981481</c:v>
                </c:pt>
                <c:pt idx="31984">
                  <c:v>41513.319085648145</c:v>
                </c:pt>
                <c:pt idx="31985">
                  <c:v>41513.360752314817</c:v>
                </c:pt>
                <c:pt idx="31986">
                  <c:v>41513.402418981481</c:v>
                </c:pt>
                <c:pt idx="31987">
                  <c:v>41513.444085648145</c:v>
                </c:pt>
                <c:pt idx="31988">
                  <c:v>41513</c:v>
                </c:pt>
                <c:pt idx="31989">
                  <c:v>41513.446562500001</c:v>
                </c:pt>
                <c:pt idx="31990">
                  <c:v>41513.488229166665</c:v>
                </c:pt>
                <c:pt idx="31991">
                  <c:v>41513.529895833337</c:v>
                </c:pt>
                <c:pt idx="31992">
                  <c:v>41513.571562500001</c:v>
                </c:pt>
                <c:pt idx="31993">
                  <c:v>41513.613229166665</c:v>
                </c:pt>
                <c:pt idx="31994">
                  <c:v>41513.654895833337</c:v>
                </c:pt>
                <c:pt idx="31995">
                  <c:v>41513.696562500001</c:v>
                </c:pt>
                <c:pt idx="31996">
                  <c:v>41513.738229166665</c:v>
                </c:pt>
                <c:pt idx="31997">
                  <c:v>41513.779895833337</c:v>
                </c:pt>
                <c:pt idx="31998">
                  <c:v>41513.821562500001</c:v>
                </c:pt>
                <c:pt idx="31999">
                  <c:v>41513.863229166665</c:v>
                </c:pt>
                <c:pt idx="32000">
                  <c:v>41513.904895833337</c:v>
                </c:pt>
                <c:pt idx="32001">
                  <c:v>41513.946562500001</c:v>
                </c:pt>
                <c:pt idx="32002">
                  <c:v>41513.988229166665</c:v>
                </c:pt>
                <c:pt idx="32003">
                  <c:v>41514.029895833337</c:v>
                </c:pt>
                <c:pt idx="32004">
                  <c:v>41514.071562500001</c:v>
                </c:pt>
                <c:pt idx="32005">
                  <c:v>41514.113229166665</c:v>
                </c:pt>
                <c:pt idx="32006">
                  <c:v>41514.154895833337</c:v>
                </c:pt>
                <c:pt idx="32007">
                  <c:v>41514.196562500001</c:v>
                </c:pt>
                <c:pt idx="32008">
                  <c:v>41514.238229166665</c:v>
                </c:pt>
                <c:pt idx="32009">
                  <c:v>41514.279895833337</c:v>
                </c:pt>
                <c:pt idx="32010">
                  <c:v>41514.321562500001</c:v>
                </c:pt>
                <c:pt idx="32011">
                  <c:v>41514.363229166665</c:v>
                </c:pt>
                <c:pt idx="32012">
                  <c:v>41514.404895833337</c:v>
                </c:pt>
                <c:pt idx="32013">
                  <c:v>41514.446562500001</c:v>
                </c:pt>
                <c:pt idx="32014">
                  <c:v>41514.488229166665</c:v>
                </c:pt>
                <c:pt idx="32015">
                  <c:v>41514.529895833337</c:v>
                </c:pt>
                <c:pt idx="32016">
                  <c:v>41514.571562500001</c:v>
                </c:pt>
                <c:pt idx="32017">
                  <c:v>41514.613229166665</c:v>
                </c:pt>
                <c:pt idx="32018">
                  <c:v>41514.654895833337</c:v>
                </c:pt>
                <c:pt idx="32019">
                  <c:v>41514.696562500001</c:v>
                </c:pt>
                <c:pt idx="32020">
                  <c:v>41514.738229166665</c:v>
                </c:pt>
                <c:pt idx="32021">
                  <c:v>41514.779895833337</c:v>
                </c:pt>
                <c:pt idx="32022">
                  <c:v>41514.821562500001</c:v>
                </c:pt>
                <c:pt idx="32023">
                  <c:v>41514.863229166665</c:v>
                </c:pt>
                <c:pt idx="32024">
                  <c:v>41514.904895833337</c:v>
                </c:pt>
                <c:pt idx="32025">
                  <c:v>41514.946562500001</c:v>
                </c:pt>
                <c:pt idx="32026">
                  <c:v>41514.988229166665</c:v>
                </c:pt>
                <c:pt idx="32027">
                  <c:v>41515.029895833337</c:v>
                </c:pt>
                <c:pt idx="32028">
                  <c:v>41515.071562500001</c:v>
                </c:pt>
                <c:pt idx="32029">
                  <c:v>41515.113229166665</c:v>
                </c:pt>
                <c:pt idx="32030">
                  <c:v>41515.154895833337</c:v>
                </c:pt>
                <c:pt idx="32031">
                  <c:v>41515.196562500001</c:v>
                </c:pt>
                <c:pt idx="32032">
                  <c:v>41515.238229166665</c:v>
                </c:pt>
                <c:pt idx="32033">
                  <c:v>41515.279895833337</c:v>
                </c:pt>
                <c:pt idx="32034">
                  <c:v>41515.321562500001</c:v>
                </c:pt>
                <c:pt idx="32035">
                  <c:v>41515.363229166665</c:v>
                </c:pt>
                <c:pt idx="32036">
                  <c:v>41515.404895833337</c:v>
                </c:pt>
                <c:pt idx="32037">
                  <c:v>41515.446562500001</c:v>
                </c:pt>
                <c:pt idx="32038">
                  <c:v>41515.488229166665</c:v>
                </c:pt>
                <c:pt idx="32039">
                  <c:v>41515.529895833337</c:v>
                </c:pt>
                <c:pt idx="32040">
                  <c:v>41515.571562500001</c:v>
                </c:pt>
                <c:pt idx="32041">
                  <c:v>41515.613229166665</c:v>
                </c:pt>
                <c:pt idx="32042">
                  <c:v>41515.654895833337</c:v>
                </c:pt>
                <c:pt idx="32043">
                  <c:v>41515.696562500001</c:v>
                </c:pt>
                <c:pt idx="32044">
                  <c:v>41515.738229166665</c:v>
                </c:pt>
                <c:pt idx="32045">
                  <c:v>41515.779895833337</c:v>
                </c:pt>
                <c:pt idx="32046">
                  <c:v>41515.821562500001</c:v>
                </c:pt>
                <c:pt idx="32047">
                  <c:v>41515.863229166665</c:v>
                </c:pt>
                <c:pt idx="32048">
                  <c:v>41515.904895833337</c:v>
                </c:pt>
                <c:pt idx="32049">
                  <c:v>41515.946562500001</c:v>
                </c:pt>
                <c:pt idx="32050">
                  <c:v>41515.988229166665</c:v>
                </c:pt>
                <c:pt idx="32051">
                  <c:v>41516.029895833337</c:v>
                </c:pt>
                <c:pt idx="32052">
                  <c:v>41516.071562500001</c:v>
                </c:pt>
                <c:pt idx="32053">
                  <c:v>41516.113229166665</c:v>
                </c:pt>
                <c:pt idx="32054">
                  <c:v>41516.154895833337</c:v>
                </c:pt>
                <c:pt idx="32055">
                  <c:v>41516.196562500001</c:v>
                </c:pt>
                <c:pt idx="32056">
                  <c:v>41516.238229166665</c:v>
                </c:pt>
                <c:pt idx="32057">
                  <c:v>41516.279895833337</c:v>
                </c:pt>
                <c:pt idx="32058">
                  <c:v>41516.321562500001</c:v>
                </c:pt>
                <c:pt idx="32059">
                  <c:v>41516.363229166665</c:v>
                </c:pt>
                <c:pt idx="32060">
                  <c:v>41516.404895833337</c:v>
                </c:pt>
                <c:pt idx="32061">
                  <c:v>41516.446562500001</c:v>
                </c:pt>
                <c:pt idx="32062">
                  <c:v>41516.488229166665</c:v>
                </c:pt>
                <c:pt idx="32063">
                  <c:v>41516.529895833337</c:v>
                </c:pt>
                <c:pt idx="32064">
                  <c:v>41516.571562500001</c:v>
                </c:pt>
                <c:pt idx="32065">
                  <c:v>41516.613229166665</c:v>
                </c:pt>
                <c:pt idx="32066">
                  <c:v>41516.654895833337</c:v>
                </c:pt>
                <c:pt idx="32067">
                  <c:v>41516.696562500001</c:v>
                </c:pt>
                <c:pt idx="32068">
                  <c:v>41516.738229166665</c:v>
                </c:pt>
                <c:pt idx="32069">
                  <c:v>41516.779895833337</c:v>
                </c:pt>
                <c:pt idx="32070">
                  <c:v>41516.821562500001</c:v>
                </c:pt>
                <c:pt idx="32071">
                  <c:v>41516.863229166665</c:v>
                </c:pt>
                <c:pt idx="32072">
                  <c:v>41516.904895833337</c:v>
                </c:pt>
                <c:pt idx="32073">
                  <c:v>41516.946562500001</c:v>
                </c:pt>
                <c:pt idx="32074">
                  <c:v>41516.988229166665</c:v>
                </c:pt>
                <c:pt idx="32075">
                  <c:v>41517.029895833337</c:v>
                </c:pt>
                <c:pt idx="32076">
                  <c:v>41517.071562500001</c:v>
                </c:pt>
                <c:pt idx="32077">
                  <c:v>41517.113229166665</c:v>
                </c:pt>
                <c:pt idx="32078">
                  <c:v>41517.154895833337</c:v>
                </c:pt>
                <c:pt idx="32079">
                  <c:v>41517.196562500001</c:v>
                </c:pt>
                <c:pt idx="32080">
                  <c:v>41517.238229166665</c:v>
                </c:pt>
                <c:pt idx="32081">
                  <c:v>41517.279895833337</c:v>
                </c:pt>
                <c:pt idx="32082">
                  <c:v>41517.321562500001</c:v>
                </c:pt>
                <c:pt idx="32083">
                  <c:v>41517.363229166665</c:v>
                </c:pt>
                <c:pt idx="32084">
                  <c:v>41517.404895833337</c:v>
                </c:pt>
                <c:pt idx="32085">
                  <c:v>41517.446562500001</c:v>
                </c:pt>
                <c:pt idx="32086">
                  <c:v>41517.488229166665</c:v>
                </c:pt>
                <c:pt idx="32087">
                  <c:v>41517.529895833337</c:v>
                </c:pt>
                <c:pt idx="32088">
                  <c:v>41517.571562500001</c:v>
                </c:pt>
                <c:pt idx="32089">
                  <c:v>41517.613229166665</c:v>
                </c:pt>
                <c:pt idx="32090">
                  <c:v>41517.654895833337</c:v>
                </c:pt>
                <c:pt idx="32091">
                  <c:v>41517.696562500001</c:v>
                </c:pt>
                <c:pt idx="32092">
                  <c:v>41517.738229166665</c:v>
                </c:pt>
                <c:pt idx="32093">
                  <c:v>41517.779895833337</c:v>
                </c:pt>
                <c:pt idx="32094">
                  <c:v>41517.821562500001</c:v>
                </c:pt>
                <c:pt idx="32095">
                  <c:v>41517.863229166665</c:v>
                </c:pt>
                <c:pt idx="32096">
                  <c:v>41517.904895833337</c:v>
                </c:pt>
                <c:pt idx="32097">
                  <c:v>41517.946562500001</c:v>
                </c:pt>
                <c:pt idx="32098">
                  <c:v>41517.988229166665</c:v>
                </c:pt>
                <c:pt idx="32099">
                  <c:v>41518.029895833337</c:v>
                </c:pt>
                <c:pt idx="32100">
                  <c:v>41518.071562500001</c:v>
                </c:pt>
                <c:pt idx="32101">
                  <c:v>41518.113229166665</c:v>
                </c:pt>
                <c:pt idx="32102">
                  <c:v>41518.154895833337</c:v>
                </c:pt>
                <c:pt idx="32103">
                  <c:v>41518.196562500001</c:v>
                </c:pt>
                <c:pt idx="32104">
                  <c:v>41518.238229166665</c:v>
                </c:pt>
                <c:pt idx="32105">
                  <c:v>41518.279895833337</c:v>
                </c:pt>
                <c:pt idx="32106">
                  <c:v>41518.321562500001</c:v>
                </c:pt>
                <c:pt idx="32107">
                  <c:v>41518.363229166665</c:v>
                </c:pt>
                <c:pt idx="32108">
                  <c:v>41518.404895833337</c:v>
                </c:pt>
                <c:pt idx="32109">
                  <c:v>41518.446562500001</c:v>
                </c:pt>
                <c:pt idx="32110">
                  <c:v>41518.488229166665</c:v>
                </c:pt>
                <c:pt idx="32111">
                  <c:v>41518.529895833337</c:v>
                </c:pt>
                <c:pt idx="32112">
                  <c:v>41518.571562500001</c:v>
                </c:pt>
                <c:pt idx="32113">
                  <c:v>41518.613229166665</c:v>
                </c:pt>
                <c:pt idx="32114">
                  <c:v>41518.654895833337</c:v>
                </c:pt>
                <c:pt idx="32115">
                  <c:v>41518.696562500001</c:v>
                </c:pt>
                <c:pt idx="32116">
                  <c:v>41518.738229166665</c:v>
                </c:pt>
                <c:pt idx="32117">
                  <c:v>41518.779895833337</c:v>
                </c:pt>
                <c:pt idx="32118">
                  <c:v>41518.821562500001</c:v>
                </c:pt>
                <c:pt idx="32119">
                  <c:v>41518.863229166665</c:v>
                </c:pt>
                <c:pt idx="32120">
                  <c:v>41518.904895833337</c:v>
                </c:pt>
                <c:pt idx="32121">
                  <c:v>41518.946562500001</c:v>
                </c:pt>
                <c:pt idx="32122">
                  <c:v>41518.988229166665</c:v>
                </c:pt>
                <c:pt idx="32123">
                  <c:v>41519.029895833337</c:v>
                </c:pt>
                <c:pt idx="32124">
                  <c:v>41519.071562500001</c:v>
                </c:pt>
                <c:pt idx="32125">
                  <c:v>41519.113229166665</c:v>
                </c:pt>
                <c:pt idx="32126">
                  <c:v>41519.154895833337</c:v>
                </c:pt>
                <c:pt idx="32127">
                  <c:v>41519.196562500001</c:v>
                </c:pt>
                <c:pt idx="32128">
                  <c:v>41519.238229166665</c:v>
                </c:pt>
                <c:pt idx="32129">
                  <c:v>41519.279895833337</c:v>
                </c:pt>
                <c:pt idx="32130">
                  <c:v>41519.321562500001</c:v>
                </c:pt>
                <c:pt idx="32131">
                  <c:v>41519.363229166665</c:v>
                </c:pt>
                <c:pt idx="32132">
                  <c:v>41519.404895833337</c:v>
                </c:pt>
                <c:pt idx="32133">
                  <c:v>41519.446562500001</c:v>
                </c:pt>
                <c:pt idx="32134">
                  <c:v>41519.488229166665</c:v>
                </c:pt>
                <c:pt idx="32135">
                  <c:v>41519.529895833337</c:v>
                </c:pt>
                <c:pt idx="32136">
                  <c:v>41519.571562500001</c:v>
                </c:pt>
                <c:pt idx="32137">
                  <c:v>41519.613229166665</c:v>
                </c:pt>
                <c:pt idx="32138">
                  <c:v>41519.654895833337</c:v>
                </c:pt>
                <c:pt idx="32139">
                  <c:v>41519.696562500001</c:v>
                </c:pt>
                <c:pt idx="32140">
                  <c:v>41519.738229166665</c:v>
                </c:pt>
                <c:pt idx="32141">
                  <c:v>41519.779895833337</c:v>
                </c:pt>
                <c:pt idx="32142">
                  <c:v>41519.821562500001</c:v>
                </c:pt>
                <c:pt idx="32143">
                  <c:v>41519.863229166665</c:v>
                </c:pt>
                <c:pt idx="32144">
                  <c:v>41519.904895833337</c:v>
                </c:pt>
                <c:pt idx="32145">
                  <c:v>41519.946562500001</c:v>
                </c:pt>
                <c:pt idx="32146">
                  <c:v>41519.988229166665</c:v>
                </c:pt>
                <c:pt idx="32147">
                  <c:v>41520.029895833337</c:v>
                </c:pt>
                <c:pt idx="32148">
                  <c:v>41520.071562500001</c:v>
                </c:pt>
                <c:pt idx="32149">
                  <c:v>41520.113229166665</c:v>
                </c:pt>
                <c:pt idx="32150">
                  <c:v>41520.154895833337</c:v>
                </c:pt>
                <c:pt idx="32151">
                  <c:v>41520.196562500001</c:v>
                </c:pt>
                <c:pt idx="32152">
                  <c:v>41520.238229166665</c:v>
                </c:pt>
                <c:pt idx="32153">
                  <c:v>41520.279895833337</c:v>
                </c:pt>
                <c:pt idx="32154">
                  <c:v>41520.321562500001</c:v>
                </c:pt>
                <c:pt idx="32155">
                  <c:v>41520.363229166665</c:v>
                </c:pt>
                <c:pt idx="32156">
                  <c:v>41520.404895833337</c:v>
                </c:pt>
                <c:pt idx="32157">
                  <c:v>41520.446562500001</c:v>
                </c:pt>
                <c:pt idx="32158">
                  <c:v>41520.488229166665</c:v>
                </c:pt>
                <c:pt idx="32159">
                  <c:v>41520.529895833337</c:v>
                </c:pt>
                <c:pt idx="32160">
                  <c:v>41520.571562500001</c:v>
                </c:pt>
                <c:pt idx="32161">
                  <c:v>41520.613229166665</c:v>
                </c:pt>
                <c:pt idx="32162">
                  <c:v>41520.654895833337</c:v>
                </c:pt>
                <c:pt idx="32163">
                  <c:v>41520.696562500001</c:v>
                </c:pt>
                <c:pt idx="32164">
                  <c:v>41520.738229166665</c:v>
                </c:pt>
                <c:pt idx="32165">
                  <c:v>41520.779895833337</c:v>
                </c:pt>
                <c:pt idx="32166">
                  <c:v>41520.821562500001</c:v>
                </c:pt>
                <c:pt idx="32167">
                  <c:v>41520.863229166665</c:v>
                </c:pt>
                <c:pt idx="32168">
                  <c:v>41520.904895833337</c:v>
                </c:pt>
                <c:pt idx="32169">
                  <c:v>41520.946562500001</c:v>
                </c:pt>
                <c:pt idx="32170">
                  <c:v>41520.988229166665</c:v>
                </c:pt>
                <c:pt idx="32171">
                  <c:v>41521.029895833337</c:v>
                </c:pt>
                <c:pt idx="32172">
                  <c:v>41521.071562500001</c:v>
                </c:pt>
                <c:pt idx="32173">
                  <c:v>41521.113229166665</c:v>
                </c:pt>
                <c:pt idx="32174">
                  <c:v>41521.154895833337</c:v>
                </c:pt>
                <c:pt idx="32175">
                  <c:v>41521.196562500001</c:v>
                </c:pt>
                <c:pt idx="32176">
                  <c:v>41521.238229166665</c:v>
                </c:pt>
                <c:pt idx="32177">
                  <c:v>41521.279895833337</c:v>
                </c:pt>
                <c:pt idx="32178">
                  <c:v>41521.321562500001</c:v>
                </c:pt>
                <c:pt idx="32179">
                  <c:v>41521.363229166665</c:v>
                </c:pt>
                <c:pt idx="32180">
                  <c:v>41521.404895833337</c:v>
                </c:pt>
                <c:pt idx="32181">
                  <c:v>41521.446562500001</c:v>
                </c:pt>
                <c:pt idx="32182">
                  <c:v>41521.488229166665</c:v>
                </c:pt>
                <c:pt idx="32183">
                  <c:v>41521.529895833337</c:v>
                </c:pt>
                <c:pt idx="32184">
                  <c:v>41521.571562500001</c:v>
                </c:pt>
                <c:pt idx="32185">
                  <c:v>41521.613229166665</c:v>
                </c:pt>
                <c:pt idx="32186">
                  <c:v>41521.654895833337</c:v>
                </c:pt>
                <c:pt idx="32187">
                  <c:v>41521.696562500001</c:v>
                </c:pt>
                <c:pt idx="32188">
                  <c:v>41521.738229166665</c:v>
                </c:pt>
                <c:pt idx="32189">
                  <c:v>41521.779895833337</c:v>
                </c:pt>
                <c:pt idx="32190">
                  <c:v>41521.821562500001</c:v>
                </c:pt>
                <c:pt idx="32191">
                  <c:v>41521.863229166665</c:v>
                </c:pt>
                <c:pt idx="32192">
                  <c:v>41521.904895833337</c:v>
                </c:pt>
                <c:pt idx="32193">
                  <c:v>41521.946562500001</c:v>
                </c:pt>
                <c:pt idx="32194">
                  <c:v>41521.988229166665</c:v>
                </c:pt>
                <c:pt idx="32195">
                  <c:v>41522.029895833337</c:v>
                </c:pt>
                <c:pt idx="32196">
                  <c:v>41522.071562500001</c:v>
                </c:pt>
                <c:pt idx="32197">
                  <c:v>41522.113229166665</c:v>
                </c:pt>
                <c:pt idx="32198">
                  <c:v>41522.154895833337</c:v>
                </c:pt>
                <c:pt idx="32199">
                  <c:v>41522.196562500001</c:v>
                </c:pt>
                <c:pt idx="32200">
                  <c:v>41522.238229166665</c:v>
                </c:pt>
                <c:pt idx="32201">
                  <c:v>41522.279895833337</c:v>
                </c:pt>
                <c:pt idx="32202">
                  <c:v>41522.321562500001</c:v>
                </c:pt>
                <c:pt idx="32203">
                  <c:v>41522.363229166665</c:v>
                </c:pt>
                <c:pt idx="32204">
                  <c:v>41522.404895833337</c:v>
                </c:pt>
                <c:pt idx="32205">
                  <c:v>41522.446562500001</c:v>
                </c:pt>
                <c:pt idx="32206">
                  <c:v>41522.488229166665</c:v>
                </c:pt>
                <c:pt idx="32207">
                  <c:v>41522.529895833337</c:v>
                </c:pt>
                <c:pt idx="32208">
                  <c:v>41522.571562500001</c:v>
                </c:pt>
                <c:pt idx="32209">
                  <c:v>41522.613229166665</c:v>
                </c:pt>
                <c:pt idx="32210">
                  <c:v>41522.654895833337</c:v>
                </c:pt>
                <c:pt idx="32211">
                  <c:v>41522.696562500001</c:v>
                </c:pt>
                <c:pt idx="32212">
                  <c:v>41522.738229166665</c:v>
                </c:pt>
                <c:pt idx="32213">
                  <c:v>41522.779895833337</c:v>
                </c:pt>
                <c:pt idx="32214">
                  <c:v>41522.821562500001</c:v>
                </c:pt>
                <c:pt idx="32215">
                  <c:v>41522.863229166665</c:v>
                </c:pt>
                <c:pt idx="32216">
                  <c:v>41522.904895833337</c:v>
                </c:pt>
                <c:pt idx="32217">
                  <c:v>41522.946562500001</c:v>
                </c:pt>
                <c:pt idx="32218">
                  <c:v>41522.988229166665</c:v>
                </c:pt>
                <c:pt idx="32219">
                  <c:v>41523.029895833337</c:v>
                </c:pt>
                <c:pt idx="32220">
                  <c:v>41523.071562500001</c:v>
                </c:pt>
                <c:pt idx="32221">
                  <c:v>41523.113229166665</c:v>
                </c:pt>
                <c:pt idx="32222">
                  <c:v>41523.154895833337</c:v>
                </c:pt>
                <c:pt idx="32223">
                  <c:v>41523.196562500001</c:v>
                </c:pt>
                <c:pt idx="32224">
                  <c:v>41523.238229166665</c:v>
                </c:pt>
                <c:pt idx="32225">
                  <c:v>41523.279895833337</c:v>
                </c:pt>
                <c:pt idx="32226">
                  <c:v>41523.321562500001</c:v>
                </c:pt>
                <c:pt idx="32227">
                  <c:v>41523.363229166665</c:v>
                </c:pt>
                <c:pt idx="32228">
                  <c:v>41523.404895833337</c:v>
                </c:pt>
                <c:pt idx="32229">
                  <c:v>41523.446562500001</c:v>
                </c:pt>
                <c:pt idx="32230">
                  <c:v>41523.488229166665</c:v>
                </c:pt>
                <c:pt idx="32231">
                  <c:v>41523.529895833337</c:v>
                </c:pt>
                <c:pt idx="32232">
                  <c:v>41523.571562500001</c:v>
                </c:pt>
                <c:pt idx="32233">
                  <c:v>41523.613229166665</c:v>
                </c:pt>
                <c:pt idx="32234">
                  <c:v>41523.654895833337</c:v>
                </c:pt>
                <c:pt idx="32235">
                  <c:v>41523.696562500001</c:v>
                </c:pt>
                <c:pt idx="32236">
                  <c:v>41523.738229166665</c:v>
                </c:pt>
                <c:pt idx="32237">
                  <c:v>41523.779895833337</c:v>
                </c:pt>
                <c:pt idx="32238">
                  <c:v>41523.821562500001</c:v>
                </c:pt>
                <c:pt idx="32239">
                  <c:v>41523.863229166665</c:v>
                </c:pt>
                <c:pt idx="32240">
                  <c:v>41523.904895833337</c:v>
                </c:pt>
                <c:pt idx="32241">
                  <c:v>41523.946562500001</c:v>
                </c:pt>
                <c:pt idx="32242">
                  <c:v>41523.988229166665</c:v>
                </c:pt>
                <c:pt idx="32243">
                  <c:v>41524.029895833337</c:v>
                </c:pt>
                <c:pt idx="32244">
                  <c:v>41524.071562500001</c:v>
                </c:pt>
                <c:pt idx="32245">
                  <c:v>41524.113229166665</c:v>
                </c:pt>
                <c:pt idx="32246">
                  <c:v>41524.154895833337</c:v>
                </c:pt>
                <c:pt idx="32247">
                  <c:v>41524.196562500001</c:v>
                </c:pt>
                <c:pt idx="32248">
                  <c:v>41524.238229166665</c:v>
                </c:pt>
                <c:pt idx="32249">
                  <c:v>41524.279895833337</c:v>
                </c:pt>
                <c:pt idx="32250">
                  <c:v>41524.321562500001</c:v>
                </c:pt>
                <c:pt idx="32251">
                  <c:v>41524.363229166665</c:v>
                </c:pt>
                <c:pt idx="32252">
                  <c:v>41524.404895833337</c:v>
                </c:pt>
                <c:pt idx="32253">
                  <c:v>41524.446562500001</c:v>
                </c:pt>
                <c:pt idx="32254">
                  <c:v>41524.488229166665</c:v>
                </c:pt>
                <c:pt idx="32255">
                  <c:v>41524.529895833337</c:v>
                </c:pt>
                <c:pt idx="32256">
                  <c:v>41524.571562500001</c:v>
                </c:pt>
                <c:pt idx="32257">
                  <c:v>41524.613229166665</c:v>
                </c:pt>
                <c:pt idx="32258">
                  <c:v>41524.654895833337</c:v>
                </c:pt>
                <c:pt idx="32259">
                  <c:v>41524.696562500001</c:v>
                </c:pt>
                <c:pt idx="32260">
                  <c:v>41524.738229166665</c:v>
                </c:pt>
                <c:pt idx="32261">
                  <c:v>41524.779895833337</c:v>
                </c:pt>
                <c:pt idx="32262">
                  <c:v>41524.821562500001</c:v>
                </c:pt>
                <c:pt idx="32263">
                  <c:v>41524.863229166665</c:v>
                </c:pt>
                <c:pt idx="32264">
                  <c:v>41524.904895833337</c:v>
                </c:pt>
                <c:pt idx="32265">
                  <c:v>41524.946562500001</c:v>
                </c:pt>
                <c:pt idx="32266">
                  <c:v>41524.988229166665</c:v>
                </c:pt>
                <c:pt idx="32267">
                  <c:v>41525.029895833337</c:v>
                </c:pt>
                <c:pt idx="32268">
                  <c:v>41525.071562500001</c:v>
                </c:pt>
                <c:pt idx="32269">
                  <c:v>41525.113229166665</c:v>
                </c:pt>
                <c:pt idx="32270">
                  <c:v>41525.154895833337</c:v>
                </c:pt>
                <c:pt idx="32271">
                  <c:v>41525.196562500001</c:v>
                </c:pt>
                <c:pt idx="32272">
                  <c:v>41525.238229166665</c:v>
                </c:pt>
                <c:pt idx="32273">
                  <c:v>41525.279895833337</c:v>
                </c:pt>
                <c:pt idx="32274">
                  <c:v>41525.321562500001</c:v>
                </c:pt>
                <c:pt idx="32275">
                  <c:v>41525.363229166665</c:v>
                </c:pt>
                <c:pt idx="32276">
                  <c:v>41525.404895833337</c:v>
                </c:pt>
                <c:pt idx="32277">
                  <c:v>41525.446562500001</c:v>
                </c:pt>
                <c:pt idx="32278">
                  <c:v>41525.488229166665</c:v>
                </c:pt>
                <c:pt idx="32279">
                  <c:v>41525.529895833337</c:v>
                </c:pt>
                <c:pt idx="32280">
                  <c:v>41525.571562500001</c:v>
                </c:pt>
                <c:pt idx="32281">
                  <c:v>41525.613229166665</c:v>
                </c:pt>
                <c:pt idx="32282">
                  <c:v>41525.654895833337</c:v>
                </c:pt>
                <c:pt idx="32283">
                  <c:v>41525.696562500001</c:v>
                </c:pt>
                <c:pt idx="32284">
                  <c:v>41525.738229166665</c:v>
                </c:pt>
                <c:pt idx="32285">
                  <c:v>41525.779895833337</c:v>
                </c:pt>
                <c:pt idx="32286">
                  <c:v>41525.821562500001</c:v>
                </c:pt>
                <c:pt idx="32287">
                  <c:v>41525.863229166665</c:v>
                </c:pt>
                <c:pt idx="32288">
                  <c:v>41525.904895833337</c:v>
                </c:pt>
                <c:pt idx="32289">
                  <c:v>41525.946562500001</c:v>
                </c:pt>
                <c:pt idx="32290">
                  <c:v>41525.988229166665</c:v>
                </c:pt>
                <c:pt idx="32291">
                  <c:v>41526.029895833337</c:v>
                </c:pt>
                <c:pt idx="32292">
                  <c:v>41526.071562500001</c:v>
                </c:pt>
                <c:pt idx="32293">
                  <c:v>41526.113229166665</c:v>
                </c:pt>
                <c:pt idx="32294">
                  <c:v>41526.154895833337</c:v>
                </c:pt>
                <c:pt idx="32295">
                  <c:v>41526.196562500001</c:v>
                </c:pt>
                <c:pt idx="32296">
                  <c:v>41526.238229166665</c:v>
                </c:pt>
                <c:pt idx="32297">
                  <c:v>41526.279895833337</c:v>
                </c:pt>
                <c:pt idx="32298">
                  <c:v>41526.321562500001</c:v>
                </c:pt>
                <c:pt idx="32299">
                  <c:v>41526.363229166665</c:v>
                </c:pt>
                <c:pt idx="32300">
                  <c:v>41526.404895833337</c:v>
                </c:pt>
                <c:pt idx="32301">
                  <c:v>41526.446562500001</c:v>
                </c:pt>
                <c:pt idx="32302">
                  <c:v>41526.488229166665</c:v>
                </c:pt>
                <c:pt idx="32303">
                  <c:v>41526.529895833337</c:v>
                </c:pt>
                <c:pt idx="32304">
                  <c:v>41526.571562500001</c:v>
                </c:pt>
                <c:pt idx="32305">
                  <c:v>41526.613229166665</c:v>
                </c:pt>
                <c:pt idx="32306">
                  <c:v>41526.654895833337</c:v>
                </c:pt>
                <c:pt idx="32307">
                  <c:v>41526.696562500001</c:v>
                </c:pt>
                <c:pt idx="32308">
                  <c:v>41526.738229166665</c:v>
                </c:pt>
                <c:pt idx="32309">
                  <c:v>41526.779895833337</c:v>
                </c:pt>
                <c:pt idx="32310">
                  <c:v>41526.821562500001</c:v>
                </c:pt>
                <c:pt idx="32311">
                  <c:v>41526.863229166665</c:v>
                </c:pt>
                <c:pt idx="32312">
                  <c:v>41526.904895833337</c:v>
                </c:pt>
                <c:pt idx="32313">
                  <c:v>41526.946562500001</c:v>
                </c:pt>
                <c:pt idx="32314">
                  <c:v>41526.988229166665</c:v>
                </c:pt>
                <c:pt idx="32315">
                  <c:v>41527.029895833337</c:v>
                </c:pt>
                <c:pt idx="32316">
                  <c:v>41527.071562500001</c:v>
                </c:pt>
                <c:pt idx="32317">
                  <c:v>41527.113229166665</c:v>
                </c:pt>
                <c:pt idx="32318">
                  <c:v>41527.154895833337</c:v>
                </c:pt>
                <c:pt idx="32319">
                  <c:v>41527.196562500001</c:v>
                </c:pt>
                <c:pt idx="32320">
                  <c:v>41527.238229166665</c:v>
                </c:pt>
                <c:pt idx="32321">
                  <c:v>41527.279895833337</c:v>
                </c:pt>
                <c:pt idx="32322">
                  <c:v>41527.321562500001</c:v>
                </c:pt>
                <c:pt idx="32323">
                  <c:v>41527.363229166665</c:v>
                </c:pt>
                <c:pt idx="32324">
                  <c:v>41527.404895833337</c:v>
                </c:pt>
                <c:pt idx="32325">
                  <c:v>41527.446562500001</c:v>
                </c:pt>
                <c:pt idx="32326">
                  <c:v>41527.488229166665</c:v>
                </c:pt>
                <c:pt idx="32327">
                  <c:v>41527.529895833337</c:v>
                </c:pt>
                <c:pt idx="32328">
                  <c:v>41527.571562500001</c:v>
                </c:pt>
                <c:pt idx="32329">
                  <c:v>41527.613229166665</c:v>
                </c:pt>
                <c:pt idx="32330">
                  <c:v>41527.654895833337</c:v>
                </c:pt>
                <c:pt idx="32331">
                  <c:v>41527.696562500001</c:v>
                </c:pt>
                <c:pt idx="32332">
                  <c:v>41527.738229166665</c:v>
                </c:pt>
                <c:pt idx="32333">
                  <c:v>41527.779895833337</c:v>
                </c:pt>
                <c:pt idx="32334">
                  <c:v>41527.821562500001</c:v>
                </c:pt>
                <c:pt idx="32335">
                  <c:v>41527.863229166665</c:v>
                </c:pt>
                <c:pt idx="32336">
                  <c:v>41527.904895833337</c:v>
                </c:pt>
                <c:pt idx="32337">
                  <c:v>41527.946562500001</c:v>
                </c:pt>
                <c:pt idx="32338">
                  <c:v>41527.988229166665</c:v>
                </c:pt>
                <c:pt idx="32339">
                  <c:v>41528.029895833337</c:v>
                </c:pt>
                <c:pt idx="32340">
                  <c:v>41528.071562500001</c:v>
                </c:pt>
                <c:pt idx="32341">
                  <c:v>41528.113229166665</c:v>
                </c:pt>
                <c:pt idx="32342">
                  <c:v>41528.154895833337</c:v>
                </c:pt>
                <c:pt idx="32343">
                  <c:v>41528.196562500001</c:v>
                </c:pt>
                <c:pt idx="32344">
                  <c:v>41528.238229166665</c:v>
                </c:pt>
                <c:pt idx="32345">
                  <c:v>41528.279895833337</c:v>
                </c:pt>
                <c:pt idx="32346">
                  <c:v>41528.321562500001</c:v>
                </c:pt>
                <c:pt idx="32347">
                  <c:v>41528.363229166665</c:v>
                </c:pt>
                <c:pt idx="32348">
                  <c:v>41528.404895833337</c:v>
                </c:pt>
                <c:pt idx="32349">
                  <c:v>41528.446562500001</c:v>
                </c:pt>
                <c:pt idx="32350">
                  <c:v>41528.488229166665</c:v>
                </c:pt>
                <c:pt idx="32351">
                  <c:v>41528.529895833337</c:v>
                </c:pt>
                <c:pt idx="32352">
                  <c:v>41528.571562500001</c:v>
                </c:pt>
                <c:pt idx="32353">
                  <c:v>41528.613229166665</c:v>
                </c:pt>
                <c:pt idx="32354">
                  <c:v>41528.654895833337</c:v>
                </c:pt>
                <c:pt idx="32355">
                  <c:v>41528.696562500001</c:v>
                </c:pt>
                <c:pt idx="32356">
                  <c:v>41528.738229166665</c:v>
                </c:pt>
                <c:pt idx="32357">
                  <c:v>41528.779895833337</c:v>
                </c:pt>
                <c:pt idx="32358">
                  <c:v>41528.821562500001</c:v>
                </c:pt>
                <c:pt idx="32359">
                  <c:v>41528.863229166665</c:v>
                </c:pt>
                <c:pt idx="32360">
                  <c:v>41528.904895833337</c:v>
                </c:pt>
                <c:pt idx="32361">
                  <c:v>41528.946562500001</c:v>
                </c:pt>
                <c:pt idx="32362">
                  <c:v>41528.988229166665</c:v>
                </c:pt>
                <c:pt idx="32363">
                  <c:v>41529.029895833337</c:v>
                </c:pt>
                <c:pt idx="32364">
                  <c:v>41529.071562500001</c:v>
                </c:pt>
                <c:pt idx="32365">
                  <c:v>41529.113229166665</c:v>
                </c:pt>
                <c:pt idx="32366">
                  <c:v>41529.154895833337</c:v>
                </c:pt>
                <c:pt idx="32367">
                  <c:v>41529.196562500001</c:v>
                </c:pt>
                <c:pt idx="32368">
                  <c:v>41529.238229166665</c:v>
                </c:pt>
                <c:pt idx="32369">
                  <c:v>41529.279895833337</c:v>
                </c:pt>
                <c:pt idx="32370">
                  <c:v>41529.321562500001</c:v>
                </c:pt>
                <c:pt idx="32371">
                  <c:v>41529.363229166665</c:v>
                </c:pt>
                <c:pt idx="32372">
                  <c:v>41529.404895833337</c:v>
                </c:pt>
                <c:pt idx="32373">
                  <c:v>41529.446562500001</c:v>
                </c:pt>
                <c:pt idx="32374">
                  <c:v>41529.488229166665</c:v>
                </c:pt>
                <c:pt idx="32375">
                  <c:v>41529.529895833337</c:v>
                </c:pt>
                <c:pt idx="32376">
                  <c:v>41529.571562500001</c:v>
                </c:pt>
                <c:pt idx="32377">
                  <c:v>41529.613229166665</c:v>
                </c:pt>
                <c:pt idx="32378">
                  <c:v>41529.654895833337</c:v>
                </c:pt>
                <c:pt idx="32379">
                  <c:v>41529.696562500001</c:v>
                </c:pt>
                <c:pt idx="32380">
                  <c:v>41529.738229166665</c:v>
                </c:pt>
                <c:pt idx="32381">
                  <c:v>41529.779895833337</c:v>
                </c:pt>
                <c:pt idx="32382">
                  <c:v>41529.821562500001</c:v>
                </c:pt>
                <c:pt idx="32383">
                  <c:v>41529.863229166665</c:v>
                </c:pt>
                <c:pt idx="32384">
                  <c:v>41529.904895833337</c:v>
                </c:pt>
                <c:pt idx="32385">
                  <c:v>41529.946562500001</c:v>
                </c:pt>
                <c:pt idx="32386">
                  <c:v>41529.988229166665</c:v>
                </c:pt>
                <c:pt idx="32387">
                  <c:v>41530.029895833337</c:v>
                </c:pt>
                <c:pt idx="32388">
                  <c:v>41530.071562500001</c:v>
                </c:pt>
                <c:pt idx="32389">
                  <c:v>41530.113229166665</c:v>
                </c:pt>
                <c:pt idx="32390">
                  <c:v>41530.154895833337</c:v>
                </c:pt>
                <c:pt idx="32391">
                  <c:v>41530.196562500001</c:v>
                </c:pt>
                <c:pt idx="32392">
                  <c:v>41530.238229166665</c:v>
                </c:pt>
                <c:pt idx="32393">
                  <c:v>41530.279895833337</c:v>
                </c:pt>
                <c:pt idx="32394">
                  <c:v>41530.321562500001</c:v>
                </c:pt>
                <c:pt idx="32395">
                  <c:v>41530.363229166665</c:v>
                </c:pt>
                <c:pt idx="32396">
                  <c:v>41530.404895833337</c:v>
                </c:pt>
                <c:pt idx="32397">
                  <c:v>41530.446562500001</c:v>
                </c:pt>
                <c:pt idx="32398">
                  <c:v>41530.488229166665</c:v>
                </c:pt>
                <c:pt idx="32399">
                  <c:v>41530.529895833337</c:v>
                </c:pt>
                <c:pt idx="32400">
                  <c:v>41530.571562500001</c:v>
                </c:pt>
                <c:pt idx="32401">
                  <c:v>41530.613229166665</c:v>
                </c:pt>
                <c:pt idx="32402">
                  <c:v>41530.654895833337</c:v>
                </c:pt>
                <c:pt idx="32403">
                  <c:v>41530.696562500001</c:v>
                </c:pt>
                <c:pt idx="32404">
                  <c:v>41530.738229166665</c:v>
                </c:pt>
                <c:pt idx="32405">
                  <c:v>41530.779895833337</c:v>
                </c:pt>
                <c:pt idx="32406">
                  <c:v>41530.821562500001</c:v>
                </c:pt>
                <c:pt idx="32407">
                  <c:v>41530.863229166665</c:v>
                </c:pt>
                <c:pt idx="32408">
                  <c:v>41530.904895833337</c:v>
                </c:pt>
                <c:pt idx="32409">
                  <c:v>41530.946562500001</c:v>
                </c:pt>
                <c:pt idx="32410">
                  <c:v>41530.988229166665</c:v>
                </c:pt>
                <c:pt idx="32411">
                  <c:v>41531.029895833337</c:v>
                </c:pt>
                <c:pt idx="32412">
                  <c:v>41531.071562500001</c:v>
                </c:pt>
                <c:pt idx="32413">
                  <c:v>41531.113229166665</c:v>
                </c:pt>
                <c:pt idx="32414">
                  <c:v>41531.154895833337</c:v>
                </c:pt>
                <c:pt idx="32415">
                  <c:v>41531.196562500001</c:v>
                </c:pt>
                <c:pt idx="32416">
                  <c:v>41531.238229166665</c:v>
                </c:pt>
                <c:pt idx="32417">
                  <c:v>41531.279895833337</c:v>
                </c:pt>
                <c:pt idx="32418">
                  <c:v>41531.321562500001</c:v>
                </c:pt>
                <c:pt idx="32419">
                  <c:v>41531.363229166665</c:v>
                </c:pt>
                <c:pt idx="32420">
                  <c:v>41531.404895833337</c:v>
                </c:pt>
                <c:pt idx="32421">
                  <c:v>41531.446562500001</c:v>
                </c:pt>
                <c:pt idx="32422">
                  <c:v>41531.488229166665</c:v>
                </c:pt>
                <c:pt idx="32423">
                  <c:v>41531.529895833337</c:v>
                </c:pt>
                <c:pt idx="32424">
                  <c:v>41531.571562500001</c:v>
                </c:pt>
                <c:pt idx="32425">
                  <c:v>41531.613229166665</c:v>
                </c:pt>
                <c:pt idx="32426">
                  <c:v>41531.654895833337</c:v>
                </c:pt>
                <c:pt idx="32427">
                  <c:v>41531.696562500001</c:v>
                </c:pt>
                <c:pt idx="32428">
                  <c:v>41531.738229166665</c:v>
                </c:pt>
                <c:pt idx="32429">
                  <c:v>41531.779895833337</c:v>
                </c:pt>
                <c:pt idx="32430">
                  <c:v>41531.821562500001</c:v>
                </c:pt>
                <c:pt idx="32431">
                  <c:v>41531.863229166665</c:v>
                </c:pt>
                <c:pt idx="32432">
                  <c:v>41531.904895833337</c:v>
                </c:pt>
                <c:pt idx="32433">
                  <c:v>41531.946562500001</c:v>
                </c:pt>
                <c:pt idx="32434">
                  <c:v>41531.988229166665</c:v>
                </c:pt>
                <c:pt idx="32435">
                  <c:v>41532.029895833337</c:v>
                </c:pt>
                <c:pt idx="32436">
                  <c:v>41532.071562500001</c:v>
                </c:pt>
                <c:pt idx="32437">
                  <c:v>41532.113229166665</c:v>
                </c:pt>
                <c:pt idx="32438">
                  <c:v>41532.154895833337</c:v>
                </c:pt>
                <c:pt idx="32439">
                  <c:v>41532.196562500001</c:v>
                </c:pt>
                <c:pt idx="32440">
                  <c:v>41532.238229166665</c:v>
                </c:pt>
                <c:pt idx="32441">
                  <c:v>41532.279895833337</c:v>
                </c:pt>
                <c:pt idx="32442">
                  <c:v>41532.321562500001</c:v>
                </c:pt>
                <c:pt idx="32443">
                  <c:v>41532.363229166665</c:v>
                </c:pt>
                <c:pt idx="32444">
                  <c:v>41532.404895833337</c:v>
                </c:pt>
                <c:pt idx="32445">
                  <c:v>41532.446562500001</c:v>
                </c:pt>
                <c:pt idx="32446">
                  <c:v>41532.488229166665</c:v>
                </c:pt>
                <c:pt idx="32447">
                  <c:v>41532.529895833337</c:v>
                </c:pt>
                <c:pt idx="32448">
                  <c:v>41532.571562500001</c:v>
                </c:pt>
                <c:pt idx="32449">
                  <c:v>41532.613229166665</c:v>
                </c:pt>
                <c:pt idx="32450">
                  <c:v>41532.654895833337</c:v>
                </c:pt>
                <c:pt idx="32451">
                  <c:v>41532.696562500001</c:v>
                </c:pt>
                <c:pt idx="32452">
                  <c:v>41532.738229166665</c:v>
                </c:pt>
                <c:pt idx="32453">
                  <c:v>41532.779895833337</c:v>
                </c:pt>
                <c:pt idx="32454">
                  <c:v>41532.821562500001</c:v>
                </c:pt>
                <c:pt idx="32455">
                  <c:v>41532.863229166665</c:v>
                </c:pt>
                <c:pt idx="32456">
                  <c:v>41532.904895833337</c:v>
                </c:pt>
                <c:pt idx="32457">
                  <c:v>41532.946562500001</c:v>
                </c:pt>
                <c:pt idx="32458">
                  <c:v>41532.988229166665</c:v>
                </c:pt>
                <c:pt idx="32459">
                  <c:v>41533.029895833337</c:v>
                </c:pt>
                <c:pt idx="32460">
                  <c:v>41533.071562500001</c:v>
                </c:pt>
                <c:pt idx="32461">
                  <c:v>41533.113229166665</c:v>
                </c:pt>
                <c:pt idx="32462">
                  <c:v>41533.154895833337</c:v>
                </c:pt>
                <c:pt idx="32463">
                  <c:v>41533.196562500001</c:v>
                </c:pt>
                <c:pt idx="32464">
                  <c:v>41533.238229166665</c:v>
                </c:pt>
                <c:pt idx="32465">
                  <c:v>41533.279895833337</c:v>
                </c:pt>
                <c:pt idx="32466">
                  <c:v>41533.321562500001</c:v>
                </c:pt>
                <c:pt idx="32467">
                  <c:v>41533.363229166665</c:v>
                </c:pt>
                <c:pt idx="32468">
                  <c:v>41533.404895833337</c:v>
                </c:pt>
                <c:pt idx="32469">
                  <c:v>41533.446562500001</c:v>
                </c:pt>
                <c:pt idx="32470">
                  <c:v>41533.488229166665</c:v>
                </c:pt>
                <c:pt idx="32471">
                  <c:v>41533.529895833337</c:v>
                </c:pt>
                <c:pt idx="32472">
                  <c:v>41533.571562500001</c:v>
                </c:pt>
                <c:pt idx="32473">
                  <c:v>41533.613229166665</c:v>
                </c:pt>
                <c:pt idx="32474">
                  <c:v>41533.654895833337</c:v>
                </c:pt>
                <c:pt idx="32475">
                  <c:v>41533.696562500001</c:v>
                </c:pt>
                <c:pt idx="32476">
                  <c:v>41533.738229166665</c:v>
                </c:pt>
                <c:pt idx="32477">
                  <c:v>41533.779895833337</c:v>
                </c:pt>
                <c:pt idx="32478">
                  <c:v>41533.821562500001</c:v>
                </c:pt>
                <c:pt idx="32479">
                  <c:v>41533.863229166665</c:v>
                </c:pt>
                <c:pt idx="32480">
                  <c:v>41533.904895833337</c:v>
                </c:pt>
                <c:pt idx="32481">
                  <c:v>41533.946562500001</c:v>
                </c:pt>
                <c:pt idx="32482">
                  <c:v>41533.988229166665</c:v>
                </c:pt>
                <c:pt idx="32483">
                  <c:v>41534.029895833337</c:v>
                </c:pt>
                <c:pt idx="32484">
                  <c:v>41534.071562500001</c:v>
                </c:pt>
                <c:pt idx="32485">
                  <c:v>41534.113229166665</c:v>
                </c:pt>
                <c:pt idx="32486">
                  <c:v>41534.154895833337</c:v>
                </c:pt>
                <c:pt idx="32487">
                  <c:v>41534.196562500001</c:v>
                </c:pt>
                <c:pt idx="32488">
                  <c:v>41534.238229166665</c:v>
                </c:pt>
                <c:pt idx="32489">
                  <c:v>41534.279895833337</c:v>
                </c:pt>
                <c:pt idx="32490">
                  <c:v>41534.321562500001</c:v>
                </c:pt>
                <c:pt idx="32491">
                  <c:v>41534.363229166665</c:v>
                </c:pt>
                <c:pt idx="32492">
                  <c:v>41534.404895833337</c:v>
                </c:pt>
                <c:pt idx="32493">
                  <c:v>41534.446562500001</c:v>
                </c:pt>
                <c:pt idx="32494">
                  <c:v>41534.488229166665</c:v>
                </c:pt>
                <c:pt idx="32495">
                  <c:v>41534.529895833337</c:v>
                </c:pt>
                <c:pt idx="32496">
                  <c:v>41534.571562500001</c:v>
                </c:pt>
                <c:pt idx="32497">
                  <c:v>41534.613229166665</c:v>
                </c:pt>
                <c:pt idx="32498">
                  <c:v>41534.654895833337</c:v>
                </c:pt>
                <c:pt idx="32499">
                  <c:v>41534.696562500001</c:v>
                </c:pt>
                <c:pt idx="32500">
                  <c:v>41534.738229166665</c:v>
                </c:pt>
                <c:pt idx="32501">
                  <c:v>41534.779895833337</c:v>
                </c:pt>
                <c:pt idx="32502">
                  <c:v>41534.821562500001</c:v>
                </c:pt>
                <c:pt idx="32503">
                  <c:v>41534.863229166665</c:v>
                </c:pt>
                <c:pt idx="32504">
                  <c:v>41534.904895833337</c:v>
                </c:pt>
                <c:pt idx="32505">
                  <c:v>41534.946562500001</c:v>
                </c:pt>
                <c:pt idx="32506">
                  <c:v>41534.988229166665</c:v>
                </c:pt>
                <c:pt idx="32507">
                  <c:v>41535.029895833337</c:v>
                </c:pt>
                <c:pt idx="32508">
                  <c:v>41535.071562500001</c:v>
                </c:pt>
                <c:pt idx="32509">
                  <c:v>41535.113229166665</c:v>
                </c:pt>
                <c:pt idx="32510">
                  <c:v>41535.154895833337</c:v>
                </c:pt>
                <c:pt idx="32511">
                  <c:v>41535.196562500001</c:v>
                </c:pt>
                <c:pt idx="32512">
                  <c:v>41535.238229166665</c:v>
                </c:pt>
                <c:pt idx="32513">
                  <c:v>41535.279895833337</c:v>
                </c:pt>
                <c:pt idx="32514">
                  <c:v>41535.321562500001</c:v>
                </c:pt>
                <c:pt idx="32515">
                  <c:v>41535.363229166665</c:v>
                </c:pt>
                <c:pt idx="32516">
                  <c:v>41535</c:v>
                </c:pt>
                <c:pt idx="32517">
                  <c:v>41535.369537037041</c:v>
                </c:pt>
                <c:pt idx="32518">
                  <c:v>41535.411203703705</c:v>
                </c:pt>
                <c:pt idx="32519">
                  <c:v>41535.452870370369</c:v>
                </c:pt>
                <c:pt idx="32520">
                  <c:v>41535.494537037041</c:v>
                </c:pt>
                <c:pt idx="32521">
                  <c:v>41535.536203703705</c:v>
                </c:pt>
                <c:pt idx="32522">
                  <c:v>41535.577870370369</c:v>
                </c:pt>
                <c:pt idx="32523">
                  <c:v>41535.619537037041</c:v>
                </c:pt>
                <c:pt idx="32524">
                  <c:v>41535.661203703705</c:v>
                </c:pt>
                <c:pt idx="32525">
                  <c:v>41535.702870370369</c:v>
                </c:pt>
                <c:pt idx="32526">
                  <c:v>41535.744537037041</c:v>
                </c:pt>
                <c:pt idx="32527">
                  <c:v>41535.786203703705</c:v>
                </c:pt>
                <c:pt idx="32528">
                  <c:v>41535.827870370369</c:v>
                </c:pt>
                <c:pt idx="32529">
                  <c:v>41535.869537037041</c:v>
                </c:pt>
                <c:pt idx="32530">
                  <c:v>41535.911203703705</c:v>
                </c:pt>
                <c:pt idx="32531">
                  <c:v>41535.952870370369</c:v>
                </c:pt>
                <c:pt idx="32532">
                  <c:v>41535.994537037041</c:v>
                </c:pt>
                <c:pt idx="32533">
                  <c:v>41536.036203703705</c:v>
                </c:pt>
                <c:pt idx="32534">
                  <c:v>41536.077870370369</c:v>
                </c:pt>
                <c:pt idx="32535">
                  <c:v>41536.119537037041</c:v>
                </c:pt>
                <c:pt idx="32536">
                  <c:v>41536.161203703705</c:v>
                </c:pt>
                <c:pt idx="32537">
                  <c:v>41536.202870370369</c:v>
                </c:pt>
                <c:pt idx="32538">
                  <c:v>41536.244537037041</c:v>
                </c:pt>
                <c:pt idx="32539">
                  <c:v>41536.286203703705</c:v>
                </c:pt>
                <c:pt idx="32540">
                  <c:v>41536.327870370369</c:v>
                </c:pt>
                <c:pt idx="32541">
                  <c:v>41536.369537037041</c:v>
                </c:pt>
                <c:pt idx="32542">
                  <c:v>41536.411203703705</c:v>
                </c:pt>
                <c:pt idx="32543">
                  <c:v>41536.452870370369</c:v>
                </c:pt>
                <c:pt idx="32544">
                  <c:v>41536.494537037041</c:v>
                </c:pt>
                <c:pt idx="32545">
                  <c:v>41536.536203703705</c:v>
                </c:pt>
                <c:pt idx="32546">
                  <c:v>41536.577870370369</c:v>
                </c:pt>
                <c:pt idx="32547">
                  <c:v>41536.619537037041</c:v>
                </c:pt>
                <c:pt idx="32548">
                  <c:v>41536.661203703705</c:v>
                </c:pt>
                <c:pt idx="32549">
                  <c:v>41536.702870370369</c:v>
                </c:pt>
                <c:pt idx="32550">
                  <c:v>41536.744537037041</c:v>
                </c:pt>
                <c:pt idx="32551">
                  <c:v>41536.786203703705</c:v>
                </c:pt>
                <c:pt idx="32552">
                  <c:v>41536.827870370369</c:v>
                </c:pt>
                <c:pt idx="32553">
                  <c:v>41536.869537037041</c:v>
                </c:pt>
                <c:pt idx="32554">
                  <c:v>41536.911203703705</c:v>
                </c:pt>
                <c:pt idx="32555">
                  <c:v>41536.952870370369</c:v>
                </c:pt>
                <c:pt idx="32556">
                  <c:v>41536.994537037041</c:v>
                </c:pt>
                <c:pt idx="32557">
                  <c:v>41537.036203703705</c:v>
                </c:pt>
                <c:pt idx="32558">
                  <c:v>41537.077870370369</c:v>
                </c:pt>
                <c:pt idx="32559">
                  <c:v>41537.119537037041</c:v>
                </c:pt>
                <c:pt idx="32560">
                  <c:v>41537.161203703705</c:v>
                </c:pt>
                <c:pt idx="32561">
                  <c:v>41537.202870370369</c:v>
                </c:pt>
                <c:pt idx="32562">
                  <c:v>41537.244537037041</c:v>
                </c:pt>
                <c:pt idx="32563">
                  <c:v>41537.286203703705</c:v>
                </c:pt>
                <c:pt idx="32564">
                  <c:v>41537.327870370369</c:v>
                </c:pt>
                <c:pt idx="32565">
                  <c:v>41537.369537037041</c:v>
                </c:pt>
                <c:pt idx="32566">
                  <c:v>41537.411203703705</c:v>
                </c:pt>
                <c:pt idx="32567">
                  <c:v>41537.452870370369</c:v>
                </c:pt>
                <c:pt idx="32568">
                  <c:v>41537.494537037041</c:v>
                </c:pt>
                <c:pt idx="32569">
                  <c:v>41537.536203703705</c:v>
                </c:pt>
                <c:pt idx="32570">
                  <c:v>41537.577870370369</c:v>
                </c:pt>
                <c:pt idx="32571">
                  <c:v>41537.619537037041</c:v>
                </c:pt>
                <c:pt idx="32572">
                  <c:v>41537.661203703705</c:v>
                </c:pt>
                <c:pt idx="32573">
                  <c:v>41537.702870370369</c:v>
                </c:pt>
                <c:pt idx="32574">
                  <c:v>41537.744537037041</c:v>
                </c:pt>
                <c:pt idx="32575">
                  <c:v>41537.786203703705</c:v>
                </c:pt>
                <c:pt idx="32576">
                  <c:v>41537.827870370369</c:v>
                </c:pt>
                <c:pt idx="32577">
                  <c:v>41537.869537037041</c:v>
                </c:pt>
                <c:pt idx="32578">
                  <c:v>41537.911203703705</c:v>
                </c:pt>
                <c:pt idx="32579">
                  <c:v>41537.952870370369</c:v>
                </c:pt>
                <c:pt idx="32580">
                  <c:v>41537.994537037041</c:v>
                </c:pt>
                <c:pt idx="32581">
                  <c:v>41538.036203703705</c:v>
                </c:pt>
                <c:pt idx="32582">
                  <c:v>41538.077870370369</c:v>
                </c:pt>
                <c:pt idx="32583">
                  <c:v>41538.119537037041</c:v>
                </c:pt>
                <c:pt idx="32584">
                  <c:v>41538.161203703705</c:v>
                </c:pt>
                <c:pt idx="32585">
                  <c:v>41538.202870370369</c:v>
                </c:pt>
                <c:pt idx="32586">
                  <c:v>41538.244537037041</c:v>
                </c:pt>
                <c:pt idx="32587">
                  <c:v>41538.286203703705</c:v>
                </c:pt>
                <c:pt idx="32588">
                  <c:v>41538.327870370369</c:v>
                </c:pt>
                <c:pt idx="32589">
                  <c:v>41538.369537037041</c:v>
                </c:pt>
                <c:pt idx="32590">
                  <c:v>41538.411203703705</c:v>
                </c:pt>
                <c:pt idx="32591">
                  <c:v>41538.452870370369</c:v>
                </c:pt>
                <c:pt idx="32592">
                  <c:v>41538.494537037041</c:v>
                </c:pt>
                <c:pt idx="32593">
                  <c:v>41538.536203703705</c:v>
                </c:pt>
                <c:pt idx="32594">
                  <c:v>41538.577870370369</c:v>
                </c:pt>
                <c:pt idx="32595">
                  <c:v>41538.619537037041</c:v>
                </c:pt>
                <c:pt idx="32596">
                  <c:v>41538.661203703705</c:v>
                </c:pt>
                <c:pt idx="32597">
                  <c:v>41538.702870370369</c:v>
                </c:pt>
                <c:pt idx="32598">
                  <c:v>41538.744537037041</c:v>
                </c:pt>
                <c:pt idx="32599">
                  <c:v>41538.786203703705</c:v>
                </c:pt>
                <c:pt idx="32600">
                  <c:v>41538.827870370369</c:v>
                </c:pt>
                <c:pt idx="32601">
                  <c:v>41538.869537037041</c:v>
                </c:pt>
                <c:pt idx="32602">
                  <c:v>41538.911203703705</c:v>
                </c:pt>
                <c:pt idx="32603">
                  <c:v>41538.952870370369</c:v>
                </c:pt>
                <c:pt idx="32604">
                  <c:v>41538.994537037041</c:v>
                </c:pt>
                <c:pt idx="32605">
                  <c:v>41539.036203703705</c:v>
                </c:pt>
                <c:pt idx="32606">
                  <c:v>41539.077870370369</c:v>
                </c:pt>
                <c:pt idx="32607">
                  <c:v>41539.119537037041</c:v>
                </c:pt>
                <c:pt idx="32608">
                  <c:v>41539.161203703705</c:v>
                </c:pt>
                <c:pt idx="32609">
                  <c:v>41539.202870370369</c:v>
                </c:pt>
                <c:pt idx="32610">
                  <c:v>41539.244537037041</c:v>
                </c:pt>
                <c:pt idx="32611">
                  <c:v>41539.286203703705</c:v>
                </c:pt>
                <c:pt idx="32612">
                  <c:v>41539.327870370369</c:v>
                </c:pt>
                <c:pt idx="32613">
                  <c:v>41539.369537037041</c:v>
                </c:pt>
                <c:pt idx="32614">
                  <c:v>41539.411203703705</c:v>
                </c:pt>
                <c:pt idx="32615">
                  <c:v>41539.452870370369</c:v>
                </c:pt>
                <c:pt idx="32616">
                  <c:v>41539.494537037041</c:v>
                </c:pt>
                <c:pt idx="32617">
                  <c:v>41539.536203703705</c:v>
                </c:pt>
                <c:pt idx="32618">
                  <c:v>41539.577870370369</c:v>
                </c:pt>
                <c:pt idx="32619">
                  <c:v>41539.619537037041</c:v>
                </c:pt>
                <c:pt idx="32620">
                  <c:v>41539.661203703705</c:v>
                </c:pt>
                <c:pt idx="32621">
                  <c:v>41539.702870370369</c:v>
                </c:pt>
                <c:pt idx="32622">
                  <c:v>41539.744537037041</c:v>
                </c:pt>
                <c:pt idx="32623">
                  <c:v>41539.786203703705</c:v>
                </c:pt>
                <c:pt idx="32624">
                  <c:v>41539.827870370369</c:v>
                </c:pt>
                <c:pt idx="32625">
                  <c:v>41539.869537037041</c:v>
                </c:pt>
                <c:pt idx="32626">
                  <c:v>41539.911203703705</c:v>
                </c:pt>
                <c:pt idx="32627">
                  <c:v>41539.952870370369</c:v>
                </c:pt>
                <c:pt idx="32628">
                  <c:v>41539.994537037041</c:v>
                </c:pt>
                <c:pt idx="32629">
                  <c:v>41540.036203703705</c:v>
                </c:pt>
                <c:pt idx="32630">
                  <c:v>41540.077870370369</c:v>
                </c:pt>
                <c:pt idx="32631">
                  <c:v>41540.119537037041</c:v>
                </c:pt>
                <c:pt idx="32632">
                  <c:v>41540.161203703705</c:v>
                </c:pt>
                <c:pt idx="32633">
                  <c:v>41540.202870370369</c:v>
                </c:pt>
                <c:pt idx="32634">
                  <c:v>41540.244537037041</c:v>
                </c:pt>
                <c:pt idx="32635">
                  <c:v>41540.286203703705</c:v>
                </c:pt>
                <c:pt idx="32636">
                  <c:v>41540.327870370369</c:v>
                </c:pt>
                <c:pt idx="32637">
                  <c:v>41540.369537037041</c:v>
                </c:pt>
                <c:pt idx="32638">
                  <c:v>41540.411203703705</c:v>
                </c:pt>
                <c:pt idx="32639">
                  <c:v>41540.452870370369</c:v>
                </c:pt>
                <c:pt idx="32640">
                  <c:v>41540.494537037041</c:v>
                </c:pt>
                <c:pt idx="32641">
                  <c:v>41540.536203703705</c:v>
                </c:pt>
                <c:pt idx="32642">
                  <c:v>41540.577870370369</c:v>
                </c:pt>
                <c:pt idx="32643">
                  <c:v>41540.619537037041</c:v>
                </c:pt>
                <c:pt idx="32644">
                  <c:v>41540.661203703705</c:v>
                </c:pt>
                <c:pt idx="32645">
                  <c:v>41540.702870370369</c:v>
                </c:pt>
                <c:pt idx="32646">
                  <c:v>41540.744537037041</c:v>
                </c:pt>
                <c:pt idx="32647">
                  <c:v>41540.786203703705</c:v>
                </c:pt>
                <c:pt idx="32648">
                  <c:v>41540.827870370369</c:v>
                </c:pt>
                <c:pt idx="32649">
                  <c:v>41540.869537037041</c:v>
                </c:pt>
                <c:pt idx="32650">
                  <c:v>41540.911203703705</c:v>
                </c:pt>
                <c:pt idx="32651">
                  <c:v>41540.952870370369</c:v>
                </c:pt>
                <c:pt idx="32652">
                  <c:v>41540.994537037041</c:v>
                </c:pt>
                <c:pt idx="32653">
                  <c:v>41541.036203703705</c:v>
                </c:pt>
                <c:pt idx="32654">
                  <c:v>41541.077870370369</c:v>
                </c:pt>
                <c:pt idx="32655">
                  <c:v>41541.119537037041</c:v>
                </c:pt>
                <c:pt idx="32656">
                  <c:v>41541.161203703705</c:v>
                </c:pt>
                <c:pt idx="32657">
                  <c:v>41541.202870370369</c:v>
                </c:pt>
                <c:pt idx="32658">
                  <c:v>41541.244537037041</c:v>
                </c:pt>
                <c:pt idx="32659">
                  <c:v>41541.286203703705</c:v>
                </c:pt>
                <c:pt idx="32660">
                  <c:v>41541.327870370369</c:v>
                </c:pt>
                <c:pt idx="32661">
                  <c:v>41541.369537037041</c:v>
                </c:pt>
                <c:pt idx="32662">
                  <c:v>41541.411203703705</c:v>
                </c:pt>
                <c:pt idx="32663">
                  <c:v>41541.452870370369</c:v>
                </c:pt>
                <c:pt idx="32664">
                  <c:v>41541.494537037041</c:v>
                </c:pt>
                <c:pt idx="32665">
                  <c:v>41541.536203703705</c:v>
                </c:pt>
                <c:pt idx="32666">
                  <c:v>41541.577870370369</c:v>
                </c:pt>
                <c:pt idx="32667">
                  <c:v>41541.619537037041</c:v>
                </c:pt>
                <c:pt idx="32668">
                  <c:v>41541.661203703705</c:v>
                </c:pt>
                <c:pt idx="32669">
                  <c:v>41541.702870370369</c:v>
                </c:pt>
                <c:pt idx="32670">
                  <c:v>41541.744537037041</c:v>
                </c:pt>
                <c:pt idx="32671">
                  <c:v>41541.786203703705</c:v>
                </c:pt>
                <c:pt idx="32672">
                  <c:v>41541.827870370369</c:v>
                </c:pt>
                <c:pt idx="32673">
                  <c:v>41541.869537037041</c:v>
                </c:pt>
                <c:pt idx="32674">
                  <c:v>41541.911203703705</c:v>
                </c:pt>
                <c:pt idx="32675">
                  <c:v>41541.952870370369</c:v>
                </c:pt>
                <c:pt idx="32676">
                  <c:v>41541.994537037041</c:v>
                </c:pt>
                <c:pt idx="32677">
                  <c:v>41542.036203703705</c:v>
                </c:pt>
                <c:pt idx="32678">
                  <c:v>41542.077870370369</c:v>
                </c:pt>
                <c:pt idx="32679">
                  <c:v>41542.119537037041</c:v>
                </c:pt>
                <c:pt idx="32680">
                  <c:v>41542.161203703705</c:v>
                </c:pt>
                <c:pt idx="32681">
                  <c:v>41542.202870370369</c:v>
                </c:pt>
                <c:pt idx="32682">
                  <c:v>41542.244537037041</c:v>
                </c:pt>
                <c:pt idx="32683">
                  <c:v>41542.286203703705</c:v>
                </c:pt>
                <c:pt idx="32684">
                  <c:v>41542.327870370369</c:v>
                </c:pt>
                <c:pt idx="32685">
                  <c:v>41542.369537037041</c:v>
                </c:pt>
                <c:pt idx="32686">
                  <c:v>41542.411203703705</c:v>
                </c:pt>
                <c:pt idx="32687">
                  <c:v>41542.452870370369</c:v>
                </c:pt>
                <c:pt idx="32688">
                  <c:v>41542.494537037041</c:v>
                </c:pt>
                <c:pt idx="32689">
                  <c:v>41542.536203703705</c:v>
                </c:pt>
                <c:pt idx="32690">
                  <c:v>41542.577870370369</c:v>
                </c:pt>
                <c:pt idx="32691">
                  <c:v>41542.619537037041</c:v>
                </c:pt>
                <c:pt idx="32692">
                  <c:v>41542.661203703705</c:v>
                </c:pt>
                <c:pt idx="32693">
                  <c:v>41542.702870370369</c:v>
                </c:pt>
                <c:pt idx="32694">
                  <c:v>41542.744537037041</c:v>
                </c:pt>
                <c:pt idx="32695">
                  <c:v>41542.786203703705</c:v>
                </c:pt>
                <c:pt idx="32696">
                  <c:v>41542.827870370369</c:v>
                </c:pt>
                <c:pt idx="32697">
                  <c:v>41542.869537037041</c:v>
                </c:pt>
                <c:pt idx="32698">
                  <c:v>41542.911203703705</c:v>
                </c:pt>
                <c:pt idx="32699">
                  <c:v>41542.952870370369</c:v>
                </c:pt>
                <c:pt idx="32700">
                  <c:v>41542.994537037041</c:v>
                </c:pt>
                <c:pt idx="32701">
                  <c:v>41543.036203703705</c:v>
                </c:pt>
                <c:pt idx="32702">
                  <c:v>41543.077870370369</c:v>
                </c:pt>
                <c:pt idx="32703">
                  <c:v>41543.119537037041</c:v>
                </c:pt>
                <c:pt idx="32704">
                  <c:v>41543.161203703705</c:v>
                </c:pt>
                <c:pt idx="32705">
                  <c:v>41543.202870370369</c:v>
                </c:pt>
                <c:pt idx="32706">
                  <c:v>41543.244537037041</c:v>
                </c:pt>
                <c:pt idx="32707">
                  <c:v>41543.286203703705</c:v>
                </c:pt>
                <c:pt idx="32708">
                  <c:v>41543.327870370369</c:v>
                </c:pt>
                <c:pt idx="32709">
                  <c:v>41543.369537037041</c:v>
                </c:pt>
                <c:pt idx="32710">
                  <c:v>41543.411203703705</c:v>
                </c:pt>
                <c:pt idx="32711">
                  <c:v>41543.452870370369</c:v>
                </c:pt>
                <c:pt idx="32712">
                  <c:v>41543.494537037041</c:v>
                </c:pt>
                <c:pt idx="32713">
                  <c:v>41543.536203703705</c:v>
                </c:pt>
                <c:pt idx="32714">
                  <c:v>41543.577870370369</c:v>
                </c:pt>
                <c:pt idx="32715">
                  <c:v>41543.619537037041</c:v>
                </c:pt>
                <c:pt idx="32716">
                  <c:v>41543.661203703705</c:v>
                </c:pt>
                <c:pt idx="32717">
                  <c:v>41543.702870370369</c:v>
                </c:pt>
                <c:pt idx="32718">
                  <c:v>41543.744537037041</c:v>
                </c:pt>
                <c:pt idx="32719">
                  <c:v>41543.786203703705</c:v>
                </c:pt>
                <c:pt idx="32720">
                  <c:v>41543.827870370369</c:v>
                </c:pt>
                <c:pt idx="32721">
                  <c:v>41543.869537037041</c:v>
                </c:pt>
                <c:pt idx="32722">
                  <c:v>41543.911203703705</c:v>
                </c:pt>
                <c:pt idx="32723">
                  <c:v>41543.952870370369</c:v>
                </c:pt>
                <c:pt idx="32724">
                  <c:v>41543.994537037041</c:v>
                </c:pt>
                <c:pt idx="32725">
                  <c:v>41544.036203703705</c:v>
                </c:pt>
                <c:pt idx="32726">
                  <c:v>41544.077870370369</c:v>
                </c:pt>
                <c:pt idx="32727">
                  <c:v>41544.119537037041</c:v>
                </c:pt>
                <c:pt idx="32728">
                  <c:v>41544.161203703705</c:v>
                </c:pt>
                <c:pt idx="32729">
                  <c:v>41544.202870370369</c:v>
                </c:pt>
                <c:pt idx="32730">
                  <c:v>41544.244537037041</c:v>
                </c:pt>
                <c:pt idx="32731">
                  <c:v>41544.286203703705</c:v>
                </c:pt>
                <c:pt idx="32732">
                  <c:v>41544.327870370369</c:v>
                </c:pt>
                <c:pt idx="32733">
                  <c:v>41544.369537037041</c:v>
                </c:pt>
                <c:pt idx="32734">
                  <c:v>41544.411203703705</c:v>
                </c:pt>
                <c:pt idx="32735">
                  <c:v>41544.452870370369</c:v>
                </c:pt>
                <c:pt idx="32736">
                  <c:v>41544.494537037041</c:v>
                </c:pt>
                <c:pt idx="32737">
                  <c:v>41544.536203703705</c:v>
                </c:pt>
                <c:pt idx="32738">
                  <c:v>41544.577870370369</c:v>
                </c:pt>
                <c:pt idx="32739">
                  <c:v>41544.619537037041</c:v>
                </c:pt>
                <c:pt idx="32740">
                  <c:v>41544.661203703705</c:v>
                </c:pt>
                <c:pt idx="32741">
                  <c:v>41544.702870370369</c:v>
                </c:pt>
                <c:pt idx="32742">
                  <c:v>41544.744537037041</c:v>
                </c:pt>
                <c:pt idx="32743">
                  <c:v>41544.786203703705</c:v>
                </c:pt>
                <c:pt idx="32744">
                  <c:v>41544.827870370369</c:v>
                </c:pt>
                <c:pt idx="32745">
                  <c:v>41544.869537037041</c:v>
                </c:pt>
                <c:pt idx="32746">
                  <c:v>41544.911203703705</c:v>
                </c:pt>
                <c:pt idx="32747">
                  <c:v>41544.952870370369</c:v>
                </c:pt>
                <c:pt idx="32748">
                  <c:v>41544.994537037041</c:v>
                </c:pt>
                <c:pt idx="32749">
                  <c:v>41545.036203703705</c:v>
                </c:pt>
                <c:pt idx="32750">
                  <c:v>41545.077870370369</c:v>
                </c:pt>
                <c:pt idx="32751">
                  <c:v>41545.119537037041</c:v>
                </c:pt>
                <c:pt idx="32752">
                  <c:v>41545.161203703705</c:v>
                </c:pt>
                <c:pt idx="32753">
                  <c:v>41545.202870370369</c:v>
                </c:pt>
                <c:pt idx="32754">
                  <c:v>41545.244537037041</c:v>
                </c:pt>
                <c:pt idx="32755">
                  <c:v>41545.286203703705</c:v>
                </c:pt>
                <c:pt idx="32756">
                  <c:v>41545.327870370369</c:v>
                </c:pt>
                <c:pt idx="32757">
                  <c:v>41545.369537037041</c:v>
                </c:pt>
                <c:pt idx="32758">
                  <c:v>41545.411203703705</c:v>
                </c:pt>
                <c:pt idx="32759">
                  <c:v>41545.452870370369</c:v>
                </c:pt>
                <c:pt idx="32760">
                  <c:v>41545.494537037041</c:v>
                </c:pt>
                <c:pt idx="32761">
                  <c:v>41545.536203703705</c:v>
                </c:pt>
                <c:pt idx="32762">
                  <c:v>41545.577870370369</c:v>
                </c:pt>
                <c:pt idx="32763">
                  <c:v>41545.619537037041</c:v>
                </c:pt>
                <c:pt idx="32764">
                  <c:v>41545.661203703705</c:v>
                </c:pt>
                <c:pt idx="32765">
                  <c:v>41545.702870370369</c:v>
                </c:pt>
                <c:pt idx="32766">
                  <c:v>41545.744537037041</c:v>
                </c:pt>
                <c:pt idx="32767">
                  <c:v>41545.786203703705</c:v>
                </c:pt>
                <c:pt idx="32768">
                  <c:v>41545.827870370369</c:v>
                </c:pt>
                <c:pt idx="32769">
                  <c:v>41545.869537037041</c:v>
                </c:pt>
                <c:pt idx="32770">
                  <c:v>41545.911203703705</c:v>
                </c:pt>
                <c:pt idx="32771">
                  <c:v>41545.952870370369</c:v>
                </c:pt>
                <c:pt idx="32772">
                  <c:v>41545.994537037041</c:v>
                </c:pt>
                <c:pt idx="32773">
                  <c:v>41546.036203703705</c:v>
                </c:pt>
                <c:pt idx="32774">
                  <c:v>41546.077870370369</c:v>
                </c:pt>
                <c:pt idx="32775">
                  <c:v>41546.119537037041</c:v>
                </c:pt>
                <c:pt idx="32776">
                  <c:v>41546.161203703705</c:v>
                </c:pt>
                <c:pt idx="32777">
                  <c:v>41546.202870370369</c:v>
                </c:pt>
                <c:pt idx="32778">
                  <c:v>41546.244537037041</c:v>
                </c:pt>
                <c:pt idx="32779">
                  <c:v>41546.286203703705</c:v>
                </c:pt>
                <c:pt idx="32780">
                  <c:v>41546.327870370369</c:v>
                </c:pt>
                <c:pt idx="32781">
                  <c:v>41546.369537037041</c:v>
                </c:pt>
                <c:pt idx="32782">
                  <c:v>41546.411203703705</c:v>
                </c:pt>
                <c:pt idx="32783">
                  <c:v>41546.452870370369</c:v>
                </c:pt>
                <c:pt idx="32784">
                  <c:v>41546.494537037041</c:v>
                </c:pt>
                <c:pt idx="32785">
                  <c:v>41546.536203703705</c:v>
                </c:pt>
                <c:pt idx="32786">
                  <c:v>41546.577870370369</c:v>
                </c:pt>
                <c:pt idx="32787">
                  <c:v>41546.619537037041</c:v>
                </c:pt>
                <c:pt idx="32788">
                  <c:v>41546.661203703705</c:v>
                </c:pt>
                <c:pt idx="32789">
                  <c:v>41546.702870370369</c:v>
                </c:pt>
                <c:pt idx="32790">
                  <c:v>41546.744537037041</c:v>
                </c:pt>
                <c:pt idx="32791">
                  <c:v>41546.786203703705</c:v>
                </c:pt>
                <c:pt idx="32792">
                  <c:v>41546.827870370369</c:v>
                </c:pt>
                <c:pt idx="32793">
                  <c:v>41546.869537037041</c:v>
                </c:pt>
                <c:pt idx="32794">
                  <c:v>41546.911203703705</c:v>
                </c:pt>
                <c:pt idx="32795">
                  <c:v>41546.952870370369</c:v>
                </c:pt>
                <c:pt idx="32796">
                  <c:v>41546.994537037041</c:v>
                </c:pt>
                <c:pt idx="32797">
                  <c:v>41547.036203703705</c:v>
                </c:pt>
                <c:pt idx="32798">
                  <c:v>41547.077870370369</c:v>
                </c:pt>
                <c:pt idx="32799">
                  <c:v>41547.119537037041</c:v>
                </c:pt>
                <c:pt idx="32800">
                  <c:v>41547.161203703705</c:v>
                </c:pt>
                <c:pt idx="32801">
                  <c:v>41547.202870370369</c:v>
                </c:pt>
                <c:pt idx="32802">
                  <c:v>41547.244537037041</c:v>
                </c:pt>
                <c:pt idx="32803">
                  <c:v>41547.286203703705</c:v>
                </c:pt>
                <c:pt idx="32804">
                  <c:v>41547.327870370369</c:v>
                </c:pt>
                <c:pt idx="32805">
                  <c:v>41547.369537037041</c:v>
                </c:pt>
                <c:pt idx="32806">
                  <c:v>41547.411203703705</c:v>
                </c:pt>
                <c:pt idx="32807">
                  <c:v>41547</c:v>
                </c:pt>
                <c:pt idx="32808">
                  <c:v>41547.451331018521</c:v>
                </c:pt>
                <c:pt idx="32809">
                  <c:v>41547.492997685185</c:v>
                </c:pt>
                <c:pt idx="32810">
                  <c:v>41547.53466435185</c:v>
                </c:pt>
                <c:pt idx="32811">
                  <c:v>41547.576331018521</c:v>
                </c:pt>
                <c:pt idx="32812">
                  <c:v>41547.617997685185</c:v>
                </c:pt>
                <c:pt idx="32813">
                  <c:v>41547.65966435185</c:v>
                </c:pt>
                <c:pt idx="32814">
                  <c:v>41547.701331018521</c:v>
                </c:pt>
                <c:pt idx="32815">
                  <c:v>41547.742997685185</c:v>
                </c:pt>
                <c:pt idx="32816">
                  <c:v>41547.78466435185</c:v>
                </c:pt>
                <c:pt idx="32817">
                  <c:v>41547.826331018521</c:v>
                </c:pt>
                <c:pt idx="32818">
                  <c:v>41547.867997685185</c:v>
                </c:pt>
                <c:pt idx="32819">
                  <c:v>41547.90966435185</c:v>
                </c:pt>
                <c:pt idx="32820">
                  <c:v>41547.951331018521</c:v>
                </c:pt>
                <c:pt idx="32821">
                  <c:v>41547.992997685185</c:v>
                </c:pt>
                <c:pt idx="32822">
                  <c:v>41548.03466435185</c:v>
                </c:pt>
                <c:pt idx="32823">
                  <c:v>41548.076331018521</c:v>
                </c:pt>
                <c:pt idx="32824">
                  <c:v>41548.117997685185</c:v>
                </c:pt>
                <c:pt idx="32825">
                  <c:v>41548.15966435185</c:v>
                </c:pt>
                <c:pt idx="32826">
                  <c:v>41548.201331018521</c:v>
                </c:pt>
                <c:pt idx="32827">
                  <c:v>41548.242997685185</c:v>
                </c:pt>
                <c:pt idx="32828">
                  <c:v>41548.28466435185</c:v>
                </c:pt>
                <c:pt idx="32829">
                  <c:v>41548.326331018521</c:v>
                </c:pt>
                <c:pt idx="32830">
                  <c:v>41548.367997685185</c:v>
                </c:pt>
                <c:pt idx="32831">
                  <c:v>41548.40966435185</c:v>
                </c:pt>
                <c:pt idx="32832">
                  <c:v>41548.451331018521</c:v>
                </c:pt>
                <c:pt idx="32833">
                  <c:v>41548.492997685185</c:v>
                </c:pt>
                <c:pt idx="32834">
                  <c:v>41548.53466435185</c:v>
                </c:pt>
                <c:pt idx="32835">
                  <c:v>41548.576331018521</c:v>
                </c:pt>
                <c:pt idx="32836">
                  <c:v>41548.617997685185</c:v>
                </c:pt>
                <c:pt idx="32837">
                  <c:v>41548.65966435185</c:v>
                </c:pt>
                <c:pt idx="32838">
                  <c:v>41548.701331018521</c:v>
                </c:pt>
                <c:pt idx="32839">
                  <c:v>41548.742997685185</c:v>
                </c:pt>
                <c:pt idx="32840">
                  <c:v>41548.78466435185</c:v>
                </c:pt>
                <c:pt idx="32841">
                  <c:v>41548.826331018521</c:v>
                </c:pt>
                <c:pt idx="32842">
                  <c:v>41548.867997685185</c:v>
                </c:pt>
                <c:pt idx="32843">
                  <c:v>41548.90966435185</c:v>
                </c:pt>
                <c:pt idx="32844">
                  <c:v>41548.951331018521</c:v>
                </c:pt>
                <c:pt idx="32845">
                  <c:v>41548.992997685185</c:v>
                </c:pt>
                <c:pt idx="32846">
                  <c:v>41549.03466435185</c:v>
                </c:pt>
                <c:pt idx="32847">
                  <c:v>41549.076331018521</c:v>
                </c:pt>
                <c:pt idx="32848">
                  <c:v>41549.117997685185</c:v>
                </c:pt>
                <c:pt idx="32849">
                  <c:v>41549.15966435185</c:v>
                </c:pt>
                <c:pt idx="32850">
                  <c:v>41549.201331018521</c:v>
                </c:pt>
                <c:pt idx="32851">
                  <c:v>41549.242997685185</c:v>
                </c:pt>
                <c:pt idx="32852">
                  <c:v>41549.28466435185</c:v>
                </c:pt>
                <c:pt idx="32853">
                  <c:v>41549.326331018521</c:v>
                </c:pt>
                <c:pt idx="32854">
                  <c:v>41549.367997685185</c:v>
                </c:pt>
                <c:pt idx="32855">
                  <c:v>41549.40966435185</c:v>
                </c:pt>
                <c:pt idx="32856">
                  <c:v>41549.451331018521</c:v>
                </c:pt>
                <c:pt idx="32857">
                  <c:v>41549.492997685185</c:v>
                </c:pt>
                <c:pt idx="32858">
                  <c:v>41549.53466435185</c:v>
                </c:pt>
                <c:pt idx="32859">
                  <c:v>41549.576331018521</c:v>
                </c:pt>
                <c:pt idx="32860">
                  <c:v>41549.617997685185</c:v>
                </c:pt>
                <c:pt idx="32861">
                  <c:v>41549.65966435185</c:v>
                </c:pt>
                <c:pt idx="32862">
                  <c:v>41549.701331018521</c:v>
                </c:pt>
                <c:pt idx="32863">
                  <c:v>41549.742997685185</c:v>
                </c:pt>
                <c:pt idx="32864">
                  <c:v>41549.78466435185</c:v>
                </c:pt>
                <c:pt idx="32865">
                  <c:v>41549.826331018521</c:v>
                </c:pt>
                <c:pt idx="32866">
                  <c:v>41549.867997685185</c:v>
                </c:pt>
                <c:pt idx="32867">
                  <c:v>41549.90966435185</c:v>
                </c:pt>
                <c:pt idx="32868">
                  <c:v>41549.951331018521</c:v>
                </c:pt>
                <c:pt idx="32869">
                  <c:v>41549.992997685185</c:v>
                </c:pt>
                <c:pt idx="32870">
                  <c:v>41550.03466435185</c:v>
                </c:pt>
                <c:pt idx="32871">
                  <c:v>41550.076331018521</c:v>
                </c:pt>
                <c:pt idx="32872">
                  <c:v>41550.117997685185</c:v>
                </c:pt>
                <c:pt idx="32873">
                  <c:v>41550.15966435185</c:v>
                </c:pt>
                <c:pt idx="32874">
                  <c:v>41550.201331018521</c:v>
                </c:pt>
                <c:pt idx="32875">
                  <c:v>41550.242997685185</c:v>
                </c:pt>
                <c:pt idx="32876">
                  <c:v>41550.28466435185</c:v>
                </c:pt>
                <c:pt idx="32877">
                  <c:v>41550.326331018521</c:v>
                </c:pt>
                <c:pt idx="32878">
                  <c:v>41550.367997685185</c:v>
                </c:pt>
                <c:pt idx="32879">
                  <c:v>41550.40966435185</c:v>
                </c:pt>
                <c:pt idx="32880">
                  <c:v>41550.451331018521</c:v>
                </c:pt>
                <c:pt idx="32881">
                  <c:v>41550.492997685185</c:v>
                </c:pt>
                <c:pt idx="32882">
                  <c:v>41550.53466435185</c:v>
                </c:pt>
                <c:pt idx="32883">
                  <c:v>41550.576331018521</c:v>
                </c:pt>
                <c:pt idx="32884">
                  <c:v>41550.617997685185</c:v>
                </c:pt>
                <c:pt idx="32885">
                  <c:v>41550.65966435185</c:v>
                </c:pt>
                <c:pt idx="32886">
                  <c:v>41550.701331018521</c:v>
                </c:pt>
                <c:pt idx="32887">
                  <c:v>41550.742997685185</c:v>
                </c:pt>
                <c:pt idx="32888">
                  <c:v>41550.78466435185</c:v>
                </c:pt>
                <c:pt idx="32889">
                  <c:v>41550.826331018521</c:v>
                </c:pt>
                <c:pt idx="32890">
                  <c:v>41550.867997685185</c:v>
                </c:pt>
                <c:pt idx="32891">
                  <c:v>41550.90966435185</c:v>
                </c:pt>
                <c:pt idx="32892">
                  <c:v>41550.951331018521</c:v>
                </c:pt>
                <c:pt idx="32893">
                  <c:v>41550.992997685185</c:v>
                </c:pt>
                <c:pt idx="32894">
                  <c:v>41551.03466435185</c:v>
                </c:pt>
                <c:pt idx="32895">
                  <c:v>41551.076331018521</c:v>
                </c:pt>
                <c:pt idx="32896">
                  <c:v>41551.117997685185</c:v>
                </c:pt>
                <c:pt idx="32897">
                  <c:v>41551.15966435185</c:v>
                </c:pt>
                <c:pt idx="32898">
                  <c:v>41551.201331018521</c:v>
                </c:pt>
                <c:pt idx="32899">
                  <c:v>41551.242997685185</c:v>
                </c:pt>
                <c:pt idx="32900">
                  <c:v>41551.28466435185</c:v>
                </c:pt>
                <c:pt idx="32901">
                  <c:v>41551.326331018521</c:v>
                </c:pt>
                <c:pt idx="32902">
                  <c:v>41551.367997685185</c:v>
                </c:pt>
                <c:pt idx="32903">
                  <c:v>41551.40966435185</c:v>
                </c:pt>
                <c:pt idx="32904">
                  <c:v>41551.451331018521</c:v>
                </c:pt>
                <c:pt idx="32905">
                  <c:v>41551.492997685185</c:v>
                </c:pt>
                <c:pt idx="32906">
                  <c:v>41551.53466435185</c:v>
                </c:pt>
                <c:pt idx="32907">
                  <c:v>41551.576331018521</c:v>
                </c:pt>
                <c:pt idx="32908">
                  <c:v>41551.617997685185</c:v>
                </c:pt>
                <c:pt idx="32909">
                  <c:v>41551.65966435185</c:v>
                </c:pt>
                <c:pt idx="32910">
                  <c:v>41551.701331018521</c:v>
                </c:pt>
                <c:pt idx="32911">
                  <c:v>41551.742997685185</c:v>
                </c:pt>
                <c:pt idx="32912">
                  <c:v>41551.78466435185</c:v>
                </c:pt>
                <c:pt idx="32913">
                  <c:v>41551.826331018521</c:v>
                </c:pt>
                <c:pt idx="32914">
                  <c:v>41551.867997685185</c:v>
                </c:pt>
                <c:pt idx="32915">
                  <c:v>41551.90966435185</c:v>
                </c:pt>
                <c:pt idx="32916">
                  <c:v>41551.951331018521</c:v>
                </c:pt>
                <c:pt idx="32917">
                  <c:v>41551.992997685185</c:v>
                </c:pt>
                <c:pt idx="32918">
                  <c:v>41552.03466435185</c:v>
                </c:pt>
                <c:pt idx="32919">
                  <c:v>41552.076331018521</c:v>
                </c:pt>
                <c:pt idx="32920">
                  <c:v>41552.117997685185</c:v>
                </c:pt>
                <c:pt idx="32921">
                  <c:v>41552.15966435185</c:v>
                </c:pt>
                <c:pt idx="32922">
                  <c:v>41552.201331018521</c:v>
                </c:pt>
                <c:pt idx="32923">
                  <c:v>41552.242997685185</c:v>
                </c:pt>
                <c:pt idx="32924">
                  <c:v>41552.28466435185</c:v>
                </c:pt>
                <c:pt idx="32925">
                  <c:v>41552.326331018521</c:v>
                </c:pt>
                <c:pt idx="32926">
                  <c:v>41552.367997685185</c:v>
                </c:pt>
                <c:pt idx="32927">
                  <c:v>41552.40966435185</c:v>
                </c:pt>
                <c:pt idx="32928">
                  <c:v>41552.451331018521</c:v>
                </c:pt>
                <c:pt idx="32929">
                  <c:v>41552.492997685185</c:v>
                </c:pt>
                <c:pt idx="32930">
                  <c:v>41552.53466435185</c:v>
                </c:pt>
                <c:pt idx="32931">
                  <c:v>41552.576331018521</c:v>
                </c:pt>
                <c:pt idx="32932">
                  <c:v>41552.617997685185</c:v>
                </c:pt>
                <c:pt idx="32933">
                  <c:v>41552.65966435185</c:v>
                </c:pt>
                <c:pt idx="32934">
                  <c:v>41552.701331018521</c:v>
                </c:pt>
                <c:pt idx="32935">
                  <c:v>41552.742997685185</c:v>
                </c:pt>
                <c:pt idx="32936">
                  <c:v>41552.78466435185</c:v>
                </c:pt>
                <c:pt idx="32937">
                  <c:v>41552.826331018521</c:v>
                </c:pt>
                <c:pt idx="32938">
                  <c:v>41552.867997685185</c:v>
                </c:pt>
                <c:pt idx="32939">
                  <c:v>41552.90966435185</c:v>
                </c:pt>
                <c:pt idx="32940">
                  <c:v>41552.951331018521</c:v>
                </c:pt>
                <c:pt idx="32941">
                  <c:v>41552.992997685185</c:v>
                </c:pt>
                <c:pt idx="32942">
                  <c:v>41553.03466435185</c:v>
                </c:pt>
                <c:pt idx="32943">
                  <c:v>41553.076331018521</c:v>
                </c:pt>
                <c:pt idx="32944">
                  <c:v>41553.117997685185</c:v>
                </c:pt>
                <c:pt idx="32945">
                  <c:v>41553.15966435185</c:v>
                </c:pt>
                <c:pt idx="32946">
                  <c:v>41553.201331018521</c:v>
                </c:pt>
                <c:pt idx="32947">
                  <c:v>41553.242997685185</c:v>
                </c:pt>
                <c:pt idx="32948">
                  <c:v>41553.28466435185</c:v>
                </c:pt>
                <c:pt idx="32949">
                  <c:v>41553.326331018521</c:v>
                </c:pt>
                <c:pt idx="32950">
                  <c:v>41553.367997685185</c:v>
                </c:pt>
                <c:pt idx="32951">
                  <c:v>41553.40966435185</c:v>
                </c:pt>
                <c:pt idx="32952">
                  <c:v>41553.451331018521</c:v>
                </c:pt>
                <c:pt idx="32953">
                  <c:v>41553.492997685185</c:v>
                </c:pt>
                <c:pt idx="32954">
                  <c:v>41553.53466435185</c:v>
                </c:pt>
                <c:pt idx="32955">
                  <c:v>41553.576331018521</c:v>
                </c:pt>
                <c:pt idx="32956">
                  <c:v>41553.617997685185</c:v>
                </c:pt>
                <c:pt idx="32957">
                  <c:v>41553.65966435185</c:v>
                </c:pt>
                <c:pt idx="32958">
                  <c:v>41553.701331018521</c:v>
                </c:pt>
                <c:pt idx="32959">
                  <c:v>41553.742997685185</c:v>
                </c:pt>
                <c:pt idx="32960">
                  <c:v>41553.78466435185</c:v>
                </c:pt>
                <c:pt idx="32961">
                  <c:v>41553.826331018521</c:v>
                </c:pt>
                <c:pt idx="32962">
                  <c:v>41553.867997685185</c:v>
                </c:pt>
                <c:pt idx="32963">
                  <c:v>41553.90966435185</c:v>
                </c:pt>
                <c:pt idx="32964">
                  <c:v>41553.951331018521</c:v>
                </c:pt>
                <c:pt idx="32965">
                  <c:v>41553.992997685185</c:v>
                </c:pt>
                <c:pt idx="32966">
                  <c:v>41554.03466435185</c:v>
                </c:pt>
                <c:pt idx="32967">
                  <c:v>41554.076331018521</c:v>
                </c:pt>
                <c:pt idx="32968">
                  <c:v>41554.117997685185</c:v>
                </c:pt>
                <c:pt idx="32969">
                  <c:v>41554.15966435185</c:v>
                </c:pt>
                <c:pt idx="32970">
                  <c:v>41554.201331018521</c:v>
                </c:pt>
                <c:pt idx="32971">
                  <c:v>41554.242997685185</c:v>
                </c:pt>
                <c:pt idx="32972">
                  <c:v>41554.28466435185</c:v>
                </c:pt>
                <c:pt idx="32973">
                  <c:v>41554.326331018521</c:v>
                </c:pt>
                <c:pt idx="32974">
                  <c:v>41554.367997685185</c:v>
                </c:pt>
                <c:pt idx="32975">
                  <c:v>41554.40966435185</c:v>
                </c:pt>
                <c:pt idx="32976">
                  <c:v>41554.451331018521</c:v>
                </c:pt>
                <c:pt idx="32977">
                  <c:v>41554.492997685185</c:v>
                </c:pt>
                <c:pt idx="32978">
                  <c:v>41554.53466435185</c:v>
                </c:pt>
                <c:pt idx="32979">
                  <c:v>41554.576331018521</c:v>
                </c:pt>
                <c:pt idx="32980">
                  <c:v>41554.617997685185</c:v>
                </c:pt>
                <c:pt idx="32981">
                  <c:v>41554.65966435185</c:v>
                </c:pt>
                <c:pt idx="32982">
                  <c:v>41554.701331018521</c:v>
                </c:pt>
                <c:pt idx="32983">
                  <c:v>41554.742997685185</c:v>
                </c:pt>
                <c:pt idx="32984">
                  <c:v>41554.78466435185</c:v>
                </c:pt>
                <c:pt idx="32985">
                  <c:v>41554.826331018521</c:v>
                </c:pt>
                <c:pt idx="32986">
                  <c:v>41554.867997685185</c:v>
                </c:pt>
                <c:pt idx="32987">
                  <c:v>41554.90966435185</c:v>
                </c:pt>
                <c:pt idx="32988">
                  <c:v>41554.951331018521</c:v>
                </c:pt>
                <c:pt idx="32989">
                  <c:v>41554.992997685185</c:v>
                </c:pt>
                <c:pt idx="32990">
                  <c:v>41555.03466435185</c:v>
                </c:pt>
                <c:pt idx="32991">
                  <c:v>41555.076331018521</c:v>
                </c:pt>
                <c:pt idx="32992">
                  <c:v>41555.117997685185</c:v>
                </c:pt>
                <c:pt idx="32993">
                  <c:v>41555.15966435185</c:v>
                </c:pt>
                <c:pt idx="32994">
                  <c:v>41555.201331018521</c:v>
                </c:pt>
                <c:pt idx="32995">
                  <c:v>41555.242997685185</c:v>
                </c:pt>
                <c:pt idx="32996">
                  <c:v>41555.28466435185</c:v>
                </c:pt>
                <c:pt idx="32997">
                  <c:v>41555.326331018521</c:v>
                </c:pt>
                <c:pt idx="32998">
                  <c:v>41555.367997685185</c:v>
                </c:pt>
                <c:pt idx="32999">
                  <c:v>41555.40966435185</c:v>
                </c:pt>
                <c:pt idx="33000">
                  <c:v>41555.451331018521</c:v>
                </c:pt>
                <c:pt idx="33001">
                  <c:v>41555.492997685185</c:v>
                </c:pt>
                <c:pt idx="33002">
                  <c:v>41555.53466435185</c:v>
                </c:pt>
                <c:pt idx="33003">
                  <c:v>41555.576331018521</c:v>
                </c:pt>
                <c:pt idx="33004">
                  <c:v>41555.617997685185</c:v>
                </c:pt>
                <c:pt idx="33005">
                  <c:v>41555.65966435185</c:v>
                </c:pt>
                <c:pt idx="33006">
                  <c:v>41555.701331018521</c:v>
                </c:pt>
                <c:pt idx="33007">
                  <c:v>41555.742997685185</c:v>
                </c:pt>
                <c:pt idx="33008">
                  <c:v>41555.78466435185</c:v>
                </c:pt>
                <c:pt idx="33009">
                  <c:v>41555.826331018521</c:v>
                </c:pt>
                <c:pt idx="33010">
                  <c:v>41555.867997685185</c:v>
                </c:pt>
                <c:pt idx="33011">
                  <c:v>41555.90966435185</c:v>
                </c:pt>
                <c:pt idx="33012">
                  <c:v>41555.951331018521</c:v>
                </c:pt>
                <c:pt idx="33013">
                  <c:v>41555.992997685185</c:v>
                </c:pt>
                <c:pt idx="33014">
                  <c:v>41556.03466435185</c:v>
                </c:pt>
                <c:pt idx="33015">
                  <c:v>41556.076331018521</c:v>
                </c:pt>
                <c:pt idx="33016">
                  <c:v>41556.117997685185</c:v>
                </c:pt>
                <c:pt idx="33017">
                  <c:v>41556.15966435185</c:v>
                </c:pt>
                <c:pt idx="33018">
                  <c:v>41556.201331018521</c:v>
                </c:pt>
                <c:pt idx="33019">
                  <c:v>41556.242997685185</c:v>
                </c:pt>
                <c:pt idx="33020">
                  <c:v>41556.28466435185</c:v>
                </c:pt>
                <c:pt idx="33021">
                  <c:v>41556.326331018521</c:v>
                </c:pt>
                <c:pt idx="33022">
                  <c:v>41556.367997685185</c:v>
                </c:pt>
                <c:pt idx="33023">
                  <c:v>41556.40966435185</c:v>
                </c:pt>
                <c:pt idx="33024">
                  <c:v>41556.451331018521</c:v>
                </c:pt>
                <c:pt idx="33025">
                  <c:v>41556.492997685185</c:v>
                </c:pt>
                <c:pt idx="33026">
                  <c:v>41556.53466435185</c:v>
                </c:pt>
                <c:pt idx="33027">
                  <c:v>41556.576331018521</c:v>
                </c:pt>
                <c:pt idx="33028">
                  <c:v>41556.617997685185</c:v>
                </c:pt>
                <c:pt idx="33029">
                  <c:v>41556.65966435185</c:v>
                </c:pt>
                <c:pt idx="33030">
                  <c:v>41556.701331018521</c:v>
                </c:pt>
                <c:pt idx="33031">
                  <c:v>41556.742997685185</c:v>
                </c:pt>
                <c:pt idx="33032">
                  <c:v>41556.78466435185</c:v>
                </c:pt>
                <c:pt idx="33033">
                  <c:v>41556.826331018521</c:v>
                </c:pt>
                <c:pt idx="33034">
                  <c:v>41556.867997685185</c:v>
                </c:pt>
                <c:pt idx="33035">
                  <c:v>41556.90966435185</c:v>
                </c:pt>
                <c:pt idx="33036">
                  <c:v>41556.951331018521</c:v>
                </c:pt>
                <c:pt idx="33037">
                  <c:v>41556.992997685185</c:v>
                </c:pt>
                <c:pt idx="33038">
                  <c:v>41557.03466435185</c:v>
                </c:pt>
                <c:pt idx="33039">
                  <c:v>41557.076331018521</c:v>
                </c:pt>
                <c:pt idx="33040">
                  <c:v>41557.117997685185</c:v>
                </c:pt>
                <c:pt idx="33041">
                  <c:v>41557.15966435185</c:v>
                </c:pt>
                <c:pt idx="33042">
                  <c:v>41557.201331018521</c:v>
                </c:pt>
                <c:pt idx="33043">
                  <c:v>41557.242997685185</c:v>
                </c:pt>
                <c:pt idx="33044">
                  <c:v>41557.28466435185</c:v>
                </c:pt>
                <c:pt idx="33045">
                  <c:v>41557.326331018521</c:v>
                </c:pt>
                <c:pt idx="33046">
                  <c:v>41557.367997685185</c:v>
                </c:pt>
                <c:pt idx="33047">
                  <c:v>41557.40966435185</c:v>
                </c:pt>
                <c:pt idx="33048">
                  <c:v>41557.451331018521</c:v>
                </c:pt>
                <c:pt idx="33049">
                  <c:v>41557.492997685185</c:v>
                </c:pt>
                <c:pt idx="33050">
                  <c:v>41557.53466435185</c:v>
                </c:pt>
                <c:pt idx="33051">
                  <c:v>41557.576331018521</c:v>
                </c:pt>
                <c:pt idx="33052">
                  <c:v>41557.617997685185</c:v>
                </c:pt>
                <c:pt idx="33053">
                  <c:v>41557.65966435185</c:v>
                </c:pt>
                <c:pt idx="33054">
                  <c:v>41557.701331018521</c:v>
                </c:pt>
                <c:pt idx="33055">
                  <c:v>41557.742997685185</c:v>
                </c:pt>
                <c:pt idx="33056">
                  <c:v>41557.78466435185</c:v>
                </c:pt>
                <c:pt idx="33057">
                  <c:v>41557.826331018521</c:v>
                </c:pt>
                <c:pt idx="33058">
                  <c:v>41557.867997685185</c:v>
                </c:pt>
                <c:pt idx="33059">
                  <c:v>41557.90966435185</c:v>
                </c:pt>
                <c:pt idx="33060">
                  <c:v>41557.951331018521</c:v>
                </c:pt>
                <c:pt idx="33061">
                  <c:v>41557.992997685185</c:v>
                </c:pt>
                <c:pt idx="33062">
                  <c:v>41558.03466435185</c:v>
                </c:pt>
                <c:pt idx="33063">
                  <c:v>41558.076331018521</c:v>
                </c:pt>
                <c:pt idx="33064">
                  <c:v>41558.117997685185</c:v>
                </c:pt>
                <c:pt idx="33065">
                  <c:v>41558.15966435185</c:v>
                </c:pt>
                <c:pt idx="33066">
                  <c:v>41558.201331018521</c:v>
                </c:pt>
                <c:pt idx="33067">
                  <c:v>41558.242997685185</c:v>
                </c:pt>
                <c:pt idx="33068">
                  <c:v>41558.28466435185</c:v>
                </c:pt>
                <c:pt idx="33069">
                  <c:v>41558.326331018521</c:v>
                </c:pt>
                <c:pt idx="33070">
                  <c:v>41558.367997685185</c:v>
                </c:pt>
                <c:pt idx="33071">
                  <c:v>41558.40966435185</c:v>
                </c:pt>
                <c:pt idx="33072">
                  <c:v>41558.451331018521</c:v>
                </c:pt>
                <c:pt idx="33073">
                  <c:v>41558.492997685185</c:v>
                </c:pt>
                <c:pt idx="33074">
                  <c:v>41558.53466435185</c:v>
                </c:pt>
                <c:pt idx="33075">
                  <c:v>41558.576331018521</c:v>
                </c:pt>
                <c:pt idx="33076">
                  <c:v>41558.617997685185</c:v>
                </c:pt>
                <c:pt idx="33077">
                  <c:v>41558.65966435185</c:v>
                </c:pt>
                <c:pt idx="33078">
                  <c:v>41558.701331018521</c:v>
                </c:pt>
                <c:pt idx="33079">
                  <c:v>41558.742997685185</c:v>
                </c:pt>
                <c:pt idx="33080">
                  <c:v>41558.78466435185</c:v>
                </c:pt>
                <c:pt idx="33081">
                  <c:v>41558.826331018521</c:v>
                </c:pt>
                <c:pt idx="33082">
                  <c:v>41558.867997685185</c:v>
                </c:pt>
                <c:pt idx="33083">
                  <c:v>41558.90966435185</c:v>
                </c:pt>
                <c:pt idx="33084">
                  <c:v>41558.951331018521</c:v>
                </c:pt>
                <c:pt idx="33085">
                  <c:v>41558.992997685185</c:v>
                </c:pt>
                <c:pt idx="33086">
                  <c:v>41559.03466435185</c:v>
                </c:pt>
                <c:pt idx="33087">
                  <c:v>41559.076331018521</c:v>
                </c:pt>
                <c:pt idx="33088">
                  <c:v>41559.117997685185</c:v>
                </c:pt>
                <c:pt idx="33089">
                  <c:v>41559.15966435185</c:v>
                </c:pt>
                <c:pt idx="33090">
                  <c:v>41559.201331018521</c:v>
                </c:pt>
                <c:pt idx="33091">
                  <c:v>41559.242997685185</c:v>
                </c:pt>
                <c:pt idx="33092">
                  <c:v>41559.28466435185</c:v>
                </c:pt>
                <c:pt idx="33093">
                  <c:v>41559.326331018521</c:v>
                </c:pt>
                <c:pt idx="33094">
                  <c:v>41559.367997685185</c:v>
                </c:pt>
                <c:pt idx="33095">
                  <c:v>41559.40966435185</c:v>
                </c:pt>
                <c:pt idx="33096">
                  <c:v>41559.451331018521</c:v>
                </c:pt>
                <c:pt idx="33097">
                  <c:v>41559.492997685185</c:v>
                </c:pt>
                <c:pt idx="33098">
                  <c:v>41559.53466435185</c:v>
                </c:pt>
                <c:pt idx="33099">
                  <c:v>41559.576331018521</c:v>
                </c:pt>
                <c:pt idx="33100">
                  <c:v>41559.617997685185</c:v>
                </c:pt>
                <c:pt idx="33101">
                  <c:v>41559.65966435185</c:v>
                </c:pt>
                <c:pt idx="33102">
                  <c:v>41559.701331018521</c:v>
                </c:pt>
                <c:pt idx="33103">
                  <c:v>41559.742997685185</c:v>
                </c:pt>
                <c:pt idx="33104">
                  <c:v>41559.78466435185</c:v>
                </c:pt>
                <c:pt idx="33105">
                  <c:v>41559.826331018521</c:v>
                </c:pt>
                <c:pt idx="33106">
                  <c:v>41559.867997685185</c:v>
                </c:pt>
                <c:pt idx="33107">
                  <c:v>41559.90966435185</c:v>
                </c:pt>
                <c:pt idx="33108">
                  <c:v>41559.951331018521</c:v>
                </c:pt>
                <c:pt idx="33109">
                  <c:v>41559.992997685185</c:v>
                </c:pt>
                <c:pt idx="33110">
                  <c:v>41560.03466435185</c:v>
                </c:pt>
                <c:pt idx="33111">
                  <c:v>41560.076331018521</c:v>
                </c:pt>
                <c:pt idx="33112">
                  <c:v>41560.117997685185</c:v>
                </c:pt>
                <c:pt idx="33113">
                  <c:v>41560.15966435185</c:v>
                </c:pt>
                <c:pt idx="33114">
                  <c:v>41560.201331018521</c:v>
                </c:pt>
                <c:pt idx="33115">
                  <c:v>41560.242997685185</c:v>
                </c:pt>
                <c:pt idx="33116">
                  <c:v>41560.28466435185</c:v>
                </c:pt>
                <c:pt idx="33117">
                  <c:v>41560.326331018521</c:v>
                </c:pt>
                <c:pt idx="33118">
                  <c:v>41560.367997685185</c:v>
                </c:pt>
                <c:pt idx="33119">
                  <c:v>41560.40966435185</c:v>
                </c:pt>
                <c:pt idx="33120">
                  <c:v>41560.451331018521</c:v>
                </c:pt>
                <c:pt idx="33121">
                  <c:v>41560.492997685185</c:v>
                </c:pt>
                <c:pt idx="33122">
                  <c:v>41560.53466435185</c:v>
                </c:pt>
                <c:pt idx="33123">
                  <c:v>41560.576331018521</c:v>
                </c:pt>
                <c:pt idx="33124">
                  <c:v>41560.617997685185</c:v>
                </c:pt>
                <c:pt idx="33125">
                  <c:v>41560.65966435185</c:v>
                </c:pt>
                <c:pt idx="33126">
                  <c:v>41560.701331018521</c:v>
                </c:pt>
                <c:pt idx="33127">
                  <c:v>41560.742997685185</c:v>
                </c:pt>
                <c:pt idx="33128">
                  <c:v>41560.78466435185</c:v>
                </c:pt>
                <c:pt idx="33129">
                  <c:v>41560.826331018521</c:v>
                </c:pt>
                <c:pt idx="33130">
                  <c:v>41560.867997685185</c:v>
                </c:pt>
                <c:pt idx="33131">
                  <c:v>41560.90966435185</c:v>
                </c:pt>
                <c:pt idx="33132">
                  <c:v>41560.951331018521</c:v>
                </c:pt>
                <c:pt idx="33133">
                  <c:v>41560.992997685185</c:v>
                </c:pt>
                <c:pt idx="33134">
                  <c:v>41561.03466435185</c:v>
                </c:pt>
                <c:pt idx="33135">
                  <c:v>41561.076331018521</c:v>
                </c:pt>
                <c:pt idx="33136">
                  <c:v>41561.117997685185</c:v>
                </c:pt>
                <c:pt idx="33137">
                  <c:v>41561.15966435185</c:v>
                </c:pt>
                <c:pt idx="33138">
                  <c:v>41561.201331018521</c:v>
                </c:pt>
                <c:pt idx="33139">
                  <c:v>41561.242997685185</c:v>
                </c:pt>
                <c:pt idx="33140">
                  <c:v>41561.28466435185</c:v>
                </c:pt>
                <c:pt idx="33141">
                  <c:v>41561.326331018521</c:v>
                </c:pt>
                <c:pt idx="33142">
                  <c:v>41561.367997685185</c:v>
                </c:pt>
                <c:pt idx="33143">
                  <c:v>41561.40966435185</c:v>
                </c:pt>
                <c:pt idx="33144">
                  <c:v>41561.451331018521</c:v>
                </c:pt>
                <c:pt idx="33145">
                  <c:v>41561.492997685185</c:v>
                </c:pt>
                <c:pt idx="33146">
                  <c:v>41561.53466435185</c:v>
                </c:pt>
                <c:pt idx="33147">
                  <c:v>41561.576331018521</c:v>
                </c:pt>
                <c:pt idx="33148">
                  <c:v>41561.617997685185</c:v>
                </c:pt>
                <c:pt idx="33149">
                  <c:v>41561.65966435185</c:v>
                </c:pt>
                <c:pt idx="33150">
                  <c:v>41561.701331018521</c:v>
                </c:pt>
                <c:pt idx="33151">
                  <c:v>41561.742997685185</c:v>
                </c:pt>
                <c:pt idx="33152">
                  <c:v>41561.78466435185</c:v>
                </c:pt>
                <c:pt idx="33153">
                  <c:v>41561.826331018521</c:v>
                </c:pt>
                <c:pt idx="33154">
                  <c:v>41561.867997685185</c:v>
                </c:pt>
                <c:pt idx="33155">
                  <c:v>41561.90966435185</c:v>
                </c:pt>
                <c:pt idx="33156">
                  <c:v>41561.951331018521</c:v>
                </c:pt>
                <c:pt idx="33157">
                  <c:v>41561.992997685185</c:v>
                </c:pt>
                <c:pt idx="33158">
                  <c:v>41562.03466435185</c:v>
                </c:pt>
                <c:pt idx="33159">
                  <c:v>41562.076331018521</c:v>
                </c:pt>
                <c:pt idx="33160">
                  <c:v>41562.117997685185</c:v>
                </c:pt>
                <c:pt idx="33161">
                  <c:v>41562.15966435185</c:v>
                </c:pt>
                <c:pt idx="33162">
                  <c:v>41562.201331018521</c:v>
                </c:pt>
                <c:pt idx="33163">
                  <c:v>41562.242997685185</c:v>
                </c:pt>
                <c:pt idx="33164">
                  <c:v>41562.28466435185</c:v>
                </c:pt>
                <c:pt idx="33165">
                  <c:v>41562.326331018521</c:v>
                </c:pt>
                <c:pt idx="33166">
                  <c:v>41562.367997685185</c:v>
                </c:pt>
                <c:pt idx="33167">
                  <c:v>41562.40966435185</c:v>
                </c:pt>
                <c:pt idx="33168">
                  <c:v>41562.451331018521</c:v>
                </c:pt>
                <c:pt idx="33169">
                  <c:v>41562.492997685185</c:v>
                </c:pt>
                <c:pt idx="33170">
                  <c:v>41562.53466435185</c:v>
                </c:pt>
                <c:pt idx="33171">
                  <c:v>41562.576331018521</c:v>
                </c:pt>
                <c:pt idx="33172">
                  <c:v>41562.617997685185</c:v>
                </c:pt>
                <c:pt idx="33173">
                  <c:v>41562.65966435185</c:v>
                </c:pt>
                <c:pt idx="33174">
                  <c:v>41562.701331018521</c:v>
                </c:pt>
                <c:pt idx="33175">
                  <c:v>41562.742997685185</c:v>
                </c:pt>
                <c:pt idx="33176">
                  <c:v>41562.78466435185</c:v>
                </c:pt>
                <c:pt idx="33177">
                  <c:v>41562.826331018521</c:v>
                </c:pt>
                <c:pt idx="33178">
                  <c:v>41562.867997685185</c:v>
                </c:pt>
                <c:pt idx="33179">
                  <c:v>41562.90966435185</c:v>
                </c:pt>
                <c:pt idx="33180">
                  <c:v>41562.951331018521</c:v>
                </c:pt>
                <c:pt idx="33181">
                  <c:v>41562.992997685185</c:v>
                </c:pt>
                <c:pt idx="33182">
                  <c:v>41563.03466435185</c:v>
                </c:pt>
                <c:pt idx="33183">
                  <c:v>41563.076331018521</c:v>
                </c:pt>
                <c:pt idx="33184">
                  <c:v>41563.117997685185</c:v>
                </c:pt>
                <c:pt idx="33185">
                  <c:v>41563.15966435185</c:v>
                </c:pt>
                <c:pt idx="33186">
                  <c:v>41563.201331018521</c:v>
                </c:pt>
                <c:pt idx="33187">
                  <c:v>41563.242997685185</c:v>
                </c:pt>
                <c:pt idx="33188">
                  <c:v>41563.28466435185</c:v>
                </c:pt>
                <c:pt idx="33189">
                  <c:v>41563.326331018521</c:v>
                </c:pt>
                <c:pt idx="33190">
                  <c:v>41563</c:v>
                </c:pt>
                <c:pt idx="33191">
                  <c:v>41563.355393518519</c:v>
                </c:pt>
                <c:pt idx="33192">
                  <c:v>41563.397060185183</c:v>
                </c:pt>
                <c:pt idx="33193">
                  <c:v>41563.438726851855</c:v>
                </c:pt>
                <c:pt idx="33194">
                  <c:v>41563.480393518519</c:v>
                </c:pt>
                <c:pt idx="33195">
                  <c:v>41563.522060185183</c:v>
                </c:pt>
                <c:pt idx="33196">
                  <c:v>41563.563726851855</c:v>
                </c:pt>
                <c:pt idx="33197">
                  <c:v>41563.605393518519</c:v>
                </c:pt>
                <c:pt idx="33198">
                  <c:v>41563.647060185183</c:v>
                </c:pt>
                <c:pt idx="33199">
                  <c:v>41563.688726851855</c:v>
                </c:pt>
                <c:pt idx="33200">
                  <c:v>41563.730393518519</c:v>
                </c:pt>
                <c:pt idx="33201">
                  <c:v>41563.772060185183</c:v>
                </c:pt>
                <c:pt idx="33202">
                  <c:v>41563.813726851855</c:v>
                </c:pt>
                <c:pt idx="33203">
                  <c:v>41563.855393518519</c:v>
                </c:pt>
                <c:pt idx="33204">
                  <c:v>41563.897060185183</c:v>
                </c:pt>
                <c:pt idx="33205">
                  <c:v>41563.938726851855</c:v>
                </c:pt>
                <c:pt idx="33206">
                  <c:v>41563.980393518519</c:v>
                </c:pt>
                <c:pt idx="33207">
                  <c:v>41564.022060185183</c:v>
                </c:pt>
                <c:pt idx="33208">
                  <c:v>41564.063726851855</c:v>
                </c:pt>
                <c:pt idx="33209">
                  <c:v>41564.105393518519</c:v>
                </c:pt>
                <c:pt idx="33210">
                  <c:v>41564.147060185183</c:v>
                </c:pt>
                <c:pt idx="33211">
                  <c:v>41564.188726851855</c:v>
                </c:pt>
                <c:pt idx="33212">
                  <c:v>41564.230393518519</c:v>
                </c:pt>
                <c:pt idx="33213">
                  <c:v>41564.272060185183</c:v>
                </c:pt>
                <c:pt idx="33214">
                  <c:v>41564.313726851855</c:v>
                </c:pt>
                <c:pt idx="33215">
                  <c:v>41564.355393518519</c:v>
                </c:pt>
                <c:pt idx="33216">
                  <c:v>41564.397060185183</c:v>
                </c:pt>
                <c:pt idx="33217">
                  <c:v>41564.438726851855</c:v>
                </c:pt>
                <c:pt idx="33218">
                  <c:v>41564.480393518519</c:v>
                </c:pt>
                <c:pt idx="33219">
                  <c:v>41564.522060185183</c:v>
                </c:pt>
                <c:pt idx="33220">
                  <c:v>41564.563726851855</c:v>
                </c:pt>
                <c:pt idx="33221">
                  <c:v>41564.605393518519</c:v>
                </c:pt>
                <c:pt idx="33222">
                  <c:v>41564.647060185183</c:v>
                </c:pt>
                <c:pt idx="33223">
                  <c:v>41564.688726851855</c:v>
                </c:pt>
                <c:pt idx="33224">
                  <c:v>41564.730393518519</c:v>
                </c:pt>
                <c:pt idx="33225">
                  <c:v>41564.772060185183</c:v>
                </c:pt>
                <c:pt idx="33226">
                  <c:v>41564.813726851855</c:v>
                </c:pt>
                <c:pt idx="33227">
                  <c:v>41564.855393518519</c:v>
                </c:pt>
                <c:pt idx="33228">
                  <c:v>41564.897060185183</c:v>
                </c:pt>
                <c:pt idx="33229">
                  <c:v>41564.938726851855</c:v>
                </c:pt>
                <c:pt idx="33230">
                  <c:v>41564.980393518519</c:v>
                </c:pt>
                <c:pt idx="33231">
                  <c:v>41565.022060185183</c:v>
                </c:pt>
                <c:pt idx="33232">
                  <c:v>41565.063726851855</c:v>
                </c:pt>
                <c:pt idx="33233">
                  <c:v>41565.105393518519</c:v>
                </c:pt>
                <c:pt idx="33234">
                  <c:v>41565.147060185183</c:v>
                </c:pt>
                <c:pt idx="33235">
                  <c:v>41565.188726851855</c:v>
                </c:pt>
                <c:pt idx="33236">
                  <c:v>41565.230393518519</c:v>
                </c:pt>
                <c:pt idx="33237">
                  <c:v>41565.272060185183</c:v>
                </c:pt>
                <c:pt idx="33238">
                  <c:v>41565.313726851855</c:v>
                </c:pt>
                <c:pt idx="33239">
                  <c:v>41565.355393518519</c:v>
                </c:pt>
                <c:pt idx="33240">
                  <c:v>41565.397060185183</c:v>
                </c:pt>
                <c:pt idx="33241">
                  <c:v>41565.438726851855</c:v>
                </c:pt>
                <c:pt idx="33242">
                  <c:v>41565.480393518519</c:v>
                </c:pt>
                <c:pt idx="33243">
                  <c:v>41565.522060185183</c:v>
                </c:pt>
                <c:pt idx="33244">
                  <c:v>41565.563726851855</c:v>
                </c:pt>
                <c:pt idx="33245">
                  <c:v>41565.605393518519</c:v>
                </c:pt>
                <c:pt idx="33246">
                  <c:v>41565.647060185183</c:v>
                </c:pt>
                <c:pt idx="33247">
                  <c:v>41565.688726851855</c:v>
                </c:pt>
                <c:pt idx="33248">
                  <c:v>41565.730393518519</c:v>
                </c:pt>
                <c:pt idx="33249">
                  <c:v>41565.772060185183</c:v>
                </c:pt>
                <c:pt idx="33250">
                  <c:v>41565.813726851855</c:v>
                </c:pt>
                <c:pt idx="33251">
                  <c:v>41565.855393518519</c:v>
                </c:pt>
                <c:pt idx="33252">
                  <c:v>41565.897060185183</c:v>
                </c:pt>
                <c:pt idx="33253">
                  <c:v>41565.938726851855</c:v>
                </c:pt>
                <c:pt idx="33254">
                  <c:v>41565.980393518519</c:v>
                </c:pt>
                <c:pt idx="33255">
                  <c:v>41566.022060185183</c:v>
                </c:pt>
                <c:pt idx="33256">
                  <c:v>41566.063726851855</c:v>
                </c:pt>
                <c:pt idx="33257">
                  <c:v>41566.105393518519</c:v>
                </c:pt>
                <c:pt idx="33258">
                  <c:v>41566.147060185183</c:v>
                </c:pt>
                <c:pt idx="33259">
                  <c:v>41566.188726851855</c:v>
                </c:pt>
                <c:pt idx="33260">
                  <c:v>41566.230393518519</c:v>
                </c:pt>
                <c:pt idx="33261">
                  <c:v>41566.272060185183</c:v>
                </c:pt>
                <c:pt idx="33262">
                  <c:v>41566.313726851855</c:v>
                </c:pt>
                <c:pt idx="33263">
                  <c:v>41566.355393518519</c:v>
                </c:pt>
                <c:pt idx="33264">
                  <c:v>41566.397060185183</c:v>
                </c:pt>
                <c:pt idx="33265">
                  <c:v>41566.438726851855</c:v>
                </c:pt>
                <c:pt idx="33266">
                  <c:v>41566.480393518519</c:v>
                </c:pt>
                <c:pt idx="33267">
                  <c:v>41566.522060185183</c:v>
                </c:pt>
                <c:pt idx="33268">
                  <c:v>41566.563726851855</c:v>
                </c:pt>
                <c:pt idx="33269">
                  <c:v>41566.605393518519</c:v>
                </c:pt>
                <c:pt idx="33270">
                  <c:v>41566.647060185183</c:v>
                </c:pt>
                <c:pt idx="33271">
                  <c:v>41566.688726851855</c:v>
                </c:pt>
                <c:pt idx="33272">
                  <c:v>41566.730393518519</c:v>
                </c:pt>
                <c:pt idx="33273">
                  <c:v>41566.772060185183</c:v>
                </c:pt>
                <c:pt idx="33274">
                  <c:v>41566.813726851855</c:v>
                </c:pt>
                <c:pt idx="33275">
                  <c:v>41566.855393518519</c:v>
                </c:pt>
                <c:pt idx="33276">
                  <c:v>41566.897060185183</c:v>
                </c:pt>
                <c:pt idx="33277">
                  <c:v>41566.938726851855</c:v>
                </c:pt>
                <c:pt idx="33278">
                  <c:v>41566.980393518519</c:v>
                </c:pt>
                <c:pt idx="33279">
                  <c:v>41567.022060185183</c:v>
                </c:pt>
                <c:pt idx="33280">
                  <c:v>41567.063726851855</c:v>
                </c:pt>
                <c:pt idx="33281">
                  <c:v>41567.105393518519</c:v>
                </c:pt>
                <c:pt idx="33282">
                  <c:v>41567.147060185183</c:v>
                </c:pt>
                <c:pt idx="33283">
                  <c:v>41567.188726851855</c:v>
                </c:pt>
                <c:pt idx="33284">
                  <c:v>41567.230393518519</c:v>
                </c:pt>
                <c:pt idx="33285">
                  <c:v>41567.272060185183</c:v>
                </c:pt>
                <c:pt idx="33286">
                  <c:v>41567.313726851855</c:v>
                </c:pt>
                <c:pt idx="33287">
                  <c:v>41567.355393518519</c:v>
                </c:pt>
                <c:pt idx="33288">
                  <c:v>41567.397060185183</c:v>
                </c:pt>
                <c:pt idx="33289">
                  <c:v>41567.438726851855</c:v>
                </c:pt>
                <c:pt idx="33290">
                  <c:v>41567.480393518519</c:v>
                </c:pt>
                <c:pt idx="33291">
                  <c:v>41567.522060185183</c:v>
                </c:pt>
                <c:pt idx="33292">
                  <c:v>41567.563726851855</c:v>
                </c:pt>
                <c:pt idx="33293">
                  <c:v>41567.605393518519</c:v>
                </c:pt>
                <c:pt idx="33294">
                  <c:v>41567.647060185183</c:v>
                </c:pt>
                <c:pt idx="33295">
                  <c:v>41567.688726851855</c:v>
                </c:pt>
                <c:pt idx="33296">
                  <c:v>41567.730393518519</c:v>
                </c:pt>
                <c:pt idx="33297">
                  <c:v>41567.772060185183</c:v>
                </c:pt>
                <c:pt idx="33298">
                  <c:v>41567.813726851855</c:v>
                </c:pt>
                <c:pt idx="33299">
                  <c:v>41567.855393518519</c:v>
                </c:pt>
                <c:pt idx="33300">
                  <c:v>41567.897060185183</c:v>
                </c:pt>
                <c:pt idx="33301">
                  <c:v>41567.938726851855</c:v>
                </c:pt>
                <c:pt idx="33302">
                  <c:v>41567.980393518519</c:v>
                </c:pt>
                <c:pt idx="33303">
                  <c:v>41568.022060185183</c:v>
                </c:pt>
                <c:pt idx="33304">
                  <c:v>41568.063726851855</c:v>
                </c:pt>
                <c:pt idx="33305">
                  <c:v>41568.105393518519</c:v>
                </c:pt>
                <c:pt idx="33306">
                  <c:v>41568.147060185183</c:v>
                </c:pt>
                <c:pt idx="33307">
                  <c:v>41568.188726851855</c:v>
                </c:pt>
                <c:pt idx="33308">
                  <c:v>41568.230393518519</c:v>
                </c:pt>
                <c:pt idx="33309">
                  <c:v>41568.272060185183</c:v>
                </c:pt>
                <c:pt idx="33310">
                  <c:v>41568.313726851855</c:v>
                </c:pt>
                <c:pt idx="33311">
                  <c:v>41568.355393518519</c:v>
                </c:pt>
                <c:pt idx="33312">
                  <c:v>41568.397060185183</c:v>
                </c:pt>
                <c:pt idx="33313">
                  <c:v>41568.438726851855</c:v>
                </c:pt>
                <c:pt idx="33314">
                  <c:v>41568.480393518519</c:v>
                </c:pt>
                <c:pt idx="33315">
                  <c:v>41568.522060185183</c:v>
                </c:pt>
                <c:pt idx="33316">
                  <c:v>41568.563726851855</c:v>
                </c:pt>
                <c:pt idx="33317">
                  <c:v>41568.605393518519</c:v>
                </c:pt>
                <c:pt idx="33318">
                  <c:v>41568.647060185183</c:v>
                </c:pt>
                <c:pt idx="33319">
                  <c:v>41568.688726851855</c:v>
                </c:pt>
                <c:pt idx="33320">
                  <c:v>41568.730393518519</c:v>
                </c:pt>
                <c:pt idx="33321">
                  <c:v>41568.772060185183</c:v>
                </c:pt>
                <c:pt idx="33322">
                  <c:v>41568.813726851855</c:v>
                </c:pt>
                <c:pt idx="33323">
                  <c:v>41568.855393518519</c:v>
                </c:pt>
                <c:pt idx="33324">
                  <c:v>41568.897060185183</c:v>
                </c:pt>
                <c:pt idx="33325">
                  <c:v>41568.938726851855</c:v>
                </c:pt>
                <c:pt idx="33326">
                  <c:v>41568.980393518519</c:v>
                </c:pt>
                <c:pt idx="33327">
                  <c:v>41569.022060185183</c:v>
                </c:pt>
                <c:pt idx="33328">
                  <c:v>41569.063726851855</c:v>
                </c:pt>
                <c:pt idx="33329">
                  <c:v>41569.105393518519</c:v>
                </c:pt>
                <c:pt idx="33330">
                  <c:v>41569.147060185183</c:v>
                </c:pt>
                <c:pt idx="33331">
                  <c:v>41569.188726851855</c:v>
                </c:pt>
                <c:pt idx="33332">
                  <c:v>41569.230393518519</c:v>
                </c:pt>
                <c:pt idx="33333">
                  <c:v>41569.272060185183</c:v>
                </c:pt>
                <c:pt idx="33334">
                  <c:v>41569.313726851855</c:v>
                </c:pt>
                <c:pt idx="33335">
                  <c:v>41569.355393518519</c:v>
                </c:pt>
                <c:pt idx="33336">
                  <c:v>41569.397060185183</c:v>
                </c:pt>
                <c:pt idx="33337">
                  <c:v>41569.438726851855</c:v>
                </c:pt>
                <c:pt idx="33338">
                  <c:v>41569.480393518519</c:v>
                </c:pt>
                <c:pt idx="33339">
                  <c:v>41569.522060185183</c:v>
                </c:pt>
                <c:pt idx="33340">
                  <c:v>41569.563726851855</c:v>
                </c:pt>
                <c:pt idx="33341">
                  <c:v>41569.605393518519</c:v>
                </c:pt>
                <c:pt idx="33342">
                  <c:v>41569.647060185183</c:v>
                </c:pt>
                <c:pt idx="33343">
                  <c:v>41569.688726851855</c:v>
                </c:pt>
                <c:pt idx="33344">
                  <c:v>41569.730393518519</c:v>
                </c:pt>
                <c:pt idx="33345">
                  <c:v>41569.772060185183</c:v>
                </c:pt>
                <c:pt idx="33346">
                  <c:v>41569.813726851855</c:v>
                </c:pt>
                <c:pt idx="33347">
                  <c:v>41569.855393518519</c:v>
                </c:pt>
                <c:pt idx="33348">
                  <c:v>41569.897060185183</c:v>
                </c:pt>
                <c:pt idx="33349">
                  <c:v>41569.938726851855</c:v>
                </c:pt>
                <c:pt idx="33350">
                  <c:v>41569.980393518519</c:v>
                </c:pt>
                <c:pt idx="33351">
                  <c:v>41570.022060185183</c:v>
                </c:pt>
                <c:pt idx="33352">
                  <c:v>41570.063726851855</c:v>
                </c:pt>
                <c:pt idx="33353">
                  <c:v>41570.105393518519</c:v>
                </c:pt>
                <c:pt idx="33354">
                  <c:v>41570.147060185183</c:v>
                </c:pt>
                <c:pt idx="33355">
                  <c:v>41570.188726851855</c:v>
                </c:pt>
                <c:pt idx="33356">
                  <c:v>41570.230393518519</c:v>
                </c:pt>
                <c:pt idx="33357">
                  <c:v>41570.272060185183</c:v>
                </c:pt>
                <c:pt idx="33358">
                  <c:v>41570.313726851855</c:v>
                </c:pt>
                <c:pt idx="33359">
                  <c:v>41570.355393518519</c:v>
                </c:pt>
                <c:pt idx="33360">
                  <c:v>41570.397060185183</c:v>
                </c:pt>
                <c:pt idx="33361">
                  <c:v>41570.438726851855</c:v>
                </c:pt>
                <c:pt idx="33362">
                  <c:v>41570.480393518519</c:v>
                </c:pt>
                <c:pt idx="33363">
                  <c:v>41570.522060185183</c:v>
                </c:pt>
                <c:pt idx="33364">
                  <c:v>41570.563726851855</c:v>
                </c:pt>
                <c:pt idx="33365">
                  <c:v>41570.605393518519</c:v>
                </c:pt>
                <c:pt idx="33366">
                  <c:v>41570.647060185183</c:v>
                </c:pt>
                <c:pt idx="33367">
                  <c:v>41570.688726851855</c:v>
                </c:pt>
                <c:pt idx="33368">
                  <c:v>41570.730393518519</c:v>
                </c:pt>
                <c:pt idx="33369">
                  <c:v>41570.772060185183</c:v>
                </c:pt>
                <c:pt idx="33370">
                  <c:v>41570.813726851855</c:v>
                </c:pt>
                <c:pt idx="33371">
                  <c:v>41570.855393518519</c:v>
                </c:pt>
                <c:pt idx="33372">
                  <c:v>41570.897060185183</c:v>
                </c:pt>
                <c:pt idx="33373">
                  <c:v>41570.938726851855</c:v>
                </c:pt>
                <c:pt idx="33374">
                  <c:v>41570.980393518519</c:v>
                </c:pt>
                <c:pt idx="33375">
                  <c:v>41571.022060185183</c:v>
                </c:pt>
                <c:pt idx="33376">
                  <c:v>41571.063726851855</c:v>
                </c:pt>
                <c:pt idx="33377">
                  <c:v>41571.105393518519</c:v>
                </c:pt>
                <c:pt idx="33378">
                  <c:v>41571.147060185183</c:v>
                </c:pt>
                <c:pt idx="33379">
                  <c:v>41571.188726851855</c:v>
                </c:pt>
                <c:pt idx="33380">
                  <c:v>41571.230393518519</c:v>
                </c:pt>
                <c:pt idx="33381">
                  <c:v>41571.272060185183</c:v>
                </c:pt>
                <c:pt idx="33382">
                  <c:v>41571.313726851855</c:v>
                </c:pt>
                <c:pt idx="33383">
                  <c:v>41571.355393518519</c:v>
                </c:pt>
                <c:pt idx="33384">
                  <c:v>41571.397060185183</c:v>
                </c:pt>
                <c:pt idx="33385">
                  <c:v>41571.438726851855</c:v>
                </c:pt>
                <c:pt idx="33386">
                  <c:v>41571.480393518519</c:v>
                </c:pt>
                <c:pt idx="33387">
                  <c:v>41571.522060185183</c:v>
                </c:pt>
                <c:pt idx="33388">
                  <c:v>41571.563726851855</c:v>
                </c:pt>
                <c:pt idx="33389">
                  <c:v>41571.605393518519</c:v>
                </c:pt>
                <c:pt idx="33390">
                  <c:v>41571.647060185183</c:v>
                </c:pt>
                <c:pt idx="33391">
                  <c:v>41571.688726851855</c:v>
                </c:pt>
                <c:pt idx="33392">
                  <c:v>41571.730393518519</c:v>
                </c:pt>
                <c:pt idx="33393">
                  <c:v>41571.772060185183</c:v>
                </c:pt>
                <c:pt idx="33394">
                  <c:v>41571.813726851855</c:v>
                </c:pt>
                <c:pt idx="33395">
                  <c:v>41571.855393518519</c:v>
                </c:pt>
                <c:pt idx="33396">
                  <c:v>41571.897060185183</c:v>
                </c:pt>
                <c:pt idx="33397">
                  <c:v>41571.938726851855</c:v>
                </c:pt>
                <c:pt idx="33398">
                  <c:v>41571.980393518519</c:v>
                </c:pt>
                <c:pt idx="33399">
                  <c:v>41572.022060185183</c:v>
                </c:pt>
                <c:pt idx="33400">
                  <c:v>41572.063726851855</c:v>
                </c:pt>
                <c:pt idx="33401">
                  <c:v>41572.105393518519</c:v>
                </c:pt>
                <c:pt idx="33402">
                  <c:v>41572.147060185183</c:v>
                </c:pt>
                <c:pt idx="33403">
                  <c:v>41572.188726851855</c:v>
                </c:pt>
                <c:pt idx="33404">
                  <c:v>41572.230393518519</c:v>
                </c:pt>
                <c:pt idx="33405">
                  <c:v>41572.272060185183</c:v>
                </c:pt>
                <c:pt idx="33406">
                  <c:v>41572.313726851855</c:v>
                </c:pt>
                <c:pt idx="33407">
                  <c:v>41572.355393518519</c:v>
                </c:pt>
                <c:pt idx="33408">
                  <c:v>41572.397060185183</c:v>
                </c:pt>
                <c:pt idx="33409">
                  <c:v>41572.438726851855</c:v>
                </c:pt>
                <c:pt idx="33410">
                  <c:v>41572.480393518519</c:v>
                </c:pt>
                <c:pt idx="33411">
                  <c:v>41572.522060185183</c:v>
                </c:pt>
                <c:pt idx="33412">
                  <c:v>41572.563726851855</c:v>
                </c:pt>
                <c:pt idx="33413">
                  <c:v>41572.605393518519</c:v>
                </c:pt>
                <c:pt idx="33414">
                  <c:v>41572.647060185183</c:v>
                </c:pt>
                <c:pt idx="33415">
                  <c:v>41572.688726851855</c:v>
                </c:pt>
                <c:pt idx="33416">
                  <c:v>41572.730393518519</c:v>
                </c:pt>
                <c:pt idx="33417">
                  <c:v>41572.772060185183</c:v>
                </c:pt>
                <c:pt idx="33418">
                  <c:v>41572.813726851855</c:v>
                </c:pt>
                <c:pt idx="33419">
                  <c:v>41572.855393518519</c:v>
                </c:pt>
                <c:pt idx="33420">
                  <c:v>41572.897060185183</c:v>
                </c:pt>
                <c:pt idx="33421">
                  <c:v>41572.938726851855</c:v>
                </c:pt>
                <c:pt idx="33422">
                  <c:v>41572.980393518519</c:v>
                </c:pt>
                <c:pt idx="33423">
                  <c:v>41573.022060185183</c:v>
                </c:pt>
                <c:pt idx="33424">
                  <c:v>41573.063726851855</c:v>
                </c:pt>
                <c:pt idx="33425">
                  <c:v>41573.105393518519</c:v>
                </c:pt>
                <c:pt idx="33426">
                  <c:v>41573.147060185183</c:v>
                </c:pt>
                <c:pt idx="33427">
                  <c:v>41573.188726851855</c:v>
                </c:pt>
                <c:pt idx="33428">
                  <c:v>41573.230393518519</c:v>
                </c:pt>
                <c:pt idx="33429">
                  <c:v>41573.272060185183</c:v>
                </c:pt>
                <c:pt idx="33430">
                  <c:v>41573.313726851855</c:v>
                </c:pt>
                <c:pt idx="33431">
                  <c:v>41573.355393518519</c:v>
                </c:pt>
                <c:pt idx="33432">
                  <c:v>41573.397060185183</c:v>
                </c:pt>
                <c:pt idx="33433">
                  <c:v>41573.438726851855</c:v>
                </c:pt>
                <c:pt idx="33434">
                  <c:v>41573.480393518519</c:v>
                </c:pt>
                <c:pt idx="33435">
                  <c:v>41573.522060185183</c:v>
                </c:pt>
                <c:pt idx="33436">
                  <c:v>41573.563726851855</c:v>
                </c:pt>
                <c:pt idx="33437">
                  <c:v>41573.605393518519</c:v>
                </c:pt>
                <c:pt idx="33438">
                  <c:v>41573.647060185183</c:v>
                </c:pt>
                <c:pt idx="33439">
                  <c:v>41573.688726851855</c:v>
                </c:pt>
                <c:pt idx="33440">
                  <c:v>41573.730393518519</c:v>
                </c:pt>
                <c:pt idx="33441">
                  <c:v>41573.772060185183</c:v>
                </c:pt>
                <c:pt idx="33442">
                  <c:v>41573.813726851855</c:v>
                </c:pt>
                <c:pt idx="33443">
                  <c:v>41573.855393518519</c:v>
                </c:pt>
                <c:pt idx="33444">
                  <c:v>41573.897060185183</c:v>
                </c:pt>
                <c:pt idx="33445">
                  <c:v>41573.938726851855</c:v>
                </c:pt>
                <c:pt idx="33446">
                  <c:v>41573.980393518519</c:v>
                </c:pt>
                <c:pt idx="33447">
                  <c:v>41574.022060185183</c:v>
                </c:pt>
                <c:pt idx="33448">
                  <c:v>41574.063726851855</c:v>
                </c:pt>
                <c:pt idx="33449">
                  <c:v>41574.105393518519</c:v>
                </c:pt>
                <c:pt idx="33450">
                  <c:v>41574.147060185183</c:v>
                </c:pt>
                <c:pt idx="33451">
                  <c:v>41574.188726851855</c:v>
                </c:pt>
                <c:pt idx="33452">
                  <c:v>41574.230393518519</c:v>
                </c:pt>
                <c:pt idx="33453">
                  <c:v>41574.272060185183</c:v>
                </c:pt>
                <c:pt idx="33454">
                  <c:v>41574.313726851855</c:v>
                </c:pt>
                <c:pt idx="33455">
                  <c:v>41574.355393518519</c:v>
                </c:pt>
                <c:pt idx="33456">
                  <c:v>41574.397060185183</c:v>
                </c:pt>
                <c:pt idx="33457">
                  <c:v>41574.438726851855</c:v>
                </c:pt>
                <c:pt idx="33458">
                  <c:v>41574.480393518519</c:v>
                </c:pt>
                <c:pt idx="33459">
                  <c:v>41574.522060185183</c:v>
                </c:pt>
                <c:pt idx="33460">
                  <c:v>41574.563726851855</c:v>
                </c:pt>
                <c:pt idx="33461">
                  <c:v>41574.605393518519</c:v>
                </c:pt>
                <c:pt idx="33462">
                  <c:v>41574.647060185183</c:v>
                </c:pt>
                <c:pt idx="33463">
                  <c:v>41574.688726851855</c:v>
                </c:pt>
                <c:pt idx="33464">
                  <c:v>41574.730393518519</c:v>
                </c:pt>
                <c:pt idx="33465">
                  <c:v>41574.772060185183</c:v>
                </c:pt>
                <c:pt idx="33466">
                  <c:v>41574.813726851855</c:v>
                </c:pt>
                <c:pt idx="33467">
                  <c:v>41574.855393518519</c:v>
                </c:pt>
                <c:pt idx="33468">
                  <c:v>41574.897060185183</c:v>
                </c:pt>
                <c:pt idx="33469">
                  <c:v>41574.938726851855</c:v>
                </c:pt>
                <c:pt idx="33470">
                  <c:v>41574.980393518519</c:v>
                </c:pt>
                <c:pt idx="33471">
                  <c:v>41575.022060185183</c:v>
                </c:pt>
                <c:pt idx="33472">
                  <c:v>41575.063726851855</c:v>
                </c:pt>
                <c:pt idx="33473">
                  <c:v>41575.105393518519</c:v>
                </c:pt>
                <c:pt idx="33474">
                  <c:v>41575.147060185183</c:v>
                </c:pt>
                <c:pt idx="33475">
                  <c:v>41575.188726851855</c:v>
                </c:pt>
                <c:pt idx="33476">
                  <c:v>41575.230393518519</c:v>
                </c:pt>
                <c:pt idx="33477">
                  <c:v>41575.272060185183</c:v>
                </c:pt>
                <c:pt idx="33478">
                  <c:v>41575.313726851855</c:v>
                </c:pt>
                <c:pt idx="33479">
                  <c:v>41575.355393518519</c:v>
                </c:pt>
                <c:pt idx="33480">
                  <c:v>41575</c:v>
                </c:pt>
                <c:pt idx="33481">
                  <c:v>41575.352314814816</c:v>
                </c:pt>
                <c:pt idx="33482">
                  <c:v>41575.39398148148</c:v>
                </c:pt>
                <c:pt idx="33483">
                  <c:v>41575.435648148145</c:v>
                </c:pt>
                <c:pt idx="33484">
                  <c:v>41575.477314814816</c:v>
                </c:pt>
                <c:pt idx="33485">
                  <c:v>41575.51898148148</c:v>
                </c:pt>
                <c:pt idx="33486">
                  <c:v>41575.560648148145</c:v>
                </c:pt>
                <c:pt idx="33487">
                  <c:v>41575.602314814816</c:v>
                </c:pt>
                <c:pt idx="33488">
                  <c:v>41575.64398148148</c:v>
                </c:pt>
                <c:pt idx="33489">
                  <c:v>41575.685648148145</c:v>
                </c:pt>
                <c:pt idx="33490">
                  <c:v>41575.727314814816</c:v>
                </c:pt>
                <c:pt idx="33491">
                  <c:v>41575.76898148148</c:v>
                </c:pt>
                <c:pt idx="33492">
                  <c:v>41575.810648148145</c:v>
                </c:pt>
                <c:pt idx="33493">
                  <c:v>41575.852314814816</c:v>
                </c:pt>
                <c:pt idx="33494">
                  <c:v>41575.89398148148</c:v>
                </c:pt>
                <c:pt idx="33495">
                  <c:v>41575.935648148145</c:v>
                </c:pt>
                <c:pt idx="33496">
                  <c:v>41575.977314814816</c:v>
                </c:pt>
                <c:pt idx="33497">
                  <c:v>41576.01898148148</c:v>
                </c:pt>
                <c:pt idx="33498">
                  <c:v>41576.060648148145</c:v>
                </c:pt>
                <c:pt idx="33499">
                  <c:v>41576.102314814816</c:v>
                </c:pt>
                <c:pt idx="33500">
                  <c:v>41576.14398148148</c:v>
                </c:pt>
                <c:pt idx="33501">
                  <c:v>41576.185648148145</c:v>
                </c:pt>
                <c:pt idx="33502">
                  <c:v>41576.227314814816</c:v>
                </c:pt>
                <c:pt idx="33503">
                  <c:v>41576.26898148148</c:v>
                </c:pt>
                <c:pt idx="33504">
                  <c:v>41576.310648148145</c:v>
                </c:pt>
                <c:pt idx="33505">
                  <c:v>41576.352314814816</c:v>
                </c:pt>
                <c:pt idx="33506">
                  <c:v>41576.39398148148</c:v>
                </c:pt>
                <c:pt idx="33507">
                  <c:v>41576.435648148145</c:v>
                </c:pt>
                <c:pt idx="33508">
                  <c:v>41576.477314814816</c:v>
                </c:pt>
                <c:pt idx="33509">
                  <c:v>41576.51898148148</c:v>
                </c:pt>
                <c:pt idx="33510">
                  <c:v>41576.560648148145</c:v>
                </c:pt>
                <c:pt idx="33511">
                  <c:v>41576.602314814816</c:v>
                </c:pt>
                <c:pt idx="33512">
                  <c:v>41576.64398148148</c:v>
                </c:pt>
                <c:pt idx="33513">
                  <c:v>41576.685648148145</c:v>
                </c:pt>
                <c:pt idx="33514">
                  <c:v>41576.727314814816</c:v>
                </c:pt>
                <c:pt idx="33515">
                  <c:v>41576.76898148148</c:v>
                </c:pt>
                <c:pt idx="33516">
                  <c:v>41576.810648148145</c:v>
                </c:pt>
                <c:pt idx="33517">
                  <c:v>41576.852314814816</c:v>
                </c:pt>
                <c:pt idx="33518">
                  <c:v>41576.89398148148</c:v>
                </c:pt>
                <c:pt idx="33519">
                  <c:v>41576.935648148145</c:v>
                </c:pt>
                <c:pt idx="33520">
                  <c:v>41576.977314814816</c:v>
                </c:pt>
                <c:pt idx="33521">
                  <c:v>41577.01898148148</c:v>
                </c:pt>
                <c:pt idx="33522">
                  <c:v>41577.060648148145</c:v>
                </c:pt>
                <c:pt idx="33523">
                  <c:v>41577.102314814816</c:v>
                </c:pt>
                <c:pt idx="33524">
                  <c:v>41577.14398148148</c:v>
                </c:pt>
                <c:pt idx="33525">
                  <c:v>41577.185648148145</c:v>
                </c:pt>
                <c:pt idx="33526">
                  <c:v>41577.227314814816</c:v>
                </c:pt>
                <c:pt idx="33527">
                  <c:v>41577.26898148148</c:v>
                </c:pt>
                <c:pt idx="33528">
                  <c:v>41577.310648148145</c:v>
                </c:pt>
                <c:pt idx="33529">
                  <c:v>41577.352314814816</c:v>
                </c:pt>
                <c:pt idx="33530">
                  <c:v>41577.39398148148</c:v>
                </c:pt>
                <c:pt idx="33531">
                  <c:v>41577.435648148145</c:v>
                </c:pt>
                <c:pt idx="33532">
                  <c:v>41577.477314814816</c:v>
                </c:pt>
                <c:pt idx="33533">
                  <c:v>41577.51898148148</c:v>
                </c:pt>
                <c:pt idx="33534">
                  <c:v>41577.560648148145</c:v>
                </c:pt>
                <c:pt idx="33535">
                  <c:v>41577.602314814816</c:v>
                </c:pt>
                <c:pt idx="33536">
                  <c:v>41577.64398148148</c:v>
                </c:pt>
                <c:pt idx="33537">
                  <c:v>41577.685648148145</c:v>
                </c:pt>
                <c:pt idx="33538">
                  <c:v>41577.727314814816</c:v>
                </c:pt>
                <c:pt idx="33539">
                  <c:v>41577.76898148148</c:v>
                </c:pt>
                <c:pt idx="33540">
                  <c:v>41577.810648148145</c:v>
                </c:pt>
                <c:pt idx="33541">
                  <c:v>41577.852314814816</c:v>
                </c:pt>
                <c:pt idx="33542">
                  <c:v>41577.89398148148</c:v>
                </c:pt>
                <c:pt idx="33543">
                  <c:v>41577.935648148145</c:v>
                </c:pt>
                <c:pt idx="33544">
                  <c:v>41577.977314814816</c:v>
                </c:pt>
                <c:pt idx="33545">
                  <c:v>41578.01898148148</c:v>
                </c:pt>
                <c:pt idx="33546">
                  <c:v>41578.060648148145</c:v>
                </c:pt>
                <c:pt idx="33547">
                  <c:v>41578.102314814816</c:v>
                </c:pt>
                <c:pt idx="33548">
                  <c:v>41578.14398148148</c:v>
                </c:pt>
                <c:pt idx="33549">
                  <c:v>41578.185648148145</c:v>
                </c:pt>
                <c:pt idx="33550">
                  <c:v>41578.227314814816</c:v>
                </c:pt>
                <c:pt idx="33551">
                  <c:v>41578.26898148148</c:v>
                </c:pt>
                <c:pt idx="33552">
                  <c:v>41578.310648148145</c:v>
                </c:pt>
                <c:pt idx="33553">
                  <c:v>41578.352314814816</c:v>
                </c:pt>
                <c:pt idx="33554">
                  <c:v>41578.39398148148</c:v>
                </c:pt>
                <c:pt idx="33555">
                  <c:v>41578.435648148145</c:v>
                </c:pt>
                <c:pt idx="33556">
                  <c:v>41578.477314814816</c:v>
                </c:pt>
                <c:pt idx="33557">
                  <c:v>41578.51898148148</c:v>
                </c:pt>
                <c:pt idx="33558">
                  <c:v>41578.560648148145</c:v>
                </c:pt>
                <c:pt idx="33559">
                  <c:v>41578.602314814816</c:v>
                </c:pt>
                <c:pt idx="33560">
                  <c:v>41578.64398148148</c:v>
                </c:pt>
                <c:pt idx="33561">
                  <c:v>41578.685648148145</c:v>
                </c:pt>
                <c:pt idx="33562">
                  <c:v>41578.727314814816</c:v>
                </c:pt>
                <c:pt idx="33563">
                  <c:v>41578.76898148148</c:v>
                </c:pt>
                <c:pt idx="33564">
                  <c:v>41578.810648148145</c:v>
                </c:pt>
                <c:pt idx="33565">
                  <c:v>41578.852314814816</c:v>
                </c:pt>
                <c:pt idx="33566">
                  <c:v>41578.89398148148</c:v>
                </c:pt>
                <c:pt idx="33567">
                  <c:v>41578.935648148145</c:v>
                </c:pt>
                <c:pt idx="33568">
                  <c:v>41578.977314814816</c:v>
                </c:pt>
                <c:pt idx="33569">
                  <c:v>41579.01898148148</c:v>
                </c:pt>
                <c:pt idx="33570">
                  <c:v>41579.060648148145</c:v>
                </c:pt>
                <c:pt idx="33571">
                  <c:v>41579.102314814816</c:v>
                </c:pt>
                <c:pt idx="33572">
                  <c:v>41579.14398148148</c:v>
                </c:pt>
                <c:pt idx="33573">
                  <c:v>41579.185648148145</c:v>
                </c:pt>
                <c:pt idx="33574">
                  <c:v>41579.227314814816</c:v>
                </c:pt>
                <c:pt idx="33575">
                  <c:v>41579.26898148148</c:v>
                </c:pt>
                <c:pt idx="33576">
                  <c:v>41579.310648148145</c:v>
                </c:pt>
                <c:pt idx="33577">
                  <c:v>41579.352314814816</c:v>
                </c:pt>
                <c:pt idx="33578">
                  <c:v>41579.39398148148</c:v>
                </c:pt>
                <c:pt idx="33579">
                  <c:v>41579.435648148145</c:v>
                </c:pt>
                <c:pt idx="33580">
                  <c:v>41579.477314814816</c:v>
                </c:pt>
                <c:pt idx="33581">
                  <c:v>41579.51898148148</c:v>
                </c:pt>
                <c:pt idx="33582">
                  <c:v>41579.560648148145</c:v>
                </c:pt>
                <c:pt idx="33583">
                  <c:v>41579.602314814816</c:v>
                </c:pt>
                <c:pt idx="33584">
                  <c:v>41579.64398148148</c:v>
                </c:pt>
                <c:pt idx="33585">
                  <c:v>41579.685648148145</c:v>
                </c:pt>
                <c:pt idx="33586">
                  <c:v>41579.727314814816</c:v>
                </c:pt>
                <c:pt idx="33587">
                  <c:v>41579.76898148148</c:v>
                </c:pt>
                <c:pt idx="33588">
                  <c:v>41579.810648148145</c:v>
                </c:pt>
                <c:pt idx="33589">
                  <c:v>41579.852314814816</c:v>
                </c:pt>
                <c:pt idx="33590">
                  <c:v>41579.89398148148</c:v>
                </c:pt>
                <c:pt idx="33591">
                  <c:v>41579.935648148145</c:v>
                </c:pt>
                <c:pt idx="33592">
                  <c:v>41579.977314814816</c:v>
                </c:pt>
                <c:pt idx="33593">
                  <c:v>41580.01898148148</c:v>
                </c:pt>
                <c:pt idx="33594">
                  <c:v>41580.060648148145</c:v>
                </c:pt>
                <c:pt idx="33595">
                  <c:v>41580.102314814816</c:v>
                </c:pt>
                <c:pt idx="33596">
                  <c:v>41580.14398148148</c:v>
                </c:pt>
                <c:pt idx="33597">
                  <c:v>41580.185648148145</c:v>
                </c:pt>
                <c:pt idx="33598">
                  <c:v>41580.227314814816</c:v>
                </c:pt>
                <c:pt idx="33599">
                  <c:v>41580.26898148148</c:v>
                </c:pt>
                <c:pt idx="33600">
                  <c:v>41580.310648148145</c:v>
                </c:pt>
                <c:pt idx="33601">
                  <c:v>41580.352314814816</c:v>
                </c:pt>
                <c:pt idx="33602">
                  <c:v>41580.39398148148</c:v>
                </c:pt>
                <c:pt idx="33603">
                  <c:v>41580.435648148145</c:v>
                </c:pt>
                <c:pt idx="33604">
                  <c:v>41580.477314814816</c:v>
                </c:pt>
                <c:pt idx="33605">
                  <c:v>41580.51898148148</c:v>
                </c:pt>
                <c:pt idx="33606">
                  <c:v>41580.560648148145</c:v>
                </c:pt>
                <c:pt idx="33607">
                  <c:v>41580.602314814816</c:v>
                </c:pt>
                <c:pt idx="33608">
                  <c:v>41580.64398148148</c:v>
                </c:pt>
                <c:pt idx="33609">
                  <c:v>41580.685648148145</c:v>
                </c:pt>
                <c:pt idx="33610">
                  <c:v>41580.727314814816</c:v>
                </c:pt>
                <c:pt idx="33611">
                  <c:v>41580.76898148148</c:v>
                </c:pt>
                <c:pt idx="33612">
                  <c:v>41580.810648148145</c:v>
                </c:pt>
                <c:pt idx="33613">
                  <c:v>41580.852314814816</c:v>
                </c:pt>
                <c:pt idx="33614">
                  <c:v>41580.89398148148</c:v>
                </c:pt>
                <c:pt idx="33615">
                  <c:v>41580.935648148145</c:v>
                </c:pt>
                <c:pt idx="33616">
                  <c:v>41580.977314814816</c:v>
                </c:pt>
                <c:pt idx="33617">
                  <c:v>41581.01898148148</c:v>
                </c:pt>
                <c:pt idx="33618">
                  <c:v>41581.060648148145</c:v>
                </c:pt>
                <c:pt idx="33619">
                  <c:v>41581.102314814816</c:v>
                </c:pt>
                <c:pt idx="33620">
                  <c:v>41581.14398148148</c:v>
                </c:pt>
                <c:pt idx="33621">
                  <c:v>41581.185648148145</c:v>
                </c:pt>
                <c:pt idx="33622">
                  <c:v>41581.227314814816</c:v>
                </c:pt>
                <c:pt idx="33623">
                  <c:v>41581.26898148148</c:v>
                </c:pt>
                <c:pt idx="33624">
                  <c:v>41581.310648148145</c:v>
                </c:pt>
                <c:pt idx="33625">
                  <c:v>41581.352314814816</c:v>
                </c:pt>
                <c:pt idx="33626">
                  <c:v>41581.39398148148</c:v>
                </c:pt>
                <c:pt idx="33627">
                  <c:v>41581.435648148145</c:v>
                </c:pt>
                <c:pt idx="33628">
                  <c:v>41581.477314814816</c:v>
                </c:pt>
                <c:pt idx="33629">
                  <c:v>41581.51898148148</c:v>
                </c:pt>
                <c:pt idx="33630">
                  <c:v>41581.560648148145</c:v>
                </c:pt>
                <c:pt idx="33631">
                  <c:v>41581.602314814816</c:v>
                </c:pt>
                <c:pt idx="33632">
                  <c:v>41581.64398148148</c:v>
                </c:pt>
                <c:pt idx="33633">
                  <c:v>41581.685648148145</c:v>
                </c:pt>
                <c:pt idx="33634">
                  <c:v>41581.727314814816</c:v>
                </c:pt>
                <c:pt idx="33635">
                  <c:v>41581.76898148148</c:v>
                </c:pt>
                <c:pt idx="33636">
                  <c:v>41581.810648148145</c:v>
                </c:pt>
                <c:pt idx="33637">
                  <c:v>41581.852314814816</c:v>
                </c:pt>
                <c:pt idx="33638">
                  <c:v>41581.89398148148</c:v>
                </c:pt>
                <c:pt idx="33639">
                  <c:v>41581.935648148145</c:v>
                </c:pt>
                <c:pt idx="33640">
                  <c:v>41581.977314814816</c:v>
                </c:pt>
                <c:pt idx="33641">
                  <c:v>41582.01898148148</c:v>
                </c:pt>
                <c:pt idx="33642">
                  <c:v>41582.060648148145</c:v>
                </c:pt>
                <c:pt idx="33643">
                  <c:v>41582.102314814816</c:v>
                </c:pt>
                <c:pt idx="33644">
                  <c:v>41582.14398148148</c:v>
                </c:pt>
                <c:pt idx="33645">
                  <c:v>41582.185648148145</c:v>
                </c:pt>
                <c:pt idx="33646">
                  <c:v>41582.227314814816</c:v>
                </c:pt>
                <c:pt idx="33647">
                  <c:v>41582.26898148148</c:v>
                </c:pt>
                <c:pt idx="33648">
                  <c:v>41582.310648148145</c:v>
                </c:pt>
                <c:pt idx="33649">
                  <c:v>41582.352314814816</c:v>
                </c:pt>
                <c:pt idx="33650">
                  <c:v>41582.39398148148</c:v>
                </c:pt>
                <c:pt idx="33651">
                  <c:v>41582.435648148145</c:v>
                </c:pt>
                <c:pt idx="33652">
                  <c:v>41582.477314814816</c:v>
                </c:pt>
                <c:pt idx="33653">
                  <c:v>41582.51898148148</c:v>
                </c:pt>
                <c:pt idx="33654">
                  <c:v>41582.560648148145</c:v>
                </c:pt>
                <c:pt idx="33655">
                  <c:v>41582.602314814816</c:v>
                </c:pt>
                <c:pt idx="33656">
                  <c:v>41582.64398148148</c:v>
                </c:pt>
                <c:pt idx="33657">
                  <c:v>41582.685648148145</c:v>
                </c:pt>
                <c:pt idx="33658">
                  <c:v>41582.727314814816</c:v>
                </c:pt>
                <c:pt idx="33659">
                  <c:v>41582.76898148148</c:v>
                </c:pt>
                <c:pt idx="33660">
                  <c:v>41582.810648148145</c:v>
                </c:pt>
                <c:pt idx="33661">
                  <c:v>41582.852314814816</c:v>
                </c:pt>
                <c:pt idx="33662">
                  <c:v>41582.89398148148</c:v>
                </c:pt>
                <c:pt idx="33663">
                  <c:v>41582.935648148145</c:v>
                </c:pt>
                <c:pt idx="33664">
                  <c:v>41582.977314814816</c:v>
                </c:pt>
                <c:pt idx="33665">
                  <c:v>41583.01898148148</c:v>
                </c:pt>
                <c:pt idx="33666">
                  <c:v>41583.060648148145</c:v>
                </c:pt>
                <c:pt idx="33667">
                  <c:v>41583.102314814816</c:v>
                </c:pt>
                <c:pt idx="33668">
                  <c:v>41583.14398148148</c:v>
                </c:pt>
                <c:pt idx="33669">
                  <c:v>41583.185648148145</c:v>
                </c:pt>
                <c:pt idx="33670">
                  <c:v>41583.227314814816</c:v>
                </c:pt>
                <c:pt idx="33671">
                  <c:v>41583.26898148148</c:v>
                </c:pt>
                <c:pt idx="33672">
                  <c:v>41583.310648148145</c:v>
                </c:pt>
                <c:pt idx="33673">
                  <c:v>41583.352314814816</c:v>
                </c:pt>
                <c:pt idx="33674">
                  <c:v>41583.39398148148</c:v>
                </c:pt>
                <c:pt idx="33675">
                  <c:v>41583.435648148145</c:v>
                </c:pt>
                <c:pt idx="33676">
                  <c:v>41583.477314814816</c:v>
                </c:pt>
                <c:pt idx="33677">
                  <c:v>41583.51898148148</c:v>
                </c:pt>
                <c:pt idx="33678">
                  <c:v>41583.560648148145</c:v>
                </c:pt>
                <c:pt idx="33679">
                  <c:v>41583.602314814816</c:v>
                </c:pt>
                <c:pt idx="33680">
                  <c:v>41583.64398148148</c:v>
                </c:pt>
                <c:pt idx="33681">
                  <c:v>41583.685648148145</c:v>
                </c:pt>
                <c:pt idx="33682">
                  <c:v>41583.727314814816</c:v>
                </c:pt>
                <c:pt idx="33683">
                  <c:v>41583.76898148148</c:v>
                </c:pt>
                <c:pt idx="33684">
                  <c:v>41583.810648148145</c:v>
                </c:pt>
                <c:pt idx="33685">
                  <c:v>41583.852314814816</c:v>
                </c:pt>
                <c:pt idx="33686">
                  <c:v>41583.89398148148</c:v>
                </c:pt>
                <c:pt idx="33687">
                  <c:v>41583.935648148145</c:v>
                </c:pt>
                <c:pt idx="33688">
                  <c:v>41583.977314814816</c:v>
                </c:pt>
                <c:pt idx="33689">
                  <c:v>41584.01898148148</c:v>
                </c:pt>
                <c:pt idx="33690">
                  <c:v>41584.060648148145</c:v>
                </c:pt>
                <c:pt idx="33691">
                  <c:v>41584.102314814816</c:v>
                </c:pt>
                <c:pt idx="33692">
                  <c:v>41584.14398148148</c:v>
                </c:pt>
                <c:pt idx="33693">
                  <c:v>41584.185648148145</c:v>
                </c:pt>
                <c:pt idx="33694">
                  <c:v>41584.227314814816</c:v>
                </c:pt>
                <c:pt idx="33695">
                  <c:v>41584.26898148148</c:v>
                </c:pt>
                <c:pt idx="33696">
                  <c:v>41584.310648148145</c:v>
                </c:pt>
                <c:pt idx="33697">
                  <c:v>41584.352314814816</c:v>
                </c:pt>
                <c:pt idx="33698">
                  <c:v>41584.39398148148</c:v>
                </c:pt>
                <c:pt idx="33699">
                  <c:v>41584.435648148145</c:v>
                </c:pt>
                <c:pt idx="33700">
                  <c:v>41584.477314814816</c:v>
                </c:pt>
                <c:pt idx="33701">
                  <c:v>41584.51898148148</c:v>
                </c:pt>
                <c:pt idx="33702">
                  <c:v>41584.560648148145</c:v>
                </c:pt>
                <c:pt idx="33703">
                  <c:v>41584.602314814816</c:v>
                </c:pt>
                <c:pt idx="33704">
                  <c:v>41584.64398148148</c:v>
                </c:pt>
                <c:pt idx="33705">
                  <c:v>41584.685648148145</c:v>
                </c:pt>
                <c:pt idx="33706">
                  <c:v>41584.727314814816</c:v>
                </c:pt>
                <c:pt idx="33707">
                  <c:v>41584.76898148148</c:v>
                </c:pt>
                <c:pt idx="33708">
                  <c:v>41584.810648148145</c:v>
                </c:pt>
                <c:pt idx="33709">
                  <c:v>41584.852314814816</c:v>
                </c:pt>
                <c:pt idx="33710">
                  <c:v>41584.89398148148</c:v>
                </c:pt>
                <c:pt idx="33711">
                  <c:v>41584.935648148145</c:v>
                </c:pt>
                <c:pt idx="33712">
                  <c:v>41584.977314814816</c:v>
                </c:pt>
                <c:pt idx="33713">
                  <c:v>41585.01898148148</c:v>
                </c:pt>
                <c:pt idx="33714">
                  <c:v>41585.060648148145</c:v>
                </c:pt>
                <c:pt idx="33715">
                  <c:v>41585.102314814816</c:v>
                </c:pt>
                <c:pt idx="33716">
                  <c:v>41585.14398148148</c:v>
                </c:pt>
                <c:pt idx="33717">
                  <c:v>41585.185648148145</c:v>
                </c:pt>
                <c:pt idx="33718">
                  <c:v>41585.227314814816</c:v>
                </c:pt>
                <c:pt idx="33719">
                  <c:v>41585.26898148148</c:v>
                </c:pt>
                <c:pt idx="33720">
                  <c:v>41585.310648148145</c:v>
                </c:pt>
                <c:pt idx="33721">
                  <c:v>41585.352314814816</c:v>
                </c:pt>
                <c:pt idx="33722">
                  <c:v>41585.39398148148</c:v>
                </c:pt>
                <c:pt idx="33723">
                  <c:v>41585.435648148145</c:v>
                </c:pt>
                <c:pt idx="33724">
                  <c:v>41585.477314814816</c:v>
                </c:pt>
                <c:pt idx="33725">
                  <c:v>41585.51898148148</c:v>
                </c:pt>
                <c:pt idx="33726">
                  <c:v>41585.560648148145</c:v>
                </c:pt>
                <c:pt idx="33727">
                  <c:v>41585.602314814816</c:v>
                </c:pt>
                <c:pt idx="33728">
                  <c:v>41585.64398148148</c:v>
                </c:pt>
                <c:pt idx="33729">
                  <c:v>41585.685648148145</c:v>
                </c:pt>
                <c:pt idx="33730">
                  <c:v>41585.727314814816</c:v>
                </c:pt>
                <c:pt idx="33731">
                  <c:v>41585.76898148148</c:v>
                </c:pt>
                <c:pt idx="33732">
                  <c:v>41585.810648148145</c:v>
                </c:pt>
                <c:pt idx="33733">
                  <c:v>41585.852314814816</c:v>
                </c:pt>
                <c:pt idx="33734">
                  <c:v>41585.89398148148</c:v>
                </c:pt>
                <c:pt idx="33735">
                  <c:v>41585.935648148145</c:v>
                </c:pt>
                <c:pt idx="33736">
                  <c:v>41585.977314814816</c:v>
                </c:pt>
                <c:pt idx="33737">
                  <c:v>41586.01898148148</c:v>
                </c:pt>
                <c:pt idx="33738">
                  <c:v>41586.060648148145</c:v>
                </c:pt>
                <c:pt idx="33739">
                  <c:v>41586.102314814816</c:v>
                </c:pt>
                <c:pt idx="33740">
                  <c:v>41586.14398148148</c:v>
                </c:pt>
                <c:pt idx="33741">
                  <c:v>41586.185648148145</c:v>
                </c:pt>
                <c:pt idx="33742">
                  <c:v>41586.227314814816</c:v>
                </c:pt>
                <c:pt idx="33743">
                  <c:v>41586.26898148148</c:v>
                </c:pt>
                <c:pt idx="33744">
                  <c:v>41586.310648148145</c:v>
                </c:pt>
                <c:pt idx="33745">
                  <c:v>41586.352314814816</c:v>
                </c:pt>
                <c:pt idx="33746">
                  <c:v>41586.39398148148</c:v>
                </c:pt>
                <c:pt idx="33747">
                  <c:v>41586.435648148145</c:v>
                </c:pt>
                <c:pt idx="33748">
                  <c:v>41586.477314814816</c:v>
                </c:pt>
                <c:pt idx="33749">
                  <c:v>41586.51898148148</c:v>
                </c:pt>
                <c:pt idx="33750">
                  <c:v>41586.560648148145</c:v>
                </c:pt>
                <c:pt idx="33751">
                  <c:v>41586.602314814816</c:v>
                </c:pt>
                <c:pt idx="33752">
                  <c:v>41586.64398148148</c:v>
                </c:pt>
                <c:pt idx="33753">
                  <c:v>41586.685648148145</c:v>
                </c:pt>
                <c:pt idx="33754">
                  <c:v>41586.727314814816</c:v>
                </c:pt>
                <c:pt idx="33755">
                  <c:v>41586.76898148148</c:v>
                </c:pt>
                <c:pt idx="33756">
                  <c:v>41586.810648148145</c:v>
                </c:pt>
                <c:pt idx="33757">
                  <c:v>41586.852314814816</c:v>
                </c:pt>
                <c:pt idx="33758">
                  <c:v>41586.89398148148</c:v>
                </c:pt>
                <c:pt idx="33759">
                  <c:v>41586.935648148145</c:v>
                </c:pt>
                <c:pt idx="33760">
                  <c:v>41586.977314814816</c:v>
                </c:pt>
                <c:pt idx="33761">
                  <c:v>41587.01898148148</c:v>
                </c:pt>
                <c:pt idx="33762">
                  <c:v>41587.060648148145</c:v>
                </c:pt>
                <c:pt idx="33763">
                  <c:v>41587.102314814816</c:v>
                </c:pt>
                <c:pt idx="33764">
                  <c:v>41587.14398148148</c:v>
                </c:pt>
                <c:pt idx="33765">
                  <c:v>41587.185648148145</c:v>
                </c:pt>
                <c:pt idx="33766">
                  <c:v>41587.227314814816</c:v>
                </c:pt>
                <c:pt idx="33767">
                  <c:v>41587.26898148148</c:v>
                </c:pt>
                <c:pt idx="33768">
                  <c:v>41587.310648148145</c:v>
                </c:pt>
                <c:pt idx="33769">
                  <c:v>41587.352314814816</c:v>
                </c:pt>
                <c:pt idx="33770">
                  <c:v>41587.39398148148</c:v>
                </c:pt>
                <c:pt idx="33771">
                  <c:v>41587.435648148145</c:v>
                </c:pt>
                <c:pt idx="33772">
                  <c:v>41587.477314814816</c:v>
                </c:pt>
                <c:pt idx="33773">
                  <c:v>41587.51898148148</c:v>
                </c:pt>
                <c:pt idx="33774">
                  <c:v>41587.560648148145</c:v>
                </c:pt>
                <c:pt idx="33775">
                  <c:v>41587.602314814816</c:v>
                </c:pt>
                <c:pt idx="33776">
                  <c:v>41587.64398148148</c:v>
                </c:pt>
                <c:pt idx="33777">
                  <c:v>41587.685648148145</c:v>
                </c:pt>
                <c:pt idx="33778">
                  <c:v>41587.727314814816</c:v>
                </c:pt>
                <c:pt idx="33779">
                  <c:v>41587.76898148148</c:v>
                </c:pt>
                <c:pt idx="33780">
                  <c:v>41587.810648148145</c:v>
                </c:pt>
                <c:pt idx="33781">
                  <c:v>41587.852314814816</c:v>
                </c:pt>
                <c:pt idx="33782">
                  <c:v>41587.89398148148</c:v>
                </c:pt>
                <c:pt idx="33783">
                  <c:v>41587.935648148145</c:v>
                </c:pt>
                <c:pt idx="33784">
                  <c:v>41587.977314814816</c:v>
                </c:pt>
                <c:pt idx="33785">
                  <c:v>41588.01898148148</c:v>
                </c:pt>
                <c:pt idx="33786">
                  <c:v>41588.060648148145</c:v>
                </c:pt>
                <c:pt idx="33787">
                  <c:v>41588.102314814816</c:v>
                </c:pt>
                <c:pt idx="33788">
                  <c:v>41588.14398148148</c:v>
                </c:pt>
                <c:pt idx="33789">
                  <c:v>41588.185648148145</c:v>
                </c:pt>
                <c:pt idx="33790">
                  <c:v>41588.227314814816</c:v>
                </c:pt>
                <c:pt idx="33791">
                  <c:v>41588.26898148148</c:v>
                </c:pt>
                <c:pt idx="33792">
                  <c:v>41588.310648148145</c:v>
                </c:pt>
                <c:pt idx="33793">
                  <c:v>41588.352314814816</c:v>
                </c:pt>
                <c:pt idx="33794">
                  <c:v>41588.39398148148</c:v>
                </c:pt>
                <c:pt idx="33795">
                  <c:v>41588.435648148145</c:v>
                </c:pt>
                <c:pt idx="33796">
                  <c:v>41588.477314814816</c:v>
                </c:pt>
                <c:pt idx="33797">
                  <c:v>41588.51898148148</c:v>
                </c:pt>
                <c:pt idx="33798">
                  <c:v>41588.560648148145</c:v>
                </c:pt>
                <c:pt idx="33799">
                  <c:v>41588.602314814816</c:v>
                </c:pt>
                <c:pt idx="33800">
                  <c:v>41588.64398148148</c:v>
                </c:pt>
                <c:pt idx="33801">
                  <c:v>41588.685648148145</c:v>
                </c:pt>
                <c:pt idx="33802">
                  <c:v>41588.727314814816</c:v>
                </c:pt>
                <c:pt idx="33803">
                  <c:v>41588.76898148148</c:v>
                </c:pt>
                <c:pt idx="33804">
                  <c:v>41588.810648148145</c:v>
                </c:pt>
                <c:pt idx="33805">
                  <c:v>41588.852314814816</c:v>
                </c:pt>
                <c:pt idx="33806">
                  <c:v>41588.89398148148</c:v>
                </c:pt>
                <c:pt idx="33807">
                  <c:v>41588.935648148145</c:v>
                </c:pt>
                <c:pt idx="33808">
                  <c:v>41588.977314814816</c:v>
                </c:pt>
                <c:pt idx="33809">
                  <c:v>41589.01898148148</c:v>
                </c:pt>
                <c:pt idx="33810">
                  <c:v>41589.060648148145</c:v>
                </c:pt>
                <c:pt idx="33811">
                  <c:v>41589.102314814816</c:v>
                </c:pt>
                <c:pt idx="33812">
                  <c:v>41589.14398148148</c:v>
                </c:pt>
                <c:pt idx="33813">
                  <c:v>41589.185648148145</c:v>
                </c:pt>
                <c:pt idx="33814">
                  <c:v>41589.227314814816</c:v>
                </c:pt>
                <c:pt idx="33815">
                  <c:v>41589.26898148148</c:v>
                </c:pt>
                <c:pt idx="33816">
                  <c:v>41589.310648148145</c:v>
                </c:pt>
                <c:pt idx="33817">
                  <c:v>41589.352314814816</c:v>
                </c:pt>
                <c:pt idx="33818">
                  <c:v>41589.39398148148</c:v>
                </c:pt>
                <c:pt idx="33819">
                  <c:v>41589.435648148145</c:v>
                </c:pt>
                <c:pt idx="33820">
                  <c:v>41589.477314814816</c:v>
                </c:pt>
                <c:pt idx="33821">
                  <c:v>41589.51898148148</c:v>
                </c:pt>
                <c:pt idx="33822">
                  <c:v>41589.560648148145</c:v>
                </c:pt>
                <c:pt idx="33823">
                  <c:v>41589.602314814816</c:v>
                </c:pt>
                <c:pt idx="33824">
                  <c:v>41589.64398148148</c:v>
                </c:pt>
                <c:pt idx="33825">
                  <c:v>41589.685648148145</c:v>
                </c:pt>
                <c:pt idx="33826">
                  <c:v>41589.727314814816</c:v>
                </c:pt>
                <c:pt idx="33827">
                  <c:v>41589.76898148148</c:v>
                </c:pt>
                <c:pt idx="33828">
                  <c:v>41589.810648148145</c:v>
                </c:pt>
                <c:pt idx="33829">
                  <c:v>41589.852314814816</c:v>
                </c:pt>
                <c:pt idx="33830">
                  <c:v>41589.89398148148</c:v>
                </c:pt>
                <c:pt idx="33831">
                  <c:v>41589.935648148145</c:v>
                </c:pt>
                <c:pt idx="33832">
                  <c:v>41589.977314814816</c:v>
                </c:pt>
                <c:pt idx="33833">
                  <c:v>41590.01898148148</c:v>
                </c:pt>
                <c:pt idx="33834">
                  <c:v>41590.060648148145</c:v>
                </c:pt>
                <c:pt idx="33835">
                  <c:v>41590.102314814816</c:v>
                </c:pt>
                <c:pt idx="33836">
                  <c:v>41590.14398148148</c:v>
                </c:pt>
                <c:pt idx="33837">
                  <c:v>41590.185648148145</c:v>
                </c:pt>
                <c:pt idx="33838">
                  <c:v>41590.227314814816</c:v>
                </c:pt>
                <c:pt idx="33839">
                  <c:v>41590.26898148148</c:v>
                </c:pt>
                <c:pt idx="33840">
                  <c:v>41590.310648148145</c:v>
                </c:pt>
                <c:pt idx="33841">
                  <c:v>41590.352314814816</c:v>
                </c:pt>
                <c:pt idx="33842">
                  <c:v>41590.39398148148</c:v>
                </c:pt>
                <c:pt idx="33843">
                  <c:v>41590.435648148145</c:v>
                </c:pt>
                <c:pt idx="33844">
                  <c:v>41590.477314814816</c:v>
                </c:pt>
                <c:pt idx="33845">
                  <c:v>41590.51898148148</c:v>
                </c:pt>
                <c:pt idx="33846">
                  <c:v>41590.560648148145</c:v>
                </c:pt>
                <c:pt idx="33847">
                  <c:v>41590.602314814816</c:v>
                </c:pt>
                <c:pt idx="33848">
                  <c:v>41590.64398148148</c:v>
                </c:pt>
                <c:pt idx="33849">
                  <c:v>41590.685648148145</c:v>
                </c:pt>
                <c:pt idx="33850">
                  <c:v>41590.727314814816</c:v>
                </c:pt>
                <c:pt idx="33851">
                  <c:v>41590.76898148148</c:v>
                </c:pt>
                <c:pt idx="33852">
                  <c:v>41590.810648148145</c:v>
                </c:pt>
                <c:pt idx="33853">
                  <c:v>41590.852314814816</c:v>
                </c:pt>
                <c:pt idx="33854">
                  <c:v>41590.89398148148</c:v>
                </c:pt>
                <c:pt idx="33855">
                  <c:v>41590.935648148145</c:v>
                </c:pt>
                <c:pt idx="33856">
                  <c:v>41590.977314814816</c:v>
                </c:pt>
                <c:pt idx="33857">
                  <c:v>41591.01898148148</c:v>
                </c:pt>
                <c:pt idx="33858">
                  <c:v>41591.060648148145</c:v>
                </c:pt>
                <c:pt idx="33859">
                  <c:v>41591.102314814816</c:v>
                </c:pt>
                <c:pt idx="33860">
                  <c:v>41591.14398148148</c:v>
                </c:pt>
                <c:pt idx="33861">
                  <c:v>41591.185648148145</c:v>
                </c:pt>
                <c:pt idx="33862">
                  <c:v>41591.227314814816</c:v>
                </c:pt>
                <c:pt idx="33863">
                  <c:v>41591.26898148148</c:v>
                </c:pt>
                <c:pt idx="33864">
                  <c:v>41591.310648148145</c:v>
                </c:pt>
                <c:pt idx="33865">
                  <c:v>41591.352314814816</c:v>
                </c:pt>
                <c:pt idx="33866">
                  <c:v>41591</c:v>
                </c:pt>
                <c:pt idx="33867">
                  <c:v>41591.367210648146</c:v>
                </c:pt>
                <c:pt idx="33868">
                  <c:v>41591.408877314818</c:v>
                </c:pt>
                <c:pt idx="33869">
                  <c:v>41591.450543981482</c:v>
                </c:pt>
                <c:pt idx="33870">
                  <c:v>41591.492210648146</c:v>
                </c:pt>
                <c:pt idx="33871">
                  <c:v>41591.533877314818</c:v>
                </c:pt>
                <c:pt idx="33872">
                  <c:v>41591.575543981482</c:v>
                </c:pt>
                <c:pt idx="33873">
                  <c:v>41591.617210648146</c:v>
                </c:pt>
                <c:pt idx="33874">
                  <c:v>41591.658877314818</c:v>
                </c:pt>
                <c:pt idx="33875">
                  <c:v>41591.700543981482</c:v>
                </c:pt>
                <c:pt idx="33876">
                  <c:v>41591.742210648146</c:v>
                </c:pt>
                <c:pt idx="33877">
                  <c:v>41591.783877314818</c:v>
                </c:pt>
                <c:pt idx="33878">
                  <c:v>41591.825543981482</c:v>
                </c:pt>
                <c:pt idx="33879">
                  <c:v>41591.867210648146</c:v>
                </c:pt>
                <c:pt idx="33880">
                  <c:v>41591.908877314818</c:v>
                </c:pt>
                <c:pt idx="33881">
                  <c:v>41591.950543981482</c:v>
                </c:pt>
                <c:pt idx="33882">
                  <c:v>41591.992210648146</c:v>
                </c:pt>
                <c:pt idx="33883">
                  <c:v>41592.033877314818</c:v>
                </c:pt>
                <c:pt idx="33884">
                  <c:v>41592.075543981482</c:v>
                </c:pt>
                <c:pt idx="33885">
                  <c:v>41592.117210648146</c:v>
                </c:pt>
                <c:pt idx="33886">
                  <c:v>41592.158877314818</c:v>
                </c:pt>
                <c:pt idx="33887">
                  <c:v>41592.200543981482</c:v>
                </c:pt>
                <c:pt idx="33888">
                  <c:v>41592.242210648146</c:v>
                </c:pt>
                <c:pt idx="33889">
                  <c:v>41592.283877314818</c:v>
                </c:pt>
                <c:pt idx="33890">
                  <c:v>41592.325543981482</c:v>
                </c:pt>
                <c:pt idx="33891">
                  <c:v>41592.367210648146</c:v>
                </c:pt>
                <c:pt idx="33892">
                  <c:v>41592.408877314818</c:v>
                </c:pt>
                <c:pt idx="33893">
                  <c:v>41592.450543981482</c:v>
                </c:pt>
                <c:pt idx="33894">
                  <c:v>41592.492210648146</c:v>
                </c:pt>
                <c:pt idx="33895">
                  <c:v>41592.533877314818</c:v>
                </c:pt>
                <c:pt idx="33896">
                  <c:v>41592.575543981482</c:v>
                </c:pt>
                <c:pt idx="33897">
                  <c:v>41592.617210648146</c:v>
                </c:pt>
                <c:pt idx="33898">
                  <c:v>41592.658877314818</c:v>
                </c:pt>
                <c:pt idx="33899">
                  <c:v>41592.700543981482</c:v>
                </c:pt>
                <c:pt idx="33900">
                  <c:v>41592.742210648146</c:v>
                </c:pt>
                <c:pt idx="33901">
                  <c:v>41592.783877314818</c:v>
                </c:pt>
                <c:pt idx="33902">
                  <c:v>41592.825543981482</c:v>
                </c:pt>
                <c:pt idx="33903">
                  <c:v>41592.867210648146</c:v>
                </c:pt>
                <c:pt idx="33904">
                  <c:v>41592.908877314818</c:v>
                </c:pt>
                <c:pt idx="33905">
                  <c:v>41592.950543981482</c:v>
                </c:pt>
                <c:pt idx="33906">
                  <c:v>41592.992210648146</c:v>
                </c:pt>
                <c:pt idx="33907">
                  <c:v>41593.033877314818</c:v>
                </c:pt>
                <c:pt idx="33908">
                  <c:v>41593.075543981482</c:v>
                </c:pt>
                <c:pt idx="33909">
                  <c:v>41593.117210648146</c:v>
                </c:pt>
                <c:pt idx="33910">
                  <c:v>41593.158877314818</c:v>
                </c:pt>
                <c:pt idx="33911">
                  <c:v>41593.200543981482</c:v>
                </c:pt>
                <c:pt idx="33912">
                  <c:v>41593.242210648146</c:v>
                </c:pt>
                <c:pt idx="33913">
                  <c:v>41593.283877314818</c:v>
                </c:pt>
                <c:pt idx="33914">
                  <c:v>41593.325543981482</c:v>
                </c:pt>
                <c:pt idx="33915">
                  <c:v>41593.367210648146</c:v>
                </c:pt>
                <c:pt idx="33916">
                  <c:v>41593.408877314818</c:v>
                </c:pt>
                <c:pt idx="33917">
                  <c:v>41593.450543981482</c:v>
                </c:pt>
                <c:pt idx="33918">
                  <c:v>41593.492210648146</c:v>
                </c:pt>
                <c:pt idx="33919">
                  <c:v>41593.533877314818</c:v>
                </c:pt>
                <c:pt idx="33920">
                  <c:v>41593.575543981482</c:v>
                </c:pt>
                <c:pt idx="33921">
                  <c:v>41593.617210648146</c:v>
                </c:pt>
                <c:pt idx="33922">
                  <c:v>41593.658877314818</c:v>
                </c:pt>
                <c:pt idx="33923">
                  <c:v>41593.700543981482</c:v>
                </c:pt>
                <c:pt idx="33924">
                  <c:v>41593.742210648146</c:v>
                </c:pt>
                <c:pt idx="33925">
                  <c:v>41593.783877314818</c:v>
                </c:pt>
                <c:pt idx="33926">
                  <c:v>41593.825543981482</c:v>
                </c:pt>
                <c:pt idx="33927">
                  <c:v>41593.867210648146</c:v>
                </c:pt>
                <c:pt idx="33928">
                  <c:v>41593.908877314818</c:v>
                </c:pt>
                <c:pt idx="33929">
                  <c:v>41593.950543981482</c:v>
                </c:pt>
                <c:pt idx="33930">
                  <c:v>41593.992210648146</c:v>
                </c:pt>
                <c:pt idx="33931">
                  <c:v>41594.033877314818</c:v>
                </c:pt>
                <c:pt idx="33932">
                  <c:v>41594.075543981482</c:v>
                </c:pt>
                <c:pt idx="33933">
                  <c:v>41594.117210648146</c:v>
                </c:pt>
                <c:pt idx="33934">
                  <c:v>41594.158877314818</c:v>
                </c:pt>
                <c:pt idx="33935">
                  <c:v>41594.200543981482</c:v>
                </c:pt>
                <c:pt idx="33936">
                  <c:v>41594.242210648146</c:v>
                </c:pt>
                <c:pt idx="33937">
                  <c:v>41594.283877314818</c:v>
                </c:pt>
                <c:pt idx="33938">
                  <c:v>41594.325543981482</c:v>
                </c:pt>
                <c:pt idx="33939">
                  <c:v>41594.367210648146</c:v>
                </c:pt>
                <c:pt idx="33940">
                  <c:v>41594.408877314818</c:v>
                </c:pt>
                <c:pt idx="33941">
                  <c:v>41594.450543981482</c:v>
                </c:pt>
                <c:pt idx="33942">
                  <c:v>41594.492210648146</c:v>
                </c:pt>
                <c:pt idx="33943">
                  <c:v>41594.533877314818</c:v>
                </c:pt>
                <c:pt idx="33944">
                  <c:v>41594.575543981482</c:v>
                </c:pt>
                <c:pt idx="33945">
                  <c:v>41594.617210648146</c:v>
                </c:pt>
                <c:pt idx="33946">
                  <c:v>41594.658877314818</c:v>
                </c:pt>
                <c:pt idx="33947">
                  <c:v>41594.700543981482</c:v>
                </c:pt>
                <c:pt idx="33948">
                  <c:v>41594.742210648146</c:v>
                </c:pt>
                <c:pt idx="33949">
                  <c:v>41594.783877314818</c:v>
                </c:pt>
                <c:pt idx="33950">
                  <c:v>41594.825543981482</c:v>
                </c:pt>
                <c:pt idx="33951">
                  <c:v>41594.867210648146</c:v>
                </c:pt>
                <c:pt idx="33952">
                  <c:v>41594.908877314818</c:v>
                </c:pt>
                <c:pt idx="33953">
                  <c:v>41594.950543981482</c:v>
                </c:pt>
                <c:pt idx="33954">
                  <c:v>41594.992210648146</c:v>
                </c:pt>
                <c:pt idx="33955">
                  <c:v>41595.033877314818</c:v>
                </c:pt>
                <c:pt idx="33956">
                  <c:v>41595.075543981482</c:v>
                </c:pt>
                <c:pt idx="33957">
                  <c:v>41595.117210648146</c:v>
                </c:pt>
                <c:pt idx="33958">
                  <c:v>41595.158877314818</c:v>
                </c:pt>
                <c:pt idx="33959">
                  <c:v>41595.200543981482</c:v>
                </c:pt>
                <c:pt idx="33960">
                  <c:v>41595.242210648146</c:v>
                </c:pt>
                <c:pt idx="33961">
                  <c:v>41595.283877314818</c:v>
                </c:pt>
                <c:pt idx="33962">
                  <c:v>41595.325543981482</c:v>
                </c:pt>
                <c:pt idx="33963">
                  <c:v>41595.367210648146</c:v>
                </c:pt>
                <c:pt idx="33964">
                  <c:v>41595.408877314818</c:v>
                </c:pt>
                <c:pt idx="33965">
                  <c:v>41595.450543981482</c:v>
                </c:pt>
                <c:pt idx="33966">
                  <c:v>41595.492210648146</c:v>
                </c:pt>
                <c:pt idx="33967">
                  <c:v>41595.533877314818</c:v>
                </c:pt>
                <c:pt idx="33968">
                  <c:v>41595.575543981482</c:v>
                </c:pt>
                <c:pt idx="33969">
                  <c:v>41595.617210648146</c:v>
                </c:pt>
                <c:pt idx="33970">
                  <c:v>41595.658877314818</c:v>
                </c:pt>
                <c:pt idx="33971">
                  <c:v>41595.700543981482</c:v>
                </c:pt>
                <c:pt idx="33972">
                  <c:v>41595.742210648146</c:v>
                </c:pt>
                <c:pt idx="33973">
                  <c:v>41595.783877314818</c:v>
                </c:pt>
                <c:pt idx="33974">
                  <c:v>41595.825543981482</c:v>
                </c:pt>
                <c:pt idx="33975">
                  <c:v>41595.867210648146</c:v>
                </c:pt>
                <c:pt idx="33976">
                  <c:v>41595.908877314818</c:v>
                </c:pt>
                <c:pt idx="33977">
                  <c:v>41595.950543981482</c:v>
                </c:pt>
                <c:pt idx="33978">
                  <c:v>41595.992210648146</c:v>
                </c:pt>
                <c:pt idx="33979">
                  <c:v>41596.033877314818</c:v>
                </c:pt>
                <c:pt idx="33980">
                  <c:v>41596.075543981482</c:v>
                </c:pt>
                <c:pt idx="33981">
                  <c:v>41596.117210648146</c:v>
                </c:pt>
                <c:pt idx="33982">
                  <c:v>41596.158877314818</c:v>
                </c:pt>
                <c:pt idx="33983">
                  <c:v>41596.200543981482</c:v>
                </c:pt>
                <c:pt idx="33984">
                  <c:v>41596.242210648146</c:v>
                </c:pt>
                <c:pt idx="33985">
                  <c:v>41596.283877314818</c:v>
                </c:pt>
                <c:pt idx="33986">
                  <c:v>41596.325543981482</c:v>
                </c:pt>
                <c:pt idx="33987">
                  <c:v>41596.367210648146</c:v>
                </c:pt>
                <c:pt idx="33988">
                  <c:v>41596.408877314818</c:v>
                </c:pt>
                <c:pt idx="33989">
                  <c:v>41596.450543981482</c:v>
                </c:pt>
                <c:pt idx="33990">
                  <c:v>41596.492210648146</c:v>
                </c:pt>
                <c:pt idx="33991">
                  <c:v>41596.533877314818</c:v>
                </c:pt>
                <c:pt idx="33992">
                  <c:v>41596.575543981482</c:v>
                </c:pt>
                <c:pt idx="33993">
                  <c:v>41596.617210648146</c:v>
                </c:pt>
                <c:pt idx="33994">
                  <c:v>41596.658877314818</c:v>
                </c:pt>
                <c:pt idx="33995">
                  <c:v>41596.700543981482</c:v>
                </c:pt>
                <c:pt idx="33996">
                  <c:v>41596.742210648146</c:v>
                </c:pt>
                <c:pt idx="33997">
                  <c:v>41596.783877314818</c:v>
                </c:pt>
                <c:pt idx="33998">
                  <c:v>41596.825543981482</c:v>
                </c:pt>
                <c:pt idx="33999">
                  <c:v>41596.867210648146</c:v>
                </c:pt>
                <c:pt idx="34000">
                  <c:v>41596.908877314818</c:v>
                </c:pt>
                <c:pt idx="34001">
                  <c:v>41596.950543981482</c:v>
                </c:pt>
                <c:pt idx="34002">
                  <c:v>41596.992210648146</c:v>
                </c:pt>
                <c:pt idx="34003">
                  <c:v>41597.033877314818</c:v>
                </c:pt>
                <c:pt idx="34004">
                  <c:v>41597.075543981482</c:v>
                </c:pt>
                <c:pt idx="34005">
                  <c:v>41597.117210648146</c:v>
                </c:pt>
                <c:pt idx="34006">
                  <c:v>41597.158877314818</c:v>
                </c:pt>
                <c:pt idx="34007">
                  <c:v>41597.200543981482</c:v>
                </c:pt>
                <c:pt idx="34008">
                  <c:v>41597.242210648146</c:v>
                </c:pt>
                <c:pt idx="34009">
                  <c:v>41597.283877314818</c:v>
                </c:pt>
                <c:pt idx="34010">
                  <c:v>41597.325543981482</c:v>
                </c:pt>
                <c:pt idx="34011">
                  <c:v>41597.367210648146</c:v>
                </c:pt>
                <c:pt idx="34012">
                  <c:v>41597.408877314818</c:v>
                </c:pt>
                <c:pt idx="34013">
                  <c:v>41597.450543981482</c:v>
                </c:pt>
                <c:pt idx="34014">
                  <c:v>41597.492210648146</c:v>
                </c:pt>
                <c:pt idx="34015">
                  <c:v>41597.533877314818</c:v>
                </c:pt>
                <c:pt idx="34016">
                  <c:v>41597.575543981482</c:v>
                </c:pt>
                <c:pt idx="34017">
                  <c:v>41597.617210648146</c:v>
                </c:pt>
                <c:pt idx="34018">
                  <c:v>41597.658877314818</c:v>
                </c:pt>
                <c:pt idx="34019">
                  <c:v>41597.700543981482</c:v>
                </c:pt>
                <c:pt idx="34020">
                  <c:v>41597.742210648146</c:v>
                </c:pt>
                <c:pt idx="34021">
                  <c:v>41597.783877314818</c:v>
                </c:pt>
                <c:pt idx="34022">
                  <c:v>41597.825543981482</c:v>
                </c:pt>
                <c:pt idx="34023">
                  <c:v>41597.867210648146</c:v>
                </c:pt>
                <c:pt idx="34024">
                  <c:v>41597.908877314818</c:v>
                </c:pt>
                <c:pt idx="34025">
                  <c:v>41597.950543981482</c:v>
                </c:pt>
                <c:pt idx="34026">
                  <c:v>41597.992210648146</c:v>
                </c:pt>
                <c:pt idx="34027">
                  <c:v>41598.033877314818</c:v>
                </c:pt>
                <c:pt idx="34028">
                  <c:v>41598.075543981482</c:v>
                </c:pt>
                <c:pt idx="34029">
                  <c:v>41598.117210648146</c:v>
                </c:pt>
                <c:pt idx="34030">
                  <c:v>41598.158877314818</c:v>
                </c:pt>
                <c:pt idx="34031">
                  <c:v>41598.200543981482</c:v>
                </c:pt>
                <c:pt idx="34032">
                  <c:v>41598.242210648146</c:v>
                </c:pt>
                <c:pt idx="34033">
                  <c:v>41598.283877314818</c:v>
                </c:pt>
                <c:pt idx="34034">
                  <c:v>41598.325543981482</c:v>
                </c:pt>
                <c:pt idx="34035">
                  <c:v>41598.367210648146</c:v>
                </c:pt>
                <c:pt idx="34036">
                  <c:v>41598.408877314818</c:v>
                </c:pt>
                <c:pt idx="34037">
                  <c:v>41598.450543981482</c:v>
                </c:pt>
                <c:pt idx="34038">
                  <c:v>41598.492210648146</c:v>
                </c:pt>
                <c:pt idx="34039">
                  <c:v>41598.533877314818</c:v>
                </c:pt>
                <c:pt idx="34040">
                  <c:v>41598.575543981482</c:v>
                </c:pt>
                <c:pt idx="34041">
                  <c:v>41598.617210648146</c:v>
                </c:pt>
                <c:pt idx="34042">
                  <c:v>41598.658877314818</c:v>
                </c:pt>
                <c:pt idx="34043">
                  <c:v>41598.700543981482</c:v>
                </c:pt>
                <c:pt idx="34044">
                  <c:v>41598.742210648146</c:v>
                </c:pt>
                <c:pt idx="34045">
                  <c:v>41598.783877314818</c:v>
                </c:pt>
                <c:pt idx="34046">
                  <c:v>41598.825543981482</c:v>
                </c:pt>
                <c:pt idx="34047">
                  <c:v>41598.867210648146</c:v>
                </c:pt>
                <c:pt idx="34048">
                  <c:v>41598.908877314818</c:v>
                </c:pt>
                <c:pt idx="34049">
                  <c:v>41598.950543981482</c:v>
                </c:pt>
                <c:pt idx="34050">
                  <c:v>41598.992210648146</c:v>
                </c:pt>
                <c:pt idx="34051">
                  <c:v>41599.033877314818</c:v>
                </c:pt>
                <c:pt idx="34052">
                  <c:v>41599.075543981482</c:v>
                </c:pt>
                <c:pt idx="34053">
                  <c:v>41599.117210648146</c:v>
                </c:pt>
                <c:pt idx="34054">
                  <c:v>41599.158877314818</c:v>
                </c:pt>
                <c:pt idx="34055">
                  <c:v>41599.200543981482</c:v>
                </c:pt>
                <c:pt idx="34056">
                  <c:v>41599.242210648146</c:v>
                </c:pt>
                <c:pt idx="34057">
                  <c:v>41599.283877314818</c:v>
                </c:pt>
                <c:pt idx="34058">
                  <c:v>41599.325543981482</c:v>
                </c:pt>
                <c:pt idx="34059">
                  <c:v>41599.367210648146</c:v>
                </c:pt>
                <c:pt idx="34060">
                  <c:v>41599.408877314818</c:v>
                </c:pt>
                <c:pt idx="34061">
                  <c:v>41599.450543981482</c:v>
                </c:pt>
                <c:pt idx="34062">
                  <c:v>41599.492210648146</c:v>
                </c:pt>
                <c:pt idx="34063">
                  <c:v>41599.533877314818</c:v>
                </c:pt>
                <c:pt idx="34064">
                  <c:v>41599.575543981482</c:v>
                </c:pt>
                <c:pt idx="34065">
                  <c:v>41599.617210648146</c:v>
                </c:pt>
                <c:pt idx="34066">
                  <c:v>41599.658877314818</c:v>
                </c:pt>
                <c:pt idx="34067">
                  <c:v>41599.700543981482</c:v>
                </c:pt>
                <c:pt idx="34068">
                  <c:v>41599.742210648146</c:v>
                </c:pt>
                <c:pt idx="34069">
                  <c:v>41599.783877314818</c:v>
                </c:pt>
                <c:pt idx="34070">
                  <c:v>41599.825543981482</c:v>
                </c:pt>
                <c:pt idx="34071">
                  <c:v>41599.867210648146</c:v>
                </c:pt>
                <c:pt idx="34072">
                  <c:v>41599.908877314818</c:v>
                </c:pt>
                <c:pt idx="34073">
                  <c:v>41599.950543981482</c:v>
                </c:pt>
                <c:pt idx="34074">
                  <c:v>41599.992210648146</c:v>
                </c:pt>
                <c:pt idx="34075">
                  <c:v>41600.033877314818</c:v>
                </c:pt>
                <c:pt idx="34076">
                  <c:v>41600.075543981482</c:v>
                </c:pt>
                <c:pt idx="34077">
                  <c:v>41600.117210648146</c:v>
                </c:pt>
                <c:pt idx="34078">
                  <c:v>41600.158877314818</c:v>
                </c:pt>
                <c:pt idx="34079">
                  <c:v>41600.200543981482</c:v>
                </c:pt>
                <c:pt idx="34080">
                  <c:v>41600.242210648146</c:v>
                </c:pt>
                <c:pt idx="34081">
                  <c:v>41600.283877314818</c:v>
                </c:pt>
                <c:pt idx="34082">
                  <c:v>41600.325543981482</c:v>
                </c:pt>
                <c:pt idx="34083">
                  <c:v>41600.367210648146</c:v>
                </c:pt>
                <c:pt idx="34084">
                  <c:v>41600.408877314818</c:v>
                </c:pt>
                <c:pt idx="34085">
                  <c:v>41600.450543981482</c:v>
                </c:pt>
                <c:pt idx="34086">
                  <c:v>41600.492210648146</c:v>
                </c:pt>
                <c:pt idx="34087">
                  <c:v>41600.533877314818</c:v>
                </c:pt>
                <c:pt idx="34088">
                  <c:v>41600.575543981482</c:v>
                </c:pt>
                <c:pt idx="34089">
                  <c:v>41600.617210648146</c:v>
                </c:pt>
                <c:pt idx="34090">
                  <c:v>41600.658877314818</c:v>
                </c:pt>
                <c:pt idx="34091">
                  <c:v>41600.700543981482</c:v>
                </c:pt>
                <c:pt idx="34092">
                  <c:v>41600.742210648146</c:v>
                </c:pt>
                <c:pt idx="34093">
                  <c:v>41600.783877314818</c:v>
                </c:pt>
                <c:pt idx="34094">
                  <c:v>41600.825543981482</c:v>
                </c:pt>
                <c:pt idx="34095">
                  <c:v>41600.867210648146</c:v>
                </c:pt>
                <c:pt idx="34096">
                  <c:v>41600.908877314818</c:v>
                </c:pt>
                <c:pt idx="34097">
                  <c:v>41600.950543981482</c:v>
                </c:pt>
                <c:pt idx="34098">
                  <c:v>41600.992210648146</c:v>
                </c:pt>
                <c:pt idx="34099">
                  <c:v>41601.033877314818</c:v>
                </c:pt>
                <c:pt idx="34100">
                  <c:v>41601.075543981482</c:v>
                </c:pt>
                <c:pt idx="34101">
                  <c:v>41601.117210648146</c:v>
                </c:pt>
                <c:pt idx="34102">
                  <c:v>41601.158877314818</c:v>
                </c:pt>
                <c:pt idx="34103">
                  <c:v>41601.200543981482</c:v>
                </c:pt>
                <c:pt idx="34104">
                  <c:v>41601.242210648146</c:v>
                </c:pt>
                <c:pt idx="34105">
                  <c:v>41601.283877314818</c:v>
                </c:pt>
                <c:pt idx="34106">
                  <c:v>41601.325543981482</c:v>
                </c:pt>
                <c:pt idx="34107">
                  <c:v>41601.367210648146</c:v>
                </c:pt>
                <c:pt idx="34108">
                  <c:v>41601.408877314818</c:v>
                </c:pt>
                <c:pt idx="34109">
                  <c:v>41601.450543981482</c:v>
                </c:pt>
                <c:pt idx="34110">
                  <c:v>41601.492210648146</c:v>
                </c:pt>
                <c:pt idx="34111">
                  <c:v>41601.533877314818</c:v>
                </c:pt>
                <c:pt idx="34112">
                  <c:v>41601.575543981482</c:v>
                </c:pt>
                <c:pt idx="34113">
                  <c:v>41601.617210648146</c:v>
                </c:pt>
                <c:pt idx="34114">
                  <c:v>41601.658877314818</c:v>
                </c:pt>
                <c:pt idx="34115">
                  <c:v>41601.700543981482</c:v>
                </c:pt>
                <c:pt idx="34116">
                  <c:v>41601.742210648146</c:v>
                </c:pt>
                <c:pt idx="34117">
                  <c:v>41601.783877314818</c:v>
                </c:pt>
                <c:pt idx="34118">
                  <c:v>41601.825543981482</c:v>
                </c:pt>
                <c:pt idx="34119">
                  <c:v>41601.867210648146</c:v>
                </c:pt>
                <c:pt idx="34120">
                  <c:v>41601.908877314818</c:v>
                </c:pt>
                <c:pt idx="34121">
                  <c:v>41601.950543981482</c:v>
                </c:pt>
                <c:pt idx="34122">
                  <c:v>41601.992210648146</c:v>
                </c:pt>
                <c:pt idx="34123">
                  <c:v>41602.033877314818</c:v>
                </c:pt>
                <c:pt idx="34124">
                  <c:v>41602.075543981482</c:v>
                </c:pt>
                <c:pt idx="34125">
                  <c:v>41602.117210648146</c:v>
                </c:pt>
                <c:pt idx="34126">
                  <c:v>41602.158877314818</c:v>
                </c:pt>
                <c:pt idx="34127">
                  <c:v>41602.200543981482</c:v>
                </c:pt>
                <c:pt idx="34128">
                  <c:v>41602.242210648146</c:v>
                </c:pt>
                <c:pt idx="34129">
                  <c:v>41602.283877314818</c:v>
                </c:pt>
                <c:pt idx="34130">
                  <c:v>41602.325543981482</c:v>
                </c:pt>
                <c:pt idx="34131">
                  <c:v>41602.367210648146</c:v>
                </c:pt>
                <c:pt idx="34132">
                  <c:v>41602.408877314818</c:v>
                </c:pt>
                <c:pt idx="34133">
                  <c:v>41602.450543981482</c:v>
                </c:pt>
                <c:pt idx="34134">
                  <c:v>41602.492210648146</c:v>
                </c:pt>
                <c:pt idx="34135">
                  <c:v>41602.533877314818</c:v>
                </c:pt>
                <c:pt idx="34136">
                  <c:v>41602.575543981482</c:v>
                </c:pt>
                <c:pt idx="34137">
                  <c:v>41602.617210648146</c:v>
                </c:pt>
                <c:pt idx="34138">
                  <c:v>41602.658877314818</c:v>
                </c:pt>
                <c:pt idx="34139">
                  <c:v>41602.700543981482</c:v>
                </c:pt>
                <c:pt idx="34140">
                  <c:v>41602.742210648146</c:v>
                </c:pt>
                <c:pt idx="34141">
                  <c:v>41602.783877314818</c:v>
                </c:pt>
                <c:pt idx="34142">
                  <c:v>41602.825543981482</c:v>
                </c:pt>
                <c:pt idx="34143">
                  <c:v>41602.867210648146</c:v>
                </c:pt>
                <c:pt idx="34144">
                  <c:v>41602.908877314818</c:v>
                </c:pt>
                <c:pt idx="34145">
                  <c:v>41602.950543981482</c:v>
                </c:pt>
                <c:pt idx="34146">
                  <c:v>41602.992210648146</c:v>
                </c:pt>
                <c:pt idx="34147">
                  <c:v>41603.033877314818</c:v>
                </c:pt>
                <c:pt idx="34148">
                  <c:v>41603.075543981482</c:v>
                </c:pt>
                <c:pt idx="34149">
                  <c:v>41603.117210648146</c:v>
                </c:pt>
                <c:pt idx="34150">
                  <c:v>41603.158877314818</c:v>
                </c:pt>
                <c:pt idx="34151">
                  <c:v>41603.200543981482</c:v>
                </c:pt>
                <c:pt idx="34152">
                  <c:v>41603.242210648146</c:v>
                </c:pt>
                <c:pt idx="34153">
                  <c:v>41603.283877314818</c:v>
                </c:pt>
                <c:pt idx="34154">
                  <c:v>41603.325543981482</c:v>
                </c:pt>
                <c:pt idx="34155">
                  <c:v>41603.367210648146</c:v>
                </c:pt>
                <c:pt idx="34156">
                  <c:v>41603.408877314818</c:v>
                </c:pt>
                <c:pt idx="34157">
                  <c:v>41603.450543981482</c:v>
                </c:pt>
                <c:pt idx="34158">
                  <c:v>41603.492210648146</c:v>
                </c:pt>
                <c:pt idx="34159">
                  <c:v>41603.533877314818</c:v>
                </c:pt>
                <c:pt idx="34160">
                  <c:v>41603.575543981482</c:v>
                </c:pt>
                <c:pt idx="34161">
                  <c:v>41603.617210648146</c:v>
                </c:pt>
                <c:pt idx="34162">
                  <c:v>41603.658877314818</c:v>
                </c:pt>
                <c:pt idx="34163">
                  <c:v>41603.700543981482</c:v>
                </c:pt>
                <c:pt idx="34164">
                  <c:v>41603.742210648146</c:v>
                </c:pt>
                <c:pt idx="34165">
                  <c:v>41603.783877314818</c:v>
                </c:pt>
                <c:pt idx="34166">
                  <c:v>41603.825543981482</c:v>
                </c:pt>
                <c:pt idx="34167">
                  <c:v>41603.867210648146</c:v>
                </c:pt>
                <c:pt idx="34168">
                  <c:v>41603.908877314818</c:v>
                </c:pt>
                <c:pt idx="34169">
                  <c:v>41603.950543981482</c:v>
                </c:pt>
                <c:pt idx="34170">
                  <c:v>41603.992210648146</c:v>
                </c:pt>
                <c:pt idx="34171">
                  <c:v>41604.033877314818</c:v>
                </c:pt>
                <c:pt idx="34172">
                  <c:v>41604.075543981482</c:v>
                </c:pt>
                <c:pt idx="34173">
                  <c:v>41604.117210648146</c:v>
                </c:pt>
                <c:pt idx="34174">
                  <c:v>41604.158877314818</c:v>
                </c:pt>
                <c:pt idx="34175">
                  <c:v>41604.200543981482</c:v>
                </c:pt>
                <c:pt idx="34176">
                  <c:v>41604.242210648146</c:v>
                </c:pt>
                <c:pt idx="34177">
                  <c:v>41604.283877314818</c:v>
                </c:pt>
                <c:pt idx="34178">
                  <c:v>41604.325543981482</c:v>
                </c:pt>
                <c:pt idx="34179">
                  <c:v>41604</c:v>
                </c:pt>
                <c:pt idx="34180">
                  <c:v>41604.365416666667</c:v>
                </c:pt>
                <c:pt idx="34181">
                  <c:v>41604.407083333332</c:v>
                </c:pt>
                <c:pt idx="34182">
                  <c:v>41604.448750000003</c:v>
                </c:pt>
                <c:pt idx="34183">
                  <c:v>41604.490416666667</c:v>
                </c:pt>
                <c:pt idx="34184">
                  <c:v>41604.532083333332</c:v>
                </c:pt>
                <c:pt idx="34185">
                  <c:v>41604.573750000003</c:v>
                </c:pt>
                <c:pt idx="34186">
                  <c:v>41604.615416666667</c:v>
                </c:pt>
                <c:pt idx="34187">
                  <c:v>41604.657083333332</c:v>
                </c:pt>
                <c:pt idx="34188">
                  <c:v>41604.698750000003</c:v>
                </c:pt>
                <c:pt idx="34189">
                  <c:v>41604.740416666667</c:v>
                </c:pt>
                <c:pt idx="34190">
                  <c:v>41604.782083333332</c:v>
                </c:pt>
                <c:pt idx="34191">
                  <c:v>41604.823750000003</c:v>
                </c:pt>
                <c:pt idx="34192">
                  <c:v>41604.865416666667</c:v>
                </c:pt>
                <c:pt idx="34193">
                  <c:v>41604.907083333332</c:v>
                </c:pt>
                <c:pt idx="34194">
                  <c:v>41604.948750000003</c:v>
                </c:pt>
                <c:pt idx="34195">
                  <c:v>41604.990416666667</c:v>
                </c:pt>
                <c:pt idx="34196">
                  <c:v>41605.032083333332</c:v>
                </c:pt>
                <c:pt idx="34197">
                  <c:v>41605.073750000003</c:v>
                </c:pt>
                <c:pt idx="34198">
                  <c:v>41605.115416666667</c:v>
                </c:pt>
                <c:pt idx="34199">
                  <c:v>41605.157083333332</c:v>
                </c:pt>
                <c:pt idx="34200">
                  <c:v>41605.198750000003</c:v>
                </c:pt>
                <c:pt idx="34201">
                  <c:v>41605.240416666667</c:v>
                </c:pt>
                <c:pt idx="34202">
                  <c:v>41605.282083333332</c:v>
                </c:pt>
                <c:pt idx="34203">
                  <c:v>41605.323750000003</c:v>
                </c:pt>
                <c:pt idx="34204">
                  <c:v>41605.365416666667</c:v>
                </c:pt>
                <c:pt idx="34205">
                  <c:v>41605.407083333332</c:v>
                </c:pt>
                <c:pt idx="34206">
                  <c:v>41605.448750000003</c:v>
                </c:pt>
                <c:pt idx="34207">
                  <c:v>41605.490416666667</c:v>
                </c:pt>
                <c:pt idx="34208">
                  <c:v>41605.532083333332</c:v>
                </c:pt>
                <c:pt idx="34209">
                  <c:v>41605.573750000003</c:v>
                </c:pt>
                <c:pt idx="34210">
                  <c:v>41605.615416666667</c:v>
                </c:pt>
                <c:pt idx="34211">
                  <c:v>41605.657083333332</c:v>
                </c:pt>
                <c:pt idx="34212">
                  <c:v>41605.698750000003</c:v>
                </c:pt>
                <c:pt idx="34213">
                  <c:v>41605.740416666667</c:v>
                </c:pt>
                <c:pt idx="34214">
                  <c:v>41605.782083333332</c:v>
                </c:pt>
                <c:pt idx="34215">
                  <c:v>41605.823750000003</c:v>
                </c:pt>
                <c:pt idx="34216">
                  <c:v>41605.865416666667</c:v>
                </c:pt>
                <c:pt idx="34217">
                  <c:v>41605.907083333332</c:v>
                </c:pt>
                <c:pt idx="34218">
                  <c:v>41605.948750000003</c:v>
                </c:pt>
                <c:pt idx="34219">
                  <c:v>41605.990416666667</c:v>
                </c:pt>
                <c:pt idx="34220">
                  <c:v>41606.032083333332</c:v>
                </c:pt>
                <c:pt idx="34221">
                  <c:v>41606.073750000003</c:v>
                </c:pt>
                <c:pt idx="34222">
                  <c:v>41606.115416666667</c:v>
                </c:pt>
                <c:pt idx="34223">
                  <c:v>41606.157083333332</c:v>
                </c:pt>
                <c:pt idx="34224">
                  <c:v>41606.198750000003</c:v>
                </c:pt>
                <c:pt idx="34225">
                  <c:v>41606.240416666667</c:v>
                </c:pt>
                <c:pt idx="34226">
                  <c:v>41606.282083333332</c:v>
                </c:pt>
                <c:pt idx="34227">
                  <c:v>41606.323750000003</c:v>
                </c:pt>
                <c:pt idx="34228">
                  <c:v>41606.365416666667</c:v>
                </c:pt>
                <c:pt idx="34229">
                  <c:v>41606.407083333332</c:v>
                </c:pt>
                <c:pt idx="34230">
                  <c:v>41606.448750000003</c:v>
                </c:pt>
                <c:pt idx="34231">
                  <c:v>41606.490416666667</c:v>
                </c:pt>
                <c:pt idx="34232">
                  <c:v>41606.532083333332</c:v>
                </c:pt>
                <c:pt idx="34233">
                  <c:v>41606.573750000003</c:v>
                </c:pt>
                <c:pt idx="34234">
                  <c:v>41606.615416666667</c:v>
                </c:pt>
                <c:pt idx="34235">
                  <c:v>41606.657083333332</c:v>
                </c:pt>
                <c:pt idx="34236">
                  <c:v>41606.698750000003</c:v>
                </c:pt>
                <c:pt idx="34237">
                  <c:v>41606.740416666667</c:v>
                </c:pt>
                <c:pt idx="34238">
                  <c:v>41606.782083333332</c:v>
                </c:pt>
                <c:pt idx="34239">
                  <c:v>41606.823750000003</c:v>
                </c:pt>
                <c:pt idx="34240">
                  <c:v>41606.865416666667</c:v>
                </c:pt>
                <c:pt idx="34241">
                  <c:v>41606.907083333332</c:v>
                </c:pt>
                <c:pt idx="34242">
                  <c:v>41606.948750000003</c:v>
                </c:pt>
                <c:pt idx="34243">
                  <c:v>41606.990416666667</c:v>
                </c:pt>
                <c:pt idx="34244">
                  <c:v>41607.032083333332</c:v>
                </c:pt>
                <c:pt idx="34245">
                  <c:v>41607.073750000003</c:v>
                </c:pt>
                <c:pt idx="34246">
                  <c:v>41607.115416666667</c:v>
                </c:pt>
                <c:pt idx="34247">
                  <c:v>41607.157083333332</c:v>
                </c:pt>
                <c:pt idx="34248">
                  <c:v>41607.198750000003</c:v>
                </c:pt>
                <c:pt idx="34249">
                  <c:v>41607.240416666667</c:v>
                </c:pt>
                <c:pt idx="34250">
                  <c:v>41607.282083333332</c:v>
                </c:pt>
                <c:pt idx="34251">
                  <c:v>41607.323750000003</c:v>
                </c:pt>
                <c:pt idx="34252">
                  <c:v>41607.365416666667</c:v>
                </c:pt>
                <c:pt idx="34253">
                  <c:v>41607.407083333332</c:v>
                </c:pt>
                <c:pt idx="34254">
                  <c:v>41607.448750000003</c:v>
                </c:pt>
                <c:pt idx="34255">
                  <c:v>41607.490416666667</c:v>
                </c:pt>
                <c:pt idx="34256">
                  <c:v>41607.532083333332</c:v>
                </c:pt>
                <c:pt idx="34257">
                  <c:v>41607.573750000003</c:v>
                </c:pt>
                <c:pt idx="34258">
                  <c:v>41607.615416666667</c:v>
                </c:pt>
                <c:pt idx="34259">
                  <c:v>41607.657083333332</c:v>
                </c:pt>
                <c:pt idx="34260">
                  <c:v>41607.698750000003</c:v>
                </c:pt>
                <c:pt idx="34261">
                  <c:v>41607.740416666667</c:v>
                </c:pt>
                <c:pt idx="34262">
                  <c:v>41607.782083333332</c:v>
                </c:pt>
                <c:pt idx="34263">
                  <c:v>41607.823750000003</c:v>
                </c:pt>
                <c:pt idx="34264">
                  <c:v>41607.865416666667</c:v>
                </c:pt>
                <c:pt idx="34265">
                  <c:v>41607.907083333332</c:v>
                </c:pt>
                <c:pt idx="34266">
                  <c:v>41607.948750000003</c:v>
                </c:pt>
                <c:pt idx="34267">
                  <c:v>41607.990416666667</c:v>
                </c:pt>
                <c:pt idx="34268">
                  <c:v>41608.032083333332</c:v>
                </c:pt>
                <c:pt idx="34269">
                  <c:v>41608.073750000003</c:v>
                </c:pt>
                <c:pt idx="34270">
                  <c:v>41608.115416666667</c:v>
                </c:pt>
                <c:pt idx="34271">
                  <c:v>41608.157083333332</c:v>
                </c:pt>
                <c:pt idx="34272">
                  <c:v>41608.198750000003</c:v>
                </c:pt>
                <c:pt idx="34273">
                  <c:v>41608.240416666667</c:v>
                </c:pt>
                <c:pt idx="34274">
                  <c:v>41608.282083333332</c:v>
                </c:pt>
                <c:pt idx="34275">
                  <c:v>41608.323750000003</c:v>
                </c:pt>
                <c:pt idx="34276">
                  <c:v>41608.365416666667</c:v>
                </c:pt>
                <c:pt idx="34277">
                  <c:v>41608.407083333332</c:v>
                </c:pt>
                <c:pt idx="34278">
                  <c:v>41608.448750000003</c:v>
                </c:pt>
                <c:pt idx="34279">
                  <c:v>41608.490416666667</c:v>
                </c:pt>
                <c:pt idx="34280">
                  <c:v>41608.532083333332</c:v>
                </c:pt>
                <c:pt idx="34281">
                  <c:v>41608.573750000003</c:v>
                </c:pt>
                <c:pt idx="34282">
                  <c:v>41608.615416666667</c:v>
                </c:pt>
                <c:pt idx="34283">
                  <c:v>41608.657083333332</c:v>
                </c:pt>
                <c:pt idx="34284">
                  <c:v>41608.698750000003</c:v>
                </c:pt>
                <c:pt idx="34285">
                  <c:v>41608.740416666667</c:v>
                </c:pt>
                <c:pt idx="34286">
                  <c:v>41608.782083333332</c:v>
                </c:pt>
                <c:pt idx="34287">
                  <c:v>41608.823750000003</c:v>
                </c:pt>
                <c:pt idx="34288">
                  <c:v>41608.865416666667</c:v>
                </c:pt>
                <c:pt idx="34289">
                  <c:v>41608.907083333332</c:v>
                </c:pt>
                <c:pt idx="34290">
                  <c:v>41608.948750000003</c:v>
                </c:pt>
                <c:pt idx="34291">
                  <c:v>41608.990416666667</c:v>
                </c:pt>
                <c:pt idx="34292">
                  <c:v>41609.032083333332</c:v>
                </c:pt>
                <c:pt idx="34293">
                  <c:v>41609.073750000003</c:v>
                </c:pt>
                <c:pt idx="34294">
                  <c:v>41609.115416666667</c:v>
                </c:pt>
                <c:pt idx="34295">
                  <c:v>41609.157083333332</c:v>
                </c:pt>
                <c:pt idx="34296">
                  <c:v>41609.198750000003</c:v>
                </c:pt>
                <c:pt idx="34297">
                  <c:v>41609.240416666667</c:v>
                </c:pt>
                <c:pt idx="34298">
                  <c:v>41609.282083333332</c:v>
                </c:pt>
                <c:pt idx="34299">
                  <c:v>41609.323750000003</c:v>
                </c:pt>
                <c:pt idx="34300">
                  <c:v>41609.365416666667</c:v>
                </c:pt>
                <c:pt idx="34301">
                  <c:v>41609.407083333332</c:v>
                </c:pt>
                <c:pt idx="34302">
                  <c:v>41609.448750000003</c:v>
                </c:pt>
                <c:pt idx="34303">
                  <c:v>41609.490416666667</c:v>
                </c:pt>
                <c:pt idx="34304">
                  <c:v>41609.532083333332</c:v>
                </c:pt>
                <c:pt idx="34305">
                  <c:v>41609.573750000003</c:v>
                </c:pt>
                <c:pt idx="34306">
                  <c:v>41609.615416666667</c:v>
                </c:pt>
                <c:pt idx="34307">
                  <c:v>41609.657083333332</c:v>
                </c:pt>
                <c:pt idx="34308">
                  <c:v>41609.698750000003</c:v>
                </c:pt>
                <c:pt idx="34309">
                  <c:v>41609.740416666667</c:v>
                </c:pt>
                <c:pt idx="34310">
                  <c:v>41609.782083333332</c:v>
                </c:pt>
                <c:pt idx="34311">
                  <c:v>41609.823750000003</c:v>
                </c:pt>
                <c:pt idx="34312">
                  <c:v>41609.865416666667</c:v>
                </c:pt>
                <c:pt idx="34313">
                  <c:v>41609.907083333332</c:v>
                </c:pt>
                <c:pt idx="34314">
                  <c:v>41609.948750000003</c:v>
                </c:pt>
                <c:pt idx="34315">
                  <c:v>41609.990416666667</c:v>
                </c:pt>
                <c:pt idx="34316">
                  <c:v>41610.032083333332</c:v>
                </c:pt>
                <c:pt idx="34317">
                  <c:v>41610.073750000003</c:v>
                </c:pt>
                <c:pt idx="34318">
                  <c:v>41610.115416666667</c:v>
                </c:pt>
                <c:pt idx="34319">
                  <c:v>41610.157083333332</c:v>
                </c:pt>
                <c:pt idx="34320">
                  <c:v>41610.198750000003</c:v>
                </c:pt>
                <c:pt idx="34321">
                  <c:v>41610.240416666667</c:v>
                </c:pt>
                <c:pt idx="34322">
                  <c:v>41610.282083333332</c:v>
                </c:pt>
                <c:pt idx="34323">
                  <c:v>41610.323750000003</c:v>
                </c:pt>
                <c:pt idx="34324">
                  <c:v>41610.365416666667</c:v>
                </c:pt>
                <c:pt idx="34325">
                  <c:v>41610.407083333332</c:v>
                </c:pt>
                <c:pt idx="34326">
                  <c:v>41610.448750000003</c:v>
                </c:pt>
                <c:pt idx="34327">
                  <c:v>41610.490416666667</c:v>
                </c:pt>
                <c:pt idx="34328">
                  <c:v>41610.532083333332</c:v>
                </c:pt>
                <c:pt idx="34329">
                  <c:v>41610.573750000003</c:v>
                </c:pt>
                <c:pt idx="34330">
                  <c:v>41610.615416666667</c:v>
                </c:pt>
                <c:pt idx="34331">
                  <c:v>41610.657083333332</c:v>
                </c:pt>
                <c:pt idx="34332">
                  <c:v>41610.698750000003</c:v>
                </c:pt>
                <c:pt idx="34333">
                  <c:v>41610.740416666667</c:v>
                </c:pt>
                <c:pt idx="34334">
                  <c:v>41610.782083333332</c:v>
                </c:pt>
                <c:pt idx="34335">
                  <c:v>41610.823750000003</c:v>
                </c:pt>
                <c:pt idx="34336">
                  <c:v>41610.865416666667</c:v>
                </c:pt>
                <c:pt idx="34337">
                  <c:v>41610.907083333332</c:v>
                </c:pt>
                <c:pt idx="34338">
                  <c:v>41610.948750000003</c:v>
                </c:pt>
                <c:pt idx="34339">
                  <c:v>41610.990416666667</c:v>
                </c:pt>
                <c:pt idx="34340">
                  <c:v>41611.032083333332</c:v>
                </c:pt>
                <c:pt idx="34341">
                  <c:v>41611.073750000003</c:v>
                </c:pt>
                <c:pt idx="34342">
                  <c:v>41611.115416666667</c:v>
                </c:pt>
                <c:pt idx="34343">
                  <c:v>41611.157083333332</c:v>
                </c:pt>
                <c:pt idx="34344">
                  <c:v>41611.198750000003</c:v>
                </c:pt>
                <c:pt idx="34345">
                  <c:v>41611.240416666667</c:v>
                </c:pt>
                <c:pt idx="34346">
                  <c:v>41611.282083333332</c:v>
                </c:pt>
                <c:pt idx="34347">
                  <c:v>41611.323750000003</c:v>
                </c:pt>
                <c:pt idx="34348">
                  <c:v>41611.365416666667</c:v>
                </c:pt>
                <c:pt idx="34349">
                  <c:v>41611.407083333332</c:v>
                </c:pt>
                <c:pt idx="34350">
                  <c:v>41611.448750000003</c:v>
                </c:pt>
                <c:pt idx="34351">
                  <c:v>41611.490416666667</c:v>
                </c:pt>
                <c:pt idx="34352">
                  <c:v>41611.532083333332</c:v>
                </c:pt>
                <c:pt idx="34353">
                  <c:v>41611.573750000003</c:v>
                </c:pt>
                <c:pt idx="34354">
                  <c:v>41611.615416666667</c:v>
                </c:pt>
                <c:pt idx="34355">
                  <c:v>41611.657083333332</c:v>
                </c:pt>
                <c:pt idx="34356">
                  <c:v>41611.698750000003</c:v>
                </c:pt>
                <c:pt idx="34357">
                  <c:v>41611.740416666667</c:v>
                </c:pt>
                <c:pt idx="34358">
                  <c:v>41611.782083333332</c:v>
                </c:pt>
                <c:pt idx="34359">
                  <c:v>41611.823750000003</c:v>
                </c:pt>
                <c:pt idx="34360">
                  <c:v>41611.865416666667</c:v>
                </c:pt>
                <c:pt idx="34361">
                  <c:v>41611.907083333332</c:v>
                </c:pt>
                <c:pt idx="34362">
                  <c:v>41611.948750000003</c:v>
                </c:pt>
                <c:pt idx="34363">
                  <c:v>41611.990416666667</c:v>
                </c:pt>
                <c:pt idx="34364">
                  <c:v>41612.032083333332</c:v>
                </c:pt>
                <c:pt idx="34365">
                  <c:v>41612.073750000003</c:v>
                </c:pt>
                <c:pt idx="34366">
                  <c:v>41612.115416666667</c:v>
                </c:pt>
                <c:pt idx="34367">
                  <c:v>41612.157083333332</c:v>
                </c:pt>
                <c:pt idx="34368">
                  <c:v>41612.198750000003</c:v>
                </c:pt>
                <c:pt idx="34369">
                  <c:v>41612.240416666667</c:v>
                </c:pt>
                <c:pt idx="34370">
                  <c:v>41612.282083333332</c:v>
                </c:pt>
                <c:pt idx="34371">
                  <c:v>41612.323750000003</c:v>
                </c:pt>
                <c:pt idx="34372">
                  <c:v>41612.365416666667</c:v>
                </c:pt>
                <c:pt idx="34373">
                  <c:v>41612.407083333332</c:v>
                </c:pt>
                <c:pt idx="34374">
                  <c:v>41612.448750000003</c:v>
                </c:pt>
                <c:pt idx="34375">
                  <c:v>41612.490416666667</c:v>
                </c:pt>
                <c:pt idx="34376">
                  <c:v>41612.532083333332</c:v>
                </c:pt>
                <c:pt idx="34377">
                  <c:v>41612.573750000003</c:v>
                </c:pt>
                <c:pt idx="34378">
                  <c:v>41612.615416666667</c:v>
                </c:pt>
                <c:pt idx="34379">
                  <c:v>41612.657083333332</c:v>
                </c:pt>
                <c:pt idx="34380">
                  <c:v>41612.698750000003</c:v>
                </c:pt>
                <c:pt idx="34381">
                  <c:v>41612.740416666667</c:v>
                </c:pt>
                <c:pt idx="34382">
                  <c:v>41612.782083333332</c:v>
                </c:pt>
                <c:pt idx="34383">
                  <c:v>41612.823750000003</c:v>
                </c:pt>
                <c:pt idx="34384">
                  <c:v>41612.865416666667</c:v>
                </c:pt>
                <c:pt idx="34385">
                  <c:v>41612.907083333332</c:v>
                </c:pt>
                <c:pt idx="34386">
                  <c:v>41612.948750000003</c:v>
                </c:pt>
                <c:pt idx="34387">
                  <c:v>41612.990416666667</c:v>
                </c:pt>
                <c:pt idx="34388">
                  <c:v>41613.032083333332</c:v>
                </c:pt>
                <c:pt idx="34389">
                  <c:v>41613.073750000003</c:v>
                </c:pt>
                <c:pt idx="34390">
                  <c:v>41613.115416666667</c:v>
                </c:pt>
                <c:pt idx="34391">
                  <c:v>41613.157083333332</c:v>
                </c:pt>
                <c:pt idx="34392">
                  <c:v>41613.198750000003</c:v>
                </c:pt>
                <c:pt idx="34393">
                  <c:v>41613.240416666667</c:v>
                </c:pt>
                <c:pt idx="34394">
                  <c:v>41613.282083333332</c:v>
                </c:pt>
                <c:pt idx="34395">
                  <c:v>41613.323750000003</c:v>
                </c:pt>
                <c:pt idx="34396">
                  <c:v>41613.365416666667</c:v>
                </c:pt>
                <c:pt idx="34397">
                  <c:v>41613.407083333332</c:v>
                </c:pt>
                <c:pt idx="34398">
                  <c:v>41613.448750000003</c:v>
                </c:pt>
                <c:pt idx="34399">
                  <c:v>41613.490416666667</c:v>
                </c:pt>
                <c:pt idx="34400">
                  <c:v>41613.532083333332</c:v>
                </c:pt>
                <c:pt idx="34401">
                  <c:v>41613.573750000003</c:v>
                </c:pt>
                <c:pt idx="34402">
                  <c:v>41613.615416666667</c:v>
                </c:pt>
                <c:pt idx="34403">
                  <c:v>41613.657083333332</c:v>
                </c:pt>
                <c:pt idx="34404">
                  <c:v>41613.698750000003</c:v>
                </c:pt>
                <c:pt idx="34405">
                  <c:v>41613.740416666667</c:v>
                </c:pt>
                <c:pt idx="34406">
                  <c:v>41613.782083333332</c:v>
                </c:pt>
                <c:pt idx="34407">
                  <c:v>41613.823750000003</c:v>
                </c:pt>
                <c:pt idx="34408">
                  <c:v>41613.865416666667</c:v>
                </c:pt>
                <c:pt idx="34409">
                  <c:v>41613.907083333332</c:v>
                </c:pt>
                <c:pt idx="34410">
                  <c:v>41613.948750000003</c:v>
                </c:pt>
                <c:pt idx="34411">
                  <c:v>41613.990416666667</c:v>
                </c:pt>
                <c:pt idx="34412">
                  <c:v>41614.032083333332</c:v>
                </c:pt>
                <c:pt idx="34413">
                  <c:v>41614.073750000003</c:v>
                </c:pt>
                <c:pt idx="34414">
                  <c:v>41614.115416666667</c:v>
                </c:pt>
                <c:pt idx="34415">
                  <c:v>41614.157083333332</c:v>
                </c:pt>
                <c:pt idx="34416">
                  <c:v>41614.198750000003</c:v>
                </c:pt>
                <c:pt idx="34417">
                  <c:v>41614.240416666667</c:v>
                </c:pt>
                <c:pt idx="34418">
                  <c:v>41614.282083333332</c:v>
                </c:pt>
                <c:pt idx="34419">
                  <c:v>41614.323750000003</c:v>
                </c:pt>
                <c:pt idx="34420">
                  <c:v>41614.365416666667</c:v>
                </c:pt>
                <c:pt idx="34421">
                  <c:v>41614.407083333332</c:v>
                </c:pt>
                <c:pt idx="34422">
                  <c:v>41614.448750000003</c:v>
                </c:pt>
                <c:pt idx="34423">
                  <c:v>41614.490416666667</c:v>
                </c:pt>
                <c:pt idx="34424">
                  <c:v>41614.532083333332</c:v>
                </c:pt>
                <c:pt idx="34425">
                  <c:v>41614.573750000003</c:v>
                </c:pt>
                <c:pt idx="34426">
                  <c:v>41614.615416666667</c:v>
                </c:pt>
                <c:pt idx="34427">
                  <c:v>41614.657083333332</c:v>
                </c:pt>
                <c:pt idx="34428">
                  <c:v>41614.698750000003</c:v>
                </c:pt>
                <c:pt idx="34429">
                  <c:v>41614.740416666667</c:v>
                </c:pt>
                <c:pt idx="34430">
                  <c:v>41614.782083333332</c:v>
                </c:pt>
                <c:pt idx="34431">
                  <c:v>41614.823750000003</c:v>
                </c:pt>
                <c:pt idx="34432">
                  <c:v>41614.865416666667</c:v>
                </c:pt>
                <c:pt idx="34433">
                  <c:v>41614.907083333332</c:v>
                </c:pt>
                <c:pt idx="34434">
                  <c:v>41614.948750000003</c:v>
                </c:pt>
                <c:pt idx="34435">
                  <c:v>41614.990416666667</c:v>
                </c:pt>
                <c:pt idx="34436">
                  <c:v>41615.032083333332</c:v>
                </c:pt>
                <c:pt idx="34437">
                  <c:v>41615.073750000003</c:v>
                </c:pt>
                <c:pt idx="34438">
                  <c:v>41615.115416666667</c:v>
                </c:pt>
                <c:pt idx="34439">
                  <c:v>41615.157083333332</c:v>
                </c:pt>
                <c:pt idx="34440">
                  <c:v>41615.198750000003</c:v>
                </c:pt>
                <c:pt idx="34441">
                  <c:v>41615.240416666667</c:v>
                </c:pt>
                <c:pt idx="34442">
                  <c:v>41615.282083333332</c:v>
                </c:pt>
                <c:pt idx="34443">
                  <c:v>41615.323750000003</c:v>
                </c:pt>
                <c:pt idx="34444">
                  <c:v>41615.365416666667</c:v>
                </c:pt>
                <c:pt idx="34445">
                  <c:v>41615.407083333332</c:v>
                </c:pt>
                <c:pt idx="34446">
                  <c:v>41615.448750000003</c:v>
                </c:pt>
                <c:pt idx="34447">
                  <c:v>41615.490416666667</c:v>
                </c:pt>
                <c:pt idx="34448">
                  <c:v>41615.532083333332</c:v>
                </c:pt>
                <c:pt idx="34449">
                  <c:v>41615.573750000003</c:v>
                </c:pt>
                <c:pt idx="34450">
                  <c:v>41615.615416666667</c:v>
                </c:pt>
                <c:pt idx="34451">
                  <c:v>41615.657083333332</c:v>
                </c:pt>
                <c:pt idx="34452">
                  <c:v>41615.698750000003</c:v>
                </c:pt>
                <c:pt idx="34453">
                  <c:v>41615.740416666667</c:v>
                </c:pt>
                <c:pt idx="34454">
                  <c:v>41615.782083333332</c:v>
                </c:pt>
                <c:pt idx="34455">
                  <c:v>41615.823750000003</c:v>
                </c:pt>
                <c:pt idx="34456">
                  <c:v>41615.865416666667</c:v>
                </c:pt>
                <c:pt idx="34457">
                  <c:v>41615.907083333332</c:v>
                </c:pt>
                <c:pt idx="34458">
                  <c:v>41615.948750000003</c:v>
                </c:pt>
                <c:pt idx="34459">
                  <c:v>41615.990416666667</c:v>
                </c:pt>
                <c:pt idx="34460">
                  <c:v>41616.032083333332</c:v>
                </c:pt>
                <c:pt idx="34461">
                  <c:v>41616.073750000003</c:v>
                </c:pt>
                <c:pt idx="34462">
                  <c:v>41616.115416666667</c:v>
                </c:pt>
                <c:pt idx="34463">
                  <c:v>41616.157083333332</c:v>
                </c:pt>
                <c:pt idx="34464">
                  <c:v>41616.198750000003</c:v>
                </c:pt>
                <c:pt idx="34465">
                  <c:v>41616.240416666667</c:v>
                </c:pt>
                <c:pt idx="34466">
                  <c:v>41616.282083333332</c:v>
                </c:pt>
                <c:pt idx="34467">
                  <c:v>41616.323750000003</c:v>
                </c:pt>
                <c:pt idx="34468">
                  <c:v>41616.365416666667</c:v>
                </c:pt>
                <c:pt idx="34469">
                  <c:v>41616.407083333332</c:v>
                </c:pt>
                <c:pt idx="34470">
                  <c:v>41616.448750000003</c:v>
                </c:pt>
                <c:pt idx="34471">
                  <c:v>41616.490416666667</c:v>
                </c:pt>
                <c:pt idx="34472">
                  <c:v>41616.532083333332</c:v>
                </c:pt>
                <c:pt idx="34473">
                  <c:v>41616.573750000003</c:v>
                </c:pt>
                <c:pt idx="34474">
                  <c:v>41616.615416666667</c:v>
                </c:pt>
                <c:pt idx="34475">
                  <c:v>41616.657083333332</c:v>
                </c:pt>
                <c:pt idx="34476">
                  <c:v>41616.698750000003</c:v>
                </c:pt>
                <c:pt idx="34477">
                  <c:v>41616.740416666667</c:v>
                </c:pt>
                <c:pt idx="34478">
                  <c:v>41616.782083333332</c:v>
                </c:pt>
                <c:pt idx="34479">
                  <c:v>41616.823750000003</c:v>
                </c:pt>
                <c:pt idx="34480">
                  <c:v>41616.865416666667</c:v>
                </c:pt>
                <c:pt idx="34481">
                  <c:v>41616.907083333332</c:v>
                </c:pt>
                <c:pt idx="34482">
                  <c:v>41616.948750000003</c:v>
                </c:pt>
                <c:pt idx="34483">
                  <c:v>41616.990416666667</c:v>
                </c:pt>
                <c:pt idx="34484">
                  <c:v>41617.032083333332</c:v>
                </c:pt>
                <c:pt idx="34485">
                  <c:v>41617.073750000003</c:v>
                </c:pt>
                <c:pt idx="34486">
                  <c:v>41617.115416666667</c:v>
                </c:pt>
                <c:pt idx="34487">
                  <c:v>41617.157083333332</c:v>
                </c:pt>
                <c:pt idx="34488">
                  <c:v>41617.198750000003</c:v>
                </c:pt>
                <c:pt idx="34489">
                  <c:v>41617.240416666667</c:v>
                </c:pt>
                <c:pt idx="34490">
                  <c:v>41617.282083333332</c:v>
                </c:pt>
                <c:pt idx="34491">
                  <c:v>41617.323750000003</c:v>
                </c:pt>
                <c:pt idx="34492">
                  <c:v>41617.365416666667</c:v>
                </c:pt>
                <c:pt idx="34493">
                  <c:v>41617.407083333332</c:v>
                </c:pt>
                <c:pt idx="34494">
                  <c:v>41617.448750000003</c:v>
                </c:pt>
                <c:pt idx="34495">
                  <c:v>41617.490416666667</c:v>
                </c:pt>
                <c:pt idx="34496">
                  <c:v>41617.532083333332</c:v>
                </c:pt>
                <c:pt idx="34497">
                  <c:v>41617.573750000003</c:v>
                </c:pt>
                <c:pt idx="34498">
                  <c:v>41617.615416666667</c:v>
                </c:pt>
                <c:pt idx="34499">
                  <c:v>41617.657083333332</c:v>
                </c:pt>
                <c:pt idx="34500">
                  <c:v>41617.698750000003</c:v>
                </c:pt>
                <c:pt idx="34501">
                  <c:v>41617.740416666667</c:v>
                </c:pt>
                <c:pt idx="34502">
                  <c:v>41617.782083333332</c:v>
                </c:pt>
                <c:pt idx="34503">
                  <c:v>41617.823750000003</c:v>
                </c:pt>
                <c:pt idx="34504">
                  <c:v>41617.865416666667</c:v>
                </c:pt>
                <c:pt idx="34505">
                  <c:v>41617.907083333332</c:v>
                </c:pt>
                <c:pt idx="34506">
                  <c:v>41617.948750000003</c:v>
                </c:pt>
                <c:pt idx="34507">
                  <c:v>41617.990416666667</c:v>
                </c:pt>
                <c:pt idx="34508">
                  <c:v>41618.032083333332</c:v>
                </c:pt>
                <c:pt idx="34509">
                  <c:v>41618.073750000003</c:v>
                </c:pt>
                <c:pt idx="34510">
                  <c:v>41618.115416666667</c:v>
                </c:pt>
                <c:pt idx="34511">
                  <c:v>41618.157083333332</c:v>
                </c:pt>
                <c:pt idx="34512">
                  <c:v>41618.198750000003</c:v>
                </c:pt>
                <c:pt idx="34513">
                  <c:v>41618.240416666667</c:v>
                </c:pt>
                <c:pt idx="34514">
                  <c:v>41618.282083333332</c:v>
                </c:pt>
                <c:pt idx="34515">
                  <c:v>41618.323750000003</c:v>
                </c:pt>
                <c:pt idx="34516">
                  <c:v>41618.365416666667</c:v>
                </c:pt>
                <c:pt idx="34517">
                  <c:v>41618.407083333332</c:v>
                </c:pt>
                <c:pt idx="34518">
                  <c:v>41618.448750000003</c:v>
                </c:pt>
                <c:pt idx="34519">
                  <c:v>41618.490416666667</c:v>
                </c:pt>
                <c:pt idx="34520">
                  <c:v>41618.532083333332</c:v>
                </c:pt>
                <c:pt idx="34521">
                  <c:v>41618.573750000003</c:v>
                </c:pt>
                <c:pt idx="34522">
                  <c:v>41618.615416666667</c:v>
                </c:pt>
                <c:pt idx="34523">
                  <c:v>41618.657083333332</c:v>
                </c:pt>
                <c:pt idx="34524">
                  <c:v>41618.698750000003</c:v>
                </c:pt>
                <c:pt idx="34525">
                  <c:v>41618.740416666667</c:v>
                </c:pt>
                <c:pt idx="34526">
                  <c:v>41618.782083333332</c:v>
                </c:pt>
                <c:pt idx="34527">
                  <c:v>41618.823750000003</c:v>
                </c:pt>
                <c:pt idx="34528">
                  <c:v>41618.865416666667</c:v>
                </c:pt>
                <c:pt idx="34529">
                  <c:v>41618.907083333332</c:v>
                </c:pt>
                <c:pt idx="34530">
                  <c:v>41618.948750000003</c:v>
                </c:pt>
                <c:pt idx="34531">
                  <c:v>41618.990416666667</c:v>
                </c:pt>
                <c:pt idx="34532">
                  <c:v>41619.032083333332</c:v>
                </c:pt>
                <c:pt idx="34533">
                  <c:v>41619.073750000003</c:v>
                </c:pt>
                <c:pt idx="34534">
                  <c:v>41619.115416666667</c:v>
                </c:pt>
                <c:pt idx="34535">
                  <c:v>41619.157083333332</c:v>
                </c:pt>
                <c:pt idx="34536">
                  <c:v>41619.198750000003</c:v>
                </c:pt>
                <c:pt idx="34537">
                  <c:v>41619.240416666667</c:v>
                </c:pt>
                <c:pt idx="34538">
                  <c:v>41619.282083333332</c:v>
                </c:pt>
                <c:pt idx="34539">
                  <c:v>41619.323750000003</c:v>
                </c:pt>
                <c:pt idx="34540">
                  <c:v>41619.365416666667</c:v>
                </c:pt>
                <c:pt idx="34541">
                  <c:v>41619</c:v>
                </c:pt>
                <c:pt idx="34542">
                  <c:v>41619.366770833331</c:v>
                </c:pt>
                <c:pt idx="34543">
                  <c:v>41619.408437500002</c:v>
                </c:pt>
                <c:pt idx="34544">
                  <c:v>41619.450104166666</c:v>
                </c:pt>
                <c:pt idx="34545">
                  <c:v>41619.491770833331</c:v>
                </c:pt>
                <c:pt idx="34546">
                  <c:v>41619.533437500002</c:v>
                </c:pt>
                <c:pt idx="34547">
                  <c:v>41619.575104166666</c:v>
                </c:pt>
                <c:pt idx="34548">
                  <c:v>41619.616770833331</c:v>
                </c:pt>
                <c:pt idx="34549">
                  <c:v>41619.658437500002</c:v>
                </c:pt>
                <c:pt idx="34550">
                  <c:v>41619.700104166666</c:v>
                </c:pt>
                <c:pt idx="34551">
                  <c:v>41619.741770833331</c:v>
                </c:pt>
                <c:pt idx="34552">
                  <c:v>41619.783437500002</c:v>
                </c:pt>
                <c:pt idx="34553">
                  <c:v>41619.825104166666</c:v>
                </c:pt>
                <c:pt idx="34554">
                  <c:v>41619.866770833331</c:v>
                </c:pt>
                <c:pt idx="34555">
                  <c:v>41619.908437500002</c:v>
                </c:pt>
                <c:pt idx="34556">
                  <c:v>41619.950104166666</c:v>
                </c:pt>
                <c:pt idx="34557">
                  <c:v>41619.991770833331</c:v>
                </c:pt>
                <c:pt idx="34558">
                  <c:v>41620.033437500002</c:v>
                </c:pt>
                <c:pt idx="34559">
                  <c:v>41620.075104166666</c:v>
                </c:pt>
                <c:pt idx="34560">
                  <c:v>41620.116770833331</c:v>
                </c:pt>
                <c:pt idx="34561">
                  <c:v>41620.158437500002</c:v>
                </c:pt>
                <c:pt idx="34562">
                  <c:v>41620.200104166666</c:v>
                </c:pt>
                <c:pt idx="34563">
                  <c:v>41620.241770833331</c:v>
                </c:pt>
                <c:pt idx="34564">
                  <c:v>41620.283437500002</c:v>
                </c:pt>
                <c:pt idx="34565">
                  <c:v>41620.325104166666</c:v>
                </c:pt>
                <c:pt idx="34566">
                  <c:v>41620.366770833331</c:v>
                </c:pt>
                <c:pt idx="34567">
                  <c:v>41620.408437500002</c:v>
                </c:pt>
                <c:pt idx="34568">
                  <c:v>41620.450104166666</c:v>
                </c:pt>
                <c:pt idx="34569">
                  <c:v>41620.491770833331</c:v>
                </c:pt>
                <c:pt idx="34570">
                  <c:v>41620.533437500002</c:v>
                </c:pt>
                <c:pt idx="34571">
                  <c:v>41620.575104166666</c:v>
                </c:pt>
                <c:pt idx="34572">
                  <c:v>41620.616770833331</c:v>
                </c:pt>
                <c:pt idx="34573">
                  <c:v>41620.658437500002</c:v>
                </c:pt>
                <c:pt idx="34574">
                  <c:v>41620.700104166666</c:v>
                </c:pt>
                <c:pt idx="34575">
                  <c:v>41620.741770833331</c:v>
                </c:pt>
                <c:pt idx="34576">
                  <c:v>41620.783437500002</c:v>
                </c:pt>
                <c:pt idx="34577">
                  <c:v>41620.825104166666</c:v>
                </c:pt>
                <c:pt idx="34578">
                  <c:v>41620.866770833331</c:v>
                </c:pt>
                <c:pt idx="34579">
                  <c:v>41620.908437500002</c:v>
                </c:pt>
                <c:pt idx="34580">
                  <c:v>41620.950104166666</c:v>
                </c:pt>
                <c:pt idx="34581">
                  <c:v>41620.991770833331</c:v>
                </c:pt>
                <c:pt idx="34582">
                  <c:v>41621.033437500002</c:v>
                </c:pt>
                <c:pt idx="34583">
                  <c:v>41621.075104166666</c:v>
                </c:pt>
                <c:pt idx="34584">
                  <c:v>41621.116770833331</c:v>
                </c:pt>
                <c:pt idx="34585">
                  <c:v>41621.158437500002</c:v>
                </c:pt>
                <c:pt idx="34586">
                  <c:v>41621.200104166666</c:v>
                </c:pt>
                <c:pt idx="34587">
                  <c:v>41621.241770833331</c:v>
                </c:pt>
                <c:pt idx="34588">
                  <c:v>41621.283437500002</c:v>
                </c:pt>
                <c:pt idx="34589">
                  <c:v>41621.325104166666</c:v>
                </c:pt>
                <c:pt idx="34590">
                  <c:v>41621.366770833331</c:v>
                </c:pt>
                <c:pt idx="34591">
                  <c:v>41621.408437500002</c:v>
                </c:pt>
                <c:pt idx="34592">
                  <c:v>41621.450104166666</c:v>
                </c:pt>
                <c:pt idx="34593">
                  <c:v>41621.491770833331</c:v>
                </c:pt>
                <c:pt idx="34594">
                  <c:v>41621.533437500002</c:v>
                </c:pt>
                <c:pt idx="34595">
                  <c:v>41621.575104166666</c:v>
                </c:pt>
                <c:pt idx="34596">
                  <c:v>41621.616770833331</c:v>
                </c:pt>
                <c:pt idx="34597">
                  <c:v>41621.658437500002</c:v>
                </c:pt>
                <c:pt idx="34598">
                  <c:v>41621.700104166666</c:v>
                </c:pt>
                <c:pt idx="34599">
                  <c:v>41621.741770833331</c:v>
                </c:pt>
                <c:pt idx="34600">
                  <c:v>41621.783437500002</c:v>
                </c:pt>
                <c:pt idx="34601">
                  <c:v>41621.825104166666</c:v>
                </c:pt>
                <c:pt idx="34602">
                  <c:v>41621.866770833331</c:v>
                </c:pt>
                <c:pt idx="34603">
                  <c:v>41621.908437500002</c:v>
                </c:pt>
                <c:pt idx="34604">
                  <c:v>41621.950104166666</c:v>
                </c:pt>
                <c:pt idx="34605">
                  <c:v>41621.991770833331</c:v>
                </c:pt>
                <c:pt idx="34606">
                  <c:v>41622.033437500002</c:v>
                </c:pt>
                <c:pt idx="34607">
                  <c:v>41622.075104166666</c:v>
                </c:pt>
                <c:pt idx="34608">
                  <c:v>41622.116770833331</c:v>
                </c:pt>
                <c:pt idx="34609">
                  <c:v>41622.158437500002</c:v>
                </c:pt>
                <c:pt idx="34610">
                  <c:v>41622.200104166666</c:v>
                </c:pt>
                <c:pt idx="34611">
                  <c:v>41622.241770833331</c:v>
                </c:pt>
                <c:pt idx="34612">
                  <c:v>41622.283437500002</c:v>
                </c:pt>
                <c:pt idx="34613">
                  <c:v>41622.325104166666</c:v>
                </c:pt>
                <c:pt idx="34614">
                  <c:v>41622.366770833331</c:v>
                </c:pt>
                <c:pt idx="34615">
                  <c:v>41622.408437500002</c:v>
                </c:pt>
                <c:pt idx="34616">
                  <c:v>41622.450104166666</c:v>
                </c:pt>
                <c:pt idx="34617">
                  <c:v>41622.491770833331</c:v>
                </c:pt>
                <c:pt idx="34618">
                  <c:v>41622.533437500002</c:v>
                </c:pt>
                <c:pt idx="34619">
                  <c:v>41622.575104166666</c:v>
                </c:pt>
                <c:pt idx="34620">
                  <c:v>41622.616770833331</c:v>
                </c:pt>
                <c:pt idx="34621">
                  <c:v>41622.658437500002</c:v>
                </c:pt>
                <c:pt idx="34622">
                  <c:v>41622.700104166666</c:v>
                </c:pt>
                <c:pt idx="34623">
                  <c:v>41622.741770833331</c:v>
                </c:pt>
                <c:pt idx="34624">
                  <c:v>41622.783437500002</c:v>
                </c:pt>
                <c:pt idx="34625">
                  <c:v>41622.825104166666</c:v>
                </c:pt>
                <c:pt idx="34626">
                  <c:v>41622.866770833331</c:v>
                </c:pt>
                <c:pt idx="34627">
                  <c:v>41622.908437500002</c:v>
                </c:pt>
                <c:pt idx="34628">
                  <c:v>41622.950104166666</c:v>
                </c:pt>
                <c:pt idx="34629">
                  <c:v>41622.991770833331</c:v>
                </c:pt>
                <c:pt idx="34630">
                  <c:v>41623.033437500002</c:v>
                </c:pt>
                <c:pt idx="34631">
                  <c:v>41623.075104166666</c:v>
                </c:pt>
                <c:pt idx="34632">
                  <c:v>41623.116770833331</c:v>
                </c:pt>
                <c:pt idx="34633">
                  <c:v>41623.158437500002</c:v>
                </c:pt>
                <c:pt idx="34634">
                  <c:v>41623.200104166666</c:v>
                </c:pt>
                <c:pt idx="34635">
                  <c:v>41623.241770833331</c:v>
                </c:pt>
                <c:pt idx="34636">
                  <c:v>41623.283437500002</c:v>
                </c:pt>
                <c:pt idx="34637">
                  <c:v>41623.325104166666</c:v>
                </c:pt>
                <c:pt idx="34638">
                  <c:v>41623.366770833331</c:v>
                </c:pt>
                <c:pt idx="34639">
                  <c:v>41623.408437500002</c:v>
                </c:pt>
                <c:pt idx="34640">
                  <c:v>41623.450104166666</c:v>
                </c:pt>
                <c:pt idx="34641">
                  <c:v>41623.491770833331</c:v>
                </c:pt>
                <c:pt idx="34642">
                  <c:v>41623.533437500002</c:v>
                </c:pt>
                <c:pt idx="34643">
                  <c:v>41623.575104166666</c:v>
                </c:pt>
                <c:pt idx="34644">
                  <c:v>41623.616770833331</c:v>
                </c:pt>
                <c:pt idx="34645">
                  <c:v>41623.658437500002</c:v>
                </c:pt>
                <c:pt idx="34646">
                  <c:v>41623.700104166666</c:v>
                </c:pt>
                <c:pt idx="34647">
                  <c:v>41623.741770833331</c:v>
                </c:pt>
                <c:pt idx="34648">
                  <c:v>41623.783437500002</c:v>
                </c:pt>
                <c:pt idx="34649">
                  <c:v>41623.825104166666</c:v>
                </c:pt>
                <c:pt idx="34650">
                  <c:v>41623.866770833331</c:v>
                </c:pt>
                <c:pt idx="34651">
                  <c:v>41623.908437500002</c:v>
                </c:pt>
                <c:pt idx="34652">
                  <c:v>41623.950104166666</c:v>
                </c:pt>
                <c:pt idx="34653">
                  <c:v>41623.991770833331</c:v>
                </c:pt>
                <c:pt idx="34654">
                  <c:v>41624.033437500002</c:v>
                </c:pt>
                <c:pt idx="34655">
                  <c:v>41624.075104166666</c:v>
                </c:pt>
                <c:pt idx="34656">
                  <c:v>41624.116770833331</c:v>
                </c:pt>
                <c:pt idx="34657">
                  <c:v>41624.158437500002</c:v>
                </c:pt>
                <c:pt idx="34658">
                  <c:v>41624.200104166666</c:v>
                </c:pt>
                <c:pt idx="34659">
                  <c:v>41624.241770833331</c:v>
                </c:pt>
                <c:pt idx="34660">
                  <c:v>41624.283437500002</c:v>
                </c:pt>
                <c:pt idx="34661">
                  <c:v>41624.325104166666</c:v>
                </c:pt>
                <c:pt idx="34662">
                  <c:v>41624.366770833331</c:v>
                </c:pt>
                <c:pt idx="34663">
                  <c:v>41624.408437500002</c:v>
                </c:pt>
                <c:pt idx="34664">
                  <c:v>41624.450104166666</c:v>
                </c:pt>
                <c:pt idx="34665">
                  <c:v>41624.491770833331</c:v>
                </c:pt>
                <c:pt idx="34666">
                  <c:v>41624.533437500002</c:v>
                </c:pt>
                <c:pt idx="34667">
                  <c:v>41624.575104166666</c:v>
                </c:pt>
                <c:pt idx="34668">
                  <c:v>41624.616770833331</c:v>
                </c:pt>
                <c:pt idx="34669">
                  <c:v>41624.658437500002</c:v>
                </c:pt>
                <c:pt idx="34670">
                  <c:v>41624.700104166666</c:v>
                </c:pt>
                <c:pt idx="34671">
                  <c:v>41624.741770833331</c:v>
                </c:pt>
                <c:pt idx="34672">
                  <c:v>41624.783437500002</c:v>
                </c:pt>
                <c:pt idx="34673">
                  <c:v>41624.825104166666</c:v>
                </c:pt>
                <c:pt idx="34674">
                  <c:v>41624.866770833331</c:v>
                </c:pt>
                <c:pt idx="34675">
                  <c:v>41624.908437500002</c:v>
                </c:pt>
                <c:pt idx="34676">
                  <c:v>41624.950104166666</c:v>
                </c:pt>
                <c:pt idx="34677">
                  <c:v>41624.991770833331</c:v>
                </c:pt>
                <c:pt idx="34678">
                  <c:v>41625.033437500002</c:v>
                </c:pt>
                <c:pt idx="34679">
                  <c:v>41625.075104166666</c:v>
                </c:pt>
                <c:pt idx="34680">
                  <c:v>41625.116770833331</c:v>
                </c:pt>
                <c:pt idx="34681">
                  <c:v>41625.158437500002</c:v>
                </c:pt>
                <c:pt idx="34682">
                  <c:v>41625.200104166666</c:v>
                </c:pt>
                <c:pt idx="34683">
                  <c:v>41625.241770833331</c:v>
                </c:pt>
                <c:pt idx="34684">
                  <c:v>41625.283437500002</c:v>
                </c:pt>
                <c:pt idx="34685">
                  <c:v>41625.325104166666</c:v>
                </c:pt>
                <c:pt idx="34686">
                  <c:v>41625.366770833331</c:v>
                </c:pt>
                <c:pt idx="34687">
                  <c:v>41625.408437500002</c:v>
                </c:pt>
                <c:pt idx="34688">
                  <c:v>41625.450104166666</c:v>
                </c:pt>
                <c:pt idx="34689">
                  <c:v>41625.491770833331</c:v>
                </c:pt>
                <c:pt idx="34690">
                  <c:v>41625.533437500002</c:v>
                </c:pt>
                <c:pt idx="34691">
                  <c:v>41625.575104166666</c:v>
                </c:pt>
                <c:pt idx="34692">
                  <c:v>41625.616770833331</c:v>
                </c:pt>
                <c:pt idx="34693">
                  <c:v>41625.658437500002</c:v>
                </c:pt>
                <c:pt idx="34694">
                  <c:v>41625.700104166666</c:v>
                </c:pt>
                <c:pt idx="34695">
                  <c:v>41625.741770833331</c:v>
                </c:pt>
                <c:pt idx="34696">
                  <c:v>41625.783437500002</c:v>
                </c:pt>
                <c:pt idx="34697">
                  <c:v>41625.825104166666</c:v>
                </c:pt>
                <c:pt idx="34698">
                  <c:v>41625.866770833331</c:v>
                </c:pt>
                <c:pt idx="34699">
                  <c:v>41625.908437500002</c:v>
                </c:pt>
                <c:pt idx="34700">
                  <c:v>41625.950104166666</c:v>
                </c:pt>
                <c:pt idx="34701">
                  <c:v>41625.991770833331</c:v>
                </c:pt>
                <c:pt idx="34702">
                  <c:v>41626.033437500002</c:v>
                </c:pt>
                <c:pt idx="34703">
                  <c:v>41626.075104166666</c:v>
                </c:pt>
                <c:pt idx="34704">
                  <c:v>41626.116770833331</c:v>
                </c:pt>
                <c:pt idx="34705">
                  <c:v>41626.158437500002</c:v>
                </c:pt>
                <c:pt idx="34706">
                  <c:v>41626.200104166666</c:v>
                </c:pt>
                <c:pt idx="34707">
                  <c:v>41626.241770833331</c:v>
                </c:pt>
                <c:pt idx="34708">
                  <c:v>41626.283437500002</c:v>
                </c:pt>
                <c:pt idx="34709">
                  <c:v>41626.325104166666</c:v>
                </c:pt>
                <c:pt idx="34710">
                  <c:v>41626.366770833331</c:v>
                </c:pt>
                <c:pt idx="34711">
                  <c:v>41626.408437500002</c:v>
                </c:pt>
                <c:pt idx="34712">
                  <c:v>41626.450104166666</c:v>
                </c:pt>
                <c:pt idx="34713">
                  <c:v>41626.491770833331</c:v>
                </c:pt>
                <c:pt idx="34714">
                  <c:v>41626.533437500002</c:v>
                </c:pt>
                <c:pt idx="34715">
                  <c:v>41626.575104166666</c:v>
                </c:pt>
                <c:pt idx="34716">
                  <c:v>41626.616770833331</c:v>
                </c:pt>
                <c:pt idx="34717">
                  <c:v>41626.658437500002</c:v>
                </c:pt>
                <c:pt idx="34718">
                  <c:v>41626.700104166666</c:v>
                </c:pt>
                <c:pt idx="34719">
                  <c:v>41626.741770833331</c:v>
                </c:pt>
                <c:pt idx="34720">
                  <c:v>41626.783437500002</c:v>
                </c:pt>
                <c:pt idx="34721">
                  <c:v>41626.825104166666</c:v>
                </c:pt>
                <c:pt idx="34722">
                  <c:v>41626.866770833331</c:v>
                </c:pt>
                <c:pt idx="34723">
                  <c:v>41626.908437500002</c:v>
                </c:pt>
                <c:pt idx="34724">
                  <c:v>41626.950104166666</c:v>
                </c:pt>
                <c:pt idx="34725">
                  <c:v>41626.991770833331</c:v>
                </c:pt>
                <c:pt idx="34726">
                  <c:v>41627.033437500002</c:v>
                </c:pt>
                <c:pt idx="34727">
                  <c:v>41627.075104166666</c:v>
                </c:pt>
                <c:pt idx="34728">
                  <c:v>41627.116770833331</c:v>
                </c:pt>
                <c:pt idx="34729">
                  <c:v>41627.158437500002</c:v>
                </c:pt>
                <c:pt idx="34730">
                  <c:v>41627.200104166666</c:v>
                </c:pt>
                <c:pt idx="34731">
                  <c:v>41627.241770833331</c:v>
                </c:pt>
                <c:pt idx="34732">
                  <c:v>41627.283437500002</c:v>
                </c:pt>
                <c:pt idx="34733">
                  <c:v>41627.325104166666</c:v>
                </c:pt>
                <c:pt idx="34734">
                  <c:v>41627.366770833331</c:v>
                </c:pt>
                <c:pt idx="34735">
                  <c:v>41627.408437500002</c:v>
                </c:pt>
                <c:pt idx="34736">
                  <c:v>41627.450104166666</c:v>
                </c:pt>
                <c:pt idx="34737">
                  <c:v>41627.491770833331</c:v>
                </c:pt>
                <c:pt idx="34738">
                  <c:v>41627.533437500002</c:v>
                </c:pt>
                <c:pt idx="34739">
                  <c:v>41627.575104166666</c:v>
                </c:pt>
                <c:pt idx="34740">
                  <c:v>41627.616770833331</c:v>
                </c:pt>
                <c:pt idx="34741">
                  <c:v>41627.658437500002</c:v>
                </c:pt>
                <c:pt idx="34742">
                  <c:v>41627.700104166666</c:v>
                </c:pt>
                <c:pt idx="34743">
                  <c:v>41627.741770833331</c:v>
                </c:pt>
                <c:pt idx="34744">
                  <c:v>41627.783437500002</c:v>
                </c:pt>
                <c:pt idx="34745">
                  <c:v>41627.825104166666</c:v>
                </c:pt>
                <c:pt idx="34746">
                  <c:v>41627.866770833331</c:v>
                </c:pt>
                <c:pt idx="34747">
                  <c:v>41627.908437500002</c:v>
                </c:pt>
                <c:pt idx="34748">
                  <c:v>41627.950104166666</c:v>
                </c:pt>
                <c:pt idx="34749">
                  <c:v>41627.991770833331</c:v>
                </c:pt>
                <c:pt idx="34750">
                  <c:v>41628.033437500002</c:v>
                </c:pt>
                <c:pt idx="34751">
                  <c:v>41628.075104166666</c:v>
                </c:pt>
                <c:pt idx="34752">
                  <c:v>41628.116770833331</c:v>
                </c:pt>
                <c:pt idx="34753">
                  <c:v>41628.158437500002</c:v>
                </c:pt>
                <c:pt idx="34754">
                  <c:v>41628.200104166666</c:v>
                </c:pt>
                <c:pt idx="34755">
                  <c:v>41628.241770833331</c:v>
                </c:pt>
                <c:pt idx="34756">
                  <c:v>41628.283437500002</c:v>
                </c:pt>
                <c:pt idx="34757">
                  <c:v>41628.325104166666</c:v>
                </c:pt>
                <c:pt idx="34758">
                  <c:v>41628.366770833331</c:v>
                </c:pt>
                <c:pt idx="34759">
                  <c:v>41628.408437500002</c:v>
                </c:pt>
                <c:pt idx="34760">
                  <c:v>41628.450104166666</c:v>
                </c:pt>
                <c:pt idx="34761">
                  <c:v>41628.491770833331</c:v>
                </c:pt>
                <c:pt idx="34762">
                  <c:v>41628.533437500002</c:v>
                </c:pt>
                <c:pt idx="34763">
                  <c:v>41628.575104166666</c:v>
                </c:pt>
                <c:pt idx="34764">
                  <c:v>41628.616770833331</c:v>
                </c:pt>
                <c:pt idx="34765">
                  <c:v>41628.658437500002</c:v>
                </c:pt>
                <c:pt idx="34766">
                  <c:v>41628.700104166666</c:v>
                </c:pt>
                <c:pt idx="34767">
                  <c:v>41628.741770833331</c:v>
                </c:pt>
                <c:pt idx="34768">
                  <c:v>41628.783437500002</c:v>
                </c:pt>
                <c:pt idx="34769">
                  <c:v>41628.825104166666</c:v>
                </c:pt>
                <c:pt idx="34770">
                  <c:v>41628.866770833331</c:v>
                </c:pt>
                <c:pt idx="34771">
                  <c:v>41628.908437500002</c:v>
                </c:pt>
                <c:pt idx="34772">
                  <c:v>41628.950104166666</c:v>
                </c:pt>
                <c:pt idx="34773">
                  <c:v>41628.991770833331</c:v>
                </c:pt>
                <c:pt idx="34774">
                  <c:v>41629.033437500002</c:v>
                </c:pt>
                <c:pt idx="34775">
                  <c:v>41629.075104166666</c:v>
                </c:pt>
                <c:pt idx="34776">
                  <c:v>41629.116770833331</c:v>
                </c:pt>
                <c:pt idx="34777">
                  <c:v>41629.158437500002</c:v>
                </c:pt>
                <c:pt idx="34778">
                  <c:v>41629.200104166666</c:v>
                </c:pt>
                <c:pt idx="34779">
                  <c:v>41629.241770833331</c:v>
                </c:pt>
                <c:pt idx="34780">
                  <c:v>41629.283437500002</c:v>
                </c:pt>
                <c:pt idx="34781">
                  <c:v>41629.325104166666</c:v>
                </c:pt>
                <c:pt idx="34782">
                  <c:v>41629.366770833331</c:v>
                </c:pt>
                <c:pt idx="34783">
                  <c:v>41629.408437500002</c:v>
                </c:pt>
                <c:pt idx="34784">
                  <c:v>41629.450104166666</c:v>
                </c:pt>
                <c:pt idx="34785">
                  <c:v>41629.491770833331</c:v>
                </c:pt>
                <c:pt idx="34786">
                  <c:v>41629.533437500002</c:v>
                </c:pt>
                <c:pt idx="34787">
                  <c:v>41629.575104166666</c:v>
                </c:pt>
                <c:pt idx="34788">
                  <c:v>41629.616770833331</c:v>
                </c:pt>
                <c:pt idx="34789">
                  <c:v>41629.658437500002</c:v>
                </c:pt>
                <c:pt idx="34790">
                  <c:v>41629.700104166666</c:v>
                </c:pt>
                <c:pt idx="34791">
                  <c:v>41629.741770833331</c:v>
                </c:pt>
                <c:pt idx="34792">
                  <c:v>41629.783437500002</c:v>
                </c:pt>
                <c:pt idx="34793">
                  <c:v>41629.825104166666</c:v>
                </c:pt>
                <c:pt idx="34794">
                  <c:v>41629.866770833331</c:v>
                </c:pt>
                <c:pt idx="34795">
                  <c:v>41629.908437500002</c:v>
                </c:pt>
                <c:pt idx="34796">
                  <c:v>41629.950104166666</c:v>
                </c:pt>
                <c:pt idx="34797">
                  <c:v>41629.991770833331</c:v>
                </c:pt>
                <c:pt idx="34798">
                  <c:v>41630.033437500002</c:v>
                </c:pt>
                <c:pt idx="34799">
                  <c:v>41630.075104166666</c:v>
                </c:pt>
                <c:pt idx="34800">
                  <c:v>41630.116770833331</c:v>
                </c:pt>
                <c:pt idx="34801">
                  <c:v>41630.158437500002</c:v>
                </c:pt>
                <c:pt idx="34802">
                  <c:v>41630.200104166666</c:v>
                </c:pt>
                <c:pt idx="34803">
                  <c:v>41630.241770833331</c:v>
                </c:pt>
                <c:pt idx="34804">
                  <c:v>41630.283437500002</c:v>
                </c:pt>
                <c:pt idx="34805">
                  <c:v>41630.325104166666</c:v>
                </c:pt>
                <c:pt idx="34806">
                  <c:v>41630.366770833331</c:v>
                </c:pt>
                <c:pt idx="34807">
                  <c:v>41630.408437500002</c:v>
                </c:pt>
                <c:pt idx="34808">
                  <c:v>41630.450104166666</c:v>
                </c:pt>
                <c:pt idx="34809">
                  <c:v>41630.491770833331</c:v>
                </c:pt>
                <c:pt idx="34810">
                  <c:v>41630.533437500002</c:v>
                </c:pt>
                <c:pt idx="34811">
                  <c:v>41630.575104166666</c:v>
                </c:pt>
                <c:pt idx="34812">
                  <c:v>41630.616770833331</c:v>
                </c:pt>
                <c:pt idx="34813">
                  <c:v>41630.658437500002</c:v>
                </c:pt>
                <c:pt idx="34814">
                  <c:v>41630.700104166666</c:v>
                </c:pt>
                <c:pt idx="34815">
                  <c:v>41630.741770833331</c:v>
                </c:pt>
                <c:pt idx="34816">
                  <c:v>41630.783437500002</c:v>
                </c:pt>
                <c:pt idx="34817">
                  <c:v>41630.825104166666</c:v>
                </c:pt>
                <c:pt idx="34818">
                  <c:v>41630.866770833331</c:v>
                </c:pt>
                <c:pt idx="34819">
                  <c:v>41630.908437500002</c:v>
                </c:pt>
                <c:pt idx="34820">
                  <c:v>41630.950104166666</c:v>
                </c:pt>
                <c:pt idx="34821">
                  <c:v>41630.991770833331</c:v>
                </c:pt>
                <c:pt idx="34822">
                  <c:v>41631.033437500002</c:v>
                </c:pt>
                <c:pt idx="34823">
                  <c:v>41631.075104166666</c:v>
                </c:pt>
                <c:pt idx="34824">
                  <c:v>41631.116770833331</c:v>
                </c:pt>
                <c:pt idx="34825">
                  <c:v>41631.158437500002</c:v>
                </c:pt>
                <c:pt idx="34826">
                  <c:v>41631.200104166666</c:v>
                </c:pt>
                <c:pt idx="34827">
                  <c:v>41631.241770833331</c:v>
                </c:pt>
                <c:pt idx="34828">
                  <c:v>41631.283437500002</c:v>
                </c:pt>
                <c:pt idx="34829">
                  <c:v>41631.325104166666</c:v>
                </c:pt>
                <c:pt idx="34830">
                  <c:v>41631.366770833331</c:v>
                </c:pt>
                <c:pt idx="34831">
                  <c:v>41631.408437500002</c:v>
                </c:pt>
                <c:pt idx="34832">
                  <c:v>41631.450104166666</c:v>
                </c:pt>
                <c:pt idx="34833">
                  <c:v>41631.491770833331</c:v>
                </c:pt>
                <c:pt idx="34834">
                  <c:v>41631.533437500002</c:v>
                </c:pt>
                <c:pt idx="34835">
                  <c:v>41631.575104166666</c:v>
                </c:pt>
                <c:pt idx="34836">
                  <c:v>41631.616770833331</c:v>
                </c:pt>
                <c:pt idx="34837">
                  <c:v>41631.658437500002</c:v>
                </c:pt>
                <c:pt idx="34838">
                  <c:v>41631.700104166666</c:v>
                </c:pt>
                <c:pt idx="34839">
                  <c:v>41631.741770833331</c:v>
                </c:pt>
                <c:pt idx="34840">
                  <c:v>41631.783437500002</c:v>
                </c:pt>
                <c:pt idx="34841">
                  <c:v>41631.825104166666</c:v>
                </c:pt>
                <c:pt idx="34842">
                  <c:v>41631.866770833331</c:v>
                </c:pt>
                <c:pt idx="34843">
                  <c:v>41631.908437500002</c:v>
                </c:pt>
                <c:pt idx="34844">
                  <c:v>41631.950104166666</c:v>
                </c:pt>
                <c:pt idx="34845">
                  <c:v>41631.991770833331</c:v>
                </c:pt>
                <c:pt idx="34846">
                  <c:v>41632.033437500002</c:v>
                </c:pt>
                <c:pt idx="34847">
                  <c:v>41632.075104166666</c:v>
                </c:pt>
                <c:pt idx="34848">
                  <c:v>41632.116770833331</c:v>
                </c:pt>
                <c:pt idx="34849">
                  <c:v>41632.158437500002</c:v>
                </c:pt>
                <c:pt idx="34850">
                  <c:v>41632.200104166666</c:v>
                </c:pt>
                <c:pt idx="34851">
                  <c:v>41632.241770833331</c:v>
                </c:pt>
                <c:pt idx="34852">
                  <c:v>41632.283437500002</c:v>
                </c:pt>
                <c:pt idx="34853">
                  <c:v>41632.325104166666</c:v>
                </c:pt>
                <c:pt idx="34854">
                  <c:v>41632.366770833331</c:v>
                </c:pt>
                <c:pt idx="34855">
                  <c:v>41632.408437500002</c:v>
                </c:pt>
                <c:pt idx="34856">
                  <c:v>41632.450104166666</c:v>
                </c:pt>
                <c:pt idx="34857">
                  <c:v>41632.491770833331</c:v>
                </c:pt>
                <c:pt idx="34858">
                  <c:v>41632.533437500002</c:v>
                </c:pt>
                <c:pt idx="34859">
                  <c:v>41632.575104166666</c:v>
                </c:pt>
                <c:pt idx="34860">
                  <c:v>41632.616770833331</c:v>
                </c:pt>
                <c:pt idx="34861">
                  <c:v>41632.658437500002</c:v>
                </c:pt>
                <c:pt idx="34862">
                  <c:v>41632.700104166666</c:v>
                </c:pt>
                <c:pt idx="34863">
                  <c:v>41632.741770833331</c:v>
                </c:pt>
                <c:pt idx="34864">
                  <c:v>41632.783437500002</c:v>
                </c:pt>
                <c:pt idx="34865">
                  <c:v>41632.825104166666</c:v>
                </c:pt>
                <c:pt idx="34866">
                  <c:v>41632.866770833331</c:v>
                </c:pt>
                <c:pt idx="34867">
                  <c:v>41632.908437500002</c:v>
                </c:pt>
                <c:pt idx="34868">
                  <c:v>41632.950104166666</c:v>
                </c:pt>
                <c:pt idx="34869">
                  <c:v>41632.991770833331</c:v>
                </c:pt>
                <c:pt idx="34870">
                  <c:v>41633.033437500002</c:v>
                </c:pt>
                <c:pt idx="34871">
                  <c:v>41633.075104166666</c:v>
                </c:pt>
                <c:pt idx="34872">
                  <c:v>41633.116770833331</c:v>
                </c:pt>
                <c:pt idx="34873">
                  <c:v>41633.158437500002</c:v>
                </c:pt>
                <c:pt idx="34874">
                  <c:v>41633.200104166666</c:v>
                </c:pt>
                <c:pt idx="34875">
                  <c:v>41633.241770833331</c:v>
                </c:pt>
                <c:pt idx="34876">
                  <c:v>41633.283437500002</c:v>
                </c:pt>
                <c:pt idx="34877">
                  <c:v>41633.325104166666</c:v>
                </c:pt>
                <c:pt idx="34878">
                  <c:v>41633.366770833331</c:v>
                </c:pt>
                <c:pt idx="34879">
                  <c:v>41633.408437500002</c:v>
                </c:pt>
                <c:pt idx="34880">
                  <c:v>41633.450104166666</c:v>
                </c:pt>
                <c:pt idx="34881">
                  <c:v>41633.491770833331</c:v>
                </c:pt>
                <c:pt idx="34882">
                  <c:v>41633.533437500002</c:v>
                </c:pt>
                <c:pt idx="34883">
                  <c:v>41633.575104166666</c:v>
                </c:pt>
                <c:pt idx="34884">
                  <c:v>41633.616770833331</c:v>
                </c:pt>
                <c:pt idx="34885">
                  <c:v>41633.658437500002</c:v>
                </c:pt>
                <c:pt idx="34886">
                  <c:v>41633.700104166666</c:v>
                </c:pt>
                <c:pt idx="34887">
                  <c:v>41633.741770833331</c:v>
                </c:pt>
                <c:pt idx="34888">
                  <c:v>41633.783437500002</c:v>
                </c:pt>
                <c:pt idx="34889">
                  <c:v>41633.825104166666</c:v>
                </c:pt>
                <c:pt idx="34890">
                  <c:v>41633.866770833331</c:v>
                </c:pt>
                <c:pt idx="34891">
                  <c:v>41633.908437500002</c:v>
                </c:pt>
                <c:pt idx="34892">
                  <c:v>41633.950104166666</c:v>
                </c:pt>
                <c:pt idx="34893">
                  <c:v>41633.991770833331</c:v>
                </c:pt>
                <c:pt idx="34894">
                  <c:v>41634.033437500002</c:v>
                </c:pt>
                <c:pt idx="34895">
                  <c:v>41634.075104166666</c:v>
                </c:pt>
                <c:pt idx="34896">
                  <c:v>41634.116770833331</c:v>
                </c:pt>
                <c:pt idx="34897">
                  <c:v>41634.158437500002</c:v>
                </c:pt>
                <c:pt idx="34898">
                  <c:v>41634.200104166666</c:v>
                </c:pt>
                <c:pt idx="34899">
                  <c:v>41634.241770833331</c:v>
                </c:pt>
                <c:pt idx="34900">
                  <c:v>41634.283437500002</c:v>
                </c:pt>
                <c:pt idx="34901">
                  <c:v>41634.325104166666</c:v>
                </c:pt>
                <c:pt idx="34902">
                  <c:v>41634.366770833331</c:v>
                </c:pt>
                <c:pt idx="34903">
                  <c:v>41634.408437500002</c:v>
                </c:pt>
                <c:pt idx="34904">
                  <c:v>41634.450104166666</c:v>
                </c:pt>
                <c:pt idx="34905">
                  <c:v>41634.491770833331</c:v>
                </c:pt>
                <c:pt idx="34906">
                  <c:v>41634.533437500002</c:v>
                </c:pt>
                <c:pt idx="34907">
                  <c:v>41634.575104166666</c:v>
                </c:pt>
                <c:pt idx="34908">
                  <c:v>41634.616770833331</c:v>
                </c:pt>
                <c:pt idx="34909">
                  <c:v>41634.658437500002</c:v>
                </c:pt>
                <c:pt idx="34910">
                  <c:v>41634.700104166666</c:v>
                </c:pt>
                <c:pt idx="34911">
                  <c:v>41634.741770833331</c:v>
                </c:pt>
                <c:pt idx="34912">
                  <c:v>41634.783437500002</c:v>
                </c:pt>
                <c:pt idx="34913">
                  <c:v>41634.825104166666</c:v>
                </c:pt>
                <c:pt idx="34914">
                  <c:v>41634.866770833331</c:v>
                </c:pt>
                <c:pt idx="34915">
                  <c:v>41634.908437500002</c:v>
                </c:pt>
                <c:pt idx="34916">
                  <c:v>41634.950104166666</c:v>
                </c:pt>
                <c:pt idx="34917">
                  <c:v>41634.991770833331</c:v>
                </c:pt>
                <c:pt idx="34918">
                  <c:v>41635.033437500002</c:v>
                </c:pt>
                <c:pt idx="34919">
                  <c:v>41635.075104166666</c:v>
                </c:pt>
                <c:pt idx="34920">
                  <c:v>41635.116770833331</c:v>
                </c:pt>
                <c:pt idx="34921">
                  <c:v>41635.158437500002</c:v>
                </c:pt>
                <c:pt idx="34922">
                  <c:v>41635.200104166666</c:v>
                </c:pt>
                <c:pt idx="34923">
                  <c:v>41635.241770833331</c:v>
                </c:pt>
                <c:pt idx="34924">
                  <c:v>41635.283437500002</c:v>
                </c:pt>
                <c:pt idx="34925">
                  <c:v>41635.325104166666</c:v>
                </c:pt>
                <c:pt idx="34926">
                  <c:v>41635.366770833331</c:v>
                </c:pt>
                <c:pt idx="34927">
                  <c:v>41635.408437500002</c:v>
                </c:pt>
                <c:pt idx="34928">
                  <c:v>41635.450104166666</c:v>
                </c:pt>
                <c:pt idx="34929">
                  <c:v>41635.491770833331</c:v>
                </c:pt>
                <c:pt idx="34930">
                  <c:v>41635.533437500002</c:v>
                </c:pt>
                <c:pt idx="34931">
                  <c:v>41635.575104166666</c:v>
                </c:pt>
                <c:pt idx="34932">
                  <c:v>41635.616770833331</c:v>
                </c:pt>
                <c:pt idx="34933">
                  <c:v>41635.658437500002</c:v>
                </c:pt>
                <c:pt idx="34934">
                  <c:v>41635.700104166666</c:v>
                </c:pt>
                <c:pt idx="34935">
                  <c:v>41635.741770833331</c:v>
                </c:pt>
                <c:pt idx="34936">
                  <c:v>41635.783437500002</c:v>
                </c:pt>
                <c:pt idx="34937">
                  <c:v>41635.825104166666</c:v>
                </c:pt>
                <c:pt idx="34938">
                  <c:v>41635.866770833331</c:v>
                </c:pt>
                <c:pt idx="34939">
                  <c:v>41635.908437500002</c:v>
                </c:pt>
                <c:pt idx="34940">
                  <c:v>41635.950104166666</c:v>
                </c:pt>
                <c:pt idx="34941">
                  <c:v>41635.991770833331</c:v>
                </c:pt>
                <c:pt idx="34942">
                  <c:v>41636.033437500002</c:v>
                </c:pt>
                <c:pt idx="34943">
                  <c:v>41636.075104166666</c:v>
                </c:pt>
                <c:pt idx="34944">
                  <c:v>41636.116770833331</c:v>
                </c:pt>
                <c:pt idx="34945">
                  <c:v>41636.158437500002</c:v>
                </c:pt>
                <c:pt idx="34946">
                  <c:v>41636.200104166666</c:v>
                </c:pt>
                <c:pt idx="34947">
                  <c:v>41636.241770833331</c:v>
                </c:pt>
                <c:pt idx="34948">
                  <c:v>41636.283437500002</c:v>
                </c:pt>
                <c:pt idx="34949">
                  <c:v>41636.325104166666</c:v>
                </c:pt>
                <c:pt idx="34950">
                  <c:v>41636.366770833331</c:v>
                </c:pt>
                <c:pt idx="34951">
                  <c:v>41636.408437500002</c:v>
                </c:pt>
                <c:pt idx="34952">
                  <c:v>41636.450104166666</c:v>
                </c:pt>
                <c:pt idx="34953">
                  <c:v>41636.491770833331</c:v>
                </c:pt>
                <c:pt idx="34954">
                  <c:v>41636.533437500002</c:v>
                </c:pt>
                <c:pt idx="34955">
                  <c:v>41636.575104166666</c:v>
                </c:pt>
                <c:pt idx="34956">
                  <c:v>41636.616770833331</c:v>
                </c:pt>
                <c:pt idx="34957">
                  <c:v>41636.658437500002</c:v>
                </c:pt>
                <c:pt idx="34958">
                  <c:v>41636.700104166666</c:v>
                </c:pt>
                <c:pt idx="34959">
                  <c:v>41636.741770833331</c:v>
                </c:pt>
                <c:pt idx="34960">
                  <c:v>41636.783437500002</c:v>
                </c:pt>
                <c:pt idx="34961">
                  <c:v>41636.825104166666</c:v>
                </c:pt>
                <c:pt idx="34962">
                  <c:v>41636.866770833331</c:v>
                </c:pt>
                <c:pt idx="34963">
                  <c:v>41636.908437500002</c:v>
                </c:pt>
                <c:pt idx="34964">
                  <c:v>41636.950104166666</c:v>
                </c:pt>
                <c:pt idx="34965">
                  <c:v>41636.991770833331</c:v>
                </c:pt>
                <c:pt idx="34966">
                  <c:v>41637.033437500002</c:v>
                </c:pt>
                <c:pt idx="34967">
                  <c:v>41637.075104166666</c:v>
                </c:pt>
                <c:pt idx="34968">
                  <c:v>41637.116770833331</c:v>
                </c:pt>
                <c:pt idx="34969">
                  <c:v>41637.158437500002</c:v>
                </c:pt>
                <c:pt idx="34970">
                  <c:v>41637.200104166666</c:v>
                </c:pt>
                <c:pt idx="34971">
                  <c:v>41637.241770833331</c:v>
                </c:pt>
                <c:pt idx="34972">
                  <c:v>41637.283437500002</c:v>
                </c:pt>
                <c:pt idx="34973">
                  <c:v>41637.325104166666</c:v>
                </c:pt>
                <c:pt idx="34974">
                  <c:v>41637.366770833331</c:v>
                </c:pt>
                <c:pt idx="34975">
                  <c:v>41637.408437500002</c:v>
                </c:pt>
                <c:pt idx="34976">
                  <c:v>41637.450104166666</c:v>
                </c:pt>
                <c:pt idx="34977">
                  <c:v>41637.491770833331</c:v>
                </c:pt>
                <c:pt idx="34978">
                  <c:v>41637.533437500002</c:v>
                </c:pt>
                <c:pt idx="34979">
                  <c:v>41637.575104166666</c:v>
                </c:pt>
                <c:pt idx="34980">
                  <c:v>41637.616770833331</c:v>
                </c:pt>
                <c:pt idx="34981">
                  <c:v>41637.658437500002</c:v>
                </c:pt>
                <c:pt idx="34982">
                  <c:v>41637.700104166666</c:v>
                </c:pt>
                <c:pt idx="34983">
                  <c:v>41637.741770833331</c:v>
                </c:pt>
                <c:pt idx="34984">
                  <c:v>41637.783437500002</c:v>
                </c:pt>
                <c:pt idx="34985">
                  <c:v>41637.825104166666</c:v>
                </c:pt>
                <c:pt idx="34986">
                  <c:v>41637.866770833331</c:v>
                </c:pt>
                <c:pt idx="34987">
                  <c:v>41637.908437500002</c:v>
                </c:pt>
                <c:pt idx="34988">
                  <c:v>41637.950104166666</c:v>
                </c:pt>
                <c:pt idx="34989">
                  <c:v>41637.991770833331</c:v>
                </c:pt>
                <c:pt idx="34990">
                  <c:v>41638.033437500002</c:v>
                </c:pt>
                <c:pt idx="34991">
                  <c:v>41638.075104166666</c:v>
                </c:pt>
                <c:pt idx="34992">
                  <c:v>41638.116770833331</c:v>
                </c:pt>
                <c:pt idx="34993">
                  <c:v>41638.158437500002</c:v>
                </c:pt>
                <c:pt idx="34994">
                  <c:v>41638.200104166666</c:v>
                </c:pt>
                <c:pt idx="34995">
                  <c:v>41638.241770833331</c:v>
                </c:pt>
                <c:pt idx="34996">
                  <c:v>41638.283437500002</c:v>
                </c:pt>
                <c:pt idx="34997">
                  <c:v>41638.325104166666</c:v>
                </c:pt>
                <c:pt idx="34998">
                  <c:v>41638.366770833331</c:v>
                </c:pt>
                <c:pt idx="34999">
                  <c:v>41638.408437500002</c:v>
                </c:pt>
                <c:pt idx="35000">
                  <c:v>41638.450104166666</c:v>
                </c:pt>
                <c:pt idx="35001">
                  <c:v>41638.491770833331</c:v>
                </c:pt>
                <c:pt idx="35002">
                  <c:v>41638.533437500002</c:v>
                </c:pt>
                <c:pt idx="35003">
                  <c:v>41638.575104166666</c:v>
                </c:pt>
                <c:pt idx="35004">
                  <c:v>41638.616770833331</c:v>
                </c:pt>
                <c:pt idx="35005">
                  <c:v>41638.658437500002</c:v>
                </c:pt>
                <c:pt idx="35006">
                  <c:v>41638.700104166666</c:v>
                </c:pt>
                <c:pt idx="35007">
                  <c:v>41638.741770833331</c:v>
                </c:pt>
                <c:pt idx="35008">
                  <c:v>41638.783437500002</c:v>
                </c:pt>
                <c:pt idx="35009">
                  <c:v>41638.825104166666</c:v>
                </c:pt>
                <c:pt idx="35010">
                  <c:v>41638.866770833331</c:v>
                </c:pt>
                <c:pt idx="35011">
                  <c:v>41638.908437500002</c:v>
                </c:pt>
                <c:pt idx="35012">
                  <c:v>41638.950104166666</c:v>
                </c:pt>
                <c:pt idx="35013">
                  <c:v>41638.991770833331</c:v>
                </c:pt>
                <c:pt idx="35014">
                  <c:v>41639.033437500002</c:v>
                </c:pt>
                <c:pt idx="35015">
                  <c:v>41639.075104166666</c:v>
                </c:pt>
                <c:pt idx="35016">
                  <c:v>41639.116770833331</c:v>
                </c:pt>
                <c:pt idx="35017">
                  <c:v>41639.158437500002</c:v>
                </c:pt>
                <c:pt idx="35018">
                  <c:v>41639.200104166666</c:v>
                </c:pt>
                <c:pt idx="35019">
                  <c:v>41639.241770833331</c:v>
                </c:pt>
                <c:pt idx="35020">
                  <c:v>41639.283437500002</c:v>
                </c:pt>
                <c:pt idx="35021">
                  <c:v>41639.325104166666</c:v>
                </c:pt>
                <c:pt idx="35022">
                  <c:v>41639.366770833331</c:v>
                </c:pt>
                <c:pt idx="35023">
                  <c:v>41639.408437500002</c:v>
                </c:pt>
                <c:pt idx="35024">
                  <c:v>41639.450104166666</c:v>
                </c:pt>
                <c:pt idx="35025">
                  <c:v>41639.491770833331</c:v>
                </c:pt>
                <c:pt idx="35026">
                  <c:v>41639.533437500002</c:v>
                </c:pt>
                <c:pt idx="35027">
                  <c:v>41639.575104166666</c:v>
                </c:pt>
                <c:pt idx="35028">
                  <c:v>41639.616770833331</c:v>
                </c:pt>
                <c:pt idx="35029">
                  <c:v>41639.658437500002</c:v>
                </c:pt>
                <c:pt idx="35030">
                  <c:v>41639.700104166666</c:v>
                </c:pt>
                <c:pt idx="35031">
                  <c:v>41639.741770833331</c:v>
                </c:pt>
                <c:pt idx="35032">
                  <c:v>41639.783437500002</c:v>
                </c:pt>
                <c:pt idx="35033">
                  <c:v>41639.825104166666</c:v>
                </c:pt>
                <c:pt idx="35034">
                  <c:v>41639.866770833331</c:v>
                </c:pt>
                <c:pt idx="35035">
                  <c:v>41639.908437500002</c:v>
                </c:pt>
                <c:pt idx="35036">
                  <c:v>41639.950104166666</c:v>
                </c:pt>
                <c:pt idx="35037">
                  <c:v>41639.991770833331</c:v>
                </c:pt>
                <c:pt idx="35038">
                  <c:v>41640.033437500002</c:v>
                </c:pt>
                <c:pt idx="35039">
                  <c:v>41640.075104166666</c:v>
                </c:pt>
                <c:pt idx="35040">
                  <c:v>41640.116770833331</c:v>
                </c:pt>
                <c:pt idx="35041">
                  <c:v>41640.158437500002</c:v>
                </c:pt>
                <c:pt idx="35042">
                  <c:v>41640.200104166666</c:v>
                </c:pt>
                <c:pt idx="35043">
                  <c:v>41640.241770833331</c:v>
                </c:pt>
                <c:pt idx="35044">
                  <c:v>41640.283437500002</c:v>
                </c:pt>
                <c:pt idx="35045">
                  <c:v>41640.325104166666</c:v>
                </c:pt>
                <c:pt idx="35046">
                  <c:v>41640.366770833331</c:v>
                </c:pt>
                <c:pt idx="35047">
                  <c:v>41640.408437500002</c:v>
                </c:pt>
                <c:pt idx="35048">
                  <c:v>41640.450104166666</c:v>
                </c:pt>
                <c:pt idx="35049">
                  <c:v>41640.491770833331</c:v>
                </c:pt>
                <c:pt idx="35050">
                  <c:v>41640.533437500002</c:v>
                </c:pt>
                <c:pt idx="35051">
                  <c:v>41640.575104166666</c:v>
                </c:pt>
                <c:pt idx="35052">
                  <c:v>41640.616770833331</c:v>
                </c:pt>
                <c:pt idx="35053">
                  <c:v>41640.658437500002</c:v>
                </c:pt>
                <c:pt idx="35054">
                  <c:v>41640.700104166666</c:v>
                </c:pt>
                <c:pt idx="35055">
                  <c:v>41640.741770833331</c:v>
                </c:pt>
                <c:pt idx="35056">
                  <c:v>41640.783437500002</c:v>
                </c:pt>
                <c:pt idx="35057">
                  <c:v>41640.825104166666</c:v>
                </c:pt>
                <c:pt idx="35058">
                  <c:v>41640.866770833331</c:v>
                </c:pt>
                <c:pt idx="35059">
                  <c:v>41640.908437500002</c:v>
                </c:pt>
                <c:pt idx="35060">
                  <c:v>41640.950104166666</c:v>
                </c:pt>
                <c:pt idx="35061">
                  <c:v>41640.991770833331</c:v>
                </c:pt>
                <c:pt idx="35062">
                  <c:v>41641.033437500002</c:v>
                </c:pt>
                <c:pt idx="35063">
                  <c:v>41641.075104166666</c:v>
                </c:pt>
                <c:pt idx="35064">
                  <c:v>41641.116770833331</c:v>
                </c:pt>
                <c:pt idx="35065">
                  <c:v>41641.158437500002</c:v>
                </c:pt>
                <c:pt idx="35066">
                  <c:v>41641.200104166666</c:v>
                </c:pt>
                <c:pt idx="35067">
                  <c:v>41641.241770833331</c:v>
                </c:pt>
                <c:pt idx="35068">
                  <c:v>41641.283437500002</c:v>
                </c:pt>
                <c:pt idx="35069">
                  <c:v>41641.325104166666</c:v>
                </c:pt>
                <c:pt idx="35070">
                  <c:v>41641.366770833331</c:v>
                </c:pt>
                <c:pt idx="35071">
                  <c:v>41641.408437500002</c:v>
                </c:pt>
                <c:pt idx="35072">
                  <c:v>41641.450104166666</c:v>
                </c:pt>
                <c:pt idx="35073">
                  <c:v>41641.491770833331</c:v>
                </c:pt>
                <c:pt idx="35074">
                  <c:v>41641.533437500002</c:v>
                </c:pt>
                <c:pt idx="35075">
                  <c:v>41641.575104166666</c:v>
                </c:pt>
                <c:pt idx="35076">
                  <c:v>41641.616770833331</c:v>
                </c:pt>
                <c:pt idx="35077">
                  <c:v>41641.658437500002</c:v>
                </c:pt>
                <c:pt idx="35078">
                  <c:v>41641.700104166666</c:v>
                </c:pt>
                <c:pt idx="35079">
                  <c:v>41641.741770833331</c:v>
                </c:pt>
                <c:pt idx="35080">
                  <c:v>41641.783437500002</c:v>
                </c:pt>
                <c:pt idx="35081">
                  <c:v>41641.825104166666</c:v>
                </c:pt>
                <c:pt idx="35082">
                  <c:v>41641.866770833331</c:v>
                </c:pt>
                <c:pt idx="35083">
                  <c:v>41641.908437500002</c:v>
                </c:pt>
                <c:pt idx="35084">
                  <c:v>41641.950104166666</c:v>
                </c:pt>
                <c:pt idx="35085">
                  <c:v>41641.991770833331</c:v>
                </c:pt>
                <c:pt idx="35086">
                  <c:v>41642.033437500002</c:v>
                </c:pt>
                <c:pt idx="35087">
                  <c:v>41642.075104166666</c:v>
                </c:pt>
                <c:pt idx="35088">
                  <c:v>41642.116770833331</c:v>
                </c:pt>
                <c:pt idx="35089">
                  <c:v>41642.158437500002</c:v>
                </c:pt>
                <c:pt idx="35090">
                  <c:v>41642.200104166666</c:v>
                </c:pt>
                <c:pt idx="35091">
                  <c:v>41642.241770833331</c:v>
                </c:pt>
                <c:pt idx="35092">
                  <c:v>41642.283437500002</c:v>
                </c:pt>
                <c:pt idx="35093">
                  <c:v>41642.325104166666</c:v>
                </c:pt>
                <c:pt idx="35094">
                  <c:v>41642.366770833331</c:v>
                </c:pt>
                <c:pt idx="35095">
                  <c:v>41642.408437500002</c:v>
                </c:pt>
                <c:pt idx="35096">
                  <c:v>41642.450104166666</c:v>
                </c:pt>
                <c:pt idx="35097">
                  <c:v>41642.491770833331</c:v>
                </c:pt>
                <c:pt idx="35098">
                  <c:v>41642.533437500002</c:v>
                </c:pt>
                <c:pt idx="35099">
                  <c:v>41642.575104166666</c:v>
                </c:pt>
                <c:pt idx="35100">
                  <c:v>41642.616770833331</c:v>
                </c:pt>
                <c:pt idx="35101">
                  <c:v>41642.658437500002</c:v>
                </c:pt>
                <c:pt idx="35102">
                  <c:v>41642.700104166666</c:v>
                </c:pt>
                <c:pt idx="35103">
                  <c:v>41642.741770833331</c:v>
                </c:pt>
                <c:pt idx="35104">
                  <c:v>41642.783437500002</c:v>
                </c:pt>
                <c:pt idx="35105">
                  <c:v>41642.825104166666</c:v>
                </c:pt>
                <c:pt idx="35106">
                  <c:v>41642.866770833331</c:v>
                </c:pt>
                <c:pt idx="35107">
                  <c:v>41642.908437500002</c:v>
                </c:pt>
                <c:pt idx="35108">
                  <c:v>41642.950104166666</c:v>
                </c:pt>
                <c:pt idx="35109">
                  <c:v>41642.991770833331</c:v>
                </c:pt>
                <c:pt idx="35110">
                  <c:v>41643.033437500002</c:v>
                </c:pt>
                <c:pt idx="35111">
                  <c:v>41643.075104166666</c:v>
                </c:pt>
                <c:pt idx="35112">
                  <c:v>41643.116770833331</c:v>
                </c:pt>
                <c:pt idx="35113">
                  <c:v>41643.158437500002</c:v>
                </c:pt>
                <c:pt idx="35114">
                  <c:v>41643.200104166666</c:v>
                </c:pt>
                <c:pt idx="35115">
                  <c:v>41643.241770833331</c:v>
                </c:pt>
                <c:pt idx="35116">
                  <c:v>41643.283437500002</c:v>
                </c:pt>
                <c:pt idx="35117">
                  <c:v>41643.325104166666</c:v>
                </c:pt>
                <c:pt idx="35118">
                  <c:v>41643.366770833331</c:v>
                </c:pt>
                <c:pt idx="35119">
                  <c:v>41643.408437500002</c:v>
                </c:pt>
                <c:pt idx="35120">
                  <c:v>41643.450104166666</c:v>
                </c:pt>
                <c:pt idx="35121">
                  <c:v>41643.491770833331</c:v>
                </c:pt>
                <c:pt idx="35122">
                  <c:v>41643.533437500002</c:v>
                </c:pt>
                <c:pt idx="35123">
                  <c:v>41643.575104166666</c:v>
                </c:pt>
                <c:pt idx="35124">
                  <c:v>41643.616770833331</c:v>
                </c:pt>
                <c:pt idx="35125">
                  <c:v>41643.658437500002</c:v>
                </c:pt>
                <c:pt idx="35126">
                  <c:v>41643.700104166666</c:v>
                </c:pt>
                <c:pt idx="35127">
                  <c:v>41643.741770833331</c:v>
                </c:pt>
                <c:pt idx="35128">
                  <c:v>41643.783437500002</c:v>
                </c:pt>
                <c:pt idx="35129">
                  <c:v>41643.825104166666</c:v>
                </c:pt>
                <c:pt idx="35130">
                  <c:v>41643.866770833331</c:v>
                </c:pt>
                <c:pt idx="35131">
                  <c:v>41643.908437500002</c:v>
                </c:pt>
                <c:pt idx="35132">
                  <c:v>41643.950104166666</c:v>
                </c:pt>
                <c:pt idx="35133">
                  <c:v>41643.991770833331</c:v>
                </c:pt>
                <c:pt idx="35134">
                  <c:v>41644.033437500002</c:v>
                </c:pt>
                <c:pt idx="35135">
                  <c:v>41644.075104166666</c:v>
                </c:pt>
                <c:pt idx="35136">
                  <c:v>41644.116770833331</c:v>
                </c:pt>
                <c:pt idx="35137">
                  <c:v>41644.158437500002</c:v>
                </c:pt>
                <c:pt idx="35138">
                  <c:v>41644.200104166666</c:v>
                </c:pt>
                <c:pt idx="35139">
                  <c:v>41644.241770833331</c:v>
                </c:pt>
                <c:pt idx="35140">
                  <c:v>41644.283437500002</c:v>
                </c:pt>
                <c:pt idx="35141">
                  <c:v>41644.325104166666</c:v>
                </c:pt>
                <c:pt idx="35142">
                  <c:v>41644.366770833331</c:v>
                </c:pt>
                <c:pt idx="35143">
                  <c:v>41644.408437500002</c:v>
                </c:pt>
                <c:pt idx="35144">
                  <c:v>41644.450104166666</c:v>
                </c:pt>
                <c:pt idx="35145">
                  <c:v>41644.491770833331</c:v>
                </c:pt>
                <c:pt idx="35146">
                  <c:v>41644.533437500002</c:v>
                </c:pt>
                <c:pt idx="35147">
                  <c:v>41644.575104166666</c:v>
                </c:pt>
                <c:pt idx="35148">
                  <c:v>41644.616770833331</c:v>
                </c:pt>
                <c:pt idx="35149">
                  <c:v>41644.658437500002</c:v>
                </c:pt>
                <c:pt idx="35150">
                  <c:v>41644.700104166666</c:v>
                </c:pt>
                <c:pt idx="35151">
                  <c:v>41644.741770833331</c:v>
                </c:pt>
                <c:pt idx="35152">
                  <c:v>41644.783437500002</c:v>
                </c:pt>
                <c:pt idx="35153">
                  <c:v>41644.825104166666</c:v>
                </c:pt>
                <c:pt idx="35154">
                  <c:v>41644.866770833331</c:v>
                </c:pt>
                <c:pt idx="35155">
                  <c:v>41644.908437500002</c:v>
                </c:pt>
                <c:pt idx="35156">
                  <c:v>41644.950104166666</c:v>
                </c:pt>
                <c:pt idx="35157">
                  <c:v>41644.991770833331</c:v>
                </c:pt>
                <c:pt idx="35158">
                  <c:v>41645.033437500002</c:v>
                </c:pt>
                <c:pt idx="35159">
                  <c:v>41645.075104166666</c:v>
                </c:pt>
                <c:pt idx="35160">
                  <c:v>41645.116770833331</c:v>
                </c:pt>
                <c:pt idx="35161">
                  <c:v>41645.158437500002</c:v>
                </c:pt>
                <c:pt idx="35162">
                  <c:v>41645.200104166666</c:v>
                </c:pt>
                <c:pt idx="35163">
                  <c:v>41645.241770833331</c:v>
                </c:pt>
                <c:pt idx="35164">
                  <c:v>41645.283437500002</c:v>
                </c:pt>
                <c:pt idx="35165">
                  <c:v>41645.325104166666</c:v>
                </c:pt>
                <c:pt idx="35166">
                  <c:v>41645.366770833331</c:v>
                </c:pt>
                <c:pt idx="35167">
                  <c:v>41645.408437500002</c:v>
                </c:pt>
                <c:pt idx="35168">
                  <c:v>41645.450104166666</c:v>
                </c:pt>
                <c:pt idx="35169">
                  <c:v>41645.491770833331</c:v>
                </c:pt>
                <c:pt idx="35170">
                  <c:v>41645.533437500002</c:v>
                </c:pt>
                <c:pt idx="35171">
                  <c:v>41645.575104166666</c:v>
                </c:pt>
                <c:pt idx="35172">
                  <c:v>41645.616770833331</c:v>
                </c:pt>
                <c:pt idx="35173">
                  <c:v>41645.658437500002</c:v>
                </c:pt>
                <c:pt idx="35174">
                  <c:v>41645.700104166666</c:v>
                </c:pt>
                <c:pt idx="35175">
                  <c:v>41645.741770833331</c:v>
                </c:pt>
                <c:pt idx="35176">
                  <c:v>41645.783437500002</c:v>
                </c:pt>
                <c:pt idx="35177">
                  <c:v>41645.825104166666</c:v>
                </c:pt>
                <c:pt idx="35178">
                  <c:v>41645.866770833331</c:v>
                </c:pt>
                <c:pt idx="35179">
                  <c:v>41645.908437500002</c:v>
                </c:pt>
                <c:pt idx="35180">
                  <c:v>41645.950104166666</c:v>
                </c:pt>
                <c:pt idx="35181">
                  <c:v>41645.991770833331</c:v>
                </c:pt>
                <c:pt idx="35182">
                  <c:v>41646.033437500002</c:v>
                </c:pt>
                <c:pt idx="35183">
                  <c:v>41646.075104166666</c:v>
                </c:pt>
                <c:pt idx="35184">
                  <c:v>41646.116770833331</c:v>
                </c:pt>
                <c:pt idx="35185">
                  <c:v>41646.158437500002</c:v>
                </c:pt>
                <c:pt idx="35186">
                  <c:v>41646.200104166666</c:v>
                </c:pt>
                <c:pt idx="35187">
                  <c:v>41646.241770833331</c:v>
                </c:pt>
                <c:pt idx="35188">
                  <c:v>41646.283437500002</c:v>
                </c:pt>
                <c:pt idx="35189">
                  <c:v>41646.325104166666</c:v>
                </c:pt>
                <c:pt idx="35190">
                  <c:v>41646</c:v>
                </c:pt>
                <c:pt idx="35191">
                  <c:v>41646.366770833331</c:v>
                </c:pt>
                <c:pt idx="35192">
                  <c:v>41646.373749999999</c:v>
                </c:pt>
                <c:pt idx="35193">
                  <c:v>41646.415416666663</c:v>
                </c:pt>
                <c:pt idx="35194">
                  <c:v>41646.457083333335</c:v>
                </c:pt>
                <c:pt idx="35195">
                  <c:v>41646.498749999999</c:v>
                </c:pt>
                <c:pt idx="35196">
                  <c:v>41646.540416666663</c:v>
                </c:pt>
                <c:pt idx="35197">
                  <c:v>41646.582083333335</c:v>
                </c:pt>
                <c:pt idx="35198">
                  <c:v>41646.623749999999</c:v>
                </c:pt>
                <c:pt idx="35199">
                  <c:v>41646.665416666663</c:v>
                </c:pt>
                <c:pt idx="35200">
                  <c:v>41646.707083333335</c:v>
                </c:pt>
                <c:pt idx="35201">
                  <c:v>41646.748749999999</c:v>
                </c:pt>
                <c:pt idx="35202">
                  <c:v>41646.790416666663</c:v>
                </c:pt>
                <c:pt idx="35203">
                  <c:v>41646.832083333335</c:v>
                </c:pt>
                <c:pt idx="35204">
                  <c:v>41646.873749999999</c:v>
                </c:pt>
                <c:pt idx="35205">
                  <c:v>41646.915416666663</c:v>
                </c:pt>
                <c:pt idx="35206">
                  <c:v>41646.957083333335</c:v>
                </c:pt>
                <c:pt idx="35207">
                  <c:v>41646.998749999999</c:v>
                </c:pt>
                <c:pt idx="35208">
                  <c:v>41647.040416666663</c:v>
                </c:pt>
                <c:pt idx="35209">
                  <c:v>41647.082083333335</c:v>
                </c:pt>
                <c:pt idx="35210">
                  <c:v>41647.123749999999</c:v>
                </c:pt>
                <c:pt idx="35211">
                  <c:v>41647.165416666663</c:v>
                </c:pt>
                <c:pt idx="35212">
                  <c:v>41647.207083333335</c:v>
                </c:pt>
                <c:pt idx="35213">
                  <c:v>41647.248749999999</c:v>
                </c:pt>
                <c:pt idx="35214">
                  <c:v>41647.290416666663</c:v>
                </c:pt>
                <c:pt idx="35215">
                  <c:v>41647.332083333335</c:v>
                </c:pt>
                <c:pt idx="35216">
                  <c:v>41647.373749999999</c:v>
                </c:pt>
                <c:pt idx="35217">
                  <c:v>41647.415416666663</c:v>
                </c:pt>
                <c:pt idx="35218">
                  <c:v>41647.457083333335</c:v>
                </c:pt>
                <c:pt idx="35219">
                  <c:v>41647.498749999999</c:v>
                </c:pt>
                <c:pt idx="35220">
                  <c:v>41647.540416666663</c:v>
                </c:pt>
                <c:pt idx="35221">
                  <c:v>41647.582083333335</c:v>
                </c:pt>
                <c:pt idx="35222">
                  <c:v>41647.623749999999</c:v>
                </c:pt>
                <c:pt idx="35223">
                  <c:v>41647.665416666663</c:v>
                </c:pt>
                <c:pt idx="35224">
                  <c:v>41647.707083333335</c:v>
                </c:pt>
                <c:pt idx="35225">
                  <c:v>41647.748749999999</c:v>
                </c:pt>
                <c:pt idx="35226">
                  <c:v>41647.790416666663</c:v>
                </c:pt>
                <c:pt idx="35227">
                  <c:v>41647.832083333335</c:v>
                </c:pt>
                <c:pt idx="35228">
                  <c:v>41647.873749999999</c:v>
                </c:pt>
                <c:pt idx="35229">
                  <c:v>41647.915416666663</c:v>
                </c:pt>
                <c:pt idx="35230">
                  <c:v>41647.957083333335</c:v>
                </c:pt>
                <c:pt idx="35231">
                  <c:v>41647.998749999999</c:v>
                </c:pt>
                <c:pt idx="35232">
                  <c:v>41648.040416666663</c:v>
                </c:pt>
                <c:pt idx="35233">
                  <c:v>41648.082083333335</c:v>
                </c:pt>
                <c:pt idx="35234">
                  <c:v>41648.123749999999</c:v>
                </c:pt>
                <c:pt idx="35235">
                  <c:v>41648.165416666663</c:v>
                </c:pt>
                <c:pt idx="35236">
                  <c:v>41648.207083333335</c:v>
                </c:pt>
                <c:pt idx="35237">
                  <c:v>41648.248749999999</c:v>
                </c:pt>
                <c:pt idx="35238">
                  <c:v>41648.290416666663</c:v>
                </c:pt>
                <c:pt idx="35239">
                  <c:v>41648.332083333335</c:v>
                </c:pt>
                <c:pt idx="35240">
                  <c:v>41648.373749999999</c:v>
                </c:pt>
                <c:pt idx="35241">
                  <c:v>41648.415416666663</c:v>
                </c:pt>
                <c:pt idx="35242">
                  <c:v>41648.457083333335</c:v>
                </c:pt>
                <c:pt idx="35243">
                  <c:v>41648.498749999999</c:v>
                </c:pt>
                <c:pt idx="35244">
                  <c:v>41648.540416666663</c:v>
                </c:pt>
                <c:pt idx="35245">
                  <c:v>41648.582083333335</c:v>
                </c:pt>
                <c:pt idx="35246">
                  <c:v>41648.623749999999</c:v>
                </c:pt>
                <c:pt idx="35247">
                  <c:v>41648.665416666663</c:v>
                </c:pt>
                <c:pt idx="35248">
                  <c:v>41648.707083333335</c:v>
                </c:pt>
                <c:pt idx="35249">
                  <c:v>41648.748749999999</c:v>
                </c:pt>
                <c:pt idx="35250">
                  <c:v>41648.790416666663</c:v>
                </c:pt>
                <c:pt idx="35251">
                  <c:v>41648.832083333335</c:v>
                </c:pt>
                <c:pt idx="35252">
                  <c:v>41648.873749999999</c:v>
                </c:pt>
                <c:pt idx="35253">
                  <c:v>41648.915416666663</c:v>
                </c:pt>
                <c:pt idx="35254">
                  <c:v>41648.957083333335</c:v>
                </c:pt>
                <c:pt idx="35255">
                  <c:v>41648.998749999999</c:v>
                </c:pt>
                <c:pt idx="35256">
                  <c:v>41649.040416666663</c:v>
                </c:pt>
                <c:pt idx="35257">
                  <c:v>41649.082083333335</c:v>
                </c:pt>
                <c:pt idx="35258">
                  <c:v>41649.123749999999</c:v>
                </c:pt>
                <c:pt idx="35259">
                  <c:v>41649.165416666663</c:v>
                </c:pt>
                <c:pt idx="35260">
                  <c:v>41649.207083333335</c:v>
                </c:pt>
                <c:pt idx="35261">
                  <c:v>41649.248749999999</c:v>
                </c:pt>
                <c:pt idx="35262">
                  <c:v>41649.290416666663</c:v>
                </c:pt>
                <c:pt idx="35263">
                  <c:v>41649.332083333335</c:v>
                </c:pt>
                <c:pt idx="35264">
                  <c:v>41649.373749999999</c:v>
                </c:pt>
                <c:pt idx="35265">
                  <c:v>41649.415416666663</c:v>
                </c:pt>
                <c:pt idx="35266">
                  <c:v>41649.457083333335</c:v>
                </c:pt>
                <c:pt idx="35267">
                  <c:v>41649.498749999999</c:v>
                </c:pt>
                <c:pt idx="35268">
                  <c:v>41649.540416666663</c:v>
                </c:pt>
                <c:pt idx="35269">
                  <c:v>41649.582083333335</c:v>
                </c:pt>
                <c:pt idx="35270">
                  <c:v>41649.623749999999</c:v>
                </c:pt>
                <c:pt idx="35271">
                  <c:v>41649.665416666663</c:v>
                </c:pt>
                <c:pt idx="35272">
                  <c:v>41649.707083333335</c:v>
                </c:pt>
                <c:pt idx="35273">
                  <c:v>41649.748749999999</c:v>
                </c:pt>
                <c:pt idx="35274">
                  <c:v>41649.790416666663</c:v>
                </c:pt>
                <c:pt idx="35275">
                  <c:v>41649.832083333335</c:v>
                </c:pt>
                <c:pt idx="35276">
                  <c:v>41649.873749999999</c:v>
                </c:pt>
                <c:pt idx="35277">
                  <c:v>41649.915416666663</c:v>
                </c:pt>
                <c:pt idx="35278">
                  <c:v>41649.957083333335</c:v>
                </c:pt>
                <c:pt idx="35279">
                  <c:v>41649.998749999999</c:v>
                </c:pt>
                <c:pt idx="35280">
                  <c:v>41650.040416666663</c:v>
                </c:pt>
                <c:pt idx="35281">
                  <c:v>41650.082083333335</c:v>
                </c:pt>
                <c:pt idx="35282">
                  <c:v>41650.123749999999</c:v>
                </c:pt>
                <c:pt idx="35283">
                  <c:v>41650.165416666663</c:v>
                </c:pt>
                <c:pt idx="35284">
                  <c:v>41650.207083333335</c:v>
                </c:pt>
                <c:pt idx="35285">
                  <c:v>41650.248749999999</c:v>
                </c:pt>
                <c:pt idx="35286">
                  <c:v>41650.290416666663</c:v>
                </c:pt>
                <c:pt idx="35287">
                  <c:v>41650.332083333335</c:v>
                </c:pt>
                <c:pt idx="35288">
                  <c:v>41650.373749999999</c:v>
                </c:pt>
                <c:pt idx="35289">
                  <c:v>41650.415416666663</c:v>
                </c:pt>
                <c:pt idx="35290">
                  <c:v>41650.457083333335</c:v>
                </c:pt>
                <c:pt idx="35291">
                  <c:v>41650.498749999999</c:v>
                </c:pt>
                <c:pt idx="35292">
                  <c:v>41650.540416666663</c:v>
                </c:pt>
                <c:pt idx="35293">
                  <c:v>41650.582083333335</c:v>
                </c:pt>
                <c:pt idx="35294">
                  <c:v>41650.623749999999</c:v>
                </c:pt>
                <c:pt idx="35295">
                  <c:v>41650.665416666663</c:v>
                </c:pt>
                <c:pt idx="35296">
                  <c:v>41650.707083333335</c:v>
                </c:pt>
                <c:pt idx="35297">
                  <c:v>41650.748749999999</c:v>
                </c:pt>
                <c:pt idx="35298">
                  <c:v>41650.790416666663</c:v>
                </c:pt>
                <c:pt idx="35299">
                  <c:v>41650.832083333335</c:v>
                </c:pt>
                <c:pt idx="35300">
                  <c:v>41650.873749999999</c:v>
                </c:pt>
                <c:pt idx="35301">
                  <c:v>41650.915416666663</c:v>
                </c:pt>
                <c:pt idx="35302">
                  <c:v>41650.957083333335</c:v>
                </c:pt>
                <c:pt idx="35303">
                  <c:v>41650.998749999999</c:v>
                </c:pt>
                <c:pt idx="35304">
                  <c:v>41651.040416666663</c:v>
                </c:pt>
                <c:pt idx="35305">
                  <c:v>41651.082083333335</c:v>
                </c:pt>
                <c:pt idx="35306">
                  <c:v>41651.123749999999</c:v>
                </c:pt>
                <c:pt idx="35307">
                  <c:v>41651.165416666663</c:v>
                </c:pt>
                <c:pt idx="35308">
                  <c:v>41651.207083333335</c:v>
                </c:pt>
                <c:pt idx="35309">
                  <c:v>41651.248749999999</c:v>
                </c:pt>
                <c:pt idx="35310">
                  <c:v>41651.290416666663</c:v>
                </c:pt>
                <c:pt idx="35311">
                  <c:v>41651.332083333335</c:v>
                </c:pt>
                <c:pt idx="35312">
                  <c:v>41651.373749999999</c:v>
                </c:pt>
                <c:pt idx="35313">
                  <c:v>41651.415416666663</c:v>
                </c:pt>
                <c:pt idx="35314">
                  <c:v>41651.457083333335</c:v>
                </c:pt>
                <c:pt idx="35315">
                  <c:v>41651.498749999999</c:v>
                </c:pt>
                <c:pt idx="35316">
                  <c:v>41651.540416666663</c:v>
                </c:pt>
                <c:pt idx="35317">
                  <c:v>41651.582083333335</c:v>
                </c:pt>
                <c:pt idx="35318">
                  <c:v>41651.623749999999</c:v>
                </c:pt>
                <c:pt idx="35319">
                  <c:v>41651.665416666663</c:v>
                </c:pt>
                <c:pt idx="35320">
                  <c:v>41651.707083333335</c:v>
                </c:pt>
                <c:pt idx="35321">
                  <c:v>41651.748749999999</c:v>
                </c:pt>
                <c:pt idx="35322">
                  <c:v>41651.790416666663</c:v>
                </c:pt>
                <c:pt idx="35323">
                  <c:v>41651.832083333335</c:v>
                </c:pt>
                <c:pt idx="35324">
                  <c:v>41651.873749999999</c:v>
                </c:pt>
                <c:pt idx="35325">
                  <c:v>41651.915416666663</c:v>
                </c:pt>
                <c:pt idx="35326">
                  <c:v>41651.957083333335</c:v>
                </c:pt>
                <c:pt idx="35327">
                  <c:v>41651.998749999999</c:v>
                </c:pt>
                <c:pt idx="35328">
                  <c:v>41652.040416666663</c:v>
                </c:pt>
                <c:pt idx="35329">
                  <c:v>41652.082083333335</c:v>
                </c:pt>
                <c:pt idx="35330">
                  <c:v>41652.123749999999</c:v>
                </c:pt>
                <c:pt idx="35331">
                  <c:v>41652.165416666663</c:v>
                </c:pt>
                <c:pt idx="35332">
                  <c:v>41652.207083333335</c:v>
                </c:pt>
                <c:pt idx="35333">
                  <c:v>41652.248749999999</c:v>
                </c:pt>
                <c:pt idx="35334">
                  <c:v>41652.290416666663</c:v>
                </c:pt>
                <c:pt idx="35335">
                  <c:v>41652.332083333335</c:v>
                </c:pt>
                <c:pt idx="35336">
                  <c:v>41652.373749999999</c:v>
                </c:pt>
                <c:pt idx="35337">
                  <c:v>41652.415416666663</c:v>
                </c:pt>
                <c:pt idx="35338">
                  <c:v>41652.457083333335</c:v>
                </c:pt>
                <c:pt idx="35339">
                  <c:v>41652.498749999999</c:v>
                </c:pt>
                <c:pt idx="35340">
                  <c:v>41652.540416666663</c:v>
                </c:pt>
                <c:pt idx="35341">
                  <c:v>41652.582083333335</c:v>
                </c:pt>
                <c:pt idx="35342">
                  <c:v>41652.623749999999</c:v>
                </c:pt>
                <c:pt idx="35343">
                  <c:v>41652.665416666663</c:v>
                </c:pt>
                <c:pt idx="35344">
                  <c:v>41652.707083333335</c:v>
                </c:pt>
                <c:pt idx="35345">
                  <c:v>41652.748749999999</c:v>
                </c:pt>
                <c:pt idx="35346">
                  <c:v>41652.790416666663</c:v>
                </c:pt>
                <c:pt idx="35347">
                  <c:v>41652.832083333335</c:v>
                </c:pt>
                <c:pt idx="35348">
                  <c:v>41652.873749999999</c:v>
                </c:pt>
                <c:pt idx="35349">
                  <c:v>41652.915416666663</c:v>
                </c:pt>
                <c:pt idx="35350">
                  <c:v>41652.957083333335</c:v>
                </c:pt>
                <c:pt idx="35351">
                  <c:v>41652.998749999999</c:v>
                </c:pt>
                <c:pt idx="35352">
                  <c:v>41653.040416666663</c:v>
                </c:pt>
                <c:pt idx="35353">
                  <c:v>41653.082083333335</c:v>
                </c:pt>
                <c:pt idx="35354">
                  <c:v>41653.123749999999</c:v>
                </c:pt>
                <c:pt idx="35355">
                  <c:v>41653.165416666663</c:v>
                </c:pt>
                <c:pt idx="35356">
                  <c:v>41653.207083333335</c:v>
                </c:pt>
                <c:pt idx="35357">
                  <c:v>41653.248749999999</c:v>
                </c:pt>
                <c:pt idx="35358">
                  <c:v>41653.290416666663</c:v>
                </c:pt>
                <c:pt idx="35359">
                  <c:v>41653.332083333335</c:v>
                </c:pt>
                <c:pt idx="35360">
                  <c:v>41653.373749999999</c:v>
                </c:pt>
                <c:pt idx="35361">
                  <c:v>41653.415416666663</c:v>
                </c:pt>
                <c:pt idx="35362">
                  <c:v>41653.457083333335</c:v>
                </c:pt>
                <c:pt idx="35363">
                  <c:v>41653.498749999999</c:v>
                </c:pt>
                <c:pt idx="35364">
                  <c:v>41653.540416666663</c:v>
                </c:pt>
                <c:pt idx="35365">
                  <c:v>41653.582083333335</c:v>
                </c:pt>
                <c:pt idx="35366">
                  <c:v>41653.623749999999</c:v>
                </c:pt>
                <c:pt idx="35367">
                  <c:v>41653.665416666663</c:v>
                </c:pt>
                <c:pt idx="35368">
                  <c:v>41653.707083333335</c:v>
                </c:pt>
                <c:pt idx="35369">
                  <c:v>41653.748749999999</c:v>
                </c:pt>
                <c:pt idx="35370">
                  <c:v>41653.790416666663</c:v>
                </c:pt>
                <c:pt idx="35371">
                  <c:v>41653.832083333335</c:v>
                </c:pt>
                <c:pt idx="35372">
                  <c:v>41653.873749999999</c:v>
                </c:pt>
                <c:pt idx="35373">
                  <c:v>41653.915416666663</c:v>
                </c:pt>
                <c:pt idx="35374">
                  <c:v>41653.957083333335</c:v>
                </c:pt>
                <c:pt idx="35375">
                  <c:v>41653.998749999999</c:v>
                </c:pt>
                <c:pt idx="35376">
                  <c:v>41654.040416666663</c:v>
                </c:pt>
                <c:pt idx="35377">
                  <c:v>41654.082083333335</c:v>
                </c:pt>
                <c:pt idx="35378">
                  <c:v>41654.123749999999</c:v>
                </c:pt>
                <c:pt idx="35379">
                  <c:v>41654.165416666663</c:v>
                </c:pt>
                <c:pt idx="35380">
                  <c:v>41654.207083333335</c:v>
                </c:pt>
                <c:pt idx="35381">
                  <c:v>41654.248749999999</c:v>
                </c:pt>
                <c:pt idx="35382">
                  <c:v>41654.290416666663</c:v>
                </c:pt>
                <c:pt idx="35383">
                  <c:v>41654.332083333335</c:v>
                </c:pt>
                <c:pt idx="35384">
                  <c:v>41654.373749999999</c:v>
                </c:pt>
                <c:pt idx="35385">
                  <c:v>41654.415416666663</c:v>
                </c:pt>
                <c:pt idx="35386">
                  <c:v>41654.457083333335</c:v>
                </c:pt>
                <c:pt idx="35387">
                  <c:v>41654.498749999999</c:v>
                </c:pt>
                <c:pt idx="35388">
                  <c:v>41654.540416666663</c:v>
                </c:pt>
                <c:pt idx="35389">
                  <c:v>41654.582083333335</c:v>
                </c:pt>
                <c:pt idx="35390">
                  <c:v>41654.623749999999</c:v>
                </c:pt>
                <c:pt idx="35391">
                  <c:v>41654.665416666663</c:v>
                </c:pt>
                <c:pt idx="35392">
                  <c:v>41654.707083333335</c:v>
                </c:pt>
                <c:pt idx="35393">
                  <c:v>41654.748749999999</c:v>
                </c:pt>
                <c:pt idx="35394">
                  <c:v>41654.790416666663</c:v>
                </c:pt>
                <c:pt idx="35395">
                  <c:v>41654.832083333335</c:v>
                </c:pt>
                <c:pt idx="35396">
                  <c:v>41654.873749999999</c:v>
                </c:pt>
                <c:pt idx="35397">
                  <c:v>41654.915416666663</c:v>
                </c:pt>
                <c:pt idx="35398">
                  <c:v>41654.957083333335</c:v>
                </c:pt>
                <c:pt idx="35399">
                  <c:v>41654.998749999999</c:v>
                </c:pt>
                <c:pt idx="35400">
                  <c:v>41655.040416666663</c:v>
                </c:pt>
                <c:pt idx="35401">
                  <c:v>41655.082083333335</c:v>
                </c:pt>
                <c:pt idx="35402">
                  <c:v>41655.123749999999</c:v>
                </c:pt>
                <c:pt idx="35403">
                  <c:v>41655.165416666663</c:v>
                </c:pt>
                <c:pt idx="35404">
                  <c:v>41655.207083333335</c:v>
                </c:pt>
                <c:pt idx="35405">
                  <c:v>41655.248749999999</c:v>
                </c:pt>
                <c:pt idx="35406">
                  <c:v>41655.290416666663</c:v>
                </c:pt>
                <c:pt idx="35407">
                  <c:v>41655.332083333335</c:v>
                </c:pt>
                <c:pt idx="35408">
                  <c:v>41655.373749999999</c:v>
                </c:pt>
                <c:pt idx="35409">
                  <c:v>41655.415416666663</c:v>
                </c:pt>
                <c:pt idx="35410">
                  <c:v>41655.457083333335</c:v>
                </c:pt>
                <c:pt idx="35411">
                  <c:v>41655.498749999999</c:v>
                </c:pt>
                <c:pt idx="35412">
                  <c:v>41655.540416666663</c:v>
                </c:pt>
                <c:pt idx="35413">
                  <c:v>41655.582083333335</c:v>
                </c:pt>
                <c:pt idx="35414">
                  <c:v>41655.623749999999</c:v>
                </c:pt>
                <c:pt idx="35415">
                  <c:v>41655.665416666663</c:v>
                </c:pt>
                <c:pt idx="35416">
                  <c:v>41655.707083333335</c:v>
                </c:pt>
                <c:pt idx="35417">
                  <c:v>41655.748749999999</c:v>
                </c:pt>
                <c:pt idx="35418">
                  <c:v>41655.790416666663</c:v>
                </c:pt>
                <c:pt idx="35419">
                  <c:v>41655.832083333335</c:v>
                </c:pt>
                <c:pt idx="35420">
                  <c:v>41655.873749999999</c:v>
                </c:pt>
                <c:pt idx="35421">
                  <c:v>41655.915416666663</c:v>
                </c:pt>
                <c:pt idx="35422">
                  <c:v>41655.957083333335</c:v>
                </c:pt>
                <c:pt idx="35423">
                  <c:v>41655.998749999999</c:v>
                </c:pt>
                <c:pt idx="35424">
                  <c:v>41656.040416666663</c:v>
                </c:pt>
                <c:pt idx="35425">
                  <c:v>41656.082083333335</c:v>
                </c:pt>
                <c:pt idx="35426">
                  <c:v>41656.123749999999</c:v>
                </c:pt>
                <c:pt idx="35427">
                  <c:v>41656.165416666663</c:v>
                </c:pt>
                <c:pt idx="35428">
                  <c:v>41656.207083333335</c:v>
                </c:pt>
                <c:pt idx="35429">
                  <c:v>41656.248749999999</c:v>
                </c:pt>
                <c:pt idx="35430">
                  <c:v>41656.290416666663</c:v>
                </c:pt>
                <c:pt idx="35431">
                  <c:v>41656.332083333335</c:v>
                </c:pt>
                <c:pt idx="35432">
                  <c:v>41656.373749999999</c:v>
                </c:pt>
                <c:pt idx="35433">
                  <c:v>41656.415416666663</c:v>
                </c:pt>
                <c:pt idx="35434">
                  <c:v>41656.457083333335</c:v>
                </c:pt>
                <c:pt idx="35435">
                  <c:v>41656.498749999999</c:v>
                </c:pt>
                <c:pt idx="35436">
                  <c:v>41656.540416666663</c:v>
                </c:pt>
                <c:pt idx="35437">
                  <c:v>41656.582083333335</c:v>
                </c:pt>
                <c:pt idx="35438">
                  <c:v>41656.623749999999</c:v>
                </c:pt>
                <c:pt idx="35439">
                  <c:v>41656.665416666663</c:v>
                </c:pt>
                <c:pt idx="35440">
                  <c:v>41656.707083333335</c:v>
                </c:pt>
                <c:pt idx="35441">
                  <c:v>41656.748749999999</c:v>
                </c:pt>
                <c:pt idx="35442">
                  <c:v>41656.790416666663</c:v>
                </c:pt>
                <c:pt idx="35443">
                  <c:v>41656.832083333335</c:v>
                </c:pt>
                <c:pt idx="35444">
                  <c:v>41656.873749999999</c:v>
                </c:pt>
                <c:pt idx="35445">
                  <c:v>41656.915416666663</c:v>
                </c:pt>
                <c:pt idx="35446">
                  <c:v>41656.957083333335</c:v>
                </c:pt>
                <c:pt idx="35447">
                  <c:v>41656.998749999999</c:v>
                </c:pt>
                <c:pt idx="35448">
                  <c:v>41657.040416666663</c:v>
                </c:pt>
                <c:pt idx="35449">
                  <c:v>41657.082083333335</c:v>
                </c:pt>
                <c:pt idx="35450">
                  <c:v>41657.123749999999</c:v>
                </c:pt>
                <c:pt idx="35451">
                  <c:v>41657.165416666663</c:v>
                </c:pt>
                <c:pt idx="35452">
                  <c:v>41657.207083333335</c:v>
                </c:pt>
                <c:pt idx="35453">
                  <c:v>41657.248749999999</c:v>
                </c:pt>
                <c:pt idx="35454">
                  <c:v>41657.290416666663</c:v>
                </c:pt>
                <c:pt idx="35455">
                  <c:v>41657.332083333335</c:v>
                </c:pt>
                <c:pt idx="35456">
                  <c:v>41657.373749999999</c:v>
                </c:pt>
                <c:pt idx="35457">
                  <c:v>41657.415416666663</c:v>
                </c:pt>
                <c:pt idx="35458">
                  <c:v>41657.457083333335</c:v>
                </c:pt>
                <c:pt idx="35459">
                  <c:v>41657.498749999999</c:v>
                </c:pt>
                <c:pt idx="35460">
                  <c:v>41657.540416666663</c:v>
                </c:pt>
                <c:pt idx="35461">
                  <c:v>41657.582083333335</c:v>
                </c:pt>
                <c:pt idx="35462">
                  <c:v>41657.623749999999</c:v>
                </c:pt>
                <c:pt idx="35463">
                  <c:v>41657.665416666663</c:v>
                </c:pt>
                <c:pt idx="35464">
                  <c:v>41657.707083333335</c:v>
                </c:pt>
                <c:pt idx="35465">
                  <c:v>41657.748749999999</c:v>
                </c:pt>
                <c:pt idx="35466">
                  <c:v>41657.790416666663</c:v>
                </c:pt>
                <c:pt idx="35467">
                  <c:v>41657.832083333335</c:v>
                </c:pt>
                <c:pt idx="35468">
                  <c:v>41657.873749999999</c:v>
                </c:pt>
                <c:pt idx="35469">
                  <c:v>41657.915416666663</c:v>
                </c:pt>
                <c:pt idx="35470">
                  <c:v>41657.957083333335</c:v>
                </c:pt>
                <c:pt idx="35471">
                  <c:v>41657.998749999999</c:v>
                </c:pt>
                <c:pt idx="35472">
                  <c:v>41658.040416666663</c:v>
                </c:pt>
                <c:pt idx="35473">
                  <c:v>41658.082083333335</c:v>
                </c:pt>
                <c:pt idx="35474">
                  <c:v>41658.123749999999</c:v>
                </c:pt>
                <c:pt idx="35475">
                  <c:v>41658.165416666663</c:v>
                </c:pt>
                <c:pt idx="35476">
                  <c:v>41658.207083333335</c:v>
                </c:pt>
                <c:pt idx="35477">
                  <c:v>41658.248749999999</c:v>
                </c:pt>
                <c:pt idx="35478">
                  <c:v>41658.290416666663</c:v>
                </c:pt>
                <c:pt idx="35479">
                  <c:v>41658.332083333335</c:v>
                </c:pt>
                <c:pt idx="35480">
                  <c:v>41658.373749999999</c:v>
                </c:pt>
                <c:pt idx="35481">
                  <c:v>41658.415416666663</c:v>
                </c:pt>
                <c:pt idx="35482">
                  <c:v>41658.457083333335</c:v>
                </c:pt>
                <c:pt idx="35483">
                  <c:v>41658.498749999999</c:v>
                </c:pt>
                <c:pt idx="35484">
                  <c:v>41658.540416666663</c:v>
                </c:pt>
                <c:pt idx="35485">
                  <c:v>41658.582083333335</c:v>
                </c:pt>
                <c:pt idx="35486">
                  <c:v>41658.623749999999</c:v>
                </c:pt>
                <c:pt idx="35487">
                  <c:v>41658.665416666663</c:v>
                </c:pt>
                <c:pt idx="35488">
                  <c:v>41658.707083333335</c:v>
                </c:pt>
                <c:pt idx="35489">
                  <c:v>41658.748749999999</c:v>
                </c:pt>
                <c:pt idx="35490">
                  <c:v>41658.790416666663</c:v>
                </c:pt>
                <c:pt idx="35491">
                  <c:v>41658.832083333335</c:v>
                </c:pt>
                <c:pt idx="35492">
                  <c:v>41658.873749999999</c:v>
                </c:pt>
                <c:pt idx="35493">
                  <c:v>41658.915416666663</c:v>
                </c:pt>
                <c:pt idx="35494">
                  <c:v>41658.957083333335</c:v>
                </c:pt>
                <c:pt idx="35495">
                  <c:v>41658.998749999999</c:v>
                </c:pt>
                <c:pt idx="35496">
                  <c:v>41659.040416666663</c:v>
                </c:pt>
                <c:pt idx="35497">
                  <c:v>41659.082083333335</c:v>
                </c:pt>
                <c:pt idx="35498">
                  <c:v>41659.123749999999</c:v>
                </c:pt>
                <c:pt idx="35499">
                  <c:v>41659.165416666663</c:v>
                </c:pt>
                <c:pt idx="35500">
                  <c:v>41659.207083333335</c:v>
                </c:pt>
                <c:pt idx="35501">
                  <c:v>41659.248749999999</c:v>
                </c:pt>
                <c:pt idx="35502">
                  <c:v>41659.290416666663</c:v>
                </c:pt>
                <c:pt idx="35503">
                  <c:v>41659.332083333335</c:v>
                </c:pt>
                <c:pt idx="35504">
                  <c:v>41659.373749999999</c:v>
                </c:pt>
                <c:pt idx="35505">
                  <c:v>41659.415416666663</c:v>
                </c:pt>
                <c:pt idx="35506">
                  <c:v>41659.457083333335</c:v>
                </c:pt>
                <c:pt idx="35507">
                  <c:v>41659.498749999999</c:v>
                </c:pt>
                <c:pt idx="35508">
                  <c:v>41659.540416666663</c:v>
                </c:pt>
                <c:pt idx="35509">
                  <c:v>41659.582083333335</c:v>
                </c:pt>
                <c:pt idx="35510">
                  <c:v>41659.623749999999</c:v>
                </c:pt>
                <c:pt idx="35511">
                  <c:v>41659.665416666663</c:v>
                </c:pt>
                <c:pt idx="35512">
                  <c:v>41659.707083333335</c:v>
                </c:pt>
                <c:pt idx="35513">
                  <c:v>41659.748749999999</c:v>
                </c:pt>
                <c:pt idx="35514">
                  <c:v>41659.790416666663</c:v>
                </c:pt>
                <c:pt idx="35515">
                  <c:v>41659.832083333335</c:v>
                </c:pt>
                <c:pt idx="35516">
                  <c:v>41659.873749999999</c:v>
                </c:pt>
                <c:pt idx="35517">
                  <c:v>41659.915416666663</c:v>
                </c:pt>
                <c:pt idx="35518">
                  <c:v>41659.957083333335</c:v>
                </c:pt>
                <c:pt idx="35519">
                  <c:v>41659.998749999999</c:v>
                </c:pt>
                <c:pt idx="35520">
                  <c:v>41660.040416666663</c:v>
                </c:pt>
                <c:pt idx="35521">
                  <c:v>41660.082083333335</c:v>
                </c:pt>
                <c:pt idx="35522">
                  <c:v>41660.123749999999</c:v>
                </c:pt>
                <c:pt idx="35523">
                  <c:v>41660.165416666663</c:v>
                </c:pt>
                <c:pt idx="35524">
                  <c:v>41660.207083333335</c:v>
                </c:pt>
                <c:pt idx="35525">
                  <c:v>41660.248749999999</c:v>
                </c:pt>
                <c:pt idx="35526">
                  <c:v>41660.290416666663</c:v>
                </c:pt>
                <c:pt idx="35527">
                  <c:v>41660.332083333335</c:v>
                </c:pt>
                <c:pt idx="35528">
                  <c:v>41660.373749999999</c:v>
                </c:pt>
              </c:numCache>
            </c:numRef>
          </c:xVal>
          <c:yVal>
            <c:numRef>
              <c:f>Leht1!$C$2:$C$82129</c:f>
              <c:numCache>
                <c:formatCode>General</c:formatCode>
                <c:ptCount val="82128"/>
                <c:pt idx="0">
                  <c:v>37.799999999999997</c:v>
                </c:pt>
                <c:pt idx="1">
                  <c:v>37.799999999999997</c:v>
                </c:pt>
                <c:pt idx="2">
                  <c:v>37.799999999999997</c:v>
                </c:pt>
                <c:pt idx="3">
                  <c:v>37.799999999999997</c:v>
                </c:pt>
                <c:pt idx="4">
                  <c:v>37.799999999999997</c:v>
                </c:pt>
                <c:pt idx="5">
                  <c:v>37.799999999999997</c:v>
                </c:pt>
                <c:pt idx="6">
                  <c:v>37.6</c:v>
                </c:pt>
                <c:pt idx="7">
                  <c:v>37.6</c:v>
                </c:pt>
                <c:pt idx="8">
                  <c:v>37.6</c:v>
                </c:pt>
                <c:pt idx="9">
                  <c:v>37.6</c:v>
                </c:pt>
                <c:pt idx="10">
                  <c:v>37.6</c:v>
                </c:pt>
                <c:pt idx="11">
                  <c:v>37.6</c:v>
                </c:pt>
                <c:pt idx="12">
                  <c:v>37.6</c:v>
                </c:pt>
                <c:pt idx="13">
                  <c:v>37.6</c:v>
                </c:pt>
                <c:pt idx="14">
                  <c:v>37.6</c:v>
                </c:pt>
                <c:pt idx="15">
                  <c:v>37.6</c:v>
                </c:pt>
                <c:pt idx="16">
                  <c:v>37.4</c:v>
                </c:pt>
                <c:pt idx="17">
                  <c:v>37.4</c:v>
                </c:pt>
                <c:pt idx="18">
                  <c:v>37.4</c:v>
                </c:pt>
                <c:pt idx="19">
                  <c:v>37.4</c:v>
                </c:pt>
                <c:pt idx="20">
                  <c:v>37.4</c:v>
                </c:pt>
                <c:pt idx="21">
                  <c:v>37.6</c:v>
                </c:pt>
                <c:pt idx="22">
                  <c:v>37.6</c:v>
                </c:pt>
                <c:pt idx="23">
                  <c:v>37.6</c:v>
                </c:pt>
                <c:pt idx="24">
                  <c:v>37.6</c:v>
                </c:pt>
                <c:pt idx="25">
                  <c:v>37.4</c:v>
                </c:pt>
                <c:pt idx="26">
                  <c:v>37.4</c:v>
                </c:pt>
                <c:pt idx="27">
                  <c:v>37.4</c:v>
                </c:pt>
                <c:pt idx="28">
                  <c:v>37.4</c:v>
                </c:pt>
                <c:pt idx="29">
                  <c:v>37.4</c:v>
                </c:pt>
                <c:pt idx="30">
                  <c:v>37.4</c:v>
                </c:pt>
                <c:pt idx="31">
                  <c:v>37.200000000000003</c:v>
                </c:pt>
                <c:pt idx="32">
                  <c:v>37.200000000000003</c:v>
                </c:pt>
                <c:pt idx="33">
                  <c:v>37.200000000000003</c:v>
                </c:pt>
                <c:pt idx="34">
                  <c:v>37.200000000000003</c:v>
                </c:pt>
                <c:pt idx="35">
                  <c:v>37</c:v>
                </c:pt>
                <c:pt idx="36">
                  <c:v>37</c:v>
                </c:pt>
                <c:pt idx="37">
                  <c:v>37</c:v>
                </c:pt>
                <c:pt idx="38">
                  <c:v>37</c:v>
                </c:pt>
                <c:pt idx="39">
                  <c:v>37</c:v>
                </c:pt>
                <c:pt idx="40">
                  <c:v>37</c:v>
                </c:pt>
                <c:pt idx="41">
                  <c:v>36.799999999999997</c:v>
                </c:pt>
                <c:pt idx="42">
                  <c:v>36.799999999999997</c:v>
                </c:pt>
                <c:pt idx="43">
                  <c:v>36.799999999999997</c:v>
                </c:pt>
                <c:pt idx="44">
                  <c:v>36.799999999999997</c:v>
                </c:pt>
                <c:pt idx="45">
                  <c:v>36.799999999999997</c:v>
                </c:pt>
                <c:pt idx="46">
                  <c:v>36.799999999999997</c:v>
                </c:pt>
                <c:pt idx="47">
                  <c:v>36.799999999999997</c:v>
                </c:pt>
                <c:pt idx="48">
                  <c:v>36.6</c:v>
                </c:pt>
                <c:pt idx="49">
                  <c:v>36.6</c:v>
                </c:pt>
                <c:pt idx="50">
                  <c:v>36.6</c:v>
                </c:pt>
                <c:pt idx="51">
                  <c:v>36.6</c:v>
                </c:pt>
                <c:pt idx="52">
                  <c:v>36.6</c:v>
                </c:pt>
                <c:pt idx="53">
                  <c:v>36.6</c:v>
                </c:pt>
                <c:pt idx="54">
                  <c:v>36.6</c:v>
                </c:pt>
                <c:pt idx="55">
                  <c:v>36.4</c:v>
                </c:pt>
                <c:pt idx="56">
                  <c:v>36.4</c:v>
                </c:pt>
                <c:pt idx="57">
                  <c:v>36.4</c:v>
                </c:pt>
                <c:pt idx="58">
                  <c:v>36.4</c:v>
                </c:pt>
                <c:pt idx="59">
                  <c:v>36.4</c:v>
                </c:pt>
                <c:pt idx="60">
                  <c:v>36.4</c:v>
                </c:pt>
                <c:pt idx="61">
                  <c:v>36.6</c:v>
                </c:pt>
                <c:pt idx="62">
                  <c:v>36.200000000000003</c:v>
                </c:pt>
                <c:pt idx="63">
                  <c:v>36.4</c:v>
                </c:pt>
                <c:pt idx="64">
                  <c:v>36.4</c:v>
                </c:pt>
                <c:pt idx="65">
                  <c:v>36.4</c:v>
                </c:pt>
                <c:pt idx="66">
                  <c:v>36.4</c:v>
                </c:pt>
                <c:pt idx="67">
                  <c:v>36.4</c:v>
                </c:pt>
                <c:pt idx="68">
                  <c:v>36.4</c:v>
                </c:pt>
                <c:pt idx="69">
                  <c:v>36.4</c:v>
                </c:pt>
                <c:pt idx="70">
                  <c:v>36.4</c:v>
                </c:pt>
                <c:pt idx="71">
                  <c:v>36.1</c:v>
                </c:pt>
                <c:pt idx="72">
                  <c:v>36.1</c:v>
                </c:pt>
                <c:pt idx="73">
                  <c:v>36.1</c:v>
                </c:pt>
                <c:pt idx="74">
                  <c:v>36.1</c:v>
                </c:pt>
                <c:pt idx="75">
                  <c:v>36.1</c:v>
                </c:pt>
                <c:pt idx="77">
                  <c:v>36.1</c:v>
                </c:pt>
                <c:pt idx="78">
                  <c:v>36.1</c:v>
                </c:pt>
                <c:pt idx="79">
                  <c:v>36.1</c:v>
                </c:pt>
                <c:pt idx="80">
                  <c:v>36.1</c:v>
                </c:pt>
                <c:pt idx="81">
                  <c:v>36.1</c:v>
                </c:pt>
                <c:pt idx="82">
                  <c:v>36.1</c:v>
                </c:pt>
                <c:pt idx="83">
                  <c:v>36.1</c:v>
                </c:pt>
                <c:pt idx="84">
                  <c:v>36.1</c:v>
                </c:pt>
                <c:pt idx="85">
                  <c:v>36.4</c:v>
                </c:pt>
                <c:pt idx="86">
                  <c:v>36.4</c:v>
                </c:pt>
                <c:pt idx="87">
                  <c:v>36.4</c:v>
                </c:pt>
                <c:pt idx="88">
                  <c:v>36.4</c:v>
                </c:pt>
                <c:pt idx="89">
                  <c:v>36.4</c:v>
                </c:pt>
                <c:pt idx="90">
                  <c:v>36.4</c:v>
                </c:pt>
                <c:pt idx="91">
                  <c:v>36.4</c:v>
                </c:pt>
                <c:pt idx="92">
                  <c:v>36.4</c:v>
                </c:pt>
                <c:pt idx="93">
                  <c:v>36.4</c:v>
                </c:pt>
                <c:pt idx="94">
                  <c:v>36.6</c:v>
                </c:pt>
                <c:pt idx="95">
                  <c:v>36.6</c:v>
                </c:pt>
                <c:pt idx="96">
                  <c:v>36.6</c:v>
                </c:pt>
                <c:pt idx="97">
                  <c:v>36.6</c:v>
                </c:pt>
                <c:pt idx="98">
                  <c:v>36.6</c:v>
                </c:pt>
                <c:pt idx="99">
                  <c:v>36.6</c:v>
                </c:pt>
                <c:pt idx="100">
                  <c:v>36.6</c:v>
                </c:pt>
                <c:pt idx="101">
                  <c:v>36.6</c:v>
                </c:pt>
                <c:pt idx="102">
                  <c:v>36.6</c:v>
                </c:pt>
                <c:pt idx="103">
                  <c:v>36.6</c:v>
                </c:pt>
                <c:pt idx="104">
                  <c:v>36.6</c:v>
                </c:pt>
                <c:pt idx="106">
                  <c:v>37.200000000000003</c:v>
                </c:pt>
                <c:pt idx="107">
                  <c:v>36.6</c:v>
                </c:pt>
                <c:pt idx="108">
                  <c:v>36.6</c:v>
                </c:pt>
                <c:pt idx="109">
                  <c:v>36.6</c:v>
                </c:pt>
                <c:pt idx="110">
                  <c:v>36.6</c:v>
                </c:pt>
                <c:pt idx="111">
                  <c:v>36.6</c:v>
                </c:pt>
                <c:pt idx="112">
                  <c:v>36.6</c:v>
                </c:pt>
                <c:pt idx="113">
                  <c:v>36.6</c:v>
                </c:pt>
                <c:pt idx="114">
                  <c:v>36.6</c:v>
                </c:pt>
                <c:pt idx="115">
                  <c:v>36.6</c:v>
                </c:pt>
                <c:pt idx="116">
                  <c:v>36.6</c:v>
                </c:pt>
                <c:pt idx="117">
                  <c:v>36.6</c:v>
                </c:pt>
                <c:pt idx="118">
                  <c:v>36.6</c:v>
                </c:pt>
                <c:pt idx="119">
                  <c:v>36.6</c:v>
                </c:pt>
                <c:pt idx="120">
                  <c:v>36.6</c:v>
                </c:pt>
                <c:pt idx="121">
                  <c:v>36.6</c:v>
                </c:pt>
                <c:pt idx="122">
                  <c:v>36.6</c:v>
                </c:pt>
                <c:pt idx="123">
                  <c:v>36.6</c:v>
                </c:pt>
                <c:pt idx="124">
                  <c:v>36.6</c:v>
                </c:pt>
                <c:pt idx="125">
                  <c:v>36.6</c:v>
                </c:pt>
                <c:pt idx="126">
                  <c:v>36.6</c:v>
                </c:pt>
                <c:pt idx="127">
                  <c:v>36.6</c:v>
                </c:pt>
                <c:pt idx="128">
                  <c:v>36.6</c:v>
                </c:pt>
                <c:pt idx="129">
                  <c:v>36.6</c:v>
                </c:pt>
                <c:pt idx="130">
                  <c:v>36.6</c:v>
                </c:pt>
                <c:pt idx="131">
                  <c:v>36.6</c:v>
                </c:pt>
                <c:pt idx="132">
                  <c:v>36.6</c:v>
                </c:pt>
                <c:pt idx="133">
                  <c:v>36.6</c:v>
                </c:pt>
                <c:pt idx="134">
                  <c:v>36.6</c:v>
                </c:pt>
                <c:pt idx="135">
                  <c:v>36.6</c:v>
                </c:pt>
                <c:pt idx="136">
                  <c:v>36.6</c:v>
                </c:pt>
                <c:pt idx="137">
                  <c:v>36.6</c:v>
                </c:pt>
                <c:pt idx="138">
                  <c:v>36.6</c:v>
                </c:pt>
                <c:pt idx="139">
                  <c:v>36.6</c:v>
                </c:pt>
                <c:pt idx="140">
                  <c:v>36.6</c:v>
                </c:pt>
                <c:pt idx="141">
                  <c:v>36.6</c:v>
                </c:pt>
                <c:pt idx="142">
                  <c:v>36.6</c:v>
                </c:pt>
                <c:pt idx="143">
                  <c:v>36.4</c:v>
                </c:pt>
                <c:pt idx="144">
                  <c:v>36.4</c:v>
                </c:pt>
                <c:pt idx="145">
                  <c:v>36.4</c:v>
                </c:pt>
                <c:pt idx="146">
                  <c:v>36.4</c:v>
                </c:pt>
                <c:pt idx="147">
                  <c:v>36.4</c:v>
                </c:pt>
                <c:pt idx="148">
                  <c:v>36.4</c:v>
                </c:pt>
                <c:pt idx="149">
                  <c:v>36.4</c:v>
                </c:pt>
                <c:pt idx="150">
                  <c:v>36.4</c:v>
                </c:pt>
                <c:pt idx="151">
                  <c:v>36.4</c:v>
                </c:pt>
                <c:pt idx="152">
                  <c:v>36.4</c:v>
                </c:pt>
                <c:pt idx="153">
                  <c:v>36.1</c:v>
                </c:pt>
                <c:pt idx="154">
                  <c:v>36.1</c:v>
                </c:pt>
                <c:pt idx="155">
                  <c:v>36.1</c:v>
                </c:pt>
                <c:pt idx="156">
                  <c:v>36.1</c:v>
                </c:pt>
                <c:pt idx="157">
                  <c:v>36.1</c:v>
                </c:pt>
                <c:pt idx="158">
                  <c:v>36.299999999999997</c:v>
                </c:pt>
                <c:pt idx="159">
                  <c:v>36.4</c:v>
                </c:pt>
                <c:pt idx="160">
                  <c:v>36.4</c:v>
                </c:pt>
                <c:pt idx="161">
                  <c:v>36.4</c:v>
                </c:pt>
                <c:pt idx="162">
                  <c:v>36.4</c:v>
                </c:pt>
                <c:pt idx="163">
                  <c:v>36.4</c:v>
                </c:pt>
                <c:pt idx="164">
                  <c:v>36.4</c:v>
                </c:pt>
                <c:pt idx="165">
                  <c:v>36.4</c:v>
                </c:pt>
                <c:pt idx="166">
                  <c:v>36.4</c:v>
                </c:pt>
                <c:pt idx="167">
                  <c:v>36.4</c:v>
                </c:pt>
                <c:pt idx="168">
                  <c:v>36.4</c:v>
                </c:pt>
                <c:pt idx="169">
                  <c:v>36.4</c:v>
                </c:pt>
                <c:pt idx="170">
                  <c:v>36.4</c:v>
                </c:pt>
                <c:pt idx="171">
                  <c:v>36.4</c:v>
                </c:pt>
                <c:pt idx="172">
                  <c:v>36.4</c:v>
                </c:pt>
                <c:pt idx="173">
                  <c:v>36.4</c:v>
                </c:pt>
                <c:pt idx="174">
                  <c:v>36.4</c:v>
                </c:pt>
                <c:pt idx="175">
                  <c:v>36.4</c:v>
                </c:pt>
                <c:pt idx="176">
                  <c:v>36.4</c:v>
                </c:pt>
                <c:pt idx="177">
                  <c:v>36.4</c:v>
                </c:pt>
                <c:pt idx="178">
                  <c:v>36.4</c:v>
                </c:pt>
                <c:pt idx="179">
                  <c:v>36.4</c:v>
                </c:pt>
                <c:pt idx="180">
                  <c:v>36.4</c:v>
                </c:pt>
                <c:pt idx="181">
                  <c:v>36.4</c:v>
                </c:pt>
                <c:pt idx="182">
                  <c:v>36.4</c:v>
                </c:pt>
                <c:pt idx="183">
                  <c:v>36.4</c:v>
                </c:pt>
                <c:pt idx="184">
                  <c:v>36.4</c:v>
                </c:pt>
                <c:pt idx="185">
                  <c:v>36.4</c:v>
                </c:pt>
                <c:pt idx="186">
                  <c:v>36.4</c:v>
                </c:pt>
                <c:pt idx="187">
                  <c:v>36.4</c:v>
                </c:pt>
                <c:pt idx="188">
                  <c:v>36.4</c:v>
                </c:pt>
                <c:pt idx="189">
                  <c:v>36.4</c:v>
                </c:pt>
                <c:pt idx="190">
                  <c:v>36.4</c:v>
                </c:pt>
                <c:pt idx="191">
                  <c:v>36.4</c:v>
                </c:pt>
                <c:pt idx="192">
                  <c:v>36.4</c:v>
                </c:pt>
                <c:pt idx="193">
                  <c:v>36.4</c:v>
                </c:pt>
                <c:pt idx="194">
                  <c:v>36.4</c:v>
                </c:pt>
                <c:pt idx="195">
                  <c:v>36.4</c:v>
                </c:pt>
                <c:pt idx="196">
                  <c:v>36.4</c:v>
                </c:pt>
                <c:pt idx="197">
                  <c:v>36.4</c:v>
                </c:pt>
                <c:pt idx="198">
                  <c:v>36.4</c:v>
                </c:pt>
                <c:pt idx="199">
                  <c:v>36.4</c:v>
                </c:pt>
                <c:pt idx="200">
                  <c:v>36.4</c:v>
                </c:pt>
                <c:pt idx="201">
                  <c:v>36.4</c:v>
                </c:pt>
                <c:pt idx="202">
                  <c:v>36.4</c:v>
                </c:pt>
                <c:pt idx="203">
                  <c:v>36.4</c:v>
                </c:pt>
                <c:pt idx="204">
                  <c:v>36.4</c:v>
                </c:pt>
                <c:pt idx="205">
                  <c:v>36.4</c:v>
                </c:pt>
                <c:pt idx="206">
                  <c:v>36.1</c:v>
                </c:pt>
                <c:pt idx="207">
                  <c:v>36.1</c:v>
                </c:pt>
                <c:pt idx="208">
                  <c:v>36.1</c:v>
                </c:pt>
                <c:pt idx="209">
                  <c:v>36.1</c:v>
                </c:pt>
                <c:pt idx="210">
                  <c:v>36.1</c:v>
                </c:pt>
                <c:pt idx="211">
                  <c:v>36.1</c:v>
                </c:pt>
                <c:pt idx="212">
                  <c:v>36.1</c:v>
                </c:pt>
                <c:pt idx="213">
                  <c:v>36.1</c:v>
                </c:pt>
                <c:pt idx="214">
                  <c:v>36.1</c:v>
                </c:pt>
                <c:pt idx="215">
                  <c:v>36.1</c:v>
                </c:pt>
                <c:pt idx="216">
                  <c:v>36.1</c:v>
                </c:pt>
                <c:pt idx="217">
                  <c:v>36.1</c:v>
                </c:pt>
                <c:pt idx="218">
                  <c:v>36.1</c:v>
                </c:pt>
                <c:pt idx="219">
                  <c:v>36.1</c:v>
                </c:pt>
                <c:pt idx="220">
                  <c:v>36.1</c:v>
                </c:pt>
                <c:pt idx="221">
                  <c:v>36.1</c:v>
                </c:pt>
                <c:pt idx="222">
                  <c:v>36.1</c:v>
                </c:pt>
                <c:pt idx="223">
                  <c:v>36.1</c:v>
                </c:pt>
                <c:pt idx="224">
                  <c:v>36.1</c:v>
                </c:pt>
                <c:pt idx="225">
                  <c:v>36.1</c:v>
                </c:pt>
                <c:pt idx="226">
                  <c:v>36.1</c:v>
                </c:pt>
                <c:pt idx="227">
                  <c:v>36.1</c:v>
                </c:pt>
                <c:pt idx="228">
                  <c:v>35.9</c:v>
                </c:pt>
                <c:pt idx="229">
                  <c:v>35.9</c:v>
                </c:pt>
                <c:pt idx="230">
                  <c:v>35.9</c:v>
                </c:pt>
                <c:pt idx="231">
                  <c:v>35.9</c:v>
                </c:pt>
                <c:pt idx="232">
                  <c:v>35.9</c:v>
                </c:pt>
                <c:pt idx="233">
                  <c:v>35.9</c:v>
                </c:pt>
                <c:pt idx="234">
                  <c:v>35.9</c:v>
                </c:pt>
                <c:pt idx="235">
                  <c:v>35.9</c:v>
                </c:pt>
                <c:pt idx="236">
                  <c:v>35.9</c:v>
                </c:pt>
                <c:pt idx="237">
                  <c:v>35.9</c:v>
                </c:pt>
                <c:pt idx="238">
                  <c:v>35.9</c:v>
                </c:pt>
                <c:pt idx="239">
                  <c:v>35.9</c:v>
                </c:pt>
                <c:pt idx="240">
                  <c:v>35.9</c:v>
                </c:pt>
                <c:pt idx="241">
                  <c:v>36.1</c:v>
                </c:pt>
                <c:pt idx="242">
                  <c:v>35.9</c:v>
                </c:pt>
                <c:pt idx="243">
                  <c:v>35.9</c:v>
                </c:pt>
                <c:pt idx="244">
                  <c:v>35.9</c:v>
                </c:pt>
                <c:pt idx="245">
                  <c:v>35.9</c:v>
                </c:pt>
                <c:pt idx="246">
                  <c:v>35.700000000000003</c:v>
                </c:pt>
                <c:pt idx="247">
                  <c:v>35.700000000000003</c:v>
                </c:pt>
                <c:pt idx="248">
                  <c:v>35.700000000000003</c:v>
                </c:pt>
                <c:pt idx="249">
                  <c:v>35.700000000000003</c:v>
                </c:pt>
                <c:pt idx="250">
                  <c:v>35.700000000000003</c:v>
                </c:pt>
                <c:pt idx="251">
                  <c:v>35.700000000000003</c:v>
                </c:pt>
                <c:pt idx="252">
                  <c:v>35.700000000000003</c:v>
                </c:pt>
                <c:pt idx="253">
                  <c:v>35.700000000000003</c:v>
                </c:pt>
                <c:pt idx="254">
                  <c:v>35.700000000000003</c:v>
                </c:pt>
                <c:pt idx="255">
                  <c:v>35.700000000000003</c:v>
                </c:pt>
                <c:pt idx="256">
                  <c:v>35.700000000000003</c:v>
                </c:pt>
                <c:pt idx="257">
                  <c:v>35.700000000000003</c:v>
                </c:pt>
                <c:pt idx="258">
                  <c:v>35.700000000000003</c:v>
                </c:pt>
                <c:pt idx="259">
                  <c:v>35.700000000000003</c:v>
                </c:pt>
                <c:pt idx="260">
                  <c:v>35.700000000000003</c:v>
                </c:pt>
                <c:pt idx="261">
                  <c:v>35.4</c:v>
                </c:pt>
                <c:pt idx="262">
                  <c:v>35.4</c:v>
                </c:pt>
                <c:pt idx="263">
                  <c:v>35.4</c:v>
                </c:pt>
                <c:pt idx="264">
                  <c:v>35.4</c:v>
                </c:pt>
                <c:pt idx="265">
                  <c:v>35.4</c:v>
                </c:pt>
                <c:pt idx="266">
                  <c:v>35.4</c:v>
                </c:pt>
                <c:pt idx="267">
                  <c:v>35.4</c:v>
                </c:pt>
                <c:pt idx="268">
                  <c:v>35.4</c:v>
                </c:pt>
                <c:pt idx="269">
                  <c:v>35.200000000000003</c:v>
                </c:pt>
                <c:pt idx="270">
                  <c:v>35.200000000000003</c:v>
                </c:pt>
                <c:pt idx="271">
                  <c:v>35.200000000000003</c:v>
                </c:pt>
                <c:pt idx="272">
                  <c:v>35.200000000000003</c:v>
                </c:pt>
                <c:pt idx="273">
                  <c:v>35.200000000000003</c:v>
                </c:pt>
                <c:pt idx="274">
                  <c:v>35.200000000000003</c:v>
                </c:pt>
                <c:pt idx="275">
                  <c:v>35.200000000000003</c:v>
                </c:pt>
                <c:pt idx="276">
                  <c:v>35.200000000000003</c:v>
                </c:pt>
                <c:pt idx="277">
                  <c:v>34.9</c:v>
                </c:pt>
                <c:pt idx="278">
                  <c:v>34.9</c:v>
                </c:pt>
                <c:pt idx="279">
                  <c:v>34.9</c:v>
                </c:pt>
                <c:pt idx="280">
                  <c:v>34.9</c:v>
                </c:pt>
                <c:pt idx="281">
                  <c:v>34.9</c:v>
                </c:pt>
                <c:pt idx="282">
                  <c:v>34.9</c:v>
                </c:pt>
                <c:pt idx="283">
                  <c:v>34.9</c:v>
                </c:pt>
                <c:pt idx="284">
                  <c:v>34.9</c:v>
                </c:pt>
                <c:pt idx="285">
                  <c:v>34.9</c:v>
                </c:pt>
                <c:pt idx="286">
                  <c:v>34.9</c:v>
                </c:pt>
                <c:pt idx="287">
                  <c:v>34.9</c:v>
                </c:pt>
                <c:pt idx="288">
                  <c:v>34.9</c:v>
                </c:pt>
                <c:pt idx="289">
                  <c:v>34.9</c:v>
                </c:pt>
                <c:pt idx="290">
                  <c:v>34.9</c:v>
                </c:pt>
                <c:pt idx="291">
                  <c:v>34.9</c:v>
                </c:pt>
                <c:pt idx="292">
                  <c:v>34.9</c:v>
                </c:pt>
                <c:pt idx="293">
                  <c:v>34.9</c:v>
                </c:pt>
                <c:pt idx="294">
                  <c:v>34.9</c:v>
                </c:pt>
                <c:pt idx="295">
                  <c:v>34.9</c:v>
                </c:pt>
                <c:pt idx="296">
                  <c:v>34.9</c:v>
                </c:pt>
                <c:pt idx="297">
                  <c:v>35.200000000000003</c:v>
                </c:pt>
                <c:pt idx="298">
                  <c:v>35.200000000000003</c:v>
                </c:pt>
                <c:pt idx="299">
                  <c:v>34.9</c:v>
                </c:pt>
                <c:pt idx="300">
                  <c:v>34.9</c:v>
                </c:pt>
                <c:pt idx="301">
                  <c:v>35.4</c:v>
                </c:pt>
                <c:pt idx="302">
                  <c:v>35.4</c:v>
                </c:pt>
                <c:pt idx="303">
                  <c:v>35.200000000000003</c:v>
                </c:pt>
                <c:pt idx="304">
                  <c:v>35.200000000000003</c:v>
                </c:pt>
                <c:pt idx="305">
                  <c:v>35.200000000000003</c:v>
                </c:pt>
                <c:pt idx="306">
                  <c:v>35.200000000000003</c:v>
                </c:pt>
                <c:pt idx="307">
                  <c:v>35.200000000000003</c:v>
                </c:pt>
                <c:pt idx="308">
                  <c:v>35.200000000000003</c:v>
                </c:pt>
                <c:pt idx="309">
                  <c:v>35.200000000000003</c:v>
                </c:pt>
                <c:pt idx="310">
                  <c:v>35.200000000000003</c:v>
                </c:pt>
                <c:pt idx="311">
                  <c:v>35.200000000000003</c:v>
                </c:pt>
                <c:pt idx="312">
                  <c:v>35.200000000000003</c:v>
                </c:pt>
                <c:pt idx="313">
                  <c:v>35.200000000000003</c:v>
                </c:pt>
                <c:pt idx="314">
                  <c:v>35.4</c:v>
                </c:pt>
                <c:pt idx="315">
                  <c:v>35.4</c:v>
                </c:pt>
                <c:pt idx="316">
                  <c:v>35.4</c:v>
                </c:pt>
                <c:pt idx="317">
                  <c:v>35.4</c:v>
                </c:pt>
                <c:pt idx="318">
                  <c:v>35.4</c:v>
                </c:pt>
                <c:pt idx="319">
                  <c:v>35.4</c:v>
                </c:pt>
                <c:pt idx="320">
                  <c:v>35.4</c:v>
                </c:pt>
                <c:pt idx="321">
                  <c:v>35.4</c:v>
                </c:pt>
                <c:pt idx="322">
                  <c:v>35.4</c:v>
                </c:pt>
                <c:pt idx="323">
                  <c:v>35.4</c:v>
                </c:pt>
                <c:pt idx="324">
                  <c:v>35.4</c:v>
                </c:pt>
                <c:pt idx="325">
                  <c:v>35.4</c:v>
                </c:pt>
                <c:pt idx="326">
                  <c:v>35.4</c:v>
                </c:pt>
                <c:pt idx="327">
                  <c:v>35.4</c:v>
                </c:pt>
                <c:pt idx="328">
                  <c:v>35.4</c:v>
                </c:pt>
                <c:pt idx="329">
                  <c:v>35.4</c:v>
                </c:pt>
                <c:pt idx="330">
                  <c:v>35.4</c:v>
                </c:pt>
                <c:pt idx="331">
                  <c:v>35.4</c:v>
                </c:pt>
                <c:pt idx="332">
                  <c:v>35.4</c:v>
                </c:pt>
                <c:pt idx="333">
                  <c:v>35.4</c:v>
                </c:pt>
                <c:pt idx="334">
                  <c:v>35.4</c:v>
                </c:pt>
                <c:pt idx="335">
                  <c:v>35.4</c:v>
                </c:pt>
                <c:pt idx="336">
                  <c:v>35.4</c:v>
                </c:pt>
                <c:pt idx="337">
                  <c:v>35.4</c:v>
                </c:pt>
                <c:pt idx="338">
                  <c:v>35.4</c:v>
                </c:pt>
                <c:pt idx="339">
                  <c:v>35.4</c:v>
                </c:pt>
                <c:pt idx="340">
                  <c:v>35.4</c:v>
                </c:pt>
                <c:pt idx="341">
                  <c:v>35.4</c:v>
                </c:pt>
                <c:pt idx="342">
                  <c:v>35.4</c:v>
                </c:pt>
                <c:pt idx="343">
                  <c:v>35.4</c:v>
                </c:pt>
                <c:pt idx="344">
                  <c:v>35.4</c:v>
                </c:pt>
                <c:pt idx="345">
                  <c:v>35.4</c:v>
                </c:pt>
                <c:pt idx="346">
                  <c:v>35.4</c:v>
                </c:pt>
                <c:pt idx="347">
                  <c:v>35.4</c:v>
                </c:pt>
                <c:pt idx="348">
                  <c:v>35.4</c:v>
                </c:pt>
                <c:pt idx="349">
                  <c:v>35.700000000000003</c:v>
                </c:pt>
                <c:pt idx="350">
                  <c:v>35.700000000000003</c:v>
                </c:pt>
                <c:pt idx="351">
                  <c:v>35.700000000000003</c:v>
                </c:pt>
                <c:pt idx="352">
                  <c:v>35.700000000000003</c:v>
                </c:pt>
                <c:pt idx="353">
                  <c:v>35.700000000000003</c:v>
                </c:pt>
                <c:pt idx="354">
                  <c:v>35.700000000000003</c:v>
                </c:pt>
                <c:pt idx="355">
                  <c:v>35.700000000000003</c:v>
                </c:pt>
                <c:pt idx="356">
                  <c:v>35.700000000000003</c:v>
                </c:pt>
                <c:pt idx="357">
                  <c:v>35.700000000000003</c:v>
                </c:pt>
                <c:pt idx="358">
                  <c:v>35.700000000000003</c:v>
                </c:pt>
                <c:pt idx="359">
                  <c:v>35.700000000000003</c:v>
                </c:pt>
                <c:pt idx="360">
                  <c:v>35.700000000000003</c:v>
                </c:pt>
                <c:pt idx="361">
                  <c:v>35.700000000000003</c:v>
                </c:pt>
                <c:pt idx="362">
                  <c:v>35.700000000000003</c:v>
                </c:pt>
                <c:pt idx="363">
                  <c:v>35.700000000000003</c:v>
                </c:pt>
                <c:pt idx="364">
                  <c:v>35.700000000000003</c:v>
                </c:pt>
                <c:pt idx="365">
                  <c:v>35.700000000000003</c:v>
                </c:pt>
                <c:pt idx="366">
                  <c:v>35.700000000000003</c:v>
                </c:pt>
                <c:pt idx="367">
                  <c:v>35.700000000000003</c:v>
                </c:pt>
                <c:pt idx="368">
                  <c:v>35.700000000000003</c:v>
                </c:pt>
                <c:pt idx="369">
                  <c:v>35.700000000000003</c:v>
                </c:pt>
                <c:pt idx="370">
                  <c:v>35.700000000000003</c:v>
                </c:pt>
                <c:pt idx="371">
                  <c:v>35.700000000000003</c:v>
                </c:pt>
                <c:pt idx="372">
                  <c:v>35.700000000000003</c:v>
                </c:pt>
                <c:pt idx="373">
                  <c:v>35.700000000000003</c:v>
                </c:pt>
                <c:pt idx="374">
                  <c:v>35.700000000000003</c:v>
                </c:pt>
                <c:pt idx="375">
                  <c:v>35.700000000000003</c:v>
                </c:pt>
                <c:pt idx="376">
                  <c:v>35.700000000000003</c:v>
                </c:pt>
                <c:pt idx="377">
                  <c:v>35.4</c:v>
                </c:pt>
                <c:pt idx="378">
                  <c:v>35.4</c:v>
                </c:pt>
                <c:pt idx="379">
                  <c:v>35.4</c:v>
                </c:pt>
                <c:pt idx="380">
                  <c:v>35.4</c:v>
                </c:pt>
                <c:pt idx="381">
                  <c:v>35.4</c:v>
                </c:pt>
                <c:pt idx="382">
                  <c:v>35.4</c:v>
                </c:pt>
                <c:pt idx="383">
                  <c:v>35.4</c:v>
                </c:pt>
                <c:pt idx="384">
                  <c:v>35.4</c:v>
                </c:pt>
                <c:pt idx="385">
                  <c:v>35.4</c:v>
                </c:pt>
                <c:pt idx="386">
                  <c:v>35.4</c:v>
                </c:pt>
                <c:pt idx="387">
                  <c:v>35.4</c:v>
                </c:pt>
                <c:pt idx="388">
                  <c:v>35.4</c:v>
                </c:pt>
                <c:pt idx="389">
                  <c:v>35.4</c:v>
                </c:pt>
                <c:pt idx="390">
                  <c:v>35.4</c:v>
                </c:pt>
                <c:pt idx="391">
                  <c:v>35.4</c:v>
                </c:pt>
                <c:pt idx="392">
                  <c:v>35.4</c:v>
                </c:pt>
                <c:pt idx="393">
                  <c:v>35.4</c:v>
                </c:pt>
                <c:pt idx="394">
                  <c:v>35.4</c:v>
                </c:pt>
                <c:pt idx="395">
                  <c:v>35.4</c:v>
                </c:pt>
                <c:pt idx="396">
                  <c:v>35.4</c:v>
                </c:pt>
                <c:pt idx="397">
                  <c:v>35.200000000000003</c:v>
                </c:pt>
                <c:pt idx="398">
                  <c:v>35.200000000000003</c:v>
                </c:pt>
                <c:pt idx="399">
                  <c:v>35.200000000000003</c:v>
                </c:pt>
                <c:pt idx="400">
                  <c:v>35.200000000000003</c:v>
                </c:pt>
                <c:pt idx="401">
                  <c:v>35.200000000000003</c:v>
                </c:pt>
                <c:pt idx="402">
                  <c:v>35.200000000000003</c:v>
                </c:pt>
                <c:pt idx="403">
                  <c:v>35.200000000000003</c:v>
                </c:pt>
                <c:pt idx="404">
                  <c:v>35.200000000000003</c:v>
                </c:pt>
                <c:pt idx="405">
                  <c:v>34.9</c:v>
                </c:pt>
                <c:pt idx="406">
                  <c:v>34.9</c:v>
                </c:pt>
                <c:pt idx="407">
                  <c:v>34.9</c:v>
                </c:pt>
                <c:pt idx="408">
                  <c:v>34.9</c:v>
                </c:pt>
                <c:pt idx="409">
                  <c:v>34.9</c:v>
                </c:pt>
                <c:pt idx="410">
                  <c:v>34.9</c:v>
                </c:pt>
                <c:pt idx="411">
                  <c:v>34.9</c:v>
                </c:pt>
                <c:pt idx="412">
                  <c:v>34.9</c:v>
                </c:pt>
                <c:pt idx="413">
                  <c:v>34.9</c:v>
                </c:pt>
                <c:pt idx="414">
                  <c:v>34.700000000000003</c:v>
                </c:pt>
                <c:pt idx="415">
                  <c:v>34.700000000000003</c:v>
                </c:pt>
                <c:pt idx="416">
                  <c:v>34.700000000000003</c:v>
                </c:pt>
                <c:pt idx="417">
                  <c:v>34.700000000000003</c:v>
                </c:pt>
                <c:pt idx="418">
                  <c:v>34.700000000000003</c:v>
                </c:pt>
                <c:pt idx="419">
                  <c:v>34.700000000000003</c:v>
                </c:pt>
                <c:pt idx="420">
                  <c:v>34.700000000000003</c:v>
                </c:pt>
                <c:pt idx="421">
                  <c:v>34.700000000000003</c:v>
                </c:pt>
                <c:pt idx="422">
                  <c:v>34.4</c:v>
                </c:pt>
                <c:pt idx="423">
                  <c:v>34.4</c:v>
                </c:pt>
                <c:pt idx="424">
                  <c:v>34.4</c:v>
                </c:pt>
                <c:pt idx="425">
                  <c:v>34.4</c:v>
                </c:pt>
                <c:pt idx="426">
                  <c:v>34.6</c:v>
                </c:pt>
                <c:pt idx="427">
                  <c:v>34.4</c:v>
                </c:pt>
                <c:pt idx="428">
                  <c:v>34.4</c:v>
                </c:pt>
                <c:pt idx="429">
                  <c:v>34.4</c:v>
                </c:pt>
                <c:pt idx="430">
                  <c:v>34.4</c:v>
                </c:pt>
                <c:pt idx="431">
                  <c:v>34.1</c:v>
                </c:pt>
                <c:pt idx="432">
                  <c:v>34.1</c:v>
                </c:pt>
                <c:pt idx="433">
                  <c:v>34.1</c:v>
                </c:pt>
                <c:pt idx="434">
                  <c:v>34.1</c:v>
                </c:pt>
                <c:pt idx="435">
                  <c:v>34.1</c:v>
                </c:pt>
                <c:pt idx="436">
                  <c:v>34.1</c:v>
                </c:pt>
                <c:pt idx="437">
                  <c:v>34.1</c:v>
                </c:pt>
                <c:pt idx="438">
                  <c:v>34.1</c:v>
                </c:pt>
                <c:pt idx="439">
                  <c:v>33.799999999999997</c:v>
                </c:pt>
                <c:pt idx="440">
                  <c:v>33.799999999999997</c:v>
                </c:pt>
                <c:pt idx="441">
                  <c:v>33.799999999999997</c:v>
                </c:pt>
                <c:pt idx="442">
                  <c:v>33.799999999999997</c:v>
                </c:pt>
                <c:pt idx="443">
                  <c:v>33.799999999999997</c:v>
                </c:pt>
                <c:pt idx="444">
                  <c:v>33.799999999999997</c:v>
                </c:pt>
                <c:pt idx="445">
                  <c:v>33.799999999999997</c:v>
                </c:pt>
                <c:pt idx="446">
                  <c:v>33.5</c:v>
                </c:pt>
                <c:pt idx="447">
                  <c:v>34</c:v>
                </c:pt>
                <c:pt idx="448">
                  <c:v>33.700000000000003</c:v>
                </c:pt>
                <c:pt idx="449">
                  <c:v>33.700000000000003</c:v>
                </c:pt>
                <c:pt idx="450">
                  <c:v>33.700000000000003</c:v>
                </c:pt>
                <c:pt idx="451">
                  <c:v>33.700000000000003</c:v>
                </c:pt>
                <c:pt idx="452">
                  <c:v>33.700000000000003</c:v>
                </c:pt>
                <c:pt idx="453">
                  <c:v>33.700000000000003</c:v>
                </c:pt>
                <c:pt idx="454">
                  <c:v>33.700000000000003</c:v>
                </c:pt>
                <c:pt idx="455">
                  <c:v>33.4</c:v>
                </c:pt>
                <c:pt idx="456">
                  <c:v>33.4</c:v>
                </c:pt>
                <c:pt idx="457">
                  <c:v>33.4</c:v>
                </c:pt>
                <c:pt idx="458">
                  <c:v>33.4</c:v>
                </c:pt>
                <c:pt idx="459">
                  <c:v>33.4</c:v>
                </c:pt>
                <c:pt idx="460">
                  <c:v>33.4</c:v>
                </c:pt>
                <c:pt idx="461">
                  <c:v>33.1</c:v>
                </c:pt>
                <c:pt idx="462">
                  <c:v>33.4</c:v>
                </c:pt>
                <c:pt idx="463">
                  <c:v>33.1</c:v>
                </c:pt>
                <c:pt idx="464">
                  <c:v>33.1</c:v>
                </c:pt>
                <c:pt idx="465">
                  <c:v>33.1</c:v>
                </c:pt>
                <c:pt idx="466">
                  <c:v>33.1</c:v>
                </c:pt>
                <c:pt idx="467">
                  <c:v>33.1</c:v>
                </c:pt>
                <c:pt idx="468">
                  <c:v>33.1</c:v>
                </c:pt>
                <c:pt idx="469">
                  <c:v>33.1</c:v>
                </c:pt>
                <c:pt idx="470">
                  <c:v>33.1</c:v>
                </c:pt>
                <c:pt idx="471">
                  <c:v>33.1</c:v>
                </c:pt>
                <c:pt idx="472">
                  <c:v>33.1</c:v>
                </c:pt>
                <c:pt idx="473">
                  <c:v>33.1</c:v>
                </c:pt>
                <c:pt idx="474">
                  <c:v>33.299999999999997</c:v>
                </c:pt>
                <c:pt idx="475">
                  <c:v>33.299999999999997</c:v>
                </c:pt>
                <c:pt idx="476">
                  <c:v>33.299999999999997</c:v>
                </c:pt>
                <c:pt idx="477">
                  <c:v>33.299999999999997</c:v>
                </c:pt>
                <c:pt idx="478">
                  <c:v>33.299999999999997</c:v>
                </c:pt>
                <c:pt idx="479">
                  <c:v>33.299999999999997</c:v>
                </c:pt>
                <c:pt idx="480">
                  <c:v>33.299999999999997</c:v>
                </c:pt>
                <c:pt idx="481">
                  <c:v>33.299999999999997</c:v>
                </c:pt>
                <c:pt idx="482">
                  <c:v>33.299999999999997</c:v>
                </c:pt>
                <c:pt idx="483">
                  <c:v>32.9</c:v>
                </c:pt>
                <c:pt idx="484">
                  <c:v>32.9</c:v>
                </c:pt>
                <c:pt idx="485">
                  <c:v>33.299999999999997</c:v>
                </c:pt>
                <c:pt idx="486">
                  <c:v>32.9</c:v>
                </c:pt>
                <c:pt idx="487">
                  <c:v>32.9</c:v>
                </c:pt>
                <c:pt idx="488">
                  <c:v>32.9</c:v>
                </c:pt>
                <c:pt idx="489">
                  <c:v>32.9</c:v>
                </c:pt>
                <c:pt idx="490">
                  <c:v>32.9</c:v>
                </c:pt>
                <c:pt idx="491">
                  <c:v>32.9</c:v>
                </c:pt>
                <c:pt idx="492">
                  <c:v>32.9</c:v>
                </c:pt>
                <c:pt idx="493">
                  <c:v>32.9</c:v>
                </c:pt>
                <c:pt idx="494">
                  <c:v>32.9</c:v>
                </c:pt>
                <c:pt idx="495">
                  <c:v>32.6</c:v>
                </c:pt>
                <c:pt idx="496">
                  <c:v>32.6</c:v>
                </c:pt>
                <c:pt idx="497">
                  <c:v>32.799999999999997</c:v>
                </c:pt>
                <c:pt idx="498">
                  <c:v>32.9</c:v>
                </c:pt>
                <c:pt idx="499">
                  <c:v>32.799999999999997</c:v>
                </c:pt>
                <c:pt idx="500">
                  <c:v>32.799999999999997</c:v>
                </c:pt>
                <c:pt idx="501">
                  <c:v>32.799999999999997</c:v>
                </c:pt>
                <c:pt idx="502">
                  <c:v>32.799999999999997</c:v>
                </c:pt>
                <c:pt idx="503">
                  <c:v>32.799999999999997</c:v>
                </c:pt>
                <c:pt idx="504">
                  <c:v>32.799999999999997</c:v>
                </c:pt>
                <c:pt idx="505">
                  <c:v>32.799999999999997</c:v>
                </c:pt>
                <c:pt idx="506">
                  <c:v>32.799999999999997</c:v>
                </c:pt>
                <c:pt idx="507">
                  <c:v>32.799999999999997</c:v>
                </c:pt>
                <c:pt idx="508">
                  <c:v>32.799999999999997</c:v>
                </c:pt>
                <c:pt idx="509">
                  <c:v>32.799999999999997</c:v>
                </c:pt>
                <c:pt idx="510">
                  <c:v>32.799999999999997</c:v>
                </c:pt>
                <c:pt idx="511">
                  <c:v>32.799999999999997</c:v>
                </c:pt>
                <c:pt idx="512">
                  <c:v>32.799999999999997</c:v>
                </c:pt>
                <c:pt idx="513">
                  <c:v>32.799999999999997</c:v>
                </c:pt>
                <c:pt idx="514">
                  <c:v>32.799999999999997</c:v>
                </c:pt>
                <c:pt idx="516">
                  <c:v>32.6</c:v>
                </c:pt>
                <c:pt idx="517">
                  <c:v>32.799999999999997</c:v>
                </c:pt>
                <c:pt idx="518">
                  <c:v>32.4</c:v>
                </c:pt>
                <c:pt idx="519">
                  <c:v>32.4</c:v>
                </c:pt>
                <c:pt idx="520">
                  <c:v>32.4</c:v>
                </c:pt>
                <c:pt idx="521">
                  <c:v>32.4</c:v>
                </c:pt>
                <c:pt idx="522">
                  <c:v>32.4</c:v>
                </c:pt>
                <c:pt idx="523">
                  <c:v>32.4</c:v>
                </c:pt>
                <c:pt idx="524">
                  <c:v>32.4</c:v>
                </c:pt>
                <c:pt idx="525">
                  <c:v>32.4</c:v>
                </c:pt>
                <c:pt idx="526">
                  <c:v>32.4</c:v>
                </c:pt>
                <c:pt idx="527">
                  <c:v>32.4</c:v>
                </c:pt>
                <c:pt idx="528">
                  <c:v>32.4</c:v>
                </c:pt>
                <c:pt idx="529">
                  <c:v>32.4</c:v>
                </c:pt>
                <c:pt idx="530">
                  <c:v>32.6</c:v>
                </c:pt>
                <c:pt idx="531">
                  <c:v>32.6</c:v>
                </c:pt>
                <c:pt idx="532">
                  <c:v>32.6</c:v>
                </c:pt>
                <c:pt idx="533">
                  <c:v>32.6</c:v>
                </c:pt>
                <c:pt idx="534">
                  <c:v>32.6</c:v>
                </c:pt>
                <c:pt idx="535">
                  <c:v>32.200000000000003</c:v>
                </c:pt>
                <c:pt idx="536">
                  <c:v>32.200000000000003</c:v>
                </c:pt>
                <c:pt idx="537">
                  <c:v>32.200000000000003</c:v>
                </c:pt>
                <c:pt idx="538">
                  <c:v>32.200000000000003</c:v>
                </c:pt>
                <c:pt idx="539">
                  <c:v>32.200000000000003</c:v>
                </c:pt>
                <c:pt idx="540">
                  <c:v>32.200000000000003</c:v>
                </c:pt>
                <c:pt idx="541">
                  <c:v>32.200000000000003</c:v>
                </c:pt>
                <c:pt idx="542">
                  <c:v>32.200000000000003</c:v>
                </c:pt>
                <c:pt idx="543">
                  <c:v>32.200000000000003</c:v>
                </c:pt>
                <c:pt idx="544">
                  <c:v>32.200000000000003</c:v>
                </c:pt>
                <c:pt idx="545">
                  <c:v>32.200000000000003</c:v>
                </c:pt>
                <c:pt idx="546">
                  <c:v>32.200000000000003</c:v>
                </c:pt>
                <c:pt idx="547">
                  <c:v>32.200000000000003</c:v>
                </c:pt>
                <c:pt idx="548">
                  <c:v>32.200000000000003</c:v>
                </c:pt>
                <c:pt idx="549">
                  <c:v>32.200000000000003</c:v>
                </c:pt>
                <c:pt idx="550">
                  <c:v>32.200000000000003</c:v>
                </c:pt>
                <c:pt idx="551">
                  <c:v>32.200000000000003</c:v>
                </c:pt>
                <c:pt idx="552">
                  <c:v>32.200000000000003</c:v>
                </c:pt>
                <c:pt idx="553">
                  <c:v>32.200000000000003</c:v>
                </c:pt>
                <c:pt idx="554">
                  <c:v>32.200000000000003</c:v>
                </c:pt>
                <c:pt idx="555">
                  <c:v>32.200000000000003</c:v>
                </c:pt>
                <c:pt idx="556">
                  <c:v>32.200000000000003</c:v>
                </c:pt>
                <c:pt idx="557">
                  <c:v>32.200000000000003</c:v>
                </c:pt>
                <c:pt idx="558">
                  <c:v>32.200000000000003</c:v>
                </c:pt>
                <c:pt idx="559">
                  <c:v>31.8</c:v>
                </c:pt>
                <c:pt idx="560">
                  <c:v>31.8</c:v>
                </c:pt>
                <c:pt idx="561">
                  <c:v>31.8</c:v>
                </c:pt>
                <c:pt idx="562">
                  <c:v>31.8</c:v>
                </c:pt>
                <c:pt idx="563">
                  <c:v>31.8</c:v>
                </c:pt>
                <c:pt idx="564">
                  <c:v>31.8</c:v>
                </c:pt>
                <c:pt idx="565">
                  <c:v>31.8</c:v>
                </c:pt>
                <c:pt idx="566">
                  <c:v>31.8</c:v>
                </c:pt>
                <c:pt idx="567">
                  <c:v>31.8</c:v>
                </c:pt>
                <c:pt idx="568">
                  <c:v>31.8</c:v>
                </c:pt>
                <c:pt idx="569">
                  <c:v>31.8</c:v>
                </c:pt>
                <c:pt idx="570">
                  <c:v>31.8</c:v>
                </c:pt>
                <c:pt idx="571">
                  <c:v>31.8</c:v>
                </c:pt>
                <c:pt idx="572">
                  <c:v>31.8</c:v>
                </c:pt>
                <c:pt idx="573">
                  <c:v>31.8</c:v>
                </c:pt>
                <c:pt idx="574">
                  <c:v>31.8</c:v>
                </c:pt>
                <c:pt idx="575">
                  <c:v>31.8</c:v>
                </c:pt>
                <c:pt idx="576">
                  <c:v>31.8</c:v>
                </c:pt>
                <c:pt idx="577">
                  <c:v>31.8</c:v>
                </c:pt>
                <c:pt idx="578">
                  <c:v>31.8</c:v>
                </c:pt>
                <c:pt idx="579">
                  <c:v>31.4</c:v>
                </c:pt>
                <c:pt idx="580">
                  <c:v>31.4</c:v>
                </c:pt>
                <c:pt idx="581">
                  <c:v>31.6</c:v>
                </c:pt>
                <c:pt idx="582">
                  <c:v>31.4</c:v>
                </c:pt>
                <c:pt idx="583">
                  <c:v>31.6</c:v>
                </c:pt>
                <c:pt idx="584">
                  <c:v>31.6</c:v>
                </c:pt>
                <c:pt idx="585">
                  <c:v>31.4</c:v>
                </c:pt>
                <c:pt idx="586">
                  <c:v>31.4</c:v>
                </c:pt>
                <c:pt idx="587">
                  <c:v>31.4</c:v>
                </c:pt>
                <c:pt idx="588">
                  <c:v>31.6</c:v>
                </c:pt>
                <c:pt idx="589">
                  <c:v>31.6</c:v>
                </c:pt>
                <c:pt idx="590">
                  <c:v>31.4</c:v>
                </c:pt>
                <c:pt idx="591">
                  <c:v>31.6</c:v>
                </c:pt>
                <c:pt idx="592">
                  <c:v>31.6</c:v>
                </c:pt>
                <c:pt idx="593">
                  <c:v>31.4</c:v>
                </c:pt>
                <c:pt idx="594">
                  <c:v>31.6</c:v>
                </c:pt>
                <c:pt idx="595">
                  <c:v>32</c:v>
                </c:pt>
                <c:pt idx="596">
                  <c:v>32</c:v>
                </c:pt>
                <c:pt idx="597">
                  <c:v>31.8</c:v>
                </c:pt>
                <c:pt idx="598">
                  <c:v>32</c:v>
                </c:pt>
                <c:pt idx="599">
                  <c:v>32</c:v>
                </c:pt>
                <c:pt idx="600">
                  <c:v>31.8</c:v>
                </c:pt>
                <c:pt idx="601">
                  <c:v>31.8</c:v>
                </c:pt>
                <c:pt idx="602">
                  <c:v>31.8</c:v>
                </c:pt>
                <c:pt idx="603">
                  <c:v>31.8</c:v>
                </c:pt>
                <c:pt idx="604">
                  <c:v>31.8</c:v>
                </c:pt>
                <c:pt idx="605">
                  <c:v>31.8</c:v>
                </c:pt>
                <c:pt idx="606">
                  <c:v>31.8</c:v>
                </c:pt>
                <c:pt idx="607">
                  <c:v>31.8</c:v>
                </c:pt>
                <c:pt idx="608">
                  <c:v>31.8</c:v>
                </c:pt>
                <c:pt idx="609">
                  <c:v>31.8</c:v>
                </c:pt>
                <c:pt idx="610">
                  <c:v>31.8</c:v>
                </c:pt>
                <c:pt idx="611">
                  <c:v>31.8</c:v>
                </c:pt>
                <c:pt idx="612">
                  <c:v>31.8</c:v>
                </c:pt>
                <c:pt idx="613">
                  <c:v>31.8</c:v>
                </c:pt>
                <c:pt idx="614">
                  <c:v>31.8</c:v>
                </c:pt>
                <c:pt idx="615">
                  <c:v>31.8</c:v>
                </c:pt>
                <c:pt idx="616">
                  <c:v>31.8</c:v>
                </c:pt>
                <c:pt idx="617">
                  <c:v>31.8</c:v>
                </c:pt>
                <c:pt idx="618">
                  <c:v>31.8</c:v>
                </c:pt>
                <c:pt idx="619">
                  <c:v>31.8</c:v>
                </c:pt>
                <c:pt idx="620">
                  <c:v>31.8</c:v>
                </c:pt>
                <c:pt idx="621">
                  <c:v>31.8</c:v>
                </c:pt>
                <c:pt idx="622">
                  <c:v>31.8</c:v>
                </c:pt>
                <c:pt idx="623">
                  <c:v>31.8</c:v>
                </c:pt>
                <c:pt idx="624">
                  <c:v>31.8</c:v>
                </c:pt>
                <c:pt idx="625">
                  <c:v>31.8</c:v>
                </c:pt>
                <c:pt idx="626">
                  <c:v>31.8</c:v>
                </c:pt>
                <c:pt idx="627">
                  <c:v>31.8</c:v>
                </c:pt>
                <c:pt idx="628">
                  <c:v>31.8</c:v>
                </c:pt>
                <c:pt idx="629">
                  <c:v>31.8</c:v>
                </c:pt>
                <c:pt idx="630">
                  <c:v>31.8</c:v>
                </c:pt>
                <c:pt idx="631">
                  <c:v>31.8</c:v>
                </c:pt>
                <c:pt idx="632">
                  <c:v>31.8</c:v>
                </c:pt>
                <c:pt idx="633">
                  <c:v>31.8</c:v>
                </c:pt>
                <c:pt idx="634">
                  <c:v>31.8</c:v>
                </c:pt>
                <c:pt idx="635">
                  <c:v>31.8</c:v>
                </c:pt>
                <c:pt idx="636">
                  <c:v>31.8</c:v>
                </c:pt>
                <c:pt idx="637">
                  <c:v>31.8</c:v>
                </c:pt>
                <c:pt idx="638">
                  <c:v>31.8</c:v>
                </c:pt>
                <c:pt idx="639">
                  <c:v>31.8</c:v>
                </c:pt>
                <c:pt idx="640">
                  <c:v>31.8</c:v>
                </c:pt>
                <c:pt idx="641">
                  <c:v>31.8</c:v>
                </c:pt>
                <c:pt idx="642">
                  <c:v>31.8</c:v>
                </c:pt>
                <c:pt idx="643">
                  <c:v>31.8</c:v>
                </c:pt>
                <c:pt idx="644">
                  <c:v>31.8</c:v>
                </c:pt>
                <c:pt idx="645">
                  <c:v>31.8</c:v>
                </c:pt>
                <c:pt idx="646">
                  <c:v>31.4</c:v>
                </c:pt>
                <c:pt idx="647">
                  <c:v>31.6</c:v>
                </c:pt>
                <c:pt idx="648">
                  <c:v>31.6</c:v>
                </c:pt>
                <c:pt idx="649">
                  <c:v>31.6</c:v>
                </c:pt>
                <c:pt idx="650">
                  <c:v>31.6</c:v>
                </c:pt>
                <c:pt idx="651">
                  <c:v>31.1</c:v>
                </c:pt>
                <c:pt idx="652">
                  <c:v>31.1</c:v>
                </c:pt>
                <c:pt idx="653">
                  <c:v>31.1</c:v>
                </c:pt>
                <c:pt idx="654">
                  <c:v>31.1</c:v>
                </c:pt>
                <c:pt idx="655">
                  <c:v>30.7</c:v>
                </c:pt>
                <c:pt idx="656">
                  <c:v>30.7</c:v>
                </c:pt>
                <c:pt idx="657">
                  <c:v>30.7</c:v>
                </c:pt>
                <c:pt idx="658">
                  <c:v>30.7</c:v>
                </c:pt>
                <c:pt idx="659">
                  <c:v>30.2</c:v>
                </c:pt>
                <c:pt idx="660">
                  <c:v>30.2</c:v>
                </c:pt>
                <c:pt idx="661">
                  <c:v>30.2</c:v>
                </c:pt>
                <c:pt idx="662">
                  <c:v>30.2</c:v>
                </c:pt>
                <c:pt idx="663">
                  <c:v>30.2</c:v>
                </c:pt>
                <c:pt idx="664">
                  <c:v>29.6</c:v>
                </c:pt>
                <c:pt idx="665">
                  <c:v>30.3</c:v>
                </c:pt>
                <c:pt idx="666">
                  <c:v>30.3</c:v>
                </c:pt>
                <c:pt idx="667">
                  <c:v>30.3</c:v>
                </c:pt>
                <c:pt idx="668">
                  <c:v>30.3</c:v>
                </c:pt>
                <c:pt idx="669">
                  <c:v>30.3</c:v>
                </c:pt>
                <c:pt idx="670">
                  <c:v>30.3</c:v>
                </c:pt>
                <c:pt idx="671">
                  <c:v>30.3</c:v>
                </c:pt>
                <c:pt idx="672">
                  <c:v>30.3</c:v>
                </c:pt>
                <c:pt idx="673">
                  <c:v>30.3</c:v>
                </c:pt>
                <c:pt idx="674">
                  <c:v>30.3</c:v>
                </c:pt>
                <c:pt idx="675">
                  <c:v>30.3</c:v>
                </c:pt>
                <c:pt idx="676">
                  <c:v>30.3</c:v>
                </c:pt>
                <c:pt idx="677">
                  <c:v>30.3</c:v>
                </c:pt>
                <c:pt idx="678">
                  <c:v>30.3</c:v>
                </c:pt>
                <c:pt idx="679">
                  <c:v>30.3</c:v>
                </c:pt>
                <c:pt idx="680">
                  <c:v>30.3</c:v>
                </c:pt>
                <c:pt idx="681">
                  <c:v>30.3</c:v>
                </c:pt>
                <c:pt idx="682">
                  <c:v>30.3</c:v>
                </c:pt>
                <c:pt idx="683">
                  <c:v>30.3</c:v>
                </c:pt>
                <c:pt idx="684">
                  <c:v>30.3</c:v>
                </c:pt>
                <c:pt idx="685">
                  <c:v>30.3</c:v>
                </c:pt>
                <c:pt idx="686">
                  <c:v>30.3</c:v>
                </c:pt>
                <c:pt idx="687">
                  <c:v>30.3</c:v>
                </c:pt>
                <c:pt idx="688">
                  <c:v>30.3</c:v>
                </c:pt>
                <c:pt idx="689">
                  <c:v>30.3</c:v>
                </c:pt>
                <c:pt idx="690">
                  <c:v>30.3</c:v>
                </c:pt>
                <c:pt idx="691">
                  <c:v>30.8</c:v>
                </c:pt>
                <c:pt idx="692">
                  <c:v>30.8</c:v>
                </c:pt>
                <c:pt idx="693">
                  <c:v>30.8</c:v>
                </c:pt>
                <c:pt idx="694">
                  <c:v>30.8</c:v>
                </c:pt>
                <c:pt idx="695">
                  <c:v>30.8</c:v>
                </c:pt>
                <c:pt idx="696">
                  <c:v>30.8</c:v>
                </c:pt>
                <c:pt idx="697">
                  <c:v>30.8</c:v>
                </c:pt>
                <c:pt idx="698">
                  <c:v>30.8</c:v>
                </c:pt>
                <c:pt idx="699">
                  <c:v>30.8</c:v>
                </c:pt>
                <c:pt idx="700">
                  <c:v>31.3</c:v>
                </c:pt>
                <c:pt idx="701">
                  <c:v>31.3</c:v>
                </c:pt>
                <c:pt idx="702">
                  <c:v>31.3</c:v>
                </c:pt>
                <c:pt idx="703">
                  <c:v>31.3</c:v>
                </c:pt>
                <c:pt idx="704">
                  <c:v>31.3</c:v>
                </c:pt>
                <c:pt idx="705">
                  <c:v>31.3</c:v>
                </c:pt>
                <c:pt idx="706">
                  <c:v>31.3</c:v>
                </c:pt>
                <c:pt idx="707">
                  <c:v>31.3</c:v>
                </c:pt>
                <c:pt idx="708">
                  <c:v>31.1</c:v>
                </c:pt>
                <c:pt idx="709">
                  <c:v>31.1</c:v>
                </c:pt>
                <c:pt idx="710">
                  <c:v>31.1</c:v>
                </c:pt>
                <c:pt idx="711">
                  <c:v>31.1</c:v>
                </c:pt>
                <c:pt idx="712">
                  <c:v>31.1</c:v>
                </c:pt>
                <c:pt idx="713">
                  <c:v>31.1</c:v>
                </c:pt>
                <c:pt idx="714">
                  <c:v>31.6</c:v>
                </c:pt>
                <c:pt idx="715">
                  <c:v>31.6</c:v>
                </c:pt>
                <c:pt idx="716">
                  <c:v>31.6</c:v>
                </c:pt>
                <c:pt idx="717">
                  <c:v>31.6</c:v>
                </c:pt>
                <c:pt idx="718">
                  <c:v>31.6</c:v>
                </c:pt>
                <c:pt idx="719">
                  <c:v>31.6</c:v>
                </c:pt>
                <c:pt idx="720">
                  <c:v>31.6</c:v>
                </c:pt>
                <c:pt idx="721">
                  <c:v>31.6</c:v>
                </c:pt>
                <c:pt idx="722">
                  <c:v>31.6</c:v>
                </c:pt>
                <c:pt idx="723">
                  <c:v>32</c:v>
                </c:pt>
                <c:pt idx="724">
                  <c:v>32</c:v>
                </c:pt>
                <c:pt idx="725">
                  <c:v>32</c:v>
                </c:pt>
                <c:pt idx="726">
                  <c:v>32</c:v>
                </c:pt>
                <c:pt idx="727">
                  <c:v>32</c:v>
                </c:pt>
                <c:pt idx="728">
                  <c:v>32</c:v>
                </c:pt>
                <c:pt idx="729">
                  <c:v>32</c:v>
                </c:pt>
                <c:pt idx="730">
                  <c:v>32</c:v>
                </c:pt>
                <c:pt idx="731">
                  <c:v>32</c:v>
                </c:pt>
                <c:pt idx="732">
                  <c:v>32</c:v>
                </c:pt>
                <c:pt idx="733">
                  <c:v>32.4</c:v>
                </c:pt>
                <c:pt idx="734">
                  <c:v>32.4</c:v>
                </c:pt>
                <c:pt idx="735">
                  <c:v>32.4</c:v>
                </c:pt>
                <c:pt idx="736">
                  <c:v>32.4</c:v>
                </c:pt>
                <c:pt idx="737">
                  <c:v>32.200000000000003</c:v>
                </c:pt>
                <c:pt idx="738">
                  <c:v>32.200000000000003</c:v>
                </c:pt>
                <c:pt idx="739">
                  <c:v>32.200000000000003</c:v>
                </c:pt>
                <c:pt idx="740">
                  <c:v>32.200000000000003</c:v>
                </c:pt>
                <c:pt idx="741">
                  <c:v>32.200000000000003</c:v>
                </c:pt>
                <c:pt idx="742">
                  <c:v>32.6</c:v>
                </c:pt>
                <c:pt idx="743">
                  <c:v>32.6</c:v>
                </c:pt>
                <c:pt idx="744">
                  <c:v>32.6</c:v>
                </c:pt>
                <c:pt idx="745">
                  <c:v>32.6</c:v>
                </c:pt>
                <c:pt idx="746">
                  <c:v>32.6</c:v>
                </c:pt>
                <c:pt idx="747">
                  <c:v>32.6</c:v>
                </c:pt>
                <c:pt idx="748">
                  <c:v>32.6</c:v>
                </c:pt>
                <c:pt idx="749">
                  <c:v>32.6</c:v>
                </c:pt>
                <c:pt idx="750">
                  <c:v>32.6</c:v>
                </c:pt>
                <c:pt idx="751">
                  <c:v>32.6</c:v>
                </c:pt>
                <c:pt idx="752">
                  <c:v>32.6</c:v>
                </c:pt>
                <c:pt idx="753">
                  <c:v>32.6</c:v>
                </c:pt>
                <c:pt idx="754">
                  <c:v>32.6</c:v>
                </c:pt>
                <c:pt idx="755">
                  <c:v>32.4</c:v>
                </c:pt>
                <c:pt idx="756">
                  <c:v>32.4</c:v>
                </c:pt>
                <c:pt idx="757">
                  <c:v>32.4</c:v>
                </c:pt>
                <c:pt idx="758">
                  <c:v>32.4</c:v>
                </c:pt>
                <c:pt idx="759">
                  <c:v>32.4</c:v>
                </c:pt>
                <c:pt idx="760">
                  <c:v>32.799999999999997</c:v>
                </c:pt>
                <c:pt idx="761">
                  <c:v>32.799999999999997</c:v>
                </c:pt>
                <c:pt idx="762">
                  <c:v>32.799999999999997</c:v>
                </c:pt>
                <c:pt idx="763">
                  <c:v>32.799999999999997</c:v>
                </c:pt>
                <c:pt idx="764">
                  <c:v>32.799999999999997</c:v>
                </c:pt>
                <c:pt idx="765">
                  <c:v>32.799999999999997</c:v>
                </c:pt>
                <c:pt idx="766">
                  <c:v>32.799999999999997</c:v>
                </c:pt>
                <c:pt idx="767">
                  <c:v>32.799999999999997</c:v>
                </c:pt>
                <c:pt idx="768">
                  <c:v>32.799999999999997</c:v>
                </c:pt>
                <c:pt idx="769">
                  <c:v>32.799999999999997</c:v>
                </c:pt>
                <c:pt idx="770">
                  <c:v>32.799999999999997</c:v>
                </c:pt>
                <c:pt idx="771">
                  <c:v>32.799999999999997</c:v>
                </c:pt>
                <c:pt idx="772">
                  <c:v>32.799999999999997</c:v>
                </c:pt>
                <c:pt idx="773">
                  <c:v>33.1</c:v>
                </c:pt>
                <c:pt idx="774">
                  <c:v>33.1</c:v>
                </c:pt>
                <c:pt idx="775">
                  <c:v>33.1</c:v>
                </c:pt>
                <c:pt idx="776">
                  <c:v>32.9</c:v>
                </c:pt>
                <c:pt idx="777">
                  <c:v>32.9</c:v>
                </c:pt>
                <c:pt idx="778">
                  <c:v>32.9</c:v>
                </c:pt>
                <c:pt idx="779">
                  <c:v>32.9</c:v>
                </c:pt>
                <c:pt idx="780">
                  <c:v>32.9</c:v>
                </c:pt>
                <c:pt idx="781">
                  <c:v>32.9</c:v>
                </c:pt>
                <c:pt idx="782">
                  <c:v>32.9</c:v>
                </c:pt>
                <c:pt idx="783">
                  <c:v>32.9</c:v>
                </c:pt>
                <c:pt idx="784">
                  <c:v>32.9</c:v>
                </c:pt>
                <c:pt idx="785">
                  <c:v>32.9</c:v>
                </c:pt>
                <c:pt idx="786">
                  <c:v>32.9</c:v>
                </c:pt>
                <c:pt idx="787">
                  <c:v>33.299999999999997</c:v>
                </c:pt>
                <c:pt idx="788">
                  <c:v>33.299999999999997</c:v>
                </c:pt>
                <c:pt idx="789">
                  <c:v>33.299999999999997</c:v>
                </c:pt>
                <c:pt idx="790">
                  <c:v>33.299999999999997</c:v>
                </c:pt>
                <c:pt idx="791">
                  <c:v>33.299999999999997</c:v>
                </c:pt>
                <c:pt idx="792">
                  <c:v>33.299999999999997</c:v>
                </c:pt>
                <c:pt idx="793">
                  <c:v>33.299999999999997</c:v>
                </c:pt>
                <c:pt idx="794">
                  <c:v>33.1</c:v>
                </c:pt>
                <c:pt idx="795">
                  <c:v>33.1</c:v>
                </c:pt>
                <c:pt idx="796">
                  <c:v>33.1</c:v>
                </c:pt>
                <c:pt idx="797">
                  <c:v>33.1</c:v>
                </c:pt>
                <c:pt idx="798">
                  <c:v>33.1</c:v>
                </c:pt>
                <c:pt idx="799">
                  <c:v>33.1</c:v>
                </c:pt>
                <c:pt idx="800">
                  <c:v>33.1</c:v>
                </c:pt>
                <c:pt idx="801">
                  <c:v>33.4</c:v>
                </c:pt>
                <c:pt idx="802">
                  <c:v>33.4</c:v>
                </c:pt>
                <c:pt idx="803">
                  <c:v>33.4</c:v>
                </c:pt>
                <c:pt idx="805">
                  <c:v>33.4</c:v>
                </c:pt>
                <c:pt idx="806">
                  <c:v>33.1</c:v>
                </c:pt>
                <c:pt idx="807">
                  <c:v>33.4</c:v>
                </c:pt>
                <c:pt idx="808">
                  <c:v>33.4</c:v>
                </c:pt>
                <c:pt idx="809">
                  <c:v>33.4</c:v>
                </c:pt>
                <c:pt idx="810">
                  <c:v>33.4</c:v>
                </c:pt>
                <c:pt idx="811">
                  <c:v>33.4</c:v>
                </c:pt>
                <c:pt idx="812">
                  <c:v>33.4</c:v>
                </c:pt>
                <c:pt idx="813">
                  <c:v>33.4</c:v>
                </c:pt>
                <c:pt idx="814">
                  <c:v>33.4</c:v>
                </c:pt>
                <c:pt idx="815">
                  <c:v>33.4</c:v>
                </c:pt>
                <c:pt idx="816">
                  <c:v>33.4</c:v>
                </c:pt>
                <c:pt idx="817">
                  <c:v>33.4</c:v>
                </c:pt>
                <c:pt idx="818">
                  <c:v>33.4</c:v>
                </c:pt>
                <c:pt idx="819">
                  <c:v>33.4</c:v>
                </c:pt>
                <c:pt idx="820">
                  <c:v>33.4</c:v>
                </c:pt>
                <c:pt idx="821">
                  <c:v>33.4</c:v>
                </c:pt>
                <c:pt idx="822">
                  <c:v>33.4</c:v>
                </c:pt>
                <c:pt idx="823">
                  <c:v>33.4</c:v>
                </c:pt>
                <c:pt idx="824">
                  <c:v>33.4</c:v>
                </c:pt>
                <c:pt idx="825">
                  <c:v>33.4</c:v>
                </c:pt>
                <c:pt idx="826">
                  <c:v>33.4</c:v>
                </c:pt>
                <c:pt idx="827">
                  <c:v>33.4</c:v>
                </c:pt>
                <c:pt idx="828">
                  <c:v>33.4</c:v>
                </c:pt>
                <c:pt idx="829">
                  <c:v>33.4</c:v>
                </c:pt>
                <c:pt idx="830">
                  <c:v>33.200000000000003</c:v>
                </c:pt>
                <c:pt idx="831">
                  <c:v>33.200000000000003</c:v>
                </c:pt>
                <c:pt idx="832">
                  <c:v>33.200000000000003</c:v>
                </c:pt>
                <c:pt idx="833">
                  <c:v>33.200000000000003</c:v>
                </c:pt>
                <c:pt idx="834">
                  <c:v>33.200000000000003</c:v>
                </c:pt>
                <c:pt idx="835">
                  <c:v>33.200000000000003</c:v>
                </c:pt>
                <c:pt idx="836">
                  <c:v>33.5</c:v>
                </c:pt>
                <c:pt idx="837">
                  <c:v>33.5</c:v>
                </c:pt>
                <c:pt idx="838">
                  <c:v>33.5</c:v>
                </c:pt>
                <c:pt idx="839">
                  <c:v>33.5</c:v>
                </c:pt>
                <c:pt idx="840">
                  <c:v>33.5</c:v>
                </c:pt>
                <c:pt idx="841">
                  <c:v>33.5</c:v>
                </c:pt>
                <c:pt idx="842">
                  <c:v>33.5</c:v>
                </c:pt>
                <c:pt idx="843">
                  <c:v>33.5</c:v>
                </c:pt>
                <c:pt idx="844">
                  <c:v>33.5</c:v>
                </c:pt>
                <c:pt idx="845">
                  <c:v>33.5</c:v>
                </c:pt>
                <c:pt idx="846">
                  <c:v>33.5</c:v>
                </c:pt>
                <c:pt idx="847">
                  <c:v>33.5</c:v>
                </c:pt>
                <c:pt idx="848">
                  <c:v>33.5</c:v>
                </c:pt>
                <c:pt idx="849">
                  <c:v>33.5</c:v>
                </c:pt>
                <c:pt idx="850">
                  <c:v>33.5</c:v>
                </c:pt>
                <c:pt idx="851">
                  <c:v>33.799999999999997</c:v>
                </c:pt>
                <c:pt idx="852">
                  <c:v>33.799999999999997</c:v>
                </c:pt>
                <c:pt idx="853">
                  <c:v>33.799999999999997</c:v>
                </c:pt>
                <c:pt idx="854">
                  <c:v>33.799999999999997</c:v>
                </c:pt>
                <c:pt idx="855">
                  <c:v>33.6</c:v>
                </c:pt>
                <c:pt idx="856">
                  <c:v>33.799999999999997</c:v>
                </c:pt>
                <c:pt idx="857">
                  <c:v>33.6</c:v>
                </c:pt>
                <c:pt idx="858">
                  <c:v>33.6</c:v>
                </c:pt>
                <c:pt idx="859">
                  <c:v>33.6</c:v>
                </c:pt>
                <c:pt idx="860">
                  <c:v>33.6</c:v>
                </c:pt>
                <c:pt idx="861">
                  <c:v>33.6</c:v>
                </c:pt>
                <c:pt idx="862">
                  <c:v>33.6</c:v>
                </c:pt>
                <c:pt idx="863">
                  <c:v>33.6</c:v>
                </c:pt>
                <c:pt idx="864">
                  <c:v>33.6</c:v>
                </c:pt>
                <c:pt idx="865">
                  <c:v>33.6</c:v>
                </c:pt>
                <c:pt idx="866">
                  <c:v>33.6</c:v>
                </c:pt>
                <c:pt idx="867">
                  <c:v>33.6</c:v>
                </c:pt>
                <c:pt idx="868">
                  <c:v>33.6</c:v>
                </c:pt>
                <c:pt idx="869">
                  <c:v>33.6</c:v>
                </c:pt>
                <c:pt idx="870">
                  <c:v>33.6</c:v>
                </c:pt>
                <c:pt idx="871">
                  <c:v>33.6</c:v>
                </c:pt>
                <c:pt idx="872">
                  <c:v>33.6</c:v>
                </c:pt>
                <c:pt idx="873">
                  <c:v>33.6</c:v>
                </c:pt>
                <c:pt idx="874">
                  <c:v>33.6</c:v>
                </c:pt>
                <c:pt idx="875">
                  <c:v>33.6</c:v>
                </c:pt>
                <c:pt idx="876">
                  <c:v>33.6</c:v>
                </c:pt>
                <c:pt idx="877">
                  <c:v>33.6</c:v>
                </c:pt>
                <c:pt idx="878">
                  <c:v>33.6</c:v>
                </c:pt>
                <c:pt idx="879">
                  <c:v>33.6</c:v>
                </c:pt>
                <c:pt idx="880">
                  <c:v>33.6</c:v>
                </c:pt>
                <c:pt idx="881">
                  <c:v>33.6</c:v>
                </c:pt>
                <c:pt idx="882">
                  <c:v>33.6</c:v>
                </c:pt>
                <c:pt idx="883">
                  <c:v>33.6</c:v>
                </c:pt>
                <c:pt idx="884">
                  <c:v>33.6</c:v>
                </c:pt>
                <c:pt idx="885">
                  <c:v>33.6</c:v>
                </c:pt>
                <c:pt idx="886">
                  <c:v>33.6</c:v>
                </c:pt>
                <c:pt idx="887">
                  <c:v>33.6</c:v>
                </c:pt>
                <c:pt idx="888">
                  <c:v>33.6</c:v>
                </c:pt>
                <c:pt idx="889">
                  <c:v>33.6</c:v>
                </c:pt>
                <c:pt idx="890">
                  <c:v>33.6</c:v>
                </c:pt>
                <c:pt idx="891">
                  <c:v>33.6</c:v>
                </c:pt>
                <c:pt idx="892">
                  <c:v>33.6</c:v>
                </c:pt>
                <c:pt idx="893">
                  <c:v>33.5</c:v>
                </c:pt>
                <c:pt idx="894">
                  <c:v>33.5</c:v>
                </c:pt>
                <c:pt idx="895">
                  <c:v>33.5</c:v>
                </c:pt>
                <c:pt idx="896">
                  <c:v>33.6</c:v>
                </c:pt>
                <c:pt idx="897">
                  <c:v>33.5</c:v>
                </c:pt>
                <c:pt idx="898">
                  <c:v>33.5</c:v>
                </c:pt>
                <c:pt idx="899">
                  <c:v>33.5</c:v>
                </c:pt>
                <c:pt idx="900">
                  <c:v>33.5</c:v>
                </c:pt>
                <c:pt idx="901">
                  <c:v>33.5</c:v>
                </c:pt>
                <c:pt idx="902">
                  <c:v>33.5</c:v>
                </c:pt>
                <c:pt idx="903">
                  <c:v>33.5</c:v>
                </c:pt>
                <c:pt idx="904">
                  <c:v>33.5</c:v>
                </c:pt>
                <c:pt idx="905">
                  <c:v>33.5</c:v>
                </c:pt>
                <c:pt idx="906">
                  <c:v>33.5</c:v>
                </c:pt>
                <c:pt idx="907">
                  <c:v>33.5</c:v>
                </c:pt>
                <c:pt idx="908">
                  <c:v>33.5</c:v>
                </c:pt>
                <c:pt idx="909">
                  <c:v>33.5</c:v>
                </c:pt>
                <c:pt idx="910">
                  <c:v>33.5</c:v>
                </c:pt>
                <c:pt idx="911">
                  <c:v>33.5</c:v>
                </c:pt>
                <c:pt idx="912">
                  <c:v>33.5</c:v>
                </c:pt>
                <c:pt idx="913">
                  <c:v>33.5</c:v>
                </c:pt>
                <c:pt idx="914">
                  <c:v>33.5</c:v>
                </c:pt>
                <c:pt idx="915">
                  <c:v>33.5</c:v>
                </c:pt>
                <c:pt idx="916">
                  <c:v>33.5</c:v>
                </c:pt>
                <c:pt idx="917">
                  <c:v>33.5</c:v>
                </c:pt>
                <c:pt idx="918">
                  <c:v>33.5</c:v>
                </c:pt>
                <c:pt idx="919">
                  <c:v>33.5</c:v>
                </c:pt>
                <c:pt idx="920">
                  <c:v>33.5</c:v>
                </c:pt>
                <c:pt idx="921">
                  <c:v>33.5</c:v>
                </c:pt>
                <c:pt idx="922">
                  <c:v>33.5</c:v>
                </c:pt>
                <c:pt idx="923">
                  <c:v>33.5</c:v>
                </c:pt>
                <c:pt idx="924">
                  <c:v>33.5</c:v>
                </c:pt>
                <c:pt idx="925">
                  <c:v>33.5</c:v>
                </c:pt>
                <c:pt idx="926">
                  <c:v>33.5</c:v>
                </c:pt>
                <c:pt idx="927">
                  <c:v>33.5</c:v>
                </c:pt>
                <c:pt idx="928">
                  <c:v>33.5</c:v>
                </c:pt>
                <c:pt idx="929">
                  <c:v>33.299999999999997</c:v>
                </c:pt>
                <c:pt idx="930">
                  <c:v>33.299999999999997</c:v>
                </c:pt>
                <c:pt idx="931">
                  <c:v>33.299999999999997</c:v>
                </c:pt>
                <c:pt idx="932">
                  <c:v>33.299999999999997</c:v>
                </c:pt>
                <c:pt idx="933">
                  <c:v>33.299999999999997</c:v>
                </c:pt>
                <c:pt idx="934">
                  <c:v>33.299999999999997</c:v>
                </c:pt>
                <c:pt idx="935">
                  <c:v>33.299999999999997</c:v>
                </c:pt>
                <c:pt idx="936">
                  <c:v>33.299999999999997</c:v>
                </c:pt>
                <c:pt idx="937">
                  <c:v>33.299999999999997</c:v>
                </c:pt>
                <c:pt idx="938">
                  <c:v>33.299999999999997</c:v>
                </c:pt>
                <c:pt idx="939">
                  <c:v>33.299999999999997</c:v>
                </c:pt>
                <c:pt idx="940">
                  <c:v>33.299999999999997</c:v>
                </c:pt>
                <c:pt idx="941">
                  <c:v>33.299999999999997</c:v>
                </c:pt>
                <c:pt idx="942">
                  <c:v>33.299999999999997</c:v>
                </c:pt>
                <c:pt idx="943">
                  <c:v>33.299999999999997</c:v>
                </c:pt>
                <c:pt idx="944">
                  <c:v>33.299999999999997</c:v>
                </c:pt>
                <c:pt idx="945">
                  <c:v>33.299999999999997</c:v>
                </c:pt>
                <c:pt idx="946">
                  <c:v>33.299999999999997</c:v>
                </c:pt>
                <c:pt idx="947">
                  <c:v>33.299999999999997</c:v>
                </c:pt>
                <c:pt idx="948">
                  <c:v>33.299999999999997</c:v>
                </c:pt>
                <c:pt idx="949">
                  <c:v>33.299999999999997</c:v>
                </c:pt>
                <c:pt idx="950">
                  <c:v>33.299999999999997</c:v>
                </c:pt>
                <c:pt idx="951">
                  <c:v>33.299999999999997</c:v>
                </c:pt>
                <c:pt idx="952">
                  <c:v>33.299999999999997</c:v>
                </c:pt>
                <c:pt idx="953">
                  <c:v>33.299999999999997</c:v>
                </c:pt>
                <c:pt idx="954">
                  <c:v>33.299999999999997</c:v>
                </c:pt>
                <c:pt idx="955">
                  <c:v>33.299999999999997</c:v>
                </c:pt>
                <c:pt idx="956">
                  <c:v>33.299999999999997</c:v>
                </c:pt>
                <c:pt idx="957">
                  <c:v>33.299999999999997</c:v>
                </c:pt>
                <c:pt idx="958">
                  <c:v>33.299999999999997</c:v>
                </c:pt>
                <c:pt idx="959">
                  <c:v>33.299999999999997</c:v>
                </c:pt>
                <c:pt idx="960">
                  <c:v>33.299999999999997</c:v>
                </c:pt>
                <c:pt idx="961">
                  <c:v>33</c:v>
                </c:pt>
                <c:pt idx="962">
                  <c:v>33</c:v>
                </c:pt>
                <c:pt idx="963">
                  <c:v>33</c:v>
                </c:pt>
                <c:pt idx="964">
                  <c:v>33</c:v>
                </c:pt>
                <c:pt idx="965">
                  <c:v>33</c:v>
                </c:pt>
                <c:pt idx="966">
                  <c:v>33</c:v>
                </c:pt>
                <c:pt idx="967">
                  <c:v>33.299999999999997</c:v>
                </c:pt>
                <c:pt idx="968">
                  <c:v>33.299999999999997</c:v>
                </c:pt>
                <c:pt idx="969">
                  <c:v>33.299999999999997</c:v>
                </c:pt>
                <c:pt idx="970">
                  <c:v>33.299999999999997</c:v>
                </c:pt>
                <c:pt idx="971">
                  <c:v>33.299999999999997</c:v>
                </c:pt>
                <c:pt idx="972">
                  <c:v>33</c:v>
                </c:pt>
                <c:pt idx="973">
                  <c:v>33</c:v>
                </c:pt>
                <c:pt idx="974">
                  <c:v>33</c:v>
                </c:pt>
                <c:pt idx="975">
                  <c:v>33</c:v>
                </c:pt>
                <c:pt idx="976">
                  <c:v>33</c:v>
                </c:pt>
                <c:pt idx="977">
                  <c:v>33</c:v>
                </c:pt>
                <c:pt idx="978">
                  <c:v>33</c:v>
                </c:pt>
                <c:pt idx="979">
                  <c:v>33.299999999999997</c:v>
                </c:pt>
                <c:pt idx="980">
                  <c:v>33.299999999999997</c:v>
                </c:pt>
                <c:pt idx="981">
                  <c:v>33.299999999999997</c:v>
                </c:pt>
                <c:pt idx="982">
                  <c:v>33.299999999999997</c:v>
                </c:pt>
                <c:pt idx="983">
                  <c:v>33.299999999999997</c:v>
                </c:pt>
                <c:pt idx="984">
                  <c:v>33.299999999999997</c:v>
                </c:pt>
                <c:pt idx="985">
                  <c:v>33.299999999999997</c:v>
                </c:pt>
                <c:pt idx="986">
                  <c:v>33.299999999999997</c:v>
                </c:pt>
                <c:pt idx="987">
                  <c:v>33.299999999999997</c:v>
                </c:pt>
                <c:pt idx="988">
                  <c:v>33.299999999999997</c:v>
                </c:pt>
                <c:pt idx="989">
                  <c:v>33.299999999999997</c:v>
                </c:pt>
                <c:pt idx="990">
                  <c:v>33.299999999999997</c:v>
                </c:pt>
                <c:pt idx="991">
                  <c:v>33.299999999999997</c:v>
                </c:pt>
                <c:pt idx="992">
                  <c:v>33.299999999999997</c:v>
                </c:pt>
                <c:pt idx="993">
                  <c:v>33.299999999999997</c:v>
                </c:pt>
                <c:pt idx="994">
                  <c:v>33.299999999999997</c:v>
                </c:pt>
                <c:pt idx="995">
                  <c:v>33.299999999999997</c:v>
                </c:pt>
                <c:pt idx="996">
                  <c:v>33.299999999999997</c:v>
                </c:pt>
                <c:pt idx="997">
                  <c:v>33.299999999999997</c:v>
                </c:pt>
                <c:pt idx="998">
                  <c:v>33.299999999999997</c:v>
                </c:pt>
                <c:pt idx="999">
                  <c:v>33.299999999999997</c:v>
                </c:pt>
                <c:pt idx="1000">
                  <c:v>33.299999999999997</c:v>
                </c:pt>
                <c:pt idx="1001">
                  <c:v>33.299999999999997</c:v>
                </c:pt>
                <c:pt idx="1002">
                  <c:v>33.299999999999997</c:v>
                </c:pt>
                <c:pt idx="1003">
                  <c:v>33.299999999999997</c:v>
                </c:pt>
                <c:pt idx="1004">
                  <c:v>33.299999999999997</c:v>
                </c:pt>
                <c:pt idx="1005">
                  <c:v>33.299999999999997</c:v>
                </c:pt>
                <c:pt idx="1006">
                  <c:v>33.299999999999997</c:v>
                </c:pt>
                <c:pt idx="1007">
                  <c:v>33.299999999999997</c:v>
                </c:pt>
                <c:pt idx="1008">
                  <c:v>33.299999999999997</c:v>
                </c:pt>
                <c:pt idx="1009">
                  <c:v>33.299999999999997</c:v>
                </c:pt>
                <c:pt idx="1010">
                  <c:v>33.299999999999997</c:v>
                </c:pt>
                <c:pt idx="1011">
                  <c:v>33.299999999999997</c:v>
                </c:pt>
                <c:pt idx="1012">
                  <c:v>33.299999999999997</c:v>
                </c:pt>
                <c:pt idx="1013">
                  <c:v>33.299999999999997</c:v>
                </c:pt>
                <c:pt idx="1014">
                  <c:v>33.299999999999997</c:v>
                </c:pt>
                <c:pt idx="1015">
                  <c:v>33.299999999999997</c:v>
                </c:pt>
                <c:pt idx="1016">
                  <c:v>33.299999999999997</c:v>
                </c:pt>
                <c:pt idx="1017">
                  <c:v>33.299999999999997</c:v>
                </c:pt>
                <c:pt idx="1018">
                  <c:v>33.299999999999997</c:v>
                </c:pt>
                <c:pt idx="1019">
                  <c:v>33.299999999999997</c:v>
                </c:pt>
                <c:pt idx="1020">
                  <c:v>33.299999999999997</c:v>
                </c:pt>
                <c:pt idx="1021">
                  <c:v>33.200000000000003</c:v>
                </c:pt>
                <c:pt idx="1022">
                  <c:v>33.6</c:v>
                </c:pt>
                <c:pt idx="1023">
                  <c:v>33.6</c:v>
                </c:pt>
                <c:pt idx="1024">
                  <c:v>33.6</c:v>
                </c:pt>
                <c:pt idx="1025">
                  <c:v>33.4</c:v>
                </c:pt>
                <c:pt idx="1026">
                  <c:v>33.4</c:v>
                </c:pt>
                <c:pt idx="1027">
                  <c:v>33.6</c:v>
                </c:pt>
                <c:pt idx="1028">
                  <c:v>33.6</c:v>
                </c:pt>
                <c:pt idx="1029">
                  <c:v>33.4</c:v>
                </c:pt>
                <c:pt idx="1030">
                  <c:v>33.4</c:v>
                </c:pt>
                <c:pt idx="1031">
                  <c:v>33.4</c:v>
                </c:pt>
                <c:pt idx="1032">
                  <c:v>33.4</c:v>
                </c:pt>
                <c:pt idx="1033">
                  <c:v>33.4</c:v>
                </c:pt>
                <c:pt idx="1034">
                  <c:v>33.4</c:v>
                </c:pt>
                <c:pt idx="1035">
                  <c:v>33.4</c:v>
                </c:pt>
                <c:pt idx="1036">
                  <c:v>33.4</c:v>
                </c:pt>
                <c:pt idx="1037">
                  <c:v>33.4</c:v>
                </c:pt>
                <c:pt idx="1038">
                  <c:v>33.200000000000003</c:v>
                </c:pt>
                <c:pt idx="1039">
                  <c:v>33.200000000000003</c:v>
                </c:pt>
                <c:pt idx="1040">
                  <c:v>33.4</c:v>
                </c:pt>
                <c:pt idx="1041">
                  <c:v>33.4</c:v>
                </c:pt>
                <c:pt idx="1042">
                  <c:v>33.4</c:v>
                </c:pt>
                <c:pt idx="1043">
                  <c:v>33.4</c:v>
                </c:pt>
                <c:pt idx="1044">
                  <c:v>33.4</c:v>
                </c:pt>
                <c:pt idx="1045">
                  <c:v>33.4</c:v>
                </c:pt>
                <c:pt idx="1046">
                  <c:v>33.4</c:v>
                </c:pt>
                <c:pt idx="1047">
                  <c:v>33.4</c:v>
                </c:pt>
                <c:pt idx="1048">
                  <c:v>33.4</c:v>
                </c:pt>
                <c:pt idx="1049">
                  <c:v>33.4</c:v>
                </c:pt>
                <c:pt idx="1050">
                  <c:v>33.4</c:v>
                </c:pt>
                <c:pt idx="1051">
                  <c:v>33.4</c:v>
                </c:pt>
                <c:pt idx="1052">
                  <c:v>33.4</c:v>
                </c:pt>
                <c:pt idx="1053">
                  <c:v>33.4</c:v>
                </c:pt>
                <c:pt idx="1054">
                  <c:v>33.4</c:v>
                </c:pt>
                <c:pt idx="1055">
                  <c:v>33.4</c:v>
                </c:pt>
                <c:pt idx="1056">
                  <c:v>33.4</c:v>
                </c:pt>
                <c:pt idx="1057">
                  <c:v>33.4</c:v>
                </c:pt>
                <c:pt idx="1058">
                  <c:v>33.4</c:v>
                </c:pt>
                <c:pt idx="1059">
                  <c:v>33.4</c:v>
                </c:pt>
                <c:pt idx="1060">
                  <c:v>33.4</c:v>
                </c:pt>
                <c:pt idx="1061">
                  <c:v>33.4</c:v>
                </c:pt>
                <c:pt idx="1062">
                  <c:v>33.4</c:v>
                </c:pt>
                <c:pt idx="1063">
                  <c:v>33.4</c:v>
                </c:pt>
                <c:pt idx="1064">
                  <c:v>33.4</c:v>
                </c:pt>
                <c:pt idx="1065">
                  <c:v>33.4</c:v>
                </c:pt>
                <c:pt idx="1066">
                  <c:v>33.700000000000003</c:v>
                </c:pt>
                <c:pt idx="1067">
                  <c:v>33.700000000000003</c:v>
                </c:pt>
                <c:pt idx="1068">
                  <c:v>33.700000000000003</c:v>
                </c:pt>
                <c:pt idx="1069">
                  <c:v>33.700000000000003</c:v>
                </c:pt>
                <c:pt idx="1070">
                  <c:v>33.700000000000003</c:v>
                </c:pt>
                <c:pt idx="1071">
                  <c:v>33.700000000000003</c:v>
                </c:pt>
                <c:pt idx="1072">
                  <c:v>33.700000000000003</c:v>
                </c:pt>
                <c:pt idx="1073">
                  <c:v>33.700000000000003</c:v>
                </c:pt>
                <c:pt idx="1074">
                  <c:v>33.700000000000003</c:v>
                </c:pt>
                <c:pt idx="1075">
                  <c:v>33.700000000000003</c:v>
                </c:pt>
                <c:pt idx="1076">
                  <c:v>33.700000000000003</c:v>
                </c:pt>
                <c:pt idx="1077">
                  <c:v>33.700000000000003</c:v>
                </c:pt>
                <c:pt idx="1078">
                  <c:v>33.6</c:v>
                </c:pt>
                <c:pt idx="1079">
                  <c:v>33.6</c:v>
                </c:pt>
                <c:pt idx="1080">
                  <c:v>33.6</c:v>
                </c:pt>
                <c:pt idx="1081">
                  <c:v>33.6</c:v>
                </c:pt>
                <c:pt idx="1082">
                  <c:v>33.6</c:v>
                </c:pt>
                <c:pt idx="1083">
                  <c:v>33.6</c:v>
                </c:pt>
                <c:pt idx="1084">
                  <c:v>33.6</c:v>
                </c:pt>
                <c:pt idx="1085">
                  <c:v>33.6</c:v>
                </c:pt>
                <c:pt idx="1086">
                  <c:v>33.6</c:v>
                </c:pt>
                <c:pt idx="1087">
                  <c:v>33.6</c:v>
                </c:pt>
                <c:pt idx="1088">
                  <c:v>33.6</c:v>
                </c:pt>
                <c:pt idx="1089">
                  <c:v>33.6</c:v>
                </c:pt>
                <c:pt idx="1090">
                  <c:v>33.6</c:v>
                </c:pt>
                <c:pt idx="1091">
                  <c:v>33.6</c:v>
                </c:pt>
                <c:pt idx="1092">
                  <c:v>33.6</c:v>
                </c:pt>
                <c:pt idx="1093">
                  <c:v>33.6</c:v>
                </c:pt>
                <c:pt idx="1094">
                  <c:v>33.6</c:v>
                </c:pt>
                <c:pt idx="1095">
                  <c:v>33.6</c:v>
                </c:pt>
                <c:pt idx="1096">
                  <c:v>33.6</c:v>
                </c:pt>
                <c:pt idx="1097">
                  <c:v>33.6</c:v>
                </c:pt>
                <c:pt idx="1098">
                  <c:v>33.6</c:v>
                </c:pt>
                <c:pt idx="1099">
                  <c:v>33.6</c:v>
                </c:pt>
                <c:pt idx="1100">
                  <c:v>33.6</c:v>
                </c:pt>
                <c:pt idx="1101">
                  <c:v>33.6</c:v>
                </c:pt>
                <c:pt idx="1102">
                  <c:v>33.6</c:v>
                </c:pt>
                <c:pt idx="1103">
                  <c:v>33.6</c:v>
                </c:pt>
                <c:pt idx="1104">
                  <c:v>33.6</c:v>
                </c:pt>
                <c:pt idx="1105">
                  <c:v>33.6</c:v>
                </c:pt>
                <c:pt idx="1106">
                  <c:v>33.6</c:v>
                </c:pt>
                <c:pt idx="1107">
                  <c:v>33.6</c:v>
                </c:pt>
                <c:pt idx="1108">
                  <c:v>33.6</c:v>
                </c:pt>
                <c:pt idx="1109">
                  <c:v>33.6</c:v>
                </c:pt>
                <c:pt idx="1110">
                  <c:v>33.6</c:v>
                </c:pt>
                <c:pt idx="1111">
                  <c:v>33.6</c:v>
                </c:pt>
                <c:pt idx="1112">
                  <c:v>33.6</c:v>
                </c:pt>
                <c:pt idx="1113">
                  <c:v>33.6</c:v>
                </c:pt>
                <c:pt idx="1114">
                  <c:v>33.6</c:v>
                </c:pt>
                <c:pt idx="1115">
                  <c:v>33.6</c:v>
                </c:pt>
                <c:pt idx="1116">
                  <c:v>33.6</c:v>
                </c:pt>
                <c:pt idx="1117">
                  <c:v>33.6</c:v>
                </c:pt>
                <c:pt idx="1118">
                  <c:v>33.6</c:v>
                </c:pt>
                <c:pt idx="1119">
                  <c:v>33.6</c:v>
                </c:pt>
                <c:pt idx="1120">
                  <c:v>33.6</c:v>
                </c:pt>
                <c:pt idx="1121">
                  <c:v>33.6</c:v>
                </c:pt>
                <c:pt idx="1122">
                  <c:v>33.4</c:v>
                </c:pt>
                <c:pt idx="1123">
                  <c:v>33.4</c:v>
                </c:pt>
                <c:pt idx="1124">
                  <c:v>33.4</c:v>
                </c:pt>
                <c:pt idx="1125">
                  <c:v>33.4</c:v>
                </c:pt>
                <c:pt idx="1126">
                  <c:v>33.4</c:v>
                </c:pt>
                <c:pt idx="1127">
                  <c:v>33.4</c:v>
                </c:pt>
                <c:pt idx="1128">
                  <c:v>33.4</c:v>
                </c:pt>
                <c:pt idx="1129">
                  <c:v>33.4</c:v>
                </c:pt>
                <c:pt idx="1130">
                  <c:v>33.4</c:v>
                </c:pt>
                <c:pt idx="1131">
                  <c:v>33.4</c:v>
                </c:pt>
                <c:pt idx="1132">
                  <c:v>33.1</c:v>
                </c:pt>
                <c:pt idx="1133">
                  <c:v>33.1</c:v>
                </c:pt>
                <c:pt idx="1134">
                  <c:v>33.1</c:v>
                </c:pt>
                <c:pt idx="1135">
                  <c:v>33.1</c:v>
                </c:pt>
                <c:pt idx="1136">
                  <c:v>33.1</c:v>
                </c:pt>
                <c:pt idx="1137">
                  <c:v>33.1</c:v>
                </c:pt>
                <c:pt idx="1138">
                  <c:v>33.1</c:v>
                </c:pt>
                <c:pt idx="1139">
                  <c:v>33.1</c:v>
                </c:pt>
                <c:pt idx="1140">
                  <c:v>33.1</c:v>
                </c:pt>
                <c:pt idx="1141">
                  <c:v>33.1</c:v>
                </c:pt>
                <c:pt idx="1143">
                  <c:v>34.799999999999997</c:v>
                </c:pt>
                <c:pt idx="1144">
                  <c:v>32.9</c:v>
                </c:pt>
                <c:pt idx="1145">
                  <c:v>32.9</c:v>
                </c:pt>
                <c:pt idx="1146">
                  <c:v>32.9</c:v>
                </c:pt>
                <c:pt idx="1147">
                  <c:v>32.9</c:v>
                </c:pt>
                <c:pt idx="1148">
                  <c:v>32.9</c:v>
                </c:pt>
                <c:pt idx="1149">
                  <c:v>32.9</c:v>
                </c:pt>
                <c:pt idx="1150">
                  <c:v>32.9</c:v>
                </c:pt>
                <c:pt idx="1151">
                  <c:v>32.9</c:v>
                </c:pt>
                <c:pt idx="1152">
                  <c:v>32.9</c:v>
                </c:pt>
                <c:pt idx="1153">
                  <c:v>32.9</c:v>
                </c:pt>
                <c:pt idx="1154">
                  <c:v>32.9</c:v>
                </c:pt>
                <c:pt idx="1155">
                  <c:v>32.9</c:v>
                </c:pt>
                <c:pt idx="1156">
                  <c:v>32.9</c:v>
                </c:pt>
                <c:pt idx="1157">
                  <c:v>32.9</c:v>
                </c:pt>
                <c:pt idx="1158">
                  <c:v>32.9</c:v>
                </c:pt>
                <c:pt idx="1159">
                  <c:v>32.9</c:v>
                </c:pt>
                <c:pt idx="1160">
                  <c:v>32.9</c:v>
                </c:pt>
                <c:pt idx="1161">
                  <c:v>32.9</c:v>
                </c:pt>
                <c:pt idx="1162">
                  <c:v>32.9</c:v>
                </c:pt>
                <c:pt idx="1163">
                  <c:v>32.9</c:v>
                </c:pt>
                <c:pt idx="1164">
                  <c:v>32.9</c:v>
                </c:pt>
                <c:pt idx="1165">
                  <c:v>32.9</c:v>
                </c:pt>
                <c:pt idx="1166">
                  <c:v>32.6</c:v>
                </c:pt>
                <c:pt idx="1167">
                  <c:v>32.9</c:v>
                </c:pt>
                <c:pt idx="1168">
                  <c:v>32.9</c:v>
                </c:pt>
                <c:pt idx="1169">
                  <c:v>32.9</c:v>
                </c:pt>
                <c:pt idx="1170">
                  <c:v>32.9</c:v>
                </c:pt>
                <c:pt idx="1171">
                  <c:v>32.9</c:v>
                </c:pt>
                <c:pt idx="1172">
                  <c:v>32.9</c:v>
                </c:pt>
                <c:pt idx="1173">
                  <c:v>32.9</c:v>
                </c:pt>
                <c:pt idx="1174">
                  <c:v>33.4</c:v>
                </c:pt>
                <c:pt idx="1175">
                  <c:v>33.4</c:v>
                </c:pt>
                <c:pt idx="1176">
                  <c:v>33.4</c:v>
                </c:pt>
                <c:pt idx="1177">
                  <c:v>33.1</c:v>
                </c:pt>
                <c:pt idx="1178">
                  <c:v>33.1</c:v>
                </c:pt>
                <c:pt idx="1179">
                  <c:v>33.1</c:v>
                </c:pt>
                <c:pt idx="1180">
                  <c:v>33.1</c:v>
                </c:pt>
                <c:pt idx="1181">
                  <c:v>33.1</c:v>
                </c:pt>
                <c:pt idx="1182">
                  <c:v>32.9</c:v>
                </c:pt>
                <c:pt idx="1183">
                  <c:v>32.9</c:v>
                </c:pt>
                <c:pt idx="1184">
                  <c:v>32.9</c:v>
                </c:pt>
                <c:pt idx="1185">
                  <c:v>32.9</c:v>
                </c:pt>
                <c:pt idx="1186">
                  <c:v>32.9</c:v>
                </c:pt>
                <c:pt idx="1187">
                  <c:v>32.9</c:v>
                </c:pt>
                <c:pt idx="1188">
                  <c:v>32.9</c:v>
                </c:pt>
                <c:pt idx="1189">
                  <c:v>32.9</c:v>
                </c:pt>
                <c:pt idx="1190">
                  <c:v>32.9</c:v>
                </c:pt>
                <c:pt idx="1191">
                  <c:v>32.9</c:v>
                </c:pt>
                <c:pt idx="1192">
                  <c:v>32.9</c:v>
                </c:pt>
                <c:pt idx="1193">
                  <c:v>32.6</c:v>
                </c:pt>
                <c:pt idx="1194">
                  <c:v>32.6</c:v>
                </c:pt>
                <c:pt idx="1195">
                  <c:v>32.6</c:v>
                </c:pt>
                <c:pt idx="1196">
                  <c:v>32.6</c:v>
                </c:pt>
                <c:pt idx="1197">
                  <c:v>32.6</c:v>
                </c:pt>
                <c:pt idx="1198">
                  <c:v>32.6</c:v>
                </c:pt>
                <c:pt idx="1199">
                  <c:v>32.6</c:v>
                </c:pt>
                <c:pt idx="1200">
                  <c:v>32.6</c:v>
                </c:pt>
                <c:pt idx="1201">
                  <c:v>32.6</c:v>
                </c:pt>
                <c:pt idx="1202">
                  <c:v>32.6</c:v>
                </c:pt>
                <c:pt idx="1203">
                  <c:v>32.6</c:v>
                </c:pt>
                <c:pt idx="1204">
                  <c:v>32.6</c:v>
                </c:pt>
                <c:pt idx="1205">
                  <c:v>32.6</c:v>
                </c:pt>
                <c:pt idx="1206">
                  <c:v>32.6</c:v>
                </c:pt>
                <c:pt idx="1207">
                  <c:v>32.6</c:v>
                </c:pt>
                <c:pt idx="1208">
                  <c:v>32.299999999999997</c:v>
                </c:pt>
                <c:pt idx="1209">
                  <c:v>32.299999999999997</c:v>
                </c:pt>
                <c:pt idx="1210">
                  <c:v>32.299999999999997</c:v>
                </c:pt>
                <c:pt idx="1211">
                  <c:v>32.4</c:v>
                </c:pt>
                <c:pt idx="1212">
                  <c:v>32.4</c:v>
                </c:pt>
                <c:pt idx="1213">
                  <c:v>32.4</c:v>
                </c:pt>
                <c:pt idx="1214">
                  <c:v>32.1</c:v>
                </c:pt>
                <c:pt idx="1215">
                  <c:v>32.1</c:v>
                </c:pt>
                <c:pt idx="1216">
                  <c:v>32.1</c:v>
                </c:pt>
                <c:pt idx="1217">
                  <c:v>32.1</c:v>
                </c:pt>
                <c:pt idx="1218">
                  <c:v>31.8</c:v>
                </c:pt>
                <c:pt idx="1219">
                  <c:v>31.8</c:v>
                </c:pt>
                <c:pt idx="1220">
                  <c:v>31.8</c:v>
                </c:pt>
                <c:pt idx="1221">
                  <c:v>31.8</c:v>
                </c:pt>
                <c:pt idx="1222">
                  <c:v>31.8</c:v>
                </c:pt>
                <c:pt idx="1223">
                  <c:v>31.8</c:v>
                </c:pt>
                <c:pt idx="1224">
                  <c:v>31.8</c:v>
                </c:pt>
                <c:pt idx="1225">
                  <c:v>31.5</c:v>
                </c:pt>
                <c:pt idx="1226">
                  <c:v>31.5</c:v>
                </c:pt>
                <c:pt idx="1227">
                  <c:v>31.5</c:v>
                </c:pt>
                <c:pt idx="1228">
                  <c:v>31.5</c:v>
                </c:pt>
                <c:pt idx="1229">
                  <c:v>31.5</c:v>
                </c:pt>
                <c:pt idx="1230">
                  <c:v>31.5</c:v>
                </c:pt>
                <c:pt idx="1231">
                  <c:v>31.5</c:v>
                </c:pt>
                <c:pt idx="1232">
                  <c:v>31.5</c:v>
                </c:pt>
                <c:pt idx="1233">
                  <c:v>31.5</c:v>
                </c:pt>
                <c:pt idx="1234">
                  <c:v>31.5</c:v>
                </c:pt>
                <c:pt idx="1235">
                  <c:v>31.5</c:v>
                </c:pt>
                <c:pt idx="1236">
                  <c:v>31.1</c:v>
                </c:pt>
                <c:pt idx="1237">
                  <c:v>31.1</c:v>
                </c:pt>
                <c:pt idx="1238">
                  <c:v>31.1</c:v>
                </c:pt>
                <c:pt idx="1239">
                  <c:v>31.3</c:v>
                </c:pt>
                <c:pt idx="1240">
                  <c:v>31.6</c:v>
                </c:pt>
                <c:pt idx="1241">
                  <c:v>31.3</c:v>
                </c:pt>
                <c:pt idx="1242">
                  <c:v>31.3</c:v>
                </c:pt>
                <c:pt idx="1243">
                  <c:v>31.6</c:v>
                </c:pt>
                <c:pt idx="1244">
                  <c:v>31.6</c:v>
                </c:pt>
                <c:pt idx="1245">
                  <c:v>31.6</c:v>
                </c:pt>
                <c:pt idx="1246">
                  <c:v>31.6</c:v>
                </c:pt>
                <c:pt idx="1247">
                  <c:v>31.6</c:v>
                </c:pt>
                <c:pt idx="1248">
                  <c:v>31.6</c:v>
                </c:pt>
                <c:pt idx="1249">
                  <c:v>31.6</c:v>
                </c:pt>
                <c:pt idx="1250">
                  <c:v>31.6</c:v>
                </c:pt>
                <c:pt idx="1251">
                  <c:v>31.6</c:v>
                </c:pt>
                <c:pt idx="1252">
                  <c:v>31.6</c:v>
                </c:pt>
                <c:pt idx="1253">
                  <c:v>31.6</c:v>
                </c:pt>
                <c:pt idx="1254">
                  <c:v>31.6</c:v>
                </c:pt>
                <c:pt idx="1255">
                  <c:v>31.6</c:v>
                </c:pt>
                <c:pt idx="1256">
                  <c:v>31.6</c:v>
                </c:pt>
                <c:pt idx="1257">
                  <c:v>31.6</c:v>
                </c:pt>
                <c:pt idx="1258">
                  <c:v>31.6</c:v>
                </c:pt>
                <c:pt idx="1259">
                  <c:v>31.6</c:v>
                </c:pt>
                <c:pt idx="1260">
                  <c:v>31.6</c:v>
                </c:pt>
                <c:pt idx="1261">
                  <c:v>31.6</c:v>
                </c:pt>
                <c:pt idx="1262">
                  <c:v>31.6</c:v>
                </c:pt>
                <c:pt idx="1263">
                  <c:v>31.6</c:v>
                </c:pt>
                <c:pt idx="1264">
                  <c:v>31.6</c:v>
                </c:pt>
                <c:pt idx="1265">
                  <c:v>32</c:v>
                </c:pt>
                <c:pt idx="1266">
                  <c:v>32</c:v>
                </c:pt>
                <c:pt idx="1267">
                  <c:v>32</c:v>
                </c:pt>
                <c:pt idx="1268">
                  <c:v>32</c:v>
                </c:pt>
                <c:pt idx="1269">
                  <c:v>32</c:v>
                </c:pt>
                <c:pt idx="1270">
                  <c:v>32</c:v>
                </c:pt>
                <c:pt idx="1271">
                  <c:v>32</c:v>
                </c:pt>
                <c:pt idx="1272">
                  <c:v>32</c:v>
                </c:pt>
                <c:pt idx="1273">
                  <c:v>31.8</c:v>
                </c:pt>
                <c:pt idx="1274">
                  <c:v>32</c:v>
                </c:pt>
                <c:pt idx="1275">
                  <c:v>32</c:v>
                </c:pt>
                <c:pt idx="1276">
                  <c:v>32</c:v>
                </c:pt>
                <c:pt idx="1277">
                  <c:v>31.8</c:v>
                </c:pt>
                <c:pt idx="1278">
                  <c:v>31.8</c:v>
                </c:pt>
                <c:pt idx="1279">
                  <c:v>31.8</c:v>
                </c:pt>
                <c:pt idx="1280">
                  <c:v>31.8</c:v>
                </c:pt>
                <c:pt idx="1281">
                  <c:v>31.8</c:v>
                </c:pt>
                <c:pt idx="1282">
                  <c:v>31.8</c:v>
                </c:pt>
                <c:pt idx="1283">
                  <c:v>31.8</c:v>
                </c:pt>
                <c:pt idx="1284">
                  <c:v>32</c:v>
                </c:pt>
                <c:pt idx="1285">
                  <c:v>31.8</c:v>
                </c:pt>
                <c:pt idx="1286">
                  <c:v>31.8</c:v>
                </c:pt>
                <c:pt idx="1287">
                  <c:v>31.6</c:v>
                </c:pt>
                <c:pt idx="1288">
                  <c:v>31.6</c:v>
                </c:pt>
                <c:pt idx="1289">
                  <c:v>31.6</c:v>
                </c:pt>
                <c:pt idx="1290">
                  <c:v>31.6</c:v>
                </c:pt>
                <c:pt idx="1291">
                  <c:v>31.6</c:v>
                </c:pt>
                <c:pt idx="1292">
                  <c:v>32</c:v>
                </c:pt>
                <c:pt idx="1293">
                  <c:v>32</c:v>
                </c:pt>
                <c:pt idx="1294">
                  <c:v>32</c:v>
                </c:pt>
                <c:pt idx="1295">
                  <c:v>32</c:v>
                </c:pt>
                <c:pt idx="1296">
                  <c:v>32</c:v>
                </c:pt>
                <c:pt idx="1297">
                  <c:v>32.299999999999997</c:v>
                </c:pt>
                <c:pt idx="1298">
                  <c:v>32.299999999999997</c:v>
                </c:pt>
                <c:pt idx="1299">
                  <c:v>32.1</c:v>
                </c:pt>
                <c:pt idx="1300">
                  <c:v>32.1</c:v>
                </c:pt>
                <c:pt idx="1301">
                  <c:v>32.4</c:v>
                </c:pt>
                <c:pt idx="1302">
                  <c:v>32.4</c:v>
                </c:pt>
                <c:pt idx="1303">
                  <c:v>32.4</c:v>
                </c:pt>
                <c:pt idx="1304">
                  <c:v>32.4</c:v>
                </c:pt>
                <c:pt idx="1305">
                  <c:v>32.4</c:v>
                </c:pt>
                <c:pt idx="1306">
                  <c:v>32.4</c:v>
                </c:pt>
                <c:pt idx="1307">
                  <c:v>32.4</c:v>
                </c:pt>
                <c:pt idx="1308">
                  <c:v>32.4</c:v>
                </c:pt>
                <c:pt idx="1309">
                  <c:v>32.4</c:v>
                </c:pt>
                <c:pt idx="1310">
                  <c:v>32.4</c:v>
                </c:pt>
                <c:pt idx="1311">
                  <c:v>32.4</c:v>
                </c:pt>
                <c:pt idx="1312">
                  <c:v>32.4</c:v>
                </c:pt>
                <c:pt idx="1313">
                  <c:v>32.4</c:v>
                </c:pt>
                <c:pt idx="1314">
                  <c:v>32.4</c:v>
                </c:pt>
                <c:pt idx="1315">
                  <c:v>32.4</c:v>
                </c:pt>
                <c:pt idx="1316">
                  <c:v>32.4</c:v>
                </c:pt>
                <c:pt idx="1317">
                  <c:v>32.4</c:v>
                </c:pt>
                <c:pt idx="1318">
                  <c:v>32.4</c:v>
                </c:pt>
                <c:pt idx="1319">
                  <c:v>32.4</c:v>
                </c:pt>
                <c:pt idx="1320">
                  <c:v>32.4</c:v>
                </c:pt>
                <c:pt idx="1321">
                  <c:v>32.4</c:v>
                </c:pt>
                <c:pt idx="1322">
                  <c:v>32.4</c:v>
                </c:pt>
                <c:pt idx="1323">
                  <c:v>32.4</c:v>
                </c:pt>
                <c:pt idx="1324">
                  <c:v>32.4</c:v>
                </c:pt>
                <c:pt idx="1325">
                  <c:v>32.4</c:v>
                </c:pt>
                <c:pt idx="1326">
                  <c:v>32.4</c:v>
                </c:pt>
                <c:pt idx="1327">
                  <c:v>32.4</c:v>
                </c:pt>
                <c:pt idx="1328">
                  <c:v>32.4</c:v>
                </c:pt>
                <c:pt idx="1329">
                  <c:v>32.4</c:v>
                </c:pt>
                <c:pt idx="1330">
                  <c:v>32.4</c:v>
                </c:pt>
                <c:pt idx="1331">
                  <c:v>32.4</c:v>
                </c:pt>
                <c:pt idx="1332">
                  <c:v>32.4</c:v>
                </c:pt>
                <c:pt idx="1333">
                  <c:v>32.4</c:v>
                </c:pt>
                <c:pt idx="1334">
                  <c:v>32.4</c:v>
                </c:pt>
                <c:pt idx="1335">
                  <c:v>32.4</c:v>
                </c:pt>
                <c:pt idx="1336">
                  <c:v>32.4</c:v>
                </c:pt>
                <c:pt idx="1337">
                  <c:v>32.4</c:v>
                </c:pt>
                <c:pt idx="1338">
                  <c:v>32.4</c:v>
                </c:pt>
                <c:pt idx="1339">
                  <c:v>32.4</c:v>
                </c:pt>
                <c:pt idx="1340">
                  <c:v>32.4</c:v>
                </c:pt>
                <c:pt idx="1341">
                  <c:v>32.4</c:v>
                </c:pt>
                <c:pt idx="1342">
                  <c:v>32.4</c:v>
                </c:pt>
                <c:pt idx="1343">
                  <c:v>32.4</c:v>
                </c:pt>
                <c:pt idx="1344">
                  <c:v>32.4</c:v>
                </c:pt>
                <c:pt idx="1345">
                  <c:v>32.4</c:v>
                </c:pt>
                <c:pt idx="1346">
                  <c:v>32.4</c:v>
                </c:pt>
                <c:pt idx="1347">
                  <c:v>32.4</c:v>
                </c:pt>
                <c:pt idx="1348">
                  <c:v>32.4</c:v>
                </c:pt>
                <c:pt idx="1349">
                  <c:v>32.4</c:v>
                </c:pt>
                <c:pt idx="1350">
                  <c:v>32.4</c:v>
                </c:pt>
                <c:pt idx="1351">
                  <c:v>32.299999999999997</c:v>
                </c:pt>
                <c:pt idx="1352">
                  <c:v>32.299999999999997</c:v>
                </c:pt>
                <c:pt idx="1353">
                  <c:v>32.299999999999997</c:v>
                </c:pt>
                <c:pt idx="1354">
                  <c:v>32.299999999999997</c:v>
                </c:pt>
                <c:pt idx="1355">
                  <c:v>32.299999999999997</c:v>
                </c:pt>
                <c:pt idx="1356">
                  <c:v>32.299999999999997</c:v>
                </c:pt>
                <c:pt idx="1357">
                  <c:v>32.299999999999997</c:v>
                </c:pt>
                <c:pt idx="1358">
                  <c:v>32.299999999999997</c:v>
                </c:pt>
                <c:pt idx="1359">
                  <c:v>32.6</c:v>
                </c:pt>
                <c:pt idx="1360">
                  <c:v>32.6</c:v>
                </c:pt>
                <c:pt idx="1361">
                  <c:v>32.6</c:v>
                </c:pt>
                <c:pt idx="1362">
                  <c:v>32.6</c:v>
                </c:pt>
                <c:pt idx="1363">
                  <c:v>32.6</c:v>
                </c:pt>
                <c:pt idx="1364">
                  <c:v>32.6</c:v>
                </c:pt>
                <c:pt idx="1365">
                  <c:v>32.6</c:v>
                </c:pt>
                <c:pt idx="1366">
                  <c:v>32.6</c:v>
                </c:pt>
                <c:pt idx="1367">
                  <c:v>32.9</c:v>
                </c:pt>
                <c:pt idx="1368">
                  <c:v>32.9</c:v>
                </c:pt>
                <c:pt idx="1369">
                  <c:v>32.9</c:v>
                </c:pt>
                <c:pt idx="1370">
                  <c:v>32.9</c:v>
                </c:pt>
                <c:pt idx="1371">
                  <c:v>32.9</c:v>
                </c:pt>
                <c:pt idx="1372">
                  <c:v>32.9</c:v>
                </c:pt>
                <c:pt idx="1373">
                  <c:v>32.9</c:v>
                </c:pt>
                <c:pt idx="1374">
                  <c:v>32.9</c:v>
                </c:pt>
                <c:pt idx="1375">
                  <c:v>33.1</c:v>
                </c:pt>
                <c:pt idx="1376">
                  <c:v>33.1</c:v>
                </c:pt>
                <c:pt idx="1377">
                  <c:v>33.1</c:v>
                </c:pt>
                <c:pt idx="1378">
                  <c:v>33.1</c:v>
                </c:pt>
                <c:pt idx="1379">
                  <c:v>33.1</c:v>
                </c:pt>
                <c:pt idx="1380">
                  <c:v>33.1</c:v>
                </c:pt>
                <c:pt idx="1381">
                  <c:v>33.1</c:v>
                </c:pt>
                <c:pt idx="1382">
                  <c:v>33.1</c:v>
                </c:pt>
                <c:pt idx="1383">
                  <c:v>33.1</c:v>
                </c:pt>
                <c:pt idx="1384">
                  <c:v>33.4</c:v>
                </c:pt>
                <c:pt idx="1385">
                  <c:v>33.4</c:v>
                </c:pt>
                <c:pt idx="1386">
                  <c:v>33.4</c:v>
                </c:pt>
                <c:pt idx="1387">
                  <c:v>33.4</c:v>
                </c:pt>
                <c:pt idx="1388">
                  <c:v>33.200000000000003</c:v>
                </c:pt>
                <c:pt idx="1389">
                  <c:v>33.4</c:v>
                </c:pt>
                <c:pt idx="1390">
                  <c:v>33.4</c:v>
                </c:pt>
                <c:pt idx="1391">
                  <c:v>33.200000000000003</c:v>
                </c:pt>
                <c:pt idx="1392">
                  <c:v>33.5</c:v>
                </c:pt>
                <c:pt idx="1393">
                  <c:v>33.5</c:v>
                </c:pt>
                <c:pt idx="1394">
                  <c:v>33.5</c:v>
                </c:pt>
                <c:pt idx="1395">
                  <c:v>33.5</c:v>
                </c:pt>
                <c:pt idx="1396">
                  <c:v>33.5</c:v>
                </c:pt>
                <c:pt idx="1397">
                  <c:v>33.5</c:v>
                </c:pt>
                <c:pt idx="1398">
                  <c:v>33.5</c:v>
                </c:pt>
                <c:pt idx="1399">
                  <c:v>33.5</c:v>
                </c:pt>
                <c:pt idx="1400">
                  <c:v>33.5</c:v>
                </c:pt>
                <c:pt idx="1401">
                  <c:v>33.799999999999997</c:v>
                </c:pt>
                <c:pt idx="1402">
                  <c:v>33.799999999999997</c:v>
                </c:pt>
                <c:pt idx="1403">
                  <c:v>33.799999999999997</c:v>
                </c:pt>
                <c:pt idx="1404">
                  <c:v>33.799999999999997</c:v>
                </c:pt>
                <c:pt idx="1405">
                  <c:v>33.799999999999997</c:v>
                </c:pt>
                <c:pt idx="1406">
                  <c:v>33.799999999999997</c:v>
                </c:pt>
                <c:pt idx="1407">
                  <c:v>33.799999999999997</c:v>
                </c:pt>
                <c:pt idx="1408">
                  <c:v>33.799999999999997</c:v>
                </c:pt>
                <c:pt idx="1409">
                  <c:v>33.799999999999997</c:v>
                </c:pt>
                <c:pt idx="1410">
                  <c:v>34</c:v>
                </c:pt>
                <c:pt idx="1411">
                  <c:v>34</c:v>
                </c:pt>
                <c:pt idx="1412">
                  <c:v>34</c:v>
                </c:pt>
                <c:pt idx="1413">
                  <c:v>34</c:v>
                </c:pt>
                <c:pt idx="1414">
                  <c:v>34</c:v>
                </c:pt>
                <c:pt idx="1415">
                  <c:v>34</c:v>
                </c:pt>
                <c:pt idx="1416">
                  <c:v>34</c:v>
                </c:pt>
                <c:pt idx="1417">
                  <c:v>34.200000000000003</c:v>
                </c:pt>
                <c:pt idx="1418">
                  <c:v>34.200000000000003</c:v>
                </c:pt>
                <c:pt idx="1419">
                  <c:v>34.200000000000003</c:v>
                </c:pt>
                <c:pt idx="1420">
                  <c:v>34.1</c:v>
                </c:pt>
                <c:pt idx="1421">
                  <c:v>34.1</c:v>
                </c:pt>
                <c:pt idx="1422">
                  <c:v>34.1</c:v>
                </c:pt>
                <c:pt idx="1423">
                  <c:v>34.1</c:v>
                </c:pt>
                <c:pt idx="1424">
                  <c:v>34.1</c:v>
                </c:pt>
                <c:pt idx="1425">
                  <c:v>34.1</c:v>
                </c:pt>
                <c:pt idx="1426">
                  <c:v>34.1</c:v>
                </c:pt>
                <c:pt idx="1427">
                  <c:v>34.1</c:v>
                </c:pt>
                <c:pt idx="1428">
                  <c:v>34.1</c:v>
                </c:pt>
                <c:pt idx="1429">
                  <c:v>34.1</c:v>
                </c:pt>
                <c:pt idx="1430">
                  <c:v>34.1</c:v>
                </c:pt>
                <c:pt idx="1431">
                  <c:v>34.299999999999997</c:v>
                </c:pt>
                <c:pt idx="1432">
                  <c:v>34.299999999999997</c:v>
                </c:pt>
                <c:pt idx="1433">
                  <c:v>34.299999999999997</c:v>
                </c:pt>
                <c:pt idx="1434">
                  <c:v>34.299999999999997</c:v>
                </c:pt>
                <c:pt idx="1435">
                  <c:v>34.299999999999997</c:v>
                </c:pt>
                <c:pt idx="1436">
                  <c:v>34.299999999999997</c:v>
                </c:pt>
                <c:pt idx="1437">
                  <c:v>34.299999999999997</c:v>
                </c:pt>
                <c:pt idx="1438">
                  <c:v>34.299999999999997</c:v>
                </c:pt>
                <c:pt idx="1439">
                  <c:v>34.299999999999997</c:v>
                </c:pt>
                <c:pt idx="1440">
                  <c:v>34.299999999999997</c:v>
                </c:pt>
                <c:pt idx="1441">
                  <c:v>34.5</c:v>
                </c:pt>
                <c:pt idx="1442">
                  <c:v>34.5</c:v>
                </c:pt>
                <c:pt idx="1443">
                  <c:v>34.5</c:v>
                </c:pt>
                <c:pt idx="1444">
                  <c:v>34.5</c:v>
                </c:pt>
                <c:pt idx="1445">
                  <c:v>34.5</c:v>
                </c:pt>
                <c:pt idx="1446">
                  <c:v>34.5</c:v>
                </c:pt>
                <c:pt idx="1447">
                  <c:v>34.5</c:v>
                </c:pt>
                <c:pt idx="1448">
                  <c:v>34.5</c:v>
                </c:pt>
                <c:pt idx="1449">
                  <c:v>34.5</c:v>
                </c:pt>
                <c:pt idx="1450">
                  <c:v>34.5</c:v>
                </c:pt>
                <c:pt idx="1451">
                  <c:v>34.5</c:v>
                </c:pt>
                <c:pt idx="1452">
                  <c:v>34.5</c:v>
                </c:pt>
                <c:pt idx="1453">
                  <c:v>34.5</c:v>
                </c:pt>
                <c:pt idx="1454">
                  <c:v>34.5</c:v>
                </c:pt>
                <c:pt idx="1455">
                  <c:v>34.5</c:v>
                </c:pt>
                <c:pt idx="1456">
                  <c:v>34.5</c:v>
                </c:pt>
                <c:pt idx="1457">
                  <c:v>34.799999999999997</c:v>
                </c:pt>
                <c:pt idx="1458">
                  <c:v>34.799999999999997</c:v>
                </c:pt>
                <c:pt idx="1459">
                  <c:v>34.799999999999997</c:v>
                </c:pt>
                <c:pt idx="1460">
                  <c:v>34.799999999999997</c:v>
                </c:pt>
                <c:pt idx="1461">
                  <c:v>34.799999999999997</c:v>
                </c:pt>
                <c:pt idx="1462">
                  <c:v>34.799999999999997</c:v>
                </c:pt>
                <c:pt idx="1463">
                  <c:v>35</c:v>
                </c:pt>
                <c:pt idx="1464">
                  <c:v>35</c:v>
                </c:pt>
                <c:pt idx="1465">
                  <c:v>34.799999999999997</c:v>
                </c:pt>
                <c:pt idx="1466">
                  <c:v>34.799999999999997</c:v>
                </c:pt>
                <c:pt idx="1467">
                  <c:v>34.799999999999997</c:v>
                </c:pt>
                <c:pt idx="1468">
                  <c:v>34.799999999999997</c:v>
                </c:pt>
                <c:pt idx="1469">
                  <c:v>34.6</c:v>
                </c:pt>
                <c:pt idx="1470">
                  <c:v>34.6</c:v>
                </c:pt>
                <c:pt idx="1471">
                  <c:v>34.6</c:v>
                </c:pt>
                <c:pt idx="1472">
                  <c:v>34.6</c:v>
                </c:pt>
                <c:pt idx="1473">
                  <c:v>34.6</c:v>
                </c:pt>
                <c:pt idx="1474">
                  <c:v>34.6</c:v>
                </c:pt>
                <c:pt idx="1475">
                  <c:v>34.6</c:v>
                </c:pt>
                <c:pt idx="1476">
                  <c:v>34.6</c:v>
                </c:pt>
                <c:pt idx="1477">
                  <c:v>34.6</c:v>
                </c:pt>
                <c:pt idx="1478">
                  <c:v>34.6</c:v>
                </c:pt>
                <c:pt idx="1479">
                  <c:v>34.6</c:v>
                </c:pt>
                <c:pt idx="1481">
                  <c:v>35.4</c:v>
                </c:pt>
                <c:pt idx="1482">
                  <c:v>34.6</c:v>
                </c:pt>
                <c:pt idx="1483">
                  <c:v>34.6</c:v>
                </c:pt>
                <c:pt idx="1484">
                  <c:v>34.6</c:v>
                </c:pt>
                <c:pt idx="1485">
                  <c:v>34.6</c:v>
                </c:pt>
                <c:pt idx="1486">
                  <c:v>34.6</c:v>
                </c:pt>
                <c:pt idx="1487">
                  <c:v>34.6</c:v>
                </c:pt>
                <c:pt idx="1488">
                  <c:v>34.6</c:v>
                </c:pt>
                <c:pt idx="1489">
                  <c:v>34.4</c:v>
                </c:pt>
                <c:pt idx="1490">
                  <c:v>34.4</c:v>
                </c:pt>
                <c:pt idx="1491">
                  <c:v>34.4</c:v>
                </c:pt>
                <c:pt idx="1492">
                  <c:v>34.4</c:v>
                </c:pt>
                <c:pt idx="1493">
                  <c:v>34.4</c:v>
                </c:pt>
                <c:pt idx="1494">
                  <c:v>34.4</c:v>
                </c:pt>
                <c:pt idx="1495">
                  <c:v>34.4</c:v>
                </c:pt>
                <c:pt idx="1496">
                  <c:v>34.4</c:v>
                </c:pt>
                <c:pt idx="1497">
                  <c:v>34.4</c:v>
                </c:pt>
                <c:pt idx="1498">
                  <c:v>34.4</c:v>
                </c:pt>
                <c:pt idx="1499">
                  <c:v>34.4</c:v>
                </c:pt>
                <c:pt idx="1500">
                  <c:v>34.4</c:v>
                </c:pt>
                <c:pt idx="1501">
                  <c:v>34.4</c:v>
                </c:pt>
                <c:pt idx="1502">
                  <c:v>34.4</c:v>
                </c:pt>
                <c:pt idx="1503">
                  <c:v>34.4</c:v>
                </c:pt>
                <c:pt idx="1504">
                  <c:v>34.4</c:v>
                </c:pt>
                <c:pt idx="1505">
                  <c:v>34.4</c:v>
                </c:pt>
                <c:pt idx="1506">
                  <c:v>34.4</c:v>
                </c:pt>
                <c:pt idx="1507">
                  <c:v>34.4</c:v>
                </c:pt>
                <c:pt idx="1508">
                  <c:v>34.4</c:v>
                </c:pt>
                <c:pt idx="1509">
                  <c:v>34.4</c:v>
                </c:pt>
                <c:pt idx="1510">
                  <c:v>34.4</c:v>
                </c:pt>
                <c:pt idx="1511">
                  <c:v>34.4</c:v>
                </c:pt>
                <c:pt idx="1512">
                  <c:v>34.4</c:v>
                </c:pt>
                <c:pt idx="1513">
                  <c:v>34.4</c:v>
                </c:pt>
                <c:pt idx="1514">
                  <c:v>34.4</c:v>
                </c:pt>
                <c:pt idx="1515">
                  <c:v>34.4</c:v>
                </c:pt>
                <c:pt idx="1516">
                  <c:v>34.4</c:v>
                </c:pt>
                <c:pt idx="1517">
                  <c:v>34.4</c:v>
                </c:pt>
                <c:pt idx="1518">
                  <c:v>34.4</c:v>
                </c:pt>
                <c:pt idx="1519">
                  <c:v>34.4</c:v>
                </c:pt>
                <c:pt idx="1520">
                  <c:v>34.4</c:v>
                </c:pt>
                <c:pt idx="1521">
                  <c:v>34.4</c:v>
                </c:pt>
                <c:pt idx="1522">
                  <c:v>34.4</c:v>
                </c:pt>
                <c:pt idx="1523">
                  <c:v>34.4</c:v>
                </c:pt>
                <c:pt idx="1524">
                  <c:v>34.4</c:v>
                </c:pt>
                <c:pt idx="1525">
                  <c:v>34.4</c:v>
                </c:pt>
                <c:pt idx="1526">
                  <c:v>34.4</c:v>
                </c:pt>
                <c:pt idx="1527">
                  <c:v>34.4</c:v>
                </c:pt>
                <c:pt idx="1528">
                  <c:v>34.4</c:v>
                </c:pt>
                <c:pt idx="1529">
                  <c:v>34.4</c:v>
                </c:pt>
                <c:pt idx="1530">
                  <c:v>34.200000000000003</c:v>
                </c:pt>
                <c:pt idx="1531">
                  <c:v>34.200000000000003</c:v>
                </c:pt>
                <c:pt idx="1532">
                  <c:v>34.4</c:v>
                </c:pt>
                <c:pt idx="1533">
                  <c:v>34.4</c:v>
                </c:pt>
                <c:pt idx="1534">
                  <c:v>34.4</c:v>
                </c:pt>
                <c:pt idx="1535">
                  <c:v>34.200000000000003</c:v>
                </c:pt>
                <c:pt idx="1536">
                  <c:v>34.200000000000003</c:v>
                </c:pt>
                <c:pt idx="1537">
                  <c:v>34.200000000000003</c:v>
                </c:pt>
                <c:pt idx="1538">
                  <c:v>34.200000000000003</c:v>
                </c:pt>
                <c:pt idx="1539">
                  <c:v>34.200000000000003</c:v>
                </c:pt>
                <c:pt idx="1540">
                  <c:v>34.200000000000003</c:v>
                </c:pt>
                <c:pt idx="1541">
                  <c:v>34.200000000000003</c:v>
                </c:pt>
                <c:pt idx="1542">
                  <c:v>34.200000000000003</c:v>
                </c:pt>
                <c:pt idx="1543">
                  <c:v>34.200000000000003</c:v>
                </c:pt>
                <c:pt idx="1544">
                  <c:v>34.200000000000003</c:v>
                </c:pt>
                <c:pt idx="1545">
                  <c:v>34.200000000000003</c:v>
                </c:pt>
                <c:pt idx="1546">
                  <c:v>34.200000000000003</c:v>
                </c:pt>
                <c:pt idx="1547">
                  <c:v>34.200000000000003</c:v>
                </c:pt>
                <c:pt idx="1548">
                  <c:v>34.200000000000003</c:v>
                </c:pt>
                <c:pt idx="1549">
                  <c:v>34.200000000000003</c:v>
                </c:pt>
                <c:pt idx="1550">
                  <c:v>34.200000000000003</c:v>
                </c:pt>
                <c:pt idx="1551">
                  <c:v>34.200000000000003</c:v>
                </c:pt>
                <c:pt idx="1552">
                  <c:v>34.299999999999997</c:v>
                </c:pt>
                <c:pt idx="1553">
                  <c:v>34.299999999999997</c:v>
                </c:pt>
                <c:pt idx="1554">
                  <c:v>34.1</c:v>
                </c:pt>
                <c:pt idx="1555">
                  <c:v>34.1</c:v>
                </c:pt>
                <c:pt idx="1556">
                  <c:v>34.1</c:v>
                </c:pt>
                <c:pt idx="1557">
                  <c:v>34.1</c:v>
                </c:pt>
                <c:pt idx="1558">
                  <c:v>34.1</c:v>
                </c:pt>
                <c:pt idx="1559">
                  <c:v>34.1</c:v>
                </c:pt>
                <c:pt idx="1560">
                  <c:v>34.1</c:v>
                </c:pt>
                <c:pt idx="1561">
                  <c:v>34.1</c:v>
                </c:pt>
                <c:pt idx="1562">
                  <c:v>34.1</c:v>
                </c:pt>
                <c:pt idx="1563">
                  <c:v>34.1</c:v>
                </c:pt>
                <c:pt idx="1564">
                  <c:v>34.1</c:v>
                </c:pt>
                <c:pt idx="1565">
                  <c:v>34.1</c:v>
                </c:pt>
                <c:pt idx="1566">
                  <c:v>34.1</c:v>
                </c:pt>
                <c:pt idx="1567">
                  <c:v>34.1</c:v>
                </c:pt>
                <c:pt idx="1568">
                  <c:v>34.1</c:v>
                </c:pt>
                <c:pt idx="1569">
                  <c:v>34.1</c:v>
                </c:pt>
                <c:pt idx="1570">
                  <c:v>34.1</c:v>
                </c:pt>
                <c:pt idx="1571">
                  <c:v>34.1</c:v>
                </c:pt>
                <c:pt idx="1572">
                  <c:v>34.1</c:v>
                </c:pt>
                <c:pt idx="1573">
                  <c:v>34.1</c:v>
                </c:pt>
                <c:pt idx="1574">
                  <c:v>34.1</c:v>
                </c:pt>
                <c:pt idx="1575">
                  <c:v>34.1</c:v>
                </c:pt>
                <c:pt idx="1576">
                  <c:v>34.1</c:v>
                </c:pt>
                <c:pt idx="1577">
                  <c:v>34.1</c:v>
                </c:pt>
                <c:pt idx="1578">
                  <c:v>34.1</c:v>
                </c:pt>
                <c:pt idx="1579">
                  <c:v>34.1</c:v>
                </c:pt>
                <c:pt idx="1580">
                  <c:v>34.1</c:v>
                </c:pt>
                <c:pt idx="1581">
                  <c:v>34.1</c:v>
                </c:pt>
                <c:pt idx="1582">
                  <c:v>34.1</c:v>
                </c:pt>
                <c:pt idx="1583">
                  <c:v>34.1</c:v>
                </c:pt>
                <c:pt idx="1584">
                  <c:v>34.1</c:v>
                </c:pt>
                <c:pt idx="1585">
                  <c:v>34.1</c:v>
                </c:pt>
                <c:pt idx="1586">
                  <c:v>34.1</c:v>
                </c:pt>
                <c:pt idx="1587">
                  <c:v>34.1</c:v>
                </c:pt>
                <c:pt idx="1588">
                  <c:v>34.1</c:v>
                </c:pt>
                <c:pt idx="1589">
                  <c:v>34.1</c:v>
                </c:pt>
                <c:pt idx="1590">
                  <c:v>34.1</c:v>
                </c:pt>
                <c:pt idx="1591">
                  <c:v>34.1</c:v>
                </c:pt>
                <c:pt idx="1592">
                  <c:v>34.1</c:v>
                </c:pt>
                <c:pt idx="1593">
                  <c:v>34.1</c:v>
                </c:pt>
                <c:pt idx="1594">
                  <c:v>34.1</c:v>
                </c:pt>
                <c:pt idx="1595">
                  <c:v>34.1</c:v>
                </c:pt>
                <c:pt idx="1596">
                  <c:v>34.1</c:v>
                </c:pt>
                <c:pt idx="1597">
                  <c:v>34.1</c:v>
                </c:pt>
                <c:pt idx="1598">
                  <c:v>33.799999999999997</c:v>
                </c:pt>
                <c:pt idx="1599">
                  <c:v>33.799999999999997</c:v>
                </c:pt>
                <c:pt idx="1600">
                  <c:v>33.799999999999997</c:v>
                </c:pt>
                <c:pt idx="1601">
                  <c:v>33.799999999999997</c:v>
                </c:pt>
                <c:pt idx="1602">
                  <c:v>33.799999999999997</c:v>
                </c:pt>
                <c:pt idx="1603">
                  <c:v>33.799999999999997</c:v>
                </c:pt>
                <c:pt idx="1604">
                  <c:v>33.799999999999997</c:v>
                </c:pt>
                <c:pt idx="1605">
                  <c:v>33.6</c:v>
                </c:pt>
                <c:pt idx="1606">
                  <c:v>33.6</c:v>
                </c:pt>
                <c:pt idx="1607">
                  <c:v>34.1</c:v>
                </c:pt>
                <c:pt idx="1608">
                  <c:v>33.799999999999997</c:v>
                </c:pt>
                <c:pt idx="1609">
                  <c:v>33.799999999999997</c:v>
                </c:pt>
                <c:pt idx="1610">
                  <c:v>33.799999999999997</c:v>
                </c:pt>
                <c:pt idx="1611">
                  <c:v>33.799999999999997</c:v>
                </c:pt>
                <c:pt idx="1612">
                  <c:v>33.6</c:v>
                </c:pt>
                <c:pt idx="1613">
                  <c:v>33.6</c:v>
                </c:pt>
                <c:pt idx="1614">
                  <c:v>33.6</c:v>
                </c:pt>
                <c:pt idx="1615">
                  <c:v>33.6</c:v>
                </c:pt>
                <c:pt idx="1616">
                  <c:v>33.6</c:v>
                </c:pt>
                <c:pt idx="1617">
                  <c:v>33.6</c:v>
                </c:pt>
                <c:pt idx="1618">
                  <c:v>33.6</c:v>
                </c:pt>
                <c:pt idx="1619">
                  <c:v>33.6</c:v>
                </c:pt>
                <c:pt idx="1620">
                  <c:v>33.6</c:v>
                </c:pt>
                <c:pt idx="1621">
                  <c:v>33.6</c:v>
                </c:pt>
                <c:pt idx="1622">
                  <c:v>33.6</c:v>
                </c:pt>
                <c:pt idx="1623">
                  <c:v>33.799999999999997</c:v>
                </c:pt>
                <c:pt idx="1624">
                  <c:v>33.799999999999997</c:v>
                </c:pt>
                <c:pt idx="1625">
                  <c:v>33.799999999999997</c:v>
                </c:pt>
                <c:pt idx="1626">
                  <c:v>33.799999999999997</c:v>
                </c:pt>
                <c:pt idx="1627">
                  <c:v>33.799999999999997</c:v>
                </c:pt>
                <c:pt idx="1628">
                  <c:v>33.799999999999997</c:v>
                </c:pt>
                <c:pt idx="1629">
                  <c:v>33.799999999999997</c:v>
                </c:pt>
                <c:pt idx="1630">
                  <c:v>33.799999999999997</c:v>
                </c:pt>
                <c:pt idx="1631">
                  <c:v>33.799999999999997</c:v>
                </c:pt>
                <c:pt idx="1632">
                  <c:v>33.799999999999997</c:v>
                </c:pt>
                <c:pt idx="1633">
                  <c:v>33.799999999999997</c:v>
                </c:pt>
                <c:pt idx="1634">
                  <c:v>33.799999999999997</c:v>
                </c:pt>
                <c:pt idx="1635">
                  <c:v>33.799999999999997</c:v>
                </c:pt>
                <c:pt idx="1636">
                  <c:v>33.799999999999997</c:v>
                </c:pt>
                <c:pt idx="1637">
                  <c:v>33.799999999999997</c:v>
                </c:pt>
                <c:pt idx="1638">
                  <c:v>33.799999999999997</c:v>
                </c:pt>
                <c:pt idx="1639">
                  <c:v>33.799999999999997</c:v>
                </c:pt>
                <c:pt idx="1640">
                  <c:v>33.799999999999997</c:v>
                </c:pt>
                <c:pt idx="1641">
                  <c:v>33.799999999999997</c:v>
                </c:pt>
                <c:pt idx="1642">
                  <c:v>33.799999999999997</c:v>
                </c:pt>
                <c:pt idx="1643">
                  <c:v>33.799999999999997</c:v>
                </c:pt>
                <c:pt idx="1644">
                  <c:v>33.799999999999997</c:v>
                </c:pt>
                <c:pt idx="1645">
                  <c:v>33.799999999999997</c:v>
                </c:pt>
                <c:pt idx="1646">
                  <c:v>33.799999999999997</c:v>
                </c:pt>
                <c:pt idx="1647">
                  <c:v>33.6</c:v>
                </c:pt>
                <c:pt idx="1648">
                  <c:v>33.6</c:v>
                </c:pt>
                <c:pt idx="1649">
                  <c:v>33.6</c:v>
                </c:pt>
                <c:pt idx="1650">
                  <c:v>33.6</c:v>
                </c:pt>
                <c:pt idx="1651">
                  <c:v>33.6</c:v>
                </c:pt>
                <c:pt idx="1652">
                  <c:v>33.6</c:v>
                </c:pt>
                <c:pt idx="1653">
                  <c:v>33.6</c:v>
                </c:pt>
                <c:pt idx="1654">
                  <c:v>33.6</c:v>
                </c:pt>
                <c:pt idx="1655">
                  <c:v>33.799999999999997</c:v>
                </c:pt>
                <c:pt idx="1656">
                  <c:v>33.799999999999997</c:v>
                </c:pt>
                <c:pt idx="1657">
                  <c:v>33.799999999999997</c:v>
                </c:pt>
                <c:pt idx="1658">
                  <c:v>33.799999999999997</c:v>
                </c:pt>
                <c:pt idx="1659">
                  <c:v>33.799999999999997</c:v>
                </c:pt>
                <c:pt idx="1660">
                  <c:v>33.799999999999997</c:v>
                </c:pt>
                <c:pt idx="1661">
                  <c:v>33.799999999999997</c:v>
                </c:pt>
                <c:pt idx="1662">
                  <c:v>33.799999999999997</c:v>
                </c:pt>
                <c:pt idx="1663">
                  <c:v>33.799999999999997</c:v>
                </c:pt>
                <c:pt idx="1664">
                  <c:v>33.799999999999997</c:v>
                </c:pt>
                <c:pt idx="1665">
                  <c:v>33.799999999999997</c:v>
                </c:pt>
                <c:pt idx="1666">
                  <c:v>33.799999999999997</c:v>
                </c:pt>
                <c:pt idx="1667">
                  <c:v>33.799999999999997</c:v>
                </c:pt>
                <c:pt idx="1668">
                  <c:v>33.799999999999997</c:v>
                </c:pt>
                <c:pt idx="1669">
                  <c:v>33.799999999999997</c:v>
                </c:pt>
                <c:pt idx="1670">
                  <c:v>33.799999999999997</c:v>
                </c:pt>
                <c:pt idx="1671">
                  <c:v>33.799999999999997</c:v>
                </c:pt>
                <c:pt idx="1672">
                  <c:v>33.799999999999997</c:v>
                </c:pt>
                <c:pt idx="1673">
                  <c:v>33.799999999999997</c:v>
                </c:pt>
                <c:pt idx="1674">
                  <c:v>33.799999999999997</c:v>
                </c:pt>
                <c:pt idx="1675">
                  <c:v>33.799999999999997</c:v>
                </c:pt>
                <c:pt idx="1676">
                  <c:v>33.799999999999997</c:v>
                </c:pt>
                <c:pt idx="1677">
                  <c:v>33.799999999999997</c:v>
                </c:pt>
                <c:pt idx="1678">
                  <c:v>33.799999999999997</c:v>
                </c:pt>
                <c:pt idx="1679">
                  <c:v>33.799999999999997</c:v>
                </c:pt>
                <c:pt idx="1680">
                  <c:v>33.799999999999997</c:v>
                </c:pt>
                <c:pt idx="1681">
                  <c:v>33.799999999999997</c:v>
                </c:pt>
                <c:pt idx="1682">
                  <c:v>33.799999999999997</c:v>
                </c:pt>
                <c:pt idx="1683">
                  <c:v>34.1</c:v>
                </c:pt>
                <c:pt idx="1684">
                  <c:v>34.1</c:v>
                </c:pt>
                <c:pt idx="1685">
                  <c:v>34.1</c:v>
                </c:pt>
                <c:pt idx="1686">
                  <c:v>34.1</c:v>
                </c:pt>
                <c:pt idx="1687">
                  <c:v>33.799999999999997</c:v>
                </c:pt>
                <c:pt idx="1688">
                  <c:v>33.799999999999997</c:v>
                </c:pt>
                <c:pt idx="1689">
                  <c:v>33.799999999999997</c:v>
                </c:pt>
                <c:pt idx="1690">
                  <c:v>33.799999999999997</c:v>
                </c:pt>
                <c:pt idx="1691">
                  <c:v>33.799999999999997</c:v>
                </c:pt>
                <c:pt idx="1692">
                  <c:v>33.799999999999997</c:v>
                </c:pt>
                <c:pt idx="1693">
                  <c:v>33.799999999999997</c:v>
                </c:pt>
                <c:pt idx="1694">
                  <c:v>34</c:v>
                </c:pt>
                <c:pt idx="1695">
                  <c:v>34</c:v>
                </c:pt>
                <c:pt idx="1696">
                  <c:v>34</c:v>
                </c:pt>
                <c:pt idx="1697">
                  <c:v>34</c:v>
                </c:pt>
                <c:pt idx="1698">
                  <c:v>34.200000000000003</c:v>
                </c:pt>
                <c:pt idx="1699">
                  <c:v>34.200000000000003</c:v>
                </c:pt>
                <c:pt idx="1700">
                  <c:v>34.1</c:v>
                </c:pt>
                <c:pt idx="1701">
                  <c:v>34.1</c:v>
                </c:pt>
                <c:pt idx="1702">
                  <c:v>34.1</c:v>
                </c:pt>
                <c:pt idx="1703">
                  <c:v>34.1</c:v>
                </c:pt>
                <c:pt idx="1704">
                  <c:v>34.1</c:v>
                </c:pt>
                <c:pt idx="1705">
                  <c:v>34.1</c:v>
                </c:pt>
                <c:pt idx="1706">
                  <c:v>34.1</c:v>
                </c:pt>
                <c:pt idx="1707">
                  <c:v>34.1</c:v>
                </c:pt>
                <c:pt idx="1708">
                  <c:v>34.1</c:v>
                </c:pt>
                <c:pt idx="1709">
                  <c:v>34.1</c:v>
                </c:pt>
                <c:pt idx="1710">
                  <c:v>34.1</c:v>
                </c:pt>
                <c:pt idx="1711">
                  <c:v>34.1</c:v>
                </c:pt>
                <c:pt idx="1712">
                  <c:v>34.1</c:v>
                </c:pt>
                <c:pt idx="1713">
                  <c:v>34.1</c:v>
                </c:pt>
                <c:pt idx="1714">
                  <c:v>34.1</c:v>
                </c:pt>
                <c:pt idx="1715">
                  <c:v>34.1</c:v>
                </c:pt>
                <c:pt idx="1716">
                  <c:v>34.1</c:v>
                </c:pt>
                <c:pt idx="1717">
                  <c:v>34.1</c:v>
                </c:pt>
                <c:pt idx="1718">
                  <c:v>34.1</c:v>
                </c:pt>
                <c:pt idx="1719">
                  <c:v>34.200000000000003</c:v>
                </c:pt>
                <c:pt idx="1720">
                  <c:v>34.200000000000003</c:v>
                </c:pt>
                <c:pt idx="1721">
                  <c:v>34.200000000000003</c:v>
                </c:pt>
                <c:pt idx="1722">
                  <c:v>34.200000000000003</c:v>
                </c:pt>
                <c:pt idx="1723">
                  <c:v>34.200000000000003</c:v>
                </c:pt>
                <c:pt idx="1724">
                  <c:v>34.200000000000003</c:v>
                </c:pt>
                <c:pt idx="1725">
                  <c:v>34.200000000000003</c:v>
                </c:pt>
                <c:pt idx="1726">
                  <c:v>34.200000000000003</c:v>
                </c:pt>
                <c:pt idx="1727">
                  <c:v>34.200000000000003</c:v>
                </c:pt>
                <c:pt idx="1728">
                  <c:v>34.200000000000003</c:v>
                </c:pt>
                <c:pt idx="1729">
                  <c:v>34.200000000000003</c:v>
                </c:pt>
                <c:pt idx="1730">
                  <c:v>34.200000000000003</c:v>
                </c:pt>
                <c:pt idx="1731">
                  <c:v>34.200000000000003</c:v>
                </c:pt>
                <c:pt idx="1732">
                  <c:v>34.200000000000003</c:v>
                </c:pt>
                <c:pt idx="1733">
                  <c:v>34.200000000000003</c:v>
                </c:pt>
                <c:pt idx="1734">
                  <c:v>34.200000000000003</c:v>
                </c:pt>
                <c:pt idx="1735">
                  <c:v>34.200000000000003</c:v>
                </c:pt>
                <c:pt idx="1736">
                  <c:v>34.1</c:v>
                </c:pt>
                <c:pt idx="1737">
                  <c:v>34.200000000000003</c:v>
                </c:pt>
                <c:pt idx="1738">
                  <c:v>34.200000000000003</c:v>
                </c:pt>
                <c:pt idx="1739">
                  <c:v>34.200000000000003</c:v>
                </c:pt>
                <c:pt idx="1740">
                  <c:v>34.200000000000003</c:v>
                </c:pt>
                <c:pt idx="1741">
                  <c:v>34.200000000000003</c:v>
                </c:pt>
                <c:pt idx="1742">
                  <c:v>34.200000000000003</c:v>
                </c:pt>
                <c:pt idx="1743">
                  <c:v>34.200000000000003</c:v>
                </c:pt>
                <c:pt idx="1744">
                  <c:v>34.200000000000003</c:v>
                </c:pt>
                <c:pt idx="1745">
                  <c:v>34.200000000000003</c:v>
                </c:pt>
                <c:pt idx="1746">
                  <c:v>34.200000000000003</c:v>
                </c:pt>
                <c:pt idx="1747">
                  <c:v>34.200000000000003</c:v>
                </c:pt>
                <c:pt idx="1748">
                  <c:v>34.200000000000003</c:v>
                </c:pt>
                <c:pt idx="1749">
                  <c:v>34.200000000000003</c:v>
                </c:pt>
                <c:pt idx="1750">
                  <c:v>34.200000000000003</c:v>
                </c:pt>
                <c:pt idx="1751">
                  <c:v>34.200000000000003</c:v>
                </c:pt>
                <c:pt idx="1752">
                  <c:v>34.200000000000003</c:v>
                </c:pt>
                <c:pt idx="1753">
                  <c:v>34.200000000000003</c:v>
                </c:pt>
                <c:pt idx="1754">
                  <c:v>34.200000000000003</c:v>
                </c:pt>
                <c:pt idx="1755">
                  <c:v>34.200000000000003</c:v>
                </c:pt>
                <c:pt idx="1756">
                  <c:v>34.200000000000003</c:v>
                </c:pt>
                <c:pt idx="1757">
                  <c:v>34.200000000000003</c:v>
                </c:pt>
                <c:pt idx="1758">
                  <c:v>34.200000000000003</c:v>
                </c:pt>
                <c:pt idx="1759">
                  <c:v>34.200000000000003</c:v>
                </c:pt>
                <c:pt idx="1760">
                  <c:v>34.200000000000003</c:v>
                </c:pt>
                <c:pt idx="1761">
                  <c:v>34.200000000000003</c:v>
                </c:pt>
                <c:pt idx="1762">
                  <c:v>34.200000000000003</c:v>
                </c:pt>
                <c:pt idx="1763">
                  <c:v>34.200000000000003</c:v>
                </c:pt>
                <c:pt idx="1764">
                  <c:v>34.200000000000003</c:v>
                </c:pt>
                <c:pt idx="1765">
                  <c:v>34.200000000000003</c:v>
                </c:pt>
                <c:pt idx="1766">
                  <c:v>34.200000000000003</c:v>
                </c:pt>
                <c:pt idx="1767">
                  <c:v>34.200000000000003</c:v>
                </c:pt>
                <c:pt idx="1768">
                  <c:v>34.200000000000003</c:v>
                </c:pt>
                <c:pt idx="1769">
                  <c:v>34.200000000000003</c:v>
                </c:pt>
                <c:pt idx="1770">
                  <c:v>34.200000000000003</c:v>
                </c:pt>
                <c:pt idx="1771">
                  <c:v>34.200000000000003</c:v>
                </c:pt>
                <c:pt idx="1772">
                  <c:v>34.200000000000003</c:v>
                </c:pt>
                <c:pt idx="1773">
                  <c:v>34.200000000000003</c:v>
                </c:pt>
                <c:pt idx="1774">
                  <c:v>34.200000000000003</c:v>
                </c:pt>
                <c:pt idx="1775">
                  <c:v>34.200000000000003</c:v>
                </c:pt>
                <c:pt idx="1776">
                  <c:v>34.200000000000003</c:v>
                </c:pt>
                <c:pt idx="1777">
                  <c:v>34.200000000000003</c:v>
                </c:pt>
                <c:pt idx="1778">
                  <c:v>34.200000000000003</c:v>
                </c:pt>
                <c:pt idx="1779">
                  <c:v>34.200000000000003</c:v>
                </c:pt>
                <c:pt idx="1780">
                  <c:v>34.200000000000003</c:v>
                </c:pt>
                <c:pt idx="1781">
                  <c:v>34.200000000000003</c:v>
                </c:pt>
                <c:pt idx="1782">
                  <c:v>34.200000000000003</c:v>
                </c:pt>
                <c:pt idx="1783">
                  <c:v>34.200000000000003</c:v>
                </c:pt>
                <c:pt idx="1784">
                  <c:v>34.200000000000003</c:v>
                </c:pt>
                <c:pt idx="1785">
                  <c:v>34.200000000000003</c:v>
                </c:pt>
                <c:pt idx="1786">
                  <c:v>34.200000000000003</c:v>
                </c:pt>
                <c:pt idx="1787">
                  <c:v>34.200000000000003</c:v>
                </c:pt>
                <c:pt idx="1788">
                  <c:v>34.200000000000003</c:v>
                </c:pt>
                <c:pt idx="1789">
                  <c:v>34.200000000000003</c:v>
                </c:pt>
                <c:pt idx="1790">
                  <c:v>34.200000000000003</c:v>
                </c:pt>
                <c:pt idx="1791">
                  <c:v>34.200000000000003</c:v>
                </c:pt>
                <c:pt idx="1792">
                  <c:v>34.200000000000003</c:v>
                </c:pt>
                <c:pt idx="1793">
                  <c:v>34.200000000000003</c:v>
                </c:pt>
                <c:pt idx="1794">
                  <c:v>34</c:v>
                </c:pt>
                <c:pt idx="1795">
                  <c:v>34</c:v>
                </c:pt>
                <c:pt idx="1796">
                  <c:v>34.200000000000003</c:v>
                </c:pt>
                <c:pt idx="1797">
                  <c:v>34</c:v>
                </c:pt>
                <c:pt idx="1798">
                  <c:v>34</c:v>
                </c:pt>
                <c:pt idx="1799">
                  <c:v>34</c:v>
                </c:pt>
                <c:pt idx="1800">
                  <c:v>34</c:v>
                </c:pt>
                <c:pt idx="1801">
                  <c:v>34</c:v>
                </c:pt>
                <c:pt idx="1802">
                  <c:v>34</c:v>
                </c:pt>
                <c:pt idx="1803">
                  <c:v>34</c:v>
                </c:pt>
                <c:pt idx="1804">
                  <c:v>34</c:v>
                </c:pt>
                <c:pt idx="1805">
                  <c:v>34</c:v>
                </c:pt>
                <c:pt idx="1806">
                  <c:v>34</c:v>
                </c:pt>
                <c:pt idx="1807">
                  <c:v>34</c:v>
                </c:pt>
                <c:pt idx="1808">
                  <c:v>34</c:v>
                </c:pt>
                <c:pt idx="1809">
                  <c:v>34</c:v>
                </c:pt>
                <c:pt idx="1810">
                  <c:v>34</c:v>
                </c:pt>
                <c:pt idx="1811">
                  <c:v>34</c:v>
                </c:pt>
                <c:pt idx="1812">
                  <c:v>34</c:v>
                </c:pt>
                <c:pt idx="1813">
                  <c:v>34</c:v>
                </c:pt>
                <c:pt idx="1814">
                  <c:v>33.799999999999997</c:v>
                </c:pt>
                <c:pt idx="1815">
                  <c:v>33.799999999999997</c:v>
                </c:pt>
                <c:pt idx="1816">
                  <c:v>33.799999999999997</c:v>
                </c:pt>
                <c:pt idx="1818">
                  <c:v>34.700000000000003</c:v>
                </c:pt>
                <c:pt idx="1819">
                  <c:v>33.799999999999997</c:v>
                </c:pt>
                <c:pt idx="1820">
                  <c:v>33.799999999999997</c:v>
                </c:pt>
                <c:pt idx="1821">
                  <c:v>33.799999999999997</c:v>
                </c:pt>
                <c:pt idx="1822">
                  <c:v>33.799999999999997</c:v>
                </c:pt>
                <c:pt idx="1823">
                  <c:v>33.799999999999997</c:v>
                </c:pt>
                <c:pt idx="1824">
                  <c:v>33.799999999999997</c:v>
                </c:pt>
                <c:pt idx="1825">
                  <c:v>33.799999999999997</c:v>
                </c:pt>
                <c:pt idx="1826">
                  <c:v>33.799999999999997</c:v>
                </c:pt>
                <c:pt idx="1827">
                  <c:v>33.799999999999997</c:v>
                </c:pt>
                <c:pt idx="1828">
                  <c:v>33.799999999999997</c:v>
                </c:pt>
                <c:pt idx="1829">
                  <c:v>33.799999999999997</c:v>
                </c:pt>
                <c:pt idx="1830">
                  <c:v>33.799999999999997</c:v>
                </c:pt>
                <c:pt idx="1831">
                  <c:v>33.799999999999997</c:v>
                </c:pt>
                <c:pt idx="1832">
                  <c:v>33.799999999999997</c:v>
                </c:pt>
                <c:pt idx="1833">
                  <c:v>33.799999999999997</c:v>
                </c:pt>
                <c:pt idx="1834">
                  <c:v>33.799999999999997</c:v>
                </c:pt>
                <c:pt idx="1835">
                  <c:v>33.799999999999997</c:v>
                </c:pt>
                <c:pt idx="1836">
                  <c:v>33.799999999999997</c:v>
                </c:pt>
                <c:pt idx="1837">
                  <c:v>33.799999999999997</c:v>
                </c:pt>
                <c:pt idx="1838">
                  <c:v>33.799999999999997</c:v>
                </c:pt>
                <c:pt idx="1839">
                  <c:v>33.799999999999997</c:v>
                </c:pt>
                <c:pt idx="1840">
                  <c:v>33.799999999999997</c:v>
                </c:pt>
                <c:pt idx="1841">
                  <c:v>33.799999999999997</c:v>
                </c:pt>
                <c:pt idx="1842">
                  <c:v>33.799999999999997</c:v>
                </c:pt>
                <c:pt idx="1843">
                  <c:v>33.799999999999997</c:v>
                </c:pt>
                <c:pt idx="1844">
                  <c:v>34</c:v>
                </c:pt>
                <c:pt idx="1845">
                  <c:v>34</c:v>
                </c:pt>
                <c:pt idx="1846">
                  <c:v>34</c:v>
                </c:pt>
                <c:pt idx="1847">
                  <c:v>34</c:v>
                </c:pt>
                <c:pt idx="1848">
                  <c:v>34</c:v>
                </c:pt>
                <c:pt idx="1849">
                  <c:v>34</c:v>
                </c:pt>
                <c:pt idx="1850">
                  <c:v>34.200000000000003</c:v>
                </c:pt>
                <c:pt idx="1851">
                  <c:v>34</c:v>
                </c:pt>
                <c:pt idx="1852">
                  <c:v>34</c:v>
                </c:pt>
                <c:pt idx="1853">
                  <c:v>34</c:v>
                </c:pt>
                <c:pt idx="1854">
                  <c:v>34</c:v>
                </c:pt>
                <c:pt idx="1855">
                  <c:v>34</c:v>
                </c:pt>
                <c:pt idx="1856">
                  <c:v>34.200000000000003</c:v>
                </c:pt>
                <c:pt idx="1857">
                  <c:v>34.200000000000003</c:v>
                </c:pt>
                <c:pt idx="1858">
                  <c:v>34.200000000000003</c:v>
                </c:pt>
                <c:pt idx="1859">
                  <c:v>34.200000000000003</c:v>
                </c:pt>
                <c:pt idx="1860">
                  <c:v>34.200000000000003</c:v>
                </c:pt>
                <c:pt idx="1861">
                  <c:v>34.200000000000003</c:v>
                </c:pt>
                <c:pt idx="1862">
                  <c:v>34.200000000000003</c:v>
                </c:pt>
                <c:pt idx="1863">
                  <c:v>34.200000000000003</c:v>
                </c:pt>
                <c:pt idx="1864">
                  <c:v>34.200000000000003</c:v>
                </c:pt>
                <c:pt idx="1865">
                  <c:v>34.200000000000003</c:v>
                </c:pt>
                <c:pt idx="1866">
                  <c:v>34.200000000000003</c:v>
                </c:pt>
                <c:pt idx="1867">
                  <c:v>34.5</c:v>
                </c:pt>
                <c:pt idx="1868">
                  <c:v>34.5</c:v>
                </c:pt>
                <c:pt idx="1869">
                  <c:v>34.700000000000003</c:v>
                </c:pt>
                <c:pt idx="1870">
                  <c:v>34.700000000000003</c:v>
                </c:pt>
                <c:pt idx="1871">
                  <c:v>34.700000000000003</c:v>
                </c:pt>
                <c:pt idx="1872">
                  <c:v>34.700000000000003</c:v>
                </c:pt>
                <c:pt idx="1873">
                  <c:v>34.700000000000003</c:v>
                </c:pt>
                <c:pt idx="1874">
                  <c:v>34.700000000000003</c:v>
                </c:pt>
                <c:pt idx="1875">
                  <c:v>34.700000000000003</c:v>
                </c:pt>
                <c:pt idx="1876">
                  <c:v>34.700000000000003</c:v>
                </c:pt>
                <c:pt idx="1877">
                  <c:v>34.700000000000003</c:v>
                </c:pt>
                <c:pt idx="1878">
                  <c:v>34.700000000000003</c:v>
                </c:pt>
                <c:pt idx="1879">
                  <c:v>34.700000000000003</c:v>
                </c:pt>
                <c:pt idx="1880">
                  <c:v>34.700000000000003</c:v>
                </c:pt>
                <c:pt idx="1881">
                  <c:v>34.9</c:v>
                </c:pt>
                <c:pt idx="1882">
                  <c:v>34.9</c:v>
                </c:pt>
                <c:pt idx="1883">
                  <c:v>34.9</c:v>
                </c:pt>
                <c:pt idx="1884">
                  <c:v>34.9</c:v>
                </c:pt>
                <c:pt idx="1885">
                  <c:v>34.9</c:v>
                </c:pt>
                <c:pt idx="1886">
                  <c:v>34.9</c:v>
                </c:pt>
                <c:pt idx="1887">
                  <c:v>34.9</c:v>
                </c:pt>
                <c:pt idx="1888">
                  <c:v>34.9</c:v>
                </c:pt>
                <c:pt idx="1889">
                  <c:v>34.9</c:v>
                </c:pt>
                <c:pt idx="1890">
                  <c:v>34.9</c:v>
                </c:pt>
                <c:pt idx="1891">
                  <c:v>34.9</c:v>
                </c:pt>
                <c:pt idx="1892">
                  <c:v>34.9</c:v>
                </c:pt>
                <c:pt idx="1893">
                  <c:v>35.1</c:v>
                </c:pt>
                <c:pt idx="1894">
                  <c:v>35.1</c:v>
                </c:pt>
                <c:pt idx="1895">
                  <c:v>35.1</c:v>
                </c:pt>
                <c:pt idx="1896">
                  <c:v>35.1</c:v>
                </c:pt>
                <c:pt idx="1897">
                  <c:v>35.1</c:v>
                </c:pt>
                <c:pt idx="1898">
                  <c:v>35.1</c:v>
                </c:pt>
                <c:pt idx="1899">
                  <c:v>35.1</c:v>
                </c:pt>
                <c:pt idx="1900">
                  <c:v>35.1</c:v>
                </c:pt>
                <c:pt idx="1901">
                  <c:v>35.1</c:v>
                </c:pt>
                <c:pt idx="1902">
                  <c:v>35.1</c:v>
                </c:pt>
                <c:pt idx="1903">
                  <c:v>35.1</c:v>
                </c:pt>
                <c:pt idx="1904">
                  <c:v>35.1</c:v>
                </c:pt>
                <c:pt idx="1905">
                  <c:v>35.1</c:v>
                </c:pt>
                <c:pt idx="1906">
                  <c:v>35.1</c:v>
                </c:pt>
                <c:pt idx="1907">
                  <c:v>35.1</c:v>
                </c:pt>
                <c:pt idx="1908">
                  <c:v>35.1</c:v>
                </c:pt>
                <c:pt idx="1909">
                  <c:v>35.1</c:v>
                </c:pt>
                <c:pt idx="1910">
                  <c:v>35.1</c:v>
                </c:pt>
                <c:pt idx="1911">
                  <c:v>35.1</c:v>
                </c:pt>
                <c:pt idx="1912">
                  <c:v>35.1</c:v>
                </c:pt>
                <c:pt idx="1913">
                  <c:v>35.1</c:v>
                </c:pt>
                <c:pt idx="1914">
                  <c:v>35.1</c:v>
                </c:pt>
                <c:pt idx="1915">
                  <c:v>35.299999999999997</c:v>
                </c:pt>
                <c:pt idx="1916">
                  <c:v>35.299999999999997</c:v>
                </c:pt>
                <c:pt idx="1917">
                  <c:v>35.299999999999997</c:v>
                </c:pt>
                <c:pt idx="1918">
                  <c:v>35.299999999999997</c:v>
                </c:pt>
                <c:pt idx="1919">
                  <c:v>35.299999999999997</c:v>
                </c:pt>
                <c:pt idx="1920">
                  <c:v>35.200000000000003</c:v>
                </c:pt>
                <c:pt idx="1921">
                  <c:v>35.200000000000003</c:v>
                </c:pt>
                <c:pt idx="1922">
                  <c:v>35.200000000000003</c:v>
                </c:pt>
                <c:pt idx="1923">
                  <c:v>35.200000000000003</c:v>
                </c:pt>
                <c:pt idx="1924">
                  <c:v>35.4</c:v>
                </c:pt>
                <c:pt idx="1925">
                  <c:v>35.4</c:v>
                </c:pt>
                <c:pt idx="1926">
                  <c:v>35.4</c:v>
                </c:pt>
                <c:pt idx="1927">
                  <c:v>35.4</c:v>
                </c:pt>
                <c:pt idx="1928">
                  <c:v>35.4</c:v>
                </c:pt>
                <c:pt idx="1929">
                  <c:v>35.4</c:v>
                </c:pt>
                <c:pt idx="1930">
                  <c:v>35.4</c:v>
                </c:pt>
                <c:pt idx="1931">
                  <c:v>35.4</c:v>
                </c:pt>
                <c:pt idx="1932">
                  <c:v>35.4</c:v>
                </c:pt>
                <c:pt idx="1933">
                  <c:v>35.4</c:v>
                </c:pt>
                <c:pt idx="1934">
                  <c:v>35.6</c:v>
                </c:pt>
                <c:pt idx="1935">
                  <c:v>35.6</c:v>
                </c:pt>
                <c:pt idx="1936">
                  <c:v>35.6</c:v>
                </c:pt>
                <c:pt idx="1937">
                  <c:v>35.6</c:v>
                </c:pt>
                <c:pt idx="1938">
                  <c:v>35.6</c:v>
                </c:pt>
                <c:pt idx="1939">
                  <c:v>35.6</c:v>
                </c:pt>
                <c:pt idx="1940">
                  <c:v>35.6</c:v>
                </c:pt>
                <c:pt idx="1941">
                  <c:v>35.6</c:v>
                </c:pt>
                <c:pt idx="1942">
                  <c:v>35.6</c:v>
                </c:pt>
                <c:pt idx="1943">
                  <c:v>35.6</c:v>
                </c:pt>
                <c:pt idx="1944">
                  <c:v>35.6</c:v>
                </c:pt>
                <c:pt idx="1945">
                  <c:v>35.4</c:v>
                </c:pt>
                <c:pt idx="1946">
                  <c:v>35.4</c:v>
                </c:pt>
                <c:pt idx="1947">
                  <c:v>35.4</c:v>
                </c:pt>
                <c:pt idx="1948">
                  <c:v>35.4</c:v>
                </c:pt>
                <c:pt idx="1949">
                  <c:v>35.4</c:v>
                </c:pt>
                <c:pt idx="1950">
                  <c:v>35.4</c:v>
                </c:pt>
                <c:pt idx="1951">
                  <c:v>35.4</c:v>
                </c:pt>
                <c:pt idx="1952">
                  <c:v>35.4</c:v>
                </c:pt>
                <c:pt idx="1953">
                  <c:v>35.4</c:v>
                </c:pt>
                <c:pt idx="1954">
                  <c:v>35.4</c:v>
                </c:pt>
                <c:pt idx="1955">
                  <c:v>35.4</c:v>
                </c:pt>
                <c:pt idx="1956">
                  <c:v>35.200000000000003</c:v>
                </c:pt>
                <c:pt idx="1957">
                  <c:v>35.200000000000003</c:v>
                </c:pt>
                <c:pt idx="1958">
                  <c:v>35.200000000000003</c:v>
                </c:pt>
                <c:pt idx="1959">
                  <c:v>35.200000000000003</c:v>
                </c:pt>
                <c:pt idx="1960">
                  <c:v>35.200000000000003</c:v>
                </c:pt>
                <c:pt idx="1961">
                  <c:v>35.200000000000003</c:v>
                </c:pt>
                <c:pt idx="1962">
                  <c:v>35.200000000000003</c:v>
                </c:pt>
                <c:pt idx="1963">
                  <c:v>35.200000000000003</c:v>
                </c:pt>
                <c:pt idx="1964">
                  <c:v>35.200000000000003</c:v>
                </c:pt>
                <c:pt idx="1965">
                  <c:v>35.200000000000003</c:v>
                </c:pt>
                <c:pt idx="1966">
                  <c:v>35.200000000000003</c:v>
                </c:pt>
                <c:pt idx="1967">
                  <c:v>35.200000000000003</c:v>
                </c:pt>
                <c:pt idx="1968">
                  <c:v>35.200000000000003</c:v>
                </c:pt>
                <c:pt idx="1969">
                  <c:v>35.200000000000003</c:v>
                </c:pt>
                <c:pt idx="1970">
                  <c:v>35.200000000000003</c:v>
                </c:pt>
                <c:pt idx="1971">
                  <c:v>35.4</c:v>
                </c:pt>
                <c:pt idx="1972">
                  <c:v>35.4</c:v>
                </c:pt>
                <c:pt idx="1973">
                  <c:v>35.4</c:v>
                </c:pt>
                <c:pt idx="1974">
                  <c:v>35.4</c:v>
                </c:pt>
                <c:pt idx="1975">
                  <c:v>35.4</c:v>
                </c:pt>
                <c:pt idx="1976">
                  <c:v>35.4</c:v>
                </c:pt>
                <c:pt idx="1977">
                  <c:v>35.4</c:v>
                </c:pt>
                <c:pt idx="1978">
                  <c:v>35.4</c:v>
                </c:pt>
                <c:pt idx="1979">
                  <c:v>35.4</c:v>
                </c:pt>
                <c:pt idx="1980">
                  <c:v>35.4</c:v>
                </c:pt>
                <c:pt idx="1981">
                  <c:v>35.4</c:v>
                </c:pt>
                <c:pt idx="1982">
                  <c:v>35.4</c:v>
                </c:pt>
                <c:pt idx="1983">
                  <c:v>35.4</c:v>
                </c:pt>
                <c:pt idx="1984">
                  <c:v>35.4</c:v>
                </c:pt>
                <c:pt idx="1985">
                  <c:v>35.4</c:v>
                </c:pt>
                <c:pt idx="1986">
                  <c:v>35.4</c:v>
                </c:pt>
                <c:pt idx="1987">
                  <c:v>35.4</c:v>
                </c:pt>
                <c:pt idx="1988">
                  <c:v>35.200000000000003</c:v>
                </c:pt>
                <c:pt idx="1989">
                  <c:v>35.200000000000003</c:v>
                </c:pt>
                <c:pt idx="1990">
                  <c:v>35.4</c:v>
                </c:pt>
                <c:pt idx="1991">
                  <c:v>35.4</c:v>
                </c:pt>
                <c:pt idx="1992">
                  <c:v>35.4</c:v>
                </c:pt>
                <c:pt idx="1993">
                  <c:v>35.4</c:v>
                </c:pt>
                <c:pt idx="1994">
                  <c:v>35.4</c:v>
                </c:pt>
                <c:pt idx="1995">
                  <c:v>35.4</c:v>
                </c:pt>
                <c:pt idx="1996">
                  <c:v>35.4</c:v>
                </c:pt>
                <c:pt idx="1997">
                  <c:v>35.4</c:v>
                </c:pt>
                <c:pt idx="1998">
                  <c:v>35.200000000000003</c:v>
                </c:pt>
                <c:pt idx="1999">
                  <c:v>35.4</c:v>
                </c:pt>
                <c:pt idx="2000">
                  <c:v>35.200000000000003</c:v>
                </c:pt>
                <c:pt idx="2001">
                  <c:v>35.200000000000003</c:v>
                </c:pt>
                <c:pt idx="2002">
                  <c:v>35.200000000000003</c:v>
                </c:pt>
                <c:pt idx="2003">
                  <c:v>35.200000000000003</c:v>
                </c:pt>
                <c:pt idx="2004">
                  <c:v>35.200000000000003</c:v>
                </c:pt>
                <c:pt idx="2005">
                  <c:v>35.200000000000003</c:v>
                </c:pt>
                <c:pt idx="2006">
                  <c:v>35.200000000000003</c:v>
                </c:pt>
                <c:pt idx="2007">
                  <c:v>35.200000000000003</c:v>
                </c:pt>
                <c:pt idx="2008">
                  <c:v>35.200000000000003</c:v>
                </c:pt>
                <c:pt idx="2009">
                  <c:v>35.200000000000003</c:v>
                </c:pt>
                <c:pt idx="2010">
                  <c:v>35.200000000000003</c:v>
                </c:pt>
                <c:pt idx="2011">
                  <c:v>35.200000000000003</c:v>
                </c:pt>
                <c:pt idx="2012">
                  <c:v>35.200000000000003</c:v>
                </c:pt>
                <c:pt idx="2013">
                  <c:v>35.200000000000003</c:v>
                </c:pt>
                <c:pt idx="2014">
                  <c:v>35.200000000000003</c:v>
                </c:pt>
                <c:pt idx="2015">
                  <c:v>35.200000000000003</c:v>
                </c:pt>
                <c:pt idx="2016">
                  <c:v>35.200000000000003</c:v>
                </c:pt>
                <c:pt idx="2017">
                  <c:v>35.200000000000003</c:v>
                </c:pt>
                <c:pt idx="2018">
                  <c:v>35.200000000000003</c:v>
                </c:pt>
                <c:pt idx="2019">
                  <c:v>35.200000000000003</c:v>
                </c:pt>
                <c:pt idx="2020">
                  <c:v>35.4</c:v>
                </c:pt>
                <c:pt idx="2021">
                  <c:v>35.200000000000003</c:v>
                </c:pt>
                <c:pt idx="2022">
                  <c:v>35.200000000000003</c:v>
                </c:pt>
                <c:pt idx="2023">
                  <c:v>35.200000000000003</c:v>
                </c:pt>
                <c:pt idx="2024">
                  <c:v>35.200000000000003</c:v>
                </c:pt>
                <c:pt idx="2025">
                  <c:v>35.200000000000003</c:v>
                </c:pt>
                <c:pt idx="2026">
                  <c:v>35.200000000000003</c:v>
                </c:pt>
                <c:pt idx="2027">
                  <c:v>35.200000000000003</c:v>
                </c:pt>
                <c:pt idx="2028">
                  <c:v>35.200000000000003</c:v>
                </c:pt>
                <c:pt idx="2029">
                  <c:v>35.200000000000003</c:v>
                </c:pt>
                <c:pt idx="2030">
                  <c:v>35.200000000000003</c:v>
                </c:pt>
                <c:pt idx="2031">
                  <c:v>35.200000000000003</c:v>
                </c:pt>
                <c:pt idx="2032">
                  <c:v>35.200000000000003</c:v>
                </c:pt>
                <c:pt idx="2033">
                  <c:v>35.200000000000003</c:v>
                </c:pt>
                <c:pt idx="2034">
                  <c:v>35.200000000000003</c:v>
                </c:pt>
                <c:pt idx="2035">
                  <c:v>35.200000000000003</c:v>
                </c:pt>
                <c:pt idx="2036">
                  <c:v>35.4</c:v>
                </c:pt>
                <c:pt idx="2037">
                  <c:v>35.4</c:v>
                </c:pt>
                <c:pt idx="2038">
                  <c:v>35.4</c:v>
                </c:pt>
                <c:pt idx="2039">
                  <c:v>35.4</c:v>
                </c:pt>
                <c:pt idx="2040">
                  <c:v>35.700000000000003</c:v>
                </c:pt>
                <c:pt idx="2041">
                  <c:v>35.700000000000003</c:v>
                </c:pt>
                <c:pt idx="2042">
                  <c:v>35.700000000000003</c:v>
                </c:pt>
                <c:pt idx="2043">
                  <c:v>35.700000000000003</c:v>
                </c:pt>
                <c:pt idx="2044">
                  <c:v>35.799999999999997</c:v>
                </c:pt>
                <c:pt idx="2045">
                  <c:v>35.799999999999997</c:v>
                </c:pt>
                <c:pt idx="2046">
                  <c:v>35.799999999999997</c:v>
                </c:pt>
                <c:pt idx="2047">
                  <c:v>35.799999999999997</c:v>
                </c:pt>
                <c:pt idx="2048">
                  <c:v>35.799999999999997</c:v>
                </c:pt>
                <c:pt idx="2049">
                  <c:v>35.799999999999997</c:v>
                </c:pt>
                <c:pt idx="2050">
                  <c:v>35.799999999999997</c:v>
                </c:pt>
                <c:pt idx="2051">
                  <c:v>35.799999999999997</c:v>
                </c:pt>
                <c:pt idx="2052">
                  <c:v>35.799999999999997</c:v>
                </c:pt>
                <c:pt idx="2053">
                  <c:v>35.799999999999997</c:v>
                </c:pt>
                <c:pt idx="2054">
                  <c:v>35.799999999999997</c:v>
                </c:pt>
                <c:pt idx="2055">
                  <c:v>35.799999999999997</c:v>
                </c:pt>
                <c:pt idx="2056">
                  <c:v>35.799999999999997</c:v>
                </c:pt>
                <c:pt idx="2057">
                  <c:v>35.799999999999997</c:v>
                </c:pt>
                <c:pt idx="2058">
                  <c:v>35.799999999999997</c:v>
                </c:pt>
                <c:pt idx="2059">
                  <c:v>35.799999999999997</c:v>
                </c:pt>
                <c:pt idx="2060">
                  <c:v>35.799999999999997</c:v>
                </c:pt>
                <c:pt idx="2061">
                  <c:v>36</c:v>
                </c:pt>
                <c:pt idx="2062">
                  <c:v>36</c:v>
                </c:pt>
                <c:pt idx="2063">
                  <c:v>36</c:v>
                </c:pt>
                <c:pt idx="2064">
                  <c:v>36.200000000000003</c:v>
                </c:pt>
                <c:pt idx="2065">
                  <c:v>36.4</c:v>
                </c:pt>
                <c:pt idx="2066">
                  <c:v>36.4</c:v>
                </c:pt>
                <c:pt idx="2067">
                  <c:v>36.4</c:v>
                </c:pt>
                <c:pt idx="2068">
                  <c:v>36.4</c:v>
                </c:pt>
                <c:pt idx="2069">
                  <c:v>36.4</c:v>
                </c:pt>
                <c:pt idx="2070">
                  <c:v>36.5</c:v>
                </c:pt>
                <c:pt idx="2071">
                  <c:v>36.5</c:v>
                </c:pt>
                <c:pt idx="2072">
                  <c:v>36.5</c:v>
                </c:pt>
                <c:pt idx="2073">
                  <c:v>36.5</c:v>
                </c:pt>
                <c:pt idx="2074">
                  <c:v>36.5</c:v>
                </c:pt>
                <c:pt idx="2075">
                  <c:v>36.5</c:v>
                </c:pt>
                <c:pt idx="2076">
                  <c:v>36.5</c:v>
                </c:pt>
                <c:pt idx="2077">
                  <c:v>36.6</c:v>
                </c:pt>
                <c:pt idx="2078">
                  <c:v>36.6</c:v>
                </c:pt>
                <c:pt idx="2079">
                  <c:v>36.6</c:v>
                </c:pt>
                <c:pt idx="2080">
                  <c:v>36.799999999999997</c:v>
                </c:pt>
                <c:pt idx="2081">
                  <c:v>36.799999999999997</c:v>
                </c:pt>
                <c:pt idx="2082">
                  <c:v>36.799999999999997</c:v>
                </c:pt>
                <c:pt idx="2083">
                  <c:v>36.6</c:v>
                </c:pt>
                <c:pt idx="2084">
                  <c:v>36.6</c:v>
                </c:pt>
                <c:pt idx="2085">
                  <c:v>36.6</c:v>
                </c:pt>
                <c:pt idx="2086">
                  <c:v>36.6</c:v>
                </c:pt>
                <c:pt idx="2087">
                  <c:v>36.6</c:v>
                </c:pt>
                <c:pt idx="2088">
                  <c:v>36.6</c:v>
                </c:pt>
                <c:pt idx="2089">
                  <c:v>36.6</c:v>
                </c:pt>
                <c:pt idx="2090">
                  <c:v>36.6</c:v>
                </c:pt>
                <c:pt idx="2091">
                  <c:v>36.6</c:v>
                </c:pt>
                <c:pt idx="2092">
                  <c:v>36.6</c:v>
                </c:pt>
                <c:pt idx="2093">
                  <c:v>36.6</c:v>
                </c:pt>
                <c:pt idx="2094">
                  <c:v>36.6</c:v>
                </c:pt>
                <c:pt idx="2095">
                  <c:v>36.5</c:v>
                </c:pt>
                <c:pt idx="2096">
                  <c:v>36.5</c:v>
                </c:pt>
                <c:pt idx="2097">
                  <c:v>36.5</c:v>
                </c:pt>
                <c:pt idx="2098">
                  <c:v>36.5</c:v>
                </c:pt>
                <c:pt idx="2099">
                  <c:v>36.5</c:v>
                </c:pt>
                <c:pt idx="2100">
                  <c:v>36.5</c:v>
                </c:pt>
                <c:pt idx="2101">
                  <c:v>36.5</c:v>
                </c:pt>
                <c:pt idx="2102">
                  <c:v>36.5</c:v>
                </c:pt>
                <c:pt idx="2103">
                  <c:v>36.5</c:v>
                </c:pt>
                <c:pt idx="2104">
                  <c:v>36.5</c:v>
                </c:pt>
                <c:pt idx="2105">
                  <c:v>36.5</c:v>
                </c:pt>
                <c:pt idx="2106">
                  <c:v>36.6</c:v>
                </c:pt>
                <c:pt idx="2107">
                  <c:v>36.6</c:v>
                </c:pt>
                <c:pt idx="2108">
                  <c:v>36.6</c:v>
                </c:pt>
                <c:pt idx="2109">
                  <c:v>36.6</c:v>
                </c:pt>
                <c:pt idx="2110">
                  <c:v>36.6</c:v>
                </c:pt>
                <c:pt idx="2111">
                  <c:v>36.6</c:v>
                </c:pt>
                <c:pt idx="2112">
                  <c:v>36.6</c:v>
                </c:pt>
                <c:pt idx="2113">
                  <c:v>36.6</c:v>
                </c:pt>
                <c:pt idx="2114">
                  <c:v>36.6</c:v>
                </c:pt>
                <c:pt idx="2115">
                  <c:v>36.6</c:v>
                </c:pt>
                <c:pt idx="2116">
                  <c:v>36.6</c:v>
                </c:pt>
                <c:pt idx="2117">
                  <c:v>36.6</c:v>
                </c:pt>
                <c:pt idx="2118">
                  <c:v>36.799999999999997</c:v>
                </c:pt>
                <c:pt idx="2119">
                  <c:v>36.799999999999997</c:v>
                </c:pt>
                <c:pt idx="2120">
                  <c:v>36.799999999999997</c:v>
                </c:pt>
                <c:pt idx="2121">
                  <c:v>36.700000000000003</c:v>
                </c:pt>
                <c:pt idx="2122">
                  <c:v>36.799999999999997</c:v>
                </c:pt>
                <c:pt idx="2123">
                  <c:v>36.799999999999997</c:v>
                </c:pt>
                <c:pt idx="2124">
                  <c:v>36.700000000000003</c:v>
                </c:pt>
                <c:pt idx="2125">
                  <c:v>36.700000000000003</c:v>
                </c:pt>
                <c:pt idx="2126">
                  <c:v>36.700000000000003</c:v>
                </c:pt>
                <c:pt idx="2127">
                  <c:v>36.5</c:v>
                </c:pt>
                <c:pt idx="2128">
                  <c:v>36.5</c:v>
                </c:pt>
                <c:pt idx="2129">
                  <c:v>36.700000000000003</c:v>
                </c:pt>
                <c:pt idx="2130">
                  <c:v>36.700000000000003</c:v>
                </c:pt>
                <c:pt idx="2131">
                  <c:v>36.700000000000003</c:v>
                </c:pt>
                <c:pt idx="2132">
                  <c:v>36.700000000000003</c:v>
                </c:pt>
                <c:pt idx="2133">
                  <c:v>36.700000000000003</c:v>
                </c:pt>
                <c:pt idx="2134">
                  <c:v>36.700000000000003</c:v>
                </c:pt>
                <c:pt idx="2135">
                  <c:v>36.700000000000003</c:v>
                </c:pt>
                <c:pt idx="2136">
                  <c:v>36.700000000000003</c:v>
                </c:pt>
                <c:pt idx="2137">
                  <c:v>36.700000000000003</c:v>
                </c:pt>
                <c:pt idx="2138">
                  <c:v>36.700000000000003</c:v>
                </c:pt>
                <c:pt idx="2139">
                  <c:v>36.700000000000003</c:v>
                </c:pt>
                <c:pt idx="2140">
                  <c:v>36.700000000000003</c:v>
                </c:pt>
                <c:pt idx="2141">
                  <c:v>36.700000000000003</c:v>
                </c:pt>
                <c:pt idx="2142">
                  <c:v>36.700000000000003</c:v>
                </c:pt>
                <c:pt idx="2143">
                  <c:v>36.700000000000003</c:v>
                </c:pt>
                <c:pt idx="2144">
                  <c:v>36.700000000000003</c:v>
                </c:pt>
                <c:pt idx="2145">
                  <c:v>36.700000000000003</c:v>
                </c:pt>
                <c:pt idx="2146">
                  <c:v>36.700000000000003</c:v>
                </c:pt>
                <c:pt idx="2147">
                  <c:v>36.700000000000003</c:v>
                </c:pt>
                <c:pt idx="2148">
                  <c:v>36.700000000000003</c:v>
                </c:pt>
                <c:pt idx="2149">
                  <c:v>36.700000000000003</c:v>
                </c:pt>
                <c:pt idx="2150">
                  <c:v>36.799999999999997</c:v>
                </c:pt>
                <c:pt idx="2151">
                  <c:v>36.799999999999997</c:v>
                </c:pt>
                <c:pt idx="2152">
                  <c:v>36.799999999999997</c:v>
                </c:pt>
                <c:pt idx="2154">
                  <c:v>37.200000000000003</c:v>
                </c:pt>
                <c:pt idx="2155">
                  <c:v>36.799999999999997</c:v>
                </c:pt>
                <c:pt idx="2156">
                  <c:v>37</c:v>
                </c:pt>
                <c:pt idx="2157">
                  <c:v>37</c:v>
                </c:pt>
                <c:pt idx="2158">
                  <c:v>37.200000000000003</c:v>
                </c:pt>
                <c:pt idx="2159">
                  <c:v>37.200000000000003</c:v>
                </c:pt>
                <c:pt idx="2160">
                  <c:v>37.200000000000003</c:v>
                </c:pt>
                <c:pt idx="2161">
                  <c:v>37.4</c:v>
                </c:pt>
                <c:pt idx="2162">
                  <c:v>37.4</c:v>
                </c:pt>
                <c:pt idx="2163">
                  <c:v>37.5</c:v>
                </c:pt>
                <c:pt idx="2164">
                  <c:v>37.5</c:v>
                </c:pt>
                <c:pt idx="2165">
                  <c:v>37.5</c:v>
                </c:pt>
                <c:pt idx="2166">
                  <c:v>37.700000000000003</c:v>
                </c:pt>
                <c:pt idx="2167">
                  <c:v>37.700000000000003</c:v>
                </c:pt>
                <c:pt idx="2168">
                  <c:v>37.700000000000003</c:v>
                </c:pt>
                <c:pt idx="2169">
                  <c:v>37.5</c:v>
                </c:pt>
                <c:pt idx="2170">
                  <c:v>37.700000000000003</c:v>
                </c:pt>
                <c:pt idx="2171">
                  <c:v>37.700000000000003</c:v>
                </c:pt>
                <c:pt idx="2172">
                  <c:v>37.700000000000003</c:v>
                </c:pt>
                <c:pt idx="2173">
                  <c:v>37.700000000000003</c:v>
                </c:pt>
                <c:pt idx="2174">
                  <c:v>37.700000000000003</c:v>
                </c:pt>
                <c:pt idx="2175">
                  <c:v>37.700000000000003</c:v>
                </c:pt>
                <c:pt idx="2176">
                  <c:v>37.700000000000003</c:v>
                </c:pt>
                <c:pt idx="2177">
                  <c:v>37.700000000000003</c:v>
                </c:pt>
                <c:pt idx="2178">
                  <c:v>37.9</c:v>
                </c:pt>
                <c:pt idx="2179">
                  <c:v>37.9</c:v>
                </c:pt>
                <c:pt idx="2180">
                  <c:v>37.9</c:v>
                </c:pt>
                <c:pt idx="2181">
                  <c:v>38</c:v>
                </c:pt>
                <c:pt idx="2182">
                  <c:v>37.9</c:v>
                </c:pt>
                <c:pt idx="2183">
                  <c:v>38</c:v>
                </c:pt>
                <c:pt idx="2184">
                  <c:v>38.200000000000003</c:v>
                </c:pt>
                <c:pt idx="2185">
                  <c:v>38.4</c:v>
                </c:pt>
                <c:pt idx="2186">
                  <c:v>38.5</c:v>
                </c:pt>
                <c:pt idx="2187">
                  <c:v>38.5</c:v>
                </c:pt>
                <c:pt idx="2188">
                  <c:v>38.5</c:v>
                </c:pt>
                <c:pt idx="2189">
                  <c:v>38.5</c:v>
                </c:pt>
                <c:pt idx="2190">
                  <c:v>38.5</c:v>
                </c:pt>
                <c:pt idx="2191">
                  <c:v>38.4</c:v>
                </c:pt>
                <c:pt idx="2192">
                  <c:v>38.4</c:v>
                </c:pt>
                <c:pt idx="2193">
                  <c:v>38.4</c:v>
                </c:pt>
                <c:pt idx="2194">
                  <c:v>38.4</c:v>
                </c:pt>
                <c:pt idx="2195">
                  <c:v>38.200000000000003</c:v>
                </c:pt>
                <c:pt idx="2196">
                  <c:v>38.200000000000003</c:v>
                </c:pt>
                <c:pt idx="2197">
                  <c:v>38.200000000000003</c:v>
                </c:pt>
                <c:pt idx="2198">
                  <c:v>38</c:v>
                </c:pt>
                <c:pt idx="2199">
                  <c:v>38</c:v>
                </c:pt>
                <c:pt idx="2200">
                  <c:v>38</c:v>
                </c:pt>
                <c:pt idx="2201">
                  <c:v>38</c:v>
                </c:pt>
                <c:pt idx="2202">
                  <c:v>38</c:v>
                </c:pt>
                <c:pt idx="2203">
                  <c:v>38</c:v>
                </c:pt>
                <c:pt idx="2204">
                  <c:v>38</c:v>
                </c:pt>
                <c:pt idx="2205">
                  <c:v>38</c:v>
                </c:pt>
                <c:pt idx="2206">
                  <c:v>38</c:v>
                </c:pt>
                <c:pt idx="2207">
                  <c:v>38</c:v>
                </c:pt>
                <c:pt idx="2208">
                  <c:v>38</c:v>
                </c:pt>
                <c:pt idx="2209">
                  <c:v>38</c:v>
                </c:pt>
                <c:pt idx="2210">
                  <c:v>38</c:v>
                </c:pt>
                <c:pt idx="2211">
                  <c:v>38</c:v>
                </c:pt>
                <c:pt idx="2212">
                  <c:v>38</c:v>
                </c:pt>
                <c:pt idx="2213">
                  <c:v>38</c:v>
                </c:pt>
                <c:pt idx="2214">
                  <c:v>38</c:v>
                </c:pt>
                <c:pt idx="2215">
                  <c:v>38</c:v>
                </c:pt>
                <c:pt idx="2216">
                  <c:v>38</c:v>
                </c:pt>
                <c:pt idx="2217">
                  <c:v>38</c:v>
                </c:pt>
                <c:pt idx="2218">
                  <c:v>38</c:v>
                </c:pt>
                <c:pt idx="2219">
                  <c:v>38</c:v>
                </c:pt>
                <c:pt idx="2220">
                  <c:v>38</c:v>
                </c:pt>
                <c:pt idx="2221">
                  <c:v>38</c:v>
                </c:pt>
                <c:pt idx="2222">
                  <c:v>38</c:v>
                </c:pt>
                <c:pt idx="2223">
                  <c:v>38</c:v>
                </c:pt>
                <c:pt idx="2224">
                  <c:v>38</c:v>
                </c:pt>
                <c:pt idx="2225">
                  <c:v>38</c:v>
                </c:pt>
                <c:pt idx="2226">
                  <c:v>38</c:v>
                </c:pt>
                <c:pt idx="2227">
                  <c:v>38</c:v>
                </c:pt>
                <c:pt idx="2228">
                  <c:v>38</c:v>
                </c:pt>
                <c:pt idx="2229">
                  <c:v>38</c:v>
                </c:pt>
                <c:pt idx="2230">
                  <c:v>38</c:v>
                </c:pt>
                <c:pt idx="2231">
                  <c:v>38</c:v>
                </c:pt>
                <c:pt idx="2232">
                  <c:v>38.200000000000003</c:v>
                </c:pt>
                <c:pt idx="2233">
                  <c:v>38.200000000000003</c:v>
                </c:pt>
                <c:pt idx="2234">
                  <c:v>38.200000000000003</c:v>
                </c:pt>
                <c:pt idx="2235">
                  <c:v>38.4</c:v>
                </c:pt>
                <c:pt idx="2236">
                  <c:v>38.4</c:v>
                </c:pt>
                <c:pt idx="2237">
                  <c:v>38.4</c:v>
                </c:pt>
                <c:pt idx="2238">
                  <c:v>38.5</c:v>
                </c:pt>
                <c:pt idx="2239">
                  <c:v>38.5</c:v>
                </c:pt>
                <c:pt idx="2240">
                  <c:v>38.5</c:v>
                </c:pt>
                <c:pt idx="2241">
                  <c:v>38.5</c:v>
                </c:pt>
                <c:pt idx="2242">
                  <c:v>38.5</c:v>
                </c:pt>
                <c:pt idx="2243">
                  <c:v>38.5</c:v>
                </c:pt>
                <c:pt idx="2244">
                  <c:v>38.5</c:v>
                </c:pt>
                <c:pt idx="2245">
                  <c:v>38.5</c:v>
                </c:pt>
                <c:pt idx="2246">
                  <c:v>38.4</c:v>
                </c:pt>
                <c:pt idx="2247">
                  <c:v>38.5</c:v>
                </c:pt>
                <c:pt idx="2248">
                  <c:v>38.5</c:v>
                </c:pt>
                <c:pt idx="2249">
                  <c:v>38.5</c:v>
                </c:pt>
                <c:pt idx="2250">
                  <c:v>38.5</c:v>
                </c:pt>
                <c:pt idx="2251">
                  <c:v>38.5</c:v>
                </c:pt>
                <c:pt idx="2252">
                  <c:v>38.5</c:v>
                </c:pt>
                <c:pt idx="2253">
                  <c:v>38.4</c:v>
                </c:pt>
                <c:pt idx="2254">
                  <c:v>38.4</c:v>
                </c:pt>
                <c:pt idx="2255">
                  <c:v>38.4</c:v>
                </c:pt>
                <c:pt idx="2256">
                  <c:v>38.4</c:v>
                </c:pt>
                <c:pt idx="2257">
                  <c:v>38.4</c:v>
                </c:pt>
                <c:pt idx="2258">
                  <c:v>38.4</c:v>
                </c:pt>
                <c:pt idx="2259">
                  <c:v>38.4</c:v>
                </c:pt>
                <c:pt idx="2260">
                  <c:v>38.4</c:v>
                </c:pt>
                <c:pt idx="2261">
                  <c:v>38.4</c:v>
                </c:pt>
                <c:pt idx="2262">
                  <c:v>38.4</c:v>
                </c:pt>
                <c:pt idx="2263">
                  <c:v>38.4</c:v>
                </c:pt>
                <c:pt idx="2264">
                  <c:v>38.4</c:v>
                </c:pt>
                <c:pt idx="2265">
                  <c:v>38.4</c:v>
                </c:pt>
                <c:pt idx="2266">
                  <c:v>38.4</c:v>
                </c:pt>
                <c:pt idx="2267">
                  <c:v>38.4</c:v>
                </c:pt>
                <c:pt idx="2268">
                  <c:v>38.4</c:v>
                </c:pt>
                <c:pt idx="2269">
                  <c:v>38.4</c:v>
                </c:pt>
                <c:pt idx="2270">
                  <c:v>38.4</c:v>
                </c:pt>
                <c:pt idx="2271">
                  <c:v>38.4</c:v>
                </c:pt>
                <c:pt idx="2272">
                  <c:v>38.4</c:v>
                </c:pt>
                <c:pt idx="2273">
                  <c:v>38.4</c:v>
                </c:pt>
                <c:pt idx="2274">
                  <c:v>38.4</c:v>
                </c:pt>
                <c:pt idx="2275">
                  <c:v>38.4</c:v>
                </c:pt>
                <c:pt idx="2276">
                  <c:v>38.5</c:v>
                </c:pt>
                <c:pt idx="2277">
                  <c:v>38.5</c:v>
                </c:pt>
                <c:pt idx="2278">
                  <c:v>38.5</c:v>
                </c:pt>
                <c:pt idx="2279">
                  <c:v>38.5</c:v>
                </c:pt>
                <c:pt idx="2280">
                  <c:v>38.700000000000003</c:v>
                </c:pt>
                <c:pt idx="2281">
                  <c:v>38.700000000000003</c:v>
                </c:pt>
                <c:pt idx="2282">
                  <c:v>38.700000000000003</c:v>
                </c:pt>
                <c:pt idx="2283">
                  <c:v>38.700000000000003</c:v>
                </c:pt>
                <c:pt idx="2284">
                  <c:v>38.799999999999997</c:v>
                </c:pt>
                <c:pt idx="2285">
                  <c:v>38.799999999999997</c:v>
                </c:pt>
                <c:pt idx="2286">
                  <c:v>38.799999999999997</c:v>
                </c:pt>
                <c:pt idx="2287">
                  <c:v>38.799999999999997</c:v>
                </c:pt>
                <c:pt idx="2288">
                  <c:v>38.799999999999997</c:v>
                </c:pt>
                <c:pt idx="2289">
                  <c:v>38.799999999999997</c:v>
                </c:pt>
                <c:pt idx="2290">
                  <c:v>38.799999999999997</c:v>
                </c:pt>
                <c:pt idx="2291">
                  <c:v>38.799999999999997</c:v>
                </c:pt>
                <c:pt idx="2292">
                  <c:v>38.700000000000003</c:v>
                </c:pt>
                <c:pt idx="2293">
                  <c:v>38.700000000000003</c:v>
                </c:pt>
                <c:pt idx="2294">
                  <c:v>38.700000000000003</c:v>
                </c:pt>
                <c:pt idx="2295">
                  <c:v>38.700000000000003</c:v>
                </c:pt>
                <c:pt idx="2296">
                  <c:v>38.700000000000003</c:v>
                </c:pt>
                <c:pt idx="2297">
                  <c:v>38.700000000000003</c:v>
                </c:pt>
                <c:pt idx="2298">
                  <c:v>38.700000000000003</c:v>
                </c:pt>
                <c:pt idx="2299">
                  <c:v>38.700000000000003</c:v>
                </c:pt>
                <c:pt idx="2300">
                  <c:v>38.700000000000003</c:v>
                </c:pt>
                <c:pt idx="2301">
                  <c:v>38.799999999999997</c:v>
                </c:pt>
                <c:pt idx="2302">
                  <c:v>38.700000000000003</c:v>
                </c:pt>
                <c:pt idx="2303">
                  <c:v>38.700000000000003</c:v>
                </c:pt>
                <c:pt idx="2304">
                  <c:v>38.700000000000003</c:v>
                </c:pt>
                <c:pt idx="2305">
                  <c:v>38.799999999999997</c:v>
                </c:pt>
                <c:pt idx="2306">
                  <c:v>38.799999999999997</c:v>
                </c:pt>
                <c:pt idx="2307">
                  <c:v>38.799999999999997</c:v>
                </c:pt>
                <c:pt idx="2308">
                  <c:v>38.799999999999997</c:v>
                </c:pt>
                <c:pt idx="2309">
                  <c:v>38.799999999999997</c:v>
                </c:pt>
                <c:pt idx="2310">
                  <c:v>38.799999999999997</c:v>
                </c:pt>
                <c:pt idx="2311">
                  <c:v>38.799999999999997</c:v>
                </c:pt>
                <c:pt idx="2312">
                  <c:v>38.799999999999997</c:v>
                </c:pt>
                <c:pt idx="2313">
                  <c:v>38.799999999999997</c:v>
                </c:pt>
                <c:pt idx="2314">
                  <c:v>38.799999999999997</c:v>
                </c:pt>
                <c:pt idx="2315">
                  <c:v>38.799999999999997</c:v>
                </c:pt>
                <c:pt idx="2316">
                  <c:v>38.799999999999997</c:v>
                </c:pt>
                <c:pt idx="2317">
                  <c:v>38.799999999999997</c:v>
                </c:pt>
                <c:pt idx="2318">
                  <c:v>38.799999999999997</c:v>
                </c:pt>
                <c:pt idx="2319">
                  <c:v>38.799999999999997</c:v>
                </c:pt>
                <c:pt idx="2320">
                  <c:v>38.799999999999997</c:v>
                </c:pt>
                <c:pt idx="2321">
                  <c:v>38.799999999999997</c:v>
                </c:pt>
                <c:pt idx="2322">
                  <c:v>38.700000000000003</c:v>
                </c:pt>
                <c:pt idx="2323">
                  <c:v>38.700000000000003</c:v>
                </c:pt>
                <c:pt idx="2324">
                  <c:v>38.700000000000003</c:v>
                </c:pt>
                <c:pt idx="2325">
                  <c:v>38.700000000000003</c:v>
                </c:pt>
                <c:pt idx="2326">
                  <c:v>38.799999999999997</c:v>
                </c:pt>
                <c:pt idx="2327">
                  <c:v>38.799999999999997</c:v>
                </c:pt>
                <c:pt idx="2328">
                  <c:v>38.799999999999997</c:v>
                </c:pt>
                <c:pt idx="2329">
                  <c:v>38.700000000000003</c:v>
                </c:pt>
                <c:pt idx="2330">
                  <c:v>38.700000000000003</c:v>
                </c:pt>
                <c:pt idx="2331">
                  <c:v>38.700000000000003</c:v>
                </c:pt>
                <c:pt idx="2332">
                  <c:v>38.700000000000003</c:v>
                </c:pt>
                <c:pt idx="2333">
                  <c:v>38.700000000000003</c:v>
                </c:pt>
                <c:pt idx="2334">
                  <c:v>38.700000000000003</c:v>
                </c:pt>
                <c:pt idx="2335">
                  <c:v>38.700000000000003</c:v>
                </c:pt>
                <c:pt idx="2336">
                  <c:v>38.700000000000003</c:v>
                </c:pt>
                <c:pt idx="2337">
                  <c:v>38.700000000000003</c:v>
                </c:pt>
                <c:pt idx="2338">
                  <c:v>38.700000000000003</c:v>
                </c:pt>
                <c:pt idx="2339">
                  <c:v>38.700000000000003</c:v>
                </c:pt>
                <c:pt idx="2340">
                  <c:v>38.700000000000003</c:v>
                </c:pt>
                <c:pt idx="2341">
                  <c:v>38.5</c:v>
                </c:pt>
                <c:pt idx="2342">
                  <c:v>38.5</c:v>
                </c:pt>
                <c:pt idx="2343">
                  <c:v>38.5</c:v>
                </c:pt>
                <c:pt idx="2344">
                  <c:v>38.5</c:v>
                </c:pt>
                <c:pt idx="2345">
                  <c:v>38.5</c:v>
                </c:pt>
                <c:pt idx="2346">
                  <c:v>38.5</c:v>
                </c:pt>
                <c:pt idx="2347">
                  <c:v>38.5</c:v>
                </c:pt>
                <c:pt idx="2348">
                  <c:v>38.5</c:v>
                </c:pt>
                <c:pt idx="2349">
                  <c:v>38.5</c:v>
                </c:pt>
                <c:pt idx="2350">
                  <c:v>38.5</c:v>
                </c:pt>
                <c:pt idx="2351">
                  <c:v>38.5</c:v>
                </c:pt>
                <c:pt idx="2352">
                  <c:v>38.5</c:v>
                </c:pt>
                <c:pt idx="2353">
                  <c:v>38.5</c:v>
                </c:pt>
                <c:pt idx="2354">
                  <c:v>38.5</c:v>
                </c:pt>
                <c:pt idx="2355">
                  <c:v>38.5</c:v>
                </c:pt>
                <c:pt idx="2356">
                  <c:v>38.5</c:v>
                </c:pt>
                <c:pt idx="2357">
                  <c:v>38.700000000000003</c:v>
                </c:pt>
                <c:pt idx="2358">
                  <c:v>38.700000000000003</c:v>
                </c:pt>
                <c:pt idx="2359">
                  <c:v>38.700000000000003</c:v>
                </c:pt>
                <c:pt idx="2360">
                  <c:v>38.700000000000003</c:v>
                </c:pt>
                <c:pt idx="2361">
                  <c:v>38.700000000000003</c:v>
                </c:pt>
                <c:pt idx="2362">
                  <c:v>38.700000000000003</c:v>
                </c:pt>
                <c:pt idx="2363">
                  <c:v>38.700000000000003</c:v>
                </c:pt>
                <c:pt idx="2364">
                  <c:v>38.700000000000003</c:v>
                </c:pt>
                <c:pt idx="2365">
                  <c:v>38.700000000000003</c:v>
                </c:pt>
                <c:pt idx="2366">
                  <c:v>38.700000000000003</c:v>
                </c:pt>
                <c:pt idx="2367">
                  <c:v>38.700000000000003</c:v>
                </c:pt>
                <c:pt idx="2368">
                  <c:v>38.700000000000003</c:v>
                </c:pt>
                <c:pt idx="2369">
                  <c:v>38.700000000000003</c:v>
                </c:pt>
                <c:pt idx="2370">
                  <c:v>38.700000000000003</c:v>
                </c:pt>
                <c:pt idx="2371">
                  <c:v>38.700000000000003</c:v>
                </c:pt>
                <c:pt idx="2372">
                  <c:v>38.700000000000003</c:v>
                </c:pt>
                <c:pt idx="2373">
                  <c:v>38.799999999999997</c:v>
                </c:pt>
                <c:pt idx="2374">
                  <c:v>38.799999999999997</c:v>
                </c:pt>
                <c:pt idx="2375">
                  <c:v>39</c:v>
                </c:pt>
                <c:pt idx="2376">
                  <c:v>39</c:v>
                </c:pt>
                <c:pt idx="2377">
                  <c:v>39</c:v>
                </c:pt>
                <c:pt idx="2378">
                  <c:v>39.1</c:v>
                </c:pt>
                <c:pt idx="2379">
                  <c:v>39.1</c:v>
                </c:pt>
                <c:pt idx="2380">
                  <c:v>39.1</c:v>
                </c:pt>
                <c:pt idx="2381">
                  <c:v>39.1</c:v>
                </c:pt>
                <c:pt idx="2382">
                  <c:v>39.1</c:v>
                </c:pt>
                <c:pt idx="2383">
                  <c:v>39.1</c:v>
                </c:pt>
                <c:pt idx="2384">
                  <c:v>39</c:v>
                </c:pt>
                <c:pt idx="2385">
                  <c:v>39</c:v>
                </c:pt>
                <c:pt idx="2386">
                  <c:v>39</c:v>
                </c:pt>
                <c:pt idx="2387">
                  <c:v>39</c:v>
                </c:pt>
                <c:pt idx="2388">
                  <c:v>39</c:v>
                </c:pt>
                <c:pt idx="2389">
                  <c:v>39</c:v>
                </c:pt>
                <c:pt idx="2390">
                  <c:v>39</c:v>
                </c:pt>
                <c:pt idx="2391">
                  <c:v>38.799999999999997</c:v>
                </c:pt>
                <c:pt idx="2392">
                  <c:v>38.799999999999997</c:v>
                </c:pt>
                <c:pt idx="2393">
                  <c:v>38.799999999999997</c:v>
                </c:pt>
                <c:pt idx="2394">
                  <c:v>38.799999999999997</c:v>
                </c:pt>
                <c:pt idx="2395">
                  <c:v>39</c:v>
                </c:pt>
                <c:pt idx="2396">
                  <c:v>39</c:v>
                </c:pt>
                <c:pt idx="2397">
                  <c:v>39.1</c:v>
                </c:pt>
                <c:pt idx="2398">
                  <c:v>39.1</c:v>
                </c:pt>
                <c:pt idx="2399">
                  <c:v>39.299999999999997</c:v>
                </c:pt>
                <c:pt idx="2400">
                  <c:v>39.299999999999997</c:v>
                </c:pt>
                <c:pt idx="2401">
                  <c:v>39.299999999999997</c:v>
                </c:pt>
                <c:pt idx="2402">
                  <c:v>39.299999999999997</c:v>
                </c:pt>
                <c:pt idx="2403">
                  <c:v>39.299999999999997</c:v>
                </c:pt>
                <c:pt idx="2404">
                  <c:v>39.299999999999997</c:v>
                </c:pt>
                <c:pt idx="2405">
                  <c:v>39.299999999999997</c:v>
                </c:pt>
                <c:pt idx="2406">
                  <c:v>39.299999999999997</c:v>
                </c:pt>
                <c:pt idx="2407">
                  <c:v>39.299999999999997</c:v>
                </c:pt>
                <c:pt idx="2408">
                  <c:v>39.299999999999997</c:v>
                </c:pt>
                <c:pt idx="2409">
                  <c:v>39.299999999999997</c:v>
                </c:pt>
                <c:pt idx="2410">
                  <c:v>39.299999999999997</c:v>
                </c:pt>
                <c:pt idx="2411">
                  <c:v>39.299999999999997</c:v>
                </c:pt>
                <c:pt idx="2412">
                  <c:v>39</c:v>
                </c:pt>
                <c:pt idx="2413">
                  <c:v>39</c:v>
                </c:pt>
                <c:pt idx="2414">
                  <c:v>39.1</c:v>
                </c:pt>
                <c:pt idx="2415">
                  <c:v>39.1</c:v>
                </c:pt>
                <c:pt idx="2416">
                  <c:v>39</c:v>
                </c:pt>
                <c:pt idx="2417">
                  <c:v>39</c:v>
                </c:pt>
                <c:pt idx="2418">
                  <c:v>39</c:v>
                </c:pt>
                <c:pt idx="2419">
                  <c:v>39</c:v>
                </c:pt>
                <c:pt idx="2420">
                  <c:v>39</c:v>
                </c:pt>
                <c:pt idx="2421">
                  <c:v>39.1</c:v>
                </c:pt>
                <c:pt idx="2422">
                  <c:v>39.1</c:v>
                </c:pt>
                <c:pt idx="2423">
                  <c:v>39.1</c:v>
                </c:pt>
                <c:pt idx="2424">
                  <c:v>39.1</c:v>
                </c:pt>
                <c:pt idx="2425">
                  <c:v>39.1</c:v>
                </c:pt>
                <c:pt idx="2426">
                  <c:v>39.1</c:v>
                </c:pt>
                <c:pt idx="2427">
                  <c:v>39.1</c:v>
                </c:pt>
                <c:pt idx="2428">
                  <c:v>39.1</c:v>
                </c:pt>
                <c:pt idx="2429">
                  <c:v>39.299999999999997</c:v>
                </c:pt>
                <c:pt idx="2430">
                  <c:v>39.299999999999997</c:v>
                </c:pt>
                <c:pt idx="2431">
                  <c:v>39.299999999999997</c:v>
                </c:pt>
                <c:pt idx="2432">
                  <c:v>39.299999999999997</c:v>
                </c:pt>
                <c:pt idx="2433">
                  <c:v>39.299999999999997</c:v>
                </c:pt>
                <c:pt idx="2434">
                  <c:v>39.1</c:v>
                </c:pt>
                <c:pt idx="2435">
                  <c:v>39.1</c:v>
                </c:pt>
                <c:pt idx="2436">
                  <c:v>39.1</c:v>
                </c:pt>
                <c:pt idx="2437">
                  <c:v>39.1</c:v>
                </c:pt>
                <c:pt idx="2438">
                  <c:v>39.1</c:v>
                </c:pt>
                <c:pt idx="2439">
                  <c:v>39.1</c:v>
                </c:pt>
                <c:pt idx="2440">
                  <c:v>39.1</c:v>
                </c:pt>
                <c:pt idx="2441">
                  <c:v>39</c:v>
                </c:pt>
                <c:pt idx="2442">
                  <c:v>39</c:v>
                </c:pt>
                <c:pt idx="2443">
                  <c:v>39.1</c:v>
                </c:pt>
                <c:pt idx="2444">
                  <c:v>39.1</c:v>
                </c:pt>
                <c:pt idx="2445">
                  <c:v>39.1</c:v>
                </c:pt>
                <c:pt idx="2446">
                  <c:v>39.299999999999997</c:v>
                </c:pt>
                <c:pt idx="2447">
                  <c:v>39.299999999999997</c:v>
                </c:pt>
                <c:pt idx="2448">
                  <c:v>39.299999999999997</c:v>
                </c:pt>
                <c:pt idx="2449">
                  <c:v>39.4</c:v>
                </c:pt>
                <c:pt idx="2450">
                  <c:v>39.4</c:v>
                </c:pt>
                <c:pt idx="2451">
                  <c:v>39.4</c:v>
                </c:pt>
                <c:pt idx="2452">
                  <c:v>39.4</c:v>
                </c:pt>
                <c:pt idx="2453">
                  <c:v>39.4</c:v>
                </c:pt>
                <c:pt idx="2454">
                  <c:v>39.4</c:v>
                </c:pt>
                <c:pt idx="2455">
                  <c:v>39.4</c:v>
                </c:pt>
                <c:pt idx="2456">
                  <c:v>39.4</c:v>
                </c:pt>
                <c:pt idx="2457">
                  <c:v>39.4</c:v>
                </c:pt>
                <c:pt idx="2458">
                  <c:v>39.4</c:v>
                </c:pt>
                <c:pt idx="2459">
                  <c:v>39.4</c:v>
                </c:pt>
                <c:pt idx="2460">
                  <c:v>39.299999999999997</c:v>
                </c:pt>
                <c:pt idx="2461">
                  <c:v>39.299999999999997</c:v>
                </c:pt>
                <c:pt idx="2462">
                  <c:v>39.299999999999997</c:v>
                </c:pt>
                <c:pt idx="2463">
                  <c:v>39.299999999999997</c:v>
                </c:pt>
                <c:pt idx="2464">
                  <c:v>39.299999999999997</c:v>
                </c:pt>
                <c:pt idx="2465">
                  <c:v>39.299999999999997</c:v>
                </c:pt>
                <c:pt idx="2466">
                  <c:v>39.299999999999997</c:v>
                </c:pt>
                <c:pt idx="2467">
                  <c:v>39.299999999999997</c:v>
                </c:pt>
                <c:pt idx="2468">
                  <c:v>39.1</c:v>
                </c:pt>
                <c:pt idx="2469">
                  <c:v>39.299999999999997</c:v>
                </c:pt>
                <c:pt idx="2470">
                  <c:v>39.299999999999997</c:v>
                </c:pt>
                <c:pt idx="2471">
                  <c:v>39.299999999999997</c:v>
                </c:pt>
                <c:pt idx="2472">
                  <c:v>39.299999999999997</c:v>
                </c:pt>
                <c:pt idx="2473">
                  <c:v>39.299999999999997</c:v>
                </c:pt>
                <c:pt idx="2474">
                  <c:v>39.299999999999997</c:v>
                </c:pt>
                <c:pt idx="2475">
                  <c:v>39.299999999999997</c:v>
                </c:pt>
                <c:pt idx="2476">
                  <c:v>39.299999999999997</c:v>
                </c:pt>
                <c:pt idx="2477">
                  <c:v>39.299999999999997</c:v>
                </c:pt>
                <c:pt idx="2478">
                  <c:v>39.299999999999997</c:v>
                </c:pt>
                <c:pt idx="2479">
                  <c:v>39.299999999999997</c:v>
                </c:pt>
                <c:pt idx="2480">
                  <c:v>39.299999999999997</c:v>
                </c:pt>
                <c:pt idx="2481">
                  <c:v>39.299999999999997</c:v>
                </c:pt>
                <c:pt idx="2482">
                  <c:v>39.299999999999997</c:v>
                </c:pt>
                <c:pt idx="2483">
                  <c:v>39.299999999999997</c:v>
                </c:pt>
                <c:pt idx="2484">
                  <c:v>39.299999999999997</c:v>
                </c:pt>
                <c:pt idx="2485">
                  <c:v>39.299999999999997</c:v>
                </c:pt>
                <c:pt idx="2486">
                  <c:v>39.299999999999997</c:v>
                </c:pt>
                <c:pt idx="2487">
                  <c:v>39.299999999999997</c:v>
                </c:pt>
                <c:pt idx="2488">
                  <c:v>39.299999999999997</c:v>
                </c:pt>
                <c:pt idx="2489">
                  <c:v>39.299999999999997</c:v>
                </c:pt>
                <c:pt idx="2491">
                  <c:v>39.700000000000003</c:v>
                </c:pt>
                <c:pt idx="2492">
                  <c:v>39.299999999999997</c:v>
                </c:pt>
                <c:pt idx="2493">
                  <c:v>39.299999999999997</c:v>
                </c:pt>
                <c:pt idx="2494">
                  <c:v>39.299999999999997</c:v>
                </c:pt>
                <c:pt idx="2495">
                  <c:v>39.299999999999997</c:v>
                </c:pt>
                <c:pt idx="2496">
                  <c:v>39.299999999999997</c:v>
                </c:pt>
                <c:pt idx="2497">
                  <c:v>39.299999999999997</c:v>
                </c:pt>
                <c:pt idx="2498">
                  <c:v>39.299999999999997</c:v>
                </c:pt>
                <c:pt idx="2499">
                  <c:v>39.299999999999997</c:v>
                </c:pt>
                <c:pt idx="2500">
                  <c:v>39.299999999999997</c:v>
                </c:pt>
                <c:pt idx="2501">
                  <c:v>39.299999999999997</c:v>
                </c:pt>
                <c:pt idx="2502">
                  <c:v>39.299999999999997</c:v>
                </c:pt>
                <c:pt idx="2503">
                  <c:v>39.299999999999997</c:v>
                </c:pt>
                <c:pt idx="2504">
                  <c:v>39.299999999999997</c:v>
                </c:pt>
                <c:pt idx="2505">
                  <c:v>39.299999999999997</c:v>
                </c:pt>
                <c:pt idx="2506">
                  <c:v>39.299999999999997</c:v>
                </c:pt>
                <c:pt idx="2507">
                  <c:v>39.299999999999997</c:v>
                </c:pt>
                <c:pt idx="2508">
                  <c:v>39.299999999999997</c:v>
                </c:pt>
                <c:pt idx="2509">
                  <c:v>39.299999999999997</c:v>
                </c:pt>
                <c:pt idx="2510">
                  <c:v>39.299999999999997</c:v>
                </c:pt>
                <c:pt idx="2511">
                  <c:v>39.299999999999997</c:v>
                </c:pt>
                <c:pt idx="2512">
                  <c:v>39.1</c:v>
                </c:pt>
                <c:pt idx="2513">
                  <c:v>39.1</c:v>
                </c:pt>
                <c:pt idx="2514">
                  <c:v>39.1</c:v>
                </c:pt>
                <c:pt idx="2515">
                  <c:v>39.299999999999997</c:v>
                </c:pt>
                <c:pt idx="2516">
                  <c:v>39.299999999999997</c:v>
                </c:pt>
                <c:pt idx="2517">
                  <c:v>39.299999999999997</c:v>
                </c:pt>
                <c:pt idx="2518">
                  <c:v>39.299999999999997</c:v>
                </c:pt>
                <c:pt idx="2519">
                  <c:v>39.299999999999997</c:v>
                </c:pt>
                <c:pt idx="2520">
                  <c:v>39.299999999999997</c:v>
                </c:pt>
                <c:pt idx="2521">
                  <c:v>39.1</c:v>
                </c:pt>
                <c:pt idx="2522">
                  <c:v>39.1</c:v>
                </c:pt>
                <c:pt idx="2523">
                  <c:v>39.1</c:v>
                </c:pt>
                <c:pt idx="2524">
                  <c:v>39.1</c:v>
                </c:pt>
                <c:pt idx="2525">
                  <c:v>39.1</c:v>
                </c:pt>
                <c:pt idx="2526">
                  <c:v>39.1</c:v>
                </c:pt>
                <c:pt idx="2527">
                  <c:v>39.299999999999997</c:v>
                </c:pt>
                <c:pt idx="2528">
                  <c:v>39.299999999999997</c:v>
                </c:pt>
                <c:pt idx="2529">
                  <c:v>39.1</c:v>
                </c:pt>
                <c:pt idx="2530">
                  <c:v>39.1</c:v>
                </c:pt>
                <c:pt idx="2531">
                  <c:v>39.1</c:v>
                </c:pt>
                <c:pt idx="2532">
                  <c:v>39.1</c:v>
                </c:pt>
                <c:pt idx="2533">
                  <c:v>39.1</c:v>
                </c:pt>
                <c:pt idx="2534">
                  <c:v>39.1</c:v>
                </c:pt>
                <c:pt idx="2535">
                  <c:v>39.1</c:v>
                </c:pt>
                <c:pt idx="2536">
                  <c:v>39.1</c:v>
                </c:pt>
                <c:pt idx="2537">
                  <c:v>39.1</c:v>
                </c:pt>
                <c:pt idx="2538">
                  <c:v>39.1</c:v>
                </c:pt>
                <c:pt idx="2539">
                  <c:v>39.1</c:v>
                </c:pt>
                <c:pt idx="2540">
                  <c:v>39.1</c:v>
                </c:pt>
                <c:pt idx="2541">
                  <c:v>39.299999999999997</c:v>
                </c:pt>
                <c:pt idx="2542">
                  <c:v>39.299999999999997</c:v>
                </c:pt>
                <c:pt idx="2543">
                  <c:v>39.299999999999997</c:v>
                </c:pt>
                <c:pt idx="2544">
                  <c:v>39.299999999999997</c:v>
                </c:pt>
                <c:pt idx="2545">
                  <c:v>39.299999999999997</c:v>
                </c:pt>
                <c:pt idx="2546">
                  <c:v>39.299999999999997</c:v>
                </c:pt>
                <c:pt idx="2547">
                  <c:v>39.299999999999997</c:v>
                </c:pt>
                <c:pt idx="2548">
                  <c:v>39.299999999999997</c:v>
                </c:pt>
                <c:pt idx="2549">
                  <c:v>39.299999999999997</c:v>
                </c:pt>
                <c:pt idx="2550">
                  <c:v>39.299999999999997</c:v>
                </c:pt>
                <c:pt idx="2551">
                  <c:v>39.299999999999997</c:v>
                </c:pt>
                <c:pt idx="2552">
                  <c:v>39.299999999999997</c:v>
                </c:pt>
                <c:pt idx="2553">
                  <c:v>39.299999999999997</c:v>
                </c:pt>
                <c:pt idx="2554">
                  <c:v>39.299999999999997</c:v>
                </c:pt>
                <c:pt idx="2555">
                  <c:v>39.299999999999997</c:v>
                </c:pt>
                <c:pt idx="2556">
                  <c:v>39.299999999999997</c:v>
                </c:pt>
                <c:pt idx="2557">
                  <c:v>39.299999999999997</c:v>
                </c:pt>
                <c:pt idx="2558">
                  <c:v>39.299999999999997</c:v>
                </c:pt>
                <c:pt idx="2559">
                  <c:v>39.299999999999997</c:v>
                </c:pt>
                <c:pt idx="2560">
                  <c:v>39.299999999999997</c:v>
                </c:pt>
                <c:pt idx="2561">
                  <c:v>39.299999999999997</c:v>
                </c:pt>
                <c:pt idx="2562">
                  <c:v>39.299999999999997</c:v>
                </c:pt>
                <c:pt idx="2563">
                  <c:v>39.299999999999997</c:v>
                </c:pt>
                <c:pt idx="2564">
                  <c:v>39.4</c:v>
                </c:pt>
                <c:pt idx="2565">
                  <c:v>39.4</c:v>
                </c:pt>
                <c:pt idx="2566">
                  <c:v>39.4</c:v>
                </c:pt>
                <c:pt idx="2567">
                  <c:v>39.4</c:v>
                </c:pt>
                <c:pt idx="2568">
                  <c:v>39.4</c:v>
                </c:pt>
                <c:pt idx="2569">
                  <c:v>39.299999999999997</c:v>
                </c:pt>
                <c:pt idx="2570">
                  <c:v>39.299999999999997</c:v>
                </c:pt>
                <c:pt idx="2571">
                  <c:v>39.299999999999997</c:v>
                </c:pt>
                <c:pt idx="2572">
                  <c:v>39.299999999999997</c:v>
                </c:pt>
                <c:pt idx="2573">
                  <c:v>39.299999999999997</c:v>
                </c:pt>
                <c:pt idx="2574">
                  <c:v>39.299999999999997</c:v>
                </c:pt>
                <c:pt idx="2575">
                  <c:v>39.299999999999997</c:v>
                </c:pt>
                <c:pt idx="2576">
                  <c:v>39.299999999999997</c:v>
                </c:pt>
                <c:pt idx="2577">
                  <c:v>39.1</c:v>
                </c:pt>
                <c:pt idx="2578">
                  <c:v>39.1</c:v>
                </c:pt>
                <c:pt idx="2579">
                  <c:v>39.1</c:v>
                </c:pt>
                <c:pt idx="2580">
                  <c:v>39.1</c:v>
                </c:pt>
                <c:pt idx="2581">
                  <c:v>39.1</c:v>
                </c:pt>
                <c:pt idx="2582">
                  <c:v>39.1</c:v>
                </c:pt>
                <c:pt idx="2583">
                  <c:v>39.1</c:v>
                </c:pt>
                <c:pt idx="2584">
                  <c:v>39.1</c:v>
                </c:pt>
                <c:pt idx="2585">
                  <c:v>39.1</c:v>
                </c:pt>
                <c:pt idx="2586">
                  <c:v>39.1</c:v>
                </c:pt>
                <c:pt idx="2587">
                  <c:v>39.1</c:v>
                </c:pt>
                <c:pt idx="2588">
                  <c:v>39.299999999999997</c:v>
                </c:pt>
                <c:pt idx="2589">
                  <c:v>39.299999999999997</c:v>
                </c:pt>
                <c:pt idx="2590">
                  <c:v>39.299999999999997</c:v>
                </c:pt>
                <c:pt idx="2591">
                  <c:v>39.299999999999997</c:v>
                </c:pt>
                <c:pt idx="2592">
                  <c:v>39.299999999999997</c:v>
                </c:pt>
                <c:pt idx="2593">
                  <c:v>39.4</c:v>
                </c:pt>
                <c:pt idx="2594">
                  <c:v>39.4</c:v>
                </c:pt>
                <c:pt idx="2595">
                  <c:v>39.299999999999997</c:v>
                </c:pt>
                <c:pt idx="2596">
                  <c:v>39.299999999999997</c:v>
                </c:pt>
                <c:pt idx="2597">
                  <c:v>39.299999999999997</c:v>
                </c:pt>
                <c:pt idx="2598">
                  <c:v>39.299999999999997</c:v>
                </c:pt>
                <c:pt idx="2599">
                  <c:v>39.299999999999997</c:v>
                </c:pt>
                <c:pt idx="2600">
                  <c:v>39.299999999999997</c:v>
                </c:pt>
                <c:pt idx="2601">
                  <c:v>39.299999999999997</c:v>
                </c:pt>
                <c:pt idx="2602">
                  <c:v>39.1</c:v>
                </c:pt>
                <c:pt idx="2603">
                  <c:v>39.299999999999997</c:v>
                </c:pt>
                <c:pt idx="2604">
                  <c:v>39.299999999999997</c:v>
                </c:pt>
                <c:pt idx="2605">
                  <c:v>39.1</c:v>
                </c:pt>
                <c:pt idx="2606">
                  <c:v>39.1</c:v>
                </c:pt>
                <c:pt idx="2607">
                  <c:v>39.299999999999997</c:v>
                </c:pt>
                <c:pt idx="2608">
                  <c:v>39.1</c:v>
                </c:pt>
                <c:pt idx="2609">
                  <c:v>39.1</c:v>
                </c:pt>
                <c:pt idx="2610">
                  <c:v>39.299999999999997</c:v>
                </c:pt>
                <c:pt idx="2611">
                  <c:v>39.1</c:v>
                </c:pt>
                <c:pt idx="2612">
                  <c:v>39.299999999999997</c:v>
                </c:pt>
                <c:pt idx="2613">
                  <c:v>39.299999999999997</c:v>
                </c:pt>
                <c:pt idx="2614">
                  <c:v>39.299999999999997</c:v>
                </c:pt>
                <c:pt idx="2615">
                  <c:v>39.299999999999997</c:v>
                </c:pt>
                <c:pt idx="2616">
                  <c:v>39.299999999999997</c:v>
                </c:pt>
                <c:pt idx="2617">
                  <c:v>39.4</c:v>
                </c:pt>
                <c:pt idx="2618">
                  <c:v>39.4</c:v>
                </c:pt>
                <c:pt idx="2619">
                  <c:v>39.4</c:v>
                </c:pt>
                <c:pt idx="2620">
                  <c:v>39.4</c:v>
                </c:pt>
                <c:pt idx="2621">
                  <c:v>39.4</c:v>
                </c:pt>
                <c:pt idx="2622">
                  <c:v>39.4</c:v>
                </c:pt>
                <c:pt idx="2623">
                  <c:v>39.4</c:v>
                </c:pt>
                <c:pt idx="2624">
                  <c:v>39.4</c:v>
                </c:pt>
                <c:pt idx="2625">
                  <c:v>39.299999999999997</c:v>
                </c:pt>
                <c:pt idx="2626">
                  <c:v>39.299999999999997</c:v>
                </c:pt>
                <c:pt idx="2627">
                  <c:v>39.299999999999997</c:v>
                </c:pt>
                <c:pt idx="2628">
                  <c:v>39.299999999999997</c:v>
                </c:pt>
                <c:pt idx="2629">
                  <c:v>39.299999999999997</c:v>
                </c:pt>
                <c:pt idx="2630">
                  <c:v>39.299999999999997</c:v>
                </c:pt>
                <c:pt idx="2631">
                  <c:v>39.299999999999997</c:v>
                </c:pt>
                <c:pt idx="2632">
                  <c:v>39.299999999999997</c:v>
                </c:pt>
                <c:pt idx="2633">
                  <c:v>39.299999999999997</c:v>
                </c:pt>
                <c:pt idx="2634">
                  <c:v>39.299999999999997</c:v>
                </c:pt>
                <c:pt idx="2635">
                  <c:v>39.299999999999997</c:v>
                </c:pt>
                <c:pt idx="2636">
                  <c:v>39.299999999999997</c:v>
                </c:pt>
                <c:pt idx="2637">
                  <c:v>39.4</c:v>
                </c:pt>
                <c:pt idx="2638">
                  <c:v>39.4</c:v>
                </c:pt>
                <c:pt idx="2639">
                  <c:v>39.4</c:v>
                </c:pt>
                <c:pt idx="2640">
                  <c:v>39.4</c:v>
                </c:pt>
                <c:pt idx="2641">
                  <c:v>39.4</c:v>
                </c:pt>
                <c:pt idx="2642">
                  <c:v>39.4</c:v>
                </c:pt>
                <c:pt idx="2643">
                  <c:v>39.4</c:v>
                </c:pt>
                <c:pt idx="2644">
                  <c:v>39.4</c:v>
                </c:pt>
                <c:pt idx="2645">
                  <c:v>39.4</c:v>
                </c:pt>
                <c:pt idx="2646">
                  <c:v>39.4</c:v>
                </c:pt>
                <c:pt idx="2647">
                  <c:v>39.299999999999997</c:v>
                </c:pt>
                <c:pt idx="2648">
                  <c:v>39.299999999999997</c:v>
                </c:pt>
                <c:pt idx="2649">
                  <c:v>39.299999999999997</c:v>
                </c:pt>
                <c:pt idx="2650">
                  <c:v>39.299999999999997</c:v>
                </c:pt>
                <c:pt idx="2651">
                  <c:v>39.299999999999997</c:v>
                </c:pt>
                <c:pt idx="2652">
                  <c:v>39.299999999999997</c:v>
                </c:pt>
                <c:pt idx="2653">
                  <c:v>39.299999999999997</c:v>
                </c:pt>
                <c:pt idx="2654">
                  <c:v>39.1</c:v>
                </c:pt>
                <c:pt idx="2655">
                  <c:v>39.1</c:v>
                </c:pt>
                <c:pt idx="2656">
                  <c:v>39.1</c:v>
                </c:pt>
                <c:pt idx="2657">
                  <c:v>39.1</c:v>
                </c:pt>
                <c:pt idx="2658">
                  <c:v>39.1</c:v>
                </c:pt>
                <c:pt idx="2659">
                  <c:v>39.1</c:v>
                </c:pt>
                <c:pt idx="2660">
                  <c:v>39.299999999999997</c:v>
                </c:pt>
                <c:pt idx="2661">
                  <c:v>39.299999999999997</c:v>
                </c:pt>
                <c:pt idx="2662">
                  <c:v>39.299999999999997</c:v>
                </c:pt>
                <c:pt idx="2663">
                  <c:v>39.299999999999997</c:v>
                </c:pt>
                <c:pt idx="2664">
                  <c:v>39.299999999999997</c:v>
                </c:pt>
                <c:pt idx="2665">
                  <c:v>39.299999999999997</c:v>
                </c:pt>
                <c:pt idx="2666">
                  <c:v>39.299999999999997</c:v>
                </c:pt>
                <c:pt idx="2667">
                  <c:v>39.299999999999997</c:v>
                </c:pt>
                <c:pt idx="2668">
                  <c:v>39.299999999999997</c:v>
                </c:pt>
                <c:pt idx="2669">
                  <c:v>39.299999999999997</c:v>
                </c:pt>
                <c:pt idx="2670">
                  <c:v>39.4</c:v>
                </c:pt>
                <c:pt idx="2671">
                  <c:v>39.4</c:v>
                </c:pt>
                <c:pt idx="2672">
                  <c:v>39.4</c:v>
                </c:pt>
                <c:pt idx="2673">
                  <c:v>39.4</c:v>
                </c:pt>
                <c:pt idx="2674">
                  <c:v>39.4</c:v>
                </c:pt>
                <c:pt idx="2675">
                  <c:v>39.4</c:v>
                </c:pt>
                <c:pt idx="2676">
                  <c:v>39.4</c:v>
                </c:pt>
                <c:pt idx="2677">
                  <c:v>39.4</c:v>
                </c:pt>
                <c:pt idx="2678">
                  <c:v>39.4</c:v>
                </c:pt>
                <c:pt idx="2679">
                  <c:v>39.4</c:v>
                </c:pt>
                <c:pt idx="2680">
                  <c:v>39.4</c:v>
                </c:pt>
                <c:pt idx="2681">
                  <c:v>39.6</c:v>
                </c:pt>
                <c:pt idx="2682">
                  <c:v>39.6</c:v>
                </c:pt>
                <c:pt idx="2683">
                  <c:v>39.6</c:v>
                </c:pt>
                <c:pt idx="2684">
                  <c:v>39.6</c:v>
                </c:pt>
                <c:pt idx="2685">
                  <c:v>39.6</c:v>
                </c:pt>
                <c:pt idx="2686">
                  <c:v>40.4</c:v>
                </c:pt>
                <c:pt idx="2687">
                  <c:v>39.9</c:v>
                </c:pt>
                <c:pt idx="2688">
                  <c:v>40</c:v>
                </c:pt>
                <c:pt idx="2689">
                  <c:v>40</c:v>
                </c:pt>
                <c:pt idx="2690">
                  <c:v>40</c:v>
                </c:pt>
                <c:pt idx="2691">
                  <c:v>40</c:v>
                </c:pt>
                <c:pt idx="2692">
                  <c:v>39.9</c:v>
                </c:pt>
                <c:pt idx="2693">
                  <c:v>39.9</c:v>
                </c:pt>
                <c:pt idx="2694">
                  <c:v>39.9</c:v>
                </c:pt>
                <c:pt idx="2695">
                  <c:v>39.9</c:v>
                </c:pt>
                <c:pt idx="2696">
                  <c:v>39.9</c:v>
                </c:pt>
                <c:pt idx="2697">
                  <c:v>39.9</c:v>
                </c:pt>
                <c:pt idx="2698">
                  <c:v>39.9</c:v>
                </c:pt>
                <c:pt idx="2699">
                  <c:v>39.700000000000003</c:v>
                </c:pt>
                <c:pt idx="2700">
                  <c:v>39.700000000000003</c:v>
                </c:pt>
                <c:pt idx="2701">
                  <c:v>39.700000000000003</c:v>
                </c:pt>
                <c:pt idx="2702">
                  <c:v>39.700000000000003</c:v>
                </c:pt>
                <c:pt idx="2703">
                  <c:v>39.700000000000003</c:v>
                </c:pt>
                <c:pt idx="2704">
                  <c:v>39.700000000000003</c:v>
                </c:pt>
                <c:pt idx="2705">
                  <c:v>39.700000000000003</c:v>
                </c:pt>
                <c:pt idx="2706">
                  <c:v>39.700000000000003</c:v>
                </c:pt>
                <c:pt idx="2707">
                  <c:v>39.700000000000003</c:v>
                </c:pt>
                <c:pt idx="2708">
                  <c:v>39.700000000000003</c:v>
                </c:pt>
                <c:pt idx="2709">
                  <c:v>39.700000000000003</c:v>
                </c:pt>
                <c:pt idx="2710">
                  <c:v>39.9</c:v>
                </c:pt>
                <c:pt idx="2711">
                  <c:v>39.9</c:v>
                </c:pt>
                <c:pt idx="2712">
                  <c:v>39.9</c:v>
                </c:pt>
                <c:pt idx="2713">
                  <c:v>39.9</c:v>
                </c:pt>
                <c:pt idx="2714">
                  <c:v>39.9</c:v>
                </c:pt>
                <c:pt idx="2715">
                  <c:v>39.9</c:v>
                </c:pt>
                <c:pt idx="2716">
                  <c:v>39.700000000000003</c:v>
                </c:pt>
                <c:pt idx="2717">
                  <c:v>39.700000000000003</c:v>
                </c:pt>
                <c:pt idx="2718">
                  <c:v>39.700000000000003</c:v>
                </c:pt>
                <c:pt idx="2719">
                  <c:v>39.700000000000003</c:v>
                </c:pt>
                <c:pt idx="2720">
                  <c:v>39.700000000000003</c:v>
                </c:pt>
                <c:pt idx="2721">
                  <c:v>39.700000000000003</c:v>
                </c:pt>
                <c:pt idx="2722">
                  <c:v>39.700000000000003</c:v>
                </c:pt>
                <c:pt idx="2723">
                  <c:v>39.6</c:v>
                </c:pt>
                <c:pt idx="2724">
                  <c:v>39.6</c:v>
                </c:pt>
                <c:pt idx="2725">
                  <c:v>39.6</c:v>
                </c:pt>
                <c:pt idx="2726">
                  <c:v>39.6</c:v>
                </c:pt>
                <c:pt idx="2727">
                  <c:v>39.6</c:v>
                </c:pt>
                <c:pt idx="2728">
                  <c:v>39.6</c:v>
                </c:pt>
                <c:pt idx="2729">
                  <c:v>39.6</c:v>
                </c:pt>
                <c:pt idx="2730">
                  <c:v>39.6</c:v>
                </c:pt>
                <c:pt idx="2731">
                  <c:v>39.6</c:v>
                </c:pt>
                <c:pt idx="2732">
                  <c:v>39.6</c:v>
                </c:pt>
                <c:pt idx="2733">
                  <c:v>39.700000000000003</c:v>
                </c:pt>
                <c:pt idx="2734">
                  <c:v>39.700000000000003</c:v>
                </c:pt>
                <c:pt idx="2735">
                  <c:v>39.700000000000003</c:v>
                </c:pt>
                <c:pt idx="2736">
                  <c:v>39.700000000000003</c:v>
                </c:pt>
                <c:pt idx="2737">
                  <c:v>39.700000000000003</c:v>
                </c:pt>
                <c:pt idx="2738">
                  <c:v>39.700000000000003</c:v>
                </c:pt>
                <c:pt idx="2739">
                  <c:v>39.700000000000003</c:v>
                </c:pt>
                <c:pt idx="2740">
                  <c:v>39.700000000000003</c:v>
                </c:pt>
                <c:pt idx="2741">
                  <c:v>39.700000000000003</c:v>
                </c:pt>
                <c:pt idx="2742">
                  <c:v>39.700000000000003</c:v>
                </c:pt>
                <c:pt idx="2743">
                  <c:v>39.700000000000003</c:v>
                </c:pt>
                <c:pt idx="2744">
                  <c:v>39.700000000000003</c:v>
                </c:pt>
                <c:pt idx="2745">
                  <c:v>39.700000000000003</c:v>
                </c:pt>
                <c:pt idx="2746">
                  <c:v>39.700000000000003</c:v>
                </c:pt>
                <c:pt idx="2747">
                  <c:v>39.6</c:v>
                </c:pt>
                <c:pt idx="2748">
                  <c:v>39.6</c:v>
                </c:pt>
                <c:pt idx="2749">
                  <c:v>39.6</c:v>
                </c:pt>
                <c:pt idx="2750">
                  <c:v>39.6</c:v>
                </c:pt>
                <c:pt idx="2751">
                  <c:v>39.6</c:v>
                </c:pt>
                <c:pt idx="2752">
                  <c:v>39.6</c:v>
                </c:pt>
                <c:pt idx="2753">
                  <c:v>39.6</c:v>
                </c:pt>
                <c:pt idx="2754">
                  <c:v>39.6</c:v>
                </c:pt>
                <c:pt idx="2755">
                  <c:v>39.6</c:v>
                </c:pt>
                <c:pt idx="2756">
                  <c:v>39.6</c:v>
                </c:pt>
                <c:pt idx="2757">
                  <c:v>39.6</c:v>
                </c:pt>
                <c:pt idx="2758">
                  <c:v>39.4</c:v>
                </c:pt>
                <c:pt idx="2759">
                  <c:v>39.4</c:v>
                </c:pt>
                <c:pt idx="2760">
                  <c:v>39.4</c:v>
                </c:pt>
                <c:pt idx="2761">
                  <c:v>39.4</c:v>
                </c:pt>
                <c:pt idx="2762">
                  <c:v>39.4</c:v>
                </c:pt>
                <c:pt idx="2763">
                  <c:v>39.4</c:v>
                </c:pt>
                <c:pt idx="2764">
                  <c:v>39.4</c:v>
                </c:pt>
                <c:pt idx="2765">
                  <c:v>39.4</c:v>
                </c:pt>
                <c:pt idx="2766">
                  <c:v>39.4</c:v>
                </c:pt>
                <c:pt idx="2767">
                  <c:v>39.4</c:v>
                </c:pt>
                <c:pt idx="2768">
                  <c:v>39.299999999999997</c:v>
                </c:pt>
                <c:pt idx="2769">
                  <c:v>39.299999999999997</c:v>
                </c:pt>
                <c:pt idx="2770">
                  <c:v>39.4</c:v>
                </c:pt>
                <c:pt idx="2771">
                  <c:v>39.299999999999997</c:v>
                </c:pt>
                <c:pt idx="2772">
                  <c:v>39.299999999999997</c:v>
                </c:pt>
                <c:pt idx="2773">
                  <c:v>39.299999999999997</c:v>
                </c:pt>
                <c:pt idx="2774">
                  <c:v>39.299999999999997</c:v>
                </c:pt>
                <c:pt idx="2775">
                  <c:v>39.299999999999997</c:v>
                </c:pt>
                <c:pt idx="2776">
                  <c:v>39.299999999999997</c:v>
                </c:pt>
                <c:pt idx="2777">
                  <c:v>39.299999999999997</c:v>
                </c:pt>
                <c:pt idx="2778">
                  <c:v>39.299999999999997</c:v>
                </c:pt>
                <c:pt idx="2779">
                  <c:v>39.299999999999997</c:v>
                </c:pt>
                <c:pt idx="2780">
                  <c:v>39.299999999999997</c:v>
                </c:pt>
                <c:pt idx="2781">
                  <c:v>39.299999999999997</c:v>
                </c:pt>
                <c:pt idx="2782">
                  <c:v>39.299999999999997</c:v>
                </c:pt>
                <c:pt idx="2783">
                  <c:v>39.4</c:v>
                </c:pt>
                <c:pt idx="2784">
                  <c:v>39.4</c:v>
                </c:pt>
                <c:pt idx="2785">
                  <c:v>39.4</c:v>
                </c:pt>
                <c:pt idx="2786">
                  <c:v>39.4</c:v>
                </c:pt>
                <c:pt idx="2787">
                  <c:v>39.4</c:v>
                </c:pt>
                <c:pt idx="2788">
                  <c:v>39.4</c:v>
                </c:pt>
                <c:pt idx="2789">
                  <c:v>39.4</c:v>
                </c:pt>
                <c:pt idx="2790">
                  <c:v>39.4</c:v>
                </c:pt>
                <c:pt idx="2791">
                  <c:v>39.4</c:v>
                </c:pt>
                <c:pt idx="2792">
                  <c:v>39.4</c:v>
                </c:pt>
                <c:pt idx="2793">
                  <c:v>39.4</c:v>
                </c:pt>
                <c:pt idx="2794">
                  <c:v>39.4</c:v>
                </c:pt>
                <c:pt idx="2795">
                  <c:v>39.4</c:v>
                </c:pt>
                <c:pt idx="2796">
                  <c:v>39.299999999999997</c:v>
                </c:pt>
                <c:pt idx="2797">
                  <c:v>39.299999999999997</c:v>
                </c:pt>
                <c:pt idx="2798">
                  <c:v>39.299999999999997</c:v>
                </c:pt>
                <c:pt idx="2799">
                  <c:v>39.299999999999997</c:v>
                </c:pt>
                <c:pt idx="2800">
                  <c:v>39.299999999999997</c:v>
                </c:pt>
                <c:pt idx="2801">
                  <c:v>39.299999999999997</c:v>
                </c:pt>
                <c:pt idx="2802">
                  <c:v>39.299999999999997</c:v>
                </c:pt>
                <c:pt idx="2803">
                  <c:v>39.299999999999997</c:v>
                </c:pt>
                <c:pt idx="2804">
                  <c:v>39.299999999999997</c:v>
                </c:pt>
                <c:pt idx="2805">
                  <c:v>39.299999999999997</c:v>
                </c:pt>
                <c:pt idx="2806">
                  <c:v>39.299999999999997</c:v>
                </c:pt>
                <c:pt idx="2807">
                  <c:v>39.299999999999997</c:v>
                </c:pt>
                <c:pt idx="2808">
                  <c:v>39.299999999999997</c:v>
                </c:pt>
                <c:pt idx="2809">
                  <c:v>39.299999999999997</c:v>
                </c:pt>
                <c:pt idx="2810">
                  <c:v>39.299999999999997</c:v>
                </c:pt>
                <c:pt idx="2811">
                  <c:v>39.299999999999997</c:v>
                </c:pt>
                <c:pt idx="2812">
                  <c:v>39.299999999999997</c:v>
                </c:pt>
                <c:pt idx="2813">
                  <c:v>39.299999999999997</c:v>
                </c:pt>
                <c:pt idx="2814">
                  <c:v>39.4</c:v>
                </c:pt>
                <c:pt idx="2815">
                  <c:v>39.4</c:v>
                </c:pt>
                <c:pt idx="2816">
                  <c:v>39.4</c:v>
                </c:pt>
                <c:pt idx="2817">
                  <c:v>39.4</c:v>
                </c:pt>
                <c:pt idx="2818">
                  <c:v>39.4</c:v>
                </c:pt>
                <c:pt idx="2819">
                  <c:v>39.4</c:v>
                </c:pt>
                <c:pt idx="2820">
                  <c:v>39.4</c:v>
                </c:pt>
                <c:pt idx="2821">
                  <c:v>39.4</c:v>
                </c:pt>
                <c:pt idx="2822">
                  <c:v>39.4</c:v>
                </c:pt>
                <c:pt idx="2823">
                  <c:v>39.4</c:v>
                </c:pt>
                <c:pt idx="2824">
                  <c:v>39.6</c:v>
                </c:pt>
                <c:pt idx="2825">
                  <c:v>39.4</c:v>
                </c:pt>
                <c:pt idx="2826">
                  <c:v>39.4</c:v>
                </c:pt>
                <c:pt idx="2827">
                  <c:v>39.4</c:v>
                </c:pt>
                <c:pt idx="2829">
                  <c:v>40.299999999999997</c:v>
                </c:pt>
                <c:pt idx="2830">
                  <c:v>39.4</c:v>
                </c:pt>
                <c:pt idx="2831">
                  <c:v>39.4</c:v>
                </c:pt>
                <c:pt idx="2832">
                  <c:v>39.6</c:v>
                </c:pt>
                <c:pt idx="2833">
                  <c:v>39.6</c:v>
                </c:pt>
                <c:pt idx="2834">
                  <c:v>39.6</c:v>
                </c:pt>
                <c:pt idx="2835">
                  <c:v>39.4</c:v>
                </c:pt>
                <c:pt idx="2836">
                  <c:v>39.4</c:v>
                </c:pt>
                <c:pt idx="2837">
                  <c:v>39.4</c:v>
                </c:pt>
                <c:pt idx="2838">
                  <c:v>39.4</c:v>
                </c:pt>
                <c:pt idx="2839">
                  <c:v>39.4</c:v>
                </c:pt>
                <c:pt idx="2840">
                  <c:v>39.4</c:v>
                </c:pt>
                <c:pt idx="2841">
                  <c:v>39.4</c:v>
                </c:pt>
                <c:pt idx="2842">
                  <c:v>39.4</c:v>
                </c:pt>
                <c:pt idx="2843">
                  <c:v>39.4</c:v>
                </c:pt>
                <c:pt idx="2844">
                  <c:v>39.299999999999997</c:v>
                </c:pt>
                <c:pt idx="2845">
                  <c:v>39.299999999999997</c:v>
                </c:pt>
                <c:pt idx="2846">
                  <c:v>39.299999999999997</c:v>
                </c:pt>
                <c:pt idx="2847">
                  <c:v>39.299999999999997</c:v>
                </c:pt>
                <c:pt idx="2848">
                  <c:v>39.299999999999997</c:v>
                </c:pt>
                <c:pt idx="2849">
                  <c:v>39.1</c:v>
                </c:pt>
                <c:pt idx="2850">
                  <c:v>39.1</c:v>
                </c:pt>
                <c:pt idx="2851">
                  <c:v>39.1</c:v>
                </c:pt>
                <c:pt idx="2852">
                  <c:v>39.1</c:v>
                </c:pt>
                <c:pt idx="2853">
                  <c:v>39.1</c:v>
                </c:pt>
                <c:pt idx="2854">
                  <c:v>39.1</c:v>
                </c:pt>
                <c:pt idx="2855">
                  <c:v>39.1</c:v>
                </c:pt>
                <c:pt idx="2856">
                  <c:v>39.299999999999997</c:v>
                </c:pt>
                <c:pt idx="2857">
                  <c:v>39.299999999999997</c:v>
                </c:pt>
                <c:pt idx="2858">
                  <c:v>39.299999999999997</c:v>
                </c:pt>
                <c:pt idx="2859">
                  <c:v>39.4</c:v>
                </c:pt>
                <c:pt idx="2860">
                  <c:v>39.4</c:v>
                </c:pt>
                <c:pt idx="2861">
                  <c:v>39.4</c:v>
                </c:pt>
                <c:pt idx="2862">
                  <c:v>39.4</c:v>
                </c:pt>
                <c:pt idx="2863">
                  <c:v>39.4</c:v>
                </c:pt>
                <c:pt idx="2864">
                  <c:v>39.4</c:v>
                </c:pt>
                <c:pt idx="2865">
                  <c:v>39.4</c:v>
                </c:pt>
                <c:pt idx="2866">
                  <c:v>39.4</c:v>
                </c:pt>
                <c:pt idx="2867">
                  <c:v>39.4</c:v>
                </c:pt>
                <c:pt idx="2868">
                  <c:v>39.4</c:v>
                </c:pt>
                <c:pt idx="2869">
                  <c:v>39.4</c:v>
                </c:pt>
                <c:pt idx="2870">
                  <c:v>39.6</c:v>
                </c:pt>
                <c:pt idx="2871">
                  <c:v>39.6</c:v>
                </c:pt>
                <c:pt idx="2872">
                  <c:v>39.6</c:v>
                </c:pt>
                <c:pt idx="2873">
                  <c:v>39.6</c:v>
                </c:pt>
                <c:pt idx="2874">
                  <c:v>39.6</c:v>
                </c:pt>
                <c:pt idx="2875">
                  <c:v>39.700000000000003</c:v>
                </c:pt>
                <c:pt idx="2876">
                  <c:v>39.700000000000003</c:v>
                </c:pt>
                <c:pt idx="2877">
                  <c:v>39.700000000000003</c:v>
                </c:pt>
                <c:pt idx="2878">
                  <c:v>39.700000000000003</c:v>
                </c:pt>
                <c:pt idx="2879">
                  <c:v>39.700000000000003</c:v>
                </c:pt>
                <c:pt idx="2880">
                  <c:v>39.700000000000003</c:v>
                </c:pt>
                <c:pt idx="2881">
                  <c:v>39.9</c:v>
                </c:pt>
                <c:pt idx="2882">
                  <c:v>39.9</c:v>
                </c:pt>
                <c:pt idx="2883">
                  <c:v>39.9</c:v>
                </c:pt>
                <c:pt idx="2884">
                  <c:v>39.9</c:v>
                </c:pt>
                <c:pt idx="2885">
                  <c:v>39.9</c:v>
                </c:pt>
                <c:pt idx="2886">
                  <c:v>39.9</c:v>
                </c:pt>
                <c:pt idx="2887">
                  <c:v>39.9</c:v>
                </c:pt>
                <c:pt idx="2888">
                  <c:v>40</c:v>
                </c:pt>
                <c:pt idx="2889">
                  <c:v>40</c:v>
                </c:pt>
                <c:pt idx="2890">
                  <c:v>40</c:v>
                </c:pt>
                <c:pt idx="2891">
                  <c:v>40</c:v>
                </c:pt>
                <c:pt idx="2892">
                  <c:v>40</c:v>
                </c:pt>
                <c:pt idx="2893">
                  <c:v>40.1</c:v>
                </c:pt>
                <c:pt idx="2894">
                  <c:v>40.1</c:v>
                </c:pt>
                <c:pt idx="2895">
                  <c:v>40.299999999999997</c:v>
                </c:pt>
                <c:pt idx="2896">
                  <c:v>40.299999999999997</c:v>
                </c:pt>
                <c:pt idx="2897">
                  <c:v>40.4</c:v>
                </c:pt>
                <c:pt idx="2898">
                  <c:v>40.4</c:v>
                </c:pt>
                <c:pt idx="2899">
                  <c:v>40.4</c:v>
                </c:pt>
                <c:pt idx="2900">
                  <c:v>40.4</c:v>
                </c:pt>
                <c:pt idx="2901">
                  <c:v>40.4</c:v>
                </c:pt>
                <c:pt idx="2902">
                  <c:v>40.4</c:v>
                </c:pt>
                <c:pt idx="2903">
                  <c:v>40.4</c:v>
                </c:pt>
                <c:pt idx="2904">
                  <c:v>40.4</c:v>
                </c:pt>
                <c:pt idx="2905">
                  <c:v>40.4</c:v>
                </c:pt>
                <c:pt idx="2906">
                  <c:v>40.4</c:v>
                </c:pt>
                <c:pt idx="2907">
                  <c:v>40.6</c:v>
                </c:pt>
                <c:pt idx="2908">
                  <c:v>40.6</c:v>
                </c:pt>
                <c:pt idx="2909">
                  <c:v>40.6</c:v>
                </c:pt>
                <c:pt idx="2910">
                  <c:v>40.6</c:v>
                </c:pt>
                <c:pt idx="2911">
                  <c:v>40.6</c:v>
                </c:pt>
                <c:pt idx="2912">
                  <c:v>40.4</c:v>
                </c:pt>
                <c:pt idx="2913">
                  <c:v>40.6</c:v>
                </c:pt>
                <c:pt idx="2914">
                  <c:v>40.4</c:v>
                </c:pt>
                <c:pt idx="2915">
                  <c:v>40.4</c:v>
                </c:pt>
                <c:pt idx="2916">
                  <c:v>40.4</c:v>
                </c:pt>
                <c:pt idx="2917">
                  <c:v>40.6</c:v>
                </c:pt>
                <c:pt idx="2918">
                  <c:v>40.4</c:v>
                </c:pt>
                <c:pt idx="2919">
                  <c:v>40.4</c:v>
                </c:pt>
                <c:pt idx="2920">
                  <c:v>40.4</c:v>
                </c:pt>
                <c:pt idx="2921">
                  <c:v>40.4</c:v>
                </c:pt>
                <c:pt idx="2922">
                  <c:v>40.299999999999997</c:v>
                </c:pt>
                <c:pt idx="2923">
                  <c:v>40.4</c:v>
                </c:pt>
                <c:pt idx="2924">
                  <c:v>40.4</c:v>
                </c:pt>
                <c:pt idx="2925">
                  <c:v>40.4</c:v>
                </c:pt>
                <c:pt idx="2926">
                  <c:v>40.4</c:v>
                </c:pt>
                <c:pt idx="2927">
                  <c:v>40.4</c:v>
                </c:pt>
                <c:pt idx="2928">
                  <c:v>40.4</c:v>
                </c:pt>
                <c:pt idx="2929">
                  <c:v>40.4</c:v>
                </c:pt>
                <c:pt idx="2930">
                  <c:v>40.4</c:v>
                </c:pt>
                <c:pt idx="2931">
                  <c:v>40.4</c:v>
                </c:pt>
                <c:pt idx="2932">
                  <c:v>40.4</c:v>
                </c:pt>
                <c:pt idx="2933">
                  <c:v>40.6</c:v>
                </c:pt>
                <c:pt idx="2934">
                  <c:v>40.6</c:v>
                </c:pt>
                <c:pt idx="2935">
                  <c:v>40.6</c:v>
                </c:pt>
                <c:pt idx="2936">
                  <c:v>40.6</c:v>
                </c:pt>
                <c:pt idx="2937">
                  <c:v>40.6</c:v>
                </c:pt>
                <c:pt idx="2938">
                  <c:v>40.6</c:v>
                </c:pt>
                <c:pt idx="2939">
                  <c:v>40.6</c:v>
                </c:pt>
                <c:pt idx="2940">
                  <c:v>40.6</c:v>
                </c:pt>
                <c:pt idx="2941">
                  <c:v>40.4</c:v>
                </c:pt>
                <c:pt idx="2942">
                  <c:v>40.4</c:v>
                </c:pt>
                <c:pt idx="2943">
                  <c:v>40.4</c:v>
                </c:pt>
                <c:pt idx="2944">
                  <c:v>40.4</c:v>
                </c:pt>
                <c:pt idx="2945">
                  <c:v>40.4</c:v>
                </c:pt>
                <c:pt idx="2946">
                  <c:v>40.4</c:v>
                </c:pt>
                <c:pt idx="2947">
                  <c:v>40.4</c:v>
                </c:pt>
                <c:pt idx="2948">
                  <c:v>40.4</c:v>
                </c:pt>
                <c:pt idx="2949">
                  <c:v>40.4</c:v>
                </c:pt>
                <c:pt idx="2950">
                  <c:v>40.4</c:v>
                </c:pt>
                <c:pt idx="2951">
                  <c:v>40.4</c:v>
                </c:pt>
                <c:pt idx="2952">
                  <c:v>40.4</c:v>
                </c:pt>
                <c:pt idx="2953">
                  <c:v>40.4</c:v>
                </c:pt>
                <c:pt idx="2954">
                  <c:v>40.4</c:v>
                </c:pt>
                <c:pt idx="2955">
                  <c:v>40.4</c:v>
                </c:pt>
                <c:pt idx="2956">
                  <c:v>40.4</c:v>
                </c:pt>
                <c:pt idx="2957">
                  <c:v>40.4</c:v>
                </c:pt>
                <c:pt idx="2958">
                  <c:v>40.4</c:v>
                </c:pt>
                <c:pt idx="2959">
                  <c:v>40.299999999999997</c:v>
                </c:pt>
                <c:pt idx="2960">
                  <c:v>40.299999999999997</c:v>
                </c:pt>
                <c:pt idx="2961">
                  <c:v>40.299999999999997</c:v>
                </c:pt>
                <c:pt idx="2962">
                  <c:v>40.299999999999997</c:v>
                </c:pt>
                <c:pt idx="2963">
                  <c:v>40.299999999999997</c:v>
                </c:pt>
                <c:pt idx="2964">
                  <c:v>40.1</c:v>
                </c:pt>
                <c:pt idx="2965">
                  <c:v>40.1</c:v>
                </c:pt>
                <c:pt idx="2966">
                  <c:v>40.1</c:v>
                </c:pt>
                <c:pt idx="2967">
                  <c:v>40.1</c:v>
                </c:pt>
                <c:pt idx="2968">
                  <c:v>40.1</c:v>
                </c:pt>
                <c:pt idx="2969">
                  <c:v>40.1</c:v>
                </c:pt>
                <c:pt idx="2970">
                  <c:v>40.1</c:v>
                </c:pt>
                <c:pt idx="2971">
                  <c:v>40.1</c:v>
                </c:pt>
                <c:pt idx="2972">
                  <c:v>40.1</c:v>
                </c:pt>
                <c:pt idx="2973">
                  <c:v>40.1</c:v>
                </c:pt>
                <c:pt idx="2974">
                  <c:v>40.1</c:v>
                </c:pt>
                <c:pt idx="2975">
                  <c:v>40.299999999999997</c:v>
                </c:pt>
                <c:pt idx="2976">
                  <c:v>40.299999999999997</c:v>
                </c:pt>
                <c:pt idx="2977">
                  <c:v>40.299999999999997</c:v>
                </c:pt>
                <c:pt idx="2978">
                  <c:v>40.299999999999997</c:v>
                </c:pt>
                <c:pt idx="2979">
                  <c:v>40.4</c:v>
                </c:pt>
                <c:pt idx="2980">
                  <c:v>40.4</c:v>
                </c:pt>
                <c:pt idx="2981">
                  <c:v>40.4</c:v>
                </c:pt>
                <c:pt idx="2982">
                  <c:v>40.4</c:v>
                </c:pt>
                <c:pt idx="2983">
                  <c:v>40.4</c:v>
                </c:pt>
                <c:pt idx="2984">
                  <c:v>40.4</c:v>
                </c:pt>
                <c:pt idx="2985">
                  <c:v>40.4</c:v>
                </c:pt>
                <c:pt idx="2986">
                  <c:v>40.4</c:v>
                </c:pt>
                <c:pt idx="2987">
                  <c:v>40.4</c:v>
                </c:pt>
                <c:pt idx="2988">
                  <c:v>40.4</c:v>
                </c:pt>
                <c:pt idx="2989">
                  <c:v>40.4</c:v>
                </c:pt>
                <c:pt idx="2990">
                  <c:v>40.4</c:v>
                </c:pt>
                <c:pt idx="2991">
                  <c:v>40.4</c:v>
                </c:pt>
                <c:pt idx="2992">
                  <c:v>40.4</c:v>
                </c:pt>
                <c:pt idx="2993">
                  <c:v>40.4</c:v>
                </c:pt>
                <c:pt idx="2994">
                  <c:v>40.4</c:v>
                </c:pt>
                <c:pt idx="2995">
                  <c:v>40.4</c:v>
                </c:pt>
                <c:pt idx="2996">
                  <c:v>40.4</c:v>
                </c:pt>
                <c:pt idx="2997">
                  <c:v>40.4</c:v>
                </c:pt>
                <c:pt idx="2998">
                  <c:v>40.4</c:v>
                </c:pt>
                <c:pt idx="2999">
                  <c:v>40.4</c:v>
                </c:pt>
                <c:pt idx="3000">
                  <c:v>40.6</c:v>
                </c:pt>
                <c:pt idx="3001">
                  <c:v>40.6</c:v>
                </c:pt>
                <c:pt idx="3002">
                  <c:v>40.6</c:v>
                </c:pt>
                <c:pt idx="3003">
                  <c:v>40.6</c:v>
                </c:pt>
                <c:pt idx="3004">
                  <c:v>40.6</c:v>
                </c:pt>
                <c:pt idx="3005">
                  <c:v>40.6</c:v>
                </c:pt>
                <c:pt idx="3006">
                  <c:v>40.6</c:v>
                </c:pt>
                <c:pt idx="3007">
                  <c:v>40.6</c:v>
                </c:pt>
                <c:pt idx="3008">
                  <c:v>40.6</c:v>
                </c:pt>
                <c:pt idx="3009">
                  <c:v>40.6</c:v>
                </c:pt>
                <c:pt idx="3010">
                  <c:v>40.6</c:v>
                </c:pt>
                <c:pt idx="3011">
                  <c:v>40.6</c:v>
                </c:pt>
                <c:pt idx="3012">
                  <c:v>40.6</c:v>
                </c:pt>
                <c:pt idx="3013">
                  <c:v>40.6</c:v>
                </c:pt>
                <c:pt idx="3014">
                  <c:v>40.6</c:v>
                </c:pt>
                <c:pt idx="3015">
                  <c:v>40.6</c:v>
                </c:pt>
                <c:pt idx="3016">
                  <c:v>40.6</c:v>
                </c:pt>
                <c:pt idx="3017">
                  <c:v>40.6</c:v>
                </c:pt>
                <c:pt idx="3018">
                  <c:v>40.4</c:v>
                </c:pt>
                <c:pt idx="3019">
                  <c:v>40.4</c:v>
                </c:pt>
                <c:pt idx="3020">
                  <c:v>40.6</c:v>
                </c:pt>
                <c:pt idx="3021">
                  <c:v>40.6</c:v>
                </c:pt>
                <c:pt idx="3022">
                  <c:v>40.6</c:v>
                </c:pt>
                <c:pt idx="3023">
                  <c:v>40.6</c:v>
                </c:pt>
                <c:pt idx="3024">
                  <c:v>40.6</c:v>
                </c:pt>
                <c:pt idx="3025">
                  <c:v>40.6</c:v>
                </c:pt>
                <c:pt idx="3026">
                  <c:v>40.6</c:v>
                </c:pt>
                <c:pt idx="3027">
                  <c:v>40.6</c:v>
                </c:pt>
                <c:pt idx="3028">
                  <c:v>40.6</c:v>
                </c:pt>
                <c:pt idx="3029">
                  <c:v>40.6</c:v>
                </c:pt>
                <c:pt idx="3030">
                  <c:v>40.6</c:v>
                </c:pt>
                <c:pt idx="3031">
                  <c:v>40.6</c:v>
                </c:pt>
                <c:pt idx="3032">
                  <c:v>40.6</c:v>
                </c:pt>
                <c:pt idx="3033">
                  <c:v>40.6</c:v>
                </c:pt>
                <c:pt idx="3034">
                  <c:v>40.6</c:v>
                </c:pt>
                <c:pt idx="3035">
                  <c:v>40.4</c:v>
                </c:pt>
                <c:pt idx="3036">
                  <c:v>40.4</c:v>
                </c:pt>
                <c:pt idx="3037">
                  <c:v>40.4</c:v>
                </c:pt>
                <c:pt idx="3038">
                  <c:v>40.4</c:v>
                </c:pt>
                <c:pt idx="3039">
                  <c:v>40.4</c:v>
                </c:pt>
                <c:pt idx="3040">
                  <c:v>40.4</c:v>
                </c:pt>
                <c:pt idx="3041">
                  <c:v>40.4</c:v>
                </c:pt>
                <c:pt idx="3042">
                  <c:v>40.6</c:v>
                </c:pt>
                <c:pt idx="3043">
                  <c:v>40.6</c:v>
                </c:pt>
                <c:pt idx="3044">
                  <c:v>40.6</c:v>
                </c:pt>
                <c:pt idx="3045">
                  <c:v>40.700000000000003</c:v>
                </c:pt>
                <c:pt idx="3046">
                  <c:v>40.700000000000003</c:v>
                </c:pt>
                <c:pt idx="3047">
                  <c:v>40.700000000000003</c:v>
                </c:pt>
                <c:pt idx="3048">
                  <c:v>40.700000000000003</c:v>
                </c:pt>
                <c:pt idx="3049">
                  <c:v>40.799999999999997</c:v>
                </c:pt>
                <c:pt idx="3050">
                  <c:v>40.799999999999997</c:v>
                </c:pt>
                <c:pt idx="3051">
                  <c:v>40.799999999999997</c:v>
                </c:pt>
                <c:pt idx="3052">
                  <c:v>41</c:v>
                </c:pt>
                <c:pt idx="3053">
                  <c:v>41</c:v>
                </c:pt>
                <c:pt idx="3054">
                  <c:v>41</c:v>
                </c:pt>
                <c:pt idx="3055">
                  <c:v>41</c:v>
                </c:pt>
                <c:pt idx="3056">
                  <c:v>41</c:v>
                </c:pt>
                <c:pt idx="3057">
                  <c:v>41.1</c:v>
                </c:pt>
                <c:pt idx="3058">
                  <c:v>41</c:v>
                </c:pt>
                <c:pt idx="3059">
                  <c:v>41</c:v>
                </c:pt>
                <c:pt idx="3060">
                  <c:v>41.1</c:v>
                </c:pt>
                <c:pt idx="3061">
                  <c:v>41.1</c:v>
                </c:pt>
                <c:pt idx="3062">
                  <c:v>41</c:v>
                </c:pt>
                <c:pt idx="3063">
                  <c:v>41</c:v>
                </c:pt>
                <c:pt idx="3064">
                  <c:v>41</c:v>
                </c:pt>
                <c:pt idx="3065">
                  <c:v>41</c:v>
                </c:pt>
                <c:pt idx="3066">
                  <c:v>41</c:v>
                </c:pt>
                <c:pt idx="3067">
                  <c:v>41</c:v>
                </c:pt>
                <c:pt idx="3068">
                  <c:v>41</c:v>
                </c:pt>
                <c:pt idx="3069">
                  <c:v>41.1</c:v>
                </c:pt>
                <c:pt idx="3070">
                  <c:v>41.1</c:v>
                </c:pt>
                <c:pt idx="3071">
                  <c:v>41.2</c:v>
                </c:pt>
                <c:pt idx="3072">
                  <c:v>41.2</c:v>
                </c:pt>
                <c:pt idx="3073">
                  <c:v>41.2</c:v>
                </c:pt>
                <c:pt idx="3074">
                  <c:v>41.4</c:v>
                </c:pt>
                <c:pt idx="3075">
                  <c:v>41.4</c:v>
                </c:pt>
                <c:pt idx="3076">
                  <c:v>41.5</c:v>
                </c:pt>
                <c:pt idx="3077">
                  <c:v>41.5</c:v>
                </c:pt>
                <c:pt idx="3078">
                  <c:v>41.5</c:v>
                </c:pt>
                <c:pt idx="3079">
                  <c:v>41.5</c:v>
                </c:pt>
                <c:pt idx="3080">
                  <c:v>41.6</c:v>
                </c:pt>
                <c:pt idx="3081">
                  <c:v>41.6</c:v>
                </c:pt>
                <c:pt idx="3082">
                  <c:v>41.6</c:v>
                </c:pt>
                <c:pt idx="3083">
                  <c:v>41.6</c:v>
                </c:pt>
                <c:pt idx="3084">
                  <c:v>41.6</c:v>
                </c:pt>
                <c:pt idx="3085">
                  <c:v>41.6</c:v>
                </c:pt>
                <c:pt idx="3086">
                  <c:v>41.6</c:v>
                </c:pt>
                <c:pt idx="3087">
                  <c:v>41.6</c:v>
                </c:pt>
                <c:pt idx="3088">
                  <c:v>41.6</c:v>
                </c:pt>
                <c:pt idx="3089">
                  <c:v>41.6</c:v>
                </c:pt>
                <c:pt idx="3090">
                  <c:v>41.6</c:v>
                </c:pt>
                <c:pt idx="3091">
                  <c:v>41.6</c:v>
                </c:pt>
                <c:pt idx="3092">
                  <c:v>41.6</c:v>
                </c:pt>
                <c:pt idx="3093">
                  <c:v>41.6</c:v>
                </c:pt>
                <c:pt idx="3094">
                  <c:v>41.6</c:v>
                </c:pt>
                <c:pt idx="3095">
                  <c:v>41.6</c:v>
                </c:pt>
                <c:pt idx="3096">
                  <c:v>41.6</c:v>
                </c:pt>
                <c:pt idx="3097">
                  <c:v>41.6</c:v>
                </c:pt>
                <c:pt idx="3098">
                  <c:v>41.6</c:v>
                </c:pt>
                <c:pt idx="3099">
                  <c:v>41.6</c:v>
                </c:pt>
                <c:pt idx="3100">
                  <c:v>41.6</c:v>
                </c:pt>
                <c:pt idx="3101">
                  <c:v>41.6</c:v>
                </c:pt>
                <c:pt idx="3102">
                  <c:v>41.6</c:v>
                </c:pt>
                <c:pt idx="3103">
                  <c:v>41.6</c:v>
                </c:pt>
                <c:pt idx="3104">
                  <c:v>41.6</c:v>
                </c:pt>
                <c:pt idx="3105">
                  <c:v>41.6</c:v>
                </c:pt>
                <c:pt idx="3106">
                  <c:v>41.6</c:v>
                </c:pt>
                <c:pt idx="3107">
                  <c:v>41.6</c:v>
                </c:pt>
                <c:pt idx="3108">
                  <c:v>41.6</c:v>
                </c:pt>
                <c:pt idx="3109">
                  <c:v>41.6</c:v>
                </c:pt>
                <c:pt idx="3110">
                  <c:v>41.6</c:v>
                </c:pt>
                <c:pt idx="3111">
                  <c:v>41.6</c:v>
                </c:pt>
                <c:pt idx="3112">
                  <c:v>41.6</c:v>
                </c:pt>
                <c:pt idx="3113">
                  <c:v>41.6</c:v>
                </c:pt>
                <c:pt idx="3114">
                  <c:v>41.6</c:v>
                </c:pt>
                <c:pt idx="3115">
                  <c:v>41.5</c:v>
                </c:pt>
                <c:pt idx="3116">
                  <c:v>41.5</c:v>
                </c:pt>
                <c:pt idx="3117">
                  <c:v>41.5</c:v>
                </c:pt>
                <c:pt idx="3118">
                  <c:v>41.5</c:v>
                </c:pt>
                <c:pt idx="3119">
                  <c:v>41.5</c:v>
                </c:pt>
                <c:pt idx="3120">
                  <c:v>41.6</c:v>
                </c:pt>
                <c:pt idx="3121">
                  <c:v>41.6</c:v>
                </c:pt>
                <c:pt idx="3122">
                  <c:v>41.6</c:v>
                </c:pt>
                <c:pt idx="3123">
                  <c:v>41.6</c:v>
                </c:pt>
                <c:pt idx="3124">
                  <c:v>41.6</c:v>
                </c:pt>
                <c:pt idx="3125">
                  <c:v>41.6</c:v>
                </c:pt>
                <c:pt idx="3126">
                  <c:v>41.6</c:v>
                </c:pt>
                <c:pt idx="3127">
                  <c:v>41.6</c:v>
                </c:pt>
                <c:pt idx="3128">
                  <c:v>41.6</c:v>
                </c:pt>
                <c:pt idx="3129">
                  <c:v>41.6</c:v>
                </c:pt>
                <c:pt idx="3130">
                  <c:v>41.6</c:v>
                </c:pt>
                <c:pt idx="3131">
                  <c:v>41.6</c:v>
                </c:pt>
                <c:pt idx="3132">
                  <c:v>41.5</c:v>
                </c:pt>
                <c:pt idx="3133">
                  <c:v>41.5</c:v>
                </c:pt>
                <c:pt idx="3134">
                  <c:v>41.5</c:v>
                </c:pt>
                <c:pt idx="3135">
                  <c:v>41.5</c:v>
                </c:pt>
                <c:pt idx="3136">
                  <c:v>41.5</c:v>
                </c:pt>
                <c:pt idx="3137">
                  <c:v>41.5</c:v>
                </c:pt>
                <c:pt idx="3138">
                  <c:v>41.5</c:v>
                </c:pt>
                <c:pt idx="3139">
                  <c:v>41.4</c:v>
                </c:pt>
                <c:pt idx="3140">
                  <c:v>41.5</c:v>
                </c:pt>
                <c:pt idx="3141">
                  <c:v>41.5</c:v>
                </c:pt>
                <c:pt idx="3142">
                  <c:v>41.5</c:v>
                </c:pt>
                <c:pt idx="3143">
                  <c:v>41.6</c:v>
                </c:pt>
                <c:pt idx="3144">
                  <c:v>41.6</c:v>
                </c:pt>
                <c:pt idx="3145">
                  <c:v>41.6</c:v>
                </c:pt>
                <c:pt idx="3146">
                  <c:v>41.6</c:v>
                </c:pt>
                <c:pt idx="3147">
                  <c:v>41.6</c:v>
                </c:pt>
                <c:pt idx="3148">
                  <c:v>41.8</c:v>
                </c:pt>
                <c:pt idx="3149">
                  <c:v>41.8</c:v>
                </c:pt>
                <c:pt idx="3150">
                  <c:v>41.9</c:v>
                </c:pt>
                <c:pt idx="3151">
                  <c:v>41.9</c:v>
                </c:pt>
                <c:pt idx="3152">
                  <c:v>41.9</c:v>
                </c:pt>
                <c:pt idx="3153">
                  <c:v>41.9</c:v>
                </c:pt>
                <c:pt idx="3154">
                  <c:v>42</c:v>
                </c:pt>
                <c:pt idx="3155">
                  <c:v>42</c:v>
                </c:pt>
                <c:pt idx="3156">
                  <c:v>42</c:v>
                </c:pt>
                <c:pt idx="3157">
                  <c:v>42</c:v>
                </c:pt>
                <c:pt idx="3158">
                  <c:v>42</c:v>
                </c:pt>
                <c:pt idx="3159">
                  <c:v>42</c:v>
                </c:pt>
                <c:pt idx="3160">
                  <c:v>42</c:v>
                </c:pt>
                <c:pt idx="3161">
                  <c:v>42</c:v>
                </c:pt>
                <c:pt idx="3162">
                  <c:v>42</c:v>
                </c:pt>
                <c:pt idx="3163">
                  <c:v>42</c:v>
                </c:pt>
                <c:pt idx="3164">
                  <c:v>42</c:v>
                </c:pt>
                <c:pt idx="3165">
                  <c:v>42</c:v>
                </c:pt>
                <c:pt idx="3167">
                  <c:v>43.3</c:v>
                </c:pt>
                <c:pt idx="3168">
                  <c:v>41.9</c:v>
                </c:pt>
                <c:pt idx="3169">
                  <c:v>42</c:v>
                </c:pt>
                <c:pt idx="3170">
                  <c:v>42</c:v>
                </c:pt>
                <c:pt idx="3171">
                  <c:v>42.8</c:v>
                </c:pt>
                <c:pt idx="3172">
                  <c:v>42.4</c:v>
                </c:pt>
                <c:pt idx="3173">
                  <c:v>42.4</c:v>
                </c:pt>
                <c:pt idx="3174">
                  <c:v>42.4</c:v>
                </c:pt>
                <c:pt idx="3175">
                  <c:v>42.4</c:v>
                </c:pt>
                <c:pt idx="3176">
                  <c:v>42.4</c:v>
                </c:pt>
                <c:pt idx="3177">
                  <c:v>42.4</c:v>
                </c:pt>
                <c:pt idx="3178">
                  <c:v>42.4</c:v>
                </c:pt>
                <c:pt idx="3179">
                  <c:v>42.4</c:v>
                </c:pt>
                <c:pt idx="3180">
                  <c:v>42.4</c:v>
                </c:pt>
                <c:pt idx="3181">
                  <c:v>42.4</c:v>
                </c:pt>
                <c:pt idx="3182">
                  <c:v>42.5</c:v>
                </c:pt>
                <c:pt idx="3183">
                  <c:v>42.5</c:v>
                </c:pt>
                <c:pt idx="3184">
                  <c:v>42.5</c:v>
                </c:pt>
                <c:pt idx="3185">
                  <c:v>42.7</c:v>
                </c:pt>
                <c:pt idx="3186">
                  <c:v>42.7</c:v>
                </c:pt>
                <c:pt idx="3187">
                  <c:v>42.7</c:v>
                </c:pt>
                <c:pt idx="3188">
                  <c:v>42.7</c:v>
                </c:pt>
                <c:pt idx="3189">
                  <c:v>42.7</c:v>
                </c:pt>
                <c:pt idx="3190">
                  <c:v>42.7</c:v>
                </c:pt>
                <c:pt idx="3191">
                  <c:v>42.7</c:v>
                </c:pt>
                <c:pt idx="3192">
                  <c:v>42.5</c:v>
                </c:pt>
                <c:pt idx="3193">
                  <c:v>42.5</c:v>
                </c:pt>
                <c:pt idx="3194">
                  <c:v>43.2</c:v>
                </c:pt>
                <c:pt idx="3195">
                  <c:v>42.8</c:v>
                </c:pt>
                <c:pt idx="3196">
                  <c:v>44.2</c:v>
                </c:pt>
                <c:pt idx="3197">
                  <c:v>44.9</c:v>
                </c:pt>
                <c:pt idx="3198">
                  <c:v>44.1</c:v>
                </c:pt>
                <c:pt idx="3199">
                  <c:v>43.7</c:v>
                </c:pt>
                <c:pt idx="3200">
                  <c:v>43.7</c:v>
                </c:pt>
                <c:pt idx="3201">
                  <c:v>43.7</c:v>
                </c:pt>
                <c:pt idx="3202">
                  <c:v>43.5</c:v>
                </c:pt>
                <c:pt idx="3203">
                  <c:v>43.5</c:v>
                </c:pt>
                <c:pt idx="3204">
                  <c:v>43.3</c:v>
                </c:pt>
                <c:pt idx="3205">
                  <c:v>43.3</c:v>
                </c:pt>
                <c:pt idx="3206">
                  <c:v>43.3</c:v>
                </c:pt>
                <c:pt idx="3207">
                  <c:v>43.3</c:v>
                </c:pt>
                <c:pt idx="3208">
                  <c:v>43.3</c:v>
                </c:pt>
                <c:pt idx="3209">
                  <c:v>43.3</c:v>
                </c:pt>
                <c:pt idx="3210">
                  <c:v>43.2</c:v>
                </c:pt>
                <c:pt idx="3211">
                  <c:v>43.2</c:v>
                </c:pt>
                <c:pt idx="3212">
                  <c:v>43.2</c:v>
                </c:pt>
                <c:pt idx="3213">
                  <c:v>43.3</c:v>
                </c:pt>
                <c:pt idx="3214">
                  <c:v>43.3</c:v>
                </c:pt>
                <c:pt idx="3215">
                  <c:v>43.2</c:v>
                </c:pt>
                <c:pt idx="3216">
                  <c:v>43.3</c:v>
                </c:pt>
                <c:pt idx="3217">
                  <c:v>43.4</c:v>
                </c:pt>
                <c:pt idx="3218">
                  <c:v>44.4</c:v>
                </c:pt>
                <c:pt idx="3219">
                  <c:v>45.1</c:v>
                </c:pt>
                <c:pt idx="3220">
                  <c:v>45.7</c:v>
                </c:pt>
                <c:pt idx="3221">
                  <c:v>46.1</c:v>
                </c:pt>
                <c:pt idx="3222">
                  <c:v>46.5</c:v>
                </c:pt>
                <c:pt idx="3223">
                  <c:v>46.7</c:v>
                </c:pt>
                <c:pt idx="3224">
                  <c:v>46.9</c:v>
                </c:pt>
                <c:pt idx="3225">
                  <c:v>46.2</c:v>
                </c:pt>
                <c:pt idx="3226">
                  <c:v>45.8</c:v>
                </c:pt>
                <c:pt idx="3227">
                  <c:v>45.3</c:v>
                </c:pt>
                <c:pt idx="3228">
                  <c:v>45</c:v>
                </c:pt>
                <c:pt idx="3229">
                  <c:v>44.8</c:v>
                </c:pt>
                <c:pt idx="3230">
                  <c:v>44.5</c:v>
                </c:pt>
                <c:pt idx="3231">
                  <c:v>44.4</c:v>
                </c:pt>
                <c:pt idx="3232">
                  <c:v>44.4</c:v>
                </c:pt>
                <c:pt idx="3233">
                  <c:v>44.2</c:v>
                </c:pt>
                <c:pt idx="3234">
                  <c:v>44.1</c:v>
                </c:pt>
                <c:pt idx="3235">
                  <c:v>44.1</c:v>
                </c:pt>
                <c:pt idx="3236">
                  <c:v>44.1</c:v>
                </c:pt>
                <c:pt idx="3237">
                  <c:v>44</c:v>
                </c:pt>
                <c:pt idx="3238">
                  <c:v>44</c:v>
                </c:pt>
                <c:pt idx="3239">
                  <c:v>43.8</c:v>
                </c:pt>
                <c:pt idx="3240">
                  <c:v>43.8</c:v>
                </c:pt>
                <c:pt idx="3241">
                  <c:v>43.8</c:v>
                </c:pt>
                <c:pt idx="3242">
                  <c:v>44.4</c:v>
                </c:pt>
                <c:pt idx="3243">
                  <c:v>45.1</c:v>
                </c:pt>
                <c:pt idx="3244">
                  <c:v>46.1</c:v>
                </c:pt>
                <c:pt idx="3245">
                  <c:v>45.9</c:v>
                </c:pt>
                <c:pt idx="3246">
                  <c:v>45.9</c:v>
                </c:pt>
                <c:pt idx="3247">
                  <c:v>46.3</c:v>
                </c:pt>
                <c:pt idx="3248">
                  <c:v>46.5</c:v>
                </c:pt>
                <c:pt idx="3249">
                  <c:v>46.6</c:v>
                </c:pt>
                <c:pt idx="3250">
                  <c:v>46.6</c:v>
                </c:pt>
                <c:pt idx="3251">
                  <c:v>45.9</c:v>
                </c:pt>
                <c:pt idx="3252">
                  <c:v>45.5</c:v>
                </c:pt>
                <c:pt idx="3253">
                  <c:v>45.1</c:v>
                </c:pt>
                <c:pt idx="3254">
                  <c:v>44.9</c:v>
                </c:pt>
                <c:pt idx="3255">
                  <c:v>44.7</c:v>
                </c:pt>
                <c:pt idx="3256">
                  <c:v>44.7</c:v>
                </c:pt>
                <c:pt idx="3257">
                  <c:v>44.7</c:v>
                </c:pt>
                <c:pt idx="3258">
                  <c:v>44.6</c:v>
                </c:pt>
                <c:pt idx="3259">
                  <c:v>44.6</c:v>
                </c:pt>
                <c:pt idx="3260">
                  <c:v>44.6</c:v>
                </c:pt>
                <c:pt idx="3261">
                  <c:v>44.5</c:v>
                </c:pt>
                <c:pt idx="3262">
                  <c:v>44.5</c:v>
                </c:pt>
                <c:pt idx="3263">
                  <c:v>44.5</c:v>
                </c:pt>
                <c:pt idx="3264">
                  <c:v>44.4</c:v>
                </c:pt>
                <c:pt idx="3265">
                  <c:v>44.4</c:v>
                </c:pt>
                <c:pt idx="3266">
                  <c:v>44.4</c:v>
                </c:pt>
                <c:pt idx="3267">
                  <c:v>44.2</c:v>
                </c:pt>
                <c:pt idx="3268">
                  <c:v>44.4</c:v>
                </c:pt>
                <c:pt idx="3269">
                  <c:v>44.4</c:v>
                </c:pt>
                <c:pt idx="3270">
                  <c:v>44.4</c:v>
                </c:pt>
                <c:pt idx="3271">
                  <c:v>44.5</c:v>
                </c:pt>
                <c:pt idx="3272">
                  <c:v>44.5</c:v>
                </c:pt>
                <c:pt idx="3273">
                  <c:v>44.4</c:v>
                </c:pt>
                <c:pt idx="3274">
                  <c:v>44.4</c:v>
                </c:pt>
                <c:pt idx="3275">
                  <c:v>44.4</c:v>
                </c:pt>
                <c:pt idx="3276">
                  <c:v>44.4</c:v>
                </c:pt>
                <c:pt idx="3277">
                  <c:v>44.4</c:v>
                </c:pt>
                <c:pt idx="3278">
                  <c:v>44.4</c:v>
                </c:pt>
                <c:pt idx="3279">
                  <c:v>44.4</c:v>
                </c:pt>
                <c:pt idx="3280">
                  <c:v>44.4</c:v>
                </c:pt>
                <c:pt idx="3281">
                  <c:v>44.4</c:v>
                </c:pt>
                <c:pt idx="3282">
                  <c:v>44.4</c:v>
                </c:pt>
                <c:pt idx="3283">
                  <c:v>44.4</c:v>
                </c:pt>
                <c:pt idx="3284">
                  <c:v>44.4</c:v>
                </c:pt>
                <c:pt idx="3285">
                  <c:v>44.4</c:v>
                </c:pt>
                <c:pt idx="3286">
                  <c:v>44.4</c:v>
                </c:pt>
                <c:pt idx="3287">
                  <c:v>44.4</c:v>
                </c:pt>
                <c:pt idx="3288">
                  <c:v>44.2</c:v>
                </c:pt>
                <c:pt idx="3289">
                  <c:v>44.2</c:v>
                </c:pt>
                <c:pt idx="3290">
                  <c:v>44.6</c:v>
                </c:pt>
                <c:pt idx="3291">
                  <c:v>44.9</c:v>
                </c:pt>
                <c:pt idx="3292">
                  <c:v>45.3</c:v>
                </c:pt>
                <c:pt idx="3293">
                  <c:v>45.5</c:v>
                </c:pt>
                <c:pt idx="3294">
                  <c:v>45.5</c:v>
                </c:pt>
                <c:pt idx="3295">
                  <c:v>45.7</c:v>
                </c:pt>
                <c:pt idx="3296">
                  <c:v>45.8</c:v>
                </c:pt>
                <c:pt idx="3297">
                  <c:v>45.8</c:v>
                </c:pt>
                <c:pt idx="3298">
                  <c:v>46.2</c:v>
                </c:pt>
                <c:pt idx="3299">
                  <c:v>45.9</c:v>
                </c:pt>
                <c:pt idx="3300">
                  <c:v>45.7</c:v>
                </c:pt>
                <c:pt idx="3301">
                  <c:v>45.4</c:v>
                </c:pt>
                <c:pt idx="3302">
                  <c:v>45.1</c:v>
                </c:pt>
                <c:pt idx="3303">
                  <c:v>45.1</c:v>
                </c:pt>
                <c:pt idx="3304">
                  <c:v>45.1</c:v>
                </c:pt>
                <c:pt idx="3305">
                  <c:v>45</c:v>
                </c:pt>
                <c:pt idx="3306">
                  <c:v>45</c:v>
                </c:pt>
                <c:pt idx="3307">
                  <c:v>45</c:v>
                </c:pt>
                <c:pt idx="3308">
                  <c:v>45</c:v>
                </c:pt>
                <c:pt idx="3309">
                  <c:v>45</c:v>
                </c:pt>
                <c:pt idx="3310">
                  <c:v>45</c:v>
                </c:pt>
                <c:pt idx="3311">
                  <c:v>45</c:v>
                </c:pt>
                <c:pt idx="3312">
                  <c:v>45.1</c:v>
                </c:pt>
                <c:pt idx="3313">
                  <c:v>45.4</c:v>
                </c:pt>
                <c:pt idx="3314">
                  <c:v>45.8</c:v>
                </c:pt>
                <c:pt idx="3315">
                  <c:v>46.1</c:v>
                </c:pt>
                <c:pt idx="3316">
                  <c:v>46.8</c:v>
                </c:pt>
                <c:pt idx="3317">
                  <c:v>47.4</c:v>
                </c:pt>
                <c:pt idx="3318">
                  <c:v>47.2</c:v>
                </c:pt>
                <c:pt idx="3319">
                  <c:v>47.3</c:v>
                </c:pt>
                <c:pt idx="3320">
                  <c:v>47.4</c:v>
                </c:pt>
                <c:pt idx="3321">
                  <c:v>47.6</c:v>
                </c:pt>
                <c:pt idx="3322">
                  <c:v>47.9</c:v>
                </c:pt>
                <c:pt idx="3323">
                  <c:v>48</c:v>
                </c:pt>
                <c:pt idx="3324">
                  <c:v>47.7</c:v>
                </c:pt>
                <c:pt idx="3325">
                  <c:v>47.4</c:v>
                </c:pt>
                <c:pt idx="3326">
                  <c:v>47.2</c:v>
                </c:pt>
                <c:pt idx="3327">
                  <c:v>47</c:v>
                </c:pt>
                <c:pt idx="3328">
                  <c:v>46.8</c:v>
                </c:pt>
                <c:pt idx="3329">
                  <c:v>46.8</c:v>
                </c:pt>
                <c:pt idx="3330">
                  <c:v>46.6</c:v>
                </c:pt>
                <c:pt idx="3331">
                  <c:v>46.5</c:v>
                </c:pt>
                <c:pt idx="3332">
                  <c:v>46.2</c:v>
                </c:pt>
                <c:pt idx="3333">
                  <c:v>46.2</c:v>
                </c:pt>
                <c:pt idx="3334">
                  <c:v>46.2</c:v>
                </c:pt>
                <c:pt idx="3336">
                  <c:v>47.9</c:v>
                </c:pt>
                <c:pt idx="3337">
                  <c:v>46.6</c:v>
                </c:pt>
                <c:pt idx="3338">
                  <c:v>47</c:v>
                </c:pt>
                <c:pt idx="3339">
                  <c:v>47.3</c:v>
                </c:pt>
                <c:pt idx="3340">
                  <c:v>47.3</c:v>
                </c:pt>
                <c:pt idx="3341">
                  <c:v>47.4</c:v>
                </c:pt>
                <c:pt idx="3342">
                  <c:v>47.7</c:v>
                </c:pt>
                <c:pt idx="3343">
                  <c:v>47.7</c:v>
                </c:pt>
                <c:pt idx="3344">
                  <c:v>47.7</c:v>
                </c:pt>
                <c:pt idx="3345">
                  <c:v>48</c:v>
                </c:pt>
                <c:pt idx="3346">
                  <c:v>47.7</c:v>
                </c:pt>
                <c:pt idx="3347">
                  <c:v>47.6</c:v>
                </c:pt>
                <c:pt idx="3348">
                  <c:v>47.3</c:v>
                </c:pt>
                <c:pt idx="3349">
                  <c:v>46.9</c:v>
                </c:pt>
                <c:pt idx="3350">
                  <c:v>46.6</c:v>
                </c:pt>
                <c:pt idx="3351">
                  <c:v>46.5</c:v>
                </c:pt>
                <c:pt idx="3352">
                  <c:v>46.5</c:v>
                </c:pt>
                <c:pt idx="3353">
                  <c:v>46.4</c:v>
                </c:pt>
                <c:pt idx="3354">
                  <c:v>46.2</c:v>
                </c:pt>
                <c:pt idx="3355">
                  <c:v>46.2</c:v>
                </c:pt>
                <c:pt idx="3356">
                  <c:v>46.2</c:v>
                </c:pt>
                <c:pt idx="3357">
                  <c:v>46.1</c:v>
                </c:pt>
                <c:pt idx="3358">
                  <c:v>46.1</c:v>
                </c:pt>
                <c:pt idx="3359">
                  <c:v>46.1</c:v>
                </c:pt>
                <c:pt idx="3360">
                  <c:v>46.1</c:v>
                </c:pt>
                <c:pt idx="3361">
                  <c:v>46.1</c:v>
                </c:pt>
                <c:pt idx="3362">
                  <c:v>46.2</c:v>
                </c:pt>
                <c:pt idx="3363">
                  <c:v>46.5</c:v>
                </c:pt>
                <c:pt idx="3364">
                  <c:v>46.6</c:v>
                </c:pt>
                <c:pt idx="3365">
                  <c:v>46.9</c:v>
                </c:pt>
                <c:pt idx="3366">
                  <c:v>46.9</c:v>
                </c:pt>
                <c:pt idx="3367">
                  <c:v>46.8</c:v>
                </c:pt>
                <c:pt idx="3368">
                  <c:v>46.8</c:v>
                </c:pt>
                <c:pt idx="3369">
                  <c:v>46.8</c:v>
                </c:pt>
                <c:pt idx="3370">
                  <c:v>46.6</c:v>
                </c:pt>
                <c:pt idx="3371">
                  <c:v>46.6</c:v>
                </c:pt>
                <c:pt idx="3372">
                  <c:v>46.6</c:v>
                </c:pt>
                <c:pt idx="3373">
                  <c:v>46.5</c:v>
                </c:pt>
                <c:pt idx="3374">
                  <c:v>46.4</c:v>
                </c:pt>
                <c:pt idx="3375">
                  <c:v>46.4</c:v>
                </c:pt>
                <c:pt idx="3376">
                  <c:v>46.1</c:v>
                </c:pt>
                <c:pt idx="3377">
                  <c:v>46.1</c:v>
                </c:pt>
                <c:pt idx="3378">
                  <c:v>46.1</c:v>
                </c:pt>
                <c:pt idx="3379">
                  <c:v>46</c:v>
                </c:pt>
                <c:pt idx="3380">
                  <c:v>46</c:v>
                </c:pt>
                <c:pt idx="3381">
                  <c:v>46.1</c:v>
                </c:pt>
                <c:pt idx="3382">
                  <c:v>46</c:v>
                </c:pt>
                <c:pt idx="3383">
                  <c:v>46</c:v>
                </c:pt>
                <c:pt idx="3384">
                  <c:v>45.8</c:v>
                </c:pt>
                <c:pt idx="3385">
                  <c:v>45.8</c:v>
                </c:pt>
                <c:pt idx="3386">
                  <c:v>45.8</c:v>
                </c:pt>
                <c:pt idx="3387">
                  <c:v>46</c:v>
                </c:pt>
                <c:pt idx="3388">
                  <c:v>46</c:v>
                </c:pt>
                <c:pt idx="3389">
                  <c:v>46.1</c:v>
                </c:pt>
                <c:pt idx="3390">
                  <c:v>46.1</c:v>
                </c:pt>
                <c:pt idx="3391">
                  <c:v>46.1</c:v>
                </c:pt>
                <c:pt idx="3392">
                  <c:v>48</c:v>
                </c:pt>
                <c:pt idx="3393">
                  <c:v>47.6</c:v>
                </c:pt>
                <c:pt idx="3394">
                  <c:v>47.3</c:v>
                </c:pt>
                <c:pt idx="3395">
                  <c:v>47.9</c:v>
                </c:pt>
                <c:pt idx="3396">
                  <c:v>48.3</c:v>
                </c:pt>
                <c:pt idx="3397">
                  <c:v>48.6</c:v>
                </c:pt>
                <c:pt idx="3398">
                  <c:v>49.9</c:v>
                </c:pt>
                <c:pt idx="3399">
                  <c:v>50.4</c:v>
                </c:pt>
                <c:pt idx="3400">
                  <c:v>51</c:v>
                </c:pt>
                <c:pt idx="3401">
                  <c:v>51.5</c:v>
                </c:pt>
                <c:pt idx="3402">
                  <c:v>52.1</c:v>
                </c:pt>
                <c:pt idx="3403">
                  <c:v>51.7</c:v>
                </c:pt>
                <c:pt idx="3404">
                  <c:v>52.4</c:v>
                </c:pt>
                <c:pt idx="3405">
                  <c:v>52.4</c:v>
                </c:pt>
                <c:pt idx="3406">
                  <c:v>52.4</c:v>
                </c:pt>
                <c:pt idx="3407">
                  <c:v>52.4</c:v>
                </c:pt>
                <c:pt idx="3408">
                  <c:v>53.6</c:v>
                </c:pt>
                <c:pt idx="3409">
                  <c:v>54.1</c:v>
                </c:pt>
                <c:pt idx="3410">
                  <c:v>54.1</c:v>
                </c:pt>
                <c:pt idx="3411">
                  <c:v>54.3</c:v>
                </c:pt>
                <c:pt idx="3412">
                  <c:v>54.3</c:v>
                </c:pt>
                <c:pt idx="3413">
                  <c:v>54.1</c:v>
                </c:pt>
                <c:pt idx="3414">
                  <c:v>54.5</c:v>
                </c:pt>
                <c:pt idx="3415">
                  <c:v>54.7</c:v>
                </c:pt>
                <c:pt idx="3416">
                  <c:v>54.7</c:v>
                </c:pt>
                <c:pt idx="3417">
                  <c:v>55.1</c:v>
                </c:pt>
                <c:pt idx="3418">
                  <c:v>54.7</c:v>
                </c:pt>
                <c:pt idx="3419">
                  <c:v>54.5</c:v>
                </c:pt>
                <c:pt idx="3420">
                  <c:v>55.6</c:v>
                </c:pt>
                <c:pt idx="3421">
                  <c:v>56</c:v>
                </c:pt>
                <c:pt idx="3422">
                  <c:v>56.6</c:v>
                </c:pt>
                <c:pt idx="3423">
                  <c:v>55.8</c:v>
                </c:pt>
                <c:pt idx="3424">
                  <c:v>56.2</c:v>
                </c:pt>
                <c:pt idx="3425">
                  <c:v>56</c:v>
                </c:pt>
                <c:pt idx="3426">
                  <c:v>56.8</c:v>
                </c:pt>
                <c:pt idx="3427">
                  <c:v>56</c:v>
                </c:pt>
                <c:pt idx="3428">
                  <c:v>56.4</c:v>
                </c:pt>
                <c:pt idx="3429">
                  <c:v>56.5</c:v>
                </c:pt>
                <c:pt idx="3430">
                  <c:v>56.4</c:v>
                </c:pt>
                <c:pt idx="3431">
                  <c:v>57</c:v>
                </c:pt>
                <c:pt idx="3432">
                  <c:v>57</c:v>
                </c:pt>
                <c:pt idx="3433">
                  <c:v>57.7</c:v>
                </c:pt>
                <c:pt idx="3434">
                  <c:v>58.3</c:v>
                </c:pt>
                <c:pt idx="3435">
                  <c:v>58.5</c:v>
                </c:pt>
                <c:pt idx="3436">
                  <c:v>58.1</c:v>
                </c:pt>
                <c:pt idx="3437">
                  <c:v>58.8</c:v>
                </c:pt>
                <c:pt idx="3438">
                  <c:v>59.7</c:v>
                </c:pt>
                <c:pt idx="3439">
                  <c:v>59.7</c:v>
                </c:pt>
                <c:pt idx="3440">
                  <c:v>59.4</c:v>
                </c:pt>
                <c:pt idx="3441">
                  <c:v>58.7</c:v>
                </c:pt>
                <c:pt idx="3442">
                  <c:v>58.7</c:v>
                </c:pt>
                <c:pt idx="3443">
                  <c:v>58.2</c:v>
                </c:pt>
                <c:pt idx="3444">
                  <c:v>58.5</c:v>
                </c:pt>
                <c:pt idx="3445">
                  <c:v>58.5</c:v>
                </c:pt>
                <c:pt idx="3446">
                  <c:v>57.8</c:v>
                </c:pt>
                <c:pt idx="3447">
                  <c:v>57.8</c:v>
                </c:pt>
                <c:pt idx="3448">
                  <c:v>58.2</c:v>
                </c:pt>
                <c:pt idx="3449">
                  <c:v>57.8</c:v>
                </c:pt>
                <c:pt idx="3450">
                  <c:v>58.2</c:v>
                </c:pt>
                <c:pt idx="3451">
                  <c:v>58</c:v>
                </c:pt>
                <c:pt idx="3452">
                  <c:v>58.2</c:v>
                </c:pt>
                <c:pt idx="3453">
                  <c:v>57.1</c:v>
                </c:pt>
                <c:pt idx="3454">
                  <c:v>57.3</c:v>
                </c:pt>
                <c:pt idx="3455">
                  <c:v>56.7</c:v>
                </c:pt>
                <c:pt idx="3456">
                  <c:v>56.5</c:v>
                </c:pt>
                <c:pt idx="3457">
                  <c:v>56.5</c:v>
                </c:pt>
                <c:pt idx="3458">
                  <c:v>56.5</c:v>
                </c:pt>
                <c:pt idx="3459">
                  <c:v>56.3</c:v>
                </c:pt>
                <c:pt idx="3460">
                  <c:v>55.9</c:v>
                </c:pt>
                <c:pt idx="3461">
                  <c:v>54.8</c:v>
                </c:pt>
                <c:pt idx="3462">
                  <c:v>54.4</c:v>
                </c:pt>
                <c:pt idx="3463">
                  <c:v>54.1</c:v>
                </c:pt>
                <c:pt idx="3464">
                  <c:v>53.6</c:v>
                </c:pt>
                <c:pt idx="3465">
                  <c:v>53.4</c:v>
                </c:pt>
                <c:pt idx="3466">
                  <c:v>53.1</c:v>
                </c:pt>
                <c:pt idx="3467">
                  <c:v>52.7</c:v>
                </c:pt>
                <c:pt idx="3468">
                  <c:v>52.7</c:v>
                </c:pt>
                <c:pt idx="3469">
                  <c:v>52.6</c:v>
                </c:pt>
                <c:pt idx="3470">
                  <c:v>52.4</c:v>
                </c:pt>
                <c:pt idx="3471">
                  <c:v>52.1</c:v>
                </c:pt>
                <c:pt idx="3472">
                  <c:v>51.9</c:v>
                </c:pt>
                <c:pt idx="3473">
                  <c:v>51.7</c:v>
                </c:pt>
                <c:pt idx="3474">
                  <c:v>51.6</c:v>
                </c:pt>
                <c:pt idx="3475">
                  <c:v>51.3</c:v>
                </c:pt>
                <c:pt idx="3476">
                  <c:v>51.1</c:v>
                </c:pt>
                <c:pt idx="3477">
                  <c:v>50.9</c:v>
                </c:pt>
                <c:pt idx="3478">
                  <c:v>50.6</c:v>
                </c:pt>
                <c:pt idx="3479">
                  <c:v>50.8</c:v>
                </c:pt>
                <c:pt idx="3480">
                  <c:v>50.8</c:v>
                </c:pt>
                <c:pt idx="3481">
                  <c:v>50.9</c:v>
                </c:pt>
                <c:pt idx="3482">
                  <c:v>50.9</c:v>
                </c:pt>
                <c:pt idx="3483">
                  <c:v>50.9</c:v>
                </c:pt>
                <c:pt idx="3484">
                  <c:v>51.1</c:v>
                </c:pt>
                <c:pt idx="3485">
                  <c:v>50.8</c:v>
                </c:pt>
                <c:pt idx="3486">
                  <c:v>50.8</c:v>
                </c:pt>
                <c:pt idx="3487">
                  <c:v>50.8</c:v>
                </c:pt>
                <c:pt idx="3488">
                  <c:v>50.6</c:v>
                </c:pt>
                <c:pt idx="3489">
                  <c:v>50.6</c:v>
                </c:pt>
                <c:pt idx="3490">
                  <c:v>50.7</c:v>
                </c:pt>
                <c:pt idx="3491">
                  <c:v>51</c:v>
                </c:pt>
                <c:pt idx="3492">
                  <c:v>51.3</c:v>
                </c:pt>
                <c:pt idx="3493">
                  <c:v>51.3</c:v>
                </c:pt>
                <c:pt idx="3494">
                  <c:v>51.3</c:v>
                </c:pt>
                <c:pt idx="3495">
                  <c:v>51.1</c:v>
                </c:pt>
                <c:pt idx="3496">
                  <c:v>51.1</c:v>
                </c:pt>
                <c:pt idx="3497">
                  <c:v>51.1</c:v>
                </c:pt>
                <c:pt idx="3498">
                  <c:v>51</c:v>
                </c:pt>
                <c:pt idx="3499">
                  <c:v>51</c:v>
                </c:pt>
                <c:pt idx="3500">
                  <c:v>50.8</c:v>
                </c:pt>
                <c:pt idx="3501">
                  <c:v>50.8</c:v>
                </c:pt>
                <c:pt idx="3502">
                  <c:v>50.7</c:v>
                </c:pt>
                <c:pt idx="3503">
                  <c:v>50.8</c:v>
                </c:pt>
                <c:pt idx="3505">
                  <c:v>51.3</c:v>
                </c:pt>
                <c:pt idx="3506">
                  <c:v>51</c:v>
                </c:pt>
                <c:pt idx="3507">
                  <c:v>51.3</c:v>
                </c:pt>
                <c:pt idx="3508">
                  <c:v>51.4</c:v>
                </c:pt>
                <c:pt idx="3509">
                  <c:v>51.4</c:v>
                </c:pt>
                <c:pt idx="3510">
                  <c:v>51.4</c:v>
                </c:pt>
                <c:pt idx="3511">
                  <c:v>51.3</c:v>
                </c:pt>
                <c:pt idx="3512">
                  <c:v>51.3</c:v>
                </c:pt>
                <c:pt idx="3513">
                  <c:v>51.3</c:v>
                </c:pt>
                <c:pt idx="3514">
                  <c:v>51.3</c:v>
                </c:pt>
                <c:pt idx="3515">
                  <c:v>51.3</c:v>
                </c:pt>
                <c:pt idx="3516">
                  <c:v>51.3</c:v>
                </c:pt>
                <c:pt idx="3517">
                  <c:v>51.1</c:v>
                </c:pt>
                <c:pt idx="3518">
                  <c:v>51.1</c:v>
                </c:pt>
                <c:pt idx="3519">
                  <c:v>51.1</c:v>
                </c:pt>
                <c:pt idx="3520">
                  <c:v>51.1</c:v>
                </c:pt>
                <c:pt idx="3521">
                  <c:v>51.1</c:v>
                </c:pt>
                <c:pt idx="3522">
                  <c:v>51.1</c:v>
                </c:pt>
                <c:pt idx="3523">
                  <c:v>51.1</c:v>
                </c:pt>
                <c:pt idx="3524">
                  <c:v>51.1</c:v>
                </c:pt>
                <c:pt idx="3525">
                  <c:v>51.1</c:v>
                </c:pt>
                <c:pt idx="3526">
                  <c:v>51.1</c:v>
                </c:pt>
                <c:pt idx="3527">
                  <c:v>50.9</c:v>
                </c:pt>
                <c:pt idx="3528">
                  <c:v>50.9</c:v>
                </c:pt>
                <c:pt idx="3529">
                  <c:v>50.9</c:v>
                </c:pt>
                <c:pt idx="3530">
                  <c:v>50.9</c:v>
                </c:pt>
                <c:pt idx="3531">
                  <c:v>50.9</c:v>
                </c:pt>
                <c:pt idx="3532">
                  <c:v>50.9</c:v>
                </c:pt>
                <c:pt idx="3533">
                  <c:v>50.9</c:v>
                </c:pt>
                <c:pt idx="3534">
                  <c:v>51.1</c:v>
                </c:pt>
                <c:pt idx="3535">
                  <c:v>51.1</c:v>
                </c:pt>
                <c:pt idx="3536">
                  <c:v>51.3</c:v>
                </c:pt>
                <c:pt idx="3537">
                  <c:v>51.5</c:v>
                </c:pt>
                <c:pt idx="3538">
                  <c:v>51.5</c:v>
                </c:pt>
                <c:pt idx="3539">
                  <c:v>51.6</c:v>
                </c:pt>
                <c:pt idx="3540">
                  <c:v>51.8</c:v>
                </c:pt>
                <c:pt idx="3541">
                  <c:v>51.6</c:v>
                </c:pt>
                <c:pt idx="3542">
                  <c:v>51.8</c:v>
                </c:pt>
                <c:pt idx="3543">
                  <c:v>51.6</c:v>
                </c:pt>
                <c:pt idx="3544">
                  <c:v>51.6</c:v>
                </c:pt>
                <c:pt idx="3545">
                  <c:v>51.5</c:v>
                </c:pt>
                <c:pt idx="3546">
                  <c:v>51.2</c:v>
                </c:pt>
                <c:pt idx="3547">
                  <c:v>50.9</c:v>
                </c:pt>
                <c:pt idx="3548">
                  <c:v>50.7</c:v>
                </c:pt>
                <c:pt idx="3549">
                  <c:v>50.7</c:v>
                </c:pt>
                <c:pt idx="3550">
                  <c:v>50.5</c:v>
                </c:pt>
                <c:pt idx="3551">
                  <c:v>50.4</c:v>
                </c:pt>
                <c:pt idx="3552">
                  <c:v>50.4</c:v>
                </c:pt>
                <c:pt idx="3553">
                  <c:v>50.4</c:v>
                </c:pt>
                <c:pt idx="3554">
                  <c:v>50.2</c:v>
                </c:pt>
                <c:pt idx="3555">
                  <c:v>50.5</c:v>
                </c:pt>
                <c:pt idx="3556">
                  <c:v>50.5</c:v>
                </c:pt>
                <c:pt idx="3557">
                  <c:v>50.4</c:v>
                </c:pt>
                <c:pt idx="3558">
                  <c:v>50.5</c:v>
                </c:pt>
                <c:pt idx="3559">
                  <c:v>50.9</c:v>
                </c:pt>
                <c:pt idx="3560">
                  <c:v>50.7</c:v>
                </c:pt>
                <c:pt idx="3561">
                  <c:v>50.8</c:v>
                </c:pt>
                <c:pt idx="3562">
                  <c:v>50.8</c:v>
                </c:pt>
                <c:pt idx="3563">
                  <c:v>50.8</c:v>
                </c:pt>
                <c:pt idx="3564">
                  <c:v>50.8</c:v>
                </c:pt>
                <c:pt idx="3565">
                  <c:v>50.8</c:v>
                </c:pt>
                <c:pt idx="3566">
                  <c:v>50.8</c:v>
                </c:pt>
                <c:pt idx="3567">
                  <c:v>50.8</c:v>
                </c:pt>
                <c:pt idx="3568">
                  <c:v>50.8</c:v>
                </c:pt>
                <c:pt idx="3569">
                  <c:v>50.8</c:v>
                </c:pt>
                <c:pt idx="3570">
                  <c:v>50.7</c:v>
                </c:pt>
                <c:pt idx="3571">
                  <c:v>50.7</c:v>
                </c:pt>
                <c:pt idx="3572">
                  <c:v>50.7</c:v>
                </c:pt>
                <c:pt idx="3573">
                  <c:v>50.7</c:v>
                </c:pt>
                <c:pt idx="3574">
                  <c:v>50.7</c:v>
                </c:pt>
                <c:pt idx="3575">
                  <c:v>50.7</c:v>
                </c:pt>
                <c:pt idx="3576">
                  <c:v>50.7</c:v>
                </c:pt>
                <c:pt idx="3577">
                  <c:v>50.7</c:v>
                </c:pt>
                <c:pt idx="3578">
                  <c:v>50.7</c:v>
                </c:pt>
                <c:pt idx="3579">
                  <c:v>50.7</c:v>
                </c:pt>
                <c:pt idx="3580">
                  <c:v>50.7</c:v>
                </c:pt>
                <c:pt idx="3581">
                  <c:v>50.7</c:v>
                </c:pt>
                <c:pt idx="3582">
                  <c:v>50.7</c:v>
                </c:pt>
                <c:pt idx="3583">
                  <c:v>50.5</c:v>
                </c:pt>
                <c:pt idx="3584">
                  <c:v>50.5</c:v>
                </c:pt>
                <c:pt idx="3585">
                  <c:v>50.7</c:v>
                </c:pt>
                <c:pt idx="3586">
                  <c:v>50.5</c:v>
                </c:pt>
                <c:pt idx="3587">
                  <c:v>50.7</c:v>
                </c:pt>
                <c:pt idx="3588">
                  <c:v>50.7</c:v>
                </c:pt>
                <c:pt idx="3589">
                  <c:v>50.7</c:v>
                </c:pt>
                <c:pt idx="3590">
                  <c:v>50.7</c:v>
                </c:pt>
                <c:pt idx="3591">
                  <c:v>50.7</c:v>
                </c:pt>
                <c:pt idx="3592">
                  <c:v>50.7</c:v>
                </c:pt>
                <c:pt idx="3593">
                  <c:v>50.7</c:v>
                </c:pt>
                <c:pt idx="3594">
                  <c:v>50.5</c:v>
                </c:pt>
                <c:pt idx="3595">
                  <c:v>50.5</c:v>
                </c:pt>
                <c:pt idx="3596">
                  <c:v>50.5</c:v>
                </c:pt>
                <c:pt idx="3597">
                  <c:v>50.5</c:v>
                </c:pt>
                <c:pt idx="3598">
                  <c:v>50.5</c:v>
                </c:pt>
                <c:pt idx="3599">
                  <c:v>50.5</c:v>
                </c:pt>
                <c:pt idx="3600">
                  <c:v>50.5</c:v>
                </c:pt>
                <c:pt idx="3601">
                  <c:v>50.5</c:v>
                </c:pt>
                <c:pt idx="3602">
                  <c:v>50.5</c:v>
                </c:pt>
                <c:pt idx="3603">
                  <c:v>50.4</c:v>
                </c:pt>
                <c:pt idx="3604">
                  <c:v>50.4</c:v>
                </c:pt>
                <c:pt idx="3605">
                  <c:v>50.4</c:v>
                </c:pt>
                <c:pt idx="3606">
                  <c:v>50.4</c:v>
                </c:pt>
                <c:pt idx="3607">
                  <c:v>50.4</c:v>
                </c:pt>
                <c:pt idx="3608">
                  <c:v>50.5</c:v>
                </c:pt>
                <c:pt idx="3609">
                  <c:v>50.4</c:v>
                </c:pt>
                <c:pt idx="3610">
                  <c:v>50.4</c:v>
                </c:pt>
                <c:pt idx="3611">
                  <c:v>50.4</c:v>
                </c:pt>
                <c:pt idx="3612">
                  <c:v>50.4</c:v>
                </c:pt>
                <c:pt idx="3613">
                  <c:v>50.4</c:v>
                </c:pt>
                <c:pt idx="3614">
                  <c:v>50.4</c:v>
                </c:pt>
                <c:pt idx="3615">
                  <c:v>50.4</c:v>
                </c:pt>
                <c:pt idx="3616">
                  <c:v>50.5</c:v>
                </c:pt>
                <c:pt idx="3617">
                  <c:v>50.5</c:v>
                </c:pt>
                <c:pt idx="3618">
                  <c:v>50.5</c:v>
                </c:pt>
                <c:pt idx="3619">
                  <c:v>50.4</c:v>
                </c:pt>
                <c:pt idx="3620">
                  <c:v>50.5</c:v>
                </c:pt>
                <c:pt idx="3621">
                  <c:v>50.5</c:v>
                </c:pt>
                <c:pt idx="3622">
                  <c:v>50.5</c:v>
                </c:pt>
                <c:pt idx="3623">
                  <c:v>50.4</c:v>
                </c:pt>
                <c:pt idx="3624">
                  <c:v>50.4</c:v>
                </c:pt>
                <c:pt idx="3625">
                  <c:v>58.9</c:v>
                </c:pt>
                <c:pt idx="3626">
                  <c:v>56</c:v>
                </c:pt>
                <c:pt idx="3627">
                  <c:v>54.1</c:v>
                </c:pt>
                <c:pt idx="3628">
                  <c:v>53.4</c:v>
                </c:pt>
                <c:pt idx="3629">
                  <c:v>52.8</c:v>
                </c:pt>
                <c:pt idx="3630">
                  <c:v>52.5</c:v>
                </c:pt>
                <c:pt idx="3631">
                  <c:v>52</c:v>
                </c:pt>
                <c:pt idx="3632">
                  <c:v>51.9</c:v>
                </c:pt>
                <c:pt idx="3633">
                  <c:v>51.9</c:v>
                </c:pt>
                <c:pt idx="3634">
                  <c:v>51.9</c:v>
                </c:pt>
                <c:pt idx="3635">
                  <c:v>51.7</c:v>
                </c:pt>
                <c:pt idx="3636">
                  <c:v>51.9</c:v>
                </c:pt>
                <c:pt idx="3637">
                  <c:v>52</c:v>
                </c:pt>
                <c:pt idx="3638">
                  <c:v>51.9</c:v>
                </c:pt>
                <c:pt idx="3639">
                  <c:v>51.7</c:v>
                </c:pt>
                <c:pt idx="3640">
                  <c:v>51.5</c:v>
                </c:pt>
                <c:pt idx="3641">
                  <c:v>51.4</c:v>
                </c:pt>
                <c:pt idx="3642">
                  <c:v>51.4</c:v>
                </c:pt>
                <c:pt idx="3643">
                  <c:v>51.3</c:v>
                </c:pt>
                <c:pt idx="3644">
                  <c:v>51.1</c:v>
                </c:pt>
                <c:pt idx="3645">
                  <c:v>51.1</c:v>
                </c:pt>
                <c:pt idx="3646">
                  <c:v>50.9</c:v>
                </c:pt>
                <c:pt idx="3647">
                  <c:v>50.8</c:v>
                </c:pt>
                <c:pt idx="3648">
                  <c:v>50.8</c:v>
                </c:pt>
                <c:pt idx="3649">
                  <c:v>50.8</c:v>
                </c:pt>
                <c:pt idx="3650">
                  <c:v>50.8</c:v>
                </c:pt>
                <c:pt idx="3651">
                  <c:v>50.8</c:v>
                </c:pt>
                <c:pt idx="3652">
                  <c:v>50.9</c:v>
                </c:pt>
                <c:pt idx="3653">
                  <c:v>51.1</c:v>
                </c:pt>
                <c:pt idx="3654">
                  <c:v>51.3</c:v>
                </c:pt>
                <c:pt idx="3655">
                  <c:v>51.6</c:v>
                </c:pt>
                <c:pt idx="3656">
                  <c:v>51.8</c:v>
                </c:pt>
                <c:pt idx="3657">
                  <c:v>51.6</c:v>
                </c:pt>
                <c:pt idx="3658">
                  <c:v>52</c:v>
                </c:pt>
                <c:pt idx="3659">
                  <c:v>52.7</c:v>
                </c:pt>
                <c:pt idx="3660">
                  <c:v>53.2</c:v>
                </c:pt>
                <c:pt idx="3661">
                  <c:v>53.6</c:v>
                </c:pt>
                <c:pt idx="3662">
                  <c:v>53.6</c:v>
                </c:pt>
                <c:pt idx="3663">
                  <c:v>53.6</c:v>
                </c:pt>
                <c:pt idx="3664">
                  <c:v>53.8</c:v>
                </c:pt>
                <c:pt idx="3665">
                  <c:v>53.8</c:v>
                </c:pt>
                <c:pt idx="3666">
                  <c:v>53.9</c:v>
                </c:pt>
                <c:pt idx="3667">
                  <c:v>53.9</c:v>
                </c:pt>
                <c:pt idx="3668">
                  <c:v>53.8</c:v>
                </c:pt>
                <c:pt idx="3669">
                  <c:v>53.6</c:v>
                </c:pt>
                <c:pt idx="3670">
                  <c:v>53.6</c:v>
                </c:pt>
                <c:pt idx="3671">
                  <c:v>53.5</c:v>
                </c:pt>
                <c:pt idx="3672">
                  <c:v>53.6</c:v>
                </c:pt>
                <c:pt idx="3673">
                  <c:v>53.5</c:v>
                </c:pt>
                <c:pt idx="3675">
                  <c:v>54.9</c:v>
                </c:pt>
                <c:pt idx="3676">
                  <c:v>53.5</c:v>
                </c:pt>
                <c:pt idx="3677">
                  <c:v>53.6</c:v>
                </c:pt>
                <c:pt idx="3678">
                  <c:v>53.8</c:v>
                </c:pt>
                <c:pt idx="3679">
                  <c:v>54</c:v>
                </c:pt>
                <c:pt idx="3680">
                  <c:v>54.4</c:v>
                </c:pt>
                <c:pt idx="3681">
                  <c:v>54.6</c:v>
                </c:pt>
                <c:pt idx="3682">
                  <c:v>54.8</c:v>
                </c:pt>
                <c:pt idx="3683">
                  <c:v>55</c:v>
                </c:pt>
                <c:pt idx="3684">
                  <c:v>55.4</c:v>
                </c:pt>
                <c:pt idx="3685">
                  <c:v>55.5</c:v>
                </c:pt>
                <c:pt idx="3686">
                  <c:v>55.5</c:v>
                </c:pt>
                <c:pt idx="3687">
                  <c:v>55.3</c:v>
                </c:pt>
                <c:pt idx="3688">
                  <c:v>55.1</c:v>
                </c:pt>
                <c:pt idx="3689">
                  <c:v>55.1</c:v>
                </c:pt>
                <c:pt idx="3690">
                  <c:v>54.9</c:v>
                </c:pt>
                <c:pt idx="3691">
                  <c:v>54.9</c:v>
                </c:pt>
                <c:pt idx="3692">
                  <c:v>54.7</c:v>
                </c:pt>
                <c:pt idx="3693">
                  <c:v>54.7</c:v>
                </c:pt>
                <c:pt idx="3694">
                  <c:v>54.5</c:v>
                </c:pt>
                <c:pt idx="3695">
                  <c:v>54.3</c:v>
                </c:pt>
                <c:pt idx="3696">
                  <c:v>54.3</c:v>
                </c:pt>
                <c:pt idx="3697">
                  <c:v>53.9</c:v>
                </c:pt>
                <c:pt idx="3698">
                  <c:v>53.9</c:v>
                </c:pt>
                <c:pt idx="3699">
                  <c:v>53.7</c:v>
                </c:pt>
                <c:pt idx="3700">
                  <c:v>53.5</c:v>
                </c:pt>
                <c:pt idx="3701">
                  <c:v>53.5</c:v>
                </c:pt>
                <c:pt idx="3702">
                  <c:v>53.5</c:v>
                </c:pt>
                <c:pt idx="3703">
                  <c:v>53.5</c:v>
                </c:pt>
                <c:pt idx="3704">
                  <c:v>53.7</c:v>
                </c:pt>
                <c:pt idx="3705">
                  <c:v>54.1</c:v>
                </c:pt>
                <c:pt idx="3706">
                  <c:v>54.2</c:v>
                </c:pt>
                <c:pt idx="3707">
                  <c:v>54.6</c:v>
                </c:pt>
                <c:pt idx="3708">
                  <c:v>54.8</c:v>
                </c:pt>
                <c:pt idx="3709">
                  <c:v>55.2</c:v>
                </c:pt>
                <c:pt idx="3710">
                  <c:v>55.4</c:v>
                </c:pt>
                <c:pt idx="3711">
                  <c:v>55.4</c:v>
                </c:pt>
                <c:pt idx="3712">
                  <c:v>55.4</c:v>
                </c:pt>
                <c:pt idx="3713">
                  <c:v>55.4</c:v>
                </c:pt>
                <c:pt idx="3714">
                  <c:v>55.4</c:v>
                </c:pt>
                <c:pt idx="3715">
                  <c:v>55.2</c:v>
                </c:pt>
                <c:pt idx="3716">
                  <c:v>55</c:v>
                </c:pt>
                <c:pt idx="3717">
                  <c:v>54.8</c:v>
                </c:pt>
                <c:pt idx="3718">
                  <c:v>54.4</c:v>
                </c:pt>
                <c:pt idx="3719">
                  <c:v>54</c:v>
                </c:pt>
                <c:pt idx="3720">
                  <c:v>53.8</c:v>
                </c:pt>
                <c:pt idx="3721">
                  <c:v>53.4</c:v>
                </c:pt>
                <c:pt idx="3722">
                  <c:v>53.4</c:v>
                </c:pt>
                <c:pt idx="3723">
                  <c:v>53.2</c:v>
                </c:pt>
                <c:pt idx="3724">
                  <c:v>53</c:v>
                </c:pt>
                <c:pt idx="3725">
                  <c:v>53</c:v>
                </c:pt>
                <c:pt idx="3726">
                  <c:v>52.8</c:v>
                </c:pt>
                <c:pt idx="3727">
                  <c:v>52.9</c:v>
                </c:pt>
                <c:pt idx="3728">
                  <c:v>52.8</c:v>
                </c:pt>
                <c:pt idx="3729">
                  <c:v>52.6</c:v>
                </c:pt>
                <c:pt idx="3730">
                  <c:v>52.6</c:v>
                </c:pt>
                <c:pt idx="3731">
                  <c:v>52.4</c:v>
                </c:pt>
                <c:pt idx="3732">
                  <c:v>52.4</c:v>
                </c:pt>
                <c:pt idx="3733">
                  <c:v>52.2</c:v>
                </c:pt>
                <c:pt idx="3734">
                  <c:v>52</c:v>
                </c:pt>
                <c:pt idx="3735">
                  <c:v>52.2</c:v>
                </c:pt>
                <c:pt idx="3736">
                  <c:v>52.2</c:v>
                </c:pt>
                <c:pt idx="3737">
                  <c:v>52</c:v>
                </c:pt>
                <c:pt idx="3738">
                  <c:v>51.7</c:v>
                </c:pt>
                <c:pt idx="3739">
                  <c:v>51.5</c:v>
                </c:pt>
                <c:pt idx="3740">
                  <c:v>51.3</c:v>
                </c:pt>
                <c:pt idx="3741">
                  <c:v>51.2</c:v>
                </c:pt>
                <c:pt idx="3742">
                  <c:v>51</c:v>
                </c:pt>
                <c:pt idx="3743">
                  <c:v>50.8</c:v>
                </c:pt>
                <c:pt idx="3744">
                  <c:v>50.7</c:v>
                </c:pt>
                <c:pt idx="3745">
                  <c:v>50.2</c:v>
                </c:pt>
                <c:pt idx="3746">
                  <c:v>50</c:v>
                </c:pt>
                <c:pt idx="3747">
                  <c:v>49.9</c:v>
                </c:pt>
                <c:pt idx="3748">
                  <c:v>49.5</c:v>
                </c:pt>
                <c:pt idx="3749">
                  <c:v>49.4</c:v>
                </c:pt>
                <c:pt idx="3750">
                  <c:v>49.1</c:v>
                </c:pt>
                <c:pt idx="3751">
                  <c:v>48.8</c:v>
                </c:pt>
                <c:pt idx="3752">
                  <c:v>48.6</c:v>
                </c:pt>
                <c:pt idx="3753">
                  <c:v>48.3</c:v>
                </c:pt>
                <c:pt idx="3754">
                  <c:v>48.2</c:v>
                </c:pt>
                <c:pt idx="3755">
                  <c:v>47.9</c:v>
                </c:pt>
                <c:pt idx="3756">
                  <c:v>47.4</c:v>
                </c:pt>
                <c:pt idx="3757">
                  <c:v>47</c:v>
                </c:pt>
                <c:pt idx="3758">
                  <c:v>46.6</c:v>
                </c:pt>
                <c:pt idx="3759">
                  <c:v>46.7</c:v>
                </c:pt>
                <c:pt idx="3760">
                  <c:v>46.9</c:v>
                </c:pt>
                <c:pt idx="3761">
                  <c:v>46.7</c:v>
                </c:pt>
                <c:pt idx="3762">
                  <c:v>46.7</c:v>
                </c:pt>
                <c:pt idx="3763">
                  <c:v>46.6</c:v>
                </c:pt>
                <c:pt idx="3764">
                  <c:v>46.4</c:v>
                </c:pt>
                <c:pt idx="3765">
                  <c:v>46.3</c:v>
                </c:pt>
                <c:pt idx="3766">
                  <c:v>46.2</c:v>
                </c:pt>
                <c:pt idx="3767">
                  <c:v>46.2</c:v>
                </c:pt>
                <c:pt idx="3768">
                  <c:v>46</c:v>
                </c:pt>
                <c:pt idx="3769">
                  <c:v>45.3</c:v>
                </c:pt>
                <c:pt idx="3770">
                  <c:v>45.2</c:v>
                </c:pt>
                <c:pt idx="3771">
                  <c:v>45.1</c:v>
                </c:pt>
                <c:pt idx="3772">
                  <c:v>44.8</c:v>
                </c:pt>
                <c:pt idx="3773">
                  <c:v>44.6</c:v>
                </c:pt>
                <c:pt idx="3774">
                  <c:v>44.6</c:v>
                </c:pt>
                <c:pt idx="3775">
                  <c:v>44.6</c:v>
                </c:pt>
                <c:pt idx="3776">
                  <c:v>44.6</c:v>
                </c:pt>
                <c:pt idx="3777">
                  <c:v>44.6</c:v>
                </c:pt>
                <c:pt idx="3778">
                  <c:v>44.6</c:v>
                </c:pt>
                <c:pt idx="3779">
                  <c:v>44.8</c:v>
                </c:pt>
                <c:pt idx="3780">
                  <c:v>44.8</c:v>
                </c:pt>
                <c:pt idx="3781">
                  <c:v>44.5</c:v>
                </c:pt>
                <c:pt idx="3782">
                  <c:v>44.5</c:v>
                </c:pt>
                <c:pt idx="3783">
                  <c:v>44.9</c:v>
                </c:pt>
                <c:pt idx="3784">
                  <c:v>45.2</c:v>
                </c:pt>
                <c:pt idx="3785">
                  <c:v>45.5</c:v>
                </c:pt>
                <c:pt idx="3786">
                  <c:v>45.5</c:v>
                </c:pt>
                <c:pt idx="3787">
                  <c:v>45.5</c:v>
                </c:pt>
                <c:pt idx="3788">
                  <c:v>45.5</c:v>
                </c:pt>
                <c:pt idx="3789">
                  <c:v>45.6</c:v>
                </c:pt>
                <c:pt idx="3790">
                  <c:v>45.6</c:v>
                </c:pt>
                <c:pt idx="3791">
                  <c:v>45.6</c:v>
                </c:pt>
                <c:pt idx="3792">
                  <c:v>45.6</c:v>
                </c:pt>
                <c:pt idx="3793">
                  <c:v>45.3</c:v>
                </c:pt>
                <c:pt idx="3794">
                  <c:v>45.3</c:v>
                </c:pt>
                <c:pt idx="3795">
                  <c:v>45.5</c:v>
                </c:pt>
                <c:pt idx="3796">
                  <c:v>45.5</c:v>
                </c:pt>
                <c:pt idx="3797">
                  <c:v>45.7</c:v>
                </c:pt>
                <c:pt idx="3798">
                  <c:v>46.3</c:v>
                </c:pt>
                <c:pt idx="3799">
                  <c:v>47</c:v>
                </c:pt>
                <c:pt idx="3800">
                  <c:v>47.4</c:v>
                </c:pt>
                <c:pt idx="3801">
                  <c:v>47.5</c:v>
                </c:pt>
                <c:pt idx="3802">
                  <c:v>47.9</c:v>
                </c:pt>
                <c:pt idx="3803">
                  <c:v>47.9</c:v>
                </c:pt>
                <c:pt idx="3804">
                  <c:v>48.1</c:v>
                </c:pt>
                <c:pt idx="3805">
                  <c:v>48.2</c:v>
                </c:pt>
                <c:pt idx="3806">
                  <c:v>48.5</c:v>
                </c:pt>
                <c:pt idx="3807">
                  <c:v>48.2</c:v>
                </c:pt>
                <c:pt idx="3808">
                  <c:v>48</c:v>
                </c:pt>
                <c:pt idx="3809">
                  <c:v>48</c:v>
                </c:pt>
                <c:pt idx="3810">
                  <c:v>48</c:v>
                </c:pt>
                <c:pt idx="3811">
                  <c:v>48</c:v>
                </c:pt>
                <c:pt idx="3812">
                  <c:v>48.2</c:v>
                </c:pt>
                <c:pt idx="3813">
                  <c:v>48.3</c:v>
                </c:pt>
                <c:pt idx="3814">
                  <c:v>48.3</c:v>
                </c:pt>
                <c:pt idx="3815">
                  <c:v>48.7</c:v>
                </c:pt>
                <c:pt idx="3816">
                  <c:v>49.2</c:v>
                </c:pt>
                <c:pt idx="3817">
                  <c:v>50.4</c:v>
                </c:pt>
                <c:pt idx="3818">
                  <c:v>49.8</c:v>
                </c:pt>
                <c:pt idx="3819">
                  <c:v>49.9</c:v>
                </c:pt>
                <c:pt idx="3820">
                  <c:v>50.7</c:v>
                </c:pt>
                <c:pt idx="3821">
                  <c:v>50.8</c:v>
                </c:pt>
                <c:pt idx="3822">
                  <c:v>50.5</c:v>
                </c:pt>
                <c:pt idx="3823">
                  <c:v>51.1</c:v>
                </c:pt>
                <c:pt idx="3824">
                  <c:v>51.3</c:v>
                </c:pt>
                <c:pt idx="3825">
                  <c:v>51.6</c:v>
                </c:pt>
                <c:pt idx="3826">
                  <c:v>51.6</c:v>
                </c:pt>
                <c:pt idx="3827">
                  <c:v>51.7</c:v>
                </c:pt>
                <c:pt idx="3828">
                  <c:v>52.1</c:v>
                </c:pt>
                <c:pt idx="3829">
                  <c:v>52.4</c:v>
                </c:pt>
                <c:pt idx="3830">
                  <c:v>52.6</c:v>
                </c:pt>
                <c:pt idx="3831">
                  <c:v>52.2</c:v>
                </c:pt>
                <c:pt idx="3832">
                  <c:v>52.2</c:v>
                </c:pt>
                <c:pt idx="3833">
                  <c:v>52.9</c:v>
                </c:pt>
                <c:pt idx="3834">
                  <c:v>52.4</c:v>
                </c:pt>
                <c:pt idx="3835">
                  <c:v>52.7</c:v>
                </c:pt>
                <c:pt idx="3836">
                  <c:v>52.7</c:v>
                </c:pt>
                <c:pt idx="3837">
                  <c:v>52.7</c:v>
                </c:pt>
                <c:pt idx="3838">
                  <c:v>52.4</c:v>
                </c:pt>
                <c:pt idx="3839">
                  <c:v>52.4</c:v>
                </c:pt>
                <c:pt idx="3840">
                  <c:v>52.9</c:v>
                </c:pt>
                <c:pt idx="3841">
                  <c:v>52.9</c:v>
                </c:pt>
                <c:pt idx="3842">
                  <c:v>52.5</c:v>
                </c:pt>
                <c:pt idx="3843">
                  <c:v>53</c:v>
                </c:pt>
                <c:pt idx="3844">
                  <c:v>53.2</c:v>
                </c:pt>
                <c:pt idx="3845">
                  <c:v>53.5</c:v>
                </c:pt>
                <c:pt idx="3847">
                  <c:v>54</c:v>
                </c:pt>
                <c:pt idx="3848">
                  <c:v>54.1</c:v>
                </c:pt>
                <c:pt idx="3849">
                  <c:v>54.4</c:v>
                </c:pt>
                <c:pt idx="3850">
                  <c:v>54.8</c:v>
                </c:pt>
                <c:pt idx="3851">
                  <c:v>55.1</c:v>
                </c:pt>
                <c:pt idx="3852">
                  <c:v>54.9</c:v>
                </c:pt>
                <c:pt idx="3853">
                  <c:v>55.3</c:v>
                </c:pt>
                <c:pt idx="3854">
                  <c:v>55.5</c:v>
                </c:pt>
                <c:pt idx="3855">
                  <c:v>55.5</c:v>
                </c:pt>
                <c:pt idx="3856">
                  <c:v>55.7</c:v>
                </c:pt>
                <c:pt idx="3857">
                  <c:v>55.9</c:v>
                </c:pt>
                <c:pt idx="3858">
                  <c:v>55.9</c:v>
                </c:pt>
                <c:pt idx="3859">
                  <c:v>55.9</c:v>
                </c:pt>
                <c:pt idx="3860">
                  <c:v>55.5</c:v>
                </c:pt>
                <c:pt idx="3861">
                  <c:v>55.9</c:v>
                </c:pt>
                <c:pt idx="3862">
                  <c:v>56.1</c:v>
                </c:pt>
                <c:pt idx="3863">
                  <c:v>56.1</c:v>
                </c:pt>
                <c:pt idx="3864">
                  <c:v>56.1</c:v>
                </c:pt>
                <c:pt idx="3865">
                  <c:v>55.9</c:v>
                </c:pt>
                <c:pt idx="3866">
                  <c:v>56.3</c:v>
                </c:pt>
                <c:pt idx="3867">
                  <c:v>56.1</c:v>
                </c:pt>
                <c:pt idx="3868">
                  <c:v>56.5</c:v>
                </c:pt>
                <c:pt idx="3869">
                  <c:v>56.9</c:v>
                </c:pt>
                <c:pt idx="3870">
                  <c:v>57.3</c:v>
                </c:pt>
                <c:pt idx="3871">
                  <c:v>56.9</c:v>
                </c:pt>
                <c:pt idx="3872">
                  <c:v>57.6</c:v>
                </c:pt>
                <c:pt idx="3873">
                  <c:v>58.2</c:v>
                </c:pt>
                <c:pt idx="3874">
                  <c:v>58.5</c:v>
                </c:pt>
                <c:pt idx="3875">
                  <c:v>58.9</c:v>
                </c:pt>
                <c:pt idx="3876">
                  <c:v>58.5</c:v>
                </c:pt>
                <c:pt idx="3877">
                  <c:v>58.7</c:v>
                </c:pt>
                <c:pt idx="3878">
                  <c:v>58.9</c:v>
                </c:pt>
                <c:pt idx="3879">
                  <c:v>58.9</c:v>
                </c:pt>
                <c:pt idx="3880">
                  <c:v>58.9</c:v>
                </c:pt>
                <c:pt idx="3881">
                  <c:v>58.2</c:v>
                </c:pt>
                <c:pt idx="3882">
                  <c:v>58.6</c:v>
                </c:pt>
                <c:pt idx="3883">
                  <c:v>58.6</c:v>
                </c:pt>
                <c:pt idx="3884">
                  <c:v>58.6</c:v>
                </c:pt>
                <c:pt idx="3885">
                  <c:v>58.3</c:v>
                </c:pt>
                <c:pt idx="3886">
                  <c:v>58.6</c:v>
                </c:pt>
                <c:pt idx="3887">
                  <c:v>58.6</c:v>
                </c:pt>
                <c:pt idx="3888">
                  <c:v>58.3</c:v>
                </c:pt>
                <c:pt idx="3889">
                  <c:v>58.3</c:v>
                </c:pt>
                <c:pt idx="3890">
                  <c:v>58.6</c:v>
                </c:pt>
                <c:pt idx="3891">
                  <c:v>58.3</c:v>
                </c:pt>
                <c:pt idx="3892">
                  <c:v>59.4</c:v>
                </c:pt>
                <c:pt idx="3893">
                  <c:v>59.4</c:v>
                </c:pt>
                <c:pt idx="3894">
                  <c:v>59.4</c:v>
                </c:pt>
                <c:pt idx="3895">
                  <c:v>59.4</c:v>
                </c:pt>
                <c:pt idx="3896">
                  <c:v>60.4</c:v>
                </c:pt>
                <c:pt idx="3897">
                  <c:v>60.2</c:v>
                </c:pt>
                <c:pt idx="3898">
                  <c:v>61</c:v>
                </c:pt>
                <c:pt idx="3899">
                  <c:v>61</c:v>
                </c:pt>
                <c:pt idx="3900">
                  <c:v>61.9</c:v>
                </c:pt>
                <c:pt idx="3901">
                  <c:v>61.8</c:v>
                </c:pt>
                <c:pt idx="3902">
                  <c:v>62.4</c:v>
                </c:pt>
                <c:pt idx="3903">
                  <c:v>64.099999999999994</c:v>
                </c:pt>
                <c:pt idx="3904">
                  <c:v>64.099999999999994</c:v>
                </c:pt>
                <c:pt idx="3905">
                  <c:v>63.8</c:v>
                </c:pt>
                <c:pt idx="3906">
                  <c:v>64.099999999999994</c:v>
                </c:pt>
                <c:pt idx="3907">
                  <c:v>64.099999999999994</c:v>
                </c:pt>
                <c:pt idx="3908">
                  <c:v>64.099999999999994</c:v>
                </c:pt>
                <c:pt idx="3909">
                  <c:v>63.4</c:v>
                </c:pt>
                <c:pt idx="3910">
                  <c:v>63.4</c:v>
                </c:pt>
                <c:pt idx="3911">
                  <c:v>63.4</c:v>
                </c:pt>
                <c:pt idx="3912">
                  <c:v>64.099999999999994</c:v>
                </c:pt>
                <c:pt idx="3913">
                  <c:v>64.099999999999994</c:v>
                </c:pt>
                <c:pt idx="3914">
                  <c:v>64.5</c:v>
                </c:pt>
                <c:pt idx="3915">
                  <c:v>64.8</c:v>
                </c:pt>
                <c:pt idx="3916">
                  <c:v>64.8</c:v>
                </c:pt>
                <c:pt idx="3917">
                  <c:v>64.8</c:v>
                </c:pt>
                <c:pt idx="3918">
                  <c:v>64.8</c:v>
                </c:pt>
                <c:pt idx="3919">
                  <c:v>65.2</c:v>
                </c:pt>
                <c:pt idx="3920">
                  <c:v>65.2</c:v>
                </c:pt>
                <c:pt idx="3921">
                  <c:v>65.2</c:v>
                </c:pt>
                <c:pt idx="3922">
                  <c:v>64.099999999999994</c:v>
                </c:pt>
                <c:pt idx="3923">
                  <c:v>64.099999999999994</c:v>
                </c:pt>
                <c:pt idx="3924">
                  <c:v>64.099999999999994</c:v>
                </c:pt>
                <c:pt idx="3925">
                  <c:v>63.4</c:v>
                </c:pt>
                <c:pt idx="3926">
                  <c:v>63.4</c:v>
                </c:pt>
                <c:pt idx="3927">
                  <c:v>62.8</c:v>
                </c:pt>
                <c:pt idx="3928">
                  <c:v>62.5</c:v>
                </c:pt>
                <c:pt idx="3929">
                  <c:v>62.2</c:v>
                </c:pt>
                <c:pt idx="3930">
                  <c:v>61.9</c:v>
                </c:pt>
                <c:pt idx="3931">
                  <c:v>61.3</c:v>
                </c:pt>
                <c:pt idx="3932">
                  <c:v>61.3</c:v>
                </c:pt>
                <c:pt idx="3933">
                  <c:v>60.8</c:v>
                </c:pt>
                <c:pt idx="3934">
                  <c:v>60.5</c:v>
                </c:pt>
                <c:pt idx="3935">
                  <c:v>60.5</c:v>
                </c:pt>
                <c:pt idx="3936">
                  <c:v>60.5</c:v>
                </c:pt>
                <c:pt idx="3937">
                  <c:v>60.3</c:v>
                </c:pt>
                <c:pt idx="3938">
                  <c:v>60</c:v>
                </c:pt>
                <c:pt idx="3939">
                  <c:v>59.8</c:v>
                </c:pt>
                <c:pt idx="3940">
                  <c:v>59.8</c:v>
                </c:pt>
                <c:pt idx="3941">
                  <c:v>59.8</c:v>
                </c:pt>
                <c:pt idx="3942">
                  <c:v>60</c:v>
                </c:pt>
                <c:pt idx="3943">
                  <c:v>59.8</c:v>
                </c:pt>
                <c:pt idx="3944">
                  <c:v>59.8</c:v>
                </c:pt>
                <c:pt idx="3945">
                  <c:v>59.5</c:v>
                </c:pt>
                <c:pt idx="3946">
                  <c:v>59.8</c:v>
                </c:pt>
                <c:pt idx="3947">
                  <c:v>60</c:v>
                </c:pt>
                <c:pt idx="3948">
                  <c:v>60</c:v>
                </c:pt>
                <c:pt idx="3949">
                  <c:v>60</c:v>
                </c:pt>
                <c:pt idx="3950">
                  <c:v>60.3</c:v>
                </c:pt>
                <c:pt idx="3951">
                  <c:v>60.3</c:v>
                </c:pt>
                <c:pt idx="3952">
                  <c:v>60.3</c:v>
                </c:pt>
                <c:pt idx="3953">
                  <c:v>60.3</c:v>
                </c:pt>
                <c:pt idx="3954">
                  <c:v>59.8</c:v>
                </c:pt>
                <c:pt idx="3955">
                  <c:v>59.8</c:v>
                </c:pt>
                <c:pt idx="3956">
                  <c:v>59.5</c:v>
                </c:pt>
                <c:pt idx="3957">
                  <c:v>59.5</c:v>
                </c:pt>
                <c:pt idx="3958">
                  <c:v>59.3</c:v>
                </c:pt>
                <c:pt idx="3959">
                  <c:v>59.3</c:v>
                </c:pt>
                <c:pt idx="3960">
                  <c:v>59.3</c:v>
                </c:pt>
                <c:pt idx="3961">
                  <c:v>59</c:v>
                </c:pt>
                <c:pt idx="3962">
                  <c:v>59.3</c:v>
                </c:pt>
                <c:pt idx="3963">
                  <c:v>59.5</c:v>
                </c:pt>
                <c:pt idx="3964">
                  <c:v>59.5</c:v>
                </c:pt>
                <c:pt idx="3965">
                  <c:v>59.5</c:v>
                </c:pt>
                <c:pt idx="3966">
                  <c:v>59.5</c:v>
                </c:pt>
                <c:pt idx="3967">
                  <c:v>59.5</c:v>
                </c:pt>
                <c:pt idx="3968">
                  <c:v>59.5</c:v>
                </c:pt>
                <c:pt idx="3969">
                  <c:v>59.5</c:v>
                </c:pt>
                <c:pt idx="3970">
                  <c:v>59.8</c:v>
                </c:pt>
                <c:pt idx="3971">
                  <c:v>59.8</c:v>
                </c:pt>
                <c:pt idx="3972">
                  <c:v>60.3</c:v>
                </c:pt>
                <c:pt idx="3973">
                  <c:v>60.3</c:v>
                </c:pt>
                <c:pt idx="3974">
                  <c:v>60</c:v>
                </c:pt>
                <c:pt idx="3975">
                  <c:v>60</c:v>
                </c:pt>
                <c:pt idx="3976">
                  <c:v>60</c:v>
                </c:pt>
                <c:pt idx="3977">
                  <c:v>60</c:v>
                </c:pt>
                <c:pt idx="3978">
                  <c:v>60</c:v>
                </c:pt>
                <c:pt idx="3979">
                  <c:v>59.8</c:v>
                </c:pt>
                <c:pt idx="3980">
                  <c:v>59.8</c:v>
                </c:pt>
                <c:pt idx="3981">
                  <c:v>59.8</c:v>
                </c:pt>
                <c:pt idx="3982">
                  <c:v>59.8</c:v>
                </c:pt>
                <c:pt idx="3983">
                  <c:v>59.5</c:v>
                </c:pt>
                <c:pt idx="3984">
                  <c:v>59.5</c:v>
                </c:pt>
                <c:pt idx="3985">
                  <c:v>59.5</c:v>
                </c:pt>
                <c:pt idx="3986">
                  <c:v>59.3</c:v>
                </c:pt>
                <c:pt idx="3987">
                  <c:v>59.3</c:v>
                </c:pt>
                <c:pt idx="3988">
                  <c:v>59.5</c:v>
                </c:pt>
                <c:pt idx="3989">
                  <c:v>59.8</c:v>
                </c:pt>
                <c:pt idx="3990">
                  <c:v>60</c:v>
                </c:pt>
                <c:pt idx="3991">
                  <c:v>60.3</c:v>
                </c:pt>
                <c:pt idx="3992">
                  <c:v>60.5</c:v>
                </c:pt>
                <c:pt idx="3993">
                  <c:v>60.3</c:v>
                </c:pt>
                <c:pt idx="3994">
                  <c:v>60.8</c:v>
                </c:pt>
                <c:pt idx="3995">
                  <c:v>60.5</c:v>
                </c:pt>
                <c:pt idx="3996">
                  <c:v>60.8</c:v>
                </c:pt>
                <c:pt idx="3997">
                  <c:v>60.3</c:v>
                </c:pt>
                <c:pt idx="3998">
                  <c:v>60.3</c:v>
                </c:pt>
                <c:pt idx="3999">
                  <c:v>60</c:v>
                </c:pt>
                <c:pt idx="4000">
                  <c:v>59.8</c:v>
                </c:pt>
                <c:pt idx="4001">
                  <c:v>59.8</c:v>
                </c:pt>
                <c:pt idx="4002">
                  <c:v>59.5</c:v>
                </c:pt>
                <c:pt idx="4003">
                  <c:v>59.3</c:v>
                </c:pt>
                <c:pt idx="4004">
                  <c:v>59</c:v>
                </c:pt>
                <c:pt idx="4005">
                  <c:v>59.3</c:v>
                </c:pt>
                <c:pt idx="4006">
                  <c:v>59.3</c:v>
                </c:pt>
                <c:pt idx="4007">
                  <c:v>59.1</c:v>
                </c:pt>
                <c:pt idx="4008">
                  <c:v>59.1</c:v>
                </c:pt>
                <c:pt idx="4009">
                  <c:v>58.9</c:v>
                </c:pt>
                <c:pt idx="4010">
                  <c:v>58.7</c:v>
                </c:pt>
                <c:pt idx="4011">
                  <c:v>58.6</c:v>
                </c:pt>
                <c:pt idx="4012">
                  <c:v>58.8</c:v>
                </c:pt>
                <c:pt idx="4014">
                  <c:v>59.4</c:v>
                </c:pt>
                <c:pt idx="4015">
                  <c:v>58.8</c:v>
                </c:pt>
                <c:pt idx="4016">
                  <c:v>58.6</c:v>
                </c:pt>
                <c:pt idx="4017">
                  <c:v>58.8</c:v>
                </c:pt>
                <c:pt idx="4018">
                  <c:v>58.8</c:v>
                </c:pt>
                <c:pt idx="4019">
                  <c:v>58.8</c:v>
                </c:pt>
                <c:pt idx="4020">
                  <c:v>58.6</c:v>
                </c:pt>
                <c:pt idx="4021">
                  <c:v>58.1</c:v>
                </c:pt>
                <c:pt idx="4022">
                  <c:v>57.9</c:v>
                </c:pt>
                <c:pt idx="4023">
                  <c:v>58.1</c:v>
                </c:pt>
                <c:pt idx="4024">
                  <c:v>57.7</c:v>
                </c:pt>
                <c:pt idx="4025">
                  <c:v>57.2</c:v>
                </c:pt>
                <c:pt idx="4026">
                  <c:v>57.7</c:v>
                </c:pt>
                <c:pt idx="4027">
                  <c:v>57.7</c:v>
                </c:pt>
                <c:pt idx="4028">
                  <c:v>57.4</c:v>
                </c:pt>
                <c:pt idx="4029">
                  <c:v>57.8</c:v>
                </c:pt>
                <c:pt idx="4030">
                  <c:v>57.6</c:v>
                </c:pt>
                <c:pt idx="4031">
                  <c:v>57.2</c:v>
                </c:pt>
                <c:pt idx="4032">
                  <c:v>57.1</c:v>
                </c:pt>
                <c:pt idx="4033">
                  <c:v>56.9</c:v>
                </c:pt>
                <c:pt idx="4034">
                  <c:v>56.4</c:v>
                </c:pt>
                <c:pt idx="4035">
                  <c:v>56.2</c:v>
                </c:pt>
                <c:pt idx="4036">
                  <c:v>55.7</c:v>
                </c:pt>
                <c:pt idx="4037">
                  <c:v>55.7</c:v>
                </c:pt>
                <c:pt idx="4038">
                  <c:v>55.5</c:v>
                </c:pt>
                <c:pt idx="4039">
                  <c:v>55.7</c:v>
                </c:pt>
                <c:pt idx="4040">
                  <c:v>56.1</c:v>
                </c:pt>
                <c:pt idx="4041">
                  <c:v>56.1</c:v>
                </c:pt>
                <c:pt idx="4042">
                  <c:v>56.1</c:v>
                </c:pt>
                <c:pt idx="4043">
                  <c:v>56.2</c:v>
                </c:pt>
                <c:pt idx="4044">
                  <c:v>56.2</c:v>
                </c:pt>
                <c:pt idx="4045">
                  <c:v>56.2</c:v>
                </c:pt>
                <c:pt idx="4046">
                  <c:v>56.2</c:v>
                </c:pt>
                <c:pt idx="4047">
                  <c:v>56.2</c:v>
                </c:pt>
                <c:pt idx="4048">
                  <c:v>56</c:v>
                </c:pt>
                <c:pt idx="4049">
                  <c:v>56</c:v>
                </c:pt>
                <c:pt idx="4050">
                  <c:v>56.2</c:v>
                </c:pt>
                <c:pt idx="4051">
                  <c:v>56.4</c:v>
                </c:pt>
                <c:pt idx="4052">
                  <c:v>56.4</c:v>
                </c:pt>
                <c:pt idx="4053">
                  <c:v>56.2</c:v>
                </c:pt>
                <c:pt idx="4054">
                  <c:v>55.9</c:v>
                </c:pt>
                <c:pt idx="4055">
                  <c:v>55.9</c:v>
                </c:pt>
                <c:pt idx="4056">
                  <c:v>55.8</c:v>
                </c:pt>
                <c:pt idx="4057">
                  <c:v>55.5</c:v>
                </c:pt>
                <c:pt idx="4058">
                  <c:v>55.3</c:v>
                </c:pt>
                <c:pt idx="4059">
                  <c:v>55.3</c:v>
                </c:pt>
                <c:pt idx="4060">
                  <c:v>55.3</c:v>
                </c:pt>
                <c:pt idx="4061">
                  <c:v>55.5</c:v>
                </c:pt>
                <c:pt idx="4062">
                  <c:v>55.1</c:v>
                </c:pt>
                <c:pt idx="4063">
                  <c:v>54.9</c:v>
                </c:pt>
                <c:pt idx="4064">
                  <c:v>54.9</c:v>
                </c:pt>
                <c:pt idx="4065">
                  <c:v>54.7</c:v>
                </c:pt>
                <c:pt idx="4066">
                  <c:v>54.9</c:v>
                </c:pt>
                <c:pt idx="4067">
                  <c:v>54.9</c:v>
                </c:pt>
                <c:pt idx="4068">
                  <c:v>54.9</c:v>
                </c:pt>
                <c:pt idx="4069">
                  <c:v>54.9</c:v>
                </c:pt>
                <c:pt idx="4070">
                  <c:v>55.3</c:v>
                </c:pt>
                <c:pt idx="4071">
                  <c:v>55.5</c:v>
                </c:pt>
                <c:pt idx="4072">
                  <c:v>55.4</c:v>
                </c:pt>
                <c:pt idx="4073">
                  <c:v>55.2</c:v>
                </c:pt>
                <c:pt idx="4074">
                  <c:v>55.4</c:v>
                </c:pt>
                <c:pt idx="4075">
                  <c:v>55.4</c:v>
                </c:pt>
                <c:pt idx="4076">
                  <c:v>55.4</c:v>
                </c:pt>
                <c:pt idx="4077">
                  <c:v>55.6</c:v>
                </c:pt>
                <c:pt idx="4078">
                  <c:v>55.6</c:v>
                </c:pt>
                <c:pt idx="4079">
                  <c:v>55.4</c:v>
                </c:pt>
                <c:pt idx="4080">
                  <c:v>55.4</c:v>
                </c:pt>
                <c:pt idx="4081">
                  <c:v>55.4</c:v>
                </c:pt>
                <c:pt idx="4082">
                  <c:v>55.4</c:v>
                </c:pt>
                <c:pt idx="4083">
                  <c:v>55.4</c:v>
                </c:pt>
                <c:pt idx="4084">
                  <c:v>55.2</c:v>
                </c:pt>
                <c:pt idx="4085">
                  <c:v>55.2</c:v>
                </c:pt>
                <c:pt idx="4086">
                  <c:v>55.4</c:v>
                </c:pt>
                <c:pt idx="4087">
                  <c:v>55.6</c:v>
                </c:pt>
                <c:pt idx="4088">
                  <c:v>55.8</c:v>
                </c:pt>
                <c:pt idx="4089">
                  <c:v>56</c:v>
                </c:pt>
                <c:pt idx="4090">
                  <c:v>56</c:v>
                </c:pt>
                <c:pt idx="4091">
                  <c:v>56</c:v>
                </c:pt>
                <c:pt idx="4092">
                  <c:v>56</c:v>
                </c:pt>
                <c:pt idx="4093">
                  <c:v>55.8</c:v>
                </c:pt>
                <c:pt idx="4094">
                  <c:v>56.1</c:v>
                </c:pt>
                <c:pt idx="4095">
                  <c:v>56.1</c:v>
                </c:pt>
                <c:pt idx="4096">
                  <c:v>56.5</c:v>
                </c:pt>
                <c:pt idx="4097">
                  <c:v>57.1</c:v>
                </c:pt>
                <c:pt idx="4098">
                  <c:v>57.3</c:v>
                </c:pt>
                <c:pt idx="4099">
                  <c:v>57.3</c:v>
                </c:pt>
                <c:pt idx="4100">
                  <c:v>57.3</c:v>
                </c:pt>
                <c:pt idx="4101">
                  <c:v>57.3</c:v>
                </c:pt>
                <c:pt idx="4102">
                  <c:v>57.3</c:v>
                </c:pt>
                <c:pt idx="4103">
                  <c:v>57.6</c:v>
                </c:pt>
                <c:pt idx="4104">
                  <c:v>57.6</c:v>
                </c:pt>
                <c:pt idx="4105">
                  <c:v>57.3</c:v>
                </c:pt>
                <c:pt idx="4106">
                  <c:v>57.1</c:v>
                </c:pt>
                <c:pt idx="4107">
                  <c:v>56.9</c:v>
                </c:pt>
                <c:pt idx="4108">
                  <c:v>56.7</c:v>
                </c:pt>
                <c:pt idx="4109">
                  <c:v>56.9</c:v>
                </c:pt>
                <c:pt idx="4110">
                  <c:v>56.7</c:v>
                </c:pt>
                <c:pt idx="4111">
                  <c:v>56.7</c:v>
                </c:pt>
                <c:pt idx="4112">
                  <c:v>56.7</c:v>
                </c:pt>
                <c:pt idx="4113">
                  <c:v>56.7</c:v>
                </c:pt>
                <c:pt idx="4114">
                  <c:v>56.7</c:v>
                </c:pt>
                <c:pt idx="4115">
                  <c:v>56.7</c:v>
                </c:pt>
                <c:pt idx="4116">
                  <c:v>56.9</c:v>
                </c:pt>
                <c:pt idx="4117">
                  <c:v>56.7</c:v>
                </c:pt>
                <c:pt idx="4118">
                  <c:v>56.7</c:v>
                </c:pt>
                <c:pt idx="4119">
                  <c:v>56.4</c:v>
                </c:pt>
                <c:pt idx="4120">
                  <c:v>56.4</c:v>
                </c:pt>
                <c:pt idx="4121">
                  <c:v>56.4</c:v>
                </c:pt>
                <c:pt idx="4122">
                  <c:v>56.4</c:v>
                </c:pt>
                <c:pt idx="4123">
                  <c:v>56.4</c:v>
                </c:pt>
                <c:pt idx="4124">
                  <c:v>56.4</c:v>
                </c:pt>
                <c:pt idx="4125">
                  <c:v>56.4</c:v>
                </c:pt>
                <c:pt idx="4126">
                  <c:v>56.4</c:v>
                </c:pt>
                <c:pt idx="4127">
                  <c:v>56.4</c:v>
                </c:pt>
                <c:pt idx="4128">
                  <c:v>56.4</c:v>
                </c:pt>
                <c:pt idx="4129">
                  <c:v>56.4</c:v>
                </c:pt>
                <c:pt idx="4130">
                  <c:v>56.4</c:v>
                </c:pt>
                <c:pt idx="4131">
                  <c:v>56.4</c:v>
                </c:pt>
                <c:pt idx="4132">
                  <c:v>56.2</c:v>
                </c:pt>
                <c:pt idx="4133">
                  <c:v>56.4</c:v>
                </c:pt>
                <c:pt idx="4134">
                  <c:v>56.2</c:v>
                </c:pt>
                <c:pt idx="4135">
                  <c:v>56.4</c:v>
                </c:pt>
                <c:pt idx="4136">
                  <c:v>56.4</c:v>
                </c:pt>
                <c:pt idx="4137">
                  <c:v>56.6</c:v>
                </c:pt>
                <c:pt idx="4138">
                  <c:v>56.6</c:v>
                </c:pt>
                <c:pt idx="4139">
                  <c:v>56.4</c:v>
                </c:pt>
                <c:pt idx="4140">
                  <c:v>56.4</c:v>
                </c:pt>
                <c:pt idx="4141">
                  <c:v>56.4</c:v>
                </c:pt>
                <c:pt idx="4142">
                  <c:v>56.4</c:v>
                </c:pt>
                <c:pt idx="4143">
                  <c:v>56.4</c:v>
                </c:pt>
                <c:pt idx="4144">
                  <c:v>56.4</c:v>
                </c:pt>
                <c:pt idx="4145">
                  <c:v>56.4</c:v>
                </c:pt>
                <c:pt idx="4146">
                  <c:v>56.4</c:v>
                </c:pt>
                <c:pt idx="4147">
                  <c:v>56.4</c:v>
                </c:pt>
                <c:pt idx="4148">
                  <c:v>56.2</c:v>
                </c:pt>
                <c:pt idx="4149">
                  <c:v>56.2</c:v>
                </c:pt>
                <c:pt idx="4150">
                  <c:v>56.2</c:v>
                </c:pt>
                <c:pt idx="4151">
                  <c:v>55.9</c:v>
                </c:pt>
                <c:pt idx="4152">
                  <c:v>55.9</c:v>
                </c:pt>
                <c:pt idx="4153">
                  <c:v>55.7</c:v>
                </c:pt>
                <c:pt idx="4154">
                  <c:v>55.7</c:v>
                </c:pt>
                <c:pt idx="4155">
                  <c:v>55.7</c:v>
                </c:pt>
                <c:pt idx="4156">
                  <c:v>55.5</c:v>
                </c:pt>
                <c:pt idx="4157">
                  <c:v>55.5</c:v>
                </c:pt>
                <c:pt idx="4159">
                  <c:v>55.8</c:v>
                </c:pt>
                <c:pt idx="4160">
                  <c:v>55.3</c:v>
                </c:pt>
                <c:pt idx="4161">
                  <c:v>55.7</c:v>
                </c:pt>
                <c:pt idx="4162">
                  <c:v>56.3</c:v>
                </c:pt>
                <c:pt idx="4163">
                  <c:v>56.5</c:v>
                </c:pt>
                <c:pt idx="4164">
                  <c:v>56.5</c:v>
                </c:pt>
                <c:pt idx="4165">
                  <c:v>56.5</c:v>
                </c:pt>
                <c:pt idx="4166">
                  <c:v>56.7</c:v>
                </c:pt>
                <c:pt idx="4167">
                  <c:v>56.7</c:v>
                </c:pt>
                <c:pt idx="4168">
                  <c:v>56.7</c:v>
                </c:pt>
                <c:pt idx="4169">
                  <c:v>56.8</c:v>
                </c:pt>
                <c:pt idx="4170">
                  <c:v>56.8</c:v>
                </c:pt>
                <c:pt idx="4171">
                  <c:v>56.7</c:v>
                </c:pt>
                <c:pt idx="4172">
                  <c:v>56.8</c:v>
                </c:pt>
                <c:pt idx="4173">
                  <c:v>56.8</c:v>
                </c:pt>
                <c:pt idx="4174">
                  <c:v>56.8</c:v>
                </c:pt>
                <c:pt idx="4175">
                  <c:v>56.8</c:v>
                </c:pt>
                <c:pt idx="4176">
                  <c:v>56.8</c:v>
                </c:pt>
                <c:pt idx="4177">
                  <c:v>56.8</c:v>
                </c:pt>
                <c:pt idx="4178">
                  <c:v>56.6</c:v>
                </c:pt>
                <c:pt idx="4179">
                  <c:v>56.6</c:v>
                </c:pt>
                <c:pt idx="4180">
                  <c:v>56.6</c:v>
                </c:pt>
                <c:pt idx="4181">
                  <c:v>56.6</c:v>
                </c:pt>
                <c:pt idx="4182">
                  <c:v>56.6</c:v>
                </c:pt>
                <c:pt idx="4183">
                  <c:v>56.6</c:v>
                </c:pt>
                <c:pt idx="4184">
                  <c:v>56.6</c:v>
                </c:pt>
                <c:pt idx="4185">
                  <c:v>56.6</c:v>
                </c:pt>
                <c:pt idx="4186">
                  <c:v>56.6</c:v>
                </c:pt>
                <c:pt idx="4187">
                  <c:v>56.6</c:v>
                </c:pt>
                <c:pt idx="4188">
                  <c:v>56.6</c:v>
                </c:pt>
                <c:pt idx="4189">
                  <c:v>56.6</c:v>
                </c:pt>
                <c:pt idx="4190">
                  <c:v>56.6</c:v>
                </c:pt>
                <c:pt idx="4191">
                  <c:v>56.6</c:v>
                </c:pt>
                <c:pt idx="4192">
                  <c:v>56.6</c:v>
                </c:pt>
                <c:pt idx="4193">
                  <c:v>56.6</c:v>
                </c:pt>
                <c:pt idx="4194">
                  <c:v>56.6</c:v>
                </c:pt>
                <c:pt idx="4195">
                  <c:v>56.6</c:v>
                </c:pt>
                <c:pt idx="4196">
                  <c:v>56.6</c:v>
                </c:pt>
                <c:pt idx="4197">
                  <c:v>56.6</c:v>
                </c:pt>
                <c:pt idx="4198">
                  <c:v>56.6</c:v>
                </c:pt>
                <c:pt idx="4199">
                  <c:v>56.6</c:v>
                </c:pt>
                <c:pt idx="4200">
                  <c:v>56.6</c:v>
                </c:pt>
                <c:pt idx="4201">
                  <c:v>56.6</c:v>
                </c:pt>
                <c:pt idx="4202">
                  <c:v>56.6</c:v>
                </c:pt>
                <c:pt idx="4203">
                  <c:v>56.5</c:v>
                </c:pt>
                <c:pt idx="4204">
                  <c:v>56.5</c:v>
                </c:pt>
                <c:pt idx="4205">
                  <c:v>56.5</c:v>
                </c:pt>
                <c:pt idx="4206">
                  <c:v>56.5</c:v>
                </c:pt>
                <c:pt idx="4207">
                  <c:v>56.5</c:v>
                </c:pt>
                <c:pt idx="4208">
                  <c:v>56.5</c:v>
                </c:pt>
                <c:pt idx="4209">
                  <c:v>56.5</c:v>
                </c:pt>
                <c:pt idx="4210">
                  <c:v>56.5</c:v>
                </c:pt>
                <c:pt idx="4211">
                  <c:v>56.5</c:v>
                </c:pt>
                <c:pt idx="4212">
                  <c:v>56.5</c:v>
                </c:pt>
                <c:pt idx="4213">
                  <c:v>56.5</c:v>
                </c:pt>
                <c:pt idx="4214">
                  <c:v>56.5</c:v>
                </c:pt>
                <c:pt idx="4215">
                  <c:v>56.5</c:v>
                </c:pt>
                <c:pt idx="4216">
                  <c:v>56.5</c:v>
                </c:pt>
                <c:pt idx="4217">
                  <c:v>56.5</c:v>
                </c:pt>
                <c:pt idx="4218">
                  <c:v>56.5</c:v>
                </c:pt>
                <c:pt idx="4219">
                  <c:v>56.5</c:v>
                </c:pt>
                <c:pt idx="4220">
                  <c:v>56.5</c:v>
                </c:pt>
                <c:pt idx="4221">
                  <c:v>56.5</c:v>
                </c:pt>
                <c:pt idx="4222">
                  <c:v>56.5</c:v>
                </c:pt>
                <c:pt idx="4223">
                  <c:v>56.5</c:v>
                </c:pt>
                <c:pt idx="4224">
                  <c:v>56.5</c:v>
                </c:pt>
                <c:pt idx="4225">
                  <c:v>56.3</c:v>
                </c:pt>
                <c:pt idx="4226">
                  <c:v>56.3</c:v>
                </c:pt>
                <c:pt idx="4227">
                  <c:v>56.3</c:v>
                </c:pt>
                <c:pt idx="4228">
                  <c:v>56.3</c:v>
                </c:pt>
                <c:pt idx="4229">
                  <c:v>56.3</c:v>
                </c:pt>
                <c:pt idx="4230">
                  <c:v>56.3</c:v>
                </c:pt>
                <c:pt idx="4231">
                  <c:v>56.3</c:v>
                </c:pt>
                <c:pt idx="4232">
                  <c:v>56.3</c:v>
                </c:pt>
                <c:pt idx="4233">
                  <c:v>56.3</c:v>
                </c:pt>
                <c:pt idx="4234">
                  <c:v>56.5</c:v>
                </c:pt>
                <c:pt idx="4235">
                  <c:v>56.5</c:v>
                </c:pt>
                <c:pt idx="4236">
                  <c:v>56.5</c:v>
                </c:pt>
                <c:pt idx="4237">
                  <c:v>56.5</c:v>
                </c:pt>
                <c:pt idx="4238">
                  <c:v>56.5</c:v>
                </c:pt>
                <c:pt idx="4239">
                  <c:v>56.5</c:v>
                </c:pt>
                <c:pt idx="4240">
                  <c:v>56.5</c:v>
                </c:pt>
                <c:pt idx="4241">
                  <c:v>56.5</c:v>
                </c:pt>
                <c:pt idx="4242">
                  <c:v>56.5</c:v>
                </c:pt>
                <c:pt idx="4243">
                  <c:v>56.5</c:v>
                </c:pt>
                <c:pt idx="4244">
                  <c:v>56.5</c:v>
                </c:pt>
                <c:pt idx="4245">
                  <c:v>56.5</c:v>
                </c:pt>
                <c:pt idx="4246">
                  <c:v>56.5</c:v>
                </c:pt>
                <c:pt idx="4247">
                  <c:v>56.5</c:v>
                </c:pt>
                <c:pt idx="4248">
                  <c:v>56.5</c:v>
                </c:pt>
                <c:pt idx="4249">
                  <c:v>56.5</c:v>
                </c:pt>
                <c:pt idx="4250">
                  <c:v>56.5</c:v>
                </c:pt>
                <c:pt idx="4251">
                  <c:v>56.4</c:v>
                </c:pt>
                <c:pt idx="4252">
                  <c:v>56.4</c:v>
                </c:pt>
                <c:pt idx="4253">
                  <c:v>56.4</c:v>
                </c:pt>
                <c:pt idx="4254">
                  <c:v>56.4</c:v>
                </c:pt>
                <c:pt idx="4255">
                  <c:v>56.4</c:v>
                </c:pt>
                <c:pt idx="4256">
                  <c:v>56.4</c:v>
                </c:pt>
                <c:pt idx="4257">
                  <c:v>56.4</c:v>
                </c:pt>
                <c:pt idx="4258">
                  <c:v>56.4</c:v>
                </c:pt>
                <c:pt idx="4259">
                  <c:v>56.4</c:v>
                </c:pt>
                <c:pt idx="4260">
                  <c:v>56.4</c:v>
                </c:pt>
                <c:pt idx="4261">
                  <c:v>56.4</c:v>
                </c:pt>
                <c:pt idx="4262">
                  <c:v>56.4</c:v>
                </c:pt>
                <c:pt idx="4263">
                  <c:v>56.2</c:v>
                </c:pt>
                <c:pt idx="4264">
                  <c:v>56.4</c:v>
                </c:pt>
                <c:pt idx="4265">
                  <c:v>56.4</c:v>
                </c:pt>
                <c:pt idx="4266">
                  <c:v>56.4</c:v>
                </c:pt>
                <c:pt idx="4267">
                  <c:v>56.4</c:v>
                </c:pt>
                <c:pt idx="4268">
                  <c:v>56.4</c:v>
                </c:pt>
                <c:pt idx="4269">
                  <c:v>56.4</c:v>
                </c:pt>
                <c:pt idx="4270">
                  <c:v>56.4</c:v>
                </c:pt>
                <c:pt idx="4271">
                  <c:v>56.4</c:v>
                </c:pt>
                <c:pt idx="4272">
                  <c:v>56.4</c:v>
                </c:pt>
                <c:pt idx="4273">
                  <c:v>56.4</c:v>
                </c:pt>
                <c:pt idx="4274">
                  <c:v>56.4</c:v>
                </c:pt>
                <c:pt idx="4275">
                  <c:v>56.4</c:v>
                </c:pt>
                <c:pt idx="4276">
                  <c:v>56.4</c:v>
                </c:pt>
                <c:pt idx="4277">
                  <c:v>56.4</c:v>
                </c:pt>
                <c:pt idx="4278">
                  <c:v>56.4</c:v>
                </c:pt>
                <c:pt idx="4279">
                  <c:v>56.4</c:v>
                </c:pt>
                <c:pt idx="4280">
                  <c:v>56.4</c:v>
                </c:pt>
                <c:pt idx="4281">
                  <c:v>56.4</c:v>
                </c:pt>
                <c:pt idx="4282">
                  <c:v>56.4</c:v>
                </c:pt>
                <c:pt idx="4283">
                  <c:v>56.4</c:v>
                </c:pt>
                <c:pt idx="4284">
                  <c:v>56.4</c:v>
                </c:pt>
                <c:pt idx="4285">
                  <c:v>56.4</c:v>
                </c:pt>
                <c:pt idx="4286">
                  <c:v>56.2</c:v>
                </c:pt>
                <c:pt idx="4287">
                  <c:v>56.2</c:v>
                </c:pt>
                <c:pt idx="4288">
                  <c:v>56</c:v>
                </c:pt>
                <c:pt idx="4289">
                  <c:v>56</c:v>
                </c:pt>
                <c:pt idx="4290">
                  <c:v>56</c:v>
                </c:pt>
                <c:pt idx="4291">
                  <c:v>56</c:v>
                </c:pt>
                <c:pt idx="4292">
                  <c:v>56</c:v>
                </c:pt>
                <c:pt idx="4293">
                  <c:v>56</c:v>
                </c:pt>
                <c:pt idx="4294">
                  <c:v>56.3</c:v>
                </c:pt>
                <c:pt idx="4295">
                  <c:v>56.3</c:v>
                </c:pt>
                <c:pt idx="4296">
                  <c:v>56</c:v>
                </c:pt>
                <c:pt idx="4297">
                  <c:v>56</c:v>
                </c:pt>
                <c:pt idx="4298">
                  <c:v>56</c:v>
                </c:pt>
                <c:pt idx="4299">
                  <c:v>56</c:v>
                </c:pt>
                <c:pt idx="4300">
                  <c:v>56</c:v>
                </c:pt>
                <c:pt idx="4301">
                  <c:v>56</c:v>
                </c:pt>
                <c:pt idx="4302">
                  <c:v>56</c:v>
                </c:pt>
                <c:pt idx="4303">
                  <c:v>54</c:v>
                </c:pt>
                <c:pt idx="4304">
                  <c:v>54</c:v>
                </c:pt>
                <c:pt idx="4305">
                  <c:v>54.8</c:v>
                </c:pt>
                <c:pt idx="4306">
                  <c:v>56</c:v>
                </c:pt>
                <c:pt idx="4307">
                  <c:v>56.8</c:v>
                </c:pt>
                <c:pt idx="4308">
                  <c:v>57.8</c:v>
                </c:pt>
                <c:pt idx="4309">
                  <c:v>56.9</c:v>
                </c:pt>
                <c:pt idx="4310">
                  <c:v>58.2</c:v>
                </c:pt>
                <c:pt idx="4311">
                  <c:v>57.1</c:v>
                </c:pt>
                <c:pt idx="4312">
                  <c:v>57.3</c:v>
                </c:pt>
                <c:pt idx="4313">
                  <c:v>58.5</c:v>
                </c:pt>
                <c:pt idx="4314">
                  <c:v>58.2</c:v>
                </c:pt>
                <c:pt idx="4315">
                  <c:v>58</c:v>
                </c:pt>
                <c:pt idx="4316">
                  <c:v>57.6</c:v>
                </c:pt>
                <c:pt idx="4317">
                  <c:v>58.8</c:v>
                </c:pt>
                <c:pt idx="4318">
                  <c:v>58.8</c:v>
                </c:pt>
                <c:pt idx="4319">
                  <c:v>57.9</c:v>
                </c:pt>
                <c:pt idx="4320">
                  <c:v>57.7</c:v>
                </c:pt>
                <c:pt idx="4321">
                  <c:v>57.9</c:v>
                </c:pt>
                <c:pt idx="4322">
                  <c:v>58.3</c:v>
                </c:pt>
                <c:pt idx="4323">
                  <c:v>58.3</c:v>
                </c:pt>
                <c:pt idx="4324">
                  <c:v>58</c:v>
                </c:pt>
                <c:pt idx="4325">
                  <c:v>58.7</c:v>
                </c:pt>
                <c:pt idx="4326">
                  <c:v>59.3</c:v>
                </c:pt>
                <c:pt idx="4327">
                  <c:v>59.4</c:v>
                </c:pt>
                <c:pt idx="4328">
                  <c:v>59.7</c:v>
                </c:pt>
                <c:pt idx="4329">
                  <c:v>60.2</c:v>
                </c:pt>
                <c:pt idx="4330">
                  <c:v>60.2</c:v>
                </c:pt>
                <c:pt idx="4332">
                  <c:v>60.9</c:v>
                </c:pt>
                <c:pt idx="4333">
                  <c:v>61</c:v>
                </c:pt>
                <c:pt idx="4334">
                  <c:v>61</c:v>
                </c:pt>
                <c:pt idx="4335">
                  <c:v>61.2</c:v>
                </c:pt>
                <c:pt idx="4336">
                  <c:v>61.2</c:v>
                </c:pt>
                <c:pt idx="4337">
                  <c:v>61.5</c:v>
                </c:pt>
                <c:pt idx="4338">
                  <c:v>61.8</c:v>
                </c:pt>
                <c:pt idx="4339">
                  <c:v>63</c:v>
                </c:pt>
                <c:pt idx="4340">
                  <c:v>63</c:v>
                </c:pt>
                <c:pt idx="4341">
                  <c:v>63</c:v>
                </c:pt>
                <c:pt idx="4342">
                  <c:v>62.4</c:v>
                </c:pt>
                <c:pt idx="4343">
                  <c:v>61.8</c:v>
                </c:pt>
                <c:pt idx="4344">
                  <c:v>62.1</c:v>
                </c:pt>
                <c:pt idx="4345">
                  <c:v>62.1</c:v>
                </c:pt>
                <c:pt idx="4346">
                  <c:v>62.4</c:v>
                </c:pt>
                <c:pt idx="4347">
                  <c:v>61.8</c:v>
                </c:pt>
                <c:pt idx="4348">
                  <c:v>62.1</c:v>
                </c:pt>
                <c:pt idx="4349">
                  <c:v>61.8</c:v>
                </c:pt>
                <c:pt idx="4350">
                  <c:v>61.8</c:v>
                </c:pt>
                <c:pt idx="4351">
                  <c:v>62.4</c:v>
                </c:pt>
                <c:pt idx="4352">
                  <c:v>62.4</c:v>
                </c:pt>
                <c:pt idx="4353">
                  <c:v>62.1</c:v>
                </c:pt>
                <c:pt idx="4354">
                  <c:v>62.7</c:v>
                </c:pt>
                <c:pt idx="4355">
                  <c:v>63</c:v>
                </c:pt>
                <c:pt idx="4356">
                  <c:v>63</c:v>
                </c:pt>
                <c:pt idx="4357">
                  <c:v>64</c:v>
                </c:pt>
                <c:pt idx="4358">
                  <c:v>63.7</c:v>
                </c:pt>
                <c:pt idx="4359">
                  <c:v>64</c:v>
                </c:pt>
                <c:pt idx="4360">
                  <c:v>64.7</c:v>
                </c:pt>
                <c:pt idx="4361">
                  <c:v>65.5</c:v>
                </c:pt>
                <c:pt idx="4362">
                  <c:v>64.5</c:v>
                </c:pt>
                <c:pt idx="4363">
                  <c:v>65.099999999999994</c:v>
                </c:pt>
                <c:pt idx="4364">
                  <c:v>65.5</c:v>
                </c:pt>
                <c:pt idx="4365">
                  <c:v>64.400000000000006</c:v>
                </c:pt>
                <c:pt idx="4366">
                  <c:v>65.099999999999994</c:v>
                </c:pt>
                <c:pt idx="4367">
                  <c:v>64.8</c:v>
                </c:pt>
                <c:pt idx="4368">
                  <c:v>64.099999999999994</c:v>
                </c:pt>
                <c:pt idx="4369">
                  <c:v>64.8</c:v>
                </c:pt>
                <c:pt idx="4370">
                  <c:v>64.5</c:v>
                </c:pt>
                <c:pt idx="4371">
                  <c:v>64.8</c:v>
                </c:pt>
                <c:pt idx="4372">
                  <c:v>64.8</c:v>
                </c:pt>
                <c:pt idx="4373">
                  <c:v>65.099999999999994</c:v>
                </c:pt>
                <c:pt idx="4374">
                  <c:v>64.5</c:v>
                </c:pt>
                <c:pt idx="4375">
                  <c:v>64.8</c:v>
                </c:pt>
                <c:pt idx="4376">
                  <c:v>65.5</c:v>
                </c:pt>
                <c:pt idx="4377">
                  <c:v>65.900000000000006</c:v>
                </c:pt>
                <c:pt idx="4378">
                  <c:v>65.2</c:v>
                </c:pt>
                <c:pt idx="4379">
                  <c:v>65.5</c:v>
                </c:pt>
                <c:pt idx="4380">
                  <c:v>65.900000000000006</c:v>
                </c:pt>
                <c:pt idx="4381">
                  <c:v>65.5</c:v>
                </c:pt>
                <c:pt idx="4382">
                  <c:v>65.5</c:v>
                </c:pt>
                <c:pt idx="4383">
                  <c:v>65.900000000000006</c:v>
                </c:pt>
                <c:pt idx="4384">
                  <c:v>65.900000000000006</c:v>
                </c:pt>
                <c:pt idx="4385">
                  <c:v>67.099999999999994</c:v>
                </c:pt>
                <c:pt idx="4386">
                  <c:v>66.7</c:v>
                </c:pt>
                <c:pt idx="4387">
                  <c:v>66.3</c:v>
                </c:pt>
                <c:pt idx="4388">
                  <c:v>66.3</c:v>
                </c:pt>
                <c:pt idx="4389">
                  <c:v>65.900000000000006</c:v>
                </c:pt>
                <c:pt idx="4390">
                  <c:v>65.900000000000006</c:v>
                </c:pt>
                <c:pt idx="4391">
                  <c:v>65.900000000000006</c:v>
                </c:pt>
                <c:pt idx="4392">
                  <c:v>65.900000000000006</c:v>
                </c:pt>
                <c:pt idx="4393">
                  <c:v>65.5</c:v>
                </c:pt>
                <c:pt idx="4394">
                  <c:v>65.5</c:v>
                </c:pt>
                <c:pt idx="4395">
                  <c:v>64.8</c:v>
                </c:pt>
                <c:pt idx="4396">
                  <c:v>64.8</c:v>
                </c:pt>
                <c:pt idx="4397">
                  <c:v>64.5</c:v>
                </c:pt>
                <c:pt idx="4398">
                  <c:v>65.2</c:v>
                </c:pt>
                <c:pt idx="4399">
                  <c:v>65.900000000000006</c:v>
                </c:pt>
                <c:pt idx="4400">
                  <c:v>64.8</c:v>
                </c:pt>
                <c:pt idx="4401">
                  <c:v>65.2</c:v>
                </c:pt>
                <c:pt idx="4402">
                  <c:v>66.7</c:v>
                </c:pt>
                <c:pt idx="4403">
                  <c:v>65.5</c:v>
                </c:pt>
                <c:pt idx="4404">
                  <c:v>65.900000000000006</c:v>
                </c:pt>
                <c:pt idx="4405">
                  <c:v>66.3</c:v>
                </c:pt>
                <c:pt idx="4406">
                  <c:v>65.900000000000006</c:v>
                </c:pt>
                <c:pt idx="4407">
                  <c:v>65.5</c:v>
                </c:pt>
                <c:pt idx="4408">
                  <c:v>66.3</c:v>
                </c:pt>
                <c:pt idx="4409">
                  <c:v>66.3</c:v>
                </c:pt>
                <c:pt idx="4410">
                  <c:v>65.900000000000006</c:v>
                </c:pt>
                <c:pt idx="4411">
                  <c:v>66.3</c:v>
                </c:pt>
                <c:pt idx="4412">
                  <c:v>66.7</c:v>
                </c:pt>
                <c:pt idx="4413">
                  <c:v>66.3</c:v>
                </c:pt>
                <c:pt idx="4414">
                  <c:v>66.7</c:v>
                </c:pt>
                <c:pt idx="4415">
                  <c:v>66.7</c:v>
                </c:pt>
                <c:pt idx="4416">
                  <c:v>65.900000000000006</c:v>
                </c:pt>
                <c:pt idx="4417">
                  <c:v>66.7</c:v>
                </c:pt>
                <c:pt idx="4418">
                  <c:v>66.3</c:v>
                </c:pt>
                <c:pt idx="4419">
                  <c:v>66.3</c:v>
                </c:pt>
                <c:pt idx="4420">
                  <c:v>65.5</c:v>
                </c:pt>
                <c:pt idx="4421">
                  <c:v>64.8</c:v>
                </c:pt>
                <c:pt idx="4422">
                  <c:v>65.599999999999994</c:v>
                </c:pt>
                <c:pt idx="4423">
                  <c:v>65.900000000000006</c:v>
                </c:pt>
                <c:pt idx="4424">
                  <c:v>66.3</c:v>
                </c:pt>
                <c:pt idx="4425">
                  <c:v>65.900000000000006</c:v>
                </c:pt>
                <c:pt idx="4426">
                  <c:v>66.7</c:v>
                </c:pt>
                <c:pt idx="4427">
                  <c:v>66.3</c:v>
                </c:pt>
                <c:pt idx="4428">
                  <c:v>67.099999999999994</c:v>
                </c:pt>
                <c:pt idx="4429">
                  <c:v>66.7</c:v>
                </c:pt>
                <c:pt idx="4430">
                  <c:v>66.7</c:v>
                </c:pt>
                <c:pt idx="4431">
                  <c:v>67.099999999999994</c:v>
                </c:pt>
                <c:pt idx="4432">
                  <c:v>66.7</c:v>
                </c:pt>
                <c:pt idx="4433">
                  <c:v>67.099999999999994</c:v>
                </c:pt>
                <c:pt idx="4434">
                  <c:v>67.7</c:v>
                </c:pt>
                <c:pt idx="4435">
                  <c:v>68.099999999999994</c:v>
                </c:pt>
                <c:pt idx="4436">
                  <c:v>66.7</c:v>
                </c:pt>
                <c:pt idx="4437">
                  <c:v>67.099999999999994</c:v>
                </c:pt>
                <c:pt idx="4438">
                  <c:v>66.400000000000006</c:v>
                </c:pt>
                <c:pt idx="4439">
                  <c:v>67.2</c:v>
                </c:pt>
                <c:pt idx="4440">
                  <c:v>66.400000000000006</c:v>
                </c:pt>
                <c:pt idx="4441">
                  <c:v>66.400000000000006</c:v>
                </c:pt>
                <c:pt idx="4442">
                  <c:v>65.3</c:v>
                </c:pt>
                <c:pt idx="4443">
                  <c:v>65.599999999999994</c:v>
                </c:pt>
                <c:pt idx="4444">
                  <c:v>65.599999999999994</c:v>
                </c:pt>
                <c:pt idx="4445">
                  <c:v>65.3</c:v>
                </c:pt>
                <c:pt idx="4446">
                  <c:v>64.900000000000006</c:v>
                </c:pt>
                <c:pt idx="4447">
                  <c:v>66</c:v>
                </c:pt>
                <c:pt idx="4448">
                  <c:v>66</c:v>
                </c:pt>
                <c:pt idx="4449">
                  <c:v>65.5</c:v>
                </c:pt>
                <c:pt idx="4450">
                  <c:v>66.3</c:v>
                </c:pt>
                <c:pt idx="4451">
                  <c:v>66.8</c:v>
                </c:pt>
                <c:pt idx="4452">
                  <c:v>66.3</c:v>
                </c:pt>
                <c:pt idx="4453">
                  <c:v>67.099999999999994</c:v>
                </c:pt>
                <c:pt idx="4454">
                  <c:v>67.599999999999994</c:v>
                </c:pt>
                <c:pt idx="4455">
                  <c:v>66.8</c:v>
                </c:pt>
                <c:pt idx="4456">
                  <c:v>67.099999999999994</c:v>
                </c:pt>
                <c:pt idx="4457">
                  <c:v>66.3</c:v>
                </c:pt>
                <c:pt idx="4458">
                  <c:v>66.8</c:v>
                </c:pt>
                <c:pt idx="4459">
                  <c:v>67.2</c:v>
                </c:pt>
                <c:pt idx="4460">
                  <c:v>66.8</c:v>
                </c:pt>
                <c:pt idx="4461">
                  <c:v>67.2</c:v>
                </c:pt>
                <c:pt idx="4462">
                  <c:v>67.2</c:v>
                </c:pt>
                <c:pt idx="4463">
                  <c:v>66.8</c:v>
                </c:pt>
                <c:pt idx="4464">
                  <c:v>67.2</c:v>
                </c:pt>
                <c:pt idx="4465">
                  <c:v>66.8</c:v>
                </c:pt>
                <c:pt idx="4466">
                  <c:v>66.8</c:v>
                </c:pt>
                <c:pt idx="4467">
                  <c:v>67.2</c:v>
                </c:pt>
                <c:pt idx="4468">
                  <c:v>66.8</c:v>
                </c:pt>
                <c:pt idx="4469">
                  <c:v>66.400000000000006</c:v>
                </c:pt>
                <c:pt idx="4470">
                  <c:v>66.8</c:v>
                </c:pt>
                <c:pt idx="4471">
                  <c:v>67.2</c:v>
                </c:pt>
                <c:pt idx="4472">
                  <c:v>67.2</c:v>
                </c:pt>
                <c:pt idx="4473">
                  <c:v>66.8</c:v>
                </c:pt>
                <c:pt idx="4474">
                  <c:v>67.599999999999994</c:v>
                </c:pt>
                <c:pt idx="4475">
                  <c:v>68.099999999999994</c:v>
                </c:pt>
                <c:pt idx="4476">
                  <c:v>67.599999999999994</c:v>
                </c:pt>
                <c:pt idx="4477">
                  <c:v>68.5</c:v>
                </c:pt>
                <c:pt idx="4478">
                  <c:v>68.5</c:v>
                </c:pt>
                <c:pt idx="4479">
                  <c:v>68</c:v>
                </c:pt>
                <c:pt idx="4480">
                  <c:v>68.5</c:v>
                </c:pt>
                <c:pt idx="4481">
                  <c:v>68.099999999999994</c:v>
                </c:pt>
                <c:pt idx="4482">
                  <c:v>68.099999999999994</c:v>
                </c:pt>
                <c:pt idx="4483">
                  <c:v>68.599999999999994</c:v>
                </c:pt>
                <c:pt idx="4484">
                  <c:v>69</c:v>
                </c:pt>
                <c:pt idx="4485">
                  <c:v>70.099999999999994</c:v>
                </c:pt>
                <c:pt idx="4486">
                  <c:v>69.5</c:v>
                </c:pt>
                <c:pt idx="4487">
                  <c:v>69</c:v>
                </c:pt>
                <c:pt idx="4488">
                  <c:v>69.5</c:v>
                </c:pt>
                <c:pt idx="4489">
                  <c:v>69.5</c:v>
                </c:pt>
                <c:pt idx="4490">
                  <c:v>69</c:v>
                </c:pt>
                <c:pt idx="4491">
                  <c:v>68.099999999999994</c:v>
                </c:pt>
                <c:pt idx="4492">
                  <c:v>68.099999999999994</c:v>
                </c:pt>
                <c:pt idx="4493">
                  <c:v>68.599999999999994</c:v>
                </c:pt>
                <c:pt idx="4494">
                  <c:v>69.5</c:v>
                </c:pt>
                <c:pt idx="4495">
                  <c:v>69.5</c:v>
                </c:pt>
                <c:pt idx="4496">
                  <c:v>69.5</c:v>
                </c:pt>
                <c:pt idx="4497">
                  <c:v>71.2</c:v>
                </c:pt>
                <c:pt idx="4498">
                  <c:v>68.599999999999994</c:v>
                </c:pt>
                <c:pt idx="4499">
                  <c:v>68.099999999999994</c:v>
                </c:pt>
                <c:pt idx="4500">
                  <c:v>71.099999999999994</c:v>
                </c:pt>
                <c:pt idx="4501">
                  <c:v>71.7</c:v>
                </c:pt>
                <c:pt idx="4502">
                  <c:v>69.400000000000006</c:v>
                </c:pt>
                <c:pt idx="4503">
                  <c:v>68.900000000000006</c:v>
                </c:pt>
                <c:pt idx="4504">
                  <c:v>68.400000000000006</c:v>
                </c:pt>
                <c:pt idx="4505">
                  <c:v>68</c:v>
                </c:pt>
                <c:pt idx="4506">
                  <c:v>68</c:v>
                </c:pt>
                <c:pt idx="4507">
                  <c:v>67.5</c:v>
                </c:pt>
                <c:pt idx="4508">
                  <c:v>67.5</c:v>
                </c:pt>
                <c:pt idx="4509">
                  <c:v>67.5</c:v>
                </c:pt>
                <c:pt idx="4510">
                  <c:v>67</c:v>
                </c:pt>
                <c:pt idx="4511">
                  <c:v>67</c:v>
                </c:pt>
                <c:pt idx="4512">
                  <c:v>66.599999999999994</c:v>
                </c:pt>
                <c:pt idx="4513">
                  <c:v>66.599999999999994</c:v>
                </c:pt>
                <c:pt idx="4514">
                  <c:v>66.2</c:v>
                </c:pt>
                <c:pt idx="4515">
                  <c:v>66.2</c:v>
                </c:pt>
                <c:pt idx="4516">
                  <c:v>66.2</c:v>
                </c:pt>
                <c:pt idx="4517">
                  <c:v>66.2</c:v>
                </c:pt>
                <c:pt idx="4518">
                  <c:v>65.8</c:v>
                </c:pt>
                <c:pt idx="4519">
                  <c:v>65.8</c:v>
                </c:pt>
                <c:pt idx="4520">
                  <c:v>65.7</c:v>
                </c:pt>
                <c:pt idx="4522">
                  <c:v>67.599999999999994</c:v>
                </c:pt>
                <c:pt idx="4523">
                  <c:v>66.8</c:v>
                </c:pt>
                <c:pt idx="4524">
                  <c:v>67.2</c:v>
                </c:pt>
                <c:pt idx="4525">
                  <c:v>67.2</c:v>
                </c:pt>
                <c:pt idx="4526">
                  <c:v>67.599999999999994</c:v>
                </c:pt>
                <c:pt idx="4527">
                  <c:v>67.599999999999994</c:v>
                </c:pt>
                <c:pt idx="4528">
                  <c:v>68</c:v>
                </c:pt>
                <c:pt idx="4529">
                  <c:v>68.5</c:v>
                </c:pt>
                <c:pt idx="4530">
                  <c:v>68.5</c:v>
                </c:pt>
                <c:pt idx="4531">
                  <c:v>69</c:v>
                </c:pt>
                <c:pt idx="4532">
                  <c:v>69</c:v>
                </c:pt>
                <c:pt idx="4533">
                  <c:v>69.5</c:v>
                </c:pt>
                <c:pt idx="4534">
                  <c:v>69</c:v>
                </c:pt>
                <c:pt idx="4535">
                  <c:v>68.5</c:v>
                </c:pt>
                <c:pt idx="4536">
                  <c:v>68.5</c:v>
                </c:pt>
                <c:pt idx="4537">
                  <c:v>68.5</c:v>
                </c:pt>
                <c:pt idx="4538">
                  <c:v>67.900000000000006</c:v>
                </c:pt>
                <c:pt idx="4539">
                  <c:v>67.900000000000006</c:v>
                </c:pt>
                <c:pt idx="4540">
                  <c:v>67.900000000000006</c:v>
                </c:pt>
                <c:pt idx="4541">
                  <c:v>67.900000000000006</c:v>
                </c:pt>
                <c:pt idx="4542">
                  <c:v>67.900000000000006</c:v>
                </c:pt>
                <c:pt idx="4543">
                  <c:v>67.400000000000006</c:v>
                </c:pt>
                <c:pt idx="4544">
                  <c:v>67.900000000000006</c:v>
                </c:pt>
                <c:pt idx="4545">
                  <c:v>67.900000000000006</c:v>
                </c:pt>
                <c:pt idx="4546">
                  <c:v>67.8</c:v>
                </c:pt>
                <c:pt idx="4547">
                  <c:v>67.8</c:v>
                </c:pt>
                <c:pt idx="4548">
                  <c:v>67.8</c:v>
                </c:pt>
                <c:pt idx="4549">
                  <c:v>68.3</c:v>
                </c:pt>
                <c:pt idx="4550">
                  <c:v>68.3</c:v>
                </c:pt>
                <c:pt idx="4551">
                  <c:v>68.2</c:v>
                </c:pt>
                <c:pt idx="4552">
                  <c:v>68.3</c:v>
                </c:pt>
                <c:pt idx="4553">
                  <c:v>68.2</c:v>
                </c:pt>
                <c:pt idx="4554">
                  <c:v>68.7</c:v>
                </c:pt>
                <c:pt idx="4555">
                  <c:v>68.7</c:v>
                </c:pt>
                <c:pt idx="4556">
                  <c:v>68.7</c:v>
                </c:pt>
                <c:pt idx="4557">
                  <c:v>68.7</c:v>
                </c:pt>
                <c:pt idx="4558">
                  <c:v>68.7</c:v>
                </c:pt>
                <c:pt idx="4559">
                  <c:v>68.2</c:v>
                </c:pt>
                <c:pt idx="4560">
                  <c:v>68.2</c:v>
                </c:pt>
                <c:pt idx="4561">
                  <c:v>67.7</c:v>
                </c:pt>
                <c:pt idx="4562">
                  <c:v>67.599999999999994</c:v>
                </c:pt>
                <c:pt idx="4563">
                  <c:v>67.599999999999994</c:v>
                </c:pt>
                <c:pt idx="4564">
                  <c:v>67.099999999999994</c:v>
                </c:pt>
                <c:pt idx="4565">
                  <c:v>67.099999999999994</c:v>
                </c:pt>
                <c:pt idx="4566">
                  <c:v>66.7</c:v>
                </c:pt>
                <c:pt idx="4567">
                  <c:v>66.2</c:v>
                </c:pt>
                <c:pt idx="4568">
                  <c:v>66.2</c:v>
                </c:pt>
                <c:pt idx="4569">
                  <c:v>66.2</c:v>
                </c:pt>
                <c:pt idx="4570">
                  <c:v>66.2</c:v>
                </c:pt>
                <c:pt idx="4571">
                  <c:v>65.3</c:v>
                </c:pt>
                <c:pt idx="4572">
                  <c:v>64.900000000000006</c:v>
                </c:pt>
                <c:pt idx="4573">
                  <c:v>64.900000000000006</c:v>
                </c:pt>
                <c:pt idx="4574">
                  <c:v>65.3</c:v>
                </c:pt>
                <c:pt idx="4575">
                  <c:v>65.3</c:v>
                </c:pt>
                <c:pt idx="4576">
                  <c:v>65.3</c:v>
                </c:pt>
                <c:pt idx="4577">
                  <c:v>65.3</c:v>
                </c:pt>
                <c:pt idx="4578">
                  <c:v>65.7</c:v>
                </c:pt>
                <c:pt idx="4579">
                  <c:v>65.7</c:v>
                </c:pt>
                <c:pt idx="4580">
                  <c:v>66.099999999999994</c:v>
                </c:pt>
                <c:pt idx="4581">
                  <c:v>66.099999999999994</c:v>
                </c:pt>
                <c:pt idx="4582">
                  <c:v>65.599999999999994</c:v>
                </c:pt>
                <c:pt idx="4583">
                  <c:v>65.599999999999994</c:v>
                </c:pt>
                <c:pt idx="4584">
                  <c:v>65.2</c:v>
                </c:pt>
                <c:pt idx="4585">
                  <c:v>65.2</c:v>
                </c:pt>
                <c:pt idx="4586">
                  <c:v>65.2</c:v>
                </c:pt>
                <c:pt idx="4587">
                  <c:v>65.2</c:v>
                </c:pt>
                <c:pt idx="4588">
                  <c:v>64.8</c:v>
                </c:pt>
                <c:pt idx="4589">
                  <c:v>64.8</c:v>
                </c:pt>
                <c:pt idx="4590">
                  <c:v>64.8</c:v>
                </c:pt>
                <c:pt idx="4591">
                  <c:v>64.400000000000006</c:v>
                </c:pt>
                <c:pt idx="4592">
                  <c:v>64.400000000000006</c:v>
                </c:pt>
                <c:pt idx="4593">
                  <c:v>64.400000000000006</c:v>
                </c:pt>
                <c:pt idx="4594">
                  <c:v>64.3</c:v>
                </c:pt>
                <c:pt idx="4595">
                  <c:v>64.3</c:v>
                </c:pt>
                <c:pt idx="4596">
                  <c:v>64.3</c:v>
                </c:pt>
                <c:pt idx="4597">
                  <c:v>64.3</c:v>
                </c:pt>
                <c:pt idx="4598">
                  <c:v>64.3</c:v>
                </c:pt>
                <c:pt idx="4599">
                  <c:v>64.7</c:v>
                </c:pt>
                <c:pt idx="4600">
                  <c:v>64.7</c:v>
                </c:pt>
                <c:pt idx="4601">
                  <c:v>64.599999999999994</c:v>
                </c:pt>
                <c:pt idx="4602">
                  <c:v>64.599999999999994</c:v>
                </c:pt>
                <c:pt idx="4603">
                  <c:v>64.2</c:v>
                </c:pt>
                <c:pt idx="4604">
                  <c:v>64.2</c:v>
                </c:pt>
                <c:pt idx="4605">
                  <c:v>63.8</c:v>
                </c:pt>
                <c:pt idx="4606">
                  <c:v>63.8</c:v>
                </c:pt>
                <c:pt idx="4607">
                  <c:v>63.8</c:v>
                </c:pt>
                <c:pt idx="4608">
                  <c:v>63.8</c:v>
                </c:pt>
                <c:pt idx="4609">
                  <c:v>63.8</c:v>
                </c:pt>
                <c:pt idx="4610">
                  <c:v>63.5</c:v>
                </c:pt>
                <c:pt idx="4611">
                  <c:v>63.5</c:v>
                </c:pt>
                <c:pt idx="4612">
                  <c:v>63.5</c:v>
                </c:pt>
                <c:pt idx="4613">
                  <c:v>63.5</c:v>
                </c:pt>
                <c:pt idx="4614">
                  <c:v>63.5</c:v>
                </c:pt>
                <c:pt idx="4615">
                  <c:v>63.4</c:v>
                </c:pt>
                <c:pt idx="4616">
                  <c:v>63.4</c:v>
                </c:pt>
                <c:pt idx="4617">
                  <c:v>63.4</c:v>
                </c:pt>
                <c:pt idx="4618">
                  <c:v>63.4</c:v>
                </c:pt>
                <c:pt idx="4619">
                  <c:v>63.4</c:v>
                </c:pt>
                <c:pt idx="4620">
                  <c:v>63.4</c:v>
                </c:pt>
                <c:pt idx="4621">
                  <c:v>63.4</c:v>
                </c:pt>
                <c:pt idx="4622">
                  <c:v>63.4</c:v>
                </c:pt>
                <c:pt idx="4623">
                  <c:v>63.4</c:v>
                </c:pt>
                <c:pt idx="4624">
                  <c:v>63.7</c:v>
                </c:pt>
                <c:pt idx="4625">
                  <c:v>63.7</c:v>
                </c:pt>
                <c:pt idx="4626">
                  <c:v>63.7</c:v>
                </c:pt>
                <c:pt idx="4627">
                  <c:v>63.7</c:v>
                </c:pt>
                <c:pt idx="4628">
                  <c:v>63.7</c:v>
                </c:pt>
                <c:pt idx="4629">
                  <c:v>63.7</c:v>
                </c:pt>
                <c:pt idx="4630">
                  <c:v>63.7</c:v>
                </c:pt>
                <c:pt idx="4631">
                  <c:v>63.6</c:v>
                </c:pt>
                <c:pt idx="4632">
                  <c:v>63.6</c:v>
                </c:pt>
                <c:pt idx="4633">
                  <c:v>63.6</c:v>
                </c:pt>
                <c:pt idx="4634">
                  <c:v>63.6</c:v>
                </c:pt>
                <c:pt idx="4635">
                  <c:v>63.2</c:v>
                </c:pt>
                <c:pt idx="4636">
                  <c:v>63.2</c:v>
                </c:pt>
                <c:pt idx="4637">
                  <c:v>63.2</c:v>
                </c:pt>
                <c:pt idx="4638">
                  <c:v>63.2</c:v>
                </c:pt>
                <c:pt idx="4639">
                  <c:v>62.8</c:v>
                </c:pt>
                <c:pt idx="4640">
                  <c:v>62.8</c:v>
                </c:pt>
                <c:pt idx="4641">
                  <c:v>62.8</c:v>
                </c:pt>
                <c:pt idx="4642">
                  <c:v>62.8</c:v>
                </c:pt>
                <c:pt idx="4643">
                  <c:v>62.4</c:v>
                </c:pt>
                <c:pt idx="4644">
                  <c:v>62.4</c:v>
                </c:pt>
                <c:pt idx="4645">
                  <c:v>62</c:v>
                </c:pt>
                <c:pt idx="4646">
                  <c:v>62</c:v>
                </c:pt>
                <c:pt idx="4647">
                  <c:v>62.3</c:v>
                </c:pt>
                <c:pt idx="4648">
                  <c:v>62.7</c:v>
                </c:pt>
                <c:pt idx="4649">
                  <c:v>62.7</c:v>
                </c:pt>
                <c:pt idx="4650">
                  <c:v>62.7</c:v>
                </c:pt>
                <c:pt idx="4651">
                  <c:v>62.3</c:v>
                </c:pt>
                <c:pt idx="4652">
                  <c:v>62.7</c:v>
                </c:pt>
                <c:pt idx="4653">
                  <c:v>63.1</c:v>
                </c:pt>
                <c:pt idx="4654">
                  <c:v>63.1</c:v>
                </c:pt>
                <c:pt idx="4655">
                  <c:v>63.1</c:v>
                </c:pt>
                <c:pt idx="4656">
                  <c:v>62.7</c:v>
                </c:pt>
                <c:pt idx="4657">
                  <c:v>62.7</c:v>
                </c:pt>
                <c:pt idx="4658">
                  <c:v>62.6</c:v>
                </c:pt>
                <c:pt idx="4659">
                  <c:v>62.6</c:v>
                </c:pt>
                <c:pt idx="4660">
                  <c:v>62.2</c:v>
                </c:pt>
                <c:pt idx="4661">
                  <c:v>62.2</c:v>
                </c:pt>
                <c:pt idx="4662">
                  <c:v>62.2</c:v>
                </c:pt>
                <c:pt idx="4663">
                  <c:v>62.2</c:v>
                </c:pt>
                <c:pt idx="4664">
                  <c:v>62.6</c:v>
                </c:pt>
                <c:pt idx="4665">
                  <c:v>62.6</c:v>
                </c:pt>
                <c:pt idx="4666">
                  <c:v>62.6</c:v>
                </c:pt>
                <c:pt idx="4667">
                  <c:v>62.5</c:v>
                </c:pt>
                <c:pt idx="4668">
                  <c:v>62.5</c:v>
                </c:pt>
                <c:pt idx="4669">
                  <c:v>62.5</c:v>
                </c:pt>
                <c:pt idx="4670">
                  <c:v>61.7</c:v>
                </c:pt>
                <c:pt idx="4671">
                  <c:v>61.7</c:v>
                </c:pt>
                <c:pt idx="4672">
                  <c:v>61.7</c:v>
                </c:pt>
                <c:pt idx="4673">
                  <c:v>61.7</c:v>
                </c:pt>
                <c:pt idx="4674">
                  <c:v>62.1</c:v>
                </c:pt>
                <c:pt idx="4675">
                  <c:v>62.1</c:v>
                </c:pt>
                <c:pt idx="4676">
                  <c:v>62.5</c:v>
                </c:pt>
                <c:pt idx="4677">
                  <c:v>62.5</c:v>
                </c:pt>
                <c:pt idx="4678">
                  <c:v>62.5</c:v>
                </c:pt>
                <c:pt idx="4679">
                  <c:v>62.5</c:v>
                </c:pt>
                <c:pt idx="4680">
                  <c:v>62.5</c:v>
                </c:pt>
                <c:pt idx="4681">
                  <c:v>62.5</c:v>
                </c:pt>
                <c:pt idx="4682">
                  <c:v>62.5</c:v>
                </c:pt>
                <c:pt idx="4683">
                  <c:v>62.1</c:v>
                </c:pt>
                <c:pt idx="4684">
                  <c:v>62.1</c:v>
                </c:pt>
                <c:pt idx="4685">
                  <c:v>62.1</c:v>
                </c:pt>
                <c:pt idx="4686">
                  <c:v>62.1</c:v>
                </c:pt>
                <c:pt idx="4687">
                  <c:v>62.1</c:v>
                </c:pt>
                <c:pt idx="4688">
                  <c:v>62.1</c:v>
                </c:pt>
                <c:pt idx="4689">
                  <c:v>62</c:v>
                </c:pt>
                <c:pt idx="4690">
                  <c:v>61.6</c:v>
                </c:pt>
                <c:pt idx="4692">
                  <c:v>63.6</c:v>
                </c:pt>
                <c:pt idx="4693">
                  <c:v>62</c:v>
                </c:pt>
                <c:pt idx="4694">
                  <c:v>61.6</c:v>
                </c:pt>
                <c:pt idx="4695">
                  <c:v>60.9</c:v>
                </c:pt>
                <c:pt idx="4696">
                  <c:v>61.2</c:v>
                </c:pt>
                <c:pt idx="4697">
                  <c:v>60.5</c:v>
                </c:pt>
                <c:pt idx="4698">
                  <c:v>60.5</c:v>
                </c:pt>
                <c:pt idx="4699">
                  <c:v>60.6</c:v>
                </c:pt>
                <c:pt idx="4700">
                  <c:v>60.5</c:v>
                </c:pt>
                <c:pt idx="4701">
                  <c:v>60.9</c:v>
                </c:pt>
                <c:pt idx="4702">
                  <c:v>60.9</c:v>
                </c:pt>
                <c:pt idx="4703">
                  <c:v>61.2</c:v>
                </c:pt>
                <c:pt idx="4704">
                  <c:v>60.9</c:v>
                </c:pt>
                <c:pt idx="4705">
                  <c:v>60.9</c:v>
                </c:pt>
                <c:pt idx="4706">
                  <c:v>60.9</c:v>
                </c:pt>
                <c:pt idx="4707">
                  <c:v>60.9</c:v>
                </c:pt>
                <c:pt idx="4708">
                  <c:v>60.9</c:v>
                </c:pt>
                <c:pt idx="4709">
                  <c:v>60.9</c:v>
                </c:pt>
                <c:pt idx="4710">
                  <c:v>60.5</c:v>
                </c:pt>
                <c:pt idx="4711">
                  <c:v>60.5</c:v>
                </c:pt>
                <c:pt idx="4712">
                  <c:v>60.5</c:v>
                </c:pt>
                <c:pt idx="4713">
                  <c:v>60.5</c:v>
                </c:pt>
                <c:pt idx="4714">
                  <c:v>60.2</c:v>
                </c:pt>
                <c:pt idx="4715">
                  <c:v>60.2</c:v>
                </c:pt>
                <c:pt idx="4716">
                  <c:v>60.1</c:v>
                </c:pt>
                <c:pt idx="4717">
                  <c:v>60.1</c:v>
                </c:pt>
                <c:pt idx="4718">
                  <c:v>60.1</c:v>
                </c:pt>
                <c:pt idx="4719">
                  <c:v>60.1</c:v>
                </c:pt>
                <c:pt idx="4720">
                  <c:v>60.8</c:v>
                </c:pt>
                <c:pt idx="4721">
                  <c:v>59.8</c:v>
                </c:pt>
                <c:pt idx="4722">
                  <c:v>60.1</c:v>
                </c:pt>
                <c:pt idx="4723">
                  <c:v>60.1</c:v>
                </c:pt>
                <c:pt idx="4724">
                  <c:v>60.8</c:v>
                </c:pt>
                <c:pt idx="4725">
                  <c:v>60.8</c:v>
                </c:pt>
                <c:pt idx="4726">
                  <c:v>61</c:v>
                </c:pt>
                <c:pt idx="4727">
                  <c:v>61.4</c:v>
                </c:pt>
                <c:pt idx="4728">
                  <c:v>61.4</c:v>
                </c:pt>
                <c:pt idx="4729">
                  <c:v>61.4</c:v>
                </c:pt>
                <c:pt idx="4730">
                  <c:v>61</c:v>
                </c:pt>
                <c:pt idx="4731">
                  <c:v>61</c:v>
                </c:pt>
                <c:pt idx="4732">
                  <c:v>61</c:v>
                </c:pt>
                <c:pt idx="4733">
                  <c:v>61</c:v>
                </c:pt>
                <c:pt idx="4734">
                  <c:v>61</c:v>
                </c:pt>
                <c:pt idx="4735">
                  <c:v>60.7</c:v>
                </c:pt>
                <c:pt idx="4736">
                  <c:v>60.7</c:v>
                </c:pt>
                <c:pt idx="4737">
                  <c:v>60.7</c:v>
                </c:pt>
                <c:pt idx="4738">
                  <c:v>60.7</c:v>
                </c:pt>
                <c:pt idx="4739">
                  <c:v>60.7</c:v>
                </c:pt>
                <c:pt idx="4740">
                  <c:v>60.7</c:v>
                </c:pt>
                <c:pt idx="4741">
                  <c:v>60.7</c:v>
                </c:pt>
                <c:pt idx="4742">
                  <c:v>61</c:v>
                </c:pt>
                <c:pt idx="4743">
                  <c:v>61</c:v>
                </c:pt>
                <c:pt idx="4744">
                  <c:v>61.3</c:v>
                </c:pt>
                <c:pt idx="4745">
                  <c:v>61</c:v>
                </c:pt>
                <c:pt idx="4746">
                  <c:v>60.6</c:v>
                </c:pt>
                <c:pt idx="4747">
                  <c:v>60.6</c:v>
                </c:pt>
                <c:pt idx="4748">
                  <c:v>61</c:v>
                </c:pt>
                <c:pt idx="4749">
                  <c:v>60.6</c:v>
                </c:pt>
                <c:pt idx="4750">
                  <c:v>60.3</c:v>
                </c:pt>
                <c:pt idx="4751">
                  <c:v>60.3</c:v>
                </c:pt>
                <c:pt idx="4752">
                  <c:v>60.3</c:v>
                </c:pt>
                <c:pt idx="4753">
                  <c:v>60.3</c:v>
                </c:pt>
                <c:pt idx="4754">
                  <c:v>60.3</c:v>
                </c:pt>
                <c:pt idx="4755">
                  <c:v>59.9</c:v>
                </c:pt>
                <c:pt idx="4756">
                  <c:v>59.9</c:v>
                </c:pt>
                <c:pt idx="4757">
                  <c:v>59.6</c:v>
                </c:pt>
                <c:pt idx="4758">
                  <c:v>59.3</c:v>
                </c:pt>
                <c:pt idx="4759">
                  <c:v>59</c:v>
                </c:pt>
                <c:pt idx="4760">
                  <c:v>59</c:v>
                </c:pt>
                <c:pt idx="4761">
                  <c:v>58.7</c:v>
                </c:pt>
                <c:pt idx="4762">
                  <c:v>58.4</c:v>
                </c:pt>
                <c:pt idx="4763">
                  <c:v>58.4</c:v>
                </c:pt>
                <c:pt idx="4764">
                  <c:v>58.1</c:v>
                </c:pt>
                <c:pt idx="4765">
                  <c:v>58.1</c:v>
                </c:pt>
                <c:pt idx="4766">
                  <c:v>57.8</c:v>
                </c:pt>
                <c:pt idx="4767">
                  <c:v>57.8</c:v>
                </c:pt>
                <c:pt idx="4768">
                  <c:v>57.5</c:v>
                </c:pt>
                <c:pt idx="4769">
                  <c:v>57.5</c:v>
                </c:pt>
                <c:pt idx="4770">
                  <c:v>57.4</c:v>
                </c:pt>
                <c:pt idx="4771">
                  <c:v>57.1</c:v>
                </c:pt>
                <c:pt idx="4772">
                  <c:v>56.9</c:v>
                </c:pt>
                <c:pt idx="4773">
                  <c:v>56.9</c:v>
                </c:pt>
                <c:pt idx="4774">
                  <c:v>56.6</c:v>
                </c:pt>
                <c:pt idx="4775">
                  <c:v>56.3</c:v>
                </c:pt>
                <c:pt idx="4776">
                  <c:v>56.9</c:v>
                </c:pt>
                <c:pt idx="4777">
                  <c:v>56.9</c:v>
                </c:pt>
                <c:pt idx="4778">
                  <c:v>56.9</c:v>
                </c:pt>
                <c:pt idx="4779">
                  <c:v>56.9</c:v>
                </c:pt>
                <c:pt idx="4780">
                  <c:v>56.9</c:v>
                </c:pt>
                <c:pt idx="4781">
                  <c:v>56.6</c:v>
                </c:pt>
                <c:pt idx="4782">
                  <c:v>56.3</c:v>
                </c:pt>
                <c:pt idx="4783">
                  <c:v>56.3</c:v>
                </c:pt>
                <c:pt idx="4784">
                  <c:v>56.1</c:v>
                </c:pt>
                <c:pt idx="4785">
                  <c:v>55.8</c:v>
                </c:pt>
                <c:pt idx="4786">
                  <c:v>55.3</c:v>
                </c:pt>
                <c:pt idx="4787">
                  <c:v>55.3</c:v>
                </c:pt>
                <c:pt idx="4788">
                  <c:v>55.1</c:v>
                </c:pt>
                <c:pt idx="4789">
                  <c:v>55.1</c:v>
                </c:pt>
                <c:pt idx="4790">
                  <c:v>55.1</c:v>
                </c:pt>
                <c:pt idx="4791">
                  <c:v>55.1</c:v>
                </c:pt>
                <c:pt idx="4792">
                  <c:v>55.3</c:v>
                </c:pt>
                <c:pt idx="4793">
                  <c:v>55.3</c:v>
                </c:pt>
                <c:pt idx="4794">
                  <c:v>55.6</c:v>
                </c:pt>
                <c:pt idx="4795">
                  <c:v>55.8</c:v>
                </c:pt>
                <c:pt idx="4796">
                  <c:v>55.8</c:v>
                </c:pt>
                <c:pt idx="4797">
                  <c:v>56.1</c:v>
                </c:pt>
                <c:pt idx="4798">
                  <c:v>56</c:v>
                </c:pt>
                <c:pt idx="4799">
                  <c:v>56.2</c:v>
                </c:pt>
                <c:pt idx="4800">
                  <c:v>56.5</c:v>
                </c:pt>
                <c:pt idx="4801">
                  <c:v>56.5</c:v>
                </c:pt>
                <c:pt idx="4802">
                  <c:v>56.5</c:v>
                </c:pt>
                <c:pt idx="4803">
                  <c:v>56.8</c:v>
                </c:pt>
                <c:pt idx="4804">
                  <c:v>56.8</c:v>
                </c:pt>
                <c:pt idx="4805">
                  <c:v>56.8</c:v>
                </c:pt>
                <c:pt idx="4806">
                  <c:v>56.8</c:v>
                </c:pt>
                <c:pt idx="4807">
                  <c:v>56.5</c:v>
                </c:pt>
                <c:pt idx="4808">
                  <c:v>56.5</c:v>
                </c:pt>
                <c:pt idx="4809">
                  <c:v>56.5</c:v>
                </c:pt>
                <c:pt idx="4810">
                  <c:v>56.2</c:v>
                </c:pt>
                <c:pt idx="4811">
                  <c:v>56</c:v>
                </c:pt>
                <c:pt idx="4812">
                  <c:v>55.7</c:v>
                </c:pt>
                <c:pt idx="4813">
                  <c:v>55.7</c:v>
                </c:pt>
                <c:pt idx="4814">
                  <c:v>55.5</c:v>
                </c:pt>
                <c:pt idx="4815">
                  <c:v>55.2</c:v>
                </c:pt>
                <c:pt idx="4816">
                  <c:v>55</c:v>
                </c:pt>
                <c:pt idx="4817">
                  <c:v>54.7</c:v>
                </c:pt>
                <c:pt idx="4818">
                  <c:v>54.5</c:v>
                </c:pt>
                <c:pt idx="4819">
                  <c:v>54.2</c:v>
                </c:pt>
                <c:pt idx="4820">
                  <c:v>53.8</c:v>
                </c:pt>
                <c:pt idx="4821">
                  <c:v>53.6</c:v>
                </c:pt>
                <c:pt idx="4822">
                  <c:v>53.3</c:v>
                </c:pt>
                <c:pt idx="4823">
                  <c:v>53.3</c:v>
                </c:pt>
                <c:pt idx="4824">
                  <c:v>53.8</c:v>
                </c:pt>
                <c:pt idx="4825">
                  <c:v>53.8</c:v>
                </c:pt>
                <c:pt idx="4826">
                  <c:v>53.6</c:v>
                </c:pt>
                <c:pt idx="4827">
                  <c:v>53.6</c:v>
                </c:pt>
                <c:pt idx="4828">
                  <c:v>53.3</c:v>
                </c:pt>
                <c:pt idx="4829">
                  <c:v>53.1</c:v>
                </c:pt>
                <c:pt idx="4830">
                  <c:v>52.9</c:v>
                </c:pt>
                <c:pt idx="4831">
                  <c:v>52.7</c:v>
                </c:pt>
                <c:pt idx="4832">
                  <c:v>52.5</c:v>
                </c:pt>
                <c:pt idx="4833">
                  <c:v>52.5</c:v>
                </c:pt>
                <c:pt idx="4834">
                  <c:v>51.7</c:v>
                </c:pt>
                <c:pt idx="4835">
                  <c:v>51.5</c:v>
                </c:pt>
                <c:pt idx="4836">
                  <c:v>51.1</c:v>
                </c:pt>
                <c:pt idx="4837">
                  <c:v>50.7</c:v>
                </c:pt>
                <c:pt idx="4838">
                  <c:v>50.7</c:v>
                </c:pt>
                <c:pt idx="4839">
                  <c:v>50.7</c:v>
                </c:pt>
                <c:pt idx="4840">
                  <c:v>50.4</c:v>
                </c:pt>
                <c:pt idx="4841">
                  <c:v>50.4</c:v>
                </c:pt>
                <c:pt idx="4842">
                  <c:v>50.7</c:v>
                </c:pt>
                <c:pt idx="4843">
                  <c:v>50.7</c:v>
                </c:pt>
                <c:pt idx="4844">
                  <c:v>50.9</c:v>
                </c:pt>
                <c:pt idx="4845">
                  <c:v>50.9</c:v>
                </c:pt>
                <c:pt idx="4846">
                  <c:v>51.1</c:v>
                </c:pt>
                <c:pt idx="4847">
                  <c:v>51.1</c:v>
                </c:pt>
                <c:pt idx="4848">
                  <c:v>51.3</c:v>
                </c:pt>
                <c:pt idx="4849">
                  <c:v>51.5</c:v>
                </c:pt>
                <c:pt idx="4850">
                  <c:v>51.5</c:v>
                </c:pt>
                <c:pt idx="4851">
                  <c:v>51.5</c:v>
                </c:pt>
                <c:pt idx="4852">
                  <c:v>51.5</c:v>
                </c:pt>
                <c:pt idx="4853">
                  <c:v>51.3</c:v>
                </c:pt>
                <c:pt idx="4854">
                  <c:v>51.3</c:v>
                </c:pt>
                <c:pt idx="4855">
                  <c:v>51.1</c:v>
                </c:pt>
                <c:pt idx="4856">
                  <c:v>51.1</c:v>
                </c:pt>
                <c:pt idx="4857">
                  <c:v>51.1</c:v>
                </c:pt>
                <c:pt idx="4858">
                  <c:v>50.9</c:v>
                </c:pt>
                <c:pt idx="4859">
                  <c:v>50.9</c:v>
                </c:pt>
                <c:pt idx="4860">
                  <c:v>50.8</c:v>
                </c:pt>
                <c:pt idx="4862">
                  <c:v>51.9</c:v>
                </c:pt>
                <c:pt idx="4863">
                  <c:v>50.6</c:v>
                </c:pt>
                <c:pt idx="4864">
                  <c:v>50.6</c:v>
                </c:pt>
                <c:pt idx="4865">
                  <c:v>50.4</c:v>
                </c:pt>
                <c:pt idx="4866">
                  <c:v>50.4</c:v>
                </c:pt>
                <c:pt idx="4867">
                  <c:v>50.6</c:v>
                </c:pt>
                <c:pt idx="4868">
                  <c:v>50.8</c:v>
                </c:pt>
                <c:pt idx="4869">
                  <c:v>50.8</c:v>
                </c:pt>
                <c:pt idx="4870">
                  <c:v>50.8</c:v>
                </c:pt>
                <c:pt idx="4871">
                  <c:v>50.8</c:v>
                </c:pt>
                <c:pt idx="4872">
                  <c:v>51</c:v>
                </c:pt>
                <c:pt idx="4873">
                  <c:v>51.1</c:v>
                </c:pt>
                <c:pt idx="4874">
                  <c:v>51.3</c:v>
                </c:pt>
                <c:pt idx="4875">
                  <c:v>51.5</c:v>
                </c:pt>
                <c:pt idx="4876">
                  <c:v>51.5</c:v>
                </c:pt>
                <c:pt idx="4877">
                  <c:v>51.5</c:v>
                </c:pt>
                <c:pt idx="4878">
                  <c:v>51.3</c:v>
                </c:pt>
                <c:pt idx="4879">
                  <c:v>51.3</c:v>
                </c:pt>
                <c:pt idx="4880">
                  <c:v>51.1</c:v>
                </c:pt>
                <c:pt idx="4881">
                  <c:v>51</c:v>
                </c:pt>
                <c:pt idx="4882">
                  <c:v>50.8</c:v>
                </c:pt>
                <c:pt idx="4883">
                  <c:v>50.6</c:v>
                </c:pt>
                <c:pt idx="4884">
                  <c:v>50.2</c:v>
                </c:pt>
                <c:pt idx="4885">
                  <c:v>49.8</c:v>
                </c:pt>
                <c:pt idx="4886">
                  <c:v>49.8</c:v>
                </c:pt>
                <c:pt idx="4887">
                  <c:v>49.6</c:v>
                </c:pt>
                <c:pt idx="4888">
                  <c:v>49.5</c:v>
                </c:pt>
                <c:pt idx="4889">
                  <c:v>48.9</c:v>
                </c:pt>
                <c:pt idx="4890">
                  <c:v>49.3</c:v>
                </c:pt>
                <c:pt idx="4891">
                  <c:v>49.5</c:v>
                </c:pt>
                <c:pt idx="4892">
                  <c:v>49.5</c:v>
                </c:pt>
                <c:pt idx="4893">
                  <c:v>49.6</c:v>
                </c:pt>
                <c:pt idx="4894">
                  <c:v>49.9</c:v>
                </c:pt>
                <c:pt idx="4895">
                  <c:v>50.1</c:v>
                </c:pt>
                <c:pt idx="4896">
                  <c:v>50.3</c:v>
                </c:pt>
                <c:pt idx="4897">
                  <c:v>50.5</c:v>
                </c:pt>
                <c:pt idx="4898">
                  <c:v>50.7</c:v>
                </c:pt>
                <c:pt idx="4899">
                  <c:v>51</c:v>
                </c:pt>
                <c:pt idx="4900">
                  <c:v>51</c:v>
                </c:pt>
                <c:pt idx="4901">
                  <c:v>51.4</c:v>
                </c:pt>
                <c:pt idx="4902">
                  <c:v>51.4</c:v>
                </c:pt>
                <c:pt idx="4903">
                  <c:v>51.4</c:v>
                </c:pt>
                <c:pt idx="4904">
                  <c:v>51.4</c:v>
                </c:pt>
                <c:pt idx="4905">
                  <c:v>51.4</c:v>
                </c:pt>
                <c:pt idx="4906">
                  <c:v>51.4</c:v>
                </c:pt>
                <c:pt idx="4907">
                  <c:v>51.4</c:v>
                </c:pt>
                <c:pt idx="4908">
                  <c:v>51.4</c:v>
                </c:pt>
                <c:pt idx="4909">
                  <c:v>51.4</c:v>
                </c:pt>
                <c:pt idx="4910">
                  <c:v>51.4</c:v>
                </c:pt>
                <c:pt idx="4911">
                  <c:v>51.6</c:v>
                </c:pt>
                <c:pt idx="4912">
                  <c:v>51.7</c:v>
                </c:pt>
                <c:pt idx="4913">
                  <c:v>52.2</c:v>
                </c:pt>
                <c:pt idx="4914">
                  <c:v>52.2</c:v>
                </c:pt>
                <c:pt idx="4915">
                  <c:v>52.4</c:v>
                </c:pt>
                <c:pt idx="4916">
                  <c:v>52.6</c:v>
                </c:pt>
                <c:pt idx="4917">
                  <c:v>52.6</c:v>
                </c:pt>
                <c:pt idx="4918">
                  <c:v>52.6</c:v>
                </c:pt>
                <c:pt idx="4919">
                  <c:v>52.8</c:v>
                </c:pt>
                <c:pt idx="4920">
                  <c:v>52.8</c:v>
                </c:pt>
                <c:pt idx="4921">
                  <c:v>53</c:v>
                </c:pt>
                <c:pt idx="4922">
                  <c:v>53</c:v>
                </c:pt>
                <c:pt idx="4923">
                  <c:v>52.8</c:v>
                </c:pt>
                <c:pt idx="4924">
                  <c:v>52.6</c:v>
                </c:pt>
                <c:pt idx="4925">
                  <c:v>52.6</c:v>
                </c:pt>
                <c:pt idx="4926">
                  <c:v>52.4</c:v>
                </c:pt>
                <c:pt idx="4927">
                  <c:v>52.4</c:v>
                </c:pt>
                <c:pt idx="4928">
                  <c:v>52.2</c:v>
                </c:pt>
                <c:pt idx="4929">
                  <c:v>52.2</c:v>
                </c:pt>
                <c:pt idx="4930">
                  <c:v>52</c:v>
                </c:pt>
                <c:pt idx="4931">
                  <c:v>51.7</c:v>
                </c:pt>
                <c:pt idx="4932">
                  <c:v>51.5</c:v>
                </c:pt>
                <c:pt idx="4933">
                  <c:v>51.7</c:v>
                </c:pt>
                <c:pt idx="4934">
                  <c:v>51.7</c:v>
                </c:pt>
                <c:pt idx="4935">
                  <c:v>51.7</c:v>
                </c:pt>
                <c:pt idx="4936">
                  <c:v>52</c:v>
                </c:pt>
                <c:pt idx="4937">
                  <c:v>52.2</c:v>
                </c:pt>
                <c:pt idx="4938">
                  <c:v>52.4</c:v>
                </c:pt>
                <c:pt idx="4939">
                  <c:v>52.6</c:v>
                </c:pt>
                <c:pt idx="4940">
                  <c:v>52.8</c:v>
                </c:pt>
                <c:pt idx="4941">
                  <c:v>53</c:v>
                </c:pt>
                <c:pt idx="4942">
                  <c:v>53</c:v>
                </c:pt>
                <c:pt idx="4943">
                  <c:v>53.5</c:v>
                </c:pt>
                <c:pt idx="4944">
                  <c:v>53.7</c:v>
                </c:pt>
                <c:pt idx="4945">
                  <c:v>53.6</c:v>
                </c:pt>
                <c:pt idx="4946">
                  <c:v>53.6</c:v>
                </c:pt>
                <c:pt idx="4947">
                  <c:v>53.9</c:v>
                </c:pt>
                <c:pt idx="4948">
                  <c:v>53.9</c:v>
                </c:pt>
                <c:pt idx="4949">
                  <c:v>53.9</c:v>
                </c:pt>
                <c:pt idx="4950">
                  <c:v>53.9</c:v>
                </c:pt>
                <c:pt idx="4951">
                  <c:v>53.6</c:v>
                </c:pt>
                <c:pt idx="4952">
                  <c:v>53.2</c:v>
                </c:pt>
                <c:pt idx="4953">
                  <c:v>52.9</c:v>
                </c:pt>
                <c:pt idx="4954">
                  <c:v>52.5</c:v>
                </c:pt>
                <c:pt idx="4955">
                  <c:v>52.1</c:v>
                </c:pt>
                <c:pt idx="4956">
                  <c:v>51.7</c:v>
                </c:pt>
                <c:pt idx="4957">
                  <c:v>51.1</c:v>
                </c:pt>
                <c:pt idx="4958">
                  <c:v>50.9</c:v>
                </c:pt>
                <c:pt idx="4959">
                  <c:v>50.9</c:v>
                </c:pt>
                <c:pt idx="4960">
                  <c:v>50.9</c:v>
                </c:pt>
                <c:pt idx="4961">
                  <c:v>50.8</c:v>
                </c:pt>
                <c:pt idx="4962">
                  <c:v>50.9</c:v>
                </c:pt>
                <c:pt idx="4963">
                  <c:v>50.9</c:v>
                </c:pt>
                <c:pt idx="4964">
                  <c:v>51</c:v>
                </c:pt>
                <c:pt idx="4965">
                  <c:v>51</c:v>
                </c:pt>
                <c:pt idx="4966">
                  <c:v>51.2</c:v>
                </c:pt>
                <c:pt idx="4967">
                  <c:v>51.4</c:v>
                </c:pt>
                <c:pt idx="4968">
                  <c:v>51.6</c:v>
                </c:pt>
                <c:pt idx="4969">
                  <c:v>51.9</c:v>
                </c:pt>
                <c:pt idx="4970">
                  <c:v>51.9</c:v>
                </c:pt>
                <c:pt idx="4971">
                  <c:v>52.1</c:v>
                </c:pt>
                <c:pt idx="4972">
                  <c:v>52.1</c:v>
                </c:pt>
                <c:pt idx="4973">
                  <c:v>52.1</c:v>
                </c:pt>
                <c:pt idx="4974">
                  <c:v>52.1</c:v>
                </c:pt>
                <c:pt idx="4975">
                  <c:v>52.1</c:v>
                </c:pt>
                <c:pt idx="4976">
                  <c:v>52.1</c:v>
                </c:pt>
                <c:pt idx="4977">
                  <c:v>52.1</c:v>
                </c:pt>
                <c:pt idx="4978">
                  <c:v>51.9</c:v>
                </c:pt>
                <c:pt idx="4979">
                  <c:v>51.9</c:v>
                </c:pt>
                <c:pt idx="4980">
                  <c:v>51.6</c:v>
                </c:pt>
                <c:pt idx="4981">
                  <c:v>51.4</c:v>
                </c:pt>
                <c:pt idx="4982">
                  <c:v>51.4</c:v>
                </c:pt>
                <c:pt idx="4983">
                  <c:v>51.2</c:v>
                </c:pt>
                <c:pt idx="4984">
                  <c:v>51.2</c:v>
                </c:pt>
                <c:pt idx="4985">
                  <c:v>51.4</c:v>
                </c:pt>
                <c:pt idx="4986">
                  <c:v>51</c:v>
                </c:pt>
                <c:pt idx="4987">
                  <c:v>51.2</c:v>
                </c:pt>
                <c:pt idx="4988">
                  <c:v>51.4</c:v>
                </c:pt>
                <c:pt idx="4989">
                  <c:v>51.1</c:v>
                </c:pt>
                <c:pt idx="4990">
                  <c:v>50.8</c:v>
                </c:pt>
                <c:pt idx="4991">
                  <c:v>50.5</c:v>
                </c:pt>
                <c:pt idx="4992">
                  <c:v>50.6</c:v>
                </c:pt>
                <c:pt idx="4993">
                  <c:v>50.6</c:v>
                </c:pt>
                <c:pt idx="4994">
                  <c:v>50.8</c:v>
                </c:pt>
                <c:pt idx="4995">
                  <c:v>50.8</c:v>
                </c:pt>
                <c:pt idx="4996">
                  <c:v>50.6</c:v>
                </c:pt>
                <c:pt idx="4997">
                  <c:v>50.5</c:v>
                </c:pt>
                <c:pt idx="4998">
                  <c:v>50.5</c:v>
                </c:pt>
                <c:pt idx="4999">
                  <c:v>50.4</c:v>
                </c:pt>
                <c:pt idx="5000">
                  <c:v>50.4</c:v>
                </c:pt>
                <c:pt idx="5001">
                  <c:v>50.4</c:v>
                </c:pt>
                <c:pt idx="5002">
                  <c:v>50.2</c:v>
                </c:pt>
                <c:pt idx="5003">
                  <c:v>50.1</c:v>
                </c:pt>
                <c:pt idx="5004">
                  <c:v>49.9</c:v>
                </c:pt>
                <c:pt idx="5005">
                  <c:v>49.9</c:v>
                </c:pt>
                <c:pt idx="5006">
                  <c:v>49.9</c:v>
                </c:pt>
                <c:pt idx="5007">
                  <c:v>49.9</c:v>
                </c:pt>
                <c:pt idx="5008">
                  <c:v>49.9</c:v>
                </c:pt>
                <c:pt idx="5009">
                  <c:v>49.8</c:v>
                </c:pt>
                <c:pt idx="5010">
                  <c:v>49.8</c:v>
                </c:pt>
                <c:pt idx="5011">
                  <c:v>49.8</c:v>
                </c:pt>
                <c:pt idx="5012">
                  <c:v>49.9</c:v>
                </c:pt>
                <c:pt idx="5013">
                  <c:v>49.9</c:v>
                </c:pt>
                <c:pt idx="5014">
                  <c:v>50.1</c:v>
                </c:pt>
                <c:pt idx="5015">
                  <c:v>50.3</c:v>
                </c:pt>
                <c:pt idx="5016">
                  <c:v>50.5</c:v>
                </c:pt>
                <c:pt idx="5017">
                  <c:v>50.7</c:v>
                </c:pt>
                <c:pt idx="5018">
                  <c:v>50.7</c:v>
                </c:pt>
                <c:pt idx="5019">
                  <c:v>50.9</c:v>
                </c:pt>
                <c:pt idx="5020">
                  <c:v>50.9</c:v>
                </c:pt>
                <c:pt idx="5021">
                  <c:v>50.7</c:v>
                </c:pt>
                <c:pt idx="5022">
                  <c:v>50.9</c:v>
                </c:pt>
                <c:pt idx="5023">
                  <c:v>50.9</c:v>
                </c:pt>
                <c:pt idx="5024">
                  <c:v>50.7</c:v>
                </c:pt>
                <c:pt idx="5025">
                  <c:v>50.7</c:v>
                </c:pt>
                <c:pt idx="5026">
                  <c:v>50.7</c:v>
                </c:pt>
                <c:pt idx="5027">
                  <c:v>50.5</c:v>
                </c:pt>
                <c:pt idx="5028">
                  <c:v>50.5</c:v>
                </c:pt>
                <c:pt idx="5029">
                  <c:v>50.5</c:v>
                </c:pt>
                <c:pt idx="5030">
                  <c:v>50.1</c:v>
                </c:pt>
                <c:pt idx="5031">
                  <c:v>50.1</c:v>
                </c:pt>
                <c:pt idx="5032">
                  <c:v>50.1</c:v>
                </c:pt>
                <c:pt idx="5034">
                  <c:v>57.2</c:v>
                </c:pt>
                <c:pt idx="5035">
                  <c:v>50.3</c:v>
                </c:pt>
                <c:pt idx="5036">
                  <c:v>50.5</c:v>
                </c:pt>
                <c:pt idx="5037">
                  <c:v>50.2</c:v>
                </c:pt>
                <c:pt idx="5038">
                  <c:v>50</c:v>
                </c:pt>
                <c:pt idx="5039">
                  <c:v>50.2</c:v>
                </c:pt>
                <c:pt idx="5040">
                  <c:v>50.2</c:v>
                </c:pt>
                <c:pt idx="5041">
                  <c:v>50</c:v>
                </c:pt>
                <c:pt idx="5042">
                  <c:v>49.8</c:v>
                </c:pt>
                <c:pt idx="5043">
                  <c:v>50</c:v>
                </c:pt>
                <c:pt idx="5044">
                  <c:v>49.8</c:v>
                </c:pt>
                <c:pt idx="5045">
                  <c:v>49.8</c:v>
                </c:pt>
                <c:pt idx="5046">
                  <c:v>49.7</c:v>
                </c:pt>
                <c:pt idx="5047">
                  <c:v>49.7</c:v>
                </c:pt>
                <c:pt idx="5048">
                  <c:v>49.5</c:v>
                </c:pt>
                <c:pt idx="5049">
                  <c:v>49.3</c:v>
                </c:pt>
                <c:pt idx="5050">
                  <c:v>49.1</c:v>
                </c:pt>
                <c:pt idx="5051">
                  <c:v>48.9</c:v>
                </c:pt>
                <c:pt idx="5052">
                  <c:v>48.9</c:v>
                </c:pt>
                <c:pt idx="5053">
                  <c:v>48.5</c:v>
                </c:pt>
                <c:pt idx="5054">
                  <c:v>48.5</c:v>
                </c:pt>
                <c:pt idx="5055">
                  <c:v>48.5</c:v>
                </c:pt>
                <c:pt idx="5056">
                  <c:v>48.3</c:v>
                </c:pt>
                <c:pt idx="5057">
                  <c:v>48</c:v>
                </c:pt>
                <c:pt idx="5058">
                  <c:v>48.1</c:v>
                </c:pt>
                <c:pt idx="5059">
                  <c:v>48.1</c:v>
                </c:pt>
                <c:pt idx="5060">
                  <c:v>48</c:v>
                </c:pt>
                <c:pt idx="5061">
                  <c:v>48.1</c:v>
                </c:pt>
                <c:pt idx="5062">
                  <c:v>48.1</c:v>
                </c:pt>
                <c:pt idx="5063">
                  <c:v>48</c:v>
                </c:pt>
                <c:pt idx="5064">
                  <c:v>48.2</c:v>
                </c:pt>
                <c:pt idx="5065">
                  <c:v>48</c:v>
                </c:pt>
                <c:pt idx="5066">
                  <c:v>48.1</c:v>
                </c:pt>
                <c:pt idx="5067">
                  <c:v>48.1</c:v>
                </c:pt>
                <c:pt idx="5068">
                  <c:v>48.3</c:v>
                </c:pt>
                <c:pt idx="5069">
                  <c:v>48.1</c:v>
                </c:pt>
                <c:pt idx="5070">
                  <c:v>48.1</c:v>
                </c:pt>
                <c:pt idx="5071">
                  <c:v>48.1</c:v>
                </c:pt>
                <c:pt idx="5072">
                  <c:v>48</c:v>
                </c:pt>
                <c:pt idx="5073">
                  <c:v>47.8</c:v>
                </c:pt>
                <c:pt idx="5074">
                  <c:v>47.8</c:v>
                </c:pt>
                <c:pt idx="5075">
                  <c:v>47.6</c:v>
                </c:pt>
                <c:pt idx="5076">
                  <c:v>47.4</c:v>
                </c:pt>
                <c:pt idx="5077">
                  <c:v>47.1</c:v>
                </c:pt>
                <c:pt idx="5078">
                  <c:v>46.8</c:v>
                </c:pt>
                <c:pt idx="5079">
                  <c:v>46.6</c:v>
                </c:pt>
                <c:pt idx="5080">
                  <c:v>46.5</c:v>
                </c:pt>
                <c:pt idx="5081">
                  <c:v>46.3</c:v>
                </c:pt>
                <c:pt idx="5082">
                  <c:v>46.1</c:v>
                </c:pt>
                <c:pt idx="5083">
                  <c:v>46.1</c:v>
                </c:pt>
                <c:pt idx="5084">
                  <c:v>46.1</c:v>
                </c:pt>
                <c:pt idx="5085">
                  <c:v>46</c:v>
                </c:pt>
                <c:pt idx="5086">
                  <c:v>45.8</c:v>
                </c:pt>
                <c:pt idx="5087">
                  <c:v>45.7</c:v>
                </c:pt>
                <c:pt idx="5088">
                  <c:v>45.5</c:v>
                </c:pt>
                <c:pt idx="5089">
                  <c:v>45.5</c:v>
                </c:pt>
                <c:pt idx="5090">
                  <c:v>45.3</c:v>
                </c:pt>
                <c:pt idx="5091">
                  <c:v>45.7</c:v>
                </c:pt>
                <c:pt idx="5092">
                  <c:v>45.8</c:v>
                </c:pt>
                <c:pt idx="5093">
                  <c:v>46</c:v>
                </c:pt>
                <c:pt idx="5094">
                  <c:v>46</c:v>
                </c:pt>
                <c:pt idx="5095">
                  <c:v>45.8</c:v>
                </c:pt>
                <c:pt idx="5096">
                  <c:v>45.8</c:v>
                </c:pt>
                <c:pt idx="5097">
                  <c:v>45.7</c:v>
                </c:pt>
                <c:pt idx="5098">
                  <c:v>45.7</c:v>
                </c:pt>
                <c:pt idx="5099">
                  <c:v>45.5</c:v>
                </c:pt>
                <c:pt idx="5100">
                  <c:v>45.3</c:v>
                </c:pt>
                <c:pt idx="5101">
                  <c:v>45</c:v>
                </c:pt>
                <c:pt idx="5102">
                  <c:v>44.9</c:v>
                </c:pt>
                <c:pt idx="5103">
                  <c:v>44.7</c:v>
                </c:pt>
                <c:pt idx="5104">
                  <c:v>44.7</c:v>
                </c:pt>
                <c:pt idx="5105">
                  <c:v>44.7</c:v>
                </c:pt>
                <c:pt idx="5106">
                  <c:v>44.9</c:v>
                </c:pt>
                <c:pt idx="5107">
                  <c:v>45</c:v>
                </c:pt>
                <c:pt idx="5108">
                  <c:v>45.2</c:v>
                </c:pt>
                <c:pt idx="5109">
                  <c:v>45.5</c:v>
                </c:pt>
                <c:pt idx="5110">
                  <c:v>45.6</c:v>
                </c:pt>
                <c:pt idx="5111">
                  <c:v>45.8</c:v>
                </c:pt>
                <c:pt idx="5112">
                  <c:v>45.9</c:v>
                </c:pt>
                <c:pt idx="5113">
                  <c:v>45.8</c:v>
                </c:pt>
                <c:pt idx="5114">
                  <c:v>45.9</c:v>
                </c:pt>
                <c:pt idx="5115">
                  <c:v>46</c:v>
                </c:pt>
                <c:pt idx="5116">
                  <c:v>46</c:v>
                </c:pt>
                <c:pt idx="5117">
                  <c:v>46.1</c:v>
                </c:pt>
                <c:pt idx="5118">
                  <c:v>46.1</c:v>
                </c:pt>
                <c:pt idx="5119">
                  <c:v>45.9</c:v>
                </c:pt>
                <c:pt idx="5120">
                  <c:v>45.8</c:v>
                </c:pt>
                <c:pt idx="5121">
                  <c:v>45.8</c:v>
                </c:pt>
                <c:pt idx="5122">
                  <c:v>45.6</c:v>
                </c:pt>
                <c:pt idx="5123">
                  <c:v>45.3</c:v>
                </c:pt>
                <c:pt idx="5124">
                  <c:v>45.2</c:v>
                </c:pt>
                <c:pt idx="5125">
                  <c:v>44.9</c:v>
                </c:pt>
                <c:pt idx="5126">
                  <c:v>44.7</c:v>
                </c:pt>
                <c:pt idx="5127">
                  <c:v>44.6</c:v>
                </c:pt>
                <c:pt idx="5128">
                  <c:v>44.6</c:v>
                </c:pt>
                <c:pt idx="5129">
                  <c:v>44.4</c:v>
                </c:pt>
                <c:pt idx="5130">
                  <c:v>44.6</c:v>
                </c:pt>
                <c:pt idx="5131">
                  <c:v>44.7</c:v>
                </c:pt>
                <c:pt idx="5132">
                  <c:v>44.7</c:v>
                </c:pt>
                <c:pt idx="5133">
                  <c:v>44.9</c:v>
                </c:pt>
                <c:pt idx="5134">
                  <c:v>45.2</c:v>
                </c:pt>
                <c:pt idx="5135">
                  <c:v>45.5</c:v>
                </c:pt>
                <c:pt idx="5136">
                  <c:v>45.6</c:v>
                </c:pt>
                <c:pt idx="5137">
                  <c:v>45.9</c:v>
                </c:pt>
                <c:pt idx="5138">
                  <c:v>45.9</c:v>
                </c:pt>
                <c:pt idx="5139">
                  <c:v>46.1</c:v>
                </c:pt>
                <c:pt idx="5140">
                  <c:v>46.1</c:v>
                </c:pt>
                <c:pt idx="5141">
                  <c:v>46.2</c:v>
                </c:pt>
                <c:pt idx="5142">
                  <c:v>46.2</c:v>
                </c:pt>
                <c:pt idx="5143">
                  <c:v>46.1</c:v>
                </c:pt>
                <c:pt idx="5144">
                  <c:v>46.1</c:v>
                </c:pt>
                <c:pt idx="5145">
                  <c:v>45.9</c:v>
                </c:pt>
                <c:pt idx="5146">
                  <c:v>45.8</c:v>
                </c:pt>
                <c:pt idx="5147">
                  <c:v>45.6</c:v>
                </c:pt>
                <c:pt idx="5148">
                  <c:v>45.6</c:v>
                </c:pt>
                <c:pt idx="5149">
                  <c:v>45.3</c:v>
                </c:pt>
                <c:pt idx="5150">
                  <c:v>45.2</c:v>
                </c:pt>
                <c:pt idx="5151">
                  <c:v>45</c:v>
                </c:pt>
                <c:pt idx="5152">
                  <c:v>45</c:v>
                </c:pt>
                <c:pt idx="5153">
                  <c:v>45</c:v>
                </c:pt>
                <c:pt idx="5154">
                  <c:v>45.2</c:v>
                </c:pt>
                <c:pt idx="5155">
                  <c:v>45.3</c:v>
                </c:pt>
                <c:pt idx="5156">
                  <c:v>45.6</c:v>
                </c:pt>
                <c:pt idx="5157">
                  <c:v>45.6</c:v>
                </c:pt>
                <c:pt idx="5158">
                  <c:v>45.8</c:v>
                </c:pt>
                <c:pt idx="5159">
                  <c:v>45.9</c:v>
                </c:pt>
                <c:pt idx="5160">
                  <c:v>46.2</c:v>
                </c:pt>
                <c:pt idx="5161">
                  <c:v>46.2</c:v>
                </c:pt>
                <c:pt idx="5162">
                  <c:v>46.4</c:v>
                </c:pt>
                <c:pt idx="5163">
                  <c:v>46.6</c:v>
                </c:pt>
                <c:pt idx="5164">
                  <c:v>46.6</c:v>
                </c:pt>
                <c:pt idx="5165">
                  <c:v>46.6</c:v>
                </c:pt>
                <c:pt idx="5166">
                  <c:v>46.6</c:v>
                </c:pt>
                <c:pt idx="5167">
                  <c:v>46.6</c:v>
                </c:pt>
                <c:pt idx="5168">
                  <c:v>46.4</c:v>
                </c:pt>
                <c:pt idx="5169">
                  <c:v>46.4</c:v>
                </c:pt>
                <c:pt idx="5170">
                  <c:v>46.2</c:v>
                </c:pt>
                <c:pt idx="5171">
                  <c:v>46.1</c:v>
                </c:pt>
                <c:pt idx="5172">
                  <c:v>45.9</c:v>
                </c:pt>
                <c:pt idx="5173">
                  <c:v>45.8</c:v>
                </c:pt>
                <c:pt idx="5174">
                  <c:v>45.6</c:v>
                </c:pt>
                <c:pt idx="5175">
                  <c:v>45.6</c:v>
                </c:pt>
                <c:pt idx="5176">
                  <c:v>45.5</c:v>
                </c:pt>
                <c:pt idx="5177">
                  <c:v>45.6</c:v>
                </c:pt>
                <c:pt idx="5178">
                  <c:v>45.6</c:v>
                </c:pt>
                <c:pt idx="5179">
                  <c:v>45.6</c:v>
                </c:pt>
                <c:pt idx="5180">
                  <c:v>45.8</c:v>
                </c:pt>
                <c:pt idx="5181">
                  <c:v>45.8</c:v>
                </c:pt>
                <c:pt idx="5182">
                  <c:v>45.9</c:v>
                </c:pt>
                <c:pt idx="5183">
                  <c:v>45.8</c:v>
                </c:pt>
                <c:pt idx="5184">
                  <c:v>45.9</c:v>
                </c:pt>
                <c:pt idx="5185">
                  <c:v>46.2</c:v>
                </c:pt>
                <c:pt idx="5186">
                  <c:v>46.6</c:v>
                </c:pt>
                <c:pt idx="5187">
                  <c:v>46.9</c:v>
                </c:pt>
                <c:pt idx="5188">
                  <c:v>46.9</c:v>
                </c:pt>
                <c:pt idx="5189">
                  <c:v>47.1</c:v>
                </c:pt>
                <c:pt idx="5190">
                  <c:v>47.1</c:v>
                </c:pt>
                <c:pt idx="5191">
                  <c:v>47.1</c:v>
                </c:pt>
                <c:pt idx="5192">
                  <c:v>47.1</c:v>
                </c:pt>
                <c:pt idx="5193">
                  <c:v>47.1</c:v>
                </c:pt>
                <c:pt idx="5194">
                  <c:v>47.1</c:v>
                </c:pt>
                <c:pt idx="5195">
                  <c:v>47.1</c:v>
                </c:pt>
                <c:pt idx="5196">
                  <c:v>46.9</c:v>
                </c:pt>
                <c:pt idx="5197">
                  <c:v>46.9</c:v>
                </c:pt>
                <c:pt idx="5198">
                  <c:v>46.8</c:v>
                </c:pt>
                <c:pt idx="5199">
                  <c:v>46.8</c:v>
                </c:pt>
                <c:pt idx="5200">
                  <c:v>46.9</c:v>
                </c:pt>
                <c:pt idx="5201">
                  <c:v>47.1</c:v>
                </c:pt>
                <c:pt idx="5202">
                  <c:v>47.3</c:v>
                </c:pt>
                <c:pt idx="5204">
                  <c:v>63</c:v>
                </c:pt>
                <c:pt idx="5205">
                  <c:v>47.4</c:v>
                </c:pt>
                <c:pt idx="5206">
                  <c:v>47.6</c:v>
                </c:pt>
                <c:pt idx="5207">
                  <c:v>47.8</c:v>
                </c:pt>
                <c:pt idx="5208">
                  <c:v>47.8</c:v>
                </c:pt>
                <c:pt idx="5209">
                  <c:v>47.8</c:v>
                </c:pt>
                <c:pt idx="5210">
                  <c:v>47.6</c:v>
                </c:pt>
                <c:pt idx="5211">
                  <c:v>47.6</c:v>
                </c:pt>
                <c:pt idx="5212">
                  <c:v>47.4</c:v>
                </c:pt>
                <c:pt idx="5213">
                  <c:v>47.4</c:v>
                </c:pt>
                <c:pt idx="5214">
                  <c:v>47.3</c:v>
                </c:pt>
                <c:pt idx="5215">
                  <c:v>46.9</c:v>
                </c:pt>
                <c:pt idx="5216">
                  <c:v>46.9</c:v>
                </c:pt>
                <c:pt idx="5217">
                  <c:v>46.6</c:v>
                </c:pt>
                <c:pt idx="5218">
                  <c:v>46.5</c:v>
                </c:pt>
                <c:pt idx="5219">
                  <c:v>46.3</c:v>
                </c:pt>
                <c:pt idx="5220">
                  <c:v>46.1</c:v>
                </c:pt>
                <c:pt idx="5221">
                  <c:v>45.8</c:v>
                </c:pt>
                <c:pt idx="5222">
                  <c:v>45.7</c:v>
                </c:pt>
                <c:pt idx="5223">
                  <c:v>45.2</c:v>
                </c:pt>
                <c:pt idx="5224">
                  <c:v>44.9</c:v>
                </c:pt>
                <c:pt idx="5225">
                  <c:v>44.7</c:v>
                </c:pt>
                <c:pt idx="5226">
                  <c:v>44.7</c:v>
                </c:pt>
                <c:pt idx="5227">
                  <c:v>44.6</c:v>
                </c:pt>
                <c:pt idx="5228">
                  <c:v>44.6</c:v>
                </c:pt>
                <c:pt idx="5229">
                  <c:v>44.6</c:v>
                </c:pt>
                <c:pt idx="5230">
                  <c:v>44.7</c:v>
                </c:pt>
                <c:pt idx="5231">
                  <c:v>44.7</c:v>
                </c:pt>
                <c:pt idx="5232">
                  <c:v>44.7</c:v>
                </c:pt>
                <c:pt idx="5233">
                  <c:v>44.7</c:v>
                </c:pt>
                <c:pt idx="5234">
                  <c:v>44.7</c:v>
                </c:pt>
                <c:pt idx="5235">
                  <c:v>44.7</c:v>
                </c:pt>
                <c:pt idx="5236">
                  <c:v>44.7</c:v>
                </c:pt>
                <c:pt idx="5237">
                  <c:v>44.9</c:v>
                </c:pt>
                <c:pt idx="5238">
                  <c:v>44.9</c:v>
                </c:pt>
                <c:pt idx="5239">
                  <c:v>44.9</c:v>
                </c:pt>
                <c:pt idx="5240">
                  <c:v>44.9</c:v>
                </c:pt>
                <c:pt idx="5241">
                  <c:v>44.7</c:v>
                </c:pt>
                <c:pt idx="5242">
                  <c:v>44.7</c:v>
                </c:pt>
                <c:pt idx="5243">
                  <c:v>44.7</c:v>
                </c:pt>
                <c:pt idx="5244">
                  <c:v>44.6</c:v>
                </c:pt>
                <c:pt idx="5245">
                  <c:v>44.6</c:v>
                </c:pt>
                <c:pt idx="5246">
                  <c:v>44.6</c:v>
                </c:pt>
                <c:pt idx="5247">
                  <c:v>44.3</c:v>
                </c:pt>
                <c:pt idx="5248">
                  <c:v>44.3</c:v>
                </c:pt>
                <c:pt idx="5249">
                  <c:v>44.4</c:v>
                </c:pt>
                <c:pt idx="5250">
                  <c:v>44.6</c:v>
                </c:pt>
                <c:pt idx="5251">
                  <c:v>44.9</c:v>
                </c:pt>
                <c:pt idx="5252">
                  <c:v>45.2</c:v>
                </c:pt>
                <c:pt idx="5253">
                  <c:v>45.6</c:v>
                </c:pt>
                <c:pt idx="5254">
                  <c:v>45.9</c:v>
                </c:pt>
                <c:pt idx="5255">
                  <c:v>46.2</c:v>
                </c:pt>
                <c:pt idx="5256">
                  <c:v>46.4</c:v>
                </c:pt>
                <c:pt idx="5257">
                  <c:v>46.6</c:v>
                </c:pt>
                <c:pt idx="5258">
                  <c:v>46.7</c:v>
                </c:pt>
                <c:pt idx="5259">
                  <c:v>46.9</c:v>
                </c:pt>
                <c:pt idx="5260">
                  <c:v>47.2</c:v>
                </c:pt>
                <c:pt idx="5261">
                  <c:v>47.4</c:v>
                </c:pt>
                <c:pt idx="5262">
                  <c:v>47.4</c:v>
                </c:pt>
                <c:pt idx="5263">
                  <c:v>47.6</c:v>
                </c:pt>
                <c:pt idx="5264">
                  <c:v>47.6</c:v>
                </c:pt>
                <c:pt idx="5265">
                  <c:v>47.4</c:v>
                </c:pt>
                <c:pt idx="5266">
                  <c:v>47.4</c:v>
                </c:pt>
                <c:pt idx="5267">
                  <c:v>47.6</c:v>
                </c:pt>
                <c:pt idx="5268">
                  <c:v>47.6</c:v>
                </c:pt>
                <c:pt idx="5269">
                  <c:v>47.4</c:v>
                </c:pt>
                <c:pt idx="5270">
                  <c:v>47.4</c:v>
                </c:pt>
                <c:pt idx="5271">
                  <c:v>47.6</c:v>
                </c:pt>
                <c:pt idx="5272">
                  <c:v>47.7</c:v>
                </c:pt>
                <c:pt idx="5273">
                  <c:v>48.1</c:v>
                </c:pt>
                <c:pt idx="5274">
                  <c:v>48.1</c:v>
                </c:pt>
                <c:pt idx="5275">
                  <c:v>48.1</c:v>
                </c:pt>
                <c:pt idx="5276">
                  <c:v>48.3</c:v>
                </c:pt>
                <c:pt idx="5277">
                  <c:v>48.7</c:v>
                </c:pt>
                <c:pt idx="5278">
                  <c:v>48.8</c:v>
                </c:pt>
                <c:pt idx="5279">
                  <c:v>49.2</c:v>
                </c:pt>
                <c:pt idx="5280">
                  <c:v>49.6</c:v>
                </c:pt>
                <c:pt idx="5281">
                  <c:v>49.9</c:v>
                </c:pt>
                <c:pt idx="5282">
                  <c:v>50.3</c:v>
                </c:pt>
                <c:pt idx="5283">
                  <c:v>50.7</c:v>
                </c:pt>
                <c:pt idx="5284">
                  <c:v>51.1</c:v>
                </c:pt>
                <c:pt idx="5285">
                  <c:v>51.1</c:v>
                </c:pt>
                <c:pt idx="5286">
                  <c:v>51</c:v>
                </c:pt>
                <c:pt idx="5287">
                  <c:v>51</c:v>
                </c:pt>
                <c:pt idx="5288">
                  <c:v>51</c:v>
                </c:pt>
                <c:pt idx="5289">
                  <c:v>50.8</c:v>
                </c:pt>
                <c:pt idx="5290">
                  <c:v>50.6</c:v>
                </c:pt>
                <c:pt idx="5291">
                  <c:v>50.6</c:v>
                </c:pt>
                <c:pt idx="5292">
                  <c:v>50.4</c:v>
                </c:pt>
                <c:pt idx="5293">
                  <c:v>50.4</c:v>
                </c:pt>
                <c:pt idx="5294">
                  <c:v>50.4</c:v>
                </c:pt>
                <c:pt idx="5295">
                  <c:v>50.2</c:v>
                </c:pt>
                <c:pt idx="5296">
                  <c:v>50.2</c:v>
                </c:pt>
                <c:pt idx="5297">
                  <c:v>50.2</c:v>
                </c:pt>
                <c:pt idx="5298">
                  <c:v>50</c:v>
                </c:pt>
                <c:pt idx="5299">
                  <c:v>50</c:v>
                </c:pt>
                <c:pt idx="5300">
                  <c:v>50</c:v>
                </c:pt>
                <c:pt idx="5301">
                  <c:v>50.2</c:v>
                </c:pt>
                <c:pt idx="5302">
                  <c:v>50.4</c:v>
                </c:pt>
                <c:pt idx="5303">
                  <c:v>50.8</c:v>
                </c:pt>
                <c:pt idx="5304">
                  <c:v>51</c:v>
                </c:pt>
                <c:pt idx="5305">
                  <c:v>51.4</c:v>
                </c:pt>
                <c:pt idx="5306">
                  <c:v>51.9</c:v>
                </c:pt>
                <c:pt idx="5307">
                  <c:v>52.3</c:v>
                </c:pt>
                <c:pt idx="5308">
                  <c:v>51.4</c:v>
                </c:pt>
                <c:pt idx="5309">
                  <c:v>51.2</c:v>
                </c:pt>
                <c:pt idx="5310">
                  <c:v>51</c:v>
                </c:pt>
                <c:pt idx="5311">
                  <c:v>50.8</c:v>
                </c:pt>
                <c:pt idx="5312">
                  <c:v>50.6</c:v>
                </c:pt>
                <c:pt idx="5313">
                  <c:v>50.6</c:v>
                </c:pt>
                <c:pt idx="5314">
                  <c:v>50.4</c:v>
                </c:pt>
                <c:pt idx="5315">
                  <c:v>50.2</c:v>
                </c:pt>
                <c:pt idx="5316">
                  <c:v>50</c:v>
                </c:pt>
                <c:pt idx="5317">
                  <c:v>49.8</c:v>
                </c:pt>
                <c:pt idx="5318">
                  <c:v>49.7</c:v>
                </c:pt>
                <c:pt idx="5319">
                  <c:v>49.3</c:v>
                </c:pt>
                <c:pt idx="5320">
                  <c:v>49.1</c:v>
                </c:pt>
                <c:pt idx="5321">
                  <c:v>48.9</c:v>
                </c:pt>
                <c:pt idx="5322">
                  <c:v>48.7</c:v>
                </c:pt>
                <c:pt idx="5323">
                  <c:v>48.5</c:v>
                </c:pt>
                <c:pt idx="5324">
                  <c:v>48.5</c:v>
                </c:pt>
                <c:pt idx="5325">
                  <c:v>48.4</c:v>
                </c:pt>
                <c:pt idx="5326">
                  <c:v>48.2</c:v>
                </c:pt>
                <c:pt idx="5327">
                  <c:v>48</c:v>
                </c:pt>
                <c:pt idx="5328">
                  <c:v>47.7</c:v>
                </c:pt>
                <c:pt idx="5329">
                  <c:v>47.7</c:v>
                </c:pt>
                <c:pt idx="5330">
                  <c:v>47.3</c:v>
                </c:pt>
                <c:pt idx="5331">
                  <c:v>47.3</c:v>
                </c:pt>
                <c:pt idx="5332">
                  <c:v>47</c:v>
                </c:pt>
                <c:pt idx="5333">
                  <c:v>47.2</c:v>
                </c:pt>
                <c:pt idx="5334">
                  <c:v>47.2</c:v>
                </c:pt>
                <c:pt idx="5335">
                  <c:v>47.2</c:v>
                </c:pt>
                <c:pt idx="5336">
                  <c:v>47.2</c:v>
                </c:pt>
                <c:pt idx="5337">
                  <c:v>47</c:v>
                </c:pt>
                <c:pt idx="5338">
                  <c:v>47</c:v>
                </c:pt>
                <c:pt idx="5339">
                  <c:v>46.8</c:v>
                </c:pt>
                <c:pt idx="5340">
                  <c:v>46.7</c:v>
                </c:pt>
                <c:pt idx="5341">
                  <c:v>46.5</c:v>
                </c:pt>
                <c:pt idx="5342">
                  <c:v>46.3</c:v>
                </c:pt>
                <c:pt idx="5343">
                  <c:v>45.9</c:v>
                </c:pt>
                <c:pt idx="5344">
                  <c:v>45.7</c:v>
                </c:pt>
                <c:pt idx="5345">
                  <c:v>45.5</c:v>
                </c:pt>
                <c:pt idx="5346">
                  <c:v>45.3</c:v>
                </c:pt>
                <c:pt idx="5347">
                  <c:v>45</c:v>
                </c:pt>
                <c:pt idx="5348">
                  <c:v>45.2</c:v>
                </c:pt>
                <c:pt idx="5349">
                  <c:v>45.2</c:v>
                </c:pt>
                <c:pt idx="5350">
                  <c:v>45.2</c:v>
                </c:pt>
                <c:pt idx="5351">
                  <c:v>45.1</c:v>
                </c:pt>
                <c:pt idx="5352">
                  <c:v>44.9</c:v>
                </c:pt>
                <c:pt idx="5353">
                  <c:v>44.9</c:v>
                </c:pt>
                <c:pt idx="5354">
                  <c:v>44.9</c:v>
                </c:pt>
                <c:pt idx="5355">
                  <c:v>44.9</c:v>
                </c:pt>
                <c:pt idx="5356">
                  <c:v>44.8</c:v>
                </c:pt>
                <c:pt idx="5357">
                  <c:v>44.8</c:v>
                </c:pt>
                <c:pt idx="5358">
                  <c:v>44.9</c:v>
                </c:pt>
                <c:pt idx="5359">
                  <c:v>44.8</c:v>
                </c:pt>
                <c:pt idx="5360">
                  <c:v>44.9</c:v>
                </c:pt>
                <c:pt idx="5361">
                  <c:v>44.6</c:v>
                </c:pt>
                <c:pt idx="5362">
                  <c:v>44.6</c:v>
                </c:pt>
                <c:pt idx="5363">
                  <c:v>44.4</c:v>
                </c:pt>
                <c:pt idx="5364">
                  <c:v>44.3</c:v>
                </c:pt>
                <c:pt idx="5365">
                  <c:v>44</c:v>
                </c:pt>
                <c:pt idx="5366">
                  <c:v>43.8</c:v>
                </c:pt>
                <c:pt idx="5367">
                  <c:v>43.3</c:v>
                </c:pt>
                <c:pt idx="5368">
                  <c:v>42.8</c:v>
                </c:pt>
                <c:pt idx="5369">
                  <c:v>42.8</c:v>
                </c:pt>
                <c:pt idx="5370">
                  <c:v>42.7</c:v>
                </c:pt>
                <c:pt idx="5371">
                  <c:v>42.7</c:v>
                </c:pt>
                <c:pt idx="5372">
                  <c:v>42.7</c:v>
                </c:pt>
                <c:pt idx="5373">
                  <c:v>42.7</c:v>
                </c:pt>
                <c:pt idx="5375">
                  <c:v>44.8</c:v>
                </c:pt>
                <c:pt idx="5376">
                  <c:v>42.7</c:v>
                </c:pt>
                <c:pt idx="5377">
                  <c:v>42.8</c:v>
                </c:pt>
                <c:pt idx="5378">
                  <c:v>42.8</c:v>
                </c:pt>
                <c:pt idx="5379">
                  <c:v>42.7</c:v>
                </c:pt>
                <c:pt idx="5380">
                  <c:v>42.8</c:v>
                </c:pt>
                <c:pt idx="5381">
                  <c:v>42.8</c:v>
                </c:pt>
                <c:pt idx="5382">
                  <c:v>43.1</c:v>
                </c:pt>
                <c:pt idx="5383">
                  <c:v>43.3</c:v>
                </c:pt>
                <c:pt idx="5384">
                  <c:v>43.1</c:v>
                </c:pt>
                <c:pt idx="5385">
                  <c:v>43.3</c:v>
                </c:pt>
                <c:pt idx="5386">
                  <c:v>43.3</c:v>
                </c:pt>
                <c:pt idx="5387">
                  <c:v>43.3</c:v>
                </c:pt>
                <c:pt idx="5388">
                  <c:v>43.1</c:v>
                </c:pt>
                <c:pt idx="5389">
                  <c:v>43.1</c:v>
                </c:pt>
                <c:pt idx="5390">
                  <c:v>43.1</c:v>
                </c:pt>
                <c:pt idx="5391">
                  <c:v>42.8</c:v>
                </c:pt>
                <c:pt idx="5392">
                  <c:v>42.5</c:v>
                </c:pt>
                <c:pt idx="5393">
                  <c:v>42.3</c:v>
                </c:pt>
                <c:pt idx="5394">
                  <c:v>42.1</c:v>
                </c:pt>
                <c:pt idx="5395">
                  <c:v>42.1</c:v>
                </c:pt>
                <c:pt idx="5396">
                  <c:v>42.1</c:v>
                </c:pt>
                <c:pt idx="5397">
                  <c:v>42.3</c:v>
                </c:pt>
                <c:pt idx="5398">
                  <c:v>42.3</c:v>
                </c:pt>
                <c:pt idx="5399">
                  <c:v>42.4</c:v>
                </c:pt>
                <c:pt idx="5400">
                  <c:v>42.7</c:v>
                </c:pt>
                <c:pt idx="5401">
                  <c:v>42.7</c:v>
                </c:pt>
                <c:pt idx="5402">
                  <c:v>43.1</c:v>
                </c:pt>
                <c:pt idx="5403">
                  <c:v>43.4</c:v>
                </c:pt>
                <c:pt idx="5404">
                  <c:v>43.8</c:v>
                </c:pt>
                <c:pt idx="5405">
                  <c:v>44.3</c:v>
                </c:pt>
                <c:pt idx="5406">
                  <c:v>44.4</c:v>
                </c:pt>
                <c:pt idx="5407">
                  <c:v>44.4</c:v>
                </c:pt>
                <c:pt idx="5408">
                  <c:v>44.6</c:v>
                </c:pt>
                <c:pt idx="5409">
                  <c:v>44.6</c:v>
                </c:pt>
                <c:pt idx="5410">
                  <c:v>44.4</c:v>
                </c:pt>
                <c:pt idx="5411">
                  <c:v>44.3</c:v>
                </c:pt>
                <c:pt idx="5412">
                  <c:v>44.3</c:v>
                </c:pt>
                <c:pt idx="5413">
                  <c:v>44.1</c:v>
                </c:pt>
                <c:pt idx="5414">
                  <c:v>44</c:v>
                </c:pt>
                <c:pt idx="5415">
                  <c:v>43.8</c:v>
                </c:pt>
                <c:pt idx="5416">
                  <c:v>43.7</c:v>
                </c:pt>
                <c:pt idx="5417">
                  <c:v>43.5</c:v>
                </c:pt>
                <c:pt idx="5418">
                  <c:v>43.5</c:v>
                </c:pt>
                <c:pt idx="5419">
                  <c:v>43.4</c:v>
                </c:pt>
                <c:pt idx="5420">
                  <c:v>43.4</c:v>
                </c:pt>
                <c:pt idx="5421">
                  <c:v>43.7</c:v>
                </c:pt>
                <c:pt idx="5422">
                  <c:v>44</c:v>
                </c:pt>
                <c:pt idx="5423">
                  <c:v>44.1</c:v>
                </c:pt>
                <c:pt idx="5424">
                  <c:v>44.3</c:v>
                </c:pt>
                <c:pt idx="5425">
                  <c:v>44.4</c:v>
                </c:pt>
                <c:pt idx="5426">
                  <c:v>44.6</c:v>
                </c:pt>
                <c:pt idx="5427">
                  <c:v>44.9</c:v>
                </c:pt>
                <c:pt idx="5428">
                  <c:v>45</c:v>
                </c:pt>
                <c:pt idx="5429">
                  <c:v>45.3</c:v>
                </c:pt>
                <c:pt idx="5430">
                  <c:v>45.5</c:v>
                </c:pt>
                <c:pt idx="5431">
                  <c:v>45.5</c:v>
                </c:pt>
                <c:pt idx="5432">
                  <c:v>45.7</c:v>
                </c:pt>
                <c:pt idx="5433">
                  <c:v>45.7</c:v>
                </c:pt>
                <c:pt idx="5434">
                  <c:v>45.7</c:v>
                </c:pt>
                <c:pt idx="5435">
                  <c:v>45.5</c:v>
                </c:pt>
                <c:pt idx="5436">
                  <c:v>45.5</c:v>
                </c:pt>
                <c:pt idx="5437">
                  <c:v>45.3</c:v>
                </c:pt>
                <c:pt idx="5438">
                  <c:v>45.2</c:v>
                </c:pt>
                <c:pt idx="5439">
                  <c:v>45</c:v>
                </c:pt>
                <c:pt idx="5440">
                  <c:v>44.9</c:v>
                </c:pt>
                <c:pt idx="5441">
                  <c:v>44.7</c:v>
                </c:pt>
                <c:pt idx="5442">
                  <c:v>44.7</c:v>
                </c:pt>
                <c:pt idx="5443">
                  <c:v>44.7</c:v>
                </c:pt>
                <c:pt idx="5444">
                  <c:v>44.7</c:v>
                </c:pt>
                <c:pt idx="5445">
                  <c:v>44.9</c:v>
                </c:pt>
                <c:pt idx="5446">
                  <c:v>45</c:v>
                </c:pt>
                <c:pt idx="5447">
                  <c:v>45.3</c:v>
                </c:pt>
                <c:pt idx="5448">
                  <c:v>45.5</c:v>
                </c:pt>
                <c:pt idx="5449">
                  <c:v>45.9</c:v>
                </c:pt>
                <c:pt idx="5450">
                  <c:v>46.2</c:v>
                </c:pt>
                <c:pt idx="5451">
                  <c:v>46.3</c:v>
                </c:pt>
                <c:pt idx="5452">
                  <c:v>46.5</c:v>
                </c:pt>
                <c:pt idx="5453">
                  <c:v>46.8</c:v>
                </c:pt>
                <c:pt idx="5454">
                  <c:v>46.8</c:v>
                </c:pt>
                <c:pt idx="5455">
                  <c:v>46.7</c:v>
                </c:pt>
                <c:pt idx="5456">
                  <c:v>46.5</c:v>
                </c:pt>
                <c:pt idx="5457">
                  <c:v>46.3</c:v>
                </c:pt>
                <c:pt idx="5458">
                  <c:v>46.3</c:v>
                </c:pt>
                <c:pt idx="5459">
                  <c:v>46.2</c:v>
                </c:pt>
                <c:pt idx="5460">
                  <c:v>46.2</c:v>
                </c:pt>
                <c:pt idx="5461">
                  <c:v>46</c:v>
                </c:pt>
                <c:pt idx="5462">
                  <c:v>46</c:v>
                </c:pt>
                <c:pt idx="5463">
                  <c:v>45.9</c:v>
                </c:pt>
                <c:pt idx="5464">
                  <c:v>45.7</c:v>
                </c:pt>
                <c:pt idx="5465">
                  <c:v>45.7</c:v>
                </c:pt>
                <c:pt idx="5466">
                  <c:v>45.7</c:v>
                </c:pt>
                <c:pt idx="5467">
                  <c:v>45.9</c:v>
                </c:pt>
                <c:pt idx="5468">
                  <c:v>46.2</c:v>
                </c:pt>
                <c:pt idx="5469">
                  <c:v>46.5</c:v>
                </c:pt>
                <c:pt idx="5470">
                  <c:v>46.3</c:v>
                </c:pt>
                <c:pt idx="5471">
                  <c:v>46.3</c:v>
                </c:pt>
                <c:pt idx="5472">
                  <c:v>46.3</c:v>
                </c:pt>
                <c:pt idx="5473">
                  <c:v>46.7</c:v>
                </c:pt>
                <c:pt idx="5474">
                  <c:v>46.8</c:v>
                </c:pt>
                <c:pt idx="5475">
                  <c:v>47</c:v>
                </c:pt>
                <c:pt idx="5476">
                  <c:v>47.2</c:v>
                </c:pt>
                <c:pt idx="5477">
                  <c:v>47.2</c:v>
                </c:pt>
                <c:pt idx="5478">
                  <c:v>47.3</c:v>
                </c:pt>
                <c:pt idx="5479">
                  <c:v>47.2</c:v>
                </c:pt>
                <c:pt idx="5480">
                  <c:v>47.2</c:v>
                </c:pt>
                <c:pt idx="5481">
                  <c:v>47</c:v>
                </c:pt>
                <c:pt idx="5482">
                  <c:v>47</c:v>
                </c:pt>
                <c:pt idx="5483">
                  <c:v>46.8</c:v>
                </c:pt>
                <c:pt idx="5484">
                  <c:v>46.8</c:v>
                </c:pt>
                <c:pt idx="5485">
                  <c:v>46.7</c:v>
                </c:pt>
                <c:pt idx="5486">
                  <c:v>46.7</c:v>
                </c:pt>
                <c:pt idx="5487">
                  <c:v>46.5</c:v>
                </c:pt>
                <c:pt idx="5488">
                  <c:v>46.3</c:v>
                </c:pt>
                <c:pt idx="5489">
                  <c:v>46.5</c:v>
                </c:pt>
                <c:pt idx="5490">
                  <c:v>46.5</c:v>
                </c:pt>
                <c:pt idx="5491">
                  <c:v>46.5</c:v>
                </c:pt>
                <c:pt idx="5492">
                  <c:v>46.7</c:v>
                </c:pt>
                <c:pt idx="5493">
                  <c:v>46.7</c:v>
                </c:pt>
                <c:pt idx="5494">
                  <c:v>46.7</c:v>
                </c:pt>
                <c:pt idx="5495">
                  <c:v>46.8</c:v>
                </c:pt>
                <c:pt idx="5496">
                  <c:v>46.8</c:v>
                </c:pt>
                <c:pt idx="5497">
                  <c:v>46.8</c:v>
                </c:pt>
                <c:pt idx="5498">
                  <c:v>46.8</c:v>
                </c:pt>
                <c:pt idx="5499">
                  <c:v>46.8</c:v>
                </c:pt>
                <c:pt idx="5500">
                  <c:v>46.7</c:v>
                </c:pt>
                <c:pt idx="5501">
                  <c:v>46.7</c:v>
                </c:pt>
                <c:pt idx="5502">
                  <c:v>46.5</c:v>
                </c:pt>
                <c:pt idx="5503">
                  <c:v>46.3</c:v>
                </c:pt>
                <c:pt idx="5504">
                  <c:v>46.2</c:v>
                </c:pt>
                <c:pt idx="5505">
                  <c:v>46.2</c:v>
                </c:pt>
                <c:pt idx="5506">
                  <c:v>46</c:v>
                </c:pt>
                <c:pt idx="5507">
                  <c:v>45.7</c:v>
                </c:pt>
                <c:pt idx="5508">
                  <c:v>45.3</c:v>
                </c:pt>
                <c:pt idx="5509">
                  <c:v>45</c:v>
                </c:pt>
                <c:pt idx="5510">
                  <c:v>44.7</c:v>
                </c:pt>
                <c:pt idx="5511">
                  <c:v>44.6</c:v>
                </c:pt>
                <c:pt idx="5512">
                  <c:v>44.1</c:v>
                </c:pt>
                <c:pt idx="5513">
                  <c:v>43.8</c:v>
                </c:pt>
                <c:pt idx="5514">
                  <c:v>43.7</c:v>
                </c:pt>
                <c:pt idx="5515">
                  <c:v>43.7</c:v>
                </c:pt>
                <c:pt idx="5516">
                  <c:v>43.5</c:v>
                </c:pt>
                <c:pt idx="5517">
                  <c:v>43.7</c:v>
                </c:pt>
                <c:pt idx="5518">
                  <c:v>43.8</c:v>
                </c:pt>
                <c:pt idx="5519">
                  <c:v>44.3</c:v>
                </c:pt>
                <c:pt idx="5520">
                  <c:v>44.6</c:v>
                </c:pt>
                <c:pt idx="5521">
                  <c:v>44.9</c:v>
                </c:pt>
                <c:pt idx="5522">
                  <c:v>45.2</c:v>
                </c:pt>
                <c:pt idx="5523">
                  <c:v>45.7</c:v>
                </c:pt>
                <c:pt idx="5524">
                  <c:v>46</c:v>
                </c:pt>
                <c:pt idx="5525">
                  <c:v>46.5</c:v>
                </c:pt>
                <c:pt idx="5526">
                  <c:v>46.5</c:v>
                </c:pt>
                <c:pt idx="5527">
                  <c:v>46.6</c:v>
                </c:pt>
                <c:pt idx="5528">
                  <c:v>46.6</c:v>
                </c:pt>
                <c:pt idx="5529">
                  <c:v>46.6</c:v>
                </c:pt>
                <c:pt idx="5530">
                  <c:v>46.6</c:v>
                </c:pt>
                <c:pt idx="5531">
                  <c:v>46.6</c:v>
                </c:pt>
                <c:pt idx="5532">
                  <c:v>46.6</c:v>
                </c:pt>
                <c:pt idx="5533">
                  <c:v>46.6</c:v>
                </c:pt>
                <c:pt idx="5534">
                  <c:v>46.5</c:v>
                </c:pt>
                <c:pt idx="5535">
                  <c:v>46.5</c:v>
                </c:pt>
                <c:pt idx="5536">
                  <c:v>46.5</c:v>
                </c:pt>
                <c:pt idx="5537">
                  <c:v>46.5</c:v>
                </c:pt>
                <c:pt idx="5538">
                  <c:v>46.5</c:v>
                </c:pt>
                <c:pt idx="5540">
                  <c:v>49.2</c:v>
                </c:pt>
                <c:pt idx="5541">
                  <c:v>46.3</c:v>
                </c:pt>
                <c:pt idx="5542">
                  <c:v>46.3</c:v>
                </c:pt>
                <c:pt idx="5543">
                  <c:v>46.5</c:v>
                </c:pt>
                <c:pt idx="5544">
                  <c:v>46.5</c:v>
                </c:pt>
                <c:pt idx="5545">
                  <c:v>46.6</c:v>
                </c:pt>
                <c:pt idx="5546">
                  <c:v>46.6</c:v>
                </c:pt>
                <c:pt idx="5547">
                  <c:v>46.6</c:v>
                </c:pt>
                <c:pt idx="5548">
                  <c:v>46.8</c:v>
                </c:pt>
                <c:pt idx="5549">
                  <c:v>46.6</c:v>
                </c:pt>
                <c:pt idx="5550">
                  <c:v>46.6</c:v>
                </c:pt>
                <c:pt idx="5551">
                  <c:v>46.5</c:v>
                </c:pt>
                <c:pt idx="5552">
                  <c:v>46.3</c:v>
                </c:pt>
                <c:pt idx="5553">
                  <c:v>46.1</c:v>
                </c:pt>
                <c:pt idx="5554">
                  <c:v>46</c:v>
                </c:pt>
                <c:pt idx="5555">
                  <c:v>45.7</c:v>
                </c:pt>
                <c:pt idx="5556">
                  <c:v>45.3</c:v>
                </c:pt>
                <c:pt idx="5557">
                  <c:v>45.2</c:v>
                </c:pt>
                <c:pt idx="5558">
                  <c:v>45</c:v>
                </c:pt>
                <c:pt idx="5559">
                  <c:v>44.7</c:v>
                </c:pt>
                <c:pt idx="5560">
                  <c:v>44.6</c:v>
                </c:pt>
                <c:pt idx="5561">
                  <c:v>44.4</c:v>
                </c:pt>
                <c:pt idx="5562">
                  <c:v>44.1</c:v>
                </c:pt>
                <c:pt idx="5563">
                  <c:v>43.7</c:v>
                </c:pt>
                <c:pt idx="5564">
                  <c:v>43.4</c:v>
                </c:pt>
                <c:pt idx="5565">
                  <c:v>43.1</c:v>
                </c:pt>
                <c:pt idx="5566">
                  <c:v>42.8</c:v>
                </c:pt>
                <c:pt idx="5567">
                  <c:v>42.5</c:v>
                </c:pt>
                <c:pt idx="5568">
                  <c:v>42.2</c:v>
                </c:pt>
                <c:pt idx="5569">
                  <c:v>42.2</c:v>
                </c:pt>
                <c:pt idx="5570">
                  <c:v>42</c:v>
                </c:pt>
                <c:pt idx="5571">
                  <c:v>41.8</c:v>
                </c:pt>
                <c:pt idx="5572">
                  <c:v>41.9</c:v>
                </c:pt>
                <c:pt idx="5573">
                  <c:v>41.8</c:v>
                </c:pt>
                <c:pt idx="5574">
                  <c:v>41.7</c:v>
                </c:pt>
                <c:pt idx="5575">
                  <c:v>41.7</c:v>
                </c:pt>
                <c:pt idx="5576">
                  <c:v>41.9</c:v>
                </c:pt>
                <c:pt idx="5577">
                  <c:v>41.9</c:v>
                </c:pt>
                <c:pt idx="5578">
                  <c:v>41.9</c:v>
                </c:pt>
                <c:pt idx="5579">
                  <c:v>41.8</c:v>
                </c:pt>
                <c:pt idx="5580">
                  <c:v>41.7</c:v>
                </c:pt>
                <c:pt idx="5581">
                  <c:v>41.5</c:v>
                </c:pt>
                <c:pt idx="5582">
                  <c:v>41.3</c:v>
                </c:pt>
                <c:pt idx="5583">
                  <c:v>41.1</c:v>
                </c:pt>
                <c:pt idx="5584">
                  <c:v>41</c:v>
                </c:pt>
                <c:pt idx="5585">
                  <c:v>40.700000000000003</c:v>
                </c:pt>
                <c:pt idx="5586">
                  <c:v>40</c:v>
                </c:pt>
                <c:pt idx="5587">
                  <c:v>39.9</c:v>
                </c:pt>
                <c:pt idx="5588">
                  <c:v>39.6</c:v>
                </c:pt>
                <c:pt idx="5589">
                  <c:v>39.6</c:v>
                </c:pt>
                <c:pt idx="5590">
                  <c:v>39.5</c:v>
                </c:pt>
                <c:pt idx="5591">
                  <c:v>39.200000000000003</c:v>
                </c:pt>
                <c:pt idx="5592">
                  <c:v>39.200000000000003</c:v>
                </c:pt>
                <c:pt idx="5593">
                  <c:v>39.4</c:v>
                </c:pt>
                <c:pt idx="5594">
                  <c:v>39.4</c:v>
                </c:pt>
                <c:pt idx="5595">
                  <c:v>39.5</c:v>
                </c:pt>
                <c:pt idx="5596">
                  <c:v>39.5</c:v>
                </c:pt>
                <c:pt idx="5597">
                  <c:v>39.5</c:v>
                </c:pt>
                <c:pt idx="5598">
                  <c:v>39.5</c:v>
                </c:pt>
                <c:pt idx="5599">
                  <c:v>39.6</c:v>
                </c:pt>
                <c:pt idx="5600">
                  <c:v>39.9</c:v>
                </c:pt>
                <c:pt idx="5601">
                  <c:v>40</c:v>
                </c:pt>
                <c:pt idx="5602">
                  <c:v>40.200000000000003</c:v>
                </c:pt>
                <c:pt idx="5603">
                  <c:v>40.200000000000003</c:v>
                </c:pt>
                <c:pt idx="5604">
                  <c:v>40.200000000000003</c:v>
                </c:pt>
                <c:pt idx="5605">
                  <c:v>40.200000000000003</c:v>
                </c:pt>
                <c:pt idx="5606">
                  <c:v>40.200000000000003</c:v>
                </c:pt>
                <c:pt idx="5607">
                  <c:v>40</c:v>
                </c:pt>
                <c:pt idx="5608">
                  <c:v>40</c:v>
                </c:pt>
                <c:pt idx="5609">
                  <c:v>40</c:v>
                </c:pt>
                <c:pt idx="5610">
                  <c:v>39.6</c:v>
                </c:pt>
                <c:pt idx="5611">
                  <c:v>39.6</c:v>
                </c:pt>
                <c:pt idx="5612">
                  <c:v>39.6</c:v>
                </c:pt>
                <c:pt idx="5613">
                  <c:v>39.6</c:v>
                </c:pt>
                <c:pt idx="5614">
                  <c:v>39.799999999999997</c:v>
                </c:pt>
                <c:pt idx="5615">
                  <c:v>39.9</c:v>
                </c:pt>
                <c:pt idx="5616">
                  <c:v>39.9</c:v>
                </c:pt>
                <c:pt idx="5617">
                  <c:v>40</c:v>
                </c:pt>
                <c:pt idx="5618">
                  <c:v>40.200000000000003</c:v>
                </c:pt>
                <c:pt idx="5619">
                  <c:v>40.299999999999997</c:v>
                </c:pt>
                <c:pt idx="5620">
                  <c:v>40.6</c:v>
                </c:pt>
                <c:pt idx="5621">
                  <c:v>40.700000000000003</c:v>
                </c:pt>
                <c:pt idx="5622">
                  <c:v>40.799999999999997</c:v>
                </c:pt>
                <c:pt idx="5623">
                  <c:v>41</c:v>
                </c:pt>
                <c:pt idx="5624">
                  <c:v>41.1</c:v>
                </c:pt>
                <c:pt idx="5625">
                  <c:v>41.2</c:v>
                </c:pt>
                <c:pt idx="5626">
                  <c:v>41.2</c:v>
                </c:pt>
                <c:pt idx="5627">
                  <c:v>41.4</c:v>
                </c:pt>
                <c:pt idx="5628">
                  <c:v>41.5</c:v>
                </c:pt>
                <c:pt idx="5629">
                  <c:v>41.6</c:v>
                </c:pt>
                <c:pt idx="5630">
                  <c:v>41.6</c:v>
                </c:pt>
                <c:pt idx="5631">
                  <c:v>41.7</c:v>
                </c:pt>
                <c:pt idx="5632">
                  <c:v>41.7</c:v>
                </c:pt>
                <c:pt idx="5633">
                  <c:v>41.9</c:v>
                </c:pt>
                <c:pt idx="5634">
                  <c:v>42</c:v>
                </c:pt>
                <c:pt idx="5635">
                  <c:v>42.2</c:v>
                </c:pt>
                <c:pt idx="5636">
                  <c:v>42.3</c:v>
                </c:pt>
                <c:pt idx="5637">
                  <c:v>42.5</c:v>
                </c:pt>
                <c:pt idx="5638">
                  <c:v>42.5</c:v>
                </c:pt>
                <c:pt idx="5639">
                  <c:v>42.6</c:v>
                </c:pt>
                <c:pt idx="5640">
                  <c:v>42.7</c:v>
                </c:pt>
                <c:pt idx="5641">
                  <c:v>43</c:v>
                </c:pt>
                <c:pt idx="5642">
                  <c:v>43.2</c:v>
                </c:pt>
                <c:pt idx="5643">
                  <c:v>43.4</c:v>
                </c:pt>
                <c:pt idx="5644">
                  <c:v>43.6</c:v>
                </c:pt>
                <c:pt idx="5645">
                  <c:v>43.9</c:v>
                </c:pt>
                <c:pt idx="5646">
                  <c:v>44</c:v>
                </c:pt>
                <c:pt idx="5647">
                  <c:v>44</c:v>
                </c:pt>
                <c:pt idx="5648">
                  <c:v>44</c:v>
                </c:pt>
                <c:pt idx="5649">
                  <c:v>44</c:v>
                </c:pt>
                <c:pt idx="5650">
                  <c:v>44.2</c:v>
                </c:pt>
                <c:pt idx="5651">
                  <c:v>44.2</c:v>
                </c:pt>
                <c:pt idx="5652">
                  <c:v>44.2</c:v>
                </c:pt>
                <c:pt idx="5653">
                  <c:v>44.3</c:v>
                </c:pt>
                <c:pt idx="5654">
                  <c:v>44.3</c:v>
                </c:pt>
                <c:pt idx="5655">
                  <c:v>44.2</c:v>
                </c:pt>
                <c:pt idx="5656">
                  <c:v>44</c:v>
                </c:pt>
                <c:pt idx="5657">
                  <c:v>44</c:v>
                </c:pt>
                <c:pt idx="5658">
                  <c:v>43.9</c:v>
                </c:pt>
                <c:pt idx="5659">
                  <c:v>43.7</c:v>
                </c:pt>
                <c:pt idx="5660">
                  <c:v>43.6</c:v>
                </c:pt>
                <c:pt idx="5661">
                  <c:v>43.4</c:v>
                </c:pt>
                <c:pt idx="5662">
                  <c:v>43.3</c:v>
                </c:pt>
                <c:pt idx="5663">
                  <c:v>43.2</c:v>
                </c:pt>
                <c:pt idx="5664">
                  <c:v>43</c:v>
                </c:pt>
                <c:pt idx="5665">
                  <c:v>42.9</c:v>
                </c:pt>
                <c:pt idx="5666">
                  <c:v>42.7</c:v>
                </c:pt>
                <c:pt idx="5667">
                  <c:v>42.6</c:v>
                </c:pt>
                <c:pt idx="5668">
                  <c:v>42.6</c:v>
                </c:pt>
                <c:pt idx="5669">
                  <c:v>42.5</c:v>
                </c:pt>
                <c:pt idx="5670">
                  <c:v>42.3</c:v>
                </c:pt>
                <c:pt idx="5671">
                  <c:v>42.3</c:v>
                </c:pt>
                <c:pt idx="5672">
                  <c:v>42.3</c:v>
                </c:pt>
                <c:pt idx="5673">
                  <c:v>42.3</c:v>
                </c:pt>
                <c:pt idx="5674">
                  <c:v>42.2</c:v>
                </c:pt>
                <c:pt idx="5675">
                  <c:v>42.2</c:v>
                </c:pt>
                <c:pt idx="5676">
                  <c:v>42</c:v>
                </c:pt>
                <c:pt idx="5677">
                  <c:v>41.9</c:v>
                </c:pt>
                <c:pt idx="5678">
                  <c:v>41.8</c:v>
                </c:pt>
                <c:pt idx="5679">
                  <c:v>41.5</c:v>
                </c:pt>
                <c:pt idx="5680">
                  <c:v>41.4</c:v>
                </c:pt>
                <c:pt idx="5681">
                  <c:v>41.2</c:v>
                </c:pt>
                <c:pt idx="5682">
                  <c:v>40.799999999999997</c:v>
                </c:pt>
                <c:pt idx="5683">
                  <c:v>40.6</c:v>
                </c:pt>
                <c:pt idx="5684">
                  <c:v>40.4</c:v>
                </c:pt>
                <c:pt idx="5685">
                  <c:v>40.4</c:v>
                </c:pt>
                <c:pt idx="5686">
                  <c:v>40.5</c:v>
                </c:pt>
                <c:pt idx="5687">
                  <c:v>40.4</c:v>
                </c:pt>
                <c:pt idx="5688">
                  <c:v>40.5</c:v>
                </c:pt>
                <c:pt idx="5689">
                  <c:v>40.700000000000003</c:v>
                </c:pt>
                <c:pt idx="5690">
                  <c:v>41.1</c:v>
                </c:pt>
                <c:pt idx="5691">
                  <c:v>41.5</c:v>
                </c:pt>
                <c:pt idx="5692">
                  <c:v>41.6</c:v>
                </c:pt>
                <c:pt idx="5693">
                  <c:v>41.6</c:v>
                </c:pt>
                <c:pt idx="5694">
                  <c:v>41.8</c:v>
                </c:pt>
                <c:pt idx="5695">
                  <c:v>41.9</c:v>
                </c:pt>
                <c:pt idx="5696">
                  <c:v>41.9</c:v>
                </c:pt>
                <c:pt idx="5697">
                  <c:v>41.9</c:v>
                </c:pt>
                <c:pt idx="5698">
                  <c:v>41.9</c:v>
                </c:pt>
                <c:pt idx="5699">
                  <c:v>41.8</c:v>
                </c:pt>
                <c:pt idx="5700">
                  <c:v>41.8</c:v>
                </c:pt>
                <c:pt idx="5701">
                  <c:v>41.6</c:v>
                </c:pt>
                <c:pt idx="5702">
                  <c:v>41.5</c:v>
                </c:pt>
                <c:pt idx="5703">
                  <c:v>41.5</c:v>
                </c:pt>
                <c:pt idx="5704">
                  <c:v>41.5</c:v>
                </c:pt>
                <c:pt idx="5705">
                  <c:v>41.3</c:v>
                </c:pt>
                <c:pt idx="5706">
                  <c:v>41.1</c:v>
                </c:pt>
                <c:pt idx="5707">
                  <c:v>40.9</c:v>
                </c:pt>
                <c:pt idx="5709">
                  <c:v>43.3</c:v>
                </c:pt>
                <c:pt idx="5710">
                  <c:v>40.799999999999997</c:v>
                </c:pt>
                <c:pt idx="5711">
                  <c:v>40.799999999999997</c:v>
                </c:pt>
                <c:pt idx="5712">
                  <c:v>40.799999999999997</c:v>
                </c:pt>
                <c:pt idx="5713">
                  <c:v>40.700000000000003</c:v>
                </c:pt>
                <c:pt idx="5714">
                  <c:v>40.5</c:v>
                </c:pt>
                <c:pt idx="5715">
                  <c:v>40.5</c:v>
                </c:pt>
                <c:pt idx="5716">
                  <c:v>40.4</c:v>
                </c:pt>
                <c:pt idx="5717">
                  <c:v>40.1</c:v>
                </c:pt>
                <c:pt idx="5718">
                  <c:v>40</c:v>
                </c:pt>
                <c:pt idx="5719">
                  <c:v>39.9</c:v>
                </c:pt>
                <c:pt idx="5720">
                  <c:v>40</c:v>
                </c:pt>
                <c:pt idx="5721">
                  <c:v>40</c:v>
                </c:pt>
                <c:pt idx="5722">
                  <c:v>40</c:v>
                </c:pt>
                <c:pt idx="5723">
                  <c:v>40</c:v>
                </c:pt>
                <c:pt idx="5724">
                  <c:v>40.1</c:v>
                </c:pt>
                <c:pt idx="5725">
                  <c:v>40.1</c:v>
                </c:pt>
                <c:pt idx="5726">
                  <c:v>40.1</c:v>
                </c:pt>
                <c:pt idx="5727">
                  <c:v>40.1</c:v>
                </c:pt>
                <c:pt idx="5728">
                  <c:v>40.299999999999997</c:v>
                </c:pt>
                <c:pt idx="5729">
                  <c:v>40.299999999999997</c:v>
                </c:pt>
                <c:pt idx="5730">
                  <c:v>40.299999999999997</c:v>
                </c:pt>
                <c:pt idx="5731">
                  <c:v>40</c:v>
                </c:pt>
                <c:pt idx="5732">
                  <c:v>40</c:v>
                </c:pt>
                <c:pt idx="5733">
                  <c:v>40</c:v>
                </c:pt>
                <c:pt idx="5734">
                  <c:v>40</c:v>
                </c:pt>
                <c:pt idx="5735">
                  <c:v>40.1</c:v>
                </c:pt>
                <c:pt idx="5736">
                  <c:v>40.1</c:v>
                </c:pt>
                <c:pt idx="5737">
                  <c:v>40.299999999999997</c:v>
                </c:pt>
                <c:pt idx="5738">
                  <c:v>40.299999999999997</c:v>
                </c:pt>
                <c:pt idx="5739">
                  <c:v>40.299999999999997</c:v>
                </c:pt>
                <c:pt idx="5740">
                  <c:v>40.299999999999997</c:v>
                </c:pt>
                <c:pt idx="5741">
                  <c:v>40.299999999999997</c:v>
                </c:pt>
                <c:pt idx="5742">
                  <c:v>40.299999999999997</c:v>
                </c:pt>
                <c:pt idx="5743">
                  <c:v>40.299999999999997</c:v>
                </c:pt>
                <c:pt idx="5744">
                  <c:v>40.4</c:v>
                </c:pt>
                <c:pt idx="5745">
                  <c:v>40.5</c:v>
                </c:pt>
                <c:pt idx="5746">
                  <c:v>40.5</c:v>
                </c:pt>
                <c:pt idx="5747">
                  <c:v>40.5</c:v>
                </c:pt>
                <c:pt idx="5748">
                  <c:v>40.4</c:v>
                </c:pt>
                <c:pt idx="5749">
                  <c:v>40.4</c:v>
                </c:pt>
                <c:pt idx="5750">
                  <c:v>40.299999999999997</c:v>
                </c:pt>
                <c:pt idx="5751">
                  <c:v>40.299999999999997</c:v>
                </c:pt>
                <c:pt idx="5752">
                  <c:v>40.1</c:v>
                </c:pt>
                <c:pt idx="5753">
                  <c:v>40.1</c:v>
                </c:pt>
                <c:pt idx="5754">
                  <c:v>40</c:v>
                </c:pt>
                <c:pt idx="5755">
                  <c:v>39.9</c:v>
                </c:pt>
                <c:pt idx="5756">
                  <c:v>39.700000000000003</c:v>
                </c:pt>
                <c:pt idx="5757">
                  <c:v>39.700000000000003</c:v>
                </c:pt>
                <c:pt idx="5758">
                  <c:v>39.6</c:v>
                </c:pt>
                <c:pt idx="5759">
                  <c:v>39.6</c:v>
                </c:pt>
                <c:pt idx="5760">
                  <c:v>39.6</c:v>
                </c:pt>
                <c:pt idx="5761">
                  <c:v>39.700000000000003</c:v>
                </c:pt>
                <c:pt idx="5762">
                  <c:v>40</c:v>
                </c:pt>
                <c:pt idx="5763">
                  <c:v>40.1</c:v>
                </c:pt>
                <c:pt idx="5764">
                  <c:v>40</c:v>
                </c:pt>
                <c:pt idx="5765">
                  <c:v>40.1</c:v>
                </c:pt>
                <c:pt idx="5766">
                  <c:v>40.1</c:v>
                </c:pt>
                <c:pt idx="5767">
                  <c:v>40.299999999999997</c:v>
                </c:pt>
                <c:pt idx="5768">
                  <c:v>40.4</c:v>
                </c:pt>
                <c:pt idx="5769">
                  <c:v>40.4</c:v>
                </c:pt>
                <c:pt idx="5770">
                  <c:v>40.4</c:v>
                </c:pt>
                <c:pt idx="5771">
                  <c:v>40.299999999999997</c:v>
                </c:pt>
                <c:pt idx="5772">
                  <c:v>40.299999999999997</c:v>
                </c:pt>
                <c:pt idx="5773">
                  <c:v>40.1</c:v>
                </c:pt>
                <c:pt idx="5774">
                  <c:v>40</c:v>
                </c:pt>
                <c:pt idx="5775">
                  <c:v>39.9</c:v>
                </c:pt>
                <c:pt idx="5776">
                  <c:v>39.700000000000003</c:v>
                </c:pt>
                <c:pt idx="5777">
                  <c:v>39.6</c:v>
                </c:pt>
                <c:pt idx="5778">
                  <c:v>39.5</c:v>
                </c:pt>
                <c:pt idx="5779">
                  <c:v>39.200000000000003</c:v>
                </c:pt>
                <c:pt idx="5780">
                  <c:v>39.1</c:v>
                </c:pt>
                <c:pt idx="5781">
                  <c:v>39.1</c:v>
                </c:pt>
                <c:pt idx="5782">
                  <c:v>38.9</c:v>
                </c:pt>
                <c:pt idx="5783">
                  <c:v>39.1</c:v>
                </c:pt>
                <c:pt idx="5784">
                  <c:v>39.1</c:v>
                </c:pt>
                <c:pt idx="5785">
                  <c:v>39.200000000000003</c:v>
                </c:pt>
                <c:pt idx="5786">
                  <c:v>39.200000000000003</c:v>
                </c:pt>
                <c:pt idx="5787">
                  <c:v>39.299999999999997</c:v>
                </c:pt>
                <c:pt idx="5788">
                  <c:v>39.5</c:v>
                </c:pt>
                <c:pt idx="5789">
                  <c:v>39.5</c:v>
                </c:pt>
                <c:pt idx="5790">
                  <c:v>39.6</c:v>
                </c:pt>
                <c:pt idx="5791">
                  <c:v>39.700000000000003</c:v>
                </c:pt>
                <c:pt idx="5792">
                  <c:v>39.700000000000003</c:v>
                </c:pt>
                <c:pt idx="5793">
                  <c:v>39.700000000000003</c:v>
                </c:pt>
                <c:pt idx="5794">
                  <c:v>39.700000000000003</c:v>
                </c:pt>
                <c:pt idx="5795">
                  <c:v>39.700000000000003</c:v>
                </c:pt>
                <c:pt idx="5796">
                  <c:v>39.6</c:v>
                </c:pt>
                <c:pt idx="5797">
                  <c:v>39.6</c:v>
                </c:pt>
                <c:pt idx="5798">
                  <c:v>39.6</c:v>
                </c:pt>
                <c:pt idx="5799">
                  <c:v>39.6</c:v>
                </c:pt>
                <c:pt idx="5800">
                  <c:v>39.4</c:v>
                </c:pt>
                <c:pt idx="5801">
                  <c:v>39.299999999999997</c:v>
                </c:pt>
                <c:pt idx="5802">
                  <c:v>39.299999999999997</c:v>
                </c:pt>
                <c:pt idx="5803">
                  <c:v>39</c:v>
                </c:pt>
                <c:pt idx="5804">
                  <c:v>38.799999999999997</c:v>
                </c:pt>
                <c:pt idx="5805">
                  <c:v>38.6</c:v>
                </c:pt>
                <c:pt idx="5806">
                  <c:v>38.4</c:v>
                </c:pt>
                <c:pt idx="5807">
                  <c:v>38.200000000000003</c:v>
                </c:pt>
                <c:pt idx="5808">
                  <c:v>38</c:v>
                </c:pt>
                <c:pt idx="5809">
                  <c:v>37.700000000000003</c:v>
                </c:pt>
                <c:pt idx="5810">
                  <c:v>37.6</c:v>
                </c:pt>
                <c:pt idx="5811">
                  <c:v>37.6</c:v>
                </c:pt>
                <c:pt idx="5812">
                  <c:v>37.4</c:v>
                </c:pt>
                <c:pt idx="5813">
                  <c:v>37.299999999999997</c:v>
                </c:pt>
                <c:pt idx="5814">
                  <c:v>37.200000000000003</c:v>
                </c:pt>
                <c:pt idx="5815">
                  <c:v>37</c:v>
                </c:pt>
                <c:pt idx="5816">
                  <c:v>37</c:v>
                </c:pt>
                <c:pt idx="5817">
                  <c:v>37.200000000000003</c:v>
                </c:pt>
                <c:pt idx="5818">
                  <c:v>37.299999999999997</c:v>
                </c:pt>
                <c:pt idx="5819">
                  <c:v>37.299999999999997</c:v>
                </c:pt>
                <c:pt idx="5820">
                  <c:v>37.299999999999997</c:v>
                </c:pt>
                <c:pt idx="5821">
                  <c:v>37.200000000000003</c:v>
                </c:pt>
                <c:pt idx="5822">
                  <c:v>37.200000000000003</c:v>
                </c:pt>
                <c:pt idx="5823">
                  <c:v>37.200000000000003</c:v>
                </c:pt>
                <c:pt idx="5824">
                  <c:v>37</c:v>
                </c:pt>
                <c:pt idx="5825">
                  <c:v>36.9</c:v>
                </c:pt>
                <c:pt idx="5826">
                  <c:v>36.9</c:v>
                </c:pt>
                <c:pt idx="5827">
                  <c:v>36.5</c:v>
                </c:pt>
                <c:pt idx="5828">
                  <c:v>36.4</c:v>
                </c:pt>
                <c:pt idx="5829">
                  <c:v>36.1</c:v>
                </c:pt>
                <c:pt idx="5830">
                  <c:v>35.5</c:v>
                </c:pt>
                <c:pt idx="5831">
                  <c:v>34.799999999999997</c:v>
                </c:pt>
                <c:pt idx="5832">
                  <c:v>34.700000000000003</c:v>
                </c:pt>
                <c:pt idx="5833">
                  <c:v>34.799999999999997</c:v>
                </c:pt>
                <c:pt idx="5834">
                  <c:v>34.9</c:v>
                </c:pt>
                <c:pt idx="5835">
                  <c:v>34.9</c:v>
                </c:pt>
                <c:pt idx="5836">
                  <c:v>35.1</c:v>
                </c:pt>
                <c:pt idx="5837">
                  <c:v>35.1</c:v>
                </c:pt>
                <c:pt idx="5838">
                  <c:v>35.1</c:v>
                </c:pt>
                <c:pt idx="5839">
                  <c:v>35.200000000000003</c:v>
                </c:pt>
                <c:pt idx="5840">
                  <c:v>35.200000000000003</c:v>
                </c:pt>
                <c:pt idx="5841">
                  <c:v>35.5</c:v>
                </c:pt>
                <c:pt idx="5842">
                  <c:v>35.6</c:v>
                </c:pt>
                <c:pt idx="5843">
                  <c:v>35.6</c:v>
                </c:pt>
                <c:pt idx="5844">
                  <c:v>35.6</c:v>
                </c:pt>
                <c:pt idx="5845">
                  <c:v>35.6</c:v>
                </c:pt>
                <c:pt idx="5846">
                  <c:v>35.6</c:v>
                </c:pt>
                <c:pt idx="5847">
                  <c:v>35.6</c:v>
                </c:pt>
                <c:pt idx="5848">
                  <c:v>35.6</c:v>
                </c:pt>
                <c:pt idx="5849">
                  <c:v>35.6</c:v>
                </c:pt>
                <c:pt idx="5850">
                  <c:v>35.6</c:v>
                </c:pt>
                <c:pt idx="5851">
                  <c:v>35.4</c:v>
                </c:pt>
                <c:pt idx="5852">
                  <c:v>35.200000000000003</c:v>
                </c:pt>
                <c:pt idx="5853">
                  <c:v>36.1</c:v>
                </c:pt>
                <c:pt idx="5854">
                  <c:v>36.299999999999997</c:v>
                </c:pt>
                <c:pt idx="5855">
                  <c:v>36.6</c:v>
                </c:pt>
                <c:pt idx="5856">
                  <c:v>36.700000000000003</c:v>
                </c:pt>
                <c:pt idx="5857">
                  <c:v>36.9</c:v>
                </c:pt>
                <c:pt idx="5858">
                  <c:v>37</c:v>
                </c:pt>
                <c:pt idx="5859">
                  <c:v>37.1</c:v>
                </c:pt>
                <c:pt idx="5860">
                  <c:v>37.299999999999997</c:v>
                </c:pt>
                <c:pt idx="5861">
                  <c:v>37.299999999999997</c:v>
                </c:pt>
                <c:pt idx="5862">
                  <c:v>37.4</c:v>
                </c:pt>
                <c:pt idx="5863">
                  <c:v>37.4</c:v>
                </c:pt>
                <c:pt idx="5864">
                  <c:v>37.5</c:v>
                </c:pt>
                <c:pt idx="5865">
                  <c:v>37.5</c:v>
                </c:pt>
                <c:pt idx="5866">
                  <c:v>37.5</c:v>
                </c:pt>
                <c:pt idx="5867">
                  <c:v>37.700000000000003</c:v>
                </c:pt>
                <c:pt idx="5868">
                  <c:v>37.700000000000003</c:v>
                </c:pt>
                <c:pt idx="5869">
                  <c:v>37.700000000000003</c:v>
                </c:pt>
                <c:pt idx="5870">
                  <c:v>37.700000000000003</c:v>
                </c:pt>
                <c:pt idx="5871">
                  <c:v>37.799999999999997</c:v>
                </c:pt>
                <c:pt idx="5872">
                  <c:v>37.9</c:v>
                </c:pt>
                <c:pt idx="5873">
                  <c:v>37.9</c:v>
                </c:pt>
                <c:pt idx="5874">
                  <c:v>37.9</c:v>
                </c:pt>
                <c:pt idx="5875">
                  <c:v>38.1</c:v>
                </c:pt>
                <c:pt idx="5876">
                  <c:v>38.1</c:v>
                </c:pt>
                <c:pt idx="5877">
                  <c:v>38.1</c:v>
                </c:pt>
                <c:pt idx="5879">
                  <c:v>38.5</c:v>
                </c:pt>
                <c:pt idx="5880">
                  <c:v>36.200000000000003</c:v>
                </c:pt>
                <c:pt idx="5881">
                  <c:v>36.200000000000003</c:v>
                </c:pt>
                <c:pt idx="5882">
                  <c:v>34.9</c:v>
                </c:pt>
                <c:pt idx="5883">
                  <c:v>33.700000000000003</c:v>
                </c:pt>
                <c:pt idx="5884">
                  <c:v>34.6</c:v>
                </c:pt>
                <c:pt idx="5885">
                  <c:v>35.299999999999997</c:v>
                </c:pt>
                <c:pt idx="5886">
                  <c:v>35.799999999999997</c:v>
                </c:pt>
                <c:pt idx="5887">
                  <c:v>36</c:v>
                </c:pt>
                <c:pt idx="5888">
                  <c:v>36.299999999999997</c:v>
                </c:pt>
                <c:pt idx="5889">
                  <c:v>36.4</c:v>
                </c:pt>
                <c:pt idx="5890">
                  <c:v>36.6</c:v>
                </c:pt>
                <c:pt idx="5891">
                  <c:v>36.700000000000003</c:v>
                </c:pt>
                <c:pt idx="5892">
                  <c:v>36.700000000000003</c:v>
                </c:pt>
                <c:pt idx="5893">
                  <c:v>36.700000000000003</c:v>
                </c:pt>
                <c:pt idx="5894">
                  <c:v>36.700000000000003</c:v>
                </c:pt>
                <c:pt idx="5895">
                  <c:v>36.6</c:v>
                </c:pt>
                <c:pt idx="5896">
                  <c:v>36.6</c:v>
                </c:pt>
                <c:pt idx="5897">
                  <c:v>36.4</c:v>
                </c:pt>
                <c:pt idx="5898">
                  <c:v>36.4</c:v>
                </c:pt>
                <c:pt idx="5899">
                  <c:v>36.4</c:v>
                </c:pt>
                <c:pt idx="5900">
                  <c:v>36.200000000000003</c:v>
                </c:pt>
                <c:pt idx="5901">
                  <c:v>36.200000000000003</c:v>
                </c:pt>
                <c:pt idx="5902">
                  <c:v>36</c:v>
                </c:pt>
                <c:pt idx="5903">
                  <c:v>35.200000000000003</c:v>
                </c:pt>
                <c:pt idx="5904">
                  <c:v>34.200000000000003</c:v>
                </c:pt>
                <c:pt idx="5905">
                  <c:v>33.200000000000003</c:v>
                </c:pt>
                <c:pt idx="5906">
                  <c:v>33.1</c:v>
                </c:pt>
                <c:pt idx="5907">
                  <c:v>33.200000000000003</c:v>
                </c:pt>
                <c:pt idx="5908">
                  <c:v>34.9</c:v>
                </c:pt>
                <c:pt idx="5909">
                  <c:v>35.299999999999997</c:v>
                </c:pt>
                <c:pt idx="5910">
                  <c:v>35.5</c:v>
                </c:pt>
                <c:pt idx="5911">
                  <c:v>35.6</c:v>
                </c:pt>
                <c:pt idx="5912">
                  <c:v>35.5</c:v>
                </c:pt>
                <c:pt idx="5913">
                  <c:v>35.5</c:v>
                </c:pt>
                <c:pt idx="5914">
                  <c:v>35.6</c:v>
                </c:pt>
                <c:pt idx="5915">
                  <c:v>35.6</c:v>
                </c:pt>
                <c:pt idx="5916">
                  <c:v>35.6</c:v>
                </c:pt>
                <c:pt idx="5917">
                  <c:v>35.6</c:v>
                </c:pt>
                <c:pt idx="5918">
                  <c:v>35.5</c:v>
                </c:pt>
                <c:pt idx="5919">
                  <c:v>35.5</c:v>
                </c:pt>
                <c:pt idx="5920">
                  <c:v>35.5</c:v>
                </c:pt>
                <c:pt idx="5921">
                  <c:v>35.5</c:v>
                </c:pt>
                <c:pt idx="5922">
                  <c:v>35.5</c:v>
                </c:pt>
                <c:pt idx="5923">
                  <c:v>35.5</c:v>
                </c:pt>
                <c:pt idx="5924">
                  <c:v>35.299999999999997</c:v>
                </c:pt>
                <c:pt idx="5925">
                  <c:v>35.299999999999997</c:v>
                </c:pt>
                <c:pt idx="5926">
                  <c:v>35.299999999999997</c:v>
                </c:pt>
                <c:pt idx="5927">
                  <c:v>35.5</c:v>
                </c:pt>
                <c:pt idx="5928">
                  <c:v>35.6</c:v>
                </c:pt>
                <c:pt idx="5929">
                  <c:v>35.6</c:v>
                </c:pt>
                <c:pt idx="5930">
                  <c:v>35.700000000000003</c:v>
                </c:pt>
                <c:pt idx="5931">
                  <c:v>35.6</c:v>
                </c:pt>
                <c:pt idx="5932">
                  <c:v>35.5</c:v>
                </c:pt>
                <c:pt idx="5933">
                  <c:v>35.5</c:v>
                </c:pt>
                <c:pt idx="5934">
                  <c:v>35.5</c:v>
                </c:pt>
                <c:pt idx="5935">
                  <c:v>35.5</c:v>
                </c:pt>
                <c:pt idx="5936">
                  <c:v>35.4</c:v>
                </c:pt>
                <c:pt idx="5937">
                  <c:v>35.4</c:v>
                </c:pt>
                <c:pt idx="5938">
                  <c:v>35.6</c:v>
                </c:pt>
                <c:pt idx="5939">
                  <c:v>35.6</c:v>
                </c:pt>
                <c:pt idx="5940">
                  <c:v>35.6</c:v>
                </c:pt>
                <c:pt idx="5941">
                  <c:v>35.6</c:v>
                </c:pt>
                <c:pt idx="5942">
                  <c:v>35.6</c:v>
                </c:pt>
                <c:pt idx="5943">
                  <c:v>35.6</c:v>
                </c:pt>
                <c:pt idx="5944">
                  <c:v>35.6</c:v>
                </c:pt>
                <c:pt idx="5945">
                  <c:v>35.6</c:v>
                </c:pt>
                <c:pt idx="5946">
                  <c:v>35.4</c:v>
                </c:pt>
                <c:pt idx="5947">
                  <c:v>35.4</c:v>
                </c:pt>
                <c:pt idx="5948">
                  <c:v>35.299999999999997</c:v>
                </c:pt>
                <c:pt idx="5949">
                  <c:v>35.1</c:v>
                </c:pt>
                <c:pt idx="5950">
                  <c:v>35.1</c:v>
                </c:pt>
                <c:pt idx="5951">
                  <c:v>35</c:v>
                </c:pt>
                <c:pt idx="5952">
                  <c:v>35</c:v>
                </c:pt>
                <c:pt idx="5953">
                  <c:v>35</c:v>
                </c:pt>
                <c:pt idx="5954">
                  <c:v>34.9</c:v>
                </c:pt>
                <c:pt idx="5955">
                  <c:v>35</c:v>
                </c:pt>
                <c:pt idx="5956">
                  <c:v>35</c:v>
                </c:pt>
                <c:pt idx="5957">
                  <c:v>35.1</c:v>
                </c:pt>
                <c:pt idx="5958">
                  <c:v>35.1</c:v>
                </c:pt>
                <c:pt idx="5959">
                  <c:v>35.1</c:v>
                </c:pt>
                <c:pt idx="5960">
                  <c:v>35.299999999999997</c:v>
                </c:pt>
                <c:pt idx="5961">
                  <c:v>35.4</c:v>
                </c:pt>
                <c:pt idx="5962">
                  <c:v>35.4</c:v>
                </c:pt>
                <c:pt idx="5963">
                  <c:v>35.4</c:v>
                </c:pt>
                <c:pt idx="5964">
                  <c:v>35.4</c:v>
                </c:pt>
                <c:pt idx="5965">
                  <c:v>35.4</c:v>
                </c:pt>
                <c:pt idx="5966">
                  <c:v>35.4</c:v>
                </c:pt>
                <c:pt idx="5967">
                  <c:v>35.4</c:v>
                </c:pt>
                <c:pt idx="5968">
                  <c:v>35.4</c:v>
                </c:pt>
                <c:pt idx="5969">
                  <c:v>35.4</c:v>
                </c:pt>
                <c:pt idx="5970">
                  <c:v>35.299999999999997</c:v>
                </c:pt>
                <c:pt idx="5971">
                  <c:v>35.299999999999997</c:v>
                </c:pt>
                <c:pt idx="5972">
                  <c:v>35.299999999999997</c:v>
                </c:pt>
                <c:pt idx="5973">
                  <c:v>35.1</c:v>
                </c:pt>
                <c:pt idx="5974">
                  <c:v>35.1</c:v>
                </c:pt>
                <c:pt idx="5975">
                  <c:v>35.1</c:v>
                </c:pt>
                <c:pt idx="5976">
                  <c:v>35.299999999999997</c:v>
                </c:pt>
                <c:pt idx="5977">
                  <c:v>35.299999999999997</c:v>
                </c:pt>
                <c:pt idx="5978">
                  <c:v>35.299999999999997</c:v>
                </c:pt>
                <c:pt idx="5979">
                  <c:v>35.4</c:v>
                </c:pt>
                <c:pt idx="5980">
                  <c:v>35.4</c:v>
                </c:pt>
                <c:pt idx="5981">
                  <c:v>35.4</c:v>
                </c:pt>
                <c:pt idx="5982">
                  <c:v>35.6</c:v>
                </c:pt>
                <c:pt idx="5983">
                  <c:v>35.700000000000003</c:v>
                </c:pt>
                <c:pt idx="5984">
                  <c:v>35.700000000000003</c:v>
                </c:pt>
                <c:pt idx="5985">
                  <c:v>35.799999999999997</c:v>
                </c:pt>
                <c:pt idx="5986">
                  <c:v>36</c:v>
                </c:pt>
                <c:pt idx="5987">
                  <c:v>36.1</c:v>
                </c:pt>
                <c:pt idx="5988">
                  <c:v>36</c:v>
                </c:pt>
                <c:pt idx="5989">
                  <c:v>36.1</c:v>
                </c:pt>
                <c:pt idx="5990">
                  <c:v>36</c:v>
                </c:pt>
                <c:pt idx="5991">
                  <c:v>36.1</c:v>
                </c:pt>
                <c:pt idx="5992">
                  <c:v>36.1</c:v>
                </c:pt>
                <c:pt idx="5993">
                  <c:v>36</c:v>
                </c:pt>
                <c:pt idx="5994">
                  <c:v>36.1</c:v>
                </c:pt>
                <c:pt idx="5995">
                  <c:v>36</c:v>
                </c:pt>
                <c:pt idx="5996">
                  <c:v>35.9</c:v>
                </c:pt>
                <c:pt idx="5997">
                  <c:v>36</c:v>
                </c:pt>
                <c:pt idx="5998">
                  <c:v>36</c:v>
                </c:pt>
                <c:pt idx="5999">
                  <c:v>36</c:v>
                </c:pt>
                <c:pt idx="6000">
                  <c:v>36</c:v>
                </c:pt>
                <c:pt idx="6001">
                  <c:v>36</c:v>
                </c:pt>
                <c:pt idx="6002">
                  <c:v>36.1</c:v>
                </c:pt>
                <c:pt idx="6003">
                  <c:v>36.299999999999997</c:v>
                </c:pt>
                <c:pt idx="6004">
                  <c:v>36.5</c:v>
                </c:pt>
                <c:pt idx="6005">
                  <c:v>36.700000000000003</c:v>
                </c:pt>
                <c:pt idx="6006">
                  <c:v>36.799999999999997</c:v>
                </c:pt>
                <c:pt idx="6007">
                  <c:v>37</c:v>
                </c:pt>
                <c:pt idx="6008">
                  <c:v>37.1</c:v>
                </c:pt>
                <c:pt idx="6009">
                  <c:v>37.4</c:v>
                </c:pt>
                <c:pt idx="6010">
                  <c:v>37.4</c:v>
                </c:pt>
                <c:pt idx="6011">
                  <c:v>37.200000000000003</c:v>
                </c:pt>
                <c:pt idx="6012">
                  <c:v>37.4</c:v>
                </c:pt>
                <c:pt idx="6013">
                  <c:v>37.4</c:v>
                </c:pt>
                <c:pt idx="6014">
                  <c:v>37.1</c:v>
                </c:pt>
                <c:pt idx="6015">
                  <c:v>37.1</c:v>
                </c:pt>
                <c:pt idx="6016">
                  <c:v>37</c:v>
                </c:pt>
                <c:pt idx="6017">
                  <c:v>36.799999999999997</c:v>
                </c:pt>
                <c:pt idx="6018">
                  <c:v>37</c:v>
                </c:pt>
                <c:pt idx="6019">
                  <c:v>36.799999999999997</c:v>
                </c:pt>
                <c:pt idx="6020">
                  <c:v>36.700000000000003</c:v>
                </c:pt>
                <c:pt idx="6021">
                  <c:v>36.5</c:v>
                </c:pt>
                <c:pt idx="6022">
                  <c:v>36.5</c:v>
                </c:pt>
                <c:pt idx="6024">
                  <c:v>39</c:v>
                </c:pt>
                <c:pt idx="6025">
                  <c:v>36.799999999999997</c:v>
                </c:pt>
                <c:pt idx="6026">
                  <c:v>37</c:v>
                </c:pt>
                <c:pt idx="6027">
                  <c:v>37</c:v>
                </c:pt>
                <c:pt idx="6028">
                  <c:v>37.1</c:v>
                </c:pt>
                <c:pt idx="6029">
                  <c:v>37.1</c:v>
                </c:pt>
                <c:pt idx="6030">
                  <c:v>37.200000000000003</c:v>
                </c:pt>
                <c:pt idx="6031">
                  <c:v>37.4</c:v>
                </c:pt>
                <c:pt idx="6032">
                  <c:v>37.4</c:v>
                </c:pt>
                <c:pt idx="6033">
                  <c:v>37.5</c:v>
                </c:pt>
                <c:pt idx="6034">
                  <c:v>37.6</c:v>
                </c:pt>
                <c:pt idx="6035">
                  <c:v>37.799999999999997</c:v>
                </c:pt>
                <c:pt idx="6036">
                  <c:v>37.700000000000003</c:v>
                </c:pt>
                <c:pt idx="6037">
                  <c:v>37.700000000000003</c:v>
                </c:pt>
                <c:pt idx="6038">
                  <c:v>37.6</c:v>
                </c:pt>
                <c:pt idx="6039">
                  <c:v>37.5</c:v>
                </c:pt>
                <c:pt idx="6040">
                  <c:v>37.5</c:v>
                </c:pt>
                <c:pt idx="6041">
                  <c:v>37.5</c:v>
                </c:pt>
                <c:pt idx="6042">
                  <c:v>37.5</c:v>
                </c:pt>
                <c:pt idx="6043">
                  <c:v>37.5</c:v>
                </c:pt>
                <c:pt idx="6044">
                  <c:v>37.5</c:v>
                </c:pt>
                <c:pt idx="6045">
                  <c:v>37.5</c:v>
                </c:pt>
                <c:pt idx="6046">
                  <c:v>37.5</c:v>
                </c:pt>
                <c:pt idx="6047">
                  <c:v>37.5</c:v>
                </c:pt>
                <c:pt idx="6048">
                  <c:v>37.6</c:v>
                </c:pt>
                <c:pt idx="6049">
                  <c:v>37.6</c:v>
                </c:pt>
                <c:pt idx="6050">
                  <c:v>37.799999999999997</c:v>
                </c:pt>
                <c:pt idx="6051">
                  <c:v>37.799999999999997</c:v>
                </c:pt>
                <c:pt idx="6052">
                  <c:v>37.799999999999997</c:v>
                </c:pt>
                <c:pt idx="6053">
                  <c:v>37.9</c:v>
                </c:pt>
                <c:pt idx="6054">
                  <c:v>38</c:v>
                </c:pt>
                <c:pt idx="6055">
                  <c:v>38.200000000000003</c:v>
                </c:pt>
                <c:pt idx="6056">
                  <c:v>38.200000000000003</c:v>
                </c:pt>
                <c:pt idx="6057">
                  <c:v>38.299999999999997</c:v>
                </c:pt>
                <c:pt idx="6058">
                  <c:v>38.5</c:v>
                </c:pt>
                <c:pt idx="6059">
                  <c:v>38.700000000000003</c:v>
                </c:pt>
                <c:pt idx="6060">
                  <c:v>38.6</c:v>
                </c:pt>
                <c:pt idx="6061">
                  <c:v>38.5</c:v>
                </c:pt>
                <c:pt idx="6062">
                  <c:v>38.5</c:v>
                </c:pt>
                <c:pt idx="6063">
                  <c:v>38.5</c:v>
                </c:pt>
                <c:pt idx="6064">
                  <c:v>38.5</c:v>
                </c:pt>
                <c:pt idx="6065">
                  <c:v>38.5</c:v>
                </c:pt>
                <c:pt idx="6066">
                  <c:v>38.5</c:v>
                </c:pt>
                <c:pt idx="6067">
                  <c:v>38.5</c:v>
                </c:pt>
                <c:pt idx="6068">
                  <c:v>38.299999999999997</c:v>
                </c:pt>
                <c:pt idx="6069">
                  <c:v>38.299999999999997</c:v>
                </c:pt>
                <c:pt idx="6070">
                  <c:v>38.200000000000003</c:v>
                </c:pt>
                <c:pt idx="6071">
                  <c:v>38.200000000000003</c:v>
                </c:pt>
                <c:pt idx="6072">
                  <c:v>38.299999999999997</c:v>
                </c:pt>
                <c:pt idx="6073">
                  <c:v>38.5</c:v>
                </c:pt>
                <c:pt idx="6074">
                  <c:v>38.5</c:v>
                </c:pt>
                <c:pt idx="6075">
                  <c:v>38.299999999999997</c:v>
                </c:pt>
                <c:pt idx="6076">
                  <c:v>38.299999999999997</c:v>
                </c:pt>
                <c:pt idx="6077">
                  <c:v>38.5</c:v>
                </c:pt>
                <c:pt idx="6078">
                  <c:v>38.5</c:v>
                </c:pt>
                <c:pt idx="6079">
                  <c:v>38.6</c:v>
                </c:pt>
                <c:pt idx="6080">
                  <c:v>38.700000000000003</c:v>
                </c:pt>
                <c:pt idx="6081">
                  <c:v>38.700000000000003</c:v>
                </c:pt>
                <c:pt idx="6082">
                  <c:v>38.700000000000003</c:v>
                </c:pt>
                <c:pt idx="6083">
                  <c:v>38.9</c:v>
                </c:pt>
                <c:pt idx="6084">
                  <c:v>38.700000000000003</c:v>
                </c:pt>
                <c:pt idx="6085">
                  <c:v>38.700000000000003</c:v>
                </c:pt>
                <c:pt idx="6086">
                  <c:v>38.6</c:v>
                </c:pt>
                <c:pt idx="6087">
                  <c:v>38.5</c:v>
                </c:pt>
                <c:pt idx="6088">
                  <c:v>38.5</c:v>
                </c:pt>
                <c:pt idx="6089">
                  <c:v>38.299999999999997</c:v>
                </c:pt>
                <c:pt idx="6090">
                  <c:v>38.299999999999997</c:v>
                </c:pt>
                <c:pt idx="6091">
                  <c:v>38.200000000000003</c:v>
                </c:pt>
                <c:pt idx="6092">
                  <c:v>38.1</c:v>
                </c:pt>
                <c:pt idx="6093">
                  <c:v>37.9</c:v>
                </c:pt>
                <c:pt idx="6094">
                  <c:v>37.799999999999997</c:v>
                </c:pt>
                <c:pt idx="6095">
                  <c:v>37.6</c:v>
                </c:pt>
                <c:pt idx="6096">
                  <c:v>37.6</c:v>
                </c:pt>
                <c:pt idx="6097">
                  <c:v>37.6</c:v>
                </c:pt>
                <c:pt idx="6098">
                  <c:v>37.6</c:v>
                </c:pt>
                <c:pt idx="6099">
                  <c:v>37.4</c:v>
                </c:pt>
                <c:pt idx="6100">
                  <c:v>37.5</c:v>
                </c:pt>
                <c:pt idx="6101">
                  <c:v>37.4</c:v>
                </c:pt>
                <c:pt idx="6102">
                  <c:v>37.4</c:v>
                </c:pt>
                <c:pt idx="6103">
                  <c:v>37.5</c:v>
                </c:pt>
                <c:pt idx="6104">
                  <c:v>37.4</c:v>
                </c:pt>
                <c:pt idx="6105">
                  <c:v>37.4</c:v>
                </c:pt>
                <c:pt idx="6106">
                  <c:v>37.6</c:v>
                </c:pt>
                <c:pt idx="6107">
                  <c:v>37.6</c:v>
                </c:pt>
                <c:pt idx="6108">
                  <c:v>37.700000000000003</c:v>
                </c:pt>
                <c:pt idx="6109">
                  <c:v>37.700000000000003</c:v>
                </c:pt>
                <c:pt idx="6110">
                  <c:v>37.700000000000003</c:v>
                </c:pt>
                <c:pt idx="6111">
                  <c:v>37.700000000000003</c:v>
                </c:pt>
                <c:pt idx="6112">
                  <c:v>37.700000000000003</c:v>
                </c:pt>
                <c:pt idx="6113">
                  <c:v>37.700000000000003</c:v>
                </c:pt>
                <c:pt idx="6114">
                  <c:v>37.700000000000003</c:v>
                </c:pt>
                <c:pt idx="6115">
                  <c:v>37.700000000000003</c:v>
                </c:pt>
                <c:pt idx="6116">
                  <c:v>37.700000000000003</c:v>
                </c:pt>
                <c:pt idx="6117">
                  <c:v>37.799999999999997</c:v>
                </c:pt>
                <c:pt idx="6118">
                  <c:v>37.799999999999997</c:v>
                </c:pt>
                <c:pt idx="6119">
                  <c:v>37.9</c:v>
                </c:pt>
                <c:pt idx="6120">
                  <c:v>38</c:v>
                </c:pt>
                <c:pt idx="6121">
                  <c:v>38</c:v>
                </c:pt>
                <c:pt idx="6122">
                  <c:v>38.200000000000003</c:v>
                </c:pt>
                <c:pt idx="6123">
                  <c:v>38.200000000000003</c:v>
                </c:pt>
                <c:pt idx="6124">
                  <c:v>38.299999999999997</c:v>
                </c:pt>
                <c:pt idx="6125">
                  <c:v>38.5</c:v>
                </c:pt>
                <c:pt idx="6126">
                  <c:v>38.6</c:v>
                </c:pt>
                <c:pt idx="6127">
                  <c:v>38.9</c:v>
                </c:pt>
                <c:pt idx="6128">
                  <c:v>39</c:v>
                </c:pt>
                <c:pt idx="6129">
                  <c:v>39.1</c:v>
                </c:pt>
                <c:pt idx="6130">
                  <c:v>39.299999999999997</c:v>
                </c:pt>
                <c:pt idx="6131">
                  <c:v>39.5</c:v>
                </c:pt>
                <c:pt idx="6132">
                  <c:v>39.4</c:v>
                </c:pt>
                <c:pt idx="6133">
                  <c:v>39.4</c:v>
                </c:pt>
                <c:pt idx="6134">
                  <c:v>39.4</c:v>
                </c:pt>
                <c:pt idx="6135">
                  <c:v>39.5</c:v>
                </c:pt>
                <c:pt idx="6136">
                  <c:v>39.5</c:v>
                </c:pt>
                <c:pt idx="6137">
                  <c:v>39.5</c:v>
                </c:pt>
                <c:pt idx="6138">
                  <c:v>39.5</c:v>
                </c:pt>
                <c:pt idx="6139">
                  <c:v>39.700000000000003</c:v>
                </c:pt>
                <c:pt idx="6140">
                  <c:v>39.700000000000003</c:v>
                </c:pt>
                <c:pt idx="6141">
                  <c:v>39.700000000000003</c:v>
                </c:pt>
                <c:pt idx="6142">
                  <c:v>39.9</c:v>
                </c:pt>
                <c:pt idx="6143">
                  <c:v>40.1</c:v>
                </c:pt>
                <c:pt idx="6144">
                  <c:v>40.200000000000003</c:v>
                </c:pt>
                <c:pt idx="6145">
                  <c:v>40.200000000000003</c:v>
                </c:pt>
                <c:pt idx="6146">
                  <c:v>40.299999999999997</c:v>
                </c:pt>
                <c:pt idx="6147">
                  <c:v>40.299999999999997</c:v>
                </c:pt>
                <c:pt idx="6148">
                  <c:v>40.5</c:v>
                </c:pt>
                <c:pt idx="6149">
                  <c:v>40.6</c:v>
                </c:pt>
                <c:pt idx="6150">
                  <c:v>40.700000000000003</c:v>
                </c:pt>
                <c:pt idx="6151">
                  <c:v>40.799999999999997</c:v>
                </c:pt>
                <c:pt idx="6152">
                  <c:v>41</c:v>
                </c:pt>
                <c:pt idx="6153">
                  <c:v>41.1</c:v>
                </c:pt>
                <c:pt idx="6154">
                  <c:v>41.2</c:v>
                </c:pt>
                <c:pt idx="6155">
                  <c:v>41.5</c:v>
                </c:pt>
                <c:pt idx="6156">
                  <c:v>41.4</c:v>
                </c:pt>
                <c:pt idx="6157">
                  <c:v>41.4</c:v>
                </c:pt>
                <c:pt idx="6158">
                  <c:v>41.4</c:v>
                </c:pt>
                <c:pt idx="6159">
                  <c:v>41.5</c:v>
                </c:pt>
                <c:pt idx="6160">
                  <c:v>41.4</c:v>
                </c:pt>
                <c:pt idx="6161">
                  <c:v>41.5</c:v>
                </c:pt>
                <c:pt idx="6162">
                  <c:v>41.4</c:v>
                </c:pt>
                <c:pt idx="6163">
                  <c:v>41.5</c:v>
                </c:pt>
                <c:pt idx="6164">
                  <c:v>41.4</c:v>
                </c:pt>
                <c:pt idx="6165">
                  <c:v>41.4</c:v>
                </c:pt>
                <c:pt idx="6166">
                  <c:v>41.5</c:v>
                </c:pt>
                <c:pt idx="6167">
                  <c:v>41.6</c:v>
                </c:pt>
                <c:pt idx="6168">
                  <c:v>41.6</c:v>
                </c:pt>
                <c:pt idx="6169">
                  <c:v>41.6</c:v>
                </c:pt>
                <c:pt idx="6170">
                  <c:v>41.8</c:v>
                </c:pt>
                <c:pt idx="6171">
                  <c:v>41.8</c:v>
                </c:pt>
                <c:pt idx="6172">
                  <c:v>41.9</c:v>
                </c:pt>
                <c:pt idx="6173">
                  <c:v>41.9</c:v>
                </c:pt>
                <c:pt idx="6174">
                  <c:v>42</c:v>
                </c:pt>
                <c:pt idx="6175">
                  <c:v>42.3</c:v>
                </c:pt>
                <c:pt idx="6176">
                  <c:v>42.3</c:v>
                </c:pt>
                <c:pt idx="6177">
                  <c:v>42.3</c:v>
                </c:pt>
                <c:pt idx="6178">
                  <c:v>42.5</c:v>
                </c:pt>
                <c:pt idx="6179">
                  <c:v>42.6</c:v>
                </c:pt>
                <c:pt idx="6180">
                  <c:v>42.5</c:v>
                </c:pt>
                <c:pt idx="6181">
                  <c:v>42.3</c:v>
                </c:pt>
                <c:pt idx="6182">
                  <c:v>42.3</c:v>
                </c:pt>
                <c:pt idx="6183">
                  <c:v>42.3</c:v>
                </c:pt>
                <c:pt idx="6184">
                  <c:v>42.2</c:v>
                </c:pt>
                <c:pt idx="6185">
                  <c:v>42.2</c:v>
                </c:pt>
                <c:pt idx="6186">
                  <c:v>42.2</c:v>
                </c:pt>
                <c:pt idx="6187">
                  <c:v>42.2</c:v>
                </c:pt>
                <c:pt idx="6188">
                  <c:v>42.2</c:v>
                </c:pt>
                <c:pt idx="6189">
                  <c:v>42.2</c:v>
                </c:pt>
                <c:pt idx="6190">
                  <c:v>42.3</c:v>
                </c:pt>
                <c:pt idx="6191">
                  <c:v>42.3</c:v>
                </c:pt>
                <c:pt idx="6192">
                  <c:v>42.3</c:v>
                </c:pt>
                <c:pt idx="6193">
                  <c:v>42.5</c:v>
                </c:pt>
                <c:pt idx="6194">
                  <c:v>42.5</c:v>
                </c:pt>
                <c:pt idx="6195">
                  <c:v>42.6</c:v>
                </c:pt>
                <c:pt idx="6196">
                  <c:v>42.7</c:v>
                </c:pt>
                <c:pt idx="6197">
                  <c:v>42.9</c:v>
                </c:pt>
                <c:pt idx="6198">
                  <c:v>42.7</c:v>
                </c:pt>
                <c:pt idx="6199">
                  <c:v>43</c:v>
                </c:pt>
                <c:pt idx="6200">
                  <c:v>43</c:v>
                </c:pt>
                <c:pt idx="6201">
                  <c:v>42.9</c:v>
                </c:pt>
                <c:pt idx="6202">
                  <c:v>43.1</c:v>
                </c:pt>
                <c:pt idx="6203">
                  <c:v>43.1</c:v>
                </c:pt>
                <c:pt idx="6204">
                  <c:v>43</c:v>
                </c:pt>
                <c:pt idx="6205">
                  <c:v>42.9</c:v>
                </c:pt>
                <c:pt idx="6206">
                  <c:v>42.7</c:v>
                </c:pt>
                <c:pt idx="6207">
                  <c:v>42.7</c:v>
                </c:pt>
                <c:pt idx="6208">
                  <c:v>42.7</c:v>
                </c:pt>
                <c:pt idx="6209">
                  <c:v>42.6</c:v>
                </c:pt>
                <c:pt idx="6210">
                  <c:v>42.6</c:v>
                </c:pt>
                <c:pt idx="6211">
                  <c:v>42.5</c:v>
                </c:pt>
                <c:pt idx="6212">
                  <c:v>42.3</c:v>
                </c:pt>
                <c:pt idx="6213">
                  <c:v>42.2</c:v>
                </c:pt>
                <c:pt idx="6214">
                  <c:v>42.1</c:v>
                </c:pt>
                <c:pt idx="6215">
                  <c:v>41.9</c:v>
                </c:pt>
                <c:pt idx="6216">
                  <c:v>42</c:v>
                </c:pt>
                <c:pt idx="6217">
                  <c:v>41.9</c:v>
                </c:pt>
                <c:pt idx="6218">
                  <c:v>41.8</c:v>
                </c:pt>
                <c:pt idx="6219">
                  <c:v>41.6</c:v>
                </c:pt>
                <c:pt idx="6220">
                  <c:v>41.6</c:v>
                </c:pt>
                <c:pt idx="6221">
                  <c:v>41.6</c:v>
                </c:pt>
                <c:pt idx="6222">
                  <c:v>41.5</c:v>
                </c:pt>
                <c:pt idx="6223">
                  <c:v>41.5</c:v>
                </c:pt>
                <c:pt idx="6224">
                  <c:v>41.5</c:v>
                </c:pt>
                <c:pt idx="6225">
                  <c:v>41.5</c:v>
                </c:pt>
                <c:pt idx="6226">
                  <c:v>41.6</c:v>
                </c:pt>
                <c:pt idx="6227">
                  <c:v>41.8</c:v>
                </c:pt>
                <c:pt idx="6228">
                  <c:v>41.8</c:v>
                </c:pt>
                <c:pt idx="6229">
                  <c:v>41.8</c:v>
                </c:pt>
                <c:pt idx="6230">
                  <c:v>41.8</c:v>
                </c:pt>
                <c:pt idx="6231">
                  <c:v>41.6</c:v>
                </c:pt>
                <c:pt idx="6232">
                  <c:v>41.5</c:v>
                </c:pt>
                <c:pt idx="6233">
                  <c:v>41.5</c:v>
                </c:pt>
                <c:pt idx="6234">
                  <c:v>41.4</c:v>
                </c:pt>
                <c:pt idx="6235">
                  <c:v>41.2</c:v>
                </c:pt>
                <c:pt idx="6236">
                  <c:v>41.1</c:v>
                </c:pt>
                <c:pt idx="6237">
                  <c:v>41</c:v>
                </c:pt>
                <c:pt idx="6238">
                  <c:v>40.799999999999997</c:v>
                </c:pt>
                <c:pt idx="6239">
                  <c:v>40.700000000000003</c:v>
                </c:pt>
                <c:pt idx="6240">
                  <c:v>40.6</c:v>
                </c:pt>
                <c:pt idx="6241">
                  <c:v>40.5</c:v>
                </c:pt>
                <c:pt idx="6242">
                  <c:v>40.5</c:v>
                </c:pt>
                <c:pt idx="6243">
                  <c:v>40.299999999999997</c:v>
                </c:pt>
                <c:pt idx="6244">
                  <c:v>40.299999999999997</c:v>
                </c:pt>
                <c:pt idx="6245">
                  <c:v>40.299999999999997</c:v>
                </c:pt>
                <c:pt idx="6246">
                  <c:v>40.200000000000003</c:v>
                </c:pt>
                <c:pt idx="6247">
                  <c:v>40.1</c:v>
                </c:pt>
                <c:pt idx="6248">
                  <c:v>40.200000000000003</c:v>
                </c:pt>
                <c:pt idx="6249">
                  <c:v>40.299999999999997</c:v>
                </c:pt>
                <c:pt idx="6250">
                  <c:v>40.5</c:v>
                </c:pt>
                <c:pt idx="6251">
                  <c:v>40.6</c:v>
                </c:pt>
                <c:pt idx="6252">
                  <c:v>40.700000000000003</c:v>
                </c:pt>
                <c:pt idx="6253">
                  <c:v>40.799999999999997</c:v>
                </c:pt>
                <c:pt idx="6254">
                  <c:v>40.799999999999997</c:v>
                </c:pt>
                <c:pt idx="6255">
                  <c:v>40.799999999999997</c:v>
                </c:pt>
                <c:pt idx="6256">
                  <c:v>40.799999999999997</c:v>
                </c:pt>
                <c:pt idx="6257">
                  <c:v>41</c:v>
                </c:pt>
                <c:pt idx="6258">
                  <c:v>41</c:v>
                </c:pt>
                <c:pt idx="6259">
                  <c:v>41</c:v>
                </c:pt>
                <c:pt idx="6260">
                  <c:v>41</c:v>
                </c:pt>
                <c:pt idx="6261">
                  <c:v>41</c:v>
                </c:pt>
                <c:pt idx="6262">
                  <c:v>41.1</c:v>
                </c:pt>
                <c:pt idx="6263">
                  <c:v>41.1</c:v>
                </c:pt>
                <c:pt idx="6264">
                  <c:v>41.1</c:v>
                </c:pt>
                <c:pt idx="6265">
                  <c:v>41.1</c:v>
                </c:pt>
                <c:pt idx="6266">
                  <c:v>41.1</c:v>
                </c:pt>
                <c:pt idx="6267">
                  <c:v>41.1</c:v>
                </c:pt>
                <c:pt idx="6268">
                  <c:v>41.1</c:v>
                </c:pt>
                <c:pt idx="6269">
                  <c:v>41.1</c:v>
                </c:pt>
                <c:pt idx="6270">
                  <c:v>41.2</c:v>
                </c:pt>
                <c:pt idx="6271">
                  <c:v>41.2</c:v>
                </c:pt>
                <c:pt idx="6272">
                  <c:v>41.2</c:v>
                </c:pt>
                <c:pt idx="6273">
                  <c:v>41.2</c:v>
                </c:pt>
                <c:pt idx="6274">
                  <c:v>41.2</c:v>
                </c:pt>
                <c:pt idx="6275">
                  <c:v>41.2</c:v>
                </c:pt>
                <c:pt idx="6276">
                  <c:v>41.2</c:v>
                </c:pt>
                <c:pt idx="6277">
                  <c:v>41.2</c:v>
                </c:pt>
                <c:pt idx="6278">
                  <c:v>41.2</c:v>
                </c:pt>
                <c:pt idx="6279">
                  <c:v>41.2</c:v>
                </c:pt>
                <c:pt idx="6280">
                  <c:v>41.2</c:v>
                </c:pt>
                <c:pt idx="6281">
                  <c:v>41.2</c:v>
                </c:pt>
                <c:pt idx="6282">
                  <c:v>41.2</c:v>
                </c:pt>
                <c:pt idx="6283">
                  <c:v>41.2</c:v>
                </c:pt>
                <c:pt idx="6284">
                  <c:v>41.2</c:v>
                </c:pt>
                <c:pt idx="6285">
                  <c:v>41.2</c:v>
                </c:pt>
                <c:pt idx="6286">
                  <c:v>41.2</c:v>
                </c:pt>
                <c:pt idx="6287">
                  <c:v>41.2</c:v>
                </c:pt>
                <c:pt idx="6288">
                  <c:v>41.1</c:v>
                </c:pt>
                <c:pt idx="6289">
                  <c:v>41.1</c:v>
                </c:pt>
                <c:pt idx="6290">
                  <c:v>41.1</c:v>
                </c:pt>
                <c:pt idx="6291">
                  <c:v>41.2</c:v>
                </c:pt>
                <c:pt idx="6292">
                  <c:v>41.2</c:v>
                </c:pt>
                <c:pt idx="6293">
                  <c:v>41.2</c:v>
                </c:pt>
                <c:pt idx="6294">
                  <c:v>41.2</c:v>
                </c:pt>
                <c:pt idx="6295">
                  <c:v>41.2</c:v>
                </c:pt>
                <c:pt idx="6296">
                  <c:v>41.2</c:v>
                </c:pt>
                <c:pt idx="6297">
                  <c:v>41.2</c:v>
                </c:pt>
                <c:pt idx="6298">
                  <c:v>41.2</c:v>
                </c:pt>
                <c:pt idx="6299">
                  <c:v>41.2</c:v>
                </c:pt>
                <c:pt idx="6300">
                  <c:v>41.2</c:v>
                </c:pt>
                <c:pt idx="6301">
                  <c:v>41.2</c:v>
                </c:pt>
                <c:pt idx="6302">
                  <c:v>41.2</c:v>
                </c:pt>
                <c:pt idx="6303">
                  <c:v>41.2</c:v>
                </c:pt>
                <c:pt idx="6304">
                  <c:v>41.2</c:v>
                </c:pt>
                <c:pt idx="6305">
                  <c:v>41.1</c:v>
                </c:pt>
                <c:pt idx="6306">
                  <c:v>41.1</c:v>
                </c:pt>
                <c:pt idx="6307">
                  <c:v>41.1</c:v>
                </c:pt>
                <c:pt idx="6308">
                  <c:v>41.2</c:v>
                </c:pt>
                <c:pt idx="6309">
                  <c:v>41.2</c:v>
                </c:pt>
                <c:pt idx="6310">
                  <c:v>41.2</c:v>
                </c:pt>
                <c:pt idx="6311">
                  <c:v>41.2</c:v>
                </c:pt>
                <c:pt idx="6312">
                  <c:v>41.2</c:v>
                </c:pt>
                <c:pt idx="6313">
                  <c:v>41.2</c:v>
                </c:pt>
                <c:pt idx="6314">
                  <c:v>41.2</c:v>
                </c:pt>
                <c:pt idx="6315">
                  <c:v>41.2</c:v>
                </c:pt>
                <c:pt idx="6316">
                  <c:v>41.2</c:v>
                </c:pt>
                <c:pt idx="6317">
                  <c:v>41.2</c:v>
                </c:pt>
                <c:pt idx="6318">
                  <c:v>41.2</c:v>
                </c:pt>
                <c:pt idx="6319">
                  <c:v>41.2</c:v>
                </c:pt>
                <c:pt idx="6320">
                  <c:v>41.2</c:v>
                </c:pt>
                <c:pt idx="6321">
                  <c:v>41.2</c:v>
                </c:pt>
                <c:pt idx="6322">
                  <c:v>41.2</c:v>
                </c:pt>
                <c:pt idx="6323">
                  <c:v>41.2</c:v>
                </c:pt>
                <c:pt idx="6324">
                  <c:v>41.3</c:v>
                </c:pt>
                <c:pt idx="6325">
                  <c:v>41.2</c:v>
                </c:pt>
                <c:pt idx="6326">
                  <c:v>41.3</c:v>
                </c:pt>
                <c:pt idx="6327">
                  <c:v>41.3</c:v>
                </c:pt>
                <c:pt idx="6328">
                  <c:v>41.3</c:v>
                </c:pt>
                <c:pt idx="6329">
                  <c:v>41.2</c:v>
                </c:pt>
                <c:pt idx="6330">
                  <c:v>41.2</c:v>
                </c:pt>
                <c:pt idx="6331">
                  <c:v>41.2</c:v>
                </c:pt>
                <c:pt idx="6332">
                  <c:v>41.2</c:v>
                </c:pt>
                <c:pt idx="6333">
                  <c:v>41.2</c:v>
                </c:pt>
                <c:pt idx="6334">
                  <c:v>41.2</c:v>
                </c:pt>
                <c:pt idx="6335">
                  <c:v>41.2</c:v>
                </c:pt>
                <c:pt idx="6336">
                  <c:v>41.2</c:v>
                </c:pt>
                <c:pt idx="6337">
                  <c:v>41.2</c:v>
                </c:pt>
                <c:pt idx="6338">
                  <c:v>41.2</c:v>
                </c:pt>
                <c:pt idx="6339">
                  <c:v>41.2</c:v>
                </c:pt>
                <c:pt idx="6340">
                  <c:v>41.2</c:v>
                </c:pt>
                <c:pt idx="6341">
                  <c:v>41.2</c:v>
                </c:pt>
                <c:pt idx="6342">
                  <c:v>41.2</c:v>
                </c:pt>
                <c:pt idx="6343">
                  <c:v>41.2</c:v>
                </c:pt>
                <c:pt idx="6344">
                  <c:v>41.2</c:v>
                </c:pt>
                <c:pt idx="6345">
                  <c:v>41.3</c:v>
                </c:pt>
                <c:pt idx="6346">
                  <c:v>41.3</c:v>
                </c:pt>
                <c:pt idx="6347">
                  <c:v>41.3</c:v>
                </c:pt>
                <c:pt idx="6348">
                  <c:v>41.3</c:v>
                </c:pt>
                <c:pt idx="6349">
                  <c:v>41.3</c:v>
                </c:pt>
                <c:pt idx="6350">
                  <c:v>41.3</c:v>
                </c:pt>
                <c:pt idx="6351">
                  <c:v>41.3</c:v>
                </c:pt>
                <c:pt idx="6352">
                  <c:v>41.3</c:v>
                </c:pt>
                <c:pt idx="6353">
                  <c:v>41.3</c:v>
                </c:pt>
                <c:pt idx="6354">
                  <c:v>41.2</c:v>
                </c:pt>
                <c:pt idx="6355">
                  <c:v>41.2</c:v>
                </c:pt>
                <c:pt idx="6356">
                  <c:v>41.2</c:v>
                </c:pt>
                <c:pt idx="6357">
                  <c:v>41.2</c:v>
                </c:pt>
                <c:pt idx="6358">
                  <c:v>41.2</c:v>
                </c:pt>
                <c:pt idx="6359">
                  <c:v>41.2</c:v>
                </c:pt>
                <c:pt idx="6361">
                  <c:v>47.6</c:v>
                </c:pt>
                <c:pt idx="6362">
                  <c:v>41.2</c:v>
                </c:pt>
                <c:pt idx="6363">
                  <c:v>41.2</c:v>
                </c:pt>
                <c:pt idx="6364">
                  <c:v>41.2</c:v>
                </c:pt>
                <c:pt idx="6365">
                  <c:v>41.2</c:v>
                </c:pt>
                <c:pt idx="6366">
                  <c:v>41.2</c:v>
                </c:pt>
                <c:pt idx="6367">
                  <c:v>41.2</c:v>
                </c:pt>
                <c:pt idx="6368">
                  <c:v>41.2</c:v>
                </c:pt>
                <c:pt idx="6369">
                  <c:v>41.2</c:v>
                </c:pt>
                <c:pt idx="6370">
                  <c:v>41.3</c:v>
                </c:pt>
                <c:pt idx="6371">
                  <c:v>41.2</c:v>
                </c:pt>
                <c:pt idx="6372">
                  <c:v>41.3</c:v>
                </c:pt>
                <c:pt idx="6373">
                  <c:v>41.3</c:v>
                </c:pt>
                <c:pt idx="6374">
                  <c:v>41.2</c:v>
                </c:pt>
                <c:pt idx="6375">
                  <c:v>41.2</c:v>
                </c:pt>
                <c:pt idx="6376">
                  <c:v>41.2</c:v>
                </c:pt>
                <c:pt idx="6377">
                  <c:v>41.2</c:v>
                </c:pt>
                <c:pt idx="6378">
                  <c:v>41.2</c:v>
                </c:pt>
                <c:pt idx="6379">
                  <c:v>41.2</c:v>
                </c:pt>
                <c:pt idx="6380">
                  <c:v>41.2</c:v>
                </c:pt>
                <c:pt idx="6381">
                  <c:v>41.3</c:v>
                </c:pt>
                <c:pt idx="6382">
                  <c:v>41.3</c:v>
                </c:pt>
                <c:pt idx="6383">
                  <c:v>41.3</c:v>
                </c:pt>
                <c:pt idx="6384">
                  <c:v>41.3</c:v>
                </c:pt>
                <c:pt idx="6385">
                  <c:v>41.3</c:v>
                </c:pt>
                <c:pt idx="6386">
                  <c:v>41.3</c:v>
                </c:pt>
                <c:pt idx="6387">
                  <c:v>41.3</c:v>
                </c:pt>
                <c:pt idx="6388">
                  <c:v>41.3</c:v>
                </c:pt>
                <c:pt idx="6389">
                  <c:v>41.3</c:v>
                </c:pt>
                <c:pt idx="6390">
                  <c:v>41.3</c:v>
                </c:pt>
                <c:pt idx="6391">
                  <c:v>41.3</c:v>
                </c:pt>
                <c:pt idx="6392">
                  <c:v>41.5</c:v>
                </c:pt>
                <c:pt idx="6393">
                  <c:v>41.5</c:v>
                </c:pt>
                <c:pt idx="6394">
                  <c:v>41.5</c:v>
                </c:pt>
                <c:pt idx="6395">
                  <c:v>41.5</c:v>
                </c:pt>
                <c:pt idx="6396">
                  <c:v>41.5</c:v>
                </c:pt>
                <c:pt idx="6397">
                  <c:v>41.5</c:v>
                </c:pt>
                <c:pt idx="6398">
                  <c:v>41.5</c:v>
                </c:pt>
                <c:pt idx="6399">
                  <c:v>41.5</c:v>
                </c:pt>
                <c:pt idx="6400">
                  <c:v>41.3</c:v>
                </c:pt>
                <c:pt idx="6401">
                  <c:v>41.3</c:v>
                </c:pt>
                <c:pt idx="6402">
                  <c:v>41.3</c:v>
                </c:pt>
                <c:pt idx="6403">
                  <c:v>41.3</c:v>
                </c:pt>
                <c:pt idx="6404">
                  <c:v>41.3</c:v>
                </c:pt>
                <c:pt idx="6405">
                  <c:v>41.3</c:v>
                </c:pt>
                <c:pt idx="6406">
                  <c:v>41.3</c:v>
                </c:pt>
                <c:pt idx="6407">
                  <c:v>41.3</c:v>
                </c:pt>
                <c:pt idx="6408">
                  <c:v>41.3</c:v>
                </c:pt>
                <c:pt idx="6409">
                  <c:v>41.3</c:v>
                </c:pt>
                <c:pt idx="6410">
                  <c:v>41.3</c:v>
                </c:pt>
                <c:pt idx="6411">
                  <c:v>41.3</c:v>
                </c:pt>
                <c:pt idx="6412">
                  <c:v>41.5</c:v>
                </c:pt>
                <c:pt idx="6413">
                  <c:v>41.5</c:v>
                </c:pt>
                <c:pt idx="6414">
                  <c:v>41.5</c:v>
                </c:pt>
                <c:pt idx="6415">
                  <c:v>41.5</c:v>
                </c:pt>
                <c:pt idx="6416">
                  <c:v>41.5</c:v>
                </c:pt>
                <c:pt idx="6417">
                  <c:v>41.5</c:v>
                </c:pt>
                <c:pt idx="6418">
                  <c:v>41.5</c:v>
                </c:pt>
                <c:pt idx="6419">
                  <c:v>41.6</c:v>
                </c:pt>
                <c:pt idx="6420">
                  <c:v>41.6</c:v>
                </c:pt>
                <c:pt idx="6421">
                  <c:v>41.6</c:v>
                </c:pt>
                <c:pt idx="6422">
                  <c:v>41.5</c:v>
                </c:pt>
                <c:pt idx="6423">
                  <c:v>41.5</c:v>
                </c:pt>
                <c:pt idx="6424">
                  <c:v>41.5</c:v>
                </c:pt>
                <c:pt idx="6425">
                  <c:v>41.5</c:v>
                </c:pt>
                <c:pt idx="6426">
                  <c:v>41.5</c:v>
                </c:pt>
                <c:pt idx="6427">
                  <c:v>41.3</c:v>
                </c:pt>
                <c:pt idx="6428">
                  <c:v>41.3</c:v>
                </c:pt>
                <c:pt idx="6429">
                  <c:v>41.3</c:v>
                </c:pt>
                <c:pt idx="6430">
                  <c:v>41.3</c:v>
                </c:pt>
                <c:pt idx="6431">
                  <c:v>41.3</c:v>
                </c:pt>
                <c:pt idx="6432">
                  <c:v>41.3</c:v>
                </c:pt>
                <c:pt idx="6433">
                  <c:v>41.3</c:v>
                </c:pt>
                <c:pt idx="6434">
                  <c:v>41.5</c:v>
                </c:pt>
                <c:pt idx="6435">
                  <c:v>41.5</c:v>
                </c:pt>
                <c:pt idx="6436">
                  <c:v>41.5</c:v>
                </c:pt>
                <c:pt idx="6437">
                  <c:v>41.5</c:v>
                </c:pt>
                <c:pt idx="6438">
                  <c:v>41.5</c:v>
                </c:pt>
                <c:pt idx="6439">
                  <c:v>41.5</c:v>
                </c:pt>
                <c:pt idx="6440">
                  <c:v>41.5</c:v>
                </c:pt>
                <c:pt idx="6441">
                  <c:v>41.5</c:v>
                </c:pt>
                <c:pt idx="6442">
                  <c:v>41.5</c:v>
                </c:pt>
                <c:pt idx="6443">
                  <c:v>41.5</c:v>
                </c:pt>
                <c:pt idx="6444">
                  <c:v>41.6</c:v>
                </c:pt>
                <c:pt idx="6445">
                  <c:v>41.6</c:v>
                </c:pt>
                <c:pt idx="6446">
                  <c:v>41.6</c:v>
                </c:pt>
                <c:pt idx="6447">
                  <c:v>41.6</c:v>
                </c:pt>
                <c:pt idx="6448">
                  <c:v>41.6</c:v>
                </c:pt>
                <c:pt idx="6449">
                  <c:v>41.5</c:v>
                </c:pt>
                <c:pt idx="6450">
                  <c:v>41.5</c:v>
                </c:pt>
                <c:pt idx="6451">
                  <c:v>41.5</c:v>
                </c:pt>
                <c:pt idx="6452">
                  <c:v>41.5</c:v>
                </c:pt>
                <c:pt idx="6453">
                  <c:v>41.5</c:v>
                </c:pt>
                <c:pt idx="6454">
                  <c:v>41.6</c:v>
                </c:pt>
                <c:pt idx="6455">
                  <c:v>41.6</c:v>
                </c:pt>
                <c:pt idx="6456">
                  <c:v>41.5</c:v>
                </c:pt>
                <c:pt idx="6457">
                  <c:v>41.6</c:v>
                </c:pt>
                <c:pt idx="6458">
                  <c:v>41.6</c:v>
                </c:pt>
                <c:pt idx="6459">
                  <c:v>41.6</c:v>
                </c:pt>
                <c:pt idx="6460">
                  <c:v>41.7</c:v>
                </c:pt>
                <c:pt idx="6461">
                  <c:v>41.7</c:v>
                </c:pt>
                <c:pt idx="6462">
                  <c:v>41.9</c:v>
                </c:pt>
                <c:pt idx="6463">
                  <c:v>41.9</c:v>
                </c:pt>
                <c:pt idx="6464">
                  <c:v>41.9</c:v>
                </c:pt>
                <c:pt idx="6465">
                  <c:v>41.9</c:v>
                </c:pt>
                <c:pt idx="6466">
                  <c:v>41.9</c:v>
                </c:pt>
                <c:pt idx="6467">
                  <c:v>41.9</c:v>
                </c:pt>
                <c:pt idx="6468">
                  <c:v>41.9</c:v>
                </c:pt>
                <c:pt idx="6469">
                  <c:v>41.9</c:v>
                </c:pt>
                <c:pt idx="6470">
                  <c:v>41.9</c:v>
                </c:pt>
                <c:pt idx="6471">
                  <c:v>41.9</c:v>
                </c:pt>
                <c:pt idx="6472">
                  <c:v>41.9</c:v>
                </c:pt>
                <c:pt idx="6473">
                  <c:v>41.7</c:v>
                </c:pt>
                <c:pt idx="6474">
                  <c:v>41.7</c:v>
                </c:pt>
                <c:pt idx="6475">
                  <c:v>41.7</c:v>
                </c:pt>
                <c:pt idx="6476">
                  <c:v>41.7</c:v>
                </c:pt>
                <c:pt idx="6477">
                  <c:v>41.7</c:v>
                </c:pt>
                <c:pt idx="6478">
                  <c:v>41.7</c:v>
                </c:pt>
                <c:pt idx="6479">
                  <c:v>41.6</c:v>
                </c:pt>
                <c:pt idx="6480">
                  <c:v>41.6</c:v>
                </c:pt>
                <c:pt idx="6481">
                  <c:v>41.6</c:v>
                </c:pt>
                <c:pt idx="6482">
                  <c:v>41.6</c:v>
                </c:pt>
                <c:pt idx="6483">
                  <c:v>41.7</c:v>
                </c:pt>
                <c:pt idx="6484">
                  <c:v>41.7</c:v>
                </c:pt>
                <c:pt idx="6485">
                  <c:v>41.9</c:v>
                </c:pt>
                <c:pt idx="6486">
                  <c:v>41.9</c:v>
                </c:pt>
                <c:pt idx="6487">
                  <c:v>41.9</c:v>
                </c:pt>
                <c:pt idx="6488">
                  <c:v>41.9</c:v>
                </c:pt>
                <c:pt idx="6489">
                  <c:v>41.9</c:v>
                </c:pt>
                <c:pt idx="6490">
                  <c:v>41.9</c:v>
                </c:pt>
                <c:pt idx="6491">
                  <c:v>41.7</c:v>
                </c:pt>
                <c:pt idx="6492">
                  <c:v>41.7</c:v>
                </c:pt>
                <c:pt idx="6493">
                  <c:v>41.7</c:v>
                </c:pt>
                <c:pt idx="6494">
                  <c:v>41.7</c:v>
                </c:pt>
                <c:pt idx="6495">
                  <c:v>41.7</c:v>
                </c:pt>
                <c:pt idx="6496">
                  <c:v>41.7</c:v>
                </c:pt>
                <c:pt idx="6497">
                  <c:v>41.7</c:v>
                </c:pt>
                <c:pt idx="6498">
                  <c:v>41.7</c:v>
                </c:pt>
                <c:pt idx="6499">
                  <c:v>41.6</c:v>
                </c:pt>
                <c:pt idx="6500">
                  <c:v>41.6</c:v>
                </c:pt>
                <c:pt idx="6501">
                  <c:v>41.6</c:v>
                </c:pt>
                <c:pt idx="6502">
                  <c:v>41.6</c:v>
                </c:pt>
                <c:pt idx="6503">
                  <c:v>41.6</c:v>
                </c:pt>
                <c:pt idx="6504">
                  <c:v>41.6</c:v>
                </c:pt>
                <c:pt idx="6505">
                  <c:v>41.6</c:v>
                </c:pt>
                <c:pt idx="6506">
                  <c:v>41.6</c:v>
                </c:pt>
                <c:pt idx="6507">
                  <c:v>41.7</c:v>
                </c:pt>
                <c:pt idx="6508">
                  <c:v>41.6</c:v>
                </c:pt>
                <c:pt idx="6509">
                  <c:v>41.7</c:v>
                </c:pt>
                <c:pt idx="6510">
                  <c:v>41.7</c:v>
                </c:pt>
                <c:pt idx="6511">
                  <c:v>41.7</c:v>
                </c:pt>
                <c:pt idx="6512">
                  <c:v>41.7</c:v>
                </c:pt>
                <c:pt idx="6513">
                  <c:v>41.7</c:v>
                </c:pt>
                <c:pt idx="6514">
                  <c:v>41.7</c:v>
                </c:pt>
                <c:pt idx="6515">
                  <c:v>41.6</c:v>
                </c:pt>
                <c:pt idx="6516">
                  <c:v>41.6</c:v>
                </c:pt>
                <c:pt idx="6517">
                  <c:v>41.6</c:v>
                </c:pt>
                <c:pt idx="6518">
                  <c:v>41.6</c:v>
                </c:pt>
                <c:pt idx="6519">
                  <c:v>41.6</c:v>
                </c:pt>
                <c:pt idx="6520">
                  <c:v>41.6</c:v>
                </c:pt>
                <c:pt idx="6521">
                  <c:v>41.5</c:v>
                </c:pt>
                <c:pt idx="6522">
                  <c:v>41.5</c:v>
                </c:pt>
                <c:pt idx="6523">
                  <c:v>41.5</c:v>
                </c:pt>
                <c:pt idx="6524">
                  <c:v>41.5</c:v>
                </c:pt>
                <c:pt idx="6525">
                  <c:v>41.5</c:v>
                </c:pt>
                <c:pt idx="6526">
                  <c:v>41.5</c:v>
                </c:pt>
                <c:pt idx="6527">
                  <c:v>41.3</c:v>
                </c:pt>
                <c:pt idx="6528">
                  <c:v>41.3</c:v>
                </c:pt>
                <c:pt idx="6529">
                  <c:v>41.3</c:v>
                </c:pt>
                <c:pt idx="6530">
                  <c:v>41.3</c:v>
                </c:pt>
                <c:pt idx="6531">
                  <c:v>41.3</c:v>
                </c:pt>
                <c:pt idx="6532">
                  <c:v>41.3</c:v>
                </c:pt>
                <c:pt idx="6533">
                  <c:v>41.3</c:v>
                </c:pt>
                <c:pt idx="6534">
                  <c:v>41.3</c:v>
                </c:pt>
                <c:pt idx="6535">
                  <c:v>41.9</c:v>
                </c:pt>
                <c:pt idx="6536">
                  <c:v>41.6</c:v>
                </c:pt>
                <c:pt idx="6537">
                  <c:v>41.5</c:v>
                </c:pt>
                <c:pt idx="6538">
                  <c:v>41.3</c:v>
                </c:pt>
                <c:pt idx="6539">
                  <c:v>41.3</c:v>
                </c:pt>
                <c:pt idx="6540">
                  <c:v>41.5</c:v>
                </c:pt>
                <c:pt idx="6541">
                  <c:v>41.5</c:v>
                </c:pt>
                <c:pt idx="6542">
                  <c:v>41.3</c:v>
                </c:pt>
                <c:pt idx="6543">
                  <c:v>41.3</c:v>
                </c:pt>
                <c:pt idx="6544">
                  <c:v>41.3</c:v>
                </c:pt>
                <c:pt idx="6545">
                  <c:v>41.3</c:v>
                </c:pt>
                <c:pt idx="6546">
                  <c:v>41.3</c:v>
                </c:pt>
                <c:pt idx="6547">
                  <c:v>41.3</c:v>
                </c:pt>
                <c:pt idx="6548">
                  <c:v>41.3</c:v>
                </c:pt>
                <c:pt idx="6549">
                  <c:v>41.3</c:v>
                </c:pt>
                <c:pt idx="6550">
                  <c:v>41.2</c:v>
                </c:pt>
                <c:pt idx="6551">
                  <c:v>41.2</c:v>
                </c:pt>
                <c:pt idx="6552">
                  <c:v>41.1</c:v>
                </c:pt>
                <c:pt idx="6554">
                  <c:v>41.9</c:v>
                </c:pt>
                <c:pt idx="6555">
                  <c:v>41.1</c:v>
                </c:pt>
                <c:pt idx="6556">
                  <c:v>40.9</c:v>
                </c:pt>
                <c:pt idx="6557">
                  <c:v>40.9</c:v>
                </c:pt>
                <c:pt idx="6558">
                  <c:v>40.9</c:v>
                </c:pt>
                <c:pt idx="6559">
                  <c:v>40.9</c:v>
                </c:pt>
                <c:pt idx="6560">
                  <c:v>40.9</c:v>
                </c:pt>
                <c:pt idx="6561">
                  <c:v>40.9</c:v>
                </c:pt>
                <c:pt idx="6562">
                  <c:v>40.9</c:v>
                </c:pt>
                <c:pt idx="6563">
                  <c:v>41.1</c:v>
                </c:pt>
                <c:pt idx="6564">
                  <c:v>41.1</c:v>
                </c:pt>
                <c:pt idx="6565">
                  <c:v>41.1</c:v>
                </c:pt>
                <c:pt idx="6566">
                  <c:v>41.2</c:v>
                </c:pt>
                <c:pt idx="6567">
                  <c:v>41.3</c:v>
                </c:pt>
                <c:pt idx="6568">
                  <c:v>41.2</c:v>
                </c:pt>
                <c:pt idx="6569">
                  <c:v>41.2</c:v>
                </c:pt>
                <c:pt idx="6570">
                  <c:v>41.3</c:v>
                </c:pt>
                <c:pt idx="6571">
                  <c:v>41.2</c:v>
                </c:pt>
                <c:pt idx="6572">
                  <c:v>41.2</c:v>
                </c:pt>
                <c:pt idx="6573">
                  <c:v>41.2</c:v>
                </c:pt>
                <c:pt idx="6574">
                  <c:v>41.2</c:v>
                </c:pt>
                <c:pt idx="6575">
                  <c:v>41.2</c:v>
                </c:pt>
                <c:pt idx="6576">
                  <c:v>41.2</c:v>
                </c:pt>
                <c:pt idx="6577">
                  <c:v>41.2</c:v>
                </c:pt>
                <c:pt idx="6578">
                  <c:v>41.2</c:v>
                </c:pt>
                <c:pt idx="6579">
                  <c:v>41.2</c:v>
                </c:pt>
                <c:pt idx="6580">
                  <c:v>41.2</c:v>
                </c:pt>
                <c:pt idx="6581">
                  <c:v>41.2</c:v>
                </c:pt>
                <c:pt idx="6582">
                  <c:v>41.2</c:v>
                </c:pt>
                <c:pt idx="6583">
                  <c:v>41.3</c:v>
                </c:pt>
                <c:pt idx="6584">
                  <c:v>41.2</c:v>
                </c:pt>
                <c:pt idx="6585">
                  <c:v>41.2</c:v>
                </c:pt>
                <c:pt idx="6586">
                  <c:v>41.2</c:v>
                </c:pt>
                <c:pt idx="6587">
                  <c:v>41.2</c:v>
                </c:pt>
                <c:pt idx="6588">
                  <c:v>41.2</c:v>
                </c:pt>
                <c:pt idx="6589">
                  <c:v>41.3</c:v>
                </c:pt>
                <c:pt idx="6590">
                  <c:v>41.3</c:v>
                </c:pt>
                <c:pt idx="6591">
                  <c:v>41.3</c:v>
                </c:pt>
                <c:pt idx="6592">
                  <c:v>41.3</c:v>
                </c:pt>
                <c:pt idx="6593">
                  <c:v>41.3</c:v>
                </c:pt>
                <c:pt idx="6594">
                  <c:v>41.3</c:v>
                </c:pt>
                <c:pt idx="6595">
                  <c:v>41.3</c:v>
                </c:pt>
                <c:pt idx="6596">
                  <c:v>41.3</c:v>
                </c:pt>
                <c:pt idx="6597">
                  <c:v>41.2</c:v>
                </c:pt>
                <c:pt idx="6598">
                  <c:v>41.2</c:v>
                </c:pt>
                <c:pt idx="6599">
                  <c:v>41.2</c:v>
                </c:pt>
                <c:pt idx="6600">
                  <c:v>41.2</c:v>
                </c:pt>
                <c:pt idx="6601">
                  <c:v>41.2</c:v>
                </c:pt>
                <c:pt idx="6602">
                  <c:v>41.2</c:v>
                </c:pt>
                <c:pt idx="6603">
                  <c:v>41.2</c:v>
                </c:pt>
                <c:pt idx="6604">
                  <c:v>41.2</c:v>
                </c:pt>
                <c:pt idx="6605">
                  <c:v>41.2</c:v>
                </c:pt>
                <c:pt idx="6606">
                  <c:v>41.2</c:v>
                </c:pt>
                <c:pt idx="6607">
                  <c:v>41.2</c:v>
                </c:pt>
                <c:pt idx="6608">
                  <c:v>41.2</c:v>
                </c:pt>
                <c:pt idx="6609">
                  <c:v>41.2</c:v>
                </c:pt>
                <c:pt idx="6610">
                  <c:v>41.2</c:v>
                </c:pt>
                <c:pt idx="6611">
                  <c:v>41.2</c:v>
                </c:pt>
                <c:pt idx="6612">
                  <c:v>41.2</c:v>
                </c:pt>
                <c:pt idx="6613">
                  <c:v>41.2</c:v>
                </c:pt>
                <c:pt idx="6614">
                  <c:v>41.3</c:v>
                </c:pt>
                <c:pt idx="6615">
                  <c:v>41.2</c:v>
                </c:pt>
                <c:pt idx="6616">
                  <c:v>41.2</c:v>
                </c:pt>
                <c:pt idx="6617">
                  <c:v>41.2</c:v>
                </c:pt>
                <c:pt idx="6618">
                  <c:v>41.2</c:v>
                </c:pt>
                <c:pt idx="6619">
                  <c:v>41.2</c:v>
                </c:pt>
                <c:pt idx="6620">
                  <c:v>41.2</c:v>
                </c:pt>
                <c:pt idx="6621">
                  <c:v>41.2</c:v>
                </c:pt>
                <c:pt idx="6622">
                  <c:v>41.2</c:v>
                </c:pt>
                <c:pt idx="6623">
                  <c:v>41.2</c:v>
                </c:pt>
                <c:pt idx="6624">
                  <c:v>41.1</c:v>
                </c:pt>
                <c:pt idx="6625">
                  <c:v>41.1</c:v>
                </c:pt>
                <c:pt idx="6626">
                  <c:v>41.1</c:v>
                </c:pt>
                <c:pt idx="6627">
                  <c:v>41.1</c:v>
                </c:pt>
                <c:pt idx="6628">
                  <c:v>41.1</c:v>
                </c:pt>
                <c:pt idx="6629">
                  <c:v>41.2</c:v>
                </c:pt>
                <c:pt idx="6630">
                  <c:v>41.2</c:v>
                </c:pt>
                <c:pt idx="6631">
                  <c:v>41.3</c:v>
                </c:pt>
                <c:pt idx="6632">
                  <c:v>41.3</c:v>
                </c:pt>
                <c:pt idx="6633">
                  <c:v>41.3</c:v>
                </c:pt>
                <c:pt idx="6634">
                  <c:v>41.3</c:v>
                </c:pt>
                <c:pt idx="6635">
                  <c:v>41.3</c:v>
                </c:pt>
                <c:pt idx="6636">
                  <c:v>41.3</c:v>
                </c:pt>
                <c:pt idx="6637">
                  <c:v>41.3</c:v>
                </c:pt>
                <c:pt idx="6638">
                  <c:v>41.2</c:v>
                </c:pt>
                <c:pt idx="6639">
                  <c:v>41.2</c:v>
                </c:pt>
                <c:pt idx="6640">
                  <c:v>41.2</c:v>
                </c:pt>
                <c:pt idx="6641">
                  <c:v>41.2</c:v>
                </c:pt>
                <c:pt idx="6642">
                  <c:v>41.2</c:v>
                </c:pt>
                <c:pt idx="6643">
                  <c:v>41.2</c:v>
                </c:pt>
                <c:pt idx="6644">
                  <c:v>41.2</c:v>
                </c:pt>
                <c:pt idx="6645">
                  <c:v>41.2</c:v>
                </c:pt>
                <c:pt idx="6646">
                  <c:v>41.2</c:v>
                </c:pt>
                <c:pt idx="6647">
                  <c:v>41.1</c:v>
                </c:pt>
                <c:pt idx="6648">
                  <c:v>41.1</c:v>
                </c:pt>
                <c:pt idx="6649">
                  <c:v>41.1</c:v>
                </c:pt>
                <c:pt idx="6650">
                  <c:v>41.1</c:v>
                </c:pt>
                <c:pt idx="6651">
                  <c:v>41.1</c:v>
                </c:pt>
                <c:pt idx="6652">
                  <c:v>41.1</c:v>
                </c:pt>
                <c:pt idx="6653">
                  <c:v>41.1</c:v>
                </c:pt>
                <c:pt idx="6654">
                  <c:v>41.1</c:v>
                </c:pt>
                <c:pt idx="6655">
                  <c:v>41.1</c:v>
                </c:pt>
                <c:pt idx="6656">
                  <c:v>41.1</c:v>
                </c:pt>
                <c:pt idx="6657">
                  <c:v>41.1</c:v>
                </c:pt>
                <c:pt idx="6658">
                  <c:v>41.1</c:v>
                </c:pt>
                <c:pt idx="6659">
                  <c:v>41.1</c:v>
                </c:pt>
                <c:pt idx="6660">
                  <c:v>41.1</c:v>
                </c:pt>
                <c:pt idx="6661">
                  <c:v>41.1</c:v>
                </c:pt>
                <c:pt idx="6662">
                  <c:v>41.1</c:v>
                </c:pt>
                <c:pt idx="6663">
                  <c:v>41.1</c:v>
                </c:pt>
                <c:pt idx="6664">
                  <c:v>41.1</c:v>
                </c:pt>
                <c:pt idx="6665">
                  <c:v>41.1</c:v>
                </c:pt>
                <c:pt idx="6666">
                  <c:v>41.1</c:v>
                </c:pt>
                <c:pt idx="6667">
                  <c:v>41.1</c:v>
                </c:pt>
                <c:pt idx="6668">
                  <c:v>41.2</c:v>
                </c:pt>
                <c:pt idx="6669">
                  <c:v>41.1</c:v>
                </c:pt>
                <c:pt idx="6670">
                  <c:v>41.1</c:v>
                </c:pt>
                <c:pt idx="6671">
                  <c:v>40.9</c:v>
                </c:pt>
                <c:pt idx="6672">
                  <c:v>41.1</c:v>
                </c:pt>
                <c:pt idx="6673">
                  <c:v>41.1</c:v>
                </c:pt>
                <c:pt idx="6674">
                  <c:v>41.1</c:v>
                </c:pt>
                <c:pt idx="6675">
                  <c:v>41.1</c:v>
                </c:pt>
                <c:pt idx="6676">
                  <c:v>40.799999999999997</c:v>
                </c:pt>
                <c:pt idx="6677">
                  <c:v>40.9</c:v>
                </c:pt>
                <c:pt idx="6678">
                  <c:v>40.799999999999997</c:v>
                </c:pt>
                <c:pt idx="6679">
                  <c:v>40.700000000000003</c:v>
                </c:pt>
                <c:pt idx="6680">
                  <c:v>40.799999999999997</c:v>
                </c:pt>
                <c:pt idx="6681">
                  <c:v>40.799999999999997</c:v>
                </c:pt>
                <c:pt idx="6682">
                  <c:v>40.9</c:v>
                </c:pt>
                <c:pt idx="6683">
                  <c:v>40.9</c:v>
                </c:pt>
                <c:pt idx="6684">
                  <c:v>40.799999999999997</c:v>
                </c:pt>
                <c:pt idx="6685">
                  <c:v>40.9</c:v>
                </c:pt>
                <c:pt idx="6686">
                  <c:v>40.9</c:v>
                </c:pt>
                <c:pt idx="6687">
                  <c:v>40.9</c:v>
                </c:pt>
                <c:pt idx="6688">
                  <c:v>40.9</c:v>
                </c:pt>
                <c:pt idx="6689">
                  <c:v>40.9</c:v>
                </c:pt>
                <c:pt idx="6690">
                  <c:v>40.9</c:v>
                </c:pt>
                <c:pt idx="6691">
                  <c:v>40.9</c:v>
                </c:pt>
                <c:pt idx="6692">
                  <c:v>40.9</c:v>
                </c:pt>
                <c:pt idx="6693">
                  <c:v>40.799999999999997</c:v>
                </c:pt>
                <c:pt idx="6694">
                  <c:v>40.799999999999997</c:v>
                </c:pt>
                <c:pt idx="6695">
                  <c:v>40.799999999999997</c:v>
                </c:pt>
                <c:pt idx="6696">
                  <c:v>40.799999999999997</c:v>
                </c:pt>
                <c:pt idx="6697">
                  <c:v>40.799999999999997</c:v>
                </c:pt>
                <c:pt idx="6698">
                  <c:v>40.799999999999997</c:v>
                </c:pt>
                <c:pt idx="6699">
                  <c:v>40.799999999999997</c:v>
                </c:pt>
                <c:pt idx="6700">
                  <c:v>40.799999999999997</c:v>
                </c:pt>
                <c:pt idx="6701">
                  <c:v>40.799999999999997</c:v>
                </c:pt>
                <c:pt idx="6702">
                  <c:v>40.799999999999997</c:v>
                </c:pt>
                <c:pt idx="6703">
                  <c:v>40.799999999999997</c:v>
                </c:pt>
                <c:pt idx="6704">
                  <c:v>40.799999999999997</c:v>
                </c:pt>
                <c:pt idx="6705">
                  <c:v>40.799999999999997</c:v>
                </c:pt>
                <c:pt idx="6706">
                  <c:v>40.799999999999997</c:v>
                </c:pt>
                <c:pt idx="6707">
                  <c:v>40.799999999999997</c:v>
                </c:pt>
                <c:pt idx="6708">
                  <c:v>40.799999999999997</c:v>
                </c:pt>
                <c:pt idx="6709">
                  <c:v>40.799999999999997</c:v>
                </c:pt>
                <c:pt idx="6710">
                  <c:v>40.799999999999997</c:v>
                </c:pt>
                <c:pt idx="6711">
                  <c:v>40.799999999999997</c:v>
                </c:pt>
                <c:pt idx="6712">
                  <c:v>40.700000000000003</c:v>
                </c:pt>
                <c:pt idx="6713">
                  <c:v>40.700000000000003</c:v>
                </c:pt>
                <c:pt idx="6714">
                  <c:v>40.700000000000003</c:v>
                </c:pt>
                <c:pt idx="6715">
                  <c:v>40.799999999999997</c:v>
                </c:pt>
                <c:pt idx="6716">
                  <c:v>40.799999999999997</c:v>
                </c:pt>
                <c:pt idx="6717">
                  <c:v>40.700000000000003</c:v>
                </c:pt>
                <c:pt idx="6718">
                  <c:v>40.700000000000003</c:v>
                </c:pt>
                <c:pt idx="6719">
                  <c:v>40.700000000000003</c:v>
                </c:pt>
                <c:pt idx="6720">
                  <c:v>40.700000000000003</c:v>
                </c:pt>
                <c:pt idx="6721">
                  <c:v>40.5</c:v>
                </c:pt>
                <c:pt idx="6722">
                  <c:v>40.5</c:v>
                </c:pt>
                <c:pt idx="6724">
                  <c:v>40.700000000000003</c:v>
                </c:pt>
                <c:pt idx="6725">
                  <c:v>40.5</c:v>
                </c:pt>
                <c:pt idx="6726">
                  <c:v>40.700000000000003</c:v>
                </c:pt>
                <c:pt idx="6727">
                  <c:v>40.700000000000003</c:v>
                </c:pt>
                <c:pt idx="6728">
                  <c:v>40.700000000000003</c:v>
                </c:pt>
                <c:pt idx="6729">
                  <c:v>40.700000000000003</c:v>
                </c:pt>
                <c:pt idx="6730">
                  <c:v>40.700000000000003</c:v>
                </c:pt>
                <c:pt idx="6731">
                  <c:v>40.700000000000003</c:v>
                </c:pt>
                <c:pt idx="6732">
                  <c:v>40.700000000000003</c:v>
                </c:pt>
                <c:pt idx="6733">
                  <c:v>40.700000000000003</c:v>
                </c:pt>
                <c:pt idx="6734">
                  <c:v>40.700000000000003</c:v>
                </c:pt>
                <c:pt idx="6735">
                  <c:v>40.700000000000003</c:v>
                </c:pt>
                <c:pt idx="6736">
                  <c:v>40.700000000000003</c:v>
                </c:pt>
                <c:pt idx="6737">
                  <c:v>40.5</c:v>
                </c:pt>
                <c:pt idx="6738">
                  <c:v>40.5</c:v>
                </c:pt>
                <c:pt idx="6739">
                  <c:v>40.5</c:v>
                </c:pt>
                <c:pt idx="6740">
                  <c:v>40.5</c:v>
                </c:pt>
                <c:pt idx="6741">
                  <c:v>40.5</c:v>
                </c:pt>
                <c:pt idx="6742">
                  <c:v>40.4</c:v>
                </c:pt>
                <c:pt idx="6743">
                  <c:v>40.4</c:v>
                </c:pt>
                <c:pt idx="6744">
                  <c:v>40.4</c:v>
                </c:pt>
                <c:pt idx="6745">
                  <c:v>40.4</c:v>
                </c:pt>
                <c:pt idx="6746">
                  <c:v>40.5</c:v>
                </c:pt>
                <c:pt idx="6747">
                  <c:v>40.5</c:v>
                </c:pt>
                <c:pt idx="6748">
                  <c:v>40.5</c:v>
                </c:pt>
                <c:pt idx="6749">
                  <c:v>40.5</c:v>
                </c:pt>
                <c:pt idx="6750">
                  <c:v>40.5</c:v>
                </c:pt>
                <c:pt idx="6751">
                  <c:v>40.5</c:v>
                </c:pt>
                <c:pt idx="6752">
                  <c:v>40.5</c:v>
                </c:pt>
                <c:pt idx="6753">
                  <c:v>40.5</c:v>
                </c:pt>
                <c:pt idx="6754">
                  <c:v>40.5</c:v>
                </c:pt>
                <c:pt idx="6755">
                  <c:v>40.5</c:v>
                </c:pt>
                <c:pt idx="6756">
                  <c:v>40.5</c:v>
                </c:pt>
                <c:pt idx="6757">
                  <c:v>40.5</c:v>
                </c:pt>
                <c:pt idx="6758">
                  <c:v>40.5</c:v>
                </c:pt>
                <c:pt idx="6759">
                  <c:v>40.5</c:v>
                </c:pt>
                <c:pt idx="6760">
                  <c:v>40.5</c:v>
                </c:pt>
                <c:pt idx="6761">
                  <c:v>40.5</c:v>
                </c:pt>
                <c:pt idx="6762">
                  <c:v>40.5</c:v>
                </c:pt>
                <c:pt idx="6763">
                  <c:v>40.5</c:v>
                </c:pt>
                <c:pt idx="6764">
                  <c:v>40.5</c:v>
                </c:pt>
                <c:pt idx="6765">
                  <c:v>40.5</c:v>
                </c:pt>
                <c:pt idx="6766">
                  <c:v>40.4</c:v>
                </c:pt>
                <c:pt idx="6767">
                  <c:v>40.4</c:v>
                </c:pt>
                <c:pt idx="6768">
                  <c:v>40.4</c:v>
                </c:pt>
                <c:pt idx="6769">
                  <c:v>40.4</c:v>
                </c:pt>
                <c:pt idx="6770">
                  <c:v>40.4</c:v>
                </c:pt>
                <c:pt idx="6771">
                  <c:v>40.299999999999997</c:v>
                </c:pt>
                <c:pt idx="6772">
                  <c:v>40.299999999999997</c:v>
                </c:pt>
                <c:pt idx="6773">
                  <c:v>40.5</c:v>
                </c:pt>
                <c:pt idx="6774">
                  <c:v>40.4</c:v>
                </c:pt>
                <c:pt idx="6775">
                  <c:v>40.5</c:v>
                </c:pt>
                <c:pt idx="6776">
                  <c:v>40.5</c:v>
                </c:pt>
                <c:pt idx="6777">
                  <c:v>40.5</c:v>
                </c:pt>
                <c:pt idx="6778">
                  <c:v>40.5</c:v>
                </c:pt>
                <c:pt idx="6779">
                  <c:v>40.5</c:v>
                </c:pt>
                <c:pt idx="6780">
                  <c:v>40.5</c:v>
                </c:pt>
                <c:pt idx="6781">
                  <c:v>40.5</c:v>
                </c:pt>
                <c:pt idx="6782">
                  <c:v>40.5</c:v>
                </c:pt>
                <c:pt idx="6783">
                  <c:v>40.5</c:v>
                </c:pt>
                <c:pt idx="6784">
                  <c:v>40.5</c:v>
                </c:pt>
                <c:pt idx="6785">
                  <c:v>40.5</c:v>
                </c:pt>
                <c:pt idx="6786">
                  <c:v>40.5</c:v>
                </c:pt>
                <c:pt idx="6787">
                  <c:v>40.5</c:v>
                </c:pt>
                <c:pt idx="6788">
                  <c:v>40.4</c:v>
                </c:pt>
                <c:pt idx="6789">
                  <c:v>40.4</c:v>
                </c:pt>
                <c:pt idx="6790">
                  <c:v>40.4</c:v>
                </c:pt>
                <c:pt idx="6791">
                  <c:v>40.4</c:v>
                </c:pt>
                <c:pt idx="6792">
                  <c:v>40.4</c:v>
                </c:pt>
                <c:pt idx="6793">
                  <c:v>40.4</c:v>
                </c:pt>
                <c:pt idx="6794">
                  <c:v>40.4</c:v>
                </c:pt>
                <c:pt idx="6795">
                  <c:v>40.299999999999997</c:v>
                </c:pt>
                <c:pt idx="6796">
                  <c:v>40.299999999999997</c:v>
                </c:pt>
                <c:pt idx="6797">
                  <c:v>40.4</c:v>
                </c:pt>
                <c:pt idx="6798">
                  <c:v>40.4</c:v>
                </c:pt>
                <c:pt idx="6799">
                  <c:v>40.4</c:v>
                </c:pt>
                <c:pt idx="6800">
                  <c:v>40.4</c:v>
                </c:pt>
                <c:pt idx="6801">
                  <c:v>40.4</c:v>
                </c:pt>
                <c:pt idx="6802">
                  <c:v>40.4</c:v>
                </c:pt>
                <c:pt idx="6803">
                  <c:v>40.4</c:v>
                </c:pt>
                <c:pt idx="6804">
                  <c:v>40.4</c:v>
                </c:pt>
                <c:pt idx="6805">
                  <c:v>40.4</c:v>
                </c:pt>
                <c:pt idx="6806">
                  <c:v>40.4</c:v>
                </c:pt>
                <c:pt idx="6807">
                  <c:v>40.4</c:v>
                </c:pt>
                <c:pt idx="6808">
                  <c:v>40.4</c:v>
                </c:pt>
                <c:pt idx="6809">
                  <c:v>40.4</c:v>
                </c:pt>
                <c:pt idx="6810">
                  <c:v>40.5</c:v>
                </c:pt>
                <c:pt idx="6811">
                  <c:v>40.5</c:v>
                </c:pt>
                <c:pt idx="6812">
                  <c:v>40.4</c:v>
                </c:pt>
                <c:pt idx="6813">
                  <c:v>40.299999999999997</c:v>
                </c:pt>
                <c:pt idx="6814">
                  <c:v>40.4</c:v>
                </c:pt>
                <c:pt idx="6815">
                  <c:v>40.4</c:v>
                </c:pt>
                <c:pt idx="6816">
                  <c:v>40.4</c:v>
                </c:pt>
                <c:pt idx="6817">
                  <c:v>40.299999999999997</c:v>
                </c:pt>
                <c:pt idx="6818">
                  <c:v>40.299999999999997</c:v>
                </c:pt>
                <c:pt idx="6819">
                  <c:v>40.299999999999997</c:v>
                </c:pt>
                <c:pt idx="6820">
                  <c:v>40.299999999999997</c:v>
                </c:pt>
                <c:pt idx="6821">
                  <c:v>40.299999999999997</c:v>
                </c:pt>
                <c:pt idx="6822">
                  <c:v>40.299999999999997</c:v>
                </c:pt>
                <c:pt idx="6823">
                  <c:v>40.299999999999997</c:v>
                </c:pt>
                <c:pt idx="6824">
                  <c:v>40.299999999999997</c:v>
                </c:pt>
                <c:pt idx="6825">
                  <c:v>40.299999999999997</c:v>
                </c:pt>
                <c:pt idx="6826">
                  <c:v>40.299999999999997</c:v>
                </c:pt>
                <c:pt idx="6827">
                  <c:v>40.299999999999997</c:v>
                </c:pt>
                <c:pt idx="6828">
                  <c:v>40.299999999999997</c:v>
                </c:pt>
                <c:pt idx="6829">
                  <c:v>40.299999999999997</c:v>
                </c:pt>
                <c:pt idx="6830">
                  <c:v>40.299999999999997</c:v>
                </c:pt>
                <c:pt idx="6831">
                  <c:v>40.299999999999997</c:v>
                </c:pt>
                <c:pt idx="6832">
                  <c:v>40.299999999999997</c:v>
                </c:pt>
                <c:pt idx="6833">
                  <c:v>40.299999999999997</c:v>
                </c:pt>
                <c:pt idx="6834">
                  <c:v>40.299999999999997</c:v>
                </c:pt>
                <c:pt idx="6835">
                  <c:v>40.299999999999997</c:v>
                </c:pt>
                <c:pt idx="6836">
                  <c:v>40.299999999999997</c:v>
                </c:pt>
                <c:pt idx="6837">
                  <c:v>40.1</c:v>
                </c:pt>
                <c:pt idx="6838">
                  <c:v>40.1</c:v>
                </c:pt>
                <c:pt idx="6839">
                  <c:v>40.1</c:v>
                </c:pt>
                <c:pt idx="6840">
                  <c:v>40.1</c:v>
                </c:pt>
                <c:pt idx="6841">
                  <c:v>40.1</c:v>
                </c:pt>
                <c:pt idx="6842">
                  <c:v>40</c:v>
                </c:pt>
                <c:pt idx="6843">
                  <c:v>40</c:v>
                </c:pt>
                <c:pt idx="6844">
                  <c:v>40.1</c:v>
                </c:pt>
                <c:pt idx="6845">
                  <c:v>40.299999999999997</c:v>
                </c:pt>
                <c:pt idx="6846">
                  <c:v>40.299999999999997</c:v>
                </c:pt>
                <c:pt idx="6847">
                  <c:v>40.299999999999997</c:v>
                </c:pt>
                <c:pt idx="6848">
                  <c:v>40.299999999999997</c:v>
                </c:pt>
                <c:pt idx="6849">
                  <c:v>40.299999999999997</c:v>
                </c:pt>
                <c:pt idx="6850">
                  <c:v>40.299999999999997</c:v>
                </c:pt>
                <c:pt idx="6851">
                  <c:v>40.299999999999997</c:v>
                </c:pt>
                <c:pt idx="6852">
                  <c:v>40.299999999999997</c:v>
                </c:pt>
                <c:pt idx="6853">
                  <c:v>40.299999999999997</c:v>
                </c:pt>
                <c:pt idx="6854">
                  <c:v>40.299999999999997</c:v>
                </c:pt>
                <c:pt idx="6855">
                  <c:v>40.299999999999997</c:v>
                </c:pt>
                <c:pt idx="6856">
                  <c:v>40.299999999999997</c:v>
                </c:pt>
                <c:pt idx="6857">
                  <c:v>40.1</c:v>
                </c:pt>
                <c:pt idx="6858">
                  <c:v>40.1</c:v>
                </c:pt>
                <c:pt idx="6859">
                  <c:v>40</c:v>
                </c:pt>
                <c:pt idx="6860">
                  <c:v>40</c:v>
                </c:pt>
                <c:pt idx="6861">
                  <c:v>40</c:v>
                </c:pt>
                <c:pt idx="6862">
                  <c:v>39.9</c:v>
                </c:pt>
                <c:pt idx="6863">
                  <c:v>39.9</c:v>
                </c:pt>
                <c:pt idx="6864">
                  <c:v>39.9</c:v>
                </c:pt>
                <c:pt idx="6865">
                  <c:v>39.9</c:v>
                </c:pt>
                <c:pt idx="6866">
                  <c:v>39.9</c:v>
                </c:pt>
                <c:pt idx="6867">
                  <c:v>39.9</c:v>
                </c:pt>
                <c:pt idx="6868">
                  <c:v>39.9</c:v>
                </c:pt>
                <c:pt idx="6869">
                  <c:v>39.9</c:v>
                </c:pt>
                <c:pt idx="6870">
                  <c:v>40</c:v>
                </c:pt>
                <c:pt idx="6871">
                  <c:v>40</c:v>
                </c:pt>
                <c:pt idx="6872">
                  <c:v>40</c:v>
                </c:pt>
                <c:pt idx="6873">
                  <c:v>40</c:v>
                </c:pt>
                <c:pt idx="6874">
                  <c:v>40</c:v>
                </c:pt>
                <c:pt idx="6875">
                  <c:v>40</c:v>
                </c:pt>
                <c:pt idx="6876">
                  <c:v>40</c:v>
                </c:pt>
                <c:pt idx="6877">
                  <c:v>40</c:v>
                </c:pt>
                <c:pt idx="6878">
                  <c:v>40</c:v>
                </c:pt>
                <c:pt idx="6879">
                  <c:v>40.1</c:v>
                </c:pt>
                <c:pt idx="6880">
                  <c:v>40.1</c:v>
                </c:pt>
                <c:pt idx="6881">
                  <c:v>40.1</c:v>
                </c:pt>
                <c:pt idx="6882">
                  <c:v>40</c:v>
                </c:pt>
                <c:pt idx="6883">
                  <c:v>39.9</c:v>
                </c:pt>
                <c:pt idx="6884">
                  <c:v>40</c:v>
                </c:pt>
                <c:pt idx="6885">
                  <c:v>40</c:v>
                </c:pt>
                <c:pt idx="6886">
                  <c:v>40</c:v>
                </c:pt>
                <c:pt idx="6887">
                  <c:v>39.9</c:v>
                </c:pt>
                <c:pt idx="6888">
                  <c:v>39.9</c:v>
                </c:pt>
                <c:pt idx="6889">
                  <c:v>39.9</c:v>
                </c:pt>
                <c:pt idx="6890">
                  <c:v>39.9</c:v>
                </c:pt>
                <c:pt idx="6891">
                  <c:v>39.9</c:v>
                </c:pt>
                <c:pt idx="6893">
                  <c:v>40.799999999999997</c:v>
                </c:pt>
                <c:pt idx="6894">
                  <c:v>40</c:v>
                </c:pt>
                <c:pt idx="6895">
                  <c:v>40</c:v>
                </c:pt>
                <c:pt idx="6896">
                  <c:v>40</c:v>
                </c:pt>
                <c:pt idx="6897">
                  <c:v>40</c:v>
                </c:pt>
                <c:pt idx="6898">
                  <c:v>40</c:v>
                </c:pt>
                <c:pt idx="6899">
                  <c:v>40</c:v>
                </c:pt>
                <c:pt idx="6900">
                  <c:v>40</c:v>
                </c:pt>
                <c:pt idx="6901">
                  <c:v>40</c:v>
                </c:pt>
                <c:pt idx="6902">
                  <c:v>40</c:v>
                </c:pt>
                <c:pt idx="6903">
                  <c:v>40</c:v>
                </c:pt>
                <c:pt idx="6904">
                  <c:v>40</c:v>
                </c:pt>
                <c:pt idx="6905">
                  <c:v>40</c:v>
                </c:pt>
                <c:pt idx="6906">
                  <c:v>40</c:v>
                </c:pt>
                <c:pt idx="6907">
                  <c:v>39.9</c:v>
                </c:pt>
                <c:pt idx="6908">
                  <c:v>39.9</c:v>
                </c:pt>
                <c:pt idx="6909">
                  <c:v>39.9</c:v>
                </c:pt>
                <c:pt idx="6910">
                  <c:v>39.9</c:v>
                </c:pt>
                <c:pt idx="6911">
                  <c:v>39.700000000000003</c:v>
                </c:pt>
                <c:pt idx="6912">
                  <c:v>39.700000000000003</c:v>
                </c:pt>
                <c:pt idx="6913">
                  <c:v>39.700000000000003</c:v>
                </c:pt>
                <c:pt idx="6914">
                  <c:v>39.700000000000003</c:v>
                </c:pt>
                <c:pt idx="6915">
                  <c:v>39.700000000000003</c:v>
                </c:pt>
                <c:pt idx="6916">
                  <c:v>39.9</c:v>
                </c:pt>
                <c:pt idx="6917">
                  <c:v>39.700000000000003</c:v>
                </c:pt>
                <c:pt idx="6918">
                  <c:v>39.9</c:v>
                </c:pt>
                <c:pt idx="6919">
                  <c:v>39.700000000000003</c:v>
                </c:pt>
                <c:pt idx="6920">
                  <c:v>39.9</c:v>
                </c:pt>
                <c:pt idx="6921">
                  <c:v>39.9</c:v>
                </c:pt>
                <c:pt idx="6922">
                  <c:v>39.9</c:v>
                </c:pt>
                <c:pt idx="6923">
                  <c:v>39.9</c:v>
                </c:pt>
                <c:pt idx="6924">
                  <c:v>39.9</c:v>
                </c:pt>
                <c:pt idx="6925">
                  <c:v>39.9</c:v>
                </c:pt>
                <c:pt idx="6926">
                  <c:v>39.9</c:v>
                </c:pt>
                <c:pt idx="6927">
                  <c:v>39.700000000000003</c:v>
                </c:pt>
                <c:pt idx="6928">
                  <c:v>39.700000000000003</c:v>
                </c:pt>
                <c:pt idx="6929">
                  <c:v>39.6</c:v>
                </c:pt>
                <c:pt idx="6930">
                  <c:v>39.6</c:v>
                </c:pt>
                <c:pt idx="6931">
                  <c:v>39.6</c:v>
                </c:pt>
                <c:pt idx="6932">
                  <c:v>39.4</c:v>
                </c:pt>
                <c:pt idx="6933">
                  <c:v>39.4</c:v>
                </c:pt>
                <c:pt idx="6934">
                  <c:v>39.299999999999997</c:v>
                </c:pt>
                <c:pt idx="6935">
                  <c:v>39.299999999999997</c:v>
                </c:pt>
                <c:pt idx="6936">
                  <c:v>39.299999999999997</c:v>
                </c:pt>
                <c:pt idx="6937">
                  <c:v>39.299999999999997</c:v>
                </c:pt>
                <c:pt idx="6938">
                  <c:v>39.299999999999997</c:v>
                </c:pt>
                <c:pt idx="6939">
                  <c:v>39.299999999999997</c:v>
                </c:pt>
                <c:pt idx="6940">
                  <c:v>39.299999999999997</c:v>
                </c:pt>
                <c:pt idx="6941">
                  <c:v>39.299999999999997</c:v>
                </c:pt>
                <c:pt idx="6942">
                  <c:v>39.299999999999997</c:v>
                </c:pt>
                <c:pt idx="6943">
                  <c:v>39.4</c:v>
                </c:pt>
                <c:pt idx="6944">
                  <c:v>39.6</c:v>
                </c:pt>
                <c:pt idx="6945">
                  <c:v>39.6</c:v>
                </c:pt>
                <c:pt idx="6946">
                  <c:v>39.6</c:v>
                </c:pt>
                <c:pt idx="6947">
                  <c:v>39.6</c:v>
                </c:pt>
                <c:pt idx="6948">
                  <c:v>39.6</c:v>
                </c:pt>
                <c:pt idx="6949">
                  <c:v>39.6</c:v>
                </c:pt>
                <c:pt idx="6950">
                  <c:v>39.6</c:v>
                </c:pt>
                <c:pt idx="6951">
                  <c:v>39.6</c:v>
                </c:pt>
                <c:pt idx="6952">
                  <c:v>39.6</c:v>
                </c:pt>
                <c:pt idx="6953">
                  <c:v>39.6</c:v>
                </c:pt>
                <c:pt idx="6954">
                  <c:v>39.6</c:v>
                </c:pt>
                <c:pt idx="6955">
                  <c:v>39.4</c:v>
                </c:pt>
                <c:pt idx="6956">
                  <c:v>39.4</c:v>
                </c:pt>
                <c:pt idx="6957">
                  <c:v>39.4</c:v>
                </c:pt>
                <c:pt idx="6958">
                  <c:v>39.4</c:v>
                </c:pt>
                <c:pt idx="6959">
                  <c:v>39.4</c:v>
                </c:pt>
                <c:pt idx="6960">
                  <c:v>39.4</c:v>
                </c:pt>
                <c:pt idx="6961">
                  <c:v>39.4</c:v>
                </c:pt>
                <c:pt idx="6962">
                  <c:v>39.4</c:v>
                </c:pt>
                <c:pt idx="6963">
                  <c:v>39.4</c:v>
                </c:pt>
                <c:pt idx="6964">
                  <c:v>39.4</c:v>
                </c:pt>
                <c:pt idx="6965">
                  <c:v>39.4</c:v>
                </c:pt>
                <c:pt idx="6966">
                  <c:v>39.4</c:v>
                </c:pt>
                <c:pt idx="6967">
                  <c:v>39.4</c:v>
                </c:pt>
                <c:pt idx="6968">
                  <c:v>39.4</c:v>
                </c:pt>
                <c:pt idx="6969">
                  <c:v>39.4</c:v>
                </c:pt>
                <c:pt idx="6970">
                  <c:v>39.4</c:v>
                </c:pt>
                <c:pt idx="6971">
                  <c:v>39.4</c:v>
                </c:pt>
                <c:pt idx="6972">
                  <c:v>39.4</c:v>
                </c:pt>
                <c:pt idx="6973">
                  <c:v>39.4</c:v>
                </c:pt>
                <c:pt idx="6974">
                  <c:v>39.4</c:v>
                </c:pt>
                <c:pt idx="6975">
                  <c:v>39.4</c:v>
                </c:pt>
                <c:pt idx="6976">
                  <c:v>39.4</c:v>
                </c:pt>
                <c:pt idx="6977">
                  <c:v>39.4</c:v>
                </c:pt>
                <c:pt idx="6978">
                  <c:v>39.4</c:v>
                </c:pt>
                <c:pt idx="6979">
                  <c:v>39.299999999999997</c:v>
                </c:pt>
                <c:pt idx="6980">
                  <c:v>39.299999999999997</c:v>
                </c:pt>
                <c:pt idx="6981">
                  <c:v>39.299999999999997</c:v>
                </c:pt>
                <c:pt idx="6982">
                  <c:v>39.299999999999997</c:v>
                </c:pt>
                <c:pt idx="6983">
                  <c:v>39.4</c:v>
                </c:pt>
                <c:pt idx="6984">
                  <c:v>39.299999999999997</c:v>
                </c:pt>
                <c:pt idx="6985">
                  <c:v>39.299999999999997</c:v>
                </c:pt>
                <c:pt idx="6986">
                  <c:v>39.299999999999997</c:v>
                </c:pt>
                <c:pt idx="6987">
                  <c:v>39.299999999999997</c:v>
                </c:pt>
                <c:pt idx="6988">
                  <c:v>39.299999999999997</c:v>
                </c:pt>
                <c:pt idx="6989">
                  <c:v>39.299999999999997</c:v>
                </c:pt>
                <c:pt idx="6990">
                  <c:v>39.299999999999997</c:v>
                </c:pt>
                <c:pt idx="6991">
                  <c:v>39.299999999999997</c:v>
                </c:pt>
                <c:pt idx="6992">
                  <c:v>39.4</c:v>
                </c:pt>
                <c:pt idx="6993">
                  <c:v>39.4</c:v>
                </c:pt>
                <c:pt idx="6994">
                  <c:v>39.299999999999997</c:v>
                </c:pt>
                <c:pt idx="6995">
                  <c:v>39.299999999999997</c:v>
                </c:pt>
                <c:pt idx="6996">
                  <c:v>39.299999999999997</c:v>
                </c:pt>
                <c:pt idx="6997">
                  <c:v>39.299999999999997</c:v>
                </c:pt>
                <c:pt idx="6998">
                  <c:v>39.299999999999997</c:v>
                </c:pt>
                <c:pt idx="6999">
                  <c:v>39.299999999999997</c:v>
                </c:pt>
                <c:pt idx="7000">
                  <c:v>39.299999999999997</c:v>
                </c:pt>
                <c:pt idx="7001">
                  <c:v>39.299999999999997</c:v>
                </c:pt>
                <c:pt idx="7002">
                  <c:v>39.299999999999997</c:v>
                </c:pt>
                <c:pt idx="7003">
                  <c:v>39.299999999999997</c:v>
                </c:pt>
                <c:pt idx="7004">
                  <c:v>39.200000000000003</c:v>
                </c:pt>
                <c:pt idx="7005">
                  <c:v>39.200000000000003</c:v>
                </c:pt>
                <c:pt idx="7006">
                  <c:v>39.200000000000003</c:v>
                </c:pt>
                <c:pt idx="7007">
                  <c:v>39.200000000000003</c:v>
                </c:pt>
                <c:pt idx="7008">
                  <c:v>39.200000000000003</c:v>
                </c:pt>
                <c:pt idx="7009">
                  <c:v>39.200000000000003</c:v>
                </c:pt>
                <c:pt idx="7010">
                  <c:v>39.200000000000003</c:v>
                </c:pt>
                <c:pt idx="7011">
                  <c:v>39</c:v>
                </c:pt>
                <c:pt idx="7012">
                  <c:v>39</c:v>
                </c:pt>
                <c:pt idx="7013">
                  <c:v>39</c:v>
                </c:pt>
                <c:pt idx="7014">
                  <c:v>39</c:v>
                </c:pt>
                <c:pt idx="7015">
                  <c:v>39</c:v>
                </c:pt>
                <c:pt idx="7016">
                  <c:v>39</c:v>
                </c:pt>
                <c:pt idx="7017">
                  <c:v>39</c:v>
                </c:pt>
                <c:pt idx="7018">
                  <c:v>39</c:v>
                </c:pt>
                <c:pt idx="7019">
                  <c:v>39</c:v>
                </c:pt>
                <c:pt idx="7020">
                  <c:v>39</c:v>
                </c:pt>
                <c:pt idx="7021">
                  <c:v>39</c:v>
                </c:pt>
                <c:pt idx="7022">
                  <c:v>39.200000000000003</c:v>
                </c:pt>
                <c:pt idx="7023">
                  <c:v>39</c:v>
                </c:pt>
                <c:pt idx="7024">
                  <c:v>39.200000000000003</c:v>
                </c:pt>
                <c:pt idx="7025">
                  <c:v>39.200000000000003</c:v>
                </c:pt>
                <c:pt idx="7026">
                  <c:v>39</c:v>
                </c:pt>
                <c:pt idx="7027">
                  <c:v>39</c:v>
                </c:pt>
                <c:pt idx="7028">
                  <c:v>38.9</c:v>
                </c:pt>
                <c:pt idx="7029">
                  <c:v>38.9</c:v>
                </c:pt>
                <c:pt idx="7030">
                  <c:v>38.9</c:v>
                </c:pt>
                <c:pt idx="7031">
                  <c:v>38.9</c:v>
                </c:pt>
                <c:pt idx="7032">
                  <c:v>38.9</c:v>
                </c:pt>
                <c:pt idx="7033">
                  <c:v>38.9</c:v>
                </c:pt>
                <c:pt idx="7034">
                  <c:v>38.9</c:v>
                </c:pt>
                <c:pt idx="7035">
                  <c:v>38.700000000000003</c:v>
                </c:pt>
                <c:pt idx="7036">
                  <c:v>38.700000000000003</c:v>
                </c:pt>
                <c:pt idx="7037">
                  <c:v>38.700000000000003</c:v>
                </c:pt>
                <c:pt idx="7038">
                  <c:v>38.700000000000003</c:v>
                </c:pt>
                <c:pt idx="7039">
                  <c:v>38.9</c:v>
                </c:pt>
                <c:pt idx="7040">
                  <c:v>38.9</c:v>
                </c:pt>
                <c:pt idx="7041">
                  <c:v>38.9</c:v>
                </c:pt>
                <c:pt idx="7042">
                  <c:v>38.9</c:v>
                </c:pt>
                <c:pt idx="7043">
                  <c:v>38.9</c:v>
                </c:pt>
                <c:pt idx="7044">
                  <c:v>38.9</c:v>
                </c:pt>
                <c:pt idx="7045">
                  <c:v>38.9</c:v>
                </c:pt>
                <c:pt idx="7046">
                  <c:v>38.9</c:v>
                </c:pt>
                <c:pt idx="7047">
                  <c:v>38.9</c:v>
                </c:pt>
                <c:pt idx="7048">
                  <c:v>38.9</c:v>
                </c:pt>
                <c:pt idx="7049">
                  <c:v>38.9</c:v>
                </c:pt>
                <c:pt idx="7050">
                  <c:v>39</c:v>
                </c:pt>
                <c:pt idx="7051">
                  <c:v>39</c:v>
                </c:pt>
                <c:pt idx="7052">
                  <c:v>39</c:v>
                </c:pt>
                <c:pt idx="7053">
                  <c:v>39</c:v>
                </c:pt>
                <c:pt idx="7054">
                  <c:v>39</c:v>
                </c:pt>
                <c:pt idx="7055">
                  <c:v>39</c:v>
                </c:pt>
                <c:pt idx="7056">
                  <c:v>39</c:v>
                </c:pt>
                <c:pt idx="7057">
                  <c:v>39</c:v>
                </c:pt>
                <c:pt idx="7058">
                  <c:v>39</c:v>
                </c:pt>
                <c:pt idx="7059">
                  <c:v>39</c:v>
                </c:pt>
                <c:pt idx="7060">
                  <c:v>39.200000000000003</c:v>
                </c:pt>
                <c:pt idx="7061">
                  <c:v>39.299999999999997</c:v>
                </c:pt>
                <c:pt idx="7062">
                  <c:v>39.299999999999997</c:v>
                </c:pt>
                <c:pt idx="7063">
                  <c:v>39.299999999999997</c:v>
                </c:pt>
                <c:pt idx="7064">
                  <c:v>39.299999999999997</c:v>
                </c:pt>
                <c:pt idx="7065">
                  <c:v>39.200000000000003</c:v>
                </c:pt>
                <c:pt idx="7066">
                  <c:v>39.200000000000003</c:v>
                </c:pt>
                <c:pt idx="7067">
                  <c:v>39.200000000000003</c:v>
                </c:pt>
                <c:pt idx="7068">
                  <c:v>39.200000000000003</c:v>
                </c:pt>
                <c:pt idx="7069">
                  <c:v>39.200000000000003</c:v>
                </c:pt>
                <c:pt idx="7070">
                  <c:v>39.299999999999997</c:v>
                </c:pt>
                <c:pt idx="7071">
                  <c:v>39.299999999999997</c:v>
                </c:pt>
                <c:pt idx="7072">
                  <c:v>39.299999999999997</c:v>
                </c:pt>
                <c:pt idx="7073">
                  <c:v>39.299999999999997</c:v>
                </c:pt>
                <c:pt idx="7074">
                  <c:v>39.299999999999997</c:v>
                </c:pt>
                <c:pt idx="7075">
                  <c:v>39.299999999999997</c:v>
                </c:pt>
                <c:pt idx="7076">
                  <c:v>39.1</c:v>
                </c:pt>
                <c:pt idx="7077">
                  <c:v>39.1</c:v>
                </c:pt>
                <c:pt idx="7078">
                  <c:v>39.1</c:v>
                </c:pt>
                <c:pt idx="7079">
                  <c:v>39.1</c:v>
                </c:pt>
                <c:pt idx="7080">
                  <c:v>39.1</c:v>
                </c:pt>
                <c:pt idx="7081">
                  <c:v>39.1</c:v>
                </c:pt>
                <c:pt idx="7082">
                  <c:v>39.1</c:v>
                </c:pt>
                <c:pt idx="7083">
                  <c:v>39.1</c:v>
                </c:pt>
                <c:pt idx="7084">
                  <c:v>39.1</c:v>
                </c:pt>
                <c:pt idx="7085">
                  <c:v>39.1</c:v>
                </c:pt>
                <c:pt idx="7086">
                  <c:v>39.1</c:v>
                </c:pt>
                <c:pt idx="7087">
                  <c:v>39.1</c:v>
                </c:pt>
                <c:pt idx="7088">
                  <c:v>39.1</c:v>
                </c:pt>
                <c:pt idx="7089">
                  <c:v>39.1</c:v>
                </c:pt>
                <c:pt idx="7090">
                  <c:v>39.1</c:v>
                </c:pt>
                <c:pt idx="7091">
                  <c:v>39.299999999999997</c:v>
                </c:pt>
                <c:pt idx="7092">
                  <c:v>39.299999999999997</c:v>
                </c:pt>
                <c:pt idx="7093">
                  <c:v>39.299999999999997</c:v>
                </c:pt>
                <c:pt idx="7094">
                  <c:v>39.299999999999997</c:v>
                </c:pt>
                <c:pt idx="7095">
                  <c:v>39.299999999999997</c:v>
                </c:pt>
                <c:pt idx="7096">
                  <c:v>39.1</c:v>
                </c:pt>
                <c:pt idx="7097">
                  <c:v>39.1</c:v>
                </c:pt>
                <c:pt idx="7098">
                  <c:v>39.1</c:v>
                </c:pt>
                <c:pt idx="7099">
                  <c:v>39.1</c:v>
                </c:pt>
                <c:pt idx="7100">
                  <c:v>39.1</c:v>
                </c:pt>
                <c:pt idx="7101">
                  <c:v>39.1</c:v>
                </c:pt>
                <c:pt idx="7102">
                  <c:v>39</c:v>
                </c:pt>
                <c:pt idx="7103">
                  <c:v>39</c:v>
                </c:pt>
                <c:pt idx="7104">
                  <c:v>39</c:v>
                </c:pt>
                <c:pt idx="7105">
                  <c:v>39</c:v>
                </c:pt>
                <c:pt idx="7106">
                  <c:v>39</c:v>
                </c:pt>
                <c:pt idx="7107">
                  <c:v>39</c:v>
                </c:pt>
                <c:pt idx="7108">
                  <c:v>39</c:v>
                </c:pt>
                <c:pt idx="7109">
                  <c:v>39</c:v>
                </c:pt>
                <c:pt idx="7110">
                  <c:v>39</c:v>
                </c:pt>
                <c:pt idx="7111">
                  <c:v>39</c:v>
                </c:pt>
                <c:pt idx="7112">
                  <c:v>39</c:v>
                </c:pt>
                <c:pt idx="7113">
                  <c:v>39</c:v>
                </c:pt>
                <c:pt idx="7114">
                  <c:v>39</c:v>
                </c:pt>
                <c:pt idx="7115">
                  <c:v>39</c:v>
                </c:pt>
                <c:pt idx="7116">
                  <c:v>39</c:v>
                </c:pt>
                <c:pt idx="7117">
                  <c:v>39</c:v>
                </c:pt>
                <c:pt idx="7118">
                  <c:v>39</c:v>
                </c:pt>
                <c:pt idx="7119">
                  <c:v>38.9</c:v>
                </c:pt>
                <c:pt idx="7120">
                  <c:v>38.9</c:v>
                </c:pt>
                <c:pt idx="7121">
                  <c:v>38.700000000000003</c:v>
                </c:pt>
                <c:pt idx="7122">
                  <c:v>38.700000000000003</c:v>
                </c:pt>
                <c:pt idx="7123">
                  <c:v>38.700000000000003</c:v>
                </c:pt>
                <c:pt idx="7124">
                  <c:v>38.700000000000003</c:v>
                </c:pt>
                <c:pt idx="7125">
                  <c:v>38.700000000000003</c:v>
                </c:pt>
                <c:pt idx="7126">
                  <c:v>38.700000000000003</c:v>
                </c:pt>
                <c:pt idx="7127">
                  <c:v>38.700000000000003</c:v>
                </c:pt>
                <c:pt idx="7128">
                  <c:v>38.700000000000003</c:v>
                </c:pt>
                <c:pt idx="7129">
                  <c:v>38.9</c:v>
                </c:pt>
                <c:pt idx="7130">
                  <c:v>38.9</c:v>
                </c:pt>
                <c:pt idx="7131">
                  <c:v>38.9</c:v>
                </c:pt>
                <c:pt idx="7132">
                  <c:v>38.9</c:v>
                </c:pt>
                <c:pt idx="7133">
                  <c:v>38.700000000000003</c:v>
                </c:pt>
                <c:pt idx="7134">
                  <c:v>38.9</c:v>
                </c:pt>
                <c:pt idx="7135">
                  <c:v>38.9</c:v>
                </c:pt>
                <c:pt idx="7136">
                  <c:v>39</c:v>
                </c:pt>
                <c:pt idx="7137">
                  <c:v>38.9</c:v>
                </c:pt>
                <c:pt idx="7138">
                  <c:v>39</c:v>
                </c:pt>
                <c:pt idx="7139">
                  <c:v>39</c:v>
                </c:pt>
                <c:pt idx="7140">
                  <c:v>39</c:v>
                </c:pt>
                <c:pt idx="7141">
                  <c:v>39</c:v>
                </c:pt>
                <c:pt idx="7142">
                  <c:v>39.1</c:v>
                </c:pt>
                <c:pt idx="7143">
                  <c:v>39</c:v>
                </c:pt>
                <c:pt idx="7144">
                  <c:v>39</c:v>
                </c:pt>
                <c:pt idx="7145">
                  <c:v>39.1</c:v>
                </c:pt>
                <c:pt idx="7146">
                  <c:v>39.1</c:v>
                </c:pt>
                <c:pt idx="7147">
                  <c:v>39.1</c:v>
                </c:pt>
                <c:pt idx="7148">
                  <c:v>39.1</c:v>
                </c:pt>
                <c:pt idx="7149">
                  <c:v>39</c:v>
                </c:pt>
                <c:pt idx="7150">
                  <c:v>39</c:v>
                </c:pt>
                <c:pt idx="7151">
                  <c:v>39</c:v>
                </c:pt>
                <c:pt idx="7152">
                  <c:v>39</c:v>
                </c:pt>
                <c:pt idx="7153">
                  <c:v>39</c:v>
                </c:pt>
                <c:pt idx="7154">
                  <c:v>39</c:v>
                </c:pt>
                <c:pt idx="7155">
                  <c:v>39</c:v>
                </c:pt>
                <c:pt idx="7156">
                  <c:v>39</c:v>
                </c:pt>
                <c:pt idx="7157">
                  <c:v>39</c:v>
                </c:pt>
                <c:pt idx="7158">
                  <c:v>39.1</c:v>
                </c:pt>
                <c:pt idx="7159">
                  <c:v>39.1</c:v>
                </c:pt>
                <c:pt idx="7160">
                  <c:v>39.1</c:v>
                </c:pt>
                <c:pt idx="7161">
                  <c:v>39.1</c:v>
                </c:pt>
                <c:pt idx="7162">
                  <c:v>39.1</c:v>
                </c:pt>
                <c:pt idx="7163">
                  <c:v>39.1</c:v>
                </c:pt>
                <c:pt idx="7164">
                  <c:v>39.1</c:v>
                </c:pt>
                <c:pt idx="7165">
                  <c:v>39.1</c:v>
                </c:pt>
                <c:pt idx="7166">
                  <c:v>39.299999999999997</c:v>
                </c:pt>
                <c:pt idx="7167">
                  <c:v>39.299999999999997</c:v>
                </c:pt>
                <c:pt idx="7168">
                  <c:v>39.1</c:v>
                </c:pt>
                <c:pt idx="7169">
                  <c:v>39.1</c:v>
                </c:pt>
                <c:pt idx="7170">
                  <c:v>39.1</c:v>
                </c:pt>
                <c:pt idx="7171">
                  <c:v>39.1</c:v>
                </c:pt>
                <c:pt idx="7172">
                  <c:v>39.1</c:v>
                </c:pt>
                <c:pt idx="7173">
                  <c:v>39.1</c:v>
                </c:pt>
                <c:pt idx="7174">
                  <c:v>39.1</c:v>
                </c:pt>
                <c:pt idx="7175">
                  <c:v>39.1</c:v>
                </c:pt>
                <c:pt idx="7176">
                  <c:v>39.1</c:v>
                </c:pt>
                <c:pt idx="7177">
                  <c:v>39.1</c:v>
                </c:pt>
                <c:pt idx="7178">
                  <c:v>39.1</c:v>
                </c:pt>
                <c:pt idx="7179">
                  <c:v>39.1</c:v>
                </c:pt>
                <c:pt idx="7180">
                  <c:v>39.1</c:v>
                </c:pt>
                <c:pt idx="7181">
                  <c:v>39.1</c:v>
                </c:pt>
                <c:pt idx="7182">
                  <c:v>39.1</c:v>
                </c:pt>
                <c:pt idx="7183">
                  <c:v>39.1</c:v>
                </c:pt>
                <c:pt idx="7184">
                  <c:v>39.1</c:v>
                </c:pt>
                <c:pt idx="7185">
                  <c:v>39.1</c:v>
                </c:pt>
                <c:pt idx="7186">
                  <c:v>39.299999999999997</c:v>
                </c:pt>
                <c:pt idx="7187">
                  <c:v>39.299999999999997</c:v>
                </c:pt>
                <c:pt idx="7188">
                  <c:v>39.299999999999997</c:v>
                </c:pt>
                <c:pt idx="7189">
                  <c:v>39.299999999999997</c:v>
                </c:pt>
                <c:pt idx="7190">
                  <c:v>39.299999999999997</c:v>
                </c:pt>
                <c:pt idx="7191">
                  <c:v>39.299999999999997</c:v>
                </c:pt>
                <c:pt idx="7192">
                  <c:v>39.299999999999997</c:v>
                </c:pt>
                <c:pt idx="7193">
                  <c:v>39.299999999999997</c:v>
                </c:pt>
                <c:pt idx="7194">
                  <c:v>39.299999999999997</c:v>
                </c:pt>
                <c:pt idx="7195">
                  <c:v>39.299999999999997</c:v>
                </c:pt>
                <c:pt idx="7196">
                  <c:v>39.299999999999997</c:v>
                </c:pt>
                <c:pt idx="7197">
                  <c:v>39.299999999999997</c:v>
                </c:pt>
                <c:pt idx="7198">
                  <c:v>39.299999999999997</c:v>
                </c:pt>
                <c:pt idx="7199">
                  <c:v>39.299999999999997</c:v>
                </c:pt>
                <c:pt idx="7200">
                  <c:v>39.299999999999997</c:v>
                </c:pt>
                <c:pt idx="7201">
                  <c:v>39.299999999999997</c:v>
                </c:pt>
                <c:pt idx="7202">
                  <c:v>39.299999999999997</c:v>
                </c:pt>
                <c:pt idx="7203">
                  <c:v>39.299999999999997</c:v>
                </c:pt>
                <c:pt idx="7204">
                  <c:v>39.299999999999997</c:v>
                </c:pt>
                <c:pt idx="7205">
                  <c:v>39.299999999999997</c:v>
                </c:pt>
                <c:pt idx="7206">
                  <c:v>39.299999999999997</c:v>
                </c:pt>
                <c:pt idx="7207">
                  <c:v>39.299999999999997</c:v>
                </c:pt>
                <c:pt idx="7208">
                  <c:v>39.299999999999997</c:v>
                </c:pt>
                <c:pt idx="7209">
                  <c:v>39.299999999999997</c:v>
                </c:pt>
                <c:pt idx="7210">
                  <c:v>39.299999999999997</c:v>
                </c:pt>
                <c:pt idx="7211">
                  <c:v>39.299999999999997</c:v>
                </c:pt>
                <c:pt idx="7212">
                  <c:v>39.299999999999997</c:v>
                </c:pt>
                <c:pt idx="7213">
                  <c:v>39.299999999999997</c:v>
                </c:pt>
                <c:pt idx="7214">
                  <c:v>39.299999999999997</c:v>
                </c:pt>
                <c:pt idx="7215">
                  <c:v>39.299999999999997</c:v>
                </c:pt>
                <c:pt idx="7216">
                  <c:v>39.299999999999997</c:v>
                </c:pt>
                <c:pt idx="7217">
                  <c:v>39.299999999999997</c:v>
                </c:pt>
                <c:pt idx="7218">
                  <c:v>39.1</c:v>
                </c:pt>
                <c:pt idx="7219">
                  <c:v>39.1</c:v>
                </c:pt>
                <c:pt idx="7220">
                  <c:v>39.1</c:v>
                </c:pt>
                <c:pt idx="7221">
                  <c:v>39.1</c:v>
                </c:pt>
                <c:pt idx="7222">
                  <c:v>39.1</c:v>
                </c:pt>
                <c:pt idx="7223">
                  <c:v>39.1</c:v>
                </c:pt>
                <c:pt idx="7224">
                  <c:v>39.1</c:v>
                </c:pt>
                <c:pt idx="7225">
                  <c:v>39.1</c:v>
                </c:pt>
                <c:pt idx="7226">
                  <c:v>39.1</c:v>
                </c:pt>
                <c:pt idx="7227">
                  <c:v>39.1</c:v>
                </c:pt>
                <c:pt idx="7228">
                  <c:v>39.1</c:v>
                </c:pt>
                <c:pt idx="7230">
                  <c:v>39.6</c:v>
                </c:pt>
                <c:pt idx="7231">
                  <c:v>39.1</c:v>
                </c:pt>
                <c:pt idx="7232">
                  <c:v>39.299999999999997</c:v>
                </c:pt>
                <c:pt idx="7233">
                  <c:v>39.299999999999997</c:v>
                </c:pt>
                <c:pt idx="7234">
                  <c:v>39.299999999999997</c:v>
                </c:pt>
                <c:pt idx="7235">
                  <c:v>39.299999999999997</c:v>
                </c:pt>
                <c:pt idx="7236">
                  <c:v>39.299999999999997</c:v>
                </c:pt>
                <c:pt idx="7237">
                  <c:v>39.299999999999997</c:v>
                </c:pt>
                <c:pt idx="7238">
                  <c:v>39.299999999999997</c:v>
                </c:pt>
                <c:pt idx="7239">
                  <c:v>39.4</c:v>
                </c:pt>
                <c:pt idx="7240">
                  <c:v>39.299999999999997</c:v>
                </c:pt>
                <c:pt idx="7241">
                  <c:v>39.1</c:v>
                </c:pt>
                <c:pt idx="7242">
                  <c:v>39.1</c:v>
                </c:pt>
                <c:pt idx="7243">
                  <c:v>39.1</c:v>
                </c:pt>
                <c:pt idx="7244">
                  <c:v>39.299999999999997</c:v>
                </c:pt>
                <c:pt idx="7245">
                  <c:v>39.299999999999997</c:v>
                </c:pt>
                <c:pt idx="7246">
                  <c:v>39.299999999999997</c:v>
                </c:pt>
                <c:pt idx="7247">
                  <c:v>39.299999999999997</c:v>
                </c:pt>
                <c:pt idx="7248">
                  <c:v>39.1</c:v>
                </c:pt>
                <c:pt idx="7249">
                  <c:v>39.1</c:v>
                </c:pt>
                <c:pt idx="7250">
                  <c:v>39.1</c:v>
                </c:pt>
                <c:pt idx="7251">
                  <c:v>39.1</c:v>
                </c:pt>
                <c:pt idx="7252">
                  <c:v>39.1</c:v>
                </c:pt>
                <c:pt idx="7253">
                  <c:v>39.1</c:v>
                </c:pt>
                <c:pt idx="7254">
                  <c:v>39.1</c:v>
                </c:pt>
                <c:pt idx="7255">
                  <c:v>39.1</c:v>
                </c:pt>
                <c:pt idx="7256">
                  <c:v>39.1</c:v>
                </c:pt>
                <c:pt idx="7257">
                  <c:v>39.1</c:v>
                </c:pt>
                <c:pt idx="7258">
                  <c:v>39.1</c:v>
                </c:pt>
                <c:pt idx="7259">
                  <c:v>39.1</c:v>
                </c:pt>
                <c:pt idx="7260">
                  <c:v>39.1</c:v>
                </c:pt>
                <c:pt idx="7261">
                  <c:v>39.1</c:v>
                </c:pt>
                <c:pt idx="7262">
                  <c:v>39.299999999999997</c:v>
                </c:pt>
                <c:pt idx="7263">
                  <c:v>39.299999999999997</c:v>
                </c:pt>
                <c:pt idx="7264">
                  <c:v>39.299999999999997</c:v>
                </c:pt>
                <c:pt idx="7265">
                  <c:v>39.299999999999997</c:v>
                </c:pt>
                <c:pt idx="7266">
                  <c:v>39.1</c:v>
                </c:pt>
                <c:pt idx="7267">
                  <c:v>39.1</c:v>
                </c:pt>
                <c:pt idx="7268">
                  <c:v>39.1</c:v>
                </c:pt>
                <c:pt idx="7269">
                  <c:v>39.1</c:v>
                </c:pt>
                <c:pt idx="7270">
                  <c:v>39.1</c:v>
                </c:pt>
                <c:pt idx="7271">
                  <c:v>39.1</c:v>
                </c:pt>
                <c:pt idx="7272">
                  <c:v>39.1</c:v>
                </c:pt>
                <c:pt idx="7273">
                  <c:v>39.1</c:v>
                </c:pt>
                <c:pt idx="7274">
                  <c:v>39.1</c:v>
                </c:pt>
                <c:pt idx="7275">
                  <c:v>39.299999999999997</c:v>
                </c:pt>
                <c:pt idx="7276">
                  <c:v>39.1</c:v>
                </c:pt>
                <c:pt idx="7277">
                  <c:v>39.299999999999997</c:v>
                </c:pt>
                <c:pt idx="7278">
                  <c:v>39.299999999999997</c:v>
                </c:pt>
                <c:pt idx="7279">
                  <c:v>39.299999999999997</c:v>
                </c:pt>
                <c:pt idx="7280">
                  <c:v>39.299999999999997</c:v>
                </c:pt>
                <c:pt idx="7281">
                  <c:v>39.299999999999997</c:v>
                </c:pt>
                <c:pt idx="7282">
                  <c:v>39.1</c:v>
                </c:pt>
                <c:pt idx="7283">
                  <c:v>39.1</c:v>
                </c:pt>
                <c:pt idx="7284">
                  <c:v>39.1</c:v>
                </c:pt>
                <c:pt idx="7285">
                  <c:v>39.1</c:v>
                </c:pt>
                <c:pt idx="7286">
                  <c:v>39.1</c:v>
                </c:pt>
                <c:pt idx="7287">
                  <c:v>39.1</c:v>
                </c:pt>
                <c:pt idx="7288">
                  <c:v>39.1</c:v>
                </c:pt>
                <c:pt idx="7289">
                  <c:v>39.1</c:v>
                </c:pt>
                <c:pt idx="7290">
                  <c:v>39.1</c:v>
                </c:pt>
                <c:pt idx="7291">
                  <c:v>39.1</c:v>
                </c:pt>
                <c:pt idx="7292">
                  <c:v>39.1</c:v>
                </c:pt>
                <c:pt idx="7293">
                  <c:v>39.1</c:v>
                </c:pt>
                <c:pt idx="7294">
                  <c:v>39.1</c:v>
                </c:pt>
                <c:pt idx="7295">
                  <c:v>39.1</c:v>
                </c:pt>
                <c:pt idx="7296">
                  <c:v>39.1</c:v>
                </c:pt>
                <c:pt idx="7297">
                  <c:v>39.1</c:v>
                </c:pt>
                <c:pt idx="7298">
                  <c:v>39.1</c:v>
                </c:pt>
                <c:pt idx="7299">
                  <c:v>39.1</c:v>
                </c:pt>
                <c:pt idx="7300">
                  <c:v>39.1</c:v>
                </c:pt>
                <c:pt idx="7301">
                  <c:v>39.1</c:v>
                </c:pt>
                <c:pt idx="7302">
                  <c:v>39.1</c:v>
                </c:pt>
                <c:pt idx="7303">
                  <c:v>39.1</c:v>
                </c:pt>
                <c:pt idx="7304">
                  <c:v>39.299999999999997</c:v>
                </c:pt>
                <c:pt idx="7305">
                  <c:v>39.299999999999997</c:v>
                </c:pt>
                <c:pt idx="7306">
                  <c:v>39.299999999999997</c:v>
                </c:pt>
                <c:pt idx="7307">
                  <c:v>39.299999999999997</c:v>
                </c:pt>
                <c:pt idx="7308">
                  <c:v>39.299999999999997</c:v>
                </c:pt>
                <c:pt idx="7309">
                  <c:v>39.299999999999997</c:v>
                </c:pt>
                <c:pt idx="7310">
                  <c:v>39.299999999999997</c:v>
                </c:pt>
                <c:pt idx="7311">
                  <c:v>39.299999999999997</c:v>
                </c:pt>
                <c:pt idx="7312">
                  <c:v>39.4</c:v>
                </c:pt>
                <c:pt idx="7313">
                  <c:v>39.4</c:v>
                </c:pt>
                <c:pt idx="7314">
                  <c:v>39.4</c:v>
                </c:pt>
                <c:pt idx="7315">
                  <c:v>39.6</c:v>
                </c:pt>
                <c:pt idx="7316">
                  <c:v>39.6</c:v>
                </c:pt>
                <c:pt idx="7317">
                  <c:v>39.6</c:v>
                </c:pt>
                <c:pt idx="7318">
                  <c:v>39.4</c:v>
                </c:pt>
                <c:pt idx="7319">
                  <c:v>39.6</c:v>
                </c:pt>
                <c:pt idx="7320">
                  <c:v>39.4</c:v>
                </c:pt>
                <c:pt idx="7321">
                  <c:v>39.4</c:v>
                </c:pt>
                <c:pt idx="7322">
                  <c:v>39.4</c:v>
                </c:pt>
                <c:pt idx="7323">
                  <c:v>39.4</c:v>
                </c:pt>
                <c:pt idx="7324">
                  <c:v>39.4</c:v>
                </c:pt>
                <c:pt idx="7325">
                  <c:v>39.4</c:v>
                </c:pt>
                <c:pt idx="7326">
                  <c:v>39.6</c:v>
                </c:pt>
                <c:pt idx="7327">
                  <c:v>39.6</c:v>
                </c:pt>
                <c:pt idx="7328">
                  <c:v>39.6</c:v>
                </c:pt>
                <c:pt idx="7329">
                  <c:v>39.6</c:v>
                </c:pt>
                <c:pt idx="7330">
                  <c:v>39.6</c:v>
                </c:pt>
                <c:pt idx="7331">
                  <c:v>39.700000000000003</c:v>
                </c:pt>
                <c:pt idx="7332">
                  <c:v>39.700000000000003</c:v>
                </c:pt>
                <c:pt idx="7333">
                  <c:v>39.700000000000003</c:v>
                </c:pt>
                <c:pt idx="7334">
                  <c:v>39.700000000000003</c:v>
                </c:pt>
                <c:pt idx="7335">
                  <c:v>39.700000000000003</c:v>
                </c:pt>
                <c:pt idx="7336">
                  <c:v>39.700000000000003</c:v>
                </c:pt>
                <c:pt idx="7337">
                  <c:v>39.6</c:v>
                </c:pt>
                <c:pt idx="7338">
                  <c:v>39.6</c:v>
                </c:pt>
                <c:pt idx="7339">
                  <c:v>39.6</c:v>
                </c:pt>
                <c:pt idx="7340">
                  <c:v>39.6</c:v>
                </c:pt>
                <c:pt idx="7341">
                  <c:v>39.6</c:v>
                </c:pt>
                <c:pt idx="7342">
                  <c:v>39.6</c:v>
                </c:pt>
                <c:pt idx="7343">
                  <c:v>39.6</c:v>
                </c:pt>
                <c:pt idx="7344">
                  <c:v>39.6</c:v>
                </c:pt>
                <c:pt idx="7345">
                  <c:v>39.6</c:v>
                </c:pt>
                <c:pt idx="7346">
                  <c:v>39.6</c:v>
                </c:pt>
                <c:pt idx="7347">
                  <c:v>39.6</c:v>
                </c:pt>
                <c:pt idx="7348">
                  <c:v>39.6</c:v>
                </c:pt>
                <c:pt idx="7349">
                  <c:v>39.6</c:v>
                </c:pt>
                <c:pt idx="7350">
                  <c:v>39.6</c:v>
                </c:pt>
                <c:pt idx="7351">
                  <c:v>39.6</c:v>
                </c:pt>
                <c:pt idx="7352">
                  <c:v>39.6</c:v>
                </c:pt>
                <c:pt idx="7353">
                  <c:v>39.6</c:v>
                </c:pt>
                <c:pt idx="7354">
                  <c:v>39.6</c:v>
                </c:pt>
                <c:pt idx="7355">
                  <c:v>39.6</c:v>
                </c:pt>
                <c:pt idx="7356">
                  <c:v>39.6</c:v>
                </c:pt>
                <c:pt idx="7357">
                  <c:v>39.6</c:v>
                </c:pt>
                <c:pt idx="7358">
                  <c:v>39.6</c:v>
                </c:pt>
                <c:pt idx="7359">
                  <c:v>39.6</c:v>
                </c:pt>
                <c:pt idx="7360">
                  <c:v>39.6</c:v>
                </c:pt>
                <c:pt idx="7361">
                  <c:v>39.6</c:v>
                </c:pt>
                <c:pt idx="7362">
                  <c:v>39.6</c:v>
                </c:pt>
                <c:pt idx="7363">
                  <c:v>39.6</c:v>
                </c:pt>
                <c:pt idx="7364">
                  <c:v>39.6</c:v>
                </c:pt>
                <c:pt idx="7365">
                  <c:v>39.6</c:v>
                </c:pt>
                <c:pt idx="7366">
                  <c:v>39.6</c:v>
                </c:pt>
                <c:pt idx="7367">
                  <c:v>39.6</c:v>
                </c:pt>
                <c:pt idx="7368">
                  <c:v>39.6</c:v>
                </c:pt>
                <c:pt idx="7369">
                  <c:v>39.6</c:v>
                </c:pt>
                <c:pt idx="7370">
                  <c:v>39.6</c:v>
                </c:pt>
                <c:pt idx="7371">
                  <c:v>39.6</c:v>
                </c:pt>
                <c:pt idx="7372">
                  <c:v>39.6</c:v>
                </c:pt>
                <c:pt idx="7373">
                  <c:v>39.6</c:v>
                </c:pt>
                <c:pt idx="7374">
                  <c:v>39.6</c:v>
                </c:pt>
                <c:pt idx="7375">
                  <c:v>39.6</c:v>
                </c:pt>
                <c:pt idx="7376">
                  <c:v>39.6</c:v>
                </c:pt>
                <c:pt idx="7377">
                  <c:v>39.6</c:v>
                </c:pt>
                <c:pt idx="7378">
                  <c:v>39.6</c:v>
                </c:pt>
                <c:pt idx="7379">
                  <c:v>39.6</c:v>
                </c:pt>
                <c:pt idx="7380">
                  <c:v>39.6</c:v>
                </c:pt>
                <c:pt idx="7381">
                  <c:v>39.6</c:v>
                </c:pt>
                <c:pt idx="7382">
                  <c:v>39.6</c:v>
                </c:pt>
                <c:pt idx="7383">
                  <c:v>39.6</c:v>
                </c:pt>
                <c:pt idx="7384">
                  <c:v>39.6</c:v>
                </c:pt>
                <c:pt idx="7385">
                  <c:v>39.6</c:v>
                </c:pt>
                <c:pt idx="7386">
                  <c:v>39.700000000000003</c:v>
                </c:pt>
                <c:pt idx="7387">
                  <c:v>39.700000000000003</c:v>
                </c:pt>
                <c:pt idx="7388">
                  <c:v>39.700000000000003</c:v>
                </c:pt>
                <c:pt idx="7389">
                  <c:v>39.700000000000003</c:v>
                </c:pt>
                <c:pt idx="7390">
                  <c:v>39.700000000000003</c:v>
                </c:pt>
                <c:pt idx="7391">
                  <c:v>39.9</c:v>
                </c:pt>
                <c:pt idx="7392">
                  <c:v>39.9</c:v>
                </c:pt>
                <c:pt idx="7393">
                  <c:v>39.9</c:v>
                </c:pt>
                <c:pt idx="7394">
                  <c:v>39.9</c:v>
                </c:pt>
                <c:pt idx="7395">
                  <c:v>39.9</c:v>
                </c:pt>
                <c:pt idx="7396">
                  <c:v>39.9</c:v>
                </c:pt>
                <c:pt idx="7397">
                  <c:v>39.9</c:v>
                </c:pt>
                <c:pt idx="7398">
                  <c:v>39.9</c:v>
                </c:pt>
                <c:pt idx="7399">
                  <c:v>39.9</c:v>
                </c:pt>
                <c:pt idx="7400">
                  <c:v>39.9</c:v>
                </c:pt>
                <c:pt idx="7401">
                  <c:v>39.9</c:v>
                </c:pt>
                <c:pt idx="7402">
                  <c:v>39.9</c:v>
                </c:pt>
                <c:pt idx="7403">
                  <c:v>39.9</c:v>
                </c:pt>
                <c:pt idx="7404">
                  <c:v>39.9</c:v>
                </c:pt>
                <c:pt idx="7405">
                  <c:v>39.9</c:v>
                </c:pt>
                <c:pt idx="7406">
                  <c:v>39.9</c:v>
                </c:pt>
                <c:pt idx="7407">
                  <c:v>40</c:v>
                </c:pt>
                <c:pt idx="7408">
                  <c:v>40</c:v>
                </c:pt>
                <c:pt idx="7409">
                  <c:v>40</c:v>
                </c:pt>
                <c:pt idx="7410">
                  <c:v>40</c:v>
                </c:pt>
                <c:pt idx="7411">
                  <c:v>40</c:v>
                </c:pt>
                <c:pt idx="7412">
                  <c:v>40</c:v>
                </c:pt>
                <c:pt idx="7413">
                  <c:v>40</c:v>
                </c:pt>
                <c:pt idx="7414">
                  <c:v>40</c:v>
                </c:pt>
                <c:pt idx="7415">
                  <c:v>40</c:v>
                </c:pt>
                <c:pt idx="7416">
                  <c:v>40</c:v>
                </c:pt>
                <c:pt idx="7417">
                  <c:v>39.9</c:v>
                </c:pt>
                <c:pt idx="7418">
                  <c:v>39.9</c:v>
                </c:pt>
                <c:pt idx="7419">
                  <c:v>39.9</c:v>
                </c:pt>
                <c:pt idx="7420">
                  <c:v>39.9</c:v>
                </c:pt>
                <c:pt idx="7421">
                  <c:v>39.9</c:v>
                </c:pt>
                <c:pt idx="7422">
                  <c:v>39.9</c:v>
                </c:pt>
                <c:pt idx="7423">
                  <c:v>39.9</c:v>
                </c:pt>
                <c:pt idx="7424">
                  <c:v>39.9</c:v>
                </c:pt>
                <c:pt idx="7425">
                  <c:v>39.9</c:v>
                </c:pt>
                <c:pt idx="7426">
                  <c:v>39.9</c:v>
                </c:pt>
                <c:pt idx="7427">
                  <c:v>39.9</c:v>
                </c:pt>
                <c:pt idx="7428">
                  <c:v>39.9</c:v>
                </c:pt>
                <c:pt idx="7429">
                  <c:v>39.9</c:v>
                </c:pt>
                <c:pt idx="7430">
                  <c:v>39.9</c:v>
                </c:pt>
                <c:pt idx="7431">
                  <c:v>39.9</c:v>
                </c:pt>
                <c:pt idx="7432">
                  <c:v>39.9</c:v>
                </c:pt>
                <c:pt idx="7433">
                  <c:v>39.9</c:v>
                </c:pt>
                <c:pt idx="7434">
                  <c:v>39.700000000000003</c:v>
                </c:pt>
                <c:pt idx="7435">
                  <c:v>39.700000000000003</c:v>
                </c:pt>
                <c:pt idx="7436">
                  <c:v>39.700000000000003</c:v>
                </c:pt>
                <c:pt idx="7437">
                  <c:v>39.700000000000003</c:v>
                </c:pt>
                <c:pt idx="7438">
                  <c:v>39.700000000000003</c:v>
                </c:pt>
                <c:pt idx="7439">
                  <c:v>39.700000000000003</c:v>
                </c:pt>
                <c:pt idx="7440">
                  <c:v>39.700000000000003</c:v>
                </c:pt>
                <c:pt idx="7441">
                  <c:v>39.700000000000003</c:v>
                </c:pt>
                <c:pt idx="7442">
                  <c:v>39.700000000000003</c:v>
                </c:pt>
                <c:pt idx="7443">
                  <c:v>39.700000000000003</c:v>
                </c:pt>
                <c:pt idx="7444">
                  <c:v>39.700000000000003</c:v>
                </c:pt>
                <c:pt idx="7445">
                  <c:v>39.700000000000003</c:v>
                </c:pt>
                <c:pt idx="7446">
                  <c:v>39.700000000000003</c:v>
                </c:pt>
                <c:pt idx="7447">
                  <c:v>39.700000000000003</c:v>
                </c:pt>
                <c:pt idx="7448">
                  <c:v>39.700000000000003</c:v>
                </c:pt>
                <c:pt idx="7449">
                  <c:v>39.700000000000003</c:v>
                </c:pt>
                <c:pt idx="7450">
                  <c:v>39.700000000000003</c:v>
                </c:pt>
                <c:pt idx="7451">
                  <c:v>39.9</c:v>
                </c:pt>
                <c:pt idx="7452">
                  <c:v>39.9</c:v>
                </c:pt>
                <c:pt idx="7453">
                  <c:v>39.9</c:v>
                </c:pt>
                <c:pt idx="7454">
                  <c:v>39.9</c:v>
                </c:pt>
                <c:pt idx="7455">
                  <c:v>39.9</c:v>
                </c:pt>
                <c:pt idx="7456">
                  <c:v>39.9</c:v>
                </c:pt>
                <c:pt idx="7457">
                  <c:v>39.9</c:v>
                </c:pt>
                <c:pt idx="7458">
                  <c:v>39.9</c:v>
                </c:pt>
                <c:pt idx="7459">
                  <c:v>39.9</c:v>
                </c:pt>
                <c:pt idx="7460">
                  <c:v>39.9</c:v>
                </c:pt>
                <c:pt idx="7461">
                  <c:v>39.9</c:v>
                </c:pt>
                <c:pt idx="7462">
                  <c:v>39.9</c:v>
                </c:pt>
                <c:pt idx="7463">
                  <c:v>39.9</c:v>
                </c:pt>
                <c:pt idx="7464">
                  <c:v>39.9</c:v>
                </c:pt>
                <c:pt idx="7465">
                  <c:v>39.700000000000003</c:v>
                </c:pt>
                <c:pt idx="7466">
                  <c:v>39.9</c:v>
                </c:pt>
                <c:pt idx="7467">
                  <c:v>40</c:v>
                </c:pt>
                <c:pt idx="7468">
                  <c:v>40</c:v>
                </c:pt>
                <c:pt idx="7469">
                  <c:v>40</c:v>
                </c:pt>
                <c:pt idx="7470">
                  <c:v>40</c:v>
                </c:pt>
                <c:pt idx="7471">
                  <c:v>40</c:v>
                </c:pt>
                <c:pt idx="7472">
                  <c:v>40</c:v>
                </c:pt>
                <c:pt idx="7473">
                  <c:v>40</c:v>
                </c:pt>
                <c:pt idx="7474">
                  <c:v>40</c:v>
                </c:pt>
                <c:pt idx="7475">
                  <c:v>40</c:v>
                </c:pt>
                <c:pt idx="7476">
                  <c:v>40</c:v>
                </c:pt>
                <c:pt idx="7477">
                  <c:v>40</c:v>
                </c:pt>
                <c:pt idx="7478">
                  <c:v>40</c:v>
                </c:pt>
                <c:pt idx="7479">
                  <c:v>40</c:v>
                </c:pt>
                <c:pt idx="7480">
                  <c:v>40</c:v>
                </c:pt>
                <c:pt idx="7481">
                  <c:v>40</c:v>
                </c:pt>
                <c:pt idx="7482">
                  <c:v>40</c:v>
                </c:pt>
                <c:pt idx="7483">
                  <c:v>40</c:v>
                </c:pt>
                <c:pt idx="7484">
                  <c:v>40</c:v>
                </c:pt>
                <c:pt idx="7485">
                  <c:v>40</c:v>
                </c:pt>
                <c:pt idx="7486">
                  <c:v>40</c:v>
                </c:pt>
                <c:pt idx="7487">
                  <c:v>40</c:v>
                </c:pt>
                <c:pt idx="7488">
                  <c:v>40</c:v>
                </c:pt>
                <c:pt idx="7489">
                  <c:v>40</c:v>
                </c:pt>
                <c:pt idx="7490">
                  <c:v>40</c:v>
                </c:pt>
                <c:pt idx="7491">
                  <c:v>40</c:v>
                </c:pt>
                <c:pt idx="7492">
                  <c:v>40</c:v>
                </c:pt>
                <c:pt idx="7493">
                  <c:v>40</c:v>
                </c:pt>
                <c:pt idx="7494">
                  <c:v>40</c:v>
                </c:pt>
                <c:pt idx="7495">
                  <c:v>40</c:v>
                </c:pt>
                <c:pt idx="7496">
                  <c:v>40</c:v>
                </c:pt>
                <c:pt idx="7497">
                  <c:v>40</c:v>
                </c:pt>
                <c:pt idx="7498">
                  <c:v>40</c:v>
                </c:pt>
                <c:pt idx="7499">
                  <c:v>40</c:v>
                </c:pt>
                <c:pt idx="7500">
                  <c:v>40</c:v>
                </c:pt>
                <c:pt idx="7501">
                  <c:v>40</c:v>
                </c:pt>
                <c:pt idx="7502">
                  <c:v>40</c:v>
                </c:pt>
                <c:pt idx="7503">
                  <c:v>40</c:v>
                </c:pt>
                <c:pt idx="7504">
                  <c:v>40</c:v>
                </c:pt>
                <c:pt idx="7505">
                  <c:v>40</c:v>
                </c:pt>
                <c:pt idx="7506">
                  <c:v>40</c:v>
                </c:pt>
                <c:pt idx="7507">
                  <c:v>40</c:v>
                </c:pt>
                <c:pt idx="7508">
                  <c:v>40</c:v>
                </c:pt>
                <c:pt idx="7509">
                  <c:v>40</c:v>
                </c:pt>
                <c:pt idx="7510">
                  <c:v>40</c:v>
                </c:pt>
                <c:pt idx="7511">
                  <c:v>40</c:v>
                </c:pt>
                <c:pt idx="7512">
                  <c:v>40</c:v>
                </c:pt>
                <c:pt idx="7513">
                  <c:v>40</c:v>
                </c:pt>
                <c:pt idx="7514">
                  <c:v>39.9</c:v>
                </c:pt>
                <c:pt idx="7515">
                  <c:v>39.9</c:v>
                </c:pt>
                <c:pt idx="7516">
                  <c:v>39.9</c:v>
                </c:pt>
                <c:pt idx="7517">
                  <c:v>39.9</c:v>
                </c:pt>
                <c:pt idx="7518">
                  <c:v>39.9</c:v>
                </c:pt>
                <c:pt idx="7519">
                  <c:v>39.9</c:v>
                </c:pt>
                <c:pt idx="7520">
                  <c:v>39.9</c:v>
                </c:pt>
                <c:pt idx="7521">
                  <c:v>40</c:v>
                </c:pt>
                <c:pt idx="7522">
                  <c:v>40</c:v>
                </c:pt>
                <c:pt idx="7523">
                  <c:v>40</c:v>
                </c:pt>
                <c:pt idx="7524">
                  <c:v>40</c:v>
                </c:pt>
                <c:pt idx="7525">
                  <c:v>39.9</c:v>
                </c:pt>
                <c:pt idx="7526">
                  <c:v>39.9</c:v>
                </c:pt>
                <c:pt idx="7527">
                  <c:v>39.9</c:v>
                </c:pt>
                <c:pt idx="7528">
                  <c:v>39.9</c:v>
                </c:pt>
                <c:pt idx="7529">
                  <c:v>39.700000000000003</c:v>
                </c:pt>
                <c:pt idx="7530">
                  <c:v>39.700000000000003</c:v>
                </c:pt>
                <c:pt idx="7531">
                  <c:v>39.700000000000003</c:v>
                </c:pt>
                <c:pt idx="7532">
                  <c:v>39.700000000000003</c:v>
                </c:pt>
                <c:pt idx="7533">
                  <c:v>39.700000000000003</c:v>
                </c:pt>
                <c:pt idx="7534">
                  <c:v>39.6</c:v>
                </c:pt>
                <c:pt idx="7535">
                  <c:v>39.6</c:v>
                </c:pt>
                <c:pt idx="7536">
                  <c:v>39.6</c:v>
                </c:pt>
                <c:pt idx="7537">
                  <c:v>39.6</c:v>
                </c:pt>
                <c:pt idx="7538">
                  <c:v>39.6</c:v>
                </c:pt>
                <c:pt idx="7539">
                  <c:v>39.6</c:v>
                </c:pt>
                <c:pt idx="7540">
                  <c:v>39.6</c:v>
                </c:pt>
                <c:pt idx="7541">
                  <c:v>39.4</c:v>
                </c:pt>
                <c:pt idx="7542">
                  <c:v>39.4</c:v>
                </c:pt>
                <c:pt idx="7543">
                  <c:v>39.4</c:v>
                </c:pt>
                <c:pt idx="7544">
                  <c:v>39.4</c:v>
                </c:pt>
                <c:pt idx="7545">
                  <c:v>39.4</c:v>
                </c:pt>
                <c:pt idx="7546">
                  <c:v>39.4</c:v>
                </c:pt>
                <c:pt idx="7547">
                  <c:v>39.4</c:v>
                </c:pt>
                <c:pt idx="7548">
                  <c:v>39.4</c:v>
                </c:pt>
                <c:pt idx="7549">
                  <c:v>39.4</c:v>
                </c:pt>
                <c:pt idx="7550">
                  <c:v>39.4</c:v>
                </c:pt>
                <c:pt idx="7551">
                  <c:v>39.4</c:v>
                </c:pt>
                <c:pt idx="7552">
                  <c:v>39.4</c:v>
                </c:pt>
                <c:pt idx="7553">
                  <c:v>39.4</c:v>
                </c:pt>
                <c:pt idx="7554">
                  <c:v>39.4</c:v>
                </c:pt>
                <c:pt idx="7555">
                  <c:v>39.4</c:v>
                </c:pt>
                <c:pt idx="7556">
                  <c:v>39.6</c:v>
                </c:pt>
                <c:pt idx="7557">
                  <c:v>39.6</c:v>
                </c:pt>
                <c:pt idx="7558">
                  <c:v>39.6</c:v>
                </c:pt>
                <c:pt idx="7559">
                  <c:v>39.6</c:v>
                </c:pt>
                <c:pt idx="7560">
                  <c:v>39.6</c:v>
                </c:pt>
                <c:pt idx="7561">
                  <c:v>39.700000000000003</c:v>
                </c:pt>
                <c:pt idx="7562">
                  <c:v>39.700000000000003</c:v>
                </c:pt>
                <c:pt idx="7563">
                  <c:v>39.700000000000003</c:v>
                </c:pt>
                <c:pt idx="7564">
                  <c:v>39.700000000000003</c:v>
                </c:pt>
                <c:pt idx="7565">
                  <c:v>39.700000000000003</c:v>
                </c:pt>
                <c:pt idx="7566">
                  <c:v>39.700000000000003</c:v>
                </c:pt>
                <c:pt idx="7567">
                  <c:v>39.700000000000003</c:v>
                </c:pt>
                <c:pt idx="7569">
                  <c:v>41</c:v>
                </c:pt>
                <c:pt idx="7570">
                  <c:v>39.700000000000003</c:v>
                </c:pt>
                <c:pt idx="7571">
                  <c:v>39.700000000000003</c:v>
                </c:pt>
                <c:pt idx="7572">
                  <c:v>39.9</c:v>
                </c:pt>
                <c:pt idx="7573">
                  <c:v>39.9</c:v>
                </c:pt>
                <c:pt idx="7574">
                  <c:v>39.9</c:v>
                </c:pt>
                <c:pt idx="7575">
                  <c:v>39.9</c:v>
                </c:pt>
                <c:pt idx="7576">
                  <c:v>39.9</c:v>
                </c:pt>
                <c:pt idx="7577">
                  <c:v>39.9</c:v>
                </c:pt>
                <c:pt idx="7578">
                  <c:v>39.9</c:v>
                </c:pt>
                <c:pt idx="7579">
                  <c:v>39.9</c:v>
                </c:pt>
                <c:pt idx="7580">
                  <c:v>39.9</c:v>
                </c:pt>
                <c:pt idx="7581">
                  <c:v>39.9</c:v>
                </c:pt>
                <c:pt idx="7582">
                  <c:v>39.9</c:v>
                </c:pt>
                <c:pt idx="7583">
                  <c:v>39.9</c:v>
                </c:pt>
                <c:pt idx="7584">
                  <c:v>39.9</c:v>
                </c:pt>
                <c:pt idx="7585">
                  <c:v>39.9</c:v>
                </c:pt>
                <c:pt idx="7586">
                  <c:v>39.9</c:v>
                </c:pt>
                <c:pt idx="7587">
                  <c:v>39.9</c:v>
                </c:pt>
                <c:pt idx="7588">
                  <c:v>39.9</c:v>
                </c:pt>
                <c:pt idx="7589">
                  <c:v>39.9</c:v>
                </c:pt>
                <c:pt idx="7590">
                  <c:v>39.9</c:v>
                </c:pt>
                <c:pt idx="7591">
                  <c:v>39.9</c:v>
                </c:pt>
                <c:pt idx="7592">
                  <c:v>39.9</c:v>
                </c:pt>
                <c:pt idx="7593">
                  <c:v>39.9</c:v>
                </c:pt>
                <c:pt idx="7594">
                  <c:v>39.9</c:v>
                </c:pt>
                <c:pt idx="7595">
                  <c:v>39.9</c:v>
                </c:pt>
                <c:pt idx="7596">
                  <c:v>39.9</c:v>
                </c:pt>
                <c:pt idx="7597">
                  <c:v>39.9</c:v>
                </c:pt>
                <c:pt idx="7598">
                  <c:v>39.9</c:v>
                </c:pt>
                <c:pt idx="7599">
                  <c:v>39.9</c:v>
                </c:pt>
                <c:pt idx="7600">
                  <c:v>40</c:v>
                </c:pt>
                <c:pt idx="7601">
                  <c:v>40</c:v>
                </c:pt>
                <c:pt idx="7602">
                  <c:v>40</c:v>
                </c:pt>
                <c:pt idx="7603">
                  <c:v>40</c:v>
                </c:pt>
                <c:pt idx="7604">
                  <c:v>40</c:v>
                </c:pt>
                <c:pt idx="7605">
                  <c:v>39.9</c:v>
                </c:pt>
                <c:pt idx="7606">
                  <c:v>39.9</c:v>
                </c:pt>
                <c:pt idx="7607">
                  <c:v>39.9</c:v>
                </c:pt>
                <c:pt idx="7608">
                  <c:v>39.9</c:v>
                </c:pt>
                <c:pt idx="7609">
                  <c:v>39.9</c:v>
                </c:pt>
                <c:pt idx="7610">
                  <c:v>39.9</c:v>
                </c:pt>
                <c:pt idx="7611">
                  <c:v>39.9</c:v>
                </c:pt>
                <c:pt idx="7612">
                  <c:v>39.9</c:v>
                </c:pt>
                <c:pt idx="7613">
                  <c:v>39.9</c:v>
                </c:pt>
                <c:pt idx="7614">
                  <c:v>39.9</c:v>
                </c:pt>
                <c:pt idx="7615">
                  <c:v>39.9</c:v>
                </c:pt>
                <c:pt idx="7616">
                  <c:v>39.9</c:v>
                </c:pt>
                <c:pt idx="7617">
                  <c:v>39.9</c:v>
                </c:pt>
                <c:pt idx="7618">
                  <c:v>39.9</c:v>
                </c:pt>
                <c:pt idx="7619">
                  <c:v>39.9</c:v>
                </c:pt>
                <c:pt idx="7620">
                  <c:v>39.9</c:v>
                </c:pt>
                <c:pt idx="7621">
                  <c:v>39.9</c:v>
                </c:pt>
                <c:pt idx="7622">
                  <c:v>40</c:v>
                </c:pt>
                <c:pt idx="7623">
                  <c:v>40</c:v>
                </c:pt>
                <c:pt idx="7624">
                  <c:v>40</c:v>
                </c:pt>
                <c:pt idx="7625">
                  <c:v>40</c:v>
                </c:pt>
                <c:pt idx="7626">
                  <c:v>40.200000000000003</c:v>
                </c:pt>
                <c:pt idx="7627">
                  <c:v>40.200000000000003</c:v>
                </c:pt>
                <c:pt idx="7628">
                  <c:v>40.200000000000003</c:v>
                </c:pt>
                <c:pt idx="7629">
                  <c:v>40.200000000000003</c:v>
                </c:pt>
                <c:pt idx="7630">
                  <c:v>40.200000000000003</c:v>
                </c:pt>
                <c:pt idx="7631">
                  <c:v>40.200000000000003</c:v>
                </c:pt>
                <c:pt idx="7632">
                  <c:v>40.200000000000003</c:v>
                </c:pt>
                <c:pt idx="7633">
                  <c:v>40.200000000000003</c:v>
                </c:pt>
                <c:pt idx="7634">
                  <c:v>40.200000000000003</c:v>
                </c:pt>
                <c:pt idx="7635">
                  <c:v>40.200000000000003</c:v>
                </c:pt>
                <c:pt idx="7636">
                  <c:v>40.200000000000003</c:v>
                </c:pt>
                <c:pt idx="7637">
                  <c:v>40.200000000000003</c:v>
                </c:pt>
                <c:pt idx="7638">
                  <c:v>40.200000000000003</c:v>
                </c:pt>
                <c:pt idx="7639">
                  <c:v>40.200000000000003</c:v>
                </c:pt>
                <c:pt idx="7640">
                  <c:v>40.200000000000003</c:v>
                </c:pt>
                <c:pt idx="7641">
                  <c:v>40.200000000000003</c:v>
                </c:pt>
                <c:pt idx="7642">
                  <c:v>40.200000000000003</c:v>
                </c:pt>
                <c:pt idx="7643">
                  <c:v>40.200000000000003</c:v>
                </c:pt>
                <c:pt idx="7644">
                  <c:v>40.200000000000003</c:v>
                </c:pt>
                <c:pt idx="7645">
                  <c:v>40.200000000000003</c:v>
                </c:pt>
                <c:pt idx="7646">
                  <c:v>40.200000000000003</c:v>
                </c:pt>
                <c:pt idx="7647">
                  <c:v>40.200000000000003</c:v>
                </c:pt>
                <c:pt idx="7648">
                  <c:v>40.200000000000003</c:v>
                </c:pt>
                <c:pt idx="7649">
                  <c:v>40.200000000000003</c:v>
                </c:pt>
                <c:pt idx="7650">
                  <c:v>40.200000000000003</c:v>
                </c:pt>
                <c:pt idx="7651">
                  <c:v>40.200000000000003</c:v>
                </c:pt>
                <c:pt idx="7652">
                  <c:v>40.200000000000003</c:v>
                </c:pt>
                <c:pt idx="7653">
                  <c:v>40.200000000000003</c:v>
                </c:pt>
                <c:pt idx="7654">
                  <c:v>40.200000000000003</c:v>
                </c:pt>
                <c:pt idx="7655">
                  <c:v>40.200000000000003</c:v>
                </c:pt>
                <c:pt idx="7656">
                  <c:v>40.200000000000003</c:v>
                </c:pt>
                <c:pt idx="7657">
                  <c:v>40.200000000000003</c:v>
                </c:pt>
                <c:pt idx="7658">
                  <c:v>40.200000000000003</c:v>
                </c:pt>
                <c:pt idx="7659">
                  <c:v>40.200000000000003</c:v>
                </c:pt>
                <c:pt idx="7660">
                  <c:v>40.200000000000003</c:v>
                </c:pt>
                <c:pt idx="7661">
                  <c:v>40.200000000000003</c:v>
                </c:pt>
                <c:pt idx="7662">
                  <c:v>40.200000000000003</c:v>
                </c:pt>
                <c:pt idx="7663">
                  <c:v>40.200000000000003</c:v>
                </c:pt>
                <c:pt idx="7664">
                  <c:v>40.200000000000003</c:v>
                </c:pt>
                <c:pt idx="7665">
                  <c:v>40.200000000000003</c:v>
                </c:pt>
                <c:pt idx="7666">
                  <c:v>40.200000000000003</c:v>
                </c:pt>
                <c:pt idx="7667">
                  <c:v>40.200000000000003</c:v>
                </c:pt>
                <c:pt idx="7668">
                  <c:v>40.200000000000003</c:v>
                </c:pt>
                <c:pt idx="7669">
                  <c:v>40.200000000000003</c:v>
                </c:pt>
                <c:pt idx="7670">
                  <c:v>40.299999999999997</c:v>
                </c:pt>
                <c:pt idx="7671">
                  <c:v>40.299999999999997</c:v>
                </c:pt>
                <c:pt idx="7672">
                  <c:v>40.299999999999997</c:v>
                </c:pt>
                <c:pt idx="7673">
                  <c:v>40.299999999999997</c:v>
                </c:pt>
                <c:pt idx="7674">
                  <c:v>40.299999999999997</c:v>
                </c:pt>
                <c:pt idx="7675">
                  <c:v>40.299999999999997</c:v>
                </c:pt>
                <c:pt idx="7676">
                  <c:v>40.299999999999997</c:v>
                </c:pt>
                <c:pt idx="7677">
                  <c:v>40.299999999999997</c:v>
                </c:pt>
                <c:pt idx="7678">
                  <c:v>40.299999999999997</c:v>
                </c:pt>
                <c:pt idx="7679">
                  <c:v>40.299999999999997</c:v>
                </c:pt>
                <c:pt idx="7680">
                  <c:v>40.299999999999997</c:v>
                </c:pt>
                <c:pt idx="7681">
                  <c:v>40.4</c:v>
                </c:pt>
                <c:pt idx="7682">
                  <c:v>40.4</c:v>
                </c:pt>
                <c:pt idx="7683">
                  <c:v>40.4</c:v>
                </c:pt>
                <c:pt idx="7684">
                  <c:v>40.4</c:v>
                </c:pt>
                <c:pt idx="7685">
                  <c:v>40.4</c:v>
                </c:pt>
                <c:pt idx="7686">
                  <c:v>40.6</c:v>
                </c:pt>
                <c:pt idx="7687">
                  <c:v>40.4</c:v>
                </c:pt>
                <c:pt idx="7688">
                  <c:v>40.4</c:v>
                </c:pt>
                <c:pt idx="7689">
                  <c:v>40.4</c:v>
                </c:pt>
                <c:pt idx="7690">
                  <c:v>40.4</c:v>
                </c:pt>
                <c:pt idx="7691">
                  <c:v>40.4</c:v>
                </c:pt>
                <c:pt idx="7692">
                  <c:v>40.4</c:v>
                </c:pt>
                <c:pt idx="7693">
                  <c:v>40.4</c:v>
                </c:pt>
                <c:pt idx="7694">
                  <c:v>40.4</c:v>
                </c:pt>
                <c:pt idx="7695">
                  <c:v>40.6</c:v>
                </c:pt>
                <c:pt idx="7696">
                  <c:v>40.6</c:v>
                </c:pt>
                <c:pt idx="7697">
                  <c:v>40.6</c:v>
                </c:pt>
                <c:pt idx="7698">
                  <c:v>40.6</c:v>
                </c:pt>
                <c:pt idx="7699">
                  <c:v>40.6</c:v>
                </c:pt>
                <c:pt idx="7700">
                  <c:v>40.6</c:v>
                </c:pt>
                <c:pt idx="7701">
                  <c:v>40.4</c:v>
                </c:pt>
                <c:pt idx="7702">
                  <c:v>40.4</c:v>
                </c:pt>
                <c:pt idx="7703">
                  <c:v>40.4</c:v>
                </c:pt>
                <c:pt idx="7704">
                  <c:v>40.4</c:v>
                </c:pt>
                <c:pt idx="7705">
                  <c:v>40.4</c:v>
                </c:pt>
                <c:pt idx="7706">
                  <c:v>40.4</c:v>
                </c:pt>
                <c:pt idx="7707">
                  <c:v>40.4</c:v>
                </c:pt>
                <c:pt idx="7708">
                  <c:v>40.4</c:v>
                </c:pt>
                <c:pt idx="7709">
                  <c:v>40.4</c:v>
                </c:pt>
                <c:pt idx="7710">
                  <c:v>40.4</c:v>
                </c:pt>
                <c:pt idx="7711">
                  <c:v>40.4</c:v>
                </c:pt>
                <c:pt idx="7712">
                  <c:v>40.4</c:v>
                </c:pt>
                <c:pt idx="7713">
                  <c:v>40.4</c:v>
                </c:pt>
                <c:pt idx="7714">
                  <c:v>40.4</c:v>
                </c:pt>
                <c:pt idx="7715">
                  <c:v>40.4</c:v>
                </c:pt>
                <c:pt idx="7716">
                  <c:v>40.6</c:v>
                </c:pt>
                <c:pt idx="7717">
                  <c:v>40.6</c:v>
                </c:pt>
                <c:pt idx="7718">
                  <c:v>40.6</c:v>
                </c:pt>
                <c:pt idx="7719">
                  <c:v>40.6</c:v>
                </c:pt>
                <c:pt idx="7720">
                  <c:v>40.6</c:v>
                </c:pt>
                <c:pt idx="7721">
                  <c:v>40.6</c:v>
                </c:pt>
                <c:pt idx="7722">
                  <c:v>40.6</c:v>
                </c:pt>
                <c:pt idx="7723">
                  <c:v>40.6</c:v>
                </c:pt>
                <c:pt idx="7724">
                  <c:v>40.6</c:v>
                </c:pt>
                <c:pt idx="7725">
                  <c:v>40.6</c:v>
                </c:pt>
                <c:pt idx="7726">
                  <c:v>40.6</c:v>
                </c:pt>
                <c:pt idx="7727">
                  <c:v>40.6</c:v>
                </c:pt>
                <c:pt idx="7728">
                  <c:v>40.6</c:v>
                </c:pt>
                <c:pt idx="7729">
                  <c:v>40.6</c:v>
                </c:pt>
                <c:pt idx="7730">
                  <c:v>40.6</c:v>
                </c:pt>
                <c:pt idx="7731">
                  <c:v>40.6</c:v>
                </c:pt>
                <c:pt idx="7732">
                  <c:v>40.6</c:v>
                </c:pt>
                <c:pt idx="7733">
                  <c:v>40.6</c:v>
                </c:pt>
                <c:pt idx="7734">
                  <c:v>40.6</c:v>
                </c:pt>
                <c:pt idx="7735">
                  <c:v>40.6</c:v>
                </c:pt>
                <c:pt idx="7736">
                  <c:v>40.6</c:v>
                </c:pt>
                <c:pt idx="7737">
                  <c:v>40.6</c:v>
                </c:pt>
                <c:pt idx="7738">
                  <c:v>40.6</c:v>
                </c:pt>
                <c:pt idx="7739">
                  <c:v>40.4</c:v>
                </c:pt>
                <c:pt idx="7740">
                  <c:v>40.4</c:v>
                </c:pt>
                <c:pt idx="7741">
                  <c:v>40.6</c:v>
                </c:pt>
                <c:pt idx="7742">
                  <c:v>40.6</c:v>
                </c:pt>
                <c:pt idx="7743">
                  <c:v>40.4</c:v>
                </c:pt>
                <c:pt idx="7744">
                  <c:v>40.4</c:v>
                </c:pt>
                <c:pt idx="7745">
                  <c:v>40.6</c:v>
                </c:pt>
                <c:pt idx="7746">
                  <c:v>40.4</c:v>
                </c:pt>
                <c:pt idx="7747">
                  <c:v>40.4</c:v>
                </c:pt>
                <c:pt idx="7748">
                  <c:v>40.299999999999997</c:v>
                </c:pt>
                <c:pt idx="7749">
                  <c:v>40.299999999999997</c:v>
                </c:pt>
                <c:pt idx="7750">
                  <c:v>40.299999999999997</c:v>
                </c:pt>
                <c:pt idx="7751">
                  <c:v>40.299999999999997</c:v>
                </c:pt>
                <c:pt idx="7752">
                  <c:v>40.200000000000003</c:v>
                </c:pt>
                <c:pt idx="7753">
                  <c:v>40.200000000000003</c:v>
                </c:pt>
                <c:pt idx="7754">
                  <c:v>40.200000000000003</c:v>
                </c:pt>
                <c:pt idx="7755">
                  <c:v>40.200000000000003</c:v>
                </c:pt>
                <c:pt idx="7756">
                  <c:v>40.200000000000003</c:v>
                </c:pt>
                <c:pt idx="7757">
                  <c:v>40.200000000000003</c:v>
                </c:pt>
                <c:pt idx="7758">
                  <c:v>40.200000000000003</c:v>
                </c:pt>
                <c:pt idx="7759">
                  <c:v>40</c:v>
                </c:pt>
                <c:pt idx="7760">
                  <c:v>40.200000000000003</c:v>
                </c:pt>
                <c:pt idx="7761">
                  <c:v>40.200000000000003</c:v>
                </c:pt>
                <c:pt idx="7762">
                  <c:v>40.200000000000003</c:v>
                </c:pt>
                <c:pt idx="7763">
                  <c:v>40.200000000000003</c:v>
                </c:pt>
                <c:pt idx="7764">
                  <c:v>40.200000000000003</c:v>
                </c:pt>
                <c:pt idx="7765">
                  <c:v>40.200000000000003</c:v>
                </c:pt>
                <c:pt idx="7766">
                  <c:v>40.200000000000003</c:v>
                </c:pt>
                <c:pt idx="7767">
                  <c:v>40.299999999999997</c:v>
                </c:pt>
                <c:pt idx="7768">
                  <c:v>40.299999999999997</c:v>
                </c:pt>
                <c:pt idx="7769">
                  <c:v>40.299999999999997</c:v>
                </c:pt>
                <c:pt idx="7770">
                  <c:v>40.4</c:v>
                </c:pt>
                <c:pt idx="7771">
                  <c:v>40.4</c:v>
                </c:pt>
                <c:pt idx="7772">
                  <c:v>40.4</c:v>
                </c:pt>
                <c:pt idx="7773">
                  <c:v>40.6</c:v>
                </c:pt>
                <c:pt idx="7774">
                  <c:v>40.6</c:v>
                </c:pt>
                <c:pt idx="7775">
                  <c:v>40.6</c:v>
                </c:pt>
                <c:pt idx="7776">
                  <c:v>40.6</c:v>
                </c:pt>
                <c:pt idx="7777">
                  <c:v>40.6</c:v>
                </c:pt>
                <c:pt idx="7778">
                  <c:v>40.700000000000003</c:v>
                </c:pt>
                <c:pt idx="7779">
                  <c:v>40.700000000000003</c:v>
                </c:pt>
                <c:pt idx="7780">
                  <c:v>40.700000000000003</c:v>
                </c:pt>
                <c:pt idx="7781">
                  <c:v>40.6</c:v>
                </c:pt>
                <c:pt idx="7782">
                  <c:v>40.6</c:v>
                </c:pt>
                <c:pt idx="7783">
                  <c:v>40.700000000000003</c:v>
                </c:pt>
                <c:pt idx="7784">
                  <c:v>40.700000000000003</c:v>
                </c:pt>
                <c:pt idx="7785">
                  <c:v>40.700000000000003</c:v>
                </c:pt>
                <c:pt idx="7786">
                  <c:v>40.6</c:v>
                </c:pt>
                <c:pt idx="7787">
                  <c:v>40.6</c:v>
                </c:pt>
                <c:pt idx="7788">
                  <c:v>40.700000000000003</c:v>
                </c:pt>
                <c:pt idx="7789">
                  <c:v>40.6</c:v>
                </c:pt>
                <c:pt idx="7790">
                  <c:v>40.6</c:v>
                </c:pt>
                <c:pt idx="7791">
                  <c:v>40.700000000000003</c:v>
                </c:pt>
                <c:pt idx="7792">
                  <c:v>40.700000000000003</c:v>
                </c:pt>
                <c:pt idx="7793">
                  <c:v>40.700000000000003</c:v>
                </c:pt>
                <c:pt idx="7794">
                  <c:v>40.6</c:v>
                </c:pt>
                <c:pt idx="7795">
                  <c:v>40.700000000000003</c:v>
                </c:pt>
                <c:pt idx="7796">
                  <c:v>40.700000000000003</c:v>
                </c:pt>
                <c:pt idx="7797">
                  <c:v>40.6</c:v>
                </c:pt>
                <c:pt idx="7798">
                  <c:v>40.700000000000003</c:v>
                </c:pt>
                <c:pt idx="7799">
                  <c:v>40.700000000000003</c:v>
                </c:pt>
                <c:pt idx="7800">
                  <c:v>40.700000000000003</c:v>
                </c:pt>
                <c:pt idx="7801">
                  <c:v>40.700000000000003</c:v>
                </c:pt>
                <c:pt idx="7802">
                  <c:v>40.700000000000003</c:v>
                </c:pt>
                <c:pt idx="7803">
                  <c:v>40.700000000000003</c:v>
                </c:pt>
                <c:pt idx="7804">
                  <c:v>40.700000000000003</c:v>
                </c:pt>
                <c:pt idx="7805">
                  <c:v>40.700000000000003</c:v>
                </c:pt>
                <c:pt idx="7806">
                  <c:v>40.700000000000003</c:v>
                </c:pt>
                <c:pt idx="7807">
                  <c:v>40.700000000000003</c:v>
                </c:pt>
                <c:pt idx="7808">
                  <c:v>40.700000000000003</c:v>
                </c:pt>
                <c:pt idx="7809">
                  <c:v>40.700000000000003</c:v>
                </c:pt>
                <c:pt idx="7810">
                  <c:v>40.700000000000003</c:v>
                </c:pt>
                <c:pt idx="7811">
                  <c:v>40.9</c:v>
                </c:pt>
                <c:pt idx="7812">
                  <c:v>40.9</c:v>
                </c:pt>
                <c:pt idx="7813">
                  <c:v>40.9</c:v>
                </c:pt>
                <c:pt idx="7814">
                  <c:v>40.9</c:v>
                </c:pt>
                <c:pt idx="7815">
                  <c:v>40.9</c:v>
                </c:pt>
                <c:pt idx="7816">
                  <c:v>40.9</c:v>
                </c:pt>
                <c:pt idx="7817">
                  <c:v>40.9</c:v>
                </c:pt>
                <c:pt idx="7818">
                  <c:v>40.9</c:v>
                </c:pt>
                <c:pt idx="7819">
                  <c:v>40.9</c:v>
                </c:pt>
                <c:pt idx="7820">
                  <c:v>40.700000000000003</c:v>
                </c:pt>
                <c:pt idx="7821">
                  <c:v>40.700000000000003</c:v>
                </c:pt>
                <c:pt idx="7822">
                  <c:v>40.700000000000003</c:v>
                </c:pt>
                <c:pt idx="7823">
                  <c:v>40.700000000000003</c:v>
                </c:pt>
                <c:pt idx="7824">
                  <c:v>40.700000000000003</c:v>
                </c:pt>
                <c:pt idx="7825">
                  <c:v>40.700000000000003</c:v>
                </c:pt>
                <c:pt idx="7826">
                  <c:v>40.700000000000003</c:v>
                </c:pt>
                <c:pt idx="7827">
                  <c:v>40.700000000000003</c:v>
                </c:pt>
                <c:pt idx="7828">
                  <c:v>40.700000000000003</c:v>
                </c:pt>
                <c:pt idx="7829">
                  <c:v>40.700000000000003</c:v>
                </c:pt>
                <c:pt idx="7830">
                  <c:v>40.700000000000003</c:v>
                </c:pt>
                <c:pt idx="7831">
                  <c:v>40.700000000000003</c:v>
                </c:pt>
                <c:pt idx="7832">
                  <c:v>40.700000000000003</c:v>
                </c:pt>
                <c:pt idx="7833">
                  <c:v>40.700000000000003</c:v>
                </c:pt>
                <c:pt idx="7834">
                  <c:v>40.700000000000003</c:v>
                </c:pt>
                <c:pt idx="7835">
                  <c:v>40.700000000000003</c:v>
                </c:pt>
                <c:pt idx="7836">
                  <c:v>40.700000000000003</c:v>
                </c:pt>
                <c:pt idx="7837">
                  <c:v>40.9</c:v>
                </c:pt>
                <c:pt idx="7838">
                  <c:v>40.9</c:v>
                </c:pt>
                <c:pt idx="7839">
                  <c:v>40.9</c:v>
                </c:pt>
                <c:pt idx="7840">
                  <c:v>40.9</c:v>
                </c:pt>
                <c:pt idx="7841">
                  <c:v>40.9</c:v>
                </c:pt>
                <c:pt idx="7842">
                  <c:v>40.9</c:v>
                </c:pt>
                <c:pt idx="7843">
                  <c:v>40.9</c:v>
                </c:pt>
                <c:pt idx="7844">
                  <c:v>40.700000000000003</c:v>
                </c:pt>
                <c:pt idx="7845">
                  <c:v>40.700000000000003</c:v>
                </c:pt>
                <c:pt idx="7846">
                  <c:v>40.700000000000003</c:v>
                </c:pt>
                <c:pt idx="7847">
                  <c:v>40.700000000000003</c:v>
                </c:pt>
                <c:pt idx="7848">
                  <c:v>40.700000000000003</c:v>
                </c:pt>
                <c:pt idx="7849">
                  <c:v>40.700000000000003</c:v>
                </c:pt>
                <c:pt idx="7850">
                  <c:v>40.700000000000003</c:v>
                </c:pt>
                <c:pt idx="7851">
                  <c:v>40.700000000000003</c:v>
                </c:pt>
                <c:pt idx="7852">
                  <c:v>40.700000000000003</c:v>
                </c:pt>
                <c:pt idx="7853">
                  <c:v>40.700000000000003</c:v>
                </c:pt>
                <c:pt idx="7854">
                  <c:v>40.700000000000003</c:v>
                </c:pt>
                <c:pt idx="7855">
                  <c:v>40.700000000000003</c:v>
                </c:pt>
                <c:pt idx="7856">
                  <c:v>40.6</c:v>
                </c:pt>
                <c:pt idx="7857">
                  <c:v>40.6</c:v>
                </c:pt>
                <c:pt idx="7858">
                  <c:v>40.6</c:v>
                </c:pt>
                <c:pt idx="7859">
                  <c:v>40.6</c:v>
                </c:pt>
                <c:pt idx="7860">
                  <c:v>40.6</c:v>
                </c:pt>
                <c:pt idx="7861">
                  <c:v>40.6</c:v>
                </c:pt>
                <c:pt idx="7862">
                  <c:v>40.6</c:v>
                </c:pt>
                <c:pt idx="7863">
                  <c:v>40.6</c:v>
                </c:pt>
                <c:pt idx="7864">
                  <c:v>40.700000000000003</c:v>
                </c:pt>
                <c:pt idx="7865">
                  <c:v>40.6</c:v>
                </c:pt>
                <c:pt idx="7866">
                  <c:v>40.6</c:v>
                </c:pt>
                <c:pt idx="7867">
                  <c:v>40.6</c:v>
                </c:pt>
                <c:pt idx="7868">
                  <c:v>40.6</c:v>
                </c:pt>
                <c:pt idx="7869">
                  <c:v>40.6</c:v>
                </c:pt>
                <c:pt idx="7870">
                  <c:v>40.6</c:v>
                </c:pt>
                <c:pt idx="7871">
                  <c:v>40.6</c:v>
                </c:pt>
                <c:pt idx="7872">
                  <c:v>40.6</c:v>
                </c:pt>
                <c:pt idx="7873">
                  <c:v>40.6</c:v>
                </c:pt>
                <c:pt idx="7874">
                  <c:v>40.6</c:v>
                </c:pt>
                <c:pt idx="7875">
                  <c:v>40.6</c:v>
                </c:pt>
                <c:pt idx="7876">
                  <c:v>40.6</c:v>
                </c:pt>
                <c:pt idx="7877">
                  <c:v>40.700000000000003</c:v>
                </c:pt>
                <c:pt idx="7878">
                  <c:v>40.6</c:v>
                </c:pt>
                <c:pt idx="7879">
                  <c:v>40.6</c:v>
                </c:pt>
                <c:pt idx="7880">
                  <c:v>40.700000000000003</c:v>
                </c:pt>
                <c:pt idx="7881">
                  <c:v>40.700000000000003</c:v>
                </c:pt>
                <c:pt idx="7882">
                  <c:v>40.6</c:v>
                </c:pt>
                <c:pt idx="7883">
                  <c:v>40.6</c:v>
                </c:pt>
                <c:pt idx="7884">
                  <c:v>40.6</c:v>
                </c:pt>
                <c:pt idx="7885">
                  <c:v>40.6</c:v>
                </c:pt>
                <c:pt idx="7886">
                  <c:v>40.6</c:v>
                </c:pt>
                <c:pt idx="7887">
                  <c:v>40.6</c:v>
                </c:pt>
                <c:pt idx="7888">
                  <c:v>40.6</c:v>
                </c:pt>
                <c:pt idx="7889">
                  <c:v>40.6</c:v>
                </c:pt>
                <c:pt idx="7890">
                  <c:v>40.6</c:v>
                </c:pt>
                <c:pt idx="7891">
                  <c:v>40.6</c:v>
                </c:pt>
                <c:pt idx="7892">
                  <c:v>40.4</c:v>
                </c:pt>
                <c:pt idx="7893">
                  <c:v>40.4</c:v>
                </c:pt>
                <c:pt idx="7894">
                  <c:v>40.4</c:v>
                </c:pt>
                <c:pt idx="7895">
                  <c:v>40.4</c:v>
                </c:pt>
                <c:pt idx="7896">
                  <c:v>40.4</c:v>
                </c:pt>
                <c:pt idx="7897">
                  <c:v>40.299999999999997</c:v>
                </c:pt>
                <c:pt idx="7898">
                  <c:v>40.299999999999997</c:v>
                </c:pt>
                <c:pt idx="7899">
                  <c:v>40.299999999999997</c:v>
                </c:pt>
                <c:pt idx="7900">
                  <c:v>40.299999999999997</c:v>
                </c:pt>
                <c:pt idx="7901">
                  <c:v>40.299999999999997</c:v>
                </c:pt>
                <c:pt idx="7902">
                  <c:v>40.299999999999997</c:v>
                </c:pt>
                <c:pt idx="7903">
                  <c:v>40.299999999999997</c:v>
                </c:pt>
                <c:pt idx="7904">
                  <c:v>40.299999999999997</c:v>
                </c:pt>
                <c:pt idx="7906">
                  <c:v>41</c:v>
                </c:pt>
                <c:pt idx="7907">
                  <c:v>40.200000000000003</c:v>
                </c:pt>
                <c:pt idx="7908">
                  <c:v>40.200000000000003</c:v>
                </c:pt>
                <c:pt idx="7909">
                  <c:v>40.200000000000003</c:v>
                </c:pt>
                <c:pt idx="7910">
                  <c:v>40</c:v>
                </c:pt>
                <c:pt idx="7911">
                  <c:v>40.200000000000003</c:v>
                </c:pt>
                <c:pt idx="7912">
                  <c:v>40.299999999999997</c:v>
                </c:pt>
                <c:pt idx="7913">
                  <c:v>40.200000000000003</c:v>
                </c:pt>
                <c:pt idx="7914">
                  <c:v>40.200000000000003</c:v>
                </c:pt>
                <c:pt idx="7915">
                  <c:v>40.200000000000003</c:v>
                </c:pt>
                <c:pt idx="7916">
                  <c:v>40.200000000000003</c:v>
                </c:pt>
                <c:pt idx="7917">
                  <c:v>40.200000000000003</c:v>
                </c:pt>
                <c:pt idx="7918">
                  <c:v>40</c:v>
                </c:pt>
                <c:pt idx="7919">
                  <c:v>40</c:v>
                </c:pt>
                <c:pt idx="7920">
                  <c:v>40</c:v>
                </c:pt>
                <c:pt idx="7921">
                  <c:v>40</c:v>
                </c:pt>
                <c:pt idx="7922">
                  <c:v>39.9</c:v>
                </c:pt>
                <c:pt idx="7923">
                  <c:v>39.9</c:v>
                </c:pt>
                <c:pt idx="7924">
                  <c:v>39.9</c:v>
                </c:pt>
                <c:pt idx="7925">
                  <c:v>40</c:v>
                </c:pt>
                <c:pt idx="7926">
                  <c:v>40</c:v>
                </c:pt>
                <c:pt idx="7927">
                  <c:v>40</c:v>
                </c:pt>
                <c:pt idx="7928">
                  <c:v>40</c:v>
                </c:pt>
                <c:pt idx="7929">
                  <c:v>40</c:v>
                </c:pt>
                <c:pt idx="7930">
                  <c:v>40</c:v>
                </c:pt>
                <c:pt idx="7931">
                  <c:v>40</c:v>
                </c:pt>
                <c:pt idx="7932">
                  <c:v>40</c:v>
                </c:pt>
                <c:pt idx="7933">
                  <c:v>40</c:v>
                </c:pt>
                <c:pt idx="7934">
                  <c:v>40</c:v>
                </c:pt>
                <c:pt idx="7935">
                  <c:v>40</c:v>
                </c:pt>
                <c:pt idx="7936">
                  <c:v>40</c:v>
                </c:pt>
                <c:pt idx="7937">
                  <c:v>40</c:v>
                </c:pt>
                <c:pt idx="7938">
                  <c:v>40</c:v>
                </c:pt>
                <c:pt idx="7939">
                  <c:v>40</c:v>
                </c:pt>
                <c:pt idx="7940">
                  <c:v>39.9</c:v>
                </c:pt>
                <c:pt idx="7941">
                  <c:v>39.9</c:v>
                </c:pt>
                <c:pt idx="7942">
                  <c:v>39.9</c:v>
                </c:pt>
                <c:pt idx="7943">
                  <c:v>39.9</c:v>
                </c:pt>
                <c:pt idx="7944">
                  <c:v>39.9</c:v>
                </c:pt>
                <c:pt idx="7945">
                  <c:v>39.9</c:v>
                </c:pt>
                <c:pt idx="7946">
                  <c:v>39.9</c:v>
                </c:pt>
                <c:pt idx="7947">
                  <c:v>39.9</c:v>
                </c:pt>
                <c:pt idx="7948">
                  <c:v>39.9</c:v>
                </c:pt>
                <c:pt idx="7949">
                  <c:v>39.700000000000003</c:v>
                </c:pt>
                <c:pt idx="7950">
                  <c:v>39.700000000000003</c:v>
                </c:pt>
                <c:pt idx="7951">
                  <c:v>39.700000000000003</c:v>
                </c:pt>
                <c:pt idx="7952">
                  <c:v>39.700000000000003</c:v>
                </c:pt>
                <c:pt idx="7953">
                  <c:v>39.700000000000003</c:v>
                </c:pt>
                <c:pt idx="7954">
                  <c:v>39.700000000000003</c:v>
                </c:pt>
                <c:pt idx="7955">
                  <c:v>39.6</c:v>
                </c:pt>
                <c:pt idx="7956">
                  <c:v>39.6</c:v>
                </c:pt>
                <c:pt idx="7957">
                  <c:v>39.6</c:v>
                </c:pt>
                <c:pt idx="7958">
                  <c:v>39.6</c:v>
                </c:pt>
                <c:pt idx="7959">
                  <c:v>39.6</c:v>
                </c:pt>
                <c:pt idx="7960">
                  <c:v>39.6</c:v>
                </c:pt>
                <c:pt idx="7961">
                  <c:v>39.700000000000003</c:v>
                </c:pt>
                <c:pt idx="7962">
                  <c:v>39.700000000000003</c:v>
                </c:pt>
                <c:pt idx="7963">
                  <c:v>39.700000000000003</c:v>
                </c:pt>
                <c:pt idx="7964">
                  <c:v>39.700000000000003</c:v>
                </c:pt>
                <c:pt idx="7965">
                  <c:v>39.700000000000003</c:v>
                </c:pt>
                <c:pt idx="7966">
                  <c:v>39.700000000000003</c:v>
                </c:pt>
                <c:pt idx="7967">
                  <c:v>39.700000000000003</c:v>
                </c:pt>
                <c:pt idx="7968">
                  <c:v>39.6</c:v>
                </c:pt>
                <c:pt idx="7969">
                  <c:v>39.6</c:v>
                </c:pt>
                <c:pt idx="7970">
                  <c:v>39.6</c:v>
                </c:pt>
                <c:pt idx="7971">
                  <c:v>39.6</c:v>
                </c:pt>
                <c:pt idx="7972">
                  <c:v>39.6</c:v>
                </c:pt>
                <c:pt idx="7973">
                  <c:v>39.6</c:v>
                </c:pt>
                <c:pt idx="7974">
                  <c:v>39.6</c:v>
                </c:pt>
                <c:pt idx="7975">
                  <c:v>39.4</c:v>
                </c:pt>
                <c:pt idx="7976">
                  <c:v>39.4</c:v>
                </c:pt>
                <c:pt idx="7977">
                  <c:v>39.4</c:v>
                </c:pt>
                <c:pt idx="7978">
                  <c:v>39.4</c:v>
                </c:pt>
                <c:pt idx="7979">
                  <c:v>39.4</c:v>
                </c:pt>
                <c:pt idx="7980">
                  <c:v>39.4</c:v>
                </c:pt>
                <c:pt idx="7981">
                  <c:v>39.4</c:v>
                </c:pt>
                <c:pt idx="7982">
                  <c:v>39.4</c:v>
                </c:pt>
                <c:pt idx="7983">
                  <c:v>39.4</c:v>
                </c:pt>
                <c:pt idx="7984">
                  <c:v>39.4</c:v>
                </c:pt>
                <c:pt idx="7985">
                  <c:v>39.4</c:v>
                </c:pt>
                <c:pt idx="7986">
                  <c:v>39.4</c:v>
                </c:pt>
                <c:pt idx="7987">
                  <c:v>39.299999999999997</c:v>
                </c:pt>
                <c:pt idx="7988">
                  <c:v>39.299999999999997</c:v>
                </c:pt>
                <c:pt idx="7989">
                  <c:v>39.299999999999997</c:v>
                </c:pt>
                <c:pt idx="7990">
                  <c:v>39.299999999999997</c:v>
                </c:pt>
                <c:pt idx="7991">
                  <c:v>39.299999999999997</c:v>
                </c:pt>
                <c:pt idx="7992">
                  <c:v>39.299999999999997</c:v>
                </c:pt>
                <c:pt idx="7993">
                  <c:v>39.299999999999997</c:v>
                </c:pt>
                <c:pt idx="7994">
                  <c:v>39.299999999999997</c:v>
                </c:pt>
                <c:pt idx="7995">
                  <c:v>39.299999999999997</c:v>
                </c:pt>
                <c:pt idx="7996">
                  <c:v>39.299999999999997</c:v>
                </c:pt>
                <c:pt idx="7997">
                  <c:v>39.299999999999997</c:v>
                </c:pt>
                <c:pt idx="7998">
                  <c:v>39.299999999999997</c:v>
                </c:pt>
                <c:pt idx="7999">
                  <c:v>39.299999999999997</c:v>
                </c:pt>
                <c:pt idx="8000">
                  <c:v>39.299999999999997</c:v>
                </c:pt>
                <c:pt idx="8001">
                  <c:v>39.299999999999997</c:v>
                </c:pt>
                <c:pt idx="8002">
                  <c:v>39.299999999999997</c:v>
                </c:pt>
                <c:pt idx="8003">
                  <c:v>39.299999999999997</c:v>
                </c:pt>
                <c:pt idx="8004">
                  <c:v>39.1</c:v>
                </c:pt>
                <c:pt idx="8005">
                  <c:v>39.1</c:v>
                </c:pt>
                <c:pt idx="8006">
                  <c:v>39.1</c:v>
                </c:pt>
                <c:pt idx="8007">
                  <c:v>39.1</c:v>
                </c:pt>
                <c:pt idx="8008">
                  <c:v>39.1</c:v>
                </c:pt>
                <c:pt idx="8009">
                  <c:v>39.1</c:v>
                </c:pt>
                <c:pt idx="8010">
                  <c:v>39.1</c:v>
                </c:pt>
                <c:pt idx="8011">
                  <c:v>39.1</c:v>
                </c:pt>
                <c:pt idx="8012">
                  <c:v>39.1</c:v>
                </c:pt>
                <c:pt idx="8013">
                  <c:v>39.1</c:v>
                </c:pt>
                <c:pt idx="8014">
                  <c:v>39</c:v>
                </c:pt>
                <c:pt idx="8015">
                  <c:v>39</c:v>
                </c:pt>
                <c:pt idx="8016">
                  <c:v>39</c:v>
                </c:pt>
                <c:pt idx="8017">
                  <c:v>39</c:v>
                </c:pt>
                <c:pt idx="8018">
                  <c:v>39</c:v>
                </c:pt>
                <c:pt idx="8019">
                  <c:v>38.799999999999997</c:v>
                </c:pt>
                <c:pt idx="8020">
                  <c:v>38.799999999999997</c:v>
                </c:pt>
                <c:pt idx="8021">
                  <c:v>38.700000000000003</c:v>
                </c:pt>
                <c:pt idx="8022">
                  <c:v>38.700000000000003</c:v>
                </c:pt>
                <c:pt idx="8023">
                  <c:v>38.700000000000003</c:v>
                </c:pt>
                <c:pt idx="8024">
                  <c:v>38.5</c:v>
                </c:pt>
                <c:pt idx="8025">
                  <c:v>38.5</c:v>
                </c:pt>
                <c:pt idx="8026">
                  <c:v>38.4</c:v>
                </c:pt>
                <c:pt idx="8027">
                  <c:v>38.4</c:v>
                </c:pt>
                <c:pt idx="8028">
                  <c:v>38.4</c:v>
                </c:pt>
                <c:pt idx="8029">
                  <c:v>38.4</c:v>
                </c:pt>
                <c:pt idx="8030">
                  <c:v>38.4</c:v>
                </c:pt>
                <c:pt idx="8031">
                  <c:v>38.200000000000003</c:v>
                </c:pt>
                <c:pt idx="8032">
                  <c:v>38.200000000000003</c:v>
                </c:pt>
                <c:pt idx="8033">
                  <c:v>38.200000000000003</c:v>
                </c:pt>
                <c:pt idx="8034">
                  <c:v>38.200000000000003</c:v>
                </c:pt>
                <c:pt idx="8035">
                  <c:v>38.299999999999997</c:v>
                </c:pt>
                <c:pt idx="8036">
                  <c:v>38.200000000000003</c:v>
                </c:pt>
                <c:pt idx="8037">
                  <c:v>38.200000000000003</c:v>
                </c:pt>
                <c:pt idx="8038">
                  <c:v>38</c:v>
                </c:pt>
                <c:pt idx="8039">
                  <c:v>38</c:v>
                </c:pt>
                <c:pt idx="8040">
                  <c:v>38</c:v>
                </c:pt>
                <c:pt idx="8041">
                  <c:v>38</c:v>
                </c:pt>
                <c:pt idx="8042">
                  <c:v>38</c:v>
                </c:pt>
                <c:pt idx="8043">
                  <c:v>38</c:v>
                </c:pt>
                <c:pt idx="8044">
                  <c:v>38</c:v>
                </c:pt>
                <c:pt idx="8045">
                  <c:v>37.9</c:v>
                </c:pt>
                <c:pt idx="8046">
                  <c:v>37.9</c:v>
                </c:pt>
                <c:pt idx="8047">
                  <c:v>37.9</c:v>
                </c:pt>
                <c:pt idx="8048">
                  <c:v>37.9</c:v>
                </c:pt>
                <c:pt idx="8049">
                  <c:v>37.9</c:v>
                </c:pt>
                <c:pt idx="8050">
                  <c:v>37.9</c:v>
                </c:pt>
                <c:pt idx="8051">
                  <c:v>37.9</c:v>
                </c:pt>
                <c:pt idx="8052">
                  <c:v>38</c:v>
                </c:pt>
                <c:pt idx="8053">
                  <c:v>38</c:v>
                </c:pt>
                <c:pt idx="8054">
                  <c:v>37.799999999999997</c:v>
                </c:pt>
                <c:pt idx="8055">
                  <c:v>37.799999999999997</c:v>
                </c:pt>
                <c:pt idx="8056">
                  <c:v>38</c:v>
                </c:pt>
                <c:pt idx="8057">
                  <c:v>37.799999999999997</c:v>
                </c:pt>
                <c:pt idx="8058">
                  <c:v>37.799999999999997</c:v>
                </c:pt>
                <c:pt idx="8059">
                  <c:v>37.799999999999997</c:v>
                </c:pt>
                <c:pt idx="8060">
                  <c:v>37.799999999999997</c:v>
                </c:pt>
                <c:pt idx="8061">
                  <c:v>37.799999999999997</c:v>
                </c:pt>
                <c:pt idx="8062">
                  <c:v>37.799999999999997</c:v>
                </c:pt>
                <c:pt idx="8063">
                  <c:v>37.799999999999997</c:v>
                </c:pt>
                <c:pt idx="8064">
                  <c:v>37.799999999999997</c:v>
                </c:pt>
                <c:pt idx="8065">
                  <c:v>37.799999999999997</c:v>
                </c:pt>
                <c:pt idx="8066">
                  <c:v>37.700000000000003</c:v>
                </c:pt>
                <c:pt idx="8067">
                  <c:v>37.700000000000003</c:v>
                </c:pt>
                <c:pt idx="8068">
                  <c:v>37.700000000000003</c:v>
                </c:pt>
                <c:pt idx="8069">
                  <c:v>37.700000000000003</c:v>
                </c:pt>
                <c:pt idx="8070">
                  <c:v>37.700000000000003</c:v>
                </c:pt>
                <c:pt idx="8071">
                  <c:v>37.700000000000003</c:v>
                </c:pt>
                <c:pt idx="8072">
                  <c:v>37.700000000000003</c:v>
                </c:pt>
                <c:pt idx="8073">
                  <c:v>37.700000000000003</c:v>
                </c:pt>
                <c:pt idx="8074">
                  <c:v>37.700000000000003</c:v>
                </c:pt>
                <c:pt idx="8075">
                  <c:v>37.700000000000003</c:v>
                </c:pt>
                <c:pt idx="8076">
                  <c:v>37.700000000000003</c:v>
                </c:pt>
                <c:pt idx="8077">
                  <c:v>37.700000000000003</c:v>
                </c:pt>
                <c:pt idx="8078">
                  <c:v>37.700000000000003</c:v>
                </c:pt>
                <c:pt idx="8079">
                  <c:v>37.700000000000003</c:v>
                </c:pt>
                <c:pt idx="8080">
                  <c:v>37.700000000000003</c:v>
                </c:pt>
                <c:pt idx="8081">
                  <c:v>37.700000000000003</c:v>
                </c:pt>
                <c:pt idx="8082">
                  <c:v>37.700000000000003</c:v>
                </c:pt>
                <c:pt idx="8083">
                  <c:v>37.700000000000003</c:v>
                </c:pt>
                <c:pt idx="8084">
                  <c:v>37.700000000000003</c:v>
                </c:pt>
                <c:pt idx="8085">
                  <c:v>37.700000000000003</c:v>
                </c:pt>
                <c:pt idx="8086">
                  <c:v>37.700000000000003</c:v>
                </c:pt>
                <c:pt idx="8087">
                  <c:v>37.700000000000003</c:v>
                </c:pt>
                <c:pt idx="8088">
                  <c:v>37.700000000000003</c:v>
                </c:pt>
                <c:pt idx="8089">
                  <c:v>37.700000000000003</c:v>
                </c:pt>
                <c:pt idx="8090">
                  <c:v>37.700000000000003</c:v>
                </c:pt>
                <c:pt idx="8091">
                  <c:v>37.5</c:v>
                </c:pt>
                <c:pt idx="8092">
                  <c:v>37.5</c:v>
                </c:pt>
                <c:pt idx="8093">
                  <c:v>37.5</c:v>
                </c:pt>
                <c:pt idx="8094">
                  <c:v>37.700000000000003</c:v>
                </c:pt>
                <c:pt idx="8095">
                  <c:v>37.700000000000003</c:v>
                </c:pt>
                <c:pt idx="8096">
                  <c:v>37.5</c:v>
                </c:pt>
                <c:pt idx="8097">
                  <c:v>37.5</c:v>
                </c:pt>
                <c:pt idx="8098">
                  <c:v>37.299999999999997</c:v>
                </c:pt>
                <c:pt idx="8099">
                  <c:v>37.299999999999997</c:v>
                </c:pt>
                <c:pt idx="8100">
                  <c:v>37.5</c:v>
                </c:pt>
                <c:pt idx="8101">
                  <c:v>37.5</c:v>
                </c:pt>
                <c:pt idx="8102">
                  <c:v>37.5</c:v>
                </c:pt>
                <c:pt idx="8103">
                  <c:v>37.299999999999997</c:v>
                </c:pt>
                <c:pt idx="8104">
                  <c:v>37.299999999999997</c:v>
                </c:pt>
                <c:pt idx="8105">
                  <c:v>37.299999999999997</c:v>
                </c:pt>
                <c:pt idx="8106">
                  <c:v>37.299999999999997</c:v>
                </c:pt>
                <c:pt idx="8107">
                  <c:v>37.299999999999997</c:v>
                </c:pt>
                <c:pt idx="8108">
                  <c:v>37.1</c:v>
                </c:pt>
                <c:pt idx="8109">
                  <c:v>36.9</c:v>
                </c:pt>
                <c:pt idx="8110">
                  <c:v>36.9</c:v>
                </c:pt>
                <c:pt idx="8111">
                  <c:v>36.799999999999997</c:v>
                </c:pt>
                <c:pt idx="8112">
                  <c:v>36.799999999999997</c:v>
                </c:pt>
                <c:pt idx="8113">
                  <c:v>36.6</c:v>
                </c:pt>
                <c:pt idx="8114">
                  <c:v>36.6</c:v>
                </c:pt>
                <c:pt idx="8115">
                  <c:v>36.6</c:v>
                </c:pt>
                <c:pt idx="8116">
                  <c:v>36.6</c:v>
                </c:pt>
                <c:pt idx="8117">
                  <c:v>36.4</c:v>
                </c:pt>
                <c:pt idx="8118">
                  <c:v>36.4</c:v>
                </c:pt>
                <c:pt idx="8119">
                  <c:v>36.4</c:v>
                </c:pt>
                <c:pt idx="8120">
                  <c:v>36.4</c:v>
                </c:pt>
                <c:pt idx="8121">
                  <c:v>36.4</c:v>
                </c:pt>
                <c:pt idx="8122">
                  <c:v>36.4</c:v>
                </c:pt>
                <c:pt idx="8123">
                  <c:v>36.4</c:v>
                </c:pt>
                <c:pt idx="8124">
                  <c:v>36.200000000000003</c:v>
                </c:pt>
                <c:pt idx="8125">
                  <c:v>36.200000000000003</c:v>
                </c:pt>
                <c:pt idx="8126">
                  <c:v>36.200000000000003</c:v>
                </c:pt>
                <c:pt idx="8127">
                  <c:v>36.200000000000003</c:v>
                </c:pt>
                <c:pt idx="8128">
                  <c:v>36.4</c:v>
                </c:pt>
                <c:pt idx="8129">
                  <c:v>36.4</c:v>
                </c:pt>
                <c:pt idx="8130">
                  <c:v>36.4</c:v>
                </c:pt>
                <c:pt idx="8131">
                  <c:v>36.4</c:v>
                </c:pt>
                <c:pt idx="8132">
                  <c:v>36.4</c:v>
                </c:pt>
                <c:pt idx="8133">
                  <c:v>36.4</c:v>
                </c:pt>
                <c:pt idx="8134">
                  <c:v>36.4</c:v>
                </c:pt>
                <c:pt idx="8135">
                  <c:v>36.4</c:v>
                </c:pt>
                <c:pt idx="8136">
                  <c:v>36.4</c:v>
                </c:pt>
                <c:pt idx="8137">
                  <c:v>36.4</c:v>
                </c:pt>
                <c:pt idx="8138">
                  <c:v>36.4</c:v>
                </c:pt>
                <c:pt idx="8139">
                  <c:v>36.4</c:v>
                </c:pt>
                <c:pt idx="8140">
                  <c:v>36.4</c:v>
                </c:pt>
                <c:pt idx="8141">
                  <c:v>36.4</c:v>
                </c:pt>
                <c:pt idx="8142">
                  <c:v>36.4</c:v>
                </c:pt>
                <c:pt idx="8143">
                  <c:v>36.4</c:v>
                </c:pt>
                <c:pt idx="8144">
                  <c:v>36.4</c:v>
                </c:pt>
                <c:pt idx="8145">
                  <c:v>36.4</c:v>
                </c:pt>
                <c:pt idx="8146">
                  <c:v>36.5</c:v>
                </c:pt>
                <c:pt idx="8147">
                  <c:v>36.5</c:v>
                </c:pt>
                <c:pt idx="8148">
                  <c:v>36.5</c:v>
                </c:pt>
                <c:pt idx="8149">
                  <c:v>36.5</c:v>
                </c:pt>
                <c:pt idx="8150">
                  <c:v>36.5</c:v>
                </c:pt>
                <c:pt idx="8151">
                  <c:v>36.5</c:v>
                </c:pt>
                <c:pt idx="8152">
                  <c:v>36.5</c:v>
                </c:pt>
                <c:pt idx="8153">
                  <c:v>36.5</c:v>
                </c:pt>
                <c:pt idx="8154">
                  <c:v>36.5</c:v>
                </c:pt>
                <c:pt idx="8155">
                  <c:v>36.700000000000003</c:v>
                </c:pt>
                <c:pt idx="8156">
                  <c:v>36.700000000000003</c:v>
                </c:pt>
                <c:pt idx="8157">
                  <c:v>36.700000000000003</c:v>
                </c:pt>
                <c:pt idx="8158">
                  <c:v>36.700000000000003</c:v>
                </c:pt>
                <c:pt idx="8159">
                  <c:v>36.700000000000003</c:v>
                </c:pt>
                <c:pt idx="8160">
                  <c:v>36.700000000000003</c:v>
                </c:pt>
                <c:pt idx="8161">
                  <c:v>36.700000000000003</c:v>
                </c:pt>
                <c:pt idx="8162">
                  <c:v>36.700000000000003</c:v>
                </c:pt>
                <c:pt idx="8163">
                  <c:v>36.700000000000003</c:v>
                </c:pt>
                <c:pt idx="8164">
                  <c:v>36.700000000000003</c:v>
                </c:pt>
                <c:pt idx="8165">
                  <c:v>36.700000000000003</c:v>
                </c:pt>
                <c:pt idx="8166">
                  <c:v>36.700000000000003</c:v>
                </c:pt>
                <c:pt idx="8167">
                  <c:v>36.700000000000003</c:v>
                </c:pt>
                <c:pt idx="8168">
                  <c:v>36.700000000000003</c:v>
                </c:pt>
                <c:pt idx="8169">
                  <c:v>36.9</c:v>
                </c:pt>
                <c:pt idx="8170">
                  <c:v>36.9</c:v>
                </c:pt>
                <c:pt idx="8171">
                  <c:v>36.9</c:v>
                </c:pt>
                <c:pt idx="8172">
                  <c:v>36.9</c:v>
                </c:pt>
                <c:pt idx="8173">
                  <c:v>36.9</c:v>
                </c:pt>
                <c:pt idx="8174">
                  <c:v>36.9</c:v>
                </c:pt>
                <c:pt idx="8175">
                  <c:v>36.9</c:v>
                </c:pt>
                <c:pt idx="8176">
                  <c:v>36.9</c:v>
                </c:pt>
                <c:pt idx="8177">
                  <c:v>36.9</c:v>
                </c:pt>
                <c:pt idx="8178">
                  <c:v>36.9</c:v>
                </c:pt>
                <c:pt idx="8179">
                  <c:v>36.9</c:v>
                </c:pt>
                <c:pt idx="8180">
                  <c:v>36.9</c:v>
                </c:pt>
                <c:pt idx="8181">
                  <c:v>36.700000000000003</c:v>
                </c:pt>
                <c:pt idx="8182">
                  <c:v>36.700000000000003</c:v>
                </c:pt>
                <c:pt idx="8183">
                  <c:v>36.700000000000003</c:v>
                </c:pt>
                <c:pt idx="8184">
                  <c:v>36.700000000000003</c:v>
                </c:pt>
                <c:pt idx="8185">
                  <c:v>36.5</c:v>
                </c:pt>
                <c:pt idx="8186">
                  <c:v>36.4</c:v>
                </c:pt>
                <c:pt idx="8187">
                  <c:v>36.4</c:v>
                </c:pt>
                <c:pt idx="8188">
                  <c:v>36.200000000000003</c:v>
                </c:pt>
                <c:pt idx="8189">
                  <c:v>36.200000000000003</c:v>
                </c:pt>
                <c:pt idx="8190">
                  <c:v>36</c:v>
                </c:pt>
                <c:pt idx="8191">
                  <c:v>36</c:v>
                </c:pt>
                <c:pt idx="8192">
                  <c:v>35.799999999999997</c:v>
                </c:pt>
                <c:pt idx="8193">
                  <c:v>35.799999999999997</c:v>
                </c:pt>
                <c:pt idx="8194">
                  <c:v>35.799999999999997</c:v>
                </c:pt>
                <c:pt idx="8195">
                  <c:v>35.799999999999997</c:v>
                </c:pt>
                <c:pt idx="8196">
                  <c:v>35.799999999999997</c:v>
                </c:pt>
                <c:pt idx="8197">
                  <c:v>35.799999999999997</c:v>
                </c:pt>
                <c:pt idx="8198">
                  <c:v>35.799999999999997</c:v>
                </c:pt>
                <c:pt idx="8199">
                  <c:v>35.799999999999997</c:v>
                </c:pt>
                <c:pt idx="8200">
                  <c:v>35.799999999999997</c:v>
                </c:pt>
                <c:pt idx="8201">
                  <c:v>35.799999999999997</c:v>
                </c:pt>
                <c:pt idx="8202">
                  <c:v>35.799999999999997</c:v>
                </c:pt>
                <c:pt idx="8203">
                  <c:v>35.799999999999997</c:v>
                </c:pt>
                <c:pt idx="8204">
                  <c:v>35.799999999999997</c:v>
                </c:pt>
                <c:pt idx="8205">
                  <c:v>35.799999999999997</c:v>
                </c:pt>
                <c:pt idx="8206">
                  <c:v>35.799999999999997</c:v>
                </c:pt>
                <c:pt idx="8207">
                  <c:v>35.799999999999997</c:v>
                </c:pt>
                <c:pt idx="8208">
                  <c:v>36</c:v>
                </c:pt>
                <c:pt idx="8209">
                  <c:v>36</c:v>
                </c:pt>
                <c:pt idx="8210">
                  <c:v>36</c:v>
                </c:pt>
                <c:pt idx="8211">
                  <c:v>36</c:v>
                </c:pt>
                <c:pt idx="8212">
                  <c:v>36.200000000000003</c:v>
                </c:pt>
                <c:pt idx="8213">
                  <c:v>36.200000000000003</c:v>
                </c:pt>
                <c:pt idx="8214">
                  <c:v>36.200000000000003</c:v>
                </c:pt>
                <c:pt idx="8215">
                  <c:v>36.200000000000003</c:v>
                </c:pt>
                <c:pt idx="8216">
                  <c:v>36.200000000000003</c:v>
                </c:pt>
                <c:pt idx="8217">
                  <c:v>36.4</c:v>
                </c:pt>
                <c:pt idx="8218">
                  <c:v>36.4</c:v>
                </c:pt>
                <c:pt idx="8219">
                  <c:v>36.4</c:v>
                </c:pt>
                <c:pt idx="8220">
                  <c:v>36.4</c:v>
                </c:pt>
                <c:pt idx="8221">
                  <c:v>36.4</c:v>
                </c:pt>
                <c:pt idx="8222">
                  <c:v>36.4</c:v>
                </c:pt>
                <c:pt idx="8223">
                  <c:v>36.5</c:v>
                </c:pt>
                <c:pt idx="8224">
                  <c:v>36.5</c:v>
                </c:pt>
                <c:pt idx="8225">
                  <c:v>36.5</c:v>
                </c:pt>
                <c:pt idx="8226">
                  <c:v>36.5</c:v>
                </c:pt>
                <c:pt idx="8227">
                  <c:v>36.5</c:v>
                </c:pt>
                <c:pt idx="8228">
                  <c:v>36.5</c:v>
                </c:pt>
                <c:pt idx="8229">
                  <c:v>36.5</c:v>
                </c:pt>
                <c:pt idx="8230">
                  <c:v>36.5</c:v>
                </c:pt>
                <c:pt idx="8231">
                  <c:v>36.5</c:v>
                </c:pt>
                <c:pt idx="8232">
                  <c:v>36.5</c:v>
                </c:pt>
                <c:pt idx="8233">
                  <c:v>36.700000000000003</c:v>
                </c:pt>
                <c:pt idx="8234">
                  <c:v>36.700000000000003</c:v>
                </c:pt>
                <c:pt idx="8235">
                  <c:v>36.700000000000003</c:v>
                </c:pt>
                <c:pt idx="8236">
                  <c:v>36.700000000000003</c:v>
                </c:pt>
                <c:pt idx="8237">
                  <c:v>36.700000000000003</c:v>
                </c:pt>
                <c:pt idx="8238">
                  <c:v>36.700000000000003</c:v>
                </c:pt>
                <c:pt idx="8239">
                  <c:v>36.700000000000003</c:v>
                </c:pt>
                <c:pt idx="8240">
                  <c:v>36.700000000000003</c:v>
                </c:pt>
                <c:pt idx="8241">
                  <c:v>36.700000000000003</c:v>
                </c:pt>
                <c:pt idx="8242">
                  <c:v>36.9</c:v>
                </c:pt>
                <c:pt idx="8244">
                  <c:v>37</c:v>
                </c:pt>
                <c:pt idx="8245">
                  <c:v>36.799999999999997</c:v>
                </c:pt>
                <c:pt idx="8246">
                  <c:v>36.9</c:v>
                </c:pt>
                <c:pt idx="8247">
                  <c:v>36.9</c:v>
                </c:pt>
                <c:pt idx="8248">
                  <c:v>36.9</c:v>
                </c:pt>
                <c:pt idx="8249">
                  <c:v>36.9</c:v>
                </c:pt>
                <c:pt idx="8250">
                  <c:v>36.9</c:v>
                </c:pt>
                <c:pt idx="8251">
                  <c:v>36.9</c:v>
                </c:pt>
                <c:pt idx="8252">
                  <c:v>36.9</c:v>
                </c:pt>
                <c:pt idx="8253">
                  <c:v>36.9</c:v>
                </c:pt>
                <c:pt idx="8254">
                  <c:v>36.799999999999997</c:v>
                </c:pt>
                <c:pt idx="8255">
                  <c:v>36.799999999999997</c:v>
                </c:pt>
                <c:pt idx="8256">
                  <c:v>36.799999999999997</c:v>
                </c:pt>
                <c:pt idx="8257">
                  <c:v>36.799999999999997</c:v>
                </c:pt>
                <c:pt idx="8258">
                  <c:v>36.799999999999997</c:v>
                </c:pt>
                <c:pt idx="8259">
                  <c:v>36.799999999999997</c:v>
                </c:pt>
                <c:pt idx="8260">
                  <c:v>36.799999999999997</c:v>
                </c:pt>
                <c:pt idx="8261">
                  <c:v>36.799999999999997</c:v>
                </c:pt>
                <c:pt idx="8262">
                  <c:v>36.799999999999997</c:v>
                </c:pt>
                <c:pt idx="8263">
                  <c:v>36.799999999999997</c:v>
                </c:pt>
                <c:pt idx="8264">
                  <c:v>36.799999999999997</c:v>
                </c:pt>
                <c:pt idx="8265">
                  <c:v>36.799999999999997</c:v>
                </c:pt>
                <c:pt idx="8266">
                  <c:v>36.799999999999997</c:v>
                </c:pt>
                <c:pt idx="8267">
                  <c:v>36.6</c:v>
                </c:pt>
                <c:pt idx="8268">
                  <c:v>36.6</c:v>
                </c:pt>
                <c:pt idx="8269">
                  <c:v>36.6</c:v>
                </c:pt>
                <c:pt idx="8270">
                  <c:v>36.6</c:v>
                </c:pt>
                <c:pt idx="8271">
                  <c:v>36.6</c:v>
                </c:pt>
                <c:pt idx="8272">
                  <c:v>36.6</c:v>
                </c:pt>
                <c:pt idx="8273">
                  <c:v>36.6</c:v>
                </c:pt>
                <c:pt idx="8274">
                  <c:v>36.6</c:v>
                </c:pt>
                <c:pt idx="8275">
                  <c:v>36.6</c:v>
                </c:pt>
                <c:pt idx="8276">
                  <c:v>36.6</c:v>
                </c:pt>
                <c:pt idx="8277">
                  <c:v>36.6</c:v>
                </c:pt>
                <c:pt idx="8278">
                  <c:v>36.6</c:v>
                </c:pt>
                <c:pt idx="8279">
                  <c:v>36.6</c:v>
                </c:pt>
                <c:pt idx="8280">
                  <c:v>36.799999999999997</c:v>
                </c:pt>
                <c:pt idx="8281">
                  <c:v>36.799999999999997</c:v>
                </c:pt>
                <c:pt idx="8282">
                  <c:v>36.799999999999997</c:v>
                </c:pt>
                <c:pt idx="8283">
                  <c:v>36.799999999999997</c:v>
                </c:pt>
                <c:pt idx="8284">
                  <c:v>36.799999999999997</c:v>
                </c:pt>
                <c:pt idx="8285">
                  <c:v>36.799999999999997</c:v>
                </c:pt>
                <c:pt idx="8286">
                  <c:v>36.799999999999997</c:v>
                </c:pt>
                <c:pt idx="8287">
                  <c:v>36.9</c:v>
                </c:pt>
                <c:pt idx="8288">
                  <c:v>36.9</c:v>
                </c:pt>
                <c:pt idx="8289">
                  <c:v>36.9</c:v>
                </c:pt>
                <c:pt idx="8290">
                  <c:v>36.9</c:v>
                </c:pt>
                <c:pt idx="8291">
                  <c:v>36.9</c:v>
                </c:pt>
                <c:pt idx="8292">
                  <c:v>36.9</c:v>
                </c:pt>
                <c:pt idx="8293">
                  <c:v>36.9</c:v>
                </c:pt>
                <c:pt idx="8294">
                  <c:v>36.9</c:v>
                </c:pt>
                <c:pt idx="8295">
                  <c:v>36.9</c:v>
                </c:pt>
                <c:pt idx="8296">
                  <c:v>37.1</c:v>
                </c:pt>
                <c:pt idx="8297">
                  <c:v>36.9</c:v>
                </c:pt>
                <c:pt idx="8298">
                  <c:v>36.9</c:v>
                </c:pt>
                <c:pt idx="8299">
                  <c:v>36.9</c:v>
                </c:pt>
                <c:pt idx="8300">
                  <c:v>36.9</c:v>
                </c:pt>
                <c:pt idx="8301">
                  <c:v>36.9</c:v>
                </c:pt>
                <c:pt idx="8302">
                  <c:v>36.9</c:v>
                </c:pt>
                <c:pt idx="8303">
                  <c:v>36.9</c:v>
                </c:pt>
                <c:pt idx="8304">
                  <c:v>36.9</c:v>
                </c:pt>
                <c:pt idx="8305">
                  <c:v>36.9</c:v>
                </c:pt>
                <c:pt idx="8306">
                  <c:v>36.9</c:v>
                </c:pt>
                <c:pt idx="8307">
                  <c:v>36.9</c:v>
                </c:pt>
                <c:pt idx="8308">
                  <c:v>36.9</c:v>
                </c:pt>
                <c:pt idx="8309">
                  <c:v>36.9</c:v>
                </c:pt>
                <c:pt idx="8310">
                  <c:v>36.9</c:v>
                </c:pt>
                <c:pt idx="8311">
                  <c:v>36.799999999999997</c:v>
                </c:pt>
                <c:pt idx="8312">
                  <c:v>36.799999999999997</c:v>
                </c:pt>
                <c:pt idx="8313">
                  <c:v>36.799999999999997</c:v>
                </c:pt>
                <c:pt idx="8314">
                  <c:v>36.799999999999997</c:v>
                </c:pt>
                <c:pt idx="8315">
                  <c:v>36.799999999999997</c:v>
                </c:pt>
                <c:pt idx="8316">
                  <c:v>36.9</c:v>
                </c:pt>
                <c:pt idx="8317">
                  <c:v>36.799999999999997</c:v>
                </c:pt>
                <c:pt idx="8318">
                  <c:v>36.799999999999997</c:v>
                </c:pt>
                <c:pt idx="8319">
                  <c:v>36.799999999999997</c:v>
                </c:pt>
                <c:pt idx="8320">
                  <c:v>36.799999999999997</c:v>
                </c:pt>
                <c:pt idx="8321">
                  <c:v>36.799999999999997</c:v>
                </c:pt>
                <c:pt idx="8322">
                  <c:v>36.799999999999997</c:v>
                </c:pt>
                <c:pt idx="8323">
                  <c:v>36.799999999999997</c:v>
                </c:pt>
                <c:pt idx="8324">
                  <c:v>36.799999999999997</c:v>
                </c:pt>
                <c:pt idx="8325">
                  <c:v>36.799999999999997</c:v>
                </c:pt>
                <c:pt idx="8326">
                  <c:v>36.799999999999997</c:v>
                </c:pt>
                <c:pt idx="8327">
                  <c:v>36.799999999999997</c:v>
                </c:pt>
                <c:pt idx="8328">
                  <c:v>36.799999999999997</c:v>
                </c:pt>
                <c:pt idx="8329">
                  <c:v>36.799999999999997</c:v>
                </c:pt>
                <c:pt idx="8330">
                  <c:v>36.799999999999997</c:v>
                </c:pt>
                <c:pt idx="8331">
                  <c:v>36.799999999999997</c:v>
                </c:pt>
                <c:pt idx="8332">
                  <c:v>36.799999999999997</c:v>
                </c:pt>
                <c:pt idx="8333">
                  <c:v>36.799999999999997</c:v>
                </c:pt>
                <c:pt idx="8334">
                  <c:v>36.799999999999997</c:v>
                </c:pt>
                <c:pt idx="8335">
                  <c:v>36.799999999999997</c:v>
                </c:pt>
                <c:pt idx="8336">
                  <c:v>36.799999999999997</c:v>
                </c:pt>
                <c:pt idx="8337">
                  <c:v>36.799999999999997</c:v>
                </c:pt>
                <c:pt idx="8338">
                  <c:v>36.799999999999997</c:v>
                </c:pt>
                <c:pt idx="8339">
                  <c:v>36.799999999999997</c:v>
                </c:pt>
                <c:pt idx="8340">
                  <c:v>36.799999999999997</c:v>
                </c:pt>
                <c:pt idx="8341">
                  <c:v>36.799999999999997</c:v>
                </c:pt>
                <c:pt idx="8342">
                  <c:v>36.799999999999997</c:v>
                </c:pt>
                <c:pt idx="8343">
                  <c:v>36.799999999999997</c:v>
                </c:pt>
                <c:pt idx="8344">
                  <c:v>36.6</c:v>
                </c:pt>
                <c:pt idx="8345">
                  <c:v>36.6</c:v>
                </c:pt>
                <c:pt idx="8346">
                  <c:v>36.6</c:v>
                </c:pt>
                <c:pt idx="8347">
                  <c:v>36.6</c:v>
                </c:pt>
                <c:pt idx="8348">
                  <c:v>36.4</c:v>
                </c:pt>
                <c:pt idx="8349">
                  <c:v>36.4</c:v>
                </c:pt>
                <c:pt idx="8350">
                  <c:v>36.4</c:v>
                </c:pt>
                <c:pt idx="8351">
                  <c:v>36.4</c:v>
                </c:pt>
                <c:pt idx="8352">
                  <c:v>36.4</c:v>
                </c:pt>
                <c:pt idx="8353">
                  <c:v>36.4</c:v>
                </c:pt>
                <c:pt idx="8354">
                  <c:v>36.200000000000003</c:v>
                </c:pt>
                <c:pt idx="8355">
                  <c:v>36.200000000000003</c:v>
                </c:pt>
                <c:pt idx="8356">
                  <c:v>36.200000000000003</c:v>
                </c:pt>
                <c:pt idx="8357">
                  <c:v>36.200000000000003</c:v>
                </c:pt>
                <c:pt idx="8358">
                  <c:v>36.200000000000003</c:v>
                </c:pt>
                <c:pt idx="8359">
                  <c:v>36.200000000000003</c:v>
                </c:pt>
                <c:pt idx="8360">
                  <c:v>36.200000000000003</c:v>
                </c:pt>
                <c:pt idx="8361">
                  <c:v>36</c:v>
                </c:pt>
                <c:pt idx="8362">
                  <c:v>36.200000000000003</c:v>
                </c:pt>
                <c:pt idx="8363">
                  <c:v>36.200000000000003</c:v>
                </c:pt>
                <c:pt idx="8364">
                  <c:v>36.200000000000003</c:v>
                </c:pt>
                <c:pt idx="8365">
                  <c:v>36.200000000000003</c:v>
                </c:pt>
                <c:pt idx="8366">
                  <c:v>36.200000000000003</c:v>
                </c:pt>
                <c:pt idx="8367">
                  <c:v>36</c:v>
                </c:pt>
                <c:pt idx="8368">
                  <c:v>36</c:v>
                </c:pt>
                <c:pt idx="8369">
                  <c:v>36</c:v>
                </c:pt>
                <c:pt idx="8370">
                  <c:v>36</c:v>
                </c:pt>
                <c:pt idx="8371">
                  <c:v>36</c:v>
                </c:pt>
                <c:pt idx="8372">
                  <c:v>36</c:v>
                </c:pt>
                <c:pt idx="8373">
                  <c:v>36</c:v>
                </c:pt>
                <c:pt idx="8374">
                  <c:v>36</c:v>
                </c:pt>
                <c:pt idx="8375">
                  <c:v>35.799999999999997</c:v>
                </c:pt>
                <c:pt idx="8376">
                  <c:v>35.799999999999997</c:v>
                </c:pt>
                <c:pt idx="8377">
                  <c:v>35.799999999999997</c:v>
                </c:pt>
                <c:pt idx="8378">
                  <c:v>35.799999999999997</c:v>
                </c:pt>
                <c:pt idx="8379">
                  <c:v>35.799999999999997</c:v>
                </c:pt>
                <c:pt idx="8380">
                  <c:v>35.799999999999997</c:v>
                </c:pt>
                <c:pt idx="8381">
                  <c:v>35.799999999999997</c:v>
                </c:pt>
                <c:pt idx="8382">
                  <c:v>35.799999999999997</c:v>
                </c:pt>
                <c:pt idx="8383">
                  <c:v>35.799999999999997</c:v>
                </c:pt>
                <c:pt idx="8384">
                  <c:v>35.799999999999997</c:v>
                </c:pt>
                <c:pt idx="8385">
                  <c:v>35.799999999999997</c:v>
                </c:pt>
                <c:pt idx="8386">
                  <c:v>35.799999999999997</c:v>
                </c:pt>
                <c:pt idx="8387">
                  <c:v>35.799999999999997</c:v>
                </c:pt>
                <c:pt idx="8388">
                  <c:v>35.799999999999997</c:v>
                </c:pt>
                <c:pt idx="8389">
                  <c:v>35.799999999999997</c:v>
                </c:pt>
                <c:pt idx="8390">
                  <c:v>35.799999999999997</c:v>
                </c:pt>
                <c:pt idx="8391">
                  <c:v>35.799999999999997</c:v>
                </c:pt>
                <c:pt idx="8392">
                  <c:v>35.799999999999997</c:v>
                </c:pt>
                <c:pt idx="8393">
                  <c:v>36</c:v>
                </c:pt>
                <c:pt idx="8394">
                  <c:v>36</c:v>
                </c:pt>
                <c:pt idx="8395">
                  <c:v>36</c:v>
                </c:pt>
                <c:pt idx="8396">
                  <c:v>36</c:v>
                </c:pt>
                <c:pt idx="8397">
                  <c:v>36</c:v>
                </c:pt>
                <c:pt idx="8398">
                  <c:v>36</c:v>
                </c:pt>
                <c:pt idx="8399">
                  <c:v>36</c:v>
                </c:pt>
                <c:pt idx="8400">
                  <c:v>36</c:v>
                </c:pt>
                <c:pt idx="8401">
                  <c:v>36</c:v>
                </c:pt>
                <c:pt idx="8402">
                  <c:v>36</c:v>
                </c:pt>
                <c:pt idx="8403">
                  <c:v>36</c:v>
                </c:pt>
                <c:pt idx="8404">
                  <c:v>36</c:v>
                </c:pt>
                <c:pt idx="8405">
                  <c:v>36</c:v>
                </c:pt>
                <c:pt idx="8406">
                  <c:v>36</c:v>
                </c:pt>
                <c:pt idx="8407">
                  <c:v>36</c:v>
                </c:pt>
                <c:pt idx="8408">
                  <c:v>36</c:v>
                </c:pt>
                <c:pt idx="8409">
                  <c:v>36</c:v>
                </c:pt>
                <c:pt idx="8410">
                  <c:v>36</c:v>
                </c:pt>
                <c:pt idx="8411">
                  <c:v>36</c:v>
                </c:pt>
                <c:pt idx="8412">
                  <c:v>36</c:v>
                </c:pt>
                <c:pt idx="8413">
                  <c:v>36</c:v>
                </c:pt>
                <c:pt idx="8414">
                  <c:v>36</c:v>
                </c:pt>
                <c:pt idx="8415">
                  <c:v>36</c:v>
                </c:pt>
                <c:pt idx="8416">
                  <c:v>36</c:v>
                </c:pt>
                <c:pt idx="8417">
                  <c:v>36</c:v>
                </c:pt>
                <c:pt idx="8418">
                  <c:v>36</c:v>
                </c:pt>
                <c:pt idx="8419">
                  <c:v>36</c:v>
                </c:pt>
                <c:pt idx="8420">
                  <c:v>36</c:v>
                </c:pt>
                <c:pt idx="8421">
                  <c:v>36</c:v>
                </c:pt>
                <c:pt idx="8422">
                  <c:v>36</c:v>
                </c:pt>
                <c:pt idx="8423">
                  <c:v>36</c:v>
                </c:pt>
                <c:pt idx="8424">
                  <c:v>36</c:v>
                </c:pt>
                <c:pt idx="8425">
                  <c:v>36</c:v>
                </c:pt>
                <c:pt idx="8426">
                  <c:v>36</c:v>
                </c:pt>
                <c:pt idx="8427">
                  <c:v>36.200000000000003</c:v>
                </c:pt>
                <c:pt idx="8428">
                  <c:v>36</c:v>
                </c:pt>
                <c:pt idx="8429">
                  <c:v>36.200000000000003</c:v>
                </c:pt>
                <c:pt idx="8430">
                  <c:v>36</c:v>
                </c:pt>
                <c:pt idx="8431">
                  <c:v>36</c:v>
                </c:pt>
                <c:pt idx="8432">
                  <c:v>36</c:v>
                </c:pt>
                <c:pt idx="8433">
                  <c:v>36</c:v>
                </c:pt>
                <c:pt idx="8434">
                  <c:v>36</c:v>
                </c:pt>
                <c:pt idx="8435">
                  <c:v>36</c:v>
                </c:pt>
                <c:pt idx="8436">
                  <c:v>36</c:v>
                </c:pt>
                <c:pt idx="8437">
                  <c:v>36</c:v>
                </c:pt>
                <c:pt idx="8438">
                  <c:v>36</c:v>
                </c:pt>
                <c:pt idx="8439">
                  <c:v>36</c:v>
                </c:pt>
                <c:pt idx="8440">
                  <c:v>36</c:v>
                </c:pt>
                <c:pt idx="8441">
                  <c:v>36</c:v>
                </c:pt>
                <c:pt idx="8442">
                  <c:v>36</c:v>
                </c:pt>
                <c:pt idx="8443">
                  <c:v>36</c:v>
                </c:pt>
                <c:pt idx="8444">
                  <c:v>36</c:v>
                </c:pt>
                <c:pt idx="8445">
                  <c:v>36</c:v>
                </c:pt>
                <c:pt idx="8446">
                  <c:v>36</c:v>
                </c:pt>
                <c:pt idx="8447">
                  <c:v>36</c:v>
                </c:pt>
                <c:pt idx="8448">
                  <c:v>35.799999999999997</c:v>
                </c:pt>
                <c:pt idx="8449">
                  <c:v>35.799999999999997</c:v>
                </c:pt>
                <c:pt idx="8450">
                  <c:v>35.799999999999997</c:v>
                </c:pt>
                <c:pt idx="8451">
                  <c:v>35.799999999999997</c:v>
                </c:pt>
                <c:pt idx="8452">
                  <c:v>35.799999999999997</c:v>
                </c:pt>
                <c:pt idx="8453">
                  <c:v>35.799999999999997</c:v>
                </c:pt>
                <c:pt idx="8454">
                  <c:v>35.799999999999997</c:v>
                </c:pt>
                <c:pt idx="8455">
                  <c:v>35.799999999999997</c:v>
                </c:pt>
                <c:pt idx="8456">
                  <c:v>35.799999999999997</c:v>
                </c:pt>
                <c:pt idx="8457">
                  <c:v>35.799999999999997</c:v>
                </c:pt>
                <c:pt idx="8458">
                  <c:v>35.799999999999997</c:v>
                </c:pt>
                <c:pt idx="8459">
                  <c:v>35.799999999999997</c:v>
                </c:pt>
                <c:pt idx="8460">
                  <c:v>35.799999999999997</c:v>
                </c:pt>
                <c:pt idx="8461">
                  <c:v>35.799999999999997</c:v>
                </c:pt>
                <c:pt idx="8462">
                  <c:v>35.799999999999997</c:v>
                </c:pt>
                <c:pt idx="8463">
                  <c:v>35.6</c:v>
                </c:pt>
                <c:pt idx="8464">
                  <c:v>35.6</c:v>
                </c:pt>
                <c:pt idx="8465">
                  <c:v>35.6</c:v>
                </c:pt>
                <c:pt idx="8466">
                  <c:v>35.6</c:v>
                </c:pt>
                <c:pt idx="8467">
                  <c:v>35.6</c:v>
                </c:pt>
                <c:pt idx="8468">
                  <c:v>35.6</c:v>
                </c:pt>
                <c:pt idx="8469">
                  <c:v>35.6</c:v>
                </c:pt>
                <c:pt idx="8470">
                  <c:v>35.6</c:v>
                </c:pt>
                <c:pt idx="8471">
                  <c:v>35.6</c:v>
                </c:pt>
                <c:pt idx="8472">
                  <c:v>35.4</c:v>
                </c:pt>
                <c:pt idx="8473">
                  <c:v>35.4</c:v>
                </c:pt>
                <c:pt idx="8474">
                  <c:v>35.6</c:v>
                </c:pt>
                <c:pt idx="8475">
                  <c:v>35.299999999999997</c:v>
                </c:pt>
                <c:pt idx="8476">
                  <c:v>35.299999999999997</c:v>
                </c:pt>
                <c:pt idx="8477">
                  <c:v>35.299999999999997</c:v>
                </c:pt>
                <c:pt idx="8478">
                  <c:v>35.299999999999997</c:v>
                </c:pt>
                <c:pt idx="8479">
                  <c:v>35.1</c:v>
                </c:pt>
                <c:pt idx="8480">
                  <c:v>35.1</c:v>
                </c:pt>
                <c:pt idx="8481">
                  <c:v>35.1</c:v>
                </c:pt>
                <c:pt idx="8482">
                  <c:v>35.1</c:v>
                </c:pt>
                <c:pt idx="8483">
                  <c:v>34.9</c:v>
                </c:pt>
                <c:pt idx="8484">
                  <c:v>34.9</c:v>
                </c:pt>
                <c:pt idx="8485">
                  <c:v>34.9</c:v>
                </c:pt>
                <c:pt idx="8486">
                  <c:v>34.9</c:v>
                </c:pt>
                <c:pt idx="8487">
                  <c:v>34.9</c:v>
                </c:pt>
                <c:pt idx="8488">
                  <c:v>34.9</c:v>
                </c:pt>
                <c:pt idx="8489">
                  <c:v>34.9</c:v>
                </c:pt>
                <c:pt idx="8490">
                  <c:v>34.700000000000003</c:v>
                </c:pt>
                <c:pt idx="8491">
                  <c:v>34.700000000000003</c:v>
                </c:pt>
                <c:pt idx="8492">
                  <c:v>34.700000000000003</c:v>
                </c:pt>
                <c:pt idx="8493">
                  <c:v>34.700000000000003</c:v>
                </c:pt>
                <c:pt idx="8494">
                  <c:v>34.5</c:v>
                </c:pt>
                <c:pt idx="8495">
                  <c:v>34.5</c:v>
                </c:pt>
                <c:pt idx="8496">
                  <c:v>34.5</c:v>
                </c:pt>
                <c:pt idx="8497">
                  <c:v>34.200000000000003</c:v>
                </c:pt>
                <c:pt idx="8498">
                  <c:v>34.200000000000003</c:v>
                </c:pt>
                <c:pt idx="8499">
                  <c:v>34.200000000000003</c:v>
                </c:pt>
                <c:pt idx="8500">
                  <c:v>34.200000000000003</c:v>
                </c:pt>
                <c:pt idx="8501">
                  <c:v>34</c:v>
                </c:pt>
                <c:pt idx="8502">
                  <c:v>34.1</c:v>
                </c:pt>
                <c:pt idx="8503">
                  <c:v>34.1</c:v>
                </c:pt>
                <c:pt idx="8504">
                  <c:v>34.1</c:v>
                </c:pt>
                <c:pt idx="8505">
                  <c:v>34.1</c:v>
                </c:pt>
                <c:pt idx="8506">
                  <c:v>34.1</c:v>
                </c:pt>
                <c:pt idx="8507">
                  <c:v>34.1</c:v>
                </c:pt>
                <c:pt idx="8508">
                  <c:v>34.1</c:v>
                </c:pt>
                <c:pt idx="8509">
                  <c:v>34.1</c:v>
                </c:pt>
                <c:pt idx="8510">
                  <c:v>34.1</c:v>
                </c:pt>
                <c:pt idx="8511">
                  <c:v>34.1</c:v>
                </c:pt>
                <c:pt idx="8512">
                  <c:v>34.1</c:v>
                </c:pt>
                <c:pt idx="8513">
                  <c:v>33.9</c:v>
                </c:pt>
                <c:pt idx="8514">
                  <c:v>33.9</c:v>
                </c:pt>
                <c:pt idx="8515">
                  <c:v>34.1</c:v>
                </c:pt>
                <c:pt idx="8516">
                  <c:v>34.1</c:v>
                </c:pt>
                <c:pt idx="8517">
                  <c:v>33.9</c:v>
                </c:pt>
                <c:pt idx="8518">
                  <c:v>33.9</c:v>
                </c:pt>
                <c:pt idx="8519">
                  <c:v>33.9</c:v>
                </c:pt>
                <c:pt idx="8520">
                  <c:v>33.9</c:v>
                </c:pt>
                <c:pt idx="8521">
                  <c:v>34.1</c:v>
                </c:pt>
                <c:pt idx="8522">
                  <c:v>34.1</c:v>
                </c:pt>
                <c:pt idx="8523">
                  <c:v>34.1</c:v>
                </c:pt>
                <c:pt idx="8524">
                  <c:v>34.1</c:v>
                </c:pt>
                <c:pt idx="8525">
                  <c:v>34.1</c:v>
                </c:pt>
                <c:pt idx="8526">
                  <c:v>34.1</c:v>
                </c:pt>
                <c:pt idx="8527">
                  <c:v>34.1</c:v>
                </c:pt>
                <c:pt idx="8528">
                  <c:v>34.1</c:v>
                </c:pt>
                <c:pt idx="8529">
                  <c:v>34.1</c:v>
                </c:pt>
                <c:pt idx="8530">
                  <c:v>34.1</c:v>
                </c:pt>
                <c:pt idx="8531">
                  <c:v>34.1</c:v>
                </c:pt>
                <c:pt idx="8532">
                  <c:v>34.1</c:v>
                </c:pt>
                <c:pt idx="8533">
                  <c:v>34.1</c:v>
                </c:pt>
                <c:pt idx="8534">
                  <c:v>34.1</c:v>
                </c:pt>
                <c:pt idx="8535">
                  <c:v>34.1</c:v>
                </c:pt>
                <c:pt idx="8536">
                  <c:v>34.299999999999997</c:v>
                </c:pt>
                <c:pt idx="8537">
                  <c:v>34.299999999999997</c:v>
                </c:pt>
                <c:pt idx="8538">
                  <c:v>34.1</c:v>
                </c:pt>
                <c:pt idx="8539">
                  <c:v>34.1</c:v>
                </c:pt>
                <c:pt idx="8540">
                  <c:v>33.9</c:v>
                </c:pt>
                <c:pt idx="8541">
                  <c:v>34.1</c:v>
                </c:pt>
                <c:pt idx="8542">
                  <c:v>34.1</c:v>
                </c:pt>
                <c:pt idx="8543">
                  <c:v>34.1</c:v>
                </c:pt>
                <c:pt idx="8544">
                  <c:v>34.1</c:v>
                </c:pt>
                <c:pt idx="8545">
                  <c:v>34.1</c:v>
                </c:pt>
                <c:pt idx="8546">
                  <c:v>34.1</c:v>
                </c:pt>
                <c:pt idx="8547">
                  <c:v>34.1</c:v>
                </c:pt>
                <c:pt idx="8548">
                  <c:v>34.1</c:v>
                </c:pt>
                <c:pt idx="8549">
                  <c:v>34.1</c:v>
                </c:pt>
                <c:pt idx="8550">
                  <c:v>34.1</c:v>
                </c:pt>
                <c:pt idx="8551">
                  <c:v>34.1</c:v>
                </c:pt>
                <c:pt idx="8552">
                  <c:v>34.1</c:v>
                </c:pt>
                <c:pt idx="8553">
                  <c:v>34.299999999999997</c:v>
                </c:pt>
                <c:pt idx="8554">
                  <c:v>34.1</c:v>
                </c:pt>
                <c:pt idx="8555">
                  <c:v>34.299999999999997</c:v>
                </c:pt>
                <c:pt idx="8557">
                  <c:v>34.4</c:v>
                </c:pt>
                <c:pt idx="8558">
                  <c:v>34.1</c:v>
                </c:pt>
                <c:pt idx="8559">
                  <c:v>34.1</c:v>
                </c:pt>
                <c:pt idx="8560">
                  <c:v>34.1</c:v>
                </c:pt>
                <c:pt idx="8561">
                  <c:v>34.299999999999997</c:v>
                </c:pt>
                <c:pt idx="8562">
                  <c:v>34.299999999999997</c:v>
                </c:pt>
                <c:pt idx="8563">
                  <c:v>34.1</c:v>
                </c:pt>
                <c:pt idx="8564">
                  <c:v>34.1</c:v>
                </c:pt>
                <c:pt idx="8565">
                  <c:v>34.1</c:v>
                </c:pt>
                <c:pt idx="8566">
                  <c:v>34.1</c:v>
                </c:pt>
                <c:pt idx="8567">
                  <c:v>34.1</c:v>
                </c:pt>
                <c:pt idx="8568">
                  <c:v>34.1</c:v>
                </c:pt>
                <c:pt idx="8569">
                  <c:v>34.1</c:v>
                </c:pt>
                <c:pt idx="8570">
                  <c:v>34.1</c:v>
                </c:pt>
                <c:pt idx="8571">
                  <c:v>34.1</c:v>
                </c:pt>
                <c:pt idx="8572">
                  <c:v>34.1</c:v>
                </c:pt>
                <c:pt idx="8573">
                  <c:v>34.1</c:v>
                </c:pt>
                <c:pt idx="8574">
                  <c:v>34.1</c:v>
                </c:pt>
                <c:pt idx="8575">
                  <c:v>34.1</c:v>
                </c:pt>
                <c:pt idx="8576">
                  <c:v>34.1</c:v>
                </c:pt>
                <c:pt idx="8577">
                  <c:v>34.299999999999997</c:v>
                </c:pt>
                <c:pt idx="8578">
                  <c:v>34.299999999999997</c:v>
                </c:pt>
                <c:pt idx="8579">
                  <c:v>34.299999999999997</c:v>
                </c:pt>
                <c:pt idx="8580">
                  <c:v>34.299999999999997</c:v>
                </c:pt>
                <c:pt idx="8581">
                  <c:v>34.299999999999997</c:v>
                </c:pt>
                <c:pt idx="8582">
                  <c:v>34.299999999999997</c:v>
                </c:pt>
                <c:pt idx="8583">
                  <c:v>34.299999999999997</c:v>
                </c:pt>
                <c:pt idx="8584">
                  <c:v>34.299999999999997</c:v>
                </c:pt>
                <c:pt idx="8585">
                  <c:v>34.299999999999997</c:v>
                </c:pt>
                <c:pt idx="8586">
                  <c:v>34.299999999999997</c:v>
                </c:pt>
                <c:pt idx="8587">
                  <c:v>34.299999999999997</c:v>
                </c:pt>
                <c:pt idx="8588">
                  <c:v>34.299999999999997</c:v>
                </c:pt>
                <c:pt idx="8589">
                  <c:v>34.299999999999997</c:v>
                </c:pt>
                <c:pt idx="8590">
                  <c:v>34.299999999999997</c:v>
                </c:pt>
                <c:pt idx="8591">
                  <c:v>34.299999999999997</c:v>
                </c:pt>
                <c:pt idx="8592">
                  <c:v>34.299999999999997</c:v>
                </c:pt>
                <c:pt idx="8593">
                  <c:v>34.299999999999997</c:v>
                </c:pt>
                <c:pt idx="8594">
                  <c:v>34.299999999999997</c:v>
                </c:pt>
                <c:pt idx="8595">
                  <c:v>34.299999999999997</c:v>
                </c:pt>
                <c:pt idx="8596">
                  <c:v>34.299999999999997</c:v>
                </c:pt>
                <c:pt idx="8597">
                  <c:v>34.1</c:v>
                </c:pt>
                <c:pt idx="8598">
                  <c:v>34.1</c:v>
                </c:pt>
                <c:pt idx="8599">
                  <c:v>34.1</c:v>
                </c:pt>
                <c:pt idx="8600">
                  <c:v>34.1</c:v>
                </c:pt>
                <c:pt idx="8601">
                  <c:v>34.1</c:v>
                </c:pt>
                <c:pt idx="8602">
                  <c:v>34.1</c:v>
                </c:pt>
                <c:pt idx="8603">
                  <c:v>34.1</c:v>
                </c:pt>
                <c:pt idx="8604">
                  <c:v>34.1</c:v>
                </c:pt>
                <c:pt idx="8605">
                  <c:v>34.1</c:v>
                </c:pt>
                <c:pt idx="8606">
                  <c:v>34.1</c:v>
                </c:pt>
                <c:pt idx="8607">
                  <c:v>34.1</c:v>
                </c:pt>
                <c:pt idx="8608">
                  <c:v>34.1</c:v>
                </c:pt>
                <c:pt idx="8609">
                  <c:v>34.1</c:v>
                </c:pt>
                <c:pt idx="8610">
                  <c:v>34.1</c:v>
                </c:pt>
                <c:pt idx="8611">
                  <c:v>34.1</c:v>
                </c:pt>
                <c:pt idx="8612">
                  <c:v>34.1</c:v>
                </c:pt>
                <c:pt idx="8613">
                  <c:v>34.1</c:v>
                </c:pt>
                <c:pt idx="8614">
                  <c:v>34.1</c:v>
                </c:pt>
                <c:pt idx="8615">
                  <c:v>34.1</c:v>
                </c:pt>
                <c:pt idx="8616">
                  <c:v>34.1</c:v>
                </c:pt>
                <c:pt idx="8617">
                  <c:v>34.1</c:v>
                </c:pt>
                <c:pt idx="8618">
                  <c:v>33.9</c:v>
                </c:pt>
                <c:pt idx="8619">
                  <c:v>34.1</c:v>
                </c:pt>
                <c:pt idx="8620">
                  <c:v>33.9</c:v>
                </c:pt>
                <c:pt idx="8621">
                  <c:v>33.9</c:v>
                </c:pt>
                <c:pt idx="8622">
                  <c:v>33.9</c:v>
                </c:pt>
                <c:pt idx="8623">
                  <c:v>33.9</c:v>
                </c:pt>
                <c:pt idx="8624">
                  <c:v>33.9</c:v>
                </c:pt>
                <c:pt idx="8625">
                  <c:v>33.9</c:v>
                </c:pt>
                <c:pt idx="8626">
                  <c:v>33.9</c:v>
                </c:pt>
                <c:pt idx="8627">
                  <c:v>33.9</c:v>
                </c:pt>
                <c:pt idx="8628">
                  <c:v>33.700000000000003</c:v>
                </c:pt>
                <c:pt idx="8629">
                  <c:v>33.799999999999997</c:v>
                </c:pt>
                <c:pt idx="8630">
                  <c:v>33.799999999999997</c:v>
                </c:pt>
                <c:pt idx="8631">
                  <c:v>33.799999999999997</c:v>
                </c:pt>
                <c:pt idx="8632">
                  <c:v>33.799999999999997</c:v>
                </c:pt>
                <c:pt idx="8633">
                  <c:v>33.799999999999997</c:v>
                </c:pt>
                <c:pt idx="8634">
                  <c:v>33.799999999999997</c:v>
                </c:pt>
                <c:pt idx="8635">
                  <c:v>33.799999999999997</c:v>
                </c:pt>
                <c:pt idx="8636">
                  <c:v>33.799999999999997</c:v>
                </c:pt>
                <c:pt idx="8637">
                  <c:v>33.799999999999997</c:v>
                </c:pt>
                <c:pt idx="8638">
                  <c:v>33.6</c:v>
                </c:pt>
                <c:pt idx="8639">
                  <c:v>33.6</c:v>
                </c:pt>
                <c:pt idx="8640">
                  <c:v>33.6</c:v>
                </c:pt>
                <c:pt idx="8641">
                  <c:v>33.6</c:v>
                </c:pt>
                <c:pt idx="8642">
                  <c:v>33.6</c:v>
                </c:pt>
                <c:pt idx="8643">
                  <c:v>33.6</c:v>
                </c:pt>
                <c:pt idx="8644">
                  <c:v>33.6</c:v>
                </c:pt>
                <c:pt idx="8645">
                  <c:v>33.6</c:v>
                </c:pt>
                <c:pt idx="8646">
                  <c:v>33.6</c:v>
                </c:pt>
                <c:pt idx="8647">
                  <c:v>33.6</c:v>
                </c:pt>
                <c:pt idx="8648">
                  <c:v>33.6</c:v>
                </c:pt>
                <c:pt idx="8649">
                  <c:v>33.6</c:v>
                </c:pt>
                <c:pt idx="8650">
                  <c:v>33.299999999999997</c:v>
                </c:pt>
                <c:pt idx="8651">
                  <c:v>33.299999999999997</c:v>
                </c:pt>
                <c:pt idx="8652">
                  <c:v>33.299999999999997</c:v>
                </c:pt>
                <c:pt idx="8653">
                  <c:v>33.299999999999997</c:v>
                </c:pt>
                <c:pt idx="8654">
                  <c:v>33.299999999999997</c:v>
                </c:pt>
                <c:pt idx="8655">
                  <c:v>33.299999999999997</c:v>
                </c:pt>
                <c:pt idx="8656">
                  <c:v>33.299999999999997</c:v>
                </c:pt>
                <c:pt idx="8657">
                  <c:v>33.299999999999997</c:v>
                </c:pt>
                <c:pt idx="8658">
                  <c:v>33.299999999999997</c:v>
                </c:pt>
                <c:pt idx="8659">
                  <c:v>33.299999999999997</c:v>
                </c:pt>
                <c:pt idx="8660">
                  <c:v>33.299999999999997</c:v>
                </c:pt>
                <c:pt idx="8661">
                  <c:v>33.299999999999997</c:v>
                </c:pt>
                <c:pt idx="8662">
                  <c:v>33.299999999999997</c:v>
                </c:pt>
                <c:pt idx="8663">
                  <c:v>33.299999999999997</c:v>
                </c:pt>
                <c:pt idx="8664">
                  <c:v>33.299999999999997</c:v>
                </c:pt>
                <c:pt idx="8665">
                  <c:v>33.299999999999997</c:v>
                </c:pt>
                <c:pt idx="8666">
                  <c:v>33.299999999999997</c:v>
                </c:pt>
                <c:pt idx="8667">
                  <c:v>33.299999999999997</c:v>
                </c:pt>
                <c:pt idx="8668">
                  <c:v>33.299999999999997</c:v>
                </c:pt>
                <c:pt idx="8669">
                  <c:v>33.299999999999997</c:v>
                </c:pt>
                <c:pt idx="8670">
                  <c:v>33.299999999999997</c:v>
                </c:pt>
                <c:pt idx="8671">
                  <c:v>33.299999999999997</c:v>
                </c:pt>
                <c:pt idx="8672">
                  <c:v>33.299999999999997</c:v>
                </c:pt>
                <c:pt idx="8673">
                  <c:v>33.299999999999997</c:v>
                </c:pt>
                <c:pt idx="8674">
                  <c:v>33.299999999999997</c:v>
                </c:pt>
                <c:pt idx="8675">
                  <c:v>33.299999999999997</c:v>
                </c:pt>
                <c:pt idx="8676">
                  <c:v>33.299999999999997</c:v>
                </c:pt>
                <c:pt idx="8677">
                  <c:v>33.299999999999997</c:v>
                </c:pt>
                <c:pt idx="8678">
                  <c:v>33.299999999999997</c:v>
                </c:pt>
                <c:pt idx="8679">
                  <c:v>33.299999999999997</c:v>
                </c:pt>
                <c:pt idx="8680">
                  <c:v>33.299999999999997</c:v>
                </c:pt>
                <c:pt idx="8681">
                  <c:v>33.299999999999997</c:v>
                </c:pt>
                <c:pt idx="8682">
                  <c:v>33.299999999999997</c:v>
                </c:pt>
                <c:pt idx="8683">
                  <c:v>33.299999999999997</c:v>
                </c:pt>
                <c:pt idx="8684">
                  <c:v>33.299999999999997</c:v>
                </c:pt>
                <c:pt idx="8685">
                  <c:v>33.299999999999997</c:v>
                </c:pt>
                <c:pt idx="8686">
                  <c:v>33.299999999999997</c:v>
                </c:pt>
                <c:pt idx="8687">
                  <c:v>33.299999999999997</c:v>
                </c:pt>
                <c:pt idx="8688">
                  <c:v>33.299999999999997</c:v>
                </c:pt>
                <c:pt idx="8689">
                  <c:v>33.6</c:v>
                </c:pt>
                <c:pt idx="8690">
                  <c:v>33.6</c:v>
                </c:pt>
                <c:pt idx="8691">
                  <c:v>33.6</c:v>
                </c:pt>
                <c:pt idx="8692">
                  <c:v>33.6</c:v>
                </c:pt>
                <c:pt idx="8693">
                  <c:v>33.6</c:v>
                </c:pt>
                <c:pt idx="8694">
                  <c:v>33.6</c:v>
                </c:pt>
                <c:pt idx="8695">
                  <c:v>33.6</c:v>
                </c:pt>
                <c:pt idx="8696">
                  <c:v>33.6</c:v>
                </c:pt>
                <c:pt idx="8697">
                  <c:v>33.6</c:v>
                </c:pt>
                <c:pt idx="8698">
                  <c:v>33.6</c:v>
                </c:pt>
                <c:pt idx="8699">
                  <c:v>33.6</c:v>
                </c:pt>
                <c:pt idx="8700">
                  <c:v>33.6</c:v>
                </c:pt>
                <c:pt idx="8701">
                  <c:v>33.6</c:v>
                </c:pt>
                <c:pt idx="8702">
                  <c:v>33.6</c:v>
                </c:pt>
                <c:pt idx="8703">
                  <c:v>33.799999999999997</c:v>
                </c:pt>
                <c:pt idx="8704">
                  <c:v>33.799999999999997</c:v>
                </c:pt>
                <c:pt idx="8705">
                  <c:v>33.799999999999997</c:v>
                </c:pt>
                <c:pt idx="8706">
                  <c:v>33.799999999999997</c:v>
                </c:pt>
                <c:pt idx="8707">
                  <c:v>33.799999999999997</c:v>
                </c:pt>
                <c:pt idx="8708">
                  <c:v>33.799999999999997</c:v>
                </c:pt>
                <c:pt idx="8709">
                  <c:v>33.799999999999997</c:v>
                </c:pt>
                <c:pt idx="8710">
                  <c:v>33.799999999999997</c:v>
                </c:pt>
                <c:pt idx="8711">
                  <c:v>33.799999999999997</c:v>
                </c:pt>
                <c:pt idx="8712">
                  <c:v>33.799999999999997</c:v>
                </c:pt>
                <c:pt idx="8713">
                  <c:v>33.799999999999997</c:v>
                </c:pt>
                <c:pt idx="8714">
                  <c:v>33.799999999999997</c:v>
                </c:pt>
                <c:pt idx="8715">
                  <c:v>33.799999999999997</c:v>
                </c:pt>
                <c:pt idx="8716">
                  <c:v>33.799999999999997</c:v>
                </c:pt>
                <c:pt idx="8717">
                  <c:v>34.1</c:v>
                </c:pt>
                <c:pt idx="8718">
                  <c:v>34.1</c:v>
                </c:pt>
                <c:pt idx="8719">
                  <c:v>34.1</c:v>
                </c:pt>
                <c:pt idx="8720">
                  <c:v>34.1</c:v>
                </c:pt>
                <c:pt idx="8721">
                  <c:v>34.1</c:v>
                </c:pt>
                <c:pt idx="8722">
                  <c:v>34.1</c:v>
                </c:pt>
                <c:pt idx="8723">
                  <c:v>34.1</c:v>
                </c:pt>
                <c:pt idx="8724">
                  <c:v>34.1</c:v>
                </c:pt>
                <c:pt idx="8725">
                  <c:v>34.1</c:v>
                </c:pt>
                <c:pt idx="8726">
                  <c:v>34.1</c:v>
                </c:pt>
                <c:pt idx="8727">
                  <c:v>34.1</c:v>
                </c:pt>
                <c:pt idx="8728">
                  <c:v>34.1</c:v>
                </c:pt>
                <c:pt idx="8729">
                  <c:v>34.1</c:v>
                </c:pt>
                <c:pt idx="8730">
                  <c:v>34.1</c:v>
                </c:pt>
                <c:pt idx="8731">
                  <c:v>34.1</c:v>
                </c:pt>
                <c:pt idx="8732">
                  <c:v>34.1</c:v>
                </c:pt>
                <c:pt idx="8733">
                  <c:v>34.1</c:v>
                </c:pt>
                <c:pt idx="8734">
                  <c:v>34.1</c:v>
                </c:pt>
                <c:pt idx="8735">
                  <c:v>34.1</c:v>
                </c:pt>
                <c:pt idx="8736">
                  <c:v>34.1</c:v>
                </c:pt>
                <c:pt idx="8737">
                  <c:v>34.1</c:v>
                </c:pt>
                <c:pt idx="8738">
                  <c:v>34.1</c:v>
                </c:pt>
                <c:pt idx="8739">
                  <c:v>34.1</c:v>
                </c:pt>
                <c:pt idx="8740">
                  <c:v>33.799999999999997</c:v>
                </c:pt>
                <c:pt idx="8741">
                  <c:v>33.799999999999997</c:v>
                </c:pt>
                <c:pt idx="8742">
                  <c:v>33.799999999999997</c:v>
                </c:pt>
                <c:pt idx="8743">
                  <c:v>33.799999999999997</c:v>
                </c:pt>
                <c:pt idx="8744">
                  <c:v>33.799999999999997</c:v>
                </c:pt>
                <c:pt idx="8745">
                  <c:v>33.799999999999997</c:v>
                </c:pt>
                <c:pt idx="8746">
                  <c:v>33.799999999999997</c:v>
                </c:pt>
                <c:pt idx="8747">
                  <c:v>33.799999999999997</c:v>
                </c:pt>
                <c:pt idx="8748">
                  <c:v>33.799999999999997</c:v>
                </c:pt>
                <c:pt idx="8749">
                  <c:v>33.799999999999997</c:v>
                </c:pt>
                <c:pt idx="8750">
                  <c:v>33.799999999999997</c:v>
                </c:pt>
                <c:pt idx="8751">
                  <c:v>33.799999999999997</c:v>
                </c:pt>
                <c:pt idx="8752">
                  <c:v>33.799999999999997</c:v>
                </c:pt>
                <c:pt idx="8753">
                  <c:v>33.799999999999997</c:v>
                </c:pt>
                <c:pt idx="8754">
                  <c:v>33.799999999999997</c:v>
                </c:pt>
                <c:pt idx="8755">
                  <c:v>33.799999999999997</c:v>
                </c:pt>
                <c:pt idx="8756">
                  <c:v>33.799999999999997</c:v>
                </c:pt>
                <c:pt idx="8757">
                  <c:v>33.799999999999997</c:v>
                </c:pt>
                <c:pt idx="8758">
                  <c:v>33.799999999999997</c:v>
                </c:pt>
                <c:pt idx="8759">
                  <c:v>33.799999999999997</c:v>
                </c:pt>
                <c:pt idx="8760">
                  <c:v>33.799999999999997</c:v>
                </c:pt>
                <c:pt idx="8761">
                  <c:v>33.799999999999997</c:v>
                </c:pt>
                <c:pt idx="8762">
                  <c:v>33.799999999999997</c:v>
                </c:pt>
                <c:pt idx="8763">
                  <c:v>33.6</c:v>
                </c:pt>
                <c:pt idx="8764">
                  <c:v>33.6</c:v>
                </c:pt>
                <c:pt idx="8765">
                  <c:v>33.6</c:v>
                </c:pt>
                <c:pt idx="8766">
                  <c:v>33.6</c:v>
                </c:pt>
                <c:pt idx="8767">
                  <c:v>33.6</c:v>
                </c:pt>
                <c:pt idx="8768">
                  <c:v>33.6</c:v>
                </c:pt>
                <c:pt idx="8769">
                  <c:v>33.6</c:v>
                </c:pt>
                <c:pt idx="8770">
                  <c:v>33.6</c:v>
                </c:pt>
                <c:pt idx="8771">
                  <c:v>33.6</c:v>
                </c:pt>
                <c:pt idx="8772">
                  <c:v>33.6</c:v>
                </c:pt>
                <c:pt idx="8773">
                  <c:v>33.6</c:v>
                </c:pt>
                <c:pt idx="8774">
                  <c:v>33.6</c:v>
                </c:pt>
                <c:pt idx="8775">
                  <c:v>33.6</c:v>
                </c:pt>
                <c:pt idx="8776">
                  <c:v>33.6</c:v>
                </c:pt>
                <c:pt idx="8777">
                  <c:v>33.6</c:v>
                </c:pt>
                <c:pt idx="8778">
                  <c:v>33.6</c:v>
                </c:pt>
                <c:pt idx="8779">
                  <c:v>33.6</c:v>
                </c:pt>
                <c:pt idx="8780">
                  <c:v>33.6</c:v>
                </c:pt>
                <c:pt idx="8781">
                  <c:v>33.6</c:v>
                </c:pt>
                <c:pt idx="8782">
                  <c:v>33.6</c:v>
                </c:pt>
                <c:pt idx="8783">
                  <c:v>33.6</c:v>
                </c:pt>
                <c:pt idx="8784">
                  <c:v>33.6</c:v>
                </c:pt>
                <c:pt idx="8785">
                  <c:v>33.6</c:v>
                </c:pt>
                <c:pt idx="8786">
                  <c:v>33.6</c:v>
                </c:pt>
                <c:pt idx="8787">
                  <c:v>33.6</c:v>
                </c:pt>
                <c:pt idx="8788">
                  <c:v>33.6</c:v>
                </c:pt>
                <c:pt idx="8789">
                  <c:v>33.6</c:v>
                </c:pt>
                <c:pt idx="8790">
                  <c:v>33.6</c:v>
                </c:pt>
                <c:pt idx="8791">
                  <c:v>33.299999999999997</c:v>
                </c:pt>
                <c:pt idx="8792">
                  <c:v>33.299999999999997</c:v>
                </c:pt>
                <c:pt idx="8793">
                  <c:v>33.299999999999997</c:v>
                </c:pt>
                <c:pt idx="8794">
                  <c:v>33.299999999999997</c:v>
                </c:pt>
                <c:pt idx="8795">
                  <c:v>33.299999999999997</c:v>
                </c:pt>
                <c:pt idx="8796">
                  <c:v>33.299999999999997</c:v>
                </c:pt>
                <c:pt idx="8797">
                  <c:v>33.299999999999997</c:v>
                </c:pt>
                <c:pt idx="8798">
                  <c:v>33.299999999999997</c:v>
                </c:pt>
                <c:pt idx="8799">
                  <c:v>33.299999999999997</c:v>
                </c:pt>
                <c:pt idx="8800">
                  <c:v>33.299999999999997</c:v>
                </c:pt>
                <c:pt idx="8801">
                  <c:v>33.299999999999997</c:v>
                </c:pt>
                <c:pt idx="8802">
                  <c:v>33.299999999999997</c:v>
                </c:pt>
                <c:pt idx="8803">
                  <c:v>33.299999999999997</c:v>
                </c:pt>
                <c:pt idx="8804">
                  <c:v>33.299999999999997</c:v>
                </c:pt>
                <c:pt idx="8805">
                  <c:v>33.299999999999997</c:v>
                </c:pt>
                <c:pt idx="8806">
                  <c:v>33.299999999999997</c:v>
                </c:pt>
                <c:pt idx="8807">
                  <c:v>33.299999999999997</c:v>
                </c:pt>
                <c:pt idx="8808">
                  <c:v>33.299999999999997</c:v>
                </c:pt>
                <c:pt idx="8809">
                  <c:v>33.299999999999997</c:v>
                </c:pt>
                <c:pt idx="8810">
                  <c:v>33.299999999999997</c:v>
                </c:pt>
                <c:pt idx="8811">
                  <c:v>33.299999999999997</c:v>
                </c:pt>
                <c:pt idx="8812">
                  <c:v>33.299999999999997</c:v>
                </c:pt>
                <c:pt idx="8813">
                  <c:v>33.299999999999997</c:v>
                </c:pt>
                <c:pt idx="8814">
                  <c:v>33.299999999999997</c:v>
                </c:pt>
                <c:pt idx="8815">
                  <c:v>33.299999999999997</c:v>
                </c:pt>
                <c:pt idx="8816">
                  <c:v>33.299999999999997</c:v>
                </c:pt>
                <c:pt idx="8817">
                  <c:v>33.299999999999997</c:v>
                </c:pt>
                <c:pt idx="8818">
                  <c:v>33.299999999999997</c:v>
                </c:pt>
                <c:pt idx="8819">
                  <c:v>33.299999999999997</c:v>
                </c:pt>
                <c:pt idx="8820">
                  <c:v>33.299999999999997</c:v>
                </c:pt>
                <c:pt idx="8821">
                  <c:v>33.299999999999997</c:v>
                </c:pt>
                <c:pt idx="8822">
                  <c:v>33.299999999999997</c:v>
                </c:pt>
                <c:pt idx="8823">
                  <c:v>33.299999999999997</c:v>
                </c:pt>
                <c:pt idx="8824">
                  <c:v>33.299999999999997</c:v>
                </c:pt>
                <c:pt idx="8825">
                  <c:v>33.299999999999997</c:v>
                </c:pt>
                <c:pt idx="8826">
                  <c:v>33.299999999999997</c:v>
                </c:pt>
                <c:pt idx="8827">
                  <c:v>33.299999999999997</c:v>
                </c:pt>
                <c:pt idx="8828">
                  <c:v>33.299999999999997</c:v>
                </c:pt>
                <c:pt idx="8829">
                  <c:v>33.299999999999997</c:v>
                </c:pt>
                <c:pt idx="8830">
                  <c:v>33.299999999999997</c:v>
                </c:pt>
                <c:pt idx="8831">
                  <c:v>33.299999999999997</c:v>
                </c:pt>
                <c:pt idx="8832">
                  <c:v>33.299999999999997</c:v>
                </c:pt>
                <c:pt idx="8833">
                  <c:v>33.299999999999997</c:v>
                </c:pt>
                <c:pt idx="8834">
                  <c:v>33.299999999999997</c:v>
                </c:pt>
                <c:pt idx="8835">
                  <c:v>33.299999999999997</c:v>
                </c:pt>
                <c:pt idx="8836">
                  <c:v>33.299999999999997</c:v>
                </c:pt>
                <c:pt idx="8837">
                  <c:v>33.299999999999997</c:v>
                </c:pt>
                <c:pt idx="8838">
                  <c:v>33.299999999999997</c:v>
                </c:pt>
                <c:pt idx="8839">
                  <c:v>33.6</c:v>
                </c:pt>
                <c:pt idx="8840">
                  <c:v>33.6</c:v>
                </c:pt>
                <c:pt idx="8841">
                  <c:v>33.6</c:v>
                </c:pt>
                <c:pt idx="8842">
                  <c:v>33.6</c:v>
                </c:pt>
                <c:pt idx="8843">
                  <c:v>33.6</c:v>
                </c:pt>
                <c:pt idx="8844">
                  <c:v>33.6</c:v>
                </c:pt>
                <c:pt idx="8845">
                  <c:v>33.6</c:v>
                </c:pt>
                <c:pt idx="8846">
                  <c:v>33.6</c:v>
                </c:pt>
                <c:pt idx="8847">
                  <c:v>33.6</c:v>
                </c:pt>
                <c:pt idx="8848">
                  <c:v>33.6</c:v>
                </c:pt>
                <c:pt idx="8849">
                  <c:v>33.6</c:v>
                </c:pt>
                <c:pt idx="8850">
                  <c:v>33.6</c:v>
                </c:pt>
                <c:pt idx="8851">
                  <c:v>33.6</c:v>
                </c:pt>
                <c:pt idx="8852">
                  <c:v>33.6</c:v>
                </c:pt>
                <c:pt idx="8853">
                  <c:v>33.6</c:v>
                </c:pt>
                <c:pt idx="8854">
                  <c:v>33.6</c:v>
                </c:pt>
                <c:pt idx="8855">
                  <c:v>33.6</c:v>
                </c:pt>
                <c:pt idx="8856">
                  <c:v>33.6</c:v>
                </c:pt>
                <c:pt idx="8857">
                  <c:v>33.6</c:v>
                </c:pt>
                <c:pt idx="8858">
                  <c:v>33.6</c:v>
                </c:pt>
                <c:pt idx="8859">
                  <c:v>33.6</c:v>
                </c:pt>
                <c:pt idx="8860">
                  <c:v>33.6</c:v>
                </c:pt>
                <c:pt idx="8861">
                  <c:v>33.6</c:v>
                </c:pt>
                <c:pt idx="8862">
                  <c:v>33.6</c:v>
                </c:pt>
                <c:pt idx="8863">
                  <c:v>33.6</c:v>
                </c:pt>
                <c:pt idx="8864">
                  <c:v>33.6</c:v>
                </c:pt>
                <c:pt idx="8865">
                  <c:v>33.6</c:v>
                </c:pt>
                <c:pt idx="8866">
                  <c:v>33.6</c:v>
                </c:pt>
                <c:pt idx="8867">
                  <c:v>33.6</c:v>
                </c:pt>
                <c:pt idx="8868">
                  <c:v>33.6</c:v>
                </c:pt>
                <c:pt idx="8869">
                  <c:v>33.6</c:v>
                </c:pt>
                <c:pt idx="8870">
                  <c:v>33.6</c:v>
                </c:pt>
                <c:pt idx="8871">
                  <c:v>33.6</c:v>
                </c:pt>
                <c:pt idx="8872">
                  <c:v>33.6</c:v>
                </c:pt>
                <c:pt idx="8873">
                  <c:v>33.6</c:v>
                </c:pt>
                <c:pt idx="8874">
                  <c:v>33.6</c:v>
                </c:pt>
                <c:pt idx="8875">
                  <c:v>33.6</c:v>
                </c:pt>
                <c:pt idx="8876">
                  <c:v>33.6</c:v>
                </c:pt>
                <c:pt idx="8877">
                  <c:v>33.6</c:v>
                </c:pt>
                <c:pt idx="8878">
                  <c:v>33.6</c:v>
                </c:pt>
                <c:pt idx="8879">
                  <c:v>33.6</c:v>
                </c:pt>
                <c:pt idx="8880">
                  <c:v>33.6</c:v>
                </c:pt>
                <c:pt idx="8881">
                  <c:v>33.6</c:v>
                </c:pt>
                <c:pt idx="8882">
                  <c:v>33.6</c:v>
                </c:pt>
                <c:pt idx="8883">
                  <c:v>33.6</c:v>
                </c:pt>
                <c:pt idx="8884">
                  <c:v>33.6</c:v>
                </c:pt>
                <c:pt idx="8885">
                  <c:v>33.6</c:v>
                </c:pt>
                <c:pt idx="8886">
                  <c:v>33.6</c:v>
                </c:pt>
                <c:pt idx="8887">
                  <c:v>33.6</c:v>
                </c:pt>
                <c:pt idx="8888">
                  <c:v>33.6</c:v>
                </c:pt>
                <c:pt idx="8889">
                  <c:v>33.6</c:v>
                </c:pt>
                <c:pt idx="8890">
                  <c:v>33.6</c:v>
                </c:pt>
                <c:pt idx="8891">
                  <c:v>33.6</c:v>
                </c:pt>
                <c:pt idx="8892">
                  <c:v>33.6</c:v>
                </c:pt>
                <c:pt idx="8893">
                  <c:v>33.6</c:v>
                </c:pt>
                <c:pt idx="8894">
                  <c:v>33.6</c:v>
                </c:pt>
                <c:pt idx="8895">
                  <c:v>33.6</c:v>
                </c:pt>
                <c:pt idx="8896">
                  <c:v>33.6</c:v>
                </c:pt>
                <c:pt idx="8897">
                  <c:v>33.6</c:v>
                </c:pt>
                <c:pt idx="8898">
                  <c:v>33.6</c:v>
                </c:pt>
                <c:pt idx="8899">
                  <c:v>33.6</c:v>
                </c:pt>
                <c:pt idx="8900">
                  <c:v>33.4</c:v>
                </c:pt>
                <c:pt idx="8901">
                  <c:v>33.4</c:v>
                </c:pt>
                <c:pt idx="8902">
                  <c:v>33.6</c:v>
                </c:pt>
                <c:pt idx="8903">
                  <c:v>33.6</c:v>
                </c:pt>
                <c:pt idx="8904">
                  <c:v>33.4</c:v>
                </c:pt>
                <c:pt idx="8905">
                  <c:v>33.6</c:v>
                </c:pt>
                <c:pt idx="8906">
                  <c:v>33.6</c:v>
                </c:pt>
                <c:pt idx="8907">
                  <c:v>33.6</c:v>
                </c:pt>
                <c:pt idx="8908">
                  <c:v>33.6</c:v>
                </c:pt>
                <c:pt idx="8909">
                  <c:v>33.6</c:v>
                </c:pt>
                <c:pt idx="8910">
                  <c:v>33.6</c:v>
                </c:pt>
                <c:pt idx="8911">
                  <c:v>33.4</c:v>
                </c:pt>
                <c:pt idx="8912">
                  <c:v>33.4</c:v>
                </c:pt>
                <c:pt idx="8913">
                  <c:v>33.4</c:v>
                </c:pt>
                <c:pt idx="8914">
                  <c:v>33.4</c:v>
                </c:pt>
                <c:pt idx="8915">
                  <c:v>33.4</c:v>
                </c:pt>
                <c:pt idx="8916">
                  <c:v>33.4</c:v>
                </c:pt>
                <c:pt idx="8917">
                  <c:v>33.4</c:v>
                </c:pt>
                <c:pt idx="8919">
                  <c:v>33.799999999999997</c:v>
                </c:pt>
                <c:pt idx="8920">
                  <c:v>33.4</c:v>
                </c:pt>
                <c:pt idx="8921">
                  <c:v>33.4</c:v>
                </c:pt>
                <c:pt idx="8922">
                  <c:v>33.4</c:v>
                </c:pt>
                <c:pt idx="8923">
                  <c:v>33.4</c:v>
                </c:pt>
                <c:pt idx="8924">
                  <c:v>33.4</c:v>
                </c:pt>
                <c:pt idx="8925">
                  <c:v>33.4</c:v>
                </c:pt>
                <c:pt idx="8926">
                  <c:v>33.4</c:v>
                </c:pt>
                <c:pt idx="8927">
                  <c:v>33.4</c:v>
                </c:pt>
                <c:pt idx="8928">
                  <c:v>33.4</c:v>
                </c:pt>
                <c:pt idx="8929">
                  <c:v>33.4</c:v>
                </c:pt>
                <c:pt idx="8930">
                  <c:v>33.4</c:v>
                </c:pt>
                <c:pt idx="8931">
                  <c:v>33.4</c:v>
                </c:pt>
                <c:pt idx="8932">
                  <c:v>33.700000000000003</c:v>
                </c:pt>
                <c:pt idx="8933">
                  <c:v>33.700000000000003</c:v>
                </c:pt>
                <c:pt idx="8934">
                  <c:v>33.700000000000003</c:v>
                </c:pt>
                <c:pt idx="8935">
                  <c:v>33.700000000000003</c:v>
                </c:pt>
                <c:pt idx="8936">
                  <c:v>33.700000000000003</c:v>
                </c:pt>
                <c:pt idx="8937">
                  <c:v>33.700000000000003</c:v>
                </c:pt>
                <c:pt idx="8938">
                  <c:v>33.700000000000003</c:v>
                </c:pt>
                <c:pt idx="8939">
                  <c:v>33.700000000000003</c:v>
                </c:pt>
                <c:pt idx="8940">
                  <c:v>33.700000000000003</c:v>
                </c:pt>
                <c:pt idx="8941">
                  <c:v>33.700000000000003</c:v>
                </c:pt>
                <c:pt idx="8942">
                  <c:v>33.700000000000003</c:v>
                </c:pt>
                <c:pt idx="8943">
                  <c:v>33.700000000000003</c:v>
                </c:pt>
                <c:pt idx="8944">
                  <c:v>33.700000000000003</c:v>
                </c:pt>
                <c:pt idx="8945">
                  <c:v>33.700000000000003</c:v>
                </c:pt>
                <c:pt idx="8946">
                  <c:v>33.700000000000003</c:v>
                </c:pt>
                <c:pt idx="8947">
                  <c:v>33.700000000000003</c:v>
                </c:pt>
                <c:pt idx="8948">
                  <c:v>33.700000000000003</c:v>
                </c:pt>
                <c:pt idx="8949">
                  <c:v>33.700000000000003</c:v>
                </c:pt>
                <c:pt idx="8950">
                  <c:v>33.700000000000003</c:v>
                </c:pt>
                <c:pt idx="8951">
                  <c:v>33.4</c:v>
                </c:pt>
                <c:pt idx="8952">
                  <c:v>33.4</c:v>
                </c:pt>
                <c:pt idx="8953">
                  <c:v>33.4</c:v>
                </c:pt>
                <c:pt idx="8954">
                  <c:v>33.4</c:v>
                </c:pt>
                <c:pt idx="8955">
                  <c:v>33.1</c:v>
                </c:pt>
                <c:pt idx="8956">
                  <c:v>33.1</c:v>
                </c:pt>
                <c:pt idx="8957">
                  <c:v>33.1</c:v>
                </c:pt>
                <c:pt idx="8958">
                  <c:v>33.1</c:v>
                </c:pt>
                <c:pt idx="8959">
                  <c:v>33.1</c:v>
                </c:pt>
                <c:pt idx="8960">
                  <c:v>33.1</c:v>
                </c:pt>
                <c:pt idx="8961">
                  <c:v>33.1</c:v>
                </c:pt>
                <c:pt idx="8962">
                  <c:v>33.1</c:v>
                </c:pt>
                <c:pt idx="8963">
                  <c:v>33.1</c:v>
                </c:pt>
                <c:pt idx="8964">
                  <c:v>33.1</c:v>
                </c:pt>
                <c:pt idx="8965">
                  <c:v>32.9</c:v>
                </c:pt>
                <c:pt idx="8966">
                  <c:v>33.1</c:v>
                </c:pt>
                <c:pt idx="8967">
                  <c:v>33.1</c:v>
                </c:pt>
                <c:pt idx="8968">
                  <c:v>32.9</c:v>
                </c:pt>
                <c:pt idx="8969">
                  <c:v>33.299999999999997</c:v>
                </c:pt>
                <c:pt idx="8970">
                  <c:v>33.299999999999997</c:v>
                </c:pt>
                <c:pt idx="8971">
                  <c:v>33.299999999999997</c:v>
                </c:pt>
                <c:pt idx="8972">
                  <c:v>33.299999999999997</c:v>
                </c:pt>
                <c:pt idx="8973">
                  <c:v>33.299999999999997</c:v>
                </c:pt>
                <c:pt idx="8974">
                  <c:v>33.299999999999997</c:v>
                </c:pt>
                <c:pt idx="8975">
                  <c:v>33.299999999999997</c:v>
                </c:pt>
                <c:pt idx="8976">
                  <c:v>33.299999999999997</c:v>
                </c:pt>
                <c:pt idx="8977">
                  <c:v>33.299999999999997</c:v>
                </c:pt>
                <c:pt idx="8978">
                  <c:v>33.6</c:v>
                </c:pt>
                <c:pt idx="8979">
                  <c:v>33.6</c:v>
                </c:pt>
                <c:pt idx="8980">
                  <c:v>33.4</c:v>
                </c:pt>
                <c:pt idx="8981">
                  <c:v>33.4</c:v>
                </c:pt>
                <c:pt idx="8982">
                  <c:v>33.4</c:v>
                </c:pt>
                <c:pt idx="8983">
                  <c:v>33.4</c:v>
                </c:pt>
                <c:pt idx="8984">
                  <c:v>33.700000000000003</c:v>
                </c:pt>
                <c:pt idx="8985">
                  <c:v>33.700000000000003</c:v>
                </c:pt>
                <c:pt idx="8986">
                  <c:v>33.700000000000003</c:v>
                </c:pt>
                <c:pt idx="8987">
                  <c:v>33.700000000000003</c:v>
                </c:pt>
                <c:pt idx="8988">
                  <c:v>33.700000000000003</c:v>
                </c:pt>
                <c:pt idx="8989">
                  <c:v>33.700000000000003</c:v>
                </c:pt>
                <c:pt idx="8990">
                  <c:v>33.700000000000003</c:v>
                </c:pt>
                <c:pt idx="8991">
                  <c:v>33.700000000000003</c:v>
                </c:pt>
                <c:pt idx="8992">
                  <c:v>33.700000000000003</c:v>
                </c:pt>
                <c:pt idx="8993">
                  <c:v>33.700000000000003</c:v>
                </c:pt>
                <c:pt idx="8994">
                  <c:v>33.9</c:v>
                </c:pt>
                <c:pt idx="8995">
                  <c:v>33.9</c:v>
                </c:pt>
                <c:pt idx="8996">
                  <c:v>33.9</c:v>
                </c:pt>
                <c:pt idx="8997">
                  <c:v>33.9</c:v>
                </c:pt>
                <c:pt idx="8998">
                  <c:v>33.9</c:v>
                </c:pt>
                <c:pt idx="8999">
                  <c:v>33.9</c:v>
                </c:pt>
                <c:pt idx="9000">
                  <c:v>33.9</c:v>
                </c:pt>
                <c:pt idx="9001">
                  <c:v>33.9</c:v>
                </c:pt>
                <c:pt idx="9002">
                  <c:v>33.9</c:v>
                </c:pt>
                <c:pt idx="9003">
                  <c:v>33.9</c:v>
                </c:pt>
                <c:pt idx="9004">
                  <c:v>33.9</c:v>
                </c:pt>
                <c:pt idx="9005">
                  <c:v>33.9</c:v>
                </c:pt>
                <c:pt idx="9006">
                  <c:v>33.9</c:v>
                </c:pt>
                <c:pt idx="9007">
                  <c:v>33.9</c:v>
                </c:pt>
                <c:pt idx="9008">
                  <c:v>34.1</c:v>
                </c:pt>
                <c:pt idx="9009">
                  <c:v>34.1</c:v>
                </c:pt>
                <c:pt idx="9010">
                  <c:v>34.1</c:v>
                </c:pt>
                <c:pt idx="9011">
                  <c:v>34.1</c:v>
                </c:pt>
                <c:pt idx="9012">
                  <c:v>34.1</c:v>
                </c:pt>
                <c:pt idx="9013">
                  <c:v>34.1</c:v>
                </c:pt>
                <c:pt idx="9014">
                  <c:v>34.1</c:v>
                </c:pt>
                <c:pt idx="9015">
                  <c:v>34.1</c:v>
                </c:pt>
                <c:pt idx="9016">
                  <c:v>34.4</c:v>
                </c:pt>
                <c:pt idx="9017">
                  <c:v>34.4</c:v>
                </c:pt>
                <c:pt idx="9018">
                  <c:v>34.4</c:v>
                </c:pt>
                <c:pt idx="9019">
                  <c:v>34.4</c:v>
                </c:pt>
                <c:pt idx="9020">
                  <c:v>34.4</c:v>
                </c:pt>
                <c:pt idx="9021">
                  <c:v>34.4</c:v>
                </c:pt>
                <c:pt idx="9022">
                  <c:v>34.4</c:v>
                </c:pt>
                <c:pt idx="9023">
                  <c:v>34.6</c:v>
                </c:pt>
                <c:pt idx="9024">
                  <c:v>34.6</c:v>
                </c:pt>
                <c:pt idx="9025">
                  <c:v>34.6</c:v>
                </c:pt>
                <c:pt idx="9026">
                  <c:v>34.6</c:v>
                </c:pt>
                <c:pt idx="9027">
                  <c:v>34.6</c:v>
                </c:pt>
                <c:pt idx="9028">
                  <c:v>34.799999999999997</c:v>
                </c:pt>
                <c:pt idx="9029">
                  <c:v>34.799999999999997</c:v>
                </c:pt>
                <c:pt idx="9030">
                  <c:v>34.799999999999997</c:v>
                </c:pt>
                <c:pt idx="9031">
                  <c:v>34.799999999999997</c:v>
                </c:pt>
                <c:pt idx="9032">
                  <c:v>34.799999999999997</c:v>
                </c:pt>
                <c:pt idx="9033">
                  <c:v>34.799999999999997</c:v>
                </c:pt>
                <c:pt idx="9034">
                  <c:v>34.799999999999997</c:v>
                </c:pt>
                <c:pt idx="9035">
                  <c:v>35.1</c:v>
                </c:pt>
                <c:pt idx="9036">
                  <c:v>34.9</c:v>
                </c:pt>
                <c:pt idx="9037">
                  <c:v>34.9</c:v>
                </c:pt>
                <c:pt idx="9038">
                  <c:v>34.9</c:v>
                </c:pt>
                <c:pt idx="9039">
                  <c:v>34.9</c:v>
                </c:pt>
                <c:pt idx="9040">
                  <c:v>34.9</c:v>
                </c:pt>
                <c:pt idx="9041">
                  <c:v>34.9</c:v>
                </c:pt>
                <c:pt idx="9042">
                  <c:v>34.9</c:v>
                </c:pt>
                <c:pt idx="9043">
                  <c:v>35.1</c:v>
                </c:pt>
                <c:pt idx="9044">
                  <c:v>35.1</c:v>
                </c:pt>
                <c:pt idx="9045">
                  <c:v>35.1</c:v>
                </c:pt>
                <c:pt idx="9046">
                  <c:v>35.1</c:v>
                </c:pt>
                <c:pt idx="9047">
                  <c:v>35.1</c:v>
                </c:pt>
                <c:pt idx="9048">
                  <c:v>35.1</c:v>
                </c:pt>
                <c:pt idx="9049">
                  <c:v>35.1</c:v>
                </c:pt>
                <c:pt idx="9050">
                  <c:v>35.1</c:v>
                </c:pt>
                <c:pt idx="9051">
                  <c:v>35.1</c:v>
                </c:pt>
                <c:pt idx="9052">
                  <c:v>35.1</c:v>
                </c:pt>
                <c:pt idx="9053">
                  <c:v>35.1</c:v>
                </c:pt>
                <c:pt idx="9054">
                  <c:v>35.1</c:v>
                </c:pt>
                <c:pt idx="9055">
                  <c:v>35.1</c:v>
                </c:pt>
                <c:pt idx="9056">
                  <c:v>35.1</c:v>
                </c:pt>
                <c:pt idx="9057">
                  <c:v>35.299999999999997</c:v>
                </c:pt>
                <c:pt idx="9058">
                  <c:v>35.299999999999997</c:v>
                </c:pt>
                <c:pt idx="9059">
                  <c:v>35.299999999999997</c:v>
                </c:pt>
                <c:pt idx="9060">
                  <c:v>35.299999999999997</c:v>
                </c:pt>
                <c:pt idx="9061">
                  <c:v>35.299999999999997</c:v>
                </c:pt>
                <c:pt idx="9062">
                  <c:v>35.299999999999997</c:v>
                </c:pt>
                <c:pt idx="9063">
                  <c:v>35.299999999999997</c:v>
                </c:pt>
                <c:pt idx="9064">
                  <c:v>35.299999999999997</c:v>
                </c:pt>
                <c:pt idx="9065">
                  <c:v>35.299999999999997</c:v>
                </c:pt>
                <c:pt idx="9066">
                  <c:v>35.299999999999997</c:v>
                </c:pt>
                <c:pt idx="9067">
                  <c:v>35.299999999999997</c:v>
                </c:pt>
                <c:pt idx="9068">
                  <c:v>35.299999999999997</c:v>
                </c:pt>
                <c:pt idx="9069">
                  <c:v>35.299999999999997</c:v>
                </c:pt>
                <c:pt idx="9070">
                  <c:v>35.299999999999997</c:v>
                </c:pt>
                <c:pt idx="9071">
                  <c:v>35.299999999999997</c:v>
                </c:pt>
                <c:pt idx="9072">
                  <c:v>35.299999999999997</c:v>
                </c:pt>
                <c:pt idx="9073">
                  <c:v>35.299999999999997</c:v>
                </c:pt>
                <c:pt idx="9074">
                  <c:v>35.299999999999997</c:v>
                </c:pt>
                <c:pt idx="9075">
                  <c:v>35.299999999999997</c:v>
                </c:pt>
                <c:pt idx="9076">
                  <c:v>35.299999999999997</c:v>
                </c:pt>
                <c:pt idx="9077">
                  <c:v>35.299999999999997</c:v>
                </c:pt>
                <c:pt idx="9078">
                  <c:v>35.299999999999997</c:v>
                </c:pt>
                <c:pt idx="9079">
                  <c:v>35.299999999999997</c:v>
                </c:pt>
                <c:pt idx="9080">
                  <c:v>35.299999999999997</c:v>
                </c:pt>
                <c:pt idx="9081">
                  <c:v>35.299999999999997</c:v>
                </c:pt>
                <c:pt idx="9082">
                  <c:v>35.299999999999997</c:v>
                </c:pt>
                <c:pt idx="9083">
                  <c:v>35.1</c:v>
                </c:pt>
                <c:pt idx="9084">
                  <c:v>35.1</c:v>
                </c:pt>
                <c:pt idx="9085">
                  <c:v>35.1</c:v>
                </c:pt>
                <c:pt idx="9086">
                  <c:v>35.1</c:v>
                </c:pt>
                <c:pt idx="9087">
                  <c:v>35.1</c:v>
                </c:pt>
                <c:pt idx="9088">
                  <c:v>35.1</c:v>
                </c:pt>
                <c:pt idx="9089">
                  <c:v>35.1</c:v>
                </c:pt>
                <c:pt idx="9090">
                  <c:v>35.1</c:v>
                </c:pt>
                <c:pt idx="9091">
                  <c:v>35.1</c:v>
                </c:pt>
                <c:pt idx="9092">
                  <c:v>35.1</c:v>
                </c:pt>
                <c:pt idx="9093">
                  <c:v>35.299999999999997</c:v>
                </c:pt>
                <c:pt idx="9094">
                  <c:v>35.200000000000003</c:v>
                </c:pt>
                <c:pt idx="9095">
                  <c:v>35.299999999999997</c:v>
                </c:pt>
                <c:pt idx="9096">
                  <c:v>35.299999999999997</c:v>
                </c:pt>
                <c:pt idx="9097">
                  <c:v>35.299999999999997</c:v>
                </c:pt>
                <c:pt idx="9098">
                  <c:v>35.200000000000003</c:v>
                </c:pt>
                <c:pt idx="9099">
                  <c:v>35.200000000000003</c:v>
                </c:pt>
                <c:pt idx="9100">
                  <c:v>35.200000000000003</c:v>
                </c:pt>
                <c:pt idx="9101">
                  <c:v>35.200000000000003</c:v>
                </c:pt>
                <c:pt idx="9102">
                  <c:v>35.200000000000003</c:v>
                </c:pt>
                <c:pt idx="9103">
                  <c:v>35.200000000000003</c:v>
                </c:pt>
                <c:pt idx="9104">
                  <c:v>35.4</c:v>
                </c:pt>
                <c:pt idx="9105">
                  <c:v>35.4</c:v>
                </c:pt>
                <c:pt idx="9106">
                  <c:v>35.4</c:v>
                </c:pt>
                <c:pt idx="9107">
                  <c:v>35.4</c:v>
                </c:pt>
                <c:pt idx="9108">
                  <c:v>35.4</c:v>
                </c:pt>
                <c:pt idx="9109">
                  <c:v>35.4</c:v>
                </c:pt>
                <c:pt idx="9110">
                  <c:v>35.4</c:v>
                </c:pt>
                <c:pt idx="9111">
                  <c:v>35.4</c:v>
                </c:pt>
                <c:pt idx="9112">
                  <c:v>35.4</c:v>
                </c:pt>
                <c:pt idx="9113">
                  <c:v>35.4</c:v>
                </c:pt>
                <c:pt idx="9114">
                  <c:v>35.6</c:v>
                </c:pt>
                <c:pt idx="9115">
                  <c:v>35.6</c:v>
                </c:pt>
                <c:pt idx="9116">
                  <c:v>35.6</c:v>
                </c:pt>
                <c:pt idx="9117">
                  <c:v>35.6</c:v>
                </c:pt>
                <c:pt idx="9118">
                  <c:v>35.6</c:v>
                </c:pt>
                <c:pt idx="9119">
                  <c:v>35.6</c:v>
                </c:pt>
                <c:pt idx="9120">
                  <c:v>35.6</c:v>
                </c:pt>
                <c:pt idx="9121">
                  <c:v>35.6</c:v>
                </c:pt>
                <c:pt idx="9122">
                  <c:v>35.6</c:v>
                </c:pt>
                <c:pt idx="9123">
                  <c:v>35.6</c:v>
                </c:pt>
                <c:pt idx="9124">
                  <c:v>35.6</c:v>
                </c:pt>
                <c:pt idx="9125">
                  <c:v>35.6</c:v>
                </c:pt>
                <c:pt idx="9126">
                  <c:v>35.6</c:v>
                </c:pt>
                <c:pt idx="9127">
                  <c:v>35.6</c:v>
                </c:pt>
                <c:pt idx="9128">
                  <c:v>35.6</c:v>
                </c:pt>
                <c:pt idx="9129">
                  <c:v>35.6</c:v>
                </c:pt>
                <c:pt idx="9130">
                  <c:v>35.6</c:v>
                </c:pt>
                <c:pt idx="9131">
                  <c:v>35.6</c:v>
                </c:pt>
                <c:pt idx="9132">
                  <c:v>35.6</c:v>
                </c:pt>
                <c:pt idx="9133">
                  <c:v>35.6</c:v>
                </c:pt>
                <c:pt idx="9134">
                  <c:v>35.6</c:v>
                </c:pt>
                <c:pt idx="9135">
                  <c:v>35.6</c:v>
                </c:pt>
                <c:pt idx="9136">
                  <c:v>35.6</c:v>
                </c:pt>
                <c:pt idx="9137">
                  <c:v>35.6</c:v>
                </c:pt>
                <c:pt idx="9138">
                  <c:v>35.6</c:v>
                </c:pt>
                <c:pt idx="9139">
                  <c:v>35.6</c:v>
                </c:pt>
                <c:pt idx="9140">
                  <c:v>35.6</c:v>
                </c:pt>
                <c:pt idx="9141">
                  <c:v>35.6</c:v>
                </c:pt>
                <c:pt idx="9142">
                  <c:v>35.6</c:v>
                </c:pt>
                <c:pt idx="9143">
                  <c:v>35.6</c:v>
                </c:pt>
                <c:pt idx="9144">
                  <c:v>35.6</c:v>
                </c:pt>
                <c:pt idx="9145">
                  <c:v>35.6</c:v>
                </c:pt>
                <c:pt idx="9146">
                  <c:v>35.6</c:v>
                </c:pt>
                <c:pt idx="9147">
                  <c:v>35.6</c:v>
                </c:pt>
                <c:pt idx="9148">
                  <c:v>35.6</c:v>
                </c:pt>
                <c:pt idx="9149">
                  <c:v>35.6</c:v>
                </c:pt>
                <c:pt idx="9150">
                  <c:v>35.6</c:v>
                </c:pt>
                <c:pt idx="9151">
                  <c:v>35.6</c:v>
                </c:pt>
                <c:pt idx="9152">
                  <c:v>35.6</c:v>
                </c:pt>
                <c:pt idx="9153">
                  <c:v>35.6</c:v>
                </c:pt>
                <c:pt idx="9154">
                  <c:v>35.6</c:v>
                </c:pt>
                <c:pt idx="9155">
                  <c:v>35.6</c:v>
                </c:pt>
                <c:pt idx="9156">
                  <c:v>35.6</c:v>
                </c:pt>
                <c:pt idx="9157">
                  <c:v>35.6</c:v>
                </c:pt>
                <c:pt idx="9158">
                  <c:v>35.6</c:v>
                </c:pt>
                <c:pt idx="9159">
                  <c:v>35.6</c:v>
                </c:pt>
                <c:pt idx="9160">
                  <c:v>35.6</c:v>
                </c:pt>
                <c:pt idx="9161">
                  <c:v>35.6</c:v>
                </c:pt>
                <c:pt idx="9162">
                  <c:v>35.6</c:v>
                </c:pt>
                <c:pt idx="9163">
                  <c:v>35.6</c:v>
                </c:pt>
                <c:pt idx="9164">
                  <c:v>35.6</c:v>
                </c:pt>
                <c:pt idx="9165">
                  <c:v>35.6</c:v>
                </c:pt>
                <c:pt idx="9166">
                  <c:v>35.6</c:v>
                </c:pt>
                <c:pt idx="9167">
                  <c:v>35.4</c:v>
                </c:pt>
                <c:pt idx="9168">
                  <c:v>35.4</c:v>
                </c:pt>
                <c:pt idx="9169">
                  <c:v>35.4</c:v>
                </c:pt>
                <c:pt idx="9170">
                  <c:v>35.4</c:v>
                </c:pt>
                <c:pt idx="9171">
                  <c:v>35.4</c:v>
                </c:pt>
                <c:pt idx="9172">
                  <c:v>35.4</c:v>
                </c:pt>
                <c:pt idx="9173">
                  <c:v>35.4</c:v>
                </c:pt>
                <c:pt idx="9174">
                  <c:v>35.4</c:v>
                </c:pt>
                <c:pt idx="9175">
                  <c:v>35.4</c:v>
                </c:pt>
                <c:pt idx="9176">
                  <c:v>35.4</c:v>
                </c:pt>
                <c:pt idx="9177">
                  <c:v>35.200000000000003</c:v>
                </c:pt>
                <c:pt idx="9178">
                  <c:v>35.200000000000003</c:v>
                </c:pt>
                <c:pt idx="9179">
                  <c:v>35.200000000000003</c:v>
                </c:pt>
                <c:pt idx="9180">
                  <c:v>35.200000000000003</c:v>
                </c:pt>
                <c:pt idx="9181">
                  <c:v>35.200000000000003</c:v>
                </c:pt>
                <c:pt idx="9182">
                  <c:v>35.200000000000003</c:v>
                </c:pt>
                <c:pt idx="9183">
                  <c:v>35</c:v>
                </c:pt>
                <c:pt idx="9184">
                  <c:v>35</c:v>
                </c:pt>
                <c:pt idx="9185">
                  <c:v>35</c:v>
                </c:pt>
                <c:pt idx="9186">
                  <c:v>35</c:v>
                </c:pt>
                <c:pt idx="9187">
                  <c:v>34.799999999999997</c:v>
                </c:pt>
                <c:pt idx="9188">
                  <c:v>34.799999999999997</c:v>
                </c:pt>
                <c:pt idx="9189">
                  <c:v>34.799999999999997</c:v>
                </c:pt>
                <c:pt idx="9190">
                  <c:v>34.799999999999997</c:v>
                </c:pt>
                <c:pt idx="9191">
                  <c:v>34.799999999999997</c:v>
                </c:pt>
                <c:pt idx="9192">
                  <c:v>34.5</c:v>
                </c:pt>
                <c:pt idx="9193">
                  <c:v>34.5</c:v>
                </c:pt>
                <c:pt idx="9194">
                  <c:v>34.5</c:v>
                </c:pt>
                <c:pt idx="9195">
                  <c:v>34.299999999999997</c:v>
                </c:pt>
                <c:pt idx="9196">
                  <c:v>34.299999999999997</c:v>
                </c:pt>
                <c:pt idx="9197">
                  <c:v>34.299999999999997</c:v>
                </c:pt>
                <c:pt idx="9198">
                  <c:v>34.299999999999997</c:v>
                </c:pt>
                <c:pt idx="9199">
                  <c:v>34.5</c:v>
                </c:pt>
                <c:pt idx="9200">
                  <c:v>34.200000000000003</c:v>
                </c:pt>
                <c:pt idx="9201">
                  <c:v>34.200000000000003</c:v>
                </c:pt>
                <c:pt idx="9202">
                  <c:v>34.200000000000003</c:v>
                </c:pt>
                <c:pt idx="9203">
                  <c:v>34.200000000000003</c:v>
                </c:pt>
                <c:pt idx="9204">
                  <c:v>34.200000000000003</c:v>
                </c:pt>
                <c:pt idx="9205">
                  <c:v>34.5</c:v>
                </c:pt>
                <c:pt idx="9206">
                  <c:v>34.5</c:v>
                </c:pt>
                <c:pt idx="9207">
                  <c:v>34.5</c:v>
                </c:pt>
                <c:pt idx="9208">
                  <c:v>34.5</c:v>
                </c:pt>
                <c:pt idx="9209">
                  <c:v>34.5</c:v>
                </c:pt>
                <c:pt idx="9210">
                  <c:v>34.5</c:v>
                </c:pt>
                <c:pt idx="9211">
                  <c:v>34.5</c:v>
                </c:pt>
                <c:pt idx="9212">
                  <c:v>34.5</c:v>
                </c:pt>
                <c:pt idx="9213">
                  <c:v>34.700000000000003</c:v>
                </c:pt>
                <c:pt idx="9214">
                  <c:v>34.700000000000003</c:v>
                </c:pt>
                <c:pt idx="9215">
                  <c:v>34.700000000000003</c:v>
                </c:pt>
                <c:pt idx="9216">
                  <c:v>34.700000000000003</c:v>
                </c:pt>
                <c:pt idx="9217">
                  <c:v>34.700000000000003</c:v>
                </c:pt>
                <c:pt idx="9218">
                  <c:v>34.9</c:v>
                </c:pt>
                <c:pt idx="9219">
                  <c:v>34.9</c:v>
                </c:pt>
                <c:pt idx="9220">
                  <c:v>34.9</c:v>
                </c:pt>
                <c:pt idx="9221">
                  <c:v>34.9</c:v>
                </c:pt>
                <c:pt idx="9222">
                  <c:v>35.1</c:v>
                </c:pt>
                <c:pt idx="9223">
                  <c:v>35.1</c:v>
                </c:pt>
                <c:pt idx="9224">
                  <c:v>35.1</c:v>
                </c:pt>
                <c:pt idx="9225">
                  <c:v>35.1</c:v>
                </c:pt>
                <c:pt idx="9226">
                  <c:v>35.1</c:v>
                </c:pt>
                <c:pt idx="9227">
                  <c:v>35.299999999999997</c:v>
                </c:pt>
                <c:pt idx="9228">
                  <c:v>35.299999999999997</c:v>
                </c:pt>
                <c:pt idx="9229">
                  <c:v>35.299999999999997</c:v>
                </c:pt>
                <c:pt idx="9230">
                  <c:v>35.299999999999997</c:v>
                </c:pt>
                <c:pt idx="9231">
                  <c:v>35.299999999999997</c:v>
                </c:pt>
                <c:pt idx="9232">
                  <c:v>35.299999999999997</c:v>
                </c:pt>
                <c:pt idx="9233">
                  <c:v>35.299999999999997</c:v>
                </c:pt>
                <c:pt idx="9234">
                  <c:v>35.299999999999997</c:v>
                </c:pt>
                <c:pt idx="9235">
                  <c:v>35.6</c:v>
                </c:pt>
                <c:pt idx="9236">
                  <c:v>35.6</c:v>
                </c:pt>
                <c:pt idx="9237">
                  <c:v>35.4</c:v>
                </c:pt>
                <c:pt idx="9238">
                  <c:v>35.4</c:v>
                </c:pt>
                <c:pt idx="9239">
                  <c:v>35.4</c:v>
                </c:pt>
                <c:pt idx="9240">
                  <c:v>35.4</c:v>
                </c:pt>
                <c:pt idx="9241">
                  <c:v>35.4</c:v>
                </c:pt>
                <c:pt idx="9242">
                  <c:v>35.4</c:v>
                </c:pt>
                <c:pt idx="9243">
                  <c:v>35.4</c:v>
                </c:pt>
                <c:pt idx="9244">
                  <c:v>35.4</c:v>
                </c:pt>
                <c:pt idx="9245">
                  <c:v>35.4</c:v>
                </c:pt>
                <c:pt idx="9246">
                  <c:v>35.6</c:v>
                </c:pt>
                <c:pt idx="9247">
                  <c:v>35.6</c:v>
                </c:pt>
                <c:pt idx="9248">
                  <c:v>35.6</c:v>
                </c:pt>
                <c:pt idx="9249">
                  <c:v>35.6</c:v>
                </c:pt>
                <c:pt idx="9250">
                  <c:v>35.6</c:v>
                </c:pt>
                <c:pt idx="9251">
                  <c:v>35.6</c:v>
                </c:pt>
                <c:pt idx="9252">
                  <c:v>35.6</c:v>
                </c:pt>
                <c:pt idx="9253">
                  <c:v>35.6</c:v>
                </c:pt>
                <c:pt idx="9254">
                  <c:v>35.6</c:v>
                </c:pt>
                <c:pt idx="9256">
                  <c:v>36</c:v>
                </c:pt>
                <c:pt idx="9257">
                  <c:v>35.799999999999997</c:v>
                </c:pt>
                <c:pt idx="9258">
                  <c:v>35.799999999999997</c:v>
                </c:pt>
                <c:pt idx="9259">
                  <c:v>35.799999999999997</c:v>
                </c:pt>
                <c:pt idx="9260">
                  <c:v>35.799999999999997</c:v>
                </c:pt>
                <c:pt idx="9261">
                  <c:v>35.799999999999997</c:v>
                </c:pt>
                <c:pt idx="9262">
                  <c:v>35.799999999999997</c:v>
                </c:pt>
                <c:pt idx="9263">
                  <c:v>35.799999999999997</c:v>
                </c:pt>
                <c:pt idx="9264">
                  <c:v>35.799999999999997</c:v>
                </c:pt>
                <c:pt idx="9265">
                  <c:v>35.799999999999997</c:v>
                </c:pt>
                <c:pt idx="9266">
                  <c:v>35.799999999999997</c:v>
                </c:pt>
                <c:pt idx="9267">
                  <c:v>35.799999999999997</c:v>
                </c:pt>
                <c:pt idx="9268">
                  <c:v>35.799999999999997</c:v>
                </c:pt>
                <c:pt idx="9269">
                  <c:v>35.799999999999997</c:v>
                </c:pt>
                <c:pt idx="9270">
                  <c:v>35.799999999999997</c:v>
                </c:pt>
                <c:pt idx="9271">
                  <c:v>35.799999999999997</c:v>
                </c:pt>
                <c:pt idx="9272">
                  <c:v>35.799999999999997</c:v>
                </c:pt>
                <c:pt idx="9273">
                  <c:v>35.799999999999997</c:v>
                </c:pt>
                <c:pt idx="9274">
                  <c:v>35.799999999999997</c:v>
                </c:pt>
                <c:pt idx="9275">
                  <c:v>35.799999999999997</c:v>
                </c:pt>
                <c:pt idx="9276">
                  <c:v>35.799999999999997</c:v>
                </c:pt>
                <c:pt idx="9277">
                  <c:v>35.799999999999997</c:v>
                </c:pt>
                <c:pt idx="9278">
                  <c:v>35.799999999999997</c:v>
                </c:pt>
                <c:pt idx="9279">
                  <c:v>35.799999999999997</c:v>
                </c:pt>
                <c:pt idx="9280">
                  <c:v>35.799999999999997</c:v>
                </c:pt>
                <c:pt idx="9281">
                  <c:v>35.799999999999997</c:v>
                </c:pt>
                <c:pt idx="9282">
                  <c:v>35.799999999999997</c:v>
                </c:pt>
                <c:pt idx="9283">
                  <c:v>35.799999999999997</c:v>
                </c:pt>
                <c:pt idx="9284">
                  <c:v>36</c:v>
                </c:pt>
                <c:pt idx="9285">
                  <c:v>36</c:v>
                </c:pt>
                <c:pt idx="9286">
                  <c:v>36</c:v>
                </c:pt>
                <c:pt idx="9287">
                  <c:v>36</c:v>
                </c:pt>
                <c:pt idx="9288">
                  <c:v>36</c:v>
                </c:pt>
                <c:pt idx="9289">
                  <c:v>36</c:v>
                </c:pt>
                <c:pt idx="9290">
                  <c:v>36</c:v>
                </c:pt>
                <c:pt idx="9291">
                  <c:v>36</c:v>
                </c:pt>
                <c:pt idx="9292">
                  <c:v>36</c:v>
                </c:pt>
                <c:pt idx="9293">
                  <c:v>36</c:v>
                </c:pt>
                <c:pt idx="9294">
                  <c:v>36</c:v>
                </c:pt>
                <c:pt idx="9295">
                  <c:v>36</c:v>
                </c:pt>
                <c:pt idx="9296">
                  <c:v>36</c:v>
                </c:pt>
                <c:pt idx="9297">
                  <c:v>36</c:v>
                </c:pt>
                <c:pt idx="9298">
                  <c:v>36</c:v>
                </c:pt>
                <c:pt idx="9299">
                  <c:v>35.799999999999997</c:v>
                </c:pt>
                <c:pt idx="9300">
                  <c:v>36</c:v>
                </c:pt>
                <c:pt idx="9301">
                  <c:v>35.799999999999997</c:v>
                </c:pt>
                <c:pt idx="9302">
                  <c:v>35.799999999999997</c:v>
                </c:pt>
                <c:pt idx="9303">
                  <c:v>35.799999999999997</c:v>
                </c:pt>
                <c:pt idx="9304">
                  <c:v>35.799999999999997</c:v>
                </c:pt>
                <c:pt idx="9305">
                  <c:v>35.799999999999997</c:v>
                </c:pt>
                <c:pt idx="9306">
                  <c:v>35.799999999999997</c:v>
                </c:pt>
                <c:pt idx="9307">
                  <c:v>35.799999999999997</c:v>
                </c:pt>
                <c:pt idx="9308">
                  <c:v>35.799999999999997</c:v>
                </c:pt>
                <c:pt idx="9309">
                  <c:v>35.799999999999997</c:v>
                </c:pt>
                <c:pt idx="9310">
                  <c:v>36.799999999999997</c:v>
                </c:pt>
                <c:pt idx="9311">
                  <c:v>36.200000000000003</c:v>
                </c:pt>
                <c:pt idx="9312">
                  <c:v>36</c:v>
                </c:pt>
                <c:pt idx="9313">
                  <c:v>36</c:v>
                </c:pt>
                <c:pt idx="9314">
                  <c:v>35.799999999999997</c:v>
                </c:pt>
                <c:pt idx="9315">
                  <c:v>36</c:v>
                </c:pt>
                <c:pt idx="9316">
                  <c:v>36</c:v>
                </c:pt>
                <c:pt idx="9317">
                  <c:v>36</c:v>
                </c:pt>
                <c:pt idx="9318">
                  <c:v>36</c:v>
                </c:pt>
                <c:pt idx="9319">
                  <c:v>36</c:v>
                </c:pt>
                <c:pt idx="9320">
                  <c:v>36</c:v>
                </c:pt>
                <c:pt idx="9321">
                  <c:v>36</c:v>
                </c:pt>
                <c:pt idx="9322">
                  <c:v>36</c:v>
                </c:pt>
                <c:pt idx="9323">
                  <c:v>36</c:v>
                </c:pt>
                <c:pt idx="9324">
                  <c:v>36</c:v>
                </c:pt>
                <c:pt idx="9325">
                  <c:v>35.799999999999997</c:v>
                </c:pt>
                <c:pt idx="9326">
                  <c:v>36</c:v>
                </c:pt>
                <c:pt idx="9327">
                  <c:v>35.799999999999997</c:v>
                </c:pt>
                <c:pt idx="9328">
                  <c:v>35.799999999999997</c:v>
                </c:pt>
                <c:pt idx="9329">
                  <c:v>35.799999999999997</c:v>
                </c:pt>
                <c:pt idx="9330">
                  <c:v>35.799999999999997</c:v>
                </c:pt>
                <c:pt idx="9331">
                  <c:v>35.799999999999997</c:v>
                </c:pt>
                <c:pt idx="9332">
                  <c:v>35.799999999999997</c:v>
                </c:pt>
                <c:pt idx="9333">
                  <c:v>35.799999999999997</c:v>
                </c:pt>
                <c:pt idx="9334">
                  <c:v>35.799999999999997</c:v>
                </c:pt>
                <c:pt idx="9335">
                  <c:v>35.799999999999997</c:v>
                </c:pt>
                <c:pt idx="9336">
                  <c:v>35.799999999999997</c:v>
                </c:pt>
                <c:pt idx="9337">
                  <c:v>35.700000000000003</c:v>
                </c:pt>
                <c:pt idx="9338">
                  <c:v>35.700000000000003</c:v>
                </c:pt>
                <c:pt idx="9339">
                  <c:v>35.700000000000003</c:v>
                </c:pt>
                <c:pt idx="9340">
                  <c:v>35.700000000000003</c:v>
                </c:pt>
                <c:pt idx="9341">
                  <c:v>35.700000000000003</c:v>
                </c:pt>
                <c:pt idx="9342">
                  <c:v>35.700000000000003</c:v>
                </c:pt>
                <c:pt idx="9343">
                  <c:v>35.799999999999997</c:v>
                </c:pt>
                <c:pt idx="9344">
                  <c:v>35.799999999999997</c:v>
                </c:pt>
                <c:pt idx="9345">
                  <c:v>35.799999999999997</c:v>
                </c:pt>
                <c:pt idx="9346">
                  <c:v>35.799999999999997</c:v>
                </c:pt>
                <c:pt idx="9347">
                  <c:v>35.799999999999997</c:v>
                </c:pt>
                <c:pt idx="9348">
                  <c:v>35.799999999999997</c:v>
                </c:pt>
                <c:pt idx="9349">
                  <c:v>35.799999999999997</c:v>
                </c:pt>
                <c:pt idx="9350">
                  <c:v>35.6</c:v>
                </c:pt>
                <c:pt idx="9351">
                  <c:v>35.799999999999997</c:v>
                </c:pt>
                <c:pt idx="9352">
                  <c:v>35.799999999999997</c:v>
                </c:pt>
                <c:pt idx="9353">
                  <c:v>35.799999999999997</c:v>
                </c:pt>
                <c:pt idx="9354">
                  <c:v>35.799999999999997</c:v>
                </c:pt>
                <c:pt idx="9355">
                  <c:v>35.799999999999997</c:v>
                </c:pt>
                <c:pt idx="9356">
                  <c:v>35.799999999999997</c:v>
                </c:pt>
                <c:pt idx="9357">
                  <c:v>35.799999999999997</c:v>
                </c:pt>
                <c:pt idx="9358">
                  <c:v>35.799999999999997</c:v>
                </c:pt>
                <c:pt idx="9359">
                  <c:v>35.799999999999997</c:v>
                </c:pt>
                <c:pt idx="9360">
                  <c:v>35.799999999999997</c:v>
                </c:pt>
                <c:pt idx="9361">
                  <c:v>35.799999999999997</c:v>
                </c:pt>
                <c:pt idx="9362">
                  <c:v>35.6</c:v>
                </c:pt>
                <c:pt idx="9363">
                  <c:v>35.6</c:v>
                </c:pt>
                <c:pt idx="9364">
                  <c:v>35.6</c:v>
                </c:pt>
                <c:pt idx="9365">
                  <c:v>35.6</c:v>
                </c:pt>
                <c:pt idx="9366">
                  <c:v>35.6</c:v>
                </c:pt>
                <c:pt idx="9367">
                  <c:v>35.6</c:v>
                </c:pt>
                <c:pt idx="9368">
                  <c:v>35.6</c:v>
                </c:pt>
                <c:pt idx="9369">
                  <c:v>35.6</c:v>
                </c:pt>
                <c:pt idx="9370">
                  <c:v>35.6</c:v>
                </c:pt>
                <c:pt idx="9371">
                  <c:v>35.6</c:v>
                </c:pt>
                <c:pt idx="9372">
                  <c:v>35.6</c:v>
                </c:pt>
                <c:pt idx="9373">
                  <c:v>35.6</c:v>
                </c:pt>
                <c:pt idx="9374">
                  <c:v>35.6</c:v>
                </c:pt>
                <c:pt idx="9375">
                  <c:v>35.6</c:v>
                </c:pt>
                <c:pt idx="9376">
                  <c:v>35.6</c:v>
                </c:pt>
                <c:pt idx="9377">
                  <c:v>35.6</c:v>
                </c:pt>
                <c:pt idx="9378">
                  <c:v>35.6</c:v>
                </c:pt>
                <c:pt idx="9379">
                  <c:v>35.6</c:v>
                </c:pt>
                <c:pt idx="9380">
                  <c:v>35.6</c:v>
                </c:pt>
                <c:pt idx="9381">
                  <c:v>35.6</c:v>
                </c:pt>
                <c:pt idx="9382">
                  <c:v>35.6</c:v>
                </c:pt>
                <c:pt idx="9383">
                  <c:v>35.6</c:v>
                </c:pt>
                <c:pt idx="9384">
                  <c:v>35.6</c:v>
                </c:pt>
                <c:pt idx="9385">
                  <c:v>35.6</c:v>
                </c:pt>
                <c:pt idx="9386">
                  <c:v>35.6</c:v>
                </c:pt>
                <c:pt idx="9387">
                  <c:v>35.6</c:v>
                </c:pt>
                <c:pt idx="9388">
                  <c:v>35.6</c:v>
                </c:pt>
                <c:pt idx="9389">
                  <c:v>35.6</c:v>
                </c:pt>
                <c:pt idx="9390">
                  <c:v>35.6</c:v>
                </c:pt>
                <c:pt idx="9391">
                  <c:v>35.6</c:v>
                </c:pt>
                <c:pt idx="9392">
                  <c:v>35.6</c:v>
                </c:pt>
                <c:pt idx="9393">
                  <c:v>35.6</c:v>
                </c:pt>
                <c:pt idx="9394">
                  <c:v>35.6</c:v>
                </c:pt>
                <c:pt idx="9395">
                  <c:v>35.6</c:v>
                </c:pt>
                <c:pt idx="9396">
                  <c:v>35.799999999999997</c:v>
                </c:pt>
                <c:pt idx="9397">
                  <c:v>35.799999999999997</c:v>
                </c:pt>
                <c:pt idx="9398">
                  <c:v>35.799999999999997</c:v>
                </c:pt>
                <c:pt idx="9399">
                  <c:v>35.799999999999997</c:v>
                </c:pt>
                <c:pt idx="9400">
                  <c:v>35.799999999999997</c:v>
                </c:pt>
                <c:pt idx="9401">
                  <c:v>35.799999999999997</c:v>
                </c:pt>
                <c:pt idx="9402">
                  <c:v>35.799999999999997</c:v>
                </c:pt>
                <c:pt idx="9403">
                  <c:v>35.799999999999997</c:v>
                </c:pt>
                <c:pt idx="9404">
                  <c:v>35.799999999999997</c:v>
                </c:pt>
                <c:pt idx="9405">
                  <c:v>35.799999999999997</c:v>
                </c:pt>
                <c:pt idx="9406">
                  <c:v>35.799999999999997</c:v>
                </c:pt>
                <c:pt idx="9407">
                  <c:v>35.799999999999997</c:v>
                </c:pt>
                <c:pt idx="9408">
                  <c:v>35.799999999999997</c:v>
                </c:pt>
                <c:pt idx="9409">
                  <c:v>35.799999999999997</c:v>
                </c:pt>
                <c:pt idx="9410">
                  <c:v>35.799999999999997</c:v>
                </c:pt>
                <c:pt idx="9411">
                  <c:v>35.799999999999997</c:v>
                </c:pt>
                <c:pt idx="9412">
                  <c:v>35.799999999999997</c:v>
                </c:pt>
                <c:pt idx="9413">
                  <c:v>35.799999999999997</c:v>
                </c:pt>
                <c:pt idx="9414">
                  <c:v>35.799999999999997</c:v>
                </c:pt>
                <c:pt idx="9415">
                  <c:v>35.799999999999997</c:v>
                </c:pt>
                <c:pt idx="9416">
                  <c:v>35.799999999999997</c:v>
                </c:pt>
                <c:pt idx="9417">
                  <c:v>35.799999999999997</c:v>
                </c:pt>
                <c:pt idx="9418">
                  <c:v>35.799999999999997</c:v>
                </c:pt>
                <c:pt idx="9419">
                  <c:v>35.799999999999997</c:v>
                </c:pt>
                <c:pt idx="9420">
                  <c:v>35.799999999999997</c:v>
                </c:pt>
                <c:pt idx="9421">
                  <c:v>35.799999999999997</c:v>
                </c:pt>
                <c:pt idx="9422">
                  <c:v>35.799999999999997</c:v>
                </c:pt>
                <c:pt idx="9423">
                  <c:v>35.799999999999997</c:v>
                </c:pt>
                <c:pt idx="9424">
                  <c:v>35.799999999999997</c:v>
                </c:pt>
                <c:pt idx="9425">
                  <c:v>35.799999999999997</c:v>
                </c:pt>
                <c:pt idx="9426">
                  <c:v>35.799999999999997</c:v>
                </c:pt>
                <c:pt idx="9427">
                  <c:v>35.799999999999997</c:v>
                </c:pt>
                <c:pt idx="9428">
                  <c:v>35.799999999999997</c:v>
                </c:pt>
                <c:pt idx="9429">
                  <c:v>35.799999999999997</c:v>
                </c:pt>
                <c:pt idx="9430">
                  <c:v>35.799999999999997</c:v>
                </c:pt>
                <c:pt idx="9431">
                  <c:v>35.799999999999997</c:v>
                </c:pt>
                <c:pt idx="9432">
                  <c:v>35.799999999999997</c:v>
                </c:pt>
                <c:pt idx="9433">
                  <c:v>35.799999999999997</c:v>
                </c:pt>
                <c:pt idx="9434">
                  <c:v>35.799999999999997</c:v>
                </c:pt>
                <c:pt idx="9435">
                  <c:v>35.6</c:v>
                </c:pt>
                <c:pt idx="9436">
                  <c:v>35.6</c:v>
                </c:pt>
                <c:pt idx="9437">
                  <c:v>35.6</c:v>
                </c:pt>
                <c:pt idx="9438">
                  <c:v>35.6</c:v>
                </c:pt>
                <c:pt idx="9439">
                  <c:v>35.6</c:v>
                </c:pt>
                <c:pt idx="9440">
                  <c:v>35.6</c:v>
                </c:pt>
                <c:pt idx="9441">
                  <c:v>35.6</c:v>
                </c:pt>
                <c:pt idx="9442">
                  <c:v>35.6</c:v>
                </c:pt>
                <c:pt idx="9443">
                  <c:v>35.6</c:v>
                </c:pt>
                <c:pt idx="9444">
                  <c:v>35.4</c:v>
                </c:pt>
                <c:pt idx="9445">
                  <c:v>35.4</c:v>
                </c:pt>
                <c:pt idx="9446">
                  <c:v>35.4</c:v>
                </c:pt>
                <c:pt idx="9447">
                  <c:v>35.4</c:v>
                </c:pt>
                <c:pt idx="9448">
                  <c:v>35.4</c:v>
                </c:pt>
                <c:pt idx="9449">
                  <c:v>35.4</c:v>
                </c:pt>
                <c:pt idx="9450">
                  <c:v>35.4</c:v>
                </c:pt>
                <c:pt idx="9451">
                  <c:v>35.4</c:v>
                </c:pt>
                <c:pt idx="9452">
                  <c:v>35.4</c:v>
                </c:pt>
                <c:pt idx="9453">
                  <c:v>35.4</c:v>
                </c:pt>
                <c:pt idx="9454">
                  <c:v>35.4</c:v>
                </c:pt>
                <c:pt idx="9455">
                  <c:v>35.4</c:v>
                </c:pt>
                <c:pt idx="9456">
                  <c:v>35.4</c:v>
                </c:pt>
                <c:pt idx="9457">
                  <c:v>35.4</c:v>
                </c:pt>
                <c:pt idx="9458">
                  <c:v>35.4</c:v>
                </c:pt>
                <c:pt idx="9459">
                  <c:v>35.200000000000003</c:v>
                </c:pt>
                <c:pt idx="9460">
                  <c:v>35.4</c:v>
                </c:pt>
                <c:pt idx="9461">
                  <c:v>35.4</c:v>
                </c:pt>
                <c:pt idx="9462">
                  <c:v>35.4</c:v>
                </c:pt>
                <c:pt idx="9463">
                  <c:v>35.200000000000003</c:v>
                </c:pt>
                <c:pt idx="9464">
                  <c:v>35.200000000000003</c:v>
                </c:pt>
                <c:pt idx="9465">
                  <c:v>35.200000000000003</c:v>
                </c:pt>
                <c:pt idx="9466">
                  <c:v>35.200000000000003</c:v>
                </c:pt>
                <c:pt idx="9467">
                  <c:v>35.200000000000003</c:v>
                </c:pt>
                <c:pt idx="9468">
                  <c:v>35.4</c:v>
                </c:pt>
                <c:pt idx="9469">
                  <c:v>35.4</c:v>
                </c:pt>
                <c:pt idx="9470">
                  <c:v>35.4</c:v>
                </c:pt>
                <c:pt idx="9471">
                  <c:v>35.4</c:v>
                </c:pt>
                <c:pt idx="9472">
                  <c:v>35.4</c:v>
                </c:pt>
                <c:pt idx="9473">
                  <c:v>35.4</c:v>
                </c:pt>
                <c:pt idx="9474">
                  <c:v>35.4</c:v>
                </c:pt>
                <c:pt idx="9475">
                  <c:v>35.4</c:v>
                </c:pt>
                <c:pt idx="9476">
                  <c:v>35.4</c:v>
                </c:pt>
                <c:pt idx="9477">
                  <c:v>35.4</c:v>
                </c:pt>
                <c:pt idx="9478">
                  <c:v>35.4</c:v>
                </c:pt>
                <c:pt idx="9479">
                  <c:v>35.4</c:v>
                </c:pt>
                <c:pt idx="9480">
                  <c:v>35.4</c:v>
                </c:pt>
                <c:pt idx="9481">
                  <c:v>35.4</c:v>
                </c:pt>
                <c:pt idx="9482">
                  <c:v>35.4</c:v>
                </c:pt>
                <c:pt idx="9483">
                  <c:v>35.4</c:v>
                </c:pt>
                <c:pt idx="9484">
                  <c:v>35.4</c:v>
                </c:pt>
                <c:pt idx="9485">
                  <c:v>35.4</c:v>
                </c:pt>
                <c:pt idx="9486">
                  <c:v>35.6</c:v>
                </c:pt>
                <c:pt idx="9487">
                  <c:v>35.6</c:v>
                </c:pt>
                <c:pt idx="9488">
                  <c:v>35.6</c:v>
                </c:pt>
                <c:pt idx="9489">
                  <c:v>35.6</c:v>
                </c:pt>
                <c:pt idx="9490">
                  <c:v>35.6</c:v>
                </c:pt>
                <c:pt idx="9491">
                  <c:v>35.6</c:v>
                </c:pt>
                <c:pt idx="9492">
                  <c:v>35.6</c:v>
                </c:pt>
                <c:pt idx="9493">
                  <c:v>35.6</c:v>
                </c:pt>
                <c:pt idx="9494">
                  <c:v>35.6</c:v>
                </c:pt>
                <c:pt idx="9495">
                  <c:v>35.6</c:v>
                </c:pt>
                <c:pt idx="9496">
                  <c:v>35.6</c:v>
                </c:pt>
                <c:pt idx="9497">
                  <c:v>35.6</c:v>
                </c:pt>
                <c:pt idx="9498">
                  <c:v>35.6</c:v>
                </c:pt>
                <c:pt idx="9499">
                  <c:v>35.6</c:v>
                </c:pt>
                <c:pt idx="9500">
                  <c:v>35.6</c:v>
                </c:pt>
                <c:pt idx="9501">
                  <c:v>35.6</c:v>
                </c:pt>
                <c:pt idx="9502">
                  <c:v>35.6</c:v>
                </c:pt>
                <c:pt idx="9503">
                  <c:v>35.6</c:v>
                </c:pt>
                <c:pt idx="9504">
                  <c:v>35.6</c:v>
                </c:pt>
                <c:pt idx="9505">
                  <c:v>35.6</c:v>
                </c:pt>
                <c:pt idx="9506">
                  <c:v>35.6</c:v>
                </c:pt>
                <c:pt idx="9507">
                  <c:v>35.6</c:v>
                </c:pt>
                <c:pt idx="9508">
                  <c:v>35.6</c:v>
                </c:pt>
                <c:pt idx="9509">
                  <c:v>35.6</c:v>
                </c:pt>
                <c:pt idx="9510">
                  <c:v>35.6</c:v>
                </c:pt>
                <c:pt idx="9511">
                  <c:v>35.6</c:v>
                </c:pt>
                <c:pt idx="9512">
                  <c:v>35.799999999999997</c:v>
                </c:pt>
                <c:pt idx="9513">
                  <c:v>35.799999999999997</c:v>
                </c:pt>
                <c:pt idx="9514">
                  <c:v>35.799999999999997</c:v>
                </c:pt>
                <c:pt idx="9515">
                  <c:v>35.799999999999997</c:v>
                </c:pt>
                <c:pt idx="9516">
                  <c:v>35.799999999999997</c:v>
                </c:pt>
                <c:pt idx="9517">
                  <c:v>35.799999999999997</c:v>
                </c:pt>
                <c:pt idx="9518">
                  <c:v>35.799999999999997</c:v>
                </c:pt>
                <c:pt idx="9519">
                  <c:v>35.799999999999997</c:v>
                </c:pt>
                <c:pt idx="9520">
                  <c:v>35.799999999999997</c:v>
                </c:pt>
                <c:pt idx="9521">
                  <c:v>35.799999999999997</c:v>
                </c:pt>
                <c:pt idx="9522">
                  <c:v>35.799999999999997</c:v>
                </c:pt>
                <c:pt idx="9523">
                  <c:v>35.799999999999997</c:v>
                </c:pt>
                <c:pt idx="9524">
                  <c:v>35.799999999999997</c:v>
                </c:pt>
                <c:pt idx="9525">
                  <c:v>35.799999999999997</c:v>
                </c:pt>
                <c:pt idx="9526">
                  <c:v>35.799999999999997</c:v>
                </c:pt>
                <c:pt idx="9527">
                  <c:v>35.799999999999997</c:v>
                </c:pt>
                <c:pt idx="9528">
                  <c:v>35.799999999999997</c:v>
                </c:pt>
                <c:pt idx="9529">
                  <c:v>35.799999999999997</c:v>
                </c:pt>
                <c:pt idx="9530">
                  <c:v>35.799999999999997</c:v>
                </c:pt>
                <c:pt idx="9531">
                  <c:v>35.799999999999997</c:v>
                </c:pt>
                <c:pt idx="9532">
                  <c:v>35.799999999999997</c:v>
                </c:pt>
                <c:pt idx="9533">
                  <c:v>35.799999999999997</c:v>
                </c:pt>
                <c:pt idx="9534">
                  <c:v>35.799999999999997</c:v>
                </c:pt>
                <c:pt idx="9535">
                  <c:v>35.799999999999997</c:v>
                </c:pt>
                <c:pt idx="9536">
                  <c:v>35.799999999999997</c:v>
                </c:pt>
                <c:pt idx="9537">
                  <c:v>35.799999999999997</c:v>
                </c:pt>
                <c:pt idx="9538">
                  <c:v>35.799999999999997</c:v>
                </c:pt>
                <c:pt idx="9539">
                  <c:v>35.799999999999997</c:v>
                </c:pt>
                <c:pt idx="9540">
                  <c:v>35.799999999999997</c:v>
                </c:pt>
                <c:pt idx="9541">
                  <c:v>35.799999999999997</c:v>
                </c:pt>
                <c:pt idx="9542">
                  <c:v>35.6</c:v>
                </c:pt>
                <c:pt idx="9543">
                  <c:v>35.6</c:v>
                </c:pt>
                <c:pt idx="9544">
                  <c:v>35.6</c:v>
                </c:pt>
                <c:pt idx="9545">
                  <c:v>35.6</c:v>
                </c:pt>
                <c:pt idx="9546">
                  <c:v>35.6</c:v>
                </c:pt>
                <c:pt idx="9547">
                  <c:v>35.6</c:v>
                </c:pt>
                <c:pt idx="9548">
                  <c:v>35.6</c:v>
                </c:pt>
                <c:pt idx="9549">
                  <c:v>35.6</c:v>
                </c:pt>
                <c:pt idx="9550">
                  <c:v>35.6</c:v>
                </c:pt>
                <c:pt idx="9551">
                  <c:v>35.6</c:v>
                </c:pt>
                <c:pt idx="9552">
                  <c:v>35.6</c:v>
                </c:pt>
                <c:pt idx="9553">
                  <c:v>35.6</c:v>
                </c:pt>
                <c:pt idx="9554">
                  <c:v>35.6</c:v>
                </c:pt>
                <c:pt idx="9555">
                  <c:v>35.6</c:v>
                </c:pt>
                <c:pt idx="9556">
                  <c:v>35.6</c:v>
                </c:pt>
                <c:pt idx="9557">
                  <c:v>35.6</c:v>
                </c:pt>
                <c:pt idx="9558">
                  <c:v>35.6</c:v>
                </c:pt>
                <c:pt idx="9559">
                  <c:v>35.6</c:v>
                </c:pt>
                <c:pt idx="9560">
                  <c:v>35.6</c:v>
                </c:pt>
                <c:pt idx="9561">
                  <c:v>35.799999999999997</c:v>
                </c:pt>
                <c:pt idx="9562">
                  <c:v>35.799999999999997</c:v>
                </c:pt>
                <c:pt idx="9563">
                  <c:v>35.799999999999997</c:v>
                </c:pt>
                <c:pt idx="9564">
                  <c:v>35.799999999999997</c:v>
                </c:pt>
                <c:pt idx="9565">
                  <c:v>35.799999999999997</c:v>
                </c:pt>
                <c:pt idx="9566">
                  <c:v>35.799999999999997</c:v>
                </c:pt>
                <c:pt idx="9567">
                  <c:v>35.799999999999997</c:v>
                </c:pt>
                <c:pt idx="9568">
                  <c:v>35.799999999999997</c:v>
                </c:pt>
                <c:pt idx="9569">
                  <c:v>35.799999999999997</c:v>
                </c:pt>
                <c:pt idx="9570">
                  <c:v>35.799999999999997</c:v>
                </c:pt>
                <c:pt idx="9571">
                  <c:v>35.799999999999997</c:v>
                </c:pt>
                <c:pt idx="9572">
                  <c:v>35.799999999999997</c:v>
                </c:pt>
                <c:pt idx="9573">
                  <c:v>35.799999999999997</c:v>
                </c:pt>
                <c:pt idx="9574">
                  <c:v>35.799999999999997</c:v>
                </c:pt>
                <c:pt idx="9575">
                  <c:v>35.799999999999997</c:v>
                </c:pt>
                <c:pt idx="9576">
                  <c:v>35.799999999999997</c:v>
                </c:pt>
                <c:pt idx="9577">
                  <c:v>35.799999999999997</c:v>
                </c:pt>
                <c:pt idx="9578">
                  <c:v>35.799999999999997</c:v>
                </c:pt>
                <c:pt idx="9579">
                  <c:v>35.799999999999997</c:v>
                </c:pt>
                <c:pt idx="9580">
                  <c:v>35.799999999999997</c:v>
                </c:pt>
                <c:pt idx="9581">
                  <c:v>35.799999999999997</c:v>
                </c:pt>
                <c:pt idx="9582">
                  <c:v>36</c:v>
                </c:pt>
                <c:pt idx="9583">
                  <c:v>36</c:v>
                </c:pt>
                <c:pt idx="9584">
                  <c:v>36</c:v>
                </c:pt>
                <c:pt idx="9585">
                  <c:v>36</c:v>
                </c:pt>
                <c:pt idx="9586">
                  <c:v>36</c:v>
                </c:pt>
                <c:pt idx="9587">
                  <c:v>36</c:v>
                </c:pt>
                <c:pt idx="9588">
                  <c:v>36</c:v>
                </c:pt>
                <c:pt idx="9589">
                  <c:v>36</c:v>
                </c:pt>
                <c:pt idx="9590">
                  <c:v>36</c:v>
                </c:pt>
                <c:pt idx="9591">
                  <c:v>36</c:v>
                </c:pt>
                <c:pt idx="9593">
                  <c:v>36.6</c:v>
                </c:pt>
                <c:pt idx="9594">
                  <c:v>36</c:v>
                </c:pt>
                <c:pt idx="9595">
                  <c:v>36.200000000000003</c:v>
                </c:pt>
                <c:pt idx="9596">
                  <c:v>36</c:v>
                </c:pt>
                <c:pt idx="9597">
                  <c:v>36</c:v>
                </c:pt>
                <c:pt idx="9598">
                  <c:v>36.200000000000003</c:v>
                </c:pt>
                <c:pt idx="9599">
                  <c:v>36.200000000000003</c:v>
                </c:pt>
                <c:pt idx="9600">
                  <c:v>36.200000000000003</c:v>
                </c:pt>
                <c:pt idx="9601">
                  <c:v>36.200000000000003</c:v>
                </c:pt>
                <c:pt idx="9602">
                  <c:v>36.200000000000003</c:v>
                </c:pt>
                <c:pt idx="9603">
                  <c:v>36.200000000000003</c:v>
                </c:pt>
                <c:pt idx="9604">
                  <c:v>36.200000000000003</c:v>
                </c:pt>
                <c:pt idx="9605">
                  <c:v>36.200000000000003</c:v>
                </c:pt>
                <c:pt idx="9606">
                  <c:v>36.200000000000003</c:v>
                </c:pt>
                <c:pt idx="9607">
                  <c:v>36.200000000000003</c:v>
                </c:pt>
                <c:pt idx="9608">
                  <c:v>36.200000000000003</c:v>
                </c:pt>
                <c:pt idx="9609">
                  <c:v>36.200000000000003</c:v>
                </c:pt>
                <c:pt idx="9610">
                  <c:v>36.200000000000003</c:v>
                </c:pt>
                <c:pt idx="9611">
                  <c:v>36.200000000000003</c:v>
                </c:pt>
                <c:pt idx="9612">
                  <c:v>36.200000000000003</c:v>
                </c:pt>
                <c:pt idx="9613">
                  <c:v>36.200000000000003</c:v>
                </c:pt>
                <c:pt idx="9614">
                  <c:v>36</c:v>
                </c:pt>
                <c:pt idx="9615">
                  <c:v>36</c:v>
                </c:pt>
                <c:pt idx="9616">
                  <c:v>36</c:v>
                </c:pt>
                <c:pt idx="9617">
                  <c:v>36.200000000000003</c:v>
                </c:pt>
                <c:pt idx="9618">
                  <c:v>36.200000000000003</c:v>
                </c:pt>
                <c:pt idx="9619">
                  <c:v>36.200000000000003</c:v>
                </c:pt>
                <c:pt idx="9620">
                  <c:v>36.200000000000003</c:v>
                </c:pt>
                <c:pt idx="9621">
                  <c:v>36.200000000000003</c:v>
                </c:pt>
                <c:pt idx="9622">
                  <c:v>36.200000000000003</c:v>
                </c:pt>
                <c:pt idx="9623">
                  <c:v>36.200000000000003</c:v>
                </c:pt>
                <c:pt idx="9624">
                  <c:v>36.200000000000003</c:v>
                </c:pt>
                <c:pt idx="9625">
                  <c:v>36.200000000000003</c:v>
                </c:pt>
                <c:pt idx="9626">
                  <c:v>36.200000000000003</c:v>
                </c:pt>
                <c:pt idx="9627">
                  <c:v>36.200000000000003</c:v>
                </c:pt>
                <c:pt idx="9628">
                  <c:v>36.200000000000003</c:v>
                </c:pt>
                <c:pt idx="9629">
                  <c:v>36.200000000000003</c:v>
                </c:pt>
                <c:pt idx="9630">
                  <c:v>36.200000000000003</c:v>
                </c:pt>
                <c:pt idx="9631">
                  <c:v>36.200000000000003</c:v>
                </c:pt>
                <c:pt idx="9632">
                  <c:v>36.200000000000003</c:v>
                </c:pt>
                <c:pt idx="9633">
                  <c:v>36.200000000000003</c:v>
                </c:pt>
                <c:pt idx="9634">
                  <c:v>36.200000000000003</c:v>
                </c:pt>
                <c:pt idx="9635">
                  <c:v>36.200000000000003</c:v>
                </c:pt>
                <c:pt idx="9636">
                  <c:v>36.200000000000003</c:v>
                </c:pt>
                <c:pt idx="9637">
                  <c:v>36.200000000000003</c:v>
                </c:pt>
                <c:pt idx="9638">
                  <c:v>36.200000000000003</c:v>
                </c:pt>
                <c:pt idx="9639">
                  <c:v>36.200000000000003</c:v>
                </c:pt>
                <c:pt idx="9640">
                  <c:v>36.200000000000003</c:v>
                </c:pt>
                <c:pt idx="9641">
                  <c:v>36.4</c:v>
                </c:pt>
                <c:pt idx="9642">
                  <c:v>36.200000000000003</c:v>
                </c:pt>
                <c:pt idx="9643">
                  <c:v>36.4</c:v>
                </c:pt>
                <c:pt idx="9644">
                  <c:v>36.4</c:v>
                </c:pt>
                <c:pt idx="9645">
                  <c:v>36.200000000000003</c:v>
                </c:pt>
                <c:pt idx="9646">
                  <c:v>36.4</c:v>
                </c:pt>
                <c:pt idx="9647">
                  <c:v>36.4</c:v>
                </c:pt>
                <c:pt idx="9648">
                  <c:v>36.4</c:v>
                </c:pt>
                <c:pt idx="9649">
                  <c:v>36.4</c:v>
                </c:pt>
                <c:pt idx="9650">
                  <c:v>36.4</c:v>
                </c:pt>
                <c:pt idx="9651">
                  <c:v>36.4</c:v>
                </c:pt>
                <c:pt idx="9652">
                  <c:v>36.4</c:v>
                </c:pt>
                <c:pt idx="9653">
                  <c:v>36.4</c:v>
                </c:pt>
                <c:pt idx="9654">
                  <c:v>36.4</c:v>
                </c:pt>
                <c:pt idx="9655">
                  <c:v>36.4</c:v>
                </c:pt>
                <c:pt idx="9656">
                  <c:v>36.4</c:v>
                </c:pt>
                <c:pt idx="9657">
                  <c:v>36.4</c:v>
                </c:pt>
                <c:pt idx="9658">
                  <c:v>36.4</c:v>
                </c:pt>
                <c:pt idx="9659">
                  <c:v>36.4</c:v>
                </c:pt>
                <c:pt idx="9660">
                  <c:v>36.4</c:v>
                </c:pt>
                <c:pt idx="9661">
                  <c:v>36.4</c:v>
                </c:pt>
                <c:pt idx="9662">
                  <c:v>36.4</c:v>
                </c:pt>
                <c:pt idx="9663">
                  <c:v>36.4</c:v>
                </c:pt>
                <c:pt idx="9664">
                  <c:v>36.4</c:v>
                </c:pt>
                <c:pt idx="9665">
                  <c:v>36.4</c:v>
                </c:pt>
                <c:pt idx="9666">
                  <c:v>36.4</c:v>
                </c:pt>
                <c:pt idx="9667">
                  <c:v>36.4</c:v>
                </c:pt>
                <c:pt idx="9668">
                  <c:v>36.4</c:v>
                </c:pt>
                <c:pt idx="9669">
                  <c:v>36.4</c:v>
                </c:pt>
                <c:pt idx="9670">
                  <c:v>36.4</c:v>
                </c:pt>
                <c:pt idx="9671">
                  <c:v>36.4</c:v>
                </c:pt>
                <c:pt idx="9672">
                  <c:v>36.6</c:v>
                </c:pt>
                <c:pt idx="9673">
                  <c:v>36.6</c:v>
                </c:pt>
                <c:pt idx="9674">
                  <c:v>36.6</c:v>
                </c:pt>
                <c:pt idx="9675">
                  <c:v>36.6</c:v>
                </c:pt>
                <c:pt idx="9676">
                  <c:v>36.6</c:v>
                </c:pt>
                <c:pt idx="9677">
                  <c:v>36.6</c:v>
                </c:pt>
                <c:pt idx="9678">
                  <c:v>36.6</c:v>
                </c:pt>
                <c:pt idx="9679">
                  <c:v>36.6</c:v>
                </c:pt>
                <c:pt idx="9680">
                  <c:v>36.6</c:v>
                </c:pt>
                <c:pt idx="9681">
                  <c:v>36.6</c:v>
                </c:pt>
                <c:pt idx="9682">
                  <c:v>36.6</c:v>
                </c:pt>
                <c:pt idx="9683">
                  <c:v>36.6</c:v>
                </c:pt>
                <c:pt idx="9684">
                  <c:v>36.6</c:v>
                </c:pt>
                <c:pt idx="9685">
                  <c:v>36.6</c:v>
                </c:pt>
                <c:pt idx="9686">
                  <c:v>36.799999999999997</c:v>
                </c:pt>
                <c:pt idx="9687">
                  <c:v>36.6</c:v>
                </c:pt>
                <c:pt idx="9688">
                  <c:v>36.799999999999997</c:v>
                </c:pt>
                <c:pt idx="9689">
                  <c:v>36.799999999999997</c:v>
                </c:pt>
                <c:pt idx="9690">
                  <c:v>36.799999999999997</c:v>
                </c:pt>
                <c:pt idx="9691">
                  <c:v>36.799999999999997</c:v>
                </c:pt>
                <c:pt idx="9692">
                  <c:v>36.799999999999997</c:v>
                </c:pt>
                <c:pt idx="9693">
                  <c:v>36.799999999999997</c:v>
                </c:pt>
                <c:pt idx="9694">
                  <c:v>36.799999999999997</c:v>
                </c:pt>
                <c:pt idx="9695">
                  <c:v>36.799999999999997</c:v>
                </c:pt>
                <c:pt idx="9696">
                  <c:v>36.799999999999997</c:v>
                </c:pt>
                <c:pt idx="9697">
                  <c:v>36.799999999999997</c:v>
                </c:pt>
                <c:pt idx="9698">
                  <c:v>36.799999999999997</c:v>
                </c:pt>
                <c:pt idx="9699">
                  <c:v>36.799999999999997</c:v>
                </c:pt>
                <c:pt idx="9700">
                  <c:v>36.799999999999997</c:v>
                </c:pt>
                <c:pt idx="9701">
                  <c:v>36.799999999999997</c:v>
                </c:pt>
                <c:pt idx="9702">
                  <c:v>36.799999999999997</c:v>
                </c:pt>
                <c:pt idx="9703">
                  <c:v>36.799999999999997</c:v>
                </c:pt>
                <c:pt idx="9704">
                  <c:v>36.799999999999997</c:v>
                </c:pt>
                <c:pt idx="9705">
                  <c:v>36.799999999999997</c:v>
                </c:pt>
                <c:pt idx="9706">
                  <c:v>36.799999999999997</c:v>
                </c:pt>
                <c:pt idx="9707">
                  <c:v>36.799999999999997</c:v>
                </c:pt>
                <c:pt idx="9708">
                  <c:v>36.799999999999997</c:v>
                </c:pt>
                <c:pt idx="9709">
                  <c:v>36.799999999999997</c:v>
                </c:pt>
                <c:pt idx="9710">
                  <c:v>36.799999999999997</c:v>
                </c:pt>
                <c:pt idx="9711">
                  <c:v>36.799999999999997</c:v>
                </c:pt>
                <c:pt idx="9712">
                  <c:v>36.799999999999997</c:v>
                </c:pt>
                <c:pt idx="9713">
                  <c:v>36.799999999999997</c:v>
                </c:pt>
                <c:pt idx="9714">
                  <c:v>36.799999999999997</c:v>
                </c:pt>
                <c:pt idx="9715">
                  <c:v>36.799999999999997</c:v>
                </c:pt>
                <c:pt idx="9716">
                  <c:v>36.799999999999997</c:v>
                </c:pt>
                <c:pt idx="9717">
                  <c:v>37</c:v>
                </c:pt>
                <c:pt idx="9718">
                  <c:v>37</c:v>
                </c:pt>
                <c:pt idx="9719">
                  <c:v>37</c:v>
                </c:pt>
                <c:pt idx="9720">
                  <c:v>37</c:v>
                </c:pt>
                <c:pt idx="9721">
                  <c:v>37</c:v>
                </c:pt>
                <c:pt idx="9722">
                  <c:v>37</c:v>
                </c:pt>
                <c:pt idx="9723">
                  <c:v>37</c:v>
                </c:pt>
                <c:pt idx="9724">
                  <c:v>37</c:v>
                </c:pt>
                <c:pt idx="9725">
                  <c:v>37</c:v>
                </c:pt>
                <c:pt idx="9726">
                  <c:v>37</c:v>
                </c:pt>
                <c:pt idx="9727">
                  <c:v>37</c:v>
                </c:pt>
                <c:pt idx="9728">
                  <c:v>37</c:v>
                </c:pt>
                <c:pt idx="9729">
                  <c:v>37</c:v>
                </c:pt>
                <c:pt idx="9730">
                  <c:v>37</c:v>
                </c:pt>
                <c:pt idx="9731">
                  <c:v>37</c:v>
                </c:pt>
                <c:pt idx="9732">
                  <c:v>37</c:v>
                </c:pt>
                <c:pt idx="9733">
                  <c:v>37</c:v>
                </c:pt>
                <c:pt idx="9734">
                  <c:v>37</c:v>
                </c:pt>
                <c:pt idx="9735">
                  <c:v>37</c:v>
                </c:pt>
                <c:pt idx="9736">
                  <c:v>37</c:v>
                </c:pt>
                <c:pt idx="9737">
                  <c:v>37</c:v>
                </c:pt>
                <c:pt idx="9738">
                  <c:v>37</c:v>
                </c:pt>
                <c:pt idx="9739">
                  <c:v>37</c:v>
                </c:pt>
                <c:pt idx="9740">
                  <c:v>37.200000000000003</c:v>
                </c:pt>
                <c:pt idx="9741">
                  <c:v>37.200000000000003</c:v>
                </c:pt>
                <c:pt idx="9742">
                  <c:v>37.200000000000003</c:v>
                </c:pt>
                <c:pt idx="9743">
                  <c:v>37.200000000000003</c:v>
                </c:pt>
                <c:pt idx="9744">
                  <c:v>37.200000000000003</c:v>
                </c:pt>
                <c:pt idx="9745">
                  <c:v>37.200000000000003</c:v>
                </c:pt>
                <c:pt idx="9746">
                  <c:v>37.200000000000003</c:v>
                </c:pt>
                <c:pt idx="9747">
                  <c:v>37.200000000000003</c:v>
                </c:pt>
                <c:pt idx="9748">
                  <c:v>37.200000000000003</c:v>
                </c:pt>
                <c:pt idx="9749">
                  <c:v>37.200000000000003</c:v>
                </c:pt>
                <c:pt idx="9750">
                  <c:v>37.200000000000003</c:v>
                </c:pt>
                <c:pt idx="9751">
                  <c:v>37.200000000000003</c:v>
                </c:pt>
                <c:pt idx="9752">
                  <c:v>37</c:v>
                </c:pt>
                <c:pt idx="9753">
                  <c:v>37.200000000000003</c:v>
                </c:pt>
                <c:pt idx="9754">
                  <c:v>37.200000000000003</c:v>
                </c:pt>
                <c:pt idx="9755">
                  <c:v>37.200000000000003</c:v>
                </c:pt>
                <c:pt idx="9756">
                  <c:v>37.200000000000003</c:v>
                </c:pt>
                <c:pt idx="9757">
                  <c:v>37.200000000000003</c:v>
                </c:pt>
                <c:pt idx="9758">
                  <c:v>37.200000000000003</c:v>
                </c:pt>
                <c:pt idx="9759">
                  <c:v>37.200000000000003</c:v>
                </c:pt>
                <c:pt idx="9760">
                  <c:v>37.200000000000003</c:v>
                </c:pt>
                <c:pt idx="9761">
                  <c:v>37.200000000000003</c:v>
                </c:pt>
                <c:pt idx="9762">
                  <c:v>37.200000000000003</c:v>
                </c:pt>
                <c:pt idx="9763">
                  <c:v>37.200000000000003</c:v>
                </c:pt>
                <c:pt idx="9764">
                  <c:v>37.200000000000003</c:v>
                </c:pt>
                <c:pt idx="9765">
                  <c:v>37.200000000000003</c:v>
                </c:pt>
                <c:pt idx="9766">
                  <c:v>37.200000000000003</c:v>
                </c:pt>
                <c:pt idx="9767">
                  <c:v>37.200000000000003</c:v>
                </c:pt>
                <c:pt idx="9768">
                  <c:v>37.200000000000003</c:v>
                </c:pt>
                <c:pt idx="9769">
                  <c:v>37.200000000000003</c:v>
                </c:pt>
                <c:pt idx="9770">
                  <c:v>37.200000000000003</c:v>
                </c:pt>
                <c:pt idx="9771">
                  <c:v>37.200000000000003</c:v>
                </c:pt>
                <c:pt idx="9772">
                  <c:v>37.200000000000003</c:v>
                </c:pt>
                <c:pt idx="9773">
                  <c:v>37.200000000000003</c:v>
                </c:pt>
                <c:pt idx="9774">
                  <c:v>37.200000000000003</c:v>
                </c:pt>
                <c:pt idx="9775">
                  <c:v>37.200000000000003</c:v>
                </c:pt>
                <c:pt idx="9776">
                  <c:v>37.200000000000003</c:v>
                </c:pt>
                <c:pt idx="9777">
                  <c:v>37.200000000000003</c:v>
                </c:pt>
                <c:pt idx="9778">
                  <c:v>37.200000000000003</c:v>
                </c:pt>
                <c:pt idx="9779">
                  <c:v>37.200000000000003</c:v>
                </c:pt>
                <c:pt idx="9780">
                  <c:v>37.200000000000003</c:v>
                </c:pt>
                <c:pt idx="9781">
                  <c:v>37.200000000000003</c:v>
                </c:pt>
                <c:pt idx="9782">
                  <c:v>37.200000000000003</c:v>
                </c:pt>
                <c:pt idx="9783">
                  <c:v>37.200000000000003</c:v>
                </c:pt>
                <c:pt idx="9784">
                  <c:v>37</c:v>
                </c:pt>
                <c:pt idx="9785">
                  <c:v>37</c:v>
                </c:pt>
                <c:pt idx="9786">
                  <c:v>37</c:v>
                </c:pt>
                <c:pt idx="9787">
                  <c:v>37</c:v>
                </c:pt>
                <c:pt idx="9788">
                  <c:v>37.200000000000003</c:v>
                </c:pt>
                <c:pt idx="9789">
                  <c:v>37.200000000000003</c:v>
                </c:pt>
                <c:pt idx="9790">
                  <c:v>37.200000000000003</c:v>
                </c:pt>
                <c:pt idx="9791">
                  <c:v>37</c:v>
                </c:pt>
                <c:pt idx="9792">
                  <c:v>37</c:v>
                </c:pt>
                <c:pt idx="9793">
                  <c:v>37</c:v>
                </c:pt>
                <c:pt idx="9794">
                  <c:v>37</c:v>
                </c:pt>
                <c:pt idx="9795">
                  <c:v>37</c:v>
                </c:pt>
                <c:pt idx="9796">
                  <c:v>37</c:v>
                </c:pt>
                <c:pt idx="9797">
                  <c:v>37</c:v>
                </c:pt>
                <c:pt idx="9798">
                  <c:v>37</c:v>
                </c:pt>
                <c:pt idx="9799">
                  <c:v>36.799999999999997</c:v>
                </c:pt>
                <c:pt idx="9800">
                  <c:v>36.799999999999997</c:v>
                </c:pt>
                <c:pt idx="9801">
                  <c:v>36.799999999999997</c:v>
                </c:pt>
                <c:pt idx="9802">
                  <c:v>36.799999999999997</c:v>
                </c:pt>
                <c:pt idx="9803">
                  <c:v>36.799999999999997</c:v>
                </c:pt>
                <c:pt idx="9804">
                  <c:v>36.799999999999997</c:v>
                </c:pt>
                <c:pt idx="9805">
                  <c:v>36.799999999999997</c:v>
                </c:pt>
                <c:pt idx="9806">
                  <c:v>36.799999999999997</c:v>
                </c:pt>
                <c:pt idx="9807">
                  <c:v>36.6</c:v>
                </c:pt>
                <c:pt idx="9808">
                  <c:v>36.6</c:v>
                </c:pt>
                <c:pt idx="9809">
                  <c:v>36.6</c:v>
                </c:pt>
                <c:pt idx="9810">
                  <c:v>36.4</c:v>
                </c:pt>
                <c:pt idx="9811">
                  <c:v>36.4</c:v>
                </c:pt>
                <c:pt idx="9812">
                  <c:v>36.4</c:v>
                </c:pt>
                <c:pt idx="9813">
                  <c:v>36.200000000000003</c:v>
                </c:pt>
                <c:pt idx="9814">
                  <c:v>36.200000000000003</c:v>
                </c:pt>
                <c:pt idx="9815">
                  <c:v>36.200000000000003</c:v>
                </c:pt>
                <c:pt idx="9816">
                  <c:v>36.200000000000003</c:v>
                </c:pt>
                <c:pt idx="9817">
                  <c:v>36.200000000000003</c:v>
                </c:pt>
                <c:pt idx="9818">
                  <c:v>36</c:v>
                </c:pt>
                <c:pt idx="9819">
                  <c:v>36</c:v>
                </c:pt>
                <c:pt idx="9820">
                  <c:v>36</c:v>
                </c:pt>
                <c:pt idx="9821">
                  <c:v>36</c:v>
                </c:pt>
                <c:pt idx="9822">
                  <c:v>36</c:v>
                </c:pt>
                <c:pt idx="9823">
                  <c:v>36.200000000000003</c:v>
                </c:pt>
                <c:pt idx="9824">
                  <c:v>36.200000000000003</c:v>
                </c:pt>
                <c:pt idx="9825">
                  <c:v>36.200000000000003</c:v>
                </c:pt>
                <c:pt idx="9826">
                  <c:v>36.200000000000003</c:v>
                </c:pt>
                <c:pt idx="9827">
                  <c:v>36.200000000000003</c:v>
                </c:pt>
                <c:pt idx="9828">
                  <c:v>36.200000000000003</c:v>
                </c:pt>
                <c:pt idx="9829">
                  <c:v>36</c:v>
                </c:pt>
                <c:pt idx="9830">
                  <c:v>36</c:v>
                </c:pt>
                <c:pt idx="9831">
                  <c:v>36</c:v>
                </c:pt>
                <c:pt idx="9832">
                  <c:v>36</c:v>
                </c:pt>
                <c:pt idx="9833">
                  <c:v>36</c:v>
                </c:pt>
                <c:pt idx="9834">
                  <c:v>36</c:v>
                </c:pt>
                <c:pt idx="9835">
                  <c:v>36</c:v>
                </c:pt>
                <c:pt idx="9836">
                  <c:v>36</c:v>
                </c:pt>
                <c:pt idx="9837">
                  <c:v>36</c:v>
                </c:pt>
                <c:pt idx="9838">
                  <c:v>36</c:v>
                </c:pt>
                <c:pt idx="9839">
                  <c:v>36</c:v>
                </c:pt>
                <c:pt idx="9840">
                  <c:v>36.200000000000003</c:v>
                </c:pt>
                <c:pt idx="9841">
                  <c:v>36</c:v>
                </c:pt>
                <c:pt idx="9842">
                  <c:v>36</c:v>
                </c:pt>
                <c:pt idx="9843">
                  <c:v>36</c:v>
                </c:pt>
                <c:pt idx="9844">
                  <c:v>36</c:v>
                </c:pt>
                <c:pt idx="9845">
                  <c:v>36</c:v>
                </c:pt>
                <c:pt idx="9846">
                  <c:v>36.200000000000003</c:v>
                </c:pt>
                <c:pt idx="9847">
                  <c:v>36.200000000000003</c:v>
                </c:pt>
                <c:pt idx="9848">
                  <c:v>36.200000000000003</c:v>
                </c:pt>
                <c:pt idx="9849">
                  <c:v>36.200000000000003</c:v>
                </c:pt>
                <c:pt idx="9850">
                  <c:v>36.200000000000003</c:v>
                </c:pt>
                <c:pt idx="9851">
                  <c:v>36</c:v>
                </c:pt>
                <c:pt idx="9852">
                  <c:v>36</c:v>
                </c:pt>
                <c:pt idx="9853">
                  <c:v>36</c:v>
                </c:pt>
                <c:pt idx="9854">
                  <c:v>36</c:v>
                </c:pt>
                <c:pt idx="9855">
                  <c:v>36</c:v>
                </c:pt>
                <c:pt idx="9856">
                  <c:v>36</c:v>
                </c:pt>
                <c:pt idx="9857">
                  <c:v>35.799999999999997</c:v>
                </c:pt>
                <c:pt idx="9858">
                  <c:v>35.799999999999997</c:v>
                </c:pt>
                <c:pt idx="9859">
                  <c:v>35.799999999999997</c:v>
                </c:pt>
                <c:pt idx="9860">
                  <c:v>35.799999999999997</c:v>
                </c:pt>
                <c:pt idx="9861">
                  <c:v>35.799999999999997</c:v>
                </c:pt>
                <c:pt idx="9862">
                  <c:v>35.799999999999997</c:v>
                </c:pt>
                <c:pt idx="9863">
                  <c:v>35.799999999999997</c:v>
                </c:pt>
                <c:pt idx="9864">
                  <c:v>35.799999999999997</c:v>
                </c:pt>
                <c:pt idx="9865">
                  <c:v>35.799999999999997</c:v>
                </c:pt>
                <c:pt idx="9866">
                  <c:v>35.799999999999997</c:v>
                </c:pt>
                <c:pt idx="9867">
                  <c:v>35.799999999999997</c:v>
                </c:pt>
                <c:pt idx="9868">
                  <c:v>35.799999999999997</c:v>
                </c:pt>
                <c:pt idx="9869">
                  <c:v>35.799999999999997</c:v>
                </c:pt>
                <c:pt idx="9870">
                  <c:v>35.799999999999997</c:v>
                </c:pt>
                <c:pt idx="9871">
                  <c:v>35.6</c:v>
                </c:pt>
                <c:pt idx="9872">
                  <c:v>35.6</c:v>
                </c:pt>
                <c:pt idx="9873">
                  <c:v>35.6</c:v>
                </c:pt>
                <c:pt idx="9874">
                  <c:v>35.6</c:v>
                </c:pt>
                <c:pt idx="9875">
                  <c:v>35.6</c:v>
                </c:pt>
                <c:pt idx="9876">
                  <c:v>35.6</c:v>
                </c:pt>
                <c:pt idx="9877">
                  <c:v>35.4</c:v>
                </c:pt>
                <c:pt idx="9878">
                  <c:v>35.6</c:v>
                </c:pt>
                <c:pt idx="9879">
                  <c:v>35.6</c:v>
                </c:pt>
                <c:pt idx="9880">
                  <c:v>35.6</c:v>
                </c:pt>
                <c:pt idx="9881">
                  <c:v>35.6</c:v>
                </c:pt>
                <c:pt idx="9882">
                  <c:v>35.6</c:v>
                </c:pt>
                <c:pt idx="9883">
                  <c:v>35.6</c:v>
                </c:pt>
                <c:pt idx="9884">
                  <c:v>35.6</c:v>
                </c:pt>
                <c:pt idx="9885">
                  <c:v>35.6</c:v>
                </c:pt>
                <c:pt idx="9886">
                  <c:v>35.299999999999997</c:v>
                </c:pt>
                <c:pt idx="9887">
                  <c:v>35.299999999999997</c:v>
                </c:pt>
                <c:pt idx="9888">
                  <c:v>35.6</c:v>
                </c:pt>
                <c:pt idx="9889">
                  <c:v>35.299999999999997</c:v>
                </c:pt>
                <c:pt idx="9890">
                  <c:v>35.299999999999997</c:v>
                </c:pt>
                <c:pt idx="9891">
                  <c:v>35.299999999999997</c:v>
                </c:pt>
                <c:pt idx="9892">
                  <c:v>35.299999999999997</c:v>
                </c:pt>
                <c:pt idx="9893">
                  <c:v>35.1</c:v>
                </c:pt>
                <c:pt idx="9894">
                  <c:v>35.1</c:v>
                </c:pt>
                <c:pt idx="9895">
                  <c:v>35.1</c:v>
                </c:pt>
                <c:pt idx="9896">
                  <c:v>35.1</c:v>
                </c:pt>
                <c:pt idx="9897">
                  <c:v>35.1</c:v>
                </c:pt>
                <c:pt idx="9898">
                  <c:v>35.1</c:v>
                </c:pt>
                <c:pt idx="9899">
                  <c:v>34.9</c:v>
                </c:pt>
                <c:pt idx="9900">
                  <c:v>34.9</c:v>
                </c:pt>
                <c:pt idx="9901">
                  <c:v>34.9</c:v>
                </c:pt>
                <c:pt idx="9902">
                  <c:v>34.9</c:v>
                </c:pt>
                <c:pt idx="9903">
                  <c:v>34.9</c:v>
                </c:pt>
                <c:pt idx="9904">
                  <c:v>34.799999999999997</c:v>
                </c:pt>
                <c:pt idx="9905">
                  <c:v>34.799999999999997</c:v>
                </c:pt>
                <c:pt idx="9906">
                  <c:v>34.799999999999997</c:v>
                </c:pt>
                <c:pt idx="9907">
                  <c:v>34.799999999999997</c:v>
                </c:pt>
                <c:pt idx="9908">
                  <c:v>34.6</c:v>
                </c:pt>
                <c:pt idx="9909">
                  <c:v>34.6</c:v>
                </c:pt>
                <c:pt idx="9910">
                  <c:v>34.6</c:v>
                </c:pt>
                <c:pt idx="9911">
                  <c:v>34.6</c:v>
                </c:pt>
                <c:pt idx="9912">
                  <c:v>34.6</c:v>
                </c:pt>
                <c:pt idx="9913">
                  <c:v>34.6</c:v>
                </c:pt>
                <c:pt idx="9914">
                  <c:v>34.6</c:v>
                </c:pt>
                <c:pt idx="9915">
                  <c:v>34.6</c:v>
                </c:pt>
                <c:pt idx="9916">
                  <c:v>34.4</c:v>
                </c:pt>
                <c:pt idx="9917">
                  <c:v>34.4</c:v>
                </c:pt>
                <c:pt idx="9918">
                  <c:v>34.4</c:v>
                </c:pt>
                <c:pt idx="9919">
                  <c:v>34.4</c:v>
                </c:pt>
                <c:pt idx="9920">
                  <c:v>34.4</c:v>
                </c:pt>
                <c:pt idx="9921">
                  <c:v>34.4</c:v>
                </c:pt>
                <c:pt idx="9922">
                  <c:v>34.4</c:v>
                </c:pt>
                <c:pt idx="9923">
                  <c:v>34.4</c:v>
                </c:pt>
                <c:pt idx="9924">
                  <c:v>34.1</c:v>
                </c:pt>
                <c:pt idx="9925">
                  <c:v>34.1</c:v>
                </c:pt>
                <c:pt idx="9926">
                  <c:v>34.1</c:v>
                </c:pt>
                <c:pt idx="9927">
                  <c:v>34.299999999999997</c:v>
                </c:pt>
                <c:pt idx="9928">
                  <c:v>34.299999999999997</c:v>
                </c:pt>
                <c:pt idx="9929">
                  <c:v>34.299999999999997</c:v>
                </c:pt>
                <c:pt idx="9931">
                  <c:v>34.1</c:v>
                </c:pt>
                <c:pt idx="9932">
                  <c:v>34.1</c:v>
                </c:pt>
                <c:pt idx="9933">
                  <c:v>34.1</c:v>
                </c:pt>
                <c:pt idx="9934">
                  <c:v>34.1</c:v>
                </c:pt>
                <c:pt idx="9935">
                  <c:v>34.1</c:v>
                </c:pt>
                <c:pt idx="9936">
                  <c:v>34.1</c:v>
                </c:pt>
                <c:pt idx="9937">
                  <c:v>34.1</c:v>
                </c:pt>
                <c:pt idx="9938">
                  <c:v>34.1</c:v>
                </c:pt>
                <c:pt idx="9939">
                  <c:v>34.1</c:v>
                </c:pt>
                <c:pt idx="9940">
                  <c:v>34.1</c:v>
                </c:pt>
                <c:pt idx="9941">
                  <c:v>34.1</c:v>
                </c:pt>
                <c:pt idx="9942">
                  <c:v>34.1</c:v>
                </c:pt>
                <c:pt idx="9943">
                  <c:v>34.1</c:v>
                </c:pt>
                <c:pt idx="9944">
                  <c:v>33.799999999999997</c:v>
                </c:pt>
                <c:pt idx="9945">
                  <c:v>33.799999999999997</c:v>
                </c:pt>
                <c:pt idx="9946">
                  <c:v>33.799999999999997</c:v>
                </c:pt>
                <c:pt idx="9947">
                  <c:v>33.799999999999997</c:v>
                </c:pt>
                <c:pt idx="9948">
                  <c:v>33.799999999999997</c:v>
                </c:pt>
                <c:pt idx="9949">
                  <c:v>33.799999999999997</c:v>
                </c:pt>
                <c:pt idx="9950">
                  <c:v>33.6</c:v>
                </c:pt>
                <c:pt idx="9951">
                  <c:v>33.6</c:v>
                </c:pt>
                <c:pt idx="9952">
                  <c:v>33.6</c:v>
                </c:pt>
                <c:pt idx="9953">
                  <c:v>33.6</c:v>
                </c:pt>
                <c:pt idx="9954">
                  <c:v>33.6</c:v>
                </c:pt>
                <c:pt idx="9955">
                  <c:v>33.6</c:v>
                </c:pt>
                <c:pt idx="9956">
                  <c:v>33.299999999999997</c:v>
                </c:pt>
                <c:pt idx="9957">
                  <c:v>33.299999999999997</c:v>
                </c:pt>
                <c:pt idx="9958">
                  <c:v>33.4</c:v>
                </c:pt>
                <c:pt idx="9959">
                  <c:v>33.4</c:v>
                </c:pt>
                <c:pt idx="9960">
                  <c:v>33.299999999999997</c:v>
                </c:pt>
                <c:pt idx="9961">
                  <c:v>33.4</c:v>
                </c:pt>
                <c:pt idx="9962">
                  <c:v>33.4</c:v>
                </c:pt>
                <c:pt idx="9963">
                  <c:v>33.4</c:v>
                </c:pt>
                <c:pt idx="9964">
                  <c:v>33.200000000000003</c:v>
                </c:pt>
                <c:pt idx="9965">
                  <c:v>33.200000000000003</c:v>
                </c:pt>
                <c:pt idx="9966">
                  <c:v>33.200000000000003</c:v>
                </c:pt>
                <c:pt idx="9967">
                  <c:v>33.200000000000003</c:v>
                </c:pt>
                <c:pt idx="9968">
                  <c:v>33.200000000000003</c:v>
                </c:pt>
                <c:pt idx="9969">
                  <c:v>33.200000000000003</c:v>
                </c:pt>
                <c:pt idx="9970">
                  <c:v>33.200000000000003</c:v>
                </c:pt>
                <c:pt idx="9971">
                  <c:v>33.200000000000003</c:v>
                </c:pt>
                <c:pt idx="9972">
                  <c:v>33.200000000000003</c:v>
                </c:pt>
                <c:pt idx="9973">
                  <c:v>33.200000000000003</c:v>
                </c:pt>
                <c:pt idx="9974">
                  <c:v>32.9</c:v>
                </c:pt>
                <c:pt idx="9975">
                  <c:v>32.9</c:v>
                </c:pt>
                <c:pt idx="9976">
                  <c:v>32.9</c:v>
                </c:pt>
                <c:pt idx="9977">
                  <c:v>32.9</c:v>
                </c:pt>
                <c:pt idx="9978">
                  <c:v>32.9</c:v>
                </c:pt>
                <c:pt idx="9979">
                  <c:v>32.9</c:v>
                </c:pt>
                <c:pt idx="9980">
                  <c:v>32.6</c:v>
                </c:pt>
                <c:pt idx="9981">
                  <c:v>32.9</c:v>
                </c:pt>
                <c:pt idx="9982">
                  <c:v>32.6</c:v>
                </c:pt>
                <c:pt idx="9983">
                  <c:v>32.6</c:v>
                </c:pt>
                <c:pt idx="9984">
                  <c:v>32.6</c:v>
                </c:pt>
                <c:pt idx="9985">
                  <c:v>32.6</c:v>
                </c:pt>
                <c:pt idx="9986">
                  <c:v>32.700000000000003</c:v>
                </c:pt>
                <c:pt idx="9987">
                  <c:v>32.700000000000003</c:v>
                </c:pt>
                <c:pt idx="9988">
                  <c:v>32.700000000000003</c:v>
                </c:pt>
                <c:pt idx="9989">
                  <c:v>32.700000000000003</c:v>
                </c:pt>
                <c:pt idx="9990">
                  <c:v>32.700000000000003</c:v>
                </c:pt>
                <c:pt idx="9991">
                  <c:v>32.700000000000003</c:v>
                </c:pt>
                <c:pt idx="9992">
                  <c:v>32.700000000000003</c:v>
                </c:pt>
                <c:pt idx="9993">
                  <c:v>32.4</c:v>
                </c:pt>
                <c:pt idx="9994">
                  <c:v>32.4</c:v>
                </c:pt>
                <c:pt idx="9995">
                  <c:v>32.4</c:v>
                </c:pt>
                <c:pt idx="9996">
                  <c:v>32.4</c:v>
                </c:pt>
                <c:pt idx="9997">
                  <c:v>32.4</c:v>
                </c:pt>
                <c:pt idx="9998">
                  <c:v>32.4</c:v>
                </c:pt>
                <c:pt idx="9999">
                  <c:v>32.4</c:v>
                </c:pt>
                <c:pt idx="10000">
                  <c:v>32.4</c:v>
                </c:pt>
                <c:pt idx="10001">
                  <c:v>32.4</c:v>
                </c:pt>
                <c:pt idx="10002">
                  <c:v>32.1</c:v>
                </c:pt>
                <c:pt idx="10003">
                  <c:v>32.1</c:v>
                </c:pt>
                <c:pt idx="10004">
                  <c:v>32.1</c:v>
                </c:pt>
                <c:pt idx="10005">
                  <c:v>32.1</c:v>
                </c:pt>
                <c:pt idx="10006">
                  <c:v>32.1</c:v>
                </c:pt>
                <c:pt idx="10007">
                  <c:v>32.1</c:v>
                </c:pt>
                <c:pt idx="10008">
                  <c:v>32.1</c:v>
                </c:pt>
                <c:pt idx="10009">
                  <c:v>32.1</c:v>
                </c:pt>
                <c:pt idx="10010">
                  <c:v>32.1</c:v>
                </c:pt>
                <c:pt idx="10011">
                  <c:v>32.1</c:v>
                </c:pt>
                <c:pt idx="10012">
                  <c:v>32.1</c:v>
                </c:pt>
                <c:pt idx="10013">
                  <c:v>32.1</c:v>
                </c:pt>
                <c:pt idx="10014">
                  <c:v>32.1</c:v>
                </c:pt>
                <c:pt idx="10015">
                  <c:v>32.1</c:v>
                </c:pt>
                <c:pt idx="10016">
                  <c:v>32.1</c:v>
                </c:pt>
                <c:pt idx="10017">
                  <c:v>32.1</c:v>
                </c:pt>
                <c:pt idx="10018">
                  <c:v>32.1</c:v>
                </c:pt>
                <c:pt idx="10019">
                  <c:v>32.299999999999997</c:v>
                </c:pt>
                <c:pt idx="10020">
                  <c:v>32</c:v>
                </c:pt>
                <c:pt idx="10021">
                  <c:v>32</c:v>
                </c:pt>
                <c:pt idx="10022">
                  <c:v>32</c:v>
                </c:pt>
                <c:pt idx="10023">
                  <c:v>32</c:v>
                </c:pt>
                <c:pt idx="10024">
                  <c:v>32</c:v>
                </c:pt>
                <c:pt idx="10025">
                  <c:v>32</c:v>
                </c:pt>
                <c:pt idx="10026">
                  <c:v>32</c:v>
                </c:pt>
                <c:pt idx="10027">
                  <c:v>32</c:v>
                </c:pt>
                <c:pt idx="10028">
                  <c:v>32</c:v>
                </c:pt>
                <c:pt idx="10029">
                  <c:v>32</c:v>
                </c:pt>
                <c:pt idx="10030">
                  <c:v>32</c:v>
                </c:pt>
                <c:pt idx="10031">
                  <c:v>32</c:v>
                </c:pt>
                <c:pt idx="10032">
                  <c:v>32</c:v>
                </c:pt>
                <c:pt idx="10033">
                  <c:v>32</c:v>
                </c:pt>
                <c:pt idx="10034">
                  <c:v>32</c:v>
                </c:pt>
                <c:pt idx="10035">
                  <c:v>32</c:v>
                </c:pt>
                <c:pt idx="10036">
                  <c:v>32</c:v>
                </c:pt>
                <c:pt idx="10037">
                  <c:v>32</c:v>
                </c:pt>
                <c:pt idx="10038">
                  <c:v>32</c:v>
                </c:pt>
                <c:pt idx="10039">
                  <c:v>31.6</c:v>
                </c:pt>
                <c:pt idx="10040">
                  <c:v>31.6</c:v>
                </c:pt>
                <c:pt idx="10041">
                  <c:v>31.6</c:v>
                </c:pt>
                <c:pt idx="10042">
                  <c:v>31.6</c:v>
                </c:pt>
                <c:pt idx="10043">
                  <c:v>31.6</c:v>
                </c:pt>
                <c:pt idx="10044">
                  <c:v>31.6</c:v>
                </c:pt>
                <c:pt idx="10045">
                  <c:v>31.6</c:v>
                </c:pt>
                <c:pt idx="10046">
                  <c:v>31.6</c:v>
                </c:pt>
                <c:pt idx="10047">
                  <c:v>31.6</c:v>
                </c:pt>
                <c:pt idx="10048">
                  <c:v>31.6</c:v>
                </c:pt>
                <c:pt idx="10049">
                  <c:v>31.6</c:v>
                </c:pt>
                <c:pt idx="10050">
                  <c:v>31.6</c:v>
                </c:pt>
                <c:pt idx="10051">
                  <c:v>31.6</c:v>
                </c:pt>
                <c:pt idx="10052">
                  <c:v>31.6</c:v>
                </c:pt>
                <c:pt idx="10053">
                  <c:v>31.8</c:v>
                </c:pt>
                <c:pt idx="10054">
                  <c:v>31.8</c:v>
                </c:pt>
                <c:pt idx="10055">
                  <c:v>31.6</c:v>
                </c:pt>
                <c:pt idx="10056">
                  <c:v>31.6</c:v>
                </c:pt>
                <c:pt idx="10057">
                  <c:v>31.6</c:v>
                </c:pt>
                <c:pt idx="10058">
                  <c:v>31.6</c:v>
                </c:pt>
                <c:pt idx="10059">
                  <c:v>31.8</c:v>
                </c:pt>
                <c:pt idx="10060">
                  <c:v>31.8</c:v>
                </c:pt>
                <c:pt idx="10061">
                  <c:v>31.8</c:v>
                </c:pt>
                <c:pt idx="10062">
                  <c:v>31.8</c:v>
                </c:pt>
                <c:pt idx="10063">
                  <c:v>31.6</c:v>
                </c:pt>
                <c:pt idx="10064">
                  <c:v>31.8</c:v>
                </c:pt>
                <c:pt idx="10065">
                  <c:v>31.8</c:v>
                </c:pt>
                <c:pt idx="10066">
                  <c:v>31.8</c:v>
                </c:pt>
                <c:pt idx="10067">
                  <c:v>31.8</c:v>
                </c:pt>
                <c:pt idx="10068">
                  <c:v>31.8</c:v>
                </c:pt>
                <c:pt idx="10069">
                  <c:v>31.8</c:v>
                </c:pt>
                <c:pt idx="10070">
                  <c:v>31.8</c:v>
                </c:pt>
                <c:pt idx="10071">
                  <c:v>31.8</c:v>
                </c:pt>
                <c:pt idx="10072">
                  <c:v>31.8</c:v>
                </c:pt>
                <c:pt idx="10073">
                  <c:v>31.4</c:v>
                </c:pt>
                <c:pt idx="10074">
                  <c:v>31.8</c:v>
                </c:pt>
                <c:pt idx="10075">
                  <c:v>31.4</c:v>
                </c:pt>
                <c:pt idx="10076">
                  <c:v>31.4</c:v>
                </c:pt>
                <c:pt idx="10077">
                  <c:v>31.4</c:v>
                </c:pt>
                <c:pt idx="10078">
                  <c:v>31.4</c:v>
                </c:pt>
                <c:pt idx="10079">
                  <c:v>31.4</c:v>
                </c:pt>
                <c:pt idx="10080">
                  <c:v>31.4</c:v>
                </c:pt>
                <c:pt idx="10081">
                  <c:v>31.4</c:v>
                </c:pt>
                <c:pt idx="10082">
                  <c:v>31.4</c:v>
                </c:pt>
                <c:pt idx="10083">
                  <c:v>31.4</c:v>
                </c:pt>
                <c:pt idx="10084">
                  <c:v>31.4</c:v>
                </c:pt>
                <c:pt idx="10085">
                  <c:v>31.4</c:v>
                </c:pt>
                <c:pt idx="10086">
                  <c:v>31.4</c:v>
                </c:pt>
                <c:pt idx="10087">
                  <c:v>31.4</c:v>
                </c:pt>
                <c:pt idx="10088">
                  <c:v>31.4</c:v>
                </c:pt>
                <c:pt idx="10089">
                  <c:v>31.4</c:v>
                </c:pt>
                <c:pt idx="10090">
                  <c:v>31.4</c:v>
                </c:pt>
                <c:pt idx="10091">
                  <c:v>31.4</c:v>
                </c:pt>
                <c:pt idx="10092">
                  <c:v>31.4</c:v>
                </c:pt>
                <c:pt idx="10093">
                  <c:v>31.4</c:v>
                </c:pt>
                <c:pt idx="10094">
                  <c:v>31.4</c:v>
                </c:pt>
                <c:pt idx="10095">
                  <c:v>31.4</c:v>
                </c:pt>
                <c:pt idx="10096">
                  <c:v>31.4</c:v>
                </c:pt>
                <c:pt idx="10097">
                  <c:v>31</c:v>
                </c:pt>
                <c:pt idx="10098">
                  <c:v>31.4</c:v>
                </c:pt>
                <c:pt idx="10099">
                  <c:v>31</c:v>
                </c:pt>
                <c:pt idx="10100">
                  <c:v>31</c:v>
                </c:pt>
                <c:pt idx="10101">
                  <c:v>31</c:v>
                </c:pt>
                <c:pt idx="10102">
                  <c:v>31.4</c:v>
                </c:pt>
                <c:pt idx="10103">
                  <c:v>31</c:v>
                </c:pt>
                <c:pt idx="10104">
                  <c:v>31</c:v>
                </c:pt>
                <c:pt idx="10105">
                  <c:v>31</c:v>
                </c:pt>
                <c:pt idx="10106">
                  <c:v>31</c:v>
                </c:pt>
                <c:pt idx="10107">
                  <c:v>31</c:v>
                </c:pt>
                <c:pt idx="10108">
                  <c:v>31</c:v>
                </c:pt>
                <c:pt idx="10109">
                  <c:v>31</c:v>
                </c:pt>
                <c:pt idx="10110">
                  <c:v>31</c:v>
                </c:pt>
                <c:pt idx="10111">
                  <c:v>31</c:v>
                </c:pt>
                <c:pt idx="10112">
                  <c:v>31</c:v>
                </c:pt>
                <c:pt idx="10113">
                  <c:v>31</c:v>
                </c:pt>
                <c:pt idx="10114">
                  <c:v>31</c:v>
                </c:pt>
                <c:pt idx="10115">
                  <c:v>31</c:v>
                </c:pt>
                <c:pt idx="10116">
                  <c:v>31</c:v>
                </c:pt>
                <c:pt idx="10117">
                  <c:v>31</c:v>
                </c:pt>
                <c:pt idx="10118">
                  <c:v>31</c:v>
                </c:pt>
                <c:pt idx="10119">
                  <c:v>31</c:v>
                </c:pt>
                <c:pt idx="10120">
                  <c:v>31</c:v>
                </c:pt>
                <c:pt idx="10121">
                  <c:v>31</c:v>
                </c:pt>
                <c:pt idx="10122">
                  <c:v>31</c:v>
                </c:pt>
                <c:pt idx="10123">
                  <c:v>31</c:v>
                </c:pt>
                <c:pt idx="10124">
                  <c:v>31</c:v>
                </c:pt>
                <c:pt idx="10125">
                  <c:v>31</c:v>
                </c:pt>
                <c:pt idx="10126">
                  <c:v>31</c:v>
                </c:pt>
                <c:pt idx="10127">
                  <c:v>31</c:v>
                </c:pt>
                <c:pt idx="10128">
                  <c:v>31</c:v>
                </c:pt>
                <c:pt idx="10129">
                  <c:v>31</c:v>
                </c:pt>
                <c:pt idx="10130">
                  <c:v>31</c:v>
                </c:pt>
                <c:pt idx="10131">
                  <c:v>31</c:v>
                </c:pt>
                <c:pt idx="10132">
                  <c:v>31</c:v>
                </c:pt>
                <c:pt idx="10133">
                  <c:v>31</c:v>
                </c:pt>
                <c:pt idx="10134">
                  <c:v>31</c:v>
                </c:pt>
                <c:pt idx="10135">
                  <c:v>31</c:v>
                </c:pt>
                <c:pt idx="10136">
                  <c:v>31</c:v>
                </c:pt>
                <c:pt idx="10137">
                  <c:v>31</c:v>
                </c:pt>
                <c:pt idx="10138">
                  <c:v>31</c:v>
                </c:pt>
                <c:pt idx="10139">
                  <c:v>31</c:v>
                </c:pt>
                <c:pt idx="10140">
                  <c:v>31</c:v>
                </c:pt>
                <c:pt idx="10141">
                  <c:v>31.2</c:v>
                </c:pt>
                <c:pt idx="10142">
                  <c:v>30.6</c:v>
                </c:pt>
                <c:pt idx="10143">
                  <c:v>30.6</c:v>
                </c:pt>
                <c:pt idx="10144">
                  <c:v>30.6</c:v>
                </c:pt>
                <c:pt idx="10145">
                  <c:v>30.8</c:v>
                </c:pt>
                <c:pt idx="10146">
                  <c:v>30.8</c:v>
                </c:pt>
                <c:pt idx="10147">
                  <c:v>30.8</c:v>
                </c:pt>
                <c:pt idx="10148">
                  <c:v>30.8</c:v>
                </c:pt>
                <c:pt idx="10149">
                  <c:v>30.8</c:v>
                </c:pt>
                <c:pt idx="10150">
                  <c:v>30.8</c:v>
                </c:pt>
                <c:pt idx="10151">
                  <c:v>30.8</c:v>
                </c:pt>
                <c:pt idx="10152">
                  <c:v>30.8</c:v>
                </c:pt>
                <c:pt idx="10153">
                  <c:v>30.8</c:v>
                </c:pt>
                <c:pt idx="10154">
                  <c:v>30.8</c:v>
                </c:pt>
                <c:pt idx="10155">
                  <c:v>30.8</c:v>
                </c:pt>
                <c:pt idx="10156">
                  <c:v>30.8</c:v>
                </c:pt>
                <c:pt idx="10157">
                  <c:v>30.8</c:v>
                </c:pt>
                <c:pt idx="10158">
                  <c:v>30.8</c:v>
                </c:pt>
                <c:pt idx="10159">
                  <c:v>30.8</c:v>
                </c:pt>
                <c:pt idx="10160">
                  <c:v>30.8</c:v>
                </c:pt>
                <c:pt idx="10161">
                  <c:v>30.8</c:v>
                </c:pt>
                <c:pt idx="10162">
                  <c:v>30.8</c:v>
                </c:pt>
                <c:pt idx="10163">
                  <c:v>30.8</c:v>
                </c:pt>
                <c:pt idx="10164">
                  <c:v>30.8</c:v>
                </c:pt>
                <c:pt idx="10165">
                  <c:v>30.8</c:v>
                </c:pt>
                <c:pt idx="10166">
                  <c:v>30.8</c:v>
                </c:pt>
                <c:pt idx="10167">
                  <c:v>30.8</c:v>
                </c:pt>
                <c:pt idx="10168">
                  <c:v>30.8</c:v>
                </c:pt>
                <c:pt idx="10169">
                  <c:v>30.8</c:v>
                </c:pt>
                <c:pt idx="10170">
                  <c:v>31.2</c:v>
                </c:pt>
                <c:pt idx="10171">
                  <c:v>31.2</c:v>
                </c:pt>
                <c:pt idx="10172">
                  <c:v>30.8</c:v>
                </c:pt>
                <c:pt idx="10173">
                  <c:v>31.2</c:v>
                </c:pt>
                <c:pt idx="10174">
                  <c:v>31.2</c:v>
                </c:pt>
                <c:pt idx="10175">
                  <c:v>31.2</c:v>
                </c:pt>
                <c:pt idx="10176">
                  <c:v>31.2</c:v>
                </c:pt>
                <c:pt idx="10177">
                  <c:v>31.2</c:v>
                </c:pt>
                <c:pt idx="10178">
                  <c:v>31.2</c:v>
                </c:pt>
                <c:pt idx="10179">
                  <c:v>31.2</c:v>
                </c:pt>
                <c:pt idx="10180">
                  <c:v>31.2</c:v>
                </c:pt>
                <c:pt idx="10181">
                  <c:v>31.2</c:v>
                </c:pt>
                <c:pt idx="10182">
                  <c:v>31.2</c:v>
                </c:pt>
                <c:pt idx="10183">
                  <c:v>31.2</c:v>
                </c:pt>
                <c:pt idx="10184">
                  <c:v>31.2</c:v>
                </c:pt>
                <c:pt idx="10185">
                  <c:v>31.2</c:v>
                </c:pt>
                <c:pt idx="10186">
                  <c:v>31.2</c:v>
                </c:pt>
                <c:pt idx="10187">
                  <c:v>31.2</c:v>
                </c:pt>
                <c:pt idx="10188">
                  <c:v>31</c:v>
                </c:pt>
                <c:pt idx="10189">
                  <c:v>31.2</c:v>
                </c:pt>
                <c:pt idx="10190">
                  <c:v>31</c:v>
                </c:pt>
                <c:pt idx="10191">
                  <c:v>31</c:v>
                </c:pt>
                <c:pt idx="10192">
                  <c:v>31</c:v>
                </c:pt>
                <c:pt idx="10193">
                  <c:v>31</c:v>
                </c:pt>
                <c:pt idx="10194">
                  <c:v>31</c:v>
                </c:pt>
                <c:pt idx="10195">
                  <c:v>31</c:v>
                </c:pt>
                <c:pt idx="10196">
                  <c:v>31</c:v>
                </c:pt>
                <c:pt idx="10197">
                  <c:v>31</c:v>
                </c:pt>
                <c:pt idx="10198">
                  <c:v>31</c:v>
                </c:pt>
                <c:pt idx="10199">
                  <c:v>31</c:v>
                </c:pt>
                <c:pt idx="10200">
                  <c:v>31</c:v>
                </c:pt>
                <c:pt idx="10201">
                  <c:v>31</c:v>
                </c:pt>
                <c:pt idx="10202">
                  <c:v>31.4</c:v>
                </c:pt>
                <c:pt idx="10203">
                  <c:v>31.4</c:v>
                </c:pt>
                <c:pt idx="10204">
                  <c:v>31.4</c:v>
                </c:pt>
                <c:pt idx="10205">
                  <c:v>31.4</c:v>
                </c:pt>
                <c:pt idx="10206">
                  <c:v>31.4</c:v>
                </c:pt>
                <c:pt idx="10207">
                  <c:v>31.4</c:v>
                </c:pt>
                <c:pt idx="10208">
                  <c:v>31.4</c:v>
                </c:pt>
                <c:pt idx="10209">
                  <c:v>31.4</c:v>
                </c:pt>
                <c:pt idx="10210">
                  <c:v>31</c:v>
                </c:pt>
                <c:pt idx="10211">
                  <c:v>31</c:v>
                </c:pt>
                <c:pt idx="10212">
                  <c:v>31</c:v>
                </c:pt>
                <c:pt idx="10213">
                  <c:v>31</c:v>
                </c:pt>
                <c:pt idx="10214">
                  <c:v>31</c:v>
                </c:pt>
                <c:pt idx="10215">
                  <c:v>31</c:v>
                </c:pt>
                <c:pt idx="10216">
                  <c:v>31</c:v>
                </c:pt>
                <c:pt idx="10217">
                  <c:v>31</c:v>
                </c:pt>
                <c:pt idx="10218">
                  <c:v>31</c:v>
                </c:pt>
                <c:pt idx="10219">
                  <c:v>31</c:v>
                </c:pt>
                <c:pt idx="10220">
                  <c:v>31</c:v>
                </c:pt>
                <c:pt idx="10221">
                  <c:v>31</c:v>
                </c:pt>
                <c:pt idx="10222">
                  <c:v>31</c:v>
                </c:pt>
                <c:pt idx="10223">
                  <c:v>31</c:v>
                </c:pt>
                <c:pt idx="10224">
                  <c:v>31</c:v>
                </c:pt>
                <c:pt idx="10225">
                  <c:v>31</c:v>
                </c:pt>
                <c:pt idx="10226">
                  <c:v>31.4</c:v>
                </c:pt>
                <c:pt idx="10227">
                  <c:v>31.4</c:v>
                </c:pt>
                <c:pt idx="10228">
                  <c:v>31.4</c:v>
                </c:pt>
                <c:pt idx="10229">
                  <c:v>31.4</c:v>
                </c:pt>
                <c:pt idx="10230">
                  <c:v>31.4</c:v>
                </c:pt>
                <c:pt idx="10231">
                  <c:v>31.4</c:v>
                </c:pt>
                <c:pt idx="10232">
                  <c:v>31.4</c:v>
                </c:pt>
                <c:pt idx="10233">
                  <c:v>31.4</c:v>
                </c:pt>
                <c:pt idx="10234">
                  <c:v>31.4</c:v>
                </c:pt>
                <c:pt idx="10235">
                  <c:v>31.4</c:v>
                </c:pt>
                <c:pt idx="10236">
                  <c:v>31.4</c:v>
                </c:pt>
                <c:pt idx="10237">
                  <c:v>31.4</c:v>
                </c:pt>
                <c:pt idx="10238">
                  <c:v>31.4</c:v>
                </c:pt>
                <c:pt idx="10239">
                  <c:v>31.4</c:v>
                </c:pt>
                <c:pt idx="10240">
                  <c:v>31.4</c:v>
                </c:pt>
                <c:pt idx="10241">
                  <c:v>31.4</c:v>
                </c:pt>
                <c:pt idx="10242">
                  <c:v>31.4</c:v>
                </c:pt>
                <c:pt idx="10243">
                  <c:v>31.4</c:v>
                </c:pt>
                <c:pt idx="10244">
                  <c:v>31.4</c:v>
                </c:pt>
                <c:pt idx="10245">
                  <c:v>31.4</c:v>
                </c:pt>
                <c:pt idx="10246">
                  <c:v>31.4</c:v>
                </c:pt>
                <c:pt idx="10247">
                  <c:v>31.4</c:v>
                </c:pt>
                <c:pt idx="10248">
                  <c:v>31.4</c:v>
                </c:pt>
                <c:pt idx="10249">
                  <c:v>31.2</c:v>
                </c:pt>
                <c:pt idx="10250">
                  <c:v>31.2</c:v>
                </c:pt>
                <c:pt idx="10251">
                  <c:v>31.2</c:v>
                </c:pt>
                <c:pt idx="10252">
                  <c:v>31.2</c:v>
                </c:pt>
                <c:pt idx="10253">
                  <c:v>31.2</c:v>
                </c:pt>
                <c:pt idx="10254">
                  <c:v>31.2</c:v>
                </c:pt>
                <c:pt idx="10255">
                  <c:v>31.2</c:v>
                </c:pt>
                <c:pt idx="10256">
                  <c:v>31.6</c:v>
                </c:pt>
                <c:pt idx="10257">
                  <c:v>31.6</c:v>
                </c:pt>
                <c:pt idx="10258">
                  <c:v>31.6</c:v>
                </c:pt>
                <c:pt idx="10259">
                  <c:v>31.6</c:v>
                </c:pt>
                <c:pt idx="10260">
                  <c:v>31.6</c:v>
                </c:pt>
                <c:pt idx="10261">
                  <c:v>31.6</c:v>
                </c:pt>
                <c:pt idx="10262">
                  <c:v>31.6</c:v>
                </c:pt>
                <c:pt idx="10263">
                  <c:v>31.6</c:v>
                </c:pt>
                <c:pt idx="10264">
                  <c:v>31.6</c:v>
                </c:pt>
                <c:pt idx="10265">
                  <c:v>31.6</c:v>
                </c:pt>
                <c:pt idx="10266">
                  <c:v>31.6</c:v>
                </c:pt>
                <c:pt idx="10268">
                  <c:v>32.1</c:v>
                </c:pt>
                <c:pt idx="10269">
                  <c:v>31.6</c:v>
                </c:pt>
                <c:pt idx="10270">
                  <c:v>31.6</c:v>
                </c:pt>
                <c:pt idx="10271">
                  <c:v>31.6</c:v>
                </c:pt>
                <c:pt idx="10272">
                  <c:v>32</c:v>
                </c:pt>
                <c:pt idx="10273">
                  <c:v>32</c:v>
                </c:pt>
                <c:pt idx="10274">
                  <c:v>32</c:v>
                </c:pt>
                <c:pt idx="10275">
                  <c:v>32</c:v>
                </c:pt>
                <c:pt idx="10276">
                  <c:v>32</c:v>
                </c:pt>
                <c:pt idx="10277">
                  <c:v>32</c:v>
                </c:pt>
                <c:pt idx="10278">
                  <c:v>32</c:v>
                </c:pt>
                <c:pt idx="10279">
                  <c:v>32</c:v>
                </c:pt>
                <c:pt idx="10280">
                  <c:v>32.299999999999997</c:v>
                </c:pt>
                <c:pt idx="10281">
                  <c:v>32.299999999999997</c:v>
                </c:pt>
                <c:pt idx="10282">
                  <c:v>32.299999999999997</c:v>
                </c:pt>
                <c:pt idx="10283">
                  <c:v>32.299999999999997</c:v>
                </c:pt>
                <c:pt idx="10284">
                  <c:v>32.299999999999997</c:v>
                </c:pt>
                <c:pt idx="10285">
                  <c:v>32.1</c:v>
                </c:pt>
                <c:pt idx="10286">
                  <c:v>32.1</c:v>
                </c:pt>
                <c:pt idx="10287">
                  <c:v>32.1</c:v>
                </c:pt>
                <c:pt idx="10288">
                  <c:v>32.1</c:v>
                </c:pt>
                <c:pt idx="10289">
                  <c:v>32.1</c:v>
                </c:pt>
                <c:pt idx="10290">
                  <c:v>32.1</c:v>
                </c:pt>
                <c:pt idx="10291">
                  <c:v>32.1</c:v>
                </c:pt>
                <c:pt idx="10292">
                  <c:v>32.1</c:v>
                </c:pt>
                <c:pt idx="10293">
                  <c:v>32.1</c:v>
                </c:pt>
                <c:pt idx="10294">
                  <c:v>32.4</c:v>
                </c:pt>
                <c:pt idx="10295">
                  <c:v>32.4</c:v>
                </c:pt>
                <c:pt idx="10296">
                  <c:v>32.4</c:v>
                </c:pt>
                <c:pt idx="10297">
                  <c:v>32.4</c:v>
                </c:pt>
                <c:pt idx="10298">
                  <c:v>32.4</c:v>
                </c:pt>
                <c:pt idx="10299">
                  <c:v>32.4</c:v>
                </c:pt>
                <c:pt idx="10300">
                  <c:v>32.4</c:v>
                </c:pt>
                <c:pt idx="10301">
                  <c:v>32.700000000000003</c:v>
                </c:pt>
                <c:pt idx="10302">
                  <c:v>32.700000000000003</c:v>
                </c:pt>
                <c:pt idx="10303">
                  <c:v>32.700000000000003</c:v>
                </c:pt>
                <c:pt idx="10304">
                  <c:v>32.700000000000003</c:v>
                </c:pt>
                <c:pt idx="10305">
                  <c:v>32.700000000000003</c:v>
                </c:pt>
                <c:pt idx="10306">
                  <c:v>32.700000000000003</c:v>
                </c:pt>
                <c:pt idx="10307">
                  <c:v>32.700000000000003</c:v>
                </c:pt>
                <c:pt idx="10308">
                  <c:v>32.700000000000003</c:v>
                </c:pt>
                <c:pt idx="10309">
                  <c:v>32.700000000000003</c:v>
                </c:pt>
                <c:pt idx="10310">
                  <c:v>32.700000000000003</c:v>
                </c:pt>
                <c:pt idx="10311">
                  <c:v>32.700000000000003</c:v>
                </c:pt>
                <c:pt idx="10312">
                  <c:v>32.700000000000003</c:v>
                </c:pt>
                <c:pt idx="10313">
                  <c:v>32.700000000000003</c:v>
                </c:pt>
                <c:pt idx="10314">
                  <c:v>32.700000000000003</c:v>
                </c:pt>
                <c:pt idx="10315">
                  <c:v>32.700000000000003</c:v>
                </c:pt>
                <c:pt idx="10316">
                  <c:v>32.700000000000003</c:v>
                </c:pt>
                <c:pt idx="10317">
                  <c:v>32.700000000000003</c:v>
                </c:pt>
                <c:pt idx="10318">
                  <c:v>32.700000000000003</c:v>
                </c:pt>
                <c:pt idx="10319">
                  <c:v>32.700000000000003</c:v>
                </c:pt>
                <c:pt idx="10320">
                  <c:v>32.700000000000003</c:v>
                </c:pt>
                <c:pt idx="10321">
                  <c:v>32.700000000000003</c:v>
                </c:pt>
                <c:pt idx="10322">
                  <c:v>32.700000000000003</c:v>
                </c:pt>
                <c:pt idx="10323">
                  <c:v>32.700000000000003</c:v>
                </c:pt>
                <c:pt idx="10324">
                  <c:v>32.700000000000003</c:v>
                </c:pt>
                <c:pt idx="10325">
                  <c:v>33</c:v>
                </c:pt>
                <c:pt idx="10326">
                  <c:v>32.700000000000003</c:v>
                </c:pt>
                <c:pt idx="10327">
                  <c:v>33</c:v>
                </c:pt>
                <c:pt idx="10328">
                  <c:v>33</c:v>
                </c:pt>
                <c:pt idx="10329">
                  <c:v>33</c:v>
                </c:pt>
                <c:pt idx="10330">
                  <c:v>33</c:v>
                </c:pt>
                <c:pt idx="10331">
                  <c:v>33</c:v>
                </c:pt>
                <c:pt idx="10332">
                  <c:v>33</c:v>
                </c:pt>
                <c:pt idx="10333">
                  <c:v>32.9</c:v>
                </c:pt>
                <c:pt idx="10334">
                  <c:v>33.299999999999997</c:v>
                </c:pt>
                <c:pt idx="10335">
                  <c:v>33.299999999999997</c:v>
                </c:pt>
                <c:pt idx="10336">
                  <c:v>33.299999999999997</c:v>
                </c:pt>
                <c:pt idx="10337">
                  <c:v>33.299999999999997</c:v>
                </c:pt>
                <c:pt idx="10338">
                  <c:v>33.200000000000003</c:v>
                </c:pt>
                <c:pt idx="10339">
                  <c:v>33.200000000000003</c:v>
                </c:pt>
                <c:pt idx="10340">
                  <c:v>33.200000000000003</c:v>
                </c:pt>
                <c:pt idx="10341">
                  <c:v>33.200000000000003</c:v>
                </c:pt>
                <c:pt idx="10342">
                  <c:v>33.200000000000003</c:v>
                </c:pt>
                <c:pt idx="10343">
                  <c:v>33.200000000000003</c:v>
                </c:pt>
                <c:pt idx="10344">
                  <c:v>33.200000000000003</c:v>
                </c:pt>
                <c:pt idx="10345">
                  <c:v>33.4</c:v>
                </c:pt>
                <c:pt idx="10346">
                  <c:v>33.4</c:v>
                </c:pt>
                <c:pt idx="10347">
                  <c:v>33.4</c:v>
                </c:pt>
                <c:pt idx="10348">
                  <c:v>33.4</c:v>
                </c:pt>
                <c:pt idx="10349">
                  <c:v>33.4</c:v>
                </c:pt>
                <c:pt idx="10350">
                  <c:v>33.4</c:v>
                </c:pt>
                <c:pt idx="10351">
                  <c:v>33.200000000000003</c:v>
                </c:pt>
                <c:pt idx="10352">
                  <c:v>33.200000000000003</c:v>
                </c:pt>
                <c:pt idx="10353">
                  <c:v>33.4</c:v>
                </c:pt>
                <c:pt idx="10354">
                  <c:v>33.4</c:v>
                </c:pt>
                <c:pt idx="10355">
                  <c:v>33.4</c:v>
                </c:pt>
                <c:pt idx="10356">
                  <c:v>33.4</c:v>
                </c:pt>
                <c:pt idx="10357">
                  <c:v>33.4</c:v>
                </c:pt>
                <c:pt idx="10358">
                  <c:v>33.200000000000003</c:v>
                </c:pt>
                <c:pt idx="10359">
                  <c:v>33.200000000000003</c:v>
                </c:pt>
                <c:pt idx="10360">
                  <c:v>33.200000000000003</c:v>
                </c:pt>
                <c:pt idx="10361">
                  <c:v>33.4</c:v>
                </c:pt>
                <c:pt idx="10362">
                  <c:v>33.4</c:v>
                </c:pt>
                <c:pt idx="10363">
                  <c:v>33.4</c:v>
                </c:pt>
                <c:pt idx="10364">
                  <c:v>33.4</c:v>
                </c:pt>
                <c:pt idx="10365">
                  <c:v>33.4</c:v>
                </c:pt>
                <c:pt idx="10366">
                  <c:v>33.4</c:v>
                </c:pt>
                <c:pt idx="10367">
                  <c:v>33.4</c:v>
                </c:pt>
                <c:pt idx="10368">
                  <c:v>33.299999999999997</c:v>
                </c:pt>
                <c:pt idx="10369">
                  <c:v>33.299999999999997</c:v>
                </c:pt>
                <c:pt idx="10370">
                  <c:v>33.299999999999997</c:v>
                </c:pt>
                <c:pt idx="10371">
                  <c:v>33.299999999999997</c:v>
                </c:pt>
                <c:pt idx="10372">
                  <c:v>33.299999999999997</c:v>
                </c:pt>
                <c:pt idx="10373">
                  <c:v>33.299999999999997</c:v>
                </c:pt>
                <c:pt idx="10374">
                  <c:v>33.299999999999997</c:v>
                </c:pt>
                <c:pt idx="10375">
                  <c:v>33.299999999999997</c:v>
                </c:pt>
                <c:pt idx="10376">
                  <c:v>33.299999999999997</c:v>
                </c:pt>
                <c:pt idx="10377">
                  <c:v>33.299999999999997</c:v>
                </c:pt>
                <c:pt idx="10378">
                  <c:v>33.299999999999997</c:v>
                </c:pt>
                <c:pt idx="10379">
                  <c:v>33.299999999999997</c:v>
                </c:pt>
                <c:pt idx="10380">
                  <c:v>33.299999999999997</c:v>
                </c:pt>
                <c:pt idx="10381">
                  <c:v>33.299999999999997</c:v>
                </c:pt>
                <c:pt idx="10382">
                  <c:v>33.299999999999997</c:v>
                </c:pt>
                <c:pt idx="10383">
                  <c:v>33</c:v>
                </c:pt>
                <c:pt idx="10384">
                  <c:v>33</c:v>
                </c:pt>
                <c:pt idx="10385">
                  <c:v>33</c:v>
                </c:pt>
                <c:pt idx="10386">
                  <c:v>33</c:v>
                </c:pt>
                <c:pt idx="10387">
                  <c:v>33</c:v>
                </c:pt>
                <c:pt idx="10388">
                  <c:v>33</c:v>
                </c:pt>
                <c:pt idx="10389">
                  <c:v>33</c:v>
                </c:pt>
                <c:pt idx="10390">
                  <c:v>33</c:v>
                </c:pt>
                <c:pt idx="10391">
                  <c:v>33</c:v>
                </c:pt>
                <c:pt idx="10392">
                  <c:v>33</c:v>
                </c:pt>
                <c:pt idx="10393">
                  <c:v>33</c:v>
                </c:pt>
                <c:pt idx="10394">
                  <c:v>33</c:v>
                </c:pt>
                <c:pt idx="10395">
                  <c:v>33</c:v>
                </c:pt>
                <c:pt idx="10396">
                  <c:v>33</c:v>
                </c:pt>
                <c:pt idx="10397">
                  <c:v>33</c:v>
                </c:pt>
                <c:pt idx="10398">
                  <c:v>33</c:v>
                </c:pt>
                <c:pt idx="10399">
                  <c:v>33</c:v>
                </c:pt>
                <c:pt idx="10400">
                  <c:v>33</c:v>
                </c:pt>
                <c:pt idx="10401">
                  <c:v>33</c:v>
                </c:pt>
                <c:pt idx="10402">
                  <c:v>33</c:v>
                </c:pt>
                <c:pt idx="10403">
                  <c:v>33.299999999999997</c:v>
                </c:pt>
                <c:pt idx="10404">
                  <c:v>33.299999999999997</c:v>
                </c:pt>
                <c:pt idx="10405">
                  <c:v>33.299999999999997</c:v>
                </c:pt>
                <c:pt idx="10406">
                  <c:v>33.299999999999997</c:v>
                </c:pt>
                <c:pt idx="10407">
                  <c:v>33.299999999999997</c:v>
                </c:pt>
                <c:pt idx="10408">
                  <c:v>33.299999999999997</c:v>
                </c:pt>
                <c:pt idx="10409">
                  <c:v>33.299999999999997</c:v>
                </c:pt>
                <c:pt idx="10410">
                  <c:v>33.299999999999997</c:v>
                </c:pt>
                <c:pt idx="10411">
                  <c:v>33.299999999999997</c:v>
                </c:pt>
                <c:pt idx="10412">
                  <c:v>33.299999999999997</c:v>
                </c:pt>
                <c:pt idx="10413">
                  <c:v>33.299999999999997</c:v>
                </c:pt>
                <c:pt idx="10414">
                  <c:v>33.299999999999997</c:v>
                </c:pt>
                <c:pt idx="10415">
                  <c:v>33.299999999999997</c:v>
                </c:pt>
                <c:pt idx="10416">
                  <c:v>33.6</c:v>
                </c:pt>
                <c:pt idx="10417">
                  <c:v>33.6</c:v>
                </c:pt>
                <c:pt idx="10418">
                  <c:v>33.6</c:v>
                </c:pt>
                <c:pt idx="10419">
                  <c:v>33.6</c:v>
                </c:pt>
                <c:pt idx="10420">
                  <c:v>33.6</c:v>
                </c:pt>
                <c:pt idx="10421">
                  <c:v>33.6</c:v>
                </c:pt>
                <c:pt idx="10422">
                  <c:v>33.6</c:v>
                </c:pt>
                <c:pt idx="10423">
                  <c:v>33.4</c:v>
                </c:pt>
                <c:pt idx="10424">
                  <c:v>33.4</c:v>
                </c:pt>
                <c:pt idx="10425">
                  <c:v>33.6</c:v>
                </c:pt>
                <c:pt idx="10426">
                  <c:v>33.6</c:v>
                </c:pt>
                <c:pt idx="10427">
                  <c:v>33.6</c:v>
                </c:pt>
                <c:pt idx="10428">
                  <c:v>33.4</c:v>
                </c:pt>
                <c:pt idx="10429">
                  <c:v>33.4</c:v>
                </c:pt>
                <c:pt idx="10430">
                  <c:v>33.4</c:v>
                </c:pt>
                <c:pt idx="10431">
                  <c:v>33.4</c:v>
                </c:pt>
                <c:pt idx="10432">
                  <c:v>33.4</c:v>
                </c:pt>
                <c:pt idx="10433">
                  <c:v>33.4</c:v>
                </c:pt>
                <c:pt idx="10434">
                  <c:v>33.4</c:v>
                </c:pt>
                <c:pt idx="10435">
                  <c:v>33.4</c:v>
                </c:pt>
                <c:pt idx="10436">
                  <c:v>33.4</c:v>
                </c:pt>
                <c:pt idx="10437">
                  <c:v>33.4</c:v>
                </c:pt>
                <c:pt idx="10438">
                  <c:v>33.4</c:v>
                </c:pt>
                <c:pt idx="10439">
                  <c:v>33.4</c:v>
                </c:pt>
                <c:pt idx="10440">
                  <c:v>33.700000000000003</c:v>
                </c:pt>
                <c:pt idx="10441">
                  <c:v>33.700000000000003</c:v>
                </c:pt>
                <c:pt idx="10442">
                  <c:v>33.700000000000003</c:v>
                </c:pt>
                <c:pt idx="10443">
                  <c:v>33.4</c:v>
                </c:pt>
                <c:pt idx="10444">
                  <c:v>33.4</c:v>
                </c:pt>
                <c:pt idx="10445">
                  <c:v>33.4</c:v>
                </c:pt>
                <c:pt idx="10446">
                  <c:v>33.4</c:v>
                </c:pt>
                <c:pt idx="10447">
                  <c:v>33.4</c:v>
                </c:pt>
                <c:pt idx="10448">
                  <c:v>33.4</c:v>
                </c:pt>
                <c:pt idx="10449">
                  <c:v>33.4</c:v>
                </c:pt>
                <c:pt idx="10450">
                  <c:v>33.4</c:v>
                </c:pt>
                <c:pt idx="10451">
                  <c:v>33.4</c:v>
                </c:pt>
                <c:pt idx="10452">
                  <c:v>33.4</c:v>
                </c:pt>
                <c:pt idx="10453">
                  <c:v>33.4</c:v>
                </c:pt>
                <c:pt idx="10454">
                  <c:v>33.4</c:v>
                </c:pt>
                <c:pt idx="10455">
                  <c:v>33.4</c:v>
                </c:pt>
                <c:pt idx="10456">
                  <c:v>33.4</c:v>
                </c:pt>
                <c:pt idx="10457">
                  <c:v>33.4</c:v>
                </c:pt>
                <c:pt idx="10458">
                  <c:v>33.700000000000003</c:v>
                </c:pt>
                <c:pt idx="10459">
                  <c:v>33.700000000000003</c:v>
                </c:pt>
                <c:pt idx="10460">
                  <c:v>33.700000000000003</c:v>
                </c:pt>
                <c:pt idx="10461">
                  <c:v>33.700000000000003</c:v>
                </c:pt>
                <c:pt idx="10462">
                  <c:v>33.700000000000003</c:v>
                </c:pt>
                <c:pt idx="10463">
                  <c:v>33.700000000000003</c:v>
                </c:pt>
                <c:pt idx="10464">
                  <c:v>33.700000000000003</c:v>
                </c:pt>
                <c:pt idx="10465">
                  <c:v>33.700000000000003</c:v>
                </c:pt>
                <c:pt idx="10466">
                  <c:v>33.700000000000003</c:v>
                </c:pt>
                <c:pt idx="10467">
                  <c:v>33.9</c:v>
                </c:pt>
                <c:pt idx="10468">
                  <c:v>33.9</c:v>
                </c:pt>
                <c:pt idx="10469">
                  <c:v>33.9</c:v>
                </c:pt>
                <c:pt idx="10470">
                  <c:v>33.9</c:v>
                </c:pt>
                <c:pt idx="10471">
                  <c:v>33.9</c:v>
                </c:pt>
                <c:pt idx="10472">
                  <c:v>33.9</c:v>
                </c:pt>
                <c:pt idx="10473">
                  <c:v>33.9</c:v>
                </c:pt>
                <c:pt idx="10474">
                  <c:v>33.9</c:v>
                </c:pt>
                <c:pt idx="10475">
                  <c:v>33.9</c:v>
                </c:pt>
                <c:pt idx="10476">
                  <c:v>33.9</c:v>
                </c:pt>
                <c:pt idx="10477">
                  <c:v>33.9</c:v>
                </c:pt>
                <c:pt idx="10478">
                  <c:v>33.9</c:v>
                </c:pt>
                <c:pt idx="10479">
                  <c:v>33.9</c:v>
                </c:pt>
                <c:pt idx="10480">
                  <c:v>33.9</c:v>
                </c:pt>
                <c:pt idx="10481">
                  <c:v>33.9</c:v>
                </c:pt>
                <c:pt idx="10482">
                  <c:v>33.9</c:v>
                </c:pt>
                <c:pt idx="10483">
                  <c:v>34.1</c:v>
                </c:pt>
                <c:pt idx="10484">
                  <c:v>34.1</c:v>
                </c:pt>
                <c:pt idx="10485">
                  <c:v>34.1</c:v>
                </c:pt>
                <c:pt idx="10486">
                  <c:v>34.1</c:v>
                </c:pt>
                <c:pt idx="10487">
                  <c:v>34.1</c:v>
                </c:pt>
                <c:pt idx="10488">
                  <c:v>34.200000000000003</c:v>
                </c:pt>
                <c:pt idx="10489">
                  <c:v>34.200000000000003</c:v>
                </c:pt>
                <c:pt idx="10490">
                  <c:v>34.200000000000003</c:v>
                </c:pt>
                <c:pt idx="10491">
                  <c:v>34.200000000000003</c:v>
                </c:pt>
                <c:pt idx="10492">
                  <c:v>34.200000000000003</c:v>
                </c:pt>
                <c:pt idx="10493">
                  <c:v>34.200000000000003</c:v>
                </c:pt>
                <c:pt idx="10494">
                  <c:v>34.5</c:v>
                </c:pt>
                <c:pt idx="10495">
                  <c:v>34.5</c:v>
                </c:pt>
                <c:pt idx="10496">
                  <c:v>34.5</c:v>
                </c:pt>
                <c:pt idx="10497">
                  <c:v>34.5</c:v>
                </c:pt>
                <c:pt idx="10498">
                  <c:v>34.5</c:v>
                </c:pt>
                <c:pt idx="10499">
                  <c:v>34.5</c:v>
                </c:pt>
                <c:pt idx="10500">
                  <c:v>34.5</c:v>
                </c:pt>
                <c:pt idx="10501">
                  <c:v>34.5</c:v>
                </c:pt>
                <c:pt idx="10502">
                  <c:v>34.5</c:v>
                </c:pt>
                <c:pt idx="10503">
                  <c:v>34.5</c:v>
                </c:pt>
                <c:pt idx="10504">
                  <c:v>34.5</c:v>
                </c:pt>
                <c:pt idx="10505">
                  <c:v>34.5</c:v>
                </c:pt>
                <c:pt idx="10506">
                  <c:v>34.5</c:v>
                </c:pt>
                <c:pt idx="10507">
                  <c:v>34.5</c:v>
                </c:pt>
                <c:pt idx="10508">
                  <c:v>34.5</c:v>
                </c:pt>
                <c:pt idx="10509">
                  <c:v>34.5</c:v>
                </c:pt>
                <c:pt idx="10510">
                  <c:v>34.5</c:v>
                </c:pt>
                <c:pt idx="10511">
                  <c:v>34.5</c:v>
                </c:pt>
                <c:pt idx="10512">
                  <c:v>34.5</c:v>
                </c:pt>
                <c:pt idx="10513">
                  <c:v>34.5</c:v>
                </c:pt>
                <c:pt idx="10514">
                  <c:v>34.700000000000003</c:v>
                </c:pt>
                <c:pt idx="10515">
                  <c:v>34.700000000000003</c:v>
                </c:pt>
                <c:pt idx="10516">
                  <c:v>34.700000000000003</c:v>
                </c:pt>
                <c:pt idx="10517">
                  <c:v>34.700000000000003</c:v>
                </c:pt>
                <c:pt idx="10518">
                  <c:v>34.700000000000003</c:v>
                </c:pt>
                <c:pt idx="10519">
                  <c:v>34.700000000000003</c:v>
                </c:pt>
                <c:pt idx="10520">
                  <c:v>34.700000000000003</c:v>
                </c:pt>
                <c:pt idx="10521">
                  <c:v>34.700000000000003</c:v>
                </c:pt>
                <c:pt idx="10522">
                  <c:v>34.700000000000003</c:v>
                </c:pt>
                <c:pt idx="10523">
                  <c:v>34.700000000000003</c:v>
                </c:pt>
                <c:pt idx="10524">
                  <c:v>34.700000000000003</c:v>
                </c:pt>
                <c:pt idx="10525">
                  <c:v>34.700000000000003</c:v>
                </c:pt>
                <c:pt idx="10526">
                  <c:v>34.700000000000003</c:v>
                </c:pt>
                <c:pt idx="10527">
                  <c:v>34.700000000000003</c:v>
                </c:pt>
                <c:pt idx="10528">
                  <c:v>34.700000000000003</c:v>
                </c:pt>
                <c:pt idx="10529">
                  <c:v>34.700000000000003</c:v>
                </c:pt>
                <c:pt idx="10530">
                  <c:v>34.700000000000003</c:v>
                </c:pt>
                <c:pt idx="10531">
                  <c:v>34.700000000000003</c:v>
                </c:pt>
                <c:pt idx="10532">
                  <c:v>34.700000000000003</c:v>
                </c:pt>
                <c:pt idx="10533">
                  <c:v>34.700000000000003</c:v>
                </c:pt>
                <c:pt idx="10534">
                  <c:v>34.9</c:v>
                </c:pt>
                <c:pt idx="10535">
                  <c:v>34.9</c:v>
                </c:pt>
                <c:pt idx="10536">
                  <c:v>34.9</c:v>
                </c:pt>
                <c:pt idx="10537">
                  <c:v>34.9</c:v>
                </c:pt>
                <c:pt idx="10538">
                  <c:v>34.799999999999997</c:v>
                </c:pt>
                <c:pt idx="10539">
                  <c:v>34.9</c:v>
                </c:pt>
                <c:pt idx="10540">
                  <c:v>34.9</c:v>
                </c:pt>
                <c:pt idx="10541">
                  <c:v>34.799999999999997</c:v>
                </c:pt>
                <c:pt idx="10542">
                  <c:v>34.799999999999997</c:v>
                </c:pt>
                <c:pt idx="10543">
                  <c:v>35</c:v>
                </c:pt>
                <c:pt idx="10544">
                  <c:v>35</c:v>
                </c:pt>
                <c:pt idx="10545">
                  <c:v>35</c:v>
                </c:pt>
                <c:pt idx="10546">
                  <c:v>35</c:v>
                </c:pt>
                <c:pt idx="10547">
                  <c:v>35</c:v>
                </c:pt>
                <c:pt idx="10548">
                  <c:v>35</c:v>
                </c:pt>
                <c:pt idx="10549">
                  <c:v>35</c:v>
                </c:pt>
                <c:pt idx="10550">
                  <c:v>35</c:v>
                </c:pt>
                <c:pt idx="10551">
                  <c:v>35</c:v>
                </c:pt>
                <c:pt idx="10552">
                  <c:v>35</c:v>
                </c:pt>
                <c:pt idx="10553">
                  <c:v>35</c:v>
                </c:pt>
                <c:pt idx="10554">
                  <c:v>35</c:v>
                </c:pt>
                <c:pt idx="10555">
                  <c:v>35</c:v>
                </c:pt>
                <c:pt idx="10556">
                  <c:v>35</c:v>
                </c:pt>
                <c:pt idx="10557">
                  <c:v>35</c:v>
                </c:pt>
                <c:pt idx="10558">
                  <c:v>35</c:v>
                </c:pt>
                <c:pt idx="10559">
                  <c:v>35</c:v>
                </c:pt>
                <c:pt idx="10560">
                  <c:v>35</c:v>
                </c:pt>
                <c:pt idx="10561">
                  <c:v>35</c:v>
                </c:pt>
                <c:pt idx="10562">
                  <c:v>35</c:v>
                </c:pt>
                <c:pt idx="10563">
                  <c:v>35</c:v>
                </c:pt>
                <c:pt idx="10564">
                  <c:v>35.200000000000003</c:v>
                </c:pt>
                <c:pt idx="10565">
                  <c:v>35.200000000000003</c:v>
                </c:pt>
                <c:pt idx="10566">
                  <c:v>35.200000000000003</c:v>
                </c:pt>
                <c:pt idx="10567">
                  <c:v>35.200000000000003</c:v>
                </c:pt>
                <c:pt idx="10568">
                  <c:v>35.200000000000003</c:v>
                </c:pt>
                <c:pt idx="10569">
                  <c:v>35.200000000000003</c:v>
                </c:pt>
                <c:pt idx="10570">
                  <c:v>35.200000000000003</c:v>
                </c:pt>
                <c:pt idx="10571">
                  <c:v>35.200000000000003</c:v>
                </c:pt>
                <c:pt idx="10572">
                  <c:v>35.200000000000003</c:v>
                </c:pt>
                <c:pt idx="10573">
                  <c:v>35.200000000000003</c:v>
                </c:pt>
                <c:pt idx="10574">
                  <c:v>35.200000000000003</c:v>
                </c:pt>
                <c:pt idx="10575">
                  <c:v>35.200000000000003</c:v>
                </c:pt>
                <c:pt idx="10576">
                  <c:v>35.200000000000003</c:v>
                </c:pt>
                <c:pt idx="10577">
                  <c:v>35.200000000000003</c:v>
                </c:pt>
                <c:pt idx="10578">
                  <c:v>35.200000000000003</c:v>
                </c:pt>
                <c:pt idx="10579">
                  <c:v>35.200000000000003</c:v>
                </c:pt>
                <c:pt idx="10581">
                  <c:v>35.4</c:v>
                </c:pt>
                <c:pt idx="10582">
                  <c:v>35</c:v>
                </c:pt>
                <c:pt idx="10583">
                  <c:v>35.200000000000003</c:v>
                </c:pt>
                <c:pt idx="10584">
                  <c:v>35.200000000000003</c:v>
                </c:pt>
                <c:pt idx="10585">
                  <c:v>35</c:v>
                </c:pt>
                <c:pt idx="10586">
                  <c:v>35</c:v>
                </c:pt>
                <c:pt idx="10587">
                  <c:v>35</c:v>
                </c:pt>
                <c:pt idx="10588">
                  <c:v>35</c:v>
                </c:pt>
                <c:pt idx="10589">
                  <c:v>35</c:v>
                </c:pt>
                <c:pt idx="10590">
                  <c:v>35</c:v>
                </c:pt>
                <c:pt idx="10591">
                  <c:v>35</c:v>
                </c:pt>
                <c:pt idx="10592">
                  <c:v>35</c:v>
                </c:pt>
                <c:pt idx="10593">
                  <c:v>35</c:v>
                </c:pt>
                <c:pt idx="10594">
                  <c:v>35</c:v>
                </c:pt>
                <c:pt idx="10595">
                  <c:v>35</c:v>
                </c:pt>
                <c:pt idx="10596">
                  <c:v>35</c:v>
                </c:pt>
                <c:pt idx="10597">
                  <c:v>35</c:v>
                </c:pt>
                <c:pt idx="10598">
                  <c:v>35</c:v>
                </c:pt>
                <c:pt idx="10599">
                  <c:v>35</c:v>
                </c:pt>
                <c:pt idx="10600">
                  <c:v>35</c:v>
                </c:pt>
                <c:pt idx="10601">
                  <c:v>35</c:v>
                </c:pt>
                <c:pt idx="10602">
                  <c:v>35</c:v>
                </c:pt>
                <c:pt idx="10603">
                  <c:v>35</c:v>
                </c:pt>
                <c:pt idx="10604">
                  <c:v>35</c:v>
                </c:pt>
                <c:pt idx="10605">
                  <c:v>35</c:v>
                </c:pt>
                <c:pt idx="10606">
                  <c:v>35</c:v>
                </c:pt>
                <c:pt idx="10607">
                  <c:v>35</c:v>
                </c:pt>
                <c:pt idx="10608">
                  <c:v>35</c:v>
                </c:pt>
                <c:pt idx="10609">
                  <c:v>35</c:v>
                </c:pt>
                <c:pt idx="10610">
                  <c:v>35</c:v>
                </c:pt>
                <c:pt idx="10611">
                  <c:v>35</c:v>
                </c:pt>
                <c:pt idx="10612">
                  <c:v>35</c:v>
                </c:pt>
                <c:pt idx="10613">
                  <c:v>35</c:v>
                </c:pt>
                <c:pt idx="10614">
                  <c:v>35</c:v>
                </c:pt>
                <c:pt idx="10615">
                  <c:v>35</c:v>
                </c:pt>
                <c:pt idx="10616">
                  <c:v>35</c:v>
                </c:pt>
                <c:pt idx="10617">
                  <c:v>35</c:v>
                </c:pt>
                <c:pt idx="10618">
                  <c:v>35</c:v>
                </c:pt>
                <c:pt idx="10619">
                  <c:v>34.799999999999997</c:v>
                </c:pt>
                <c:pt idx="10620">
                  <c:v>34.799999999999997</c:v>
                </c:pt>
                <c:pt idx="10621">
                  <c:v>34.799999999999997</c:v>
                </c:pt>
                <c:pt idx="10622">
                  <c:v>34.799999999999997</c:v>
                </c:pt>
                <c:pt idx="10623">
                  <c:v>34.799999999999997</c:v>
                </c:pt>
                <c:pt idx="10624">
                  <c:v>34.799999999999997</c:v>
                </c:pt>
                <c:pt idx="10625">
                  <c:v>34.799999999999997</c:v>
                </c:pt>
                <c:pt idx="10626">
                  <c:v>34.799999999999997</c:v>
                </c:pt>
                <c:pt idx="10627">
                  <c:v>34.799999999999997</c:v>
                </c:pt>
                <c:pt idx="10628">
                  <c:v>34.799999999999997</c:v>
                </c:pt>
                <c:pt idx="10629">
                  <c:v>34.799999999999997</c:v>
                </c:pt>
                <c:pt idx="10630">
                  <c:v>34.799999999999997</c:v>
                </c:pt>
                <c:pt idx="10631">
                  <c:v>34.799999999999997</c:v>
                </c:pt>
                <c:pt idx="10632">
                  <c:v>34.799999999999997</c:v>
                </c:pt>
                <c:pt idx="10633">
                  <c:v>34.799999999999997</c:v>
                </c:pt>
                <c:pt idx="10634">
                  <c:v>34.799999999999997</c:v>
                </c:pt>
                <c:pt idx="10635">
                  <c:v>34.799999999999997</c:v>
                </c:pt>
                <c:pt idx="10636">
                  <c:v>34.799999999999997</c:v>
                </c:pt>
                <c:pt idx="10637">
                  <c:v>34.799999999999997</c:v>
                </c:pt>
                <c:pt idx="10638">
                  <c:v>34.799999999999997</c:v>
                </c:pt>
                <c:pt idx="10639">
                  <c:v>34.799999999999997</c:v>
                </c:pt>
                <c:pt idx="10640">
                  <c:v>34.6</c:v>
                </c:pt>
                <c:pt idx="10641">
                  <c:v>34.6</c:v>
                </c:pt>
                <c:pt idx="10642">
                  <c:v>34.6</c:v>
                </c:pt>
                <c:pt idx="10643">
                  <c:v>34.6</c:v>
                </c:pt>
                <c:pt idx="10644">
                  <c:v>34.6</c:v>
                </c:pt>
                <c:pt idx="10645">
                  <c:v>34.6</c:v>
                </c:pt>
                <c:pt idx="10646">
                  <c:v>34.6</c:v>
                </c:pt>
                <c:pt idx="10647">
                  <c:v>34.6</c:v>
                </c:pt>
                <c:pt idx="10648">
                  <c:v>34.6</c:v>
                </c:pt>
                <c:pt idx="10649">
                  <c:v>34.6</c:v>
                </c:pt>
                <c:pt idx="10650">
                  <c:v>34.6</c:v>
                </c:pt>
                <c:pt idx="10651">
                  <c:v>34.4</c:v>
                </c:pt>
                <c:pt idx="10652">
                  <c:v>34.4</c:v>
                </c:pt>
                <c:pt idx="10653">
                  <c:v>34.4</c:v>
                </c:pt>
                <c:pt idx="10654">
                  <c:v>34.6</c:v>
                </c:pt>
                <c:pt idx="10655">
                  <c:v>34.6</c:v>
                </c:pt>
                <c:pt idx="10656">
                  <c:v>34.6</c:v>
                </c:pt>
                <c:pt idx="10657">
                  <c:v>34.6</c:v>
                </c:pt>
                <c:pt idx="10658">
                  <c:v>34.6</c:v>
                </c:pt>
                <c:pt idx="10659">
                  <c:v>34.6</c:v>
                </c:pt>
                <c:pt idx="10660">
                  <c:v>34.6</c:v>
                </c:pt>
                <c:pt idx="10661">
                  <c:v>34.6</c:v>
                </c:pt>
                <c:pt idx="10662">
                  <c:v>34.6</c:v>
                </c:pt>
                <c:pt idx="10663">
                  <c:v>34.6</c:v>
                </c:pt>
                <c:pt idx="10664">
                  <c:v>34.6</c:v>
                </c:pt>
                <c:pt idx="10665">
                  <c:v>34.6</c:v>
                </c:pt>
                <c:pt idx="10666">
                  <c:v>34.6</c:v>
                </c:pt>
                <c:pt idx="10667">
                  <c:v>34.6</c:v>
                </c:pt>
                <c:pt idx="10668">
                  <c:v>34.6</c:v>
                </c:pt>
                <c:pt idx="10669">
                  <c:v>34.6</c:v>
                </c:pt>
                <c:pt idx="10670">
                  <c:v>34.6</c:v>
                </c:pt>
                <c:pt idx="10671">
                  <c:v>34.6</c:v>
                </c:pt>
                <c:pt idx="10672">
                  <c:v>34.6</c:v>
                </c:pt>
                <c:pt idx="10673">
                  <c:v>34.6</c:v>
                </c:pt>
                <c:pt idx="10674">
                  <c:v>34.6</c:v>
                </c:pt>
                <c:pt idx="10675">
                  <c:v>34.6</c:v>
                </c:pt>
                <c:pt idx="10676">
                  <c:v>34.6</c:v>
                </c:pt>
                <c:pt idx="10677">
                  <c:v>34.6</c:v>
                </c:pt>
                <c:pt idx="10678">
                  <c:v>34.6</c:v>
                </c:pt>
                <c:pt idx="10679">
                  <c:v>34.6</c:v>
                </c:pt>
                <c:pt idx="10680">
                  <c:v>34.6</c:v>
                </c:pt>
                <c:pt idx="10681">
                  <c:v>34.6</c:v>
                </c:pt>
                <c:pt idx="10682">
                  <c:v>34.799999999999997</c:v>
                </c:pt>
                <c:pt idx="10683">
                  <c:v>34.799999999999997</c:v>
                </c:pt>
                <c:pt idx="10684">
                  <c:v>34.799999999999997</c:v>
                </c:pt>
                <c:pt idx="10685">
                  <c:v>34.799999999999997</c:v>
                </c:pt>
                <c:pt idx="10686">
                  <c:v>34.799999999999997</c:v>
                </c:pt>
                <c:pt idx="10687">
                  <c:v>34.799999999999997</c:v>
                </c:pt>
                <c:pt idx="10688">
                  <c:v>34.799999999999997</c:v>
                </c:pt>
                <c:pt idx="10689">
                  <c:v>34.799999999999997</c:v>
                </c:pt>
                <c:pt idx="10690">
                  <c:v>34.799999999999997</c:v>
                </c:pt>
                <c:pt idx="10691">
                  <c:v>35</c:v>
                </c:pt>
                <c:pt idx="10692">
                  <c:v>35</c:v>
                </c:pt>
                <c:pt idx="10693">
                  <c:v>35</c:v>
                </c:pt>
                <c:pt idx="10694">
                  <c:v>35</c:v>
                </c:pt>
                <c:pt idx="10695">
                  <c:v>35</c:v>
                </c:pt>
                <c:pt idx="10696">
                  <c:v>35</c:v>
                </c:pt>
                <c:pt idx="10697">
                  <c:v>35</c:v>
                </c:pt>
                <c:pt idx="10698">
                  <c:v>35.200000000000003</c:v>
                </c:pt>
                <c:pt idx="10699">
                  <c:v>35.200000000000003</c:v>
                </c:pt>
                <c:pt idx="10700">
                  <c:v>35.200000000000003</c:v>
                </c:pt>
                <c:pt idx="10701">
                  <c:v>35.200000000000003</c:v>
                </c:pt>
                <c:pt idx="10702">
                  <c:v>35.200000000000003</c:v>
                </c:pt>
                <c:pt idx="10703">
                  <c:v>35.200000000000003</c:v>
                </c:pt>
                <c:pt idx="10704">
                  <c:v>35.200000000000003</c:v>
                </c:pt>
                <c:pt idx="10705">
                  <c:v>35.200000000000003</c:v>
                </c:pt>
                <c:pt idx="10706">
                  <c:v>35.200000000000003</c:v>
                </c:pt>
                <c:pt idx="10707">
                  <c:v>35.4</c:v>
                </c:pt>
                <c:pt idx="10708">
                  <c:v>35.4</c:v>
                </c:pt>
                <c:pt idx="10709">
                  <c:v>35.4</c:v>
                </c:pt>
                <c:pt idx="10710">
                  <c:v>35.4</c:v>
                </c:pt>
                <c:pt idx="10711">
                  <c:v>35.299999999999997</c:v>
                </c:pt>
                <c:pt idx="10712">
                  <c:v>35.299999999999997</c:v>
                </c:pt>
                <c:pt idx="10713">
                  <c:v>35.299999999999997</c:v>
                </c:pt>
                <c:pt idx="10714">
                  <c:v>35.299999999999997</c:v>
                </c:pt>
                <c:pt idx="10715">
                  <c:v>35.299999999999997</c:v>
                </c:pt>
                <c:pt idx="10716">
                  <c:v>35.299999999999997</c:v>
                </c:pt>
                <c:pt idx="10717">
                  <c:v>35.4</c:v>
                </c:pt>
                <c:pt idx="10718">
                  <c:v>35.299999999999997</c:v>
                </c:pt>
                <c:pt idx="10719">
                  <c:v>35.299999999999997</c:v>
                </c:pt>
                <c:pt idx="10720">
                  <c:v>35.299999999999997</c:v>
                </c:pt>
                <c:pt idx="10721">
                  <c:v>35.299999999999997</c:v>
                </c:pt>
                <c:pt idx="10722">
                  <c:v>35.299999999999997</c:v>
                </c:pt>
                <c:pt idx="10723">
                  <c:v>35.299999999999997</c:v>
                </c:pt>
                <c:pt idx="10724">
                  <c:v>35.299999999999997</c:v>
                </c:pt>
                <c:pt idx="10725">
                  <c:v>35.299999999999997</c:v>
                </c:pt>
                <c:pt idx="10726">
                  <c:v>35.299999999999997</c:v>
                </c:pt>
                <c:pt idx="10727">
                  <c:v>35.299999999999997</c:v>
                </c:pt>
                <c:pt idx="10728">
                  <c:v>35.299999999999997</c:v>
                </c:pt>
                <c:pt idx="10729">
                  <c:v>35.299999999999997</c:v>
                </c:pt>
                <c:pt idx="10730">
                  <c:v>35.299999999999997</c:v>
                </c:pt>
                <c:pt idx="10731">
                  <c:v>35.299999999999997</c:v>
                </c:pt>
                <c:pt idx="10732">
                  <c:v>35.5</c:v>
                </c:pt>
                <c:pt idx="10733">
                  <c:v>35.5</c:v>
                </c:pt>
                <c:pt idx="10734">
                  <c:v>35.5</c:v>
                </c:pt>
                <c:pt idx="10735">
                  <c:v>35.5</c:v>
                </c:pt>
                <c:pt idx="10736">
                  <c:v>35.5</c:v>
                </c:pt>
                <c:pt idx="10737">
                  <c:v>35.5</c:v>
                </c:pt>
                <c:pt idx="10738">
                  <c:v>35.5</c:v>
                </c:pt>
                <c:pt idx="10739">
                  <c:v>35.5</c:v>
                </c:pt>
                <c:pt idx="10740">
                  <c:v>35.5</c:v>
                </c:pt>
                <c:pt idx="10741">
                  <c:v>35.5</c:v>
                </c:pt>
                <c:pt idx="10742">
                  <c:v>35.700000000000003</c:v>
                </c:pt>
                <c:pt idx="10743">
                  <c:v>35.700000000000003</c:v>
                </c:pt>
                <c:pt idx="10744">
                  <c:v>35.700000000000003</c:v>
                </c:pt>
                <c:pt idx="10745">
                  <c:v>35.700000000000003</c:v>
                </c:pt>
                <c:pt idx="10746">
                  <c:v>35.700000000000003</c:v>
                </c:pt>
                <c:pt idx="10747">
                  <c:v>35.700000000000003</c:v>
                </c:pt>
                <c:pt idx="10748">
                  <c:v>35.700000000000003</c:v>
                </c:pt>
                <c:pt idx="10749">
                  <c:v>35.9</c:v>
                </c:pt>
                <c:pt idx="10750">
                  <c:v>35.9</c:v>
                </c:pt>
                <c:pt idx="10751">
                  <c:v>35.9</c:v>
                </c:pt>
                <c:pt idx="10752">
                  <c:v>35.9</c:v>
                </c:pt>
                <c:pt idx="10753">
                  <c:v>35.9</c:v>
                </c:pt>
                <c:pt idx="10754">
                  <c:v>36.1</c:v>
                </c:pt>
                <c:pt idx="10755">
                  <c:v>36.1</c:v>
                </c:pt>
                <c:pt idx="10756">
                  <c:v>36.1</c:v>
                </c:pt>
                <c:pt idx="10757">
                  <c:v>36.1</c:v>
                </c:pt>
                <c:pt idx="10758">
                  <c:v>36.1</c:v>
                </c:pt>
                <c:pt idx="10759">
                  <c:v>36.299999999999997</c:v>
                </c:pt>
                <c:pt idx="10760">
                  <c:v>36.299999999999997</c:v>
                </c:pt>
                <c:pt idx="10761">
                  <c:v>36.299999999999997</c:v>
                </c:pt>
                <c:pt idx="10762">
                  <c:v>36.299999999999997</c:v>
                </c:pt>
                <c:pt idx="10763">
                  <c:v>36.299999999999997</c:v>
                </c:pt>
                <c:pt idx="10764">
                  <c:v>36.299999999999997</c:v>
                </c:pt>
                <c:pt idx="10765">
                  <c:v>36.299999999999997</c:v>
                </c:pt>
                <c:pt idx="10766">
                  <c:v>36.299999999999997</c:v>
                </c:pt>
                <c:pt idx="10767">
                  <c:v>36.5</c:v>
                </c:pt>
                <c:pt idx="10768">
                  <c:v>36.5</c:v>
                </c:pt>
                <c:pt idx="10769">
                  <c:v>36.5</c:v>
                </c:pt>
                <c:pt idx="10770">
                  <c:v>36.5</c:v>
                </c:pt>
                <c:pt idx="10771">
                  <c:v>36.1</c:v>
                </c:pt>
                <c:pt idx="10772">
                  <c:v>36.299999999999997</c:v>
                </c:pt>
                <c:pt idx="10773">
                  <c:v>36.299999999999997</c:v>
                </c:pt>
                <c:pt idx="10774">
                  <c:v>36.1</c:v>
                </c:pt>
                <c:pt idx="10775">
                  <c:v>36.1</c:v>
                </c:pt>
                <c:pt idx="10776">
                  <c:v>36.1</c:v>
                </c:pt>
                <c:pt idx="10777">
                  <c:v>35.9</c:v>
                </c:pt>
                <c:pt idx="10778">
                  <c:v>35.9</c:v>
                </c:pt>
                <c:pt idx="10779">
                  <c:v>35.9</c:v>
                </c:pt>
                <c:pt idx="10780">
                  <c:v>35.9</c:v>
                </c:pt>
                <c:pt idx="10781">
                  <c:v>35.9</c:v>
                </c:pt>
                <c:pt idx="10782">
                  <c:v>35.700000000000003</c:v>
                </c:pt>
                <c:pt idx="10783">
                  <c:v>35.700000000000003</c:v>
                </c:pt>
                <c:pt idx="10784">
                  <c:v>35.700000000000003</c:v>
                </c:pt>
                <c:pt idx="10785">
                  <c:v>35.700000000000003</c:v>
                </c:pt>
                <c:pt idx="10786">
                  <c:v>35.700000000000003</c:v>
                </c:pt>
                <c:pt idx="10787">
                  <c:v>35.700000000000003</c:v>
                </c:pt>
                <c:pt idx="10788">
                  <c:v>35.700000000000003</c:v>
                </c:pt>
                <c:pt idx="10789">
                  <c:v>35.700000000000003</c:v>
                </c:pt>
                <c:pt idx="10790">
                  <c:v>35.9</c:v>
                </c:pt>
                <c:pt idx="10791">
                  <c:v>35.9</c:v>
                </c:pt>
                <c:pt idx="10792">
                  <c:v>35.9</c:v>
                </c:pt>
                <c:pt idx="10793">
                  <c:v>35.9</c:v>
                </c:pt>
                <c:pt idx="10794">
                  <c:v>35.9</c:v>
                </c:pt>
                <c:pt idx="10795">
                  <c:v>35.9</c:v>
                </c:pt>
                <c:pt idx="10796">
                  <c:v>35.9</c:v>
                </c:pt>
                <c:pt idx="10797">
                  <c:v>35.9</c:v>
                </c:pt>
                <c:pt idx="10798">
                  <c:v>35.700000000000003</c:v>
                </c:pt>
                <c:pt idx="10799">
                  <c:v>35.700000000000003</c:v>
                </c:pt>
                <c:pt idx="10800">
                  <c:v>35.700000000000003</c:v>
                </c:pt>
                <c:pt idx="10801">
                  <c:v>35.700000000000003</c:v>
                </c:pt>
                <c:pt idx="10802">
                  <c:v>35.700000000000003</c:v>
                </c:pt>
                <c:pt idx="10803">
                  <c:v>35.700000000000003</c:v>
                </c:pt>
                <c:pt idx="10804">
                  <c:v>35.5</c:v>
                </c:pt>
                <c:pt idx="10805">
                  <c:v>35.5</c:v>
                </c:pt>
                <c:pt idx="10806">
                  <c:v>35.5</c:v>
                </c:pt>
                <c:pt idx="10807">
                  <c:v>35.5</c:v>
                </c:pt>
                <c:pt idx="10808">
                  <c:v>35.299999999999997</c:v>
                </c:pt>
                <c:pt idx="10809">
                  <c:v>35.299999999999997</c:v>
                </c:pt>
                <c:pt idx="10810">
                  <c:v>35.299999999999997</c:v>
                </c:pt>
                <c:pt idx="10811">
                  <c:v>35.299999999999997</c:v>
                </c:pt>
                <c:pt idx="10812">
                  <c:v>35.299999999999997</c:v>
                </c:pt>
                <c:pt idx="10813">
                  <c:v>35.299999999999997</c:v>
                </c:pt>
                <c:pt idx="10814">
                  <c:v>35.299999999999997</c:v>
                </c:pt>
                <c:pt idx="10815">
                  <c:v>35.299999999999997</c:v>
                </c:pt>
                <c:pt idx="10816">
                  <c:v>35.299999999999997</c:v>
                </c:pt>
                <c:pt idx="10817">
                  <c:v>35.299999999999997</c:v>
                </c:pt>
                <c:pt idx="10818">
                  <c:v>35.299999999999997</c:v>
                </c:pt>
                <c:pt idx="10819">
                  <c:v>35.299999999999997</c:v>
                </c:pt>
                <c:pt idx="10820">
                  <c:v>35.299999999999997</c:v>
                </c:pt>
                <c:pt idx="10821">
                  <c:v>35.299999999999997</c:v>
                </c:pt>
                <c:pt idx="10822">
                  <c:v>35.299999999999997</c:v>
                </c:pt>
                <c:pt idx="10823">
                  <c:v>35.299999999999997</c:v>
                </c:pt>
                <c:pt idx="10824">
                  <c:v>35.299999999999997</c:v>
                </c:pt>
                <c:pt idx="10825">
                  <c:v>35.299999999999997</c:v>
                </c:pt>
                <c:pt idx="10826">
                  <c:v>35.1</c:v>
                </c:pt>
                <c:pt idx="10827">
                  <c:v>35.1</c:v>
                </c:pt>
                <c:pt idx="10828">
                  <c:v>35.1</c:v>
                </c:pt>
                <c:pt idx="10829">
                  <c:v>35.299999999999997</c:v>
                </c:pt>
                <c:pt idx="10830">
                  <c:v>35.299999999999997</c:v>
                </c:pt>
                <c:pt idx="10831">
                  <c:v>35.299999999999997</c:v>
                </c:pt>
                <c:pt idx="10832">
                  <c:v>35.299999999999997</c:v>
                </c:pt>
                <c:pt idx="10833">
                  <c:v>35.299999999999997</c:v>
                </c:pt>
                <c:pt idx="10834">
                  <c:v>35.299999999999997</c:v>
                </c:pt>
                <c:pt idx="10835">
                  <c:v>35.299999999999997</c:v>
                </c:pt>
                <c:pt idx="10836">
                  <c:v>35.299999999999997</c:v>
                </c:pt>
                <c:pt idx="10837">
                  <c:v>35.299999999999997</c:v>
                </c:pt>
                <c:pt idx="10838">
                  <c:v>35.299999999999997</c:v>
                </c:pt>
                <c:pt idx="10839">
                  <c:v>35.299999999999997</c:v>
                </c:pt>
                <c:pt idx="10840">
                  <c:v>35.299999999999997</c:v>
                </c:pt>
                <c:pt idx="10841">
                  <c:v>35.299999999999997</c:v>
                </c:pt>
                <c:pt idx="10842">
                  <c:v>35.299999999999997</c:v>
                </c:pt>
                <c:pt idx="10843">
                  <c:v>35.299999999999997</c:v>
                </c:pt>
                <c:pt idx="10844">
                  <c:v>35.299999999999997</c:v>
                </c:pt>
                <c:pt idx="10845">
                  <c:v>35.299999999999997</c:v>
                </c:pt>
                <c:pt idx="10846">
                  <c:v>35.1</c:v>
                </c:pt>
                <c:pt idx="10847">
                  <c:v>35.1</c:v>
                </c:pt>
                <c:pt idx="10848">
                  <c:v>34.9</c:v>
                </c:pt>
                <c:pt idx="10849">
                  <c:v>34.9</c:v>
                </c:pt>
                <c:pt idx="10850">
                  <c:v>34.9</c:v>
                </c:pt>
                <c:pt idx="10851">
                  <c:v>34.9</c:v>
                </c:pt>
                <c:pt idx="10852">
                  <c:v>34.9</c:v>
                </c:pt>
                <c:pt idx="10853">
                  <c:v>34.9</c:v>
                </c:pt>
                <c:pt idx="10854">
                  <c:v>34.9</c:v>
                </c:pt>
                <c:pt idx="10855">
                  <c:v>35.1</c:v>
                </c:pt>
                <c:pt idx="10856">
                  <c:v>35.1</c:v>
                </c:pt>
                <c:pt idx="10857">
                  <c:v>35.1</c:v>
                </c:pt>
                <c:pt idx="10858">
                  <c:v>35.1</c:v>
                </c:pt>
                <c:pt idx="10859">
                  <c:v>35.1</c:v>
                </c:pt>
                <c:pt idx="10860">
                  <c:v>35.1</c:v>
                </c:pt>
                <c:pt idx="10861">
                  <c:v>35.1</c:v>
                </c:pt>
                <c:pt idx="10862">
                  <c:v>35.1</c:v>
                </c:pt>
                <c:pt idx="10863">
                  <c:v>35.1</c:v>
                </c:pt>
                <c:pt idx="10864">
                  <c:v>35.1</c:v>
                </c:pt>
                <c:pt idx="10865">
                  <c:v>35.1</c:v>
                </c:pt>
                <c:pt idx="10866">
                  <c:v>35.1</c:v>
                </c:pt>
                <c:pt idx="10867">
                  <c:v>35.1</c:v>
                </c:pt>
                <c:pt idx="10868">
                  <c:v>35.1</c:v>
                </c:pt>
                <c:pt idx="10869">
                  <c:v>35.1</c:v>
                </c:pt>
                <c:pt idx="10870">
                  <c:v>35.1</c:v>
                </c:pt>
                <c:pt idx="10871">
                  <c:v>35.1</c:v>
                </c:pt>
                <c:pt idx="10872">
                  <c:v>35.1</c:v>
                </c:pt>
                <c:pt idx="10873">
                  <c:v>34.9</c:v>
                </c:pt>
                <c:pt idx="10874">
                  <c:v>34.9</c:v>
                </c:pt>
                <c:pt idx="10875">
                  <c:v>34.9</c:v>
                </c:pt>
                <c:pt idx="10876">
                  <c:v>34.9</c:v>
                </c:pt>
                <c:pt idx="10877">
                  <c:v>34.9</c:v>
                </c:pt>
                <c:pt idx="10878">
                  <c:v>34.9</c:v>
                </c:pt>
                <c:pt idx="10879">
                  <c:v>34.9</c:v>
                </c:pt>
                <c:pt idx="10880">
                  <c:v>34.9</c:v>
                </c:pt>
                <c:pt idx="10881">
                  <c:v>34.9</c:v>
                </c:pt>
                <c:pt idx="10882">
                  <c:v>34.9</c:v>
                </c:pt>
                <c:pt idx="10883">
                  <c:v>34.9</c:v>
                </c:pt>
                <c:pt idx="10884">
                  <c:v>34.9</c:v>
                </c:pt>
                <c:pt idx="10885">
                  <c:v>34.9</c:v>
                </c:pt>
                <c:pt idx="10886">
                  <c:v>34.9</c:v>
                </c:pt>
                <c:pt idx="10887">
                  <c:v>34.9</c:v>
                </c:pt>
                <c:pt idx="10888">
                  <c:v>34.9</c:v>
                </c:pt>
                <c:pt idx="10889">
                  <c:v>34.9</c:v>
                </c:pt>
                <c:pt idx="10890">
                  <c:v>34.9</c:v>
                </c:pt>
                <c:pt idx="10891">
                  <c:v>34.9</c:v>
                </c:pt>
                <c:pt idx="10892">
                  <c:v>35.1</c:v>
                </c:pt>
                <c:pt idx="10893">
                  <c:v>35.1</c:v>
                </c:pt>
                <c:pt idx="10894">
                  <c:v>35.1</c:v>
                </c:pt>
                <c:pt idx="10895">
                  <c:v>35.1</c:v>
                </c:pt>
                <c:pt idx="10896">
                  <c:v>34.9</c:v>
                </c:pt>
                <c:pt idx="10897">
                  <c:v>34.9</c:v>
                </c:pt>
                <c:pt idx="10898">
                  <c:v>35.1</c:v>
                </c:pt>
                <c:pt idx="10899">
                  <c:v>35.1</c:v>
                </c:pt>
                <c:pt idx="10900">
                  <c:v>34.9</c:v>
                </c:pt>
                <c:pt idx="10901">
                  <c:v>34.9</c:v>
                </c:pt>
                <c:pt idx="10902">
                  <c:v>34.9</c:v>
                </c:pt>
                <c:pt idx="10903">
                  <c:v>34.9</c:v>
                </c:pt>
                <c:pt idx="10904">
                  <c:v>34.9</c:v>
                </c:pt>
                <c:pt idx="10905">
                  <c:v>34.9</c:v>
                </c:pt>
                <c:pt idx="10906">
                  <c:v>34.9</c:v>
                </c:pt>
                <c:pt idx="10907">
                  <c:v>34.9</c:v>
                </c:pt>
                <c:pt idx="10908">
                  <c:v>34.9</c:v>
                </c:pt>
                <c:pt idx="10909">
                  <c:v>34.9</c:v>
                </c:pt>
                <c:pt idx="10910">
                  <c:v>34.9</c:v>
                </c:pt>
                <c:pt idx="10911">
                  <c:v>34.9</c:v>
                </c:pt>
                <c:pt idx="10912">
                  <c:v>34.9</c:v>
                </c:pt>
                <c:pt idx="10913">
                  <c:v>34.9</c:v>
                </c:pt>
                <c:pt idx="10914">
                  <c:v>34.9</c:v>
                </c:pt>
                <c:pt idx="10915">
                  <c:v>34.9</c:v>
                </c:pt>
                <c:pt idx="10916">
                  <c:v>35.1</c:v>
                </c:pt>
                <c:pt idx="10917">
                  <c:v>35.1</c:v>
                </c:pt>
                <c:pt idx="10918">
                  <c:v>35.1</c:v>
                </c:pt>
                <c:pt idx="10919">
                  <c:v>35.1</c:v>
                </c:pt>
                <c:pt idx="10920">
                  <c:v>35.1</c:v>
                </c:pt>
                <c:pt idx="10921">
                  <c:v>34.9</c:v>
                </c:pt>
                <c:pt idx="10922">
                  <c:v>34.9</c:v>
                </c:pt>
                <c:pt idx="10923">
                  <c:v>34.9</c:v>
                </c:pt>
                <c:pt idx="10924">
                  <c:v>34.9</c:v>
                </c:pt>
                <c:pt idx="10925">
                  <c:v>34.9</c:v>
                </c:pt>
                <c:pt idx="10926">
                  <c:v>34.9</c:v>
                </c:pt>
                <c:pt idx="10927">
                  <c:v>35.1</c:v>
                </c:pt>
                <c:pt idx="10928">
                  <c:v>35.1</c:v>
                </c:pt>
                <c:pt idx="10929">
                  <c:v>35.1</c:v>
                </c:pt>
                <c:pt idx="10930">
                  <c:v>35.1</c:v>
                </c:pt>
                <c:pt idx="10931">
                  <c:v>35.1</c:v>
                </c:pt>
                <c:pt idx="10932">
                  <c:v>35.1</c:v>
                </c:pt>
                <c:pt idx="10933">
                  <c:v>35.1</c:v>
                </c:pt>
                <c:pt idx="10934">
                  <c:v>35.1</c:v>
                </c:pt>
                <c:pt idx="10935">
                  <c:v>35.1</c:v>
                </c:pt>
                <c:pt idx="10936">
                  <c:v>35.299999999999997</c:v>
                </c:pt>
                <c:pt idx="10937">
                  <c:v>35.299999999999997</c:v>
                </c:pt>
                <c:pt idx="10938">
                  <c:v>35.299999999999997</c:v>
                </c:pt>
                <c:pt idx="10939">
                  <c:v>35.299999999999997</c:v>
                </c:pt>
                <c:pt idx="10940">
                  <c:v>35.299999999999997</c:v>
                </c:pt>
                <c:pt idx="10941">
                  <c:v>35.299999999999997</c:v>
                </c:pt>
                <c:pt idx="10942">
                  <c:v>37.700000000000003</c:v>
                </c:pt>
                <c:pt idx="10943">
                  <c:v>35.799999999999997</c:v>
                </c:pt>
                <c:pt idx="10944">
                  <c:v>35.9</c:v>
                </c:pt>
                <c:pt idx="10945">
                  <c:v>35.9</c:v>
                </c:pt>
                <c:pt idx="10946">
                  <c:v>35.700000000000003</c:v>
                </c:pt>
                <c:pt idx="10947">
                  <c:v>35.700000000000003</c:v>
                </c:pt>
                <c:pt idx="10948">
                  <c:v>35.700000000000003</c:v>
                </c:pt>
                <c:pt idx="10949">
                  <c:v>35.700000000000003</c:v>
                </c:pt>
                <c:pt idx="10950">
                  <c:v>35.700000000000003</c:v>
                </c:pt>
                <c:pt idx="10951">
                  <c:v>35.700000000000003</c:v>
                </c:pt>
                <c:pt idx="10952">
                  <c:v>35.700000000000003</c:v>
                </c:pt>
                <c:pt idx="10953">
                  <c:v>35.700000000000003</c:v>
                </c:pt>
                <c:pt idx="10954">
                  <c:v>35.700000000000003</c:v>
                </c:pt>
                <c:pt idx="10955">
                  <c:v>35.5</c:v>
                </c:pt>
                <c:pt idx="10956">
                  <c:v>35.5</c:v>
                </c:pt>
                <c:pt idx="10957">
                  <c:v>35.5</c:v>
                </c:pt>
                <c:pt idx="10958">
                  <c:v>35.5</c:v>
                </c:pt>
                <c:pt idx="10959">
                  <c:v>35.5</c:v>
                </c:pt>
                <c:pt idx="10960">
                  <c:v>35.5</c:v>
                </c:pt>
                <c:pt idx="10961">
                  <c:v>35.5</c:v>
                </c:pt>
                <c:pt idx="10962">
                  <c:v>35.5</c:v>
                </c:pt>
                <c:pt idx="10963">
                  <c:v>35.299999999999997</c:v>
                </c:pt>
                <c:pt idx="10964">
                  <c:v>35.299999999999997</c:v>
                </c:pt>
                <c:pt idx="10965">
                  <c:v>35.299999999999997</c:v>
                </c:pt>
                <c:pt idx="10966">
                  <c:v>35.5</c:v>
                </c:pt>
                <c:pt idx="10967">
                  <c:v>35.5</c:v>
                </c:pt>
                <c:pt idx="10968">
                  <c:v>35.5</c:v>
                </c:pt>
                <c:pt idx="10969">
                  <c:v>35.5</c:v>
                </c:pt>
                <c:pt idx="10970">
                  <c:v>35.5</c:v>
                </c:pt>
                <c:pt idx="10971">
                  <c:v>35.5</c:v>
                </c:pt>
                <c:pt idx="10972">
                  <c:v>35.5</c:v>
                </c:pt>
                <c:pt idx="10973">
                  <c:v>35.5</c:v>
                </c:pt>
                <c:pt idx="10974">
                  <c:v>35.5</c:v>
                </c:pt>
                <c:pt idx="10975">
                  <c:v>35.299999999999997</c:v>
                </c:pt>
                <c:pt idx="10976">
                  <c:v>35.299999999999997</c:v>
                </c:pt>
                <c:pt idx="10977">
                  <c:v>35.299999999999997</c:v>
                </c:pt>
                <c:pt idx="10978">
                  <c:v>35.299999999999997</c:v>
                </c:pt>
                <c:pt idx="10979">
                  <c:v>35.299999999999997</c:v>
                </c:pt>
                <c:pt idx="10980">
                  <c:v>35.299999999999997</c:v>
                </c:pt>
                <c:pt idx="10981">
                  <c:v>35.299999999999997</c:v>
                </c:pt>
                <c:pt idx="10982">
                  <c:v>35.299999999999997</c:v>
                </c:pt>
                <c:pt idx="10983">
                  <c:v>35.1</c:v>
                </c:pt>
                <c:pt idx="10984">
                  <c:v>35.1</c:v>
                </c:pt>
                <c:pt idx="10985">
                  <c:v>34.9</c:v>
                </c:pt>
                <c:pt idx="10986">
                  <c:v>34.9</c:v>
                </c:pt>
                <c:pt idx="10987">
                  <c:v>34.9</c:v>
                </c:pt>
                <c:pt idx="10989">
                  <c:v>35.200000000000003</c:v>
                </c:pt>
                <c:pt idx="10990">
                  <c:v>34.700000000000003</c:v>
                </c:pt>
                <c:pt idx="10991">
                  <c:v>34.700000000000003</c:v>
                </c:pt>
                <c:pt idx="10992">
                  <c:v>34.700000000000003</c:v>
                </c:pt>
                <c:pt idx="10993">
                  <c:v>34.700000000000003</c:v>
                </c:pt>
                <c:pt idx="10994">
                  <c:v>34.700000000000003</c:v>
                </c:pt>
                <c:pt idx="10995">
                  <c:v>34.700000000000003</c:v>
                </c:pt>
                <c:pt idx="10996">
                  <c:v>34.9</c:v>
                </c:pt>
                <c:pt idx="10997">
                  <c:v>34.9</c:v>
                </c:pt>
                <c:pt idx="10998">
                  <c:v>34.9</c:v>
                </c:pt>
                <c:pt idx="10999">
                  <c:v>34.9</c:v>
                </c:pt>
                <c:pt idx="11000">
                  <c:v>34.9</c:v>
                </c:pt>
                <c:pt idx="11001">
                  <c:v>34.9</c:v>
                </c:pt>
                <c:pt idx="11002">
                  <c:v>34.9</c:v>
                </c:pt>
                <c:pt idx="11003">
                  <c:v>35.1</c:v>
                </c:pt>
                <c:pt idx="11004">
                  <c:v>35.1</c:v>
                </c:pt>
                <c:pt idx="11005">
                  <c:v>35.1</c:v>
                </c:pt>
                <c:pt idx="11006">
                  <c:v>35.299999999999997</c:v>
                </c:pt>
                <c:pt idx="11007">
                  <c:v>35.299999999999997</c:v>
                </c:pt>
                <c:pt idx="11008">
                  <c:v>35.299999999999997</c:v>
                </c:pt>
                <c:pt idx="11009">
                  <c:v>35.299999999999997</c:v>
                </c:pt>
                <c:pt idx="11010">
                  <c:v>35.299999999999997</c:v>
                </c:pt>
                <c:pt idx="11011">
                  <c:v>35.299999999999997</c:v>
                </c:pt>
                <c:pt idx="11012">
                  <c:v>35.299999999999997</c:v>
                </c:pt>
                <c:pt idx="11013">
                  <c:v>35.5</c:v>
                </c:pt>
                <c:pt idx="11014">
                  <c:v>35.5</c:v>
                </c:pt>
                <c:pt idx="11015">
                  <c:v>35.5</c:v>
                </c:pt>
                <c:pt idx="11016">
                  <c:v>35.5</c:v>
                </c:pt>
                <c:pt idx="11017">
                  <c:v>35.5</c:v>
                </c:pt>
                <c:pt idx="11018">
                  <c:v>35.5</c:v>
                </c:pt>
                <c:pt idx="11019">
                  <c:v>35.5</c:v>
                </c:pt>
                <c:pt idx="11020">
                  <c:v>35.700000000000003</c:v>
                </c:pt>
                <c:pt idx="11021">
                  <c:v>35.700000000000003</c:v>
                </c:pt>
                <c:pt idx="11022">
                  <c:v>35.700000000000003</c:v>
                </c:pt>
                <c:pt idx="11023">
                  <c:v>35.700000000000003</c:v>
                </c:pt>
                <c:pt idx="11024">
                  <c:v>35.700000000000003</c:v>
                </c:pt>
                <c:pt idx="11025">
                  <c:v>35.700000000000003</c:v>
                </c:pt>
                <c:pt idx="11026">
                  <c:v>35.700000000000003</c:v>
                </c:pt>
                <c:pt idx="11027">
                  <c:v>35.9</c:v>
                </c:pt>
                <c:pt idx="11028">
                  <c:v>35.9</c:v>
                </c:pt>
                <c:pt idx="11029">
                  <c:v>35.9</c:v>
                </c:pt>
                <c:pt idx="11030">
                  <c:v>35.9</c:v>
                </c:pt>
                <c:pt idx="11031">
                  <c:v>35.9</c:v>
                </c:pt>
                <c:pt idx="11032">
                  <c:v>35.799999999999997</c:v>
                </c:pt>
                <c:pt idx="11033">
                  <c:v>35.799999999999997</c:v>
                </c:pt>
                <c:pt idx="11034">
                  <c:v>35.799999999999997</c:v>
                </c:pt>
                <c:pt idx="11035">
                  <c:v>36</c:v>
                </c:pt>
                <c:pt idx="11036">
                  <c:v>36</c:v>
                </c:pt>
                <c:pt idx="11037">
                  <c:v>36</c:v>
                </c:pt>
                <c:pt idx="11038">
                  <c:v>36</c:v>
                </c:pt>
                <c:pt idx="11039">
                  <c:v>36</c:v>
                </c:pt>
                <c:pt idx="11040">
                  <c:v>36</c:v>
                </c:pt>
                <c:pt idx="11041">
                  <c:v>36</c:v>
                </c:pt>
                <c:pt idx="11042">
                  <c:v>36</c:v>
                </c:pt>
                <c:pt idx="11043">
                  <c:v>36</c:v>
                </c:pt>
                <c:pt idx="11044">
                  <c:v>36.200000000000003</c:v>
                </c:pt>
                <c:pt idx="11045">
                  <c:v>36.200000000000003</c:v>
                </c:pt>
                <c:pt idx="11046">
                  <c:v>36.200000000000003</c:v>
                </c:pt>
                <c:pt idx="11047">
                  <c:v>36.200000000000003</c:v>
                </c:pt>
                <c:pt idx="11048">
                  <c:v>36.200000000000003</c:v>
                </c:pt>
                <c:pt idx="11049">
                  <c:v>36.200000000000003</c:v>
                </c:pt>
                <c:pt idx="11050">
                  <c:v>36.200000000000003</c:v>
                </c:pt>
                <c:pt idx="11051">
                  <c:v>36.299999999999997</c:v>
                </c:pt>
                <c:pt idx="11052">
                  <c:v>36.299999999999997</c:v>
                </c:pt>
                <c:pt idx="11053">
                  <c:v>36.299999999999997</c:v>
                </c:pt>
                <c:pt idx="11054">
                  <c:v>36.299999999999997</c:v>
                </c:pt>
                <c:pt idx="11055">
                  <c:v>36.299999999999997</c:v>
                </c:pt>
                <c:pt idx="11056">
                  <c:v>36.299999999999997</c:v>
                </c:pt>
                <c:pt idx="11057">
                  <c:v>36.299999999999997</c:v>
                </c:pt>
                <c:pt idx="11058">
                  <c:v>36.299999999999997</c:v>
                </c:pt>
                <c:pt idx="11059">
                  <c:v>36.299999999999997</c:v>
                </c:pt>
                <c:pt idx="11060">
                  <c:v>36.299999999999997</c:v>
                </c:pt>
                <c:pt idx="11061">
                  <c:v>36.299999999999997</c:v>
                </c:pt>
                <c:pt idx="11062">
                  <c:v>36.299999999999997</c:v>
                </c:pt>
                <c:pt idx="11063">
                  <c:v>36.299999999999997</c:v>
                </c:pt>
                <c:pt idx="11064">
                  <c:v>36.299999999999997</c:v>
                </c:pt>
                <c:pt idx="11065">
                  <c:v>36.299999999999997</c:v>
                </c:pt>
                <c:pt idx="11066">
                  <c:v>36.299999999999997</c:v>
                </c:pt>
                <c:pt idx="11067">
                  <c:v>36.299999999999997</c:v>
                </c:pt>
                <c:pt idx="11068">
                  <c:v>36.299999999999997</c:v>
                </c:pt>
                <c:pt idx="11069">
                  <c:v>36.200000000000003</c:v>
                </c:pt>
                <c:pt idx="11070">
                  <c:v>36.200000000000003</c:v>
                </c:pt>
                <c:pt idx="11071">
                  <c:v>36.200000000000003</c:v>
                </c:pt>
                <c:pt idx="11072">
                  <c:v>36.200000000000003</c:v>
                </c:pt>
                <c:pt idx="11073">
                  <c:v>36.200000000000003</c:v>
                </c:pt>
                <c:pt idx="11074">
                  <c:v>36.200000000000003</c:v>
                </c:pt>
                <c:pt idx="11075">
                  <c:v>36.200000000000003</c:v>
                </c:pt>
                <c:pt idx="11076">
                  <c:v>36.4</c:v>
                </c:pt>
                <c:pt idx="11077">
                  <c:v>36.4</c:v>
                </c:pt>
                <c:pt idx="11078">
                  <c:v>36.4</c:v>
                </c:pt>
                <c:pt idx="11079">
                  <c:v>36.4</c:v>
                </c:pt>
                <c:pt idx="11080">
                  <c:v>36.4</c:v>
                </c:pt>
                <c:pt idx="11081">
                  <c:v>36.4</c:v>
                </c:pt>
                <c:pt idx="11082">
                  <c:v>36.4</c:v>
                </c:pt>
                <c:pt idx="11083">
                  <c:v>36.4</c:v>
                </c:pt>
                <c:pt idx="11084">
                  <c:v>36.4</c:v>
                </c:pt>
                <c:pt idx="11085">
                  <c:v>36.4</c:v>
                </c:pt>
                <c:pt idx="11086">
                  <c:v>36.4</c:v>
                </c:pt>
                <c:pt idx="11087">
                  <c:v>36.4</c:v>
                </c:pt>
                <c:pt idx="11088">
                  <c:v>36.4</c:v>
                </c:pt>
                <c:pt idx="11089">
                  <c:v>36.5</c:v>
                </c:pt>
                <c:pt idx="11090">
                  <c:v>36.5</c:v>
                </c:pt>
                <c:pt idx="11091">
                  <c:v>36.5</c:v>
                </c:pt>
                <c:pt idx="11092">
                  <c:v>36.5</c:v>
                </c:pt>
                <c:pt idx="11093">
                  <c:v>36.5</c:v>
                </c:pt>
                <c:pt idx="11094">
                  <c:v>36.5</c:v>
                </c:pt>
                <c:pt idx="11095">
                  <c:v>36.5</c:v>
                </c:pt>
                <c:pt idx="11096">
                  <c:v>36.5</c:v>
                </c:pt>
                <c:pt idx="11097">
                  <c:v>36.5</c:v>
                </c:pt>
                <c:pt idx="11098">
                  <c:v>36.5</c:v>
                </c:pt>
                <c:pt idx="11099">
                  <c:v>36.5</c:v>
                </c:pt>
                <c:pt idx="11100">
                  <c:v>36.5</c:v>
                </c:pt>
                <c:pt idx="11101">
                  <c:v>36.5</c:v>
                </c:pt>
                <c:pt idx="11102">
                  <c:v>36.5</c:v>
                </c:pt>
                <c:pt idx="11103">
                  <c:v>36.5</c:v>
                </c:pt>
                <c:pt idx="11104">
                  <c:v>36.5</c:v>
                </c:pt>
                <c:pt idx="11105">
                  <c:v>36.5</c:v>
                </c:pt>
                <c:pt idx="11106">
                  <c:v>36.5</c:v>
                </c:pt>
                <c:pt idx="11107">
                  <c:v>36.5</c:v>
                </c:pt>
                <c:pt idx="11108">
                  <c:v>36.5</c:v>
                </c:pt>
                <c:pt idx="11109">
                  <c:v>36.5</c:v>
                </c:pt>
                <c:pt idx="11110">
                  <c:v>36.5</c:v>
                </c:pt>
                <c:pt idx="11111">
                  <c:v>36.6</c:v>
                </c:pt>
                <c:pt idx="11112">
                  <c:v>36.6</c:v>
                </c:pt>
                <c:pt idx="11113">
                  <c:v>36.700000000000003</c:v>
                </c:pt>
                <c:pt idx="11114">
                  <c:v>36.700000000000003</c:v>
                </c:pt>
                <c:pt idx="11115">
                  <c:v>36.700000000000003</c:v>
                </c:pt>
                <c:pt idx="11116">
                  <c:v>36.6</c:v>
                </c:pt>
                <c:pt idx="11117">
                  <c:v>36.6</c:v>
                </c:pt>
                <c:pt idx="11118">
                  <c:v>36.6</c:v>
                </c:pt>
                <c:pt idx="11119">
                  <c:v>36.6</c:v>
                </c:pt>
                <c:pt idx="11120">
                  <c:v>36.6</c:v>
                </c:pt>
                <c:pt idx="11121">
                  <c:v>36.6</c:v>
                </c:pt>
                <c:pt idx="11122">
                  <c:v>36.700000000000003</c:v>
                </c:pt>
                <c:pt idx="11123">
                  <c:v>36.700000000000003</c:v>
                </c:pt>
                <c:pt idx="11124">
                  <c:v>36.700000000000003</c:v>
                </c:pt>
                <c:pt idx="11125">
                  <c:v>36.700000000000003</c:v>
                </c:pt>
                <c:pt idx="11126">
                  <c:v>36.700000000000003</c:v>
                </c:pt>
                <c:pt idx="11127">
                  <c:v>36.700000000000003</c:v>
                </c:pt>
                <c:pt idx="11128">
                  <c:v>36.700000000000003</c:v>
                </c:pt>
                <c:pt idx="11129">
                  <c:v>36.700000000000003</c:v>
                </c:pt>
                <c:pt idx="11130">
                  <c:v>36.700000000000003</c:v>
                </c:pt>
                <c:pt idx="11131">
                  <c:v>36.700000000000003</c:v>
                </c:pt>
                <c:pt idx="11132">
                  <c:v>36.700000000000003</c:v>
                </c:pt>
                <c:pt idx="11133">
                  <c:v>36.700000000000003</c:v>
                </c:pt>
                <c:pt idx="11134">
                  <c:v>36.700000000000003</c:v>
                </c:pt>
                <c:pt idx="11135">
                  <c:v>36.700000000000003</c:v>
                </c:pt>
                <c:pt idx="11136">
                  <c:v>36.700000000000003</c:v>
                </c:pt>
                <c:pt idx="11137">
                  <c:v>36.700000000000003</c:v>
                </c:pt>
                <c:pt idx="11138">
                  <c:v>36.700000000000003</c:v>
                </c:pt>
                <c:pt idx="11139">
                  <c:v>36.9</c:v>
                </c:pt>
                <c:pt idx="11140">
                  <c:v>36.9</c:v>
                </c:pt>
                <c:pt idx="11141">
                  <c:v>36.9</c:v>
                </c:pt>
                <c:pt idx="11142">
                  <c:v>36.9</c:v>
                </c:pt>
                <c:pt idx="11143">
                  <c:v>37.1</c:v>
                </c:pt>
                <c:pt idx="11144">
                  <c:v>37.1</c:v>
                </c:pt>
                <c:pt idx="11145">
                  <c:v>37.1</c:v>
                </c:pt>
                <c:pt idx="11146">
                  <c:v>37.1</c:v>
                </c:pt>
                <c:pt idx="11147">
                  <c:v>37.1</c:v>
                </c:pt>
                <c:pt idx="11148">
                  <c:v>36.9</c:v>
                </c:pt>
                <c:pt idx="11149">
                  <c:v>36.9</c:v>
                </c:pt>
                <c:pt idx="11150">
                  <c:v>36.9</c:v>
                </c:pt>
                <c:pt idx="11151">
                  <c:v>36.9</c:v>
                </c:pt>
                <c:pt idx="11152">
                  <c:v>36.9</c:v>
                </c:pt>
                <c:pt idx="11153">
                  <c:v>36.9</c:v>
                </c:pt>
                <c:pt idx="11154">
                  <c:v>36.9</c:v>
                </c:pt>
                <c:pt idx="11155">
                  <c:v>37.1</c:v>
                </c:pt>
                <c:pt idx="11156">
                  <c:v>37.1</c:v>
                </c:pt>
                <c:pt idx="11157">
                  <c:v>37.1</c:v>
                </c:pt>
                <c:pt idx="11158">
                  <c:v>37.1</c:v>
                </c:pt>
                <c:pt idx="11159">
                  <c:v>37.1</c:v>
                </c:pt>
                <c:pt idx="11160">
                  <c:v>37.1</c:v>
                </c:pt>
                <c:pt idx="11161">
                  <c:v>37.1</c:v>
                </c:pt>
                <c:pt idx="11162">
                  <c:v>37.1</c:v>
                </c:pt>
                <c:pt idx="11163">
                  <c:v>37.1</c:v>
                </c:pt>
                <c:pt idx="11164">
                  <c:v>37.1</c:v>
                </c:pt>
                <c:pt idx="11165">
                  <c:v>37.1</c:v>
                </c:pt>
                <c:pt idx="11166">
                  <c:v>37.1</c:v>
                </c:pt>
                <c:pt idx="11167">
                  <c:v>37.1</c:v>
                </c:pt>
                <c:pt idx="11168">
                  <c:v>37.1</c:v>
                </c:pt>
                <c:pt idx="11169">
                  <c:v>37.1</c:v>
                </c:pt>
                <c:pt idx="11170">
                  <c:v>37.1</c:v>
                </c:pt>
                <c:pt idx="11171">
                  <c:v>37.1</c:v>
                </c:pt>
                <c:pt idx="11172">
                  <c:v>37.1</c:v>
                </c:pt>
                <c:pt idx="11173">
                  <c:v>37.299999999999997</c:v>
                </c:pt>
                <c:pt idx="11174">
                  <c:v>37.299999999999997</c:v>
                </c:pt>
                <c:pt idx="11175">
                  <c:v>37.299999999999997</c:v>
                </c:pt>
                <c:pt idx="11176">
                  <c:v>37.299999999999997</c:v>
                </c:pt>
                <c:pt idx="11177">
                  <c:v>37.299999999999997</c:v>
                </c:pt>
                <c:pt idx="11178">
                  <c:v>37.299999999999997</c:v>
                </c:pt>
                <c:pt idx="11179">
                  <c:v>37.299999999999997</c:v>
                </c:pt>
                <c:pt idx="11180">
                  <c:v>37.299999999999997</c:v>
                </c:pt>
                <c:pt idx="11181">
                  <c:v>37.299999999999997</c:v>
                </c:pt>
                <c:pt idx="11182">
                  <c:v>37.299999999999997</c:v>
                </c:pt>
                <c:pt idx="11183">
                  <c:v>37.299999999999997</c:v>
                </c:pt>
                <c:pt idx="11184">
                  <c:v>37.299999999999997</c:v>
                </c:pt>
                <c:pt idx="11185">
                  <c:v>37.299999999999997</c:v>
                </c:pt>
                <c:pt idx="11186">
                  <c:v>37.4</c:v>
                </c:pt>
                <c:pt idx="11187">
                  <c:v>37.4</c:v>
                </c:pt>
                <c:pt idx="11188">
                  <c:v>37.4</c:v>
                </c:pt>
                <c:pt idx="11189">
                  <c:v>37.4</c:v>
                </c:pt>
                <c:pt idx="11190">
                  <c:v>37.4</c:v>
                </c:pt>
                <c:pt idx="11191">
                  <c:v>37.4</c:v>
                </c:pt>
                <c:pt idx="11192">
                  <c:v>37.4</c:v>
                </c:pt>
                <c:pt idx="11193">
                  <c:v>37.4</c:v>
                </c:pt>
                <c:pt idx="11194">
                  <c:v>37.4</c:v>
                </c:pt>
                <c:pt idx="11195">
                  <c:v>37.4</c:v>
                </c:pt>
                <c:pt idx="11196">
                  <c:v>37.4</c:v>
                </c:pt>
                <c:pt idx="11197">
                  <c:v>37.4</c:v>
                </c:pt>
                <c:pt idx="11198">
                  <c:v>37.4</c:v>
                </c:pt>
                <c:pt idx="11199">
                  <c:v>37.4</c:v>
                </c:pt>
                <c:pt idx="11200">
                  <c:v>37.4</c:v>
                </c:pt>
                <c:pt idx="11201">
                  <c:v>37.4</c:v>
                </c:pt>
                <c:pt idx="11202">
                  <c:v>37.4</c:v>
                </c:pt>
                <c:pt idx="11203">
                  <c:v>37.4</c:v>
                </c:pt>
                <c:pt idx="11204">
                  <c:v>37.4</c:v>
                </c:pt>
                <c:pt idx="11205">
                  <c:v>37.4</c:v>
                </c:pt>
                <c:pt idx="11206">
                  <c:v>37.4</c:v>
                </c:pt>
                <c:pt idx="11207">
                  <c:v>37.4</c:v>
                </c:pt>
                <c:pt idx="11208">
                  <c:v>37.299999999999997</c:v>
                </c:pt>
                <c:pt idx="11209">
                  <c:v>37.299999999999997</c:v>
                </c:pt>
                <c:pt idx="11210">
                  <c:v>37.4</c:v>
                </c:pt>
                <c:pt idx="11211">
                  <c:v>37.299999999999997</c:v>
                </c:pt>
                <c:pt idx="11212">
                  <c:v>37.4</c:v>
                </c:pt>
                <c:pt idx="11213">
                  <c:v>37.4</c:v>
                </c:pt>
                <c:pt idx="11214">
                  <c:v>37.4</c:v>
                </c:pt>
                <c:pt idx="11215">
                  <c:v>37.4</c:v>
                </c:pt>
                <c:pt idx="11216">
                  <c:v>37.4</c:v>
                </c:pt>
                <c:pt idx="11217">
                  <c:v>37.4</c:v>
                </c:pt>
                <c:pt idx="11218">
                  <c:v>37.4</c:v>
                </c:pt>
                <c:pt idx="11219">
                  <c:v>37.4</c:v>
                </c:pt>
                <c:pt idx="11220">
                  <c:v>37.4</c:v>
                </c:pt>
                <c:pt idx="11221">
                  <c:v>37.4</c:v>
                </c:pt>
                <c:pt idx="11222">
                  <c:v>37.4</c:v>
                </c:pt>
                <c:pt idx="11223">
                  <c:v>37.299999999999997</c:v>
                </c:pt>
                <c:pt idx="11224">
                  <c:v>37.4</c:v>
                </c:pt>
                <c:pt idx="11225">
                  <c:v>37.299999999999997</c:v>
                </c:pt>
                <c:pt idx="11226">
                  <c:v>37.299999999999997</c:v>
                </c:pt>
                <c:pt idx="11227">
                  <c:v>37.299999999999997</c:v>
                </c:pt>
                <c:pt idx="11228">
                  <c:v>37.299999999999997</c:v>
                </c:pt>
                <c:pt idx="11229">
                  <c:v>37.4</c:v>
                </c:pt>
                <c:pt idx="11230">
                  <c:v>37.4</c:v>
                </c:pt>
                <c:pt idx="11231">
                  <c:v>37.4</c:v>
                </c:pt>
                <c:pt idx="11232">
                  <c:v>37.4</c:v>
                </c:pt>
                <c:pt idx="11233">
                  <c:v>37.4</c:v>
                </c:pt>
                <c:pt idx="11234">
                  <c:v>37.4</c:v>
                </c:pt>
                <c:pt idx="11235">
                  <c:v>37.4</c:v>
                </c:pt>
                <c:pt idx="11236">
                  <c:v>37.4</c:v>
                </c:pt>
                <c:pt idx="11237">
                  <c:v>37.4</c:v>
                </c:pt>
                <c:pt idx="11238">
                  <c:v>37.4</c:v>
                </c:pt>
                <c:pt idx="11239">
                  <c:v>37.4</c:v>
                </c:pt>
                <c:pt idx="11240">
                  <c:v>37.4</c:v>
                </c:pt>
                <c:pt idx="11241">
                  <c:v>37.4</c:v>
                </c:pt>
                <c:pt idx="11242">
                  <c:v>37.4</c:v>
                </c:pt>
                <c:pt idx="11243">
                  <c:v>37.4</c:v>
                </c:pt>
                <c:pt idx="11244">
                  <c:v>37.4</c:v>
                </c:pt>
                <c:pt idx="11245">
                  <c:v>37.4</c:v>
                </c:pt>
                <c:pt idx="11246">
                  <c:v>37.4</c:v>
                </c:pt>
                <c:pt idx="11247">
                  <c:v>37.4</c:v>
                </c:pt>
                <c:pt idx="11248">
                  <c:v>37.4</c:v>
                </c:pt>
                <c:pt idx="11249">
                  <c:v>37.4</c:v>
                </c:pt>
                <c:pt idx="11250">
                  <c:v>37.4</c:v>
                </c:pt>
                <c:pt idx="11251">
                  <c:v>37.4</c:v>
                </c:pt>
                <c:pt idx="11252">
                  <c:v>37.4</c:v>
                </c:pt>
                <c:pt idx="11253">
                  <c:v>37.4</c:v>
                </c:pt>
                <c:pt idx="11254">
                  <c:v>37.4</c:v>
                </c:pt>
                <c:pt idx="11255">
                  <c:v>37.4</c:v>
                </c:pt>
                <c:pt idx="11256">
                  <c:v>37.4</c:v>
                </c:pt>
                <c:pt idx="11257">
                  <c:v>37.4</c:v>
                </c:pt>
                <c:pt idx="11258">
                  <c:v>37.4</c:v>
                </c:pt>
                <c:pt idx="11259">
                  <c:v>37.4</c:v>
                </c:pt>
                <c:pt idx="11260">
                  <c:v>37.4</c:v>
                </c:pt>
                <c:pt idx="11261">
                  <c:v>37.4</c:v>
                </c:pt>
                <c:pt idx="11262">
                  <c:v>37.4</c:v>
                </c:pt>
                <c:pt idx="11263">
                  <c:v>37.4</c:v>
                </c:pt>
                <c:pt idx="11264">
                  <c:v>37.4</c:v>
                </c:pt>
                <c:pt idx="11265">
                  <c:v>37.4</c:v>
                </c:pt>
                <c:pt idx="11266">
                  <c:v>37.4</c:v>
                </c:pt>
                <c:pt idx="11267">
                  <c:v>37.4</c:v>
                </c:pt>
                <c:pt idx="11268">
                  <c:v>37.4</c:v>
                </c:pt>
                <c:pt idx="11269">
                  <c:v>37.4</c:v>
                </c:pt>
                <c:pt idx="11270">
                  <c:v>37.4</c:v>
                </c:pt>
                <c:pt idx="11271">
                  <c:v>37.4</c:v>
                </c:pt>
                <c:pt idx="11272">
                  <c:v>37.4</c:v>
                </c:pt>
                <c:pt idx="11273">
                  <c:v>37.4</c:v>
                </c:pt>
                <c:pt idx="11274">
                  <c:v>37.4</c:v>
                </c:pt>
                <c:pt idx="11275">
                  <c:v>37.4</c:v>
                </c:pt>
                <c:pt idx="11276">
                  <c:v>37.4</c:v>
                </c:pt>
                <c:pt idx="11277">
                  <c:v>37.4</c:v>
                </c:pt>
                <c:pt idx="11279">
                  <c:v>37.799999999999997</c:v>
                </c:pt>
                <c:pt idx="11280">
                  <c:v>37.4</c:v>
                </c:pt>
                <c:pt idx="11281">
                  <c:v>37.4</c:v>
                </c:pt>
                <c:pt idx="11282">
                  <c:v>37.9</c:v>
                </c:pt>
                <c:pt idx="11283">
                  <c:v>37.5</c:v>
                </c:pt>
                <c:pt idx="11284">
                  <c:v>37.5</c:v>
                </c:pt>
                <c:pt idx="11285">
                  <c:v>37.5</c:v>
                </c:pt>
                <c:pt idx="11286">
                  <c:v>37.5</c:v>
                </c:pt>
                <c:pt idx="11287">
                  <c:v>37.5</c:v>
                </c:pt>
                <c:pt idx="11288">
                  <c:v>37.5</c:v>
                </c:pt>
                <c:pt idx="11289">
                  <c:v>37.5</c:v>
                </c:pt>
                <c:pt idx="11290">
                  <c:v>37.5</c:v>
                </c:pt>
                <c:pt idx="11291">
                  <c:v>37.5</c:v>
                </c:pt>
                <c:pt idx="11292">
                  <c:v>37.5</c:v>
                </c:pt>
                <c:pt idx="11293">
                  <c:v>37.5</c:v>
                </c:pt>
                <c:pt idx="11294">
                  <c:v>37.5</c:v>
                </c:pt>
                <c:pt idx="11295">
                  <c:v>37.5</c:v>
                </c:pt>
                <c:pt idx="11296">
                  <c:v>37.5</c:v>
                </c:pt>
                <c:pt idx="11297">
                  <c:v>37.299999999999997</c:v>
                </c:pt>
                <c:pt idx="11298">
                  <c:v>37.299999999999997</c:v>
                </c:pt>
                <c:pt idx="11299">
                  <c:v>37.299999999999997</c:v>
                </c:pt>
                <c:pt idx="11300">
                  <c:v>37.299999999999997</c:v>
                </c:pt>
                <c:pt idx="11301">
                  <c:v>37.299999999999997</c:v>
                </c:pt>
                <c:pt idx="11302">
                  <c:v>37.299999999999997</c:v>
                </c:pt>
                <c:pt idx="11303">
                  <c:v>37.299999999999997</c:v>
                </c:pt>
                <c:pt idx="11304">
                  <c:v>37.299999999999997</c:v>
                </c:pt>
                <c:pt idx="11305">
                  <c:v>37.299999999999997</c:v>
                </c:pt>
                <c:pt idx="11306">
                  <c:v>37.5</c:v>
                </c:pt>
                <c:pt idx="11307">
                  <c:v>37.5</c:v>
                </c:pt>
                <c:pt idx="11308">
                  <c:v>37.5</c:v>
                </c:pt>
                <c:pt idx="11309">
                  <c:v>37.5</c:v>
                </c:pt>
                <c:pt idx="11310">
                  <c:v>37.5</c:v>
                </c:pt>
                <c:pt idx="11311">
                  <c:v>37.5</c:v>
                </c:pt>
                <c:pt idx="11312">
                  <c:v>37.5</c:v>
                </c:pt>
                <c:pt idx="11313">
                  <c:v>37.5</c:v>
                </c:pt>
                <c:pt idx="11314">
                  <c:v>37.5</c:v>
                </c:pt>
                <c:pt idx="11315">
                  <c:v>37.5</c:v>
                </c:pt>
                <c:pt idx="11316">
                  <c:v>37.5</c:v>
                </c:pt>
                <c:pt idx="11317">
                  <c:v>37.5</c:v>
                </c:pt>
                <c:pt idx="11318">
                  <c:v>37.5</c:v>
                </c:pt>
                <c:pt idx="11319">
                  <c:v>37.299999999999997</c:v>
                </c:pt>
                <c:pt idx="11320">
                  <c:v>37.299999999999997</c:v>
                </c:pt>
                <c:pt idx="11321">
                  <c:v>37.299999999999997</c:v>
                </c:pt>
                <c:pt idx="11322">
                  <c:v>37.299999999999997</c:v>
                </c:pt>
                <c:pt idx="11323">
                  <c:v>37.299999999999997</c:v>
                </c:pt>
                <c:pt idx="11324">
                  <c:v>37.299999999999997</c:v>
                </c:pt>
                <c:pt idx="11325">
                  <c:v>37.299999999999997</c:v>
                </c:pt>
                <c:pt idx="11326">
                  <c:v>37.299999999999997</c:v>
                </c:pt>
                <c:pt idx="11327">
                  <c:v>37.299999999999997</c:v>
                </c:pt>
                <c:pt idx="11328">
                  <c:v>37.299999999999997</c:v>
                </c:pt>
                <c:pt idx="11329">
                  <c:v>37.299999999999997</c:v>
                </c:pt>
                <c:pt idx="11330">
                  <c:v>37.299999999999997</c:v>
                </c:pt>
                <c:pt idx="11331">
                  <c:v>37.299999999999997</c:v>
                </c:pt>
                <c:pt idx="11332">
                  <c:v>37.299999999999997</c:v>
                </c:pt>
                <c:pt idx="11333">
                  <c:v>37.5</c:v>
                </c:pt>
                <c:pt idx="11334">
                  <c:v>37.299999999999997</c:v>
                </c:pt>
                <c:pt idx="11335">
                  <c:v>37.299999999999997</c:v>
                </c:pt>
                <c:pt idx="11336">
                  <c:v>37.299999999999997</c:v>
                </c:pt>
                <c:pt idx="11337">
                  <c:v>37.299999999999997</c:v>
                </c:pt>
                <c:pt idx="11338">
                  <c:v>37.299999999999997</c:v>
                </c:pt>
                <c:pt idx="11339">
                  <c:v>37.299999999999997</c:v>
                </c:pt>
                <c:pt idx="11340">
                  <c:v>37.299999999999997</c:v>
                </c:pt>
                <c:pt idx="11341">
                  <c:v>37.299999999999997</c:v>
                </c:pt>
                <c:pt idx="11342">
                  <c:v>37.299999999999997</c:v>
                </c:pt>
                <c:pt idx="11343">
                  <c:v>37.299999999999997</c:v>
                </c:pt>
                <c:pt idx="11344">
                  <c:v>37.299999999999997</c:v>
                </c:pt>
                <c:pt idx="11345">
                  <c:v>37.299999999999997</c:v>
                </c:pt>
                <c:pt idx="11346">
                  <c:v>37.299999999999997</c:v>
                </c:pt>
                <c:pt idx="11347">
                  <c:v>37.299999999999997</c:v>
                </c:pt>
                <c:pt idx="11348">
                  <c:v>37.299999999999997</c:v>
                </c:pt>
                <c:pt idx="11349">
                  <c:v>37.299999999999997</c:v>
                </c:pt>
                <c:pt idx="11350">
                  <c:v>37.299999999999997</c:v>
                </c:pt>
                <c:pt idx="11351">
                  <c:v>37.299999999999997</c:v>
                </c:pt>
                <c:pt idx="11352">
                  <c:v>37.299999999999997</c:v>
                </c:pt>
                <c:pt idx="11353">
                  <c:v>37.299999999999997</c:v>
                </c:pt>
                <c:pt idx="11354">
                  <c:v>37.299999999999997</c:v>
                </c:pt>
                <c:pt idx="11355">
                  <c:v>37.299999999999997</c:v>
                </c:pt>
                <c:pt idx="11356">
                  <c:v>37.299999999999997</c:v>
                </c:pt>
                <c:pt idx="11357">
                  <c:v>37.5</c:v>
                </c:pt>
                <c:pt idx="11358">
                  <c:v>37.5</c:v>
                </c:pt>
                <c:pt idx="11359">
                  <c:v>37.5</c:v>
                </c:pt>
                <c:pt idx="11360">
                  <c:v>37.5</c:v>
                </c:pt>
                <c:pt idx="11361">
                  <c:v>37.5</c:v>
                </c:pt>
                <c:pt idx="11362">
                  <c:v>37.6</c:v>
                </c:pt>
                <c:pt idx="11363">
                  <c:v>37.6</c:v>
                </c:pt>
                <c:pt idx="11364">
                  <c:v>37.6</c:v>
                </c:pt>
                <c:pt idx="11365">
                  <c:v>37.6</c:v>
                </c:pt>
                <c:pt idx="11366">
                  <c:v>37.6</c:v>
                </c:pt>
                <c:pt idx="11367">
                  <c:v>37.6</c:v>
                </c:pt>
                <c:pt idx="11368">
                  <c:v>37.6</c:v>
                </c:pt>
                <c:pt idx="11369">
                  <c:v>37.799999999999997</c:v>
                </c:pt>
                <c:pt idx="11370">
                  <c:v>37.6</c:v>
                </c:pt>
                <c:pt idx="11371">
                  <c:v>37.799999999999997</c:v>
                </c:pt>
                <c:pt idx="11372">
                  <c:v>37.799999999999997</c:v>
                </c:pt>
                <c:pt idx="11373">
                  <c:v>37.799999999999997</c:v>
                </c:pt>
                <c:pt idx="11374">
                  <c:v>37.799999999999997</c:v>
                </c:pt>
                <c:pt idx="11375">
                  <c:v>37.799999999999997</c:v>
                </c:pt>
                <c:pt idx="11376">
                  <c:v>37.799999999999997</c:v>
                </c:pt>
                <c:pt idx="11377">
                  <c:v>37.799999999999997</c:v>
                </c:pt>
                <c:pt idx="11378">
                  <c:v>37.799999999999997</c:v>
                </c:pt>
                <c:pt idx="11379">
                  <c:v>37.799999999999997</c:v>
                </c:pt>
                <c:pt idx="11380">
                  <c:v>37.9</c:v>
                </c:pt>
                <c:pt idx="11381">
                  <c:v>37.9</c:v>
                </c:pt>
                <c:pt idx="11382">
                  <c:v>37.9</c:v>
                </c:pt>
                <c:pt idx="11383">
                  <c:v>38.1</c:v>
                </c:pt>
                <c:pt idx="11384">
                  <c:v>38.1</c:v>
                </c:pt>
                <c:pt idx="11385">
                  <c:v>38.1</c:v>
                </c:pt>
                <c:pt idx="11386">
                  <c:v>38.1</c:v>
                </c:pt>
                <c:pt idx="11387">
                  <c:v>38.1</c:v>
                </c:pt>
                <c:pt idx="11388">
                  <c:v>38.1</c:v>
                </c:pt>
                <c:pt idx="11389">
                  <c:v>38.1</c:v>
                </c:pt>
                <c:pt idx="11390">
                  <c:v>38.1</c:v>
                </c:pt>
                <c:pt idx="11391">
                  <c:v>38.1</c:v>
                </c:pt>
                <c:pt idx="11392">
                  <c:v>38.1</c:v>
                </c:pt>
                <c:pt idx="11393">
                  <c:v>38.1</c:v>
                </c:pt>
                <c:pt idx="11394">
                  <c:v>38.1</c:v>
                </c:pt>
                <c:pt idx="11395">
                  <c:v>38.1</c:v>
                </c:pt>
                <c:pt idx="11396">
                  <c:v>38.1</c:v>
                </c:pt>
                <c:pt idx="11397">
                  <c:v>38.1</c:v>
                </c:pt>
                <c:pt idx="11398">
                  <c:v>38.1</c:v>
                </c:pt>
                <c:pt idx="11399">
                  <c:v>38.1</c:v>
                </c:pt>
                <c:pt idx="11400">
                  <c:v>38.1</c:v>
                </c:pt>
                <c:pt idx="11401">
                  <c:v>38.1</c:v>
                </c:pt>
                <c:pt idx="11402">
                  <c:v>38.200000000000003</c:v>
                </c:pt>
                <c:pt idx="11403">
                  <c:v>38.200000000000003</c:v>
                </c:pt>
                <c:pt idx="11404">
                  <c:v>38.200000000000003</c:v>
                </c:pt>
                <c:pt idx="11405">
                  <c:v>38.1</c:v>
                </c:pt>
                <c:pt idx="11406">
                  <c:v>38.1</c:v>
                </c:pt>
                <c:pt idx="11407">
                  <c:v>38.1</c:v>
                </c:pt>
                <c:pt idx="11408">
                  <c:v>38.1</c:v>
                </c:pt>
                <c:pt idx="11409">
                  <c:v>37.9</c:v>
                </c:pt>
                <c:pt idx="11410">
                  <c:v>37.9</c:v>
                </c:pt>
                <c:pt idx="11411">
                  <c:v>37.9</c:v>
                </c:pt>
                <c:pt idx="11412">
                  <c:v>37.9</c:v>
                </c:pt>
                <c:pt idx="11413">
                  <c:v>37.9</c:v>
                </c:pt>
                <c:pt idx="11414">
                  <c:v>37.799999999999997</c:v>
                </c:pt>
                <c:pt idx="11415">
                  <c:v>37.799999999999997</c:v>
                </c:pt>
                <c:pt idx="11416">
                  <c:v>37.799999999999997</c:v>
                </c:pt>
                <c:pt idx="11417">
                  <c:v>37.799999999999997</c:v>
                </c:pt>
                <c:pt idx="11418">
                  <c:v>37.799999999999997</c:v>
                </c:pt>
                <c:pt idx="11419">
                  <c:v>37.799999999999997</c:v>
                </c:pt>
                <c:pt idx="11420">
                  <c:v>37.799999999999997</c:v>
                </c:pt>
                <c:pt idx="11421">
                  <c:v>37.799999999999997</c:v>
                </c:pt>
                <c:pt idx="11422">
                  <c:v>37.799999999999997</c:v>
                </c:pt>
                <c:pt idx="11423">
                  <c:v>37.799999999999997</c:v>
                </c:pt>
                <c:pt idx="11424">
                  <c:v>37.799999999999997</c:v>
                </c:pt>
                <c:pt idx="11425">
                  <c:v>37.799999999999997</c:v>
                </c:pt>
                <c:pt idx="11426">
                  <c:v>37.799999999999997</c:v>
                </c:pt>
                <c:pt idx="11427">
                  <c:v>37.799999999999997</c:v>
                </c:pt>
                <c:pt idx="11428">
                  <c:v>37.799999999999997</c:v>
                </c:pt>
                <c:pt idx="11429">
                  <c:v>37.6</c:v>
                </c:pt>
                <c:pt idx="11430">
                  <c:v>37.6</c:v>
                </c:pt>
                <c:pt idx="11431">
                  <c:v>37.6</c:v>
                </c:pt>
                <c:pt idx="11432">
                  <c:v>37.6</c:v>
                </c:pt>
                <c:pt idx="11433">
                  <c:v>37.6</c:v>
                </c:pt>
                <c:pt idx="11434">
                  <c:v>37.6</c:v>
                </c:pt>
                <c:pt idx="11435">
                  <c:v>37.6</c:v>
                </c:pt>
                <c:pt idx="11436">
                  <c:v>37.6</c:v>
                </c:pt>
                <c:pt idx="11437">
                  <c:v>37.6</c:v>
                </c:pt>
                <c:pt idx="11438">
                  <c:v>37.6</c:v>
                </c:pt>
                <c:pt idx="11439">
                  <c:v>37.5</c:v>
                </c:pt>
                <c:pt idx="11440">
                  <c:v>37.5</c:v>
                </c:pt>
                <c:pt idx="11441">
                  <c:v>37.5</c:v>
                </c:pt>
                <c:pt idx="11442">
                  <c:v>37.5</c:v>
                </c:pt>
                <c:pt idx="11443">
                  <c:v>37.5</c:v>
                </c:pt>
                <c:pt idx="11444">
                  <c:v>37.5</c:v>
                </c:pt>
                <c:pt idx="11445">
                  <c:v>37.5</c:v>
                </c:pt>
                <c:pt idx="11446">
                  <c:v>37.5</c:v>
                </c:pt>
                <c:pt idx="11447">
                  <c:v>37.5</c:v>
                </c:pt>
                <c:pt idx="11448">
                  <c:v>37.5</c:v>
                </c:pt>
                <c:pt idx="11449">
                  <c:v>37.5</c:v>
                </c:pt>
                <c:pt idx="11450">
                  <c:v>37.5</c:v>
                </c:pt>
                <c:pt idx="11451">
                  <c:v>37.5</c:v>
                </c:pt>
                <c:pt idx="11452">
                  <c:v>37.5</c:v>
                </c:pt>
                <c:pt idx="11453">
                  <c:v>37.5</c:v>
                </c:pt>
                <c:pt idx="11454">
                  <c:v>37.5</c:v>
                </c:pt>
                <c:pt idx="11455">
                  <c:v>37.5</c:v>
                </c:pt>
                <c:pt idx="11456">
                  <c:v>37.5</c:v>
                </c:pt>
                <c:pt idx="11457">
                  <c:v>37.5</c:v>
                </c:pt>
                <c:pt idx="11458">
                  <c:v>37.5</c:v>
                </c:pt>
                <c:pt idx="11459">
                  <c:v>37.5</c:v>
                </c:pt>
                <c:pt idx="11460">
                  <c:v>37.5</c:v>
                </c:pt>
                <c:pt idx="11461">
                  <c:v>37.5</c:v>
                </c:pt>
                <c:pt idx="11462">
                  <c:v>37.5</c:v>
                </c:pt>
                <c:pt idx="11463">
                  <c:v>37.5</c:v>
                </c:pt>
                <c:pt idx="11464">
                  <c:v>37.5</c:v>
                </c:pt>
                <c:pt idx="11465">
                  <c:v>37.5</c:v>
                </c:pt>
                <c:pt idx="11466">
                  <c:v>37.5</c:v>
                </c:pt>
                <c:pt idx="11467">
                  <c:v>37.5</c:v>
                </c:pt>
                <c:pt idx="11468">
                  <c:v>37.5</c:v>
                </c:pt>
                <c:pt idx="11469">
                  <c:v>37.5</c:v>
                </c:pt>
                <c:pt idx="11470">
                  <c:v>37.6</c:v>
                </c:pt>
                <c:pt idx="11471">
                  <c:v>37.6</c:v>
                </c:pt>
                <c:pt idx="11472">
                  <c:v>37.6</c:v>
                </c:pt>
                <c:pt idx="11473">
                  <c:v>37.6</c:v>
                </c:pt>
                <c:pt idx="11474">
                  <c:v>37.6</c:v>
                </c:pt>
                <c:pt idx="11475">
                  <c:v>37.6</c:v>
                </c:pt>
                <c:pt idx="11476">
                  <c:v>37.6</c:v>
                </c:pt>
                <c:pt idx="11477">
                  <c:v>37.6</c:v>
                </c:pt>
                <c:pt idx="11478">
                  <c:v>37.6</c:v>
                </c:pt>
                <c:pt idx="11479">
                  <c:v>37.6</c:v>
                </c:pt>
                <c:pt idx="11480">
                  <c:v>37.6</c:v>
                </c:pt>
                <c:pt idx="11481">
                  <c:v>37.6</c:v>
                </c:pt>
                <c:pt idx="11482">
                  <c:v>37.6</c:v>
                </c:pt>
                <c:pt idx="11483">
                  <c:v>37.799999999999997</c:v>
                </c:pt>
                <c:pt idx="11484">
                  <c:v>37.799999999999997</c:v>
                </c:pt>
                <c:pt idx="11485">
                  <c:v>37.799999999999997</c:v>
                </c:pt>
                <c:pt idx="11486">
                  <c:v>37.799999999999997</c:v>
                </c:pt>
                <c:pt idx="11487">
                  <c:v>37.799999999999997</c:v>
                </c:pt>
                <c:pt idx="11488">
                  <c:v>37.799999999999997</c:v>
                </c:pt>
                <c:pt idx="11489">
                  <c:v>37.799999999999997</c:v>
                </c:pt>
                <c:pt idx="11490">
                  <c:v>37.799999999999997</c:v>
                </c:pt>
                <c:pt idx="11491">
                  <c:v>37.799999999999997</c:v>
                </c:pt>
                <c:pt idx="11492">
                  <c:v>37.9</c:v>
                </c:pt>
                <c:pt idx="11493">
                  <c:v>37.9</c:v>
                </c:pt>
                <c:pt idx="11494">
                  <c:v>37.9</c:v>
                </c:pt>
                <c:pt idx="11495">
                  <c:v>37.9</c:v>
                </c:pt>
                <c:pt idx="11496">
                  <c:v>37.9</c:v>
                </c:pt>
                <c:pt idx="11497">
                  <c:v>37.9</c:v>
                </c:pt>
                <c:pt idx="11498">
                  <c:v>37.9</c:v>
                </c:pt>
                <c:pt idx="11499">
                  <c:v>37.9</c:v>
                </c:pt>
                <c:pt idx="11500">
                  <c:v>37.9</c:v>
                </c:pt>
                <c:pt idx="11501">
                  <c:v>37.9</c:v>
                </c:pt>
                <c:pt idx="11502">
                  <c:v>37.9</c:v>
                </c:pt>
                <c:pt idx="11503">
                  <c:v>37.9</c:v>
                </c:pt>
                <c:pt idx="11504">
                  <c:v>38.1</c:v>
                </c:pt>
                <c:pt idx="11505">
                  <c:v>38.1</c:v>
                </c:pt>
                <c:pt idx="11506">
                  <c:v>38.1</c:v>
                </c:pt>
                <c:pt idx="11507">
                  <c:v>38.1</c:v>
                </c:pt>
                <c:pt idx="11508">
                  <c:v>37.9</c:v>
                </c:pt>
                <c:pt idx="11509">
                  <c:v>38.1</c:v>
                </c:pt>
                <c:pt idx="11510">
                  <c:v>38.1</c:v>
                </c:pt>
                <c:pt idx="11511">
                  <c:v>38.1</c:v>
                </c:pt>
                <c:pt idx="11512">
                  <c:v>38.1</c:v>
                </c:pt>
                <c:pt idx="11513">
                  <c:v>38.1</c:v>
                </c:pt>
                <c:pt idx="11514">
                  <c:v>38.1</c:v>
                </c:pt>
                <c:pt idx="11515">
                  <c:v>38.1</c:v>
                </c:pt>
                <c:pt idx="11516">
                  <c:v>38.1</c:v>
                </c:pt>
                <c:pt idx="11517">
                  <c:v>38.1</c:v>
                </c:pt>
                <c:pt idx="11518">
                  <c:v>38.1</c:v>
                </c:pt>
                <c:pt idx="11519">
                  <c:v>38.1</c:v>
                </c:pt>
                <c:pt idx="11520">
                  <c:v>38.1</c:v>
                </c:pt>
                <c:pt idx="11521">
                  <c:v>38.1</c:v>
                </c:pt>
                <c:pt idx="11522">
                  <c:v>38.299999999999997</c:v>
                </c:pt>
                <c:pt idx="11523">
                  <c:v>38.299999999999997</c:v>
                </c:pt>
                <c:pt idx="11524">
                  <c:v>38.299999999999997</c:v>
                </c:pt>
                <c:pt idx="11525">
                  <c:v>38.299999999999997</c:v>
                </c:pt>
                <c:pt idx="11526">
                  <c:v>38.299999999999997</c:v>
                </c:pt>
                <c:pt idx="11527">
                  <c:v>38.299999999999997</c:v>
                </c:pt>
                <c:pt idx="11528">
                  <c:v>38.4</c:v>
                </c:pt>
                <c:pt idx="11529">
                  <c:v>38.4</c:v>
                </c:pt>
                <c:pt idx="11530">
                  <c:v>38.4</c:v>
                </c:pt>
                <c:pt idx="11531">
                  <c:v>38.4</c:v>
                </c:pt>
                <c:pt idx="11532">
                  <c:v>38.4</c:v>
                </c:pt>
                <c:pt idx="11533">
                  <c:v>38.4</c:v>
                </c:pt>
                <c:pt idx="11534">
                  <c:v>38.6</c:v>
                </c:pt>
                <c:pt idx="11535">
                  <c:v>38.6</c:v>
                </c:pt>
                <c:pt idx="11536">
                  <c:v>38.6</c:v>
                </c:pt>
                <c:pt idx="11537">
                  <c:v>38.6</c:v>
                </c:pt>
                <c:pt idx="11538">
                  <c:v>38.6</c:v>
                </c:pt>
                <c:pt idx="11539">
                  <c:v>38.6</c:v>
                </c:pt>
                <c:pt idx="11540">
                  <c:v>38.6</c:v>
                </c:pt>
                <c:pt idx="11541">
                  <c:v>38.6</c:v>
                </c:pt>
                <c:pt idx="11542">
                  <c:v>38.4</c:v>
                </c:pt>
                <c:pt idx="11543">
                  <c:v>38.4</c:v>
                </c:pt>
                <c:pt idx="11544">
                  <c:v>38.4</c:v>
                </c:pt>
                <c:pt idx="11545">
                  <c:v>38.4</c:v>
                </c:pt>
                <c:pt idx="11546">
                  <c:v>38.6</c:v>
                </c:pt>
                <c:pt idx="11547">
                  <c:v>38.4</c:v>
                </c:pt>
                <c:pt idx="11548">
                  <c:v>38.4</c:v>
                </c:pt>
                <c:pt idx="11549">
                  <c:v>38.4</c:v>
                </c:pt>
                <c:pt idx="11550">
                  <c:v>38.4</c:v>
                </c:pt>
                <c:pt idx="11551">
                  <c:v>38.4</c:v>
                </c:pt>
                <c:pt idx="11552">
                  <c:v>38.4</c:v>
                </c:pt>
                <c:pt idx="11553">
                  <c:v>38.4</c:v>
                </c:pt>
                <c:pt idx="11554">
                  <c:v>38.4</c:v>
                </c:pt>
                <c:pt idx="11555">
                  <c:v>38.4</c:v>
                </c:pt>
                <c:pt idx="11556">
                  <c:v>38.4</c:v>
                </c:pt>
                <c:pt idx="11557">
                  <c:v>38.6</c:v>
                </c:pt>
                <c:pt idx="11558">
                  <c:v>38.6</c:v>
                </c:pt>
                <c:pt idx="11559">
                  <c:v>38.6</c:v>
                </c:pt>
                <c:pt idx="11560">
                  <c:v>38.6</c:v>
                </c:pt>
                <c:pt idx="11561">
                  <c:v>38.6</c:v>
                </c:pt>
                <c:pt idx="11562">
                  <c:v>38.6</c:v>
                </c:pt>
                <c:pt idx="11563">
                  <c:v>38.6</c:v>
                </c:pt>
                <c:pt idx="11564">
                  <c:v>38.6</c:v>
                </c:pt>
                <c:pt idx="11565">
                  <c:v>38.6</c:v>
                </c:pt>
                <c:pt idx="11566">
                  <c:v>38.6</c:v>
                </c:pt>
                <c:pt idx="11567">
                  <c:v>38.6</c:v>
                </c:pt>
                <c:pt idx="11568">
                  <c:v>38.6</c:v>
                </c:pt>
                <c:pt idx="11569">
                  <c:v>38.6</c:v>
                </c:pt>
                <c:pt idx="11570">
                  <c:v>38.6</c:v>
                </c:pt>
                <c:pt idx="11571">
                  <c:v>38.6</c:v>
                </c:pt>
                <c:pt idx="11572">
                  <c:v>38.6</c:v>
                </c:pt>
                <c:pt idx="11573">
                  <c:v>38.6</c:v>
                </c:pt>
                <c:pt idx="11574">
                  <c:v>38.6</c:v>
                </c:pt>
                <c:pt idx="11575">
                  <c:v>38.6</c:v>
                </c:pt>
                <c:pt idx="11576">
                  <c:v>38.6</c:v>
                </c:pt>
                <c:pt idx="11577">
                  <c:v>38.6</c:v>
                </c:pt>
                <c:pt idx="11578">
                  <c:v>38.6</c:v>
                </c:pt>
                <c:pt idx="11579">
                  <c:v>38.6</c:v>
                </c:pt>
                <c:pt idx="11580">
                  <c:v>38.6</c:v>
                </c:pt>
                <c:pt idx="11581">
                  <c:v>38.6</c:v>
                </c:pt>
                <c:pt idx="11582">
                  <c:v>38.700000000000003</c:v>
                </c:pt>
                <c:pt idx="11583">
                  <c:v>38.6</c:v>
                </c:pt>
                <c:pt idx="11584">
                  <c:v>38.6</c:v>
                </c:pt>
                <c:pt idx="11585">
                  <c:v>38.6</c:v>
                </c:pt>
                <c:pt idx="11586">
                  <c:v>38.6</c:v>
                </c:pt>
                <c:pt idx="11587">
                  <c:v>38.6</c:v>
                </c:pt>
                <c:pt idx="11588">
                  <c:v>38.6</c:v>
                </c:pt>
                <c:pt idx="11589">
                  <c:v>38.6</c:v>
                </c:pt>
                <c:pt idx="11590">
                  <c:v>38.6</c:v>
                </c:pt>
                <c:pt idx="11591">
                  <c:v>38.6</c:v>
                </c:pt>
                <c:pt idx="11592">
                  <c:v>38.6</c:v>
                </c:pt>
                <c:pt idx="11593">
                  <c:v>38.6</c:v>
                </c:pt>
                <c:pt idx="11594">
                  <c:v>38.6</c:v>
                </c:pt>
                <c:pt idx="11595">
                  <c:v>38.6</c:v>
                </c:pt>
                <c:pt idx="11596">
                  <c:v>38.6</c:v>
                </c:pt>
                <c:pt idx="11597">
                  <c:v>38.700000000000003</c:v>
                </c:pt>
                <c:pt idx="11598">
                  <c:v>38.700000000000003</c:v>
                </c:pt>
                <c:pt idx="11599">
                  <c:v>38.700000000000003</c:v>
                </c:pt>
                <c:pt idx="11600">
                  <c:v>38.700000000000003</c:v>
                </c:pt>
                <c:pt idx="11601">
                  <c:v>38.700000000000003</c:v>
                </c:pt>
                <c:pt idx="11602">
                  <c:v>38.700000000000003</c:v>
                </c:pt>
                <c:pt idx="11603">
                  <c:v>38.700000000000003</c:v>
                </c:pt>
                <c:pt idx="11604">
                  <c:v>38.700000000000003</c:v>
                </c:pt>
                <c:pt idx="11605">
                  <c:v>38.700000000000003</c:v>
                </c:pt>
                <c:pt idx="11606">
                  <c:v>38.700000000000003</c:v>
                </c:pt>
                <c:pt idx="11607">
                  <c:v>38.700000000000003</c:v>
                </c:pt>
                <c:pt idx="11608">
                  <c:v>38.9</c:v>
                </c:pt>
                <c:pt idx="11609">
                  <c:v>38.9</c:v>
                </c:pt>
                <c:pt idx="11610">
                  <c:v>38.9</c:v>
                </c:pt>
                <c:pt idx="11611">
                  <c:v>38.9</c:v>
                </c:pt>
                <c:pt idx="11612">
                  <c:v>38.700000000000003</c:v>
                </c:pt>
                <c:pt idx="11613">
                  <c:v>38.700000000000003</c:v>
                </c:pt>
                <c:pt idx="11614">
                  <c:v>38.700000000000003</c:v>
                </c:pt>
                <c:pt idx="11616">
                  <c:v>39.9</c:v>
                </c:pt>
                <c:pt idx="11617">
                  <c:v>38.700000000000003</c:v>
                </c:pt>
                <c:pt idx="11618">
                  <c:v>38.700000000000003</c:v>
                </c:pt>
                <c:pt idx="11619">
                  <c:v>38.700000000000003</c:v>
                </c:pt>
                <c:pt idx="11620">
                  <c:v>38.700000000000003</c:v>
                </c:pt>
                <c:pt idx="11621">
                  <c:v>38.700000000000003</c:v>
                </c:pt>
                <c:pt idx="11622">
                  <c:v>38.700000000000003</c:v>
                </c:pt>
                <c:pt idx="11623">
                  <c:v>38.700000000000003</c:v>
                </c:pt>
                <c:pt idx="11624">
                  <c:v>38.9</c:v>
                </c:pt>
                <c:pt idx="11625">
                  <c:v>38.9</c:v>
                </c:pt>
                <c:pt idx="11626">
                  <c:v>38.9</c:v>
                </c:pt>
                <c:pt idx="11627">
                  <c:v>38.9</c:v>
                </c:pt>
                <c:pt idx="11628">
                  <c:v>38.9</c:v>
                </c:pt>
                <c:pt idx="11629">
                  <c:v>38.9</c:v>
                </c:pt>
                <c:pt idx="11630">
                  <c:v>38.9</c:v>
                </c:pt>
                <c:pt idx="11631">
                  <c:v>38.9</c:v>
                </c:pt>
                <c:pt idx="11632">
                  <c:v>38.9</c:v>
                </c:pt>
                <c:pt idx="11633">
                  <c:v>38.9</c:v>
                </c:pt>
                <c:pt idx="11634">
                  <c:v>38.9</c:v>
                </c:pt>
                <c:pt idx="11635">
                  <c:v>38.9</c:v>
                </c:pt>
                <c:pt idx="11636">
                  <c:v>39</c:v>
                </c:pt>
                <c:pt idx="11637">
                  <c:v>39</c:v>
                </c:pt>
                <c:pt idx="11638">
                  <c:v>39.200000000000003</c:v>
                </c:pt>
                <c:pt idx="11639">
                  <c:v>39.200000000000003</c:v>
                </c:pt>
                <c:pt idx="11640">
                  <c:v>39</c:v>
                </c:pt>
                <c:pt idx="11641">
                  <c:v>38.9</c:v>
                </c:pt>
                <c:pt idx="11642">
                  <c:v>38.9</c:v>
                </c:pt>
                <c:pt idx="11643">
                  <c:v>38.9</c:v>
                </c:pt>
                <c:pt idx="11644">
                  <c:v>38.9</c:v>
                </c:pt>
                <c:pt idx="11645">
                  <c:v>38.9</c:v>
                </c:pt>
                <c:pt idx="11646">
                  <c:v>38.9</c:v>
                </c:pt>
                <c:pt idx="11647">
                  <c:v>38.9</c:v>
                </c:pt>
                <c:pt idx="11648">
                  <c:v>38.9</c:v>
                </c:pt>
                <c:pt idx="11649">
                  <c:v>38.9</c:v>
                </c:pt>
                <c:pt idx="11650">
                  <c:v>38.9</c:v>
                </c:pt>
                <c:pt idx="11651">
                  <c:v>38.9</c:v>
                </c:pt>
                <c:pt idx="11652">
                  <c:v>38.9</c:v>
                </c:pt>
                <c:pt idx="11653">
                  <c:v>38.700000000000003</c:v>
                </c:pt>
                <c:pt idx="11654">
                  <c:v>38.700000000000003</c:v>
                </c:pt>
                <c:pt idx="11655">
                  <c:v>38.9</c:v>
                </c:pt>
                <c:pt idx="11656">
                  <c:v>39</c:v>
                </c:pt>
                <c:pt idx="11657">
                  <c:v>39</c:v>
                </c:pt>
                <c:pt idx="11658">
                  <c:v>39</c:v>
                </c:pt>
                <c:pt idx="11659">
                  <c:v>38.9</c:v>
                </c:pt>
                <c:pt idx="11660">
                  <c:v>38.9</c:v>
                </c:pt>
                <c:pt idx="11661">
                  <c:v>38.9</c:v>
                </c:pt>
                <c:pt idx="11662">
                  <c:v>38.9</c:v>
                </c:pt>
                <c:pt idx="11663">
                  <c:v>38.9</c:v>
                </c:pt>
                <c:pt idx="11664">
                  <c:v>38.9</c:v>
                </c:pt>
                <c:pt idx="11665">
                  <c:v>38.9</c:v>
                </c:pt>
                <c:pt idx="11666">
                  <c:v>38.9</c:v>
                </c:pt>
                <c:pt idx="11667">
                  <c:v>38.700000000000003</c:v>
                </c:pt>
                <c:pt idx="11668">
                  <c:v>38.700000000000003</c:v>
                </c:pt>
                <c:pt idx="11669">
                  <c:v>38.700000000000003</c:v>
                </c:pt>
                <c:pt idx="11670">
                  <c:v>38.700000000000003</c:v>
                </c:pt>
                <c:pt idx="11671">
                  <c:v>38.700000000000003</c:v>
                </c:pt>
                <c:pt idx="11672">
                  <c:v>38.700000000000003</c:v>
                </c:pt>
                <c:pt idx="11673">
                  <c:v>38.700000000000003</c:v>
                </c:pt>
                <c:pt idx="11674">
                  <c:v>38.9</c:v>
                </c:pt>
                <c:pt idx="11675">
                  <c:v>38.700000000000003</c:v>
                </c:pt>
                <c:pt idx="11676">
                  <c:v>38.9</c:v>
                </c:pt>
                <c:pt idx="11677">
                  <c:v>38.9</c:v>
                </c:pt>
                <c:pt idx="11678">
                  <c:v>38.9</c:v>
                </c:pt>
                <c:pt idx="11679">
                  <c:v>38.9</c:v>
                </c:pt>
                <c:pt idx="11680">
                  <c:v>38.9</c:v>
                </c:pt>
                <c:pt idx="11681">
                  <c:v>38.9</c:v>
                </c:pt>
                <c:pt idx="11682">
                  <c:v>38.9</c:v>
                </c:pt>
                <c:pt idx="11683">
                  <c:v>38.9</c:v>
                </c:pt>
                <c:pt idx="11684">
                  <c:v>38.700000000000003</c:v>
                </c:pt>
                <c:pt idx="11685">
                  <c:v>38.700000000000003</c:v>
                </c:pt>
                <c:pt idx="11686">
                  <c:v>38.700000000000003</c:v>
                </c:pt>
                <c:pt idx="11687">
                  <c:v>38.700000000000003</c:v>
                </c:pt>
                <c:pt idx="11688">
                  <c:v>38.700000000000003</c:v>
                </c:pt>
                <c:pt idx="11689">
                  <c:v>38.700000000000003</c:v>
                </c:pt>
                <c:pt idx="11690">
                  <c:v>38.700000000000003</c:v>
                </c:pt>
                <c:pt idx="11691">
                  <c:v>38.700000000000003</c:v>
                </c:pt>
                <c:pt idx="11692">
                  <c:v>38.700000000000003</c:v>
                </c:pt>
                <c:pt idx="11693">
                  <c:v>38.700000000000003</c:v>
                </c:pt>
                <c:pt idx="11694">
                  <c:v>38.700000000000003</c:v>
                </c:pt>
                <c:pt idx="11695">
                  <c:v>38.700000000000003</c:v>
                </c:pt>
                <c:pt idx="11696">
                  <c:v>38.700000000000003</c:v>
                </c:pt>
                <c:pt idx="11697">
                  <c:v>38.9</c:v>
                </c:pt>
                <c:pt idx="11698">
                  <c:v>38.9</c:v>
                </c:pt>
                <c:pt idx="11699">
                  <c:v>38.9</c:v>
                </c:pt>
                <c:pt idx="11700">
                  <c:v>38.9</c:v>
                </c:pt>
                <c:pt idx="11701">
                  <c:v>38.9</c:v>
                </c:pt>
                <c:pt idx="11702">
                  <c:v>38.700000000000003</c:v>
                </c:pt>
                <c:pt idx="11703">
                  <c:v>38.700000000000003</c:v>
                </c:pt>
                <c:pt idx="11704">
                  <c:v>38.700000000000003</c:v>
                </c:pt>
                <c:pt idx="11705">
                  <c:v>38.700000000000003</c:v>
                </c:pt>
                <c:pt idx="11706">
                  <c:v>38.700000000000003</c:v>
                </c:pt>
                <c:pt idx="11707">
                  <c:v>38.700000000000003</c:v>
                </c:pt>
                <c:pt idx="11708">
                  <c:v>38.700000000000003</c:v>
                </c:pt>
                <c:pt idx="11709">
                  <c:v>38.700000000000003</c:v>
                </c:pt>
                <c:pt idx="11710">
                  <c:v>38.700000000000003</c:v>
                </c:pt>
                <c:pt idx="11711">
                  <c:v>38.700000000000003</c:v>
                </c:pt>
                <c:pt idx="11712">
                  <c:v>38.700000000000003</c:v>
                </c:pt>
                <c:pt idx="11713">
                  <c:v>38.700000000000003</c:v>
                </c:pt>
                <c:pt idx="11714">
                  <c:v>38.700000000000003</c:v>
                </c:pt>
                <c:pt idx="11715">
                  <c:v>38.700000000000003</c:v>
                </c:pt>
                <c:pt idx="11716">
                  <c:v>38.6</c:v>
                </c:pt>
                <c:pt idx="11717">
                  <c:v>38.6</c:v>
                </c:pt>
                <c:pt idx="11718">
                  <c:v>38.6</c:v>
                </c:pt>
                <c:pt idx="11719">
                  <c:v>38.6</c:v>
                </c:pt>
                <c:pt idx="11720">
                  <c:v>38.6</c:v>
                </c:pt>
                <c:pt idx="11721">
                  <c:v>38.6</c:v>
                </c:pt>
                <c:pt idx="11722">
                  <c:v>38.700000000000003</c:v>
                </c:pt>
                <c:pt idx="11723">
                  <c:v>38.6</c:v>
                </c:pt>
                <c:pt idx="11724">
                  <c:v>38.700000000000003</c:v>
                </c:pt>
                <c:pt idx="11725">
                  <c:v>38.700000000000003</c:v>
                </c:pt>
                <c:pt idx="11726">
                  <c:v>38.700000000000003</c:v>
                </c:pt>
                <c:pt idx="11727">
                  <c:v>38.700000000000003</c:v>
                </c:pt>
                <c:pt idx="11728">
                  <c:v>38.6</c:v>
                </c:pt>
                <c:pt idx="11729">
                  <c:v>38.700000000000003</c:v>
                </c:pt>
                <c:pt idx="11730">
                  <c:v>38.6</c:v>
                </c:pt>
                <c:pt idx="11731">
                  <c:v>38.6</c:v>
                </c:pt>
                <c:pt idx="11732">
                  <c:v>38.6</c:v>
                </c:pt>
                <c:pt idx="11733">
                  <c:v>38.6</c:v>
                </c:pt>
                <c:pt idx="11734">
                  <c:v>38.6</c:v>
                </c:pt>
                <c:pt idx="11735">
                  <c:v>38.6</c:v>
                </c:pt>
                <c:pt idx="11736">
                  <c:v>38.6</c:v>
                </c:pt>
                <c:pt idx="11737">
                  <c:v>38.6</c:v>
                </c:pt>
                <c:pt idx="11738">
                  <c:v>38.6</c:v>
                </c:pt>
                <c:pt idx="11739">
                  <c:v>38.6</c:v>
                </c:pt>
                <c:pt idx="11740">
                  <c:v>38.6</c:v>
                </c:pt>
                <c:pt idx="11741">
                  <c:v>38.6</c:v>
                </c:pt>
                <c:pt idx="11742">
                  <c:v>38.6</c:v>
                </c:pt>
                <c:pt idx="11743">
                  <c:v>38.6</c:v>
                </c:pt>
                <c:pt idx="11744">
                  <c:v>38.6</c:v>
                </c:pt>
                <c:pt idx="11745">
                  <c:v>38.6</c:v>
                </c:pt>
                <c:pt idx="11746">
                  <c:v>38.6</c:v>
                </c:pt>
                <c:pt idx="11747">
                  <c:v>38.6</c:v>
                </c:pt>
                <c:pt idx="11748">
                  <c:v>38.6</c:v>
                </c:pt>
                <c:pt idx="11749">
                  <c:v>38.6</c:v>
                </c:pt>
                <c:pt idx="11750">
                  <c:v>38.6</c:v>
                </c:pt>
                <c:pt idx="11751">
                  <c:v>38.6</c:v>
                </c:pt>
                <c:pt idx="11752">
                  <c:v>38.4</c:v>
                </c:pt>
                <c:pt idx="11753">
                  <c:v>38.4</c:v>
                </c:pt>
                <c:pt idx="11754">
                  <c:v>38.4</c:v>
                </c:pt>
                <c:pt idx="11755">
                  <c:v>38.4</c:v>
                </c:pt>
                <c:pt idx="11756">
                  <c:v>38.4</c:v>
                </c:pt>
                <c:pt idx="11757">
                  <c:v>38.4</c:v>
                </c:pt>
                <c:pt idx="11758">
                  <c:v>38.4</c:v>
                </c:pt>
                <c:pt idx="11759">
                  <c:v>38.4</c:v>
                </c:pt>
                <c:pt idx="11760">
                  <c:v>38.4</c:v>
                </c:pt>
                <c:pt idx="11761">
                  <c:v>38.4</c:v>
                </c:pt>
                <c:pt idx="11762">
                  <c:v>38.4</c:v>
                </c:pt>
                <c:pt idx="11763">
                  <c:v>38.4</c:v>
                </c:pt>
                <c:pt idx="11764">
                  <c:v>38.4</c:v>
                </c:pt>
                <c:pt idx="11765">
                  <c:v>38.4</c:v>
                </c:pt>
                <c:pt idx="11766">
                  <c:v>38.4</c:v>
                </c:pt>
                <c:pt idx="11767">
                  <c:v>38.4</c:v>
                </c:pt>
                <c:pt idx="11768">
                  <c:v>38.6</c:v>
                </c:pt>
                <c:pt idx="11769">
                  <c:v>38.6</c:v>
                </c:pt>
                <c:pt idx="11770">
                  <c:v>38.6</c:v>
                </c:pt>
                <c:pt idx="11771">
                  <c:v>38.6</c:v>
                </c:pt>
                <c:pt idx="11772">
                  <c:v>38.6</c:v>
                </c:pt>
                <c:pt idx="11773">
                  <c:v>38.6</c:v>
                </c:pt>
                <c:pt idx="11774">
                  <c:v>38.6</c:v>
                </c:pt>
                <c:pt idx="11775">
                  <c:v>38.6</c:v>
                </c:pt>
                <c:pt idx="11776">
                  <c:v>38.6</c:v>
                </c:pt>
                <c:pt idx="11777">
                  <c:v>38.6</c:v>
                </c:pt>
                <c:pt idx="11778">
                  <c:v>38.6</c:v>
                </c:pt>
                <c:pt idx="11779">
                  <c:v>38.6</c:v>
                </c:pt>
                <c:pt idx="11780">
                  <c:v>38.6</c:v>
                </c:pt>
                <c:pt idx="11781">
                  <c:v>38.6</c:v>
                </c:pt>
                <c:pt idx="11782">
                  <c:v>38.6</c:v>
                </c:pt>
                <c:pt idx="11783">
                  <c:v>38.6</c:v>
                </c:pt>
                <c:pt idx="11785">
                  <c:v>40.299999999999997</c:v>
                </c:pt>
                <c:pt idx="11786">
                  <c:v>38.6</c:v>
                </c:pt>
                <c:pt idx="11787">
                  <c:v>38.6</c:v>
                </c:pt>
                <c:pt idx="11788">
                  <c:v>38.6</c:v>
                </c:pt>
                <c:pt idx="11789">
                  <c:v>38.6</c:v>
                </c:pt>
                <c:pt idx="11790">
                  <c:v>38.6</c:v>
                </c:pt>
                <c:pt idx="11791">
                  <c:v>38.6</c:v>
                </c:pt>
                <c:pt idx="11792">
                  <c:v>38.700000000000003</c:v>
                </c:pt>
                <c:pt idx="11793">
                  <c:v>38.700000000000003</c:v>
                </c:pt>
                <c:pt idx="11794">
                  <c:v>38.700000000000003</c:v>
                </c:pt>
                <c:pt idx="11795">
                  <c:v>38.700000000000003</c:v>
                </c:pt>
                <c:pt idx="11796">
                  <c:v>38.700000000000003</c:v>
                </c:pt>
                <c:pt idx="11797">
                  <c:v>38.700000000000003</c:v>
                </c:pt>
                <c:pt idx="11798">
                  <c:v>38.700000000000003</c:v>
                </c:pt>
                <c:pt idx="11799">
                  <c:v>38.700000000000003</c:v>
                </c:pt>
                <c:pt idx="11800">
                  <c:v>38.700000000000003</c:v>
                </c:pt>
                <c:pt idx="11801">
                  <c:v>38.700000000000003</c:v>
                </c:pt>
                <c:pt idx="11802">
                  <c:v>38.700000000000003</c:v>
                </c:pt>
                <c:pt idx="11803">
                  <c:v>38.700000000000003</c:v>
                </c:pt>
                <c:pt idx="11804">
                  <c:v>38.700000000000003</c:v>
                </c:pt>
                <c:pt idx="11805">
                  <c:v>38.700000000000003</c:v>
                </c:pt>
                <c:pt idx="11806">
                  <c:v>38.700000000000003</c:v>
                </c:pt>
                <c:pt idx="11807">
                  <c:v>38.700000000000003</c:v>
                </c:pt>
                <c:pt idx="11808">
                  <c:v>38.700000000000003</c:v>
                </c:pt>
                <c:pt idx="11809">
                  <c:v>38.700000000000003</c:v>
                </c:pt>
                <c:pt idx="11810">
                  <c:v>38.700000000000003</c:v>
                </c:pt>
                <c:pt idx="11811">
                  <c:v>38.700000000000003</c:v>
                </c:pt>
                <c:pt idx="11812">
                  <c:v>38.700000000000003</c:v>
                </c:pt>
                <c:pt idx="11813">
                  <c:v>38.700000000000003</c:v>
                </c:pt>
                <c:pt idx="11814">
                  <c:v>38.700000000000003</c:v>
                </c:pt>
                <c:pt idx="11815">
                  <c:v>38.700000000000003</c:v>
                </c:pt>
                <c:pt idx="11816">
                  <c:v>38.700000000000003</c:v>
                </c:pt>
                <c:pt idx="11817">
                  <c:v>38.700000000000003</c:v>
                </c:pt>
                <c:pt idx="11818">
                  <c:v>38.700000000000003</c:v>
                </c:pt>
                <c:pt idx="11819">
                  <c:v>38.700000000000003</c:v>
                </c:pt>
                <c:pt idx="11820">
                  <c:v>38.700000000000003</c:v>
                </c:pt>
                <c:pt idx="11821">
                  <c:v>38.700000000000003</c:v>
                </c:pt>
                <c:pt idx="11822">
                  <c:v>38.700000000000003</c:v>
                </c:pt>
                <c:pt idx="11823">
                  <c:v>38.700000000000003</c:v>
                </c:pt>
                <c:pt idx="11824">
                  <c:v>38.700000000000003</c:v>
                </c:pt>
                <c:pt idx="11825">
                  <c:v>38.700000000000003</c:v>
                </c:pt>
                <c:pt idx="11826">
                  <c:v>38.700000000000003</c:v>
                </c:pt>
                <c:pt idx="11827">
                  <c:v>38.700000000000003</c:v>
                </c:pt>
                <c:pt idx="11828">
                  <c:v>38.700000000000003</c:v>
                </c:pt>
                <c:pt idx="11829">
                  <c:v>38.700000000000003</c:v>
                </c:pt>
                <c:pt idx="11830">
                  <c:v>38.700000000000003</c:v>
                </c:pt>
                <c:pt idx="11831">
                  <c:v>38.700000000000003</c:v>
                </c:pt>
                <c:pt idx="11832">
                  <c:v>38.700000000000003</c:v>
                </c:pt>
                <c:pt idx="11833">
                  <c:v>38.700000000000003</c:v>
                </c:pt>
                <c:pt idx="11834">
                  <c:v>38.700000000000003</c:v>
                </c:pt>
                <c:pt idx="11835">
                  <c:v>38.700000000000003</c:v>
                </c:pt>
                <c:pt idx="11836">
                  <c:v>38.700000000000003</c:v>
                </c:pt>
                <c:pt idx="11837">
                  <c:v>38.700000000000003</c:v>
                </c:pt>
                <c:pt idx="11838">
                  <c:v>38.700000000000003</c:v>
                </c:pt>
                <c:pt idx="11839">
                  <c:v>38.9</c:v>
                </c:pt>
                <c:pt idx="11840">
                  <c:v>38.9</c:v>
                </c:pt>
                <c:pt idx="11841">
                  <c:v>38.9</c:v>
                </c:pt>
                <c:pt idx="11842">
                  <c:v>38.9</c:v>
                </c:pt>
                <c:pt idx="11843">
                  <c:v>38.9</c:v>
                </c:pt>
                <c:pt idx="11844">
                  <c:v>38.9</c:v>
                </c:pt>
                <c:pt idx="11845">
                  <c:v>38.9</c:v>
                </c:pt>
                <c:pt idx="11846">
                  <c:v>38.9</c:v>
                </c:pt>
                <c:pt idx="11847">
                  <c:v>38.9</c:v>
                </c:pt>
                <c:pt idx="11848">
                  <c:v>38.9</c:v>
                </c:pt>
                <c:pt idx="11849">
                  <c:v>38.9</c:v>
                </c:pt>
                <c:pt idx="11850">
                  <c:v>38.9</c:v>
                </c:pt>
                <c:pt idx="11851">
                  <c:v>38.9</c:v>
                </c:pt>
                <c:pt idx="11852">
                  <c:v>38.9</c:v>
                </c:pt>
                <c:pt idx="11853">
                  <c:v>38.700000000000003</c:v>
                </c:pt>
                <c:pt idx="11854">
                  <c:v>38.700000000000003</c:v>
                </c:pt>
                <c:pt idx="11855">
                  <c:v>38.700000000000003</c:v>
                </c:pt>
                <c:pt idx="11856">
                  <c:v>38.700000000000003</c:v>
                </c:pt>
                <c:pt idx="11857">
                  <c:v>38.700000000000003</c:v>
                </c:pt>
                <c:pt idx="11858">
                  <c:v>38.700000000000003</c:v>
                </c:pt>
                <c:pt idx="11859">
                  <c:v>38.700000000000003</c:v>
                </c:pt>
                <c:pt idx="11860">
                  <c:v>38.700000000000003</c:v>
                </c:pt>
                <c:pt idx="11861">
                  <c:v>38.700000000000003</c:v>
                </c:pt>
                <c:pt idx="11862">
                  <c:v>38.700000000000003</c:v>
                </c:pt>
                <c:pt idx="11863">
                  <c:v>38.700000000000003</c:v>
                </c:pt>
                <c:pt idx="11864">
                  <c:v>38.700000000000003</c:v>
                </c:pt>
                <c:pt idx="11865">
                  <c:v>38.700000000000003</c:v>
                </c:pt>
                <c:pt idx="11866">
                  <c:v>38.700000000000003</c:v>
                </c:pt>
                <c:pt idx="11867">
                  <c:v>38.700000000000003</c:v>
                </c:pt>
                <c:pt idx="11868">
                  <c:v>38.700000000000003</c:v>
                </c:pt>
                <c:pt idx="11869">
                  <c:v>38.700000000000003</c:v>
                </c:pt>
                <c:pt idx="11870">
                  <c:v>38.9</c:v>
                </c:pt>
                <c:pt idx="11871">
                  <c:v>38.9</c:v>
                </c:pt>
                <c:pt idx="11872">
                  <c:v>38.700000000000003</c:v>
                </c:pt>
                <c:pt idx="11873">
                  <c:v>38.700000000000003</c:v>
                </c:pt>
                <c:pt idx="11874">
                  <c:v>38.700000000000003</c:v>
                </c:pt>
                <c:pt idx="11875">
                  <c:v>38.700000000000003</c:v>
                </c:pt>
                <c:pt idx="11876">
                  <c:v>38.700000000000003</c:v>
                </c:pt>
                <c:pt idx="11877">
                  <c:v>38.700000000000003</c:v>
                </c:pt>
                <c:pt idx="11878">
                  <c:v>38.700000000000003</c:v>
                </c:pt>
                <c:pt idx="11879">
                  <c:v>38.700000000000003</c:v>
                </c:pt>
                <c:pt idx="11880">
                  <c:v>38.700000000000003</c:v>
                </c:pt>
                <c:pt idx="11881">
                  <c:v>38.700000000000003</c:v>
                </c:pt>
                <c:pt idx="11882">
                  <c:v>38.700000000000003</c:v>
                </c:pt>
                <c:pt idx="11883">
                  <c:v>38.700000000000003</c:v>
                </c:pt>
                <c:pt idx="11884">
                  <c:v>38.700000000000003</c:v>
                </c:pt>
                <c:pt idx="11885">
                  <c:v>38.700000000000003</c:v>
                </c:pt>
                <c:pt idx="11886">
                  <c:v>38.9</c:v>
                </c:pt>
                <c:pt idx="11887">
                  <c:v>38.9</c:v>
                </c:pt>
                <c:pt idx="11888">
                  <c:v>38.9</c:v>
                </c:pt>
                <c:pt idx="11889">
                  <c:v>38.9</c:v>
                </c:pt>
                <c:pt idx="11890">
                  <c:v>38.9</c:v>
                </c:pt>
                <c:pt idx="11891">
                  <c:v>38.9</c:v>
                </c:pt>
                <c:pt idx="11892">
                  <c:v>38.9</c:v>
                </c:pt>
                <c:pt idx="11893">
                  <c:v>38.9</c:v>
                </c:pt>
                <c:pt idx="11894">
                  <c:v>38.9</c:v>
                </c:pt>
                <c:pt idx="11895">
                  <c:v>38.9</c:v>
                </c:pt>
                <c:pt idx="11896">
                  <c:v>38.9</c:v>
                </c:pt>
                <c:pt idx="11897">
                  <c:v>38.9</c:v>
                </c:pt>
                <c:pt idx="11898">
                  <c:v>39</c:v>
                </c:pt>
                <c:pt idx="11899">
                  <c:v>39</c:v>
                </c:pt>
                <c:pt idx="11900">
                  <c:v>38.9</c:v>
                </c:pt>
                <c:pt idx="11901">
                  <c:v>38.9</c:v>
                </c:pt>
                <c:pt idx="11902">
                  <c:v>38.9</c:v>
                </c:pt>
                <c:pt idx="11903">
                  <c:v>38.9</c:v>
                </c:pt>
                <c:pt idx="11904">
                  <c:v>38.9</c:v>
                </c:pt>
                <c:pt idx="11905">
                  <c:v>38.9</c:v>
                </c:pt>
                <c:pt idx="11906">
                  <c:v>38.9</c:v>
                </c:pt>
                <c:pt idx="11907">
                  <c:v>38.9</c:v>
                </c:pt>
                <c:pt idx="11908">
                  <c:v>39.299999999999997</c:v>
                </c:pt>
                <c:pt idx="11909">
                  <c:v>39.200000000000003</c:v>
                </c:pt>
                <c:pt idx="11910">
                  <c:v>39.299999999999997</c:v>
                </c:pt>
                <c:pt idx="11911">
                  <c:v>39.200000000000003</c:v>
                </c:pt>
                <c:pt idx="11912">
                  <c:v>39.200000000000003</c:v>
                </c:pt>
                <c:pt idx="11913">
                  <c:v>39</c:v>
                </c:pt>
                <c:pt idx="11914">
                  <c:v>39</c:v>
                </c:pt>
                <c:pt idx="11915">
                  <c:v>39</c:v>
                </c:pt>
                <c:pt idx="11916">
                  <c:v>39</c:v>
                </c:pt>
                <c:pt idx="11917">
                  <c:v>39</c:v>
                </c:pt>
                <c:pt idx="11918">
                  <c:v>39</c:v>
                </c:pt>
                <c:pt idx="11919">
                  <c:v>39</c:v>
                </c:pt>
                <c:pt idx="11920">
                  <c:v>39</c:v>
                </c:pt>
                <c:pt idx="11921">
                  <c:v>39</c:v>
                </c:pt>
                <c:pt idx="11922">
                  <c:v>39</c:v>
                </c:pt>
                <c:pt idx="11923">
                  <c:v>39</c:v>
                </c:pt>
                <c:pt idx="11924">
                  <c:v>39</c:v>
                </c:pt>
                <c:pt idx="11925">
                  <c:v>39</c:v>
                </c:pt>
                <c:pt idx="11926">
                  <c:v>39</c:v>
                </c:pt>
                <c:pt idx="11927">
                  <c:v>39</c:v>
                </c:pt>
                <c:pt idx="11928">
                  <c:v>39</c:v>
                </c:pt>
                <c:pt idx="11929">
                  <c:v>39</c:v>
                </c:pt>
                <c:pt idx="11931">
                  <c:v>39.6</c:v>
                </c:pt>
                <c:pt idx="11932">
                  <c:v>39</c:v>
                </c:pt>
                <c:pt idx="11933">
                  <c:v>39</c:v>
                </c:pt>
                <c:pt idx="11934">
                  <c:v>39</c:v>
                </c:pt>
                <c:pt idx="11935">
                  <c:v>39.200000000000003</c:v>
                </c:pt>
                <c:pt idx="11936">
                  <c:v>39.200000000000003</c:v>
                </c:pt>
                <c:pt idx="11937">
                  <c:v>39.200000000000003</c:v>
                </c:pt>
                <c:pt idx="11938">
                  <c:v>39.200000000000003</c:v>
                </c:pt>
                <c:pt idx="11939">
                  <c:v>39.200000000000003</c:v>
                </c:pt>
                <c:pt idx="11940">
                  <c:v>39.200000000000003</c:v>
                </c:pt>
                <c:pt idx="11941">
                  <c:v>39.200000000000003</c:v>
                </c:pt>
                <c:pt idx="11942">
                  <c:v>39.200000000000003</c:v>
                </c:pt>
                <c:pt idx="11943">
                  <c:v>39.200000000000003</c:v>
                </c:pt>
                <c:pt idx="11944">
                  <c:v>39.200000000000003</c:v>
                </c:pt>
                <c:pt idx="11945">
                  <c:v>39</c:v>
                </c:pt>
                <c:pt idx="11946">
                  <c:v>39</c:v>
                </c:pt>
                <c:pt idx="11947">
                  <c:v>39</c:v>
                </c:pt>
                <c:pt idx="11948">
                  <c:v>39</c:v>
                </c:pt>
                <c:pt idx="11949">
                  <c:v>39</c:v>
                </c:pt>
                <c:pt idx="11950">
                  <c:v>39</c:v>
                </c:pt>
                <c:pt idx="11951">
                  <c:v>39</c:v>
                </c:pt>
                <c:pt idx="11952">
                  <c:v>39.200000000000003</c:v>
                </c:pt>
                <c:pt idx="11953">
                  <c:v>39</c:v>
                </c:pt>
                <c:pt idx="11954">
                  <c:v>39.200000000000003</c:v>
                </c:pt>
                <c:pt idx="11955">
                  <c:v>39.200000000000003</c:v>
                </c:pt>
                <c:pt idx="11956">
                  <c:v>39.200000000000003</c:v>
                </c:pt>
                <c:pt idx="11957">
                  <c:v>39.200000000000003</c:v>
                </c:pt>
                <c:pt idx="11958">
                  <c:v>39.200000000000003</c:v>
                </c:pt>
                <c:pt idx="11959">
                  <c:v>39.200000000000003</c:v>
                </c:pt>
                <c:pt idx="11960">
                  <c:v>39.200000000000003</c:v>
                </c:pt>
                <c:pt idx="11961">
                  <c:v>39.200000000000003</c:v>
                </c:pt>
                <c:pt idx="11962">
                  <c:v>39.200000000000003</c:v>
                </c:pt>
                <c:pt idx="11963">
                  <c:v>39.299999999999997</c:v>
                </c:pt>
                <c:pt idx="11964">
                  <c:v>39.299999999999997</c:v>
                </c:pt>
                <c:pt idx="11965">
                  <c:v>39.299999999999997</c:v>
                </c:pt>
                <c:pt idx="11966">
                  <c:v>39.299999999999997</c:v>
                </c:pt>
                <c:pt idx="11967">
                  <c:v>39.4</c:v>
                </c:pt>
                <c:pt idx="11968">
                  <c:v>39.299999999999997</c:v>
                </c:pt>
                <c:pt idx="11969">
                  <c:v>39.299999999999997</c:v>
                </c:pt>
                <c:pt idx="11970">
                  <c:v>39.4</c:v>
                </c:pt>
                <c:pt idx="11971">
                  <c:v>39.4</c:v>
                </c:pt>
                <c:pt idx="11972">
                  <c:v>39.4</c:v>
                </c:pt>
                <c:pt idx="11973">
                  <c:v>39.4</c:v>
                </c:pt>
                <c:pt idx="11974">
                  <c:v>39.299999999999997</c:v>
                </c:pt>
                <c:pt idx="11975">
                  <c:v>39.299999999999997</c:v>
                </c:pt>
                <c:pt idx="11976">
                  <c:v>39.299999999999997</c:v>
                </c:pt>
                <c:pt idx="11977">
                  <c:v>39.4</c:v>
                </c:pt>
                <c:pt idx="11978">
                  <c:v>39.299999999999997</c:v>
                </c:pt>
                <c:pt idx="11979">
                  <c:v>39.299999999999997</c:v>
                </c:pt>
                <c:pt idx="11980">
                  <c:v>39.299999999999997</c:v>
                </c:pt>
                <c:pt idx="11981">
                  <c:v>39.299999999999997</c:v>
                </c:pt>
                <c:pt idx="11982">
                  <c:v>39.4</c:v>
                </c:pt>
                <c:pt idx="11983">
                  <c:v>39.4</c:v>
                </c:pt>
                <c:pt idx="11984">
                  <c:v>39.4</c:v>
                </c:pt>
                <c:pt idx="11985">
                  <c:v>39.6</c:v>
                </c:pt>
                <c:pt idx="11986">
                  <c:v>39.6</c:v>
                </c:pt>
                <c:pt idx="11987">
                  <c:v>39.6</c:v>
                </c:pt>
                <c:pt idx="11988">
                  <c:v>39.6</c:v>
                </c:pt>
                <c:pt idx="11989">
                  <c:v>39.700000000000003</c:v>
                </c:pt>
                <c:pt idx="11990">
                  <c:v>39.700000000000003</c:v>
                </c:pt>
                <c:pt idx="11991">
                  <c:v>39.6</c:v>
                </c:pt>
                <c:pt idx="11992">
                  <c:v>39.6</c:v>
                </c:pt>
                <c:pt idx="11993">
                  <c:v>39.6</c:v>
                </c:pt>
                <c:pt idx="11994">
                  <c:v>39.6</c:v>
                </c:pt>
                <c:pt idx="11995">
                  <c:v>39.700000000000003</c:v>
                </c:pt>
                <c:pt idx="11996">
                  <c:v>39.700000000000003</c:v>
                </c:pt>
                <c:pt idx="11997">
                  <c:v>39.700000000000003</c:v>
                </c:pt>
                <c:pt idx="11998">
                  <c:v>39.700000000000003</c:v>
                </c:pt>
                <c:pt idx="11999">
                  <c:v>39.700000000000003</c:v>
                </c:pt>
                <c:pt idx="12000">
                  <c:v>39.700000000000003</c:v>
                </c:pt>
                <c:pt idx="12001">
                  <c:v>39.700000000000003</c:v>
                </c:pt>
                <c:pt idx="12002">
                  <c:v>39.700000000000003</c:v>
                </c:pt>
                <c:pt idx="12003">
                  <c:v>39.700000000000003</c:v>
                </c:pt>
                <c:pt idx="12004">
                  <c:v>39.9</c:v>
                </c:pt>
                <c:pt idx="12005">
                  <c:v>39.9</c:v>
                </c:pt>
                <c:pt idx="12006">
                  <c:v>39.9</c:v>
                </c:pt>
                <c:pt idx="12007">
                  <c:v>39.9</c:v>
                </c:pt>
                <c:pt idx="12008">
                  <c:v>40.1</c:v>
                </c:pt>
                <c:pt idx="12009">
                  <c:v>40.299999999999997</c:v>
                </c:pt>
                <c:pt idx="12010">
                  <c:v>40.299999999999997</c:v>
                </c:pt>
                <c:pt idx="12011">
                  <c:v>40.4</c:v>
                </c:pt>
                <c:pt idx="12012">
                  <c:v>40.1</c:v>
                </c:pt>
                <c:pt idx="12013">
                  <c:v>40.1</c:v>
                </c:pt>
                <c:pt idx="12014">
                  <c:v>40.1</c:v>
                </c:pt>
                <c:pt idx="12015">
                  <c:v>40.1</c:v>
                </c:pt>
                <c:pt idx="12016">
                  <c:v>40.299999999999997</c:v>
                </c:pt>
                <c:pt idx="12017">
                  <c:v>40.299999999999997</c:v>
                </c:pt>
                <c:pt idx="12018">
                  <c:v>40.299999999999997</c:v>
                </c:pt>
                <c:pt idx="12019">
                  <c:v>40.299999999999997</c:v>
                </c:pt>
                <c:pt idx="12020">
                  <c:v>40.299999999999997</c:v>
                </c:pt>
                <c:pt idx="12021">
                  <c:v>40.299999999999997</c:v>
                </c:pt>
                <c:pt idx="12022">
                  <c:v>40.299999999999997</c:v>
                </c:pt>
                <c:pt idx="12023">
                  <c:v>40.299999999999997</c:v>
                </c:pt>
                <c:pt idx="12024">
                  <c:v>40.299999999999997</c:v>
                </c:pt>
                <c:pt idx="12025">
                  <c:v>40.299999999999997</c:v>
                </c:pt>
                <c:pt idx="12026">
                  <c:v>40.4</c:v>
                </c:pt>
                <c:pt idx="12027">
                  <c:v>40.5</c:v>
                </c:pt>
                <c:pt idx="12028">
                  <c:v>40.299999999999997</c:v>
                </c:pt>
                <c:pt idx="12029">
                  <c:v>40.299999999999997</c:v>
                </c:pt>
                <c:pt idx="12030">
                  <c:v>40.299999999999997</c:v>
                </c:pt>
                <c:pt idx="12031">
                  <c:v>40.299999999999997</c:v>
                </c:pt>
                <c:pt idx="12032">
                  <c:v>40.299999999999997</c:v>
                </c:pt>
                <c:pt idx="12033">
                  <c:v>40.299999999999997</c:v>
                </c:pt>
                <c:pt idx="12034">
                  <c:v>40.299999999999997</c:v>
                </c:pt>
                <c:pt idx="12035">
                  <c:v>40.5</c:v>
                </c:pt>
                <c:pt idx="12036">
                  <c:v>40.5</c:v>
                </c:pt>
                <c:pt idx="12037">
                  <c:v>40.700000000000003</c:v>
                </c:pt>
                <c:pt idx="12038">
                  <c:v>40.799999999999997</c:v>
                </c:pt>
                <c:pt idx="12039">
                  <c:v>40.799999999999997</c:v>
                </c:pt>
                <c:pt idx="12040">
                  <c:v>40.799999999999997</c:v>
                </c:pt>
                <c:pt idx="12041">
                  <c:v>40.799999999999997</c:v>
                </c:pt>
                <c:pt idx="12042">
                  <c:v>40.799999999999997</c:v>
                </c:pt>
                <c:pt idx="12043">
                  <c:v>40.799999999999997</c:v>
                </c:pt>
                <c:pt idx="12044">
                  <c:v>40.799999999999997</c:v>
                </c:pt>
                <c:pt idx="12045">
                  <c:v>40.700000000000003</c:v>
                </c:pt>
                <c:pt idx="12046">
                  <c:v>40.700000000000003</c:v>
                </c:pt>
                <c:pt idx="12047">
                  <c:v>40.700000000000003</c:v>
                </c:pt>
                <c:pt idx="12048">
                  <c:v>40.700000000000003</c:v>
                </c:pt>
                <c:pt idx="12049">
                  <c:v>40.5</c:v>
                </c:pt>
                <c:pt idx="12050">
                  <c:v>40.5</c:v>
                </c:pt>
                <c:pt idx="12051">
                  <c:v>40.5</c:v>
                </c:pt>
                <c:pt idx="12052">
                  <c:v>40.700000000000003</c:v>
                </c:pt>
                <c:pt idx="12053">
                  <c:v>40.700000000000003</c:v>
                </c:pt>
                <c:pt idx="12054">
                  <c:v>40.700000000000003</c:v>
                </c:pt>
                <c:pt idx="12055">
                  <c:v>40.5</c:v>
                </c:pt>
                <c:pt idx="12056">
                  <c:v>40.700000000000003</c:v>
                </c:pt>
                <c:pt idx="12057">
                  <c:v>40.799999999999997</c:v>
                </c:pt>
                <c:pt idx="12058">
                  <c:v>40.9</c:v>
                </c:pt>
                <c:pt idx="12059">
                  <c:v>40.799999999999997</c:v>
                </c:pt>
                <c:pt idx="12060">
                  <c:v>40.700000000000003</c:v>
                </c:pt>
                <c:pt idx="12061">
                  <c:v>40.700000000000003</c:v>
                </c:pt>
                <c:pt idx="12062">
                  <c:v>40.700000000000003</c:v>
                </c:pt>
                <c:pt idx="12063">
                  <c:v>40.700000000000003</c:v>
                </c:pt>
                <c:pt idx="12064">
                  <c:v>40.799999999999997</c:v>
                </c:pt>
                <c:pt idx="12065">
                  <c:v>40.799999999999997</c:v>
                </c:pt>
                <c:pt idx="12066">
                  <c:v>40.799999999999997</c:v>
                </c:pt>
                <c:pt idx="12067">
                  <c:v>40.799999999999997</c:v>
                </c:pt>
                <c:pt idx="12068">
                  <c:v>40.799999999999997</c:v>
                </c:pt>
                <c:pt idx="12069">
                  <c:v>40.799999999999997</c:v>
                </c:pt>
                <c:pt idx="12070">
                  <c:v>40.799999999999997</c:v>
                </c:pt>
                <c:pt idx="12071">
                  <c:v>40.799999999999997</c:v>
                </c:pt>
                <c:pt idx="12072">
                  <c:v>40.799999999999997</c:v>
                </c:pt>
                <c:pt idx="12073">
                  <c:v>40.799999999999997</c:v>
                </c:pt>
                <c:pt idx="12074">
                  <c:v>40.799999999999997</c:v>
                </c:pt>
                <c:pt idx="12075">
                  <c:v>40.9</c:v>
                </c:pt>
                <c:pt idx="12076">
                  <c:v>41.1</c:v>
                </c:pt>
                <c:pt idx="12077">
                  <c:v>41.1</c:v>
                </c:pt>
                <c:pt idx="12078">
                  <c:v>41.1</c:v>
                </c:pt>
                <c:pt idx="12079">
                  <c:v>41.2</c:v>
                </c:pt>
                <c:pt idx="12080">
                  <c:v>41.2</c:v>
                </c:pt>
                <c:pt idx="12081">
                  <c:v>41.2</c:v>
                </c:pt>
                <c:pt idx="12082">
                  <c:v>41.2</c:v>
                </c:pt>
                <c:pt idx="12083">
                  <c:v>41.2</c:v>
                </c:pt>
                <c:pt idx="12084">
                  <c:v>41.2</c:v>
                </c:pt>
                <c:pt idx="12085">
                  <c:v>41.2</c:v>
                </c:pt>
                <c:pt idx="12086">
                  <c:v>41.2</c:v>
                </c:pt>
                <c:pt idx="12087">
                  <c:v>41.2</c:v>
                </c:pt>
                <c:pt idx="12088">
                  <c:v>41.2</c:v>
                </c:pt>
                <c:pt idx="12089">
                  <c:v>41.2</c:v>
                </c:pt>
                <c:pt idx="12090">
                  <c:v>41.2</c:v>
                </c:pt>
                <c:pt idx="12091">
                  <c:v>41.2</c:v>
                </c:pt>
                <c:pt idx="12092">
                  <c:v>41.2</c:v>
                </c:pt>
                <c:pt idx="12093">
                  <c:v>41.2</c:v>
                </c:pt>
                <c:pt idx="12094">
                  <c:v>41.2</c:v>
                </c:pt>
                <c:pt idx="12095">
                  <c:v>41.2</c:v>
                </c:pt>
                <c:pt idx="12096">
                  <c:v>41.1</c:v>
                </c:pt>
                <c:pt idx="12097">
                  <c:v>41.1</c:v>
                </c:pt>
                <c:pt idx="12098">
                  <c:v>41.1</c:v>
                </c:pt>
                <c:pt idx="12099">
                  <c:v>41.2</c:v>
                </c:pt>
                <c:pt idx="12100">
                  <c:v>41.1</c:v>
                </c:pt>
                <c:pt idx="12101">
                  <c:v>41.1</c:v>
                </c:pt>
                <c:pt idx="12102">
                  <c:v>41.1</c:v>
                </c:pt>
                <c:pt idx="12103">
                  <c:v>41.1</c:v>
                </c:pt>
                <c:pt idx="12104">
                  <c:v>41.2</c:v>
                </c:pt>
                <c:pt idx="12105">
                  <c:v>41.1</c:v>
                </c:pt>
                <c:pt idx="12106">
                  <c:v>41.2</c:v>
                </c:pt>
                <c:pt idx="12107">
                  <c:v>41.2</c:v>
                </c:pt>
                <c:pt idx="12108">
                  <c:v>41.2</c:v>
                </c:pt>
                <c:pt idx="12109">
                  <c:v>41.2</c:v>
                </c:pt>
                <c:pt idx="12110">
                  <c:v>41.2</c:v>
                </c:pt>
                <c:pt idx="12111">
                  <c:v>41.2</c:v>
                </c:pt>
                <c:pt idx="12112">
                  <c:v>41.2</c:v>
                </c:pt>
                <c:pt idx="12113">
                  <c:v>41.2</c:v>
                </c:pt>
                <c:pt idx="12114">
                  <c:v>41.2</c:v>
                </c:pt>
                <c:pt idx="12115">
                  <c:v>41.2</c:v>
                </c:pt>
                <c:pt idx="12116">
                  <c:v>41.2</c:v>
                </c:pt>
                <c:pt idx="12117">
                  <c:v>41.2</c:v>
                </c:pt>
                <c:pt idx="12118">
                  <c:v>41.2</c:v>
                </c:pt>
                <c:pt idx="12119">
                  <c:v>41.2</c:v>
                </c:pt>
                <c:pt idx="12120">
                  <c:v>41.2</c:v>
                </c:pt>
                <c:pt idx="12121">
                  <c:v>41.2</c:v>
                </c:pt>
                <c:pt idx="12122">
                  <c:v>41.2</c:v>
                </c:pt>
                <c:pt idx="12124">
                  <c:v>41.7</c:v>
                </c:pt>
                <c:pt idx="12125">
                  <c:v>41.2</c:v>
                </c:pt>
                <c:pt idx="12126">
                  <c:v>41.3</c:v>
                </c:pt>
                <c:pt idx="12127">
                  <c:v>41.3</c:v>
                </c:pt>
                <c:pt idx="12128">
                  <c:v>41.3</c:v>
                </c:pt>
                <c:pt idx="12129">
                  <c:v>41.3</c:v>
                </c:pt>
                <c:pt idx="12130">
                  <c:v>41.3</c:v>
                </c:pt>
                <c:pt idx="12131">
                  <c:v>41.3</c:v>
                </c:pt>
                <c:pt idx="12132">
                  <c:v>41.3</c:v>
                </c:pt>
                <c:pt idx="12133">
                  <c:v>41.3</c:v>
                </c:pt>
                <c:pt idx="12134">
                  <c:v>41.3</c:v>
                </c:pt>
                <c:pt idx="12135">
                  <c:v>41.3</c:v>
                </c:pt>
                <c:pt idx="12136">
                  <c:v>41.3</c:v>
                </c:pt>
                <c:pt idx="12137">
                  <c:v>41.3</c:v>
                </c:pt>
                <c:pt idx="12138">
                  <c:v>41.3</c:v>
                </c:pt>
                <c:pt idx="12139">
                  <c:v>41.3</c:v>
                </c:pt>
                <c:pt idx="12140">
                  <c:v>41.3</c:v>
                </c:pt>
                <c:pt idx="12141">
                  <c:v>41.2</c:v>
                </c:pt>
                <c:pt idx="12142">
                  <c:v>41.2</c:v>
                </c:pt>
                <c:pt idx="12143">
                  <c:v>41.2</c:v>
                </c:pt>
                <c:pt idx="12144">
                  <c:v>41.2</c:v>
                </c:pt>
                <c:pt idx="12145">
                  <c:v>41.2</c:v>
                </c:pt>
                <c:pt idx="12146">
                  <c:v>41.2</c:v>
                </c:pt>
                <c:pt idx="12147">
                  <c:v>41.2</c:v>
                </c:pt>
                <c:pt idx="12148">
                  <c:v>41.2</c:v>
                </c:pt>
                <c:pt idx="12149">
                  <c:v>41.2</c:v>
                </c:pt>
                <c:pt idx="12150">
                  <c:v>41.2</c:v>
                </c:pt>
                <c:pt idx="12151">
                  <c:v>41.2</c:v>
                </c:pt>
                <c:pt idx="12152">
                  <c:v>41.2</c:v>
                </c:pt>
                <c:pt idx="12153">
                  <c:v>41.2</c:v>
                </c:pt>
                <c:pt idx="12154">
                  <c:v>41.2</c:v>
                </c:pt>
                <c:pt idx="12155">
                  <c:v>41.2</c:v>
                </c:pt>
                <c:pt idx="12156">
                  <c:v>41.2</c:v>
                </c:pt>
                <c:pt idx="12157">
                  <c:v>41.2</c:v>
                </c:pt>
                <c:pt idx="12158">
                  <c:v>41.2</c:v>
                </c:pt>
                <c:pt idx="12159">
                  <c:v>41.3</c:v>
                </c:pt>
                <c:pt idx="12160">
                  <c:v>41.3</c:v>
                </c:pt>
                <c:pt idx="12161">
                  <c:v>41.3</c:v>
                </c:pt>
                <c:pt idx="12162">
                  <c:v>41.3</c:v>
                </c:pt>
                <c:pt idx="12163">
                  <c:v>41.3</c:v>
                </c:pt>
                <c:pt idx="12164">
                  <c:v>41.3</c:v>
                </c:pt>
                <c:pt idx="12165">
                  <c:v>41.5</c:v>
                </c:pt>
                <c:pt idx="12166">
                  <c:v>41.5</c:v>
                </c:pt>
                <c:pt idx="12167">
                  <c:v>41.5</c:v>
                </c:pt>
                <c:pt idx="12168">
                  <c:v>41.5</c:v>
                </c:pt>
                <c:pt idx="12169">
                  <c:v>41.5</c:v>
                </c:pt>
                <c:pt idx="12170">
                  <c:v>41.6</c:v>
                </c:pt>
                <c:pt idx="12171">
                  <c:v>41.6</c:v>
                </c:pt>
                <c:pt idx="12172">
                  <c:v>41.5</c:v>
                </c:pt>
                <c:pt idx="12173">
                  <c:v>41.5</c:v>
                </c:pt>
                <c:pt idx="12174">
                  <c:v>41.5</c:v>
                </c:pt>
                <c:pt idx="12175">
                  <c:v>41.5</c:v>
                </c:pt>
                <c:pt idx="12176">
                  <c:v>41.5</c:v>
                </c:pt>
                <c:pt idx="12177">
                  <c:v>41.5</c:v>
                </c:pt>
                <c:pt idx="12178">
                  <c:v>41.5</c:v>
                </c:pt>
                <c:pt idx="12179">
                  <c:v>41.5</c:v>
                </c:pt>
                <c:pt idx="12180">
                  <c:v>41.5</c:v>
                </c:pt>
                <c:pt idx="12181">
                  <c:v>41.5</c:v>
                </c:pt>
                <c:pt idx="12182">
                  <c:v>41.5</c:v>
                </c:pt>
                <c:pt idx="12183">
                  <c:v>41.5</c:v>
                </c:pt>
                <c:pt idx="12184">
                  <c:v>41.5</c:v>
                </c:pt>
                <c:pt idx="12185">
                  <c:v>41.5</c:v>
                </c:pt>
                <c:pt idx="12186">
                  <c:v>41.3</c:v>
                </c:pt>
                <c:pt idx="12187">
                  <c:v>41.3</c:v>
                </c:pt>
                <c:pt idx="12188">
                  <c:v>41.3</c:v>
                </c:pt>
                <c:pt idx="12189">
                  <c:v>41.3</c:v>
                </c:pt>
                <c:pt idx="12190">
                  <c:v>41.5</c:v>
                </c:pt>
                <c:pt idx="12191">
                  <c:v>41.5</c:v>
                </c:pt>
                <c:pt idx="12192">
                  <c:v>41.5</c:v>
                </c:pt>
                <c:pt idx="12193">
                  <c:v>41.5</c:v>
                </c:pt>
                <c:pt idx="12194">
                  <c:v>41.3</c:v>
                </c:pt>
                <c:pt idx="12195">
                  <c:v>41.3</c:v>
                </c:pt>
                <c:pt idx="12196">
                  <c:v>41.5</c:v>
                </c:pt>
                <c:pt idx="12197">
                  <c:v>41.5</c:v>
                </c:pt>
                <c:pt idx="12198">
                  <c:v>41.5</c:v>
                </c:pt>
                <c:pt idx="12199">
                  <c:v>41.3</c:v>
                </c:pt>
                <c:pt idx="12200">
                  <c:v>41.3</c:v>
                </c:pt>
                <c:pt idx="12201">
                  <c:v>41.3</c:v>
                </c:pt>
                <c:pt idx="12202">
                  <c:v>41.3</c:v>
                </c:pt>
                <c:pt idx="12203">
                  <c:v>41.3</c:v>
                </c:pt>
                <c:pt idx="12204">
                  <c:v>41.3</c:v>
                </c:pt>
                <c:pt idx="12205">
                  <c:v>41.3</c:v>
                </c:pt>
                <c:pt idx="12206">
                  <c:v>41.5</c:v>
                </c:pt>
                <c:pt idx="12207">
                  <c:v>41.5</c:v>
                </c:pt>
                <c:pt idx="12208">
                  <c:v>41.5</c:v>
                </c:pt>
                <c:pt idx="12209">
                  <c:v>41.5</c:v>
                </c:pt>
                <c:pt idx="12210">
                  <c:v>41.5</c:v>
                </c:pt>
                <c:pt idx="12211">
                  <c:v>41.5</c:v>
                </c:pt>
                <c:pt idx="12212">
                  <c:v>41.6</c:v>
                </c:pt>
                <c:pt idx="12213">
                  <c:v>41.7</c:v>
                </c:pt>
                <c:pt idx="12214">
                  <c:v>41.6</c:v>
                </c:pt>
                <c:pt idx="12215">
                  <c:v>41.7</c:v>
                </c:pt>
                <c:pt idx="12216">
                  <c:v>41.6</c:v>
                </c:pt>
                <c:pt idx="12217">
                  <c:v>41.6</c:v>
                </c:pt>
                <c:pt idx="12218">
                  <c:v>41.5</c:v>
                </c:pt>
                <c:pt idx="12219">
                  <c:v>41.6</c:v>
                </c:pt>
                <c:pt idx="12220">
                  <c:v>41.5</c:v>
                </c:pt>
                <c:pt idx="12221">
                  <c:v>41.3</c:v>
                </c:pt>
                <c:pt idx="12222">
                  <c:v>41.5</c:v>
                </c:pt>
                <c:pt idx="12223">
                  <c:v>41.5</c:v>
                </c:pt>
                <c:pt idx="12224">
                  <c:v>41.5</c:v>
                </c:pt>
                <c:pt idx="12225">
                  <c:v>41.5</c:v>
                </c:pt>
                <c:pt idx="12226">
                  <c:v>41.5</c:v>
                </c:pt>
                <c:pt idx="12227">
                  <c:v>41.5</c:v>
                </c:pt>
                <c:pt idx="12228">
                  <c:v>41.5</c:v>
                </c:pt>
                <c:pt idx="12229">
                  <c:v>41.5</c:v>
                </c:pt>
                <c:pt idx="12230">
                  <c:v>41.5</c:v>
                </c:pt>
                <c:pt idx="12231">
                  <c:v>41.5</c:v>
                </c:pt>
                <c:pt idx="12232">
                  <c:v>41.5</c:v>
                </c:pt>
                <c:pt idx="12233">
                  <c:v>41.5</c:v>
                </c:pt>
                <c:pt idx="12234">
                  <c:v>41.5</c:v>
                </c:pt>
                <c:pt idx="12235">
                  <c:v>41.5</c:v>
                </c:pt>
                <c:pt idx="12236">
                  <c:v>41.5</c:v>
                </c:pt>
                <c:pt idx="12237">
                  <c:v>41.5</c:v>
                </c:pt>
                <c:pt idx="12238">
                  <c:v>41.5</c:v>
                </c:pt>
                <c:pt idx="12239">
                  <c:v>41.5</c:v>
                </c:pt>
                <c:pt idx="12240">
                  <c:v>41.6</c:v>
                </c:pt>
                <c:pt idx="12241">
                  <c:v>41.6</c:v>
                </c:pt>
                <c:pt idx="12242">
                  <c:v>41.6</c:v>
                </c:pt>
                <c:pt idx="12243">
                  <c:v>41.5</c:v>
                </c:pt>
                <c:pt idx="12244">
                  <c:v>41.5</c:v>
                </c:pt>
                <c:pt idx="12245">
                  <c:v>41.3</c:v>
                </c:pt>
                <c:pt idx="12246">
                  <c:v>41.3</c:v>
                </c:pt>
                <c:pt idx="12247">
                  <c:v>41.5</c:v>
                </c:pt>
                <c:pt idx="12248">
                  <c:v>41.5</c:v>
                </c:pt>
                <c:pt idx="12249">
                  <c:v>41.5</c:v>
                </c:pt>
                <c:pt idx="12250">
                  <c:v>41.5</c:v>
                </c:pt>
                <c:pt idx="12251">
                  <c:v>41.6</c:v>
                </c:pt>
                <c:pt idx="12252">
                  <c:v>41.6</c:v>
                </c:pt>
                <c:pt idx="12253">
                  <c:v>41.6</c:v>
                </c:pt>
                <c:pt idx="12254">
                  <c:v>41.6</c:v>
                </c:pt>
                <c:pt idx="12255">
                  <c:v>41.7</c:v>
                </c:pt>
                <c:pt idx="12256">
                  <c:v>42</c:v>
                </c:pt>
                <c:pt idx="12257">
                  <c:v>42.3</c:v>
                </c:pt>
                <c:pt idx="12258">
                  <c:v>42.3</c:v>
                </c:pt>
                <c:pt idx="12259">
                  <c:v>42.3</c:v>
                </c:pt>
                <c:pt idx="12260">
                  <c:v>42.3</c:v>
                </c:pt>
                <c:pt idx="12261">
                  <c:v>42.3</c:v>
                </c:pt>
                <c:pt idx="12262">
                  <c:v>42.3</c:v>
                </c:pt>
                <c:pt idx="12263">
                  <c:v>42.1</c:v>
                </c:pt>
                <c:pt idx="12264">
                  <c:v>42.1</c:v>
                </c:pt>
                <c:pt idx="12265">
                  <c:v>42</c:v>
                </c:pt>
                <c:pt idx="12266">
                  <c:v>42</c:v>
                </c:pt>
                <c:pt idx="12267">
                  <c:v>42.1</c:v>
                </c:pt>
                <c:pt idx="12268">
                  <c:v>42</c:v>
                </c:pt>
                <c:pt idx="12269">
                  <c:v>42</c:v>
                </c:pt>
                <c:pt idx="12270">
                  <c:v>41.7</c:v>
                </c:pt>
                <c:pt idx="12271">
                  <c:v>41.7</c:v>
                </c:pt>
                <c:pt idx="12272">
                  <c:v>41.7</c:v>
                </c:pt>
                <c:pt idx="12273">
                  <c:v>41.7</c:v>
                </c:pt>
                <c:pt idx="12274">
                  <c:v>41.7</c:v>
                </c:pt>
                <c:pt idx="12275">
                  <c:v>41.7</c:v>
                </c:pt>
                <c:pt idx="12276">
                  <c:v>41.7</c:v>
                </c:pt>
                <c:pt idx="12277">
                  <c:v>41.7</c:v>
                </c:pt>
                <c:pt idx="12278">
                  <c:v>41.7</c:v>
                </c:pt>
                <c:pt idx="12279">
                  <c:v>41.7</c:v>
                </c:pt>
                <c:pt idx="12280">
                  <c:v>41.7</c:v>
                </c:pt>
                <c:pt idx="12281">
                  <c:v>41.9</c:v>
                </c:pt>
                <c:pt idx="12282">
                  <c:v>41.9</c:v>
                </c:pt>
                <c:pt idx="12283">
                  <c:v>41.9</c:v>
                </c:pt>
                <c:pt idx="12284">
                  <c:v>41.9</c:v>
                </c:pt>
                <c:pt idx="12285">
                  <c:v>41.9</c:v>
                </c:pt>
                <c:pt idx="12286">
                  <c:v>42.1</c:v>
                </c:pt>
                <c:pt idx="12287">
                  <c:v>42.3</c:v>
                </c:pt>
                <c:pt idx="12288">
                  <c:v>42.3</c:v>
                </c:pt>
                <c:pt idx="12289">
                  <c:v>42.4</c:v>
                </c:pt>
                <c:pt idx="12290">
                  <c:v>42.5</c:v>
                </c:pt>
                <c:pt idx="12291">
                  <c:v>42.5</c:v>
                </c:pt>
                <c:pt idx="12292">
                  <c:v>42.5</c:v>
                </c:pt>
                <c:pt idx="12294">
                  <c:v>42.9</c:v>
                </c:pt>
                <c:pt idx="12295">
                  <c:v>42.5</c:v>
                </c:pt>
                <c:pt idx="12296">
                  <c:v>42.5</c:v>
                </c:pt>
                <c:pt idx="12297">
                  <c:v>42.4</c:v>
                </c:pt>
                <c:pt idx="12298">
                  <c:v>42.4</c:v>
                </c:pt>
                <c:pt idx="12299">
                  <c:v>42.4</c:v>
                </c:pt>
                <c:pt idx="12300">
                  <c:v>42.4</c:v>
                </c:pt>
                <c:pt idx="12301">
                  <c:v>42.3</c:v>
                </c:pt>
                <c:pt idx="12302">
                  <c:v>42.3</c:v>
                </c:pt>
                <c:pt idx="12303">
                  <c:v>42.3</c:v>
                </c:pt>
                <c:pt idx="12304">
                  <c:v>42.3</c:v>
                </c:pt>
                <c:pt idx="12305">
                  <c:v>42.3</c:v>
                </c:pt>
                <c:pt idx="12306">
                  <c:v>42.3</c:v>
                </c:pt>
                <c:pt idx="12307">
                  <c:v>42.3</c:v>
                </c:pt>
                <c:pt idx="12308">
                  <c:v>42.3</c:v>
                </c:pt>
                <c:pt idx="12309">
                  <c:v>42.3</c:v>
                </c:pt>
                <c:pt idx="12310">
                  <c:v>42.1</c:v>
                </c:pt>
                <c:pt idx="12311">
                  <c:v>42.1</c:v>
                </c:pt>
                <c:pt idx="12312">
                  <c:v>42.1</c:v>
                </c:pt>
                <c:pt idx="12313">
                  <c:v>42.3</c:v>
                </c:pt>
                <c:pt idx="12314">
                  <c:v>42.1</c:v>
                </c:pt>
                <c:pt idx="12315">
                  <c:v>42.3</c:v>
                </c:pt>
                <c:pt idx="12316">
                  <c:v>42.3</c:v>
                </c:pt>
                <c:pt idx="12317">
                  <c:v>42.3</c:v>
                </c:pt>
                <c:pt idx="12318">
                  <c:v>42.3</c:v>
                </c:pt>
                <c:pt idx="12319">
                  <c:v>42.3</c:v>
                </c:pt>
                <c:pt idx="12320">
                  <c:v>42.3</c:v>
                </c:pt>
                <c:pt idx="12321">
                  <c:v>42.3</c:v>
                </c:pt>
                <c:pt idx="12322">
                  <c:v>42.3</c:v>
                </c:pt>
                <c:pt idx="12323">
                  <c:v>42.3</c:v>
                </c:pt>
                <c:pt idx="12324">
                  <c:v>42.3</c:v>
                </c:pt>
                <c:pt idx="12325">
                  <c:v>42.4</c:v>
                </c:pt>
                <c:pt idx="12326">
                  <c:v>42.5</c:v>
                </c:pt>
                <c:pt idx="12327">
                  <c:v>42.5</c:v>
                </c:pt>
                <c:pt idx="12328">
                  <c:v>42.5</c:v>
                </c:pt>
                <c:pt idx="12329">
                  <c:v>42.5</c:v>
                </c:pt>
                <c:pt idx="12330">
                  <c:v>42.5</c:v>
                </c:pt>
                <c:pt idx="12331">
                  <c:v>42.5</c:v>
                </c:pt>
                <c:pt idx="12332">
                  <c:v>42.5</c:v>
                </c:pt>
                <c:pt idx="12333">
                  <c:v>42.5</c:v>
                </c:pt>
                <c:pt idx="12334">
                  <c:v>42.5</c:v>
                </c:pt>
                <c:pt idx="12335">
                  <c:v>42.5</c:v>
                </c:pt>
                <c:pt idx="12336">
                  <c:v>42.5</c:v>
                </c:pt>
                <c:pt idx="12337">
                  <c:v>42.4</c:v>
                </c:pt>
                <c:pt idx="12338">
                  <c:v>42.4</c:v>
                </c:pt>
                <c:pt idx="12339">
                  <c:v>42.4</c:v>
                </c:pt>
                <c:pt idx="12340">
                  <c:v>42.4</c:v>
                </c:pt>
                <c:pt idx="12341">
                  <c:v>42.4</c:v>
                </c:pt>
                <c:pt idx="12342">
                  <c:v>42.4</c:v>
                </c:pt>
                <c:pt idx="12343">
                  <c:v>42.3</c:v>
                </c:pt>
                <c:pt idx="12344">
                  <c:v>42.3</c:v>
                </c:pt>
                <c:pt idx="12345">
                  <c:v>42.3</c:v>
                </c:pt>
                <c:pt idx="12346">
                  <c:v>42.1</c:v>
                </c:pt>
                <c:pt idx="12347">
                  <c:v>42.3</c:v>
                </c:pt>
                <c:pt idx="12348">
                  <c:v>42.3</c:v>
                </c:pt>
                <c:pt idx="12349">
                  <c:v>42.3</c:v>
                </c:pt>
                <c:pt idx="12350">
                  <c:v>42.3</c:v>
                </c:pt>
                <c:pt idx="12351">
                  <c:v>42.3</c:v>
                </c:pt>
                <c:pt idx="12352">
                  <c:v>42.3</c:v>
                </c:pt>
                <c:pt idx="12353">
                  <c:v>42.4</c:v>
                </c:pt>
                <c:pt idx="12354">
                  <c:v>42.4</c:v>
                </c:pt>
                <c:pt idx="12355">
                  <c:v>42.4</c:v>
                </c:pt>
                <c:pt idx="12356">
                  <c:v>42.4</c:v>
                </c:pt>
                <c:pt idx="12357">
                  <c:v>42.4</c:v>
                </c:pt>
                <c:pt idx="12358">
                  <c:v>42.4</c:v>
                </c:pt>
                <c:pt idx="12359">
                  <c:v>42.5</c:v>
                </c:pt>
                <c:pt idx="12360">
                  <c:v>42.7</c:v>
                </c:pt>
                <c:pt idx="12361">
                  <c:v>42.7</c:v>
                </c:pt>
                <c:pt idx="12362">
                  <c:v>42.7</c:v>
                </c:pt>
                <c:pt idx="12363">
                  <c:v>42.7</c:v>
                </c:pt>
                <c:pt idx="12364">
                  <c:v>42.8</c:v>
                </c:pt>
                <c:pt idx="12365">
                  <c:v>42.8</c:v>
                </c:pt>
                <c:pt idx="12366">
                  <c:v>42.8</c:v>
                </c:pt>
                <c:pt idx="12367">
                  <c:v>42.8</c:v>
                </c:pt>
                <c:pt idx="12368">
                  <c:v>42.5</c:v>
                </c:pt>
                <c:pt idx="12369">
                  <c:v>42.4</c:v>
                </c:pt>
                <c:pt idx="12370">
                  <c:v>42.4</c:v>
                </c:pt>
                <c:pt idx="12371">
                  <c:v>42.5</c:v>
                </c:pt>
                <c:pt idx="12372">
                  <c:v>42.5</c:v>
                </c:pt>
                <c:pt idx="12373">
                  <c:v>42.5</c:v>
                </c:pt>
                <c:pt idx="12374">
                  <c:v>42.5</c:v>
                </c:pt>
                <c:pt idx="12375">
                  <c:v>42.5</c:v>
                </c:pt>
                <c:pt idx="12376">
                  <c:v>42.5</c:v>
                </c:pt>
                <c:pt idx="12377">
                  <c:v>42.5</c:v>
                </c:pt>
                <c:pt idx="12378">
                  <c:v>42.5</c:v>
                </c:pt>
                <c:pt idx="12379">
                  <c:v>42.7</c:v>
                </c:pt>
                <c:pt idx="12380">
                  <c:v>42.7</c:v>
                </c:pt>
                <c:pt idx="12381">
                  <c:v>42.8</c:v>
                </c:pt>
                <c:pt idx="12382">
                  <c:v>42.8</c:v>
                </c:pt>
                <c:pt idx="12383">
                  <c:v>42.8</c:v>
                </c:pt>
                <c:pt idx="12384">
                  <c:v>42.9</c:v>
                </c:pt>
                <c:pt idx="12385">
                  <c:v>42.9</c:v>
                </c:pt>
                <c:pt idx="12386">
                  <c:v>42.9</c:v>
                </c:pt>
                <c:pt idx="12387">
                  <c:v>42.9</c:v>
                </c:pt>
                <c:pt idx="12388">
                  <c:v>42.9</c:v>
                </c:pt>
                <c:pt idx="12389">
                  <c:v>42.9</c:v>
                </c:pt>
                <c:pt idx="12390">
                  <c:v>42.8</c:v>
                </c:pt>
                <c:pt idx="12391">
                  <c:v>42.7</c:v>
                </c:pt>
                <c:pt idx="12392">
                  <c:v>42.8</c:v>
                </c:pt>
                <c:pt idx="12393">
                  <c:v>42.7</c:v>
                </c:pt>
                <c:pt idx="12394">
                  <c:v>42.7</c:v>
                </c:pt>
                <c:pt idx="12395">
                  <c:v>42.5</c:v>
                </c:pt>
                <c:pt idx="12396">
                  <c:v>42.7</c:v>
                </c:pt>
                <c:pt idx="12397">
                  <c:v>42.7</c:v>
                </c:pt>
                <c:pt idx="12398">
                  <c:v>42.8</c:v>
                </c:pt>
                <c:pt idx="12399">
                  <c:v>42.7</c:v>
                </c:pt>
                <c:pt idx="12400">
                  <c:v>42.8</c:v>
                </c:pt>
                <c:pt idx="12401">
                  <c:v>42.8</c:v>
                </c:pt>
                <c:pt idx="12402">
                  <c:v>42.9</c:v>
                </c:pt>
                <c:pt idx="12403">
                  <c:v>42.9</c:v>
                </c:pt>
                <c:pt idx="12404">
                  <c:v>42.9</c:v>
                </c:pt>
                <c:pt idx="12405">
                  <c:v>43</c:v>
                </c:pt>
                <c:pt idx="12406">
                  <c:v>42.9</c:v>
                </c:pt>
                <c:pt idx="12407">
                  <c:v>42.9</c:v>
                </c:pt>
                <c:pt idx="12408">
                  <c:v>43</c:v>
                </c:pt>
                <c:pt idx="12409">
                  <c:v>43</c:v>
                </c:pt>
                <c:pt idx="12410">
                  <c:v>43</c:v>
                </c:pt>
                <c:pt idx="12411">
                  <c:v>43</c:v>
                </c:pt>
                <c:pt idx="12412">
                  <c:v>43</c:v>
                </c:pt>
                <c:pt idx="12413">
                  <c:v>43</c:v>
                </c:pt>
                <c:pt idx="12414">
                  <c:v>43</c:v>
                </c:pt>
                <c:pt idx="12415">
                  <c:v>43.2</c:v>
                </c:pt>
                <c:pt idx="12416">
                  <c:v>43.2</c:v>
                </c:pt>
                <c:pt idx="12417">
                  <c:v>43.2</c:v>
                </c:pt>
                <c:pt idx="12418">
                  <c:v>43.3</c:v>
                </c:pt>
                <c:pt idx="12419">
                  <c:v>43.3</c:v>
                </c:pt>
                <c:pt idx="12420">
                  <c:v>43.3</c:v>
                </c:pt>
                <c:pt idx="12421">
                  <c:v>43.4</c:v>
                </c:pt>
                <c:pt idx="12422">
                  <c:v>43.4</c:v>
                </c:pt>
                <c:pt idx="12423">
                  <c:v>43.4</c:v>
                </c:pt>
                <c:pt idx="12424">
                  <c:v>43.3</c:v>
                </c:pt>
                <c:pt idx="12425">
                  <c:v>43.2</c:v>
                </c:pt>
                <c:pt idx="12426">
                  <c:v>43.2</c:v>
                </c:pt>
                <c:pt idx="12427">
                  <c:v>43.2</c:v>
                </c:pt>
                <c:pt idx="12428">
                  <c:v>43.3</c:v>
                </c:pt>
                <c:pt idx="12429">
                  <c:v>43.2</c:v>
                </c:pt>
                <c:pt idx="12430">
                  <c:v>43.2</c:v>
                </c:pt>
                <c:pt idx="12431">
                  <c:v>43.2</c:v>
                </c:pt>
                <c:pt idx="12432">
                  <c:v>43.3</c:v>
                </c:pt>
                <c:pt idx="12433">
                  <c:v>43.4</c:v>
                </c:pt>
                <c:pt idx="12434">
                  <c:v>43.4</c:v>
                </c:pt>
                <c:pt idx="12435">
                  <c:v>43.3</c:v>
                </c:pt>
                <c:pt idx="12436">
                  <c:v>43.3</c:v>
                </c:pt>
                <c:pt idx="12437">
                  <c:v>43.3</c:v>
                </c:pt>
                <c:pt idx="12438">
                  <c:v>43.2</c:v>
                </c:pt>
                <c:pt idx="12439">
                  <c:v>42.9</c:v>
                </c:pt>
                <c:pt idx="12440">
                  <c:v>42.9</c:v>
                </c:pt>
                <c:pt idx="12441">
                  <c:v>42.9</c:v>
                </c:pt>
                <c:pt idx="12442">
                  <c:v>42.9</c:v>
                </c:pt>
                <c:pt idx="12443">
                  <c:v>43</c:v>
                </c:pt>
                <c:pt idx="12444">
                  <c:v>43.2</c:v>
                </c:pt>
                <c:pt idx="12445">
                  <c:v>43.3</c:v>
                </c:pt>
                <c:pt idx="12446">
                  <c:v>43.7</c:v>
                </c:pt>
                <c:pt idx="12447">
                  <c:v>44</c:v>
                </c:pt>
                <c:pt idx="12448">
                  <c:v>44.1</c:v>
                </c:pt>
                <c:pt idx="12449">
                  <c:v>44.4</c:v>
                </c:pt>
                <c:pt idx="12450">
                  <c:v>44.5</c:v>
                </c:pt>
                <c:pt idx="12451">
                  <c:v>44.6</c:v>
                </c:pt>
                <c:pt idx="12452">
                  <c:v>44.5</c:v>
                </c:pt>
                <c:pt idx="12453">
                  <c:v>44.2</c:v>
                </c:pt>
                <c:pt idx="12454">
                  <c:v>44.1</c:v>
                </c:pt>
                <c:pt idx="12455">
                  <c:v>44.1</c:v>
                </c:pt>
                <c:pt idx="12456">
                  <c:v>44</c:v>
                </c:pt>
                <c:pt idx="12457">
                  <c:v>44</c:v>
                </c:pt>
                <c:pt idx="12458">
                  <c:v>44</c:v>
                </c:pt>
                <c:pt idx="12459">
                  <c:v>44</c:v>
                </c:pt>
                <c:pt idx="12460">
                  <c:v>44</c:v>
                </c:pt>
                <c:pt idx="12461">
                  <c:v>44</c:v>
                </c:pt>
                <c:pt idx="12463">
                  <c:v>45.1</c:v>
                </c:pt>
                <c:pt idx="12464">
                  <c:v>44.2</c:v>
                </c:pt>
                <c:pt idx="12465">
                  <c:v>44.5</c:v>
                </c:pt>
                <c:pt idx="12466">
                  <c:v>44.7</c:v>
                </c:pt>
                <c:pt idx="12467">
                  <c:v>45.1</c:v>
                </c:pt>
                <c:pt idx="12468">
                  <c:v>45.4</c:v>
                </c:pt>
                <c:pt idx="12469">
                  <c:v>45.5</c:v>
                </c:pt>
                <c:pt idx="12470">
                  <c:v>45.7</c:v>
                </c:pt>
                <c:pt idx="12471">
                  <c:v>45.7</c:v>
                </c:pt>
                <c:pt idx="12472">
                  <c:v>45.7</c:v>
                </c:pt>
                <c:pt idx="12473">
                  <c:v>45.7</c:v>
                </c:pt>
                <c:pt idx="12474">
                  <c:v>45.8</c:v>
                </c:pt>
                <c:pt idx="12475">
                  <c:v>45.9</c:v>
                </c:pt>
                <c:pt idx="12476">
                  <c:v>45.9</c:v>
                </c:pt>
                <c:pt idx="12477">
                  <c:v>45.7</c:v>
                </c:pt>
                <c:pt idx="12478">
                  <c:v>45.4</c:v>
                </c:pt>
                <c:pt idx="12479">
                  <c:v>45</c:v>
                </c:pt>
                <c:pt idx="12480">
                  <c:v>44.9</c:v>
                </c:pt>
                <c:pt idx="12481">
                  <c:v>44.6</c:v>
                </c:pt>
                <c:pt idx="12482">
                  <c:v>44.6</c:v>
                </c:pt>
                <c:pt idx="12483">
                  <c:v>44.5</c:v>
                </c:pt>
                <c:pt idx="12484">
                  <c:v>44.5</c:v>
                </c:pt>
                <c:pt idx="12485">
                  <c:v>44.5</c:v>
                </c:pt>
                <c:pt idx="12486">
                  <c:v>44.5</c:v>
                </c:pt>
                <c:pt idx="12487">
                  <c:v>44.5</c:v>
                </c:pt>
                <c:pt idx="12488">
                  <c:v>44.5</c:v>
                </c:pt>
                <c:pt idx="12489">
                  <c:v>44.4</c:v>
                </c:pt>
                <c:pt idx="12490">
                  <c:v>44.4</c:v>
                </c:pt>
                <c:pt idx="12491">
                  <c:v>44.4</c:v>
                </c:pt>
                <c:pt idx="12492">
                  <c:v>44.4</c:v>
                </c:pt>
                <c:pt idx="12493">
                  <c:v>44.4</c:v>
                </c:pt>
                <c:pt idx="12494">
                  <c:v>44.4</c:v>
                </c:pt>
                <c:pt idx="12495">
                  <c:v>44.4</c:v>
                </c:pt>
                <c:pt idx="12496">
                  <c:v>44.4</c:v>
                </c:pt>
                <c:pt idx="12497">
                  <c:v>44.4</c:v>
                </c:pt>
                <c:pt idx="12498">
                  <c:v>44.2</c:v>
                </c:pt>
                <c:pt idx="12499">
                  <c:v>44.2</c:v>
                </c:pt>
                <c:pt idx="12500">
                  <c:v>44.2</c:v>
                </c:pt>
                <c:pt idx="12501">
                  <c:v>44.2</c:v>
                </c:pt>
                <c:pt idx="12502">
                  <c:v>44.2</c:v>
                </c:pt>
                <c:pt idx="12503">
                  <c:v>44.2</c:v>
                </c:pt>
                <c:pt idx="12504">
                  <c:v>44.2</c:v>
                </c:pt>
                <c:pt idx="12505">
                  <c:v>44.1</c:v>
                </c:pt>
                <c:pt idx="12506">
                  <c:v>44.1</c:v>
                </c:pt>
                <c:pt idx="12507">
                  <c:v>44.1</c:v>
                </c:pt>
                <c:pt idx="12508">
                  <c:v>44.1</c:v>
                </c:pt>
                <c:pt idx="12509">
                  <c:v>44.1</c:v>
                </c:pt>
                <c:pt idx="12510">
                  <c:v>44.1</c:v>
                </c:pt>
                <c:pt idx="12511">
                  <c:v>44.1</c:v>
                </c:pt>
                <c:pt idx="12512">
                  <c:v>44.1</c:v>
                </c:pt>
                <c:pt idx="12513">
                  <c:v>44.1</c:v>
                </c:pt>
                <c:pt idx="12514">
                  <c:v>44.1</c:v>
                </c:pt>
                <c:pt idx="12515">
                  <c:v>44.1</c:v>
                </c:pt>
                <c:pt idx="12516">
                  <c:v>44.1</c:v>
                </c:pt>
                <c:pt idx="12517">
                  <c:v>44</c:v>
                </c:pt>
                <c:pt idx="12518">
                  <c:v>44</c:v>
                </c:pt>
                <c:pt idx="12519">
                  <c:v>44.1</c:v>
                </c:pt>
                <c:pt idx="12520">
                  <c:v>44</c:v>
                </c:pt>
                <c:pt idx="12521">
                  <c:v>44</c:v>
                </c:pt>
                <c:pt idx="12522">
                  <c:v>44</c:v>
                </c:pt>
                <c:pt idx="12523">
                  <c:v>44</c:v>
                </c:pt>
                <c:pt idx="12524">
                  <c:v>43.8</c:v>
                </c:pt>
                <c:pt idx="12525">
                  <c:v>43.8</c:v>
                </c:pt>
                <c:pt idx="12526">
                  <c:v>43.8</c:v>
                </c:pt>
                <c:pt idx="12527">
                  <c:v>43.8</c:v>
                </c:pt>
                <c:pt idx="12528">
                  <c:v>43.8</c:v>
                </c:pt>
                <c:pt idx="12529">
                  <c:v>43.8</c:v>
                </c:pt>
                <c:pt idx="12530">
                  <c:v>43.8</c:v>
                </c:pt>
                <c:pt idx="12531">
                  <c:v>44</c:v>
                </c:pt>
                <c:pt idx="12532">
                  <c:v>44</c:v>
                </c:pt>
                <c:pt idx="12533">
                  <c:v>44</c:v>
                </c:pt>
                <c:pt idx="12534">
                  <c:v>43.8</c:v>
                </c:pt>
                <c:pt idx="12535">
                  <c:v>43.8</c:v>
                </c:pt>
                <c:pt idx="12536">
                  <c:v>43.8</c:v>
                </c:pt>
                <c:pt idx="12537">
                  <c:v>43.8</c:v>
                </c:pt>
                <c:pt idx="12538">
                  <c:v>43.8</c:v>
                </c:pt>
                <c:pt idx="12539">
                  <c:v>44</c:v>
                </c:pt>
                <c:pt idx="12540">
                  <c:v>44</c:v>
                </c:pt>
                <c:pt idx="12541">
                  <c:v>44</c:v>
                </c:pt>
                <c:pt idx="12542">
                  <c:v>44</c:v>
                </c:pt>
                <c:pt idx="12543">
                  <c:v>44.1</c:v>
                </c:pt>
                <c:pt idx="12544">
                  <c:v>44.1</c:v>
                </c:pt>
                <c:pt idx="12545">
                  <c:v>44.1</c:v>
                </c:pt>
                <c:pt idx="12546">
                  <c:v>44.1</c:v>
                </c:pt>
                <c:pt idx="12547">
                  <c:v>44</c:v>
                </c:pt>
                <c:pt idx="12548">
                  <c:v>44</c:v>
                </c:pt>
                <c:pt idx="12549">
                  <c:v>44</c:v>
                </c:pt>
                <c:pt idx="12550">
                  <c:v>44</c:v>
                </c:pt>
                <c:pt idx="12551">
                  <c:v>44</c:v>
                </c:pt>
                <c:pt idx="12552">
                  <c:v>44</c:v>
                </c:pt>
                <c:pt idx="12553">
                  <c:v>44</c:v>
                </c:pt>
                <c:pt idx="12554">
                  <c:v>44</c:v>
                </c:pt>
                <c:pt idx="12555">
                  <c:v>44.1</c:v>
                </c:pt>
                <c:pt idx="12556">
                  <c:v>44.1</c:v>
                </c:pt>
                <c:pt idx="12557">
                  <c:v>44.1</c:v>
                </c:pt>
                <c:pt idx="12558">
                  <c:v>44.1</c:v>
                </c:pt>
                <c:pt idx="12559">
                  <c:v>44</c:v>
                </c:pt>
                <c:pt idx="12560">
                  <c:v>44.1</c:v>
                </c:pt>
                <c:pt idx="12561">
                  <c:v>44</c:v>
                </c:pt>
                <c:pt idx="12562">
                  <c:v>44</c:v>
                </c:pt>
                <c:pt idx="12563">
                  <c:v>44.1</c:v>
                </c:pt>
                <c:pt idx="12564">
                  <c:v>44.1</c:v>
                </c:pt>
                <c:pt idx="12565">
                  <c:v>44.1</c:v>
                </c:pt>
                <c:pt idx="12566">
                  <c:v>44.2</c:v>
                </c:pt>
                <c:pt idx="12567">
                  <c:v>44.2</c:v>
                </c:pt>
                <c:pt idx="12568">
                  <c:v>44.2</c:v>
                </c:pt>
                <c:pt idx="12569">
                  <c:v>44.4</c:v>
                </c:pt>
                <c:pt idx="12570">
                  <c:v>44.2</c:v>
                </c:pt>
                <c:pt idx="12571">
                  <c:v>44.2</c:v>
                </c:pt>
                <c:pt idx="12572">
                  <c:v>44.2</c:v>
                </c:pt>
                <c:pt idx="12573">
                  <c:v>44.2</c:v>
                </c:pt>
                <c:pt idx="12574">
                  <c:v>44.1</c:v>
                </c:pt>
                <c:pt idx="12575">
                  <c:v>44.1</c:v>
                </c:pt>
                <c:pt idx="12576">
                  <c:v>44.1</c:v>
                </c:pt>
                <c:pt idx="12577">
                  <c:v>44.1</c:v>
                </c:pt>
                <c:pt idx="12578">
                  <c:v>44.1</c:v>
                </c:pt>
                <c:pt idx="12579">
                  <c:v>44.1</c:v>
                </c:pt>
                <c:pt idx="12580">
                  <c:v>44.1</c:v>
                </c:pt>
                <c:pt idx="12581">
                  <c:v>44.1</c:v>
                </c:pt>
                <c:pt idx="12582">
                  <c:v>44.1</c:v>
                </c:pt>
                <c:pt idx="12583">
                  <c:v>44.1</c:v>
                </c:pt>
                <c:pt idx="12584">
                  <c:v>44.1</c:v>
                </c:pt>
                <c:pt idx="12585">
                  <c:v>44.2</c:v>
                </c:pt>
                <c:pt idx="12586">
                  <c:v>44.5</c:v>
                </c:pt>
                <c:pt idx="12587">
                  <c:v>44.6</c:v>
                </c:pt>
                <c:pt idx="12588">
                  <c:v>44.9</c:v>
                </c:pt>
                <c:pt idx="12589">
                  <c:v>45</c:v>
                </c:pt>
                <c:pt idx="12590">
                  <c:v>45</c:v>
                </c:pt>
                <c:pt idx="12591">
                  <c:v>45.2</c:v>
                </c:pt>
                <c:pt idx="12592">
                  <c:v>45.4</c:v>
                </c:pt>
                <c:pt idx="12593">
                  <c:v>45.6</c:v>
                </c:pt>
                <c:pt idx="12594">
                  <c:v>45.7</c:v>
                </c:pt>
                <c:pt idx="12595">
                  <c:v>45.7</c:v>
                </c:pt>
                <c:pt idx="12596">
                  <c:v>45.8</c:v>
                </c:pt>
                <c:pt idx="12597">
                  <c:v>45.6</c:v>
                </c:pt>
                <c:pt idx="12598">
                  <c:v>45.4</c:v>
                </c:pt>
                <c:pt idx="12599">
                  <c:v>45.3</c:v>
                </c:pt>
                <c:pt idx="12600">
                  <c:v>45.2</c:v>
                </c:pt>
                <c:pt idx="12601">
                  <c:v>45.2</c:v>
                </c:pt>
                <c:pt idx="12602">
                  <c:v>45.2</c:v>
                </c:pt>
                <c:pt idx="12603">
                  <c:v>45</c:v>
                </c:pt>
                <c:pt idx="12604">
                  <c:v>45</c:v>
                </c:pt>
                <c:pt idx="12605">
                  <c:v>45</c:v>
                </c:pt>
                <c:pt idx="12606">
                  <c:v>45</c:v>
                </c:pt>
                <c:pt idx="12607">
                  <c:v>45</c:v>
                </c:pt>
                <c:pt idx="12608">
                  <c:v>45.3</c:v>
                </c:pt>
                <c:pt idx="12609">
                  <c:v>45.6</c:v>
                </c:pt>
                <c:pt idx="12610">
                  <c:v>45.8</c:v>
                </c:pt>
                <c:pt idx="12611">
                  <c:v>46.4</c:v>
                </c:pt>
                <c:pt idx="12612">
                  <c:v>46.7</c:v>
                </c:pt>
                <c:pt idx="12613">
                  <c:v>46.8</c:v>
                </c:pt>
                <c:pt idx="12614">
                  <c:v>47.1</c:v>
                </c:pt>
                <c:pt idx="12615">
                  <c:v>47.1</c:v>
                </c:pt>
                <c:pt idx="12616">
                  <c:v>47.1</c:v>
                </c:pt>
                <c:pt idx="12617">
                  <c:v>47.4</c:v>
                </c:pt>
                <c:pt idx="12618">
                  <c:v>47.4</c:v>
                </c:pt>
                <c:pt idx="12619">
                  <c:v>47.5</c:v>
                </c:pt>
                <c:pt idx="12620">
                  <c:v>47.5</c:v>
                </c:pt>
                <c:pt idx="12621">
                  <c:v>47.5</c:v>
                </c:pt>
                <c:pt idx="12622">
                  <c:v>47.4</c:v>
                </c:pt>
                <c:pt idx="12623">
                  <c:v>47</c:v>
                </c:pt>
                <c:pt idx="12624">
                  <c:v>46.8</c:v>
                </c:pt>
                <c:pt idx="12625">
                  <c:v>46.7</c:v>
                </c:pt>
                <c:pt idx="12626">
                  <c:v>46.5</c:v>
                </c:pt>
                <c:pt idx="12627">
                  <c:v>46.4</c:v>
                </c:pt>
                <c:pt idx="12628">
                  <c:v>46.3</c:v>
                </c:pt>
                <c:pt idx="12629">
                  <c:v>46.3</c:v>
                </c:pt>
                <c:pt idx="12630">
                  <c:v>46.1</c:v>
                </c:pt>
                <c:pt idx="12632">
                  <c:v>47.4</c:v>
                </c:pt>
                <c:pt idx="12633">
                  <c:v>46.5</c:v>
                </c:pt>
                <c:pt idx="12634">
                  <c:v>46.8</c:v>
                </c:pt>
                <c:pt idx="12635">
                  <c:v>47.1</c:v>
                </c:pt>
                <c:pt idx="12636">
                  <c:v>47.1</c:v>
                </c:pt>
                <c:pt idx="12637">
                  <c:v>47.2</c:v>
                </c:pt>
                <c:pt idx="12638">
                  <c:v>47.2</c:v>
                </c:pt>
                <c:pt idx="12639">
                  <c:v>47.2</c:v>
                </c:pt>
                <c:pt idx="12640">
                  <c:v>47.4</c:v>
                </c:pt>
                <c:pt idx="12641">
                  <c:v>47.5</c:v>
                </c:pt>
                <c:pt idx="12642">
                  <c:v>47.4</c:v>
                </c:pt>
                <c:pt idx="12643">
                  <c:v>47.4</c:v>
                </c:pt>
                <c:pt idx="12644">
                  <c:v>47.1</c:v>
                </c:pt>
                <c:pt idx="12645">
                  <c:v>47</c:v>
                </c:pt>
                <c:pt idx="12646">
                  <c:v>46.7</c:v>
                </c:pt>
                <c:pt idx="12647">
                  <c:v>46.5</c:v>
                </c:pt>
                <c:pt idx="12648">
                  <c:v>46.4</c:v>
                </c:pt>
                <c:pt idx="12649">
                  <c:v>46.4</c:v>
                </c:pt>
                <c:pt idx="12650">
                  <c:v>46.4</c:v>
                </c:pt>
                <c:pt idx="12651">
                  <c:v>46.3</c:v>
                </c:pt>
                <c:pt idx="12652">
                  <c:v>46.3</c:v>
                </c:pt>
                <c:pt idx="12653">
                  <c:v>46.3</c:v>
                </c:pt>
                <c:pt idx="12654">
                  <c:v>46.1</c:v>
                </c:pt>
                <c:pt idx="12655">
                  <c:v>46.1</c:v>
                </c:pt>
                <c:pt idx="12656">
                  <c:v>46</c:v>
                </c:pt>
                <c:pt idx="12657">
                  <c:v>46</c:v>
                </c:pt>
                <c:pt idx="12658">
                  <c:v>46</c:v>
                </c:pt>
                <c:pt idx="12659">
                  <c:v>46.1</c:v>
                </c:pt>
                <c:pt idx="12660">
                  <c:v>46.3</c:v>
                </c:pt>
                <c:pt idx="12661">
                  <c:v>46.3</c:v>
                </c:pt>
                <c:pt idx="12662">
                  <c:v>46.3</c:v>
                </c:pt>
                <c:pt idx="12663">
                  <c:v>46.4</c:v>
                </c:pt>
                <c:pt idx="12664">
                  <c:v>46.4</c:v>
                </c:pt>
                <c:pt idx="12665">
                  <c:v>46.4</c:v>
                </c:pt>
                <c:pt idx="12666">
                  <c:v>46.5</c:v>
                </c:pt>
                <c:pt idx="12667">
                  <c:v>46.4</c:v>
                </c:pt>
                <c:pt idx="12668">
                  <c:v>46.4</c:v>
                </c:pt>
                <c:pt idx="12669">
                  <c:v>46.4</c:v>
                </c:pt>
                <c:pt idx="12670">
                  <c:v>46.3</c:v>
                </c:pt>
                <c:pt idx="12671">
                  <c:v>46.3</c:v>
                </c:pt>
                <c:pt idx="12672">
                  <c:v>46.3</c:v>
                </c:pt>
                <c:pt idx="12673">
                  <c:v>46.3</c:v>
                </c:pt>
                <c:pt idx="12674">
                  <c:v>46.3</c:v>
                </c:pt>
                <c:pt idx="12675">
                  <c:v>46.3</c:v>
                </c:pt>
                <c:pt idx="12676">
                  <c:v>46.3</c:v>
                </c:pt>
                <c:pt idx="12677">
                  <c:v>46.3</c:v>
                </c:pt>
                <c:pt idx="12678">
                  <c:v>46.1</c:v>
                </c:pt>
                <c:pt idx="12679">
                  <c:v>46.1</c:v>
                </c:pt>
                <c:pt idx="12680">
                  <c:v>46.1</c:v>
                </c:pt>
                <c:pt idx="12681">
                  <c:v>46.1</c:v>
                </c:pt>
                <c:pt idx="12682">
                  <c:v>46.1</c:v>
                </c:pt>
                <c:pt idx="12683">
                  <c:v>46.1</c:v>
                </c:pt>
                <c:pt idx="12684">
                  <c:v>46.1</c:v>
                </c:pt>
                <c:pt idx="12685">
                  <c:v>46.1</c:v>
                </c:pt>
                <c:pt idx="12686">
                  <c:v>46.1</c:v>
                </c:pt>
                <c:pt idx="12687">
                  <c:v>46.1</c:v>
                </c:pt>
                <c:pt idx="12688">
                  <c:v>46.3</c:v>
                </c:pt>
                <c:pt idx="12689">
                  <c:v>46.4</c:v>
                </c:pt>
                <c:pt idx="12690">
                  <c:v>46.4</c:v>
                </c:pt>
                <c:pt idx="12691">
                  <c:v>46.6</c:v>
                </c:pt>
                <c:pt idx="12692">
                  <c:v>46.7</c:v>
                </c:pt>
                <c:pt idx="12693">
                  <c:v>46.7</c:v>
                </c:pt>
                <c:pt idx="12694">
                  <c:v>46.7</c:v>
                </c:pt>
                <c:pt idx="12695">
                  <c:v>46.6</c:v>
                </c:pt>
                <c:pt idx="12696">
                  <c:v>46.6</c:v>
                </c:pt>
                <c:pt idx="12697">
                  <c:v>46.6</c:v>
                </c:pt>
                <c:pt idx="12698">
                  <c:v>46.6</c:v>
                </c:pt>
                <c:pt idx="12699">
                  <c:v>46.6</c:v>
                </c:pt>
                <c:pt idx="12700">
                  <c:v>46.6</c:v>
                </c:pt>
                <c:pt idx="12701">
                  <c:v>46.6</c:v>
                </c:pt>
                <c:pt idx="12702">
                  <c:v>46.4</c:v>
                </c:pt>
                <c:pt idx="12703">
                  <c:v>46.4</c:v>
                </c:pt>
                <c:pt idx="12704">
                  <c:v>46.4</c:v>
                </c:pt>
                <c:pt idx="12705">
                  <c:v>46.4</c:v>
                </c:pt>
                <c:pt idx="12706">
                  <c:v>46.4</c:v>
                </c:pt>
                <c:pt idx="12707">
                  <c:v>46.4</c:v>
                </c:pt>
                <c:pt idx="12708">
                  <c:v>46.6</c:v>
                </c:pt>
                <c:pt idx="12709">
                  <c:v>46.7</c:v>
                </c:pt>
                <c:pt idx="12710">
                  <c:v>46.8</c:v>
                </c:pt>
                <c:pt idx="12711">
                  <c:v>47</c:v>
                </c:pt>
                <c:pt idx="12712">
                  <c:v>47.1</c:v>
                </c:pt>
                <c:pt idx="12713">
                  <c:v>47.3</c:v>
                </c:pt>
                <c:pt idx="12714">
                  <c:v>47.4</c:v>
                </c:pt>
                <c:pt idx="12715">
                  <c:v>47.4</c:v>
                </c:pt>
                <c:pt idx="12716">
                  <c:v>47.4</c:v>
                </c:pt>
                <c:pt idx="12717">
                  <c:v>47.4</c:v>
                </c:pt>
                <c:pt idx="12718">
                  <c:v>47.3</c:v>
                </c:pt>
                <c:pt idx="12719">
                  <c:v>47.3</c:v>
                </c:pt>
                <c:pt idx="12720">
                  <c:v>47</c:v>
                </c:pt>
                <c:pt idx="12721">
                  <c:v>47</c:v>
                </c:pt>
                <c:pt idx="12722">
                  <c:v>47</c:v>
                </c:pt>
                <c:pt idx="12723">
                  <c:v>46.9</c:v>
                </c:pt>
                <c:pt idx="12724">
                  <c:v>46.9</c:v>
                </c:pt>
                <c:pt idx="12725">
                  <c:v>46.9</c:v>
                </c:pt>
                <c:pt idx="12726">
                  <c:v>46.9</c:v>
                </c:pt>
                <c:pt idx="12727">
                  <c:v>46.9</c:v>
                </c:pt>
                <c:pt idx="12728">
                  <c:v>46.7</c:v>
                </c:pt>
                <c:pt idx="12729">
                  <c:v>46.7</c:v>
                </c:pt>
                <c:pt idx="12730">
                  <c:v>46.7</c:v>
                </c:pt>
                <c:pt idx="12731">
                  <c:v>46.7</c:v>
                </c:pt>
                <c:pt idx="12732">
                  <c:v>46.6</c:v>
                </c:pt>
                <c:pt idx="12733">
                  <c:v>46.7</c:v>
                </c:pt>
                <c:pt idx="12734">
                  <c:v>46.7</c:v>
                </c:pt>
                <c:pt idx="12735">
                  <c:v>46.7</c:v>
                </c:pt>
                <c:pt idx="12736">
                  <c:v>46.7</c:v>
                </c:pt>
                <c:pt idx="12737">
                  <c:v>46.7</c:v>
                </c:pt>
                <c:pt idx="12738">
                  <c:v>46.7</c:v>
                </c:pt>
                <c:pt idx="12739">
                  <c:v>46.7</c:v>
                </c:pt>
                <c:pt idx="12740">
                  <c:v>46.7</c:v>
                </c:pt>
                <c:pt idx="12741">
                  <c:v>46.7</c:v>
                </c:pt>
                <c:pt idx="12742">
                  <c:v>46.9</c:v>
                </c:pt>
                <c:pt idx="12743">
                  <c:v>46.9</c:v>
                </c:pt>
                <c:pt idx="12744">
                  <c:v>46.9</c:v>
                </c:pt>
                <c:pt idx="12745">
                  <c:v>46.9</c:v>
                </c:pt>
                <c:pt idx="12746">
                  <c:v>46.9</c:v>
                </c:pt>
                <c:pt idx="12747">
                  <c:v>46.9</c:v>
                </c:pt>
                <c:pt idx="12748">
                  <c:v>46.9</c:v>
                </c:pt>
                <c:pt idx="12749">
                  <c:v>46.9</c:v>
                </c:pt>
                <c:pt idx="12750">
                  <c:v>46.9</c:v>
                </c:pt>
                <c:pt idx="12751">
                  <c:v>47</c:v>
                </c:pt>
                <c:pt idx="12752">
                  <c:v>47</c:v>
                </c:pt>
                <c:pt idx="12753">
                  <c:v>47</c:v>
                </c:pt>
                <c:pt idx="12754">
                  <c:v>46.9</c:v>
                </c:pt>
                <c:pt idx="12755">
                  <c:v>47.2</c:v>
                </c:pt>
                <c:pt idx="12756">
                  <c:v>47.3</c:v>
                </c:pt>
                <c:pt idx="12757">
                  <c:v>47.3</c:v>
                </c:pt>
                <c:pt idx="12758">
                  <c:v>47.5</c:v>
                </c:pt>
                <c:pt idx="12759">
                  <c:v>47.5</c:v>
                </c:pt>
                <c:pt idx="12760">
                  <c:v>47.3</c:v>
                </c:pt>
                <c:pt idx="12761">
                  <c:v>47.3</c:v>
                </c:pt>
                <c:pt idx="12762">
                  <c:v>47.3</c:v>
                </c:pt>
                <c:pt idx="12763">
                  <c:v>47.3</c:v>
                </c:pt>
                <c:pt idx="12764">
                  <c:v>47.2</c:v>
                </c:pt>
                <c:pt idx="12765">
                  <c:v>47.3</c:v>
                </c:pt>
                <c:pt idx="12766">
                  <c:v>47.5</c:v>
                </c:pt>
                <c:pt idx="12767">
                  <c:v>47.5</c:v>
                </c:pt>
                <c:pt idx="12768">
                  <c:v>47.6</c:v>
                </c:pt>
                <c:pt idx="12769">
                  <c:v>47.6</c:v>
                </c:pt>
                <c:pt idx="12770">
                  <c:v>47.5</c:v>
                </c:pt>
                <c:pt idx="12771">
                  <c:v>47.5</c:v>
                </c:pt>
                <c:pt idx="12772">
                  <c:v>47.5</c:v>
                </c:pt>
                <c:pt idx="12773">
                  <c:v>47.5</c:v>
                </c:pt>
                <c:pt idx="12774">
                  <c:v>47.5</c:v>
                </c:pt>
                <c:pt idx="12775">
                  <c:v>47.3</c:v>
                </c:pt>
                <c:pt idx="12776">
                  <c:v>47.3</c:v>
                </c:pt>
                <c:pt idx="12777">
                  <c:v>47.5</c:v>
                </c:pt>
                <c:pt idx="12778">
                  <c:v>47.4</c:v>
                </c:pt>
                <c:pt idx="12779">
                  <c:v>47.3</c:v>
                </c:pt>
                <c:pt idx="12780">
                  <c:v>47.3</c:v>
                </c:pt>
                <c:pt idx="12781">
                  <c:v>47.3</c:v>
                </c:pt>
                <c:pt idx="12782">
                  <c:v>47.4</c:v>
                </c:pt>
                <c:pt idx="12783">
                  <c:v>47.3</c:v>
                </c:pt>
                <c:pt idx="12784">
                  <c:v>47.3</c:v>
                </c:pt>
                <c:pt idx="12785">
                  <c:v>47.3</c:v>
                </c:pt>
                <c:pt idx="12786">
                  <c:v>47.4</c:v>
                </c:pt>
                <c:pt idx="12787">
                  <c:v>47.4</c:v>
                </c:pt>
                <c:pt idx="12788">
                  <c:v>47.4</c:v>
                </c:pt>
                <c:pt idx="12789">
                  <c:v>47.4</c:v>
                </c:pt>
                <c:pt idx="12790">
                  <c:v>47.4</c:v>
                </c:pt>
                <c:pt idx="12791">
                  <c:v>47.4</c:v>
                </c:pt>
                <c:pt idx="12792">
                  <c:v>47.4</c:v>
                </c:pt>
                <c:pt idx="12793">
                  <c:v>47.4</c:v>
                </c:pt>
                <c:pt idx="12794">
                  <c:v>47.4</c:v>
                </c:pt>
                <c:pt idx="12795">
                  <c:v>47.4</c:v>
                </c:pt>
                <c:pt idx="12796">
                  <c:v>47.4</c:v>
                </c:pt>
                <c:pt idx="12797">
                  <c:v>47.4</c:v>
                </c:pt>
                <c:pt idx="12798">
                  <c:v>47.4</c:v>
                </c:pt>
                <c:pt idx="12799">
                  <c:v>47.4</c:v>
                </c:pt>
                <c:pt idx="12800">
                  <c:v>47.4</c:v>
                </c:pt>
                <c:pt idx="12801">
                  <c:v>47.4</c:v>
                </c:pt>
                <c:pt idx="12802">
                  <c:v>47.4</c:v>
                </c:pt>
                <c:pt idx="12803">
                  <c:v>47.4</c:v>
                </c:pt>
                <c:pt idx="12805">
                  <c:v>47.4</c:v>
                </c:pt>
                <c:pt idx="12806">
                  <c:v>47.3</c:v>
                </c:pt>
                <c:pt idx="12807">
                  <c:v>47.4</c:v>
                </c:pt>
                <c:pt idx="12808">
                  <c:v>47.4</c:v>
                </c:pt>
                <c:pt idx="12809">
                  <c:v>47.6</c:v>
                </c:pt>
                <c:pt idx="12810">
                  <c:v>47.6</c:v>
                </c:pt>
                <c:pt idx="12811">
                  <c:v>47.6</c:v>
                </c:pt>
                <c:pt idx="12812">
                  <c:v>47.6</c:v>
                </c:pt>
                <c:pt idx="12813">
                  <c:v>47.6</c:v>
                </c:pt>
                <c:pt idx="12814">
                  <c:v>47.6</c:v>
                </c:pt>
                <c:pt idx="12815">
                  <c:v>47.6</c:v>
                </c:pt>
                <c:pt idx="12816">
                  <c:v>47.6</c:v>
                </c:pt>
                <c:pt idx="12817">
                  <c:v>47.6</c:v>
                </c:pt>
                <c:pt idx="12818">
                  <c:v>47.6</c:v>
                </c:pt>
                <c:pt idx="12819">
                  <c:v>47.6</c:v>
                </c:pt>
                <c:pt idx="12820">
                  <c:v>47.6</c:v>
                </c:pt>
                <c:pt idx="12821">
                  <c:v>47.6</c:v>
                </c:pt>
                <c:pt idx="12822">
                  <c:v>47.6</c:v>
                </c:pt>
                <c:pt idx="12823">
                  <c:v>47.6</c:v>
                </c:pt>
                <c:pt idx="12824">
                  <c:v>47.6</c:v>
                </c:pt>
                <c:pt idx="12825">
                  <c:v>47.6</c:v>
                </c:pt>
                <c:pt idx="12826">
                  <c:v>47.6</c:v>
                </c:pt>
                <c:pt idx="12827">
                  <c:v>47.6</c:v>
                </c:pt>
                <c:pt idx="12828">
                  <c:v>47.4</c:v>
                </c:pt>
                <c:pt idx="12829">
                  <c:v>47.4</c:v>
                </c:pt>
                <c:pt idx="12830">
                  <c:v>47.4</c:v>
                </c:pt>
                <c:pt idx="12831">
                  <c:v>47.4</c:v>
                </c:pt>
                <c:pt idx="12832">
                  <c:v>47.4</c:v>
                </c:pt>
                <c:pt idx="12833">
                  <c:v>47.4</c:v>
                </c:pt>
                <c:pt idx="12834">
                  <c:v>47.4</c:v>
                </c:pt>
                <c:pt idx="12835">
                  <c:v>47.4</c:v>
                </c:pt>
                <c:pt idx="12836">
                  <c:v>47.4</c:v>
                </c:pt>
                <c:pt idx="12837">
                  <c:v>47.4</c:v>
                </c:pt>
                <c:pt idx="12838">
                  <c:v>47.4</c:v>
                </c:pt>
                <c:pt idx="12839">
                  <c:v>47.4</c:v>
                </c:pt>
                <c:pt idx="12840">
                  <c:v>47.4</c:v>
                </c:pt>
                <c:pt idx="12841">
                  <c:v>47.4</c:v>
                </c:pt>
                <c:pt idx="12842">
                  <c:v>47.4</c:v>
                </c:pt>
                <c:pt idx="12843">
                  <c:v>47.4</c:v>
                </c:pt>
                <c:pt idx="12844">
                  <c:v>47.4</c:v>
                </c:pt>
                <c:pt idx="12845">
                  <c:v>47.4</c:v>
                </c:pt>
                <c:pt idx="12846">
                  <c:v>47.4</c:v>
                </c:pt>
                <c:pt idx="12847">
                  <c:v>47.4</c:v>
                </c:pt>
                <c:pt idx="12848">
                  <c:v>47.4</c:v>
                </c:pt>
                <c:pt idx="12849">
                  <c:v>47.4</c:v>
                </c:pt>
                <c:pt idx="12850">
                  <c:v>47.3</c:v>
                </c:pt>
                <c:pt idx="12851">
                  <c:v>47.3</c:v>
                </c:pt>
                <c:pt idx="12852">
                  <c:v>47.1</c:v>
                </c:pt>
                <c:pt idx="12853">
                  <c:v>47.1</c:v>
                </c:pt>
                <c:pt idx="12854">
                  <c:v>47</c:v>
                </c:pt>
                <c:pt idx="12855">
                  <c:v>47</c:v>
                </c:pt>
                <c:pt idx="12856">
                  <c:v>47</c:v>
                </c:pt>
                <c:pt idx="12857">
                  <c:v>47</c:v>
                </c:pt>
                <c:pt idx="12858">
                  <c:v>47</c:v>
                </c:pt>
                <c:pt idx="12859">
                  <c:v>47</c:v>
                </c:pt>
                <c:pt idx="12860">
                  <c:v>47</c:v>
                </c:pt>
                <c:pt idx="12861">
                  <c:v>47</c:v>
                </c:pt>
                <c:pt idx="12862">
                  <c:v>47</c:v>
                </c:pt>
                <c:pt idx="12863">
                  <c:v>47</c:v>
                </c:pt>
                <c:pt idx="12864">
                  <c:v>47.1</c:v>
                </c:pt>
                <c:pt idx="12865">
                  <c:v>47</c:v>
                </c:pt>
                <c:pt idx="12866">
                  <c:v>47.1</c:v>
                </c:pt>
                <c:pt idx="12867">
                  <c:v>47.3</c:v>
                </c:pt>
                <c:pt idx="12868">
                  <c:v>47.3</c:v>
                </c:pt>
                <c:pt idx="12869">
                  <c:v>47.4</c:v>
                </c:pt>
                <c:pt idx="12870">
                  <c:v>47.4</c:v>
                </c:pt>
                <c:pt idx="12871">
                  <c:v>47.4</c:v>
                </c:pt>
                <c:pt idx="12872">
                  <c:v>47.4</c:v>
                </c:pt>
                <c:pt idx="12873">
                  <c:v>47.4</c:v>
                </c:pt>
                <c:pt idx="12874">
                  <c:v>47.4</c:v>
                </c:pt>
                <c:pt idx="12875">
                  <c:v>47.4</c:v>
                </c:pt>
                <c:pt idx="12876">
                  <c:v>47.4</c:v>
                </c:pt>
                <c:pt idx="12877">
                  <c:v>47.3</c:v>
                </c:pt>
                <c:pt idx="12878">
                  <c:v>47.3</c:v>
                </c:pt>
                <c:pt idx="12879">
                  <c:v>47.3</c:v>
                </c:pt>
                <c:pt idx="12880">
                  <c:v>47.3</c:v>
                </c:pt>
                <c:pt idx="12881">
                  <c:v>47.3</c:v>
                </c:pt>
                <c:pt idx="12882">
                  <c:v>47.3</c:v>
                </c:pt>
                <c:pt idx="12883">
                  <c:v>47.3</c:v>
                </c:pt>
                <c:pt idx="12884">
                  <c:v>47.3</c:v>
                </c:pt>
                <c:pt idx="12885">
                  <c:v>47.3</c:v>
                </c:pt>
                <c:pt idx="12886">
                  <c:v>47.3</c:v>
                </c:pt>
                <c:pt idx="12887">
                  <c:v>47.3</c:v>
                </c:pt>
                <c:pt idx="12888">
                  <c:v>47.3</c:v>
                </c:pt>
                <c:pt idx="12889">
                  <c:v>47.3</c:v>
                </c:pt>
                <c:pt idx="12890">
                  <c:v>47.3</c:v>
                </c:pt>
                <c:pt idx="12891">
                  <c:v>47.3</c:v>
                </c:pt>
                <c:pt idx="12892">
                  <c:v>47.3</c:v>
                </c:pt>
                <c:pt idx="12893">
                  <c:v>47.1</c:v>
                </c:pt>
                <c:pt idx="12894">
                  <c:v>47.1</c:v>
                </c:pt>
                <c:pt idx="12895">
                  <c:v>47.1</c:v>
                </c:pt>
                <c:pt idx="12896">
                  <c:v>47.1</c:v>
                </c:pt>
                <c:pt idx="12897">
                  <c:v>47.1</c:v>
                </c:pt>
                <c:pt idx="12898">
                  <c:v>47.1</c:v>
                </c:pt>
                <c:pt idx="12899">
                  <c:v>47.1</c:v>
                </c:pt>
                <c:pt idx="12900">
                  <c:v>47.1</c:v>
                </c:pt>
                <c:pt idx="12901">
                  <c:v>47.1</c:v>
                </c:pt>
                <c:pt idx="12902">
                  <c:v>47.3</c:v>
                </c:pt>
                <c:pt idx="12903">
                  <c:v>47.1</c:v>
                </c:pt>
                <c:pt idx="12904">
                  <c:v>47.3</c:v>
                </c:pt>
                <c:pt idx="12905">
                  <c:v>47.3</c:v>
                </c:pt>
                <c:pt idx="12906">
                  <c:v>47.1</c:v>
                </c:pt>
                <c:pt idx="12907">
                  <c:v>47.3</c:v>
                </c:pt>
                <c:pt idx="12908">
                  <c:v>47.3</c:v>
                </c:pt>
                <c:pt idx="12909">
                  <c:v>47.3</c:v>
                </c:pt>
                <c:pt idx="12910">
                  <c:v>47.3</c:v>
                </c:pt>
                <c:pt idx="12911">
                  <c:v>47.3</c:v>
                </c:pt>
                <c:pt idx="12912">
                  <c:v>47.3</c:v>
                </c:pt>
                <c:pt idx="12913">
                  <c:v>47.3</c:v>
                </c:pt>
                <c:pt idx="12914">
                  <c:v>47.3</c:v>
                </c:pt>
                <c:pt idx="12915">
                  <c:v>47.3</c:v>
                </c:pt>
                <c:pt idx="12916">
                  <c:v>47.4</c:v>
                </c:pt>
                <c:pt idx="12917">
                  <c:v>47.4</c:v>
                </c:pt>
                <c:pt idx="12918">
                  <c:v>47.4</c:v>
                </c:pt>
                <c:pt idx="12919">
                  <c:v>47.3</c:v>
                </c:pt>
                <c:pt idx="12920">
                  <c:v>47.4</c:v>
                </c:pt>
                <c:pt idx="12921">
                  <c:v>47.4</c:v>
                </c:pt>
                <c:pt idx="12922">
                  <c:v>47.4</c:v>
                </c:pt>
                <c:pt idx="12923">
                  <c:v>47.4</c:v>
                </c:pt>
                <c:pt idx="12924">
                  <c:v>47.4</c:v>
                </c:pt>
                <c:pt idx="12925">
                  <c:v>47.5</c:v>
                </c:pt>
                <c:pt idx="12926">
                  <c:v>47.5</c:v>
                </c:pt>
                <c:pt idx="12927">
                  <c:v>47.4</c:v>
                </c:pt>
                <c:pt idx="12928">
                  <c:v>47.4</c:v>
                </c:pt>
                <c:pt idx="12929">
                  <c:v>47.7</c:v>
                </c:pt>
                <c:pt idx="12930">
                  <c:v>47.5</c:v>
                </c:pt>
                <c:pt idx="12931">
                  <c:v>47.5</c:v>
                </c:pt>
                <c:pt idx="12932">
                  <c:v>47.5</c:v>
                </c:pt>
                <c:pt idx="12933">
                  <c:v>47.5</c:v>
                </c:pt>
                <c:pt idx="12934">
                  <c:v>47.5</c:v>
                </c:pt>
                <c:pt idx="12935">
                  <c:v>47.5</c:v>
                </c:pt>
                <c:pt idx="12936">
                  <c:v>47.5</c:v>
                </c:pt>
                <c:pt idx="12937">
                  <c:v>47.5</c:v>
                </c:pt>
                <c:pt idx="12938">
                  <c:v>47.5</c:v>
                </c:pt>
                <c:pt idx="12939">
                  <c:v>47.5</c:v>
                </c:pt>
                <c:pt idx="12940">
                  <c:v>47.5</c:v>
                </c:pt>
                <c:pt idx="12941">
                  <c:v>47.5</c:v>
                </c:pt>
                <c:pt idx="12942">
                  <c:v>47.5</c:v>
                </c:pt>
                <c:pt idx="12943">
                  <c:v>47.5</c:v>
                </c:pt>
                <c:pt idx="12944">
                  <c:v>47.5</c:v>
                </c:pt>
                <c:pt idx="12945">
                  <c:v>47.5</c:v>
                </c:pt>
                <c:pt idx="12946">
                  <c:v>47.5</c:v>
                </c:pt>
                <c:pt idx="12947">
                  <c:v>47.5</c:v>
                </c:pt>
                <c:pt idx="12948">
                  <c:v>47.5</c:v>
                </c:pt>
                <c:pt idx="12949">
                  <c:v>47.5</c:v>
                </c:pt>
                <c:pt idx="12950">
                  <c:v>47.7</c:v>
                </c:pt>
                <c:pt idx="12951">
                  <c:v>47.5</c:v>
                </c:pt>
                <c:pt idx="12952">
                  <c:v>47.5</c:v>
                </c:pt>
                <c:pt idx="12953">
                  <c:v>47.7</c:v>
                </c:pt>
                <c:pt idx="12954">
                  <c:v>47.7</c:v>
                </c:pt>
                <c:pt idx="12955">
                  <c:v>47.7</c:v>
                </c:pt>
                <c:pt idx="12956">
                  <c:v>47.7</c:v>
                </c:pt>
                <c:pt idx="12957">
                  <c:v>47.8</c:v>
                </c:pt>
                <c:pt idx="12958">
                  <c:v>47.8</c:v>
                </c:pt>
                <c:pt idx="12959">
                  <c:v>47.7</c:v>
                </c:pt>
                <c:pt idx="12960">
                  <c:v>47.7</c:v>
                </c:pt>
                <c:pt idx="12961">
                  <c:v>47.7</c:v>
                </c:pt>
                <c:pt idx="12962">
                  <c:v>47.7</c:v>
                </c:pt>
                <c:pt idx="12963">
                  <c:v>47.7</c:v>
                </c:pt>
                <c:pt idx="12964">
                  <c:v>47.7</c:v>
                </c:pt>
                <c:pt idx="12965">
                  <c:v>47.7</c:v>
                </c:pt>
                <c:pt idx="12966">
                  <c:v>47.7</c:v>
                </c:pt>
                <c:pt idx="12967">
                  <c:v>47.7</c:v>
                </c:pt>
                <c:pt idx="12968">
                  <c:v>47.7</c:v>
                </c:pt>
                <c:pt idx="12969">
                  <c:v>47.7</c:v>
                </c:pt>
                <c:pt idx="12970">
                  <c:v>47.7</c:v>
                </c:pt>
                <c:pt idx="12971">
                  <c:v>47.7</c:v>
                </c:pt>
                <c:pt idx="12972">
                  <c:v>47.7</c:v>
                </c:pt>
                <c:pt idx="12973">
                  <c:v>47.7</c:v>
                </c:pt>
                <c:pt idx="12974">
                  <c:v>47.7</c:v>
                </c:pt>
                <c:pt idx="12975">
                  <c:v>47.7</c:v>
                </c:pt>
                <c:pt idx="12976">
                  <c:v>47.7</c:v>
                </c:pt>
                <c:pt idx="12977">
                  <c:v>47.7</c:v>
                </c:pt>
                <c:pt idx="12978">
                  <c:v>47.7</c:v>
                </c:pt>
                <c:pt idx="12979">
                  <c:v>47.7</c:v>
                </c:pt>
                <c:pt idx="12980">
                  <c:v>47.7</c:v>
                </c:pt>
                <c:pt idx="12981">
                  <c:v>47.7</c:v>
                </c:pt>
                <c:pt idx="12982">
                  <c:v>47.7</c:v>
                </c:pt>
                <c:pt idx="12983">
                  <c:v>47.5</c:v>
                </c:pt>
                <c:pt idx="12984">
                  <c:v>47.5</c:v>
                </c:pt>
                <c:pt idx="12985">
                  <c:v>47.5</c:v>
                </c:pt>
                <c:pt idx="12986">
                  <c:v>47.4</c:v>
                </c:pt>
                <c:pt idx="12987">
                  <c:v>47.5</c:v>
                </c:pt>
                <c:pt idx="12988">
                  <c:v>47.4</c:v>
                </c:pt>
                <c:pt idx="12989">
                  <c:v>47.4</c:v>
                </c:pt>
                <c:pt idx="12990">
                  <c:v>47.5</c:v>
                </c:pt>
                <c:pt idx="12991">
                  <c:v>47.4</c:v>
                </c:pt>
                <c:pt idx="12992">
                  <c:v>47.4</c:v>
                </c:pt>
                <c:pt idx="12993">
                  <c:v>47.4</c:v>
                </c:pt>
                <c:pt idx="12994">
                  <c:v>47.5</c:v>
                </c:pt>
                <c:pt idx="12995">
                  <c:v>47.7</c:v>
                </c:pt>
                <c:pt idx="12996">
                  <c:v>47.7</c:v>
                </c:pt>
                <c:pt idx="12997">
                  <c:v>47.7</c:v>
                </c:pt>
                <c:pt idx="12998">
                  <c:v>47.7</c:v>
                </c:pt>
                <c:pt idx="12999">
                  <c:v>47.7</c:v>
                </c:pt>
                <c:pt idx="13000">
                  <c:v>47.8</c:v>
                </c:pt>
                <c:pt idx="13001">
                  <c:v>47.8</c:v>
                </c:pt>
                <c:pt idx="13002">
                  <c:v>47.8</c:v>
                </c:pt>
                <c:pt idx="13003">
                  <c:v>48</c:v>
                </c:pt>
                <c:pt idx="13004">
                  <c:v>48</c:v>
                </c:pt>
                <c:pt idx="13005">
                  <c:v>48</c:v>
                </c:pt>
                <c:pt idx="13006">
                  <c:v>47.8</c:v>
                </c:pt>
                <c:pt idx="13007">
                  <c:v>47.8</c:v>
                </c:pt>
                <c:pt idx="13008">
                  <c:v>47.8</c:v>
                </c:pt>
                <c:pt idx="13009">
                  <c:v>47.7</c:v>
                </c:pt>
                <c:pt idx="13010">
                  <c:v>47.7</c:v>
                </c:pt>
                <c:pt idx="13011">
                  <c:v>47.7</c:v>
                </c:pt>
                <c:pt idx="13012">
                  <c:v>47.7</c:v>
                </c:pt>
                <c:pt idx="13013">
                  <c:v>47.7</c:v>
                </c:pt>
                <c:pt idx="13014">
                  <c:v>47.7</c:v>
                </c:pt>
                <c:pt idx="13015">
                  <c:v>47.8</c:v>
                </c:pt>
                <c:pt idx="13016">
                  <c:v>48</c:v>
                </c:pt>
                <c:pt idx="13017">
                  <c:v>47.8</c:v>
                </c:pt>
                <c:pt idx="13018">
                  <c:v>48</c:v>
                </c:pt>
                <c:pt idx="13019">
                  <c:v>48</c:v>
                </c:pt>
                <c:pt idx="13020">
                  <c:v>47.8</c:v>
                </c:pt>
                <c:pt idx="13021">
                  <c:v>47.8</c:v>
                </c:pt>
                <c:pt idx="13022">
                  <c:v>47.8</c:v>
                </c:pt>
                <c:pt idx="13023">
                  <c:v>47.8</c:v>
                </c:pt>
                <c:pt idx="13024">
                  <c:v>47.8</c:v>
                </c:pt>
                <c:pt idx="13025">
                  <c:v>47.8</c:v>
                </c:pt>
                <c:pt idx="13026">
                  <c:v>47.8</c:v>
                </c:pt>
                <c:pt idx="13027">
                  <c:v>47.8</c:v>
                </c:pt>
                <c:pt idx="13028">
                  <c:v>48</c:v>
                </c:pt>
                <c:pt idx="13029">
                  <c:v>48</c:v>
                </c:pt>
                <c:pt idx="13030">
                  <c:v>48</c:v>
                </c:pt>
                <c:pt idx="13031">
                  <c:v>48.1</c:v>
                </c:pt>
                <c:pt idx="13032">
                  <c:v>48.1</c:v>
                </c:pt>
                <c:pt idx="13033">
                  <c:v>48.1</c:v>
                </c:pt>
                <c:pt idx="13034">
                  <c:v>48.1</c:v>
                </c:pt>
                <c:pt idx="13035">
                  <c:v>48.1</c:v>
                </c:pt>
                <c:pt idx="13036">
                  <c:v>48.1</c:v>
                </c:pt>
                <c:pt idx="13037">
                  <c:v>48.1</c:v>
                </c:pt>
                <c:pt idx="13038">
                  <c:v>48</c:v>
                </c:pt>
                <c:pt idx="13039">
                  <c:v>48</c:v>
                </c:pt>
                <c:pt idx="13040">
                  <c:v>48</c:v>
                </c:pt>
                <c:pt idx="13041">
                  <c:v>48</c:v>
                </c:pt>
                <c:pt idx="13042">
                  <c:v>48.1</c:v>
                </c:pt>
                <c:pt idx="13043">
                  <c:v>48.1</c:v>
                </c:pt>
                <c:pt idx="13044">
                  <c:v>48.1</c:v>
                </c:pt>
                <c:pt idx="13045">
                  <c:v>48.1</c:v>
                </c:pt>
                <c:pt idx="13046">
                  <c:v>48</c:v>
                </c:pt>
                <c:pt idx="13047">
                  <c:v>48</c:v>
                </c:pt>
                <c:pt idx="13048">
                  <c:v>47.8</c:v>
                </c:pt>
                <c:pt idx="13049">
                  <c:v>48</c:v>
                </c:pt>
                <c:pt idx="13050">
                  <c:v>48</c:v>
                </c:pt>
                <c:pt idx="13051">
                  <c:v>48</c:v>
                </c:pt>
                <c:pt idx="13052">
                  <c:v>48.1</c:v>
                </c:pt>
                <c:pt idx="13053">
                  <c:v>48.1</c:v>
                </c:pt>
                <c:pt idx="13054">
                  <c:v>48.1</c:v>
                </c:pt>
                <c:pt idx="13055">
                  <c:v>48.1</c:v>
                </c:pt>
                <c:pt idx="13056">
                  <c:v>48.1</c:v>
                </c:pt>
                <c:pt idx="13057">
                  <c:v>48.1</c:v>
                </c:pt>
                <c:pt idx="13058">
                  <c:v>48.1</c:v>
                </c:pt>
                <c:pt idx="13059">
                  <c:v>48.1</c:v>
                </c:pt>
                <c:pt idx="13060">
                  <c:v>48</c:v>
                </c:pt>
                <c:pt idx="13061">
                  <c:v>48</c:v>
                </c:pt>
                <c:pt idx="13062">
                  <c:v>48</c:v>
                </c:pt>
                <c:pt idx="13063">
                  <c:v>48</c:v>
                </c:pt>
                <c:pt idx="13064">
                  <c:v>48</c:v>
                </c:pt>
                <c:pt idx="13065">
                  <c:v>48</c:v>
                </c:pt>
                <c:pt idx="13066">
                  <c:v>48</c:v>
                </c:pt>
                <c:pt idx="13067">
                  <c:v>47.8</c:v>
                </c:pt>
                <c:pt idx="13068">
                  <c:v>47.8</c:v>
                </c:pt>
                <c:pt idx="13069">
                  <c:v>47.8</c:v>
                </c:pt>
                <c:pt idx="13070">
                  <c:v>47.8</c:v>
                </c:pt>
                <c:pt idx="13071">
                  <c:v>47.8</c:v>
                </c:pt>
                <c:pt idx="13072">
                  <c:v>47.8</c:v>
                </c:pt>
                <c:pt idx="13073">
                  <c:v>47.8</c:v>
                </c:pt>
                <c:pt idx="13074">
                  <c:v>47.8</c:v>
                </c:pt>
                <c:pt idx="13075">
                  <c:v>47.8</c:v>
                </c:pt>
                <c:pt idx="13076">
                  <c:v>47.8</c:v>
                </c:pt>
                <c:pt idx="13077">
                  <c:v>47.8</c:v>
                </c:pt>
                <c:pt idx="13078">
                  <c:v>47.8</c:v>
                </c:pt>
                <c:pt idx="13079">
                  <c:v>48</c:v>
                </c:pt>
                <c:pt idx="13080">
                  <c:v>48</c:v>
                </c:pt>
                <c:pt idx="13081">
                  <c:v>48.1</c:v>
                </c:pt>
                <c:pt idx="13082">
                  <c:v>48.1</c:v>
                </c:pt>
                <c:pt idx="13083">
                  <c:v>48.1</c:v>
                </c:pt>
                <c:pt idx="13084">
                  <c:v>48.1</c:v>
                </c:pt>
                <c:pt idx="13085">
                  <c:v>48.1</c:v>
                </c:pt>
                <c:pt idx="13086">
                  <c:v>48.1</c:v>
                </c:pt>
                <c:pt idx="13087">
                  <c:v>48.1</c:v>
                </c:pt>
                <c:pt idx="13088">
                  <c:v>48.1</c:v>
                </c:pt>
                <c:pt idx="13089">
                  <c:v>48.1</c:v>
                </c:pt>
                <c:pt idx="13090">
                  <c:v>48</c:v>
                </c:pt>
                <c:pt idx="13091">
                  <c:v>47.8</c:v>
                </c:pt>
                <c:pt idx="13092">
                  <c:v>47.8</c:v>
                </c:pt>
                <c:pt idx="13093">
                  <c:v>47.8</c:v>
                </c:pt>
                <c:pt idx="13094">
                  <c:v>47.8</c:v>
                </c:pt>
                <c:pt idx="13095">
                  <c:v>47.8</c:v>
                </c:pt>
                <c:pt idx="13096">
                  <c:v>47.8</c:v>
                </c:pt>
                <c:pt idx="13097">
                  <c:v>47.8</c:v>
                </c:pt>
                <c:pt idx="13098">
                  <c:v>47.8</c:v>
                </c:pt>
                <c:pt idx="13099">
                  <c:v>47.8</c:v>
                </c:pt>
                <c:pt idx="13100">
                  <c:v>47.8</c:v>
                </c:pt>
                <c:pt idx="13101">
                  <c:v>47.8</c:v>
                </c:pt>
                <c:pt idx="13102">
                  <c:v>47.8</c:v>
                </c:pt>
                <c:pt idx="13103">
                  <c:v>47.8</c:v>
                </c:pt>
                <c:pt idx="13104">
                  <c:v>47.8</c:v>
                </c:pt>
                <c:pt idx="13105">
                  <c:v>47.8</c:v>
                </c:pt>
                <c:pt idx="13106">
                  <c:v>47.8</c:v>
                </c:pt>
                <c:pt idx="13107">
                  <c:v>48</c:v>
                </c:pt>
                <c:pt idx="13108">
                  <c:v>48</c:v>
                </c:pt>
                <c:pt idx="13109">
                  <c:v>48.1</c:v>
                </c:pt>
                <c:pt idx="13110">
                  <c:v>48.1</c:v>
                </c:pt>
                <c:pt idx="13111">
                  <c:v>48.1</c:v>
                </c:pt>
                <c:pt idx="13112">
                  <c:v>48.1</c:v>
                </c:pt>
                <c:pt idx="13113">
                  <c:v>47.8</c:v>
                </c:pt>
                <c:pt idx="13114">
                  <c:v>47.7</c:v>
                </c:pt>
                <c:pt idx="13115">
                  <c:v>47.7</c:v>
                </c:pt>
                <c:pt idx="13116">
                  <c:v>47.8</c:v>
                </c:pt>
                <c:pt idx="13117">
                  <c:v>47.8</c:v>
                </c:pt>
                <c:pt idx="13118">
                  <c:v>48</c:v>
                </c:pt>
                <c:pt idx="13119">
                  <c:v>48</c:v>
                </c:pt>
                <c:pt idx="13120">
                  <c:v>48</c:v>
                </c:pt>
                <c:pt idx="13121">
                  <c:v>48</c:v>
                </c:pt>
                <c:pt idx="13122">
                  <c:v>48</c:v>
                </c:pt>
                <c:pt idx="13123">
                  <c:v>48</c:v>
                </c:pt>
                <c:pt idx="13124">
                  <c:v>48</c:v>
                </c:pt>
                <c:pt idx="13125">
                  <c:v>48</c:v>
                </c:pt>
                <c:pt idx="13126">
                  <c:v>48</c:v>
                </c:pt>
                <c:pt idx="13127">
                  <c:v>48</c:v>
                </c:pt>
                <c:pt idx="13128">
                  <c:v>48</c:v>
                </c:pt>
                <c:pt idx="13129">
                  <c:v>48</c:v>
                </c:pt>
                <c:pt idx="13130">
                  <c:v>48</c:v>
                </c:pt>
                <c:pt idx="13131">
                  <c:v>48</c:v>
                </c:pt>
                <c:pt idx="13132">
                  <c:v>48</c:v>
                </c:pt>
                <c:pt idx="13133">
                  <c:v>48</c:v>
                </c:pt>
                <c:pt idx="13134">
                  <c:v>48</c:v>
                </c:pt>
                <c:pt idx="13135">
                  <c:v>48</c:v>
                </c:pt>
                <c:pt idx="13136">
                  <c:v>48</c:v>
                </c:pt>
                <c:pt idx="13137">
                  <c:v>48.1</c:v>
                </c:pt>
                <c:pt idx="13138">
                  <c:v>48.1</c:v>
                </c:pt>
                <c:pt idx="13139">
                  <c:v>48</c:v>
                </c:pt>
                <c:pt idx="13140">
                  <c:v>48.3</c:v>
                </c:pt>
                <c:pt idx="13142">
                  <c:v>48.5</c:v>
                </c:pt>
                <c:pt idx="13143">
                  <c:v>48.3</c:v>
                </c:pt>
                <c:pt idx="13144">
                  <c:v>48.3</c:v>
                </c:pt>
                <c:pt idx="13145">
                  <c:v>48.1</c:v>
                </c:pt>
                <c:pt idx="13146">
                  <c:v>48.1</c:v>
                </c:pt>
                <c:pt idx="13147">
                  <c:v>48.1</c:v>
                </c:pt>
                <c:pt idx="13148">
                  <c:v>48.3</c:v>
                </c:pt>
                <c:pt idx="13149">
                  <c:v>48.3</c:v>
                </c:pt>
                <c:pt idx="13150">
                  <c:v>48.3</c:v>
                </c:pt>
                <c:pt idx="13151">
                  <c:v>48.3</c:v>
                </c:pt>
                <c:pt idx="13152">
                  <c:v>48.1</c:v>
                </c:pt>
                <c:pt idx="13153">
                  <c:v>48.1</c:v>
                </c:pt>
                <c:pt idx="13154">
                  <c:v>48.1</c:v>
                </c:pt>
                <c:pt idx="13155">
                  <c:v>48.1</c:v>
                </c:pt>
                <c:pt idx="13156">
                  <c:v>48.1</c:v>
                </c:pt>
                <c:pt idx="13157">
                  <c:v>48.1</c:v>
                </c:pt>
                <c:pt idx="13158">
                  <c:v>48.1</c:v>
                </c:pt>
                <c:pt idx="13159">
                  <c:v>48.1</c:v>
                </c:pt>
                <c:pt idx="13160">
                  <c:v>48.1</c:v>
                </c:pt>
                <c:pt idx="13161">
                  <c:v>48.1</c:v>
                </c:pt>
                <c:pt idx="13162">
                  <c:v>48.1</c:v>
                </c:pt>
                <c:pt idx="13163">
                  <c:v>48.1</c:v>
                </c:pt>
                <c:pt idx="13164">
                  <c:v>48.1</c:v>
                </c:pt>
                <c:pt idx="13165">
                  <c:v>48.1</c:v>
                </c:pt>
                <c:pt idx="13166">
                  <c:v>48.4</c:v>
                </c:pt>
                <c:pt idx="13167">
                  <c:v>48.6</c:v>
                </c:pt>
                <c:pt idx="13168">
                  <c:v>48.9</c:v>
                </c:pt>
                <c:pt idx="13169">
                  <c:v>49</c:v>
                </c:pt>
                <c:pt idx="13170">
                  <c:v>49.2</c:v>
                </c:pt>
                <c:pt idx="13171">
                  <c:v>49.5</c:v>
                </c:pt>
                <c:pt idx="13172">
                  <c:v>49.7</c:v>
                </c:pt>
                <c:pt idx="13173">
                  <c:v>49.8</c:v>
                </c:pt>
                <c:pt idx="13174">
                  <c:v>50</c:v>
                </c:pt>
                <c:pt idx="13175">
                  <c:v>50</c:v>
                </c:pt>
                <c:pt idx="13176">
                  <c:v>50</c:v>
                </c:pt>
                <c:pt idx="13177">
                  <c:v>50</c:v>
                </c:pt>
                <c:pt idx="13178">
                  <c:v>49.8</c:v>
                </c:pt>
                <c:pt idx="13179">
                  <c:v>49.8</c:v>
                </c:pt>
                <c:pt idx="13180">
                  <c:v>49.8</c:v>
                </c:pt>
                <c:pt idx="13181">
                  <c:v>49.7</c:v>
                </c:pt>
                <c:pt idx="13182">
                  <c:v>49.7</c:v>
                </c:pt>
                <c:pt idx="13183">
                  <c:v>49.5</c:v>
                </c:pt>
                <c:pt idx="13184">
                  <c:v>49.5</c:v>
                </c:pt>
                <c:pt idx="13185">
                  <c:v>49.4</c:v>
                </c:pt>
                <c:pt idx="13186">
                  <c:v>49.4</c:v>
                </c:pt>
                <c:pt idx="13187">
                  <c:v>49.4</c:v>
                </c:pt>
                <c:pt idx="13188">
                  <c:v>49.4</c:v>
                </c:pt>
                <c:pt idx="13189">
                  <c:v>49.5</c:v>
                </c:pt>
                <c:pt idx="13190">
                  <c:v>49.7</c:v>
                </c:pt>
                <c:pt idx="13191">
                  <c:v>49.9</c:v>
                </c:pt>
                <c:pt idx="13192">
                  <c:v>50</c:v>
                </c:pt>
                <c:pt idx="13193">
                  <c:v>50.2</c:v>
                </c:pt>
                <c:pt idx="13194">
                  <c:v>50.2</c:v>
                </c:pt>
                <c:pt idx="13195">
                  <c:v>50.2</c:v>
                </c:pt>
                <c:pt idx="13196">
                  <c:v>50.3</c:v>
                </c:pt>
                <c:pt idx="13197">
                  <c:v>50.2</c:v>
                </c:pt>
                <c:pt idx="13198">
                  <c:v>50.2</c:v>
                </c:pt>
                <c:pt idx="13199">
                  <c:v>50.2</c:v>
                </c:pt>
                <c:pt idx="13200">
                  <c:v>50.2</c:v>
                </c:pt>
                <c:pt idx="13201">
                  <c:v>50</c:v>
                </c:pt>
                <c:pt idx="13202">
                  <c:v>50</c:v>
                </c:pt>
                <c:pt idx="13203">
                  <c:v>50</c:v>
                </c:pt>
                <c:pt idx="13204">
                  <c:v>49.9</c:v>
                </c:pt>
                <c:pt idx="13205">
                  <c:v>49.9</c:v>
                </c:pt>
                <c:pt idx="13206">
                  <c:v>49.9</c:v>
                </c:pt>
                <c:pt idx="13207">
                  <c:v>49.9</c:v>
                </c:pt>
                <c:pt idx="13208">
                  <c:v>49.9</c:v>
                </c:pt>
                <c:pt idx="13209">
                  <c:v>49.9</c:v>
                </c:pt>
                <c:pt idx="13210">
                  <c:v>49.7</c:v>
                </c:pt>
                <c:pt idx="13211">
                  <c:v>49.7</c:v>
                </c:pt>
                <c:pt idx="13212">
                  <c:v>50</c:v>
                </c:pt>
                <c:pt idx="13213">
                  <c:v>50.2</c:v>
                </c:pt>
                <c:pt idx="13214">
                  <c:v>50.7</c:v>
                </c:pt>
                <c:pt idx="13215">
                  <c:v>50.7</c:v>
                </c:pt>
                <c:pt idx="13216">
                  <c:v>50.9</c:v>
                </c:pt>
                <c:pt idx="13217">
                  <c:v>50.9</c:v>
                </c:pt>
                <c:pt idx="13218">
                  <c:v>50.9</c:v>
                </c:pt>
                <c:pt idx="13219">
                  <c:v>51.1</c:v>
                </c:pt>
                <c:pt idx="13220">
                  <c:v>51.2</c:v>
                </c:pt>
                <c:pt idx="13221">
                  <c:v>51.2</c:v>
                </c:pt>
                <c:pt idx="13222">
                  <c:v>51.4</c:v>
                </c:pt>
                <c:pt idx="13223">
                  <c:v>51.4</c:v>
                </c:pt>
                <c:pt idx="13224">
                  <c:v>51.4</c:v>
                </c:pt>
                <c:pt idx="13225">
                  <c:v>51.4</c:v>
                </c:pt>
                <c:pt idx="13226">
                  <c:v>51.1</c:v>
                </c:pt>
                <c:pt idx="13227">
                  <c:v>50.9</c:v>
                </c:pt>
                <c:pt idx="13228">
                  <c:v>50.7</c:v>
                </c:pt>
                <c:pt idx="13229">
                  <c:v>50.7</c:v>
                </c:pt>
                <c:pt idx="13230">
                  <c:v>50.6</c:v>
                </c:pt>
                <c:pt idx="13231">
                  <c:v>50.4</c:v>
                </c:pt>
                <c:pt idx="13232">
                  <c:v>50.4</c:v>
                </c:pt>
                <c:pt idx="13233">
                  <c:v>50.4</c:v>
                </c:pt>
                <c:pt idx="13234">
                  <c:v>50.4</c:v>
                </c:pt>
                <c:pt idx="13235">
                  <c:v>50.4</c:v>
                </c:pt>
                <c:pt idx="13236">
                  <c:v>50.2</c:v>
                </c:pt>
                <c:pt idx="13237">
                  <c:v>50.2</c:v>
                </c:pt>
                <c:pt idx="13238">
                  <c:v>50.1</c:v>
                </c:pt>
                <c:pt idx="13239">
                  <c:v>50.1</c:v>
                </c:pt>
                <c:pt idx="13240">
                  <c:v>50.1</c:v>
                </c:pt>
                <c:pt idx="13241">
                  <c:v>50.2</c:v>
                </c:pt>
                <c:pt idx="13242">
                  <c:v>50.1</c:v>
                </c:pt>
                <c:pt idx="13243">
                  <c:v>50.2</c:v>
                </c:pt>
                <c:pt idx="13244">
                  <c:v>50.2</c:v>
                </c:pt>
                <c:pt idx="13245">
                  <c:v>50.2</c:v>
                </c:pt>
                <c:pt idx="13246">
                  <c:v>50.2</c:v>
                </c:pt>
                <c:pt idx="13247">
                  <c:v>50.1</c:v>
                </c:pt>
                <c:pt idx="13248">
                  <c:v>50.1</c:v>
                </c:pt>
                <c:pt idx="13249">
                  <c:v>50.1</c:v>
                </c:pt>
                <c:pt idx="13250">
                  <c:v>50.1</c:v>
                </c:pt>
                <c:pt idx="13251">
                  <c:v>50.1</c:v>
                </c:pt>
                <c:pt idx="13252">
                  <c:v>50.1</c:v>
                </c:pt>
                <c:pt idx="13253">
                  <c:v>50.1</c:v>
                </c:pt>
                <c:pt idx="13254">
                  <c:v>50.1</c:v>
                </c:pt>
                <c:pt idx="13255">
                  <c:v>50.2</c:v>
                </c:pt>
                <c:pt idx="13256">
                  <c:v>50.2</c:v>
                </c:pt>
                <c:pt idx="13257">
                  <c:v>49.9</c:v>
                </c:pt>
                <c:pt idx="13258">
                  <c:v>49.9</c:v>
                </c:pt>
                <c:pt idx="13259">
                  <c:v>49.9</c:v>
                </c:pt>
                <c:pt idx="13260">
                  <c:v>49.9</c:v>
                </c:pt>
                <c:pt idx="13261">
                  <c:v>49.8</c:v>
                </c:pt>
                <c:pt idx="13262">
                  <c:v>49.8</c:v>
                </c:pt>
                <c:pt idx="13263">
                  <c:v>49.8</c:v>
                </c:pt>
                <c:pt idx="13264">
                  <c:v>49.8</c:v>
                </c:pt>
                <c:pt idx="13265">
                  <c:v>49.8</c:v>
                </c:pt>
                <c:pt idx="13266">
                  <c:v>49.8</c:v>
                </c:pt>
                <c:pt idx="13267">
                  <c:v>49.8</c:v>
                </c:pt>
                <c:pt idx="13268">
                  <c:v>49.8</c:v>
                </c:pt>
                <c:pt idx="13269">
                  <c:v>49.8</c:v>
                </c:pt>
                <c:pt idx="13270">
                  <c:v>49.8</c:v>
                </c:pt>
                <c:pt idx="13271">
                  <c:v>49.8</c:v>
                </c:pt>
                <c:pt idx="13272">
                  <c:v>49.8</c:v>
                </c:pt>
                <c:pt idx="13273">
                  <c:v>49.8</c:v>
                </c:pt>
                <c:pt idx="13274">
                  <c:v>49.9</c:v>
                </c:pt>
                <c:pt idx="13275">
                  <c:v>49.9</c:v>
                </c:pt>
                <c:pt idx="13276">
                  <c:v>49.9</c:v>
                </c:pt>
                <c:pt idx="13277">
                  <c:v>49.9</c:v>
                </c:pt>
                <c:pt idx="13278">
                  <c:v>50.1</c:v>
                </c:pt>
                <c:pt idx="13279">
                  <c:v>50.1</c:v>
                </c:pt>
                <c:pt idx="13280">
                  <c:v>50.1</c:v>
                </c:pt>
                <c:pt idx="13281">
                  <c:v>50.3</c:v>
                </c:pt>
                <c:pt idx="13282">
                  <c:v>50.3</c:v>
                </c:pt>
                <c:pt idx="13283">
                  <c:v>50.3</c:v>
                </c:pt>
                <c:pt idx="13284">
                  <c:v>50.3</c:v>
                </c:pt>
                <c:pt idx="13285">
                  <c:v>50.3</c:v>
                </c:pt>
                <c:pt idx="13286">
                  <c:v>50.3</c:v>
                </c:pt>
                <c:pt idx="13287">
                  <c:v>50.3</c:v>
                </c:pt>
                <c:pt idx="13288">
                  <c:v>50.3</c:v>
                </c:pt>
                <c:pt idx="13289">
                  <c:v>50.3</c:v>
                </c:pt>
                <c:pt idx="13290">
                  <c:v>50.1</c:v>
                </c:pt>
                <c:pt idx="13291">
                  <c:v>50.1</c:v>
                </c:pt>
                <c:pt idx="13292">
                  <c:v>50.1</c:v>
                </c:pt>
                <c:pt idx="13293">
                  <c:v>50.1</c:v>
                </c:pt>
                <c:pt idx="13294">
                  <c:v>50.1</c:v>
                </c:pt>
                <c:pt idx="13295">
                  <c:v>50.3</c:v>
                </c:pt>
                <c:pt idx="13296">
                  <c:v>50.3</c:v>
                </c:pt>
                <c:pt idx="13297">
                  <c:v>50.3</c:v>
                </c:pt>
                <c:pt idx="13298">
                  <c:v>50.3</c:v>
                </c:pt>
                <c:pt idx="13299">
                  <c:v>50.4</c:v>
                </c:pt>
                <c:pt idx="13300">
                  <c:v>50.6</c:v>
                </c:pt>
                <c:pt idx="13301">
                  <c:v>50.6</c:v>
                </c:pt>
                <c:pt idx="13302">
                  <c:v>50.8</c:v>
                </c:pt>
                <c:pt idx="13303">
                  <c:v>50.8</c:v>
                </c:pt>
                <c:pt idx="13304">
                  <c:v>50.8</c:v>
                </c:pt>
                <c:pt idx="13305">
                  <c:v>50.6</c:v>
                </c:pt>
                <c:pt idx="13306">
                  <c:v>50.3</c:v>
                </c:pt>
                <c:pt idx="13308">
                  <c:v>51.2</c:v>
                </c:pt>
                <c:pt idx="13309">
                  <c:v>50.1</c:v>
                </c:pt>
                <c:pt idx="13310">
                  <c:v>50.1</c:v>
                </c:pt>
                <c:pt idx="13311">
                  <c:v>50.1</c:v>
                </c:pt>
                <c:pt idx="13312">
                  <c:v>50.1</c:v>
                </c:pt>
                <c:pt idx="13313">
                  <c:v>50.1</c:v>
                </c:pt>
                <c:pt idx="13314">
                  <c:v>50.1</c:v>
                </c:pt>
                <c:pt idx="13315">
                  <c:v>50.1</c:v>
                </c:pt>
                <c:pt idx="13316">
                  <c:v>50.1</c:v>
                </c:pt>
                <c:pt idx="13317">
                  <c:v>50.3</c:v>
                </c:pt>
                <c:pt idx="13318">
                  <c:v>50.3</c:v>
                </c:pt>
                <c:pt idx="13319">
                  <c:v>50.3</c:v>
                </c:pt>
                <c:pt idx="13320">
                  <c:v>50.3</c:v>
                </c:pt>
                <c:pt idx="13321">
                  <c:v>50.3</c:v>
                </c:pt>
                <c:pt idx="13322">
                  <c:v>50.3</c:v>
                </c:pt>
                <c:pt idx="13323">
                  <c:v>50.3</c:v>
                </c:pt>
                <c:pt idx="13324">
                  <c:v>50.3</c:v>
                </c:pt>
                <c:pt idx="13325">
                  <c:v>50.3</c:v>
                </c:pt>
                <c:pt idx="13326">
                  <c:v>50.3</c:v>
                </c:pt>
                <c:pt idx="13327">
                  <c:v>50.3</c:v>
                </c:pt>
                <c:pt idx="13328">
                  <c:v>50.3</c:v>
                </c:pt>
                <c:pt idx="13329">
                  <c:v>50.3</c:v>
                </c:pt>
                <c:pt idx="13330">
                  <c:v>50.3</c:v>
                </c:pt>
                <c:pt idx="13331">
                  <c:v>50.3</c:v>
                </c:pt>
                <c:pt idx="13332">
                  <c:v>50.3</c:v>
                </c:pt>
                <c:pt idx="13333">
                  <c:v>50.3</c:v>
                </c:pt>
                <c:pt idx="13334">
                  <c:v>50.3</c:v>
                </c:pt>
                <c:pt idx="13335">
                  <c:v>50.3</c:v>
                </c:pt>
                <c:pt idx="13336">
                  <c:v>50.3</c:v>
                </c:pt>
                <c:pt idx="13337">
                  <c:v>50.3</c:v>
                </c:pt>
                <c:pt idx="13338">
                  <c:v>50.3</c:v>
                </c:pt>
                <c:pt idx="13339">
                  <c:v>50.3</c:v>
                </c:pt>
                <c:pt idx="13340">
                  <c:v>50.3</c:v>
                </c:pt>
                <c:pt idx="13341">
                  <c:v>50.3</c:v>
                </c:pt>
                <c:pt idx="13342">
                  <c:v>50.4</c:v>
                </c:pt>
                <c:pt idx="13343">
                  <c:v>50.4</c:v>
                </c:pt>
                <c:pt idx="13344">
                  <c:v>50.4</c:v>
                </c:pt>
                <c:pt idx="13345">
                  <c:v>50.4</c:v>
                </c:pt>
                <c:pt idx="13346">
                  <c:v>50.4</c:v>
                </c:pt>
                <c:pt idx="13347">
                  <c:v>50.4</c:v>
                </c:pt>
                <c:pt idx="13348">
                  <c:v>50.4</c:v>
                </c:pt>
                <c:pt idx="13349">
                  <c:v>50.4</c:v>
                </c:pt>
                <c:pt idx="13350">
                  <c:v>50.4</c:v>
                </c:pt>
                <c:pt idx="13351">
                  <c:v>50.4</c:v>
                </c:pt>
                <c:pt idx="13352">
                  <c:v>50.4</c:v>
                </c:pt>
                <c:pt idx="13353">
                  <c:v>50.6</c:v>
                </c:pt>
                <c:pt idx="13354">
                  <c:v>50.6</c:v>
                </c:pt>
                <c:pt idx="13355">
                  <c:v>50.6</c:v>
                </c:pt>
                <c:pt idx="13356">
                  <c:v>50.6</c:v>
                </c:pt>
                <c:pt idx="13357">
                  <c:v>50.6</c:v>
                </c:pt>
                <c:pt idx="13358">
                  <c:v>50.6</c:v>
                </c:pt>
                <c:pt idx="13359">
                  <c:v>50.6</c:v>
                </c:pt>
                <c:pt idx="13360">
                  <c:v>50.7</c:v>
                </c:pt>
                <c:pt idx="13361">
                  <c:v>51</c:v>
                </c:pt>
                <c:pt idx="13362">
                  <c:v>51</c:v>
                </c:pt>
                <c:pt idx="13363">
                  <c:v>51.2</c:v>
                </c:pt>
                <c:pt idx="13364">
                  <c:v>51.3</c:v>
                </c:pt>
                <c:pt idx="13365">
                  <c:v>51.5</c:v>
                </c:pt>
                <c:pt idx="13366">
                  <c:v>51.5</c:v>
                </c:pt>
                <c:pt idx="13367">
                  <c:v>51.5</c:v>
                </c:pt>
                <c:pt idx="13368">
                  <c:v>51.7</c:v>
                </c:pt>
                <c:pt idx="13369">
                  <c:v>51.7</c:v>
                </c:pt>
                <c:pt idx="13370">
                  <c:v>51.5</c:v>
                </c:pt>
                <c:pt idx="13371">
                  <c:v>51.5</c:v>
                </c:pt>
                <c:pt idx="13372">
                  <c:v>51.5</c:v>
                </c:pt>
                <c:pt idx="13373">
                  <c:v>51.3</c:v>
                </c:pt>
                <c:pt idx="13374">
                  <c:v>51.3</c:v>
                </c:pt>
                <c:pt idx="13375">
                  <c:v>51.3</c:v>
                </c:pt>
                <c:pt idx="13376">
                  <c:v>51.3</c:v>
                </c:pt>
                <c:pt idx="13377">
                  <c:v>51.3</c:v>
                </c:pt>
                <c:pt idx="13378">
                  <c:v>51.2</c:v>
                </c:pt>
                <c:pt idx="13379">
                  <c:v>51.2</c:v>
                </c:pt>
                <c:pt idx="13380">
                  <c:v>51.2</c:v>
                </c:pt>
                <c:pt idx="13381">
                  <c:v>51</c:v>
                </c:pt>
                <c:pt idx="13382">
                  <c:v>51</c:v>
                </c:pt>
                <c:pt idx="13383">
                  <c:v>51</c:v>
                </c:pt>
                <c:pt idx="13384">
                  <c:v>51.2</c:v>
                </c:pt>
                <c:pt idx="13385">
                  <c:v>51.2</c:v>
                </c:pt>
                <c:pt idx="13386">
                  <c:v>51.3</c:v>
                </c:pt>
                <c:pt idx="13387">
                  <c:v>51.3</c:v>
                </c:pt>
                <c:pt idx="13388">
                  <c:v>51.3</c:v>
                </c:pt>
                <c:pt idx="13389">
                  <c:v>51.5</c:v>
                </c:pt>
                <c:pt idx="13390">
                  <c:v>51.3</c:v>
                </c:pt>
                <c:pt idx="13391">
                  <c:v>51.3</c:v>
                </c:pt>
                <c:pt idx="13392">
                  <c:v>51.3</c:v>
                </c:pt>
                <c:pt idx="13393">
                  <c:v>51.3</c:v>
                </c:pt>
                <c:pt idx="13394">
                  <c:v>51.2</c:v>
                </c:pt>
                <c:pt idx="13395">
                  <c:v>51.2</c:v>
                </c:pt>
                <c:pt idx="13396">
                  <c:v>51.2</c:v>
                </c:pt>
                <c:pt idx="13397">
                  <c:v>51.2</c:v>
                </c:pt>
                <c:pt idx="13398">
                  <c:v>51.2</c:v>
                </c:pt>
                <c:pt idx="13399">
                  <c:v>51.2</c:v>
                </c:pt>
                <c:pt idx="13400">
                  <c:v>51.2</c:v>
                </c:pt>
                <c:pt idx="13401">
                  <c:v>51.2</c:v>
                </c:pt>
                <c:pt idx="13402">
                  <c:v>51.2</c:v>
                </c:pt>
                <c:pt idx="13403">
                  <c:v>51</c:v>
                </c:pt>
                <c:pt idx="13404">
                  <c:v>51</c:v>
                </c:pt>
                <c:pt idx="13405">
                  <c:v>51</c:v>
                </c:pt>
                <c:pt idx="13406">
                  <c:v>51</c:v>
                </c:pt>
                <c:pt idx="13407">
                  <c:v>51</c:v>
                </c:pt>
                <c:pt idx="13408">
                  <c:v>51</c:v>
                </c:pt>
                <c:pt idx="13409">
                  <c:v>50.9</c:v>
                </c:pt>
                <c:pt idx="13410">
                  <c:v>51.1</c:v>
                </c:pt>
                <c:pt idx="13411">
                  <c:v>51.1</c:v>
                </c:pt>
                <c:pt idx="13412">
                  <c:v>51.1</c:v>
                </c:pt>
                <c:pt idx="13413">
                  <c:v>51.1</c:v>
                </c:pt>
                <c:pt idx="13414">
                  <c:v>51.1</c:v>
                </c:pt>
                <c:pt idx="13415">
                  <c:v>51.1</c:v>
                </c:pt>
                <c:pt idx="13416">
                  <c:v>51.1</c:v>
                </c:pt>
                <c:pt idx="13417">
                  <c:v>51.1</c:v>
                </c:pt>
                <c:pt idx="13418">
                  <c:v>51.1</c:v>
                </c:pt>
                <c:pt idx="13419">
                  <c:v>51.1</c:v>
                </c:pt>
                <c:pt idx="13420">
                  <c:v>51.1</c:v>
                </c:pt>
                <c:pt idx="13421">
                  <c:v>51.1</c:v>
                </c:pt>
                <c:pt idx="13422">
                  <c:v>51.1</c:v>
                </c:pt>
                <c:pt idx="13423">
                  <c:v>51.1</c:v>
                </c:pt>
                <c:pt idx="13424">
                  <c:v>51.1</c:v>
                </c:pt>
                <c:pt idx="13425">
                  <c:v>51.1</c:v>
                </c:pt>
                <c:pt idx="13426">
                  <c:v>51.1</c:v>
                </c:pt>
                <c:pt idx="13427">
                  <c:v>51.1</c:v>
                </c:pt>
                <c:pt idx="13428">
                  <c:v>51.1</c:v>
                </c:pt>
                <c:pt idx="13429">
                  <c:v>50.9</c:v>
                </c:pt>
                <c:pt idx="13430">
                  <c:v>50.9</c:v>
                </c:pt>
                <c:pt idx="13431">
                  <c:v>51.1</c:v>
                </c:pt>
                <c:pt idx="13432">
                  <c:v>51.1</c:v>
                </c:pt>
                <c:pt idx="13433">
                  <c:v>51.1</c:v>
                </c:pt>
                <c:pt idx="13434">
                  <c:v>51.2</c:v>
                </c:pt>
                <c:pt idx="13435">
                  <c:v>51.2</c:v>
                </c:pt>
                <c:pt idx="13436">
                  <c:v>51.4</c:v>
                </c:pt>
                <c:pt idx="13437">
                  <c:v>51.4</c:v>
                </c:pt>
                <c:pt idx="13438">
                  <c:v>51.6</c:v>
                </c:pt>
                <c:pt idx="13439">
                  <c:v>51.6</c:v>
                </c:pt>
                <c:pt idx="13440">
                  <c:v>51.6</c:v>
                </c:pt>
                <c:pt idx="13441">
                  <c:v>51.6</c:v>
                </c:pt>
                <c:pt idx="13442">
                  <c:v>51.6</c:v>
                </c:pt>
                <c:pt idx="13443">
                  <c:v>51.6</c:v>
                </c:pt>
                <c:pt idx="13444">
                  <c:v>51.6</c:v>
                </c:pt>
                <c:pt idx="13445">
                  <c:v>51.4</c:v>
                </c:pt>
                <c:pt idx="13446">
                  <c:v>51.4</c:v>
                </c:pt>
                <c:pt idx="13447">
                  <c:v>51.6</c:v>
                </c:pt>
                <c:pt idx="13448">
                  <c:v>51.6</c:v>
                </c:pt>
                <c:pt idx="13449">
                  <c:v>51.6</c:v>
                </c:pt>
                <c:pt idx="13450">
                  <c:v>51.6</c:v>
                </c:pt>
                <c:pt idx="13451">
                  <c:v>51.6</c:v>
                </c:pt>
                <c:pt idx="13452">
                  <c:v>51.4</c:v>
                </c:pt>
                <c:pt idx="13453">
                  <c:v>51.4</c:v>
                </c:pt>
                <c:pt idx="13454">
                  <c:v>51.6</c:v>
                </c:pt>
                <c:pt idx="13455">
                  <c:v>51.4</c:v>
                </c:pt>
                <c:pt idx="13456">
                  <c:v>51.4</c:v>
                </c:pt>
                <c:pt idx="13457">
                  <c:v>51.4</c:v>
                </c:pt>
                <c:pt idx="13458">
                  <c:v>51.4</c:v>
                </c:pt>
                <c:pt idx="13459">
                  <c:v>51.4</c:v>
                </c:pt>
                <c:pt idx="13460">
                  <c:v>51.4</c:v>
                </c:pt>
                <c:pt idx="13461">
                  <c:v>51.4</c:v>
                </c:pt>
                <c:pt idx="13462">
                  <c:v>51.4</c:v>
                </c:pt>
                <c:pt idx="13463">
                  <c:v>51.4</c:v>
                </c:pt>
                <c:pt idx="13464">
                  <c:v>51.4</c:v>
                </c:pt>
                <c:pt idx="13465">
                  <c:v>51.6</c:v>
                </c:pt>
                <c:pt idx="13466">
                  <c:v>51.6</c:v>
                </c:pt>
                <c:pt idx="13467">
                  <c:v>51.8</c:v>
                </c:pt>
                <c:pt idx="13468">
                  <c:v>51.8</c:v>
                </c:pt>
                <c:pt idx="13469">
                  <c:v>51.8</c:v>
                </c:pt>
                <c:pt idx="13470">
                  <c:v>51.9</c:v>
                </c:pt>
                <c:pt idx="13471">
                  <c:v>51.9</c:v>
                </c:pt>
                <c:pt idx="13472">
                  <c:v>52.1</c:v>
                </c:pt>
                <c:pt idx="13473">
                  <c:v>52.1</c:v>
                </c:pt>
                <c:pt idx="13474">
                  <c:v>52.1</c:v>
                </c:pt>
                <c:pt idx="13475">
                  <c:v>51.9</c:v>
                </c:pt>
                <c:pt idx="13477">
                  <c:v>52.4</c:v>
                </c:pt>
                <c:pt idx="13478">
                  <c:v>51.9</c:v>
                </c:pt>
                <c:pt idx="13479">
                  <c:v>51.8</c:v>
                </c:pt>
                <c:pt idx="13480">
                  <c:v>51.8</c:v>
                </c:pt>
                <c:pt idx="13481">
                  <c:v>51.6</c:v>
                </c:pt>
                <c:pt idx="13482">
                  <c:v>51.6</c:v>
                </c:pt>
                <c:pt idx="13483">
                  <c:v>51.6</c:v>
                </c:pt>
                <c:pt idx="13484">
                  <c:v>51.6</c:v>
                </c:pt>
                <c:pt idx="13485">
                  <c:v>51.6</c:v>
                </c:pt>
                <c:pt idx="13486">
                  <c:v>51.6</c:v>
                </c:pt>
                <c:pt idx="13487">
                  <c:v>51.6</c:v>
                </c:pt>
                <c:pt idx="13488">
                  <c:v>51.6</c:v>
                </c:pt>
                <c:pt idx="13489">
                  <c:v>51.6</c:v>
                </c:pt>
                <c:pt idx="13490">
                  <c:v>51.8</c:v>
                </c:pt>
                <c:pt idx="13491">
                  <c:v>51.8</c:v>
                </c:pt>
                <c:pt idx="13492">
                  <c:v>51.8</c:v>
                </c:pt>
                <c:pt idx="13493">
                  <c:v>51.8</c:v>
                </c:pt>
                <c:pt idx="13494">
                  <c:v>51.9</c:v>
                </c:pt>
                <c:pt idx="13495">
                  <c:v>51.9</c:v>
                </c:pt>
                <c:pt idx="13496">
                  <c:v>52.1</c:v>
                </c:pt>
                <c:pt idx="13497">
                  <c:v>52.1</c:v>
                </c:pt>
                <c:pt idx="13498">
                  <c:v>52.1</c:v>
                </c:pt>
                <c:pt idx="13499">
                  <c:v>52.1</c:v>
                </c:pt>
                <c:pt idx="13500">
                  <c:v>51.9</c:v>
                </c:pt>
                <c:pt idx="13501">
                  <c:v>51.8</c:v>
                </c:pt>
                <c:pt idx="13502">
                  <c:v>51.8</c:v>
                </c:pt>
                <c:pt idx="13503">
                  <c:v>51.6</c:v>
                </c:pt>
                <c:pt idx="13504">
                  <c:v>51.6</c:v>
                </c:pt>
                <c:pt idx="13505">
                  <c:v>51.6</c:v>
                </c:pt>
                <c:pt idx="13506">
                  <c:v>51.6</c:v>
                </c:pt>
                <c:pt idx="13507">
                  <c:v>51.6</c:v>
                </c:pt>
                <c:pt idx="13508">
                  <c:v>51.6</c:v>
                </c:pt>
                <c:pt idx="13509">
                  <c:v>51.6</c:v>
                </c:pt>
                <c:pt idx="13510">
                  <c:v>51.6</c:v>
                </c:pt>
                <c:pt idx="13511">
                  <c:v>51.6</c:v>
                </c:pt>
                <c:pt idx="13512">
                  <c:v>51.6</c:v>
                </c:pt>
                <c:pt idx="13513">
                  <c:v>51.6</c:v>
                </c:pt>
                <c:pt idx="13514">
                  <c:v>51.6</c:v>
                </c:pt>
                <c:pt idx="13515">
                  <c:v>51.6</c:v>
                </c:pt>
                <c:pt idx="13516">
                  <c:v>51.6</c:v>
                </c:pt>
                <c:pt idx="13517">
                  <c:v>51.6</c:v>
                </c:pt>
                <c:pt idx="13518">
                  <c:v>51.6</c:v>
                </c:pt>
                <c:pt idx="13519">
                  <c:v>51.6</c:v>
                </c:pt>
                <c:pt idx="13520">
                  <c:v>51.6</c:v>
                </c:pt>
                <c:pt idx="13521">
                  <c:v>51.6</c:v>
                </c:pt>
                <c:pt idx="13522">
                  <c:v>51.8</c:v>
                </c:pt>
                <c:pt idx="13523">
                  <c:v>51.8</c:v>
                </c:pt>
                <c:pt idx="13524">
                  <c:v>51.8</c:v>
                </c:pt>
                <c:pt idx="13525">
                  <c:v>51.9</c:v>
                </c:pt>
                <c:pt idx="13526">
                  <c:v>51.9</c:v>
                </c:pt>
                <c:pt idx="13527">
                  <c:v>51.9</c:v>
                </c:pt>
                <c:pt idx="13528">
                  <c:v>51.9</c:v>
                </c:pt>
                <c:pt idx="13529">
                  <c:v>51.9</c:v>
                </c:pt>
                <c:pt idx="13530">
                  <c:v>51.9</c:v>
                </c:pt>
                <c:pt idx="13531">
                  <c:v>51.9</c:v>
                </c:pt>
                <c:pt idx="13532">
                  <c:v>51.9</c:v>
                </c:pt>
                <c:pt idx="13533">
                  <c:v>51.9</c:v>
                </c:pt>
                <c:pt idx="13534">
                  <c:v>51.9</c:v>
                </c:pt>
                <c:pt idx="13535">
                  <c:v>51.9</c:v>
                </c:pt>
                <c:pt idx="13536">
                  <c:v>51.9</c:v>
                </c:pt>
                <c:pt idx="13537">
                  <c:v>51.9</c:v>
                </c:pt>
                <c:pt idx="13538">
                  <c:v>51.9</c:v>
                </c:pt>
                <c:pt idx="13539">
                  <c:v>52.1</c:v>
                </c:pt>
                <c:pt idx="13540">
                  <c:v>52.1</c:v>
                </c:pt>
                <c:pt idx="13541">
                  <c:v>52.1</c:v>
                </c:pt>
                <c:pt idx="13542">
                  <c:v>52.1</c:v>
                </c:pt>
                <c:pt idx="13543">
                  <c:v>52.1</c:v>
                </c:pt>
                <c:pt idx="13544">
                  <c:v>52.1</c:v>
                </c:pt>
                <c:pt idx="13545">
                  <c:v>52.1</c:v>
                </c:pt>
                <c:pt idx="13546">
                  <c:v>52.1</c:v>
                </c:pt>
                <c:pt idx="13547">
                  <c:v>52.1</c:v>
                </c:pt>
                <c:pt idx="13548">
                  <c:v>52.1</c:v>
                </c:pt>
                <c:pt idx="13549">
                  <c:v>52.1</c:v>
                </c:pt>
                <c:pt idx="13550">
                  <c:v>52.1</c:v>
                </c:pt>
                <c:pt idx="13551">
                  <c:v>51.9</c:v>
                </c:pt>
                <c:pt idx="13552">
                  <c:v>51.9</c:v>
                </c:pt>
                <c:pt idx="13553">
                  <c:v>51.9</c:v>
                </c:pt>
                <c:pt idx="13554">
                  <c:v>51.9</c:v>
                </c:pt>
                <c:pt idx="13555">
                  <c:v>51.9</c:v>
                </c:pt>
                <c:pt idx="13556">
                  <c:v>51.9</c:v>
                </c:pt>
                <c:pt idx="13557">
                  <c:v>51.9</c:v>
                </c:pt>
                <c:pt idx="13558">
                  <c:v>51.9</c:v>
                </c:pt>
                <c:pt idx="13559">
                  <c:v>51.9</c:v>
                </c:pt>
                <c:pt idx="13560">
                  <c:v>51.9</c:v>
                </c:pt>
                <c:pt idx="13561">
                  <c:v>51.9</c:v>
                </c:pt>
                <c:pt idx="13562">
                  <c:v>51.9</c:v>
                </c:pt>
                <c:pt idx="13563">
                  <c:v>51.9</c:v>
                </c:pt>
                <c:pt idx="13564">
                  <c:v>51.9</c:v>
                </c:pt>
                <c:pt idx="13565">
                  <c:v>52.1</c:v>
                </c:pt>
                <c:pt idx="13566">
                  <c:v>52.1</c:v>
                </c:pt>
                <c:pt idx="13567">
                  <c:v>52.1</c:v>
                </c:pt>
                <c:pt idx="13568">
                  <c:v>52.1</c:v>
                </c:pt>
                <c:pt idx="13569">
                  <c:v>52.3</c:v>
                </c:pt>
                <c:pt idx="13570">
                  <c:v>52.3</c:v>
                </c:pt>
                <c:pt idx="13571">
                  <c:v>52.3</c:v>
                </c:pt>
                <c:pt idx="13572">
                  <c:v>52.3</c:v>
                </c:pt>
                <c:pt idx="13573">
                  <c:v>52.3</c:v>
                </c:pt>
                <c:pt idx="13574">
                  <c:v>52.3</c:v>
                </c:pt>
                <c:pt idx="13575">
                  <c:v>52.1</c:v>
                </c:pt>
                <c:pt idx="13576">
                  <c:v>52.1</c:v>
                </c:pt>
                <c:pt idx="13577">
                  <c:v>52.1</c:v>
                </c:pt>
                <c:pt idx="13578">
                  <c:v>52.1</c:v>
                </c:pt>
                <c:pt idx="13579">
                  <c:v>52.1</c:v>
                </c:pt>
                <c:pt idx="13580">
                  <c:v>52.1</c:v>
                </c:pt>
                <c:pt idx="13581">
                  <c:v>52.1</c:v>
                </c:pt>
                <c:pt idx="13582">
                  <c:v>52.1</c:v>
                </c:pt>
                <c:pt idx="13583">
                  <c:v>52.1</c:v>
                </c:pt>
                <c:pt idx="13584">
                  <c:v>52.1</c:v>
                </c:pt>
                <c:pt idx="13585">
                  <c:v>52.1</c:v>
                </c:pt>
                <c:pt idx="13586">
                  <c:v>52.1</c:v>
                </c:pt>
                <c:pt idx="13587">
                  <c:v>52.3</c:v>
                </c:pt>
                <c:pt idx="13588">
                  <c:v>52.3</c:v>
                </c:pt>
                <c:pt idx="13589">
                  <c:v>52.3</c:v>
                </c:pt>
                <c:pt idx="13590">
                  <c:v>52.3</c:v>
                </c:pt>
                <c:pt idx="13591">
                  <c:v>52.3</c:v>
                </c:pt>
                <c:pt idx="13592">
                  <c:v>52.3</c:v>
                </c:pt>
                <c:pt idx="13593">
                  <c:v>52.3</c:v>
                </c:pt>
                <c:pt idx="13594">
                  <c:v>52.3</c:v>
                </c:pt>
                <c:pt idx="13595">
                  <c:v>52.1</c:v>
                </c:pt>
                <c:pt idx="13596">
                  <c:v>52.3</c:v>
                </c:pt>
                <c:pt idx="13597">
                  <c:v>52.1</c:v>
                </c:pt>
                <c:pt idx="13598">
                  <c:v>51.9</c:v>
                </c:pt>
                <c:pt idx="13599">
                  <c:v>51.9</c:v>
                </c:pt>
                <c:pt idx="13600">
                  <c:v>51.9</c:v>
                </c:pt>
                <c:pt idx="13601">
                  <c:v>51.9</c:v>
                </c:pt>
                <c:pt idx="13602">
                  <c:v>51.9</c:v>
                </c:pt>
                <c:pt idx="13603">
                  <c:v>51.9</c:v>
                </c:pt>
                <c:pt idx="13604">
                  <c:v>51.9</c:v>
                </c:pt>
                <c:pt idx="13605">
                  <c:v>51.9</c:v>
                </c:pt>
                <c:pt idx="13606">
                  <c:v>51.9</c:v>
                </c:pt>
                <c:pt idx="13607">
                  <c:v>51.9</c:v>
                </c:pt>
                <c:pt idx="13608">
                  <c:v>51.9</c:v>
                </c:pt>
                <c:pt idx="13609">
                  <c:v>51.9</c:v>
                </c:pt>
                <c:pt idx="13610">
                  <c:v>51.9</c:v>
                </c:pt>
                <c:pt idx="13611">
                  <c:v>51.9</c:v>
                </c:pt>
                <c:pt idx="13612">
                  <c:v>51.9</c:v>
                </c:pt>
                <c:pt idx="13613">
                  <c:v>51.9</c:v>
                </c:pt>
                <c:pt idx="13614">
                  <c:v>51.9</c:v>
                </c:pt>
                <c:pt idx="13615">
                  <c:v>51.9</c:v>
                </c:pt>
                <c:pt idx="13616">
                  <c:v>51.9</c:v>
                </c:pt>
                <c:pt idx="13617">
                  <c:v>51.9</c:v>
                </c:pt>
                <c:pt idx="13618">
                  <c:v>51.9</c:v>
                </c:pt>
                <c:pt idx="13619">
                  <c:v>51.9</c:v>
                </c:pt>
                <c:pt idx="13620">
                  <c:v>51.9</c:v>
                </c:pt>
                <c:pt idx="13621">
                  <c:v>51.9</c:v>
                </c:pt>
                <c:pt idx="13622">
                  <c:v>51.9</c:v>
                </c:pt>
                <c:pt idx="13623">
                  <c:v>51.9</c:v>
                </c:pt>
                <c:pt idx="13624">
                  <c:v>51.9</c:v>
                </c:pt>
                <c:pt idx="13625">
                  <c:v>52.1</c:v>
                </c:pt>
                <c:pt idx="13626">
                  <c:v>51.9</c:v>
                </c:pt>
                <c:pt idx="13627">
                  <c:v>51.9</c:v>
                </c:pt>
                <c:pt idx="13628">
                  <c:v>51.9</c:v>
                </c:pt>
                <c:pt idx="13629">
                  <c:v>52.1</c:v>
                </c:pt>
                <c:pt idx="13630">
                  <c:v>52.1</c:v>
                </c:pt>
                <c:pt idx="13631">
                  <c:v>52.1</c:v>
                </c:pt>
                <c:pt idx="13632">
                  <c:v>52.1</c:v>
                </c:pt>
                <c:pt idx="13633">
                  <c:v>52.1</c:v>
                </c:pt>
                <c:pt idx="13634">
                  <c:v>52.1</c:v>
                </c:pt>
                <c:pt idx="13635">
                  <c:v>52.1</c:v>
                </c:pt>
                <c:pt idx="13636">
                  <c:v>52.1</c:v>
                </c:pt>
                <c:pt idx="13637">
                  <c:v>52.1</c:v>
                </c:pt>
                <c:pt idx="13638">
                  <c:v>52.1</c:v>
                </c:pt>
                <c:pt idx="13639">
                  <c:v>52.1</c:v>
                </c:pt>
                <c:pt idx="13640">
                  <c:v>52.1</c:v>
                </c:pt>
                <c:pt idx="13641">
                  <c:v>52.1</c:v>
                </c:pt>
                <c:pt idx="13642">
                  <c:v>52.1</c:v>
                </c:pt>
                <c:pt idx="13643">
                  <c:v>52.1</c:v>
                </c:pt>
                <c:pt idx="13644">
                  <c:v>52.1</c:v>
                </c:pt>
                <c:pt idx="13645">
                  <c:v>52.1</c:v>
                </c:pt>
                <c:pt idx="13647">
                  <c:v>53.7</c:v>
                </c:pt>
                <c:pt idx="13648">
                  <c:v>52.1</c:v>
                </c:pt>
                <c:pt idx="13649">
                  <c:v>52.1</c:v>
                </c:pt>
                <c:pt idx="13650">
                  <c:v>52.1</c:v>
                </c:pt>
                <c:pt idx="13651">
                  <c:v>52.1</c:v>
                </c:pt>
                <c:pt idx="13652">
                  <c:v>52.1</c:v>
                </c:pt>
                <c:pt idx="13653">
                  <c:v>52.3</c:v>
                </c:pt>
                <c:pt idx="13654">
                  <c:v>52.3</c:v>
                </c:pt>
                <c:pt idx="13655">
                  <c:v>52.5</c:v>
                </c:pt>
                <c:pt idx="13656">
                  <c:v>52.7</c:v>
                </c:pt>
                <c:pt idx="13657">
                  <c:v>52.7</c:v>
                </c:pt>
                <c:pt idx="13658">
                  <c:v>52.7</c:v>
                </c:pt>
                <c:pt idx="13659">
                  <c:v>52.7</c:v>
                </c:pt>
                <c:pt idx="13660">
                  <c:v>52.5</c:v>
                </c:pt>
                <c:pt idx="13661">
                  <c:v>52.5</c:v>
                </c:pt>
                <c:pt idx="13662">
                  <c:v>52.5</c:v>
                </c:pt>
                <c:pt idx="13663">
                  <c:v>52.5</c:v>
                </c:pt>
                <c:pt idx="13664">
                  <c:v>52.5</c:v>
                </c:pt>
                <c:pt idx="13665">
                  <c:v>52.5</c:v>
                </c:pt>
                <c:pt idx="13666">
                  <c:v>52.5</c:v>
                </c:pt>
                <c:pt idx="13667">
                  <c:v>52.5</c:v>
                </c:pt>
                <c:pt idx="13668">
                  <c:v>52.3</c:v>
                </c:pt>
                <c:pt idx="13669">
                  <c:v>52.5</c:v>
                </c:pt>
                <c:pt idx="13670">
                  <c:v>52.5</c:v>
                </c:pt>
                <c:pt idx="13671">
                  <c:v>52.5</c:v>
                </c:pt>
                <c:pt idx="13672">
                  <c:v>52.4</c:v>
                </c:pt>
                <c:pt idx="13673">
                  <c:v>52.8</c:v>
                </c:pt>
                <c:pt idx="13674">
                  <c:v>53.3</c:v>
                </c:pt>
                <c:pt idx="13675">
                  <c:v>53.7</c:v>
                </c:pt>
                <c:pt idx="13676">
                  <c:v>54.1</c:v>
                </c:pt>
                <c:pt idx="13677">
                  <c:v>54.3</c:v>
                </c:pt>
                <c:pt idx="13678">
                  <c:v>54.6</c:v>
                </c:pt>
                <c:pt idx="13679">
                  <c:v>54.6</c:v>
                </c:pt>
                <c:pt idx="13680">
                  <c:v>54.8</c:v>
                </c:pt>
                <c:pt idx="13681">
                  <c:v>54.8</c:v>
                </c:pt>
                <c:pt idx="13682">
                  <c:v>54.8</c:v>
                </c:pt>
                <c:pt idx="13683">
                  <c:v>54.8</c:v>
                </c:pt>
                <c:pt idx="13684">
                  <c:v>54.8</c:v>
                </c:pt>
                <c:pt idx="13685">
                  <c:v>54.8</c:v>
                </c:pt>
                <c:pt idx="13686">
                  <c:v>54.6</c:v>
                </c:pt>
                <c:pt idx="13687">
                  <c:v>54.6</c:v>
                </c:pt>
                <c:pt idx="13688">
                  <c:v>54.6</c:v>
                </c:pt>
                <c:pt idx="13689">
                  <c:v>54.3</c:v>
                </c:pt>
                <c:pt idx="13690">
                  <c:v>54.3</c:v>
                </c:pt>
                <c:pt idx="13691">
                  <c:v>54.3</c:v>
                </c:pt>
                <c:pt idx="13692">
                  <c:v>54.1</c:v>
                </c:pt>
                <c:pt idx="13693">
                  <c:v>54.1</c:v>
                </c:pt>
                <c:pt idx="13694">
                  <c:v>54.1</c:v>
                </c:pt>
                <c:pt idx="13695">
                  <c:v>53.9</c:v>
                </c:pt>
                <c:pt idx="13696">
                  <c:v>53.9</c:v>
                </c:pt>
                <c:pt idx="13697">
                  <c:v>54.1</c:v>
                </c:pt>
                <c:pt idx="13698">
                  <c:v>54.6</c:v>
                </c:pt>
                <c:pt idx="13699">
                  <c:v>55</c:v>
                </c:pt>
                <c:pt idx="13700">
                  <c:v>55.3</c:v>
                </c:pt>
                <c:pt idx="13701">
                  <c:v>55.3</c:v>
                </c:pt>
                <c:pt idx="13702">
                  <c:v>55.3</c:v>
                </c:pt>
                <c:pt idx="13703">
                  <c:v>55.5</c:v>
                </c:pt>
                <c:pt idx="13704">
                  <c:v>55.5</c:v>
                </c:pt>
                <c:pt idx="13705">
                  <c:v>55.8</c:v>
                </c:pt>
                <c:pt idx="13706">
                  <c:v>56</c:v>
                </c:pt>
                <c:pt idx="13707">
                  <c:v>55.8</c:v>
                </c:pt>
                <c:pt idx="13708">
                  <c:v>55.5</c:v>
                </c:pt>
                <c:pt idx="13709">
                  <c:v>55.5</c:v>
                </c:pt>
                <c:pt idx="13710">
                  <c:v>55.3</c:v>
                </c:pt>
                <c:pt idx="13711">
                  <c:v>55.1</c:v>
                </c:pt>
                <c:pt idx="13712">
                  <c:v>55.1</c:v>
                </c:pt>
                <c:pt idx="13713">
                  <c:v>54.9</c:v>
                </c:pt>
                <c:pt idx="13714">
                  <c:v>54.7</c:v>
                </c:pt>
                <c:pt idx="13715">
                  <c:v>54.7</c:v>
                </c:pt>
                <c:pt idx="13716">
                  <c:v>54.7</c:v>
                </c:pt>
                <c:pt idx="13717">
                  <c:v>54.5</c:v>
                </c:pt>
                <c:pt idx="13718">
                  <c:v>54.5</c:v>
                </c:pt>
                <c:pt idx="13719">
                  <c:v>54.5</c:v>
                </c:pt>
                <c:pt idx="13720">
                  <c:v>54.7</c:v>
                </c:pt>
                <c:pt idx="13721">
                  <c:v>54.9</c:v>
                </c:pt>
                <c:pt idx="13722">
                  <c:v>55.1</c:v>
                </c:pt>
                <c:pt idx="13723">
                  <c:v>55.1</c:v>
                </c:pt>
                <c:pt idx="13724">
                  <c:v>55.1</c:v>
                </c:pt>
                <c:pt idx="13725">
                  <c:v>55.3</c:v>
                </c:pt>
                <c:pt idx="13726">
                  <c:v>55.3</c:v>
                </c:pt>
                <c:pt idx="13727">
                  <c:v>55.3</c:v>
                </c:pt>
                <c:pt idx="13728">
                  <c:v>55.3</c:v>
                </c:pt>
                <c:pt idx="13729">
                  <c:v>55.3</c:v>
                </c:pt>
                <c:pt idx="13730">
                  <c:v>55.3</c:v>
                </c:pt>
                <c:pt idx="13731">
                  <c:v>55.1</c:v>
                </c:pt>
                <c:pt idx="13732">
                  <c:v>54.9</c:v>
                </c:pt>
                <c:pt idx="13733">
                  <c:v>54.9</c:v>
                </c:pt>
                <c:pt idx="13734">
                  <c:v>54.7</c:v>
                </c:pt>
                <c:pt idx="13735">
                  <c:v>54.7</c:v>
                </c:pt>
                <c:pt idx="13736">
                  <c:v>54.7</c:v>
                </c:pt>
                <c:pt idx="13737">
                  <c:v>54.7</c:v>
                </c:pt>
                <c:pt idx="13738">
                  <c:v>54.7</c:v>
                </c:pt>
                <c:pt idx="13739">
                  <c:v>54.5</c:v>
                </c:pt>
                <c:pt idx="13740">
                  <c:v>54.5</c:v>
                </c:pt>
                <c:pt idx="13741">
                  <c:v>54.5</c:v>
                </c:pt>
                <c:pt idx="13742">
                  <c:v>54.5</c:v>
                </c:pt>
                <c:pt idx="13743">
                  <c:v>54.5</c:v>
                </c:pt>
                <c:pt idx="13744">
                  <c:v>54.5</c:v>
                </c:pt>
                <c:pt idx="13745">
                  <c:v>54.5</c:v>
                </c:pt>
                <c:pt idx="13746">
                  <c:v>54.5</c:v>
                </c:pt>
                <c:pt idx="13747">
                  <c:v>54.2</c:v>
                </c:pt>
                <c:pt idx="13748">
                  <c:v>54.2</c:v>
                </c:pt>
                <c:pt idx="13749">
                  <c:v>54.2</c:v>
                </c:pt>
                <c:pt idx="13750">
                  <c:v>54.2</c:v>
                </c:pt>
                <c:pt idx="13751">
                  <c:v>54.2</c:v>
                </c:pt>
                <c:pt idx="13752">
                  <c:v>54.2</c:v>
                </c:pt>
                <c:pt idx="13753">
                  <c:v>54.2</c:v>
                </c:pt>
                <c:pt idx="13754">
                  <c:v>54.2</c:v>
                </c:pt>
                <c:pt idx="13755">
                  <c:v>54.2</c:v>
                </c:pt>
                <c:pt idx="13756">
                  <c:v>54.2</c:v>
                </c:pt>
                <c:pt idx="13757">
                  <c:v>54.2</c:v>
                </c:pt>
                <c:pt idx="13758">
                  <c:v>54.2</c:v>
                </c:pt>
                <c:pt idx="13759">
                  <c:v>54.5</c:v>
                </c:pt>
                <c:pt idx="13760">
                  <c:v>54.5</c:v>
                </c:pt>
                <c:pt idx="13761">
                  <c:v>54.5</c:v>
                </c:pt>
                <c:pt idx="13762">
                  <c:v>54.5</c:v>
                </c:pt>
                <c:pt idx="13763">
                  <c:v>54.2</c:v>
                </c:pt>
                <c:pt idx="13764">
                  <c:v>54.2</c:v>
                </c:pt>
                <c:pt idx="13765">
                  <c:v>54.2</c:v>
                </c:pt>
                <c:pt idx="13766">
                  <c:v>54.2</c:v>
                </c:pt>
                <c:pt idx="13767">
                  <c:v>54.2</c:v>
                </c:pt>
                <c:pt idx="13768">
                  <c:v>54.2</c:v>
                </c:pt>
                <c:pt idx="13769">
                  <c:v>54.2</c:v>
                </c:pt>
                <c:pt idx="13770">
                  <c:v>54.2</c:v>
                </c:pt>
                <c:pt idx="13771">
                  <c:v>54</c:v>
                </c:pt>
                <c:pt idx="13772">
                  <c:v>54.2</c:v>
                </c:pt>
                <c:pt idx="13773">
                  <c:v>54.7</c:v>
                </c:pt>
                <c:pt idx="13774">
                  <c:v>54.7</c:v>
                </c:pt>
                <c:pt idx="13775">
                  <c:v>54.5</c:v>
                </c:pt>
                <c:pt idx="13776">
                  <c:v>54.2</c:v>
                </c:pt>
                <c:pt idx="13777">
                  <c:v>54.2</c:v>
                </c:pt>
                <c:pt idx="13778">
                  <c:v>54.2</c:v>
                </c:pt>
                <c:pt idx="13779">
                  <c:v>54.2</c:v>
                </c:pt>
                <c:pt idx="13780">
                  <c:v>54</c:v>
                </c:pt>
                <c:pt idx="13781">
                  <c:v>54.2</c:v>
                </c:pt>
                <c:pt idx="13782">
                  <c:v>54.2</c:v>
                </c:pt>
                <c:pt idx="13783">
                  <c:v>54.2</c:v>
                </c:pt>
                <c:pt idx="13784">
                  <c:v>54.2</c:v>
                </c:pt>
                <c:pt idx="13785">
                  <c:v>54.2</c:v>
                </c:pt>
                <c:pt idx="13786">
                  <c:v>54.2</c:v>
                </c:pt>
                <c:pt idx="13787">
                  <c:v>54.2</c:v>
                </c:pt>
                <c:pt idx="13788">
                  <c:v>54.5</c:v>
                </c:pt>
                <c:pt idx="13789">
                  <c:v>54.5</c:v>
                </c:pt>
                <c:pt idx="13790">
                  <c:v>54.5</c:v>
                </c:pt>
                <c:pt idx="13791">
                  <c:v>54.5</c:v>
                </c:pt>
                <c:pt idx="13792">
                  <c:v>54.2</c:v>
                </c:pt>
                <c:pt idx="13793">
                  <c:v>54.2</c:v>
                </c:pt>
                <c:pt idx="13794">
                  <c:v>54.2</c:v>
                </c:pt>
                <c:pt idx="13795">
                  <c:v>54.2</c:v>
                </c:pt>
                <c:pt idx="13796">
                  <c:v>54.2</c:v>
                </c:pt>
                <c:pt idx="13797">
                  <c:v>54.2</c:v>
                </c:pt>
                <c:pt idx="13798">
                  <c:v>54.2</c:v>
                </c:pt>
                <c:pt idx="13799">
                  <c:v>54.2</c:v>
                </c:pt>
                <c:pt idx="13800">
                  <c:v>54.2</c:v>
                </c:pt>
                <c:pt idx="13801">
                  <c:v>54.2</c:v>
                </c:pt>
                <c:pt idx="13802">
                  <c:v>54.2</c:v>
                </c:pt>
                <c:pt idx="13803">
                  <c:v>54.2</c:v>
                </c:pt>
                <c:pt idx="13804">
                  <c:v>54.2</c:v>
                </c:pt>
                <c:pt idx="13805">
                  <c:v>54.2</c:v>
                </c:pt>
                <c:pt idx="13806">
                  <c:v>54.2</c:v>
                </c:pt>
                <c:pt idx="13807">
                  <c:v>54.2</c:v>
                </c:pt>
                <c:pt idx="13808">
                  <c:v>54.2</c:v>
                </c:pt>
                <c:pt idx="13809">
                  <c:v>54.2</c:v>
                </c:pt>
                <c:pt idx="13810">
                  <c:v>54.2</c:v>
                </c:pt>
                <c:pt idx="13811">
                  <c:v>54</c:v>
                </c:pt>
                <c:pt idx="13812">
                  <c:v>54</c:v>
                </c:pt>
                <c:pt idx="13813">
                  <c:v>54</c:v>
                </c:pt>
                <c:pt idx="13814">
                  <c:v>54</c:v>
                </c:pt>
                <c:pt idx="13815">
                  <c:v>54</c:v>
                </c:pt>
                <c:pt idx="13817">
                  <c:v>54.8</c:v>
                </c:pt>
                <c:pt idx="13818">
                  <c:v>54.2</c:v>
                </c:pt>
                <c:pt idx="13819">
                  <c:v>54.2</c:v>
                </c:pt>
                <c:pt idx="13820">
                  <c:v>54.5</c:v>
                </c:pt>
                <c:pt idx="13821">
                  <c:v>54.5</c:v>
                </c:pt>
                <c:pt idx="13822">
                  <c:v>54.5</c:v>
                </c:pt>
                <c:pt idx="13823">
                  <c:v>54.7</c:v>
                </c:pt>
                <c:pt idx="13824">
                  <c:v>54.7</c:v>
                </c:pt>
                <c:pt idx="13825">
                  <c:v>54.9</c:v>
                </c:pt>
                <c:pt idx="13826">
                  <c:v>54.9</c:v>
                </c:pt>
                <c:pt idx="13827">
                  <c:v>54.9</c:v>
                </c:pt>
                <c:pt idx="13828">
                  <c:v>54.9</c:v>
                </c:pt>
                <c:pt idx="13829">
                  <c:v>54.9</c:v>
                </c:pt>
                <c:pt idx="13830">
                  <c:v>54.9</c:v>
                </c:pt>
                <c:pt idx="13831">
                  <c:v>54.9</c:v>
                </c:pt>
                <c:pt idx="13832">
                  <c:v>54.9</c:v>
                </c:pt>
                <c:pt idx="13833">
                  <c:v>54.9</c:v>
                </c:pt>
                <c:pt idx="13834">
                  <c:v>54.8</c:v>
                </c:pt>
                <c:pt idx="13835">
                  <c:v>54.8</c:v>
                </c:pt>
                <c:pt idx="13836">
                  <c:v>54.8</c:v>
                </c:pt>
                <c:pt idx="13837">
                  <c:v>54.8</c:v>
                </c:pt>
                <c:pt idx="13838">
                  <c:v>54.6</c:v>
                </c:pt>
                <c:pt idx="13839">
                  <c:v>54.6</c:v>
                </c:pt>
                <c:pt idx="13840">
                  <c:v>54.6</c:v>
                </c:pt>
                <c:pt idx="13841">
                  <c:v>54.6</c:v>
                </c:pt>
                <c:pt idx="13842">
                  <c:v>54.6</c:v>
                </c:pt>
                <c:pt idx="13843">
                  <c:v>54.6</c:v>
                </c:pt>
                <c:pt idx="13844">
                  <c:v>54.8</c:v>
                </c:pt>
                <c:pt idx="13845">
                  <c:v>55</c:v>
                </c:pt>
                <c:pt idx="13846">
                  <c:v>55.2</c:v>
                </c:pt>
                <c:pt idx="13847">
                  <c:v>55.2</c:v>
                </c:pt>
                <c:pt idx="13848">
                  <c:v>55</c:v>
                </c:pt>
                <c:pt idx="13849">
                  <c:v>55</c:v>
                </c:pt>
                <c:pt idx="13850">
                  <c:v>55</c:v>
                </c:pt>
                <c:pt idx="13851">
                  <c:v>55</c:v>
                </c:pt>
                <c:pt idx="13852">
                  <c:v>55</c:v>
                </c:pt>
                <c:pt idx="13853">
                  <c:v>55</c:v>
                </c:pt>
                <c:pt idx="13854">
                  <c:v>54.8</c:v>
                </c:pt>
                <c:pt idx="13855">
                  <c:v>54.8</c:v>
                </c:pt>
                <c:pt idx="13856">
                  <c:v>54.8</c:v>
                </c:pt>
                <c:pt idx="13857">
                  <c:v>54.8</c:v>
                </c:pt>
                <c:pt idx="13858">
                  <c:v>54.8</c:v>
                </c:pt>
                <c:pt idx="13859">
                  <c:v>54.8</c:v>
                </c:pt>
                <c:pt idx="13860">
                  <c:v>54.8</c:v>
                </c:pt>
                <c:pt idx="13861">
                  <c:v>54.8</c:v>
                </c:pt>
                <c:pt idx="13862">
                  <c:v>54.8</c:v>
                </c:pt>
                <c:pt idx="13863">
                  <c:v>54.6</c:v>
                </c:pt>
                <c:pt idx="13864">
                  <c:v>54.6</c:v>
                </c:pt>
                <c:pt idx="13865">
                  <c:v>54.6</c:v>
                </c:pt>
                <c:pt idx="13866">
                  <c:v>54.6</c:v>
                </c:pt>
                <c:pt idx="13867">
                  <c:v>54.6</c:v>
                </c:pt>
                <c:pt idx="13868">
                  <c:v>54.6</c:v>
                </c:pt>
                <c:pt idx="13869">
                  <c:v>54.6</c:v>
                </c:pt>
                <c:pt idx="13870">
                  <c:v>54.6</c:v>
                </c:pt>
                <c:pt idx="13871">
                  <c:v>54.6</c:v>
                </c:pt>
                <c:pt idx="13872">
                  <c:v>54.6</c:v>
                </c:pt>
                <c:pt idx="13873">
                  <c:v>54.6</c:v>
                </c:pt>
                <c:pt idx="13874">
                  <c:v>54.6</c:v>
                </c:pt>
                <c:pt idx="13875">
                  <c:v>54.6</c:v>
                </c:pt>
                <c:pt idx="13876">
                  <c:v>54.6</c:v>
                </c:pt>
                <c:pt idx="13877">
                  <c:v>54.6</c:v>
                </c:pt>
                <c:pt idx="13878">
                  <c:v>54.6</c:v>
                </c:pt>
                <c:pt idx="13879">
                  <c:v>54.6</c:v>
                </c:pt>
                <c:pt idx="13880">
                  <c:v>54.6</c:v>
                </c:pt>
                <c:pt idx="13881">
                  <c:v>54.6</c:v>
                </c:pt>
                <c:pt idx="13882">
                  <c:v>54.6</c:v>
                </c:pt>
                <c:pt idx="13883">
                  <c:v>54.8</c:v>
                </c:pt>
                <c:pt idx="13884">
                  <c:v>54.8</c:v>
                </c:pt>
                <c:pt idx="13885">
                  <c:v>54.8</c:v>
                </c:pt>
                <c:pt idx="13886">
                  <c:v>54.8</c:v>
                </c:pt>
                <c:pt idx="13887">
                  <c:v>54.8</c:v>
                </c:pt>
                <c:pt idx="13888">
                  <c:v>54.8</c:v>
                </c:pt>
                <c:pt idx="13889">
                  <c:v>54.8</c:v>
                </c:pt>
                <c:pt idx="13890">
                  <c:v>54.6</c:v>
                </c:pt>
                <c:pt idx="13891">
                  <c:v>54.6</c:v>
                </c:pt>
                <c:pt idx="13892">
                  <c:v>54.6</c:v>
                </c:pt>
                <c:pt idx="13893">
                  <c:v>54.6</c:v>
                </c:pt>
                <c:pt idx="13894">
                  <c:v>54.6</c:v>
                </c:pt>
                <c:pt idx="13895">
                  <c:v>54.6</c:v>
                </c:pt>
                <c:pt idx="13896">
                  <c:v>54.6</c:v>
                </c:pt>
                <c:pt idx="13897">
                  <c:v>54.6</c:v>
                </c:pt>
                <c:pt idx="13898">
                  <c:v>54.6</c:v>
                </c:pt>
                <c:pt idx="13899">
                  <c:v>54.6</c:v>
                </c:pt>
                <c:pt idx="13900">
                  <c:v>54.6</c:v>
                </c:pt>
                <c:pt idx="13901">
                  <c:v>54.8</c:v>
                </c:pt>
                <c:pt idx="13902">
                  <c:v>54.8</c:v>
                </c:pt>
                <c:pt idx="13903">
                  <c:v>54.8</c:v>
                </c:pt>
                <c:pt idx="13904">
                  <c:v>54.8</c:v>
                </c:pt>
                <c:pt idx="13905">
                  <c:v>54.8</c:v>
                </c:pt>
                <c:pt idx="13906">
                  <c:v>54.8</c:v>
                </c:pt>
                <c:pt idx="13907">
                  <c:v>54.8</c:v>
                </c:pt>
                <c:pt idx="13908">
                  <c:v>54.8</c:v>
                </c:pt>
                <c:pt idx="13909">
                  <c:v>54.8</c:v>
                </c:pt>
                <c:pt idx="13910">
                  <c:v>54.8</c:v>
                </c:pt>
                <c:pt idx="13911">
                  <c:v>54.8</c:v>
                </c:pt>
                <c:pt idx="13912">
                  <c:v>54.8</c:v>
                </c:pt>
                <c:pt idx="13913">
                  <c:v>54.8</c:v>
                </c:pt>
                <c:pt idx="13914">
                  <c:v>54.8</c:v>
                </c:pt>
                <c:pt idx="13915">
                  <c:v>54.8</c:v>
                </c:pt>
                <c:pt idx="13916">
                  <c:v>54.8</c:v>
                </c:pt>
                <c:pt idx="13917">
                  <c:v>54.8</c:v>
                </c:pt>
                <c:pt idx="13918">
                  <c:v>54.8</c:v>
                </c:pt>
                <c:pt idx="13919">
                  <c:v>54.9</c:v>
                </c:pt>
                <c:pt idx="13920">
                  <c:v>54.9</c:v>
                </c:pt>
                <c:pt idx="13921">
                  <c:v>54.9</c:v>
                </c:pt>
                <c:pt idx="13922">
                  <c:v>54.9</c:v>
                </c:pt>
                <c:pt idx="13923">
                  <c:v>54.9</c:v>
                </c:pt>
                <c:pt idx="13924">
                  <c:v>54.8</c:v>
                </c:pt>
                <c:pt idx="13925">
                  <c:v>54.9</c:v>
                </c:pt>
                <c:pt idx="13926">
                  <c:v>54.9</c:v>
                </c:pt>
                <c:pt idx="13927">
                  <c:v>55.1</c:v>
                </c:pt>
                <c:pt idx="13928">
                  <c:v>55.1</c:v>
                </c:pt>
                <c:pt idx="13929">
                  <c:v>55.1</c:v>
                </c:pt>
                <c:pt idx="13930">
                  <c:v>55.1</c:v>
                </c:pt>
                <c:pt idx="13931">
                  <c:v>55.1</c:v>
                </c:pt>
                <c:pt idx="13932">
                  <c:v>55.1</c:v>
                </c:pt>
                <c:pt idx="13933">
                  <c:v>54.9</c:v>
                </c:pt>
                <c:pt idx="13934">
                  <c:v>54.9</c:v>
                </c:pt>
                <c:pt idx="13935">
                  <c:v>54.9</c:v>
                </c:pt>
                <c:pt idx="13936">
                  <c:v>54.9</c:v>
                </c:pt>
                <c:pt idx="13937">
                  <c:v>54.9</c:v>
                </c:pt>
                <c:pt idx="13938">
                  <c:v>54.9</c:v>
                </c:pt>
                <c:pt idx="13939">
                  <c:v>54.9</c:v>
                </c:pt>
                <c:pt idx="13940">
                  <c:v>54.9</c:v>
                </c:pt>
                <c:pt idx="13941">
                  <c:v>54.9</c:v>
                </c:pt>
                <c:pt idx="13942">
                  <c:v>54.9</c:v>
                </c:pt>
                <c:pt idx="13943">
                  <c:v>54.9</c:v>
                </c:pt>
                <c:pt idx="13944">
                  <c:v>54.9</c:v>
                </c:pt>
                <c:pt idx="13945">
                  <c:v>54.9</c:v>
                </c:pt>
                <c:pt idx="13946">
                  <c:v>54.9</c:v>
                </c:pt>
                <c:pt idx="13947">
                  <c:v>54.9</c:v>
                </c:pt>
                <c:pt idx="13948">
                  <c:v>54.9</c:v>
                </c:pt>
                <c:pt idx="13949">
                  <c:v>54.9</c:v>
                </c:pt>
                <c:pt idx="13950">
                  <c:v>54.9</c:v>
                </c:pt>
                <c:pt idx="13951">
                  <c:v>54.9</c:v>
                </c:pt>
                <c:pt idx="13952">
                  <c:v>54.9</c:v>
                </c:pt>
                <c:pt idx="13953">
                  <c:v>54.9</c:v>
                </c:pt>
                <c:pt idx="13954">
                  <c:v>54.7</c:v>
                </c:pt>
                <c:pt idx="13955">
                  <c:v>54.7</c:v>
                </c:pt>
                <c:pt idx="13956">
                  <c:v>54.7</c:v>
                </c:pt>
                <c:pt idx="13957">
                  <c:v>54.7</c:v>
                </c:pt>
                <c:pt idx="13958">
                  <c:v>54.7</c:v>
                </c:pt>
                <c:pt idx="13959">
                  <c:v>54.7</c:v>
                </c:pt>
                <c:pt idx="13960">
                  <c:v>54.7</c:v>
                </c:pt>
                <c:pt idx="13961">
                  <c:v>54.7</c:v>
                </c:pt>
                <c:pt idx="13962">
                  <c:v>54.7</c:v>
                </c:pt>
                <c:pt idx="13963">
                  <c:v>54.7</c:v>
                </c:pt>
                <c:pt idx="13964">
                  <c:v>54.7</c:v>
                </c:pt>
                <c:pt idx="13965">
                  <c:v>54.7</c:v>
                </c:pt>
                <c:pt idx="13966">
                  <c:v>54.7</c:v>
                </c:pt>
                <c:pt idx="13967">
                  <c:v>54.7</c:v>
                </c:pt>
                <c:pt idx="13968">
                  <c:v>54.7</c:v>
                </c:pt>
                <c:pt idx="13969">
                  <c:v>54.7</c:v>
                </c:pt>
                <c:pt idx="13970">
                  <c:v>54.7</c:v>
                </c:pt>
                <c:pt idx="13971">
                  <c:v>54.8</c:v>
                </c:pt>
                <c:pt idx="13972">
                  <c:v>54.8</c:v>
                </c:pt>
                <c:pt idx="13973">
                  <c:v>54.8</c:v>
                </c:pt>
                <c:pt idx="13974">
                  <c:v>55</c:v>
                </c:pt>
                <c:pt idx="13975">
                  <c:v>55</c:v>
                </c:pt>
                <c:pt idx="13976">
                  <c:v>55</c:v>
                </c:pt>
                <c:pt idx="13977">
                  <c:v>54.8</c:v>
                </c:pt>
                <c:pt idx="13978">
                  <c:v>54.8</c:v>
                </c:pt>
                <c:pt idx="13979">
                  <c:v>54.8</c:v>
                </c:pt>
                <c:pt idx="13980">
                  <c:v>54.8</c:v>
                </c:pt>
                <c:pt idx="13981">
                  <c:v>54.8</c:v>
                </c:pt>
                <c:pt idx="13982">
                  <c:v>54.8</c:v>
                </c:pt>
                <c:pt idx="13983">
                  <c:v>54.8</c:v>
                </c:pt>
                <c:pt idx="13984">
                  <c:v>55</c:v>
                </c:pt>
                <c:pt idx="13985">
                  <c:v>55</c:v>
                </c:pt>
                <c:pt idx="13986">
                  <c:v>55</c:v>
                </c:pt>
                <c:pt idx="13987">
                  <c:v>55</c:v>
                </c:pt>
                <c:pt idx="13988">
                  <c:v>55</c:v>
                </c:pt>
                <c:pt idx="13989">
                  <c:v>54.8</c:v>
                </c:pt>
                <c:pt idx="13990">
                  <c:v>54.8</c:v>
                </c:pt>
                <c:pt idx="13991">
                  <c:v>55</c:v>
                </c:pt>
                <c:pt idx="13992">
                  <c:v>54.8</c:v>
                </c:pt>
                <c:pt idx="13993">
                  <c:v>54.8</c:v>
                </c:pt>
                <c:pt idx="13994">
                  <c:v>54.8</c:v>
                </c:pt>
                <c:pt idx="13995">
                  <c:v>54.8</c:v>
                </c:pt>
                <c:pt idx="13996">
                  <c:v>54.8</c:v>
                </c:pt>
                <c:pt idx="13997">
                  <c:v>54.8</c:v>
                </c:pt>
                <c:pt idx="13998">
                  <c:v>55</c:v>
                </c:pt>
                <c:pt idx="13999">
                  <c:v>55</c:v>
                </c:pt>
                <c:pt idx="14000">
                  <c:v>55</c:v>
                </c:pt>
                <c:pt idx="14001">
                  <c:v>55</c:v>
                </c:pt>
                <c:pt idx="14002">
                  <c:v>55</c:v>
                </c:pt>
                <c:pt idx="14003">
                  <c:v>54.8</c:v>
                </c:pt>
                <c:pt idx="14004">
                  <c:v>54.8</c:v>
                </c:pt>
                <c:pt idx="14005">
                  <c:v>54.8</c:v>
                </c:pt>
                <c:pt idx="14006">
                  <c:v>54.8</c:v>
                </c:pt>
                <c:pt idx="14007">
                  <c:v>54.8</c:v>
                </c:pt>
                <c:pt idx="14008">
                  <c:v>55</c:v>
                </c:pt>
                <c:pt idx="14009">
                  <c:v>55</c:v>
                </c:pt>
                <c:pt idx="14010">
                  <c:v>55</c:v>
                </c:pt>
                <c:pt idx="14011">
                  <c:v>54.8</c:v>
                </c:pt>
                <c:pt idx="14012">
                  <c:v>54.8</c:v>
                </c:pt>
                <c:pt idx="14013">
                  <c:v>54.8</c:v>
                </c:pt>
                <c:pt idx="14014">
                  <c:v>54.8</c:v>
                </c:pt>
                <c:pt idx="14015">
                  <c:v>54.8</c:v>
                </c:pt>
                <c:pt idx="14016">
                  <c:v>54.8</c:v>
                </c:pt>
                <c:pt idx="14017">
                  <c:v>54.8</c:v>
                </c:pt>
                <c:pt idx="14018">
                  <c:v>54.8</c:v>
                </c:pt>
                <c:pt idx="14019">
                  <c:v>54.8</c:v>
                </c:pt>
                <c:pt idx="14020">
                  <c:v>54.8</c:v>
                </c:pt>
                <c:pt idx="14021">
                  <c:v>54.8</c:v>
                </c:pt>
                <c:pt idx="14022">
                  <c:v>54.8</c:v>
                </c:pt>
                <c:pt idx="14023">
                  <c:v>54.8</c:v>
                </c:pt>
                <c:pt idx="14024">
                  <c:v>54.8</c:v>
                </c:pt>
                <c:pt idx="14025">
                  <c:v>54.8</c:v>
                </c:pt>
                <c:pt idx="14026">
                  <c:v>54.8</c:v>
                </c:pt>
                <c:pt idx="14027">
                  <c:v>54.8</c:v>
                </c:pt>
                <c:pt idx="14028">
                  <c:v>54.8</c:v>
                </c:pt>
                <c:pt idx="14029">
                  <c:v>54.8</c:v>
                </c:pt>
                <c:pt idx="14030">
                  <c:v>54.8</c:v>
                </c:pt>
                <c:pt idx="14031">
                  <c:v>54.8</c:v>
                </c:pt>
                <c:pt idx="14032">
                  <c:v>54.8</c:v>
                </c:pt>
                <c:pt idx="14033">
                  <c:v>54.8</c:v>
                </c:pt>
                <c:pt idx="14034">
                  <c:v>54.8</c:v>
                </c:pt>
                <c:pt idx="14035">
                  <c:v>54.8</c:v>
                </c:pt>
                <c:pt idx="14036">
                  <c:v>54.6</c:v>
                </c:pt>
                <c:pt idx="14037">
                  <c:v>54.6</c:v>
                </c:pt>
                <c:pt idx="14038">
                  <c:v>54.6</c:v>
                </c:pt>
                <c:pt idx="14039">
                  <c:v>54.6</c:v>
                </c:pt>
                <c:pt idx="14040">
                  <c:v>54.6</c:v>
                </c:pt>
                <c:pt idx="14041">
                  <c:v>54.7</c:v>
                </c:pt>
                <c:pt idx="14042">
                  <c:v>54.7</c:v>
                </c:pt>
                <c:pt idx="14043">
                  <c:v>54.6</c:v>
                </c:pt>
                <c:pt idx="14044">
                  <c:v>54.6</c:v>
                </c:pt>
                <c:pt idx="14045">
                  <c:v>54.6</c:v>
                </c:pt>
                <c:pt idx="14046">
                  <c:v>54.8</c:v>
                </c:pt>
                <c:pt idx="14047">
                  <c:v>54.8</c:v>
                </c:pt>
                <c:pt idx="14048">
                  <c:v>54.8</c:v>
                </c:pt>
                <c:pt idx="14049">
                  <c:v>54.8</c:v>
                </c:pt>
                <c:pt idx="14050">
                  <c:v>54.8</c:v>
                </c:pt>
                <c:pt idx="14051">
                  <c:v>54.8</c:v>
                </c:pt>
                <c:pt idx="14052">
                  <c:v>54.8</c:v>
                </c:pt>
                <c:pt idx="14053">
                  <c:v>54.8</c:v>
                </c:pt>
                <c:pt idx="14054">
                  <c:v>54.8</c:v>
                </c:pt>
                <c:pt idx="14055">
                  <c:v>54.8</c:v>
                </c:pt>
                <c:pt idx="14056">
                  <c:v>54.8</c:v>
                </c:pt>
                <c:pt idx="14057">
                  <c:v>54.8</c:v>
                </c:pt>
                <c:pt idx="14058">
                  <c:v>54.8</c:v>
                </c:pt>
                <c:pt idx="14059">
                  <c:v>54.6</c:v>
                </c:pt>
                <c:pt idx="14060">
                  <c:v>54.6</c:v>
                </c:pt>
                <c:pt idx="14061">
                  <c:v>54.6</c:v>
                </c:pt>
                <c:pt idx="14062">
                  <c:v>54.6</c:v>
                </c:pt>
                <c:pt idx="14063">
                  <c:v>54.6</c:v>
                </c:pt>
                <c:pt idx="14064">
                  <c:v>54.6</c:v>
                </c:pt>
                <c:pt idx="14065">
                  <c:v>54.6</c:v>
                </c:pt>
                <c:pt idx="14066">
                  <c:v>54.6</c:v>
                </c:pt>
                <c:pt idx="14067">
                  <c:v>54.6</c:v>
                </c:pt>
                <c:pt idx="14068">
                  <c:v>54.6</c:v>
                </c:pt>
                <c:pt idx="14069">
                  <c:v>54.7</c:v>
                </c:pt>
                <c:pt idx="14070">
                  <c:v>54.7</c:v>
                </c:pt>
                <c:pt idx="14071">
                  <c:v>54.6</c:v>
                </c:pt>
                <c:pt idx="14072">
                  <c:v>54.6</c:v>
                </c:pt>
                <c:pt idx="14073">
                  <c:v>54.8</c:v>
                </c:pt>
                <c:pt idx="14074">
                  <c:v>54.8</c:v>
                </c:pt>
                <c:pt idx="14075">
                  <c:v>54.8</c:v>
                </c:pt>
                <c:pt idx="14076">
                  <c:v>54.8</c:v>
                </c:pt>
                <c:pt idx="14077">
                  <c:v>54.8</c:v>
                </c:pt>
                <c:pt idx="14078">
                  <c:v>54.8</c:v>
                </c:pt>
                <c:pt idx="14079">
                  <c:v>54.8</c:v>
                </c:pt>
                <c:pt idx="14080">
                  <c:v>54.8</c:v>
                </c:pt>
                <c:pt idx="14081">
                  <c:v>54.8</c:v>
                </c:pt>
                <c:pt idx="14082">
                  <c:v>54.6</c:v>
                </c:pt>
                <c:pt idx="14083">
                  <c:v>54.7</c:v>
                </c:pt>
                <c:pt idx="14084">
                  <c:v>54.7</c:v>
                </c:pt>
                <c:pt idx="14085">
                  <c:v>54.7</c:v>
                </c:pt>
                <c:pt idx="14086">
                  <c:v>54.6</c:v>
                </c:pt>
                <c:pt idx="14087">
                  <c:v>54.6</c:v>
                </c:pt>
                <c:pt idx="14088">
                  <c:v>54.6</c:v>
                </c:pt>
                <c:pt idx="14089">
                  <c:v>54.6</c:v>
                </c:pt>
                <c:pt idx="14090">
                  <c:v>54.3</c:v>
                </c:pt>
                <c:pt idx="14091">
                  <c:v>54.3</c:v>
                </c:pt>
                <c:pt idx="14092">
                  <c:v>54.3</c:v>
                </c:pt>
                <c:pt idx="14093">
                  <c:v>54.3</c:v>
                </c:pt>
                <c:pt idx="14094">
                  <c:v>54.3</c:v>
                </c:pt>
                <c:pt idx="14095">
                  <c:v>54.6</c:v>
                </c:pt>
                <c:pt idx="14096">
                  <c:v>54.6</c:v>
                </c:pt>
                <c:pt idx="14097">
                  <c:v>54.6</c:v>
                </c:pt>
                <c:pt idx="14098">
                  <c:v>54.6</c:v>
                </c:pt>
                <c:pt idx="14099">
                  <c:v>54.6</c:v>
                </c:pt>
                <c:pt idx="14100">
                  <c:v>54.6</c:v>
                </c:pt>
                <c:pt idx="14101">
                  <c:v>54.6</c:v>
                </c:pt>
                <c:pt idx="14102">
                  <c:v>54.6</c:v>
                </c:pt>
                <c:pt idx="14103">
                  <c:v>54.6</c:v>
                </c:pt>
                <c:pt idx="14104">
                  <c:v>54.6</c:v>
                </c:pt>
                <c:pt idx="14105">
                  <c:v>54.8</c:v>
                </c:pt>
                <c:pt idx="14106">
                  <c:v>54.8</c:v>
                </c:pt>
                <c:pt idx="14107">
                  <c:v>54.8</c:v>
                </c:pt>
                <c:pt idx="14108">
                  <c:v>54.8</c:v>
                </c:pt>
                <c:pt idx="14109">
                  <c:v>54.8</c:v>
                </c:pt>
                <c:pt idx="14110">
                  <c:v>54.8</c:v>
                </c:pt>
                <c:pt idx="14111">
                  <c:v>54.8</c:v>
                </c:pt>
                <c:pt idx="14112">
                  <c:v>54.8</c:v>
                </c:pt>
                <c:pt idx="14113">
                  <c:v>54.8</c:v>
                </c:pt>
                <c:pt idx="14114">
                  <c:v>54.8</c:v>
                </c:pt>
                <c:pt idx="14115">
                  <c:v>54.8</c:v>
                </c:pt>
                <c:pt idx="14116">
                  <c:v>55</c:v>
                </c:pt>
                <c:pt idx="14117">
                  <c:v>55</c:v>
                </c:pt>
                <c:pt idx="14118">
                  <c:v>55</c:v>
                </c:pt>
                <c:pt idx="14119">
                  <c:v>55</c:v>
                </c:pt>
                <c:pt idx="14120">
                  <c:v>55</c:v>
                </c:pt>
                <c:pt idx="14121">
                  <c:v>55</c:v>
                </c:pt>
                <c:pt idx="14122">
                  <c:v>54.9</c:v>
                </c:pt>
                <c:pt idx="14123">
                  <c:v>54.8</c:v>
                </c:pt>
                <c:pt idx="14124">
                  <c:v>54.9</c:v>
                </c:pt>
                <c:pt idx="14125">
                  <c:v>54.9</c:v>
                </c:pt>
                <c:pt idx="14126">
                  <c:v>54.9</c:v>
                </c:pt>
                <c:pt idx="14127">
                  <c:v>54.9</c:v>
                </c:pt>
                <c:pt idx="14128">
                  <c:v>54.9</c:v>
                </c:pt>
                <c:pt idx="14129">
                  <c:v>55.1</c:v>
                </c:pt>
                <c:pt idx="14130">
                  <c:v>55.1</c:v>
                </c:pt>
                <c:pt idx="14131">
                  <c:v>55.1</c:v>
                </c:pt>
                <c:pt idx="14133">
                  <c:v>54.8</c:v>
                </c:pt>
                <c:pt idx="14134">
                  <c:v>54.9</c:v>
                </c:pt>
                <c:pt idx="14135">
                  <c:v>54.9</c:v>
                </c:pt>
                <c:pt idx="14136">
                  <c:v>54.9</c:v>
                </c:pt>
                <c:pt idx="14137">
                  <c:v>54.9</c:v>
                </c:pt>
                <c:pt idx="14138">
                  <c:v>54.9</c:v>
                </c:pt>
                <c:pt idx="14139">
                  <c:v>54.9</c:v>
                </c:pt>
                <c:pt idx="14140">
                  <c:v>54.9</c:v>
                </c:pt>
                <c:pt idx="14141">
                  <c:v>54.9</c:v>
                </c:pt>
                <c:pt idx="14142">
                  <c:v>54.9</c:v>
                </c:pt>
                <c:pt idx="14143">
                  <c:v>54.9</c:v>
                </c:pt>
                <c:pt idx="14144">
                  <c:v>54.9</c:v>
                </c:pt>
                <c:pt idx="14145">
                  <c:v>54.9</c:v>
                </c:pt>
                <c:pt idx="14146">
                  <c:v>54.9</c:v>
                </c:pt>
                <c:pt idx="14147">
                  <c:v>54.9</c:v>
                </c:pt>
                <c:pt idx="14148">
                  <c:v>54.9</c:v>
                </c:pt>
                <c:pt idx="14149">
                  <c:v>54.9</c:v>
                </c:pt>
                <c:pt idx="14150">
                  <c:v>54.9</c:v>
                </c:pt>
                <c:pt idx="14151">
                  <c:v>54.7</c:v>
                </c:pt>
                <c:pt idx="14152">
                  <c:v>54.7</c:v>
                </c:pt>
                <c:pt idx="14153">
                  <c:v>54.7</c:v>
                </c:pt>
                <c:pt idx="14154">
                  <c:v>54.7</c:v>
                </c:pt>
                <c:pt idx="14155">
                  <c:v>54.7</c:v>
                </c:pt>
                <c:pt idx="14156">
                  <c:v>54.7</c:v>
                </c:pt>
                <c:pt idx="14157">
                  <c:v>54.7</c:v>
                </c:pt>
                <c:pt idx="14158">
                  <c:v>54.7</c:v>
                </c:pt>
                <c:pt idx="14159">
                  <c:v>54.7</c:v>
                </c:pt>
                <c:pt idx="14160">
                  <c:v>54.7</c:v>
                </c:pt>
                <c:pt idx="14161">
                  <c:v>54.7</c:v>
                </c:pt>
                <c:pt idx="14162">
                  <c:v>54.7</c:v>
                </c:pt>
                <c:pt idx="14163">
                  <c:v>54.7</c:v>
                </c:pt>
                <c:pt idx="14164">
                  <c:v>54.7</c:v>
                </c:pt>
                <c:pt idx="14165">
                  <c:v>54.7</c:v>
                </c:pt>
                <c:pt idx="14166">
                  <c:v>54.7</c:v>
                </c:pt>
                <c:pt idx="14167">
                  <c:v>54.7</c:v>
                </c:pt>
                <c:pt idx="14168">
                  <c:v>54.7</c:v>
                </c:pt>
                <c:pt idx="14169">
                  <c:v>54.7</c:v>
                </c:pt>
                <c:pt idx="14170">
                  <c:v>54.7</c:v>
                </c:pt>
                <c:pt idx="14171">
                  <c:v>54.7</c:v>
                </c:pt>
                <c:pt idx="14172">
                  <c:v>54.7</c:v>
                </c:pt>
                <c:pt idx="14173">
                  <c:v>54.7</c:v>
                </c:pt>
                <c:pt idx="14174">
                  <c:v>54.7</c:v>
                </c:pt>
                <c:pt idx="14175">
                  <c:v>54.7</c:v>
                </c:pt>
                <c:pt idx="14176">
                  <c:v>54.7</c:v>
                </c:pt>
                <c:pt idx="14177">
                  <c:v>54.8</c:v>
                </c:pt>
                <c:pt idx="14178">
                  <c:v>54.6</c:v>
                </c:pt>
                <c:pt idx="14179">
                  <c:v>54.6</c:v>
                </c:pt>
                <c:pt idx="14180">
                  <c:v>54.6</c:v>
                </c:pt>
                <c:pt idx="14181">
                  <c:v>54.6</c:v>
                </c:pt>
                <c:pt idx="14182">
                  <c:v>54.6</c:v>
                </c:pt>
                <c:pt idx="14183">
                  <c:v>54.6</c:v>
                </c:pt>
                <c:pt idx="14184">
                  <c:v>54.6</c:v>
                </c:pt>
                <c:pt idx="14185">
                  <c:v>54.9</c:v>
                </c:pt>
                <c:pt idx="14186">
                  <c:v>55</c:v>
                </c:pt>
                <c:pt idx="14187">
                  <c:v>54.8</c:v>
                </c:pt>
                <c:pt idx="14188">
                  <c:v>54.8</c:v>
                </c:pt>
                <c:pt idx="14189">
                  <c:v>54.8</c:v>
                </c:pt>
                <c:pt idx="14190">
                  <c:v>54.8</c:v>
                </c:pt>
                <c:pt idx="14191">
                  <c:v>54.8</c:v>
                </c:pt>
                <c:pt idx="14192">
                  <c:v>54.8</c:v>
                </c:pt>
                <c:pt idx="14193">
                  <c:v>54.8</c:v>
                </c:pt>
                <c:pt idx="14194">
                  <c:v>54.8</c:v>
                </c:pt>
                <c:pt idx="14195">
                  <c:v>54.8</c:v>
                </c:pt>
                <c:pt idx="14196">
                  <c:v>54.6</c:v>
                </c:pt>
                <c:pt idx="14197">
                  <c:v>54.6</c:v>
                </c:pt>
                <c:pt idx="14198">
                  <c:v>54.6</c:v>
                </c:pt>
                <c:pt idx="14199">
                  <c:v>54.6</c:v>
                </c:pt>
                <c:pt idx="14200">
                  <c:v>54.6</c:v>
                </c:pt>
                <c:pt idx="14201">
                  <c:v>54.6</c:v>
                </c:pt>
                <c:pt idx="14202">
                  <c:v>54.6</c:v>
                </c:pt>
                <c:pt idx="14203">
                  <c:v>54.6</c:v>
                </c:pt>
                <c:pt idx="14204">
                  <c:v>54.6</c:v>
                </c:pt>
                <c:pt idx="14205">
                  <c:v>54.6</c:v>
                </c:pt>
                <c:pt idx="14206">
                  <c:v>54.6</c:v>
                </c:pt>
                <c:pt idx="14207">
                  <c:v>54.6</c:v>
                </c:pt>
                <c:pt idx="14208">
                  <c:v>54.6</c:v>
                </c:pt>
                <c:pt idx="14209">
                  <c:v>54.6</c:v>
                </c:pt>
                <c:pt idx="14210">
                  <c:v>54.6</c:v>
                </c:pt>
                <c:pt idx="14211">
                  <c:v>54.6</c:v>
                </c:pt>
                <c:pt idx="14212">
                  <c:v>54.6</c:v>
                </c:pt>
                <c:pt idx="14213">
                  <c:v>54.6</c:v>
                </c:pt>
                <c:pt idx="14214">
                  <c:v>54.6</c:v>
                </c:pt>
                <c:pt idx="14215">
                  <c:v>54.6</c:v>
                </c:pt>
                <c:pt idx="14216">
                  <c:v>54.7</c:v>
                </c:pt>
                <c:pt idx="14217">
                  <c:v>54.7</c:v>
                </c:pt>
                <c:pt idx="14218">
                  <c:v>54.7</c:v>
                </c:pt>
                <c:pt idx="14219">
                  <c:v>54.7</c:v>
                </c:pt>
                <c:pt idx="14220">
                  <c:v>54.7</c:v>
                </c:pt>
                <c:pt idx="14221">
                  <c:v>54.7</c:v>
                </c:pt>
                <c:pt idx="14222">
                  <c:v>54.7</c:v>
                </c:pt>
                <c:pt idx="14223">
                  <c:v>54.7</c:v>
                </c:pt>
                <c:pt idx="14224">
                  <c:v>54.7</c:v>
                </c:pt>
                <c:pt idx="14225">
                  <c:v>54.7</c:v>
                </c:pt>
                <c:pt idx="14226">
                  <c:v>54.7</c:v>
                </c:pt>
                <c:pt idx="14227">
                  <c:v>54.7</c:v>
                </c:pt>
                <c:pt idx="14228">
                  <c:v>54.7</c:v>
                </c:pt>
                <c:pt idx="14229">
                  <c:v>54.7</c:v>
                </c:pt>
                <c:pt idx="14230">
                  <c:v>54.7</c:v>
                </c:pt>
                <c:pt idx="14231">
                  <c:v>54.7</c:v>
                </c:pt>
                <c:pt idx="14232">
                  <c:v>54.7</c:v>
                </c:pt>
                <c:pt idx="14233">
                  <c:v>54.7</c:v>
                </c:pt>
                <c:pt idx="14234">
                  <c:v>54.7</c:v>
                </c:pt>
                <c:pt idx="14235">
                  <c:v>54.7</c:v>
                </c:pt>
                <c:pt idx="14236">
                  <c:v>54.7</c:v>
                </c:pt>
                <c:pt idx="14237">
                  <c:v>54.7</c:v>
                </c:pt>
                <c:pt idx="14238">
                  <c:v>54.7</c:v>
                </c:pt>
                <c:pt idx="14239">
                  <c:v>54.7</c:v>
                </c:pt>
                <c:pt idx="14240">
                  <c:v>54.7</c:v>
                </c:pt>
                <c:pt idx="14241">
                  <c:v>54.7</c:v>
                </c:pt>
                <c:pt idx="14242">
                  <c:v>54.7</c:v>
                </c:pt>
                <c:pt idx="14243">
                  <c:v>54.7</c:v>
                </c:pt>
                <c:pt idx="14244">
                  <c:v>54.7</c:v>
                </c:pt>
                <c:pt idx="14245">
                  <c:v>54.7</c:v>
                </c:pt>
                <c:pt idx="14246">
                  <c:v>54.7</c:v>
                </c:pt>
                <c:pt idx="14247">
                  <c:v>54.7</c:v>
                </c:pt>
                <c:pt idx="14248">
                  <c:v>54.7</c:v>
                </c:pt>
                <c:pt idx="14249">
                  <c:v>54.7</c:v>
                </c:pt>
                <c:pt idx="14250">
                  <c:v>54.7</c:v>
                </c:pt>
                <c:pt idx="14251">
                  <c:v>54.7</c:v>
                </c:pt>
                <c:pt idx="14252">
                  <c:v>54.7</c:v>
                </c:pt>
                <c:pt idx="14253">
                  <c:v>54.5</c:v>
                </c:pt>
                <c:pt idx="14254">
                  <c:v>54.5</c:v>
                </c:pt>
                <c:pt idx="14255">
                  <c:v>54.5</c:v>
                </c:pt>
                <c:pt idx="14256">
                  <c:v>54.5</c:v>
                </c:pt>
                <c:pt idx="14257">
                  <c:v>54.5</c:v>
                </c:pt>
                <c:pt idx="14258">
                  <c:v>54.5</c:v>
                </c:pt>
                <c:pt idx="14259">
                  <c:v>54.7</c:v>
                </c:pt>
                <c:pt idx="14260">
                  <c:v>54.7</c:v>
                </c:pt>
                <c:pt idx="14261">
                  <c:v>54.8</c:v>
                </c:pt>
                <c:pt idx="14262">
                  <c:v>54.7</c:v>
                </c:pt>
                <c:pt idx="14263">
                  <c:v>54.7</c:v>
                </c:pt>
                <c:pt idx="14264">
                  <c:v>54.7</c:v>
                </c:pt>
                <c:pt idx="14265">
                  <c:v>55</c:v>
                </c:pt>
                <c:pt idx="14266">
                  <c:v>54.9</c:v>
                </c:pt>
                <c:pt idx="14267">
                  <c:v>54.9</c:v>
                </c:pt>
                <c:pt idx="14268">
                  <c:v>55</c:v>
                </c:pt>
                <c:pt idx="14269">
                  <c:v>55</c:v>
                </c:pt>
                <c:pt idx="14270">
                  <c:v>55</c:v>
                </c:pt>
                <c:pt idx="14271">
                  <c:v>54.9</c:v>
                </c:pt>
                <c:pt idx="14272">
                  <c:v>54.9</c:v>
                </c:pt>
                <c:pt idx="14273">
                  <c:v>54.9</c:v>
                </c:pt>
                <c:pt idx="14274">
                  <c:v>54.9</c:v>
                </c:pt>
                <c:pt idx="14275">
                  <c:v>54.9</c:v>
                </c:pt>
                <c:pt idx="14276">
                  <c:v>54.9</c:v>
                </c:pt>
                <c:pt idx="14277">
                  <c:v>55</c:v>
                </c:pt>
                <c:pt idx="14278">
                  <c:v>55</c:v>
                </c:pt>
                <c:pt idx="14279">
                  <c:v>55</c:v>
                </c:pt>
                <c:pt idx="14280">
                  <c:v>54.9</c:v>
                </c:pt>
                <c:pt idx="14281">
                  <c:v>54.9</c:v>
                </c:pt>
                <c:pt idx="14282">
                  <c:v>54.9</c:v>
                </c:pt>
                <c:pt idx="14283">
                  <c:v>54.9</c:v>
                </c:pt>
                <c:pt idx="14284">
                  <c:v>55</c:v>
                </c:pt>
                <c:pt idx="14285">
                  <c:v>55</c:v>
                </c:pt>
                <c:pt idx="14286">
                  <c:v>55</c:v>
                </c:pt>
                <c:pt idx="14287">
                  <c:v>55</c:v>
                </c:pt>
                <c:pt idx="14288">
                  <c:v>54.9</c:v>
                </c:pt>
                <c:pt idx="14289">
                  <c:v>54.9</c:v>
                </c:pt>
                <c:pt idx="14290">
                  <c:v>54.9</c:v>
                </c:pt>
                <c:pt idx="14291">
                  <c:v>54.9</c:v>
                </c:pt>
                <c:pt idx="14292">
                  <c:v>54.9</c:v>
                </c:pt>
                <c:pt idx="14293">
                  <c:v>54.9</c:v>
                </c:pt>
                <c:pt idx="14294">
                  <c:v>54.9</c:v>
                </c:pt>
                <c:pt idx="14295">
                  <c:v>55</c:v>
                </c:pt>
                <c:pt idx="14296">
                  <c:v>55</c:v>
                </c:pt>
                <c:pt idx="14297">
                  <c:v>55</c:v>
                </c:pt>
                <c:pt idx="14298">
                  <c:v>54.9</c:v>
                </c:pt>
                <c:pt idx="14299">
                  <c:v>54.9</c:v>
                </c:pt>
                <c:pt idx="14300">
                  <c:v>54.9</c:v>
                </c:pt>
                <c:pt idx="14301">
                  <c:v>54.9</c:v>
                </c:pt>
                <c:pt idx="14302">
                  <c:v>54.7</c:v>
                </c:pt>
                <c:pt idx="14303">
                  <c:v>54.9</c:v>
                </c:pt>
                <c:pt idx="14304">
                  <c:v>54.9</c:v>
                </c:pt>
                <c:pt idx="14305">
                  <c:v>55.1</c:v>
                </c:pt>
                <c:pt idx="14306">
                  <c:v>55.1</c:v>
                </c:pt>
                <c:pt idx="14307">
                  <c:v>55.3</c:v>
                </c:pt>
                <c:pt idx="14308">
                  <c:v>55.5</c:v>
                </c:pt>
                <c:pt idx="14309">
                  <c:v>55.3</c:v>
                </c:pt>
                <c:pt idx="14310">
                  <c:v>55.3</c:v>
                </c:pt>
                <c:pt idx="14311">
                  <c:v>55.3</c:v>
                </c:pt>
                <c:pt idx="14312">
                  <c:v>55.1</c:v>
                </c:pt>
                <c:pt idx="14313">
                  <c:v>55.1</c:v>
                </c:pt>
                <c:pt idx="14314">
                  <c:v>55.1</c:v>
                </c:pt>
                <c:pt idx="14315">
                  <c:v>55.1</c:v>
                </c:pt>
                <c:pt idx="14316">
                  <c:v>55.1</c:v>
                </c:pt>
                <c:pt idx="14317">
                  <c:v>54.9</c:v>
                </c:pt>
                <c:pt idx="14318">
                  <c:v>54.9</c:v>
                </c:pt>
                <c:pt idx="14319">
                  <c:v>54.9</c:v>
                </c:pt>
                <c:pt idx="14320">
                  <c:v>55.1</c:v>
                </c:pt>
                <c:pt idx="14321">
                  <c:v>55.1</c:v>
                </c:pt>
                <c:pt idx="14322">
                  <c:v>55.1</c:v>
                </c:pt>
                <c:pt idx="14323">
                  <c:v>55.1</c:v>
                </c:pt>
                <c:pt idx="14324">
                  <c:v>55.1</c:v>
                </c:pt>
                <c:pt idx="14325">
                  <c:v>55.1</c:v>
                </c:pt>
                <c:pt idx="14326">
                  <c:v>55.1</c:v>
                </c:pt>
                <c:pt idx="14327">
                  <c:v>54.9</c:v>
                </c:pt>
                <c:pt idx="14328">
                  <c:v>55.1</c:v>
                </c:pt>
                <c:pt idx="14329">
                  <c:v>55.1</c:v>
                </c:pt>
                <c:pt idx="14330">
                  <c:v>54.9</c:v>
                </c:pt>
                <c:pt idx="14331">
                  <c:v>54.9</c:v>
                </c:pt>
                <c:pt idx="14332">
                  <c:v>54.9</c:v>
                </c:pt>
                <c:pt idx="14333">
                  <c:v>54.9</c:v>
                </c:pt>
                <c:pt idx="14334">
                  <c:v>54.9</c:v>
                </c:pt>
                <c:pt idx="14335">
                  <c:v>54.9</c:v>
                </c:pt>
                <c:pt idx="14336">
                  <c:v>55.1</c:v>
                </c:pt>
                <c:pt idx="14337">
                  <c:v>55.1</c:v>
                </c:pt>
                <c:pt idx="14338">
                  <c:v>55.1</c:v>
                </c:pt>
                <c:pt idx="14339">
                  <c:v>55.1</c:v>
                </c:pt>
                <c:pt idx="14340">
                  <c:v>55.1</c:v>
                </c:pt>
                <c:pt idx="14341">
                  <c:v>55.1</c:v>
                </c:pt>
                <c:pt idx="14342">
                  <c:v>55.1</c:v>
                </c:pt>
                <c:pt idx="14343">
                  <c:v>55.1</c:v>
                </c:pt>
                <c:pt idx="14344">
                  <c:v>54.9</c:v>
                </c:pt>
                <c:pt idx="14345">
                  <c:v>54.9</c:v>
                </c:pt>
                <c:pt idx="14346">
                  <c:v>54.9</c:v>
                </c:pt>
                <c:pt idx="14347">
                  <c:v>54.9</c:v>
                </c:pt>
                <c:pt idx="14348">
                  <c:v>54.9</c:v>
                </c:pt>
                <c:pt idx="14349">
                  <c:v>54.9</c:v>
                </c:pt>
                <c:pt idx="14350">
                  <c:v>54.9</c:v>
                </c:pt>
                <c:pt idx="14351">
                  <c:v>54.9</c:v>
                </c:pt>
                <c:pt idx="14352">
                  <c:v>54.9</c:v>
                </c:pt>
                <c:pt idx="14353">
                  <c:v>54.9</c:v>
                </c:pt>
                <c:pt idx="14354">
                  <c:v>54.9</c:v>
                </c:pt>
                <c:pt idx="14355">
                  <c:v>54.9</c:v>
                </c:pt>
                <c:pt idx="14356">
                  <c:v>54.9</c:v>
                </c:pt>
                <c:pt idx="14357">
                  <c:v>54.9</c:v>
                </c:pt>
                <c:pt idx="14358">
                  <c:v>54.9</c:v>
                </c:pt>
                <c:pt idx="14359">
                  <c:v>54.9</c:v>
                </c:pt>
                <c:pt idx="14360">
                  <c:v>54.9</c:v>
                </c:pt>
                <c:pt idx="14361">
                  <c:v>54.9</c:v>
                </c:pt>
                <c:pt idx="14362">
                  <c:v>54.9</c:v>
                </c:pt>
                <c:pt idx="14363">
                  <c:v>54.9</c:v>
                </c:pt>
                <c:pt idx="14364">
                  <c:v>54.9</c:v>
                </c:pt>
                <c:pt idx="14365">
                  <c:v>54.9</c:v>
                </c:pt>
                <c:pt idx="14366">
                  <c:v>54.9</c:v>
                </c:pt>
                <c:pt idx="14367">
                  <c:v>54.9</c:v>
                </c:pt>
                <c:pt idx="14368">
                  <c:v>54.9</c:v>
                </c:pt>
                <c:pt idx="14369">
                  <c:v>54.9</c:v>
                </c:pt>
                <c:pt idx="14370">
                  <c:v>54.9</c:v>
                </c:pt>
                <c:pt idx="14371">
                  <c:v>54.9</c:v>
                </c:pt>
                <c:pt idx="14372">
                  <c:v>54.9</c:v>
                </c:pt>
                <c:pt idx="14373">
                  <c:v>54.9</c:v>
                </c:pt>
                <c:pt idx="14374">
                  <c:v>54.9</c:v>
                </c:pt>
                <c:pt idx="14375">
                  <c:v>54.9</c:v>
                </c:pt>
                <c:pt idx="14376">
                  <c:v>54.9</c:v>
                </c:pt>
                <c:pt idx="14377">
                  <c:v>54.9</c:v>
                </c:pt>
                <c:pt idx="14378">
                  <c:v>54.9</c:v>
                </c:pt>
                <c:pt idx="14379">
                  <c:v>54.9</c:v>
                </c:pt>
                <c:pt idx="14380">
                  <c:v>54.9</c:v>
                </c:pt>
                <c:pt idx="14381">
                  <c:v>54.9</c:v>
                </c:pt>
                <c:pt idx="14382">
                  <c:v>54.9</c:v>
                </c:pt>
                <c:pt idx="14383">
                  <c:v>54.9</c:v>
                </c:pt>
                <c:pt idx="14384">
                  <c:v>54.9</c:v>
                </c:pt>
                <c:pt idx="14385">
                  <c:v>54.9</c:v>
                </c:pt>
                <c:pt idx="14386">
                  <c:v>54.9</c:v>
                </c:pt>
                <c:pt idx="14387">
                  <c:v>54.9</c:v>
                </c:pt>
                <c:pt idx="14388">
                  <c:v>54.9</c:v>
                </c:pt>
                <c:pt idx="14389">
                  <c:v>54.9</c:v>
                </c:pt>
                <c:pt idx="14390">
                  <c:v>54.7</c:v>
                </c:pt>
                <c:pt idx="14391">
                  <c:v>54.7</c:v>
                </c:pt>
                <c:pt idx="14392">
                  <c:v>54.7</c:v>
                </c:pt>
                <c:pt idx="14393">
                  <c:v>54.7</c:v>
                </c:pt>
                <c:pt idx="14394">
                  <c:v>54.7</c:v>
                </c:pt>
                <c:pt idx="14395">
                  <c:v>54.9</c:v>
                </c:pt>
                <c:pt idx="14396">
                  <c:v>54.9</c:v>
                </c:pt>
                <c:pt idx="14397">
                  <c:v>54.9</c:v>
                </c:pt>
                <c:pt idx="14398">
                  <c:v>54.9</c:v>
                </c:pt>
                <c:pt idx="14399">
                  <c:v>54.9</c:v>
                </c:pt>
                <c:pt idx="14400">
                  <c:v>54.9</c:v>
                </c:pt>
                <c:pt idx="14401">
                  <c:v>54.9</c:v>
                </c:pt>
                <c:pt idx="14402">
                  <c:v>54.9</c:v>
                </c:pt>
                <c:pt idx="14403">
                  <c:v>54.9</c:v>
                </c:pt>
                <c:pt idx="14404">
                  <c:v>54.9</c:v>
                </c:pt>
                <c:pt idx="14405">
                  <c:v>54.9</c:v>
                </c:pt>
                <c:pt idx="14406">
                  <c:v>54.9</c:v>
                </c:pt>
                <c:pt idx="14407">
                  <c:v>54.9</c:v>
                </c:pt>
                <c:pt idx="14408">
                  <c:v>54.9</c:v>
                </c:pt>
                <c:pt idx="14409">
                  <c:v>54.9</c:v>
                </c:pt>
                <c:pt idx="14410">
                  <c:v>54.9</c:v>
                </c:pt>
                <c:pt idx="14411">
                  <c:v>54.9</c:v>
                </c:pt>
                <c:pt idx="14412">
                  <c:v>54.9</c:v>
                </c:pt>
                <c:pt idx="14413">
                  <c:v>54.9</c:v>
                </c:pt>
                <c:pt idx="14414">
                  <c:v>54.9</c:v>
                </c:pt>
                <c:pt idx="14415">
                  <c:v>55</c:v>
                </c:pt>
                <c:pt idx="14416">
                  <c:v>55</c:v>
                </c:pt>
                <c:pt idx="14417">
                  <c:v>55</c:v>
                </c:pt>
                <c:pt idx="14418">
                  <c:v>55</c:v>
                </c:pt>
                <c:pt idx="14419">
                  <c:v>55</c:v>
                </c:pt>
                <c:pt idx="14420">
                  <c:v>55</c:v>
                </c:pt>
                <c:pt idx="14421">
                  <c:v>55</c:v>
                </c:pt>
                <c:pt idx="14422">
                  <c:v>55</c:v>
                </c:pt>
                <c:pt idx="14423">
                  <c:v>55</c:v>
                </c:pt>
                <c:pt idx="14424">
                  <c:v>55</c:v>
                </c:pt>
                <c:pt idx="14425">
                  <c:v>55</c:v>
                </c:pt>
                <c:pt idx="14426">
                  <c:v>55</c:v>
                </c:pt>
                <c:pt idx="14427">
                  <c:v>55</c:v>
                </c:pt>
                <c:pt idx="14428">
                  <c:v>55</c:v>
                </c:pt>
                <c:pt idx="14429">
                  <c:v>55</c:v>
                </c:pt>
                <c:pt idx="14430">
                  <c:v>55</c:v>
                </c:pt>
                <c:pt idx="14431">
                  <c:v>55</c:v>
                </c:pt>
                <c:pt idx="14432">
                  <c:v>55</c:v>
                </c:pt>
                <c:pt idx="14433">
                  <c:v>55</c:v>
                </c:pt>
                <c:pt idx="14434">
                  <c:v>55</c:v>
                </c:pt>
                <c:pt idx="14435">
                  <c:v>55</c:v>
                </c:pt>
                <c:pt idx="14436">
                  <c:v>55</c:v>
                </c:pt>
                <c:pt idx="14437">
                  <c:v>55</c:v>
                </c:pt>
                <c:pt idx="14438">
                  <c:v>55</c:v>
                </c:pt>
                <c:pt idx="14439">
                  <c:v>55</c:v>
                </c:pt>
                <c:pt idx="14440">
                  <c:v>55</c:v>
                </c:pt>
                <c:pt idx="14441">
                  <c:v>55</c:v>
                </c:pt>
                <c:pt idx="14442">
                  <c:v>55</c:v>
                </c:pt>
                <c:pt idx="14443">
                  <c:v>55</c:v>
                </c:pt>
                <c:pt idx="14444">
                  <c:v>55</c:v>
                </c:pt>
                <c:pt idx="14445">
                  <c:v>55</c:v>
                </c:pt>
                <c:pt idx="14446">
                  <c:v>55</c:v>
                </c:pt>
                <c:pt idx="14447">
                  <c:v>55</c:v>
                </c:pt>
                <c:pt idx="14448">
                  <c:v>55</c:v>
                </c:pt>
                <c:pt idx="14449">
                  <c:v>55</c:v>
                </c:pt>
                <c:pt idx="14450">
                  <c:v>55</c:v>
                </c:pt>
                <c:pt idx="14451">
                  <c:v>55</c:v>
                </c:pt>
                <c:pt idx="14452">
                  <c:v>55</c:v>
                </c:pt>
                <c:pt idx="14453">
                  <c:v>55</c:v>
                </c:pt>
                <c:pt idx="14454">
                  <c:v>55</c:v>
                </c:pt>
                <c:pt idx="14455">
                  <c:v>55</c:v>
                </c:pt>
                <c:pt idx="14456">
                  <c:v>55</c:v>
                </c:pt>
                <c:pt idx="14457">
                  <c:v>55</c:v>
                </c:pt>
                <c:pt idx="14458">
                  <c:v>55</c:v>
                </c:pt>
                <c:pt idx="14459">
                  <c:v>55</c:v>
                </c:pt>
                <c:pt idx="14460">
                  <c:v>55</c:v>
                </c:pt>
                <c:pt idx="14461">
                  <c:v>55</c:v>
                </c:pt>
                <c:pt idx="14462">
                  <c:v>55</c:v>
                </c:pt>
                <c:pt idx="14463">
                  <c:v>55</c:v>
                </c:pt>
                <c:pt idx="14464">
                  <c:v>55</c:v>
                </c:pt>
                <c:pt idx="14465">
                  <c:v>55</c:v>
                </c:pt>
                <c:pt idx="14466">
                  <c:v>55</c:v>
                </c:pt>
                <c:pt idx="14467">
                  <c:v>55</c:v>
                </c:pt>
                <c:pt idx="14468">
                  <c:v>55</c:v>
                </c:pt>
                <c:pt idx="14469">
                  <c:v>55</c:v>
                </c:pt>
                <c:pt idx="14470">
                  <c:v>55</c:v>
                </c:pt>
                <c:pt idx="14471">
                  <c:v>55</c:v>
                </c:pt>
                <c:pt idx="14472">
                  <c:v>55.2</c:v>
                </c:pt>
                <c:pt idx="14473">
                  <c:v>55</c:v>
                </c:pt>
                <c:pt idx="14474">
                  <c:v>55.2</c:v>
                </c:pt>
                <c:pt idx="14475">
                  <c:v>55.2</c:v>
                </c:pt>
                <c:pt idx="14476">
                  <c:v>55.2</c:v>
                </c:pt>
                <c:pt idx="14477">
                  <c:v>55.2</c:v>
                </c:pt>
                <c:pt idx="14478">
                  <c:v>55.2</c:v>
                </c:pt>
                <c:pt idx="14479">
                  <c:v>55.2</c:v>
                </c:pt>
                <c:pt idx="14480">
                  <c:v>55.2</c:v>
                </c:pt>
                <c:pt idx="14481">
                  <c:v>55.2</c:v>
                </c:pt>
                <c:pt idx="14482">
                  <c:v>55.2</c:v>
                </c:pt>
                <c:pt idx="14483">
                  <c:v>55.2</c:v>
                </c:pt>
                <c:pt idx="14484">
                  <c:v>55.2</c:v>
                </c:pt>
                <c:pt idx="14485">
                  <c:v>55.2</c:v>
                </c:pt>
                <c:pt idx="14486">
                  <c:v>55.2</c:v>
                </c:pt>
                <c:pt idx="14487">
                  <c:v>55.2</c:v>
                </c:pt>
                <c:pt idx="14488">
                  <c:v>55.2</c:v>
                </c:pt>
                <c:pt idx="14489">
                  <c:v>55.2</c:v>
                </c:pt>
                <c:pt idx="14490">
                  <c:v>55.2</c:v>
                </c:pt>
                <c:pt idx="14492">
                  <c:v>55.8</c:v>
                </c:pt>
                <c:pt idx="14493">
                  <c:v>55.2</c:v>
                </c:pt>
                <c:pt idx="14494">
                  <c:v>55.2</c:v>
                </c:pt>
                <c:pt idx="14495">
                  <c:v>55.2</c:v>
                </c:pt>
                <c:pt idx="14496">
                  <c:v>55.2</c:v>
                </c:pt>
                <c:pt idx="14497">
                  <c:v>55.2</c:v>
                </c:pt>
                <c:pt idx="14498">
                  <c:v>55.2</c:v>
                </c:pt>
                <c:pt idx="14499">
                  <c:v>55.2</c:v>
                </c:pt>
                <c:pt idx="14500">
                  <c:v>55.3</c:v>
                </c:pt>
                <c:pt idx="14501">
                  <c:v>55.3</c:v>
                </c:pt>
                <c:pt idx="14502">
                  <c:v>55.3</c:v>
                </c:pt>
                <c:pt idx="14503">
                  <c:v>55.3</c:v>
                </c:pt>
                <c:pt idx="14504">
                  <c:v>55.3</c:v>
                </c:pt>
                <c:pt idx="14505">
                  <c:v>55.3</c:v>
                </c:pt>
                <c:pt idx="14506">
                  <c:v>55.2</c:v>
                </c:pt>
                <c:pt idx="14507">
                  <c:v>55.2</c:v>
                </c:pt>
                <c:pt idx="14508">
                  <c:v>55.2</c:v>
                </c:pt>
                <c:pt idx="14509">
                  <c:v>55.2</c:v>
                </c:pt>
                <c:pt idx="14510">
                  <c:v>55.2</c:v>
                </c:pt>
                <c:pt idx="14511">
                  <c:v>55.3</c:v>
                </c:pt>
                <c:pt idx="14512">
                  <c:v>55.3</c:v>
                </c:pt>
                <c:pt idx="14513">
                  <c:v>55.3</c:v>
                </c:pt>
                <c:pt idx="14514">
                  <c:v>55.3</c:v>
                </c:pt>
                <c:pt idx="14515">
                  <c:v>55.1</c:v>
                </c:pt>
                <c:pt idx="14516">
                  <c:v>55.1</c:v>
                </c:pt>
                <c:pt idx="14517">
                  <c:v>55.3</c:v>
                </c:pt>
                <c:pt idx="14518">
                  <c:v>55.3</c:v>
                </c:pt>
                <c:pt idx="14519">
                  <c:v>55.2</c:v>
                </c:pt>
                <c:pt idx="14520">
                  <c:v>55.2</c:v>
                </c:pt>
                <c:pt idx="14521">
                  <c:v>55.2</c:v>
                </c:pt>
                <c:pt idx="14522">
                  <c:v>55.2</c:v>
                </c:pt>
                <c:pt idx="14523">
                  <c:v>55.2</c:v>
                </c:pt>
                <c:pt idx="14524">
                  <c:v>55.3</c:v>
                </c:pt>
                <c:pt idx="14525">
                  <c:v>55.1</c:v>
                </c:pt>
                <c:pt idx="14526">
                  <c:v>55.1</c:v>
                </c:pt>
                <c:pt idx="14527">
                  <c:v>55.1</c:v>
                </c:pt>
                <c:pt idx="14528">
                  <c:v>55</c:v>
                </c:pt>
                <c:pt idx="14529">
                  <c:v>55</c:v>
                </c:pt>
                <c:pt idx="14530">
                  <c:v>55</c:v>
                </c:pt>
                <c:pt idx="14531">
                  <c:v>55</c:v>
                </c:pt>
                <c:pt idx="14532">
                  <c:v>55</c:v>
                </c:pt>
                <c:pt idx="14533">
                  <c:v>55.2</c:v>
                </c:pt>
                <c:pt idx="14534">
                  <c:v>55.2</c:v>
                </c:pt>
                <c:pt idx="14535">
                  <c:v>55.2</c:v>
                </c:pt>
                <c:pt idx="14536">
                  <c:v>55.2</c:v>
                </c:pt>
                <c:pt idx="14537">
                  <c:v>55.2</c:v>
                </c:pt>
                <c:pt idx="14538">
                  <c:v>55.2</c:v>
                </c:pt>
                <c:pt idx="14539">
                  <c:v>55.2</c:v>
                </c:pt>
                <c:pt idx="14540">
                  <c:v>55.2</c:v>
                </c:pt>
                <c:pt idx="14541">
                  <c:v>55.2</c:v>
                </c:pt>
                <c:pt idx="14542">
                  <c:v>55.2</c:v>
                </c:pt>
                <c:pt idx="14543">
                  <c:v>55.2</c:v>
                </c:pt>
                <c:pt idx="14544">
                  <c:v>55.2</c:v>
                </c:pt>
                <c:pt idx="14545">
                  <c:v>55.2</c:v>
                </c:pt>
                <c:pt idx="14546">
                  <c:v>55.2</c:v>
                </c:pt>
                <c:pt idx="14547">
                  <c:v>55.2</c:v>
                </c:pt>
                <c:pt idx="14548">
                  <c:v>55.2</c:v>
                </c:pt>
                <c:pt idx="14549">
                  <c:v>55.2</c:v>
                </c:pt>
                <c:pt idx="14550">
                  <c:v>55.2</c:v>
                </c:pt>
                <c:pt idx="14551">
                  <c:v>55.2</c:v>
                </c:pt>
                <c:pt idx="14552">
                  <c:v>55.2</c:v>
                </c:pt>
                <c:pt idx="14553">
                  <c:v>55.2</c:v>
                </c:pt>
                <c:pt idx="14554">
                  <c:v>55.2</c:v>
                </c:pt>
                <c:pt idx="14555">
                  <c:v>55.2</c:v>
                </c:pt>
                <c:pt idx="14556">
                  <c:v>55.2</c:v>
                </c:pt>
                <c:pt idx="14557">
                  <c:v>55.2</c:v>
                </c:pt>
                <c:pt idx="14558">
                  <c:v>55.2</c:v>
                </c:pt>
                <c:pt idx="14559">
                  <c:v>55.2</c:v>
                </c:pt>
                <c:pt idx="14560">
                  <c:v>55.2</c:v>
                </c:pt>
                <c:pt idx="14561">
                  <c:v>55.2</c:v>
                </c:pt>
                <c:pt idx="14562">
                  <c:v>55.2</c:v>
                </c:pt>
                <c:pt idx="14563">
                  <c:v>55.2</c:v>
                </c:pt>
                <c:pt idx="14564">
                  <c:v>55.2</c:v>
                </c:pt>
                <c:pt idx="14565">
                  <c:v>55.2</c:v>
                </c:pt>
                <c:pt idx="14566">
                  <c:v>55.2</c:v>
                </c:pt>
                <c:pt idx="14567">
                  <c:v>55.2</c:v>
                </c:pt>
                <c:pt idx="14568">
                  <c:v>55.2</c:v>
                </c:pt>
                <c:pt idx="14569">
                  <c:v>55.2</c:v>
                </c:pt>
                <c:pt idx="14570">
                  <c:v>55.4</c:v>
                </c:pt>
                <c:pt idx="14571">
                  <c:v>55.4</c:v>
                </c:pt>
                <c:pt idx="14572">
                  <c:v>55.4</c:v>
                </c:pt>
                <c:pt idx="14573">
                  <c:v>55.4</c:v>
                </c:pt>
                <c:pt idx="14574">
                  <c:v>55.4</c:v>
                </c:pt>
                <c:pt idx="14575">
                  <c:v>55.4</c:v>
                </c:pt>
                <c:pt idx="14576">
                  <c:v>55.4</c:v>
                </c:pt>
                <c:pt idx="14577">
                  <c:v>55.4</c:v>
                </c:pt>
                <c:pt idx="14578">
                  <c:v>55.4</c:v>
                </c:pt>
                <c:pt idx="14579">
                  <c:v>55.4</c:v>
                </c:pt>
                <c:pt idx="14580">
                  <c:v>55.4</c:v>
                </c:pt>
                <c:pt idx="14581">
                  <c:v>55.4</c:v>
                </c:pt>
                <c:pt idx="14582">
                  <c:v>55.4</c:v>
                </c:pt>
                <c:pt idx="14583">
                  <c:v>55.4</c:v>
                </c:pt>
                <c:pt idx="14584">
                  <c:v>55.4</c:v>
                </c:pt>
                <c:pt idx="14585">
                  <c:v>55.4</c:v>
                </c:pt>
                <c:pt idx="14586">
                  <c:v>55.4</c:v>
                </c:pt>
                <c:pt idx="14587">
                  <c:v>55.4</c:v>
                </c:pt>
                <c:pt idx="14588">
                  <c:v>55.4</c:v>
                </c:pt>
                <c:pt idx="14589">
                  <c:v>55.2</c:v>
                </c:pt>
                <c:pt idx="14590">
                  <c:v>55.2</c:v>
                </c:pt>
                <c:pt idx="14591">
                  <c:v>55.2</c:v>
                </c:pt>
                <c:pt idx="14592">
                  <c:v>55.4</c:v>
                </c:pt>
                <c:pt idx="14593">
                  <c:v>55.4</c:v>
                </c:pt>
                <c:pt idx="14594">
                  <c:v>55.4</c:v>
                </c:pt>
                <c:pt idx="14595">
                  <c:v>55.4</c:v>
                </c:pt>
                <c:pt idx="14596">
                  <c:v>55.4</c:v>
                </c:pt>
                <c:pt idx="14597">
                  <c:v>55.4</c:v>
                </c:pt>
                <c:pt idx="14598">
                  <c:v>55.4</c:v>
                </c:pt>
                <c:pt idx="14599">
                  <c:v>55.4</c:v>
                </c:pt>
                <c:pt idx="14600">
                  <c:v>55.4</c:v>
                </c:pt>
                <c:pt idx="14601">
                  <c:v>55.4</c:v>
                </c:pt>
                <c:pt idx="14602">
                  <c:v>55.4</c:v>
                </c:pt>
                <c:pt idx="14603">
                  <c:v>55.4</c:v>
                </c:pt>
                <c:pt idx="14604">
                  <c:v>55.4</c:v>
                </c:pt>
                <c:pt idx="14605">
                  <c:v>55.4</c:v>
                </c:pt>
                <c:pt idx="14606">
                  <c:v>55.4</c:v>
                </c:pt>
                <c:pt idx="14607">
                  <c:v>55.4</c:v>
                </c:pt>
                <c:pt idx="14608">
                  <c:v>55.4</c:v>
                </c:pt>
                <c:pt idx="14609">
                  <c:v>55.4</c:v>
                </c:pt>
                <c:pt idx="14610">
                  <c:v>55.4</c:v>
                </c:pt>
                <c:pt idx="14611">
                  <c:v>55.4</c:v>
                </c:pt>
                <c:pt idx="14612">
                  <c:v>55.4</c:v>
                </c:pt>
                <c:pt idx="14613">
                  <c:v>55.4</c:v>
                </c:pt>
                <c:pt idx="14614">
                  <c:v>55.4</c:v>
                </c:pt>
                <c:pt idx="14615">
                  <c:v>55.4</c:v>
                </c:pt>
                <c:pt idx="14616">
                  <c:v>55.4</c:v>
                </c:pt>
                <c:pt idx="14617">
                  <c:v>55.4</c:v>
                </c:pt>
                <c:pt idx="14618">
                  <c:v>55.4</c:v>
                </c:pt>
                <c:pt idx="14619">
                  <c:v>55.4</c:v>
                </c:pt>
                <c:pt idx="14620">
                  <c:v>55.4</c:v>
                </c:pt>
                <c:pt idx="14621">
                  <c:v>55.4</c:v>
                </c:pt>
                <c:pt idx="14622">
                  <c:v>55.4</c:v>
                </c:pt>
                <c:pt idx="14623">
                  <c:v>55.4</c:v>
                </c:pt>
                <c:pt idx="14624">
                  <c:v>55.4</c:v>
                </c:pt>
                <c:pt idx="14625">
                  <c:v>55.4</c:v>
                </c:pt>
                <c:pt idx="14626">
                  <c:v>55.4</c:v>
                </c:pt>
                <c:pt idx="14627">
                  <c:v>55.4</c:v>
                </c:pt>
                <c:pt idx="14628">
                  <c:v>55.4</c:v>
                </c:pt>
                <c:pt idx="14629">
                  <c:v>55.4</c:v>
                </c:pt>
                <c:pt idx="14630">
                  <c:v>55.4</c:v>
                </c:pt>
                <c:pt idx="14631">
                  <c:v>55.4</c:v>
                </c:pt>
                <c:pt idx="14632">
                  <c:v>55.4</c:v>
                </c:pt>
                <c:pt idx="14633">
                  <c:v>55.4</c:v>
                </c:pt>
                <c:pt idx="14634">
                  <c:v>55.4</c:v>
                </c:pt>
                <c:pt idx="14635">
                  <c:v>55.4</c:v>
                </c:pt>
                <c:pt idx="14636">
                  <c:v>55.4</c:v>
                </c:pt>
                <c:pt idx="14637">
                  <c:v>55.4</c:v>
                </c:pt>
                <c:pt idx="14638">
                  <c:v>55.4</c:v>
                </c:pt>
                <c:pt idx="14639">
                  <c:v>55.6</c:v>
                </c:pt>
                <c:pt idx="14640">
                  <c:v>55.6</c:v>
                </c:pt>
                <c:pt idx="14641">
                  <c:v>55.6</c:v>
                </c:pt>
                <c:pt idx="14642">
                  <c:v>55.4</c:v>
                </c:pt>
                <c:pt idx="14643">
                  <c:v>55.4</c:v>
                </c:pt>
                <c:pt idx="14644">
                  <c:v>55.4</c:v>
                </c:pt>
                <c:pt idx="14645">
                  <c:v>55.6</c:v>
                </c:pt>
                <c:pt idx="14646">
                  <c:v>55.5</c:v>
                </c:pt>
                <c:pt idx="14647">
                  <c:v>55.5</c:v>
                </c:pt>
                <c:pt idx="14648">
                  <c:v>55.5</c:v>
                </c:pt>
                <c:pt idx="14649">
                  <c:v>55.5</c:v>
                </c:pt>
                <c:pt idx="14650">
                  <c:v>55.5</c:v>
                </c:pt>
                <c:pt idx="14651">
                  <c:v>55.5</c:v>
                </c:pt>
                <c:pt idx="14652">
                  <c:v>55.5</c:v>
                </c:pt>
                <c:pt idx="14653">
                  <c:v>55.5</c:v>
                </c:pt>
                <c:pt idx="14654">
                  <c:v>55.5</c:v>
                </c:pt>
                <c:pt idx="14655">
                  <c:v>55.5</c:v>
                </c:pt>
                <c:pt idx="14656">
                  <c:v>55.5</c:v>
                </c:pt>
                <c:pt idx="14657">
                  <c:v>55.5</c:v>
                </c:pt>
                <c:pt idx="14658">
                  <c:v>55.5</c:v>
                </c:pt>
                <c:pt idx="14659">
                  <c:v>55.5</c:v>
                </c:pt>
                <c:pt idx="14660">
                  <c:v>55.5</c:v>
                </c:pt>
                <c:pt idx="14662">
                  <c:v>56.4</c:v>
                </c:pt>
                <c:pt idx="14663">
                  <c:v>55.5</c:v>
                </c:pt>
                <c:pt idx="14664">
                  <c:v>55.5</c:v>
                </c:pt>
                <c:pt idx="14665">
                  <c:v>55.5</c:v>
                </c:pt>
                <c:pt idx="14666">
                  <c:v>55.5</c:v>
                </c:pt>
                <c:pt idx="14667">
                  <c:v>55.5</c:v>
                </c:pt>
                <c:pt idx="14668">
                  <c:v>55.5</c:v>
                </c:pt>
                <c:pt idx="14669">
                  <c:v>55.5</c:v>
                </c:pt>
                <c:pt idx="14670">
                  <c:v>55.5</c:v>
                </c:pt>
                <c:pt idx="14671">
                  <c:v>55.5</c:v>
                </c:pt>
                <c:pt idx="14672">
                  <c:v>55.5</c:v>
                </c:pt>
                <c:pt idx="14673">
                  <c:v>55.5</c:v>
                </c:pt>
                <c:pt idx="14674">
                  <c:v>55.5</c:v>
                </c:pt>
                <c:pt idx="14675">
                  <c:v>55.5</c:v>
                </c:pt>
                <c:pt idx="14676">
                  <c:v>55.5</c:v>
                </c:pt>
                <c:pt idx="14677">
                  <c:v>55.5</c:v>
                </c:pt>
                <c:pt idx="14678">
                  <c:v>55.5</c:v>
                </c:pt>
                <c:pt idx="14679">
                  <c:v>55.5</c:v>
                </c:pt>
                <c:pt idx="14680">
                  <c:v>55.5</c:v>
                </c:pt>
                <c:pt idx="14681">
                  <c:v>55.5</c:v>
                </c:pt>
                <c:pt idx="14682">
                  <c:v>55.5</c:v>
                </c:pt>
                <c:pt idx="14683">
                  <c:v>55.5</c:v>
                </c:pt>
                <c:pt idx="14684">
                  <c:v>55.5</c:v>
                </c:pt>
                <c:pt idx="14685">
                  <c:v>55.5</c:v>
                </c:pt>
                <c:pt idx="14686">
                  <c:v>55.5</c:v>
                </c:pt>
                <c:pt idx="14687">
                  <c:v>55.5</c:v>
                </c:pt>
                <c:pt idx="14688">
                  <c:v>55.5</c:v>
                </c:pt>
                <c:pt idx="14689">
                  <c:v>55.5</c:v>
                </c:pt>
                <c:pt idx="14690">
                  <c:v>55.5</c:v>
                </c:pt>
                <c:pt idx="14691">
                  <c:v>55.5</c:v>
                </c:pt>
                <c:pt idx="14692">
                  <c:v>55.5</c:v>
                </c:pt>
                <c:pt idx="14693">
                  <c:v>55.5</c:v>
                </c:pt>
                <c:pt idx="14694">
                  <c:v>55.5</c:v>
                </c:pt>
                <c:pt idx="14695">
                  <c:v>55.6</c:v>
                </c:pt>
                <c:pt idx="14696">
                  <c:v>55.6</c:v>
                </c:pt>
                <c:pt idx="14697">
                  <c:v>55.6</c:v>
                </c:pt>
                <c:pt idx="14698">
                  <c:v>55.6</c:v>
                </c:pt>
                <c:pt idx="14699">
                  <c:v>55.6</c:v>
                </c:pt>
                <c:pt idx="14700">
                  <c:v>55.6</c:v>
                </c:pt>
                <c:pt idx="14701">
                  <c:v>55.6</c:v>
                </c:pt>
                <c:pt idx="14702">
                  <c:v>55.6</c:v>
                </c:pt>
                <c:pt idx="14703">
                  <c:v>55.6</c:v>
                </c:pt>
                <c:pt idx="14704">
                  <c:v>55.6</c:v>
                </c:pt>
                <c:pt idx="14705">
                  <c:v>55.6</c:v>
                </c:pt>
                <c:pt idx="14706">
                  <c:v>55.6</c:v>
                </c:pt>
                <c:pt idx="14707">
                  <c:v>55.6</c:v>
                </c:pt>
                <c:pt idx="14708">
                  <c:v>55.6</c:v>
                </c:pt>
                <c:pt idx="14709">
                  <c:v>55.6</c:v>
                </c:pt>
                <c:pt idx="14710">
                  <c:v>55.6</c:v>
                </c:pt>
                <c:pt idx="14711">
                  <c:v>55.6</c:v>
                </c:pt>
                <c:pt idx="14712">
                  <c:v>55.6</c:v>
                </c:pt>
                <c:pt idx="14713">
                  <c:v>55.6</c:v>
                </c:pt>
                <c:pt idx="14714">
                  <c:v>55.6</c:v>
                </c:pt>
                <c:pt idx="14715">
                  <c:v>55.6</c:v>
                </c:pt>
                <c:pt idx="14716">
                  <c:v>55.6</c:v>
                </c:pt>
                <c:pt idx="14717">
                  <c:v>55.6</c:v>
                </c:pt>
                <c:pt idx="14718">
                  <c:v>55.6</c:v>
                </c:pt>
                <c:pt idx="14719">
                  <c:v>55.6</c:v>
                </c:pt>
                <c:pt idx="14720">
                  <c:v>55.6</c:v>
                </c:pt>
                <c:pt idx="14721">
                  <c:v>55.6</c:v>
                </c:pt>
                <c:pt idx="14722">
                  <c:v>55.6</c:v>
                </c:pt>
                <c:pt idx="14723">
                  <c:v>55.6</c:v>
                </c:pt>
                <c:pt idx="14724">
                  <c:v>55.6</c:v>
                </c:pt>
                <c:pt idx="14725">
                  <c:v>55.6</c:v>
                </c:pt>
                <c:pt idx="14726">
                  <c:v>55.6</c:v>
                </c:pt>
                <c:pt idx="14727">
                  <c:v>55.6</c:v>
                </c:pt>
                <c:pt idx="14728">
                  <c:v>55.6</c:v>
                </c:pt>
                <c:pt idx="14729">
                  <c:v>55.6</c:v>
                </c:pt>
                <c:pt idx="14730">
                  <c:v>55.6</c:v>
                </c:pt>
                <c:pt idx="14731">
                  <c:v>55.6</c:v>
                </c:pt>
                <c:pt idx="14732">
                  <c:v>55.6</c:v>
                </c:pt>
                <c:pt idx="14733">
                  <c:v>55.6</c:v>
                </c:pt>
                <c:pt idx="14734">
                  <c:v>55.6</c:v>
                </c:pt>
                <c:pt idx="14735">
                  <c:v>55.6</c:v>
                </c:pt>
                <c:pt idx="14736">
                  <c:v>55.6</c:v>
                </c:pt>
                <c:pt idx="14737">
                  <c:v>55.6</c:v>
                </c:pt>
                <c:pt idx="14738">
                  <c:v>55.6</c:v>
                </c:pt>
                <c:pt idx="14739">
                  <c:v>55.6</c:v>
                </c:pt>
                <c:pt idx="14740">
                  <c:v>55.6</c:v>
                </c:pt>
                <c:pt idx="14741">
                  <c:v>55.6</c:v>
                </c:pt>
                <c:pt idx="14742">
                  <c:v>55.6</c:v>
                </c:pt>
                <c:pt idx="14743">
                  <c:v>55.6</c:v>
                </c:pt>
                <c:pt idx="14744">
                  <c:v>55.6</c:v>
                </c:pt>
                <c:pt idx="14745">
                  <c:v>55.6</c:v>
                </c:pt>
                <c:pt idx="14746">
                  <c:v>55.6</c:v>
                </c:pt>
                <c:pt idx="14747">
                  <c:v>55.6</c:v>
                </c:pt>
                <c:pt idx="14748">
                  <c:v>55.6</c:v>
                </c:pt>
                <c:pt idx="14749">
                  <c:v>55.6</c:v>
                </c:pt>
                <c:pt idx="14750">
                  <c:v>55.6</c:v>
                </c:pt>
                <c:pt idx="14751">
                  <c:v>55.6</c:v>
                </c:pt>
                <c:pt idx="14752">
                  <c:v>55.6</c:v>
                </c:pt>
                <c:pt idx="14753">
                  <c:v>55.6</c:v>
                </c:pt>
                <c:pt idx="14754">
                  <c:v>55.6</c:v>
                </c:pt>
                <c:pt idx="14755">
                  <c:v>55.6</c:v>
                </c:pt>
                <c:pt idx="14756">
                  <c:v>55.6</c:v>
                </c:pt>
                <c:pt idx="14757">
                  <c:v>55.6</c:v>
                </c:pt>
                <c:pt idx="14758">
                  <c:v>55.6</c:v>
                </c:pt>
                <c:pt idx="14759">
                  <c:v>55.6</c:v>
                </c:pt>
                <c:pt idx="14760">
                  <c:v>55.6</c:v>
                </c:pt>
                <c:pt idx="14761">
                  <c:v>55.4</c:v>
                </c:pt>
                <c:pt idx="14762">
                  <c:v>55.6</c:v>
                </c:pt>
                <c:pt idx="14763">
                  <c:v>55.6</c:v>
                </c:pt>
                <c:pt idx="14764">
                  <c:v>55.6</c:v>
                </c:pt>
                <c:pt idx="14765">
                  <c:v>55.6</c:v>
                </c:pt>
                <c:pt idx="14766">
                  <c:v>55.6</c:v>
                </c:pt>
                <c:pt idx="14767">
                  <c:v>55.6</c:v>
                </c:pt>
                <c:pt idx="14768">
                  <c:v>55.6</c:v>
                </c:pt>
                <c:pt idx="14769">
                  <c:v>55.6</c:v>
                </c:pt>
                <c:pt idx="14770">
                  <c:v>55.6</c:v>
                </c:pt>
                <c:pt idx="14771">
                  <c:v>55.6</c:v>
                </c:pt>
                <c:pt idx="14772">
                  <c:v>55.6</c:v>
                </c:pt>
                <c:pt idx="14773">
                  <c:v>55.6</c:v>
                </c:pt>
                <c:pt idx="14774">
                  <c:v>55.7</c:v>
                </c:pt>
                <c:pt idx="14775">
                  <c:v>55.7</c:v>
                </c:pt>
                <c:pt idx="14776">
                  <c:v>55.6</c:v>
                </c:pt>
                <c:pt idx="14777">
                  <c:v>55.6</c:v>
                </c:pt>
                <c:pt idx="14778">
                  <c:v>55.6</c:v>
                </c:pt>
                <c:pt idx="14779">
                  <c:v>55.6</c:v>
                </c:pt>
                <c:pt idx="14780">
                  <c:v>55.6</c:v>
                </c:pt>
                <c:pt idx="14781">
                  <c:v>55.7</c:v>
                </c:pt>
                <c:pt idx="14782">
                  <c:v>55.7</c:v>
                </c:pt>
                <c:pt idx="14783">
                  <c:v>55.5</c:v>
                </c:pt>
                <c:pt idx="14784">
                  <c:v>55.5</c:v>
                </c:pt>
                <c:pt idx="14785">
                  <c:v>55.5</c:v>
                </c:pt>
                <c:pt idx="14786">
                  <c:v>55.7</c:v>
                </c:pt>
                <c:pt idx="14787">
                  <c:v>55.7</c:v>
                </c:pt>
                <c:pt idx="14788">
                  <c:v>55.7</c:v>
                </c:pt>
                <c:pt idx="14789">
                  <c:v>55.7</c:v>
                </c:pt>
                <c:pt idx="14790">
                  <c:v>55.7</c:v>
                </c:pt>
                <c:pt idx="14791">
                  <c:v>55.7</c:v>
                </c:pt>
                <c:pt idx="14792">
                  <c:v>55.7</c:v>
                </c:pt>
                <c:pt idx="14793">
                  <c:v>55.7</c:v>
                </c:pt>
                <c:pt idx="14794">
                  <c:v>55.7</c:v>
                </c:pt>
                <c:pt idx="14795">
                  <c:v>55.7</c:v>
                </c:pt>
                <c:pt idx="14796">
                  <c:v>55.7</c:v>
                </c:pt>
                <c:pt idx="14797">
                  <c:v>55.7</c:v>
                </c:pt>
                <c:pt idx="14798">
                  <c:v>55.7</c:v>
                </c:pt>
                <c:pt idx="14799">
                  <c:v>55.7</c:v>
                </c:pt>
                <c:pt idx="14800">
                  <c:v>55.7</c:v>
                </c:pt>
                <c:pt idx="14801">
                  <c:v>55.5</c:v>
                </c:pt>
                <c:pt idx="14802">
                  <c:v>55.5</c:v>
                </c:pt>
                <c:pt idx="14803">
                  <c:v>55.5</c:v>
                </c:pt>
                <c:pt idx="14804">
                  <c:v>55.5</c:v>
                </c:pt>
                <c:pt idx="14805">
                  <c:v>55.5</c:v>
                </c:pt>
                <c:pt idx="14806">
                  <c:v>55.5</c:v>
                </c:pt>
                <c:pt idx="14807">
                  <c:v>55.5</c:v>
                </c:pt>
                <c:pt idx="14808">
                  <c:v>55.5</c:v>
                </c:pt>
                <c:pt idx="14809">
                  <c:v>55.5</c:v>
                </c:pt>
                <c:pt idx="14810">
                  <c:v>55.5</c:v>
                </c:pt>
                <c:pt idx="14811">
                  <c:v>55.7</c:v>
                </c:pt>
                <c:pt idx="14812">
                  <c:v>55.7</c:v>
                </c:pt>
                <c:pt idx="14813">
                  <c:v>55.5</c:v>
                </c:pt>
                <c:pt idx="14814">
                  <c:v>55.5</c:v>
                </c:pt>
                <c:pt idx="14815">
                  <c:v>55.5</c:v>
                </c:pt>
                <c:pt idx="14816">
                  <c:v>55.5</c:v>
                </c:pt>
                <c:pt idx="14817">
                  <c:v>55.5</c:v>
                </c:pt>
                <c:pt idx="14818">
                  <c:v>55.5</c:v>
                </c:pt>
                <c:pt idx="14819">
                  <c:v>55.5</c:v>
                </c:pt>
                <c:pt idx="14820">
                  <c:v>55.5</c:v>
                </c:pt>
                <c:pt idx="14821">
                  <c:v>55.5</c:v>
                </c:pt>
                <c:pt idx="14822">
                  <c:v>55.5</c:v>
                </c:pt>
                <c:pt idx="14823">
                  <c:v>55.5</c:v>
                </c:pt>
                <c:pt idx="14824">
                  <c:v>55.5</c:v>
                </c:pt>
                <c:pt idx="14825">
                  <c:v>55.5</c:v>
                </c:pt>
                <c:pt idx="14826">
                  <c:v>55.5</c:v>
                </c:pt>
                <c:pt idx="14827">
                  <c:v>55.5</c:v>
                </c:pt>
                <c:pt idx="14828">
                  <c:v>55.5</c:v>
                </c:pt>
                <c:pt idx="14829">
                  <c:v>55.5</c:v>
                </c:pt>
                <c:pt idx="14830">
                  <c:v>55.5</c:v>
                </c:pt>
                <c:pt idx="14831">
                  <c:v>55.5</c:v>
                </c:pt>
                <c:pt idx="14832">
                  <c:v>55.5</c:v>
                </c:pt>
                <c:pt idx="14833">
                  <c:v>55.5</c:v>
                </c:pt>
                <c:pt idx="14834">
                  <c:v>55.5</c:v>
                </c:pt>
                <c:pt idx="14835">
                  <c:v>55.5</c:v>
                </c:pt>
                <c:pt idx="14836">
                  <c:v>55.5</c:v>
                </c:pt>
                <c:pt idx="14837">
                  <c:v>55.5</c:v>
                </c:pt>
                <c:pt idx="14838">
                  <c:v>55.5</c:v>
                </c:pt>
                <c:pt idx="14839">
                  <c:v>55.5</c:v>
                </c:pt>
                <c:pt idx="14840">
                  <c:v>55.5</c:v>
                </c:pt>
                <c:pt idx="14841">
                  <c:v>55.5</c:v>
                </c:pt>
                <c:pt idx="14842">
                  <c:v>55.5</c:v>
                </c:pt>
                <c:pt idx="14843">
                  <c:v>55.5</c:v>
                </c:pt>
                <c:pt idx="14844">
                  <c:v>55.5</c:v>
                </c:pt>
                <c:pt idx="14845">
                  <c:v>55.5</c:v>
                </c:pt>
                <c:pt idx="14846">
                  <c:v>55.5</c:v>
                </c:pt>
                <c:pt idx="14847">
                  <c:v>55.5</c:v>
                </c:pt>
                <c:pt idx="14848">
                  <c:v>55.5</c:v>
                </c:pt>
                <c:pt idx="14849">
                  <c:v>55.5</c:v>
                </c:pt>
                <c:pt idx="14850">
                  <c:v>55.5</c:v>
                </c:pt>
                <c:pt idx="14851">
                  <c:v>55.5</c:v>
                </c:pt>
                <c:pt idx="14852">
                  <c:v>55.5</c:v>
                </c:pt>
                <c:pt idx="14853">
                  <c:v>55.5</c:v>
                </c:pt>
                <c:pt idx="14854">
                  <c:v>55.5</c:v>
                </c:pt>
                <c:pt idx="14855">
                  <c:v>55.5</c:v>
                </c:pt>
                <c:pt idx="14856">
                  <c:v>55.5</c:v>
                </c:pt>
                <c:pt idx="14857">
                  <c:v>55.5</c:v>
                </c:pt>
                <c:pt idx="14858">
                  <c:v>55.5</c:v>
                </c:pt>
                <c:pt idx="14859">
                  <c:v>55.5</c:v>
                </c:pt>
                <c:pt idx="14860">
                  <c:v>55.5</c:v>
                </c:pt>
                <c:pt idx="14861">
                  <c:v>55.5</c:v>
                </c:pt>
                <c:pt idx="14862">
                  <c:v>55.7</c:v>
                </c:pt>
                <c:pt idx="14863">
                  <c:v>55.7</c:v>
                </c:pt>
                <c:pt idx="14864">
                  <c:v>55.7</c:v>
                </c:pt>
                <c:pt idx="14865">
                  <c:v>55.7</c:v>
                </c:pt>
                <c:pt idx="14866">
                  <c:v>55.7</c:v>
                </c:pt>
                <c:pt idx="14867">
                  <c:v>55.7</c:v>
                </c:pt>
                <c:pt idx="14868">
                  <c:v>55.7</c:v>
                </c:pt>
                <c:pt idx="14869">
                  <c:v>55.7</c:v>
                </c:pt>
                <c:pt idx="14870">
                  <c:v>55.7</c:v>
                </c:pt>
                <c:pt idx="14871">
                  <c:v>55.7</c:v>
                </c:pt>
                <c:pt idx="14872">
                  <c:v>55.7</c:v>
                </c:pt>
                <c:pt idx="14873">
                  <c:v>55.5</c:v>
                </c:pt>
                <c:pt idx="14874">
                  <c:v>55.5</c:v>
                </c:pt>
                <c:pt idx="14875">
                  <c:v>55.5</c:v>
                </c:pt>
                <c:pt idx="14876">
                  <c:v>55.5</c:v>
                </c:pt>
                <c:pt idx="14877">
                  <c:v>55.5</c:v>
                </c:pt>
                <c:pt idx="14878">
                  <c:v>55.6</c:v>
                </c:pt>
                <c:pt idx="14879">
                  <c:v>55.6</c:v>
                </c:pt>
                <c:pt idx="14880">
                  <c:v>55.5</c:v>
                </c:pt>
                <c:pt idx="14881">
                  <c:v>55.5</c:v>
                </c:pt>
                <c:pt idx="14882">
                  <c:v>55.6</c:v>
                </c:pt>
                <c:pt idx="14883">
                  <c:v>55.6</c:v>
                </c:pt>
                <c:pt idx="14884">
                  <c:v>55.6</c:v>
                </c:pt>
                <c:pt idx="14885">
                  <c:v>55.6</c:v>
                </c:pt>
                <c:pt idx="14886">
                  <c:v>55.6</c:v>
                </c:pt>
                <c:pt idx="14887">
                  <c:v>55.6</c:v>
                </c:pt>
                <c:pt idx="14888">
                  <c:v>55.6</c:v>
                </c:pt>
                <c:pt idx="14889">
                  <c:v>55.6</c:v>
                </c:pt>
                <c:pt idx="14890">
                  <c:v>55.6</c:v>
                </c:pt>
                <c:pt idx="14891">
                  <c:v>55.6</c:v>
                </c:pt>
                <c:pt idx="14892">
                  <c:v>55.6</c:v>
                </c:pt>
                <c:pt idx="14893">
                  <c:v>55.6</c:v>
                </c:pt>
                <c:pt idx="14894">
                  <c:v>55.6</c:v>
                </c:pt>
                <c:pt idx="14895">
                  <c:v>55.6</c:v>
                </c:pt>
                <c:pt idx="14896">
                  <c:v>55.6</c:v>
                </c:pt>
                <c:pt idx="14897">
                  <c:v>55.6</c:v>
                </c:pt>
                <c:pt idx="14898">
                  <c:v>55.6</c:v>
                </c:pt>
                <c:pt idx="14899">
                  <c:v>55.6</c:v>
                </c:pt>
                <c:pt idx="14900">
                  <c:v>55.6</c:v>
                </c:pt>
                <c:pt idx="14901">
                  <c:v>55.6</c:v>
                </c:pt>
                <c:pt idx="14902">
                  <c:v>55.6</c:v>
                </c:pt>
                <c:pt idx="14903">
                  <c:v>55.6</c:v>
                </c:pt>
                <c:pt idx="14904">
                  <c:v>55.6</c:v>
                </c:pt>
                <c:pt idx="14905">
                  <c:v>55.6</c:v>
                </c:pt>
                <c:pt idx="14906">
                  <c:v>55.6</c:v>
                </c:pt>
                <c:pt idx="14907">
                  <c:v>55.6</c:v>
                </c:pt>
                <c:pt idx="14908">
                  <c:v>55.6</c:v>
                </c:pt>
                <c:pt idx="14909">
                  <c:v>55.6</c:v>
                </c:pt>
                <c:pt idx="14910">
                  <c:v>55.6</c:v>
                </c:pt>
                <c:pt idx="14911">
                  <c:v>55.6</c:v>
                </c:pt>
                <c:pt idx="14912">
                  <c:v>55.6</c:v>
                </c:pt>
                <c:pt idx="14913">
                  <c:v>55.6</c:v>
                </c:pt>
                <c:pt idx="14914">
                  <c:v>55.6</c:v>
                </c:pt>
                <c:pt idx="14915">
                  <c:v>55.6</c:v>
                </c:pt>
                <c:pt idx="14916">
                  <c:v>55.6</c:v>
                </c:pt>
                <c:pt idx="14917">
                  <c:v>55.6</c:v>
                </c:pt>
                <c:pt idx="14918">
                  <c:v>55.6</c:v>
                </c:pt>
                <c:pt idx="14919">
                  <c:v>55.6</c:v>
                </c:pt>
                <c:pt idx="14920">
                  <c:v>55.6</c:v>
                </c:pt>
                <c:pt idx="14921">
                  <c:v>55.6</c:v>
                </c:pt>
                <c:pt idx="14922">
                  <c:v>55.6</c:v>
                </c:pt>
                <c:pt idx="14923">
                  <c:v>55.6</c:v>
                </c:pt>
                <c:pt idx="14924">
                  <c:v>55.6</c:v>
                </c:pt>
                <c:pt idx="14925">
                  <c:v>55.6</c:v>
                </c:pt>
                <c:pt idx="14926">
                  <c:v>55.6</c:v>
                </c:pt>
                <c:pt idx="14927">
                  <c:v>55.6</c:v>
                </c:pt>
                <c:pt idx="14928">
                  <c:v>55.6</c:v>
                </c:pt>
                <c:pt idx="14929">
                  <c:v>55.6</c:v>
                </c:pt>
                <c:pt idx="14930">
                  <c:v>55.6</c:v>
                </c:pt>
                <c:pt idx="14931">
                  <c:v>55.6</c:v>
                </c:pt>
                <c:pt idx="14932">
                  <c:v>55.6</c:v>
                </c:pt>
                <c:pt idx="14933">
                  <c:v>55.6</c:v>
                </c:pt>
                <c:pt idx="14934">
                  <c:v>55.6</c:v>
                </c:pt>
                <c:pt idx="14935">
                  <c:v>55.6</c:v>
                </c:pt>
                <c:pt idx="14936">
                  <c:v>55.6</c:v>
                </c:pt>
                <c:pt idx="14937">
                  <c:v>55.6</c:v>
                </c:pt>
                <c:pt idx="14938">
                  <c:v>55.6</c:v>
                </c:pt>
                <c:pt idx="14939">
                  <c:v>55.6</c:v>
                </c:pt>
                <c:pt idx="14940">
                  <c:v>55.6</c:v>
                </c:pt>
                <c:pt idx="14941">
                  <c:v>55.6</c:v>
                </c:pt>
                <c:pt idx="14942">
                  <c:v>55.6</c:v>
                </c:pt>
                <c:pt idx="14943">
                  <c:v>55.6</c:v>
                </c:pt>
                <c:pt idx="14944">
                  <c:v>55.6</c:v>
                </c:pt>
                <c:pt idx="14945">
                  <c:v>55.4</c:v>
                </c:pt>
                <c:pt idx="14946">
                  <c:v>55.4</c:v>
                </c:pt>
                <c:pt idx="14947">
                  <c:v>55.4</c:v>
                </c:pt>
                <c:pt idx="14948">
                  <c:v>55.4</c:v>
                </c:pt>
                <c:pt idx="14949">
                  <c:v>55.4</c:v>
                </c:pt>
                <c:pt idx="14950">
                  <c:v>55.4</c:v>
                </c:pt>
                <c:pt idx="14951">
                  <c:v>55.4</c:v>
                </c:pt>
                <c:pt idx="14952">
                  <c:v>55.4</c:v>
                </c:pt>
                <c:pt idx="14953">
                  <c:v>55.4</c:v>
                </c:pt>
                <c:pt idx="14954">
                  <c:v>55.4</c:v>
                </c:pt>
                <c:pt idx="14955">
                  <c:v>55.4</c:v>
                </c:pt>
                <c:pt idx="14956">
                  <c:v>55.4</c:v>
                </c:pt>
                <c:pt idx="14957">
                  <c:v>55.4</c:v>
                </c:pt>
                <c:pt idx="14958">
                  <c:v>55.6</c:v>
                </c:pt>
                <c:pt idx="14959">
                  <c:v>55.6</c:v>
                </c:pt>
                <c:pt idx="14960">
                  <c:v>55.6</c:v>
                </c:pt>
                <c:pt idx="14961">
                  <c:v>55.6</c:v>
                </c:pt>
                <c:pt idx="14962">
                  <c:v>55.6</c:v>
                </c:pt>
                <c:pt idx="14963">
                  <c:v>55.7</c:v>
                </c:pt>
                <c:pt idx="14964">
                  <c:v>55.7</c:v>
                </c:pt>
                <c:pt idx="14965">
                  <c:v>55.7</c:v>
                </c:pt>
                <c:pt idx="14966">
                  <c:v>55.6</c:v>
                </c:pt>
                <c:pt idx="14967">
                  <c:v>55.6</c:v>
                </c:pt>
                <c:pt idx="14968">
                  <c:v>55.6</c:v>
                </c:pt>
                <c:pt idx="14969">
                  <c:v>55.6</c:v>
                </c:pt>
                <c:pt idx="14970">
                  <c:v>55.6</c:v>
                </c:pt>
                <c:pt idx="14971">
                  <c:v>55.7</c:v>
                </c:pt>
                <c:pt idx="14972">
                  <c:v>55.7</c:v>
                </c:pt>
                <c:pt idx="14973">
                  <c:v>55.7</c:v>
                </c:pt>
                <c:pt idx="14974">
                  <c:v>55.7</c:v>
                </c:pt>
                <c:pt idx="14975">
                  <c:v>55.6</c:v>
                </c:pt>
                <c:pt idx="14976">
                  <c:v>55.7</c:v>
                </c:pt>
                <c:pt idx="14977">
                  <c:v>55.7</c:v>
                </c:pt>
                <c:pt idx="14978">
                  <c:v>55.7</c:v>
                </c:pt>
                <c:pt idx="14979">
                  <c:v>55.7</c:v>
                </c:pt>
                <c:pt idx="14980">
                  <c:v>55.7</c:v>
                </c:pt>
                <c:pt idx="14981">
                  <c:v>55.7</c:v>
                </c:pt>
                <c:pt idx="14982">
                  <c:v>55.7</c:v>
                </c:pt>
                <c:pt idx="14983">
                  <c:v>55.7</c:v>
                </c:pt>
                <c:pt idx="14984">
                  <c:v>55.7</c:v>
                </c:pt>
                <c:pt idx="14985">
                  <c:v>55.7</c:v>
                </c:pt>
                <c:pt idx="14986">
                  <c:v>55.7</c:v>
                </c:pt>
                <c:pt idx="14987">
                  <c:v>55.7</c:v>
                </c:pt>
                <c:pt idx="14988">
                  <c:v>55.7</c:v>
                </c:pt>
                <c:pt idx="14989">
                  <c:v>55.7</c:v>
                </c:pt>
                <c:pt idx="14990">
                  <c:v>55.7</c:v>
                </c:pt>
                <c:pt idx="14991">
                  <c:v>55.7</c:v>
                </c:pt>
                <c:pt idx="14992">
                  <c:v>55.7</c:v>
                </c:pt>
                <c:pt idx="14993">
                  <c:v>55.7</c:v>
                </c:pt>
                <c:pt idx="14994">
                  <c:v>55.7</c:v>
                </c:pt>
                <c:pt idx="14995">
                  <c:v>55.7</c:v>
                </c:pt>
                <c:pt idx="14996">
                  <c:v>55.7</c:v>
                </c:pt>
                <c:pt idx="14997">
                  <c:v>55.7</c:v>
                </c:pt>
                <c:pt idx="14998">
                  <c:v>55.7</c:v>
                </c:pt>
                <c:pt idx="14999">
                  <c:v>55.7</c:v>
                </c:pt>
                <c:pt idx="15000">
                  <c:v>55.7</c:v>
                </c:pt>
                <c:pt idx="15001">
                  <c:v>55.7</c:v>
                </c:pt>
                <c:pt idx="15002">
                  <c:v>55.7</c:v>
                </c:pt>
                <c:pt idx="15003">
                  <c:v>55.7</c:v>
                </c:pt>
                <c:pt idx="15004">
                  <c:v>55.7</c:v>
                </c:pt>
                <c:pt idx="15005">
                  <c:v>55.7</c:v>
                </c:pt>
                <c:pt idx="15006">
                  <c:v>55.7</c:v>
                </c:pt>
                <c:pt idx="15007">
                  <c:v>55.7</c:v>
                </c:pt>
                <c:pt idx="15008">
                  <c:v>55.7</c:v>
                </c:pt>
                <c:pt idx="15009">
                  <c:v>55.7</c:v>
                </c:pt>
                <c:pt idx="15010">
                  <c:v>55.7</c:v>
                </c:pt>
                <c:pt idx="15011">
                  <c:v>55.5</c:v>
                </c:pt>
                <c:pt idx="15012">
                  <c:v>55.7</c:v>
                </c:pt>
                <c:pt idx="15013">
                  <c:v>55.7</c:v>
                </c:pt>
                <c:pt idx="15014">
                  <c:v>55.5</c:v>
                </c:pt>
                <c:pt idx="15015">
                  <c:v>55.5</c:v>
                </c:pt>
                <c:pt idx="15016">
                  <c:v>55.5</c:v>
                </c:pt>
                <c:pt idx="15017">
                  <c:v>55.5</c:v>
                </c:pt>
                <c:pt idx="15018">
                  <c:v>55.5</c:v>
                </c:pt>
                <c:pt idx="15019">
                  <c:v>55.5</c:v>
                </c:pt>
                <c:pt idx="15020">
                  <c:v>55.5</c:v>
                </c:pt>
                <c:pt idx="15021">
                  <c:v>55.5</c:v>
                </c:pt>
                <c:pt idx="15022">
                  <c:v>55.7</c:v>
                </c:pt>
                <c:pt idx="15023">
                  <c:v>55.7</c:v>
                </c:pt>
                <c:pt idx="15024">
                  <c:v>55.7</c:v>
                </c:pt>
                <c:pt idx="15025">
                  <c:v>55.7</c:v>
                </c:pt>
                <c:pt idx="15026">
                  <c:v>55.7</c:v>
                </c:pt>
                <c:pt idx="15027">
                  <c:v>55.7</c:v>
                </c:pt>
                <c:pt idx="15028">
                  <c:v>55.7</c:v>
                </c:pt>
                <c:pt idx="15029">
                  <c:v>55.7</c:v>
                </c:pt>
                <c:pt idx="15030">
                  <c:v>55.7</c:v>
                </c:pt>
                <c:pt idx="15031">
                  <c:v>55.7</c:v>
                </c:pt>
                <c:pt idx="15032">
                  <c:v>55.7</c:v>
                </c:pt>
                <c:pt idx="15033">
                  <c:v>55.7</c:v>
                </c:pt>
                <c:pt idx="15034">
                  <c:v>55.7</c:v>
                </c:pt>
                <c:pt idx="15035">
                  <c:v>55.5</c:v>
                </c:pt>
                <c:pt idx="15036">
                  <c:v>55.5</c:v>
                </c:pt>
                <c:pt idx="15037">
                  <c:v>55.5</c:v>
                </c:pt>
                <c:pt idx="15038">
                  <c:v>55.5</c:v>
                </c:pt>
                <c:pt idx="15039">
                  <c:v>55.5</c:v>
                </c:pt>
                <c:pt idx="15040">
                  <c:v>55.5</c:v>
                </c:pt>
                <c:pt idx="15041">
                  <c:v>55.5</c:v>
                </c:pt>
                <c:pt idx="15042">
                  <c:v>55.5</c:v>
                </c:pt>
                <c:pt idx="15043">
                  <c:v>55.5</c:v>
                </c:pt>
                <c:pt idx="15044">
                  <c:v>55.5</c:v>
                </c:pt>
                <c:pt idx="15045">
                  <c:v>55.5</c:v>
                </c:pt>
                <c:pt idx="15046">
                  <c:v>55.6</c:v>
                </c:pt>
                <c:pt idx="15047">
                  <c:v>55.6</c:v>
                </c:pt>
                <c:pt idx="15048">
                  <c:v>55.5</c:v>
                </c:pt>
                <c:pt idx="15049">
                  <c:v>55.6</c:v>
                </c:pt>
                <c:pt idx="15050">
                  <c:v>55.5</c:v>
                </c:pt>
                <c:pt idx="15051">
                  <c:v>55.6</c:v>
                </c:pt>
                <c:pt idx="15052">
                  <c:v>55.5</c:v>
                </c:pt>
                <c:pt idx="15053">
                  <c:v>55.6</c:v>
                </c:pt>
                <c:pt idx="15054">
                  <c:v>55.8</c:v>
                </c:pt>
                <c:pt idx="15055">
                  <c:v>55.8</c:v>
                </c:pt>
                <c:pt idx="15056">
                  <c:v>55.5</c:v>
                </c:pt>
                <c:pt idx="15057">
                  <c:v>55.6</c:v>
                </c:pt>
                <c:pt idx="15058">
                  <c:v>55.6</c:v>
                </c:pt>
                <c:pt idx="15059">
                  <c:v>55.6</c:v>
                </c:pt>
                <c:pt idx="15060">
                  <c:v>55.6</c:v>
                </c:pt>
                <c:pt idx="15061">
                  <c:v>55.6</c:v>
                </c:pt>
                <c:pt idx="15062">
                  <c:v>55.6</c:v>
                </c:pt>
                <c:pt idx="15063">
                  <c:v>55.6</c:v>
                </c:pt>
                <c:pt idx="15064">
                  <c:v>55.6</c:v>
                </c:pt>
                <c:pt idx="15065">
                  <c:v>55.6</c:v>
                </c:pt>
                <c:pt idx="15066">
                  <c:v>55.6</c:v>
                </c:pt>
                <c:pt idx="15067">
                  <c:v>55.6</c:v>
                </c:pt>
                <c:pt idx="15068">
                  <c:v>55.6</c:v>
                </c:pt>
                <c:pt idx="15069">
                  <c:v>55.6</c:v>
                </c:pt>
                <c:pt idx="15070">
                  <c:v>55.6</c:v>
                </c:pt>
                <c:pt idx="15071">
                  <c:v>55.6</c:v>
                </c:pt>
                <c:pt idx="15072">
                  <c:v>55.6</c:v>
                </c:pt>
                <c:pt idx="15073">
                  <c:v>55.6</c:v>
                </c:pt>
                <c:pt idx="15074">
                  <c:v>55.6</c:v>
                </c:pt>
                <c:pt idx="15075">
                  <c:v>55.6</c:v>
                </c:pt>
                <c:pt idx="15076">
                  <c:v>55.6</c:v>
                </c:pt>
                <c:pt idx="15077">
                  <c:v>55.6</c:v>
                </c:pt>
                <c:pt idx="15078">
                  <c:v>55.6</c:v>
                </c:pt>
                <c:pt idx="15079">
                  <c:v>55.6</c:v>
                </c:pt>
                <c:pt idx="15080">
                  <c:v>55.6</c:v>
                </c:pt>
                <c:pt idx="15081">
                  <c:v>55.6</c:v>
                </c:pt>
                <c:pt idx="15082">
                  <c:v>55.6</c:v>
                </c:pt>
                <c:pt idx="15083">
                  <c:v>55.6</c:v>
                </c:pt>
                <c:pt idx="15084">
                  <c:v>55.6</c:v>
                </c:pt>
                <c:pt idx="15085">
                  <c:v>55.6</c:v>
                </c:pt>
                <c:pt idx="15086">
                  <c:v>55.6</c:v>
                </c:pt>
                <c:pt idx="15087">
                  <c:v>55.6</c:v>
                </c:pt>
                <c:pt idx="15088">
                  <c:v>55.6</c:v>
                </c:pt>
                <c:pt idx="15089">
                  <c:v>55.4</c:v>
                </c:pt>
                <c:pt idx="15090">
                  <c:v>55.4</c:v>
                </c:pt>
                <c:pt idx="15091">
                  <c:v>55.4</c:v>
                </c:pt>
                <c:pt idx="15092">
                  <c:v>55.4</c:v>
                </c:pt>
                <c:pt idx="15093">
                  <c:v>55.4</c:v>
                </c:pt>
                <c:pt idx="15094">
                  <c:v>55.4</c:v>
                </c:pt>
                <c:pt idx="15095">
                  <c:v>55.4</c:v>
                </c:pt>
                <c:pt idx="15096">
                  <c:v>55.4</c:v>
                </c:pt>
                <c:pt idx="15097">
                  <c:v>55.4</c:v>
                </c:pt>
                <c:pt idx="15098">
                  <c:v>55.6</c:v>
                </c:pt>
                <c:pt idx="15099">
                  <c:v>55.6</c:v>
                </c:pt>
                <c:pt idx="15100">
                  <c:v>55.4</c:v>
                </c:pt>
                <c:pt idx="15101">
                  <c:v>55.4</c:v>
                </c:pt>
                <c:pt idx="15102">
                  <c:v>55.4</c:v>
                </c:pt>
                <c:pt idx="15103">
                  <c:v>55.4</c:v>
                </c:pt>
                <c:pt idx="15104">
                  <c:v>55.4</c:v>
                </c:pt>
                <c:pt idx="15105">
                  <c:v>55.6</c:v>
                </c:pt>
                <c:pt idx="15106">
                  <c:v>55.4</c:v>
                </c:pt>
                <c:pt idx="15107">
                  <c:v>55.4</c:v>
                </c:pt>
                <c:pt idx="15108">
                  <c:v>55.4</c:v>
                </c:pt>
                <c:pt idx="15109">
                  <c:v>55.4</c:v>
                </c:pt>
                <c:pt idx="15110">
                  <c:v>55.4</c:v>
                </c:pt>
                <c:pt idx="15111">
                  <c:v>55.4</c:v>
                </c:pt>
                <c:pt idx="15112">
                  <c:v>55.4</c:v>
                </c:pt>
                <c:pt idx="15113">
                  <c:v>55.4</c:v>
                </c:pt>
                <c:pt idx="15114">
                  <c:v>55.4</c:v>
                </c:pt>
                <c:pt idx="15115">
                  <c:v>55.5</c:v>
                </c:pt>
                <c:pt idx="15116">
                  <c:v>55.3</c:v>
                </c:pt>
                <c:pt idx="15117">
                  <c:v>55.3</c:v>
                </c:pt>
                <c:pt idx="15118">
                  <c:v>55.3</c:v>
                </c:pt>
                <c:pt idx="15119">
                  <c:v>55.3</c:v>
                </c:pt>
                <c:pt idx="15120">
                  <c:v>55.3</c:v>
                </c:pt>
                <c:pt idx="15121">
                  <c:v>55.3</c:v>
                </c:pt>
                <c:pt idx="15122">
                  <c:v>55.3</c:v>
                </c:pt>
                <c:pt idx="15123">
                  <c:v>55.3</c:v>
                </c:pt>
                <c:pt idx="15124">
                  <c:v>55.3</c:v>
                </c:pt>
                <c:pt idx="15125">
                  <c:v>55.3</c:v>
                </c:pt>
                <c:pt idx="15126">
                  <c:v>55.3</c:v>
                </c:pt>
                <c:pt idx="15127">
                  <c:v>55.3</c:v>
                </c:pt>
                <c:pt idx="15128">
                  <c:v>55.3</c:v>
                </c:pt>
                <c:pt idx="15129">
                  <c:v>55.3</c:v>
                </c:pt>
                <c:pt idx="15130">
                  <c:v>55.3</c:v>
                </c:pt>
                <c:pt idx="15131">
                  <c:v>55.3</c:v>
                </c:pt>
                <c:pt idx="15132">
                  <c:v>55.3</c:v>
                </c:pt>
                <c:pt idx="15133">
                  <c:v>55.3</c:v>
                </c:pt>
                <c:pt idx="15134">
                  <c:v>55.3</c:v>
                </c:pt>
                <c:pt idx="15135">
                  <c:v>55.3</c:v>
                </c:pt>
                <c:pt idx="15136">
                  <c:v>55.3</c:v>
                </c:pt>
                <c:pt idx="15137">
                  <c:v>55.3</c:v>
                </c:pt>
                <c:pt idx="15138">
                  <c:v>55.3</c:v>
                </c:pt>
                <c:pt idx="15139">
                  <c:v>55.3</c:v>
                </c:pt>
                <c:pt idx="15140">
                  <c:v>55.3</c:v>
                </c:pt>
                <c:pt idx="15141">
                  <c:v>55.3</c:v>
                </c:pt>
                <c:pt idx="15142">
                  <c:v>55.3</c:v>
                </c:pt>
                <c:pt idx="15144">
                  <c:v>55.7</c:v>
                </c:pt>
                <c:pt idx="15145">
                  <c:v>55.3</c:v>
                </c:pt>
                <c:pt idx="15146">
                  <c:v>55.3</c:v>
                </c:pt>
                <c:pt idx="15147">
                  <c:v>55.3</c:v>
                </c:pt>
                <c:pt idx="15148">
                  <c:v>55.3</c:v>
                </c:pt>
                <c:pt idx="15149">
                  <c:v>55.3</c:v>
                </c:pt>
                <c:pt idx="15150">
                  <c:v>55.5</c:v>
                </c:pt>
                <c:pt idx="15151">
                  <c:v>55.5</c:v>
                </c:pt>
                <c:pt idx="15152">
                  <c:v>55.5</c:v>
                </c:pt>
                <c:pt idx="15153">
                  <c:v>55.5</c:v>
                </c:pt>
                <c:pt idx="15154">
                  <c:v>55.5</c:v>
                </c:pt>
                <c:pt idx="15155">
                  <c:v>55.5</c:v>
                </c:pt>
                <c:pt idx="15156">
                  <c:v>55.5</c:v>
                </c:pt>
                <c:pt idx="15157">
                  <c:v>55.5</c:v>
                </c:pt>
                <c:pt idx="15158">
                  <c:v>55.5</c:v>
                </c:pt>
                <c:pt idx="15159">
                  <c:v>55.5</c:v>
                </c:pt>
                <c:pt idx="15160">
                  <c:v>55.5</c:v>
                </c:pt>
                <c:pt idx="15161">
                  <c:v>55.5</c:v>
                </c:pt>
                <c:pt idx="15162">
                  <c:v>55.5</c:v>
                </c:pt>
                <c:pt idx="15163">
                  <c:v>55.3</c:v>
                </c:pt>
                <c:pt idx="15164">
                  <c:v>55.3</c:v>
                </c:pt>
                <c:pt idx="15165">
                  <c:v>55.3</c:v>
                </c:pt>
                <c:pt idx="15166">
                  <c:v>55.3</c:v>
                </c:pt>
                <c:pt idx="15167">
                  <c:v>55.3</c:v>
                </c:pt>
                <c:pt idx="15168">
                  <c:v>55.3</c:v>
                </c:pt>
                <c:pt idx="15169">
                  <c:v>55.3</c:v>
                </c:pt>
                <c:pt idx="15170">
                  <c:v>55.3</c:v>
                </c:pt>
                <c:pt idx="15171">
                  <c:v>55.3</c:v>
                </c:pt>
                <c:pt idx="15172">
                  <c:v>55.3</c:v>
                </c:pt>
                <c:pt idx="15173">
                  <c:v>55.5</c:v>
                </c:pt>
                <c:pt idx="15174">
                  <c:v>55.5</c:v>
                </c:pt>
                <c:pt idx="15175">
                  <c:v>55.5</c:v>
                </c:pt>
                <c:pt idx="15176">
                  <c:v>55.5</c:v>
                </c:pt>
                <c:pt idx="15177">
                  <c:v>55.5</c:v>
                </c:pt>
                <c:pt idx="15178">
                  <c:v>55.5</c:v>
                </c:pt>
                <c:pt idx="15179">
                  <c:v>55.5</c:v>
                </c:pt>
                <c:pt idx="15180">
                  <c:v>55.5</c:v>
                </c:pt>
                <c:pt idx="15181">
                  <c:v>55.5</c:v>
                </c:pt>
                <c:pt idx="15182">
                  <c:v>55.5</c:v>
                </c:pt>
                <c:pt idx="15183">
                  <c:v>55.5</c:v>
                </c:pt>
                <c:pt idx="15184">
                  <c:v>55.5</c:v>
                </c:pt>
                <c:pt idx="15185">
                  <c:v>55.5</c:v>
                </c:pt>
                <c:pt idx="15186">
                  <c:v>55.5</c:v>
                </c:pt>
                <c:pt idx="15187">
                  <c:v>55.5</c:v>
                </c:pt>
                <c:pt idx="15188">
                  <c:v>55.5</c:v>
                </c:pt>
                <c:pt idx="15189">
                  <c:v>55.5</c:v>
                </c:pt>
                <c:pt idx="15190">
                  <c:v>55.5</c:v>
                </c:pt>
                <c:pt idx="15191">
                  <c:v>55.5</c:v>
                </c:pt>
                <c:pt idx="15192">
                  <c:v>55.5</c:v>
                </c:pt>
                <c:pt idx="15193">
                  <c:v>55.5</c:v>
                </c:pt>
                <c:pt idx="15194">
                  <c:v>55.5</c:v>
                </c:pt>
                <c:pt idx="15195">
                  <c:v>55.5</c:v>
                </c:pt>
                <c:pt idx="15196">
                  <c:v>55.5</c:v>
                </c:pt>
                <c:pt idx="15197">
                  <c:v>55.5</c:v>
                </c:pt>
                <c:pt idx="15198">
                  <c:v>55.5</c:v>
                </c:pt>
                <c:pt idx="15199">
                  <c:v>55.5</c:v>
                </c:pt>
                <c:pt idx="15200">
                  <c:v>55.5</c:v>
                </c:pt>
                <c:pt idx="15201">
                  <c:v>55.5</c:v>
                </c:pt>
                <c:pt idx="15202">
                  <c:v>55.5</c:v>
                </c:pt>
                <c:pt idx="15203">
                  <c:v>55.5</c:v>
                </c:pt>
                <c:pt idx="15204">
                  <c:v>55.5</c:v>
                </c:pt>
                <c:pt idx="15205">
                  <c:v>55.5</c:v>
                </c:pt>
                <c:pt idx="15206">
                  <c:v>55.5</c:v>
                </c:pt>
                <c:pt idx="15207">
                  <c:v>55.5</c:v>
                </c:pt>
                <c:pt idx="15208">
                  <c:v>55.5</c:v>
                </c:pt>
                <c:pt idx="15209">
                  <c:v>55.5</c:v>
                </c:pt>
                <c:pt idx="15210">
                  <c:v>55.6</c:v>
                </c:pt>
                <c:pt idx="15211">
                  <c:v>55.5</c:v>
                </c:pt>
                <c:pt idx="15212">
                  <c:v>55.5</c:v>
                </c:pt>
                <c:pt idx="15213">
                  <c:v>55.5</c:v>
                </c:pt>
                <c:pt idx="15214">
                  <c:v>55.5</c:v>
                </c:pt>
                <c:pt idx="15215">
                  <c:v>55.5</c:v>
                </c:pt>
                <c:pt idx="15216">
                  <c:v>55.5</c:v>
                </c:pt>
                <c:pt idx="15217">
                  <c:v>55.6</c:v>
                </c:pt>
                <c:pt idx="15218">
                  <c:v>55.6</c:v>
                </c:pt>
                <c:pt idx="15219">
                  <c:v>55.9</c:v>
                </c:pt>
                <c:pt idx="15220">
                  <c:v>55.7</c:v>
                </c:pt>
                <c:pt idx="15221">
                  <c:v>55.7</c:v>
                </c:pt>
                <c:pt idx="15222">
                  <c:v>55.5</c:v>
                </c:pt>
                <c:pt idx="15223">
                  <c:v>55.5</c:v>
                </c:pt>
                <c:pt idx="15224">
                  <c:v>55.5</c:v>
                </c:pt>
                <c:pt idx="15225">
                  <c:v>55.5</c:v>
                </c:pt>
                <c:pt idx="15226">
                  <c:v>55.6</c:v>
                </c:pt>
                <c:pt idx="15227">
                  <c:v>55.6</c:v>
                </c:pt>
                <c:pt idx="15228">
                  <c:v>55.6</c:v>
                </c:pt>
                <c:pt idx="15229">
                  <c:v>55.6</c:v>
                </c:pt>
                <c:pt idx="15230">
                  <c:v>55.6</c:v>
                </c:pt>
                <c:pt idx="15231">
                  <c:v>55.6</c:v>
                </c:pt>
                <c:pt idx="15232">
                  <c:v>55.6</c:v>
                </c:pt>
                <c:pt idx="15233">
                  <c:v>55.6</c:v>
                </c:pt>
                <c:pt idx="15234">
                  <c:v>55.6</c:v>
                </c:pt>
                <c:pt idx="15235">
                  <c:v>55.6</c:v>
                </c:pt>
                <c:pt idx="15236">
                  <c:v>55.6</c:v>
                </c:pt>
                <c:pt idx="15237">
                  <c:v>55.6</c:v>
                </c:pt>
                <c:pt idx="15238">
                  <c:v>55.4</c:v>
                </c:pt>
                <c:pt idx="15239">
                  <c:v>55.4</c:v>
                </c:pt>
                <c:pt idx="15240">
                  <c:v>55.4</c:v>
                </c:pt>
                <c:pt idx="15241">
                  <c:v>55.4</c:v>
                </c:pt>
                <c:pt idx="15242">
                  <c:v>55.6</c:v>
                </c:pt>
                <c:pt idx="15243">
                  <c:v>55.6</c:v>
                </c:pt>
                <c:pt idx="15244">
                  <c:v>55.6</c:v>
                </c:pt>
                <c:pt idx="15245">
                  <c:v>55.6</c:v>
                </c:pt>
                <c:pt idx="15246">
                  <c:v>55.4</c:v>
                </c:pt>
                <c:pt idx="15247">
                  <c:v>55.6</c:v>
                </c:pt>
                <c:pt idx="15248">
                  <c:v>55.6</c:v>
                </c:pt>
                <c:pt idx="15249">
                  <c:v>55.6</c:v>
                </c:pt>
                <c:pt idx="15250">
                  <c:v>55.6</c:v>
                </c:pt>
                <c:pt idx="15251">
                  <c:v>55.6</c:v>
                </c:pt>
                <c:pt idx="15252">
                  <c:v>55.6</c:v>
                </c:pt>
                <c:pt idx="15253">
                  <c:v>55.6</c:v>
                </c:pt>
                <c:pt idx="15254">
                  <c:v>55.6</c:v>
                </c:pt>
                <c:pt idx="15255">
                  <c:v>55.6</c:v>
                </c:pt>
                <c:pt idx="15256">
                  <c:v>55.6</c:v>
                </c:pt>
                <c:pt idx="15257">
                  <c:v>55.6</c:v>
                </c:pt>
                <c:pt idx="15258">
                  <c:v>55.6</c:v>
                </c:pt>
                <c:pt idx="15259">
                  <c:v>55.4</c:v>
                </c:pt>
                <c:pt idx="15260">
                  <c:v>55.4</c:v>
                </c:pt>
                <c:pt idx="15261">
                  <c:v>55.4</c:v>
                </c:pt>
                <c:pt idx="15262">
                  <c:v>55.4</c:v>
                </c:pt>
                <c:pt idx="15263">
                  <c:v>55.4</c:v>
                </c:pt>
                <c:pt idx="15264">
                  <c:v>55.4</c:v>
                </c:pt>
                <c:pt idx="15265">
                  <c:v>55.4</c:v>
                </c:pt>
                <c:pt idx="15266">
                  <c:v>55.4</c:v>
                </c:pt>
                <c:pt idx="15267">
                  <c:v>55.4</c:v>
                </c:pt>
                <c:pt idx="15268">
                  <c:v>55.4</c:v>
                </c:pt>
                <c:pt idx="15269">
                  <c:v>55.4</c:v>
                </c:pt>
                <c:pt idx="15270">
                  <c:v>55.4</c:v>
                </c:pt>
                <c:pt idx="15271">
                  <c:v>55.4</c:v>
                </c:pt>
                <c:pt idx="15272">
                  <c:v>55.4</c:v>
                </c:pt>
                <c:pt idx="15273">
                  <c:v>55.6</c:v>
                </c:pt>
                <c:pt idx="15274">
                  <c:v>55.6</c:v>
                </c:pt>
                <c:pt idx="15275">
                  <c:v>55.4</c:v>
                </c:pt>
                <c:pt idx="15276">
                  <c:v>55.4</c:v>
                </c:pt>
                <c:pt idx="15277">
                  <c:v>55.4</c:v>
                </c:pt>
                <c:pt idx="15278">
                  <c:v>55.4</c:v>
                </c:pt>
                <c:pt idx="15279">
                  <c:v>55.4</c:v>
                </c:pt>
                <c:pt idx="15280">
                  <c:v>55.4</c:v>
                </c:pt>
                <c:pt idx="15281">
                  <c:v>55.4</c:v>
                </c:pt>
                <c:pt idx="15282">
                  <c:v>55.4</c:v>
                </c:pt>
                <c:pt idx="15283">
                  <c:v>55.4</c:v>
                </c:pt>
                <c:pt idx="15284">
                  <c:v>55.4</c:v>
                </c:pt>
                <c:pt idx="15285">
                  <c:v>55.4</c:v>
                </c:pt>
                <c:pt idx="15286">
                  <c:v>55.4</c:v>
                </c:pt>
                <c:pt idx="15287">
                  <c:v>55.4</c:v>
                </c:pt>
                <c:pt idx="15288">
                  <c:v>55.4</c:v>
                </c:pt>
                <c:pt idx="15289">
                  <c:v>55.6</c:v>
                </c:pt>
                <c:pt idx="15290">
                  <c:v>55.6</c:v>
                </c:pt>
                <c:pt idx="15291">
                  <c:v>55.6</c:v>
                </c:pt>
                <c:pt idx="15292">
                  <c:v>55.6</c:v>
                </c:pt>
                <c:pt idx="15294">
                  <c:v>55.7</c:v>
                </c:pt>
                <c:pt idx="15295">
                  <c:v>55.6</c:v>
                </c:pt>
                <c:pt idx="15296">
                  <c:v>55.6</c:v>
                </c:pt>
                <c:pt idx="15297">
                  <c:v>55.6</c:v>
                </c:pt>
                <c:pt idx="15298">
                  <c:v>55.6</c:v>
                </c:pt>
                <c:pt idx="15299">
                  <c:v>55.6</c:v>
                </c:pt>
                <c:pt idx="15300">
                  <c:v>55.6</c:v>
                </c:pt>
                <c:pt idx="15301">
                  <c:v>55.6</c:v>
                </c:pt>
                <c:pt idx="15302">
                  <c:v>55.6</c:v>
                </c:pt>
                <c:pt idx="15303">
                  <c:v>55.6</c:v>
                </c:pt>
                <c:pt idx="15304">
                  <c:v>55.6</c:v>
                </c:pt>
                <c:pt idx="15305">
                  <c:v>55.6</c:v>
                </c:pt>
                <c:pt idx="15306">
                  <c:v>55.6</c:v>
                </c:pt>
                <c:pt idx="15307">
                  <c:v>55.6</c:v>
                </c:pt>
                <c:pt idx="15308">
                  <c:v>55.6</c:v>
                </c:pt>
                <c:pt idx="15309">
                  <c:v>55.6</c:v>
                </c:pt>
                <c:pt idx="15310">
                  <c:v>55.6</c:v>
                </c:pt>
                <c:pt idx="15311">
                  <c:v>55.6</c:v>
                </c:pt>
                <c:pt idx="15312">
                  <c:v>55.6</c:v>
                </c:pt>
                <c:pt idx="15313">
                  <c:v>55.6</c:v>
                </c:pt>
                <c:pt idx="15314">
                  <c:v>55.6</c:v>
                </c:pt>
                <c:pt idx="15315">
                  <c:v>55.6</c:v>
                </c:pt>
                <c:pt idx="15316">
                  <c:v>55.6</c:v>
                </c:pt>
                <c:pt idx="15317">
                  <c:v>55.6</c:v>
                </c:pt>
                <c:pt idx="15318">
                  <c:v>55.6</c:v>
                </c:pt>
                <c:pt idx="15319">
                  <c:v>55.6</c:v>
                </c:pt>
                <c:pt idx="15320">
                  <c:v>55.6</c:v>
                </c:pt>
                <c:pt idx="15321">
                  <c:v>55.6</c:v>
                </c:pt>
                <c:pt idx="15322">
                  <c:v>55.6</c:v>
                </c:pt>
                <c:pt idx="15323">
                  <c:v>55.6</c:v>
                </c:pt>
                <c:pt idx="15324">
                  <c:v>55.6</c:v>
                </c:pt>
                <c:pt idx="15325">
                  <c:v>55.6</c:v>
                </c:pt>
                <c:pt idx="15326">
                  <c:v>55.6</c:v>
                </c:pt>
                <c:pt idx="15327">
                  <c:v>55.6</c:v>
                </c:pt>
                <c:pt idx="15328">
                  <c:v>55.6</c:v>
                </c:pt>
                <c:pt idx="15329">
                  <c:v>55.6</c:v>
                </c:pt>
                <c:pt idx="15330">
                  <c:v>55.6</c:v>
                </c:pt>
                <c:pt idx="15331">
                  <c:v>55.6</c:v>
                </c:pt>
                <c:pt idx="15332">
                  <c:v>55.6</c:v>
                </c:pt>
                <c:pt idx="15333">
                  <c:v>55.6</c:v>
                </c:pt>
                <c:pt idx="15334">
                  <c:v>55.6</c:v>
                </c:pt>
                <c:pt idx="15335">
                  <c:v>55.4</c:v>
                </c:pt>
                <c:pt idx="15336">
                  <c:v>55.4</c:v>
                </c:pt>
                <c:pt idx="15337">
                  <c:v>55.4</c:v>
                </c:pt>
                <c:pt idx="15338">
                  <c:v>55.4</c:v>
                </c:pt>
                <c:pt idx="15339">
                  <c:v>55.4</c:v>
                </c:pt>
                <c:pt idx="15340">
                  <c:v>55.4</c:v>
                </c:pt>
                <c:pt idx="15341">
                  <c:v>55.4</c:v>
                </c:pt>
                <c:pt idx="15342">
                  <c:v>55.4</c:v>
                </c:pt>
                <c:pt idx="15343">
                  <c:v>55.4</c:v>
                </c:pt>
                <c:pt idx="15344">
                  <c:v>55.4</c:v>
                </c:pt>
                <c:pt idx="15345">
                  <c:v>55.4</c:v>
                </c:pt>
                <c:pt idx="15346">
                  <c:v>55.4</c:v>
                </c:pt>
                <c:pt idx="15347">
                  <c:v>55.4</c:v>
                </c:pt>
                <c:pt idx="15348">
                  <c:v>55.4</c:v>
                </c:pt>
                <c:pt idx="15349">
                  <c:v>55.4</c:v>
                </c:pt>
                <c:pt idx="15350">
                  <c:v>55.4</c:v>
                </c:pt>
                <c:pt idx="15351">
                  <c:v>55.4</c:v>
                </c:pt>
                <c:pt idx="15352">
                  <c:v>55.4</c:v>
                </c:pt>
                <c:pt idx="15353">
                  <c:v>55.4</c:v>
                </c:pt>
                <c:pt idx="15354">
                  <c:v>55.4</c:v>
                </c:pt>
                <c:pt idx="15355">
                  <c:v>55.4</c:v>
                </c:pt>
                <c:pt idx="15356">
                  <c:v>55.4</c:v>
                </c:pt>
                <c:pt idx="15357">
                  <c:v>55.4</c:v>
                </c:pt>
                <c:pt idx="15358">
                  <c:v>55.4</c:v>
                </c:pt>
                <c:pt idx="15359">
                  <c:v>55.4</c:v>
                </c:pt>
                <c:pt idx="15360">
                  <c:v>55.4</c:v>
                </c:pt>
                <c:pt idx="15361">
                  <c:v>55.4</c:v>
                </c:pt>
                <c:pt idx="15362">
                  <c:v>55.4</c:v>
                </c:pt>
                <c:pt idx="15363">
                  <c:v>55.4</c:v>
                </c:pt>
                <c:pt idx="15364">
                  <c:v>55.4</c:v>
                </c:pt>
                <c:pt idx="15365">
                  <c:v>55.4</c:v>
                </c:pt>
                <c:pt idx="15366">
                  <c:v>55.4</c:v>
                </c:pt>
                <c:pt idx="15367">
                  <c:v>55.4</c:v>
                </c:pt>
                <c:pt idx="15368">
                  <c:v>55.4</c:v>
                </c:pt>
                <c:pt idx="15369">
                  <c:v>55.4</c:v>
                </c:pt>
                <c:pt idx="15370">
                  <c:v>55.4</c:v>
                </c:pt>
                <c:pt idx="15371">
                  <c:v>55.4</c:v>
                </c:pt>
                <c:pt idx="15372">
                  <c:v>55.4</c:v>
                </c:pt>
                <c:pt idx="15373">
                  <c:v>55.4</c:v>
                </c:pt>
                <c:pt idx="15374">
                  <c:v>55.4</c:v>
                </c:pt>
                <c:pt idx="15375">
                  <c:v>55.4</c:v>
                </c:pt>
                <c:pt idx="15376">
                  <c:v>55.4</c:v>
                </c:pt>
                <c:pt idx="15377">
                  <c:v>55.4</c:v>
                </c:pt>
                <c:pt idx="15378">
                  <c:v>55.4</c:v>
                </c:pt>
                <c:pt idx="15379">
                  <c:v>55.4</c:v>
                </c:pt>
                <c:pt idx="15380">
                  <c:v>55.4</c:v>
                </c:pt>
                <c:pt idx="15381">
                  <c:v>55.4</c:v>
                </c:pt>
                <c:pt idx="15382">
                  <c:v>55.4</c:v>
                </c:pt>
                <c:pt idx="15383">
                  <c:v>55.4</c:v>
                </c:pt>
                <c:pt idx="15384">
                  <c:v>55.4</c:v>
                </c:pt>
                <c:pt idx="15385">
                  <c:v>55.4</c:v>
                </c:pt>
                <c:pt idx="15386">
                  <c:v>55.4</c:v>
                </c:pt>
                <c:pt idx="15387">
                  <c:v>55.4</c:v>
                </c:pt>
                <c:pt idx="15388">
                  <c:v>55.4</c:v>
                </c:pt>
                <c:pt idx="15389">
                  <c:v>55.4</c:v>
                </c:pt>
                <c:pt idx="15390">
                  <c:v>55.4</c:v>
                </c:pt>
                <c:pt idx="15391">
                  <c:v>55.4</c:v>
                </c:pt>
                <c:pt idx="15392">
                  <c:v>55.4</c:v>
                </c:pt>
                <c:pt idx="15393">
                  <c:v>55.4</c:v>
                </c:pt>
                <c:pt idx="15394">
                  <c:v>55.4</c:v>
                </c:pt>
                <c:pt idx="15395">
                  <c:v>55.4</c:v>
                </c:pt>
                <c:pt idx="15396">
                  <c:v>55.4</c:v>
                </c:pt>
                <c:pt idx="15397">
                  <c:v>55.4</c:v>
                </c:pt>
                <c:pt idx="15398">
                  <c:v>55.4</c:v>
                </c:pt>
                <c:pt idx="15399">
                  <c:v>55.4</c:v>
                </c:pt>
                <c:pt idx="15400">
                  <c:v>55.4</c:v>
                </c:pt>
                <c:pt idx="15401">
                  <c:v>55.4</c:v>
                </c:pt>
                <c:pt idx="15402">
                  <c:v>55.4</c:v>
                </c:pt>
                <c:pt idx="15403">
                  <c:v>55.4</c:v>
                </c:pt>
                <c:pt idx="15404">
                  <c:v>55.4</c:v>
                </c:pt>
                <c:pt idx="15405">
                  <c:v>55.4</c:v>
                </c:pt>
                <c:pt idx="15406">
                  <c:v>55.4</c:v>
                </c:pt>
                <c:pt idx="15407">
                  <c:v>55.4</c:v>
                </c:pt>
                <c:pt idx="15408">
                  <c:v>55.4</c:v>
                </c:pt>
                <c:pt idx="15409">
                  <c:v>55.4</c:v>
                </c:pt>
                <c:pt idx="15410">
                  <c:v>55.4</c:v>
                </c:pt>
                <c:pt idx="15411">
                  <c:v>55.4</c:v>
                </c:pt>
                <c:pt idx="15412">
                  <c:v>55.4</c:v>
                </c:pt>
                <c:pt idx="15413">
                  <c:v>55.6</c:v>
                </c:pt>
                <c:pt idx="15414">
                  <c:v>55.6</c:v>
                </c:pt>
                <c:pt idx="15415">
                  <c:v>55.6</c:v>
                </c:pt>
                <c:pt idx="15416">
                  <c:v>55.6</c:v>
                </c:pt>
                <c:pt idx="15417">
                  <c:v>55.6</c:v>
                </c:pt>
                <c:pt idx="15418">
                  <c:v>55.6</c:v>
                </c:pt>
                <c:pt idx="15419">
                  <c:v>55.6</c:v>
                </c:pt>
                <c:pt idx="15420">
                  <c:v>55.4</c:v>
                </c:pt>
                <c:pt idx="15421">
                  <c:v>55.4</c:v>
                </c:pt>
                <c:pt idx="15422">
                  <c:v>55.4</c:v>
                </c:pt>
                <c:pt idx="15423">
                  <c:v>55.4</c:v>
                </c:pt>
                <c:pt idx="15424">
                  <c:v>55.4</c:v>
                </c:pt>
                <c:pt idx="15425">
                  <c:v>55.4</c:v>
                </c:pt>
                <c:pt idx="15426">
                  <c:v>55.4</c:v>
                </c:pt>
                <c:pt idx="15427">
                  <c:v>55.4</c:v>
                </c:pt>
                <c:pt idx="15428">
                  <c:v>55.4</c:v>
                </c:pt>
                <c:pt idx="15429">
                  <c:v>55.4</c:v>
                </c:pt>
                <c:pt idx="15430">
                  <c:v>55.2</c:v>
                </c:pt>
                <c:pt idx="15431">
                  <c:v>55.2</c:v>
                </c:pt>
                <c:pt idx="15432">
                  <c:v>55.2</c:v>
                </c:pt>
                <c:pt idx="15433">
                  <c:v>55.2</c:v>
                </c:pt>
                <c:pt idx="15434">
                  <c:v>55.2</c:v>
                </c:pt>
                <c:pt idx="15435">
                  <c:v>55.4</c:v>
                </c:pt>
                <c:pt idx="15436">
                  <c:v>55.4</c:v>
                </c:pt>
                <c:pt idx="15437">
                  <c:v>55.4</c:v>
                </c:pt>
                <c:pt idx="15438">
                  <c:v>55.4</c:v>
                </c:pt>
                <c:pt idx="15439">
                  <c:v>55.4</c:v>
                </c:pt>
                <c:pt idx="15440">
                  <c:v>55.4</c:v>
                </c:pt>
                <c:pt idx="15441">
                  <c:v>55.4</c:v>
                </c:pt>
                <c:pt idx="15442">
                  <c:v>55.4</c:v>
                </c:pt>
                <c:pt idx="15443">
                  <c:v>55.4</c:v>
                </c:pt>
                <c:pt idx="15444">
                  <c:v>55.4</c:v>
                </c:pt>
                <c:pt idx="15445">
                  <c:v>55.2</c:v>
                </c:pt>
                <c:pt idx="15446">
                  <c:v>55.2</c:v>
                </c:pt>
                <c:pt idx="15447">
                  <c:v>55.2</c:v>
                </c:pt>
                <c:pt idx="15448">
                  <c:v>55.2</c:v>
                </c:pt>
                <c:pt idx="15449">
                  <c:v>55.2</c:v>
                </c:pt>
                <c:pt idx="15450">
                  <c:v>55.2</c:v>
                </c:pt>
                <c:pt idx="15451">
                  <c:v>55.2</c:v>
                </c:pt>
                <c:pt idx="15452">
                  <c:v>55.2</c:v>
                </c:pt>
                <c:pt idx="15453">
                  <c:v>55.2</c:v>
                </c:pt>
                <c:pt idx="15454">
                  <c:v>55.2</c:v>
                </c:pt>
                <c:pt idx="15455">
                  <c:v>55.2</c:v>
                </c:pt>
                <c:pt idx="15456">
                  <c:v>55.2</c:v>
                </c:pt>
                <c:pt idx="15457">
                  <c:v>55.2</c:v>
                </c:pt>
                <c:pt idx="15458">
                  <c:v>55.2</c:v>
                </c:pt>
                <c:pt idx="15459">
                  <c:v>55.2</c:v>
                </c:pt>
                <c:pt idx="15460">
                  <c:v>55.2</c:v>
                </c:pt>
                <c:pt idx="15461">
                  <c:v>55.2</c:v>
                </c:pt>
                <c:pt idx="15462">
                  <c:v>55.2</c:v>
                </c:pt>
                <c:pt idx="15463">
                  <c:v>55.2</c:v>
                </c:pt>
                <c:pt idx="15464">
                  <c:v>55.2</c:v>
                </c:pt>
                <c:pt idx="15465">
                  <c:v>55.2</c:v>
                </c:pt>
                <c:pt idx="15466">
                  <c:v>55.2</c:v>
                </c:pt>
                <c:pt idx="15467">
                  <c:v>55.3</c:v>
                </c:pt>
                <c:pt idx="15468">
                  <c:v>55.3</c:v>
                </c:pt>
                <c:pt idx="15469">
                  <c:v>55.2</c:v>
                </c:pt>
                <c:pt idx="15470">
                  <c:v>55.2</c:v>
                </c:pt>
                <c:pt idx="15471">
                  <c:v>55.5</c:v>
                </c:pt>
                <c:pt idx="15472">
                  <c:v>55.5</c:v>
                </c:pt>
                <c:pt idx="15473">
                  <c:v>55.5</c:v>
                </c:pt>
                <c:pt idx="15474">
                  <c:v>55.5</c:v>
                </c:pt>
                <c:pt idx="15475">
                  <c:v>55.5</c:v>
                </c:pt>
                <c:pt idx="15476">
                  <c:v>55.5</c:v>
                </c:pt>
                <c:pt idx="15477">
                  <c:v>55.5</c:v>
                </c:pt>
                <c:pt idx="15478">
                  <c:v>55.5</c:v>
                </c:pt>
                <c:pt idx="15479">
                  <c:v>55.5</c:v>
                </c:pt>
                <c:pt idx="15480">
                  <c:v>55.5</c:v>
                </c:pt>
                <c:pt idx="15481">
                  <c:v>55.5</c:v>
                </c:pt>
                <c:pt idx="15482">
                  <c:v>55.5</c:v>
                </c:pt>
                <c:pt idx="15483">
                  <c:v>55.5</c:v>
                </c:pt>
                <c:pt idx="15484">
                  <c:v>55.5</c:v>
                </c:pt>
                <c:pt idx="15485">
                  <c:v>55.5</c:v>
                </c:pt>
                <c:pt idx="15486">
                  <c:v>55.5</c:v>
                </c:pt>
                <c:pt idx="15487">
                  <c:v>55.5</c:v>
                </c:pt>
                <c:pt idx="15488">
                  <c:v>55.5</c:v>
                </c:pt>
                <c:pt idx="15489">
                  <c:v>55.5</c:v>
                </c:pt>
                <c:pt idx="15490">
                  <c:v>55.5</c:v>
                </c:pt>
                <c:pt idx="15491">
                  <c:v>55.5</c:v>
                </c:pt>
                <c:pt idx="15492">
                  <c:v>55.5</c:v>
                </c:pt>
                <c:pt idx="15493">
                  <c:v>55.5</c:v>
                </c:pt>
                <c:pt idx="15494">
                  <c:v>55.5</c:v>
                </c:pt>
                <c:pt idx="15495">
                  <c:v>55.5</c:v>
                </c:pt>
                <c:pt idx="15496">
                  <c:v>55.5</c:v>
                </c:pt>
                <c:pt idx="15497">
                  <c:v>55.5</c:v>
                </c:pt>
                <c:pt idx="15498">
                  <c:v>55.5</c:v>
                </c:pt>
                <c:pt idx="15499">
                  <c:v>55.3</c:v>
                </c:pt>
                <c:pt idx="15500">
                  <c:v>55.5</c:v>
                </c:pt>
                <c:pt idx="15501">
                  <c:v>55.5</c:v>
                </c:pt>
                <c:pt idx="15502">
                  <c:v>55.3</c:v>
                </c:pt>
                <c:pt idx="15503">
                  <c:v>55.3</c:v>
                </c:pt>
                <c:pt idx="15504">
                  <c:v>55.3</c:v>
                </c:pt>
                <c:pt idx="15505">
                  <c:v>55.3</c:v>
                </c:pt>
                <c:pt idx="15507">
                  <c:v>55.6</c:v>
                </c:pt>
                <c:pt idx="15508">
                  <c:v>55.3</c:v>
                </c:pt>
                <c:pt idx="15509">
                  <c:v>55.3</c:v>
                </c:pt>
                <c:pt idx="15510">
                  <c:v>55.3</c:v>
                </c:pt>
                <c:pt idx="15511">
                  <c:v>55.3</c:v>
                </c:pt>
                <c:pt idx="15512">
                  <c:v>55.3</c:v>
                </c:pt>
                <c:pt idx="15513">
                  <c:v>55.3</c:v>
                </c:pt>
                <c:pt idx="15514">
                  <c:v>55.3</c:v>
                </c:pt>
                <c:pt idx="15515">
                  <c:v>55.3</c:v>
                </c:pt>
                <c:pt idx="15516">
                  <c:v>55.3</c:v>
                </c:pt>
                <c:pt idx="15517">
                  <c:v>55.3</c:v>
                </c:pt>
                <c:pt idx="15518">
                  <c:v>55.3</c:v>
                </c:pt>
                <c:pt idx="15519">
                  <c:v>55.3</c:v>
                </c:pt>
                <c:pt idx="15520">
                  <c:v>55.3</c:v>
                </c:pt>
                <c:pt idx="15521">
                  <c:v>55.3</c:v>
                </c:pt>
                <c:pt idx="15522">
                  <c:v>55.3</c:v>
                </c:pt>
                <c:pt idx="15523">
                  <c:v>55.3</c:v>
                </c:pt>
                <c:pt idx="15524">
                  <c:v>55.3</c:v>
                </c:pt>
                <c:pt idx="15525">
                  <c:v>55.3</c:v>
                </c:pt>
                <c:pt idx="15526">
                  <c:v>55.3</c:v>
                </c:pt>
                <c:pt idx="15527">
                  <c:v>55.3</c:v>
                </c:pt>
                <c:pt idx="15528">
                  <c:v>55.3</c:v>
                </c:pt>
                <c:pt idx="15529">
                  <c:v>55.3</c:v>
                </c:pt>
                <c:pt idx="15530">
                  <c:v>55.3</c:v>
                </c:pt>
                <c:pt idx="15531">
                  <c:v>55.3</c:v>
                </c:pt>
                <c:pt idx="15532">
                  <c:v>55.3</c:v>
                </c:pt>
                <c:pt idx="15533">
                  <c:v>55.3</c:v>
                </c:pt>
                <c:pt idx="15534">
                  <c:v>55.3</c:v>
                </c:pt>
                <c:pt idx="15535">
                  <c:v>55.3</c:v>
                </c:pt>
                <c:pt idx="15536">
                  <c:v>55.3</c:v>
                </c:pt>
                <c:pt idx="15537">
                  <c:v>55.3</c:v>
                </c:pt>
                <c:pt idx="15538">
                  <c:v>55.3</c:v>
                </c:pt>
                <c:pt idx="15539">
                  <c:v>55.3</c:v>
                </c:pt>
                <c:pt idx="15540">
                  <c:v>55.3</c:v>
                </c:pt>
                <c:pt idx="15541">
                  <c:v>55.3</c:v>
                </c:pt>
                <c:pt idx="15542">
                  <c:v>55.3</c:v>
                </c:pt>
                <c:pt idx="15543">
                  <c:v>55.3</c:v>
                </c:pt>
                <c:pt idx="15544">
                  <c:v>55.3</c:v>
                </c:pt>
                <c:pt idx="15545">
                  <c:v>55.5</c:v>
                </c:pt>
                <c:pt idx="15546">
                  <c:v>55.5</c:v>
                </c:pt>
                <c:pt idx="15547">
                  <c:v>55.5</c:v>
                </c:pt>
                <c:pt idx="15548">
                  <c:v>55.5</c:v>
                </c:pt>
                <c:pt idx="15549">
                  <c:v>55.5</c:v>
                </c:pt>
                <c:pt idx="15550">
                  <c:v>55.5</c:v>
                </c:pt>
                <c:pt idx="15551">
                  <c:v>55.5</c:v>
                </c:pt>
                <c:pt idx="15552">
                  <c:v>55.5</c:v>
                </c:pt>
                <c:pt idx="15553">
                  <c:v>55.5</c:v>
                </c:pt>
                <c:pt idx="15554">
                  <c:v>55.5</c:v>
                </c:pt>
                <c:pt idx="15555">
                  <c:v>55.5</c:v>
                </c:pt>
                <c:pt idx="15556">
                  <c:v>55.5</c:v>
                </c:pt>
                <c:pt idx="15557">
                  <c:v>55.5</c:v>
                </c:pt>
                <c:pt idx="15558">
                  <c:v>55.5</c:v>
                </c:pt>
                <c:pt idx="15559">
                  <c:v>55.5</c:v>
                </c:pt>
                <c:pt idx="15560">
                  <c:v>55.5</c:v>
                </c:pt>
                <c:pt idx="15561">
                  <c:v>55.3</c:v>
                </c:pt>
                <c:pt idx="15562">
                  <c:v>55.3</c:v>
                </c:pt>
                <c:pt idx="15563">
                  <c:v>55.3</c:v>
                </c:pt>
                <c:pt idx="15564">
                  <c:v>55.3</c:v>
                </c:pt>
                <c:pt idx="15565">
                  <c:v>55.3</c:v>
                </c:pt>
                <c:pt idx="15566">
                  <c:v>55.3</c:v>
                </c:pt>
                <c:pt idx="15567">
                  <c:v>55.3</c:v>
                </c:pt>
                <c:pt idx="15568">
                  <c:v>55.3</c:v>
                </c:pt>
                <c:pt idx="15569">
                  <c:v>55.3</c:v>
                </c:pt>
                <c:pt idx="15570">
                  <c:v>55.3</c:v>
                </c:pt>
                <c:pt idx="15571">
                  <c:v>55.3</c:v>
                </c:pt>
                <c:pt idx="15572">
                  <c:v>55.1</c:v>
                </c:pt>
                <c:pt idx="15573">
                  <c:v>55.1</c:v>
                </c:pt>
                <c:pt idx="15574">
                  <c:v>55.1</c:v>
                </c:pt>
                <c:pt idx="15575">
                  <c:v>55.1</c:v>
                </c:pt>
                <c:pt idx="15576">
                  <c:v>55.1</c:v>
                </c:pt>
                <c:pt idx="15577">
                  <c:v>55.1</c:v>
                </c:pt>
                <c:pt idx="15578">
                  <c:v>55.1</c:v>
                </c:pt>
                <c:pt idx="15579">
                  <c:v>55.1</c:v>
                </c:pt>
                <c:pt idx="15580">
                  <c:v>55.2</c:v>
                </c:pt>
                <c:pt idx="15581">
                  <c:v>55.2</c:v>
                </c:pt>
                <c:pt idx="15582">
                  <c:v>55.2</c:v>
                </c:pt>
                <c:pt idx="15583">
                  <c:v>55.2</c:v>
                </c:pt>
                <c:pt idx="15584">
                  <c:v>55.2</c:v>
                </c:pt>
                <c:pt idx="15585">
                  <c:v>55.2</c:v>
                </c:pt>
                <c:pt idx="15586">
                  <c:v>55.2</c:v>
                </c:pt>
                <c:pt idx="15587">
                  <c:v>55.2</c:v>
                </c:pt>
                <c:pt idx="15588">
                  <c:v>55.2</c:v>
                </c:pt>
                <c:pt idx="15589">
                  <c:v>55.2</c:v>
                </c:pt>
                <c:pt idx="15590">
                  <c:v>55.2</c:v>
                </c:pt>
                <c:pt idx="15591">
                  <c:v>55.2</c:v>
                </c:pt>
                <c:pt idx="15592">
                  <c:v>55.2</c:v>
                </c:pt>
                <c:pt idx="15593">
                  <c:v>55.2</c:v>
                </c:pt>
                <c:pt idx="15594">
                  <c:v>55.2</c:v>
                </c:pt>
                <c:pt idx="15595">
                  <c:v>55.2</c:v>
                </c:pt>
                <c:pt idx="15596">
                  <c:v>55.2</c:v>
                </c:pt>
                <c:pt idx="15597">
                  <c:v>55.2</c:v>
                </c:pt>
                <c:pt idx="15598">
                  <c:v>55.2</c:v>
                </c:pt>
                <c:pt idx="15599">
                  <c:v>55.2</c:v>
                </c:pt>
                <c:pt idx="15600">
                  <c:v>55.2</c:v>
                </c:pt>
                <c:pt idx="15601">
                  <c:v>55.2</c:v>
                </c:pt>
                <c:pt idx="15602">
                  <c:v>55.2</c:v>
                </c:pt>
                <c:pt idx="15603">
                  <c:v>55.2</c:v>
                </c:pt>
                <c:pt idx="15604">
                  <c:v>55.2</c:v>
                </c:pt>
                <c:pt idx="15605">
                  <c:v>55.2</c:v>
                </c:pt>
                <c:pt idx="15606">
                  <c:v>55.2</c:v>
                </c:pt>
                <c:pt idx="15607">
                  <c:v>55.2</c:v>
                </c:pt>
                <c:pt idx="15608">
                  <c:v>55.2</c:v>
                </c:pt>
                <c:pt idx="15609">
                  <c:v>55.2</c:v>
                </c:pt>
                <c:pt idx="15610">
                  <c:v>55.2</c:v>
                </c:pt>
                <c:pt idx="15611">
                  <c:v>55.2</c:v>
                </c:pt>
                <c:pt idx="15612">
                  <c:v>55.2</c:v>
                </c:pt>
                <c:pt idx="15613">
                  <c:v>55.2</c:v>
                </c:pt>
                <c:pt idx="15614">
                  <c:v>55.2</c:v>
                </c:pt>
                <c:pt idx="15615">
                  <c:v>55.2</c:v>
                </c:pt>
                <c:pt idx="15616">
                  <c:v>55</c:v>
                </c:pt>
                <c:pt idx="15617">
                  <c:v>55</c:v>
                </c:pt>
                <c:pt idx="15618">
                  <c:v>55</c:v>
                </c:pt>
                <c:pt idx="15619">
                  <c:v>55</c:v>
                </c:pt>
                <c:pt idx="15620">
                  <c:v>55</c:v>
                </c:pt>
                <c:pt idx="15621">
                  <c:v>55</c:v>
                </c:pt>
                <c:pt idx="15622">
                  <c:v>54.8</c:v>
                </c:pt>
                <c:pt idx="15623">
                  <c:v>54.8</c:v>
                </c:pt>
                <c:pt idx="15624">
                  <c:v>54.8</c:v>
                </c:pt>
                <c:pt idx="15625">
                  <c:v>54.8</c:v>
                </c:pt>
                <c:pt idx="15626">
                  <c:v>54.8</c:v>
                </c:pt>
                <c:pt idx="15627">
                  <c:v>54.8</c:v>
                </c:pt>
                <c:pt idx="15628">
                  <c:v>54.8</c:v>
                </c:pt>
                <c:pt idx="15629">
                  <c:v>54.6</c:v>
                </c:pt>
                <c:pt idx="15630">
                  <c:v>54.6</c:v>
                </c:pt>
                <c:pt idx="15631">
                  <c:v>54.6</c:v>
                </c:pt>
                <c:pt idx="15632">
                  <c:v>54.6</c:v>
                </c:pt>
                <c:pt idx="15633">
                  <c:v>54.6</c:v>
                </c:pt>
                <c:pt idx="15634">
                  <c:v>54.6</c:v>
                </c:pt>
                <c:pt idx="15635">
                  <c:v>54.4</c:v>
                </c:pt>
                <c:pt idx="15636">
                  <c:v>54.6</c:v>
                </c:pt>
                <c:pt idx="15637">
                  <c:v>54.6</c:v>
                </c:pt>
                <c:pt idx="15638">
                  <c:v>54.6</c:v>
                </c:pt>
                <c:pt idx="15639">
                  <c:v>54.6</c:v>
                </c:pt>
                <c:pt idx="15640">
                  <c:v>54.6</c:v>
                </c:pt>
                <c:pt idx="15641">
                  <c:v>54.4</c:v>
                </c:pt>
                <c:pt idx="15642">
                  <c:v>54.4</c:v>
                </c:pt>
                <c:pt idx="15643">
                  <c:v>54.4</c:v>
                </c:pt>
                <c:pt idx="15644">
                  <c:v>54.4</c:v>
                </c:pt>
                <c:pt idx="15645">
                  <c:v>54.4</c:v>
                </c:pt>
                <c:pt idx="15646">
                  <c:v>54.4</c:v>
                </c:pt>
                <c:pt idx="15647">
                  <c:v>54.6</c:v>
                </c:pt>
                <c:pt idx="15648">
                  <c:v>54.6</c:v>
                </c:pt>
                <c:pt idx="15649">
                  <c:v>54.4</c:v>
                </c:pt>
                <c:pt idx="15650">
                  <c:v>54.4</c:v>
                </c:pt>
                <c:pt idx="15651">
                  <c:v>54.6</c:v>
                </c:pt>
                <c:pt idx="15652">
                  <c:v>54.6</c:v>
                </c:pt>
                <c:pt idx="15653">
                  <c:v>54.4</c:v>
                </c:pt>
                <c:pt idx="15654">
                  <c:v>54.4</c:v>
                </c:pt>
                <c:pt idx="15655">
                  <c:v>54.4</c:v>
                </c:pt>
                <c:pt idx="15656">
                  <c:v>54.4</c:v>
                </c:pt>
                <c:pt idx="15657">
                  <c:v>54.4</c:v>
                </c:pt>
                <c:pt idx="15658">
                  <c:v>54.4</c:v>
                </c:pt>
                <c:pt idx="15659">
                  <c:v>54.4</c:v>
                </c:pt>
                <c:pt idx="15660">
                  <c:v>54.4</c:v>
                </c:pt>
                <c:pt idx="15661">
                  <c:v>54.4</c:v>
                </c:pt>
                <c:pt idx="15662">
                  <c:v>54.4</c:v>
                </c:pt>
                <c:pt idx="15663">
                  <c:v>54.4</c:v>
                </c:pt>
                <c:pt idx="15664">
                  <c:v>54.4</c:v>
                </c:pt>
                <c:pt idx="15665">
                  <c:v>54.4</c:v>
                </c:pt>
                <c:pt idx="15666">
                  <c:v>54.4</c:v>
                </c:pt>
                <c:pt idx="15667">
                  <c:v>54.4</c:v>
                </c:pt>
                <c:pt idx="15668">
                  <c:v>54.4</c:v>
                </c:pt>
                <c:pt idx="15669">
                  <c:v>54.2</c:v>
                </c:pt>
                <c:pt idx="15670">
                  <c:v>54.2</c:v>
                </c:pt>
                <c:pt idx="15671">
                  <c:v>54.2</c:v>
                </c:pt>
                <c:pt idx="15672">
                  <c:v>54.4</c:v>
                </c:pt>
                <c:pt idx="15673">
                  <c:v>54.4</c:v>
                </c:pt>
                <c:pt idx="15674">
                  <c:v>54.4</c:v>
                </c:pt>
                <c:pt idx="15675">
                  <c:v>54.4</c:v>
                </c:pt>
                <c:pt idx="15676">
                  <c:v>54.2</c:v>
                </c:pt>
                <c:pt idx="15677">
                  <c:v>54.2</c:v>
                </c:pt>
                <c:pt idx="15678">
                  <c:v>54.2</c:v>
                </c:pt>
                <c:pt idx="15679">
                  <c:v>54.2</c:v>
                </c:pt>
                <c:pt idx="15680">
                  <c:v>54.2</c:v>
                </c:pt>
                <c:pt idx="15681">
                  <c:v>54.2</c:v>
                </c:pt>
                <c:pt idx="15682">
                  <c:v>54.2</c:v>
                </c:pt>
                <c:pt idx="15683">
                  <c:v>54.2</c:v>
                </c:pt>
                <c:pt idx="15684">
                  <c:v>54.2</c:v>
                </c:pt>
                <c:pt idx="15685">
                  <c:v>54.2</c:v>
                </c:pt>
                <c:pt idx="15686">
                  <c:v>54.2</c:v>
                </c:pt>
                <c:pt idx="15687">
                  <c:v>54.2</c:v>
                </c:pt>
                <c:pt idx="15688">
                  <c:v>54.2</c:v>
                </c:pt>
                <c:pt idx="15689">
                  <c:v>54</c:v>
                </c:pt>
                <c:pt idx="15690">
                  <c:v>54</c:v>
                </c:pt>
                <c:pt idx="15691">
                  <c:v>54</c:v>
                </c:pt>
                <c:pt idx="15692">
                  <c:v>54</c:v>
                </c:pt>
                <c:pt idx="15693">
                  <c:v>54</c:v>
                </c:pt>
                <c:pt idx="15694">
                  <c:v>54</c:v>
                </c:pt>
                <c:pt idx="15695">
                  <c:v>54</c:v>
                </c:pt>
                <c:pt idx="15696">
                  <c:v>54.1</c:v>
                </c:pt>
                <c:pt idx="15697">
                  <c:v>53.8</c:v>
                </c:pt>
                <c:pt idx="15698">
                  <c:v>54.1</c:v>
                </c:pt>
                <c:pt idx="15699">
                  <c:v>54.1</c:v>
                </c:pt>
                <c:pt idx="15700">
                  <c:v>54.1</c:v>
                </c:pt>
                <c:pt idx="15701">
                  <c:v>54.1</c:v>
                </c:pt>
                <c:pt idx="15702">
                  <c:v>54.1</c:v>
                </c:pt>
                <c:pt idx="15703">
                  <c:v>54.1</c:v>
                </c:pt>
                <c:pt idx="15704">
                  <c:v>54.1</c:v>
                </c:pt>
                <c:pt idx="15705">
                  <c:v>54.1</c:v>
                </c:pt>
                <c:pt idx="15706">
                  <c:v>54.1</c:v>
                </c:pt>
                <c:pt idx="15707">
                  <c:v>54.1</c:v>
                </c:pt>
                <c:pt idx="15708">
                  <c:v>54.1</c:v>
                </c:pt>
                <c:pt idx="15709">
                  <c:v>54.1</c:v>
                </c:pt>
                <c:pt idx="15710">
                  <c:v>54.1</c:v>
                </c:pt>
                <c:pt idx="15711">
                  <c:v>54.1</c:v>
                </c:pt>
                <c:pt idx="15712">
                  <c:v>54.1</c:v>
                </c:pt>
                <c:pt idx="15713">
                  <c:v>54.1</c:v>
                </c:pt>
                <c:pt idx="15714">
                  <c:v>54</c:v>
                </c:pt>
                <c:pt idx="15715">
                  <c:v>54</c:v>
                </c:pt>
                <c:pt idx="15716">
                  <c:v>54</c:v>
                </c:pt>
                <c:pt idx="15717">
                  <c:v>54</c:v>
                </c:pt>
                <c:pt idx="15718">
                  <c:v>54</c:v>
                </c:pt>
                <c:pt idx="15719">
                  <c:v>54</c:v>
                </c:pt>
                <c:pt idx="15720">
                  <c:v>54</c:v>
                </c:pt>
                <c:pt idx="15721">
                  <c:v>54</c:v>
                </c:pt>
                <c:pt idx="15722">
                  <c:v>54</c:v>
                </c:pt>
                <c:pt idx="15723">
                  <c:v>54</c:v>
                </c:pt>
                <c:pt idx="15724">
                  <c:v>54</c:v>
                </c:pt>
                <c:pt idx="15725">
                  <c:v>54</c:v>
                </c:pt>
                <c:pt idx="15726">
                  <c:v>53.8</c:v>
                </c:pt>
                <c:pt idx="15727">
                  <c:v>53.8</c:v>
                </c:pt>
                <c:pt idx="15728">
                  <c:v>53.8</c:v>
                </c:pt>
                <c:pt idx="15729">
                  <c:v>53.8</c:v>
                </c:pt>
                <c:pt idx="15730">
                  <c:v>53.8</c:v>
                </c:pt>
                <c:pt idx="15731">
                  <c:v>53.8</c:v>
                </c:pt>
                <c:pt idx="15732">
                  <c:v>53.8</c:v>
                </c:pt>
                <c:pt idx="15733">
                  <c:v>53.8</c:v>
                </c:pt>
                <c:pt idx="15734">
                  <c:v>53.8</c:v>
                </c:pt>
                <c:pt idx="15735">
                  <c:v>53.8</c:v>
                </c:pt>
                <c:pt idx="15736">
                  <c:v>53.8</c:v>
                </c:pt>
                <c:pt idx="15737">
                  <c:v>53.8</c:v>
                </c:pt>
                <c:pt idx="15738">
                  <c:v>53.8</c:v>
                </c:pt>
                <c:pt idx="15739">
                  <c:v>53.8</c:v>
                </c:pt>
                <c:pt idx="15740">
                  <c:v>53.6</c:v>
                </c:pt>
                <c:pt idx="15741">
                  <c:v>53.6</c:v>
                </c:pt>
                <c:pt idx="15742">
                  <c:v>53.6</c:v>
                </c:pt>
                <c:pt idx="15743">
                  <c:v>53.7</c:v>
                </c:pt>
                <c:pt idx="15744">
                  <c:v>53.6</c:v>
                </c:pt>
                <c:pt idx="15745">
                  <c:v>53.7</c:v>
                </c:pt>
                <c:pt idx="15746">
                  <c:v>53.7</c:v>
                </c:pt>
                <c:pt idx="15747">
                  <c:v>53.6</c:v>
                </c:pt>
                <c:pt idx="15748">
                  <c:v>53.6</c:v>
                </c:pt>
                <c:pt idx="15749">
                  <c:v>53.6</c:v>
                </c:pt>
                <c:pt idx="15750">
                  <c:v>53.6</c:v>
                </c:pt>
                <c:pt idx="15751">
                  <c:v>53.6</c:v>
                </c:pt>
                <c:pt idx="15752">
                  <c:v>53.6</c:v>
                </c:pt>
                <c:pt idx="15753">
                  <c:v>53.6</c:v>
                </c:pt>
                <c:pt idx="15754">
                  <c:v>53.7</c:v>
                </c:pt>
                <c:pt idx="15755">
                  <c:v>53.6</c:v>
                </c:pt>
                <c:pt idx="15756">
                  <c:v>53.6</c:v>
                </c:pt>
                <c:pt idx="15757">
                  <c:v>53.6</c:v>
                </c:pt>
                <c:pt idx="15758">
                  <c:v>53.6</c:v>
                </c:pt>
                <c:pt idx="15759">
                  <c:v>53.6</c:v>
                </c:pt>
                <c:pt idx="15760">
                  <c:v>53.4</c:v>
                </c:pt>
                <c:pt idx="15761">
                  <c:v>53.4</c:v>
                </c:pt>
                <c:pt idx="15762">
                  <c:v>53.4</c:v>
                </c:pt>
                <c:pt idx="15763">
                  <c:v>53.4</c:v>
                </c:pt>
                <c:pt idx="15764">
                  <c:v>53.4</c:v>
                </c:pt>
                <c:pt idx="15765">
                  <c:v>53.2</c:v>
                </c:pt>
                <c:pt idx="15766">
                  <c:v>53.2</c:v>
                </c:pt>
                <c:pt idx="15767">
                  <c:v>53.2</c:v>
                </c:pt>
                <c:pt idx="15768">
                  <c:v>53.2</c:v>
                </c:pt>
                <c:pt idx="15769">
                  <c:v>53.2</c:v>
                </c:pt>
                <c:pt idx="15770">
                  <c:v>53.2</c:v>
                </c:pt>
                <c:pt idx="15771">
                  <c:v>53.2</c:v>
                </c:pt>
                <c:pt idx="15772">
                  <c:v>53.2</c:v>
                </c:pt>
                <c:pt idx="15773">
                  <c:v>53.2</c:v>
                </c:pt>
                <c:pt idx="15774">
                  <c:v>53.2</c:v>
                </c:pt>
                <c:pt idx="15775">
                  <c:v>53.2</c:v>
                </c:pt>
                <c:pt idx="15776">
                  <c:v>53.1</c:v>
                </c:pt>
                <c:pt idx="15777">
                  <c:v>53.1</c:v>
                </c:pt>
                <c:pt idx="15778">
                  <c:v>53.1</c:v>
                </c:pt>
                <c:pt idx="15779">
                  <c:v>53.1</c:v>
                </c:pt>
                <c:pt idx="15780">
                  <c:v>53.1</c:v>
                </c:pt>
                <c:pt idx="15781">
                  <c:v>53.1</c:v>
                </c:pt>
                <c:pt idx="15782">
                  <c:v>53.1</c:v>
                </c:pt>
                <c:pt idx="15783">
                  <c:v>53.1</c:v>
                </c:pt>
                <c:pt idx="15784">
                  <c:v>53.1</c:v>
                </c:pt>
                <c:pt idx="15785">
                  <c:v>53.1</c:v>
                </c:pt>
                <c:pt idx="15786">
                  <c:v>53.1</c:v>
                </c:pt>
                <c:pt idx="15787">
                  <c:v>53.1</c:v>
                </c:pt>
                <c:pt idx="15788">
                  <c:v>53.1</c:v>
                </c:pt>
                <c:pt idx="15789">
                  <c:v>53.1</c:v>
                </c:pt>
                <c:pt idx="15790">
                  <c:v>53.1</c:v>
                </c:pt>
                <c:pt idx="15791">
                  <c:v>53.1</c:v>
                </c:pt>
                <c:pt idx="15792">
                  <c:v>53.1</c:v>
                </c:pt>
                <c:pt idx="15793">
                  <c:v>53.1</c:v>
                </c:pt>
                <c:pt idx="15794">
                  <c:v>53.1</c:v>
                </c:pt>
                <c:pt idx="15795">
                  <c:v>53.1</c:v>
                </c:pt>
                <c:pt idx="15796">
                  <c:v>53.1</c:v>
                </c:pt>
                <c:pt idx="15797">
                  <c:v>52.9</c:v>
                </c:pt>
                <c:pt idx="15798">
                  <c:v>53.2</c:v>
                </c:pt>
                <c:pt idx="15799">
                  <c:v>53.1</c:v>
                </c:pt>
                <c:pt idx="15800">
                  <c:v>53.2</c:v>
                </c:pt>
                <c:pt idx="15801">
                  <c:v>53.2</c:v>
                </c:pt>
                <c:pt idx="15802">
                  <c:v>53.2</c:v>
                </c:pt>
                <c:pt idx="15803">
                  <c:v>53.2</c:v>
                </c:pt>
                <c:pt idx="15804">
                  <c:v>53.1</c:v>
                </c:pt>
                <c:pt idx="15805">
                  <c:v>53.2</c:v>
                </c:pt>
                <c:pt idx="15806">
                  <c:v>53.2</c:v>
                </c:pt>
                <c:pt idx="15807">
                  <c:v>53.1</c:v>
                </c:pt>
                <c:pt idx="15808">
                  <c:v>53.1</c:v>
                </c:pt>
                <c:pt idx="15809">
                  <c:v>53.1</c:v>
                </c:pt>
                <c:pt idx="15810">
                  <c:v>53.1</c:v>
                </c:pt>
                <c:pt idx="15811">
                  <c:v>53.1</c:v>
                </c:pt>
                <c:pt idx="15812">
                  <c:v>53.2</c:v>
                </c:pt>
                <c:pt idx="15813">
                  <c:v>53.2</c:v>
                </c:pt>
                <c:pt idx="15814">
                  <c:v>52.9</c:v>
                </c:pt>
                <c:pt idx="15815">
                  <c:v>52.9</c:v>
                </c:pt>
                <c:pt idx="15816">
                  <c:v>52.9</c:v>
                </c:pt>
                <c:pt idx="15817">
                  <c:v>53</c:v>
                </c:pt>
                <c:pt idx="15818">
                  <c:v>52.8</c:v>
                </c:pt>
                <c:pt idx="15820">
                  <c:v>53.7</c:v>
                </c:pt>
                <c:pt idx="15821">
                  <c:v>52.8</c:v>
                </c:pt>
                <c:pt idx="15822">
                  <c:v>52.8</c:v>
                </c:pt>
                <c:pt idx="15823">
                  <c:v>52.8</c:v>
                </c:pt>
                <c:pt idx="15824">
                  <c:v>52.8</c:v>
                </c:pt>
                <c:pt idx="15825">
                  <c:v>52.8</c:v>
                </c:pt>
                <c:pt idx="15826">
                  <c:v>52.7</c:v>
                </c:pt>
                <c:pt idx="15827">
                  <c:v>52.7</c:v>
                </c:pt>
                <c:pt idx="15828">
                  <c:v>52.7</c:v>
                </c:pt>
                <c:pt idx="15829">
                  <c:v>52.7</c:v>
                </c:pt>
                <c:pt idx="15830">
                  <c:v>52.5</c:v>
                </c:pt>
                <c:pt idx="15831">
                  <c:v>52.5</c:v>
                </c:pt>
                <c:pt idx="15832">
                  <c:v>52.4</c:v>
                </c:pt>
                <c:pt idx="15833">
                  <c:v>52.2</c:v>
                </c:pt>
                <c:pt idx="15834">
                  <c:v>52.2</c:v>
                </c:pt>
                <c:pt idx="15835">
                  <c:v>52.2</c:v>
                </c:pt>
                <c:pt idx="15836">
                  <c:v>52.2</c:v>
                </c:pt>
                <c:pt idx="15837">
                  <c:v>52</c:v>
                </c:pt>
                <c:pt idx="15838">
                  <c:v>52</c:v>
                </c:pt>
                <c:pt idx="15839">
                  <c:v>52</c:v>
                </c:pt>
                <c:pt idx="15840">
                  <c:v>51.9</c:v>
                </c:pt>
                <c:pt idx="15841">
                  <c:v>51.9</c:v>
                </c:pt>
                <c:pt idx="15842">
                  <c:v>51.9</c:v>
                </c:pt>
                <c:pt idx="15843">
                  <c:v>51.9</c:v>
                </c:pt>
                <c:pt idx="15844">
                  <c:v>52</c:v>
                </c:pt>
                <c:pt idx="15845">
                  <c:v>52</c:v>
                </c:pt>
                <c:pt idx="15846">
                  <c:v>52</c:v>
                </c:pt>
                <c:pt idx="15847">
                  <c:v>52</c:v>
                </c:pt>
                <c:pt idx="15848">
                  <c:v>52.2</c:v>
                </c:pt>
                <c:pt idx="15849">
                  <c:v>52</c:v>
                </c:pt>
                <c:pt idx="15850">
                  <c:v>52</c:v>
                </c:pt>
                <c:pt idx="15851">
                  <c:v>52.2</c:v>
                </c:pt>
                <c:pt idx="15852">
                  <c:v>52.2</c:v>
                </c:pt>
                <c:pt idx="15853">
                  <c:v>52.2</c:v>
                </c:pt>
                <c:pt idx="15854">
                  <c:v>52.2</c:v>
                </c:pt>
                <c:pt idx="15855">
                  <c:v>52.2</c:v>
                </c:pt>
                <c:pt idx="15856">
                  <c:v>52.2</c:v>
                </c:pt>
                <c:pt idx="15857">
                  <c:v>52.2</c:v>
                </c:pt>
                <c:pt idx="15858">
                  <c:v>52.2</c:v>
                </c:pt>
                <c:pt idx="15859">
                  <c:v>52.2</c:v>
                </c:pt>
                <c:pt idx="15860">
                  <c:v>52</c:v>
                </c:pt>
                <c:pt idx="15861">
                  <c:v>52</c:v>
                </c:pt>
                <c:pt idx="15862">
                  <c:v>52.2</c:v>
                </c:pt>
                <c:pt idx="15863">
                  <c:v>52</c:v>
                </c:pt>
                <c:pt idx="15864">
                  <c:v>52</c:v>
                </c:pt>
                <c:pt idx="15865">
                  <c:v>52.2</c:v>
                </c:pt>
                <c:pt idx="15866">
                  <c:v>52</c:v>
                </c:pt>
                <c:pt idx="15867">
                  <c:v>52.2</c:v>
                </c:pt>
                <c:pt idx="15868">
                  <c:v>52.2</c:v>
                </c:pt>
                <c:pt idx="15869">
                  <c:v>52.5</c:v>
                </c:pt>
                <c:pt idx="15870">
                  <c:v>52.2</c:v>
                </c:pt>
                <c:pt idx="15871">
                  <c:v>52.2</c:v>
                </c:pt>
                <c:pt idx="15872">
                  <c:v>52.2</c:v>
                </c:pt>
                <c:pt idx="15873">
                  <c:v>52.2</c:v>
                </c:pt>
                <c:pt idx="15874">
                  <c:v>52.2</c:v>
                </c:pt>
                <c:pt idx="15875">
                  <c:v>52.3</c:v>
                </c:pt>
                <c:pt idx="15876">
                  <c:v>52.3</c:v>
                </c:pt>
                <c:pt idx="15877">
                  <c:v>52.3</c:v>
                </c:pt>
                <c:pt idx="15878">
                  <c:v>52.3</c:v>
                </c:pt>
                <c:pt idx="15879">
                  <c:v>52.3</c:v>
                </c:pt>
                <c:pt idx="15880">
                  <c:v>52.3</c:v>
                </c:pt>
                <c:pt idx="15881">
                  <c:v>52.3</c:v>
                </c:pt>
                <c:pt idx="15882">
                  <c:v>52.3</c:v>
                </c:pt>
                <c:pt idx="15883">
                  <c:v>52.3</c:v>
                </c:pt>
                <c:pt idx="15884">
                  <c:v>52.3</c:v>
                </c:pt>
                <c:pt idx="15885">
                  <c:v>52.3</c:v>
                </c:pt>
                <c:pt idx="15886">
                  <c:v>52.3</c:v>
                </c:pt>
                <c:pt idx="15887">
                  <c:v>52.3</c:v>
                </c:pt>
                <c:pt idx="15888">
                  <c:v>52.3</c:v>
                </c:pt>
                <c:pt idx="15889">
                  <c:v>52.2</c:v>
                </c:pt>
                <c:pt idx="15890">
                  <c:v>52.2</c:v>
                </c:pt>
                <c:pt idx="15891">
                  <c:v>52.3</c:v>
                </c:pt>
                <c:pt idx="15892">
                  <c:v>52.3</c:v>
                </c:pt>
                <c:pt idx="15893">
                  <c:v>52.3</c:v>
                </c:pt>
                <c:pt idx="15894">
                  <c:v>52.2</c:v>
                </c:pt>
                <c:pt idx="15895">
                  <c:v>52.2</c:v>
                </c:pt>
                <c:pt idx="15896">
                  <c:v>52.2</c:v>
                </c:pt>
                <c:pt idx="15897">
                  <c:v>52.3</c:v>
                </c:pt>
                <c:pt idx="15898">
                  <c:v>52.2</c:v>
                </c:pt>
                <c:pt idx="15899">
                  <c:v>52.3</c:v>
                </c:pt>
                <c:pt idx="15900">
                  <c:v>52.3</c:v>
                </c:pt>
                <c:pt idx="15901">
                  <c:v>52.3</c:v>
                </c:pt>
                <c:pt idx="15902">
                  <c:v>52.3</c:v>
                </c:pt>
                <c:pt idx="15903">
                  <c:v>52.3</c:v>
                </c:pt>
                <c:pt idx="15904">
                  <c:v>52.2</c:v>
                </c:pt>
                <c:pt idx="15905">
                  <c:v>52.2</c:v>
                </c:pt>
                <c:pt idx="15906">
                  <c:v>52.2</c:v>
                </c:pt>
                <c:pt idx="15907">
                  <c:v>52.2</c:v>
                </c:pt>
                <c:pt idx="15908">
                  <c:v>52.2</c:v>
                </c:pt>
                <c:pt idx="15909">
                  <c:v>52.2</c:v>
                </c:pt>
                <c:pt idx="15910">
                  <c:v>52.2</c:v>
                </c:pt>
                <c:pt idx="15911">
                  <c:v>52</c:v>
                </c:pt>
                <c:pt idx="15912">
                  <c:v>52</c:v>
                </c:pt>
                <c:pt idx="15913">
                  <c:v>52</c:v>
                </c:pt>
                <c:pt idx="15914">
                  <c:v>52</c:v>
                </c:pt>
                <c:pt idx="15915">
                  <c:v>52</c:v>
                </c:pt>
                <c:pt idx="15916">
                  <c:v>52</c:v>
                </c:pt>
                <c:pt idx="15917">
                  <c:v>52</c:v>
                </c:pt>
                <c:pt idx="15918">
                  <c:v>52</c:v>
                </c:pt>
                <c:pt idx="15919">
                  <c:v>51.9</c:v>
                </c:pt>
                <c:pt idx="15920">
                  <c:v>51.9</c:v>
                </c:pt>
                <c:pt idx="15921">
                  <c:v>51.9</c:v>
                </c:pt>
                <c:pt idx="15922">
                  <c:v>51.9</c:v>
                </c:pt>
                <c:pt idx="15923">
                  <c:v>51.9</c:v>
                </c:pt>
                <c:pt idx="15924">
                  <c:v>51.9</c:v>
                </c:pt>
                <c:pt idx="15925">
                  <c:v>51.9</c:v>
                </c:pt>
                <c:pt idx="15926">
                  <c:v>51.9</c:v>
                </c:pt>
                <c:pt idx="15927">
                  <c:v>52</c:v>
                </c:pt>
                <c:pt idx="15928">
                  <c:v>52</c:v>
                </c:pt>
                <c:pt idx="15929">
                  <c:v>52</c:v>
                </c:pt>
                <c:pt idx="15930">
                  <c:v>52</c:v>
                </c:pt>
                <c:pt idx="15931">
                  <c:v>52</c:v>
                </c:pt>
                <c:pt idx="15932">
                  <c:v>52</c:v>
                </c:pt>
                <c:pt idx="15933">
                  <c:v>52</c:v>
                </c:pt>
                <c:pt idx="15934">
                  <c:v>52</c:v>
                </c:pt>
                <c:pt idx="15935">
                  <c:v>52</c:v>
                </c:pt>
                <c:pt idx="15936">
                  <c:v>52.3</c:v>
                </c:pt>
                <c:pt idx="15937">
                  <c:v>52.3</c:v>
                </c:pt>
                <c:pt idx="15938">
                  <c:v>52.3</c:v>
                </c:pt>
                <c:pt idx="15939">
                  <c:v>52.3</c:v>
                </c:pt>
                <c:pt idx="15940">
                  <c:v>52.3</c:v>
                </c:pt>
                <c:pt idx="15941">
                  <c:v>52.3</c:v>
                </c:pt>
                <c:pt idx="15942">
                  <c:v>52.2</c:v>
                </c:pt>
                <c:pt idx="15943">
                  <c:v>52.2</c:v>
                </c:pt>
                <c:pt idx="15944">
                  <c:v>52.2</c:v>
                </c:pt>
                <c:pt idx="15945">
                  <c:v>52.4</c:v>
                </c:pt>
                <c:pt idx="15946">
                  <c:v>52.4</c:v>
                </c:pt>
                <c:pt idx="15947">
                  <c:v>52.4</c:v>
                </c:pt>
                <c:pt idx="15948">
                  <c:v>52.3</c:v>
                </c:pt>
                <c:pt idx="15949">
                  <c:v>52.4</c:v>
                </c:pt>
                <c:pt idx="15950">
                  <c:v>52.4</c:v>
                </c:pt>
                <c:pt idx="15951">
                  <c:v>52.4</c:v>
                </c:pt>
                <c:pt idx="15952">
                  <c:v>52.4</c:v>
                </c:pt>
                <c:pt idx="15953">
                  <c:v>52.3</c:v>
                </c:pt>
                <c:pt idx="15954">
                  <c:v>52.3</c:v>
                </c:pt>
                <c:pt idx="15955">
                  <c:v>52.3</c:v>
                </c:pt>
                <c:pt idx="15956">
                  <c:v>52.5</c:v>
                </c:pt>
                <c:pt idx="15957">
                  <c:v>52.5</c:v>
                </c:pt>
                <c:pt idx="15958">
                  <c:v>52.5</c:v>
                </c:pt>
                <c:pt idx="15959">
                  <c:v>52.5</c:v>
                </c:pt>
                <c:pt idx="15960">
                  <c:v>52.5</c:v>
                </c:pt>
                <c:pt idx="15961">
                  <c:v>52.5</c:v>
                </c:pt>
                <c:pt idx="15962">
                  <c:v>52.6</c:v>
                </c:pt>
                <c:pt idx="15963">
                  <c:v>52.6</c:v>
                </c:pt>
                <c:pt idx="15964">
                  <c:v>52.6</c:v>
                </c:pt>
                <c:pt idx="15965">
                  <c:v>52.6</c:v>
                </c:pt>
                <c:pt idx="15966">
                  <c:v>52.5</c:v>
                </c:pt>
                <c:pt idx="15967">
                  <c:v>52.5</c:v>
                </c:pt>
                <c:pt idx="15968">
                  <c:v>52.5</c:v>
                </c:pt>
                <c:pt idx="15969">
                  <c:v>52.5</c:v>
                </c:pt>
                <c:pt idx="15970">
                  <c:v>52.5</c:v>
                </c:pt>
                <c:pt idx="15971">
                  <c:v>52.5</c:v>
                </c:pt>
                <c:pt idx="15972">
                  <c:v>52.5</c:v>
                </c:pt>
                <c:pt idx="15973">
                  <c:v>52.5</c:v>
                </c:pt>
                <c:pt idx="15974">
                  <c:v>52.5</c:v>
                </c:pt>
                <c:pt idx="15975">
                  <c:v>52.5</c:v>
                </c:pt>
                <c:pt idx="15976">
                  <c:v>52.5</c:v>
                </c:pt>
                <c:pt idx="15977">
                  <c:v>52.5</c:v>
                </c:pt>
                <c:pt idx="15978">
                  <c:v>52.5</c:v>
                </c:pt>
                <c:pt idx="15979">
                  <c:v>52.5</c:v>
                </c:pt>
                <c:pt idx="15980">
                  <c:v>52.5</c:v>
                </c:pt>
                <c:pt idx="15981">
                  <c:v>52.5</c:v>
                </c:pt>
                <c:pt idx="15982">
                  <c:v>52.3</c:v>
                </c:pt>
                <c:pt idx="15983">
                  <c:v>52.3</c:v>
                </c:pt>
                <c:pt idx="15984">
                  <c:v>52.3</c:v>
                </c:pt>
                <c:pt idx="15985">
                  <c:v>52.3</c:v>
                </c:pt>
                <c:pt idx="15986">
                  <c:v>52.3</c:v>
                </c:pt>
                <c:pt idx="15987">
                  <c:v>52.3</c:v>
                </c:pt>
                <c:pt idx="15988">
                  <c:v>52.3</c:v>
                </c:pt>
                <c:pt idx="15989">
                  <c:v>52.3</c:v>
                </c:pt>
                <c:pt idx="15990">
                  <c:v>52.4</c:v>
                </c:pt>
                <c:pt idx="15991">
                  <c:v>52.3</c:v>
                </c:pt>
                <c:pt idx="15992">
                  <c:v>52.4</c:v>
                </c:pt>
                <c:pt idx="15993">
                  <c:v>52.3</c:v>
                </c:pt>
                <c:pt idx="15994">
                  <c:v>52.4</c:v>
                </c:pt>
                <c:pt idx="15995">
                  <c:v>52.3</c:v>
                </c:pt>
                <c:pt idx="15996">
                  <c:v>52.3</c:v>
                </c:pt>
                <c:pt idx="15997">
                  <c:v>52.4</c:v>
                </c:pt>
                <c:pt idx="15998">
                  <c:v>52.4</c:v>
                </c:pt>
                <c:pt idx="15999">
                  <c:v>52.4</c:v>
                </c:pt>
                <c:pt idx="16000">
                  <c:v>52.4</c:v>
                </c:pt>
                <c:pt idx="16001">
                  <c:v>52.4</c:v>
                </c:pt>
                <c:pt idx="16002">
                  <c:v>52.4</c:v>
                </c:pt>
                <c:pt idx="16003">
                  <c:v>52.4</c:v>
                </c:pt>
                <c:pt idx="16004">
                  <c:v>52.4</c:v>
                </c:pt>
                <c:pt idx="16005">
                  <c:v>52.4</c:v>
                </c:pt>
                <c:pt idx="16006">
                  <c:v>52.4</c:v>
                </c:pt>
                <c:pt idx="16007">
                  <c:v>52.4</c:v>
                </c:pt>
                <c:pt idx="16008">
                  <c:v>52.4</c:v>
                </c:pt>
                <c:pt idx="16009">
                  <c:v>52.4</c:v>
                </c:pt>
                <c:pt idx="16010">
                  <c:v>52.3</c:v>
                </c:pt>
                <c:pt idx="16011">
                  <c:v>52.4</c:v>
                </c:pt>
                <c:pt idx="16012">
                  <c:v>52.4</c:v>
                </c:pt>
                <c:pt idx="16013">
                  <c:v>52.4</c:v>
                </c:pt>
                <c:pt idx="16014">
                  <c:v>52.3</c:v>
                </c:pt>
                <c:pt idx="16015">
                  <c:v>52.3</c:v>
                </c:pt>
                <c:pt idx="16016">
                  <c:v>52.3</c:v>
                </c:pt>
                <c:pt idx="16017">
                  <c:v>52.3</c:v>
                </c:pt>
                <c:pt idx="16018">
                  <c:v>52.3</c:v>
                </c:pt>
                <c:pt idx="16019">
                  <c:v>52.3</c:v>
                </c:pt>
                <c:pt idx="16020">
                  <c:v>52.3</c:v>
                </c:pt>
                <c:pt idx="16021">
                  <c:v>52.3</c:v>
                </c:pt>
                <c:pt idx="16022">
                  <c:v>52.3</c:v>
                </c:pt>
                <c:pt idx="16023">
                  <c:v>52.3</c:v>
                </c:pt>
                <c:pt idx="16024">
                  <c:v>52.3</c:v>
                </c:pt>
                <c:pt idx="16025">
                  <c:v>52.3</c:v>
                </c:pt>
                <c:pt idx="16026">
                  <c:v>52.3</c:v>
                </c:pt>
                <c:pt idx="16027">
                  <c:v>52.3</c:v>
                </c:pt>
                <c:pt idx="16028">
                  <c:v>52.3</c:v>
                </c:pt>
                <c:pt idx="16029">
                  <c:v>52.3</c:v>
                </c:pt>
                <c:pt idx="16030">
                  <c:v>52.3</c:v>
                </c:pt>
                <c:pt idx="16031">
                  <c:v>52.3</c:v>
                </c:pt>
                <c:pt idx="16032">
                  <c:v>52.3</c:v>
                </c:pt>
                <c:pt idx="16033">
                  <c:v>52.3</c:v>
                </c:pt>
                <c:pt idx="16034">
                  <c:v>52.3</c:v>
                </c:pt>
                <c:pt idx="16035">
                  <c:v>52.3</c:v>
                </c:pt>
                <c:pt idx="16036">
                  <c:v>52.3</c:v>
                </c:pt>
                <c:pt idx="16037">
                  <c:v>52.3</c:v>
                </c:pt>
                <c:pt idx="16038">
                  <c:v>52.1</c:v>
                </c:pt>
                <c:pt idx="16039">
                  <c:v>52.3</c:v>
                </c:pt>
                <c:pt idx="16040">
                  <c:v>52.3</c:v>
                </c:pt>
                <c:pt idx="16041">
                  <c:v>52.3</c:v>
                </c:pt>
                <c:pt idx="16042">
                  <c:v>52.1</c:v>
                </c:pt>
                <c:pt idx="16043">
                  <c:v>52.1</c:v>
                </c:pt>
                <c:pt idx="16044">
                  <c:v>52.1</c:v>
                </c:pt>
                <c:pt idx="16045">
                  <c:v>52.1</c:v>
                </c:pt>
                <c:pt idx="16046">
                  <c:v>52.1</c:v>
                </c:pt>
                <c:pt idx="16047">
                  <c:v>52.1</c:v>
                </c:pt>
                <c:pt idx="16048">
                  <c:v>52.1</c:v>
                </c:pt>
                <c:pt idx="16049">
                  <c:v>52.1</c:v>
                </c:pt>
                <c:pt idx="16050">
                  <c:v>52.1</c:v>
                </c:pt>
                <c:pt idx="16051">
                  <c:v>52.1</c:v>
                </c:pt>
                <c:pt idx="16052">
                  <c:v>52.1</c:v>
                </c:pt>
                <c:pt idx="16053">
                  <c:v>52</c:v>
                </c:pt>
                <c:pt idx="16054">
                  <c:v>52</c:v>
                </c:pt>
                <c:pt idx="16055">
                  <c:v>52</c:v>
                </c:pt>
                <c:pt idx="16056">
                  <c:v>52</c:v>
                </c:pt>
                <c:pt idx="16057">
                  <c:v>51.8</c:v>
                </c:pt>
                <c:pt idx="16058">
                  <c:v>51.8</c:v>
                </c:pt>
                <c:pt idx="16059">
                  <c:v>51.8</c:v>
                </c:pt>
                <c:pt idx="16060">
                  <c:v>51.7</c:v>
                </c:pt>
                <c:pt idx="16061">
                  <c:v>51.7</c:v>
                </c:pt>
                <c:pt idx="16062">
                  <c:v>51.7</c:v>
                </c:pt>
                <c:pt idx="16063">
                  <c:v>51.7</c:v>
                </c:pt>
                <c:pt idx="16064">
                  <c:v>51.7</c:v>
                </c:pt>
                <c:pt idx="16065">
                  <c:v>51.7</c:v>
                </c:pt>
                <c:pt idx="16066">
                  <c:v>51.7</c:v>
                </c:pt>
                <c:pt idx="16067">
                  <c:v>51.7</c:v>
                </c:pt>
                <c:pt idx="16068">
                  <c:v>51.7</c:v>
                </c:pt>
                <c:pt idx="16069">
                  <c:v>51.7</c:v>
                </c:pt>
                <c:pt idx="16070">
                  <c:v>51.5</c:v>
                </c:pt>
                <c:pt idx="16071">
                  <c:v>51.5</c:v>
                </c:pt>
                <c:pt idx="16072">
                  <c:v>51.5</c:v>
                </c:pt>
                <c:pt idx="16073">
                  <c:v>51.5</c:v>
                </c:pt>
                <c:pt idx="16074">
                  <c:v>51.5</c:v>
                </c:pt>
                <c:pt idx="16075">
                  <c:v>51.5</c:v>
                </c:pt>
                <c:pt idx="16076">
                  <c:v>51.5</c:v>
                </c:pt>
                <c:pt idx="16077">
                  <c:v>51.5</c:v>
                </c:pt>
                <c:pt idx="16078">
                  <c:v>51.5</c:v>
                </c:pt>
                <c:pt idx="16079">
                  <c:v>51.5</c:v>
                </c:pt>
                <c:pt idx="16080">
                  <c:v>51.5</c:v>
                </c:pt>
                <c:pt idx="16081">
                  <c:v>51.5</c:v>
                </c:pt>
                <c:pt idx="16082">
                  <c:v>51.5</c:v>
                </c:pt>
                <c:pt idx="16083">
                  <c:v>51.5</c:v>
                </c:pt>
                <c:pt idx="16084">
                  <c:v>51.5</c:v>
                </c:pt>
                <c:pt idx="16085">
                  <c:v>51.5</c:v>
                </c:pt>
                <c:pt idx="16086">
                  <c:v>51.5</c:v>
                </c:pt>
                <c:pt idx="16087">
                  <c:v>51.5</c:v>
                </c:pt>
                <c:pt idx="16088">
                  <c:v>51.5</c:v>
                </c:pt>
                <c:pt idx="16089">
                  <c:v>51.5</c:v>
                </c:pt>
                <c:pt idx="16090">
                  <c:v>51.7</c:v>
                </c:pt>
                <c:pt idx="16091">
                  <c:v>51.7</c:v>
                </c:pt>
                <c:pt idx="16092">
                  <c:v>51.7</c:v>
                </c:pt>
                <c:pt idx="16093">
                  <c:v>51.7</c:v>
                </c:pt>
                <c:pt idx="16094">
                  <c:v>51.7</c:v>
                </c:pt>
                <c:pt idx="16095">
                  <c:v>51.7</c:v>
                </c:pt>
                <c:pt idx="16096">
                  <c:v>51.7</c:v>
                </c:pt>
                <c:pt idx="16097">
                  <c:v>51.7</c:v>
                </c:pt>
                <c:pt idx="16098">
                  <c:v>51.8</c:v>
                </c:pt>
                <c:pt idx="16099">
                  <c:v>51.8</c:v>
                </c:pt>
                <c:pt idx="16100">
                  <c:v>51.7</c:v>
                </c:pt>
                <c:pt idx="16101">
                  <c:v>51.7</c:v>
                </c:pt>
                <c:pt idx="16102">
                  <c:v>51.7</c:v>
                </c:pt>
                <c:pt idx="16103">
                  <c:v>51.8</c:v>
                </c:pt>
                <c:pt idx="16104">
                  <c:v>51.7</c:v>
                </c:pt>
                <c:pt idx="16105">
                  <c:v>51.7</c:v>
                </c:pt>
                <c:pt idx="16106">
                  <c:v>51.7</c:v>
                </c:pt>
                <c:pt idx="16107">
                  <c:v>51.8</c:v>
                </c:pt>
                <c:pt idx="16108">
                  <c:v>51.7</c:v>
                </c:pt>
                <c:pt idx="16109">
                  <c:v>51.8</c:v>
                </c:pt>
                <c:pt idx="16110">
                  <c:v>51.8</c:v>
                </c:pt>
                <c:pt idx="16111">
                  <c:v>51.7</c:v>
                </c:pt>
                <c:pt idx="16112">
                  <c:v>51.7</c:v>
                </c:pt>
                <c:pt idx="16113">
                  <c:v>51.8</c:v>
                </c:pt>
                <c:pt idx="16114">
                  <c:v>51.8</c:v>
                </c:pt>
                <c:pt idx="16115">
                  <c:v>51.8</c:v>
                </c:pt>
                <c:pt idx="16116">
                  <c:v>51.8</c:v>
                </c:pt>
                <c:pt idx="16117">
                  <c:v>51.8</c:v>
                </c:pt>
                <c:pt idx="16118">
                  <c:v>52</c:v>
                </c:pt>
                <c:pt idx="16119">
                  <c:v>52</c:v>
                </c:pt>
                <c:pt idx="16120">
                  <c:v>52</c:v>
                </c:pt>
                <c:pt idx="16121">
                  <c:v>52</c:v>
                </c:pt>
                <c:pt idx="16122">
                  <c:v>52</c:v>
                </c:pt>
                <c:pt idx="16123">
                  <c:v>52</c:v>
                </c:pt>
                <c:pt idx="16124">
                  <c:v>52</c:v>
                </c:pt>
                <c:pt idx="16125">
                  <c:v>52</c:v>
                </c:pt>
                <c:pt idx="16126">
                  <c:v>52</c:v>
                </c:pt>
                <c:pt idx="16127">
                  <c:v>52</c:v>
                </c:pt>
                <c:pt idx="16128">
                  <c:v>52</c:v>
                </c:pt>
                <c:pt idx="16129">
                  <c:v>52</c:v>
                </c:pt>
                <c:pt idx="16130">
                  <c:v>52</c:v>
                </c:pt>
                <c:pt idx="16131">
                  <c:v>52</c:v>
                </c:pt>
                <c:pt idx="16132">
                  <c:v>52.1</c:v>
                </c:pt>
                <c:pt idx="16133">
                  <c:v>52.1</c:v>
                </c:pt>
                <c:pt idx="16134">
                  <c:v>52</c:v>
                </c:pt>
                <c:pt idx="16135">
                  <c:v>52</c:v>
                </c:pt>
                <c:pt idx="16136">
                  <c:v>52</c:v>
                </c:pt>
                <c:pt idx="16137">
                  <c:v>52</c:v>
                </c:pt>
                <c:pt idx="16138">
                  <c:v>52.1</c:v>
                </c:pt>
                <c:pt idx="16139">
                  <c:v>52.1</c:v>
                </c:pt>
                <c:pt idx="16140">
                  <c:v>52.1</c:v>
                </c:pt>
                <c:pt idx="16141">
                  <c:v>52.1</c:v>
                </c:pt>
                <c:pt idx="16142">
                  <c:v>52.1</c:v>
                </c:pt>
                <c:pt idx="16143">
                  <c:v>52.1</c:v>
                </c:pt>
                <c:pt idx="16144">
                  <c:v>52.1</c:v>
                </c:pt>
                <c:pt idx="16145">
                  <c:v>52.1</c:v>
                </c:pt>
                <c:pt idx="16146">
                  <c:v>52.1</c:v>
                </c:pt>
                <c:pt idx="16147">
                  <c:v>52.1</c:v>
                </c:pt>
                <c:pt idx="16148">
                  <c:v>52.1</c:v>
                </c:pt>
                <c:pt idx="16149">
                  <c:v>52.1</c:v>
                </c:pt>
                <c:pt idx="16150">
                  <c:v>52.1</c:v>
                </c:pt>
                <c:pt idx="16151">
                  <c:v>52.1</c:v>
                </c:pt>
                <c:pt idx="16152">
                  <c:v>52.1</c:v>
                </c:pt>
                <c:pt idx="16153">
                  <c:v>52.1</c:v>
                </c:pt>
                <c:pt idx="16154">
                  <c:v>52.1</c:v>
                </c:pt>
                <c:pt idx="16155">
                  <c:v>52.1</c:v>
                </c:pt>
                <c:pt idx="16156">
                  <c:v>52.1</c:v>
                </c:pt>
                <c:pt idx="16157">
                  <c:v>52.1</c:v>
                </c:pt>
                <c:pt idx="16158">
                  <c:v>52.1</c:v>
                </c:pt>
                <c:pt idx="16159">
                  <c:v>52.1</c:v>
                </c:pt>
                <c:pt idx="16160">
                  <c:v>52.1</c:v>
                </c:pt>
                <c:pt idx="16161">
                  <c:v>52.1</c:v>
                </c:pt>
                <c:pt idx="16162">
                  <c:v>52.1</c:v>
                </c:pt>
                <c:pt idx="16163">
                  <c:v>52.1</c:v>
                </c:pt>
                <c:pt idx="16164">
                  <c:v>52.1</c:v>
                </c:pt>
                <c:pt idx="16165">
                  <c:v>52.1</c:v>
                </c:pt>
                <c:pt idx="16166">
                  <c:v>52.1</c:v>
                </c:pt>
                <c:pt idx="16167">
                  <c:v>52.1</c:v>
                </c:pt>
                <c:pt idx="16168">
                  <c:v>52.1</c:v>
                </c:pt>
                <c:pt idx="16169">
                  <c:v>52.1</c:v>
                </c:pt>
                <c:pt idx="16170">
                  <c:v>52.1</c:v>
                </c:pt>
                <c:pt idx="16171">
                  <c:v>52.1</c:v>
                </c:pt>
                <c:pt idx="16172">
                  <c:v>52.1</c:v>
                </c:pt>
                <c:pt idx="16173">
                  <c:v>52.1</c:v>
                </c:pt>
                <c:pt idx="16174">
                  <c:v>52.1</c:v>
                </c:pt>
                <c:pt idx="16175">
                  <c:v>52.1</c:v>
                </c:pt>
                <c:pt idx="16176">
                  <c:v>52.1</c:v>
                </c:pt>
                <c:pt idx="16177">
                  <c:v>52.1</c:v>
                </c:pt>
                <c:pt idx="16178">
                  <c:v>52.1</c:v>
                </c:pt>
                <c:pt idx="16179">
                  <c:v>52.1</c:v>
                </c:pt>
                <c:pt idx="16180">
                  <c:v>52.1</c:v>
                </c:pt>
                <c:pt idx="16181">
                  <c:v>52.1</c:v>
                </c:pt>
                <c:pt idx="16182">
                  <c:v>52.1</c:v>
                </c:pt>
                <c:pt idx="16183">
                  <c:v>52.1</c:v>
                </c:pt>
                <c:pt idx="16184">
                  <c:v>52.1</c:v>
                </c:pt>
                <c:pt idx="16185">
                  <c:v>52.1</c:v>
                </c:pt>
                <c:pt idx="16186">
                  <c:v>52.1</c:v>
                </c:pt>
                <c:pt idx="16187">
                  <c:v>52.1</c:v>
                </c:pt>
                <c:pt idx="16188">
                  <c:v>52.1</c:v>
                </c:pt>
                <c:pt idx="16189">
                  <c:v>52.1</c:v>
                </c:pt>
                <c:pt idx="16190">
                  <c:v>52.1</c:v>
                </c:pt>
                <c:pt idx="16191">
                  <c:v>52.1</c:v>
                </c:pt>
                <c:pt idx="16192">
                  <c:v>52.1</c:v>
                </c:pt>
                <c:pt idx="16193">
                  <c:v>52.1</c:v>
                </c:pt>
                <c:pt idx="16194">
                  <c:v>52.1</c:v>
                </c:pt>
                <c:pt idx="16195">
                  <c:v>52.1</c:v>
                </c:pt>
                <c:pt idx="16196">
                  <c:v>52.1</c:v>
                </c:pt>
                <c:pt idx="16197">
                  <c:v>52.1</c:v>
                </c:pt>
                <c:pt idx="16198">
                  <c:v>52.1</c:v>
                </c:pt>
                <c:pt idx="16199">
                  <c:v>52.1</c:v>
                </c:pt>
                <c:pt idx="16200">
                  <c:v>52.1</c:v>
                </c:pt>
                <c:pt idx="16201">
                  <c:v>52.1</c:v>
                </c:pt>
                <c:pt idx="16202">
                  <c:v>52.3</c:v>
                </c:pt>
                <c:pt idx="16203">
                  <c:v>52.1</c:v>
                </c:pt>
                <c:pt idx="16204">
                  <c:v>52.1</c:v>
                </c:pt>
                <c:pt idx="16205">
                  <c:v>52.3</c:v>
                </c:pt>
                <c:pt idx="16206">
                  <c:v>52.3</c:v>
                </c:pt>
                <c:pt idx="16207">
                  <c:v>52.3</c:v>
                </c:pt>
                <c:pt idx="16208">
                  <c:v>52.3</c:v>
                </c:pt>
                <c:pt idx="16209">
                  <c:v>52.3</c:v>
                </c:pt>
                <c:pt idx="16210">
                  <c:v>52.3</c:v>
                </c:pt>
                <c:pt idx="16211">
                  <c:v>52.3</c:v>
                </c:pt>
                <c:pt idx="16212">
                  <c:v>52.3</c:v>
                </c:pt>
                <c:pt idx="16213">
                  <c:v>52.3</c:v>
                </c:pt>
                <c:pt idx="16214">
                  <c:v>52.3</c:v>
                </c:pt>
                <c:pt idx="16215">
                  <c:v>52.3</c:v>
                </c:pt>
                <c:pt idx="16216">
                  <c:v>52.3</c:v>
                </c:pt>
                <c:pt idx="16217">
                  <c:v>52.3</c:v>
                </c:pt>
                <c:pt idx="16218">
                  <c:v>52.3</c:v>
                </c:pt>
                <c:pt idx="16219">
                  <c:v>52.3</c:v>
                </c:pt>
                <c:pt idx="16220">
                  <c:v>52.3</c:v>
                </c:pt>
                <c:pt idx="16221">
                  <c:v>52.3</c:v>
                </c:pt>
                <c:pt idx="16222">
                  <c:v>52.3</c:v>
                </c:pt>
                <c:pt idx="16223">
                  <c:v>52.3</c:v>
                </c:pt>
                <c:pt idx="16224">
                  <c:v>52.3</c:v>
                </c:pt>
                <c:pt idx="16225">
                  <c:v>52.3</c:v>
                </c:pt>
                <c:pt idx="16226">
                  <c:v>52.3</c:v>
                </c:pt>
                <c:pt idx="16227">
                  <c:v>52.3</c:v>
                </c:pt>
                <c:pt idx="16228">
                  <c:v>52.3</c:v>
                </c:pt>
                <c:pt idx="16229">
                  <c:v>52.3</c:v>
                </c:pt>
                <c:pt idx="16230">
                  <c:v>52.3</c:v>
                </c:pt>
                <c:pt idx="16231">
                  <c:v>52.3</c:v>
                </c:pt>
                <c:pt idx="16232">
                  <c:v>52.3</c:v>
                </c:pt>
                <c:pt idx="16233">
                  <c:v>52.3</c:v>
                </c:pt>
                <c:pt idx="16234">
                  <c:v>52.4</c:v>
                </c:pt>
                <c:pt idx="16235">
                  <c:v>52.4</c:v>
                </c:pt>
                <c:pt idx="16236">
                  <c:v>52.4</c:v>
                </c:pt>
                <c:pt idx="16237">
                  <c:v>52.4</c:v>
                </c:pt>
                <c:pt idx="16238">
                  <c:v>52.4</c:v>
                </c:pt>
                <c:pt idx="16239">
                  <c:v>52.4</c:v>
                </c:pt>
                <c:pt idx="16240">
                  <c:v>52.4</c:v>
                </c:pt>
                <c:pt idx="16241">
                  <c:v>52.3</c:v>
                </c:pt>
                <c:pt idx="16242">
                  <c:v>52.3</c:v>
                </c:pt>
                <c:pt idx="16243">
                  <c:v>52.3</c:v>
                </c:pt>
                <c:pt idx="16244">
                  <c:v>52.3</c:v>
                </c:pt>
                <c:pt idx="16245">
                  <c:v>52.3</c:v>
                </c:pt>
                <c:pt idx="16246">
                  <c:v>52.3</c:v>
                </c:pt>
                <c:pt idx="16247">
                  <c:v>52.3</c:v>
                </c:pt>
                <c:pt idx="16248">
                  <c:v>52.3</c:v>
                </c:pt>
                <c:pt idx="16249">
                  <c:v>52.1</c:v>
                </c:pt>
                <c:pt idx="16250">
                  <c:v>52.1</c:v>
                </c:pt>
                <c:pt idx="16251">
                  <c:v>52.1</c:v>
                </c:pt>
                <c:pt idx="16252">
                  <c:v>52.1</c:v>
                </c:pt>
                <c:pt idx="16253">
                  <c:v>52.1</c:v>
                </c:pt>
                <c:pt idx="16254">
                  <c:v>52</c:v>
                </c:pt>
                <c:pt idx="16255">
                  <c:v>52</c:v>
                </c:pt>
                <c:pt idx="16256">
                  <c:v>52</c:v>
                </c:pt>
                <c:pt idx="16257">
                  <c:v>52</c:v>
                </c:pt>
                <c:pt idx="16258">
                  <c:v>52</c:v>
                </c:pt>
                <c:pt idx="16259">
                  <c:v>52</c:v>
                </c:pt>
                <c:pt idx="16260">
                  <c:v>52</c:v>
                </c:pt>
                <c:pt idx="16261">
                  <c:v>52</c:v>
                </c:pt>
                <c:pt idx="16262">
                  <c:v>52</c:v>
                </c:pt>
                <c:pt idx="16263">
                  <c:v>52</c:v>
                </c:pt>
                <c:pt idx="16264">
                  <c:v>52</c:v>
                </c:pt>
                <c:pt idx="16265">
                  <c:v>52</c:v>
                </c:pt>
                <c:pt idx="16266">
                  <c:v>52</c:v>
                </c:pt>
                <c:pt idx="16267">
                  <c:v>51.8</c:v>
                </c:pt>
                <c:pt idx="16268">
                  <c:v>51.8</c:v>
                </c:pt>
                <c:pt idx="16269">
                  <c:v>51.8</c:v>
                </c:pt>
                <c:pt idx="16270">
                  <c:v>51.8</c:v>
                </c:pt>
                <c:pt idx="16271">
                  <c:v>51.8</c:v>
                </c:pt>
                <c:pt idx="16272">
                  <c:v>51.8</c:v>
                </c:pt>
                <c:pt idx="16273">
                  <c:v>51.8</c:v>
                </c:pt>
                <c:pt idx="16274">
                  <c:v>51.7</c:v>
                </c:pt>
                <c:pt idx="16275">
                  <c:v>51.8</c:v>
                </c:pt>
                <c:pt idx="16276">
                  <c:v>51.8</c:v>
                </c:pt>
                <c:pt idx="16277">
                  <c:v>51.8</c:v>
                </c:pt>
                <c:pt idx="16278">
                  <c:v>51.8</c:v>
                </c:pt>
                <c:pt idx="16279">
                  <c:v>51.8</c:v>
                </c:pt>
                <c:pt idx="16280">
                  <c:v>51.8</c:v>
                </c:pt>
                <c:pt idx="16281">
                  <c:v>51.8</c:v>
                </c:pt>
                <c:pt idx="16282">
                  <c:v>51.8</c:v>
                </c:pt>
                <c:pt idx="16283">
                  <c:v>51.8</c:v>
                </c:pt>
                <c:pt idx="16284">
                  <c:v>51.8</c:v>
                </c:pt>
                <c:pt idx="16285">
                  <c:v>51.6</c:v>
                </c:pt>
                <c:pt idx="16286">
                  <c:v>51.6</c:v>
                </c:pt>
                <c:pt idx="16287">
                  <c:v>51.6</c:v>
                </c:pt>
                <c:pt idx="16288">
                  <c:v>51.6</c:v>
                </c:pt>
                <c:pt idx="16289">
                  <c:v>51.6</c:v>
                </c:pt>
                <c:pt idx="16290">
                  <c:v>51.6</c:v>
                </c:pt>
                <c:pt idx="16291">
                  <c:v>51.6</c:v>
                </c:pt>
                <c:pt idx="16292">
                  <c:v>51.6</c:v>
                </c:pt>
                <c:pt idx="16293">
                  <c:v>51.6</c:v>
                </c:pt>
                <c:pt idx="16294">
                  <c:v>51.6</c:v>
                </c:pt>
                <c:pt idx="16295">
                  <c:v>51.6</c:v>
                </c:pt>
                <c:pt idx="16296">
                  <c:v>51.6</c:v>
                </c:pt>
                <c:pt idx="16297">
                  <c:v>51.6</c:v>
                </c:pt>
                <c:pt idx="16298">
                  <c:v>51.6</c:v>
                </c:pt>
                <c:pt idx="16299">
                  <c:v>51.6</c:v>
                </c:pt>
                <c:pt idx="16300">
                  <c:v>51.6</c:v>
                </c:pt>
                <c:pt idx="16301">
                  <c:v>51.6</c:v>
                </c:pt>
                <c:pt idx="16302">
                  <c:v>51.6</c:v>
                </c:pt>
                <c:pt idx="16303">
                  <c:v>51.6</c:v>
                </c:pt>
                <c:pt idx="16304">
                  <c:v>51.6</c:v>
                </c:pt>
                <c:pt idx="16305">
                  <c:v>51.6</c:v>
                </c:pt>
                <c:pt idx="16306">
                  <c:v>51.6</c:v>
                </c:pt>
                <c:pt idx="16307">
                  <c:v>51.6</c:v>
                </c:pt>
                <c:pt idx="16308">
                  <c:v>51.6</c:v>
                </c:pt>
                <c:pt idx="16309">
                  <c:v>51.6</c:v>
                </c:pt>
                <c:pt idx="16310">
                  <c:v>51.6</c:v>
                </c:pt>
                <c:pt idx="16311">
                  <c:v>51.6</c:v>
                </c:pt>
                <c:pt idx="16312">
                  <c:v>51.6</c:v>
                </c:pt>
                <c:pt idx="16313">
                  <c:v>51.6</c:v>
                </c:pt>
                <c:pt idx="16314">
                  <c:v>51.6</c:v>
                </c:pt>
                <c:pt idx="16315">
                  <c:v>51.6</c:v>
                </c:pt>
                <c:pt idx="16316">
                  <c:v>51.6</c:v>
                </c:pt>
                <c:pt idx="16317">
                  <c:v>51.6</c:v>
                </c:pt>
                <c:pt idx="16318">
                  <c:v>51.6</c:v>
                </c:pt>
                <c:pt idx="16319">
                  <c:v>51.6</c:v>
                </c:pt>
                <c:pt idx="16320">
                  <c:v>51.6</c:v>
                </c:pt>
                <c:pt idx="16321">
                  <c:v>51.6</c:v>
                </c:pt>
                <c:pt idx="16322">
                  <c:v>51.6</c:v>
                </c:pt>
                <c:pt idx="16323">
                  <c:v>51.5</c:v>
                </c:pt>
                <c:pt idx="16324">
                  <c:v>51.5</c:v>
                </c:pt>
                <c:pt idx="16325">
                  <c:v>51.6</c:v>
                </c:pt>
                <c:pt idx="16326">
                  <c:v>51.6</c:v>
                </c:pt>
                <c:pt idx="16327">
                  <c:v>51.6</c:v>
                </c:pt>
                <c:pt idx="16328">
                  <c:v>51.6</c:v>
                </c:pt>
                <c:pt idx="16329">
                  <c:v>51.6</c:v>
                </c:pt>
                <c:pt idx="16330">
                  <c:v>51.6</c:v>
                </c:pt>
                <c:pt idx="16331">
                  <c:v>51.8</c:v>
                </c:pt>
                <c:pt idx="16332">
                  <c:v>51.8</c:v>
                </c:pt>
                <c:pt idx="16333">
                  <c:v>51.8</c:v>
                </c:pt>
                <c:pt idx="16334">
                  <c:v>51.8</c:v>
                </c:pt>
                <c:pt idx="16335">
                  <c:v>51.8</c:v>
                </c:pt>
                <c:pt idx="16336">
                  <c:v>51.8</c:v>
                </c:pt>
                <c:pt idx="16337">
                  <c:v>51.8</c:v>
                </c:pt>
                <c:pt idx="16338">
                  <c:v>51.8</c:v>
                </c:pt>
                <c:pt idx="16339">
                  <c:v>51.8</c:v>
                </c:pt>
                <c:pt idx="16340">
                  <c:v>51.8</c:v>
                </c:pt>
                <c:pt idx="16341">
                  <c:v>51.8</c:v>
                </c:pt>
                <c:pt idx="16342">
                  <c:v>51.8</c:v>
                </c:pt>
                <c:pt idx="16343">
                  <c:v>51.8</c:v>
                </c:pt>
                <c:pt idx="16344">
                  <c:v>51.8</c:v>
                </c:pt>
                <c:pt idx="16345">
                  <c:v>51.8</c:v>
                </c:pt>
                <c:pt idx="16346">
                  <c:v>51.8</c:v>
                </c:pt>
                <c:pt idx="16347">
                  <c:v>51.8</c:v>
                </c:pt>
                <c:pt idx="16348">
                  <c:v>51.8</c:v>
                </c:pt>
                <c:pt idx="16349">
                  <c:v>51.8</c:v>
                </c:pt>
                <c:pt idx="16351">
                  <c:v>55</c:v>
                </c:pt>
                <c:pt idx="16352">
                  <c:v>51.8</c:v>
                </c:pt>
                <c:pt idx="16353">
                  <c:v>51.8</c:v>
                </c:pt>
                <c:pt idx="16354">
                  <c:v>51.8</c:v>
                </c:pt>
                <c:pt idx="16355">
                  <c:v>51.8</c:v>
                </c:pt>
                <c:pt idx="16356">
                  <c:v>51.6</c:v>
                </c:pt>
                <c:pt idx="16357">
                  <c:v>51.6</c:v>
                </c:pt>
                <c:pt idx="16358">
                  <c:v>51.6</c:v>
                </c:pt>
                <c:pt idx="16359">
                  <c:v>51.6</c:v>
                </c:pt>
                <c:pt idx="16360">
                  <c:v>51.6</c:v>
                </c:pt>
                <c:pt idx="16361">
                  <c:v>51.6</c:v>
                </c:pt>
                <c:pt idx="16362">
                  <c:v>51.6</c:v>
                </c:pt>
                <c:pt idx="16363">
                  <c:v>51.6</c:v>
                </c:pt>
                <c:pt idx="16364">
                  <c:v>51.6</c:v>
                </c:pt>
                <c:pt idx="16365">
                  <c:v>51.6</c:v>
                </c:pt>
                <c:pt idx="16366">
                  <c:v>51.6</c:v>
                </c:pt>
                <c:pt idx="16367">
                  <c:v>51.5</c:v>
                </c:pt>
                <c:pt idx="16368">
                  <c:v>51.5</c:v>
                </c:pt>
                <c:pt idx="16369">
                  <c:v>51.5</c:v>
                </c:pt>
                <c:pt idx="16370">
                  <c:v>51.5</c:v>
                </c:pt>
                <c:pt idx="16371">
                  <c:v>51.5</c:v>
                </c:pt>
                <c:pt idx="16372">
                  <c:v>51.5</c:v>
                </c:pt>
                <c:pt idx="16373">
                  <c:v>51.3</c:v>
                </c:pt>
                <c:pt idx="16374">
                  <c:v>51.3</c:v>
                </c:pt>
                <c:pt idx="16375">
                  <c:v>51.3</c:v>
                </c:pt>
                <c:pt idx="16376">
                  <c:v>51.3</c:v>
                </c:pt>
                <c:pt idx="16377">
                  <c:v>51.3</c:v>
                </c:pt>
                <c:pt idx="16378">
                  <c:v>51.3</c:v>
                </c:pt>
                <c:pt idx="16379">
                  <c:v>51.3</c:v>
                </c:pt>
                <c:pt idx="16380">
                  <c:v>51.3</c:v>
                </c:pt>
                <c:pt idx="16381">
                  <c:v>51.3</c:v>
                </c:pt>
                <c:pt idx="16382">
                  <c:v>51.3</c:v>
                </c:pt>
                <c:pt idx="16383">
                  <c:v>51.3</c:v>
                </c:pt>
                <c:pt idx="16384">
                  <c:v>51.3</c:v>
                </c:pt>
                <c:pt idx="16385">
                  <c:v>51.3</c:v>
                </c:pt>
                <c:pt idx="16386">
                  <c:v>51.3</c:v>
                </c:pt>
                <c:pt idx="16387">
                  <c:v>51.3</c:v>
                </c:pt>
                <c:pt idx="16388">
                  <c:v>51.3</c:v>
                </c:pt>
                <c:pt idx="16389">
                  <c:v>51.2</c:v>
                </c:pt>
                <c:pt idx="16390">
                  <c:v>51.2</c:v>
                </c:pt>
                <c:pt idx="16391">
                  <c:v>51.2</c:v>
                </c:pt>
                <c:pt idx="16392">
                  <c:v>51.2</c:v>
                </c:pt>
                <c:pt idx="16393">
                  <c:v>51.2</c:v>
                </c:pt>
                <c:pt idx="16394">
                  <c:v>51</c:v>
                </c:pt>
                <c:pt idx="16395">
                  <c:v>51.2</c:v>
                </c:pt>
                <c:pt idx="16396">
                  <c:v>51.2</c:v>
                </c:pt>
                <c:pt idx="16397">
                  <c:v>51.2</c:v>
                </c:pt>
                <c:pt idx="16398">
                  <c:v>51.2</c:v>
                </c:pt>
                <c:pt idx="16399">
                  <c:v>51.2</c:v>
                </c:pt>
                <c:pt idx="16400">
                  <c:v>51</c:v>
                </c:pt>
                <c:pt idx="16401">
                  <c:v>51</c:v>
                </c:pt>
                <c:pt idx="16402">
                  <c:v>51</c:v>
                </c:pt>
                <c:pt idx="16403">
                  <c:v>51</c:v>
                </c:pt>
                <c:pt idx="16404">
                  <c:v>51</c:v>
                </c:pt>
                <c:pt idx="16405">
                  <c:v>51</c:v>
                </c:pt>
                <c:pt idx="16406">
                  <c:v>51.2</c:v>
                </c:pt>
                <c:pt idx="16407">
                  <c:v>51.2</c:v>
                </c:pt>
                <c:pt idx="16408">
                  <c:v>51.2</c:v>
                </c:pt>
                <c:pt idx="16409">
                  <c:v>51.2</c:v>
                </c:pt>
                <c:pt idx="16410">
                  <c:v>51.2</c:v>
                </c:pt>
                <c:pt idx="16411">
                  <c:v>51.2</c:v>
                </c:pt>
                <c:pt idx="16412">
                  <c:v>51.3</c:v>
                </c:pt>
                <c:pt idx="16413">
                  <c:v>51.2</c:v>
                </c:pt>
                <c:pt idx="16414">
                  <c:v>51.2</c:v>
                </c:pt>
                <c:pt idx="16415">
                  <c:v>51.3</c:v>
                </c:pt>
                <c:pt idx="16416">
                  <c:v>51.3</c:v>
                </c:pt>
                <c:pt idx="16417">
                  <c:v>51.3</c:v>
                </c:pt>
                <c:pt idx="16418">
                  <c:v>51.3</c:v>
                </c:pt>
                <c:pt idx="16419">
                  <c:v>51.3</c:v>
                </c:pt>
                <c:pt idx="16420">
                  <c:v>51.2</c:v>
                </c:pt>
                <c:pt idx="16421">
                  <c:v>51.3</c:v>
                </c:pt>
                <c:pt idx="16422">
                  <c:v>51.3</c:v>
                </c:pt>
                <c:pt idx="16423">
                  <c:v>51.3</c:v>
                </c:pt>
                <c:pt idx="16424">
                  <c:v>51.3</c:v>
                </c:pt>
                <c:pt idx="16425">
                  <c:v>51.2</c:v>
                </c:pt>
                <c:pt idx="16426">
                  <c:v>51.3</c:v>
                </c:pt>
                <c:pt idx="16427">
                  <c:v>51.2</c:v>
                </c:pt>
                <c:pt idx="16428">
                  <c:v>51.2</c:v>
                </c:pt>
                <c:pt idx="16429">
                  <c:v>51.2</c:v>
                </c:pt>
                <c:pt idx="16430">
                  <c:v>51.2</c:v>
                </c:pt>
                <c:pt idx="16431">
                  <c:v>51.2</c:v>
                </c:pt>
                <c:pt idx="16432">
                  <c:v>51.2</c:v>
                </c:pt>
                <c:pt idx="16433">
                  <c:v>51.2</c:v>
                </c:pt>
                <c:pt idx="16434">
                  <c:v>51.2</c:v>
                </c:pt>
                <c:pt idx="16435">
                  <c:v>51.2</c:v>
                </c:pt>
                <c:pt idx="16436">
                  <c:v>51.2</c:v>
                </c:pt>
                <c:pt idx="16437">
                  <c:v>51.2</c:v>
                </c:pt>
                <c:pt idx="16438">
                  <c:v>51.2</c:v>
                </c:pt>
                <c:pt idx="16439">
                  <c:v>51.2</c:v>
                </c:pt>
                <c:pt idx="16440">
                  <c:v>51</c:v>
                </c:pt>
                <c:pt idx="16441">
                  <c:v>51</c:v>
                </c:pt>
                <c:pt idx="16442">
                  <c:v>51</c:v>
                </c:pt>
                <c:pt idx="16443">
                  <c:v>51</c:v>
                </c:pt>
                <c:pt idx="16444">
                  <c:v>51</c:v>
                </c:pt>
                <c:pt idx="16445">
                  <c:v>51</c:v>
                </c:pt>
                <c:pt idx="16446">
                  <c:v>50.9</c:v>
                </c:pt>
                <c:pt idx="16447">
                  <c:v>50.9</c:v>
                </c:pt>
                <c:pt idx="16448">
                  <c:v>50.9</c:v>
                </c:pt>
                <c:pt idx="16449">
                  <c:v>50.9</c:v>
                </c:pt>
                <c:pt idx="16450">
                  <c:v>50.9</c:v>
                </c:pt>
                <c:pt idx="16451">
                  <c:v>50.7</c:v>
                </c:pt>
                <c:pt idx="16452">
                  <c:v>50.7</c:v>
                </c:pt>
                <c:pt idx="16453">
                  <c:v>50.7</c:v>
                </c:pt>
                <c:pt idx="16454">
                  <c:v>50.7</c:v>
                </c:pt>
                <c:pt idx="16455">
                  <c:v>50.7</c:v>
                </c:pt>
                <c:pt idx="16456">
                  <c:v>50.7</c:v>
                </c:pt>
                <c:pt idx="16457">
                  <c:v>50.7</c:v>
                </c:pt>
                <c:pt idx="16458">
                  <c:v>50.7</c:v>
                </c:pt>
                <c:pt idx="16459">
                  <c:v>50.7</c:v>
                </c:pt>
                <c:pt idx="16460">
                  <c:v>50.7</c:v>
                </c:pt>
                <c:pt idx="16461">
                  <c:v>50.9</c:v>
                </c:pt>
                <c:pt idx="16462">
                  <c:v>50.7</c:v>
                </c:pt>
                <c:pt idx="16463">
                  <c:v>50.6</c:v>
                </c:pt>
                <c:pt idx="16464">
                  <c:v>50.9</c:v>
                </c:pt>
                <c:pt idx="16465">
                  <c:v>50.9</c:v>
                </c:pt>
                <c:pt idx="16466">
                  <c:v>50.7</c:v>
                </c:pt>
                <c:pt idx="16467">
                  <c:v>50.7</c:v>
                </c:pt>
                <c:pt idx="16468">
                  <c:v>50.7</c:v>
                </c:pt>
                <c:pt idx="16469">
                  <c:v>50.7</c:v>
                </c:pt>
                <c:pt idx="16470">
                  <c:v>50.7</c:v>
                </c:pt>
                <c:pt idx="16471">
                  <c:v>50.7</c:v>
                </c:pt>
                <c:pt idx="16472">
                  <c:v>50.7</c:v>
                </c:pt>
                <c:pt idx="16473">
                  <c:v>50.7</c:v>
                </c:pt>
                <c:pt idx="16474">
                  <c:v>50.7</c:v>
                </c:pt>
                <c:pt idx="16475">
                  <c:v>50.7</c:v>
                </c:pt>
                <c:pt idx="16476">
                  <c:v>50.7</c:v>
                </c:pt>
                <c:pt idx="16477">
                  <c:v>50.7</c:v>
                </c:pt>
                <c:pt idx="16478">
                  <c:v>50.7</c:v>
                </c:pt>
                <c:pt idx="16479">
                  <c:v>50.9</c:v>
                </c:pt>
                <c:pt idx="16480">
                  <c:v>50.9</c:v>
                </c:pt>
                <c:pt idx="16481">
                  <c:v>50.9</c:v>
                </c:pt>
                <c:pt idx="16482">
                  <c:v>50.9</c:v>
                </c:pt>
                <c:pt idx="16483">
                  <c:v>50.9</c:v>
                </c:pt>
                <c:pt idx="16484">
                  <c:v>50.9</c:v>
                </c:pt>
                <c:pt idx="16485">
                  <c:v>50.9</c:v>
                </c:pt>
                <c:pt idx="16486">
                  <c:v>50.9</c:v>
                </c:pt>
                <c:pt idx="16487">
                  <c:v>51</c:v>
                </c:pt>
                <c:pt idx="16488">
                  <c:v>51</c:v>
                </c:pt>
                <c:pt idx="16489">
                  <c:v>51</c:v>
                </c:pt>
                <c:pt idx="16490">
                  <c:v>51</c:v>
                </c:pt>
                <c:pt idx="16491">
                  <c:v>51</c:v>
                </c:pt>
                <c:pt idx="16492">
                  <c:v>51</c:v>
                </c:pt>
                <c:pt idx="16493">
                  <c:v>51</c:v>
                </c:pt>
                <c:pt idx="16494">
                  <c:v>51</c:v>
                </c:pt>
                <c:pt idx="16495">
                  <c:v>51</c:v>
                </c:pt>
                <c:pt idx="16496">
                  <c:v>51</c:v>
                </c:pt>
                <c:pt idx="16497">
                  <c:v>50.9</c:v>
                </c:pt>
                <c:pt idx="16498">
                  <c:v>50.9</c:v>
                </c:pt>
                <c:pt idx="16499">
                  <c:v>50.9</c:v>
                </c:pt>
                <c:pt idx="16500">
                  <c:v>50.9</c:v>
                </c:pt>
                <c:pt idx="16501">
                  <c:v>50.7</c:v>
                </c:pt>
                <c:pt idx="16502">
                  <c:v>50.7</c:v>
                </c:pt>
                <c:pt idx="16503">
                  <c:v>50.7</c:v>
                </c:pt>
                <c:pt idx="16504">
                  <c:v>50.7</c:v>
                </c:pt>
                <c:pt idx="16505">
                  <c:v>50.7</c:v>
                </c:pt>
                <c:pt idx="16506">
                  <c:v>50.7</c:v>
                </c:pt>
                <c:pt idx="16507">
                  <c:v>50.7</c:v>
                </c:pt>
                <c:pt idx="16508">
                  <c:v>50.6</c:v>
                </c:pt>
                <c:pt idx="16509">
                  <c:v>50.6</c:v>
                </c:pt>
                <c:pt idx="16510">
                  <c:v>50.6</c:v>
                </c:pt>
                <c:pt idx="16511">
                  <c:v>50.6</c:v>
                </c:pt>
                <c:pt idx="16512">
                  <c:v>50.6</c:v>
                </c:pt>
                <c:pt idx="16513">
                  <c:v>50.4</c:v>
                </c:pt>
                <c:pt idx="16514">
                  <c:v>50.4</c:v>
                </c:pt>
                <c:pt idx="16515">
                  <c:v>50.4</c:v>
                </c:pt>
                <c:pt idx="16516">
                  <c:v>50.3</c:v>
                </c:pt>
                <c:pt idx="16517">
                  <c:v>50.3</c:v>
                </c:pt>
                <c:pt idx="16518">
                  <c:v>50.3</c:v>
                </c:pt>
                <c:pt idx="16519">
                  <c:v>50.3</c:v>
                </c:pt>
                <c:pt idx="16520">
                  <c:v>50.3</c:v>
                </c:pt>
                <c:pt idx="16521">
                  <c:v>50.2</c:v>
                </c:pt>
                <c:pt idx="16522">
                  <c:v>50.2</c:v>
                </c:pt>
                <c:pt idx="16523">
                  <c:v>50.2</c:v>
                </c:pt>
                <c:pt idx="16524">
                  <c:v>50.2</c:v>
                </c:pt>
                <c:pt idx="16525">
                  <c:v>50.2</c:v>
                </c:pt>
                <c:pt idx="16526">
                  <c:v>50.2</c:v>
                </c:pt>
                <c:pt idx="16527">
                  <c:v>50.2</c:v>
                </c:pt>
                <c:pt idx="16528">
                  <c:v>50.2</c:v>
                </c:pt>
                <c:pt idx="16529">
                  <c:v>50.2</c:v>
                </c:pt>
                <c:pt idx="16530">
                  <c:v>50.2</c:v>
                </c:pt>
                <c:pt idx="16531">
                  <c:v>50.2</c:v>
                </c:pt>
                <c:pt idx="16532">
                  <c:v>50</c:v>
                </c:pt>
                <c:pt idx="16533">
                  <c:v>50</c:v>
                </c:pt>
                <c:pt idx="16534">
                  <c:v>50</c:v>
                </c:pt>
                <c:pt idx="16535">
                  <c:v>50</c:v>
                </c:pt>
                <c:pt idx="16536">
                  <c:v>50</c:v>
                </c:pt>
                <c:pt idx="16537">
                  <c:v>50</c:v>
                </c:pt>
                <c:pt idx="16538">
                  <c:v>50</c:v>
                </c:pt>
                <c:pt idx="16539">
                  <c:v>50</c:v>
                </c:pt>
                <c:pt idx="16540">
                  <c:v>50</c:v>
                </c:pt>
                <c:pt idx="16541">
                  <c:v>50</c:v>
                </c:pt>
                <c:pt idx="16542">
                  <c:v>50</c:v>
                </c:pt>
                <c:pt idx="16543">
                  <c:v>50</c:v>
                </c:pt>
                <c:pt idx="16544">
                  <c:v>50</c:v>
                </c:pt>
                <c:pt idx="16545">
                  <c:v>50</c:v>
                </c:pt>
                <c:pt idx="16546">
                  <c:v>50</c:v>
                </c:pt>
                <c:pt idx="16547">
                  <c:v>50</c:v>
                </c:pt>
                <c:pt idx="16548">
                  <c:v>50</c:v>
                </c:pt>
                <c:pt idx="16549">
                  <c:v>50</c:v>
                </c:pt>
                <c:pt idx="16550">
                  <c:v>50</c:v>
                </c:pt>
                <c:pt idx="16551">
                  <c:v>50</c:v>
                </c:pt>
                <c:pt idx="16552">
                  <c:v>50.2</c:v>
                </c:pt>
                <c:pt idx="16553">
                  <c:v>50.2</c:v>
                </c:pt>
                <c:pt idx="16554">
                  <c:v>50.2</c:v>
                </c:pt>
                <c:pt idx="16555">
                  <c:v>50.2</c:v>
                </c:pt>
                <c:pt idx="16556">
                  <c:v>50.2</c:v>
                </c:pt>
                <c:pt idx="16557">
                  <c:v>50.2</c:v>
                </c:pt>
                <c:pt idx="16558">
                  <c:v>50.2</c:v>
                </c:pt>
                <c:pt idx="16559">
                  <c:v>50.2</c:v>
                </c:pt>
                <c:pt idx="16560">
                  <c:v>50.2</c:v>
                </c:pt>
                <c:pt idx="16561">
                  <c:v>50.2</c:v>
                </c:pt>
                <c:pt idx="16562">
                  <c:v>50.2</c:v>
                </c:pt>
                <c:pt idx="16563">
                  <c:v>50.2</c:v>
                </c:pt>
                <c:pt idx="16564">
                  <c:v>50.2</c:v>
                </c:pt>
                <c:pt idx="16565">
                  <c:v>50.2</c:v>
                </c:pt>
                <c:pt idx="16566">
                  <c:v>50.3</c:v>
                </c:pt>
                <c:pt idx="16567">
                  <c:v>50.3</c:v>
                </c:pt>
                <c:pt idx="16568">
                  <c:v>50.3</c:v>
                </c:pt>
                <c:pt idx="16569">
                  <c:v>50.2</c:v>
                </c:pt>
                <c:pt idx="16570">
                  <c:v>50.2</c:v>
                </c:pt>
                <c:pt idx="16571">
                  <c:v>50.2</c:v>
                </c:pt>
                <c:pt idx="16572">
                  <c:v>50.2</c:v>
                </c:pt>
                <c:pt idx="16573">
                  <c:v>50.2</c:v>
                </c:pt>
                <c:pt idx="16574">
                  <c:v>50.2</c:v>
                </c:pt>
                <c:pt idx="16575">
                  <c:v>50.2</c:v>
                </c:pt>
                <c:pt idx="16576">
                  <c:v>50.2</c:v>
                </c:pt>
                <c:pt idx="16577">
                  <c:v>50.2</c:v>
                </c:pt>
                <c:pt idx="16578">
                  <c:v>50.2</c:v>
                </c:pt>
                <c:pt idx="16579">
                  <c:v>50.2</c:v>
                </c:pt>
                <c:pt idx="16580">
                  <c:v>50.2</c:v>
                </c:pt>
                <c:pt idx="16581">
                  <c:v>50.2</c:v>
                </c:pt>
                <c:pt idx="16582">
                  <c:v>50.2</c:v>
                </c:pt>
                <c:pt idx="16583">
                  <c:v>50.2</c:v>
                </c:pt>
                <c:pt idx="16584">
                  <c:v>50.2</c:v>
                </c:pt>
                <c:pt idx="16585">
                  <c:v>50.2</c:v>
                </c:pt>
                <c:pt idx="16586">
                  <c:v>50.2</c:v>
                </c:pt>
                <c:pt idx="16587">
                  <c:v>50.2</c:v>
                </c:pt>
                <c:pt idx="16588">
                  <c:v>50</c:v>
                </c:pt>
                <c:pt idx="16589">
                  <c:v>50</c:v>
                </c:pt>
                <c:pt idx="16590">
                  <c:v>50.2</c:v>
                </c:pt>
                <c:pt idx="16591">
                  <c:v>50.2</c:v>
                </c:pt>
                <c:pt idx="16592">
                  <c:v>50.2</c:v>
                </c:pt>
                <c:pt idx="16593">
                  <c:v>50.2</c:v>
                </c:pt>
                <c:pt idx="16594">
                  <c:v>50.3</c:v>
                </c:pt>
                <c:pt idx="16595">
                  <c:v>50.3</c:v>
                </c:pt>
                <c:pt idx="16596">
                  <c:v>50.3</c:v>
                </c:pt>
                <c:pt idx="16597">
                  <c:v>50.3</c:v>
                </c:pt>
                <c:pt idx="16598">
                  <c:v>50.3</c:v>
                </c:pt>
                <c:pt idx="16599">
                  <c:v>50.4</c:v>
                </c:pt>
                <c:pt idx="16600">
                  <c:v>50.4</c:v>
                </c:pt>
                <c:pt idx="16601">
                  <c:v>50.4</c:v>
                </c:pt>
                <c:pt idx="16602">
                  <c:v>50.4</c:v>
                </c:pt>
                <c:pt idx="16603">
                  <c:v>50.4</c:v>
                </c:pt>
                <c:pt idx="16604">
                  <c:v>50.4</c:v>
                </c:pt>
                <c:pt idx="16605">
                  <c:v>50.4</c:v>
                </c:pt>
                <c:pt idx="16606">
                  <c:v>50.4</c:v>
                </c:pt>
                <c:pt idx="16607">
                  <c:v>50.4</c:v>
                </c:pt>
                <c:pt idx="16608">
                  <c:v>50.4</c:v>
                </c:pt>
                <c:pt idx="16609">
                  <c:v>50.4</c:v>
                </c:pt>
                <c:pt idx="16610">
                  <c:v>50.4</c:v>
                </c:pt>
                <c:pt idx="16611">
                  <c:v>50.4</c:v>
                </c:pt>
                <c:pt idx="16612">
                  <c:v>50.4</c:v>
                </c:pt>
                <c:pt idx="16613">
                  <c:v>50.3</c:v>
                </c:pt>
                <c:pt idx="16614">
                  <c:v>50.3</c:v>
                </c:pt>
                <c:pt idx="16615">
                  <c:v>50.3</c:v>
                </c:pt>
                <c:pt idx="16616">
                  <c:v>50.3</c:v>
                </c:pt>
                <c:pt idx="16617">
                  <c:v>50.2</c:v>
                </c:pt>
                <c:pt idx="16618">
                  <c:v>50.2</c:v>
                </c:pt>
                <c:pt idx="16619">
                  <c:v>50.2</c:v>
                </c:pt>
                <c:pt idx="16620">
                  <c:v>50.2</c:v>
                </c:pt>
                <c:pt idx="16621">
                  <c:v>50.2</c:v>
                </c:pt>
                <c:pt idx="16622">
                  <c:v>50.2</c:v>
                </c:pt>
                <c:pt idx="16623">
                  <c:v>50.2</c:v>
                </c:pt>
                <c:pt idx="16624">
                  <c:v>50.2</c:v>
                </c:pt>
                <c:pt idx="16625">
                  <c:v>50</c:v>
                </c:pt>
                <c:pt idx="16626">
                  <c:v>50</c:v>
                </c:pt>
                <c:pt idx="16627">
                  <c:v>50</c:v>
                </c:pt>
                <c:pt idx="16628">
                  <c:v>50</c:v>
                </c:pt>
                <c:pt idx="16629">
                  <c:v>50</c:v>
                </c:pt>
                <c:pt idx="16630">
                  <c:v>50</c:v>
                </c:pt>
                <c:pt idx="16631">
                  <c:v>49.9</c:v>
                </c:pt>
                <c:pt idx="16632">
                  <c:v>49.9</c:v>
                </c:pt>
                <c:pt idx="16633">
                  <c:v>49.7</c:v>
                </c:pt>
                <c:pt idx="16634">
                  <c:v>49.7</c:v>
                </c:pt>
                <c:pt idx="16635">
                  <c:v>49.6</c:v>
                </c:pt>
                <c:pt idx="16636">
                  <c:v>49.4</c:v>
                </c:pt>
                <c:pt idx="16637">
                  <c:v>49.3</c:v>
                </c:pt>
                <c:pt idx="16638">
                  <c:v>49.3</c:v>
                </c:pt>
                <c:pt idx="16639">
                  <c:v>49.2</c:v>
                </c:pt>
                <c:pt idx="16640">
                  <c:v>49</c:v>
                </c:pt>
                <c:pt idx="16641">
                  <c:v>49</c:v>
                </c:pt>
                <c:pt idx="16642">
                  <c:v>49.2</c:v>
                </c:pt>
                <c:pt idx="16643">
                  <c:v>49.2</c:v>
                </c:pt>
                <c:pt idx="16644">
                  <c:v>49.3</c:v>
                </c:pt>
                <c:pt idx="16645">
                  <c:v>49.3</c:v>
                </c:pt>
                <c:pt idx="16646">
                  <c:v>49.3</c:v>
                </c:pt>
                <c:pt idx="16647">
                  <c:v>49.3</c:v>
                </c:pt>
                <c:pt idx="16648">
                  <c:v>49.3</c:v>
                </c:pt>
                <c:pt idx="16649">
                  <c:v>49.3</c:v>
                </c:pt>
                <c:pt idx="16650">
                  <c:v>49.3</c:v>
                </c:pt>
                <c:pt idx="16651">
                  <c:v>49.3</c:v>
                </c:pt>
                <c:pt idx="16652">
                  <c:v>49.3</c:v>
                </c:pt>
                <c:pt idx="16653">
                  <c:v>49.3</c:v>
                </c:pt>
                <c:pt idx="16654">
                  <c:v>49.3</c:v>
                </c:pt>
                <c:pt idx="16655">
                  <c:v>49.4</c:v>
                </c:pt>
                <c:pt idx="16656">
                  <c:v>49.4</c:v>
                </c:pt>
                <c:pt idx="16657">
                  <c:v>49.4</c:v>
                </c:pt>
                <c:pt idx="16658">
                  <c:v>49.6</c:v>
                </c:pt>
                <c:pt idx="16659">
                  <c:v>49.6</c:v>
                </c:pt>
                <c:pt idx="16660">
                  <c:v>49.6</c:v>
                </c:pt>
                <c:pt idx="16661">
                  <c:v>49.6</c:v>
                </c:pt>
                <c:pt idx="16662">
                  <c:v>49.6</c:v>
                </c:pt>
                <c:pt idx="16663">
                  <c:v>49.6</c:v>
                </c:pt>
                <c:pt idx="16664">
                  <c:v>49.6</c:v>
                </c:pt>
                <c:pt idx="16665">
                  <c:v>49.6</c:v>
                </c:pt>
                <c:pt idx="16666">
                  <c:v>49.6</c:v>
                </c:pt>
                <c:pt idx="16667">
                  <c:v>49.6</c:v>
                </c:pt>
                <c:pt idx="16668">
                  <c:v>49.6</c:v>
                </c:pt>
                <c:pt idx="16669">
                  <c:v>49.6</c:v>
                </c:pt>
                <c:pt idx="16670">
                  <c:v>49.6</c:v>
                </c:pt>
                <c:pt idx="16671">
                  <c:v>49.7</c:v>
                </c:pt>
                <c:pt idx="16672">
                  <c:v>49.7</c:v>
                </c:pt>
                <c:pt idx="16673">
                  <c:v>49.6</c:v>
                </c:pt>
                <c:pt idx="16674">
                  <c:v>49.6</c:v>
                </c:pt>
                <c:pt idx="16675">
                  <c:v>49.6</c:v>
                </c:pt>
                <c:pt idx="16676">
                  <c:v>49.6</c:v>
                </c:pt>
                <c:pt idx="16677">
                  <c:v>49.6</c:v>
                </c:pt>
                <c:pt idx="16678">
                  <c:v>49.6</c:v>
                </c:pt>
                <c:pt idx="16679">
                  <c:v>49.6</c:v>
                </c:pt>
                <c:pt idx="16680">
                  <c:v>49.6</c:v>
                </c:pt>
                <c:pt idx="16681">
                  <c:v>49.6</c:v>
                </c:pt>
                <c:pt idx="16682">
                  <c:v>49.6</c:v>
                </c:pt>
                <c:pt idx="16683">
                  <c:v>49.6</c:v>
                </c:pt>
                <c:pt idx="16684">
                  <c:v>49.6</c:v>
                </c:pt>
                <c:pt idx="16685">
                  <c:v>49.6</c:v>
                </c:pt>
                <c:pt idx="16686">
                  <c:v>49.6</c:v>
                </c:pt>
                <c:pt idx="16688">
                  <c:v>50.1</c:v>
                </c:pt>
                <c:pt idx="16689">
                  <c:v>49.6</c:v>
                </c:pt>
                <c:pt idx="16690">
                  <c:v>49.6</c:v>
                </c:pt>
                <c:pt idx="16691">
                  <c:v>49.6</c:v>
                </c:pt>
                <c:pt idx="16692">
                  <c:v>49.6</c:v>
                </c:pt>
                <c:pt idx="16693">
                  <c:v>49.6</c:v>
                </c:pt>
                <c:pt idx="16694">
                  <c:v>49.6</c:v>
                </c:pt>
                <c:pt idx="16695">
                  <c:v>49.6</c:v>
                </c:pt>
                <c:pt idx="16696">
                  <c:v>49.6</c:v>
                </c:pt>
                <c:pt idx="16697">
                  <c:v>49.6</c:v>
                </c:pt>
                <c:pt idx="16698">
                  <c:v>49.6</c:v>
                </c:pt>
                <c:pt idx="16699">
                  <c:v>49.7</c:v>
                </c:pt>
                <c:pt idx="16700">
                  <c:v>49.7</c:v>
                </c:pt>
                <c:pt idx="16701">
                  <c:v>49.7</c:v>
                </c:pt>
                <c:pt idx="16702">
                  <c:v>49.6</c:v>
                </c:pt>
                <c:pt idx="16703">
                  <c:v>49.6</c:v>
                </c:pt>
                <c:pt idx="16704">
                  <c:v>49.6</c:v>
                </c:pt>
                <c:pt idx="16705">
                  <c:v>49.6</c:v>
                </c:pt>
                <c:pt idx="16706">
                  <c:v>49.6</c:v>
                </c:pt>
                <c:pt idx="16707">
                  <c:v>49.6</c:v>
                </c:pt>
                <c:pt idx="16708">
                  <c:v>49.6</c:v>
                </c:pt>
                <c:pt idx="16709">
                  <c:v>49.6</c:v>
                </c:pt>
                <c:pt idx="16710">
                  <c:v>49.6</c:v>
                </c:pt>
                <c:pt idx="16711">
                  <c:v>49.6</c:v>
                </c:pt>
                <c:pt idx="16712">
                  <c:v>49.6</c:v>
                </c:pt>
                <c:pt idx="16713">
                  <c:v>49.6</c:v>
                </c:pt>
                <c:pt idx="16714">
                  <c:v>49.6</c:v>
                </c:pt>
                <c:pt idx="16715">
                  <c:v>49.6</c:v>
                </c:pt>
                <c:pt idx="16716">
                  <c:v>49.4</c:v>
                </c:pt>
                <c:pt idx="16717">
                  <c:v>49.7</c:v>
                </c:pt>
                <c:pt idx="16718">
                  <c:v>49.6</c:v>
                </c:pt>
                <c:pt idx="16719">
                  <c:v>49.6</c:v>
                </c:pt>
                <c:pt idx="16720">
                  <c:v>49.6</c:v>
                </c:pt>
                <c:pt idx="16721">
                  <c:v>49.6</c:v>
                </c:pt>
                <c:pt idx="16722">
                  <c:v>49.6</c:v>
                </c:pt>
                <c:pt idx="16723">
                  <c:v>49.6</c:v>
                </c:pt>
                <c:pt idx="16724">
                  <c:v>49.6</c:v>
                </c:pt>
                <c:pt idx="16725">
                  <c:v>49.6</c:v>
                </c:pt>
                <c:pt idx="16726">
                  <c:v>49.6</c:v>
                </c:pt>
                <c:pt idx="16727">
                  <c:v>49.6</c:v>
                </c:pt>
                <c:pt idx="16728">
                  <c:v>49.6</c:v>
                </c:pt>
                <c:pt idx="16729">
                  <c:v>49.6</c:v>
                </c:pt>
                <c:pt idx="16730">
                  <c:v>49.6</c:v>
                </c:pt>
                <c:pt idx="16731">
                  <c:v>49.6</c:v>
                </c:pt>
                <c:pt idx="16732">
                  <c:v>49.6</c:v>
                </c:pt>
                <c:pt idx="16733">
                  <c:v>49.6</c:v>
                </c:pt>
                <c:pt idx="16734">
                  <c:v>49.6</c:v>
                </c:pt>
                <c:pt idx="16735">
                  <c:v>49.6</c:v>
                </c:pt>
                <c:pt idx="16736">
                  <c:v>49.7</c:v>
                </c:pt>
                <c:pt idx="16737">
                  <c:v>49.7</c:v>
                </c:pt>
                <c:pt idx="16738">
                  <c:v>49.7</c:v>
                </c:pt>
                <c:pt idx="16739">
                  <c:v>49.7</c:v>
                </c:pt>
                <c:pt idx="16740">
                  <c:v>49.7</c:v>
                </c:pt>
                <c:pt idx="16741">
                  <c:v>49.7</c:v>
                </c:pt>
                <c:pt idx="16742">
                  <c:v>49.7</c:v>
                </c:pt>
                <c:pt idx="16743">
                  <c:v>49.7</c:v>
                </c:pt>
                <c:pt idx="16744">
                  <c:v>49.7</c:v>
                </c:pt>
                <c:pt idx="16745">
                  <c:v>49.7</c:v>
                </c:pt>
                <c:pt idx="16746">
                  <c:v>49.7</c:v>
                </c:pt>
                <c:pt idx="16747">
                  <c:v>49.7</c:v>
                </c:pt>
                <c:pt idx="16748">
                  <c:v>49.7</c:v>
                </c:pt>
                <c:pt idx="16749">
                  <c:v>49.7</c:v>
                </c:pt>
                <c:pt idx="16750">
                  <c:v>49.7</c:v>
                </c:pt>
                <c:pt idx="16751">
                  <c:v>49.7</c:v>
                </c:pt>
                <c:pt idx="16752">
                  <c:v>49.7</c:v>
                </c:pt>
                <c:pt idx="16753">
                  <c:v>49.7</c:v>
                </c:pt>
                <c:pt idx="16754">
                  <c:v>49.7</c:v>
                </c:pt>
                <c:pt idx="16755">
                  <c:v>49.7</c:v>
                </c:pt>
                <c:pt idx="16756">
                  <c:v>49.7</c:v>
                </c:pt>
                <c:pt idx="16757">
                  <c:v>49.7</c:v>
                </c:pt>
                <c:pt idx="16758">
                  <c:v>49.7</c:v>
                </c:pt>
                <c:pt idx="16759">
                  <c:v>49.7</c:v>
                </c:pt>
                <c:pt idx="16760">
                  <c:v>49.7</c:v>
                </c:pt>
                <c:pt idx="16761">
                  <c:v>49.7</c:v>
                </c:pt>
                <c:pt idx="16762">
                  <c:v>49.7</c:v>
                </c:pt>
                <c:pt idx="16763">
                  <c:v>49.7</c:v>
                </c:pt>
                <c:pt idx="16764">
                  <c:v>49.7</c:v>
                </c:pt>
                <c:pt idx="16765">
                  <c:v>49.7</c:v>
                </c:pt>
                <c:pt idx="16766">
                  <c:v>49.7</c:v>
                </c:pt>
                <c:pt idx="16767">
                  <c:v>49.7</c:v>
                </c:pt>
                <c:pt idx="16768">
                  <c:v>49.7</c:v>
                </c:pt>
                <c:pt idx="16769">
                  <c:v>49.7</c:v>
                </c:pt>
                <c:pt idx="16770">
                  <c:v>49.7</c:v>
                </c:pt>
                <c:pt idx="16771">
                  <c:v>49.7</c:v>
                </c:pt>
                <c:pt idx="16772">
                  <c:v>49.7</c:v>
                </c:pt>
                <c:pt idx="16773">
                  <c:v>49.7</c:v>
                </c:pt>
                <c:pt idx="16774">
                  <c:v>49.7</c:v>
                </c:pt>
                <c:pt idx="16775">
                  <c:v>49.7</c:v>
                </c:pt>
                <c:pt idx="16776">
                  <c:v>49.7</c:v>
                </c:pt>
                <c:pt idx="16777">
                  <c:v>49.7</c:v>
                </c:pt>
                <c:pt idx="16778">
                  <c:v>49.6</c:v>
                </c:pt>
                <c:pt idx="16779">
                  <c:v>49.6</c:v>
                </c:pt>
                <c:pt idx="16780">
                  <c:v>49.6</c:v>
                </c:pt>
                <c:pt idx="16781">
                  <c:v>49.6</c:v>
                </c:pt>
                <c:pt idx="16782">
                  <c:v>49.6</c:v>
                </c:pt>
                <c:pt idx="16783">
                  <c:v>49.7</c:v>
                </c:pt>
                <c:pt idx="16784">
                  <c:v>49.7</c:v>
                </c:pt>
                <c:pt idx="16785">
                  <c:v>49.7</c:v>
                </c:pt>
                <c:pt idx="16786">
                  <c:v>49.7</c:v>
                </c:pt>
                <c:pt idx="16787">
                  <c:v>49.7</c:v>
                </c:pt>
                <c:pt idx="16788">
                  <c:v>49.7</c:v>
                </c:pt>
                <c:pt idx="16789">
                  <c:v>49.7</c:v>
                </c:pt>
                <c:pt idx="16790">
                  <c:v>49.7</c:v>
                </c:pt>
                <c:pt idx="16791">
                  <c:v>49.7</c:v>
                </c:pt>
                <c:pt idx="16792">
                  <c:v>49.7</c:v>
                </c:pt>
                <c:pt idx="16793">
                  <c:v>49.7</c:v>
                </c:pt>
                <c:pt idx="16794">
                  <c:v>49.9</c:v>
                </c:pt>
                <c:pt idx="16795">
                  <c:v>49.9</c:v>
                </c:pt>
                <c:pt idx="16796">
                  <c:v>49.9</c:v>
                </c:pt>
                <c:pt idx="16797">
                  <c:v>49.9</c:v>
                </c:pt>
                <c:pt idx="16798">
                  <c:v>49.9</c:v>
                </c:pt>
                <c:pt idx="16799">
                  <c:v>49.9</c:v>
                </c:pt>
                <c:pt idx="16800">
                  <c:v>49.9</c:v>
                </c:pt>
                <c:pt idx="16801">
                  <c:v>49.7</c:v>
                </c:pt>
                <c:pt idx="16802">
                  <c:v>49.9</c:v>
                </c:pt>
                <c:pt idx="16803">
                  <c:v>49.9</c:v>
                </c:pt>
                <c:pt idx="16804">
                  <c:v>50</c:v>
                </c:pt>
                <c:pt idx="16805">
                  <c:v>50</c:v>
                </c:pt>
                <c:pt idx="16806">
                  <c:v>50</c:v>
                </c:pt>
                <c:pt idx="16807">
                  <c:v>50</c:v>
                </c:pt>
                <c:pt idx="16808">
                  <c:v>50</c:v>
                </c:pt>
                <c:pt idx="16809">
                  <c:v>50</c:v>
                </c:pt>
                <c:pt idx="16810">
                  <c:v>49.9</c:v>
                </c:pt>
                <c:pt idx="16811">
                  <c:v>49.9</c:v>
                </c:pt>
                <c:pt idx="16812">
                  <c:v>49.9</c:v>
                </c:pt>
                <c:pt idx="16813">
                  <c:v>49.9</c:v>
                </c:pt>
                <c:pt idx="16814">
                  <c:v>49.9</c:v>
                </c:pt>
                <c:pt idx="16815">
                  <c:v>49.9</c:v>
                </c:pt>
                <c:pt idx="16816">
                  <c:v>49.9</c:v>
                </c:pt>
                <c:pt idx="16817">
                  <c:v>49.9</c:v>
                </c:pt>
                <c:pt idx="16818">
                  <c:v>49.9</c:v>
                </c:pt>
                <c:pt idx="16819">
                  <c:v>49.9</c:v>
                </c:pt>
                <c:pt idx="16820">
                  <c:v>49.9</c:v>
                </c:pt>
                <c:pt idx="16821">
                  <c:v>49.9</c:v>
                </c:pt>
                <c:pt idx="16822">
                  <c:v>49.9</c:v>
                </c:pt>
                <c:pt idx="16823">
                  <c:v>49.9</c:v>
                </c:pt>
                <c:pt idx="16824">
                  <c:v>49.9</c:v>
                </c:pt>
                <c:pt idx="16825">
                  <c:v>49.7</c:v>
                </c:pt>
                <c:pt idx="16826">
                  <c:v>49.9</c:v>
                </c:pt>
                <c:pt idx="16827">
                  <c:v>49.9</c:v>
                </c:pt>
                <c:pt idx="16828">
                  <c:v>49.9</c:v>
                </c:pt>
                <c:pt idx="16829">
                  <c:v>49.9</c:v>
                </c:pt>
                <c:pt idx="16830">
                  <c:v>50</c:v>
                </c:pt>
                <c:pt idx="16831">
                  <c:v>50</c:v>
                </c:pt>
                <c:pt idx="16832">
                  <c:v>50</c:v>
                </c:pt>
                <c:pt idx="16833">
                  <c:v>50</c:v>
                </c:pt>
                <c:pt idx="16834">
                  <c:v>50</c:v>
                </c:pt>
                <c:pt idx="16835">
                  <c:v>50</c:v>
                </c:pt>
                <c:pt idx="16836">
                  <c:v>50</c:v>
                </c:pt>
                <c:pt idx="16837">
                  <c:v>50</c:v>
                </c:pt>
                <c:pt idx="16838">
                  <c:v>50</c:v>
                </c:pt>
                <c:pt idx="16839">
                  <c:v>50</c:v>
                </c:pt>
                <c:pt idx="16840">
                  <c:v>50</c:v>
                </c:pt>
                <c:pt idx="16841">
                  <c:v>50</c:v>
                </c:pt>
                <c:pt idx="16842">
                  <c:v>50</c:v>
                </c:pt>
                <c:pt idx="16843">
                  <c:v>50</c:v>
                </c:pt>
                <c:pt idx="16844">
                  <c:v>50</c:v>
                </c:pt>
                <c:pt idx="16845">
                  <c:v>50</c:v>
                </c:pt>
                <c:pt idx="16846">
                  <c:v>50</c:v>
                </c:pt>
                <c:pt idx="16847">
                  <c:v>50</c:v>
                </c:pt>
                <c:pt idx="16848">
                  <c:v>50</c:v>
                </c:pt>
                <c:pt idx="16849">
                  <c:v>50</c:v>
                </c:pt>
                <c:pt idx="16850">
                  <c:v>50</c:v>
                </c:pt>
                <c:pt idx="16851">
                  <c:v>50</c:v>
                </c:pt>
                <c:pt idx="16852">
                  <c:v>50</c:v>
                </c:pt>
                <c:pt idx="16853">
                  <c:v>50</c:v>
                </c:pt>
                <c:pt idx="16854">
                  <c:v>49.9</c:v>
                </c:pt>
                <c:pt idx="16855">
                  <c:v>49.9</c:v>
                </c:pt>
                <c:pt idx="16856">
                  <c:v>49.9</c:v>
                </c:pt>
                <c:pt idx="16857">
                  <c:v>49.9</c:v>
                </c:pt>
                <c:pt idx="16858">
                  <c:v>49.7</c:v>
                </c:pt>
                <c:pt idx="16859">
                  <c:v>49.7</c:v>
                </c:pt>
                <c:pt idx="16860">
                  <c:v>49.9</c:v>
                </c:pt>
                <c:pt idx="16861">
                  <c:v>49.9</c:v>
                </c:pt>
                <c:pt idx="16862">
                  <c:v>49.9</c:v>
                </c:pt>
                <c:pt idx="16863">
                  <c:v>49.9</c:v>
                </c:pt>
                <c:pt idx="16864">
                  <c:v>49.9</c:v>
                </c:pt>
                <c:pt idx="16865">
                  <c:v>49.9</c:v>
                </c:pt>
                <c:pt idx="16866">
                  <c:v>49.9</c:v>
                </c:pt>
                <c:pt idx="16867">
                  <c:v>49.9</c:v>
                </c:pt>
                <c:pt idx="16868">
                  <c:v>49.9</c:v>
                </c:pt>
                <c:pt idx="16869">
                  <c:v>49.9</c:v>
                </c:pt>
                <c:pt idx="16870">
                  <c:v>49.9</c:v>
                </c:pt>
                <c:pt idx="16871">
                  <c:v>49.9</c:v>
                </c:pt>
                <c:pt idx="16872">
                  <c:v>49.9</c:v>
                </c:pt>
                <c:pt idx="16873">
                  <c:v>49.9</c:v>
                </c:pt>
                <c:pt idx="16874">
                  <c:v>49.9</c:v>
                </c:pt>
                <c:pt idx="16875">
                  <c:v>49.9</c:v>
                </c:pt>
                <c:pt idx="16876">
                  <c:v>49.9</c:v>
                </c:pt>
                <c:pt idx="16877">
                  <c:v>49.9</c:v>
                </c:pt>
                <c:pt idx="16878">
                  <c:v>49.9</c:v>
                </c:pt>
                <c:pt idx="16879">
                  <c:v>49.9</c:v>
                </c:pt>
                <c:pt idx="16880">
                  <c:v>49.9</c:v>
                </c:pt>
                <c:pt idx="16881">
                  <c:v>49.9</c:v>
                </c:pt>
                <c:pt idx="16882">
                  <c:v>49.9</c:v>
                </c:pt>
                <c:pt idx="16883">
                  <c:v>49.9</c:v>
                </c:pt>
                <c:pt idx="16884">
                  <c:v>49.9</c:v>
                </c:pt>
                <c:pt idx="16885">
                  <c:v>50</c:v>
                </c:pt>
                <c:pt idx="16886">
                  <c:v>50</c:v>
                </c:pt>
                <c:pt idx="16887">
                  <c:v>50</c:v>
                </c:pt>
                <c:pt idx="16888">
                  <c:v>49.9</c:v>
                </c:pt>
                <c:pt idx="16889">
                  <c:v>49.9</c:v>
                </c:pt>
                <c:pt idx="16890">
                  <c:v>49.9</c:v>
                </c:pt>
                <c:pt idx="16891">
                  <c:v>49.9</c:v>
                </c:pt>
                <c:pt idx="16892">
                  <c:v>49.9</c:v>
                </c:pt>
                <c:pt idx="16893">
                  <c:v>49.7</c:v>
                </c:pt>
                <c:pt idx="16894">
                  <c:v>49.7</c:v>
                </c:pt>
                <c:pt idx="16895">
                  <c:v>49.7</c:v>
                </c:pt>
                <c:pt idx="16896">
                  <c:v>49.6</c:v>
                </c:pt>
                <c:pt idx="16897">
                  <c:v>49.6</c:v>
                </c:pt>
                <c:pt idx="16898">
                  <c:v>49.4</c:v>
                </c:pt>
                <c:pt idx="16899">
                  <c:v>49.6</c:v>
                </c:pt>
                <c:pt idx="16900">
                  <c:v>49.6</c:v>
                </c:pt>
                <c:pt idx="16901">
                  <c:v>49.6</c:v>
                </c:pt>
                <c:pt idx="16902">
                  <c:v>49.6</c:v>
                </c:pt>
                <c:pt idx="16903">
                  <c:v>49.6</c:v>
                </c:pt>
                <c:pt idx="16904">
                  <c:v>49.6</c:v>
                </c:pt>
                <c:pt idx="16905">
                  <c:v>49.6</c:v>
                </c:pt>
                <c:pt idx="16906">
                  <c:v>49.6</c:v>
                </c:pt>
                <c:pt idx="16907">
                  <c:v>49.6</c:v>
                </c:pt>
                <c:pt idx="16908">
                  <c:v>49.6</c:v>
                </c:pt>
                <c:pt idx="16909">
                  <c:v>49.6</c:v>
                </c:pt>
                <c:pt idx="16910">
                  <c:v>49.6</c:v>
                </c:pt>
                <c:pt idx="16911">
                  <c:v>49.6</c:v>
                </c:pt>
                <c:pt idx="16912">
                  <c:v>49.6</c:v>
                </c:pt>
                <c:pt idx="16913">
                  <c:v>49.6</c:v>
                </c:pt>
                <c:pt idx="16914">
                  <c:v>49.6</c:v>
                </c:pt>
                <c:pt idx="16915">
                  <c:v>49.6</c:v>
                </c:pt>
                <c:pt idx="16916">
                  <c:v>49.6</c:v>
                </c:pt>
                <c:pt idx="16917">
                  <c:v>49.6</c:v>
                </c:pt>
                <c:pt idx="16918">
                  <c:v>49.7</c:v>
                </c:pt>
                <c:pt idx="16919">
                  <c:v>49.7</c:v>
                </c:pt>
                <c:pt idx="16920">
                  <c:v>49.7</c:v>
                </c:pt>
                <c:pt idx="16921">
                  <c:v>49.7</c:v>
                </c:pt>
                <c:pt idx="16922">
                  <c:v>49.7</c:v>
                </c:pt>
                <c:pt idx="16923">
                  <c:v>49.7</c:v>
                </c:pt>
                <c:pt idx="16924">
                  <c:v>49.7</c:v>
                </c:pt>
                <c:pt idx="16925">
                  <c:v>49.7</c:v>
                </c:pt>
                <c:pt idx="16926">
                  <c:v>49.7</c:v>
                </c:pt>
                <c:pt idx="16927">
                  <c:v>49.7</c:v>
                </c:pt>
                <c:pt idx="16928">
                  <c:v>49.7</c:v>
                </c:pt>
                <c:pt idx="16929">
                  <c:v>49.7</c:v>
                </c:pt>
                <c:pt idx="16930">
                  <c:v>49.7</c:v>
                </c:pt>
                <c:pt idx="16931">
                  <c:v>49.7</c:v>
                </c:pt>
                <c:pt idx="16932">
                  <c:v>49.7</c:v>
                </c:pt>
                <c:pt idx="16933">
                  <c:v>49.7</c:v>
                </c:pt>
                <c:pt idx="16934">
                  <c:v>49.7</c:v>
                </c:pt>
                <c:pt idx="16935">
                  <c:v>49.7</c:v>
                </c:pt>
                <c:pt idx="16936">
                  <c:v>49.7</c:v>
                </c:pt>
                <c:pt idx="16937">
                  <c:v>49.7</c:v>
                </c:pt>
                <c:pt idx="16938">
                  <c:v>49.6</c:v>
                </c:pt>
                <c:pt idx="16939">
                  <c:v>49.6</c:v>
                </c:pt>
                <c:pt idx="16940">
                  <c:v>49.6</c:v>
                </c:pt>
                <c:pt idx="16941">
                  <c:v>49.4</c:v>
                </c:pt>
                <c:pt idx="16942">
                  <c:v>49.4</c:v>
                </c:pt>
                <c:pt idx="16943">
                  <c:v>49.4</c:v>
                </c:pt>
                <c:pt idx="16944">
                  <c:v>49.3</c:v>
                </c:pt>
                <c:pt idx="16945">
                  <c:v>49.3</c:v>
                </c:pt>
                <c:pt idx="16946">
                  <c:v>49.2</c:v>
                </c:pt>
                <c:pt idx="16947">
                  <c:v>49.2</c:v>
                </c:pt>
                <c:pt idx="16948">
                  <c:v>49.2</c:v>
                </c:pt>
                <c:pt idx="16949">
                  <c:v>49</c:v>
                </c:pt>
                <c:pt idx="16950">
                  <c:v>49.2</c:v>
                </c:pt>
                <c:pt idx="16951">
                  <c:v>49.2</c:v>
                </c:pt>
                <c:pt idx="16952">
                  <c:v>49.2</c:v>
                </c:pt>
                <c:pt idx="16953">
                  <c:v>49.3</c:v>
                </c:pt>
                <c:pt idx="16954">
                  <c:v>49.3</c:v>
                </c:pt>
                <c:pt idx="16955">
                  <c:v>49.3</c:v>
                </c:pt>
                <c:pt idx="16956">
                  <c:v>49.4</c:v>
                </c:pt>
                <c:pt idx="16957">
                  <c:v>49.4</c:v>
                </c:pt>
                <c:pt idx="16958">
                  <c:v>49.4</c:v>
                </c:pt>
                <c:pt idx="16959">
                  <c:v>49.4</c:v>
                </c:pt>
                <c:pt idx="16960">
                  <c:v>49.4</c:v>
                </c:pt>
                <c:pt idx="16961">
                  <c:v>49.4</c:v>
                </c:pt>
                <c:pt idx="16962">
                  <c:v>49.4</c:v>
                </c:pt>
                <c:pt idx="16963">
                  <c:v>49.4</c:v>
                </c:pt>
                <c:pt idx="16964">
                  <c:v>49.4</c:v>
                </c:pt>
                <c:pt idx="16965">
                  <c:v>49.4</c:v>
                </c:pt>
                <c:pt idx="16966">
                  <c:v>49.4</c:v>
                </c:pt>
                <c:pt idx="16967">
                  <c:v>49.4</c:v>
                </c:pt>
                <c:pt idx="16968">
                  <c:v>49.6</c:v>
                </c:pt>
                <c:pt idx="16969">
                  <c:v>49.6</c:v>
                </c:pt>
                <c:pt idx="16970">
                  <c:v>49.6</c:v>
                </c:pt>
                <c:pt idx="16971">
                  <c:v>49.6</c:v>
                </c:pt>
                <c:pt idx="16972">
                  <c:v>49.6</c:v>
                </c:pt>
                <c:pt idx="16973">
                  <c:v>49.6</c:v>
                </c:pt>
                <c:pt idx="16974">
                  <c:v>49.6</c:v>
                </c:pt>
                <c:pt idx="16975">
                  <c:v>49.6</c:v>
                </c:pt>
                <c:pt idx="16976">
                  <c:v>49.6</c:v>
                </c:pt>
                <c:pt idx="16977">
                  <c:v>49.6</c:v>
                </c:pt>
                <c:pt idx="16978">
                  <c:v>49.6</c:v>
                </c:pt>
                <c:pt idx="16979">
                  <c:v>49.6</c:v>
                </c:pt>
                <c:pt idx="16980">
                  <c:v>49.6</c:v>
                </c:pt>
                <c:pt idx="16981">
                  <c:v>49.6</c:v>
                </c:pt>
                <c:pt idx="16982">
                  <c:v>49.6</c:v>
                </c:pt>
                <c:pt idx="16983">
                  <c:v>49.4</c:v>
                </c:pt>
                <c:pt idx="16984">
                  <c:v>49.4</c:v>
                </c:pt>
                <c:pt idx="16985">
                  <c:v>49.4</c:v>
                </c:pt>
                <c:pt idx="16986">
                  <c:v>49.4</c:v>
                </c:pt>
                <c:pt idx="16987">
                  <c:v>49.4</c:v>
                </c:pt>
                <c:pt idx="16988">
                  <c:v>49.6</c:v>
                </c:pt>
                <c:pt idx="16989">
                  <c:v>49.6</c:v>
                </c:pt>
                <c:pt idx="16990">
                  <c:v>49.6</c:v>
                </c:pt>
                <c:pt idx="16991">
                  <c:v>49.6</c:v>
                </c:pt>
                <c:pt idx="16992">
                  <c:v>49.6</c:v>
                </c:pt>
                <c:pt idx="16993">
                  <c:v>49.6</c:v>
                </c:pt>
                <c:pt idx="16994">
                  <c:v>49.6</c:v>
                </c:pt>
                <c:pt idx="16995">
                  <c:v>49.4</c:v>
                </c:pt>
                <c:pt idx="16996">
                  <c:v>49.4</c:v>
                </c:pt>
                <c:pt idx="16997">
                  <c:v>49.4</c:v>
                </c:pt>
                <c:pt idx="16998">
                  <c:v>49.4</c:v>
                </c:pt>
                <c:pt idx="16999">
                  <c:v>49.4</c:v>
                </c:pt>
                <c:pt idx="17000">
                  <c:v>49.4</c:v>
                </c:pt>
                <c:pt idx="17001">
                  <c:v>49.4</c:v>
                </c:pt>
                <c:pt idx="17002">
                  <c:v>49.4</c:v>
                </c:pt>
                <c:pt idx="17003">
                  <c:v>49.4</c:v>
                </c:pt>
                <c:pt idx="17004">
                  <c:v>49.4</c:v>
                </c:pt>
                <c:pt idx="17005">
                  <c:v>49.4</c:v>
                </c:pt>
                <c:pt idx="17006">
                  <c:v>49.4</c:v>
                </c:pt>
                <c:pt idx="17007">
                  <c:v>49.6</c:v>
                </c:pt>
                <c:pt idx="17008">
                  <c:v>49.6</c:v>
                </c:pt>
                <c:pt idx="17009">
                  <c:v>49.4</c:v>
                </c:pt>
                <c:pt idx="17010">
                  <c:v>49.4</c:v>
                </c:pt>
                <c:pt idx="17011">
                  <c:v>49.4</c:v>
                </c:pt>
                <c:pt idx="17012">
                  <c:v>49.4</c:v>
                </c:pt>
                <c:pt idx="17013">
                  <c:v>49.4</c:v>
                </c:pt>
                <c:pt idx="17014">
                  <c:v>49.4</c:v>
                </c:pt>
                <c:pt idx="17015">
                  <c:v>49.4</c:v>
                </c:pt>
                <c:pt idx="17016">
                  <c:v>49.4</c:v>
                </c:pt>
                <c:pt idx="17017">
                  <c:v>49.4</c:v>
                </c:pt>
                <c:pt idx="17018">
                  <c:v>49.4</c:v>
                </c:pt>
                <c:pt idx="17019">
                  <c:v>49.4</c:v>
                </c:pt>
                <c:pt idx="17020">
                  <c:v>49.4</c:v>
                </c:pt>
                <c:pt idx="17021">
                  <c:v>49.4</c:v>
                </c:pt>
                <c:pt idx="17022">
                  <c:v>49.4</c:v>
                </c:pt>
                <c:pt idx="17023">
                  <c:v>49.4</c:v>
                </c:pt>
                <c:pt idx="17025">
                  <c:v>51.86</c:v>
                </c:pt>
                <c:pt idx="17026">
                  <c:v>51.39</c:v>
                </c:pt>
                <c:pt idx="17027">
                  <c:v>51.39</c:v>
                </c:pt>
                <c:pt idx="17028">
                  <c:v>51.43</c:v>
                </c:pt>
                <c:pt idx="17029">
                  <c:v>51.46</c:v>
                </c:pt>
                <c:pt idx="17030">
                  <c:v>51.46</c:v>
                </c:pt>
                <c:pt idx="17031">
                  <c:v>51.49</c:v>
                </c:pt>
                <c:pt idx="17032">
                  <c:v>51.53</c:v>
                </c:pt>
                <c:pt idx="17033">
                  <c:v>51.56</c:v>
                </c:pt>
                <c:pt idx="17034">
                  <c:v>51.56</c:v>
                </c:pt>
                <c:pt idx="17035">
                  <c:v>51.56</c:v>
                </c:pt>
                <c:pt idx="17036">
                  <c:v>51.56</c:v>
                </c:pt>
                <c:pt idx="17037">
                  <c:v>51.56</c:v>
                </c:pt>
                <c:pt idx="17038">
                  <c:v>51.56</c:v>
                </c:pt>
                <c:pt idx="17039">
                  <c:v>51.53</c:v>
                </c:pt>
                <c:pt idx="17040">
                  <c:v>51.53</c:v>
                </c:pt>
                <c:pt idx="17041">
                  <c:v>51.53</c:v>
                </c:pt>
                <c:pt idx="17042">
                  <c:v>51.53</c:v>
                </c:pt>
                <c:pt idx="17043">
                  <c:v>51.53</c:v>
                </c:pt>
                <c:pt idx="17044">
                  <c:v>51.49</c:v>
                </c:pt>
                <c:pt idx="17045">
                  <c:v>51.49</c:v>
                </c:pt>
                <c:pt idx="17046">
                  <c:v>51.46</c:v>
                </c:pt>
                <c:pt idx="17047">
                  <c:v>51.43</c:v>
                </c:pt>
                <c:pt idx="17048">
                  <c:v>51.39</c:v>
                </c:pt>
                <c:pt idx="17049">
                  <c:v>51.39</c:v>
                </c:pt>
                <c:pt idx="17050">
                  <c:v>51.36</c:v>
                </c:pt>
                <c:pt idx="17051">
                  <c:v>51.96</c:v>
                </c:pt>
                <c:pt idx="17052">
                  <c:v>51.56</c:v>
                </c:pt>
                <c:pt idx="17053">
                  <c:v>51.53</c:v>
                </c:pt>
                <c:pt idx="17054">
                  <c:v>51.49</c:v>
                </c:pt>
                <c:pt idx="17055">
                  <c:v>51.43</c:v>
                </c:pt>
                <c:pt idx="17056">
                  <c:v>51.39</c:v>
                </c:pt>
                <c:pt idx="17057">
                  <c:v>51.36</c:v>
                </c:pt>
                <c:pt idx="17058">
                  <c:v>51.36</c:v>
                </c:pt>
                <c:pt idx="17059">
                  <c:v>51.33</c:v>
                </c:pt>
                <c:pt idx="17060">
                  <c:v>51.33</c:v>
                </c:pt>
                <c:pt idx="17061">
                  <c:v>51.3</c:v>
                </c:pt>
                <c:pt idx="17062">
                  <c:v>51.33</c:v>
                </c:pt>
                <c:pt idx="17063">
                  <c:v>51.33</c:v>
                </c:pt>
                <c:pt idx="17064">
                  <c:v>51.33</c:v>
                </c:pt>
                <c:pt idx="17065">
                  <c:v>51.33</c:v>
                </c:pt>
                <c:pt idx="17066">
                  <c:v>51.33</c:v>
                </c:pt>
                <c:pt idx="17067">
                  <c:v>51.33</c:v>
                </c:pt>
                <c:pt idx="17068">
                  <c:v>51.3</c:v>
                </c:pt>
                <c:pt idx="17069">
                  <c:v>51.3</c:v>
                </c:pt>
                <c:pt idx="17070">
                  <c:v>51.26</c:v>
                </c:pt>
                <c:pt idx="17071">
                  <c:v>51.23</c:v>
                </c:pt>
                <c:pt idx="17072">
                  <c:v>51.2</c:v>
                </c:pt>
                <c:pt idx="17073">
                  <c:v>51.14</c:v>
                </c:pt>
                <c:pt idx="17074">
                  <c:v>51.07</c:v>
                </c:pt>
                <c:pt idx="17075">
                  <c:v>51.1</c:v>
                </c:pt>
                <c:pt idx="17076">
                  <c:v>51.07</c:v>
                </c:pt>
                <c:pt idx="17077">
                  <c:v>51.07</c:v>
                </c:pt>
                <c:pt idx="17078">
                  <c:v>51.04</c:v>
                </c:pt>
                <c:pt idx="17079">
                  <c:v>51.04</c:v>
                </c:pt>
                <c:pt idx="17080">
                  <c:v>51</c:v>
                </c:pt>
                <c:pt idx="17081">
                  <c:v>51</c:v>
                </c:pt>
                <c:pt idx="17082">
                  <c:v>51.04</c:v>
                </c:pt>
                <c:pt idx="17083">
                  <c:v>51.07</c:v>
                </c:pt>
                <c:pt idx="17084">
                  <c:v>51.1</c:v>
                </c:pt>
                <c:pt idx="17085">
                  <c:v>51.13</c:v>
                </c:pt>
                <c:pt idx="17086">
                  <c:v>51.17</c:v>
                </c:pt>
                <c:pt idx="17087">
                  <c:v>51.2</c:v>
                </c:pt>
                <c:pt idx="17088">
                  <c:v>51.26</c:v>
                </c:pt>
                <c:pt idx="17089">
                  <c:v>51.29</c:v>
                </c:pt>
                <c:pt idx="17090">
                  <c:v>51.33</c:v>
                </c:pt>
                <c:pt idx="17091">
                  <c:v>51.36</c:v>
                </c:pt>
                <c:pt idx="17092">
                  <c:v>51.42</c:v>
                </c:pt>
                <c:pt idx="17093">
                  <c:v>51.42</c:v>
                </c:pt>
                <c:pt idx="17094">
                  <c:v>51.46</c:v>
                </c:pt>
                <c:pt idx="17095">
                  <c:v>51.49</c:v>
                </c:pt>
                <c:pt idx="17096">
                  <c:v>51.49</c:v>
                </c:pt>
                <c:pt idx="17097">
                  <c:v>51.46</c:v>
                </c:pt>
                <c:pt idx="17098">
                  <c:v>51.42</c:v>
                </c:pt>
                <c:pt idx="17099">
                  <c:v>51.39</c:v>
                </c:pt>
                <c:pt idx="17100">
                  <c:v>51.36</c:v>
                </c:pt>
                <c:pt idx="17101">
                  <c:v>51.33</c:v>
                </c:pt>
                <c:pt idx="17102">
                  <c:v>51.29</c:v>
                </c:pt>
                <c:pt idx="17103">
                  <c:v>51.33</c:v>
                </c:pt>
                <c:pt idx="17104">
                  <c:v>51.36</c:v>
                </c:pt>
                <c:pt idx="17105">
                  <c:v>51.39</c:v>
                </c:pt>
                <c:pt idx="17106">
                  <c:v>51.39</c:v>
                </c:pt>
                <c:pt idx="17107">
                  <c:v>51.39</c:v>
                </c:pt>
                <c:pt idx="17108">
                  <c:v>51.39</c:v>
                </c:pt>
                <c:pt idx="17109">
                  <c:v>51.42</c:v>
                </c:pt>
                <c:pt idx="17110">
                  <c:v>51.42</c:v>
                </c:pt>
                <c:pt idx="17111">
                  <c:v>51.42</c:v>
                </c:pt>
                <c:pt idx="17112">
                  <c:v>51.42</c:v>
                </c:pt>
                <c:pt idx="17113">
                  <c:v>51.42</c:v>
                </c:pt>
                <c:pt idx="17114">
                  <c:v>51.42</c:v>
                </c:pt>
                <c:pt idx="17115">
                  <c:v>51.42</c:v>
                </c:pt>
                <c:pt idx="17116">
                  <c:v>51.42</c:v>
                </c:pt>
                <c:pt idx="17117">
                  <c:v>51.42</c:v>
                </c:pt>
                <c:pt idx="17118">
                  <c:v>51.42</c:v>
                </c:pt>
                <c:pt idx="17119">
                  <c:v>51.39</c:v>
                </c:pt>
                <c:pt idx="17120">
                  <c:v>51.42</c:v>
                </c:pt>
                <c:pt idx="17121">
                  <c:v>51.42</c:v>
                </c:pt>
                <c:pt idx="17122">
                  <c:v>51.42</c:v>
                </c:pt>
                <c:pt idx="17123">
                  <c:v>51.36</c:v>
                </c:pt>
                <c:pt idx="17124">
                  <c:v>51.36</c:v>
                </c:pt>
                <c:pt idx="17125">
                  <c:v>51.36</c:v>
                </c:pt>
                <c:pt idx="17126">
                  <c:v>51.36</c:v>
                </c:pt>
                <c:pt idx="17127">
                  <c:v>51.39</c:v>
                </c:pt>
                <c:pt idx="17128">
                  <c:v>51.39</c:v>
                </c:pt>
                <c:pt idx="17129">
                  <c:v>51.39</c:v>
                </c:pt>
                <c:pt idx="17130">
                  <c:v>51.39</c:v>
                </c:pt>
                <c:pt idx="17131">
                  <c:v>51.39</c:v>
                </c:pt>
                <c:pt idx="17132">
                  <c:v>51.36</c:v>
                </c:pt>
                <c:pt idx="17133">
                  <c:v>51.36</c:v>
                </c:pt>
                <c:pt idx="17134">
                  <c:v>51.36</c:v>
                </c:pt>
                <c:pt idx="17135">
                  <c:v>51.36</c:v>
                </c:pt>
                <c:pt idx="17136">
                  <c:v>51.39</c:v>
                </c:pt>
                <c:pt idx="17137">
                  <c:v>51.39</c:v>
                </c:pt>
                <c:pt idx="17138">
                  <c:v>51.42</c:v>
                </c:pt>
                <c:pt idx="17139">
                  <c:v>51.46</c:v>
                </c:pt>
                <c:pt idx="17140">
                  <c:v>51.43</c:v>
                </c:pt>
                <c:pt idx="17141">
                  <c:v>51.46</c:v>
                </c:pt>
                <c:pt idx="17142">
                  <c:v>51.46</c:v>
                </c:pt>
                <c:pt idx="17143">
                  <c:v>51.49</c:v>
                </c:pt>
                <c:pt idx="17144">
                  <c:v>51.49</c:v>
                </c:pt>
                <c:pt idx="17145">
                  <c:v>51.46</c:v>
                </c:pt>
                <c:pt idx="17146">
                  <c:v>51.46</c:v>
                </c:pt>
                <c:pt idx="17147">
                  <c:v>51.56</c:v>
                </c:pt>
                <c:pt idx="17148">
                  <c:v>51.69</c:v>
                </c:pt>
                <c:pt idx="17149">
                  <c:v>51.66</c:v>
                </c:pt>
                <c:pt idx="17150">
                  <c:v>51.66</c:v>
                </c:pt>
                <c:pt idx="17151">
                  <c:v>51.66</c:v>
                </c:pt>
                <c:pt idx="17152">
                  <c:v>51.66</c:v>
                </c:pt>
                <c:pt idx="17153">
                  <c:v>51.62</c:v>
                </c:pt>
                <c:pt idx="17154">
                  <c:v>51.62</c:v>
                </c:pt>
                <c:pt idx="17155">
                  <c:v>51.62</c:v>
                </c:pt>
                <c:pt idx="17156">
                  <c:v>51.62</c:v>
                </c:pt>
                <c:pt idx="17157">
                  <c:v>51.59</c:v>
                </c:pt>
                <c:pt idx="17158">
                  <c:v>51.56</c:v>
                </c:pt>
                <c:pt idx="17159">
                  <c:v>51.56</c:v>
                </c:pt>
                <c:pt idx="17160">
                  <c:v>51.56</c:v>
                </c:pt>
                <c:pt idx="17161">
                  <c:v>51.59</c:v>
                </c:pt>
                <c:pt idx="17162">
                  <c:v>51.59</c:v>
                </c:pt>
                <c:pt idx="17163">
                  <c:v>51.59</c:v>
                </c:pt>
                <c:pt idx="17164">
                  <c:v>51.55</c:v>
                </c:pt>
                <c:pt idx="17165">
                  <c:v>51.55</c:v>
                </c:pt>
                <c:pt idx="17166">
                  <c:v>51.55</c:v>
                </c:pt>
                <c:pt idx="17167">
                  <c:v>51.55</c:v>
                </c:pt>
                <c:pt idx="17168">
                  <c:v>51.55</c:v>
                </c:pt>
                <c:pt idx="17169">
                  <c:v>51.55</c:v>
                </c:pt>
                <c:pt idx="17170">
                  <c:v>51.55</c:v>
                </c:pt>
                <c:pt idx="17171">
                  <c:v>51.55</c:v>
                </c:pt>
                <c:pt idx="17172">
                  <c:v>51.52</c:v>
                </c:pt>
                <c:pt idx="17173">
                  <c:v>51.52</c:v>
                </c:pt>
                <c:pt idx="17174">
                  <c:v>51.49</c:v>
                </c:pt>
                <c:pt idx="17175">
                  <c:v>51.52</c:v>
                </c:pt>
                <c:pt idx="17176">
                  <c:v>51.55</c:v>
                </c:pt>
                <c:pt idx="17177">
                  <c:v>51.55</c:v>
                </c:pt>
                <c:pt idx="17178">
                  <c:v>51.52</c:v>
                </c:pt>
                <c:pt idx="17179">
                  <c:v>51.52</c:v>
                </c:pt>
                <c:pt idx="17180">
                  <c:v>51.49</c:v>
                </c:pt>
                <c:pt idx="17181">
                  <c:v>51.49</c:v>
                </c:pt>
                <c:pt idx="17182">
                  <c:v>51.49</c:v>
                </c:pt>
                <c:pt idx="17183">
                  <c:v>51.46</c:v>
                </c:pt>
                <c:pt idx="17184">
                  <c:v>51.46</c:v>
                </c:pt>
                <c:pt idx="17185">
                  <c:v>51.46</c:v>
                </c:pt>
                <c:pt idx="17186">
                  <c:v>51.42</c:v>
                </c:pt>
                <c:pt idx="17187">
                  <c:v>51.42</c:v>
                </c:pt>
                <c:pt idx="17188">
                  <c:v>51.42</c:v>
                </c:pt>
                <c:pt idx="17189">
                  <c:v>51.39</c:v>
                </c:pt>
                <c:pt idx="17190">
                  <c:v>51.39</c:v>
                </c:pt>
                <c:pt idx="17191">
                  <c:v>51.39</c:v>
                </c:pt>
                <c:pt idx="17192">
                  <c:v>51.39</c:v>
                </c:pt>
                <c:pt idx="17193">
                  <c:v>51.39</c:v>
                </c:pt>
                <c:pt idx="17194">
                  <c:v>51.39</c:v>
                </c:pt>
                <c:pt idx="17195">
                  <c:v>51.36</c:v>
                </c:pt>
                <c:pt idx="17196">
                  <c:v>51.36</c:v>
                </c:pt>
                <c:pt idx="17197">
                  <c:v>51.36</c:v>
                </c:pt>
                <c:pt idx="17198">
                  <c:v>51.36</c:v>
                </c:pt>
                <c:pt idx="17199">
                  <c:v>51.36</c:v>
                </c:pt>
                <c:pt idx="17200">
                  <c:v>51.36</c:v>
                </c:pt>
                <c:pt idx="17201">
                  <c:v>51.36</c:v>
                </c:pt>
                <c:pt idx="17202">
                  <c:v>51.33</c:v>
                </c:pt>
                <c:pt idx="17203">
                  <c:v>51.33</c:v>
                </c:pt>
                <c:pt idx="17204">
                  <c:v>51.29</c:v>
                </c:pt>
                <c:pt idx="17205">
                  <c:v>51.29</c:v>
                </c:pt>
                <c:pt idx="17206">
                  <c:v>51.29</c:v>
                </c:pt>
                <c:pt idx="17207">
                  <c:v>51.26</c:v>
                </c:pt>
                <c:pt idx="17208">
                  <c:v>51.29</c:v>
                </c:pt>
                <c:pt idx="17209">
                  <c:v>51.26</c:v>
                </c:pt>
                <c:pt idx="17210">
                  <c:v>51.26</c:v>
                </c:pt>
                <c:pt idx="17211">
                  <c:v>51.26</c:v>
                </c:pt>
                <c:pt idx="17212">
                  <c:v>51.26</c:v>
                </c:pt>
                <c:pt idx="17213">
                  <c:v>51.23</c:v>
                </c:pt>
                <c:pt idx="17214">
                  <c:v>51.23</c:v>
                </c:pt>
                <c:pt idx="17215">
                  <c:v>51.23</c:v>
                </c:pt>
                <c:pt idx="17216">
                  <c:v>51.23</c:v>
                </c:pt>
                <c:pt idx="17217">
                  <c:v>51.23</c:v>
                </c:pt>
                <c:pt idx="17218">
                  <c:v>51.26</c:v>
                </c:pt>
                <c:pt idx="17219">
                  <c:v>51.26</c:v>
                </c:pt>
                <c:pt idx="17220">
                  <c:v>51.26</c:v>
                </c:pt>
                <c:pt idx="17221">
                  <c:v>51.23</c:v>
                </c:pt>
                <c:pt idx="17222">
                  <c:v>51.23</c:v>
                </c:pt>
                <c:pt idx="17223">
                  <c:v>51.23</c:v>
                </c:pt>
                <c:pt idx="17224">
                  <c:v>51.23</c:v>
                </c:pt>
                <c:pt idx="17225">
                  <c:v>51.2</c:v>
                </c:pt>
                <c:pt idx="17226">
                  <c:v>51.17</c:v>
                </c:pt>
                <c:pt idx="17227">
                  <c:v>51.13</c:v>
                </c:pt>
                <c:pt idx="17228">
                  <c:v>51.1</c:v>
                </c:pt>
                <c:pt idx="17229">
                  <c:v>51</c:v>
                </c:pt>
                <c:pt idx="17230">
                  <c:v>50.94</c:v>
                </c:pt>
                <c:pt idx="17231">
                  <c:v>50.87</c:v>
                </c:pt>
                <c:pt idx="17232">
                  <c:v>50.84</c:v>
                </c:pt>
                <c:pt idx="17233">
                  <c:v>50.81</c:v>
                </c:pt>
                <c:pt idx="17234">
                  <c:v>50.78</c:v>
                </c:pt>
                <c:pt idx="17235">
                  <c:v>50.75</c:v>
                </c:pt>
                <c:pt idx="17236">
                  <c:v>50.72</c:v>
                </c:pt>
                <c:pt idx="17237">
                  <c:v>50.72</c:v>
                </c:pt>
                <c:pt idx="17238">
                  <c:v>50.72</c:v>
                </c:pt>
                <c:pt idx="17239">
                  <c:v>50.72</c:v>
                </c:pt>
                <c:pt idx="17240">
                  <c:v>50.72</c:v>
                </c:pt>
                <c:pt idx="17241">
                  <c:v>50.72</c:v>
                </c:pt>
                <c:pt idx="17242">
                  <c:v>50.78</c:v>
                </c:pt>
                <c:pt idx="17243">
                  <c:v>50.75</c:v>
                </c:pt>
                <c:pt idx="17244">
                  <c:v>50.78</c:v>
                </c:pt>
                <c:pt idx="17245">
                  <c:v>50.81</c:v>
                </c:pt>
                <c:pt idx="17246">
                  <c:v>50.81</c:v>
                </c:pt>
                <c:pt idx="17247">
                  <c:v>50.81</c:v>
                </c:pt>
                <c:pt idx="17248">
                  <c:v>50.84</c:v>
                </c:pt>
                <c:pt idx="17249">
                  <c:v>50.84</c:v>
                </c:pt>
                <c:pt idx="17250">
                  <c:v>50.84</c:v>
                </c:pt>
                <c:pt idx="17251">
                  <c:v>50.84</c:v>
                </c:pt>
                <c:pt idx="17252">
                  <c:v>50.84</c:v>
                </c:pt>
                <c:pt idx="17253">
                  <c:v>50.84</c:v>
                </c:pt>
                <c:pt idx="17254">
                  <c:v>50.87</c:v>
                </c:pt>
                <c:pt idx="17255">
                  <c:v>50.87</c:v>
                </c:pt>
                <c:pt idx="17256">
                  <c:v>50.87</c:v>
                </c:pt>
                <c:pt idx="17257">
                  <c:v>50.87</c:v>
                </c:pt>
                <c:pt idx="17258">
                  <c:v>50.87</c:v>
                </c:pt>
                <c:pt idx="17259">
                  <c:v>50.87</c:v>
                </c:pt>
                <c:pt idx="17260">
                  <c:v>50.87</c:v>
                </c:pt>
                <c:pt idx="17261">
                  <c:v>50.91</c:v>
                </c:pt>
                <c:pt idx="17262">
                  <c:v>50.91</c:v>
                </c:pt>
                <c:pt idx="17263">
                  <c:v>50.91</c:v>
                </c:pt>
                <c:pt idx="17264">
                  <c:v>50.91</c:v>
                </c:pt>
                <c:pt idx="17265">
                  <c:v>50.94</c:v>
                </c:pt>
                <c:pt idx="17266">
                  <c:v>50.94</c:v>
                </c:pt>
                <c:pt idx="17267">
                  <c:v>50.97</c:v>
                </c:pt>
                <c:pt idx="17268">
                  <c:v>50.97</c:v>
                </c:pt>
                <c:pt idx="17269">
                  <c:v>50.97</c:v>
                </c:pt>
                <c:pt idx="17270">
                  <c:v>50.97</c:v>
                </c:pt>
                <c:pt idx="17271">
                  <c:v>51</c:v>
                </c:pt>
                <c:pt idx="17272">
                  <c:v>50.97</c:v>
                </c:pt>
                <c:pt idx="17273">
                  <c:v>50.97</c:v>
                </c:pt>
                <c:pt idx="17274">
                  <c:v>50.97</c:v>
                </c:pt>
                <c:pt idx="17275">
                  <c:v>50.94</c:v>
                </c:pt>
                <c:pt idx="17276">
                  <c:v>50.94</c:v>
                </c:pt>
                <c:pt idx="17277">
                  <c:v>50.97</c:v>
                </c:pt>
                <c:pt idx="17278">
                  <c:v>50.97</c:v>
                </c:pt>
                <c:pt idx="17279">
                  <c:v>50.97</c:v>
                </c:pt>
                <c:pt idx="17280">
                  <c:v>50.97</c:v>
                </c:pt>
                <c:pt idx="17281">
                  <c:v>50.97</c:v>
                </c:pt>
                <c:pt idx="17282">
                  <c:v>51</c:v>
                </c:pt>
                <c:pt idx="17283">
                  <c:v>51</c:v>
                </c:pt>
                <c:pt idx="17284">
                  <c:v>51</c:v>
                </c:pt>
                <c:pt idx="17285">
                  <c:v>51</c:v>
                </c:pt>
                <c:pt idx="17286">
                  <c:v>51.03</c:v>
                </c:pt>
                <c:pt idx="17287">
                  <c:v>51.1</c:v>
                </c:pt>
                <c:pt idx="17288">
                  <c:v>51.19</c:v>
                </c:pt>
                <c:pt idx="17289">
                  <c:v>51.29</c:v>
                </c:pt>
                <c:pt idx="17290">
                  <c:v>51.35</c:v>
                </c:pt>
                <c:pt idx="17291">
                  <c:v>51.39</c:v>
                </c:pt>
                <c:pt idx="17292">
                  <c:v>51.42</c:v>
                </c:pt>
                <c:pt idx="17293">
                  <c:v>51.39</c:v>
                </c:pt>
                <c:pt idx="17294">
                  <c:v>51.26</c:v>
                </c:pt>
                <c:pt idx="17295">
                  <c:v>51.16</c:v>
                </c:pt>
                <c:pt idx="17296">
                  <c:v>51.03</c:v>
                </c:pt>
                <c:pt idx="17297">
                  <c:v>50.97</c:v>
                </c:pt>
                <c:pt idx="17298">
                  <c:v>50.94</c:v>
                </c:pt>
                <c:pt idx="17299">
                  <c:v>50.91</c:v>
                </c:pt>
                <c:pt idx="17300">
                  <c:v>50.94</c:v>
                </c:pt>
                <c:pt idx="17301">
                  <c:v>50.91</c:v>
                </c:pt>
                <c:pt idx="17302">
                  <c:v>50.97</c:v>
                </c:pt>
                <c:pt idx="17303">
                  <c:v>51</c:v>
                </c:pt>
                <c:pt idx="17304">
                  <c:v>51</c:v>
                </c:pt>
                <c:pt idx="17305">
                  <c:v>51</c:v>
                </c:pt>
                <c:pt idx="17306">
                  <c:v>51.03</c:v>
                </c:pt>
                <c:pt idx="17307">
                  <c:v>51.06</c:v>
                </c:pt>
                <c:pt idx="17308">
                  <c:v>51.1</c:v>
                </c:pt>
                <c:pt idx="17309">
                  <c:v>51.07</c:v>
                </c:pt>
                <c:pt idx="17310">
                  <c:v>51.16</c:v>
                </c:pt>
                <c:pt idx="17311">
                  <c:v>51.29</c:v>
                </c:pt>
                <c:pt idx="17312">
                  <c:v>51.39</c:v>
                </c:pt>
                <c:pt idx="17313">
                  <c:v>51.52</c:v>
                </c:pt>
                <c:pt idx="17314">
                  <c:v>51.65</c:v>
                </c:pt>
                <c:pt idx="17315">
                  <c:v>51.75</c:v>
                </c:pt>
                <c:pt idx="17316">
                  <c:v>51.85</c:v>
                </c:pt>
                <c:pt idx="17317">
                  <c:v>51.95</c:v>
                </c:pt>
                <c:pt idx="17318">
                  <c:v>52.08</c:v>
                </c:pt>
                <c:pt idx="17319">
                  <c:v>52.08</c:v>
                </c:pt>
                <c:pt idx="17320">
                  <c:v>52.08</c:v>
                </c:pt>
                <c:pt idx="17321">
                  <c:v>52.08</c:v>
                </c:pt>
                <c:pt idx="17322">
                  <c:v>52.05</c:v>
                </c:pt>
                <c:pt idx="17323">
                  <c:v>51.98</c:v>
                </c:pt>
                <c:pt idx="17324">
                  <c:v>51.95</c:v>
                </c:pt>
                <c:pt idx="17325">
                  <c:v>51.88</c:v>
                </c:pt>
                <c:pt idx="17326">
                  <c:v>51.75</c:v>
                </c:pt>
                <c:pt idx="17327">
                  <c:v>51.65</c:v>
                </c:pt>
                <c:pt idx="17328">
                  <c:v>51.49</c:v>
                </c:pt>
                <c:pt idx="17329">
                  <c:v>51.36</c:v>
                </c:pt>
                <c:pt idx="17330">
                  <c:v>51.26</c:v>
                </c:pt>
                <c:pt idx="17331">
                  <c:v>51.17</c:v>
                </c:pt>
                <c:pt idx="17332">
                  <c:v>51.13</c:v>
                </c:pt>
                <c:pt idx="17333">
                  <c:v>51.1</c:v>
                </c:pt>
                <c:pt idx="17334">
                  <c:v>51.07</c:v>
                </c:pt>
                <c:pt idx="17335">
                  <c:v>51.07</c:v>
                </c:pt>
                <c:pt idx="17336">
                  <c:v>51.07</c:v>
                </c:pt>
                <c:pt idx="17337">
                  <c:v>51.07</c:v>
                </c:pt>
                <c:pt idx="17338">
                  <c:v>51.1</c:v>
                </c:pt>
                <c:pt idx="17339">
                  <c:v>51.1</c:v>
                </c:pt>
                <c:pt idx="17340">
                  <c:v>51.17</c:v>
                </c:pt>
                <c:pt idx="17341">
                  <c:v>51.17</c:v>
                </c:pt>
                <c:pt idx="17342">
                  <c:v>51.17</c:v>
                </c:pt>
                <c:pt idx="17343">
                  <c:v>51.17</c:v>
                </c:pt>
                <c:pt idx="17344">
                  <c:v>51.2</c:v>
                </c:pt>
                <c:pt idx="17345">
                  <c:v>51.2</c:v>
                </c:pt>
                <c:pt idx="17346">
                  <c:v>51.2</c:v>
                </c:pt>
                <c:pt idx="17347">
                  <c:v>51.2</c:v>
                </c:pt>
                <c:pt idx="17348">
                  <c:v>51.23</c:v>
                </c:pt>
                <c:pt idx="17349">
                  <c:v>51.23</c:v>
                </c:pt>
                <c:pt idx="17350">
                  <c:v>51.23</c:v>
                </c:pt>
                <c:pt idx="17351">
                  <c:v>51.23</c:v>
                </c:pt>
                <c:pt idx="17352">
                  <c:v>51.23</c:v>
                </c:pt>
                <c:pt idx="17353">
                  <c:v>51.2</c:v>
                </c:pt>
                <c:pt idx="17354">
                  <c:v>51.2</c:v>
                </c:pt>
                <c:pt idx="17355">
                  <c:v>51.2</c:v>
                </c:pt>
                <c:pt idx="17356">
                  <c:v>51.17</c:v>
                </c:pt>
                <c:pt idx="17357">
                  <c:v>51.17</c:v>
                </c:pt>
                <c:pt idx="17358">
                  <c:v>51.17</c:v>
                </c:pt>
                <c:pt idx="17359">
                  <c:v>51.17</c:v>
                </c:pt>
                <c:pt idx="17360">
                  <c:v>51.2</c:v>
                </c:pt>
                <c:pt idx="17361">
                  <c:v>51.23</c:v>
                </c:pt>
                <c:pt idx="17362">
                  <c:v>51.23</c:v>
                </c:pt>
                <c:pt idx="17363">
                  <c:v>51.26</c:v>
                </c:pt>
                <c:pt idx="17364">
                  <c:v>51.26</c:v>
                </c:pt>
                <c:pt idx="17365">
                  <c:v>51.32</c:v>
                </c:pt>
                <c:pt idx="17366">
                  <c:v>51.36</c:v>
                </c:pt>
                <c:pt idx="17367">
                  <c:v>51.36</c:v>
                </c:pt>
                <c:pt idx="17368">
                  <c:v>51.36</c:v>
                </c:pt>
                <c:pt idx="17369">
                  <c:v>51.36</c:v>
                </c:pt>
                <c:pt idx="17370">
                  <c:v>51.39</c:v>
                </c:pt>
                <c:pt idx="17371">
                  <c:v>51.39</c:v>
                </c:pt>
                <c:pt idx="17372">
                  <c:v>51.42</c:v>
                </c:pt>
                <c:pt idx="17373">
                  <c:v>51.42</c:v>
                </c:pt>
                <c:pt idx="17374">
                  <c:v>51.45</c:v>
                </c:pt>
                <c:pt idx="17375">
                  <c:v>51.42</c:v>
                </c:pt>
                <c:pt idx="17376">
                  <c:v>51.45</c:v>
                </c:pt>
                <c:pt idx="17377">
                  <c:v>51.42</c:v>
                </c:pt>
                <c:pt idx="17378">
                  <c:v>51.45</c:v>
                </c:pt>
                <c:pt idx="17379">
                  <c:v>51.42</c:v>
                </c:pt>
                <c:pt idx="17380">
                  <c:v>51.42</c:v>
                </c:pt>
                <c:pt idx="17381">
                  <c:v>51.42</c:v>
                </c:pt>
                <c:pt idx="17382">
                  <c:v>51.42</c:v>
                </c:pt>
                <c:pt idx="17383">
                  <c:v>51.42</c:v>
                </c:pt>
                <c:pt idx="17384">
                  <c:v>51.45</c:v>
                </c:pt>
                <c:pt idx="17385">
                  <c:v>51.46</c:v>
                </c:pt>
                <c:pt idx="17386">
                  <c:v>51.46</c:v>
                </c:pt>
                <c:pt idx="17387">
                  <c:v>51.46</c:v>
                </c:pt>
                <c:pt idx="17388">
                  <c:v>51.46</c:v>
                </c:pt>
                <c:pt idx="17389">
                  <c:v>51.46</c:v>
                </c:pt>
                <c:pt idx="17390">
                  <c:v>51.46</c:v>
                </c:pt>
                <c:pt idx="17391">
                  <c:v>51.46</c:v>
                </c:pt>
                <c:pt idx="17392">
                  <c:v>51.49</c:v>
                </c:pt>
                <c:pt idx="17393">
                  <c:v>51.49</c:v>
                </c:pt>
                <c:pt idx="17394">
                  <c:v>51.49</c:v>
                </c:pt>
                <c:pt idx="17395">
                  <c:v>51.49</c:v>
                </c:pt>
                <c:pt idx="17396">
                  <c:v>51.49</c:v>
                </c:pt>
                <c:pt idx="17397">
                  <c:v>51.46</c:v>
                </c:pt>
                <c:pt idx="17398">
                  <c:v>51.49</c:v>
                </c:pt>
                <c:pt idx="17399">
                  <c:v>51.49</c:v>
                </c:pt>
                <c:pt idx="17400">
                  <c:v>51.52</c:v>
                </c:pt>
                <c:pt idx="17401">
                  <c:v>51.49</c:v>
                </c:pt>
                <c:pt idx="17402">
                  <c:v>51.49</c:v>
                </c:pt>
                <c:pt idx="17403">
                  <c:v>51.49</c:v>
                </c:pt>
                <c:pt idx="17404">
                  <c:v>51.52</c:v>
                </c:pt>
                <c:pt idx="17405">
                  <c:v>51.49</c:v>
                </c:pt>
                <c:pt idx="17406">
                  <c:v>51.49</c:v>
                </c:pt>
                <c:pt idx="17407">
                  <c:v>51.49</c:v>
                </c:pt>
                <c:pt idx="17408">
                  <c:v>51.49</c:v>
                </c:pt>
                <c:pt idx="17409">
                  <c:v>51.55</c:v>
                </c:pt>
                <c:pt idx="17410">
                  <c:v>51.52</c:v>
                </c:pt>
                <c:pt idx="17411">
                  <c:v>51.52</c:v>
                </c:pt>
                <c:pt idx="17412">
                  <c:v>51.52</c:v>
                </c:pt>
                <c:pt idx="17413">
                  <c:v>51.52</c:v>
                </c:pt>
                <c:pt idx="17414">
                  <c:v>51.52</c:v>
                </c:pt>
                <c:pt idx="17415">
                  <c:v>51.55</c:v>
                </c:pt>
                <c:pt idx="17416">
                  <c:v>51.52</c:v>
                </c:pt>
                <c:pt idx="17417">
                  <c:v>51.52</c:v>
                </c:pt>
                <c:pt idx="17418">
                  <c:v>51.49</c:v>
                </c:pt>
                <c:pt idx="17419">
                  <c:v>51.49</c:v>
                </c:pt>
                <c:pt idx="17420">
                  <c:v>51.46</c:v>
                </c:pt>
                <c:pt idx="17421">
                  <c:v>51.46</c:v>
                </c:pt>
                <c:pt idx="17422">
                  <c:v>51.42</c:v>
                </c:pt>
                <c:pt idx="17423">
                  <c:v>51.45</c:v>
                </c:pt>
                <c:pt idx="17424">
                  <c:v>51.42</c:v>
                </c:pt>
                <c:pt idx="17425">
                  <c:v>51.39</c:v>
                </c:pt>
                <c:pt idx="17426">
                  <c:v>51.39</c:v>
                </c:pt>
                <c:pt idx="17427">
                  <c:v>51.39</c:v>
                </c:pt>
                <c:pt idx="17428">
                  <c:v>51.39</c:v>
                </c:pt>
                <c:pt idx="17429">
                  <c:v>51.36</c:v>
                </c:pt>
                <c:pt idx="17430">
                  <c:v>51.32</c:v>
                </c:pt>
                <c:pt idx="17431">
                  <c:v>51.32</c:v>
                </c:pt>
                <c:pt idx="17432">
                  <c:v>51.32</c:v>
                </c:pt>
                <c:pt idx="17433">
                  <c:v>51.32</c:v>
                </c:pt>
                <c:pt idx="17434">
                  <c:v>51.32</c:v>
                </c:pt>
                <c:pt idx="17435">
                  <c:v>51.32</c:v>
                </c:pt>
                <c:pt idx="17436">
                  <c:v>51.32</c:v>
                </c:pt>
                <c:pt idx="17437">
                  <c:v>51.32</c:v>
                </c:pt>
                <c:pt idx="17438">
                  <c:v>51.32</c:v>
                </c:pt>
                <c:pt idx="17439">
                  <c:v>51.32</c:v>
                </c:pt>
                <c:pt idx="17440">
                  <c:v>51.36</c:v>
                </c:pt>
                <c:pt idx="17441">
                  <c:v>51.36</c:v>
                </c:pt>
                <c:pt idx="17442">
                  <c:v>51.32</c:v>
                </c:pt>
                <c:pt idx="17443">
                  <c:v>51.26</c:v>
                </c:pt>
                <c:pt idx="17444">
                  <c:v>51.26</c:v>
                </c:pt>
                <c:pt idx="17445">
                  <c:v>51.23</c:v>
                </c:pt>
                <c:pt idx="17446">
                  <c:v>51.16</c:v>
                </c:pt>
                <c:pt idx="17447">
                  <c:v>51.13</c:v>
                </c:pt>
                <c:pt idx="17448">
                  <c:v>51.07</c:v>
                </c:pt>
                <c:pt idx="17449">
                  <c:v>51.03</c:v>
                </c:pt>
                <c:pt idx="17450">
                  <c:v>51</c:v>
                </c:pt>
                <c:pt idx="17451">
                  <c:v>50.91</c:v>
                </c:pt>
                <c:pt idx="17452">
                  <c:v>50.84</c:v>
                </c:pt>
                <c:pt idx="17453">
                  <c:v>50.78</c:v>
                </c:pt>
                <c:pt idx="17454">
                  <c:v>50.68</c:v>
                </c:pt>
                <c:pt idx="17455">
                  <c:v>50.59</c:v>
                </c:pt>
                <c:pt idx="17456">
                  <c:v>50.46</c:v>
                </c:pt>
                <c:pt idx="17457">
                  <c:v>50.43</c:v>
                </c:pt>
                <c:pt idx="17458">
                  <c:v>50.3</c:v>
                </c:pt>
                <c:pt idx="17459">
                  <c:v>50.21</c:v>
                </c:pt>
                <c:pt idx="17460">
                  <c:v>50.09</c:v>
                </c:pt>
                <c:pt idx="17461">
                  <c:v>49.99</c:v>
                </c:pt>
                <c:pt idx="17462">
                  <c:v>49.9</c:v>
                </c:pt>
                <c:pt idx="17463">
                  <c:v>49.77</c:v>
                </c:pt>
                <c:pt idx="17464">
                  <c:v>49.59</c:v>
                </c:pt>
                <c:pt idx="17465">
                  <c:v>49.5</c:v>
                </c:pt>
                <c:pt idx="17466">
                  <c:v>49.38</c:v>
                </c:pt>
                <c:pt idx="17467">
                  <c:v>49.38</c:v>
                </c:pt>
                <c:pt idx="17468">
                  <c:v>49.41</c:v>
                </c:pt>
                <c:pt idx="17469">
                  <c:v>49.34</c:v>
                </c:pt>
                <c:pt idx="17470">
                  <c:v>49.31</c:v>
                </c:pt>
                <c:pt idx="17471">
                  <c:v>49.38</c:v>
                </c:pt>
                <c:pt idx="17472">
                  <c:v>49.41</c:v>
                </c:pt>
                <c:pt idx="17473">
                  <c:v>49.5</c:v>
                </c:pt>
                <c:pt idx="17474">
                  <c:v>49.56</c:v>
                </c:pt>
                <c:pt idx="17475">
                  <c:v>49.62</c:v>
                </c:pt>
                <c:pt idx="17476">
                  <c:v>49.68</c:v>
                </c:pt>
                <c:pt idx="17477">
                  <c:v>49.74</c:v>
                </c:pt>
                <c:pt idx="17478">
                  <c:v>49.77</c:v>
                </c:pt>
                <c:pt idx="17479">
                  <c:v>49.81</c:v>
                </c:pt>
                <c:pt idx="17480">
                  <c:v>49.87</c:v>
                </c:pt>
                <c:pt idx="17481">
                  <c:v>49.9</c:v>
                </c:pt>
                <c:pt idx="17482">
                  <c:v>49.93</c:v>
                </c:pt>
                <c:pt idx="17483">
                  <c:v>49.96</c:v>
                </c:pt>
                <c:pt idx="17484">
                  <c:v>49.99</c:v>
                </c:pt>
                <c:pt idx="17485">
                  <c:v>50.02</c:v>
                </c:pt>
                <c:pt idx="17486">
                  <c:v>50.05</c:v>
                </c:pt>
                <c:pt idx="17487">
                  <c:v>50.08</c:v>
                </c:pt>
                <c:pt idx="17488">
                  <c:v>50.12</c:v>
                </c:pt>
                <c:pt idx="17489">
                  <c:v>50.15</c:v>
                </c:pt>
                <c:pt idx="17490">
                  <c:v>50.18</c:v>
                </c:pt>
                <c:pt idx="17491">
                  <c:v>50.21</c:v>
                </c:pt>
                <c:pt idx="17492">
                  <c:v>50.21</c:v>
                </c:pt>
                <c:pt idx="17493">
                  <c:v>50.24</c:v>
                </c:pt>
                <c:pt idx="17494">
                  <c:v>50.24</c:v>
                </c:pt>
                <c:pt idx="17495">
                  <c:v>50.27</c:v>
                </c:pt>
                <c:pt idx="17496">
                  <c:v>50.27</c:v>
                </c:pt>
                <c:pt idx="17497">
                  <c:v>50.24</c:v>
                </c:pt>
                <c:pt idx="17498">
                  <c:v>50.24</c:v>
                </c:pt>
                <c:pt idx="17499">
                  <c:v>50.21</c:v>
                </c:pt>
                <c:pt idx="17500">
                  <c:v>50.18</c:v>
                </c:pt>
                <c:pt idx="17501">
                  <c:v>50.11</c:v>
                </c:pt>
                <c:pt idx="17502">
                  <c:v>50.08</c:v>
                </c:pt>
                <c:pt idx="17503">
                  <c:v>50.05</c:v>
                </c:pt>
                <c:pt idx="17504">
                  <c:v>50.02</c:v>
                </c:pt>
                <c:pt idx="17505">
                  <c:v>50.05</c:v>
                </c:pt>
                <c:pt idx="17507">
                  <c:v>50.37</c:v>
                </c:pt>
                <c:pt idx="17508">
                  <c:v>50.05</c:v>
                </c:pt>
                <c:pt idx="17509">
                  <c:v>50.08</c:v>
                </c:pt>
                <c:pt idx="17510">
                  <c:v>50.11</c:v>
                </c:pt>
                <c:pt idx="17511">
                  <c:v>50.15</c:v>
                </c:pt>
                <c:pt idx="17512">
                  <c:v>50.18</c:v>
                </c:pt>
                <c:pt idx="17513">
                  <c:v>50.18</c:v>
                </c:pt>
                <c:pt idx="17514">
                  <c:v>50.21</c:v>
                </c:pt>
                <c:pt idx="17515">
                  <c:v>50.21</c:v>
                </c:pt>
                <c:pt idx="17516">
                  <c:v>50.21</c:v>
                </c:pt>
                <c:pt idx="17517">
                  <c:v>50.21</c:v>
                </c:pt>
                <c:pt idx="17518">
                  <c:v>50.24</c:v>
                </c:pt>
                <c:pt idx="17519">
                  <c:v>50.27</c:v>
                </c:pt>
                <c:pt idx="17520">
                  <c:v>50.3</c:v>
                </c:pt>
                <c:pt idx="17521">
                  <c:v>50.36</c:v>
                </c:pt>
                <c:pt idx="17522">
                  <c:v>50.4</c:v>
                </c:pt>
                <c:pt idx="17523">
                  <c:v>50.43</c:v>
                </c:pt>
                <c:pt idx="17524">
                  <c:v>50.43</c:v>
                </c:pt>
                <c:pt idx="17525">
                  <c:v>50.46</c:v>
                </c:pt>
                <c:pt idx="17526">
                  <c:v>50.46</c:v>
                </c:pt>
                <c:pt idx="17527">
                  <c:v>50.46</c:v>
                </c:pt>
                <c:pt idx="17528">
                  <c:v>50.49</c:v>
                </c:pt>
                <c:pt idx="17529">
                  <c:v>50.49</c:v>
                </c:pt>
                <c:pt idx="17530">
                  <c:v>50.46</c:v>
                </c:pt>
                <c:pt idx="17531">
                  <c:v>50.49</c:v>
                </c:pt>
                <c:pt idx="17532">
                  <c:v>50.49</c:v>
                </c:pt>
                <c:pt idx="17533">
                  <c:v>50.52</c:v>
                </c:pt>
                <c:pt idx="17534">
                  <c:v>50.52</c:v>
                </c:pt>
                <c:pt idx="17535">
                  <c:v>50.52</c:v>
                </c:pt>
                <c:pt idx="17536">
                  <c:v>50.49</c:v>
                </c:pt>
                <c:pt idx="17537">
                  <c:v>50.49</c:v>
                </c:pt>
                <c:pt idx="17538">
                  <c:v>50.52</c:v>
                </c:pt>
                <c:pt idx="17539">
                  <c:v>50.49</c:v>
                </c:pt>
                <c:pt idx="17540">
                  <c:v>50.49</c:v>
                </c:pt>
                <c:pt idx="17541">
                  <c:v>50.46</c:v>
                </c:pt>
                <c:pt idx="17542">
                  <c:v>50.46</c:v>
                </c:pt>
                <c:pt idx="17543">
                  <c:v>50.46</c:v>
                </c:pt>
                <c:pt idx="17544">
                  <c:v>50.46</c:v>
                </c:pt>
                <c:pt idx="17545">
                  <c:v>50.43</c:v>
                </c:pt>
                <c:pt idx="17546">
                  <c:v>50.43</c:v>
                </c:pt>
                <c:pt idx="17547">
                  <c:v>50.43</c:v>
                </c:pt>
                <c:pt idx="17548">
                  <c:v>50.43</c:v>
                </c:pt>
                <c:pt idx="17549">
                  <c:v>50.43</c:v>
                </c:pt>
                <c:pt idx="17550">
                  <c:v>50.43</c:v>
                </c:pt>
                <c:pt idx="17551">
                  <c:v>50.46</c:v>
                </c:pt>
                <c:pt idx="17552">
                  <c:v>50.46</c:v>
                </c:pt>
                <c:pt idx="17553">
                  <c:v>50.46</c:v>
                </c:pt>
                <c:pt idx="17554">
                  <c:v>50.46</c:v>
                </c:pt>
                <c:pt idx="17555">
                  <c:v>50.46</c:v>
                </c:pt>
                <c:pt idx="17556">
                  <c:v>50.46</c:v>
                </c:pt>
                <c:pt idx="17557">
                  <c:v>50.49</c:v>
                </c:pt>
                <c:pt idx="17558">
                  <c:v>50.52</c:v>
                </c:pt>
                <c:pt idx="17559">
                  <c:v>50.55</c:v>
                </c:pt>
                <c:pt idx="17560">
                  <c:v>50.55</c:v>
                </c:pt>
                <c:pt idx="17561">
                  <c:v>50.58</c:v>
                </c:pt>
                <c:pt idx="17562">
                  <c:v>50.61</c:v>
                </c:pt>
                <c:pt idx="17563">
                  <c:v>50.61</c:v>
                </c:pt>
                <c:pt idx="17564">
                  <c:v>50.62</c:v>
                </c:pt>
                <c:pt idx="17565">
                  <c:v>50.65</c:v>
                </c:pt>
                <c:pt idx="17566">
                  <c:v>50.65</c:v>
                </c:pt>
                <c:pt idx="17567">
                  <c:v>50.65</c:v>
                </c:pt>
                <c:pt idx="17568">
                  <c:v>50.65</c:v>
                </c:pt>
                <c:pt idx="17569">
                  <c:v>50.65</c:v>
                </c:pt>
                <c:pt idx="17570">
                  <c:v>50.65</c:v>
                </c:pt>
                <c:pt idx="17571">
                  <c:v>50.65</c:v>
                </c:pt>
                <c:pt idx="17572">
                  <c:v>50.62</c:v>
                </c:pt>
                <c:pt idx="17573">
                  <c:v>50.58</c:v>
                </c:pt>
                <c:pt idx="17574">
                  <c:v>50.58</c:v>
                </c:pt>
                <c:pt idx="17575">
                  <c:v>50.55</c:v>
                </c:pt>
                <c:pt idx="17576">
                  <c:v>50.49</c:v>
                </c:pt>
                <c:pt idx="17577">
                  <c:v>50.52</c:v>
                </c:pt>
                <c:pt idx="17578">
                  <c:v>50.49</c:v>
                </c:pt>
                <c:pt idx="17579">
                  <c:v>50.52</c:v>
                </c:pt>
                <c:pt idx="17580">
                  <c:v>50.49</c:v>
                </c:pt>
                <c:pt idx="17581">
                  <c:v>50.52</c:v>
                </c:pt>
                <c:pt idx="17582">
                  <c:v>50.52</c:v>
                </c:pt>
                <c:pt idx="17583">
                  <c:v>50.49</c:v>
                </c:pt>
                <c:pt idx="17584">
                  <c:v>50.49</c:v>
                </c:pt>
                <c:pt idx="17585">
                  <c:v>50.52</c:v>
                </c:pt>
                <c:pt idx="17586">
                  <c:v>50.52</c:v>
                </c:pt>
                <c:pt idx="17587">
                  <c:v>50.52</c:v>
                </c:pt>
                <c:pt idx="17588">
                  <c:v>50.52</c:v>
                </c:pt>
                <c:pt idx="17589">
                  <c:v>50.52</c:v>
                </c:pt>
                <c:pt idx="17590">
                  <c:v>50.52</c:v>
                </c:pt>
                <c:pt idx="17591">
                  <c:v>50.52</c:v>
                </c:pt>
                <c:pt idx="17592">
                  <c:v>50.49</c:v>
                </c:pt>
                <c:pt idx="17593">
                  <c:v>50.49</c:v>
                </c:pt>
                <c:pt idx="17594">
                  <c:v>50.49</c:v>
                </c:pt>
                <c:pt idx="17595">
                  <c:v>50.49</c:v>
                </c:pt>
                <c:pt idx="17596">
                  <c:v>50.52</c:v>
                </c:pt>
                <c:pt idx="17597">
                  <c:v>50.52</c:v>
                </c:pt>
                <c:pt idx="17598">
                  <c:v>50.49</c:v>
                </c:pt>
                <c:pt idx="17599">
                  <c:v>50.49</c:v>
                </c:pt>
                <c:pt idx="17600">
                  <c:v>50.46</c:v>
                </c:pt>
                <c:pt idx="17601">
                  <c:v>50.46</c:v>
                </c:pt>
                <c:pt idx="17602">
                  <c:v>50.43</c:v>
                </c:pt>
                <c:pt idx="17603">
                  <c:v>50.43</c:v>
                </c:pt>
                <c:pt idx="17604">
                  <c:v>50.43</c:v>
                </c:pt>
                <c:pt idx="17605">
                  <c:v>50.4</c:v>
                </c:pt>
                <c:pt idx="17606">
                  <c:v>50.4</c:v>
                </c:pt>
                <c:pt idx="17607">
                  <c:v>50.4</c:v>
                </c:pt>
                <c:pt idx="17608">
                  <c:v>50.36</c:v>
                </c:pt>
                <c:pt idx="17609">
                  <c:v>50.36</c:v>
                </c:pt>
                <c:pt idx="17610">
                  <c:v>50.36</c:v>
                </c:pt>
                <c:pt idx="17611">
                  <c:v>50.36</c:v>
                </c:pt>
                <c:pt idx="17612">
                  <c:v>50.33</c:v>
                </c:pt>
                <c:pt idx="17613">
                  <c:v>50.3</c:v>
                </c:pt>
                <c:pt idx="17614">
                  <c:v>50.3</c:v>
                </c:pt>
                <c:pt idx="17615">
                  <c:v>50.24</c:v>
                </c:pt>
                <c:pt idx="17616">
                  <c:v>50.24</c:v>
                </c:pt>
                <c:pt idx="17617">
                  <c:v>50.24</c:v>
                </c:pt>
                <c:pt idx="17618">
                  <c:v>50.21</c:v>
                </c:pt>
                <c:pt idx="17619">
                  <c:v>50.21</c:v>
                </c:pt>
                <c:pt idx="17620">
                  <c:v>50.21</c:v>
                </c:pt>
                <c:pt idx="17621">
                  <c:v>50.18</c:v>
                </c:pt>
                <c:pt idx="17622">
                  <c:v>50.18</c:v>
                </c:pt>
                <c:pt idx="17623">
                  <c:v>50.18</c:v>
                </c:pt>
                <c:pt idx="17624">
                  <c:v>50.18</c:v>
                </c:pt>
                <c:pt idx="17625">
                  <c:v>50.15</c:v>
                </c:pt>
                <c:pt idx="17626">
                  <c:v>50.15</c:v>
                </c:pt>
                <c:pt idx="17627">
                  <c:v>50.18</c:v>
                </c:pt>
                <c:pt idx="17628">
                  <c:v>50.18</c:v>
                </c:pt>
                <c:pt idx="17629">
                  <c:v>50.18</c:v>
                </c:pt>
                <c:pt idx="17630">
                  <c:v>50.18</c:v>
                </c:pt>
                <c:pt idx="17631">
                  <c:v>50.21</c:v>
                </c:pt>
                <c:pt idx="17632">
                  <c:v>50.21</c:v>
                </c:pt>
                <c:pt idx="17633">
                  <c:v>50.21</c:v>
                </c:pt>
                <c:pt idx="17634">
                  <c:v>50.21</c:v>
                </c:pt>
                <c:pt idx="17635">
                  <c:v>50.24</c:v>
                </c:pt>
                <c:pt idx="17636">
                  <c:v>50.21</c:v>
                </c:pt>
                <c:pt idx="17637">
                  <c:v>50.21</c:v>
                </c:pt>
                <c:pt idx="17638">
                  <c:v>50.21</c:v>
                </c:pt>
                <c:pt idx="17639">
                  <c:v>50.21</c:v>
                </c:pt>
                <c:pt idx="17640">
                  <c:v>50.21</c:v>
                </c:pt>
                <c:pt idx="17641">
                  <c:v>50.21</c:v>
                </c:pt>
                <c:pt idx="17642">
                  <c:v>50.21</c:v>
                </c:pt>
                <c:pt idx="17643">
                  <c:v>50.21</c:v>
                </c:pt>
                <c:pt idx="17644">
                  <c:v>50.24</c:v>
                </c:pt>
                <c:pt idx="17645">
                  <c:v>50.21</c:v>
                </c:pt>
                <c:pt idx="17646">
                  <c:v>50.24</c:v>
                </c:pt>
                <c:pt idx="17647">
                  <c:v>50.21</c:v>
                </c:pt>
                <c:pt idx="17648">
                  <c:v>50.21</c:v>
                </c:pt>
                <c:pt idx="17649">
                  <c:v>50.18</c:v>
                </c:pt>
                <c:pt idx="17650">
                  <c:v>50.18</c:v>
                </c:pt>
                <c:pt idx="17651">
                  <c:v>50.21</c:v>
                </c:pt>
                <c:pt idx="17652">
                  <c:v>50.18</c:v>
                </c:pt>
                <c:pt idx="17653">
                  <c:v>50.15</c:v>
                </c:pt>
                <c:pt idx="17654">
                  <c:v>50.18</c:v>
                </c:pt>
                <c:pt idx="17655">
                  <c:v>50.18</c:v>
                </c:pt>
                <c:pt idx="17656">
                  <c:v>50.18</c:v>
                </c:pt>
                <c:pt idx="17657">
                  <c:v>50.18</c:v>
                </c:pt>
                <c:pt idx="17658">
                  <c:v>50.18</c:v>
                </c:pt>
                <c:pt idx="17659">
                  <c:v>50.18</c:v>
                </c:pt>
                <c:pt idx="17660">
                  <c:v>50.18</c:v>
                </c:pt>
                <c:pt idx="17661">
                  <c:v>50.18</c:v>
                </c:pt>
                <c:pt idx="17662">
                  <c:v>50.18</c:v>
                </c:pt>
                <c:pt idx="17663">
                  <c:v>50.18</c:v>
                </c:pt>
                <c:pt idx="17664">
                  <c:v>50.21</c:v>
                </c:pt>
                <c:pt idx="17665">
                  <c:v>50.21</c:v>
                </c:pt>
                <c:pt idx="17666">
                  <c:v>50.21</c:v>
                </c:pt>
                <c:pt idx="17667">
                  <c:v>50.21</c:v>
                </c:pt>
                <c:pt idx="17668">
                  <c:v>50.24</c:v>
                </c:pt>
                <c:pt idx="17669">
                  <c:v>50.24</c:v>
                </c:pt>
                <c:pt idx="17670">
                  <c:v>50.24</c:v>
                </c:pt>
                <c:pt idx="17671">
                  <c:v>50.24</c:v>
                </c:pt>
                <c:pt idx="17672">
                  <c:v>50.24</c:v>
                </c:pt>
                <c:pt idx="17673">
                  <c:v>50.24</c:v>
                </c:pt>
                <c:pt idx="17674">
                  <c:v>50.24</c:v>
                </c:pt>
                <c:pt idx="17675">
                  <c:v>50.27</c:v>
                </c:pt>
                <c:pt idx="17676">
                  <c:v>50.27</c:v>
                </c:pt>
                <c:pt idx="17677">
                  <c:v>50.24</c:v>
                </c:pt>
                <c:pt idx="17678">
                  <c:v>50.27</c:v>
                </c:pt>
                <c:pt idx="17679">
                  <c:v>50.24</c:v>
                </c:pt>
                <c:pt idx="17680">
                  <c:v>50.24</c:v>
                </c:pt>
                <c:pt idx="17681">
                  <c:v>50.24</c:v>
                </c:pt>
                <c:pt idx="17682">
                  <c:v>50.27</c:v>
                </c:pt>
                <c:pt idx="17683">
                  <c:v>50.24</c:v>
                </c:pt>
                <c:pt idx="17684">
                  <c:v>50.27</c:v>
                </c:pt>
                <c:pt idx="17685">
                  <c:v>50.27</c:v>
                </c:pt>
                <c:pt idx="17686">
                  <c:v>50.3</c:v>
                </c:pt>
                <c:pt idx="17687">
                  <c:v>50.33</c:v>
                </c:pt>
                <c:pt idx="17688">
                  <c:v>50.36</c:v>
                </c:pt>
                <c:pt idx="17689">
                  <c:v>50.36</c:v>
                </c:pt>
                <c:pt idx="17690">
                  <c:v>50.39</c:v>
                </c:pt>
                <c:pt idx="17691">
                  <c:v>50.39</c:v>
                </c:pt>
                <c:pt idx="17692">
                  <c:v>50.39</c:v>
                </c:pt>
                <c:pt idx="17693">
                  <c:v>50.39</c:v>
                </c:pt>
                <c:pt idx="17694">
                  <c:v>50.39</c:v>
                </c:pt>
                <c:pt idx="17695">
                  <c:v>50.39</c:v>
                </c:pt>
                <c:pt idx="17696">
                  <c:v>50.43</c:v>
                </c:pt>
                <c:pt idx="17697">
                  <c:v>50.39</c:v>
                </c:pt>
                <c:pt idx="17698">
                  <c:v>50.39</c:v>
                </c:pt>
                <c:pt idx="17699">
                  <c:v>50.39</c:v>
                </c:pt>
                <c:pt idx="17700">
                  <c:v>50.43</c:v>
                </c:pt>
                <c:pt idx="17701">
                  <c:v>50.46</c:v>
                </c:pt>
                <c:pt idx="17702">
                  <c:v>50.39</c:v>
                </c:pt>
                <c:pt idx="17703">
                  <c:v>50.39</c:v>
                </c:pt>
                <c:pt idx="17704">
                  <c:v>50.36</c:v>
                </c:pt>
                <c:pt idx="17705">
                  <c:v>50.3</c:v>
                </c:pt>
                <c:pt idx="17706">
                  <c:v>50.24</c:v>
                </c:pt>
                <c:pt idx="17707">
                  <c:v>50.24</c:v>
                </c:pt>
                <c:pt idx="17708">
                  <c:v>50.27</c:v>
                </c:pt>
                <c:pt idx="17709">
                  <c:v>50.24</c:v>
                </c:pt>
                <c:pt idx="17710">
                  <c:v>50.27</c:v>
                </c:pt>
                <c:pt idx="17711">
                  <c:v>50.3</c:v>
                </c:pt>
                <c:pt idx="17712">
                  <c:v>50.33</c:v>
                </c:pt>
                <c:pt idx="17713">
                  <c:v>50.36</c:v>
                </c:pt>
                <c:pt idx="17714">
                  <c:v>50.33</c:v>
                </c:pt>
                <c:pt idx="17715">
                  <c:v>50.36</c:v>
                </c:pt>
                <c:pt idx="17716">
                  <c:v>50.39</c:v>
                </c:pt>
                <c:pt idx="17717">
                  <c:v>50.43</c:v>
                </c:pt>
                <c:pt idx="17718">
                  <c:v>50.46</c:v>
                </c:pt>
                <c:pt idx="17719">
                  <c:v>50.46</c:v>
                </c:pt>
                <c:pt idx="17720">
                  <c:v>50.43</c:v>
                </c:pt>
                <c:pt idx="17721">
                  <c:v>50.46</c:v>
                </c:pt>
                <c:pt idx="17722">
                  <c:v>50.43</c:v>
                </c:pt>
                <c:pt idx="17723">
                  <c:v>50.46</c:v>
                </c:pt>
                <c:pt idx="17724">
                  <c:v>50.46</c:v>
                </c:pt>
                <c:pt idx="17725">
                  <c:v>50.46</c:v>
                </c:pt>
                <c:pt idx="17726">
                  <c:v>50.46</c:v>
                </c:pt>
                <c:pt idx="17727">
                  <c:v>50.46</c:v>
                </c:pt>
                <c:pt idx="17728">
                  <c:v>50.46</c:v>
                </c:pt>
                <c:pt idx="17729">
                  <c:v>50.46</c:v>
                </c:pt>
                <c:pt idx="17730">
                  <c:v>50.46</c:v>
                </c:pt>
                <c:pt idx="17731">
                  <c:v>50.46</c:v>
                </c:pt>
                <c:pt idx="17732">
                  <c:v>50.46</c:v>
                </c:pt>
                <c:pt idx="17733">
                  <c:v>50.46</c:v>
                </c:pt>
                <c:pt idx="17734">
                  <c:v>50.46</c:v>
                </c:pt>
                <c:pt idx="17735">
                  <c:v>50.46</c:v>
                </c:pt>
                <c:pt idx="17736">
                  <c:v>50.46</c:v>
                </c:pt>
                <c:pt idx="17737">
                  <c:v>50.46</c:v>
                </c:pt>
                <c:pt idx="17738">
                  <c:v>50.46</c:v>
                </c:pt>
                <c:pt idx="17739">
                  <c:v>50.46</c:v>
                </c:pt>
                <c:pt idx="17740">
                  <c:v>50.46</c:v>
                </c:pt>
                <c:pt idx="17741">
                  <c:v>50.46</c:v>
                </c:pt>
                <c:pt idx="17742">
                  <c:v>50.46</c:v>
                </c:pt>
                <c:pt idx="17743">
                  <c:v>50.43</c:v>
                </c:pt>
                <c:pt idx="17744">
                  <c:v>50.43</c:v>
                </c:pt>
                <c:pt idx="17745">
                  <c:v>50.43</c:v>
                </c:pt>
                <c:pt idx="17746">
                  <c:v>50.43</c:v>
                </c:pt>
                <c:pt idx="17747">
                  <c:v>50.43</c:v>
                </c:pt>
                <c:pt idx="17748">
                  <c:v>50.39</c:v>
                </c:pt>
                <c:pt idx="17749">
                  <c:v>50.39</c:v>
                </c:pt>
                <c:pt idx="17750">
                  <c:v>50.39</c:v>
                </c:pt>
                <c:pt idx="17751">
                  <c:v>50.39</c:v>
                </c:pt>
                <c:pt idx="17752">
                  <c:v>50.39</c:v>
                </c:pt>
                <c:pt idx="17753">
                  <c:v>50.36</c:v>
                </c:pt>
                <c:pt idx="17754">
                  <c:v>50.36</c:v>
                </c:pt>
                <c:pt idx="17755">
                  <c:v>50.36</c:v>
                </c:pt>
                <c:pt idx="17756">
                  <c:v>50.36</c:v>
                </c:pt>
                <c:pt idx="17757">
                  <c:v>50.33</c:v>
                </c:pt>
                <c:pt idx="17758">
                  <c:v>50.36</c:v>
                </c:pt>
                <c:pt idx="17759">
                  <c:v>50.33</c:v>
                </c:pt>
                <c:pt idx="17760">
                  <c:v>50.33</c:v>
                </c:pt>
                <c:pt idx="17761">
                  <c:v>50.33</c:v>
                </c:pt>
                <c:pt idx="17762">
                  <c:v>50.33</c:v>
                </c:pt>
                <c:pt idx="17763">
                  <c:v>50.33</c:v>
                </c:pt>
                <c:pt idx="17764">
                  <c:v>50.36</c:v>
                </c:pt>
                <c:pt idx="17765">
                  <c:v>50.3</c:v>
                </c:pt>
                <c:pt idx="17766">
                  <c:v>50.33</c:v>
                </c:pt>
                <c:pt idx="17767">
                  <c:v>50.33</c:v>
                </c:pt>
                <c:pt idx="17768">
                  <c:v>50.3</c:v>
                </c:pt>
                <c:pt idx="17769">
                  <c:v>50.33</c:v>
                </c:pt>
                <c:pt idx="17770">
                  <c:v>50.33</c:v>
                </c:pt>
                <c:pt idx="17771">
                  <c:v>50.3</c:v>
                </c:pt>
                <c:pt idx="17772">
                  <c:v>50.33</c:v>
                </c:pt>
                <c:pt idx="17773">
                  <c:v>50.3</c:v>
                </c:pt>
                <c:pt idx="17774">
                  <c:v>50.3</c:v>
                </c:pt>
                <c:pt idx="17775">
                  <c:v>50.3</c:v>
                </c:pt>
                <c:pt idx="17776">
                  <c:v>50.3</c:v>
                </c:pt>
                <c:pt idx="17777">
                  <c:v>50.3</c:v>
                </c:pt>
                <c:pt idx="17778">
                  <c:v>50.3</c:v>
                </c:pt>
                <c:pt idx="17779">
                  <c:v>50.27</c:v>
                </c:pt>
                <c:pt idx="17780">
                  <c:v>50.27</c:v>
                </c:pt>
                <c:pt idx="17781">
                  <c:v>50.27</c:v>
                </c:pt>
                <c:pt idx="17782">
                  <c:v>50.24</c:v>
                </c:pt>
                <c:pt idx="17783">
                  <c:v>50.24</c:v>
                </c:pt>
                <c:pt idx="17784">
                  <c:v>50.24</c:v>
                </c:pt>
                <c:pt idx="17785">
                  <c:v>50.21</c:v>
                </c:pt>
                <c:pt idx="17786">
                  <c:v>50.21</c:v>
                </c:pt>
                <c:pt idx="17787">
                  <c:v>50.21</c:v>
                </c:pt>
                <c:pt idx="17788">
                  <c:v>50.18</c:v>
                </c:pt>
                <c:pt idx="17789">
                  <c:v>50.18</c:v>
                </c:pt>
                <c:pt idx="17790">
                  <c:v>50.18</c:v>
                </c:pt>
                <c:pt idx="17791">
                  <c:v>50.15</c:v>
                </c:pt>
                <c:pt idx="17792">
                  <c:v>50.15</c:v>
                </c:pt>
                <c:pt idx="17793">
                  <c:v>50.11</c:v>
                </c:pt>
                <c:pt idx="17794">
                  <c:v>50.11</c:v>
                </c:pt>
                <c:pt idx="17795">
                  <c:v>50.11</c:v>
                </c:pt>
                <c:pt idx="17796">
                  <c:v>50.11</c:v>
                </c:pt>
                <c:pt idx="17797">
                  <c:v>50.11</c:v>
                </c:pt>
                <c:pt idx="17798">
                  <c:v>50.11</c:v>
                </c:pt>
                <c:pt idx="17799">
                  <c:v>50.08</c:v>
                </c:pt>
                <c:pt idx="17800">
                  <c:v>50.08</c:v>
                </c:pt>
                <c:pt idx="17801">
                  <c:v>50.08</c:v>
                </c:pt>
                <c:pt idx="17802">
                  <c:v>50.05</c:v>
                </c:pt>
                <c:pt idx="17803">
                  <c:v>50.05</c:v>
                </c:pt>
                <c:pt idx="17804">
                  <c:v>50.05</c:v>
                </c:pt>
                <c:pt idx="17805">
                  <c:v>50.02</c:v>
                </c:pt>
                <c:pt idx="17806">
                  <c:v>50.02</c:v>
                </c:pt>
                <c:pt idx="17807">
                  <c:v>49.99</c:v>
                </c:pt>
                <c:pt idx="17808">
                  <c:v>49.99</c:v>
                </c:pt>
                <c:pt idx="17809">
                  <c:v>49.99</c:v>
                </c:pt>
                <c:pt idx="17810">
                  <c:v>49.99</c:v>
                </c:pt>
                <c:pt idx="17811">
                  <c:v>49.96</c:v>
                </c:pt>
                <c:pt idx="17812">
                  <c:v>49.96</c:v>
                </c:pt>
                <c:pt idx="17813">
                  <c:v>49.93</c:v>
                </c:pt>
                <c:pt idx="17814">
                  <c:v>49.93</c:v>
                </c:pt>
                <c:pt idx="17815">
                  <c:v>49.9</c:v>
                </c:pt>
                <c:pt idx="17816">
                  <c:v>49.93</c:v>
                </c:pt>
                <c:pt idx="17817">
                  <c:v>49.9</c:v>
                </c:pt>
                <c:pt idx="17818">
                  <c:v>49.96</c:v>
                </c:pt>
                <c:pt idx="17819">
                  <c:v>49.93</c:v>
                </c:pt>
                <c:pt idx="17820">
                  <c:v>49.93</c:v>
                </c:pt>
                <c:pt idx="17821">
                  <c:v>49.9</c:v>
                </c:pt>
                <c:pt idx="17822">
                  <c:v>49.93</c:v>
                </c:pt>
                <c:pt idx="17823">
                  <c:v>49.93</c:v>
                </c:pt>
                <c:pt idx="17824">
                  <c:v>49.9</c:v>
                </c:pt>
                <c:pt idx="17825">
                  <c:v>49.9</c:v>
                </c:pt>
                <c:pt idx="17826">
                  <c:v>49.9</c:v>
                </c:pt>
                <c:pt idx="17827">
                  <c:v>49.87</c:v>
                </c:pt>
                <c:pt idx="17828">
                  <c:v>49.9</c:v>
                </c:pt>
                <c:pt idx="17829">
                  <c:v>49.87</c:v>
                </c:pt>
                <c:pt idx="17830">
                  <c:v>49.87</c:v>
                </c:pt>
                <c:pt idx="17831">
                  <c:v>49.84</c:v>
                </c:pt>
                <c:pt idx="17832">
                  <c:v>49.84</c:v>
                </c:pt>
                <c:pt idx="17833">
                  <c:v>49.84</c:v>
                </c:pt>
                <c:pt idx="17834">
                  <c:v>49.81</c:v>
                </c:pt>
                <c:pt idx="17835">
                  <c:v>49.77</c:v>
                </c:pt>
                <c:pt idx="17836">
                  <c:v>49.71</c:v>
                </c:pt>
                <c:pt idx="17837">
                  <c:v>49.65</c:v>
                </c:pt>
                <c:pt idx="17838">
                  <c:v>49.62</c:v>
                </c:pt>
                <c:pt idx="17839">
                  <c:v>49.56</c:v>
                </c:pt>
                <c:pt idx="17840">
                  <c:v>49.5</c:v>
                </c:pt>
                <c:pt idx="17841">
                  <c:v>49.47</c:v>
                </c:pt>
                <c:pt idx="17842">
                  <c:v>49.44</c:v>
                </c:pt>
                <c:pt idx="17844">
                  <c:v>49.77</c:v>
                </c:pt>
                <c:pt idx="17845">
                  <c:v>49.35</c:v>
                </c:pt>
                <c:pt idx="17846">
                  <c:v>49.32</c:v>
                </c:pt>
                <c:pt idx="17847">
                  <c:v>49.29</c:v>
                </c:pt>
                <c:pt idx="17848">
                  <c:v>49.26</c:v>
                </c:pt>
                <c:pt idx="17849">
                  <c:v>49.26</c:v>
                </c:pt>
                <c:pt idx="17850">
                  <c:v>49.26</c:v>
                </c:pt>
                <c:pt idx="17851">
                  <c:v>49.2</c:v>
                </c:pt>
                <c:pt idx="17852">
                  <c:v>49.2</c:v>
                </c:pt>
                <c:pt idx="17853">
                  <c:v>49.17</c:v>
                </c:pt>
                <c:pt idx="17854">
                  <c:v>49.2</c:v>
                </c:pt>
                <c:pt idx="17855">
                  <c:v>49.17</c:v>
                </c:pt>
                <c:pt idx="17856">
                  <c:v>49.14</c:v>
                </c:pt>
                <c:pt idx="17857">
                  <c:v>49.14</c:v>
                </c:pt>
                <c:pt idx="17858">
                  <c:v>49.11</c:v>
                </c:pt>
                <c:pt idx="17859">
                  <c:v>49.05</c:v>
                </c:pt>
                <c:pt idx="17860">
                  <c:v>48.98</c:v>
                </c:pt>
                <c:pt idx="17861">
                  <c:v>48.92</c:v>
                </c:pt>
                <c:pt idx="17862">
                  <c:v>48.86</c:v>
                </c:pt>
                <c:pt idx="17863">
                  <c:v>48.77</c:v>
                </c:pt>
                <c:pt idx="17864">
                  <c:v>48.71</c:v>
                </c:pt>
                <c:pt idx="17865">
                  <c:v>48.62</c:v>
                </c:pt>
                <c:pt idx="17866">
                  <c:v>48.53</c:v>
                </c:pt>
                <c:pt idx="17867">
                  <c:v>48.44</c:v>
                </c:pt>
                <c:pt idx="17868">
                  <c:v>48.35</c:v>
                </c:pt>
                <c:pt idx="17869">
                  <c:v>48.29</c:v>
                </c:pt>
                <c:pt idx="17870">
                  <c:v>48.17</c:v>
                </c:pt>
                <c:pt idx="17871">
                  <c:v>48.15</c:v>
                </c:pt>
                <c:pt idx="17872">
                  <c:v>48.06</c:v>
                </c:pt>
                <c:pt idx="17873">
                  <c:v>48.03</c:v>
                </c:pt>
                <c:pt idx="17874">
                  <c:v>48</c:v>
                </c:pt>
                <c:pt idx="17875">
                  <c:v>47.97</c:v>
                </c:pt>
                <c:pt idx="17876">
                  <c:v>47.97</c:v>
                </c:pt>
                <c:pt idx="17877">
                  <c:v>48</c:v>
                </c:pt>
                <c:pt idx="17878">
                  <c:v>48.03</c:v>
                </c:pt>
                <c:pt idx="17879">
                  <c:v>48.06</c:v>
                </c:pt>
                <c:pt idx="17880">
                  <c:v>48.06</c:v>
                </c:pt>
                <c:pt idx="17881">
                  <c:v>48.06</c:v>
                </c:pt>
                <c:pt idx="17882">
                  <c:v>48.09</c:v>
                </c:pt>
                <c:pt idx="17883">
                  <c:v>48.06</c:v>
                </c:pt>
                <c:pt idx="17884">
                  <c:v>48.03</c:v>
                </c:pt>
                <c:pt idx="17885">
                  <c:v>47.97</c:v>
                </c:pt>
                <c:pt idx="17886">
                  <c:v>47.94</c:v>
                </c:pt>
                <c:pt idx="17887">
                  <c:v>47.91</c:v>
                </c:pt>
                <c:pt idx="17888">
                  <c:v>47.85</c:v>
                </c:pt>
                <c:pt idx="17889">
                  <c:v>47.79</c:v>
                </c:pt>
                <c:pt idx="17890">
                  <c:v>47.7</c:v>
                </c:pt>
                <c:pt idx="17891">
                  <c:v>47.67</c:v>
                </c:pt>
                <c:pt idx="17892">
                  <c:v>47.61</c:v>
                </c:pt>
                <c:pt idx="17893">
                  <c:v>47.58</c:v>
                </c:pt>
                <c:pt idx="17894">
                  <c:v>47.55</c:v>
                </c:pt>
                <c:pt idx="17895">
                  <c:v>47.52</c:v>
                </c:pt>
                <c:pt idx="17896">
                  <c:v>47.5</c:v>
                </c:pt>
                <c:pt idx="17897">
                  <c:v>47.47</c:v>
                </c:pt>
                <c:pt idx="17898">
                  <c:v>47.44</c:v>
                </c:pt>
                <c:pt idx="17899">
                  <c:v>47.35</c:v>
                </c:pt>
                <c:pt idx="17900">
                  <c:v>47.35</c:v>
                </c:pt>
                <c:pt idx="17901">
                  <c:v>47.29</c:v>
                </c:pt>
                <c:pt idx="17902">
                  <c:v>47.26</c:v>
                </c:pt>
                <c:pt idx="17903">
                  <c:v>47.26</c:v>
                </c:pt>
                <c:pt idx="17904">
                  <c:v>47.29</c:v>
                </c:pt>
                <c:pt idx="17905">
                  <c:v>47.29</c:v>
                </c:pt>
                <c:pt idx="17906">
                  <c:v>47.32</c:v>
                </c:pt>
                <c:pt idx="17907">
                  <c:v>47.32</c:v>
                </c:pt>
                <c:pt idx="17908">
                  <c:v>47.41</c:v>
                </c:pt>
                <c:pt idx="17909">
                  <c:v>47.47</c:v>
                </c:pt>
                <c:pt idx="17910">
                  <c:v>47.5</c:v>
                </c:pt>
                <c:pt idx="17911">
                  <c:v>47.53</c:v>
                </c:pt>
                <c:pt idx="17912">
                  <c:v>47.56</c:v>
                </c:pt>
                <c:pt idx="17913">
                  <c:v>47.56</c:v>
                </c:pt>
                <c:pt idx="17914">
                  <c:v>47.56</c:v>
                </c:pt>
                <c:pt idx="17915">
                  <c:v>47.56</c:v>
                </c:pt>
                <c:pt idx="17916">
                  <c:v>47.56</c:v>
                </c:pt>
                <c:pt idx="17917">
                  <c:v>47.53</c:v>
                </c:pt>
                <c:pt idx="17918">
                  <c:v>47.47</c:v>
                </c:pt>
                <c:pt idx="17919">
                  <c:v>47.44</c:v>
                </c:pt>
                <c:pt idx="17920">
                  <c:v>47.41</c:v>
                </c:pt>
                <c:pt idx="17921">
                  <c:v>47.41</c:v>
                </c:pt>
                <c:pt idx="17922">
                  <c:v>47.41</c:v>
                </c:pt>
                <c:pt idx="17923">
                  <c:v>47.41</c:v>
                </c:pt>
                <c:pt idx="17924">
                  <c:v>47.44</c:v>
                </c:pt>
                <c:pt idx="17925">
                  <c:v>47.41</c:v>
                </c:pt>
                <c:pt idx="17926">
                  <c:v>47.41</c:v>
                </c:pt>
                <c:pt idx="17927">
                  <c:v>47.41</c:v>
                </c:pt>
                <c:pt idx="17928">
                  <c:v>47.38</c:v>
                </c:pt>
                <c:pt idx="17929">
                  <c:v>47.26</c:v>
                </c:pt>
                <c:pt idx="17930">
                  <c:v>47.2</c:v>
                </c:pt>
                <c:pt idx="17931">
                  <c:v>47.11</c:v>
                </c:pt>
                <c:pt idx="17932">
                  <c:v>47.02</c:v>
                </c:pt>
                <c:pt idx="17933">
                  <c:v>47.03</c:v>
                </c:pt>
                <c:pt idx="17934">
                  <c:v>47</c:v>
                </c:pt>
                <c:pt idx="17935">
                  <c:v>47.03</c:v>
                </c:pt>
                <c:pt idx="17936">
                  <c:v>47.03</c:v>
                </c:pt>
                <c:pt idx="17937">
                  <c:v>47.06</c:v>
                </c:pt>
                <c:pt idx="17938">
                  <c:v>47.06</c:v>
                </c:pt>
                <c:pt idx="17939">
                  <c:v>47.09</c:v>
                </c:pt>
                <c:pt idx="17940">
                  <c:v>47.12</c:v>
                </c:pt>
                <c:pt idx="17941">
                  <c:v>47.15</c:v>
                </c:pt>
                <c:pt idx="17942">
                  <c:v>47.2</c:v>
                </c:pt>
                <c:pt idx="17943">
                  <c:v>47.2</c:v>
                </c:pt>
                <c:pt idx="17944">
                  <c:v>47.2</c:v>
                </c:pt>
                <c:pt idx="17945">
                  <c:v>47.2</c:v>
                </c:pt>
                <c:pt idx="17946">
                  <c:v>47.15</c:v>
                </c:pt>
                <c:pt idx="17947">
                  <c:v>47.15</c:v>
                </c:pt>
                <c:pt idx="17948">
                  <c:v>47.12</c:v>
                </c:pt>
                <c:pt idx="17949">
                  <c:v>47.12</c:v>
                </c:pt>
                <c:pt idx="17950">
                  <c:v>47.09</c:v>
                </c:pt>
                <c:pt idx="17951">
                  <c:v>47.03</c:v>
                </c:pt>
                <c:pt idx="17952">
                  <c:v>47</c:v>
                </c:pt>
                <c:pt idx="17953">
                  <c:v>46.97</c:v>
                </c:pt>
                <c:pt idx="17954">
                  <c:v>46.94</c:v>
                </c:pt>
                <c:pt idx="17955">
                  <c:v>46.94</c:v>
                </c:pt>
                <c:pt idx="17956">
                  <c:v>46.91</c:v>
                </c:pt>
                <c:pt idx="17957">
                  <c:v>46.88</c:v>
                </c:pt>
                <c:pt idx="17958">
                  <c:v>46.88</c:v>
                </c:pt>
                <c:pt idx="17959">
                  <c:v>46.85</c:v>
                </c:pt>
                <c:pt idx="17960">
                  <c:v>46.85</c:v>
                </c:pt>
                <c:pt idx="17961">
                  <c:v>46.76</c:v>
                </c:pt>
                <c:pt idx="17962">
                  <c:v>46.76</c:v>
                </c:pt>
                <c:pt idx="17963">
                  <c:v>46.73</c:v>
                </c:pt>
                <c:pt idx="17964">
                  <c:v>46.67</c:v>
                </c:pt>
                <c:pt idx="17965">
                  <c:v>46.61</c:v>
                </c:pt>
                <c:pt idx="17966">
                  <c:v>46.52</c:v>
                </c:pt>
                <c:pt idx="17967">
                  <c:v>46.46</c:v>
                </c:pt>
                <c:pt idx="17968">
                  <c:v>46.41</c:v>
                </c:pt>
                <c:pt idx="17969">
                  <c:v>46.38</c:v>
                </c:pt>
                <c:pt idx="17970">
                  <c:v>46.29</c:v>
                </c:pt>
                <c:pt idx="17971">
                  <c:v>46.2</c:v>
                </c:pt>
                <c:pt idx="17972">
                  <c:v>46.08</c:v>
                </c:pt>
                <c:pt idx="17973">
                  <c:v>45.99</c:v>
                </c:pt>
                <c:pt idx="17974">
                  <c:v>45.96</c:v>
                </c:pt>
                <c:pt idx="17975">
                  <c:v>45.96</c:v>
                </c:pt>
                <c:pt idx="17976">
                  <c:v>45.93</c:v>
                </c:pt>
                <c:pt idx="17977">
                  <c:v>45.9</c:v>
                </c:pt>
                <c:pt idx="17978">
                  <c:v>45.9</c:v>
                </c:pt>
                <c:pt idx="17979">
                  <c:v>45.9</c:v>
                </c:pt>
                <c:pt idx="17980">
                  <c:v>45.87</c:v>
                </c:pt>
                <c:pt idx="17981">
                  <c:v>45.84</c:v>
                </c:pt>
                <c:pt idx="17982">
                  <c:v>45.81</c:v>
                </c:pt>
                <c:pt idx="17983">
                  <c:v>45.78</c:v>
                </c:pt>
                <c:pt idx="17984">
                  <c:v>45.75</c:v>
                </c:pt>
                <c:pt idx="17985">
                  <c:v>45.75</c:v>
                </c:pt>
                <c:pt idx="17986">
                  <c:v>45.75</c:v>
                </c:pt>
                <c:pt idx="17987">
                  <c:v>45.75</c:v>
                </c:pt>
                <c:pt idx="17988">
                  <c:v>45.75</c:v>
                </c:pt>
                <c:pt idx="17989">
                  <c:v>45.75</c:v>
                </c:pt>
                <c:pt idx="17990">
                  <c:v>45.75</c:v>
                </c:pt>
                <c:pt idx="17991">
                  <c:v>45.75</c:v>
                </c:pt>
                <c:pt idx="17992">
                  <c:v>45.72</c:v>
                </c:pt>
                <c:pt idx="17993">
                  <c:v>45.69</c:v>
                </c:pt>
                <c:pt idx="17994">
                  <c:v>45.63</c:v>
                </c:pt>
                <c:pt idx="17995">
                  <c:v>45.57</c:v>
                </c:pt>
                <c:pt idx="17996">
                  <c:v>45.51</c:v>
                </c:pt>
                <c:pt idx="17997">
                  <c:v>45.48</c:v>
                </c:pt>
                <c:pt idx="17998">
                  <c:v>45.48</c:v>
                </c:pt>
                <c:pt idx="17999">
                  <c:v>45.45</c:v>
                </c:pt>
                <c:pt idx="18000">
                  <c:v>45.49</c:v>
                </c:pt>
                <c:pt idx="18001">
                  <c:v>45.49</c:v>
                </c:pt>
                <c:pt idx="18002">
                  <c:v>45.49</c:v>
                </c:pt>
                <c:pt idx="18003">
                  <c:v>45.52</c:v>
                </c:pt>
                <c:pt idx="18004">
                  <c:v>45.46</c:v>
                </c:pt>
                <c:pt idx="18005">
                  <c:v>45.46</c:v>
                </c:pt>
                <c:pt idx="18006">
                  <c:v>45.39</c:v>
                </c:pt>
                <c:pt idx="18007">
                  <c:v>45.39</c:v>
                </c:pt>
                <c:pt idx="18008">
                  <c:v>45.36</c:v>
                </c:pt>
                <c:pt idx="18009">
                  <c:v>45.36</c:v>
                </c:pt>
                <c:pt idx="18010">
                  <c:v>45.3</c:v>
                </c:pt>
                <c:pt idx="18011">
                  <c:v>45.25</c:v>
                </c:pt>
                <c:pt idx="18012">
                  <c:v>45.15</c:v>
                </c:pt>
                <c:pt idx="18013">
                  <c:v>45.06</c:v>
                </c:pt>
                <c:pt idx="18014">
                  <c:v>44.94</c:v>
                </c:pt>
                <c:pt idx="18015">
                  <c:v>44.91</c:v>
                </c:pt>
                <c:pt idx="18016">
                  <c:v>44.85</c:v>
                </c:pt>
                <c:pt idx="18017">
                  <c:v>44.79</c:v>
                </c:pt>
                <c:pt idx="18018">
                  <c:v>44.85</c:v>
                </c:pt>
                <c:pt idx="18019">
                  <c:v>44.82</c:v>
                </c:pt>
                <c:pt idx="18020">
                  <c:v>44.79</c:v>
                </c:pt>
                <c:pt idx="18021">
                  <c:v>44.73</c:v>
                </c:pt>
                <c:pt idx="18022">
                  <c:v>44.64</c:v>
                </c:pt>
                <c:pt idx="18023">
                  <c:v>44.61</c:v>
                </c:pt>
                <c:pt idx="18024">
                  <c:v>44.64</c:v>
                </c:pt>
                <c:pt idx="18025">
                  <c:v>44.7</c:v>
                </c:pt>
                <c:pt idx="18026">
                  <c:v>44.7</c:v>
                </c:pt>
                <c:pt idx="18027">
                  <c:v>44.7</c:v>
                </c:pt>
                <c:pt idx="18028">
                  <c:v>44.67</c:v>
                </c:pt>
                <c:pt idx="18029">
                  <c:v>44.61</c:v>
                </c:pt>
                <c:pt idx="18030">
                  <c:v>44.58</c:v>
                </c:pt>
                <c:pt idx="18031">
                  <c:v>44.52</c:v>
                </c:pt>
                <c:pt idx="18032">
                  <c:v>44.55</c:v>
                </c:pt>
                <c:pt idx="18033">
                  <c:v>44.52</c:v>
                </c:pt>
                <c:pt idx="18034">
                  <c:v>44.45</c:v>
                </c:pt>
                <c:pt idx="18035">
                  <c:v>44.49</c:v>
                </c:pt>
                <c:pt idx="18036">
                  <c:v>44.52</c:v>
                </c:pt>
                <c:pt idx="18037">
                  <c:v>44.55</c:v>
                </c:pt>
                <c:pt idx="18038">
                  <c:v>44.55</c:v>
                </c:pt>
                <c:pt idx="18039">
                  <c:v>44.55</c:v>
                </c:pt>
                <c:pt idx="18040">
                  <c:v>44.58</c:v>
                </c:pt>
                <c:pt idx="18041">
                  <c:v>44.61</c:v>
                </c:pt>
                <c:pt idx="18042">
                  <c:v>44.64</c:v>
                </c:pt>
                <c:pt idx="18043">
                  <c:v>44.7</c:v>
                </c:pt>
                <c:pt idx="18044">
                  <c:v>44.67</c:v>
                </c:pt>
                <c:pt idx="18045">
                  <c:v>44.64</c:v>
                </c:pt>
                <c:pt idx="18046">
                  <c:v>44.58</c:v>
                </c:pt>
                <c:pt idx="18047">
                  <c:v>44.55</c:v>
                </c:pt>
                <c:pt idx="18048">
                  <c:v>44.49</c:v>
                </c:pt>
                <c:pt idx="18049">
                  <c:v>44.43</c:v>
                </c:pt>
                <c:pt idx="18050">
                  <c:v>44.33</c:v>
                </c:pt>
                <c:pt idx="18051">
                  <c:v>44.24</c:v>
                </c:pt>
                <c:pt idx="18052">
                  <c:v>44.18</c:v>
                </c:pt>
                <c:pt idx="18053">
                  <c:v>44.15</c:v>
                </c:pt>
                <c:pt idx="18054">
                  <c:v>44.09</c:v>
                </c:pt>
                <c:pt idx="18055">
                  <c:v>44.05</c:v>
                </c:pt>
                <c:pt idx="18056">
                  <c:v>43.93</c:v>
                </c:pt>
                <c:pt idx="18057">
                  <c:v>43.77</c:v>
                </c:pt>
                <c:pt idx="18058">
                  <c:v>43.68</c:v>
                </c:pt>
                <c:pt idx="18059">
                  <c:v>43.55</c:v>
                </c:pt>
                <c:pt idx="18060">
                  <c:v>43.52</c:v>
                </c:pt>
                <c:pt idx="18061">
                  <c:v>43.52</c:v>
                </c:pt>
                <c:pt idx="18062">
                  <c:v>43.52</c:v>
                </c:pt>
                <c:pt idx="18063">
                  <c:v>43.55</c:v>
                </c:pt>
                <c:pt idx="18064">
                  <c:v>43.55</c:v>
                </c:pt>
                <c:pt idx="18065">
                  <c:v>43.58</c:v>
                </c:pt>
                <c:pt idx="18066">
                  <c:v>43.58</c:v>
                </c:pt>
                <c:pt idx="18067">
                  <c:v>43.52</c:v>
                </c:pt>
                <c:pt idx="18068">
                  <c:v>43.45</c:v>
                </c:pt>
                <c:pt idx="18069">
                  <c:v>43.36</c:v>
                </c:pt>
                <c:pt idx="18070">
                  <c:v>43.29</c:v>
                </c:pt>
                <c:pt idx="18071">
                  <c:v>43.26</c:v>
                </c:pt>
                <c:pt idx="18072">
                  <c:v>43.13</c:v>
                </c:pt>
                <c:pt idx="18073">
                  <c:v>42.93</c:v>
                </c:pt>
                <c:pt idx="18074">
                  <c:v>42.83</c:v>
                </c:pt>
                <c:pt idx="18075">
                  <c:v>42.83</c:v>
                </c:pt>
                <c:pt idx="18076">
                  <c:v>42.87</c:v>
                </c:pt>
                <c:pt idx="18077">
                  <c:v>42.9</c:v>
                </c:pt>
                <c:pt idx="18078">
                  <c:v>42.87</c:v>
                </c:pt>
                <c:pt idx="18079">
                  <c:v>42.7</c:v>
                </c:pt>
                <c:pt idx="18080">
                  <c:v>42.64</c:v>
                </c:pt>
                <c:pt idx="18081">
                  <c:v>42.6</c:v>
                </c:pt>
                <c:pt idx="18082">
                  <c:v>42.57</c:v>
                </c:pt>
                <c:pt idx="18083">
                  <c:v>42.57</c:v>
                </c:pt>
                <c:pt idx="18084">
                  <c:v>42.57</c:v>
                </c:pt>
                <c:pt idx="18085">
                  <c:v>42.53</c:v>
                </c:pt>
                <c:pt idx="18086">
                  <c:v>42.47</c:v>
                </c:pt>
                <c:pt idx="18087">
                  <c:v>42.37</c:v>
                </c:pt>
                <c:pt idx="18088">
                  <c:v>42.4</c:v>
                </c:pt>
                <c:pt idx="18089">
                  <c:v>42.54</c:v>
                </c:pt>
                <c:pt idx="18090">
                  <c:v>42.64</c:v>
                </c:pt>
                <c:pt idx="18091">
                  <c:v>42.74</c:v>
                </c:pt>
                <c:pt idx="18092">
                  <c:v>42.84</c:v>
                </c:pt>
                <c:pt idx="18093">
                  <c:v>42.9</c:v>
                </c:pt>
                <c:pt idx="18094">
                  <c:v>42.94</c:v>
                </c:pt>
                <c:pt idx="18095">
                  <c:v>42.97</c:v>
                </c:pt>
                <c:pt idx="18096">
                  <c:v>42.97</c:v>
                </c:pt>
                <c:pt idx="18097">
                  <c:v>42.94</c:v>
                </c:pt>
                <c:pt idx="18098">
                  <c:v>42.9</c:v>
                </c:pt>
                <c:pt idx="18099">
                  <c:v>42.87</c:v>
                </c:pt>
                <c:pt idx="18100">
                  <c:v>42.87</c:v>
                </c:pt>
                <c:pt idx="18101">
                  <c:v>42.87</c:v>
                </c:pt>
                <c:pt idx="18102">
                  <c:v>42.87</c:v>
                </c:pt>
                <c:pt idx="18103">
                  <c:v>42.9</c:v>
                </c:pt>
                <c:pt idx="18104">
                  <c:v>42.9</c:v>
                </c:pt>
                <c:pt idx="18105">
                  <c:v>42.9</c:v>
                </c:pt>
                <c:pt idx="18106">
                  <c:v>42.94</c:v>
                </c:pt>
                <c:pt idx="18107">
                  <c:v>42.9</c:v>
                </c:pt>
                <c:pt idx="18108">
                  <c:v>42.94</c:v>
                </c:pt>
                <c:pt idx="18109">
                  <c:v>42.91</c:v>
                </c:pt>
                <c:pt idx="18110">
                  <c:v>42.87</c:v>
                </c:pt>
                <c:pt idx="18111">
                  <c:v>42.84</c:v>
                </c:pt>
                <c:pt idx="18112">
                  <c:v>42.84</c:v>
                </c:pt>
                <c:pt idx="18113">
                  <c:v>42.87</c:v>
                </c:pt>
                <c:pt idx="18114">
                  <c:v>42.94</c:v>
                </c:pt>
                <c:pt idx="18115">
                  <c:v>42.97</c:v>
                </c:pt>
                <c:pt idx="18116">
                  <c:v>43</c:v>
                </c:pt>
                <c:pt idx="18117">
                  <c:v>43.07</c:v>
                </c:pt>
                <c:pt idx="18118">
                  <c:v>43.04</c:v>
                </c:pt>
                <c:pt idx="18119">
                  <c:v>43.11</c:v>
                </c:pt>
                <c:pt idx="18120">
                  <c:v>43.11</c:v>
                </c:pt>
                <c:pt idx="18121">
                  <c:v>43.11</c:v>
                </c:pt>
                <c:pt idx="18122">
                  <c:v>43.07</c:v>
                </c:pt>
                <c:pt idx="18123">
                  <c:v>43.07</c:v>
                </c:pt>
                <c:pt idx="18124">
                  <c:v>43.07</c:v>
                </c:pt>
                <c:pt idx="18125">
                  <c:v>43.07</c:v>
                </c:pt>
                <c:pt idx="18126">
                  <c:v>43.07</c:v>
                </c:pt>
                <c:pt idx="18127">
                  <c:v>43.07</c:v>
                </c:pt>
                <c:pt idx="18128">
                  <c:v>43.07</c:v>
                </c:pt>
                <c:pt idx="18129">
                  <c:v>43.07</c:v>
                </c:pt>
                <c:pt idx="18130">
                  <c:v>43.11</c:v>
                </c:pt>
                <c:pt idx="18131">
                  <c:v>43.11</c:v>
                </c:pt>
                <c:pt idx="18132">
                  <c:v>43.07</c:v>
                </c:pt>
                <c:pt idx="18133">
                  <c:v>43.07</c:v>
                </c:pt>
                <c:pt idx="18134">
                  <c:v>43.04</c:v>
                </c:pt>
                <c:pt idx="18135">
                  <c:v>43.04</c:v>
                </c:pt>
                <c:pt idx="18136">
                  <c:v>43.04</c:v>
                </c:pt>
                <c:pt idx="18137">
                  <c:v>43.01</c:v>
                </c:pt>
                <c:pt idx="18138">
                  <c:v>43.01</c:v>
                </c:pt>
                <c:pt idx="18139">
                  <c:v>43.04</c:v>
                </c:pt>
                <c:pt idx="18140">
                  <c:v>43.04</c:v>
                </c:pt>
                <c:pt idx="18141">
                  <c:v>43.04</c:v>
                </c:pt>
                <c:pt idx="18142">
                  <c:v>43.07</c:v>
                </c:pt>
                <c:pt idx="18143">
                  <c:v>43.07</c:v>
                </c:pt>
                <c:pt idx="18144">
                  <c:v>43.04</c:v>
                </c:pt>
                <c:pt idx="18145">
                  <c:v>43.04</c:v>
                </c:pt>
                <c:pt idx="18146">
                  <c:v>43.04</c:v>
                </c:pt>
                <c:pt idx="18147">
                  <c:v>43.04</c:v>
                </c:pt>
                <c:pt idx="18148">
                  <c:v>43.04</c:v>
                </c:pt>
                <c:pt idx="18149">
                  <c:v>43.04</c:v>
                </c:pt>
                <c:pt idx="18150">
                  <c:v>43.04</c:v>
                </c:pt>
                <c:pt idx="18151">
                  <c:v>43.04</c:v>
                </c:pt>
                <c:pt idx="18152">
                  <c:v>43.01</c:v>
                </c:pt>
                <c:pt idx="18153">
                  <c:v>43.04</c:v>
                </c:pt>
                <c:pt idx="18154">
                  <c:v>43.01</c:v>
                </c:pt>
                <c:pt idx="18155">
                  <c:v>42.98</c:v>
                </c:pt>
                <c:pt idx="18156">
                  <c:v>42.98</c:v>
                </c:pt>
                <c:pt idx="18157">
                  <c:v>42.98</c:v>
                </c:pt>
                <c:pt idx="18158">
                  <c:v>42.94</c:v>
                </c:pt>
                <c:pt idx="18159">
                  <c:v>42.94</c:v>
                </c:pt>
                <c:pt idx="18160">
                  <c:v>42.91</c:v>
                </c:pt>
                <c:pt idx="18161">
                  <c:v>42.88</c:v>
                </c:pt>
                <c:pt idx="18162">
                  <c:v>42.84</c:v>
                </c:pt>
                <c:pt idx="18163">
                  <c:v>42.88</c:v>
                </c:pt>
                <c:pt idx="18164">
                  <c:v>42.84</c:v>
                </c:pt>
                <c:pt idx="18165">
                  <c:v>42.81</c:v>
                </c:pt>
                <c:pt idx="18166">
                  <c:v>42.78</c:v>
                </c:pt>
                <c:pt idx="18167">
                  <c:v>42.74</c:v>
                </c:pt>
                <c:pt idx="18168">
                  <c:v>42.71</c:v>
                </c:pt>
                <c:pt idx="18169">
                  <c:v>42.64</c:v>
                </c:pt>
                <c:pt idx="18170">
                  <c:v>42.61</c:v>
                </c:pt>
                <c:pt idx="18171">
                  <c:v>42.61</c:v>
                </c:pt>
                <c:pt idx="18172">
                  <c:v>42.54</c:v>
                </c:pt>
                <c:pt idx="18173">
                  <c:v>42.5</c:v>
                </c:pt>
                <c:pt idx="18174">
                  <c:v>42.5</c:v>
                </c:pt>
                <c:pt idx="18175">
                  <c:v>42.5</c:v>
                </c:pt>
                <c:pt idx="18176">
                  <c:v>42.5</c:v>
                </c:pt>
                <c:pt idx="18177">
                  <c:v>42.5</c:v>
                </c:pt>
                <c:pt idx="18178">
                  <c:v>42.54</c:v>
                </c:pt>
                <c:pt idx="18179">
                  <c:v>42.5</c:v>
                </c:pt>
                <c:pt idx="18180">
                  <c:v>42.5</c:v>
                </c:pt>
                <c:pt idx="18182">
                  <c:v>42.64</c:v>
                </c:pt>
                <c:pt idx="18183">
                  <c:v>42.44</c:v>
                </c:pt>
                <c:pt idx="18184">
                  <c:v>42.47</c:v>
                </c:pt>
                <c:pt idx="18185">
                  <c:v>42.54</c:v>
                </c:pt>
                <c:pt idx="18186">
                  <c:v>42.47</c:v>
                </c:pt>
                <c:pt idx="18187">
                  <c:v>42.44</c:v>
                </c:pt>
                <c:pt idx="18188">
                  <c:v>42.37</c:v>
                </c:pt>
                <c:pt idx="18189">
                  <c:v>42.37</c:v>
                </c:pt>
                <c:pt idx="18190">
                  <c:v>42.3</c:v>
                </c:pt>
                <c:pt idx="18191">
                  <c:v>42.26</c:v>
                </c:pt>
                <c:pt idx="18192">
                  <c:v>42.26</c:v>
                </c:pt>
                <c:pt idx="18193">
                  <c:v>42.23</c:v>
                </c:pt>
                <c:pt idx="18194">
                  <c:v>42.12</c:v>
                </c:pt>
                <c:pt idx="18195">
                  <c:v>42.09</c:v>
                </c:pt>
                <c:pt idx="18196">
                  <c:v>42.09</c:v>
                </c:pt>
                <c:pt idx="18197">
                  <c:v>42.05</c:v>
                </c:pt>
                <c:pt idx="18198">
                  <c:v>41.98</c:v>
                </c:pt>
                <c:pt idx="18199">
                  <c:v>41.98</c:v>
                </c:pt>
                <c:pt idx="18200">
                  <c:v>41.91</c:v>
                </c:pt>
                <c:pt idx="18201">
                  <c:v>41.84</c:v>
                </c:pt>
                <c:pt idx="18202">
                  <c:v>41.8</c:v>
                </c:pt>
                <c:pt idx="18203">
                  <c:v>41.76</c:v>
                </c:pt>
                <c:pt idx="18204">
                  <c:v>41.73</c:v>
                </c:pt>
                <c:pt idx="18205">
                  <c:v>41.69</c:v>
                </c:pt>
                <c:pt idx="18206">
                  <c:v>41.66</c:v>
                </c:pt>
                <c:pt idx="18207">
                  <c:v>41.55</c:v>
                </c:pt>
                <c:pt idx="18208">
                  <c:v>41.54</c:v>
                </c:pt>
                <c:pt idx="18209">
                  <c:v>41.47</c:v>
                </c:pt>
                <c:pt idx="18210">
                  <c:v>41.43</c:v>
                </c:pt>
                <c:pt idx="18211">
                  <c:v>41.36</c:v>
                </c:pt>
                <c:pt idx="18212">
                  <c:v>41.28</c:v>
                </c:pt>
                <c:pt idx="18213">
                  <c:v>41.25</c:v>
                </c:pt>
                <c:pt idx="18214">
                  <c:v>41.17</c:v>
                </c:pt>
                <c:pt idx="18215">
                  <c:v>41.13</c:v>
                </c:pt>
                <c:pt idx="18216">
                  <c:v>41.13</c:v>
                </c:pt>
                <c:pt idx="18217">
                  <c:v>41.09</c:v>
                </c:pt>
                <c:pt idx="18218">
                  <c:v>41.06</c:v>
                </c:pt>
                <c:pt idx="18219">
                  <c:v>41.06</c:v>
                </c:pt>
                <c:pt idx="18220">
                  <c:v>41.02</c:v>
                </c:pt>
                <c:pt idx="18221">
                  <c:v>40.98</c:v>
                </c:pt>
                <c:pt idx="18222">
                  <c:v>40.94</c:v>
                </c:pt>
                <c:pt idx="18223">
                  <c:v>40.98</c:v>
                </c:pt>
                <c:pt idx="18224">
                  <c:v>40.9</c:v>
                </c:pt>
                <c:pt idx="18225">
                  <c:v>40.9</c:v>
                </c:pt>
                <c:pt idx="18226">
                  <c:v>40.9</c:v>
                </c:pt>
                <c:pt idx="18227">
                  <c:v>40.86</c:v>
                </c:pt>
                <c:pt idx="18228">
                  <c:v>40.82</c:v>
                </c:pt>
                <c:pt idx="18229">
                  <c:v>40.82</c:v>
                </c:pt>
                <c:pt idx="18230">
                  <c:v>40.74</c:v>
                </c:pt>
                <c:pt idx="18231">
                  <c:v>40.78</c:v>
                </c:pt>
                <c:pt idx="18232">
                  <c:v>40.700000000000003</c:v>
                </c:pt>
                <c:pt idx="18233">
                  <c:v>40.58</c:v>
                </c:pt>
                <c:pt idx="18234">
                  <c:v>40.5</c:v>
                </c:pt>
                <c:pt idx="18235">
                  <c:v>40.49</c:v>
                </c:pt>
                <c:pt idx="18236">
                  <c:v>40.450000000000003</c:v>
                </c:pt>
                <c:pt idx="18237">
                  <c:v>40.450000000000003</c:v>
                </c:pt>
                <c:pt idx="18238">
                  <c:v>40.450000000000003</c:v>
                </c:pt>
                <c:pt idx="18239">
                  <c:v>40.409999999999997</c:v>
                </c:pt>
                <c:pt idx="18240">
                  <c:v>40.409999999999997</c:v>
                </c:pt>
                <c:pt idx="18241">
                  <c:v>40.369999999999997</c:v>
                </c:pt>
                <c:pt idx="18242">
                  <c:v>40.33</c:v>
                </c:pt>
                <c:pt idx="18243">
                  <c:v>40.29</c:v>
                </c:pt>
                <c:pt idx="18244">
                  <c:v>40.29</c:v>
                </c:pt>
                <c:pt idx="18245">
                  <c:v>40.25</c:v>
                </c:pt>
                <c:pt idx="18246">
                  <c:v>40.24</c:v>
                </c:pt>
                <c:pt idx="18247">
                  <c:v>40.159999999999997</c:v>
                </c:pt>
                <c:pt idx="18248">
                  <c:v>40.119999999999997</c:v>
                </c:pt>
                <c:pt idx="18249">
                  <c:v>40.07</c:v>
                </c:pt>
                <c:pt idx="18250">
                  <c:v>40.03</c:v>
                </c:pt>
                <c:pt idx="18251">
                  <c:v>39.94</c:v>
                </c:pt>
                <c:pt idx="18252">
                  <c:v>39.9</c:v>
                </c:pt>
                <c:pt idx="18253">
                  <c:v>39.9</c:v>
                </c:pt>
                <c:pt idx="18254">
                  <c:v>39.81</c:v>
                </c:pt>
                <c:pt idx="18255">
                  <c:v>39.81</c:v>
                </c:pt>
                <c:pt idx="18256">
                  <c:v>39.72</c:v>
                </c:pt>
                <c:pt idx="18257">
                  <c:v>39.68</c:v>
                </c:pt>
                <c:pt idx="18258">
                  <c:v>39.630000000000003</c:v>
                </c:pt>
                <c:pt idx="18259">
                  <c:v>39.630000000000003</c:v>
                </c:pt>
                <c:pt idx="18260">
                  <c:v>39.67</c:v>
                </c:pt>
                <c:pt idx="18261">
                  <c:v>39.67</c:v>
                </c:pt>
                <c:pt idx="18262">
                  <c:v>39.67</c:v>
                </c:pt>
                <c:pt idx="18263">
                  <c:v>39.630000000000003</c:v>
                </c:pt>
                <c:pt idx="18264">
                  <c:v>39.58</c:v>
                </c:pt>
                <c:pt idx="18265">
                  <c:v>39.619999999999997</c:v>
                </c:pt>
                <c:pt idx="18266">
                  <c:v>39.57</c:v>
                </c:pt>
                <c:pt idx="18267">
                  <c:v>39.57</c:v>
                </c:pt>
                <c:pt idx="18268">
                  <c:v>39.479999999999997</c:v>
                </c:pt>
                <c:pt idx="18269">
                  <c:v>39.479999999999997</c:v>
                </c:pt>
                <c:pt idx="18270">
                  <c:v>39.44</c:v>
                </c:pt>
                <c:pt idx="18271">
                  <c:v>39.39</c:v>
                </c:pt>
                <c:pt idx="18272">
                  <c:v>39.340000000000003</c:v>
                </c:pt>
                <c:pt idx="18273">
                  <c:v>39.340000000000003</c:v>
                </c:pt>
                <c:pt idx="18274">
                  <c:v>39.29</c:v>
                </c:pt>
                <c:pt idx="18275">
                  <c:v>39.25</c:v>
                </c:pt>
                <c:pt idx="18276">
                  <c:v>39.200000000000003</c:v>
                </c:pt>
                <c:pt idx="18277">
                  <c:v>39.19</c:v>
                </c:pt>
                <c:pt idx="18278">
                  <c:v>39.15</c:v>
                </c:pt>
                <c:pt idx="18279">
                  <c:v>39.1</c:v>
                </c:pt>
                <c:pt idx="18280">
                  <c:v>39.049999999999997</c:v>
                </c:pt>
                <c:pt idx="18281">
                  <c:v>39.01</c:v>
                </c:pt>
                <c:pt idx="18282">
                  <c:v>38.96</c:v>
                </c:pt>
                <c:pt idx="18283">
                  <c:v>39.01</c:v>
                </c:pt>
                <c:pt idx="18284">
                  <c:v>39</c:v>
                </c:pt>
                <c:pt idx="18285">
                  <c:v>39</c:v>
                </c:pt>
                <c:pt idx="18286">
                  <c:v>39</c:v>
                </c:pt>
                <c:pt idx="18287">
                  <c:v>39</c:v>
                </c:pt>
                <c:pt idx="18288">
                  <c:v>38.950000000000003</c:v>
                </c:pt>
                <c:pt idx="18289">
                  <c:v>38.950000000000003</c:v>
                </c:pt>
                <c:pt idx="18290">
                  <c:v>38.979999999999997</c:v>
                </c:pt>
                <c:pt idx="18291">
                  <c:v>38.89</c:v>
                </c:pt>
                <c:pt idx="18292">
                  <c:v>38.89</c:v>
                </c:pt>
                <c:pt idx="18293">
                  <c:v>38.840000000000003</c:v>
                </c:pt>
                <c:pt idx="18294">
                  <c:v>38.79</c:v>
                </c:pt>
                <c:pt idx="18295">
                  <c:v>38.74</c:v>
                </c:pt>
                <c:pt idx="18296">
                  <c:v>38.78</c:v>
                </c:pt>
                <c:pt idx="18297">
                  <c:v>38.729999999999997</c:v>
                </c:pt>
                <c:pt idx="18298">
                  <c:v>38.68</c:v>
                </c:pt>
                <c:pt idx="18299">
                  <c:v>38.630000000000003</c:v>
                </c:pt>
                <c:pt idx="18300">
                  <c:v>38.630000000000003</c:v>
                </c:pt>
                <c:pt idx="18301">
                  <c:v>38.58</c:v>
                </c:pt>
                <c:pt idx="18302">
                  <c:v>38.57</c:v>
                </c:pt>
                <c:pt idx="18303">
                  <c:v>38.520000000000003</c:v>
                </c:pt>
                <c:pt idx="18304">
                  <c:v>38.520000000000003</c:v>
                </c:pt>
                <c:pt idx="18305">
                  <c:v>38.520000000000003</c:v>
                </c:pt>
                <c:pt idx="18306">
                  <c:v>38.47</c:v>
                </c:pt>
                <c:pt idx="18307">
                  <c:v>38.47</c:v>
                </c:pt>
                <c:pt idx="18308">
                  <c:v>38.47</c:v>
                </c:pt>
                <c:pt idx="18309">
                  <c:v>38.47</c:v>
                </c:pt>
                <c:pt idx="18310">
                  <c:v>38.51</c:v>
                </c:pt>
                <c:pt idx="18311">
                  <c:v>38.51</c:v>
                </c:pt>
                <c:pt idx="18312">
                  <c:v>38.51</c:v>
                </c:pt>
                <c:pt idx="18313">
                  <c:v>38.51</c:v>
                </c:pt>
                <c:pt idx="18314">
                  <c:v>38.51</c:v>
                </c:pt>
                <c:pt idx="18315">
                  <c:v>38.51</c:v>
                </c:pt>
                <c:pt idx="18316">
                  <c:v>38.51</c:v>
                </c:pt>
                <c:pt idx="18317">
                  <c:v>38.51</c:v>
                </c:pt>
                <c:pt idx="18318">
                  <c:v>38.51</c:v>
                </c:pt>
                <c:pt idx="18319">
                  <c:v>38.51</c:v>
                </c:pt>
                <c:pt idx="18320">
                  <c:v>38.49</c:v>
                </c:pt>
                <c:pt idx="18321">
                  <c:v>38.49</c:v>
                </c:pt>
                <c:pt idx="18322">
                  <c:v>38.44</c:v>
                </c:pt>
                <c:pt idx="18323">
                  <c:v>38.44</c:v>
                </c:pt>
                <c:pt idx="18324">
                  <c:v>38.44</c:v>
                </c:pt>
                <c:pt idx="18325">
                  <c:v>38.44</c:v>
                </c:pt>
                <c:pt idx="18326">
                  <c:v>38.39</c:v>
                </c:pt>
                <c:pt idx="18327">
                  <c:v>38.39</c:v>
                </c:pt>
                <c:pt idx="18328">
                  <c:v>38.39</c:v>
                </c:pt>
                <c:pt idx="18329">
                  <c:v>38.39</c:v>
                </c:pt>
                <c:pt idx="18330">
                  <c:v>38.39</c:v>
                </c:pt>
                <c:pt idx="18331">
                  <c:v>38.39</c:v>
                </c:pt>
                <c:pt idx="18332">
                  <c:v>38.39</c:v>
                </c:pt>
                <c:pt idx="18333">
                  <c:v>38.44</c:v>
                </c:pt>
                <c:pt idx="18334">
                  <c:v>38.44</c:v>
                </c:pt>
                <c:pt idx="18335">
                  <c:v>38.49</c:v>
                </c:pt>
                <c:pt idx="18336">
                  <c:v>38.54</c:v>
                </c:pt>
                <c:pt idx="18337">
                  <c:v>38.54</c:v>
                </c:pt>
                <c:pt idx="18338">
                  <c:v>38.49</c:v>
                </c:pt>
                <c:pt idx="18339">
                  <c:v>38.54</c:v>
                </c:pt>
                <c:pt idx="18340">
                  <c:v>38.54</c:v>
                </c:pt>
                <c:pt idx="18341">
                  <c:v>38.54</c:v>
                </c:pt>
                <c:pt idx="18342">
                  <c:v>38.54</c:v>
                </c:pt>
                <c:pt idx="18343">
                  <c:v>38.590000000000003</c:v>
                </c:pt>
                <c:pt idx="18344">
                  <c:v>38.590000000000003</c:v>
                </c:pt>
                <c:pt idx="18345">
                  <c:v>38.590000000000003</c:v>
                </c:pt>
                <c:pt idx="18346">
                  <c:v>38.64</c:v>
                </c:pt>
                <c:pt idx="18347">
                  <c:v>38.64</c:v>
                </c:pt>
                <c:pt idx="18348">
                  <c:v>38.69</c:v>
                </c:pt>
                <c:pt idx="18349">
                  <c:v>38.659999999999997</c:v>
                </c:pt>
                <c:pt idx="18350">
                  <c:v>38.659999999999997</c:v>
                </c:pt>
                <c:pt idx="18351">
                  <c:v>38.71</c:v>
                </c:pt>
                <c:pt idx="18352">
                  <c:v>38.71</c:v>
                </c:pt>
                <c:pt idx="18353">
                  <c:v>38.76</c:v>
                </c:pt>
                <c:pt idx="18354">
                  <c:v>38.81</c:v>
                </c:pt>
                <c:pt idx="18355">
                  <c:v>38.81</c:v>
                </c:pt>
                <c:pt idx="18356">
                  <c:v>38.85</c:v>
                </c:pt>
                <c:pt idx="18357">
                  <c:v>38.85</c:v>
                </c:pt>
                <c:pt idx="18358">
                  <c:v>38.85</c:v>
                </c:pt>
                <c:pt idx="18359">
                  <c:v>38.85</c:v>
                </c:pt>
                <c:pt idx="18360">
                  <c:v>38.85</c:v>
                </c:pt>
                <c:pt idx="18361">
                  <c:v>38.82</c:v>
                </c:pt>
                <c:pt idx="18362">
                  <c:v>38.770000000000003</c:v>
                </c:pt>
                <c:pt idx="18363">
                  <c:v>38.72</c:v>
                </c:pt>
                <c:pt idx="18364">
                  <c:v>38.72</c:v>
                </c:pt>
                <c:pt idx="18365">
                  <c:v>38.67</c:v>
                </c:pt>
                <c:pt idx="18366">
                  <c:v>38.67</c:v>
                </c:pt>
                <c:pt idx="18367">
                  <c:v>38.67</c:v>
                </c:pt>
                <c:pt idx="18368">
                  <c:v>38.67</c:v>
                </c:pt>
                <c:pt idx="18369">
                  <c:v>38.619999999999997</c:v>
                </c:pt>
                <c:pt idx="18370">
                  <c:v>38.67</c:v>
                </c:pt>
                <c:pt idx="18371">
                  <c:v>38.67</c:v>
                </c:pt>
                <c:pt idx="18372">
                  <c:v>38.58</c:v>
                </c:pt>
                <c:pt idx="18373">
                  <c:v>38.58</c:v>
                </c:pt>
                <c:pt idx="18374">
                  <c:v>38.58</c:v>
                </c:pt>
                <c:pt idx="18375">
                  <c:v>38.58</c:v>
                </c:pt>
                <c:pt idx="18376">
                  <c:v>38.58</c:v>
                </c:pt>
                <c:pt idx="18377">
                  <c:v>38.58</c:v>
                </c:pt>
                <c:pt idx="18378">
                  <c:v>38.58</c:v>
                </c:pt>
                <c:pt idx="18379">
                  <c:v>38.58</c:v>
                </c:pt>
                <c:pt idx="18380">
                  <c:v>38.58</c:v>
                </c:pt>
                <c:pt idx="18381">
                  <c:v>38.6</c:v>
                </c:pt>
                <c:pt idx="18382">
                  <c:v>38.6</c:v>
                </c:pt>
                <c:pt idx="18383">
                  <c:v>38.6</c:v>
                </c:pt>
                <c:pt idx="18384">
                  <c:v>38.65</c:v>
                </c:pt>
                <c:pt idx="18385">
                  <c:v>38.65</c:v>
                </c:pt>
                <c:pt idx="18386">
                  <c:v>38.6</c:v>
                </c:pt>
                <c:pt idx="18387">
                  <c:v>38.6</c:v>
                </c:pt>
                <c:pt idx="18388">
                  <c:v>38.6</c:v>
                </c:pt>
                <c:pt idx="18389">
                  <c:v>38.61</c:v>
                </c:pt>
                <c:pt idx="18390">
                  <c:v>38.56</c:v>
                </c:pt>
                <c:pt idx="18391">
                  <c:v>38.56</c:v>
                </c:pt>
                <c:pt idx="18392">
                  <c:v>38.56</c:v>
                </c:pt>
                <c:pt idx="18393">
                  <c:v>38.51</c:v>
                </c:pt>
                <c:pt idx="18394">
                  <c:v>38.51</c:v>
                </c:pt>
                <c:pt idx="18395">
                  <c:v>38.51</c:v>
                </c:pt>
                <c:pt idx="18396">
                  <c:v>38.51</c:v>
                </c:pt>
                <c:pt idx="18397">
                  <c:v>38.51</c:v>
                </c:pt>
                <c:pt idx="18398">
                  <c:v>38.46</c:v>
                </c:pt>
                <c:pt idx="18399">
                  <c:v>38.409999999999997</c:v>
                </c:pt>
                <c:pt idx="18400">
                  <c:v>38.409999999999997</c:v>
                </c:pt>
                <c:pt idx="18401">
                  <c:v>38.380000000000003</c:v>
                </c:pt>
                <c:pt idx="18402">
                  <c:v>38.33</c:v>
                </c:pt>
                <c:pt idx="18403">
                  <c:v>38.33</c:v>
                </c:pt>
                <c:pt idx="18404">
                  <c:v>38.380000000000003</c:v>
                </c:pt>
                <c:pt idx="18405">
                  <c:v>38.380000000000003</c:v>
                </c:pt>
                <c:pt idx="18406">
                  <c:v>38.380000000000003</c:v>
                </c:pt>
                <c:pt idx="18407">
                  <c:v>38.43</c:v>
                </c:pt>
                <c:pt idx="18408">
                  <c:v>38.43</c:v>
                </c:pt>
                <c:pt idx="18409">
                  <c:v>38.43</c:v>
                </c:pt>
                <c:pt idx="18410">
                  <c:v>38.43</c:v>
                </c:pt>
                <c:pt idx="18411">
                  <c:v>38.43</c:v>
                </c:pt>
                <c:pt idx="18412">
                  <c:v>38.39</c:v>
                </c:pt>
                <c:pt idx="18413">
                  <c:v>38.340000000000003</c:v>
                </c:pt>
                <c:pt idx="18414">
                  <c:v>38.340000000000003</c:v>
                </c:pt>
                <c:pt idx="18415">
                  <c:v>38.340000000000003</c:v>
                </c:pt>
                <c:pt idx="18416">
                  <c:v>38.340000000000003</c:v>
                </c:pt>
                <c:pt idx="18417">
                  <c:v>38.29</c:v>
                </c:pt>
                <c:pt idx="18418">
                  <c:v>38.24</c:v>
                </c:pt>
                <c:pt idx="18419">
                  <c:v>38.24</c:v>
                </c:pt>
                <c:pt idx="18420">
                  <c:v>38.19</c:v>
                </c:pt>
                <c:pt idx="18421">
                  <c:v>38.14</c:v>
                </c:pt>
                <c:pt idx="18422">
                  <c:v>38.090000000000003</c:v>
                </c:pt>
                <c:pt idx="18423">
                  <c:v>38.090000000000003</c:v>
                </c:pt>
                <c:pt idx="18424">
                  <c:v>38.03</c:v>
                </c:pt>
                <c:pt idx="18425">
                  <c:v>38.03</c:v>
                </c:pt>
                <c:pt idx="18426">
                  <c:v>38.03</c:v>
                </c:pt>
                <c:pt idx="18427">
                  <c:v>38.090000000000003</c:v>
                </c:pt>
                <c:pt idx="18428">
                  <c:v>38.090000000000003</c:v>
                </c:pt>
                <c:pt idx="18429">
                  <c:v>38.14</c:v>
                </c:pt>
                <c:pt idx="18430">
                  <c:v>38.14</c:v>
                </c:pt>
                <c:pt idx="18431">
                  <c:v>38.1</c:v>
                </c:pt>
                <c:pt idx="18432">
                  <c:v>38.14</c:v>
                </c:pt>
                <c:pt idx="18433">
                  <c:v>38.14</c:v>
                </c:pt>
                <c:pt idx="18434">
                  <c:v>38.1</c:v>
                </c:pt>
                <c:pt idx="18435">
                  <c:v>38.090000000000003</c:v>
                </c:pt>
                <c:pt idx="18436">
                  <c:v>38.03</c:v>
                </c:pt>
                <c:pt idx="18437">
                  <c:v>37.979999999999997</c:v>
                </c:pt>
                <c:pt idx="18438">
                  <c:v>37.979999999999997</c:v>
                </c:pt>
                <c:pt idx="18439">
                  <c:v>37.93</c:v>
                </c:pt>
                <c:pt idx="18440">
                  <c:v>37.880000000000003</c:v>
                </c:pt>
                <c:pt idx="18441">
                  <c:v>37.79</c:v>
                </c:pt>
                <c:pt idx="18442">
                  <c:v>37.79</c:v>
                </c:pt>
                <c:pt idx="18443">
                  <c:v>37.74</c:v>
                </c:pt>
                <c:pt idx="18444">
                  <c:v>37.72</c:v>
                </c:pt>
                <c:pt idx="18445">
                  <c:v>37.630000000000003</c:v>
                </c:pt>
                <c:pt idx="18446">
                  <c:v>37.659999999999997</c:v>
                </c:pt>
                <c:pt idx="18447">
                  <c:v>37.61</c:v>
                </c:pt>
                <c:pt idx="18448">
                  <c:v>37.57</c:v>
                </c:pt>
                <c:pt idx="18449">
                  <c:v>37.630000000000003</c:v>
                </c:pt>
                <c:pt idx="18450">
                  <c:v>37.68</c:v>
                </c:pt>
                <c:pt idx="18451">
                  <c:v>37.74</c:v>
                </c:pt>
                <c:pt idx="18452">
                  <c:v>37.74</c:v>
                </c:pt>
                <c:pt idx="18453">
                  <c:v>37.79</c:v>
                </c:pt>
                <c:pt idx="18454">
                  <c:v>37.74</c:v>
                </c:pt>
                <c:pt idx="18455">
                  <c:v>37.74</c:v>
                </c:pt>
                <c:pt idx="18456">
                  <c:v>37.74</c:v>
                </c:pt>
                <c:pt idx="18457">
                  <c:v>37.74</c:v>
                </c:pt>
                <c:pt idx="18458">
                  <c:v>37.74</c:v>
                </c:pt>
                <c:pt idx="18459">
                  <c:v>37.74</c:v>
                </c:pt>
                <c:pt idx="18460">
                  <c:v>37.79</c:v>
                </c:pt>
                <c:pt idx="18461">
                  <c:v>37.79</c:v>
                </c:pt>
                <c:pt idx="18462">
                  <c:v>37.79</c:v>
                </c:pt>
                <c:pt idx="18463">
                  <c:v>37.840000000000003</c:v>
                </c:pt>
                <c:pt idx="18464">
                  <c:v>37.840000000000003</c:v>
                </c:pt>
                <c:pt idx="18465">
                  <c:v>37.840000000000003</c:v>
                </c:pt>
                <c:pt idx="18466">
                  <c:v>37.89</c:v>
                </c:pt>
                <c:pt idx="18467">
                  <c:v>37.89</c:v>
                </c:pt>
                <c:pt idx="18468">
                  <c:v>37.950000000000003</c:v>
                </c:pt>
                <c:pt idx="18469">
                  <c:v>37.950000000000003</c:v>
                </c:pt>
                <c:pt idx="18470">
                  <c:v>37.909999999999997</c:v>
                </c:pt>
                <c:pt idx="18471">
                  <c:v>37.909999999999997</c:v>
                </c:pt>
                <c:pt idx="18472">
                  <c:v>37.909999999999997</c:v>
                </c:pt>
                <c:pt idx="18473">
                  <c:v>37.909999999999997</c:v>
                </c:pt>
                <c:pt idx="18474">
                  <c:v>37.96</c:v>
                </c:pt>
                <c:pt idx="18475">
                  <c:v>37.96</c:v>
                </c:pt>
                <c:pt idx="18476">
                  <c:v>38.01</c:v>
                </c:pt>
                <c:pt idx="18477">
                  <c:v>38.01</c:v>
                </c:pt>
                <c:pt idx="18478">
                  <c:v>38.07</c:v>
                </c:pt>
                <c:pt idx="18479">
                  <c:v>38.07</c:v>
                </c:pt>
                <c:pt idx="18480">
                  <c:v>38.119999999999997</c:v>
                </c:pt>
                <c:pt idx="18481">
                  <c:v>38.08</c:v>
                </c:pt>
                <c:pt idx="18482">
                  <c:v>38.130000000000003</c:v>
                </c:pt>
                <c:pt idx="18483">
                  <c:v>38.130000000000003</c:v>
                </c:pt>
                <c:pt idx="18484">
                  <c:v>38.130000000000003</c:v>
                </c:pt>
                <c:pt idx="18485">
                  <c:v>38.130000000000003</c:v>
                </c:pt>
                <c:pt idx="18486">
                  <c:v>38.130000000000003</c:v>
                </c:pt>
                <c:pt idx="18487">
                  <c:v>38.130000000000003</c:v>
                </c:pt>
                <c:pt idx="18488">
                  <c:v>38.08</c:v>
                </c:pt>
                <c:pt idx="18489">
                  <c:v>38.1</c:v>
                </c:pt>
                <c:pt idx="18490">
                  <c:v>38.130000000000003</c:v>
                </c:pt>
                <c:pt idx="18491">
                  <c:v>38.1</c:v>
                </c:pt>
                <c:pt idx="18492">
                  <c:v>38.1</c:v>
                </c:pt>
                <c:pt idx="18493">
                  <c:v>38.15</c:v>
                </c:pt>
                <c:pt idx="18494">
                  <c:v>38.15</c:v>
                </c:pt>
                <c:pt idx="18495">
                  <c:v>38.15</c:v>
                </c:pt>
                <c:pt idx="18496">
                  <c:v>38.15</c:v>
                </c:pt>
                <c:pt idx="18497">
                  <c:v>38.15</c:v>
                </c:pt>
                <c:pt idx="18498">
                  <c:v>38.15</c:v>
                </c:pt>
                <c:pt idx="18499">
                  <c:v>38.159999999999997</c:v>
                </c:pt>
                <c:pt idx="18500">
                  <c:v>38.159999999999997</c:v>
                </c:pt>
                <c:pt idx="18501">
                  <c:v>38.21</c:v>
                </c:pt>
                <c:pt idx="18502">
                  <c:v>38.21</c:v>
                </c:pt>
                <c:pt idx="18503">
                  <c:v>38.26</c:v>
                </c:pt>
                <c:pt idx="18504">
                  <c:v>38.31</c:v>
                </c:pt>
                <c:pt idx="18505">
                  <c:v>38.31</c:v>
                </c:pt>
                <c:pt idx="18506">
                  <c:v>38.31</c:v>
                </c:pt>
                <c:pt idx="18507">
                  <c:v>38.36</c:v>
                </c:pt>
                <c:pt idx="18508">
                  <c:v>38.409999999999997</c:v>
                </c:pt>
                <c:pt idx="18509">
                  <c:v>38.42</c:v>
                </c:pt>
                <c:pt idx="18510">
                  <c:v>38.42</c:v>
                </c:pt>
                <c:pt idx="18511">
                  <c:v>38.47</c:v>
                </c:pt>
                <c:pt idx="18512">
                  <c:v>38.47</c:v>
                </c:pt>
                <c:pt idx="18513">
                  <c:v>38.47</c:v>
                </c:pt>
                <c:pt idx="18514">
                  <c:v>38.520000000000003</c:v>
                </c:pt>
                <c:pt idx="18515">
                  <c:v>38.520000000000003</c:v>
                </c:pt>
                <c:pt idx="18516">
                  <c:v>38.520000000000003</c:v>
                </c:pt>
                <c:pt idx="18517">
                  <c:v>38.57</c:v>
                </c:pt>
                <c:pt idx="18519">
                  <c:v>38.840000000000003</c:v>
                </c:pt>
                <c:pt idx="18520">
                  <c:v>38.53</c:v>
                </c:pt>
                <c:pt idx="18521">
                  <c:v>38.53</c:v>
                </c:pt>
                <c:pt idx="18522">
                  <c:v>38.53</c:v>
                </c:pt>
                <c:pt idx="18523">
                  <c:v>38.53</c:v>
                </c:pt>
                <c:pt idx="18524">
                  <c:v>38.53</c:v>
                </c:pt>
                <c:pt idx="18525">
                  <c:v>38.479999999999997</c:v>
                </c:pt>
                <c:pt idx="18526">
                  <c:v>38.479999999999997</c:v>
                </c:pt>
                <c:pt idx="18527">
                  <c:v>38.5</c:v>
                </c:pt>
                <c:pt idx="18528">
                  <c:v>38.5</c:v>
                </c:pt>
                <c:pt idx="18529">
                  <c:v>38.54</c:v>
                </c:pt>
                <c:pt idx="18530">
                  <c:v>38.54</c:v>
                </c:pt>
                <c:pt idx="18531">
                  <c:v>38.54</c:v>
                </c:pt>
                <c:pt idx="18532">
                  <c:v>38.54</c:v>
                </c:pt>
                <c:pt idx="18533">
                  <c:v>38.54</c:v>
                </c:pt>
                <c:pt idx="18534">
                  <c:v>38.51</c:v>
                </c:pt>
                <c:pt idx="18535">
                  <c:v>38.51</c:v>
                </c:pt>
                <c:pt idx="18536">
                  <c:v>38.56</c:v>
                </c:pt>
                <c:pt idx="18537">
                  <c:v>38.51</c:v>
                </c:pt>
                <c:pt idx="18538">
                  <c:v>38.51</c:v>
                </c:pt>
                <c:pt idx="18539">
                  <c:v>38.51</c:v>
                </c:pt>
                <c:pt idx="18540">
                  <c:v>38.51</c:v>
                </c:pt>
                <c:pt idx="18541">
                  <c:v>38.51</c:v>
                </c:pt>
                <c:pt idx="18542">
                  <c:v>38.51</c:v>
                </c:pt>
                <c:pt idx="18543">
                  <c:v>38.47</c:v>
                </c:pt>
                <c:pt idx="18544">
                  <c:v>38.47</c:v>
                </c:pt>
                <c:pt idx="18545">
                  <c:v>38.47</c:v>
                </c:pt>
                <c:pt idx="18546">
                  <c:v>38.47</c:v>
                </c:pt>
                <c:pt idx="18547">
                  <c:v>38.47</c:v>
                </c:pt>
                <c:pt idx="18548">
                  <c:v>38.47</c:v>
                </c:pt>
                <c:pt idx="18549">
                  <c:v>38.49</c:v>
                </c:pt>
                <c:pt idx="18550">
                  <c:v>38.49</c:v>
                </c:pt>
                <c:pt idx="18551">
                  <c:v>38.53</c:v>
                </c:pt>
                <c:pt idx="18552">
                  <c:v>38.53</c:v>
                </c:pt>
                <c:pt idx="18553">
                  <c:v>38.58</c:v>
                </c:pt>
                <c:pt idx="18554">
                  <c:v>38.58</c:v>
                </c:pt>
                <c:pt idx="18555">
                  <c:v>38.58</c:v>
                </c:pt>
                <c:pt idx="18556">
                  <c:v>38.58</c:v>
                </c:pt>
                <c:pt idx="18557">
                  <c:v>38.58</c:v>
                </c:pt>
                <c:pt idx="18558">
                  <c:v>38.58</c:v>
                </c:pt>
                <c:pt idx="18559">
                  <c:v>38.54</c:v>
                </c:pt>
                <c:pt idx="18560">
                  <c:v>38.58</c:v>
                </c:pt>
                <c:pt idx="18561">
                  <c:v>38.5</c:v>
                </c:pt>
                <c:pt idx="18562">
                  <c:v>38.5</c:v>
                </c:pt>
                <c:pt idx="18563">
                  <c:v>38.5</c:v>
                </c:pt>
                <c:pt idx="18564">
                  <c:v>38.5</c:v>
                </c:pt>
                <c:pt idx="18565">
                  <c:v>38.450000000000003</c:v>
                </c:pt>
                <c:pt idx="18566">
                  <c:v>38.450000000000003</c:v>
                </c:pt>
                <c:pt idx="18567">
                  <c:v>38.450000000000003</c:v>
                </c:pt>
                <c:pt idx="18568">
                  <c:v>38.450000000000003</c:v>
                </c:pt>
                <c:pt idx="18569">
                  <c:v>38.4</c:v>
                </c:pt>
                <c:pt idx="18570">
                  <c:v>38.4</c:v>
                </c:pt>
                <c:pt idx="18571">
                  <c:v>38.4</c:v>
                </c:pt>
                <c:pt idx="18572">
                  <c:v>38.4</c:v>
                </c:pt>
                <c:pt idx="18573">
                  <c:v>38.81</c:v>
                </c:pt>
                <c:pt idx="18574">
                  <c:v>38.71</c:v>
                </c:pt>
                <c:pt idx="18575">
                  <c:v>38.700000000000003</c:v>
                </c:pt>
                <c:pt idx="18576">
                  <c:v>38.65</c:v>
                </c:pt>
                <c:pt idx="18577">
                  <c:v>38.6</c:v>
                </c:pt>
                <c:pt idx="18578">
                  <c:v>38.6</c:v>
                </c:pt>
                <c:pt idx="18579">
                  <c:v>38.56</c:v>
                </c:pt>
                <c:pt idx="18580">
                  <c:v>38.51</c:v>
                </c:pt>
                <c:pt idx="18581">
                  <c:v>38.46</c:v>
                </c:pt>
                <c:pt idx="18582">
                  <c:v>38.46</c:v>
                </c:pt>
                <c:pt idx="18583">
                  <c:v>38.46</c:v>
                </c:pt>
                <c:pt idx="18584">
                  <c:v>38.46</c:v>
                </c:pt>
                <c:pt idx="18585">
                  <c:v>38.42</c:v>
                </c:pt>
                <c:pt idx="18586">
                  <c:v>38.369999999999997</c:v>
                </c:pt>
                <c:pt idx="18587">
                  <c:v>38.29</c:v>
                </c:pt>
                <c:pt idx="18588">
                  <c:v>38.270000000000003</c:v>
                </c:pt>
                <c:pt idx="18589">
                  <c:v>38.22</c:v>
                </c:pt>
                <c:pt idx="18590">
                  <c:v>38.14</c:v>
                </c:pt>
                <c:pt idx="18591">
                  <c:v>38.090000000000003</c:v>
                </c:pt>
                <c:pt idx="18592">
                  <c:v>38.08</c:v>
                </c:pt>
                <c:pt idx="18593">
                  <c:v>38.03</c:v>
                </c:pt>
                <c:pt idx="18594">
                  <c:v>37.979999999999997</c:v>
                </c:pt>
                <c:pt idx="18595">
                  <c:v>38.03</c:v>
                </c:pt>
                <c:pt idx="18596">
                  <c:v>38.04</c:v>
                </c:pt>
                <c:pt idx="18597">
                  <c:v>38.090000000000003</c:v>
                </c:pt>
                <c:pt idx="18598">
                  <c:v>38.14</c:v>
                </c:pt>
                <c:pt idx="18599">
                  <c:v>38.14</c:v>
                </c:pt>
                <c:pt idx="18600">
                  <c:v>38.14</c:v>
                </c:pt>
                <c:pt idx="18601">
                  <c:v>38.04</c:v>
                </c:pt>
                <c:pt idx="18602">
                  <c:v>38.04</c:v>
                </c:pt>
                <c:pt idx="18603">
                  <c:v>38.04</c:v>
                </c:pt>
                <c:pt idx="18604">
                  <c:v>37.99</c:v>
                </c:pt>
                <c:pt idx="18605">
                  <c:v>37.94</c:v>
                </c:pt>
                <c:pt idx="18606">
                  <c:v>37.89</c:v>
                </c:pt>
                <c:pt idx="18607">
                  <c:v>37.840000000000003</c:v>
                </c:pt>
                <c:pt idx="18608">
                  <c:v>37.83</c:v>
                </c:pt>
                <c:pt idx="18609">
                  <c:v>37.83</c:v>
                </c:pt>
                <c:pt idx="18610">
                  <c:v>37.78</c:v>
                </c:pt>
                <c:pt idx="18611">
                  <c:v>37.729999999999997</c:v>
                </c:pt>
                <c:pt idx="18612">
                  <c:v>37.68</c:v>
                </c:pt>
                <c:pt idx="18613">
                  <c:v>37.57</c:v>
                </c:pt>
                <c:pt idx="18614">
                  <c:v>37.520000000000003</c:v>
                </c:pt>
                <c:pt idx="18615">
                  <c:v>37.520000000000003</c:v>
                </c:pt>
                <c:pt idx="18616">
                  <c:v>37.47</c:v>
                </c:pt>
                <c:pt idx="18617">
                  <c:v>37.47</c:v>
                </c:pt>
                <c:pt idx="18618">
                  <c:v>37.47</c:v>
                </c:pt>
                <c:pt idx="18619">
                  <c:v>37.520000000000003</c:v>
                </c:pt>
                <c:pt idx="18620">
                  <c:v>37.520000000000003</c:v>
                </c:pt>
                <c:pt idx="18621">
                  <c:v>37.57</c:v>
                </c:pt>
                <c:pt idx="18622">
                  <c:v>37.630000000000003</c:v>
                </c:pt>
                <c:pt idx="18623">
                  <c:v>37.68</c:v>
                </c:pt>
                <c:pt idx="18624">
                  <c:v>37.78</c:v>
                </c:pt>
                <c:pt idx="18625">
                  <c:v>37.83</c:v>
                </c:pt>
                <c:pt idx="18626">
                  <c:v>37.880000000000003</c:v>
                </c:pt>
                <c:pt idx="18627">
                  <c:v>37.880000000000003</c:v>
                </c:pt>
                <c:pt idx="18628">
                  <c:v>37.979999999999997</c:v>
                </c:pt>
                <c:pt idx="18629">
                  <c:v>38.03</c:v>
                </c:pt>
                <c:pt idx="18630">
                  <c:v>38.08</c:v>
                </c:pt>
                <c:pt idx="18631">
                  <c:v>38.18</c:v>
                </c:pt>
                <c:pt idx="18632">
                  <c:v>38.270000000000003</c:v>
                </c:pt>
                <c:pt idx="18633">
                  <c:v>38.32</c:v>
                </c:pt>
                <c:pt idx="18634">
                  <c:v>38.369999999999997</c:v>
                </c:pt>
                <c:pt idx="18635">
                  <c:v>38.42</c:v>
                </c:pt>
                <c:pt idx="18636">
                  <c:v>38.46</c:v>
                </c:pt>
                <c:pt idx="18637">
                  <c:v>38.47</c:v>
                </c:pt>
                <c:pt idx="18638">
                  <c:v>38.520000000000003</c:v>
                </c:pt>
                <c:pt idx="18639">
                  <c:v>38.57</c:v>
                </c:pt>
                <c:pt idx="18640">
                  <c:v>38.57</c:v>
                </c:pt>
                <c:pt idx="18641">
                  <c:v>38.61</c:v>
                </c:pt>
                <c:pt idx="18642">
                  <c:v>38.659999999999997</c:v>
                </c:pt>
                <c:pt idx="18643">
                  <c:v>38.71</c:v>
                </c:pt>
                <c:pt idx="18644">
                  <c:v>38.76</c:v>
                </c:pt>
                <c:pt idx="18645">
                  <c:v>38.81</c:v>
                </c:pt>
                <c:pt idx="18646">
                  <c:v>38.85</c:v>
                </c:pt>
                <c:pt idx="18647">
                  <c:v>38.85</c:v>
                </c:pt>
                <c:pt idx="18648">
                  <c:v>38.9</c:v>
                </c:pt>
                <c:pt idx="18649">
                  <c:v>38.9</c:v>
                </c:pt>
                <c:pt idx="18650">
                  <c:v>38.9</c:v>
                </c:pt>
                <c:pt idx="18651">
                  <c:v>38.94</c:v>
                </c:pt>
                <c:pt idx="18652">
                  <c:v>38.909999999999997</c:v>
                </c:pt>
                <c:pt idx="18653">
                  <c:v>38.909999999999997</c:v>
                </c:pt>
                <c:pt idx="18654">
                  <c:v>38.950000000000003</c:v>
                </c:pt>
                <c:pt idx="18655">
                  <c:v>38.950000000000003</c:v>
                </c:pt>
                <c:pt idx="18656">
                  <c:v>38.950000000000003</c:v>
                </c:pt>
                <c:pt idx="18657">
                  <c:v>39</c:v>
                </c:pt>
                <c:pt idx="18658">
                  <c:v>39</c:v>
                </c:pt>
                <c:pt idx="18659">
                  <c:v>39</c:v>
                </c:pt>
                <c:pt idx="18660">
                  <c:v>39.04</c:v>
                </c:pt>
                <c:pt idx="18661">
                  <c:v>39.01</c:v>
                </c:pt>
                <c:pt idx="18662">
                  <c:v>39.01</c:v>
                </c:pt>
                <c:pt idx="18663">
                  <c:v>39.01</c:v>
                </c:pt>
                <c:pt idx="18664">
                  <c:v>39.049999999999997</c:v>
                </c:pt>
                <c:pt idx="18665">
                  <c:v>39.049999999999997</c:v>
                </c:pt>
                <c:pt idx="18666">
                  <c:v>39.1</c:v>
                </c:pt>
                <c:pt idx="18667">
                  <c:v>39.14</c:v>
                </c:pt>
                <c:pt idx="18668">
                  <c:v>39.18</c:v>
                </c:pt>
                <c:pt idx="18669">
                  <c:v>39.18</c:v>
                </c:pt>
                <c:pt idx="18670">
                  <c:v>39.229999999999997</c:v>
                </c:pt>
                <c:pt idx="18671">
                  <c:v>39.24</c:v>
                </c:pt>
                <c:pt idx="18672">
                  <c:v>39.24</c:v>
                </c:pt>
                <c:pt idx="18673">
                  <c:v>39.28</c:v>
                </c:pt>
                <c:pt idx="18674">
                  <c:v>39.32</c:v>
                </c:pt>
                <c:pt idx="18675">
                  <c:v>39.36</c:v>
                </c:pt>
                <c:pt idx="18676">
                  <c:v>39.409999999999997</c:v>
                </c:pt>
                <c:pt idx="18677">
                  <c:v>39.49</c:v>
                </c:pt>
                <c:pt idx="18678">
                  <c:v>39.53</c:v>
                </c:pt>
                <c:pt idx="18679">
                  <c:v>39.58</c:v>
                </c:pt>
                <c:pt idx="18680">
                  <c:v>39.58</c:v>
                </c:pt>
                <c:pt idx="18681">
                  <c:v>39.619999999999997</c:v>
                </c:pt>
                <c:pt idx="18682">
                  <c:v>39.619999999999997</c:v>
                </c:pt>
                <c:pt idx="18683">
                  <c:v>39.619999999999997</c:v>
                </c:pt>
                <c:pt idx="18684">
                  <c:v>39.619999999999997</c:v>
                </c:pt>
                <c:pt idx="18685">
                  <c:v>39.67</c:v>
                </c:pt>
                <c:pt idx="18686">
                  <c:v>39.619999999999997</c:v>
                </c:pt>
                <c:pt idx="18687">
                  <c:v>39.619999999999997</c:v>
                </c:pt>
                <c:pt idx="18688">
                  <c:v>39.619999999999997</c:v>
                </c:pt>
                <c:pt idx="18689">
                  <c:v>39.67</c:v>
                </c:pt>
                <c:pt idx="18690">
                  <c:v>39.67</c:v>
                </c:pt>
                <c:pt idx="18691">
                  <c:v>39.67</c:v>
                </c:pt>
                <c:pt idx="18692">
                  <c:v>39.67</c:v>
                </c:pt>
                <c:pt idx="18693">
                  <c:v>39.71</c:v>
                </c:pt>
                <c:pt idx="18694">
                  <c:v>39.71</c:v>
                </c:pt>
                <c:pt idx="18695">
                  <c:v>39.71</c:v>
                </c:pt>
                <c:pt idx="18696">
                  <c:v>39.75</c:v>
                </c:pt>
                <c:pt idx="18697">
                  <c:v>39.72</c:v>
                </c:pt>
                <c:pt idx="18698">
                  <c:v>39.76</c:v>
                </c:pt>
                <c:pt idx="18699">
                  <c:v>39.76</c:v>
                </c:pt>
                <c:pt idx="18700">
                  <c:v>39.799999999999997</c:v>
                </c:pt>
                <c:pt idx="18701">
                  <c:v>39.840000000000003</c:v>
                </c:pt>
                <c:pt idx="18702">
                  <c:v>39.880000000000003</c:v>
                </c:pt>
                <c:pt idx="18703">
                  <c:v>39.89</c:v>
                </c:pt>
                <c:pt idx="18704">
                  <c:v>39.89</c:v>
                </c:pt>
                <c:pt idx="18705">
                  <c:v>39.93</c:v>
                </c:pt>
                <c:pt idx="18706">
                  <c:v>39.93</c:v>
                </c:pt>
                <c:pt idx="18707">
                  <c:v>39.97</c:v>
                </c:pt>
                <c:pt idx="18708">
                  <c:v>39.97</c:v>
                </c:pt>
                <c:pt idx="18709">
                  <c:v>40.01</c:v>
                </c:pt>
                <c:pt idx="18710">
                  <c:v>40.049999999999997</c:v>
                </c:pt>
                <c:pt idx="18711">
                  <c:v>40.049999999999997</c:v>
                </c:pt>
                <c:pt idx="18712">
                  <c:v>40.06</c:v>
                </c:pt>
                <c:pt idx="18713">
                  <c:v>40.06</c:v>
                </c:pt>
                <c:pt idx="18714">
                  <c:v>40.1</c:v>
                </c:pt>
                <c:pt idx="18715">
                  <c:v>40.130000000000003</c:v>
                </c:pt>
                <c:pt idx="18716">
                  <c:v>40.17</c:v>
                </c:pt>
                <c:pt idx="18717">
                  <c:v>40.17</c:v>
                </c:pt>
                <c:pt idx="18718">
                  <c:v>40.21</c:v>
                </c:pt>
                <c:pt idx="18719">
                  <c:v>40.25</c:v>
                </c:pt>
                <c:pt idx="18720">
                  <c:v>40.26</c:v>
                </c:pt>
                <c:pt idx="18721">
                  <c:v>40.299999999999997</c:v>
                </c:pt>
                <c:pt idx="18722">
                  <c:v>40.340000000000003</c:v>
                </c:pt>
                <c:pt idx="18723">
                  <c:v>40.369999999999997</c:v>
                </c:pt>
                <c:pt idx="18724">
                  <c:v>40.409999999999997</c:v>
                </c:pt>
                <c:pt idx="18725">
                  <c:v>40.450000000000003</c:v>
                </c:pt>
                <c:pt idx="18726">
                  <c:v>40.46</c:v>
                </c:pt>
                <c:pt idx="18727">
                  <c:v>40.46</c:v>
                </c:pt>
                <c:pt idx="18728">
                  <c:v>40.49</c:v>
                </c:pt>
                <c:pt idx="18729">
                  <c:v>40.49</c:v>
                </c:pt>
                <c:pt idx="18730">
                  <c:v>40.53</c:v>
                </c:pt>
                <c:pt idx="18731">
                  <c:v>40.57</c:v>
                </c:pt>
                <c:pt idx="18732">
                  <c:v>40.57</c:v>
                </c:pt>
                <c:pt idx="18733">
                  <c:v>40.57</c:v>
                </c:pt>
                <c:pt idx="18734">
                  <c:v>40.61</c:v>
                </c:pt>
                <c:pt idx="18735">
                  <c:v>40.57</c:v>
                </c:pt>
                <c:pt idx="18736">
                  <c:v>40.57</c:v>
                </c:pt>
                <c:pt idx="18737">
                  <c:v>40.61</c:v>
                </c:pt>
                <c:pt idx="18738">
                  <c:v>40.61</c:v>
                </c:pt>
                <c:pt idx="18739">
                  <c:v>40.65</c:v>
                </c:pt>
                <c:pt idx="18740">
                  <c:v>40.65</c:v>
                </c:pt>
                <c:pt idx="18741">
                  <c:v>40.69</c:v>
                </c:pt>
                <c:pt idx="18742">
                  <c:v>40.69</c:v>
                </c:pt>
                <c:pt idx="18743">
                  <c:v>40.729999999999997</c:v>
                </c:pt>
                <c:pt idx="18744">
                  <c:v>40.69</c:v>
                </c:pt>
                <c:pt idx="18745">
                  <c:v>40.69</c:v>
                </c:pt>
                <c:pt idx="18746">
                  <c:v>40.729999999999997</c:v>
                </c:pt>
                <c:pt idx="18747">
                  <c:v>40.729999999999997</c:v>
                </c:pt>
                <c:pt idx="18748">
                  <c:v>40.729999999999997</c:v>
                </c:pt>
                <c:pt idx="18749">
                  <c:v>40.770000000000003</c:v>
                </c:pt>
                <c:pt idx="18750">
                  <c:v>40.770000000000003</c:v>
                </c:pt>
                <c:pt idx="18751">
                  <c:v>40.799999999999997</c:v>
                </c:pt>
                <c:pt idx="18752">
                  <c:v>40.770000000000003</c:v>
                </c:pt>
                <c:pt idx="18753">
                  <c:v>40.81</c:v>
                </c:pt>
                <c:pt idx="18754">
                  <c:v>40.81</c:v>
                </c:pt>
                <c:pt idx="18755">
                  <c:v>40.81</c:v>
                </c:pt>
                <c:pt idx="18756">
                  <c:v>40.840000000000003</c:v>
                </c:pt>
                <c:pt idx="18757">
                  <c:v>40.840000000000003</c:v>
                </c:pt>
                <c:pt idx="18758">
                  <c:v>40.880000000000003</c:v>
                </c:pt>
                <c:pt idx="18759">
                  <c:v>40.880000000000003</c:v>
                </c:pt>
                <c:pt idx="18760">
                  <c:v>40.880000000000003</c:v>
                </c:pt>
                <c:pt idx="18761">
                  <c:v>40.880000000000003</c:v>
                </c:pt>
                <c:pt idx="18762">
                  <c:v>40.880000000000003</c:v>
                </c:pt>
                <c:pt idx="18763">
                  <c:v>40.92</c:v>
                </c:pt>
                <c:pt idx="18764">
                  <c:v>40.96</c:v>
                </c:pt>
                <c:pt idx="18765">
                  <c:v>40.96</c:v>
                </c:pt>
                <c:pt idx="18766">
                  <c:v>40.99</c:v>
                </c:pt>
                <c:pt idx="18767">
                  <c:v>40.96</c:v>
                </c:pt>
                <c:pt idx="18768">
                  <c:v>41</c:v>
                </c:pt>
                <c:pt idx="18769">
                  <c:v>41</c:v>
                </c:pt>
                <c:pt idx="18770">
                  <c:v>41</c:v>
                </c:pt>
                <c:pt idx="18771">
                  <c:v>41.03</c:v>
                </c:pt>
                <c:pt idx="18772">
                  <c:v>41.03</c:v>
                </c:pt>
                <c:pt idx="18773">
                  <c:v>41.07</c:v>
                </c:pt>
                <c:pt idx="18774">
                  <c:v>41.07</c:v>
                </c:pt>
                <c:pt idx="18775">
                  <c:v>41.07</c:v>
                </c:pt>
                <c:pt idx="18776">
                  <c:v>41.07</c:v>
                </c:pt>
                <c:pt idx="18777">
                  <c:v>41.04</c:v>
                </c:pt>
                <c:pt idx="18778">
                  <c:v>41.04</c:v>
                </c:pt>
                <c:pt idx="18779">
                  <c:v>41.04</c:v>
                </c:pt>
                <c:pt idx="18780">
                  <c:v>41.04</c:v>
                </c:pt>
                <c:pt idx="18781">
                  <c:v>41.04</c:v>
                </c:pt>
                <c:pt idx="18782">
                  <c:v>41.04</c:v>
                </c:pt>
                <c:pt idx="18783">
                  <c:v>41.04</c:v>
                </c:pt>
                <c:pt idx="18784">
                  <c:v>41.04</c:v>
                </c:pt>
                <c:pt idx="18785">
                  <c:v>41.04</c:v>
                </c:pt>
                <c:pt idx="18786">
                  <c:v>41</c:v>
                </c:pt>
                <c:pt idx="18787">
                  <c:v>41</c:v>
                </c:pt>
                <c:pt idx="18788">
                  <c:v>41</c:v>
                </c:pt>
                <c:pt idx="18789">
                  <c:v>41</c:v>
                </c:pt>
                <c:pt idx="18790">
                  <c:v>41</c:v>
                </c:pt>
                <c:pt idx="18791">
                  <c:v>41</c:v>
                </c:pt>
                <c:pt idx="18792">
                  <c:v>40.97</c:v>
                </c:pt>
                <c:pt idx="18793">
                  <c:v>40.97</c:v>
                </c:pt>
                <c:pt idx="18794">
                  <c:v>40.97</c:v>
                </c:pt>
                <c:pt idx="18795">
                  <c:v>40.97</c:v>
                </c:pt>
                <c:pt idx="18796">
                  <c:v>40.97</c:v>
                </c:pt>
                <c:pt idx="18797">
                  <c:v>40.93</c:v>
                </c:pt>
                <c:pt idx="18798">
                  <c:v>40.9</c:v>
                </c:pt>
                <c:pt idx="18799">
                  <c:v>40.9</c:v>
                </c:pt>
                <c:pt idx="18800">
                  <c:v>40.9</c:v>
                </c:pt>
                <c:pt idx="18801">
                  <c:v>40.9</c:v>
                </c:pt>
                <c:pt idx="18802">
                  <c:v>40.9</c:v>
                </c:pt>
                <c:pt idx="18803">
                  <c:v>40.86</c:v>
                </c:pt>
                <c:pt idx="18804">
                  <c:v>40.86</c:v>
                </c:pt>
                <c:pt idx="18805">
                  <c:v>40.86</c:v>
                </c:pt>
                <c:pt idx="18806">
                  <c:v>40.86</c:v>
                </c:pt>
                <c:pt idx="18807">
                  <c:v>40.86</c:v>
                </c:pt>
                <c:pt idx="18808">
                  <c:v>40.86</c:v>
                </c:pt>
                <c:pt idx="18809">
                  <c:v>40.82</c:v>
                </c:pt>
                <c:pt idx="18810">
                  <c:v>40.9</c:v>
                </c:pt>
                <c:pt idx="18811">
                  <c:v>40.9</c:v>
                </c:pt>
                <c:pt idx="18812">
                  <c:v>40.9</c:v>
                </c:pt>
                <c:pt idx="18813">
                  <c:v>40.9</c:v>
                </c:pt>
                <c:pt idx="18814">
                  <c:v>40.9</c:v>
                </c:pt>
                <c:pt idx="18815">
                  <c:v>40.9</c:v>
                </c:pt>
                <c:pt idx="18816">
                  <c:v>40.9</c:v>
                </c:pt>
                <c:pt idx="18817">
                  <c:v>40.9</c:v>
                </c:pt>
                <c:pt idx="18818">
                  <c:v>40.9</c:v>
                </c:pt>
                <c:pt idx="18819">
                  <c:v>40.86</c:v>
                </c:pt>
                <c:pt idx="18820">
                  <c:v>40.83</c:v>
                </c:pt>
                <c:pt idx="18821">
                  <c:v>40.83</c:v>
                </c:pt>
                <c:pt idx="18822">
                  <c:v>40.83</c:v>
                </c:pt>
                <c:pt idx="18823">
                  <c:v>40.83</c:v>
                </c:pt>
                <c:pt idx="18824">
                  <c:v>40.79</c:v>
                </c:pt>
                <c:pt idx="18825">
                  <c:v>40.79</c:v>
                </c:pt>
                <c:pt idx="18826">
                  <c:v>40.79</c:v>
                </c:pt>
                <c:pt idx="18827">
                  <c:v>40.79</c:v>
                </c:pt>
                <c:pt idx="18828">
                  <c:v>40.76</c:v>
                </c:pt>
                <c:pt idx="18829">
                  <c:v>40.76</c:v>
                </c:pt>
                <c:pt idx="18830">
                  <c:v>40.72</c:v>
                </c:pt>
                <c:pt idx="18831">
                  <c:v>40.72</c:v>
                </c:pt>
                <c:pt idx="18832">
                  <c:v>40.72</c:v>
                </c:pt>
                <c:pt idx="18833">
                  <c:v>40.72</c:v>
                </c:pt>
                <c:pt idx="18834">
                  <c:v>40.68</c:v>
                </c:pt>
                <c:pt idx="18835">
                  <c:v>40.68</c:v>
                </c:pt>
                <c:pt idx="18836">
                  <c:v>40.68</c:v>
                </c:pt>
                <c:pt idx="18837">
                  <c:v>40.68</c:v>
                </c:pt>
                <c:pt idx="18838">
                  <c:v>40.68</c:v>
                </c:pt>
                <c:pt idx="18839">
                  <c:v>40.68</c:v>
                </c:pt>
                <c:pt idx="18840">
                  <c:v>40.68</c:v>
                </c:pt>
                <c:pt idx="18841">
                  <c:v>40.64</c:v>
                </c:pt>
                <c:pt idx="18842">
                  <c:v>40.64</c:v>
                </c:pt>
                <c:pt idx="18843">
                  <c:v>40.64</c:v>
                </c:pt>
                <c:pt idx="18844">
                  <c:v>40.64</c:v>
                </c:pt>
                <c:pt idx="18845">
                  <c:v>40.68</c:v>
                </c:pt>
                <c:pt idx="18846">
                  <c:v>40.68</c:v>
                </c:pt>
                <c:pt idx="18847">
                  <c:v>40.68</c:v>
                </c:pt>
                <c:pt idx="18848">
                  <c:v>40.68</c:v>
                </c:pt>
                <c:pt idx="18849">
                  <c:v>40.68</c:v>
                </c:pt>
                <c:pt idx="18850">
                  <c:v>40.72</c:v>
                </c:pt>
                <c:pt idx="18851">
                  <c:v>40.72</c:v>
                </c:pt>
                <c:pt idx="18852">
                  <c:v>40.72</c:v>
                </c:pt>
                <c:pt idx="18853">
                  <c:v>40.72</c:v>
                </c:pt>
                <c:pt idx="18854">
                  <c:v>40.72</c:v>
                </c:pt>
                <c:pt idx="18856">
                  <c:v>41.62</c:v>
                </c:pt>
                <c:pt idx="18857">
                  <c:v>40.68</c:v>
                </c:pt>
                <c:pt idx="18858">
                  <c:v>40.72</c:v>
                </c:pt>
                <c:pt idx="18859">
                  <c:v>40.76</c:v>
                </c:pt>
                <c:pt idx="18860">
                  <c:v>40.76</c:v>
                </c:pt>
                <c:pt idx="18861">
                  <c:v>40.79</c:v>
                </c:pt>
                <c:pt idx="18862">
                  <c:v>40.79</c:v>
                </c:pt>
                <c:pt idx="18863">
                  <c:v>40.83</c:v>
                </c:pt>
                <c:pt idx="18864">
                  <c:v>40.869999999999997</c:v>
                </c:pt>
                <c:pt idx="18865">
                  <c:v>40.9</c:v>
                </c:pt>
                <c:pt idx="18866">
                  <c:v>40.94</c:v>
                </c:pt>
                <c:pt idx="18867">
                  <c:v>40.94</c:v>
                </c:pt>
                <c:pt idx="18868">
                  <c:v>40.94</c:v>
                </c:pt>
                <c:pt idx="18869">
                  <c:v>40.94</c:v>
                </c:pt>
                <c:pt idx="18870">
                  <c:v>40.98</c:v>
                </c:pt>
                <c:pt idx="18871">
                  <c:v>40.98</c:v>
                </c:pt>
                <c:pt idx="18872">
                  <c:v>40.98</c:v>
                </c:pt>
                <c:pt idx="18873">
                  <c:v>41.02</c:v>
                </c:pt>
                <c:pt idx="18874">
                  <c:v>41.05</c:v>
                </c:pt>
                <c:pt idx="18875">
                  <c:v>41.05</c:v>
                </c:pt>
                <c:pt idx="18876">
                  <c:v>41.05</c:v>
                </c:pt>
                <c:pt idx="18877">
                  <c:v>41.09</c:v>
                </c:pt>
                <c:pt idx="18878">
                  <c:v>41.09</c:v>
                </c:pt>
                <c:pt idx="18879">
                  <c:v>41.09</c:v>
                </c:pt>
                <c:pt idx="18880">
                  <c:v>41.09</c:v>
                </c:pt>
                <c:pt idx="18881">
                  <c:v>41.13</c:v>
                </c:pt>
                <c:pt idx="18882">
                  <c:v>41.13</c:v>
                </c:pt>
                <c:pt idx="18883">
                  <c:v>41.16</c:v>
                </c:pt>
                <c:pt idx="18884">
                  <c:v>41.2</c:v>
                </c:pt>
                <c:pt idx="18885">
                  <c:v>41.2</c:v>
                </c:pt>
                <c:pt idx="18886">
                  <c:v>41.23</c:v>
                </c:pt>
                <c:pt idx="18887">
                  <c:v>41.27</c:v>
                </c:pt>
                <c:pt idx="18888">
                  <c:v>41.27</c:v>
                </c:pt>
                <c:pt idx="18889">
                  <c:v>41.27</c:v>
                </c:pt>
                <c:pt idx="18890">
                  <c:v>41.3</c:v>
                </c:pt>
                <c:pt idx="18891">
                  <c:v>41.3</c:v>
                </c:pt>
                <c:pt idx="18892">
                  <c:v>41.34</c:v>
                </c:pt>
                <c:pt idx="18893">
                  <c:v>41.34</c:v>
                </c:pt>
                <c:pt idx="18894">
                  <c:v>41.37</c:v>
                </c:pt>
                <c:pt idx="18895">
                  <c:v>41.37</c:v>
                </c:pt>
                <c:pt idx="18896">
                  <c:v>41.41</c:v>
                </c:pt>
                <c:pt idx="18897">
                  <c:v>41.41</c:v>
                </c:pt>
                <c:pt idx="18898">
                  <c:v>41.44</c:v>
                </c:pt>
                <c:pt idx="18899">
                  <c:v>41.41</c:v>
                </c:pt>
                <c:pt idx="18900">
                  <c:v>41.45</c:v>
                </c:pt>
                <c:pt idx="18901">
                  <c:v>41.45</c:v>
                </c:pt>
                <c:pt idx="18902">
                  <c:v>41.45</c:v>
                </c:pt>
                <c:pt idx="18903">
                  <c:v>41.48</c:v>
                </c:pt>
                <c:pt idx="18904">
                  <c:v>41.48</c:v>
                </c:pt>
                <c:pt idx="18905">
                  <c:v>41.52</c:v>
                </c:pt>
                <c:pt idx="18906">
                  <c:v>41.55</c:v>
                </c:pt>
                <c:pt idx="18907">
                  <c:v>41.59</c:v>
                </c:pt>
                <c:pt idx="18908">
                  <c:v>41.62</c:v>
                </c:pt>
                <c:pt idx="18909">
                  <c:v>41.66</c:v>
                </c:pt>
                <c:pt idx="18910">
                  <c:v>41.72</c:v>
                </c:pt>
                <c:pt idx="18911">
                  <c:v>41.76</c:v>
                </c:pt>
                <c:pt idx="18912">
                  <c:v>41.76</c:v>
                </c:pt>
                <c:pt idx="18913">
                  <c:v>41.79</c:v>
                </c:pt>
                <c:pt idx="18914">
                  <c:v>41.79</c:v>
                </c:pt>
                <c:pt idx="18915">
                  <c:v>41.76</c:v>
                </c:pt>
                <c:pt idx="18916">
                  <c:v>41.79</c:v>
                </c:pt>
                <c:pt idx="18917">
                  <c:v>41.79</c:v>
                </c:pt>
                <c:pt idx="18918">
                  <c:v>41.79</c:v>
                </c:pt>
                <c:pt idx="18919">
                  <c:v>41.79</c:v>
                </c:pt>
                <c:pt idx="18920">
                  <c:v>41.79</c:v>
                </c:pt>
                <c:pt idx="18921">
                  <c:v>41.79</c:v>
                </c:pt>
                <c:pt idx="18922">
                  <c:v>41.79</c:v>
                </c:pt>
                <c:pt idx="18923">
                  <c:v>41.79</c:v>
                </c:pt>
                <c:pt idx="18924">
                  <c:v>41.79</c:v>
                </c:pt>
                <c:pt idx="18925">
                  <c:v>41.76</c:v>
                </c:pt>
                <c:pt idx="18926">
                  <c:v>41.76</c:v>
                </c:pt>
                <c:pt idx="18927">
                  <c:v>41.76</c:v>
                </c:pt>
                <c:pt idx="18928">
                  <c:v>41.76</c:v>
                </c:pt>
                <c:pt idx="18929">
                  <c:v>41.76</c:v>
                </c:pt>
                <c:pt idx="18930">
                  <c:v>41.76</c:v>
                </c:pt>
                <c:pt idx="18931">
                  <c:v>41.76</c:v>
                </c:pt>
                <c:pt idx="18932">
                  <c:v>41.73</c:v>
                </c:pt>
                <c:pt idx="18933">
                  <c:v>41.76</c:v>
                </c:pt>
                <c:pt idx="18934">
                  <c:v>41.76</c:v>
                </c:pt>
                <c:pt idx="18935">
                  <c:v>41.73</c:v>
                </c:pt>
                <c:pt idx="18936">
                  <c:v>41.73</c:v>
                </c:pt>
                <c:pt idx="18937">
                  <c:v>41.73</c:v>
                </c:pt>
                <c:pt idx="18938">
                  <c:v>41.73</c:v>
                </c:pt>
                <c:pt idx="18939">
                  <c:v>41.69</c:v>
                </c:pt>
                <c:pt idx="18940">
                  <c:v>41.69</c:v>
                </c:pt>
                <c:pt idx="18941">
                  <c:v>41.69</c:v>
                </c:pt>
                <c:pt idx="18942">
                  <c:v>41.66</c:v>
                </c:pt>
                <c:pt idx="18943">
                  <c:v>41.66</c:v>
                </c:pt>
                <c:pt idx="18944">
                  <c:v>41.66</c:v>
                </c:pt>
                <c:pt idx="18945">
                  <c:v>41.66</c:v>
                </c:pt>
                <c:pt idx="18946">
                  <c:v>41.63</c:v>
                </c:pt>
                <c:pt idx="18947">
                  <c:v>41.63</c:v>
                </c:pt>
                <c:pt idx="18948">
                  <c:v>41.59</c:v>
                </c:pt>
                <c:pt idx="18949">
                  <c:v>41.59</c:v>
                </c:pt>
                <c:pt idx="18950">
                  <c:v>41.52</c:v>
                </c:pt>
                <c:pt idx="18951">
                  <c:v>41.56</c:v>
                </c:pt>
                <c:pt idx="18952">
                  <c:v>41.52</c:v>
                </c:pt>
                <c:pt idx="18953">
                  <c:v>41.49</c:v>
                </c:pt>
                <c:pt idx="18954">
                  <c:v>41.45</c:v>
                </c:pt>
                <c:pt idx="18955">
                  <c:v>41.45</c:v>
                </c:pt>
                <c:pt idx="18956">
                  <c:v>41.45</c:v>
                </c:pt>
                <c:pt idx="18957">
                  <c:v>41.45</c:v>
                </c:pt>
                <c:pt idx="18958">
                  <c:v>41.45</c:v>
                </c:pt>
                <c:pt idx="18959">
                  <c:v>41.45</c:v>
                </c:pt>
                <c:pt idx="18960">
                  <c:v>41.45</c:v>
                </c:pt>
                <c:pt idx="18961">
                  <c:v>41.45</c:v>
                </c:pt>
                <c:pt idx="18962">
                  <c:v>41.45</c:v>
                </c:pt>
                <c:pt idx="18963">
                  <c:v>41.45</c:v>
                </c:pt>
                <c:pt idx="18964">
                  <c:v>41.42</c:v>
                </c:pt>
                <c:pt idx="18965">
                  <c:v>41.42</c:v>
                </c:pt>
                <c:pt idx="18966">
                  <c:v>41.42</c:v>
                </c:pt>
                <c:pt idx="18967">
                  <c:v>41.39</c:v>
                </c:pt>
                <c:pt idx="18968">
                  <c:v>41.39</c:v>
                </c:pt>
                <c:pt idx="18969">
                  <c:v>41.39</c:v>
                </c:pt>
                <c:pt idx="18970">
                  <c:v>41.39</c:v>
                </c:pt>
                <c:pt idx="18971">
                  <c:v>41.35</c:v>
                </c:pt>
                <c:pt idx="18972">
                  <c:v>41.32</c:v>
                </c:pt>
                <c:pt idx="18973">
                  <c:v>41.32</c:v>
                </c:pt>
                <c:pt idx="18974">
                  <c:v>41.32</c:v>
                </c:pt>
                <c:pt idx="18975">
                  <c:v>41.28</c:v>
                </c:pt>
                <c:pt idx="18976">
                  <c:v>41.28</c:v>
                </c:pt>
                <c:pt idx="18977">
                  <c:v>41.25</c:v>
                </c:pt>
                <c:pt idx="18978">
                  <c:v>41.25</c:v>
                </c:pt>
                <c:pt idx="18979">
                  <c:v>41.21</c:v>
                </c:pt>
                <c:pt idx="18980">
                  <c:v>41.21</c:v>
                </c:pt>
                <c:pt idx="18981">
                  <c:v>41.18</c:v>
                </c:pt>
                <c:pt idx="18982">
                  <c:v>41.21</c:v>
                </c:pt>
                <c:pt idx="18983">
                  <c:v>41.21</c:v>
                </c:pt>
                <c:pt idx="18984">
                  <c:v>41.21</c:v>
                </c:pt>
                <c:pt idx="18985">
                  <c:v>41.18</c:v>
                </c:pt>
                <c:pt idx="18986">
                  <c:v>41.18</c:v>
                </c:pt>
                <c:pt idx="18987">
                  <c:v>41.14</c:v>
                </c:pt>
                <c:pt idx="18988">
                  <c:v>41.18</c:v>
                </c:pt>
                <c:pt idx="18989">
                  <c:v>41.18</c:v>
                </c:pt>
                <c:pt idx="18990">
                  <c:v>41.14</c:v>
                </c:pt>
                <c:pt idx="18991">
                  <c:v>41.11</c:v>
                </c:pt>
                <c:pt idx="18992">
                  <c:v>41.11</c:v>
                </c:pt>
                <c:pt idx="18993">
                  <c:v>41.11</c:v>
                </c:pt>
                <c:pt idx="18994">
                  <c:v>41.14</c:v>
                </c:pt>
                <c:pt idx="18995">
                  <c:v>41.11</c:v>
                </c:pt>
                <c:pt idx="18996">
                  <c:v>41.07</c:v>
                </c:pt>
                <c:pt idx="18997">
                  <c:v>41.07</c:v>
                </c:pt>
                <c:pt idx="18998">
                  <c:v>41.07</c:v>
                </c:pt>
                <c:pt idx="18999">
                  <c:v>41.04</c:v>
                </c:pt>
                <c:pt idx="19000">
                  <c:v>41.04</c:v>
                </c:pt>
                <c:pt idx="19001">
                  <c:v>41.04</c:v>
                </c:pt>
                <c:pt idx="19002">
                  <c:v>41</c:v>
                </c:pt>
                <c:pt idx="19003">
                  <c:v>40.96</c:v>
                </c:pt>
                <c:pt idx="19004">
                  <c:v>40.96</c:v>
                </c:pt>
                <c:pt idx="19005">
                  <c:v>40.93</c:v>
                </c:pt>
                <c:pt idx="19006">
                  <c:v>40.93</c:v>
                </c:pt>
                <c:pt idx="19007">
                  <c:v>40.93</c:v>
                </c:pt>
                <c:pt idx="19008">
                  <c:v>40.93</c:v>
                </c:pt>
                <c:pt idx="19009">
                  <c:v>40.93</c:v>
                </c:pt>
                <c:pt idx="19010">
                  <c:v>40.93</c:v>
                </c:pt>
                <c:pt idx="19011">
                  <c:v>40.89</c:v>
                </c:pt>
                <c:pt idx="19012">
                  <c:v>40.89</c:v>
                </c:pt>
                <c:pt idx="19013">
                  <c:v>40.89</c:v>
                </c:pt>
                <c:pt idx="19014">
                  <c:v>40.89</c:v>
                </c:pt>
                <c:pt idx="19015">
                  <c:v>40.89</c:v>
                </c:pt>
                <c:pt idx="19016">
                  <c:v>40.86</c:v>
                </c:pt>
                <c:pt idx="19017">
                  <c:v>40.86</c:v>
                </c:pt>
                <c:pt idx="19018">
                  <c:v>40.86</c:v>
                </c:pt>
                <c:pt idx="19019">
                  <c:v>40.82</c:v>
                </c:pt>
                <c:pt idx="19020">
                  <c:v>40.82</c:v>
                </c:pt>
                <c:pt idx="19021">
                  <c:v>40.79</c:v>
                </c:pt>
                <c:pt idx="19022">
                  <c:v>40.75</c:v>
                </c:pt>
                <c:pt idx="19023">
                  <c:v>40.71</c:v>
                </c:pt>
                <c:pt idx="19024">
                  <c:v>40.71</c:v>
                </c:pt>
                <c:pt idx="19025">
                  <c:v>40.68</c:v>
                </c:pt>
                <c:pt idx="19026">
                  <c:v>40.68</c:v>
                </c:pt>
                <c:pt idx="19027">
                  <c:v>40.68</c:v>
                </c:pt>
                <c:pt idx="19028">
                  <c:v>40.64</c:v>
                </c:pt>
                <c:pt idx="19029">
                  <c:v>40.68</c:v>
                </c:pt>
                <c:pt idx="19030">
                  <c:v>40.68</c:v>
                </c:pt>
                <c:pt idx="19031">
                  <c:v>40.68</c:v>
                </c:pt>
                <c:pt idx="19032">
                  <c:v>40.71</c:v>
                </c:pt>
                <c:pt idx="19033">
                  <c:v>40.71</c:v>
                </c:pt>
                <c:pt idx="19034">
                  <c:v>40.68</c:v>
                </c:pt>
                <c:pt idx="19035">
                  <c:v>40.68</c:v>
                </c:pt>
                <c:pt idx="19036">
                  <c:v>40.64</c:v>
                </c:pt>
                <c:pt idx="19037">
                  <c:v>40.64</c:v>
                </c:pt>
                <c:pt idx="19038">
                  <c:v>40.64</c:v>
                </c:pt>
                <c:pt idx="19039">
                  <c:v>40.61</c:v>
                </c:pt>
                <c:pt idx="19040">
                  <c:v>40.57</c:v>
                </c:pt>
                <c:pt idx="19041">
                  <c:v>40.57</c:v>
                </c:pt>
                <c:pt idx="19042">
                  <c:v>40.53</c:v>
                </c:pt>
                <c:pt idx="19043">
                  <c:v>40.5</c:v>
                </c:pt>
                <c:pt idx="19044">
                  <c:v>40.5</c:v>
                </c:pt>
                <c:pt idx="19045">
                  <c:v>40.42</c:v>
                </c:pt>
                <c:pt idx="19046">
                  <c:v>40.39</c:v>
                </c:pt>
                <c:pt idx="19047">
                  <c:v>40.39</c:v>
                </c:pt>
                <c:pt idx="19048">
                  <c:v>40.35</c:v>
                </c:pt>
                <c:pt idx="19049">
                  <c:v>40.31</c:v>
                </c:pt>
                <c:pt idx="19050">
                  <c:v>40.31</c:v>
                </c:pt>
                <c:pt idx="19051">
                  <c:v>40.31</c:v>
                </c:pt>
                <c:pt idx="19052">
                  <c:v>40.31</c:v>
                </c:pt>
                <c:pt idx="19053">
                  <c:v>40.31</c:v>
                </c:pt>
                <c:pt idx="19054">
                  <c:v>40.31</c:v>
                </c:pt>
                <c:pt idx="19055">
                  <c:v>40.31</c:v>
                </c:pt>
                <c:pt idx="19056">
                  <c:v>40.28</c:v>
                </c:pt>
                <c:pt idx="19057">
                  <c:v>40.28</c:v>
                </c:pt>
                <c:pt idx="19058">
                  <c:v>40.31</c:v>
                </c:pt>
                <c:pt idx="19059">
                  <c:v>40.31</c:v>
                </c:pt>
                <c:pt idx="19060">
                  <c:v>40.31</c:v>
                </c:pt>
                <c:pt idx="19061">
                  <c:v>40.31</c:v>
                </c:pt>
                <c:pt idx="19062">
                  <c:v>40.31</c:v>
                </c:pt>
                <c:pt idx="19063">
                  <c:v>40.31</c:v>
                </c:pt>
                <c:pt idx="19064">
                  <c:v>40.270000000000003</c:v>
                </c:pt>
                <c:pt idx="19065">
                  <c:v>40.270000000000003</c:v>
                </c:pt>
                <c:pt idx="19066">
                  <c:v>40.229999999999997</c:v>
                </c:pt>
                <c:pt idx="19067">
                  <c:v>40.200000000000003</c:v>
                </c:pt>
                <c:pt idx="19068">
                  <c:v>40.200000000000003</c:v>
                </c:pt>
                <c:pt idx="19069">
                  <c:v>40.159999999999997</c:v>
                </c:pt>
                <c:pt idx="19070">
                  <c:v>40.119999999999997</c:v>
                </c:pt>
                <c:pt idx="19071">
                  <c:v>40.119999999999997</c:v>
                </c:pt>
                <c:pt idx="19072">
                  <c:v>40.08</c:v>
                </c:pt>
                <c:pt idx="19073">
                  <c:v>40.049999999999997</c:v>
                </c:pt>
                <c:pt idx="19074">
                  <c:v>40.049999999999997</c:v>
                </c:pt>
                <c:pt idx="19075">
                  <c:v>40.01</c:v>
                </c:pt>
                <c:pt idx="19076">
                  <c:v>40.01</c:v>
                </c:pt>
                <c:pt idx="19077">
                  <c:v>40.01</c:v>
                </c:pt>
                <c:pt idx="19078">
                  <c:v>40.049999999999997</c:v>
                </c:pt>
                <c:pt idx="19079">
                  <c:v>40.049999999999997</c:v>
                </c:pt>
                <c:pt idx="19080">
                  <c:v>40.049999999999997</c:v>
                </c:pt>
                <c:pt idx="19081">
                  <c:v>40.049999999999997</c:v>
                </c:pt>
                <c:pt idx="19082">
                  <c:v>40.049999999999997</c:v>
                </c:pt>
                <c:pt idx="19083">
                  <c:v>40.049999999999997</c:v>
                </c:pt>
                <c:pt idx="19084">
                  <c:v>40.049999999999997</c:v>
                </c:pt>
                <c:pt idx="19085">
                  <c:v>40.049999999999997</c:v>
                </c:pt>
                <c:pt idx="19086">
                  <c:v>40.01</c:v>
                </c:pt>
                <c:pt idx="19087">
                  <c:v>40.01</c:v>
                </c:pt>
                <c:pt idx="19088">
                  <c:v>40.01</c:v>
                </c:pt>
                <c:pt idx="19089">
                  <c:v>40.01</c:v>
                </c:pt>
                <c:pt idx="19090">
                  <c:v>40.049999999999997</c:v>
                </c:pt>
                <c:pt idx="19091">
                  <c:v>40.049999999999997</c:v>
                </c:pt>
                <c:pt idx="19092">
                  <c:v>40.08</c:v>
                </c:pt>
                <c:pt idx="19093">
                  <c:v>40.08</c:v>
                </c:pt>
                <c:pt idx="19094">
                  <c:v>40.119999999999997</c:v>
                </c:pt>
                <c:pt idx="19095">
                  <c:v>40.119999999999997</c:v>
                </c:pt>
                <c:pt idx="19096">
                  <c:v>40.159999999999997</c:v>
                </c:pt>
                <c:pt idx="19097">
                  <c:v>40.200000000000003</c:v>
                </c:pt>
                <c:pt idx="19098">
                  <c:v>40.200000000000003</c:v>
                </c:pt>
                <c:pt idx="19099">
                  <c:v>40.229999999999997</c:v>
                </c:pt>
                <c:pt idx="19100">
                  <c:v>40.270000000000003</c:v>
                </c:pt>
                <c:pt idx="19101">
                  <c:v>40.31</c:v>
                </c:pt>
                <c:pt idx="19102">
                  <c:v>40.28</c:v>
                </c:pt>
                <c:pt idx="19103">
                  <c:v>40.31</c:v>
                </c:pt>
                <c:pt idx="19104">
                  <c:v>40.35</c:v>
                </c:pt>
                <c:pt idx="19105">
                  <c:v>40.39</c:v>
                </c:pt>
                <c:pt idx="19106">
                  <c:v>40.42</c:v>
                </c:pt>
                <c:pt idx="19107">
                  <c:v>40.42</c:v>
                </c:pt>
                <c:pt idx="19108">
                  <c:v>40.46</c:v>
                </c:pt>
                <c:pt idx="19109">
                  <c:v>40.5</c:v>
                </c:pt>
                <c:pt idx="19110">
                  <c:v>40.53</c:v>
                </c:pt>
                <c:pt idx="19111">
                  <c:v>40.53</c:v>
                </c:pt>
                <c:pt idx="19112">
                  <c:v>40.57</c:v>
                </c:pt>
                <c:pt idx="19113">
                  <c:v>40.61</c:v>
                </c:pt>
                <c:pt idx="19114">
                  <c:v>40.61</c:v>
                </c:pt>
                <c:pt idx="19115">
                  <c:v>40.64</c:v>
                </c:pt>
                <c:pt idx="19116">
                  <c:v>40.64</c:v>
                </c:pt>
                <c:pt idx="19117">
                  <c:v>40.68</c:v>
                </c:pt>
                <c:pt idx="19118">
                  <c:v>40.68</c:v>
                </c:pt>
                <c:pt idx="19119">
                  <c:v>40.72</c:v>
                </c:pt>
                <c:pt idx="19120">
                  <c:v>40.75</c:v>
                </c:pt>
                <c:pt idx="19121">
                  <c:v>40.75</c:v>
                </c:pt>
                <c:pt idx="19122">
                  <c:v>40.79</c:v>
                </c:pt>
                <c:pt idx="19123">
                  <c:v>40.82</c:v>
                </c:pt>
                <c:pt idx="19124">
                  <c:v>40.86</c:v>
                </c:pt>
                <c:pt idx="19125">
                  <c:v>40.86</c:v>
                </c:pt>
                <c:pt idx="19126">
                  <c:v>40.9</c:v>
                </c:pt>
                <c:pt idx="19127">
                  <c:v>40.9</c:v>
                </c:pt>
                <c:pt idx="19128">
                  <c:v>40.9</c:v>
                </c:pt>
                <c:pt idx="19129">
                  <c:v>40.93</c:v>
                </c:pt>
                <c:pt idx="19130">
                  <c:v>40.93</c:v>
                </c:pt>
                <c:pt idx="19131">
                  <c:v>40.93</c:v>
                </c:pt>
                <c:pt idx="19132">
                  <c:v>40.93</c:v>
                </c:pt>
                <c:pt idx="19133">
                  <c:v>40.97</c:v>
                </c:pt>
                <c:pt idx="19134">
                  <c:v>40.97</c:v>
                </c:pt>
                <c:pt idx="19135">
                  <c:v>40.97</c:v>
                </c:pt>
                <c:pt idx="19136">
                  <c:v>40.97</c:v>
                </c:pt>
                <c:pt idx="19137">
                  <c:v>40.97</c:v>
                </c:pt>
                <c:pt idx="19138">
                  <c:v>40.93</c:v>
                </c:pt>
                <c:pt idx="19139">
                  <c:v>40.93</c:v>
                </c:pt>
                <c:pt idx="19140">
                  <c:v>40.93</c:v>
                </c:pt>
                <c:pt idx="19141">
                  <c:v>40.9</c:v>
                </c:pt>
                <c:pt idx="19142">
                  <c:v>40.93</c:v>
                </c:pt>
                <c:pt idx="19143">
                  <c:v>40.869999999999997</c:v>
                </c:pt>
                <c:pt idx="19144">
                  <c:v>40.9</c:v>
                </c:pt>
                <c:pt idx="19145">
                  <c:v>40.9</c:v>
                </c:pt>
                <c:pt idx="19146">
                  <c:v>40.9</c:v>
                </c:pt>
                <c:pt idx="19147">
                  <c:v>40.94</c:v>
                </c:pt>
                <c:pt idx="19148">
                  <c:v>40.97</c:v>
                </c:pt>
                <c:pt idx="19149">
                  <c:v>40.97</c:v>
                </c:pt>
                <c:pt idx="19150">
                  <c:v>40.97</c:v>
                </c:pt>
                <c:pt idx="19151">
                  <c:v>40.97</c:v>
                </c:pt>
                <c:pt idx="19152">
                  <c:v>40.97</c:v>
                </c:pt>
                <c:pt idx="19153">
                  <c:v>40.97</c:v>
                </c:pt>
                <c:pt idx="19154">
                  <c:v>40.97</c:v>
                </c:pt>
                <c:pt idx="19155">
                  <c:v>40.97</c:v>
                </c:pt>
                <c:pt idx="19156">
                  <c:v>40.97</c:v>
                </c:pt>
                <c:pt idx="19157">
                  <c:v>40.97</c:v>
                </c:pt>
                <c:pt idx="19158">
                  <c:v>40.97</c:v>
                </c:pt>
                <c:pt idx="19159">
                  <c:v>40.97</c:v>
                </c:pt>
                <c:pt idx="19160">
                  <c:v>40.97</c:v>
                </c:pt>
                <c:pt idx="19161">
                  <c:v>40.97</c:v>
                </c:pt>
                <c:pt idx="19162">
                  <c:v>40.97</c:v>
                </c:pt>
                <c:pt idx="19163">
                  <c:v>40.97</c:v>
                </c:pt>
                <c:pt idx="19164">
                  <c:v>40.97</c:v>
                </c:pt>
                <c:pt idx="19165">
                  <c:v>40.97</c:v>
                </c:pt>
                <c:pt idx="19166">
                  <c:v>40.94</c:v>
                </c:pt>
                <c:pt idx="19167">
                  <c:v>40.94</c:v>
                </c:pt>
                <c:pt idx="19168">
                  <c:v>40.94</c:v>
                </c:pt>
                <c:pt idx="19169">
                  <c:v>40.98</c:v>
                </c:pt>
                <c:pt idx="19170">
                  <c:v>41.01</c:v>
                </c:pt>
                <c:pt idx="19171">
                  <c:v>41.05</c:v>
                </c:pt>
                <c:pt idx="19172">
                  <c:v>41.08</c:v>
                </c:pt>
                <c:pt idx="19173">
                  <c:v>41.08</c:v>
                </c:pt>
                <c:pt idx="19174">
                  <c:v>41.08</c:v>
                </c:pt>
                <c:pt idx="19175">
                  <c:v>41.05</c:v>
                </c:pt>
                <c:pt idx="19176">
                  <c:v>41.05</c:v>
                </c:pt>
                <c:pt idx="19177">
                  <c:v>41.08</c:v>
                </c:pt>
                <c:pt idx="19178">
                  <c:v>41.08</c:v>
                </c:pt>
                <c:pt idx="19179">
                  <c:v>41.12</c:v>
                </c:pt>
                <c:pt idx="19180">
                  <c:v>41.08</c:v>
                </c:pt>
                <c:pt idx="19181">
                  <c:v>41.08</c:v>
                </c:pt>
                <c:pt idx="19182">
                  <c:v>41.05</c:v>
                </c:pt>
                <c:pt idx="19183">
                  <c:v>41.05</c:v>
                </c:pt>
                <c:pt idx="19184">
                  <c:v>41.05</c:v>
                </c:pt>
                <c:pt idx="19185">
                  <c:v>41.01</c:v>
                </c:pt>
                <c:pt idx="19186">
                  <c:v>41.01</c:v>
                </c:pt>
                <c:pt idx="19187">
                  <c:v>40.98</c:v>
                </c:pt>
                <c:pt idx="19188">
                  <c:v>40.94</c:v>
                </c:pt>
                <c:pt idx="19189">
                  <c:v>40.94</c:v>
                </c:pt>
                <c:pt idx="19190">
                  <c:v>40.880000000000003</c:v>
                </c:pt>
                <c:pt idx="19191">
                  <c:v>40.909999999999997</c:v>
                </c:pt>
                <c:pt idx="19192">
                  <c:v>40.880000000000003</c:v>
                </c:pt>
                <c:pt idx="19194">
                  <c:v>41.44</c:v>
                </c:pt>
                <c:pt idx="19195">
                  <c:v>40.81</c:v>
                </c:pt>
                <c:pt idx="19196">
                  <c:v>40.81</c:v>
                </c:pt>
                <c:pt idx="19197">
                  <c:v>40.81</c:v>
                </c:pt>
                <c:pt idx="19198">
                  <c:v>40.81</c:v>
                </c:pt>
                <c:pt idx="19199">
                  <c:v>40.840000000000003</c:v>
                </c:pt>
                <c:pt idx="19200">
                  <c:v>40.840000000000003</c:v>
                </c:pt>
                <c:pt idx="19201">
                  <c:v>40.840000000000003</c:v>
                </c:pt>
                <c:pt idx="19202">
                  <c:v>40.880000000000003</c:v>
                </c:pt>
                <c:pt idx="19203">
                  <c:v>40.880000000000003</c:v>
                </c:pt>
                <c:pt idx="19204">
                  <c:v>40.840000000000003</c:v>
                </c:pt>
                <c:pt idx="19205">
                  <c:v>40.909999999999997</c:v>
                </c:pt>
                <c:pt idx="19206">
                  <c:v>40.909999999999997</c:v>
                </c:pt>
                <c:pt idx="19207">
                  <c:v>40.840000000000003</c:v>
                </c:pt>
                <c:pt idx="19208">
                  <c:v>40.840000000000003</c:v>
                </c:pt>
                <c:pt idx="19209">
                  <c:v>40.840000000000003</c:v>
                </c:pt>
                <c:pt idx="19210">
                  <c:v>40.840000000000003</c:v>
                </c:pt>
                <c:pt idx="19211">
                  <c:v>40.840000000000003</c:v>
                </c:pt>
                <c:pt idx="19212">
                  <c:v>40.840000000000003</c:v>
                </c:pt>
                <c:pt idx="19213">
                  <c:v>40.840000000000003</c:v>
                </c:pt>
                <c:pt idx="19214">
                  <c:v>40.840000000000003</c:v>
                </c:pt>
                <c:pt idx="19215">
                  <c:v>40.880000000000003</c:v>
                </c:pt>
                <c:pt idx="19216">
                  <c:v>40.840000000000003</c:v>
                </c:pt>
                <c:pt idx="19217">
                  <c:v>40.840000000000003</c:v>
                </c:pt>
                <c:pt idx="19218">
                  <c:v>40.840000000000003</c:v>
                </c:pt>
                <c:pt idx="19219">
                  <c:v>40.840000000000003</c:v>
                </c:pt>
                <c:pt idx="19220">
                  <c:v>40.81</c:v>
                </c:pt>
                <c:pt idx="19221">
                  <c:v>40.840000000000003</c:v>
                </c:pt>
                <c:pt idx="19222">
                  <c:v>40.840000000000003</c:v>
                </c:pt>
                <c:pt idx="19223">
                  <c:v>40.880000000000003</c:v>
                </c:pt>
                <c:pt idx="19224">
                  <c:v>40.880000000000003</c:v>
                </c:pt>
                <c:pt idx="19225">
                  <c:v>40.909999999999997</c:v>
                </c:pt>
                <c:pt idx="19226">
                  <c:v>40.880000000000003</c:v>
                </c:pt>
                <c:pt idx="19227">
                  <c:v>40.909999999999997</c:v>
                </c:pt>
                <c:pt idx="19228">
                  <c:v>40.92</c:v>
                </c:pt>
                <c:pt idx="19229">
                  <c:v>40.92</c:v>
                </c:pt>
                <c:pt idx="19230">
                  <c:v>40.92</c:v>
                </c:pt>
                <c:pt idx="19231">
                  <c:v>40.92</c:v>
                </c:pt>
                <c:pt idx="19232">
                  <c:v>40.92</c:v>
                </c:pt>
                <c:pt idx="19233">
                  <c:v>40.92</c:v>
                </c:pt>
                <c:pt idx="19234">
                  <c:v>40.92</c:v>
                </c:pt>
                <c:pt idx="19235">
                  <c:v>40.92</c:v>
                </c:pt>
                <c:pt idx="19236">
                  <c:v>40.92</c:v>
                </c:pt>
                <c:pt idx="19237">
                  <c:v>40.92</c:v>
                </c:pt>
                <c:pt idx="19238">
                  <c:v>40.92</c:v>
                </c:pt>
                <c:pt idx="19239">
                  <c:v>40.92</c:v>
                </c:pt>
                <c:pt idx="19240">
                  <c:v>40.92</c:v>
                </c:pt>
                <c:pt idx="19241">
                  <c:v>40.92</c:v>
                </c:pt>
                <c:pt idx="19242">
                  <c:v>40.92</c:v>
                </c:pt>
                <c:pt idx="19243">
                  <c:v>40.950000000000003</c:v>
                </c:pt>
                <c:pt idx="19244">
                  <c:v>40.99</c:v>
                </c:pt>
                <c:pt idx="19245">
                  <c:v>40.99</c:v>
                </c:pt>
                <c:pt idx="19246">
                  <c:v>40.950000000000003</c:v>
                </c:pt>
                <c:pt idx="19247">
                  <c:v>40.99</c:v>
                </c:pt>
                <c:pt idx="19248">
                  <c:v>41.54</c:v>
                </c:pt>
                <c:pt idx="19249">
                  <c:v>41.33</c:v>
                </c:pt>
                <c:pt idx="19250">
                  <c:v>41.27</c:v>
                </c:pt>
                <c:pt idx="19251">
                  <c:v>41.23</c:v>
                </c:pt>
                <c:pt idx="19252">
                  <c:v>41.23</c:v>
                </c:pt>
                <c:pt idx="19253">
                  <c:v>41.23</c:v>
                </c:pt>
                <c:pt idx="19254">
                  <c:v>41.23</c:v>
                </c:pt>
                <c:pt idx="19255">
                  <c:v>41.23</c:v>
                </c:pt>
                <c:pt idx="19256">
                  <c:v>41.23</c:v>
                </c:pt>
                <c:pt idx="19257">
                  <c:v>41.23</c:v>
                </c:pt>
                <c:pt idx="19258">
                  <c:v>41.27</c:v>
                </c:pt>
                <c:pt idx="19259">
                  <c:v>41.27</c:v>
                </c:pt>
                <c:pt idx="19260">
                  <c:v>41.27</c:v>
                </c:pt>
                <c:pt idx="19261">
                  <c:v>41.27</c:v>
                </c:pt>
                <c:pt idx="19262">
                  <c:v>41.3</c:v>
                </c:pt>
                <c:pt idx="19263">
                  <c:v>41.3</c:v>
                </c:pt>
                <c:pt idx="19264">
                  <c:v>41.3</c:v>
                </c:pt>
                <c:pt idx="19265">
                  <c:v>41.3</c:v>
                </c:pt>
                <c:pt idx="19266">
                  <c:v>41.33</c:v>
                </c:pt>
                <c:pt idx="19267">
                  <c:v>41.33</c:v>
                </c:pt>
                <c:pt idx="19268">
                  <c:v>41.3</c:v>
                </c:pt>
                <c:pt idx="19269">
                  <c:v>41.3</c:v>
                </c:pt>
                <c:pt idx="19270">
                  <c:v>41.34</c:v>
                </c:pt>
                <c:pt idx="19271">
                  <c:v>41.34</c:v>
                </c:pt>
                <c:pt idx="19272">
                  <c:v>41.34</c:v>
                </c:pt>
                <c:pt idx="19273">
                  <c:v>41.37</c:v>
                </c:pt>
                <c:pt idx="19274">
                  <c:v>41.37</c:v>
                </c:pt>
                <c:pt idx="19275">
                  <c:v>41.4</c:v>
                </c:pt>
                <c:pt idx="19276">
                  <c:v>41.44</c:v>
                </c:pt>
                <c:pt idx="19277">
                  <c:v>41.44</c:v>
                </c:pt>
                <c:pt idx="19278">
                  <c:v>41.47</c:v>
                </c:pt>
                <c:pt idx="19279">
                  <c:v>41.47</c:v>
                </c:pt>
                <c:pt idx="19280">
                  <c:v>41.54</c:v>
                </c:pt>
                <c:pt idx="19281">
                  <c:v>41.57</c:v>
                </c:pt>
                <c:pt idx="19282">
                  <c:v>41.57</c:v>
                </c:pt>
                <c:pt idx="19283">
                  <c:v>41.57</c:v>
                </c:pt>
                <c:pt idx="19284">
                  <c:v>41.61</c:v>
                </c:pt>
                <c:pt idx="19285">
                  <c:v>41.61</c:v>
                </c:pt>
                <c:pt idx="19286">
                  <c:v>41.64</c:v>
                </c:pt>
                <c:pt idx="19287">
                  <c:v>41.61</c:v>
                </c:pt>
                <c:pt idx="19288">
                  <c:v>41.64</c:v>
                </c:pt>
                <c:pt idx="19289">
                  <c:v>41.64</c:v>
                </c:pt>
                <c:pt idx="19290">
                  <c:v>41.68</c:v>
                </c:pt>
                <c:pt idx="19291">
                  <c:v>41.68</c:v>
                </c:pt>
                <c:pt idx="19292">
                  <c:v>41.71</c:v>
                </c:pt>
                <c:pt idx="19293">
                  <c:v>41.71</c:v>
                </c:pt>
                <c:pt idx="19294">
                  <c:v>41.71</c:v>
                </c:pt>
                <c:pt idx="19295">
                  <c:v>41.74</c:v>
                </c:pt>
                <c:pt idx="19296">
                  <c:v>41.74</c:v>
                </c:pt>
                <c:pt idx="19297">
                  <c:v>41.78</c:v>
                </c:pt>
                <c:pt idx="19298">
                  <c:v>41.78</c:v>
                </c:pt>
                <c:pt idx="19299">
                  <c:v>41.78</c:v>
                </c:pt>
                <c:pt idx="19300">
                  <c:v>41.81</c:v>
                </c:pt>
                <c:pt idx="19301">
                  <c:v>41.81</c:v>
                </c:pt>
                <c:pt idx="19302">
                  <c:v>41.84</c:v>
                </c:pt>
                <c:pt idx="19303">
                  <c:v>41.84</c:v>
                </c:pt>
                <c:pt idx="19304">
                  <c:v>41.84</c:v>
                </c:pt>
                <c:pt idx="19305">
                  <c:v>41.84</c:v>
                </c:pt>
                <c:pt idx="19306">
                  <c:v>41.84</c:v>
                </c:pt>
                <c:pt idx="19307">
                  <c:v>41.84</c:v>
                </c:pt>
                <c:pt idx="19308">
                  <c:v>41.88</c:v>
                </c:pt>
                <c:pt idx="19309">
                  <c:v>41.88</c:v>
                </c:pt>
                <c:pt idx="19310">
                  <c:v>41.88</c:v>
                </c:pt>
                <c:pt idx="19311">
                  <c:v>41.88</c:v>
                </c:pt>
                <c:pt idx="19312">
                  <c:v>41.88</c:v>
                </c:pt>
                <c:pt idx="19313">
                  <c:v>41.91</c:v>
                </c:pt>
                <c:pt idx="19314">
                  <c:v>41.91</c:v>
                </c:pt>
                <c:pt idx="19315">
                  <c:v>41.91</c:v>
                </c:pt>
                <c:pt idx="19316">
                  <c:v>41.94</c:v>
                </c:pt>
                <c:pt idx="19317">
                  <c:v>41.94</c:v>
                </c:pt>
                <c:pt idx="19318">
                  <c:v>41.94</c:v>
                </c:pt>
                <c:pt idx="19319">
                  <c:v>41.98</c:v>
                </c:pt>
                <c:pt idx="19320">
                  <c:v>42.01</c:v>
                </c:pt>
                <c:pt idx="19321">
                  <c:v>42.01</c:v>
                </c:pt>
                <c:pt idx="19322">
                  <c:v>42.01</c:v>
                </c:pt>
                <c:pt idx="19323">
                  <c:v>42.04</c:v>
                </c:pt>
                <c:pt idx="19324">
                  <c:v>42.04</c:v>
                </c:pt>
                <c:pt idx="19325">
                  <c:v>42.01</c:v>
                </c:pt>
                <c:pt idx="19326">
                  <c:v>42.01</c:v>
                </c:pt>
                <c:pt idx="19327">
                  <c:v>42.01</c:v>
                </c:pt>
                <c:pt idx="19328">
                  <c:v>42.01</c:v>
                </c:pt>
                <c:pt idx="19329">
                  <c:v>42.01</c:v>
                </c:pt>
                <c:pt idx="19330">
                  <c:v>42.01</c:v>
                </c:pt>
                <c:pt idx="19331">
                  <c:v>42.01</c:v>
                </c:pt>
                <c:pt idx="19332">
                  <c:v>42.01</c:v>
                </c:pt>
                <c:pt idx="19333">
                  <c:v>42.01</c:v>
                </c:pt>
                <c:pt idx="19334">
                  <c:v>42.04</c:v>
                </c:pt>
                <c:pt idx="19335">
                  <c:v>42.04</c:v>
                </c:pt>
                <c:pt idx="19336">
                  <c:v>42.04</c:v>
                </c:pt>
                <c:pt idx="19337">
                  <c:v>42.04</c:v>
                </c:pt>
                <c:pt idx="19338">
                  <c:v>42.08</c:v>
                </c:pt>
                <c:pt idx="19339">
                  <c:v>42.08</c:v>
                </c:pt>
                <c:pt idx="19340">
                  <c:v>42.08</c:v>
                </c:pt>
                <c:pt idx="19341">
                  <c:v>42.08</c:v>
                </c:pt>
                <c:pt idx="19342">
                  <c:v>42.08</c:v>
                </c:pt>
                <c:pt idx="19343">
                  <c:v>42.08</c:v>
                </c:pt>
                <c:pt idx="19344">
                  <c:v>42.08</c:v>
                </c:pt>
                <c:pt idx="19345">
                  <c:v>42.08</c:v>
                </c:pt>
                <c:pt idx="19346">
                  <c:v>42.08</c:v>
                </c:pt>
                <c:pt idx="19347">
                  <c:v>42.04</c:v>
                </c:pt>
                <c:pt idx="19348">
                  <c:v>42.04</c:v>
                </c:pt>
                <c:pt idx="19349">
                  <c:v>42.04</c:v>
                </c:pt>
                <c:pt idx="19350">
                  <c:v>42.04</c:v>
                </c:pt>
                <c:pt idx="19351">
                  <c:v>42.04</c:v>
                </c:pt>
                <c:pt idx="19352">
                  <c:v>42.04</c:v>
                </c:pt>
                <c:pt idx="19353">
                  <c:v>42.04</c:v>
                </c:pt>
                <c:pt idx="19354">
                  <c:v>42.04</c:v>
                </c:pt>
                <c:pt idx="19355">
                  <c:v>42.04</c:v>
                </c:pt>
                <c:pt idx="19356">
                  <c:v>42.04</c:v>
                </c:pt>
                <c:pt idx="19357">
                  <c:v>42.04</c:v>
                </c:pt>
                <c:pt idx="19358">
                  <c:v>42.04</c:v>
                </c:pt>
                <c:pt idx="19359">
                  <c:v>42.04</c:v>
                </c:pt>
                <c:pt idx="19360">
                  <c:v>42.01</c:v>
                </c:pt>
                <c:pt idx="19361">
                  <c:v>42.01</c:v>
                </c:pt>
                <c:pt idx="19362">
                  <c:v>42.01</c:v>
                </c:pt>
                <c:pt idx="19363">
                  <c:v>42.04</c:v>
                </c:pt>
                <c:pt idx="19364">
                  <c:v>42.04</c:v>
                </c:pt>
                <c:pt idx="19365">
                  <c:v>42.04</c:v>
                </c:pt>
                <c:pt idx="19366">
                  <c:v>42.08</c:v>
                </c:pt>
                <c:pt idx="19367">
                  <c:v>42.4</c:v>
                </c:pt>
                <c:pt idx="19368">
                  <c:v>42.43</c:v>
                </c:pt>
                <c:pt idx="19369">
                  <c:v>42.37</c:v>
                </c:pt>
                <c:pt idx="19370">
                  <c:v>42.34</c:v>
                </c:pt>
                <c:pt idx="19371">
                  <c:v>42.34</c:v>
                </c:pt>
                <c:pt idx="19372">
                  <c:v>42.34</c:v>
                </c:pt>
                <c:pt idx="19373">
                  <c:v>42.34</c:v>
                </c:pt>
                <c:pt idx="19374">
                  <c:v>42.3</c:v>
                </c:pt>
                <c:pt idx="19375">
                  <c:v>42.3</c:v>
                </c:pt>
                <c:pt idx="19376">
                  <c:v>42.3</c:v>
                </c:pt>
                <c:pt idx="19377">
                  <c:v>42.3</c:v>
                </c:pt>
                <c:pt idx="19378">
                  <c:v>42.3</c:v>
                </c:pt>
                <c:pt idx="19379">
                  <c:v>42.3</c:v>
                </c:pt>
                <c:pt idx="19380">
                  <c:v>42.3</c:v>
                </c:pt>
                <c:pt idx="19381">
                  <c:v>42.3</c:v>
                </c:pt>
                <c:pt idx="19382">
                  <c:v>42.31</c:v>
                </c:pt>
                <c:pt idx="19383">
                  <c:v>42.3</c:v>
                </c:pt>
                <c:pt idx="19384">
                  <c:v>42.34</c:v>
                </c:pt>
                <c:pt idx="19385">
                  <c:v>42.31</c:v>
                </c:pt>
                <c:pt idx="19386">
                  <c:v>42.56</c:v>
                </c:pt>
                <c:pt idx="19387">
                  <c:v>43.01</c:v>
                </c:pt>
                <c:pt idx="19388">
                  <c:v>44.67</c:v>
                </c:pt>
                <c:pt idx="19389">
                  <c:v>43.75</c:v>
                </c:pt>
                <c:pt idx="19390">
                  <c:v>43.54</c:v>
                </c:pt>
                <c:pt idx="19391">
                  <c:v>43.6</c:v>
                </c:pt>
                <c:pt idx="19392">
                  <c:v>43.63</c:v>
                </c:pt>
                <c:pt idx="19393">
                  <c:v>43.45</c:v>
                </c:pt>
                <c:pt idx="19394">
                  <c:v>43.32</c:v>
                </c:pt>
                <c:pt idx="19395">
                  <c:v>43.26</c:v>
                </c:pt>
                <c:pt idx="19396">
                  <c:v>43.2</c:v>
                </c:pt>
                <c:pt idx="19397">
                  <c:v>43.13</c:v>
                </c:pt>
                <c:pt idx="19398">
                  <c:v>43.1</c:v>
                </c:pt>
                <c:pt idx="19399">
                  <c:v>43.1</c:v>
                </c:pt>
                <c:pt idx="19400">
                  <c:v>43.1</c:v>
                </c:pt>
                <c:pt idx="19401">
                  <c:v>43.1</c:v>
                </c:pt>
                <c:pt idx="19402">
                  <c:v>43.07</c:v>
                </c:pt>
                <c:pt idx="19403">
                  <c:v>43.07</c:v>
                </c:pt>
                <c:pt idx="19404">
                  <c:v>43.07</c:v>
                </c:pt>
                <c:pt idx="19405">
                  <c:v>43.1</c:v>
                </c:pt>
                <c:pt idx="19406">
                  <c:v>43.1</c:v>
                </c:pt>
                <c:pt idx="19407">
                  <c:v>43.1</c:v>
                </c:pt>
                <c:pt idx="19408">
                  <c:v>43.1</c:v>
                </c:pt>
                <c:pt idx="19409">
                  <c:v>43.07</c:v>
                </c:pt>
                <c:pt idx="19410">
                  <c:v>43.1</c:v>
                </c:pt>
                <c:pt idx="19411">
                  <c:v>43.13</c:v>
                </c:pt>
                <c:pt idx="19412">
                  <c:v>43.13</c:v>
                </c:pt>
                <c:pt idx="19413">
                  <c:v>43.13</c:v>
                </c:pt>
                <c:pt idx="19414">
                  <c:v>43.13</c:v>
                </c:pt>
                <c:pt idx="19415">
                  <c:v>43.13</c:v>
                </c:pt>
                <c:pt idx="19416">
                  <c:v>43.1</c:v>
                </c:pt>
                <c:pt idx="19417">
                  <c:v>43.1</c:v>
                </c:pt>
                <c:pt idx="19418">
                  <c:v>43.1</c:v>
                </c:pt>
                <c:pt idx="19419">
                  <c:v>43.07</c:v>
                </c:pt>
                <c:pt idx="19420">
                  <c:v>43.07</c:v>
                </c:pt>
                <c:pt idx="19421">
                  <c:v>43.07</c:v>
                </c:pt>
                <c:pt idx="19422">
                  <c:v>43.04</c:v>
                </c:pt>
                <c:pt idx="19423">
                  <c:v>43.04</c:v>
                </c:pt>
                <c:pt idx="19424">
                  <c:v>43.04</c:v>
                </c:pt>
                <c:pt idx="19425">
                  <c:v>43.04</c:v>
                </c:pt>
                <c:pt idx="19426">
                  <c:v>42.98</c:v>
                </c:pt>
                <c:pt idx="19427">
                  <c:v>42.98</c:v>
                </c:pt>
                <c:pt idx="19428">
                  <c:v>42.98</c:v>
                </c:pt>
                <c:pt idx="19429">
                  <c:v>42.94</c:v>
                </c:pt>
                <c:pt idx="19430">
                  <c:v>42.94</c:v>
                </c:pt>
                <c:pt idx="19431">
                  <c:v>42.94</c:v>
                </c:pt>
                <c:pt idx="19432">
                  <c:v>42.91</c:v>
                </c:pt>
                <c:pt idx="19433">
                  <c:v>42.91</c:v>
                </c:pt>
                <c:pt idx="19434">
                  <c:v>42.91</c:v>
                </c:pt>
                <c:pt idx="19435">
                  <c:v>42.91</c:v>
                </c:pt>
                <c:pt idx="19436">
                  <c:v>42.91</c:v>
                </c:pt>
                <c:pt idx="19437">
                  <c:v>42.91</c:v>
                </c:pt>
                <c:pt idx="19438">
                  <c:v>42.94</c:v>
                </c:pt>
                <c:pt idx="19439">
                  <c:v>42.94</c:v>
                </c:pt>
                <c:pt idx="19440">
                  <c:v>42.94</c:v>
                </c:pt>
                <c:pt idx="19441">
                  <c:v>42.94</c:v>
                </c:pt>
                <c:pt idx="19442">
                  <c:v>42.94</c:v>
                </c:pt>
                <c:pt idx="19443">
                  <c:v>42.94</c:v>
                </c:pt>
                <c:pt idx="19444">
                  <c:v>42.94</c:v>
                </c:pt>
                <c:pt idx="19445">
                  <c:v>42.98</c:v>
                </c:pt>
                <c:pt idx="19446">
                  <c:v>42.98</c:v>
                </c:pt>
                <c:pt idx="19447">
                  <c:v>43.01</c:v>
                </c:pt>
                <c:pt idx="19448">
                  <c:v>43.01</c:v>
                </c:pt>
                <c:pt idx="19449">
                  <c:v>43.01</c:v>
                </c:pt>
                <c:pt idx="19450">
                  <c:v>43.04</c:v>
                </c:pt>
                <c:pt idx="19451">
                  <c:v>43.04</c:v>
                </c:pt>
                <c:pt idx="19452">
                  <c:v>43.04</c:v>
                </c:pt>
                <c:pt idx="19453">
                  <c:v>43.04</c:v>
                </c:pt>
                <c:pt idx="19454">
                  <c:v>43.04</c:v>
                </c:pt>
                <c:pt idx="19455">
                  <c:v>43.07</c:v>
                </c:pt>
                <c:pt idx="19456">
                  <c:v>43.07</c:v>
                </c:pt>
                <c:pt idx="19457">
                  <c:v>43.04</c:v>
                </c:pt>
                <c:pt idx="19458">
                  <c:v>43.07</c:v>
                </c:pt>
                <c:pt idx="19459">
                  <c:v>43.1</c:v>
                </c:pt>
                <c:pt idx="19460">
                  <c:v>43.1</c:v>
                </c:pt>
                <c:pt idx="19461">
                  <c:v>43.1</c:v>
                </c:pt>
                <c:pt idx="19462">
                  <c:v>43.1</c:v>
                </c:pt>
                <c:pt idx="19463">
                  <c:v>43.1</c:v>
                </c:pt>
                <c:pt idx="19464">
                  <c:v>43.1</c:v>
                </c:pt>
                <c:pt idx="19465">
                  <c:v>43.1</c:v>
                </c:pt>
                <c:pt idx="19466">
                  <c:v>43.07</c:v>
                </c:pt>
                <c:pt idx="19467">
                  <c:v>43.07</c:v>
                </c:pt>
                <c:pt idx="19468">
                  <c:v>43.04</c:v>
                </c:pt>
                <c:pt idx="19469">
                  <c:v>43.04</c:v>
                </c:pt>
                <c:pt idx="19470">
                  <c:v>43.04</c:v>
                </c:pt>
                <c:pt idx="19471">
                  <c:v>43.01</c:v>
                </c:pt>
                <c:pt idx="19472">
                  <c:v>43.01</c:v>
                </c:pt>
                <c:pt idx="19473">
                  <c:v>43.01</c:v>
                </c:pt>
                <c:pt idx="19474">
                  <c:v>42.98</c:v>
                </c:pt>
                <c:pt idx="19475">
                  <c:v>42.98</c:v>
                </c:pt>
                <c:pt idx="19476">
                  <c:v>42.98</c:v>
                </c:pt>
                <c:pt idx="19477">
                  <c:v>42.94</c:v>
                </c:pt>
                <c:pt idx="19478">
                  <c:v>42.94</c:v>
                </c:pt>
                <c:pt idx="19479">
                  <c:v>42.94</c:v>
                </c:pt>
                <c:pt idx="19480">
                  <c:v>42.94</c:v>
                </c:pt>
                <c:pt idx="19481">
                  <c:v>42.94</c:v>
                </c:pt>
                <c:pt idx="19482">
                  <c:v>42.94</c:v>
                </c:pt>
                <c:pt idx="19483">
                  <c:v>42.94</c:v>
                </c:pt>
                <c:pt idx="19484">
                  <c:v>42.94</c:v>
                </c:pt>
                <c:pt idx="19485">
                  <c:v>42.98</c:v>
                </c:pt>
                <c:pt idx="19486">
                  <c:v>42.98</c:v>
                </c:pt>
                <c:pt idx="19487">
                  <c:v>42.98</c:v>
                </c:pt>
                <c:pt idx="19488">
                  <c:v>42.94</c:v>
                </c:pt>
                <c:pt idx="19489">
                  <c:v>42.94</c:v>
                </c:pt>
                <c:pt idx="19490">
                  <c:v>42.91</c:v>
                </c:pt>
                <c:pt idx="19491">
                  <c:v>42.91</c:v>
                </c:pt>
                <c:pt idx="19492">
                  <c:v>42.91</c:v>
                </c:pt>
                <c:pt idx="19493">
                  <c:v>42.91</c:v>
                </c:pt>
                <c:pt idx="19494">
                  <c:v>42.88</c:v>
                </c:pt>
                <c:pt idx="19495">
                  <c:v>42.85</c:v>
                </c:pt>
                <c:pt idx="19496">
                  <c:v>42.85</c:v>
                </c:pt>
                <c:pt idx="19497">
                  <c:v>42.85</c:v>
                </c:pt>
                <c:pt idx="19498">
                  <c:v>42.82</c:v>
                </c:pt>
                <c:pt idx="19499">
                  <c:v>42.82</c:v>
                </c:pt>
                <c:pt idx="19500">
                  <c:v>42.82</c:v>
                </c:pt>
                <c:pt idx="19501">
                  <c:v>42.85</c:v>
                </c:pt>
                <c:pt idx="19502">
                  <c:v>42.85</c:v>
                </c:pt>
                <c:pt idx="19503">
                  <c:v>42.88</c:v>
                </c:pt>
                <c:pt idx="19504">
                  <c:v>42.91</c:v>
                </c:pt>
                <c:pt idx="19505">
                  <c:v>42.91</c:v>
                </c:pt>
                <c:pt idx="19507">
                  <c:v>43.66</c:v>
                </c:pt>
                <c:pt idx="19508">
                  <c:v>42.94</c:v>
                </c:pt>
                <c:pt idx="19509">
                  <c:v>43.01</c:v>
                </c:pt>
                <c:pt idx="19510">
                  <c:v>43.04</c:v>
                </c:pt>
                <c:pt idx="19511">
                  <c:v>43.07</c:v>
                </c:pt>
                <c:pt idx="19512">
                  <c:v>43.07</c:v>
                </c:pt>
                <c:pt idx="19513">
                  <c:v>43.07</c:v>
                </c:pt>
                <c:pt idx="19514">
                  <c:v>43.07</c:v>
                </c:pt>
                <c:pt idx="19515">
                  <c:v>43.1</c:v>
                </c:pt>
                <c:pt idx="19516">
                  <c:v>43.1</c:v>
                </c:pt>
                <c:pt idx="19517">
                  <c:v>43.1</c:v>
                </c:pt>
                <c:pt idx="19518">
                  <c:v>43.1</c:v>
                </c:pt>
                <c:pt idx="19519">
                  <c:v>43.07</c:v>
                </c:pt>
                <c:pt idx="19520">
                  <c:v>43.07</c:v>
                </c:pt>
                <c:pt idx="19521">
                  <c:v>43.07</c:v>
                </c:pt>
                <c:pt idx="19522">
                  <c:v>43.07</c:v>
                </c:pt>
                <c:pt idx="19523">
                  <c:v>43.07</c:v>
                </c:pt>
                <c:pt idx="19524">
                  <c:v>43.07</c:v>
                </c:pt>
                <c:pt idx="19525">
                  <c:v>43.04</c:v>
                </c:pt>
                <c:pt idx="19526">
                  <c:v>43.04</c:v>
                </c:pt>
                <c:pt idx="19527">
                  <c:v>43.04</c:v>
                </c:pt>
                <c:pt idx="19528">
                  <c:v>43.04</c:v>
                </c:pt>
                <c:pt idx="19529">
                  <c:v>43.04</c:v>
                </c:pt>
                <c:pt idx="19530">
                  <c:v>43.07</c:v>
                </c:pt>
                <c:pt idx="19531">
                  <c:v>43.07</c:v>
                </c:pt>
                <c:pt idx="19532">
                  <c:v>43.07</c:v>
                </c:pt>
                <c:pt idx="19533">
                  <c:v>43.1</c:v>
                </c:pt>
                <c:pt idx="19534">
                  <c:v>43.13</c:v>
                </c:pt>
                <c:pt idx="19535">
                  <c:v>43.16</c:v>
                </c:pt>
                <c:pt idx="19536">
                  <c:v>43.19</c:v>
                </c:pt>
                <c:pt idx="19537">
                  <c:v>43.23</c:v>
                </c:pt>
                <c:pt idx="19538">
                  <c:v>43.26</c:v>
                </c:pt>
                <c:pt idx="19539">
                  <c:v>43.26</c:v>
                </c:pt>
                <c:pt idx="19540">
                  <c:v>43.26</c:v>
                </c:pt>
                <c:pt idx="19541">
                  <c:v>43.26</c:v>
                </c:pt>
                <c:pt idx="19542">
                  <c:v>43.26</c:v>
                </c:pt>
                <c:pt idx="19543">
                  <c:v>43.26</c:v>
                </c:pt>
                <c:pt idx="19544">
                  <c:v>43.26</c:v>
                </c:pt>
                <c:pt idx="19545">
                  <c:v>43.26</c:v>
                </c:pt>
                <c:pt idx="19546">
                  <c:v>43.26</c:v>
                </c:pt>
                <c:pt idx="19547">
                  <c:v>43.26</c:v>
                </c:pt>
                <c:pt idx="19548">
                  <c:v>43.29</c:v>
                </c:pt>
                <c:pt idx="19549">
                  <c:v>43.29</c:v>
                </c:pt>
                <c:pt idx="19550">
                  <c:v>43.29</c:v>
                </c:pt>
                <c:pt idx="19551">
                  <c:v>43.26</c:v>
                </c:pt>
                <c:pt idx="19552">
                  <c:v>43.26</c:v>
                </c:pt>
                <c:pt idx="19553">
                  <c:v>43.26</c:v>
                </c:pt>
                <c:pt idx="19554">
                  <c:v>43.29</c:v>
                </c:pt>
                <c:pt idx="19555">
                  <c:v>43.29</c:v>
                </c:pt>
                <c:pt idx="19556">
                  <c:v>43.29</c:v>
                </c:pt>
                <c:pt idx="19557">
                  <c:v>43.32</c:v>
                </c:pt>
                <c:pt idx="19558">
                  <c:v>43.32</c:v>
                </c:pt>
                <c:pt idx="19559">
                  <c:v>43.35</c:v>
                </c:pt>
                <c:pt idx="19560">
                  <c:v>43.35</c:v>
                </c:pt>
                <c:pt idx="19561">
                  <c:v>43.38</c:v>
                </c:pt>
                <c:pt idx="19562">
                  <c:v>43.38</c:v>
                </c:pt>
                <c:pt idx="19563">
                  <c:v>43.41</c:v>
                </c:pt>
                <c:pt idx="19564">
                  <c:v>43.41</c:v>
                </c:pt>
                <c:pt idx="19565">
                  <c:v>43.41</c:v>
                </c:pt>
                <c:pt idx="19566">
                  <c:v>43.41</c:v>
                </c:pt>
                <c:pt idx="19567">
                  <c:v>43.41</c:v>
                </c:pt>
                <c:pt idx="19568">
                  <c:v>43.38</c:v>
                </c:pt>
                <c:pt idx="19569">
                  <c:v>43.38</c:v>
                </c:pt>
                <c:pt idx="19570">
                  <c:v>43.38</c:v>
                </c:pt>
                <c:pt idx="19571">
                  <c:v>43.38</c:v>
                </c:pt>
                <c:pt idx="19572">
                  <c:v>43.38</c:v>
                </c:pt>
                <c:pt idx="19573">
                  <c:v>43.38</c:v>
                </c:pt>
                <c:pt idx="19574">
                  <c:v>43.38</c:v>
                </c:pt>
                <c:pt idx="19575">
                  <c:v>43.38</c:v>
                </c:pt>
                <c:pt idx="19576">
                  <c:v>43.38</c:v>
                </c:pt>
                <c:pt idx="19577">
                  <c:v>43.38</c:v>
                </c:pt>
                <c:pt idx="19578">
                  <c:v>43.41</c:v>
                </c:pt>
                <c:pt idx="19579">
                  <c:v>43.41</c:v>
                </c:pt>
                <c:pt idx="19580">
                  <c:v>43.41</c:v>
                </c:pt>
                <c:pt idx="19581">
                  <c:v>43.41</c:v>
                </c:pt>
                <c:pt idx="19582">
                  <c:v>43.44</c:v>
                </c:pt>
                <c:pt idx="19583">
                  <c:v>43.47</c:v>
                </c:pt>
                <c:pt idx="19584">
                  <c:v>43.47</c:v>
                </c:pt>
                <c:pt idx="19585">
                  <c:v>43.5</c:v>
                </c:pt>
                <c:pt idx="19586">
                  <c:v>43.69</c:v>
                </c:pt>
                <c:pt idx="19587">
                  <c:v>43.6</c:v>
                </c:pt>
                <c:pt idx="19588">
                  <c:v>43.57</c:v>
                </c:pt>
                <c:pt idx="19589">
                  <c:v>43.57</c:v>
                </c:pt>
                <c:pt idx="19590">
                  <c:v>43.54</c:v>
                </c:pt>
                <c:pt idx="19591">
                  <c:v>43.54</c:v>
                </c:pt>
                <c:pt idx="19592">
                  <c:v>43.54</c:v>
                </c:pt>
                <c:pt idx="19593">
                  <c:v>43.5</c:v>
                </c:pt>
                <c:pt idx="19594">
                  <c:v>43.5</c:v>
                </c:pt>
                <c:pt idx="19595">
                  <c:v>43.5</c:v>
                </c:pt>
                <c:pt idx="19596">
                  <c:v>43.47</c:v>
                </c:pt>
                <c:pt idx="19597">
                  <c:v>43.47</c:v>
                </c:pt>
                <c:pt idx="19598">
                  <c:v>43.47</c:v>
                </c:pt>
                <c:pt idx="19599">
                  <c:v>43.44</c:v>
                </c:pt>
                <c:pt idx="19600">
                  <c:v>43.44</c:v>
                </c:pt>
                <c:pt idx="19601">
                  <c:v>43.41</c:v>
                </c:pt>
                <c:pt idx="19602">
                  <c:v>43.41</c:v>
                </c:pt>
                <c:pt idx="19603">
                  <c:v>43.38</c:v>
                </c:pt>
                <c:pt idx="19604">
                  <c:v>43.38</c:v>
                </c:pt>
                <c:pt idx="19605">
                  <c:v>43.35</c:v>
                </c:pt>
                <c:pt idx="19606">
                  <c:v>43.35</c:v>
                </c:pt>
                <c:pt idx="19607">
                  <c:v>43.35</c:v>
                </c:pt>
                <c:pt idx="19608">
                  <c:v>43.35</c:v>
                </c:pt>
                <c:pt idx="19609">
                  <c:v>43.35</c:v>
                </c:pt>
                <c:pt idx="19610">
                  <c:v>43.35</c:v>
                </c:pt>
                <c:pt idx="19611">
                  <c:v>43.32</c:v>
                </c:pt>
                <c:pt idx="19612">
                  <c:v>43.32</c:v>
                </c:pt>
                <c:pt idx="19613">
                  <c:v>43.32</c:v>
                </c:pt>
                <c:pt idx="19614">
                  <c:v>43.32</c:v>
                </c:pt>
                <c:pt idx="19615">
                  <c:v>43.29</c:v>
                </c:pt>
                <c:pt idx="19616">
                  <c:v>43.29</c:v>
                </c:pt>
                <c:pt idx="19617">
                  <c:v>43.26</c:v>
                </c:pt>
                <c:pt idx="19618">
                  <c:v>43.26</c:v>
                </c:pt>
                <c:pt idx="19619">
                  <c:v>43.23</c:v>
                </c:pt>
                <c:pt idx="19620">
                  <c:v>43.23</c:v>
                </c:pt>
                <c:pt idx="19621">
                  <c:v>43.23</c:v>
                </c:pt>
                <c:pt idx="19622">
                  <c:v>43.19</c:v>
                </c:pt>
                <c:pt idx="19623">
                  <c:v>43.19</c:v>
                </c:pt>
                <c:pt idx="19624">
                  <c:v>43.16</c:v>
                </c:pt>
                <c:pt idx="19625">
                  <c:v>43.13</c:v>
                </c:pt>
                <c:pt idx="19626">
                  <c:v>43.13</c:v>
                </c:pt>
                <c:pt idx="19627">
                  <c:v>43.16</c:v>
                </c:pt>
                <c:pt idx="19628">
                  <c:v>43.16</c:v>
                </c:pt>
                <c:pt idx="19629">
                  <c:v>43.16</c:v>
                </c:pt>
                <c:pt idx="19630">
                  <c:v>43.13</c:v>
                </c:pt>
                <c:pt idx="19631">
                  <c:v>43.1</c:v>
                </c:pt>
                <c:pt idx="19632">
                  <c:v>43.07</c:v>
                </c:pt>
                <c:pt idx="19633">
                  <c:v>43.04</c:v>
                </c:pt>
                <c:pt idx="19634">
                  <c:v>43.01</c:v>
                </c:pt>
                <c:pt idx="19635">
                  <c:v>43.01</c:v>
                </c:pt>
                <c:pt idx="19636">
                  <c:v>42.98</c:v>
                </c:pt>
                <c:pt idx="19637">
                  <c:v>42.98</c:v>
                </c:pt>
                <c:pt idx="19638">
                  <c:v>42.98</c:v>
                </c:pt>
                <c:pt idx="19639">
                  <c:v>42.98</c:v>
                </c:pt>
                <c:pt idx="19640">
                  <c:v>42.98</c:v>
                </c:pt>
                <c:pt idx="19641">
                  <c:v>42.98</c:v>
                </c:pt>
                <c:pt idx="19642">
                  <c:v>42.98</c:v>
                </c:pt>
                <c:pt idx="19643">
                  <c:v>42.98</c:v>
                </c:pt>
                <c:pt idx="19644">
                  <c:v>42.94</c:v>
                </c:pt>
                <c:pt idx="19645">
                  <c:v>42.94</c:v>
                </c:pt>
                <c:pt idx="19646">
                  <c:v>42.91</c:v>
                </c:pt>
                <c:pt idx="19647">
                  <c:v>42.88</c:v>
                </c:pt>
                <c:pt idx="19648">
                  <c:v>42.82</c:v>
                </c:pt>
                <c:pt idx="19649">
                  <c:v>42.79</c:v>
                </c:pt>
                <c:pt idx="19650">
                  <c:v>42.72</c:v>
                </c:pt>
                <c:pt idx="19651">
                  <c:v>42.72</c:v>
                </c:pt>
                <c:pt idx="19652">
                  <c:v>42.72</c:v>
                </c:pt>
                <c:pt idx="19653">
                  <c:v>42.72</c:v>
                </c:pt>
                <c:pt idx="19654">
                  <c:v>42.72</c:v>
                </c:pt>
                <c:pt idx="19655">
                  <c:v>42.72</c:v>
                </c:pt>
                <c:pt idx="19656">
                  <c:v>42.72</c:v>
                </c:pt>
                <c:pt idx="19657">
                  <c:v>42.72</c:v>
                </c:pt>
                <c:pt idx="19658">
                  <c:v>42.75</c:v>
                </c:pt>
                <c:pt idx="19659">
                  <c:v>42.79</c:v>
                </c:pt>
                <c:pt idx="19660">
                  <c:v>42.82</c:v>
                </c:pt>
                <c:pt idx="19661">
                  <c:v>42.82</c:v>
                </c:pt>
                <c:pt idx="19662">
                  <c:v>42.85</c:v>
                </c:pt>
                <c:pt idx="19663">
                  <c:v>42.85</c:v>
                </c:pt>
                <c:pt idx="19664">
                  <c:v>42.85</c:v>
                </c:pt>
                <c:pt idx="19665">
                  <c:v>42.85</c:v>
                </c:pt>
                <c:pt idx="19666">
                  <c:v>42.85</c:v>
                </c:pt>
                <c:pt idx="19667">
                  <c:v>42.85</c:v>
                </c:pt>
                <c:pt idx="19668">
                  <c:v>42.85</c:v>
                </c:pt>
                <c:pt idx="19669">
                  <c:v>42.85</c:v>
                </c:pt>
                <c:pt idx="19670">
                  <c:v>42.88</c:v>
                </c:pt>
                <c:pt idx="19671">
                  <c:v>42.88</c:v>
                </c:pt>
                <c:pt idx="19672">
                  <c:v>42.88</c:v>
                </c:pt>
                <c:pt idx="19673">
                  <c:v>42.88</c:v>
                </c:pt>
                <c:pt idx="19674">
                  <c:v>42.88</c:v>
                </c:pt>
                <c:pt idx="19675">
                  <c:v>42.91</c:v>
                </c:pt>
                <c:pt idx="19676">
                  <c:v>42.91</c:v>
                </c:pt>
                <c:pt idx="19677">
                  <c:v>42.94</c:v>
                </c:pt>
                <c:pt idx="19678">
                  <c:v>42.94</c:v>
                </c:pt>
                <c:pt idx="19679">
                  <c:v>42.98</c:v>
                </c:pt>
                <c:pt idx="19680">
                  <c:v>42.94</c:v>
                </c:pt>
                <c:pt idx="19681">
                  <c:v>42.98</c:v>
                </c:pt>
                <c:pt idx="19682">
                  <c:v>43.01</c:v>
                </c:pt>
                <c:pt idx="19683">
                  <c:v>43.04</c:v>
                </c:pt>
                <c:pt idx="19684">
                  <c:v>43.01</c:v>
                </c:pt>
                <c:pt idx="19685">
                  <c:v>42.98</c:v>
                </c:pt>
                <c:pt idx="19686">
                  <c:v>42.98</c:v>
                </c:pt>
                <c:pt idx="19687">
                  <c:v>42.98</c:v>
                </c:pt>
                <c:pt idx="19688">
                  <c:v>42.98</c:v>
                </c:pt>
                <c:pt idx="19689">
                  <c:v>42.94</c:v>
                </c:pt>
                <c:pt idx="19690">
                  <c:v>42.94</c:v>
                </c:pt>
                <c:pt idx="19691">
                  <c:v>42.94</c:v>
                </c:pt>
                <c:pt idx="19692">
                  <c:v>42.91</c:v>
                </c:pt>
                <c:pt idx="19693">
                  <c:v>42.94</c:v>
                </c:pt>
                <c:pt idx="19694">
                  <c:v>42.88</c:v>
                </c:pt>
                <c:pt idx="19695">
                  <c:v>42.91</c:v>
                </c:pt>
                <c:pt idx="19696">
                  <c:v>42.88</c:v>
                </c:pt>
                <c:pt idx="19697">
                  <c:v>42.88</c:v>
                </c:pt>
                <c:pt idx="19698">
                  <c:v>42.88</c:v>
                </c:pt>
                <c:pt idx="19699">
                  <c:v>42.85</c:v>
                </c:pt>
                <c:pt idx="19700">
                  <c:v>42.85</c:v>
                </c:pt>
                <c:pt idx="19701">
                  <c:v>42.85</c:v>
                </c:pt>
                <c:pt idx="19702">
                  <c:v>42.85</c:v>
                </c:pt>
                <c:pt idx="19703">
                  <c:v>42.85</c:v>
                </c:pt>
                <c:pt idx="19704">
                  <c:v>42.85</c:v>
                </c:pt>
                <c:pt idx="19705">
                  <c:v>42.85</c:v>
                </c:pt>
                <c:pt idx="19706">
                  <c:v>42.82</c:v>
                </c:pt>
                <c:pt idx="19707">
                  <c:v>42.82</c:v>
                </c:pt>
                <c:pt idx="19708">
                  <c:v>42.82</c:v>
                </c:pt>
                <c:pt idx="19709">
                  <c:v>42.79</c:v>
                </c:pt>
                <c:pt idx="19710">
                  <c:v>42.79</c:v>
                </c:pt>
                <c:pt idx="19711">
                  <c:v>42.82</c:v>
                </c:pt>
                <c:pt idx="19712">
                  <c:v>42.85</c:v>
                </c:pt>
                <c:pt idx="19713">
                  <c:v>42.82</c:v>
                </c:pt>
                <c:pt idx="19714">
                  <c:v>42.82</c:v>
                </c:pt>
                <c:pt idx="19715">
                  <c:v>42.79</c:v>
                </c:pt>
                <c:pt idx="19716">
                  <c:v>42.82</c:v>
                </c:pt>
                <c:pt idx="19717">
                  <c:v>42.79</c:v>
                </c:pt>
                <c:pt idx="19718">
                  <c:v>42.82</c:v>
                </c:pt>
                <c:pt idx="19719">
                  <c:v>42.79</c:v>
                </c:pt>
                <c:pt idx="19720">
                  <c:v>42.79</c:v>
                </c:pt>
                <c:pt idx="19721">
                  <c:v>42.79</c:v>
                </c:pt>
                <c:pt idx="19722">
                  <c:v>42.79</c:v>
                </c:pt>
                <c:pt idx="19723">
                  <c:v>42.79</c:v>
                </c:pt>
                <c:pt idx="19724">
                  <c:v>42.75</c:v>
                </c:pt>
                <c:pt idx="19725">
                  <c:v>42.72</c:v>
                </c:pt>
                <c:pt idx="19726">
                  <c:v>42.72</c:v>
                </c:pt>
                <c:pt idx="19727">
                  <c:v>42.72</c:v>
                </c:pt>
                <c:pt idx="19728">
                  <c:v>42.72</c:v>
                </c:pt>
                <c:pt idx="19729">
                  <c:v>42.69</c:v>
                </c:pt>
                <c:pt idx="19730">
                  <c:v>42.66</c:v>
                </c:pt>
                <c:pt idx="19731">
                  <c:v>42.6</c:v>
                </c:pt>
                <c:pt idx="19732">
                  <c:v>42.6</c:v>
                </c:pt>
                <c:pt idx="19733">
                  <c:v>42.6</c:v>
                </c:pt>
                <c:pt idx="19734">
                  <c:v>42.6</c:v>
                </c:pt>
                <c:pt idx="19735">
                  <c:v>42.6</c:v>
                </c:pt>
                <c:pt idx="19736">
                  <c:v>42.57</c:v>
                </c:pt>
                <c:pt idx="19737">
                  <c:v>42.57</c:v>
                </c:pt>
                <c:pt idx="19738">
                  <c:v>42.53</c:v>
                </c:pt>
                <c:pt idx="19739">
                  <c:v>42.53</c:v>
                </c:pt>
                <c:pt idx="19740">
                  <c:v>42.5</c:v>
                </c:pt>
                <c:pt idx="19741">
                  <c:v>42.5</c:v>
                </c:pt>
                <c:pt idx="19742">
                  <c:v>42.5</c:v>
                </c:pt>
                <c:pt idx="19743">
                  <c:v>42.47</c:v>
                </c:pt>
                <c:pt idx="19744">
                  <c:v>42.47</c:v>
                </c:pt>
                <c:pt idx="19745">
                  <c:v>42.44</c:v>
                </c:pt>
                <c:pt idx="19746">
                  <c:v>42.44</c:v>
                </c:pt>
                <c:pt idx="19747">
                  <c:v>42.44</c:v>
                </c:pt>
                <c:pt idx="19748">
                  <c:v>42.44</c:v>
                </c:pt>
                <c:pt idx="19749">
                  <c:v>42.44</c:v>
                </c:pt>
                <c:pt idx="19750">
                  <c:v>42.44</c:v>
                </c:pt>
                <c:pt idx="19751">
                  <c:v>42.41</c:v>
                </c:pt>
                <c:pt idx="19752">
                  <c:v>42.41</c:v>
                </c:pt>
                <c:pt idx="19753">
                  <c:v>42.41</c:v>
                </c:pt>
                <c:pt idx="19754">
                  <c:v>42.41</c:v>
                </c:pt>
                <c:pt idx="19755">
                  <c:v>42.41</c:v>
                </c:pt>
                <c:pt idx="19756">
                  <c:v>42.41</c:v>
                </c:pt>
                <c:pt idx="19757">
                  <c:v>42.41</c:v>
                </c:pt>
                <c:pt idx="19758">
                  <c:v>42.41</c:v>
                </c:pt>
                <c:pt idx="19759">
                  <c:v>42.41</c:v>
                </c:pt>
                <c:pt idx="19760">
                  <c:v>42.44</c:v>
                </c:pt>
                <c:pt idx="19761">
                  <c:v>42.44</c:v>
                </c:pt>
                <c:pt idx="19762">
                  <c:v>42.44</c:v>
                </c:pt>
                <c:pt idx="19763">
                  <c:v>42.44</c:v>
                </c:pt>
                <c:pt idx="19764">
                  <c:v>42.47</c:v>
                </c:pt>
                <c:pt idx="19765">
                  <c:v>42.47</c:v>
                </c:pt>
                <c:pt idx="19766">
                  <c:v>42.47</c:v>
                </c:pt>
                <c:pt idx="19767">
                  <c:v>42.5</c:v>
                </c:pt>
                <c:pt idx="19768">
                  <c:v>42.5</c:v>
                </c:pt>
                <c:pt idx="19769">
                  <c:v>42.5</c:v>
                </c:pt>
                <c:pt idx="19770">
                  <c:v>42.5</c:v>
                </c:pt>
                <c:pt idx="19771">
                  <c:v>42.5</c:v>
                </c:pt>
                <c:pt idx="19772">
                  <c:v>42.5</c:v>
                </c:pt>
                <c:pt idx="19773">
                  <c:v>42.47</c:v>
                </c:pt>
                <c:pt idx="19774">
                  <c:v>42.47</c:v>
                </c:pt>
                <c:pt idx="19775">
                  <c:v>42.47</c:v>
                </c:pt>
                <c:pt idx="19776">
                  <c:v>42.5</c:v>
                </c:pt>
                <c:pt idx="19777">
                  <c:v>42.5</c:v>
                </c:pt>
                <c:pt idx="19778">
                  <c:v>42.53</c:v>
                </c:pt>
                <c:pt idx="19779">
                  <c:v>42.53</c:v>
                </c:pt>
                <c:pt idx="19780">
                  <c:v>42.57</c:v>
                </c:pt>
                <c:pt idx="19781">
                  <c:v>42.57</c:v>
                </c:pt>
                <c:pt idx="19782">
                  <c:v>42.6</c:v>
                </c:pt>
                <c:pt idx="19783">
                  <c:v>42.6</c:v>
                </c:pt>
                <c:pt idx="19784">
                  <c:v>42.6</c:v>
                </c:pt>
                <c:pt idx="19785">
                  <c:v>42.57</c:v>
                </c:pt>
                <c:pt idx="19786">
                  <c:v>42.57</c:v>
                </c:pt>
                <c:pt idx="19787">
                  <c:v>42.57</c:v>
                </c:pt>
                <c:pt idx="19788">
                  <c:v>42.57</c:v>
                </c:pt>
                <c:pt idx="19789">
                  <c:v>42.57</c:v>
                </c:pt>
                <c:pt idx="19790">
                  <c:v>42.57</c:v>
                </c:pt>
                <c:pt idx="19791">
                  <c:v>42.57</c:v>
                </c:pt>
                <c:pt idx="19792">
                  <c:v>42.53</c:v>
                </c:pt>
                <c:pt idx="19793">
                  <c:v>42.53</c:v>
                </c:pt>
                <c:pt idx="19794">
                  <c:v>42.53</c:v>
                </c:pt>
                <c:pt idx="19795">
                  <c:v>42.53</c:v>
                </c:pt>
                <c:pt idx="19796">
                  <c:v>42.53</c:v>
                </c:pt>
                <c:pt idx="19797">
                  <c:v>42.53</c:v>
                </c:pt>
                <c:pt idx="19798">
                  <c:v>42.53</c:v>
                </c:pt>
                <c:pt idx="19799">
                  <c:v>42.5</c:v>
                </c:pt>
                <c:pt idx="19800">
                  <c:v>42.53</c:v>
                </c:pt>
                <c:pt idx="19801">
                  <c:v>42.53</c:v>
                </c:pt>
                <c:pt idx="19802">
                  <c:v>42.5</c:v>
                </c:pt>
                <c:pt idx="19803">
                  <c:v>42.5</c:v>
                </c:pt>
                <c:pt idx="19804">
                  <c:v>42.5</c:v>
                </c:pt>
                <c:pt idx="19805">
                  <c:v>42.5</c:v>
                </c:pt>
                <c:pt idx="19806">
                  <c:v>42.5</c:v>
                </c:pt>
                <c:pt idx="19807">
                  <c:v>42.5</c:v>
                </c:pt>
                <c:pt idx="19808">
                  <c:v>42.5</c:v>
                </c:pt>
                <c:pt idx="19809">
                  <c:v>42.5</c:v>
                </c:pt>
                <c:pt idx="19810">
                  <c:v>42.47</c:v>
                </c:pt>
                <c:pt idx="19811">
                  <c:v>42.47</c:v>
                </c:pt>
                <c:pt idx="19812">
                  <c:v>42.47</c:v>
                </c:pt>
                <c:pt idx="19813">
                  <c:v>42.47</c:v>
                </c:pt>
                <c:pt idx="19814">
                  <c:v>42.47</c:v>
                </c:pt>
                <c:pt idx="19815">
                  <c:v>42.44</c:v>
                </c:pt>
                <c:pt idx="19816">
                  <c:v>42.44</c:v>
                </c:pt>
                <c:pt idx="19817">
                  <c:v>42.44</c:v>
                </c:pt>
                <c:pt idx="19818">
                  <c:v>42.44</c:v>
                </c:pt>
                <c:pt idx="19819">
                  <c:v>42.44</c:v>
                </c:pt>
                <c:pt idx="19820">
                  <c:v>42.41</c:v>
                </c:pt>
                <c:pt idx="19821">
                  <c:v>42.41</c:v>
                </c:pt>
                <c:pt idx="19822">
                  <c:v>42.44</c:v>
                </c:pt>
                <c:pt idx="19823">
                  <c:v>42.44</c:v>
                </c:pt>
                <c:pt idx="19824">
                  <c:v>42.47</c:v>
                </c:pt>
                <c:pt idx="19825">
                  <c:v>42.47</c:v>
                </c:pt>
                <c:pt idx="19826">
                  <c:v>42.44</c:v>
                </c:pt>
                <c:pt idx="19827">
                  <c:v>42.44</c:v>
                </c:pt>
                <c:pt idx="19828">
                  <c:v>42.47</c:v>
                </c:pt>
                <c:pt idx="19829">
                  <c:v>42.44</c:v>
                </c:pt>
                <c:pt idx="19830">
                  <c:v>42.44</c:v>
                </c:pt>
                <c:pt idx="19831">
                  <c:v>42.44</c:v>
                </c:pt>
                <c:pt idx="19832">
                  <c:v>42.44</c:v>
                </c:pt>
                <c:pt idx="19833">
                  <c:v>42.44</c:v>
                </c:pt>
                <c:pt idx="19834">
                  <c:v>42.44</c:v>
                </c:pt>
                <c:pt idx="19835">
                  <c:v>42.44</c:v>
                </c:pt>
                <c:pt idx="19836">
                  <c:v>42.41</c:v>
                </c:pt>
                <c:pt idx="19837">
                  <c:v>42.41</c:v>
                </c:pt>
                <c:pt idx="19838">
                  <c:v>42.37</c:v>
                </c:pt>
                <c:pt idx="19839">
                  <c:v>42.34</c:v>
                </c:pt>
                <c:pt idx="19840">
                  <c:v>42.31</c:v>
                </c:pt>
                <c:pt idx="19841">
                  <c:v>42.31</c:v>
                </c:pt>
                <c:pt idx="19842">
                  <c:v>42.28</c:v>
                </c:pt>
                <c:pt idx="19843">
                  <c:v>42.25</c:v>
                </c:pt>
                <c:pt idx="19844">
                  <c:v>42.21</c:v>
                </c:pt>
                <c:pt idx="19845">
                  <c:v>42.18</c:v>
                </c:pt>
                <c:pt idx="19846">
                  <c:v>42.09</c:v>
                </c:pt>
                <c:pt idx="19847">
                  <c:v>42.05</c:v>
                </c:pt>
                <c:pt idx="19848">
                  <c:v>42.02</c:v>
                </c:pt>
                <c:pt idx="19849">
                  <c:v>41.99</c:v>
                </c:pt>
                <c:pt idx="19850">
                  <c:v>41.89</c:v>
                </c:pt>
                <c:pt idx="19851">
                  <c:v>41.89</c:v>
                </c:pt>
                <c:pt idx="19852">
                  <c:v>41.83</c:v>
                </c:pt>
                <c:pt idx="19853">
                  <c:v>41.79</c:v>
                </c:pt>
                <c:pt idx="19854">
                  <c:v>41.73</c:v>
                </c:pt>
                <c:pt idx="19855">
                  <c:v>41.69</c:v>
                </c:pt>
                <c:pt idx="19856">
                  <c:v>41.69</c:v>
                </c:pt>
                <c:pt idx="19857">
                  <c:v>41.73</c:v>
                </c:pt>
                <c:pt idx="19858">
                  <c:v>41.69</c:v>
                </c:pt>
                <c:pt idx="19859">
                  <c:v>41.73</c:v>
                </c:pt>
                <c:pt idx="19860">
                  <c:v>41.76</c:v>
                </c:pt>
                <c:pt idx="19861">
                  <c:v>41.76</c:v>
                </c:pt>
                <c:pt idx="19862">
                  <c:v>41.79</c:v>
                </c:pt>
                <c:pt idx="19863">
                  <c:v>41.79</c:v>
                </c:pt>
                <c:pt idx="19864">
                  <c:v>41.76</c:v>
                </c:pt>
                <c:pt idx="19865">
                  <c:v>41.76</c:v>
                </c:pt>
                <c:pt idx="19866">
                  <c:v>41.76</c:v>
                </c:pt>
                <c:pt idx="19868">
                  <c:v>42.82</c:v>
                </c:pt>
                <c:pt idx="19869">
                  <c:v>41.69</c:v>
                </c:pt>
                <c:pt idx="19870">
                  <c:v>41.63</c:v>
                </c:pt>
                <c:pt idx="19871">
                  <c:v>41.59</c:v>
                </c:pt>
                <c:pt idx="19872">
                  <c:v>41.59</c:v>
                </c:pt>
                <c:pt idx="19873">
                  <c:v>41.59</c:v>
                </c:pt>
                <c:pt idx="19874">
                  <c:v>41.59</c:v>
                </c:pt>
                <c:pt idx="19875">
                  <c:v>41.59</c:v>
                </c:pt>
                <c:pt idx="19876">
                  <c:v>41.59</c:v>
                </c:pt>
                <c:pt idx="19877">
                  <c:v>41.66</c:v>
                </c:pt>
                <c:pt idx="19878">
                  <c:v>41.66</c:v>
                </c:pt>
                <c:pt idx="19879">
                  <c:v>41.69</c:v>
                </c:pt>
                <c:pt idx="19880">
                  <c:v>41.76</c:v>
                </c:pt>
                <c:pt idx="19881">
                  <c:v>41.79</c:v>
                </c:pt>
                <c:pt idx="19882">
                  <c:v>41.82</c:v>
                </c:pt>
                <c:pt idx="19883">
                  <c:v>41.82</c:v>
                </c:pt>
                <c:pt idx="19884">
                  <c:v>41.89</c:v>
                </c:pt>
                <c:pt idx="19885">
                  <c:v>41.89</c:v>
                </c:pt>
                <c:pt idx="19886">
                  <c:v>41.92</c:v>
                </c:pt>
                <c:pt idx="19887">
                  <c:v>41.92</c:v>
                </c:pt>
                <c:pt idx="19888">
                  <c:v>41.92</c:v>
                </c:pt>
                <c:pt idx="19889">
                  <c:v>41.92</c:v>
                </c:pt>
                <c:pt idx="19890">
                  <c:v>41.89</c:v>
                </c:pt>
                <c:pt idx="19891">
                  <c:v>41.92</c:v>
                </c:pt>
                <c:pt idx="19892">
                  <c:v>41.92</c:v>
                </c:pt>
                <c:pt idx="19893">
                  <c:v>41.92</c:v>
                </c:pt>
                <c:pt idx="19894">
                  <c:v>41.92</c:v>
                </c:pt>
                <c:pt idx="19895">
                  <c:v>41.95</c:v>
                </c:pt>
                <c:pt idx="19896">
                  <c:v>41.99</c:v>
                </c:pt>
                <c:pt idx="19897">
                  <c:v>42.02</c:v>
                </c:pt>
                <c:pt idx="19898">
                  <c:v>42.05</c:v>
                </c:pt>
                <c:pt idx="19899">
                  <c:v>42.08</c:v>
                </c:pt>
                <c:pt idx="19900">
                  <c:v>42.15</c:v>
                </c:pt>
                <c:pt idx="19901">
                  <c:v>42.21</c:v>
                </c:pt>
                <c:pt idx="19902">
                  <c:v>42.28</c:v>
                </c:pt>
                <c:pt idx="19903">
                  <c:v>42.31</c:v>
                </c:pt>
                <c:pt idx="19904">
                  <c:v>42.34</c:v>
                </c:pt>
                <c:pt idx="19905">
                  <c:v>42.37</c:v>
                </c:pt>
                <c:pt idx="19906">
                  <c:v>42.41</c:v>
                </c:pt>
                <c:pt idx="19907">
                  <c:v>42.41</c:v>
                </c:pt>
                <c:pt idx="19908">
                  <c:v>42.41</c:v>
                </c:pt>
                <c:pt idx="19909">
                  <c:v>42.44</c:v>
                </c:pt>
                <c:pt idx="19910">
                  <c:v>42.41</c:v>
                </c:pt>
                <c:pt idx="19911">
                  <c:v>42.41</c:v>
                </c:pt>
                <c:pt idx="19912">
                  <c:v>42.41</c:v>
                </c:pt>
                <c:pt idx="19913">
                  <c:v>42.41</c:v>
                </c:pt>
                <c:pt idx="19914">
                  <c:v>42.41</c:v>
                </c:pt>
                <c:pt idx="19915">
                  <c:v>42.41</c:v>
                </c:pt>
                <c:pt idx="19916">
                  <c:v>42.37</c:v>
                </c:pt>
                <c:pt idx="19917">
                  <c:v>42.44</c:v>
                </c:pt>
                <c:pt idx="19918">
                  <c:v>42.44</c:v>
                </c:pt>
                <c:pt idx="19919">
                  <c:v>42.44</c:v>
                </c:pt>
                <c:pt idx="19920">
                  <c:v>42.5</c:v>
                </c:pt>
                <c:pt idx="19921">
                  <c:v>42.53</c:v>
                </c:pt>
                <c:pt idx="19922">
                  <c:v>42.56</c:v>
                </c:pt>
                <c:pt idx="19923">
                  <c:v>42.63</c:v>
                </c:pt>
                <c:pt idx="19924">
                  <c:v>42.69</c:v>
                </c:pt>
                <c:pt idx="19925">
                  <c:v>42.69</c:v>
                </c:pt>
                <c:pt idx="19926">
                  <c:v>42.72</c:v>
                </c:pt>
                <c:pt idx="19927">
                  <c:v>42.72</c:v>
                </c:pt>
                <c:pt idx="19928">
                  <c:v>42.72</c:v>
                </c:pt>
                <c:pt idx="19929">
                  <c:v>42.76</c:v>
                </c:pt>
                <c:pt idx="19930">
                  <c:v>42.79</c:v>
                </c:pt>
                <c:pt idx="19931">
                  <c:v>42.82</c:v>
                </c:pt>
                <c:pt idx="19932">
                  <c:v>42.85</c:v>
                </c:pt>
                <c:pt idx="19933">
                  <c:v>42.88</c:v>
                </c:pt>
                <c:pt idx="19934">
                  <c:v>42.91</c:v>
                </c:pt>
                <c:pt idx="19935">
                  <c:v>42.91</c:v>
                </c:pt>
                <c:pt idx="19936">
                  <c:v>42.94</c:v>
                </c:pt>
                <c:pt idx="19937">
                  <c:v>42.98</c:v>
                </c:pt>
                <c:pt idx="19938">
                  <c:v>42.98</c:v>
                </c:pt>
                <c:pt idx="19939">
                  <c:v>42.98</c:v>
                </c:pt>
                <c:pt idx="19940">
                  <c:v>43.01</c:v>
                </c:pt>
                <c:pt idx="19941">
                  <c:v>43.04</c:v>
                </c:pt>
                <c:pt idx="19942">
                  <c:v>43.04</c:v>
                </c:pt>
                <c:pt idx="19943">
                  <c:v>43.04</c:v>
                </c:pt>
                <c:pt idx="19944">
                  <c:v>43.01</c:v>
                </c:pt>
                <c:pt idx="19945">
                  <c:v>43.01</c:v>
                </c:pt>
                <c:pt idx="19946">
                  <c:v>43.04</c:v>
                </c:pt>
                <c:pt idx="19947">
                  <c:v>43.04</c:v>
                </c:pt>
                <c:pt idx="19948">
                  <c:v>43.07</c:v>
                </c:pt>
                <c:pt idx="19949">
                  <c:v>43.07</c:v>
                </c:pt>
                <c:pt idx="19950">
                  <c:v>43.04</c:v>
                </c:pt>
                <c:pt idx="19951">
                  <c:v>43.07</c:v>
                </c:pt>
                <c:pt idx="19952">
                  <c:v>43.07</c:v>
                </c:pt>
                <c:pt idx="19953">
                  <c:v>43.01</c:v>
                </c:pt>
                <c:pt idx="19954">
                  <c:v>43.01</c:v>
                </c:pt>
                <c:pt idx="19955">
                  <c:v>43.01</c:v>
                </c:pt>
                <c:pt idx="19956">
                  <c:v>43.01</c:v>
                </c:pt>
                <c:pt idx="19957">
                  <c:v>43.01</c:v>
                </c:pt>
                <c:pt idx="19958">
                  <c:v>42.97</c:v>
                </c:pt>
                <c:pt idx="19959">
                  <c:v>42.97</c:v>
                </c:pt>
                <c:pt idx="19960">
                  <c:v>42.97</c:v>
                </c:pt>
                <c:pt idx="19961">
                  <c:v>42.97</c:v>
                </c:pt>
                <c:pt idx="19962">
                  <c:v>42.97</c:v>
                </c:pt>
                <c:pt idx="19963">
                  <c:v>42.97</c:v>
                </c:pt>
                <c:pt idx="19964">
                  <c:v>42.97</c:v>
                </c:pt>
                <c:pt idx="19965">
                  <c:v>43.01</c:v>
                </c:pt>
                <c:pt idx="19966">
                  <c:v>43.01</c:v>
                </c:pt>
                <c:pt idx="19967">
                  <c:v>43.01</c:v>
                </c:pt>
                <c:pt idx="19968">
                  <c:v>43.04</c:v>
                </c:pt>
                <c:pt idx="19969">
                  <c:v>43.04</c:v>
                </c:pt>
                <c:pt idx="19970">
                  <c:v>43.04</c:v>
                </c:pt>
                <c:pt idx="19971">
                  <c:v>43.07</c:v>
                </c:pt>
                <c:pt idx="19972">
                  <c:v>43.07</c:v>
                </c:pt>
                <c:pt idx="19973">
                  <c:v>43.1</c:v>
                </c:pt>
                <c:pt idx="19974">
                  <c:v>43.1</c:v>
                </c:pt>
                <c:pt idx="19975">
                  <c:v>43.07</c:v>
                </c:pt>
                <c:pt idx="19976">
                  <c:v>43.07</c:v>
                </c:pt>
                <c:pt idx="19977">
                  <c:v>43.07</c:v>
                </c:pt>
                <c:pt idx="19978">
                  <c:v>43.04</c:v>
                </c:pt>
                <c:pt idx="19979">
                  <c:v>43.01</c:v>
                </c:pt>
                <c:pt idx="19980">
                  <c:v>43.01</c:v>
                </c:pt>
                <c:pt idx="19981">
                  <c:v>42.97</c:v>
                </c:pt>
                <c:pt idx="19982">
                  <c:v>42.94</c:v>
                </c:pt>
                <c:pt idx="19983">
                  <c:v>42.91</c:v>
                </c:pt>
                <c:pt idx="19984">
                  <c:v>42.88</c:v>
                </c:pt>
                <c:pt idx="19985">
                  <c:v>42.85</c:v>
                </c:pt>
                <c:pt idx="19986">
                  <c:v>42.82</c:v>
                </c:pt>
                <c:pt idx="19987">
                  <c:v>42.79</c:v>
                </c:pt>
                <c:pt idx="19988">
                  <c:v>42.76</c:v>
                </c:pt>
                <c:pt idx="19989">
                  <c:v>42.76</c:v>
                </c:pt>
                <c:pt idx="19990">
                  <c:v>42.72</c:v>
                </c:pt>
                <c:pt idx="19991">
                  <c:v>42.72</c:v>
                </c:pt>
                <c:pt idx="19992">
                  <c:v>42.76</c:v>
                </c:pt>
                <c:pt idx="19993">
                  <c:v>42.79</c:v>
                </c:pt>
                <c:pt idx="19994">
                  <c:v>42.79</c:v>
                </c:pt>
                <c:pt idx="19995">
                  <c:v>42.79</c:v>
                </c:pt>
                <c:pt idx="19996">
                  <c:v>42.82</c:v>
                </c:pt>
                <c:pt idx="19997">
                  <c:v>42.82</c:v>
                </c:pt>
                <c:pt idx="19998">
                  <c:v>42.82</c:v>
                </c:pt>
                <c:pt idx="19999">
                  <c:v>42.85</c:v>
                </c:pt>
                <c:pt idx="20000">
                  <c:v>42.85</c:v>
                </c:pt>
                <c:pt idx="20001">
                  <c:v>42.85</c:v>
                </c:pt>
                <c:pt idx="20002">
                  <c:v>42.88</c:v>
                </c:pt>
                <c:pt idx="20003">
                  <c:v>42.88</c:v>
                </c:pt>
                <c:pt idx="20004">
                  <c:v>42.85</c:v>
                </c:pt>
                <c:pt idx="20005">
                  <c:v>42.91</c:v>
                </c:pt>
                <c:pt idx="20006">
                  <c:v>42.88</c:v>
                </c:pt>
                <c:pt idx="20007">
                  <c:v>42.91</c:v>
                </c:pt>
                <c:pt idx="20008">
                  <c:v>42.91</c:v>
                </c:pt>
                <c:pt idx="20009">
                  <c:v>42.94</c:v>
                </c:pt>
                <c:pt idx="20010">
                  <c:v>42.97</c:v>
                </c:pt>
                <c:pt idx="20011">
                  <c:v>42.97</c:v>
                </c:pt>
                <c:pt idx="20012">
                  <c:v>43.01</c:v>
                </c:pt>
                <c:pt idx="20013">
                  <c:v>43.04</c:v>
                </c:pt>
                <c:pt idx="20014">
                  <c:v>43.04</c:v>
                </c:pt>
                <c:pt idx="20015">
                  <c:v>43.07</c:v>
                </c:pt>
                <c:pt idx="20016">
                  <c:v>43.1</c:v>
                </c:pt>
                <c:pt idx="20017">
                  <c:v>43.1</c:v>
                </c:pt>
                <c:pt idx="20018">
                  <c:v>43.1</c:v>
                </c:pt>
                <c:pt idx="20019">
                  <c:v>43.1</c:v>
                </c:pt>
                <c:pt idx="20020">
                  <c:v>43.13</c:v>
                </c:pt>
                <c:pt idx="20021">
                  <c:v>43.13</c:v>
                </c:pt>
                <c:pt idx="20022">
                  <c:v>43.13</c:v>
                </c:pt>
                <c:pt idx="20023">
                  <c:v>43.16</c:v>
                </c:pt>
                <c:pt idx="20024">
                  <c:v>43.16</c:v>
                </c:pt>
                <c:pt idx="20025">
                  <c:v>43.13</c:v>
                </c:pt>
                <c:pt idx="20026">
                  <c:v>43.16</c:v>
                </c:pt>
                <c:pt idx="20027">
                  <c:v>43.13</c:v>
                </c:pt>
                <c:pt idx="20028">
                  <c:v>43.13</c:v>
                </c:pt>
                <c:pt idx="20029">
                  <c:v>43.13</c:v>
                </c:pt>
                <c:pt idx="20030">
                  <c:v>43.13</c:v>
                </c:pt>
                <c:pt idx="20031">
                  <c:v>43.13</c:v>
                </c:pt>
                <c:pt idx="20032">
                  <c:v>43.13</c:v>
                </c:pt>
                <c:pt idx="20033">
                  <c:v>43.13</c:v>
                </c:pt>
                <c:pt idx="20034">
                  <c:v>43.13</c:v>
                </c:pt>
                <c:pt idx="20035">
                  <c:v>43.13</c:v>
                </c:pt>
                <c:pt idx="20036">
                  <c:v>43.13</c:v>
                </c:pt>
                <c:pt idx="20037">
                  <c:v>43.16</c:v>
                </c:pt>
                <c:pt idx="20038">
                  <c:v>43.16</c:v>
                </c:pt>
                <c:pt idx="20039">
                  <c:v>43.19</c:v>
                </c:pt>
                <c:pt idx="20040">
                  <c:v>43.19</c:v>
                </c:pt>
                <c:pt idx="20041">
                  <c:v>43.19</c:v>
                </c:pt>
                <c:pt idx="20042">
                  <c:v>43.22</c:v>
                </c:pt>
                <c:pt idx="20043">
                  <c:v>43.25</c:v>
                </c:pt>
                <c:pt idx="20044">
                  <c:v>43.25</c:v>
                </c:pt>
                <c:pt idx="20045">
                  <c:v>43.25</c:v>
                </c:pt>
                <c:pt idx="20046">
                  <c:v>43.29</c:v>
                </c:pt>
                <c:pt idx="20047">
                  <c:v>43.29</c:v>
                </c:pt>
                <c:pt idx="20048">
                  <c:v>43.29</c:v>
                </c:pt>
                <c:pt idx="20049">
                  <c:v>43.29</c:v>
                </c:pt>
                <c:pt idx="20050">
                  <c:v>43.25</c:v>
                </c:pt>
                <c:pt idx="20051">
                  <c:v>43.25</c:v>
                </c:pt>
                <c:pt idx="20052">
                  <c:v>43.25</c:v>
                </c:pt>
                <c:pt idx="20053">
                  <c:v>43.25</c:v>
                </c:pt>
                <c:pt idx="20054">
                  <c:v>43.22</c:v>
                </c:pt>
                <c:pt idx="20055">
                  <c:v>43.22</c:v>
                </c:pt>
                <c:pt idx="20056">
                  <c:v>43.19</c:v>
                </c:pt>
                <c:pt idx="20057">
                  <c:v>43.19</c:v>
                </c:pt>
                <c:pt idx="20058">
                  <c:v>43.19</c:v>
                </c:pt>
                <c:pt idx="20059">
                  <c:v>43.19</c:v>
                </c:pt>
                <c:pt idx="20060">
                  <c:v>43.29</c:v>
                </c:pt>
                <c:pt idx="20061">
                  <c:v>45.17</c:v>
                </c:pt>
                <c:pt idx="20062">
                  <c:v>44.93</c:v>
                </c:pt>
                <c:pt idx="20063">
                  <c:v>44.41</c:v>
                </c:pt>
                <c:pt idx="20064">
                  <c:v>44.17</c:v>
                </c:pt>
                <c:pt idx="20065">
                  <c:v>44.05</c:v>
                </c:pt>
                <c:pt idx="20066">
                  <c:v>43.9</c:v>
                </c:pt>
                <c:pt idx="20067">
                  <c:v>43.78</c:v>
                </c:pt>
                <c:pt idx="20068">
                  <c:v>43.68</c:v>
                </c:pt>
                <c:pt idx="20069">
                  <c:v>43.59</c:v>
                </c:pt>
                <c:pt idx="20070">
                  <c:v>43.56</c:v>
                </c:pt>
                <c:pt idx="20071">
                  <c:v>43.53</c:v>
                </c:pt>
                <c:pt idx="20072">
                  <c:v>43.5</c:v>
                </c:pt>
                <c:pt idx="20073">
                  <c:v>43.44</c:v>
                </c:pt>
                <c:pt idx="20074">
                  <c:v>43.38</c:v>
                </c:pt>
                <c:pt idx="20075">
                  <c:v>43.35</c:v>
                </c:pt>
                <c:pt idx="20076">
                  <c:v>43.32</c:v>
                </c:pt>
                <c:pt idx="20077">
                  <c:v>43.29</c:v>
                </c:pt>
                <c:pt idx="20078">
                  <c:v>43.25</c:v>
                </c:pt>
                <c:pt idx="20079">
                  <c:v>43.25</c:v>
                </c:pt>
                <c:pt idx="20080">
                  <c:v>43.25</c:v>
                </c:pt>
                <c:pt idx="20081">
                  <c:v>43.25</c:v>
                </c:pt>
                <c:pt idx="20082">
                  <c:v>43.25</c:v>
                </c:pt>
                <c:pt idx="20083">
                  <c:v>43.29</c:v>
                </c:pt>
                <c:pt idx="20084">
                  <c:v>43.29</c:v>
                </c:pt>
                <c:pt idx="20085">
                  <c:v>43.32</c:v>
                </c:pt>
                <c:pt idx="20086">
                  <c:v>43.35</c:v>
                </c:pt>
                <c:pt idx="20087">
                  <c:v>43.38</c:v>
                </c:pt>
                <c:pt idx="20088">
                  <c:v>43.38</c:v>
                </c:pt>
                <c:pt idx="20089">
                  <c:v>43.41</c:v>
                </c:pt>
                <c:pt idx="20090">
                  <c:v>43.44</c:v>
                </c:pt>
                <c:pt idx="20091">
                  <c:v>43.5</c:v>
                </c:pt>
                <c:pt idx="20092">
                  <c:v>43.56</c:v>
                </c:pt>
                <c:pt idx="20093">
                  <c:v>43.59</c:v>
                </c:pt>
                <c:pt idx="20094">
                  <c:v>43.62</c:v>
                </c:pt>
                <c:pt idx="20095">
                  <c:v>43.68</c:v>
                </c:pt>
                <c:pt idx="20096">
                  <c:v>43.72</c:v>
                </c:pt>
                <c:pt idx="20097">
                  <c:v>43.78</c:v>
                </c:pt>
                <c:pt idx="20098">
                  <c:v>43.81</c:v>
                </c:pt>
                <c:pt idx="20099">
                  <c:v>43.84</c:v>
                </c:pt>
                <c:pt idx="20100">
                  <c:v>43.87</c:v>
                </c:pt>
                <c:pt idx="20101">
                  <c:v>43.9</c:v>
                </c:pt>
                <c:pt idx="20102">
                  <c:v>43.9</c:v>
                </c:pt>
                <c:pt idx="20103">
                  <c:v>43.9</c:v>
                </c:pt>
                <c:pt idx="20104">
                  <c:v>43.9</c:v>
                </c:pt>
                <c:pt idx="20105">
                  <c:v>43.9</c:v>
                </c:pt>
                <c:pt idx="20106">
                  <c:v>43.93</c:v>
                </c:pt>
                <c:pt idx="20107">
                  <c:v>43.93</c:v>
                </c:pt>
                <c:pt idx="20108">
                  <c:v>43.93</c:v>
                </c:pt>
                <c:pt idx="20109">
                  <c:v>43.93</c:v>
                </c:pt>
                <c:pt idx="20110">
                  <c:v>43.93</c:v>
                </c:pt>
                <c:pt idx="20111">
                  <c:v>43.93</c:v>
                </c:pt>
                <c:pt idx="20112">
                  <c:v>43.93</c:v>
                </c:pt>
                <c:pt idx="20113">
                  <c:v>43.93</c:v>
                </c:pt>
                <c:pt idx="20114">
                  <c:v>43.93</c:v>
                </c:pt>
                <c:pt idx="20115">
                  <c:v>43.93</c:v>
                </c:pt>
                <c:pt idx="20116">
                  <c:v>43.93</c:v>
                </c:pt>
                <c:pt idx="20117">
                  <c:v>43.96</c:v>
                </c:pt>
                <c:pt idx="20118">
                  <c:v>43.96</c:v>
                </c:pt>
                <c:pt idx="20119">
                  <c:v>43.96</c:v>
                </c:pt>
                <c:pt idx="20120">
                  <c:v>43.99</c:v>
                </c:pt>
                <c:pt idx="20121">
                  <c:v>44.02</c:v>
                </c:pt>
                <c:pt idx="20122">
                  <c:v>44.05</c:v>
                </c:pt>
                <c:pt idx="20123">
                  <c:v>44.02</c:v>
                </c:pt>
                <c:pt idx="20124">
                  <c:v>44.02</c:v>
                </c:pt>
                <c:pt idx="20125">
                  <c:v>44.02</c:v>
                </c:pt>
                <c:pt idx="20126">
                  <c:v>44.02</c:v>
                </c:pt>
                <c:pt idx="20127">
                  <c:v>43.99</c:v>
                </c:pt>
                <c:pt idx="20128">
                  <c:v>44.02</c:v>
                </c:pt>
                <c:pt idx="20129">
                  <c:v>43.99</c:v>
                </c:pt>
                <c:pt idx="20130">
                  <c:v>43.99</c:v>
                </c:pt>
                <c:pt idx="20131">
                  <c:v>43.99</c:v>
                </c:pt>
                <c:pt idx="20132">
                  <c:v>43.99</c:v>
                </c:pt>
                <c:pt idx="20133">
                  <c:v>43.99</c:v>
                </c:pt>
                <c:pt idx="20134">
                  <c:v>43.99</c:v>
                </c:pt>
                <c:pt idx="20135">
                  <c:v>44.02</c:v>
                </c:pt>
                <c:pt idx="20136">
                  <c:v>44.11</c:v>
                </c:pt>
                <c:pt idx="20137">
                  <c:v>44.23</c:v>
                </c:pt>
                <c:pt idx="20138">
                  <c:v>44.26</c:v>
                </c:pt>
                <c:pt idx="20139">
                  <c:v>44.32</c:v>
                </c:pt>
                <c:pt idx="20140">
                  <c:v>44.41</c:v>
                </c:pt>
                <c:pt idx="20141">
                  <c:v>44.44</c:v>
                </c:pt>
                <c:pt idx="20142">
                  <c:v>44.5</c:v>
                </c:pt>
                <c:pt idx="20143">
                  <c:v>44.53</c:v>
                </c:pt>
                <c:pt idx="20144">
                  <c:v>44.53</c:v>
                </c:pt>
                <c:pt idx="20145">
                  <c:v>44.56</c:v>
                </c:pt>
                <c:pt idx="20146">
                  <c:v>44.56</c:v>
                </c:pt>
                <c:pt idx="20147">
                  <c:v>44.53</c:v>
                </c:pt>
                <c:pt idx="20148">
                  <c:v>44.56</c:v>
                </c:pt>
                <c:pt idx="20149">
                  <c:v>44.56</c:v>
                </c:pt>
                <c:pt idx="20150">
                  <c:v>44.56</c:v>
                </c:pt>
                <c:pt idx="20151">
                  <c:v>44.56</c:v>
                </c:pt>
                <c:pt idx="20152">
                  <c:v>44.56</c:v>
                </c:pt>
                <c:pt idx="20153">
                  <c:v>44.56</c:v>
                </c:pt>
                <c:pt idx="20154">
                  <c:v>44.56</c:v>
                </c:pt>
                <c:pt idx="20155">
                  <c:v>44.53</c:v>
                </c:pt>
                <c:pt idx="20156">
                  <c:v>44.53</c:v>
                </c:pt>
                <c:pt idx="20157">
                  <c:v>44.56</c:v>
                </c:pt>
                <c:pt idx="20158">
                  <c:v>44.56</c:v>
                </c:pt>
                <c:pt idx="20159">
                  <c:v>44.56</c:v>
                </c:pt>
                <c:pt idx="20160">
                  <c:v>44.59</c:v>
                </c:pt>
                <c:pt idx="20161">
                  <c:v>44.59</c:v>
                </c:pt>
                <c:pt idx="20162">
                  <c:v>44.59</c:v>
                </c:pt>
                <c:pt idx="20163">
                  <c:v>44.59</c:v>
                </c:pt>
                <c:pt idx="20164">
                  <c:v>44.56</c:v>
                </c:pt>
                <c:pt idx="20165">
                  <c:v>44.59</c:v>
                </c:pt>
                <c:pt idx="20166">
                  <c:v>44.59</c:v>
                </c:pt>
                <c:pt idx="20167">
                  <c:v>44.59</c:v>
                </c:pt>
                <c:pt idx="20168">
                  <c:v>44.62</c:v>
                </c:pt>
                <c:pt idx="20169">
                  <c:v>44.62</c:v>
                </c:pt>
                <c:pt idx="20170">
                  <c:v>44.62</c:v>
                </c:pt>
                <c:pt idx="20171">
                  <c:v>44.65</c:v>
                </c:pt>
                <c:pt idx="20172">
                  <c:v>44.65</c:v>
                </c:pt>
                <c:pt idx="20173">
                  <c:v>44.65</c:v>
                </c:pt>
                <c:pt idx="20174">
                  <c:v>44.65</c:v>
                </c:pt>
                <c:pt idx="20175">
                  <c:v>44.65</c:v>
                </c:pt>
                <c:pt idx="20176">
                  <c:v>44.65</c:v>
                </c:pt>
                <c:pt idx="20177">
                  <c:v>44.68</c:v>
                </c:pt>
                <c:pt idx="20178">
                  <c:v>44.68</c:v>
                </c:pt>
                <c:pt idx="20179">
                  <c:v>44.68</c:v>
                </c:pt>
                <c:pt idx="20180">
                  <c:v>44.68</c:v>
                </c:pt>
                <c:pt idx="20181">
                  <c:v>44.68</c:v>
                </c:pt>
                <c:pt idx="20182">
                  <c:v>44.71</c:v>
                </c:pt>
                <c:pt idx="20183">
                  <c:v>44.71</c:v>
                </c:pt>
                <c:pt idx="20184">
                  <c:v>44.74</c:v>
                </c:pt>
                <c:pt idx="20185">
                  <c:v>44.74</c:v>
                </c:pt>
                <c:pt idx="20186">
                  <c:v>44.71</c:v>
                </c:pt>
                <c:pt idx="20187">
                  <c:v>44.71</c:v>
                </c:pt>
                <c:pt idx="20188">
                  <c:v>44.71</c:v>
                </c:pt>
                <c:pt idx="20189">
                  <c:v>44.71</c:v>
                </c:pt>
                <c:pt idx="20190">
                  <c:v>44.71</c:v>
                </c:pt>
                <c:pt idx="20191">
                  <c:v>44.71</c:v>
                </c:pt>
                <c:pt idx="20192">
                  <c:v>44.74</c:v>
                </c:pt>
                <c:pt idx="20193">
                  <c:v>44.74</c:v>
                </c:pt>
                <c:pt idx="20194">
                  <c:v>44.74</c:v>
                </c:pt>
                <c:pt idx="20195">
                  <c:v>44.74</c:v>
                </c:pt>
                <c:pt idx="20196">
                  <c:v>44.74</c:v>
                </c:pt>
                <c:pt idx="20197">
                  <c:v>44.74</c:v>
                </c:pt>
                <c:pt idx="20198">
                  <c:v>44.74</c:v>
                </c:pt>
                <c:pt idx="20199">
                  <c:v>44.74</c:v>
                </c:pt>
                <c:pt idx="20200">
                  <c:v>44.74</c:v>
                </c:pt>
                <c:pt idx="20201">
                  <c:v>44.74</c:v>
                </c:pt>
                <c:pt idx="20202">
                  <c:v>44.71</c:v>
                </c:pt>
                <c:pt idx="20203">
                  <c:v>44.71</c:v>
                </c:pt>
                <c:pt idx="20205">
                  <c:v>45.4</c:v>
                </c:pt>
                <c:pt idx="20206">
                  <c:v>44.62</c:v>
                </c:pt>
                <c:pt idx="20207">
                  <c:v>44.68</c:v>
                </c:pt>
                <c:pt idx="20208">
                  <c:v>44.71</c:v>
                </c:pt>
                <c:pt idx="20209">
                  <c:v>44.77</c:v>
                </c:pt>
                <c:pt idx="20210">
                  <c:v>44.83</c:v>
                </c:pt>
                <c:pt idx="20211">
                  <c:v>44.89</c:v>
                </c:pt>
                <c:pt idx="20212">
                  <c:v>44.98</c:v>
                </c:pt>
                <c:pt idx="20213">
                  <c:v>45.04</c:v>
                </c:pt>
                <c:pt idx="20214">
                  <c:v>45.07</c:v>
                </c:pt>
                <c:pt idx="20215">
                  <c:v>45.1</c:v>
                </c:pt>
                <c:pt idx="20216">
                  <c:v>45.1</c:v>
                </c:pt>
                <c:pt idx="20217">
                  <c:v>45.1</c:v>
                </c:pt>
                <c:pt idx="20218">
                  <c:v>45.07</c:v>
                </c:pt>
                <c:pt idx="20219">
                  <c:v>45.07</c:v>
                </c:pt>
                <c:pt idx="20220">
                  <c:v>45.07</c:v>
                </c:pt>
                <c:pt idx="20221">
                  <c:v>45.07</c:v>
                </c:pt>
                <c:pt idx="20222">
                  <c:v>45.07</c:v>
                </c:pt>
                <c:pt idx="20223">
                  <c:v>45.1</c:v>
                </c:pt>
                <c:pt idx="20224">
                  <c:v>45.16</c:v>
                </c:pt>
                <c:pt idx="20225">
                  <c:v>45.16</c:v>
                </c:pt>
                <c:pt idx="20226">
                  <c:v>45.19</c:v>
                </c:pt>
                <c:pt idx="20227">
                  <c:v>45.19</c:v>
                </c:pt>
                <c:pt idx="20228">
                  <c:v>45.19</c:v>
                </c:pt>
                <c:pt idx="20229">
                  <c:v>45.16</c:v>
                </c:pt>
                <c:pt idx="20230">
                  <c:v>45.16</c:v>
                </c:pt>
                <c:pt idx="20231">
                  <c:v>45.13</c:v>
                </c:pt>
                <c:pt idx="20232">
                  <c:v>45.13</c:v>
                </c:pt>
                <c:pt idx="20233">
                  <c:v>45.13</c:v>
                </c:pt>
                <c:pt idx="20234">
                  <c:v>45.13</c:v>
                </c:pt>
                <c:pt idx="20235">
                  <c:v>45.16</c:v>
                </c:pt>
                <c:pt idx="20236">
                  <c:v>45.16</c:v>
                </c:pt>
                <c:pt idx="20237">
                  <c:v>45.13</c:v>
                </c:pt>
                <c:pt idx="20238">
                  <c:v>45.16</c:v>
                </c:pt>
                <c:pt idx="20239">
                  <c:v>45.28</c:v>
                </c:pt>
                <c:pt idx="20240">
                  <c:v>45.22</c:v>
                </c:pt>
                <c:pt idx="20241">
                  <c:v>45.22</c:v>
                </c:pt>
                <c:pt idx="20242">
                  <c:v>45.22</c:v>
                </c:pt>
                <c:pt idx="20243">
                  <c:v>45.22</c:v>
                </c:pt>
                <c:pt idx="20244">
                  <c:v>45.22</c:v>
                </c:pt>
                <c:pt idx="20245">
                  <c:v>45.22</c:v>
                </c:pt>
                <c:pt idx="20246">
                  <c:v>45.22</c:v>
                </c:pt>
                <c:pt idx="20247">
                  <c:v>45.22</c:v>
                </c:pt>
                <c:pt idx="20248">
                  <c:v>45.25</c:v>
                </c:pt>
                <c:pt idx="20249">
                  <c:v>45.25</c:v>
                </c:pt>
                <c:pt idx="20250">
                  <c:v>45.28</c:v>
                </c:pt>
                <c:pt idx="20251">
                  <c:v>45.28</c:v>
                </c:pt>
                <c:pt idx="20252">
                  <c:v>45.31</c:v>
                </c:pt>
                <c:pt idx="20253">
                  <c:v>45.28</c:v>
                </c:pt>
                <c:pt idx="20254">
                  <c:v>45.28</c:v>
                </c:pt>
                <c:pt idx="20255">
                  <c:v>45.28</c:v>
                </c:pt>
                <c:pt idx="20256">
                  <c:v>45.28</c:v>
                </c:pt>
                <c:pt idx="20257">
                  <c:v>45.28</c:v>
                </c:pt>
                <c:pt idx="20258">
                  <c:v>45.31</c:v>
                </c:pt>
                <c:pt idx="20259">
                  <c:v>45.31</c:v>
                </c:pt>
                <c:pt idx="20260">
                  <c:v>45.31</c:v>
                </c:pt>
                <c:pt idx="20261">
                  <c:v>45.34</c:v>
                </c:pt>
                <c:pt idx="20262">
                  <c:v>45.34</c:v>
                </c:pt>
                <c:pt idx="20263">
                  <c:v>45.34</c:v>
                </c:pt>
                <c:pt idx="20264">
                  <c:v>45.31</c:v>
                </c:pt>
                <c:pt idx="20265">
                  <c:v>45.34</c:v>
                </c:pt>
                <c:pt idx="20266">
                  <c:v>45.37</c:v>
                </c:pt>
                <c:pt idx="20267">
                  <c:v>45.37</c:v>
                </c:pt>
                <c:pt idx="20268">
                  <c:v>45.4</c:v>
                </c:pt>
                <c:pt idx="20269">
                  <c:v>45.4</c:v>
                </c:pt>
                <c:pt idx="20270">
                  <c:v>45.4</c:v>
                </c:pt>
                <c:pt idx="20271">
                  <c:v>45.43</c:v>
                </c:pt>
                <c:pt idx="20272">
                  <c:v>45.43</c:v>
                </c:pt>
                <c:pt idx="20273">
                  <c:v>45.43</c:v>
                </c:pt>
                <c:pt idx="20274">
                  <c:v>45.46</c:v>
                </c:pt>
                <c:pt idx="20275">
                  <c:v>45.46</c:v>
                </c:pt>
                <c:pt idx="20276">
                  <c:v>45.46</c:v>
                </c:pt>
                <c:pt idx="20277">
                  <c:v>45.43</c:v>
                </c:pt>
                <c:pt idx="20278">
                  <c:v>45.4</c:v>
                </c:pt>
                <c:pt idx="20279">
                  <c:v>45.4</c:v>
                </c:pt>
                <c:pt idx="20280">
                  <c:v>45.4</c:v>
                </c:pt>
                <c:pt idx="20281">
                  <c:v>45.4</c:v>
                </c:pt>
                <c:pt idx="20282">
                  <c:v>45.43</c:v>
                </c:pt>
                <c:pt idx="20283">
                  <c:v>45.43</c:v>
                </c:pt>
                <c:pt idx="20284">
                  <c:v>45.46</c:v>
                </c:pt>
                <c:pt idx="20285">
                  <c:v>45.46</c:v>
                </c:pt>
                <c:pt idx="20286">
                  <c:v>45.46</c:v>
                </c:pt>
                <c:pt idx="20287">
                  <c:v>45.46</c:v>
                </c:pt>
                <c:pt idx="20288">
                  <c:v>45.46</c:v>
                </c:pt>
                <c:pt idx="20289">
                  <c:v>45.49</c:v>
                </c:pt>
                <c:pt idx="20290">
                  <c:v>45.46</c:v>
                </c:pt>
                <c:pt idx="20291">
                  <c:v>45.5</c:v>
                </c:pt>
                <c:pt idx="20292">
                  <c:v>45.5</c:v>
                </c:pt>
                <c:pt idx="20293">
                  <c:v>45.5</c:v>
                </c:pt>
                <c:pt idx="20294">
                  <c:v>45.53</c:v>
                </c:pt>
                <c:pt idx="20295">
                  <c:v>45.53</c:v>
                </c:pt>
                <c:pt idx="20296">
                  <c:v>45.56</c:v>
                </c:pt>
                <c:pt idx="20297">
                  <c:v>45.59</c:v>
                </c:pt>
                <c:pt idx="20298">
                  <c:v>45.59</c:v>
                </c:pt>
                <c:pt idx="20299">
                  <c:v>45.59</c:v>
                </c:pt>
                <c:pt idx="20300">
                  <c:v>45.59</c:v>
                </c:pt>
                <c:pt idx="20301">
                  <c:v>45.62</c:v>
                </c:pt>
                <c:pt idx="20302">
                  <c:v>45.62</c:v>
                </c:pt>
                <c:pt idx="20303">
                  <c:v>45.62</c:v>
                </c:pt>
                <c:pt idx="20304">
                  <c:v>45.59</c:v>
                </c:pt>
                <c:pt idx="20305">
                  <c:v>45.59</c:v>
                </c:pt>
                <c:pt idx="20306">
                  <c:v>45.62</c:v>
                </c:pt>
                <c:pt idx="20307">
                  <c:v>45.62</c:v>
                </c:pt>
                <c:pt idx="20308">
                  <c:v>45.65</c:v>
                </c:pt>
                <c:pt idx="20309">
                  <c:v>45.65</c:v>
                </c:pt>
                <c:pt idx="20310">
                  <c:v>45.62</c:v>
                </c:pt>
                <c:pt idx="20311">
                  <c:v>45.65</c:v>
                </c:pt>
                <c:pt idx="20312">
                  <c:v>45.65</c:v>
                </c:pt>
                <c:pt idx="20313">
                  <c:v>45.65</c:v>
                </c:pt>
                <c:pt idx="20314">
                  <c:v>45.65</c:v>
                </c:pt>
                <c:pt idx="20315">
                  <c:v>45.68</c:v>
                </c:pt>
                <c:pt idx="20316">
                  <c:v>45.71</c:v>
                </c:pt>
                <c:pt idx="20317">
                  <c:v>45.71</c:v>
                </c:pt>
                <c:pt idx="20318">
                  <c:v>45.71</c:v>
                </c:pt>
                <c:pt idx="20319">
                  <c:v>45.71</c:v>
                </c:pt>
                <c:pt idx="20320">
                  <c:v>45.74</c:v>
                </c:pt>
                <c:pt idx="20321">
                  <c:v>45.74</c:v>
                </c:pt>
                <c:pt idx="20322">
                  <c:v>45.74</c:v>
                </c:pt>
                <c:pt idx="20323">
                  <c:v>45.74</c:v>
                </c:pt>
                <c:pt idx="20324">
                  <c:v>45.74</c:v>
                </c:pt>
                <c:pt idx="20325">
                  <c:v>45.71</c:v>
                </c:pt>
                <c:pt idx="20326">
                  <c:v>45.68</c:v>
                </c:pt>
                <c:pt idx="20327">
                  <c:v>45.65</c:v>
                </c:pt>
                <c:pt idx="20328">
                  <c:v>45.62</c:v>
                </c:pt>
                <c:pt idx="20329">
                  <c:v>45.65</c:v>
                </c:pt>
                <c:pt idx="20330">
                  <c:v>45.65</c:v>
                </c:pt>
                <c:pt idx="20331">
                  <c:v>45.65</c:v>
                </c:pt>
                <c:pt idx="20332">
                  <c:v>45.65</c:v>
                </c:pt>
                <c:pt idx="20333">
                  <c:v>45.65</c:v>
                </c:pt>
                <c:pt idx="20334">
                  <c:v>45.65</c:v>
                </c:pt>
                <c:pt idx="20335">
                  <c:v>45.65</c:v>
                </c:pt>
                <c:pt idx="20336">
                  <c:v>45.68</c:v>
                </c:pt>
                <c:pt idx="20337">
                  <c:v>45.68</c:v>
                </c:pt>
                <c:pt idx="20338">
                  <c:v>45.71</c:v>
                </c:pt>
                <c:pt idx="20339">
                  <c:v>45.71</c:v>
                </c:pt>
                <c:pt idx="20340">
                  <c:v>45.71</c:v>
                </c:pt>
                <c:pt idx="20341">
                  <c:v>45.71</c:v>
                </c:pt>
                <c:pt idx="20342">
                  <c:v>45.71</c:v>
                </c:pt>
                <c:pt idx="20343">
                  <c:v>45.71</c:v>
                </c:pt>
                <c:pt idx="20344">
                  <c:v>45.71</c:v>
                </c:pt>
                <c:pt idx="20345">
                  <c:v>45.74</c:v>
                </c:pt>
                <c:pt idx="20346">
                  <c:v>45.74</c:v>
                </c:pt>
                <c:pt idx="20347">
                  <c:v>45.74</c:v>
                </c:pt>
                <c:pt idx="20348">
                  <c:v>45.74</c:v>
                </c:pt>
                <c:pt idx="20349">
                  <c:v>45.74</c:v>
                </c:pt>
                <c:pt idx="20350">
                  <c:v>45.71</c:v>
                </c:pt>
                <c:pt idx="20351">
                  <c:v>45.71</c:v>
                </c:pt>
                <c:pt idx="20352">
                  <c:v>45.74</c:v>
                </c:pt>
                <c:pt idx="20353">
                  <c:v>45.74</c:v>
                </c:pt>
                <c:pt idx="20354">
                  <c:v>45.71</c:v>
                </c:pt>
                <c:pt idx="20355">
                  <c:v>45.71</c:v>
                </c:pt>
                <c:pt idx="20356">
                  <c:v>45.71</c:v>
                </c:pt>
                <c:pt idx="20357">
                  <c:v>45.71</c:v>
                </c:pt>
                <c:pt idx="20358">
                  <c:v>45.71</c:v>
                </c:pt>
                <c:pt idx="20359">
                  <c:v>45.71</c:v>
                </c:pt>
                <c:pt idx="20360">
                  <c:v>45.71</c:v>
                </c:pt>
                <c:pt idx="20361">
                  <c:v>45.68</c:v>
                </c:pt>
                <c:pt idx="20362">
                  <c:v>45.65</c:v>
                </c:pt>
                <c:pt idx="20363">
                  <c:v>45.65</c:v>
                </c:pt>
                <c:pt idx="20364">
                  <c:v>45.62</c:v>
                </c:pt>
                <c:pt idx="20365">
                  <c:v>45.62</c:v>
                </c:pt>
                <c:pt idx="20366">
                  <c:v>45.62</c:v>
                </c:pt>
                <c:pt idx="20367">
                  <c:v>45.59</c:v>
                </c:pt>
                <c:pt idx="20368">
                  <c:v>45.59</c:v>
                </c:pt>
                <c:pt idx="20369">
                  <c:v>45.59</c:v>
                </c:pt>
                <c:pt idx="20370">
                  <c:v>45.56</c:v>
                </c:pt>
                <c:pt idx="20371">
                  <c:v>45.56</c:v>
                </c:pt>
                <c:pt idx="20372">
                  <c:v>45.56</c:v>
                </c:pt>
                <c:pt idx="20373">
                  <c:v>45.59</c:v>
                </c:pt>
                <c:pt idx="20374">
                  <c:v>45.56</c:v>
                </c:pt>
                <c:pt idx="20375">
                  <c:v>45.56</c:v>
                </c:pt>
                <c:pt idx="20376">
                  <c:v>45.56</c:v>
                </c:pt>
                <c:pt idx="20377">
                  <c:v>45.59</c:v>
                </c:pt>
                <c:pt idx="20378">
                  <c:v>45.59</c:v>
                </c:pt>
                <c:pt idx="20379">
                  <c:v>45.59</c:v>
                </c:pt>
                <c:pt idx="20380">
                  <c:v>45.59</c:v>
                </c:pt>
                <c:pt idx="20381">
                  <c:v>45.62</c:v>
                </c:pt>
                <c:pt idx="20382">
                  <c:v>45.62</c:v>
                </c:pt>
                <c:pt idx="20383">
                  <c:v>45.62</c:v>
                </c:pt>
                <c:pt idx="20384">
                  <c:v>45.62</c:v>
                </c:pt>
                <c:pt idx="20385">
                  <c:v>45.65</c:v>
                </c:pt>
                <c:pt idx="20386">
                  <c:v>45.65</c:v>
                </c:pt>
                <c:pt idx="20387">
                  <c:v>45.68</c:v>
                </c:pt>
                <c:pt idx="20388">
                  <c:v>45.68</c:v>
                </c:pt>
                <c:pt idx="20389">
                  <c:v>45.68</c:v>
                </c:pt>
                <c:pt idx="20390">
                  <c:v>45.68</c:v>
                </c:pt>
                <c:pt idx="20391">
                  <c:v>45.68</c:v>
                </c:pt>
                <c:pt idx="20392">
                  <c:v>45.68</c:v>
                </c:pt>
                <c:pt idx="20393">
                  <c:v>45.68</c:v>
                </c:pt>
                <c:pt idx="20394">
                  <c:v>45.68</c:v>
                </c:pt>
                <c:pt idx="20395">
                  <c:v>45.65</c:v>
                </c:pt>
                <c:pt idx="20396">
                  <c:v>45.68</c:v>
                </c:pt>
                <c:pt idx="20397">
                  <c:v>45.68</c:v>
                </c:pt>
                <c:pt idx="20398">
                  <c:v>45.68</c:v>
                </c:pt>
                <c:pt idx="20399">
                  <c:v>45.68</c:v>
                </c:pt>
                <c:pt idx="20400">
                  <c:v>45.68</c:v>
                </c:pt>
                <c:pt idx="20401">
                  <c:v>45.68</c:v>
                </c:pt>
                <c:pt idx="20402">
                  <c:v>45.68</c:v>
                </c:pt>
                <c:pt idx="20403">
                  <c:v>45.68</c:v>
                </c:pt>
                <c:pt idx="20404">
                  <c:v>45.8</c:v>
                </c:pt>
                <c:pt idx="20405">
                  <c:v>45.74</c:v>
                </c:pt>
                <c:pt idx="20406">
                  <c:v>45.74</c:v>
                </c:pt>
                <c:pt idx="20407">
                  <c:v>45.74</c:v>
                </c:pt>
                <c:pt idx="20408">
                  <c:v>45.74</c:v>
                </c:pt>
                <c:pt idx="20409">
                  <c:v>45.74</c:v>
                </c:pt>
                <c:pt idx="20410">
                  <c:v>45.74</c:v>
                </c:pt>
                <c:pt idx="20411">
                  <c:v>45.71</c:v>
                </c:pt>
                <c:pt idx="20412">
                  <c:v>45.71</c:v>
                </c:pt>
                <c:pt idx="20413">
                  <c:v>45.71</c:v>
                </c:pt>
                <c:pt idx="20414">
                  <c:v>45.68</c:v>
                </c:pt>
                <c:pt idx="20415">
                  <c:v>45.68</c:v>
                </c:pt>
                <c:pt idx="20416">
                  <c:v>45.68</c:v>
                </c:pt>
                <c:pt idx="20417">
                  <c:v>45.65</c:v>
                </c:pt>
                <c:pt idx="20418">
                  <c:v>45.65</c:v>
                </c:pt>
                <c:pt idx="20419">
                  <c:v>45.65</c:v>
                </c:pt>
                <c:pt idx="20420">
                  <c:v>45.65</c:v>
                </c:pt>
                <c:pt idx="20421">
                  <c:v>45.62</c:v>
                </c:pt>
                <c:pt idx="20422">
                  <c:v>45.56</c:v>
                </c:pt>
                <c:pt idx="20423">
                  <c:v>45.5</c:v>
                </c:pt>
                <c:pt idx="20424">
                  <c:v>45.41</c:v>
                </c:pt>
                <c:pt idx="20425">
                  <c:v>45.32</c:v>
                </c:pt>
                <c:pt idx="20426">
                  <c:v>45.29</c:v>
                </c:pt>
                <c:pt idx="20427">
                  <c:v>45.23</c:v>
                </c:pt>
                <c:pt idx="20428">
                  <c:v>45.17</c:v>
                </c:pt>
                <c:pt idx="20429">
                  <c:v>45.14</c:v>
                </c:pt>
                <c:pt idx="20430">
                  <c:v>45.14</c:v>
                </c:pt>
                <c:pt idx="20431">
                  <c:v>45.14</c:v>
                </c:pt>
                <c:pt idx="20432">
                  <c:v>45.17</c:v>
                </c:pt>
                <c:pt idx="20433">
                  <c:v>45.2</c:v>
                </c:pt>
                <c:pt idx="20434">
                  <c:v>45.2</c:v>
                </c:pt>
                <c:pt idx="20435">
                  <c:v>45.23</c:v>
                </c:pt>
                <c:pt idx="20436">
                  <c:v>45.26</c:v>
                </c:pt>
                <c:pt idx="20437">
                  <c:v>45.29</c:v>
                </c:pt>
                <c:pt idx="20438">
                  <c:v>45.35</c:v>
                </c:pt>
                <c:pt idx="20439">
                  <c:v>45.35</c:v>
                </c:pt>
                <c:pt idx="20440">
                  <c:v>45.35</c:v>
                </c:pt>
                <c:pt idx="20441">
                  <c:v>45.38</c:v>
                </c:pt>
                <c:pt idx="20442">
                  <c:v>45.38</c:v>
                </c:pt>
                <c:pt idx="20443">
                  <c:v>45.41</c:v>
                </c:pt>
                <c:pt idx="20444">
                  <c:v>45.44</c:v>
                </c:pt>
                <c:pt idx="20445">
                  <c:v>45.47</c:v>
                </c:pt>
                <c:pt idx="20446">
                  <c:v>45.5</c:v>
                </c:pt>
                <c:pt idx="20447">
                  <c:v>45.53</c:v>
                </c:pt>
                <c:pt idx="20448">
                  <c:v>45.56</c:v>
                </c:pt>
                <c:pt idx="20449">
                  <c:v>45.56</c:v>
                </c:pt>
                <c:pt idx="20450">
                  <c:v>45.59</c:v>
                </c:pt>
                <c:pt idx="20451">
                  <c:v>45.59</c:v>
                </c:pt>
                <c:pt idx="20452">
                  <c:v>45.62</c:v>
                </c:pt>
                <c:pt idx="20453">
                  <c:v>45.62</c:v>
                </c:pt>
                <c:pt idx="20454">
                  <c:v>45.62</c:v>
                </c:pt>
                <c:pt idx="20455">
                  <c:v>45.65</c:v>
                </c:pt>
                <c:pt idx="20456">
                  <c:v>45.68</c:v>
                </c:pt>
                <c:pt idx="20457">
                  <c:v>45.68</c:v>
                </c:pt>
                <c:pt idx="20458">
                  <c:v>45.71</c:v>
                </c:pt>
                <c:pt idx="20459">
                  <c:v>45.74</c:v>
                </c:pt>
                <c:pt idx="20460">
                  <c:v>45.77</c:v>
                </c:pt>
                <c:pt idx="20461">
                  <c:v>45.77</c:v>
                </c:pt>
                <c:pt idx="20462">
                  <c:v>45.77</c:v>
                </c:pt>
                <c:pt idx="20463">
                  <c:v>45.8</c:v>
                </c:pt>
                <c:pt idx="20464">
                  <c:v>45.8</c:v>
                </c:pt>
                <c:pt idx="20465">
                  <c:v>45.77</c:v>
                </c:pt>
                <c:pt idx="20466">
                  <c:v>45.77</c:v>
                </c:pt>
                <c:pt idx="20467">
                  <c:v>45.77</c:v>
                </c:pt>
                <c:pt idx="20468">
                  <c:v>45.77</c:v>
                </c:pt>
                <c:pt idx="20469">
                  <c:v>45.77</c:v>
                </c:pt>
                <c:pt idx="20470">
                  <c:v>45.77</c:v>
                </c:pt>
                <c:pt idx="20471">
                  <c:v>45.77</c:v>
                </c:pt>
                <c:pt idx="20472">
                  <c:v>45.77</c:v>
                </c:pt>
                <c:pt idx="20473">
                  <c:v>45.77</c:v>
                </c:pt>
                <c:pt idx="20474">
                  <c:v>45.77</c:v>
                </c:pt>
                <c:pt idx="20475">
                  <c:v>45.77</c:v>
                </c:pt>
                <c:pt idx="20476">
                  <c:v>45.74</c:v>
                </c:pt>
                <c:pt idx="20477">
                  <c:v>45.74</c:v>
                </c:pt>
                <c:pt idx="20478">
                  <c:v>45.71</c:v>
                </c:pt>
                <c:pt idx="20479">
                  <c:v>45.71</c:v>
                </c:pt>
                <c:pt idx="20480">
                  <c:v>45.68</c:v>
                </c:pt>
                <c:pt idx="20481">
                  <c:v>45.68</c:v>
                </c:pt>
                <c:pt idx="20482">
                  <c:v>45.68</c:v>
                </c:pt>
                <c:pt idx="20483">
                  <c:v>45.71</c:v>
                </c:pt>
                <c:pt idx="20484">
                  <c:v>45.74</c:v>
                </c:pt>
                <c:pt idx="20485">
                  <c:v>45.74</c:v>
                </c:pt>
                <c:pt idx="20486">
                  <c:v>45.77</c:v>
                </c:pt>
                <c:pt idx="20487">
                  <c:v>45.77</c:v>
                </c:pt>
                <c:pt idx="20488">
                  <c:v>45.8</c:v>
                </c:pt>
                <c:pt idx="20489">
                  <c:v>45.8</c:v>
                </c:pt>
                <c:pt idx="20490">
                  <c:v>45.83</c:v>
                </c:pt>
                <c:pt idx="20491">
                  <c:v>45.83</c:v>
                </c:pt>
                <c:pt idx="20492">
                  <c:v>45.86</c:v>
                </c:pt>
                <c:pt idx="20493">
                  <c:v>45.86</c:v>
                </c:pt>
                <c:pt idx="20494">
                  <c:v>45.86</c:v>
                </c:pt>
                <c:pt idx="20495">
                  <c:v>45.86</c:v>
                </c:pt>
                <c:pt idx="20496">
                  <c:v>45.86</c:v>
                </c:pt>
                <c:pt idx="20497">
                  <c:v>45.89</c:v>
                </c:pt>
                <c:pt idx="20498">
                  <c:v>45.89</c:v>
                </c:pt>
                <c:pt idx="20499">
                  <c:v>45.89</c:v>
                </c:pt>
                <c:pt idx="20500">
                  <c:v>45.89</c:v>
                </c:pt>
                <c:pt idx="20501">
                  <c:v>45.89</c:v>
                </c:pt>
                <c:pt idx="20502">
                  <c:v>45.89</c:v>
                </c:pt>
                <c:pt idx="20503">
                  <c:v>45.89</c:v>
                </c:pt>
                <c:pt idx="20504">
                  <c:v>45.89</c:v>
                </c:pt>
                <c:pt idx="20505">
                  <c:v>45.89</c:v>
                </c:pt>
                <c:pt idx="20506">
                  <c:v>45.89</c:v>
                </c:pt>
                <c:pt idx="20507">
                  <c:v>45.89</c:v>
                </c:pt>
                <c:pt idx="20508">
                  <c:v>45.92</c:v>
                </c:pt>
                <c:pt idx="20509">
                  <c:v>45.92</c:v>
                </c:pt>
                <c:pt idx="20510">
                  <c:v>45.92</c:v>
                </c:pt>
                <c:pt idx="20511">
                  <c:v>45.92</c:v>
                </c:pt>
                <c:pt idx="20512">
                  <c:v>45.95</c:v>
                </c:pt>
                <c:pt idx="20513">
                  <c:v>45.95</c:v>
                </c:pt>
                <c:pt idx="20514">
                  <c:v>45.95</c:v>
                </c:pt>
                <c:pt idx="20515">
                  <c:v>45.95</c:v>
                </c:pt>
                <c:pt idx="20516">
                  <c:v>45.95</c:v>
                </c:pt>
                <c:pt idx="20517">
                  <c:v>45.95</c:v>
                </c:pt>
                <c:pt idx="20518">
                  <c:v>45.95</c:v>
                </c:pt>
                <c:pt idx="20519">
                  <c:v>45.95</c:v>
                </c:pt>
                <c:pt idx="20520">
                  <c:v>45.95</c:v>
                </c:pt>
                <c:pt idx="20521">
                  <c:v>45.95</c:v>
                </c:pt>
                <c:pt idx="20522">
                  <c:v>45.95</c:v>
                </c:pt>
                <c:pt idx="20523">
                  <c:v>45.98</c:v>
                </c:pt>
                <c:pt idx="20524">
                  <c:v>45.98</c:v>
                </c:pt>
                <c:pt idx="20525">
                  <c:v>45.95</c:v>
                </c:pt>
                <c:pt idx="20526">
                  <c:v>45.95</c:v>
                </c:pt>
                <c:pt idx="20527">
                  <c:v>45.92</c:v>
                </c:pt>
                <c:pt idx="20528">
                  <c:v>45.92</c:v>
                </c:pt>
                <c:pt idx="20529">
                  <c:v>45.92</c:v>
                </c:pt>
                <c:pt idx="20530">
                  <c:v>45.92</c:v>
                </c:pt>
                <c:pt idx="20531">
                  <c:v>45.89</c:v>
                </c:pt>
                <c:pt idx="20532">
                  <c:v>45.89</c:v>
                </c:pt>
                <c:pt idx="20533">
                  <c:v>45.89</c:v>
                </c:pt>
                <c:pt idx="20534">
                  <c:v>45.89</c:v>
                </c:pt>
                <c:pt idx="20535">
                  <c:v>45.86</c:v>
                </c:pt>
                <c:pt idx="20536">
                  <c:v>45.86</c:v>
                </c:pt>
                <c:pt idx="20537">
                  <c:v>45.83</c:v>
                </c:pt>
                <c:pt idx="20538">
                  <c:v>45.8</c:v>
                </c:pt>
                <c:pt idx="20539">
                  <c:v>45.8</c:v>
                </c:pt>
                <c:pt idx="20540">
                  <c:v>45.8</c:v>
                </c:pt>
                <c:pt idx="20541">
                  <c:v>45.83</c:v>
                </c:pt>
                <c:pt idx="20542">
                  <c:v>45.83</c:v>
                </c:pt>
                <c:pt idx="20543">
                  <c:v>45.8</c:v>
                </c:pt>
                <c:pt idx="20544">
                  <c:v>45.8</c:v>
                </c:pt>
                <c:pt idx="20545">
                  <c:v>45.83</c:v>
                </c:pt>
                <c:pt idx="20546">
                  <c:v>45.83</c:v>
                </c:pt>
                <c:pt idx="20547">
                  <c:v>45.83</c:v>
                </c:pt>
                <c:pt idx="20548">
                  <c:v>45.83</c:v>
                </c:pt>
                <c:pt idx="20549">
                  <c:v>45.86</c:v>
                </c:pt>
                <c:pt idx="20550">
                  <c:v>45.86</c:v>
                </c:pt>
                <c:pt idx="20551">
                  <c:v>45.86</c:v>
                </c:pt>
                <c:pt idx="20552">
                  <c:v>45.86</c:v>
                </c:pt>
                <c:pt idx="20553">
                  <c:v>45.86</c:v>
                </c:pt>
                <c:pt idx="20554">
                  <c:v>45.86</c:v>
                </c:pt>
                <c:pt idx="20555">
                  <c:v>45.86</c:v>
                </c:pt>
                <c:pt idx="20556">
                  <c:v>45.84</c:v>
                </c:pt>
                <c:pt idx="20557">
                  <c:v>45.87</c:v>
                </c:pt>
                <c:pt idx="20558">
                  <c:v>45.87</c:v>
                </c:pt>
                <c:pt idx="20559">
                  <c:v>45.87</c:v>
                </c:pt>
                <c:pt idx="20560">
                  <c:v>45.87</c:v>
                </c:pt>
                <c:pt idx="20561">
                  <c:v>45.87</c:v>
                </c:pt>
                <c:pt idx="20562">
                  <c:v>45.87</c:v>
                </c:pt>
                <c:pt idx="20563">
                  <c:v>45.87</c:v>
                </c:pt>
                <c:pt idx="20564">
                  <c:v>45.9</c:v>
                </c:pt>
                <c:pt idx="20565">
                  <c:v>45.9</c:v>
                </c:pt>
                <c:pt idx="20566">
                  <c:v>45.9</c:v>
                </c:pt>
                <c:pt idx="20568">
                  <c:v>46.39</c:v>
                </c:pt>
                <c:pt idx="20569">
                  <c:v>45.84</c:v>
                </c:pt>
                <c:pt idx="20570">
                  <c:v>45.87</c:v>
                </c:pt>
                <c:pt idx="20571">
                  <c:v>45.87</c:v>
                </c:pt>
                <c:pt idx="20572">
                  <c:v>45.9</c:v>
                </c:pt>
                <c:pt idx="20573">
                  <c:v>45.93</c:v>
                </c:pt>
                <c:pt idx="20574">
                  <c:v>45.93</c:v>
                </c:pt>
                <c:pt idx="20575">
                  <c:v>45.93</c:v>
                </c:pt>
                <c:pt idx="20576">
                  <c:v>45.96</c:v>
                </c:pt>
                <c:pt idx="20577">
                  <c:v>45.93</c:v>
                </c:pt>
                <c:pt idx="20578">
                  <c:v>45.99</c:v>
                </c:pt>
                <c:pt idx="20579">
                  <c:v>45.99</c:v>
                </c:pt>
                <c:pt idx="20580">
                  <c:v>45.99</c:v>
                </c:pt>
                <c:pt idx="20581">
                  <c:v>46.02</c:v>
                </c:pt>
                <c:pt idx="20582">
                  <c:v>46.05</c:v>
                </c:pt>
                <c:pt idx="20583">
                  <c:v>46.05</c:v>
                </c:pt>
                <c:pt idx="20584">
                  <c:v>46.08</c:v>
                </c:pt>
                <c:pt idx="20585">
                  <c:v>46.11</c:v>
                </c:pt>
                <c:pt idx="20586">
                  <c:v>46.11</c:v>
                </c:pt>
                <c:pt idx="20587">
                  <c:v>46.14</c:v>
                </c:pt>
                <c:pt idx="20588">
                  <c:v>46.14</c:v>
                </c:pt>
                <c:pt idx="20589">
                  <c:v>46.2</c:v>
                </c:pt>
                <c:pt idx="20590">
                  <c:v>46.23</c:v>
                </c:pt>
                <c:pt idx="20591">
                  <c:v>46.27</c:v>
                </c:pt>
                <c:pt idx="20592">
                  <c:v>46.3</c:v>
                </c:pt>
                <c:pt idx="20593">
                  <c:v>46.33</c:v>
                </c:pt>
                <c:pt idx="20594">
                  <c:v>46.36</c:v>
                </c:pt>
                <c:pt idx="20595">
                  <c:v>46.42</c:v>
                </c:pt>
                <c:pt idx="20596">
                  <c:v>46.39</c:v>
                </c:pt>
                <c:pt idx="20597">
                  <c:v>46.42</c:v>
                </c:pt>
                <c:pt idx="20598">
                  <c:v>46.42</c:v>
                </c:pt>
                <c:pt idx="20599">
                  <c:v>46.42</c:v>
                </c:pt>
                <c:pt idx="20600">
                  <c:v>46.42</c:v>
                </c:pt>
                <c:pt idx="20601">
                  <c:v>46.45</c:v>
                </c:pt>
                <c:pt idx="20602">
                  <c:v>46.48</c:v>
                </c:pt>
                <c:pt idx="20603">
                  <c:v>46.51</c:v>
                </c:pt>
                <c:pt idx="20604">
                  <c:v>46.54</c:v>
                </c:pt>
                <c:pt idx="20605">
                  <c:v>46.57</c:v>
                </c:pt>
                <c:pt idx="20606">
                  <c:v>46.6</c:v>
                </c:pt>
                <c:pt idx="20607">
                  <c:v>46.63</c:v>
                </c:pt>
                <c:pt idx="20608">
                  <c:v>46.66</c:v>
                </c:pt>
                <c:pt idx="20609">
                  <c:v>46.73</c:v>
                </c:pt>
                <c:pt idx="20610">
                  <c:v>46.79</c:v>
                </c:pt>
                <c:pt idx="20611">
                  <c:v>46.94</c:v>
                </c:pt>
                <c:pt idx="20612">
                  <c:v>46.97</c:v>
                </c:pt>
                <c:pt idx="20613">
                  <c:v>47.07</c:v>
                </c:pt>
                <c:pt idx="20614">
                  <c:v>47.16</c:v>
                </c:pt>
                <c:pt idx="20615">
                  <c:v>47.1</c:v>
                </c:pt>
                <c:pt idx="20616">
                  <c:v>46.97</c:v>
                </c:pt>
                <c:pt idx="20617">
                  <c:v>46.91</c:v>
                </c:pt>
                <c:pt idx="20618">
                  <c:v>46.88</c:v>
                </c:pt>
                <c:pt idx="20619">
                  <c:v>46.82</c:v>
                </c:pt>
                <c:pt idx="20620">
                  <c:v>46.85</c:v>
                </c:pt>
                <c:pt idx="20621">
                  <c:v>46.85</c:v>
                </c:pt>
                <c:pt idx="20622">
                  <c:v>46.85</c:v>
                </c:pt>
                <c:pt idx="20623">
                  <c:v>46.85</c:v>
                </c:pt>
                <c:pt idx="20624">
                  <c:v>46.82</c:v>
                </c:pt>
                <c:pt idx="20625">
                  <c:v>46.82</c:v>
                </c:pt>
                <c:pt idx="20626">
                  <c:v>46.82</c:v>
                </c:pt>
                <c:pt idx="20627">
                  <c:v>46.82</c:v>
                </c:pt>
                <c:pt idx="20628">
                  <c:v>46.85</c:v>
                </c:pt>
                <c:pt idx="20629">
                  <c:v>46.85</c:v>
                </c:pt>
                <c:pt idx="20630">
                  <c:v>46.85</c:v>
                </c:pt>
                <c:pt idx="20631">
                  <c:v>46.85</c:v>
                </c:pt>
                <c:pt idx="20632">
                  <c:v>46.85</c:v>
                </c:pt>
                <c:pt idx="20633">
                  <c:v>46.85</c:v>
                </c:pt>
                <c:pt idx="20634">
                  <c:v>46.85</c:v>
                </c:pt>
                <c:pt idx="20635">
                  <c:v>46.85</c:v>
                </c:pt>
                <c:pt idx="20636">
                  <c:v>46.82</c:v>
                </c:pt>
                <c:pt idx="20637">
                  <c:v>46.82</c:v>
                </c:pt>
                <c:pt idx="20638">
                  <c:v>46.82</c:v>
                </c:pt>
                <c:pt idx="20639">
                  <c:v>46.82</c:v>
                </c:pt>
                <c:pt idx="20640">
                  <c:v>46.76</c:v>
                </c:pt>
                <c:pt idx="20641">
                  <c:v>46.73</c:v>
                </c:pt>
                <c:pt idx="20642">
                  <c:v>46.73</c:v>
                </c:pt>
                <c:pt idx="20643">
                  <c:v>46.76</c:v>
                </c:pt>
                <c:pt idx="20644">
                  <c:v>46.73</c:v>
                </c:pt>
                <c:pt idx="20645">
                  <c:v>46.73</c:v>
                </c:pt>
                <c:pt idx="20646">
                  <c:v>46.73</c:v>
                </c:pt>
                <c:pt idx="20647">
                  <c:v>46.7</c:v>
                </c:pt>
                <c:pt idx="20648">
                  <c:v>46.7</c:v>
                </c:pt>
                <c:pt idx="20649">
                  <c:v>46.7</c:v>
                </c:pt>
                <c:pt idx="20650">
                  <c:v>46.7</c:v>
                </c:pt>
                <c:pt idx="20651">
                  <c:v>46.67</c:v>
                </c:pt>
                <c:pt idx="20652">
                  <c:v>46.67</c:v>
                </c:pt>
                <c:pt idx="20653">
                  <c:v>46.67</c:v>
                </c:pt>
                <c:pt idx="20654">
                  <c:v>46.64</c:v>
                </c:pt>
                <c:pt idx="20655">
                  <c:v>46.6</c:v>
                </c:pt>
                <c:pt idx="20656">
                  <c:v>46.57</c:v>
                </c:pt>
                <c:pt idx="20657">
                  <c:v>46.57</c:v>
                </c:pt>
                <c:pt idx="20658">
                  <c:v>46.57</c:v>
                </c:pt>
                <c:pt idx="20659">
                  <c:v>46.54</c:v>
                </c:pt>
                <c:pt idx="20660">
                  <c:v>46.54</c:v>
                </c:pt>
                <c:pt idx="20661">
                  <c:v>46.54</c:v>
                </c:pt>
                <c:pt idx="20662">
                  <c:v>46.51</c:v>
                </c:pt>
                <c:pt idx="20663">
                  <c:v>46.51</c:v>
                </c:pt>
                <c:pt idx="20664">
                  <c:v>46.51</c:v>
                </c:pt>
                <c:pt idx="20665">
                  <c:v>46.51</c:v>
                </c:pt>
                <c:pt idx="20666">
                  <c:v>46.51</c:v>
                </c:pt>
                <c:pt idx="20667">
                  <c:v>46.51</c:v>
                </c:pt>
                <c:pt idx="20668">
                  <c:v>46.51</c:v>
                </c:pt>
                <c:pt idx="20669">
                  <c:v>46.48</c:v>
                </c:pt>
                <c:pt idx="20670">
                  <c:v>46.51</c:v>
                </c:pt>
                <c:pt idx="20671">
                  <c:v>46.51</c:v>
                </c:pt>
                <c:pt idx="20672">
                  <c:v>46.54</c:v>
                </c:pt>
                <c:pt idx="20673">
                  <c:v>46.51</c:v>
                </c:pt>
                <c:pt idx="20674">
                  <c:v>46.48</c:v>
                </c:pt>
                <c:pt idx="20675">
                  <c:v>46.51</c:v>
                </c:pt>
                <c:pt idx="20676">
                  <c:v>46.51</c:v>
                </c:pt>
                <c:pt idx="20677">
                  <c:v>46.51</c:v>
                </c:pt>
                <c:pt idx="20678">
                  <c:v>46.48</c:v>
                </c:pt>
                <c:pt idx="20679">
                  <c:v>46.48</c:v>
                </c:pt>
                <c:pt idx="20680">
                  <c:v>46.45</c:v>
                </c:pt>
                <c:pt idx="20681">
                  <c:v>46.45</c:v>
                </c:pt>
                <c:pt idx="20682">
                  <c:v>46.45</c:v>
                </c:pt>
                <c:pt idx="20683">
                  <c:v>46.42</c:v>
                </c:pt>
                <c:pt idx="20684">
                  <c:v>46.42</c:v>
                </c:pt>
                <c:pt idx="20685">
                  <c:v>46.42</c:v>
                </c:pt>
                <c:pt idx="20686">
                  <c:v>46.42</c:v>
                </c:pt>
                <c:pt idx="20687">
                  <c:v>46.45</c:v>
                </c:pt>
                <c:pt idx="20688">
                  <c:v>46.45</c:v>
                </c:pt>
                <c:pt idx="20689">
                  <c:v>46.45</c:v>
                </c:pt>
                <c:pt idx="20690">
                  <c:v>46.45</c:v>
                </c:pt>
                <c:pt idx="20691">
                  <c:v>46.45</c:v>
                </c:pt>
                <c:pt idx="20692">
                  <c:v>46.45</c:v>
                </c:pt>
                <c:pt idx="20693">
                  <c:v>46.42</c:v>
                </c:pt>
                <c:pt idx="20694">
                  <c:v>46.42</c:v>
                </c:pt>
                <c:pt idx="20695">
                  <c:v>46.42</c:v>
                </c:pt>
                <c:pt idx="20696">
                  <c:v>46.39</c:v>
                </c:pt>
                <c:pt idx="20697">
                  <c:v>46.39</c:v>
                </c:pt>
                <c:pt idx="20698">
                  <c:v>46.36</c:v>
                </c:pt>
                <c:pt idx="20699">
                  <c:v>46.33</c:v>
                </c:pt>
                <c:pt idx="20700">
                  <c:v>46.36</c:v>
                </c:pt>
                <c:pt idx="20701">
                  <c:v>46.39</c:v>
                </c:pt>
                <c:pt idx="20702">
                  <c:v>46.36</c:v>
                </c:pt>
                <c:pt idx="20703">
                  <c:v>46.36</c:v>
                </c:pt>
                <c:pt idx="20704">
                  <c:v>46.39</c:v>
                </c:pt>
                <c:pt idx="20705">
                  <c:v>46.39</c:v>
                </c:pt>
                <c:pt idx="20706">
                  <c:v>46.39</c:v>
                </c:pt>
                <c:pt idx="20707">
                  <c:v>46.39</c:v>
                </c:pt>
                <c:pt idx="20708">
                  <c:v>46.42</c:v>
                </c:pt>
                <c:pt idx="20709">
                  <c:v>46.42</c:v>
                </c:pt>
                <c:pt idx="20710">
                  <c:v>46.45</c:v>
                </c:pt>
                <c:pt idx="20711">
                  <c:v>46.45</c:v>
                </c:pt>
                <c:pt idx="20712">
                  <c:v>46.45</c:v>
                </c:pt>
                <c:pt idx="20713">
                  <c:v>46.45</c:v>
                </c:pt>
                <c:pt idx="20714">
                  <c:v>46.48</c:v>
                </c:pt>
                <c:pt idx="20715">
                  <c:v>46.49</c:v>
                </c:pt>
                <c:pt idx="20716">
                  <c:v>46.55</c:v>
                </c:pt>
                <c:pt idx="20717">
                  <c:v>46.58</c:v>
                </c:pt>
                <c:pt idx="20718">
                  <c:v>46.61</c:v>
                </c:pt>
                <c:pt idx="20719">
                  <c:v>46.64</c:v>
                </c:pt>
                <c:pt idx="20720">
                  <c:v>46.7</c:v>
                </c:pt>
                <c:pt idx="20721">
                  <c:v>46.76</c:v>
                </c:pt>
                <c:pt idx="20722">
                  <c:v>46.79</c:v>
                </c:pt>
                <c:pt idx="20723">
                  <c:v>46.85</c:v>
                </c:pt>
                <c:pt idx="20724">
                  <c:v>46.89</c:v>
                </c:pt>
                <c:pt idx="20725">
                  <c:v>46.95</c:v>
                </c:pt>
                <c:pt idx="20726">
                  <c:v>46.95</c:v>
                </c:pt>
                <c:pt idx="20727">
                  <c:v>46.98</c:v>
                </c:pt>
                <c:pt idx="20728">
                  <c:v>47.01</c:v>
                </c:pt>
                <c:pt idx="20729">
                  <c:v>47.04</c:v>
                </c:pt>
                <c:pt idx="20730">
                  <c:v>47.1</c:v>
                </c:pt>
                <c:pt idx="20731">
                  <c:v>47.14</c:v>
                </c:pt>
                <c:pt idx="20732">
                  <c:v>47.2</c:v>
                </c:pt>
                <c:pt idx="20733">
                  <c:v>47.26</c:v>
                </c:pt>
                <c:pt idx="20734">
                  <c:v>47.26</c:v>
                </c:pt>
                <c:pt idx="20735">
                  <c:v>47.29</c:v>
                </c:pt>
                <c:pt idx="20736">
                  <c:v>47.33</c:v>
                </c:pt>
                <c:pt idx="20737">
                  <c:v>47.33</c:v>
                </c:pt>
                <c:pt idx="20738">
                  <c:v>47.33</c:v>
                </c:pt>
                <c:pt idx="20739">
                  <c:v>47.33</c:v>
                </c:pt>
                <c:pt idx="20740">
                  <c:v>47.36</c:v>
                </c:pt>
                <c:pt idx="20741">
                  <c:v>47.39</c:v>
                </c:pt>
                <c:pt idx="20742">
                  <c:v>47.42</c:v>
                </c:pt>
                <c:pt idx="20743">
                  <c:v>47.42</c:v>
                </c:pt>
                <c:pt idx="20744">
                  <c:v>47.42</c:v>
                </c:pt>
                <c:pt idx="20745">
                  <c:v>47.45</c:v>
                </c:pt>
                <c:pt idx="20746">
                  <c:v>47.45</c:v>
                </c:pt>
                <c:pt idx="20747">
                  <c:v>47.48</c:v>
                </c:pt>
                <c:pt idx="20748">
                  <c:v>47.52</c:v>
                </c:pt>
                <c:pt idx="20749">
                  <c:v>47.52</c:v>
                </c:pt>
                <c:pt idx="20750">
                  <c:v>47.58</c:v>
                </c:pt>
                <c:pt idx="20751">
                  <c:v>47.64</c:v>
                </c:pt>
                <c:pt idx="20752">
                  <c:v>47.83</c:v>
                </c:pt>
                <c:pt idx="20753">
                  <c:v>48.02</c:v>
                </c:pt>
                <c:pt idx="20754">
                  <c:v>48.15</c:v>
                </c:pt>
                <c:pt idx="20755">
                  <c:v>48.22</c:v>
                </c:pt>
                <c:pt idx="20756">
                  <c:v>48.22</c:v>
                </c:pt>
                <c:pt idx="20757">
                  <c:v>48.18</c:v>
                </c:pt>
                <c:pt idx="20758">
                  <c:v>48.18</c:v>
                </c:pt>
                <c:pt idx="20759">
                  <c:v>48.15</c:v>
                </c:pt>
                <c:pt idx="20760">
                  <c:v>48.15</c:v>
                </c:pt>
                <c:pt idx="20761">
                  <c:v>48.12</c:v>
                </c:pt>
                <c:pt idx="20762">
                  <c:v>48.06</c:v>
                </c:pt>
                <c:pt idx="20763">
                  <c:v>48.02</c:v>
                </c:pt>
                <c:pt idx="20764">
                  <c:v>47.99</c:v>
                </c:pt>
                <c:pt idx="20765">
                  <c:v>47.96</c:v>
                </c:pt>
                <c:pt idx="20766">
                  <c:v>47.93</c:v>
                </c:pt>
                <c:pt idx="20767">
                  <c:v>47.9</c:v>
                </c:pt>
                <c:pt idx="20768">
                  <c:v>47.9</c:v>
                </c:pt>
                <c:pt idx="20769">
                  <c:v>47.87</c:v>
                </c:pt>
                <c:pt idx="20770">
                  <c:v>47.87</c:v>
                </c:pt>
                <c:pt idx="20771">
                  <c:v>47.87</c:v>
                </c:pt>
                <c:pt idx="20772">
                  <c:v>47.87</c:v>
                </c:pt>
                <c:pt idx="20773">
                  <c:v>47.83</c:v>
                </c:pt>
                <c:pt idx="20774">
                  <c:v>47.83</c:v>
                </c:pt>
                <c:pt idx="20775">
                  <c:v>47.8</c:v>
                </c:pt>
                <c:pt idx="20776">
                  <c:v>47.8</c:v>
                </c:pt>
                <c:pt idx="20777">
                  <c:v>47.77</c:v>
                </c:pt>
                <c:pt idx="20778">
                  <c:v>47.74</c:v>
                </c:pt>
                <c:pt idx="20779">
                  <c:v>47.71</c:v>
                </c:pt>
                <c:pt idx="20780">
                  <c:v>47.68</c:v>
                </c:pt>
                <c:pt idx="20781">
                  <c:v>47.68</c:v>
                </c:pt>
                <c:pt idx="20782">
                  <c:v>47.68</c:v>
                </c:pt>
                <c:pt idx="20783">
                  <c:v>47.68</c:v>
                </c:pt>
                <c:pt idx="20784">
                  <c:v>47.64</c:v>
                </c:pt>
                <c:pt idx="20785">
                  <c:v>47.61</c:v>
                </c:pt>
                <c:pt idx="20786">
                  <c:v>47.58</c:v>
                </c:pt>
                <c:pt idx="20787">
                  <c:v>47.55</c:v>
                </c:pt>
                <c:pt idx="20788">
                  <c:v>47.55</c:v>
                </c:pt>
                <c:pt idx="20789">
                  <c:v>47.55</c:v>
                </c:pt>
                <c:pt idx="20790">
                  <c:v>47.55</c:v>
                </c:pt>
                <c:pt idx="20791">
                  <c:v>47.55</c:v>
                </c:pt>
                <c:pt idx="20792">
                  <c:v>47.55</c:v>
                </c:pt>
                <c:pt idx="20793">
                  <c:v>47.55</c:v>
                </c:pt>
                <c:pt idx="20794">
                  <c:v>47.55</c:v>
                </c:pt>
                <c:pt idx="20795">
                  <c:v>47.55</c:v>
                </c:pt>
                <c:pt idx="20796">
                  <c:v>47.58</c:v>
                </c:pt>
                <c:pt idx="20797">
                  <c:v>47.64</c:v>
                </c:pt>
                <c:pt idx="20798">
                  <c:v>47.64</c:v>
                </c:pt>
                <c:pt idx="20799">
                  <c:v>47.68</c:v>
                </c:pt>
                <c:pt idx="20800">
                  <c:v>47.68</c:v>
                </c:pt>
                <c:pt idx="20801">
                  <c:v>47.68</c:v>
                </c:pt>
                <c:pt idx="20802">
                  <c:v>47.65</c:v>
                </c:pt>
                <c:pt idx="20803">
                  <c:v>47.62</c:v>
                </c:pt>
                <c:pt idx="20804">
                  <c:v>47.62</c:v>
                </c:pt>
                <c:pt idx="20805">
                  <c:v>47.62</c:v>
                </c:pt>
                <c:pt idx="20806">
                  <c:v>47.62</c:v>
                </c:pt>
                <c:pt idx="20807">
                  <c:v>47.62</c:v>
                </c:pt>
                <c:pt idx="20808">
                  <c:v>47.62</c:v>
                </c:pt>
                <c:pt idx="20809">
                  <c:v>47.55</c:v>
                </c:pt>
                <c:pt idx="20810">
                  <c:v>47.55</c:v>
                </c:pt>
                <c:pt idx="20811">
                  <c:v>47.55</c:v>
                </c:pt>
                <c:pt idx="20812">
                  <c:v>47.55</c:v>
                </c:pt>
                <c:pt idx="20813">
                  <c:v>47.55</c:v>
                </c:pt>
                <c:pt idx="20814">
                  <c:v>47.58</c:v>
                </c:pt>
                <c:pt idx="20815">
                  <c:v>47.56</c:v>
                </c:pt>
                <c:pt idx="20816">
                  <c:v>47.58</c:v>
                </c:pt>
                <c:pt idx="20817">
                  <c:v>47.56</c:v>
                </c:pt>
                <c:pt idx="20818">
                  <c:v>47.59</c:v>
                </c:pt>
                <c:pt idx="20819">
                  <c:v>47.59</c:v>
                </c:pt>
                <c:pt idx="20820">
                  <c:v>47.62</c:v>
                </c:pt>
                <c:pt idx="20821">
                  <c:v>47.65</c:v>
                </c:pt>
                <c:pt idx="20822">
                  <c:v>47.68</c:v>
                </c:pt>
                <c:pt idx="20823">
                  <c:v>47.71</c:v>
                </c:pt>
                <c:pt idx="20824">
                  <c:v>47.71</c:v>
                </c:pt>
                <c:pt idx="20825">
                  <c:v>47.75</c:v>
                </c:pt>
                <c:pt idx="20826">
                  <c:v>47.84</c:v>
                </c:pt>
                <c:pt idx="20827">
                  <c:v>47.88</c:v>
                </c:pt>
                <c:pt idx="20828">
                  <c:v>47.91</c:v>
                </c:pt>
                <c:pt idx="20829">
                  <c:v>47.91</c:v>
                </c:pt>
                <c:pt idx="20830">
                  <c:v>47.97</c:v>
                </c:pt>
                <c:pt idx="20831">
                  <c:v>47.91</c:v>
                </c:pt>
                <c:pt idx="20832">
                  <c:v>47.81</c:v>
                </c:pt>
                <c:pt idx="20833">
                  <c:v>47.81</c:v>
                </c:pt>
                <c:pt idx="20834">
                  <c:v>47.81</c:v>
                </c:pt>
                <c:pt idx="20835">
                  <c:v>47.84</c:v>
                </c:pt>
                <c:pt idx="20836">
                  <c:v>48.1</c:v>
                </c:pt>
                <c:pt idx="20837">
                  <c:v>47.82</c:v>
                </c:pt>
                <c:pt idx="20838">
                  <c:v>47.95</c:v>
                </c:pt>
                <c:pt idx="20839">
                  <c:v>48.01</c:v>
                </c:pt>
                <c:pt idx="20840">
                  <c:v>48.01</c:v>
                </c:pt>
                <c:pt idx="20841">
                  <c:v>48.04</c:v>
                </c:pt>
                <c:pt idx="20842">
                  <c:v>48.01</c:v>
                </c:pt>
                <c:pt idx="20843">
                  <c:v>47.98</c:v>
                </c:pt>
                <c:pt idx="20844">
                  <c:v>47.98</c:v>
                </c:pt>
                <c:pt idx="20845">
                  <c:v>48.01</c:v>
                </c:pt>
                <c:pt idx="20846">
                  <c:v>48.01</c:v>
                </c:pt>
                <c:pt idx="20847">
                  <c:v>48.05</c:v>
                </c:pt>
                <c:pt idx="20848">
                  <c:v>48.14</c:v>
                </c:pt>
                <c:pt idx="20849">
                  <c:v>48.27</c:v>
                </c:pt>
                <c:pt idx="20850">
                  <c:v>48.37</c:v>
                </c:pt>
                <c:pt idx="20851">
                  <c:v>48.4</c:v>
                </c:pt>
                <c:pt idx="20852">
                  <c:v>48.47</c:v>
                </c:pt>
                <c:pt idx="20853">
                  <c:v>48.47</c:v>
                </c:pt>
                <c:pt idx="20854">
                  <c:v>48.47</c:v>
                </c:pt>
                <c:pt idx="20855">
                  <c:v>48.47</c:v>
                </c:pt>
                <c:pt idx="20856">
                  <c:v>48.4</c:v>
                </c:pt>
                <c:pt idx="20857">
                  <c:v>48.37</c:v>
                </c:pt>
                <c:pt idx="20858">
                  <c:v>48.51</c:v>
                </c:pt>
                <c:pt idx="20859">
                  <c:v>48.54</c:v>
                </c:pt>
                <c:pt idx="20860">
                  <c:v>48.41</c:v>
                </c:pt>
                <c:pt idx="20861">
                  <c:v>48.61</c:v>
                </c:pt>
                <c:pt idx="20862">
                  <c:v>48.54</c:v>
                </c:pt>
                <c:pt idx="20863">
                  <c:v>48.38</c:v>
                </c:pt>
                <c:pt idx="20864">
                  <c:v>48.31</c:v>
                </c:pt>
                <c:pt idx="20865">
                  <c:v>48.25</c:v>
                </c:pt>
                <c:pt idx="20866">
                  <c:v>48.25</c:v>
                </c:pt>
                <c:pt idx="20867">
                  <c:v>48.25</c:v>
                </c:pt>
                <c:pt idx="20868">
                  <c:v>48.28</c:v>
                </c:pt>
                <c:pt idx="20869">
                  <c:v>48.38</c:v>
                </c:pt>
                <c:pt idx="20870">
                  <c:v>48.45</c:v>
                </c:pt>
                <c:pt idx="20871">
                  <c:v>48.61</c:v>
                </c:pt>
                <c:pt idx="20872">
                  <c:v>48.71</c:v>
                </c:pt>
                <c:pt idx="20873">
                  <c:v>48.77</c:v>
                </c:pt>
                <c:pt idx="20874">
                  <c:v>48.81</c:v>
                </c:pt>
                <c:pt idx="20875">
                  <c:v>48.81</c:v>
                </c:pt>
                <c:pt idx="20876">
                  <c:v>48.77</c:v>
                </c:pt>
                <c:pt idx="20877">
                  <c:v>48.71</c:v>
                </c:pt>
                <c:pt idx="20878">
                  <c:v>48.64</c:v>
                </c:pt>
                <c:pt idx="20880">
                  <c:v>50.14</c:v>
                </c:pt>
                <c:pt idx="20881">
                  <c:v>48.32</c:v>
                </c:pt>
                <c:pt idx="20882">
                  <c:v>48.28</c:v>
                </c:pt>
                <c:pt idx="20883">
                  <c:v>48.32</c:v>
                </c:pt>
                <c:pt idx="20884">
                  <c:v>48.36</c:v>
                </c:pt>
                <c:pt idx="20885">
                  <c:v>48.35</c:v>
                </c:pt>
                <c:pt idx="20886">
                  <c:v>48.29</c:v>
                </c:pt>
                <c:pt idx="20887">
                  <c:v>48.29</c:v>
                </c:pt>
                <c:pt idx="20888">
                  <c:v>48.29</c:v>
                </c:pt>
                <c:pt idx="20889">
                  <c:v>48.32</c:v>
                </c:pt>
                <c:pt idx="20890">
                  <c:v>48.32</c:v>
                </c:pt>
                <c:pt idx="20891">
                  <c:v>48.35</c:v>
                </c:pt>
                <c:pt idx="20892">
                  <c:v>48.38</c:v>
                </c:pt>
                <c:pt idx="20893">
                  <c:v>48.42</c:v>
                </c:pt>
                <c:pt idx="20894">
                  <c:v>48.48</c:v>
                </c:pt>
                <c:pt idx="20895">
                  <c:v>48.48</c:v>
                </c:pt>
                <c:pt idx="20896">
                  <c:v>48.45</c:v>
                </c:pt>
                <c:pt idx="20897">
                  <c:v>48.42</c:v>
                </c:pt>
                <c:pt idx="20898">
                  <c:v>48.38</c:v>
                </c:pt>
                <c:pt idx="20899">
                  <c:v>48.35</c:v>
                </c:pt>
                <c:pt idx="20900">
                  <c:v>48.32</c:v>
                </c:pt>
                <c:pt idx="20901">
                  <c:v>48.29</c:v>
                </c:pt>
                <c:pt idx="20902">
                  <c:v>48.29</c:v>
                </c:pt>
                <c:pt idx="20903">
                  <c:v>48.29</c:v>
                </c:pt>
                <c:pt idx="20904">
                  <c:v>48.32</c:v>
                </c:pt>
                <c:pt idx="20905">
                  <c:v>48.29</c:v>
                </c:pt>
                <c:pt idx="20906">
                  <c:v>48.29</c:v>
                </c:pt>
                <c:pt idx="20907">
                  <c:v>48.25</c:v>
                </c:pt>
                <c:pt idx="20908">
                  <c:v>48.22</c:v>
                </c:pt>
                <c:pt idx="20909">
                  <c:v>48.19</c:v>
                </c:pt>
                <c:pt idx="20910">
                  <c:v>48.22</c:v>
                </c:pt>
                <c:pt idx="20911">
                  <c:v>48.22</c:v>
                </c:pt>
                <c:pt idx="20912">
                  <c:v>48.22</c:v>
                </c:pt>
                <c:pt idx="20913">
                  <c:v>48.22</c:v>
                </c:pt>
                <c:pt idx="20914">
                  <c:v>48.19</c:v>
                </c:pt>
                <c:pt idx="20915">
                  <c:v>48.19</c:v>
                </c:pt>
                <c:pt idx="20916">
                  <c:v>48.15</c:v>
                </c:pt>
                <c:pt idx="20917">
                  <c:v>48.22</c:v>
                </c:pt>
                <c:pt idx="20918">
                  <c:v>48.25</c:v>
                </c:pt>
                <c:pt idx="20919">
                  <c:v>48.25</c:v>
                </c:pt>
                <c:pt idx="20920">
                  <c:v>48.25</c:v>
                </c:pt>
                <c:pt idx="20921">
                  <c:v>48.25</c:v>
                </c:pt>
                <c:pt idx="20922">
                  <c:v>48.25</c:v>
                </c:pt>
                <c:pt idx="20923">
                  <c:v>48.22</c:v>
                </c:pt>
                <c:pt idx="20924">
                  <c:v>48.22</c:v>
                </c:pt>
                <c:pt idx="20925">
                  <c:v>48.22</c:v>
                </c:pt>
                <c:pt idx="20926">
                  <c:v>48.22</c:v>
                </c:pt>
                <c:pt idx="20927">
                  <c:v>48.25</c:v>
                </c:pt>
                <c:pt idx="20928">
                  <c:v>48.28</c:v>
                </c:pt>
                <c:pt idx="20929">
                  <c:v>48.28</c:v>
                </c:pt>
                <c:pt idx="20930">
                  <c:v>48.28</c:v>
                </c:pt>
                <c:pt idx="20931">
                  <c:v>48.25</c:v>
                </c:pt>
                <c:pt idx="20932">
                  <c:v>48.25</c:v>
                </c:pt>
                <c:pt idx="20933">
                  <c:v>48.25</c:v>
                </c:pt>
                <c:pt idx="20934">
                  <c:v>48.25</c:v>
                </c:pt>
                <c:pt idx="20935">
                  <c:v>48.28</c:v>
                </c:pt>
                <c:pt idx="20936">
                  <c:v>48.28</c:v>
                </c:pt>
                <c:pt idx="20937">
                  <c:v>48.25</c:v>
                </c:pt>
                <c:pt idx="20938">
                  <c:v>48.25</c:v>
                </c:pt>
                <c:pt idx="20939">
                  <c:v>48.28</c:v>
                </c:pt>
                <c:pt idx="20940">
                  <c:v>48.19</c:v>
                </c:pt>
                <c:pt idx="20941">
                  <c:v>48.19</c:v>
                </c:pt>
                <c:pt idx="20942">
                  <c:v>48.25</c:v>
                </c:pt>
                <c:pt idx="20943">
                  <c:v>48.29</c:v>
                </c:pt>
                <c:pt idx="20944">
                  <c:v>48.29</c:v>
                </c:pt>
                <c:pt idx="20945">
                  <c:v>48.29</c:v>
                </c:pt>
                <c:pt idx="20946">
                  <c:v>48.29</c:v>
                </c:pt>
                <c:pt idx="20947">
                  <c:v>48.29</c:v>
                </c:pt>
                <c:pt idx="20948">
                  <c:v>48.29</c:v>
                </c:pt>
                <c:pt idx="20949">
                  <c:v>48.29</c:v>
                </c:pt>
                <c:pt idx="20950">
                  <c:v>48.29</c:v>
                </c:pt>
                <c:pt idx="20951">
                  <c:v>48.29</c:v>
                </c:pt>
                <c:pt idx="20952">
                  <c:v>48.32</c:v>
                </c:pt>
                <c:pt idx="20953">
                  <c:v>48.35</c:v>
                </c:pt>
                <c:pt idx="20954">
                  <c:v>48.35</c:v>
                </c:pt>
                <c:pt idx="20955">
                  <c:v>48.38</c:v>
                </c:pt>
                <c:pt idx="20956">
                  <c:v>48.38</c:v>
                </c:pt>
                <c:pt idx="20957">
                  <c:v>48.42</c:v>
                </c:pt>
                <c:pt idx="20958">
                  <c:v>48.42</c:v>
                </c:pt>
                <c:pt idx="20959">
                  <c:v>48.42</c:v>
                </c:pt>
                <c:pt idx="20960">
                  <c:v>48.45</c:v>
                </c:pt>
                <c:pt idx="20961">
                  <c:v>48.45</c:v>
                </c:pt>
                <c:pt idx="20962">
                  <c:v>48.48</c:v>
                </c:pt>
                <c:pt idx="20963">
                  <c:v>48.52</c:v>
                </c:pt>
                <c:pt idx="20964">
                  <c:v>48.55</c:v>
                </c:pt>
                <c:pt idx="20965">
                  <c:v>48.68</c:v>
                </c:pt>
                <c:pt idx="20966">
                  <c:v>48.68</c:v>
                </c:pt>
                <c:pt idx="20967">
                  <c:v>48.65</c:v>
                </c:pt>
                <c:pt idx="20968">
                  <c:v>48.65</c:v>
                </c:pt>
                <c:pt idx="20969">
                  <c:v>48.68</c:v>
                </c:pt>
                <c:pt idx="20970">
                  <c:v>48.68</c:v>
                </c:pt>
                <c:pt idx="20971">
                  <c:v>48.68</c:v>
                </c:pt>
                <c:pt idx="20972">
                  <c:v>48.68</c:v>
                </c:pt>
                <c:pt idx="20973">
                  <c:v>48.68</c:v>
                </c:pt>
                <c:pt idx="20974">
                  <c:v>48.68</c:v>
                </c:pt>
                <c:pt idx="20975">
                  <c:v>48.68</c:v>
                </c:pt>
                <c:pt idx="20976">
                  <c:v>48.68</c:v>
                </c:pt>
                <c:pt idx="20977">
                  <c:v>48.61</c:v>
                </c:pt>
                <c:pt idx="20978">
                  <c:v>48.58</c:v>
                </c:pt>
                <c:pt idx="20979">
                  <c:v>48.52</c:v>
                </c:pt>
                <c:pt idx="20980">
                  <c:v>48.52</c:v>
                </c:pt>
                <c:pt idx="20981">
                  <c:v>48.48</c:v>
                </c:pt>
                <c:pt idx="20982">
                  <c:v>48.48</c:v>
                </c:pt>
                <c:pt idx="20983">
                  <c:v>48.48</c:v>
                </c:pt>
                <c:pt idx="20984">
                  <c:v>48.48</c:v>
                </c:pt>
                <c:pt idx="20985">
                  <c:v>48.52</c:v>
                </c:pt>
                <c:pt idx="20986">
                  <c:v>48.52</c:v>
                </c:pt>
                <c:pt idx="20987">
                  <c:v>48.52</c:v>
                </c:pt>
                <c:pt idx="20988">
                  <c:v>48.52</c:v>
                </c:pt>
                <c:pt idx="20989">
                  <c:v>48.52</c:v>
                </c:pt>
                <c:pt idx="20990">
                  <c:v>48.61</c:v>
                </c:pt>
                <c:pt idx="20991">
                  <c:v>48.65</c:v>
                </c:pt>
                <c:pt idx="20992">
                  <c:v>48.68</c:v>
                </c:pt>
                <c:pt idx="20993">
                  <c:v>48.68</c:v>
                </c:pt>
                <c:pt idx="20994">
                  <c:v>48.68</c:v>
                </c:pt>
                <c:pt idx="20995">
                  <c:v>48.72</c:v>
                </c:pt>
                <c:pt idx="20996">
                  <c:v>48.68</c:v>
                </c:pt>
                <c:pt idx="20997">
                  <c:v>48.68</c:v>
                </c:pt>
                <c:pt idx="20998">
                  <c:v>48.68</c:v>
                </c:pt>
                <c:pt idx="20999">
                  <c:v>48.68</c:v>
                </c:pt>
                <c:pt idx="21000">
                  <c:v>48.65</c:v>
                </c:pt>
                <c:pt idx="21001">
                  <c:v>48.59</c:v>
                </c:pt>
                <c:pt idx="21002">
                  <c:v>48.55</c:v>
                </c:pt>
                <c:pt idx="21003">
                  <c:v>48.55</c:v>
                </c:pt>
                <c:pt idx="21004">
                  <c:v>48.55</c:v>
                </c:pt>
                <c:pt idx="21005">
                  <c:v>48.55</c:v>
                </c:pt>
                <c:pt idx="21006">
                  <c:v>48.52</c:v>
                </c:pt>
                <c:pt idx="21007">
                  <c:v>48.52</c:v>
                </c:pt>
                <c:pt idx="21008">
                  <c:v>48.52</c:v>
                </c:pt>
                <c:pt idx="21009">
                  <c:v>48.52</c:v>
                </c:pt>
                <c:pt idx="21010">
                  <c:v>48.56</c:v>
                </c:pt>
                <c:pt idx="21011">
                  <c:v>48.56</c:v>
                </c:pt>
                <c:pt idx="21012">
                  <c:v>48.56</c:v>
                </c:pt>
                <c:pt idx="21013">
                  <c:v>48.56</c:v>
                </c:pt>
                <c:pt idx="21014">
                  <c:v>48.59</c:v>
                </c:pt>
                <c:pt idx="21015">
                  <c:v>48.62</c:v>
                </c:pt>
                <c:pt idx="21016">
                  <c:v>48.63</c:v>
                </c:pt>
                <c:pt idx="21017">
                  <c:v>48.66</c:v>
                </c:pt>
                <c:pt idx="21018">
                  <c:v>48.66</c:v>
                </c:pt>
                <c:pt idx="21019">
                  <c:v>48.69</c:v>
                </c:pt>
                <c:pt idx="21020">
                  <c:v>48.69</c:v>
                </c:pt>
                <c:pt idx="21021">
                  <c:v>48.73</c:v>
                </c:pt>
                <c:pt idx="21022">
                  <c:v>48.73</c:v>
                </c:pt>
                <c:pt idx="21023">
                  <c:v>48.73</c:v>
                </c:pt>
                <c:pt idx="21024">
                  <c:v>48.76</c:v>
                </c:pt>
                <c:pt idx="21025">
                  <c:v>48.76</c:v>
                </c:pt>
                <c:pt idx="21026">
                  <c:v>48.76</c:v>
                </c:pt>
                <c:pt idx="21027">
                  <c:v>48.73</c:v>
                </c:pt>
                <c:pt idx="21028">
                  <c:v>48.73</c:v>
                </c:pt>
                <c:pt idx="21029">
                  <c:v>48.73</c:v>
                </c:pt>
                <c:pt idx="21030">
                  <c:v>48.73</c:v>
                </c:pt>
                <c:pt idx="21031">
                  <c:v>48.69</c:v>
                </c:pt>
                <c:pt idx="21032">
                  <c:v>48.67</c:v>
                </c:pt>
                <c:pt idx="21033">
                  <c:v>48.66</c:v>
                </c:pt>
                <c:pt idx="21034">
                  <c:v>48.6</c:v>
                </c:pt>
                <c:pt idx="21035">
                  <c:v>48.57</c:v>
                </c:pt>
                <c:pt idx="21036">
                  <c:v>48.6</c:v>
                </c:pt>
                <c:pt idx="21037">
                  <c:v>48.63</c:v>
                </c:pt>
                <c:pt idx="21038">
                  <c:v>48.6</c:v>
                </c:pt>
                <c:pt idx="21039">
                  <c:v>48.57</c:v>
                </c:pt>
                <c:pt idx="21040">
                  <c:v>48.53</c:v>
                </c:pt>
                <c:pt idx="21041">
                  <c:v>48.5</c:v>
                </c:pt>
                <c:pt idx="21042">
                  <c:v>48.5</c:v>
                </c:pt>
                <c:pt idx="21043">
                  <c:v>48.5</c:v>
                </c:pt>
                <c:pt idx="21044">
                  <c:v>48.5</c:v>
                </c:pt>
                <c:pt idx="21045">
                  <c:v>48.5</c:v>
                </c:pt>
                <c:pt idx="21046">
                  <c:v>48.5</c:v>
                </c:pt>
                <c:pt idx="21047">
                  <c:v>48.5</c:v>
                </c:pt>
                <c:pt idx="21048">
                  <c:v>48.51</c:v>
                </c:pt>
                <c:pt idx="21049">
                  <c:v>48.51</c:v>
                </c:pt>
                <c:pt idx="21050">
                  <c:v>48.51</c:v>
                </c:pt>
                <c:pt idx="21051">
                  <c:v>48.54</c:v>
                </c:pt>
                <c:pt idx="21052">
                  <c:v>48.54</c:v>
                </c:pt>
                <c:pt idx="21053">
                  <c:v>48.57</c:v>
                </c:pt>
                <c:pt idx="21054">
                  <c:v>48.57</c:v>
                </c:pt>
                <c:pt idx="21055">
                  <c:v>48.6</c:v>
                </c:pt>
                <c:pt idx="21056">
                  <c:v>48.6</c:v>
                </c:pt>
                <c:pt idx="21057">
                  <c:v>48.64</c:v>
                </c:pt>
                <c:pt idx="21058">
                  <c:v>48.6</c:v>
                </c:pt>
                <c:pt idx="21059">
                  <c:v>48.58</c:v>
                </c:pt>
                <c:pt idx="21060">
                  <c:v>48.6</c:v>
                </c:pt>
                <c:pt idx="21061">
                  <c:v>48.57</c:v>
                </c:pt>
                <c:pt idx="21062">
                  <c:v>48.57</c:v>
                </c:pt>
                <c:pt idx="21063">
                  <c:v>48.54</c:v>
                </c:pt>
                <c:pt idx="21064">
                  <c:v>48.51</c:v>
                </c:pt>
                <c:pt idx="21065">
                  <c:v>48.51</c:v>
                </c:pt>
                <c:pt idx="21066">
                  <c:v>48.51</c:v>
                </c:pt>
                <c:pt idx="21067">
                  <c:v>48.51</c:v>
                </c:pt>
                <c:pt idx="21068">
                  <c:v>48.51</c:v>
                </c:pt>
                <c:pt idx="21069">
                  <c:v>48.51</c:v>
                </c:pt>
                <c:pt idx="21070">
                  <c:v>48.51</c:v>
                </c:pt>
                <c:pt idx="21071">
                  <c:v>48.51</c:v>
                </c:pt>
                <c:pt idx="21072">
                  <c:v>48.54</c:v>
                </c:pt>
                <c:pt idx="21073">
                  <c:v>48.53</c:v>
                </c:pt>
                <c:pt idx="21074">
                  <c:v>48.57</c:v>
                </c:pt>
                <c:pt idx="21075">
                  <c:v>48.6</c:v>
                </c:pt>
                <c:pt idx="21076">
                  <c:v>48.6</c:v>
                </c:pt>
                <c:pt idx="21077">
                  <c:v>48.63</c:v>
                </c:pt>
                <c:pt idx="21078">
                  <c:v>48.63</c:v>
                </c:pt>
                <c:pt idx="21079">
                  <c:v>48.63</c:v>
                </c:pt>
                <c:pt idx="21080">
                  <c:v>48.63</c:v>
                </c:pt>
                <c:pt idx="21081">
                  <c:v>48.67</c:v>
                </c:pt>
                <c:pt idx="21082">
                  <c:v>48.63</c:v>
                </c:pt>
                <c:pt idx="21083">
                  <c:v>48.63</c:v>
                </c:pt>
                <c:pt idx="21084">
                  <c:v>48.6</c:v>
                </c:pt>
                <c:pt idx="21085">
                  <c:v>48.6</c:v>
                </c:pt>
                <c:pt idx="21086">
                  <c:v>48.6</c:v>
                </c:pt>
                <c:pt idx="21087">
                  <c:v>48.6</c:v>
                </c:pt>
                <c:pt idx="21088">
                  <c:v>48.57</c:v>
                </c:pt>
                <c:pt idx="21089">
                  <c:v>48.53</c:v>
                </c:pt>
                <c:pt idx="21090">
                  <c:v>48.5</c:v>
                </c:pt>
                <c:pt idx="21091">
                  <c:v>48.5</c:v>
                </c:pt>
                <c:pt idx="21092">
                  <c:v>48.47</c:v>
                </c:pt>
                <c:pt idx="21093">
                  <c:v>48.47</c:v>
                </c:pt>
                <c:pt idx="21094">
                  <c:v>48.4</c:v>
                </c:pt>
                <c:pt idx="21095">
                  <c:v>48.43</c:v>
                </c:pt>
                <c:pt idx="21096">
                  <c:v>48.46</c:v>
                </c:pt>
                <c:pt idx="21097">
                  <c:v>48.5</c:v>
                </c:pt>
                <c:pt idx="21098">
                  <c:v>48.46</c:v>
                </c:pt>
                <c:pt idx="21099">
                  <c:v>48.46</c:v>
                </c:pt>
                <c:pt idx="21100">
                  <c:v>48.5</c:v>
                </c:pt>
                <c:pt idx="21101">
                  <c:v>48.5</c:v>
                </c:pt>
                <c:pt idx="21102">
                  <c:v>48.5</c:v>
                </c:pt>
                <c:pt idx="21103">
                  <c:v>48.46</c:v>
                </c:pt>
                <c:pt idx="21104">
                  <c:v>48.43</c:v>
                </c:pt>
                <c:pt idx="21105">
                  <c:v>48.4</c:v>
                </c:pt>
                <c:pt idx="21106">
                  <c:v>48.43</c:v>
                </c:pt>
                <c:pt idx="21107">
                  <c:v>48.43</c:v>
                </c:pt>
                <c:pt idx="21108">
                  <c:v>48.46</c:v>
                </c:pt>
                <c:pt idx="21109">
                  <c:v>48.46</c:v>
                </c:pt>
                <c:pt idx="21110">
                  <c:v>48.46</c:v>
                </c:pt>
                <c:pt idx="21111">
                  <c:v>48.46</c:v>
                </c:pt>
                <c:pt idx="21112">
                  <c:v>48.46</c:v>
                </c:pt>
                <c:pt idx="21113">
                  <c:v>48.46</c:v>
                </c:pt>
                <c:pt idx="21114">
                  <c:v>48.5</c:v>
                </c:pt>
                <c:pt idx="21115">
                  <c:v>48.53</c:v>
                </c:pt>
                <c:pt idx="21116">
                  <c:v>48.53</c:v>
                </c:pt>
                <c:pt idx="21117">
                  <c:v>48.56</c:v>
                </c:pt>
                <c:pt idx="21118">
                  <c:v>48.66</c:v>
                </c:pt>
                <c:pt idx="21119">
                  <c:v>48.66</c:v>
                </c:pt>
                <c:pt idx="21120">
                  <c:v>48.63</c:v>
                </c:pt>
                <c:pt idx="21121">
                  <c:v>48.63</c:v>
                </c:pt>
                <c:pt idx="21122">
                  <c:v>48.63</c:v>
                </c:pt>
                <c:pt idx="21123">
                  <c:v>48.63</c:v>
                </c:pt>
                <c:pt idx="21124">
                  <c:v>48.59</c:v>
                </c:pt>
                <c:pt idx="21125">
                  <c:v>48.59</c:v>
                </c:pt>
                <c:pt idx="21126">
                  <c:v>48.59</c:v>
                </c:pt>
                <c:pt idx="21127">
                  <c:v>48.56</c:v>
                </c:pt>
                <c:pt idx="21128">
                  <c:v>48.56</c:v>
                </c:pt>
                <c:pt idx="21129">
                  <c:v>48.56</c:v>
                </c:pt>
                <c:pt idx="21130">
                  <c:v>48.56</c:v>
                </c:pt>
                <c:pt idx="21131">
                  <c:v>48.56</c:v>
                </c:pt>
                <c:pt idx="21132">
                  <c:v>48.56</c:v>
                </c:pt>
                <c:pt idx="21133">
                  <c:v>48.56</c:v>
                </c:pt>
                <c:pt idx="21134">
                  <c:v>48.53</c:v>
                </c:pt>
                <c:pt idx="21135">
                  <c:v>48.53</c:v>
                </c:pt>
                <c:pt idx="21136">
                  <c:v>48.5</c:v>
                </c:pt>
                <c:pt idx="21137">
                  <c:v>48.46</c:v>
                </c:pt>
                <c:pt idx="21138">
                  <c:v>48.43</c:v>
                </c:pt>
                <c:pt idx="21139">
                  <c:v>48.4</c:v>
                </c:pt>
                <c:pt idx="21140">
                  <c:v>48.39</c:v>
                </c:pt>
                <c:pt idx="21141">
                  <c:v>48.36</c:v>
                </c:pt>
                <c:pt idx="21142">
                  <c:v>48.33</c:v>
                </c:pt>
                <c:pt idx="21143">
                  <c:v>48.33</c:v>
                </c:pt>
                <c:pt idx="21144">
                  <c:v>48.36</c:v>
                </c:pt>
                <c:pt idx="21145">
                  <c:v>48.39</c:v>
                </c:pt>
                <c:pt idx="21146">
                  <c:v>48.39</c:v>
                </c:pt>
                <c:pt idx="21147">
                  <c:v>48.43</c:v>
                </c:pt>
                <c:pt idx="21148">
                  <c:v>48.46</c:v>
                </c:pt>
                <c:pt idx="21149">
                  <c:v>48.46</c:v>
                </c:pt>
                <c:pt idx="21150">
                  <c:v>48.49</c:v>
                </c:pt>
                <c:pt idx="21151">
                  <c:v>48.49</c:v>
                </c:pt>
                <c:pt idx="21152">
                  <c:v>48.49</c:v>
                </c:pt>
                <c:pt idx="21153">
                  <c:v>48.49</c:v>
                </c:pt>
                <c:pt idx="21154">
                  <c:v>48.49</c:v>
                </c:pt>
                <c:pt idx="21155">
                  <c:v>48.49</c:v>
                </c:pt>
                <c:pt idx="21156">
                  <c:v>48.46</c:v>
                </c:pt>
                <c:pt idx="21157">
                  <c:v>48.46</c:v>
                </c:pt>
                <c:pt idx="21158">
                  <c:v>48.46</c:v>
                </c:pt>
                <c:pt idx="21159">
                  <c:v>48.43</c:v>
                </c:pt>
                <c:pt idx="21160">
                  <c:v>48.43</c:v>
                </c:pt>
                <c:pt idx="21161">
                  <c:v>48.39</c:v>
                </c:pt>
                <c:pt idx="21162">
                  <c:v>48.39</c:v>
                </c:pt>
                <c:pt idx="21163">
                  <c:v>48.39</c:v>
                </c:pt>
                <c:pt idx="21164">
                  <c:v>48.39</c:v>
                </c:pt>
                <c:pt idx="21165">
                  <c:v>48.36</c:v>
                </c:pt>
                <c:pt idx="21166">
                  <c:v>48.36</c:v>
                </c:pt>
                <c:pt idx="21167">
                  <c:v>48.36</c:v>
                </c:pt>
                <c:pt idx="21168">
                  <c:v>48.39</c:v>
                </c:pt>
                <c:pt idx="21169">
                  <c:v>48.43</c:v>
                </c:pt>
                <c:pt idx="21170">
                  <c:v>48.46</c:v>
                </c:pt>
                <c:pt idx="21171">
                  <c:v>48.49</c:v>
                </c:pt>
                <c:pt idx="21172">
                  <c:v>48.49</c:v>
                </c:pt>
                <c:pt idx="21173">
                  <c:v>48.49</c:v>
                </c:pt>
                <c:pt idx="21174">
                  <c:v>48.49</c:v>
                </c:pt>
                <c:pt idx="21175">
                  <c:v>48.49</c:v>
                </c:pt>
                <c:pt idx="21176">
                  <c:v>48.49</c:v>
                </c:pt>
                <c:pt idx="21177">
                  <c:v>48.49</c:v>
                </c:pt>
                <c:pt idx="21178">
                  <c:v>48.49</c:v>
                </c:pt>
                <c:pt idx="21179">
                  <c:v>48.49</c:v>
                </c:pt>
                <c:pt idx="21180">
                  <c:v>48.46</c:v>
                </c:pt>
                <c:pt idx="21181">
                  <c:v>48.46</c:v>
                </c:pt>
                <c:pt idx="21182">
                  <c:v>48.46</c:v>
                </c:pt>
                <c:pt idx="21183">
                  <c:v>48.43</c:v>
                </c:pt>
                <c:pt idx="21184">
                  <c:v>48.43</c:v>
                </c:pt>
                <c:pt idx="21185">
                  <c:v>48.43</c:v>
                </c:pt>
                <c:pt idx="21186">
                  <c:v>48.39</c:v>
                </c:pt>
                <c:pt idx="21187">
                  <c:v>48.36</c:v>
                </c:pt>
                <c:pt idx="21188">
                  <c:v>48.33</c:v>
                </c:pt>
                <c:pt idx="21189">
                  <c:v>48.3</c:v>
                </c:pt>
                <c:pt idx="21190">
                  <c:v>48.3</c:v>
                </c:pt>
                <c:pt idx="21191">
                  <c:v>48.33</c:v>
                </c:pt>
                <c:pt idx="21192">
                  <c:v>48.36</c:v>
                </c:pt>
                <c:pt idx="21193">
                  <c:v>48.43</c:v>
                </c:pt>
                <c:pt idx="21194">
                  <c:v>48.46</c:v>
                </c:pt>
                <c:pt idx="21195">
                  <c:v>48.49</c:v>
                </c:pt>
                <c:pt idx="21196">
                  <c:v>48.52</c:v>
                </c:pt>
                <c:pt idx="21197">
                  <c:v>48.52</c:v>
                </c:pt>
                <c:pt idx="21198">
                  <c:v>48.52</c:v>
                </c:pt>
                <c:pt idx="21199">
                  <c:v>48.52</c:v>
                </c:pt>
                <c:pt idx="21200">
                  <c:v>48.52</c:v>
                </c:pt>
                <c:pt idx="21201">
                  <c:v>48.52</c:v>
                </c:pt>
                <c:pt idx="21202">
                  <c:v>48.5</c:v>
                </c:pt>
                <c:pt idx="21203">
                  <c:v>48.46</c:v>
                </c:pt>
                <c:pt idx="21204">
                  <c:v>48.46</c:v>
                </c:pt>
                <c:pt idx="21205">
                  <c:v>48.46</c:v>
                </c:pt>
                <c:pt idx="21206">
                  <c:v>48.43</c:v>
                </c:pt>
                <c:pt idx="21207">
                  <c:v>48.43</c:v>
                </c:pt>
                <c:pt idx="21208">
                  <c:v>48.43</c:v>
                </c:pt>
                <c:pt idx="21209">
                  <c:v>48.4</c:v>
                </c:pt>
                <c:pt idx="21210">
                  <c:v>48.37</c:v>
                </c:pt>
                <c:pt idx="21211">
                  <c:v>48.33</c:v>
                </c:pt>
                <c:pt idx="21212">
                  <c:v>48.33</c:v>
                </c:pt>
                <c:pt idx="21213">
                  <c:v>48.33</c:v>
                </c:pt>
                <c:pt idx="21214">
                  <c:v>48.3</c:v>
                </c:pt>
                <c:pt idx="21215">
                  <c:v>48.33</c:v>
                </c:pt>
                <c:pt idx="21217">
                  <c:v>49.31</c:v>
                </c:pt>
                <c:pt idx="21218">
                  <c:v>48.37</c:v>
                </c:pt>
                <c:pt idx="21219">
                  <c:v>48.37</c:v>
                </c:pt>
                <c:pt idx="21220">
                  <c:v>48.4</c:v>
                </c:pt>
                <c:pt idx="21221">
                  <c:v>48.4</c:v>
                </c:pt>
                <c:pt idx="21222">
                  <c:v>48.4</c:v>
                </c:pt>
                <c:pt idx="21223">
                  <c:v>48.4</c:v>
                </c:pt>
                <c:pt idx="21224">
                  <c:v>48.4</c:v>
                </c:pt>
                <c:pt idx="21225">
                  <c:v>48.4</c:v>
                </c:pt>
                <c:pt idx="21226">
                  <c:v>48.4</c:v>
                </c:pt>
                <c:pt idx="21227">
                  <c:v>48.4</c:v>
                </c:pt>
                <c:pt idx="21228">
                  <c:v>48.4</c:v>
                </c:pt>
                <c:pt idx="21229">
                  <c:v>48.4</c:v>
                </c:pt>
                <c:pt idx="21230">
                  <c:v>48.4</c:v>
                </c:pt>
                <c:pt idx="21231">
                  <c:v>48.4</c:v>
                </c:pt>
                <c:pt idx="21232">
                  <c:v>48.37</c:v>
                </c:pt>
                <c:pt idx="21233">
                  <c:v>48.34</c:v>
                </c:pt>
                <c:pt idx="21234">
                  <c:v>48.28</c:v>
                </c:pt>
                <c:pt idx="21235">
                  <c:v>48.24</c:v>
                </c:pt>
                <c:pt idx="21236">
                  <c:v>48.21</c:v>
                </c:pt>
                <c:pt idx="21237">
                  <c:v>48.21</c:v>
                </c:pt>
                <c:pt idx="21238">
                  <c:v>48.18</c:v>
                </c:pt>
                <c:pt idx="21239">
                  <c:v>48.18</c:v>
                </c:pt>
                <c:pt idx="21240">
                  <c:v>48.21</c:v>
                </c:pt>
                <c:pt idx="21241">
                  <c:v>48.21</c:v>
                </c:pt>
                <c:pt idx="21242">
                  <c:v>48.24</c:v>
                </c:pt>
                <c:pt idx="21243">
                  <c:v>48.28</c:v>
                </c:pt>
                <c:pt idx="21244">
                  <c:v>48.31</c:v>
                </c:pt>
                <c:pt idx="21245">
                  <c:v>48.34</c:v>
                </c:pt>
                <c:pt idx="21246">
                  <c:v>48.37</c:v>
                </c:pt>
                <c:pt idx="21247">
                  <c:v>48.37</c:v>
                </c:pt>
                <c:pt idx="21248">
                  <c:v>48.37</c:v>
                </c:pt>
                <c:pt idx="21249">
                  <c:v>48.41</c:v>
                </c:pt>
                <c:pt idx="21250">
                  <c:v>48.41</c:v>
                </c:pt>
                <c:pt idx="21251">
                  <c:v>48.41</c:v>
                </c:pt>
                <c:pt idx="21252">
                  <c:v>48.41</c:v>
                </c:pt>
                <c:pt idx="21253">
                  <c:v>48.41</c:v>
                </c:pt>
                <c:pt idx="21254">
                  <c:v>48.44</c:v>
                </c:pt>
                <c:pt idx="21255">
                  <c:v>48.44</c:v>
                </c:pt>
                <c:pt idx="21256">
                  <c:v>48.41</c:v>
                </c:pt>
                <c:pt idx="21257">
                  <c:v>48.38</c:v>
                </c:pt>
                <c:pt idx="21258">
                  <c:v>48.38</c:v>
                </c:pt>
                <c:pt idx="21259">
                  <c:v>48.35</c:v>
                </c:pt>
                <c:pt idx="21260">
                  <c:v>48.35</c:v>
                </c:pt>
                <c:pt idx="21261">
                  <c:v>48.35</c:v>
                </c:pt>
                <c:pt idx="21262">
                  <c:v>48.31</c:v>
                </c:pt>
                <c:pt idx="21263">
                  <c:v>48.31</c:v>
                </c:pt>
                <c:pt idx="21264">
                  <c:v>48.35</c:v>
                </c:pt>
                <c:pt idx="21265">
                  <c:v>48.35</c:v>
                </c:pt>
                <c:pt idx="21266">
                  <c:v>48.38</c:v>
                </c:pt>
                <c:pt idx="21267">
                  <c:v>48.38</c:v>
                </c:pt>
                <c:pt idx="21268">
                  <c:v>48.41</c:v>
                </c:pt>
                <c:pt idx="21269">
                  <c:v>49.12</c:v>
                </c:pt>
                <c:pt idx="21270">
                  <c:v>52.17</c:v>
                </c:pt>
                <c:pt idx="21271">
                  <c:v>50.29</c:v>
                </c:pt>
                <c:pt idx="21272">
                  <c:v>49.94</c:v>
                </c:pt>
                <c:pt idx="21273">
                  <c:v>49.7</c:v>
                </c:pt>
                <c:pt idx="21274">
                  <c:v>49.56</c:v>
                </c:pt>
                <c:pt idx="21275">
                  <c:v>49.45</c:v>
                </c:pt>
                <c:pt idx="21276">
                  <c:v>49.39</c:v>
                </c:pt>
                <c:pt idx="21277">
                  <c:v>49.32</c:v>
                </c:pt>
                <c:pt idx="21278">
                  <c:v>49.28</c:v>
                </c:pt>
                <c:pt idx="21279">
                  <c:v>49.25</c:v>
                </c:pt>
                <c:pt idx="21280">
                  <c:v>49.22</c:v>
                </c:pt>
                <c:pt idx="21281">
                  <c:v>49.18</c:v>
                </c:pt>
                <c:pt idx="21282">
                  <c:v>49.12</c:v>
                </c:pt>
                <c:pt idx="21283">
                  <c:v>49.08</c:v>
                </c:pt>
                <c:pt idx="21284">
                  <c:v>49.05</c:v>
                </c:pt>
                <c:pt idx="21285">
                  <c:v>49.01</c:v>
                </c:pt>
                <c:pt idx="21286">
                  <c:v>48.98</c:v>
                </c:pt>
                <c:pt idx="21287">
                  <c:v>48.95</c:v>
                </c:pt>
                <c:pt idx="21288">
                  <c:v>48.98</c:v>
                </c:pt>
                <c:pt idx="21289">
                  <c:v>48.95</c:v>
                </c:pt>
                <c:pt idx="21290">
                  <c:v>48.98</c:v>
                </c:pt>
                <c:pt idx="21291">
                  <c:v>48.98</c:v>
                </c:pt>
                <c:pt idx="21292">
                  <c:v>48.98</c:v>
                </c:pt>
                <c:pt idx="21293">
                  <c:v>48.98</c:v>
                </c:pt>
                <c:pt idx="21294">
                  <c:v>48.98</c:v>
                </c:pt>
                <c:pt idx="21295">
                  <c:v>48.98</c:v>
                </c:pt>
                <c:pt idx="21296">
                  <c:v>48.98</c:v>
                </c:pt>
                <c:pt idx="21297">
                  <c:v>48.98</c:v>
                </c:pt>
                <c:pt idx="21298">
                  <c:v>48.98</c:v>
                </c:pt>
                <c:pt idx="21299">
                  <c:v>48.95</c:v>
                </c:pt>
                <c:pt idx="21300">
                  <c:v>48.95</c:v>
                </c:pt>
                <c:pt idx="21301">
                  <c:v>48.95</c:v>
                </c:pt>
                <c:pt idx="21302">
                  <c:v>48.95</c:v>
                </c:pt>
                <c:pt idx="21303">
                  <c:v>48.95</c:v>
                </c:pt>
                <c:pt idx="21304">
                  <c:v>48.95</c:v>
                </c:pt>
                <c:pt idx="21305">
                  <c:v>48.95</c:v>
                </c:pt>
                <c:pt idx="21306">
                  <c:v>48.95</c:v>
                </c:pt>
                <c:pt idx="21307">
                  <c:v>48.95</c:v>
                </c:pt>
                <c:pt idx="21308">
                  <c:v>48.95</c:v>
                </c:pt>
                <c:pt idx="21309">
                  <c:v>48.95</c:v>
                </c:pt>
                <c:pt idx="21310">
                  <c:v>48.91</c:v>
                </c:pt>
                <c:pt idx="21311">
                  <c:v>48.91</c:v>
                </c:pt>
                <c:pt idx="21312">
                  <c:v>48.91</c:v>
                </c:pt>
                <c:pt idx="21313">
                  <c:v>48.95</c:v>
                </c:pt>
                <c:pt idx="21314">
                  <c:v>48.95</c:v>
                </c:pt>
                <c:pt idx="21315">
                  <c:v>48.98</c:v>
                </c:pt>
                <c:pt idx="21316">
                  <c:v>48.98</c:v>
                </c:pt>
                <c:pt idx="21317">
                  <c:v>48.98</c:v>
                </c:pt>
                <c:pt idx="21318">
                  <c:v>48.99</c:v>
                </c:pt>
                <c:pt idx="21319">
                  <c:v>49.01</c:v>
                </c:pt>
                <c:pt idx="21320">
                  <c:v>49.01</c:v>
                </c:pt>
                <c:pt idx="21321">
                  <c:v>49.01</c:v>
                </c:pt>
                <c:pt idx="21322">
                  <c:v>49.01</c:v>
                </c:pt>
                <c:pt idx="21323">
                  <c:v>49.01</c:v>
                </c:pt>
                <c:pt idx="21324">
                  <c:v>49.01</c:v>
                </c:pt>
                <c:pt idx="21325">
                  <c:v>49.01</c:v>
                </c:pt>
                <c:pt idx="21326">
                  <c:v>48.99</c:v>
                </c:pt>
                <c:pt idx="21327">
                  <c:v>49.02</c:v>
                </c:pt>
                <c:pt idx="21328">
                  <c:v>49.02</c:v>
                </c:pt>
                <c:pt idx="21329">
                  <c:v>49.02</c:v>
                </c:pt>
                <c:pt idx="21330">
                  <c:v>49.02</c:v>
                </c:pt>
                <c:pt idx="21331">
                  <c:v>49.02</c:v>
                </c:pt>
                <c:pt idx="21332">
                  <c:v>48.99</c:v>
                </c:pt>
                <c:pt idx="21333">
                  <c:v>48.99</c:v>
                </c:pt>
                <c:pt idx="21334">
                  <c:v>48.99</c:v>
                </c:pt>
                <c:pt idx="21335">
                  <c:v>48.95</c:v>
                </c:pt>
                <c:pt idx="21336">
                  <c:v>48.99</c:v>
                </c:pt>
                <c:pt idx="21337">
                  <c:v>48.99</c:v>
                </c:pt>
                <c:pt idx="21338">
                  <c:v>48.99</c:v>
                </c:pt>
                <c:pt idx="21339">
                  <c:v>48.99</c:v>
                </c:pt>
                <c:pt idx="21340">
                  <c:v>48.99</c:v>
                </c:pt>
                <c:pt idx="21341">
                  <c:v>49.02</c:v>
                </c:pt>
                <c:pt idx="21342">
                  <c:v>49.02</c:v>
                </c:pt>
                <c:pt idx="21343">
                  <c:v>49.02</c:v>
                </c:pt>
                <c:pt idx="21344">
                  <c:v>49.15</c:v>
                </c:pt>
                <c:pt idx="21345">
                  <c:v>49.15</c:v>
                </c:pt>
                <c:pt idx="21346">
                  <c:v>49.15</c:v>
                </c:pt>
                <c:pt idx="21347">
                  <c:v>49.15</c:v>
                </c:pt>
                <c:pt idx="21348">
                  <c:v>49.12</c:v>
                </c:pt>
                <c:pt idx="21349">
                  <c:v>49.15</c:v>
                </c:pt>
                <c:pt idx="21350">
                  <c:v>49.15</c:v>
                </c:pt>
                <c:pt idx="21351">
                  <c:v>49.15</c:v>
                </c:pt>
                <c:pt idx="21352">
                  <c:v>49.15</c:v>
                </c:pt>
                <c:pt idx="21353">
                  <c:v>49.15</c:v>
                </c:pt>
                <c:pt idx="21354">
                  <c:v>49.18</c:v>
                </c:pt>
                <c:pt idx="21355">
                  <c:v>49.18</c:v>
                </c:pt>
                <c:pt idx="21356">
                  <c:v>49.22</c:v>
                </c:pt>
                <c:pt idx="21357">
                  <c:v>49.22</c:v>
                </c:pt>
                <c:pt idx="21358">
                  <c:v>49.22</c:v>
                </c:pt>
                <c:pt idx="21359">
                  <c:v>49.22</c:v>
                </c:pt>
                <c:pt idx="21360">
                  <c:v>49.22</c:v>
                </c:pt>
                <c:pt idx="21361">
                  <c:v>49.22</c:v>
                </c:pt>
                <c:pt idx="21362">
                  <c:v>49.25</c:v>
                </c:pt>
                <c:pt idx="21363">
                  <c:v>49.25</c:v>
                </c:pt>
                <c:pt idx="21364">
                  <c:v>49.28</c:v>
                </c:pt>
                <c:pt idx="21365">
                  <c:v>49.28</c:v>
                </c:pt>
                <c:pt idx="21366">
                  <c:v>49.28</c:v>
                </c:pt>
                <c:pt idx="21367">
                  <c:v>49.28</c:v>
                </c:pt>
                <c:pt idx="21368">
                  <c:v>49.32</c:v>
                </c:pt>
                <c:pt idx="21369">
                  <c:v>49.32</c:v>
                </c:pt>
                <c:pt idx="21370">
                  <c:v>49.28</c:v>
                </c:pt>
                <c:pt idx="21371">
                  <c:v>49.32</c:v>
                </c:pt>
                <c:pt idx="21372">
                  <c:v>49.32</c:v>
                </c:pt>
                <c:pt idx="21373">
                  <c:v>49.32</c:v>
                </c:pt>
                <c:pt idx="21374">
                  <c:v>49.32</c:v>
                </c:pt>
                <c:pt idx="21375">
                  <c:v>49.32</c:v>
                </c:pt>
                <c:pt idx="21376">
                  <c:v>49.32</c:v>
                </c:pt>
                <c:pt idx="21377">
                  <c:v>49.32</c:v>
                </c:pt>
                <c:pt idx="21378">
                  <c:v>49.32</c:v>
                </c:pt>
                <c:pt idx="21379">
                  <c:v>49.32</c:v>
                </c:pt>
                <c:pt idx="21380">
                  <c:v>49.32</c:v>
                </c:pt>
                <c:pt idx="21381">
                  <c:v>49.35</c:v>
                </c:pt>
                <c:pt idx="21382">
                  <c:v>49.32</c:v>
                </c:pt>
                <c:pt idx="21383">
                  <c:v>49.32</c:v>
                </c:pt>
                <c:pt idx="21384">
                  <c:v>49.32</c:v>
                </c:pt>
                <c:pt idx="21385">
                  <c:v>49.29</c:v>
                </c:pt>
                <c:pt idx="21386">
                  <c:v>49.53</c:v>
                </c:pt>
                <c:pt idx="21387">
                  <c:v>49.43</c:v>
                </c:pt>
                <c:pt idx="21388">
                  <c:v>49.43</c:v>
                </c:pt>
                <c:pt idx="21389">
                  <c:v>49.43</c:v>
                </c:pt>
                <c:pt idx="21390">
                  <c:v>49.43</c:v>
                </c:pt>
                <c:pt idx="21391">
                  <c:v>49.43</c:v>
                </c:pt>
                <c:pt idx="21392">
                  <c:v>49.43</c:v>
                </c:pt>
                <c:pt idx="21393">
                  <c:v>49.43</c:v>
                </c:pt>
                <c:pt idx="21394">
                  <c:v>49.43</c:v>
                </c:pt>
                <c:pt idx="21395">
                  <c:v>49.43</c:v>
                </c:pt>
                <c:pt idx="21396">
                  <c:v>49.43</c:v>
                </c:pt>
                <c:pt idx="21397">
                  <c:v>49.43</c:v>
                </c:pt>
                <c:pt idx="21398">
                  <c:v>49.43</c:v>
                </c:pt>
                <c:pt idx="21399">
                  <c:v>49.47</c:v>
                </c:pt>
                <c:pt idx="21400">
                  <c:v>49.5</c:v>
                </c:pt>
                <c:pt idx="21401">
                  <c:v>49.54</c:v>
                </c:pt>
                <c:pt idx="21402">
                  <c:v>49.6</c:v>
                </c:pt>
                <c:pt idx="21403">
                  <c:v>49.6</c:v>
                </c:pt>
                <c:pt idx="21404">
                  <c:v>49.6</c:v>
                </c:pt>
                <c:pt idx="21405">
                  <c:v>49.6</c:v>
                </c:pt>
                <c:pt idx="21406">
                  <c:v>49.64</c:v>
                </c:pt>
                <c:pt idx="21407">
                  <c:v>49.64</c:v>
                </c:pt>
                <c:pt idx="21408">
                  <c:v>49.58</c:v>
                </c:pt>
                <c:pt idx="21409">
                  <c:v>49.51</c:v>
                </c:pt>
                <c:pt idx="21410">
                  <c:v>49.47</c:v>
                </c:pt>
                <c:pt idx="21411">
                  <c:v>49.51</c:v>
                </c:pt>
                <c:pt idx="21412">
                  <c:v>49.51</c:v>
                </c:pt>
                <c:pt idx="21413">
                  <c:v>49.51</c:v>
                </c:pt>
                <c:pt idx="21414">
                  <c:v>49.51</c:v>
                </c:pt>
                <c:pt idx="21415">
                  <c:v>49.51</c:v>
                </c:pt>
                <c:pt idx="21416">
                  <c:v>49.54</c:v>
                </c:pt>
                <c:pt idx="21417">
                  <c:v>49.54</c:v>
                </c:pt>
                <c:pt idx="21418">
                  <c:v>49.54</c:v>
                </c:pt>
                <c:pt idx="21419">
                  <c:v>49.51</c:v>
                </c:pt>
                <c:pt idx="21420">
                  <c:v>49.51</c:v>
                </c:pt>
                <c:pt idx="21421">
                  <c:v>49.55</c:v>
                </c:pt>
                <c:pt idx="21422">
                  <c:v>49.55</c:v>
                </c:pt>
                <c:pt idx="21423">
                  <c:v>49.55</c:v>
                </c:pt>
                <c:pt idx="21424">
                  <c:v>49.58</c:v>
                </c:pt>
                <c:pt idx="21425">
                  <c:v>49.65</c:v>
                </c:pt>
                <c:pt idx="21426">
                  <c:v>49.76</c:v>
                </c:pt>
                <c:pt idx="21427">
                  <c:v>49.73</c:v>
                </c:pt>
                <c:pt idx="21428">
                  <c:v>49.76</c:v>
                </c:pt>
                <c:pt idx="21429">
                  <c:v>49.76</c:v>
                </c:pt>
                <c:pt idx="21430">
                  <c:v>49.76</c:v>
                </c:pt>
                <c:pt idx="21431">
                  <c:v>49.76</c:v>
                </c:pt>
                <c:pt idx="21432">
                  <c:v>49.73</c:v>
                </c:pt>
                <c:pt idx="21433">
                  <c:v>49.73</c:v>
                </c:pt>
                <c:pt idx="21434">
                  <c:v>49.69</c:v>
                </c:pt>
                <c:pt idx="21435">
                  <c:v>49.62</c:v>
                </c:pt>
                <c:pt idx="21436">
                  <c:v>49.59</c:v>
                </c:pt>
                <c:pt idx="21437">
                  <c:v>49.56</c:v>
                </c:pt>
                <c:pt idx="21438">
                  <c:v>49.56</c:v>
                </c:pt>
                <c:pt idx="21439">
                  <c:v>49.56</c:v>
                </c:pt>
                <c:pt idx="21440">
                  <c:v>49.6</c:v>
                </c:pt>
                <c:pt idx="21441">
                  <c:v>49.63</c:v>
                </c:pt>
                <c:pt idx="21442">
                  <c:v>49.63</c:v>
                </c:pt>
                <c:pt idx="21443">
                  <c:v>49.63</c:v>
                </c:pt>
                <c:pt idx="21444">
                  <c:v>49.67</c:v>
                </c:pt>
                <c:pt idx="21445">
                  <c:v>49.67</c:v>
                </c:pt>
                <c:pt idx="21446">
                  <c:v>49.7</c:v>
                </c:pt>
                <c:pt idx="21447">
                  <c:v>49.7</c:v>
                </c:pt>
                <c:pt idx="21448">
                  <c:v>49.78</c:v>
                </c:pt>
                <c:pt idx="21449">
                  <c:v>49.85</c:v>
                </c:pt>
                <c:pt idx="21450">
                  <c:v>49.92</c:v>
                </c:pt>
                <c:pt idx="21451">
                  <c:v>49.99</c:v>
                </c:pt>
                <c:pt idx="21452">
                  <c:v>50.02</c:v>
                </c:pt>
                <c:pt idx="21453">
                  <c:v>50.02</c:v>
                </c:pt>
                <c:pt idx="21454">
                  <c:v>50.06</c:v>
                </c:pt>
                <c:pt idx="21455">
                  <c:v>50.06</c:v>
                </c:pt>
                <c:pt idx="21456">
                  <c:v>50.06</c:v>
                </c:pt>
                <c:pt idx="21457">
                  <c:v>50.06</c:v>
                </c:pt>
                <c:pt idx="21458">
                  <c:v>49.95</c:v>
                </c:pt>
                <c:pt idx="21459">
                  <c:v>49.79</c:v>
                </c:pt>
                <c:pt idx="21460">
                  <c:v>49.79</c:v>
                </c:pt>
                <c:pt idx="21461">
                  <c:v>49.79</c:v>
                </c:pt>
                <c:pt idx="21462">
                  <c:v>49.79</c:v>
                </c:pt>
                <c:pt idx="21463">
                  <c:v>49.79</c:v>
                </c:pt>
                <c:pt idx="21464">
                  <c:v>49.82</c:v>
                </c:pt>
                <c:pt idx="21465">
                  <c:v>49.82</c:v>
                </c:pt>
                <c:pt idx="21466">
                  <c:v>49.82</c:v>
                </c:pt>
                <c:pt idx="21467">
                  <c:v>49.86</c:v>
                </c:pt>
                <c:pt idx="21468">
                  <c:v>49.86</c:v>
                </c:pt>
                <c:pt idx="21469">
                  <c:v>49.86</c:v>
                </c:pt>
                <c:pt idx="21470">
                  <c:v>49.89</c:v>
                </c:pt>
                <c:pt idx="21471">
                  <c:v>49.89</c:v>
                </c:pt>
                <c:pt idx="21472">
                  <c:v>49.89</c:v>
                </c:pt>
                <c:pt idx="21473">
                  <c:v>49.9</c:v>
                </c:pt>
                <c:pt idx="21474">
                  <c:v>49.97</c:v>
                </c:pt>
                <c:pt idx="21475">
                  <c:v>50.04</c:v>
                </c:pt>
                <c:pt idx="21476">
                  <c:v>50.07</c:v>
                </c:pt>
                <c:pt idx="21477">
                  <c:v>50.11</c:v>
                </c:pt>
                <c:pt idx="21478">
                  <c:v>50.11</c:v>
                </c:pt>
                <c:pt idx="21479">
                  <c:v>50.11</c:v>
                </c:pt>
                <c:pt idx="21480">
                  <c:v>50.15</c:v>
                </c:pt>
                <c:pt idx="21481">
                  <c:v>50.18</c:v>
                </c:pt>
                <c:pt idx="21482">
                  <c:v>50.18</c:v>
                </c:pt>
                <c:pt idx="21483">
                  <c:v>50.36</c:v>
                </c:pt>
                <c:pt idx="21484">
                  <c:v>50.4</c:v>
                </c:pt>
                <c:pt idx="21485">
                  <c:v>50.36</c:v>
                </c:pt>
                <c:pt idx="21486">
                  <c:v>50.36</c:v>
                </c:pt>
                <c:pt idx="21487">
                  <c:v>50.4</c:v>
                </c:pt>
                <c:pt idx="21488">
                  <c:v>50.43</c:v>
                </c:pt>
                <c:pt idx="21489">
                  <c:v>50.5</c:v>
                </c:pt>
                <c:pt idx="21490">
                  <c:v>50.5</c:v>
                </c:pt>
                <c:pt idx="21491">
                  <c:v>50.47</c:v>
                </c:pt>
                <c:pt idx="21492">
                  <c:v>50.43</c:v>
                </c:pt>
                <c:pt idx="21493">
                  <c:v>50.4</c:v>
                </c:pt>
                <c:pt idx="21494">
                  <c:v>50.36</c:v>
                </c:pt>
                <c:pt idx="21495">
                  <c:v>50.36</c:v>
                </c:pt>
                <c:pt idx="21496">
                  <c:v>50.36</c:v>
                </c:pt>
                <c:pt idx="21497">
                  <c:v>50.4</c:v>
                </c:pt>
                <c:pt idx="21498">
                  <c:v>50.36</c:v>
                </c:pt>
                <c:pt idx="21499">
                  <c:v>50.4</c:v>
                </c:pt>
                <c:pt idx="21500">
                  <c:v>50.4</c:v>
                </c:pt>
                <c:pt idx="21501">
                  <c:v>50.4</c:v>
                </c:pt>
                <c:pt idx="21502">
                  <c:v>50.4</c:v>
                </c:pt>
                <c:pt idx="21503">
                  <c:v>50.4</c:v>
                </c:pt>
                <c:pt idx="21504">
                  <c:v>50.4</c:v>
                </c:pt>
                <c:pt idx="21505">
                  <c:v>50.4</c:v>
                </c:pt>
                <c:pt idx="21506">
                  <c:v>50.4</c:v>
                </c:pt>
                <c:pt idx="21507">
                  <c:v>50.4</c:v>
                </c:pt>
                <c:pt idx="21508">
                  <c:v>50.4</c:v>
                </c:pt>
                <c:pt idx="21509">
                  <c:v>50.43</c:v>
                </c:pt>
                <c:pt idx="21510">
                  <c:v>50.43</c:v>
                </c:pt>
                <c:pt idx="21511">
                  <c:v>50.43</c:v>
                </c:pt>
                <c:pt idx="21512">
                  <c:v>50.43</c:v>
                </c:pt>
                <c:pt idx="21513">
                  <c:v>50.43</c:v>
                </c:pt>
                <c:pt idx="21514">
                  <c:v>50.43</c:v>
                </c:pt>
                <c:pt idx="21515">
                  <c:v>50.43</c:v>
                </c:pt>
                <c:pt idx="21516">
                  <c:v>50.43</c:v>
                </c:pt>
                <c:pt idx="21517">
                  <c:v>50.43</c:v>
                </c:pt>
                <c:pt idx="21518">
                  <c:v>50.43</c:v>
                </c:pt>
                <c:pt idx="21519">
                  <c:v>50.43</c:v>
                </c:pt>
                <c:pt idx="21520">
                  <c:v>50.43</c:v>
                </c:pt>
                <c:pt idx="21521">
                  <c:v>50.43</c:v>
                </c:pt>
                <c:pt idx="21522">
                  <c:v>50.43</c:v>
                </c:pt>
                <c:pt idx="21523">
                  <c:v>50.4</c:v>
                </c:pt>
                <c:pt idx="21524">
                  <c:v>50.4</c:v>
                </c:pt>
                <c:pt idx="21525">
                  <c:v>50.36</c:v>
                </c:pt>
                <c:pt idx="21526">
                  <c:v>50.36</c:v>
                </c:pt>
                <c:pt idx="21527">
                  <c:v>50.32</c:v>
                </c:pt>
                <c:pt idx="21528">
                  <c:v>50.32</c:v>
                </c:pt>
                <c:pt idx="21529">
                  <c:v>50.36</c:v>
                </c:pt>
                <c:pt idx="21530">
                  <c:v>50.36</c:v>
                </c:pt>
                <c:pt idx="21531">
                  <c:v>50.43</c:v>
                </c:pt>
                <c:pt idx="21532">
                  <c:v>50.43</c:v>
                </c:pt>
                <c:pt idx="21533">
                  <c:v>50.43</c:v>
                </c:pt>
                <c:pt idx="21534">
                  <c:v>50.47</c:v>
                </c:pt>
                <c:pt idx="21535">
                  <c:v>50.5</c:v>
                </c:pt>
                <c:pt idx="21536">
                  <c:v>50.58</c:v>
                </c:pt>
                <c:pt idx="21537">
                  <c:v>50.65</c:v>
                </c:pt>
                <c:pt idx="21538">
                  <c:v>50.65</c:v>
                </c:pt>
                <c:pt idx="21539">
                  <c:v>50.68</c:v>
                </c:pt>
                <c:pt idx="21540">
                  <c:v>50.72</c:v>
                </c:pt>
                <c:pt idx="21541">
                  <c:v>50.76</c:v>
                </c:pt>
                <c:pt idx="21542">
                  <c:v>50.72</c:v>
                </c:pt>
                <c:pt idx="21543">
                  <c:v>50.72</c:v>
                </c:pt>
                <c:pt idx="21544">
                  <c:v>50.68</c:v>
                </c:pt>
                <c:pt idx="21545">
                  <c:v>50.68</c:v>
                </c:pt>
                <c:pt idx="21546">
                  <c:v>50.68</c:v>
                </c:pt>
                <c:pt idx="21547">
                  <c:v>50.68</c:v>
                </c:pt>
                <c:pt idx="21548">
                  <c:v>50.68</c:v>
                </c:pt>
                <c:pt idx="21549">
                  <c:v>50.65</c:v>
                </c:pt>
                <c:pt idx="21550">
                  <c:v>50.65</c:v>
                </c:pt>
                <c:pt idx="21551">
                  <c:v>50.65</c:v>
                </c:pt>
                <c:pt idx="21552">
                  <c:v>50.65</c:v>
                </c:pt>
                <c:pt idx="21553">
                  <c:v>50.61</c:v>
                </c:pt>
                <c:pt idx="21554">
                  <c:v>50.58</c:v>
                </c:pt>
                <c:pt idx="21555">
                  <c:v>50.54</c:v>
                </c:pt>
                <c:pt idx="21556">
                  <c:v>50.5</c:v>
                </c:pt>
                <c:pt idx="21557">
                  <c:v>50.5</c:v>
                </c:pt>
                <c:pt idx="21558">
                  <c:v>50.54</c:v>
                </c:pt>
                <c:pt idx="21559">
                  <c:v>50.54</c:v>
                </c:pt>
                <c:pt idx="21560">
                  <c:v>50.54</c:v>
                </c:pt>
                <c:pt idx="21561">
                  <c:v>50.54</c:v>
                </c:pt>
                <c:pt idx="21562">
                  <c:v>50.54</c:v>
                </c:pt>
                <c:pt idx="21563">
                  <c:v>50.54</c:v>
                </c:pt>
                <c:pt idx="21564">
                  <c:v>50.54</c:v>
                </c:pt>
                <c:pt idx="21565">
                  <c:v>50.58</c:v>
                </c:pt>
                <c:pt idx="21566">
                  <c:v>50.61</c:v>
                </c:pt>
                <c:pt idx="21567">
                  <c:v>50.61</c:v>
                </c:pt>
                <c:pt idx="21568">
                  <c:v>50.62</c:v>
                </c:pt>
                <c:pt idx="21569">
                  <c:v>50.62</c:v>
                </c:pt>
                <c:pt idx="21570">
                  <c:v>50.58</c:v>
                </c:pt>
                <c:pt idx="21571">
                  <c:v>50.58</c:v>
                </c:pt>
                <c:pt idx="21572">
                  <c:v>50.55</c:v>
                </c:pt>
                <c:pt idx="21573">
                  <c:v>50.55</c:v>
                </c:pt>
                <c:pt idx="21574">
                  <c:v>50.51</c:v>
                </c:pt>
                <c:pt idx="21575">
                  <c:v>50.51</c:v>
                </c:pt>
                <c:pt idx="21576">
                  <c:v>50.48</c:v>
                </c:pt>
                <c:pt idx="21577">
                  <c:v>50.48</c:v>
                </c:pt>
                <c:pt idx="21578">
                  <c:v>50.48</c:v>
                </c:pt>
                <c:pt idx="21579">
                  <c:v>50.44</c:v>
                </c:pt>
                <c:pt idx="21580">
                  <c:v>50.44</c:v>
                </c:pt>
                <c:pt idx="21581">
                  <c:v>50.4</c:v>
                </c:pt>
                <c:pt idx="21582">
                  <c:v>50.41</c:v>
                </c:pt>
                <c:pt idx="21583">
                  <c:v>50.44</c:v>
                </c:pt>
                <c:pt idx="21584">
                  <c:v>50.41</c:v>
                </c:pt>
                <c:pt idx="21585">
                  <c:v>50.44</c:v>
                </c:pt>
                <c:pt idx="21586">
                  <c:v>50.41</c:v>
                </c:pt>
                <c:pt idx="21587">
                  <c:v>50.41</c:v>
                </c:pt>
                <c:pt idx="21588">
                  <c:v>50.41</c:v>
                </c:pt>
                <c:pt idx="21589">
                  <c:v>50.41</c:v>
                </c:pt>
                <c:pt idx="21590">
                  <c:v>50.45</c:v>
                </c:pt>
                <c:pt idx="21591">
                  <c:v>50.52</c:v>
                </c:pt>
                <c:pt idx="21592">
                  <c:v>50.52</c:v>
                </c:pt>
                <c:pt idx="21593">
                  <c:v>50.52</c:v>
                </c:pt>
                <c:pt idx="21594">
                  <c:v>50.52</c:v>
                </c:pt>
                <c:pt idx="21595">
                  <c:v>50.52</c:v>
                </c:pt>
                <c:pt idx="21596">
                  <c:v>50.49</c:v>
                </c:pt>
                <c:pt idx="21597">
                  <c:v>50.49</c:v>
                </c:pt>
                <c:pt idx="21598">
                  <c:v>50.45</c:v>
                </c:pt>
                <c:pt idx="21599">
                  <c:v>50.45</c:v>
                </c:pt>
                <c:pt idx="21600">
                  <c:v>50.45</c:v>
                </c:pt>
                <c:pt idx="21601">
                  <c:v>50.45</c:v>
                </c:pt>
                <c:pt idx="21602">
                  <c:v>50.45</c:v>
                </c:pt>
                <c:pt idx="21603">
                  <c:v>50.39</c:v>
                </c:pt>
                <c:pt idx="21604">
                  <c:v>50.39</c:v>
                </c:pt>
                <c:pt idx="21605">
                  <c:v>50.39</c:v>
                </c:pt>
                <c:pt idx="21606">
                  <c:v>50.39</c:v>
                </c:pt>
                <c:pt idx="21607">
                  <c:v>50.39</c:v>
                </c:pt>
                <c:pt idx="21608">
                  <c:v>50.39</c:v>
                </c:pt>
                <c:pt idx="21609">
                  <c:v>50.39</c:v>
                </c:pt>
                <c:pt idx="21610">
                  <c:v>50.39</c:v>
                </c:pt>
                <c:pt idx="21611">
                  <c:v>50.39</c:v>
                </c:pt>
                <c:pt idx="21612">
                  <c:v>50.39</c:v>
                </c:pt>
                <c:pt idx="21613">
                  <c:v>50.42</c:v>
                </c:pt>
                <c:pt idx="21614">
                  <c:v>50.42</c:v>
                </c:pt>
                <c:pt idx="21615">
                  <c:v>50.46</c:v>
                </c:pt>
                <c:pt idx="21616">
                  <c:v>50.53</c:v>
                </c:pt>
                <c:pt idx="21617">
                  <c:v>50.57</c:v>
                </c:pt>
                <c:pt idx="21618">
                  <c:v>50.57</c:v>
                </c:pt>
                <c:pt idx="21619">
                  <c:v>50.58</c:v>
                </c:pt>
                <c:pt idx="21620">
                  <c:v>50.6</c:v>
                </c:pt>
                <c:pt idx="21621">
                  <c:v>50.58</c:v>
                </c:pt>
                <c:pt idx="21622">
                  <c:v>50.58</c:v>
                </c:pt>
                <c:pt idx="21623">
                  <c:v>50.58</c:v>
                </c:pt>
                <c:pt idx="21624">
                  <c:v>50.54</c:v>
                </c:pt>
                <c:pt idx="21625">
                  <c:v>50.54</c:v>
                </c:pt>
                <c:pt idx="21626">
                  <c:v>50.54</c:v>
                </c:pt>
                <c:pt idx="21627">
                  <c:v>50.54</c:v>
                </c:pt>
                <c:pt idx="21628">
                  <c:v>50.58</c:v>
                </c:pt>
                <c:pt idx="21629">
                  <c:v>50.61</c:v>
                </c:pt>
                <c:pt idx="21630">
                  <c:v>50.69</c:v>
                </c:pt>
                <c:pt idx="21631">
                  <c:v>50.72</c:v>
                </c:pt>
                <c:pt idx="21632">
                  <c:v>50.72</c:v>
                </c:pt>
                <c:pt idx="21633">
                  <c:v>50.76</c:v>
                </c:pt>
                <c:pt idx="21634">
                  <c:v>50.8</c:v>
                </c:pt>
                <c:pt idx="21635">
                  <c:v>50.8</c:v>
                </c:pt>
                <c:pt idx="21636">
                  <c:v>50.8</c:v>
                </c:pt>
                <c:pt idx="21637">
                  <c:v>50.82</c:v>
                </c:pt>
                <c:pt idx="21638">
                  <c:v>50.83</c:v>
                </c:pt>
                <c:pt idx="21639">
                  <c:v>50.86</c:v>
                </c:pt>
                <c:pt idx="21640">
                  <c:v>50.86</c:v>
                </c:pt>
                <c:pt idx="21641">
                  <c:v>50.86</c:v>
                </c:pt>
                <c:pt idx="21642">
                  <c:v>50.82</c:v>
                </c:pt>
                <c:pt idx="21643">
                  <c:v>50.82</c:v>
                </c:pt>
                <c:pt idx="21644">
                  <c:v>50.82</c:v>
                </c:pt>
                <c:pt idx="21645">
                  <c:v>50.82</c:v>
                </c:pt>
                <c:pt idx="21646">
                  <c:v>50.82</c:v>
                </c:pt>
                <c:pt idx="21647">
                  <c:v>50.82</c:v>
                </c:pt>
                <c:pt idx="21648">
                  <c:v>50.82</c:v>
                </c:pt>
                <c:pt idx="21649">
                  <c:v>50.82</c:v>
                </c:pt>
                <c:pt idx="21650">
                  <c:v>50.82</c:v>
                </c:pt>
                <c:pt idx="21651">
                  <c:v>50.82</c:v>
                </c:pt>
                <c:pt idx="21652">
                  <c:v>50.82</c:v>
                </c:pt>
                <c:pt idx="21653">
                  <c:v>50.82</c:v>
                </c:pt>
                <c:pt idx="21654">
                  <c:v>50.82</c:v>
                </c:pt>
                <c:pt idx="21655">
                  <c:v>50.82</c:v>
                </c:pt>
                <c:pt idx="21656">
                  <c:v>50.79</c:v>
                </c:pt>
                <c:pt idx="21657">
                  <c:v>50.79</c:v>
                </c:pt>
                <c:pt idx="21658">
                  <c:v>50.79</c:v>
                </c:pt>
                <c:pt idx="21659">
                  <c:v>50.85</c:v>
                </c:pt>
                <c:pt idx="21660">
                  <c:v>50.85</c:v>
                </c:pt>
                <c:pt idx="21661">
                  <c:v>50.85</c:v>
                </c:pt>
                <c:pt idx="21662">
                  <c:v>50.85</c:v>
                </c:pt>
                <c:pt idx="21663">
                  <c:v>50.85</c:v>
                </c:pt>
                <c:pt idx="21664">
                  <c:v>50.85</c:v>
                </c:pt>
                <c:pt idx="21665">
                  <c:v>50.85</c:v>
                </c:pt>
                <c:pt idx="21666">
                  <c:v>50.85</c:v>
                </c:pt>
                <c:pt idx="21667">
                  <c:v>50.85</c:v>
                </c:pt>
                <c:pt idx="21668">
                  <c:v>50.85</c:v>
                </c:pt>
                <c:pt idx="21669">
                  <c:v>50.81</c:v>
                </c:pt>
                <c:pt idx="21670">
                  <c:v>50.78</c:v>
                </c:pt>
                <c:pt idx="21671">
                  <c:v>50.78</c:v>
                </c:pt>
                <c:pt idx="21672">
                  <c:v>50.81</c:v>
                </c:pt>
                <c:pt idx="21673">
                  <c:v>50.84</c:v>
                </c:pt>
                <c:pt idx="21674">
                  <c:v>50.84</c:v>
                </c:pt>
                <c:pt idx="21675">
                  <c:v>50.84</c:v>
                </c:pt>
                <c:pt idx="21676">
                  <c:v>50.88</c:v>
                </c:pt>
                <c:pt idx="21677">
                  <c:v>50.95</c:v>
                </c:pt>
                <c:pt idx="21678">
                  <c:v>50.99</c:v>
                </c:pt>
                <c:pt idx="21679">
                  <c:v>51.06</c:v>
                </c:pt>
                <c:pt idx="21680">
                  <c:v>51.17</c:v>
                </c:pt>
                <c:pt idx="21681">
                  <c:v>51.17</c:v>
                </c:pt>
                <c:pt idx="21682">
                  <c:v>51.14</c:v>
                </c:pt>
                <c:pt idx="21683">
                  <c:v>51.14</c:v>
                </c:pt>
                <c:pt idx="21684">
                  <c:v>51.17</c:v>
                </c:pt>
                <c:pt idx="21685">
                  <c:v>51.14</c:v>
                </c:pt>
                <c:pt idx="21686">
                  <c:v>51.14</c:v>
                </c:pt>
                <c:pt idx="21687">
                  <c:v>51.17</c:v>
                </c:pt>
                <c:pt idx="21688">
                  <c:v>51.17</c:v>
                </c:pt>
                <c:pt idx="21689">
                  <c:v>51.14</c:v>
                </c:pt>
                <c:pt idx="21690">
                  <c:v>51.14</c:v>
                </c:pt>
                <c:pt idx="21691">
                  <c:v>51.14</c:v>
                </c:pt>
                <c:pt idx="21692">
                  <c:v>51.1</c:v>
                </c:pt>
                <c:pt idx="21693">
                  <c:v>51.13</c:v>
                </c:pt>
                <c:pt idx="21694">
                  <c:v>51.09</c:v>
                </c:pt>
                <c:pt idx="21695">
                  <c:v>51.09</c:v>
                </c:pt>
                <c:pt idx="21696">
                  <c:v>51.05</c:v>
                </c:pt>
                <c:pt idx="21697">
                  <c:v>51.05</c:v>
                </c:pt>
                <c:pt idx="21699">
                  <c:v>51.58</c:v>
                </c:pt>
                <c:pt idx="21700">
                  <c:v>50.99</c:v>
                </c:pt>
                <c:pt idx="21701">
                  <c:v>51.01</c:v>
                </c:pt>
                <c:pt idx="21702">
                  <c:v>50.98</c:v>
                </c:pt>
                <c:pt idx="21703">
                  <c:v>51.05</c:v>
                </c:pt>
                <c:pt idx="21704">
                  <c:v>51.06</c:v>
                </c:pt>
                <c:pt idx="21705">
                  <c:v>51.09</c:v>
                </c:pt>
                <c:pt idx="21706">
                  <c:v>51.13</c:v>
                </c:pt>
                <c:pt idx="21707">
                  <c:v>51.13</c:v>
                </c:pt>
                <c:pt idx="21708">
                  <c:v>51.16</c:v>
                </c:pt>
                <c:pt idx="21709">
                  <c:v>51.16</c:v>
                </c:pt>
                <c:pt idx="21710">
                  <c:v>51.17</c:v>
                </c:pt>
                <c:pt idx="21711">
                  <c:v>51.24</c:v>
                </c:pt>
                <c:pt idx="21712">
                  <c:v>51.21</c:v>
                </c:pt>
                <c:pt idx="21713">
                  <c:v>51.24</c:v>
                </c:pt>
                <c:pt idx="21714">
                  <c:v>51.27</c:v>
                </c:pt>
                <c:pt idx="21715">
                  <c:v>51.24</c:v>
                </c:pt>
                <c:pt idx="21716">
                  <c:v>51.25</c:v>
                </c:pt>
                <c:pt idx="21717">
                  <c:v>51.25</c:v>
                </c:pt>
                <c:pt idx="21718">
                  <c:v>51.27</c:v>
                </c:pt>
                <c:pt idx="21719">
                  <c:v>51.25</c:v>
                </c:pt>
                <c:pt idx="21720">
                  <c:v>51.25</c:v>
                </c:pt>
                <c:pt idx="21721">
                  <c:v>51.27</c:v>
                </c:pt>
                <c:pt idx="21722">
                  <c:v>51.25</c:v>
                </c:pt>
                <c:pt idx="21723">
                  <c:v>51.25</c:v>
                </c:pt>
                <c:pt idx="21724">
                  <c:v>51.27</c:v>
                </c:pt>
                <c:pt idx="21725">
                  <c:v>51.25</c:v>
                </c:pt>
                <c:pt idx="21726">
                  <c:v>51.25</c:v>
                </c:pt>
                <c:pt idx="21727">
                  <c:v>51.31</c:v>
                </c:pt>
                <c:pt idx="21728">
                  <c:v>51.31</c:v>
                </c:pt>
                <c:pt idx="21729">
                  <c:v>51.31</c:v>
                </c:pt>
                <c:pt idx="21730">
                  <c:v>51.27</c:v>
                </c:pt>
                <c:pt idx="21731">
                  <c:v>51.31</c:v>
                </c:pt>
                <c:pt idx="21732">
                  <c:v>51.31</c:v>
                </c:pt>
                <c:pt idx="21733">
                  <c:v>51.31</c:v>
                </c:pt>
                <c:pt idx="21734">
                  <c:v>51.31</c:v>
                </c:pt>
                <c:pt idx="21735">
                  <c:v>51.35</c:v>
                </c:pt>
                <c:pt idx="21736">
                  <c:v>51.35</c:v>
                </c:pt>
                <c:pt idx="21737">
                  <c:v>51.39</c:v>
                </c:pt>
                <c:pt idx="21738">
                  <c:v>51.35</c:v>
                </c:pt>
                <c:pt idx="21739">
                  <c:v>51.35</c:v>
                </c:pt>
                <c:pt idx="21740">
                  <c:v>51.35</c:v>
                </c:pt>
                <c:pt idx="21741">
                  <c:v>51.35</c:v>
                </c:pt>
                <c:pt idx="21742">
                  <c:v>51.35</c:v>
                </c:pt>
                <c:pt idx="21743">
                  <c:v>51.39</c:v>
                </c:pt>
                <c:pt idx="21744">
                  <c:v>51.39</c:v>
                </c:pt>
                <c:pt idx="21745">
                  <c:v>51.39</c:v>
                </c:pt>
                <c:pt idx="21746">
                  <c:v>51.35</c:v>
                </c:pt>
                <c:pt idx="21747">
                  <c:v>51.35</c:v>
                </c:pt>
                <c:pt idx="21748">
                  <c:v>51.35</c:v>
                </c:pt>
                <c:pt idx="21749">
                  <c:v>51.35</c:v>
                </c:pt>
                <c:pt idx="21750">
                  <c:v>51.35</c:v>
                </c:pt>
                <c:pt idx="21751">
                  <c:v>51.31</c:v>
                </c:pt>
                <c:pt idx="21752">
                  <c:v>51.31</c:v>
                </c:pt>
                <c:pt idx="21753">
                  <c:v>51.31</c:v>
                </c:pt>
                <c:pt idx="21754">
                  <c:v>51.31</c:v>
                </c:pt>
                <c:pt idx="21755">
                  <c:v>51.31</c:v>
                </c:pt>
                <c:pt idx="21756">
                  <c:v>51.35</c:v>
                </c:pt>
                <c:pt idx="21757">
                  <c:v>51.35</c:v>
                </c:pt>
                <c:pt idx="21758">
                  <c:v>51.35</c:v>
                </c:pt>
                <c:pt idx="21759">
                  <c:v>51.35</c:v>
                </c:pt>
                <c:pt idx="21760">
                  <c:v>51.39</c:v>
                </c:pt>
                <c:pt idx="21761">
                  <c:v>51.39</c:v>
                </c:pt>
                <c:pt idx="21762">
                  <c:v>51.39</c:v>
                </c:pt>
                <c:pt idx="21763">
                  <c:v>51.39</c:v>
                </c:pt>
                <c:pt idx="21764">
                  <c:v>51.39</c:v>
                </c:pt>
                <c:pt idx="21765">
                  <c:v>51.39</c:v>
                </c:pt>
                <c:pt idx="21766">
                  <c:v>51.39</c:v>
                </c:pt>
                <c:pt idx="21767">
                  <c:v>51.35</c:v>
                </c:pt>
                <c:pt idx="21768">
                  <c:v>51.35</c:v>
                </c:pt>
                <c:pt idx="21769">
                  <c:v>51.31</c:v>
                </c:pt>
                <c:pt idx="21770">
                  <c:v>51.31</c:v>
                </c:pt>
                <c:pt idx="21771">
                  <c:v>51.27</c:v>
                </c:pt>
                <c:pt idx="21772">
                  <c:v>51.27</c:v>
                </c:pt>
                <c:pt idx="21773">
                  <c:v>51.24</c:v>
                </c:pt>
                <c:pt idx="21774">
                  <c:v>51.24</c:v>
                </c:pt>
                <c:pt idx="21775">
                  <c:v>51.24</c:v>
                </c:pt>
                <c:pt idx="21776">
                  <c:v>51.27</c:v>
                </c:pt>
                <c:pt idx="21777">
                  <c:v>51.27</c:v>
                </c:pt>
                <c:pt idx="21778">
                  <c:v>51.27</c:v>
                </c:pt>
                <c:pt idx="21779">
                  <c:v>51.27</c:v>
                </c:pt>
                <c:pt idx="21780">
                  <c:v>51.27</c:v>
                </c:pt>
                <c:pt idx="21781">
                  <c:v>51.31</c:v>
                </c:pt>
                <c:pt idx="21782">
                  <c:v>51.31</c:v>
                </c:pt>
                <c:pt idx="21783">
                  <c:v>51.31</c:v>
                </c:pt>
                <c:pt idx="21784">
                  <c:v>51.35</c:v>
                </c:pt>
                <c:pt idx="21785">
                  <c:v>51.35</c:v>
                </c:pt>
                <c:pt idx="21786">
                  <c:v>51.35</c:v>
                </c:pt>
                <c:pt idx="21787">
                  <c:v>51.31</c:v>
                </c:pt>
                <c:pt idx="21788">
                  <c:v>51.31</c:v>
                </c:pt>
                <c:pt idx="21789">
                  <c:v>51.27</c:v>
                </c:pt>
                <c:pt idx="21790">
                  <c:v>51.24</c:v>
                </c:pt>
                <c:pt idx="21791">
                  <c:v>51.2</c:v>
                </c:pt>
                <c:pt idx="21792">
                  <c:v>51.2</c:v>
                </c:pt>
                <c:pt idx="21793">
                  <c:v>51.2</c:v>
                </c:pt>
                <c:pt idx="21794">
                  <c:v>51.17</c:v>
                </c:pt>
                <c:pt idx="21795">
                  <c:v>51.17</c:v>
                </c:pt>
                <c:pt idx="21796">
                  <c:v>51.17</c:v>
                </c:pt>
                <c:pt idx="21797">
                  <c:v>51.17</c:v>
                </c:pt>
                <c:pt idx="21798">
                  <c:v>51.17</c:v>
                </c:pt>
                <c:pt idx="21799">
                  <c:v>51.17</c:v>
                </c:pt>
                <c:pt idx="21800">
                  <c:v>51.17</c:v>
                </c:pt>
                <c:pt idx="21801">
                  <c:v>51.21</c:v>
                </c:pt>
                <c:pt idx="21802">
                  <c:v>51.21</c:v>
                </c:pt>
                <c:pt idx="21803">
                  <c:v>51.21</c:v>
                </c:pt>
                <c:pt idx="21804">
                  <c:v>51.21</c:v>
                </c:pt>
                <c:pt idx="21805">
                  <c:v>51.25</c:v>
                </c:pt>
                <c:pt idx="21806">
                  <c:v>51.25</c:v>
                </c:pt>
                <c:pt idx="21807">
                  <c:v>51.25</c:v>
                </c:pt>
                <c:pt idx="21808">
                  <c:v>51.29</c:v>
                </c:pt>
                <c:pt idx="21809">
                  <c:v>51.32</c:v>
                </c:pt>
                <c:pt idx="21810">
                  <c:v>51.36</c:v>
                </c:pt>
                <c:pt idx="21811">
                  <c:v>51.4</c:v>
                </c:pt>
                <c:pt idx="21812">
                  <c:v>51.44</c:v>
                </c:pt>
                <c:pt idx="21813">
                  <c:v>51.47</c:v>
                </c:pt>
                <c:pt idx="21814">
                  <c:v>51.49</c:v>
                </c:pt>
                <c:pt idx="21815">
                  <c:v>51.49</c:v>
                </c:pt>
                <c:pt idx="21816">
                  <c:v>51.52</c:v>
                </c:pt>
                <c:pt idx="21817">
                  <c:v>51.49</c:v>
                </c:pt>
                <c:pt idx="21818">
                  <c:v>51.41</c:v>
                </c:pt>
                <c:pt idx="21819">
                  <c:v>51.37</c:v>
                </c:pt>
                <c:pt idx="21820">
                  <c:v>51.33</c:v>
                </c:pt>
                <c:pt idx="21821">
                  <c:v>51.33</c:v>
                </c:pt>
                <c:pt idx="21822">
                  <c:v>51.33</c:v>
                </c:pt>
                <c:pt idx="21823">
                  <c:v>51.33</c:v>
                </c:pt>
                <c:pt idx="21824">
                  <c:v>51.31</c:v>
                </c:pt>
                <c:pt idx="21825">
                  <c:v>51.37</c:v>
                </c:pt>
                <c:pt idx="21826">
                  <c:v>51.34</c:v>
                </c:pt>
                <c:pt idx="21827">
                  <c:v>51.34</c:v>
                </c:pt>
                <c:pt idx="21828">
                  <c:v>51.38</c:v>
                </c:pt>
                <c:pt idx="21829">
                  <c:v>51.38</c:v>
                </c:pt>
                <c:pt idx="21830">
                  <c:v>51.42</c:v>
                </c:pt>
                <c:pt idx="21831">
                  <c:v>51.42</c:v>
                </c:pt>
                <c:pt idx="21832">
                  <c:v>51.42</c:v>
                </c:pt>
                <c:pt idx="21833">
                  <c:v>51.46</c:v>
                </c:pt>
                <c:pt idx="21834">
                  <c:v>51.43</c:v>
                </c:pt>
                <c:pt idx="21835">
                  <c:v>51.47</c:v>
                </c:pt>
                <c:pt idx="21836">
                  <c:v>51.47</c:v>
                </c:pt>
                <c:pt idx="21837">
                  <c:v>51.51</c:v>
                </c:pt>
                <c:pt idx="21838">
                  <c:v>51.51</c:v>
                </c:pt>
                <c:pt idx="21839">
                  <c:v>51.51</c:v>
                </c:pt>
                <c:pt idx="21840">
                  <c:v>51.55</c:v>
                </c:pt>
                <c:pt idx="21841">
                  <c:v>51.55</c:v>
                </c:pt>
                <c:pt idx="21842">
                  <c:v>51.58</c:v>
                </c:pt>
                <c:pt idx="21843">
                  <c:v>51.56</c:v>
                </c:pt>
                <c:pt idx="21844">
                  <c:v>51.75</c:v>
                </c:pt>
                <c:pt idx="21845">
                  <c:v>51.83</c:v>
                </c:pt>
                <c:pt idx="21846">
                  <c:v>51.87</c:v>
                </c:pt>
                <c:pt idx="21847">
                  <c:v>51.87</c:v>
                </c:pt>
                <c:pt idx="21848">
                  <c:v>51.83</c:v>
                </c:pt>
                <c:pt idx="21849">
                  <c:v>51.79</c:v>
                </c:pt>
                <c:pt idx="21850">
                  <c:v>51.75</c:v>
                </c:pt>
                <c:pt idx="21851">
                  <c:v>51.71</c:v>
                </c:pt>
                <c:pt idx="21852">
                  <c:v>51.75</c:v>
                </c:pt>
                <c:pt idx="21853">
                  <c:v>51.79</c:v>
                </c:pt>
                <c:pt idx="21854">
                  <c:v>51.87</c:v>
                </c:pt>
                <c:pt idx="21855">
                  <c:v>51.9</c:v>
                </c:pt>
                <c:pt idx="21856">
                  <c:v>51.9</c:v>
                </c:pt>
                <c:pt idx="21857">
                  <c:v>51.94</c:v>
                </c:pt>
                <c:pt idx="21858">
                  <c:v>51.94</c:v>
                </c:pt>
                <c:pt idx="21859">
                  <c:v>51.98</c:v>
                </c:pt>
                <c:pt idx="21860">
                  <c:v>51.98</c:v>
                </c:pt>
                <c:pt idx="21861">
                  <c:v>51.98</c:v>
                </c:pt>
                <c:pt idx="21862">
                  <c:v>51.98</c:v>
                </c:pt>
                <c:pt idx="21863">
                  <c:v>51.98</c:v>
                </c:pt>
                <c:pt idx="21864">
                  <c:v>51.94</c:v>
                </c:pt>
                <c:pt idx="21865">
                  <c:v>51.94</c:v>
                </c:pt>
                <c:pt idx="21866">
                  <c:v>51.9</c:v>
                </c:pt>
                <c:pt idx="21867">
                  <c:v>51.87</c:v>
                </c:pt>
                <c:pt idx="21868">
                  <c:v>51.75</c:v>
                </c:pt>
                <c:pt idx="21869">
                  <c:v>51.71</c:v>
                </c:pt>
                <c:pt idx="21870">
                  <c:v>51.71</c:v>
                </c:pt>
                <c:pt idx="21871">
                  <c:v>51.67</c:v>
                </c:pt>
                <c:pt idx="21872">
                  <c:v>51.71</c:v>
                </c:pt>
                <c:pt idx="21873">
                  <c:v>51.71</c:v>
                </c:pt>
                <c:pt idx="21874">
                  <c:v>51.71</c:v>
                </c:pt>
                <c:pt idx="21875">
                  <c:v>51.71</c:v>
                </c:pt>
                <c:pt idx="21876">
                  <c:v>51.71</c:v>
                </c:pt>
                <c:pt idx="21877">
                  <c:v>51.71</c:v>
                </c:pt>
                <c:pt idx="21878">
                  <c:v>51.71</c:v>
                </c:pt>
                <c:pt idx="21879">
                  <c:v>51.68</c:v>
                </c:pt>
                <c:pt idx="21880">
                  <c:v>51.72</c:v>
                </c:pt>
                <c:pt idx="21881">
                  <c:v>51.84</c:v>
                </c:pt>
                <c:pt idx="21882">
                  <c:v>51.88</c:v>
                </c:pt>
                <c:pt idx="21883">
                  <c:v>51.92</c:v>
                </c:pt>
                <c:pt idx="21884">
                  <c:v>51.96</c:v>
                </c:pt>
                <c:pt idx="21885">
                  <c:v>51.96</c:v>
                </c:pt>
                <c:pt idx="21886">
                  <c:v>52</c:v>
                </c:pt>
                <c:pt idx="21887">
                  <c:v>52</c:v>
                </c:pt>
                <c:pt idx="21888">
                  <c:v>52</c:v>
                </c:pt>
                <c:pt idx="21889">
                  <c:v>51.96</c:v>
                </c:pt>
                <c:pt idx="21890">
                  <c:v>51.92</c:v>
                </c:pt>
                <c:pt idx="21891">
                  <c:v>51.8</c:v>
                </c:pt>
                <c:pt idx="21892">
                  <c:v>51.76</c:v>
                </c:pt>
                <c:pt idx="21893">
                  <c:v>51.76</c:v>
                </c:pt>
                <c:pt idx="21894">
                  <c:v>51.76</c:v>
                </c:pt>
                <c:pt idx="21895">
                  <c:v>51.76</c:v>
                </c:pt>
                <c:pt idx="21896">
                  <c:v>51.76</c:v>
                </c:pt>
                <c:pt idx="21897">
                  <c:v>51.76</c:v>
                </c:pt>
                <c:pt idx="21898">
                  <c:v>51.76</c:v>
                </c:pt>
                <c:pt idx="21899">
                  <c:v>51.8</c:v>
                </c:pt>
                <c:pt idx="21900">
                  <c:v>51.8</c:v>
                </c:pt>
                <c:pt idx="21901">
                  <c:v>51.81</c:v>
                </c:pt>
                <c:pt idx="21902">
                  <c:v>51.81</c:v>
                </c:pt>
                <c:pt idx="21903">
                  <c:v>51.85</c:v>
                </c:pt>
                <c:pt idx="21904">
                  <c:v>51.85</c:v>
                </c:pt>
                <c:pt idx="21905">
                  <c:v>51.85</c:v>
                </c:pt>
                <c:pt idx="21906">
                  <c:v>51.85</c:v>
                </c:pt>
                <c:pt idx="21907">
                  <c:v>51.89</c:v>
                </c:pt>
                <c:pt idx="21908">
                  <c:v>51.89</c:v>
                </c:pt>
                <c:pt idx="21909">
                  <c:v>51.89</c:v>
                </c:pt>
                <c:pt idx="21910">
                  <c:v>51.89</c:v>
                </c:pt>
                <c:pt idx="21911">
                  <c:v>51.9</c:v>
                </c:pt>
                <c:pt idx="21912">
                  <c:v>51.9</c:v>
                </c:pt>
                <c:pt idx="21913">
                  <c:v>51.9</c:v>
                </c:pt>
                <c:pt idx="21914">
                  <c:v>51.9</c:v>
                </c:pt>
                <c:pt idx="21915">
                  <c:v>51.9</c:v>
                </c:pt>
                <c:pt idx="21916">
                  <c:v>51.94</c:v>
                </c:pt>
                <c:pt idx="21917">
                  <c:v>51.9</c:v>
                </c:pt>
                <c:pt idx="21918">
                  <c:v>51.94</c:v>
                </c:pt>
                <c:pt idx="21919">
                  <c:v>51.94</c:v>
                </c:pt>
                <c:pt idx="21920">
                  <c:v>51.94</c:v>
                </c:pt>
                <c:pt idx="21921">
                  <c:v>51.94</c:v>
                </c:pt>
                <c:pt idx="21922">
                  <c:v>51.98</c:v>
                </c:pt>
                <c:pt idx="21923">
                  <c:v>51.98</c:v>
                </c:pt>
                <c:pt idx="21924">
                  <c:v>51.98</c:v>
                </c:pt>
                <c:pt idx="21925">
                  <c:v>51.98</c:v>
                </c:pt>
                <c:pt idx="21926">
                  <c:v>52.02</c:v>
                </c:pt>
                <c:pt idx="21927">
                  <c:v>52.06</c:v>
                </c:pt>
                <c:pt idx="21928">
                  <c:v>52.11</c:v>
                </c:pt>
                <c:pt idx="21929">
                  <c:v>52.11</c:v>
                </c:pt>
                <c:pt idx="21930">
                  <c:v>52.11</c:v>
                </c:pt>
                <c:pt idx="21931">
                  <c:v>52.15</c:v>
                </c:pt>
                <c:pt idx="21932">
                  <c:v>52.19</c:v>
                </c:pt>
                <c:pt idx="21933">
                  <c:v>52.19</c:v>
                </c:pt>
                <c:pt idx="21934">
                  <c:v>52.19</c:v>
                </c:pt>
                <c:pt idx="21935">
                  <c:v>52.31</c:v>
                </c:pt>
                <c:pt idx="21936">
                  <c:v>52.31</c:v>
                </c:pt>
                <c:pt idx="21937">
                  <c:v>52.35</c:v>
                </c:pt>
                <c:pt idx="21938">
                  <c:v>52.35</c:v>
                </c:pt>
                <c:pt idx="21939">
                  <c:v>52.31</c:v>
                </c:pt>
                <c:pt idx="21940">
                  <c:v>52.19</c:v>
                </c:pt>
                <c:pt idx="21941">
                  <c:v>52.15</c:v>
                </c:pt>
                <c:pt idx="21942">
                  <c:v>52.15</c:v>
                </c:pt>
                <c:pt idx="21943">
                  <c:v>52.15</c:v>
                </c:pt>
                <c:pt idx="21944">
                  <c:v>52.19</c:v>
                </c:pt>
                <c:pt idx="21945">
                  <c:v>52.23</c:v>
                </c:pt>
                <c:pt idx="21946">
                  <c:v>52.25</c:v>
                </c:pt>
                <c:pt idx="21947">
                  <c:v>52.37</c:v>
                </c:pt>
                <c:pt idx="21948">
                  <c:v>52.41</c:v>
                </c:pt>
                <c:pt idx="21949">
                  <c:v>52.49</c:v>
                </c:pt>
                <c:pt idx="21950">
                  <c:v>52.53</c:v>
                </c:pt>
                <c:pt idx="21951">
                  <c:v>52.57</c:v>
                </c:pt>
                <c:pt idx="21952">
                  <c:v>52.61</c:v>
                </c:pt>
                <c:pt idx="21953">
                  <c:v>52.65</c:v>
                </c:pt>
                <c:pt idx="21954">
                  <c:v>52.65</c:v>
                </c:pt>
                <c:pt idx="21955">
                  <c:v>52.69</c:v>
                </c:pt>
                <c:pt idx="21956">
                  <c:v>52.73</c:v>
                </c:pt>
                <c:pt idx="21957">
                  <c:v>52.71</c:v>
                </c:pt>
                <c:pt idx="21958">
                  <c:v>52.75</c:v>
                </c:pt>
                <c:pt idx="21959">
                  <c:v>52.75</c:v>
                </c:pt>
                <c:pt idx="21960">
                  <c:v>52.75</c:v>
                </c:pt>
                <c:pt idx="21961">
                  <c:v>52.75</c:v>
                </c:pt>
                <c:pt idx="21962">
                  <c:v>52.75</c:v>
                </c:pt>
                <c:pt idx="21963">
                  <c:v>52.75</c:v>
                </c:pt>
                <c:pt idx="21964">
                  <c:v>52.75</c:v>
                </c:pt>
                <c:pt idx="21965">
                  <c:v>53.08</c:v>
                </c:pt>
                <c:pt idx="21966">
                  <c:v>53.44</c:v>
                </c:pt>
                <c:pt idx="21967">
                  <c:v>53.74</c:v>
                </c:pt>
                <c:pt idx="21968">
                  <c:v>53.96</c:v>
                </c:pt>
                <c:pt idx="21969">
                  <c:v>54.14</c:v>
                </c:pt>
                <c:pt idx="21970">
                  <c:v>54.27</c:v>
                </c:pt>
                <c:pt idx="21971">
                  <c:v>54.46</c:v>
                </c:pt>
                <c:pt idx="21972">
                  <c:v>54.5</c:v>
                </c:pt>
                <c:pt idx="21973">
                  <c:v>54.52</c:v>
                </c:pt>
                <c:pt idx="21974">
                  <c:v>54.52</c:v>
                </c:pt>
                <c:pt idx="21975">
                  <c:v>54.34</c:v>
                </c:pt>
                <c:pt idx="21976">
                  <c:v>54.29</c:v>
                </c:pt>
                <c:pt idx="21977">
                  <c:v>54.2</c:v>
                </c:pt>
                <c:pt idx="21978">
                  <c:v>54.11</c:v>
                </c:pt>
                <c:pt idx="21979">
                  <c:v>54.07</c:v>
                </c:pt>
                <c:pt idx="21980">
                  <c:v>54.02</c:v>
                </c:pt>
                <c:pt idx="21981">
                  <c:v>53.98</c:v>
                </c:pt>
                <c:pt idx="21982">
                  <c:v>53.89</c:v>
                </c:pt>
                <c:pt idx="21983">
                  <c:v>53.82</c:v>
                </c:pt>
                <c:pt idx="21984">
                  <c:v>53.78</c:v>
                </c:pt>
                <c:pt idx="21985">
                  <c:v>53.73</c:v>
                </c:pt>
                <c:pt idx="21986">
                  <c:v>53.69</c:v>
                </c:pt>
                <c:pt idx="21987">
                  <c:v>53.65</c:v>
                </c:pt>
                <c:pt idx="21988">
                  <c:v>53.6</c:v>
                </c:pt>
                <c:pt idx="21989">
                  <c:v>53.65</c:v>
                </c:pt>
                <c:pt idx="21990">
                  <c:v>53.69</c:v>
                </c:pt>
                <c:pt idx="21991">
                  <c:v>53.65</c:v>
                </c:pt>
                <c:pt idx="21992">
                  <c:v>53.65</c:v>
                </c:pt>
                <c:pt idx="21993">
                  <c:v>53.65</c:v>
                </c:pt>
                <c:pt idx="21994">
                  <c:v>53.69</c:v>
                </c:pt>
                <c:pt idx="21995">
                  <c:v>53.78</c:v>
                </c:pt>
                <c:pt idx="21996">
                  <c:v>53.93</c:v>
                </c:pt>
                <c:pt idx="21997">
                  <c:v>54.06</c:v>
                </c:pt>
                <c:pt idx="21998">
                  <c:v>54.06</c:v>
                </c:pt>
                <c:pt idx="21999">
                  <c:v>54.06</c:v>
                </c:pt>
                <c:pt idx="22000">
                  <c:v>54.02</c:v>
                </c:pt>
                <c:pt idx="22001">
                  <c:v>54.02</c:v>
                </c:pt>
                <c:pt idx="22002">
                  <c:v>54.02</c:v>
                </c:pt>
                <c:pt idx="22003">
                  <c:v>54.02</c:v>
                </c:pt>
                <c:pt idx="22004">
                  <c:v>53.99</c:v>
                </c:pt>
                <c:pt idx="22005">
                  <c:v>53.95</c:v>
                </c:pt>
                <c:pt idx="22006">
                  <c:v>53.95</c:v>
                </c:pt>
                <c:pt idx="22007">
                  <c:v>53.95</c:v>
                </c:pt>
                <c:pt idx="22008">
                  <c:v>53.99</c:v>
                </c:pt>
                <c:pt idx="22009">
                  <c:v>53.99</c:v>
                </c:pt>
                <c:pt idx="22010">
                  <c:v>53.95</c:v>
                </c:pt>
                <c:pt idx="22011">
                  <c:v>53.95</c:v>
                </c:pt>
                <c:pt idx="22012">
                  <c:v>53.95</c:v>
                </c:pt>
                <c:pt idx="22013">
                  <c:v>53.9</c:v>
                </c:pt>
                <c:pt idx="22014">
                  <c:v>53.9</c:v>
                </c:pt>
                <c:pt idx="22015">
                  <c:v>53.86</c:v>
                </c:pt>
                <c:pt idx="22016">
                  <c:v>53.86</c:v>
                </c:pt>
                <c:pt idx="22017">
                  <c:v>53.86</c:v>
                </c:pt>
                <c:pt idx="22018">
                  <c:v>53.86</c:v>
                </c:pt>
                <c:pt idx="22019">
                  <c:v>53.86</c:v>
                </c:pt>
                <c:pt idx="22020">
                  <c:v>53.86</c:v>
                </c:pt>
                <c:pt idx="22021">
                  <c:v>53.83</c:v>
                </c:pt>
                <c:pt idx="22022">
                  <c:v>53.86</c:v>
                </c:pt>
                <c:pt idx="22023">
                  <c:v>53.83</c:v>
                </c:pt>
                <c:pt idx="22024">
                  <c:v>53.88</c:v>
                </c:pt>
                <c:pt idx="22025">
                  <c:v>53.88</c:v>
                </c:pt>
                <c:pt idx="22026">
                  <c:v>53.92</c:v>
                </c:pt>
                <c:pt idx="22027">
                  <c:v>53.97</c:v>
                </c:pt>
                <c:pt idx="22028">
                  <c:v>54.01</c:v>
                </c:pt>
                <c:pt idx="22029">
                  <c:v>54.06</c:v>
                </c:pt>
                <c:pt idx="22030">
                  <c:v>54.1</c:v>
                </c:pt>
                <c:pt idx="22031">
                  <c:v>54.15</c:v>
                </c:pt>
                <c:pt idx="22032">
                  <c:v>54.19</c:v>
                </c:pt>
                <c:pt idx="22033">
                  <c:v>54.1</c:v>
                </c:pt>
                <c:pt idx="22034">
                  <c:v>54.01</c:v>
                </c:pt>
                <c:pt idx="22035">
                  <c:v>53.92</c:v>
                </c:pt>
                <c:pt idx="22036">
                  <c:v>53.92</c:v>
                </c:pt>
                <c:pt idx="22037">
                  <c:v>53.9</c:v>
                </c:pt>
                <c:pt idx="22038">
                  <c:v>53.9</c:v>
                </c:pt>
                <c:pt idx="22039">
                  <c:v>54.03</c:v>
                </c:pt>
                <c:pt idx="22040">
                  <c:v>53.9</c:v>
                </c:pt>
                <c:pt idx="22041">
                  <c:v>53.94</c:v>
                </c:pt>
                <c:pt idx="22042">
                  <c:v>53.94</c:v>
                </c:pt>
                <c:pt idx="22043">
                  <c:v>53.9</c:v>
                </c:pt>
                <c:pt idx="22044">
                  <c:v>53.9</c:v>
                </c:pt>
                <c:pt idx="22045">
                  <c:v>53.9</c:v>
                </c:pt>
                <c:pt idx="22046">
                  <c:v>53.9</c:v>
                </c:pt>
                <c:pt idx="22047">
                  <c:v>53.9</c:v>
                </c:pt>
                <c:pt idx="22048">
                  <c:v>53.9</c:v>
                </c:pt>
                <c:pt idx="22049">
                  <c:v>53.94</c:v>
                </c:pt>
                <c:pt idx="22050">
                  <c:v>53.94</c:v>
                </c:pt>
                <c:pt idx="22051">
                  <c:v>54.03</c:v>
                </c:pt>
                <c:pt idx="22052">
                  <c:v>54.08</c:v>
                </c:pt>
                <c:pt idx="22053">
                  <c:v>54.17</c:v>
                </c:pt>
                <c:pt idx="22054">
                  <c:v>54.21</c:v>
                </c:pt>
                <c:pt idx="22055">
                  <c:v>54.21</c:v>
                </c:pt>
                <c:pt idx="22056">
                  <c:v>54.26</c:v>
                </c:pt>
                <c:pt idx="22057">
                  <c:v>54.26</c:v>
                </c:pt>
                <c:pt idx="22058">
                  <c:v>54.12</c:v>
                </c:pt>
                <c:pt idx="22060">
                  <c:v>54.58</c:v>
                </c:pt>
                <c:pt idx="22061">
                  <c:v>54.16</c:v>
                </c:pt>
                <c:pt idx="22062">
                  <c:v>54.23</c:v>
                </c:pt>
                <c:pt idx="22063">
                  <c:v>54.39</c:v>
                </c:pt>
                <c:pt idx="22064">
                  <c:v>54.16</c:v>
                </c:pt>
                <c:pt idx="22065">
                  <c:v>54.27</c:v>
                </c:pt>
                <c:pt idx="22066">
                  <c:v>54.34</c:v>
                </c:pt>
                <c:pt idx="22067">
                  <c:v>54.3</c:v>
                </c:pt>
                <c:pt idx="22068">
                  <c:v>54.3</c:v>
                </c:pt>
                <c:pt idx="22069">
                  <c:v>54.3</c:v>
                </c:pt>
                <c:pt idx="22070">
                  <c:v>54.3</c:v>
                </c:pt>
                <c:pt idx="22071">
                  <c:v>54.3</c:v>
                </c:pt>
                <c:pt idx="22072">
                  <c:v>54.3</c:v>
                </c:pt>
                <c:pt idx="22073">
                  <c:v>54.34</c:v>
                </c:pt>
                <c:pt idx="22074">
                  <c:v>54.34</c:v>
                </c:pt>
                <c:pt idx="22075">
                  <c:v>54.37</c:v>
                </c:pt>
                <c:pt idx="22076">
                  <c:v>54.37</c:v>
                </c:pt>
                <c:pt idx="22077">
                  <c:v>54.42</c:v>
                </c:pt>
                <c:pt idx="22078">
                  <c:v>54.37</c:v>
                </c:pt>
                <c:pt idx="22079">
                  <c:v>54.37</c:v>
                </c:pt>
                <c:pt idx="22080">
                  <c:v>54.37</c:v>
                </c:pt>
                <c:pt idx="22081">
                  <c:v>54.37</c:v>
                </c:pt>
                <c:pt idx="22082">
                  <c:v>54.37</c:v>
                </c:pt>
                <c:pt idx="22083">
                  <c:v>54.37</c:v>
                </c:pt>
                <c:pt idx="22084">
                  <c:v>54.37</c:v>
                </c:pt>
                <c:pt idx="22085">
                  <c:v>54.25</c:v>
                </c:pt>
                <c:pt idx="22086">
                  <c:v>54.55</c:v>
                </c:pt>
                <c:pt idx="22087">
                  <c:v>54.6</c:v>
                </c:pt>
                <c:pt idx="22088">
                  <c:v>54.27</c:v>
                </c:pt>
                <c:pt idx="22089">
                  <c:v>54.29</c:v>
                </c:pt>
                <c:pt idx="22090">
                  <c:v>54.41</c:v>
                </c:pt>
                <c:pt idx="22091">
                  <c:v>54.41</c:v>
                </c:pt>
                <c:pt idx="22092">
                  <c:v>54.58</c:v>
                </c:pt>
                <c:pt idx="22093">
                  <c:v>54.62</c:v>
                </c:pt>
                <c:pt idx="22094">
                  <c:v>54.62</c:v>
                </c:pt>
                <c:pt idx="22095">
                  <c:v>54.62</c:v>
                </c:pt>
                <c:pt idx="22096">
                  <c:v>54.62</c:v>
                </c:pt>
                <c:pt idx="22097">
                  <c:v>54.62</c:v>
                </c:pt>
                <c:pt idx="22098">
                  <c:v>54.62</c:v>
                </c:pt>
                <c:pt idx="22099">
                  <c:v>54.62</c:v>
                </c:pt>
                <c:pt idx="22100">
                  <c:v>54.62</c:v>
                </c:pt>
                <c:pt idx="22101">
                  <c:v>54.6</c:v>
                </c:pt>
                <c:pt idx="22102">
                  <c:v>54.6</c:v>
                </c:pt>
                <c:pt idx="22103">
                  <c:v>54.65</c:v>
                </c:pt>
                <c:pt idx="22104">
                  <c:v>54.65</c:v>
                </c:pt>
                <c:pt idx="22105">
                  <c:v>54.65</c:v>
                </c:pt>
                <c:pt idx="22106">
                  <c:v>54.65</c:v>
                </c:pt>
                <c:pt idx="22107">
                  <c:v>54.65</c:v>
                </c:pt>
                <c:pt idx="22108">
                  <c:v>54.65</c:v>
                </c:pt>
                <c:pt idx="22109">
                  <c:v>54.48</c:v>
                </c:pt>
                <c:pt idx="22110">
                  <c:v>54.41</c:v>
                </c:pt>
                <c:pt idx="22111">
                  <c:v>54.62</c:v>
                </c:pt>
                <c:pt idx="22112">
                  <c:v>54.55</c:v>
                </c:pt>
                <c:pt idx="22113">
                  <c:v>54.65</c:v>
                </c:pt>
                <c:pt idx="22114">
                  <c:v>54.67</c:v>
                </c:pt>
                <c:pt idx="22115">
                  <c:v>54.67</c:v>
                </c:pt>
                <c:pt idx="22116">
                  <c:v>54.72</c:v>
                </c:pt>
                <c:pt idx="22117">
                  <c:v>54.72</c:v>
                </c:pt>
                <c:pt idx="22118">
                  <c:v>54.76</c:v>
                </c:pt>
                <c:pt idx="22119">
                  <c:v>54.84</c:v>
                </c:pt>
                <c:pt idx="22120">
                  <c:v>54.84</c:v>
                </c:pt>
                <c:pt idx="22121">
                  <c:v>54.84</c:v>
                </c:pt>
                <c:pt idx="22122">
                  <c:v>54.88</c:v>
                </c:pt>
                <c:pt idx="22123">
                  <c:v>54.88</c:v>
                </c:pt>
                <c:pt idx="22124">
                  <c:v>54.88</c:v>
                </c:pt>
                <c:pt idx="22125">
                  <c:v>54.88</c:v>
                </c:pt>
                <c:pt idx="22126">
                  <c:v>54.88</c:v>
                </c:pt>
                <c:pt idx="22127">
                  <c:v>54.88</c:v>
                </c:pt>
                <c:pt idx="22128">
                  <c:v>54.88</c:v>
                </c:pt>
                <c:pt idx="22129">
                  <c:v>54.84</c:v>
                </c:pt>
                <c:pt idx="22130">
                  <c:v>54.84</c:v>
                </c:pt>
                <c:pt idx="22131">
                  <c:v>54.86</c:v>
                </c:pt>
                <c:pt idx="22132">
                  <c:v>54.81</c:v>
                </c:pt>
                <c:pt idx="22133">
                  <c:v>54.81</c:v>
                </c:pt>
                <c:pt idx="22134">
                  <c:v>54.77</c:v>
                </c:pt>
                <c:pt idx="22135">
                  <c:v>54.72</c:v>
                </c:pt>
                <c:pt idx="22136">
                  <c:v>54.72</c:v>
                </c:pt>
                <c:pt idx="22137">
                  <c:v>54.72</c:v>
                </c:pt>
                <c:pt idx="22138">
                  <c:v>54.72</c:v>
                </c:pt>
                <c:pt idx="22139">
                  <c:v>54.72</c:v>
                </c:pt>
                <c:pt idx="22140">
                  <c:v>54.72</c:v>
                </c:pt>
                <c:pt idx="22141">
                  <c:v>54.72</c:v>
                </c:pt>
                <c:pt idx="22142">
                  <c:v>54.72</c:v>
                </c:pt>
                <c:pt idx="22143">
                  <c:v>54.72</c:v>
                </c:pt>
                <c:pt idx="22144">
                  <c:v>54.72</c:v>
                </c:pt>
                <c:pt idx="22145">
                  <c:v>54.75</c:v>
                </c:pt>
                <c:pt idx="22146">
                  <c:v>54.75</c:v>
                </c:pt>
                <c:pt idx="22147">
                  <c:v>54.79</c:v>
                </c:pt>
                <c:pt idx="22148">
                  <c:v>54.7</c:v>
                </c:pt>
                <c:pt idx="22149">
                  <c:v>54.75</c:v>
                </c:pt>
                <c:pt idx="22150">
                  <c:v>54.75</c:v>
                </c:pt>
                <c:pt idx="22151">
                  <c:v>54.65</c:v>
                </c:pt>
                <c:pt idx="22152">
                  <c:v>54.7</c:v>
                </c:pt>
                <c:pt idx="22153">
                  <c:v>54.7</c:v>
                </c:pt>
                <c:pt idx="22154">
                  <c:v>54.65</c:v>
                </c:pt>
                <c:pt idx="22155">
                  <c:v>54.61</c:v>
                </c:pt>
                <c:pt idx="22156">
                  <c:v>54.7</c:v>
                </c:pt>
                <c:pt idx="22157">
                  <c:v>54.75</c:v>
                </c:pt>
                <c:pt idx="22158">
                  <c:v>54.84</c:v>
                </c:pt>
                <c:pt idx="22159">
                  <c:v>54.84</c:v>
                </c:pt>
                <c:pt idx="22160">
                  <c:v>54.84</c:v>
                </c:pt>
                <c:pt idx="22161">
                  <c:v>54.84</c:v>
                </c:pt>
                <c:pt idx="22162">
                  <c:v>54.93</c:v>
                </c:pt>
                <c:pt idx="22163">
                  <c:v>54.96</c:v>
                </c:pt>
                <c:pt idx="22164">
                  <c:v>54.96</c:v>
                </c:pt>
                <c:pt idx="22165">
                  <c:v>55.01</c:v>
                </c:pt>
                <c:pt idx="22166">
                  <c:v>54.96</c:v>
                </c:pt>
                <c:pt idx="22167">
                  <c:v>54.91</c:v>
                </c:pt>
                <c:pt idx="22168">
                  <c:v>54.96</c:v>
                </c:pt>
                <c:pt idx="22169">
                  <c:v>54.96</c:v>
                </c:pt>
                <c:pt idx="22170">
                  <c:v>54.96</c:v>
                </c:pt>
                <c:pt idx="22171">
                  <c:v>54.91</c:v>
                </c:pt>
                <c:pt idx="22172">
                  <c:v>54.91</c:v>
                </c:pt>
                <c:pt idx="22173">
                  <c:v>54.91</c:v>
                </c:pt>
                <c:pt idx="22174">
                  <c:v>54.91</c:v>
                </c:pt>
                <c:pt idx="22175">
                  <c:v>54.91</c:v>
                </c:pt>
                <c:pt idx="22176">
                  <c:v>54.91</c:v>
                </c:pt>
                <c:pt idx="22177">
                  <c:v>54.91</c:v>
                </c:pt>
                <c:pt idx="22178">
                  <c:v>54.94</c:v>
                </c:pt>
                <c:pt idx="22179">
                  <c:v>54.94</c:v>
                </c:pt>
                <c:pt idx="22180">
                  <c:v>54.94</c:v>
                </c:pt>
                <c:pt idx="22181">
                  <c:v>54.77</c:v>
                </c:pt>
                <c:pt idx="22182">
                  <c:v>54.7</c:v>
                </c:pt>
                <c:pt idx="22183">
                  <c:v>54.77</c:v>
                </c:pt>
                <c:pt idx="22184">
                  <c:v>54.7</c:v>
                </c:pt>
                <c:pt idx="22185">
                  <c:v>54.67</c:v>
                </c:pt>
                <c:pt idx="22186">
                  <c:v>54.96</c:v>
                </c:pt>
                <c:pt idx="22187">
                  <c:v>54.89</c:v>
                </c:pt>
                <c:pt idx="22188">
                  <c:v>54.84</c:v>
                </c:pt>
                <c:pt idx="22189">
                  <c:v>54.86</c:v>
                </c:pt>
                <c:pt idx="22190">
                  <c:v>54.86</c:v>
                </c:pt>
                <c:pt idx="22191">
                  <c:v>54.86</c:v>
                </c:pt>
                <c:pt idx="22192">
                  <c:v>54.86</c:v>
                </c:pt>
                <c:pt idx="22193">
                  <c:v>54.91</c:v>
                </c:pt>
                <c:pt idx="22194">
                  <c:v>54.91</c:v>
                </c:pt>
                <c:pt idx="22195">
                  <c:v>54.91</c:v>
                </c:pt>
                <c:pt idx="22196">
                  <c:v>54.94</c:v>
                </c:pt>
                <c:pt idx="22197">
                  <c:v>54.89</c:v>
                </c:pt>
                <c:pt idx="22198">
                  <c:v>54.89</c:v>
                </c:pt>
                <c:pt idx="22199">
                  <c:v>54.84</c:v>
                </c:pt>
                <c:pt idx="22200">
                  <c:v>54.84</c:v>
                </c:pt>
                <c:pt idx="22201">
                  <c:v>54.84</c:v>
                </c:pt>
                <c:pt idx="22202">
                  <c:v>54.8</c:v>
                </c:pt>
                <c:pt idx="22203">
                  <c:v>54.8</c:v>
                </c:pt>
                <c:pt idx="22204">
                  <c:v>54.75</c:v>
                </c:pt>
                <c:pt idx="22205">
                  <c:v>54.63</c:v>
                </c:pt>
                <c:pt idx="22206">
                  <c:v>54.72</c:v>
                </c:pt>
                <c:pt idx="22207">
                  <c:v>54.68</c:v>
                </c:pt>
                <c:pt idx="22208">
                  <c:v>54.63</c:v>
                </c:pt>
                <c:pt idx="22209">
                  <c:v>54.65</c:v>
                </c:pt>
                <c:pt idx="22210">
                  <c:v>54.77</c:v>
                </c:pt>
                <c:pt idx="22211">
                  <c:v>54.77</c:v>
                </c:pt>
                <c:pt idx="22212">
                  <c:v>54.77</c:v>
                </c:pt>
                <c:pt idx="22213">
                  <c:v>54.8</c:v>
                </c:pt>
                <c:pt idx="22214">
                  <c:v>54.84</c:v>
                </c:pt>
                <c:pt idx="22215">
                  <c:v>54.84</c:v>
                </c:pt>
                <c:pt idx="22216">
                  <c:v>54.84</c:v>
                </c:pt>
                <c:pt idx="22217">
                  <c:v>54.84</c:v>
                </c:pt>
                <c:pt idx="22218">
                  <c:v>54.84</c:v>
                </c:pt>
                <c:pt idx="22219">
                  <c:v>54.84</c:v>
                </c:pt>
                <c:pt idx="22220">
                  <c:v>54.84</c:v>
                </c:pt>
                <c:pt idx="22221">
                  <c:v>54.87</c:v>
                </c:pt>
                <c:pt idx="22222">
                  <c:v>54.82</c:v>
                </c:pt>
                <c:pt idx="22223">
                  <c:v>54.82</c:v>
                </c:pt>
                <c:pt idx="22224">
                  <c:v>54.77</c:v>
                </c:pt>
                <c:pt idx="22225">
                  <c:v>54.77</c:v>
                </c:pt>
                <c:pt idx="22226">
                  <c:v>54.77</c:v>
                </c:pt>
                <c:pt idx="22227">
                  <c:v>54.77</c:v>
                </c:pt>
                <c:pt idx="22228">
                  <c:v>54.73</c:v>
                </c:pt>
                <c:pt idx="22229">
                  <c:v>54.77</c:v>
                </c:pt>
                <c:pt idx="22230">
                  <c:v>54.56</c:v>
                </c:pt>
                <c:pt idx="22231">
                  <c:v>54.54</c:v>
                </c:pt>
                <c:pt idx="22232">
                  <c:v>54.42</c:v>
                </c:pt>
                <c:pt idx="22233">
                  <c:v>54.49</c:v>
                </c:pt>
                <c:pt idx="22234">
                  <c:v>54.58</c:v>
                </c:pt>
                <c:pt idx="22235">
                  <c:v>54.56</c:v>
                </c:pt>
                <c:pt idx="22236">
                  <c:v>54.56</c:v>
                </c:pt>
                <c:pt idx="22237">
                  <c:v>54.61</c:v>
                </c:pt>
                <c:pt idx="22238">
                  <c:v>54.68</c:v>
                </c:pt>
                <c:pt idx="22239">
                  <c:v>54.73</c:v>
                </c:pt>
                <c:pt idx="22240">
                  <c:v>54.73</c:v>
                </c:pt>
                <c:pt idx="22241">
                  <c:v>54.73</c:v>
                </c:pt>
                <c:pt idx="22242">
                  <c:v>54.73</c:v>
                </c:pt>
                <c:pt idx="22243">
                  <c:v>54.73</c:v>
                </c:pt>
                <c:pt idx="22244">
                  <c:v>54.77</c:v>
                </c:pt>
                <c:pt idx="22245">
                  <c:v>54.73</c:v>
                </c:pt>
                <c:pt idx="22246">
                  <c:v>54.73</c:v>
                </c:pt>
                <c:pt idx="22247">
                  <c:v>54.73</c:v>
                </c:pt>
                <c:pt idx="22248">
                  <c:v>54.68</c:v>
                </c:pt>
                <c:pt idx="22249">
                  <c:v>54.71</c:v>
                </c:pt>
                <c:pt idx="22250">
                  <c:v>54.71</c:v>
                </c:pt>
                <c:pt idx="22251">
                  <c:v>54.66</c:v>
                </c:pt>
                <c:pt idx="22252">
                  <c:v>54.66</c:v>
                </c:pt>
                <c:pt idx="22253">
                  <c:v>54.66</c:v>
                </c:pt>
                <c:pt idx="22254">
                  <c:v>54.31</c:v>
                </c:pt>
                <c:pt idx="22255">
                  <c:v>54.42</c:v>
                </c:pt>
                <c:pt idx="22256">
                  <c:v>56.41</c:v>
                </c:pt>
                <c:pt idx="22257">
                  <c:v>54.86</c:v>
                </c:pt>
                <c:pt idx="22258">
                  <c:v>54.98</c:v>
                </c:pt>
                <c:pt idx="22259">
                  <c:v>55.01</c:v>
                </c:pt>
                <c:pt idx="22260">
                  <c:v>54.89</c:v>
                </c:pt>
                <c:pt idx="22261">
                  <c:v>54.84</c:v>
                </c:pt>
                <c:pt idx="22262">
                  <c:v>54.84</c:v>
                </c:pt>
                <c:pt idx="22263">
                  <c:v>54.84</c:v>
                </c:pt>
                <c:pt idx="22264">
                  <c:v>54.84</c:v>
                </c:pt>
                <c:pt idx="22265">
                  <c:v>54.87</c:v>
                </c:pt>
                <c:pt idx="22266">
                  <c:v>54.87</c:v>
                </c:pt>
                <c:pt idx="22267">
                  <c:v>54.82</c:v>
                </c:pt>
                <c:pt idx="22268">
                  <c:v>54.82</c:v>
                </c:pt>
                <c:pt idx="22269">
                  <c:v>54.82</c:v>
                </c:pt>
                <c:pt idx="22270">
                  <c:v>54.82</c:v>
                </c:pt>
                <c:pt idx="22271">
                  <c:v>54.77</c:v>
                </c:pt>
                <c:pt idx="22272">
                  <c:v>54.77</c:v>
                </c:pt>
                <c:pt idx="22273">
                  <c:v>54.73</c:v>
                </c:pt>
                <c:pt idx="22274">
                  <c:v>54.73</c:v>
                </c:pt>
                <c:pt idx="22275">
                  <c:v>54.73</c:v>
                </c:pt>
                <c:pt idx="22276">
                  <c:v>54.73</c:v>
                </c:pt>
                <c:pt idx="22277">
                  <c:v>54.68</c:v>
                </c:pt>
                <c:pt idx="22278">
                  <c:v>54.72</c:v>
                </c:pt>
                <c:pt idx="22279">
                  <c:v>54.84</c:v>
                </c:pt>
                <c:pt idx="22280">
                  <c:v>54.84</c:v>
                </c:pt>
                <c:pt idx="22281">
                  <c:v>54.84</c:v>
                </c:pt>
                <c:pt idx="22282">
                  <c:v>54.89</c:v>
                </c:pt>
                <c:pt idx="22283">
                  <c:v>54.94</c:v>
                </c:pt>
                <c:pt idx="22284">
                  <c:v>54.96</c:v>
                </c:pt>
                <c:pt idx="22285">
                  <c:v>54.96</c:v>
                </c:pt>
                <c:pt idx="22286">
                  <c:v>54.96</c:v>
                </c:pt>
                <c:pt idx="22287">
                  <c:v>55.01</c:v>
                </c:pt>
                <c:pt idx="22288">
                  <c:v>54.96</c:v>
                </c:pt>
                <c:pt idx="22289">
                  <c:v>54.96</c:v>
                </c:pt>
                <c:pt idx="22290">
                  <c:v>54.96</c:v>
                </c:pt>
                <c:pt idx="22291">
                  <c:v>54.96</c:v>
                </c:pt>
                <c:pt idx="22292">
                  <c:v>54.91</c:v>
                </c:pt>
                <c:pt idx="22293">
                  <c:v>54.91</c:v>
                </c:pt>
                <c:pt idx="22294">
                  <c:v>54.87</c:v>
                </c:pt>
                <c:pt idx="22295">
                  <c:v>54.87</c:v>
                </c:pt>
                <c:pt idx="22296">
                  <c:v>54.85</c:v>
                </c:pt>
                <c:pt idx="22297">
                  <c:v>54.85</c:v>
                </c:pt>
                <c:pt idx="22298">
                  <c:v>54.8</c:v>
                </c:pt>
                <c:pt idx="22299">
                  <c:v>54.8</c:v>
                </c:pt>
                <c:pt idx="22300">
                  <c:v>54.85</c:v>
                </c:pt>
                <c:pt idx="22301">
                  <c:v>54.85</c:v>
                </c:pt>
                <c:pt idx="22302">
                  <c:v>54.85</c:v>
                </c:pt>
                <c:pt idx="22303">
                  <c:v>54.8</c:v>
                </c:pt>
                <c:pt idx="22304">
                  <c:v>54.8</c:v>
                </c:pt>
                <c:pt idx="22305">
                  <c:v>54.8</c:v>
                </c:pt>
                <c:pt idx="22306">
                  <c:v>54.8</c:v>
                </c:pt>
                <c:pt idx="22307">
                  <c:v>54.8</c:v>
                </c:pt>
                <c:pt idx="22308">
                  <c:v>54.8</c:v>
                </c:pt>
                <c:pt idx="22309">
                  <c:v>54.82</c:v>
                </c:pt>
                <c:pt idx="22310">
                  <c:v>54.82</c:v>
                </c:pt>
                <c:pt idx="22311">
                  <c:v>54.82</c:v>
                </c:pt>
                <c:pt idx="22312">
                  <c:v>54.82</c:v>
                </c:pt>
                <c:pt idx="22313">
                  <c:v>54.82</c:v>
                </c:pt>
                <c:pt idx="22314">
                  <c:v>54.82</c:v>
                </c:pt>
                <c:pt idx="22315">
                  <c:v>54.82</c:v>
                </c:pt>
                <c:pt idx="22316">
                  <c:v>54.82</c:v>
                </c:pt>
                <c:pt idx="22317">
                  <c:v>54.78</c:v>
                </c:pt>
                <c:pt idx="22318">
                  <c:v>54.78</c:v>
                </c:pt>
                <c:pt idx="22319">
                  <c:v>54.78</c:v>
                </c:pt>
                <c:pt idx="22320">
                  <c:v>54.78</c:v>
                </c:pt>
                <c:pt idx="22321">
                  <c:v>54.78</c:v>
                </c:pt>
                <c:pt idx="22322">
                  <c:v>54.78</c:v>
                </c:pt>
                <c:pt idx="22323">
                  <c:v>54.78</c:v>
                </c:pt>
                <c:pt idx="22324">
                  <c:v>54.78</c:v>
                </c:pt>
                <c:pt idx="22325">
                  <c:v>54.78</c:v>
                </c:pt>
                <c:pt idx="22326">
                  <c:v>54.82</c:v>
                </c:pt>
                <c:pt idx="22327">
                  <c:v>54.78</c:v>
                </c:pt>
                <c:pt idx="22328">
                  <c:v>54.82</c:v>
                </c:pt>
                <c:pt idx="22329">
                  <c:v>54.78</c:v>
                </c:pt>
                <c:pt idx="22330">
                  <c:v>54.78</c:v>
                </c:pt>
                <c:pt idx="22331">
                  <c:v>54.78</c:v>
                </c:pt>
                <c:pt idx="22332">
                  <c:v>54.78</c:v>
                </c:pt>
                <c:pt idx="22333">
                  <c:v>54.8</c:v>
                </c:pt>
                <c:pt idx="22334">
                  <c:v>54.8</c:v>
                </c:pt>
                <c:pt idx="22335">
                  <c:v>54.8</c:v>
                </c:pt>
                <c:pt idx="22336">
                  <c:v>54.76</c:v>
                </c:pt>
                <c:pt idx="22337">
                  <c:v>54.76</c:v>
                </c:pt>
                <c:pt idx="22338">
                  <c:v>54.8</c:v>
                </c:pt>
                <c:pt idx="22339">
                  <c:v>54.8</c:v>
                </c:pt>
                <c:pt idx="22340">
                  <c:v>54.8</c:v>
                </c:pt>
                <c:pt idx="22341">
                  <c:v>54.8</c:v>
                </c:pt>
                <c:pt idx="22342">
                  <c:v>54.76</c:v>
                </c:pt>
                <c:pt idx="22343">
                  <c:v>54.76</c:v>
                </c:pt>
                <c:pt idx="22344">
                  <c:v>54.76</c:v>
                </c:pt>
                <c:pt idx="22345">
                  <c:v>54.71</c:v>
                </c:pt>
                <c:pt idx="22346">
                  <c:v>54.71</c:v>
                </c:pt>
                <c:pt idx="22347">
                  <c:v>54.71</c:v>
                </c:pt>
                <c:pt idx="22348">
                  <c:v>54.71</c:v>
                </c:pt>
                <c:pt idx="22349">
                  <c:v>54.66</c:v>
                </c:pt>
                <c:pt idx="22350">
                  <c:v>54.66</c:v>
                </c:pt>
                <c:pt idx="22351">
                  <c:v>54.68</c:v>
                </c:pt>
                <c:pt idx="22352">
                  <c:v>54.68</c:v>
                </c:pt>
                <c:pt idx="22353">
                  <c:v>54.57</c:v>
                </c:pt>
                <c:pt idx="22354">
                  <c:v>54.64</c:v>
                </c:pt>
                <c:pt idx="22355">
                  <c:v>54.64</c:v>
                </c:pt>
                <c:pt idx="22356">
                  <c:v>54.66</c:v>
                </c:pt>
                <c:pt idx="22357">
                  <c:v>54.66</c:v>
                </c:pt>
                <c:pt idx="22358">
                  <c:v>54.66</c:v>
                </c:pt>
                <c:pt idx="22359">
                  <c:v>54.66</c:v>
                </c:pt>
                <c:pt idx="22360">
                  <c:v>54.66</c:v>
                </c:pt>
                <c:pt idx="22361">
                  <c:v>54.69</c:v>
                </c:pt>
                <c:pt idx="22362">
                  <c:v>54.69</c:v>
                </c:pt>
                <c:pt idx="22363">
                  <c:v>54.69</c:v>
                </c:pt>
                <c:pt idx="22364">
                  <c:v>54.69</c:v>
                </c:pt>
                <c:pt idx="22365">
                  <c:v>54.64</c:v>
                </c:pt>
                <c:pt idx="22366">
                  <c:v>54.64</c:v>
                </c:pt>
                <c:pt idx="22367">
                  <c:v>54.64</c:v>
                </c:pt>
                <c:pt idx="22368">
                  <c:v>54.64</c:v>
                </c:pt>
                <c:pt idx="22369">
                  <c:v>54.67</c:v>
                </c:pt>
                <c:pt idx="22370">
                  <c:v>54.67</c:v>
                </c:pt>
                <c:pt idx="22371">
                  <c:v>54.67</c:v>
                </c:pt>
                <c:pt idx="22372">
                  <c:v>54.62</c:v>
                </c:pt>
                <c:pt idx="22373">
                  <c:v>54.67</c:v>
                </c:pt>
                <c:pt idx="22374">
                  <c:v>54.74</c:v>
                </c:pt>
                <c:pt idx="22375">
                  <c:v>54.78</c:v>
                </c:pt>
                <c:pt idx="22376">
                  <c:v>54.92</c:v>
                </c:pt>
                <c:pt idx="22377">
                  <c:v>54.96</c:v>
                </c:pt>
                <c:pt idx="22378">
                  <c:v>54.94</c:v>
                </c:pt>
                <c:pt idx="22379">
                  <c:v>54.94</c:v>
                </c:pt>
                <c:pt idx="22380">
                  <c:v>54.97</c:v>
                </c:pt>
                <c:pt idx="22381">
                  <c:v>54.92</c:v>
                </c:pt>
                <c:pt idx="22382">
                  <c:v>54.92</c:v>
                </c:pt>
                <c:pt idx="22383">
                  <c:v>54.92</c:v>
                </c:pt>
                <c:pt idx="22384">
                  <c:v>54.92</c:v>
                </c:pt>
                <c:pt idx="22385">
                  <c:v>54.92</c:v>
                </c:pt>
                <c:pt idx="22386">
                  <c:v>54.92</c:v>
                </c:pt>
                <c:pt idx="22387">
                  <c:v>54.92</c:v>
                </c:pt>
                <c:pt idx="22388">
                  <c:v>54.92</c:v>
                </c:pt>
                <c:pt idx="22389">
                  <c:v>54.95</c:v>
                </c:pt>
                <c:pt idx="22390">
                  <c:v>54.95</c:v>
                </c:pt>
                <c:pt idx="22391">
                  <c:v>54.95</c:v>
                </c:pt>
                <c:pt idx="22392">
                  <c:v>54.95</c:v>
                </c:pt>
                <c:pt idx="22393">
                  <c:v>54.95</c:v>
                </c:pt>
                <c:pt idx="22394">
                  <c:v>54.95</c:v>
                </c:pt>
                <c:pt idx="22395">
                  <c:v>54.9</c:v>
                </c:pt>
                <c:pt idx="22396">
                  <c:v>54.9</c:v>
                </c:pt>
                <c:pt idx="22397">
                  <c:v>54.92</c:v>
                </c:pt>
                <c:pt idx="22398">
                  <c:v>55.08</c:v>
                </c:pt>
                <c:pt idx="22399">
                  <c:v>54.94</c:v>
                </c:pt>
                <c:pt idx="22400">
                  <c:v>55.11</c:v>
                </c:pt>
                <c:pt idx="22401">
                  <c:v>55.2</c:v>
                </c:pt>
                <c:pt idx="22402">
                  <c:v>55.2</c:v>
                </c:pt>
                <c:pt idx="22403">
                  <c:v>55.13</c:v>
                </c:pt>
                <c:pt idx="22404">
                  <c:v>55.08</c:v>
                </c:pt>
                <c:pt idx="22405">
                  <c:v>55.04</c:v>
                </c:pt>
                <c:pt idx="22406">
                  <c:v>55.06</c:v>
                </c:pt>
                <c:pt idx="22407">
                  <c:v>55.06</c:v>
                </c:pt>
                <c:pt idx="22408">
                  <c:v>55.06</c:v>
                </c:pt>
                <c:pt idx="22409">
                  <c:v>55.11</c:v>
                </c:pt>
                <c:pt idx="22410">
                  <c:v>55.06</c:v>
                </c:pt>
                <c:pt idx="22411">
                  <c:v>55.11</c:v>
                </c:pt>
                <c:pt idx="22412">
                  <c:v>55.11</c:v>
                </c:pt>
                <c:pt idx="22413">
                  <c:v>55.16</c:v>
                </c:pt>
                <c:pt idx="22414">
                  <c:v>55.16</c:v>
                </c:pt>
                <c:pt idx="22415">
                  <c:v>55.2</c:v>
                </c:pt>
                <c:pt idx="22416">
                  <c:v>55.2</c:v>
                </c:pt>
                <c:pt idx="22417">
                  <c:v>55.2</c:v>
                </c:pt>
                <c:pt idx="22418">
                  <c:v>55.2</c:v>
                </c:pt>
                <c:pt idx="22419">
                  <c:v>55.2</c:v>
                </c:pt>
                <c:pt idx="22420">
                  <c:v>55.16</c:v>
                </c:pt>
                <c:pt idx="22421">
                  <c:v>55.04</c:v>
                </c:pt>
                <c:pt idx="22422">
                  <c:v>55.3</c:v>
                </c:pt>
                <c:pt idx="22423">
                  <c:v>55.35</c:v>
                </c:pt>
                <c:pt idx="22424">
                  <c:v>55.39</c:v>
                </c:pt>
                <c:pt idx="22425">
                  <c:v>55.52</c:v>
                </c:pt>
                <c:pt idx="22426">
                  <c:v>55.61</c:v>
                </c:pt>
                <c:pt idx="22427">
                  <c:v>55.69</c:v>
                </c:pt>
                <c:pt idx="22428">
                  <c:v>55.64</c:v>
                </c:pt>
                <c:pt idx="22429">
                  <c:v>55.64</c:v>
                </c:pt>
                <c:pt idx="22430">
                  <c:v>55.64</c:v>
                </c:pt>
                <c:pt idx="22431">
                  <c:v>55.64</c:v>
                </c:pt>
                <c:pt idx="22432">
                  <c:v>55.64</c:v>
                </c:pt>
                <c:pt idx="22433">
                  <c:v>55.64</c:v>
                </c:pt>
                <c:pt idx="22434">
                  <c:v>55.64</c:v>
                </c:pt>
                <c:pt idx="22435">
                  <c:v>55.64</c:v>
                </c:pt>
                <c:pt idx="22436">
                  <c:v>55.69</c:v>
                </c:pt>
                <c:pt idx="22437">
                  <c:v>55.69</c:v>
                </c:pt>
                <c:pt idx="22438">
                  <c:v>55.69</c:v>
                </c:pt>
                <c:pt idx="22439">
                  <c:v>55.69</c:v>
                </c:pt>
                <c:pt idx="22440">
                  <c:v>55.66</c:v>
                </c:pt>
                <c:pt idx="22441">
                  <c:v>55.61</c:v>
                </c:pt>
                <c:pt idx="22442">
                  <c:v>55.56</c:v>
                </c:pt>
                <c:pt idx="22443">
                  <c:v>55.56</c:v>
                </c:pt>
                <c:pt idx="22444">
                  <c:v>55.52</c:v>
                </c:pt>
                <c:pt idx="22445">
                  <c:v>55.42</c:v>
                </c:pt>
                <c:pt idx="22446">
                  <c:v>55.39</c:v>
                </c:pt>
                <c:pt idx="22447">
                  <c:v>55.49</c:v>
                </c:pt>
                <c:pt idx="22448">
                  <c:v>55.49</c:v>
                </c:pt>
                <c:pt idx="22449">
                  <c:v>55.51</c:v>
                </c:pt>
                <c:pt idx="22450">
                  <c:v>55.71</c:v>
                </c:pt>
                <c:pt idx="22451">
                  <c:v>55.76</c:v>
                </c:pt>
                <c:pt idx="22452">
                  <c:v>55.71</c:v>
                </c:pt>
                <c:pt idx="22453">
                  <c:v>55.79</c:v>
                </c:pt>
                <c:pt idx="22454">
                  <c:v>55.79</c:v>
                </c:pt>
                <c:pt idx="22455">
                  <c:v>55.89</c:v>
                </c:pt>
                <c:pt idx="22456">
                  <c:v>55.91</c:v>
                </c:pt>
                <c:pt idx="22457">
                  <c:v>55.96</c:v>
                </c:pt>
                <c:pt idx="22458">
                  <c:v>55.96</c:v>
                </c:pt>
                <c:pt idx="22459">
                  <c:v>55.96</c:v>
                </c:pt>
                <c:pt idx="22460">
                  <c:v>55.91</c:v>
                </c:pt>
                <c:pt idx="22461">
                  <c:v>55.91</c:v>
                </c:pt>
                <c:pt idx="22462">
                  <c:v>55.86</c:v>
                </c:pt>
                <c:pt idx="22463">
                  <c:v>55.81</c:v>
                </c:pt>
                <c:pt idx="22464">
                  <c:v>55.81</c:v>
                </c:pt>
                <c:pt idx="22465">
                  <c:v>55.76</c:v>
                </c:pt>
                <c:pt idx="22466">
                  <c:v>55.71</c:v>
                </c:pt>
                <c:pt idx="22467">
                  <c:v>55.71</c:v>
                </c:pt>
                <c:pt idx="22468">
                  <c:v>55.71</c:v>
                </c:pt>
                <c:pt idx="22469">
                  <c:v>55.66</c:v>
                </c:pt>
                <c:pt idx="22470">
                  <c:v>55.66</c:v>
                </c:pt>
                <c:pt idx="22471">
                  <c:v>55.64</c:v>
                </c:pt>
                <c:pt idx="22472">
                  <c:v>55.74</c:v>
                </c:pt>
                <c:pt idx="22473">
                  <c:v>55.89</c:v>
                </c:pt>
                <c:pt idx="22474">
                  <c:v>55.94</c:v>
                </c:pt>
                <c:pt idx="22475">
                  <c:v>56.04</c:v>
                </c:pt>
                <c:pt idx="22476">
                  <c:v>56.09</c:v>
                </c:pt>
                <c:pt idx="22477">
                  <c:v>56.19</c:v>
                </c:pt>
                <c:pt idx="22478">
                  <c:v>56.3</c:v>
                </c:pt>
                <c:pt idx="22479">
                  <c:v>56.35</c:v>
                </c:pt>
                <c:pt idx="22480">
                  <c:v>56.45</c:v>
                </c:pt>
                <c:pt idx="22481">
                  <c:v>56.53</c:v>
                </c:pt>
                <c:pt idx="22482">
                  <c:v>56.64</c:v>
                </c:pt>
                <c:pt idx="22483">
                  <c:v>56.69</c:v>
                </c:pt>
                <c:pt idx="22484">
                  <c:v>56.69</c:v>
                </c:pt>
                <c:pt idx="22485">
                  <c:v>56.69</c:v>
                </c:pt>
                <c:pt idx="22486">
                  <c:v>56.74</c:v>
                </c:pt>
                <c:pt idx="22487">
                  <c:v>56.8</c:v>
                </c:pt>
                <c:pt idx="22488">
                  <c:v>56.8</c:v>
                </c:pt>
                <c:pt idx="22489">
                  <c:v>56.85</c:v>
                </c:pt>
                <c:pt idx="22490">
                  <c:v>56.85</c:v>
                </c:pt>
                <c:pt idx="22491">
                  <c:v>56.85</c:v>
                </c:pt>
                <c:pt idx="22492">
                  <c:v>56.85</c:v>
                </c:pt>
                <c:pt idx="22493">
                  <c:v>56.72</c:v>
                </c:pt>
                <c:pt idx="22494">
                  <c:v>56.83</c:v>
                </c:pt>
                <c:pt idx="22495">
                  <c:v>56.94</c:v>
                </c:pt>
                <c:pt idx="22496">
                  <c:v>56.94</c:v>
                </c:pt>
                <c:pt idx="22497">
                  <c:v>57.26</c:v>
                </c:pt>
                <c:pt idx="22498">
                  <c:v>57.21</c:v>
                </c:pt>
                <c:pt idx="22499">
                  <c:v>57.21</c:v>
                </c:pt>
                <c:pt idx="22500">
                  <c:v>57.32</c:v>
                </c:pt>
                <c:pt idx="22501">
                  <c:v>57.15</c:v>
                </c:pt>
                <c:pt idx="22502">
                  <c:v>57.13</c:v>
                </c:pt>
                <c:pt idx="22503">
                  <c:v>57.24</c:v>
                </c:pt>
                <c:pt idx="22504">
                  <c:v>57.41</c:v>
                </c:pt>
                <c:pt idx="22505">
                  <c:v>57.63</c:v>
                </c:pt>
                <c:pt idx="22506">
                  <c:v>57.63</c:v>
                </c:pt>
                <c:pt idx="22507">
                  <c:v>57.69</c:v>
                </c:pt>
                <c:pt idx="22508">
                  <c:v>57.75</c:v>
                </c:pt>
                <c:pt idx="22509">
                  <c:v>57.86</c:v>
                </c:pt>
                <c:pt idx="22510">
                  <c:v>57.84</c:v>
                </c:pt>
                <c:pt idx="22511">
                  <c:v>57.84</c:v>
                </c:pt>
                <c:pt idx="22512">
                  <c:v>57.9</c:v>
                </c:pt>
                <c:pt idx="22513">
                  <c:v>57.96</c:v>
                </c:pt>
                <c:pt idx="22514">
                  <c:v>57.96</c:v>
                </c:pt>
                <c:pt idx="22515">
                  <c:v>58.02</c:v>
                </c:pt>
                <c:pt idx="22516">
                  <c:v>57.9</c:v>
                </c:pt>
                <c:pt idx="22517">
                  <c:v>57.61</c:v>
                </c:pt>
                <c:pt idx="22518">
                  <c:v>57.47</c:v>
                </c:pt>
                <c:pt idx="22519">
                  <c:v>57.47</c:v>
                </c:pt>
                <c:pt idx="22520">
                  <c:v>57.53</c:v>
                </c:pt>
                <c:pt idx="22521">
                  <c:v>57.56</c:v>
                </c:pt>
                <c:pt idx="22522">
                  <c:v>57.68</c:v>
                </c:pt>
                <c:pt idx="22523">
                  <c:v>57.62</c:v>
                </c:pt>
                <c:pt idx="22524">
                  <c:v>57.68</c:v>
                </c:pt>
                <c:pt idx="22525">
                  <c:v>57.68</c:v>
                </c:pt>
                <c:pt idx="22526">
                  <c:v>57.62</c:v>
                </c:pt>
                <c:pt idx="22527">
                  <c:v>57.74</c:v>
                </c:pt>
                <c:pt idx="22528">
                  <c:v>57.74</c:v>
                </c:pt>
                <c:pt idx="22529">
                  <c:v>57.79</c:v>
                </c:pt>
                <c:pt idx="22530">
                  <c:v>57.79</c:v>
                </c:pt>
                <c:pt idx="22531">
                  <c:v>57.79</c:v>
                </c:pt>
                <c:pt idx="22532">
                  <c:v>57.79</c:v>
                </c:pt>
                <c:pt idx="22533">
                  <c:v>57.79</c:v>
                </c:pt>
                <c:pt idx="22534">
                  <c:v>57.85</c:v>
                </c:pt>
                <c:pt idx="22535">
                  <c:v>57.85</c:v>
                </c:pt>
                <c:pt idx="22536">
                  <c:v>57.85</c:v>
                </c:pt>
                <c:pt idx="22537">
                  <c:v>57.79</c:v>
                </c:pt>
                <c:pt idx="22538">
                  <c:v>57.74</c:v>
                </c:pt>
                <c:pt idx="22539">
                  <c:v>57.66</c:v>
                </c:pt>
                <c:pt idx="22540">
                  <c:v>57.6</c:v>
                </c:pt>
                <c:pt idx="22541">
                  <c:v>57.54</c:v>
                </c:pt>
                <c:pt idx="22542">
                  <c:v>57.46</c:v>
                </c:pt>
                <c:pt idx="22543">
                  <c:v>57.69</c:v>
                </c:pt>
                <c:pt idx="22544">
                  <c:v>57.57</c:v>
                </c:pt>
                <c:pt idx="22545">
                  <c:v>57.69</c:v>
                </c:pt>
                <c:pt idx="22546">
                  <c:v>57.81</c:v>
                </c:pt>
                <c:pt idx="22547">
                  <c:v>57.75</c:v>
                </c:pt>
                <c:pt idx="22548">
                  <c:v>57.69</c:v>
                </c:pt>
                <c:pt idx="22549">
                  <c:v>57.57</c:v>
                </c:pt>
                <c:pt idx="22550">
                  <c:v>57.57</c:v>
                </c:pt>
                <c:pt idx="22551">
                  <c:v>57.54</c:v>
                </c:pt>
                <c:pt idx="22552">
                  <c:v>57.48</c:v>
                </c:pt>
                <c:pt idx="22553">
                  <c:v>57.43</c:v>
                </c:pt>
                <c:pt idx="22554">
                  <c:v>57.43</c:v>
                </c:pt>
                <c:pt idx="22555">
                  <c:v>57.43</c:v>
                </c:pt>
                <c:pt idx="22556">
                  <c:v>57.43</c:v>
                </c:pt>
                <c:pt idx="22557">
                  <c:v>57.37</c:v>
                </c:pt>
                <c:pt idx="22558">
                  <c:v>57.37</c:v>
                </c:pt>
                <c:pt idx="22559">
                  <c:v>57.37</c:v>
                </c:pt>
                <c:pt idx="22560">
                  <c:v>57.31</c:v>
                </c:pt>
                <c:pt idx="22561">
                  <c:v>57.26</c:v>
                </c:pt>
                <c:pt idx="22562">
                  <c:v>57.26</c:v>
                </c:pt>
                <c:pt idx="22563">
                  <c:v>57.26</c:v>
                </c:pt>
                <c:pt idx="22564">
                  <c:v>57.2</c:v>
                </c:pt>
                <c:pt idx="22565">
                  <c:v>57.2</c:v>
                </c:pt>
                <c:pt idx="22566">
                  <c:v>57.35</c:v>
                </c:pt>
                <c:pt idx="22567">
                  <c:v>57.46</c:v>
                </c:pt>
                <c:pt idx="22568">
                  <c:v>57.43</c:v>
                </c:pt>
                <c:pt idx="22569">
                  <c:v>57.37</c:v>
                </c:pt>
                <c:pt idx="22570">
                  <c:v>57.37</c:v>
                </c:pt>
                <c:pt idx="22571">
                  <c:v>57.37</c:v>
                </c:pt>
                <c:pt idx="22572">
                  <c:v>57.31</c:v>
                </c:pt>
                <c:pt idx="22573">
                  <c:v>57.28</c:v>
                </c:pt>
                <c:pt idx="22574">
                  <c:v>57.28</c:v>
                </c:pt>
                <c:pt idx="22575">
                  <c:v>57.23</c:v>
                </c:pt>
                <c:pt idx="22576">
                  <c:v>57.23</c:v>
                </c:pt>
                <c:pt idx="22577">
                  <c:v>57.23</c:v>
                </c:pt>
                <c:pt idx="22578">
                  <c:v>57.23</c:v>
                </c:pt>
                <c:pt idx="22579">
                  <c:v>57.17</c:v>
                </c:pt>
                <c:pt idx="22580">
                  <c:v>57.17</c:v>
                </c:pt>
                <c:pt idx="22581">
                  <c:v>57.17</c:v>
                </c:pt>
                <c:pt idx="22582">
                  <c:v>57.19</c:v>
                </c:pt>
                <c:pt idx="22583">
                  <c:v>57.14</c:v>
                </c:pt>
                <c:pt idx="22584">
                  <c:v>57.14</c:v>
                </c:pt>
                <c:pt idx="22585">
                  <c:v>57.08</c:v>
                </c:pt>
                <c:pt idx="22586">
                  <c:v>57.08</c:v>
                </c:pt>
                <c:pt idx="22587">
                  <c:v>57.08</c:v>
                </c:pt>
                <c:pt idx="22588">
                  <c:v>57.03</c:v>
                </c:pt>
                <c:pt idx="22589">
                  <c:v>57.05</c:v>
                </c:pt>
                <c:pt idx="22590">
                  <c:v>57.05</c:v>
                </c:pt>
                <c:pt idx="22591">
                  <c:v>57.05</c:v>
                </c:pt>
                <c:pt idx="22592">
                  <c:v>57.08</c:v>
                </c:pt>
                <c:pt idx="22593">
                  <c:v>57.19</c:v>
                </c:pt>
                <c:pt idx="22594">
                  <c:v>57.31</c:v>
                </c:pt>
                <c:pt idx="22595">
                  <c:v>57.25</c:v>
                </c:pt>
                <c:pt idx="22596">
                  <c:v>57.27</c:v>
                </c:pt>
                <c:pt idx="22597">
                  <c:v>57.22</c:v>
                </c:pt>
                <c:pt idx="22598">
                  <c:v>57.22</c:v>
                </c:pt>
                <c:pt idx="22599">
                  <c:v>57.16</c:v>
                </c:pt>
                <c:pt idx="22600">
                  <c:v>57.11</c:v>
                </c:pt>
                <c:pt idx="22601">
                  <c:v>57.05</c:v>
                </c:pt>
                <c:pt idx="22602">
                  <c:v>57</c:v>
                </c:pt>
                <c:pt idx="22603">
                  <c:v>57</c:v>
                </c:pt>
                <c:pt idx="22604">
                  <c:v>57</c:v>
                </c:pt>
                <c:pt idx="22605">
                  <c:v>57</c:v>
                </c:pt>
                <c:pt idx="22606">
                  <c:v>56.94</c:v>
                </c:pt>
                <c:pt idx="22607">
                  <c:v>56.94</c:v>
                </c:pt>
                <c:pt idx="22608">
                  <c:v>56.94</c:v>
                </c:pt>
                <c:pt idx="22609">
                  <c:v>56.91</c:v>
                </c:pt>
                <c:pt idx="22610">
                  <c:v>56.91</c:v>
                </c:pt>
                <c:pt idx="22611">
                  <c:v>56.91</c:v>
                </c:pt>
                <c:pt idx="22612">
                  <c:v>56.91</c:v>
                </c:pt>
                <c:pt idx="22613">
                  <c:v>56.97</c:v>
                </c:pt>
                <c:pt idx="22614">
                  <c:v>57.08</c:v>
                </c:pt>
                <c:pt idx="22615">
                  <c:v>57.11</c:v>
                </c:pt>
                <c:pt idx="22616">
                  <c:v>57.22</c:v>
                </c:pt>
                <c:pt idx="22617">
                  <c:v>57.27</c:v>
                </c:pt>
                <c:pt idx="22618">
                  <c:v>57.27</c:v>
                </c:pt>
                <c:pt idx="22619">
                  <c:v>57.27</c:v>
                </c:pt>
                <c:pt idx="22620">
                  <c:v>57.22</c:v>
                </c:pt>
                <c:pt idx="22621">
                  <c:v>57.22</c:v>
                </c:pt>
                <c:pt idx="22622">
                  <c:v>57.16</c:v>
                </c:pt>
                <c:pt idx="22623">
                  <c:v>57.16</c:v>
                </c:pt>
                <c:pt idx="22624">
                  <c:v>57.16</c:v>
                </c:pt>
                <c:pt idx="22625">
                  <c:v>57.22</c:v>
                </c:pt>
                <c:pt idx="22626">
                  <c:v>57.22</c:v>
                </c:pt>
                <c:pt idx="22627">
                  <c:v>57.22</c:v>
                </c:pt>
                <c:pt idx="22628">
                  <c:v>57.22</c:v>
                </c:pt>
                <c:pt idx="22629">
                  <c:v>57.22</c:v>
                </c:pt>
                <c:pt idx="22630">
                  <c:v>57.27</c:v>
                </c:pt>
                <c:pt idx="22631">
                  <c:v>57.22</c:v>
                </c:pt>
                <c:pt idx="22632">
                  <c:v>57.22</c:v>
                </c:pt>
                <c:pt idx="22633">
                  <c:v>57.22</c:v>
                </c:pt>
                <c:pt idx="22634">
                  <c:v>57.22</c:v>
                </c:pt>
                <c:pt idx="22635">
                  <c:v>57.27</c:v>
                </c:pt>
                <c:pt idx="22636">
                  <c:v>57.27</c:v>
                </c:pt>
                <c:pt idx="22637">
                  <c:v>57.27</c:v>
                </c:pt>
                <c:pt idx="22638">
                  <c:v>57.22</c:v>
                </c:pt>
                <c:pt idx="22639">
                  <c:v>57.22</c:v>
                </c:pt>
                <c:pt idx="22640">
                  <c:v>57.22</c:v>
                </c:pt>
                <c:pt idx="22641">
                  <c:v>57.16</c:v>
                </c:pt>
                <c:pt idx="22642">
                  <c:v>57.16</c:v>
                </c:pt>
                <c:pt idx="22643">
                  <c:v>57.16</c:v>
                </c:pt>
                <c:pt idx="22644">
                  <c:v>57.16</c:v>
                </c:pt>
                <c:pt idx="22645">
                  <c:v>57.22</c:v>
                </c:pt>
                <c:pt idx="22646">
                  <c:v>57.22</c:v>
                </c:pt>
                <c:pt idx="22647">
                  <c:v>57.22</c:v>
                </c:pt>
                <c:pt idx="22648">
                  <c:v>57.22</c:v>
                </c:pt>
                <c:pt idx="22649">
                  <c:v>57.27</c:v>
                </c:pt>
                <c:pt idx="22650">
                  <c:v>57.33</c:v>
                </c:pt>
                <c:pt idx="22651">
                  <c:v>57.33</c:v>
                </c:pt>
                <c:pt idx="22652">
                  <c:v>57.33</c:v>
                </c:pt>
                <c:pt idx="22653">
                  <c:v>57.33</c:v>
                </c:pt>
                <c:pt idx="22654">
                  <c:v>57.33</c:v>
                </c:pt>
                <c:pt idx="22655">
                  <c:v>57.27</c:v>
                </c:pt>
                <c:pt idx="22656">
                  <c:v>57.27</c:v>
                </c:pt>
                <c:pt idx="22657">
                  <c:v>57.27</c:v>
                </c:pt>
                <c:pt idx="22658">
                  <c:v>57.22</c:v>
                </c:pt>
                <c:pt idx="22659">
                  <c:v>57.24</c:v>
                </c:pt>
                <c:pt idx="22660">
                  <c:v>57.3</c:v>
                </c:pt>
                <c:pt idx="22661">
                  <c:v>57.3</c:v>
                </c:pt>
                <c:pt idx="22662">
                  <c:v>57.24</c:v>
                </c:pt>
                <c:pt idx="22663">
                  <c:v>57.24</c:v>
                </c:pt>
                <c:pt idx="22664">
                  <c:v>57.24</c:v>
                </c:pt>
                <c:pt idx="22665">
                  <c:v>57.24</c:v>
                </c:pt>
                <c:pt idx="22666">
                  <c:v>57.24</c:v>
                </c:pt>
                <c:pt idx="22667">
                  <c:v>57.19</c:v>
                </c:pt>
                <c:pt idx="22668">
                  <c:v>57.19</c:v>
                </c:pt>
                <c:pt idx="22669">
                  <c:v>57.19</c:v>
                </c:pt>
                <c:pt idx="22670">
                  <c:v>57.19</c:v>
                </c:pt>
                <c:pt idx="22671">
                  <c:v>57.19</c:v>
                </c:pt>
                <c:pt idx="22672">
                  <c:v>57.19</c:v>
                </c:pt>
                <c:pt idx="22673">
                  <c:v>57.19</c:v>
                </c:pt>
                <c:pt idx="22674">
                  <c:v>57.19</c:v>
                </c:pt>
                <c:pt idx="22675">
                  <c:v>57.19</c:v>
                </c:pt>
                <c:pt idx="22676">
                  <c:v>57.19</c:v>
                </c:pt>
                <c:pt idx="22677">
                  <c:v>57.19</c:v>
                </c:pt>
                <c:pt idx="22678">
                  <c:v>57.19</c:v>
                </c:pt>
                <c:pt idx="22679">
                  <c:v>57.13</c:v>
                </c:pt>
                <c:pt idx="22680">
                  <c:v>57.15</c:v>
                </c:pt>
                <c:pt idx="22681">
                  <c:v>57.15</c:v>
                </c:pt>
                <c:pt idx="22682">
                  <c:v>57.15</c:v>
                </c:pt>
                <c:pt idx="22683">
                  <c:v>57.21</c:v>
                </c:pt>
                <c:pt idx="22684">
                  <c:v>57.21</c:v>
                </c:pt>
                <c:pt idx="22685">
                  <c:v>57.19</c:v>
                </c:pt>
                <c:pt idx="22686">
                  <c:v>57.24</c:v>
                </c:pt>
                <c:pt idx="22687">
                  <c:v>57.35</c:v>
                </c:pt>
                <c:pt idx="22688">
                  <c:v>57.3</c:v>
                </c:pt>
                <c:pt idx="22689">
                  <c:v>57.35</c:v>
                </c:pt>
                <c:pt idx="22690">
                  <c:v>57.63</c:v>
                </c:pt>
                <c:pt idx="22691">
                  <c:v>57.69</c:v>
                </c:pt>
                <c:pt idx="22692">
                  <c:v>57.58</c:v>
                </c:pt>
                <c:pt idx="22693">
                  <c:v>57.54</c:v>
                </c:pt>
                <c:pt idx="22694">
                  <c:v>57.54</c:v>
                </c:pt>
                <c:pt idx="22695">
                  <c:v>57.54</c:v>
                </c:pt>
                <c:pt idx="22696">
                  <c:v>57.6</c:v>
                </c:pt>
                <c:pt idx="22697">
                  <c:v>57.6</c:v>
                </c:pt>
                <c:pt idx="22698">
                  <c:v>57.54</c:v>
                </c:pt>
                <c:pt idx="22699">
                  <c:v>57.6</c:v>
                </c:pt>
                <c:pt idx="22700">
                  <c:v>57.6</c:v>
                </c:pt>
                <c:pt idx="22701">
                  <c:v>57.6</c:v>
                </c:pt>
                <c:pt idx="22702">
                  <c:v>57.6</c:v>
                </c:pt>
                <c:pt idx="22703">
                  <c:v>57.6</c:v>
                </c:pt>
                <c:pt idx="22704">
                  <c:v>57.6</c:v>
                </c:pt>
                <c:pt idx="22705">
                  <c:v>57.57</c:v>
                </c:pt>
                <c:pt idx="22706">
                  <c:v>57.57</c:v>
                </c:pt>
                <c:pt idx="22707">
                  <c:v>57.62</c:v>
                </c:pt>
                <c:pt idx="22708">
                  <c:v>57.57</c:v>
                </c:pt>
                <c:pt idx="22709">
                  <c:v>57.62</c:v>
                </c:pt>
                <c:pt idx="22710">
                  <c:v>57.58</c:v>
                </c:pt>
                <c:pt idx="22711">
                  <c:v>57.77</c:v>
                </c:pt>
                <c:pt idx="22712">
                  <c:v>57.77</c:v>
                </c:pt>
                <c:pt idx="22713">
                  <c:v>57.63</c:v>
                </c:pt>
                <c:pt idx="22714">
                  <c:v>57.77</c:v>
                </c:pt>
                <c:pt idx="22715">
                  <c:v>57.72</c:v>
                </c:pt>
                <c:pt idx="22716">
                  <c:v>57.66</c:v>
                </c:pt>
                <c:pt idx="22717">
                  <c:v>57.66</c:v>
                </c:pt>
                <c:pt idx="22718">
                  <c:v>57.66</c:v>
                </c:pt>
                <c:pt idx="22719">
                  <c:v>57.66</c:v>
                </c:pt>
                <c:pt idx="22720">
                  <c:v>57.74</c:v>
                </c:pt>
                <c:pt idx="22721">
                  <c:v>57.68</c:v>
                </c:pt>
                <c:pt idx="22722">
                  <c:v>57.68</c:v>
                </c:pt>
                <c:pt idx="22723">
                  <c:v>57.62</c:v>
                </c:pt>
                <c:pt idx="22724">
                  <c:v>57.62</c:v>
                </c:pt>
                <c:pt idx="22725">
                  <c:v>57.62</c:v>
                </c:pt>
                <c:pt idx="22726">
                  <c:v>57.62</c:v>
                </c:pt>
                <c:pt idx="22727">
                  <c:v>57.62</c:v>
                </c:pt>
                <c:pt idx="22728">
                  <c:v>57.62</c:v>
                </c:pt>
                <c:pt idx="22729">
                  <c:v>57.62</c:v>
                </c:pt>
                <c:pt idx="22730">
                  <c:v>57.57</c:v>
                </c:pt>
                <c:pt idx="22731">
                  <c:v>57.57</c:v>
                </c:pt>
                <c:pt idx="22732">
                  <c:v>57.57</c:v>
                </c:pt>
                <c:pt idx="22733">
                  <c:v>57.68</c:v>
                </c:pt>
                <c:pt idx="22734">
                  <c:v>57.68</c:v>
                </c:pt>
                <c:pt idx="22735">
                  <c:v>57.68</c:v>
                </c:pt>
                <c:pt idx="22736">
                  <c:v>57.72</c:v>
                </c:pt>
                <c:pt idx="22737">
                  <c:v>61.18</c:v>
                </c:pt>
                <c:pt idx="22738">
                  <c:v>60.01</c:v>
                </c:pt>
                <c:pt idx="22739">
                  <c:v>59.28</c:v>
                </c:pt>
                <c:pt idx="22740">
                  <c:v>58.93</c:v>
                </c:pt>
                <c:pt idx="22741">
                  <c:v>58.74</c:v>
                </c:pt>
                <c:pt idx="22742">
                  <c:v>58.56</c:v>
                </c:pt>
                <c:pt idx="22743">
                  <c:v>58.5</c:v>
                </c:pt>
                <c:pt idx="22744">
                  <c:v>58.4</c:v>
                </c:pt>
                <c:pt idx="22745">
                  <c:v>58.34</c:v>
                </c:pt>
                <c:pt idx="22746">
                  <c:v>58.29</c:v>
                </c:pt>
                <c:pt idx="22747">
                  <c:v>58.23</c:v>
                </c:pt>
                <c:pt idx="22748">
                  <c:v>58.23</c:v>
                </c:pt>
                <c:pt idx="22749">
                  <c:v>58.17</c:v>
                </c:pt>
                <c:pt idx="22750">
                  <c:v>58.17</c:v>
                </c:pt>
                <c:pt idx="22751">
                  <c:v>58.13</c:v>
                </c:pt>
                <c:pt idx="22752">
                  <c:v>58.07</c:v>
                </c:pt>
                <c:pt idx="22753">
                  <c:v>58.07</c:v>
                </c:pt>
                <c:pt idx="22754">
                  <c:v>58.02</c:v>
                </c:pt>
                <c:pt idx="22755">
                  <c:v>58.02</c:v>
                </c:pt>
                <c:pt idx="22756">
                  <c:v>57.96</c:v>
                </c:pt>
                <c:pt idx="22757">
                  <c:v>57.98</c:v>
                </c:pt>
                <c:pt idx="22758">
                  <c:v>57.96</c:v>
                </c:pt>
                <c:pt idx="22760">
                  <c:v>59.78</c:v>
                </c:pt>
                <c:pt idx="22761">
                  <c:v>58.61</c:v>
                </c:pt>
                <c:pt idx="22762">
                  <c:v>58.33</c:v>
                </c:pt>
                <c:pt idx="22763">
                  <c:v>58.21</c:v>
                </c:pt>
                <c:pt idx="22764">
                  <c:v>58.16</c:v>
                </c:pt>
                <c:pt idx="22765">
                  <c:v>58.04</c:v>
                </c:pt>
                <c:pt idx="22766">
                  <c:v>57.98</c:v>
                </c:pt>
                <c:pt idx="22767">
                  <c:v>57.98</c:v>
                </c:pt>
                <c:pt idx="22768">
                  <c:v>57.92</c:v>
                </c:pt>
                <c:pt idx="22769">
                  <c:v>57.87</c:v>
                </c:pt>
                <c:pt idx="22770">
                  <c:v>57.87</c:v>
                </c:pt>
                <c:pt idx="22771">
                  <c:v>57.87</c:v>
                </c:pt>
                <c:pt idx="22772">
                  <c:v>57.87</c:v>
                </c:pt>
                <c:pt idx="22773">
                  <c:v>57.81</c:v>
                </c:pt>
                <c:pt idx="22774">
                  <c:v>57.81</c:v>
                </c:pt>
                <c:pt idx="22775">
                  <c:v>57.81</c:v>
                </c:pt>
                <c:pt idx="22776">
                  <c:v>57.75</c:v>
                </c:pt>
                <c:pt idx="22777">
                  <c:v>57.75</c:v>
                </c:pt>
                <c:pt idx="22778">
                  <c:v>57.75</c:v>
                </c:pt>
                <c:pt idx="22779">
                  <c:v>57.78</c:v>
                </c:pt>
                <c:pt idx="22780">
                  <c:v>57.72</c:v>
                </c:pt>
                <c:pt idx="22781">
                  <c:v>57.72</c:v>
                </c:pt>
                <c:pt idx="22782">
                  <c:v>57.66</c:v>
                </c:pt>
                <c:pt idx="22783">
                  <c:v>57.66</c:v>
                </c:pt>
                <c:pt idx="22784">
                  <c:v>57.66</c:v>
                </c:pt>
                <c:pt idx="22785">
                  <c:v>57.66</c:v>
                </c:pt>
                <c:pt idx="22786">
                  <c:v>57.66</c:v>
                </c:pt>
                <c:pt idx="22787">
                  <c:v>57.61</c:v>
                </c:pt>
                <c:pt idx="22788">
                  <c:v>57.61</c:v>
                </c:pt>
                <c:pt idx="22789">
                  <c:v>57.63</c:v>
                </c:pt>
                <c:pt idx="22790">
                  <c:v>57.63</c:v>
                </c:pt>
                <c:pt idx="22791">
                  <c:v>57.63</c:v>
                </c:pt>
                <c:pt idx="22792">
                  <c:v>57.63</c:v>
                </c:pt>
                <c:pt idx="22793">
                  <c:v>57.63</c:v>
                </c:pt>
                <c:pt idx="22794">
                  <c:v>57.63</c:v>
                </c:pt>
                <c:pt idx="22795">
                  <c:v>57.69</c:v>
                </c:pt>
                <c:pt idx="22796">
                  <c:v>57.63</c:v>
                </c:pt>
                <c:pt idx="22797">
                  <c:v>57.63</c:v>
                </c:pt>
                <c:pt idx="22798">
                  <c:v>57.63</c:v>
                </c:pt>
                <c:pt idx="22799">
                  <c:v>57.57</c:v>
                </c:pt>
                <c:pt idx="22800">
                  <c:v>57.6</c:v>
                </c:pt>
                <c:pt idx="22801">
                  <c:v>57.6</c:v>
                </c:pt>
                <c:pt idx="22802">
                  <c:v>57.54</c:v>
                </c:pt>
                <c:pt idx="22803">
                  <c:v>57.54</c:v>
                </c:pt>
                <c:pt idx="22804">
                  <c:v>57.54</c:v>
                </c:pt>
                <c:pt idx="22805">
                  <c:v>57.54</c:v>
                </c:pt>
                <c:pt idx="22806">
                  <c:v>57.54</c:v>
                </c:pt>
                <c:pt idx="22807">
                  <c:v>57.57</c:v>
                </c:pt>
                <c:pt idx="22808">
                  <c:v>57.57</c:v>
                </c:pt>
                <c:pt idx="22809">
                  <c:v>57.57</c:v>
                </c:pt>
                <c:pt idx="22810">
                  <c:v>57.57</c:v>
                </c:pt>
                <c:pt idx="22811">
                  <c:v>57.57</c:v>
                </c:pt>
                <c:pt idx="22812">
                  <c:v>57.57</c:v>
                </c:pt>
                <c:pt idx="22813">
                  <c:v>57.57</c:v>
                </c:pt>
                <c:pt idx="22814">
                  <c:v>57.57</c:v>
                </c:pt>
                <c:pt idx="22815">
                  <c:v>57.59</c:v>
                </c:pt>
                <c:pt idx="22816">
                  <c:v>57.53</c:v>
                </c:pt>
                <c:pt idx="22817">
                  <c:v>57.53</c:v>
                </c:pt>
                <c:pt idx="22818">
                  <c:v>57.53</c:v>
                </c:pt>
                <c:pt idx="22819">
                  <c:v>57.53</c:v>
                </c:pt>
                <c:pt idx="22820">
                  <c:v>57.53</c:v>
                </c:pt>
                <c:pt idx="22821">
                  <c:v>57.48</c:v>
                </c:pt>
                <c:pt idx="22822">
                  <c:v>57.5</c:v>
                </c:pt>
                <c:pt idx="22823">
                  <c:v>57.5</c:v>
                </c:pt>
                <c:pt idx="22824">
                  <c:v>57.5</c:v>
                </c:pt>
                <c:pt idx="22825">
                  <c:v>57.5</c:v>
                </c:pt>
                <c:pt idx="22826">
                  <c:v>57.45</c:v>
                </c:pt>
                <c:pt idx="22827">
                  <c:v>57.45</c:v>
                </c:pt>
                <c:pt idx="22828">
                  <c:v>57.45</c:v>
                </c:pt>
                <c:pt idx="22829">
                  <c:v>57.47</c:v>
                </c:pt>
                <c:pt idx="22830">
                  <c:v>57.47</c:v>
                </c:pt>
                <c:pt idx="22831">
                  <c:v>57.47</c:v>
                </c:pt>
                <c:pt idx="22832">
                  <c:v>57.47</c:v>
                </c:pt>
                <c:pt idx="22833">
                  <c:v>57.47</c:v>
                </c:pt>
                <c:pt idx="22834">
                  <c:v>57.47</c:v>
                </c:pt>
                <c:pt idx="22835">
                  <c:v>57.44</c:v>
                </c:pt>
                <c:pt idx="22836">
                  <c:v>57.44</c:v>
                </c:pt>
                <c:pt idx="22837">
                  <c:v>57.39</c:v>
                </c:pt>
                <c:pt idx="22838">
                  <c:v>57.44</c:v>
                </c:pt>
                <c:pt idx="22839">
                  <c:v>57.39</c:v>
                </c:pt>
                <c:pt idx="22840">
                  <c:v>57.39</c:v>
                </c:pt>
                <c:pt idx="22841">
                  <c:v>57.39</c:v>
                </c:pt>
                <c:pt idx="22842">
                  <c:v>57.41</c:v>
                </c:pt>
                <c:pt idx="22843">
                  <c:v>57.41</c:v>
                </c:pt>
                <c:pt idx="22844">
                  <c:v>57.46</c:v>
                </c:pt>
                <c:pt idx="22845">
                  <c:v>57.46</c:v>
                </c:pt>
                <c:pt idx="22846">
                  <c:v>57.46</c:v>
                </c:pt>
                <c:pt idx="22847">
                  <c:v>57.46</c:v>
                </c:pt>
                <c:pt idx="22848">
                  <c:v>57.41</c:v>
                </c:pt>
                <c:pt idx="22849">
                  <c:v>57.41</c:v>
                </c:pt>
                <c:pt idx="22850">
                  <c:v>57.41</c:v>
                </c:pt>
                <c:pt idx="22851">
                  <c:v>57.43</c:v>
                </c:pt>
                <c:pt idx="22852">
                  <c:v>57.43</c:v>
                </c:pt>
                <c:pt idx="22853">
                  <c:v>57.43</c:v>
                </c:pt>
                <c:pt idx="22854">
                  <c:v>57.43</c:v>
                </c:pt>
                <c:pt idx="22855">
                  <c:v>57.38</c:v>
                </c:pt>
                <c:pt idx="22856">
                  <c:v>57.38</c:v>
                </c:pt>
                <c:pt idx="22857">
                  <c:v>57.32</c:v>
                </c:pt>
                <c:pt idx="22858">
                  <c:v>57.32</c:v>
                </c:pt>
                <c:pt idx="22859">
                  <c:v>57.32</c:v>
                </c:pt>
                <c:pt idx="22860">
                  <c:v>57.38</c:v>
                </c:pt>
                <c:pt idx="22861">
                  <c:v>57.38</c:v>
                </c:pt>
                <c:pt idx="22862">
                  <c:v>57.38</c:v>
                </c:pt>
                <c:pt idx="22863">
                  <c:v>57.38</c:v>
                </c:pt>
                <c:pt idx="22864">
                  <c:v>57.32</c:v>
                </c:pt>
                <c:pt idx="22865">
                  <c:v>57.32</c:v>
                </c:pt>
                <c:pt idx="22866">
                  <c:v>57.35</c:v>
                </c:pt>
                <c:pt idx="22867">
                  <c:v>57.35</c:v>
                </c:pt>
                <c:pt idx="22868">
                  <c:v>57.4</c:v>
                </c:pt>
                <c:pt idx="22869">
                  <c:v>57.4</c:v>
                </c:pt>
                <c:pt idx="22870">
                  <c:v>57.4</c:v>
                </c:pt>
                <c:pt idx="22871">
                  <c:v>57.35</c:v>
                </c:pt>
                <c:pt idx="22872">
                  <c:v>57.35</c:v>
                </c:pt>
                <c:pt idx="22873">
                  <c:v>57.35</c:v>
                </c:pt>
                <c:pt idx="22874">
                  <c:v>57.35</c:v>
                </c:pt>
                <c:pt idx="22875">
                  <c:v>57.35</c:v>
                </c:pt>
                <c:pt idx="22876">
                  <c:v>57.29</c:v>
                </c:pt>
                <c:pt idx="22877">
                  <c:v>57.29</c:v>
                </c:pt>
                <c:pt idx="22878">
                  <c:v>57.24</c:v>
                </c:pt>
                <c:pt idx="22879">
                  <c:v>57.24</c:v>
                </c:pt>
                <c:pt idx="22880">
                  <c:v>57.24</c:v>
                </c:pt>
                <c:pt idx="22881">
                  <c:v>57.19</c:v>
                </c:pt>
                <c:pt idx="22882">
                  <c:v>57.21</c:v>
                </c:pt>
                <c:pt idx="22883">
                  <c:v>57.24</c:v>
                </c:pt>
                <c:pt idx="22884">
                  <c:v>57.32</c:v>
                </c:pt>
                <c:pt idx="22885">
                  <c:v>57.32</c:v>
                </c:pt>
                <c:pt idx="22886">
                  <c:v>57.32</c:v>
                </c:pt>
                <c:pt idx="22887">
                  <c:v>57.37</c:v>
                </c:pt>
                <c:pt idx="22888">
                  <c:v>57.43</c:v>
                </c:pt>
                <c:pt idx="22889">
                  <c:v>57.43</c:v>
                </c:pt>
                <c:pt idx="22890">
                  <c:v>57.43</c:v>
                </c:pt>
                <c:pt idx="22891">
                  <c:v>57.43</c:v>
                </c:pt>
                <c:pt idx="22892">
                  <c:v>57.43</c:v>
                </c:pt>
                <c:pt idx="22893">
                  <c:v>57.43</c:v>
                </c:pt>
                <c:pt idx="22894">
                  <c:v>57.43</c:v>
                </c:pt>
                <c:pt idx="22895">
                  <c:v>57.43</c:v>
                </c:pt>
                <c:pt idx="22896">
                  <c:v>57.43</c:v>
                </c:pt>
                <c:pt idx="22897">
                  <c:v>57.37</c:v>
                </c:pt>
                <c:pt idx="22898">
                  <c:v>57.37</c:v>
                </c:pt>
                <c:pt idx="22899">
                  <c:v>57.37</c:v>
                </c:pt>
                <c:pt idx="22900">
                  <c:v>57.37</c:v>
                </c:pt>
                <c:pt idx="22901">
                  <c:v>57.37</c:v>
                </c:pt>
                <c:pt idx="22902">
                  <c:v>57.37</c:v>
                </c:pt>
                <c:pt idx="22903">
                  <c:v>57.37</c:v>
                </c:pt>
                <c:pt idx="22904">
                  <c:v>57.43</c:v>
                </c:pt>
                <c:pt idx="22905">
                  <c:v>57.43</c:v>
                </c:pt>
                <c:pt idx="22906">
                  <c:v>57.48</c:v>
                </c:pt>
                <c:pt idx="22907">
                  <c:v>57.48</c:v>
                </c:pt>
                <c:pt idx="22908">
                  <c:v>57.5</c:v>
                </c:pt>
                <c:pt idx="22909">
                  <c:v>57.56</c:v>
                </c:pt>
                <c:pt idx="22910">
                  <c:v>57.59</c:v>
                </c:pt>
                <c:pt idx="22911">
                  <c:v>57.61</c:v>
                </c:pt>
                <c:pt idx="22912">
                  <c:v>57.61</c:v>
                </c:pt>
                <c:pt idx="22913">
                  <c:v>57.61</c:v>
                </c:pt>
                <c:pt idx="22914">
                  <c:v>57.56</c:v>
                </c:pt>
                <c:pt idx="22915">
                  <c:v>57.56</c:v>
                </c:pt>
                <c:pt idx="22916">
                  <c:v>57.56</c:v>
                </c:pt>
                <c:pt idx="22917">
                  <c:v>57.56</c:v>
                </c:pt>
                <c:pt idx="22918">
                  <c:v>57.56</c:v>
                </c:pt>
                <c:pt idx="22919">
                  <c:v>57.5</c:v>
                </c:pt>
                <c:pt idx="22920">
                  <c:v>57.5</c:v>
                </c:pt>
                <c:pt idx="22921">
                  <c:v>57.5</c:v>
                </c:pt>
                <c:pt idx="22922">
                  <c:v>57.5</c:v>
                </c:pt>
                <c:pt idx="22923">
                  <c:v>57.5</c:v>
                </c:pt>
                <c:pt idx="22924">
                  <c:v>57.5</c:v>
                </c:pt>
                <c:pt idx="22925">
                  <c:v>57.5</c:v>
                </c:pt>
                <c:pt idx="22926">
                  <c:v>57.53</c:v>
                </c:pt>
                <c:pt idx="22927">
                  <c:v>57.5</c:v>
                </c:pt>
                <c:pt idx="22928">
                  <c:v>57.58</c:v>
                </c:pt>
                <c:pt idx="22929">
                  <c:v>57.61</c:v>
                </c:pt>
                <c:pt idx="22930">
                  <c:v>57.61</c:v>
                </c:pt>
                <c:pt idx="22931">
                  <c:v>57.61</c:v>
                </c:pt>
                <c:pt idx="22932">
                  <c:v>57.61</c:v>
                </c:pt>
                <c:pt idx="22933">
                  <c:v>57.67</c:v>
                </c:pt>
                <c:pt idx="22934">
                  <c:v>57.67</c:v>
                </c:pt>
                <c:pt idx="22935">
                  <c:v>57.72</c:v>
                </c:pt>
                <c:pt idx="22936">
                  <c:v>57.78</c:v>
                </c:pt>
                <c:pt idx="22937">
                  <c:v>57.78</c:v>
                </c:pt>
                <c:pt idx="22938">
                  <c:v>57.72</c:v>
                </c:pt>
                <c:pt idx="22939">
                  <c:v>57.72</c:v>
                </c:pt>
                <c:pt idx="22940">
                  <c:v>57.72</c:v>
                </c:pt>
                <c:pt idx="22941">
                  <c:v>57.67</c:v>
                </c:pt>
                <c:pt idx="22942">
                  <c:v>57.67</c:v>
                </c:pt>
                <c:pt idx="22943">
                  <c:v>57.67</c:v>
                </c:pt>
                <c:pt idx="22944">
                  <c:v>57.67</c:v>
                </c:pt>
                <c:pt idx="22945">
                  <c:v>57.67</c:v>
                </c:pt>
                <c:pt idx="22946">
                  <c:v>57.61</c:v>
                </c:pt>
                <c:pt idx="22947">
                  <c:v>57.61</c:v>
                </c:pt>
                <c:pt idx="22948">
                  <c:v>57.61</c:v>
                </c:pt>
                <c:pt idx="22949">
                  <c:v>57.61</c:v>
                </c:pt>
                <c:pt idx="22950">
                  <c:v>57.61</c:v>
                </c:pt>
                <c:pt idx="22951">
                  <c:v>57.61</c:v>
                </c:pt>
                <c:pt idx="22952">
                  <c:v>57.61</c:v>
                </c:pt>
                <c:pt idx="22953">
                  <c:v>57.72</c:v>
                </c:pt>
                <c:pt idx="22954">
                  <c:v>57.72</c:v>
                </c:pt>
                <c:pt idx="22955">
                  <c:v>57.67</c:v>
                </c:pt>
                <c:pt idx="22956">
                  <c:v>57.72</c:v>
                </c:pt>
                <c:pt idx="22957">
                  <c:v>57.72</c:v>
                </c:pt>
                <c:pt idx="22958">
                  <c:v>57.72</c:v>
                </c:pt>
                <c:pt idx="22959">
                  <c:v>57.78</c:v>
                </c:pt>
                <c:pt idx="22960">
                  <c:v>57.78</c:v>
                </c:pt>
                <c:pt idx="22961">
                  <c:v>57.78</c:v>
                </c:pt>
                <c:pt idx="22962">
                  <c:v>57.78</c:v>
                </c:pt>
                <c:pt idx="22963">
                  <c:v>57.83</c:v>
                </c:pt>
                <c:pt idx="22964">
                  <c:v>57.78</c:v>
                </c:pt>
                <c:pt idx="22965">
                  <c:v>57.78</c:v>
                </c:pt>
                <c:pt idx="22966">
                  <c:v>57.78</c:v>
                </c:pt>
                <c:pt idx="22967">
                  <c:v>57.72</c:v>
                </c:pt>
                <c:pt idx="22968">
                  <c:v>57.72</c:v>
                </c:pt>
                <c:pt idx="22969">
                  <c:v>57.72</c:v>
                </c:pt>
                <c:pt idx="22970">
                  <c:v>57.72</c:v>
                </c:pt>
                <c:pt idx="22971">
                  <c:v>57.72</c:v>
                </c:pt>
                <c:pt idx="22972">
                  <c:v>57.67</c:v>
                </c:pt>
                <c:pt idx="22973">
                  <c:v>57.67</c:v>
                </c:pt>
                <c:pt idx="22974">
                  <c:v>57.67</c:v>
                </c:pt>
                <c:pt idx="22975">
                  <c:v>57.67</c:v>
                </c:pt>
                <c:pt idx="22976">
                  <c:v>57.67</c:v>
                </c:pt>
                <c:pt idx="22977">
                  <c:v>57.72</c:v>
                </c:pt>
                <c:pt idx="22978">
                  <c:v>57.72</c:v>
                </c:pt>
                <c:pt idx="22979">
                  <c:v>57.72</c:v>
                </c:pt>
                <c:pt idx="22980">
                  <c:v>57.78</c:v>
                </c:pt>
                <c:pt idx="22981">
                  <c:v>57.83</c:v>
                </c:pt>
                <c:pt idx="22982">
                  <c:v>57.83</c:v>
                </c:pt>
                <c:pt idx="22983">
                  <c:v>57.83</c:v>
                </c:pt>
                <c:pt idx="22984">
                  <c:v>57.83</c:v>
                </c:pt>
                <c:pt idx="22985">
                  <c:v>57.83</c:v>
                </c:pt>
                <c:pt idx="22986">
                  <c:v>57.89</c:v>
                </c:pt>
                <c:pt idx="22987">
                  <c:v>57.89</c:v>
                </c:pt>
                <c:pt idx="22988">
                  <c:v>57.89</c:v>
                </c:pt>
                <c:pt idx="22989">
                  <c:v>57.89</c:v>
                </c:pt>
                <c:pt idx="22990">
                  <c:v>57.83</c:v>
                </c:pt>
                <c:pt idx="22991">
                  <c:v>57.83</c:v>
                </c:pt>
                <c:pt idx="22992">
                  <c:v>57.83</c:v>
                </c:pt>
                <c:pt idx="22993">
                  <c:v>57.78</c:v>
                </c:pt>
                <c:pt idx="22994">
                  <c:v>57.78</c:v>
                </c:pt>
                <c:pt idx="22995">
                  <c:v>57.78</c:v>
                </c:pt>
                <c:pt idx="22996">
                  <c:v>57.78</c:v>
                </c:pt>
                <c:pt idx="22997">
                  <c:v>57.78</c:v>
                </c:pt>
                <c:pt idx="22998">
                  <c:v>57.78</c:v>
                </c:pt>
                <c:pt idx="22999">
                  <c:v>57.78</c:v>
                </c:pt>
                <c:pt idx="23000">
                  <c:v>57.78</c:v>
                </c:pt>
                <c:pt idx="23001">
                  <c:v>57.78</c:v>
                </c:pt>
                <c:pt idx="23002">
                  <c:v>57.72</c:v>
                </c:pt>
                <c:pt idx="23003">
                  <c:v>57.72</c:v>
                </c:pt>
                <c:pt idx="23004">
                  <c:v>57.72</c:v>
                </c:pt>
                <c:pt idx="23005">
                  <c:v>57.72</c:v>
                </c:pt>
                <c:pt idx="23006">
                  <c:v>57.72</c:v>
                </c:pt>
                <c:pt idx="23007">
                  <c:v>57.78</c:v>
                </c:pt>
                <c:pt idx="23008">
                  <c:v>57.72</c:v>
                </c:pt>
                <c:pt idx="23009">
                  <c:v>57.72</c:v>
                </c:pt>
                <c:pt idx="23010">
                  <c:v>57.72</c:v>
                </c:pt>
                <c:pt idx="23011">
                  <c:v>57.78</c:v>
                </c:pt>
                <c:pt idx="23012">
                  <c:v>57.78</c:v>
                </c:pt>
                <c:pt idx="23013">
                  <c:v>57.83</c:v>
                </c:pt>
                <c:pt idx="23014">
                  <c:v>57.83</c:v>
                </c:pt>
                <c:pt idx="23015">
                  <c:v>57.83</c:v>
                </c:pt>
                <c:pt idx="23016">
                  <c:v>57.89</c:v>
                </c:pt>
                <c:pt idx="23017">
                  <c:v>57.95</c:v>
                </c:pt>
                <c:pt idx="23018">
                  <c:v>57.97</c:v>
                </c:pt>
                <c:pt idx="23019">
                  <c:v>58.03</c:v>
                </c:pt>
                <c:pt idx="23020">
                  <c:v>58</c:v>
                </c:pt>
                <c:pt idx="23021">
                  <c:v>58</c:v>
                </c:pt>
                <c:pt idx="23022">
                  <c:v>58.03</c:v>
                </c:pt>
                <c:pt idx="23023">
                  <c:v>58.03</c:v>
                </c:pt>
                <c:pt idx="23024">
                  <c:v>58.03</c:v>
                </c:pt>
                <c:pt idx="23025">
                  <c:v>58.03</c:v>
                </c:pt>
                <c:pt idx="23026">
                  <c:v>58.03</c:v>
                </c:pt>
                <c:pt idx="23027">
                  <c:v>58.03</c:v>
                </c:pt>
                <c:pt idx="23028">
                  <c:v>57.97</c:v>
                </c:pt>
                <c:pt idx="23029">
                  <c:v>57.97</c:v>
                </c:pt>
                <c:pt idx="23030">
                  <c:v>57.97</c:v>
                </c:pt>
                <c:pt idx="23031">
                  <c:v>57.91</c:v>
                </c:pt>
                <c:pt idx="23032">
                  <c:v>57.91</c:v>
                </c:pt>
                <c:pt idx="23033">
                  <c:v>57.91</c:v>
                </c:pt>
                <c:pt idx="23034">
                  <c:v>57.91</c:v>
                </c:pt>
                <c:pt idx="23035">
                  <c:v>57.91</c:v>
                </c:pt>
                <c:pt idx="23036">
                  <c:v>57.91</c:v>
                </c:pt>
                <c:pt idx="23037">
                  <c:v>57.88</c:v>
                </c:pt>
                <c:pt idx="23038">
                  <c:v>57.88</c:v>
                </c:pt>
                <c:pt idx="23039">
                  <c:v>57.88</c:v>
                </c:pt>
                <c:pt idx="23040">
                  <c:v>57.83</c:v>
                </c:pt>
                <c:pt idx="23041">
                  <c:v>57.83</c:v>
                </c:pt>
                <c:pt idx="23042">
                  <c:v>57.77</c:v>
                </c:pt>
                <c:pt idx="23043">
                  <c:v>57.77</c:v>
                </c:pt>
                <c:pt idx="23044">
                  <c:v>57.72</c:v>
                </c:pt>
                <c:pt idx="23045">
                  <c:v>57.68</c:v>
                </c:pt>
                <c:pt idx="23046">
                  <c:v>57.63</c:v>
                </c:pt>
                <c:pt idx="23047">
                  <c:v>57.58</c:v>
                </c:pt>
                <c:pt idx="23048">
                  <c:v>57.52</c:v>
                </c:pt>
                <c:pt idx="23049">
                  <c:v>57.52</c:v>
                </c:pt>
                <c:pt idx="23050">
                  <c:v>57.47</c:v>
                </c:pt>
                <c:pt idx="23051">
                  <c:v>57.47</c:v>
                </c:pt>
                <c:pt idx="23052">
                  <c:v>57.47</c:v>
                </c:pt>
                <c:pt idx="23053">
                  <c:v>57.47</c:v>
                </c:pt>
                <c:pt idx="23054">
                  <c:v>57.47</c:v>
                </c:pt>
                <c:pt idx="23055">
                  <c:v>57.49</c:v>
                </c:pt>
                <c:pt idx="23056">
                  <c:v>57.49</c:v>
                </c:pt>
                <c:pt idx="23057">
                  <c:v>57.55</c:v>
                </c:pt>
                <c:pt idx="23058">
                  <c:v>57.55</c:v>
                </c:pt>
                <c:pt idx="23059">
                  <c:v>57.55</c:v>
                </c:pt>
                <c:pt idx="23060">
                  <c:v>57.55</c:v>
                </c:pt>
                <c:pt idx="23061">
                  <c:v>57.49</c:v>
                </c:pt>
                <c:pt idx="23062">
                  <c:v>57.44</c:v>
                </c:pt>
                <c:pt idx="23063">
                  <c:v>57.38</c:v>
                </c:pt>
                <c:pt idx="23064">
                  <c:v>57.33</c:v>
                </c:pt>
                <c:pt idx="23065">
                  <c:v>57.28</c:v>
                </c:pt>
                <c:pt idx="23066">
                  <c:v>57.23</c:v>
                </c:pt>
                <c:pt idx="23067">
                  <c:v>57.17</c:v>
                </c:pt>
                <c:pt idx="23068">
                  <c:v>57.17</c:v>
                </c:pt>
                <c:pt idx="23069">
                  <c:v>57.12</c:v>
                </c:pt>
                <c:pt idx="23071">
                  <c:v>57.46</c:v>
                </c:pt>
                <c:pt idx="23072">
                  <c:v>57.04</c:v>
                </c:pt>
                <c:pt idx="23073">
                  <c:v>57.04</c:v>
                </c:pt>
                <c:pt idx="23074">
                  <c:v>57.04</c:v>
                </c:pt>
                <c:pt idx="23075">
                  <c:v>57.04</c:v>
                </c:pt>
                <c:pt idx="23076">
                  <c:v>57.04</c:v>
                </c:pt>
                <c:pt idx="23077">
                  <c:v>57.09</c:v>
                </c:pt>
                <c:pt idx="23078">
                  <c:v>57.14</c:v>
                </c:pt>
                <c:pt idx="23079">
                  <c:v>57.2</c:v>
                </c:pt>
                <c:pt idx="23080">
                  <c:v>57.2</c:v>
                </c:pt>
                <c:pt idx="23081">
                  <c:v>57.25</c:v>
                </c:pt>
                <c:pt idx="23082">
                  <c:v>57.25</c:v>
                </c:pt>
                <c:pt idx="23083">
                  <c:v>57.25</c:v>
                </c:pt>
                <c:pt idx="23084">
                  <c:v>57.25</c:v>
                </c:pt>
                <c:pt idx="23085">
                  <c:v>57.3</c:v>
                </c:pt>
                <c:pt idx="23086">
                  <c:v>57.33</c:v>
                </c:pt>
                <c:pt idx="23087">
                  <c:v>57.33</c:v>
                </c:pt>
                <c:pt idx="23088">
                  <c:v>57.33</c:v>
                </c:pt>
                <c:pt idx="23089">
                  <c:v>57.33</c:v>
                </c:pt>
                <c:pt idx="23090">
                  <c:v>57.33</c:v>
                </c:pt>
                <c:pt idx="23091">
                  <c:v>57.33</c:v>
                </c:pt>
                <c:pt idx="23092">
                  <c:v>57.27</c:v>
                </c:pt>
                <c:pt idx="23093">
                  <c:v>57.27</c:v>
                </c:pt>
                <c:pt idx="23094">
                  <c:v>57.33</c:v>
                </c:pt>
                <c:pt idx="23095">
                  <c:v>57.38</c:v>
                </c:pt>
                <c:pt idx="23096">
                  <c:v>57.43</c:v>
                </c:pt>
                <c:pt idx="23097">
                  <c:v>57.43</c:v>
                </c:pt>
                <c:pt idx="23098">
                  <c:v>57.49</c:v>
                </c:pt>
                <c:pt idx="23099">
                  <c:v>57.49</c:v>
                </c:pt>
                <c:pt idx="23100">
                  <c:v>57.49</c:v>
                </c:pt>
                <c:pt idx="23101">
                  <c:v>57.54</c:v>
                </c:pt>
                <c:pt idx="23102">
                  <c:v>57.65</c:v>
                </c:pt>
                <c:pt idx="23103">
                  <c:v>57.7</c:v>
                </c:pt>
                <c:pt idx="23104">
                  <c:v>57.7</c:v>
                </c:pt>
                <c:pt idx="23105">
                  <c:v>57.76</c:v>
                </c:pt>
                <c:pt idx="23106">
                  <c:v>57.76</c:v>
                </c:pt>
                <c:pt idx="23107">
                  <c:v>57.76</c:v>
                </c:pt>
                <c:pt idx="23108">
                  <c:v>57.76</c:v>
                </c:pt>
                <c:pt idx="23109">
                  <c:v>57.7</c:v>
                </c:pt>
                <c:pt idx="23110">
                  <c:v>57.73</c:v>
                </c:pt>
                <c:pt idx="23111">
                  <c:v>57.67</c:v>
                </c:pt>
                <c:pt idx="23112">
                  <c:v>57.62</c:v>
                </c:pt>
                <c:pt idx="23113">
                  <c:v>57.62</c:v>
                </c:pt>
                <c:pt idx="23114">
                  <c:v>57.56</c:v>
                </c:pt>
                <c:pt idx="23115">
                  <c:v>57.51</c:v>
                </c:pt>
                <c:pt idx="23116">
                  <c:v>57.51</c:v>
                </c:pt>
                <c:pt idx="23117">
                  <c:v>57.46</c:v>
                </c:pt>
                <c:pt idx="23118">
                  <c:v>57.4</c:v>
                </c:pt>
                <c:pt idx="23119">
                  <c:v>57.46</c:v>
                </c:pt>
                <c:pt idx="23120">
                  <c:v>57.46</c:v>
                </c:pt>
                <c:pt idx="23121">
                  <c:v>57.51</c:v>
                </c:pt>
                <c:pt idx="23122">
                  <c:v>57.51</c:v>
                </c:pt>
                <c:pt idx="23123">
                  <c:v>57.56</c:v>
                </c:pt>
                <c:pt idx="23124">
                  <c:v>57.56</c:v>
                </c:pt>
                <c:pt idx="23125">
                  <c:v>57.67</c:v>
                </c:pt>
                <c:pt idx="23126">
                  <c:v>57.73</c:v>
                </c:pt>
                <c:pt idx="23127">
                  <c:v>57.67</c:v>
                </c:pt>
                <c:pt idx="23128">
                  <c:v>57.73</c:v>
                </c:pt>
                <c:pt idx="23129">
                  <c:v>57.73</c:v>
                </c:pt>
                <c:pt idx="23130">
                  <c:v>57.73</c:v>
                </c:pt>
                <c:pt idx="23131">
                  <c:v>57.73</c:v>
                </c:pt>
                <c:pt idx="23132">
                  <c:v>57.73</c:v>
                </c:pt>
                <c:pt idx="23133">
                  <c:v>57.73</c:v>
                </c:pt>
                <c:pt idx="23134">
                  <c:v>57.73</c:v>
                </c:pt>
                <c:pt idx="23135">
                  <c:v>57.67</c:v>
                </c:pt>
                <c:pt idx="23136">
                  <c:v>57.62</c:v>
                </c:pt>
                <c:pt idx="23137">
                  <c:v>57.62</c:v>
                </c:pt>
                <c:pt idx="23138">
                  <c:v>57.56</c:v>
                </c:pt>
                <c:pt idx="23139">
                  <c:v>57.51</c:v>
                </c:pt>
                <c:pt idx="23140">
                  <c:v>57.46</c:v>
                </c:pt>
                <c:pt idx="23141">
                  <c:v>57.46</c:v>
                </c:pt>
                <c:pt idx="23142">
                  <c:v>57.46</c:v>
                </c:pt>
                <c:pt idx="23143">
                  <c:v>57.46</c:v>
                </c:pt>
                <c:pt idx="23144">
                  <c:v>57.51</c:v>
                </c:pt>
                <c:pt idx="23145">
                  <c:v>57.51</c:v>
                </c:pt>
                <c:pt idx="23146">
                  <c:v>57.51</c:v>
                </c:pt>
                <c:pt idx="23147">
                  <c:v>57.51</c:v>
                </c:pt>
                <c:pt idx="23148">
                  <c:v>57.56</c:v>
                </c:pt>
                <c:pt idx="23149">
                  <c:v>57.59</c:v>
                </c:pt>
                <c:pt idx="23150">
                  <c:v>57.56</c:v>
                </c:pt>
                <c:pt idx="23151">
                  <c:v>57.62</c:v>
                </c:pt>
                <c:pt idx="23152">
                  <c:v>57.64</c:v>
                </c:pt>
                <c:pt idx="23153">
                  <c:v>57.67</c:v>
                </c:pt>
                <c:pt idx="23154">
                  <c:v>57.73</c:v>
                </c:pt>
                <c:pt idx="23155">
                  <c:v>57.73</c:v>
                </c:pt>
                <c:pt idx="23156">
                  <c:v>57.78</c:v>
                </c:pt>
                <c:pt idx="23157">
                  <c:v>57.8</c:v>
                </c:pt>
                <c:pt idx="23158">
                  <c:v>57.78</c:v>
                </c:pt>
                <c:pt idx="23159">
                  <c:v>57.78</c:v>
                </c:pt>
                <c:pt idx="23160">
                  <c:v>57.78</c:v>
                </c:pt>
                <c:pt idx="23161">
                  <c:v>57.73</c:v>
                </c:pt>
                <c:pt idx="23162">
                  <c:v>57.73</c:v>
                </c:pt>
                <c:pt idx="23163">
                  <c:v>57.73</c:v>
                </c:pt>
                <c:pt idx="23164">
                  <c:v>57.67</c:v>
                </c:pt>
                <c:pt idx="23165">
                  <c:v>57.67</c:v>
                </c:pt>
                <c:pt idx="23166">
                  <c:v>57.62</c:v>
                </c:pt>
                <c:pt idx="23167">
                  <c:v>57.56</c:v>
                </c:pt>
                <c:pt idx="23168">
                  <c:v>57.62</c:v>
                </c:pt>
                <c:pt idx="23169">
                  <c:v>57.62</c:v>
                </c:pt>
                <c:pt idx="23170">
                  <c:v>57.62</c:v>
                </c:pt>
                <c:pt idx="23171">
                  <c:v>57.62</c:v>
                </c:pt>
                <c:pt idx="23172">
                  <c:v>57.67</c:v>
                </c:pt>
                <c:pt idx="23173">
                  <c:v>57.67</c:v>
                </c:pt>
                <c:pt idx="23174">
                  <c:v>57.67</c:v>
                </c:pt>
                <c:pt idx="23175">
                  <c:v>57.67</c:v>
                </c:pt>
                <c:pt idx="23176">
                  <c:v>57.67</c:v>
                </c:pt>
                <c:pt idx="23177">
                  <c:v>57.67</c:v>
                </c:pt>
                <c:pt idx="23178">
                  <c:v>57.7</c:v>
                </c:pt>
                <c:pt idx="23179">
                  <c:v>57.67</c:v>
                </c:pt>
                <c:pt idx="23180">
                  <c:v>57.67</c:v>
                </c:pt>
                <c:pt idx="23181">
                  <c:v>57.67</c:v>
                </c:pt>
                <c:pt idx="23182">
                  <c:v>57.67</c:v>
                </c:pt>
                <c:pt idx="23183">
                  <c:v>57.67</c:v>
                </c:pt>
                <c:pt idx="23184">
                  <c:v>57.67</c:v>
                </c:pt>
                <c:pt idx="23185">
                  <c:v>57.67</c:v>
                </c:pt>
                <c:pt idx="23186">
                  <c:v>57.67</c:v>
                </c:pt>
                <c:pt idx="23187">
                  <c:v>57.67</c:v>
                </c:pt>
                <c:pt idx="23188">
                  <c:v>57.67</c:v>
                </c:pt>
                <c:pt idx="23189">
                  <c:v>57.62</c:v>
                </c:pt>
                <c:pt idx="23190">
                  <c:v>57.62</c:v>
                </c:pt>
                <c:pt idx="23191">
                  <c:v>57.62</c:v>
                </c:pt>
                <c:pt idx="23192">
                  <c:v>57.67</c:v>
                </c:pt>
                <c:pt idx="23193">
                  <c:v>57.67</c:v>
                </c:pt>
                <c:pt idx="23194">
                  <c:v>57.75</c:v>
                </c:pt>
                <c:pt idx="23195">
                  <c:v>57.75</c:v>
                </c:pt>
                <c:pt idx="23196">
                  <c:v>57.7</c:v>
                </c:pt>
                <c:pt idx="23197">
                  <c:v>57.75</c:v>
                </c:pt>
                <c:pt idx="23198">
                  <c:v>57.73</c:v>
                </c:pt>
                <c:pt idx="23199">
                  <c:v>57.78</c:v>
                </c:pt>
                <c:pt idx="23200">
                  <c:v>57.78</c:v>
                </c:pt>
                <c:pt idx="23201">
                  <c:v>57.83</c:v>
                </c:pt>
                <c:pt idx="23202">
                  <c:v>57.83</c:v>
                </c:pt>
                <c:pt idx="23203">
                  <c:v>57.83</c:v>
                </c:pt>
                <c:pt idx="23204">
                  <c:v>57.83</c:v>
                </c:pt>
                <c:pt idx="23205">
                  <c:v>57.83</c:v>
                </c:pt>
                <c:pt idx="23206">
                  <c:v>57.83</c:v>
                </c:pt>
                <c:pt idx="23207">
                  <c:v>57.78</c:v>
                </c:pt>
                <c:pt idx="23208">
                  <c:v>57.78</c:v>
                </c:pt>
                <c:pt idx="23209">
                  <c:v>57.78</c:v>
                </c:pt>
                <c:pt idx="23210">
                  <c:v>57.78</c:v>
                </c:pt>
                <c:pt idx="23211">
                  <c:v>57.8</c:v>
                </c:pt>
                <c:pt idx="23212">
                  <c:v>57.73</c:v>
                </c:pt>
                <c:pt idx="23213">
                  <c:v>57.75</c:v>
                </c:pt>
                <c:pt idx="23214">
                  <c:v>57.7</c:v>
                </c:pt>
                <c:pt idx="23215">
                  <c:v>57.7</c:v>
                </c:pt>
                <c:pt idx="23216">
                  <c:v>57.7</c:v>
                </c:pt>
                <c:pt idx="23217">
                  <c:v>57.75</c:v>
                </c:pt>
                <c:pt idx="23218">
                  <c:v>57.75</c:v>
                </c:pt>
                <c:pt idx="23219">
                  <c:v>57.75</c:v>
                </c:pt>
                <c:pt idx="23220">
                  <c:v>57.75</c:v>
                </c:pt>
                <c:pt idx="23221">
                  <c:v>57.7</c:v>
                </c:pt>
                <c:pt idx="23222">
                  <c:v>57.64</c:v>
                </c:pt>
                <c:pt idx="23223">
                  <c:v>57.75</c:v>
                </c:pt>
                <c:pt idx="23224">
                  <c:v>57.75</c:v>
                </c:pt>
                <c:pt idx="23225">
                  <c:v>57.75</c:v>
                </c:pt>
                <c:pt idx="23226">
                  <c:v>57.7</c:v>
                </c:pt>
                <c:pt idx="23227">
                  <c:v>57.75</c:v>
                </c:pt>
                <c:pt idx="23228">
                  <c:v>57.75</c:v>
                </c:pt>
                <c:pt idx="23229">
                  <c:v>57.75</c:v>
                </c:pt>
                <c:pt idx="23230">
                  <c:v>57.7</c:v>
                </c:pt>
                <c:pt idx="23231">
                  <c:v>57.7</c:v>
                </c:pt>
                <c:pt idx="23232">
                  <c:v>57.64</c:v>
                </c:pt>
                <c:pt idx="23233">
                  <c:v>57.64</c:v>
                </c:pt>
                <c:pt idx="23234">
                  <c:v>57.59</c:v>
                </c:pt>
                <c:pt idx="23235">
                  <c:v>57.59</c:v>
                </c:pt>
                <c:pt idx="23236">
                  <c:v>57.59</c:v>
                </c:pt>
                <c:pt idx="23237">
                  <c:v>57.59</c:v>
                </c:pt>
                <c:pt idx="23238">
                  <c:v>57.59</c:v>
                </c:pt>
                <c:pt idx="23239">
                  <c:v>57.59</c:v>
                </c:pt>
                <c:pt idx="23240">
                  <c:v>57.59</c:v>
                </c:pt>
                <c:pt idx="23241">
                  <c:v>57.59</c:v>
                </c:pt>
                <c:pt idx="23242">
                  <c:v>57.64</c:v>
                </c:pt>
                <c:pt idx="23243">
                  <c:v>57.64</c:v>
                </c:pt>
                <c:pt idx="23244">
                  <c:v>57.7</c:v>
                </c:pt>
                <c:pt idx="23245">
                  <c:v>57.75</c:v>
                </c:pt>
                <c:pt idx="23246">
                  <c:v>57.8</c:v>
                </c:pt>
                <c:pt idx="23247">
                  <c:v>57.86</c:v>
                </c:pt>
                <c:pt idx="23248">
                  <c:v>57.86</c:v>
                </c:pt>
                <c:pt idx="23249">
                  <c:v>57.86</c:v>
                </c:pt>
                <c:pt idx="23250">
                  <c:v>57.86</c:v>
                </c:pt>
                <c:pt idx="23251">
                  <c:v>57.86</c:v>
                </c:pt>
                <c:pt idx="23252">
                  <c:v>57.86</c:v>
                </c:pt>
                <c:pt idx="23253">
                  <c:v>57.86</c:v>
                </c:pt>
                <c:pt idx="23254">
                  <c:v>57.91</c:v>
                </c:pt>
                <c:pt idx="23255">
                  <c:v>57.86</c:v>
                </c:pt>
                <c:pt idx="23256">
                  <c:v>57.86</c:v>
                </c:pt>
                <c:pt idx="23257">
                  <c:v>57.86</c:v>
                </c:pt>
                <c:pt idx="23258">
                  <c:v>57.8</c:v>
                </c:pt>
                <c:pt idx="23259">
                  <c:v>57.75</c:v>
                </c:pt>
                <c:pt idx="23260">
                  <c:v>57.75</c:v>
                </c:pt>
                <c:pt idx="23261">
                  <c:v>57.7</c:v>
                </c:pt>
                <c:pt idx="23262">
                  <c:v>57.7</c:v>
                </c:pt>
                <c:pt idx="23263">
                  <c:v>57.64</c:v>
                </c:pt>
                <c:pt idx="23264">
                  <c:v>57.64</c:v>
                </c:pt>
                <c:pt idx="23265">
                  <c:v>57.7</c:v>
                </c:pt>
                <c:pt idx="23266">
                  <c:v>57.75</c:v>
                </c:pt>
                <c:pt idx="23267">
                  <c:v>57.8</c:v>
                </c:pt>
                <c:pt idx="23268">
                  <c:v>57.8</c:v>
                </c:pt>
                <c:pt idx="23269">
                  <c:v>57.86</c:v>
                </c:pt>
                <c:pt idx="23270">
                  <c:v>57.86</c:v>
                </c:pt>
                <c:pt idx="23271">
                  <c:v>57.91</c:v>
                </c:pt>
                <c:pt idx="23272">
                  <c:v>57.91</c:v>
                </c:pt>
                <c:pt idx="23273">
                  <c:v>57.91</c:v>
                </c:pt>
                <c:pt idx="23274">
                  <c:v>57.91</c:v>
                </c:pt>
                <c:pt idx="23275">
                  <c:v>57.97</c:v>
                </c:pt>
                <c:pt idx="23276">
                  <c:v>57.97</c:v>
                </c:pt>
                <c:pt idx="23277">
                  <c:v>57.91</c:v>
                </c:pt>
                <c:pt idx="23278">
                  <c:v>57.91</c:v>
                </c:pt>
                <c:pt idx="23279">
                  <c:v>57.91</c:v>
                </c:pt>
                <c:pt idx="23280">
                  <c:v>57.91</c:v>
                </c:pt>
                <c:pt idx="23281">
                  <c:v>57.86</c:v>
                </c:pt>
                <c:pt idx="23282">
                  <c:v>57.86</c:v>
                </c:pt>
                <c:pt idx="23283">
                  <c:v>57.8</c:v>
                </c:pt>
                <c:pt idx="23284">
                  <c:v>57.75</c:v>
                </c:pt>
                <c:pt idx="23285">
                  <c:v>57.7</c:v>
                </c:pt>
                <c:pt idx="23286">
                  <c:v>57.64</c:v>
                </c:pt>
                <c:pt idx="23287">
                  <c:v>57.64</c:v>
                </c:pt>
                <c:pt idx="23288">
                  <c:v>57.7</c:v>
                </c:pt>
                <c:pt idx="23289">
                  <c:v>57.64</c:v>
                </c:pt>
                <c:pt idx="23290">
                  <c:v>57.7</c:v>
                </c:pt>
                <c:pt idx="23291">
                  <c:v>57.73</c:v>
                </c:pt>
                <c:pt idx="23292">
                  <c:v>57.73</c:v>
                </c:pt>
                <c:pt idx="23293">
                  <c:v>57.78</c:v>
                </c:pt>
                <c:pt idx="23294">
                  <c:v>57.78</c:v>
                </c:pt>
                <c:pt idx="23295">
                  <c:v>57.78</c:v>
                </c:pt>
                <c:pt idx="23296">
                  <c:v>57.83</c:v>
                </c:pt>
                <c:pt idx="23297">
                  <c:v>57.83</c:v>
                </c:pt>
                <c:pt idx="23298">
                  <c:v>57.83</c:v>
                </c:pt>
                <c:pt idx="23299">
                  <c:v>57.83</c:v>
                </c:pt>
                <c:pt idx="23300">
                  <c:v>57.83</c:v>
                </c:pt>
                <c:pt idx="23301">
                  <c:v>57.83</c:v>
                </c:pt>
                <c:pt idx="23302">
                  <c:v>57.78</c:v>
                </c:pt>
                <c:pt idx="23303">
                  <c:v>57.78</c:v>
                </c:pt>
                <c:pt idx="23304">
                  <c:v>57.78</c:v>
                </c:pt>
                <c:pt idx="23305">
                  <c:v>57.78</c:v>
                </c:pt>
                <c:pt idx="23306">
                  <c:v>57.73</c:v>
                </c:pt>
                <c:pt idx="23307">
                  <c:v>57.67</c:v>
                </c:pt>
                <c:pt idx="23308">
                  <c:v>57.62</c:v>
                </c:pt>
                <c:pt idx="23309">
                  <c:v>57.62</c:v>
                </c:pt>
                <c:pt idx="23310">
                  <c:v>57.56</c:v>
                </c:pt>
                <c:pt idx="23311">
                  <c:v>57.51</c:v>
                </c:pt>
                <c:pt idx="23312">
                  <c:v>57.46</c:v>
                </c:pt>
                <c:pt idx="23313">
                  <c:v>57.46</c:v>
                </c:pt>
                <c:pt idx="23314">
                  <c:v>57.46</c:v>
                </c:pt>
                <c:pt idx="23315">
                  <c:v>57.46</c:v>
                </c:pt>
                <c:pt idx="23316">
                  <c:v>57.46</c:v>
                </c:pt>
                <c:pt idx="23317">
                  <c:v>57.46</c:v>
                </c:pt>
                <c:pt idx="23318">
                  <c:v>57.46</c:v>
                </c:pt>
                <c:pt idx="23319">
                  <c:v>57.51</c:v>
                </c:pt>
                <c:pt idx="23320">
                  <c:v>57.51</c:v>
                </c:pt>
                <c:pt idx="23321">
                  <c:v>57.51</c:v>
                </c:pt>
                <c:pt idx="23322">
                  <c:v>57.51</c:v>
                </c:pt>
                <c:pt idx="23323">
                  <c:v>57.51</c:v>
                </c:pt>
                <c:pt idx="23324">
                  <c:v>57.56</c:v>
                </c:pt>
                <c:pt idx="23325">
                  <c:v>57.56</c:v>
                </c:pt>
                <c:pt idx="23326">
                  <c:v>57.56</c:v>
                </c:pt>
                <c:pt idx="23327">
                  <c:v>57.62</c:v>
                </c:pt>
                <c:pt idx="23328">
                  <c:v>57.62</c:v>
                </c:pt>
                <c:pt idx="23329">
                  <c:v>57.62</c:v>
                </c:pt>
                <c:pt idx="23330">
                  <c:v>57.62</c:v>
                </c:pt>
                <c:pt idx="23331">
                  <c:v>57.62</c:v>
                </c:pt>
                <c:pt idx="23332">
                  <c:v>57.62</c:v>
                </c:pt>
                <c:pt idx="23333">
                  <c:v>57.62</c:v>
                </c:pt>
                <c:pt idx="23334">
                  <c:v>57.67</c:v>
                </c:pt>
                <c:pt idx="23335">
                  <c:v>57.67</c:v>
                </c:pt>
                <c:pt idx="23336">
                  <c:v>57.67</c:v>
                </c:pt>
                <c:pt idx="23337">
                  <c:v>57.73</c:v>
                </c:pt>
                <c:pt idx="23338">
                  <c:v>57.73</c:v>
                </c:pt>
                <c:pt idx="23339">
                  <c:v>57.78</c:v>
                </c:pt>
                <c:pt idx="23340">
                  <c:v>57.78</c:v>
                </c:pt>
                <c:pt idx="23341">
                  <c:v>57.78</c:v>
                </c:pt>
                <c:pt idx="23342">
                  <c:v>57.83</c:v>
                </c:pt>
                <c:pt idx="23343">
                  <c:v>57.83</c:v>
                </c:pt>
                <c:pt idx="23344">
                  <c:v>57.83</c:v>
                </c:pt>
                <c:pt idx="23345">
                  <c:v>57.83</c:v>
                </c:pt>
                <c:pt idx="23346">
                  <c:v>57.83</c:v>
                </c:pt>
                <c:pt idx="23347">
                  <c:v>57.83</c:v>
                </c:pt>
                <c:pt idx="23348">
                  <c:v>57.83</c:v>
                </c:pt>
                <c:pt idx="23349">
                  <c:v>57.83</c:v>
                </c:pt>
                <c:pt idx="23350">
                  <c:v>57.83</c:v>
                </c:pt>
                <c:pt idx="23351">
                  <c:v>57.83</c:v>
                </c:pt>
                <c:pt idx="23352">
                  <c:v>57.83</c:v>
                </c:pt>
                <c:pt idx="23353">
                  <c:v>57.89</c:v>
                </c:pt>
                <c:pt idx="23354">
                  <c:v>57.89</c:v>
                </c:pt>
                <c:pt idx="23355">
                  <c:v>57.89</c:v>
                </c:pt>
                <c:pt idx="23356">
                  <c:v>57.89</c:v>
                </c:pt>
                <c:pt idx="23357">
                  <c:v>57.89</c:v>
                </c:pt>
                <c:pt idx="23358">
                  <c:v>57.89</c:v>
                </c:pt>
                <c:pt idx="23359">
                  <c:v>57.89</c:v>
                </c:pt>
                <c:pt idx="23360">
                  <c:v>57.89</c:v>
                </c:pt>
                <c:pt idx="23361">
                  <c:v>57.89</c:v>
                </c:pt>
                <c:pt idx="23362">
                  <c:v>57.87</c:v>
                </c:pt>
                <c:pt idx="23363">
                  <c:v>57.87</c:v>
                </c:pt>
                <c:pt idx="23364">
                  <c:v>57.92</c:v>
                </c:pt>
                <c:pt idx="23365">
                  <c:v>57.92</c:v>
                </c:pt>
                <c:pt idx="23366">
                  <c:v>57.92</c:v>
                </c:pt>
                <c:pt idx="23367">
                  <c:v>57.92</c:v>
                </c:pt>
                <c:pt idx="23368">
                  <c:v>57.92</c:v>
                </c:pt>
                <c:pt idx="23369">
                  <c:v>57.92</c:v>
                </c:pt>
                <c:pt idx="23370">
                  <c:v>57.98</c:v>
                </c:pt>
                <c:pt idx="23371">
                  <c:v>57.98</c:v>
                </c:pt>
                <c:pt idx="23372">
                  <c:v>57.98</c:v>
                </c:pt>
                <c:pt idx="23373">
                  <c:v>58.03</c:v>
                </c:pt>
                <c:pt idx="23374">
                  <c:v>58.03</c:v>
                </c:pt>
                <c:pt idx="23375">
                  <c:v>58.03</c:v>
                </c:pt>
                <c:pt idx="23376">
                  <c:v>58.03</c:v>
                </c:pt>
                <c:pt idx="23377">
                  <c:v>58.03</c:v>
                </c:pt>
                <c:pt idx="23378">
                  <c:v>58.03</c:v>
                </c:pt>
                <c:pt idx="23379">
                  <c:v>57.98</c:v>
                </c:pt>
                <c:pt idx="23380">
                  <c:v>57.98</c:v>
                </c:pt>
                <c:pt idx="23381">
                  <c:v>57.98</c:v>
                </c:pt>
                <c:pt idx="23382">
                  <c:v>57.92</c:v>
                </c:pt>
                <c:pt idx="23383">
                  <c:v>57.92</c:v>
                </c:pt>
                <c:pt idx="23384">
                  <c:v>57.92</c:v>
                </c:pt>
                <c:pt idx="23385">
                  <c:v>57.92</c:v>
                </c:pt>
                <c:pt idx="23386">
                  <c:v>57.92</c:v>
                </c:pt>
                <c:pt idx="23387">
                  <c:v>57.98</c:v>
                </c:pt>
                <c:pt idx="23388">
                  <c:v>57.98</c:v>
                </c:pt>
                <c:pt idx="23389">
                  <c:v>57.98</c:v>
                </c:pt>
                <c:pt idx="23390">
                  <c:v>57.98</c:v>
                </c:pt>
                <c:pt idx="23391">
                  <c:v>57.98</c:v>
                </c:pt>
                <c:pt idx="23392">
                  <c:v>58.03</c:v>
                </c:pt>
                <c:pt idx="23393">
                  <c:v>58.01</c:v>
                </c:pt>
                <c:pt idx="23394">
                  <c:v>58.03</c:v>
                </c:pt>
                <c:pt idx="23395">
                  <c:v>58.01</c:v>
                </c:pt>
                <c:pt idx="23396">
                  <c:v>58.01</c:v>
                </c:pt>
                <c:pt idx="23397">
                  <c:v>58.01</c:v>
                </c:pt>
                <c:pt idx="23398">
                  <c:v>58.01</c:v>
                </c:pt>
                <c:pt idx="23399">
                  <c:v>58.01</c:v>
                </c:pt>
                <c:pt idx="23400">
                  <c:v>58.01</c:v>
                </c:pt>
                <c:pt idx="23401">
                  <c:v>58.01</c:v>
                </c:pt>
                <c:pt idx="23402">
                  <c:v>58.01</c:v>
                </c:pt>
                <c:pt idx="23403">
                  <c:v>58.01</c:v>
                </c:pt>
                <c:pt idx="23404">
                  <c:v>58.01</c:v>
                </c:pt>
                <c:pt idx="23405">
                  <c:v>58.01</c:v>
                </c:pt>
                <c:pt idx="23406">
                  <c:v>58.01</c:v>
                </c:pt>
                <c:pt idx="23408">
                  <c:v>58.4</c:v>
                </c:pt>
                <c:pt idx="23409">
                  <c:v>58.01</c:v>
                </c:pt>
                <c:pt idx="23410">
                  <c:v>58.01</c:v>
                </c:pt>
                <c:pt idx="23411">
                  <c:v>58.06</c:v>
                </c:pt>
                <c:pt idx="23412">
                  <c:v>58.06</c:v>
                </c:pt>
                <c:pt idx="23413">
                  <c:v>58.06</c:v>
                </c:pt>
                <c:pt idx="23414">
                  <c:v>58.04</c:v>
                </c:pt>
                <c:pt idx="23415">
                  <c:v>58.04</c:v>
                </c:pt>
                <c:pt idx="23416">
                  <c:v>58.04</c:v>
                </c:pt>
                <c:pt idx="23417">
                  <c:v>58.04</c:v>
                </c:pt>
                <c:pt idx="23418">
                  <c:v>58.04</c:v>
                </c:pt>
                <c:pt idx="23419">
                  <c:v>58.04</c:v>
                </c:pt>
                <c:pt idx="23420">
                  <c:v>58.04</c:v>
                </c:pt>
                <c:pt idx="23421">
                  <c:v>58.04</c:v>
                </c:pt>
                <c:pt idx="23422">
                  <c:v>58.04</c:v>
                </c:pt>
                <c:pt idx="23423">
                  <c:v>58.04</c:v>
                </c:pt>
                <c:pt idx="23424">
                  <c:v>58.04</c:v>
                </c:pt>
                <c:pt idx="23425">
                  <c:v>58.04</c:v>
                </c:pt>
                <c:pt idx="23426">
                  <c:v>58.04</c:v>
                </c:pt>
                <c:pt idx="23427">
                  <c:v>58.04</c:v>
                </c:pt>
                <c:pt idx="23428">
                  <c:v>58.04</c:v>
                </c:pt>
                <c:pt idx="23429">
                  <c:v>58.04</c:v>
                </c:pt>
                <c:pt idx="23430">
                  <c:v>58.04</c:v>
                </c:pt>
                <c:pt idx="23431">
                  <c:v>58.04</c:v>
                </c:pt>
                <c:pt idx="23432">
                  <c:v>57.98</c:v>
                </c:pt>
                <c:pt idx="23433">
                  <c:v>57.98</c:v>
                </c:pt>
                <c:pt idx="23434">
                  <c:v>58.04</c:v>
                </c:pt>
                <c:pt idx="23435">
                  <c:v>58.04</c:v>
                </c:pt>
                <c:pt idx="23436">
                  <c:v>58.1</c:v>
                </c:pt>
                <c:pt idx="23437">
                  <c:v>58.1</c:v>
                </c:pt>
                <c:pt idx="23438">
                  <c:v>58.1</c:v>
                </c:pt>
                <c:pt idx="23439">
                  <c:v>58.07</c:v>
                </c:pt>
                <c:pt idx="23440">
                  <c:v>58.07</c:v>
                </c:pt>
                <c:pt idx="23441">
                  <c:v>58.13</c:v>
                </c:pt>
                <c:pt idx="23442">
                  <c:v>58.07</c:v>
                </c:pt>
                <c:pt idx="23443">
                  <c:v>58.07</c:v>
                </c:pt>
                <c:pt idx="23444">
                  <c:v>58.07</c:v>
                </c:pt>
                <c:pt idx="23445">
                  <c:v>58.07</c:v>
                </c:pt>
                <c:pt idx="23446">
                  <c:v>58.02</c:v>
                </c:pt>
                <c:pt idx="23447">
                  <c:v>58.02</c:v>
                </c:pt>
                <c:pt idx="23448">
                  <c:v>57.96</c:v>
                </c:pt>
                <c:pt idx="23449">
                  <c:v>57.9</c:v>
                </c:pt>
                <c:pt idx="23450">
                  <c:v>57.85</c:v>
                </c:pt>
                <c:pt idx="23451">
                  <c:v>57.85</c:v>
                </c:pt>
                <c:pt idx="23452">
                  <c:v>57.82</c:v>
                </c:pt>
                <c:pt idx="23453">
                  <c:v>57.74</c:v>
                </c:pt>
                <c:pt idx="23454">
                  <c:v>57.71</c:v>
                </c:pt>
                <c:pt idx="23455">
                  <c:v>57.71</c:v>
                </c:pt>
                <c:pt idx="23456">
                  <c:v>57.65</c:v>
                </c:pt>
                <c:pt idx="23457">
                  <c:v>57.6</c:v>
                </c:pt>
                <c:pt idx="23458">
                  <c:v>57.6</c:v>
                </c:pt>
                <c:pt idx="23459">
                  <c:v>57.55</c:v>
                </c:pt>
                <c:pt idx="23460">
                  <c:v>57.55</c:v>
                </c:pt>
                <c:pt idx="23461">
                  <c:v>57.49</c:v>
                </c:pt>
                <c:pt idx="23462">
                  <c:v>57.49</c:v>
                </c:pt>
                <c:pt idx="23463">
                  <c:v>57.49</c:v>
                </c:pt>
                <c:pt idx="23464">
                  <c:v>57.55</c:v>
                </c:pt>
                <c:pt idx="23465">
                  <c:v>57.55</c:v>
                </c:pt>
                <c:pt idx="23466">
                  <c:v>57.55</c:v>
                </c:pt>
                <c:pt idx="23467">
                  <c:v>57.55</c:v>
                </c:pt>
                <c:pt idx="23468">
                  <c:v>57.55</c:v>
                </c:pt>
                <c:pt idx="23469">
                  <c:v>57.55</c:v>
                </c:pt>
                <c:pt idx="23470">
                  <c:v>57.55</c:v>
                </c:pt>
                <c:pt idx="23471">
                  <c:v>57.49</c:v>
                </c:pt>
                <c:pt idx="23472">
                  <c:v>57.49</c:v>
                </c:pt>
                <c:pt idx="23473">
                  <c:v>57.44</c:v>
                </c:pt>
                <c:pt idx="23474">
                  <c:v>57.44</c:v>
                </c:pt>
                <c:pt idx="23475">
                  <c:v>57.38</c:v>
                </c:pt>
                <c:pt idx="23476">
                  <c:v>57.38</c:v>
                </c:pt>
                <c:pt idx="23477">
                  <c:v>57.33</c:v>
                </c:pt>
                <c:pt idx="23478">
                  <c:v>57.33</c:v>
                </c:pt>
                <c:pt idx="23479">
                  <c:v>57.28</c:v>
                </c:pt>
                <c:pt idx="23480">
                  <c:v>57.28</c:v>
                </c:pt>
                <c:pt idx="23481">
                  <c:v>57.28</c:v>
                </c:pt>
                <c:pt idx="23482">
                  <c:v>57.25</c:v>
                </c:pt>
                <c:pt idx="23483">
                  <c:v>57.2</c:v>
                </c:pt>
                <c:pt idx="23484">
                  <c:v>57.14</c:v>
                </c:pt>
                <c:pt idx="23485">
                  <c:v>57.25</c:v>
                </c:pt>
                <c:pt idx="23486">
                  <c:v>57.25</c:v>
                </c:pt>
                <c:pt idx="23487">
                  <c:v>57.25</c:v>
                </c:pt>
                <c:pt idx="23488">
                  <c:v>57.25</c:v>
                </c:pt>
                <c:pt idx="23489">
                  <c:v>57.2</c:v>
                </c:pt>
                <c:pt idx="23490">
                  <c:v>57.2</c:v>
                </c:pt>
                <c:pt idx="23491">
                  <c:v>57.2</c:v>
                </c:pt>
                <c:pt idx="23492">
                  <c:v>57.14</c:v>
                </c:pt>
                <c:pt idx="23493">
                  <c:v>57.14</c:v>
                </c:pt>
                <c:pt idx="23494">
                  <c:v>57.09</c:v>
                </c:pt>
                <c:pt idx="23495">
                  <c:v>57.04</c:v>
                </c:pt>
                <c:pt idx="23496">
                  <c:v>57.06</c:v>
                </c:pt>
                <c:pt idx="23497">
                  <c:v>57.01</c:v>
                </c:pt>
                <c:pt idx="23498">
                  <c:v>56.96</c:v>
                </c:pt>
                <c:pt idx="23499">
                  <c:v>56.91</c:v>
                </c:pt>
                <c:pt idx="23500">
                  <c:v>56.91</c:v>
                </c:pt>
                <c:pt idx="23501">
                  <c:v>56.86</c:v>
                </c:pt>
                <c:pt idx="23502">
                  <c:v>56.86</c:v>
                </c:pt>
                <c:pt idx="23503">
                  <c:v>56.81</c:v>
                </c:pt>
                <c:pt idx="23504">
                  <c:v>56.81</c:v>
                </c:pt>
                <c:pt idx="23505">
                  <c:v>56.76</c:v>
                </c:pt>
                <c:pt idx="23506">
                  <c:v>56.81</c:v>
                </c:pt>
                <c:pt idx="23507">
                  <c:v>56.86</c:v>
                </c:pt>
                <c:pt idx="23508">
                  <c:v>56.86</c:v>
                </c:pt>
                <c:pt idx="23509">
                  <c:v>56.91</c:v>
                </c:pt>
                <c:pt idx="23510">
                  <c:v>56.91</c:v>
                </c:pt>
                <c:pt idx="23511">
                  <c:v>56.98</c:v>
                </c:pt>
                <c:pt idx="23512">
                  <c:v>56.98</c:v>
                </c:pt>
                <c:pt idx="23513">
                  <c:v>56.98</c:v>
                </c:pt>
                <c:pt idx="23514">
                  <c:v>56.98</c:v>
                </c:pt>
                <c:pt idx="23515">
                  <c:v>56.98</c:v>
                </c:pt>
                <c:pt idx="23516">
                  <c:v>56.98</c:v>
                </c:pt>
                <c:pt idx="23517">
                  <c:v>56.98</c:v>
                </c:pt>
                <c:pt idx="23518">
                  <c:v>56.98</c:v>
                </c:pt>
                <c:pt idx="23519">
                  <c:v>56.93</c:v>
                </c:pt>
                <c:pt idx="23520">
                  <c:v>56.93</c:v>
                </c:pt>
                <c:pt idx="23521">
                  <c:v>56.88</c:v>
                </c:pt>
                <c:pt idx="23522">
                  <c:v>56.88</c:v>
                </c:pt>
                <c:pt idx="23523">
                  <c:v>56.83</c:v>
                </c:pt>
                <c:pt idx="23524">
                  <c:v>56.83</c:v>
                </c:pt>
                <c:pt idx="23525">
                  <c:v>56.83</c:v>
                </c:pt>
                <c:pt idx="23526">
                  <c:v>56.78</c:v>
                </c:pt>
                <c:pt idx="23527">
                  <c:v>56.78</c:v>
                </c:pt>
                <c:pt idx="23528">
                  <c:v>56.78</c:v>
                </c:pt>
                <c:pt idx="23529">
                  <c:v>56.73</c:v>
                </c:pt>
                <c:pt idx="23530">
                  <c:v>56.68</c:v>
                </c:pt>
                <c:pt idx="23531">
                  <c:v>56.68</c:v>
                </c:pt>
                <c:pt idx="23532">
                  <c:v>56.73</c:v>
                </c:pt>
                <c:pt idx="23533">
                  <c:v>56.73</c:v>
                </c:pt>
                <c:pt idx="23534">
                  <c:v>56.75</c:v>
                </c:pt>
                <c:pt idx="23535">
                  <c:v>56.8</c:v>
                </c:pt>
                <c:pt idx="23536">
                  <c:v>56.8</c:v>
                </c:pt>
                <c:pt idx="23537">
                  <c:v>56.86</c:v>
                </c:pt>
                <c:pt idx="23538">
                  <c:v>56.86</c:v>
                </c:pt>
                <c:pt idx="23539">
                  <c:v>56.86</c:v>
                </c:pt>
                <c:pt idx="23540">
                  <c:v>56.88</c:v>
                </c:pt>
                <c:pt idx="23541">
                  <c:v>56.88</c:v>
                </c:pt>
                <c:pt idx="23542">
                  <c:v>56.88</c:v>
                </c:pt>
                <c:pt idx="23543">
                  <c:v>56.88</c:v>
                </c:pt>
                <c:pt idx="23544">
                  <c:v>56.88</c:v>
                </c:pt>
                <c:pt idx="23545">
                  <c:v>56.88</c:v>
                </c:pt>
                <c:pt idx="23546">
                  <c:v>56.88</c:v>
                </c:pt>
                <c:pt idx="23547">
                  <c:v>56.88</c:v>
                </c:pt>
                <c:pt idx="23548">
                  <c:v>56.88</c:v>
                </c:pt>
                <c:pt idx="23549">
                  <c:v>56.88</c:v>
                </c:pt>
                <c:pt idx="23550">
                  <c:v>56.83</c:v>
                </c:pt>
                <c:pt idx="23551">
                  <c:v>56.83</c:v>
                </c:pt>
                <c:pt idx="23552">
                  <c:v>56.83</c:v>
                </c:pt>
                <c:pt idx="23553">
                  <c:v>56.83</c:v>
                </c:pt>
                <c:pt idx="23554">
                  <c:v>56.83</c:v>
                </c:pt>
                <c:pt idx="23555">
                  <c:v>56.83</c:v>
                </c:pt>
                <c:pt idx="23556">
                  <c:v>56.83</c:v>
                </c:pt>
                <c:pt idx="23557">
                  <c:v>56.88</c:v>
                </c:pt>
                <c:pt idx="23558">
                  <c:v>56.88</c:v>
                </c:pt>
                <c:pt idx="23559">
                  <c:v>56.93</c:v>
                </c:pt>
                <c:pt idx="23560">
                  <c:v>56.93</c:v>
                </c:pt>
                <c:pt idx="23561">
                  <c:v>56.98</c:v>
                </c:pt>
                <c:pt idx="23562">
                  <c:v>56.98</c:v>
                </c:pt>
                <c:pt idx="23563">
                  <c:v>57.04</c:v>
                </c:pt>
                <c:pt idx="23564">
                  <c:v>57.04</c:v>
                </c:pt>
                <c:pt idx="23565">
                  <c:v>57.09</c:v>
                </c:pt>
                <c:pt idx="23566">
                  <c:v>57.09</c:v>
                </c:pt>
                <c:pt idx="23567">
                  <c:v>57.09</c:v>
                </c:pt>
                <c:pt idx="23568">
                  <c:v>57.14</c:v>
                </c:pt>
                <c:pt idx="23569">
                  <c:v>57.14</c:v>
                </c:pt>
                <c:pt idx="23570">
                  <c:v>57.12</c:v>
                </c:pt>
                <c:pt idx="23571">
                  <c:v>57.12</c:v>
                </c:pt>
                <c:pt idx="23572">
                  <c:v>57.12</c:v>
                </c:pt>
                <c:pt idx="23573">
                  <c:v>57.17</c:v>
                </c:pt>
                <c:pt idx="23574">
                  <c:v>57.17</c:v>
                </c:pt>
                <c:pt idx="23575">
                  <c:v>57.17</c:v>
                </c:pt>
                <c:pt idx="23576">
                  <c:v>57.17</c:v>
                </c:pt>
                <c:pt idx="23577">
                  <c:v>57.22</c:v>
                </c:pt>
                <c:pt idx="23578">
                  <c:v>57.17</c:v>
                </c:pt>
                <c:pt idx="23579">
                  <c:v>57.22</c:v>
                </c:pt>
                <c:pt idx="23580">
                  <c:v>57.22</c:v>
                </c:pt>
                <c:pt idx="23581">
                  <c:v>57.22</c:v>
                </c:pt>
                <c:pt idx="23582">
                  <c:v>57.27</c:v>
                </c:pt>
                <c:pt idx="23583">
                  <c:v>57.27</c:v>
                </c:pt>
                <c:pt idx="23584">
                  <c:v>57.33</c:v>
                </c:pt>
                <c:pt idx="23585">
                  <c:v>57.33</c:v>
                </c:pt>
                <c:pt idx="23586">
                  <c:v>57.33</c:v>
                </c:pt>
                <c:pt idx="23587">
                  <c:v>57.3</c:v>
                </c:pt>
                <c:pt idx="23588">
                  <c:v>57.3</c:v>
                </c:pt>
                <c:pt idx="23589">
                  <c:v>57.3</c:v>
                </c:pt>
                <c:pt idx="23590">
                  <c:v>57.36</c:v>
                </c:pt>
                <c:pt idx="23591">
                  <c:v>57.36</c:v>
                </c:pt>
                <c:pt idx="23592">
                  <c:v>57.36</c:v>
                </c:pt>
                <c:pt idx="23593">
                  <c:v>57.36</c:v>
                </c:pt>
                <c:pt idx="23594">
                  <c:v>57.36</c:v>
                </c:pt>
                <c:pt idx="23595">
                  <c:v>57.36</c:v>
                </c:pt>
                <c:pt idx="23596">
                  <c:v>57.36</c:v>
                </c:pt>
                <c:pt idx="23597">
                  <c:v>57.36</c:v>
                </c:pt>
                <c:pt idx="23598">
                  <c:v>57.36</c:v>
                </c:pt>
                <c:pt idx="23599">
                  <c:v>57.36</c:v>
                </c:pt>
                <c:pt idx="23600">
                  <c:v>57.33</c:v>
                </c:pt>
                <c:pt idx="23601">
                  <c:v>57.33</c:v>
                </c:pt>
                <c:pt idx="23602">
                  <c:v>57.33</c:v>
                </c:pt>
                <c:pt idx="23603">
                  <c:v>57.28</c:v>
                </c:pt>
                <c:pt idx="23604">
                  <c:v>57.33</c:v>
                </c:pt>
                <c:pt idx="23605">
                  <c:v>57.33</c:v>
                </c:pt>
                <c:pt idx="23606">
                  <c:v>57.33</c:v>
                </c:pt>
                <c:pt idx="23607">
                  <c:v>57.33</c:v>
                </c:pt>
                <c:pt idx="23608">
                  <c:v>57.33</c:v>
                </c:pt>
                <c:pt idx="23609">
                  <c:v>57.33</c:v>
                </c:pt>
                <c:pt idx="23610">
                  <c:v>57.33</c:v>
                </c:pt>
                <c:pt idx="23611">
                  <c:v>57.33</c:v>
                </c:pt>
                <c:pt idx="23612">
                  <c:v>57.33</c:v>
                </c:pt>
                <c:pt idx="23613">
                  <c:v>57.28</c:v>
                </c:pt>
                <c:pt idx="23614">
                  <c:v>57.28</c:v>
                </c:pt>
                <c:pt idx="23615">
                  <c:v>57.28</c:v>
                </c:pt>
                <c:pt idx="23616">
                  <c:v>57.28</c:v>
                </c:pt>
                <c:pt idx="23617">
                  <c:v>57.28</c:v>
                </c:pt>
                <c:pt idx="23618">
                  <c:v>57.28</c:v>
                </c:pt>
                <c:pt idx="23619">
                  <c:v>57.23</c:v>
                </c:pt>
                <c:pt idx="23620">
                  <c:v>57.23</c:v>
                </c:pt>
                <c:pt idx="23621">
                  <c:v>57.23</c:v>
                </c:pt>
                <c:pt idx="23622">
                  <c:v>57.2</c:v>
                </c:pt>
                <c:pt idx="23623">
                  <c:v>57.2</c:v>
                </c:pt>
                <c:pt idx="23624">
                  <c:v>57.2</c:v>
                </c:pt>
                <c:pt idx="23625">
                  <c:v>57.2</c:v>
                </c:pt>
                <c:pt idx="23626">
                  <c:v>57.28</c:v>
                </c:pt>
                <c:pt idx="23627">
                  <c:v>57.82</c:v>
                </c:pt>
                <c:pt idx="23628">
                  <c:v>58.3</c:v>
                </c:pt>
                <c:pt idx="23629">
                  <c:v>58.62</c:v>
                </c:pt>
                <c:pt idx="23630">
                  <c:v>58.18</c:v>
                </c:pt>
                <c:pt idx="23631">
                  <c:v>58.02</c:v>
                </c:pt>
                <c:pt idx="23632">
                  <c:v>57.98</c:v>
                </c:pt>
                <c:pt idx="23633">
                  <c:v>57.93</c:v>
                </c:pt>
                <c:pt idx="23634">
                  <c:v>57.82</c:v>
                </c:pt>
                <c:pt idx="23635">
                  <c:v>57.82</c:v>
                </c:pt>
                <c:pt idx="23636">
                  <c:v>57.76</c:v>
                </c:pt>
                <c:pt idx="23637">
                  <c:v>57.71</c:v>
                </c:pt>
                <c:pt idx="23638">
                  <c:v>57.65</c:v>
                </c:pt>
                <c:pt idx="23639">
                  <c:v>57.68</c:v>
                </c:pt>
                <c:pt idx="23640">
                  <c:v>57.62</c:v>
                </c:pt>
                <c:pt idx="23641">
                  <c:v>57.57</c:v>
                </c:pt>
                <c:pt idx="23642">
                  <c:v>57.57</c:v>
                </c:pt>
                <c:pt idx="23643">
                  <c:v>57.57</c:v>
                </c:pt>
                <c:pt idx="23644">
                  <c:v>57.52</c:v>
                </c:pt>
                <c:pt idx="23645">
                  <c:v>57.52</c:v>
                </c:pt>
                <c:pt idx="23646">
                  <c:v>57.52</c:v>
                </c:pt>
                <c:pt idx="23647">
                  <c:v>57.46</c:v>
                </c:pt>
                <c:pt idx="23648">
                  <c:v>57.46</c:v>
                </c:pt>
                <c:pt idx="23649">
                  <c:v>57.46</c:v>
                </c:pt>
                <c:pt idx="23650">
                  <c:v>57.46</c:v>
                </c:pt>
                <c:pt idx="23651">
                  <c:v>57.41</c:v>
                </c:pt>
                <c:pt idx="23652">
                  <c:v>57.41</c:v>
                </c:pt>
                <c:pt idx="23653">
                  <c:v>57.46</c:v>
                </c:pt>
                <c:pt idx="23654">
                  <c:v>57.46</c:v>
                </c:pt>
                <c:pt idx="23655">
                  <c:v>57.41</c:v>
                </c:pt>
                <c:pt idx="23656">
                  <c:v>57.41</c:v>
                </c:pt>
                <c:pt idx="23657">
                  <c:v>57.41</c:v>
                </c:pt>
                <c:pt idx="23658">
                  <c:v>57.46</c:v>
                </c:pt>
                <c:pt idx="23659">
                  <c:v>57.46</c:v>
                </c:pt>
                <c:pt idx="23660">
                  <c:v>57.46</c:v>
                </c:pt>
                <c:pt idx="23661">
                  <c:v>57.46</c:v>
                </c:pt>
                <c:pt idx="23662">
                  <c:v>57.46</c:v>
                </c:pt>
                <c:pt idx="23663">
                  <c:v>57.46</c:v>
                </c:pt>
                <c:pt idx="23664">
                  <c:v>57.46</c:v>
                </c:pt>
                <c:pt idx="23665">
                  <c:v>57.43</c:v>
                </c:pt>
                <c:pt idx="23666">
                  <c:v>57.43</c:v>
                </c:pt>
                <c:pt idx="23667">
                  <c:v>57.43</c:v>
                </c:pt>
                <c:pt idx="23668">
                  <c:v>57.43</c:v>
                </c:pt>
                <c:pt idx="23669">
                  <c:v>57.38</c:v>
                </c:pt>
                <c:pt idx="23670">
                  <c:v>57.38</c:v>
                </c:pt>
                <c:pt idx="23671">
                  <c:v>57.38</c:v>
                </c:pt>
                <c:pt idx="23672">
                  <c:v>57.33</c:v>
                </c:pt>
                <c:pt idx="23673">
                  <c:v>57.33</c:v>
                </c:pt>
                <c:pt idx="23674">
                  <c:v>57.33</c:v>
                </c:pt>
                <c:pt idx="23675">
                  <c:v>57.27</c:v>
                </c:pt>
                <c:pt idx="23676">
                  <c:v>57.33</c:v>
                </c:pt>
                <c:pt idx="23677">
                  <c:v>57.33</c:v>
                </c:pt>
                <c:pt idx="23678">
                  <c:v>57.33</c:v>
                </c:pt>
                <c:pt idx="23679">
                  <c:v>57.33</c:v>
                </c:pt>
                <c:pt idx="23680">
                  <c:v>57.38</c:v>
                </c:pt>
                <c:pt idx="23681">
                  <c:v>57.38</c:v>
                </c:pt>
                <c:pt idx="23682">
                  <c:v>57.38</c:v>
                </c:pt>
                <c:pt idx="23683">
                  <c:v>57.38</c:v>
                </c:pt>
                <c:pt idx="23684">
                  <c:v>57.38</c:v>
                </c:pt>
                <c:pt idx="23685">
                  <c:v>57.38</c:v>
                </c:pt>
                <c:pt idx="23686">
                  <c:v>57.38</c:v>
                </c:pt>
                <c:pt idx="23687">
                  <c:v>57.38</c:v>
                </c:pt>
                <c:pt idx="23688">
                  <c:v>57.38</c:v>
                </c:pt>
                <c:pt idx="23689">
                  <c:v>57.38</c:v>
                </c:pt>
                <c:pt idx="23690">
                  <c:v>57.38</c:v>
                </c:pt>
                <c:pt idx="23691">
                  <c:v>57.38</c:v>
                </c:pt>
                <c:pt idx="23692">
                  <c:v>57.38</c:v>
                </c:pt>
                <c:pt idx="23693">
                  <c:v>57.38</c:v>
                </c:pt>
                <c:pt idx="23694">
                  <c:v>57.38</c:v>
                </c:pt>
                <c:pt idx="23695">
                  <c:v>57.38</c:v>
                </c:pt>
                <c:pt idx="23696">
                  <c:v>57.38</c:v>
                </c:pt>
                <c:pt idx="23697">
                  <c:v>57.38</c:v>
                </c:pt>
                <c:pt idx="23698">
                  <c:v>57.38</c:v>
                </c:pt>
                <c:pt idx="23699">
                  <c:v>57.38</c:v>
                </c:pt>
                <c:pt idx="23700">
                  <c:v>57.38</c:v>
                </c:pt>
                <c:pt idx="23701">
                  <c:v>57.38</c:v>
                </c:pt>
                <c:pt idx="23702">
                  <c:v>57.38</c:v>
                </c:pt>
                <c:pt idx="23703">
                  <c:v>57.38</c:v>
                </c:pt>
                <c:pt idx="23704">
                  <c:v>57.38</c:v>
                </c:pt>
                <c:pt idx="23705">
                  <c:v>57.38</c:v>
                </c:pt>
                <c:pt idx="23706">
                  <c:v>57.38</c:v>
                </c:pt>
                <c:pt idx="23707">
                  <c:v>57.38</c:v>
                </c:pt>
                <c:pt idx="23708">
                  <c:v>57.38</c:v>
                </c:pt>
                <c:pt idx="23709">
                  <c:v>57.38</c:v>
                </c:pt>
                <c:pt idx="23710">
                  <c:v>57.38</c:v>
                </c:pt>
                <c:pt idx="23711">
                  <c:v>57.38</c:v>
                </c:pt>
                <c:pt idx="23712">
                  <c:v>57.38</c:v>
                </c:pt>
                <c:pt idx="23713">
                  <c:v>57.38</c:v>
                </c:pt>
                <c:pt idx="23714">
                  <c:v>57.38</c:v>
                </c:pt>
                <c:pt idx="23715">
                  <c:v>57.43</c:v>
                </c:pt>
                <c:pt idx="23716">
                  <c:v>57.43</c:v>
                </c:pt>
                <c:pt idx="23717">
                  <c:v>57.43</c:v>
                </c:pt>
                <c:pt idx="23718">
                  <c:v>57.43</c:v>
                </c:pt>
                <c:pt idx="23719">
                  <c:v>57.43</c:v>
                </c:pt>
                <c:pt idx="23720">
                  <c:v>57.41</c:v>
                </c:pt>
                <c:pt idx="23721">
                  <c:v>57.43</c:v>
                </c:pt>
                <c:pt idx="23722">
                  <c:v>57.43</c:v>
                </c:pt>
                <c:pt idx="23723">
                  <c:v>57.41</c:v>
                </c:pt>
                <c:pt idx="23724">
                  <c:v>57.41</c:v>
                </c:pt>
                <c:pt idx="23725">
                  <c:v>57.46</c:v>
                </c:pt>
                <c:pt idx="23726">
                  <c:v>57.46</c:v>
                </c:pt>
                <c:pt idx="23727">
                  <c:v>57.46</c:v>
                </c:pt>
                <c:pt idx="23728">
                  <c:v>57.46</c:v>
                </c:pt>
                <c:pt idx="23729">
                  <c:v>57.46</c:v>
                </c:pt>
                <c:pt idx="23730">
                  <c:v>57.46</c:v>
                </c:pt>
                <c:pt idx="23731">
                  <c:v>57.52</c:v>
                </c:pt>
                <c:pt idx="23732">
                  <c:v>57.52</c:v>
                </c:pt>
                <c:pt idx="23733">
                  <c:v>57.52</c:v>
                </c:pt>
                <c:pt idx="23734">
                  <c:v>57.52</c:v>
                </c:pt>
                <c:pt idx="23735">
                  <c:v>57.52</c:v>
                </c:pt>
                <c:pt idx="23736">
                  <c:v>57.52</c:v>
                </c:pt>
                <c:pt idx="23737">
                  <c:v>57.52</c:v>
                </c:pt>
                <c:pt idx="23738">
                  <c:v>57.52</c:v>
                </c:pt>
                <c:pt idx="23739">
                  <c:v>57.52</c:v>
                </c:pt>
                <c:pt idx="23740">
                  <c:v>57.52</c:v>
                </c:pt>
                <c:pt idx="23741">
                  <c:v>57.52</c:v>
                </c:pt>
                <c:pt idx="23742">
                  <c:v>57.46</c:v>
                </c:pt>
                <c:pt idx="23743">
                  <c:v>57.46</c:v>
                </c:pt>
                <c:pt idx="23744">
                  <c:v>57.46</c:v>
                </c:pt>
                <c:pt idx="23745">
                  <c:v>57.46</c:v>
                </c:pt>
                <c:pt idx="23746">
                  <c:v>57.46</c:v>
                </c:pt>
                <c:pt idx="23747">
                  <c:v>57.46</c:v>
                </c:pt>
                <c:pt idx="23748">
                  <c:v>57.46</c:v>
                </c:pt>
                <c:pt idx="23749">
                  <c:v>57.52</c:v>
                </c:pt>
                <c:pt idx="23750">
                  <c:v>57.52</c:v>
                </c:pt>
                <c:pt idx="23751">
                  <c:v>57.57</c:v>
                </c:pt>
                <c:pt idx="23752">
                  <c:v>57.57</c:v>
                </c:pt>
                <c:pt idx="23753">
                  <c:v>57.57</c:v>
                </c:pt>
                <c:pt idx="23754">
                  <c:v>57.62</c:v>
                </c:pt>
                <c:pt idx="23755">
                  <c:v>57.62</c:v>
                </c:pt>
                <c:pt idx="23756">
                  <c:v>57.68</c:v>
                </c:pt>
                <c:pt idx="23757">
                  <c:v>57.68</c:v>
                </c:pt>
                <c:pt idx="23758">
                  <c:v>57.68</c:v>
                </c:pt>
                <c:pt idx="23759">
                  <c:v>57.68</c:v>
                </c:pt>
                <c:pt idx="23760">
                  <c:v>57.65</c:v>
                </c:pt>
                <c:pt idx="23761">
                  <c:v>57.65</c:v>
                </c:pt>
                <c:pt idx="23762">
                  <c:v>57.6</c:v>
                </c:pt>
                <c:pt idx="23763">
                  <c:v>57.6</c:v>
                </c:pt>
                <c:pt idx="23764">
                  <c:v>57.6</c:v>
                </c:pt>
                <c:pt idx="23765">
                  <c:v>57.6</c:v>
                </c:pt>
                <c:pt idx="23766">
                  <c:v>57.6</c:v>
                </c:pt>
                <c:pt idx="23767">
                  <c:v>57.55</c:v>
                </c:pt>
                <c:pt idx="23768">
                  <c:v>57.55</c:v>
                </c:pt>
                <c:pt idx="23769">
                  <c:v>57.55</c:v>
                </c:pt>
                <c:pt idx="23770">
                  <c:v>57.55</c:v>
                </c:pt>
                <c:pt idx="23771">
                  <c:v>57.55</c:v>
                </c:pt>
                <c:pt idx="23772">
                  <c:v>57.55</c:v>
                </c:pt>
                <c:pt idx="23773">
                  <c:v>57.55</c:v>
                </c:pt>
                <c:pt idx="23774">
                  <c:v>57.55</c:v>
                </c:pt>
                <c:pt idx="23775">
                  <c:v>57.55</c:v>
                </c:pt>
                <c:pt idx="23776">
                  <c:v>57.55</c:v>
                </c:pt>
                <c:pt idx="23777">
                  <c:v>57.55</c:v>
                </c:pt>
                <c:pt idx="23778">
                  <c:v>57.55</c:v>
                </c:pt>
                <c:pt idx="23779">
                  <c:v>57.55</c:v>
                </c:pt>
                <c:pt idx="23780">
                  <c:v>57.55</c:v>
                </c:pt>
                <c:pt idx="23781">
                  <c:v>57.55</c:v>
                </c:pt>
                <c:pt idx="23782">
                  <c:v>57.49</c:v>
                </c:pt>
                <c:pt idx="23783">
                  <c:v>57.49</c:v>
                </c:pt>
                <c:pt idx="23784">
                  <c:v>57.49</c:v>
                </c:pt>
                <c:pt idx="23785">
                  <c:v>57.44</c:v>
                </c:pt>
                <c:pt idx="23786">
                  <c:v>57.44</c:v>
                </c:pt>
                <c:pt idx="23787">
                  <c:v>57.38</c:v>
                </c:pt>
                <c:pt idx="23788">
                  <c:v>57.41</c:v>
                </c:pt>
                <c:pt idx="23789">
                  <c:v>57.36</c:v>
                </c:pt>
                <c:pt idx="23790">
                  <c:v>57.3</c:v>
                </c:pt>
                <c:pt idx="23791">
                  <c:v>57.25</c:v>
                </c:pt>
                <c:pt idx="23792">
                  <c:v>57.2</c:v>
                </c:pt>
                <c:pt idx="23793">
                  <c:v>57.2</c:v>
                </c:pt>
                <c:pt idx="23794">
                  <c:v>57.14</c:v>
                </c:pt>
                <c:pt idx="23795">
                  <c:v>57.14</c:v>
                </c:pt>
                <c:pt idx="23796">
                  <c:v>57.09</c:v>
                </c:pt>
                <c:pt idx="23797">
                  <c:v>57.14</c:v>
                </c:pt>
                <c:pt idx="23798">
                  <c:v>57.14</c:v>
                </c:pt>
                <c:pt idx="23799">
                  <c:v>57.14</c:v>
                </c:pt>
                <c:pt idx="23800">
                  <c:v>57.2</c:v>
                </c:pt>
                <c:pt idx="23801">
                  <c:v>57.2</c:v>
                </c:pt>
                <c:pt idx="23802">
                  <c:v>57.2</c:v>
                </c:pt>
                <c:pt idx="23803">
                  <c:v>57.25</c:v>
                </c:pt>
                <c:pt idx="23804">
                  <c:v>57.2</c:v>
                </c:pt>
                <c:pt idx="23805">
                  <c:v>57.2</c:v>
                </c:pt>
                <c:pt idx="23806">
                  <c:v>57.2</c:v>
                </c:pt>
                <c:pt idx="23807">
                  <c:v>57.2</c:v>
                </c:pt>
                <c:pt idx="23808">
                  <c:v>57.2</c:v>
                </c:pt>
                <c:pt idx="23809">
                  <c:v>57.14</c:v>
                </c:pt>
                <c:pt idx="23810">
                  <c:v>57.14</c:v>
                </c:pt>
                <c:pt idx="23811">
                  <c:v>57.14</c:v>
                </c:pt>
                <c:pt idx="23812">
                  <c:v>57.12</c:v>
                </c:pt>
                <c:pt idx="23813">
                  <c:v>57.12</c:v>
                </c:pt>
                <c:pt idx="23814">
                  <c:v>57.06</c:v>
                </c:pt>
                <c:pt idx="23815">
                  <c:v>57.06</c:v>
                </c:pt>
                <c:pt idx="23816">
                  <c:v>57.01</c:v>
                </c:pt>
                <c:pt idx="23817">
                  <c:v>56.96</c:v>
                </c:pt>
                <c:pt idx="23818">
                  <c:v>56.96</c:v>
                </c:pt>
                <c:pt idx="23819">
                  <c:v>56.91</c:v>
                </c:pt>
                <c:pt idx="23820">
                  <c:v>56.91</c:v>
                </c:pt>
                <c:pt idx="23821">
                  <c:v>56.91</c:v>
                </c:pt>
                <c:pt idx="23822">
                  <c:v>56.96</c:v>
                </c:pt>
                <c:pt idx="23823">
                  <c:v>56.96</c:v>
                </c:pt>
                <c:pt idx="23824">
                  <c:v>56.96</c:v>
                </c:pt>
                <c:pt idx="23825">
                  <c:v>56.96</c:v>
                </c:pt>
                <c:pt idx="23826">
                  <c:v>57.01</c:v>
                </c:pt>
                <c:pt idx="23827">
                  <c:v>57.01</c:v>
                </c:pt>
                <c:pt idx="23828">
                  <c:v>56.98</c:v>
                </c:pt>
                <c:pt idx="23829">
                  <c:v>56.98</c:v>
                </c:pt>
                <c:pt idx="23830">
                  <c:v>56.98</c:v>
                </c:pt>
                <c:pt idx="23831">
                  <c:v>56.98</c:v>
                </c:pt>
                <c:pt idx="23832">
                  <c:v>56.98</c:v>
                </c:pt>
                <c:pt idx="23833">
                  <c:v>56.93</c:v>
                </c:pt>
                <c:pt idx="23834">
                  <c:v>56.93</c:v>
                </c:pt>
                <c:pt idx="23835">
                  <c:v>56.93</c:v>
                </c:pt>
                <c:pt idx="23836">
                  <c:v>56.88</c:v>
                </c:pt>
                <c:pt idx="23837">
                  <c:v>56.88</c:v>
                </c:pt>
                <c:pt idx="23838">
                  <c:v>56.88</c:v>
                </c:pt>
                <c:pt idx="23839">
                  <c:v>56.88</c:v>
                </c:pt>
                <c:pt idx="23840">
                  <c:v>56.88</c:v>
                </c:pt>
                <c:pt idx="23841">
                  <c:v>56.88</c:v>
                </c:pt>
                <c:pt idx="23842">
                  <c:v>56.83</c:v>
                </c:pt>
                <c:pt idx="23843">
                  <c:v>56.83</c:v>
                </c:pt>
                <c:pt idx="23844">
                  <c:v>56.83</c:v>
                </c:pt>
                <c:pt idx="23845">
                  <c:v>56.83</c:v>
                </c:pt>
                <c:pt idx="23846">
                  <c:v>56.83</c:v>
                </c:pt>
                <c:pt idx="23847">
                  <c:v>56.83</c:v>
                </c:pt>
                <c:pt idx="23848">
                  <c:v>56.83</c:v>
                </c:pt>
                <c:pt idx="23849">
                  <c:v>56.83</c:v>
                </c:pt>
                <c:pt idx="23850">
                  <c:v>56.83</c:v>
                </c:pt>
                <c:pt idx="23851">
                  <c:v>56.83</c:v>
                </c:pt>
                <c:pt idx="23852">
                  <c:v>56.83</c:v>
                </c:pt>
                <c:pt idx="23853">
                  <c:v>56.83</c:v>
                </c:pt>
                <c:pt idx="23854">
                  <c:v>56.8</c:v>
                </c:pt>
                <c:pt idx="23855">
                  <c:v>56.8</c:v>
                </c:pt>
                <c:pt idx="23856">
                  <c:v>56.8</c:v>
                </c:pt>
                <c:pt idx="23857">
                  <c:v>56.8</c:v>
                </c:pt>
                <c:pt idx="23858">
                  <c:v>56.75</c:v>
                </c:pt>
                <c:pt idx="23859">
                  <c:v>56.75</c:v>
                </c:pt>
                <c:pt idx="23860">
                  <c:v>56.75</c:v>
                </c:pt>
                <c:pt idx="23861">
                  <c:v>56.75</c:v>
                </c:pt>
                <c:pt idx="23862">
                  <c:v>56.75</c:v>
                </c:pt>
                <c:pt idx="23863">
                  <c:v>56.7</c:v>
                </c:pt>
                <c:pt idx="23864">
                  <c:v>56.7</c:v>
                </c:pt>
                <c:pt idx="23865">
                  <c:v>56.7</c:v>
                </c:pt>
                <c:pt idx="23866">
                  <c:v>56.7</c:v>
                </c:pt>
                <c:pt idx="23867">
                  <c:v>56.7</c:v>
                </c:pt>
                <c:pt idx="23868">
                  <c:v>56.7</c:v>
                </c:pt>
                <c:pt idx="23869">
                  <c:v>56.75</c:v>
                </c:pt>
                <c:pt idx="23870">
                  <c:v>56.75</c:v>
                </c:pt>
                <c:pt idx="23871">
                  <c:v>56.75</c:v>
                </c:pt>
                <c:pt idx="23872">
                  <c:v>56.8</c:v>
                </c:pt>
                <c:pt idx="23873">
                  <c:v>56.75</c:v>
                </c:pt>
                <c:pt idx="23874">
                  <c:v>56.75</c:v>
                </c:pt>
                <c:pt idx="23875">
                  <c:v>56.8</c:v>
                </c:pt>
                <c:pt idx="23876">
                  <c:v>56.8</c:v>
                </c:pt>
                <c:pt idx="23877">
                  <c:v>56.75</c:v>
                </c:pt>
                <c:pt idx="23878">
                  <c:v>56.78</c:v>
                </c:pt>
                <c:pt idx="23879">
                  <c:v>56.78</c:v>
                </c:pt>
                <c:pt idx="23880">
                  <c:v>56.7</c:v>
                </c:pt>
                <c:pt idx="23881">
                  <c:v>56.73</c:v>
                </c:pt>
                <c:pt idx="23882">
                  <c:v>56.73</c:v>
                </c:pt>
                <c:pt idx="23883">
                  <c:v>56.68</c:v>
                </c:pt>
                <c:pt idx="23884">
                  <c:v>56.68</c:v>
                </c:pt>
                <c:pt idx="23885">
                  <c:v>56.68</c:v>
                </c:pt>
                <c:pt idx="23886">
                  <c:v>56.63</c:v>
                </c:pt>
                <c:pt idx="23887">
                  <c:v>56.63</c:v>
                </c:pt>
                <c:pt idx="23888">
                  <c:v>56.63</c:v>
                </c:pt>
                <c:pt idx="23889">
                  <c:v>56.63</c:v>
                </c:pt>
                <c:pt idx="23890">
                  <c:v>56.68</c:v>
                </c:pt>
                <c:pt idx="23891">
                  <c:v>56.68</c:v>
                </c:pt>
                <c:pt idx="23892">
                  <c:v>56.68</c:v>
                </c:pt>
                <c:pt idx="23893">
                  <c:v>56.68</c:v>
                </c:pt>
                <c:pt idx="23894">
                  <c:v>56.68</c:v>
                </c:pt>
                <c:pt idx="23895">
                  <c:v>56.68</c:v>
                </c:pt>
                <c:pt idx="23896">
                  <c:v>56.68</c:v>
                </c:pt>
                <c:pt idx="23897">
                  <c:v>56.68</c:v>
                </c:pt>
                <c:pt idx="23898">
                  <c:v>56.68</c:v>
                </c:pt>
                <c:pt idx="23899">
                  <c:v>56.68</c:v>
                </c:pt>
                <c:pt idx="23900">
                  <c:v>56.68</c:v>
                </c:pt>
                <c:pt idx="23901">
                  <c:v>56.68</c:v>
                </c:pt>
                <c:pt idx="23902">
                  <c:v>56.68</c:v>
                </c:pt>
                <c:pt idx="23903">
                  <c:v>56.68</c:v>
                </c:pt>
                <c:pt idx="23904">
                  <c:v>56.63</c:v>
                </c:pt>
                <c:pt idx="23905">
                  <c:v>56.63</c:v>
                </c:pt>
                <c:pt idx="23906">
                  <c:v>56.63</c:v>
                </c:pt>
                <c:pt idx="23907">
                  <c:v>56.58</c:v>
                </c:pt>
                <c:pt idx="23908">
                  <c:v>56.58</c:v>
                </c:pt>
                <c:pt idx="23909">
                  <c:v>56.58</c:v>
                </c:pt>
                <c:pt idx="23910">
                  <c:v>56.58</c:v>
                </c:pt>
                <c:pt idx="23911">
                  <c:v>56.58</c:v>
                </c:pt>
                <c:pt idx="23912">
                  <c:v>56.53</c:v>
                </c:pt>
                <c:pt idx="23914">
                  <c:v>58.69</c:v>
                </c:pt>
                <c:pt idx="23915">
                  <c:v>56.53</c:v>
                </c:pt>
                <c:pt idx="23916">
                  <c:v>56.55</c:v>
                </c:pt>
                <c:pt idx="23917">
                  <c:v>56.6</c:v>
                </c:pt>
                <c:pt idx="23918">
                  <c:v>56.6</c:v>
                </c:pt>
                <c:pt idx="23919">
                  <c:v>56.6</c:v>
                </c:pt>
                <c:pt idx="23920">
                  <c:v>56.6</c:v>
                </c:pt>
                <c:pt idx="23921">
                  <c:v>56.6</c:v>
                </c:pt>
                <c:pt idx="23922">
                  <c:v>56.65</c:v>
                </c:pt>
                <c:pt idx="23923">
                  <c:v>56.65</c:v>
                </c:pt>
                <c:pt idx="23924">
                  <c:v>56.65</c:v>
                </c:pt>
                <c:pt idx="23925">
                  <c:v>56.65</c:v>
                </c:pt>
                <c:pt idx="23926">
                  <c:v>56.65</c:v>
                </c:pt>
                <c:pt idx="23927">
                  <c:v>56.65</c:v>
                </c:pt>
                <c:pt idx="23928">
                  <c:v>56.6</c:v>
                </c:pt>
                <c:pt idx="23929">
                  <c:v>56.6</c:v>
                </c:pt>
                <c:pt idx="23930">
                  <c:v>56.6</c:v>
                </c:pt>
                <c:pt idx="23931">
                  <c:v>56.55</c:v>
                </c:pt>
                <c:pt idx="23932">
                  <c:v>56.55</c:v>
                </c:pt>
                <c:pt idx="23933">
                  <c:v>56.55</c:v>
                </c:pt>
                <c:pt idx="23934">
                  <c:v>56.5</c:v>
                </c:pt>
                <c:pt idx="23935">
                  <c:v>56.5</c:v>
                </c:pt>
                <c:pt idx="23936">
                  <c:v>56.5</c:v>
                </c:pt>
                <c:pt idx="23937">
                  <c:v>56.5</c:v>
                </c:pt>
                <c:pt idx="23938">
                  <c:v>56.5</c:v>
                </c:pt>
                <c:pt idx="23939">
                  <c:v>56.5</c:v>
                </c:pt>
                <c:pt idx="23940">
                  <c:v>56.5</c:v>
                </c:pt>
                <c:pt idx="23941">
                  <c:v>56.55</c:v>
                </c:pt>
                <c:pt idx="23942">
                  <c:v>56.6</c:v>
                </c:pt>
                <c:pt idx="23943">
                  <c:v>56.65</c:v>
                </c:pt>
                <c:pt idx="23944">
                  <c:v>56.65</c:v>
                </c:pt>
                <c:pt idx="23945">
                  <c:v>56.7</c:v>
                </c:pt>
                <c:pt idx="23946">
                  <c:v>56.75</c:v>
                </c:pt>
                <c:pt idx="23947">
                  <c:v>56.75</c:v>
                </c:pt>
                <c:pt idx="23948">
                  <c:v>56.8</c:v>
                </c:pt>
                <c:pt idx="23949">
                  <c:v>56.85</c:v>
                </c:pt>
                <c:pt idx="23950">
                  <c:v>56.9</c:v>
                </c:pt>
                <c:pt idx="23951">
                  <c:v>56.96</c:v>
                </c:pt>
                <c:pt idx="23952">
                  <c:v>56.96</c:v>
                </c:pt>
                <c:pt idx="23953">
                  <c:v>57.01</c:v>
                </c:pt>
                <c:pt idx="23954">
                  <c:v>57.01</c:v>
                </c:pt>
                <c:pt idx="23955">
                  <c:v>57.01</c:v>
                </c:pt>
                <c:pt idx="23956">
                  <c:v>57.06</c:v>
                </c:pt>
                <c:pt idx="23957">
                  <c:v>57.11</c:v>
                </c:pt>
                <c:pt idx="23958">
                  <c:v>57.11</c:v>
                </c:pt>
                <c:pt idx="23959">
                  <c:v>57.11</c:v>
                </c:pt>
                <c:pt idx="23960">
                  <c:v>57.11</c:v>
                </c:pt>
                <c:pt idx="23961">
                  <c:v>57.11</c:v>
                </c:pt>
                <c:pt idx="23962">
                  <c:v>57.11</c:v>
                </c:pt>
                <c:pt idx="23963">
                  <c:v>57.11</c:v>
                </c:pt>
                <c:pt idx="23964">
                  <c:v>57.11</c:v>
                </c:pt>
                <c:pt idx="23965">
                  <c:v>57.06</c:v>
                </c:pt>
                <c:pt idx="23966">
                  <c:v>57.06</c:v>
                </c:pt>
                <c:pt idx="23967">
                  <c:v>57.06</c:v>
                </c:pt>
                <c:pt idx="23968">
                  <c:v>57.06</c:v>
                </c:pt>
                <c:pt idx="23969">
                  <c:v>57.06</c:v>
                </c:pt>
                <c:pt idx="23970">
                  <c:v>57.06</c:v>
                </c:pt>
                <c:pt idx="23971">
                  <c:v>57.06</c:v>
                </c:pt>
                <c:pt idx="23972">
                  <c:v>57.06</c:v>
                </c:pt>
                <c:pt idx="23973">
                  <c:v>57.06</c:v>
                </c:pt>
                <c:pt idx="23974">
                  <c:v>57.03</c:v>
                </c:pt>
                <c:pt idx="23975">
                  <c:v>57.11</c:v>
                </c:pt>
                <c:pt idx="23976">
                  <c:v>57.03</c:v>
                </c:pt>
                <c:pt idx="23977">
                  <c:v>57.03</c:v>
                </c:pt>
                <c:pt idx="23978">
                  <c:v>57.03</c:v>
                </c:pt>
                <c:pt idx="23979">
                  <c:v>57.06</c:v>
                </c:pt>
                <c:pt idx="23980">
                  <c:v>57.01</c:v>
                </c:pt>
                <c:pt idx="23981">
                  <c:v>57.01</c:v>
                </c:pt>
                <c:pt idx="23982">
                  <c:v>57.01</c:v>
                </c:pt>
                <c:pt idx="23983">
                  <c:v>57.01</c:v>
                </c:pt>
                <c:pt idx="23984">
                  <c:v>57.01</c:v>
                </c:pt>
                <c:pt idx="23985">
                  <c:v>56.96</c:v>
                </c:pt>
                <c:pt idx="23986">
                  <c:v>56.96</c:v>
                </c:pt>
                <c:pt idx="23987">
                  <c:v>56.96</c:v>
                </c:pt>
                <c:pt idx="23988">
                  <c:v>56.96</c:v>
                </c:pt>
                <c:pt idx="23989">
                  <c:v>56.96</c:v>
                </c:pt>
                <c:pt idx="23990">
                  <c:v>56.96</c:v>
                </c:pt>
                <c:pt idx="23991">
                  <c:v>56.96</c:v>
                </c:pt>
                <c:pt idx="23992">
                  <c:v>56.96</c:v>
                </c:pt>
                <c:pt idx="23993">
                  <c:v>56.96</c:v>
                </c:pt>
                <c:pt idx="23994">
                  <c:v>56.96</c:v>
                </c:pt>
                <c:pt idx="23995">
                  <c:v>56.96</c:v>
                </c:pt>
                <c:pt idx="23996">
                  <c:v>56.96</c:v>
                </c:pt>
                <c:pt idx="23997">
                  <c:v>57.01</c:v>
                </c:pt>
                <c:pt idx="23998">
                  <c:v>56.96</c:v>
                </c:pt>
                <c:pt idx="23999">
                  <c:v>56.96</c:v>
                </c:pt>
                <c:pt idx="24000">
                  <c:v>56.96</c:v>
                </c:pt>
                <c:pt idx="24001">
                  <c:v>56.9</c:v>
                </c:pt>
                <c:pt idx="24002">
                  <c:v>56.9</c:v>
                </c:pt>
                <c:pt idx="24003">
                  <c:v>56.85</c:v>
                </c:pt>
                <c:pt idx="24004">
                  <c:v>56.85</c:v>
                </c:pt>
                <c:pt idx="24005">
                  <c:v>56.85</c:v>
                </c:pt>
                <c:pt idx="24006">
                  <c:v>56.8</c:v>
                </c:pt>
                <c:pt idx="24007">
                  <c:v>56.8</c:v>
                </c:pt>
                <c:pt idx="24008">
                  <c:v>56.8</c:v>
                </c:pt>
                <c:pt idx="24009">
                  <c:v>56.78</c:v>
                </c:pt>
                <c:pt idx="24010">
                  <c:v>56.75</c:v>
                </c:pt>
                <c:pt idx="24011">
                  <c:v>56.78</c:v>
                </c:pt>
                <c:pt idx="24012">
                  <c:v>56.78</c:v>
                </c:pt>
                <c:pt idx="24013">
                  <c:v>56.78</c:v>
                </c:pt>
                <c:pt idx="24014">
                  <c:v>56.78</c:v>
                </c:pt>
                <c:pt idx="24015">
                  <c:v>56.83</c:v>
                </c:pt>
                <c:pt idx="24016">
                  <c:v>56.83</c:v>
                </c:pt>
                <c:pt idx="24017">
                  <c:v>56.83</c:v>
                </c:pt>
                <c:pt idx="24018">
                  <c:v>56.83</c:v>
                </c:pt>
                <c:pt idx="24019">
                  <c:v>56.83</c:v>
                </c:pt>
                <c:pt idx="24020">
                  <c:v>56.88</c:v>
                </c:pt>
                <c:pt idx="24021">
                  <c:v>56.88</c:v>
                </c:pt>
                <c:pt idx="24022">
                  <c:v>56.83</c:v>
                </c:pt>
                <c:pt idx="24023">
                  <c:v>56.83</c:v>
                </c:pt>
                <c:pt idx="24024">
                  <c:v>56.83</c:v>
                </c:pt>
                <c:pt idx="24025">
                  <c:v>56.83</c:v>
                </c:pt>
                <c:pt idx="24026">
                  <c:v>56.78</c:v>
                </c:pt>
                <c:pt idx="24027">
                  <c:v>56.78</c:v>
                </c:pt>
                <c:pt idx="24028">
                  <c:v>56.73</c:v>
                </c:pt>
                <c:pt idx="24029">
                  <c:v>56.73</c:v>
                </c:pt>
                <c:pt idx="24030">
                  <c:v>56.73</c:v>
                </c:pt>
                <c:pt idx="24031">
                  <c:v>56.73</c:v>
                </c:pt>
                <c:pt idx="24032">
                  <c:v>56.73</c:v>
                </c:pt>
                <c:pt idx="24033">
                  <c:v>56.75</c:v>
                </c:pt>
                <c:pt idx="24034">
                  <c:v>56.7</c:v>
                </c:pt>
                <c:pt idx="24035">
                  <c:v>56.7</c:v>
                </c:pt>
                <c:pt idx="24036">
                  <c:v>56.7</c:v>
                </c:pt>
                <c:pt idx="24037">
                  <c:v>56.7</c:v>
                </c:pt>
                <c:pt idx="24038">
                  <c:v>56.7</c:v>
                </c:pt>
                <c:pt idx="24039">
                  <c:v>56.7</c:v>
                </c:pt>
                <c:pt idx="24040">
                  <c:v>56.7</c:v>
                </c:pt>
                <c:pt idx="24041">
                  <c:v>56.7</c:v>
                </c:pt>
                <c:pt idx="24042">
                  <c:v>56.75</c:v>
                </c:pt>
                <c:pt idx="24043">
                  <c:v>56.75</c:v>
                </c:pt>
                <c:pt idx="24044">
                  <c:v>56.75</c:v>
                </c:pt>
                <c:pt idx="24045">
                  <c:v>56.75</c:v>
                </c:pt>
                <c:pt idx="24046">
                  <c:v>56.75</c:v>
                </c:pt>
                <c:pt idx="24047">
                  <c:v>56.75</c:v>
                </c:pt>
                <c:pt idx="24048">
                  <c:v>56.75</c:v>
                </c:pt>
                <c:pt idx="24049">
                  <c:v>56.75</c:v>
                </c:pt>
                <c:pt idx="24050">
                  <c:v>56.75</c:v>
                </c:pt>
                <c:pt idx="24051">
                  <c:v>56.75</c:v>
                </c:pt>
                <c:pt idx="24052">
                  <c:v>56.77</c:v>
                </c:pt>
                <c:pt idx="24053">
                  <c:v>56.77</c:v>
                </c:pt>
                <c:pt idx="24054">
                  <c:v>56.72</c:v>
                </c:pt>
                <c:pt idx="24055">
                  <c:v>56.72</c:v>
                </c:pt>
                <c:pt idx="24056">
                  <c:v>56.67</c:v>
                </c:pt>
                <c:pt idx="24057">
                  <c:v>56.62</c:v>
                </c:pt>
                <c:pt idx="24058">
                  <c:v>56.62</c:v>
                </c:pt>
                <c:pt idx="24059">
                  <c:v>56.57</c:v>
                </c:pt>
                <c:pt idx="24060">
                  <c:v>56.57</c:v>
                </c:pt>
                <c:pt idx="24061">
                  <c:v>56.57</c:v>
                </c:pt>
                <c:pt idx="24062">
                  <c:v>56.57</c:v>
                </c:pt>
                <c:pt idx="24063">
                  <c:v>56.57</c:v>
                </c:pt>
                <c:pt idx="24064">
                  <c:v>56.62</c:v>
                </c:pt>
                <c:pt idx="24065">
                  <c:v>56.62</c:v>
                </c:pt>
                <c:pt idx="24066">
                  <c:v>56.62</c:v>
                </c:pt>
                <c:pt idx="24067">
                  <c:v>56.62</c:v>
                </c:pt>
                <c:pt idx="24068">
                  <c:v>56.67</c:v>
                </c:pt>
                <c:pt idx="24069">
                  <c:v>56.67</c:v>
                </c:pt>
                <c:pt idx="24070">
                  <c:v>56.67</c:v>
                </c:pt>
                <c:pt idx="24071">
                  <c:v>56.67</c:v>
                </c:pt>
                <c:pt idx="24072">
                  <c:v>56.67</c:v>
                </c:pt>
                <c:pt idx="24073">
                  <c:v>56.67</c:v>
                </c:pt>
                <c:pt idx="24074">
                  <c:v>56.62</c:v>
                </c:pt>
                <c:pt idx="24075">
                  <c:v>56.62</c:v>
                </c:pt>
                <c:pt idx="24076">
                  <c:v>56.62</c:v>
                </c:pt>
                <c:pt idx="24077">
                  <c:v>56.62</c:v>
                </c:pt>
                <c:pt idx="24078">
                  <c:v>56.62</c:v>
                </c:pt>
                <c:pt idx="24079">
                  <c:v>56.62</c:v>
                </c:pt>
                <c:pt idx="24080">
                  <c:v>56.62</c:v>
                </c:pt>
                <c:pt idx="24081">
                  <c:v>56.62</c:v>
                </c:pt>
                <c:pt idx="24082">
                  <c:v>56.62</c:v>
                </c:pt>
                <c:pt idx="24083">
                  <c:v>56.62</c:v>
                </c:pt>
                <c:pt idx="24084">
                  <c:v>56.57</c:v>
                </c:pt>
                <c:pt idx="24085">
                  <c:v>56.6</c:v>
                </c:pt>
                <c:pt idx="24086">
                  <c:v>56.6</c:v>
                </c:pt>
                <c:pt idx="24087">
                  <c:v>56.6</c:v>
                </c:pt>
                <c:pt idx="24088">
                  <c:v>56.65</c:v>
                </c:pt>
                <c:pt idx="24089">
                  <c:v>56.65</c:v>
                </c:pt>
                <c:pt idx="24090">
                  <c:v>56.65</c:v>
                </c:pt>
                <c:pt idx="24091">
                  <c:v>56.65</c:v>
                </c:pt>
                <c:pt idx="24092">
                  <c:v>56.65</c:v>
                </c:pt>
                <c:pt idx="24093">
                  <c:v>56.65</c:v>
                </c:pt>
                <c:pt idx="24094">
                  <c:v>56.65</c:v>
                </c:pt>
                <c:pt idx="24095">
                  <c:v>56.6</c:v>
                </c:pt>
                <c:pt idx="24096">
                  <c:v>56.6</c:v>
                </c:pt>
                <c:pt idx="24097">
                  <c:v>56.6</c:v>
                </c:pt>
                <c:pt idx="24098">
                  <c:v>56.6</c:v>
                </c:pt>
                <c:pt idx="24099">
                  <c:v>56.55</c:v>
                </c:pt>
                <c:pt idx="24100">
                  <c:v>56.55</c:v>
                </c:pt>
                <c:pt idx="24101">
                  <c:v>56.55</c:v>
                </c:pt>
                <c:pt idx="24102">
                  <c:v>56.55</c:v>
                </c:pt>
                <c:pt idx="24103">
                  <c:v>56.5</c:v>
                </c:pt>
                <c:pt idx="24104">
                  <c:v>56.5</c:v>
                </c:pt>
                <c:pt idx="24105">
                  <c:v>56.5</c:v>
                </c:pt>
                <c:pt idx="24106">
                  <c:v>56.5</c:v>
                </c:pt>
                <c:pt idx="24107">
                  <c:v>56.5</c:v>
                </c:pt>
                <c:pt idx="24108">
                  <c:v>56.5</c:v>
                </c:pt>
                <c:pt idx="24109">
                  <c:v>56.5</c:v>
                </c:pt>
                <c:pt idx="24110">
                  <c:v>56.55</c:v>
                </c:pt>
                <c:pt idx="24111">
                  <c:v>56.55</c:v>
                </c:pt>
                <c:pt idx="24112">
                  <c:v>56.55</c:v>
                </c:pt>
                <c:pt idx="24113">
                  <c:v>56.6</c:v>
                </c:pt>
                <c:pt idx="24114">
                  <c:v>56.6</c:v>
                </c:pt>
                <c:pt idx="24115">
                  <c:v>56.6</c:v>
                </c:pt>
                <c:pt idx="24116">
                  <c:v>56.6</c:v>
                </c:pt>
                <c:pt idx="24117">
                  <c:v>56.6</c:v>
                </c:pt>
                <c:pt idx="24118">
                  <c:v>56.6</c:v>
                </c:pt>
                <c:pt idx="24119">
                  <c:v>56.6</c:v>
                </c:pt>
                <c:pt idx="24120">
                  <c:v>56.55</c:v>
                </c:pt>
                <c:pt idx="24121">
                  <c:v>56.55</c:v>
                </c:pt>
                <c:pt idx="24122">
                  <c:v>56.6</c:v>
                </c:pt>
                <c:pt idx="24123">
                  <c:v>56.55</c:v>
                </c:pt>
                <c:pt idx="24124">
                  <c:v>56.6</c:v>
                </c:pt>
                <c:pt idx="24125">
                  <c:v>56.6</c:v>
                </c:pt>
                <c:pt idx="24126">
                  <c:v>56.6</c:v>
                </c:pt>
                <c:pt idx="24127">
                  <c:v>56.6</c:v>
                </c:pt>
                <c:pt idx="24128">
                  <c:v>56.6</c:v>
                </c:pt>
                <c:pt idx="24129">
                  <c:v>56.6</c:v>
                </c:pt>
                <c:pt idx="24130">
                  <c:v>56.6</c:v>
                </c:pt>
                <c:pt idx="24131">
                  <c:v>56.55</c:v>
                </c:pt>
                <c:pt idx="24132">
                  <c:v>56.6</c:v>
                </c:pt>
                <c:pt idx="24133">
                  <c:v>56.6</c:v>
                </c:pt>
                <c:pt idx="24134">
                  <c:v>56.6</c:v>
                </c:pt>
                <c:pt idx="24135">
                  <c:v>56.6</c:v>
                </c:pt>
                <c:pt idx="24136">
                  <c:v>56.6</c:v>
                </c:pt>
                <c:pt idx="24137">
                  <c:v>56.6</c:v>
                </c:pt>
                <c:pt idx="24138">
                  <c:v>56.65</c:v>
                </c:pt>
                <c:pt idx="24139">
                  <c:v>56.65</c:v>
                </c:pt>
                <c:pt idx="24140">
                  <c:v>56.6</c:v>
                </c:pt>
                <c:pt idx="24141">
                  <c:v>56.6</c:v>
                </c:pt>
                <c:pt idx="24142">
                  <c:v>56.55</c:v>
                </c:pt>
                <c:pt idx="24143">
                  <c:v>56.55</c:v>
                </c:pt>
                <c:pt idx="24144">
                  <c:v>56.5</c:v>
                </c:pt>
                <c:pt idx="24145">
                  <c:v>56.5</c:v>
                </c:pt>
                <c:pt idx="24146">
                  <c:v>56.45</c:v>
                </c:pt>
                <c:pt idx="24147">
                  <c:v>56.4</c:v>
                </c:pt>
                <c:pt idx="24148">
                  <c:v>56.4</c:v>
                </c:pt>
                <c:pt idx="24149">
                  <c:v>56.35</c:v>
                </c:pt>
                <c:pt idx="24150">
                  <c:v>56.35</c:v>
                </c:pt>
                <c:pt idx="24151">
                  <c:v>56.31</c:v>
                </c:pt>
                <c:pt idx="24152">
                  <c:v>56.33</c:v>
                </c:pt>
                <c:pt idx="24153">
                  <c:v>56.33</c:v>
                </c:pt>
                <c:pt idx="24154">
                  <c:v>56.33</c:v>
                </c:pt>
                <c:pt idx="24155">
                  <c:v>56.33</c:v>
                </c:pt>
                <c:pt idx="24156">
                  <c:v>56.33</c:v>
                </c:pt>
                <c:pt idx="24157">
                  <c:v>56.33</c:v>
                </c:pt>
                <c:pt idx="24158">
                  <c:v>56.33</c:v>
                </c:pt>
                <c:pt idx="24159">
                  <c:v>56.33</c:v>
                </c:pt>
                <c:pt idx="24160">
                  <c:v>56.33</c:v>
                </c:pt>
                <c:pt idx="24161">
                  <c:v>56.38</c:v>
                </c:pt>
                <c:pt idx="24162">
                  <c:v>56.33</c:v>
                </c:pt>
                <c:pt idx="24163">
                  <c:v>56.33</c:v>
                </c:pt>
                <c:pt idx="24164">
                  <c:v>56.33</c:v>
                </c:pt>
                <c:pt idx="24165">
                  <c:v>56.33</c:v>
                </c:pt>
                <c:pt idx="24166">
                  <c:v>56.28</c:v>
                </c:pt>
                <c:pt idx="24167">
                  <c:v>56.28</c:v>
                </c:pt>
                <c:pt idx="24168">
                  <c:v>56.23</c:v>
                </c:pt>
                <c:pt idx="24169">
                  <c:v>56.23</c:v>
                </c:pt>
                <c:pt idx="24170">
                  <c:v>56.23</c:v>
                </c:pt>
                <c:pt idx="24171">
                  <c:v>56.18</c:v>
                </c:pt>
                <c:pt idx="24172">
                  <c:v>56.18</c:v>
                </c:pt>
                <c:pt idx="24173">
                  <c:v>56.14</c:v>
                </c:pt>
                <c:pt idx="24174">
                  <c:v>56.14</c:v>
                </c:pt>
                <c:pt idx="24175">
                  <c:v>56.11</c:v>
                </c:pt>
                <c:pt idx="24176">
                  <c:v>56.09</c:v>
                </c:pt>
                <c:pt idx="24177">
                  <c:v>56.07</c:v>
                </c:pt>
                <c:pt idx="24178">
                  <c:v>56.07</c:v>
                </c:pt>
                <c:pt idx="24179">
                  <c:v>56.07</c:v>
                </c:pt>
                <c:pt idx="24180">
                  <c:v>56.07</c:v>
                </c:pt>
                <c:pt idx="24181">
                  <c:v>56.07</c:v>
                </c:pt>
                <c:pt idx="24182">
                  <c:v>56.11</c:v>
                </c:pt>
                <c:pt idx="24183">
                  <c:v>56.11</c:v>
                </c:pt>
                <c:pt idx="24184">
                  <c:v>56.11</c:v>
                </c:pt>
                <c:pt idx="24185">
                  <c:v>56.16</c:v>
                </c:pt>
                <c:pt idx="24186">
                  <c:v>56.16</c:v>
                </c:pt>
                <c:pt idx="24187">
                  <c:v>56.11</c:v>
                </c:pt>
                <c:pt idx="24188">
                  <c:v>56.16</c:v>
                </c:pt>
                <c:pt idx="24189">
                  <c:v>56.11</c:v>
                </c:pt>
                <c:pt idx="24190">
                  <c:v>56.11</c:v>
                </c:pt>
                <c:pt idx="24191">
                  <c:v>56.11</c:v>
                </c:pt>
                <c:pt idx="24192">
                  <c:v>56.07</c:v>
                </c:pt>
                <c:pt idx="24193">
                  <c:v>56.07</c:v>
                </c:pt>
                <c:pt idx="24194">
                  <c:v>56.04</c:v>
                </c:pt>
                <c:pt idx="24195">
                  <c:v>56.04</c:v>
                </c:pt>
                <c:pt idx="24196">
                  <c:v>56</c:v>
                </c:pt>
                <c:pt idx="24197">
                  <c:v>56</c:v>
                </c:pt>
                <c:pt idx="24198">
                  <c:v>55.95</c:v>
                </c:pt>
                <c:pt idx="24199">
                  <c:v>55.95</c:v>
                </c:pt>
                <c:pt idx="24200">
                  <c:v>55.95</c:v>
                </c:pt>
                <c:pt idx="24201">
                  <c:v>55.95</c:v>
                </c:pt>
                <c:pt idx="24202">
                  <c:v>55.9</c:v>
                </c:pt>
                <c:pt idx="24203">
                  <c:v>55.9</c:v>
                </c:pt>
                <c:pt idx="24204">
                  <c:v>55.85</c:v>
                </c:pt>
                <c:pt idx="24205">
                  <c:v>55.9</c:v>
                </c:pt>
                <c:pt idx="24206">
                  <c:v>55.9</c:v>
                </c:pt>
                <c:pt idx="24207">
                  <c:v>55.95</c:v>
                </c:pt>
                <c:pt idx="24208">
                  <c:v>55.9</c:v>
                </c:pt>
                <c:pt idx="24209">
                  <c:v>55.95</c:v>
                </c:pt>
                <c:pt idx="24210">
                  <c:v>55.9</c:v>
                </c:pt>
                <c:pt idx="24211">
                  <c:v>55.95</c:v>
                </c:pt>
                <c:pt idx="24212">
                  <c:v>55.9</c:v>
                </c:pt>
                <c:pt idx="24213">
                  <c:v>55.9</c:v>
                </c:pt>
                <c:pt idx="24214">
                  <c:v>55.9</c:v>
                </c:pt>
                <c:pt idx="24215">
                  <c:v>55.9</c:v>
                </c:pt>
                <c:pt idx="24216">
                  <c:v>55.88</c:v>
                </c:pt>
                <c:pt idx="24217">
                  <c:v>55.88</c:v>
                </c:pt>
                <c:pt idx="24218">
                  <c:v>55.83</c:v>
                </c:pt>
                <c:pt idx="24219">
                  <c:v>55.83</c:v>
                </c:pt>
                <c:pt idx="24220">
                  <c:v>55.79</c:v>
                </c:pt>
                <c:pt idx="24221">
                  <c:v>55.79</c:v>
                </c:pt>
                <c:pt idx="24222">
                  <c:v>55.79</c:v>
                </c:pt>
                <c:pt idx="24223">
                  <c:v>55.74</c:v>
                </c:pt>
                <c:pt idx="24224">
                  <c:v>55.74</c:v>
                </c:pt>
                <c:pt idx="24225">
                  <c:v>55.69</c:v>
                </c:pt>
                <c:pt idx="24226">
                  <c:v>55.69</c:v>
                </c:pt>
                <c:pt idx="24227">
                  <c:v>55.69</c:v>
                </c:pt>
                <c:pt idx="24228">
                  <c:v>55.69</c:v>
                </c:pt>
                <c:pt idx="24229">
                  <c:v>55.65</c:v>
                </c:pt>
                <c:pt idx="24230">
                  <c:v>55.65</c:v>
                </c:pt>
                <c:pt idx="24231">
                  <c:v>55.65</c:v>
                </c:pt>
                <c:pt idx="24232">
                  <c:v>55.65</c:v>
                </c:pt>
                <c:pt idx="24233">
                  <c:v>55.6</c:v>
                </c:pt>
                <c:pt idx="24234">
                  <c:v>55.6</c:v>
                </c:pt>
                <c:pt idx="24235">
                  <c:v>55.55</c:v>
                </c:pt>
                <c:pt idx="24236">
                  <c:v>55.58</c:v>
                </c:pt>
                <c:pt idx="24237">
                  <c:v>55.58</c:v>
                </c:pt>
                <c:pt idx="24238">
                  <c:v>55.53</c:v>
                </c:pt>
                <c:pt idx="24239">
                  <c:v>55.49</c:v>
                </c:pt>
                <c:pt idx="24240">
                  <c:v>55.49</c:v>
                </c:pt>
                <c:pt idx="24241">
                  <c:v>55.49</c:v>
                </c:pt>
                <c:pt idx="24242">
                  <c:v>55.49</c:v>
                </c:pt>
                <c:pt idx="24243">
                  <c:v>55.49</c:v>
                </c:pt>
                <c:pt idx="24244">
                  <c:v>55.44</c:v>
                </c:pt>
                <c:pt idx="24245">
                  <c:v>55.4</c:v>
                </c:pt>
                <c:pt idx="24246">
                  <c:v>55.4</c:v>
                </c:pt>
                <c:pt idx="24247">
                  <c:v>55.4</c:v>
                </c:pt>
                <c:pt idx="24248">
                  <c:v>55.35</c:v>
                </c:pt>
                <c:pt idx="24249">
                  <c:v>55.31</c:v>
                </c:pt>
                <c:pt idx="24250">
                  <c:v>55.31</c:v>
                </c:pt>
                <c:pt idx="24252">
                  <c:v>55.47</c:v>
                </c:pt>
                <c:pt idx="24253">
                  <c:v>55.26</c:v>
                </c:pt>
                <c:pt idx="24254">
                  <c:v>55.31</c:v>
                </c:pt>
                <c:pt idx="24255">
                  <c:v>55.33</c:v>
                </c:pt>
                <c:pt idx="24256">
                  <c:v>55.26</c:v>
                </c:pt>
                <c:pt idx="24257">
                  <c:v>55.26</c:v>
                </c:pt>
                <c:pt idx="24258">
                  <c:v>55.29</c:v>
                </c:pt>
                <c:pt idx="24259">
                  <c:v>55.29</c:v>
                </c:pt>
                <c:pt idx="24260">
                  <c:v>55.29</c:v>
                </c:pt>
                <c:pt idx="24261">
                  <c:v>55.24</c:v>
                </c:pt>
                <c:pt idx="24262">
                  <c:v>55.24</c:v>
                </c:pt>
                <c:pt idx="24263">
                  <c:v>55.24</c:v>
                </c:pt>
                <c:pt idx="24264">
                  <c:v>55.2</c:v>
                </c:pt>
                <c:pt idx="24265">
                  <c:v>55.2</c:v>
                </c:pt>
                <c:pt idx="24266">
                  <c:v>55.2</c:v>
                </c:pt>
                <c:pt idx="24267">
                  <c:v>55.2</c:v>
                </c:pt>
                <c:pt idx="24268">
                  <c:v>55.15</c:v>
                </c:pt>
                <c:pt idx="24269">
                  <c:v>55.15</c:v>
                </c:pt>
                <c:pt idx="24270">
                  <c:v>55.11</c:v>
                </c:pt>
                <c:pt idx="24271">
                  <c:v>55.06</c:v>
                </c:pt>
                <c:pt idx="24272">
                  <c:v>55.06</c:v>
                </c:pt>
                <c:pt idx="24273">
                  <c:v>55.04</c:v>
                </c:pt>
                <c:pt idx="24274">
                  <c:v>55</c:v>
                </c:pt>
                <c:pt idx="24275">
                  <c:v>55</c:v>
                </c:pt>
                <c:pt idx="24276">
                  <c:v>54.96</c:v>
                </c:pt>
                <c:pt idx="24277">
                  <c:v>55</c:v>
                </c:pt>
                <c:pt idx="24278">
                  <c:v>55.04</c:v>
                </c:pt>
                <c:pt idx="24279">
                  <c:v>55.04</c:v>
                </c:pt>
                <c:pt idx="24280">
                  <c:v>55.04</c:v>
                </c:pt>
                <c:pt idx="24281">
                  <c:v>55.04</c:v>
                </c:pt>
                <c:pt idx="24282">
                  <c:v>55</c:v>
                </c:pt>
                <c:pt idx="24283">
                  <c:v>55</c:v>
                </c:pt>
                <c:pt idx="24284">
                  <c:v>55</c:v>
                </c:pt>
                <c:pt idx="24285">
                  <c:v>55</c:v>
                </c:pt>
                <c:pt idx="24286">
                  <c:v>54.96</c:v>
                </c:pt>
                <c:pt idx="24287">
                  <c:v>55</c:v>
                </c:pt>
                <c:pt idx="24288">
                  <c:v>55</c:v>
                </c:pt>
                <c:pt idx="24289">
                  <c:v>55</c:v>
                </c:pt>
                <c:pt idx="24290">
                  <c:v>55</c:v>
                </c:pt>
                <c:pt idx="24291">
                  <c:v>54.98</c:v>
                </c:pt>
                <c:pt idx="24292">
                  <c:v>54.98</c:v>
                </c:pt>
                <c:pt idx="24293">
                  <c:v>54.98</c:v>
                </c:pt>
                <c:pt idx="24294">
                  <c:v>54.94</c:v>
                </c:pt>
                <c:pt idx="24295">
                  <c:v>54.94</c:v>
                </c:pt>
                <c:pt idx="24296">
                  <c:v>54.89</c:v>
                </c:pt>
                <c:pt idx="24297">
                  <c:v>54.89</c:v>
                </c:pt>
                <c:pt idx="24298">
                  <c:v>54.85</c:v>
                </c:pt>
                <c:pt idx="24299">
                  <c:v>54.85</c:v>
                </c:pt>
                <c:pt idx="24300">
                  <c:v>54.81</c:v>
                </c:pt>
                <c:pt idx="24301">
                  <c:v>54.81</c:v>
                </c:pt>
                <c:pt idx="24302">
                  <c:v>54.81</c:v>
                </c:pt>
                <c:pt idx="24303">
                  <c:v>54.81</c:v>
                </c:pt>
                <c:pt idx="24304">
                  <c:v>54.81</c:v>
                </c:pt>
                <c:pt idx="24305">
                  <c:v>54.81</c:v>
                </c:pt>
                <c:pt idx="24306">
                  <c:v>55.03</c:v>
                </c:pt>
                <c:pt idx="24307">
                  <c:v>54.94</c:v>
                </c:pt>
                <c:pt idx="24308">
                  <c:v>54.94</c:v>
                </c:pt>
                <c:pt idx="24309">
                  <c:v>54.89</c:v>
                </c:pt>
                <c:pt idx="24310">
                  <c:v>54.89</c:v>
                </c:pt>
                <c:pt idx="24311">
                  <c:v>54.89</c:v>
                </c:pt>
                <c:pt idx="24312">
                  <c:v>54.92</c:v>
                </c:pt>
                <c:pt idx="24313">
                  <c:v>54.92</c:v>
                </c:pt>
                <c:pt idx="24314">
                  <c:v>54.92</c:v>
                </c:pt>
                <c:pt idx="24315">
                  <c:v>54.88</c:v>
                </c:pt>
                <c:pt idx="24316">
                  <c:v>54.88</c:v>
                </c:pt>
                <c:pt idx="24317">
                  <c:v>54.83</c:v>
                </c:pt>
                <c:pt idx="24318">
                  <c:v>54.83</c:v>
                </c:pt>
                <c:pt idx="24319">
                  <c:v>54.79</c:v>
                </c:pt>
                <c:pt idx="24320">
                  <c:v>54.79</c:v>
                </c:pt>
                <c:pt idx="24321">
                  <c:v>54.74</c:v>
                </c:pt>
                <c:pt idx="24322">
                  <c:v>54.74</c:v>
                </c:pt>
                <c:pt idx="24323">
                  <c:v>54.74</c:v>
                </c:pt>
                <c:pt idx="24324">
                  <c:v>54.7</c:v>
                </c:pt>
                <c:pt idx="24325">
                  <c:v>54.7</c:v>
                </c:pt>
                <c:pt idx="24326">
                  <c:v>54.66</c:v>
                </c:pt>
                <c:pt idx="24327">
                  <c:v>54.66</c:v>
                </c:pt>
                <c:pt idx="24328">
                  <c:v>54.66</c:v>
                </c:pt>
                <c:pt idx="24329">
                  <c:v>54.66</c:v>
                </c:pt>
                <c:pt idx="24330">
                  <c:v>54.68</c:v>
                </c:pt>
                <c:pt idx="24331">
                  <c:v>54.68</c:v>
                </c:pt>
                <c:pt idx="24332">
                  <c:v>54.64</c:v>
                </c:pt>
                <c:pt idx="24333">
                  <c:v>54.64</c:v>
                </c:pt>
                <c:pt idx="24334">
                  <c:v>54.64</c:v>
                </c:pt>
                <c:pt idx="24335">
                  <c:v>54.64</c:v>
                </c:pt>
                <c:pt idx="24336">
                  <c:v>54.6</c:v>
                </c:pt>
                <c:pt idx="24337">
                  <c:v>54.6</c:v>
                </c:pt>
                <c:pt idx="24338">
                  <c:v>54.6</c:v>
                </c:pt>
                <c:pt idx="24339">
                  <c:v>54.56</c:v>
                </c:pt>
                <c:pt idx="24340">
                  <c:v>54.51</c:v>
                </c:pt>
                <c:pt idx="24341">
                  <c:v>54.51</c:v>
                </c:pt>
                <c:pt idx="24342">
                  <c:v>54.47</c:v>
                </c:pt>
                <c:pt idx="24343">
                  <c:v>54.43</c:v>
                </c:pt>
                <c:pt idx="24344">
                  <c:v>54.41</c:v>
                </c:pt>
                <c:pt idx="24345">
                  <c:v>54.41</c:v>
                </c:pt>
                <c:pt idx="24346">
                  <c:v>54.41</c:v>
                </c:pt>
                <c:pt idx="24347">
                  <c:v>54.37</c:v>
                </c:pt>
                <c:pt idx="24348">
                  <c:v>54.33</c:v>
                </c:pt>
                <c:pt idx="24349">
                  <c:v>54.28</c:v>
                </c:pt>
                <c:pt idx="24350">
                  <c:v>54.28</c:v>
                </c:pt>
                <c:pt idx="24351">
                  <c:v>54.24</c:v>
                </c:pt>
                <c:pt idx="24352">
                  <c:v>54.24</c:v>
                </c:pt>
                <c:pt idx="24353">
                  <c:v>54.24</c:v>
                </c:pt>
                <c:pt idx="24354">
                  <c:v>54.24</c:v>
                </c:pt>
                <c:pt idx="24355">
                  <c:v>54.24</c:v>
                </c:pt>
                <c:pt idx="24356">
                  <c:v>54.24</c:v>
                </c:pt>
                <c:pt idx="24357">
                  <c:v>54.24</c:v>
                </c:pt>
                <c:pt idx="24358">
                  <c:v>54.31</c:v>
                </c:pt>
                <c:pt idx="24359">
                  <c:v>54.31</c:v>
                </c:pt>
                <c:pt idx="24360">
                  <c:v>54.27</c:v>
                </c:pt>
                <c:pt idx="24361">
                  <c:v>54.27</c:v>
                </c:pt>
                <c:pt idx="24362">
                  <c:v>54.27</c:v>
                </c:pt>
                <c:pt idx="24363">
                  <c:v>54.27</c:v>
                </c:pt>
                <c:pt idx="24364">
                  <c:v>54.23</c:v>
                </c:pt>
                <c:pt idx="24365">
                  <c:v>54.23</c:v>
                </c:pt>
                <c:pt idx="24366">
                  <c:v>54.23</c:v>
                </c:pt>
                <c:pt idx="24367">
                  <c:v>54.19</c:v>
                </c:pt>
                <c:pt idx="24368">
                  <c:v>54.19</c:v>
                </c:pt>
                <c:pt idx="24369">
                  <c:v>54.19</c:v>
                </c:pt>
                <c:pt idx="24370">
                  <c:v>54.19</c:v>
                </c:pt>
                <c:pt idx="24371">
                  <c:v>54.17</c:v>
                </c:pt>
                <c:pt idx="24372">
                  <c:v>54.17</c:v>
                </c:pt>
                <c:pt idx="24373">
                  <c:v>54.17</c:v>
                </c:pt>
                <c:pt idx="24374">
                  <c:v>54.14</c:v>
                </c:pt>
                <c:pt idx="24375">
                  <c:v>54.08</c:v>
                </c:pt>
                <c:pt idx="24376">
                  <c:v>54.03</c:v>
                </c:pt>
                <c:pt idx="24377">
                  <c:v>54.27</c:v>
                </c:pt>
                <c:pt idx="24378">
                  <c:v>54.17</c:v>
                </c:pt>
                <c:pt idx="24379">
                  <c:v>54.28</c:v>
                </c:pt>
                <c:pt idx="24380">
                  <c:v>54.35</c:v>
                </c:pt>
                <c:pt idx="24381">
                  <c:v>54.35</c:v>
                </c:pt>
                <c:pt idx="24382">
                  <c:v>54.35</c:v>
                </c:pt>
                <c:pt idx="24383">
                  <c:v>54.35</c:v>
                </c:pt>
                <c:pt idx="24384">
                  <c:v>54.35</c:v>
                </c:pt>
                <c:pt idx="24385">
                  <c:v>54.35</c:v>
                </c:pt>
                <c:pt idx="24386">
                  <c:v>54.35</c:v>
                </c:pt>
                <c:pt idx="24387">
                  <c:v>54.35</c:v>
                </c:pt>
                <c:pt idx="24388">
                  <c:v>54.35</c:v>
                </c:pt>
                <c:pt idx="24389">
                  <c:v>54.35</c:v>
                </c:pt>
                <c:pt idx="24390">
                  <c:v>54.38</c:v>
                </c:pt>
                <c:pt idx="24391">
                  <c:v>54.38</c:v>
                </c:pt>
                <c:pt idx="24392">
                  <c:v>54.38</c:v>
                </c:pt>
                <c:pt idx="24393">
                  <c:v>54.38</c:v>
                </c:pt>
                <c:pt idx="24394">
                  <c:v>54.42</c:v>
                </c:pt>
                <c:pt idx="24395">
                  <c:v>54.42</c:v>
                </c:pt>
                <c:pt idx="24396">
                  <c:v>54.46</c:v>
                </c:pt>
                <c:pt idx="24397">
                  <c:v>54.46</c:v>
                </c:pt>
                <c:pt idx="24398">
                  <c:v>54.51</c:v>
                </c:pt>
                <c:pt idx="24399">
                  <c:v>54.55</c:v>
                </c:pt>
                <c:pt idx="24400">
                  <c:v>54.56</c:v>
                </c:pt>
                <c:pt idx="24401">
                  <c:v>54.61</c:v>
                </c:pt>
                <c:pt idx="24402">
                  <c:v>54.65</c:v>
                </c:pt>
                <c:pt idx="24403">
                  <c:v>54.65</c:v>
                </c:pt>
                <c:pt idx="24404">
                  <c:v>54.65</c:v>
                </c:pt>
                <c:pt idx="24405">
                  <c:v>54.65</c:v>
                </c:pt>
                <c:pt idx="24406">
                  <c:v>54.65</c:v>
                </c:pt>
                <c:pt idx="24407">
                  <c:v>54.65</c:v>
                </c:pt>
                <c:pt idx="24408">
                  <c:v>54.65</c:v>
                </c:pt>
                <c:pt idx="24409">
                  <c:v>54.65</c:v>
                </c:pt>
                <c:pt idx="24410">
                  <c:v>54.61</c:v>
                </c:pt>
                <c:pt idx="24411">
                  <c:v>54.56</c:v>
                </c:pt>
                <c:pt idx="24412">
                  <c:v>54.56</c:v>
                </c:pt>
                <c:pt idx="24413">
                  <c:v>54.56</c:v>
                </c:pt>
                <c:pt idx="24414">
                  <c:v>54.52</c:v>
                </c:pt>
                <c:pt idx="24415">
                  <c:v>54.52</c:v>
                </c:pt>
                <c:pt idx="24416">
                  <c:v>54.52</c:v>
                </c:pt>
                <c:pt idx="24417">
                  <c:v>54.52</c:v>
                </c:pt>
                <c:pt idx="24418">
                  <c:v>54.52</c:v>
                </c:pt>
                <c:pt idx="24419">
                  <c:v>54.52</c:v>
                </c:pt>
                <c:pt idx="24420">
                  <c:v>54.52</c:v>
                </c:pt>
                <c:pt idx="24421">
                  <c:v>54.56</c:v>
                </c:pt>
                <c:pt idx="24422">
                  <c:v>54.56</c:v>
                </c:pt>
                <c:pt idx="24423">
                  <c:v>54.61</c:v>
                </c:pt>
                <c:pt idx="24424">
                  <c:v>54.61</c:v>
                </c:pt>
                <c:pt idx="24425">
                  <c:v>54.69</c:v>
                </c:pt>
                <c:pt idx="24426">
                  <c:v>54.74</c:v>
                </c:pt>
                <c:pt idx="24427">
                  <c:v>54.78</c:v>
                </c:pt>
                <c:pt idx="24428">
                  <c:v>54.82</c:v>
                </c:pt>
                <c:pt idx="24429">
                  <c:v>54.82</c:v>
                </c:pt>
                <c:pt idx="24430">
                  <c:v>54.82</c:v>
                </c:pt>
                <c:pt idx="24431">
                  <c:v>54.82</c:v>
                </c:pt>
                <c:pt idx="24432">
                  <c:v>54.78</c:v>
                </c:pt>
                <c:pt idx="24433">
                  <c:v>54.78</c:v>
                </c:pt>
                <c:pt idx="24434">
                  <c:v>54.74</c:v>
                </c:pt>
                <c:pt idx="24435">
                  <c:v>54.74</c:v>
                </c:pt>
                <c:pt idx="24436">
                  <c:v>54.69</c:v>
                </c:pt>
                <c:pt idx="24437">
                  <c:v>54.69</c:v>
                </c:pt>
                <c:pt idx="24438">
                  <c:v>54.69</c:v>
                </c:pt>
                <c:pt idx="24439">
                  <c:v>54.65</c:v>
                </c:pt>
                <c:pt idx="24440">
                  <c:v>54.61</c:v>
                </c:pt>
                <c:pt idx="24441">
                  <c:v>54.61</c:v>
                </c:pt>
                <c:pt idx="24442">
                  <c:v>54.61</c:v>
                </c:pt>
                <c:pt idx="24443">
                  <c:v>54.61</c:v>
                </c:pt>
                <c:pt idx="24444">
                  <c:v>54.61</c:v>
                </c:pt>
                <c:pt idx="24445">
                  <c:v>54.65</c:v>
                </c:pt>
                <c:pt idx="24446">
                  <c:v>54.65</c:v>
                </c:pt>
                <c:pt idx="24447">
                  <c:v>54.69</c:v>
                </c:pt>
                <c:pt idx="24448">
                  <c:v>54.78</c:v>
                </c:pt>
                <c:pt idx="24449">
                  <c:v>54.82</c:v>
                </c:pt>
                <c:pt idx="24450">
                  <c:v>54.82</c:v>
                </c:pt>
                <c:pt idx="24451">
                  <c:v>54.82</c:v>
                </c:pt>
                <c:pt idx="24452">
                  <c:v>54.82</c:v>
                </c:pt>
                <c:pt idx="24453">
                  <c:v>54.82</c:v>
                </c:pt>
                <c:pt idx="24454">
                  <c:v>54.82</c:v>
                </c:pt>
                <c:pt idx="24455">
                  <c:v>54.82</c:v>
                </c:pt>
                <c:pt idx="24456">
                  <c:v>54.82</c:v>
                </c:pt>
                <c:pt idx="24457">
                  <c:v>54.82</c:v>
                </c:pt>
                <c:pt idx="24458">
                  <c:v>54.82</c:v>
                </c:pt>
                <c:pt idx="24459">
                  <c:v>54.78</c:v>
                </c:pt>
                <c:pt idx="24460">
                  <c:v>54.78</c:v>
                </c:pt>
                <c:pt idx="24461">
                  <c:v>54.78</c:v>
                </c:pt>
                <c:pt idx="24462">
                  <c:v>54.78</c:v>
                </c:pt>
                <c:pt idx="24463">
                  <c:v>54.78</c:v>
                </c:pt>
                <c:pt idx="24464">
                  <c:v>54.78</c:v>
                </c:pt>
                <c:pt idx="24465">
                  <c:v>54.78</c:v>
                </c:pt>
                <c:pt idx="24466">
                  <c:v>54.78</c:v>
                </c:pt>
                <c:pt idx="24467">
                  <c:v>54.78</c:v>
                </c:pt>
                <c:pt idx="24468">
                  <c:v>54.82</c:v>
                </c:pt>
                <c:pt idx="24469">
                  <c:v>54.82</c:v>
                </c:pt>
                <c:pt idx="24470">
                  <c:v>54.87</c:v>
                </c:pt>
                <c:pt idx="24471">
                  <c:v>55</c:v>
                </c:pt>
                <c:pt idx="24472">
                  <c:v>57.35</c:v>
                </c:pt>
                <c:pt idx="24473">
                  <c:v>56.22</c:v>
                </c:pt>
                <c:pt idx="24474">
                  <c:v>56.01</c:v>
                </c:pt>
                <c:pt idx="24475">
                  <c:v>55.87</c:v>
                </c:pt>
                <c:pt idx="24476">
                  <c:v>55.78</c:v>
                </c:pt>
                <c:pt idx="24477">
                  <c:v>55.69</c:v>
                </c:pt>
                <c:pt idx="24478">
                  <c:v>55.64</c:v>
                </c:pt>
                <c:pt idx="24479">
                  <c:v>55.59</c:v>
                </c:pt>
                <c:pt idx="24480">
                  <c:v>55.55</c:v>
                </c:pt>
                <c:pt idx="24481">
                  <c:v>55.5</c:v>
                </c:pt>
                <c:pt idx="24482">
                  <c:v>55.5</c:v>
                </c:pt>
                <c:pt idx="24483">
                  <c:v>55.5</c:v>
                </c:pt>
                <c:pt idx="24484">
                  <c:v>55.46</c:v>
                </c:pt>
                <c:pt idx="24485">
                  <c:v>55.46</c:v>
                </c:pt>
                <c:pt idx="24486">
                  <c:v>55.46</c:v>
                </c:pt>
                <c:pt idx="24487">
                  <c:v>55.41</c:v>
                </c:pt>
                <c:pt idx="24488">
                  <c:v>55.41</c:v>
                </c:pt>
                <c:pt idx="24489">
                  <c:v>55.41</c:v>
                </c:pt>
                <c:pt idx="24490">
                  <c:v>55.41</c:v>
                </c:pt>
                <c:pt idx="24491">
                  <c:v>55.41</c:v>
                </c:pt>
                <c:pt idx="24492">
                  <c:v>55.41</c:v>
                </c:pt>
                <c:pt idx="24493">
                  <c:v>55.41</c:v>
                </c:pt>
                <c:pt idx="24494">
                  <c:v>55.41</c:v>
                </c:pt>
                <c:pt idx="24495">
                  <c:v>55.41</c:v>
                </c:pt>
                <c:pt idx="24496">
                  <c:v>55.41</c:v>
                </c:pt>
                <c:pt idx="24497">
                  <c:v>55.41</c:v>
                </c:pt>
                <c:pt idx="24498">
                  <c:v>55.41</c:v>
                </c:pt>
                <c:pt idx="24499">
                  <c:v>55.41</c:v>
                </c:pt>
                <c:pt idx="24500">
                  <c:v>55.41</c:v>
                </c:pt>
                <c:pt idx="24501">
                  <c:v>55.41</c:v>
                </c:pt>
                <c:pt idx="24502">
                  <c:v>55.41</c:v>
                </c:pt>
                <c:pt idx="24503">
                  <c:v>55.41</c:v>
                </c:pt>
                <c:pt idx="24504">
                  <c:v>55.41</c:v>
                </c:pt>
                <c:pt idx="24505">
                  <c:v>55.41</c:v>
                </c:pt>
                <c:pt idx="24506">
                  <c:v>55.41</c:v>
                </c:pt>
                <c:pt idx="24507">
                  <c:v>55.41</c:v>
                </c:pt>
                <c:pt idx="24508">
                  <c:v>55.41</c:v>
                </c:pt>
                <c:pt idx="24509">
                  <c:v>55.37</c:v>
                </c:pt>
                <c:pt idx="24510">
                  <c:v>55.41</c:v>
                </c:pt>
                <c:pt idx="24511">
                  <c:v>55.41</c:v>
                </c:pt>
                <c:pt idx="24512">
                  <c:v>55.41</c:v>
                </c:pt>
                <c:pt idx="24513">
                  <c:v>55.41</c:v>
                </c:pt>
                <c:pt idx="24514">
                  <c:v>55.41</c:v>
                </c:pt>
                <c:pt idx="24515">
                  <c:v>55.41</c:v>
                </c:pt>
                <c:pt idx="24516">
                  <c:v>55.41</c:v>
                </c:pt>
                <c:pt idx="24517">
                  <c:v>55.41</c:v>
                </c:pt>
                <c:pt idx="24518">
                  <c:v>55.41</c:v>
                </c:pt>
                <c:pt idx="24519">
                  <c:v>55.41</c:v>
                </c:pt>
                <c:pt idx="24520">
                  <c:v>55.41</c:v>
                </c:pt>
                <c:pt idx="24521">
                  <c:v>55.41</c:v>
                </c:pt>
                <c:pt idx="24522">
                  <c:v>55.41</c:v>
                </c:pt>
                <c:pt idx="24523">
                  <c:v>55.41</c:v>
                </c:pt>
                <c:pt idx="24524">
                  <c:v>55.41</c:v>
                </c:pt>
                <c:pt idx="24525">
                  <c:v>55.41</c:v>
                </c:pt>
                <c:pt idx="24526">
                  <c:v>55.41</c:v>
                </c:pt>
                <c:pt idx="24527">
                  <c:v>55.41</c:v>
                </c:pt>
                <c:pt idx="24528">
                  <c:v>55.41</c:v>
                </c:pt>
                <c:pt idx="24529">
                  <c:v>55.46</c:v>
                </c:pt>
                <c:pt idx="24530">
                  <c:v>55.46</c:v>
                </c:pt>
                <c:pt idx="24531">
                  <c:v>55.41</c:v>
                </c:pt>
                <c:pt idx="24532">
                  <c:v>55.46</c:v>
                </c:pt>
                <c:pt idx="24533">
                  <c:v>55.46</c:v>
                </c:pt>
                <c:pt idx="24534">
                  <c:v>55.46</c:v>
                </c:pt>
                <c:pt idx="24535">
                  <c:v>55.46</c:v>
                </c:pt>
                <c:pt idx="24536">
                  <c:v>55.46</c:v>
                </c:pt>
                <c:pt idx="24537">
                  <c:v>55.46</c:v>
                </c:pt>
                <c:pt idx="24538">
                  <c:v>55.46</c:v>
                </c:pt>
                <c:pt idx="24539">
                  <c:v>55.46</c:v>
                </c:pt>
                <c:pt idx="24540">
                  <c:v>55.41</c:v>
                </c:pt>
                <c:pt idx="24541">
                  <c:v>55.41</c:v>
                </c:pt>
                <c:pt idx="24542">
                  <c:v>55.37</c:v>
                </c:pt>
                <c:pt idx="24543">
                  <c:v>55.32</c:v>
                </c:pt>
                <c:pt idx="24544">
                  <c:v>55.28</c:v>
                </c:pt>
                <c:pt idx="24545">
                  <c:v>55.28</c:v>
                </c:pt>
                <c:pt idx="24546">
                  <c:v>55.24</c:v>
                </c:pt>
                <c:pt idx="24547">
                  <c:v>55.24</c:v>
                </c:pt>
                <c:pt idx="24548">
                  <c:v>55.19</c:v>
                </c:pt>
                <c:pt idx="24549">
                  <c:v>55.19</c:v>
                </c:pt>
                <c:pt idx="24550">
                  <c:v>55.19</c:v>
                </c:pt>
                <c:pt idx="24551">
                  <c:v>55.19</c:v>
                </c:pt>
                <c:pt idx="24552">
                  <c:v>55.19</c:v>
                </c:pt>
                <c:pt idx="24553">
                  <c:v>55.15</c:v>
                </c:pt>
                <c:pt idx="24554">
                  <c:v>55.17</c:v>
                </c:pt>
                <c:pt idx="24555">
                  <c:v>55.17</c:v>
                </c:pt>
                <c:pt idx="24556">
                  <c:v>55.13</c:v>
                </c:pt>
                <c:pt idx="24557">
                  <c:v>55.13</c:v>
                </c:pt>
                <c:pt idx="24558">
                  <c:v>55.08</c:v>
                </c:pt>
                <c:pt idx="24559">
                  <c:v>55.08</c:v>
                </c:pt>
                <c:pt idx="24560">
                  <c:v>55.04</c:v>
                </c:pt>
                <c:pt idx="24561">
                  <c:v>55.04</c:v>
                </c:pt>
                <c:pt idx="24562">
                  <c:v>55</c:v>
                </c:pt>
                <c:pt idx="24563">
                  <c:v>55</c:v>
                </c:pt>
                <c:pt idx="24564">
                  <c:v>54.95</c:v>
                </c:pt>
                <c:pt idx="24565">
                  <c:v>54.95</c:v>
                </c:pt>
                <c:pt idx="24566">
                  <c:v>54.95</c:v>
                </c:pt>
                <c:pt idx="24567">
                  <c:v>55</c:v>
                </c:pt>
                <c:pt idx="24568">
                  <c:v>54.98</c:v>
                </c:pt>
                <c:pt idx="24569">
                  <c:v>54.98</c:v>
                </c:pt>
                <c:pt idx="24570">
                  <c:v>54.98</c:v>
                </c:pt>
                <c:pt idx="24571">
                  <c:v>55.02</c:v>
                </c:pt>
                <c:pt idx="24572">
                  <c:v>55.02</c:v>
                </c:pt>
                <c:pt idx="24573">
                  <c:v>55.02</c:v>
                </c:pt>
                <c:pt idx="24574">
                  <c:v>55.02</c:v>
                </c:pt>
                <c:pt idx="24575">
                  <c:v>55.02</c:v>
                </c:pt>
                <c:pt idx="24576">
                  <c:v>55.02</c:v>
                </c:pt>
                <c:pt idx="24577">
                  <c:v>55.02</c:v>
                </c:pt>
                <c:pt idx="24578">
                  <c:v>54.98</c:v>
                </c:pt>
                <c:pt idx="24579">
                  <c:v>55</c:v>
                </c:pt>
                <c:pt idx="24580">
                  <c:v>55</c:v>
                </c:pt>
                <c:pt idx="24581">
                  <c:v>55</c:v>
                </c:pt>
                <c:pt idx="24582">
                  <c:v>55</c:v>
                </c:pt>
                <c:pt idx="24583">
                  <c:v>55</c:v>
                </c:pt>
                <c:pt idx="24584">
                  <c:v>55</c:v>
                </c:pt>
                <c:pt idx="24585">
                  <c:v>55</c:v>
                </c:pt>
                <c:pt idx="24586">
                  <c:v>55</c:v>
                </c:pt>
                <c:pt idx="24587">
                  <c:v>55.05</c:v>
                </c:pt>
                <c:pt idx="24588">
                  <c:v>55.09</c:v>
                </c:pt>
                <c:pt idx="24590">
                  <c:v>57.35</c:v>
                </c:pt>
                <c:pt idx="24591">
                  <c:v>55</c:v>
                </c:pt>
                <c:pt idx="24592">
                  <c:v>55.09</c:v>
                </c:pt>
                <c:pt idx="24593">
                  <c:v>55.14</c:v>
                </c:pt>
                <c:pt idx="24594">
                  <c:v>55.14</c:v>
                </c:pt>
                <c:pt idx="24595">
                  <c:v>55.14</c:v>
                </c:pt>
                <c:pt idx="24596">
                  <c:v>55.14</c:v>
                </c:pt>
                <c:pt idx="24597">
                  <c:v>55.14</c:v>
                </c:pt>
                <c:pt idx="24598">
                  <c:v>55.14</c:v>
                </c:pt>
                <c:pt idx="24599">
                  <c:v>55.14</c:v>
                </c:pt>
                <c:pt idx="24600">
                  <c:v>55.14</c:v>
                </c:pt>
                <c:pt idx="24601">
                  <c:v>55.21</c:v>
                </c:pt>
                <c:pt idx="24602">
                  <c:v>55.18</c:v>
                </c:pt>
                <c:pt idx="24603">
                  <c:v>55.18</c:v>
                </c:pt>
                <c:pt idx="24604">
                  <c:v>55.18</c:v>
                </c:pt>
                <c:pt idx="24605">
                  <c:v>55.18</c:v>
                </c:pt>
                <c:pt idx="24606">
                  <c:v>55.16</c:v>
                </c:pt>
                <c:pt idx="24607">
                  <c:v>55.16</c:v>
                </c:pt>
                <c:pt idx="24608">
                  <c:v>55.16</c:v>
                </c:pt>
                <c:pt idx="24609">
                  <c:v>55.16</c:v>
                </c:pt>
                <c:pt idx="24610">
                  <c:v>55.12</c:v>
                </c:pt>
                <c:pt idx="24611">
                  <c:v>55.12</c:v>
                </c:pt>
                <c:pt idx="24612">
                  <c:v>55.12</c:v>
                </c:pt>
                <c:pt idx="24613">
                  <c:v>55.07</c:v>
                </c:pt>
                <c:pt idx="24614">
                  <c:v>55.07</c:v>
                </c:pt>
                <c:pt idx="24615">
                  <c:v>55.07</c:v>
                </c:pt>
                <c:pt idx="24616">
                  <c:v>55.07</c:v>
                </c:pt>
                <c:pt idx="24617">
                  <c:v>55.07</c:v>
                </c:pt>
                <c:pt idx="24618">
                  <c:v>55.07</c:v>
                </c:pt>
                <c:pt idx="24619">
                  <c:v>55.03</c:v>
                </c:pt>
                <c:pt idx="24620">
                  <c:v>54.99</c:v>
                </c:pt>
                <c:pt idx="24621">
                  <c:v>54.99</c:v>
                </c:pt>
                <c:pt idx="24622">
                  <c:v>54.94</c:v>
                </c:pt>
                <c:pt idx="24623">
                  <c:v>54.9</c:v>
                </c:pt>
                <c:pt idx="24624">
                  <c:v>54.9</c:v>
                </c:pt>
                <c:pt idx="24625">
                  <c:v>54.88</c:v>
                </c:pt>
                <c:pt idx="24626">
                  <c:v>54.88</c:v>
                </c:pt>
                <c:pt idx="24627">
                  <c:v>54.84</c:v>
                </c:pt>
                <c:pt idx="24628">
                  <c:v>54.84</c:v>
                </c:pt>
                <c:pt idx="24629">
                  <c:v>54.84</c:v>
                </c:pt>
                <c:pt idx="24630">
                  <c:v>54.84</c:v>
                </c:pt>
                <c:pt idx="24631">
                  <c:v>54.8</c:v>
                </c:pt>
                <c:pt idx="24632">
                  <c:v>54.8</c:v>
                </c:pt>
                <c:pt idx="24633">
                  <c:v>54.8</c:v>
                </c:pt>
                <c:pt idx="24634">
                  <c:v>54.8</c:v>
                </c:pt>
                <c:pt idx="24635">
                  <c:v>54.8</c:v>
                </c:pt>
                <c:pt idx="24636">
                  <c:v>54.75</c:v>
                </c:pt>
                <c:pt idx="24637">
                  <c:v>54.75</c:v>
                </c:pt>
                <c:pt idx="24638">
                  <c:v>54.75</c:v>
                </c:pt>
                <c:pt idx="24639">
                  <c:v>54.82</c:v>
                </c:pt>
                <c:pt idx="24640">
                  <c:v>54.78</c:v>
                </c:pt>
                <c:pt idx="24641">
                  <c:v>54.78</c:v>
                </c:pt>
                <c:pt idx="24642">
                  <c:v>54.74</c:v>
                </c:pt>
                <c:pt idx="24643">
                  <c:v>54.74</c:v>
                </c:pt>
                <c:pt idx="24644">
                  <c:v>54.69</c:v>
                </c:pt>
                <c:pt idx="24645">
                  <c:v>54.69</c:v>
                </c:pt>
                <c:pt idx="24646">
                  <c:v>54.65</c:v>
                </c:pt>
                <c:pt idx="24647">
                  <c:v>54.65</c:v>
                </c:pt>
                <c:pt idx="24648">
                  <c:v>54.61</c:v>
                </c:pt>
                <c:pt idx="24649">
                  <c:v>54.61</c:v>
                </c:pt>
                <c:pt idx="24650">
                  <c:v>54.61</c:v>
                </c:pt>
                <c:pt idx="24651">
                  <c:v>54.64</c:v>
                </c:pt>
                <c:pt idx="24652">
                  <c:v>54.64</c:v>
                </c:pt>
                <c:pt idx="24653">
                  <c:v>54.59</c:v>
                </c:pt>
                <c:pt idx="24654">
                  <c:v>54.51</c:v>
                </c:pt>
                <c:pt idx="24655">
                  <c:v>54.51</c:v>
                </c:pt>
                <c:pt idx="24656">
                  <c:v>54.51</c:v>
                </c:pt>
                <c:pt idx="24657">
                  <c:v>54.47</c:v>
                </c:pt>
                <c:pt idx="24658">
                  <c:v>54.51</c:v>
                </c:pt>
                <c:pt idx="24659">
                  <c:v>54.51</c:v>
                </c:pt>
                <c:pt idx="24660">
                  <c:v>54.47</c:v>
                </c:pt>
                <c:pt idx="24661">
                  <c:v>54.47</c:v>
                </c:pt>
                <c:pt idx="24662">
                  <c:v>54.45</c:v>
                </c:pt>
                <c:pt idx="24663">
                  <c:v>54.41</c:v>
                </c:pt>
                <c:pt idx="24664">
                  <c:v>54.41</c:v>
                </c:pt>
                <c:pt idx="24665">
                  <c:v>54.37</c:v>
                </c:pt>
                <c:pt idx="24666">
                  <c:v>54.37</c:v>
                </c:pt>
                <c:pt idx="24667">
                  <c:v>54.33</c:v>
                </c:pt>
                <c:pt idx="24668">
                  <c:v>54.29</c:v>
                </c:pt>
                <c:pt idx="24669">
                  <c:v>54.29</c:v>
                </c:pt>
                <c:pt idx="24670">
                  <c:v>54.24</c:v>
                </c:pt>
                <c:pt idx="24671">
                  <c:v>54.27</c:v>
                </c:pt>
                <c:pt idx="24672">
                  <c:v>54.23</c:v>
                </c:pt>
                <c:pt idx="24673">
                  <c:v>54.19</c:v>
                </c:pt>
                <c:pt idx="24674">
                  <c:v>54.19</c:v>
                </c:pt>
                <c:pt idx="24675">
                  <c:v>54.19</c:v>
                </c:pt>
                <c:pt idx="24676">
                  <c:v>54.15</c:v>
                </c:pt>
                <c:pt idx="24677">
                  <c:v>54.15</c:v>
                </c:pt>
                <c:pt idx="24678">
                  <c:v>54.11</c:v>
                </c:pt>
                <c:pt idx="24679">
                  <c:v>54.07</c:v>
                </c:pt>
                <c:pt idx="24680">
                  <c:v>54.05</c:v>
                </c:pt>
                <c:pt idx="24681">
                  <c:v>54.05</c:v>
                </c:pt>
                <c:pt idx="24682">
                  <c:v>54.05</c:v>
                </c:pt>
                <c:pt idx="24683">
                  <c:v>54.01</c:v>
                </c:pt>
                <c:pt idx="24684">
                  <c:v>54.01</c:v>
                </c:pt>
                <c:pt idx="24685">
                  <c:v>53.97</c:v>
                </c:pt>
                <c:pt idx="24686">
                  <c:v>53.97</c:v>
                </c:pt>
                <c:pt idx="24687">
                  <c:v>53.93</c:v>
                </c:pt>
                <c:pt idx="24688">
                  <c:v>53.93</c:v>
                </c:pt>
                <c:pt idx="24689">
                  <c:v>53.89</c:v>
                </c:pt>
                <c:pt idx="24690">
                  <c:v>53.89</c:v>
                </c:pt>
                <c:pt idx="24691">
                  <c:v>53.88</c:v>
                </c:pt>
                <c:pt idx="24692">
                  <c:v>53.88</c:v>
                </c:pt>
                <c:pt idx="24693">
                  <c:v>53.84</c:v>
                </c:pt>
                <c:pt idx="24694">
                  <c:v>53.84</c:v>
                </c:pt>
                <c:pt idx="24695">
                  <c:v>53.8</c:v>
                </c:pt>
                <c:pt idx="24696">
                  <c:v>53.8</c:v>
                </c:pt>
                <c:pt idx="24697">
                  <c:v>53.76</c:v>
                </c:pt>
                <c:pt idx="24698">
                  <c:v>53.8</c:v>
                </c:pt>
                <c:pt idx="24699">
                  <c:v>53.8</c:v>
                </c:pt>
                <c:pt idx="24700">
                  <c:v>53.76</c:v>
                </c:pt>
                <c:pt idx="24701">
                  <c:v>53.76</c:v>
                </c:pt>
                <c:pt idx="24702">
                  <c:v>53.72</c:v>
                </c:pt>
                <c:pt idx="24703">
                  <c:v>53.72</c:v>
                </c:pt>
                <c:pt idx="24704">
                  <c:v>53.72</c:v>
                </c:pt>
                <c:pt idx="24705">
                  <c:v>53.7</c:v>
                </c:pt>
                <c:pt idx="24706">
                  <c:v>53.7</c:v>
                </c:pt>
                <c:pt idx="24707">
                  <c:v>53.66</c:v>
                </c:pt>
                <c:pt idx="24708">
                  <c:v>53.66</c:v>
                </c:pt>
                <c:pt idx="24709">
                  <c:v>53.62</c:v>
                </c:pt>
                <c:pt idx="24710">
                  <c:v>53.58</c:v>
                </c:pt>
                <c:pt idx="24711">
                  <c:v>53.58</c:v>
                </c:pt>
                <c:pt idx="24712">
                  <c:v>53.54</c:v>
                </c:pt>
                <c:pt idx="24713">
                  <c:v>53.47</c:v>
                </c:pt>
                <c:pt idx="24714">
                  <c:v>53.47</c:v>
                </c:pt>
                <c:pt idx="24715">
                  <c:v>53.45</c:v>
                </c:pt>
                <c:pt idx="24716">
                  <c:v>53.49</c:v>
                </c:pt>
                <c:pt idx="24717">
                  <c:v>53.49</c:v>
                </c:pt>
                <c:pt idx="24718">
                  <c:v>53.45</c:v>
                </c:pt>
                <c:pt idx="24719">
                  <c:v>53.41</c:v>
                </c:pt>
                <c:pt idx="24720">
                  <c:v>53.38</c:v>
                </c:pt>
                <c:pt idx="24721">
                  <c:v>53.3</c:v>
                </c:pt>
                <c:pt idx="24722">
                  <c:v>53.22</c:v>
                </c:pt>
                <c:pt idx="24723">
                  <c:v>53.18</c:v>
                </c:pt>
                <c:pt idx="24724">
                  <c:v>53.14</c:v>
                </c:pt>
                <c:pt idx="24725">
                  <c:v>53.09</c:v>
                </c:pt>
                <c:pt idx="24726">
                  <c:v>52.98</c:v>
                </c:pt>
                <c:pt idx="24727">
                  <c:v>52.9</c:v>
                </c:pt>
                <c:pt idx="24728">
                  <c:v>52.83</c:v>
                </c:pt>
                <c:pt idx="24729">
                  <c:v>52.79</c:v>
                </c:pt>
                <c:pt idx="24730">
                  <c:v>52.68</c:v>
                </c:pt>
                <c:pt idx="24731">
                  <c:v>52.64</c:v>
                </c:pt>
                <c:pt idx="24732">
                  <c:v>52.6</c:v>
                </c:pt>
                <c:pt idx="24733">
                  <c:v>52.37</c:v>
                </c:pt>
                <c:pt idx="24734">
                  <c:v>52.19</c:v>
                </c:pt>
                <c:pt idx="24735">
                  <c:v>51.93</c:v>
                </c:pt>
                <c:pt idx="24736">
                  <c:v>51.81</c:v>
                </c:pt>
                <c:pt idx="24737">
                  <c:v>51.67</c:v>
                </c:pt>
                <c:pt idx="24738">
                  <c:v>51.53</c:v>
                </c:pt>
                <c:pt idx="24739">
                  <c:v>51.32</c:v>
                </c:pt>
                <c:pt idx="24740">
                  <c:v>51.03</c:v>
                </c:pt>
                <c:pt idx="24741">
                  <c:v>51</c:v>
                </c:pt>
                <c:pt idx="24742">
                  <c:v>51.17</c:v>
                </c:pt>
                <c:pt idx="24743">
                  <c:v>51.17</c:v>
                </c:pt>
                <c:pt idx="24744">
                  <c:v>51.24</c:v>
                </c:pt>
                <c:pt idx="24745">
                  <c:v>51.31</c:v>
                </c:pt>
                <c:pt idx="24746">
                  <c:v>51.42</c:v>
                </c:pt>
                <c:pt idx="24747">
                  <c:v>51.45</c:v>
                </c:pt>
                <c:pt idx="24748">
                  <c:v>51.52</c:v>
                </c:pt>
                <c:pt idx="24749">
                  <c:v>51.56</c:v>
                </c:pt>
                <c:pt idx="24750">
                  <c:v>51.62</c:v>
                </c:pt>
                <c:pt idx="24751">
                  <c:v>51.66</c:v>
                </c:pt>
                <c:pt idx="24752">
                  <c:v>51.69</c:v>
                </c:pt>
                <c:pt idx="24753">
                  <c:v>51.73</c:v>
                </c:pt>
                <c:pt idx="24754">
                  <c:v>51.73</c:v>
                </c:pt>
                <c:pt idx="24755">
                  <c:v>51.76</c:v>
                </c:pt>
                <c:pt idx="24756">
                  <c:v>51.76</c:v>
                </c:pt>
                <c:pt idx="24757">
                  <c:v>51.8</c:v>
                </c:pt>
                <c:pt idx="24758">
                  <c:v>51.8</c:v>
                </c:pt>
                <c:pt idx="24759">
                  <c:v>51.8</c:v>
                </c:pt>
                <c:pt idx="24760">
                  <c:v>51.8</c:v>
                </c:pt>
                <c:pt idx="24761">
                  <c:v>51.8</c:v>
                </c:pt>
                <c:pt idx="24762">
                  <c:v>51.8</c:v>
                </c:pt>
                <c:pt idx="24763">
                  <c:v>51.83</c:v>
                </c:pt>
                <c:pt idx="24764">
                  <c:v>51.83</c:v>
                </c:pt>
                <c:pt idx="24765">
                  <c:v>51.83</c:v>
                </c:pt>
                <c:pt idx="24766">
                  <c:v>51.83</c:v>
                </c:pt>
                <c:pt idx="24767">
                  <c:v>51.83</c:v>
                </c:pt>
                <c:pt idx="24768">
                  <c:v>51.83</c:v>
                </c:pt>
                <c:pt idx="24769">
                  <c:v>51.83</c:v>
                </c:pt>
                <c:pt idx="24770">
                  <c:v>51.83</c:v>
                </c:pt>
                <c:pt idx="24771">
                  <c:v>51.86</c:v>
                </c:pt>
                <c:pt idx="24772">
                  <c:v>51.86</c:v>
                </c:pt>
                <c:pt idx="24773">
                  <c:v>51.83</c:v>
                </c:pt>
                <c:pt idx="24774">
                  <c:v>51.86</c:v>
                </c:pt>
                <c:pt idx="24775">
                  <c:v>51.86</c:v>
                </c:pt>
                <c:pt idx="24776">
                  <c:v>51.86</c:v>
                </c:pt>
                <c:pt idx="24777">
                  <c:v>51.86</c:v>
                </c:pt>
                <c:pt idx="24778">
                  <c:v>51.86</c:v>
                </c:pt>
                <c:pt idx="24779">
                  <c:v>51.86</c:v>
                </c:pt>
                <c:pt idx="24780">
                  <c:v>51.83</c:v>
                </c:pt>
                <c:pt idx="24781">
                  <c:v>51.83</c:v>
                </c:pt>
                <c:pt idx="24782">
                  <c:v>51.82</c:v>
                </c:pt>
                <c:pt idx="24783">
                  <c:v>51.78</c:v>
                </c:pt>
                <c:pt idx="24784">
                  <c:v>51.64</c:v>
                </c:pt>
                <c:pt idx="24785">
                  <c:v>51.57</c:v>
                </c:pt>
                <c:pt idx="24786">
                  <c:v>51.46</c:v>
                </c:pt>
                <c:pt idx="24787">
                  <c:v>51.36</c:v>
                </c:pt>
                <c:pt idx="24788">
                  <c:v>51.29</c:v>
                </c:pt>
                <c:pt idx="24789">
                  <c:v>51.25</c:v>
                </c:pt>
                <c:pt idx="24790">
                  <c:v>51.12</c:v>
                </c:pt>
                <c:pt idx="24791">
                  <c:v>50.98</c:v>
                </c:pt>
                <c:pt idx="24792">
                  <c:v>50.83</c:v>
                </c:pt>
                <c:pt idx="24793">
                  <c:v>50.56</c:v>
                </c:pt>
                <c:pt idx="24794">
                  <c:v>50.33</c:v>
                </c:pt>
                <c:pt idx="24795">
                  <c:v>50.22</c:v>
                </c:pt>
                <c:pt idx="24796">
                  <c:v>50.16</c:v>
                </c:pt>
                <c:pt idx="24797">
                  <c:v>50.12</c:v>
                </c:pt>
                <c:pt idx="24798">
                  <c:v>49.99</c:v>
                </c:pt>
                <c:pt idx="24799">
                  <c:v>49.89</c:v>
                </c:pt>
                <c:pt idx="24800">
                  <c:v>49.82</c:v>
                </c:pt>
                <c:pt idx="24801">
                  <c:v>49.86</c:v>
                </c:pt>
                <c:pt idx="24802">
                  <c:v>49.76</c:v>
                </c:pt>
                <c:pt idx="24803">
                  <c:v>49.72</c:v>
                </c:pt>
                <c:pt idx="24804">
                  <c:v>49.69</c:v>
                </c:pt>
                <c:pt idx="24805">
                  <c:v>49.59</c:v>
                </c:pt>
                <c:pt idx="24806">
                  <c:v>49.59</c:v>
                </c:pt>
                <c:pt idx="24807">
                  <c:v>49.56</c:v>
                </c:pt>
                <c:pt idx="24808">
                  <c:v>49.56</c:v>
                </c:pt>
                <c:pt idx="24809">
                  <c:v>49.56</c:v>
                </c:pt>
                <c:pt idx="24810">
                  <c:v>49.62</c:v>
                </c:pt>
                <c:pt idx="24811">
                  <c:v>49.62</c:v>
                </c:pt>
                <c:pt idx="24812">
                  <c:v>49.72</c:v>
                </c:pt>
                <c:pt idx="24813">
                  <c:v>49.82</c:v>
                </c:pt>
                <c:pt idx="24814">
                  <c:v>49.89</c:v>
                </c:pt>
                <c:pt idx="24815">
                  <c:v>49.92</c:v>
                </c:pt>
                <c:pt idx="24816">
                  <c:v>49.99</c:v>
                </c:pt>
                <c:pt idx="24817">
                  <c:v>50.02</c:v>
                </c:pt>
                <c:pt idx="24818">
                  <c:v>50.05</c:v>
                </c:pt>
                <c:pt idx="24819">
                  <c:v>50.08</c:v>
                </c:pt>
                <c:pt idx="24820">
                  <c:v>50.12</c:v>
                </c:pt>
                <c:pt idx="24821">
                  <c:v>50.15</c:v>
                </c:pt>
                <c:pt idx="24822">
                  <c:v>50.18</c:v>
                </c:pt>
                <c:pt idx="24823">
                  <c:v>50.22</c:v>
                </c:pt>
                <c:pt idx="24824">
                  <c:v>50.28</c:v>
                </c:pt>
                <c:pt idx="24825">
                  <c:v>50.32</c:v>
                </c:pt>
                <c:pt idx="24826">
                  <c:v>50.32</c:v>
                </c:pt>
                <c:pt idx="24827">
                  <c:v>50.35</c:v>
                </c:pt>
                <c:pt idx="24828">
                  <c:v>50.42</c:v>
                </c:pt>
                <c:pt idx="24829">
                  <c:v>50.45</c:v>
                </c:pt>
                <c:pt idx="24830">
                  <c:v>50.52</c:v>
                </c:pt>
                <c:pt idx="24831">
                  <c:v>50.55</c:v>
                </c:pt>
                <c:pt idx="24832">
                  <c:v>50.62</c:v>
                </c:pt>
                <c:pt idx="24833">
                  <c:v>50.65</c:v>
                </c:pt>
                <c:pt idx="24834">
                  <c:v>50.72</c:v>
                </c:pt>
                <c:pt idx="24835">
                  <c:v>50.75</c:v>
                </c:pt>
                <c:pt idx="24836">
                  <c:v>50.79</c:v>
                </c:pt>
                <c:pt idx="24837">
                  <c:v>50.82</c:v>
                </c:pt>
                <c:pt idx="24838">
                  <c:v>50.86</c:v>
                </c:pt>
                <c:pt idx="24839">
                  <c:v>50.89</c:v>
                </c:pt>
                <c:pt idx="24840">
                  <c:v>50.92</c:v>
                </c:pt>
                <c:pt idx="24841">
                  <c:v>50.92</c:v>
                </c:pt>
                <c:pt idx="24842">
                  <c:v>50.92</c:v>
                </c:pt>
                <c:pt idx="24843">
                  <c:v>50.96</c:v>
                </c:pt>
                <c:pt idx="24844">
                  <c:v>50.96</c:v>
                </c:pt>
                <c:pt idx="24845">
                  <c:v>50.96</c:v>
                </c:pt>
                <c:pt idx="24846">
                  <c:v>50.96</c:v>
                </c:pt>
                <c:pt idx="24847">
                  <c:v>50.92</c:v>
                </c:pt>
                <c:pt idx="24848">
                  <c:v>50.96</c:v>
                </c:pt>
                <c:pt idx="24849">
                  <c:v>50.92</c:v>
                </c:pt>
                <c:pt idx="24850">
                  <c:v>50.89</c:v>
                </c:pt>
                <c:pt idx="24851">
                  <c:v>50.89</c:v>
                </c:pt>
                <c:pt idx="24852">
                  <c:v>50.86</c:v>
                </c:pt>
                <c:pt idx="24853">
                  <c:v>50.86</c:v>
                </c:pt>
                <c:pt idx="24854">
                  <c:v>50.89</c:v>
                </c:pt>
                <c:pt idx="24855">
                  <c:v>50.92</c:v>
                </c:pt>
                <c:pt idx="24856">
                  <c:v>50.92</c:v>
                </c:pt>
                <c:pt idx="24857">
                  <c:v>50.96</c:v>
                </c:pt>
                <c:pt idx="24858">
                  <c:v>50.99</c:v>
                </c:pt>
                <c:pt idx="24859">
                  <c:v>50.99</c:v>
                </c:pt>
                <c:pt idx="24860">
                  <c:v>51.03</c:v>
                </c:pt>
                <c:pt idx="24861">
                  <c:v>51.03</c:v>
                </c:pt>
                <c:pt idx="24862">
                  <c:v>51.06</c:v>
                </c:pt>
                <c:pt idx="24863">
                  <c:v>51.03</c:v>
                </c:pt>
                <c:pt idx="24864">
                  <c:v>51.07</c:v>
                </c:pt>
                <c:pt idx="24865">
                  <c:v>51.1</c:v>
                </c:pt>
                <c:pt idx="24866">
                  <c:v>51.1</c:v>
                </c:pt>
                <c:pt idx="24867">
                  <c:v>51.14</c:v>
                </c:pt>
                <c:pt idx="24868">
                  <c:v>51.17</c:v>
                </c:pt>
                <c:pt idx="24869">
                  <c:v>51.14</c:v>
                </c:pt>
                <c:pt idx="24870">
                  <c:v>51.14</c:v>
                </c:pt>
                <c:pt idx="24871">
                  <c:v>51.14</c:v>
                </c:pt>
                <c:pt idx="24872">
                  <c:v>51.14</c:v>
                </c:pt>
                <c:pt idx="24873">
                  <c:v>51.14</c:v>
                </c:pt>
                <c:pt idx="24874">
                  <c:v>51.14</c:v>
                </c:pt>
                <c:pt idx="24875">
                  <c:v>51.1</c:v>
                </c:pt>
                <c:pt idx="24876">
                  <c:v>51.07</c:v>
                </c:pt>
                <c:pt idx="24877">
                  <c:v>51.03</c:v>
                </c:pt>
                <c:pt idx="24878">
                  <c:v>51.03</c:v>
                </c:pt>
                <c:pt idx="24879">
                  <c:v>51</c:v>
                </c:pt>
                <c:pt idx="24880">
                  <c:v>50.97</c:v>
                </c:pt>
                <c:pt idx="24881">
                  <c:v>50.93</c:v>
                </c:pt>
                <c:pt idx="24882">
                  <c:v>50.97</c:v>
                </c:pt>
                <c:pt idx="24884">
                  <c:v>52.29</c:v>
                </c:pt>
                <c:pt idx="24885">
                  <c:v>50.83</c:v>
                </c:pt>
                <c:pt idx="24886">
                  <c:v>50.79</c:v>
                </c:pt>
                <c:pt idx="24887">
                  <c:v>50.93</c:v>
                </c:pt>
                <c:pt idx="24888">
                  <c:v>50.73</c:v>
                </c:pt>
                <c:pt idx="24889">
                  <c:v>50.62</c:v>
                </c:pt>
                <c:pt idx="24890">
                  <c:v>50.56</c:v>
                </c:pt>
                <c:pt idx="24891">
                  <c:v>50.55</c:v>
                </c:pt>
                <c:pt idx="24892">
                  <c:v>50.59</c:v>
                </c:pt>
                <c:pt idx="24893">
                  <c:v>50.62</c:v>
                </c:pt>
                <c:pt idx="24894">
                  <c:v>50.72</c:v>
                </c:pt>
                <c:pt idx="24895">
                  <c:v>50.76</c:v>
                </c:pt>
                <c:pt idx="24896">
                  <c:v>50.79</c:v>
                </c:pt>
                <c:pt idx="24897">
                  <c:v>50.86</c:v>
                </c:pt>
                <c:pt idx="24898">
                  <c:v>50.93</c:v>
                </c:pt>
                <c:pt idx="24899">
                  <c:v>50.97</c:v>
                </c:pt>
                <c:pt idx="24900">
                  <c:v>51</c:v>
                </c:pt>
                <c:pt idx="24901">
                  <c:v>51.03</c:v>
                </c:pt>
                <c:pt idx="24902">
                  <c:v>51.03</c:v>
                </c:pt>
                <c:pt idx="24903">
                  <c:v>51.1</c:v>
                </c:pt>
                <c:pt idx="24904">
                  <c:v>51.1</c:v>
                </c:pt>
                <c:pt idx="24905">
                  <c:v>51.14</c:v>
                </c:pt>
                <c:pt idx="24906">
                  <c:v>51.17</c:v>
                </c:pt>
                <c:pt idx="24907">
                  <c:v>51.17</c:v>
                </c:pt>
                <c:pt idx="24908">
                  <c:v>51.21</c:v>
                </c:pt>
                <c:pt idx="24909">
                  <c:v>51.21</c:v>
                </c:pt>
                <c:pt idx="24910">
                  <c:v>51.21</c:v>
                </c:pt>
                <c:pt idx="24911">
                  <c:v>51.21</c:v>
                </c:pt>
                <c:pt idx="24912">
                  <c:v>51.21</c:v>
                </c:pt>
                <c:pt idx="24913">
                  <c:v>51.21</c:v>
                </c:pt>
                <c:pt idx="24914">
                  <c:v>51.17</c:v>
                </c:pt>
                <c:pt idx="24915">
                  <c:v>51.17</c:v>
                </c:pt>
                <c:pt idx="24916">
                  <c:v>51.14</c:v>
                </c:pt>
                <c:pt idx="24917">
                  <c:v>51.14</c:v>
                </c:pt>
                <c:pt idx="24918">
                  <c:v>51.14</c:v>
                </c:pt>
                <c:pt idx="24919">
                  <c:v>51.14</c:v>
                </c:pt>
                <c:pt idx="24920">
                  <c:v>51.1</c:v>
                </c:pt>
                <c:pt idx="24921">
                  <c:v>51.1</c:v>
                </c:pt>
                <c:pt idx="24922">
                  <c:v>51.1</c:v>
                </c:pt>
                <c:pt idx="24923">
                  <c:v>51.1</c:v>
                </c:pt>
                <c:pt idx="24924">
                  <c:v>51.07</c:v>
                </c:pt>
                <c:pt idx="24925">
                  <c:v>51.07</c:v>
                </c:pt>
                <c:pt idx="24926">
                  <c:v>51.07</c:v>
                </c:pt>
                <c:pt idx="24927">
                  <c:v>51.03</c:v>
                </c:pt>
                <c:pt idx="24928">
                  <c:v>51.03</c:v>
                </c:pt>
                <c:pt idx="24929">
                  <c:v>51.03</c:v>
                </c:pt>
                <c:pt idx="24930">
                  <c:v>51.07</c:v>
                </c:pt>
                <c:pt idx="24931">
                  <c:v>51.07</c:v>
                </c:pt>
                <c:pt idx="24932">
                  <c:v>51.03</c:v>
                </c:pt>
                <c:pt idx="24933">
                  <c:v>51</c:v>
                </c:pt>
                <c:pt idx="24934">
                  <c:v>51</c:v>
                </c:pt>
                <c:pt idx="24935">
                  <c:v>51.03</c:v>
                </c:pt>
                <c:pt idx="24936">
                  <c:v>51</c:v>
                </c:pt>
                <c:pt idx="24937">
                  <c:v>50.93</c:v>
                </c:pt>
                <c:pt idx="24938">
                  <c:v>50.93</c:v>
                </c:pt>
                <c:pt idx="24939">
                  <c:v>50.93</c:v>
                </c:pt>
                <c:pt idx="24940">
                  <c:v>50.86</c:v>
                </c:pt>
                <c:pt idx="24941">
                  <c:v>50.86</c:v>
                </c:pt>
                <c:pt idx="24942">
                  <c:v>50.83</c:v>
                </c:pt>
                <c:pt idx="24943">
                  <c:v>50.83</c:v>
                </c:pt>
                <c:pt idx="24944">
                  <c:v>50.83</c:v>
                </c:pt>
                <c:pt idx="24945">
                  <c:v>50.79</c:v>
                </c:pt>
                <c:pt idx="24946">
                  <c:v>50.79</c:v>
                </c:pt>
                <c:pt idx="24947">
                  <c:v>50.79</c:v>
                </c:pt>
                <c:pt idx="24948">
                  <c:v>50.73</c:v>
                </c:pt>
                <c:pt idx="24949">
                  <c:v>50.69</c:v>
                </c:pt>
                <c:pt idx="24950">
                  <c:v>50.73</c:v>
                </c:pt>
                <c:pt idx="24951">
                  <c:v>50.69</c:v>
                </c:pt>
                <c:pt idx="24952">
                  <c:v>50.73</c:v>
                </c:pt>
                <c:pt idx="24953">
                  <c:v>50.69</c:v>
                </c:pt>
                <c:pt idx="24954">
                  <c:v>50.69</c:v>
                </c:pt>
                <c:pt idx="24955">
                  <c:v>50.69</c:v>
                </c:pt>
                <c:pt idx="24956">
                  <c:v>50.69</c:v>
                </c:pt>
                <c:pt idx="24957">
                  <c:v>50.69</c:v>
                </c:pt>
                <c:pt idx="24958">
                  <c:v>50.69</c:v>
                </c:pt>
                <c:pt idx="24959">
                  <c:v>50.73</c:v>
                </c:pt>
                <c:pt idx="24960">
                  <c:v>50.69</c:v>
                </c:pt>
                <c:pt idx="24961">
                  <c:v>50.73</c:v>
                </c:pt>
                <c:pt idx="24962">
                  <c:v>50.73</c:v>
                </c:pt>
                <c:pt idx="24963">
                  <c:v>50.73</c:v>
                </c:pt>
                <c:pt idx="24964">
                  <c:v>50.73</c:v>
                </c:pt>
                <c:pt idx="24965">
                  <c:v>50.73</c:v>
                </c:pt>
                <c:pt idx="24966">
                  <c:v>50.73</c:v>
                </c:pt>
                <c:pt idx="24967">
                  <c:v>50.76</c:v>
                </c:pt>
                <c:pt idx="24968">
                  <c:v>50.76</c:v>
                </c:pt>
                <c:pt idx="24969">
                  <c:v>50.76</c:v>
                </c:pt>
                <c:pt idx="24970">
                  <c:v>50.73</c:v>
                </c:pt>
                <c:pt idx="24971">
                  <c:v>50.76</c:v>
                </c:pt>
                <c:pt idx="24972">
                  <c:v>50.76</c:v>
                </c:pt>
                <c:pt idx="24973">
                  <c:v>50.76</c:v>
                </c:pt>
                <c:pt idx="24974">
                  <c:v>50.76</c:v>
                </c:pt>
                <c:pt idx="24975">
                  <c:v>50.73</c:v>
                </c:pt>
                <c:pt idx="24976">
                  <c:v>50.73</c:v>
                </c:pt>
                <c:pt idx="24977">
                  <c:v>50.73</c:v>
                </c:pt>
                <c:pt idx="24978">
                  <c:v>50.69</c:v>
                </c:pt>
                <c:pt idx="24979">
                  <c:v>50.66</c:v>
                </c:pt>
                <c:pt idx="24980">
                  <c:v>50.59</c:v>
                </c:pt>
                <c:pt idx="24981">
                  <c:v>50.62</c:v>
                </c:pt>
                <c:pt idx="24982">
                  <c:v>50.62</c:v>
                </c:pt>
                <c:pt idx="24983">
                  <c:v>50.59</c:v>
                </c:pt>
                <c:pt idx="24984">
                  <c:v>50.59</c:v>
                </c:pt>
                <c:pt idx="24985">
                  <c:v>50.59</c:v>
                </c:pt>
                <c:pt idx="24986">
                  <c:v>50.59</c:v>
                </c:pt>
                <c:pt idx="24987">
                  <c:v>50.59</c:v>
                </c:pt>
                <c:pt idx="24988">
                  <c:v>50.59</c:v>
                </c:pt>
                <c:pt idx="24989">
                  <c:v>50.56</c:v>
                </c:pt>
                <c:pt idx="24990">
                  <c:v>50.59</c:v>
                </c:pt>
                <c:pt idx="24991">
                  <c:v>50.56</c:v>
                </c:pt>
                <c:pt idx="24992">
                  <c:v>50.52</c:v>
                </c:pt>
                <c:pt idx="24993">
                  <c:v>50.52</c:v>
                </c:pt>
                <c:pt idx="24994">
                  <c:v>50.49</c:v>
                </c:pt>
                <c:pt idx="24995">
                  <c:v>50.46</c:v>
                </c:pt>
                <c:pt idx="24996">
                  <c:v>50.39</c:v>
                </c:pt>
                <c:pt idx="24997">
                  <c:v>50.39</c:v>
                </c:pt>
                <c:pt idx="24998">
                  <c:v>50.32</c:v>
                </c:pt>
                <c:pt idx="24999">
                  <c:v>50.32</c:v>
                </c:pt>
                <c:pt idx="25000">
                  <c:v>50.25</c:v>
                </c:pt>
                <c:pt idx="25001">
                  <c:v>50.18</c:v>
                </c:pt>
                <c:pt idx="25002">
                  <c:v>50.12</c:v>
                </c:pt>
                <c:pt idx="25003">
                  <c:v>50.08</c:v>
                </c:pt>
                <c:pt idx="25004">
                  <c:v>49.99</c:v>
                </c:pt>
                <c:pt idx="25005">
                  <c:v>49.92</c:v>
                </c:pt>
                <c:pt idx="25006">
                  <c:v>49.89</c:v>
                </c:pt>
                <c:pt idx="25007">
                  <c:v>49.82</c:v>
                </c:pt>
                <c:pt idx="25008">
                  <c:v>49.75</c:v>
                </c:pt>
                <c:pt idx="25009">
                  <c:v>49.65</c:v>
                </c:pt>
                <c:pt idx="25010">
                  <c:v>49.56</c:v>
                </c:pt>
                <c:pt idx="25011">
                  <c:v>49.52</c:v>
                </c:pt>
                <c:pt idx="25012">
                  <c:v>49.52</c:v>
                </c:pt>
                <c:pt idx="25013">
                  <c:v>49.52</c:v>
                </c:pt>
                <c:pt idx="25014">
                  <c:v>49.52</c:v>
                </c:pt>
                <c:pt idx="25015">
                  <c:v>49.42</c:v>
                </c:pt>
                <c:pt idx="25016">
                  <c:v>49.39</c:v>
                </c:pt>
                <c:pt idx="25017">
                  <c:v>49.29</c:v>
                </c:pt>
                <c:pt idx="25018">
                  <c:v>49.2</c:v>
                </c:pt>
                <c:pt idx="25019">
                  <c:v>49.16</c:v>
                </c:pt>
                <c:pt idx="25020">
                  <c:v>49.16</c:v>
                </c:pt>
                <c:pt idx="25021">
                  <c:v>49.16</c:v>
                </c:pt>
                <c:pt idx="25022">
                  <c:v>49.13</c:v>
                </c:pt>
                <c:pt idx="25023">
                  <c:v>49.07</c:v>
                </c:pt>
                <c:pt idx="25024">
                  <c:v>49.1</c:v>
                </c:pt>
                <c:pt idx="25025">
                  <c:v>49.07</c:v>
                </c:pt>
                <c:pt idx="25026">
                  <c:v>49.13</c:v>
                </c:pt>
                <c:pt idx="25027">
                  <c:v>49.1</c:v>
                </c:pt>
                <c:pt idx="25028">
                  <c:v>49.13</c:v>
                </c:pt>
                <c:pt idx="25029">
                  <c:v>49.13</c:v>
                </c:pt>
                <c:pt idx="25030">
                  <c:v>49.13</c:v>
                </c:pt>
                <c:pt idx="25031">
                  <c:v>49.16</c:v>
                </c:pt>
                <c:pt idx="25032">
                  <c:v>49.16</c:v>
                </c:pt>
                <c:pt idx="25033">
                  <c:v>49.19</c:v>
                </c:pt>
                <c:pt idx="25034">
                  <c:v>49.23</c:v>
                </c:pt>
                <c:pt idx="25035">
                  <c:v>49.26</c:v>
                </c:pt>
                <c:pt idx="25036">
                  <c:v>49.26</c:v>
                </c:pt>
                <c:pt idx="25037">
                  <c:v>49.29</c:v>
                </c:pt>
                <c:pt idx="25038">
                  <c:v>49.32</c:v>
                </c:pt>
                <c:pt idx="25039">
                  <c:v>49.39</c:v>
                </c:pt>
                <c:pt idx="25040">
                  <c:v>49.39</c:v>
                </c:pt>
                <c:pt idx="25041">
                  <c:v>49.42</c:v>
                </c:pt>
                <c:pt idx="25042">
                  <c:v>49.45</c:v>
                </c:pt>
                <c:pt idx="25043">
                  <c:v>49.48</c:v>
                </c:pt>
                <c:pt idx="25044">
                  <c:v>49.52</c:v>
                </c:pt>
                <c:pt idx="25045">
                  <c:v>49.55</c:v>
                </c:pt>
                <c:pt idx="25046">
                  <c:v>49.58</c:v>
                </c:pt>
                <c:pt idx="25047">
                  <c:v>49.61</c:v>
                </c:pt>
                <c:pt idx="25048">
                  <c:v>49.65</c:v>
                </c:pt>
                <c:pt idx="25049">
                  <c:v>49.68</c:v>
                </c:pt>
                <c:pt idx="25050">
                  <c:v>49.71</c:v>
                </c:pt>
                <c:pt idx="25051">
                  <c:v>49.74</c:v>
                </c:pt>
                <c:pt idx="25052">
                  <c:v>49.74</c:v>
                </c:pt>
                <c:pt idx="25053">
                  <c:v>49.78</c:v>
                </c:pt>
                <c:pt idx="25054">
                  <c:v>49.78</c:v>
                </c:pt>
                <c:pt idx="25055">
                  <c:v>49.81</c:v>
                </c:pt>
                <c:pt idx="25056">
                  <c:v>49.81</c:v>
                </c:pt>
                <c:pt idx="25057">
                  <c:v>49.81</c:v>
                </c:pt>
                <c:pt idx="25058">
                  <c:v>49.78</c:v>
                </c:pt>
                <c:pt idx="25059">
                  <c:v>49.81</c:v>
                </c:pt>
                <c:pt idx="25060">
                  <c:v>49.81</c:v>
                </c:pt>
                <c:pt idx="25061">
                  <c:v>49.85</c:v>
                </c:pt>
                <c:pt idx="25062">
                  <c:v>49.85</c:v>
                </c:pt>
                <c:pt idx="25063">
                  <c:v>49.85</c:v>
                </c:pt>
                <c:pt idx="25064">
                  <c:v>49.85</c:v>
                </c:pt>
                <c:pt idx="25065">
                  <c:v>49.85</c:v>
                </c:pt>
                <c:pt idx="25066">
                  <c:v>49.85</c:v>
                </c:pt>
                <c:pt idx="25067">
                  <c:v>49.85</c:v>
                </c:pt>
                <c:pt idx="25068">
                  <c:v>49.85</c:v>
                </c:pt>
                <c:pt idx="25069">
                  <c:v>49.85</c:v>
                </c:pt>
                <c:pt idx="25070">
                  <c:v>49.81</c:v>
                </c:pt>
                <c:pt idx="25071">
                  <c:v>49.85</c:v>
                </c:pt>
                <c:pt idx="25072">
                  <c:v>49.81</c:v>
                </c:pt>
                <c:pt idx="25073">
                  <c:v>49.81</c:v>
                </c:pt>
                <c:pt idx="25074">
                  <c:v>49.88</c:v>
                </c:pt>
                <c:pt idx="25075">
                  <c:v>49.81</c:v>
                </c:pt>
                <c:pt idx="25076">
                  <c:v>49.75</c:v>
                </c:pt>
                <c:pt idx="25077">
                  <c:v>49.71</c:v>
                </c:pt>
                <c:pt idx="25078">
                  <c:v>49.68</c:v>
                </c:pt>
                <c:pt idx="25079">
                  <c:v>49.65</c:v>
                </c:pt>
                <c:pt idx="25080">
                  <c:v>49.62</c:v>
                </c:pt>
                <c:pt idx="25081">
                  <c:v>49.65</c:v>
                </c:pt>
                <c:pt idx="25082">
                  <c:v>49.62</c:v>
                </c:pt>
                <c:pt idx="25083">
                  <c:v>49.62</c:v>
                </c:pt>
                <c:pt idx="25084">
                  <c:v>49.58</c:v>
                </c:pt>
                <c:pt idx="25085">
                  <c:v>49.55</c:v>
                </c:pt>
                <c:pt idx="25086">
                  <c:v>49.55</c:v>
                </c:pt>
                <c:pt idx="25087">
                  <c:v>49.55</c:v>
                </c:pt>
                <c:pt idx="25088">
                  <c:v>49.55</c:v>
                </c:pt>
                <c:pt idx="25089">
                  <c:v>49.49</c:v>
                </c:pt>
                <c:pt idx="25090">
                  <c:v>49.45</c:v>
                </c:pt>
                <c:pt idx="25091">
                  <c:v>49.45</c:v>
                </c:pt>
                <c:pt idx="25092">
                  <c:v>49.42</c:v>
                </c:pt>
                <c:pt idx="25093">
                  <c:v>49.42</c:v>
                </c:pt>
                <c:pt idx="25094">
                  <c:v>49.42</c:v>
                </c:pt>
                <c:pt idx="25095">
                  <c:v>49.42</c:v>
                </c:pt>
                <c:pt idx="25096">
                  <c:v>49.39</c:v>
                </c:pt>
                <c:pt idx="25097">
                  <c:v>49.39</c:v>
                </c:pt>
                <c:pt idx="25098">
                  <c:v>49.39</c:v>
                </c:pt>
                <c:pt idx="25099">
                  <c:v>49.36</c:v>
                </c:pt>
                <c:pt idx="25100">
                  <c:v>49.36</c:v>
                </c:pt>
                <c:pt idx="25101">
                  <c:v>49.39</c:v>
                </c:pt>
                <c:pt idx="25102">
                  <c:v>49.39</c:v>
                </c:pt>
                <c:pt idx="25103">
                  <c:v>49.39</c:v>
                </c:pt>
                <c:pt idx="25104">
                  <c:v>49.39</c:v>
                </c:pt>
                <c:pt idx="25105">
                  <c:v>49.42</c:v>
                </c:pt>
                <c:pt idx="25106">
                  <c:v>49.42</c:v>
                </c:pt>
                <c:pt idx="25107">
                  <c:v>49.42</c:v>
                </c:pt>
                <c:pt idx="25108">
                  <c:v>49.45</c:v>
                </c:pt>
                <c:pt idx="25109">
                  <c:v>49.45</c:v>
                </c:pt>
                <c:pt idx="25110">
                  <c:v>49.49</c:v>
                </c:pt>
                <c:pt idx="25111">
                  <c:v>49.52</c:v>
                </c:pt>
                <c:pt idx="25112">
                  <c:v>49.52</c:v>
                </c:pt>
                <c:pt idx="25113">
                  <c:v>49.52</c:v>
                </c:pt>
                <c:pt idx="25114">
                  <c:v>49.55</c:v>
                </c:pt>
                <c:pt idx="25115">
                  <c:v>49.58</c:v>
                </c:pt>
                <c:pt idx="25116">
                  <c:v>49.58</c:v>
                </c:pt>
                <c:pt idx="25117">
                  <c:v>49.62</c:v>
                </c:pt>
                <c:pt idx="25118">
                  <c:v>49.62</c:v>
                </c:pt>
                <c:pt idx="25119">
                  <c:v>49.65</c:v>
                </c:pt>
                <c:pt idx="25120">
                  <c:v>49.62</c:v>
                </c:pt>
                <c:pt idx="25121">
                  <c:v>49.62</c:v>
                </c:pt>
                <c:pt idx="25122">
                  <c:v>49.65</c:v>
                </c:pt>
                <c:pt idx="25123">
                  <c:v>49.65</c:v>
                </c:pt>
                <c:pt idx="25124">
                  <c:v>49.69</c:v>
                </c:pt>
                <c:pt idx="25125">
                  <c:v>49.72</c:v>
                </c:pt>
                <c:pt idx="25126">
                  <c:v>49.75</c:v>
                </c:pt>
                <c:pt idx="25127">
                  <c:v>49.78</c:v>
                </c:pt>
                <c:pt idx="25128">
                  <c:v>49.78</c:v>
                </c:pt>
                <c:pt idx="25129">
                  <c:v>49.82</c:v>
                </c:pt>
                <c:pt idx="25130">
                  <c:v>49.82</c:v>
                </c:pt>
                <c:pt idx="25131">
                  <c:v>49.82</c:v>
                </c:pt>
                <c:pt idx="25132">
                  <c:v>49.82</c:v>
                </c:pt>
                <c:pt idx="25133">
                  <c:v>49.82</c:v>
                </c:pt>
                <c:pt idx="25134">
                  <c:v>49.82</c:v>
                </c:pt>
                <c:pt idx="25135">
                  <c:v>49.82</c:v>
                </c:pt>
                <c:pt idx="25136">
                  <c:v>49.82</c:v>
                </c:pt>
                <c:pt idx="25137">
                  <c:v>49.82</c:v>
                </c:pt>
                <c:pt idx="25138">
                  <c:v>49.85</c:v>
                </c:pt>
                <c:pt idx="25139">
                  <c:v>49.85</c:v>
                </c:pt>
                <c:pt idx="25140">
                  <c:v>49.85</c:v>
                </c:pt>
                <c:pt idx="25141">
                  <c:v>49.82</c:v>
                </c:pt>
                <c:pt idx="25142">
                  <c:v>49.85</c:v>
                </c:pt>
                <c:pt idx="25143">
                  <c:v>49.82</c:v>
                </c:pt>
                <c:pt idx="25144">
                  <c:v>49.82</c:v>
                </c:pt>
                <c:pt idx="25145">
                  <c:v>49.85</c:v>
                </c:pt>
                <c:pt idx="25146">
                  <c:v>49.82</c:v>
                </c:pt>
                <c:pt idx="25147">
                  <c:v>49.82</c:v>
                </c:pt>
                <c:pt idx="25148">
                  <c:v>49.82</c:v>
                </c:pt>
                <c:pt idx="25149">
                  <c:v>49.82</c:v>
                </c:pt>
                <c:pt idx="25150">
                  <c:v>49.82</c:v>
                </c:pt>
                <c:pt idx="25151">
                  <c:v>49.85</c:v>
                </c:pt>
                <c:pt idx="25152">
                  <c:v>49.82</c:v>
                </c:pt>
                <c:pt idx="25153">
                  <c:v>49.85</c:v>
                </c:pt>
                <c:pt idx="25154">
                  <c:v>49.85</c:v>
                </c:pt>
                <c:pt idx="25155">
                  <c:v>49.85</c:v>
                </c:pt>
                <c:pt idx="25156">
                  <c:v>49.85</c:v>
                </c:pt>
                <c:pt idx="25157">
                  <c:v>49.85</c:v>
                </c:pt>
                <c:pt idx="25158">
                  <c:v>49.85</c:v>
                </c:pt>
                <c:pt idx="25159">
                  <c:v>49.85</c:v>
                </c:pt>
                <c:pt idx="25160">
                  <c:v>49.85</c:v>
                </c:pt>
                <c:pt idx="25161">
                  <c:v>49.85</c:v>
                </c:pt>
                <c:pt idx="25162">
                  <c:v>49.85</c:v>
                </c:pt>
                <c:pt idx="25163">
                  <c:v>49.85</c:v>
                </c:pt>
                <c:pt idx="25164">
                  <c:v>49.89</c:v>
                </c:pt>
                <c:pt idx="25165">
                  <c:v>49.89</c:v>
                </c:pt>
                <c:pt idx="25166">
                  <c:v>49.89</c:v>
                </c:pt>
                <c:pt idx="25167">
                  <c:v>49.89</c:v>
                </c:pt>
                <c:pt idx="25168">
                  <c:v>49.92</c:v>
                </c:pt>
                <c:pt idx="25169">
                  <c:v>49.92</c:v>
                </c:pt>
                <c:pt idx="25170">
                  <c:v>49.92</c:v>
                </c:pt>
                <c:pt idx="25171">
                  <c:v>49.92</c:v>
                </c:pt>
                <c:pt idx="25172">
                  <c:v>49.95</c:v>
                </c:pt>
                <c:pt idx="25173">
                  <c:v>49.95</c:v>
                </c:pt>
                <c:pt idx="25174">
                  <c:v>49.95</c:v>
                </c:pt>
                <c:pt idx="25175">
                  <c:v>49.99</c:v>
                </c:pt>
                <c:pt idx="25176">
                  <c:v>49.99</c:v>
                </c:pt>
                <c:pt idx="25177">
                  <c:v>49.99</c:v>
                </c:pt>
                <c:pt idx="25178">
                  <c:v>49.99</c:v>
                </c:pt>
                <c:pt idx="25179">
                  <c:v>49.99</c:v>
                </c:pt>
                <c:pt idx="25180">
                  <c:v>49.95</c:v>
                </c:pt>
                <c:pt idx="25181">
                  <c:v>49.95</c:v>
                </c:pt>
                <c:pt idx="25182">
                  <c:v>49.95</c:v>
                </c:pt>
                <c:pt idx="25183">
                  <c:v>49.92</c:v>
                </c:pt>
                <c:pt idx="25184">
                  <c:v>49.92</c:v>
                </c:pt>
                <c:pt idx="25185">
                  <c:v>49.89</c:v>
                </c:pt>
                <c:pt idx="25186">
                  <c:v>49.89</c:v>
                </c:pt>
                <c:pt idx="25187">
                  <c:v>49.89</c:v>
                </c:pt>
                <c:pt idx="25188">
                  <c:v>49.85</c:v>
                </c:pt>
                <c:pt idx="25189">
                  <c:v>49.85</c:v>
                </c:pt>
                <c:pt idx="25190">
                  <c:v>49.85</c:v>
                </c:pt>
                <c:pt idx="25191">
                  <c:v>49.85</c:v>
                </c:pt>
                <c:pt idx="25192">
                  <c:v>49.85</c:v>
                </c:pt>
                <c:pt idx="25193">
                  <c:v>49.85</c:v>
                </c:pt>
                <c:pt idx="25194">
                  <c:v>49.82</c:v>
                </c:pt>
                <c:pt idx="25195">
                  <c:v>49.79</c:v>
                </c:pt>
                <c:pt idx="25196">
                  <c:v>49.79</c:v>
                </c:pt>
                <c:pt idx="25197">
                  <c:v>49.76</c:v>
                </c:pt>
                <c:pt idx="25198">
                  <c:v>49.76</c:v>
                </c:pt>
                <c:pt idx="25199">
                  <c:v>49.76</c:v>
                </c:pt>
                <c:pt idx="25200">
                  <c:v>49.76</c:v>
                </c:pt>
                <c:pt idx="25201">
                  <c:v>49.76</c:v>
                </c:pt>
                <c:pt idx="25202">
                  <c:v>49.76</c:v>
                </c:pt>
                <c:pt idx="25203">
                  <c:v>49.72</c:v>
                </c:pt>
                <c:pt idx="25204">
                  <c:v>49.72</c:v>
                </c:pt>
                <c:pt idx="25205">
                  <c:v>49.72</c:v>
                </c:pt>
                <c:pt idx="25206">
                  <c:v>49.69</c:v>
                </c:pt>
                <c:pt idx="25207">
                  <c:v>49.69</c:v>
                </c:pt>
                <c:pt idx="25208">
                  <c:v>49.69</c:v>
                </c:pt>
                <c:pt idx="25209">
                  <c:v>49.69</c:v>
                </c:pt>
                <c:pt idx="25210">
                  <c:v>49.69</c:v>
                </c:pt>
                <c:pt idx="25211">
                  <c:v>49.66</c:v>
                </c:pt>
                <c:pt idx="25212">
                  <c:v>49.66</c:v>
                </c:pt>
                <c:pt idx="25213">
                  <c:v>49.66</c:v>
                </c:pt>
                <c:pt idx="25214">
                  <c:v>49.66</c:v>
                </c:pt>
                <c:pt idx="25215">
                  <c:v>49.66</c:v>
                </c:pt>
                <c:pt idx="25216">
                  <c:v>49.66</c:v>
                </c:pt>
                <c:pt idx="25217">
                  <c:v>49.66</c:v>
                </c:pt>
                <c:pt idx="25218">
                  <c:v>49.69</c:v>
                </c:pt>
                <c:pt idx="25219">
                  <c:v>49.69</c:v>
                </c:pt>
                <c:pt idx="25220">
                  <c:v>49.69</c:v>
                </c:pt>
                <c:pt idx="25221">
                  <c:v>49.69</c:v>
                </c:pt>
                <c:pt idx="25222">
                  <c:v>49.72</c:v>
                </c:pt>
                <c:pt idx="25223">
                  <c:v>49.72</c:v>
                </c:pt>
                <c:pt idx="25224">
                  <c:v>49.72</c:v>
                </c:pt>
                <c:pt idx="25225">
                  <c:v>49.76</c:v>
                </c:pt>
                <c:pt idx="25226">
                  <c:v>49.76</c:v>
                </c:pt>
                <c:pt idx="25227">
                  <c:v>49.72</c:v>
                </c:pt>
                <c:pt idx="25228">
                  <c:v>49.72</c:v>
                </c:pt>
                <c:pt idx="25229">
                  <c:v>49.72</c:v>
                </c:pt>
                <c:pt idx="25230">
                  <c:v>49.72</c:v>
                </c:pt>
                <c:pt idx="25231">
                  <c:v>49.72</c:v>
                </c:pt>
                <c:pt idx="25232">
                  <c:v>49.72</c:v>
                </c:pt>
                <c:pt idx="25233">
                  <c:v>49.72</c:v>
                </c:pt>
                <c:pt idx="25234">
                  <c:v>49.72</c:v>
                </c:pt>
                <c:pt idx="25235">
                  <c:v>49.69</c:v>
                </c:pt>
                <c:pt idx="25236">
                  <c:v>49.69</c:v>
                </c:pt>
                <c:pt idx="25237">
                  <c:v>49.69</c:v>
                </c:pt>
                <c:pt idx="25238">
                  <c:v>49.69</c:v>
                </c:pt>
                <c:pt idx="25239">
                  <c:v>49.69</c:v>
                </c:pt>
                <c:pt idx="25240">
                  <c:v>49.69</c:v>
                </c:pt>
                <c:pt idx="25241">
                  <c:v>49.69</c:v>
                </c:pt>
                <c:pt idx="25242">
                  <c:v>49.69</c:v>
                </c:pt>
                <c:pt idx="25243">
                  <c:v>49.66</c:v>
                </c:pt>
                <c:pt idx="25244">
                  <c:v>49.66</c:v>
                </c:pt>
                <c:pt idx="25245">
                  <c:v>49.66</c:v>
                </c:pt>
                <c:pt idx="25246">
                  <c:v>49.66</c:v>
                </c:pt>
                <c:pt idx="25247">
                  <c:v>49.66</c:v>
                </c:pt>
                <c:pt idx="25248">
                  <c:v>49.66</c:v>
                </c:pt>
                <c:pt idx="25249">
                  <c:v>49.66</c:v>
                </c:pt>
                <c:pt idx="25250">
                  <c:v>49.66</c:v>
                </c:pt>
                <c:pt idx="25251">
                  <c:v>49.66</c:v>
                </c:pt>
                <c:pt idx="25252">
                  <c:v>49.66</c:v>
                </c:pt>
                <c:pt idx="25253">
                  <c:v>49.66</c:v>
                </c:pt>
                <c:pt idx="25254">
                  <c:v>49.62</c:v>
                </c:pt>
                <c:pt idx="25255">
                  <c:v>49.62</c:v>
                </c:pt>
                <c:pt idx="25256">
                  <c:v>49.62</c:v>
                </c:pt>
                <c:pt idx="25257">
                  <c:v>49.62</c:v>
                </c:pt>
                <c:pt idx="25258">
                  <c:v>49.62</c:v>
                </c:pt>
                <c:pt idx="25259">
                  <c:v>49.62</c:v>
                </c:pt>
                <c:pt idx="25260">
                  <c:v>49.62</c:v>
                </c:pt>
                <c:pt idx="25261">
                  <c:v>49.62</c:v>
                </c:pt>
                <c:pt idx="25262">
                  <c:v>49.62</c:v>
                </c:pt>
                <c:pt idx="25263">
                  <c:v>49.62</c:v>
                </c:pt>
                <c:pt idx="25264">
                  <c:v>49.62</c:v>
                </c:pt>
                <c:pt idx="25266">
                  <c:v>49.65</c:v>
                </c:pt>
                <c:pt idx="25267">
                  <c:v>49.59</c:v>
                </c:pt>
                <c:pt idx="25268">
                  <c:v>49.62</c:v>
                </c:pt>
                <c:pt idx="25269">
                  <c:v>49.62</c:v>
                </c:pt>
                <c:pt idx="25270">
                  <c:v>49.66</c:v>
                </c:pt>
                <c:pt idx="25271">
                  <c:v>49.62</c:v>
                </c:pt>
                <c:pt idx="25272">
                  <c:v>49.62</c:v>
                </c:pt>
                <c:pt idx="25273">
                  <c:v>49.66</c:v>
                </c:pt>
                <c:pt idx="25274">
                  <c:v>49.66</c:v>
                </c:pt>
                <c:pt idx="25275">
                  <c:v>49.62</c:v>
                </c:pt>
                <c:pt idx="25276">
                  <c:v>49.66</c:v>
                </c:pt>
                <c:pt idx="25277">
                  <c:v>49.66</c:v>
                </c:pt>
                <c:pt idx="25278">
                  <c:v>49.66</c:v>
                </c:pt>
                <c:pt idx="25279">
                  <c:v>49.66</c:v>
                </c:pt>
                <c:pt idx="25280">
                  <c:v>49.62</c:v>
                </c:pt>
                <c:pt idx="25281">
                  <c:v>49.62</c:v>
                </c:pt>
                <c:pt idx="25282">
                  <c:v>49.62</c:v>
                </c:pt>
                <c:pt idx="25283">
                  <c:v>49.62</c:v>
                </c:pt>
                <c:pt idx="25284">
                  <c:v>49.62</c:v>
                </c:pt>
                <c:pt idx="25285">
                  <c:v>49.59</c:v>
                </c:pt>
                <c:pt idx="25286">
                  <c:v>49.59</c:v>
                </c:pt>
                <c:pt idx="25287">
                  <c:v>49.59</c:v>
                </c:pt>
                <c:pt idx="25288">
                  <c:v>49.59</c:v>
                </c:pt>
                <c:pt idx="25289">
                  <c:v>49.56</c:v>
                </c:pt>
                <c:pt idx="25290">
                  <c:v>49.56</c:v>
                </c:pt>
                <c:pt idx="25291">
                  <c:v>49.53</c:v>
                </c:pt>
                <c:pt idx="25292">
                  <c:v>49.56</c:v>
                </c:pt>
                <c:pt idx="25293">
                  <c:v>49.56</c:v>
                </c:pt>
                <c:pt idx="25294">
                  <c:v>49.56</c:v>
                </c:pt>
                <c:pt idx="25295">
                  <c:v>49.53</c:v>
                </c:pt>
                <c:pt idx="25296">
                  <c:v>49.53</c:v>
                </c:pt>
                <c:pt idx="25297">
                  <c:v>49.53</c:v>
                </c:pt>
                <c:pt idx="25298">
                  <c:v>49.56</c:v>
                </c:pt>
                <c:pt idx="25299">
                  <c:v>49.56</c:v>
                </c:pt>
                <c:pt idx="25300">
                  <c:v>49.53</c:v>
                </c:pt>
                <c:pt idx="25301">
                  <c:v>49.56</c:v>
                </c:pt>
                <c:pt idx="25302">
                  <c:v>49.52</c:v>
                </c:pt>
                <c:pt idx="25303">
                  <c:v>49.52</c:v>
                </c:pt>
                <c:pt idx="25304">
                  <c:v>49.49</c:v>
                </c:pt>
                <c:pt idx="25305">
                  <c:v>49.49</c:v>
                </c:pt>
                <c:pt idx="25306">
                  <c:v>49.49</c:v>
                </c:pt>
                <c:pt idx="25307">
                  <c:v>49.49</c:v>
                </c:pt>
                <c:pt idx="25308">
                  <c:v>49.49</c:v>
                </c:pt>
                <c:pt idx="25309">
                  <c:v>49.49</c:v>
                </c:pt>
                <c:pt idx="25310">
                  <c:v>49.46</c:v>
                </c:pt>
                <c:pt idx="25311">
                  <c:v>49.46</c:v>
                </c:pt>
                <c:pt idx="25312">
                  <c:v>49.49</c:v>
                </c:pt>
                <c:pt idx="25313">
                  <c:v>49.49</c:v>
                </c:pt>
                <c:pt idx="25314">
                  <c:v>49.49</c:v>
                </c:pt>
                <c:pt idx="25315">
                  <c:v>49.76</c:v>
                </c:pt>
                <c:pt idx="25316">
                  <c:v>49.56</c:v>
                </c:pt>
                <c:pt idx="25317">
                  <c:v>49.56</c:v>
                </c:pt>
                <c:pt idx="25318">
                  <c:v>49.53</c:v>
                </c:pt>
                <c:pt idx="25319">
                  <c:v>49.53</c:v>
                </c:pt>
                <c:pt idx="25320">
                  <c:v>49.56</c:v>
                </c:pt>
                <c:pt idx="25321">
                  <c:v>49.56</c:v>
                </c:pt>
                <c:pt idx="25322">
                  <c:v>49.56</c:v>
                </c:pt>
                <c:pt idx="25323">
                  <c:v>49.59</c:v>
                </c:pt>
                <c:pt idx="25324">
                  <c:v>49.59</c:v>
                </c:pt>
                <c:pt idx="25325">
                  <c:v>49.56</c:v>
                </c:pt>
                <c:pt idx="25326">
                  <c:v>49.62</c:v>
                </c:pt>
                <c:pt idx="25327">
                  <c:v>49.62</c:v>
                </c:pt>
                <c:pt idx="25328">
                  <c:v>49.65</c:v>
                </c:pt>
                <c:pt idx="25329">
                  <c:v>49.62</c:v>
                </c:pt>
                <c:pt idx="25330">
                  <c:v>49.62</c:v>
                </c:pt>
                <c:pt idx="25331">
                  <c:v>49.62</c:v>
                </c:pt>
                <c:pt idx="25332">
                  <c:v>49.65</c:v>
                </c:pt>
                <c:pt idx="25333">
                  <c:v>49.66</c:v>
                </c:pt>
                <c:pt idx="25334">
                  <c:v>49.66</c:v>
                </c:pt>
                <c:pt idx="25335">
                  <c:v>49.69</c:v>
                </c:pt>
                <c:pt idx="25336">
                  <c:v>49.66</c:v>
                </c:pt>
                <c:pt idx="25337">
                  <c:v>49.72</c:v>
                </c:pt>
                <c:pt idx="25338">
                  <c:v>49.69</c:v>
                </c:pt>
                <c:pt idx="25339">
                  <c:v>49.69</c:v>
                </c:pt>
                <c:pt idx="25340">
                  <c:v>49.72</c:v>
                </c:pt>
                <c:pt idx="25341">
                  <c:v>49.69</c:v>
                </c:pt>
                <c:pt idx="25342">
                  <c:v>49.69</c:v>
                </c:pt>
                <c:pt idx="25343">
                  <c:v>49.69</c:v>
                </c:pt>
                <c:pt idx="25344">
                  <c:v>49.69</c:v>
                </c:pt>
                <c:pt idx="25345">
                  <c:v>49.72</c:v>
                </c:pt>
                <c:pt idx="25346">
                  <c:v>49.72</c:v>
                </c:pt>
                <c:pt idx="25347">
                  <c:v>49.69</c:v>
                </c:pt>
                <c:pt idx="25348">
                  <c:v>49.72</c:v>
                </c:pt>
                <c:pt idx="25349">
                  <c:v>49.69</c:v>
                </c:pt>
                <c:pt idx="25350">
                  <c:v>49.72</c:v>
                </c:pt>
                <c:pt idx="25351">
                  <c:v>49.72</c:v>
                </c:pt>
                <c:pt idx="25352">
                  <c:v>49.72</c:v>
                </c:pt>
                <c:pt idx="25353">
                  <c:v>49.69</c:v>
                </c:pt>
                <c:pt idx="25354">
                  <c:v>49.69</c:v>
                </c:pt>
                <c:pt idx="25355">
                  <c:v>49.69</c:v>
                </c:pt>
                <c:pt idx="25356">
                  <c:v>49.69</c:v>
                </c:pt>
                <c:pt idx="25357">
                  <c:v>49.69</c:v>
                </c:pt>
                <c:pt idx="25358">
                  <c:v>49.72</c:v>
                </c:pt>
                <c:pt idx="25359">
                  <c:v>49.69</c:v>
                </c:pt>
                <c:pt idx="25360">
                  <c:v>49.66</c:v>
                </c:pt>
                <c:pt idx="25361">
                  <c:v>49.66</c:v>
                </c:pt>
                <c:pt idx="25362">
                  <c:v>49.66</c:v>
                </c:pt>
                <c:pt idx="25363">
                  <c:v>49.69</c:v>
                </c:pt>
                <c:pt idx="25364">
                  <c:v>49.69</c:v>
                </c:pt>
                <c:pt idx="25365">
                  <c:v>49.66</c:v>
                </c:pt>
                <c:pt idx="25366">
                  <c:v>49.62</c:v>
                </c:pt>
                <c:pt idx="25367">
                  <c:v>49.65</c:v>
                </c:pt>
                <c:pt idx="25368">
                  <c:v>49.62</c:v>
                </c:pt>
                <c:pt idx="25369">
                  <c:v>49.62</c:v>
                </c:pt>
                <c:pt idx="25370">
                  <c:v>49.65</c:v>
                </c:pt>
                <c:pt idx="25371">
                  <c:v>49.62</c:v>
                </c:pt>
                <c:pt idx="25372">
                  <c:v>49.62</c:v>
                </c:pt>
                <c:pt idx="25373">
                  <c:v>49.62</c:v>
                </c:pt>
                <c:pt idx="25374">
                  <c:v>49.62</c:v>
                </c:pt>
                <c:pt idx="25375">
                  <c:v>49.62</c:v>
                </c:pt>
                <c:pt idx="25376">
                  <c:v>49.59</c:v>
                </c:pt>
                <c:pt idx="25377">
                  <c:v>49.59</c:v>
                </c:pt>
                <c:pt idx="25378">
                  <c:v>49.59</c:v>
                </c:pt>
                <c:pt idx="25379">
                  <c:v>49.59</c:v>
                </c:pt>
                <c:pt idx="25380">
                  <c:v>49.56</c:v>
                </c:pt>
                <c:pt idx="25381">
                  <c:v>49.56</c:v>
                </c:pt>
                <c:pt idx="25382">
                  <c:v>49.56</c:v>
                </c:pt>
                <c:pt idx="25383">
                  <c:v>49.56</c:v>
                </c:pt>
                <c:pt idx="25384">
                  <c:v>49.52</c:v>
                </c:pt>
                <c:pt idx="25385">
                  <c:v>49.52</c:v>
                </c:pt>
                <c:pt idx="25386">
                  <c:v>49.52</c:v>
                </c:pt>
                <c:pt idx="25387">
                  <c:v>49.52</c:v>
                </c:pt>
                <c:pt idx="25388">
                  <c:v>49.52</c:v>
                </c:pt>
                <c:pt idx="25389">
                  <c:v>49.49</c:v>
                </c:pt>
                <c:pt idx="25390">
                  <c:v>49.49</c:v>
                </c:pt>
                <c:pt idx="25391">
                  <c:v>49.49</c:v>
                </c:pt>
                <c:pt idx="25392">
                  <c:v>49.49</c:v>
                </c:pt>
                <c:pt idx="25393">
                  <c:v>49.46</c:v>
                </c:pt>
                <c:pt idx="25394">
                  <c:v>49.46</c:v>
                </c:pt>
                <c:pt idx="25395">
                  <c:v>49.46</c:v>
                </c:pt>
                <c:pt idx="25396">
                  <c:v>49.43</c:v>
                </c:pt>
                <c:pt idx="25397">
                  <c:v>49.43</c:v>
                </c:pt>
                <c:pt idx="25398">
                  <c:v>49.39</c:v>
                </c:pt>
                <c:pt idx="25399">
                  <c:v>49.39</c:v>
                </c:pt>
                <c:pt idx="25400">
                  <c:v>49.36</c:v>
                </c:pt>
                <c:pt idx="25401">
                  <c:v>49.33</c:v>
                </c:pt>
                <c:pt idx="25402">
                  <c:v>49.36</c:v>
                </c:pt>
                <c:pt idx="25403">
                  <c:v>49.33</c:v>
                </c:pt>
                <c:pt idx="25404">
                  <c:v>49.29</c:v>
                </c:pt>
                <c:pt idx="25405">
                  <c:v>49.26</c:v>
                </c:pt>
                <c:pt idx="25406">
                  <c:v>49.26</c:v>
                </c:pt>
                <c:pt idx="25407">
                  <c:v>49.23</c:v>
                </c:pt>
                <c:pt idx="25408">
                  <c:v>49.16</c:v>
                </c:pt>
                <c:pt idx="25409">
                  <c:v>49.16</c:v>
                </c:pt>
                <c:pt idx="25410">
                  <c:v>49.13</c:v>
                </c:pt>
                <c:pt idx="25411">
                  <c:v>49.1</c:v>
                </c:pt>
                <c:pt idx="25412">
                  <c:v>49.07</c:v>
                </c:pt>
                <c:pt idx="25413">
                  <c:v>49</c:v>
                </c:pt>
                <c:pt idx="25414">
                  <c:v>49</c:v>
                </c:pt>
                <c:pt idx="25415">
                  <c:v>49</c:v>
                </c:pt>
                <c:pt idx="25416">
                  <c:v>48.94</c:v>
                </c:pt>
                <c:pt idx="25417">
                  <c:v>48.91</c:v>
                </c:pt>
                <c:pt idx="25418">
                  <c:v>48.87</c:v>
                </c:pt>
                <c:pt idx="25419">
                  <c:v>48.84</c:v>
                </c:pt>
                <c:pt idx="25420">
                  <c:v>48.81</c:v>
                </c:pt>
                <c:pt idx="25421">
                  <c:v>48.75</c:v>
                </c:pt>
                <c:pt idx="25422">
                  <c:v>48.68</c:v>
                </c:pt>
                <c:pt idx="25423">
                  <c:v>48.68</c:v>
                </c:pt>
                <c:pt idx="25424">
                  <c:v>48.62</c:v>
                </c:pt>
                <c:pt idx="25425">
                  <c:v>48.52</c:v>
                </c:pt>
                <c:pt idx="25426">
                  <c:v>48.46</c:v>
                </c:pt>
                <c:pt idx="25427">
                  <c:v>48.43</c:v>
                </c:pt>
                <c:pt idx="25428">
                  <c:v>48.4</c:v>
                </c:pt>
                <c:pt idx="25429">
                  <c:v>48.34</c:v>
                </c:pt>
                <c:pt idx="25430">
                  <c:v>48.27</c:v>
                </c:pt>
                <c:pt idx="25431">
                  <c:v>48.24</c:v>
                </c:pt>
                <c:pt idx="25432">
                  <c:v>48.21</c:v>
                </c:pt>
                <c:pt idx="25433">
                  <c:v>48.12</c:v>
                </c:pt>
                <c:pt idx="25434">
                  <c:v>48.09</c:v>
                </c:pt>
                <c:pt idx="25435">
                  <c:v>48.05</c:v>
                </c:pt>
                <c:pt idx="25436">
                  <c:v>48.02</c:v>
                </c:pt>
                <c:pt idx="25437">
                  <c:v>47.96</c:v>
                </c:pt>
                <c:pt idx="25438">
                  <c:v>47.96</c:v>
                </c:pt>
                <c:pt idx="25439">
                  <c:v>47.9</c:v>
                </c:pt>
                <c:pt idx="25440">
                  <c:v>47.87</c:v>
                </c:pt>
                <c:pt idx="25441">
                  <c:v>47.84</c:v>
                </c:pt>
                <c:pt idx="25442">
                  <c:v>47.77</c:v>
                </c:pt>
                <c:pt idx="25443">
                  <c:v>47.74</c:v>
                </c:pt>
                <c:pt idx="25444">
                  <c:v>47.74</c:v>
                </c:pt>
                <c:pt idx="25445">
                  <c:v>47.68</c:v>
                </c:pt>
                <c:pt idx="25446">
                  <c:v>47.65</c:v>
                </c:pt>
                <c:pt idx="25447">
                  <c:v>47.62</c:v>
                </c:pt>
                <c:pt idx="25448">
                  <c:v>47.59</c:v>
                </c:pt>
                <c:pt idx="25449">
                  <c:v>47.56</c:v>
                </c:pt>
                <c:pt idx="25450">
                  <c:v>47.53</c:v>
                </c:pt>
                <c:pt idx="25451">
                  <c:v>47.5</c:v>
                </c:pt>
                <c:pt idx="25452">
                  <c:v>47.46</c:v>
                </c:pt>
                <c:pt idx="25453">
                  <c:v>47.43</c:v>
                </c:pt>
                <c:pt idx="25454">
                  <c:v>47.37</c:v>
                </c:pt>
                <c:pt idx="25455">
                  <c:v>47.31</c:v>
                </c:pt>
                <c:pt idx="25456">
                  <c:v>47.25</c:v>
                </c:pt>
                <c:pt idx="25457">
                  <c:v>47.22</c:v>
                </c:pt>
                <c:pt idx="25458">
                  <c:v>47.16</c:v>
                </c:pt>
                <c:pt idx="25459">
                  <c:v>47.07</c:v>
                </c:pt>
                <c:pt idx="25460">
                  <c:v>46.97</c:v>
                </c:pt>
                <c:pt idx="25461">
                  <c:v>46.91</c:v>
                </c:pt>
                <c:pt idx="25462">
                  <c:v>46.85</c:v>
                </c:pt>
                <c:pt idx="25463">
                  <c:v>46.76</c:v>
                </c:pt>
                <c:pt idx="25464">
                  <c:v>46.7</c:v>
                </c:pt>
                <c:pt idx="25465">
                  <c:v>46.64</c:v>
                </c:pt>
                <c:pt idx="25466">
                  <c:v>46.46</c:v>
                </c:pt>
                <c:pt idx="25467">
                  <c:v>46.34</c:v>
                </c:pt>
                <c:pt idx="25468">
                  <c:v>46.22</c:v>
                </c:pt>
                <c:pt idx="25469">
                  <c:v>46.1</c:v>
                </c:pt>
                <c:pt idx="25470">
                  <c:v>46.04</c:v>
                </c:pt>
                <c:pt idx="25471">
                  <c:v>45.98</c:v>
                </c:pt>
                <c:pt idx="25472">
                  <c:v>45.89</c:v>
                </c:pt>
                <c:pt idx="25473">
                  <c:v>45.77</c:v>
                </c:pt>
                <c:pt idx="25474">
                  <c:v>45.67</c:v>
                </c:pt>
                <c:pt idx="25475">
                  <c:v>45.58</c:v>
                </c:pt>
                <c:pt idx="25476">
                  <c:v>45.43</c:v>
                </c:pt>
                <c:pt idx="25477">
                  <c:v>45.28</c:v>
                </c:pt>
                <c:pt idx="25478">
                  <c:v>45.16</c:v>
                </c:pt>
                <c:pt idx="25479">
                  <c:v>44.98</c:v>
                </c:pt>
                <c:pt idx="25480">
                  <c:v>44.8</c:v>
                </c:pt>
                <c:pt idx="25481">
                  <c:v>44.83</c:v>
                </c:pt>
                <c:pt idx="25482">
                  <c:v>44.77</c:v>
                </c:pt>
                <c:pt idx="25483">
                  <c:v>44.68</c:v>
                </c:pt>
                <c:pt idx="25484">
                  <c:v>44.65</c:v>
                </c:pt>
                <c:pt idx="25485">
                  <c:v>44.65</c:v>
                </c:pt>
                <c:pt idx="25486">
                  <c:v>44.62</c:v>
                </c:pt>
                <c:pt idx="25487">
                  <c:v>44.56</c:v>
                </c:pt>
                <c:pt idx="25488">
                  <c:v>44.53</c:v>
                </c:pt>
                <c:pt idx="25489">
                  <c:v>44.59</c:v>
                </c:pt>
                <c:pt idx="25490">
                  <c:v>44.62</c:v>
                </c:pt>
                <c:pt idx="25491">
                  <c:v>44.68</c:v>
                </c:pt>
                <c:pt idx="25492">
                  <c:v>44.74</c:v>
                </c:pt>
                <c:pt idx="25493">
                  <c:v>44.83</c:v>
                </c:pt>
                <c:pt idx="25494">
                  <c:v>44.89</c:v>
                </c:pt>
                <c:pt idx="25495">
                  <c:v>44.95</c:v>
                </c:pt>
                <c:pt idx="25496">
                  <c:v>45.01</c:v>
                </c:pt>
                <c:pt idx="25497">
                  <c:v>45.04</c:v>
                </c:pt>
                <c:pt idx="25498">
                  <c:v>45.07</c:v>
                </c:pt>
                <c:pt idx="25499">
                  <c:v>45.1</c:v>
                </c:pt>
                <c:pt idx="25500">
                  <c:v>45.17</c:v>
                </c:pt>
                <c:pt idx="25501">
                  <c:v>45.2</c:v>
                </c:pt>
                <c:pt idx="25502">
                  <c:v>45.2</c:v>
                </c:pt>
                <c:pt idx="25503">
                  <c:v>45.23</c:v>
                </c:pt>
                <c:pt idx="25504">
                  <c:v>45.23</c:v>
                </c:pt>
                <c:pt idx="25505">
                  <c:v>45.23</c:v>
                </c:pt>
                <c:pt idx="25506">
                  <c:v>45.23</c:v>
                </c:pt>
                <c:pt idx="25507">
                  <c:v>45.2</c:v>
                </c:pt>
                <c:pt idx="25508">
                  <c:v>45.23</c:v>
                </c:pt>
                <c:pt idx="25509">
                  <c:v>45.23</c:v>
                </c:pt>
                <c:pt idx="25510">
                  <c:v>45.23</c:v>
                </c:pt>
                <c:pt idx="25511">
                  <c:v>45.23</c:v>
                </c:pt>
                <c:pt idx="25512">
                  <c:v>45.23</c:v>
                </c:pt>
                <c:pt idx="25513">
                  <c:v>45.23</c:v>
                </c:pt>
                <c:pt idx="25514">
                  <c:v>45.26</c:v>
                </c:pt>
                <c:pt idx="25515">
                  <c:v>45.26</c:v>
                </c:pt>
                <c:pt idx="25516">
                  <c:v>45.26</c:v>
                </c:pt>
                <c:pt idx="25517">
                  <c:v>45.26</c:v>
                </c:pt>
                <c:pt idx="25518">
                  <c:v>45.29</c:v>
                </c:pt>
                <c:pt idx="25519">
                  <c:v>45.32</c:v>
                </c:pt>
                <c:pt idx="25520">
                  <c:v>45.35</c:v>
                </c:pt>
                <c:pt idx="25521">
                  <c:v>45.35</c:v>
                </c:pt>
                <c:pt idx="25522">
                  <c:v>45.35</c:v>
                </c:pt>
                <c:pt idx="25523">
                  <c:v>45.41</c:v>
                </c:pt>
                <c:pt idx="25524">
                  <c:v>45.41</c:v>
                </c:pt>
                <c:pt idx="25525">
                  <c:v>45.41</c:v>
                </c:pt>
                <c:pt idx="25526">
                  <c:v>45.41</c:v>
                </c:pt>
                <c:pt idx="25527">
                  <c:v>45.41</c:v>
                </c:pt>
                <c:pt idx="25528">
                  <c:v>45.41</c:v>
                </c:pt>
                <c:pt idx="25529">
                  <c:v>45.38</c:v>
                </c:pt>
                <c:pt idx="25530">
                  <c:v>45.38</c:v>
                </c:pt>
                <c:pt idx="25531">
                  <c:v>45.38</c:v>
                </c:pt>
                <c:pt idx="25532">
                  <c:v>45.41</c:v>
                </c:pt>
                <c:pt idx="25533">
                  <c:v>45.41</c:v>
                </c:pt>
                <c:pt idx="25534">
                  <c:v>45.41</c:v>
                </c:pt>
                <c:pt idx="25535">
                  <c:v>45.41</c:v>
                </c:pt>
                <c:pt idx="25536">
                  <c:v>45.41</c:v>
                </c:pt>
                <c:pt idx="25537">
                  <c:v>45.41</c:v>
                </c:pt>
                <c:pt idx="25538">
                  <c:v>45.44</c:v>
                </c:pt>
                <c:pt idx="25539">
                  <c:v>45.44</c:v>
                </c:pt>
                <c:pt idx="25540">
                  <c:v>45.44</c:v>
                </c:pt>
                <c:pt idx="25541">
                  <c:v>45.44</c:v>
                </c:pt>
                <c:pt idx="25542">
                  <c:v>45.44</c:v>
                </c:pt>
                <c:pt idx="25543">
                  <c:v>45.44</c:v>
                </c:pt>
                <c:pt idx="25544">
                  <c:v>45.47</c:v>
                </c:pt>
                <c:pt idx="25545">
                  <c:v>45.47</c:v>
                </c:pt>
                <c:pt idx="25546">
                  <c:v>45.47</c:v>
                </c:pt>
                <c:pt idx="25547">
                  <c:v>45.47</c:v>
                </c:pt>
                <c:pt idx="25548">
                  <c:v>45.47</c:v>
                </c:pt>
                <c:pt idx="25549">
                  <c:v>45.47</c:v>
                </c:pt>
                <c:pt idx="25550">
                  <c:v>45.44</c:v>
                </c:pt>
                <c:pt idx="25551">
                  <c:v>45.44</c:v>
                </c:pt>
                <c:pt idx="25552">
                  <c:v>45.41</c:v>
                </c:pt>
                <c:pt idx="25553">
                  <c:v>45.38</c:v>
                </c:pt>
                <c:pt idx="25554">
                  <c:v>45.38</c:v>
                </c:pt>
                <c:pt idx="25555">
                  <c:v>45.35</c:v>
                </c:pt>
                <c:pt idx="25556">
                  <c:v>45.32</c:v>
                </c:pt>
                <c:pt idx="25557">
                  <c:v>45.32</c:v>
                </c:pt>
                <c:pt idx="25558">
                  <c:v>45.29</c:v>
                </c:pt>
                <c:pt idx="25559">
                  <c:v>45.29</c:v>
                </c:pt>
                <c:pt idx="25560">
                  <c:v>45.29</c:v>
                </c:pt>
                <c:pt idx="25561">
                  <c:v>45.29</c:v>
                </c:pt>
                <c:pt idx="25562">
                  <c:v>45.26</c:v>
                </c:pt>
                <c:pt idx="25563">
                  <c:v>45.26</c:v>
                </c:pt>
                <c:pt idx="25564">
                  <c:v>45.26</c:v>
                </c:pt>
                <c:pt idx="25565">
                  <c:v>45.23</c:v>
                </c:pt>
                <c:pt idx="25566">
                  <c:v>45.23</c:v>
                </c:pt>
                <c:pt idx="25567">
                  <c:v>45.23</c:v>
                </c:pt>
                <c:pt idx="25568">
                  <c:v>45.23</c:v>
                </c:pt>
                <c:pt idx="25569">
                  <c:v>45.23</c:v>
                </c:pt>
                <c:pt idx="25570">
                  <c:v>45.26</c:v>
                </c:pt>
                <c:pt idx="25571">
                  <c:v>45.26</c:v>
                </c:pt>
                <c:pt idx="25572">
                  <c:v>45.26</c:v>
                </c:pt>
                <c:pt idx="25573">
                  <c:v>45.26</c:v>
                </c:pt>
                <c:pt idx="25574">
                  <c:v>45.26</c:v>
                </c:pt>
                <c:pt idx="25575">
                  <c:v>45.26</c:v>
                </c:pt>
                <c:pt idx="25576">
                  <c:v>45.26</c:v>
                </c:pt>
                <c:pt idx="25577">
                  <c:v>45.23</c:v>
                </c:pt>
                <c:pt idx="25578">
                  <c:v>45.23</c:v>
                </c:pt>
                <c:pt idx="25579">
                  <c:v>45.23</c:v>
                </c:pt>
                <c:pt idx="25580">
                  <c:v>45.38</c:v>
                </c:pt>
                <c:pt idx="25581">
                  <c:v>45.41</c:v>
                </c:pt>
                <c:pt idx="25582">
                  <c:v>45.38</c:v>
                </c:pt>
                <c:pt idx="25583">
                  <c:v>45.38</c:v>
                </c:pt>
                <c:pt idx="25584">
                  <c:v>45.35</c:v>
                </c:pt>
                <c:pt idx="25585">
                  <c:v>45.35</c:v>
                </c:pt>
                <c:pt idx="25586">
                  <c:v>45.32</c:v>
                </c:pt>
                <c:pt idx="25587">
                  <c:v>45.32</c:v>
                </c:pt>
                <c:pt idx="25588">
                  <c:v>45.32</c:v>
                </c:pt>
                <c:pt idx="25589">
                  <c:v>45.32</c:v>
                </c:pt>
                <c:pt idx="25590">
                  <c:v>45.29</c:v>
                </c:pt>
                <c:pt idx="25591">
                  <c:v>45.29</c:v>
                </c:pt>
                <c:pt idx="25592">
                  <c:v>45.29</c:v>
                </c:pt>
                <c:pt idx="25593">
                  <c:v>45.29</c:v>
                </c:pt>
                <c:pt idx="25594">
                  <c:v>45.29</c:v>
                </c:pt>
                <c:pt idx="25595">
                  <c:v>45.29</c:v>
                </c:pt>
                <c:pt idx="25596">
                  <c:v>45.29</c:v>
                </c:pt>
                <c:pt idx="25597">
                  <c:v>45.26</c:v>
                </c:pt>
                <c:pt idx="25598">
                  <c:v>45.23</c:v>
                </c:pt>
                <c:pt idx="25599">
                  <c:v>45.2</c:v>
                </c:pt>
                <c:pt idx="25600">
                  <c:v>45.14</c:v>
                </c:pt>
                <c:pt idx="25601">
                  <c:v>45.11</c:v>
                </c:pt>
                <c:pt idx="25602">
                  <c:v>45.08</c:v>
                </c:pt>
                <c:pt idx="25604">
                  <c:v>45.38</c:v>
                </c:pt>
                <c:pt idx="25605">
                  <c:v>44.87</c:v>
                </c:pt>
                <c:pt idx="25606">
                  <c:v>44.81</c:v>
                </c:pt>
                <c:pt idx="25607">
                  <c:v>44.75</c:v>
                </c:pt>
                <c:pt idx="25608">
                  <c:v>44.69</c:v>
                </c:pt>
                <c:pt idx="25609">
                  <c:v>44.66</c:v>
                </c:pt>
                <c:pt idx="25610">
                  <c:v>44.63</c:v>
                </c:pt>
                <c:pt idx="25611">
                  <c:v>44.57</c:v>
                </c:pt>
                <c:pt idx="25612">
                  <c:v>44.57</c:v>
                </c:pt>
                <c:pt idx="25613">
                  <c:v>44.53</c:v>
                </c:pt>
                <c:pt idx="25614">
                  <c:v>44.53</c:v>
                </c:pt>
                <c:pt idx="25615">
                  <c:v>44.47</c:v>
                </c:pt>
                <c:pt idx="25616">
                  <c:v>44.51</c:v>
                </c:pt>
                <c:pt idx="25617">
                  <c:v>44.51</c:v>
                </c:pt>
                <c:pt idx="25618">
                  <c:v>44.47</c:v>
                </c:pt>
                <c:pt idx="25619">
                  <c:v>44.51</c:v>
                </c:pt>
                <c:pt idx="25620">
                  <c:v>44.47</c:v>
                </c:pt>
                <c:pt idx="25621">
                  <c:v>44.44</c:v>
                </c:pt>
                <c:pt idx="25622">
                  <c:v>44.44</c:v>
                </c:pt>
                <c:pt idx="25623">
                  <c:v>44.41</c:v>
                </c:pt>
                <c:pt idx="25624">
                  <c:v>44.41</c:v>
                </c:pt>
                <c:pt idx="25625">
                  <c:v>44.41</c:v>
                </c:pt>
                <c:pt idx="25626">
                  <c:v>44.38</c:v>
                </c:pt>
                <c:pt idx="25627">
                  <c:v>44.41</c:v>
                </c:pt>
                <c:pt idx="25628">
                  <c:v>44.38</c:v>
                </c:pt>
                <c:pt idx="25629">
                  <c:v>46.64</c:v>
                </c:pt>
                <c:pt idx="25630">
                  <c:v>45.77</c:v>
                </c:pt>
                <c:pt idx="25631">
                  <c:v>45.38</c:v>
                </c:pt>
                <c:pt idx="25632">
                  <c:v>45.23</c:v>
                </c:pt>
                <c:pt idx="25633">
                  <c:v>45.17</c:v>
                </c:pt>
                <c:pt idx="25634">
                  <c:v>45.08</c:v>
                </c:pt>
                <c:pt idx="25635">
                  <c:v>45.05</c:v>
                </c:pt>
                <c:pt idx="25636">
                  <c:v>44.99</c:v>
                </c:pt>
                <c:pt idx="25637">
                  <c:v>44.93</c:v>
                </c:pt>
                <c:pt idx="25638">
                  <c:v>44.93</c:v>
                </c:pt>
                <c:pt idx="25639">
                  <c:v>44.9</c:v>
                </c:pt>
                <c:pt idx="25640">
                  <c:v>44.87</c:v>
                </c:pt>
                <c:pt idx="25641">
                  <c:v>44.84</c:v>
                </c:pt>
                <c:pt idx="25642">
                  <c:v>44.84</c:v>
                </c:pt>
                <c:pt idx="25643">
                  <c:v>44.81</c:v>
                </c:pt>
                <c:pt idx="25644">
                  <c:v>44.78</c:v>
                </c:pt>
                <c:pt idx="25645">
                  <c:v>44.78</c:v>
                </c:pt>
                <c:pt idx="25646">
                  <c:v>44.78</c:v>
                </c:pt>
                <c:pt idx="25647">
                  <c:v>44.78</c:v>
                </c:pt>
                <c:pt idx="25648">
                  <c:v>44.75</c:v>
                </c:pt>
                <c:pt idx="25649">
                  <c:v>44.75</c:v>
                </c:pt>
                <c:pt idx="25650">
                  <c:v>44.72</c:v>
                </c:pt>
                <c:pt idx="25651">
                  <c:v>44.72</c:v>
                </c:pt>
                <c:pt idx="25652">
                  <c:v>44.72</c:v>
                </c:pt>
                <c:pt idx="25653">
                  <c:v>44.72</c:v>
                </c:pt>
                <c:pt idx="25654">
                  <c:v>44.78</c:v>
                </c:pt>
                <c:pt idx="25655">
                  <c:v>44.78</c:v>
                </c:pt>
                <c:pt idx="25656">
                  <c:v>44.78</c:v>
                </c:pt>
                <c:pt idx="25657">
                  <c:v>44.75</c:v>
                </c:pt>
                <c:pt idx="25658">
                  <c:v>44.75</c:v>
                </c:pt>
                <c:pt idx="25659">
                  <c:v>44.75</c:v>
                </c:pt>
                <c:pt idx="25660">
                  <c:v>44.72</c:v>
                </c:pt>
                <c:pt idx="25661">
                  <c:v>44.72</c:v>
                </c:pt>
                <c:pt idx="25662">
                  <c:v>44.69</c:v>
                </c:pt>
                <c:pt idx="25663">
                  <c:v>44.69</c:v>
                </c:pt>
                <c:pt idx="25664">
                  <c:v>44.66</c:v>
                </c:pt>
                <c:pt idx="25665">
                  <c:v>44.63</c:v>
                </c:pt>
                <c:pt idx="25666">
                  <c:v>44.63</c:v>
                </c:pt>
                <c:pt idx="25667">
                  <c:v>44.63</c:v>
                </c:pt>
                <c:pt idx="25668">
                  <c:v>44.57</c:v>
                </c:pt>
                <c:pt idx="25669">
                  <c:v>44.54</c:v>
                </c:pt>
                <c:pt idx="25670">
                  <c:v>44.54</c:v>
                </c:pt>
                <c:pt idx="25671">
                  <c:v>44.48</c:v>
                </c:pt>
                <c:pt idx="25672">
                  <c:v>44.45</c:v>
                </c:pt>
                <c:pt idx="25673">
                  <c:v>44.45</c:v>
                </c:pt>
                <c:pt idx="25674">
                  <c:v>44.45</c:v>
                </c:pt>
                <c:pt idx="25675">
                  <c:v>44.41</c:v>
                </c:pt>
                <c:pt idx="25676">
                  <c:v>44.41</c:v>
                </c:pt>
                <c:pt idx="25677">
                  <c:v>44.41</c:v>
                </c:pt>
                <c:pt idx="25678">
                  <c:v>44.38</c:v>
                </c:pt>
                <c:pt idx="25679">
                  <c:v>44.38</c:v>
                </c:pt>
                <c:pt idx="25680">
                  <c:v>44.38</c:v>
                </c:pt>
                <c:pt idx="25681">
                  <c:v>44.35</c:v>
                </c:pt>
                <c:pt idx="25682">
                  <c:v>44.32</c:v>
                </c:pt>
                <c:pt idx="25683">
                  <c:v>44.32</c:v>
                </c:pt>
                <c:pt idx="25684">
                  <c:v>44.29</c:v>
                </c:pt>
                <c:pt idx="25685">
                  <c:v>44.29</c:v>
                </c:pt>
                <c:pt idx="25686">
                  <c:v>44.26</c:v>
                </c:pt>
                <c:pt idx="25687">
                  <c:v>44.23</c:v>
                </c:pt>
                <c:pt idx="25688">
                  <c:v>44.2</c:v>
                </c:pt>
                <c:pt idx="25689">
                  <c:v>44.23</c:v>
                </c:pt>
                <c:pt idx="25690">
                  <c:v>44.23</c:v>
                </c:pt>
                <c:pt idx="25691">
                  <c:v>44.23</c:v>
                </c:pt>
                <c:pt idx="25692">
                  <c:v>44.2</c:v>
                </c:pt>
                <c:pt idx="25693">
                  <c:v>44.2</c:v>
                </c:pt>
                <c:pt idx="25694">
                  <c:v>44.17</c:v>
                </c:pt>
                <c:pt idx="25695">
                  <c:v>44.14</c:v>
                </c:pt>
                <c:pt idx="25696">
                  <c:v>44.14</c:v>
                </c:pt>
                <c:pt idx="25697">
                  <c:v>44.11</c:v>
                </c:pt>
                <c:pt idx="25698">
                  <c:v>44.08</c:v>
                </c:pt>
                <c:pt idx="25699">
                  <c:v>44.05</c:v>
                </c:pt>
                <c:pt idx="25700">
                  <c:v>44.02</c:v>
                </c:pt>
                <c:pt idx="25701">
                  <c:v>43.96</c:v>
                </c:pt>
                <c:pt idx="25702">
                  <c:v>43.93</c:v>
                </c:pt>
                <c:pt idx="25703">
                  <c:v>43.9</c:v>
                </c:pt>
                <c:pt idx="25704">
                  <c:v>43.87</c:v>
                </c:pt>
                <c:pt idx="25705">
                  <c:v>43.84</c:v>
                </c:pt>
                <c:pt idx="25706">
                  <c:v>43.81</c:v>
                </c:pt>
                <c:pt idx="25707">
                  <c:v>43.81</c:v>
                </c:pt>
                <c:pt idx="25708">
                  <c:v>43.78</c:v>
                </c:pt>
                <c:pt idx="25709">
                  <c:v>43.75</c:v>
                </c:pt>
                <c:pt idx="25710">
                  <c:v>43.72</c:v>
                </c:pt>
                <c:pt idx="25711">
                  <c:v>43.68</c:v>
                </c:pt>
                <c:pt idx="25712">
                  <c:v>43.65</c:v>
                </c:pt>
                <c:pt idx="25713">
                  <c:v>43.62</c:v>
                </c:pt>
                <c:pt idx="25714">
                  <c:v>43.59</c:v>
                </c:pt>
                <c:pt idx="25715">
                  <c:v>43.53</c:v>
                </c:pt>
                <c:pt idx="25716">
                  <c:v>43.5</c:v>
                </c:pt>
                <c:pt idx="25717">
                  <c:v>43.47</c:v>
                </c:pt>
                <c:pt idx="25718">
                  <c:v>43.41</c:v>
                </c:pt>
                <c:pt idx="25719">
                  <c:v>43.41</c:v>
                </c:pt>
                <c:pt idx="25720">
                  <c:v>43.35</c:v>
                </c:pt>
                <c:pt idx="25721">
                  <c:v>43.29</c:v>
                </c:pt>
                <c:pt idx="25722">
                  <c:v>43.29</c:v>
                </c:pt>
                <c:pt idx="25723">
                  <c:v>43.22</c:v>
                </c:pt>
                <c:pt idx="25724">
                  <c:v>43.16</c:v>
                </c:pt>
                <c:pt idx="25725">
                  <c:v>43.13</c:v>
                </c:pt>
                <c:pt idx="25726">
                  <c:v>43.07</c:v>
                </c:pt>
                <c:pt idx="25727">
                  <c:v>42.97</c:v>
                </c:pt>
                <c:pt idx="25728">
                  <c:v>42.91</c:v>
                </c:pt>
                <c:pt idx="25729">
                  <c:v>42.88</c:v>
                </c:pt>
                <c:pt idx="25730">
                  <c:v>42.82</c:v>
                </c:pt>
                <c:pt idx="25731">
                  <c:v>42.79</c:v>
                </c:pt>
                <c:pt idx="25732">
                  <c:v>42.76</c:v>
                </c:pt>
                <c:pt idx="25733">
                  <c:v>42.72</c:v>
                </c:pt>
                <c:pt idx="25734">
                  <c:v>42.69</c:v>
                </c:pt>
                <c:pt idx="25735">
                  <c:v>42.66</c:v>
                </c:pt>
                <c:pt idx="25736">
                  <c:v>42.6</c:v>
                </c:pt>
                <c:pt idx="25737">
                  <c:v>42.57</c:v>
                </c:pt>
                <c:pt idx="25738">
                  <c:v>42.57</c:v>
                </c:pt>
                <c:pt idx="25739">
                  <c:v>42.54</c:v>
                </c:pt>
                <c:pt idx="25740">
                  <c:v>42.5</c:v>
                </c:pt>
                <c:pt idx="25741">
                  <c:v>42.47</c:v>
                </c:pt>
                <c:pt idx="25742">
                  <c:v>42.44</c:v>
                </c:pt>
                <c:pt idx="25743">
                  <c:v>42.41</c:v>
                </c:pt>
                <c:pt idx="25744">
                  <c:v>42.44</c:v>
                </c:pt>
                <c:pt idx="25745">
                  <c:v>42.41</c:v>
                </c:pt>
                <c:pt idx="25746">
                  <c:v>42.38</c:v>
                </c:pt>
                <c:pt idx="25747">
                  <c:v>42.34</c:v>
                </c:pt>
                <c:pt idx="25748">
                  <c:v>42.31</c:v>
                </c:pt>
                <c:pt idx="25749">
                  <c:v>42.31</c:v>
                </c:pt>
                <c:pt idx="25750">
                  <c:v>42.31</c:v>
                </c:pt>
                <c:pt idx="25751">
                  <c:v>42.31</c:v>
                </c:pt>
                <c:pt idx="25752">
                  <c:v>42.31</c:v>
                </c:pt>
                <c:pt idx="25753">
                  <c:v>42.31</c:v>
                </c:pt>
                <c:pt idx="25754">
                  <c:v>42.34</c:v>
                </c:pt>
                <c:pt idx="25755">
                  <c:v>42.34</c:v>
                </c:pt>
                <c:pt idx="25756">
                  <c:v>42.38</c:v>
                </c:pt>
                <c:pt idx="25757">
                  <c:v>42.41</c:v>
                </c:pt>
                <c:pt idx="25758">
                  <c:v>42.41</c:v>
                </c:pt>
                <c:pt idx="25759">
                  <c:v>42.44</c:v>
                </c:pt>
                <c:pt idx="25760">
                  <c:v>42.47</c:v>
                </c:pt>
                <c:pt idx="25761">
                  <c:v>42.5</c:v>
                </c:pt>
                <c:pt idx="25762">
                  <c:v>42.5</c:v>
                </c:pt>
                <c:pt idx="25763">
                  <c:v>42.5</c:v>
                </c:pt>
                <c:pt idx="25764">
                  <c:v>42.47</c:v>
                </c:pt>
                <c:pt idx="25765">
                  <c:v>42.5</c:v>
                </c:pt>
                <c:pt idx="25766">
                  <c:v>42.5</c:v>
                </c:pt>
                <c:pt idx="25767">
                  <c:v>42.5</c:v>
                </c:pt>
                <c:pt idx="25768">
                  <c:v>42.5</c:v>
                </c:pt>
                <c:pt idx="25769">
                  <c:v>42.5</c:v>
                </c:pt>
                <c:pt idx="25770">
                  <c:v>42.54</c:v>
                </c:pt>
                <c:pt idx="25771">
                  <c:v>42.54</c:v>
                </c:pt>
                <c:pt idx="25772">
                  <c:v>42.54</c:v>
                </c:pt>
                <c:pt idx="25773">
                  <c:v>42.66</c:v>
                </c:pt>
                <c:pt idx="25774">
                  <c:v>42.63</c:v>
                </c:pt>
                <c:pt idx="25775">
                  <c:v>42.66</c:v>
                </c:pt>
                <c:pt idx="25776">
                  <c:v>42.69</c:v>
                </c:pt>
                <c:pt idx="25777">
                  <c:v>42.69</c:v>
                </c:pt>
                <c:pt idx="25778">
                  <c:v>42.69</c:v>
                </c:pt>
                <c:pt idx="25779">
                  <c:v>42.72</c:v>
                </c:pt>
                <c:pt idx="25780">
                  <c:v>42.72</c:v>
                </c:pt>
                <c:pt idx="25781">
                  <c:v>42.69</c:v>
                </c:pt>
                <c:pt idx="25782">
                  <c:v>42.69</c:v>
                </c:pt>
                <c:pt idx="25783">
                  <c:v>42.63</c:v>
                </c:pt>
                <c:pt idx="25784">
                  <c:v>42.6</c:v>
                </c:pt>
                <c:pt idx="25785">
                  <c:v>42.54</c:v>
                </c:pt>
                <c:pt idx="25786">
                  <c:v>42.5</c:v>
                </c:pt>
                <c:pt idx="25787">
                  <c:v>42.44</c:v>
                </c:pt>
                <c:pt idx="25788">
                  <c:v>42.41</c:v>
                </c:pt>
                <c:pt idx="25789">
                  <c:v>42.41</c:v>
                </c:pt>
                <c:pt idx="25790">
                  <c:v>42.41</c:v>
                </c:pt>
                <c:pt idx="25791">
                  <c:v>42.38</c:v>
                </c:pt>
                <c:pt idx="25792">
                  <c:v>42.41</c:v>
                </c:pt>
                <c:pt idx="25793">
                  <c:v>42.34</c:v>
                </c:pt>
                <c:pt idx="25794">
                  <c:v>42.31</c:v>
                </c:pt>
                <c:pt idx="25795">
                  <c:v>42.25</c:v>
                </c:pt>
                <c:pt idx="25796">
                  <c:v>42.22</c:v>
                </c:pt>
                <c:pt idx="25797">
                  <c:v>42.09</c:v>
                </c:pt>
                <c:pt idx="25798">
                  <c:v>42.02</c:v>
                </c:pt>
                <c:pt idx="25799">
                  <c:v>41.99</c:v>
                </c:pt>
                <c:pt idx="25800">
                  <c:v>41.93</c:v>
                </c:pt>
                <c:pt idx="25801">
                  <c:v>41.93</c:v>
                </c:pt>
                <c:pt idx="25802">
                  <c:v>41.89</c:v>
                </c:pt>
                <c:pt idx="25803">
                  <c:v>41.86</c:v>
                </c:pt>
                <c:pt idx="25804">
                  <c:v>41.83</c:v>
                </c:pt>
                <c:pt idx="25805">
                  <c:v>41.8</c:v>
                </c:pt>
                <c:pt idx="25806">
                  <c:v>41.8</c:v>
                </c:pt>
                <c:pt idx="25807">
                  <c:v>41.76</c:v>
                </c:pt>
                <c:pt idx="25808">
                  <c:v>41.8</c:v>
                </c:pt>
                <c:pt idx="25809">
                  <c:v>41.8</c:v>
                </c:pt>
                <c:pt idx="25810">
                  <c:v>41.83</c:v>
                </c:pt>
                <c:pt idx="25811">
                  <c:v>41.83</c:v>
                </c:pt>
                <c:pt idx="25812">
                  <c:v>41.83</c:v>
                </c:pt>
                <c:pt idx="25813">
                  <c:v>41.83</c:v>
                </c:pt>
                <c:pt idx="25814">
                  <c:v>41.86</c:v>
                </c:pt>
                <c:pt idx="25815">
                  <c:v>41.89</c:v>
                </c:pt>
                <c:pt idx="25816">
                  <c:v>41.89</c:v>
                </c:pt>
                <c:pt idx="25817">
                  <c:v>41.89</c:v>
                </c:pt>
                <c:pt idx="25818">
                  <c:v>41.89</c:v>
                </c:pt>
                <c:pt idx="25819">
                  <c:v>41.93</c:v>
                </c:pt>
                <c:pt idx="25820">
                  <c:v>41.89</c:v>
                </c:pt>
                <c:pt idx="25821">
                  <c:v>41.86</c:v>
                </c:pt>
                <c:pt idx="25822">
                  <c:v>41.83</c:v>
                </c:pt>
                <c:pt idx="25823">
                  <c:v>41.86</c:v>
                </c:pt>
                <c:pt idx="25824">
                  <c:v>41.83</c:v>
                </c:pt>
                <c:pt idx="25825">
                  <c:v>41.83</c:v>
                </c:pt>
                <c:pt idx="25826">
                  <c:v>41.8</c:v>
                </c:pt>
                <c:pt idx="25827">
                  <c:v>41.76</c:v>
                </c:pt>
                <c:pt idx="25828">
                  <c:v>41.73</c:v>
                </c:pt>
                <c:pt idx="25829">
                  <c:v>41.7</c:v>
                </c:pt>
                <c:pt idx="25830">
                  <c:v>41.63</c:v>
                </c:pt>
                <c:pt idx="25831">
                  <c:v>41.63</c:v>
                </c:pt>
                <c:pt idx="25832">
                  <c:v>41.6</c:v>
                </c:pt>
                <c:pt idx="25833">
                  <c:v>41.57</c:v>
                </c:pt>
                <c:pt idx="25834">
                  <c:v>41.57</c:v>
                </c:pt>
                <c:pt idx="25835">
                  <c:v>41.53</c:v>
                </c:pt>
                <c:pt idx="25836">
                  <c:v>41.44</c:v>
                </c:pt>
                <c:pt idx="25837">
                  <c:v>41.37</c:v>
                </c:pt>
                <c:pt idx="25838">
                  <c:v>41.3</c:v>
                </c:pt>
                <c:pt idx="25839">
                  <c:v>41.2</c:v>
                </c:pt>
                <c:pt idx="25840">
                  <c:v>41.07</c:v>
                </c:pt>
                <c:pt idx="25841">
                  <c:v>41</c:v>
                </c:pt>
                <c:pt idx="25842">
                  <c:v>40.86</c:v>
                </c:pt>
                <c:pt idx="25843">
                  <c:v>40.729999999999997</c:v>
                </c:pt>
                <c:pt idx="25844">
                  <c:v>40.520000000000003</c:v>
                </c:pt>
                <c:pt idx="25845">
                  <c:v>40.380000000000003</c:v>
                </c:pt>
                <c:pt idx="25846">
                  <c:v>40.14</c:v>
                </c:pt>
                <c:pt idx="25847">
                  <c:v>39.99</c:v>
                </c:pt>
                <c:pt idx="25848">
                  <c:v>39.74</c:v>
                </c:pt>
                <c:pt idx="25849">
                  <c:v>39.49</c:v>
                </c:pt>
                <c:pt idx="25850">
                  <c:v>39.33</c:v>
                </c:pt>
                <c:pt idx="25851">
                  <c:v>39.22</c:v>
                </c:pt>
                <c:pt idx="25852">
                  <c:v>39.03</c:v>
                </c:pt>
                <c:pt idx="25853">
                  <c:v>38.869999999999997</c:v>
                </c:pt>
                <c:pt idx="25854">
                  <c:v>38.6</c:v>
                </c:pt>
                <c:pt idx="25855">
                  <c:v>38.32</c:v>
                </c:pt>
                <c:pt idx="25856">
                  <c:v>38.19</c:v>
                </c:pt>
                <c:pt idx="25857">
                  <c:v>37.99</c:v>
                </c:pt>
                <c:pt idx="25858">
                  <c:v>37.78</c:v>
                </c:pt>
                <c:pt idx="25859">
                  <c:v>37.6</c:v>
                </c:pt>
                <c:pt idx="25860">
                  <c:v>37.42</c:v>
                </c:pt>
                <c:pt idx="25861">
                  <c:v>37.340000000000003</c:v>
                </c:pt>
                <c:pt idx="25862">
                  <c:v>37.19</c:v>
                </c:pt>
                <c:pt idx="25863">
                  <c:v>37.01</c:v>
                </c:pt>
                <c:pt idx="25864">
                  <c:v>37</c:v>
                </c:pt>
                <c:pt idx="25865">
                  <c:v>37.04</c:v>
                </c:pt>
                <c:pt idx="25866">
                  <c:v>36.950000000000003</c:v>
                </c:pt>
                <c:pt idx="25867">
                  <c:v>36.86</c:v>
                </c:pt>
                <c:pt idx="25868">
                  <c:v>36.85</c:v>
                </c:pt>
                <c:pt idx="25869">
                  <c:v>36.75</c:v>
                </c:pt>
                <c:pt idx="25870">
                  <c:v>36.71</c:v>
                </c:pt>
                <c:pt idx="25871">
                  <c:v>36.880000000000003</c:v>
                </c:pt>
                <c:pt idx="25872">
                  <c:v>36.97</c:v>
                </c:pt>
                <c:pt idx="25873">
                  <c:v>36.97</c:v>
                </c:pt>
                <c:pt idx="25874">
                  <c:v>37.020000000000003</c:v>
                </c:pt>
                <c:pt idx="25875">
                  <c:v>37.049999999999997</c:v>
                </c:pt>
                <c:pt idx="25876">
                  <c:v>37.049999999999997</c:v>
                </c:pt>
                <c:pt idx="25877">
                  <c:v>37.049999999999997</c:v>
                </c:pt>
                <c:pt idx="25878">
                  <c:v>37.090000000000003</c:v>
                </c:pt>
                <c:pt idx="25879">
                  <c:v>37.08</c:v>
                </c:pt>
                <c:pt idx="25880">
                  <c:v>37.17</c:v>
                </c:pt>
                <c:pt idx="25881">
                  <c:v>37.17</c:v>
                </c:pt>
                <c:pt idx="25882">
                  <c:v>37.17</c:v>
                </c:pt>
                <c:pt idx="25883">
                  <c:v>37.17</c:v>
                </c:pt>
                <c:pt idx="25884">
                  <c:v>37.200000000000003</c:v>
                </c:pt>
                <c:pt idx="25885">
                  <c:v>37.06</c:v>
                </c:pt>
                <c:pt idx="25886">
                  <c:v>37.020000000000003</c:v>
                </c:pt>
                <c:pt idx="25887">
                  <c:v>36.97</c:v>
                </c:pt>
                <c:pt idx="25888">
                  <c:v>36.93</c:v>
                </c:pt>
                <c:pt idx="25889">
                  <c:v>36.909999999999997</c:v>
                </c:pt>
                <c:pt idx="25890">
                  <c:v>36.86</c:v>
                </c:pt>
                <c:pt idx="25891">
                  <c:v>36.86</c:v>
                </c:pt>
                <c:pt idx="25892">
                  <c:v>36.770000000000003</c:v>
                </c:pt>
                <c:pt idx="25893">
                  <c:v>36.770000000000003</c:v>
                </c:pt>
                <c:pt idx="25894">
                  <c:v>36.75</c:v>
                </c:pt>
                <c:pt idx="25895">
                  <c:v>36.75</c:v>
                </c:pt>
                <c:pt idx="25896">
                  <c:v>36.799999999999997</c:v>
                </c:pt>
                <c:pt idx="25897">
                  <c:v>36.75</c:v>
                </c:pt>
                <c:pt idx="25898">
                  <c:v>36.71</c:v>
                </c:pt>
                <c:pt idx="25899">
                  <c:v>36.64</c:v>
                </c:pt>
                <c:pt idx="25900">
                  <c:v>36.64</c:v>
                </c:pt>
                <c:pt idx="25901">
                  <c:v>36.590000000000003</c:v>
                </c:pt>
                <c:pt idx="25902">
                  <c:v>36.5</c:v>
                </c:pt>
                <c:pt idx="25903">
                  <c:v>36.35</c:v>
                </c:pt>
                <c:pt idx="25904">
                  <c:v>36.229999999999997</c:v>
                </c:pt>
                <c:pt idx="25905">
                  <c:v>36.130000000000003</c:v>
                </c:pt>
                <c:pt idx="25906">
                  <c:v>36.020000000000003</c:v>
                </c:pt>
                <c:pt idx="25907">
                  <c:v>36</c:v>
                </c:pt>
                <c:pt idx="25908">
                  <c:v>36</c:v>
                </c:pt>
                <c:pt idx="25909">
                  <c:v>35.9</c:v>
                </c:pt>
                <c:pt idx="25910">
                  <c:v>35.85</c:v>
                </c:pt>
                <c:pt idx="25911">
                  <c:v>35.83</c:v>
                </c:pt>
                <c:pt idx="25912">
                  <c:v>35.83</c:v>
                </c:pt>
                <c:pt idx="25913">
                  <c:v>35.93</c:v>
                </c:pt>
                <c:pt idx="25914">
                  <c:v>35.979999999999997</c:v>
                </c:pt>
                <c:pt idx="25915">
                  <c:v>36.04</c:v>
                </c:pt>
                <c:pt idx="25917">
                  <c:v>36.15</c:v>
                </c:pt>
                <c:pt idx="25918">
                  <c:v>35.96</c:v>
                </c:pt>
                <c:pt idx="25919">
                  <c:v>35.909999999999997</c:v>
                </c:pt>
                <c:pt idx="25920">
                  <c:v>35.909999999999997</c:v>
                </c:pt>
                <c:pt idx="25921">
                  <c:v>36.020000000000003</c:v>
                </c:pt>
                <c:pt idx="25922">
                  <c:v>36.119999999999997</c:v>
                </c:pt>
                <c:pt idx="25923">
                  <c:v>36.17</c:v>
                </c:pt>
                <c:pt idx="25924">
                  <c:v>36.26</c:v>
                </c:pt>
                <c:pt idx="25925">
                  <c:v>36.26</c:v>
                </c:pt>
                <c:pt idx="25926">
                  <c:v>36.26</c:v>
                </c:pt>
                <c:pt idx="25927">
                  <c:v>36.200000000000003</c:v>
                </c:pt>
                <c:pt idx="25928">
                  <c:v>36.200000000000003</c:v>
                </c:pt>
                <c:pt idx="25929">
                  <c:v>36.200000000000003</c:v>
                </c:pt>
                <c:pt idx="25930">
                  <c:v>36.130000000000003</c:v>
                </c:pt>
                <c:pt idx="25931">
                  <c:v>36.08</c:v>
                </c:pt>
                <c:pt idx="25932">
                  <c:v>35.97</c:v>
                </c:pt>
                <c:pt idx="25933">
                  <c:v>35.97</c:v>
                </c:pt>
                <c:pt idx="25934">
                  <c:v>36.06</c:v>
                </c:pt>
                <c:pt idx="25935">
                  <c:v>36.06</c:v>
                </c:pt>
                <c:pt idx="25936">
                  <c:v>36.06</c:v>
                </c:pt>
                <c:pt idx="25937">
                  <c:v>35.950000000000003</c:v>
                </c:pt>
                <c:pt idx="25938">
                  <c:v>35.99</c:v>
                </c:pt>
                <c:pt idx="25939">
                  <c:v>35.99</c:v>
                </c:pt>
                <c:pt idx="25940">
                  <c:v>35.93</c:v>
                </c:pt>
                <c:pt idx="25941">
                  <c:v>35.82</c:v>
                </c:pt>
                <c:pt idx="25942">
                  <c:v>35.75</c:v>
                </c:pt>
                <c:pt idx="25943">
                  <c:v>35.69</c:v>
                </c:pt>
                <c:pt idx="25944">
                  <c:v>35.64</c:v>
                </c:pt>
                <c:pt idx="25945">
                  <c:v>35.58</c:v>
                </c:pt>
                <c:pt idx="25946">
                  <c:v>35.56</c:v>
                </c:pt>
                <c:pt idx="25947">
                  <c:v>35.61</c:v>
                </c:pt>
                <c:pt idx="25948">
                  <c:v>35.72</c:v>
                </c:pt>
                <c:pt idx="25949">
                  <c:v>35.72</c:v>
                </c:pt>
                <c:pt idx="25950">
                  <c:v>35.78</c:v>
                </c:pt>
                <c:pt idx="25951">
                  <c:v>35.83</c:v>
                </c:pt>
                <c:pt idx="25952">
                  <c:v>35.89</c:v>
                </c:pt>
                <c:pt idx="25953">
                  <c:v>35.979999999999997</c:v>
                </c:pt>
                <c:pt idx="25954">
                  <c:v>36.03</c:v>
                </c:pt>
                <c:pt idx="25955">
                  <c:v>36.03</c:v>
                </c:pt>
                <c:pt idx="25956">
                  <c:v>36.08</c:v>
                </c:pt>
                <c:pt idx="25957">
                  <c:v>36.08</c:v>
                </c:pt>
                <c:pt idx="25958">
                  <c:v>36.08</c:v>
                </c:pt>
                <c:pt idx="25959">
                  <c:v>36.14</c:v>
                </c:pt>
                <c:pt idx="25960">
                  <c:v>36.14</c:v>
                </c:pt>
                <c:pt idx="25961">
                  <c:v>36.19</c:v>
                </c:pt>
                <c:pt idx="25962">
                  <c:v>36.19</c:v>
                </c:pt>
                <c:pt idx="25963">
                  <c:v>36.270000000000003</c:v>
                </c:pt>
                <c:pt idx="25964">
                  <c:v>36.270000000000003</c:v>
                </c:pt>
                <c:pt idx="25965">
                  <c:v>36.33</c:v>
                </c:pt>
                <c:pt idx="25966">
                  <c:v>36.33</c:v>
                </c:pt>
                <c:pt idx="25967">
                  <c:v>36.380000000000003</c:v>
                </c:pt>
                <c:pt idx="25968">
                  <c:v>36.380000000000003</c:v>
                </c:pt>
                <c:pt idx="25969">
                  <c:v>36.380000000000003</c:v>
                </c:pt>
                <c:pt idx="25970">
                  <c:v>36.380000000000003</c:v>
                </c:pt>
                <c:pt idx="25971">
                  <c:v>36.43</c:v>
                </c:pt>
                <c:pt idx="25972">
                  <c:v>36.43</c:v>
                </c:pt>
                <c:pt idx="25973">
                  <c:v>37.869999999999997</c:v>
                </c:pt>
                <c:pt idx="25974">
                  <c:v>37</c:v>
                </c:pt>
                <c:pt idx="25975">
                  <c:v>36.85</c:v>
                </c:pt>
                <c:pt idx="25976">
                  <c:v>36.83</c:v>
                </c:pt>
                <c:pt idx="25977">
                  <c:v>36.729999999999997</c:v>
                </c:pt>
                <c:pt idx="25978">
                  <c:v>36.729999999999997</c:v>
                </c:pt>
                <c:pt idx="25979">
                  <c:v>36.729999999999997</c:v>
                </c:pt>
                <c:pt idx="25980">
                  <c:v>36.729999999999997</c:v>
                </c:pt>
                <c:pt idx="25981">
                  <c:v>36.729999999999997</c:v>
                </c:pt>
                <c:pt idx="25982">
                  <c:v>36.729999999999997</c:v>
                </c:pt>
                <c:pt idx="25983">
                  <c:v>36.68</c:v>
                </c:pt>
                <c:pt idx="25984">
                  <c:v>36.72</c:v>
                </c:pt>
                <c:pt idx="25985">
                  <c:v>36.67</c:v>
                </c:pt>
                <c:pt idx="25986">
                  <c:v>36.67</c:v>
                </c:pt>
                <c:pt idx="25987">
                  <c:v>36.619999999999997</c:v>
                </c:pt>
                <c:pt idx="25988">
                  <c:v>36.619999999999997</c:v>
                </c:pt>
                <c:pt idx="25989">
                  <c:v>36.57</c:v>
                </c:pt>
                <c:pt idx="25990">
                  <c:v>36.57</c:v>
                </c:pt>
                <c:pt idx="25991">
                  <c:v>36.57</c:v>
                </c:pt>
                <c:pt idx="25992">
                  <c:v>36.51</c:v>
                </c:pt>
                <c:pt idx="25993">
                  <c:v>36.51</c:v>
                </c:pt>
                <c:pt idx="25994">
                  <c:v>36.51</c:v>
                </c:pt>
                <c:pt idx="25995">
                  <c:v>36.51</c:v>
                </c:pt>
                <c:pt idx="25996">
                  <c:v>36.51</c:v>
                </c:pt>
                <c:pt idx="25997">
                  <c:v>36.51</c:v>
                </c:pt>
                <c:pt idx="25998">
                  <c:v>36.51</c:v>
                </c:pt>
                <c:pt idx="25999">
                  <c:v>36.51</c:v>
                </c:pt>
                <c:pt idx="26000">
                  <c:v>36.51</c:v>
                </c:pt>
                <c:pt idx="26001">
                  <c:v>36.51</c:v>
                </c:pt>
                <c:pt idx="26002">
                  <c:v>36.51</c:v>
                </c:pt>
                <c:pt idx="26003">
                  <c:v>36.46</c:v>
                </c:pt>
                <c:pt idx="26004">
                  <c:v>36.46</c:v>
                </c:pt>
                <c:pt idx="26005">
                  <c:v>36.5</c:v>
                </c:pt>
                <c:pt idx="26006">
                  <c:v>36.44</c:v>
                </c:pt>
                <c:pt idx="26007">
                  <c:v>36.44</c:v>
                </c:pt>
                <c:pt idx="26008">
                  <c:v>36.39</c:v>
                </c:pt>
                <c:pt idx="26009">
                  <c:v>36.39</c:v>
                </c:pt>
                <c:pt idx="26010">
                  <c:v>36.39</c:v>
                </c:pt>
                <c:pt idx="26011">
                  <c:v>36.39</c:v>
                </c:pt>
                <c:pt idx="26012">
                  <c:v>36.39</c:v>
                </c:pt>
                <c:pt idx="26013">
                  <c:v>36.39</c:v>
                </c:pt>
                <c:pt idx="26014">
                  <c:v>36.340000000000003</c:v>
                </c:pt>
                <c:pt idx="26015">
                  <c:v>36.29</c:v>
                </c:pt>
                <c:pt idx="26016">
                  <c:v>36.29</c:v>
                </c:pt>
                <c:pt idx="26017">
                  <c:v>36.29</c:v>
                </c:pt>
                <c:pt idx="26018">
                  <c:v>36.229999999999997</c:v>
                </c:pt>
                <c:pt idx="26019">
                  <c:v>36.229999999999997</c:v>
                </c:pt>
                <c:pt idx="26020">
                  <c:v>36.18</c:v>
                </c:pt>
                <c:pt idx="26021">
                  <c:v>36.130000000000003</c:v>
                </c:pt>
                <c:pt idx="26022">
                  <c:v>36.159999999999997</c:v>
                </c:pt>
                <c:pt idx="26023">
                  <c:v>36.049999999999997</c:v>
                </c:pt>
                <c:pt idx="26024">
                  <c:v>36</c:v>
                </c:pt>
                <c:pt idx="26025">
                  <c:v>36</c:v>
                </c:pt>
                <c:pt idx="26026">
                  <c:v>36</c:v>
                </c:pt>
                <c:pt idx="26027">
                  <c:v>36</c:v>
                </c:pt>
                <c:pt idx="26028">
                  <c:v>36</c:v>
                </c:pt>
                <c:pt idx="26029">
                  <c:v>36</c:v>
                </c:pt>
                <c:pt idx="26030">
                  <c:v>36</c:v>
                </c:pt>
                <c:pt idx="26031">
                  <c:v>36</c:v>
                </c:pt>
                <c:pt idx="26032">
                  <c:v>35.94</c:v>
                </c:pt>
                <c:pt idx="26033">
                  <c:v>35.94</c:v>
                </c:pt>
                <c:pt idx="26034">
                  <c:v>35.97</c:v>
                </c:pt>
                <c:pt idx="26035">
                  <c:v>35.97</c:v>
                </c:pt>
                <c:pt idx="26036">
                  <c:v>35.92</c:v>
                </c:pt>
                <c:pt idx="26037">
                  <c:v>35.92</c:v>
                </c:pt>
                <c:pt idx="26038">
                  <c:v>35.81</c:v>
                </c:pt>
                <c:pt idx="26039">
                  <c:v>35.81</c:v>
                </c:pt>
                <c:pt idx="26040">
                  <c:v>35.81</c:v>
                </c:pt>
                <c:pt idx="26041">
                  <c:v>35.75</c:v>
                </c:pt>
                <c:pt idx="26042">
                  <c:v>35.67</c:v>
                </c:pt>
                <c:pt idx="26043">
                  <c:v>35.61</c:v>
                </c:pt>
                <c:pt idx="26044">
                  <c:v>35.61</c:v>
                </c:pt>
                <c:pt idx="26045">
                  <c:v>35.56</c:v>
                </c:pt>
                <c:pt idx="26046">
                  <c:v>35.5</c:v>
                </c:pt>
                <c:pt idx="26047">
                  <c:v>35.380000000000003</c:v>
                </c:pt>
                <c:pt idx="26048">
                  <c:v>35.29</c:v>
                </c:pt>
                <c:pt idx="26049">
                  <c:v>35.229999999999997</c:v>
                </c:pt>
                <c:pt idx="26050">
                  <c:v>35.17</c:v>
                </c:pt>
                <c:pt idx="26051">
                  <c:v>35.11</c:v>
                </c:pt>
                <c:pt idx="26052">
                  <c:v>35.049999999999997</c:v>
                </c:pt>
                <c:pt idx="26053">
                  <c:v>35.049999999999997</c:v>
                </c:pt>
                <c:pt idx="26054">
                  <c:v>34.950000000000003</c:v>
                </c:pt>
                <c:pt idx="26055">
                  <c:v>34.950000000000003</c:v>
                </c:pt>
                <c:pt idx="26056">
                  <c:v>34.83</c:v>
                </c:pt>
                <c:pt idx="26057">
                  <c:v>34.700000000000003</c:v>
                </c:pt>
                <c:pt idx="26058">
                  <c:v>34.57</c:v>
                </c:pt>
                <c:pt idx="26059">
                  <c:v>34.46</c:v>
                </c:pt>
                <c:pt idx="26060">
                  <c:v>34.26</c:v>
                </c:pt>
                <c:pt idx="26061">
                  <c:v>34.19</c:v>
                </c:pt>
                <c:pt idx="26062">
                  <c:v>34.19</c:v>
                </c:pt>
                <c:pt idx="26063">
                  <c:v>34.08</c:v>
                </c:pt>
                <c:pt idx="26064">
                  <c:v>34.01</c:v>
                </c:pt>
                <c:pt idx="26065">
                  <c:v>33.86</c:v>
                </c:pt>
                <c:pt idx="26066">
                  <c:v>33.89</c:v>
                </c:pt>
                <c:pt idx="26067">
                  <c:v>33.89</c:v>
                </c:pt>
                <c:pt idx="26068">
                  <c:v>33.89</c:v>
                </c:pt>
                <c:pt idx="26069">
                  <c:v>33.97</c:v>
                </c:pt>
                <c:pt idx="26070">
                  <c:v>34.04</c:v>
                </c:pt>
                <c:pt idx="26071">
                  <c:v>34.11</c:v>
                </c:pt>
                <c:pt idx="26072">
                  <c:v>34.18</c:v>
                </c:pt>
                <c:pt idx="26073">
                  <c:v>34.18</c:v>
                </c:pt>
                <c:pt idx="26074">
                  <c:v>34.18</c:v>
                </c:pt>
                <c:pt idx="26075">
                  <c:v>34.25</c:v>
                </c:pt>
                <c:pt idx="26076">
                  <c:v>34.29</c:v>
                </c:pt>
                <c:pt idx="26077">
                  <c:v>34.36</c:v>
                </c:pt>
                <c:pt idx="26078">
                  <c:v>34.43</c:v>
                </c:pt>
                <c:pt idx="26079">
                  <c:v>34.43</c:v>
                </c:pt>
                <c:pt idx="26080">
                  <c:v>34.49</c:v>
                </c:pt>
                <c:pt idx="26081">
                  <c:v>34.49</c:v>
                </c:pt>
                <c:pt idx="26082">
                  <c:v>34.49</c:v>
                </c:pt>
                <c:pt idx="26083">
                  <c:v>34.56</c:v>
                </c:pt>
                <c:pt idx="26084">
                  <c:v>34.56</c:v>
                </c:pt>
                <c:pt idx="26085">
                  <c:v>34.56</c:v>
                </c:pt>
                <c:pt idx="26086">
                  <c:v>34.630000000000003</c:v>
                </c:pt>
                <c:pt idx="26087">
                  <c:v>34.630000000000003</c:v>
                </c:pt>
                <c:pt idx="26088">
                  <c:v>34.630000000000003</c:v>
                </c:pt>
                <c:pt idx="26089">
                  <c:v>34.659999999999997</c:v>
                </c:pt>
                <c:pt idx="26090">
                  <c:v>34.729999999999997</c:v>
                </c:pt>
                <c:pt idx="26091">
                  <c:v>34.799999999999997</c:v>
                </c:pt>
                <c:pt idx="26092">
                  <c:v>34.86</c:v>
                </c:pt>
                <c:pt idx="26093">
                  <c:v>34.96</c:v>
                </c:pt>
                <c:pt idx="26094">
                  <c:v>35.020000000000003</c:v>
                </c:pt>
                <c:pt idx="26095">
                  <c:v>35.090000000000003</c:v>
                </c:pt>
                <c:pt idx="26096">
                  <c:v>35.15</c:v>
                </c:pt>
                <c:pt idx="26097">
                  <c:v>35.21</c:v>
                </c:pt>
                <c:pt idx="26098">
                  <c:v>35.270000000000003</c:v>
                </c:pt>
                <c:pt idx="26099">
                  <c:v>35.340000000000003</c:v>
                </c:pt>
                <c:pt idx="26100">
                  <c:v>35.46</c:v>
                </c:pt>
                <c:pt idx="26101">
                  <c:v>35.479999999999997</c:v>
                </c:pt>
                <c:pt idx="26102">
                  <c:v>35.6</c:v>
                </c:pt>
                <c:pt idx="26103">
                  <c:v>35.78</c:v>
                </c:pt>
                <c:pt idx="26104">
                  <c:v>36.01</c:v>
                </c:pt>
                <c:pt idx="26105">
                  <c:v>36.119999999999997</c:v>
                </c:pt>
                <c:pt idx="26106">
                  <c:v>36.14</c:v>
                </c:pt>
                <c:pt idx="26107">
                  <c:v>36.14</c:v>
                </c:pt>
                <c:pt idx="26108">
                  <c:v>36.14</c:v>
                </c:pt>
                <c:pt idx="26109">
                  <c:v>36.19</c:v>
                </c:pt>
                <c:pt idx="26110">
                  <c:v>36.19</c:v>
                </c:pt>
                <c:pt idx="26111">
                  <c:v>36.19</c:v>
                </c:pt>
                <c:pt idx="26112">
                  <c:v>36.19</c:v>
                </c:pt>
                <c:pt idx="26113">
                  <c:v>36.22</c:v>
                </c:pt>
                <c:pt idx="26114">
                  <c:v>36.22</c:v>
                </c:pt>
                <c:pt idx="26115">
                  <c:v>36.270000000000003</c:v>
                </c:pt>
                <c:pt idx="26116">
                  <c:v>36.270000000000003</c:v>
                </c:pt>
                <c:pt idx="26117">
                  <c:v>36.270000000000003</c:v>
                </c:pt>
                <c:pt idx="26118">
                  <c:v>36.270000000000003</c:v>
                </c:pt>
                <c:pt idx="26119">
                  <c:v>36.270000000000003</c:v>
                </c:pt>
                <c:pt idx="26120">
                  <c:v>36.270000000000003</c:v>
                </c:pt>
                <c:pt idx="26121">
                  <c:v>36.270000000000003</c:v>
                </c:pt>
                <c:pt idx="26122">
                  <c:v>36.270000000000003</c:v>
                </c:pt>
                <c:pt idx="26123">
                  <c:v>36.32</c:v>
                </c:pt>
                <c:pt idx="26124">
                  <c:v>36.340000000000003</c:v>
                </c:pt>
                <c:pt idx="26125">
                  <c:v>36.4</c:v>
                </c:pt>
                <c:pt idx="26126">
                  <c:v>36.450000000000003</c:v>
                </c:pt>
                <c:pt idx="26127">
                  <c:v>36.5</c:v>
                </c:pt>
                <c:pt idx="26128">
                  <c:v>36.61</c:v>
                </c:pt>
                <c:pt idx="26129">
                  <c:v>36.630000000000003</c:v>
                </c:pt>
                <c:pt idx="26130">
                  <c:v>36.729999999999997</c:v>
                </c:pt>
                <c:pt idx="26131">
                  <c:v>36.78</c:v>
                </c:pt>
                <c:pt idx="26132">
                  <c:v>36.83</c:v>
                </c:pt>
                <c:pt idx="26133">
                  <c:v>36.880000000000003</c:v>
                </c:pt>
                <c:pt idx="26134">
                  <c:v>36.9</c:v>
                </c:pt>
                <c:pt idx="26135">
                  <c:v>36.950000000000003</c:v>
                </c:pt>
                <c:pt idx="26136">
                  <c:v>37</c:v>
                </c:pt>
                <c:pt idx="26137">
                  <c:v>37.049999999999997</c:v>
                </c:pt>
                <c:pt idx="26138">
                  <c:v>37.049999999999997</c:v>
                </c:pt>
                <c:pt idx="26139">
                  <c:v>37.06</c:v>
                </c:pt>
                <c:pt idx="26140">
                  <c:v>37.159999999999997</c:v>
                </c:pt>
                <c:pt idx="26141">
                  <c:v>37.159999999999997</c:v>
                </c:pt>
                <c:pt idx="26142">
                  <c:v>37.21</c:v>
                </c:pt>
                <c:pt idx="26143">
                  <c:v>37.21</c:v>
                </c:pt>
                <c:pt idx="26144">
                  <c:v>37.26</c:v>
                </c:pt>
                <c:pt idx="26145">
                  <c:v>37.26</c:v>
                </c:pt>
                <c:pt idx="26146">
                  <c:v>37.22</c:v>
                </c:pt>
                <c:pt idx="26147">
                  <c:v>37.22</c:v>
                </c:pt>
                <c:pt idx="26148">
                  <c:v>37.270000000000003</c:v>
                </c:pt>
                <c:pt idx="26149">
                  <c:v>37.32</c:v>
                </c:pt>
                <c:pt idx="26150">
                  <c:v>37.369999999999997</c:v>
                </c:pt>
                <c:pt idx="26151">
                  <c:v>37.369999999999997</c:v>
                </c:pt>
                <c:pt idx="26152">
                  <c:v>37.380000000000003</c:v>
                </c:pt>
                <c:pt idx="26153">
                  <c:v>37.43</c:v>
                </c:pt>
                <c:pt idx="26154">
                  <c:v>37.57</c:v>
                </c:pt>
                <c:pt idx="26155">
                  <c:v>37.659999999999997</c:v>
                </c:pt>
                <c:pt idx="26156">
                  <c:v>37.72</c:v>
                </c:pt>
                <c:pt idx="26157">
                  <c:v>37.81</c:v>
                </c:pt>
                <c:pt idx="26158">
                  <c:v>37.85</c:v>
                </c:pt>
                <c:pt idx="26159">
                  <c:v>37.9</c:v>
                </c:pt>
                <c:pt idx="26160">
                  <c:v>37.9</c:v>
                </c:pt>
                <c:pt idx="26161">
                  <c:v>37.869999999999997</c:v>
                </c:pt>
                <c:pt idx="26162">
                  <c:v>37.82</c:v>
                </c:pt>
                <c:pt idx="26163">
                  <c:v>37.869999999999997</c:v>
                </c:pt>
                <c:pt idx="26164">
                  <c:v>37.869999999999997</c:v>
                </c:pt>
                <c:pt idx="26165">
                  <c:v>37.869999999999997</c:v>
                </c:pt>
                <c:pt idx="26166">
                  <c:v>37.909999999999997</c:v>
                </c:pt>
                <c:pt idx="26167">
                  <c:v>37.909999999999997</c:v>
                </c:pt>
                <c:pt idx="26168">
                  <c:v>37.880000000000003</c:v>
                </c:pt>
                <c:pt idx="26169">
                  <c:v>37.880000000000003</c:v>
                </c:pt>
                <c:pt idx="26170">
                  <c:v>37.92</c:v>
                </c:pt>
                <c:pt idx="26171">
                  <c:v>37.92</c:v>
                </c:pt>
                <c:pt idx="26172">
                  <c:v>37.97</c:v>
                </c:pt>
                <c:pt idx="26173">
                  <c:v>37.92</c:v>
                </c:pt>
                <c:pt idx="26174">
                  <c:v>37.89</c:v>
                </c:pt>
                <c:pt idx="26175">
                  <c:v>37.840000000000003</c:v>
                </c:pt>
                <c:pt idx="26176">
                  <c:v>37.840000000000003</c:v>
                </c:pt>
                <c:pt idx="26177">
                  <c:v>37.799999999999997</c:v>
                </c:pt>
                <c:pt idx="26178">
                  <c:v>37.799999999999997</c:v>
                </c:pt>
                <c:pt idx="26179">
                  <c:v>37.76</c:v>
                </c:pt>
                <c:pt idx="26180">
                  <c:v>37.76</c:v>
                </c:pt>
                <c:pt idx="26181">
                  <c:v>37.72</c:v>
                </c:pt>
                <c:pt idx="26182">
                  <c:v>37.76</c:v>
                </c:pt>
                <c:pt idx="26183">
                  <c:v>37.72</c:v>
                </c:pt>
                <c:pt idx="26184">
                  <c:v>37.72</c:v>
                </c:pt>
                <c:pt idx="26185">
                  <c:v>37.72</c:v>
                </c:pt>
                <c:pt idx="26186">
                  <c:v>37.770000000000003</c:v>
                </c:pt>
                <c:pt idx="26187">
                  <c:v>37.770000000000003</c:v>
                </c:pt>
                <c:pt idx="26188">
                  <c:v>37.770000000000003</c:v>
                </c:pt>
                <c:pt idx="26189">
                  <c:v>37.770000000000003</c:v>
                </c:pt>
                <c:pt idx="26190">
                  <c:v>37.72</c:v>
                </c:pt>
                <c:pt idx="26191">
                  <c:v>37.72</c:v>
                </c:pt>
                <c:pt idx="26192">
                  <c:v>37.68</c:v>
                </c:pt>
                <c:pt idx="26193">
                  <c:v>37.68</c:v>
                </c:pt>
                <c:pt idx="26194">
                  <c:v>37.68</c:v>
                </c:pt>
                <c:pt idx="26195">
                  <c:v>37.630000000000003</c:v>
                </c:pt>
                <c:pt idx="26196">
                  <c:v>37.630000000000003</c:v>
                </c:pt>
                <c:pt idx="26197">
                  <c:v>37.630000000000003</c:v>
                </c:pt>
                <c:pt idx="26198">
                  <c:v>37.630000000000003</c:v>
                </c:pt>
                <c:pt idx="26199">
                  <c:v>37.630000000000003</c:v>
                </c:pt>
                <c:pt idx="26200">
                  <c:v>37.630000000000003</c:v>
                </c:pt>
                <c:pt idx="26201">
                  <c:v>37.630000000000003</c:v>
                </c:pt>
                <c:pt idx="26202">
                  <c:v>37.68</c:v>
                </c:pt>
                <c:pt idx="26203">
                  <c:v>37.68</c:v>
                </c:pt>
                <c:pt idx="26204">
                  <c:v>37.68</c:v>
                </c:pt>
                <c:pt idx="26205">
                  <c:v>37.68</c:v>
                </c:pt>
                <c:pt idx="26206">
                  <c:v>37.68</c:v>
                </c:pt>
                <c:pt idx="26207">
                  <c:v>37.69</c:v>
                </c:pt>
                <c:pt idx="26208">
                  <c:v>37.69</c:v>
                </c:pt>
                <c:pt idx="26209">
                  <c:v>37.69</c:v>
                </c:pt>
                <c:pt idx="26210">
                  <c:v>37.729999999999997</c:v>
                </c:pt>
                <c:pt idx="26211">
                  <c:v>37.729999999999997</c:v>
                </c:pt>
                <c:pt idx="26212">
                  <c:v>37.78</c:v>
                </c:pt>
                <c:pt idx="26213">
                  <c:v>37.82</c:v>
                </c:pt>
                <c:pt idx="26214">
                  <c:v>37.82</c:v>
                </c:pt>
                <c:pt idx="26215">
                  <c:v>37.869999999999997</c:v>
                </c:pt>
                <c:pt idx="26216">
                  <c:v>37.869999999999997</c:v>
                </c:pt>
                <c:pt idx="26217">
                  <c:v>37.909999999999997</c:v>
                </c:pt>
                <c:pt idx="26218">
                  <c:v>37.909999999999997</c:v>
                </c:pt>
                <c:pt idx="26219">
                  <c:v>37.880000000000003</c:v>
                </c:pt>
                <c:pt idx="26220">
                  <c:v>37.92</c:v>
                </c:pt>
                <c:pt idx="26221">
                  <c:v>37.92</c:v>
                </c:pt>
                <c:pt idx="26222">
                  <c:v>37.97</c:v>
                </c:pt>
                <c:pt idx="26223">
                  <c:v>37.97</c:v>
                </c:pt>
                <c:pt idx="26224">
                  <c:v>38.049999999999997</c:v>
                </c:pt>
                <c:pt idx="26225">
                  <c:v>38.1</c:v>
                </c:pt>
                <c:pt idx="26226">
                  <c:v>38.11</c:v>
                </c:pt>
                <c:pt idx="26227">
                  <c:v>38.11</c:v>
                </c:pt>
                <c:pt idx="26228">
                  <c:v>38.15</c:v>
                </c:pt>
                <c:pt idx="26229">
                  <c:v>38.19</c:v>
                </c:pt>
                <c:pt idx="26230">
                  <c:v>38.19</c:v>
                </c:pt>
                <c:pt idx="26231">
                  <c:v>38.28</c:v>
                </c:pt>
                <c:pt idx="26232">
                  <c:v>38.32</c:v>
                </c:pt>
                <c:pt idx="26233">
                  <c:v>38.36</c:v>
                </c:pt>
                <c:pt idx="26234">
                  <c:v>38.33</c:v>
                </c:pt>
                <c:pt idx="26235">
                  <c:v>38.369999999999997</c:v>
                </c:pt>
                <c:pt idx="26236">
                  <c:v>38.409999999999997</c:v>
                </c:pt>
                <c:pt idx="26237">
                  <c:v>38.409999999999997</c:v>
                </c:pt>
                <c:pt idx="26238">
                  <c:v>38.409999999999997</c:v>
                </c:pt>
                <c:pt idx="26239">
                  <c:v>38.450000000000003</c:v>
                </c:pt>
                <c:pt idx="26240">
                  <c:v>38.450000000000003</c:v>
                </c:pt>
                <c:pt idx="26241">
                  <c:v>38.450000000000003</c:v>
                </c:pt>
                <c:pt idx="26242">
                  <c:v>38.5</c:v>
                </c:pt>
                <c:pt idx="26243">
                  <c:v>38.5</c:v>
                </c:pt>
                <c:pt idx="26244">
                  <c:v>38.46</c:v>
                </c:pt>
                <c:pt idx="26245">
                  <c:v>38.46</c:v>
                </c:pt>
                <c:pt idx="26246">
                  <c:v>38.51</c:v>
                </c:pt>
                <c:pt idx="26247">
                  <c:v>38.51</c:v>
                </c:pt>
                <c:pt idx="26248">
                  <c:v>38.549999999999997</c:v>
                </c:pt>
                <c:pt idx="26249">
                  <c:v>38.549999999999997</c:v>
                </c:pt>
                <c:pt idx="26250">
                  <c:v>38.630000000000003</c:v>
                </c:pt>
                <c:pt idx="26251">
                  <c:v>38.630000000000003</c:v>
                </c:pt>
                <c:pt idx="26252">
                  <c:v>38.67</c:v>
                </c:pt>
                <c:pt idx="26253">
                  <c:v>38.68</c:v>
                </c:pt>
                <c:pt idx="26254">
                  <c:v>38.72</c:v>
                </c:pt>
                <c:pt idx="26255">
                  <c:v>38.76</c:v>
                </c:pt>
                <c:pt idx="26256">
                  <c:v>38.799999999999997</c:v>
                </c:pt>
                <c:pt idx="26257">
                  <c:v>38.799999999999997</c:v>
                </c:pt>
                <c:pt idx="26258">
                  <c:v>38.840000000000003</c:v>
                </c:pt>
                <c:pt idx="26259">
                  <c:v>38.880000000000003</c:v>
                </c:pt>
                <c:pt idx="26260">
                  <c:v>38.880000000000003</c:v>
                </c:pt>
                <c:pt idx="26261">
                  <c:v>38.89</c:v>
                </c:pt>
                <c:pt idx="26262">
                  <c:v>38.89</c:v>
                </c:pt>
                <c:pt idx="26263">
                  <c:v>38.93</c:v>
                </c:pt>
                <c:pt idx="26264">
                  <c:v>38.97</c:v>
                </c:pt>
                <c:pt idx="26265">
                  <c:v>38.97</c:v>
                </c:pt>
                <c:pt idx="26266">
                  <c:v>38.97</c:v>
                </c:pt>
                <c:pt idx="26267">
                  <c:v>39.01</c:v>
                </c:pt>
                <c:pt idx="26268">
                  <c:v>39.01</c:v>
                </c:pt>
                <c:pt idx="26269">
                  <c:v>39.01</c:v>
                </c:pt>
                <c:pt idx="26270">
                  <c:v>39.01</c:v>
                </c:pt>
                <c:pt idx="26271">
                  <c:v>39.049999999999997</c:v>
                </c:pt>
                <c:pt idx="26272">
                  <c:v>39.049999999999997</c:v>
                </c:pt>
                <c:pt idx="26273">
                  <c:v>39.049999999999997</c:v>
                </c:pt>
                <c:pt idx="26274">
                  <c:v>39.049999999999997</c:v>
                </c:pt>
                <c:pt idx="26275">
                  <c:v>39.090000000000003</c:v>
                </c:pt>
                <c:pt idx="26276">
                  <c:v>39.090000000000003</c:v>
                </c:pt>
                <c:pt idx="26277">
                  <c:v>39.130000000000003</c:v>
                </c:pt>
                <c:pt idx="26278">
                  <c:v>39.1</c:v>
                </c:pt>
                <c:pt idx="26279">
                  <c:v>39.14</c:v>
                </c:pt>
                <c:pt idx="26280">
                  <c:v>39.18</c:v>
                </c:pt>
                <c:pt idx="26281">
                  <c:v>39.21</c:v>
                </c:pt>
                <c:pt idx="26282">
                  <c:v>39.25</c:v>
                </c:pt>
                <c:pt idx="26283">
                  <c:v>39.29</c:v>
                </c:pt>
                <c:pt idx="26284">
                  <c:v>39.33</c:v>
                </c:pt>
                <c:pt idx="26285">
                  <c:v>39.33</c:v>
                </c:pt>
                <c:pt idx="26286">
                  <c:v>39.33</c:v>
                </c:pt>
                <c:pt idx="26287">
                  <c:v>39.299999999999997</c:v>
                </c:pt>
                <c:pt idx="26288">
                  <c:v>39.299999999999997</c:v>
                </c:pt>
                <c:pt idx="26289">
                  <c:v>39.340000000000003</c:v>
                </c:pt>
                <c:pt idx="26290">
                  <c:v>39.369999999999997</c:v>
                </c:pt>
                <c:pt idx="26291">
                  <c:v>39.369999999999997</c:v>
                </c:pt>
                <c:pt idx="26292">
                  <c:v>39.369999999999997</c:v>
                </c:pt>
                <c:pt idx="26293">
                  <c:v>39.409999999999997</c:v>
                </c:pt>
                <c:pt idx="26294">
                  <c:v>39.450000000000003</c:v>
                </c:pt>
                <c:pt idx="26295">
                  <c:v>39.450000000000003</c:v>
                </c:pt>
                <c:pt idx="26296">
                  <c:v>39.450000000000003</c:v>
                </c:pt>
                <c:pt idx="26297">
                  <c:v>39.49</c:v>
                </c:pt>
                <c:pt idx="26298">
                  <c:v>39.49</c:v>
                </c:pt>
                <c:pt idx="26299">
                  <c:v>39.49</c:v>
                </c:pt>
                <c:pt idx="26300">
                  <c:v>39.53</c:v>
                </c:pt>
                <c:pt idx="26301">
                  <c:v>39.49</c:v>
                </c:pt>
                <c:pt idx="26302">
                  <c:v>39.53</c:v>
                </c:pt>
                <c:pt idx="26303">
                  <c:v>39.53</c:v>
                </c:pt>
                <c:pt idx="26304">
                  <c:v>39.53</c:v>
                </c:pt>
                <c:pt idx="26305">
                  <c:v>39.57</c:v>
                </c:pt>
                <c:pt idx="26306">
                  <c:v>39.57</c:v>
                </c:pt>
                <c:pt idx="26307">
                  <c:v>39.57</c:v>
                </c:pt>
                <c:pt idx="26308">
                  <c:v>39.57</c:v>
                </c:pt>
                <c:pt idx="26309">
                  <c:v>39.57</c:v>
                </c:pt>
                <c:pt idx="26310">
                  <c:v>39.54</c:v>
                </c:pt>
                <c:pt idx="26311">
                  <c:v>39.54</c:v>
                </c:pt>
                <c:pt idx="26312">
                  <c:v>39.54</c:v>
                </c:pt>
                <c:pt idx="26313">
                  <c:v>39.54</c:v>
                </c:pt>
                <c:pt idx="26314">
                  <c:v>39.5</c:v>
                </c:pt>
                <c:pt idx="26315">
                  <c:v>39.54</c:v>
                </c:pt>
                <c:pt idx="26316">
                  <c:v>39.54</c:v>
                </c:pt>
                <c:pt idx="26317">
                  <c:v>39.54</c:v>
                </c:pt>
                <c:pt idx="26318">
                  <c:v>39.54</c:v>
                </c:pt>
                <c:pt idx="26319">
                  <c:v>39.57</c:v>
                </c:pt>
                <c:pt idx="26320">
                  <c:v>39.57</c:v>
                </c:pt>
                <c:pt idx="26321">
                  <c:v>39.57</c:v>
                </c:pt>
                <c:pt idx="26322">
                  <c:v>39.61</c:v>
                </c:pt>
                <c:pt idx="26323">
                  <c:v>39.58</c:v>
                </c:pt>
                <c:pt idx="26324">
                  <c:v>39.58</c:v>
                </c:pt>
                <c:pt idx="26325">
                  <c:v>39.58</c:v>
                </c:pt>
                <c:pt idx="26326">
                  <c:v>39.58</c:v>
                </c:pt>
                <c:pt idx="26327">
                  <c:v>39.619999999999997</c:v>
                </c:pt>
                <c:pt idx="26328">
                  <c:v>39.619999999999997</c:v>
                </c:pt>
                <c:pt idx="26329">
                  <c:v>39.619999999999997</c:v>
                </c:pt>
                <c:pt idx="26330">
                  <c:v>39.65</c:v>
                </c:pt>
                <c:pt idx="26331">
                  <c:v>39.65</c:v>
                </c:pt>
                <c:pt idx="26332">
                  <c:v>39.69</c:v>
                </c:pt>
                <c:pt idx="26333">
                  <c:v>39.69</c:v>
                </c:pt>
                <c:pt idx="26334">
                  <c:v>39.69</c:v>
                </c:pt>
                <c:pt idx="26335">
                  <c:v>39.659999999999997</c:v>
                </c:pt>
                <c:pt idx="26336">
                  <c:v>39.659999999999997</c:v>
                </c:pt>
                <c:pt idx="26337">
                  <c:v>39.700000000000003</c:v>
                </c:pt>
                <c:pt idx="26338">
                  <c:v>39.700000000000003</c:v>
                </c:pt>
                <c:pt idx="26339">
                  <c:v>39.700000000000003</c:v>
                </c:pt>
                <c:pt idx="26340">
                  <c:v>39.729999999999997</c:v>
                </c:pt>
                <c:pt idx="26341">
                  <c:v>39.729999999999997</c:v>
                </c:pt>
                <c:pt idx="26342">
                  <c:v>39.770000000000003</c:v>
                </c:pt>
                <c:pt idx="26343">
                  <c:v>39.81</c:v>
                </c:pt>
                <c:pt idx="26344">
                  <c:v>39.840000000000003</c:v>
                </c:pt>
                <c:pt idx="26345">
                  <c:v>39.840000000000003</c:v>
                </c:pt>
                <c:pt idx="26346">
                  <c:v>39.85</c:v>
                </c:pt>
                <c:pt idx="26347">
                  <c:v>39.85</c:v>
                </c:pt>
                <c:pt idx="26348">
                  <c:v>39.85</c:v>
                </c:pt>
                <c:pt idx="26349">
                  <c:v>39.85</c:v>
                </c:pt>
                <c:pt idx="26350">
                  <c:v>39.85</c:v>
                </c:pt>
                <c:pt idx="26351">
                  <c:v>39.85</c:v>
                </c:pt>
                <c:pt idx="26352">
                  <c:v>39.85</c:v>
                </c:pt>
                <c:pt idx="26353">
                  <c:v>39.81</c:v>
                </c:pt>
                <c:pt idx="26354">
                  <c:v>39.81</c:v>
                </c:pt>
                <c:pt idx="26355">
                  <c:v>39.81</c:v>
                </c:pt>
                <c:pt idx="26356">
                  <c:v>39.81</c:v>
                </c:pt>
                <c:pt idx="26357">
                  <c:v>39.81</c:v>
                </c:pt>
                <c:pt idx="26358">
                  <c:v>39.81</c:v>
                </c:pt>
                <c:pt idx="26359">
                  <c:v>39.78</c:v>
                </c:pt>
                <c:pt idx="26360">
                  <c:v>39.78</c:v>
                </c:pt>
                <c:pt idx="26361">
                  <c:v>39.74</c:v>
                </c:pt>
                <c:pt idx="26362">
                  <c:v>39.74</c:v>
                </c:pt>
                <c:pt idx="26363">
                  <c:v>39.74</c:v>
                </c:pt>
                <c:pt idx="26364">
                  <c:v>39.74</c:v>
                </c:pt>
                <c:pt idx="26365">
                  <c:v>39.74</c:v>
                </c:pt>
                <c:pt idx="26366">
                  <c:v>39.74</c:v>
                </c:pt>
                <c:pt idx="26367">
                  <c:v>39.74</c:v>
                </c:pt>
                <c:pt idx="26368">
                  <c:v>39.71</c:v>
                </c:pt>
                <c:pt idx="26369">
                  <c:v>39.71</c:v>
                </c:pt>
                <c:pt idx="26370">
                  <c:v>39.71</c:v>
                </c:pt>
                <c:pt idx="26371">
                  <c:v>39.71</c:v>
                </c:pt>
                <c:pt idx="26372">
                  <c:v>39.71</c:v>
                </c:pt>
                <c:pt idx="26373">
                  <c:v>39.67</c:v>
                </c:pt>
                <c:pt idx="26374">
                  <c:v>39.67</c:v>
                </c:pt>
                <c:pt idx="26375">
                  <c:v>39.630000000000003</c:v>
                </c:pt>
                <c:pt idx="26376">
                  <c:v>39.630000000000003</c:v>
                </c:pt>
                <c:pt idx="26377">
                  <c:v>39.630000000000003</c:v>
                </c:pt>
                <c:pt idx="26378">
                  <c:v>39.630000000000003</c:v>
                </c:pt>
                <c:pt idx="26379">
                  <c:v>39.630000000000003</c:v>
                </c:pt>
                <c:pt idx="26380">
                  <c:v>39.630000000000003</c:v>
                </c:pt>
                <c:pt idx="26381">
                  <c:v>39.630000000000003</c:v>
                </c:pt>
                <c:pt idx="26382">
                  <c:v>39.6</c:v>
                </c:pt>
                <c:pt idx="26383">
                  <c:v>39.56</c:v>
                </c:pt>
                <c:pt idx="26384">
                  <c:v>39.56</c:v>
                </c:pt>
                <c:pt idx="26385">
                  <c:v>39.6</c:v>
                </c:pt>
                <c:pt idx="26386">
                  <c:v>39.56</c:v>
                </c:pt>
                <c:pt idx="26387">
                  <c:v>39.56</c:v>
                </c:pt>
                <c:pt idx="26388">
                  <c:v>39.56</c:v>
                </c:pt>
                <c:pt idx="26389">
                  <c:v>39.56</c:v>
                </c:pt>
                <c:pt idx="26390">
                  <c:v>39.56</c:v>
                </c:pt>
                <c:pt idx="26391">
                  <c:v>39.56</c:v>
                </c:pt>
                <c:pt idx="26392">
                  <c:v>39.53</c:v>
                </c:pt>
                <c:pt idx="26393">
                  <c:v>39.53</c:v>
                </c:pt>
                <c:pt idx="26394">
                  <c:v>39.53</c:v>
                </c:pt>
                <c:pt idx="26395">
                  <c:v>39.53</c:v>
                </c:pt>
                <c:pt idx="26396">
                  <c:v>39.53</c:v>
                </c:pt>
                <c:pt idx="26397">
                  <c:v>39.53</c:v>
                </c:pt>
                <c:pt idx="26398">
                  <c:v>39.53</c:v>
                </c:pt>
                <c:pt idx="26399">
                  <c:v>39.49</c:v>
                </c:pt>
                <c:pt idx="26400">
                  <c:v>39.49</c:v>
                </c:pt>
                <c:pt idx="26401">
                  <c:v>39.49</c:v>
                </c:pt>
                <c:pt idx="26402">
                  <c:v>39.49</c:v>
                </c:pt>
                <c:pt idx="26403">
                  <c:v>39.49</c:v>
                </c:pt>
                <c:pt idx="26404">
                  <c:v>39.49</c:v>
                </c:pt>
                <c:pt idx="26405">
                  <c:v>39.49</c:v>
                </c:pt>
                <c:pt idx="26406">
                  <c:v>39.450000000000003</c:v>
                </c:pt>
                <c:pt idx="26407">
                  <c:v>39.450000000000003</c:v>
                </c:pt>
                <c:pt idx="26408">
                  <c:v>39.450000000000003</c:v>
                </c:pt>
                <c:pt idx="26409">
                  <c:v>39.450000000000003</c:v>
                </c:pt>
                <c:pt idx="26410">
                  <c:v>39.450000000000003</c:v>
                </c:pt>
                <c:pt idx="26411">
                  <c:v>39.42</c:v>
                </c:pt>
                <c:pt idx="26412">
                  <c:v>39.42</c:v>
                </c:pt>
                <c:pt idx="26413">
                  <c:v>39.380000000000003</c:v>
                </c:pt>
                <c:pt idx="26414">
                  <c:v>39.369999999999997</c:v>
                </c:pt>
                <c:pt idx="26415">
                  <c:v>39.369999999999997</c:v>
                </c:pt>
                <c:pt idx="26416">
                  <c:v>39.369999999999997</c:v>
                </c:pt>
                <c:pt idx="26417">
                  <c:v>39.33</c:v>
                </c:pt>
                <c:pt idx="26418">
                  <c:v>39.33</c:v>
                </c:pt>
                <c:pt idx="26419">
                  <c:v>39.33</c:v>
                </c:pt>
                <c:pt idx="26420">
                  <c:v>39.33</c:v>
                </c:pt>
                <c:pt idx="26421">
                  <c:v>39.299999999999997</c:v>
                </c:pt>
                <c:pt idx="26422">
                  <c:v>39.299999999999997</c:v>
                </c:pt>
                <c:pt idx="26423">
                  <c:v>39.299999999999997</c:v>
                </c:pt>
                <c:pt idx="26424">
                  <c:v>39.299999999999997</c:v>
                </c:pt>
                <c:pt idx="26425">
                  <c:v>39.299999999999997</c:v>
                </c:pt>
                <c:pt idx="26426">
                  <c:v>39.299999999999997</c:v>
                </c:pt>
                <c:pt idx="26427">
                  <c:v>39.299999999999997</c:v>
                </c:pt>
                <c:pt idx="26428">
                  <c:v>39.26</c:v>
                </c:pt>
                <c:pt idx="26429">
                  <c:v>39.26</c:v>
                </c:pt>
                <c:pt idx="26430">
                  <c:v>39.26</c:v>
                </c:pt>
                <c:pt idx="26431">
                  <c:v>39.26</c:v>
                </c:pt>
                <c:pt idx="26432">
                  <c:v>39.26</c:v>
                </c:pt>
                <c:pt idx="26433">
                  <c:v>39.26</c:v>
                </c:pt>
                <c:pt idx="26434">
                  <c:v>39.22</c:v>
                </c:pt>
                <c:pt idx="26435">
                  <c:v>39.22</c:v>
                </c:pt>
                <c:pt idx="26436">
                  <c:v>39.22</c:v>
                </c:pt>
                <c:pt idx="26437">
                  <c:v>39.22</c:v>
                </c:pt>
                <c:pt idx="26438">
                  <c:v>39.22</c:v>
                </c:pt>
                <c:pt idx="26439">
                  <c:v>39.18</c:v>
                </c:pt>
                <c:pt idx="26440">
                  <c:v>39.18</c:v>
                </c:pt>
                <c:pt idx="26441">
                  <c:v>39.18</c:v>
                </c:pt>
                <c:pt idx="26442">
                  <c:v>39.18</c:v>
                </c:pt>
                <c:pt idx="26443">
                  <c:v>39.14</c:v>
                </c:pt>
                <c:pt idx="26444">
                  <c:v>39.14</c:v>
                </c:pt>
                <c:pt idx="26446">
                  <c:v>39.83</c:v>
                </c:pt>
                <c:pt idx="26447">
                  <c:v>39.11</c:v>
                </c:pt>
                <c:pt idx="26448">
                  <c:v>39.18</c:v>
                </c:pt>
                <c:pt idx="26449">
                  <c:v>39.26</c:v>
                </c:pt>
                <c:pt idx="26450">
                  <c:v>39.26</c:v>
                </c:pt>
                <c:pt idx="26451">
                  <c:v>39.26</c:v>
                </c:pt>
                <c:pt idx="26452">
                  <c:v>39.26</c:v>
                </c:pt>
                <c:pt idx="26453">
                  <c:v>39.22</c:v>
                </c:pt>
                <c:pt idx="26454">
                  <c:v>39.22</c:v>
                </c:pt>
                <c:pt idx="26455">
                  <c:v>39.25</c:v>
                </c:pt>
                <c:pt idx="26456">
                  <c:v>39.22</c:v>
                </c:pt>
                <c:pt idx="26457">
                  <c:v>39.26</c:v>
                </c:pt>
                <c:pt idx="26458">
                  <c:v>39.22</c:v>
                </c:pt>
                <c:pt idx="26459">
                  <c:v>39.25</c:v>
                </c:pt>
                <c:pt idx="26460">
                  <c:v>39.26</c:v>
                </c:pt>
                <c:pt idx="26461">
                  <c:v>39.26</c:v>
                </c:pt>
                <c:pt idx="26462">
                  <c:v>39.26</c:v>
                </c:pt>
                <c:pt idx="26463">
                  <c:v>39.26</c:v>
                </c:pt>
                <c:pt idx="26464">
                  <c:v>39.299999999999997</c:v>
                </c:pt>
                <c:pt idx="26465">
                  <c:v>39.299999999999997</c:v>
                </c:pt>
                <c:pt idx="26466">
                  <c:v>39.33</c:v>
                </c:pt>
                <c:pt idx="26467">
                  <c:v>39.33</c:v>
                </c:pt>
                <c:pt idx="26468">
                  <c:v>39.33</c:v>
                </c:pt>
                <c:pt idx="26469">
                  <c:v>39.33</c:v>
                </c:pt>
                <c:pt idx="26470">
                  <c:v>39.33</c:v>
                </c:pt>
                <c:pt idx="26471">
                  <c:v>39.33</c:v>
                </c:pt>
                <c:pt idx="26472">
                  <c:v>39.33</c:v>
                </c:pt>
                <c:pt idx="26473">
                  <c:v>39.299999999999997</c:v>
                </c:pt>
                <c:pt idx="26474">
                  <c:v>39.299999999999997</c:v>
                </c:pt>
                <c:pt idx="26475">
                  <c:v>39.299999999999997</c:v>
                </c:pt>
                <c:pt idx="26476">
                  <c:v>39.299999999999997</c:v>
                </c:pt>
                <c:pt idx="26477">
                  <c:v>39.26</c:v>
                </c:pt>
                <c:pt idx="26478">
                  <c:v>39.26</c:v>
                </c:pt>
                <c:pt idx="26479">
                  <c:v>39.25</c:v>
                </c:pt>
                <c:pt idx="26480">
                  <c:v>39.25</c:v>
                </c:pt>
                <c:pt idx="26481">
                  <c:v>39.25</c:v>
                </c:pt>
                <c:pt idx="26482">
                  <c:v>39.21</c:v>
                </c:pt>
                <c:pt idx="26483">
                  <c:v>39.18</c:v>
                </c:pt>
                <c:pt idx="26484">
                  <c:v>39.14</c:v>
                </c:pt>
                <c:pt idx="26485">
                  <c:v>39.1</c:v>
                </c:pt>
                <c:pt idx="26486">
                  <c:v>39.06</c:v>
                </c:pt>
                <c:pt idx="26487">
                  <c:v>39.020000000000003</c:v>
                </c:pt>
                <c:pt idx="26488">
                  <c:v>39.020000000000003</c:v>
                </c:pt>
                <c:pt idx="26489">
                  <c:v>38.979999999999997</c:v>
                </c:pt>
                <c:pt idx="26490">
                  <c:v>38.950000000000003</c:v>
                </c:pt>
                <c:pt idx="26491">
                  <c:v>38.869999999999997</c:v>
                </c:pt>
                <c:pt idx="26492">
                  <c:v>38.83</c:v>
                </c:pt>
                <c:pt idx="26493">
                  <c:v>38.79</c:v>
                </c:pt>
                <c:pt idx="26494">
                  <c:v>38.74</c:v>
                </c:pt>
                <c:pt idx="26495">
                  <c:v>38.700000000000003</c:v>
                </c:pt>
                <c:pt idx="26496">
                  <c:v>38.659999999999997</c:v>
                </c:pt>
                <c:pt idx="26497">
                  <c:v>38.619999999999997</c:v>
                </c:pt>
                <c:pt idx="26498">
                  <c:v>38.58</c:v>
                </c:pt>
                <c:pt idx="26499">
                  <c:v>38.54</c:v>
                </c:pt>
                <c:pt idx="26500">
                  <c:v>38.5</c:v>
                </c:pt>
                <c:pt idx="26501">
                  <c:v>38.46</c:v>
                </c:pt>
                <c:pt idx="26502">
                  <c:v>38.42</c:v>
                </c:pt>
                <c:pt idx="26503">
                  <c:v>38.380000000000003</c:v>
                </c:pt>
                <c:pt idx="26504">
                  <c:v>38.340000000000003</c:v>
                </c:pt>
                <c:pt idx="26505">
                  <c:v>38.29</c:v>
                </c:pt>
                <c:pt idx="26506">
                  <c:v>38.25</c:v>
                </c:pt>
                <c:pt idx="26507">
                  <c:v>38.17</c:v>
                </c:pt>
                <c:pt idx="26508">
                  <c:v>38.21</c:v>
                </c:pt>
                <c:pt idx="26509">
                  <c:v>38.21</c:v>
                </c:pt>
                <c:pt idx="26510">
                  <c:v>38.17</c:v>
                </c:pt>
                <c:pt idx="26511">
                  <c:v>38.17</c:v>
                </c:pt>
                <c:pt idx="26512">
                  <c:v>38.119999999999997</c:v>
                </c:pt>
                <c:pt idx="26513">
                  <c:v>38.159999999999997</c:v>
                </c:pt>
                <c:pt idx="26514">
                  <c:v>38.159999999999997</c:v>
                </c:pt>
                <c:pt idx="26515">
                  <c:v>38.159999999999997</c:v>
                </c:pt>
                <c:pt idx="26516">
                  <c:v>38.11</c:v>
                </c:pt>
                <c:pt idx="26517">
                  <c:v>38.11</c:v>
                </c:pt>
                <c:pt idx="26518">
                  <c:v>38.07</c:v>
                </c:pt>
                <c:pt idx="26519">
                  <c:v>38.03</c:v>
                </c:pt>
                <c:pt idx="26520">
                  <c:v>38.03</c:v>
                </c:pt>
                <c:pt idx="26521">
                  <c:v>37.99</c:v>
                </c:pt>
                <c:pt idx="26522">
                  <c:v>37.950000000000003</c:v>
                </c:pt>
                <c:pt idx="26523">
                  <c:v>37.950000000000003</c:v>
                </c:pt>
                <c:pt idx="26524">
                  <c:v>37.950000000000003</c:v>
                </c:pt>
                <c:pt idx="26525">
                  <c:v>37.950000000000003</c:v>
                </c:pt>
                <c:pt idx="26526">
                  <c:v>37.979999999999997</c:v>
                </c:pt>
                <c:pt idx="26527">
                  <c:v>37.979999999999997</c:v>
                </c:pt>
                <c:pt idx="26528">
                  <c:v>37.979999999999997</c:v>
                </c:pt>
                <c:pt idx="26529">
                  <c:v>37.94</c:v>
                </c:pt>
                <c:pt idx="26530">
                  <c:v>37.94</c:v>
                </c:pt>
                <c:pt idx="26531">
                  <c:v>37.89</c:v>
                </c:pt>
                <c:pt idx="26532">
                  <c:v>37.89</c:v>
                </c:pt>
                <c:pt idx="26533">
                  <c:v>37.85</c:v>
                </c:pt>
                <c:pt idx="26534">
                  <c:v>37.85</c:v>
                </c:pt>
                <c:pt idx="26535">
                  <c:v>37.81</c:v>
                </c:pt>
                <c:pt idx="26536">
                  <c:v>37.840000000000003</c:v>
                </c:pt>
                <c:pt idx="26537">
                  <c:v>37.799999999999997</c:v>
                </c:pt>
                <c:pt idx="26538">
                  <c:v>37.799999999999997</c:v>
                </c:pt>
                <c:pt idx="26539">
                  <c:v>37.75</c:v>
                </c:pt>
                <c:pt idx="26540">
                  <c:v>37.67</c:v>
                </c:pt>
                <c:pt idx="26541">
                  <c:v>37.67</c:v>
                </c:pt>
                <c:pt idx="26542">
                  <c:v>37.61</c:v>
                </c:pt>
                <c:pt idx="26543">
                  <c:v>37.61</c:v>
                </c:pt>
                <c:pt idx="26544">
                  <c:v>37.57</c:v>
                </c:pt>
                <c:pt idx="26545">
                  <c:v>37.520000000000003</c:v>
                </c:pt>
                <c:pt idx="26546">
                  <c:v>37.479999999999997</c:v>
                </c:pt>
                <c:pt idx="26547">
                  <c:v>37.43</c:v>
                </c:pt>
                <c:pt idx="26548">
                  <c:v>37.43</c:v>
                </c:pt>
                <c:pt idx="26549">
                  <c:v>37.39</c:v>
                </c:pt>
                <c:pt idx="26550">
                  <c:v>37.39</c:v>
                </c:pt>
                <c:pt idx="26551">
                  <c:v>37.42</c:v>
                </c:pt>
                <c:pt idx="26552">
                  <c:v>37.42</c:v>
                </c:pt>
                <c:pt idx="26553">
                  <c:v>37.42</c:v>
                </c:pt>
                <c:pt idx="26554">
                  <c:v>37.42</c:v>
                </c:pt>
                <c:pt idx="26555">
                  <c:v>37.42</c:v>
                </c:pt>
                <c:pt idx="26556">
                  <c:v>37.42</c:v>
                </c:pt>
                <c:pt idx="26557">
                  <c:v>37.42</c:v>
                </c:pt>
                <c:pt idx="26558">
                  <c:v>37.42</c:v>
                </c:pt>
                <c:pt idx="26559">
                  <c:v>37.42</c:v>
                </c:pt>
                <c:pt idx="26560">
                  <c:v>37.42</c:v>
                </c:pt>
                <c:pt idx="26561">
                  <c:v>37.42</c:v>
                </c:pt>
                <c:pt idx="26562">
                  <c:v>37.369999999999997</c:v>
                </c:pt>
                <c:pt idx="26563">
                  <c:v>37.42</c:v>
                </c:pt>
                <c:pt idx="26564">
                  <c:v>37.369999999999997</c:v>
                </c:pt>
                <c:pt idx="26565">
                  <c:v>37.409999999999997</c:v>
                </c:pt>
                <c:pt idx="26566">
                  <c:v>37.369999999999997</c:v>
                </c:pt>
                <c:pt idx="26567">
                  <c:v>37.369999999999997</c:v>
                </c:pt>
                <c:pt idx="26568">
                  <c:v>37.36</c:v>
                </c:pt>
                <c:pt idx="26569">
                  <c:v>37.36</c:v>
                </c:pt>
                <c:pt idx="26570">
                  <c:v>37.36</c:v>
                </c:pt>
                <c:pt idx="26571">
                  <c:v>37.28</c:v>
                </c:pt>
                <c:pt idx="26572">
                  <c:v>37.36</c:v>
                </c:pt>
                <c:pt idx="26573">
                  <c:v>37.36</c:v>
                </c:pt>
                <c:pt idx="26574">
                  <c:v>37.36</c:v>
                </c:pt>
                <c:pt idx="26575">
                  <c:v>37.36</c:v>
                </c:pt>
                <c:pt idx="26576">
                  <c:v>37.36</c:v>
                </c:pt>
                <c:pt idx="26577">
                  <c:v>37.36</c:v>
                </c:pt>
                <c:pt idx="26578">
                  <c:v>37.36</c:v>
                </c:pt>
                <c:pt idx="26579">
                  <c:v>37.36</c:v>
                </c:pt>
                <c:pt idx="26580">
                  <c:v>37.36</c:v>
                </c:pt>
                <c:pt idx="26581">
                  <c:v>37.36</c:v>
                </c:pt>
                <c:pt idx="26582">
                  <c:v>37.36</c:v>
                </c:pt>
                <c:pt idx="26583">
                  <c:v>37.36</c:v>
                </c:pt>
                <c:pt idx="26584">
                  <c:v>37.409999999999997</c:v>
                </c:pt>
                <c:pt idx="26585">
                  <c:v>37.36</c:v>
                </c:pt>
                <c:pt idx="26586">
                  <c:v>37.409999999999997</c:v>
                </c:pt>
                <c:pt idx="26587">
                  <c:v>37.409999999999997</c:v>
                </c:pt>
                <c:pt idx="26588">
                  <c:v>37.409999999999997</c:v>
                </c:pt>
                <c:pt idx="26589">
                  <c:v>37.409999999999997</c:v>
                </c:pt>
                <c:pt idx="26590">
                  <c:v>37.409999999999997</c:v>
                </c:pt>
                <c:pt idx="26591">
                  <c:v>37.36</c:v>
                </c:pt>
                <c:pt idx="26592">
                  <c:v>37.36</c:v>
                </c:pt>
                <c:pt idx="26593">
                  <c:v>37.32</c:v>
                </c:pt>
                <c:pt idx="26594">
                  <c:v>37.32</c:v>
                </c:pt>
                <c:pt idx="26595">
                  <c:v>37.22</c:v>
                </c:pt>
                <c:pt idx="26596">
                  <c:v>37.21</c:v>
                </c:pt>
                <c:pt idx="26597">
                  <c:v>37.21</c:v>
                </c:pt>
                <c:pt idx="26598">
                  <c:v>37.159999999999997</c:v>
                </c:pt>
                <c:pt idx="26599">
                  <c:v>37.07</c:v>
                </c:pt>
                <c:pt idx="26600">
                  <c:v>37.07</c:v>
                </c:pt>
                <c:pt idx="26601">
                  <c:v>37.020000000000003</c:v>
                </c:pt>
                <c:pt idx="26602">
                  <c:v>37.020000000000003</c:v>
                </c:pt>
                <c:pt idx="26603">
                  <c:v>37.020000000000003</c:v>
                </c:pt>
                <c:pt idx="26604">
                  <c:v>37.020000000000003</c:v>
                </c:pt>
                <c:pt idx="26605">
                  <c:v>37.07</c:v>
                </c:pt>
                <c:pt idx="26606">
                  <c:v>37.07</c:v>
                </c:pt>
                <c:pt idx="26607">
                  <c:v>37.07</c:v>
                </c:pt>
                <c:pt idx="26608">
                  <c:v>37.07</c:v>
                </c:pt>
                <c:pt idx="26609">
                  <c:v>37.07</c:v>
                </c:pt>
                <c:pt idx="26610">
                  <c:v>37.07</c:v>
                </c:pt>
                <c:pt idx="26611">
                  <c:v>37.07</c:v>
                </c:pt>
                <c:pt idx="26612">
                  <c:v>37.07</c:v>
                </c:pt>
                <c:pt idx="26613">
                  <c:v>37.07</c:v>
                </c:pt>
                <c:pt idx="26614">
                  <c:v>37.07</c:v>
                </c:pt>
                <c:pt idx="26615">
                  <c:v>37.119999999999997</c:v>
                </c:pt>
                <c:pt idx="26616">
                  <c:v>37.119999999999997</c:v>
                </c:pt>
                <c:pt idx="26617">
                  <c:v>37.07</c:v>
                </c:pt>
                <c:pt idx="26618">
                  <c:v>37.07</c:v>
                </c:pt>
                <c:pt idx="26619">
                  <c:v>37.07</c:v>
                </c:pt>
                <c:pt idx="26620">
                  <c:v>37.07</c:v>
                </c:pt>
                <c:pt idx="26621">
                  <c:v>37.07</c:v>
                </c:pt>
                <c:pt idx="26622">
                  <c:v>37.07</c:v>
                </c:pt>
                <c:pt idx="26623">
                  <c:v>37.07</c:v>
                </c:pt>
                <c:pt idx="26624">
                  <c:v>37.07</c:v>
                </c:pt>
                <c:pt idx="26625">
                  <c:v>37.07</c:v>
                </c:pt>
                <c:pt idx="26626">
                  <c:v>37.07</c:v>
                </c:pt>
                <c:pt idx="26627">
                  <c:v>37.020000000000003</c:v>
                </c:pt>
                <c:pt idx="26628">
                  <c:v>37.020000000000003</c:v>
                </c:pt>
                <c:pt idx="26629">
                  <c:v>37.01</c:v>
                </c:pt>
                <c:pt idx="26630">
                  <c:v>37.01</c:v>
                </c:pt>
                <c:pt idx="26631">
                  <c:v>37.01</c:v>
                </c:pt>
                <c:pt idx="26632">
                  <c:v>37.01</c:v>
                </c:pt>
                <c:pt idx="26633">
                  <c:v>37.01</c:v>
                </c:pt>
                <c:pt idx="26634">
                  <c:v>37.01</c:v>
                </c:pt>
                <c:pt idx="26635">
                  <c:v>36.96</c:v>
                </c:pt>
                <c:pt idx="26636">
                  <c:v>36.96</c:v>
                </c:pt>
                <c:pt idx="26637">
                  <c:v>36.96</c:v>
                </c:pt>
                <c:pt idx="26638">
                  <c:v>36.96</c:v>
                </c:pt>
                <c:pt idx="26639">
                  <c:v>36.96</c:v>
                </c:pt>
                <c:pt idx="26640">
                  <c:v>36.96</c:v>
                </c:pt>
                <c:pt idx="26641">
                  <c:v>36.96</c:v>
                </c:pt>
                <c:pt idx="26642">
                  <c:v>36.96</c:v>
                </c:pt>
                <c:pt idx="26643">
                  <c:v>36.909999999999997</c:v>
                </c:pt>
                <c:pt idx="26644">
                  <c:v>36.909999999999997</c:v>
                </c:pt>
                <c:pt idx="26645">
                  <c:v>36.909999999999997</c:v>
                </c:pt>
                <c:pt idx="26646">
                  <c:v>36.909999999999997</c:v>
                </c:pt>
                <c:pt idx="26647">
                  <c:v>36.909999999999997</c:v>
                </c:pt>
                <c:pt idx="26648">
                  <c:v>36.869999999999997</c:v>
                </c:pt>
                <c:pt idx="26649">
                  <c:v>36.82</c:v>
                </c:pt>
                <c:pt idx="26650">
                  <c:v>36.82</c:v>
                </c:pt>
                <c:pt idx="26651">
                  <c:v>36.82</c:v>
                </c:pt>
                <c:pt idx="26652">
                  <c:v>36.770000000000003</c:v>
                </c:pt>
                <c:pt idx="26653">
                  <c:v>36.770000000000003</c:v>
                </c:pt>
                <c:pt idx="26654">
                  <c:v>36.770000000000003</c:v>
                </c:pt>
                <c:pt idx="26655">
                  <c:v>36.72</c:v>
                </c:pt>
                <c:pt idx="26656">
                  <c:v>36.72</c:v>
                </c:pt>
                <c:pt idx="26657">
                  <c:v>36.67</c:v>
                </c:pt>
                <c:pt idx="26658">
                  <c:v>36.619999999999997</c:v>
                </c:pt>
                <c:pt idx="26659">
                  <c:v>36.619999999999997</c:v>
                </c:pt>
                <c:pt idx="26660">
                  <c:v>36.57</c:v>
                </c:pt>
                <c:pt idx="26661">
                  <c:v>36.57</c:v>
                </c:pt>
                <c:pt idx="26662">
                  <c:v>36.53</c:v>
                </c:pt>
                <c:pt idx="26663">
                  <c:v>36.53</c:v>
                </c:pt>
                <c:pt idx="26664">
                  <c:v>36.479999999999997</c:v>
                </c:pt>
                <c:pt idx="26665">
                  <c:v>36.53</c:v>
                </c:pt>
                <c:pt idx="26666">
                  <c:v>36.61</c:v>
                </c:pt>
                <c:pt idx="26667">
                  <c:v>36.659999999999997</c:v>
                </c:pt>
                <c:pt idx="26668">
                  <c:v>36.659999999999997</c:v>
                </c:pt>
                <c:pt idx="26669">
                  <c:v>36.659999999999997</c:v>
                </c:pt>
                <c:pt idx="26670">
                  <c:v>36.659999999999997</c:v>
                </c:pt>
                <c:pt idx="26671">
                  <c:v>36.659999999999997</c:v>
                </c:pt>
                <c:pt idx="26672">
                  <c:v>36.659999999999997</c:v>
                </c:pt>
                <c:pt idx="26673">
                  <c:v>36.659999999999997</c:v>
                </c:pt>
                <c:pt idx="26674">
                  <c:v>36.659999999999997</c:v>
                </c:pt>
                <c:pt idx="26675">
                  <c:v>36.659999999999997</c:v>
                </c:pt>
                <c:pt idx="26676">
                  <c:v>36.659999999999997</c:v>
                </c:pt>
                <c:pt idx="26677">
                  <c:v>36.659999999999997</c:v>
                </c:pt>
                <c:pt idx="26678">
                  <c:v>36.659999999999997</c:v>
                </c:pt>
                <c:pt idx="26679">
                  <c:v>36.69</c:v>
                </c:pt>
                <c:pt idx="26680">
                  <c:v>36.69</c:v>
                </c:pt>
                <c:pt idx="26681">
                  <c:v>36.64</c:v>
                </c:pt>
                <c:pt idx="26682">
                  <c:v>36.64</c:v>
                </c:pt>
                <c:pt idx="26683">
                  <c:v>36.64</c:v>
                </c:pt>
                <c:pt idx="26684">
                  <c:v>36.590000000000003</c:v>
                </c:pt>
                <c:pt idx="26685">
                  <c:v>36.590000000000003</c:v>
                </c:pt>
                <c:pt idx="26686">
                  <c:v>36.54</c:v>
                </c:pt>
                <c:pt idx="26687">
                  <c:v>36.57</c:v>
                </c:pt>
                <c:pt idx="26688">
                  <c:v>36.520000000000003</c:v>
                </c:pt>
                <c:pt idx="26689">
                  <c:v>36.520000000000003</c:v>
                </c:pt>
                <c:pt idx="26690">
                  <c:v>36.47</c:v>
                </c:pt>
                <c:pt idx="26691">
                  <c:v>36.47</c:v>
                </c:pt>
                <c:pt idx="26692">
                  <c:v>36.47</c:v>
                </c:pt>
                <c:pt idx="26693">
                  <c:v>36.450000000000003</c:v>
                </c:pt>
                <c:pt idx="26694">
                  <c:v>36.450000000000003</c:v>
                </c:pt>
                <c:pt idx="26695">
                  <c:v>36.450000000000003</c:v>
                </c:pt>
                <c:pt idx="26696">
                  <c:v>36.4</c:v>
                </c:pt>
                <c:pt idx="26697">
                  <c:v>36.35</c:v>
                </c:pt>
                <c:pt idx="26698">
                  <c:v>36.380000000000003</c:v>
                </c:pt>
                <c:pt idx="26699">
                  <c:v>36.33</c:v>
                </c:pt>
                <c:pt idx="26700">
                  <c:v>36.28</c:v>
                </c:pt>
                <c:pt idx="26701">
                  <c:v>36.28</c:v>
                </c:pt>
                <c:pt idx="26702">
                  <c:v>36.229999999999997</c:v>
                </c:pt>
                <c:pt idx="26703">
                  <c:v>36.18</c:v>
                </c:pt>
                <c:pt idx="26704">
                  <c:v>36.21</c:v>
                </c:pt>
                <c:pt idx="26705">
                  <c:v>36.159999999999997</c:v>
                </c:pt>
                <c:pt idx="26706">
                  <c:v>36.1</c:v>
                </c:pt>
                <c:pt idx="26707">
                  <c:v>36.049999999999997</c:v>
                </c:pt>
                <c:pt idx="26708">
                  <c:v>36.08</c:v>
                </c:pt>
                <c:pt idx="26709">
                  <c:v>36.03</c:v>
                </c:pt>
                <c:pt idx="26710">
                  <c:v>36.03</c:v>
                </c:pt>
                <c:pt idx="26711">
                  <c:v>36.03</c:v>
                </c:pt>
                <c:pt idx="26712">
                  <c:v>36.03</c:v>
                </c:pt>
                <c:pt idx="26713">
                  <c:v>36.01</c:v>
                </c:pt>
                <c:pt idx="26714">
                  <c:v>36.01</c:v>
                </c:pt>
                <c:pt idx="26715">
                  <c:v>36.01</c:v>
                </c:pt>
                <c:pt idx="26716">
                  <c:v>36.01</c:v>
                </c:pt>
                <c:pt idx="26717">
                  <c:v>35.950000000000003</c:v>
                </c:pt>
                <c:pt idx="26718">
                  <c:v>35.950000000000003</c:v>
                </c:pt>
                <c:pt idx="26719">
                  <c:v>35.950000000000003</c:v>
                </c:pt>
                <c:pt idx="26720">
                  <c:v>36.04</c:v>
                </c:pt>
                <c:pt idx="26721">
                  <c:v>36.04</c:v>
                </c:pt>
                <c:pt idx="26722">
                  <c:v>36.04</c:v>
                </c:pt>
                <c:pt idx="26723">
                  <c:v>36.090000000000003</c:v>
                </c:pt>
                <c:pt idx="26724">
                  <c:v>36.04</c:v>
                </c:pt>
                <c:pt idx="26725">
                  <c:v>36.04</c:v>
                </c:pt>
                <c:pt idx="26726">
                  <c:v>36.04</c:v>
                </c:pt>
                <c:pt idx="26727">
                  <c:v>36.04</c:v>
                </c:pt>
                <c:pt idx="26728">
                  <c:v>36.090000000000003</c:v>
                </c:pt>
                <c:pt idx="26729">
                  <c:v>36.090000000000003</c:v>
                </c:pt>
                <c:pt idx="26730">
                  <c:v>36.090000000000003</c:v>
                </c:pt>
                <c:pt idx="26731">
                  <c:v>36.090000000000003</c:v>
                </c:pt>
                <c:pt idx="26732">
                  <c:v>36.090000000000003</c:v>
                </c:pt>
                <c:pt idx="26733">
                  <c:v>36.090000000000003</c:v>
                </c:pt>
                <c:pt idx="26734">
                  <c:v>36.130000000000003</c:v>
                </c:pt>
                <c:pt idx="26735">
                  <c:v>36.090000000000003</c:v>
                </c:pt>
                <c:pt idx="26736">
                  <c:v>36.130000000000003</c:v>
                </c:pt>
                <c:pt idx="26737">
                  <c:v>36.090000000000003</c:v>
                </c:pt>
                <c:pt idx="26738">
                  <c:v>36.15</c:v>
                </c:pt>
                <c:pt idx="26739">
                  <c:v>36.130000000000003</c:v>
                </c:pt>
                <c:pt idx="26740">
                  <c:v>36.090000000000003</c:v>
                </c:pt>
                <c:pt idx="26741">
                  <c:v>36.18</c:v>
                </c:pt>
                <c:pt idx="26742">
                  <c:v>36.18</c:v>
                </c:pt>
                <c:pt idx="26743">
                  <c:v>36.18</c:v>
                </c:pt>
                <c:pt idx="26744">
                  <c:v>36.18</c:v>
                </c:pt>
                <c:pt idx="26745">
                  <c:v>36.18</c:v>
                </c:pt>
                <c:pt idx="26746">
                  <c:v>36.18</c:v>
                </c:pt>
                <c:pt idx="26747">
                  <c:v>36.229999999999997</c:v>
                </c:pt>
                <c:pt idx="26748">
                  <c:v>36.18</c:v>
                </c:pt>
                <c:pt idx="26749">
                  <c:v>36.18</c:v>
                </c:pt>
                <c:pt idx="26750">
                  <c:v>36.229999999999997</c:v>
                </c:pt>
                <c:pt idx="26751">
                  <c:v>36.229999999999997</c:v>
                </c:pt>
                <c:pt idx="26752">
                  <c:v>36.200000000000003</c:v>
                </c:pt>
                <c:pt idx="26753">
                  <c:v>36.229999999999997</c:v>
                </c:pt>
                <c:pt idx="26754">
                  <c:v>36.229999999999997</c:v>
                </c:pt>
                <c:pt idx="26755">
                  <c:v>36.229999999999997</c:v>
                </c:pt>
                <c:pt idx="26756">
                  <c:v>36.229999999999997</c:v>
                </c:pt>
                <c:pt idx="26757">
                  <c:v>36.229999999999997</c:v>
                </c:pt>
                <c:pt idx="26758">
                  <c:v>36.200000000000003</c:v>
                </c:pt>
                <c:pt idx="26759">
                  <c:v>36.25</c:v>
                </c:pt>
                <c:pt idx="26760">
                  <c:v>36.200000000000003</c:v>
                </c:pt>
                <c:pt idx="26761">
                  <c:v>36.200000000000003</c:v>
                </c:pt>
                <c:pt idx="26762">
                  <c:v>36.25</c:v>
                </c:pt>
                <c:pt idx="26763">
                  <c:v>36.25</c:v>
                </c:pt>
                <c:pt idx="26764">
                  <c:v>36.25</c:v>
                </c:pt>
                <c:pt idx="26765">
                  <c:v>36.25</c:v>
                </c:pt>
                <c:pt idx="26766">
                  <c:v>36.25</c:v>
                </c:pt>
                <c:pt idx="26767">
                  <c:v>36.31</c:v>
                </c:pt>
                <c:pt idx="26768">
                  <c:v>36.31</c:v>
                </c:pt>
                <c:pt idx="26769">
                  <c:v>36.31</c:v>
                </c:pt>
                <c:pt idx="26770">
                  <c:v>36.31</c:v>
                </c:pt>
                <c:pt idx="26771">
                  <c:v>36.31</c:v>
                </c:pt>
                <c:pt idx="26772">
                  <c:v>36.36</c:v>
                </c:pt>
                <c:pt idx="26773">
                  <c:v>36.36</c:v>
                </c:pt>
                <c:pt idx="26774">
                  <c:v>36.36</c:v>
                </c:pt>
                <c:pt idx="26775">
                  <c:v>36.36</c:v>
                </c:pt>
                <c:pt idx="26776">
                  <c:v>36.36</c:v>
                </c:pt>
                <c:pt idx="26777">
                  <c:v>36.36</c:v>
                </c:pt>
                <c:pt idx="26778">
                  <c:v>36.36</c:v>
                </c:pt>
                <c:pt idx="26779">
                  <c:v>36.409999999999997</c:v>
                </c:pt>
                <c:pt idx="26780">
                  <c:v>36.409999999999997</c:v>
                </c:pt>
                <c:pt idx="26781">
                  <c:v>36.409999999999997</c:v>
                </c:pt>
                <c:pt idx="26782">
                  <c:v>36.409999999999997</c:v>
                </c:pt>
                <c:pt idx="26783">
                  <c:v>36.43</c:v>
                </c:pt>
                <c:pt idx="26784">
                  <c:v>36.46</c:v>
                </c:pt>
                <c:pt idx="26785">
                  <c:v>36.43</c:v>
                </c:pt>
                <c:pt idx="26786">
                  <c:v>36.43</c:v>
                </c:pt>
                <c:pt idx="26787">
                  <c:v>36.43</c:v>
                </c:pt>
                <c:pt idx="26788">
                  <c:v>36.479999999999997</c:v>
                </c:pt>
                <c:pt idx="26789">
                  <c:v>36.479999999999997</c:v>
                </c:pt>
                <c:pt idx="26790">
                  <c:v>36.479999999999997</c:v>
                </c:pt>
                <c:pt idx="26791">
                  <c:v>36.479999999999997</c:v>
                </c:pt>
                <c:pt idx="26792">
                  <c:v>36.479999999999997</c:v>
                </c:pt>
                <c:pt idx="26793">
                  <c:v>36.479999999999997</c:v>
                </c:pt>
                <c:pt idx="26794">
                  <c:v>36.479999999999997</c:v>
                </c:pt>
                <c:pt idx="26795">
                  <c:v>36.479999999999997</c:v>
                </c:pt>
                <c:pt idx="26796">
                  <c:v>36.53</c:v>
                </c:pt>
                <c:pt idx="26797">
                  <c:v>36.53</c:v>
                </c:pt>
                <c:pt idx="26798">
                  <c:v>36.53</c:v>
                </c:pt>
                <c:pt idx="26799">
                  <c:v>36.479999999999997</c:v>
                </c:pt>
                <c:pt idx="26800">
                  <c:v>36.53</c:v>
                </c:pt>
                <c:pt idx="26801">
                  <c:v>36.53</c:v>
                </c:pt>
                <c:pt idx="26802">
                  <c:v>36.53</c:v>
                </c:pt>
                <c:pt idx="26803">
                  <c:v>36.53</c:v>
                </c:pt>
                <c:pt idx="26804">
                  <c:v>36.53</c:v>
                </c:pt>
                <c:pt idx="26805">
                  <c:v>36.53</c:v>
                </c:pt>
                <c:pt idx="26807">
                  <c:v>37.06</c:v>
                </c:pt>
                <c:pt idx="26808">
                  <c:v>36.5</c:v>
                </c:pt>
                <c:pt idx="26809">
                  <c:v>36.5</c:v>
                </c:pt>
                <c:pt idx="26810">
                  <c:v>36.549999999999997</c:v>
                </c:pt>
                <c:pt idx="26811">
                  <c:v>36.549999999999997</c:v>
                </c:pt>
                <c:pt idx="26812">
                  <c:v>36.549999999999997</c:v>
                </c:pt>
                <c:pt idx="26813">
                  <c:v>36.549999999999997</c:v>
                </c:pt>
                <c:pt idx="26814">
                  <c:v>36.549999999999997</c:v>
                </c:pt>
                <c:pt idx="26815">
                  <c:v>36.6</c:v>
                </c:pt>
                <c:pt idx="26816">
                  <c:v>36.6</c:v>
                </c:pt>
                <c:pt idx="26817">
                  <c:v>36.6</c:v>
                </c:pt>
                <c:pt idx="26818">
                  <c:v>36.6</c:v>
                </c:pt>
                <c:pt idx="26819">
                  <c:v>36.6</c:v>
                </c:pt>
                <c:pt idx="26820">
                  <c:v>36.6</c:v>
                </c:pt>
                <c:pt idx="26821">
                  <c:v>36.6</c:v>
                </c:pt>
                <c:pt idx="26822">
                  <c:v>36.6</c:v>
                </c:pt>
                <c:pt idx="26823">
                  <c:v>36.6</c:v>
                </c:pt>
                <c:pt idx="26824">
                  <c:v>36.6</c:v>
                </c:pt>
                <c:pt idx="26825">
                  <c:v>36.549999999999997</c:v>
                </c:pt>
                <c:pt idx="26826">
                  <c:v>36.549999999999997</c:v>
                </c:pt>
                <c:pt idx="26827">
                  <c:v>36.549999999999997</c:v>
                </c:pt>
                <c:pt idx="26828">
                  <c:v>36.6</c:v>
                </c:pt>
                <c:pt idx="26829">
                  <c:v>36.6</c:v>
                </c:pt>
                <c:pt idx="26830">
                  <c:v>36.6</c:v>
                </c:pt>
                <c:pt idx="26831">
                  <c:v>36.6</c:v>
                </c:pt>
                <c:pt idx="26832">
                  <c:v>36.6</c:v>
                </c:pt>
                <c:pt idx="26833">
                  <c:v>36.6</c:v>
                </c:pt>
                <c:pt idx="26834">
                  <c:v>36.6</c:v>
                </c:pt>
                <c:pt idx="26835">
                  <c:v>36.549999999999997</c:v>
                </c:pt>
                <c:pt idx="26836">
                  <c:v>36.549999999999997</c:v>
                </c:pt>
                <c:pt idx="26837">
                  <c:v>36.6</c:v>
                </c:pt>
                <c:pt idx="26838">
                  <c:v>36.6</c:v>
                </c:pt>
                <c:pt idx="26839">
                  <c:v>36.6</c:v>
                </c:pt>
                <c:pt idx="26840">
                  <c:v>36.57</c:v>
                </c:pt>
                <c:pt idx="26841">
                  <c:v>36.6</c:v>
                </c:pt>
                <c:pt idx="26842">
                  <c:v>36.6</c:v>
                </c:pt>
                <c:pt idx="26843">
                  <c:v>36.6</c:v>
                </c:pt>
                <c:pt idx="26844">
                  <c:v>36.57</c:v>
                </c:pt>
                <c:pt idx="26845">
                  <c:v>36.57</c:v>
                </c:pt>
                <c:pt idx="26846">
                  <c:v>36.57</c:v>
                </c:pt>
                <c:pt idx="26847">
                  <c:v>36.6</c:v>
                </c:pt>
                <c:pt idx="26848">
                  <c:v>36.57</c:v>
                </c:pt>
                <c:pt idx="26849">
                  <c:v>36.57</c:v>
                </c:pt>
                <c:pt idx="26850">
                  <c:v>36.57</c:v>
                </c:pt>
                <c:pt idx="26851">
                  <c:v>36.57</c:v>
                </c:pt>
                <c:pt idx="26852">
                  <c:v>36.57</c:v>
                </c:pt>
                <c:pt idx="26853">
                  <c:v>36.57</c:v>
                </c:pt>
                <c:pt idx="26854">
                  <c:v>36.57</c:v>
                </c:pt>
                <c:pt idx="26855">
                  <c:v>36.57</c:v>
                </c:pt>
                <c:pt idx="26856">
                  <c:v>36.57</c:v>
                </c:pt>
                <c:pt idx="26857">
                  <c:v>36.619999999999997</c:v>
                </c:pt>
                <c:pt idx="26858">
                  <c:v>36.619999999999997</c:v>
                </c:pt>
                <c:pt idx="26859">
                  <c:v>36.619999999999997</c:v>
                </c:pt>
                <c:pt idx="26860">
                  <c:v>36.619999999999997</c:v>
                </c:pt>
                <c:pt idx="26861">
                  <c:v>36.619999999999997</c:v>
                </c:pt>
                <c:pt idx="26862">
                  <c:v>36.619999999999997</c:v>
                </c:pt>
                <c:pt idx="26863">
                  <c:v>36.619999999999997</c:v>
                </c:pt>
                <c:pt idx="26864">
                  <c:v>36.619999999999997</c:v>
                </c:pt>
                <c:pt idx="26865">
                  <c:v>36.619999999999997</c:v>
                </c:pt>
                <c:pt idx="26866">
                  <c:v>36.619999999999997</c:v>
                </c:pt>
                <c:pt idx="26867">
                  <c:v>36.619999999999997</c:v>
                </c:pt>
                <c:pt idx="26868">
                  <c:v>36.619999999999997</c:v>
                </c:pt>
                <c:pt idx="26869">
                  <c:v>36.57</c:v>
                </c:pt>
                <c:pt idx="26870">
                  <c:v>36.57</c:v>
                </c:pt>
                <c:pt idx="26871">
                  <c:v>36.57</c:v>
                </c:pt>
                <c:pt idx="26872">
                  <c:v>36.57</c:v>
                </c:pt>
                <c:pt idx="26873">
                  <c:v>36.57</c:v>
                </c:pt>
                <c:pt idx="26874">
                  <c:v>36.520000000000003</c:v>
                </c:pt>
                <c:pt idx="26875">
                  <c:v>36.520000000000003</c:v>
                </c:pt>
                <c:pt idx="26876">
                  <c:v>36.47</c:v>
                </c:pt>
                <c:pt idx="26877">
                  <c:v>36.47</c:v>
                </c:pt>
                <c:pt idx="26878">
                  <c:v>36.47</c:v>
                </c:pt>
                <c:pt idx="26879">
                  <c:v>36.42</c:v>
                </c:pt>
                <c:pt idx="26880">
                  <c:v>36.369999999999997</c:v>
                </c:pt>
                <c:pt idx="26881">
                  <c:v>36.35</c:v>
                </c:pt>
                <c:pt idx="26882">
                  <c:v>36.35</c:v>
                </c:pt>
                <c:pt idx="26883">
                  <c:v>36.29</c:v>
                </c:pt>
                <c:pt idx="26884">
                  <c:v>36.29</c:v>
                </c:pt>
                <c:pt idx="26885">
                  <c:v>36.24</c:v>
                </c:pt>
                <c:pt idx="26886">
                  <c:v>36.14</c:v>
                </c:pt>
                <c:pt idx="26887">
                  <c:v>36.14</c:v>
                </c:pt>
                <c:pt idx="26888">
                  <c:v>36.08</c:v>
                </c:pt>
                <c:pt idx="26889">
                  <c:v>36.08</c:v>
                </c:pt>
                <c:pt idx="26890">
                  <c:v>35.979999999999997</c:v>
                </c:pt>
                <c:pt idx="26891">
                  <c:v>35.92</c:v>
                </c:pt>
                <c:pt idx="26892">
                  <c:v>35.840000000000003</c:v>
                </c:pt>
                <c:pt idx="26893">
                  <c:v>35.79</c:v>
                </c:pt>
                <c:pt idx="26894">
                  <c:v>35.79</c:v>
                </c:pt>
                <c:pt idx="26895">
                  <c:v>35.729999999999997</c:v>
                </c:pt>
                <c:pt idx="26896">
                  <c:v>35.729999999999997</c:v>
                </c:pt>
                <c:pt idx="26897">
                  <c:v>35.729999999999997</c:v>
                </c:pt>
                <c:pt idx="26898">
                  <c:v>35.729999999999997</c:v>
                </c:pt>
                <c:pt idx="26899">
                  <c:v>35.729999999999997</c:v>
                </c:pt>
                <c:pt idx="26900">
                  <c:v>35.68</c:v>
                </c:pt>
                <c:pt idx="26901">
                  <c:v>35.68</c:v>
                </c:pt>
                <c:pt idx="26902">
                  <c:v>35.619999999999997</c:v>
                </c:pt>
                <c:pt idx="26903">
                  <c:v>35.65</c:v>
                </c:pt>
                <c:pt idx="26904">
                  <c:v>35.65</c:v>
                </c:pt>
                <c:pt idx="26905">
                  <c:v>35.65</c:v>
                </c:pt>
                <c:pt idx="26906">
                  <c:v>35.65</c:v>
                </c:pt>
                <c:pt idx="26907">
                  <c:v>35.65</c:v>
                </c:pt>
                <c:pt idx="26908">
                  <c:v>35.65</c:v>
                </c:pt>
                <c:pt idx="26909">
                  <c:v>35.71</c:v>
                </c:pt>
                <c:pt idx="26910">
                  <c:v>35.65</c:v>
                </c:pt>
                <c:pt idx="26911">
                  <c:v>35.65</c:v>
                </c:pt>
                <c:pt idx="26912">
                  <c:v>35.65</c:v>
                </c:pt>
                <c:pt idx="26913">
                  <c:v>35.65</c:v>
                </c:pt>
                <c:pt idx="26914">
                  <c:v>35.65</c:v>
                </c:pt>
                <c:pt idx="26915">
                  <c:v>35.71</c:v>
                </c:pt>
                <c:pt idx="26916">
                  <c:v>35.71</c:v>
                </c:pt>
                <c:pt idx="26917">
                  <c:v>35.71</c:v>
                </c:pt>
                <c:pt idx="26918">
                  <c:v>35.71</c:v>
                </c:pt>
                <c:pt idx="26919">
                  <c:v>35.71</c:v>
                </c:pt>
                <c:pt idx="26920">
                  <c:v>35.71</c:v>
                </c:pt>
                <c:pt idx="26921">
                  <c:v>35.770000000000003</c:v>
                </c:pt>
                <c:pt idx="26922">
                  <c:v>35.770000000000003</c:v>
                </c:pt>
                <c:pt idx="26923">
                  <c:v>35.770000000000003</c:v>
                </c:pt>
                <c:pt idx="26924">
                  <c:v>35.82</c:v>
                </c:pt>
                <c:pt idx="26925">
                  <c:v>35.82</c:v>
                </c:pt>
                <c:pt idx="26926">
                  <c:v>35.82</c:v>
                </c:pt>
                <c:pt idx="26927">
                  <c:v>35.880000000000003</c:v>
                </c:pt>
                <c:pt idx="26928">
                  <c:v>35.880000000000003</c:v>
                </c:pt>
                <c:pt idx="26929">
                  <c:v>35.880000000000003</c:v>
                </c:pt>
                <c:pt idx="26930">
                  <c:v>35.93</c:v>
                </c:pt>
                <c:pt idx="26931">
                  <c:v>35.93</c:v>
                </c:pt>
                <c:pt idx="26932">
                  <c:v>35.93</c:v>
                </c:pt>
                <c:pt idx="26933">
                  <c:v>35.99</c:v>
                </c:pt>
                <c:pt idx="26934">
                  <c:v>35.99</c:v>
                </c:pt>
                <c:pt idx="26935">
                  <c:v>36.04</c:v>
                </c:pt>
                <c:pt idx="26936">
                  <c:v>36.04</c:v>
                </c:pt>
                <c:pt idx="26937">
                  <c:v>36.04</c:v>
                </c:pt>
                <c:pt idx="26938">
                  <c:v>36.090000000000003</c:v>
                </c:pt>
                <c:pt idx="26939">
                  <c:v>36.01</c:v>
                </c:pt>
                <c:pt idx="26940">
                  <c:v>36.01</c:v>
                </c:pt>
                <c:pt idx="26941">
                  <c:v>36.06</c:v>
                </c:pt>
                <c:pt idx="26942">
                  <c:v>36.06</c:v>
                </c:pt>
                <c:pt idx="26943">
                  <c:v>36.06</c:v>
                </c:pt>
                <c:pt idx="26944">
                  <c:v>36.06</c:v>
                </c:pt>
                <c:pt idx="26945">
                  <c:v>36.06</c:v>
                </c:pt>
                <c:pt idx="26946">
                  <c:v>36.01</c:v>
                </c:pt>
                <c:pt idx="26947">
                  <c:v>36.01</c:v>
                </c:pt>
                <c:pt idx="26948">
                  <c:v>36.01</c:v>
                </c:pt>
                <c:pt idx="26949">
                  <c:v>36.01</c:v>
                </c:pt>
                <c:pt idx="26950">
                  <c:v>36.01</c:v>
                </c:pt>
                <c:pt idx="26951">
                  <c:v>36.06</c:v>
                </c:pt>
                <c:pt idx="26952">
                  <c:v>36.06</c:v>
                </c:pt>
                <c:pt idx="26953">
                  <c:v>36.06</c:v>
                </c:pt>
                <c:pt idx="26954">
                  <c:v>36.119999999999997</c:v>
                </c:pt>
                <c:pt idx="26955">
                  <c:v>36.119999999999997</c:v>
                </c:pt>
                <c:pt idx="26956">
                  <c:v>36.17</c:v>
                </c:pt>
                <c:pt idx="26957">
                  <c:v>36.17</c:v>
                </c:pt>
                <c:pt idx="26958">
                  <c:v>36.22</c:v>
                </c:pt>
                <c:pt idx="26959">
                  <c:v>36.22</c:v>
                </c:pt>
                <c:pt idx="26960">
                  <c:v>36.270000000000003</c:v>
                </c:pt>
                <c:pt idx="26961">
                  <c:v>36.33</c:v>
                </c:pt>
                <c:pt idx="26962">
                  <c:v>36.380000000000003</c:v>
                </c:pt>
                <c:pt idx="26963">
                  <c:v>36.380000000000003</c:v>
                </c:pt>
                <c:pt idx="26964">
                  <c:v>36.43</c:v>
                </c:pt>
                <c:pt idx="26965">
                  <c:v>36.43</c:v>
                </c:pt>
                <c:pt idx="26966">
                  <c:v>36.479999999999997</c:v>
                </c:pt>
                <c:pt idx="26967">
                  <c:v>36.479999999999997</c:v>
                </c:pt>
                <c:pt idx="26968">
                  <c:v>36.5</c:v>
                </c:pt>
                <c:pt idx="26969">
                  <c:v>36.5</c:v>
                </c:pt>
                <c:pt idx="26970">
                  <c:v>36.549999999999997</c:v>
                </c:pt>
                <c:pt idx="26971">
                  <c:v>36.549999999999997</c:v>
                </c:pt>
                <c:pt idx="26972">
                  <c:v>36.6</c:v>
                </c:pt>
                <c:pt idx="26973">
                  <c:v>36.6</c:v>
                </c:pt>
                <c:pt idx="26974">
                  <c:v>36.65</c:v>
                </c:pt>
                <c:pt idx="26975">
                  <c:v>36.65</c:v>
                </c:pt>
                <c:pt idx="26976">
                  <c:v>36.67</c:v>
                </c:pt>
                <c:pt idx="26977">
                  <c:v>36.67</c:v>
                </c:pt>
                <c:pt idx="26978">
                  <c:v>36.72</c:v>
                </c:pt>
                <c:pt idx="26979">
                  <c:v>36.72</c:v>
                </c:pt>
                <c:pt idx="26980">
                  <c:v>36.770000000000003</c:v>
                </c:pt>
                <c:pt idx="26981">
                  <c:v>36.770000000000003</c:v>
                </c:pt>
                <c:pt idx="26982">
                  <c:v>36.82</c:v>
                </c:pt>
                <c:pt idx="26983">
                  <c:v>36.82</c:v>
                </c:pt>
                <c:pt idx="26984">
                  <c:v>36.869999999999997</c:v>
                </c:pt>
                <c:pt idx="26985">
                  <c:v>36.92</c:v>
                </c:pt>
                <c:pt idx="26986">
                  <c:v>36.93</c:v>
                </c:pt>
                <c:pt idx="26987">
                  <c:v>36.93</c:v>
                </c:pt>
                <c:pt idx="26988">
                  <c:v>36.979999999999997</c:v>
                </c:pt>
                <c:pt idx="26989">
                  <c:v>36.979999999999997</c:v>
                </c:pt>
                <c:pt idx="26990">
                  <c:v>37.03</c:v>
                </c:pt>
                <c:pt idx="26991">
                  <c:v>37.03</c:v>
                </c:pt>
                <c:pt idx="26992">
                  <c:v>37.03</c:v>
                </c:pt>
                <c:pt idx="26993">
                  <c:v>37.08</c:v>
                </c:pt>
                <c:pt idx="26994">
                  <c:v>37.08</c:v>
                </c:pt>
                <c:pt idx="26995">
                  <c:v>37.04</c:v>
                </c:pt>
                <c:pt idx="26996">
                  <c:v>37.04</c:v>
                </c:pt>
                <c:pt idx="26997">
                  <c:v>37.090000000000003</c:v>
                </c:pt>
                <c:pt idx="26998">
                  <c:v>37.090000000000003</c:v>
                </c:pt>
                <c:pt idx="26999">
                  <c:v>37.090000000000003</c:v>
                </c:pt>
                <c:pt idx="27000">
                  <c:v>37.14</c:v>
                </c:pt>
                <c:pt idx="27001">
                  <c:v>37.14</c:v>
                </c:pt>
                <c:pt idx="27002">
                  <c:v>37.15</c:v>
                </c:pt>
                <c:pt idx="27003">
                  <c:v>37.15</c:v>
                </c:pt>
                <c:pt idx="27004">
                  <c:v>37.15</c:v>
                </c:pt>
                <c:pt idx="27005">
                  <c:v>37.200000000000003</c:v>
                </c:pt>
                <c:pt idx="27006">
                  <c:v>37.200000000000003</c:v>
                </c:pt>
                <c:pt idx="27007">
                  <c:v>37.200000000000003</c:v>
                </c:pt>
                <c:pt idx="27008">
                  <c:v>37.200000000000003</c:v>
                </c:pt>
                <c:pt idx="27009">
                  <c:v>37.200000000000003</c:v>
                </c:pt>
                <c:pt idx="27010">
                  <c:v>37.200000000000003</c:v>
                </c:pt>
                <c:pt idx="27011">
                  <c:v>37.21</c:v>
                </c:pt>
                <c:pt idx="27012">
                  <c:v>37.21</c:v>
                </c:pt>
                <c:pt idx="27013">
                  <c:v>37.21</c:v>
                </c:pt>
                <c:pt idx="27014">
                  <c:v>37.21</c:v>
                </c:pt>
                <c:pt idx="27015">
                  <c:v>37.21</c:v>
                </c:pt>
                <c:pt idx="27016">
                  <c:v>37.21</c:v>
                </c:pt>
                <c:pt idx="27017">
                  <c:v>37.26</c:v>
                </c:pt>
                <c:pt idx="27018">
                  <c:v>37.26</c:v>
                </c:pt>
                <c:pt idx="27019">
                  <c:v>37.26</c:v>
                </c:pt>
                <c:pt idx="27020">
                  <c:v>37.26</c:v>
                </c:pt>
                <c:pt idx="27021">
                  <c:v>37.229999999999997</c:v>
                </c:pt>
                <c:pt idx="27022">
                  <c:v>37.26</c:v>
                </c:pt>
                <c:pt idx="27023">
                  <c:v>37.21</c:v>
                </c:pt>
                <c:pt idx="27024">
                  <c:v>37.18</c:v>
                </c:pt>
                <c:pt idx="27025">
                  <c:v>37.18</c:v>
                </c:pt>
                <c:pt idx="27026">
                  <c:v>37.18</c:v>
                </c:pt>
                <c:pt idx="27027">
                  <c:v>37.14</c:v>
                </c:pt>
                <c:pt idx="27028">
                  <c:v>37.14</c:v>
                </c:pt>
                <c:pt idx="27029">
                  <c:v>37.14</c:v>
                </c:pt>
                <c:pt idx="27030">
                  <c:v>37.14</c:v>
                </c:pt>
                <c:pt idx="27031">
                  <c:v>37.14</c:v>
                </c:pt>
                <c:pt idx="27032">
                  <c:v>37.090000000000003</c:v>
                </c:pt>
                <c:pt idx="27033">
                  <c:v>37.090000000000003</c:v>
                </c:pt>
                <c:pt idx="27034">
                  <c:v>37.090000000000003</c:v>
                </c:pt>
                <c:pt idx="27035">
                  <c:v>37.090000000000003</c:v>
                </c:pt>
                <c:pt idx="27036">
                  <c:v>37.14</c:v>
                </c:pt>
                <c:pt idx="27037">
                  <c:v>37.14</c:v>
                </c:pt>
                <c:pt idx="27038">
                  <c:v>37.14</c:v>
                </c:pt>
                <c:pt idx="27039">
                  <c:v>37.14</c:v>
                </c:pt>
                <c:pt idx="27040">
                  <c:v>37.18</c:v>
                </c:pt>
                <c:pt idx="27041">
                  <c:v>37.18</c:v>
                </c:pt>
                <c:pt idx="27042">
                  <c:v>37.18</c:v>
                </c:pt>
                <c:pt idx="27043">
                  <c:v>37.229999999999997</c:v>
                </c:pt>
                <c:pt idx="27044">
                  <c:v>37.229999999999997</c:v>
                </c:pt>
                <c:pt idx="27045">
                  <c:v>37.229999999999997</c:v>
                </c:pt>
                <c:pt idx="27046">
                  <c:v>37.24</c:v>
                </c:pt>
                <c:pt idx="27047">
                  <c:v>37.24</c:v>
                </c:pt>
                <c:pt idx="27048">
                  <c:v>37.24</c:v>
                </c:pt>
                <c:pt idx="27049">
                  <c:v>37.24</c:v>
                </c:pt>
                <c:pt idx="27050">
                  <c:v>37.29</c:v>
                </c:pt>
                <c:pt idx="27051">
                  <c:v>37.29</c:v>
                </c:pt>
                <c:pt idx="27052">
                  <c:v>37.29</c:v>
                </c:pt>
                <c:pt idx="27053">
                  <c:v>37.29</c:v>
                </c:pt>
                <c:pt idx="27054">
                  <c:v>37.33</c:v>
                </c:pt>
                <c:pt idx="27055">
                  <c:v>37.33</c:v>
                </c:pt>
                <c:pt idx="27056">
                  <c:v>37.33</c:v>
                </c:pt>
                <c:pt idx="27057">
                  <c:v>37.299999999999997</c:v>
                </c:pt>
                <c:pt idx="27058">
                  <c:v>37.299999999999997</c:v>
                </c:pt>
                <c:pt idx="27059">
                  <c:v>37.35</c:v>
                </c:pt>
                <c:pt idx="27060">
                  <c:v>37.35</c:v>
                </c:pt>
                <c:pt idx="27061">
                  <c:v>37.35</c:v>
                </c:pt>
                <c:pt idx="27062">
                  <c:v>37.35</c:v>
                </c:pt>
                <c:pt idx="27063">
                  <c:v>37.35</c:v>
                </c:pt>
                <c:pt idx="27064">
                  <c:v>37.35</c:v>
                </c:pt>
                <c:pt idx="27065">
                  <c:v>37.35</c:v>
                </c:pt>
                <c:pt idx="27066">
                  <c:v>37.35</c:v>
                </c:pt>
                <c:pt idx="27067">
                  <c:v>37.39</c:v>
                </c:pt>
                <c:pt idx="27068">
                  <c:v>37.39</c:v>
                </c:pt>
                <c:pt idx="27069">
                  <c:v>37.39</c:v>
                </c:pt>
                <c:pt idx="27070">
                  <c:v>37.39</c:v>
                </c:pt>
                <c:pt idx="27071">
                  <c:v>37.39</c:v>
                </c:pt>
                <c:pt idx="27072">
                  <c:v>37.39</c:v>
                </c:pt>
                <c:pt idx="27073">
                  <c:v>37.39</c:v>
                </c:pt>
                <c:pt idx="27074">
                  <c:v>37.36</c:v>
                </c:pt>
                <c:pt idx="27075">
                  <c:v>37.39</c:v>
                </c:pt>
                <c:pt idx="27076">
                  <c:v>37.36</c:v>
                </c:pt>
                <c:pt idx="27077">
                  <c:v>37.36</c:v>
                </c:pt>
                <c:pt idx="27078">
                  <c:v>37.35</c:v>
                </c:pt>
                <c:pt idx="27079">
                  <c:v>37.32</c:v>
                </c:pt>
                <c:pt idx="27080">
                  <c:v>37.32</c:v>
                </c:pt>
                <c:pt idx="27081">
                  <c:v>37.270000000000003</c:v>
                </c:pt>
                <c:pt idx="27082">
                  <c:v>37.299999999999997</c:v>
                </c:pt>
                <c:pt idx="27083">
                  <c:v>37.26</c:v>
                </c:pt>
                <c:pt idx="27084">
                  <c:v>37.21</c:v>
                </c:pt>
                <c:pt idx="27085">
                  <c:v>37.159999999999997</c:v>
                </c:pt>
                <c:pt idx="27086">
                  <c:v>37.159999999999997</c:v>
                </c:pt>
                <c:pt idx="27087">
                  <c:v>37.119999999999997</c:v>
                </c:pt>
                <c:pt idx="27088">
                  <c:v>37.07</c:v>
                </c:pt>
                <c:pt idx="27089">
                  <c:v>37.020000000000003</c:v>
                </c:pt>
                <c:pt idx="27090">
                  <c:v>37.020000000000003</c:v>
                </c:pt>
                <c:pt idx="27091">
                  <c:v>36.979999999999997</c:v>
                </c:pt>
                <c:pt idx="27092">
                  <c:v>36.979999999999997</c:v>
                </c:pt>
                <c:pt idx="27093">
                  <c:v>36.979999999999997</c:v>
                </c:pt>
                <c:pt idx="27094">
                  <c:v>36.93</c:v>
                </c:pt>
                <c:pt idx="27095">
                  <c:v>36.93</c:v>
                </c:pt>
                <c:pt idx="27096">
                  <c:v>36.880000000000003</c:v>
                </c:pt>
                <c:pt idx="27097">
                  <c:v>36.93</c:v>
                </c:pt>
                <c:pt idx="27098">
                  <c:v>36.93</c:v>
                </c:pt>
                <c:pt idx="27099">
                  <c:v>36.93</c:v>
                </c:pt>
                <c:pt idx="27100">
                  <c:v>36.979999999999997</c:v>
                </c:pt>
                <c:pt idx="27101">
                  <c:v>37.020000000000003</c:v>
                </c:pt>
                <c:pt idx="27102">
                  <c:v>37.07</c:v>
                </c:pt>
                <c:pt idx="27103">
                  <c:v>37.07</c:v>
                </c:pt>
                <c:pt idx="27104">
                  <c:v>37.119999999999997</c:v>
                </c:pt>
                <c:pt idx="27105">
                  <c:v>37.159999999999997</c:v>
                </c:pt>
                <c:pt idx="27106">
                  <c:v>37.159999999999997</c:v>
                </c:pt>
                <c:pt idx="27107">
                  <c:v>37.18</c:v>
                </c:pt>
                <c:pt idx="27108">
                  <c:v>37.18</c:v>
                </c:pt>
                <c:pt idx="27109">
                  <c:v>37.22</c:v>
                </c:pt>
                <c:pt idx="27110">
                  <c:v>37.22</c:v>
                </c:pt>
                <c:pt idx="27111">
                  <c:v>37.270000000000003</c:v>
                </c:pt>
                <c:pt idx="27112">
                  <c:v>37.270000000000003</c:v>
                </c:pt>
                <c:pt idx="27113">
                  <c:v>37.270000000000003</c:v>
                </c:pt>
                <c:pt idx="27114">
                  <c:v>37.32</c:v>
                </c:pt>
                <c:pt idx="27115">
                  <c:v>37.32</c:v>
                </c:pt>
                <c:pt idx="27116">
                  <c:v>37.36</c:v>
                </c:pt>
                <c:pt idx="27117">
                  <c:v>37.36</c:v>
                </c:pt>
                <c:pt idx="27118">
                  <c:v>37.409999999999997</c:v>
                </c:pt>
                <c:pt idx="27120">
                  <c:v>37.82</c:v>
                </c:pt>
                <c:pt idx="27121">
                  <c:v>37.409999999999997</c:v>
                </c:pt>
                <c:pt idx="27122">
                  <c:v>37.5</c:v>
                </c:pt>
                <c:pt idx="27123">
                  <c:v>37.5</c:v>
                </c:pt>
                <c:pt idx="27124">
                  <c:v>37.54</c:v>
                </c:pt>
                <c:pt idx="27125">
                  <c:v>37.54</c:v>
                </c:pt>
                <c:pt idx="27126">
                  <c:v>37.590000000000003</c:v>
                </c:pt>
                <c:pt idx="27127">
                  <c:v>37.549999999999997</c:v>
                </c:pt>
                <c:pt idx="27128">
                  <c:v>37.549999999999997</c:v>
                </c:pt>
                <c:pt idx="27129">
                  <c:v>37.6</c:v>
                </c:pt>
                <c:pt idx="27130">
                  <c:v>37.6</c:v>
                </c:pt>
                <c:pt idx="27131">
                  <c:v>37.6</c:v>
                </c:pt>
                <c:pt idx="27132">
                  <c:v>37.64</c:v>
                </c:pt>
                <c:pt idx="27133">
                  <c:v>37.64</c:v>
                </c:pt>
                <c:pt idx="27134">
                  <c:v>37.64</c:v>
                </c:pt>
                <c:pt idx="27135">
                  <c:v>37.64</c:v>
                </c:pt>
                <c:pt idx="27136">
                  <c:v>37.65</c:v>
                </c:pt>
                <c:pt idx="27137">
                  <c:v>37.69</c:v>
                </c:pt>
                <c:pt idx="27138">
                  <c:v>37.69</c:v>
                </c:pt>
                <c:pt idx="27139">
                  <c:v>37.65</c:v>
                </c:pt>
                <c:pt idx="27140">
                  <c:v>37.700000000000003</c:v>
                </c:pt>
                <c:pt idx="27141">
                  <c:v>37.700000000000003</c:v>
                </c:pt>
                <c:pt idx="27142">
                  <c:v>37.700000000000003</c:v>
                </c:pt>
                <c:pt idx="27143">
                  <c:v>37.700000000000003</c:v>
                </c:pt>
                <c:pt idx="27144">
                  <c:v>37.700000000000003</c:v>
                </c:pt>
                <c:pt idx="27145">
                  <c:v>37.74</c:v>
                </c:pt>
                <c:pt idx="27146">
                  <c:v>37.74</c:v>
                </c:pt>
                <c:pt idx="27147">
                  <c:v>37.74</c:v>
                </c:pt>
                <c:pt idx="27148">
                  <c:v>37.74</c:v>
                </c:pt>
                <c:pt idx="27149">
                  <c:v>37.78</c:v>
                </c:pt>
                <c:pt idx="27150">
                  <c:v>37.78</c:v>
                </c:pt>
                <c:pt idx="27151">
                  <c:v>37.83</c:v>
                </c:pt>
                <c:pt idx="27152">
                  <c:v>37.83</c:v>
                </c:pt>
                <c:pt idx="27153">
                  <c:v>37.799999999999997</c:v>
                </c:pt>
                <c:pt idx="27154">
                  <c:v>37.799999999999997</c:v>
                </c:pt>
                <c:pt idx="27155">
                  <c:v>37.799999999999997</c:v>
                </c:pt>
                <c:pt idx="27156">
                  <c:v>37.840000000000003</c:v>
                </c:pt>
                <c:pt idx="27157">
                  <c:v>37.840000000000003</c:v>
                </c:pt>
                <c:pt idx="27158">
                  <c:v>37.840000000000003</c:v>
                </c:pt>
                <c:pt idx="27159">
                  <c:v>37.840000000000003</c:v>
                </c:pt>
                <c:pt idx="27160">
                  <c:v>37.880000000000003</c:v>
                </c:pt>
                <c:pt idx="27161">
                  <c:v>37.880000000000003</c:v>
                </c:pt>
                <c:pt idx="27162">
                  <c:v>37.880000000000003</c:v>
                </c:pt>
                <c:pt idx="27163">
                  <c:v>37.880000000000003</c:v>
                </c:pt>
                <c:pt idx="27164">
                  <c:v>37.880000000000003</c:v>
                </c:pt>
                <c:pt idx="27165">
                  <c:v>37.880000000000003</c:v>
                </c:pt>
                <c:pt idx="27166">
                  <c:v>37.93</c:v>
                </c:pt>
                <c:pt idx="27167">
                  <c:v>37.93</c:v>
                </c:pt>
                <c:pt idx="27168">
                  <c:v>37.97</c:v>
                </c:pt>
                <c:pt idx="27169">
                  <c:v>37.97</c:v>
                </c:pt>
                <c:pt idx="27170">
                  <c:v>38.01</c:v>
                </c:pt>
                <c:pt idx="27171">
                  <c:v>38.049999999999997</c:v>
                </c:pt>
                <c:pt idx="27172">
                  <c:v>38.049999999999997</c:v>
                </c:pt>
                <c:pt idx="27173">
                  <c:v>38.090000000000003</c:v>
                </c:pt>
                <c:pt idx="27174">
                  <c:v>38.090000000000003</c:v>
                </c:pt>
                <c:pt idx="27175">
                  <c:v>38.06</c:v>
                </c:pt>
                <c:pt idx="27176">
                  <c:v>38.06</c:v>
                </c:pt>
                <c:pt idx="27177">
                  <c:v>38.1</c:v>
                </c:pt>
                <c:pt idx="27178">
                  <c:v>38.1</c:v>
                </c:pt>
                <c:pt idx="27179">
                  <c:v>38.1</c:v>
                </c:pt>
                <c:pt idx="27180">
                  <c:v>38.1</c:v>
                </c:pt>
                <c:pt idx="27181">
                  <c:v>38.1</c:v>
                </c:pt>
                <c:pt idx="27182">
                  <c:v>38.15</c:v>
                </c:pt>
                <c:pt idx="27183">
                  <c:v>38.15</c:v>
                </c:pt>
                <c:pt idx="27184">
                  <c:v>38.15</c:v>
                </c:pt>
                <c:pt idx="27185">
                  <c:v>38.15</c:v>
                </c:pt>
                <c:pt idx="27186">
                  <c:v>38.15</c:v>
                </c:pt>
                <c:pt idx="27187">
                  <c:v>38.19</c:v>
                </c:pt>
                <c:pt idx="27188">
                  <c:v>38.19</c:v>
                </c:pt>
                <c:pt idx="27189">
                  <c:v>38.159999999999997</c:v>
                </c:pt>
                <c:pt idx="27190">
                  <c:v>38.159999999999997</c:v>
                </c:pt>
                <c:pt idx="27191">
                  <c:v>38.200000000000003</c:v>
                </c:pt>
                <c:pt idx="27192">
                  <c:v>38.200000000000003</c:v>
                </c:pt>
                <c:pt idx="27193">
                  <c:v>38.200000000000003</c:v>
                </c:pt>
                <c:pt idx="27194">
                  <c:v>38.200000000000003</c:v>
                </c:pt>
                <c:pt idx="27195">
                  <c:v>38.200000000000003</c:v>
                </c:pt>
                <c:pt idx="27196">
                  <c:v>38.200000000000003</c:v>
                </c:pt>
                <c:pt idx="27197">
                  <c:v>38.24</c:v>
                </c:pt>
                <c:pt idx="27198">
                  <c:v>38.24</c:v>
                </c:pt>
                <c:pt idx="27199">
                  <c:v>38.24</c:v>
                </c:pt>
                <c:pt idx="27200">
                  <c:v>38.28</c:v>
                </c:pt>
                <c:pt idx="27201">
                  <c:v>38.28</c:v>
                </c:pt>
                <c:pt idx="27202">
                  <c:v>38.28</c:v>
                </c:pt>
                <c:pt idx="27203">
                  <c:v>38.32</c:v>
                </c:pt>
                <c:pt idx="27204">
                  <c:v>38.29</c:v>
                </c:pt>
                <c:pt idx="27205">
                  <c:v>38.29</c:v>
                </c:pt>
                <c:pt idx="27206">
                  <c:v>38.29</c:v>
                </c:pt>
                <c:pt idx="27207">
                  <c:v>38.33</c:v>
                </c:pt>
                <c:pt idx="27208">
                  <c:v>38.33</c:v>
                </c:pt>
                <c:pt idx="27209">
                  <c:v>38.33</c:v>
                </c:pt>
                <c:pt idx="27210">
                  <c:v>38.33</c:v>
                </c:pt>
                <c:pt idx="27211">
                  <c:v>38.369999999999997</c:v>
                </c:pt>
                <c:pt idx="27212">
                  <c:v>38.369999999999997</c:v>
                </c:pt>
                <c:pt idx="27213">
                  <c:v>38.369999999999997</c:v>
                </c:pt>
                <c:pt idx="27214">
                  <c:v>38.369999999999997</c:v>
                </c:pt>
                <c:pt idx="27215">
                  <c:v>38.409999999999997</c:v>
                </c:pt>
                <c:pt idx="27216">
                  <c:v>38.409999999999997</c:v>
                </c:pt>
                <c:pt idx="27217">
                  <c:v>38.409999999999997</c:v>
                </c:pt>
                <c:pt idx="27218">
                  <c:v>38.380000000000003</c:v>
                </c:pt>
                <c:pt idx="27219">
                  <c:v>38.409999999999997</c:v>
                </c:pt>
                <c:pt idx="27220">
                  <c:v>38.409999999999997</c:v>
                </c:pt>
                <c:pt idx="27221">
                  <c:v>38.42</c:v>
                </c:pt>
                <c:pt idx="27222">
                  <c:v>38.42</c:v>
                </c:pt>
                <c:pt idx="27223">
                  <c:v>38.42</c:v>
                </c:pt>
                <c:pt idx="27224">
                  <c:v>38.46</c:v>
                </c:pt>
                <c:pt idx="27225">
                  <c:v>38.46</c:v>
                </c:pt>
                <c:pt idx="27226">
                  <c:v>38.46</c:v>
                </c:pt>
                <c:pt idx="27227">
                  <c:v>38.46</c:v>
                </c:pt>
                <c:pt idx="27228">
                  <c:v>38.46</c:v>
                </c:pt>
                <c:pt idx="27229">
                  <c:v>38.5</c:v>
                </c:pt>
                <c:pt idx="27230">
                  <c:v>38.5</c:v>
                </c:pt>
                <c:pt idx="27231">
                  <c:v>38.54</c:v>
                </c:pt>
                <c:pt idx="27232">
                  <c:v>38.54</c:v>
                </c:pt>
                <c:pt idx="27233">
                  <c:v>38.54</c:v>
                </c:pt>
                <c:pt idx="27234">
                  <c:v>38.549999999999997</c:v>
                </c:pt>
                <c:pt idx="27235">
                  <c:v>38.549999999999997</c:v>
                </c:pt>
                <c:pt idx="27236">
                  <c:v>38.549999999999997</c:v>
                </c:pt>
                <c:pt idx="27237">
                  <c:v>38.549999999999997</c:v>
                </c:pt>
                <c:pt idx="27238">
                  <c:v>38.590000000000003</c:v>
                </c:pt>
                <c:pt idx="27239">
                  <c:v>38.590000000000003</c:v>
                </c:pt>
                <c:pt idx="27240">
                  <c:v>38.590000000000003</c:v>
                </c:pt>
                <c:pt idx="27241">
                  <c:v>38.590000000000003</c:v>
                </c:pt>
                <c:pt idx="27242">
                  <c:v>38.590000000000003</c:v>
                </c:pt>
                <c:pt idx="27243">
                  <c:v>38.630000000000003</c:v>
                </c:pt>
                <c:pt idx="27244">
                  <c:v>38.630000000000003</c:v>
                </c:pt>
                <c:pt idx="27245">
                  <c:v>38.630000000000003</c:v>
                </c:pt>
                <c:pt idx="27246">
                  <c:v>38.630000000000003</c:v>
                </c:pt>
                <c:pt idx="27247">
                  <c:v>38.67</c:v>
                </c:pt>
                <c:pt idx="27248">
                  <c:v>38.67</c:v>
                </c:pt>
                <c:pt idx="27249">
                  <c:v>38.67</c:v>
                </c:pt>
                <c:pt idx="27250">
                  <c:v>38.67</c:v>
                </c:pt>
                <c:pt idx="27251">
                  <c:v>38.64</c:v>
                </c:pt>
                <c:pt idx="27252">
                  <c:v>38.64</c:v>
                </c:pt>
                <c:pt idx="27253">
                  <c:v>38.67</c:v>
                </c:pt>
                <c:pt idx="27254">
                  <c:v>38.67</c:v>
                </c:pt>
                <c:pt idx="27255">
                  <c:v>38.64</c:v>
                </c:pt>
                <c:pt idx="27256">
                  <c:v>38.68</c:v>
                </c:pt>
                <c:pt idx="27257">
                  <c:v>38.68</c:v>
                </c:pt>
                <c:pt idx="27258">
                  <c:v>38.68</c:v>
                </c:pt>
                <c:pt idx="27259">
                  <c:v>38.64</c:v>
                </c:pt>
                <c:pt idx="27260">
                  <c:v>38.64</c:v>
                </c:pt>
                <c:pt idx="27261">
                  <c:v>38.6</c:v>
                </c:pt>
                <c:pt idx="27262">
                  <c:v>38.6</c:v>
                </c:pt>
                <c:pt idx="27263">
                  <c:v>38.56</c:v>
                </c:pt>
                <c:pt idx="27264">
                  <c:v>38.520000000000003</c:v>
                </c:pt>
                <c:pt idx="27265">
                  <c:v>38.520000000000003</c:v>
                </c:pt>
                <c:pt idx="27266">
                  <c:v>38.479999999999997</c:v>
                </c:pt>
                <c:pt idx="27267">
                  <c:v>38.51</c:v>
                </c:pt>
                <c:pt idx="27268">
                  <c:v>38.44</c:v>
                </c:pt>
                <c:pt idx="27269">
                  <c:v>38.47</c:v>
                </c:pt>
                <c:pt idx="27270">
                  <c:v>38.47</c:v>
                </c:pt>
                <c:pt idx="27271">
                  <c:v>38.51</c:v>
                </c:pt>
                <c:pt idx="27272">
                  <c:v>38.51</c:v>
                </c:pt>
                <c:pt idx="27273">
                  <c:v>38.479999999999997</c:v>
                </c:pt>
                <c:pt idx="27274">
                  <c:v>38.520000000000003</c:v>
                </c:pt>
                <c:pt idx="27275">
                  <c:v>38.520000000000003</c:v>
                </c:pt>
                <c:pt idx="27276">
                  <c:v>38.520000000000003</c:v>
                </c:pt>
                <c:pt idx="27277">
                  <c:v>38.56</c:v>
                </c:pt>
                <c:pt idx="27278">
                  <c:v>38.56</c:v>
                </c:pt>
                <c:pt idx="27279">
                  <c:v>38.56</c:v>
                </c:pt>
                <c:pt idx="27280">
                  <c:v>38.56</c:v>
                </c:pt>
                <c:pt idx="27281">
                  <c:v>38.6</c:v>
                </c:pt>
                <c:pt idx="27282">
                  <c:v>38.6</c:v>
                </c:pt>
                <c:pt idx="27283">
                  <c:v>38.6</c:v>
                </c:pt>
                <c:pt idx="27284">
                  <c:v>38.64</c:v>
                </c:pt>
                <c:pt idx="27285">
                  <c:v>38.64</c:v>
                </c:pt>
                <c:pt idx="27286">
                  <c:v>38.64</c:v>
                </c:pt>
                <c:pt idx="27287">
                  <c:v>38.68</c:v>
                </c:pt>
                <c:pt idx="27288">
                  <c:v>38.68</c:v>
                </c:pt>
                <c:pt idx="27289">
                  <c:v>38.68</c:v>
                </c:pt>
                <c:pt idx="27290">
                  <c:v>38.68</c:v>
                </c:pt>
                <c:pt idx="27291">
                  <c:v>38.72</c:v>
                </c:pt>
                <c:pt idx="27292">
                  <c:v>38.72</c:v>
                </c:pt>
                <c:pt idx="27293">
                  <c:v>38.76</c:v>
                </c:pt>
                <c:pt idx="27294">
                  <c:v>38.76</c:v>
                </c:pt>
                <c:pt idx="27295">
                  <c:v>38.76</c:v>
                </c:pt>
                <c:pt idx="27296">
                  <c:v>38.799999999999997</c:v>
                </c:pt>
                <c:pt idx="27297">
                  <c:v>38.799999999999997</c:v>
                </c:pt>
                <c:pt idx="27298">
                  <c:v>38.840000000000003</c:v>
                </c:pt>
                <c:pt idx="27299">
                  <c:v>38.799999999999997</c:v>
                </c:pt>
                <c:pt idx="27300">
                  <c:v>38.799999999999997</c:v>
                </c:pt>
                <c:pt idx="27301">
                  <c:v>38.799999999999997</c:v>
                </c:pt>
                <c:pt idx="27302">
                  <c:v>38.799999999999997</c:v>
                </c:pt>
                <c:pt idx="27303">
                  <c:v>38.840000000000003</c:v>
                </c:pt>
                <c:pt idx="27304">
                  <c:v>38.840000000000003</c:v>
                </c:pt>
                <c:pt idx="27305">
                  <c:v>38.840000000000003</c:v>
                </c:pt>
                <c:pt idx="27306">
                  <c:v>38.840000000000003</c:v>
                </c:pt>
                <c:pt idx="27307">
                  <c:v>38.880000000000003</c:v>
                </c:pt>
                <c:pt idx="27308">
                  <c:v>38.880000000000003</c:v>
                </c:pt>
                <c:pt idx="27309">
                  <c:v>38.880000000000003</c:v>
                </c:pt>
                <c:pt idx="27310">
                  <c:v>38.880000000000003</c:v>
                </c:pt>
                <c:pt idx="27311">
                  <c:v>38.880000000000003</c:v>
                </c:pt>
                <c:pt idx="27312">
                  <c:v>38.880000000000003</c:v>
                </c:pt>
                <c:pt idx="27313">
                  <c:v>38.840000000000003</c:v>
                </c:pt>
                <c:pt idx="27314">
                  <c:v>38.840000000000003</c:v>
                </c:pt>
                <c:pt idx="27315">
                  <c:v>38.840000000000003</c:v>
                </c:pt>
                <c:pt idx="27316">
                  <c:v>38.880000000000003</c:v>
                </c:pt>
                <c:pt idx="27317">
                  <c:v>38.880000000000003</c:v>
                </c:pt>
                <c:pt idx="27318">
                  <c:v>38.880000000000003</c:v>
                </c:pt>
                <c:pt idx="27319">
                  <c:v>38.880000000000003</c:v>
                </c:pt>
                <c:pt idx="27320">
                  <c:v>38.880000000000003</c:v>
                </c:pt>
                <c:pt idx="27321">
                  <c:v>38.880000000000003</c:v>
                </c:pt>
                <c:pt idx="27322">
                  <c:v>38.85</c:v>
                </c:pt>
                <c:pt idx="27323">
                  <c:v>38.840000000000003</c:v>
                </c:pt>
                <c:pt idx="27324">
                  <c:v>38.81</c:v>
                </c:pt>
                <c:pt idx="27325">
                  <c:v>38.81</c:v>
                </c:pt>
                <c:pt idx="27326">
                  <c:v>38.81</c:v>
                </c:pt>
                <c:pt idx="27327">
                  <c:v>38.81</c:v>
                </c:pt>
                <c:pt idx="27328">
                  <c:v>38.81</c:v>
                </c:pt>
                <c:pt idx="27329">
                  <c:v>38.81</c:v>
                </c:pt>
                <c:pt idx="27330">
                  <c:v>38.81</c:v>
                </c:pt>
                <c:pt idx="27331">
                  <c:v>38.81</c:v>
                </c:pt>
                <c:pt idx="27332">
                  <c:v>38.81</c:v>
                </c:pt>
                <c:pt idx="27333">
                  <c:v>38.81</c:v>
                </c:pt>
                <c:pt idx="27334">
                  <c:v>38.81</c:v>
                </c:pt>
                <c:pt idx="27335">
                  <c:v>38.770000000000003</c:v>
                </c:pt>
                <c:pt idx="27336">
                  <c:v>38.770000000000003</c:v>
                </c:pt>
                <c:pt idx="27337">
                  <c:v>38.770000000000003</c:v>
                </c:pt>
                <c:pt idx="27338">
                  <c:v>38.770000000000003</c:v>
                </c:pt>
                <c:pt idx="27339">
                  <c:v>38.729999999999997</c:v>
                </c:pt>
                <c:pt idx="27340">
                  <c:v>38.729999999999997</c:v>
                </c:pt>
                <c:pt idx="27341">
                  <c:v>38.729999999999997</c:v>
                </c:pt>
                <c:pt idx="27342">
                  <c:v>38.1</c:v>
                </c:pt>
                <c:pt idx="27343">
                  <c:v>37.4</c:v>
                </c:pt>
                <c:pt idx="27344">
                  <c:v>37.08</c:v>
                </c:pt>
                <c:pt idx="27345">
                  <c:v>36.75</c:v>
                </c:pt>
                <c:pt idx="27346">
                  <c:v>36.51</c:v>
                </c:pt>
                <c:pt idx="27347">
                  <c:v>36.25</c:v>
                </c:pt>
                <c:pt idx="27348">
                  <c:v>36.049999999999997</c:v>
                </c:pt>
                <c:pt idx="27349">
                  <c:v>36.07</c:v>
                </c:pt>
                <c:pt idx="27350">
                  <c:v>35.99</c:v>
                </c:pt>
                <c:pt idx="27351">
                  <c:v>35.92</c:v>
                </c:pt>
                <c:pt idx="27352">
                  <c:v>35.79</c:v>
                </c:pt>
                <c:pt idx="27353">
                  <c:v>35.659999999999997</c:v>
                </c:pt>
                <c:pt idx="27354">
                  <c:v>35.590000000000003</c:v>
                </c:pt>
                <c:pt idx="27355">
                  <c:v>35.46</c:v>
                </c:pt>
                <c:pt idx="27356">
                  <c:v>35.380000000000003</c:v>
                </c:pt>
                <c:pt idx="27357">
                  <c:v>35.299999999999997</c:v>
                </c:pt>
                <c:pt idx="27358">
                  <c:v>35.020000000000003</c:v>
                </c:pt>
                <c:pt idx="27359">
                  <c:v>34.770000000000003</c:v>
                </c:pt>
                <c:pt idx="27360">
                  <c:v>34.58</c:v>
                </c:pt>
                <c:pt idx="27361">
                  <c:v>34.47</c:v>
                </c:pt>
                <c:pt idx="27362">
                  <c:v>34.33</c:v>
                </c:pt>
                <c:pt idx="27363">
                  <c:v>34.19</c:v>
                </c:pt>
                <c:pt idx="27364">
                  <c:v>34.049999999999997</c:v>
                </c:pt>
                <c:pt idx="27365">
                  <c:v>34</c:v>
                </c:pt>
                <c:pt idx="27366">
                  <c:v>33.86</c:v>
                </c:pt>
                <c:pt idx="27367">
                  <c:v>33.71</c:v>
                </c:pt>
                <c:pt idx="27368">
                  <c:v>33.65</c:v>
                </c:pt>
                <c:pt idx="27369">
                  <c:v>33.51</c:v>
                </c:pt>
                <c:pt idx="27370">
                  <c:v>33.33</c:v>
                </c:pt>
                <c:pt idx="27371">
                  <c:v>33.119999999999997</c:v>
                </c:pt>
                <c:pt idx="27372">
                  <c:v>33.18</c:v>
                </c:pt>
                <c:pt idx="27373">
                  <c:v>33.33</c:v>
                </c:pt>
                <c:pt idx="27374">
                  <c:v>33.33</c:v>
                </c:pt>
                <c:pt idx="27375">
                  <c:v>33.24</c:v>
                </c:pt>
                <c:pt idx="27376">
                  <c:v>33.18</c:v>
                </c:pt>
                <c:pt idx="27377">
                  <c:v>33.090000000000003</c:v>
                </c:pt>
                <c:pt idx="27378">
                  <c:v>33.090000000000003</c:v>
                </c:pt>
                <c:pt idx="27379">
                  <c:v>33</c:v>
                </c:pt>
                <c:pt idx="27380">
                  <c:v>33</c:v>
                </c:pt>
                <c:pt idx="27381">
                  <c:v>32.909999999999997</c:v>
                </c:pt>
                <c:pt idx="27382">
                  <c:v>32.590000000000003</c:v>
                </c:pt>
                <c:pt idx="27383">
                  <c:v>32.26</c:v>
                </c:pt>
                <c:pt idx="27384">
                  <c:v>32.119999999999997</c:v>
                </c:pt>
                <c:pt idx="27385">
                  <c:v>32.020000000000003</c:v>
                </c:pt>
                <c:pt idx="27386">
                  <c:v>31.95</c:v>
                </c:pt>
                <c:pt idx="27387">
                  <c:v>31.88</c:v>
                </c:pt>
                <c:pt idx="27388">
                  <c:v>31.85</c:v>
                </c:pt>
                <c:pt idx="27389">
                  <c:v>31.78</c:v>
                </c:pt>
                <c:pt idx="27390">
                  <c:v>31.75</c:v>
                </c:pt>
                <c:pt idx="27391">
                  <c:v>31.67</c:v>
                </c:pt>
                <c:pt idx="27392">
                  <c:v>31.75</c:v>
                </c:pt>
                <c:pt idx="27393">
                  <c:v>31.72</c:v>
                </c:pt>
                <c:pt idx="27394">
                  <c:v>31.72</c:v>
                </c:pt>
                <c:pt idx="27395">
                  <c:v>31.72</c:v>
                </c:pt>
                <c:pt idx="27396">
                  <c:v>31.9</c:v>
                </c:pt>
                <c:pt idx="27397">
                  <c:v>32.11</c:v>
                </c:pt>
                <c:pt idx="27398">
                  <c:v>32.15</c:v>
                </c:pt>
                <c:pt idx="27399">
                  <c:v>32.21</c:v>
                </c:pt>
                <c:pt idx="27400">
                  <c:v>32.25</c:v>
                </c:pt>
                <c:pt idx="27401">
                  <c:v>32.32</c:v>
                </c:pt>
                <c:pt idx="27402">
                  <c:v>32.32</c:v>
                </c:pt>
                <c:pt idx="27403">
                  <c:v>32.35</c:v>
                </c:pt>
                <c:pt idx="27404">
                  <c:v>32.35</c:v>
                </c:pt>
                <c:pt idx="27405">
                  <c:v>32.35</c:v>
                </c:pt>
                <c:pt idx="27406">
                  <c:v>32.090000000000003</c:v>
                </c:pt>
                <c:pt idx="27407">
                  <c:v>31.92</c:v>
                </c:pt>
                <c:pt idx="27408">
                  <c:v>31.92</c:v>
                </c:pt>
                <c:pt idx="27409">
                  <c:v>31.92</c:v>
                </c:pt>
                <c:pt idx="27410">
                  <c:v>31.89</c:v>
                </c:pt>
                <c:pt idx="27411">
                  <c:v>31.96</c:v>
                </c:pt>
                <c:pt idx="27412">
                  <c:v>31.96</c:v>
                </c:pt>
                <c:pt idx="27413">
                  <c:v>32</c:v>
                </c:pt>
                <c:pt idx="27414">
                  <c:v>32</c:v>
                </c:pt>
                <c:pt idx="27415">
                  <c:v>32.07</c:v>
                </c:pt>
                <c:pt idx="27416">
                  <c:v>32.07</c:v>
                </c:pt>
                <c:pt idx="27417">
                  <c:v>32.04</c:v>
                </c:pt>
                <c:pt idx="27418">
                  <c:v>31.97</c:v>
                </c:pt>
                <c:pt idx="27419">
                  <c:v>31.97</c:v>
                </c:pt>
                <c:pt idx="27420">
                  <c:v>32.1</c:v>
                </c:pt>
                <c:pt idx="27421">
                  <c:v>32.229999999999997</c:v>
                </c:pt>
                <c:pt idx="27422">
                  <c:v>32.270000000000003</c:v>
                </c:pt>
                <c:pt idx="27423">
                  <c:v>32.270000000000003</c:v>
                </c:pt>
                <c:pt idx="27424">
                  <c:v>32.200000000000003</c:v>
                </c:pt>
                <c:pt idx="27425">
                  <c:v>32.200000000000003</c:v>
                </c:pt>
                <c:pt idx="27426">
                  <c:v>32.14</c:v>
                </c:pt>
                <c:pt idx="27427">
                  <c:v>32.04</c:v>
                </c:pt>
                <c:pt idx="27428">
                  <c:v>31.91</c:v>
                </c:pt>
                <c:pt idx="27429">
                  <c:v>31.77</c:v>
                </c:pt>
                <c:pt idx="27430">
                  <c:v>31.42</c:v>
                </c:pt>
                <c:pt idx="27431">
                  <c:v>31.08</c:v>
                </c:pt>
                <c:pt idx="27432">
                  <c:v>30.85</c:v>
                </c:pt>
                <c:pt idx="27433">
                  <c:v>30.68</c:v>
                </c:pt>
                <c:pt idx="27434">
                  <c:v>30.52</c:v>
                </c:pt>
                <c:pt idx="27435">
                  <c:v>30.35</c:v>
                </c:pt>
                <c:pt idx="27436">
                  <c:v>30.35</c:v>
                </c:pt>
                <c:pt idx="27437">
                  <c:v>30.26</c:v>
                </c:pt>
                <c:pt idx="27438">
                  <c:v>30.26</c:v>
                </c:pt>
                <c:pt idx="27439">
                  <c:v>30.18</c:v>
                </c:pt>
                <c:pt idx="27440">
                  <c:v>30.09</c:v>
                </c:pt>
                <c:pt idx="27441">
                  <c:v>30.09</c:v>
                </c:pt>
                <c:pt idx="27442">
                  <c:v>30</c:v>
                </c:pt>
                <c:pt idx="27443">
                  <c:v>29.9</c:v>
                </c:pt>
                <c:pt idx="27444">
                  <c:v>30.09</c:v>
                </c:pt>
                <c:pt idx="27445">
                  <c:v>30.26</c:v>
                </c:pt>
                <c:pt idx="27446">
                  <c:v>30.35</c:v>
                </c:pt>
                <c:pt idx="27447">
                  <c:v>30.35</c:v>
                </c:pt>
                <c:pt idx="27448">
                  <c:v>30.35</c:v>
                </c:pt>
                <c:pt idx="27449">
                  <c:v>30.26</c:v>
                </c:pt>
                <c:pt idx="27450">
                  <c:v>30.18</c:v>
                </c:pt>
                <c:pt idx="27451">
                  <c:v>30.18</c:v>
                </c:pt>
                <c:pt idx="27452">
                  <c:v>30.09</c:v>
                </c:pt>
                <c:pt idx="27453">
                  <c:v>30.09</c:v>
                </c:pt>
                <c:pt idx="27454">
                  <c:v>29.62</c:v>
                </c:pt>
                <c:pt idx="27455">
                  <c:v>29.21</c:v>
                </c:pt>
                <c:pt idx="27457">
                  <c:v>29.81</c:v>
                </c:pt>
                <c:pt idx="27458">
                  <c:v>29</c:v>
                </c:pt>
                <c:pt idx="27459">
                  <c:v>29</c:v>
                </c:pt>
                <c:pt idx="27460">
                  <c:v>29.11</c:v>
                </c:pt>
                <c:pt idx="27461">
                  <c:v>29.11</c:v>
                </c:pt>
                <c:pt idx="27462">
                  <c:v>29.11</c:v>
                </c:pt>
                <c:pt idx="27463">
                  <c:v>29.11</c:v>
                </c:pt>
                <c:pt idx="27464">
                  <c:v>29.21</c:v>
                </c:pt>
                <c:pt idx="27465">
                  <c:v>29.21</c:v>
                </c:pt>
                <c:pt idx="27466">
                  <c:v>29.21</c:v>
                </c:pt>
                <c:pt idx="27467">
                  <c:v>29.21</c:v>
                </c:pt>
                <c:pt idx="27468">
                  <c:v>29.11</c:v>
                </c:pt>
                <c:pt idx="27469">
                  <c:v>29.32</c:v>
                </c:pt>
                <c:pt idx="27470">
                  <c:v>29.62</c:v>
                </c:pt>
                <c:pt idx="27471">
                  <c:v>29.71</c:v>
                </c:pt>
                <c:pt idx="27472">
                  <c:v>29.71</c:v>
                </c:pt>
                <c:pt idx="27473">
                  <c:v>29.71</c:v>
                </c:pt>
                <c:pt idx="27474">
                  <c:v>29.62</c:v>
                </c:pt>
                <c:pt idx="27475">
                  <c:v>29.62</c:v>
                </c:pt>
                <c:pt idx="27476">
                  <c:v>29.62</c:v>
                </c:pt>
                <c:pt idx="27477">
                  <c:v>29.62</c:v>
                </c:pt>
                <c:pt idx="27478">
                  <c:v>29.52</c:v>
                </c:pt>
                <c:pt idx="27479">
                  <c:v>29.11</c:v>
                </c:pt>
                <c:pt idx="27480">
                  <c:v>28.78</c:v>
                </c:pt>
                <c:pt idx="27481">
                  <c:v>28.55</c:v>
                </c:pt>
                <c:pt idx="27482">
                  <c:v>28.66</c:v>
                </c:pt>
                <c:pt idx="27483">
                  <c:v>28.66</c:v>
                </c:pt>
                <c:pt idx="27484">
                  <c:v>29.41</c:v>
                </c:pt>
                <c:pt idx="27485">
                  <c:v>29.99</c:v>
                </c:pt>
                <c:pt idx="27486">
                  <c:v>30.38</c:v>
                </c:pt>
                <c:pt idx="27487">
                  <c:v>30.72</c:v>
                </c:pt>
                <c:pt idx="27488">
                  <c:v>31.07</c:v>
                </c:pt>
                <c:pt idx="27489">
                  <c:v>31.3</c:v>
                </c:pt>
                <c:pt idx="27490">
                  <c:v>31.53</c:v>
                </c:pt>
                <c:pt idx="27491">
                  <c:v>31.67</c:v>
                </c:pt>
                <c:pt idx="27492">
                  <c:v>31.84</c:v>
                </c:pt>
                <c:pt idx="27493">
                  <c:v>31.91</c:v>
                </c:pt>
                <c:pt idx="27494">
                  <c:v>32.049999999999997</c:v>
                </c:pt>
                <c:pt idx="27495">
                  <c:v>32.119999999999997</c:v>
                </c:pt>
                <c:pt idx="27496">
                  <c:v>32.21</c:v>
                </c:pt>
                <c:pt idx="27497">
                  <c:v>32.28</c:v>
                </c:pt>
                <c:pt idx="27498">
                  <c:v>32.35</c:v>
                </c:pt>
                <c:pt idx="27499">
                  <c:v>32.409999999999997</c:v>
                </c:pt>
                <c:pt idx="27500">
                  <c:v>32.5</c:v>
                </c:pt>
                <c:pt idx="27501">
                  <c:v>32.57</c:v>
                </c:pt>
                <c:pt idx="27502">
                  <c:v>32.630000000000003</c:v>
                </c:pt>
                <c:pt idx="27503">
                  <c:v>32.72</c:v>
                </c:pt>
                <c:pt idx="27504">
                  <c:v>32.72</c:v>
                </c:pt>
                <c:pt idx="27505">
                  <c:v>32.79</c:v>
                </c:pt>
                <c:pt idx="27506">
                  <c:v>36.75</c:v>
                </c:pt>
                <c:pt idx="27507">
                  <c:v>34.380000000000003</c:v>
                </c:pt>
                <c:pt idx="27508">
                  <c:v>34.049999999999997</c:v>
                </c:pt>
                <c:pt idx="27509">
                  <c:v>33.89</c:v>
                </c:pt>
                <c:pt idx="27510">
                  <c:v>33.81</c:v>
                </c:pt>
                <c:pt idx="27511">
                  <c:v>33.75</c:v>
                </c:pt>
                <c:pt idx="27512">
                  <c:v>33.64</c:v>
                </c:pt>
                <c:pt idx="27513">
                  <c:v>33.67</c:v>
                </c:pt>
                <c:pt idx="27514">
                  <c:v>33.619999999999997</c:v>
                </c:pt>
                <c:pt idx="27515">
                  <c:v>33.56</c:v>
                </c:pt>
                <c:pt idx="27516">
                  <c:v>33.590000000000003</c:v>
                </c:pt>
                <c:pt idx="27517">
                  <c:v>33.590000000000003</c:v>
                </c:pt>
                <c:pt idx="27518">
                  <c:v>33.590000000000003</c:v>
                </c:pt>
                <c:pt idx="27519">
                  <c:v>33.590000000000003</c:v>
                </c:pt>
                <c:pt idx="27520">
                  <c:v>33.619999999999997</c:v>
                </c:pt>
                <c:pt idx="27521">
                  <c:v>33.56</c:v>
                </c:pt>
                <c:pt idx="27522">
                  <c:v>33.56</c:v>
                </c:pt>
                <c:pt idx="27523">
                  <c:v>33.56</c:v>
                </c:pt>
                <c:pt idx="27524">
                  <c:v>33.590000000000003</c:v>
                </c:pt>
                <c:pt idx="27525">
                  <c:v>33.53</c:v>
                </c:pt>
                <c:pt idx="27526">
                  <c:v>33.590000000000003</c:v>
                </c:pt>
                <c:pt idx="27527">
                  <c:v>33.590000000000003</c:v>
                </c:pt>
                <c:pt idx="27528">
                  <c:v>33.619999999999997</c:v>
                </c:pt>
                <c:pt idx="27529">
                  <c:v>33.619999999999997</c:v>
                </c:pt>
                <c:pt idx="27530">
                  <c:v>33.56</c:v>
                </c:pt>
                <c:pt idx="27531">
                  <c:v>33.56</c:v>
                </c:pt>
                <c:pt idx="27532">
                  <c:v>33.590000000000003</c:v>
                </c:pt>
                <c:pt idx="27533">
                  <c:v>33.590000000000003</c:v>
                </c:pt>
                <c:pt idx="27534">
                  <c:v>33.53</c:v>
                </c:pt>
                <c:pt idx="27535">
                  <c:v>33.53</c:v>
                </c:pt>
                <c:pt idx="27536">
                  <c:v>33.53</c:v>
                </c:pt>
                <c:pt idx="27537">
                  <c:v>33.590000000000003</c:v>
                </c:pt>
                <c:pt idx="27538">
                  <c:v>33.619999999999997</c:v>
                </c:pt>
                <c:pt idx="27539">
                  <c:v>33.619999999999997</c:v>
                </c:pt>
                <c:pt idx="27540">
                  <c:v>33.619999999999997</c:v>
                </c:pt>
                <c:pt idx="27541">
                  <c:v>33.619999999999997</c:v>
                </c:pt>
                <c:pt idx="27542">
                  <c:v>33.619999999999997</c:v>
                </c:pt>
                <c:pt idx="27543">
                  <c:v>33.65</c:v>
                </c:pt>
                <c:pt idx="27544">
                  <c:v>33.65</c:v>
                </c:pt>
                <c:pt idx="27545">
                  <c:v>33.65</c:v>
                </c:pt>
                <c:pt idx="27546">
                  <c:v>33.65</c:v>
                </c:pt>
                <c:pt idx="27547">
                  <c:v>33.68</c:v>
                </c:pt>
                <c:pt idx="27548">
                  <c:v>33.68</c:v>
                </c:pt>
                <c:pt idx="27549">
                  <c:v>33.619999999999997</c:v>
                </c:pt>
                <c:pt idx="27550">
                  <c:v>33.619999999999997</c:v>
                </c:pt>
                <c:pt idx="27551">
                  <c:v>33.6</c:v>
                </c:pt>
                <c:pt idx="27552">
                  <c:v>33.6</c:v>
                </c:pt>
                <c:pt idx="27553">
                  <c:v>33.6</c:v>
                </c:pt>
                <c:pt idx="27554">
                  <c:v>33.54</c:v>
                </c:pt>
                <c:pt idx="27555">
                  <c:v>33.51</c:v>
                </c:pt>
                <c:pt idx="27556">
                  <c:v>33.51</c:v>
                </c:pt>
                <c:pt idx="27557">
                  <c:v>33.51</c:v>
                </c:pt>
                <c:pt idx="27558">
                  <c:v>33.51</c:v>
                </c:pt>
                <c:pt idx="27559">
                  <c:v>33.57</c:v>
                </c:pt>
                <c:pt idx="27560">
                  <c:v>33.57</c:v>
                </c:pt>
                <c:pt idx="27561">
                  <c:v>33.6</c:v>
                </c:pt>
                <c:pt idx="27562">
                  <c:v>33.6</c:v>
                </c:pt>
                <c:pt idx="27563">
                  <c:v>33.6</c:v>
                </c:pt>
                <c:pt idx="27564">
                  <c:v>33.6</c:v>
                </c:pt>
                <c:pt idx="27565">
                  <c:v>33.6</c:v>
                </c:pt>
                <c:pt idx="27566">
                  <c:v>33.630000000000003</c:v>
                </c:pt>
                <c:pt idx="27567">
                  <c:v>33.630000000000003</c:v>
                </c:pt>
                <c:pt idx="27568">
                  <c:v>33.630000000000003</c:v>
                </c:pt>
                <c:pt idx="27569">
                  <c:v>33.630000000000003</c:v>
                </c:pt>
                <c:pt idx="27570">
                  <c:v>33.6</c:v>
                </c:pt>
                <c:pt idx="27571">
                  <c:v>33.6</c:v>
                </c:pt>
                <c:pt idx="27572">
                  <c:v>33.6</c:v>
                </c:pt>
                <c:pt idx="27573">
                  <c:v>33.6</c:v>
                </c:pt>
                <c:pt idx="27574">
                  <c:v>33.6</c:v>
                </c:pt>
                <c:pt idx="27575">
                  <c:v>33.57</c:v>
                </c:pt>
                <c:pt idx="27576">
                  <c:v>33.57</c:v>
                </c:pt>
                <c:pt idx="27577">
                  <c:v>33.51</c:v>
                </c:pt>
                <c:pt idx="27578">
                  <c:v>33.51</c:v>
                </c:pt>
                <c:pt idx="27579">
                  <c:v>33.450000000000003</c:v>
                </c:pt>
                <c:pt idx="27580">
                  <c:v>33.479999999999997</c:v>
                </c:pt>
                <c:pt idx="27581">
                  <c:v>33.479999999999997</c:v>
                </c:pt>
                <c:pt idx="27582">
                  <c:v>33.479999999999997</c:v>
                </c:pt>
                <c:pt idx="27583">
                  <c:v>33.54</c:v>
                </c:pt>
                <c:pt idx="27584">
                  <c:v>33.54</c:v>
                </c:pt>
                <c:pt idx="27585">
                  <c:v>33.54</c:v>
                </c:pt>
                <c:pt idx="27586">
                  <c:v>33.54</c:v>
                </c:pt>
                <c:pt idx="27587">
                  <c:v>33.630000000000003</c:v>
                </c:pt>
                <c:pt idx="27588">
                  <c:v>33.630000000000003</c:v>
                </c:pt>
                <c:pt idx="27589">
                  <c:v>33.630000000000003</c:v>
                </c:pt>
                <c:pt idx="27590">
                  <c:v>33.630000000000003</c:v>
                </c:pt>
                <c:pt idx="27591">
                  <c:v>33.630000000000003</c:v>
                </c:pt>
                <c:pt idx="27592">
                  <c:v>33.630000000000003</c:v>
                </c:pt>
                <c:pt idx="27593">
                  <c:v>33.6</c:v>
                </c:pt>
                <c:pt idx="27594">
                  <c:v>33.6</c:v>
                </c:pt>
                <c:pt idx="27595">
                  <c:v>33.6</c:v>
                </c:pt>
                <c:pt idx="27596">
                  <c:v>33.54</c:v>
                </c:pt>
                <c:pt idx="27597">
                  <c:v>33.54</c:v>
                </c:pt>
                <c:pt idx="27598">
                  <c:v>33.57</c:v>
                </c:pt>
                <c:pt idx="27599">
                  <c:v>33.57</c:v>
                </c:pt>
                <c:pt idx="27600">
                  <c:v>33.57</c:v>
                </c:pt>
                <c:pt idx="27601">
                  <c:v>33.51</c:v>
                </c:pt>
                <c:pt idx="27602">
                  <c:v>33.51</c:v>
                </c:pt>
                <c:pt idx="27603">
                  <c:v>33.450000000000003</c:v>
                </c:pt>
                <c:pt idx="27604">
                  <c:v>33.450000000000003</c:v>
                </c:pt>
                <c:pt idx="27605">
                  <c:v>33.479999999999997</c:v>
                </c:pt>
                <c:pt idx="27606">
                  <c:v>33.479999999999997</c:v>
                </c:pt>
                <c:pt idx="27607">
                  <c:v>33.409999999999997</c:v>
                </c:pt>
                <c:pt idx="27608">
                  <c:v>33.409999999999997</c:v>
                </c:pt>
                <c:pt idx="27609">
                  <c:v>33.479999999999997</c:v>
                </c:pt>
                <c:pt idx="27610">
                  <c:v>33.409999999999997</c:v>
                </c:pt>
                <c:pt idx="27611">
                  <c:v>33.479999999999997</c:v>
                </c:pt>
                <c:pt idx="27612">
                  <c:v>33.51</c:v>
                </c:pt>
                <c:pt idx="27613">
                  <c:v>33.51</c:v>
                </c:pt>
                <c:pt idx="27614">
                  <c:v>33.51</c:v>
                </c:pt>
                <c:pt idx="27615">
                  <c:v>33.51</c:v>
                </c:pt>
                <c:pt idx="27616">
                  <c:v>33.51</c:v>
                </c:pt>
                <c:pt idx="27617">
                  <c:v>33.51</c:v>
                </c:pt>
                <c:pt idx="27618">
                  <c:v>33.51</c:v>
                </c:pt>
                <c:pt idx="27619">
                  <c:v>33.51</c:v>
                </c:pt>
                <c:pt idx="27620">
                  <c:v>33.57</c:v>
                </c:pt>
                <c:pt idx="27621">
                  <c:v>33.6</c:v>
                </c:pt>
                <c:pt idx="27622">
                  <c:v>33.6</c:v>
                </c:pt>
                <c:pt idx="27623">
                  <c:v>33.6</c:v>
                </c:pt>
                <c:pt idx="27624">
                  <c:v>33.6</c:v>
                </c:pt>
                <c:pt idx="27625">
                  <c:v>33.659999999999997</c:v>
                </c:pt>
                <c:pt idx="27626">
                  <c:v>33.659999999999997</c:v>
                </c:pt>
                <c:pt idx="27627">
                  <c:v>33.659999999999997</c:v>
                </c:pt>
                <c:pt idx="27628">
                  <c:v>33.72</c:v>
                </c:pt>
                <c:pt idx="27629">
                  <c:v>33.78</c:v>
                </c:pt>
                <c:pt idx="27630">
                  <c:v>33.78</c:v>
                </c:pt>
                <c:pt idx="27631">
                  <c:v>33.78</c:v>
                </c:pt>
                <c:pt idx="27632">
                  <c:v>33.78</c:v>
                </c:pt>
                <c:pt idx="27633">
                  <c:v>33.869999999999997</c:v>
                </c:pt>
                <c:pt idx="27634">
                  <c:v>33.869999999999997</c:v>
                </c:pt>
                <c:pt idx="27635">
                  <c:v>33.93</c:v>
                </c:pt>
                <c:pt idx="27636">
                  <c:v>33.93</c:v>
                </c:pt>
                <c:pt idx="27637">
                  <c:v>33.93</c:v>
                </c:pt>
                <c:pt idx="27638">
                  <c:v>33.99</c:v>
                </c:pt>
                <c:pt idx="27639">
                  <c:v>33.99</c:v>
                </c:pt>
                <c:pt idx="27640">
                  <c:v>33.99</c:v>
                </c:pt>
                <c:pt idx="27641">
                  <c:v>33.99</c:v>
                </c:pt>
                <c:pt idx="27642">
                  <c:v>33.99</c:v>
                </c:pt>
                <c:pt idx="27643">
                  <c:v>34.049999999999997</c:v>
                </c:pt>
                <c:pt idx="27644">
                  <c:v>33.99</c:v>
                </c:pt>
                <c:pt idx="27645">
                  <c:v>33.99</c:v>
                </c:pt>
                <c:pt idx="27646">
                  <c:v>34.049999999999997</c:v>
                </c:pt>
                <c:pt idx="27647">
                  <c:v>34.020000000000003</c:v>
                </c:pt>
                <c:pt idx="27648">
                  <c:v>33.99</c:v>
                </c:pt>
                <c:pt idx="27649">
                  <c:v>34.020000000000003</c:v>
                </c:pt>
                <c:pt idx="27650">
                  <c:v>34.020000000000003</c:v>
                </c:pt>
                <c:pt idx="27651">
                  <c:v>34.25</c:v>
                </c:pt>
                <c:pt idx="27652">
                  <c:v>34.299999999999997</c:v>
                </c:pt>
                <c:pt idx="27653">
                  <c:v>34.299999999999997</c:v>
                </c:pt>
                <c:pt idx="27654">
                  <c:v>34.299999999999997</c:v>
                </c:pt>
                <c:pt idx="27655">
                  <c:v>34.299999999999997</c:v>
                </c:pt>
                <c:pt idx="27656">
                  <c:v>34.299999999999997</c:v>
                </c:pt>
                <c:pt idx="27657">
                  <c:v>34.36</c:v>
                </c:pt>
                <c:pt idx="27658">
                  <c:v>34.36</c:v>
                </c:pt>
                <c:pt idx="27659">
                  <c:v>34.36</c:v>
                </c:pt>
                <c:pt idx="27660">
                  <c:v>34.36</c:v>
                </c:pt>
                <c:pt idx="27661">
                  <c:v>34.36</c:v>
                </c:pt>
                <c:pt idx="27662">
                  <c:v>34.36</c:v>
                </c:pt>
                <c:pt idx="27663">
                  <c:v>34.39</c:v>
                </c:pt>
                <c:pt idx="27664">
                  <c:v>34.39</c:v>
                </c:pt>
                <c:pt idx="27665">
                  <c:v>34.39</c:v>
                </c:pt>
                <c:pt idx="27666">
                  <c:v>34.39</c:v>
                </c:pt>
                <c:pt idx="27667">
                  <c:v>34.39</c:v>
                </c:pt>
                <c:pt idx="27668">
                  <c:v>34.39</c:v>
                </c:pt>
                <c:pt idx="27669">
                  <c:v>34.39</c:v>
                </c:pt>
                <c:pt idx="27670">
                  <c:v>34.39</c:v>
                </c:pt>
                <c:pt idx="27671">
                  <c:v>34.39</c:v>
                </c:pt>
                <c:pt idx="27672">
                  <c:v>34.39</c:v>
                </c:pt>
                <c:pt idx="27673">
                  <c:v>34.450000000000003</c:v>
                </c:pt>
                <c:pt idx="27674">
                  <c:v>34.450000000000003</c:v>
                </c:pt>
                <c:pt idx="27675">
                  <c:v>34.450000000000003</c:v>
                </c:pt>
                <c:pt idx="27676">
                  <c:v>34.5</c:v>
                </c:pt>
                <c:pt idx="27677">
                  <c:v>34.5</c:v>
                </c:pt>
                <c:pt idx="27678">
                  <c:v>34.56</c:v>
                </c:pt>
                <c:pt idx="27679">
                  <c:v>34.56</c:v>
                </c:pt>
                <c:pt idx="27680">
                  <c:v>34.56</c:v>
                </c:pt>
                <c:pt idx="27681">
                  <c:v>34.56</c:v>
                </c:pt>
                <c:pt idx="27682">
                  <c:v>34.56</c:v>
                </c:pt>
                <c:pt idx="27683">
                  <c:v>34.53</c:v>
                </c:pt>
                <c:pt idx="27684">
                  <c:v>34.53</c:v>
                </c:pt>
                <c:pt idx="27685">
                  <c:v>34.479999999999997</c:v>
                </c:pt>
                <c:pt idx="27686">
                  <c:v>34.479999999999997</c:v>
                </c:pt>
                <c:pt idx="27687">
                  <c:v>34.42</c:v>
                </c:pt>
                <c:pt idx="27688">
                  <c:v>34.36</c:v>
                </c:pt>
                <c:pt idx="27689">
                  <c:v>34.31</c:v>
                </c:pt>
                <c:pt idx="27690">
                  <c:v>34.25</c:v>
                </c:pt>
                <c:pt idx="27691">
                  <c:v>34.25</c:v>
                </c:pt>
                <c:pt idx="27692">
                  <c:v>34.19</c:v>
                </c:pt>
                <c:pt idx="27693">
                  <c:v>34.19</c:v>
                </c:pt>
                <c:pt idx="27694">
                  <c:v>34.22</c:v>
                </c:pt>
                <c:pt idx="27695">
                  <c:v>34.14</c:v>
                </c:pt>
                <c:pt idx="27696">
                  <c:v>34.17</c:v>
                </c:pt>
                <c:pt idx="27697">
                  <c:v>34.17</c:v>
                </c:pt>
                <c:pt idx="27698">
                  <c:v>34.11</c:v>
                </c:pt>
                <c:pt idx="27699">
                  <c:v>34.11</c:v>
                </c:pt>
                <c:pt idx="27700">
                  <c:v>34.049999999999997</c:v>
                </c:pt>
                <c:pt idx="27701">
                  <c:v>34.049999999999997</c:v>
                </c:pt>
                <c:pt idx="27702">
                  <c:v>34.049999999999997</c:v>
                </c:pt>
                <c:pt idx="27703">
                  <c:v>33.99</c:v>
                </c:pt>
                <c:pt idx="27704">
                  <c:v>33.99</c:v>
                </c:pt>
                <c:pt idx="27705">
                  <c:v>33.96</c:v>
                </c:pt>
                <c:pt idx="27706">
                  <c:v>33.96</c:v>
                </c:pt>
                <c:pt idx="27707">
                  <c:v>33.9</c:v>
                </c:pt>
                <c:pt idx="27708">
                  <c:v>33.840000000000003</c:v>
                </c:pt>
                <c:pt idx="27709">
                  <c:v>33.78</c:v>
                </c:pt>
                <c:pt idx="27710">
                  <c:v>33.81</c:v>
                </c:pt>
                <c:pt idx="27711">
                  <c:v>33.630000000000003</c:v>
                </c:pt>
                <c:pt idx="27712">
                  <c:v>33.5</c:v>
                </c:pt>
                <c:pt idx="27713">
                  <c:v>33.47</c:v>
                </c:pt>
                <c:pt idx="27714">
                  <c:v>33.340000000000003</c:v>
                </c:pt>
                <c:pt idx="27715">
                  <c:v>33.340000000000003</c:v>
                </c:pt>
                <c:pt idx="27716">
                  <c:v>33.270000000000003</c:v>
                </c:pt>
                <c:pt idx="27717">
                  <c:v>33.299999999999997</c:v>
                </c:pt>
                <c:pt idx="27718">
                  <c:v>33.24</c:v>
                </c:pt>
                <c:pt idx="27719">
                  <c:v>33.24</c:v>
                </c:pt>
                <c:pt idx="27720">
                  <c:v>33.17</c:v>
                </c:pt>
                <c:pt idx="27721">
                  <c:v>33.17</c:v>
                </c:pt>
                <c:pt idx="27722">
                  <c:v>33.200000000000003</c:v>
                </c:pt>
                <c:pt idx="27723">
                  <c:v>33.200000000000003</c:v>
                </c:pt>
                <c:pt idx="27724">
                  <c:v>33.130000000000003</c:v>
                </c:pt>
                <c:pt idx="27725">
                  <c:v>33.06</c:v>
                </c:pt>
                <c:pt idx="27726">
                  <c:v>33.06</c:v>
                </c:pt>
                <c:pt idx="27727">
                  <c:v>33.06</c:v>
                </c:pt>
                <c:pt idx="27728">
                  <c:v>33.130000000000003</c:v>
                </c:pt>
                <c:pt idx="27729">
                  <c:v>33.130000000000003</c:v>
                </c:pt>
                <c:pt idx="27730">
                  <c:v>33.159999999999997</c:v>
                </c:pt>
                <c:pt idx="27731">
                  <c:v>33.229999999999997</c:v>
                </c:pt>
                <c:pt idx="27732">
                  <c:v>33.229999999999997</c:v>
                </c:pt>
                <c:pt idx="27733">
                  <c:v>33.229999999999997</c:v>
                </c:pt>
                <c:pt idx="27734">
                  <c:v>33.229999999999997</c:v>
                </c:pt>
                <c:pt idx="27735">
                  <c:v>33.229999999999997</c:v>
                </c:pt>
                <c:pt idx="27736">
                  <c:v>33.229999999999997</c:v>
                </c:pt>
                <c:pt idx="27737">
                  <c:v>33.229999999999997</c:v>
                </c:pt>
                <c:pt idx="27738">
                  <c:v>33.26</c:v>
                </c:pt>
                <c:pt idx="27739">
                  <c:v>33.26</c:v>
                </c:pt>
                <c:pt idx="27740">
                  <c:v>33.26</c:v>
                </c:pt>
                <c:pt idx="27741">
                  <c:v>33.26</c:v>
                </c:pt>
                <c:pt idx="27742">
                  <c:v>33.19</c:v>
                </c:pt>
                <c:pt idx="27743">
                  <c:v>33.19</c:v>
                </c:pt>
                <c:pt idx="27744">
                  <c:v>33.22</c:v>
                </c:pt>
                <c:pt idx="27745">
                  <c:v>33.22</c:v>
                </c:pt>
                <c:pt idx="27746">
                  <c:v>33.159999999999997</c:v>
                </c:pt>
                <c:pt idx="27747">
                  <c:v>33.159999999999997</c:v>
                </c:pt>
                <c:pt idx="27748">
                  <c:v>33.159999999999997</c:v>
                </c:pt>
                <c:pt idx="27749">
                  <c:v>33.159999999999997</c:v>
                </c:pt>
                <c:pt idx="27750">
                  <c:v>33.159999999999997</c:v>
                </c:pt>
                <c:pt idx="27751">
                  <c:v>33.159999999999997</c:v>
                </c:pt>
                <c:pt idx="27752">
                  <c:v>33.090000000000003</c:v>
                </c:pt>
                <c:pt idx="27753">
                  <c:v>33.090000000000003</c:v>
                </c:pt>
                <c:pt idx="27754">
                  <c:v>33.119999999999997</c:v>
                </c:pt>
                <c:pt idx="27755">
                  <c:v>33.119999999999997</c:v>
                </c:pt>
                <c:pt idx="27756">
                  <c:v>33.119999999999997</c:v>
                </c:pt>
                <c:pt idx="27757">
                  <c:v>33.119999999999997</c:v>
                </c:pt>
                <c:pt idx="27758">
                  <c:v>33.119999999999997</c:v>
                </c:pt>
                <c:pt idx="27759">
                  <c:v>33.15</c:v>
                </c:pt>
                <c:pt idx="27760">
                  <c:v>33.08</c:v>
                </c:pt>
                <c:pt idx="27761">
                  <c:v>33.08</c:v>
                </c:pt>
                <c:pt idx="27762">
                  <c:v>33.08</c:v>
                </c:pt>
                <c:pt idx="27763">
                  <c:v>33.08</c:v>
                </c:pt>
                <c:pt idx="27764">
                  <c:v>33.08</c:v>
                </c:pt>
                <c:pt idx="27765">
                  <c:v>33.08</c:v>
                </c:pt>
                <c:pt idx="27766">
                  <c:v>33.08</c:v>
                </c:pt>
                <c:pt idx="27767">
                  <c:v>33.08</c:v>
                </c:pt>
                <c:pt idx="27768">
                  <c:v>33.11</c:v>
                </c:pt>
                <c:pt idx="27769">
                  <c:v>33.11</c:v>
                </c:pt>
                <c:pt idx="27770">
                  <c:v>33.11</c:v>
                </c:pt>
                <c:pt idx="27771">
                  <c:v>33.11</c:v>
                </c:pt>
                <c:pt idx="27772">
                  <c:v>33.18</c:v>
                </c:pt>
                <c:pt idx="27773">
                  <c:v>33.18</c:v>
                </c:pt>
                <c:pt idx="27774">
                  <c:v>33.18</c:v>
                </c:pt>
                <c:pt idx="27775">
                  <c:v>33.49</c:v>
                </c:pt>
                <c:pt idx="27776">
                  <c:v>33.68</c:v>
                </c:pt>
                <c:pt idx="27777">
                  <c:v>33.49</c:v>
                </c:pt>
                <c:pt idx="27778">
                  <c:v>33.520000000000003</c:v>
                </c:pt>
                <c:pt idx="27779">
                  <c:v>33.450000000000003</c:v>
                </c:pt>
                <c:pt idx="27780">
                  <c:v>33.450000000000003</c:v>
                </c:pt>
                <c:pt idx="27781">
                  <c:v>33.450000000000003</c:v>
                </c:pt>
                <c:pt idx="27782">
                  <c:v>33.450000000000003</c:v>
                </c:pt>
                <c:pt idx="27783">
                  <c:v>33.450000000000003</c:v>
                </c:pt>
                <c:pt idx="27784">
                  <c:v>33.520000000000003</c:v>
                </c:pt>
                <c:pt idx="27785">
                  <c:v>33.520000000000003</c:v>
                </c:pt>
                <c:pt idx="27786">
                  <c:v>33.549999999999997</c:v>
                </c:pt>
                <c:pt idx="27787">
                  <c:v>33.520000000000003</c:v>
                </c:pt>
                <c:pt idx="27788">
                  <c:v>33.549999999999997</c:v>
                </c:pt>
                <c:pt idx="27789">
                  <c:v>33.549999999999997</c:v>
                </c:pt>
                <c:pt idx="27790">
                  <c:v>33.549999999999997</c:v>
                </c:pt>
                <c:pt idx="27791">
                  <c:v>33.549999999999997</c:v>
                </c:pt>
                <c:pt idx="27792">
                  <c:v>33.549999999999997</c:v>
                </c:pt>
                <c:pt idx="27793">
                  <c:v>33.61</c:v>
                </c:pt>
                <c:pt idx="27795">
                  <c:v>33.97</c:v>
                </c:pt>
                <c:pt idx="27796">
                  <c:v>33.61</c:v>
                </c:pt>
                <c:pt idx="27797">
                  <c:v>33.61</c:v>
                </c:pt>
                <c:pt idx="27798">
                  <c:v>33.68</c:v>
                </c:pt>
                <c:pt idx="27799">
                  <c:v>33.68</c:v>
                </c:pt>
                <c:pt idx="27800">
                  <c:v>33.74</c:v>
                </c:pt>
                <c:pt idx="27801">
                  <c:v>33.74</c:v>
                </c:pt>
                <c:pt idx="27802">
                  <c:v>33.81</c:v>
                </c:pt>
                <c:pt idx="27803">
                  <c:v>33.81</c:v>
                </c:pt>
                <c:pt idx="27804">
                  <c:v>33.869999999999997</c:v>
                </c:pt>
                <c:pt idx="27805">
                  <c:v>33.869999999999997</c:v>
                </c:pt>
                <c:pt idx="27806">
                  <c:v>33.93</c:v>
                </c:pt>
                <c:pt idx="27807">
                  <c:v>33.93</c:v>
                </c:pt>
                <c:pt idx="27808">
                  <c:v>33.93</c:v>
                </c:pt>
                <c:pt idx="27809">
                  <c:v>33.869999999999997</c:v>
                </c:pt>
                <c:pt idx="27810">
                  <c:v>33.869999999999997</c:v>
                </c:pt>
                <c:pt idx="27811">
                  <c:v>33.869999999999997</c:v>
                </c:pt>
                <c:pt idx="27812">
                  <c:v>33.869999999999997</c:v>
                </c:pt>
                <c:pt idx="27813">
                  <c:v>33.81</c:v>
                </c:pt>
                <c:pt idx="27814">
                  <c:v>33.74</c:v>
                </c:pt>
                <c:pt idx="27815">
                  <c:v>33.74</c:v>
                </c:pt>
                <c:pt idx="27816">
                  <c:v>33.68</c:v>
                </c:pt>
                <c:pt idx="27817">
                  <c:v>33.68</c:v>
                </c:pt>
                <c:pt idx="27818">
                  <c:v>33.61</c:v>
                </c:pt>
                <c:pt idx="27819">
                  <c:v>33.61</c:v>
                </c:pt>
                <c:pt idx="27820">
                  <c:v>33.549999999999997</c:v>
                </c:pt>
                <c:pt idx="27821">
                  <c:v>33.479999999999997</c:v>
                </c:pt>
                <c:pt idx="27822">
                  <c:v>33.479999999999997</c:v>
                </c:pt>
                <c:pt idx="27823">
                  <c:v>33.42</c:v>
                </c:pt>
                <c:pt idx="27824">
                  <c:v>33.35</c:v>
                </c:pt>
                <c:pt idx="27825">
                  <c:v>33.35</c:v>
                </c:pt>
                <c:pt idx="27826">
                  <c:v>33.28</c:v>
                </c:pt>
                <c:pt idx="27827">
                  <c:v>33.21</c:v>
                </c:pt>
                <c:pt idx="27828">
                  <c:v>33.21</c:v>
                </c:pt>
                <c:pt idx="27829">
                  <c:v>33.21</c:v>
                </c:pt>
                <c:pt idx="27830">
                  <c:v>33.21</c:v>
                </c:pt>
                <c:pt idx="27831">
                  <c:v>33.28</c:v>
                </c:pt>
                <c:pt idx="27832">
                  <c:v>33.21</c:v>
                </c:pt>
                <c:pt idx="27833">
                  <c:v>33.21</c:v>
                </c:pt>
                <c:pt idx="27834">
                  <c:v>33.28</c:v>
                </c:pt>
                <c:pt idx="27835">
                  <c:v>33.28</c:v>
                </c:pt>
                <c:pt idx="27836">
                  <c:v>33.380000000000003</c:v>
                </c:pt>
                <c:pt idx="27837">
                  <c:v>33.380000000000003</c:v>
                </c:pt>
                <c:pt idx="27838">
                  <c:v>33.380000000000003</c:v>
                </c:pt>
                <c:pt idx="27839">
                  <c:v>33.380000000000003</c:v>
                </c:pt>
                <c:pt idx="27840">
                  <c:v>33.380000000000003</c:v>
                </c:pt>
                <c:pt idx="27841">
                  <c:v>33.380000000000003</c:v>
                </c:pt>
                <c:pt idx="27842">
                  <c:v>33.380000000000003</c:v>
                </c:pt>
                <c:pt idx="27843">
                  <c:v>33.31</c:v>
                </c:pt>
                <c:pt idx="27844">
                  <c:v>33.31</c:v>
                </c:pt>
                <c:pt idx="27845">
                  <c:v>33.24</c:v>
                </c:pt>
                <c:pt idx="27846">
                  <c:v>33.17</c:v>
                </c:pt>
                <c:pt idx="27847">
                  <c:v>33.1</c:v>
                </c:pt>
                <c:pt idx="27848">
                  <c:v>33.1</c:v>
                </c:pt>
                <c:pt idx="27849">
                  <c:v>32.96</c:v>
                </c:pt>
                <c:pt idx="27850">
                  <c:v>32.99</c:v>
                </c:pt>
                <c:pt idx="27851">
                  <c:v>32.99</c:v>
                </c:pt>
                <c:pt idx="27852">
                  <c:v>32.99</c:v>
                </c:pt>
                <c:pt idx="27853">
                  <c:v>32.99</c:v>
                </c:pt>
                <c:pt idx="27854">
                  <c:v>32.99</c:v>
                </c:pt>
                <c:pt idx="27855">
                  <c:v>32.99</c:v>
                </c:pt>
                <c:pt idx="27856">
                  <c:v>32.92</c:v>
                </c:pt>
                <c:pt idx="27857">
                  <c:v>32.950000000000003</c:v>
                </c:pt>
                <c:pt idx="27858">
                  <c:v>32.950000000000003</c:v>
                </c:pt>
                <c:pt idx="27859">
                  <c:v>32.950000000000003</c:v>
                </c:pt>
                <c:pt idx="27860">
                  <c:v>32.950000000000003</c:v>
                </c:pt>
                <c:pt idx="27861">
                  <c:v>32.950000000000003</c:v>
                </c:pt>
                <c:pt idx="27862">
                  <c:v>32.950000000000003</c:v>
                </c:pt>
                <c:pt idx="27863">
                  <c:v>32.950000000000003</c:v>
                </c:pt>
                <c:pt idx="27864">
                  <c:v>32.950000000000003</c:v>
                </c:pt>
                <c:pt idx="27865">
                  <c:v>33.020000000000003</c:v>
                </c:pt>
                <c:pt idx="27866">
                  <c:v>32.979999999999997</c:v>
                </c:pt>
                <c:pt idx="27867">
                  <c:v>32.979999999999997</c:v>
                </c:pt>
                <c:pt idx="27868">
                  <c:v>32.979999999999997</c:v>
                </c:pt>
                <c:pt idx="27869">
                  <c:v>32.909999999999997</c:v>
                </c:pt>
                <c:pt idx="27870">
                  <c:v>32.840000000000003</c:v>
                </c:pt>
                <c:pt idx="27871">
                  <c:v>32.729999999999997</c:v>
                </c:pt>
                <c:pt idx="27872">
                  <c:v>32.76</c:v>
                </c:pt>
                <c:pt idx="27873">
                  <c:v>32.76</c:v>
                </c:pt>
                <c:pt idx="27874">
                  <c:v>32.69</c:v>
                </c:pt>
                <c:pt idx="27875">
                  <c:v>32.69</c:v>
                </c:pt>
                <c:pt idx="27876">
                  <c:v>32.76</c:v>
                </c:pt>
                <c:pt idx="27877">
                  <c:v>32.76</c:v>
                </c:pt>
                <c:pt idx="27878">
                  <c:v>32.76</c:v>
                </c:pt>
                <c:pt idx="27879">
                  <c:v>32.79</c:v>
                </c:pt>
                <c:pt idx="27880">
                  <c:v>32.869999999999997</c:v>
                </c:pt>
                <c:pt idx="27881">
                  <c:v>32.79</c:v>
                </c:pt>
                <c:pt idx="27882">
                  <c:v>32.79</c:v>
                </c:pt>
                <c:pt idx="27883">
                  <c:v>32.79</c:v>
                </c:pt>
                <c:pt idx="27884">
                  <c:v>32.79</c:v>
                </c:pt>
                <c:pt idx="27885">
                  <c:v>32.79</c:v>
                </c:pt>
                <c:pt idx="27886">
                  <c:v>32.82</c:v>
                </c:pt>
                <c:pt idx="27887">
                  <c:v>32.82</c:v>
                </c:pt>
                <c:pt idx="27888">
                  <c:v>32.75</c:v>
                </c:pt>
                <c:pt idx="27889">
                  <c:v>32.75</c:v>
                </c:pt>
                <c:pt idx="27890">
                  <c:v>32.67</c:v>
                </c:pt>
                <c:pt idx="27891">
                  <c:v>32.67</c:v>
                </c:pt>
                <c:pt idx="27892">
                  <c:v>32.630000000000003</c:v>
                </c:pt>
                <c:pt idx="27893">
                  <c:v>32.630000000000003</c:v>
                </c:pt>
                <c:pt idx="27894">
                  <c:v>32.549999999999997</c:v>
                </c:pt>
                <c:pt idx="27895">
                  <c:v>32.549999999999997</c:v>
                </c:pt>
                <c:pt idx="27896">
                  <c:v>32.47</c:v>
                </c:pt>
                <c:pt idx="27897">
                  <c:v>32.47</c:v>
                </c:pt>
                <c:pt idx="27898">
                  <c:v>32.47</c:v>
                </c:pt>
                <c:pt idx="27899">
                  <c:v>32.5</c:v>
                </c:pt>
                <c:pt idx="27900">
                  <c:v>32.5</c:v>
                </c:pt>
                <c:pt idx="27901">
                  <c:v>32.47</c:v>
                </c:pt>
                <c:pt idx="27902">
                  <c:v>32.5</c:v>
                </c:pt>
                <c:pt idx="27903">
                  <c:v>32.5</c:v>
                </c:pt>
                <c:pt idx="27904">
                  <c:v>32.5</c:v>
                </c:pt>
                <c:pt idx="27905">
                  <c:v>32.5</c:v>
                </c:pt>
                <c:pt idx="27906">
                  <c:v>32.53</c:v>
                </c:pt>
                <c:pt idx="27907">
                  <c:v>32.450000000000003</c:v>
                </c:pt>
                <c:pt idx="27908">
                  <c:v>32.450000000000003</c:v>
                </c:pt>
                <c:pt idx="27909">
                  <c:v>32.450000000000003</c:v>
                </c:pt>
                <c:pt idx="27910">
                  <c:v>32.369999999999997</c:v>
                </c:pt>
                <c:pt idx="27911">
                  <c:v>32.369999999999997</c:v>
                </c:pt>
                <c:pt idx="27912">
                  <c:v>32.32</c:v>
                </c:pt>
                <c:pt idx="27913">
                  <c:v>32.32</c:v>
                </c:pt>
                <c:pt idx="27914">
                  <c:v>32.24</c:v>
                </c:pt>
                <c:pt idx="27915">
                  <c:v>32.24</c:v>
                </c:pt>
                <c:pt idx="27916">
                  <c:v>32.18</c:v>
                </c:pt>
                <c:pt idx="27917">
                  <c:v>32.1</c:v>
                </c:pt>
                <c:pt idx="27918">
                  <c:v>32.01</c:v>
                </c:pt>
                <c:pt idx="27919">
                  <c:v>31.93</c:v>
                </c:pt>
                <c:pt idx="27920">
                  <c:v>31.84</c:v>
                </c:pt>
                <c:pt idx="27921">
                  <c:v>31.75</c:v>
                </c:pt>
                <c:pt idx="27922">
                  <c:v>31.75</c:v>
                </c:pt>
                <c:pt idx="27923">
                  <c:v>31.75</c:v>
                </c:pt>
                <c:pt idx="27924">
                  <c:v>31.78</c:v>
                </c:pt>
                <c:pt idx="27925">
                  <c:v>31.87</c:v>
                </c:pt>
                <c:pt idx="27926">
                  <c:v>31.87</c:v>
                </c:pt>
                <c:pt idx="27927">
                  <c:v>31.87</c:v>
                </c:pt>
                <c:pt idx="27928">
                  <c:v>31.87</c:v>
                </c:pt>
                <c:pt idx="27929">
                  <c:v>31.87</c:v>
                </c:pt>
                <c:pt idx="27930">
                  <c:v>31.87</c:v>
                </c:pt>
                <c:pt idx="27931">
                  <c:v>31.9</c:v>
                </c:pt>
                <c:pt idx="27932">
                  <c:v>31.9</c:v>
                </c:pt>
                <c:pt idx="27933">
                  <c:v>31.9</c:v>
                </c:pt>
                <c:pt idx="27934">
                  <c:v>31.81</c:v>
                </c:pt>
                <c:pt idx="27935">
                  <c:v>31.9</c:v>
                </c:pt>
                <c:pt idx="27936">
                  <c:v>31.9</c:v>
                </c:pt>
                <c:pt idx="27937">
                  <c:v>31.93</c:v>
                </c:pt>
                <c:pt idx="27938">
                  <c:v>31.93</c:v>
                </c:pt>
                <c:pt idx="27939">
                  <c:v>31.84</c:v>
                </c:pt>
                <c:pt idx="27940">
                  <c:v>31.84</c:v>
                </c:pt>
                <c:pt idx="27941">
                  <c:v>31.75</c:v>
                </c:pt>
                <c:pt idx="27942">
                  <c:v>31.75</c:v>
                </c:pt>
                <c:pt idx="27943">
                  <c:v>31.66</c:v>
                </c:pt>
                <c:pt idx="27944">
                  <c:v>31.72</c:v>
                </c:pt>
                <c:pt idx="27945">
                  <c:v>31.75</c:v>
                </c:pt>
                <c:pt idx="27946">
                  <c:v>31.75</c:v>
                </c:pt>
                <c:pt idx="27947">
                  <c:v>31.75</c:v>
                </c:pt>
                <c:pt idx="27948">
                  <c:v>31.84</c:v>
                </c:pt>
                <c:pt idx="27949">
                  <c:v>31.84</c:v>
                </c:pt>
                <c:pt idx="27950">
                  <c:v>31.84</c:v>
                </c:pt>
                <c:pt idx="27951">
                  <c:v>31.84</c:v>
                </c:pt>
                <c:pt idx="27952">
                  <c:v>31.87</c:v>
                </c:pt>
                <c:pt idx="27953">
                  <c:v>31.87</c:v>
                </c:pt>
                <c:pt idx="27954">
                  <c:v>31.96</c:v>
                </c:pt>
                <c:pt idx="27955">
                  <c:v>31.96</c:v>
                </c:pt>
                <c:pt idx="27956">
                  <c:v>31.96</c:v>
                </c:pt>
                <c:pt idx="27957">
                  <c:v>31.96</c:v>
                </c:pt>
                <c:pt idx="27958">
                  <c:v>31.96</c:v>
                </c:pt>
                <c:pt idx="27959">
                  <c:v>31.96</c:v>
                </c:pt>
                <c:pt idx="27960">
                  <c:v>32</c:v>
                </c:pt>
                <c:pt idx="27961">
                  <c:v>31.91</c:v>
                </c:pt>
                <c:pt idx="27962">
                  <c:v>31.91</c:v>
                </c:pt>
                <c:pt idx="27963">
                  <c:v>31.81</c:v>
                </c:pt>
                <c:pt idx="27964">
                  <c:v>31.81</c:v>
                </c:pt>
                <c:pt idx="27965">
                  <c:v>31.72</c:v>
                </c:pt>
                <c:pt idx="27966">
                  <c:v>31.72</c:v>
                </c:pt>
                <c:pt idx="27967">
                  <c:v>31.72</c:v>
                </c:pt>
                <c:pt idx="27968">
                  <c:v>31.6</c:v>
                </c:pt>
                <c:pt idx="27969">
                  <c:v>31.63</c:v>
                </c:pt>
                <c:pt idx="27970">
                  <c:v>31.63</c:v>
                </c:pt>
                <c:pt idx="27971">
                  <c:v>31.6</c:v>
                </c:pt>
                <c:pt idx="27972">
                  <c:v>31.63</c:v>
                </c:pt>
                <c:pt idx="27973">
                  <c:v>31.72</c:v>
                </c:pt>
                <c:pt idx="27974">
                  <c:v>31.72</c:v>
                </c:pt>
                <c:pt idx="27975">
                  <c:v>31.72</c:v>
                </c:pt>
                <c:pt idx="27976">
                  <c:v>31.72</c:v>
                </c:pt>
                <c:pt idx="27977">
                  <c:v>31.81</c:v>
                </c:pt>
                <c:pt idx="27978">
                  <c:v>31.81</c:v>
                </c:pt>
                <c:pt idx="27979">
                  <c:v>31.81</c:v>
                </c:pt>
                <c:pt idx="27980">
                  <c:v>31.81</c:v>
                </c:pt>
                <c:pt idx="27981">
                  <c:v>31.81</c:v>
                </c:pt>
                <c:pt idx="27982">
                  <c:v>31.81</c:v>
                </c:pt>
                <c:pt idx="27983">
                  <c:v>31.81</c:v>
                </c:pt>
                <c:pt idx="27984">
                  <c:v>31.81</c:v>
                </c:pt>
                <c:pt idx="27985">
                  <c:v>31.85</c:v>
                </c:pt>
                <c:pt idx="27986">
                  <c:v>31.85</c:v>
                </c:pt>
                <c:pt idx="27987">
                  <c:v>31.85</c:v>
                </c:pt>
                <c:pt idx="27988">
                  <c:v>31.85</c:v>
                </c:pt>
                <c:pt idx="27989">
                  <c:v>31.94</c:v>
                </c:pt>
                <c:pt idx="27990">
                  <c:v>31.91</c:v>
                </c:pt>
                <c:pt idx="27991">
                  <c:v>31.91</c:v>
                </c:pt>
                <c:pt idx="27992">
                  <c:v>31.91</c:v>
                </c:pt>
                <c:pt idx="27993">
                  <c:v>31.91</c:v>
                </c:pt>
                <c:pt idx="27994">
                  <c:v>31.94</c:v>
                </c:pt>
                <c:pt idx="27995">
                  <c:v>31.94</c:v>
                </c:pt>
                <c:pt idx="27996">
                  <c:v>31.94</c:v>
                </c:pt>
                <c:pt idx="27997">
                  <c:v>32.03</c:v>
                </c:pt>
                <c:pt idx="27998">
                  <c:v>32.03</c:v>
                </c:pt>
                <c:pt idx="27999">
                  <c:v>32.03</c:v>
                </c:pt>
                <c:pt idx="28000">
                  <c:v>32.119999999999997</c:v>
                </c:pt>
                <c:pt idx="28001">
                  <c:v>32.119999999999997</c:v>
                </c:pt>
                <c:pt idx="28002">
                  <c:v>32.119999999999997</c:v>
                </c:pt>
                <c:pt idx="28003">
                  <c:v>32.119999999999997</c:v>
                </c:pt>
                <c:pt idx="28004">
                  <c:v>32.03</c:v>
                </c:pt>
                <c:pt idx="28005">
                  <c:v>32.03</c:v>
                </c:pt>
                <c:pt idx="28006">
                  <c:v>32.03</c:v>
                </c:pt>
                <c:pt idx="28007">
                  <c:v>32.03</c:v>
                </c:pt>
                <c:pt idx="28008">
                  <c:v>32.03</c:v>
                </c:pt>
                <c:pt idx="28009">
                  <c:v>31.94</c:v>
                </c:pt>
                <c:pt idx="28010">
                  <c:v>31.94</c:v>
                </c:pt>
                <c:pt idx="28011">
                  <c:v>31.94</c:v>
                </c:pt>
                <c:pt idx="28012">
                  <c:v>34.340000000000003</c:v>
                </c:pt>
                <c:pt idx="28013">
                  <c:v>33.79</c:v>
                </c:pt>
                <c:pt idx="28014">
                  <c:v>33.18</c:v>
                </c:pt>
                <c:pt idx="28015">
                  <c:v>32.909999999999997</c:v>
                </c:pt>
                <c:pt idx="28016">
                  <c:v>33.08</c:v>
                </c:pt>
                <c:pt idx="28017">
                  <c:v>32.83</c:v>
                </c:pt>
                <c:pt idx="28018">
                  <c:v>32.67</c:v>
                </c:pt>
                <c:pt idx="28019">
                  <c:v>32.590000000000003</c:v>
                </c:pt>
                <c:pt idx="28020">
                  <c:v>32.54</c:v>
                </c:pt>
                <c:pt idx="28021">
                  <c:v>32.46</c:v>
                </c:pt>
                <c:pt idx="28022">
                  <c:v>32.380000000000003</c:v>
                </c:pt>
                <c:pt idx="28023">
                  <c:v>32.380000000000003</c:v>
                </c:pt>
                <c:pt idx="28024">
                  <c:v>32.29</c:v>
                </c:pt>
                <c:pt idx="28025">
                  <c:v>32.29</c:v>
                </c:pt>
                <c:pt idx="28026">
                  <c:v>32.29</c:v>
                </c:pt>
                <c:pt idx="28027">
                  <c:v>32.200000000000003</c:v>
                </c:pt>
                <c:pt idx="28028">
                  <c:v>32.200000000000003</c:v>
                </c:pt>
                <c:pt idx="28029">
                  <c:v>32.119999999999997</c:v>
                </c:pt>
                <c:pt idx="28030">
                  <c:v>32.119999999999997</c:v>
                </c:pt>
                <c:pt idx="28031">
                  <c:v>32.119999999999997</c:v>
                </c:pt>
                <c:pt idx="28032">
                  <c:v>32.119999999999997</c:v>
                </c:pt>
                <c:pt idx="28033">
                  <c:v>32.03</c:v>
                </c:pt>
                <c:pt idx="28034">
                  <c:v>32.06</c:v>
                </c:pt>
                <c:pt idx="28035">
                  <c:v>31.94</c:v>
                </c:pt>
                <c:pt idx="28036">
                  <c:v>31.94</c:v>
                </c:pt>
                <c:pt idx="28037">
                  <c:v>31.85</c:v>
                </c:pt>
                <c:pt idx="28038">
                  <c:v>31.88</c:v>
                </c:pt>
                <c:pt idx="28039">
                  <c:v>31.75</c:v>
                </c:pt>
                <c:pt idx="28040">
                  <c:v>31.75</c:v>
                </c:pt>
                <c:pt idx="28041">
                  <c:v>31.75</c:v>
                </c:pt>
                <c:pt idx="28042">
                  <c:v>31.75</c:v>
                </c:pt>
                <c:pt idx="28043">
                  <c:v>31.75</c:v>
                </c:pt>
                <c:pt idx="28044">
                  <c:v>31.75</c:v>
                </c:pt>
                <c:pt idx="28045">
                  <c:v>31.79</c:v>
                </c:pt>
                <c:pt idx="28046">
                  <c:v>31.75</c:v>
                </c:pt>
                <c:pt idx="28047">
                  <c:v>31.85</c:v>
                </c:pt>
                <c:pt idx="28048">
                  <c:v>31.85</c:v>
                </c:pt>
                <c:pt idx="28049">
                  <c:v>31.94</c:v>
                </c:pt>
                <c:pt idx="28050">
                  <c:v>31.97</c:v>
                </c:pt>
                <c:pt idx="28051">
                  <c:v>31.94</c:v>
                </c:pt>
                <c:pt idx="28052">
                  <c:v>31.94</c:v>
                </c:pt>
                <c:pt idx="28053">
                  <c:v>31.97</c:v>
                </c:pt>
                <c:pt idx="28054">
                  <c:v>31.97</c:v>
                </c:pt>
                <c:pt idx="28055">
                  <c:v>31.97</c:v>
                </c:pt>
                <c:pt idx="28056">
                  <c:v>31.97</c:v>
                </c:pt>
                <c:pt idx="28057">
                  <c:v>31.88</c:v>
                </c:pt>
                <c:pt idx="28058">
                  <c:v>31.88</c:v>
                </c:pt>
                <c:pt idx="28059">
                  <c:v>31.88</c:v>
                </c:pt>
                <c:pt idx="28060">
                  <c:v>31.88</c:v>
                </c:pt>
                <c:pt idx="28061">
                  <c:v>31.79</c:v>
                </c:pt>
                <c:pt idx="28062">
                  <c:v>31.69</c:v>
                </c:pt>
                <c:pt idx="28063">
                  <c:v>31.69</c:v>
                </c:pt>
                <c:pt idx="28064">
                  <c:v>31.69</c:v>
                </c:pt>
                <c:pt idx="28065">
                  <c:v>31.69</c:v>
                </c:pt>
                <c:pt idx="28066">
                  <c:v>31.69</c:v>
                </c:pt>
                <c:pt idx="28067">
                  <c:v>31.69</c:v>
                </c:pt>
                <c:pt idx="28068">
                  <c:v>31.69</c:v>
                </c:pt>
                <c:pt idx="28069">
                  <c:v>31.69</c:v>
                </c:pt>
                <c:pt idx="28070">
                  <c:v>31.69</c:v>
                </c:pt>
                <c:pt idx="28071">
                  <c:v>31.69</c:v>
                </c:pt>
                <c:pt idx="28072">
                  <c:v>31.69</c:v>
                </c:pt>
                <c:pt idx="28073">
                  <c:v>31.79</c:v>
                </c:pt>
                <c:pt idx="28074">
                  <c:v>31.69</c:v>
                </c:pt>
                <c:pt idx="28075">
                  <c:v>31.69</c:v>
                </c:pt>
                <c:pt idx="28076">
                  <c:v>31.69</c:v>
                </c:pt>
                <c:pt idx="28077">
                  <c:v>31.69</c:v>
                </c:pt>
                <c:pt idx="28078">
                  <c:v>31.69</c:v>
                </c:pt>
                <c:pt idx="28079">
                  <c:v>31.69</c:v>
                </c:pt>
                <c:pt idx="28080">
                  <c:v>31.69</c:v>
                </c:pt>
                <c:pt idx="28081">
                  <c:v>31.6</c:v>
                </c:pt>
                <c:pt idx="28082">
                  <c:v>31.6</c:v>
                </c:pt>
                <c:pt idx="28083">
                  <c:v>31.63</c:v>
                </c:pt>
                <c:pt idx="28084">
                  <c:v>31.63</c:v>
                </c:pt>
                <c:pt idx="28085">
                  <c:v>31.53</c:v>
                </c:pt>
                <c:pt idx="28086">
                  <c:v>31.43</c:v>
                </c:pt>
                <c:pt idx="28087">
                  <c:v>31.43</c:v>
                </c:pt>
                <c:pt idx="28088">
                  <c:v>31.43</c:v>
                </c:pt>
                <c:pt idx="28089">
                  <c:v>31.43</c:v>
                </c:pt>
                <c:pt idx="28090">
                  <c:v>31.43</c:v>
                </c:pt>
                <c:pt idx="28091">
                  <c:v>31.43</c:v>
                </c:pt>
                <c:pt idx="28092">
                  <c:v>31.43</c:v>
                </c:pt>
                <c:pt idx="28093">
                  <c:v>31.43</c:v>
                </c:pt>
                <c:pt idx="28094">
                  <c:v>31.43</c:v>
                </c:pt>
                <c:pt idx="28095">
                  <c:v>31.43</c:v>
                </c:pt>
                <c:pt idx="28096">
                  <c:v>31.46</c:v>
                </c:pt>
                <c:pt idx="28097">
                  <c:v>31.46</c:v>
                </c:pt>
                <c:pt idx="28098">
                  <c:v>31.46</c:v>
                </c:pt>
                <c:pt idx="28099">
                  <c:v>31.46</c:v>
                </c:pt>
                <c:pt idx="28100">
                  <c:v>31.46</c:v>
                </c:pt>
                <c:pt idx="28101">
                  <c:v>31.46</c:v>
                </c:pt>
                <c:pt idx="28102">
                  <c:v>31.46</c:v>
                </c:pt>
                <c:pt idx="28103">
                  <c:v>31.46</c:v>
                </c:pt>
                <c:pt idx="28104">
                  <c:v>31.36</c:v>
                </c:pt>
                <c:pt idx="28105">
                  <c:v>31.36</c:v>
                </c:pt>
                <c:pt idx="28106">
                  <c:v>31.36</c:v>
                </c:pt>
                <c:pt idx="28107">
                  <c:v>31.36</c:v>
                </c:pt>
                <c:pt idx="28108">
                  <c:v>31.36</c:v>
                </c:pt>
                <c:pt idx="28109">
                  <c:v>31.26</c:v>
                </c:pt>
                <c:pt idx="28110">
                  <c:v>31.26</c:v>
                </c:pt>
                <c:pt idx="28111">
                  <c:v>31.26</c:v>
                </c:pt>
                <c:pt idx="28112">
                  <c:v>31.26</c:v>
                </c:pt>
                <c:pt idx="28113">
                  <c:v>31.26</c:v>
                </c:pt>
                <c:pt idx="28114">
                  <c:v>31.29</c:v>
                </c:pt>
                <c:pt idx="28115">
                  <c:v>31.29</c:v>
                </c:pt>
                <c:pt idx="28116">
                  <c:v>31.26</c:v>
                </c:pt>
                <c:pt idx="28117">
                  <c:v>31.29</c:v>
                </c:pt>
                <c:pt idx="28118">
                  <c:v>31.29</c:v>
                </c:pt>
                <c:pt idx="28119">
                  <c:v>31.29</c:v>
                </c:pt>
                <c:pt idx="28120">
                  <c:v>31.29</c:v>
                </c:pt>
                <c:pt idx="28121">
                  <c:v>31.29</c:v>
                </c:pt>
                <c:pt idx="28122">
                  <c:v>31.29</c:v>
                </c:pt>
                <c:pt idx="28123">
                  <c:v>31.29</c:v>
                </c:pt>
                <c:pt idx="28124">
                  <c:v>31.19</c:v>
                </c:pt>
                <c:pt idx="28125">
                  <c:v>31.19</c:v>
                </c:pt>
                <c:pt idx="28126">
                  <c:v>31.19</c:v>
                </c:pt>
                <c:pt idx="28127">
                  <c:v>31.19</c:v>
                </c:pt>
                <c:pt idx="28128">
                  <c:v>31.19</c:v>
                </c:pt>
                <c:pt idx="28129">
                  <c:v>31.19</c:v>
                </c:pt>
                <c:pt idx="28130">
                  <c:v>31.19</c:v>
                </c:pt>
                <c:pt idx="28132">
                  <c:v>31.43</c:v>
                </c:pt>
                <c:pt idx="28133">
                  <c:v>31.22</c:v>
                </c:pt>
                <c:pt idx="28134">
                  <c:v>31.33</c:v>
                </c:pt>
                <c:pt idx="28135">
                  <c:v>31.33</c:v>
                </c:pt>
                <c:pt idx="28136">
                  <c:v>31.33</c:v>
                </c:pt>
                <c:pt idx="28137">
                  <c:v>31.33</c:v>
                </c:pt>
                <c:pt idx="28138">
                  <c:v>31.33</c:v>
                </c:pt>
                <c:pt idx="28139">
                  <c:v>31.33</c:v>
                </c:pt>
                <c:pt idx="28140">
                  <c:v>31.33</c:v>
                </c:pt>
                <c:pt idx="28141">
                  <c:v>31.33</c:v>
                </c:pt>
                <c:pt idx="28142">
                  <c:v>31.33</c:v>
                </c:pt>
                <c:pt idx="28143">
                  <c:v>31.33</c:v>
                </c:pt>
                <c:pt idx="28144">
                  <c:v>31.33</c:v>
                </c:pt>
                <c:pt idx="28145">
                  <c:v>31.33</c:v>
                </c:pt>
                <c:pt idx="28146">
                  <c:v>31.33</c:v>
                </c:pt>
                <c:pt idx="28147">
                  <c:v>31.33</c:v>
                </c:pt>
                <c:pt idx="28148">
                  <c:v>31.33</c:v>
                </c:pt>
                <c:pt idx="28149">
                  <c:v>31.33</c:v>
                </c:pt>
                <c:pt idx="28150">
                  <c:v>31.33</c:v>
                </c:pt>
                <c:pt idx="28151">
                  <c:v>31.33</c:v>
                </c:pt>
                <c:pt idx="28152">
                  <c:v>31.33</c:v>
                </c:pt>
                <c:pt idx="28153">
                  <c:v>31.33</c:v>
                </c:pt>
                <c:pt idx="28154">
                  <c:v>31.33</c:v>
                </c:pt>
                <c:pt idx="28155">
                  <c:v>31.33</c:v>
                </c:pt>
                <c:pt idx="28156">
                  <c:v>31.33</c:v>
                </c:pt>
                <c:pt idx="28157">
                  <c:v>31.22</c:v>
                </c:pt>
                <c:pt idx="28158">
                  <c:v>31.22</c:v>
                </c:pt>
                <c:pt idx="28159">
                  <c:v>31.12</c:v>
                </c:pt>
                <c:pt idx="28160">
                  <c:v>31.08</c:v>
                </c:pt>
                <c:pt idx="28161">
                  <c:v>31.08</c:v>
                </c:pt>
                <c:pt idx="28162">
                  <c:v>31.12</c:v>
                </c:pt>
                <c:pt idx="28163">
                  <c:v>31.22</c:v>
                </c:pt>
                <c:pt idx="28164">
                  <c:v>31.22</c:v>
                </c:pt>
                <c:pt idx="28165">
                  <c:v>31.22</c:v>
                </c:pt>
                <c:pt idx="28166">
                  <c:v>31.22</c:v>
                </c:pt>
                <c:pt idx="28167">
                  <c:v>31.22</c:v>
                </c:pt>
                <c:pt idx="28168">
                  <c:v>31.22</c:v>
                </c:pt>
                <c:pt idx="28169">
                  <c:v>31.22</c:v>
                </c:pt>
                <c:pt idx="28170">
                  <c:v>31.33</c:v>
                </c:pt>
                <c:pt idx="28171">
                  <c:v>31.33</c:v>
                </c:pt>
                <c:pt idx="28172">
                  <c:v>31.33</c:v>
                </c:pt>
                <c:pt idx="28173">
                  <c:v>31.33</c:v>
                </c:pt>
                <c:pt idx="28174">
                  <c:v>31.33</c:v>
                </c:pt>
                <c:pt idx="28175">
                  <c:v>31.33</c:v>
                </c:pt>
                <c:pt idx="28176">
                  <c:v>31.22</c:v>
                </c:pt>
                <c:pt idx="28177">
                  <c:v>31.22</c:v>
                </c:pt>
                <c:pt idx="28178">
                  <c:v>31.22</c:v>
                </c:pt>
                <c:pt idx="28179">
                  <c:v>31.22</c:v>
                </c:pt>
                <c:pt idx="28180">
                  <c:v>31.22</c:v>
                </c:pt>
                <c:pt idx="28181">
                  <c:v>31.22</c:v>
                </c:pt>
                <c:pt idx="28182">
                  <c:v>31.12</c:v>
                </c:pt>
                <c:pt idx="28183">
                  <c:v>31.01</c:v>
                </c:pt>
                <c:pt idx="28184">
                  <c:v>30.9</c:v>
                </c:pt>
                <c:pt idx="28185">
                  <c:v>30.9</c:v>
                </c:pt>
                <c:pt idx="28186">
                  <c:v>30.9</c:v>
                </c:pt>
                <c:pt idx="28187">
                  <c:v>30.9</c:v>
                </c:pt>
                <c:pt idx="28188">
                  <c:v>30.9</c:v>
                </c:pt>
                <c:pt idx="28189">
                  <c:v>31.01</c:v>
                </c:pt>
                <c:pt idx="28190">
                  <c:v>31.01</c:v>
                </c:pt>
                <c:pt idx="28191">
                  <c:v>31.12</c:v>
                </c:pt>
                <c:pt idx="28192">
                  <c:v>31.12</c:v>
                </c:pt>
                <c:pt idx="28193">
                  <c:v>31.12</c:v>
                </c:pt>
                <c:pt idx="28194">
                  <c:v>31.12</c:v>
                </c:pt>
                <c:pt idx="28195">
                  <c:v>31.12</c:v>
                </c:pt>
                <c:pt idx="28196">
                  <c:v>31.01</c:v>
                </c:pt>
                <c:pt idx="28197">
                  <c:v>31.01</c:v>
                </c:pt>
                <c:pt idx="28198">
                  <c:v>31.01</c:v>
                </c:pt>
                <c:pt idx="28199">
                  <c:v>31.01</c:v>
                </c:pt>
                <c:pt idx="28200">
                  <c:v>31.01</c:v>
                </c:pt>
                <c:pt idx="28201">
                  <c:v>31.01</c:v>
                </c:pt>
                <c:pt idx="28202">
                  <c:v>31.01</c:v>
                </c:pt>
                <c:pt idx="28203">
                  <c:v>30.9</c:v>
                </c:pt>
                <c:pt idx="28204">
                  <c:v>30.9</c:v>
                </c:pt>
                <c:pt idx="28205">
                  <c:v>30.9</c:v>
                </c:pt>
                <c:pt idx="28206">
                  <c:v>30.78</c:v>
                </c:pt>
                <c:pt idx="28207">
                  <c:v>30.78</c:v>
                </c:pt>
                <c:pt idx="28208">
                  <c:v>30.67</c:v>
                </c:pt>
                <c:pt idx="28209">
                  <c:v>30.67</c:v>
                </c:pt>
                <c:pt idx="28210">
                  <c:v>30.78</c:v>
                </c:pt>
                <c:pt idx="28211">
                  <c:v>30.78</c:v>
                </c:pt>
                <c:pt idx="28212">
                  <c:v>30.78</c:v>
                </c:pt>
                <c:pt idx="28213">
                  <c:v>30.9</c:v>
                </c:pt>
                <c:pt idx="28214">
                  <c:v>31.01</c:v>
                </c:pt>
                <c:pt idx="28215">
                  <c:v>31.04</c:v>
                </c:pt>
                <c:pt idx="28216">
                  <c:v>31.04</c:v>
                </c:pt>
                <c:pt idx="28217">
                  <c:v>31.01</c:v>
                </c:pt>
                <c:pt idx="28218">
                  <c:v>31.04</c:v>
                </c:pt>
                <c:pt idx="28219">
                  <c:v>31.04</c:v>
                </c:pt>
                <c:pt idx="28220">
                  <c:v>31.04</c:v>
                </c:pt>
                <c:pt idx="28221">
                  <c:v>31.04</c:v>
                </c:pt>
                <c:pt idx="28222">
                  <c:v>31.04</c:v>
                </c:pt>
                <c:pt idx="28223">
                  <c:v>31.04</c:v>
                </c:pt>
                <c:pt idx="28224">
                  <c:v>31.04</c:v>
                </c:pt>
                <c:pt idx="28225">
                  <c:v>31.04</c:v>
                </c:pt>
                <c:pt idx="28226">
                  <c:v>31.04</c:v>
                </c:pt>
                <c:pt idx="28227">
                  <c:v>31.04</c:v>
                </c:pt>
                <c:pt idx="28228">
                  <c:v>31.04</c:v>
                </c:pt>
                <c:pt idx="28229">
                  <c:v>30.93</c:v>
                </c:pt>
                <c:pt idx="28230">
                  <c:v>30.93</c:v>
                </c:pt>
                <c:pt idx="28231">
                  <c:v>30.93</c:v>
                </c:pt>
                <c:pt idx="28232">
                  <c:v>31.04</c:v>
                </c:pt>
                <c:pt idx="28233">
                  <c:v>31.04</c:v>
                </c:pt>
                <c:pt idx="28234">
                  <c:v>31.04</c:v>
                </c:pt>
                <c:pt idx="28235">
                  <c:v>31.04</c:v>
                </c:pt>
                <c:pt idx="28236">
                  <c:v>31.04</c:v>
                </c:pt>
                <c:pt idx="28237">
                  <c:v>31.15</c:v>
                </c:pt>
                <c:pt idx="28238">
                  <c:v>31.15</c:v>
                </c:pt>
                <c:pt idx="28239">
                  <c:v>31.15</c:v>
                </c:pt>
                <c:pt idx="28240">
                  <c:v>31.15</c:v>
                </c:pt>
                <c:pt idx="28241">
                  <c:v>31.15</c:v>
                </c:pt>
                <c:pt idx="28242">
                  <c:v>31.15</c:v>
                </c:pt>
                <c:pt idx="28243">
                  <c:v>31.15</c:v>
                </c:pt>
                <c:pt idx="28244">
                  <c:v>31.15</c:v>
                </c:pt>
                <c:pt idx="28245">
                  <c:v>31.15</c:v>
                </c:pt>
                <c:pt idx="28246">
                  <c:v>31.15</c:v>
                </c:pt>
                <c:pt idx="28247">
                  <c:v>31.15</c:v>
                </c:pt>
                <c:pt idx="28248">
                  <c:v>31.15</c:v>
                </c:pt>
                <c:pt idx="28249">
                  <c:v>31.15</c:v>
                </c:pt>
                <c:pt idx="28250">
                  <c:v>31.15</c:v>
                </c:pt>
                <c:pt idx="28251">
                  <c:v>31.15</c:v>
                </c:pt>
                <c:pt idx="28252">
                  <c:v>31.15</c:v>
                </c:pt>
                <c:pt idx="28253">
                  <c:v>31.15</c:v>
                </c:pt>
                <c:pt idx="28254">
                  <c:v>31.12</c:v>
                </c:pt>
                <c:pt idx="28255">
                  <c:v>31.12</c:v>
                </c:pt>
                <c:pt idx="28256">
                  <c:v>31.12</c:v>
                </c:pt>
                <c:pt idx="28257">
                  <c:v>31.12</c:v>
                </c:pt>
                <c:pt idx="28258">
                  <c:v>31.12</c:v>
                </c:pt>
                <c:pt idx="28259">
                  <c:v>31.12</c:v>
                </c:pt>
                <c:pt idx="28260">
                  <c:v>31.22</c:v>
                </c:pt>
                <c:pt idx="28261">
                  <c:v>31.22</c:v>
                </c:pt>
                <c:pt idx="28262">
                  <c:v>31.22</c:v>
                </c:pt>
                <c:pt idx="28263">
                  <c:v>31.22</c:v>
                </c:pt>
                <c:pt idx="28264">
                  <c:v>31.22</c:v>
                </c:pt>
                <c:pt idx="28265">
                  <c:v>31.22</c:v>
                </c:pt>
                <c:pt idx="28266">
                  <c:v>31.22</c:v>
                </c:pt>
                <c:pt idx="28267">
                  <c:v>31.33</c:v>
                </c:pt>
                <c:pt idx="28268">
                  <c:v>31.22</c:v>
                </c:pt>
                <c:pt idx="28269">
                  <c:v>31.33</c:v>
                </c:pt>
                <c:pt idx="28270">
                  <c:v>31.33</c:v>
                </c:pt>
                <c:pt idx="28271">
                  <c:v>31.33</c:v>
                </c:pt>
                <c:pt idx="28272">
                  <c:v>31.33</c:v>
                </c:pt>
                <c:pt idx="28273">
                  <c:v>31.33</c:v>
                </c:pt>
                <c:pt idx="28274">
                  <c:v>31.22</c:v>
                </c:pt>
                <c:pt idx="28275">
                  <c:v>31.22</c:v>
                </c:pt>
                <c:pt idx="28276">
                  <c:v>31.22</c:v>
                </c:pt>
                <c:pt idx="28277">
                  <c:v>31.22</c:v>
                </c:pt>
                <c:pt idx="28278">
                  <c:v>31.12</c:v>
                </c:pt>
                <c:pt idx="28279">
                  <c:v>31.08</c:v>
                </c:pt>
                <c:pt idx="28280">
                  <c:v>31.19</c:v>
                </c:pt>
                <c:pt idx="28281">
                  <c:v>31.19</c:v>
                </c:pt>
                <c:pt idx="28282">
                  <c:v>31.19</c:v>
                </c:pt>
                <c:pt idx="28283">
                  <c:v>31.19</c:v>
                </c:pt>
                <c:pt idx="28284">
                  <c:v>31.19</c:v>
                </c:pt>
                <c:pt idx="28285">
                  <c:v>31.29</c:v>
                </c:pt>
                <c:pt idx="28286">
                  <c:v>31.29</c:v>
                </c:pt>
                <c:pt idx="28287">
                  <c:v>31.29</c:v>
                </c:pt>
                <c:pt idx="28288">
                  <c:v>31.29</c:v>
                </c:pt>
                <c:pt idx="28289">
                  <c:v>31.4</c:v>
                </c:pt>
                <c:pt idx="28290">
                  <c:v>31.4</c:v>
                </c:pt>
                <c:pt idx="28291">
                  <c:v>31.4</c:v>
                </c:pt>
                <c:pt idx="28292">
                  <c:v>31.4</c:v>
                </c:pt>
                <c:pt idx="28293">
                  <c:v>31.4</c:v>
                </c:pt>
                <c:pt idx="28294">
                  <c:v>31.4</c:v>
                </c:pt>
                <c:pt idx="28295">
                  <c:v>31.4</c:v>
                </c:pt>
                <c:pt idx="28296">
                  <c:v>31.4</c:v>
                </c:pt>
                <c:pt idx="28297">
                  <c:v>31.4</c:v>
                </c:pt>
                <c:pt idx="28298">
                  <c:v>31.4</c:v>
                </c:pt>
                <c:pt idx="28299">
                  <c:v>31.4</c:v>
                </c:pt>
                <c:pt idx="28300">
                  <c:v>31.29</c:v>
                </c:pt>
                <c:pt idx="28301">
                  <c:v>31.29</c:v>
                </c:pt>
                <c:pt idx="28302">
                  <c:v>31.29</c:v>
                </c:pt>
                <c:pt idx="28303">
                  <c:v>31.16</c:v>
                </c:pt>
                <c:pt idx="28304">
                  <c:v>31.16</c:v>
                </c:pt>
                <c:pt idx="28305">
                  <c:v>31.16</c:v>
                </c:pt>
                <c:pt idx="28306">
                  <c:v>31.16</c:v>
                </c:pt>
                <c:pt idx="28307">
                  <c:v>31.16</c:v>
                </c:pt>
                <c:pt idx="28308">
                  <c:v>31.26</c:v>
                </c:pt>
                <c:pt idx="28309">
                  <c:v>31.36</c:v>
                </c:pt>
                <c:pt idx="28310">
                  <c:v>31.36</c:v>
                </c:pt>
                <c:pt idx="28311">
                  <c:v>31.36</c:v>
                </c:pt>
                <c:pt idx="28312">
                  <c:v>31.36</c:v>
                </c:pt>
                <c:pt idx="28313">
                  <c:v>31.46</c:v>
                </c:pt>
                <c:pt idx="28314">
                  <c:v>31.46</c:v>
                </c:pt>
                <c:pt idx="28315">
                  <c:v>31.46</c:v>
                </c:pt>
                <c:pt idx="28316">
                  <c:v>31.46</c:v>
                </c:pt>
                <c:pt idx="28317">
                  <c:v>31.46</c:v>
                </c:pt>
                <c:pt idx="28318">
                  <c:v>31.46</c:v>
                </c:pt>
                <c:pt idx="28319">
                  <c:v>31.56</c:v>
                </c:pt>
                <c:pt idx="28320">
                  <c:v>31.56</c:v>
                </c:pt>
                <c:pt idx="28321">
                  <c:v>31.56</c:v>
                </c:pt>
                <c:pt idx="28322">
                  <c:v>31.46</c:v>
                </c:pt>
                <c:pt idx="28323">
                  <c:v>31.46</c:v>
                </c:pt>
                <c:pt idx="28324">
                  <c:v>31.36</c:v>
                </c:pt>
                <c:pt idx="28325">
                  <c:v>31.36</c:v>
                </c:pt>
                <c:pt idx="28326">
                  <c:v>31.23</c:v>
                </c:pt>
                <c:pt idx="28327">
                  <c:v>31.23</c:v>
                </c:pt>
                <c:pt idx="28328">
                  <c:v>31.23</c:v>
                </c:pt>
                <c:pt idx="28329">
                  <c:v>31.23</c:v>
                </c:pt>
                <c:pt idx="28330">
                  <c:v>31.23</c:v>
                </c:pt>
                <c:pt idx="28331">
                  <c:v>31.23</c:v>
                </c:pt>
                <c:pt idx="28332">
                  <c:v>31.23</c:v>
                </c:pt>
                <c:pt idx="28333">
                  <c:v>31.33</c:v>
                </c:pt>
                <c:pt idx="28334">
                  <c:v>31.33</c:v>
                </c:pt>
                <c:pt idx="28335">
                  <c:v>31.43</c:v>
                </c:pt>
                <c:pt idx="28336">
                  <c:v>31.43</c:v>
                </c:pt>
                <c:pt idx="28337">
                  <c:v>31.43</c:v>
                </c:pt>
                <c:pt idx="28338">
                  <c:v>31.53</c:v>
                </c:pt>
                <c:pt idx="28339">
                  <c:v>31.53</c:v>
                </c:pt>
                <c:pt idx="28340">
                  <c:v>31.53</c:v>
                </c:pt>
                <c:pt idx="28341">
                  <c:v>31.53</c:v>
                </c:pt>
                <c:pt idx="28342">
                  <c:v>31.53</c:v>
                </c:pt>
                <c:pt idx="28343">
                  <c:v>31.63</c:v>
                </c:pt>
                <c:pt idx="28344">
                  <c:v>31.53</c:v>
                </c:pt>
                <c:pt idx="28345">
                  <c:v>31.53</c:v>
                </c:pt>
                <c:pt idx="28346">
                  <c:v>31.53</c:v>
                </c:pt>
                <c:pt idx="28347">
                  <c:v>31.53</c:v>
                </c:pt>
                <c:pt idx="28348">
                  <c:v>31.53</c:v>
                </c:pt>
                <c:pt idx="28349">
                  <c:v>31.53</c:v>
                </c:pt>
                <c:pt idx="28350">
                  <c:v>31.5</c:v>
                </c:pt>
                <c:pt idx="28351">
                  <c:v>31.5</c:v>
                </c:pt>
                <c:pt idx="28352">
                  <c:v>31.5</c:v>
                </c:pt>
                <c:pt idx="28353">
                  <c:v>31.5</c:v>
                </c:pt>
                <c:pt idx="28354">
                  <c:v>31.5</c:v>
                </c:pt>
                <c:pt idx="28355">
                  <c:v>31.5</c:v>
                </c:pt>
                <c:pt idx="28356">
                  <c:v>31.5</c:v>
                </c:pt>
                <c:pt idx="28357">
                  <c:v>31.5</c:v>
                </c:pt>
                <c:pt idx="28358">
                  <c:v>31.5</c:v>
                </c:pt>
                <c:pt idx="28359">
                  <c:v>31.5</c:v>
                </c:pt>
                <c:pt idx="28360">
                  <c:v>31.5</c:v>
                </c:pt>
                <c:pt idx="28361">
                  <c:v>31.5</c:v>
                </c:pt>
                <c:pt idx="28362">
                  <c:v>31.5</c:v>
                </c:pt>
                <c:pt idx="28363">
                  <c:v>31.5</c:v>
                </c:pt>
                <c:pt idx="28364">
                  <c:v>31.5</c:v>
                </c:pt>
                <c:pt idx="28365">
                  <c:v>31.5</c:v>
                </c:pt>
                <c:pt idx="28366">
                  <c:v>31.5</c:v>
                </c:pt>
                <c:pt idx="28367">
                  <c:v>31.4</c:v>
                </c:pt>
                <c:pt idx="28368">
                  <c:v>31.4</c:v>
                </c:pt>
                <c:pt idx="28369">
                  <c:v>31.4</c:v>
                </c:pt>
                <c:pt idx="28370">
                  <c:v>31.43</c:v>
                </c:pt>
                <c:pt idx="28371">
                  <c:v>31.4</c:v>
                </c:pt>
                <c:pt idx="28372">
                  <c:v>31.4</c:v>
                </c:pt>
                <c:pt idx="28373">
                  <c:v>31.43</c:v>
                </c:pt>
                <c:pt idx="28374">
                  <c:v>31.4</c:v>
                </c:pt>
                <c:pt idx="28375">
                  <c:v>31.4</c:v>
                </c:pt>
                <c:pt idx="28376">
                  <c:v>31.43</c:v>
                </c:pt>
                <c:pt idx="28377">
                  <c:v>31.53</c:v>
                </c:pt>
                <c:pt idx="28378">
                  <c:v>31.53</c:v>
                </c:pt>
                <c:pt idx="28379">
                  <c:v>31.6</c:v>
                </c:pt>
                <c:pt idx="28380">
                  <c:v>31.63</c:v>
                </c:pt>
                <c:pt idx="28381">
                  <c:v>31.63</c:v>
                </c:pt>
                <c:pt idx="28382">
                  <c:v>31.6</c:v>
                </c:pt>
                <c:pt idx="28383">
                  <c:v>31.69</c:v>
                </c:pt>
                <c:pt idx="28384">
                  <c:v>31.69</c:v>
                </c:pt>
                <c:pt idx="28385">
                  <c:v>31.69</c:v>
                </c:pt>
                <c:pt idx="28386">
                  <c:v>31.69</c:v>
                </c:pt>
                <c:pt idx="28387">
                  <c:v>31.69</c:v>
                </c:pt>
                <c:pt idx="28388">
                  <c:v>31.69</c:v>
                </c:pt>
                <c:pt idx="28389">
                  <c:v>31.69</c:v>
                </c:pt>
                <c:pt idx="28390">
                  <c:v>31.79</c:v>
                </c:pt>
                <c:pt idx="28391">
                  <c:v>31.79</c:v>
                </c:pt>
                <c:pt idx="28392">
                  <c:v>31.79</c:v>
                </c:pt>
                <c:pt idx="28393">
                  <c:v>31.79</c:v>
                </c:pt>
                <c:pt idx="28394">
                  <c:v>31.79</c:v>
                </c:pt>
                <c:pt idx="28395">
                  <c:v>31.79</c:v>
                </c:pt>
                <c:pt idx="28396">
                  <c:v>31.88</c:v>
                </c:pt>
                <c:pt idx="28397">
                  <c:v>31.85</c:v>
                </c:pt>
                <c:pt idx="28398">
                  <c:v>31.85</c:v>
                </c:pt>
                <c:pt idx="28399">
                  <c:v>31.85</c:v>
                </c:pt>
                <c:pt idx="28400">
                  <c:v>31.85</c:v>
                </c:pt>
                <c:pt idx="28401">
                  <c:v>31.94</c:v>
                </c:pt>
                <c:pt idx="28402">
                  <c:v>31.94</c:v>
                </c:pt>
                <c:pt idx="28403">
                  <c:v>31.94</c:v>
                </c:pt>
                <c:pt idx="28404">
                  <c:v>31.94</c:v>
                </c:pt>
                <c:pt idx="28405">
                  <c:v>31.94</c:v>
                </c:pt>
                <c:pt idx="28406">
                  <c:v>31.94</c:v>
                </c:pt>
                <c:pt idx="28407">
                  <c:v>31.94</c:v>
                </c:pt>
                <c:pt idx="28408">
                  <c:v>31.94</c:v>
                </c:pt>
                <c:pt idx="28409">
                  <c:v>31.94</c:v>
                </c:pt>
                <c:pt idx="28410">
                  <c:v>32.03</c:v>
                </c:pt>
                <c:pt idx="28411">
                  <c:v>32.03</c:v>
                </c:pt>
                <c:pt idx="28412">
                  <c:v>32.03</c:v>
                </c:pt>
                <c:pt idx="28413">
                  <c:v>32.03</c:v>
                </c:pt>
                <c:pt idx="28414">
                  <c:v>32.03</c:v>
                </c:pt>
                <c:pt idx="28415">
                  <c:v>32.03</c:v>
                </c:pt>
                <c:pt idx="28416">
                  <c:v>32.03</c:v>
                </c:pt>
                <c:pt idx="28417">
                  <c:v>32</c:v>
                </c:pt>
                <c:pt idx="28418">
                  <c:v>32</c:v>
                </c:pt>
                <c:pt idx="28419">
                  <c:v>32</c:v>
                </c:pt>
                <c:pt idx="28420">
                  <c:v>32</c:v>
                </c:pt>
                <c:pt idx="28421">
                  <c:v>32</c:v>
                </c:pt>
                <c:pt idx="28422">
                  <c:v>32.03</c:v>
                </c:pt>
                <c:pt idx="28423">
                  <c:v>32.03</c:v>
                </c:pt>
                <c:pt idx="28424">
                  <c:v>32</c:v>
                </c:pt>
                <c:pt idx="28425">
                  <c:v>32.03</c:v>
                </c:pt>
                <c:pt idx="28426">
                  <c:v>32</c:v>
                </c:pt>
                <c:pt idx="28427">
                  <c:v>32</c:v>
                </c:pt>
                <c:pt idx="28428">
                  <c:v>32</c:v>
                </c:pt>
                <c:pt idx="28429">
                  <c:v>32.08</c:v>
                </c:pt>
                <c:pt idx="28430">
                  <c:v>32.08</c:v>
                </c:pt>
                <c:pt idx="28431">
                  <c:v>32.08</c:v>
                </c:pt>
                <c:pt idx="28432">
                  <c:v>32.08</c:v>
                </c:pt>
                <c:pt idx="28433">
                  <c:v>32.08</c:v>
                </c:pt>
                <c:pt idx="28434">
                  <c:v>32.17</c:v>
                </c:pt>
                <c:pt idx="28435">
                  <c:v>32.17</c:v>
                </c:pt>
                <c:pt idx="28436">
                  <c:v>32.17</c:v>
                </c:pt>
                <c:pt idx="28437">
                  <c:v>32.17</c:v>
                </c:pt>
                <c:pt idx="28438">
                  <c:v>32.17</c:v>
                </c:pt>
                <c:pt idx="28439">
                  <c:v>32.17</c:v>
                </c:pt>
                <c:pt idx="28440">
                  <c:v>32.26</c:v>
                </c:pt>
                <c:pt idx="28441">
                  <c:v>32.26</c:v>
                </c:pt>
                <c:pt idx="28442">
                  <c:v>32.26</c:v>
                </c:pt>
                <c:pt idx="28443">
                  <c:v>32.26</c:v>
                </c:pt>
                <c:pt idx="28444">
                  <c:v>32.26</c:v>
                </c:pt>
                <c:pt idx="28445">
                  <c:v>32.31</c:v>
                </c:pt>
                <c:pt idx="28446">
                  <c:v>32.31</c:v>
                </c:pt>
                <c:pt idx="28447">
                  <c:v>32.31</c:v>
                </c:pt>
                <c:pt idx="28448">
                  <c:v>32.31</c:v>
                </c:pt>
                <c:pt idx="28449">
                  <c:v>32.31</c:v>
                </c:pt>
                <c:pt idx="28450">
                  <c:v>32.31</c:v>
                </c:pt>
                <c:pt idx="28451">
                  <c:v>32.31</c:v>
                </c:pt>
                <c:pt idx="28452">
                  <c:v>32.28</c:v>
                </c:pt>
                <c:pt idx="28453">
                  <c:v>32.28</c:v>
                </c:pt>
                <c:pt idx="28454">
                  <c:v>32.28</c:v>
                </c:pt>
                <c:pt idx="28455">
                  <c:v>32.36</c:v>
                </c:pt>
                <c:pt idx="28456">
                  <c:v>32.36</c:v>
                </c:pt>
                <c:pt idx="28457">
                  <c:v>32.36</c:v>
                </c:pt>
                <c:pt idx="28458">
                  <c:v>32.36</c:v>
                </c:pt>
                <c:pt idx="28459">
                  <c:v>32.36</c:v>
                </c:pt>
                <c:pt idx="28460">
                  <c:v>32.36</c:v>
                </c:pt>
                <c:pt idx="28461">
                  <c:v>32.36</c:v>
                </c:pt>
                <c:pt idx="28462">
                  <c:v>32.36</c:v>
                </c:pt>
                <c:pt idx="28463">
                  <c:v>32.36</c:v>
                </c:pt>
                <c:pt idx="28464">
                  <c:v>32.36</c:v>
                </c:pt>
                <c:pt idx="28465">
                  <c:v>32.36</c:v>
                </c:pt>
                <c:pt idx="28466">
                  <c:v>32.36</c:v>
                </c:pt>
                <c:pt idx="28467">
                  <c:v>32.36</c:v>
                </c:pt>
                <c:pt idx="28469">
                  <c:v>32.42</c:v>
                </c:pt>
                <c:pt idx="28470">
                  <c:v>32.33</c:v>
                </c:pt>
                <c:pt idx="28471">
                  <c:v>32.33</c:v>
                </c:pt>
                <c:pt idx="28472">
                  <c:v>32.33</c:v>
                </c:pt>
                <c:pt idx="28473">
                  <c:v>32.33</c:v>
                </c:pt>
                <c:pt idx="28474">
                  <c:v>32.42</c:v>
                </c:pt>
                <c:pt idx="28475">
                  <c:v>32.42</c:v>
                </c:pt>
                <c:pt idx="28476">
                  <c:v>32.42</c:v>
                </c:pt>
                <c:pt idx="28477">
                  <c:v>32.33</c:v>
                </c:pt>
                <c:pt idx="28478">
                  <c:v>32.42</c:v>
                </c:pt>
                <c:pt idx="28479">
                  <c:v>32.42</c:v>
                </c:pt>
                <c:pt idx="28480">
                  <c:v>32.42</c:v>
                </c:pt>
                <c:pt idx="28481">
                  <c:v>32.380000000000003</c:v>
                </c:pt>
                <c:pt idx="28482">
                  <c:v>32.42</c:v>
                </c:pt>
                <c:pt idx="28483">
                  <c:v>32.380000000000003</c:v>
                </c:pt>
                <c:pt idx="28484">
                  <c:v>32.380000000000003</c:v>
                </c:pt>
                <c:pt idx="28485">
                  <c:v>32.380000000000003</c:v>
                </c:pt>
                <c:pt idx="28486">
                  <c:v>32.380000000000003</c:v>
                </c:pt>
                <c:pt idx="28487">
                  <c:v>32.380000000000003</c:v>
                </c:pt>
                <c:pt idx="28488">
                  <c:v>32.380000000000003</c:v>
                </c:pt>
                <c:pt idx="28489">
                  <c:v>32.380000000000003</c:v>
                </c:pt>
                <c:pt idx="28490">
                  <c:v>32.380000000000003</c:v>
                </c:pt>
                <c:pt idx="28491">
                  <c:v>32.380000000000003</c:v>
                </c:pt>
                <c:pt idx="28492">
                  <c:v>32.380000000000003</c:v>
                </c:pt>
                <c:pt idx="28493">
                  <c:v>32.380000000000003</c:v>
                </c:pt>
                <c:pt idx="28494">
                  <c:v>32.380000000000003</c:v>
                </c:pt>
                <c:pt idx="28495">
                  <c:v>32.380000000000003</c:v>
                </c:pt>
                <c:pt idx="28496">
                  <c:v>32.380000000000003</c:v>
                </c:pt>
                <c:pt idx="28497">
                  <c:v>32.299999999999997</c:v>
                </c:pt>
                <c:pt idx="28498">
                  <c:v>32.299999999999997</c:v>
                </c:pt>
                <c:pt idx="28499">
                  <c:v>32.299999999999997</c:v>
                </c:pt>
                <c:pt idx="28500">
                  <c:v>32.299999999999997</c:v>
                </c:pt>
                <c:pt idx="28501">
                  <c:v>32.299999999999997</c:v>
                </c:pt>
                <c:pt idx="28502">
                  <c:v>32.299999999999997</c:v>
                </c:pt>
                <c:pt idx="28503">
                  <c:v>32.299999999999997</c:v>
                </c:pt>
                <c:pt idx="28504">
                  <c:v>32.299999999999997</c:v>
                </c:pt>
                <c:pt idx="28505">
                  <c:v>32.299999999999997</c:v>
                </c:pt>
                <c:pt idx="28506">
                  <c:v>32.299999999999997</c:v>
                </c:pt>
                <c:pt idx="28507">
                  <c:v>32.299999999999997</c:v>
                </c:pt>
                <c:pt idx="28508">
                  <c:v>32.380000000000003</c:v>
                </c:pt>
                <c:pt idx="28509">
                  <c:v>32.380000000000003</c:v>
                </c:pt>
                <c:pt idx="28510">
                  <c:v>32.380000000000003</c:v>
                </c:pt>
                <c:pt idx="28511">
                  <c:v>32.380000000000003</c:v>
                </c:pt>
                <c:pt idx="28512">
                  <c:v>32.380000000000003</c:v>
                </c:pt>
                <c:pt idx="28513">
                  <c:v>32.380000000000003</c:v>
                </c:pt>
                <c:pt idx="28514">
                  <c:v>32.35</c:v>
                </c:pt>
                <c:pt idx="28515">
                  <c:v>32.35</c:v>
                </c:pt>
                <c:pt idx="28516">
                  <c:v>32.35</c:v>
                </c:pt>
                <c:pt idx="28517">
                  <c:v>32.43</c:v>
                </c:pt>
                <c:pt idx="28518">
                  <c:v>32.43</c:v>
                </c:pt>
                <c:pt idx="28519">
                  <c:v>32.35</c:v>
                </c:pt>
                <c:pt idx="28520">
                  <c:v>32.35</c:v>
                </c:pt>
                <c:pt idx="28521">
                  <c:v>32.43</c:v>
                </c:pt>
                <c:pt idx="28522">
                  <c:v>33.380000000000003</c:v>
                </c:pt>
                <c:pt idx="28523">
                  <c:v>33.14</c:v>
                </c:pt>
                <c:pt idx="28524">
                  <c:v>32.869999999999997</c:v>
                </c:pt>
                <c:pt idx="28525">
                  <c:v>32.799999999999997</c:v>
                </c:pt>
                <c:pt idx="28526">
                  <c:v>32.799999999999997</c:v>
                </c:pt>
                <c:pt idx="28527">
                  <c:v>32.72</c:v>
                </c:pt>
                <c:pt idx="28528">
                  <c:v>32.72</c:v>
                </c:pt>
                <c:pt idx="28529">
                  <c:v>32.75</c:v>
                </c:pt>
                <c:pt idx="28530">
                  <c:v>32.75</c:v>
                </c:pt>
                <c:pt idx="28531">
                  <c:v>32.72</c:v>
                </c:pt>
                <c:pt idx="28532">
                  <c:v>32.72</c:v>
                </c:pt>
                <c:pt idx="28533">
                  <c:v>32.72</c:v>
                </c:pt>
                <c:pt idx="28534">
                  <c:v>32.72</c:v>
                </c:pt>
                <c:pt idx="28535">
                  <c:v>32.72</c:v>
                </c:pt>
                <c:pt idx="28536">
                  <c:v>32.799999999999997</c:v>
                </c:pt>
                <c:pt idx="28537">
                  <c:v>32.799999999999997</c:v>
                </c:pt>
                <c:pt idx="28538">
                  <c:v>32.799999999999997</c:v>
                </c:pt>
                <c:pt idx="28539">
                  <c:v>32.799999999999997</c:v>
                </c:pt>
                <c:pt idx="28540">
                  <c:v>32.799999999999997</c:v>
                </c:pt>
                <c:pt idx="28541">
                  <c:v>32.799999999999997</c:v>
                </c:pt>
                <c:pt idx="28542">
                  <c:v>32.799999999999997</c:v>
                </c:pt>
                <c:pt idx="28543">
                  <c:v>32.799999999999997</c:v>
                </c:pt>
                <c:pt idx="28544">
                  <c:v>32.799999999999997</c:v>
                </c:pt>
                <c:pt idx="28545">
                  <c:v>32.799999999999997</c:v>
                </c:pt>
                <c:pt idx="28546">
                  <c:v>32.72</c:v>
                </c:pt>
                <c:pt idx="28547">
                  <c:v>32.72</c:v>
                </c:pt>
                <c:pt idx="28548">
                  <c:v>32.72</c:v>
                </c:pt>
                <c:pt idx="28549">
                  <c:v>32.72</c:v>
                </c:pt>
                <c:pt idx="28550">
                  <c:v>32.72</c:v>
                </c:pt>
                <c:pt idx="28551">
                  <c:v>32.72</c:v>
                </c:pt>
                <c:pt idx="28552">
                  <c:v>32.69</c:v>
                </c:pt>
                <c:pt idx="28553">
                  <c:v>32.72</c:v>
                </c:pt>
                <c:pt idx="28554">
                  <c:v>32.72</c:v>
                </c:pt>
                <c:pt idx="28555">
                  <c:v>32.770000000000003</c:v>
                </c:pt>
                <c:pt idx="28556">
                  <c:v>32.799999999999997</c:v>
                </c:pt>
                <c:pt idx="28557">
                  <c:v>32.770000000000003</c:v>
                </c:pt>
                <c:pt idx="28558">
                  <c:v>32.770000000000003</c:v>
                </c:pt>
                <c:pt idx="28559">
                  <c:v>32.770000000000003</c:v>
                </c:pt>
                <c:pt idx="28560">
                  <c:v>32.770000000000003</c:v>
                </c:pt>
                <c:pt idx="28561">
                  <c:v>32.770000000000003</c:v>
                </c:pt>
                <c:pt idx="28562">
                  <c:v>32.770000000000003</c:v>
                </c:pt>
                <c:pt idx="28563">
                  <c:v>32.799999999999997</c:v>
                </c:pt>
                <c:pt idx="28564">
                  <c:v>32.770000000000003</c:v>
                </c:pt>
                <c:pt idx="28565">
                  <c:v>32.72</c:v>
                </c:pt>
                <c:pt idx="28566">
                  <c:v>32.69</c:v>
                </c:pt>
                <c:pt idx="28567">
                  <c:v>32.69</c:v>
                </c:pt>
                <c:pt idx="28568">
                  <c:v>32.69</c:v>
                </c:pt>
                <c:pt idx="28569">
                  <c:v>32.69</c:v>
                </c:pt>
                <c:pt idx="28570">
                  <c:v>32.61</c:v>
                </c:pt>
                <c:pt idx="28571">
                  <c:v>32.61</c:v>
                </c:pt>
                <c:pt idx="28572">
                  <c:v>32.61</c:v>
                </c:pt>
                <c:pt idx="28573">
                  <c:v>32.61</c:v>
                </c:pt>
                <c:pt idx="28574">
                  <c:v>32.61</c:v>
                </c:pt>
                <c:pt idx="28575">
                  <c:v>32.61</c:v>
                </c:pt>
                <c:pt idx="28576">
                  <c:v>32.61</c:v>
                </c:pt>
                <c:pt idx="28577">
                  <c:v>32.61</c:v>
                </c:pt>
                <c:pt idx="28578">
                  <c:v>32.61</c:v>
                </c:pt>
                <c:pt idx="28579">
                  <c:v>32.69</c:v>
                </c:pt>
                <c:pt idx="28580">
                  <c:v>32.69</c:v>
                </c:pt>
                <c:pt idx="28581">
                  <c:v>32.69</c:v>
                </c:pt>
                <c:pt idx="28582">
                  <c:v>32.770000000000003</c:v>
                </c:pt>
                <c:pt idx="28583">
                  <c:v>32.770000000000003</c:v>
                </c:pt>
                <c:pt idx="28584">
                  <c:v>32.729999999999997</c:v>
                </c:pt>
                <c:pt idx="28585">
                  <c:v>32.729999999999997</c:v>
                </c:pt>
                <c:pt idx="28586">
                  <c:v>32.81</c:v>
                </c:pt>
                <c:pt idx="28587">
                  <c:v>32.81</c:v>
                </c:pt>
                <c:pt idx="28588">
                  <c:v>32.81</c:v>
                </c:pt>
                <c:pt idx="28589">
                  <c:v>32.81</c:v>
                </c:pt>
                <c:pt idx="28590">
                  <c:v>32.81</c:v>
                </c:pt>
                <c:pt idx="28591">
                  <c:v>32.81</c:v>
                </c:pt>
                <c:pt idx="28592">
                  <c:v>32.89</c:v>
                </c:pt>
                <c:pt idx="28593">
                  <c:v>32.89</c:v>
                </c:pt>
                <c:pt idx="28594">
                  <c:v>32.81</c:v>
                </c:pt>
                <c:pt idx="28595">
                  <c:v>32.81</c:v>
                </c:pt>
                <c:pt idx="28596">
                  <c:v>32.78</c:v>
                </c:pt>
                <c:pt idx="28597">
                  <c:v>32.81</c:v>
                </c:pt>
                <c:pt idx="28598">
                  <c:v>32.85</c:v>
                </c:pt>
                <c:pt idx="28599">
                  <c:v>32.85</c:v>
                </c:pt>
                <c:pt idx="28600">
                  <c:v>32.85</c:v>
                </c:pt>
                <c:pt idx="28601">
                  <c:v>32.85</c:v>
                </c:pt>
                <c:pt idx="28602">
                  <c:v>32.93</c:v>
                </c:pt>
                <c:pt idx="28603">
                  <c:v>32.93</c:v>
                </c:pt>
                <c:pt idx="28604">
                  <c:v>32.93</c:v>
                </c:pt>
                <c:pt idx="28605">
                  <c:v>32.93</c:v>
                </c:pt>
                <c:pt idx="28606">
                  <c:v>32.93</c:v>
                </c:pt>
                <c:pt idx="28607">
                  <c:v>32.93</c:v>
                </c:pt>
                <c:pt idx="28608">
                  <c:v>33</c:v>
                </c:pt>
                <c:pt idx="28609">
                  <c:v>33</c:v>
                </c:pt>
                <c:pt idx="28610">
                  <c:v>33</c:v>
                </c:pt>
                <c:pt idx="28611">
                  <c:v>33</c:v>
                </c:pt>
                <c:pt idx="28612">
                  <c:v>33</c:v>
                </c:pt>
                <c:pt idx="28613">
                  <c:v>33</c:v>
                </c:pt>
                <c:pt idx="28614">
                  <c:v>33</c:v>
                </c:pt>
                <c:pt idx="28615">
                  <c:v>33</c:v>
                </c:pt>
                <c:pt idx="28616">
                  <c:v>32.93</c:v>
                </c:pt>
                <c:pt idx="28617">
                  <c:v>32.9</c:v>
                </c:pt>
                <c:pt idx="28618">
                  <c:v>32.9</c:v>
                </c:pt>
                <c:pt idx="28619">
                  <c:v>32.9</c:v>
                </c:pt>
                <c:pt idx="28620">
                  <c:v>32.9</c:v>
                </c:pt>
                <c:pt idx="28621">
                  <c:v>32.9</c:v>
                </c:pt>
                <c:pt idx="28622">
                  <c:v>32.9</c:v>
                </c:pt>
                <c:pt idx="28623">
                  <c:v>32.97</c:v>
                </c:pt>
                <c:pt idx="28624">
                  <c:v>32.97</c:v>
                </c:pt>
                <c:pt idx="28625">
                  <c:v>32.9</c:v>
                </c:pt>
                <c:pt idx="28626">
                  <c:v>32.97</c:v>
                </c:pt>
                <c:pt idx="28627">
                  <c:v>32.97</c:v>
                </c:pt>
                <c:pt idx="28628">
                  <c:v>32.97</c:v>
                </c:pt>
                <c:pt idx="28629">
                  <c:v>32.97</c:v>
                </c:pt>
                <c:pt idx="28630">
                  <c:v>32.97</c:v>
                </c:pt>
                <c:pt idx="28631">
                  <c:v>32.97</c:v>
                </c:pt>
                <c:pt idx="28632">
                  <c:v>32.97</c:v>
                </c:pt>
                <c:pt idx="28633">
                  <c:v>32.97</c:v>
                </c:pt>
                <c:pt idx="28634">
                  <c:v>32.97</c:v>
                </c:pt>
                <c:pt idx="28635">
                  <c:v>32.97</c:v>
                </c:pt>
                <c:pt idx="28636">
                  <c:v>32.97</c:v>
                </c:pt>
                <c:pt idx="28637">
                  <c:v>32.9</c:v>
                </c:pt>
                <c:pt idx="28638">
                  <c:v>32.9</c:v>
                </c:pt>
                <c:pt idx="28639">
                  <c:v>32.9</c:v>
                </c:pt>
                <c:pt idx="28640">
                  <c:v>32.9</c:v>
                </c:pt>
                <c:pt idx="28641">
                  <c:v>32.97</c:v>
                </c:pt>
                <c:pt idx="28642">
                  <c:v>32.94</c:v>
                </c:pt>
                <c:pt idx="28643">
                  <c:v>32.94</c:v>
                </c:pt>
                <c:pt idx="28644">
                  <c:v>32.869999999999997</c:v>
                </c:pt>
                <c:pt idx="28645">
                  <c:v>32.869999999999997</c:v>
                </c:pt>
                <c:pt idx="28646">
                  <c:v>32.869999999999997</c:v>
                </c:pt>
                <c:pt idx="28647">
                  <c:v>32.94</c:v>
                </c:pt>
                <c:pt idx="28648">
                  <c:v>32.94</c:v>
                </c:pt>
                <c:pt idx="28649">
                  <c:v>32.94</c:v>
                </c:pt>
                <c:pt idx="28650">
                  <c:v>32.94</c:v>
                </c:pt>
                <c:pt idx="28651">
                  <c:v>32.94</c:v>
                </c:pt>
                <c:pt idx="28652">
                  <c:v>32.94</c:v>
                </c:pt>
                <c:pt idx="28653">
                  <c:v>32.94</c:v>
                </c:pt>
                <c:pt idx="28654">
                  <c:v>32.94</c:v>
                </c:pt>
                <c:pt idx="28655">
                  <c:v>32.94</c:v>
                </c:pt>
                <c:pt idx="28656">
                  <c:v>32.94</c:v>
                </c:pt>
                <c:pt idx="28657">
                  <c:v>32.94</c:v>
                </c:pt>
                <c:pt idx="28658">
                  <c:v>32.94</c:v>
                </c:pt>
                <c:pt idx="28659">
                  <c:v>32.94</c:v>
                </c:pt>
                <c:pt idx="28660">
                  <c:v>32.94</c:v>
                </c:pt>
                <c:pt idx="28661">
                  <c:v>33.01</c:v>
                </c:pt>
                <c:pt idx="28662">
                  <c:v>33.01</c:v>
                </c:pt>
                <c:pt idx="28663">
                  <c:v>33.090000000000003</c:v>
                </c:pt>
                <c:pt idx="28664">
                  <c:v>33.159999999999997</c:v>
                </c:pt>
                <c:pt idx="28665">
                  <c:v>33.130000000000003</c:v>
                </c:pt>
                <c:pt idx="28666">
                  <c:v>33.200000000000003</c:v>
                </c:pt>
                <c:pt idx="28667">
                  <c:v>33.200000000000003</c:v>
                </c:pt>
                <c:pt idx="28668">
                  <c:v>33.270000000000003</c:v>
                </c:pt>
                <c:pt idx="28669">
                  <c:v>33.270000000000003</c:v>
                </c:pt>
                <c:pt idx="28670">
                  <c:v>33.270000000000003</c:v>
                </c:pt>
                <c:pt idx="28671">
                  <c:v>33.340000000000003</c:v>
                </c:pt>
                <c:pt idx="28672">
                  <c:v>33.340000000000003</c:v>
                </c:pt>
                <c:pt idx="28673">
                  <c:v>33.4</c:v>
                </c:pt>
                <c:pt idx="28674">
                  <c:v>33.4</c:v>
                </c:pt>
                <c:pt idx="28675">
                  <c:v>33.47</c:v>
                </c:pt>
                <c:pt idx="28676">
                  <c:v>33.47</c:v>
                </c:pt>
                <c:pt idx="28677">
                  <c:v>33.54</c:v>
                </c:pt>
                <c:pt idx="28678">
                  <c:v>33.54</c:v>
                </c:pt>
                <c:pt idx="28679">
                  <c:v>33.54</c:v>
                </c:pt>
                <c:pt idx="28680">
                  <c:v>33.61</c:v>
                </c:pt>
                <c:pt idx="28681">
                  <c:v>33.58</c:v>
                </c:pt>
                <c:pt idx="28682">
                  <c:v>33.58</c:v>
                </c:pt>
                <c:pt idx="28683">
                  <c:v>33.64</c:v>
                </c:pt>
                <c:pt idx="28684">
                  <c:v>33.64</c:v>
                </c:pt>
                <c:pt idx="28685">
                  <c:v>33.64</c:v>
                </c:pt>
                <c:pt idx="28686">
                  <c:v>37</c:v>
                </c:pt>
                <c:pt idx="28687">
                  <c:v>35.86</c:v>
                </c:pt>
                <c:pt idx="28688">
                  <c:v>35.24</c:v>
                </c:pt>
                <c:pt idx="28689">
                  <c:v>34.99</c:v>
                </c:pt>
                <c:pt idx="28690">
                  <c:v>34.880000000000003</c:v>
                </c:pt>
                <c:pt idx="28691">
                  <c:v>34.770000000000003</c:v>
                </c:pt>
                <c:pt idx="28692">
                  <c:v>34.71</c:v>
                </c:pt>
                <c:pt idx="28693">
                  <c:v>34.659999999999997</c:v>
                </c:pt>
                <c:pt idx="28694">
                  <c:v>34.71</c:v>
                </c:pt>
                <c:pt idx="28695">
                  <c:v>34.71</c:v>
                </c:pt>
                <c:pt idx="28696">
                  <c:v>34.770000000000003</c:v>
                </c:pt>
                <c:pt idx="28697">
                  <c:v>34.770000000000003</c:v>
                </c:pt>
                <c:pt idx="28698">
                  <c:v>34.83</c:v>
                </c:pt>
                <c:pt idx="28699">
                  <c:v>34.770000000000003</c:v>
                </c:pt>
                <c:pt idx="28700">
                  <c:v>34.83</c:v>
                </c:pt>
                <c:pt idx="28701">
                  <c:v>34.83</c:v>
                </c:pt>
                <c:pt idx="28702">
                  <c:v>34.83</c:v>
                </c:pt>
                <c:pt idx="28703">
                  <c:v>34.770000000000003</c:v>
                </c:pt>
                <c:pt idx="28704">
                  <c:v>34.770000000000003</c:v>
                </c:pt>
                <c:pt idx="28705">
                  <c:v>34.83</c:v>
                </c:pt>
                <c:pt idx="28706">
                  <c:v>34.83</c:v>
                </c:pt>
                <c:pt idx="28707">
                  <c:v>34.85</c:v>
                </c:pt>
                <c:pt idx="28708">
                  <c:v>34.909999999999997</c:v>
                </c:pt>
                <c:pt idx="28709">
                  <c:v>34.909999999999997</c:v>
                </c:pt>
                <c:pt idx="28710">
                  <c:v>34.909999999999997</c:v>
                </c:pt>
                <c:pt idx="28711">
                  <c:v>34.909999999999997</c:v>
                </c:pt>
                <c:pt idx="28712">
                  <c:v>34.96</c:v>
                </c:pt>
                <c:pt idx="28713">
                  <c:v>34.96</c:v>
                </c:pt>
                <c:pt idx="28714">
                  <c:v>34.96</c:v>
                </c:pt>
                <c:pt idx="28715">
                  <c:v>34.96</c:v>
                </c:pt>
                <c:pt idx="28716">
                  <c:v>34.96</c:v>
                </c:pt>
                <c:pt idx="28717">
                  <c:v>34.96</c:v>
                </c:pt>
                <c:pt idx="28718">
                  <c:v>34.96</c:v>
                </c:pt>
                <c:pt idx="28719">
                  <c:v>34.880000000000003</c:v>
                </c:pt>
                <c:pt idx="28720">
                  <c:v>34.880000000000003</c:v>
                </c:pt>
                <c:pt idx="28721">
                  <c:v>34.880000000000003</c:v>
                </c:pt>
                <c:pt idx="28722">
                  <c:v>34.880000000000003</c:v>
                </c:pt>
                <c:pt idx="28723">
                  <c:v>34.880000000000003</c:v>
                </c:pt>
                <c:pt idx="28724">
                  <c:v>34.880000000000003</c:v>
                </c:pt>
                <c:pt idx="28725">
                  <c:v>34.880000000000003</c:v>
                </c:pt>
                <c:pt idx="28726">
                  <c:v>34.880000000000003</c:v>
                </c:pt>
                <c:pt idx="28727">
                  <c:v>34.880000000000003</c:v>
                </c:pt>
                <c:pt idx="28728">
                  <c:v>34.880000000000003</c:v>
                </c:pt>
                <c:pt idx="28729">
                  <c:v>34.880000000000003</c:v>
                </c:pt>
                <c:pt idx="28730">
                  <c:v>34.93</c:v>
                </c:pt>
                <c:pt idx="28731">
                  <c:v>34.93</c:v>
                </c:pt>
                <c:pt idx="28732">
                  <c:v>34.93</c:v>
                </c:pt>
                <c:pt idx="28733">
                  <c:v>34.9</c:v>
                </c:pt>
                <c:pt idx="28734">
                  <c:v>34.9</c:v>
                </c:pt>
                <c:pt idx="28735">
                  <c:v>34.9</c:v>
                </c:pt>
                <c:pt idx="28736">
                  <c:v>34.96</c:v>
                </c:pt>
                <c:pt idx="28737">
                  <c:v>34.96</c:v>
                </c:pt>
                <c:pt idx="28738">
                  <c:v>34.96</c:v>
                </c:pt>
                <c:pt idx="28739">
                  <c:v>34.96</c:v>
                </c:pt>
                <c:pt idx="28740">
                  <c:v>34.96</c:v>
                </c:pt>
                <c:pt idx="28741">
                  <c:v>34.96</c:v>
                </c:pt>
                <c:pt idx="28742">
                  <c:v>34.96</c:v>
                </c:pt>
                <c:pt idx="28743">
                  <c:v>35.01</c:v>
                </c:pt>
                <c:pt idx="28744">
                  <c:v>34.96</c:v>
                </c:pt>
                <c:pt idx="28745">
                  <c:v>35.01</c:v>
                </c:pt>
                <c:pt idx="28746">
                  <c:v>35.01</c:v>
                </c:pt>
                <c:pt idx="28747">
                  <c:v>34.979999999999997</c:v>
                </c:pt>
                <c:pt idx="28748">
                  <c:v>35.01</c:v>
                </c:pt>
                <c:pt idx="28749">
                  <c:v>34.979999999999997</c:v>
                </c:pt>
                <c:pt idx="28750">
                  <c:v>34.979999999999997</c:v>
                </c:pt>
                <c:pt idx="28751">
                  <c:v>34.979999999999997</c:v>
                </c:pt>
                <c:pt idx="28752">
                  <c:v>34.979999999999997</c:v>
                </c:pt>
                <c:pt idx="28753">
                  <c:v>34.979999999999997</c:v>
                </c:pt>
                <c:pt idx="28754">
                  <c:v>34.979999999999997</c:v>
                </c:pt>
                <c:pt idx="28755">
                  <c:v>34.979999999999997</c:v>
                </c:pt>
                <c:pt idx="28756">
                  <c:v>34.979999999999997</c:v>
                </c:pt>
                <c:pt idx="28757">
                  <c:v>34.979999999999997</c:v>
                </c:pt>
                <c:pt idx="28758">
                  <c:v>34.979999999999997</c:v>
                </c:pt>
                <c:pt idx="28759">
                  <c:v>34.979999999999997</c:v>
                </c:pt>
                <c:pt idx="28760">
                  <c:v>34.979999999999997</c:v>
                </c:pt>
                <c:pt idx="28761">
                  <c:v>35.03</c:v>
                </c:pt>
                <c:pt idx="28762">
                  <c:v>35.03</c:v>
                </c:pt>
                <c:pt idx="28763">
                  <c:v>35.03</c:v>
                </c:pt>
                <c:pt idx="28764">
                  <c:v>35.03</c:v>
                </c:pt>
                <c:pt idx="28765">
                  <c:v>35</c:v>
                </c:pt>
                <c:pt idx="28766">
                  <c:v>35</c:v>
                </c:pt>
                <c:pt idx="28767">
                  <c:v>35</c:v>
                </c:pt>
                <c:pt idx="28768">
                  <c:v>35</c:v>
                </c:pt>
                <c:pt idx="28769">
                  <c:v>35</c:v>
                </c:pt>
                <c:pt idx="28770">
                  <c:v>35</c:v>
                </c:pt>
                <c:pt idx="28771">
                  <c:v>35</c:v>
                </c:pt>
                <c:pt idx="28772">
                  <c:v>35</c:v>
                </c:pt>
                <c:pt idx="28773">
                  <c:v>35.06</c:v>
                </c:pt>
                <c:pt idx="28774">
                  <c:v>35.06</c:v>
                </c:pt>
                <c:pt idx="28775">
                  <c:v>35.06</c:v>
                </c:pt>
                <c:pt idx="28776">
                  <c:v>35.06</c:v>
                </c:pt>
                <c:pt idx="28777">
                  <c:v>35.06</c:v>
                </c:pt>
                <c:pt idx="28778">
                  <c:v>35.06</c:v>
                </c:pt>
                <c:pt idx="28779">
                  <c:v>35.03</c:v>
                </c:pt>
                <c:pt idx="28780">
                  <c:v>35.03</c:v>
                </c:pt>
                <c:pt idx="28781">
                  <c:v>35.08</c:v>
                </c:pt>
                <c:pt idx="28782">
                  <c:v>35.08</c:v>
                </c:pt>
                <c:pt idx="28783">
                  <c:v>35.08</c:v>
                </c:pt>
                <c:pt idx="28784">
                  <c:v>35.08</c:v>
                </c:pt>
                <c:pt idx="28785">
                  <c:v>35.130000000000003</c:v>
                </c:pt>
                <c:pt idx="28786">
                  <c:v>35.130000000000003</c:v>
                </c:pt>
                <c:pt idx="28787">
                  <c:v>35.159999999999997</c:v>
                </c:pt>
                <c:pt idx="28788">
                  <c:v>35.159999999999997</c:v>
                </c:pt>
                <c:pt idx="28789">
                  <c:v>35.21</c:v>
                </c:pt>
                <c:pt idx="28790">
                  <c:v>35.21</c:v>
                </c:pt>
                <c:pt idx="28791">
                  <c:v>35.26</c:v>
                </c:pt>
                <c:pt idx="28792">
                  <c:v>35.26</c:v>
                </c:pt>
                <c:pt idx="28793">
                  <c:v>35.26</c:v>
                </c:pt>
                <c:pt idx="28794">
                  <c:v>35.26</c:v>
                </c:pt>
                <c:pt idx="28795">
                  <c:v>35.26</c:v>
                </c:pt>
                <c:pt idx="28796">
                  <c:v>35.26</c:v>
                </c:pt>
                <c:pt idx="28797">
                  <c:v>35.28</c:v>
                </c:pt>
                <c:pt idx="28798">
                  <c:v>35.31</c:v>
                </c:pt>
                <c:pt idx="28799">
                  <c:v>35.28</c:v>
                </c:pt>
                <c:pt idx="28800">
                  <c:v>35.28</c:v>
                </c:pt>
                <c:pt idx="28801">
                  <c:v>35.28</c:v>
                </c:pt>
                <c:pt idx="28802">
                  <c:v>35.28</c:v>
                </c:pt>
                <c:pt idx="28803">
                  <c:v>35.33</c:v>
                </c:pt>
                <c:pt idx="28804">
                  <c:v>35.33</c:v>
                </c:pt>
                <c:pt idx="28806">
                  <c:v>35.75</c:v>
                </c:pt>
                <c:pt idx="28807">
                  <c:v>35.33</c:v>
                </c:pt>
                <c:pt idx="28808">
                  <c:v>35.39</c:v>
                </c:pt>
                <c:pt idx="28809">
                  <c:v>35.39</c:v>
                </c:pt>
                <c:pt idx="28810">
                  <c:v>35.409999999999997</c:v>
                </c:pt>
                <c:pt idx="28811">
                  <c:v>35.409999999999997</c:v>
                </c:pt>
                <c:pt idx="28812">
                  <c:v>35.46</c:v>
                </c:pt>
                <c:pt idx="28813">
                  <c:v>35.46</c:v>
                </c:pt>
                <c:pt idx="28814">
                  <c:v>35.46</c:v>
                </c:pt>
                <c:pt idx="28815">
                  <c:v>35.46</c:v>
                </c:pt>
                <c:pt idx="28816">
                  <c:v>35.46</c:v>
                </c:pt>
                <c:pt idx="28817">
                  <c:v>35.46</c:v>
                </c:pt>
                <c:pt idx="28818">
                  <c:v>35.46</c:v>
                </c:pt>
                <c:pt idx="28819">
                  <c:v>35.46</c:v>
                </c:pt>
                <c:pt idx="28820">
                  <c:v>35.380000000000003</c:v>
                </c:pt>
                <c:pt idx="28821">
                  <c:v>35.409999999999997</c:v>
                </c:pt>
                <c:pt idx="28822">
                  <c:v>35.380000000000003</c:v>
                </c:pt>
                <c:pt idx="28823">
                  <c:v>35.380000000000003</c:v>
                </c:pt>
                <c:pt idx="28824">
                  <c:v>35.380000000000003</c:v>
                </c:pt>
                <c:pt idx="28825">
                  <c:v>35.380000000000003</c:v>
                </c:pt>
                <c:pt idx="28826">
                  <c:v>35.380000000000003</c:v>
                </c:pt>
                <c:pt idx="28827">
                  <c:v>35.380000000000003</c:v>
                </c:pt>
                <c:pt idx="28828">
                  <c:v>35.380000000000003</c:v>
                </c:pt>
                <c:pt idx="28829">
                  <c:v>35.380000000000003</c:v>
                </c:pt>
                <c:pt idx="28830">
                  <c:v>35.380000000000003</c:v>
                </c:pt>
                <c:pt idx="28831">
                  <c:v>35.32</c:v>
                </c:pt>
                <c:pt idx="28832">
                  <c:v>35.380000000000003</c:v>
                </c:pt>
                <c:pt idx="28833">
                  <c:v>35.380000000000003</c:v>
                </c:pt>
                <c:pt idx="28834">
                  <c:v>35.380000000000003</c:v>
                </c:pt>
                <c:pt idx="28835">
                  <c:v>35.380000000000003</c:v>
                </c:pt>
                <c:pt idx="28836">
                  <c:v>35.380000000000003</c:v>
                </c:pt>
                <c:pt idx="28837">
                  <c:v>35.380000000000003</c:v>
                </c:pt>
                <c:pt idx="28838">
                  <c:v>35.43</c:v>
                </c:pt>
                <c:pt idx="28839">
                  <c:v>35.43</c:v>
                </c:pt>
                <c:pt idx="28840">
                  <c:v>35.479999999999997</c:v>
                </c:pt>
                <c:pt idx="28841">
                  <c:v>35.53</c:v>
                </c:pt>
                <c:pt idx="28842">
                  <c:v>35.549999999999997</c:v>
                </c:pt>
                <c:pt idx="28843">
                  <c:v>35.65</c:v>
                </c:pt>
                <c:pt idx="28844">
                  <c:v>35.75</c:v>
                </c:pt>
                <c:pt idx="28845">
                  <c:v>35.79</c:v>
                </c:pt>
                <c:pt idx="28846">
                  <c:v>35.89</c:v>
                </c:pt>
                <c:pt idx="28847">
                  <c:v>35.840000000000003</c:v>
                </c:pt>
                <c:pt idx="28848">
                  <c:v>35.79</c:v>
                </c:pt>
                <c:pt idx="28849">
                  <c:v>35.79</c:v>
                </c:pt>
                <c:pt idx="28850">
                  <c:v>35.79</c:v>
                </c:pt>
                <c:pt idx="28851">
                  <c:v>35.71</c:v>
                </c:pt>
                <c:pt idx="28852">
                  <c:v>35.75</c:v>
                </c:pt>
                <c:pt idx="28853">
                  <c:v>35.75</c:v>
                </c:pt>
                <c:pt idx="28854">
                  <c:v>35.75</c:v>
                </c:pt>
                <c:pt idx="28855">
                  <c:v>35.71</c:v>
                </c:pt>
                <c:pt idx="28856">
                  <c:v>35.71</c:v>
                </c:pt>
                <c:pt idx="28857">
                  <c:v>35.76</c:v>
                </c:pt>
                <c:pt idx="28858">
                  <c:v>35.76</c:v>
                </c:pt>
                <c:pt idx="28859">
                  <c:v>35.76</c:v>
                </c:pt>
                <c:pt idx="28860">
                  <c:v>35.71</c:v>
                </c:pt>
                <c:pt idx="28861">
                  <c:v>35.67</c:v>
                </c:pt>
                <c:pt idx="28862">
                  <c:v>35.67</c:v>
                </c:pt>
                <c:pt idx="28863">
                  <c:v>35.67</c:v>
                </c:pt>
                <c:pt idx="28864">
                  <c:v>35.71</c:v>
                </c:pt>
                <c:pt idx="28865">
                  <c:v>35.71</c:v>
                </c:pt>
                <c:pt idx="28866">
                  <c:v>35.68</c:v>
                </c:pt>
                <c:pt idx="28867">
                  <c:v>35.68</c:v>
                </c:pt>
                <c:pt idx="28868">
                  <c:v>35.68</c:v>
                </c:pt>
                <c:pt idx="28869">
                  <c:v>35.729999999999997</c:v>
                </c:pt>
                <c:pt idx="28870">
                  <c:v>35.729999999999997</c:v>
                </c:pt>
                <c:pt idx="28871">
                  <c:v>35.729999999999997</c:v>
                </c:pt>
                <c:pt idx="28872">
                  <c:v>35.729999999999997</c:v>
                </c:pt>
                <c:pt idx="28873">
                  <c:v>35.729999999999997</c:v>
                </c:pt>
                <c:pt idx="28874">
                  <c:v>35.729999999999997</c:v>
                </c:pt>
                <c:pt idx="28875">
                  <c:v>35.729999999999997</c:v>
                </c:pt>
                <c:pt idx="28876">
                  <c:v>35.78</c:v>
                </c:pt>
                <c:pt idx="28877">
                  <c:v>35.75</c:v>
                </c:pt>
                <c:pt idx="28878">
                  <c:v>35.799999999999997</c:v>
                </c:pt>
                <c:pt idx="28879">
                  <c:v>35.799999999999997</c:v>
                </c:pt>
                <c:pt idx="28880">
                  <c:v>35.799999999999997</c:v>
                </c:pt>
                <c:pt idx="28881">
                  <c:v>35.85</c:v>
                </c:pt>
                <c:pt idx="28882">
                  <c:v>35.85</c:v>
                </c:pt>
                <c:pt idx="28883">
                  <c:v>35.9</c:v>
                </c:pt>
                <c:pt idx="28884">
                  <c:v>35.9</c:v>
                </c:pt>
                <c:pt idx="28885">
                  <c:v>35.94</c:v>
                </c:pt>
                <c:pt idx="28886">
                  <c:v>35.99</c:v>
                </c:pt>
                <c:pt idx="28887">
                  <c:v>35.99</c:v>
                </c:pt>
                <c:pt idx="28888">
                  <c:v>36.01</c:v>
                </c:pt>
                <c:pt idx="28889">
                  <c:v>36.01</c:v>
                </c:pt>
                <c:pt idx="28890">
                  <c:v>36.01</c:v>
                </c:pt>
                <c:pt idx="28891">
                  <c:v>36.01</c:v>
                </c:pt>
                <c:pt idx="28892">
                  <c:v>36.01</c:v>
                </c:pt>
                <c:pt idx="28893">
                  <c:v>36.01</c:v>
                </c:pt>
                <c:pt idx="28894">
                  <c:v>36.01</c:v>
                </c:pt>
                <c:pt idx="28895">
                  <c:v>36.01</c:v>
                </c:pt>
                <c:pt idx="28896">
                  <c:v>36.01</c:v>
                </c:pt>
                <c:pt idx="28897">
                  <c:v>36.01</c:v>
                </c:pt>
                <c:pt idx="28898">
                  <c:v>36.01</c:v>
                </c:pt>
                <c:pt idx="28899">
                  <c:v>36.049999999999997</c:v>
                </c:pt>
                <c:pt idx="28900">
                  <c:v>36.049999999999997</c:v>
                </c:pt>
                <c:pt idx="28901">
                  <c:v>36.049999999999997</c:v>
                </c:pt>
                <c:pt idx="28902">
                  <c:v>36.049999999999997</c:v>
                </c:pt>
                <c:pt idx="28903">
                  <c:v>36.049999999999997</c:v>
                </c:pt>
                <c:pt idx="28904">
                  <c:v>36.049999999999997</c:v>
                </c:pt>
                <c:pt idx="28905">
                  <c:v>36.049999999999997</c:v>
                </c:pt>
                <c:pt idx="28906">
                  <c:v>36.1</c:v>
                </c:pt>
                <c:pt idx="28907">
                  <c:v>36.07</c:v>
                </c:pt>
                <c:pt idx="28908">
                  <c:v>36.07</c:v>
                </c:pt>
                <c:pt idx="28909">
                  <c:v>36.07</c:v>
                </c:pt>
                <c:pt idx="28910">
                  <c:v>36.07</c:v>
                </c:pt>
                <c:pt idx="28911">
                  <c:v>36.07</c:v>
                </c:pt>
                <c:pt idx="28912">
                  <c:v>36.07</c:v>
                </c:pt>
                <c:pt idx="28913">
                  <c:v>36.07</c:v>
                </c:pt>
                <c:pt idx="28914">
                  <c:v>36.07</c:v>
                </c:pt>
                <c:pt idx="28915">
                  <c:v>36.020000000000003</c:v>
                </c:pt>
                <c:pt idx="28916">
                  <c:v>36.020000000000003</c:v>
                </c:pt>
                <c:pt idx="28917">
                  <c:v>36.020000000000003</c:v>
                </c:pt>
                <c:pt idx="28918">
                  <c:v>36.020000000000003</c:v>
                </c:pt>
                <c:pt idx="28919">
                  <c:v>36.020000000000003</c:v>
                </c:pt>
                <c:pt idx="28920">
                  <c:v>36.020000000000003</c:v>
                </c:pt>
                <c:pt idx="28921">
                  <c:v>36.020000000000003</c:v>
                </c:pt>
                <c:pt idx="28922">
                  <c:v>36.020000000000003</c:v>
                </c:pt>
                <c:pt idx="28923">
                  <c:v>36.020000000000003</c:v>
                </c:pt>
                <c:pt idx="28924">
                  <c:v>36.020000000000003</c:v>
                </c:pt>
                <c:pt idx="28925">
                  <c:v>35.979999999999997</c:v>
                </c:pt>
                <c:pt idx="28926">
                  <c:v>35.979999999999997</c:v>
                </c:pt>
                <c:pt idx="28927">
                  <c:v>35.9</c:v>
                </c:pt>
                <c:pt idx="28928">
                  <c:v>35.9</c:v>
                </c:pt>
                <c:pt idx="28929">
                  <c:v>35.9</c:v>
                </c:pt>
                <c:pt idx="28930">
                  <c:v>35.9</c:v>
                </c:pt>
                <c:pt idx="28931">
                  <c:v>35.950000000000003</c:v>
                </c:pt>
                <c:pt idx="28932">
                  <c:v>35.9</c:v>
                </c:pt>
                <c:pt idx="28933">
                  <c:v>35.9</c:v>
                </c:pt>
                <c:pt idx="28934">
                  <c:v>35.9</c:v>
                </c:pt>
                <c:pt idx="28935">
                  <c:v>35.9</c:v>
                </c:pt>
                <c:pt idx="28936">
                  <c:v>35.9</c:v>
                </c:pt>
                <c:pt idx="28937">
                  <c:v>35.9</c:v>
                </c:pt>
                <c:pt idx="28938">
                  <c:v>35.9</c:v>
                </c:pt>
                <c:pt idx="28939">
                  <c:v>35.9</c:v>
                </c:pt>
                <c:pt idx="28940">
                  <c:v>35.869999999999997</c:v>
                </c:pt>
                <c:pt idx="28941">
                  <c:v>35.869999999999997</c:v>
                </c:pt>
                <c:pt idx="28942">
                  <c:v>35.92</c:v>
                </c:pt>
                <c:pt idx="28943">
                  <c:v>35.92</c:v>
                </c:pt>
                <c:pt idx="28944">
                  <c:v>35.92</c:v>
                </c:pt>
                <c:pt idx="28945">
                  <c:v>35.869999999999997</c:v>
                </c:pt>
                <c:pt idx="28946">
                  <c:v>35.869999999999997</c:v>
                </c:pt>
                <c:pt idx="28947">
                  <c:v>35.869999999999997</c:v>
                </c:pt>
                <c:pt idx="28948">
                  <c:v>35.82</c:v>
                </c:pt>
                <c:pt idx="28949">
                  <c:v>35.82</c:v>
                </c:pt>
                <c:pt idx="28950">
                  <c:v>35.82</c:v>
                </c:pt>
                <c:pt idx="28951">
                  <c:v>35.82</c:v>
                </c:pt>
                <c:pt idx="28952">
                  <c:v>35.869999999999997</c:v>
                </c:pt>
                <c:pt idx="28953">
                  <c:v>35.869999999999997</c:v>
                </c:pt>
                <c:pt idx="28954">
                  <c:v>35.92</c:v>
                </c:pt>
                <c:pt idx="28955">
                  <c:v>35.880000000000003</c:v>
                </c:pt>
                <c:pt idx="28956">
                  <c:v>35.93</c:v>
                </c:pt>
                <c:pt idx="28957">
                  <c:v>35.979999999999997</c:v>
                </c:pt>
                <c:pt idx="28958">
                  <c:v>35.979999999999997</c:v>
                </c:pt>
                <c:pt idx="28959">
                  <c:v>36.020000000000003</c:v>
                </c:pt>
                <c:pt idx="28960">
                  <c:v>36.07</c:v>
                </c:pt>
                <c:pt idx="28961">
                  <c:v>36.07</c:v>
                </c:pt>
                <c:pt idx="28962">
                  <c:v>36.119999999999997</c:v>
                </c:pt>
                <c:pt idx="28963">
                  <c:v>36.119999999999997</c:v>
                </c:pt>
                <c:pt idx="28964">
                  <c:v>36.159999999999997</c:v>
                </c:pt>
                <c:pt idx="28965">
                  <c:v>36.159999999999997</c:v>
                </c:pt>
                <c:pt idx="28966">
                  <c:v>36.130000000000003</c:v>
                </c:pt>
                <c:pt idx="28967">
                  <c:v>36.18</c:v>
                </c:pt>
                <c:pt idx="28968">
                  <c:v>36.18</c:v>
                </c:pt>
                <c:pt idx="28969">
                  <c:v>36.18</c:v>
                </c:pt>
                <c:pt idx="28970">
                  <c:v>36.22</c:v>
                </c:pt>
                <c:pt idx="28971">
                  <c:v>36.22</c:v>
                </c:pt>
                <c:pt idx="28972">
                  <c:v>36.270000000000003</c:v>
                </c:pt>
                <c:pt idx="28973">
                  <c:v>36.31</c:v>
                </c:pt>
                <c:pt idx="28974">
                  <c:v>36.31</c:v>
                </c:pt>
                <c:pt idx="28975">
                  <c:v>36.36</c:v>
                </c:pt>
                <c:pt idx="28976">
                  <c:v>36.450000000000003</c:v>
                </c:pt>
                <c:pt idx="28977">
                  <c:v>36.46</c:v>
                </c:pt>
                <c:pt idx="28978">
                  <c:v>36.46</c:v>
                </c:pt>
                <c:pt idx="28979">
                  <c:v>36.549999999999997</c:v>
                </c:pt>
                <c:pt idx="28980">
                  <c:v>36.590000000000003</c:v>
                </c:pt>
                <c:pt idx="28981">
                  <c:v>36.64</c:v>
                </c:pt>
                <c:pt idx="28982">
                  <c:v>36.68</c:v>
                </c:pt>
                <c:pt idx="28983">
                  <c:v>36.68</c:v>
                </c:pt>
                <c:pt idx="28984">
                  <c:v>36.68</c:v>
                </c:pt>
                <c:pt idx="28985">
                  <c:v>36.64</c:v>
                </c:pt>
                <c:pt idx="28986">
                  <c:v>36.64</c:v>
                </c:pt>
                <c:pt idx="28987">
                  <c:v>36.64</c:v>
                </c:pt>
                <c:pt idx="28988">
                  <c:v>36.64</c:v>
                </c:pt>
                <c:pt idx="28989">
                  <c:v>36.64</c:v>
                </c:pt>
                <c:pt idx="28990">
                  <c:v>36.65</c:v>
                </c:pt>
                <c:pt idx="28991">
                  <c:v>36.61</c:v>
                </c:pt>
                <c:pt idx="28992">
                  <c:v>36.61</c:v>
                </c:pt>
                <c:pt idx="28993">
                  <c:v>36.61</c:v>
                </c:pt>
                <c:pt idx="28994">
                  <c:v>36.61</c:v>
                </c:pt>
                <c:pt idx="28995">
                  <c:v>36.61</c:v>
                </c:pt>
                <c:pt idx="28996">
                  <c:v>36.61</c:v>
                </c:pt>
                <c:pt idx="28997">
                  <c:v>36.65</c:v>
                </c:pt>
                <c:pt idx="28998">
                  <c:v>36.74</c:v>
                </c:pt>
                <c:pt idx="28999">
                  <c:v>36.82</c:v>
                </c:pt>
                <c:pt idx="29000">
                  <c:v>36.79</c:v>
                </c:pt>
                <c:pt idx="29001">
                  <c:v>36.880000000000003</c:v>
                </c:pt>
                <c:pt idx="29002">
                  <c:v>37.21</c:v>
                </c:pt>
                <c:pt idx="29003">
                  <c:v>37.130000000000003</c:v>
                </c:pt>
                <c:pt idx="29004">
                  <c:v>37.17</c:v>
                </c:pt>
                <c:pt idx="29005">
                  <c:v>37.299999999999997</c:v>
                </c:pt>
                <c:pt idx="29006">
                  <c:v>37.25</c:v>
                </c:pt>
                <c:pt idx="29007">
                  <c:v>37.21</c:v>
                </c:pt>
                <c:pt idx="29008">
                  <c:v>37.22</c:v>
                </c:pt>
                <c:pt idx="29009">
                  <c:v>37.22</c:v>
                </c:pt>
                <c:pt idx="29010">
                  <c:v>37.26</c:v>
                </c:pt>
                <c:pt idx="29011">
                  <c:v>37.22</c:v>
                </c:pt>
                <c:pt idx="29012">
                  <c:v>37.18</c:v>
                </c:pt>
                <c:pt idx="29013">
                  <c:v>37.18</c:v>
                </c:pt>
                <c:pt idx="29014">
                  <c:v>37.14</c:v>
                </c:pt>
                <c:pt idx="29015">
                  <c:v>37.1</c:v>
                </c:pt>
                <c:pt idx="29016">
                  <c:v>37.06</c:v>
                </c:pt>
                <c:pt idx="29017">
                  <c:v>37.06</c:v>
                </c:pt>
                <c:pt idx="29018">
                  <c:v>37.020000000000003</c:v>
                </c:pt>
                <c:pt idx="29019">
                  <c:v>37.020000000000003</c:v>
                </c:pt>
                <c:pt idx="29020">
                  <c:v>36.97</c:v>
                </c:pt>
                <c:pt idx="29021">
                  <c:v>36.97</c:v>
                </c:pt>
                <c:pt idx="29022">
                  <c:v>36.97</c:v>
                </c:pt>
                <c:pt idx="29023">
                  <c:v>36.97</c:v>
                </c:pt>
                <c:pt idx="29024">
                  <c:v>36.93</c:v>
                </c:pt>
                <c:pt idx="29025">
                  <c:v>36.93</c:v>
                </c:pt>
                <c:pt idx="29026">
                  <c:v>37.06</c:v>
                </c:pt>
                <c:pt idx="29027">
                  <c:v>37.020000000000003</c:v>
                </c:pt>
                <c:pt idx="29028">
                  <c:v>36.97</c:v>
                </c:pt>
                <c:pt idx="29029">
                  <c:v>36.93</c:v>
                </c:pt>
                <c:pt idx="29030">
                  <c:v>36.93</c:v>
                </c:pt>
                <c:pt idx="29031">
                  <c:v>36.97</c:v>
                </c:pt>
                <c:pt idx="29032">
                  <c:v>36.97</c:v>
                </c:pt>
                <c:pt idx="29033">
                  <c:v>37.020000000000003</c:v>
                </c:pt>
                <c:pt idx="29034">
                  <c:v>37.020000000000003</c:v>
                </c:pt>
                <c:pt idx="29035">
                  <c:v>37.03</c:v>
                </c:pt>
                <c:pt idx="29036">
                  <c:v>37.07</c:v>
                </c:pt>
                <c:pt idx="29037">
                  <c:v>37.11</c:v>
                </c:pt>
                <c:pt idx="29038">
                  <c:v>37.11</c:v>
                </c:pt>
                <c:pt idx="29039">
                  <c:v>37.11</c:v>
                </c:pt>
                <c:pt idx="29040">
                  <c:v>37.11</c:v>
                </c:pt>
                <c:pt idx="29041">
                  <c:v>37.11</c:v>
                </c:pt>
                <c:pt idx="29042">
                  <c:v>37.11</c:v>
                </c:pt>
                <c:pt idx="29043">
                  <c:v>37.11</c:v>
                </c:pt>
                <c:pt idx="29044">
                  <c:v>37.11</c:v>
                </c:pt>
                <c:pt idx="29045">
                  <c:v>37.11</c:v>
                </c:pt>
                <c:pt idx="29046">
                  <c:v>37.11</c:v>
                </c:pt>
                <c:pt idx="29047">
                  <c:v>37.11</c:v>
                </c:pt>
                <c:pt idx="29048">
                  <c:v>37.11</c:v>
                </c:pt>
                <c:pt idx="29049">
                  <c:v>37.11</c:v>
                </c:pt>
                <c:pt idx="29050">
                  <c:v>37.11</c:v>
                </c:pt>
                <c:pt idx="29051">
                  <c:v>37.11</c:v>
                </c:pt>
                <c:pt idx="29052">
                  <c:v>37.15</c:v>
                </c:pt>
                <c:pt idx="29053">
                  <c:v>37.15</c:v>
                </c:pt>
                <c:pt idx="29054">
                  <c:v>37.15</c:v>
                </c:pt>
                <c:pt idx="29055">
                  <c:v>37.15</c:v>
                </c:pt>
                <c:pt idx="29056">
                  <c:v>37.15</c:v>
                </c:pt>
                <c:pt idx="29057">
                  <c:v>37.15</c:v>
                </c:pt>
                <c:pt idx="29058">
                  <c:v>37.15</c:v>
                </c:pt>
                <c:pt idx="29059">
                  <c:v>37.15</c:v>
                </c:pt>
                <c:pt idx="29060">
                  <c:v>37.15</c:v>
                </c:pt>
                <c:pt idx="29061">
                  <c:v>37.15</c:v>
                </c:pt>
                <c:pt idx="29062">
                  <c:v>37.119999999999997</c:v>
                </c:pt>
                <c:pt idx="29063">
                  <c:v>37.15</c:v>
                </c:pt>
                <c:pt idx="29064">
                  <c:v>37.15</c:v>
                </c:pt>
                <c:pt idx="29065">
                  <c:v>37.119999999999997</c:v>
                </c:pt>
                <c:pt idx="29066">
                  <c:v>37.119999999999997</c:v>
                </c:pt>
                <c:pt idx="29067">
                  <c:v>37.119999999999997</c:v>
                </c:pt>
                <c:pt idx="29068">
                  <c:v>37.119999999999997</c:v>
                </c:pt>
                <c:pt idx="29069">
                  <c:v>37.119999999999997</c:v>
                </c:pt>
                <c:pt idx="29070">
                  <c:v>37.119999999999997</c:v>
                </c:pt>
                <c:pt idx="29071">
                  <c:v>37.159999999999997</c:v>
                </c:pt>
                <c:pt idx="29072">
                  <c:v>37.159999999999997</c:v>
                </c:pt>
                <c:pt idx="29073">
                  <c:v>37.159999999999997</c:v>
                </c:pt>
                <c:pt idx="29074">
                  <c:v>37.200000000000003</c:v>
                </c:pt>
                <c:pt idx="29075">
                  <c:v>37.200000000000003</c:v>
                </c:pt>
                <c:pt idx="29076">
                  <c:v>37.200000000000003</c:v>
                </c:pt>
                <c:pt idx="29077">
                  <c:v>37.200000000000003</c:v>
                </c:pt>
                <c:pt idx="29078">
                  <c:v>37.200000000000003</c:v>
                </c:pt>
                <c:pt idx="29079">
                  <c:v>37.200000000000003</c:v>
                </c:pt>
                <c:pt idx="29080">
                  <c:v>37.200000000000003</c:v>
                </c:pt>
                <c:pt idx="29081">
                  <c:v>37.200000000000003</c:v>
                </c:pt>
                <c:pt idx="29082">
                  <c:v>37.159999999999997</c:v>
                </c:pt>
                <c:pt idx="29083">
                  <c:v>37.159999999999997</c:v>
                </c:pt>
                <c:pt idx="29084">
                  <c:v>37.159999999999997</c:v>
                </c:pt>
                <c:pt idx="29085">
                  <c:v>37.159999999999997</c:v>
                </c:pt>
                <c:pt idx="29086">
                  <c:v>37.119999999999997</c:v>
                </c:pt>
                <c:pt idx="29087">
                  <c:v>37.119999999999997</c:v>
                </c:pt>
                <c:pt idx="29088">
                  <c:v>37.119999999999997</c:v>
                </c:pt>
                <c:pt idx="29089">
                  <c:v>37.119999999999997</c:v>
                </c:pt>
                <c:pt idx="29090">
                  <c:v>37.119999999999997</c:v>
                </c:pt>
                <c:pt idx="29091">
                  <c:v>37.08</c:v>
                </c:pt>
                <c:pt idx="29092">
                  <c:v>37.04</c:v>
                </c:pt>
                <c:pt idx="29093">
                  <c:v>37.04</c:v>
                </c:pt>
                <c:pt idx="29094">
                  <c:v>37.01</c:v>
                </c:pt>
                <c:pt idx="29096">
                  <c:v>37.4</c:v>
                </c:pt>
                <c:pt idx="29097">
                  <c:v>37.01</c:v>
                </c:pt>
                <c:pt idx="29098">
                  <c:v>37.01</c:v>
                </c:pt>
                <c:pt idx="29099">
                  <c:v>37.049999999999997</c:v>
                </c:pt>
                <c:pt idx="29100">
                  <c:v>37.049999999999997</c:v>
                </c:pt>
                <c:pt idx="29101">
                  <c:v>37.090000000000003</c:v>
                </c:pt>
                <c:pt idx="29102">
                  <c:v>37.049999999999997</c:v>
                </c:pt>
                <c:pt idx="29103">
                  <c:v>37.049999999999997</c:v>
                </c:pt>
                <c:pt idx="29104">
                  <c:v>37.049999999999997</c:v>
                </c:pt>
                <c:pt idx="29105">
                  <c:v>37.01</c:v>
                </c:pt>
                <c:pt idx="29106">
                  <c:v>37.01</c:v>
                </c:pt>
                <c:pt idx="29107">
                  <c:v>37.01</c:v>
                </c:pt>
                <c:pt idx="29108">
                  <c:v>37.049999999999997</c:v>
                </c:pt>
                <c:pt idx="29109">
                  <c:v>37.049999999999997</c:v>
                </c:pt>
                <c:pt idx="29110">
                  <c:v>37.049999999999997</c:v>
                </c:pt>
                <c:pt idx="29111">
                  <c:v>37.049999999999997</c:v>
                </c:pt>
                <c:pt idx="29112">
                  <c:v>37.049999999999997</c:v>
                </c:pt>
                <c:pt idx="29113">
                  <c:v>37.049999999999997</c:v>
                </c:pt>
                <c:pt idx="29114">
                  <c:v>37.06</c:v>
                </c:pt>
                <c:pt idx="29115">
                  <c:v>37.1</c:v>
                </c:pt>
                <c:pt idx="29116">
                  <c:v>37.14</c:v>
                </c:pt>
                <c:pt idx="29117">
                  <c:v>37.14</c:v>
                </c:pt>
                <c:pt idx="29118">
                  <c:v>37.18</c:v>
                </c:pt>
                <c:pt idx="29119">
                  <c:v>37.229999999999997</c:v>
                </c:pt>
                <c:pt idx="29120">
                  <c:v>37.229999999999997</c:v>
                </c:pt>
                <c:pt idx="29121">
                  <c:v>37.270000000000003</c:v>
                </c:pt>
                <c:pt idx="29122">
                  <c:v>37.31</c:v>
                </c:pt>
                <c:pt idx="29123">
                  <c:v>37.31</c:v>
                </c:pt>
                <c:pt idx="29124">
                  <c:v>37.32</c:v>
                </c:pt>
                <c:pt idx="29125">
                  <c:v>37.32</c:v>
                </c:pt>
                <c:pt idx="29126">
                  <c:v>37.32</c:v>
                </c:pt>
                <c:pt idx="29127">
                  <c:v>37.32</c:v>
                </c:pt>
                <c:pt idx="29128">
                  <c:v>37.36</c:v>
                </c:pt>
                <c:pt idx="29129">
                  <c:v>37.36</c:v>
                </c:pt>
                <c:pt idx="29130">
                  <c:v>37.36</c:v>
                </c:pt>
                <c:pt idx="29131">
                  <c:v>37.4</c:v>
                </c:pt>
                <c:pt idx="29132">
                  <c:v>37.36</c:v>
                </c:pt>
                <c:pt idx="29133">
                  <c:v>37.36</c:v>
                </c:pt>
                <c:pt idx="29134">
                  <c:v>37.36</c:v>
                </c:pt>
                <c:pt idx="29135">
                  <c:v>37.36</c:v>
                </c:pt>
                <c:pt idx="29136">
                  <c:v>37.36</c:v>
                </c:pt>
                <c:pt idx="29137">
                  <c:v>37.36</c:v>
                </c:pt>
                <c:pt idx="29138">
                  <c:v>37.36</c:v>
                </c:pt>
                <c:pt idx="29139">
                  <c:v>37.4</c:v>
                </c:pt>
                <c:pt idx="29140">
                  <c:v>37.4</c:v>
                </c:pt>
                <c:pt idx="29141">
                  <c:v>37.369999999999997</c:v>
                </c:pt>
                <c:pt idx="29142">
                  <c:v>37.369999999999997</c:v>
                </c:pt>
                <c:pt idx="29143">
                  <c:v>37.369999999999997</c:v>
                </c:pt>
                <c:pt idx="29144">
                  <c:v>37.369999999999997</c:v>
                </c:pt>
                <c:pt idx="29145">
                  <c:v>37.409999999999997</c:v>
                </c:pt>
                <c:pt idx="29146">
                  <c:v>37.409999999999997</c:v>
                </c:pt>
                <c:pt idx="29147">
                  <c:v>37.409999999999997</c:v>
                </c:pt>
                <c:pt idx="29148">
                  <c:v>37.450000000000003</c:v>
                </c:pt>
                <c:pt idx="29149">
                  <c:v>37.450000000000003</c:v>
                </c:pt>
                <c:pt idx="29150">
                  <c:v>37.49</c:v>
                </c:pt>
                <c:pt idx="29151">
                  <c:v>37.49</c:v>
                </c:pt>
                <c:pt idx="29152">
                  <c:v>37.49</c:v>
                </c:pt>
                <c:pt idx="29153">
                  <c:v>37.49</c:v>
                </c:pt>
                <c:pt idx="29154">
                  <c:v>37.49</c:v>
                </c:pt>
                <c:pt idx="29155">
                  <c:v>37.49</c:v>
                </c:pt>
                <c:pt idx="29156">
                  <c:v>37.46</c:v>
                </c:pt>
                <c:pt idx="29157">
                  <c:v>37.46</c:v>
                </c:pt>
                <c:pt idx="29158">
                  <c:v>37.42</c:v>
                </c:pt>
                <c:pt idx="29159">
                  <c:v>37.42</c:v>
                </c:pt>
                <c:pt idx="29160">
                  <c:v>37.42</c:v>
                </c:pt>
                <c:pt idx="29161">
                  <c:v>37.42</c:v>
                </c:pt>
                <c:pt idx="29162">
                  <c:v>37.42</c:v>
                </c:pt>
                <c:pt idx="29163">
                  <c:v>37.42</c:v>
                </c:pt>
                <c:pt idx="29164">
                  <c:v>37.42</c:v>
                </c:pt>
                <c:pt idx="29165">
                  <c:v>37.42</c:v>
                </c:pt>
                <c:pt idx="29166">
                  <c:v>37.42</c:v>
                </c:pt>
                <c:pt idx="29167">
                  <c:v>37.42</c:v>
                </c:pt>
                <c:pt idx="29168">
                  <c:v>37.42</c:v>
                </c:pt>
                <c:pt idx="29169">
                  <c:v>37.39</c:v>
                </c:pt>
                <c:pt idx="29170">
                  <c:v>37.43</c:v>
                </c:pt>
                <c:pt idx="29171">
                  <c:v>37.47</c:v>
                </c:pt>
                <c:pt idx="29172">
                  <c:v>37.43</c:v>
                </c:pt>
                <c:pt idx="29173">
                  <c:v>37.43</c:v>
                </c:pt>
                <c:pt idx="29174">
                  <c:v>37.39</c:v>
                </c:pt>
                <c:pt idx="29175">
                  <c:v>37.35</c:v>
                </c:pt>
                <c:pt idx="29176">
                  <c:v>37.270000000000003</c:v>
                </c:pt>
                <c:pt idx="29177">
                  <c:v>37.229999999999997</c:v>
                </c:pt>
                <c:pt idx="29178">
                  <c:v>37.19</c:v>
                </c:pt>
                <c:pt idx="29179">
                  <c:v>37.229999999999997</c:v>
                </c:pt>
                <c:pt idx="29180">
                  <c:v>37.270000000000003</c:v>
                </c:pt>
                <c:pt idx="29181">
                  <c:v>37.24</c:v>
                </c:pt>
                <c:pt idx="29182">
                  <c:v>37.24</c:v>
                </c:pt>
                <c:pt idx="29183">
                  <c:v>37.200000000000003</c:v>
                </c:pt>
                <c:pt idx="29184">
                  <c:v>37.24</c:v>
                </c:pt>
                <c:pt idx="29185">
                  <c:v>37.24</c:v>
                </c:pt>
                <c:pt idx="29186">
                  <c:v>37.24</c:v>
                </c:pt>
                <c:pt idx="29187">
                  <c:v>37.24</c:v>
                </c:pt>
                <c:pt idx="29188">
                  <c:v>37.24</c:v>
                </c:pt>
                <c:pt idx="29189">
                  <c:v>37.24</c:v>
                </c:pt>
                <c:pt idx="29190">
                  <c:v>37.28</c:v>
                </c:pt>
                <c:pt idx="29191">
                  <c:v>37.24</c:v>
                </c:pt>
                <c:pt idx="29192">
                  <c:v>37.24</c:v>
                </c:pt>
                <c:pt idx="29193">
                  <c:v>37.21</c:v>
                </c:pt>
                <c:pt idx="29194">
                  <c:v>37.28</c:v>
                </c:pt>
                <c:pt idx="29195">
                  <c:v>37.25</c:v>
                </c:pt>
                <c:pt idx="29196">
                  <c:v>37.21</c:v>
                </c:pt>
                <c:pt idx="29197">
                  <c:v>37.21</c:v>
                </c:pt>
                <c:pt idx="29198">
                  <c:v>37.21</c:v>
                </c:pt>
                <c:pt idx="29199">
                  <c:v>37.17</c:v>
                </c:pt>
                <c:pt idx="29200">
                  <c:v>37.21</c:v>
                </c:pt>
                <c:pt idx="29201">
                  <c:v>37.17</c:v>
                </c:pt>
                <c:pt idx="29202">
                  <c:v>37.130000000000003</c:v>
                </c:pt>
                <c:pt idx="29203">
                  <c:v>37.090000000000003</c:v>
                </c:pt>
                <c:pt idx="29204">
                  <c:v>37.090000000000003</c:v>
                </c:pt>
                <c:pt idx="29205">
                  <c:v>37.090000000000003</c:v>
                </c:pt>
                <c:pt idx="29206">
                  <c:v>37.090000000000003</c:v>
                </c:pt>
                <c:pt idx="29207">
                  <c:v>37.090000000000003</c:v>
                </c:pt>
                <c:pt idx="29208">
                  <c:v>37.06</c:v>
                </c:pt>
                <c:pt idx="29209">
                  <c:v>37.06</c:v>
                </c:pt>
                <c:pt idx="29210">
                  <c:v>37.06</c:v>
                </c:pt>
                <c:pt idx="29211">
                  <c:v>37.06</c:v>
                </c:pt>
                <c:pt idx="29212">
                  <c:v>37.020000000000003</c:v>
                </c:pt>
                <c:pt idx="29213">
                  <c:v>37.06</c:v>
                </c:pt>
                <c:pt idx="29214">
                  <c:v>37.06</c:v>
                </c:pt>
                <c:pt idx="29215">
                  <c:v>37.020000000000003</c:v>
                </c:pt>
                <c:pt idx="29216">
                  <c:v>37.020000000000003</c:v>
                </c:pt>
                <c:pt idx="29217">
                  <c:v>37.06</c:v>
                </c:pt>
                <c:pt idx="29218">
                  <c:v>37.06</c:v>
                </c:pt>
                <c:pt idx="29219">
                  <c:v>37.07</c:v>
                </c:pt>
                <c:pt idx="29220">
                  <c:v>37.07</c:v>
                </c:pt>
                <c:pt idx="29221">
                  <c:v>37.07</c:v>
                </c:pt>
                <c:pt idx="29222">
                  <c:v>37.11</c:v>
                </c:pt>
                <c:pt idx="29223">
                  <c:v>37.11</c:v>
                </c:pt>
                <c:pt idx="29224">
                  <c:v>37.15</c:v>
                </c:pt>
                <c:pt idx="29225">
                  <c:v>37.15</c:v>
                </c:pt>
                <c:pt idx="29226">
                  <c:v>37.15</c:v>
                </c:pt>
                <c:pt idx="29227">
                  <c:v>37.15</c:v>
                </c:pt>
                <c:pt idx="29228">
                  <c:v>37.159999999999997</c:v>
                </c:pt>
                <c:pt idx="29229">
                  <c:v>37.159999999999997</c:v>
                </c:pt>
                <c:pt idx="29230">
                  <c:v>37.159999999999997</c:v>
                </c:pt>
                <c:pt idx="29231">
                  <c:v>37.159999999999997</c:v>
                </c:pt>
                <c:pt idx="29232">
                  <c:v>37.159999999999997</c:v>
                </c:pt>
                <c:pt idx="29233">
                  <c:v>37.159999999999997</c:v>
                </c:pt>
                <c:pt idx="29234">
                  <c:v>37.159999999999997</c:v>
                </c:pt>
                <c:pt idx="29235">
                  <c:v>37.159999999999997</c:v>
                </c:pt>
                <c:pt idx="29236">
                  <c:v>37.130000000000003</c:v>
                </c:pt>
                <c:pt idx="29237">
                  <c:v>37.130000000000003</c:v>
                </c:pt>
                <c:pt idx="29238">
                  <c:v>37.090000000000003</c:v>
                </c:pt>
                <c:pt idx="29239">
                  <c:v>37.090000000000003</c:v>
                </c:pt>
                <c:pt idx="29240">
                  <c:v>37.090000000000003</c:v>
                </c:pt>
                <c:pt idx="29241">
                  <c:v>37.049999999999997</c:v>
                </c:pt>
                <c:pt idx="29242">
                  <c:v>37.049999999999997</c:v>
                </c:pt>
                <c:pt idx="29243">
                  <c:v>37.049999999999997</c:v>
                </c:pt>
                <c:pt idx="29244">
                  <c:v>37.090000000000003</c:v>
                </c:pt>
                <c:pt idx="29245">
                  <c:v>37.17</c:v>
                </c:pt>
                <c:pt idx="29246">
                  <c:v>37.22</c:v>
                </c:pt>
                <c:pt idx="29247">
                  <c:v>37.299999999999997</c:v>
                </c:pt>
                <c:pt idx="29248">
                  <c:v>37.26</c:v>
                </c:pt>
                <c:pt idx="29249">
                  <c:v>37.22</c:v>
                </c:pt>
                <c:pt idx="29250">
                  <c:v>37.22</c:v>
                </c:pt>
                <c:pt idx="29251">
                  <c:v>37.26</c:v>
                </c:pt>
                <c:pt idx="29252">
                  <c:v>37.26</c:v>
                </c:pt>
                <c:pt idx="29253">
                  <c:v>37.26</c:v>
                </c:pt>
                <c:pt idx="29254">
                  <c:v>37.26</c:v>
                </c:pt>
                <c:pt idx="29255">
                  <c:v>37.229999999999997</c:v>
                </c:pt>
                <c:pt idx="29256">
                  <c:v>37.229999999999997</c:v>
                </c:pt>
                <c:pt idx="29257">
                  <c:v>37.270000000000003</c:v>
                </c:pt>
                <c:pt idx="29258">
                  <c:v>37.270000000000003</c:v>
                </c:pt>
                <c:pt idx="29259">
                  <c:v>37.270000000000003</c:v>
                </c:pt>
                <c:pt idx="29260">
                  <c:v>37.270000000000003</c:v>
                </c:pt>
                <c:pt idx="29261">
                  <c:v>37.270000000000003</c:v>
                </c:pt>
                <c:pt idx="29262">
                  <c:v>37.31</c:v>
                </c:pt>
                <c:pt idx="29263">
                  <c:v>37.31</c:v>
                </c:pt>
                <c:pt idx="29264">
                  <c:v>37.31</c:v>
                </c:pt>
                <c:pt idx="29265">
                  <c:v>37.31</c:v>
                </c:pt>
                <c:pt idx="29266">
                  <c:v>37.31</c:v>
                </c:pt>
                <c:pt idx="29267">
                  <c:v>37.31</c:v>
                </c:pt>
                <c:pt idx="29268">
                  <c:v>37.28</c:v>
                </c:pt>
                <c:pt idx="29269">
                  <c:v>37.31</c:v>
                </c:pt>
                <c:pt idx="29270">
                  <c:v>37.31</c:v>
                </c:pt>
                <c:pt idx="29271">
                  <c:v>37.31</c:v>
                </c:pt>
                <c:pt idx="29272">
                  <c:v>37.31</c:v>
                </c:pt>
                <c:pt idx="29273">
                  <c:v>37.31</c:v>
                </c:pt>
                <c:pt idx="29274">
                  <c:v>37.35</c:v>
                </c:pt>
                <c:pt idx="29275">
                  <c:v>37.35</c:v>
                </c:pt>
                <c:pt idx="29276">
                  <c:v>37.35</c:v>
                </c:pt>
                <c:pt idx="29277">
                  <c:v>37.39</c:v>
                </c:pt>
                <c:pt idx="29278">
                  <c:v>37.39</c:v>
                </c:pt>
                <c:pt idx="29279">
                  <c:v>37.39</c:v>
                </c:pt>
                <c:pt idx="29280">
                  <c:v>37.39</c:v>
                </c:pt>
                <c:pt idx="29281">
                  <c:v>37.39</c:v>
                </c:pt>
                <c:pt idx="29282">
                  <c:v>37.36</c:v>
                </c:pt>
                <c:pt idx="29283">
                  <c:v>37.4</c:v>
                </c:pt>
                <c:pt idx="29284">
                  <c:v>37.36</c:v>
                </c:pt>
                <c:pt idx="29285">
                  <c:v>37.36</c:v>
                </c:pt>
                <c:pt idx="29286">
                  <c:v>37.36</c:v>
                </c:pt>
                <c:pt idx="29287">
                  <c:v>37.36</c:v>
                </c:pt>
                <c:pt idx="29288">
                  <c:v>37.36</c:v>
                </c:pt>
                <c:pt idx="29289">
                  <c:v>37.4</c:v>
                </c:pt>
                <c:pt idx="29290">
                  <c:v>37.4</c:v>
                </c:pt>
                <c:pt idx="29291">
                  <c:v>37.4</c:v>
                </c:pt>
                <c:pt idx="29292">
                  <c:v>37.4</c:v>
                </c:pt>
                <c:pt idx="29293">
                  <c:v>37.4</c:v>
                </c:pt>
                <c:pt idx="29294">
                  <c:v>37.409999999999997</c:v>
                </c:pt>
                <c:pt idx="29295">
                  <c:v>37.409999999999997</c:v>
                </c:pt>
                <c:pt idx="29296">
                  <c:v>37.450000000000003</c:v>
                </c:pt>
                <c:pt idx="29297">
                  <c:v>37.450000000000003</c:v>
                </c:pt>
                <c:pt idx="29298">
                  <c:v>37.49</c:v>
                </c:pt>
                <c:pt idx="29299">
                  <c:v>37.49</c:v>
                </c:pt>
                <c:pt idx="29300">
                  <c:v>37.53</c:v>
                </c:pt>
                <c:pt idx="29301">
                  <c:v>37.53</c:v>
                </c:pt>
                <c:pt idx="29302">
                  <c:v>37.53</c:v>
                </c:pt>
                <c:pt idx="29303">
                  <c:v>37.54</c:v>
                </c:pt>
                <c:pt idx="29304">
                  <c:v>37.54</c:v>
                </c:pt>
                <c:pt idx="29305">
                  <c:v>37.57</c:v>
                </c:pt>
                <c:pt idx="29306">
                  <c:v>37.57</c:v>
                </c:pt>
                <c:pt idx="29307">
                  <c:v>37.57</c:v>
                </c:pt>
                <c:pt idx="29308">
                  <c:v>37.61</c:v>
                </c:pt>
                <c:pt idx="29309">
                  <c:v>37.61</c:v>
                </c:pt>
                <c:pt idx="29310">
                  <c:v>37.65</c:v>
                </c:pt>
                <c:pt idx="29311">
                  <c:v>37.619999999999997</c:v>
                </c:pt>
                <c:pt idx="29312">
                  <c:v>37.619999999999997</c:v>
                </c:pt>
                <c:pt idx="29313">
                  <c:v>40.68</c:v>
                </c:pt>
                <c:pt idx="29314">
                  <c:v>39.56</c:v>
                </c:pt>
                <c:pt idx="29315">
                  <c:v>38.869999999999997</c:v>
                </c:pt>
                <c:pt idx="29316">
                  <c:v>38.619999999999997</c:v>
                </c:pt>
                <c:pt idx="29317">
                  <c:v>38.51</c:v>
                </c:pt>
                <c:pt idx="29318">
                  <c:v>38.479999999999997</c:v>
                </c:pt>
                <c:pt idx="29319">
                  <c:v>38.44</c:v>
                </c:pt>
                <c:pt idx="29320">
                  <c:v>38.44</c:v>
                </c:pt>
                <c:pt idx="29321">
                  <c:v>38.4</c:v>
                </c:pt>
                <c:pt idx="29322">
                  <c:v>38.369999999999997</c:v>
                </c:pt>
                <c:pt idx="29323">
                  <c:v>38.369999999999997</c:v>
                </c:pt>
                <c:pt idx="29324">
                  <c:v>38.340000000000003</c:v>
                </c:pt>
                <c:pt idx="29325">
                  <c:v>38.340000000000003</c:v>
                </c:pt>
                <c:pt idx="29326">
                  <c:v>38.340000000000003</c:v>
                </c:pt>
                <c:pt idx="29327">
                  <c:v>38.340000000000003</c:v>
                </c:pt>
                <c:pt idx="29328">
                  <c:v>38.340000000000003</c:v>
                </c:pt>
                <c:pt idx="29329">
                  <c:v>38.340000000000003</c:v>
                </c:pt>
                <c:pt idx="29330">
                  <c:v>38.340000000000003</c:v>
                </c:pt>
                <c:pt idx="29331">
                  <c:v>38.31</c:v>
                </c:pt>
                <c:pt idx="29332">
                  <c:v>38.270000000000003</c:v>
                </c:pt>
                <c:pt idx="29333">
                  <c:v>38.270000000000003</c:v>
                </c:pt>
                <c:pt idx="29334">
                  <c:v>38.270000000000003</c:v>
                </c:pt>
                <c:pt idx="29335">
                  <c:v>38.270000000000003</c:v>
                </c:pt>
                <c:pt idx="29336">
                  <c:v>38.270000000000003</c:v>
                </c:pt>
                <c:pt idx="29337">
                  <c:v>38.270000000000003</c:v>
                </c:pt>
                <c:pt idx="29338">
                  <c:v>38.31</c:v>
                </c:pt>
                <c:pt idx="29339">
                  <c:v>38.24</c:v>
                </c:pt>
                <c:pt idx="29340">
                  <c:v>38.24</c:v>
                </c:pt>
                <c:pt idx="29341">
                  <c:v>38.28</c:v>
                </c:pt>
                <c:pt idx="29342">
                  <c:v>38.28</c:v>
                </c:pt>
                <c:pt idx="29343">
                  <c:v>38.31</c:v>
                </c:pt>
                <c:pt idx="29344">
                  <c:v>38.29</c:v>
                </c:pt>
                <c:pt idx="29345">
                  <c:v>38.36</c:v>
                </c:pt>
                <c:pt idx="29346">
                  <c:v>38.43</c:v>
                </c:pt>
                <c:pt idx="29347">
                  <c:v>38.46</c:v>
                </c:pt>
                <c:pt idx="29348">
                  <c:v>38.5</c:v>
                </c:pt>
                <c:pt idx="29349">
                  <c:v>38.5</c:v>
                </c:pt>
                <c:pt idx="29350">
                  <c:v>38.5</c:v>
                </c:pt>
                <c:pt idx="29351">
                  <c:v>38.51</c:v>
                </c:pt>
                <c:pt idx="29352">
                  <c:v>38.54</c:v>
                </c:pt>
                <c:pt idx="29353">
                  <c:v>38.54</c:v>
                </c:pt>
                <c:pt idx="29354">
                  <c:v>38.58</c:v>
                </c:pt>
                <c:pt idx="29355">
                  <c:v>38.58</c:v>
                </c:pt>
                <c:pt idx="29356">
                  <c:v>38.619999999999997</c:v>
                </c:pt>
                <c:pt idx="29357">
                  <c:v>38.65</c:v>
                </c:pt>
                <c:pt idx="29358">
                  <c:v>38.65</c:v>
                </c:pt>
                <c:pt idx="29359">
                  <c:v>38.65</c:v>
                </c:pt>
                <c:pt idx="29360">
                  <c:v>38.69</c:v>
                </c:pt>
                <c:pt idx="29361">
                  <c:v>38.72</c:v>
                </c:pt>
                <c:pt idx="29362">
                  <c:v>38.729999999999997</c:v>
                </c:pt>
                <c:pt idx="29363">
                  <c:v>38.799999999999997</c:v>
                </c:pt>
                <c:pt idx="29364">
                  <c:v>38.83</c:v>
                </c:pt>
                <c:pt idx="29365">
                  <c:v>38.869999999999997</c:v>
                </c:pt>
                <c:pt idx="29366">
                  <c:v>38.9</c:v>
                </c:pt>
                <c:pt idx="29367">
                  <c:v>38.94</c:v>
                </c:pt>
                <c:pt idx="29368">
                  <c:v>38.97</c:v>
                </c:pt>
                <c:pt idx="29369">
                  <c:v>38.979999999999997</c:v>
                </c:pt>
                <c:pt idx="29370">
                  <c:v>39.01</c:v>
                </c:pt>
                <c:pt idx="29371">
                  <c:v>39.049999999999997</c:v>
                </c:pt>
                <c:pt idx="29372">
                  <c:v>39.049999999999997</c:v>
                </c:pt>
                <c:pt idx="29373">
                  <c:v>39.049999999999997</c:v>
                </c:pt>
                <c:pt idx="29374">
                  <c:v>39.049999999999997</c:v>
                </c:pt>
                <c:pt idx="29375">
                  <c:v>39.049999999999997</c:v>
                </c:pt>
                <c:pt idx="29376">
                  <c:v>39.049999999999997</c:v>
                </c:pt>
                <c:pt idx="29377">
                  <c:v>39.049999999999997</c:v>
                </c:pt>
                <c:pt idx="29378">
                  <c:v>39.08</c:v>
                </c:pt>
                <c:pt idx="29379">
                  <c:v>39.08</c:v>
                </c:pt>
                <c:pt idx="29380">
                  <c:v>39.08</c:v>
                </c:pt>
                <c:pt idx="29381">
                  <c:v>39.119999999999997</c:v>
                </c:pt>
                <c:pt idx="29382">
                  <c:v>39.119999999999997</c:v>
                </c:pt>
                <c:pt idx="29383">
                  <c:v>39.119999999999997</c:v>
                </c:pt>
                <c:pt idx="29384">
                  <c:v>39.119999999999997</c:v>
                </c:pt>
                <c:pt idx="29385">
                  <c:v>39.159999999999997</c:v>
                </c:pt>
                <c:pt idx="29386">
                  <c:v>39.159999999999997</c:v>
                </c:pt>
                <c:pt idx="29387">
                  <c:v>39.19</c:v>
                </c:pt>
                <c:pt idx="29388">
                  <c:v>39.19</c:v>
                </c:pt>
                <c:pt idx="29389">
                  <c:v>39.229999999999997</c:v>
                </c:pt>
                <c:pt idx="29390">
                  <c:v>39.26</c:v>
                </c:pt>
                <c:pt idx="29391">
                  <c:v>39.29</c:v>
                </c:pt>
                <c:pt idx="29392">
                  <c:v>39.299999999999997</c:v>
                </c:pt>
                <c:pt idx="29393">
                  <c:v>39.33</c:v>
                </c:pt>
                <c:pt idx="29394">
                  <c:v>39.33</c:v>
                </c:pt>
                <c:pt idx="29395">
                  <c:v>39.36</c:v>
                </c:pt>
                <c:pt idx="29396">
                  <c:v>39.36</c:v>
                </c:pt>
                <c:pt idx="29397">
                  <c:v>39.36</c:v>
                </c:pt>
                <c:pt idx="29398">
                  <c:v>39.4</c:v>
                </c:pt>
                <c:pt idx="29399">
                  <c:v>39.4</c:v>
                </c:pt>
                <c:pt idx="29400">
                  <c:v>39.4</c:v>
                </c:pt>
                <c:pt idx="29401">
                  <c:v>39.4</c:v>
                </c:pt>
                <c:pt idx="29402">
                  <c:v>39.4</c:v>
                </c:pt>
                <c:pt idx="29403">
                  <c:v>39.4</c:v>
                </c:pt>
                <c:pt idx="29404">
                  <c:v>39.4</c:v>
                </c:pt>
                <c:pt idx="29405">
                  <c:v>39.4</c:v>
                </c:pt>
                <c:pt idx="29406">
                  <c:v>39.44</c:v>
                </c:pt>
                <c:pt idx="29407">
                  <c:v>39.44</c:v>
                </c:pt>
                <c:pt idx="29408">
                  <c:v>39.44</c:v>
                </c:pt>
                <c:pt idx="29409">
                  <c:v>39.44</c:v>
                </c:pt>
                <c:pt idx="29410">
                  <c:v>39.44</c:v>
                </c:pt>
                <c:pt idx="29411">
                  <c:v>39.44</c:v>
                </c:pt>
                <c:pt idx="29412">
                  <c:v>39.4</c:v>
                </c:pt>
                <c:pt idx="29413">
                  <c:v>39.4</c:v>
                </c:pt>
                <c:pt idx="29414">
                  <c:v>39.4</c:v>
                </c:pt>
                <c:pt idx="29415">
                  <c:v>39.4</c:v>
                </c:pt>
                <c:pt idx="29416">
                  <c:v>39.4</c:v>
                </c:pt>
                <c:pt idx="29417">
                  <c:v>39.4</c:v>
                </c:pt>
                <c:pt idx="29418">
                  <c:v>39.4</c:v>
                </c:pt>
                <c:pt idx="29419">
                  <c:v>39.44</c:v>
                </c:pt>
                <c:pt idx="29420">
                  <c:v>39.44</c:v>
                </c:pt>
                <c:pt idx="29421">
                  <c:v>39.44</c:v>
                </c:pt>
                <c:pt idx="29422">
                  <c:v>39.409999999999997</c:v>
                </c:pt>
                <c:pt idx="29423">
                  <c:v>39.409999999999997</c:v>
                </c:pt>
                <c:pt idx="29424">
                  <c:v>39.44</c:v>
                </c:pt>
                <c:pt idx="29425">
                  <c:v>39.44</c:v>
                </c:pt>
                <c:pt idx="29426">
                  <c:v>39.44</c:v>
                </c:pt>
                <c:pt idx="29427">
                  <c:v>39.47</c:v>
                </c:pt>
                <c:pt idx="29428">
                  <c:v>39.47</c:v>
                </c:pt>
                <c:pt idx="29429">
                  <c:v>39.51</c:v>
                </c:pt>
                <c:pt idx="29430">
                  <c:v>39.54</c:v>
                </c:pt>
                <c:pt idx="29431">
                  <c:v>39.54</c:v>
                </c:pt>
                <c:pt idx="29432">
                  <c:v>39.61</c:v>
                </c:pt>
                <c:pt idx="29433">
                  <c:v>39.64</c:v>
                </c:pt>
                <c:pt idx="29434">
                  <c:v>39.51</c:v>
                </c:pt>
                <c:pt idx="29435">
                  <c:v>39.51</c:v>
                </c:pt>
                <c:pt idx="29436">
                  <c:v>39.51</c:v>
                </c:pt>
                <c:pt idx="29437">
                  <c:v>39.54</c:v>
                </c:pt>
                <c:pt idx="29438">
                  <c:v>39.54</c:v>
                </c:pt>
                <c:pt idx="29439">
                  <c:v>39.57</c:v>
                </c:pt>
                <c:pt idx="29440">
                  <c:v>39.61</c:v>
                </c:pt>
                <c:pt idx="29441">
                  <c:v>39.61</c:v>
                </c:pt>
                <c:pt idx="29442">
                  <c:v>39.61</c:v>
                </c:pt>
                <c:pt idx="29443">
                  <c:v>39.64</c:v>
                </c:pt>
                <c:pt idx="29444">
                  <c:v>39.68</c:v>
                </c:pt>
                <c:pt idx="29445">
                  <c:v>39.68</c:v>
                </c:pt>
                <c:pt idx="29446">
                  <c:v>39.71</c:v>
                </c:pt>
                <c:pt idx="29447">
                  <c:v>39.71</c:v>
                </c:pt>
                <c:pt idx="29448">
                  <c:v>39.74</c:v>
                </c:pt>
                <c:pt idx="29449">
                  <c:v>39.74</c:v>
                </c:pt>
                <c:pt idx="29450">
                  <c:v>39.81</c:v>
                </c:pt>
                <c:pt idx="29451">
                  <c:v>39.840000000000003</c:v>
                </c:pt>
                <c:pt idx="29452">
                  <c:v>39.840000000000003</c:v>
                </c:pt>
                <c:pt idx="29453">
                  <c:v>39.840000000000003</c:v>
                </c:pt>
                <c:pt idx="29454">
                  <c:v>39.840000000000003</c:v>
                </c:pt>
                <c:pt idx="29455">
                  <c:v>39.840000000000003</c:v>
                </c:pt>
                <c:pt idx="29456">
                  <c:v>39.840000000000003</c:v>
                </c:pt>
                <c:pt idx="29457">
                  <c:v>39.840000000000003</c:v>
                </c:pt>
                <c:pt idx="29458">
                  <c:v>39.880000000000003</c:v>
                </c:pt>
                <c:pt idx="29459">
                  <c:v>39.880000000000003</c:v>
                </c:pt>
                <c:pt idx="29460">
                  <c:v>39.880000000000003</c:v>
                </c:pt>
                <c:pt idx="29461">
                  <c:v>39.909999999999997</c:v>
                </c:pt>
                <c:pt idx="29462">
                  <c:v>39.909999999999997</c:v>
                </c:pt>
                <c:pt idx="29463">
                  <c:v>39.880000000000003</c:v>
                </c:pt>
                <c:pt idx="29464">
                  <c:v>39.880000000000003</c:v>
                </c:pt>
                <c:pt idx="29465">
                  <c:v>39.880000000000003</c:v>
                </c:pt>
                <c:pt idx="29466">
                  <c:v>39.880000000000003</c:v>
                </c:pt>
                <c:pt idx="29467">
                  <c:v>39.909999999999997</c:v>
                </c:pt>
                <c:pt idx="29468">
                  <c:v>39.909999999999997</c:v>
                </c:pt>
                <c:pt idx="29469">
                  <c:v>39.909999999999997</c:v>
                </c:pt>
                <c:pt idx="29470">
                  <c:v>39.909999999999997</c:v>
                </c:pt>
                <c:pt idx="29471">
                  <c:v>39.909999999999997</c:v>
                </c:pt>
                <c:pt idx="29472">
                  <c:v>39.909999999999997</c:v>
                </c:pt>
                <c:pt idx="29473">
                  <c:v>39.950000000000003</c:v>
                </c:pt>
                <c:pt idx="29474">
                  <c:v>39.950000000000003</c:v>
                </c:pt>
                <c:pt idx="29475">
                  <c:v>39.950000000000003</c:v>
                </c:pt>
                <c:pt idx="29476">
                  <c:v>39.92</c:v>
                </c:pt>
                <c:pt idx="29477">
                  <c:v>39.979999999999997</c:v>
                </c:pt>
                <c:pt idx="29478">
                  <c:v>39.979999999999997</c:v>
                </c:pt>
                <c:pt idx="29479">
                  <c:v>39.92</c:v>
                </c:pt>
                <c:pt idx="29480">
                  <c:v>39.92</c:v>
                </c:pt>
                <c:pt idx="29482">
                  <c:v>41.42</c:v>
                </c:pt>
                <c:pt idx="29483">
                  <c:v>39.92</c:v>
                </c:pt>
                <c:pt idx="29484">
                  <c:v>39.92</c:v>
                </c:pt>
                <c:pt idx="29485">
                  <c:v>39.92</c:v>
                </c:pt>
                <c:pt idx="29486">
                  <c:v>39.950000000000003</c:v>
                </c:pt>
                <c:pt idx="29487">
                  <c:v>39.950000000000003</c:v>
                </c:pt>
                <c:pt idx="29488">
                  <c:v>39.950000000000003</c:v>
                </c:pt>
                <c:pt idx="29489">
                  <c:v>39.950000000000003</c:v>
                </c:pt>
                <c:pt idx="29490">
                  <c:v>39.950000000000003</c:v>
                </c:pt>
                <c:pt idx="29491">
                  <c:v>39.950000000000003</c:v>
                </c:pt>
                <c:pt idx="29492">
                  <c:v>39.89</c:v>
                </c:pt>
                <c:pt idx="29493">
                  <c:v>39.92</c:v>
                </c:pt>
                <c:pt idx="29494">
                  <c:v>39.92</c:v>
                </c:pt>
                <c:pt idx="29495">
                  <c:v>39.92</c:v>
                </c:pt>
                <c:pt idx="29496">
                  <c:v>39.92</c:v>
                </c:pt>
                <c:pt idx="29497">
                  <c:v>39.92</c:v>
                </c:pt>
                <c:pt idx="29498">
                  <c:v>39.92</c:v>
                </c:pt>
                <c:pt idx="29499">
                  <c:v>39.92</c:v>
                </c:pt>
                <c:pt idx="29500">
                  <c:v>39.92</c:v>
                </c:pt>
                <c:pt idx="29501">
                  <c:v>39.92</c:v>
                </c:pt>
                <c:pt idx="29502">
                  <c:v>39.99</c:v>
                </c:pt>
                <c:pt idx="29503">
                  <c:v>40.049999999999997</c:v>
                </c:pt>
                <c:pt idx="29504">
                  <c:v>40.08</c:v>
                </c:pt>
                <c:pt idx="29505">
                  <c:v>39.99</c:v>
                </c:pt>
                <c:pt idx="29506">
                  <c:v>39.86</c:v>
                </c:pt>
                <c:pt idx="29507">
                  <c:v>39.86</c:v>
                </c:pt>
                <c:pt idx="29508">
                  <c:v>39.83</c:v>
                </c:pt>
                <c:pt idx="29509">
                  <c:v>39.83</c:v>
                </c:pt>
                <c:pt idx="29510">
                  <c:v>39.83</c:v>
                </c:pt>
                <c:pt idx="29511">
                  <c:v>39.83</c:v>
                </c:pt>
                <c:pt idx="29512">
                  <c:v>39.83</c:v>
                </c:pt>
                <c:pt idx="29513">
                  <c:v>39.86</c:v>
                </c:pt>
                <c:pt idx="29514">
                  <c:v>39.86</c:v>
                </c:pt>
                <c:pt idx="29515">
                  <c:v>39.89</c:v>
                </c:pt>
                <c:pt idx="29516">
                  <c:v>39.92</c:v>
                </c:pt>
                <c:pt idx="29517">
                  <c:v>39.92</c:v>
                </c:pt>
                <c:pt idx="29518">
                  <c:v>39.96</c:v>
                </c:pt>
                <c:pt idx="29519">
                  <c:v>39.96</c:v>
                </c:pt>
                <c:pt idx="29520">
                  <c:v>39.96</c:v>
                </c:pt>
                <c:pt idx="29521">
                  <c:v>39.99</c:v>
                </c:pt>
                <c:pt idx="29522">
                  <c:v>39.99</c:v>
                </c:pt>
                <c:pt idx="29523">
                  <c:v>39.99</c:v>
                </c:pt>
                <c:pt idx="29524">
                  <c:v>40.020000000000003</c:v>
                </c:pt>
                <c:pt idx="29525">
                  <c:v>40.020000000000003</c:v>
                </c:pt>
                <c:pt idx="29526">
                  <c:v>40.020000000000003</c:v>
                </c:pt>
                <c:pt idx="29527">
                  <c:v>40.020000000000003</c:v>
                </c:pt>
                <c:pt idx="29528">
                  <c:v>40.06</c:v>
                </c:pt>
                <c:pt idx="29529">
                  <c:v>40.06</c:v>
                </c:pt>
                <c:pt idx="29530">
                  <c:v>40.06</c:v>
                </c:pt>
                <c:pt idx="29531">
                  <c:v>40.06</c:v>
                </c:pt>
                <c:pt idx="29532">
                  <c:v>40.03</c:v>
                </c:pt>
                <c:pt idx="29533">
                  <c:v>40.06</c:v>
                </c:pt>
                <c:pt idx="29534">
                  <c:v>40.090000000000003</c:v>
                </c:pt>
                <c:pt idx="29535">
                  <c:v>40.090000000000003</c:v>
                </c:pt>
                <c:pt idx="29536">
                  <c:v>40.19</c:v>
                </c:pt>
                <c:pt idx="29537">
                  <c:v>40.35</c:v>
                </c:pt>
                <c:pt idx="29538">
                  <c:v>40.42</c:v>
                </c:pt>
                <c:pt idx="29539">
                  <c:v>40.51</c:v>
                </c:pt>
                <c:pt idx="29540">
                  <c:v>40.57</c:v>
                </c:pt>
                <c:pt idx="29541">
                  <c:v>40.61</c:v>
                </c:pt>
                <c:pt idx="29542">
                  <c:v>40.67</c:v>
                </c:pt>
                <c:pt idx="29543">
                  <c:v>40.67</c:v>
                </c:pt>
                <c:pt idx="29544">
                  <c:v>40.64</c:v>
                </c:pt>
                <c:pt idx="29545">
                  <c:v>40.64</c:v>
                </c:pt>
                <c:pt idx="29546">
                  <c:v>40.64</c:v>
                </c:pt>
                <c:pt idx="29547">
                  <c:v>40.64</c:v>
                </c:pt>
                <c:pt idx="29548">
                  <c:v>40.64</c:v>
                </c:pt>
                <c:pt idx="29549">
                  <c:v>40.64</c:v>
                </c:pt>
                <c:pt idx="29550">
                  <c:v>40.67</c:v>
                </c:pt>
                <c:pt idx="29551">
                  <c:v>40.64</c:v>
                </c:pt>
                <c:pt idx="29552">
                  <c:v>40.67</c:v>
                </c:pt>
                <c:pt idx="29553">
                  <c:v>40.67</c:v>
                </c:pt>
                <c:pt idx="29554">
                  <c:v>40.67</c:v>
                </c:pt>
                <c:pt idx="29555">
                  <c:v>40.67</c:v>
                </c:pt>
                <c:pt idx="29556">
                  <c:v>40.71</c:v>
                </c:pt>
                <c:pt idx="29557">
                  <c:v>40.799999999999997</c:v>
                </c:pt>
                <c:pt idx="29558">
                  <c:v>41.08</c:v>
                </c:pt>
                <c:pt idx="29559">
                  <c:v>41.52</c:v>
                </c:pt>
                <c:pt idx="29560">
                  <c:v>41.95</c:v>
                </c:pt>
                <c:pt idx="29561">
                  <c:v>41.89</c:v>
                </c:pt>
                <c:pt idx="29562">
                  <c:v>41.83</c:v>
                </c:pt>
                <c:pt idx="29563">
                  <c:v>41.68</c:v>
                </c:pt>
                <c:pt idx="29564">
                  <c:v>41.58</c:v>
                </c:pt>
                <c:pt idx="29565">
                  <c:v>41.55</c:v>
                </c:pt>
                <c:pt idx="29566">
                  <c:v>41.58</c:v>
                </c:pt>
                <c:pt idx="29567">
                  <c:v>41.58</c:v>
                </c:pt>
                <c:pt idx="29568">
                  <c:v>41.58</c:v>
                </c:pt>
                <c:pt idx="29569">
                  <c:v>41.58</c:v>
                </c:pt>
                <c:pt idx="29570">
                  <c:v>41.55</c:v>
                </c:pt>
                <c:pt idx="29571">
                  <c:v>41.52</c:v>
                </c:pt>
                <c:pt idx="29572">
                  <c:v>41.59</c:v>
                </c:pt>
                <c:pt idx="29573">
                  <c:v>41.62</c:v>
                </c:pt>
                <c:pt idx="29574">
                  <c:v>41.55</c:v>
                </c:pt>
                <c:pt idx="29575">
                  <c:v>41.55</c:v>
                </c:pt>
                <c:pt idx="29576">
                  <c:v>41.55</c:v>
                </c:pt>
                <c:pt idx="29577">
                  <c:v>41.52</c:v>
                </c:pt>
                <c:pt idx="29578">
                  <c:v>41.49</c:v>
                </c:pt>
                <c:pt idx="29579">
                  <c:v>41.52</c:v>
                </c:pt>
                <c:pt idx="29580">
                  <c:v>41.71</c:v>
                </c:pt>
                <c:pt idx="29581">
                  <c:v>42.02</c:v>
                </c:pt>
                <c:pt idx="29582">
                  <c:v>42.05</c:v>
                </c:pt>
                <c:pt idx="29583">
                  <c:v>42.08</c:v>
                </c:pt>
                <c:pt idx="29584">
                  <c:v>42.45</c:v>
                </c:pt>
                <c:pt idx="29585">
                  <c:v>42.23</c:v>
                </c:pt>
                <c:pt idx="29586">
                  <c:v>42.23</c:v>
                </c:pt>
                <c:pt idx="29587">
                  <c:v>42.26</c:v>
                </c:pt>
                <c:pt idx="29588">
                  <c:v>42.32</c:v>
                </c:pt>
                <c:pt idx="29589">
                  <c:v>42.26</c:v>
                </c:pt>
                <c:pt idx="29590">
                  <c:v>42.29</c:v>
                </c:pt>
                <c:pt idx="29591">
                  <c:v>42.23</c:v>
                </c:pt>
                <c:pt idx="29592">
                  <c:v>42.36</c:v>
                </c:pt>
                <c:pt idx="29593">
                  <c:v>42.36</c:v>
                </c:pt>
                <c:pt idx="29594">
                  <c:v>42.42</c:v>
                </c:pt>
                <c:pt idx="29595">
                  <c:v>42.42</c:v>
                </c:pt>
                <c:pt idx="29596">
                  <c:v>42.42</c:v>
                </c:pt>
                <c:pt idx="29597">
                  <c:v>42.42</c:v>
                </c:pt>
                <c:pt idx="29598">
                  <c:v>42.42</c:v>
                </c:pt>
                <c:pt idx="29599">
                  <c:v>42.39</c:v>
                </c:pt>
                <c:pt idx="29600">
                  <c:v>42.36</c:v>
                </c:pt>
                <c:pt idx="29601">
                  <c:v>42.36</c:v>
                </c:pt>
                <c:pt idx="29602">
                  <c:v>42.27</c:v>
                </c:pt>
                <c:pt idx="29603">
                  <c:v>42.21</c:v>
                </c:pt>
                <c:pt idx="29604">
                  <c:v>42.14</c:v>
                </c:pt>
                <c:pt idx="29605">
                  <c:v>42.08</c:v>
                </c:pt>
                <c:pt idx="29606">
                  <c:v>42.11</c:v>
                </c:pt>
                <c:pt idx="29607">
                  <c:v>42.21</c:v>
                </c:pt>
                <c:pt idx="29608">
                  <c:v>42.57</c:v>
                </c:pt>
                <c:pt idx="29609">
                  <c:v>42.76</c:v>
                </c:pt>
                <c:pt idx="29610">
                  <c:v>42.85</c:v>
                </c:pt>
                <c:pt idx="29611">
                  <c:v>42.85</c:v>
                </c:pt>
                <c:pt idx="29612">
                  <c:v>42.73</c:v>
                </c:pt>
                <c:pt idx="29613">
                  <c:v>42.76</c:v>
                </c:pt>
                <c:pt idx="29614">
                  <c:v>42.7</c:v>
                </c:pt>
                <c:pt idx="29615">
                  <c:v>42.57</c:v>
                </c:pt>
                <c:pt idx="29616">
                  <c:v>42.61</c:v>
                </c:pt>
                <c:pt idx="29617">
                  <c:v>42.67</c:v>
                </c:pt>
                <c:pt idx="29618">
                  <c:v>42.67</c:v>
                </c:pt>
                <c:pt idx="29619">
                  <c:v>42.64</c:v>
                </c:pt>
                <c:pt idx="29620">
                  <c:v>42.67</c:v>
                </c:pt>
                <c:pt idx="29621">
                  <c:v>42.7</c:v>
                </c:pt>
                <c:pt idx="29622">
                  <c:v>42.7</c:v>
                </c:pt>
                <c:pt idx="29623">
                  <c:v>42.64</c:v>
                </c:pt>
                <c:pt idx="29624">
                  <c:v>42.55</c:v>
                </c:pt>
                <c:pt idx="29625">
                  <c:v>42.52</c:v>
                </c:pt>
                <c:pt idx="29626">
                  <c:v>42.48</c:v>
                </c:pt>
                <c:pt idx="29627">
                  <c:v>42.48</c:v>
                </c:pt>
                <c:pt idx="29628">
                  <c:v>42.48</c:v>
                </c:pt>
                <c:pt idx="29629">
                  <c:v>42.48</c:v>
                </c:pt>
                <c:pt idx="29630">
                  <c:v>42.45</c:v>
                </c:pt>
                <c:pt idx="29631">
                  <c:v>42.43</c:v>
                </c:pt>
                <c:pt idx="29632">
                  <c:v>42.46</c:v>
                </c:pt>
                <c:pt idx="29633">
                  <c:v>42.49</c:v>
                </c:pt>
                <c:pt idx="29634">
                  <c:v>42.46</c:v>
                </c:pt>
                <c:pt idx="29635">
                  <c:v>42.46</c:v>
                </c:pt>
                <c:pt idx="29636">
                  <c:v>42.52</c:v>
                </c:pt>
                <c:pt idx="29637">
                  <c:v>42.55</c:v>
                </c:pt>
                <c:pt idx="29638">
                  <c:v>42.58</c:v>
                </c:pt>
                <c:pt idx="29639">
                  <c:v>42.58</c:v>
                </c:pt>
                <c:pt idx="29640">
                  <c:v>42.55</c:v>
                </c:pt>
                <c:pt idx="29641">
                  <c:v>42.55</c:v>
                </c:pt>
                <c:pt idx="29642">
                  <c:v>42.55</c:v>
                </c:pt>
                <c:pt idx="29643">
                  <c:v>42.58</c:v>
                </c:pt>
                <c:pt idx="29644">
                  <c:v>42.61</c:v>
                </c:pt>
                <c:pt idx="29645">
                  <c:v>42.67</c:v>
                </c:pt>
                <c:pt idx="29646">
                  <c:v>42.76</c:v>
                </c:pt>
                <c:pt idx="29647">
                  <c:v>42.76</c:v>
                </c:pt>
                <c:pt idx="29648">
                  <c:v>42.82</c:v>
                </c:pt>
                <c:pt idx="29649">
                  <c:v>42.91</c:v>
                </c:pt>
                <c:pt idx="29650">
                  <c:v>42.91</c:v>
                </c:pt>
                <c:pt idx="29651">
                  <c:v>43</c:v>
                </c:pt>
                <c:pt idx="29652">
                  <c:v>43.12</c:v>
                </c:pt>
                <c:pt idx="29653">
                  <c:v>43.25</c:v>
                </c:pt>
                <c:pt idx="29654">
                  <c:v>43.37</c:v>
                </c:pt>
                <c:pt idx="29655">
                  <c:v>43.4</c:v>
                </c:pt>
                <c:pt idx="29656">
                  <c:v>43.46</c:v>
                </c:pt>
                <c:pt idx="29657">
                  <c:v>43.46</c:v>
                </c:pt>
                <c:pt idx="29658">
                  <c:v>43.46</c:v>
                </c:pt>
                <c:pt idx="29659">
                  <c:v>43.46</c:v>
                </c:pt>
                <c:pt idx="29660">
                  <c:v>43.46</c:v>
                </c:pt>
                <c:pt idx="29661">
                  <c:v>43.43</c:v>
                </c:pt>
                <c:pt idx="29662">
                  <c:v>43.4</c:v>
                </c:pt>
                <c:pt idx="29663">
                  <c:v>43.43</c:v>
                </c:pt>
                <c:pt idx="29664">
                  <c:v>43.43</c:v>
                </c:pt>
                <c:pt idx="29665">
                  <c:v>43.43</c:v>
                </c:pt>
                <c:pt idx="29666">
                  <c:v>43.43</c:v>
                </c:pt>
                <c:pt idx="29667">
                  <c:v>43.46</c:v>
                </c:pt>
                <c:pt idx="29668">
                  <c:v>43.43</c:v>
                </c:pt>
                <c:pt idx="29669">
                  <c:v>43.4</c:v>
                </c:pt>
                <c:pt idx="29670">
                  <c:v>43.43</c:v>
                </c:pt>
                <c:pt idx="29671">
                  <c:v>43.4</c:v>
                </c:pt>
                <c:pt idx="29672">
                  <c:v>43.4</c:v>
                </c:pt>
                <c:pt idx="29673">
                  <c:v>43.43</c:v>
                </c:pt>
                <c:pt idx="29674">
                  <c:v>43.4</c:v>
                </c:pt>
                <c:pt idx="29675">
                  <c:v>43.03</c:v>
                </c:pt>
                <c:pt idx="29676">
                  <c:v>42.91</c:v>
                </c:pt>
                <c:pt idx="29677">
                  <c:v>42.88</c:v>
                </c:pt>
                <c:pt idx="29678">
                  <c:v>42.88</c:v>
                </c:pt>
                <c:pt idx="29679">
                  <c:v>42.88</c:v>
                </c:pt>
                <c:pt idx="29680">
                  <c:v>42.88</c:v>
                </c:pt>
                <c:pt idx="29681">
                  <c:v>42.88</c:v>
                </c:pt>
                <c:pt idx="29682">
                  <c:v>42.88</c:v>
                </c:pt>
                <c:pt idx="29683">
                  <c:v>42.91</c:v>
                </c:pt>
                <c:pt idx="29684">
                  <c:v>42.91</c:v>
                </c:pt>
                <c:pt idx="29685">
                  <c:v>42.91</c:v>
                </c:pt>
                <c:pt idx="29686">
                  <c:v>42.91</c:v>
                </c:pt>
                <c:pt idx="29687">
                  <c:v>42.94</c:v>
                </c:pt>
                <c:pt idx="29688">
                  <c:v>42.91</c:v>
                </c:pt>
                <c:pt idx="29689">
                  <c:v>42.94</c:v>
                </c:pt>
                <c:pt idx="29690">
                  <c:v>42.91</c:v>
                </c:pt>
                <c:pt idx="29691">
                  <c:v>42.94</c:v>
                </c:pt>
                <c:pt idx="29692">
                  <c:v>42.97</c:v>
                </c:pt>
                <c:pt idx="29693">
                  <c:v>43.06</c:v>
                </c:pt>
                <c:pt idx="29694">
                  <c:v>43.18</c:v>
                </c:pt>
                <c:pt idx="29695">
                  <c:v>43.31</c:v>
                </c:pt>
                <c:pt idx="29696">
                  <c:v>43.31</c:v>
                </c:pt>
                <c:pt idx="29697">
                  <c:v>43.12</c:v>
                </c:pt>
                <c:pt idx="29698">
                  <c:v>43.25</c:v>
                </c:pt>
                <c:pt idx="29699">
                  <c:v>43.12</c:v>
                </c:pt>
                <c:pt idx="29700">
                  <c:v>42.97</c:v>
                </c:pt>
                <c:pt idx="29701">
                  <c:v>43.18</c:v>
                </c:pt>
                <c:pt idx="29702">
                  <c:v>43.28</c:v>
                </c:pt>
                <c:pt idx="29703">
                  <c:v>43.12</c:v>
                </c:pt>
                <c:pt idx="29704">
                  <c:v>43</c:v>
                </c:pt>
                <c:pt idx="29705">
                  <c:v>43</c:v>
                </c:pt>
                <c:pt idx="29706">
                  <c:v>43</c:v>
                </c:pt>
                <c:pt idx="29707">
                  <c:v>43.03</c:v>
                </c:pt>
                <c:pt idx="29708">
                  <c:v>43.03</c:v>
                </c:pt>
                <c:pt idx="29709">
                  <c:v>43</c:v>
                </c:pt>
                <c:pt idx="29710">
                  <c:v>43.09</c:v>
                </c:pt>
                <c:pt idx="29711">
                  <c:v>43.43</c:v>
                </c:pt>
                <c:pt idx="29712">
                  <c:v>43.46</c:v>
                </c:pt>
                <c:pt idx="29713">
                  <c:v>43.46</c:v>
                </c:pt>
                <c:pt idx="29714">
                  <c:v>43.46</c:v>
                </c:pt>
                <c:pt idx="29715">
                  <c:v>43.46</c:v>
                </c:pt>
                <c:pt idx="29716">
                  <c:v>43.46</c:v>
                </c:pt>
                <c:pt idx="29717">
                  <c:v>43.46</c:v>
                </c:pt>
                <c:pt idx="29718">
                  <c:v>43.46</c:v>
                </c:pt>
                <c:pt idx="29719">
                  <c:v>43.46</c:v>
                </c:pt>
                <c:pt idx="29720">
                  <c:v>43.49</c:v>
                </c:pt>
                <c:pt idx="29721">
                  <c:v>43.46</c:v>
                </c:pt>
                <c:pt idx="29722">
                  <c:v>43.46</c:v>
                </c:pt>
                <c:pt idx="29723">
                  <c:v>43.49</c:v>
                </c:pt>
                <c:pt idx="29724">
                  <c:v>43.49</c:v>
                </c:pt>
                <c:pt idx="29725">
                  <c:v>43.46</c:v>
                </c:pt>
                <c:pt idx="29726">
                  <c:v>43.52</c:v>
                </c:pt>
                <c:pt idx="29727">
                  <c:v>43.52</c:v>
                </c:pt>
                <c:pt idx="29728">
                  <c:v>43.49</c:v>
                </c:pt>
                <c:pt idx="29729">
                  <c:v>43.55</c:v>
                </c:pt>
                <c:pt idx="29730">
                  <c:v>43.55</c:v>
                </c:pt>
                <c:pt idx="29731">
                  <c:v>43.58</c:v>
                </c:pt>
                <c:pt idx="29732">
                  <c:v>43.58</c:v>
                </c:pt>
                <c:pt idx="29733">
                  <c:v>43.61</c:v>
                </c:pt>
                <c:pt idx="29734">
                  <c:v>43.64</c:v>
                </c:pt>
                <c:pt idx="29735">
                  <c:v>43.64</c:v>
                </c:pt>
                <c:pt idx="29736">
                  <c:v>43.64</c:v>
                </c:pt>
                <c:pt idx="29737">
                  <c:v>43.61</c:v>
                </c:pt>
                <c:pt idx="29738">
                  <c:v>43.61</c:v>
                </c:pt>
                <c:pt idx="29739">
                  <c:v>43.61</c:v>
                </c:pt>
                <c:pt idx="29740">
                  <c:v>43.58</c:v>
                </c:pt>
                <c:pt idx="29741">
                  <c:v>43.58</c:v>
                </c:pt>
                <c:pt idx="29742">
                  <c:v>43.61</c:v>
                </c:pt>
                <c:pt idx="29743">
                  <c:v>43.64</c:v>
                </c:pt>
                <c:pt idx="29744">
                  <c:v>43.64</c:v>
                </c:pt>
                <c:pt idx="29745">
                  <c:v>43.64</c:v>
                </c:pt>
                <c:pt idx="29746">
                  <c:v>43.67</c:v>
                </c:pt>
                <c:pt idx="29747">
                  <c:v>43.67</c:v>
                </c:pt>
                <c:pt idx="29748">
                  <c:v>43.67</c:v>
                </c:pt>
                <c:pt idx="29749">
                  <c:v>43.58</c:v>
                </c:pt>
                <c:pt idx="29750">
                  <c:v>43.67</c:v>
                </c:pt>
                <c:pt idx="29751">
                  <c:v>43.67</c:v>
                </c:pt>
                <c:pt idx="29752">
                  <c:v>43.76</c:v>
                </c:pt>
                <c:pt idx="29753">
                  <c:v>43.82</c:v>
                </c:pt>
                <c:pt idx="29754">
                  <c:v>43.82</c:v>
                </c:pt>
                <c:pt idx="29755">
                  <c:v>43.85</c:v>
                </c:pt>
                <c:pt idx="29756">
                  <c:v>43.85</c:v>
                </c:pt>
                <c:pt idx="29757">
                  <c:v>43.88</c:v>
                </c:pt>
                <c:pt idx="29758">
                  <c:v>43.88</c:v>
                </c:pt>
                <c:pt idx="29759">
                  <c:v>43.85</c:v>
                </c:pt>
                <c:pt idx="29760">
                  <c:v>43.85</c:v>
                </c:pt>
                <c:pt idx="29761">
                  <c:v>43.88</c:v>
                </c:pt>
                <c:pt idx="29762">
                  <c:v>43.85</c:v>
                </c:pt>
                <c:pt idx="29763">
                  <c:v>43.85</c:v>
                </c:pt>
                <c:pt idx="29764">
                  <c:v>43.85</c:v>
                </c:pt>
                <c:pt idx="29765">
                  <c:v>43.88</c:v>
                </c:pt>
                <c:pt idx="29766">
                  <c:v>43.88</c:v>
                </c:pt>
                <c:pt idx="29767">
                  <c:v>43.88</c:v>
                </c:pt>
                <c:pt idx="29768">
                  <c:v>43.85</c:v>
                </c:pt>
                <c:pt idx="29769">
                  <c:v>43.85</c:v>
                </c:pt>
                <c:pt idx="29770">
                  <c:v>43.7</c:v>
                </c:pt>
                <c:pt idx="29771">
                  <c:v>43.58</c:v>
                </c:pt>
                <c:pt idx="29772">
                  <c:v>43.58</c:v>
                </c:pt>
                <c:pt idx="29773">
                  <c:v>43.61</c:v>
                </c:pt>
                <c:pt idx="29774">
                  <c:v>43.61</c:v>
                </c:pt>
                <c:pt idx="29775">
                  <c:v>43.64</c:v>
                </c:pt>
                <c:pt idx="29776">
                  <c:v>43.67</c:v>
                </c:pt>
                <c:pt idx="29777">
                  <c:v>43.7</c:v>
                </c:pt>
                <c:pt idx="29778">
                  <c:v>43.73</c:v>
                </c:pt>
                <c:pt idx="29779">
                  <c:v>43.76</c:v>
                </c:pt>
                <c:pt idx="29780">
                  <c:v>43.79</c:v>
                </c:pt>
                <c:pt idx="29781">
                  <c:v>43.82</c:v>
                </c:pt>
                <c:pt idx="29782">
                  <c:v>43.85</c:v>
                </c:pt>
                <c:pt idx="29783">
                  <c:v>43.91</c:v>
                </c:pt>
                <c:pt idx="29784">
                  <c:v>43.94</c:v>
                </c:pt>
                <c:pt idx="29785">
                  <c:v>43.94</c:v>
                </c:pt>
                <c:pt idx="29786">
                  <c:v>43.91</c:v>
                </c:pt>
                <c:pt idx="29787">
                  <c:v>43.91</c:v>
                </c:pt>
                <c:pt idx="29788">
                  <c:v>43.88</c:v>
                </c:pt>
                <c:pt idx="29789">
                  <c:v>43.88</c:v>
                </c:pt>
                <c:pt idx="29790">
                  <c:v>43.88</c:v>
                </c:pt>
                <c:pt idx="29791">
                  <c:v>43.85</c:v>
                </c:pt>
                <c:pt idx="29792">
                  <c:v>43.85</c:v>
                </c:pt>
                <c:pt idx="29793">
                  <c:v>43.85</c:v>
                </c:pt>
                <c:pt idx="29794">
                  <c:v>43.85</c:v>
                </c:pt>
                <c:pt idx="29795">
                  <c:v>43.88</c:v>
                </c:pt>
                <c:pt idx="29796">
                  <c:v>43.88</c:v>
                </c:pt>
                <c:pt idx="29797">
                  <c:v>43.88</c:v>
                </c:pt>
                <c:pt idx="29798">
                  <c:v>43.91</c:v>
                </c:pt>
                <c:pt idx="29799">
                  <c:v>43.91</c:v>
                </c:pt>
                <c:pt idx="29800">
                  <c:v>43.94</c:v>
                </c:pt>
                <c:pt idx="29801">
                  <c:v>43.97</c:v>
                </c:pt>
                <c:pt idx="29802">
                  <c:v>44</c:v>
                </c:pt>
                <c:pt idx="29803">
                  <c:v>44.03</c:v>
                </c:pt>
                <c:pt idx="29804">
                  <c:v>44.03</c:v>
                </c:pt>
                <c:pt idx="29805">
                  <c:v>44.06</c:v>
                </c:pt>
                <c:pt idx="29806">
                  <c:v>44.09</c:v>
                </c:pt>
                <c:pt idx="29807">
                  <c:v>44.12</c:v>
                </c:pt>
                <c:pt idx="29808">
                  <c:v>44.12</c:v>
                </c:pt>
                <c:pt idx="29809">
                  <c:v>44.16</c:v>
                </c:pt>
                <c:pt idx="29810">
                  <c:v>44.19</c:v>
                </c:pt>
                <c:pt idx="29811">
                  <c:v>44.19</c:v>
                </c:pt>
                <c:pt idx="29812">
                  <c:v>44.22</c:v>
                </c:pt>
                <c:pt idx="29813">
                  <c:v>44.22</c:v>
                </c:pt>
                <c:pt idx="29814">
                  <c:v>44.22</c:v>
                </c:pt>
                <c:pt idx="29815">
                  <c:v>44.22</c:v>
                </c:pt>
                <c:pt idx="29816">
                  <c:v>44.25</c:v>
                </c:pt>
                <c:pt idx="29817">
                  <c:v>44.31</c:v>
                </c:pt>
                <c:pt idx="29819">
                  <c:v>45.29</c:v>
                </c:pt>
                <c:pt idx="29820">
                  <c:v>44.31</c:v>
                </c:pt>
                <c:pt idx="29821">
                  <c:v>44.28</c:v>
                </c:pt>
                <c:pt idx="29822">
                  <c:v>44.28</c:v>
                </c:pt>
                <c:pt idx="29823">
                  <c:v>44.28</c:v>
                </c:pt>
                <c:pt idx="29824">
                  <c:v>44.28</c:v>
                </c:pt>
                <c:pt idx="29825">
                  <c:v>44.31</c:v>
                </c:pt>
                <c:pt idx="29826">
                  <c:v>44.34</c:v>
                </c:pt>
                <c:pt idx="29827">
                  <c:v>44.34</c:v>
                </c:pt>
                <c:pt idx="29828">
                  <c:v>44.37</c:v>
                </c:pt>
                <c:pt idx="29829">
                  <c:v>44.37</c:v>
                </c:pt>
                <c:pt idx="29830">
                  <c:v>44.4</c:v>
                </c:pt>
                <c:pt idx="29831">
                  <c:v>44.43</c:v>
                </c:pt>
                <c:pt idx="29832">
                  <c:v>44.43</c:v>
                </c:pt>
                <c:pt idx="29833">
                  <c:v>44.46</c:v>
                </c:pt>
                <c:pt idx="29834">
                  <c:v>44.52</c:v>
                </c:pt>
                <c:pt idx="29835">
                  <c:v>44.58</c:v>
                </c:pt>
                <c:pt idx="29836">
                  <c:v>44.67</c:v>
                </c:pt>
                <c:pt idx="29837">
                  <c:v>44.77</c:v>
                </c:pt>
                <c:pt idx="29838">
                  <c:v>44.83</c:v>
                </c:pt>
                <c:pt idx="29839">
                  <c:v>44.89</c:v>
                </c:pt>
                <c:pt idx="29840">
                  <c:v>44.92</c:v>
                </c:pt>
                <c:pt idx="29841">
                  <c:v>44.92</c:v>
                </c:pt>
                <c:pt idx="29842">
                  <c:v>44.74</c:v>
                </c:pt>
                <c:pt idx="29843">
                  <c:v>44.58</c:v>
                </c:pt>
                <c:pt idx="29844">
                  <c:v>44.58</c:v>
                </c:pt>
                <c:pt idx="29845">
                  <c:v>44.58</c:v>
                </c:pt>
                <c:pt idx="29846">
                  <c:v>44.58</c:v>
                </c:pt>
                <c:pt idx="29847">
                  <c:v>44.58</c:v>
                </c:pt>
                <c:pt idx="29848">
                  <c:v>44.58</c:v>
                </c:pt>
                <c:pt idx="29849">
                  <c:v>44.61</c:v>
                </c:pt>
                <c:pt idx="29850">
                  <c:v>44.61</c:v>
                </c:pt>
                <c:pt idx="29851">
                  <c:v>44.64</c:v>
                </c:pt>
                <c:pt idx="29852">
                  <c:v>44.64</c:v>
                </c:pt>
                <c:pt idx="29853">
                  <c:v>44.67</c:v>
                </c:pt>
                <c:pt idx="29854">
                  <c:v>44.67</c:v>
                </c:pt>
                <c:pt idx="29855">
                  <c:v>44.65</c:v>
                </c:pt>
                <c:pt idx="29856">
                  <c:v>44.68</c:v>
                </c:pt>
                <c:pt idx="29857">
                  <c:v>44.68</c:v>
                </c:pt>
                <c:pt idx="29858">
                  <c:v>44.68</c:v>
                </c:pt>
                <c:pt idx="29859">
                  <c:v>44.68</c:v>
                </c:pt>
                <c:pt idx="29860">
                  <c:v>44.68</c:v>
                </c:pt>
                <c:pt idx="29861">
                  <c:v>44.68</c:v>
                </c:pt>
                <c:pt idx="29862">
                  <c:v>44.71</c:v>
                </c:pt>
                <c:pt idx="29863">
                  <c:v>44.74</c:v>
                </c:pt>
                <c:pt idx="29864">
                  <c:v>44.92</c:v>
                </c:pt>
                <c:pt idx="29865">
                  <c:v>44.86</c:v>
                </c:pt>
                <c:pt idx="29866">
                  <c:v>44.71</c:v>
                </c:pt>
                <c:pt idx="29867">
                  <c:v>44.65</c:v>
                </c:pt>
                <c:pt idx="29868">
                  <c:v>44.68</c:v>
                </c:pt>
                <c:pt idx="29869">
                  <c:v>44.71</c:v>
                </c:pt>
                <c:pt idx="29870">
                  <c:v>44.71</c:v>
                </c:pt>
                <c:pt idx="29871">
                  <c:v>44.74</c:v>
                </c:pt>
                <c:pt idx="29872">
                  <c:v>44.86</c:v>
                </c:pt>
                <c:pt idx="29873">
                  <c:v>44.86</c:v>
                </c:pt>
                <c:pt idx="29874">
                  <c:v>44.83</c:v>
                </c:pt>
                <c:pt idx="29875">
                  <c:v>44.77</c:v>
                </c:pt>
                <c:pt idx="29876">
                  <c:v>44.83</c:v>
                </c:pt>
                <c:pt idx="29877">
                  <c:v>44.86</c:v>
                </c:pt>
                <c:pt idx="29878">
                  <c:v>44.83</c:v>
                </c:pt>
                <c:pt idx="29879">
                  <c:v>44.86</c:v>
                </c:pt>
                <c:pt idx="29880">
                  <c:v>44.86</c:v>
                </c:pt>
                <c:pt idx="29881">
                  <c:v>44.83</c:v>
                </c:pt>
                <c:pt idx="29882">
                  <c:v>44.86</c:v>
                </c:pt>
                <c:pt idx="29883">
                  <c:v>44.86</c:v>
                </c:pt>
                <c:pt idx="29884">
                  <c:v>44.89</c:v>
                </c:pt>
                <c:pt idx="29885">
                  <c:v>44.89</c:v>
                </c:pt>
                <c:pt idx="29886">
                  <c:v>44.87</c:v>
                </c:pt>
                <c:pt idx="29887">
                  <c:v>44.9</c:v>
                </c:pt>
                <c:pt idx="29888">
                  <c:v>44.96</c:v>
                </c:pt>
                <c:pt idx="29889">
                  <c:v>44.96</c:v>
                </c:pt>
                <c:pt idx="29890">
                  <c:v>44.93</c:v>
                </c:pt>
                <c:pt idx="29891">
                  <c:v>44.93</c:v>
                </c:pt>
                <c:pt idx="29892">
                  <c:v>44.93</c:v>
                </c:pt>
                <c:pt idx="29893">
                  <c:v>44.93</c:v>
                </c:pt>
                <c:pt idx="29894">
                  <c:v>45.02</c:v>
                </c:pt>
                <c:pt idx="29895">
                  <c:v>45.3</c:v>
                </c:pt>
                <c:pt idx="29896">
                  <c:v>45.64</c:v>
                </c:pt>
                <c:pt idx="29897">
                  <c:v>45.86</c:v>
                </c:pt>
                <c:pt idx="29898">
                  <c:v>45.82</c:v>
                </c:pt>
                <c:pt idx="29899">
                  <c:v>45.67</c:v>
                </c:pt>
                <c:pt idx="29900">
                  <c:v>45.64</c:v>
                </c:pt>
                <c:pt idx="29901">
                  <c:v>45.61</c:v>
                </c:pt>
                <c:pt idx="29902">
                  <c:v>45.64</c:v>
                </c:pt>
                <c:pt idx="29903">
                  <c:v>45.58</c:v>
                </c:pt>
                <c:pt idx="29904">
                  <c:v>45.55</c:v>
                </c:pt>
                <c:pt idx="29905">
                  <c:v>45.51</c:v>
                </c:pt>
                <c:pt idx="29906">
                  <c:v>45.48</c:v>
                </c:pt>
                <c:pt idx="29907">
                  <c:v>45.52</c:v>
                </c:pt>
                <c:pt idx="29908">
                  <c:v>45.55</c:v>
                </c:pt>
                <c:pt idx="29909">
                  <c:v>45.58</c:v>
                </c:pt>
                <c:pt idx="29910">
                  <c:v>45.55</c:v>
                </c:pt>
                <c:pt idx="29911">
                  <c:v>45.52</c:v>
                </c:pt>
                <c:pt idx="29912">
                  <c:v>45.49</c:v>
                </c:pt>
                <c:pt idx="29913">
                  <c:v>45.49</c:v>
                </c:pt>
                <c:pt idx="29914">
                  <c:v>45.52</c:v>
                </c:pt>
                <c:pt idx="29915">
                  <c:v>45.46</c:v>
                </c:pt>
                <c:pt idx="29916">
                  <c:v>45.42</c:v>
                </c:pt>
                <c:pt idx="29917">
                  <c:v>45.42</c:v>
                </c:pt>
                <c:pt idx="29918">
                  <c:v>45.55</c:v>
                </c:pt>
                <c:pt idx="29919">
                  <c:v>45.83</c:v>
                </c:pt>
                <c:pt idx="29920">
                  <c:v>46.08</c:v>
                </c:pt>
                <c:pt idx="29921">
                  <c:v>46.27</c:v>
                </c:pt>
                <c:pt idx="29922">
                  <c:v>46.36</c:v>
                </c:pt>
                <c:pt idx="29923">
                  <c:v>46.33</c:v>
                </c:pt>
                <c:pt idx="29924">
                  <c:v>46.21</c:v>
                </c:pt>
                <c:pt idx="29925">
                  <c:v>46.14</c:v>
                </c:pt>
                <c:pt idx="29926">
                  <c:v>46.12</c:v>
                </c:pt>
                <c:pt idx="29927">
                  <c:v>46.08</c:v>
                </c:pt>
                <c:pt idx="29928">
                  <c:v>46.02</c:v>
                </c:pt>
                <c:pt idx="29929">
                  <c:v>45.99</c:v>
                </c:pt>
                <c:pt idx="29930">
                  <c:v>45.9</c:v>
                </c:pt>
                <c:pt idx="29931">
                  <c:v>45.86</c:v>
                </c:pt>
                <c:pt idx="29932">
                  <c:v>45.9</c:v>
                </c:pt>
                <c:pt idx="29933">
                  <c:v>45.9</c:v>
                </c:pt>
                <c:pt idx="29934">
                  <c:v>45.9</c:v>
                </c:pt>
                <c:pt idx="29935">
                  <c:v>45.86</c:v>
                </c:pt>
                <c:pt idx="29936">
                  <c:v>45.86</c:v>
                </c:pt>
                <c:pt idx="29937">
                  <c:v>45.83</c:v>
                </c:pt>
                <c:pt idx="29938">
                  <c:v>45.81</c:v>
                </c:pt>
                <c:pt idx="29939">
                  <c:v>45.74</c:v>
                </c:pt>
                <c:pt idx="29940">
                  <c:v>45.71</c:v>
                </c:pt>
                <c:pt idx="29941">
                  <c:v>45.68</c:v>
                </c:pt>
                <c:pt idx="29942">
                  <c:v>45.77</c:v>
                </c:pt>
                <c:pt idx="29943">
                  <c:v>45.96</c:v>
                </c:pt>
                <c:pt idx="29944">
                  <c:v>46.24</c:v>
                </c:pt>
                <c:pt idx="29945">
                  <c:v>46.31</c:v>
                </c:pt>
                <c:pt idx="29946">
                  <c:v>46.21</c:v>
                </c:pt>
                <c:pt idx="29947">
                  <c:v>46.15</c:v>
                </c:pt>
                <c:pt idx="29948">
                  <c:v>46.06</c:v>
                </c:pt>
                <c:pt idx="29949">
                  <c:v>45.96</c:v>
                </c:pt>
                <c:pt idx="29950">
                  <c:v>45.93</c:v>
                </c:pt>
                <c:pt idx="29951">
                  <c:v>45.93</c:v>
                </c:pt>
                <c:pt idx="29952">
                  <c:v>45.93</c:v>
                </c:pt>
                <c:pt idx="29953">
                  <c:v>45.93</c:v>
                </c:pt>
                <c:pt idx="29954">
                  <c:v>45.9</c:v>
                </c:pt>
                <c:pt idx="29955">
                  <c:v>45.87</c:v>
                </c:pt>
                <c:pt idx="29956">
                  <c:v>45.9</c:v>
                </c:pt>
                <c:pt idx="29957">
                  <c:v>45.87</c:v>
                </c:pt>
                <c:pt idx="29958">
                  <c:v>45.87</c:v>
                </c:pt>
                <c:pt idx="29959">
                  <c:v>45.87</c:v>
                </c:pt>
                <c:pt idx="29960">
                  <c:v>45.84</c:v>
                </c:pt>
                <c:pt idx="29961">
                  <c:v>45.84</c:v>
                </c:pt>
                <c:pt idx="29962">
                  <c:v>45.84</c:v>
                </c:pt>
                <c:pt idx="29963">
                  <c:v>45.81</c:v>
                </c:pt>
                <c:pt idx="29964">
                  <c:v>45.78</c:v>
                </c:pt>
                <c:pt idx="29965">
                  <c:v>45.75</c:v>
                </c:pt>
                <c:pt idx="29966">
                  <c:v>45.75</c:v>
                </c:pt>
                <c:pt idx="29967">
                  <c:v>45.78</c:v>
                </c:pt>
                <c:pt idx="29968">
                  <c:v>45.88</c:v>
                </c:pt>
                <c:pt idx="29969">
                  <c:v>45.91</c:v>
                </c:pt>
                <c:pt idx="29970">
                  <c:v>45.91</c:v>
                </c:pt>
                <c:pt idx="29971">
                  <c:v>45.94</c:v>
                </c:pt>
                <c:pt idx="29972">
                  <c:v>45.91</c:v>
                </c:pt>
                <c:pt idx="29973">
                  <c:v>45.88</c:v>
                </c:pt>
                <c:pt idx="29974">
                  <c:v>45.91</c:v>
                </c:pt>
                <c:pt idx="29975">
                  <c:v>45.88</c:v>
                </c:pt>
                <c:pt idx="29976">
                  <c:v>45.91</c:v>
                </c:pt>
                <c:pt idx="29977">
                  <c:v>45.94</c:v>
                </c:pt>
                <c:pt idx="29978">
                  <c:v>45.91</c:v>
                </c:pt>
                <c:pt idx="29979">
                  <c:v>45.91</c:v>
                </c:pt>
                <c:pt idx="29980">
                  <c:v>45.94</c:v>
                </c:pt>
                <c:pt idx="29981">
                  <c:v>45.94</c:v>
                </c:pt>
                <c:pt idx="29982">
                  <c:v>45.97</c:v>
                </c:pt>
                <c:pt idx="29983">
                  <c:v>45.97</c:v>
                </c:pt>
                <c:pt idx="29984">
                  <c:v>46.01</c:v>
                </c:pt>
                <c:pt idx="29985">
                  <c:v>46.01</c:v>
                </c:pt>
                <c:pt idx="29986">
                  <c:v>46.01</c:v>
                </c:pt>
                <c:pt idx="29987">
                  <c:v>45.91</c:v>
                </c:pt>
                <c:pt idx="29988">
                  <c:v>45.88</c:v>
                </c:pt>
                <c:pt idx="29989">
                  <c:v>45.88</c:v>
                </c:pt>
                <c:pt idx="29990">
                  <c:v>45.91</c:v>
                </c:pt>
                <c:pt idx="29991">
                  <c:v>46.01</c:v>
                </c:pt>
                <c:pt idx="29992">
                  <c:v>46.14</c:v>
                </c:pt>
                <c:pt idx="29993">
                  <c:v>46.2</c:v>
                </c:pt>
                <c:pt idx="29994">
                  <c:v>46.14</c:v>
                </c:pt>
                <c:pt idx="29995">
                  <c:v>46.1</c:v>
                </c:pt>
                <c:pt idx="29996">
                  <c:v>46.11</c:v>
                </c:pt>
                <c:pt idx="29997">
                  <c:v>46.14</c:v>
                </c:pt>
                <c:pt idx="29998">
                  <c:v>46.14</c:v>
                </c:pt>
                <c:pt idx="29999">
                  <c:v>46.14</c:v>
                </c:pt>
                <c:pt idx="30000">
                  <c:v>46.17</c:v>
                </c:pt>
                <c:pt idx="30001">
                  <c:v>46.17</c:v>
                </c:pt>
                <c:pt idx="30002">
                  <c:v>46.17</c:v>
                </c:pt>
                <c:pt idx="30003">
                  <c:v>46.14</c:v>
                </c:pt>
                <c:pt idx="30004">
                  <c:v>46.17</c:v>
                </c:pt>
                <c:pt idx="30005">
                  <c:v>46.17</c:v>
                </c:pt>
                <c:pt idx="30006">
                  <c:v>46.17</c:v>
                </c:pt>
                <c:pt idx="30007">
                  <c:v>46.17</c:v>
                </c:pt>
                <c:pt idx="30008">
                  <c:v>46.17</c:v>
                </c:pt>
                <c:pt idx="30009">
                  <c:v>46.21</c:v>
                </c:pt>
                <c:pt idx="30010">
                  <c:v>46.17</c:v>
                </c:pt>
                <c:pt idx="30011">
                  <c:v>46.11</c:v>
                </c:pt>
                <c:pt idx="30012">
                  <c:v>46.11</c:v>
                </c:pt>
                <c:pt idx="30013">
                  <c:v>46.08</c:v>
                </c:pt>
                <c:pt idx="30014">
                  <c:v>46.08</c:v>
                </c:pt>
                <c:pt idx="30015">
                  <c:v>46.14</c:v>
                </c:pt>
                <c:pt idx="30016">
                  <c:v>46.3</c:v>
                </c:pt>
                <c:pt idx="30017">
                  <c:v>46.37</c:v>
                </c:pt>
                <c:pt idx="30018">
                  <c:v>46.37</c:v>
                </c:pt>
                <c:pt idx="30019">
                  <c:v>46.3</c:v>
                </c:pt>
                <c:pt idx="30020">
                  <c:v>46.24</c:v>
                </c:pt>
                <c:pt idx="30021">
                  <c:v>46.21</c:v>
                </c:pt>
                <c:pt idx="30022">
                  <c:v>46.21</c:v>
                </c:pt>
                <c:pt idx="30023">
                  <c:v>46.21</c:v>
                </c:pt>
                <c:pt idx="30024">
                  <c:v>46.21</c:v>
                </c:pt>
                <c:pt idx="30025">
                  <c:v>46.24</c:v>
                </c:pt>
                <c:pt idx="30026">
                  <c:v>46.24</c:v>
                </c:pt>
                <c:pt idx="30027">
                  <c:v>46.27</c:v>
                </c:pt>
                <c:pt idx="30028">
                  <c:v>46.3</c:v>
                </c:pt>
                <c:pt idx="30029">
                  <c:v>46.34</c:v>
                </c:pt>
                <c:pt idx="30030">
                  <c:v>46.37</c:v>
                </c:pt>
                <c:pt idx="30031">
                  <c:v>46.37</c:v>
                </c:pt>
                <c:pt idx="30032">
                  <c:v>46.4</c:v>
                </c:pt>
                <c:pt idx="30033">
                  <c:v>46.4</c:v>
                </c:pt>
                <c:pt idx="30034">
                  <c:v>46.34</c:v>
                </c:pt>
                <c:pt idx="30035">
                  <c:v>46.28</c:v>
                </c:pt>
                <c:pt idx="30036">
                  <c:v>46.24</c:v>
                </c:pt>
                <c:pt idx="30037">
                  <c:v>46.21</c:v>
                </c:pt>
                <c:pt idx="30038">
                  <c:v>46.24</c:v>
                </c:pt>
                <c:pt idx="30039">
                  <c:v>46.28</c:v>
                </c:pt>
                <c:pt idx="30040">
                  <c:v>46.31</c:v>
                </c:pt>
                <c:pt idx="30041">
                  <c:v>46.37</c:v>
                </c:pt>
                <c:pt idx="30042">
                  <c:v>46.4</c:v>
                </c:pt>
                <c:pt idx="30043">
                  <c:v>46.34</c:v>
                </c:pt>
                <c:pt idx="30044">
                  <c:v>46.34</c:v>
                </c:pt>
                <c:pt idx="30045">
                  <c:v>46.31</c:v>
                </c:pt>
                <c:pt idx="30046">
                  <c:v>46.31</c:v>
                </c:pt>
                <c:pt idx="30047">
                  <c:v>46.28</c:v>
                </c:pt>
                <c:pt idx="30048">
                  <c:v>46.28</c:v>
                </c:pt>
                <c:pt idx="30049">
                  <c:v>46.28</c:v>
                </c:pt>
                <c:pt idx="30050">
                  <c:v>46.31</c:v>
                </c:pt>
                <c:pt idx="30051">
                  <c:v>46.34</c:v>
                </c:pt>
                <c:pt idx="30052">
                  <c:v>46.37</c:v>
                </c:pt>
                <c:pt idx="30053">
                  <c:v>46.4</c:v>
                </c:pt>
                <c:pt idx="30054">
                  <c:v>46.44</c:v>
                </c:pt>
                <c:pt idx="30055">
                  <c:v>46.5</c:v>
                </c:pt>
                <c:pt idx="30056">
                  <c:v>46.53</c:v>
                </c:pt>
                <c:pt idx="30057">
                  <c:v>46.56</c:v>
                </c:pt>
                <c:pt idx="30058">
                  <c:v>46.47</c:v>
                </c:pt>
                <c:pt idx="30059">
                  <c:v>46.4</c:v>
                </c:pt>
                <c:pt idx="30060">
                  <c:v>46.34</c:v>
                </c:pt>
                <c:pt idx="30061">
                  <c:v>46.34</c:v>
                </c:pt>
                <c:pt idx="30062">
                  <c:v>46.34</c:v>
                </c:pt>
                <c:pt idx="30063">
                  <c:v>46.38</c:v>
                </c:pt>
                <c:pt idx="30064">
                  <c:v>46.38</c:v>
                </c:pt>
                <c:pt idx="30065">
                  <c:v>46.38</c:v>
                </c:pt>
                <c:pt idx="30066">
                  <c:v>46.38</c:v>
                </c:pt>
                <c:pt idx="30067">
                  <c:v>46.38</c:v>
                </c:pt>
                <c:pt idx="30068">
                  <c:v>46.38</c:v>
                </c:pt>
                <c:pt idx="30069">
                  <c:v>46.38</c:v>
                </c:pt>
                <c:pt idx="30070">
                  <c:v>46.38</c:v>
                </c:pt>
                <c:pt idx="30071">
                  <c:v>46.38</c:v>
                </c:pt>
                <c:pt idx="30072">
                  <c:v>46.41</c:v>
                </c:pt>
                <c:pt idx="30073">
                  <c:v>46.38</c:v>
                </c:pt>
                <c:pt idx="30074">
                  <c:v>46.41</c:v>
                </c:pt>
                <c:pt idx="30075">
                  <c:v>46.44</c:v>
                </c:pt>
                <c:pt idx="30076">
                  <c:v>46.44</c:v>
                </c:pt>
                <c:pt idx="30077">
                  <c:v>46.47</c:v>
                </c:pt>
                <c:pt idx="30078">
                  <c:v>46.5</c:v>
                </c:pt>
                <c:pt idx="30079">
                  <c:v>46.57</c:v>
                </c:pt>
                <c:pt idx="30080">
                  <c:v>46.63</c:v>
                </c:pt>
                <c:pt idx="30081">
                  <c:v>46.57</c:v>
                </c:pt>
                <c:pt idx="30082">
                  <c:v>46.47</c:v>
                </c:pt>
                <c:pt idx="30083">
                  <c:v>46.44</c:v>
                </c:pt>
                <c:pt idx="30084">
                  <c:v>46.41</c:v>
                </c:pt>
                <c:pt idx="30085">
                  <c:v>46.41</c:v>
                </c:pt>
                <c:pt idx="30086">
                  <c:v>46.41</c:v>
                </c:pt>
                <c:pt idx="30087">
                  <c:v>46.38</c:v>
                </c:pt>
                <c:pt idx="30088">
                  <c:v>46.38</c:v>
                </c:pt>
                <c:pt idx="30089">
                  <c:v>46.41</c:v>
                </c:pt>
                <c:pt idx="30090">
                  <c:v>46.41</c:v>
                </c:pt>
                <c:pt idx="30091">
                  <c:v>46.41</c:v>
                </c:pt>
                <c:pt idx="30092">
                  <c:v>46.41</c:v>
                </c:pt>
                <c:pt idx="30093">
                  <c:v>46.41</c:v>
                </c:pt>
                <c:pt idx="30094">
                  <c:v>46.41</c:v>
                </c:pt>
                <c:pt idx="30095">
                  <c:v>46.41</c:v>
                </c:pt>
                <c:pt idx="30096">
                  <c:v>46.41</c:v>
                </c:pt>
                <c:pt idx="30097">
                  <c:v>46.41</c:v>
                </c:pt>
                <c:pt idx="30098">
                  <c:v>46.41</c:v>
                </c:pt>
                <c:pt idx="30099">
                  <c:v>46.47</c:v>
                </c:pt>
                <c:pt idx="30100">
                  <c:v>46.48</c:v>
                </c:pt>
                <c:pt idx="30101">
                  <c:v>46.54</c:v>
                </c:pt>
                <c:pt idx="30102">
                  <c:v>46.6</c:v>
                </c:pt>
                <c:pt idx="30103">
                  <c:v>46.67</c:v>
                </c:pt>
                <c:pt idx="30104">
                  <c:v>46.7</c:v>
                </c:pt>
                <c:pt idx="30105">
                  <c:v>46.7</c:v>
                </c:pt>
                <c:pt idx="30106">
                  <c:v>46.64</c:v>
                </c:pt>
                <c:pt idx="30107">
                  <c:v>46.54</c:v>
                </c:pt>
                <c:pt idx="30108">
                  <c:v>46.44</c:v>
                </c:pt>
                <c:pt idx="30109">
                  <c:v>46.41</c:v>
                </c:pt>
                <c:pt idx="30110">
                  <c:v>46.44</c:v>
                </c:pt>
                <c:pt idx="30111">
                  <c:v>46.48</c:v>
                </c:pt>
                <c:pt idx="30112">
                  <c:v>46.48</c:v>
                </c:pt>
                <c:pt idx="30113">
                  <c:v>46.51</c:v>
                </c:pt>
                <c:pt idx="30114">
                  <c:v>46.54</c:v>
                </c:pt>
                <c:pt idx="30115">
                  <c:v>46.57</c:v>
                </c:pt>
                <c:pt idx="30116">
                  <c:v>46.64</c:v>
                </c:pt>
                <c:pt idx="30117">
                  <c:v>46.6</c:v>
                </c:pt>
                <c:pt idx="30118">
                  <c:v>46.6</c:v>
                </c:pt>
                <c:pt idx="30119">
                  <c:v>46.7</c:v>
                </c:pt>
                <c:pt idx="30120">
                  <c:v>46.76</c:v>
                </c:pt>
                <c:pt idx="30121">
                  <c:v>46.83</c:v>
                </c:pt>
                <c:pt idx="30122">
                  <c:v>46.86</c:v>
                </c:pt>
                <c:pt idx="30123">
                  <c:v>46.89</c:v>
                </c:pt>
                <c:pt idx="30124">
                  <c:v>46.93</c:v>
                </c:pt>
                <c:pt idx="30125">
                  <c:v>46.93</c:v>
                </c:pt>
                <c:pt idx="30126">
                  <c:v>46.96</c:v>
                </c:pt>
                <c:pt idx="30127">
                  <c:v>46.89</c:v>
                </c:pt>
                <c:pt idx="30128">
                  <c:v>46.83</c:v>
                </c:pt>
                <c:pt idx="30129">
                  <c:v>46.83</c:v>
                </c:pt>
                <c:pt idx="30130">
                  <c:v>46.83</c:v>
                </c:pt>
                <c:pt idx="30131">
                  <c:v>46.86</c:v>
                </c:pt>
                <c:pt idx="30132">
                  <c:v>46.86</c:v>
                </c:pt>
                <c:pt idx="30133">
                  <c:v>46.83</c:v>
                </c:pt>
                <c:pt idx="30134">
                  <c:v>46.79</c:v>
                </c:pt>
                <c:pt idx="30135">
                  <c:v>46.79</c:v>
                </c:pt>
                <c:pt idx="30136">
                  <c:v>46.83</c:v>
                </c:pt>
                <c:pt idx="30137">
                  <c:v>46.89</c:v>
                </c:pt>
                <c:pt idx="30138">
                  <c:v>46.86</c:v>
                </c:pt>
                <c:pt idx="30139">
                  <c:v>46.86</c:v>
                </c:pt>
                <c:pt idx="30140">
                  <c:v>46.86</c:v>
                </c:pt>
                <c:pt idx="30141">
                  <c:v>46.83</c:v>
                </c:pt>
                <c:pt idx="30142">
                  <c:v>46.83</c:v>
                </c:pt>
                <c:pt idx="30143">
                  <c:v>46.83</c:v>
                </c:pt>
                <c:pt idx="30144">
                  <c:v>46.86</c:v>
                </c:pt>
                <c:pt idx="30145">
                  <c:v>46.86</c:v>
                </c:pt>
                <c:pt idx="30146">
                  <c:v>46.86</c:v>
                </c:pt>
                <c:pt idx="30147">
                  <c:v>46.86</c:v>
                </c:pt>
                <c:pt idx="30148">
                  <c:v>46.86</c:v>
                </c:pt>
                <c:pt idx="30149">
                  <c:v>46.89</c:v>
                </c:pt>
                <c:pt idx="30150">
                  <c:v>46.83</c:v>
                </c:pt>
                <c:pt idx="30151">
                  <c:v>46.89</c:v>
                </c:pt>
                <c:pt idx="30152">
                  <c:v>46.85</c:v>
                </c:pt>
                <c:pt idx="30153">
                  <c:v>46.85</c:v>
                </c:pt>
                <c:pt idx="30154">
                  <c:v>46.85</c:v>
                </c:pt>
                <c:pt idx="30155">
                  <c:v>46.85</c:v>
                </c:pt>
                <c:pt idx="30157">
                  <c:v>47.38</c:v>
                </c:pt>
                <c:pt idx="30158">
                  <c:v>46.85</c:v>
                </c:pt>
                <c:pt idx="30159">
                  <c:v>46.89</c:v>
                </c:pt>
                <c:pt idx="30160">
                  <c:v>46.85</c:v>
                </c:pt>
                <c:pt idx="30161">
                  <c:v>46.72</c:v>
                </c:pt>
                <c:pt idx="30162">
                  <c:v>46.69</c:v>
                </c:pt>
                <c:pt idx="30163">
                  <c:v>46.69</c:v>
                </c:pt>
                <c:pt idx="30164">
                  <c:v>46.76</c:v>
                </c:pt>
                <c:pt idx="30165">
                  <c:v>46.85</c:v>
                </c:pt>
                <c:pt idx="30166">
                  <c:v>46.88</c:v>
                </c:pt>
                <c:pt idx="30167">
                  <c:v>46.88</c:v>
                </c:pt>
                <c:pt idx="30168">
                  <c:v>46.88</c:v>
                </c:pt>
                <c:pt idx="30169">
                  <c:v>46.88</c:v>
                </c:pt>
                <c:pt idx="30170">
                  <c:v>46.88</c:v>
                </c:pt>
                <c:pt idx="30171">
                  <c:v>46.88</c:v>
                </c:pt>
                <c:pt idx="30172">
                  <c:v>46.91</c:v>
                </c:pt>
                <c:pt idx="30173">
                  <c:v>46.91</c:v>
                </c:pt>
                <c:pt idx="30174">
                  <c:v>46.91</c:v>
                </c:pt>
                <c:pt idx="30175">
                  <c:v>46.91</c:v>
                </c:pt>
                <c:pt idx="30176">
                  <c:v>46.88</c:v>
                </c:pt>
                <c:pt idx="30177">
                  <c:v>46.88</c:v>
                </c:pt>
                <c:pt idx="30178">
                  <c:v>46.85</c:v>
                </c:pt>
                <c:pt idx="30179">
                  <c:v>46.85</c:v>
                </c:pt>
                <c:pt idx="30180">
                  <c:v>46.91</c:v>
                </c:pt>
                <c:pt idx="30181">
                  <c:v>46.91</c:v>
                </c:pt>
                <c:pt idx="30182">
                  <c:v>46.82</c:v>
                </c:pt>
                <c:pt idx="30183">
                  <c:v>46.72</c:v>
                </c:pt>
                <c:pt idx="30184">
                  <c:v>46.69</c:v>
                </c:pt>
                <c:pt idx="30185">
                  <c:v>46.72</c:v>
                </c:pt>
                <c:pt idx="30186">
                  <c:v>48</c:v>
                </c:pt>
                <c:pt idx="30187">
                  <c:v>48.07</c:v>
                </c:pt>
                <c:pt idx="30188">
                  <c:v>47.63</c:v>
                </c:pt>
                <c:pt idx="30189">
                  <c:v>47.43</c:v>
                </c:pt>
                <c:pt idx="30190">
                  <c:v>47.34</c:v>
                </c:pt>
                <c:pt idx="30191">
                  <c:v>47.27</c:v>
                </c:pt>
                <c:pt idx="30192">
                  <c:v>47.21</c:v>
                </c:pt>
                <c:pt idx="30193">
                  <c:v>47.17</c:v>
                </c:pt>
                <c:pt idx="30194">
                  <c:v>47.17</c:v>
                </c:pt>
                <c:pt idx="30195">
                  <c:v>47.21</c:v>
                </c:pt>
                <c:pt idx="30196">
                  <c:v>47.24</c:v>
                </c:pt>
                <c:pt idx="30197">
                  <c:v>47.27</c:v>
                </c:pt>
                <c:pt idx="30198">
                  <c:v>47.27</c:v>
                </c:pt>
                <c:pt idx="30199">
                  <c:v>47.24</c:v>
                </c:pt>
                <c:pt idx="30200">
                  <c:v>47.24</c:v>
                </c:pt>
                <c:pt idx="30201">
                  <c:v>47.17</c:v>
                </c:pt>
                <c:pt idx="30202">
                  <c:v>47.17</c:v>
                </c:pt>
                <c:pt idx="30203">
                  <c:v>47.14</c:v>
                </c:pt>
                <c:pt idx="30204">
                  <c:v>47.14</c:v>
                </c:pt>
                <c:pt idx="30205">
                  <c:v>47.17</c:v>
                </c:pt>
                <c:pt idx="30206">
                  <c:v>47.34</c:v>
                </c:pt>
                <c:pt idx="30207">
                  <c:v>47.11</c:v>
                </c:pt>
                <c:pt idx="30208">
                  <c:v>47.01</c:v>
                </c:pt>
                <c:pt idx="30209">
                  <c:v>46.98</c:v>
                </c:pt>
                <c:pt idx="30210">
                  <c:v>46.98</c:v>
                </c:pt>
                <c:pt idx="30211">
                  <c:v>46.98</c:v>
                </c:pt>
                <c:pt idx="30212">
                  <c:v>46.95</c:v>
                </c:pt>
                <c:pt idx="30213">
                  <c:v>46.98</c:v>
                </c:pt>
                <c:pt idx="30214">
                  <c:v>46.98</c:v>
                </c:pt>
                <c:pt idx="30215">
                  <c:v>47.04</c:v>
                </c:pt>
                <c:pt idx="30216">
                  <c:v>47.24</c:v>
                </c:pt>
                <c:pt idx="30217">
                  <c:v>47.3</c:v>
                </c:pt>
                <c:pt idx="30218">
                  <c:v>47.37</c:v>
                </c:pt>
                <c:pt idx="30219">
                  <c:v>47.34</c:v>
                </c:pt>
                <c:pt idx="30220">
                  <c:v>47.34</c:v>
                </c:pt>
                <c:pt idx="30221">
                  <c:v>47.3</c:v>
                </c:pt>
                <c:pt idx="30222">
                  <c:v>47.3</c:v>
                </c:pt>
                <c:pt idx="30223">
                  <c:v>47.24</c:v>
                </c:pt>
                <c:pt idx="30224">
                  <c:v>47.27</c:v>
                </c:pt>
                <c:pt idx="30225">
                  <c:v>47.27</c:v>
                </c:pt>
                <c:pt idx="30226">
                  <c:v>47.27</c:v>
                </c:pt>
                <c:pt idx="30227">
                  <c:v>47.27</c:v>
                </c:pt>
                <c:pt idx="30228">
                  <c:v>47.27</c:v>
                </c:pt>
                <c:pt idx="30229">
                  <c:v>47.24</c:v>
                </c:pt>
                <c:pt idx="30230">
                  <c:v>47.27</c:v>
                </c:pt>
                <c:pt idx="30231">
                  <c:v>47.27</c:v>
                </c:pt>
                <c:pt idx="30232">
                  <c:v>47.21</c:v>
                </c:pt>
                <c:pt idx="30233">
                  <c:v>47.17</c:v>
                </c:pt>
                <c:pt idx="30234">
                  <c:v>47.17</c:v>
                </c:pt>
                <c:pt idx="30235">
                  <c:v>47.17</c:v>
                </c:pt>
                <c:pt idx="30236">
                  <c:v>47.21</c:v>
                </c:pt>
                <c:pt idx="30237">
                  <c:v>47.21</c:v>
                </c:pt>
                <c:pt idx="30238">
                  <c:v>47.17</c:v>
                </c:pt>
                <c:pt idx="30239">
                  <c:v>47.2</c:v>
                </c:pt>
                <c:pt idx="30240">
                  <c:v>47.2</c:v>
                </c:pt>
                <c:pt idx="30241">
                  <c:v>47.23</c:v>
                </c:pt>
                <c:pt idx="30242">
                  <c:v>47.23</c:v>
                </c:pt>
                <c:pt idx="30243">
                  <c:v>47.27</c:v>
                </c:pt>
                <c:pt idx="30244">
                  <c:v>47.23</c:v>
                </c:pt>
                <c:pt idx="30245">
                  <c:v>47.2</c:v>
                </c:pt>
                <c:pt idx="30246">
                  <c:v>47.2</c:v>
                </c:pt>
                <c:pt idx="30247">
                  <c:v>47.2</c:v>
                </c:pt>
                <c:pt idx="30248">
                  <c:v>47.14</c:v>
                </c:pt>
                <c:pt idx="30249">
                  <c:v>47.14</c:v>
                </c:pt>
                <c:pt idx="30250">
                  <c:v>47.1</c:v>
                </c:pt>
                <c:pt idx="30251">
                  <c:v>47.07</c:v>
                </c:pt>
                <c:pt idx="30252">
                  <c:v>47.07</c:v>
                </c:pt>
                <c:pt idx="30253">
                  <c:v>47.07</c:v>
                </c:pt>
                <c:pt idx="30254">
                  <c:v>47.1</c:v>
                </c:pt>
                <c:pt idx="30255">
                  <c:v>47.07</c:v>
                </c:pt>
                <c:pt idx="30256">
                  <c:v>47.1</c:v>
                </c:pt>
                <c:pt idx="30257">
                  <c:v>47.1</c:v>
                </c:pt>
                <c:pt idx="30258">
                  <c:v>47.07</c:v>
                </c:pt>
                <c:pt idx="30259">
                  <c:v>47.13</c:v>
                </c:pt>
                <c:pt idx="30260">
                  <c:v>47.1</c:v>
                </c:pt>
                <c:pt idx="30261">
                  <c:v>47.13</c:v>
                </c:pt>
                <c:pt idx="30262">
                  <c:v>47.2</c:v>
                </c:pt>
                <c:pt idx="30263">
                  <c:v>47.23</c:v>
                </c:pt>
                <c:pt idx="30264">
                  <c:v>47.23</c:v>
                </c:pt>
                <c:pt idx="30265">
                  <c:v>47.2</c:v>
                </c:pt>
                <c:pt idx="30266">
                  <c:v>47.23</c:v>
                </c:pt>
                <c:pt idx="30267">
                  <c:v>47.2</c:v>
                </c:pt>
                <c:pt idx="30268">
                  <c:v>47.16</c:v>
                </c:pt>
                <c:pt idx="30269">
                  <c:v>47.16</c:v>
                </c:pt>
                <c:pt idx="30270">
                  <c:v>47.13</c:v>
                </c:pt>
                <c:pt idx="30271">
                  <c:v>47.16</c:v>
                </c:pt>
                <c:pt idx="30272">
                  <c:v>47.16</c:v>
                </c:pt>
                <c:pt idx="30273">
                  <c:v>47.13</c:v>
                </c:pt>
                <c:pt idx="30274">
                  <c:v>47.13</c:v>
                </c:pt>
                <c:pt idx="30275">
                  <c:v>47.09</c:v>
                </c:pt>
                <c:pt idx="30276">
                  <c:v>47.09</c:v>
                </c:pt>
                <c:pt idx="30277">
                  <c:v>47.09</c:v>
                </c:pt>
                <c:pt idx="30278">
                  <c:v>47.09</c:v>
                </c:pt>
                <c:pt idx="30279">
                  <c:v>47.09</c:v>
                </c:pt>
                <c:pt idx="30280">
                  <c:v>47.06</c:v>
                </c:pt>
                <c:pt idx="30281">
                  <c:v>47.06</c:v>
                </c:pt>
                <c:pt idx="30282">
                  <c:v>47.09</c:v>
                </c:pt>
                <c:pt idx="30283">
                  <c:v>47.09</c:v>
                </c:pt>
                <c:pt idx="30284">
                  <c:v>47.15</c:v>
                </c:pt>
                <c:pt idx="30285">
                  <c:v>47.15</c:v>
                </c:pt>
                <c:pt idx="30286">
                  <c:v>47.15</c:v>
                </c:pt>
                <c:pt idx="30287">
                  <c:v>47.15</c:v>
                </c:pt>
                <c:pt idx="30288">
                  <c:v>47.19</c:v>
                </c:pt>
                <c:pt idx="30289">
                  <c:v>47.19</c:v>
                </c:pt>
                <c:pt idx="30290">
                  <c:v>47.15</c:v>
                </c:pt>
                <c:pt idx="30291">
                  <c:v>47.15</c:v>
                </c:pt>
                <c:pt idx="30292">
                  <c:v>47.15</c:v>
                </c:pt>
                <c:pt idx="30293">
                  <c:v>47.12</c:v>
                </c:pt>
                <c:pt idx="30294">
                  <c:v>47.12</c:v>
                </c:pt>
                <c:pt idx="30295">
                  <c:v>47.09</c:v>
                </c:pt>
                <c:pt idx="30296">
                  <c:v>47.09</c:v>
                </c:pt>
                <c:pt idx="30297">
                  <c:v>47.15</c:v>
                </c:pt>
                <c:pt idx="30298">
                  <c:v>47.15</c:v>
                </c:pt>
                <c:pt idx="30299">
                  <c:v>47.15</c:v>
                </c:pt>
                <c:pt idx="30300">
                  <c:v>47.15</c:v>
                </c:pt>
                <c:pt idx="30301">
                  <c:v>47.15</c:v>
                </c:pt>
                <c:pt idx="30302">
                  <c:v>47.12</c:v>
                </c:pt>
                <c:pt idx="30303">
                  <c:v>47.09</c:v>
                </c:pt>
                <c:pt idx="30304">
                  <c:v>47.09</c:v>
                </c:pt>
                <c:pt idx="30305">
                  <c:v>47.09</c:v>
                </c:pt>
                <c:pt idx="30306">
                  <c:v>47.09</c:v>
                </c:pt>
                <c:pt idx="30307">
                  <c:v>47.09</c:v>
                </c:pt>
                <c:pt idx="30308">
                  <c:v>47.09</c:v>
                </c:pt>
                <c:pt idx="30309">
                  <c:v>47.12</c:v>
                </c:pt>
                <c:pt idx="30310">
                  <c:v>47.15</c:v>
                </c:pt>
                <c:pt idx="30311">
                  <c:v>47.18</c:v>
                </c:pt>
                <c:pt idx="30312">
                  <c:v>47.21</c:v>
                </c:pt>
                <c:pt idx="30313">
                  <c:v>47.24</c:v>
                </c:pt>
                <c:pt idx="30314">
                  <c:v>47.24</c:v>
                </c:pt>
                <c:pt idx="30315">
                  <c:v>47.24</c:v>
                </c:pt>
                <c:pt idx="30316">
                  <c:v>47.24</c:v>
                </c:pt>
                <c:pt idx="30317">
                  <c:v>47.24</c:v>
                </c:pt>
                <c:pt idx="30318">
                  <c:v>47.24</c:v>
                </c:pt>
                <c:pt idx="30319">
                  <c:v>47.21</c:v>
                </c:pt>
                <c:pt idx="30320">
                  <c:v>47.18</c:v>
                </c:pt>
                <c:pt idx="30321">
                  <c:v>47.18</c:v>
                </c:pt>
                <c:pt idx="30322">
                  <c:v>47.18</c:v>
                </c:pt>
                <c:pt idx="30323">
                  <c:v>47.15</c:v>
                </c:pt>
                <c:pt idx="30324">
                  <c:v>47.18</c:v>
                </c:pt>
                <c:pt idx="30325">
                  <c:v>47.18</c:v>
                </c:pt>
                <c:pt idx="30326">
                  <c:v>47.15</c:v>
                </c:pt>
                <c:pt idx="30327">
                  <c:v>47.15</c:v>
                </c:pt>
                <c:pt idx="30328">
                  <c:v>47.11</c:v>
                </c:pt>
                <c:pt idx="30329">
                  <c:v>47.11</c:v>
                </c:pt>
                <c:pt idx="30330">
                  <c:v>47.15</c:v>
                </c:pt>
                <c:pt idx="30331">
                  <c:v>47.15</c:v>
                </c:pt>
                <c:pt idx="30332">
                  <c:v>47.15</c:v>
                </c:pt>
                <c:pt idx="30333">
                  <c:v>47.15</c:v>
                </c:pt>
                <c:pt idx="30334">
                  <c:v>47.15</c:v>
                </c:pt>
                <c:pt idx="30335">
                  <c:v>47.15</c:v>
                </c:pt>
                <c:pt idx="30336">
                  <c:v>47.15</c:v>
                </c:pt>
                <c:pt idx="30337">
                  <c:v>47.15</c:v>
                </c:pt>
                <c:pt idx="30338">
                  <c:v>47.15</c:v>
                </c:pt>
                <c:pt idx="30339">
                  <c:v>47.15</c:v>
                </c:pt>
                <c:pt idx="30340">
                  <c:v>47.18</c:v>
                </c:pt>
                <c:pt idx="30341">
                  <c:v>47.21</c:v>
                </c:pt>
                <c:pt idx="30342">
                  <c:v>47.21</c:v>
                </c:pt>
                <c:pt idx="30343">
                  <c:v>47.18</c:v>
                </c:pt>
                <c:pt idx="30344">
                  <c:v>47.21</c:v>
                </c:pt>
                <c:pt idx="30345">
                  <c:v>47.21</c:v>
                </c:pt>
                <c:pt idx="30346">
                  <c:v>47.21</c:v>
                </c:pt>
                <c:pt idx="30347">
                  <c:v>47.15</c:v>
                </c:pt>
                <c:pt idx="30348">
                  <c:v>47.15</c:v>
                </c:pt>
                <c:pt idx="30349">
                  <c:v>47.15</c:v>
                </c:pt>
                <c:pt idx="30350">
                  <c:v>47.11</c:v>
                </c:pt>
                <c:pt idx="30351">
                  <c:v>47.15</c:v>
                </c:pt>
                <c:pt idx="30352">
                  <c:v>47.15</c:v>
                </c:pt>
                <c:pt idx="30353">
                  <c:v>47.15</c:v>
                </c:pt>
                <c:pt idx="30354">
                  <c:v>47.15</c:v>
                </c:pt>
                <c:pt idx="30355">
                  <c:v>47.18</c:v>
                </c:pt>
                <c:pt idx="30356">
                  <c:v>47.18</c:v>
                </c:pt>
                <c:pt idx="30357">
                  <c:v>47.21</c:v>
                </c:pt>
                <c:pt idx="30358">
                  <c:v>47.18</c:v>
                </c:pt>
                <c:pt idx="30359">
                  <c:v>47.18</c:v>
                </c:pt>
                <c:pt idx="30360">
                  <c:v>47.21</c:v>
                </c:pt>
                <c:pt idx="30361">
                  <c:v>47.21</c:v>
                </c:pt>
                <c:pt idx="30362">
                  <c:v>47.21</c:v>
                </c:pt>
                <c:pt idx="30363">
                  <c:v>47.21</c:v>
                </c:pt>
                <c:pt idx="30364">
                  <c:v>47.24</c:v>
                </c:pt>
                <c:pt idx="30365">
                  <c:v>47.24</c:v>
                </c:pt>
                <c:pt idx="30366">
                  <c:v>47.24</c:v>
                </c:pt>
                <c:pt idx="30367">
                  <c:v>47.24</c:v>
                </c:pt>
                <c:pt idx="30368">
                  <c:v>47.24</c:v>
                </c:pt>
                <c:pt idx="30369">
                  <c:v>47.24</c:v>
                </c:pt>
                <c:pt idx="30370">
                  <c:v>47.27</c:v>
                </c:pt>
                <c:pt idx="30371">
                  <c:v>47.24</c:v>
                </c:pt>
                <c:pt idx="30372">
                  <c:v>47.27</c:v>
                </c:pt>
                <c:pt idx="30373">
                  <c:v>47.27</c:v>
                </c:pt>
                <c:pt idx="30374">
                  <c:v>47.27</c:v>
                </c:pt>
                <c:pt idx="30375">
                  <c:v>47.27</c:v>
                </c:pt>
                <c:pt idx="30376">
                  <c:v>47.24</c:v>
                </c:pt>
                <c:pt idx="30377">
                  <c:v>47.21</c:v>
                </c:pt>
                <c:pt idx="30378">
                  <c:v>47.18</c:v>
                </c:pt>
                <c:pt idx="30379">
                  <c:v>47.21</c:v>
                </c:pt>
                <c:pt idx="30380">
                  <c:v>47.24</c:v>
                </c:pt>
                <c:pt idx="30381">
                  <c:v>47.27</c:v>
                </c:pt>
                <c:pt idx="30382">
                  <c:v>47.34</c:v>
                </c:pt>
                <c:pt idx="30383">
                  <c:v>47.4</c:v>
                </c:pt>
                <c:pt idx="30384">
                  <c:v>47.47</c:v>
                </c:pt>
                <c:pt idx="30385">
                  <c:v>47.54</c:v>
                </c:pt>
                <c:pt idx="30386">
                  <c:v>47.57</c:v>
                </c:pt>
                <c:pt idx="30387">
                  <c:v>47.57</c:v>
                </c:pt>
                <c:pt idx="30388">
                  <c:v>47.57</c:v>
                </c:pt>
                <c:pt idx="30389">
                  <c:v>47.64</c:v>
                </c:pt>
                <c:pt idx="30390">
                  <c:v>47.67</c:v>
                </c:pt>
                <c:pt idx="30391">
                  <c:v>47.7</c:v>
                </c:pt>
                <c:pt idx="30392">
                  <c:v>47.74</c:v>
                </c:pt>
                <c:pt idx="30393">
                  <c:v>47.77</c:v>
                </c:pt>
                <c:pt idx="30394">
                  <c:v>47.77</c:v>
                </c:pt>
                <c:pt idx="30395">
                  <c:v>47.8</c:v>
                </c:pt>
                <c:pt idx="30396">
                  <c:v>47.77</c:v>
                </c:pt>
                <c:pt idx="30397">
                  <c:v>47.77</c:v>
                </c:pt>
                <c:pt idx="30398">
                  <c:v>47.77</c:v>
                </c:pt>
                <c:pt idx="30399">
                  <c:v>47.84</c:v>
                </c:pt>
                <c:pt idx="30400">
                  <c:v>47.9</c:v>
                </c:pt>
                <c:pt idx="30401">
                  <c:v>47.94</c:v>
                </c:pt>
                <c:pt idx="30402">
                  <c:v>47.94</c:v>
                </c:pt>
                <c:pt idx="30403">
                  <c:v>47.9</c:v>
                </c:pt>
                <c:pt idx="30404">
                  <c:v>47.9</c:v>
                </c:pt>
                <c:pt idx="30405">
                  <c:v>47.97</c:v>
                </c:pt>
                <c:pt idx="30406">
                  <c:v>47.97</c:v>
                </c:pt>
                <c:pt idx="30407">
                  <c:v>47.97</c:v>
                </c:pt>
                <c:pt idx="30408">
                  <c:v>47.97</c:v>
                </c:pt>
                <c:pt idx="30409">
                  <c:v>48.01</c:v>
                </c:pt>
                <c:pt idx="30410">
                  <c:v>48.04</c:v>
                </c:pt>
                <c:pt idx="30411">
                  <c:v>48.07</c:v>
                </c:pt>
                <c:pt idx="30412">
                  <c:v>48.07</c:v>
                </c:pt>
                <c:pt idx="30413">
                  <c:v>48.07</c:v>
                </c:pt>
                <c:pt idx="30414">
                  <c:v>48.07</c:v>
                </c:pt>
                <c:pt idx="30415">
                  <c:v>48.11</c:v>
                </c:pt>
                <c:pt idx="30416">
                  <c:v>48.11</c:v>
                </c:pt>
                <c:pt idx="30417">
                  <c:v>48.11</c:v>
                </c:pt>
                <c:pt idx="30418">
                  <c:v>48.11</c:v>
                </c:pt>
                <c:pt idx="30419">
                  <c:v>48.11</c:v>
                </c:pt>
                <c:pt idx="30420">
                  <c:v>48.11</c:v>
                </c:pt>
                <c:pt idx="30421">
                  <c:v>48.14</c:v>
                </c:pt>
                <c:pt idx="30422">
                  <c:v>48.14</c:v>
                </c:pt>
                <c:pt idx="30423">
                  <c:v>48.11</c:v>
                </c:pt>
                <c:pt idx="30424">
                  <c:v>48.08</c:v>
                </c:pt>
                <c:pt idx="30425">
                  <c:v>48.11</c:v>
                </c:pt>
                <c:pt idx="30426">
                  <c:v>48.11</c:v>
                </c:pt>
                <c:pt idx="30427">
                  <c:v>48.15</c:v>
                </c:pt>
                <c:pt idx="30428">
                  <c:v>48.21</c:v>
                </c:pt>
                <c:pt idx="30429">
                  <c:v>48.25</c:v>
                </c:pt>
                <c:pt idx="30430">
                  <c:v>48.32</c:v>
                </c:pt>
                <c:pt idx="30431">
                  <c:v>48.38</c:v>
                </c:pt>
                <c:pt idx="30432">
                  <c:v>48.45</c:v>
                </c:pt>
                <c:pt idx="30433">
                  <c:v>48.49</c:v>
                </c:pt>
                <c:pt idx="30434">
                  <c:v>48.49</c:v>
                </c:pt>
                <c:pt idx="30435">
                  <c:v>48.46</c:v>
                </c:pt>
                <c:pt idx="30436">
                  <c:v>48.39</c:v>
                </c:pt>
                <c:pt idx="30437">
                  <c:v>48.36</c:v>
                </c:pt>
                <c:pt idx="30438">
                  <c:v>48.29</c:v>
                </c:pt>
                <c:pt idx="30439">
                  <c:v>48.29</c:v>
                </c:pt>
                <c:pt idx="30440">
                  <c:v>48.29</c:v>
                </c:pt>
                <c:pt idx="30441">
                  <c:v>48.32</c:v>
                </c:pt>
                <c:pt idx="30442">
                  <c:v>48.32</c:v>
                </c:pt>
                <c:pt idx="30443">
                  <c:v>48.32</c:v>
                </c:pt>
                <c:pt idx="30444">
                  <c:v>48.36</c:v>
                </c:pt>
                <c:pt idx="30445">
                  <c:v>48.29</c:v>
                </c:pt>
                <c:pt idx="30446">
                  <c:v>48.23</c:v>
                </c:pt>
                <c:pt idx="30447">
                  <c:v>48.19</c:v>
                </c:pt>
                <c:pt idx="30448">
                  <c:v>48.22</c:v>
                </c:pt>
                <c:pt idx="30449">
                  <c:v>48.16</c:v>
                </c:pt>
                <c:pt idx="30450">
                  <c:v>48.16</c:v>
                </c:pt>
                <c:pt idx="30451">
                  <c:v>48.16</c:v>
                </c:pt>
                <c:pt idx="30452">
                  <c:v>48.23</c:v>
                </c:pt>
                <c:pt idx="30453">
                  <c:v>48.29</c:v>
                </c:pt>
                <c:pt idx="30454">
                  <c:v>48.36</c:v>
                </c:pt>
                <c:pt idx="30455">
                  <c:v>48.43</c:v>
                </c:pt>
                <c:pt idx="30456">
                  <c:v>48.43</c:v>
                </c:pt>
                <c:pt idx="30457">
                  <c:v>48.43</c:v>
                </c:pt>
                <c:pt idx="30458">
                  <c:v>48.4</c:v>
                </c:pt>
                <c:pt idx="30459">
                  <c:v>48.43</c:v>
                </c:pt>
                <c:pt idx="30460">
                  <c:v>48.46</c:v>
                </c:pt>
                <c:pt idx="30461">
                  <c:v>48.53</c:v>
                </c:pt>
                <c:pt idx="30462">
                  <c:v>48.57</c:v>
                </c:pt>
                <c:pt idx="30463">
                  <c:v>48.6</c:v>
                </c:pt>
                <c:pt idx="30464">
                  <c:v>48.6</c:v>
                </c:pt>
                <c:pt idx="30465">
                  <c:v>48.63</c:v>
                </c:pt>
                <c:pt idx="30466">
                  <c:v>48.64</c:v>
                </c:pt>
                <c:pt idx="30467">
                  <c:v>48.68</c:v>
                </c:pt>
                <c:pt idx="30468">
                  <c:v>48.64</c:v>
                </c:pt>
                <c:pt idx="30469">
                  <c:v>48.61</c:v>
                </c:pt>
                <c:pt idx="30470">
                  <c:v>48.61</c:v>
                </c:pt>
                <c:pt idx="30471">
                  <c:v>48.71</c:v>
                </c:pt>
                <c:pt idx="30472">
                  <c:v>48.92</c:v>
                </c:pt>
                <c:pt idx="30473">
                  <c:v>49.09</c:v>
                </c:pt>
                <c:pt idx="30474">
                  <c:v>49.13</c:v>
                </c:pt>
                <c:pt idx="30475">
                  <c:v>49.13</c:v>
                </c:pt>
                <c:pt idx="30476">
                  <c:v>49.34</c:v>
                </c:pt>
                <c:pt idx="30477">
                  <c:v>49.62</c:v>
                </c:pt>
                <c:pt idx="30478">
                  <c:v>49.84</c:v>
                </c:pt>
                <c:pt idx="30479">
                  <c:v>49.95</c:v>
                </c:pt>
                <c:pt idx="30480">
                  <c:v>50.03</c:v>
                </c:pt>
                <c:pt idx="30481">
                  <c:v>50.03</c:v>
                </c:pt>
                <c:pt idx="30482">
                  <c:v>49.99</c:v>
                </c:pt>
                <c:pt idx="30483">
                  <c:v>50.03</c:v>
                </c:pt>
                <c:pt idx="30484">
                  <c:v>50.03</c:v>
                </c:pt>
                <c:pt idx="30485">
                  <c:v>50.03</c:v>
                </c:pt>
                <c:pt idx="30486">
                  <c:v>49.99</c:v>
                </c:pt>
                <c:pt idx="30487">
                  <c:v>49.93</c:v>
                </c:pt>
                <c:pt idx="30488">
                  <c:v>49.89</c:v>
                </c:pt>
                <c:pt idx="30489">
                  <c:v>49.82</c:v>
                </c:pt>
                <c:pt idx="30490">
                  <c:v>49.74</c:v>
                </c:pt>
                <c:pt idx="30491">
                  <c:v>49.64</c:v>
                </c:pt>
                <c:pt idx="30492">
                  <c:v>49.6</c:v>
                </c:pt>
                <c:pt idx="30493">
                  <c:v>49.6</c:v>
                </c:pt>
                <c:pt idx="30494">
                  <c:v>49.85</c:v>
                </c:pt>
                <c:pt idx="30495">
                  <c:v>50.11</c:v>
                </c:pt>
                <c:pt idx="30496">
                  <c:v>50.26</c:v>
                </c:pt>
                <c:pt idx="30497">
                  <c:v>50.41</c:v>
                </c:pt>
                <c:pt idx="30498">
                  <c:v>50.56</c:v>
                </c:pt>
                <c:pt idx="30499">
                  <c:v>50.71</c:v>
                </c:pt>
                <c:pt idx="30500">
                  <c:v>50.79</c:v>
                </c:pt>
                <c:pt idx="30501">
                  <c:v>50.71</c:v>
                </c:pt>
                <c:pt idx="30502">
                  <c:v>50.6</c:v>
                </c:pt>
                <c:pt idx="30503">
                  <c:v>50.49</c:v>
                </c:pt>
                <c:pt idx="30504">
                  <c:v>50.49</c:v>
                </c:pt>
                <c:pt idx="30505">
                  <c:v>50.52</c:v>
                </c:pt>
                <c:pt idx="30506">
                  <c:v>50.41</c:v>
                </c:pt>
                <c:pt idx="30507">
                  <c:v>50.41</c:v>
                </c:pt>
                <c:pt idx="30508">
                  <c:v>50.3</c:v>
                </c:pt>
                <c:pt idx="30509">
                  <c:v>50.16</c:v>
                </c:pt>
                <c:pt idx="30510">
                  <c:v>50.16</c:v>
                </c:pt>
                <c:pt idx="30511">
                  <c:v>50.13</c:v>
                </c:pt>
                <c:pt idx="30512">
                  <c:v>50.16</c:v>
                </c:pt>
                <c:pt idx="30513">
                  <c:v>50.2</c:v>
                </c:pt>
                <c:pt idx="30514">
                  <c:v>50.2</c:v>
                </c:pt>
                <c:pt idx="30515">
                  <c:v>50.24</c:v>
                </c:pt>
                <c:pt idx="30516">
                  <c:v>50.13</c:v>
                </c:pt>
                <c:pt idx="30517">
                  <c:v>50.02</c:v>
                </c:pt>
                <c:pt idx="30518">
                  <c:v>49.98</c:v>
                </c:pt>
                <c:pt idx="30519">
                  <c:v>49.91</c:v>
                </c:pt>
                <c:pt idx="30520">
                  <c:v>49.87</c:v>
                </c:pt>
                <c:pt idx="30521">
                  <c:v>49.84</c:v>
                </c:pt>
                <c:pt idx="30522">
                  <c:v>49.8</c:v>
                </c:pt>
                <c:pt idx="30523">
                  <c:v>49.76</c:v>
                </c:pt>
                <c:pt idx="30524">
                  <c:v>49.8</c:v>
                </c:pt>
                <c:pt idx="30525">
                  <c:v>49.76</c:v>
                </c:pt>
                <c:pt idx="30526">
                  <c:v>49.76</c:v>
                </c:pt>
                <c:pt idx="30527">
                  <c:v>49.76</c:v>
                </c:pt>
                <c:pt idx="30528">
                  <c:v>49.76</c:v>
                </c:pt>
                <c:pt idx="30529">
                  <c:v>49.73</c:v>
                </c:pt>
                <c:pt idx="30530">
                  <c:v>49.76</c:v>
                </c:pt>
                <c:pt idx="30531">
                  <c:v>49.76</c:v>
                </c:pt>
                <c:pt idx="30532">
                  <c:v>49.76</c:v>
                </c:pt>
                <c:pt idx="30533">
                  <c:v>49.8</c:v>
                </c:pt>
                <c:pt idx="30534">
                  <c:v>49.84</c:v>
                </c:pt>
                <c:pt idx="30535">
                  <c:v>49.91</c:v>
                </c:pt>
                <c:pt idx="30536">
                  <c:v>49.94</c:v>
                </c:pt>
                <c:pt idx="30537">
                  <c:v>49.94</c:v>
                </c:pt>
                <c:pt idx="30538">
                  <c:v>49.98</c:v>
                </c:pt>
                <c:pt idx="30539">
                  <c:v>50.02</c:v>
                </c:pt>
                <c:pt idx="30540">
                  <c:v>49.91</c:v>
                </c:pt>
                <c:pt idx="30541">
                  <c:v>49.84</c:v>
                </c:pt>
                <c:pt idx="30542">
                  <c:v>49.8</c:v>
                </c:pt>
                <c:pt idx="30543">
                  <c:v>49.8</c:v>
                </c:pt>
                <c:pt idx="30544">
                  <c:v>49.8</c:v>
                </c:pt>
                <c:pt idx="30545">
                  <c:v>50.09</c:v>
                </c:pt>
                <c:pt idx="30546">
                  <c:v>50.05</c:v>
                </c:pt>
                <c:pt idx="30547">
                  <c:v>50.06</c:v>
                </c:pt>
                <c:pt idx="30548">
                  <c:v>51.12</c:v>
                </c:pt>
                <c:pt idx="30549">
                  <c:v>50.78</c:v>
                </c:pt>
                <c:pt idx="30550">
                  <c:v>50.51</c:v>
                </c:pt>
                <c:pt idx="30551">
                  <c:v>50.28</c:v>
                </c:pt>
                <c:pt idx="30552">
                  <c:v>50.21</c:v>
                </c:pt>
                <c:pt idx="30553">
                  <c:v>50.14</c:v>
                </c:pt>
                <c:pt idx="30554">
                  <c:v>50.1</c:v>
                </c:pt>
                <c:pt idx="30555">
                  <c:v>50.06</c:v>
                </c:pt>
                <c:pt idx="30556">
                  <c:v>49.99</c:v>
                </c:pt>
                <c:pt idx="30557">
                  <c:v>49.99</c:v>
                </c:pt>
                <c:pt idx="30558">
                  <c:v>49.99</c:v>
                </c:pt>
                <c:pt idx="30559">
                  <c:v>49.95</c:v>
                </c:pt>
                <c:pt idx="30560">
                  <c:v>49.95</c:v>
                </c:pt>
                <c:pt idx="30561">
                  <c:v>49.95</c:v>
                </c:pt>
                <c:pt idx="30562">
                  <c:v>49.95</c:v>
                </c:pt>
                <c:pt idx="30563">
                  <c:v>49.95</c:v>
                </c:pt>
                <c:pt idx="30564">
                  <c:v>49.99</c:v>
                </c:pt>
                <c:pt idx="30565">
                  <c:v>49.95</c:v>
                </c:pt>
                <c:pt idx="30566">
                  <c:v>49.84</c:v>
                </c:pt>
                <c:pt idx="30567">
                  <c:v>49.84</c:v>
                </c:pt>
                <c:pt idx="30568">
                  <c:v>49.84</c:v>
                </c:pt>
                <c:pt idx="30569">
                  <c:v>49.88</c:v>
                </c:pt>
                <c:pt idx="30570">
                  <c:v>50.44</c:v>
                </c:pt>
                <c:pt idx="30571">
                  <c:v>50.32</c:v>
                </c:pt>
                <c:pt idx="30572">
                  <c:v>50.87</c:v>
                </c:pt>
                <c:pt idx="30573">
                  <c:v>50.82</c:v>
                </c:pt>
                <c:pt idx="30574">
                  <c:v>50.44</c:v>
                </c:pt>
                <c:pt idx="30575">
                  <c:v>50.33</c:v>
                </c:pt>
                <c:pt idx="30576">
                  <c:v>50.28</c:v>
                </c:pt>
                <c:pt idx="30577">
                  <c:v>50.28</c:v>
                </c:pt>
                <c:pt idx="30578">
                  <c:v>50.32</c:v>
                </c:pt>
                <c:pt idx="30579">
                  <c:v>50.4</c:v>
                </c:pt>
                <c:pt idx="30580">
                  <c:v>50.43</c:v>
                </c:pt>
                <c:pt idx="30581">
                  <c:v>50.51</c:v>
                </c:pt>
                <c:pt idx="30582">
                  <c:v>50.55</c:v>
                </c:pt>
                <c:pt idx="30583">
                  <c:v>50.55</c:v>
                </c:pt>
                <c:pt idx="30584">
                  <c:v>50.55</c:v>
                </c:pt>
                <c:pt idx="30585">
                  <c:v>50.55</c:v>
                </c:pt>
                <c:pt idx="30586">
                  <c:v>50.55</c:v>
                </c:pt>
                <c:pt idx="30587">
                  <c:v>50.47</c:v>
                </c:pt>
                <c:pt idx="30588">
                  <c:v>50.47</c:v>
                </c:pt>
                <c:pt idx="30589">
                  <c:v>50.43</c:v>
                </c:pt>
                <c:pt idx="30590">
                  <c:v>50.4</c:v>
                </c:pt>
                <c:pt idx="30591">
                  <c:v>50.36</c:v>
                </c:pt>
                <c:pt idx="30592">
                  <c:v>50.28</c:v>
                </c:pt>
                <c:pt idx="30593">
                  <c:v>50.21</c:v>
                </c:pt>
                <c:pt idx="30594">
                  <c:v>50.17</c:v>
                </c:pt>
                <c:pt idx="30595">
                  <c:v>50.14</c:v>
                </c:pt>
                <c:pt idx="30596">
                  <c:v>50.14</c:v>
                </c:pt>
                <c:pt idx="30597">
                  <c:v>50.14</c:v>
                </c:pt>
                <c:pt idx="30598">
                  <c:v>50.1</c:v>
                </c:pt>
                <c:pt idx="30599">
                  <c:v>50.1</c:v>
                </c:pt>
                <c:pt idx="30600">
                  <c:v>50.1</c:v>
                </c:pt>
                <c:pt idx="30601">
                  <c:v>50.1</c:v>
                </c:pt>
                <c:pt idx="30602">
                  <c:v>50.06</c:v>
                </c:pt>
                <c:pt idx="30603">
                  <c:v>50.1</c:v>
                </c:pt>
                <c:pt idx="30604">
                  <c:v>50.17</c:v>
                </c:pt>
                <c:pt idx="30605">
                  <c:v>50.21</c:v>
                </c:pt>
                <c:pt idx="30606">
                  <c:v>50.21</c:v>
                </c:pt>
                <c:pt idx="30607">
                  <c:v>50.25</c:v>
                </c:pt>
                <c:pt idx="30608">
                  <c:v>50.25</c:v>
                </c:pt>
                <c:pt idx="30609">
                  <c:v>50.21</c:v>
                </c:pt>
                <c:pt idx="30610">
                  <c:v>50.21</c:v>
                </c:pt>
                <c:pt idx="30611">
                  <c:v>50.17</c:v>
                </c:pt>
                <c:pt idx="30612">
                  <c:v>50.17</c:v>
                </c:pt>
                <c:pt idx="30613">
                  <c:v>50.1</c:v>
                </c:pt>
                <c:pt idx="30614">
                  <c:v>50.06</c:v>
                </c:pt>
                <c:pt idx="30615">
                  <c:v>50.03</c:v>
                </c:pt>
                <c:pt idx="30616">
                  <c:v>50.03</c:v>
                </c:pt>
                <c:pt idx="30617">
                  <c:v>50.03</c:v>
                </c:pt>
                <c:pt idx="30618">
                  <c:v>50.03</c:v>
                </c:pt>
                <c:pt idx="30619">
                  <c:v>50.03</c:v>
                </c:pt>
                <c:pt idx="30620">
                  <c:v>50.03</c:v>
                </c:pt>
                <c:pt idx="30621">
                  <c:v>50.03</c:v>
                </c:pt>
                <c:pt idx="30622">
                  <c:v>50.05</c:v>
                </c:pt>
                <c:pt idx="30623">
                  <c:v>50.09</c:v>
                </c:pt>
                <c:pt idx="30624">
                  <c:v>50.06</c:v>
                </c:pt>
                <c:pt idx="30625">
                  <c:v>50.09</c:v>
                </c:pt>
                <c:pt idx="30626">
                  <c:v>50.06</c:v>
                </c:pt>
                <c:pt idx="30627">
                  <c:v>50.13</c:v>
                </c:pt>
                <c:pt idx="30628">
                  <c:v>50.14</c:v>
                </c:pt>
                <c:pt idx="30629">
                  <c:v>50.17</c:v>
                </c:pt>
                <c:pt idx="30630">
                  <c:v>50.17</c:v>
                </c:pt>
                <c:pt idx="30631">
                  <c:v>50.17</c:v>
                </c:pt>
                <c:pt idx="30632">
                  <c:v>50.16</c:v>
                </c:pt>
                <c:pt idx="30633">
                  <c:v>50.13</c:v>
                </c:pt>
                <c:pt idx="30634">
                  <c:v>50.13</c:v>
                </c:pt>
                <c:pt idx="30635">
                  <c:v>50.05</c:v>
                </c:pt>
                <c:pt idx="30636">
                  <c:v>50.09</c:v>
                </c:pt>
                <c:pt idx="30637">
                  <c:v>50.09</c:v>
                </c:pt>
                <c:pt idx="30639">
                  <c:v>50.86</c:v>
                </c:pt>
                <c:pt idx="30640">
                  <c:v>50.09</c:v>
                </c:pt>
                <c:pt idx="30641">
                  <c:v>50.05</c:v>
                </c:pt>
                <c:pt idx="30642">
                  <c:v>50.09</c:v>
                </c:pt>
                <c:pt idx="30643">
                  <c:v>50.09</c:v>
                </c:pt>
                <c:pt idx="30644">
                  <c:v>50.05</c:v>
                </c:pt>
                <c:pt idx="30645">
                  <c:v>50.05</c:v>
                </c:pt>
                <c:pt idx="30646">
                  <c:v>50.05</c:v>
                </c:pt>
                <c:pt idx="30647">
                  <c:v>50.05</c:v>
                </c:pt>
                <c:pt idx="30648">
                  <c:v>50.05</c:v>
                </c:pt>
                <c:pt idx="30649">
                  <c:v>50.02</c:v>
                </c:pt>
                <c:pt idx="30650">
                  <c:v>50.02</c:v>
                </c:pt>
                <c:pt idx="30651">
                  <c:v>50.02</c:v>
                </c:pt>
                <c:pt idx="30652">
                  <c:v>50.02</c:v>
                </c:pt>
                <c:pt idx="30653">
                  <c:v>50.02</c:v>
                </c:pt>
                <c:pt idx="30654">
                  <c:v>50.02</c:v>
                </c:pt>
                <c:pt idx="30655">
                  <c:v>50.05</c:v>
                </c:pt>
                <c:pt idx="30656">
                  <c:v>50.02</c:v>
                </c:pt>
                <c:pt idx="30657">
                  <c:v>50.02</c:v>
                </c:pt>
                <c:pt idx="30658">
                  <c:v>50.02</c:v>
                </c:pt>
                <c:pt idx="30659">
                  <c:v>49.98</c:v>
                </c:pt>
                <c:pt idx="30660">
                  <c:v>49.98</c:v>
                </c:pt>
                <c:pt idx="30661">
                  <c:v>49.97</c:v>
                </c:pt>
                <c:pt idx="30662">
                  <c:v>49.94</c:v>
                </c:pt>
                <c:pt idx="30663">
                  <c:v>49.97</c:v>
                </c:pt>
                <c:pt idx="30664">
                  <c:v>50.01</c:v>
                </c:pt>
                <c:pt idx="30665">
                  <c:v>49.97</c:v>
                </c:pt>
                <c:pt idx="30666">
                  <c:v>50.01</c:v>
                </c:pt>
                <c:pt idx="30667">
                  <c:v>50.01</c:v>
                </c:pt>
                <c:pt idx="30668">
                  <c:v>50.01</c:v>
                </c:pt>
                <c:pt idx="30669">
                  <c:v>50.01</c:v>
                </c:pt>
                <c:pt idx="30670">
                  <c:v>50.01</c:v>
                </c:pt>
                <c:pt idx="30671">
                  <c:v>50.01</c:v>
                </c:pt>
                <c:pt idx="30672">
                  <c:v>50.24</c:v>
                </c:pt>
                <c:pt idx="30673">
                  <c:v>50.39</c:v>
                </c:pt>
                <c:pt idx="30674">
                  <c:v>50.24</c:v>
                </c:pt>
                <c:pt idx="30675">
                  <c:v>50.2</c:v>
                </c:pt>
                <c:pt idx="30676">
                  <c:v>50.16</c:v>
                </c:pt>
                <c:pt idx="30677">
                  <c:v>50.16</c:v>
                </c:pt>
                <c:pt idx="30678">
                  <c:v>50.16</c:v>
                </c:pt>
                <c:pt idx="30679">
                  <c:v>50.13</c:v>
                </c:pt>
                <c:pt idx="30680">
                  <c:v>50.16</c:v>
                </c:pt>
                <c:pt idx="30681">
                  <c:v>50.2</c:v>
                </c:pt>
                <c:pt idx="30682">
                  <c:v>50.2</c:v>
                </c:pt>
                <c:pt idx="30683">
                  <c:v>50.2</c:v>
                </c:pt>
                <c:pt idx="30684">
                  <c:v>50.2</c:v>
                </c:pt>
                <c:pt idx="30685">
                  <c:v>50.16</c:v>
                </c:pt>
                <c:pt idx="30686">
                  <c:v>50.13</c:v>
                </c:pt>
                <c:pt idx="30687">
                  <c:v>50.13</c:v>
                </c:pt>
                <c:pt idx="30688">
                  <c:v>50.13</c:v>
                </c:pt>
                <c:pt idx="30689">
                  <c:v>50.13</c:v>
                </c:pt>
                <c:pt idx="30690">
                  <c:v>50.16</c:v>
                </c:pt>
                <c:pt idx="30691">
                  <c:v>50.2</c:v>
                </c:pt>
                <c:pt idx="30692">
                  <c:v>50.24</c:v>
                </c:pt>
                <c:pt idx="30693">
                  <c:v>50.24</c:v>
                </c:pt>
                <c:pt idx="30694">
                  <c:v>50.27</c:v>
                </c:pt>
                <c:pt idx="30695">
                  <c:v>50.31</c:v>
                </c:pt>
                <c:pt idx="30696">
                  <c:v>50.35</c:v>
                </c:pt>
                <c:pt idx="30697">
                  <c:v>50.42</c:v>
                </c:pt>
                <c:pt idx="30698">
                  <c:v>50.36</c:v>
                </c:pt>
                <c:pt idx="30699">
                  <c:v>50.36</c:v>
                </c:pt>
                <c:pt idx="30700">
                  <c:v>50.32</c:v>
                </c:pt>
                <c:pt idx="30701">
                  <c:v>50.36</c:v>
                </c:pt>
                <c:pt idx="30702">
                  <c:v>50.4</c:v>
                </c:pt>
                <c:pt idx="30703">
                  <c:v>50.4</c:v>
                </c:pt>
                <c:pt idx="30704">
                  <c:v>50.43</c:v>
                </c:pt>
                <c:pt idx="30705">
                  <c:v>50.47</c:v>
                </c:pt>
                <c:pt idx="30706">
                  <c:v>50.51</c:v>
                </c:pt>
                <c:pt idx="30707">
                  <c:v>50.51</c:v>
                </c:pt>
                <c:pt idx="30708">
                  <c:v>50.51</c:v>
                </c:pt>
                <c:pt idx="30709">
                  <c:v>50.51</c:v>
                </c:pt>
                <c:pt idx="30710">
                  <c:v>50.47</c:v>
                </c:pt>
                <c:pt idx="30711">
                  <c:v>50.4</c:v>
                </c:pt>
                <c:pt idx="30712">
                  <c:v>50.37</c:v>
                </c:pt>
                <c:pt idx="30713">
                  <c:v>50.37</c:v>
                </c:pt>
                <c:pt idx="30714">
                  <c:v>50.44</c:v>
                </c:pt>
                <c:pt idx="30715">
                  <c:v>50.48</c:v>
                </c:pt>
                <c:pt idx="30716">
                  <c:v>50.56</c:v>
                </c:pt>
                <c:pt idx="30717">
                  <c:v>50.59</c:v>
                </c:pt>
                <c:pt idx="30718">
                  <c:v>50.63</c:v>
                </c:pt>
                <c:pt idx="30719">
                  <c:v>50.67</c:v>
                </c:pt>
                <c:pt idx="30720">
                  <c:v>50.59</c:v>
                </c:pt>
                <c:pt idx="30721">
                  <c:v>50.52</c:v>
                </c:pt>
                <c:pt idx="30722">
                  <c:v>50.52</c:v>
                </c:pt>
                <c:pt idx="30723">
                  <c:v>50.52</c:v>
                </c:pt>
                <c:pt idx="30724">
                  <c:v>50.56</c:v>
                </c:pt>
                <c:pt idx="30725">
                  <c:v>50.56</c:v>
                </c:pt>
                <c:pt idx="30726">
                  <c:v>50.56</c:v>
                </c:pt>
                <c:pt idx="30727">
                  <c:v>50.61</c:v>
                </c:pt>
                <c:pt idx="30728">
                  <c:v>50.68</c:v>
                </c:pt>
                <c:pt idx="30729">
                  <c:v>50.72</c:v>
                </c:pt>
                <c:pt idx="30730">
                  <c:v>50.72</c:v>
                </c:pt>
                <c:pt idx="30731">
                  <c:v>50.72</c:v>
                </c:pt>
                <c:pt idx="30732">
                  <c:v>50.72</c:v>
                </c:pt>
                <c:pt idx="30733">
                  <c:v>50.72</c:v>
                </c:pt>
                <c:pt idx="30734">
                  <c:v>50.68</c:v>
                </c:pt>
                <c:pt idx="30735">
                  <c:v>50.64</c:v>
                </c:pt>
                <c:pt idx="30736">
                  <c:v>50.64</c:v>
                </c:pt>
                <c:pt idx="30737">
                  <c:v>50.64</c:v>
                </c:pt>
                <c:pt idx="30738">
                  <c:v>50.64</c:v>
                </c:pt>
                <c:pt idx="30739">
                  <c:v>50.68</c:v>
                </c:pt>
                <c:pt idx="30740">
                  <c:v>50.68</c:v>
                </c:pt>
                <c:pt idx="30741">
                  <c:v>50.68</c:v>
                </c:pt>
                <c:pt idx="30742">
                  <c:v>50.68</c:v>
                </c:pt>
                <c:pt idx="30743">
                  <c:v>50.68</c:v>
                </c:pt>
                <c:pt idx="30744">
                  <c:v>50.68</c:v>
                </c:pt>
                <c:pt idx="30745">
                  <c:v>50.64</c:v>
                </c:pt>
                <c:pt idx="30746">
                  <c:v>50.64</c:v>
                </c:pt>
                <c:pt idx="30747">
                  <c:v>50.68</c:v>
                </c:pt>
                <c:pt idx="30748">
                  <c:v>50.64</c:v>
                </c:pt>
                <c:pt idx="30749">
                  <c:v>50.72</c:v>
                </c:pt>
                <c:pt idx="30750">
                  <c:v>50.72</c:v>
                </c:pt>
                <c:pt idx="30751">
                  <c:v>50.76</c:v>
                </c:pt>
                <c:pt idx="30752">
                  <c:v>50.76</c:v>
                </c:pt>
                <c:pt idx="30753">
                  <c:v>50.76</c:v>
                </c:pt>
                <c:pt idx="30754">
                  <c:v>50.8</c:v>
                </c:pt>
                <c:pt idx="30755">
                  <c:v>50.8</c:v>
                </c:pt>
                <c:pt idx="30756">
                  <c:v>50.8</c:v>
                </c:pt>
                <c:pt idx="30757">
                  <c:v>50.83</c:v>
                </c:pt>
                <c:pt idx="30758">
                  <c:v>50.8</c:v>
                </c:pt>
                <c:pt idx="30759">
                  <c:v>50.76</c:v>
                </c:pt>
                <c:pt idx="30760">
                  <c:v>50.72</c:v>
                </c:pt>
                <c:pt idx="30761">
                  <c:v>50.72</c:v>
                </c:pt>
                <c:pt idx="30762">
                  <c:v>50.72</c:v>
                </c:pt>
                <c:pt idx="30763">
                  <c:v>50.72</c:v>
                </c:pt>
                <c:pt idx="30764">
                  <c:v>50.72</c:v>
                </c:pt>
                <c:pt idx="30765">
                  <c:v>50.68</c:v>
                </c:pt>
                <c:pt idx="30766">
                  <c:v>50.68</c:v>
                </c:pt>
                <c:pt idx="30767">
                  <c:v>50.68</c:v>
                </c:pt>
                <c:pt idx="30768">
                  <c:v>50.68</c:v>
                </c:pt>
                <c:pt idx="30769">
                  <c:v>50.68</c:v>
                </c:pt>
                <c:pt idx="30770">
                  <c:v>50.68</c:v>
                </c:pt>
                <c:pt idx="30771">
                  <c:v>50.68</c:v>
                </c:pt>
                <c:pt idx="30772">
                  <c:v>50.68</c:v>
                </c:pt>
                <c:pt idx="30773">
                  <c:v>50.72</c:v>
                </c:pt>
                <c:pt idx="30774">
                  <c:v>50.72</c:v>
                </c:pt>
                <c:pt idx="30775">
                  <c:v>50.76</c:v>
                </c:pt>
                <c:pt idx="30776">
                  <c:v>50.8</c:v>
                </c:pt>
                <c:pt idx="30777">
                  <c:v>50.8</c:v>
                </c:pt>
                <c:pt idx="30778">
                  <c:v>50.8</c:v>
                </c:pt>
                <c:pt idx="30779">
                  <c:v>50.8</c:v>
                </c:pt>
                <c:pt idx="30780">
                  <c:v>50.8</c:v>
                </c:pt>
                <c:pt idx="30781">
                  <c:v>50.8</c:v>
                </c:pt>
                <c:pt idx="30782">
                  <c:v>50.72</c:v>
                </c:pt>
                <c:pt idx="30783">
                  <c:v>50.68</c:v>
                </c:pt>
                <c:pt idx="30784">
                  <c:v>50.68</c:v>
                </c:pt>
                <c:pt idx="30785">
                  <c:v>50.68</c:v>
                </c:pt>
                <c:pt idx="30786">
                  <c:v>50.68</c:v>
                </c:pt>
                <c:pt idx="30787">
                  <c:v>50.72</c:v>
                </c:pt>
                <c:pt idx="30788">
                  <c:v>50.72</c:v>
                </c:pt>
                <c:pt idx="30789">
                  <c:v>50.72</c:v>
                </c:pt>
                <c:pt idx="30790">
                  <c:v>50.72</c:v>
                </c:pt>
                <c:pt idx="30791">
                  <c:v>50.72</c:v>
                </c:pt>
                <c:pt idx="30792">
                  <c:v>50.76</c:v>
                </c:pt>
                <c:pt idx="30793">
                  <c:v>50.8</c:v>
                </c:pt>
                <c:pt idx="30794">
                  <c:v>50.8</c:v>
                </c:pt>
                <c:pt idx="30795">
                  <c:v>50.83</c:v>
                </c:pt>
                <c:pt idx="30796">
                  <c:v>50.87</c:v>
                </c:pt>
                <c:pt idx="30797">
                  <c:v>50.87</c:v>
                </c:pt>
                <c:pt idx="30798">
                  <c:v>50.87</c:v>
                </c:pt>
                <c:pt idx="30799">
                  <c:v>50.87</c:v>
                </c:pt>
                <c:pt idx="30800">
                  <c:v>50.87</c:v>
                </c:pt>
                <c:pt idx="30801">
                  <c:v>50.87</c:v>
                </c:pt>
                <c:pt idx="30802">
                  <c:v>50.87</c:v>
                </c:pt>
                <c:pt idx="30803">
                  <c:v>50.87</c:v>
                </c:pt>
                <c:pt idx="30804">
                  <c:v>50.87</c:v>
                </c:pt>
                <c:pt idx="30805">
                  <c:v>50.87</c:v>
                </c:pt>
                <c:pt idx="30806">
                  <c:v>50.83</c:v>
                </c:pt>
                <c:pt idx="30807">
                  <c:v>50.83</c:v>
                </c:pt>
                <c:pt idx="30808">
                  <c:v>50.83</c:v>
                </c:pt>
                <c:pt idx="30809">
                  <c:v>50.81</c:v>
                </c:pt>
                <c:pt idx="30810">
                  <c:v>50.81</c:v>
                </c:pt>
                <c:pt idx="30811">
                  <c:v>50.81</c:v>
                </c:pt>
                <c:pt idx="30812">
                  <c:v>50.83</c:v>
                </c:pt>
                <c:pt idx="30813">
                  <c:v>50.81</c:v>
                </c:pt>
                <c:pt idx="30814">
                  <c:v>50.77</c:v>
                </c:pt>
                <c:pt idx="30815">
                  <c:v>50.77</c:v>
                </c:pt>
                <c:pt idx="30816">
                  <c:v>50.77</c:v>
                </c:pt>
                <c:pt idx="30817">
                  <c:v>50.8</c:v>
                </c:pt>
                <c:pt idx="30818">
                  <c:v>50.77</c:v>
                </c:pt>
                <c:pt idx="30819">
                  <c:v>50.73</c:v>
                </c:pt>
                <c:pt idx="30820">
                  <c:v>50.73</c:v>
                </c:pt>
                <c:pt idx="30821">
                  <c:v>50.73</c:v>
                </c:pt>
                <c:pt idx="30822">
                  <c:v>50.73</c:v>
                </c:pt>
                <c:pt idx="30823">
                  <c:v>50.76</c:v>
                </c:pt>
                <c:pt idx="30824">
                  <c:v>50.69</c:v>
                </c:pt>
                <c:pt idx="30825">
                  <c:v>50.73</c:v>
                </c:pt>
                <c:pt idx="30826">
                  <c:v>50.73</c:v>
                </c:pt>
                <c:pt idx="30827">
                  <c:v>50.73</c:v>
                </c:pt>
                <c:pt idx="30828">
                  <c:v>50.76</c:v>
                </c:pt>
                <c:pt idx="30829">
                  <c:v>50.73</c:v>
                </c:pt>
                <c:pt idx="30830">
                  <c:v>50.72</c:v>
                </c:pt>
                <c:pt idx="30831">
                  <c:v>50.69</c:v>
                </c:pt>
                <c:pt idx="30832">
                  <c:v>50.69</c:v>
                </c:pt>
                <c:pt idx="30833">
                  <c:v>50.69</c:v>
                </c:pt>
                <c:pt idx="30834">
                  <c:v>50.69</c:v>
                </c:pt>
                <c:pt idx="30835">
                  <c:v>50.69</c:v>
                </c:pt>
                <c:pt idx="30836">
                  <c:v>50.73</c:v>
                </c:pt>
                <c:pt idx="30837">
                  <c:v>50.73</c:v>
                </c:pt>
                <c:pt idx="30838">
                  <c:v>50.73</c:v>
                </c:pt>
                <c:pt idx="30839">
                  <c:v>50.73</c:v>
                </c:pt>
                <c:pt idx="30840">
                  <c:v>50.73</c:v>
                </c:pt>
                <c:pt idx="30841">
                  <c:v>50.73</c:v>
                </c:pt>
                <c:pt idx="30842">
                  <c:v>50.73</c:v>
                </c:pt>
                <c:pt idx="30843">
                  <c:v>50.69</c:v>
                </c:pt>
                <c:pt idx="30844">
                  <c:v>50.69</c:v>
                </c:pt>
                <c:pt idx="30845">
                  <c:v>50.73</c:v>
                </c:pt>
                <c:pt idx="30846">
                  <c:v>50.73</c:v>
                </c:pt>
                <c:pt idx="30847">
                  <c:v>50.73</c:v>
                </c:pt>
                <c:pt idx="30848">
                  <c:v>50.77</c:v>
                </c:pt>
                <c:pt idx="30849">
                  <c:v>50.77</c:v>
                </c:pt>
                <c:pt idx="30850">
                  <c:v>50.77</c:v>
                </c:pt>
                <c:pt idx="30851">
                  <c:v>50.81</c:v>
                </c:pt>
                <c:pt idx="30852">
                  <c:v>50.81</c:v>
                </c:pt>
                <c:pt idx="30853">
                  <c:v>50.77</c:v>
                </c:pt>
                <c:pt idx="30854">
                  <c:v>50.77</c:v>
                </c:pt>
                <c:pt idx="30855">
                  <c:v>50.73</c:v>
                </c:pt>
                <c:pt idx="30856">
                  <c:v>50.73</c:v>
                </c:pt>
                <c:pt idx="30857">
                  <c:v>50.73</c:v>
                </c:pt>
                <c:pt idx="30858">
                  <c:v>50.73</c:v>
                </c:pt>
                <c:pt idx="30859">
                  <c:v>50.73</c:v>
                </c:pt>
                <c:pt idx="30860">
                  <c:v>50.77</c:v>
                </c:pt>
                <c:pt idx="30861">
                  <c:v>50.77</c:v>
                </c:pt>
                <c:pt idx="30862">
                  <c:v>50.77</c:v>
                </c:pt>
                <c:pt idx="30863">
                  <c:v>50.77</c:v>
                </c:pt>
                <c:pt idx="30864">
                  <c:v>50.81</c:v>
                </c:pt>
                <c:pt idx="30865">
                  <c:v>50.77</c:v>
                </c:pt>
                <c:pt idx="30866">
                  <c:v>50.77</c:v>
                </c:pt>
                <c:pt idx="30867">
                  <c:v>50.77</c:v>
                </c:pt>
                <c:pt idx="30868">
                  <c:v>50.77</c:v>
                </c:pt>
                <c:pt idx="30869">
                  <c:v>50.81</c:v>
                </c:pt>
                <c:pt idx="30870">
                  <c:v>50.81</c:v>
                </c:pt>
                <c:pt idx="30871">
                  <c:v>50.81</c:v>
                </c:pt>
                <c:pt idx="30872">
                  <c:v>50.81</c:v>
                </c:pt>
                <c:pt idx="30873">
                  <c:v>50.77</c:v>
                </c:pt>
                <c:pt idx="30874">
                  <c:v>50.81</c:v>
                </c:pt>
                <c:pt idx="30875">
                  <c:v>50.81</c:v>
                </c:pt>
                <c:pt idx="30876">
                  <c:v>50.84</c:v>
                </c:pt>
                <c:pt idx="30877">
                  <c:v>50.84</c:v>
                </c:pt>
                <c:pt idx="30878">
                  <c:v>50.81</c:v>
                </c:pt>
                <c:pt idx="30879">
                  <c:v>50.77</c:v>
                </c:pt>
                <c:pt idx="30880">
                  <c:v>50.81</c:v>
                </c:pt>
                <c:pt idx="30881">
                  <c:v>50.81</c:v>
                </c:pt>
                <c:pt idx="30882">
                  <c:v>50.78</c:v>
                </c:pt>
                <c:pt idx="30883">
                  <c:v>50.86</c:v>
                </c:pt>
                <c:pt idx="30884">
                  <c:v>50.9</c:v>
                </c:pt>
                <c:pt idx="30885">
                  <c:v>50.92</c:v>
                </c:pt>
                <c:pt idx="30886">
                  <c:v>50.86</c:v>
                </c:pt>
                <c:pt idx="30887">
                  <c:v>50.86</c:v>
                </c:pt>
                <c:pt idx="30888">
                  <c:v>50.86</c:v>
                </c:pt>
                <c:pt idx="30889">
                  <c:v>50.86</c:v>
                </c:pt>
                <c:pt idx="30890">
                  <c:v>50.86</c:v>
                </c:pt>
                <c:pt idx="30891">
                  <c:v>50.86</c:v>
                </c:pt>
                <c:pt idx="30892">
                  <c:v>50.86</c:v>
                </c:pt>
                <c:pt idx="30893">
                  <c:v>50.86</c:v>
                </c:pt>
                <c:pt idx="30894">
                  <c:v>50.86</c:v>
                </c:pt>
                <c:pt idx="30895">
                  <c:v>50.86</c:v>
                </c:pt>
                <c:pt idx="30896">
                  <c:v>50.86</c:v>
                </c:pt>
                <c:pt idx="30897">
                  <c:v>50.9</c:v>
                </c:pt>
                <c:pt idx="30898">
                  <c:v>50.9</c:v>
                </c:pt>
                <c:pt idx="30899">
                  <c:v>50.93</c:v>
                </c:pt>
                <c:pt idx="30900">
                  <c:v>50.97</c:v>
                </c:pt>
                <c:pt idx="30901">
                  <c:v>50.97</c:v>
                </c:pt>
                <c:pt idx="30902">
                  <c:v>50.9</c:v>
                </c:pt>
                <c:pt idx="30903">
                  <c:v>50.86</c:v>
                </c:pt>
                <c:pt idx="30904">
                  <c:v>50.86</c:v>
                </c:pt>
                <c:pt idx="30905">
                  <c:v>50.86</c:v>
                </c:pt>
                <c:pt idx="30906">
                  <c:v>50.9</c:v>
                </c:pt>
                <c:pt idx="30907">
                  <c:v>50.93</c:v>
                </c:pt>
                <c:pt idx="30908">
                  <c:v>50.97</c:v>
                </c:pt>
                <c:pt idx="30909">
                  <c:v>50.97</c:v>
                </c:pt>
                <c:pt idx="30910">
                  <c:v>50.93</c:v>
                </c:pt>
                <c:pt idx="30911">
                  <c:v>50.93</c:v>
                </c:pt>
                <c:pt idx="30912">
                  <c:v>50.93</c:v>
                </c:pt>
                <c:pt idx="30913">
                  <c:v>50.93</c:v>
                </c:pt>
                <c:pt idx="30914">
                  <c:v>50.93</c:v>
                </c:pt>
                <c:pt idx="30915">
                  <c:v>50.93</c:v>
                </c:pt>
                <c:pt idx="30916">
                  <c:v>50.93</c:v>
                </c:pt>
                <c:pt idx="30917">
                  <c:v>50.93</c:v>
                </c:pt>
                <c:pt idx="30918">
                  <c:v>50.93</c:v>
                </c:pt>
                <c:pt idx="30919">
                  <c:v>50.93</c:v>
                </c:pt>
                <c:pt idx="30920">
                  <c:v>50.93</c:v>
                </c:pt>
                <c:pt idx="30921">
                  <c:v>50.93</c:v>
                </c:pt>
                <c:pt idx="30922">
                  <c:v>50.97</c:v>
                </c:pt>
                <c:pt idx="30923">
                  <c:v>51.01</c:v>
                </c:pt>
                <c:pt idx="30924">
                  <c:v>51.05</c:v>
                </c:pt>
                <c:pt idx="30925">
                  <c:v>51.05</c:v>
                </c:pt>
                <c:pt idx="30926">
                  <c:v>50.97</c:v>
                </c:pt>
                <c:pt idx="30927">
                  <c:v>50.93</c:v>
                </c:pt>
                <c:pt idx="30928">
                  <c:v>50.93</c:v>
                </c:pt>
                <c:pt idx="30929">
                  <c:v>50.93</c:v>
                </c:pt>
                <c:pt idx="30930">
                  <c:v>50.95</c:v>
                </c:pt>
                <c:pt idx="30931">
                  <c:v>50.98</c:v>
                </c:pt>
                <c:pt idx="30932">
                  <c:v>51.05</c:v>
                </c:pt>
                <c:pt idx="30933">
                  <c:v>51.09</c:v>
                </c:pt>
                <c:pt idx="30934">
                  <c:v>51.06</c:v>
                </c:pt>
                <c:pt idx="30935">
                  <c:v>51.06</c:v>
                </c:pt>
                <c:pt idx="30936">
                  <c:v>51.06</c:v>
                </c:pt>
                <c:pt idx="30937">
                  <c:v>51.06</c:v>
                </c:pt>
                <c:pt idx="30938">
                  <c:v>51.14</c:v>
                </c:pt>
                <c:pt idx="30939">
                  <c:v>51.1</c:v>
                </c:pt>
                <c:pt idx="30940">
                  <c:v>51.06</c:v>
                </c:pt>
                <c:pt idx="30941">
                  <c:v>51.06</c:v>
                </c:pt>
                <c:pt idx="30942">
                  <c:v>51.06</c:v>
                </c:pt>
                <c:pt idx="30943">
                  <c:v>51.1</c:v>
                </c:pt>
                <c:pt idx="30944">
                  <c:v>51.1</c:v>
                </c:pt>
                <c:pt idx="30945">
                  <c:v>51.14</c:v>
                </c:pt>
                <c:pt idx="30946">
                  <c:v>51.18</c:v>
                </c:pt>
                <c:pt idx="30947">
                  <c:v>51.18</c:v>
                </c:pt>
                <c:pt idx="30948">
                  <c:v>51.18</c:v>
                </c:pt>
                <c:pt idx="30949">
                  <c:v>51.22</c:v>
                </c:pt>
                <c:pt idx="30950">
                  <c:v>51.18</c:v>
                </c:pt>
                <c:pt idx="30951">
                  <c:v>51.14</c:v>
                </c:pt>
                <c:pt idx="30952">
                  <c:v>51.14</c:v>
                </c:pt>
                <c:pt idx="30953">
                  <c:v>51.14</c:v>
                </c:pt>
                <c:pt idx="30954">
                  <c:v>51.37</c:v>
                </c:pt>
                <c:pt idx="30955">
                  <c:v>51.22</c:v>
                </c:pt>
                <c:pt idx="30956">
                  <c:v>51.22</c:v>
                </c:pt>
                <c:pt idx="30957">
                  <c:v>51.22</c:v>
                </c:pt>
                <c:pt idx="30958">
                  <c:v>51.22</c:v>
                </c:pt>
                <c:pt idx="30959">
                  <c:v>51.22</c:v>
                </c:pt>
                <c:pt idx="30960">
                  <c:v>51.22</c:v>
                </c:pt>
                <c:pt idx="30961">
                  <c:v>51.22</c:v>
                </c:pt>
                <c:pt idx="30962">
                  <c:v>51.22</c:v>
                </c:pt>
                <c:pt idx="30963">
                  <c:v>51.22</c:v>
                </c:pt>
                <c:pt idx="30964">
                  <c:v>51.22</c:v>
                </c:pt>
                <c:pt idx="30965">
                  <c:v>51.26</c:v>
                </c:pt>
                <c:pt idx="30966">
                  <c:v>51.26</c:v>
                </c:pt>
                <c:pt idx="30967">
                  <c:v>51.3</c:v>
                </c:pt>
                <c:pt idx="30968">
                  <c:v>51.3</c:v>
                </c:pt>
                <c:pt idx="30969">
                  <c:v>51.34</c:v>
                </c:pt>
                <c:pt idx="30970">
                  <c:v>51.37</c:v>
                </c:pt>
                <c:pt idx="30971">
                  <c:v>51.37</c:v>
                </c:pt>
                <c:pt idx="30972">
                  <c:v>51.37</c:v>
                </c:pt>
                <c:pt idx="30973">
                  <c:v>51.37</c:v>
                </c:pt>
                <c:pt idx="30974">
                  <c:v>51.34</c:v>
                </c:pt>
                <c:pt idx="30975">
                  <c:v>51.26</c:v>
                </c:pt>
                <c:pt idx="30976">
                  <c:v>51.26</c:v>
                </c:pt>
                <c:pt idx="30977">
                  <c:v>51.26</c:v>
                </c:pt>
                <c:pt idx="30978">
                  <c:v>51.3</c:v>
                </c:pt>
                <c:pt idx="30979">
                  <c:v>51.26</c:v>
                </c:pt>
                <c:pt idx="30980">
                  <c:v>51.26</c:v>
                </c:pt>
                <c:pt idx="30981">
                  <c:v>51.3</c:v>
                </c:pt>
                <c:pt idx="30982">
                  <c:v>51.3</c:v>
                </c:pt>
                <c:pt idx="30983">
                  <c:v>51.3</c:v>
                </c:pt>
                <c:pt idx="30984">
                  <c:v>51.3</c:v>
                </c:pt>
                <c:pt idx="30985">
                  <c:v>51.3</c:v>
                </c:pt>
                <c:pt idx="30986">
                  <c:v>51.3</c:v>
                </c:pt>
                <c:pt idx="30987">
                  <c:v>51.3</c:v>
                </c:pt>
                <c:pt idx="30988">
                  <c:v>51.3</c:v>
                </c:pt>
                <c:pt idx="30989">
                  <c:v>51.3</c:v>
                </c:pt>
                <c:pt idx="30990">
                  <c:v>51.3</c:v>
                </c:pt>
                <c:pt idx="30991">
                  <c:v>51.3</c:v>
                </c:pt>
                <c:pt idx="30992">
                  <c:v>51.26</c:v>
                </c:pt>
                <c:pt idx="30993">
                  <c:v>51.26</c:v>
                </c:pt>
                <c:pt idx="30994">
                  <c:v>51.26</c:v>
                </c:pt>
                <c:pt idx="30995">
                  <c:v>51.22</c:v>
                </c:pt>
                <c:pt idx="30996">
                  <c:v>51.22</c:v>
                </c:pt>
                <c:pt idx="30997">
                  <c:v>51.21</c:v>
                </c:pt>
                <c:pt idx="30998">
                  <c:v>51.21</c:v>
                </c:pt>
                <c:pt idx="31000">
                  <c:v>51.79</c:v>
                </c:pt>
                <c:pt idx="31001">
                  <c:v>51.17</c:v>
                </c:pt>
                <c:pt idx="31002">
                  <c:v>51.17</c:v>
                </c:pt>
                <c:pt idx="31003">
                  <c:v>51.13</c:v>
                </c:pt>
                <c:pt idx="31004">
                  <c:v>51.13</c:v>
                </c:pt>
                <c:pt idx="31005">
                  <c:v>51.13</c:v>
                </c:pt>
                <c:pt idx="31006">
                  <c:v>51.13</c:v>
                </c:pt>
                <c:pt idx="31007">
                  <c:v>51.09</c:v>
                </c:pt>
                <c:pt idx="31008">
                  <c:v>51.09</c:v>
                </c:pt>
                <c:pt idx="31009">
                  <c:v>51.09</c:v>
                </c:pt>
                <c:pt idx="31010">
                  <c:v>51.09</c:v>
                </c:pt>
                <c:pt idx="31011">
                  <c:v>51.05</c:v>
                </c:pt>
                <c:pt idx="31012">
                  <c:v>51.05</c:v>
                </c:pt>
                <c:pt idx="31013">
                  <c:v>51.09</c:v>
                </c:pt>
                <c:pt idx="31014">
                  <c:v>51.05</c:v>
                </c:pt>
                <c:pt idx="31015">
                  <c:v>51.05</c:v>
                </c:pt>
                <c:pt idx="31016">
                  <c:v>51.05</c:v>
                </c:pt>
                <c:pt idx="31017">
                  <c:v>51.05</c:v>
                </c:pt>
                <c:pt idx="31018">
                  <c:v>51.01</c:v>
                </c:pt>
                <c:pt idx="31019">
                  <c:v>51.01</c:v>
                </c:pt>
                <c:pt idx="31020">
                  <c:v>51.01</c:v>
                </c:pt>
                <c:pt idx="31021">
                  <c:v>50.97</c:v>
                </c:pt>
                <c:pt idx="31022">
                  <c:v>50.93</c:v>
                </c:pt>
                <c:pt idx="31023">
                  <c:v>50.96</c:v>
                </c:pt>
                <c:pt idx="31024">
                  <c:v>50.96</c:v>
                </c:pt>
                <c:pt idx="31025">
                  <c:v>50.9</c:v>
                </c:pt>
                <c:pt idx="31026">
                  <c:v>50.92</c:v>
                </c:pt>
                <c:pt idx="31027">
                  <c:v>50.92</c:v>
                </c:pt>
                <c:pt idx="31028">
                  <c:v>50.92</c:v>
                </c:pt>
                <c:pt idx="31029">
                  <c:v>50.92</c:v>
                </c:pt>
                <c:pt idx="31030">
                  <c:v>50.92</c:v>
                </c:pt>
                <c:pt idx="31031">
                  <c:v>50.92</c:v>
                </c:pt>
                <c:pt idx="31032">
                  <c:v>50.92</c:v>
                </c:pt>
                <c:pt idx="31033">
                  <c:v>50.92</c:v>
                </c:pt>
                <c:pt idx="31034">
                  <c:v>50.92</c:v>
                </c:pt>
                <c:pt idx="31035">
                  <c:v>50.92</c:v>
                </c:pt>
                <c:pt idx="31036">
                  <c:v>50.92</c:v>
                </c:pt>
                <c:pt idx="31037">
                  <c:v>50.96</c:v>
                </c:pt>
                <c:pt idx="31038">
                  <c:v>50.96</c:v>
                </c:pt>
                <c:pt idx="31039">
                  <c:v>51</c:v>
                </c:pt>
                <c:pt idx="31040">
                  <c:v>51.04</c:v>
                </c:pt>
                <c:pt idx="31041">
                  <c:v>51.08</c:v>
                </c:pt>
                <c:pt idx="31042">
                  <c:v>51.11</c:v>
                </c:pt>
                <c:pt idx="31043">
                  <c:v>51.11</c:v>
                </c:pt>
                <c:pt idx="31044">
                  <c:v>51.11</c:v>
                </c:pt>
                <c:pt idx="31045">
                  <c:v>51.11</c:v>
                </c:pt>
                <c:pt idx="31046">
                  <c:v>51.15</c:v>
                </c:pt>
                <c:pt idx="31047">
                  <c:v>51.15</c:v>
                </c:pt>
                <c:pt idx="31048">
                  <c:v>51.15</c:v>
                </c:pt>
                <c:pt idx="31049">
                  <c:v>51.15</c:v>
                </c:pt>
                <c:pt idx="31050">
                  <c:v>51.15</c:v>
                </c:pt>
                <c:pt idx="31051">
                  <c:v>51.15</c:v>
                </c:pt>
                <c:pt idx="31052">
                  <c:v>51.11</c:v>
                </c:pt>
                <c:pt idx="31053">
                  <c:v>51.11</c:v>
                </c:pt>
                <c:pt idx="31054">
                  <c:v>51.15</c:v>
                </c:pt>
                <c:pt idx="31055">
                  <c:v>51.15</c:v>
                </c:pt>
                <c:pt idx="31056">
                  <c:v>51.19</c:v>
                </c:pt>
                <c:pt idx="31057">
                  <c:v>51.19</c:v>
                </c:pt>
                <c:pt idx="31058">
                  <c:v>51.19</c:v>
                </c:pt>
                <c:pt idx="31059">
                  <c:v>51.19</c:v>
                </c:pt>
                <c:pt idx="31060">
                  <c:v>51.19</c:v>
                </c:pt>
                <c:pt idx="31061">
                  <c:v>51.19</c:v>
                </c:pt>
                <c:pt idx="31062">
                  <c:v>51.23</c:v>
                </c:pt>
                <c:pt idx="31063">
                  <c:v>51.23</c:v>
                </c:pt>
                <c:pt idx="31064">
                  <c:v>51.19</c:v>
                </c:pt>
                <c:pt idx="31065">
                  <c:v>51.19</c:v>
                </c:pt>
                <c:pt idx="31066">
                  <c:v>51.15</c:v>
                </c:pt>
                <c:pt idx="31067">
                  <c:v>51.18</c:v>
                </c:pt>
                <c:pt idx="31068">
                  <c:v>51.18</c:v>
                </c:pt>
                <c:pt idx="31069">
                  <c:v>51.18</c:v>
                </c:pt>
                <c:pt idx="31070">
                  <c:v>51.18</c:v>
                </c:pt>
                <c:pt idx="31071">
                  <c:v>51.18</c:v>
                </c:pt>
                <c:pt idx="31072">
                  <c:v>51.14</c:v>
                </c:pt>
                <c:pt idx="31073">
                  <c:v>51.14</c:v>
                </c:pt>
                <c:pt idx="31074">
                  <c:v>51.14</c:v>
                </c:pt>
                <c:pt idx="31075">
                  <c:v>51.14</c:v>
                </c:pt>
                <c:pt idx="31076">
                  <c:v>51.14</c:v>
                </c:pt>
                <c:pt idx="31077">
                  <c:v>51.14</c:v>
                </c:pt>
                <c:pt idx="31078">
                  <c:v>51.1</c:v>
                </c:pt>
                <c:pt idx="31079">
                  <c:v>51.1</c:v>
                </c:pt>
                <c:pt idx="31080">
                  <c:v>51.1</c:v>
                </c:pt>
                <c:pt idx="31081">
                  <c:v>51.13</c:v>
                </c:pt>
                <c:pt idx="31082">
                  <c:v>51.13</c:v>
                </c:pt>
                <c:pt idx="31083">
                  <c:v>51.13</c:v>
                </c:pt>
                <c:pt idx="31084">
                  <c:v>51.09</c:v>
                </c:pt>
                <c:pt idx="31085">
                  <c:v>51.13</c:v>
                </c:pt>
                <c:pt idx="31086">
                  <c:v>51.13</c:v>
                </c:pt>
                <c:pt idx="31087">
                  <c:v>51.13</c:v>
                </c:pt>
                <c:pt idx="31088">
                  <c:v>51.13</c:v>
                </c:pt>
                <c:pt idx="31089">
                  <c:v>51.09</c:v>
                </c:pt>
                <c:pt idx="31090">
                  <c:v>51.09</c:v>
                </c:pt>
                <c:pt idx="31091">
                  <c:v>51.09</c:v>
                </c:pt>
                <c:pt idx="31092">
                  <c:v>51.09</c:v>
                </c:pt>
                <c:pt idx="31093">
                  <c:v>51.09</c:v>
                </c:pt>
                <c:pt idx="31094">
                  <c:v>51.09</c:v>
                </c:pt>
                <c:pt idx="31095">
                  <c:v>51.09</c:v>
                </c:pt>
                <c:pt idx="31096">
                  <c:v>51.05</c:v>
                </c:pt>
                <c:pt idx="31097">
                  <c:v>51.08</c:v>
                </c:pt>
                <c:pt idx="31098">
                  <c:v>51.08</c:v>
                </c:pt>
                <c:pt idx="31099">
                  <c:v>51.08</c:v>
                </c:pt>
                <c:pt idx="31100">
                  <c:v>51.04</c:v>
                </c:pt>
                <c:pt idx="31101">
                  <c:v>51.04</c:v>
                </c:pt>
                <c:pt idx="31102">
                  <c:v>51.04</c:v>
                </c:pt>
                <c:pt idx="31103">
                  <c:v>51.04</c:v>
                </c:pt>
                <c:pt idx="31104">
                  <c:v>51.04</c:v>
                </c:pt>
                <c:pt idx="31105">
                  <c:v>51.04</c:v>
                </c:pt>
                <c:pt idx="31106">
                  <c:v>51.04</c:v>
                </c:pt>
                <c:pt idx="31107">
                  <c:v>51.04</c:v>
                </c:pt>
                <c:pt idx="31108">
                  <c:v>51.04</c:v>
                </c:pt>
                <c:pt idx="31109">
                  <c:v>51.04</c:v>
                </c:pt>
                <c:pt idx="31110">
                  <c:v>51.04</c:v>
                </c:pt>
                <c:pt idx="31111">
                  <c:v>51.04</c:v>
                </c:pt>
                <c:pt idx="31112">
                  <c:v>51.07</c:v>
                </c:pt>
                <c:pt idx="31113">
                  <c:v>51.08</c:v>
                </c:pt>
                <c:pt idx="31114">
                  <c:v>51.07</c:v>
                </c:pt>
                <c:pt idx="31115">
                  <c:v>51.1</c:v>
                </c:pt>
                <c:pt idx="31116">
                  <c:v>51.07</c:v>
                </c:pt>
                <c:pt idx="31117">
                  <c:v>51.07</c:v>
                </c:pt>
                <c:pt idx="31118">
                  <c:v>51.07</c:v>
                </c:pt>
                <c:pt idx="31119">
                  <c:v>51.03</c:v>
                </c:pt>
                <c:pt idx="31120">
                  <c:v>51.03</c:v>
                </c:pt>
                <c:pt idx="31121">
                  <c:v>51.03</c:v>
                </c:pt>
                <c:pt idx="31122">
                  <c:v>51.03</c:v>
                </c:pt>
                <c:pt idx="31123">
                  <c:v>50.99</c:v>
                </c:pt>
                <c:pt idx="31124">
                  <c:v>50.99</c:v>
                </c:pt>
                <c:pt idx="31125">
                  <c:v>50.99</c:v>
                </c:pt>
                <c:pt idx="31126">
                  <c:v>51.02</c:v>
                </c:pt>
                <c:pt idx="31127">
                  <c:v>50.98</c:v>
                </c:pt>
                <c:pt idx="31128">
                  <c:v>50.98</c:v>
                </c:pt>
                <c:pt idx="31129">
                  <c:v>50.98</c:v>
                </c:pt>
                <c:pt idx="31130">
                  <c:v>50.98</c:v>
                </c:pt>
                <c:pt idx="31131">
                  <c:v>51.02</c:v>
                </c:pt>
                <c:pt idx="31132">
                  <c:v>51.02</c:v>
                </c:pt>
                <c:pt idx="31133">
                  <c:v>51.02</c:v>
                </c:pt>
                <c:pt idx="31134">
                  <c:v>51.05</c:v>
                </c:pt>
                <c:pt idx="31135">
                  <c:v>51.05</c:v>
                </c:pt>
                <c:pt idx="31136">
                  <c:v>51.05</c:v>
                </c:pt>
                <c:pt idx="31137">
                  <c:v>51.08</c:v>
                </c:pt>
                <c:pt idx="31138">
                  <c:v>51.08</c:v>
                </c:pt>
                <c:pt idx="31139">
                  <c:v>51.12</c:v>
                </c:pt>
                <c:pt idx="31140">
                  <c:v>51.12</c:v>
                </c:pt>
                <c:pt idx="31141">
                  <c:v>51.16</c:v>
                </c:pt>
                <c:pt idx="31142">
                  <c:v>51.2</c:v>
                </c:pt>
                <c:pt idx="31143">
                  <c:v>51.2</c:v>
                </c:pt>
                <c:pt idx="31144">
                  <c:v>51.24</c:v>
                </c:pt>
                <c:pt idx="31145">
                  <c:v>51.24</c:v>
                </c:pt>
                <c:pt idx="31146">
                  <c:v>51.24</c:v>
                </c:pt>
                <c:pt idx="31147">
                  <c:v>51.27</c:v>
                </c:pt>
                <c:pt idx="31148">
                  <c:v>51.24</c:v>
                </c:pt>
                <c:pt idx="31149">
                  <c:v>51.24</c:v>
                </c:pt>
                <c:pt idx="31150">
                  <c:v>51.2</c:v>
                </c:pt>
                <c:pt idx="31151">
                  <c:v>51.24</c:v>
                </c:pt>
                <c:pt idx="31152">
                  <c:v>51.24</c:v>
                </c:pt>
                <c:pt idx="31153">
                  <c:v>51.24</c:v>
                </c:pt>
                <c:pt idx="31154">
                  <c:v>51.24</c:v>
                </c:pt>
                <c:pt idx="31155">
                  <c:v>51.24</c:v>
                </c:pt>
                <c:pt idx="31156">
                  <c:v>51.24</c:v>
                </c:pt>
                <c:pt idx="31157">
                  <c:v>51.3</c:v>
                </c:pt>
                <c:pt idx="31158">
                  <c:v>51.27</c:v>
                </c:pt>
                <c:pt idx="31159">
                  <c:v>51.34</c:v>
                </c:pt>
                <c:pt idx="31160">
                  <c:v>51.35</c:v>
                </c:pt>
                <c:pt idx="31161">
                  <c:v>51.39</c:v>
                </c:pt>
                <c:pt idx="31162">
                  <c:v>51.39</c:v>
                </c:pt>
                <c:pt idx="31163">
                  <c:v>51.43</c:v>
                </c:pt>
                <c:pt idx="31164">
                  <c:v>51.47</c:v>
                </c:pt>
                <c:pt idx="31165">
                  <c:v>51.47</c:v>
                </c:pt>
                <c:pt idx="31166">
                  <c:v>51.47</c:v>
                </c:pt>
                <c:pt idx="31167">
                  <c:v>51.47</c:v>
                </c:pt>
                <c:pt idx="31168">
                  <c:v>51.43</c:v>
                </c:pt>
                <c:pt idx="31169">
                  <c:v>52.19</c:v>
                </c:pt>
                <c:pt idx="31170">
                  <c:v>52.47</c:v>
                </c:pt>
                <c:pt idx="31171">
                  <c:v>52.06</c:v>
                </c:pt>
                <c:pt idx="31172">
                  <c:v>51.9</c:v>
                </c:pt>
                <c:pt idx="31173">
                  <c:v>51.82</c:v>
                </c:pt>
                <c:pt idx="31174">
                  <c:v>51.74</c:v>
                </c:pt>
                <c:pt idx="31175">
                  <c:v>51.7</c:v>
                </c:pt>
                <c:pt idx="31176">
                  <c:v>51.7</c:v>
                </c:pt>
                <c:pt idx="31177">
                  <c:v>51.7</c:v>
                </c:pt>
                <c:pt idx="31178">
                  <c:v>51.67</c:v>
                </c:pt>
                <c:pt idx="31179">
                  <c:v>51.67</c:v>
                </c:pt>
                <c:pt idx="31180">
                  <c:v>51.7</c:v>
                </c:pt>
                <c:pt idx="31181">
                  <c:v>51.7</c:v>
                </c:pt>
                <c:pt idx="31182">
                  <c:v>51.7</c:v>
                </c:pt>
                <c:pt idx="31183">
                  <c:v>51.7</c:v>
                </c:pt>
                <c:pt idx="31184">
                  <c:v>51.7</c:v>
                </c:pt>
                <c:pt idx="31185">
                  <c:v>51.7</c:v>
                </c:pt>
                <c:pt idx="31186">
                  <c:v>51.7</c:v>
                </c:pt>
                <c:pt idx="31187">
                  <c:v>51.7</c:v>
                </c:pt>
                <c:pt idx="31188">
                  <c:v>51.7</c:v>
                </c:pt>
                <c:pt idx="31189">
                  <c:v>51.7</c:v>
                </c:pt>
                <c:pt idx="31190">
                  <c:v>51.74</c:v>
                </c:pt>
                <c:pt idx="31191">
                  <c:v>51.7</c:v>
                </c:pt>
                <c:pt idx="31192">
                  <c:v>51.77</c:v>
                </c:pt>
                <c:pt idx="31193">
                  <c:v>51.74</c:v>
                </c:pt>
                <c:pt idx="31194">
                  <c:v>51.77</c:v>
                </c:pt>
                <c:pt idx="31195">
                  <c:v>51.77</c:v>
                </c:pt>
                <c:pt idx="31196">
                  <c:v>51.77</c:v>
                </c:pt>
                <c:pt idx="31197">
                  <c:v>51.73</c:v>
                </c:pt>
                <c:pt idx="31198">
                  <c:v>51.73</c:v>
                </c:pt>
                <c:pt idx="31199">
                  <c:v>51.73</c:v>
                </c:pt>
                <c:pt idx="31200">
                  <c:v>51.73</c:v>
                </c:pt>
                <c:pt idx="31201">
                  <c:v>51.73</c:v>
                </c:pt>
                <c:pt idx="31202">
                  <c:v>51.73</c:v>
                </c:pt>
                <c:pt idx="31203">
                  <c:v>51.73</c:v>
                </c:pt>
                <c:pt idx="31204">
                  <c:v>51.73</c:v>
                </c:pt>
                <c:pt idx="31205">
                  <c:v>51.73</c:v>
                </c:pt>
                <c:pt idx="31206">
                  <c:v>51.73</c:v>
                </c:pt>
                <c:pt idx="31207">
                  <c:v>51.73</c:v>
                </c:pt>
                <c:pt idx="31208">
                  <c:v>51.73</c:v>
                </c:pt>
                <c:pt idx="31209">
                  <c:v>51.73</c:v>
                </c:pt>
                <c:pt idx="31210">
                  <c:v>51.73</c:v>
                </c:pt>
                <c:pt idx="31211">
                  <c:v>51.73</c:v>
                </c:pt>
                <c:pt idx="31212">
                  <c:v>51.77</c:v>
                </c:pt>
                <c:pt idx="31213">
                  <c:v>51.77</c:v>
                </c:pt>
                <c:pt idx="31214">
                  <c:v>51.77</c:v>
                </c:pt>
                <c:pt idx="31215">
                  <c:v>51.77</c:v>
                </c:pt>
                <c:pt idx="31216">
                  <c:v>51.77</c:v>
                </c:pt>
                <c:pt idx="31217">
                  <c:v>51.73</c:v>
                </c:pt>
                <c:pt idx="31218">
                  <c:v>51.73</c:v>
                </c:pt>
                <c:pt idx="31219">
                  <c:v>51.73</c:v>
                </c:pt>
                <c:pt idx="31220">
                  <c:v>51.77</c:v>
                </c:pt>
                <c:pt idx="31221">
                  <c:v>51.77</c:v>
                </c:pt>
                <c:pt idx="31222">
                  <c:v>51.77</c:v>
                </c:pt>
                <c:pt idx="31223">
                  <c:v>51.77</c:v>
                </c:pt>
                <c:pt idx="31224">
                  <c:v>51.81</c:v>
                </c:pt>
                <c:pt idx="31225">
                  <c:v>51.85</c:v>
                </c:pt>
                <c:pt idx="31226">
                  <c:v>51.85</c:v>
                </c:pt>
                <c:pt idx="31227">
                  <c:v>51.89</c:v>
                </c:pt>
                <c:pt idx="31228">
                  <c:v>51.85</c:v>
                </c:pt>
                <c:pt idx="31229">
                  <c:v>51.89</c:v>
                </c:pt>
                <c:pt idx="31230">
                  <c:v>51.89</c:v>
                </c:pt>
                <c:pt idx="31231">
                  <c:v>51.9</c:v>
                </c:pt>
                <c:pt idx="31232">
                  <c:v>51.9</c:v>
                </c:pt>
                <c:pt idx="31233">
                  <c:v>51.94</c:v>
                </c:pt>
                <c:pt idx="31234">
                  <c:v>51.94</c:v>
                </c:pt>
                <c:pt idx="31235">
                  <c:v>51.94</c:v>
                </c:pt>
                <c:pt idx="31236">
                  <c:v>51.94</c:v>
                </c:pt>
                <c:pt idx="31237">
                  <c:v>51.94</c:v>
                </c:pt>
                <c:pt idx="31238">
                  <c:v>51.94</c:v>
                </c:pt>
                <c:pt idx="31239">
                  <c:v>51.94</c:v>
                </c:pt>
                <c:pt idx="31240">
                  <c:v>51.94</c:v>
                </c:pt>
                <c:pt idx="31241">
                  <c:v>51.94</c:v>
                </c:pt>
                <c:pt idx="31242">
                  <c:v>51.94</c:v>
                </c:pt>
                <c:pt idx="31243">
                  <c:v>51.94</c:v>
                </c:pt>
                <c:pt idx="31244">
                  <c:v>51.9</c:v>
                </c:pt>
                <c:pt idx="31245">
                  <c:v>51.9</c:v>
                </c:pt>
                <c:pt idx="31246">
                  <c:v>51.9</c:v>
                </c:pt>
                <c:pt idx="31247">
                  <c:v>51.9</c:v>
                </c:pt>
                <c:pt idx="31248">
                  <c:v>51.86</c:v>
                </c:pt>
                <c:pt idx="31249">
                  <c:v>51.86</c:v>
                </c:pt>
                <c:pt idx="31250">
                  <c:v>51.86</c:v>
                </c:pt>
                <c:pt idx="31251">
                  <c:v>51.9</c:v>
                </c:pt>
                <c:pt idx="31252">
                  <c:v>51.9</c:v>
                </c:pt>
                <c:pt idx="31253">
                  <c:v>51.9</c:v>
                </c:pt>
                <c:pt idx="31254">
                  <c:v>51.9</c:v>
                </c:pt>
                <c:pt idx="31255">
                  <c:v>51.9</c:v>
                </c:pt>
                <c:pt idx="31256">
                  <c:v>51.9</c:v>
                </c:pt>
                <c:pt idx="31257">
                  <c:v>51.9</c:v>
                </c:pt>
                <c:pt idx="31258">
                  <c:v>51.9</c:v>
                </c:pt>
                <c:pt idx="31259">
                  <c:v>51.9</c:v>
                </c:pt>
                <c:pt idx="31260">
                  <c:v>51.94</c:v>
                </c:pt>
                <c:pt idx="31261">
                  <c:v>51.94</c:v>
                </c:pt>
                <c:pt idx="31262">
                  <c:v>51.94</c:v>
                </c:pt>
                <c:pt idx="31263">
                  <c:v>51.94</c:v>
                </c:pt>
                <c:pt idx="31264">
                  <c:v>51.9</c:v>
                </c:pt>
                <c:pt idx="31265">
                  <c:v>51.9</c:v>
                </c:pt>
                <c:pt idx="31266">
                  <c:v>51.86</c:v>
                </c:pt>
                <c:pt idx="31267">
                  <c:v>51.86</c:v>
                </c:pt>
                <c:pt idx="31268">
                  <c:v>51.9</c:v>
                </c:pt>
                <c:pt idx="31269">
                  <c:v>51.9</c:v>
                </c:pt>
                <c:pt idx="31270">
                  <c:v>51.9</c:v>
                </c:pt>
                <c:pt idx="31271">
                  <c:v>51.94</c:v>
                </c:pt>
                <c:pt idx="31272">
                  <c:v>51.94</c:v>
                </c:pt>
                <c:pt idx="31273">
                  <c:v>51.94</c:v>
                </c:pt>
                <c:pt idx="31274">
                  <c:v>51.98</c:v>
                </c:pt>
                <c:pt idx="31275">
                  <c:v>52.02</c:v>
                </c:pt>
                <c:pt idx="31276">
                  <c:v>52</c:v>
                </c:pt>
                <c:pt idx="31277">
                  <c:v>52</c:v>
                </c:pt>
                <c:pt idx="31278">
                  <c:v>52</c:v>
                </c:pt>
                <c:pt idx="31279">
                  <c:v>52</c:v>
                </c:pt>
                <c:pt idx="31280">
                  <c:v>52.04</c:v>
                </c:pt>
                <c:pt idx="31281">
                  <c:v>52.04</c:v>
                </c:pt>
                <c:pt idx="31282">
                  <c:v>52.04</c:v>
                </c:pt>
                <c:pt idx="31283">
                  <c:v>52.04</c:v>
                </c:pt>
                <c:pt idx="31284">
                  <c:v>52.08</c:v>
                </c:pt>
                <c:pt idx="31285">
                  <c:v>52.04</c:v>
                </c:pt>
                <c:pt idx="31286">
                  <c:v>52.04</c:v>
                </c:pt>
                <c:pt idx="31287">
                  <c:v>52.04</c:v>
                </c:pt>
                <c:pt idx="31288">
                  <c:v>52</c:v>
                </c:pt>
                <c:pt idx="31289">
                  <c:v>52</c:v>
                </c:pt>
                <c:pt idx="31290">
                  <c:v>52</c:v>
                </c:pt>
                <c:pt idx="31291">
                  <c:v>52</c:v>
                </c:pt>
                <c:pt idx="31292">
                  <c:v>52.01</c:v>
                </c:pt>
                <c:pt idx="31293">
                  <c:v>52.09</c:v>
                </c:pt>
                <c:pt idx="31294">
                  <c:v>52.17</c:v>
                </c:pt>
                <c:pt idx="31295">
                  <c:v>52.3</c:v>
                </c:pt>
                <c:pt idx="31296">
                  <c:v>52.42</c:v>
                </c:pt>
                <c:pt idx="31297">
                  <c:v>52.46</c:v>
                </c:pt>
                <c:pt idx="31298">
                  <c:v>52.46</c:v>
                </c:pt>
                <c:pt idx="31299">
                  <c:v>52.42</c:v>
                </c:pt>
                <c:pt idx="31300">
                  <c:v>52.35</c:v>
                </c:pt>
                <c:pt idx="31301">
                  <c:v>52.27</c:v>
                </c:pt>
                <c:pt idx="31302">
                  <c:v>52.27</c:v>
                </c:pt>
                <c:pt idx="31303">
                  <c:v>52.23</c:v>
                </c:pt>
                <c:pt idx="31304">
                  <c:v>52.23</c:v>
                </c:pt>
                <c:pt idx="31305">
                  <c:v>52.23</c:v>
                </c:pt>
                <c:pt idx="31306">
                  <c:v>52.23</c:v>
                </c:pt>
                <c:pt idx="31307">
                  <c:v>52.23</c:v>
                </c:pt>
                <c:pt idx="31308">
                  <c:v>52.23</c:v>
                </c:pt>
                <c:pt idx="31309">
                  <c:v>52.23</c:v>
                </c:pt>
                <c:pt idx="31310">
                  <c:v>52.23</c:v>
                </c:pt>
                <c:pt idx="31311">
                  <c:v>52.2</c:v>
                </c:pt>
                <c:pt idx="31312">
                  <c:v>52.16</c:v>
                </c:pt>
                <c:pt idx="31313">
                  <c:v>52.16</c:v>
                </c:pt>
                <c:pt idx="31314">
                  <c:v>52.16</c:v>
                </c:pt>
                <c:pt idx="31315">
                  <c:v>52.16</c:v>
                </c:pt>
                <c:pt idx="31316">
                  <c:v>52.16</c:v>
                </c:pt>
                <c:pt idx="31317">
                  <c:v>52.16</c:v>
                </c:pt>
                <c:pt idx="31318">
                  <c:v>52.2</c:v>
                </c:pt>
                <c:pt idx="31319">
                  <c:v>52.24</c:v>
                </c:pt>
                <c:pt idx="31320">
                  <c:v>52.29</c:v>
                </c:pt>
                <c:pt idx="31321">
                  <c:v>52.33</c:v>
                </c:pt>
                <c:pt idx="31322">
                  <c:v>52.33</c:v>
                </c:pt>
                <c:pt idx="31323">
                  <c:v>52.33</c:v>
                </c:pt>
                <c:pt idx="31324">
                  <c:v>52.33</c:v>
                </c:pt>
                <c:pt idx="31325">
                  <c:v>52.26</c:v>
                </c:pt>
                <c:pt idx="31326">
                  <c:v>52.3</c:v>
                </c:pt>
                <c:pt idx="31327">
                  <c:v>52.3</c:v>
                </c:pt>
                <c:pt idx="31328">
                  <c:v>52.3</c:v>
                </c:pt>
                <c:pt idx="31329">
                  <c:v>52.3</c:v>
                </c:pt>
                <c:pt idx="31330">
                  <c:v>52.34</c:v>
                </c:pt>
                <c:pt idx="31331">
                  <c:v>52.34</c:v>
                </c:pt>
                <c:pt idx="31332">
                  <c:v>52.38</c:v>
                </c:pt>
                <c:pt idx="31333">
                  <c:v>52.51</c:v>
                </c:pt>
                <c:pt idx="31334">
                  <c:v>52.55</c:v>
                </c:pt>
                <c:pt idx="31335">
                  <c:v>52.59</c:v>
                </c:pt>
                <c:pt idx="31336">
                  <c:v>52.68</c:v>
                </c:pt>
                <c:pt idx="31337">
                  <c:v>52.72</c:v>
                </c:pt>
                <c:pt idx="31338">
                  <c:v>52.76</c:v>
                </c:pt>
                <c:pt idx="31339">
                  <c:v>52.76</c:v>
                </c:pt>
                <c:pt idx="31340">
                  <c:v>52.76</c:v>
                </c:pt>
                <c:pt idx="31341">
                  <c:v>52.76</c:v>
                </c:pt>
                <c:pt idx="31342">
                  <c:v>52.72</c:v>
                </c:pt>
                <c:pt idx="31343">
                  <c:v>52.72</c:v>
                </c:pt>
                <c:pt idx="31344">
                  <c:v>52.72</c:v>
                </c:pt>
                <c:pt idx="31345">
                  <c:v>52.76</c:v>
                </c:pt>
                <c:pt idx="31346">
                  <c:v>52.76</c:v>
                </c:pt>
                <c:pt idx="31347">
                  <c:v>52.76</c:v>
                </c:pt>
                <c:pt idx="31348">
                  <c:v>52.76</c:v>
                </c:pt>
                <c:pt idx="31349">
                  <c:v>52.76</c:v>
                </c:pt>
                <c:pt idx="31350">
                  <c:v>52.76</c:v>
                </c:pt>
                <c:pt idx="31351">
                  <c:v>52.83</c:v>
                </c:pt>
                <c:pt idx="31352">
                  <c:v>52.79</c:v>
                </c:pt>
                <c:pt idx="31353">
                  <c:v>52.79</c:v>
                </c:pt>
                <c:pt idx="31354">
                  <c:v>52.79</c:v>
                </c:pt>
                <c:pt idx="31355">
                  <c:v>52.74</c:v>
                </c:pt>
                <c:pt idx="31356">
                  <c:v>52.74</c:v>
                </c:pt>
                <c:pt idx="31357">
                  <c:v>52.7</c:v>
                </c:pt>
                <c:pt idx="31358">
                  <c:v>52.7</c:v>
                </c:pt>
                <c:pt idx="31359">
                  <c:v>52.7</c:v>
                </c:pt>
                <c:pt idx="31360">
                  <c:v>52.7</c:v>
                </c:pt>
                <c:pt idx="31361">
                  <c:v>52.7</c:v>
                </c:pt>
                <c:pt idx="31362">
                  <c:v>52.7</c:v>
                </c:pt>
                <c:pt idx="31363">
                  <c:v>52.66</c:v>
                </c:pt>
                <c:pt idx="31364">
                  <c:v>52.66</c:v>
                </c:pt>
                <c:pt idx="31365">
                  <c:v>52.66</c:v>
                </c:pt>
                <c:pt idx="31366">
                  <c:v>52.66</c:v>
                </c:pt>
                <c:pt idx="31367">
                  <c:v>52.7</c:v>
                </c:pt>
                <c:pt idx="31368">
                  <c:v>52.73</c:v>
                </c:pt>
                <c:pt idx="31369">
                  <c:v>52.73</c:v>
                </c:pt>
                <c:pt idx="31370">
                  <c:v>52.77</c:v>
                </c:pt>
                <c:pt idx="31371">
                  <c:v>52.81</c:v>
                </c:pt>
                <c:pt idx="31372">
                  <c:v>52.81</c:v>
                </c:pt>
                <c:pt idx="31373">
                  <c:v>52.81</c:v>
                </c:pt>
                <c:pt idx="31374">
                  <c:v>52.81</c:v>
                </c:pt>
                <c:pt idx="31375">
                  <c:v>52.81</c:v>
                </c:pt>
                <c:pt idx="31376">
                  <c:v>52.85</c:v>
                </c:pt>
                <c:pt idx="31377">
                  <c:v>52.85</c:v>
                </c:pt>
                <c:pt idx="31378">
                  <c:v>52.85</c:v>
                </c:pt>
                <c:pt idx="31379">
                  <c:v>52.81</c:v>
                </c:pt>
                <c:pt idx="31380">
                  <c:v>52.81</c:v>
                </c:pt>
                <c:pt idx="31381">
                  <c:v>52.81</c:v>
                </c:pt>
                <c:pt idx="31382">
                  <c:v>52.81</c:v>
                </c:pt>
                <c:pt idx="31383">
                  <c:v>52.81</c:v>
                </c:pt>
                <c:pt idx="31384">
                  <c:v>52.81</c:v>
                </c:pt>
                <c:pt idx="31385">
                  <c:v>52.85</c:v>
                </c:pt>
                <c:pt idx="31386">
                  <c:v>52.9</c:v>
                </c:pt>
                <c:pt idx="31387">
                  <c:v>52.9</c:v>
                </c:pt>
                <c:pt idx="31388">
                  <c:v>52.9</c:v>
                </c:pt>
                <c:pt idx="31389">
                  <c:v>52.9</c:v>
                </c:pt>
                <c:pt idx="31390">
                  <c:v>52.9</c:v>
                </c:pt>
                <c:pt idx="31391">
                  <c:v>52.9</c:v>
                </c:pt>
                <c:pt idx="31392">
                  <c:v>52.88</c:v>
                </c:pt>
                <c:pt idx="31393">
                  <c:v>52.88</c:v>
                </c:pt>
                <c:pt idx="31394">
                  <c:v>52.88</c:v>
                </c:pt>
                <c:pt idx="31395">
                  <c:v>52.92</c:v>
                </c:pt>
                <c:pt idx="31396">
                  <c:v>52.92</c:v>
                </c:pt>
                <c:pt idx="31397">
                  <c:v>52.92</c:v>
                </c:pt>
                <c:pt idx="31398">
                  <c:v>52.92</c:v>
                </c:pt>
                <c:pt idx="31399">
                  <c:v>52.92</c:v>
                </c:pt>
                <c:pt idx="31400">
                  <c:v>52.92</c:v>
                </c:pt>
                <c:pt idx="31401">
                  <c:v>52.88</c:v>
                </c:pt>
                <c:pt idx="31402">
                  <c:v>52.88</c:v>
                </c:pt>
                <c:pt idx="31403">
                  <c:v>52.88</c:v>
                </c:pt>
                <c:pt idx="31404">
                  <c:v>52.88</c:v>
                </c:pt>
                <c:pt idx="31405">
                  <c:v>52.88</c:v>
                </c:pt>
                <c:pt idx="31406">
                  <c:v>52.88</c:v>
                </c:pt>
                <c:pt idx="31407">
                  <c:v>52.88</c:v>
                </c:pt>
                <c:pt idx="31408">
                  <c:v>52.8</c:v>
                </c:pt>
                <c:pt idx="31409">
                  <c:v>52.8</c:v>
                </c:pt>
                <c:pt idx="31410">
                  <c:v>52.8</c:v>
                </c:pt>
                <c:pt idx="31411">
                  <c:v>52.75</c:v>
                </c:pt>
                <c:pt idx="31412">
                  <c:v>52.75</c:v>
                </c:pt>
                <c:pt idx="31413">
                  <c:v>52.75</c:v>
                </c:pt>
                <c:pt idx="31414">
                  <c:v>52.8</c:v>
                </c:pt>
                <c:pt idx="31415">
                  <c:v>52.8</c:v>
                </c:pt>
                <c:pt idx="31416">
                  <c:v>52.8</c:v>
                </c:pt>
                <c:pt idx="31417">
                  <c:v>52.8</c:v>
                </c:pt>
                <c:pt idx="31418">
                  <c:v>52.84</c:v>
                </c:pt>
                <c:pt idx="31419">
                  <c:v>52.84</c:v>
                </c:pt>
                <c:pt idx="31420">
                  <c:v>52.84</c:v>
                </c:pt>
                <c:pt idx="31421">
                  <c:v>52.84</c:v>
                </c:pt>
                <c:pt idx="31422">
                  <c:v>52.88</c:v>
                </c:pt>
                <c:pt idx="31423">
                  <c:v>52.92</c:v>
                </c:pt>
                <c:pt idx="31424">
                  <c:v>52.97</c:v>
                </c:pt>
                <c:pt idx="31425">
                  <c:v>53.01</c:v>
                </c:pt>
                <c:pt idx="31426">
                  <c:v>53.01</c:v>
                </c:pt>
                <c:pt idx="31427">
                  <c:v>52.97</c:v>
                </c:pt>
                <c:pt idx="31428">
                  <c:v>52.97</c:v>
                </c:pt>
                <c:pt idx="31429">
                  <c:v>52.97</c:v>
                </c:pt>
                <c:pt idx="31430">
                  <c:v>52.92</c:v>
                </c:pt>
                <c:pt idx="31431">
                  <c:v>52.92</c:v>
                </c:pt>
                <c:pt idx="31432">
                  <c:v>52.88</c:v>
                </c:pt>
                <c:pt idx="31433">
                  <c:v>52.84</c:v>
                </c:pt>
                <c:pt idx="31434">
                  <c:v>52.84</c:v>
                </c:pt>
                <c:pt idx="31435">
                  <c:v>52.84</c:v>
                </c:pt>
                <c:pt idx="31436">
                  <c:v>52.88</c:v>
                </c:pt>
                <c:pt idx="31437">
                  <c:v>52.88</c:v>
                </c:pt>
                <c:pt idx="31438">
                  <c:v>52.88</c:v>
                </c:pt>
                <c:pt idx="31439">
                  <c:v>52.85</c:v>
                </c:pt>
                <c:pt idx="31440">
                  <c:v>52.88</c:v>
                </c:pt>
                <c:pt idx="31441">
                  <c:v>52.9</c:v>
                </c:pt>
                <c:pt idx="31442">
                  <c:v>52.9</c:v>
                </c:pt>
                <c:pt idx="31443">
                  <c:v>52.94</c:v>
                </c:pt>
                <c:pt idx="31444">
                  <c:v>52.94</c:v>
                </c:pt>
                <c:pt idx="31445">
                  <c:v>52.94</c:v>
                </c:pt>
                <c:pt idx="31446">
                  <c:v>52.94</c:v>
                </c:pt>
                <c:pt idx="31447">
                  <c:v>52.98</c:v>
                </c:pt>
                <c:pt idx="31448">
                  <c:v>52.98</c:v>
                </c:pt>
                <c:pt idx="31449">
                  <c:v>53.03</c:v>
                </c:pt>
                <c:pt idx="31450">
                  <c:v>53.03</c:v>
                </c:pt>
                <c:pt idx="31451">
                  <c:v>53.03</c:v>
                </c:pt>
                <c:pt idx="31452">
                  <c:v>53</c:v>
                </c:pt>
                <c:pt idx="31453">
                  <c:v>53.03</c:v>
                </c:pt>
                <c:pt idx="31454">
                  <c:v>53.03</c:v>
                </c:pt>
                <c:pt idx="31455">
                  <c:v>52.98</c:v>
                </c:pt>
                <c:pt idx="31456">
                  <c:v>52.96</c:v>
                </c:pt>
                <c:pt idx="31457">
                  <c:v>52.91</c:v>
                </c:pt>
                <c:pt idx="31458">
                  <c:v>52.91</c:v>
                </c:pt>
                <c:pt idx="31459">
                  <c:v>52.91</c:v>
                </c:pt>
                <c:pt idx="31460">
                  <c:v>52.91</c:v>
                </c:pt>
                <c:pt idx="31461">
                  <c:v>53.36</c:v>
                </c:pt>
                <c:pt idx="31462">
                  <c:v>53.19</c:v>
                </c:pt>
                <c:pt idx="31463">
                  <c:v>53.08</c:v>
                </c:pt>
                <c:pt idx="31464">
                  <c:v>53.03</c:v>
                </c:pt>
                <c:pt idx="31465">
                  <c:v>53.03</c:v>
                </c:pt>
                <c:pt idx="31466">
                  <c:v>53.01</c:v>
                </c:pt>
                <c:pt idx="31467">
                  <c:v>52.97</c:v>
                </c:pt>
                <c:pt idx="31468">
                  <c:v>52.94</c:v>
                </c:pt>
                <c:pt idx="31469">
                  <c:v>52.94</c:v>
                </c:pt>
                <c:pt idx="31470">
                  <c:v>52.94</c:v>
                </c:pt>
                <c:pt idx="31471">
                  <c:v>52.91</c:v>
                </c:pt>
                <c:pt idx="31472">
                  <c:v>52.91</c:v>
                </c:pt>
                <c:pt idx="31473">
                  <c:v>52.91</c:v>
                </c:pt>
                <c:pt idx="31474">
                  <c:v>52.84</c:v>
                </c:pt>
                <c:pt idx="31475">
                  <c:v>52.84</c:v>
                </c:pt>
                <c:pt idx="31476">
                  <c:v>52.84</c:v>
                </c:pt>
                <c:pt idx="31477">
                  <c:v>52.82</c:v>
                </c:pt>
                <c:pt idx="31478">
                  <c:v>52.86</c:v>
                </c:pt>
                <c:pt idx="31479">
                  <c:v>52.82</c:v>
                </c:pt>
                <c:pt idx="31480">
                  <c:v>52.82</c:v>
                </c:pt>
                <c:pt idx="31481">
                  <c:v>52.79</c:v>
                </c:pt>
                <c:pt idx="31482">
                  <c:v>53.16</c:v>
                </c:pt>
                <c:pt idx="31483">
                  <c:v>53.01</c:v>
                </c:pt>
                <c:pt idx="31484">
                  <c:v>53.01</c:v>
                </c:pt>
                <c:pt idx="31485">
                  <c:v>53.04</c:v>
                </c:pt>
                <c:pt idx="31486">
                  <c:v>52.99</c:v>
                </c:pt>
                <c:pt idx="31487">
                  <c:v>52.99</c:v>
                </c:pt>
                <c:pt idx="31488">
                  <c:v>52.99</c:v>
                </c:pt>
                <c:pt idx="31489">
                  <c:v>52.99</c:v>
                </c:pt>
                <c:pt idx="31490">
                  <c:v>52.99</c:v>
                </c:pt>
                <c:pt idx="31491">
                  <c:v>53.04</c:v>
                </c:pt>
                <c:pt idx="31492">
                  <c:v>53.04</c:v>
                </c:pt>
                <c:pt idx="31493">
                  <c:v>53.04</c:v>
                </c:pt>
                <c:pt idx="31494">
                  <c:v>53.04</c:v>
                </c:pt>
                <c:pt idx="31495">
                  <c:v>53.04</c:v>
                </c:pt>
                <c:pt idx="31496">
                  <c:v>53.04</c:v>
                </c:pt>
                <c:pt idx="31497">
                  <c:v>53.04</c:v>
                </c:pt>
                <c:pt idx="31498">
                  <c:v>52.99</c:v>
                </c:pt>
                <c:pt idx="31499">
                  <c:v>53.04</c:v>
                </c:pt>
                <c:pt idx="31500">
                  <c:v>52.99</c:v>
                </c:pt>
                <c:pt idx="31501">
                  <c:v>52.99</c:v>
                </c:pt>
                <c:pt idx="31502">
                  <c:v>52.99</c:v>
                </c:pt>
                <c:pt idx="31503">
                  <c:v>52.99</c:v>
                </c:pt>
                <c:pt idx="31504">
                  <c:v>52.95</c:v>
                </c:pt>
                <c:pt idx="31505">
                  <c:v>52.99</c:v>
                </c:pt>
                <c:pt idx="31506">
                  <c:v>53.61</c:v>
                </c:pt>
                <c:pt idx="31507">
                  <c:v>54.49</c:v>
                </c:pt>
                <c:pt idx="31508">
                  <c:v>53.9</c:v>
                </c:pt>
                <c:pt idx="31509">
                  <c:v>53.68</c:v>
                </c:pt>
                <c:pt idx="31510">
                  <c:v>53.59</c:v>
                </c:pt>
                <c:pt idx="31511">
                  <c:v>53.54</c:v>
                </c:pt>
                <c:pt idx="31512">
                  <c:v>53.5</c:v>
                </c:pt>
                <c:pt idx="31513">
                  <c:v>53.45</c:v>
                </c:pt>
                <c:pt idx="31514">
                  <c:v>53.45</c:v>
                </c:pt>
                <c:pt idx="31515">
                  <c:v>53.45</c:v>
                </c:pt>
                <c:pt idx="31516">
                  <c:v>53.5</c:v>
                </c:pt>
                <c:pt idx="31517">
                  <c:v>53.5</c:v>
                </c:pt>
                <c:pt idx="31518">
                  <c:v>53.5</c:v>
                </c:pt>
                <c:pt idx="31519">
                  <c:v>53.5</c:v>
                </c:pt>
                <c:pt idx="31520">
                  <c:v>53.54</c:v>
                </c:pt>
                <c:pt idx="31521">
                  <c:v>53.5</c:v>
                </c:pt>
                <c:pt idx="31522">
                  <c:v>53.5</c:v>
                </c:pt>
                <c:pt idx="31523">
                  <c:v>53.5</c:v>
                </c:pt>
                <c:pt idx="31524">
                  <c:v>53.5</c:v>
                </c:pt>
                <c:pt idx="31525">
                  <c:v>53.5</c:v>
                </c:pt>
                <c:pt idx="31526">
                  <c:v>53.45</c:v>
                </c:pt>
                <c:pt idx="31527">
                  <c:v>53.45</c:v>
                </c:pt>
                <c:pt idx="31528">
                  <c:v>53.45</c:v>
                </c:pt>
                <c:pt idx="31529">
                  <c:v>53.41</c:v>
                </c:pt>
                <c:pt idx="31530">
                  <c:v>53.41</c:v>
                </c:pt>
                <c:pt idx="31531">
                  <c:v>53.45</c:v>
                </c:pt>
                <c:pt idx="31532">
                  <c:v>53.68</c:v>
                </c:pt>
                <c:pt idx="31533">
                  <c:v>53.81</c:v>
                </c:pt>
                <c:pt idx="31534">
                  <c:v>53.86</c:v>
                </c:pt>
                <c:pt idx="31535">
                  <c:v>53.81</c:v>
                </c:pt>
                <c:pt idx="31536">
                  <c:v>53.74</c:v>
                </c:pt>
                <c:pt idx="31537">
                  <c:v>53.92</c:v>
                </c:pt>
                <c:pt idx="31538">
                  <c:v>54.11</c:v>
                </c:pt>
                <c:pt idx="31539">
                  <c:v>54.2</c:v>
                </c:pt>
                <c:pt idx="31540">
                  <c:v>54.3</c:v>
                </c:pt>
                <c:pt idx="31541">
                  <c:v>54.34</c:v>
                </c:pt>
                <c:pt idx="31542">
                  <c:v>54.44</c:v>
                </c:pt>
                <c:pt idx="31543">
                  <c:v>54.39</c:v>
                </c:pt>
                <c:pt idx="31544">
                  <c:v>54.34</c:v>
                </c:pt>
                <c:pt idx="31545">
                  <c:v>54.25</c:v>
                </c:pt>
                <c:pt idx="31546">
                  <c:v>54.23</c:v>
                </c:pt>
                <c:pt idx="31547">
                  <c:v>54.18</c:v>
                </c:pt>
                <c:pt idx="31548">
                  <c:v>54.13</c:v>
                </c:pt>
                <c:pt idx="31549">
                  <c:v>54.13</c:v>
                </c:pt>
                <c:pt idx="31550">
                  <c:v>54.18</c:v>
                </c:pt>
                <c:pt idx="31551">
                  <c:v>54.04</c:v>
                </c:pt>
                <c:pt idx="31552">
                  <c:v>53.99</c:v>
                </c:pt>
                <c:pt idx="31553">
                  <c:v>53.99</c:v>
                </c:pt>
                <c:pt idx="31554">
                  <c:v>53.99</c:v>
                </c:pt>
                <c:pt idx="31555">
                  <c:v>53.99</c:v>
                </c:pt>
                <c:pt idx="31556">
                  <c:v>53.99</c:v>
                </c:pt>
                <c:pt idx="31557">
                  <c:v>53.95</c:v>
                </c:pt>
                <c:pt idx="31558">
                  <c:v>53.99</c:v>
                </c:pt>
                <c:pt idx="31559">
                  <c:v>53.99</c:v>
                </c:pt>
                <c:pt idx="31560">
                  <c:v>53.95</c:v>
                </c:pt>
                <c:pt idx="31561">
                  <c:v>53.95</c:v>
                </c:pt>
                <c:pt idx="31562">
                  <c:v>53.95</c:v>
                </c:pt>
                <c:pt idx="31563">
                  <c:v>53.95</c:v>
                </c:pt>
                <c:pt idx="31564">
                  <c:v>53.95</c:v>
                </c:pt>
                <c:pt idx="31565">
                  <c:v>53.95</c:v>
                </c:pt>
                <c:pt idx="31566">
                  <c:v>53.99</c:v>
                </c:pt>
                <c:pt idx="31567">
                  <c:v>54.04</c:v>
                </c:pt>
                <c:pt idx="31568">
                  <c:v>54.04</c:v>
                </c:pt>
                <c:pt idx="31569">
                  <c:v>54.01</c:v>
                </c:pt>
                <c:pt idx="31570">
                  <c:v>54.01</c:v>
                </c:pt>
                <c:pt idx="31571">
                  <c:v>53.99</c:v>
                </c:pt>
                <c:pt idx="31572">
                  <c:v>53.99</c:v>
                </c:pt>
                <c:pt idx="31573">
                  <c:v>53.97</c:v>
                </c:pt>
                <c:pt idx="31574">
                  <c:v>54.04</c:v>
                </c:pt>
                <c:pt idx="31575">
                  <c:v>53.99</c:v>
                </c:pt>
                <c:pt idx="31576">
                  <c:v>53.95</c:v>
                </c:pt>
                <c:pt idx="31577">
                  <c:v>53.95</c:v>
                </c:pt>
                <c:pt idx="31578">
                  <c:v>53.95</c:v>
                </c:pt>
                <c:pt idx="31579">
                  <c:v>53.95</c:v>
                </c:pt>
                <c:pt idx="31580">
                  <c:v>53.95</c:v>
                </c:pt>
                <c:pt idx="31581">
                  <c:v>53.95</c:v>
                </c:pt>
                <c:pt idx="31582">
                  <c:v>53.95</c:v>
                </c:pt>
                <c:pt idx="31583">
                  <c:v>53.9</c:v>
                </c:pt>
                <c:pt idx="31584">
                  <c:v>53.9</c:v>
                </c:pt>
                <c:pt idx="31585">
                  <c:v>53.9</c:v>
                </c:pt>
                <c:pt idx="31586">
                  <c:v>53.9</c:v>
                </c:pt>
                <c:pt idx="31587">
                  <c:v>53.85</c:v>
                </c:pt>
                <c:pt idx="31588">
                  <c:v>53.85</c:v>
                </c:pt>
                <c:pt idx="31589">
                  <c:v>53.85</c:v>
                </c:pt>
                <c:pt idx="31590">
                  <c:v>53.85</c:v>
                </c:pt>
                <c:pt idx="31591">
                  <c:v>53.85</c:v>
                </c:pt>
                <c:pt idx="31592">
                  <c:v>53.9</c:v>
                </c:pt>
                <c:pt idx="31593">
                  <c:v>53.9</c:v>
                </c:pt>
                <c:pt idx="31594">
                  <c:v>53.9</c:v>
                </c:pt>
                <c:pt idx="31595">
                  <c:v>53.9</c:v>
                </c:pt>
                <c:pt idx="31596">
                  <c:v>53.9</c:v>
                </c:pt>
                <c:pt idx="31597">
                  <c:v>53.9</c:v>
                </c:pt>
                <c:pt idx="31598">
                  <c:v>53.9</c:v>
                </c:pt>
                <c:pt idx="31599">
                  <c:v>53.92</c:v>
                </c:pt>
                <c:pt idx="31600">
                  <c:v>53.88</c:v>
                </c:pt>
                <c:pt idx="31601">
                  <c:v>53.88</c:v>
                </c:pt>
                <c:pt idx="31602">
                  <c:v>53.88</c:v>
                </c:pt>
                <c:pt idx="31603">
                  <c:v>53.88</c:v>
                </c:pt>
                <c:pt idx="31604">
                  <c:v>53.88</c:v>
                </c:pt>
                <c:pt idx="31605">
                  <c:v>53.88</c:v>
                </c:pt>
                <c:pt idx="31606">
                  <c:v>53.88</c:v>
                </c:pt>
                <c:pt idx="31607">
                  <c:v>53.83</c:v>
                </c:pt>
                <c:pt idx="31608">
                  <c:v>53.83</c:v>
                </c:pt>
                <c:pt idx="31609">
                  <c:v>53.83</c:v>
                </c:pt>
                <c:pt idx="31610">
                  <c:v>53.86</c:v>
                </c:pt>
                <c:pt idx="31611">
                  <c:v>53.86</c:v>
                </c:pt>
                <c:pt idx="31612">
                  <c:v>53.86</c:v>
                </c:pt>
                <c:pt idx="31613">
                  <c:v>53.86</c:v>
                </c:pt>
                <c:pt idx="31614">
                  <c:v>53.86</c:v>
                </c:pt>
                <c:pt idx="31615">
                  <c:v>53.86</c:v>
                </c:pt>
                <c:pt idx="31616">
                  <c:v>53.86</c:v>
                </c:pt>
                <c:pt idx="31617">
                  <c:v>53.86</c:v>
                </c:pt>
                <c:pt idx="31618">
                  <c:v>53.86</c:v>
                </c:pt>
                <c:pt idx="31619">
                  <c:v>53.86</c:v>
                </c:pt>
                <c:pt idx="31620">
                  <c:v>53.86</c:v>
                </c:pt>
                <c:pt idx="31621">
                  <c:v>53.88</c:v>
                </c:pt>
                <c:pt idx="31622">
                  <c:v>53.84</c:v>
                </c:pt>
                <c:pt idx="31623">
                  <c:v>53.84</c:v>
                </c:pt>
                <c:pt idx="31624">
                  <c:v>53.84</c:v>
                </c:pt>
                <c:pt idx="31625">
                  <c:v>53.84</c:v>
                </c:pt>
                <c:pt idx="31626">
                  <c:v>53.84</c:v>
                </c:pt>
                <c:pt idx="31627">
                  <c:v>53.84</c:v>
                </c:pt>
                <c:pt idx="31628">
                  <c:v>53.84</c:v>
                </c:pt>
                <c:pt idx="31629">
                  <c:v>53.84</c:v>
                </c:pt>
                <c:pt idx="31630">
                  <c:v>53.79</c:v>
                </c:pt>
                <c:pt idx="31631">
                  <c:v>53.82</c:v>
                </c:pt>
                <c:pt idx="31632">
                  <c:v>53.82</c:v>
                </c:pt>
                <c:pt idx="31633">
                  <c:v>53.86</c:v>
                </c:pt>
                <c:pt idx="31634">
                  <c:v>53.82</c:v>
                </c:pt>
                <c:pt idx="31635">
                  <c:v>53.82</c:v>
                </c:pt>
                <c:pt idx="31636">
                  <c:v>53.82</c:v>
                </c:pt>
                <c:pt idx="31637">
                  <c:v>53.82</c:v>
                </c:pt>
                <c:pt idx="31638">
                  <c:v>53.82</c:v>
                </c:pt>
                <c:pt idx="31639">
                  <c:v>53.82</c:v>
                </c:pt>
                <c:pt idx="31640">
                  <c:v>53.77</c:v>
                </c:pt>
                <c:pt idx="31641">
                  <c:v>53.77</c:v>
                </c:pt>
                <c:pt idx="31642">
                  <c:v>53.77</c:v>
                </c:pt>
                <c:pt idx="31643">
                  <c:v>53.73</c:v>
                </c:pt>
                <c:pt idx="31644">
                  <c:v>53.75</c:v>
                </c:pt>
                <c:pt idx="31645">
                  <c:v>53.75</c:v>
                </c:pt>
                <c:pt idx="31646">
                  <c:v>53.71</c:v>
                </c:pt>
                <c:pt idx="31647">
                  <c:v>53.71</c:v>
                </c:pt>
                <c:pt idx="31648">
                  <c:v>53.71</c:v>
                </c:pt>
                <c:pt idx="31649">
                  <c:v>53.66</c:v>
                </c:pt>
                <c:pt idx="31650">
                  <c:v>53.66</c:v>
                </c:pt>
                <c:pt idx="31651">
                  <c:v>53.66</c:v>
                </c:pt>
                <c:pt idx="31652">
                  <c:v>53.66</c:v>
                </c:pt>
                <c:pt idx="31653">
                  <c:v>53.66</c:v>
                </c:pt>
                <c:pt idx="31654">
                  <c:v>53.66</c:v>
                </c:pt>
                <c:pt idx="31655">
                  <c:v>53.66</c:v>
                </c:pt>
                <c:pt idx="31656">
                  <c:v>53.69</c:v>
                </c:pt>
                <c:pt idx="31657">
                  <c:v>53.64</c:v>
                </c:pt>
                <c:pt idx="31658">
                  <c:v>53.69</c:v>
                </c:pt>
                <c:pt idx="31659">
                  <c:v>53.64</c:v>
                </c:pt>
                <c:pt idx="31660">
                  <c:v>53.64</c:v>
                </c:pt>
                <c:pt idx="31661">
                  <c:v>53.64</c:v>
                </c:pt>
                <c:pt idx="31662">
                  <c:v>53.64</c:v>
                </c:pt>
                <c:pt idx="31663">
                  <c:v>53.64</c:v>
                </c:pt>
                <c:pt idx="31664">
                  <c:v>53.6</c:v>
                </c:pt>
                <c:pt idx="31665">
                  <c:v>53.6</c:v>
                </c:pt>
                <c:pt idx="31666">
                  <c:v>53.6</c:v>
                </c:pt>
                <c:pt idx="31667">
                  <c:v>53.6</c:v>
                </c:pt>
                <c:pt idx="31668">
                  <c:v>53.62</c:v>
                </c:pt>
                <c:pt idx="31669">
                  <c:v>53.67</c:v>
                </c:pt>
                <c:pt idx="31670">
                  <c:v>53.67</c:v>
                </c:pt>
                <c:pt idx="31671">
                  <c:v>53.67</c:v>
                </c:pt>
                <c:pt idx="31673">
                  <c:v>54.05</c:v>
                </c:pt>
                <c:pt idx="31674">
                  <c:v>53.62</c:v>
                </c:pt>
                <c:pt idx="31675">
                  <c:v>53.62</c:v>
                </c:pt>
                <c:pt idx="31676">
                  <c:v>53.62</c:v>
                </c:pt>
                <c:pt idx="31677">
                  <c:v>53.62</c:v>
                </c:pt>
                <c:pt idx="31678">
                  <c:v>53.62</c:v>
                </c:pt>
                <c:pt idx="31679">
                  <c:v>53.62</c:v>
                </c:pt>
                <c:pt idx="31680">
                  <c:v>53.62</c:v>
                </c:pt>
                <c:pt idx="31681">
                  <c:v>53.62</c:v>
                </c:pt>
                <c:pt idx="31682">
                  <c:v>53.67</c:v>
                </c:pt>
                <c:pt idx="31683">
                  <c:v>53.65</c:v>
                </c:pt>
                <c:pt idx="31684">
                  <c:v>53.65</c:v>
                </c:pt>
                <c:pt idx="31685">
                  <c:v>53.65</c:v>
                </c:pt>
                <c:pt idx="31686">
                  <c:v>53.65</c:v>
                </c:pt>
                <c:pt idx="31687">
                  <c:v>53.65</c:v>
                </c:pt>
                <c:pt idx="31688">
                  <c:v>53.65</c:v>
                </c:pt>
                <c:pt idx="31689">
                  <c:v>53.65</c:v>
                </c:pt>
                <c:pt idx="31690">
                  <c:v>53.6</c:v>
                </c:pt>
                <c:pt idx="31691">
                  <c:v>53.6</c:v>
                </c:pt>
                <c:pt idx="31692">
                  <c:v>53.56</c:v>
                </c:pt>
                <c:pt idx="31693">
                  <c:v>53.56</c:v>
                </c:pt>
                <c:pt idx="31694">
                  <c:v>53.56</c:v>
                </c:pt>
                <c:pt idx="31695">
                  <c:v>53.56</c:v>
                </c:pt>
                <c:pt idx="31696">
                  <c:v>53.56</c:v>
                </c:pt>
                <c:pt idx="31697">
                  <c:v>53.51</c:v>
                </c:pt>
                <c:pt idx="31698">
                  <c:v>53.54</c:v>
                </c:pt>
                <c:pt idx="31699">
                  <c:v>53.58</c:v>
                </c:pt>
                <c:pt idx="31700">
                  <c:v>53.58</c:v>
                </c:pt>
                <c:pt idx="31701">
                  <c:v>53.54</c:v>
                </c:pt>
                <c:pt idx="31702">
                  <c:v>53.54</c:v>
                </c:pt>
                <c:pt idx="31703">
                  <c:v>53.54</c:v>
                </c:pt>
                <c:pt idx="31704">
                  <c:v>53.58</c:v>
                </c:pt>
                <c:pt idx="31705">
                  <c:v>53.58</c:v>
                </c:pt>
                <c:pt idx="31706">
                  <c:v>53.61</c:v>
                </c:pt>
                <c:pt idx="31707">
                  <c:v>53.61</c:v>
                </c:pt>
                <c:pt idx="31708">
                  <c:v>53.61</c:v>
                </c:pt>
                <c:pt idx="31709">
                  <c:v>53.65</c:v>
                </c:pt>
                <c:pt idx="31710">
                  <c:v>53.65</c:v>
                </c:pt>
                <c:pt idx="31711">
                  <c:v>53.65</c:v>
                </c:pt>
                <c:pt idx="31712">
                  <c:v>53.65</c:v>
                </c:pt>
                <c:pt idx="31713">
                  <c:v>53.65</c:v>
                </c:pt>
                <c:pt idx="31714">
                  <c:v>53.65</c:v>
                </c:pt>
                <c:pt idx="31715">
                  <c:v>53.61</c:v>
                </c:pt>
                <c:pt idx="31716">
                  <c:v>53.61</c:v>
                </c:pt>
                <c:pt idx="31717">
                  <c:v>53.61</c:v>
                </c:pt>
                <c:pt idx="31718">
                  <c:v>53.57</c:v>
                </c:pt>
                <c:pt idx="31719">
                  <c:v>53.57</c:v>
                </c:pt>
                <c:pt idx="31720">
                  <c:v>53.57</c:v>
                </c:pt>
                <c:pt idx="31721">
                  <c:v>53.57</c:v>
                </c:pt>
                <c:pt idx="31722">
                  <c:v>53.55</c:v>
                </c:pt>
                <c:pt idx="31723">
                  <c:v>53.55</c:v>
                </c:pt>
                <c:pt idx="31724">
                  <c:v>53.55</c:v>
                </c:pt>
                <c:pt idx="31725">
                  <c:v>53.55</c:v>
                </c:pt>
                <c:pt idx="31726">
                  <c:v>53.55</c:v>
                </c:pt>
                <c:pt idx="31727">
                  <c:v>53.55</c:v>
                </c:pt>
                <c:pt idx="31728">
                  <c:v>53.55</c:v>
                </c:pt>
                <c:pt idx="31729">
                  <c:v>53.59</c:v>
                </c:pt>
                <c:pt idx="31730">
                  <c:v>53.59</c:v>
                </c:pt>
                <c:pt idx="31731">
                  <c:v>53.59</c:v>
                </c:pt>
                <c:pt idx="31732">
                  <c:v>53.59</c:v>
                </c:pt>
                <c:pt idx="31733">
                  <c:v>53.59</c:v>
                </c:pt>
                <c:pt idx="31734">
                  <c:v>53.59</c:v>
                </c:pt>
                <c:pt idx="31735">
                  <c:v>53.59</c:v>
                </c:pt>
                <c:pt idx="31736">
                  <c:v>53.59</c:v>
                </c:pt>
                <c:pt idx="31737">
                  <c:v>53.64</c:v>
                </c:pt>
                <c:pt idx="31738">
                  <c:v>53.64</c:v>
                </c:pt>
                <c:pt idx="31739">
                  <c:v>53.59</c:v>
                </c:pt>
                <c:pt idx="31740">
                  <c:v>53.59</c:v>
                </c:pt>
                <c:pt idx="31741">
                  <c:v>53.59</c:v>
                </c:pt>
                <c:pt idx="31742">
                  <c:v>53.55</c:v>
                </c:pt>
                <c:pt idx="31743">
                  <c:v>53.55</c:v>
                </c:pt>
                <c:pt idx="31744">
                  <c:v>53.5</c:v>
                </c:pt>
                <c:pt idx="31745">
                  <c:v>53.5</c:v>
                </c:pt>
                <c:pt idx="31746">
                  <c:v>53.46</c:v>
                </c:pt>
                <c:pt idx="31747">
                  <c:v>53.5</c:v>
                </c:pt>
                <c:pt idx="31748">
                  <c:v>53.5</c:v>
                </c:pt>
                <c:pt idx="31749">
                  <c:v>53.46</c:v>
                </c:pt>
                <c:pt idx="31750">
                  <c:v>53.53</c:v>
                </c:pt>
                <c:pt idx="31751">
                  <c:v>53.53</c:v>
                </c:pt>
                <c:pt idx="31752">
                  <c:v>53.48</c:v>
                </c:pt>
                <c:pt idx="31753">
                  <c:v>53.48</c:v>
                </c:pt>
                <c:pt idx="31754">
                  <c:v>53.48</c:v>
                </c:pt>
                <c:pt idx="31755">
                  <c:v>53.53</c:v>
                </c:pt>
                <c:pt idx="31756">
                  <c:v>53.53</c:v>
                </c:pt>
                <c:pt idx="31757">
                  <c:v>53.53</c:v>
                </c:pt>
                <c:pt idx="31758">
                  <c:v>53.53</c:v>
                </c:pt>
                <c:pt idx="31759">
                  <c:v>53.53</c:v>
                </c:pt>
                <c:pt idx="31760">
                  <c:v>53.57</c:v>
                </c:pt>
                <c:pt idx="31761">
                  <c:v>53.57</c:v>
                </c:pt>
                <c:pt idx="31762">
                  <c:v>53.53</c:v>
                </c:pt>
                <c:pt idx="31763">
                  <c:v>53.53</c:v>
                </c:pt>
                <c:pt idx="31764">
                  <c:v>53.53</c:v>
                </c:pt>
                <c:pt idx="31765">
                  <c:v>53.53</c:v>
                </c:pt>
                <c:pt idx="31766">
                  <c:v>53.53</c:v>
                </c:pt>
                <c:pt idx="31767">
                  <c:v>53.53</c:v>
                </c:pt>
                <c:pt idx="31768">
                  <c:v>53.53</c:v>
                </c:pt>
                <c:pt idx="31769">
                  <c:v>53.48</c:v>
                </c:pt>
                <c:pt idx="31770">
                  <c:v>53.48</c:v>
                </c:pt>
                <c:pt idx="31771">
                  <c:v>53.48</c:v>
                </c:pt>
                <c:pt idx="31772">
                  <c:v>53.48</c:v>
                </c:pt>
                <c:pt idx="31773">
                  <c:v>53.48</c:v>
                </c:pt>
                <c:pt idx="31774">
                  <c:v>53.51</c:v>
                </c:pt>
                <c:pt idx="31775">
                  <c:v>53.48</c:v>
                </c:pt>
                <c:pt idx="31776">
                  <c:v>53.48</c:v>
                </c:pt>
                <c:pt idx="31777">
                  <c:v>53.51</c:v>
                </c:pt>
                <c:pt idx="31778">
                  <c:v>53.51</c:v>
                </c:pt>
                <c:pt idx="31779">
                  <c:v>53.51</c:v>
                </c:pt>
                <c:pt idx="31780">
                  <c:v>53.48</c:v>
                </c:pt>
                <c:pt idx="31781">
                  <c:v>53.53</c:v>
                </c:pt>
                <c:pt idx="31782">
                  <c:v>53.53</c:v>
                </c:pt>
                <c:pt idx="31783">
                  <c:v>53.55</c:v>
                </c:pt>
                <c:pt idx="31784">
                  <c:v>53.53</c:v>
                </c:pt>
                <c:pt idx="31785">
                  <c:v>53.53</c:v>
                </c:pt>
                <c:pt idx="31786">
                  <c:v>53.53</c:v>
                </c:pt>
                <c:pt idx="31787">
                  <c:v>53.53</c:v>
                </c:pt>
                <c:pt idx="31788">
                  <c:v>53.55</c:v>
                </c:pt>
                <c:pt idx="31789">
                  <c:v>53.53</c:v>
                </c:pt>
                <c:pt idx="31790">
                  <c:v>53.48</c:v>
                </c:pt>
                <c:pt idx="31791">
                  <c:v>53.53</c:v>
                </c:pt>
                <c:pt idx="31792">
                  <c:v>53.55</c:v>
                </c:pt>
                <c:pt idx="31793">
                  <c:v>53.55</c:v>
                </c:pt>
                <c:pt idx="31794">
                  <c:v>53.53</c:v>
                </c:pt>
                <c:pt idx="31795">
                  <c:v>53.6</c:v>
                </c:pt>
                <c:pt idx="31796">
                  <c:v>53.55</c:v>
                </c:pt>
                <c:pt idx="31797">
                  <c:v>53.55</c:v>
                </c:pt>
                <c:pt idx="31798">
                  <c:v>53.6</c:v>
                </c:pt>
                <c:pt idx="31799">
                  <c:v>53.55</c:v>
                </c:pt>
                <c:pt idx="31800">
                  <c:v>53.6</c:v>
                </c:pt>
                <c:pt idx="31801">
                  <c:v>53.6</c:v>
                </c:pt>
                <c:pt idx="31802">
                  <c:v>53.6</c:v>
                </c:pt>
                <c:pt idx="31803">
                  <c:v>53.64</c:v>
                </c:pt>
                <c:pt idx="31804">
                  <c:v>53.64</c:v>
                </c:pt>
                <c:pt idx="31805">
                  <c:v>53.64</c:v>
                </c:pt>
                <c:pt idx="31806">
                  <c:v>53.64</c:v>
                </c:pt>
                <c:pt idx="31807">
                  <c:v>53.64</c:v>
                </c:pt>
                <c:pt idx="31808">
                  <c:v>53.69</c:v>
                </c:pt>
                <c:pt idx="31809">
                  <c:v>53.73</c:v>
                </c:pt>
                <c:pt idx="31810">
                  <c:v>53.73</c:v>
                </c:pt>
                <c:pt idx="31811">
                  <c:v>53.73</c:v>
                </c:pt>
                <c:pt idx="31812">
                  <c:v>53.78</c:v>
                </c:pt>
                <c:pt idx="31813">
                  <c:v>53.78</c:v>
                </c:pt>
                <c:pt idx="31814">
                  <c:v>53.78</c:v>
                </c:pt>
                <c:pt idx="31815">
                  <c:v>53.78</c:v>
                </c:pt>
                <c:pt idx="31816">
                  <c:v>53.73</c:v>
                </c:pt>
                <c:pt idx="31817">
                  <c:v>53.73</c:v>
                </c:pt>
                <c:pt idx="31818">
                  <c:v>53.73</c:v>
                </c:pt>
                <c:pt idx="31819">
                  <c:v>53.69</c:v>
                </c:pt>
                <c:pt idx="31820">
                  <c:v>53.73</c:v>
                </c:pt>
                <c:pt idx="31821">
                  <c:v>53.69</c:v>
                </c:pt>
                <c:pt idx="31822">
                  <c:v>53.73</c:v>
                </c:pt>
                <c:pt idx="31823">
                  <c:v>53.73</c:v>
                </c:pt>
                <c:pt idx="31824">
                  <c:v>53.69</c:v>
                </c:pt>
                <c:pt idx="31825">
                  <c:v>53.69</c:v>
                </c:pt>
                <c:pt idx="31826">
                  <c:v>53.69</c:v>
                </c:pt>
                <c:pt idx="31827">
                  <c:v>53.73</c:v>
                </c:pt>
                <c:pt idx="31828">
                  <c:v>53.69</c:v>
                </c:pt>
                <c:pt idx="31829">
                  <c:v>53.73</c:v>
                </c:pt>
                <c:pt idx="31830">
                  <c:v>53.73</c:v>
                </c:pt>
                <c:pt idx="31831">
                  <c:v>53.73</c:v>
                </c:pt>
                <c:pt idx="31832">
                  <c:v>53.73</c:v>
                </c:pt>
                <c:pt idx="31833">
                  <c:v>53.78</c:v>
                </c:pt>
                <c:pt idx="31834">
                  <c:v>53.82</c:v>
                </c:pt>
                <c:pt idx="31835">
                  <c:v>53.78</c:v>
                </c:pt>
                <c:pt idx="31836">
                  <c:v>53.82</c:v>
                </c:pt>
                <c:pt idx="31837">
                  <c:v>53.82</c:v>
                </c:pt>
                <c:pt idx="31838">
                  <c:v>53.82</c:v>
                </c:pt>
                <c:pt idx="31839">
                  <c:v>53.82</c:v>
                </c:pt>
                <c:pt idx="31840">
                  <c:v>53.82</c:v>
                </c:pt>
                <c:pt idx="31841">
                  <c:v>53.82</c:v>
                </c:pt>
                <c:pt idx="31842">
                  <c:v>53.82</c:v>
                </c:pt>
                <c:pt idx="31843">
                  <c:v>53.82</c:v>
                </c:pt>
                <c:pt idx="31844">
                  <c:v>53.87</c:v>
                </c:pt>
                <c:pt idx="31845">
                  <c:v>53.87</c:v>
                </c:pt>
                <c:pt idx="31846">
                  <c:v>53.87</c:v>
                </c:pt>
                <c:pt idx="31847">
                  <c:v>53.87</c:v>
                </c:pt>
                <c:pt idx="31848">
                  <c:v>53.91</c:v>
                </c:pt>
                <c:pt idx="31849">
                  <c:v>53.91</c:v>
                </c:pt>
                <c:pt idx="31850">
                  <c:v>53.91</c:v>
                </c:pt>
                <c:pt idx="31851">
                  <c:v>53.91</c:v>
                </c:pt>
                <c:pt idx="31852">
                  <c:v>53.91</c:v>
                </c:pt>
                <c:pt idx="31853">
                  <c:v>53.95</c:v>
                </c:pt>
                <c:pt idx="31854">
                  <c:v>53.95</c:v>
                </c:pt>
                <c:pt idx="31855">
                  <c:v>53.95</c:v>
                </c:pt>
                <c:pt idx="31856">
                  <c:v>54</c:v>
                </c:pt>
                <c:pt idx="31857">
                  <c:v>53.95</c:v>
                </c:pt>
                <c:pt idx="31858">
                  <c:v>53.95</c:v>
                </c:pt>
                <c:pt idx="31859">
                  <c:v>53.91</c:v>
                </c:pt>
                <c:pt idx="31860">
                  <c:v>53.87</c:v>
                </c:pt>
                <c:pt idx="31861">
                  <c:v>53.87</c:v>
                </c:pt>
                <c:pt idx="31862">
                  <c:v>53.87</c:v>
                </c:pt>
                <c:pt idx="31863">
                  <c:v>53.82</c:v>
                </c:pt>
                <c:pt idx="31864">
                  <c:v>53.82</c:v>
                </c:pt>
                <c:pt idx="31865">
                  <c:v>53.82</c:v>
                </c:pt>
                <c:pt idx="31866">
                  <c:v>53.78</c:v>
                </c:pt>
                <c:pt idx="31867">
                  <c:v>53.78</c:v>
                </c:pt>
                <c:pt idx="31868">
                  <c:v>53.78</c:v>
                </c:pt>
                <c:pt idx="31869">
                  <c:v>53.78</c:v>
                </c:pt>
                <c:pt idx="31870">
                  <c:v>53.78</c:v>
                </c:pt>
                <c:pt idx="31871">
                  <c:v>53.8</c:v>
                </c:pt>
                <c:pt idx="31872">
                  <c:v>53.78</c:v>
                </c:pt>
                <c:pt idx="31873">
                  <c:v>53.78</c:v>
                </c:pt>
                <c:pt idx="31874">
                  <c:v>53.8</c:v>
                </c:pt>
                <c:pt idx="31875">
                  <c:v>53.78</c:v>
                </c:pt>
                <c:pt idx="31876">
                  <c:v>53.78</c:v>
                </c:pt>
                <c:pt idx="31877">
                  <c:v>53.8</c:v>
                </c:pt>
                <c:pt idx="31878">
                  <c:v>53.8</c:v>
                </c:pt>
                <c:pt idx="31879">
                  <c:v>53.85</c:v>
                </c:pt>
                <c:pt idx="31880">
                  <c:v>53.85</c:v>
                </c:pt>
                <c:pt idx="31881">
                  <c:v>53.85</c:v>
                </c:pt>
                <c:pt idx="31882">
                  <c:v>53.85</c:v>
                </c:pt>
                <c:pt idx="31883">
                  <c:v>53.8</c:v>
                </c:pt>
                <c:pt idx="31884">
                  <c:v>53.8</c:v>
                </c:pt>
                <c:pt idx="31885">
                  <c:v>53.76</c:v>
                </c:pt>
                <c:pt idx="31886">
                  <c:v>53.76</c:v>
                </c:pt>
                <c:pt idx="31887">
                  <c:v>53.71</c:v>
                </c:pt>
                <c:pt idx="31888">
                  <c:v>53.67</c:v>
                </c:pt>
                <c:pt idx="31889">
                  <c:v>53.67</c:v>
                </c:pt>
                <c:pt idx="31890">
                  <c:v>53.67</c:v>
                </c:pt>
                <c:pt idx="31891">
                  <c:v>53.71</c:v>
                </c:pt>
                <c:pt idx="31892">
                  <c:v>53.71</c:v>
                </c:pt>
                <c:pt idx="31893">
                  <c:v>53.71</c:v>
                </c:pt>
                <c:pt idx="31894">
                  <c:v>53.71</c:v>
                </c:pt>
                <c:pt idx="31895">
                  <c:v>53.71</c:v>
                </c:pt>
                <c:pt idx="31896">
                  <c:v>53.71</c:v>
                </c:pt>
                <c:pt idx="31897">
                  <c:v>53.71</c:v>
                </c:pt>
                <c:pt idx="31898">
                  <c:v>53.67</c:v>
                </c:pt>
                <c:pt idx="31899">
                  <c:v>53.71</c:v>
                </c:pt>
                <c:pt idx="31900">
                  <c:v>53.95</c:v>
                </c:pt>
                <c:pt idx="31901">
                  <c:v>53.89</c:v>
                </c:pt>
                <c:pt idx="31902">
                  <c:v>53.85</c:v>
                </c:pt>
                <c:pt idx="31903">
                  <c:v>53.8</c:v>
                </c:pt>
                <c:pt idx="31904">
                  <c:v>53.8</c:v>
                </c:pt>
                <c:pt idx="31905">
                  <c:v>53.76</c:v>
                </c:pt>
                <c:pt idx="31906">
                  <c:v>53.76</c:v>
                </c:pt>
                <c:pt idx="31907">
                  <c:v>53.76</c:v>
                </c:pt>
                <c:pt idx="31908">
                  <c:v>53.71</c:v>
                </c:pt>
                <c:pt idx="31909">
                  <c:v>53.71</c:v>
                </c:pt>
                <c:pt idx="31910">
                  <c:v>53.71</c:v>
                </c:pt>
                <c:pt idx="31911">
                  <c:v>53.67</c:v>
                </c:pt>
                <c:pt idx="31912">
                  <c:v>53.67</c:v>
                </c:pt>
                <c:pt idx="31913">
                  <c:v>53.62</c:v>
                </c:pt>
                <c:pt idx="31914">
                  <c:v>53.65</c:v>
                </c:pt>
                <c:pt idx="31915">
                  <c:v>53.65</c:v>
                </c:pt>
                <c:pt idx="31916">
                  <c:v>53.65</c:v>
                </c:pt>
                <c:pt idx="31917">
                  <c:v>53.65</c:v>
                </c:pt>
                <c:pt idx="31918">
                  <c:v>53.61</c:v>
                </c:pt>
                <c:pt idx="31919">
                  <c:v>53.61</c:v>
                </c:pt>
                <c:pt idx="31920">
                  <c:v>53.61</c:v>
                </c:pt>
                <c:pt idx="31921">
                  <c:v>53.61</c:v>
                </c:pt>
                <c:pt idx="31922">
                  <c:v>53.61</c:v>
                </c:pt>
                <c:pt idx="31923">
                  <c:v>53.61</c:v>
                </c:pt>
                <c:pt idx="31924">
                  <c:v>53.61</c:v>
                </c:pt>
                <c:pt idx="31925">
                  <c:v>53.61</c:v>
                </c:pt>
                <c:pt idx="31926">
                  <c:v>53.63</c:v>
                </c:pt>
                <c:pt idx="31927">
                  <c:v>53.61</c:v>
                </c:pt>
                <c:pt idx="31928">
                  <c:v>53.56</c:v>
                </c:pt>
                <c:pt idx="31929">
                  <c:v>53.59</c:v>
                </c:pt>
                <c:pt idx="31930">
                  <c:v>53.59</c:v>
                </c:pt>
                <c:pt idx="31931">
                  <c:v>53.59</c:v>
                </c:pt>
                <c:pt idx="31932">
                  <c:v>53.59</c:v>
                </c:pt>
                <c:pt idx="31933">
                  <c:v>53.54</c:v>
                </c:pt>
                <c:pt idx="31934">
                  <c:v>53.54</c:v>
                </c:pt>
                <c:pt idx="31935">
                  <c:v>53.54</c:v>
                </c:pt>
                <c:pt idx="31936">
                  <c:v>53.54</c:v>
                </c:pt>
                <c:pt idx="31937">
                  <c:v>53.54</c:v>
                </c:pt>
                <c:pt idx="31938">
                  <c:v>53.5</c:v>
                </c:pt>
                <c:pt idx="31939">
                  <c:v>53.5</c:v>
                </c:pt>
                <c:pt idx="31940">
                  <c:v>53.5</c:v>
                </c:pt>
                <c:pt idx="31941">
                  <c:v>53.5</c:v>
                </c:pt>
                <c:pt idx="31942">
                  <c:v>53.5</c:v>
                </c:pt>
                <c:pt idx="31943">
                  <c:v>53.5</c:v>
                </c:pt>
                <c:pt idx="31944">
                  <c:v>53.5</c:v>
                </c:pt>
                <c:pt idx="31945">
                  <c:v>53.53</c:v>
                </c:pt>
                <c:pt idx="31946">
                  <c:v>53.53</c:v>
                </c:pt>
                <c:pt idx="31947">
                  <c:v>53.53</c:v>
                </c:pt>
                <c:pt idx="31948">
                  <c:v>53.53</c:v>
                </c:pt>
                <c:pt idx="31949">
                  <c:v>53.53</c:v>
                </c:pt>
                <c:pt idx="31950">
                  <c:v>53.53</c:v>
                </c:pt>
                <c:pt idx="31951">
                  <c:v>53.53</c:v>
                </c:pt>
                <c:pt idx="31952">
                  <c:v>53.57</c:v>
                </c:pt>
                <c:pt idx="31953">
                  <c:v>53.57</c:v>
                </c:pt>
                <c:pt idx="31954">
                  <c:v>53.53</c:v>
                </c:pt>
                <c:pt idx="31955">
                  <c:v>53.53</c:v>
                </c:pt>
                <c:pt idx="31956">
                  <c:v>53.53</c:v>
                </c:pt>
                <c:pt idx="31957">
                  <c:v>53.53</c:v>
                </c:pt>
                <c:pt idx="31958">
                  <c:v>53.53</c:v>
                </c:pt>
                <c:pt idx="31959">
                  <c:v>53.53</c:v>
                </c:pt>
                <c:pt idx="31960">
                  <c:v>53.48</c:v>
                </c:pt>
                <c:pt idx="31961">
                  <c:v>53.48</c:v>
                </c:pt>
                <c:pt idx="31962">
                  <c:v>53.44</c:v>
                </c:pt>
                <c:pt idx="31963">
                  <c:v>53.44</c:v>
                </c:pt>
                <c:pt idx="31964">
                  <c:v>53.44</c:v>
                </c:pt>
                <c:pt idx="31965">
                  <c:v>53.48</c:v>
                </c:pt>
                <c:pt idx="31966">
                  <c:v>53.48</c:v>
                </c:pt>
                <c:pt idx="31967">
                  <c:v>53.48</c:v>
                </c:pt>
                <c:pt idx="31968">
                  <c:v>53.51</c:v>
                </c:pt>
                <c:pt idx="31969">
                  <c:v>53.48</c:v>
                </c:pt>
                <c:pt idx="31970">
                  <c:v>53.51</c:v>
                </c:pt>
                <c:pt idx="31971">
                  <c:v>53.51</c:v>
                </c:pt>
                <c:pt idx="31972">
                  <c:v>53.55</c:v>
                </c:pt>
                <c:pt idx="31973">
                  <c:v>53.55</c:v>
                </c:pt>
                <c:pt idx="31974">
                  <c:v>53.55</c:v>
                </c:pt>
                <c:pt idx="31975">
                  <c:v>53.55</c:v>
                </c:pt>
                <c:pt idx="31976">
                  <c:v>53.55</c:v>
                </c:pt>
                <c:pt idx="31977">
                  <c:v>53.55</c:v>
                </c:pt>
                <c:pt idx="31978">
                  <c:v>53.55</c:v>
                </c:pt>
                <c:pt idx="31979">
                  <c:v>53.55</c:v>
                </c:pt>
                <c:pt idx="31980">
                  <c:v>53.51</c:v>
                </c:pt>
                <c:pt idx="31981">
                  <c:v>53.51</c:v>
                </c:pt>
                <c:pt idx="31982">
                  <c:v>53.51</c:v>
                </c:pt>
                <c:pt idx="31983">
                  <c:v>53.55</c:v>
                </c:pt>
                <c:pt idx="31984">
                  <c:v>53.55</c:v>
                </c:pt>
                <c:pt idx="31985">
                  <c:v>53.55</c:v>
                </c:pt>
                <c:pt idx="31986">
                  <c:v>53.55</c:v>
                </c:pt>
                <c:pt idx="31987">
                  <c:v>53.51</c:v>
                </c:pt>
                <c:pt idx="31989">
                  <c:v>54.01</c:v>
                </c:pt>
                <c:pt idx="31990">
                  <c:v>53.51</c:v>
                </c:pt>
                <c:pt idx="31991">
                  <c:v>53.51</c:v>
                </c:pt>
                <c:pt idx="31992">
                  <c:v>53.51</c:v>
                </c:pt>
                <c:pt idx="31993">
                  <c:v>53.51</c:v>
                </c:pt>
                <c:pt idx="31994">
                  <c:v>53.51</c:v>
                </c:pt>
                <c:pt idx="31995">
                  <c:v>53.51</c:v>
                </c:pt>
                <c:pt idx="31996">
                  <c:v>53.51</c:v>
                </c:pt>
                <c:pt idx="31997">
                  <c:v>53.51</c:v>
                </c:pt>
                <c:pt idx="31998">
                  <c:v>53.51</c:v>
                </c:pt>
                <c:pt idx="31999">
                  <c:v>53.51</c:v>
                </c:pt>
                <c:pt idx="32000">
                  <c:v>53.51</c:v>
                </c:pt>
                <c:pt idx="32001">
                  <c:v>53.51</c:v>
                </c:pt>
                <c:pt idx="32002">
                  <c:v>53.51</c:v>
                </c:pt>
                <c:pt idx="32003">
                  <c:v>53.51</c:v>
                </c:pt>
                <c:pt idx="32004">
                  <c:v>53.51</c:v>
                </c:pt>
                <c:pt idx="32005">
                  <c:v>53.51</c:v>
                </c:pt>
                <c:pt idx="32006">
                  <c:v>53.51</c:v>
                </c:pt>
                <c:pt idx="32007">
                  <c:v>53.51</c:v>
                </c:pt>
                <c:pt idx="32008">
                  <c:v>53.46</c:v>
                </c:pt>
                <c:pt idx="32009">
                  <c:v>53.46</c:v>
                </c:pt>
                <c:pt idx="32010">
                  <c:v>53.46</c:v>
                </c:pt>
                <c:pt idx="32011">
                  <c:v>53.46</c:v>
                </c:pt>
                <c:pt idx="32012">
                  <c:v>53.42</c:v>
                </c:pt>
                <c:pt idx="32013">
                  <c:v>53.42</c:v>
                </c:pt>
                <c:pt idx="32014">
                  <c:v>53.42</c:v>
                </c:pt>
                <c:pt idx="32015">
                  <c:v>53.42</c:v>
                </c:pt>
                <c:pt idx="32016">
                  <c:v>53.42</c:v>
                </c:pt>
                <c:pt idx="32017">
                  <c:v>53.42</c:v>
                </c:pt>
                <c:pt idx="32018">
                  <c:v>53.42</c:v>
                </c:pt>
                <c:pt idx="32019">
                  <c:v>53.38</c:v>
                </c:pt>
                <c:pt idx="32020">
                  <c:v>53.38</c:v>
                </c:pt>
                <c:pt idx="32021">
                  <c:v>53.38</c:v>
                </c:pt>
                <c:pt idx="32022">
                  <c:v>53.42</c:v>
                </c:pt>
                <c:pt idx="32023">
                  <c:v>53.42</c:v>
                </c:pt>
                <c:pt idx="32024">
                  <c:v>53.42</c:v>
                </c:pt>
                <c:pt idx="32025">
                  <c:v>53.42</c:v>
                </c:pt>
                <c:pt idx="32026">
                  <c:v>53.38</c:v>
                </c:pt>
                <c:pt idx="32027">
                  <c:v>53.38</c:v>
                </c:pt>
                <c:pt idx="32028">
                  <c:v>53.38</c:v>
                </c:pt>
                <c:pt idx="32029">
                  <c:v>53.38</c:v>
                </c:pt>
                <c:pt idx="32030">
                  <c:v>53.38</c:v>
                </c:pt>
                <c:pt idx="32031">
                  <c:v>53.38</c:v>
                </c:pt>
                <c:pt idx="32032">
                  <c:v>53.38</c:v>
                </c:pt>
                <c:pt idx="32033">
                  <c:v>53.38</c:v>
                </c:pt>
                <c:pt idx="32034">
                  <c:v>53.38</c:v>
                </c:pt>
                <c:pt idx="32035">
                  <c:v>53.4</c:v>
                </c:pt>
                <c:pt idx="32036">
                  <c:v>53.36</c:v>
                </c:pt>
                <c:pt idx="32037">
                  <c:v>53.33</c:v>
                </c:pt>
                <c:pt idx="32038">
                  <c:v>53.33</c:v>
                </c:pt>
                <c:pt idx="32039">
                  <c:v>53.32</c:v>
                </c:pt>
                <c:pt idx="32040">
                  <c:v>53.33</c:v>
                </c:pt>
                <c:pt idx="32041">
                  <c:v>53.36</c:v>
                </c:pt>
                <c:pt idx="32042">
                  <c:v>53.36</c:v>
                </c:pt>
                <c:pt idx="32043">
                  <c:v>53.36</c:v>
                </c:pt>
                <c:pt idx="32044">
                  <c:v>53.36</c:v>
                </c:pt>
                <c:pt idx="32045">
                  <c:v>53.36</c:v>
                </c:pt>
                <c:pt idx="32046">
                  <c:v>53.36</c:v>
                </c:pt>
                <c:pt idx="32047">
                  <c:v>53.36</c:v>
                </c:pt>
                <c:pt idx="32048">
                  <c:v>53.4</c:v>
                </c:pt>
                <c:pt idx="32049">
                  <c:v>53.36</c:v>
                </c:pt>
                <c:pt idx="32050">
                  <c:v>53.4</c:v>
                </c:pt>
                <c:pt idx="32051">
                  <c:v>53.4</c:v>
                </c:pt>
                <c:pt idx="32052">
                  <c:v>53.4</c:v>
                </c:pt>
                <c:pt idx="32053">
                  <c:v>53.4</c:v>
                </c:pt>
                <c:pt idx="32054">
                  <c:v>53.4</c:v>
                </c:pt>
                <c:pt idx="32055">
                  <c:v>53.4</c:v>
                </c:pt>
                <c:pt idx="32056">
                  <c:v>53.4</c:v>
                </c:pt>
                <c:pt idx="32057">
                  <c:v>53.36</c:v>
                </c:pt>
                <c:pt idx="32058">
                  <c:v>53.4</c:v>
                </c:pt>
                <c:pt idx="32059">
                  <c:v>53.4</c:v>
                </c:pt>
                <c:pt idx="32060">
                  <c:v>53.4</c:v>
                </c:pt>
                <c:pt idx="32061">
                  <c:v>53.36</c:v>
                </c:pt>
                <c:pt idx="32062">
                  <c:v>53.36</c:v>
                </c:pt>
                <c:pt idx="32063">
                  <c:v>53.36</c:v>
                </c:pt>
                <c:pt idx="32064">
                  <c:v>53.36</c:v>
                </c:pt>
                <c:pt idx="32065">
                  <c:v>53.36</c:v>
                </c:pt>
                <c:pt idx="32066">
                  <c:v>53.36</c:v>
                </c:pt>
                <c:pt idx="32067">
                  <c:v>53.36</c:v>
                </c:pt>
                <c:pt idx="32068">
                  <c:v>53.36</c:v>
                </c:pt>
                <c:pt idx="32069">
                  <c:v>53.36</c:v>
                </c:pt>
                <c:pt idx="32070">
                  <c:v>53.4</c:v>
                </c:pt>
                <c:pt idx="32071">
                  <c:v>53.4</c:v>
                </c:pt>
                <c:pt idx="32072">
                  <c:v>53.4</c:v>
                </c:pt>
                <c:pt idx="32073">
                  <c:v>53.4</c:v>
                </c:pt>
                <c:pt idx="32074">
                  <c:v>53.4</c:v>
                </c:pt>
                <c:pt idx="32075">
                  <c:v>53.38</c:v>
                </c:pt>
                <c:pt idx="32076">
                  <c:v>53.38</c:v>
                </c:pt>
                <c:pt idx="32077">
                  <c:v>53.45</c:v>
                </c:pt>
                <c:pt idx="32078">
                  <c:v>53.42</c:v>
                </c:pt>
                <c:pt idx="32079">
                  <c:v>53.42</c:v>
                </c:pt>
                <c:pt idx="32080">
                  <c:v>53.42</c:v>
                </c:pt>
                <c:pt idx="32081">
                  <c:v>53.42</c:v>
                </c:pt>
                <c:pt idx="32082">
                  <c:v>53.46</c:v>
                </c:pt>
                <c:pt idx="32083">
                  <c:v>53.42</c:v>
                </c:pt>
                <c:pt idx="32084">
                  <c:v>53.42</c:v>
                </c:pt>
                <c:pt idx="32085">
                  <c:v>53.42</c:v>
                </c:pt>
                <c:pt idx="32086">
                  <c:v>53.42</c:v>
                </c:pt>
                <c:pt idx="32087">
                  <c:v>53.42</c:v>
                </c:pt>
                <c:pt idx="32088">
                  <c:v>53.42</c:v>
                </c:pt>
                <c:pt idx="32089">
                  <c:v>53.42</c:v>
                </c:pt>
                <c:pt idx="32090">
                  <c:v>53.42</c:v>
                </c:pt>
                <c:pt idx="32091">
                  <c:v>53.45</c:v>
                </c:pt>
                <c:pt idx="32092">
                  <c:v>53.42</c:v>
                </c:pt>
                <c:pt idx="32093">
                  <c:v>53.42</c:v>
                </c:pt>
                <c:pt idx="32094">
                  <c:v>53.45</c:v>
                </c:pt>
                <c:pt idx="32095">
                  <c:v>53.45</c:v>
                </c:pt>
                <c:pt idx="32096">
                  <c:v>53.42</c:v>
                </c:pt>
                <c:pt idx="32097">
                  <c:v>53.42</c:v>
                </c:pt>
                <c:pt idx="32098">
                  <c:v>53.45</c:v>
                </c:pt>
                <c:pt idx="32099">
                  <c:v>53.45</c:v>
                </c:pt>
                <c:pt idx="32100">
                  <c:v>53.42</c:v>
                </c:pt>
                <c:pt idx="32101">
                  <c:v>53.45</c:v>
                </c:pt>
                <c:pt idx="32102">
                  <c:v>53.42</c:v>
                </c:pt>
                <c:pt idx="32103">
                  <c:v>53.45</c:v>
                </c:pt>
                <c:pt idx="32104">
                  <c:v>53.45</c:v>
                </c:pt>
                <c:pt idx="32105">
                  <c:v>53.45</c:v>
                </c:pt>
                <c:pt idx="32106">
                  <c:v>53.45</c:v>
                </c:pt>
                <c:pt idx="32107">
                  <c:v>53.45</c:v>
                </c:pt>
                <c:pt idx="32108">
                  <c:v>53.45</c:v>
                </c:pt>
                <c:pt idx="32109">
                  <c:v>53.45</c:v>
                </c:pt>
                <c:pt idx="32110">
                  <c:v>53.4</c:v>
                </c:pt>
                <c:pt idx="32111">
                  <c:v>53.4</c:v>
                </c:pt>
                <c:pt idx="32112">
                  <c:v>53.4</c:v>
                </c:pt>
                <c:pt idx="32113">
                  <c:v>53.4</c:v>
                </c:pt>
                <c:pt idx="32114">
                  <c:v>53.4</c:v>
                </c:pt>
                <c:pt idx="32115">
                  <c:v>53.4</c:v>
                </c:pt>
                <c:pt idx="32116">
                  <c:v>53.4</c:v>
                </c:pt>
                <c:pt idx="32117">
                  <c:v>53.49</c:v>
                </c:pt>
                <c:pt idx="32118">
                  <c:v>53.45</c:v>
                </c:pt>
                <c:pt idx="32119">
                  <c:v>53.45</c:v>
                </c:pt>
                <c:pt idx="32120">
                  <c:v>53.45</c:v>
                </c:pt>
                <c:pt idx="32121">
                  <c:v>53.45</c:v>
                </c:pt>
                <c:pt idx="32122">
                  <c:v>53.45</c:v>
                </c:pt>
                <c:pt idx="32123">
                  <c:v>53.45</c:v>
                </c:pt>
                <c:pt idx="32124">
                  <c:v>53.49</c:v>
                </c:pt>
                <c:pt idx="32125">
                  <c:v>53.45</c:v>
                </c:pt>
                <c:pt idx="32126">
                  <c:v>53.45</c:v>
                </c:pt>
                <c:pt idx="32127">
                  <c:v>53.47</c:v>
                </c:pt>
                <c:pt idx="32128">
                  <c:v>53.47</c:v>
                </c:pt>
                <c:pt idx="32129">
                  <c:v>53.47</c:v>
                </c:pt>
                <c:pt idx="32130">
                  <c:v>53.43</c:v>
                </c:pt>
                <c:pt idx="32131">
                  <c:v>53.43</c:v>
                </c:pt>
                <c:pt idx="32132">
                  <c:v>53.39</c:v>
                </c:pt>
                <c:pt idx="32133">
                  <c:v>53.39</c:v>
                </c:pt>
                <c:pt idx="32134">
                  <c:v>53.39</c:v>
                </c:pt>
                <c:pt idx="32135">
                  <c:v>53.39</c:v>
                </c:pt>
                <c:pt idx="32136">
                  <c:v>53.39</c:v>
                </c:pt>
                <c:pt idx="32137">
                  <c:v>53.39</c:v>
                </c:pt>
                <c:pt idx="32138">
                  <c:v>53.34</c:v>
                </c:pt>
                <c:pt idx="32139">
                  <c:v>53.34</c:v>
                </c:pt>
                <c:pt idx="32140">
                  <c:v>53.34</c:v>
                </c:pt>
                <c:pt idx="32141">
                  <c:v>53.34</c:v>
                </c:pt>
                <c:pt idx="32142">
                  <c:v>53.37</c:v>
                </c:pt>
                <c:pt idx="32143">
                  <c:v>53.34</c:v>
                </c:pt>
                <c:pt idx="32144">
                  <c:v>53.34</c:v>
                </c:pt>
                <c:pt idx="32145">
                  <c:v>53.33</c:v>
                </c:pt>
                <c:pt idx="32146">
                  <c:v>53.33</c:v>
                </c:pt>
                <c:pt idx="32147">
                  <c:v>53.33</c:v>
                </c:pt>
                <c:pt idx="32148">
                  <c:v>53.33</c:v>
                </c:pt>
                <c:pt idx="32149">
                  <c:v>53.33</c:v>
                </c:pt>
                <c:pt idx="32150">
                  <c:v>53.37</c:v>
                </c:pt>
                <c:pt idx="32151">
                  <c:v>53.37</c:v>
                </c:pt>
                <c:pt idx="32152">
                  <c:v>53.37</c:v>
                </c:pt>
                <c:pt idx="32153">
                  <c:v>53.37</c:v>
                </c:pt>
                <c:pt idx="32154">
                  <c:v>53.37</c:v>
                </c:pt>
                <c:pt idx="32155">
                  <c:v>53.37</c:v>
                </c:pt>
                <c:pt idx="32156">
                  <c:v>53.37</c:v>
                </c:pt>
                <c:pt idx="32157">
                  <c:v>53.37</c:v>
                </c:pt>
                <c:pt idx="32158">
                  <c:v>53.37</c:v>
                </c:pt>
                <c:pt idx="32159">
                  <c:v>53.37</c:v>
                </c:pt>
                <c:pt idx="32160">
                  <c:v>53.37</c:v>
                </c:pt>
                <c:pt idx="32161">
                  <c:v>53.37</c:v>
                </c:pt>
                <c:pt idx="32162">
                  <c:v>53.37</c:v>
                </c:pt>
                <c:pt idx="32163">
                  <c:v>53.37</c:v>
                </c:pt>
                <c:pt idx="32164">
                  <c:v>53.37</c:v>
                </c:pt>
                <c:pt idx="32165">
                  <c:v>53.37</c:v>
                </c:pt>
                <c:pt idx="32166">
                  <c:v>53.37</c:v>
                </c:pt>
                <c:pt idx="32167">
                  <c:v>53.37</c:v>
                </c:pt>
                <c:pt idx="32168">
                  <c:v>53.37</c:v>
                </c:pt>
                <c:pt idx="32169">
                  <c:v>53.37</c:v>
                </c:pt>
                <c:pt idx="32170">
                  <c:v>53.33</c:v>
                </c:pt>
                <c:pt idx="32171">
                  <c:v>53.33</c:v>
                </c:pt>
                <c:pt idx="32172">
                  <c:v>53.33</c:v>
                </c:pt>
                <c:pt idx="32173">
                  <c:v>53.33</c:v>
                </c:pt>
                <c:pt idx="32174">
                  <c:v>53.33</c:v>
                </c:pt>
                <c:pt idx="32175">
                  <c:v>53.33</c:v>
                </c:pt>
                <c:pt idx="32176">
                  <c:v>53.33</c:v>
                </c:pt>
                <c:pt idx="32177">
                  <c:v>53.35</c:v>
                </c:pt>
                <c:pt idx="32178">
                  <c:v>53.35</c:v>
                </c:pt>
                <c:pt idx="32179">
                  <c:v>53.31</c:v>
                </c:pt>
                <c:pt idx="32180">
                  <c:v>53.31</c:v>
                </c:pt>
                <c:pt idx="32181">
                  <c:v>53.31</c:v>
                </c:pt>
                <c:pt idx="32182">
                  <c:v>53.31</c:v>
                </c:pt>
                <c:pt idx="32183">
                  <c:v>53.27</c:v>
                </c:pt>
                <c:pt idx="32184">
                  <c:v>53.31</c:v>
                </c:pt>
                <c:pt idx="32185">
                  <c:v>53.31</c:v>
                </c:pt>
                <c:pt idx="32186">
                  <c:v>53.31</c:v>
                </c:pt>
                <c:pt idx="32187">
                  <c:v>53.31</c:v>
                </c:pt>
                <c:pt idx="32188">
                  <c:v>53.31</c:v>
                </c:pt>
                <c:pt idx="32189">
                  <c:v>53.31</c:v>
                </c:pt>
                <c:pt idx="32190">
                  <c:v>53.31</c:v>
                </c:pt>
                <c:pt idx="32191">
                  <c:v>53.31</c:v>
                </c:pt>
                <c:pt idx="32192">
                  <c:v>53.31</c:v>
                </c:pt>
                <c:pt idx="32193">
                  <c:v>53.31</c:v>
                </c:pt>
                <c:pt idx="32194">
                  <c:v>53.31</c:v>
                </c:pt>
                <c:pt idx="32195">
                  <c:v>53.27</c:v>
                </c:pt>
                <c:pt idx="32196">
                  <c:v>53.27</c:v>
                </c:pt>
                <c:pt idx="32197">
                  <c:v>53.27</c:v>
                </c:pt>
                <c:pt idx="32198">
                  <c:v>53.22</c:v>
                </c:pt>
                <c:pt idx="32199">
                  <c:v>53.22</c:v>
                </c:pt>
                <c:pt idx="32200">
                  <c:v>53.22</c:v>
                </c:pt>
                <c:pt idx="32201">
                  <c:v>53.18</c:v>
                </c:pt>
                <c:pt idx="32202">
                  <c:v>53.18</c:v>
                </c:pt>
                <c:pt idx="32203">
                  <c:v>53.21</c:v>
                </c:pt>
                <c:pt idx="32204">
                  <c:v>53.14</c:v>
                </c:pt>
                <c:pt idx="32205">
                  <c:v>53.14</c:v>
                </c:pt>
                <c:pt idx="32206">
                  <c:v>53.17</c:v>
                </c:pt>
                <c:pt idx="32207">
                  <c:v>53.14</c:v>
                </c:pt>
                <c:pt idx="32208">
                  <c:v>53.17</c:v>
                </c:pt>
                <c:pt idx="32209">
                  <c:v>53.17</c:v>
                </c:pt>
                <c:pt idx="32210">
                  <c:v>53.17</c:v>
                </c:pt>
                <c:pt idx="32211">
                  <c:v>53.17</c:v>
                </c:pt>
                <c:pt idx="32212">
                  <c:v>53.17</c:v>
                </c:pt>
                <c:pt idx="32213">
                  <c:v>53.21</c:v>
                </c:pt>
                <c:pt idx="32214">
                  <c:v>53.21</c:v>
                </c:pt>
                <c:pt idx="32215">
                  <c:v>53.21</c:v>
                </c:pt>
                <c:pt idx="32216">
                  <c:v>53.21</c:v>
                </c:pt>
                <c:pt idx="32217">
                  <c:v>53.17</c:v>
                </c:pt>
                <c:pt idx="32218">
                  <c:v>53.17</c:v>
                </c:pt>
                <c:pt idx="32219">
                  <c:v>53.12</c:v>
                </c:pt>
                <c:pt idx="32220">
                  <c:v>53.08</c:v>
                </c:pt>
                <c:pt idx="32221">
                  <c:v>53.08</c:v>
                </c:pt>
                <c:pt idx="32222">
                  <c:v>53.04</c:v>
                </c:pt>
                <c:pt idx="32223">
                  <c:v>53</c:v>
                </c:pt>
                <c:pt idx="32224">
                  <c:v>53</c:v>
                </c:pt>
                <c:pt idx="32225">
                  <c:v>52.96</c:v>
                </c:pt>
                <c:pt idx="32226">
                  <c:v>52.91</c:v>
                </c:pt>
                <c:pt idx="32227">
                  <c:v>52.87</c:v>
                </c:pt>
                <c:pt idx="32228">
                  <c:v>52.91</c:v>
                </c:pt>
                <c:pt idx="32229">
                  <c:v>52.91</c:v>
                </c:pt>
                <c:pt idx="32230">
                  <c:v>52.96</c:v>
                </c:pt>
                <c:pt idx="32231">
                  <c:v>52.96</c:v>
                </c:pt>
                <c:pt idx="32232">
                  <c:v>52.96</c:v>
                </c:pt>
                <c:pt idx="32233">
                  <c:v>52.96</c:v>
                </c:pt>
                <c:pt idx="32234">
                  <c:v>52.96</c:v>
                </c:pt>
                <c:pt idx="32235">
                  <c:v>52.96</c:v>
                </c:pt>
                <c:pt idx="32236">
                  <c:v>52.96</c:v>
                </c:pt>
                <c:pt idx="32237">
                  <c:v>52.96</c:v>
                </c:pt>
                <c:pt idx="32238">
                  <c:v>52.96</c:v>
                </c:pt>
                <c:pt idx="32239">
                  <c:v>52.96</c:v>
                </c:pt>
                <c:pt idx="32240">
                  <c:v>52.96</c:v>
                </c:pt>
                <c:pt idx="32241">
                  <c:v>52.96</c:v>
                </c:pt>
                <c:pt idx="32242">
                  <c:v>52.96</c:v>
                </c:pt>
                <c:pt idx="32243">
                  <c:v>52.91</c:v>
                </c:pt>
                <c:pt idx="32244">
                  <c:v>52.87</c:v>
                </c:pt>
                <c:pt idx="32245">
                  <c:v>52.83</c:v>
                </c:pt>
                <c:pt idx="32246">
                  <c:v>52.83</c:v>
                </c:pt>
                <c:pt idx="32247">
                  <c:v>52.79</c:v>
                </c:pt>
                <c:pt idx="32248">
                  <c:v>52.75</c:v>
                </c:pt>
                <c:pt idx="32249">
                  <c:v>52.73</c:v>
                </c:pt>
                <c:pt idx="32250">
                  <c:v>52.69</c:v>
                </c:pt>
                <c:pt idx="32251">
                  <c:v>52.65</c:v>
                </c:pt>
                <c:pt idx="32252">
                  <c:v>52.65</c:v>
                </c:pt>
                <c:pt idx="32253">
                  <c:v>52.69</c:v>
                </c:pt>
                <c:pt idx="32254">
                  <c:v>52.73</c:v>
                </c:pt>
                <c:pt idx="32255">
                  <c:v>52.73</c:v>
                </c:pt>
                <c:pt idx="32256">
                  <c:v>52.73</c:v>
                </c:pt>
                <c:pt idx="32257">
                  <c:v>52.77</c:v>
                </c:pt>
                <c:pt idx="32258">
                  <c:v>52.77</c:v>
                </c:pt>
                <c:pt idx="32259">
                  <c:v>52.77</c:v>
                </c:pt>
                <c:pt idx="32260">
                  <c:v>52.82</c:v>
                </c:pt>
                <c:pt idx="32261">
                  <c:v>52.82</c:v>
                </c:pt>
                <c:pt idx="32262">
                  <c:v>52.82</c:v>
                </c:pt>
                <c:pt idx="32263">
                  <c:v>52.82</c:v>
                </c:pt>
                <c:pt idx="32264">
                  <c:v>52.82</c:v>
                </c:pt>
                <c:pt idx="32265">
                  <c:v>52.82</c:v>
                </c:pt>
                <c:pt idx="32266">
                  <c:v>52.77</c:v>
                </c:pt>
                <c:pt idx="32267">
                  <c:v>52.77</c:v>
                </c:pt>
                <c:pt idx="32268">
                  <c:v>52.77</c:v>
                </c:pt>
                <c:pt idx="32269">
                  <c:v>52.73</c:v>
                </c:pt>
                <c:pt idx="32270">
                  <c:v>52.76</c:v>
                </c:pt>
                <c:pt idx="32271">
                  <c:v>52.72</c:v>
                </c:pt>
                <c:pt idx="32272">
                  <c:v>52.68</c:v>
                </c:pt>
                <c:pt idx="32273">
                  <c:v>52.68</c:v>
                </c:pt>
                <c:pt idx="32274">
                  <c:v>52.64</c:v>
                </c:pt>
                <c:pt idx="32275">
                  <c:v>52.6</c:v>
                </c:pt>
                <c:pt idx="32276">
                  <c:v>52.6</c:v>
                </c:pt>
                <c:pt idx="32277">
                  <c:v>52.6</c:v>
                </c:pt>
                <c:pt idx="32278">
                  <c:v>52.6</c:v>
                </c:pt>
                <c:pt idx="32279">
                  <c:v>52.6</c:v>
                </c:pt>
                <c:pt idx="32280">
                  <c:v>52.6</c:v>
                </c:pt>
                <c:pt idx="32281">
                  <c:v>52.6</c:v>
                </c:pt>
                <c:pt idx="32282">
                  <c:v>52.64</c:v>
                </c:pt>
                <c:pt idx="32283">
                  <c:v>52.64</c:v>
                </c:pt>
                <c:pt idx="32284">
                  <c:v>52.68</c:v>
                </c:pt>
                <c:pt idx="32285">
                  <c:v>52.68</c:v>
                </c:pt>
                <c:pt idx="32286">
                  <c:v>52.72</c:v>
                </c:pt>
                <c:pt idx="32287">
                  <c:v>52.74</c:v>
                </c:pt>
                <c:pt idx="32288">
                  <c:v>52.74</c:v>
                </c:pt>
                <c:pt idx="32289">
                  <c:v>52.74</c:v>
                </c:pt>
                <c:pt idx="32290">
                  <c:v>52.74</c:v>
                </c:pt>
                <c:pt idx="32291">
                  <c:v>52.74</c:v>
                </c:pt>
                <c:pt idx="32292">
                  <c:v>52.74</c:v>
                </c:pt>
                <c:pt idx="32293">
                  <c:v>52.74</c:v>
                </c:pt>
                <c:pt idx="32294">
                  <c:v>52.74</c:v>
                </c:pt>
                <c:pt idx="32295">
                  <c:v>52.74</c:v>
                </c:pt>
                <c:pt idx="32296">
                  <c:v>52.74</c:v>
                </c:pt>
                <c:pt idx="32297">
                  <c:v>52.7</c:v>
                </c:pt>
                <c:pt idx="32298">
                  <c:v>52.7</c:v>
                </c:pt>
                <c:pt idx="32299">
                  <c:v>52.66</c:v>
                </c:pt>
                <c:pt idx="32300">
                  <c:v>52.66</c:v>
                </c:pt>
                <c:pt idx="32301">
                  <c:v>52.66</c:v>
                </c:pt>
                <c:pt idx="32302">
                  <c:v>52.66</c:v>
                </c:pt>
                <c:pt idx="32303">
                  <c:v>52.66</c:v>
                </c:pt>
                <c:pt idx="32304">
                  <c:v>52.66</c:v>
                </c:pt>
                <c:pt idx="32305">
                  <c:v>52.7</c:v>
                </c:pt>
                <c:pt idx="32306">
                  <c:v>52.7</c:v>
                </c:pt>
                <c:pt idx="32307">
                  <c:v>52.7</c:v>
                </c:pt>
                <c:pt idx="32308">
                  <c:v>52.74</c:v>
                </c:pt>
                <c:pt idx="32309">
                  <c:v>52.74</c:v>
                </c:pt>
                <c:pt idx="32310">
                  <c:v>52.79</c:v>
                </c:pt>
                <c:pt idx="32311">
                  <c:v>52.79</c:v>
                </c:pt>
                <c:pt idx="32312">
                  <c:v>52.83</c:v>
                </c:pt>
                <c:pt idx="32313">
                  <c:v>52.83</c:v>
                </c:pt>
                <c:pt idx="32314">
                  <c:v>52.83</c:v>
                </c:pt>
                <c:pt idx="32315">
                  <c:v>52.83</c:v>
                </c:pt>
                <c:pt idx="32316">
                  <c:v>52.83</c:v>
                </c:pt>
                <c:pt idx="32317">
                  <c:v>52.83</c:v>
                </c:pt>
                <c:pt idx="32318">
                  <c:v>52.83</c:v>
                </c:pt>
                <c:pt idx="32319">
                  <c:v>52.83</c:v>
                </c:pt>
                <c:pt idx="32320">
                  <c:v>52.83</c:v>
                </c:pt>
                <c:pt idx="32321">
                  <c:v>52.83</c:v>
                </c:pt>
                <c:pt idx="32322">
                  <c:v>52.83</c:v>
                </c:pt>
                <c:pt idx="32323">
                  <c:v>52.79</c:v>
                </c:pt>
                <c:pt idx="32324">
                  <c:v>52.79</c:v>
                </c:pt>
                <c:pt idx="32325">
                  <c:v>52.79</c:v>
                </c:pt>
                <c:pt idx="32326">
                  <c:v>52.83</c:v>
                </c:pt>
                <c:pt idx="32327">
                  <c:v>52.83</c:v>
                </c:pt>
                <c:pt idx="32328">
                  <c:v>52.87</c:v>
                </c:pt>
                <c:pt idx="32329">
                  <c:v>52.87</c:v>
                </c:pt>
                <c:pt idx="32330">
                  <c:v>52.91</c:v>
                </c:pt>
                <c:pt idx="32331">
                  <c:v>52.91</c:v>
                </c:pt>
                <c:pt idx="32332">
                  <c:v>52.95</c:v>
                </c:pt>
                <c:pt idx="32333">
                  <c:v>52.95</c:v>
                </c:pt>
                <c:pt idx="32334">
                  <c:v>52.95</c:v>
                </c:pt>
                <c:pt idx="32335">
                  <c:v>52.95</c:v>
                </c:pt>
                <c:pt idx="32336">
                  <c:v>52.95</c:v>
                </c:pt>
                <c:pt idx="32337">
                  <c:v>52.95</c:v>
                </c:pt>
                <c:pt idx="32338">
                  <c:v>52.91</c:v>
                </c:pt>
                <c:pt idx="32339">
                  <c:v>52.91</c:v>
                </c:pt>
                <c:pt idx="32340">
                  <c:v>52.91</c:v>
                </c:pt>
                <c:pt idx="32341">
                  <c:v>52.91</c:v>
                </c:pt>
                <c:pt idx="32342">
                  <c:v>52.87</c:v>
                </c:pt>
                <c:pt idx="32343">
                  <c:v>52.87</c:v>
                </c:pt>
                <c:pt idx="32344">
                  <c:v>52.83</c:v>
                </c:pt>
                <c:pt idx="32345">
                  <c:v>52.83</c:v>
                </c:pt>
                <c:pt idx="32346">
                  <c:v>52.79</c:v>
                </c:pt>
                <c:pt idx="32347">
                  <c:v>52.79</c:v>
                </c:pt>
                <c:pt idx="32348">
                  <c:v>54.22</c:v>
                </c:pt>
                <c:pt idx="32349">
                  <c:v>54.53</c:v>
                </c:pt>
                <c:pt idx="32350">
                  <c:v>53.86</c:v>
                </c:pt>
                <c:pt idx="32351">
                  <c:v>53.67</c:v>
                </c:pt>
                <c:pt idx="32352">
                  <c:v>53.69</c:v>
                </c:pt>
                <c:pt idx="32353">
                  <c:v>53.69</c:v>
                </c:pt>
                <c:pt idx="32354">
                  <c:v>53.56</c:v>
                </c:pt>
                <c:pt idx="32355">
                  <c:v>53.54</c:v>
                </c:pt>
                <c:pt idx="32356">
                  <c:v>53.5</c:v>
                </c:pt>
                <c:pt idx="32357">
                  <c:v>53.46</c:v>
                </c:pt>
                <c:pt idx="32358">
                  <c:v>53.46</c:v>
                </c:pt>
                <c:pt idx="32359">
                  <c:v>53.46</c:v>
                </c:pt>
                <c:pt idx="32360">
                  <c:v>53.41</c:v>
                </c:pt>
                <c:pt idx="32361">
                  <c:v>53.41</c:v>
                </c:pt>
                <c:pt idx="32362">
                  <c:v>53.37</c:v>
                </c:pt>
                <c:pt idx="32363">
                  <c:v>53.37</c:v>
                </c:pt>
                <c:pt idx="32364">
                  <c:v>53.33</c:v>
                </c:pt>
                <c:pt idx="32365">
                  <c:v>53.29</c:v>
                </c:pt>
                <c:pt idx="32366">
                  <c:v>53.29</c:v>
                </c:pt>
                <c:pt idx="32367">
                  <c:v>53.24</c:v>
                </c:pt>
                <c:pt idx="32368">
                  <c:v>53.2</c:v>
                </c:pt>
                <c:pt idx="32369">
                  <c:v>53.2</c:v>
                </c:pt>
                <c:pt idx="32370">
                  <c:v>53.16</c:v>
                </c:pt>
                <c:pt idx="32371">
                  <c:v>53.12</c:v>
                </c:pt>
                <c:pt idx="32372">
                  <c:v>53.12</c:v>
                </c:pt>
                <c:pt idx="32373">
                  <c:v>53.08</c:v>
                </c:pt>
                <c:pt idx="32374">
                  <c:v>53.12</c:v>
                </c:pt>
                <c:pt idx="32375">
                  <c:v>53.12</c:v>
                </c:pt>
                <c:pt idx="32376">
                  <c:v>53.12</c:v>
                </c:pt>
                <c:pt idx="32377">
                  <c:v>53.12</c:v>
                </c:pt>
                <c:pt idx="32378">
                  <c:v>53.16</c:v>
                </c:pt>
                <c:pt idx="32379">
                  <c:v>53.16</c:v>
                </c:pt>
                <c:pt idx="32380">
                  <c:v>53.16</c:v>
                </c:pt>
                <c:pt idx="32381">
                  <c:v>53.23</c:v>
                </c:pt>
                <c:pt idx="32382">
                  <c:v>53.23</c:v>
                </c:pt>
                <c:pt idx="32383">
                  <c:v>53.24</c:v>
                </c:pt>
                <c:pt idx="32384">
                  <c:v>53.23</c:v>
                </c:pt>
                <c:pt idx="32385">
                  <c:v>53.23</c:v>
                </c:pt>
                <c:pt idx="32386">
                  <c:v>53.24</c:v>
                </c:pt>
                <c:pt idx="32387">
                  <c:v>53.24</c:v>
                </c:pt>
                <c:pt idx="32388">
                  <c:v>53.24</c:v>
                </c:pt>
                <c:pt idx="32389">
                  <c:v>53.23</c:v>
                </c:pt>
                <c:pt idx="32390">
                  <c:v>53.23</c:v>
                </c:pt>
                <c:pt idx="32391">
                  <c:v>53.23</c:v>
                </c:pt>
                <c:pt idx="32392">
                  <c:v>53.18</c:v>
                </c:pt>
                <c:pt idx="32393">
                  <c:v>53.18</c:v>
                </c:pt>
                <c:pt idx="32394">
                  <c:v>53.14</c:v>
                </c:pt>
                <c:pt idx="32395">
                  <c:v>53.14</c:v>
                </c:pt>
                <c:pt idx="32396">
                  <c:v>53.14</c:v>
                </c:pt>
                <c:pt idx="32397">
                  <c:v>53.14</c:v>
                </c:pt>
                <c:pt idx="32398">
                  <c:v>53.14</c:v>
                </c:pt>
                <c:pt idx="32399">
                  <c:v>53.14</c:v>
                </c:pt>
                <c:pt idx="32400">
                  <c:v>53.14</c:v>
                </c:pt>
                <c:pt idx="32401">
                  <c:v>53.14</c:v>
                </c:pt>
                <c:pt idx="32402">
                  <c:v>53.14</c:v>
                </c:pt>
                <c:pt idx="32403">
                  <c:v>53.14</c:v>
                </c:pt>
                <c:pt idx="32404">
                  <c:v>53.18</c:v>
                </c:pt>
                <c:pt idx="32405">
                  <c:v>53.18</c:v>
                </c:pt>
                <c:pt idx="32406">
                  <c:v>53.18</c:v>
                </c:pt>
                <c:pt idx="32407">
                  <c:v>53.18</c:v>
                </c:pt>
                <c:pt idx="32408">
                  <c:v>53.18</c:v>
                </c:pt>
                <c:pt idx="32409">
                  <c:v>53.18</c:v>
                </c:pt>
                <c:pt idx="32410">
                  <c:v>53.18</c:v>
                </c:pt>
                <c:pt idx="32411">
                  <c:v>53.18</c:v>
                </c:pt>
                <c:pt idx="32412">
                  <c:v>53.18</c:v>
                </c:pt>
                <c:pt idx="32413">
                  <c:v>53.14</c:v>
                </c:pt>
                <c:pt idx="32414">
                  <c:v>53.14</c:v>
                </c:pt>
                <c:pt idx="32415">
                  <c:v>53.14</c:v>
                </c:pt>
                <c:pt idx="32416">
                  <c:v>53.1</c:v>
                </c:pt>
                <c:pt idx="32417">
                  <c:v>53.1</c:v>
                </c:pt>
                <c:pt idx="32418">
                  <c:v>53.1</c:v>
                </c:pt>
                <c:pt idx="32419">
                  <c:v>53.09</c:v>
                </c:pt>
                <c:pt idx="32420">
                  <c:v>53.09</c:v>
                </c:pt>
                <c:pt idx="32421">
                  <c:v>53.04</c:v>
                </c:pt>
                <c:pt idx="32422">
                  <c:v>53.04</c:v>
                </c:pt>
                <c:pt idx="32423">
                  <c:v>53.04</c:v>
                </c:pt>
                <c:pt idx="32424">
                  <c:v>53.09</c:v>
                </c:pt>
                <c:pt idx="32425">
                  <c:v>53.09</c:v>
                </c:pt>
                <c:pt idx="32426">
                  <c:v>53.09</c:v>
                </c:pt>
                <c:pt idx="32427">
                  <c:v>53.09</c:v>
                </c:pt>
                <c:pt idx="32428">
                  <c:v>53.04</c:v>
                </c:pt>
                <c:pt idx="32429">
                  <c:v>53.09</c:v>
                </c:pt>
                <c:pt idx="32430">
                  <c:v>53.04</c:v>
                </c:pt>
                <c:pt idx="32431">
                  <c:v>53.09</c:v>
                </c:pt>
                <c:pt idx="32432">
                  <c:v>53.09</c:v>
                </c:pt>
                <c:pt idx="32433">
                  <c:v>53.04</c:v>
                </c:pt>
                <c:pt idx="32434">
                  <c:v>53.04</c:v>
                </c:pt>
                <c:pt idx="32435">
                  <c:v>53.04</c:v>
                </c:pt>
                <c:pt idx="32436">
                  <c:v>53</c:v>
                </c:pt>
                <c:pt idx="32437">
                  <c:v>53</c:v>
                </c:pt>
                <c:pt idx="32438">
                  <c:v>53</c:v>
                </c:pt>
                <c:pt idx="32439">
                  <c:v>52.99</c:v>
                </c:pt>
                <c:pt idx="32440">
                  <c:v>52.99</c:v>
                </c:pt>
                <c:pt idx="32441">
                  <c:v>52.99</c:v>
                </c:pt>
                <c:pt idx="32442">
                  <c:v>52.99</c:v>
                </c:pt>
                <c:pt idx="32443">
                  <c:v>52.95</c:v>
                </c:pt>
                <c:pt idx="32444">
                  <c:v>52.95</c:v>
                </c:pt>
                <c:pt idx="32445">
                  <c:v>52.95</c:v>
                </c:pt>
                <c:pt idx="32446">
                  <c:v>52.95</c:v>
                </c:pt>
                <c:pt idx="32447">
                  <c:v>52.95</c:v>
                </c:pt>
                <c:pt idx="32448">
                  <c:v>52.95</c:v>
                </c:pt>
                <c:pt idx="32449">
                  <c:v>52.95</c:v>
                </c:pt>
                <c:pt idx="32450">
                  <c:v>52.95</c:v>
                </c:pt>
                <c:pt idx="32451">
                  <c:v>52.95</c:v>
                </c:pt>
                <c:pt idx="32452">
                  <c:v>52.97</c:v>
                </c:pt>
                <c:pt idx="32453">
                  <c:v>52.97</c:v>
                </c:pt>
                <c:pt idx="32454">
                  <c:v>52.97</c:v>
                </c:pt>
                <c:pt idx="32455">
                  <c:v>52.97</c:v>
                </c:pt>
                <c:pt idx="32456">
                  <c:v>52.97</c:v>
                </c:pt>
                <c:pt idx="32457">
                  <c:v>52.93</c:v>
                </c:pt>
                <c:pt idx="32458">
                  <c:v>52.93</c:v>
                </c:pt>
                <c:pt idx="32459">
                  <c:v>52.93</c:v>
                </c:pt>
                <c:pt idx="32460">
                  <c:v>52.93</c:v>
                </c:pt>
                <c:pt idx="32461">
                  <c:v>52.89</c:v>
                </c:pt>
                <c:pt idx="32462">
                  <c:v>52.89</c:v>
                </c:pt>
                <c:pt idx="32463">
                  <c:v>52.89</c:v>
                </c:pt>
                <c:pt idx="32464">
                  <c:v>52.89</c:v>
                </c:pt>
                <c:pt idx="32465">
                  <c:v>52.89</c:v>
                </c:pt>
                <c:pt idx="32466">
                  <c:v>52.85</c:v>
                </c:pt>
                <c:pt idx="32467">
                  <c:v>52.88</c:v>
                </c:pt>
                <c:pt idx="32468">
                  <c:v>52.88</c:v>
                </c:pt>
                <c:pt idx="32469">
                  <c:v>52.88</c:v>
                </c:pt>
                <c:pt idx="32470">
                  <c:v>52.88</c:v>
                </c:pt>
                <c:pt idx="32471">
                  <c:v>52.83</c:v>
                </c:pt>
                <c:pt idx="32472">
                  <c:v>52.88</c:v>
                </c:pt>
                <c:pt idx="32473">
                  <c:v>52.88</c:v>
                </c:pt>
                <c:pt idx="32474">
                  <c:v>52.88</c:v>
                </c:pt>
                <c:pt idx="32475">
                  <c:v>52.88</c:v>
                </c:pt>
                <c:pt idx="32476">
                  <c:v>52.88</c:v>
                </c:pt>
                <c:pt idx="32477">
                  <c:v>52.88</c:v>
                </c:pt>
                <c:pt idx="32478">
                  <c:v>52.88</c:v>
                </c:pt>
                <c:pt idx="32479">
                  <c:v>52.88</c:v>
                </c:pt>
                <c:pt idx="32480">
                  <c:v>52.88</c:v>
                </c:pt>
                <c:pt idx="32481">
                  <c:v>52.88</c:v>
                </c:pt>
                <c:pt idx="32482">
                  <c:v>52.88</c:v>
                </c:pt>
                <c:pt idx="32483">
                  <c:v>52.88</c:v>
                </c:pt>
                <c:pt idx="32484">
                  <c:v>52.83</c:v>
                </c:pt>
                <c:pt idx="32485">
                  <c:v>52.83</c:v>
                </c:pt>
                <c:pt idx="32486">
                  <c:v>52.86</c:v>
                </c:pt>
                <c:pt idx="32487">
                  <c:v>52.82</c:v>
                </c:pt>
                <c:pt idx="32488">
                  <c:v>52.82</c:v>
                </c:pt>
                <c:pt idx="32489">
                  <c:v>52.82</c:v>
                </c:pt>
                <c:pt idx="32490">
                  <c:v>52.78</c:v>
                </c:pt>
                <c:pt idx="32491">
                  <c:v>52.78</c:v>
                </c:pt>
                <c:pt idx="32492">
                  <c:v>52.78</c:v>
                </c:pt>
                <c:pt idx="32493">
                  <c:v>52.78</c:v>
                </c:pt>
                <c:pt idx="32494">
                  <c:v>52.74</c:v>
                </c:pt>
                <c:pt idx="32495">
                  <c:v>52.74</c:v>
                </c:pt>
                <c:pt idx="32496">
                  <c:v>52.74</c:v>
                </c:pt>
                <c:pt idx="32497">
                  <c:v>52.74</c:v>
                </c:pt>
                <c:pt idx="32498">
                  <c:v>52.78</c:v>
                </c:pt>
                <c:pt idx="32499">
                  <c:v>52.78</c:v>
                </c:pt>
                <c:pt idx="32500">
                  <c:v>52.78</c:v>
                </c:pt>
                <c:pt idx="32501">
                  <c:v>52.81</c:v>
                </c:pt>
                <c:pt idx="32502">
                  <c:v>52.81</c:v>
                </c:pt>
                <c:pt idx="32503">
                  <c:v>52.81</c:v>
                </c:pt>
                <c:pt idx="32504">
                  <c:v>52.81</c:v>
                </c:pt>
                <c:pt idx="32505">
                  <c:v>52.81</c:v>
                </c:pt>
                <c:pt idx="32506">
                  <c:v>52.81</c:v>
                </c:pt>
                <c:pt idx="32507">
                  <c:v>52.81</c:v>
                </c:pt>
                <c:pt idx="32508">
                  <c:v>52.81</c:v>
                </c:pt>
                <c:pt idx="32509">
                  <c:v>52.76</c:v>
                </c:pt>
                <c:pt idx="32510">
                  <c:v>52.76</c:v>
                </c:pt>
                <c:pt idx="32511">
                  <c:v>52.81</c:v>
                </c:pt>
                <c:pt idx="32512">
                  <c:v>52.81</c:v>
                </c:pt>
                <c:pt idx="32513">
                  <c:v>52.81</c:v>
                </c:pt>
                <c:pt idx="32514">
                  <c:v>52.81</c:v>
                </c:pt>
                <c:pt idx="32515">
                  <c:v>52.81</c:v>
                </c:pt>
                <c:pt idx="32517">
                  <c:v>53.19</c:v>
                </c:pt>
                <c:pt idx="32518">
                  <c:v>52.81</c:v>
                </c:pt>
                <c:pt idx="32519">
                  <c:v>52.81</c:v>
                </c:pt>
                <c:pt idx="32520">
                  <c:v>52.81</c:v>
                </c:pt>
                <c:pt idx="32521">
                  <c:v>52.81</c:v>
                </c:pt>
                <c:pt idx="32522">
                  <c:v>52.85</c:v>
                </c:pt>
                <c:pt idx="32523">
                  <c:v>52.85</c:v>
                </c:pt>
                <c:pt idx="32524">
                  <c:v>52.89</c:v>
                </c:pt>
                <c:pt idx="32525">
                  <c:v>52.89</c:v>
                </c:pt>
                <c:pt idx="32526">
                  <c:v>52.89</c:v>
                </c:pt>
                <c:pt idx="32527">
                  <c:v>52.93</c:v>
                </c:pt>
                <c:pt idx="32528">
                  <c:v>52.93</c:v>
                </c:pt>
                <c:pt idx="32529">
                  <c:v>52.93</c:v>
                </c:pt>
                <c:pt idx="32530">
                  <c:v>52.93</c:v>
                </c:pt>
                <c:pt idx="32531">
                  <c:v>52.97</c:v>
                </c:pt>
                <c:pt idx="32532">
                  <c:v>52.97</c:v>
                </c:pt>
                <c:pt idx="32533">
                  <c:v>52.97</c:v>
                </c:pt>
                <c:pt idx="32534">
                  <c:v>52.97</c:v>
                </c:pt>
                <c:pt idx="32535">
                  <c:v>52.97</c:v>
                </c:pt>
                <c:pt idx="32536">
                  <c:v>52.97</c:v>
                </c:pt>
                <c:pt idx="32537">
                  <c:v>53.01</c:v>
                </c:pt>
                <c:pt idx="32538">
                  <c:v>53.01</c:v>
                </c:pt>
                <c:pt idx="32539">
                  <c:v>53.01</c:v>
                </c:pt>
                <c:pt idx="32540">
                  <c:v>53.01</c:v>
                </c:pt>
                <c:pt idx="32541">
                  <c:v>53.01</c:v>
                </c:pt>
                <c:pt idx="32542">
                  <c:v>53.01</c:v>
                </c:pt>
                <c:pt idx="32543">
                  <c:v>53.01</c:v>
                </c:pt>
                <c:pt idx="32544">
                  <c:v>53.05</c:v>
                </c:pt>
                <c:pt idx="32545">
                  <c:v>53.05</c:v>
                </c:pt>
                <c:pt idx="32546">
                  <c:v>53.09</c:v>
                </c:pt>
                <c:pt idx="32547">
                  <c:v>53.09</c:v>
                </c:pt>
                <c:pt idx="32548">
                  <c:v>53.13</c:v>
                </c:pt>
                <c:pt idx="32549">
                  <c:v>53.17</c:v>
                </c:pt>
                <c:pt idx="32550">
                  <c:v>53.17</c:v>
                </c:pt>
                <c:pt idx="32551">
                  <c:v>53.22</c:v>
                </c:pt>
                <c:pt idx="32552">
                  <c:v>53.22</c:v>
                </c:pt>
                <c:pt idx="32553">
                  <c:v>53.22</c:v>
                </c:pt>
                <c:pt idx="32554">
                  <c:v>53.22</c:v>
                </c:pt>
                <c:pt idx="32555">
                  <c:v>53.22</c:v>
                </c:pt>
                <c:pt idx="32556">
                  <c:v>53.22</c:v>
                </c:pt>
                <c:pt idx="32557">
                  <c:v>53.22</c:v>
                </c:pt>
                <c:pt idx="32558">
                  <c:v>53.22</c:v>
                </c:pt>
                <c:pt idx="32559">
                  <c:v>53.17</c:v>
                </c:pt>
                <c:pt idx="32560">
                  <c:v>53.17</c:v>
                </c:pt>
                <c:pt idx="32561">
                  <c:v>53.17</c:v>
                </c:pt>
                <c:pt idx="32562">
                  <c:v>53.17</c:v>
                </c:pt>
                <c:pt idx="32563">
                  <c:v>53.17</c:v>
                </c:pt>
                <c:pt idx="32564">
                  <c:v>53.17</c:v>
                </c:pt>
                <c:pt idx="32565">
                  <c:v>53.17</c:v>
                </c:pt>
                <c:pt idx="32566">
                  <c:v>53.13</c:v>
                </c:pt>
                <c:pt idx="32567">
                  <c:v>53.13</c:v>
                </c:pt>
                <c:pt idx="32568">
                  <c:v>53.13</c:v>
                </c:pt>
                <c:pt idx="32569">
                  <c:v>53.17</c:v>
                </c:pt>
                <c:pt idx="32570">
                  <c:v>53.17</c:v>
                </c:pt>
                <c:pt idx="32571">
                  <c:v>53.17</c:v>
                </c:pt>
                <c:pt idx="32572">
                  <c:v>53.17</c:v>
                </c:pt>
                <c:pt idx="32573">
                  <c:v>53.22</c:v>
                </c:pt>
                <c:pt idx="32574">
                  <c:v>53.22</c:v>
                </c:pt>
                <c:pt idx="32575">
                  <c:v>53.22</c:v>
                </c:pt>
                <c:pt idx="32576">
                  <c:v>53.22</c:v>
                </c:pt>
                <c:pt idx="32577">
                  <c:v>53.22</c:v>
                </c:pt>
                <c:pt idx="32578">
                  <c:v>53.22</c:v>
                </c:pt>
                <c:pt idx="32579">
                  <c:v>53.22</c:v>
                </c:pt>
                <c:pt idx="32580">
                  <c:v>53.22</c:v>
                </c:pt>
                <c:pt idx="32581">
                  <c:v>53.22</c:v>
                </c:pt>
                <c:pt idx="32582">
                  <c:v>53.22</c:v>
                </c:pt>
                <c:pt idx="32583">
                  <c:v>53.22</c:v>
                </c:pt>
                <c:pt idx="32584">
                  <c:v>53.22</c:v>
                </c:pt>
                <c:pt idx="32585">
                  <c:v>53.17</c:v>
                </c:pt>
                <c:pt idx="32586">
                  <c:v>53.2</c:v>
                </c:pt>
                <c:pt idx="32587">
                  <c:v>53.2</c:v>
                </c:pt>
                <c:pt idx="32588">
                  <c:v>53.2</c:v>
                </c:pt>
                <c:pt idx="32589">
                  <c:v>53.2</c:v>
                </c:pt>
                <c:pt idx="32590">
                  <c:v>53.16</c:v>
                </c:pt>
                <c:pt idx="32591">
                  <c:v>53.16</c:v>
                </c:pt>
                <c:pt idx="32592">
                  <c:v>53.16</c:v>
                </c:pt>
                <c:pt idx="32593">
                  <c:v>53.16</c:v>
                </c:pt>
                <c:pt idx="32594">
                  <c:v>53.16</c:v>
                </c:pt>
                <c:pt idx="32595">
                  <c:v>53.16</c:v>
                </c:pt>
                <c:pt idx="32596">
                  <c:v>53.16</c:v>
                </c:pt>
                <c:pt idx="32597">
                  <c:v>53.16</c:v>
                </c:pt>
                <c:pt idx="32598">
                  <c:v>53.16</c:v>
                </c:pt>
                <c:pt idx="32599">
                  <c:v>53.16</c:v>
                </c:pt>
                <c:pt idx="32600">
                  <c:v>53.16</c:v>
                </c:pt>
                <c:pt idx="32601">
                  <c:v>53.2</c:v>
                </c:pt>
                <c:pt idx="32602">
                  <c:v>53.2</c:v>
                </c:pt>
                <c:pt idx="32603">
                  <c:v>53.2</c:v>
                </c:pt>
                <c:pt idx="32604">
                  <c:v>53.2</c:v>
                </c:pt>
                <c:pt idx="32605">
                  <c:v>53.2</c:v>
                </c:pt>
                <c:pt idx="32606">
                  <c:v>53.2</c:v>
                </c:pt>
                <c:pt idx="32607">
                  <c:v>53.2</c:v>
                </c:pt>
                <c:pt idx="32608">
                  <c:v>53.2</c:v>
                </c:pt>
                <c:pt idx="32609">
                  <c:v>53.16</c:v>
                </c:pt>
                <c:pt idx="32610">
                  <c:v>53.19</c:v>
                </c:pt>
                <c:pt idx="32611">
                  <c:v>53.19</c:v>
                </c:pt>
                <c:pt idx="32612">
                  <c:v>53.19</c:v>
                </c:pt>
                <c:pt idx="32613">
                  <c:v>53.14</c:v>
                </c:pt>
                <c:pt idx="32614">
                  <c:v>53.14</c:v>
                </c:pt>
                <c:pt idx="32615">
                  <c:v>53.1</c:v>
                </c:pt>
                <c:pt idx="32616">
                  <c:v>53.14</c:v>
                </c:pt>
                <c:pt idx="32617">
                  <c:v>53.14</c:v>
                </c:pt>
                <c:pt idx="32618">
                  <c:v>53.14</c:v>
                </c:pt>
                <c:pt idx="32619">
                  <c:v>53.1</c:v>
                </c:pt>
                <c:pt idx="32620">
                  <c:v>53.1</c:v>
                </c:pt>
                <c:pt idx="32621">
                  <c:v>53.1</c:v>
                </c:pt>
                <c:pt idx="32622">
                  <c:v>53.1</c:v>
                </c:pt>
                <c:pt idx="32623">
                  <c:v>53.1</c:v>
                </c:pt>
                <c:pt idx="32624">
                  <c:v>53.1</c:v>
                </c:pt>
                <c:pt idx="32625">
                  <c:v>53.1</c:v>
                </c:pt>
                <c:pt idx="32626">
                  <c:v>53.06</c:v>
                </c:pt>
                <c:pt idx="32627">
                  <c:v>53.09</c:v>
                </c:pt>
                <c:pt idx="32628">
                  <c:v>53.09</c:v>
                </c:pt>
                <c:pt idx="32629">
                  <c:v>53.05</c:v>
                </c:pt>
                <c:pt idx="32630">
                  <c:v>53.05</c:v>
                </c:pt>
                <c:pt idx="32631">
                  <c:v>53.05</c:v>
                </c:pt>
                <c:pt idx="32632">
                  <c:v>53.05</c:v>
                </c:pt>
                <c:pt idx="32633">
                  <c:v>53.01</c:v>
                </c:pt>
                <c:pt idx="32634">
                  <c:v>53.01</c:v>
                </c:pt>
                <c:pt idx="32635">
                  <c:v>52.97</c:v>
                </c:pt>
                <c:pt idx="32636">
                  <c:v>52.92</c:v>
                </c:pt>
                <c:pt idx="32637">
                  <c:v>52.92</c:v>
                </c:pt>
                <c:pt idx="32638">
                  <c:v>52.88</c:v>
                </c:pt>
                <c:pt idx="32639">
                  <c:v>52.91</c:v>
                </c:pt>
                <c:pt idx="32640">
                  <c:v>52.87</c:v>
                </c:pt>
                <c:pt idx="32641">
                  <c:v>52.87</c:v>
                </c:pt>
                <c:pt idx="32642">
                  <c:v>52.87</c:v>
                </c:pt>
                <c:pt idx="32643">
                  <c:v>52.83</c:v>
                </c:pt>
                <c:pt idx="32644">
                  <c:v>52.83</c:v>
                </c:pt>
                <c:pt idx="32645">
                  <c:v>52.79</c:v>
                </c:pt>
                <c:pt idx="32646">
                  <c:v>52.79</c:v>
                </c:pt>
                <c:pt idx="32647">
                  <c:v>52.79</c:v>
                </c:pt>
                <c:pt idx="32648">
                  <c:v>52.79</c:v>
                </c:pt>
                <c:pt idx="32649">
                  <c:v>52.86</c:v>
                </c:pt>
                <c:pt idx="32650">
                  <c:v>52.82</c:v>
                </c:pt>
                <c:pt idx="32651">
                  <c:v>52.82</c:v>
                </c:pt>
                <c:pt idx="32652">
                  <c:v>52.82</c:v>
                </c:pt>
                <c:pt idx="32653">
                  <c:v>52.82</c:v>
                </c:pt>
                <c:pt idx="32654">
                  <c:v>52.82</c:v>
                </c:pt>
                <c:pt idx="32655">
                  <c:v>52.82</c:v>
                </c:pt>
                <c:pt idx="32656">
                  <c:v>52.82</c:v>
                </c:pt>
                <c:pt idx="32657">
                  <c:v>52.78</c:v>
                </c:pt>
                <c:pt idx="32658">
                  <c:v>52.78</c:v>
                </c:pt>
                <c:pt idx="32659">
                  <c:v>52.74</c:v>
                </c:pt>
                <c:pt idx="32660">
                  <c:v>52.74</c:v>
                </c:pt>
                <c:pt idx="32661">
                  <c:v>52.7</c:v>
                </c:pt>
                <c:pt idx="32662">
                  <c:v>52.7</c:v>
                </c:pt>
                <c:pt idx="32663">
                  <c:v>52.68</c:v>
                </c:pt>
                <c:pt idx="32664">
                  <c:v>52.68</c:v>
                </c:pt>
                <c:pt idx="32665">
                  <c:v>52.68</c:v>
                </c:pt>
                <c:pt idx="32666">
                  <c:v>52.68</c:v>
                </c:pt>
                <c:pt idx="32667">
                  <c:v>52.68</c:v>
                </c:pt>
                <c:pt idx="32668">
                  <c:v>52.68</c:v>
                </c:pt>
                <c:pt idx="32669">
                  <c:v>52.64</c:v>
                </c:pt>
                <c:pt idx="32670">
                  <c:v>52.64</c:v>
                </c:pt>
                <c:pt idx="32671">
                  <c:v>52.6</c:v>
                </c:pt>
                <c:pt idx="32672">
                  <c:v>52.6</c:v>
                </c:pt>
                <c:pt idx="32673">
                  <c:v>52.56</c:v>
                </c:pt>
                <c:pt idx="32674">
                  <c:v>52.56</c:v>
                </c:pt>
                <c:pt idx="32675">
                  <c:v>52.52</c:v>
                </c:pt>
                <c:pt idx="32676">
                  <c:v>52.52</c:v>
                </c:pt>
                <c:pt idx="32677">
                  <c:v>52.55</c:v>
                </c:pt>
                <c:pt idx="32678">
                  <c:v>52.51</c:v>
                </c:pt>
                <c:pt idx="32679">
                  <c:v>52.51</c:v>
                </c:pt>
                <c:pt idx="32680">
                  <c:v>52.47</c:v>
                </c:pt>
                <c:pt idx="32681">
                  <c:v>52.47</c:v>
                </c:pt>
                <c:pt idx="32682">
                  <c:v>52.43</c:v>
                </c:pt>
                <c:pt idx="32683">
                  <c:v>52.39</c:v>
                </c:pt>
                <c:pt idx="32684">
                  <c:v>52.35</c:v>
                </c:pt>
                <c:pt idx="32685">
                  <c:v>52.31</c:v>
                </c:pt>
                <c:pt idx="32686">
                  <c:v>52.27</c:v>
                </c:pt>
                <c:pt idx="32687">
                  <c:v>52.3</c:v>
                </c:pt>
                <c:pt idx="32688">
                  <c:v>52.22</c:v>
                </c:pt>
                <c:pt idx="32689">
                  <c:v>52.22</c:v>
                </c:pt>
                <c:pt idx="32690">
                  <c:v>52.19</c:v>
                </c:pt>
                <c:pt idx="32691">
                  <c:v>52.15</c:v>
                </c:pt>
                <c:pt idx="32692">
                  <c:v>52.11</c:v>
                </c:pt>
                <c:pt idx="32693">
                  <c:v>52.07</c:v>
                </c:pt>
                <c:pt idx="32694">
                  <c:v>52.07</c:v>
                </c:pt>
                <c:pt idx="32695">
                  <c:v>52.07</c:v>
                </c:pt>
                <c:pt idx="32696">
                  <c:v>52.07</c:v>
                </c:pt>
                <c:pt idx="32697">
                  <c:v>52.1</c:v>
                </c:pt>
                <c:pt idx="32698">
                  <c:v>52.06</c:v>
                </c:pt>
                <c:pt idx="32699">
                  <c:v>52.06</c:v>
                </c:pt>
                <c:pt idx="32700">
                  <c:v>52.02</c:v>
                </c:pt>
                <c:pt idx="32701">
                  <c:v>51.98</c:v>
                </c:pt>
                <c:pt idx="32702">
                  <c:v>51.94</c:v>
                </c:pt>
                <c:pt idx="32703">
                  <c:v>51.9</c:v>
                </c:pt>
                <c:pt idx="32704">
                  <c:v>51.86</c:v>
                </c:pt>
                <c:pt idx="32705">
                  <c:v>51.86</c:v>
                </c:pt>
                <c:pt idx="32706">
                  <c:v>51.78</c:v>
                </c:pt>
                <c:pt idx="32707">
                  <c:v>51.74</c:v>
                </c:pt>
                <c:pt idx="32708">
                  <c:v>51.74</c:v>
                </c:pt>
                <c:pt idx="32709">
                  <c:v>51.7</c:v>
                </c:pt>
                <c:pt idx="32710">
                  <c:v>51.66</c:v>
                </c:pt>
                <c:pt idx="32711">
                  <c:v>51.58</c:v>
                </c:pt>
                <c:pt idx="32712">
                  <c:v>51.47</c:v>
                </c:pt>
                <c:pt idx="32713">
                  <c:v>51.43</c:v>
                </c:pt>
                <c:pt idx="32714">
                  <c:v>51.36</c:v>
                </c:pt>
                <c:pt idx="32715">
                  <c:v>51.32</c:v>
                </c:pt>
                <c:pt idx="32716">
                  <c:v>51.31</c:v>
                </c:pt>
                <c:pt idx="32717">
                  <c:v>51.31</c:v>
                </c:pt>
                <c:pt idx="32718">
                  <c:v>51.28</c:v>
                </c:pt>
                <c:pt idx="32719">
                  <c:v>51.31</c:v>
                </c:pt>
                <c:pt idx="32720">
                  <c:v>51.39</c:v>
                </c:pt>
                <c:pt idx="32721">
                  <c:v>51.35</c:v>
                </c:pt>
                <c:pt idx="32722">
                  <c:v>51.31</c:v>
                </c:pt>
                <c:pt idx="32723">
                  <c:v>51.28</c:v>
                </c:pt>
                <c:pt idx="32724">
                  <c:v>51.24</c:v>
                </c:pt>
                <c:pt idx="32725">
                  <c:v>51.23</c:v>
                </c:pt>
                <c:pt idx="32726">
                  <c:v>51.23</c:v>
                </c:pt>
                <c:pt idx="32727">
                  <c:v>51.23</c:v>
                </c:pt>
                <c:pt idx="32728">
                  <c:v>51.19</c:v>
                </c:pt>
                <c:pt idx="32729">
                  <c:v>51.16</c:v>
                </c:pt>
                <c:pt idx="32730">
                  <c:v>51.16</c:v>
                </c:pt>
                <c:pt idx="32731">
                  <c:v>51.16</c:v>
                </c:pt>
                <c:pt idx="32732">
                  <c:v>51.23</c:v>
                </c:pt>
                <c:pt idx="32733">
                  <c:v>51.19</c:v>
                </c:pt>
                <c:pt idx="32734">
                  <c:v>51.19</c:v>
                </c:pt>
                <c:pt idx="32735">
                  <c:v>51.18</c:v>
                </c:pt>
                <c:pt idx="32736">
                  <c:v>51.18</c:v>
                </c:pt>
                <c:pt idx="32737">
                  <c:v>51.18</c:v>
                </c:pt>
                <c:pt idx="32738">
                  <c:v>51.22</c:v>
                </c:pt>
                <c:pt idx="32739">
                  <c:v>51.22</c:v>
                </c:pt>
                <c:pt idx="32740">
                  <c:v>51.22</c:v>
                </c:pt>
                <c:pt idx="32741">
                  <c:v>51.22</c:v>
                </c:pt>
                <c:pt idx="32742">
                  <c:v>51.26</c:v>
                </c:pt>
                <c:pt idx="32743">
                  <c:v>51.26</c:v>
                </c:pt>
                <c:pt idx="32744">
                  <c:v>51.26</c:v>
                </c:pt>
                <c:pt idx="32745">
                  <c:v>51.26</c:v>
                </c:pt>
                <c:pt idx="32746">
                  <c:v>51.22</c:v>
                </c:pt>
                <c:pt idx="32747">
                  <c:v>51.22</c:v>
                </c:pt>
                <c:pt idx="32748">
                  <c:v>51.22</c:v>
                </c:pt>
                <c:pt idx="32749">
                  <c:v>51.25</c:v>
                </c:pt>
                <c:pt idx="32750">
                  <c:v>51.25</c:v>
                </c:pt>
                <c:pt idx="32751">
                  <c:v>51.21</c:v>
                </c:pt>
                <c:pt idx="32752">
                  <c:v>51.21</c:v>
                </c:pt>
                <c:pt idx="32753">
                  <c:v>51.17</c:v>
                </c:pt>
                <c:pt idx="32754">
                  <c:v>51.17</c:v>
                </c:pt>
                <c:pt idx="32755">
                  <c:v>51.14</c:v>
                </c:pt>
                <c:pt idx="32756">
                  <c:v>51.17</c:v>
                </c:pt>
                <c:pt idx="32757">
                  <c:v>51.17</c:v>
                </c:pt>
                <c:pt idx="32758">
                  <c:v>51.17</c:v>
                </c:pt>
                <c:pt idx="32759">
                  <c:v>51.2</c:v>
                </c:pt>
                <c:pt idx="32760">
                  <c:v>51.2</c:v>
                </c:pt>
                <c:pt idx="32761">
                  <c:v>51.2</c:v>
                </c:pt>
                <c:pt idx="32762">
                  <c:v>51.16</c:v>
                </c:pt>
                <c:pt idx="32763">
                  <c:v>51.13</c:v>
                </c:pt>
                <c:pt idx="32764">
                  <c:v>51.13</c:v>
                </c:pt>
                <c:pt idx="32765">
                  <c:v>51.16</c:v>
                </c:pt>
                <c:pt idx="32766">
                  <c:v>51.13</c:v>
                </c:pt>
                <c:pt idx="32767">
                  <c:v>51.16</c:v>
                </c:pt>
                <c:pt idx="32768">
                  <c:v>51.16</c:v>
                </c:pt>
                <c:pt idx="32769">
                  <c:v>51.19</c:v>
                </c:pt>
                <c:pt idx="32770">
                  <c:v>51.16</c:v>
                </c:pt>
                <c:pt idx="32771">
                  <c:v>51.12</c:v>
                </c:pt>
                <c:pt idx="32772">
                  <c:v>51.12</c:v>
                </c:pt>
                <c:pt idx="32773">
                  <c:v>51.12</c:v>
                </c:pt>
                <c:pt idx="32774">
                  <c:v>51.12</c:v>
                </c:pt>
                <c:pt idx="32775">
                  <c:v>51.12</c:v>
                </c:pt>
                <c:pt idx="32776">
                  <c:v>51.12</c:v>
                </c:pt>
                <c:pt idx="32777">
                  <c:v>51.12</c:v>
                </c:pt>
                <c:pt idx="32778">
                  <c:v>51.08</c:v>
                </c:pt>
                <c:pt idx="32779">
                  <c:v>51.08</c:v>
                </c:pt>
                <c:pt idx="32780">
                  <c:v>51.08</c:v>
                </c:pt>
                <c:pt idx="32781">
                  <c:v>51.11</c:v>
                </c:pt>
                <c:pt idx="32782">
                  <c:v>51.11</c:v>
                </c:pt>
                <c:pt idx="32783">
                  <c:v>51.07</c:v>
                </c:pt>
                <c:pt idx="32784">
                  <c:v>51.04</c:v>
                </c:pt>
                <c:pt idx="32785">
                  <c:v>51.04</c:v>
                </c:pt>
                <c:pt idx="32786">
                  <c:v>51</c:v>
                </c:pt>
                <c:pt idx="32787">
                  <c:v>50.97</c:v>
                </c:pt>
                <c:pt idx="32788">
                  <c:v>50.97</c:v>
                </c:pt>
                <c:pt idx="32789">
                  <c:v>50.93</c:v>
                </c:pt>
                <c:pt idx="32790">
                  <c:v>50.96</c:v>
                </c:pt>
                <c:pt idx="32791">
                  <c:v>50.96</c:v>
                </c:pt>
                <c:pt idx="32792">
                  <c:v>50.92</c:v>
                </c:pt>
                <c:pt idx="32793">
                  <c:v>50.92</c:v>
                </c:pt>
                <c:pt idx="32794">
                  <c:v>50.92</c:v>
                </c:pt>
                <c:pt idx="32795">
                  <c:v>50.92</c:v>
                </c:pt>
                <c:pt idx="32796">
                  <c:v>50.92</c:v>
                </c:pt>
                <c:pt idx="32797">
                  <c:v>50.89</c:v>
                </c:pt>
                <c:pt idx="32798">
                  <c:v>50.89</c:v>
                </c:pt>
                <c:pt idx="32799">
                  <c:v>50.85</c:v>
                </c:pt>
                <c:pt idx="32800">
                  <c:v>50.85</c:v>
                </c:pt>
                <c:pt idx="32801">
                  <c:v>50.88</c:v>
                </c:pt>
                <c:pt idx="32802">
                  <c:v>50.84</c:v>
                </c:pt>
                <c:pt idx="32803">
                  <c:v>50.84</c:v>
                </c:pt>
                <c:pt idx="32804">
                  <c:v>50.81</c:v>
                </c:pt>
                <c:pt idx="32805">
                  <c:v>50.81</c:v>
                </c:pt>
                <c:pt idx="32806">
                  <c:v>50.77</c:v>
                </c:pt>
                <c:pt idx="32808">
                  <c:v>51.26</c:v>
                </c:pt>
                <c:pt idx="32809">
                  <c:v>50.7</c:v>
                </c:pt>
                <c:pt idx="32810">
                  <c:v>50.67</c:v>
                </c:pt>
                <c:pt idx="32811">
                  <c:v>50.67</c:v>
                </c:pt>
                <c:pt idx="32812">
                  <c:v>50.63</c:v>
                </c:pt>
                <c:pt idx="32813">
                  <c:v>50.66</c:v>
                </c:pt>
                <c:pt idx="32814">
                  <c:v>50.62</c:v>
                </c:pt>
                <c:pt idx="32815">
                  <c:v>50.62</c:v>
                </c:pt>
                <c:pt idx="32816">
                  <c:v>50.59</c:v>
                </c:pt>
                <c:pt idx="32817">
                  <c:v>50.59</c:v>
                </c:pt>
                <c:pt idx="32818">
                  <c:v>50.59</c:v>
                </c:pt>
                <c:pt idx="32819">
                  <c:v>50.55</c:v>
                </c:pt>
                <c:pt idx="32820">
                  <c:v>50.55</c:v>
                </c:pt>
                <c:pt idx="32821">
                  <c:v>50.52</c:v>
                </c:pt>
                <c:pt idx="32822">
                  <c:v>50.52</c:v>
                </c:pt>
                <c:pt idx="32823">
                  <c:v>50.48</c:v>
                </c:pt>
                <c:pt idx="32824">
                  <c:v>50.48</c:v>
                </c:pt>
                <c:pt idx="32825">
                  <c:v>50.45</c:v>
                </c:pt>
                <c:pt idx="32826">
                  <c:v>50.45</c:v>
                </c:pt>
                <c:pt idx="32827">
                  <c:v>50.44</c:v>
                </c:pt>
                <c:pt idx="32828">
                  <c:v>50.44</c:v>
                </c:pt>
                <c:pt idx="32829">
                  <c:v>50.44</c:v>
                </c:pt>
                <c:pt idx="32830">
                  <c:v>50.37</c:v>
                </c:pt>
                <c:pt idx="32831">
                  <c:v>50.37</c:v>
                </c:pt>
                <c:pt idx="32832">
                  <c:v>50.34</c:v>
                </c:pt>
                <c:pt idx="32833">
                  <c:v>50.3</c:v>
                </c:pt>
                <c:pt idx="32834">
                  <c:v>50.3</c:v>
                </c:pt>
                <c:pt idx="32835">
                  <c:v>50.27</c:v>
                </c:pt>
                <c:pt idx="32836">
                  <c:v>50.27</c:v>
                </c:pt>
                <c:pt idx="32837">
                  <c:v>50.23</c:v>
                </c:pt>
                <c:pt idx="32838">
                  <c:v>50.26</c:v>
                </c:pt>
                <c:pt idx="32839">
                  <c:v>50.26</c:v>
                </c:pt>
                <c:pt idx="32840">
                  <c:v>50.26</c:v>
                </c:pt>
                <c:pt idx="32841">
                  <c:v>50.26</c:v>
                </c:pt>
                <c:pt idx="32842">
                  <c:v>50.23</c:v>
                </c:pt>
                <c:pt idx="32843">
                  <c:v>50.23</c:v>
                </c:pt>
                <c:pt idx="32844">
                  <c:v>50.19</c:v>
                </c:pt>
                <c:pt idx="32845">
                  <c:v>50.19</c:v>
                </c:pt>
                <c:pt idx="32846">
                  <c:v>50.16</c:v>
                </c:pt>
                <c:pt idx="32847">
                  <c:v>50.16</c:v>
                </c:pt>
                <c:pt idx="32848">
                  <c:v>50.16</c:v>
                </c:pt>
                <c:pt idx="32849">
                  <c:v>50.12</c:v>
                </c:pt>
                <c:pt idx="32850">
                  <c:v>50.12</c:v>
                </c:pt>
                <c:pt idx="32851">
                  <c:v>50.09</c:v>
                </c:pt>
                <c:pt idx="32852">
                  <c:v>50.09</c:v>
                </c:pt>
                <c:pt idx="32853">
                  <c:v>50.12</c:v>
                </c:pt>
                <c:pt idx="32854">
                  <c:v>50.12</c:v>
                </c:pt>
                <c:pt idx="32855">
                  <c:v>50.08</c:v>
                </c:pt>
                <c:pt idx="32856">
                  <c:v>50.08</c:v>
                </c:pt>
                <c:pt idx="32857">
                  <c:v>50.05</c:v>
                </c:pt>
                <c:pt idx="32858">
                  <c:v>50.08</c:v>
                </c:pt>
                <c:pt idx="32859">
                  <c:v>50.05</c:v>
                </c:pt>
                <c:pt idx="32860">
                  <c:v>50.05</c:v>
                </c:pt>
                <c:pt idx="32861">
                  <c:v>50.05</c:v>
                </c:pt>
                <c:pt idx="32862">
                  <c:v>50.05</c:v>
                </c:pt>
                <c:pt idx="32863">
                  <c:v>50.05</c:v>
                </c:pt>
                <c:pt idx="32864">
                  <c:v>50.05</c:v>
                </c:pt>
                <c:pt idx="32865">
                  <c:v>50.05</c:v>
                </c:pt>
                <c:pt idx="32866">
                  <c:v>50.08</c:v>
                </c:pt>
                <c:pt idx="32867">
                  <c:v>50.08</c:v>
                </c:pt>
                <c:pt idx="32868">
                  <c:v>50.04</c:v>
                </c:pt>
                <c:pt idx="32869">
                  <c:v>50.04</c:v>
                </c:pt>
                <c:pt idx="32870">
                  <c:v>50.04</c:v>
                </c:pt>
                <c:pt idx="32871">
                  <c:v>50.01</c:v>
                </c:pt>
                <c:pt idx="32872">
                  <c:v>50.01</c:v>
                </c:pt>
                <c:pt idx="32873">
                  <c:v>49.97</c:v>
                </c:pt>
                <c:pt idx="32874">
                  <c:v>49.94</c:v>
                </c:pt>
                <c:pt idx="32875">
                  <c:v>49.9</c:v>
                </c:pt>
                <c:pt idx="32876">
                  <c:v>49.87</c:v>
                </c:pt>
                <c:pt idx="32877">
                  <c:v>49.84</c:v>
                </c:pt>
                <c:pt idx="32878">
                  <c:v>49.8</c:v>
                </c:pt>
                <c:pt idx="32879">
                  <c:v>51.64</c:v>
                </c:pt>
                <c:pt idx="32880">
                  <c:v>50.88</c:v>
                </c:pt>
                <c:pt idx="32881">
                  <c:v>50.66</c:v>
                </c:pt>
                <c:pt idx="32882">
                  <c:v>50.49</c:v>
                </c:pt>
                <c:pt idx="32883">
                  <c:v>50.38</c:v>
                </c:pt>
                <c:pt idx="32884">
                  <c:v>50.32</c:v>
                </c:pt>
                <c:pt idx="32885">
                  <c:v>50.25</c:v>
                </c:pt>
                <c:pt idx="32886">
                  <c:v>50.21</c:v>
                </c:pt>
                <c:pt idx="32887">
                  <c:v>50.21</c:v>
                </c:pt>
                <c:pt idx="32888">
                  <c:v>50.21</c:v>
                </c:pt>
                <c:pt idx="32889">
                  <c:v>50.17</c:v>
                </c:pt>
                <c:pt idx="32890">
                  <c:v>50.14</c:v>
                </c:pt>
                <c:pt idx="32891">
                  <c:v>50.1</c:v>
                </c:pt>
                <c:pt idx="32892">
                  <c:v>50.07</c:v>
                </c:pt>
                <c:pt idx="32893">
                  <c:v>50.07</c:v>
                </c:pt>
                <c:pt idx="32894">
                  <c:v>50.07</c:v>
                </c:pt>
                <c:pt idx="32895">
                  <c:v>50.03</c:v>
                </c:pt>
                <c:pt idx="32896">
                  <c:v>50</c:v>
                </c:pt>
                <c:pt idx="32897">
                  <c:v>49.97</c:v>
                </c:pt>
                <c:pt idx="32898">
                  <c:v>49.97</c:v>
                </c:pt>
                <c:pt idx="32899">
                  <c:v>49.97</c:v>
                </c:pt>
                <c:pt idx="32900">
                  <c:v>49.93</c:v>
                </c:pt>
                <c:pt idx="32901">
                  <c:v>49.93</c:v>
                </c:pt>
                <c:pt idx="32902">
                  <c:v>49.93</c:v>
                </c:pt>
                <c:pt idx="32903">
                  <c:v>49.96</c:v>
                </c:pt>
                <c:pt idx="32904">
                  <c:v>49.96</c:v>
                </c:pt>
                <c:pt idx="32905">
                  <c:v>49.96</c:v>
                </c:pt>
                <c:pt idx="32906">
                  <c:v>49.93</c:v>
                </c:pt>
                <c:pt idx="32907">
                  <c:v>49.89</c:v>
                </c:pt>
                <c:pt idx="32908">
                  <c:v>49.89</c:v>
                </c:pt>
                <c:pt idx="32909">
                  <c:v>49.89</c:v>
                </c:pt>
                <c:pt idx="32910">
                  <c:v>49.89</c:v>
                </c:pt>
                <c:pt idx="32911">
                  <c:v>49.89</c:v>
                </c:pt>
                <c:pt idx="32912">
                  <c:v>49.86</c:v>
                </c:pt>
                <c:pt idx="32913">
                  <c:v>49.86</c:v>
                </c:pt>
                <c:pt idx="32914">
                  <c:v>49.86</c:v>
                </c:pt>
                <c:pt idx="32915">
                  <c:v>49.86</c:v>
                </c:pt>
                <c:pt idx="32916">
                  <c:v>49.86</c:v>
                </c:pt>
                <c:pt idx="32917">
                  <c:v>49.89</c:v>
                </c:pt>
                <c:pt idx="32918">
                  <c:v>49.86</c:v>
                </c:pt>
                <c:pt idx="32919">
                  <c:v>49.86</c:v>
                </c:pt>
                <c:pt idx="32920">
                  <c:v>49.86</c:v>
                </c:pt>
                <c:pt idx="32921">
                  <c:v>49.83</c:v>
                </c:pt>
                <c:pt idx="32922">
                  <c:v>49.83</c:v>
                </c:pt>
                <c:pt idx="32923">
                  <c:v>49.83</c:v>
                </c:pt>
                <c:pt idx="32924">
                  <c:v>49.82</c:v>
                </c:pt>
                <c:pt idx="32925">
                  <c:v>49.79</c:v>
                </c:pt>
                <c:pt idx="32926">
                  <c:v>49.79</c:v>
                </c:pt>
                <c:pt idx="32927">
                  <c:v>49.75</c:v>
                </c:pt>
                <c:pt idx="32928">
                  <c:v>49.75</c:v>
                </c:pt>
                <c:pt idx="32929">
                  <c:v>49.72</c:v>
                </c:pt>
                <c:pt idx="32930">
                  <c:v>49.72</c:v>
                </c:pt>
                <c:pt idx="32931">
                  <c:v>49.72</c:v>
                </c:pt>
                <c:pt idx="32932">
                  <c:v>49.69</c:v>
                </c:pt>
                <c:pt idx="32933">
                  <c:v>49.69</c:v>
                </c:pt>
                <c:pt idx="32934">
                  <c:v>49.69</c:v>
                </c:pt>
                <c:pt idx="32935">
                  <c:v>49.72</c:v>
                </c:pt>
                <c:pt idx="32936">
                  <c:v>49.72</c:v>
                </c:pt>
                <c:pt idx="32937">
                  <c:v>49.72</c:v>
                </c:pt>
                <c:pt idx="32938">
                  <c:v>49.72</c:v>
                </c:pt>
                <c:pt idx="32939">
                  <c:v>49.72</c:v>
                </c:pt>
                <c:pt idx="32940">
                  <c:v>49.69</c:v>
                </c:pt>
                <c:pt idx="32941">
                  <c:v>49.65</c:v>
                </c:pt>
                <c:pt idx="32942">
                  <c:v>49.65</c:v>
                </c:pt>
                <c:pt idx="32943">
                  <c:v>49.62</c:v>
                </c:pt>
                <c:pt idx="32944">
                  <c:v>49.62</c:v>
                </c:pt>
                <c:pt idx="32945">
                  <c:v>49.65</c:v>
                </c:pt>
                <c:pt idx="32946">
                  <c:v>49.58</c:v>
                </c:pt>
                <c:pt idx="32947">
                  <c:v>49.61</c:v>
                </c:pt>
                <c:pt idx="32948">
                  <c:v>49.61</c:v>
                </c:pt>
                <c:pt idx="32949">
                  <c:v>49.61</c:v>
                </c:pt>
                <c:pt idx="32950">
                  <c:v>49.61</c:v>
                </c:pt>
                <c:pt idx="32951">
                  <c:v>49.61</c:v>
                </c:pt>
                <c:pt idx="32952">
                  <c:v>49.58</c:v>
                </c:pt>
                <c:pt idx="32953">
                  <c:v>49.58</c:v>
                </c:pt>
                <c:pt idx="32954">
                  <c:v>49.58</c:v>
                </c:pt>
                <c:pt idx="32955">
                  <c:v>49.61</c:v>
                </c:pt>
                <c:pt idx="32956">
                  <c:v>49.65</c:v>
                </c:pt>
                <c:pt idx="32957">
                  <c:v>49.68</c:v>
                </c:pt>
                <c:pt idx="32958">
                  <c:v>49.68</c:v>
                </c:pt>
                <c:pt idx="32959">
                  <c:v>49.71</c:v>
                </c:pt>
                <c:pt idx="32960">
                  <c:v>49.75</c:v>
                </c:pt>
                <c:pt idx="32961">
                  <c:v>49.75</c:v>
                </c:pt>
                <c:pt idx="32962">
                  <c:v>49.78</c:v>
                </c:pt>
                <c:pt idx="32963">
                  <c:v>49.78</c:v>
                </c:pt>
                <c:pt idx="32964">
                  <c:v>49.75</c:v>
                </c:pt>
                <c:pt idx="32965">
                  <c:v>49.75</c:v>
                </c:pt>
                <c:pt idx="32966">
                  <c:v>49.78</c:v>
                </c:pt>
                <c:pt idx="32967">
                  <c:v>49.78</c:v>
                </c:pt>
                <c:pt idx="32968">
                  <c:v>49.81</c:v>
                </c:pt>
                <c:pt idx="32969">
                  <c:v>49.81</c:v>
                </c:pt>
                <c:pt idx="32970">
                  <c:v>49.85</c:v>
                </c:pt>
                <c:pt idx="32971">
                  <c:v>49.85</c:v>
                </c:pt>
                <c:pt idx="32972">
                  <c:v>49.88</c:v>
                </c:pt>
                <c:pt idx="32973">
                  <c:v>49.88</c:v>
                </c:pt>
                <c:pt idx="32974">
                  <c:v>49.88</c:v>
                </c:pt>
                <c:pt idx="32975">
                  <c:v>49.88</c:v>
                </c:pt>
                <c:pt idx="32976">
                  <c:v>49.92</c:v>
                </c:pt>
                <c:pt idx="32977">
                  <c:v>49.92</c:v>
                </c:pt>
                <c:pt idx="32978">
                  <c:v>49.95</c:v>
                </c:pt>
                <c:pt idx="32979">
                  <c:v>49.98</c:v>
                </c:pt>
                <c:pt idx="32980">
                  <c:v>50.02</c:v>
                </c:pt>
                <c:pt idx="32981">
                  <c:v>50.05</c:v>
                </c:pt>
                <c:pt idx="32982">
                  <c:v>50.05</c:v>
                </c:pt>
                <c:pt idx="32983">
                  <c:v>50.08</c:v>
                </c:pt>
                <c:pt idx="32984">
                  <c:v>50.12</c:v>
                </c:pt>
                <c:pt idx="32985">
                  <c:v>50.12</c:v>
                </c:pt>
                <c:pt idx="32986">
                  <c:v>50.15</c:v>
                </c:pt>
                <c:pt idx="32987">
                  <c:v>50.15</c:v>
                </c:pt>
                <c:pt idx="32988">
                  <c:v>50.19</c:v>
                </c:pt>
                <c:pt idx="32989">
                  <c:v>50.22</c:v>
                </c:pt>
                <c:pt idx="32990">
                  <c:v>50.26</c:v>
                </c:pt>
                <c:pt idx="32991">
                  <c:v>50.29</c:v>
                </c:pt>
                <c:pt idx="32992">
                  <c:v>50.29</c:v>
                </c:pt>
                <c:pt idx="32993">
                  <c:v>50.32</c:v>
                </c:pt>
                <c:pt idx="32994">
                  <c:v>50.33</c:v>
                </c:pt>
                <c:pt idx="32995">
                  <c:v>50.36</c:v>
                </c:pt>
                <c:pt idx="32996">
                  <c:v>50.33</c:v>
                </c:pt>
                <c:pt idx="32997">
                  <c:v>50.33</c:v>
                </c:pt>
                <c:pt idx="32998">
                  <c:v>50.36</c:v>
                </c:pt>
                <c:pt idx="32999">
                  <c:v>50.36</c:v>
                </c:pt>
                <c:pt idx="33000">
                  <c:v>50.4</c:v>
                </c:pt>
                <c:pt idx="33001">
                  <c:v>50.4</c:v>
                </c:pt>
                <c:pt idx="33002">
                  <c:v>50.43</c:v>
                </c:pt>
                <c:pt idx="33003">
                  <c:v>50.43</c:v>
                </c:pt>
                <c:pt idx="33004">
                  <c:v>50.43</c:v>
                </c:pt>
                <c:pt idx="33005">
                  <c:v>50.47</c:v>
                </c:pt>
                <c:pt idx="33006">
                  <c:v>50.47</c:v>
                </c:pt>
                <c:pt idx="33007">
                  <c:v>50.5</c:v>
                </c:pt>
                <c:pt idx="33008">
                  <c:v>50.5</c:v>
                </c:pt>
                <c:pt idx="33009">
                  <c:v>50.54</c:v>
                </c:pt>
                <c:pt idx="33010">
                  <c:v>50.54</c:v>
                </c:pt>
                <c:pt idx="33011">
                  <c:v>50.57</c:v>
                </c:pt>
                <c:pt idx="33012">
                  <c:v>50.61</c:v>
                </c:pt>
                <c:pt idx="33013">
                  <c:v>50.61</c:v>
                </c:pt>
                <c:pt idx="33014">
                  <c:v>50.61</c:v>
                </c:pt>
                <c:pt idx="33015">
                  <c:v>50.65</c:v>
                </c:pt>
                <c:pt idx="33016">
                  <c:v>50.68</c:v>
                </c:pt>
                <c:pt idx="33017">
                  <c:v>50.72</c:v>
                </c:pt>
                <c:pt idx="33018">
                  <c:v>50.72</c:v>
                </c:pt>
                <c:pt idx="33019">
                  <c:v>50.75</c:v>
                </c:pt>
                <c:pt idx="33020">
                  <c:v>50.75</c:v>
                </c:pt>
                <c:pt idx="33021">
                  <c:v>50.75</c:v>
                </c:pt>
                <c:pt idx="33022">
                  <c:v>50.75</c:v>
                </c:pt>
                <c:pt idx="33023">
                  <c:v>50.75</c:v>
                </c:pt>
                <c:pt idx="33024">
                  <c:v>50.75</c:v>
                </c:pt>
                <c:pt idx="33025">
                  <c:v>50.75</c:v>
                </c:pt>
                <c:pt idx="33026">
                  <c:v>50.75</c:v>
                </c:pt>
                <c:pt idx="33027">
                  <c:v>50.75</c:v>
                </c:pt>
                <c:pt idx="33028">
                  <c:v>50.79</c:v>
                </c:pt>
                <c:pt idx="33029">
                  <c:v>50.79</c:v>
                </c:pt>
                <c:pt idx="33030">
                  <c:v>50.75</c:v>
                </c:pt>
                <c:pt idx="33031">
                  <c:v>50.75</c:v>
                </c:pt>
                <c:pt idx="33032">
                  <c:v>50.75</c:v>
                </c:pt>
                <c:pt idx="33033">
                  <c:v>50.79</c:v>
                </c:pt>
                <c:pt idx="33034">
                  <c:v>50.76</c:v>
                </c:pt>
                <c:pt idx="33035">
                  <c:v>50.76</c:v>
                </c:pt>
                <c:pt idx="33036">
                  <c:v>50.76</c:v>
                </c:pt>
                <c:pt idx="33037">
                  <c:v>50.76</c:v>
                </c:pt>
                <c:pt idx="33038">
                  <c:v>50.76</c:v>
                </c:pt>
                <c:pt idx="33039">
                  <c:v>50.76</c:v>
                </c:pt>
                <c:pt idx="33040">
                  <c:v>50.76</c:v>
                </c:pt>
                <c:pt idx="33041">
                  <c:v>50.76</c:v>
                </c:pt>
                <c:pt idx="33042">
                  <c:v>50.76</c:v>
                </c:pt>
                <c:pt idx="33043">
                  <c:v>50.8</c:v>
                </c:pt>
                <c:pt idx="33044">
                  <c:v>50.8</c:v>
                </c:pt>
                <c:pt idx="33045">
                  <c:v>50.8</c:v>
                </c:pt>
                <c:pt idx="33046">
                  <c:v>50.8</c:v>
                </c:pt>
                <c:pt idx="33047">
                  <c:v>50.8</c:v>
                </c:pt>
                <c:pt idx="33048">
                  <c:v>50.8</c:v>
                </c:pt>
                <c:pt idx="33049">
                  <c:v>50.87</c:v>
                </c:pt>
                <c:pt idx="33050">
                  <c:v>50.9</c:v>
                </c:pt>
                <c:pt idx="33051">
                  <c:v>50.94</c:v>
                </c:pt>
                <c:pt idx="33052">
                  <c:v>50.97</c:v>
                </c:pt>
                <c:pt idx="33053">
                  <c:v>50.97</c:v>
                </c:pt>
                <c:pt idx="33054">
                  <c:v>51.01</c:v>
                </c:pt>
                <c:pt idx="33055">
                  <c:v>51.04</c:v>
                </c:pt>
                <c:pt idx="33056">
                  <c:v>51.02</c:v>
                </c:pt>
                <c:pt idx="33057">
                  <c:v>51.05</c:v>
                </c:pt>
                <c:pt idx="33058">
                  <c:v>51.05</c:v>
                </c:pt>
                <c:pt idx="33059">
                  <c:v>51.05</c:v>
                </c:pt>
                <c:pt idx="33060">
                  <c:v>51.09</c:v>
                </c:pt>
                <c:pt idx="33061">
                  <c:v>51.09</c:v>
                </c:pt>
                <c:pt idx="33062">
                  <c:v>51.09</c:v>
                </c:pt>
                <c:pt idx="33063">
                  <c:v>51.09</c:v>
                </c:pt>
                <c:pt idx="33064">
                  <c:v>51.12</c:v>
                </c:pt>
                <c:pt idx="33065">
                  <c:v>51.12</c:v>
                </c:pt>
                <c:pt idx="33066">
                  <c:v>51.12</c:v>
                </c:pt>
                <c:pt idx="33067">
                  <c:v>51.12</c:v>
                </c:pt>
                <c:pt idx="33068">
                  <c:v>51.12</c:v>
                </c:pt>
                <c:pt idx="33069">
                  <c:v>51.12</c:v>
                </c:pt>
                <c:pt idx="33070">
                  <c:v>51.27</c:v>
                </c:pt>
                <c:pt idx="33071">
                  <c:v>51.46</c:v>
                </c:pt>
                <c:pt idx="33072">
                  <c:v>51.27</c:v>
                </c:pt>
                <c:pt idx="33073">
                  <c:v>51.24</c:v>
                </c:pt>
                <c:pt idx="33074">
                  <c:v>51.24</c:v>
                </c:pt>
                <c:pt idx="33075">
                  <c:v>51.24</c:v>
                </c:pt>
                <c:pt idx="33076">
                  <c:v>51.24</c:v>
                </c:pt>
                <c:pt idx="33077">
                  <c:v>51.27</c:v>
                </c:pt>
                <c:pt idx="33078">
                  <c:v>51.27</c:v>
                </c:pt>
                <c:pt idx="33079">
                  <c:v>51.27</c:v>
                </c:pt>
                <c:pt idx="33080">
                  <c:v>51.27</c:v>
                </c:pt>
                <c:pt idx="33081">
                  <c:v>51.27</c:v>
                </c:pt>
                <c:pt idx="33082">
                  <c:v>51.27</c:v>
                </c:pt>
                <c:pt idx="33083">
                  <c:v>51.27</c:v>
                </c:pt>
                <c:pt idx="33084">
                  <c:v>51.27</c:v>
                </c:pt>
                <c:pt idx="33085">
                  <c:v>51.24</c:v>
                </c:pt>
                <c:pt idx="33086">
                  <c:v>51.2</c:v>
                </c:pt>
                <c:pt idx="33087">
                  <c:v>51.17</c:v>
                </c:pt>
                <c:pt idx="33088">
                  <c:v>51.13</c:v>
                </c:pt>
                <c:pt idx="33089">
                  <c:v>51.13</c:v>
                </c:pt>
                <c:pt idx="33090">
                  <c:v>51.1</c:v>
                </c:pt>
                <c:pt idx="33091">
                  <c:v>51.06</c:v>
                </c:pt>
                <c:pt idx="33092">
                  <c:v>51.02</c:v>
                </c:pt>
                <c:pt idx="33093">
                  <c:v>50.99</c:v>
                </c:pt>
                <c:pt idx="33094">
                  <c:v>50.95</c:v>
                </c:pt>
                <c:pt idx="33095">
                  <c:v>50.88</c:v>
                </c:pt>
                <c:pt idx="33096">
                  <c:v>50.88</c:v>
                </c:pt>
                <c:pt idx="33097">
                  <c:v>50.85</c:v>
                </c:pt>
                <c:pt idx="33098">
                  <c:v>50.81</c:v>
                </c:pt>
                <c:pt idx="33099">
                  <c:v>50.81</c:v>
                </c:pt>
                <c:pt idx="33100">
                  <c:v>50.81</c:v>
                </c:pt>
                <c:pt idx="33101">
                  <c:v>50.81</c:v>
                </c:pt>
                <c:pt idx="33102">
                  <c:v>50.81</c:v>
                </c:pt>
                <c:pt idx="33103">
                  <c:v>50.81</c:v>
                </c:pt>
                <c:pt idx="33104">
                  <c:v>50.81</c:v>
                </c:pt>
                <c:pt idx="33105">
                  <c:v>50.81</c:v>
                </c:pt>
                <c:pt idx="33106">
                  <c:v>50.81</c:v>
                </c:pt>
                <c:pt idx="33107">
                  <c:v>50.8</c:v>
                </c:pt>
                <c:pt idx="33108">
                  <c:v>50.8</c:v>
                </c:pt>
                <c:pt idx="33109">
                  <c:v>50.77</c:v>
                </c:pt>
                <c:pt idx="33110">
                  <c:v>50.77</c:v>
                </c:pt>
                <c:pt idx="33111">
                  <c:v>50.73</c:v>
                </c:pt>
                <c:pt idx="33112">
                  <c:v>50.73</c:v>
                </c:pt>
                <c:pt idx="33113">
                  <c:v>50.7</c:v>
                </c:pt>
                <c:pt idx="33114">
                  <c:v>50.7</c:v>
                </c:pt>
                <c:pt idx="33115">
                  <c:v>50.66</c:v>
                </c:pt>
                <c:pt idx="33116">
                  <c:v>50.66</c:v>
                </c:pt>
                <c:pt idx="33117">
                  <c:v>50.63</c:v>
                </c:pt>
                <c:pt idx="33118">
                  <c:v>50.59</c:v>
                </c:pt>
                <c:pt idx="33119">
                  <c:v>50.59</c:v>
                </c:pt>
                <c:pt idx="33120">
                  <c:v>50.56</c:v>
                </c:pt>
                <c:pt idx="33121">
                  <c:v>50.52</c:v>
                </c:pt>
                <c:pt idx="33122">
                  <c:v>50.52</c:v>
                </c:pt>
                <c:pt idx="33123">
                  <c:v>50.52</c:v>
                </c:pt>
                <c:pt idx="33124">
                  <c:v>50.56</c:v>
                </c:pt>
                <c:pt idx="33125">
                  <c:v>50.59</c:v>
                </c:pt>
                <c:pt idx="33126">
                  <c:v>50.59</c:v>
                </c:pt>
                <c:pt idx="33127">
                  <c:v>50.63</c:v>
                </c:pt>
                <c:pt idx="33128">
                  <c:v>50.66</c:v>
                </c:pt>
                <c:pt idx="33129">
                  <c:v>50.66</c:v>
                </c:pt>
                <c:pt idx="33130">
                  <c:v>50.66</c:v>
                </c:pt>
                <c:pt idx="33131">
                  <c:v>50.66</c:v>
                </c:pt>
                <c:pt idx="33132">
                  <c:v>50.7</c:v>
                </c:pt>
                <c:pt idx="33133">
                  <c:v>50.7</c:v>
                </c:pt>
                <c:pt idx="33134">
                  <c:v>50.66</c:v>
                </c:pt>
                <c:pt idx="33135">
                  <c:v>50.66</c:v>
                </c:pt>
                <c:pt idx="33136">
                  <c:v>50.63</c:v>
                </c:pt>
                <c:pt idx="33137">
                  <c:v>50.63</c:v>
                </c:pt>
                <c:pt idx="33138">
                  <c:v>50.59</c:v>
                </c:pt>
                <c:pt idx="33139">
                  <c:v>50.56</c:v>
                </c:pt>
                <c:pt idx="33140">
                  <c:v>50.56</c:v>
                </c:pt>
                <c:pt idx="33141">
                  <c:v>50.52</c:v>
                </c:pt>
                <c:pt idx="33142">
                  <c:v>50.45</c:v>
                </c:pt>
                <c:pt idx="33143">
                  <c:v>50.42</c:v>
                </c:pt>
                <c:pt idx="33144">
                  <c:v>50.38</c:v>
                </c:pt>
                <c:pt idx="33145">
                  <c:v>50.38</c:v>
                </c:pt>
                <c:pt idx="33146">
                  <c:v>50.38</c:v>
                </c:pt>
                <c:pt idx="33147">
                  <c:v>50.35</c:v>
                </c:pt>
                <c:pt idx="33148">
                  <c:v>50.35</c:v>
                </c:pt>
                <c:pt idx="33149">
                  <c:v>50.35</c:v>
                </c:pt>
                <c:pt idx="33150">
                  <c:v>50.35</c:v>
                </c:pt>
                <c:pt idx="33151">
                  <c:v>50.38</c:v>
                </c:pt>
                <c:pt idx="33152">
                  <c:v>50.38</c:v>
                </c:pt>
                <c:pt idx="33153">
                  <c:v>50.38</c:v>
                </c:pt>
                <c:pt idx="33154">
                  <c:v>50.38</c:v>
                </c:pt>
                <c:pt idx="33155">
                  <c:v>50.38</c:v>
                </c:pt>
                <c:pt idx="33156">
                  <c:v>50.32</c:v>
                </c:pt>
                <c:pt idx="33157">
                  <c:v>50.34</c:v>
                </c:pt>
                <c:pt idx="33158">
                  <c:v>50.31</c:v>
                </c:pt>
                <c:pt idx="33159">
                  <c:v>50.31</c:v>
                </c:pt>
                <c:pt idx="33160">
                  <c:v>50.27</c:v>
                </c:pt>
                <c:pt idx="33161">
                  <c:v>50.27</c:v>
                </c:pt>
                <c:pt idx="33162">
                  <c:v>50.24</c:v>
                </c:pt>
                <c:pt idx="33163">
                  <c:v>50.21</c:v>
                </c:pt>
                <c:pt idx="33164">
                  <c:v>50.21</c:v>
                </c:pt>
                <c:pt idx="33165">
                  <c:v>50.21</c:v>
                </c:pt>
                <c:pt idx="33166">
                  <c:v>50.21</c:v>
                </c:pt>
                <c:pt idx="33167">
                  <c:v>50.17</c:v>
                </c:pt>
                <c:pt idx="33168">
                  <c:v>50.17</c:v>
                </c:pt>
                <c:pt idx="33169">
                  <c:v>50.2</c:v>
                </c:pt>
                <c:pt idx="33170">
                  <c:v>50.2</c:v>
                </c:pt>
                <c:pt idx="33171">
                  <c:v>50.2</c:v>
                </c:pt>
                <c:pt idx="33172">
                  <c:v>50.2</c:v>
                </c:pt>
                <c:pt idx="33173">
                  <c:v>50.23</c:v>
                </c:pt>
                <c:pt idx="33174">
                  <c:v>50.23</c:v>
                </c:pt>
                <c:pt idx="33175">
                  <c:v>50.23</c:v>
                </c:pt>
                <c:pt idx="33176">
                  <c:v>50.27</c:v>
                </c:pt>
                <c:pt idx="33177">
                  <c:v>50.27</c:v>
                </c:pt>
                <c:pt idx="33178">
                  <c:v>50.3</c:v>
                </c:pt>
                <c:pt idx="33179">
                  <c:v>50.3</c:v>
                </c:pt>
                <c:pt idx="33180">
                  <c:v>50.3</c:v>
                </c:pt>
                <c:pt idx="33181">
                  <c:v>50.3</c:v>
                </c:pt>
                <c:pt idx="33182">
                  <c:v>50.3</c:v>
                </c:pt>
                <c:pt idx="33183">
                  <c:v>50.3</c:v>
                </c:pt>
                <c:pt idx="33184">
                  <c:v>50.34</c:v>
                </c:pt>
                <c:pt idx="33185">
                  <c:v>50.34</c:v>
                </c:pt>
                <c:pt idx="33186">
                  <c:v>50.34</c:v>
                </c:pt>
                <c:pt idx="33187">
                  <c:v>50.34</c:v>
                </c:pt>
                <c:pt idx="33188">
                  <c:v>50.4</c:v>
                </c:pt>
                <c:pt idx="33189">
                  <c:v>50.4</c:v>
                </c:pt>
                <c:pt idx="33191">
                  <c:v>50.75</c:v>
                </c:pt>
                <c:pt idx="33192">
                  <c:v>50.3</c:v>
                </c:pt>
                <c:pt idx="33193">
                  <c:v>50.36</c:v>
                </c:pt>
                <c:pt idx="33194">
                  <c:v>50.36</c:v>
                </c:pt>
                <c:pt idx="33195">
                  <c:v>50.36</c:v>
                </c:pt>
                <c:pt idx="33196">
                  <c:v>50.33</c:v>
                </c:pt>
                <c:pt idx="33197">
                  <c:v>50.33</c:v>
                </c:pt>
                <c:pt idx="33198">
                  <c:v>50.33</c:v>
                </c:pt>
                <c:pt idx="33199">
                  <c:v>50.33</c:v>
                </c:pt>
                <c:pt idx="33200">
                  <c:v>50.3</c:v>
                </c:pt>
                <c:pt idx="33201">
                  <c:v>50.3</c:v>
                </c:pt>
                <c:pt idx="33202">
                  <c:v>50.26</c:v>
                </c:pt>
                <c:pt idx="33203">
                  <c:v>50.26</c:v>
                </c:pt>
                <c:pt idx="33204">
                  <c:v>50.23</c:v>
                </c:pt>
                <c:pt idx="33205">
                  <c:v>50.19</c:v>
                </c:pt>
                <c:pt idx="33206">
                  <c:v>50.19</c:v>
                </c:pt>
                <c:pt idx="33207">
                  <c:v>50.12</c:v>
                </c:pt>
                <c:pt idx="33208">
                  <c:v>50.12</c:v>
                </c:pt>
                <c:pt idx="33209">
                  <c:v>50.12</c:v>
                </c:pt>
                <c:pt idx="33210">
                  <c:v>50.05</c:v>
                </c:pt>
                <c:pt idx="33211">
                  <c:v>50.02</c:v>
                </c:pt>
                <c:pt idx="33212">
                  <c:v>49.98</c:v>
                </c:pt>
                <c:pt idx="33213">
                  <c:v>49.95</c:v>
                </c:pt>
                <c:pt idx="33214">
                  <c:v>49.88</c:v>
                </c:pt>
                <c:pt idx="33215">
                  <c:v>49.85</c:v>
                </c:pt>
                <c:pt idx="33216">
                  <c:v>49.84</c:v>
                </c:pt>
                <c:pt idx="33217">
                  <c:v>49.81</c:v>
                </c:pt>
                <c:pt idx="33218">
                  <c:v>49.74</c:v>
                </c:pt>
                <c:pt idx="33219">
                  <c:v>49.71</c:v>
                </c:pt>
                <c:pt idx="33220">
                  <c:v>49.67</c:v>
                </c:pt>
                <c:pt idx="33221">
                  <c:v>49.67</c:v>
                </c:pt>
                <c:pt idx="33222">
                  <c:v>49.67</c:v>
                </c:pt>
                <c:pt idx="33223">
                  <c:v>49.67</c:v>
                </c:pt>
                <c:pt idx="33224">
                  <c:v>49.64</c:v>
                </c:pt>
                <c:pt idx="33225">
                  <c:v>49.6</c:v>
                </c:pt>
                <c:pt idx="33226">
                  <c:v>49.6</c:v>
                </c:pt>
                <c:pt idx="33227">
                  <c:v>49.57</c:v>
                </c:pt>
                <c:pt idx="33228">
                  <c:v>49.54</c:v>
                </c:pt>
                <c:pt idx="33229">
                  <c:v>49.54</c:v>
                </c:pt>
                <c:pt idx="33230">
                  <c:v>49.56</c:v>
                </c:pt>
                <c:pt idx="33231">
                  <c:v>49.56</c:v>
                </c:pt>
                <c:pt idx="33232">
                  <c:v>49.56</c:v>
                </c:pt>
                <c:pt idx="33233">
                  <c:v>49.56</c:v>
                </c:pt>
                <c:pt idx="33234">
                  <c:v>49.56</c:v>
                </c:pt>
                <c:pt idx="33235">
                  <c:v>49.56</c:v>
                </c:pt>
                <c:pt idx="33236">
                  <c:v>49.6</c:v>
                </c:pt>
                <c:pt idx="33237">
                  <c:v>49.6</c:v>
                </c:pt>
                <c:pt idx="33238">
                  <c:v>49.6</c:v>
                </c:pt>
                <c:pt idx="33239">
                  <c:v>49.6</c:v>
                </c:pt>
                <c:pt idx="33240">
                  <c:v>49.63</c:v>
                </c:pt>
                <c:pt idx="33241">
                  <c:v>49.63</c:v>
                </c:pt>
                <c:pt idx="33242">
                  <c:v>49.63</c:v>
                </c:pt>
                <c:pt idx="33243">
                  <c:v>49.63</c:v>
                </c:pt>
                <c:pt idx="33244">
                  <c:v>49.63</c:v>
                </c:pt>
                <c:pt idx="33245">
                  <c:v>49.66</c:v>
                </c:pt>
                <c:pt idx="33246">
                  <c:v>49.66</c:v>
                </c:pt>
                <c:pt idx="33247">
                  <c:v>49.63</c:v>
                </c:pt>
                <c:pt idx="33248">
                  <c:v>49.63</c:v>
                </c:pt>
                <c:pt idx="33249">
                  <c:v>49.59</c:v>
                </c:pt>
                <c:pt idx="33250">
                  <c:v>49.56</c:v>
                </c:pt>
                <c:pt idx="33251">
                  <c:v>49.49</c:v>
                </c:pt>
                <c:pt idx="33252">
                  <c:v>49.46</c:v>
                </c:pt>
                <c:pt idx="33253">
                  <c:v>49.46</c:v>
                </c:pt>
                <c:pt idx="33254">
                  <c:v>49.39</c:v>
                </c:pt>
                <c:pt idx="33255">
                  <c:v>49.36</c:v>
                </c:pt>
                <c:pt idx="33256">
                  <c:v>49.39</c:v>
                </c:pt>
                <c:pt idx="33257">
                  <c:v>49.29</c:v>
                </c:pt>
                <c:pt idx="33258">
                  <c:v>49.32</c:v>
                </c:pt>
                <c:pt idx="33259">
                  <c:v>49.29</c:v>
                </c:pt>
                <c:pt idx="33260">
                  <c:v>49.26</c:v>
                </c:pt>
                <c:pt idx="33261">
                  <c:v>49.26</c:v>
                </c:pt>
                <c:pt idx="33262">
                  <c:v>49.29</c:v>
                </c:pt>
                <c:pt idx="33263">
                  <c:v>49.22</c:v>
                </c:pt>
                <c:pt idx="33264">
                  <c:v>49.19</c:v>
                </c:pt>
                <c:pt idx="33265">
                  <c:v>49.12</c:v>
                </c:pt>
                <c:pt idx="33266">
                  <c:v>48.96</c:v>
                </c:pt>
                <c:pt idx="33267">
                  <c:v>48.86</c:v>
                </c:pt>
                <c:pt idx="33268">
                  <c:v>48.8</c:v>
                </c:pt>
                <c:pt idx="33269">
                  <c:v>48.7</c:v>
                </c:pt>
                <c:pt idx="33270">
                  <c:v>48.73</c:v>
                </c:pt>
                <c:pt idx="33271">
                  <c:v>48.86</c:v>
                </c:pt>
                <c:pt idx="33272">
                  <c:v>48.93</c:v>
                </c:pt>
                <c:pt idx="33273">
                  <c:v>48.96</c:v>
                </c:pt>
                <c:pt idx="33274">
                  <c:v>48.92</c:v>
                </c:pt>
                <c:pt idx="33275">
                  <c:v>48.99</c:v>
                </c:pt>
                <c:pt idx="33276">
                  <c:v>48.99</c:v>
                </c:pt>
                <c:pt idx="33277">
                  <c:v>48.89</c:v>
                </c:pt>
                <c:pt idx="33278">
                  <c:v>48.92</c:v>
                </c:pt>
                <c:pt idx="33279">
                  <c:v>48.96</c:v>
                </c:pt>
                <c:pt idx="33280">
                  <c:v>48.99</c:v>
                </c:pt>
                <c:pt idx="33281">
                  <c:v>49.02</c:v>
                </c:pt>
                <c:pt idx="33282">
                  <c:v>49.02</c:v>
                </c:pt>
                <c:pt idx="33283">
                  <c:v>49.05</c:v>
                </c:pt>
                <c:pt idx="33284">
                  <c:v>49.05</c:v>
                </c:pt>
                <c:pt idx="33285">
                  <c:v>49.02</c:v>
                </c:pt>
                <c:pt idx="33286">
                  <c:v>48.98</c:v>
                </c:pt>
                <c:pt idx="33287">
                  <c:v>48.98</c:v>
                </c:pt>
                <c:pt idx="33288">
                  <c:v>48.98</c:v>
                </c:pt>
                <c:pt idx="33289">
                  <c:v>48.95</c:v>
                </c:pt>
                <c:pt idx="33290">
                  <c:v>48.95</c:v>
                </c:pt>
                <c:pt idx="33291">
                  <c:v>48.98</c:v>
                </c:pt>
                <c:pt idx="33292">
                  <c:v>48.98</c:v>
                </c:pt>
                <c:pt idx="33293">
                  <c:v>48.95</c:v>
                </c:pt>
                <c:pt idx="33294">
                  <c:v>48.95</c:v>
                </c:pt>
                <c:pt idx="33295">
                  <c:v>48.95</c:v>
                </c:pt>
                <c:pt idx="33296">
                  <c:v>48.95</c:v>
                </c:pt>
                <c:pt idx="33297">
                  <c:v>48.94</c:v>
                </c:pt>
                <c:pt idx="33298">
                  <c:v>48.94</c:v>
                </c:pt>
                <c:pt idx="33299">
                  <c:v>48.94</c:v>
                </c:pt>
                <c:pt idx="33300">
                  <c:v>48.91</c:v>
                </c:pt>
                <c:pt idx="33301">
                  <c:v>48.88</c:v>
                </c:pt>
                <c:pt idx="33302">
                  <c:v>48.85</c:v>
                </c:pt>
                <c:pt idx="33303">
                  <c:v>48.82</c:v>
                </c:pt>
                <c:pt idx="33304">
                  <c:v>48.82</c:v>
                </c:pt>
                <c:pt idx="33305">
                  <c:v>48.78</c:v>
                </c:pt>
                <c:pt idx="33306">
                  <c:v>48.72</c:v>
                </c:pt>
                <c:pt idx="33307">
                  <c:v>48.75</c:v>
                </c:pt>
                <c:pt idx="33308">
                  <c:v>48.72</c:v>
                </c:pt>
                <c:pt idx="33309">
                  <c:v>48.65</c:v>
                </c:pt>
                <c:pt idx="33310">
                  <c:v>48.62</c:v>
                </c:pt>
                <c:pt idx="33311">
                  <c:v>48.59</c:v>
                </c:pt>
                <c:pt idx="33312">
                  <c:v>48.56</c:v>
                </c:pt>
                <c:pt idx="33313">
                  <c:v>48.55</c:v>
                </c:pt>
                <c:pt idx="33314">
                  <c:v>48.55</c:v>
                </c:pt>
                <c:pt idx="33315">
                  <c:v>48.55</c:v>
                </c:pt>
                <c:pt idx="33316">
                  <c:v>48.59</c:v>
                </c:pt>
                <c:pt idx="33317">
                  <c:v>48.59</c:v>
                </c:pt>
                <c:pt idx="33318">
                  <c:v>48.59</c:v>
                </c:pt>
                <c:pt idx="33319">
                  <c:v>48.59</c:v>
                </c:pt>
                <c:pt idx="33320">
                  <c:v>48.61</c:v>
                </c:pt>
                <c:pt idx="33321">
                  <c:v>48.61</c:v>
                </c:pt>
                <c:pt idx="33322">
                  <c:v>48.58</c:v>
                </c:pt>
                <c:pt idx="33323">
                  <c:v>48.58</c:v>
                </c:pt>
                <c:pt idx="33324">
                  <c:v>48.55</c:v>
                </c:pt>
                <c:pt idx="33325">
                  <c:v>48.52</c:v>
                </c:pt>
                <c:pt idx="33326">
                  <c:v>48.49</c:v>
                </c:pt>
                <c:pt idx="33327">
                  <c:v>48.49</c:v>
                </c:pt>
                <c:pt idx="33328">
                  <c:v>48.48</c:v>
                </c:pt>
                <c:pt idx="33329">
                  <c:v>48.45</c:v>
                </c:pt>
                <c:pt idx="33330">
                  <c:v>48.42</c:v>
                </c:pt>
                <c:pt idx="33331">
                  <c:v>48.39</c:v>
                </c:pt>
                <c:pt idx="33332">
                  <c:v>48.36</c:v>
                </c:pt>
                <c:pt idx="33333">
                  <c:v>48.29</c:v>
                </c:pt>
                <c:pt idx="33334">
                  <c:v>48.23</c:v>
                </c:pt>
                <c:pt idx="33335">
                  <c:v>48.23</c:v>
                </c:pt>
                <c:pt idx="33336">
                  <c:v>48.2</c:v>
                </c:pt>
                <c:pt idx="33337">
                  <c:v>48.17</c:v>
                </c:pt>
                <c:pt idx="33338">
                  <c:v>48.13</c:v>
                </c:pt>
                <c:pt idx="33339">
                  <c:v>48.1</c:v>
                </c:pt>
                <c:pt idx="33340">
                  <c:v>48.04</c:v>
                </c:pt>
                <c:pt idx="33341">
                  <c:v>48.01</c:v>
                </c:pt>
                <c:pt idx="33342">
                  <c:v>47.91</c:v>
                </c:pt>
                <c:pt idx="33343">
                  <c:v>47.82</c:v>
                </c:pt>
                <c:pt idx="33344">
                  <c:v>47.79</c:v>
                </c:pt>
                <c:pt idx="33345">
                  <c:v>47.73</c:v>
                </c:pt>
                <c:pt idx="33346">
                  <c:v>47.66</c:v>
                </c:pt>
                <c:pt idx="33347">
                  <c:v>47.6</c:v>
                </c:pt>
                <c:pt idx="33348">
                  <c:v>47.51</c:v>
                </c:pt>
                <c:pt idx="33349">
                  <c:v>47.45</c:v>
                </c:pt>
                <c:pt idx="33350">
                  <c:v>47.35</c:v>
                </c:pt>
                <c:pt idx="33351">
                  <c:v>47.32</c:v>
                </c:pt>
                <c:pt idx="33352">
                  <c:v>47.32</c:v>
                </c:pt>
                <c:pt idx="33353">
                  <c:v>47.29</c:v>
                </c:pt>
                <c:pt idx="33354">
                  <c:v>47.29</c:v>
                </c:pt>
                <c:pt idx="33355">
                  <c:v>47.26</c:v>
                </c:pt>
                <c:pt idx="33356">
                  <c:v>47.26</c:v>
                </c:pt>
                <c:pt idx="33357">
                  <c:v>47.29</c:v>
                </c:pt>
                <c:pt idx="33358">
                  <c:v>47.29</c:v>
                </c:pt>
                <c:pt idx="33359">
                  <c:v>47.32</c:v>
                </c:pt>
                <c:pt idx="33360">
                  <c:v>47.35</c:v>
                </c:pt>
                <c:pt idx="33361">
                  <c:v>47.38</c:v>
                </c:pt>
                <c:pt idx="33362">
                  <c:v>47.41</c:v>
                </c:pt>
                <c:pt idx="33363">
                  <c:v>47.47</c:v>
                </c:pt>
                <c:pt idx="33364">
                  <c:v>47.5</c:v>
                </c:pt>
                <c:pt idx="33365">
                  <c:v>47.54</c:v>
                </c:pt>
                <c:pt idx="33366">
                  <c:v>47.6</c:v>
                </c:pt>
                <c:pt idx="33367">
                  <c:v>47.66</c:v>
                </c:pt>
                <c:pt idx="33368">
                  <c:v>47.72</c:v>
                </c:pt>
                <c:pt idx="33369">
                  <c:v>47.75</c:v>
                </c:pt>
                <c:pt idx="33370">
                  <c:v>47.78</c:v>
                </c:pt>
                <c:pt idx="33371">
                  <c:v>47.81</c:v>
                </c:pt>
                <c:pt idx="33372">
                  <c:v>47.81</c:v>
                </c:pt>
                <c:pt idx="33373">
                  <c:v>47.81</c:v>
                </c:pt>
                <c:pt idx="33374">
                  <c:v>47.84</c:v>
                </c:pt>
                <c:pt idx="33375">
                  <c:v>47.87</c:v>
                </c:pt>
                <c:pt idx="33376">
                  <c:v>47.91</c:v>
                </c:pt>
                <c:pt idx="33377">
                  <c:v>47.94</c:v>
                </c:pt>
                <c:pt idx="33378">
                  <c:v>47.97</c:v>
                </c:pt>
                <c:pt idx="33379">
                  <c:v>48</c:v>
                </c:pt>
                <c:pt idx="33380">
                  <c:v>48.03</c:v>
                </c:pt>
                <c:pt idx="33381">
                  <c:v>48.06</c:v>
                </c:pt>
                <c:pt idx="33382">
                  <c:v>48.09</c:v>
                </c:pt>
                <c:pt idx="33383">
                  <c:v>48.12</c:v>
                </c:pt>
                <c:pt idx="33384">
                  <c:v>48.16</c:v>
                </c:pt>
                <c:pt idx="33385">
                  <c:v>50.22</c:v>
                </c:pt>
                <c:pt idx="33386">
                  <c:v>49.33</c:v>
                </c:pt>
                <c:pt idx="33387">
                  <c:v>49.14</c:v>
                </c:pt>
                <c:pt idx="33388">
                  <c:v>49.01</c:v>
                </c:pt>
                <c:pt idx="33389">
                  <c:v>48.98</c:v>
                </c:pt>
                <c:pt idx="33390">
                  <c:v>48.95</c:v>
                </c:pt>
                <c:pt idx="33391">
                  <c:v>48.92</c:v>
                </c:pt>
                <c:pt idx="33392">
                  <c:v>48.92</c:v>
                </c:pt>
                <c:pt idx="33393">
                  <c:v>48.98</c:v>
                </c:pt>
                <c:pt idx="33394">
                  <c:v>49.04</c:v>
                </c:pt>
                <c:pt idx="33395">
                  <c:v>49.04</c:v>
                </c:pt>
                <c:pt idx="33396">
                  <c:v>49.04</c:v>
                </c:pt>
                <c:pt idx="33397">
                  <c:v>49.04</c:v>
                </c:pt>
                <c:pt idx="33398">
                  <c:v>49.01</c:v>
                </c:pt>
                <c:pt idx="33399">
                  <c:v>49.01</c:v>
                </c:pt>
                <c:pt idx="33400">
                  <c:v>49.01</c:v>
                </c:pt>
                <c:pt idx="33401">
                  <c:v>49.01</c:v>
                </c:pt>
                <c:pt idx="33402">
                  <c:v>49.01</c:v>
                </c:pt>
                <c:pt idx="33403">
                  <c:v>49.01</c:v>
                </c:pt>
                <c:pt idx="33404">
                  <c:v>49.01</c:v>
                </c:pt>
                <c:pt idx="33405">
                  <c:v>49.01</c:v>
                </c:pt>
                <c:pt idx="33406">
                  <c:v>49.01</c:v>
                </c:pt>
                <c:pt idx="33407">
                  <c:v>49.01</c:v>
                </c:pt>
                <c:pt idx="33408">
                  <c:v>49.04</c:v>
                </c:pt>
                <c:pt idx="33409">
                  <c:v>49.08</c:v>
                </c:pt>
                <c:pt idx="33410">
                  <c:v>49.14</c:v>
                </c:pt>
                <c:pt idx="33411">
                  <c:v>49.17</c:v>
                </c:pt>
                <c:pt idx="33412">
                  <c:v>49.2</c:v>
                </c:pt>
                <c:pt idx="33413">
                  <c:v>49.21</c:v>
                </c:pt>
                <c:pt idx="33414">
                  <c:v>49.27</c:v>
                </c:pt>
                <c:pt idx="33415">
                  <c:v>49.24</c:v>
                </c:pt>
                <c:pt idx="33416">
                  <c:v>49.24</c:v>
                </c:pt>
                <c:pt idx="33417">
                  <c:v>49.24</c:v>
                </c:pt>
                <c:pt idx="33418">
                  <c:v>49.27</c:v>
                </c:pt>
                <c:pt idx="33419">
                  <c:v>49.27</c:v>
                </c:pt>
                <c:pt idx="33420">
                  <c:v>49.27</c:v>
                </c:pt>
                <c:pt idx="33421">
                  <c:v>49.27</c:v>
                </c:pt>
                <c:pt idx="33422">
                  <c:v>49.27</c:v>
                </c:pt>
                <c:pt idx="33423">
                  <c:v>49.27</c:v>
                </c:pt>
                <c:pt idx="33424">
                  <c:v>49.27</c:v>
                </c:pt>
                <c:pt idx="33425">
                  <c:v>49.27</c:v>
                </c:pt>
                <c:pt idx="33426">
                  <c:v>49.24</c:v>
                </c:pt>
                <c:pt idx="33427">
                  <c:v>49.24</c:v>
                </c:pt>
                <c:pt idx="33428">
                  <c:v>49.24</c:v>
                </c:pt>
                <c:pt idx="33429">
                  <c:v>49.21</c:v>
                </c:pt>
                <c:pt idx="33430">
                  <c:v>49.21</c:v>
                </c:pt>
                <c:pt idx="33431">
                  <c:v>49.17</c:v>
                </c:pt>
                <c:pt idx="33432">
                  <c:v>49.14</c:v>
                </c:pt>
                <c:pt idx="33433">
                  <c:v>49.11</c:v>
                </c:pt>
                <c:pt idx="33434">
                  <c:v>49.08</c:v>
                </c:pt>
                <c:pt idx="33435">
                  <c:v>49.05</c:v>
                </c:pt>
                <c:pt idx="33436">
                  <c:v>49.05</c:v>
                </c:pt>
                <c:pt idx="33437">
                  <c:v>49.05</c:v>
                </c:pt>
                <c:pt idx="33438">
                  <c:v>49.05</c:v>
                </c:pt>
                <c:pt idx="33439">
                  <c:v>49.08</c:v>
                </c:pt>
                <c:pt idx="33440">
                  <c:v>49.08</c:v>
                </c:pt>
                <c:pt idx="33441">
                  <c:v>49.11</c:v>
                </c:pt>
                <c:pt idx="33442">
                  <c:v>49.14</c:v>
                </c:pt>
                <c:pt idx="33443">
                  <c:v>49.17</c:v>
                </c:pt>
                <c:pt idx="33444">
                  <c:v>49.21</c:v>
                </c:pt>
                <c:pt idx="33445">
                  <c:v>49.24</c:v>
                </c:pt>
                <c:pt idx="33446">
                  <c:v>49.27</c:v>
                </c:pt>
                <c:pt idx="33447">
                  <c:v>49.34</c:v>
                </c:pt>
                <c:pt idx="33448">
                  <c:v>49.4</c:v>
                </c:pt>
                <c:pt idx="33449">
                  <c:v>49.47</c:v>
                </c:pt>
                <c:pt idx="33450">
                  <c:v>49.5</c:v>
                </c:pt>
                <c:pt idx="33451">
                  <c:v>49.56</c:v>
                </c:pt>
                <c:pt idx="33452">
                  <c:v>49.6</c:v>
                </c:pt>
                <c:pt idx="33453">
                  <c:v>49.63</c:v>
                </c:pt>
                <c:pt idx="33454">
                  <c:v>49.66</c:v>
                </c:pt>
                <c:pt idx="33455">
                  <c:v>49.66</c:v>
                </c:pt>
                <c:pt idx="33456">
                  <c:v>49.66</c:v>
                </c:pt>
                <c:pt idx="33457">
                  <c:v>49.69</c:v>
                </c:pt>
                <c:pt idx="33458">
                  <c:v>49.73</c:v>
                </c:pt>
                <c:pt idx="33459">
                  <c:v>49.76</c:v>
                </c:pt>
                <c:pt idx="33460">
                  <c:v>49.76</c:v>
                </c:pt>
                <c:pt idx="33461">
                  <c:v>49.8</c:v>
                </c:pt>
                <c:pt idx="33462">
                  <c:v>49.76</c:v>
                </c:pt>
                <c:pt idx="33463">
                  <c:v>49.76</c:v>
                </c:pt>
                <c:pt idx="33464">
                  <c:v>49.76</c:v>
                </c:pt>
                <c:pt idx="33465">
                  <c:v>49.76</c:v>
                </c:pt>
                <c:pt idx="33466">
                  <c:v>49.73</c:v>
                </c:pt>
                <c:pt idx="33467">
                  <c:v>49.76</c:v>
                </c:pt>
                <c:pt idx="33468">
                  <c:v>49.76</c:v>
                </c:pt>
                <c:pt idx="33469">
                  <c:v>49.8</c:v>
                </c:pt>
                <c:pt idx="33470">
                  <c:v>49.83</c:v>
                </c:pt>
                <c:pt idx="33471">
                  <c:v>49.9</c:v>
                </c:pt>
                <c:pt idx="33472">
                  <c:v>49.9</c:v>
                </c:pt>
                <c:pt idx="33473">
                  <c:v>49.96</c:v>
                </c:pt>
                <c:pt idx="33474">
                  <c:v>49.96</c:v>
                </c:pt>
                <c:pt idx="33475">
                  <c:v>49.99</c:v>
                </c:pt>
                <c:pt idx="33476">
                  <c:v>50.03</c:v>
                </c:pt>
                <c:pt idx="33477">
                  <c:v>50.09</c:v>
                </c:pt>
                <c:pt idx="33478">
                  <c:v>50.06</c:v>
                </c:pt>
                <c:pt idx="33479">
                  <c:v>50.09</c:v>
                </c:pt>
                <c:pt idx="33481">
                  <c:v>58.98</c:v>
                </c:pt>
                <c:pt idx="33482">
                  <c:v>50.1</c:v>
                </c:pt>
                <c:pt idx="33483">
                  <c:v>50.3</c:v>
                </c:pt>
                <c:pt idx="33484">
                  <c:v>50.37</c:v>
                </c:pt>
                <c:pt idx="33485">
                  <c:v>50.37</c:v>
                </c:pt>
                <c:pt idx="33486">
                  <c:v>50.37</c:v>
                </c:pt>
                <c:pt idx="33487">
                  <c:v>50.4</c:v>
                </c:pt>
                <c:pt idx="33488">
                  <c:v>50.37</c:v>
                </c:pt>
                <c:pt idx="33489">
                  <c:v>50.33</c:v>
                </c:pt>
                <c:pt idx="33490">
                  <c:v>50.3</c:v>
                </c:pt>
                <c:pt idx="33491">
                  <c:v>50.3</c:v>
                </c:pt>
                <c:pt idx="33492">
                  <c:v>50.27</c:v>
                </c:pt>
                <c:pt idx="33493">
                  <c:v>50.27</c:v>
                </c:pt>
                <c:pt idx="33494">
                  <c:v>50.23</c:v>
                </c:pt>
                <c:pt idx="33495">
                  <c:v>50.23</c:v>
                </c:pt>
                <c:pt idx="33496">
                  <c:v>50.3</c:v>
                </c:pt>
                <c:pt idx="33497">
                  <c:v>50.3</c:v>
                </c:pt>
                <c:pt idx="33498">
                  <c:v>50.3</c:v>
                </c:pt>
                <c:pt idx="33499">
                  <c:v>50.33</c:v>
                </c:pt>
                <c:pt idx="33500">
                  <c:v>50.47</c:v>
                </c:pt>
                <c:pt idx="33501">
                  <c:v>50.53</c:v>
                </c:pt>
                <c:pt idx="33502">
                  <c:v>50.57</c:v>
                </c:pt>
                <c:pt idx="33503">
                  <c:v>50.61</c:v>
                </c:pt>
                <c:pt idx="33504">
                  <c:v>50.64</c:v>
                </c:pt>
                <c:pt idx="33505">
                  <c:v>50.68</c:v>
                </c:pt>
                <c:pt idx="33506">
                  <c:v>50.74</c:v>
                </c:pt>
                <c:pt idx="33507">
                  <c:v>50.85</c:v>
                </c:pt>
                <c:pt idx="33508">
                  <c:v>50.88</c:v>
                </c:pt>
                <c:pt idx="33509">
                  <c:v>50.88</c:v>
                </c:pt>
                <c:pt idx="33510">
                  <c:v>50.92</c:v>
                </c:pt>
                <c:pt idx="33511">
                  <c:v>50.95</c:v>
                </c:pt>
                <c:pt idx="33512">
                  <c:v>50.95</c:v>
                </c:pt>
                <c:pt idx="33513">
                  <c:v>50.92</c:v>
                </c:pt>
                <c:pt idx="33514">
                  <c:v>50.92</c:v>
                </c:pt>
                <c:pt idx="33515">
                  <c:v>50.88</c:v>
                </c:pt>
                <c:pt idx="33516">
                  <c:v>50.92</c:v>
                </c:pt>
                <c:pt idx="33517">
                  <c:v>50.88</c:v>
                </c:pt>
                <c:pt idx="33518">
                  <c:v>50.88</c:v>
                </c:pt>
                <c:pt idx="33519">
                  <c:v>50.88</c:v>
                </c:pt>
                <c:pt idx="33520">
                  <c:v>50.88</c:v>
                </c:pt>
                <c:pt idx="33521">
                  <c:v>50.88</c:v>
                </c:pt>
                <c:pt idx="33522">
                  <c:v>50.88</c:v>
                </c:pt>
                <c:pt idx="33523">
                  <c:v>50.88</c:v>
                </c:pt>
                <c:pt idx="33524">
                  <c:v>50.88</c:v>
                </c:pt>
                <c:pt idx="33525">
                  <c:v>50.85</c:v>
                </c:pt>
                <c:pt idx="33526">
                  <c:v>50.81</c:v>
                </c:pt>
                <c:pt idx="33527">
                  <c:v>50.81</c:v>
                </c:pt>
                <c:pt idx="33528">
                  <c:v>50.85</c:v>
                </c:pt>
                <c:pt idx="33529">
                  <c:v>50.85</c:v>
                </c:pt>
                <c:pt idx="33530">
                  <c:v>50.88</c:v>
                </c:pt>
                <c:pt idx="33531">
                  <c:v>50.92</c:v>
                </c:pt>
                <c:pt idx="33532">
                  <c:v>50.92</c:v>
                </c:pt>
                <c:pt idx="33533">
                  <c:v>50.95</c:v>
                </c:pt>
                <c:pt idx="33534">
                  <c:v>50.98</c:v>
                </c:pt>
                <c:pt idx="33535">
                  <c:v>50.95</c:v>
                </c:pt>
                <c:pt idx="33536">
                  <c:v>50.95</c:v>
                </c:pt>
                <c:pt idx="33537">
                  <c:v>50.92</c:v>
                </c:pt>
                <c:pt idx="33538">
                  <c:v>50.92</c:v>
                </c:pt>
                <c:pt idx="33539">
                  <c:v>50.88</c:v>
                </c:pt>
                <c:pt idx="33540">
                  <c:v>50.88</c:v>
                </c:pt>
                <c:pt idx="33541">
                  <c:v>50.88</c:v>
                </c:pt>
                <c:pt idx="33542">
                  <c:v>50.85</c:v>
                </c:pt>
                <c:pt idx="33543">
                  <c:v>50.81</c:v>
                </c:pt>
                <c:pt idx="33544">
                  <c:v>50.85</c:v>
                </c:pt>
                <c:pt idx="33545">
                  <c:v>50.85</c:v>
                </c:pt>
                <c:pt idx="33546">
                  <c:v>50.85</c:v>
                </c:pt>
                <c:pt idx="33547">
                  <c:v>50.85</c:v>
                </c:pt>
                <c:pt idx="33548">
                  <c:v>50.85</c:v>
                </c:pt>
                <c:pt idx="33549">
                  <c:v>50.88</c:v>
                </c:pt>
                <c:pt idx="33550">
                  <c:v>50.88</c:v>
                </c:pt>
                <c:pt idx="33551">
                  <c:v>50.85</c:v>
                </c:pt>
                <c:pt idx="33552">
                  <c:v>50.88</c:v>
                </c:pt>
                <c:pt idx="33553">
                  <c:v>50.88</c:v>
                </c:pt>
                <c:pt idx="33554">
                  <c:v>50.88</c:v>
                </c:pt>
                <c:pt idx="33555">
                  <c:v>50.88</c:v>
                </c:pt>
                <c:pt idx="33556">
                  <c:v>50.88</c:v>
                </c:pt>
                <c:pt idx="33557">
                  <c:v>50.88</c:v>
                </c:pt>
                <c:pt idx="33558">
                  <c:v>50.88</c:v>
                </c:pt>
                <c:pt idx="33559">
                  <c:v>50.88</c:v>
                </c:pt>
                <c:pt idx="33560">
                  <c:v>50.88</c:v>
                </c:pt>
                <c:pt idx="33561">
                  <c:v>50.88</c:v>
                </c:pt>
                <c:pt idx="33562">
                  <c:v>50.85</c:v>
                </c:pt>
                <c:pt idx="33563">
                  <c:v>50.85</c:v>
                </c:pt>
                <c:pt idx="33564">
                  <c:v>50.85</c:v>
                </c:pt>
                <c:pt idx="33565">
                  <c:v>50.81</c:v>
                </c:pt>
                <c:pt idx="33566">
                  <c:v>50.81</c:v>
                </c:pt>
                <c:pt idx="33567">
                  <c:v>50.81</c:v>
                </c:pt>
                <c:pt idx="33568">
                  <c:v>50.85</c:v>
                </c:pt>
                <c:pt idx="33569">
                  <c:v>50.85</c:v>
                </c:pt>
                <c:pt idx="33570">
                  <c:v>50.85</c:v>
                </c:pt>
                <c:pt idx="33571">
                  <c:v>50.85</c:v>
                </c:pt>
                <c:pt idx="33572">
                  <c:v>50.85</c:v>
                </c:pt>
                <c:pt idx="33573">
                  <c:v>50.85</c:v>
                </c:pt>
                <c:pt idx="33574">
                  <c:v>50.85</c:v>
                </c:pt>
                <c:pt idx="33575">
                  <c:v>50.85</c:v>
                </c:pt>
                <c:pt idx="33576">
                  <c:v>50.85</c:v>
                </c:pt>
                <c:pt idx="33577">
                  <c:v>50.81</c:v>
                </c:pt>
                <c:pt idx="33578">
                  <c:v>50.81</c:v>
                </c:pt>
                <c:pt idx="33579">
                  <c:v>50.81</c:v>
                </c:pt>
                <c:pt idx="33580">
                  <c:v>50.81</c:v>
                </c:pt>
                <c:pt idx="33581">
                  <c:v>50.85</c:v>
                </c:pt>
                <c:pt idx="33582">
                  <c:v>50.81</c:v>
                </c:pt>
                <c:pt idx="33583">
                  <c:v>50.81</c:v>
                </c:pt>
                <c:pt idx="33584">
                  <c:v>50.78</c:v>
                </c:pt>
                <c:pt idx="33585">
                  <c:v>50.78</c:v>
                </c:pt>
                <c:pt idx="33586">
                  <c:v>50.78</c:v>
                </c:pt>
                <c:pt idx="33587">
                  <c:v>50.78</c:v>
                </c:pt>
                <c:pt idx="33588">
                  <c:v>50.74</c:v>
                </c:pt>
                <c:pt idx="33589">
                  <c:v>50.74</c:v>
                </c:pt>
                <c:pt idx="33590">
                  <c:v>50.74</c:v>
                </c:pt>
                <c:pt idx="33591">
                  <c:v>50.71</c:v>
                </c:pt>
                <c:pt idx="33592">
                  <c:v>50.74</c:v>
                </c:pt>
                <c:pt idx="33593">
                  <c:v>50.74</c:v>
                </c:pt>
                <c:pt idx="33594">
                  <c:v>50.74</c:v>
                </c:pt>
                <c:pt idx="33595">
                  <c:v>50.71</c:v>
                </c:pt>
                <c:pt idx="33596">
                  <c:v>50.71</c:v>
                </c:pt>
                <c:pt idx="33597">
                  <c:v>50.74</c:v>
                </c:pt>
                <c:pt idx="33598">
                  <c:v>50.74</c:v>
                </c:pt>
                <c:pt idx="33599">
                  <c:v>50.74</c:v>
                </c:pt>
                <c:pt idx="33600">
                  <c:v>50.74</c:v>
                </c:pt>
                <c:pt idx="33601">
                  <c:v>50.74</c:v>
                </c:pt>
                <c:pt idx="33602">
                  <c:v>50.74</c:v>
                </c:pt>
                <c:pt idx="33603">
                  <c:v>50.74</c:v>
                </c:pt>
                <c:pt idx="33604">
                  <c:v>50.74</c:v>
                </c:pt>
                <c:pt idx="33605">
                  <c:v>50.74</c:v>
                </c:pt>
                <c:pt idx="33606">
                  <c:v>50.74</c:v>
                </c:pt>
                <c:pt idx="33607">
                  <c:v>50.74</c:v>
                </c:pt>
                <c:pt idx="33608">
                  <c:v>50.74</c:v>
                </c:pt>
                <c:pt idx="33609">
                  <c:v>50.74</c:v>
                </c:pt>
                <c:pt idx="33610">
                  <c:v>50.74</c:v>
                </c:pt>
                <c:pt idx="33611">
                  <c:v>50.71</c:v>
                </c:pt>
                <c:pt idx="33612">
                  <c:v>50.71</c:v>
                </c:pt>
                <c:pt idx="33613">
                  <c:v>50.71</c:v>
                </c:pt>
                <c:pt idx="33614">
                  <c:v>50.71</c:v>
                </c:pt>
                <c:pt idx="33615">
                  <c:v>50.74</c:v>
                </c:pt>
                <c:pt idx="33616">
                  <c:v>50.71</c:v>
                </c:pt>
                <c:pt idx="33617">
                  <c:v>50.71</c:v>
                </c:pt>
                <c:pt idx="33618">
                  <c:v>50.7</c:v>
                </c:pt>
                <c:pt idx="33619">
                  <c:v>50.68</c:v>
                </c:pt>
                <c:pt idx="33620">
                  <c:v>50.68</c:v>
                </c:pt>
                <c:pt idx="33621">
                  <c:v>50.68</c:v>
                </c:pt>
                <c:pt idx="33622">
                  <c:v>50.74</c:v>
                </c:pt>
                <c:pt idx="33623">
                  <c:v>50.71</c:v>
                </c:pt>
                <c:pt idx="33624">
                  <c:v>50.71</c:v>
                </c:pt>
                <c:pt idx="33625">
                  <c:v>50.71</c:v>
                </c:pt>
                <c:pt idx="33626">
                  <c:v>50.71</c:v>
                </c:pt>
                <c:pt idx="33627">
                  <c:v>50.71</c:v>
                </c:pt>
                <c:pt idx="33628">
                  <c:v>50.74</c:v>
                </c:pt>
                <c:pt idx="33629">
                  <c:v>50.74</c:v>
                </c:pt>
                <c:pt idx="33630">
                  <c:v>50.74</c:v>
                </c:pt>
                <c:pt idx="33631">
                  <c:v>50.7</c:v>
                </c:pt>
                <c:pt idx="33632">
                  <c:v>50.7</c:v>
                </c:pt>
                <c:pt idx="33633">
                  <c:v>50.7</c:v>
                </c:pt>
                <c:pt idx="33634">
                  <c:v>50.7</c:v>
                </c:pt>
                <c:pt idx="33635">
                  <c:v>50.7</c:v>
                </c:pt>
                <c:pt idx="33636">
                  <c:v>50.67</c:v>
                </c:pt>
                <c:pt idx="33637">
                  <c:v>50.67</c:v>
                </c:pt>
                <c:pt idx="33638">
                  <c:v>50.67</c:v>
                </c:pt>
                <c:pt idx="33639">
                  <c:v>50.67</c:v>
                </c:pt>
                <c:pt idx="33640">
                  <c:v>50.67</c:v>
                </c:pt>
                <c:pt idx="33641">
                  <c:v>50.67</c:v>
                </c:pt>
                <c:pt idx="33642">
                  <c:v>50.67</c:v>
                </c:pt>
                <c:pt idx="33643">
                  <c:v>50.7</c:v>
                </c:pt>
                <c:pt idx="33644">
                  <c:v>50.7</c:v>
                </c:pt>
                <c:pt idx="33645">
                  <c:v>50.7</c:v>
                </c:pt>
                <c:pt idx="33646">
                  <c:v>50.74</c:v>
                </c:pt>
                <c:pt idx="33647">
                  <c:v>50.77</c:v>
                </c:pt>
                <c:pt idx="33648">
                  <c:v>50.77</c:v>
                </c:pt>
                <c:pt idx="33649">
                  <c:v>50.77</c:v>
                </c:pt>
                <c:pt idx="33650">
                  <c:v>50.77</c:v>
                </c:pt>
                <c:pt idx="33651">
                  <c:v>50.94</c:v>
                </c:pt>
                <c:pt idx="33652">
                  <c:v>50.98</c:v>
                </c:pt>
                <c:pt idx="33653">
                  <c:v>51.01</c:v>
                </c:pt>
                <c:pt idx="33654">
                  <c:v>51.05</c:v>
                </c:pt>
                <c:pt idx="33655">
                  <c:v>51.08</c:v>
                </c:pt>
                <c:pt idx="33656">
                  <c:v>51.12</c:v>
                </c:pt>
                <c:pt idx="33657">
                  <c:v>51.12</c:v>
                </c:pt>
                <c:pt idx="33658">
                  <c:v>51.08</c:v>
                </c:pt>
                <c:pt idx="33659">
                  <c:v>51.05</c:v>
                </c:pt>
                <c:pt idx="33660">
                  <c:v>51.01</c:v>
                </c:pt>
                <c:pt idx="33661">
                  <c:v>51.01</c:v>
                </c:pt>
                <c:pt idx="33662">
                  <c:v>51.01</c:v>
                </c:pt>
                <c:pt idx="33663">
                  <c:v>50.98</c:v>
                </c:pt>
                <c:pt idx="33664">
                  <c:v>50.94</c:v>
                </c:pt>
                <c:pt idx="33665">
                  <c:v>50.87</c:v>
                </c:pt>
                <c:pt idx="33666">
                  <c:v>50.84</c:v>
                </c:pt>
                <c:pt idx="33667">
                  <c:v>50.77</c:v>
                </c:pt>
                <c:pt idx="33668">
                  <c:v>50.74</c:v>
                </c:pt>
                <c:pt idx="33669">
                  <c:v>50.67</c:v>
                </c:pt>
                <c:pt idx="33670">
                  <c:v>50.64</c:v>
                </c:pt>
                <c:pt idx="33671">
                  <c:v>50.6</c:v>
                </c:pt>
                <c:pt idx="33672">
                  <c:v>50.57</c:v>
                </c:pt>
                <c:pt idx="33673">
                  <c:v>50.53</c:v>
                </c:pt>
                <c:pt idx="33674">
                  <c:v>50.53</c:v>
                </c:pt>
                <c:pt idx="33675">
                  <c:v>50.56</c:v>
                </c:pt>
                <c:pt idx="33676">
                  <c:v>50.56</c:v>
                </c:pt>
                <c:pt idx="33677">
                  <c:v>50.56</c:v>
                </c:pt>
                <c:pt idx="33678">
                  <c:v>50.6</c:v>
                </c:pt>
                <c:pt idx="33679">
                  <c:v>50.63</c:v>
                </c:pt>
                <c:pt idx="33680">
                  <c:v>50.7</c:v>
                </c:pt>
                <c:pt idx="33681">
                  <c:v>50.73</c:v>
                </c:pt>
                <c:pt idx="33682">
                  <c:v>50.73</c:v>
                </c:pt>
                <c:pt idx="33683">
                  <c:v>50.7</c:v>
                </c:pt>
                <c:pt idx="33684">
                  <c:v>50.7</c:v>
                </c:pt>
                <c:pt idx="33685">
                  <c:v>50.7</c:v>
                </c:pt>
                <c:pt idx="33686">
                  <c:v>50.7</c:v>
                </c:pt>
                <c:pt idx="33687">
                  <c:v>50.7</c:v>
                </c:pt>
                <c:pt idx="33688">
                  <c:v>50.73</c:v>
                </c:pt>
                <c:pt idx="33689">
                  <c:v>50.7</c:v>
                </c:pt>
                <c:pt idx="33690">
                  <c:v>50.7</c:v>
                </c:pt>
                <c:pt idx="33691">
                  <c:v>50.7</c:v>
                </c:pt>
                <c:pt idx="33692">
                  <c:v>50.7</c:v>
                </c:pt>
                <c:pt idx="33693">
                  <c:v>50.66</c:v>
                </c:pt>
                <c:pt idx="33694">
                  <c:v>50.66</c:v>
                </c:pt>
                <c:pt idx="33695">
                  <c:v>50.66</c:v>
                </c:pt>
                <c:pt idx="33696">
                  <c:v>50.66</c:v>
                </c:pt>
                <c:pt idx="33697">
                  <c:v>50.66</c:v>
                </c:pt>
                <c:pt idx="33698">
                  <c:v>50.66</c:v>
                </c:pt>
                <c:pt idx="33699">
                  <c:v>50.66</c:v>
                </c:pt>
                <c:pt idx="33700">
                  <c:v>50.66</c:v>
                </c:pt>
                <c:pt idx="33701">
                  <c:v>50.66</c:v>
                </c:pt>
                <c:pt idx="33702">
                  <c:v>50.7</c:v>
                </c:pt>
                <c:pt idx="33703">
                  <c:v>50.73</c:v>
                </c:pt>
                <c:pt idx="33704">
                  <c:v>50.73</c:v>
                </c:pt>
                <c:pt idx="33705">
                  <c:v>50.73</c:v>
                </c:pt>
                <c:pt idx="33706">
                  <c:v>50.73</c:v>
                </c:pt>
                <c:pt idx="33707">
                  <c:v>50.76</c:v>
                </c:pt>
                <c:pt idx="33708">
                  <c:v>50.76</c:v>
                </c:pt>
                <c:pt idx="33709">
                  <c:v>50.76</c:v>
                </c:pt>
                <c:pt idx="33710">
                  <c:v>50.76</c:v>
                </c:pt>
                <c:pt idx="33711">
                  <c:v>50.76</c:v>
                </c:pt>
                <c:pt idx="33712">
                  <c:v>50.76</c:v>
                </c:pt>
                <c:pt idx="33713">
                  <c:v>50.76</c:v>
                </c:pt>
                <c:pt idx="33714">
                  <c:v>50.76</c:v>
                </c:pt>
                <c:pt idx="33715">
                  <c:v>50.79</c:v>
                </c:pt>
                <c:pt idx="33716">
                  <c:v>50.76</c:v>
                </c:pt>
                <c:pt idx="33717">
                  <c:v>50.76</c:v>
                </c:pt>
                <c:pt idx="33718">
                  <c:v>50.76</c:v>
                </c:pt>
                <c:pt idx="33719">
                  <c:v>50.76</c:v>
                </c:pt>
                <c:pt idx="33720">
                  <c:v>50.76</c:v>
                </c:pt>
                <c:pt idx="33721">
                  <c:v>50.76</c:v>
                </c:pt>
                <c:pt idx="33722">
                  <c:v>50.76</c:v>
                </c:pt>
                <c:pt idx="33723">
                  <c:v>50.76</c:v>
                </c:pt>
                <c:pt idx="33724">
                  <c:v>50.76</c:v>
                </c:pt>
                <c:pt idx="33725">
                  <c:v>50.76</c:v>
                </c:pt>
                <c:pt idx="33726">
                  <c:v>50.73</c:v>
                </c:pt>
                <c:pt idx="33727">
                  <c:v>50.73</c:v>
                </c:pt>
                <c:pt idx="33728">
                  <c:v>50.73</c:v>
                </c:pt>
                <c:pt idx="33729">
                  <c:v>50.73</c:v>
                </c:pt>
                <c:pt idx="33730">
                  <c:v>50.73</c:v>
                </c:pt>
                <c:pt idx="33731">
                  <c:v>50.69</c:v>
                </c:pt>
                <c:pt idx="33732">
                  <c:v>50.72</c:v>
                </c:pt>
                <c:pt idx="33733">
                  <c:v>50.72</c:v>
                </c:pt>
                <c:pt idx="33734">
                  <c:v>50.72</c:v>
                </c:pt>
                <c:pt idx="33735">
                  <c:v>50.69</c:v>
                </c:pt>
                <c:pt idx="33736">
                  <c:v>50.69</c:v>
                </c:pt>
                <c:pt idx="33737">
                  <c:v>50.69</c:v>
                </c:pt>
                <c:pt idx="33738">
                  <c:v>50.72</c:v>
                </c:pt>
                <c:pt idx="33739">
                  <c:v>50.72</c:v>
                </c:pt>
                <c:pt idx="33740">
                  <c:v>50.72</c:v>
                </c:pt>
                <c:pt idx="33741">
                  <c:v>50.72</c:v>
                </c:pt>
                <c:pt idx="33742">
                  <c:v>50.72</c:v>
                </c:pt>
                <c:pt idx="33743">
                  <c:v>50.69</c:v>
                </c:pt>
                <c:pt idx="33744">
                  <c:v>50.72</c:v>
                </c:pt>
                <c:pt idx="33745">
                  <c:v>50.75</c:v>
                </c:pt>
                <c:pt idx="33746">
                  <c:v>50.75</c:v>
                </c:pt>
                <c:pt idx="33747">
                  <c:v>50.75</c:v>
                </c:pt>
                <c:pt idx="33748">
                  <c:v>50.75</c:v>
                </c:pt>
                <c:pt idx="33749">
                  <c:v>50.79</c:v>
                </c:pt>
                <c:pt idx="33750">
                  <c:v>50.79</c:v>
                </c:pt>
                <c:pt idx="33751">
                  <c:v>50.82</c:v>
                </c:pt>
                <c:pt idx="33752">
                  <c:v>50.82</c:v>
                </c:pt>
                <c:pt idx="33753">
                  <c:v>50.82</c:v>
                </c:pt>
                <c:pt idx="33754">
                  <c:v>50.79</c:v>
                </c:pt>
                <c:pt idx="33755">
                  <c:v>50.79</c:v>
                </c:pt>
                <c:pt idx="33756">
                  <c:v>50.79</c:v>
                </c:pt>
                <c:pt idx="33757">
                  <c:v>50.79</c:v>
                </c:pt>
                <c:pt idx="33758">
                  <c:v>50.79</c:v>
                </c:pt>
                <c:pt idx="33759">
                  <c:v>50.79</c:v>
                </c:pt>
                <c:pt idx="33760">
                  <c:v>50.79</c:v>
                </c:pt>
                <c:pt idx="33761">
                  <c:v>50.79</c:v>
                </c:pt>
                <c:pt idx="33762">
                  <c:v>50.79</c:v>
                </c:pt>
                <c:pt idx="33763">
                  <c:v>50.79</c:v>
                </c:pt>
                <c:pt idx="33764">
                  <c:v>50.79</c:v>
                </c:pt>
                <c:pt idx="33765">
                  <c:v>50.75</c:v>
                </c:pt>
                <c:pt idx="33766">
                  <c:v>50.78</c:v>
                </c:pt>
                <c:pt idx="33767">
                  <c:v>50.78</c:v>
                </c:pt>
                <c:pt idx="33768">
                  <c:v>50.75</c:v>
                </c:pt>
                <c:pt idx="33769">
                  <c:v>50.75</c:v>
                </c:pt>
                <c:pt idx="33770">
                  <c:v>50.72</c:v>
                </c:pt>
                <c:pt idx="33771">
                  <c:v>50.68</c:v>
                </c:pt>
                <c:pt idx="33772">
                  <c:v>50.68</c:v>
                </c:pt>
                <c:pt idx="33773">
                  <c:v>50.65</c:v>
                </c:pt>
                <c:pt idx="33774">
                  <c:v>50.58</c:v>
                </c:pt>
                <c:pt idx="33775">
                  <c:v>50.51</c:v>
                </c:pt>
                <c:pt idx="33776">
                  <c:v>50.45</c:v>
                </c:pt>
                <c:pt idx="33777">
                  <c:v>50.35</c:v>
                </c:pt>
                <c:pt idx="33778">
                  <c:v>50.27</c:v>
                </c:pt>
                <c:pt idx="33779">
                  <c:v>50.17</c:v>
                </c:pt>
                <c:pt idx="33780">
                  <c:v>50.14</c:v>
                </c:pt>
                <c:pt idx="33781">
                  <c:v>50.11</c:v>
                </c:pt>
                <c:pt idx="33782">
                  <c:v>50.08</c:v>
                </c:pt>
                <c:pt idx="33783">
                  <c:v>50.11</c:v>
                </c:pt>
                <c:pt idx="33784">
                  <c:v>50.17</c:v>
                </c:pt>
                <c:pt idx="33785">
                  <c:v>50.24</c:v>
                </c:pt>
                <c:pt idx="33786">
                  <c:v>50.27</c:v>
                </c:pt>
                <c:pt idx="33787">
                  <c:v>50.31</c:v>
                </c:pt>
                <c:pt idx="33788">
                  <c:v>50.34</c:v>
                </c:pt>
                <c:pt idx="33789">
                  <c:v>50.37</c:v>
                </c:pt>
                <c:pt idx="33790">
                  <c:v>50.41</c:v>
                </c:pt>
                <c:pt idx="33791">
                  <c:v>50.41</c:v>
                </c:pt>
                <c:pt idx="33792">
                  <c:v>50.44</c:v>
                </c:pt>
                <c:pt idx="33793">
                  <c:v>50.44</c:v>
                </c:pt>
                <c:pt idx="33794">
                  <c:v>50.47</c:v>
                </c:pt>
                <c:pt idx="33795">
                  <c:v>50.47</c:v>
                </c:pt>
                <c:pt idx="33796">
                  <c:v>50.51</c:v>
                </c:pt>
                <c:pt idx="33797">
                  <c:v>50.51</c:v>
                </c:pt>
                <c:pt idx="33798">
                  <c:v>50.51</c:v>
                </c:pt>
                <c:pt idx="33799">
                  <c:v>50.51</c:v>
                </c:pt>
                <c:pt idx="33800">
                  <c:v>50.51</c:v>
                </c:pt>
                <c:pt idx="33801">
                  <c:v>50.51</c:v>
                </c:pt>
                <c:pt idx="33802">
                  <c:v>50.51</c:v>
                </c:pt>
                <c:pt idx="33803">
                  <c:v>50.54</c:v>
                </c:pt>
                <c:pt idx="33804">
                  <c:v>50.54</c:v>
                </c:pt>
                <c:pt idx="33805">
                  <c:v>50.54</c:v>
                </c:pt>
                <c:pt idx="33806">
                  <c:v>50.54</c:v>
                </c:pt>
                <c:pt idx="33807">
                  <c:v>50.54</c:v>
                </c:pt>
                <c:pt idx="33808">
                  <c:v>50.54</c:v>
                </c:pt>
                <c:pt idx="33809">
                  <c:v>50.57</c:v>
                </c:pt>
                <c:pt idx="33810">
                  <c:v>50.54</c:v>
                </c:pt>
                <c:pt idx="33811">
                  <c:v>50.57</c:v>
                </c:pt>
                <c:pt idx="33812">
                  <c:v>50.57</c:v>
                </c:pt>
                <c:pt idx="33813">
                  <c:v>50.57</c:v>
                </c:pt>
                <c:pt idx="33814">
                  <c:v>50.54</c:v>
                </c:pt>
                <c:pt idx="33815">
                  <c:v>50.54</c:v>
                </c:pt>
                <c:pt idx="33816">
                  <c:v>50.54</c:v>
                </c:pt>
                <c:pt idx="33817">
                  <c:v>50.54</c:v>
                </c:pt>
                <c:pt idx="33818">
                  <c:v>50.54</c:v>
                </c:pt>
                <c:pt idx="33819">
                  <c:v>50.54</c:v>
                </c:pt>
                <c:pt idx="33820">
                  <c:v>50.54</c:v>
                </c:pt>
                <c:pt idx="33821">
                  <c:v>50.54</c:v>
                </c:pt>
                <c:pt idx="33822">
                  <c:v>50.5</c:v>
                </c:pt>
                <c:pt idx="33823">
                  <c:v>50.5</c:v>
                </c:pt>
                <c:pt idx="33824">
                  <c:v>50.5</c:v>
                </c:pt>
                <c:pt idx="33825">
                  <c:v>50.5</c:v>
                </c:pt>
                <c:pt idx="33826">
                  <c:v>50.5</c:v>
                </c:pt>
                <c:pt idx="33827">
                  <c:v>50.53</c:v>
                </c:pt>
                <c:pt idx="33828">
                  <c:v>50.53</c:v>
                </c:pt>
                <c:pt idx="33829">
                  <c:v>50.5</c:v>
                </c:pt>
                <c:pt idx="33830">
                  <c:v>50.5</c:v>
                </c:pt>
                <c:pt idx="33831">
                  <c:v>50.5</c:v>
                </c:pt>
                <c:pt idx="33832">
                  <c:v>50.5</c:v>
                </c:pt>
                <c:pt idx="33833">
                  <c:v>50.5</c:v>
                </c:pt>
                <c:pt idx="33834">
                  <c:v>50.5</c:v>
                </c:pt>
                <c:pt idx="33835">
                  <c:v>50.5</c:v>
                </c:pt>
                <c:pt idx="33836">
                  <c:v>50.5</c:v>
                </c:pt>
                <c:pt idx="33837">
                  <c:v>50.46</c:v>
                </c:pt>
                <c:pt idx="33838">
                  <c:v>50.46</c:v>
                </c:pt>
                <c:pt idx="33839">
                  <c:v>50.46</c:v>
                </c:pt>
                <c:pt idx="33840">
                  <c:v>50.46</c:v>
                </c:pt>
                <c:pt idx="33841">
                  <c:v>50.46</c:v>
                </c:pt>
                <c:pt idx="33842">
                  <c:v>50.46</c:v>
                </c:pt>
                <c:pt idx="33843">
                  <c:v>50.5</c:v>
                </c:pt>
                <c:pt idx="33844">
                  <c:v>50.53</c:v>
                </c:pt>
                <c:pt idx="33845">
                  <c:v>50.53</c:v>
                </c:pt>
                <c:pt idx="33846">
                  <c:v>50.53</c:v>
                </c:pt>
                <c:pt idx="33847">
                  <c:v>50.53</c:v>
                </c:pt>
                <c:pt idx="33848">
                  <c:v>50.53</c:v>
                </c:pt>
                <c:pt idx="33849">
                  <c:v>50.53</c:v>
                </c:pt>
                <c:pt idx="33850">
                  <c:v>50.53</c:v>
                </c:pt>
                <c:pt idx="33851">
                  <c:v>50.53</c:v>
                </c:pt>
                <c:pt idx="33852">
                  <c:v>50.53</c:v>
                </c:pt>
                <c:pt idx="33853">
                  <c:v>50.56</c:v>
                </c:pt>
                <c:pt idx="33854">
                  <c:v>50.53</c:v>
                </c:pt>
                <c:pt idx="33855">
                  <c:v>50.56</c:v>
                </c:pt>
                <c:pt idx="33856">
                  <c:v>50.56</c:v>
                </c:pt>
                <c:pt idx="33857">
                  <c:v>50.56</c:v>
                </c:pt>
                <c:pt idx="33858">
                  <c:v>50.56</c:v>
                </c:pt>
                <c:pt idx="33859">
                  <c:v>50.56</c:v>
                </c:pt>
                <c:pt idx="33860">
                  <c:v>50.56</c:v>
                </c:pt>
                <c:pt idx="33861">
                  <c:v>50.56</c:v>
                </c:pt>
                <c:pt idx="33862">
                  <c:v>50.53</c:v>
                </c:pt>
                <c:pt idx="33863">
                  <c:v>50.53</c:v>
                </c:pt>
                <c:pt idx="33864">
                  <c:v>50.53</c:v>
                </c:pt>
                <c:pt idx="33865">
                  <c:v>50.53</c:v>
                </c:pt>
                <c:pt idx="33867">
                  <c:v>50.98</c:v>
                </c:pt>
                <c:pt idx="33868">
                  <c:v>50.53</c:v>
                </c:pt>
                <c:pt idx="33869">
                  <c:v>50.56</c:v>
                </c:pt>
                <c:pt idx="33870">
                  <c:v>50.56</c:v>
                </c:pt>
                <c:pt idx="33871">
                  <c:v>50.56</c:v>
                </c:pt>
                <c:pt idx="33872">
                  <c:v>50.56</c:v>
                </c:pt>
                <c:pt idx="33873">
                  <c:v>50.56</c:v>
                </c:pt>
                <c:pt idx="33874">
                  <c:v>50.56</c:v>
                </c:pt>
                <c:pt idx="33875">
                  <c:v>50.56</c:v>
                </c:pt>
                <c:pt idx="33876">
                  <c:v>50.56</c:v>
                </c:pt>
                <c:pt idx="33877">
                  <c:v>50.56</c:v>
                </c:pt>
                <c:pt idx="33878">
                  <c:v>50.56</c:v>
                </c:pt>
                <c:pt idx="33879">
                  <c:v>50.56</c:v>
                </c:pt>
                <c:pt idx="33880">
                  <c:v>50.56</c:v>
                </c:pt>
                <c:pt idx="33881">
                  <c:v>50.59</c:v>
                </c:pt>
                <c:pt idx="33882">
                  <c:v>50.59</c:v>
                </c:pt>
                <c:pt idx="33883">
                  <c:v>50.59</c:v>
                </c:pt>
                <c:pt idx="33884">
                  <c:v>50.55</c:v>
                </c:pt>
                <c:pt idx="33885">
                  <c:v>50.59</c:v>
                </c:pt>
                <c:pt idx="33886">
                  <c:v>50.55</c:v>
                </c:pt>
                <c:pt idx="33887">
                  <c:v>50.55</c:v>
                </c:pt>
                <c:pt idx="33888">
                  <c:v>50.55</c:v>
                </c:pt>
                <c:pt idx="33889">
                  <c:v>50.55</c:v>
                </c:pt>
                <c:pt idx="33890">
                  <c:v>50.52</c:v>
                </c:pt>
                <c:pt idx="33891">
                  <c:v>50.55</c:v>
                </c:pt>
                <c:pt idx="33892">
                  <c:v>50.52</c:v>
                </c:pt>
                <c:pt idx="33893">
                  <c:v>52.59</c:v>
                </c:pt>
                <c:pt idx="33894">
                  <c:v>51.62</c:v>
                </c:pt>
                <c:pt idx="33895">
                  <c:v>51.38</c:v>
                </c:pt>
                <c:pt idx="33896">
                  <c:v>51.24</c:v>
                </c:pt>
                <c:pt idx="33897">
                  <c:v>51.13</c:v>
                </c:pt>
                <c:pt idx="33898">
                  <c:v>51.07</c:v>
                </c:pt>
                <c:pt idx="33899">
                  <c:v>51.03</c:v>
                </c:pt>
                <c:pt idx="33900">
                  <c:v>51.03</c:v>
                </c:pt>
                <c:pt idx="33901">
                  <c:v>50.99</c:v>
                </c:pt>
                <c:pt idx="33902">
                  <c:v>50.96</c:v>
                </c:pt>
                <c:pt idx="33903">
                  <c:v>50.96</c:v>
                </c:pt>
                <c:pt idx="33904">
                  <c:v>50.92</c:v>
                </c:pt>
                <c:pt idx="33905">
                  <c:v>50.92</c:v>
                </c:pt>
                <c:pt idx="33906">
                  <c:v>50.89</c:v>
                </c:pt>
                <c:pt idx="33907">
                  <c:v>50.86</c:v>
                </c:pt>
                <c:pt idx="33908">
                  <c:v>50.86</c:v>
                </c:pt>
                <c:pt idx="33909">
                  <c:v>50.82</c:v>
                </c:pt>
                <c:pt idx="33910">
                  <c:v>50.79</c:v>
                </c:pt>
                <c:pt idx="33911">
                  <c:v>50.79</c:v>
                </c:pt>
                <c:pt idx="33912">
                  <c:v>50.76</c:v>
                </c:pt>
                <c:pt idx="33913">
                  <c:v>50.72</c:v>
                </c:pt>
                <c:pt idx="33914">
                  <c:v>50.72</c:v>
                </c:pt>
                <c:pt idx="33915">
                  <c:v>50.69</c:v>
                </c:pt>
                <c:pt idx="33916">
                  <c:v>50.72</c:v>
                </c:pt>
                <c:pt idx="33917">
                  <c:v>50.78</c:v>
                </c:pt>
                <c:pt idx="33918">
                  <c:v>50.75</c:v>
                </c:pt>
                <c:pt idx="33919">
                  <c:v>50.75</c:v>
                </c:pt>
                <c:pt idx="33920">
                  <c:v>50.72</c:v>
                </c:pt>
                <c:pt idx="33921">
                  <c:v>50.68</c:v>
                </c:pt>
                <c:pt idx="33922">
                  <c:v>50.68</c:v>
                </c:pt>
                <c:pt idx="33923">
                  <c:v>50.68</c:v>
                </c:pt>
                <c:pt idx="33924">
                  <c:v>50.68</c:v>
                </c:pt>
                <c:pt idx="33925">
                  <c:v>50.65</c:v>
                </c:pt>
                <c:pt idx="33926">
                  <c:v>50.65</c:v>
                </c:pt>
                <c:pt idx="33927">
                  <c:v>50.65</c:v>
                </c:pt>
                <c:pt idx="33928">
                  <c:v>50.65</c:v>
                </c:pt>
                <c:pt idx="33929">
                  <c:v>50.65</c:v>
                </c:pt>
                <c:pt idx="33930">
                  <c:v>50.65</c:v>
                </c:pt>
                <c:pt idx="33931">
                  <c:v>50.62</c:v>
                </c:pt>
                <c:pt idx="33932">
                  <c:v>50.62</c:v>
                </c:pt>
                <c:pt idx="33933">
                  <c:v>50.62</c:v>
                </c:pt>
                <c:pt idx="33934">
                  <c:v>50.62</c:v>
                </c:pt>
                <c:pt idx="33935">
                  <c:v>50.62</c:v>
                </c:pt>
                <c:pt idx="33936">
                  <c:v>50.62</c:v>
                </c:pt>
                <c:pt idx="33937">
                  <c:v>50.62</c:v>
                </c:pt>
                <c:pt idx="33938">
                  <c:v>50.62</c:v>
                </c:pt>
                <c:pt idx="33939">
                  <c:v>50.62</c:v>
                </c:pt>
                <c:pt idx="33940">
                  <c:v>50.65</c:v>
                </c:pt>
                <c:pt idx="33941">
                  <c:v>50.65</c:v>
                </c:pt>
                <c:pt idx="33942">
                  <c:v>50.68</c:v>
                </c:pt>
                <c:pt idx="33943">
                  <c:v>50.72</c:v>
                </c:pt>
                <c:pt idx="33944">
                  <c:v>50.75</c:v>
                </c:pt>
                <c:pt idx="33945">
                  <c:v>50.78</c:v>
                </c:pt>
                <c:pt idx="33946">
                  <c:v>50.82</c:v>
                </c:pt>
                <c:pt idx="33947">
                  <c:v>50.82</c:v>
                </c:pt>
                <c:pt idx="33948">
                  <c:v>50.82</c:v>
                </c:pt>
                <c:pt idx="33949">
                  <c:v>50.85</c:v>
                </c:pt>
                <c:pt idx="33950">
                  <c:v>50.88</c:v>
                </c:pt>
                <c:pt idx="33951">
                  <c:v>50.88</c:v>
                </c:pt>
                <c:pt idx="33952">
                  <c:v>50.89</c:v>
                </c:pt>
                <c:pt idx="33953">
                  <c:v>50.95</c:v>
                </c:pt>
                <c:pt idx="33954">
                  <c:v>50.95</c:v>
                </c:pt>
                <c:pt idx="33955">
                  <c:v>50.98</c:v>
                </c:pt>
                <c:pt idx="33956">
                  <c:v>50.99</c:v>
                </c:pt>
                <c:pt idx="33957">
                  <c:v>51.02</c:v>
                </c:pt>
                <c:pt idx="33958">
                  <c:v>51.12</c:v>
                </c:pt>
                <c:pt idx="33959">
                  <c:v>51.12</c:v>
                </c:pt>
                <c:pt idx="33960">
                  <c:v>51.09</c:v>
                </c:pt>
                <c:pt idx="33961">
                  <c:v>51.12</c:v>
                </c:pt>
                <c:pt idx="33962">
                  <c:v>51.09</c:v>
                </c:pt>
                <c:pt idx="33963">
                  <c:v>51.12</c:v>
                </c:pt>
                <c:pt idx="33964">
                  <c:v>51.12</c:v>
                </c:pt>
                <c:pt idx="33965">
                  <c:v>51.12</c:v>
                </c:pt>
                <c:pt idx="33966">
                  <c:v>51.12</c:v>
                </c:pt>
                <c:pt idx="33967">
                  <c:v>51.05</c:v>
                </c:pt>
                <c:pt idx="33968">
                  <c:v>50.89</c:v>
                </c:pt>
                <c:pt idx="33969">
                  <c:v>50.65</c:v>
                </c:pt>
                <c:pt idx="33970">
                  <c:v>50.52</c:v>
                </c:pt>
                <c:pt idx="33971">
                  <c:v>50.45</c:v>
                </c:pt>
                <c:pt idx="33972">
                  <c:v>50.42</c:v>
                </c:pt>
                <c:pt idx="33973">
                  <c:v>50.38</c:v>
                </c:pt>
                <c:pt idx="33974">
                  <c:v>50.42</c:v>
                </c:pt>
                <c:pt idx="33975">
                  <c:v>50.45</c:v>
                </c:pt>
                <c:pt idx="33976">
                  <c:v>50.42</c:v>
                </c:pt>
                <c:pt idx="33977">
                  <c:v>50.42</c:v>
                </c:pt>
                <c:pt idx="33978">
                  <c:v>50.38</c:v>
                </c:pt>
                <c:pt idx="33979">
                  <c:v>50.38</c:v>
                </c:pt>
                <c:pt idx="33980">
                  <c:v>50.42</c:v>
                </c:pt>
                <c:pt idx="33981">
                  <c:v>50.45</c:v>
                </c:pt>
                <c:pt idx="33982">
                  <c:v>50.45</c:v>
                </c:pt>
                <c:pt idx="33983">
                  <c:v>50.48</c:v>
                </c:pt>
                <c:pt idx="33984">
                  <c:v>50.48</c:v>
                </c:pt>
                <c:pt idx="33985">
                  <c:v>50.55</c:v>
                </c:pt>
                <c:pt idx="33986">
                  <c:v>50.52</c:v>
                </c:pt>
                <c:pt idx="33987">
                  <c:v>50.51</c:v>
                </c:pt>
                <c:pt idx="33988">
                  <c:v>50.51</c:v>
                </c:pt>
                <c:pt idx="33989">
                  <c:v>50.51</c:v>
                </c:pt>
                <c:pt idx="33990">
                  <c:v>50.51</c:v>
                </c:pt>
                <c:pt idx="33991">
                  <c:v>50.48</c:v>
                </c:pt>
                <c:pt idx="33992">
                  <c:v>50.48</c:v>
                </c:pt>
                <c:pt idx="33993">
                  <c:v>50.45</c:v>
                </c:pt>
                <c:pt idx="33994">
                  <c:v>50.41</c:v>
                </c:pt>
                <c:pt idx="33995">
                  <c:v>50.35</c:v>
                </c:pt>
                <c:pt idx="33996">
                  <c:v>50.25</c:v>
                </c:pt>
                <c:pt idx="33997">
                  <c:v>50.15</c:v>
                </c:pt>
                <c:pt idx="33998">
                  <c:v>50.14</c:v>
                </c:pt>
                <c:pt idx="33999">
                  <c:v>50.11</c:v>
                </c:pt>
                <c:pt idx="34000">
                  <c:v>49.98</c:v>
                </c:pt>
                <c:pt idx="34001">
                  <c:v>49.92</c:v>
                </c:pt>
                <c:pt idx="34002">
                  <c:v>49.98</c:v>
                </c:pt>
                <c:pt idx="34003">
                  <c:v>49.98</c:v>
                </c:pt>
                <c:pt idx="34004">
                  <c:v>49.98</c:v>
                </c:pt>
                <c:pt idx="34005">
                  <c:v>49.92</c:v>
                </c:pt>
                <c:pt idx="34006">
                  <c:v>49.88</c:v>
                </c:pt>
                <c:pt idx="34007">
                  <c:v>49.85</c:v>
                </c:pt>
                <c:pt idx="34008">
                  <c:v>49.82</c:v>
                </c:pt>
                <c:pt idx="34009">
                  <c:v>49.82</c:v>
                </c:pt>
                <c:pt idx="34010">
                  <c:v>49.82</c:v>
                </c:pt>
                <c:pt idx="34011">
                  <c:v>49.85</c:v>
                </c:pt>
                <c:pt idx="34012">
                  <c:v>49.82</c:v>
                </c:pt>
                <c:pt idx="34013">
                  <c:v>49.85</c:v>
                </c:pt>
                <c:pt idx="34014">
                  <c:v>49.88</c:v>
                </c:pt>
                <c:pt idx="34015">
                  <c:v>49.88</c:v>
                </c:pt>
                <c:pt idx="34016">
                  <c:v>49.88</c:v>
                </c:pt>
                <c:pt idx="34017">
                  <c:v>49.91</c:v>
                </c:pt>
                <c:pt idx="34018">
                  <c:v>49.95</c:v>
                </c:pt>
                <c:pt idx="34019">
                  <c:v>49.95</c:v>
                </c:pt>
                <c:pt idx="34020">
                  <c:v>49.95</c:v>
                </c:pt>
                <c:pt idx="34021">
                  <c:v>49.98</c:v>
                </c:pt>
                <c:pt idx="34022">
                  <c:v>49.95</c:v>
                </c:pt>
                <c:pt idx="34023">
                  <c:v>50.01</c:v>
                </c:pt>
                <c:pt idx="34024">
                  <c:v>50.01</c:v>
                </c:pt>
                <c:pt idx="34025">
                  <c:v>49.98</c:v>
                </c:pt>
                <c:pt idx="34026">
                  <c:v>50.04</c:v>
                </c:pt>
                <c:pt idx="34027">
                  <c:v>50.04</c:v>
                </c:pt>
                <c:pt idx="34028">
                  <c:v>50.04</c:v>
                </c:pt>
                <c:pt idx="34029">
                  <c:v>50.04</c:v>
                </c:pt>
                <c:pt idx="34030">
                  <c:v>50.04</c:v>
                </c:pt>
                <c:pt idx="34031">
                  <c:v>50.04</c:v>
                </c:pt>
                <c:pt idx="34032">
                  <c:v>50.04</c:v>
                </c:pt>
                <c:pt idx="34033">
                  <c:v>50.07</c:v>
                </c:pt>
                <c:pt idx="34034">
                  <c:v>50.07</c:v>
                </c:pt>
                <c:pt idx="34035">
                  <c:v>50.07</c:v>
                </c:pt>
                <c:pt idx="34036">
                  <c:v>50.1</c:v>
                </c:pt>
                <c:pt idx="34037">
                  <c:v>50.14</c:v>
                </c:pt>
                <c:pt idx="34038">
                  <c:v>50.17</c:v>
                </c:pt>
                <c:pt idx="34039">
                  <c:v>50.14</c:v>
                </c:pt>
                <c:pt idx="34040">
                  <c:v>50.17</c:v>
                </c:pt>
                <c:pt idx="34041">
                  <c:v>50.17</c:v>
                </c:pt>
                <c:pt idx="34042">
                  <c:v>50.17</c:v>
                </c:pt>
                <c:pt idx="34043">
                  <c:v>50.17</c:v>
                </c:pt>
                <c:pt idx="34044">
                  <c:v>50.17</c:v>
                </c:pt>
                <c:pt idx="34045">
                  <c:v>50.14</c:v>
                </c:pt>
                <c:pt idx="34046">
                  <c:v>50.14</c:v>
                </c:pt>
                <c:pt idx="34047">
                  <c:v>50.14</c:v>
                </c:pt>
                <c:pt idx="34048">
                  <c:v>50.14</c:v>
                </c:pt>
                <c:pt idx="34049">
                  <c:v>50.14</c:v>
                </c:pt>
                <c:pt idx="34050">
                  <c:v>50.1</c:v>
                </c:pt>
                <c:pt idx="34051">
                  <c:v>50.1</c:v>
                </c:pt>
                <c:pt idx="34052">
                  <c:v>50.1</c:v>
                </c:pt>
                <c:pt idx="34053">
                  <c:v>50.13</c:v>
                </c:pt>
                <c:pt idx="34054">
                  <c:v>50.14</c:v>
                </c:pt>
                <c:pt idx="34055">
                  <c:v>50.17</c:v>
                </c:pt>
                <c:pt idx="34056">
                  <c:v>50.14</c:v>
                </c:pt>
                <c:pt idx="34057">
                  <c:v>50.14</c:v>
                </c:pt>
                <c:pt idx="34058">
                  <c:v>50.2</c:v>
                </c:pt>
                <c:pt idx="34059">
                  <c:v>50.23</c:v>
                </c:pt>
                <c:pt idx="34060">
                  <c:v>50.23</c:v>
                </c:pt>
                <c:pt idx="34061">
                  <c:v>50.24</c:v>
                </c:pt>
                <c:pt idx="34062">
                  <c:v>50.3</c:v>
                </c:pt>
                <c:pt idx="34063">
                  <c:v>50.3</c:v>
                </c:pt>
                <c:pt idx="34064">
                  <c:v>50.33</c:v>
                </c:pt>
                <c:pt idx="34065">
                  <c:v>50.3</c:v>
                </c:pt>
                <c:pt idx="34066">
                  <c:v>50.36</c:v>
                </c:pt>
                <c:pt idx="34067">
                  <c:v>50.33</c:v>
                </c:pt>
                <c:pt idx="34068">
                  <c:v>50.4</c:v>
                </c:pt>
                <c:pt idx="34069">
                  <c:v>50.4</c:v>
                </c:pt>
                <c:pt idx="34070">
                  <c:v>50.4</c:v>
                </c:pt>
                <c:pt idx="34071">
                  <c:v>50.37</c:v>
                </c:pt>
                <c:pt idx="34072">
                  <c:v>50.4</c:v>
                </c:pt>
                <c:pt idx="34073">
                  <c:v>50.4</c:v>
                </c:pt>
                <c:pt idx="34074">
                  <c:v>50.37</c:v>
                </c:pt>
                <c:pt idx="34075">
                  <c:v>50.37</c:v>
                </c:pt>
                <c:pt idx="34076">
                  <c:v>50.4</c:v>
                </c:pt>
                <c:pt idx="34077">
                  <c:v>50.4</c:v>
                </c:pt>
                <c:pt idx="34078">
                  <c:v>50.4</c:v>
                </c:pt>
                <c:pt idx="34079">
                  <c:v>50.4</c:v>
                </c:pt>
                <c:pt idx="34080">
                  <c:v>50.4</c:v>
                </c:pt>
                <c:pt idx="34081">
                  <c:v>50.4</c:v>
                </c:pt>
                <c:pt idx="34082">
                  <c:v>50.43</c:v>
                </c:pt>
                <c:pt idx="34083">
                  <c:v>50.43</c:v>
                </c:pt>
                <c:pt idx="34084">
                  <c:v>50.4</c:v>
                </c:pt>
                <c:pt idx="34085">
                  <c:v>50.43</c:v>
                </c:pt>
                <c:pt idx="34086">
                  <c:v>50.43</c:v>
                </c:pt>
                <c:pt idx="34087">
                  <c:v>50.43</c:v>
                </c:pt>
                <c:pt idx="34088">
                  <c:v>50.43</c:v>
                </c:pt>
                <c:pt idx="34089">
                  <c:v>50.43</c:v>
                </c:pt>
                <c:pt idx="34090">
                  <c:v>50.47</c:v>
                </c:pt>
                <c:pt idx="34091">
                  <c:v>50.47</c:v>
                </c:pt>
                <c:pt idx="34092">
                  <c:v>50.49</c:v>
                </c:pt>
                <c:pt idx="34093">
                  <c:v>50.47</c:v>
                </c:pt>
                <c:pt idx="34094">
                  <c:v>50.47</c:v>
                </c:pt>
                <c:pt idx="34095">
                  <c:v>50.47</c:v>
                </c:pt>
                <c:pt idx="34096">
                  <c:v>50.5</c:v>
                </c:pt>
                <c:pt idx="34097">
                  <c:v>50.5</c:v>
                </c:pt>
                <c:pt idx="34098">
                  <c:v>50.5</c:v>
                </c:pt>
                <c:pt idx="34099">
                  <c:v>50.5</c:v>
                </c:pt>
                <c:pt idx="34100">
                  <c:v>50.5</c:v>
                </c:pt>
                <c:pt idx="34101">
                  <c:v>50.53</c:v>
                </c:pt>
                <c:pt idx="34102">
                  <c:v>50.53</c:v>
                </c:pt>
                <c:pt idx="34103">
                  <c:v>50.53</c:v>
                </c:pt>
                <c:pt idx="34104">
                  <c:v>50.53</c:v>
                </c:pt>
                <c:pt idx="34105">
                  <c:v>50.53</c:v>
                </c:pt>
                <c:pt idx="34106">
                  <c:v>50.53</c:v>
                </c:pt>
                <c:pt idx="34107">
                  <c:v>50.56</c:v>
                </c:pt>
                <c:pt idx="34108">
                  <c:v>50.56</c:v>
                </c:pt>
                <c:pt idx="34109">
                  <c:v>50.56</c:v>
                </c:pt>
                <c:pt idx="34110">
                  <c:v>50.56</c:v>
                </c:pt>
                <c:pt idx="34111">
                  <c:v>50.56</c:v>
                </c:pt>
                <c:pt idx="34112">
                  <c:v>50.56</c:v>
                </c:pt>
                <c:pt idx="34113">
                  <c:v>50.6</c:v>
                </c:pt>
                <c:pt idx="34114">
                  <c:v>50.6</c:v>
                </c:pt>
                <c:pt idx="34115">
                  <c:v>50.63</c:v>
                </c:pt>
                <c:pt idx="34116">
                  <c:v>50.63</c:v>
                </c:pt>
                <c:pt idx="34117">
                  <c:v>50.63</c:v>
                </c:pt>
                <c:pt idx="34118">
                  <c:v>50.63</c:v>
                </c:pt>
                <c:pt idx="34119">
                  <c:v>50.63</c:v>
                </c:pt>
                <c:pt idx="34120">
                  <c:v>50.63</c:v>
                </c:pt>
                <c:pt idx="34121">
                  <c:v>50.63</c:v>
                </c:pt>
                <c:pt idx="34122">
                  <c:v>50.66</c:v>
                </c:pt>
                <c:pt idx="34123">
                  <c:v>50.63</c:v>
                </c:pt>
                <c:pt idx="34124">
                  <c:v>50.66</c:v>
                </c:pt>
                <c:pt idx="34125">
                  <c:v>50.66</c:v>
                </c:pt>
                <c:pt idx="34126">
                  <c:v>50.66</c:v>
                </c:pt>
                <c:pt idx="34127">
                  <c:v>50.66</c:v>
                </c:pt>
                <c:pt idx="34128">
                  <c:v>50.66</c:v>
                </c:pt>
                <c:pt idx="34129">
                  <c:v>50.66</c:v>
                </c:pt>
                <c:pt idx="34130">
                  <c:v>50.66</c:v>
                </c:pt>
                <c:pt idx="34131">
                  <c:v>50.66</c:v>
                </c:pt>
                <c:pt idx="34132">
                  <c:v>50.66</c:v>
                </c:pt>
                <c:pt idx="34133">
                  <c:v>50.66</c:v>
                </c:pt>
                <c:pt idx="34134">
                  <c:v>50.63</c:v>
                </c:pt>
                <c:pt idx="34135">
                  <c:v>50.63</c:v>
                </c:pt>
                <c:pt idx="34136">
                  <c:v>50.63</c:v>
                </c:pt>
                <c:pt idx="34137">
                  <c:v>50.63</c:v>
                </c:pt>
                <c:pt idx="34138">
                  <c:v>50.66</c:v>
                </c:pt>
                <c:pt idx="34139">
                  <c:v>50.66</c:v>
                </c:pt>
                <c:pt idx="34140">
                  <c:v>50.66</c:v>
                </c:pt>
                <c:pt idx="34141">
                  <c:v>50.66</c:v>
                </c:pt>
                <c:pt idx="34142">
                  <c:v>50.63</c:v>
                </c:pt>
                <c:pt idx="34143">
                  <c:v>50.63</c:v>
                </c:pt>
                <c:pt idx="34144">
                  <c:v>50.63</c:v>
                </c:pt>
                <c:pt idx="34145">
                  <c:v>50.63</c:v>
                </c:pt>
                <c:pt idx="34146">
                  <c:v>50.63</c:v>
                </c:pt>
                <c:pt idx="34147">
                  <c:v>50.63</c:v>
                </c:pt>
                <c:pt idx="34148">
                  <c:v>50.6</c:v>
                </c:pt>
                <c:pt idx="34149">
                  <c:v>50.63</c:v>
                </c:pt>
                <c:pt idx="34150">
                  <c:v>50.56</c:v>
                </c:pt>
                <c:pt idx="34151">
                  <c:v>50.56</c:v>
                </c:pt>
                <c:pt idx="34152">
                  <c:v>50.56</c:v>
                </c:pt>
                <c:pt idx="34153">
                  <c:v>50.53</c:v>
                </c:pt>
                <c:pt idx="34154">
                  <c:v>50.53</c:v>
                </c:pt>
                <c:pt idx="34155">
                  <c:v>50.49</c:v>
                </c:pt>
                <c:pt idx="34156">
                  <c:v>50.49</c:v>
                </c:pt>
                <c:pt idx="34157">
                  <c:v>50.46</c:v>
                </c:pt>
                <c:pt idx="34158">
                  <c:v>50.46</c:v>
                </c:pt>
                <c:pt idx="34159">
                  <c:v>50.46</c:v>
                </c:pt>
                <c:pt idx="34160">
                  <c:v>50.43</c:v>
                </c:pt>
                <c:pt idx="34161">
                  <c:v>50.4</c:v>
                </c:pt>
                <c:pt idx="34162">
                  <c:v>50.42</c:v>
                </c:pt>
                <c:pt idx="34163">
                  <c:v>50.39</c:v>
                </c:pt>
                <c:pt idx="34164">
                  <c:v>50.39</c:v>
                </c:pt>
                <c:pt idx="34165">
                  <c:v>50.36</c:v>
                </c:pt>
                <c:pt idx="34166">
                  <c:v>50.36</c:v>
                </c:pt>
                <c:pt idx="34167">
                  <c:v>50.36</c:v>
                </c:pt>
                <c:pt idx="34168">
                  <c:v>50.33</c:v>
                </c:pt>
                <c:pt idx="34169">
                  <c:v>50.33</c:v>
                </c:pt>
                <c:pt idx="34170">
                  <c:v>50.29</c:v>
                </c:pt>
                <c:pt idx="34171">
                  <c:v>50.26</c:v>
                </c:pt>
                <c:pt idx="34172">
                  <c:v>50.26</c:v>
                </c:pt>
                <c:pt idx="34173">
                  <c:v>50.26</c:v>
                </c:pt>
                <c:pt idx="34174">
                  <c:v>50.26</c:v>
                </c:pt>
                <c:pt idx="34175">
                  <c:v>50.26</c:v>
                </c:pt>
                <c:pt idx="34176">
                  <c:v>50.22</c:v>
                </c:pt>
                <c:pt idx="34177">
                  <c:v>50.22</c:v>
                </c:pt>
                <c:pt idx="34178">
                  <c:v>50.22</c:v>
                </c:pt>
                <c:pt idx="34180">
                  <c:v>50.5</c:v>
                </c:pt>
                <c:pt idx="34181">
                  <c:v>50.16</c:v>
                </c:pt>
                <c:pt idx="34182">
                  <c:v>50.16</c:v>
                </c:pt>
                <c:pt idx="34183">
                  <c:v>50.16</c:v>
                </c:pt>
                <c:pt idx="34184">
                  <c:v>50.16</c:v>
                </c:pt>
                <c:pt idx="34185">
                  <c:v>50.16</c:v>
                </c:pt>
                <c:pt idx="34186">
                  <c:v>50.13</c:v>
                </c:pt>
                <c:pt idx="34187">
                  <c:v>50.13</c:v>
                </c:pt>
                <c:pt idx="34188">
                  <c:v>50.13</c:v>
                </c:pt>
                <c:pt idx="34189">
                  <c:v>50.09</c:v>
                </c:pt>
                <c:pt idx="34190">
                  <c:v>50.12</c:v>
                </c:pt>
                <c:pt idx="34191">
                  <c:v>50.09</c:v>
                </c:pt>
                <c:pt idx="34192">
                  <c:v>50.06</c:v>
                </c:pt>
                <c:pt idx="34193">
                  <c:v>50.03</c:v>
                </c:pt>
                <c:pt idx="34194">
                  <c:v>49.99</c:v>
                </c:pt>
                <c:pt idx="34195">
                  <c:v>49.96</c:v>
                </c:pt>
                <c:pt idx="34196">
                  <c:v>49.93</c:v>
                </c:pt>
                <c:pt idx="34197">
                  <c:v>49.9</c:v>
                </c:pt>
                <c:pt idx="34198">
                  <c:v>49.83</c:v>
                </c:pt>
                <c:pt idx="34199">
                  <c:v>49.83</c:v>
                </c:pt>
                <c:pt idx="34200">
                  <c:v>49.7</c:v>
                </c:pt>
                <c:pt idx="34201">
                  <c:v>49.73</c:v>
                </c:pt>
                <c:pt idx="34202">
                  <c:v>49.7</c:v>
                </c:pt>
                <c:pt idx="34203">
                  <c:v>49.7</c:v>
                </c:pt>
                <c:pt idx="34204">
                  <c:v>49.6</c:v>
                </c:pt>
                <c:pt idx="34205">
                  <c:v>49.57</c:v>
                </c:pt>
                <c:pt idx="34206">
                  <c:v>49.57</c:v>
                </c:pt>
                <c:pt idx="34207">
                  <c:v>49.6</c:v>
                </c:pt>
                <c:pt idx="34208">
                  <c:v>49.6</c:v>
                </c:pt>
                <c:pt idx="34209">
                  <c:v>49.6</c:v>
                </c:pt>
                <c:pt idx="34210">
                  <c:v>49.63</c:v>
                </c:pt>
                <c:pt idx="34211">
                  <c:v>49.63</c:v>
                </c:pt>
                <c:pt idx="34212">
                  <c:v>49.67</c:v>
                </c:pt>
                <c:pt idx="34213">
                  <c:v>49.6</c:v>
                </c:pt>
                <c:pt idx="34214">
                  <c:v>49.63</c:v>
                </c:pt>
                <c:pt idx="34215">
                  <c:v>49.6</c:v>
                </c:pt>
                <c:pt idx="34216">
                  <c:v>49.6</c:v>
                </c:pt>
                <c:pt idx="34217">
                  <c:v>49.6</c:v>
                </c:pt>
                <c:pt idx="34218">
                  <c:v>49.66</c:v>
                </c:pt>
                <c:pt idx="34219">
                  <c:v>49.69</c:v>
                </c:pt>
                <c:pt idx="34220">
                  <c:v>49.73</c:v>
                </c:pt>
                <c:pt idx="34221">
                  <c:v>49.76</c:v>
                </c:pt>
                <c:pt idx="34222">
                  <c:v>49.79</c:v>
                </c:pt>
                <c:pt idx="34223">
                  <c:v>49.79</c:v>
                </c:pt>
                <c:pt idx="34224">
                  <c:v>49.79</c:v>
                </c:pt>
                <c:pt idx="34225">
                  <c:v>49.76</c:v>
                </c:pt>
                <c:pt idx="34226">
                  <c:v>49.76</c:v>
                </c:pt>
                <c:pt idx="34227">
                  <c:v>49.73</c:v>
                </c:pt>
                <c:pt idx="34228">
                  <c:v>49.69</c:v>
                </c:pt>
                <c:pt idx="34229">
                  <c:v>49.69</c:v>
                </c:pt>
                <c:pt idx="34230">
                  <c:v>49.66</c:v>
                </c:pt>
                <c:pt idx="34231">
                  <c:v>49.6</c:v>
                </c:pt>
                <c:pt idx="34232">
                  <c:v>49.6</c:v>
                </c:pt>
                <c:pt idx="34233">
                  <c:v>49.6</c:v>
                </c:pt>
                <c:pt idx="34234">
                  <c:v>49.54</c:v>
                </c:pt>
                <c:pt idx="34235">
                  <c:v>49.5</c:v>
                </c:pt>
                <c:pt idx="34236">
                  <c:v>49.47</c:v>
                </c:pt>
                <c:pt idx="34237">
                  <c:v>49.47</c:v>
                </c:pt>
                <c:pt idx="34238">
                  <c:v>49.47</c:v>
                </c:pt>
                <c:pt idx="34239">
                  <c:v>49.44</c:v>
                </c:pt>
                <c:pt idx="34240">
                  <c:v>49.38</c:v>
                </c:pt>
                <c:pt idx="34241">
                  <c:v>49.41</c:v>
                </c:pt>
                <c:pt idx="34242">
                  <c:v>49.44</c:v>
                </c:pt>
                <c:pt idx="34243">
                  <c:v>49.5</c:v>
                </c:pt>
                <c:pt idx="34244">
                  <c:v>49.54</c:v>
                </c:pt>
                <c:pt idx="34245">
                  <c:v>49.54</c:v>
                </c:pt>
                <c:pt idx="34246">
                  <c:v>49.54</c:v>
                </c:pt>
                <c:pt idx="34247">
                  <c:v>49.54</c:v>
                </c:pt>
                <c:pt idx="34248">
                  <c:v>49.54</c:v>
                </c:pt>
                <c:pt idx="34249">
                  <c:v>49.54</c:v>
                </c:pt>
                <c:pt idx="34250">
                  <c:v>49.57</c:v>
                </c:pt>
                <c:pt idx="34251">
                  <c:v>49.57</c:v>
                </c:pt>
                <c:pt idx="34252">
                  <c:v>49.57</c:v>
                </c:pt>
                <c:pt idx="34253">
                  <c:v>49.57</c:v>
                </c:pt>
                <c:pt idx="34254">
                  <c:v>49.5</c:v>
                </c:pt>
                <c:pt idx="34255">
                  <c:v>49.54</c:v>
                </c:pt>
                <c:pt idx="34256">
                  <c:v>49.54</c:v>
                </c:pt>
                <c:pt idx="34257">
                  <c:v>49.54</c:v>
                </c:pt>
                <c:pt idx="34258">
                  <c:v>49.54</c:v>
                </c:pt>
                <c:pt idx="34259">
                  <c:v>49.54</c:v>
                </c:pt>
                <c:pt idx="34260">
                  <c:v>49.56</c:v>
                </c:pt>
                <c:pt idx="34261">
                  <c:v>49.56</c:v>
                </c:pt>
                <c:pt idx="34262">
                  <c:v>49.56</c:v>
                </c:pt>
                <c:pt idx="34263">
                  <c:v>49.56</c:v>
                </c:pt>
                <c:pt idx="34264">
                  <c:v>49.53</c:v>
                </c:pt>
                <c:pt idx="34265">
                  <c:v>49.53</c:v>
                </c:pt>
                <c:pt idx="34266">
                  <c:v>49.53</c:v>
                </c:pt>
                <c:pt idx="34267">
                  <c:v>49.53</c:v>
                </c:pt>
                <c:pt idx="34268">
                  <c:v>49.5</c:v>
                </c:pt>
                <c:pt idx="34269">
                  <c:v>49.5</c:v>
                </c:pt>
                <c:pt idx="34270">
                  <c:v>49.47</c:v>
                </c:pt>
                <c:pt idx="34271">
                  <c:v>49.47</c:v>
                </c:pt>
                <c:pt idx="34272">
                  <c:v>49.47</c:v>
                </c:pt>
                <c:pt idx="34273">
                  <c:v>49.44</c:v>
                </c:pt>
                <c:pt idx="34274">
                  <c:v>49.44</c:v>
                </c:pt>
                <c:pt idx="34275">
                  <c:v>49.44</c:v>
                </c:pt>
                <c:pt idx="34276">
                  <c:v>49.41</c:v>
                </c:pt>
                <c:pt idx="34277">
                  <c:v>49.4</c:v>
                </c:pt>
                <c:pt idx="34278">
                  <c:v>49.37</c:v>
                </c:pt>
                <c:pt idx="34279">
                  <c:v>49.37</c:v>
                </c:pt>
                <c:pt idx="34280">
                  <c:v>49.34</c:v>
                </c:pt>
                <c:pt idx="34281">
                  <c:v>49.31</c:v>
                </c:pt>
                <c:pt idx="34282">
                  <c:v>49.25</c:v>
                </c:pt>
                <c:pt idx="34283">
                  <c:v>49.25</c:v>
                </c:pt>
                <c:pt idx="34284">
                  <c:v>49.25</c:v>
                </c:pt>
                <c:pt idx="34285">
                  <c:v>49.21</c:v>
                </c:pt>
                <c:pt idx="34286">
                  <c:v>49.21</c:v>
                </c:pt>
                <c:pt idx="34287">
                  <c:v>49.15</c:v>
                </c:pt>
                <c:pt idx="34288">
                  <c:v>49.09</c:v>
                </c:pt>
                <c:pt idx="34289">
                  <c:v>48.93</c:v>
                </c:pt>
                <c:pt idx="34290">
                  <c:v>48.84</c:v>
                </c:pt>
                <c:pt idx="34291">
                  <c:v>48.84</c:v>
                </c:pt>
                <c:pt idx="34292">
                  <c:v>48.9</c:v>
                </c:pt>
                <c:pt idx="34293">
                  <c:v>48.99</c:v>
                </c:pt>
                <c:pt idx="34294">
                  <c:v>49.02</c:v>
                </c:pt>
                <c:pt idx="34295">
                  <c:v>49.05</c:v>
                </c:pt>
                <c:pt idx="34296">
                  <c:v>49.02</c:v>
                </c:pt>
                <c:pt idx="34297">
                  <c:v>49.05</c:v>
                </c:pt>
                <c:pt idx="34298">
                  <c:v>49.02</c:v>
                </c:pt>
                <c:pt idx="34299">
                  <c:v>49.02</c:v>
                </c:pt>
                <c:pt idx="34300">
                  <c:v>49.02</c:v>
                </c:pt>
                <c:pt idx="34301">
                  <c:v>48.99</c:v>
                </c:pt>
                <c:pt idx="34302">
                  <c:v>48.99</c:v>
                </c:pt>
                <c:pt idx="34303">
                  <c:v>48.99</c:v>
                </c:pt>
                <c:pt idx="34304">
                  <c:v>48.96</c:v>
                </c:pt>
                <c:pt idx="34305">
                  <c:v>48.87</c:v>
                </c:pt>
                <c:pt idx="34306">
                  <c:v>48.77</c:v>
                </c:pt>
                <c:pt idx="34307">
                  <c:v>48.8</c:v>
                </c:pt>
                <c:pt idx="34308">
                  <c:v>48.77</c:v>
                </c:pt>
                <c:pt idx="34309">
                  <c:v>48.87</c:v>
                </c:pt>
                <c:pt idx="34310">
                  <c:v>48.8</c:v>
                </c:pt>
                <c:pt idx="34311">
                  <c:v>48.83</c:v>
                </c:pt>
                <c:pt idx="34312">
                  <c:v>48.77</c:v>
                </c:pt>
                <c:pt idx="34313">
                  <c:v>48.71</c:v>
                </c:pt>
                <c:pt idx="34314">
                  <c:v>48.71</c:v>
                </c:pt>
                <c:pt idx="34315">
                  <c:v>48.68</c:v>
                </c:pt>
                <c:pt idx="34316">
                  <c:v>48.59</c:v>
                </c:pt>
                <c:pt idx="34317">
                  <c:v>48.31</c:v>
                </c:pt>
                <c:pt idx="34318">
                  <c:v>48.16</c:v>
                </c:pt>
                <c:pt idx="34319">
                  <c:v>48</c:v>
                </c:pt>
                <c:pt idx="34320">
                  <c:v>47.88</c:v>
                </c:pt>
                <c:pt idx="34321">
                  <c:v>47.91</c:v>
                </c:pt>
                <c:pt idx="34322">
                  <c:v>47.97</c:v>
                </c:pt>
                <c:pt idx="34323">
                  <c:v>47.94</c:v>
                </c:pt>
                <c:pt idx="34324">
                  <c:v>47.94</c:v>
                </c:pt>
                <c:pt idx="34325">
                  <c:v>47.97</c:v>
                </c:pt>
                <c:pt idx="34326">
                  <c:v>48</c:v>
                </c:pt>
                <c:pt idx="34327">
                  <c:v>47.97</c:v>
                </c:pt>
                <c:pt idx="34328">
                  <c:v>48</c:v>
                </c:pt>
                <c:pt idx="34329">
                  <c:v>48</c:v>
                </c:pt>
                <c:pt idx="34330">
                  <c:v>48.03</c:v>
                </c:pt>
                <c:pt idx="34331">
                  <c:v>48</c:v>
                </c:pt>
                <c:pt idx="34332">
                  <c:v>48.03</c:v>
                </c:pt>
                <c:pt idx="34333">
                  <c:v>48.06</c:v>
                </c:pt>
                <c:pt idx="34334">
                  <c:v>48.09</c:v>
                </c:pt>
                <c:pt idx="34335">
                  <c:v>48.12</c:v>
                </c:pt>
                <c:pt idx="34336">
                  <c:v>48.12</c:v>
                </c:pt>
                <c:pt idx="34337">
                  <c:v>48.12</c:v>
                </c:pt>
                <c:pt idx="34338">
                  <c:v>48.12</c:v>
                </c:pt>
                <c:pt idx="34339">
                  <c:v>48.09</c:v>
                </c:pt>
                <c:pt idx="34340">
                  <c:v>47.94</c:v>
                </c:pt>
                <c:pt idx="34341">
                  <c:v>48</c:v>
                </c:pt>
                <c:pt idx="34342">
                  <c:v>47.97</c:v>
                </c:pt>
                <c:pt idx="34343">
                  <c:v>47.88</c:v>
                </c:pt>
                <c:pt idx="34344">
                  <c:v>47.76</c:v>
                </c:pt>
                <c:pt idx="34345">
                  <c:v>47.79</c:v>
                </c:pt>
                <c:pt idx="34346">
                  <c:v>47.79</c:v>
                </c:pt>
                <c:pt idx="34347">
                  <c:v>47.79</c:v>
                </c:pt>
                <c:pt idx="34348">
                  <c:v>47.85</c:v>
                </c:pt>
                <c:pt idx="34349">
                  <c:v>47.82</c:v>
                </c:pt>
                <c:pt idx="34350">
                  <c:v>47.82</c:v>
                </c:pt>
                <c:pt idx="34351">
                  <c:v>47.73</c:v>
                </c:pt>
                <c:pt idx="34352">
                  <c:v>47.82</c:v>
                </c:pt>
                <c:pt idx="34353">
                  <c:v>47.88</c:v>
                </c:pt>
                <c:pt idx="34354">
                  <c:v>47.88</c:v>
                </c:pt>
                <c:pt idx="34355">
                  <c:v>47.91</c:v>
                </c:pt>
                <c:pt idx="34356">
                  <c:v>47.94</c:v>
                </c:pt>
                <c:pt idx="34357">
                  <c:v>47.97</c:v>
                </c:pt>
                <c:pt idx="34358">
                  <c:v>47.94</c:v>
                </c:pt>
                <c:pt idx="34359">
                  <c:v>47.94</c:v>
                </c:pt>
                <c:pt idx="34360">
                  <c:v>47.97</c:v>
                </c:pt>
                <c:pt idx="34361">
                  <c:v>47.97</c:v>
                </c:pt>
                <c:pt idx="34362">
                  <c:v>48</c:v>
                </c:pt>
                <c:pt idx="34363">
                  <c:v>48.06</c:v>
                </c:pt>
                <c:pt idx="34364">
                  <c:v>48.12</c:v>
                </c:pt>
                <c:pt idx="34365">
                  <c:v>48.12</c:v>
                </c:pt>
                <c:pt idx="34366">
                  <c:v>48.15</c:v>
                </c:pt>
                <c:pt idx="34367">
                  <c:v>48.18</c:v>
                </c:pt>
                <c:pt idx="34368">
                  <c:v>48.22</c:v>
                </c:pt>
                <c:pt idx="34369">
                  <c:v>48.25</c:v>
                </c:pt>
                <c:pt idx="34370">
                  <c:v>48.28</c:v>
                </c:pt>
                <c:pt idx="34371">
                  <c:v>48.31</c:v>
                </c:pt>
                <c:pt idx="34372">
                  <c:v>48.34</c:v>
                </c:pt>
                <c:pt idx="34373">
                  <c:v>48.37</c:v>
                </c:pt>
                <c:pt idx="34374">
                  <c:v>48.37</c:v>
                </c:pt>
                <c:pt idx="34375">
                  <c:v>48.34</c:v>
                </c:pt>
                <c:pt idx="34376">
                  <c:v>48.34</c:v>
                </c:pt>
                <c:pt idx="34377">
                  <c:v>48.37</c:v>
                </c:pt>
                <c:pt idx="34378">
                  <c:v>48.37</c:v>
                </c:pt>
                <c:pt idx="34379">
                  <c:v>48.37</c:v>
                </c:pt>
                <c:pt idx="34380">
                  <c:v>48.4</c:v>
                </c:pt>
                <c:pt idx="34381">
                  <c:v>48.4</c:v>
                </c:pt>
                <c:pt idx="34382">
                  <c:v>48.4</c:v>
                </c:pt>
                <c:pt idx="34383">
                  <c:v>48.4</c:v>
                </c:pt>
                <c:pt idx="34384">
                  <c:v>48.4</c:v>
                </c:pt>
                <c:pt idx="34385">
                  <c:v>48.4</c:v>
                </c:pt>
                <c:pt idx="34386">
                  <c:v>48.4</c:v>
                </c:pt>
                <c:pt idx="34387">
                  <c:v>48.43</c:v>
                </c:pt>
                <c:pt idx="34388">
                  <c:v>48.43</c:v>
                </c:pt>
                <c:pt idx="34389">
                  <c:v>48.43</c:v>
                </c:pt>
                <c:pt idx="34390">
                  <c:v>48.37</c:v>
                </c:pt>
                <c:pt idx="34391">
                  <c:v>48.31</c:v>
                </c:pt>
                <c:pt idx="34392">
                  <c:v>48.28</c:v>
                </c:pt>
                <c:pt idx="34393">
                  <c:v>48.31</c:v>
                </c:pt>
                <c:pt idx="34394">
                  <c:v>48.31</c:v>
                </c:pt>
                <c:pt idx="34395">
                  <c:v>48.34</c:v>
                </c:pt>
                <c:pt idx="34396">
                  <c:v>48.34</c:v>
                </c:pt>
                <c:pt idx="34397">
                  <c:v>48.34</c:v>
                </c:pt>
                <c:pt idx="34398">
                  <c:v>48.31</c:v>
                </c:pt>
                <c:pt idx="34399">
                  <c:v>48.34</c:v>
                </c:pt>
                <c:pt idx="34400">
                  <c:v>48.28</c:v>
                </c:pt>
                <c:pt idx="34401">
                  <c:v>48.28</c:v>
                </c:pt>
                <c:pt idx="34402">
                  <c:v>48.28</c:v>
                </c:pt>
                <c:pt idx="34403">
                  <c:v>48.28</c:v>
                </c:pt>
                <c:pt idx="34404">
                  <c:v>48.28</c:v>
                </c:pt>
                <c:pt idx="34405">
                  <c:v>48.28</c:v>
                </c:pt>
                <c:pt idx="34406">
                  <c:v>48.28</c:v>
                </c:pt>
                <c:pt idx="34407">
                  <c:v>48.28</c:v>
                </c:pt>
                <c:pt idx="34408">
                  <c:v>48.28</c:v>
                </c:pt>
                <c:pt idx="34409">
                  <c:v>48.31</c:v>
                </c:pt>
                <c:pt idx="34410">
                  <c:v>48.34</c:v>
                </c:pt>
                <c:pt idx="34411">
                  <c:v>48.31</c:v>
                </c:pt>
                <c:pt idx="34412">
                  <c:v>48.31</c:v>
                </c:pt>
                <c:pt idx="34413">
                  <c:v>48.25</c:v>
                </c:pt>
                <c:pt idx="34414">
                  <c:v>48.18</c:v>
                </c:pt>
                <c:pt idx="34415">
                  <c:v>48.12</c:v>
                </c:pt>
                <c:pt idx="34416">
                  <c:v>48.09</c:v>
                </c:pt>
                <c:pt idx="34417">
                  <c:v>48.03</c:v>
                </c:pt>
                <c:pt idx="34418">
                  <c:v>48</c:v>
                </c:pt>
                <c:pt idx="34419">
                  <c:v>48</c:v>
                </c:pt>
                <c:pt idx="34420">
                  <c:v>48.09</c:v>
                </c:pt>
                <c:pt idx="34421">
                  <c:v>50.61</c:v>
                </c:pt>
                <c:pt idx="34422">
                  <c:v>49.45</c:v>
                </c:pt>
                <c:pt idx="34423">
                  <c:v>49.11</c:v>
                </c:pt>
                <c:pt idx="34424">
                  <c:v>48.89</c:v>
                </c:pt>
                <c:pt idx="34425">
                  <c:v>48.74</c:v>
                </c:pt>
                <c:pt idx="34426">
                  <c:v>48.64</c:v>
                </c:pt>
                <c:pt idx="34427">
                  <c:v>48.52</c:v>
                </c:pt>
                <c:pt idx="34428">
                  <c:v>48.49</c:v>
                </c:pt>
                <c:pt idx="34429">
                  <c:v>48.43</c:v>
                </c:pt>
                <c:pt idx="34430">
                  <c:v>48.37</c:v>
                </c:pt>
                <c:pt idx="34431">
                  <c:v>48.34</c:v>
                </c:pt>
                <c:pt idx="34432">
                  <c:v>48.34</c:v>
                </c:pt>
                <c:pt idx="34433">
                  <c:v>48.34</c:v>
                </c:pt>
                <c:pt idx="34434">
                  <c:v>48.34</c:v>
                </c:pt>
                <c:pt idx="34435">
                  <c:v>48.34</c:v>
                </c:pt>
                <c:pt idx="34436">
                  <c:v>48.34</c:v>
                </c:pt>
                <c:pt idx="34437">
                  <c:v>48.37</c:v>
                </c:pt>
                <c:pt idx="34438">
                  <c:v>48.37</c:v>
                </c:pt>
                <c:pt idx="34439">
                  <c:v>48.37</c:v>
                </c:pt>
                <c:pt idx="34440">
                  <c:v>48.37</c:v>
                </c:pt>
                <c:pt idx="34441">
                  <c:v>48.37</c:v>
                </c:pt>
                <c:pt idx="34442">
                  <c:v>48.4</c:v>
                </c:pt>
                <c:pt idx="34443">
                  <c:v>48.37</c:v>
                </c:pt>
                <c:pt idx="34444">
                  <c:v>48.34</c:v>
                </c:pt>
                <c:pt idx="34445">
                  <c:v>48.37</c:v>
                </c:pt>
                <c:pt idx="34446">
                  <c:v>48.37</c:v>
                </c:pt>
                <c:pt idx="34447">
                  <c:v>48.37</c:v>
                </c:pt>
                <c:pt idx="34448">
                  <c:v>48.34</c:v>
                </c:pt>
                <c:pt idx="34449">
                  <c:v>48.34</c:v>
                </c:pt>
                <c:pt idx="34450">
                  <c:v>48.34</c:v>
                </c:pt>
                <c:pt idx="34451">
                  <c:v>48.34</c:v>
                </c:pt>
                <c:pt idx="34452">
                  <c:v>48.34</c:v>
                </c:pt>
                <c:pt idx="34453">
                  <c:v>48.34</c:v>
                </c:pt>
                <c:pt idx="34454">
                  <c:v>48.34</c:v>
                </c:pt>
                <c:pt idx="34455">
                  <c:v>48.34</c:v>
                </c:pt>
                <c:pt idx="34456">
                  <c:v>48.31</c:v>
                </c:pt>
                <c:pt idx="34457">
                  <c:v>48.31</c:v>
                </c:pt>
                <c:pt idx="34458">
                  <c:v>48.31</c:v>
                </c:pt>
                <c:pt idx="34459">
                  <c:v>48.31</c:v>
                </c:pt>
                <c:pt idx="34460">
                  <c:v>48.31</c:v>
                </c:pt>
                <c:pt idx="34461">
                  <c:v>48.28</c:v>
                </c:pt>
                <c:pt idx="34462">
                  <c:v>48.24</c:v>
                </c:pt>
                <c:pt idx="34463">
                  <c:v>48.24</c:v>
                </c:pt>
                <c:pt idx="34464">
                  <c:v>48.24</c:v>
                </c:pt>
                <c:pt idx="34465">
                  <c:v>48.21</c:v>
                </c:pt>
                <c:pt idx="34466">
                  <c:v>48.21</c:v>
                </c:pt>
                <c:pt idx="34467">
                  <c:v>48.21</c:v>
                </c:pt>
                <c:pt idx="34468">
                  <c:v>48.18</c:v>
                </c:pt>
                <c:pt idx="34469">
                  <c:v>48.21</c:v>
                </c:pt>
                <c:pt idx="34470">
                  <c:v>48.21</c:v>
                </c:pt>
                <c:pt idx="34471">
                  <c:v>48.18</c:v>
                </c:pt>
                <c:pt idx="34472">
                  <c:v>48.18</c:v>
                </c:pt>
                <c:pt idx="34473">
                  <c:v>48.15</c:v>
                </c:pt>
                <c:pt idx="34474">
                  <c:v>48.15</c:v>
                </c:pt>
                <c:pt idx="34475">
                  <c:v>48.15</c:v>
                </c:pt>
                <c:pt idx="34476">
                  <c:v>48.12</c:v>
                </c:pt>
                <c:pt idx="34477">
                  <c:v>48.12</c:v>
                </c:pt>
                <c:pt idx="34478">
                  <c:v>48.09</c:v>
                </c:pt>
                <c:pt idx="34479">
                  <c:v>48.09</c:v>
                </c:pt>
                <c:pt idx="34480">
                  <c:v>48.06</c:v>
                </c:pt>
                <c:pt idx="34481">
                  <c:v>48.06</c:v>
                </c:pt>
                <c:pt idx="34482">
                  <c:v>48.03</c:v>
                </c:pt>
                <c:pt idx="34483">
                  <c:v>48.03</c:v>
                </c:pt>
                <c:pt idx="34484">
                  <c:v>48.03</c:v>
                </c:pt>
                <c:pt idx="34485">
                  <c:v>48.03</c:v>
                </c:pt>
                <c:pt idx="34486">
                  <c:v>48.03</c:v>
                </c:pt>
                <c:pt idx="34487">
                  <c:v>48</c:v>
                </c:pt>
                <c:pt idx="34488">
                  <c:v>48</c:v>
                </c:pt>
                <c:pt idx="34489">
                  <c:v>47.97</c:v>
                </c:pt>
                <c:pt idx="34490">
                  <c:v>47.97</c:v>
                </c:pt>
                <c:pt idx="34491">
                  <c:v>47.94</c:v>
                </c:pt>
                <c:pt idx="34492">
                  <c:v>47.94</c:v>
                </c:pt>
                <c:pt idx="34493">
                  <c:v>47.91</c:v>
                </c:pt>
                <c:pt idx="34494">
                  <c:v>47.88</c:v>
                </c:pt>
                <c:pt idx="34495">
                  <c:v>47.88</c:v>
                </c:pt>
                <c:pt idx="34496">
                  <c:v>47.82</c:v>
                </c:pt>
                <c:pt idx="34497">
                  <c:v>47.79</c:v>
                </c:pt>
                <c:pt idx="34498">
                  <c:v>47.79</c:v>
                </c:pt>
                <c:pt idx="34499">
                  <c:v>47.76</c:v>
                </c:pt>
                <c:pt idx="34500">
                  <c:v>47.7</c:v>
                </c:pt>
                <c:pt idx="34501">
                  <c:v>47.7</c:v>
                </c:pt>
                <c:pt idx="34502">
                  <c:v>47.73</c:v>
                </c:pt>
                <c:pt idx="34503">
                  <c:v>47.7</c:v>
                </c:pt>
                <c:pt idx="34504">
                  <c:v>47.7</c:v>
                </c:pt>
                <c:pt idx="34505">
                  <c:v>47.67</c:v>
                </c:pt>
                <c:pt idx="34506">
                  <c:v>47.67</c:v>
                </c:pt>
                <c:pt idx="34507">
                  <c:v>47.64</c:v>
                </c:pt>
                <c:pt idx="34508">
                  <c:v>47.61</c:v>
                </c:pt>
                <c:pt idx="34509">
                  <c:v>47.61</c:v>
                </c:pt>
                <c:pt idx="34510">
                  <c:v>47.58</c:v>
                </c:pt>
                <c:pt idx="34511">
                  <c:v>47.58</c:v>
                </c:pt>
                <c:pt idx="34512">
                  <c:v>47.55</c:v>
                </c:pt>
                <c:pt idx="34513">
                  <c:v>47.52</c:v>
                </c:pt>
                <c:pt idx="34514">
                  <c:v>47.52</c:v>
                </c:pt>
                <c:pt idx="34515">
                  <c:v>47.49</c:v>
                </c:pt>
                <c:pt idx="34516">
                  <c:v>47.46</c:v>
                </c:pt>
                <c:pt idx="34517">
                  <c:v>47.43</c:v>
                </c:pt>
                <c:pt idx="34518">
                  <c:v>47.4</c:v>
                </c:pt>
                <c:pt idx="34519">
                  <c:v>47.37</c:v>
                </c:pt>
                <c:pt idx="34520">
                  <c:v>47.34</c:v>
                </c:pt>
                <c:pt idx="34521">
                  <c:v>47.28</c:v>
                </c:pt>
                <c:pt idx="34522">
                  <c:v>47.25</c:v>
                </c:pt>
                <c:pt idx="34523">
                  <c:v>47.22</c:v>
                </c:pt>
                <c:pt idx="34524">
                  <c:v>47.19</c:v>
                </c:pt>
                <c:pt idx="34525">
                  <c:v>47.16</c:v>
                </c:pt>
                <c:pt idx="34526">
                  <c:v>47.16</c:v>
                </c:pt>
                <c:pt idx="34527">
                  <c:v>47.13</c:v>
                </c:pt>
                <c:pt idx="34528">
                  <c:v>47.1</c:v>
                </c:pt>
                <c:pt idx="34529">
                  <c:v>47.04</c:v>
                </c:pt>
                <c:pt idx="34530">
                  <c:v>47.04</c:v>
                </c:pt>
                <c:pt idx="34531">
                  <c:v>47.01</c:v>
                </c:pt>
                <c:pt idx="34532">
                  <c:v>46.95</c:v>
                </c:pt>
                <c:pt idx="34533">
                  <c:v>46.89</c:v>
                </c:pt>
                <c:pt idx="34534">
                  <c:v>46.8</c:v>
                </c:pt>
                <c:pt idx="34535">
                  <c:v>46.83</c:v>
                </c:pt>
                <c:pt idx="34536">
                  <c:v>46.83</c:v>
                </c:pt>
                <c:pt idx="34537">
                  <c:v>46.86</c:v>
                </c:pt>
                <c:pt idx="34538">
                  <c:v>46.89</c:v>
                </c:pt>
                <c:pt idx="34539">
                  <c:v>46.83</c:v>
                </c:pt>
                <c:pt idx="34540">
                  <c:v>46.8</c:v>
                </c:pt>
                <c:pt idx="34542">
                  <c:v>47.06</c:v>
                </c:pt>
                <c:pt idx="34543">
                  <c:v>46.83</c:v>
                </c:pt>
                <c:pt idx="34544">
                  <c:v>46.83</c:v>
                </c:pt>
                <c:pt idx="34545">
                  <c:v>46.89</c:v>
                </c:pt>
                <c:pt idx="34546">
                  <c:v>46.89</c:v>
                </c:pt>
                <c:pt idx="34547">
                  <c:v>46.86</c:v>
                </c:pt>
                <c:pt idx="34548">
                  <c:v>46.89</c:v>
                </c:pt>
                <c:pt idx="34549">
                  <c:v>46.89</c:v>
                </c:pt>
                <c:pt idx="34550">
                  <c:v>46.89</c:v>
                </c:pt>
                <c:pt idx="34551">
                  <c:v>46.92</c:v>
                </c:pt>
                <c:pt idx="34552">
                  <c:v>46.92</c:v>
                </c:pt>
                <c:pt idx="34553">
                  <c:v>46.95</c:v>
                </c:pt>
                <c:pt idx="34554">
                  <c:v>46.92</c:v>
                </c:pt>
                <c:pt idx="34555">
                  <c:v>46.92</c:v>
                </c:pt>
                <c:pt idx="34556">
                  <c:v>46.89</c:v>
                </c:pt>
                <c:pt idx="34557">
                  <c:v>46.89</c:v>
                </c:pt>
                <c:pt idx="34558">
                  <c:v>46.89</c:v>
                </c:pt>
                <c:pt idx="34559">
                  <c:v>46.92</c:v>
                </c:pt>
                <c:pt idx="34560">
                  <c:v>46.89</c:v>
                </c:pt>
                <c:pt idx="34561">
                  <c:v>46.92</c:v>
                </c:pt>
                <c:pt idx="34562">
                  <c:v>46.95</c:v>
                </c:pt>
                <c:pt idx="34563">
                  <c:v>46.98</c:v>
                </c:pt>
                <c:pt idx="34564">
                  <c:v>47.01</c:v>
                </c:pt>
                <c:pt idx="34565">
                  <c:v>47.04</c:v>
                </c:pt>
                <c:pt idx="34566">
                  <c:v>47.04</c:v>
                </c:pt>
                <c:pt idx="34567">
                  <c:v>47.04</c:v>
                </c:pt>
                <c:pt idx="34568">
                  <c:v>47.1</c:v>
                </c:pt>
                <c:pt idx="34569">
                  <c:v>47.22</c:v>
                </c:pt>
                <c:pt idx="34570">
                  <c:v>47.22</c:v>
                </c:pt>
                <c:pt idx="34571">
                  <c:v>47.25</c:v>
                </c:pt>
                <c:pt idx="34572">
                  <c:v>47.28</c:v>
                </c:pt>
                <c:pt idx="34573">
                  <c:v>47.31</c:v>
                </c:pt>
                <c:pt idx="34574">
                  <c:v>47.34</c:v>
                </c:pt>
                <c:pt idx="34575">
                  <c:v>47.34</c:v>
                </c:pt>
                <c:pt idx="34576">
                  <c:v>47.37</c:v>
                </c:pt>
                <c:pt idx="34577">
                  <c:v>47.34</c:v>
                </c:pt>
                <c:pt idx="34578">
                  <c:v>47.37</c:v>
                </c:pt>
                <c:pt idx="34579">
                  <c:v>47.37</c:v>
                </c:pt>
                <c:pt idx="34580">
                  <c:v>47.4</c:v>
                </c:pt>
                <c:pt idx="34581">
                  <c:v>47.4</c:v>
                </c:pt>
                <c:pt idx="34582">
                  <c:v>47.4</c:v>
                </c:pt>
                <c:pt idx="34583">
                  <c:v>47.37</c:v>
                </c:pt>
                <c:pt idx="34584">
                  <c:v>47.37</c:v>
                </c:pt>
                <c:pt idx="34585">
                  <c:v>47.34</c:v>
                </c:pt>
                <c:pt idx="34586">
                  <c:v>47.37</c:v>
                </c:pt>
                <c:pt idx="34587">
                  <c:v>47.37</c:v>
                </c:pt>
                <c:pt idx="34588">
                  <c:v>47.4</c:v>
                </c:pt>
                <c:pt idx="34589">
                  <c:v>47.4</c:v>
                </c:pt>
                <c:pt idx="34590">
                  <c:v>47.4</c:v>
                </c:pt>
                <c:pt idx="34591">
                  <c:v>47.37</c:v>
                </c:pt>
                <c:pt idx="34592">
                  <c:v>47.37</c:v>
                </c:pt>
                <c:pt idx="34593">
                  <c:v>47.37</c:v>
                </c:pt>
                <c:pt idx="34594">
                  <c:v>47.4</c:v>
                </c:pt>
                <c:pt idx="34595">
                  <c:v>47.4</c:v>
                </c:pt>
                <c:pt idx="34596">
                  <c:v>47.4</c:v>
                </c:pt>
                <c:pt idx="34597">
                  <c:v>47.4</c:v>
                </c:pt>
                <c:pt idx="34598">
                  <c:v>47.43</c:v>
                </c:pt>
                <c:pt idx="34599">
                  <c:v>47.43</c:v>
                </c:pt>
                <c:pt idx="34600">
                  <c:v>47.43</c:v>
                </c:pt>
                <c:pt idx="34601">
                  <c:v>47.43</c:v>
                </c:pt>
                <c:pt idx="34602">
                  <c:v>47.46</c:v>
                </c:pt>
                <c:pt idx="34603">
                  <c:v>47.46</c:v>
                </c:pt>
                <c:pt idx="34604">
                  <c:v>47.46</c:v>
                </c:pt>
                <c:pt idx="34605">
                  <c:v>47.43</c:v>
                </c:pt>
                <c:pt idx="34606">
                  <c:v>47.43</c:v>
                </c:pt>
                <c:pt idx="34607">
                  <c:v>47.43</c:v>
                </c:pt>
                <c:pt idx="34608">
                  <c:v>47.46</c:v>
                </c:pt>
                <c:pt idx="34609">
                  <c:v>47.43</c:v>
                </c:pt>
                <c:pt idx="34610">
                  <c:v>47.43</c:v>
                </c:pt>
                <c:pt idx="34611">
                  <c:v>47.4</c:v>
                </c:pt>
                <c:pt idx="34612">
                  <c:v>47.4</c:v>
                </c:pt>
                <c:pt idx="34613">
                  <c:v>47.4</c:v>
                </c:pt>
                <c:pt idx="34614">
                  <c:v>47.4</c:v>
                </c:pt>
                <c:pt idx="34615">
                  <c:v>47.4</c:v>
                </c:pt>
                <c:pt idx="34616">
                  <c:v>47.37</c:v>
                </c:pt>
                <c:pt idx="34617">
                  <c:v>47.37</c:v>
                </c:pt>
                <c:pt idx="34618">
                  <c:v>47.37</c:v>
                </c:pt>
                <c:pt idx="34619">
                  <c:v>47.37</c:v>
                </c:pt>
                <c:pt idx="34620">
                  <c:v>47.37</c:v>
                </c:pt>
                <c:pt idx="34621">
                  <c:v>47.34</c:v>
                </c:pt>
                <c:pt idx="34622">
                  <c:v>47.34</c:v>
                </c:pt>
                <c:pt idx="34623">
                  <c:v>47.31</c:v>
                </c:pt>
                <c:pt idx="34624">
                  <c:v>47.31</c:v>
                </c:pt>
                <c:pt idx="34625">
                  <c:v>47.28</c:v>
                </c:pt>
                <c:pt idx="34626">
                  <c:v>47.28</c:v>
                </c:pt>
                <c:pt idx="34627">
                  <c:v>47.25</c:v>
                </c:pt>
                <c:pt idx="34628">
                  <c:v>47.25</c:v>
                </c:pt>
                <c:pt idx="34629">
                  <c:v>47.19</c:v>
                </c:pt>
                <c:pt idx="34630">
                  <c:v>47.13</c:v>
                </c:pt>
                <c:pt idx="34631">
                  <c:v>47.07</c:v>
                </c:pt>
                <c:pt idx="34632">
                  <c:v>47.01</c:v>
                </c:pt>
                <c:pt idx="34633">
                  <c:v>46.95</c:v>
                </c:pt>
                <c:pt idx="34634">
                  <c:v>46.86</c:v>
                </c:pt>
                <c:pt idx="34635">
                  <c:v>46.8</c:v>
                </c:pt>
                <c:pt idx="34636">
                  <c:v>46.71</c:v>
                </c:pt>
                <c:pt idx="34637">
                  <c:v>46.65</c:v>
                </c:pt>
                <c:pt idx="34638">
                  <c:v>46.62</c:v>
                </c:pt>
                <c:pt idx="34639">
                  <c:v>46.5</c:v>
                </c:pt>
                <c:pt idx="34640">
                  <c:v>46.41</c:v>
                </c:pt>
                <c:pt idx="34641">
                  <c:v>46.38</c:v>
                </c:pt>
                <c:pt idx="34642">
                  <c:v>46.32</c:v>
                </c:pt>
                <c:pt idx="34643">
                  <c:v>46.29</c:v>
                </c:pt>
                <c:pt idx="34644">
                  <c:v>46.26</c:v>
                </c:pt>
                <c:pt idx="34645">
                  <c:v>46.29</c:v>
                </c:pt>
                <c:pt idx="34646">
                  <c:v>46.32</c:v>
                </c:pt>
                <c:pt idx="34647">
                  <c:v>46.35</c:v>
                </c:pt>
                <c:pt idx="34648">
                  <c:v>46.41</c:v>
                </c:pt>
                <c:pt idx="34649">
                  <c:v>46.44</c:v>
                </c:pt>
                <c:pt idx="34650">
                  <c:v>46.44</c:v>
                </c:pt>
                <c:pt idx="34651">
                  <c:v>46.47</c:v>
                </c:pt>
                <c:pt idx="34652">
                  <c:v>46.5</c:v>
                </c:pt>
                <c:pt idx="34653">
                  <c:v>46.53</c:v>
                </c:pt>
                <c:pt idx="34654">
                  <c:v>46.53</c:v>
                </c:pt>
                <c:pt idx="34655">
                  <c:v>46.56</c:v>
                </c:pt>
                <c:pt idx="34656">
                  <c:v>46.56</c:v>
                </c:pt>
                <c:pt idx="34657">
                  <c:v>46.62</c:v>
                </c:pt>
                <c:pt idx="34658">
                  <c:v>46.65</c:v>
                </c:pt>
                <c:pt idx="34659">
                  <c:v>46.68</c:v>
                </c:pt>
                <c:pt idx="34660">
                  <c:v>46.68</c:v>
                </c:pt>
                <c:pt idx="34661">
                  <c:v>46.71</c:v>
                </c:pt>
                <c:pt idx="34662">
                  <c:v>46.74</c:v>
                </c:pt>
                <c:pt idx="34663">
                  <c:v>46.77</c:v>
                </c:pt>
                <c:pt idx="34664">
                  <c:v>46.77</c:v>
                </c:pt>
                <c:pt idx="34665">
                  <c:v>46.8</c:v>
                </c:pt>
                <c:pt idx="34666">
                  <c:v>46.83</c:v>
                </c:pt>
                <c:pt idx="34667">
                  <c:v>46.83</c:v>
                </c:pt>
                <c:pt idx="34668">
                  <c:v>46.83</c:v>
                </c:pt>
                <c:pt idx="34669">
                  <c:v>46.86</c:v>
                </c:pt>
                <c:pt idx="34670">
                  <c:v>46.86</c:v>
                </c:pt>
                <c:pt idx="34671">
                  <c:v>46.89</c:v>
                </c:pt>
                <c:pt idx="34672">
                  <c:v>46.89</c:v>
                </c:pt>
                <c:pt idx="34673">
                  <c:v>46.89</c:v>
                </c:pt>
                <c:pt idx="34674">
                  <c:v>46.92</c:v>
                </c:pt>
                <c:pt idx="34675">
                  <c:v>46.92</c:v>
                </c:pt>
                <c:pt idx="34676">
                  <c:v>46.95</c:v>
                </c:pt>
                <c:pt idx="34677">
                  <c:v>46.95</c:v>
                </c:pt>
                <c:pt idx="34678">
                  <c:v>46.95</c:v>
                </c:pt>
                <c:pt idx="34679">
                  <c:v>46.98</c:v>
                </c:pt>
                <c:pt idx="34680">
                  <c:v>46.95</c:v>
                </c:pt>
                <c:pt idx="34681">
                  <c:v>46.95</c:v>
                </c:pt>
                <c:pt idx="34682">
                  <c:v>47.01</c:v>
                </c:pt>
                <c:pt idx="34683">
                  <c:v>46.98</c:v>
                </c:pt>
                <c:pt idx="34684">
                  <c:v>47.01</c:v>
                </c:pt>
                <c:pt idx="34685">
                  <c:v>47.01</c:v>
                </c:pt>
                <c:pt idx="34686">
                  <c:v>47.01</c:v>
                </c:pt>
                <c:pt idx="34687">
                  <c:v>47.01</c:v>
                </c:pt>
                <c:pt idx="34688">
                  <c:v>47.04</c:v>
                </c:pt>
                <c:pt idx="34689">
                  <c:v>47.04</c:v>
                </c:pt>
                <c:pt idx="34690">
                  <c:v>47.04</c:v>
                </c:pt>
                <c:pt idx="34691">
                  <c:v>47.07</c:v>
                </c:pt>
                <c:pt idx="34692">
                  <c:v>47.07</c:v>
                </c:pt>
                <c:pt idx="34693">
                  <c:v>47.1</c:v>
                </c:pt>
                <c:pt idx="34694">
                  <c:v>47.1</c:v>
                </c:pt>
                <c:pt idx="34695">
                  <c:v>47.13</c:v>
                </c:pt>
                <c:pt idx="34696">
                  <c:v>47.13</c:v>
                </c:pt>
                <c:pt idx="34697">
                  <c:v>47.16</c:v>
                </c:pt>
                <c:pt idx="34698">
                  <c:v>47.16</c:v>
                </c:pt>
                <c:pt idx="34699">
                  <c:v>47.16</c:v>
                </c:pt>
                <c:pt idx="34700">
                  <c:v>47.19</c:v>
                </c:pt>
                <c:pt idx="34701">
                  <c:v>47.19</c:v>
                </c:pt>
                <c:pt idx="34702">
                  <c:v>47.19</c:v>
                </c:pt>
                <c:pt idx="34703">
                  <c:v>47.19</c:v>
                </c:pt>
                <c:pt idx="34704">
                  <c:v>47.19</c:v>
                </c:pt>
                <c:pt idx="34705">
                  <c:v>47.19</c:v>
                </c:pt>
                <c:pt idx="34706">
                  <c:v>47.19</c:v>
                </c:pt>
                <c:pt idx="34707">
                  <c:v>47.22</c:v>
                </c:pt>
                <c:pt idx="34708">
                  <c:v>47.25</c:v>
                </c:pt>
                <c:pt idx="34709">
                  <c:v>47.25</c:v>
                </c:pt>
                <c:pt idx="34710">
                  <c:v>47.25</c:v>
                </c:pt>
                <c:pt idx="34711">
                  <c:v>47.25</c:v>
                </c:pt>
                <c:pt idx="34712">
                  <c:v>47.25</c:v>
                </c:pt>
                <c:pt idx="34713">
                  <c:v>47.25</c:v>
                </c:pt>
                <c:pt idx="34714">
                  <c:v>47.28</c:v>
                </c:pt>
                <c:pt idx="34715">
                  <c:v>47.28</c:v>
                </c:pt>
                <c:pt idx="34716">
                  <c:v>47.28</c:v>
                </c:pt>
                <c:pt idx="34717">
                  <c:v>47.28</c:v>
                </c:pt>
                <c:pt idx="34718">
                  <c:v>47.28</c:v>
                </c:pt>
                <c:pt idx="34719">
                  <c:v>47.28</c:v>
                </c:pt>
                <c:pt idx="34720">
                  <c:v>47.28</c:v>
                </c:pt>
                <c:pt idx="34721">
                  <c:v>47.28</c:v>
                </c:pt>
                <c:pt idx="34722">
                  <c:v>47.31</c:v>
                </c:pt>
                <c:pt idx="34723">
                  <c:v>47.31</c:v>
                </c:pt>
                <c:pt idx="34724">
                  <c:v>47.31</c:v>
                </c:pt>
                <c:pt idx="34725">
                  <c:v>47.31</c:v>
                </c:pt>
                <c:pt idx="34726">
                  <c:v>47.34</c:v>
                </c:pt>
                <c:pt idx="34727">
                  <c:v>47.28</c:v>
                </c:pt>
                <c:pt idx="34728">
                  <c:v>47.31</c:v>
                </c:pt>
                <c:pt idx="34729">
                  <c:v>47.31</c:v>
                </c:pt>
                <c:pt idx="34730">
                  <c:v>47.31</c:v>
                </c:pt>
                <c:pt idx="34731">
                  <c:v>47.31</c:v>
                </c:pt>
                <c:pt idx="34732">
                  <c:v>47.31</c:v>
                </c:pt>
                <c:pt idx="34733">
                  <c:v>47.28</c:v>
                </c:pt>
                <c:pt idx="34734">
                  <c:v>47.25</c:v>
                </c:pt>
                <c:pt idx="34735">
                  <c:v>47.22</c:v>
                </c:pt>
                <c:pt idx="34736">
                  <c:v>47.22</c:v>
                </c:pt>
                <c:pt idx="34737">
                  <c:v>47.19</c:v>
                </c:pt>
                <c:pt idx="34738">
                  <c:v>47.16</c:v>
                </c:pt>
                <c:pt idx="34739">
                  <c:v>47.13</c:v>
                </c:pt>
                <c:pt idx="34740">
                  <c:v>47.1</c:v>
                </c:pt>
                <c:pt idx="34741">
                  <c:v>47.1</c:v>
                </c:pt>
                <c:pt idx="34742">
                  <c:v>47.1</c:v>
                </c:pt>
                <c:pt idx="34743">
                  <c:v>47.07</c:v>
                </c:pt>
                <c:pt idx="34744">
                  <c:v>47.07</c:v>
                </c:pt>
                <c:pt idx="34745">
                  <c:v>47.04</c:v>
                </c:pt>
                <c:pt idx="34746">
                  <c:v>47.07</c:v>
                </c:pt>
                <c:pt idx="34747">
                  <c:v>47.07</c:v>
                </c:pt>
                <c:pt idx="34748">
                  <c:v>47.07</c:v>
                </c:pt>
                <c:pt idx="34749">
                  <c:v>47.07</c:v>
                </c:pt>
                <c:pt idx="34750">
                  <c:v>47.07</c:v>
                </c:pt>
                <c:pt idx="34751">
                  <c:v>47.04</c:v>
                </c:pt>
                <c:pt idx="34752">
                  <c:v>47.04</c:v>
                </c:pt>
                <c:pt idx="34753">
                  <c:v>47.04</c:v>
                </c:pt>
                <c:pt idx="34754">
                  <c:v>47.04</c:v>
                </c:pt>
                <c:pt idx="34755">
                  <c:v>47.04</c:v>
                </c:pt>
                <c:pt idx="34756">
                  <c:v>47.04</c:v>
                </c:pt>
                <c:pt idx="34757">
                  <c:v>47.07</c:v>
                </c:pt>
                <c:pt idx="34758">
                  <c:v>47.04</c:v>
                </c:pt>
                <c:pt idx="34759">
                  <c:v>47.1</c:v>
                </c:pt>
                <c:pt idx="34760">
                  <c:v>47.07</c:v>
                </c:pt>
                <c:pt idx="34761">
                  <c:v>47.1</c:v>
                </c:pt>
                <c:pt idx="34762">
                  <c:v>47.1</c:v>
                </c:pt>
                <c:pt idx="34763">
                  <c:v>47.1</c:v>
                </c:pt>
                <c:pt idx="34764">
                  <c:v>47.13</c:v>
                </c:pt>
                <c:pt idx="34765">
                  <c:v>47.13</c:v>
                </c:pt>
                <c:pt idx="34766">
                  <c:v>47.13</c:v>
                </c:pt>
                <c:pt idx="34767">
                  <c:v>47.13</c:v>
                </c:pt>
                <c:pt idx="34768">
                  <c:v>47.16</c:v>
                </c:pt>
                <c:pt idx="34769">
                  <c:v>47.16</c:v>
                </c:pt>
                <c:pt idx="34770">
                  <c:v>47.16</c:v>
                </c:pt>
                <c:pt idx="34771">
                  <c:v>47.16</c:v>
                </c:pt>
                <c:pt idx="34772">
                  <c:v>47.19</c:v>
                </c:pt>
                <c:pt idx="34773">
                  <c:v>47.19</c:v>
                </c:pt>
                <c:pt idx="34774">
                  <c:v>47.19</c:v>
                </c:pt>
                <c:pt idx="34775">
                  <c:v>47.19</c:v>
                </c:pt>
                <c:pt idx="34776">
                  <c:v>47.22</c:v>
                </c:pt>
                <c:pt idx="34777">
                  <c:v>47.22</c:v>
                </c:pt>
                <c:pt idx="34778">
                  <c:v>47.22</c:v>
                </c:pt>
                <c:pt idx="34779">
                  <c:v>47.22</c:v>
                </c:pt>
                <c:pt idx="34780">
                  <c:v>47.22</c:v>
                </c:pt>
                <c:pt idx="34781">
                  <c:v>47.25</c:v>
                </c:pt>
                <c:pt idx="34782">
                  <c:v>47.25</c:v>
                </c:pt>
                <c:pt idx="34783">
                  <c:v>47.25</c:v>
                </c:pt>
                <c:pt idx="34784">
                  <c:v>47.25</c:v>
                </c:pt>
                <c:pt idx="34785">
                  <c:v>47.25</c:v>
                </c:pt>
                <c:pt idx="34786">
                  <c:v>47.25</c:v>
                </c:pt>
                <c:pt idx="34787">
                  <c:v>47.25</c:v>
                </c:pt>
                <c:pt idx="34788">
                  <c:v>47.28</c:v>
                </c:pt>
                <c:pt idx="34789">
                  <c:v>47.28</c:v>
                </c:pt>
                <c:pt idx="34790">
                  <c:v>47.28</c:v>
                </c:pt>
                <c:pt idx="34791">
                  <c:v>47.31</c:v>
                </c:pt>
                <c:pt idx="34792">
                  <c:v>47.31</c:v>
                </c:pt>
                <c:pt idx="34793">
                  <c:v>47.31</c:v>
                </c:pt>
                <c:pt idx="34794">
                  <c:v>47.34</c:v>
                </c:pt>
                <c:pt idx="34795">
                  <c:v>47.34</c:v>
                </c:pt>
                <c:pt idx="34796">
                  <c:v>47.34</c:v>
                </c:pt>
                <c:pt idx="34797">
                  <c:v>47.37</c:v>
                </c:pt>
                <c:pt idx="34798">
                  <c:v>47.34</c:v>
                </c:pt>
                <c:pt idx="34799">
                  <c:v>47.34</c:v>
                </c:pt>
                <c:pt idx="34800">
                  <c:v>47.34</c:v>
                </c:pt>
                <c:pt idx="34801">
                  <c:v>47.34</c:v>
                </c:pt>
                <c:pt idx="34802">
                  <c:v>47.34</c:v>
                </c:pt>
                <c:pt idx="34803">
                  <c:v>47.34</c:v>
                </c:pt>
                <c:pt idx="34804">
                  <c:v>47.37</c:v>
                </c:pt>
                <c:pt idx="34805">
                  <c:v>47.37</c:v>
                </c:pt>
                <c:pt idx="34806">
                  <c:v>47.37</c:v>
                </c:pt>
                <c:pt idx="34807">
                  <c:v>47.4</c:v>
                </c:pt>
                <c:pt idx="34808">
                  <c:v>47.43</c:v>
                </c:pt>
                <c:pt idx="34809">
                  <c:v>47.46</c:v>
                </c:pt>
                <c:pt idx="34810">
                  <c:v>47.46</c:v>
                </c:pt>
                <c:pt idx="34811">
                  <c:v>47.49</c:v>
                </c:pt>
                <c:pt idx="34812">
                  <c:v>47.49</c:v>
                </c:pt>
                <c:pt idx="34813">
                  <c:v>47.49</c:v>
                </c:pt>
                <c:pt idx="34814">
                  <c:v>47.49</c:v>
                </c:pt>
                <c:pt idx="34815">
                  <c:v>47.49</c:v>
                </c:pt>
                <c:pt idx="34816">
                  <c:v>47.49</c:v>
                </c:pt>
                <c:pt idx="34817">
                  <c:v>47.49</c:v>
                </c:pt>
                <c:pt idx="34818">
                  <c:v>47.52</c:v>
                </c:pt>
                <c:pt idx="34819">
                  <c:v>47.52</c:v>
                </c:pt>
                <c:pt idx="34820">
                  <c:v>47.52</c:v>
                </c:pt>
                <c:pt idx="34821">
                  <c:v>47.55</c:v>
                </c:pt>
                <c:pt idx="34822">
                  <c:v>47.55</c:v>
                </c:pt>
                <c:pt idx="34823">
                  <c:v>47.55</c:v>
                </c:pt>
                <c:pt idx="34824">
                  <c:v>47.55</c:v>
                </c:pt>
                <c:pt idx="34825">
                  <c:v>47.55</c:v>
                </c:pt>
                <c:pt idx="34826">
                  <c:v>47.55</c:v>
                </c:pt>
                <c:pt idx="34827">
                  <c:v>47.58</c:v>
                </c:pt>
                <c:pt idx="34828">
                  <c:v>47.58</c:v>
                </c:pt>
                <c:pt idx="34829">
                  <c:v>47.61</c:v>
                </c:pt>
                <c:pt idx="34830">
                  <c:v>47.61</c:v>
                </c:pt>
                <c:pt idx="34831">
                  <c:v>47.61</c:v>
                </c:pt>
                <c:pt idx="34832">
                  <c:v>47.61</c:v>
                </c:pt>
                <c:pt idx="34833">
                  <c:v>47.61</c:v>
                </c:pt>
                <c:pt idx="34834">
                  <c:v>47.61</c:v>
                </c:pt>
                <c:pt idx="34835">
                  <c:v>47.58</c:v>
                </c:pt>
                <c:pt idx="34836">
                  <c:v>47.61</c:v>
                </c:pt>
                <c:pt idx="34837">
                  <c:v>47.58</c:v>
                </c:pt>
                <c:pt idx="34838">
                  <c:v>47.58</c:v>
                </c:pt>
                <c:pt idx="34839">
                  <c:v>47.61</c:v>
                </c:pt>
                <c:pt idx="34840">
                  <c:v>47.55</c:v>
                </c:pt>
                <c:pt idx="34841">
                  <c:v>47.55</c:v>
                </c:pt>
                <c:pt idx="34842">
                  <c:v>47.55</c:v>
                </c:pt>
                <c:pt idx="34843">
                  <c:v>47.55</c:v>
                </c:pt>
                <c:pt idx="34844">
                  <c:v>47.58</c:v>
                </c:pt>
                <c:pt idx="34845">
                  <c:v>47.58</c:v>
                </c:pt>
                <c:pt idx="34846">
                  <c:v>47.58</c:v>
                </c:pt>
                <c:pt idx="34847">
                  <c:v>47.58</c:v>
                </c:pt>
                <c:pt idx="34848">
                  <c:v>47.58</c:v>
                </c:pt>
                <c:pt idx="34849">
                  <c:v>47.58</c:v>
                </c:pt>
                <c:pt idx="34850">
                  <c:v>47.58</c:v>
                </c:pt>
                <c:pt idx="34851">
                  <c:v>47.61</c:v>
                </c:pt>
                <c:pt idx="34852">
                  <c:v>47.61</c:v>
                </c:pt>
                <c:pt idx="34853">
                  <c:v>47.64</c:v>
                </c:pt>
                <c:pt idx="34854">
                  <c:v>47.64</c:v>
                </c:pt>
                <c:pt idx="34855">
                  <c:v>47.64</c:v>
                </c:pt>
                <c:pt idx="34856">
                  <c:v>47.61</c:v>
                </c:pt>
                <c:pt idx="34857">
                  <c:v>47.58</c:v>
                </c:pt>
                <c:pt idx="34858">
                  <c:v>47.55</c:v>
                </c:pt>
                <c:pt idx="34859">
                  <c:v>47.55</c:v>
                </c:pt>
                <c:pt idx="34860">
                  <c:v>47.55</c:v>
                </c:pt>
                <c:pt idx="34861">
                  <c:v>47.58</c:v>
                </c:pt>
                <c:pt idx="34862">
                  <c:v>47.58</c:v>
                </c:pt>
                <c:pt idx="34863">
                  <c:v>47.61</c:v>
                </c:pt>
                <c:pt idx="34864">
                  <c:v>47.61</c:v>
                </c:pt>
                <c:pt idx="34865">
                  <c:v>47.64</c:v>
                </c:pt>
                <c:pt idx="34866">
                  <c:v>47.64</c:v>
                </c:pt>
                <c:pt idx="34867">
                  <c:v>47.61</c:v>
                </c:pt>
                <c:pt idx="34868">
                  <c:v>47.64</c:v>
                </c:pt>
                <c:pt idx="34869">
                  <c:v>47.61</c:v>
                </c:pt>
                <c:pt idx="34870">
                  <c:v>47.67</c:v>
                </c:pt>
                <c:pt idx="34871">
                  <c:v>47.64</c:v>
                </c:pt>
                <c:pt idx="34872">
                  <c:v>47.64</c:v>
                </c:pt>
                <c:pt idx="34873">
                  <c:v>47.64</c:v>
                </c:pt>
                <c:pt idx="34874">
                  <c:v>47.64</c:v>
                </c:pt>
                <c:pt idx="34875">
                  <c:v>47.67</c:v>
                </c:pt>
                <c:pt idx="34876">
                  <c:v>47.67</c:v>
                </c:pt>
                <c:pt idx="34877">
                  <c:v>47.67</c:v>
                </c:pt>
                <c:pt idx="34878">
                  <c:v>47.67</c:v>
                </c:pt>
                <c:pt idx="34879">
                  <c:v>47.67</c:v>
                </c:pt>
                <c:pt idx="34880">
                  <c:v>47.7</c:v>
                </c:pt>
                <c:pt idx="34881">
                  <c:v>47.7</c:v>
                </c:pt>
                <c:pt idx="34882">
                  <c:v>47.7</c:v>
                </c:pt>
                <c:pt idx="34883">
                  <c:v>47.7</c:v>
                </c:pt>
                <c:pt idx="34884">
                  <c:v>47.7</c:v>
                </c:pt>
                <c:pt idx="34885">
                  <c:v>47.67</c:v>
                </c:pt>
                <c:pt idx="34886">
                  <c:v>47.67</c:v>
                </c:pt>
                <c:pt idx="34887">
                  <c:v>47.67</c:v>
                </c:pt>
                <c:pt idx="34888">
                  <c:v>47.64</c:v>
                </c:pt>
                <c:pt idx="34889">
                  <c:v>47.64</c:v>
                </c:pt>
                <c:pt idx="34890">
                  <c:v>47.61</c:v>
                </c:pt>
                <c:pt idx="34891">
                  <c:v>47.58</c:v>
                </c:pt>
                <c:pt idx="34892">
                  <c:v>47.58</c:v>
                </c:pt>
                <c:pt idx="34893">
                  <c:v>47.55</c:v>
                </c:pt>
                <c:pt idx="34894">
                  <c:v>47.52</c:v>
                </c:pt>
                <c:pt idx="34895">
                  <c:v>47.52</c:v>
                </c:pt>
                <c:pt idx="34896">
                  <c:v>47.43</c:v>
                </c:pt>
                <c:pt idx="34897">
                  <c:v>47.46</c:v>
                </c:pt>
                <c:pt idx="34898">
                  <c:v>47.43</c:v>
                </c:pt>
                <c:pt idx="34899">
                  <c:v>47.43</c:v>
                </c:pt>
                <c:pt idx="34900">
                  <c:v>47.46</c:v>
                </c:pt>
                <c:pt idx="34901">
                  <c:v>47.43</c:v>
                </c:pt>
                <c:pt idx="34902">
                  <c:v>47.46</c:v>
                </c:pt>
                <c:pt idx="34903">
                  <c:v>47.46</c:v>
                </c:pt>
                <c:pt idx="34904">
                  <c:v>47.43</c:v>
                </c:pt>
                <c:pt idx="34905">
                  <c:v>47.46</c:v>
                </c:pt>
                <c:pt idx="34906">
                  <c:v>47.49</c:v>
                </c:pt>
                <c:pt idx="34907">
                  <c:v>47.46</c:v>
                </c:pt>
                <c:pt idx="34908">
                  <c:v>47.49</c:v>
                </c:pt>
                <c:pt idx="34909">
                  <c:v>47.46</c:v>
                </c:pt>
                <c:pt idx="34910">
                  <c:v>47.49</c:v>
                </c:pt>
                <c:pt idx="34911">
                  <c:v>47.49</c:v>
                </c:pt>
                <c:pt idx="34912">
                  <c:v>47.49</c:v>
                </c:pt>
                <c:pt idx="34913">
                  <c:v>47.49</c:v>
                </c:pt>
                <c:pt idx="34914">
                  <c:v>47.49</c:v>
                </c:pt>
                <c:pt idx="34915">
                  <c:v>47.55</c:v>
                </c:pt>
                <c:pt idx="34916">
                  <c:v>47.52</c:v>
                </c:pt>
                <c:pt idx="34917">
                  <c:v>47.52</c:v>
                </c:pt>
                <c:pt idx="34918">
                  <c:v>47.52</c:v>
                </c:pt>
                <c:pt idx="34919">
                  <c:v>47.55</c:v>
                </c:pt>
                <c:pt idx="34920">
                  <c:v>47.55</c:v>
                </c:pt>
                <c:pt idx="34921">
                  <c:v>47.55</c:v>
                </c:pt>
                <c:pt idx="34922">
                  <c:v>47.58</c:v>
                </c:pt>
                <c:pt idx="34923">
                  <c:v>47.58</c:v>
                </c:pt>
                <c:pt idx="34924">
                  <c:v>47.58</c:v>
                </c:pt>
                <c:pt idx="34925">
                  <c:v>47.58</c:v>
                </c:pt>
                <c:pt idx="34926">
                  <c:v>47.61</c:v>
                </c:pt>
                <c:pt idx="34927">
                  <c:v>47.61</c:v>
                </c:pt>
                <c:pt idx="34928">
                  <c:v>47.61</c:v>
                </c:pt>
                <c:pt idx="34929">
                  <c:v>47.58</c:v>
                </c:pt>
                <c:pt idx="34930">
                  <c:v>47.58</c:v>
                </c:pt>
                <c:pt idx="34931">
                  <c:v>47.61</c:v>
                </c:pt>
                <c:pt idx="34932">
                  <c:v>47.61</c:v>
                </c:pt>
                <c:pt idx="34933">
                  <c:v>47.61</c:v>
                </c:pt>
                <c:pt idx="34934">
                  <c:v>47.67</c:v>
                </c:pt>
                <c:pt idx="34935">
                  <c:v>47.64</c:v>
                </c:pt>
                <c:pt idx="34936">
                  <c:v>47.64</c:v>
                </c:pt>
                <c:pt idx="34937">
                  <c:v>47.67</c:v>
                </c:pt>
                <c:pt idx="34938">
                  <c:v>47.7</c:v>
                </c:pt>
                <c:pt idx="34939">
                  <c:v>47.7</c:v>
                </c:pt>
                <c:pt idx="34940">
                  <c:v>47.73</c:v>
                </c:pt>
                <c:pt idx="34941">
                  <c:v>47.73</c:v>
                </c:pt>
                <c:pt idx="34942">
                  <c:v>47.73</c:v>
                </c:pt>
                <c:pt idx="34943">
                  <c:v>47.76</c:v>
                </c:pt>
                <c:pt idx="34944">
                  <c:v>47.76</c:v>
                </c:pt>
                <c:pt idx="34945">
                  <c:v>47.79</c:v>
                </c:pt>
                <c:pt idx="34946">
                  <c:v>47.82</c:v>
                </c:pt>
                <c:pt idx="34947">
                  <c:v>47.82</c:v>
                </c:pt>
                <c:pt idx="34948">
                  <c:v>47.85</c:v>
                </c:pt>
                <c:pt idx="34949">
                  <c:v>47.88</c:v>
                </c:pt>
                <c:pt idx="34950">
                  <c:v>47.91</c:v>
                </c:pt>
                <c:pt idx="34951">
                  <c:v>47.94</c:v>
                </c:pt>
                <c:pt idx="34952">
                  <c:v>47.94</c:v>
                </c:pt>
                <c:pt idx="34953">
                  <c:v>47.94</c:v>
                </c:pt>
                <c:pt idx="34954">
                  <c:v>47.97</c:v>
                </c:pt>
                <c:pt idx="34955">
                  <c:v>47.97</c:v>
                </c:pt>
                <c:pt idx="34956">
                  <c:v>47.97</c:v>
                </c:pt>
                <c:pt idx="34957">
                  <c:v>47.97</c:v>
                </c:pt>
                <c:pt idx="34958">
                  <c:v>48</c:v>
                </c:pt>
                <c:pt idx="34959">
                  <c:v>48.03</c:v>
                </c:pt>
                <c:pt idx="34960">
                  <c:v>48.03</c:v>
                </c:pt>
                <c:pt idx="34961">
                  <c:v>48.03</c:v>
                </c:pt>
                <c:pt idx="34962">
                  <c:v>48.06</c:v>
                </c:pt>
                <c:pt idx="34963">
                  <c:v>48.03</c:v>
                </c:pt>
                <c:pt idx="34964">
                  <c:v>48.03</c:v>
                </c:pt>
                <c:pt idx="34965">
                  <c:v>48.06</c:v>
                </c:pt>
                <c:pt idx="34966">
                  <c:v>48.06</c:v>
                </c:pt>
                <c:pt idx="34967">
                  <c:v>48.06</c:v>
                </c:pt>
                <c:pt idx="34968">
                  <c:v>48.09</c:v>
                </c:pt>
                <c:pt idx="34969">
                  <c:v>48.09</c:v>
                </c:pt>
                <c:pt idx="34970">
                  <c:v>48.09</c:v>
                </c:pt>
                <c:pt idx="34971">
                  <c:v>48.12</c:v>
                </c:pt>
                <c:pt idx="34972">
                  <c:v>48.12</c:v>
                </c:pt>
                <c:pt idx="34973">
                  <c:v>48.12</c:v>
                </c:pt>
                <c:pt idx="34974">
                  <c:v>48.12</c:v>
                </c:pt>
                <c:pt idx="34975">
                  <c:v>48.15</c:v>
                </c:pt>
                <c:pt idx="34976">
                  <c:v>48.15</c:v>
                </c:pt>
                <c:pt idx="34977">
                  <c:v>48.15</c:v>
                </c:pt>
                <c:pt idx="34978">
                  <c:v>48.15</c:v>
                </c:pt>
                <c:pt idx="34979">
                  <c:v>48.18</c:v>
                </c:pt>
                <c:pt idx="34980">
                  <c:v>48.18</c:v>
                </c:pt>
                <c:pt idx="34981">
                  <c:v>48.18</c:v>
                </c:pt>
                <c:pt idx="34982">
                  <c:v>48.18</c:v>
                </c:pt>
                <c:pt idx="34983">
                  <c:v>48.18</c:v>
                </c:pt>
                <c:pt idx="34984">
                  <c:v>48.18</c:v>
                </c:pt>
                <c:pt idx="34985">
                  <c:v>48.18</c:v>
                </c:pt>
                <c:pt idx="34986">
                  <c:v>48.18</c:v>
                </c:pt>
                <c:pt idx="34987">
                  <c:v>48.18</c:v>
                </c:pt>
                <c:pt idx="34988">
                  <c:v>48.18</c:v>
                </c:pt>
                <c:pt idx="34989">
                  <c:v>48.18</c:v>
                </c:pt>
                <c:pt idx="34990">
                  <c:v>48.18</c:v>
                </c:pt>
                <c:pt idx="34991">
                  <c:v>48.18</c:v>
                </c:pt>
                <c:pt idx="34992">
                  <c:v>48.21</c:v>
                </c:pt>
                <c:pt idx="34993">
                  <c:v>48.21</c:v>
                </c:pt>
                <c:pt idx="34994">
                  <c:v>48.21</c:v>
                </c:pt>
                <c:pt idx="34995">
                  <c:v>48.21</c:v>
                </c:pt>
                <c:pt idx="34996">
                  <c:v>48.21</c:v>
                </c:pt>
                <c:pt idx="34997">
                  <c:v>48.21</c:v>
                </c:pt>
                <c:pt idx="34998">
                  <c:v>48.21</c:v>
                </c:pt>
                <c:pt idx="34999">
                  <c:v>48.24</c:v>
                </c:pt>
                <c:pt idx="35000">
                  <c:v>48.24</c:v>
                </c:pt>
                <c:pt idx="35001">
                  <c:v>48.24</c:v>
                </c:pt>
                <c:pt idx="35002">
                  <c:v>48.24</c:v>
                </c:pt>
                <c:pt idx="35003">
                  <c:v>48.24</c:v>
                </c:pt>
                <c:pt idx="35004">
                  <c:v>48.24</c:v>
                </c:pt>
                <c:pt idx="35005">
                  <c:v>48.24</c:v>
                </c:pt>
                <c:pt idx="35006">
                  <c:v>48.27</c:v>
                </c:pt>
                <c:pt idx="35007">
                  <c:v>48.24</c:v>
                </c:pt>
                <c:pt idx="35008">
                  <c:v>48.27</c:v>
                </c:pt>
                <c:pt idx="35009">
                  <c:v>48.27</c:v>
                </c:pt>
                <c:pt idx="35010">
                  <c:v>48.27</c:v>
                </c:pt>
                <c:pt idx="35011">
                  <c:v>48.24</c:v>
                </c:pt>
                <c:pt idx="35012">
                  <c:v>48.24</c:v>
                </c:pt>
                <c:pt idx="35013">
                  <c:v>48.27</c:v>
                </c:pt>
                <c:pt idx="35014">
                  <c:v>48.28</c:v>
                </c:pt>
                <c:pt idx="35015">
                  <c:v>48.28</c:v>
                </c:pt>
                <c:pt idx="35016">
                  <c:v>48.28</c:v>
                </c:pt>
                <c:pt idx="35017">
                  <c:v>48.28</c:v>
                </c:pt>
                <c:pt idx="35018">
                  <c:v>48.31</c:v>
                </c:pt>
                <c:pt idx="35019">
                  <c:v>48.28</c:v>
                </c:pt>
                <c:pt idx="35020">
                  <c:v>48.31</c:v>
                </c:pt>
                <c:pt idx="35021">
                  <c:v>48.28</c:v>
                </c:pt>
                <c:pt idx="35022">
                  <c:v>48.28</c:v>
                </c:pt>
                <c:pt idx="35023">
                  <c:v>48.28</c:v>
                </c:pt>
                <c:pt idx="35024">
                  <c:v>48.28</c:v>
                </c:pt>
                <c:pt idx="35025">
                  <c:v>48.28</c:v>
                </c:pt>
                <c:pt idx="35026">
                  <c:v>48.28</c:v>
                </c:pt>
                <c:pt idx="35027">
                  <c:v>48.28</c:v>
                </c:pt>
                <c:pt idx="35028">
                  <c:v>48.31</c:v>
                </c:pt>
                <c:pt idx="35029">
                  <c:v>48.31</c:v>
                </c:pt>
                <c:pt idx="35030">
                  <c:v>48.28</c:v>
                </c:pt>
                <c:pt idx="35031">
                  <c:v>48.28</c:v>
                </c:pt>
                <c:pt idx="35032">
                  <c:v>48.31</c:v>
                </c:pt>
                <c:pt idx="35033">
                  <c:v>48.28</c:v>
                </c:pt>
                <c:pt idx="35034">
                  <c:v>48.28</c:v>
                </c:pt>
                <c:pt idx="35035">
                  <c:v>48.28</c:v>
                </c:pt>
                <c:pt idx="35036">
                  <c:v>48.28</c:v>
                </c:pt>
                <c:pt idx="35037">
                  <c:v>48.28</c:v>
                </c:pt>
                <c:pt idx="35038">
                  <c:v>48.28</c:v>
                </c:pt>
                <c:pt idx="35039">
                  <c:v>48.28</c:v>
                </c:pt>
                <c:pt idx="35040">
                  <c:v>48.28</c:v>
                </c:pt>
                <c:pt idx="35041">
                  <c:v>48.31</c:v>
                </c:pt>
                <c:pt idx="35042">
                  <c:v>48.24</c:v>
                </c:pt>
                <c:pt idx="35043">
                  <c:v>48.24</c:v>
                </c:pt>
                <c:pt idx="35044">
                  <c:v>48.27</c:v>
                </c:pt>
                <c:pt idx="35045">
                  <c:v>48.27</c:v>
                </c:pt>
                <c:pt idx="35046">
                  <c:v>48.27</c:v>
                </c:pt>
                <c:pt idx="35047">
                  <c:v>48.24</c:v>
                </c:pt>
                <c:pt idx="35048">
                  <c:v>48.24</c:v>
                </c:pt>
                <c:pt idx="35049">
                  <c:v>48.24</c:v>
                </c:pt>
                <c:pt idx="35050">
                  <c:v>48.21</c:v>
                </c:pt>
                <c:pt idx="35051">
                  <c:v>48.21</c:v>
                </c:pt>
                <c:pt idx="35052">
                  <c:v>48.18</c:v>
                </c:pt>
                <c:pt idx="35053">
                  <c:v>48.15</c:v>
                </c:pt>
                <c:pt idx="35054">
                  <c:v>48.12</c:v>
                </c:pt>
                <c:pt idx="35055">
                  <c:v>48.12</c:v>
                </c:pt>
                <c:pt idx="35056">
                  <c:v>48.09</c:v>
                </c:pt>
                <c:pt idx="35057">
                  <c:v>48.06</c:v>
                </c:pt>
                <c:pt idx="35058">
                  <c:v>48.06</c:v>
                </c:pt>
                <c:pt idx="35059">
                  <c:v>48.06</c:v>
                </c:pt>
                <c:pt idx="35060">
                  <c:v>48.03</c:v>
                </c:pt>
                <c:pt idx="35061">
                  <c:v>48.03</c:v>
                </c:pt>
                <c:pt idx="35062">
                  <c:v>47.97</c:v>
                </c:pt>
                <c:pt idx="35063">
                  <c:v>47.94</c:v>
                </c:pt>
                <c:pt idx="35064">
                  <c:v>47.91</c:v>
                </c:pt>
                <c:pt idx="35065">
                  <c:v>47.88</c:v>
                </c:pt>
                <c:pt idx="35066">
                  <c:v>47.88</c:v>
                </c:pt>
                <c:pt idx="35067">
                  <c:v>47.88</c:v>
                </c:pt>
                <c:pt idx="35068">
                  <c:v>47.85</c:v>
                </c:pt>
                <c:pt idx="35069">
                  <c:v>47.85</c:v>
                </c:pt>
                <c:pt idx="35070">
                  <c:v>47.82</c:v>
                </c:pt>
                <c:pt idx="35071">
                  <c:v>47.82</c:v>
                </c:pt>
                <c:pt idx="35072">
                  <c:v>47.79</c:v>
                </c:pt>
                <c:pt idx="35073">
                  <c:v>47.76</c:v>
                </c:pt>
                <c:pt idx="35074">
                  <c:v>47.76</c:v>
                </c:pt>
                <c:pt idx="35075">
                  <c:v>47.73</c:v>
                </c:pt>
                <c:pt idx="35076">
                  <c:v>47.67</c:v>
                </c:pt>
                <c:pt idx="35077">
                  <c:v>47.64</c:v>
                </c:pt>
                <c:pt idx="35078">
                  <c:v>47.58</c:v>
                </c:pt>
                <c:pt idx="35079">
                  <c:v>47.55</c:v>
                </c:pt>
                <c:pt idx="35080">
                  <c:v>47.52</c:v>
                </c:pt>
                <c:pt idx="35081">
                  <c:v>47.52</c:v>
                </c:pt>
                <c:pt idx="35082">
                  <c:v>47.43</c:v>
                </c:pt>
                <c:pt idx="35083">
                  <c:v>47.43</c:v>
                </c:pt>
                <c:pt idx="35084">
                  <c:v>47.43</c:v>
                </c:pt>
                <c:pt idx="35085">
                  <c:v>47.4</c:v>
                </c:pt>
                <c:pt idx="35086">
                  <c:v>47.4</c:v>
                </c:pt>
                <c:pt idx="35087">
                  <c:v>47.4</c:v>
                </c:pt>
                <c:pt idx="35088">
                  <c:v>47.4</c:v>
                </c:pt>
                <c:pt idx="35089">
                  <c:v>47.4</c:v>
                </c:pt>
                <c:pt idx="35090">
                  <c:v>47.37</c:v>
                </c:pt>
                <c:pt idx="35091">
                  <c:v>47.34</c:v>
                </c:pt>
                <c:pt idx="35092">
                  <c:v>47.31</c:v>
                </c:pt>
                <c:pt idx="35093">
                  <c:v>47.31</c:v>
                </c:pt>
                <c:pt idx="35094">
                  <c:v>47.31</c:v>
                </c:pt>
                <c:pt idx="35095">
                  <c:v>47.28</c:v>
                </c:pt>
                <c:pt idx="35096">
                  <c:v>47.25</c:v>
                </c:pt>
                <c:pt idx="35097">
                  <c:v>47.25</c:v>
                </c:pt>
                <c:pt idx="35098">
                  <c:v>47.22</c:v>
                </c:pt>
                <c:pt idx="35099">
                  <c:v>47.19</c:v>
                </c:pt>
                <c:pt idx="35100">
                  <c:v>47.19</c:v>
                </c:pt>
                <c:pt idx="35101">
                  <c:v>47.16</c:v>
                </c:pt>
                <c:pt idx="35102">
                  <c:v>47.16</c:v>
                </c:pt>
                <c:pt idx="35103">
                  <c:v>47.16</c:v>
                </c:pt>
                <c:pt idx="35104">
                  <c:v>47.19</c:v>
                </c:pt>
                <c:pt idx="35105">
                  <c:v>47.19</c:v>
                </c:pt>
                <c:pt idx="35106">
                  <c:v>47.22</c:v>
                </c:pt>
                <c:pt idx="35107">
                  <c:v>47.22</c:v>
                </c:pt>
                <c:pt idx="35108">
                  <c:v>47.22</c:v>
                </c:pt>
                <c:pt idx="35109">
                  <c:v>47.25</c:v>
                </c:pt>
                <c:pt idx="35110">
                  <c:v>47.25</c:v>
                </c:pt>
                <c:pt idx="35111">
                  <c:v>47.25</c:v>
                </c:pt>
                <c:pt idx="35112">
                  <c:v>47.28</c:v>
                </c:pt>
                <c:pt idx="35113">
                  <c:v>47.28</c:v>
                </c:pt>
                <c:pt idx="35114">
                  <c:v>47.28</c:v>
                </c:pt>
                <c:pt idx="35115">
                  <c:v>47.28</c:v>
                </c:pt>
                <c:pt idx="35116">
                  <c:v>47.28</c:v>
                </c:pt>
                <c:pt idx="35117">
                  <c:v>47.28</c:v>
                </c:pt>
                <c:pt idx="35118">
                  <c:v>47.28</c:v>
                </c:pt>
                <c:pt idx="35119">
                  <c:v>47.31</c:v>
                </c:pt>
                <c:pt idx="35120">
                  <c:v>47.28</c:v>
                </c:pt>
                <c:pt idx="35121">
                  <c:v>47.28</c:v>
                </c:pt>
                <c:pt idx="35122">
                  <c:v>47.28</c:v>
                </c:pt>
                <c:pt idx="35123">
                  <c:v>47.25</c:v>
                </c:pt>
                <c:pt idx="35124">
                  <c:v>47.28</c:v>
                </c:pt>
                <c:pt idx="35125">
                  <c:v>47.28</c:v>
                </c:pt>
                <c:pt idx="35126">
                  <c:v>47.28</c:v>
                </c:pt>
                <c:pt idx="35127">
                  <c:v>47.28</c:v>
                </c:pt>
                <c:pt idx="35128">
                  <c:v>47.28</c:v>
                </c:pt>
                <c:pt idx="35129">
                  <c:v>47.31</c:v>
                </c:pt>
                <c:pt idx="35130">
                  <c:v>47.31</c:v>
                </c:pt>
                <c:pt idx="35131">
                  <c:v>47.31</c:v>
                </c:pt>
                <c:pt idx="35132">
                  <c:v>47.34</c:v>
                </c:pt>
                <c:pt idx="35133">
                  <c:v>47.34</c:v>
                </c:pt>
                <c:pt idx="35134">
                  <c:v>47.37</c:v>
                </c:pt>
                <c:pt idx="35135">
                  <c:v>47.37</c:v>
                </c:pt>
                <c:pt idx="35136">
                  <c:v>47.4</c:v>
                </c:pt>
                <c:pt idx="35137">
                  <c:v>47.43</c:v>
                </c:pt>
                <c:pt idx="35138">
                  <c:v>47.43</c:v>
                </c:pt>
                <c:pt idx="35139">
                  <c:v>47.46</c:v>
                </c:pt>
                <c:pt idx="35140">
                  <c:v>47.46</c:v>
                </c:pt>
                <c:pt idx="35141">
                  <c:v>47.49</c:v>
                </c:pt>
                <c:pt idx="35142">
                  <c:v>47.52</c:v>
                </c:pt>
                <c:pt idx="35143">
                  <c:v>47.52</c:v>
                </c:pt>
                <c:pt idx="35144">
                  <c:v>47.52</c:v>
                </c:pt>
                <c:pt idx="35145">
                  <c:v>47.55</c:v>
                </c:pt>
                <c:pt idx="35146">
                  <c:v>47.55</c:v>
                </c:pt>
                <c:pt idx="35147">
                  <c:v>47.58</c:v>
                </c:pt>
                <c:pt idx="35148">
                  <c:v>47.58</c:v>
                </c:pt>
                <c:pt idx="35149">
                  <c:v>47.61</c:v>
                </c:pt>
                <c:pt idx="35150">
                  <c:v>47.61</c:v>
                </c:pt>
                <c:pt idx="35151">
                  <c:v>47.61</c:v>
                </c:pt>
                <c:pt idx="35152">
                  <c:v>47.55</c:v>
                </c:pt>
                <c:pt idx="35153">
                  <c:v>47.52</c:v>
                </c:pt>
                <c:pt idx="35154">
                  <c:v>47.52</c:v>
                </c:pt>
                <c:pt idx="35155">
                  <c:v>47.49</c:v>
                </c:pt>
                <c:pt idx="35156">
                  <c:v>47.49</c:v>
                </c:pt>
                <c:pt idx="35157">
                  <c:v>47.49</c:v>
                </c:pt>
                <c:pt idx="35158">
                  <c:v>47.46</c:v>
                </c:pt>
                <c:pt idx="35159">
                  <c:v>47.46</c:v>
                </c:pt>
                <c:pt idx="35160">
                  <c:v>47.46</c:v>
                </c:pt>
                <c:pt idx="35161">
                  <c:v>47.46</c:v>
                </c:pt>
                <c:pt idx="35162">
                  <c:v>47.46</c:v>
                </c:pt>
                <c:pt idx="35163">
                  <c:v>47.46</c:v>
                </c:pt>
                <c:pt idx="35164">
                  <c:v>47.43</c:v>
                </c:pt>
                <c:pt idx="35165">
                  <c:v>47.43</c:v>
                </c:pt>
                <c:pt idx="35166">
                  <c:v>47.43</c:v>
                </c:pt>
                <c:pt idx="35167">
                  <c:v>47.43</c:v>
                </c:pt>
                <c:pt idx="35168">
                  <c:v>47.43</c:v>
                </c:pt>
                <c:pt idx="35169">
                  <c:v>47.43</c:v>
                </c:pt>
                <c:pt idx="35170">
                  <c:v>47.43</c:v>
                </c:pt>
                <c:pt idx="35171">
                  <c:v>47.43</c:v>
                </c:pt>
                <c:pt idx="35172">
                  <c:v>47.43</c:v>
                </c:pt>
                <c:pt idx="35173">
                  <c:v>47.43</c:v>
                </c:pt>
                <c:pt idx="35174">
                  <c:v>47.46</c:v>
                </c:pt>
                <c:pt idx="35175">
                  <c:v>47.46</c:v>
                </c:pt>
                <c:pt idx="35176">
                  <c:v>47.46</c:v>
                </c:pt>
                <c:pt idx="35177">
                  <c:v>47.46</c:v>
                </c:pt>
                <c:pt idx="35178">
                  <c:v>47.46</c:v>
                </c:pt>
                <c:pt idx="35179">
                  <c:v>47.46</c:v>
                </c:pt>
                <c:pt idx="35180">
                  <c:v>47.46</c:v>
                </c:pt>
                <c:pt idx="35181">
                  <c:v>47.49</c:v>
                </c:pt>
                <c:pt idx="35182">
                  <c:v>47.49</c:v>
                </c:pt>
                <c:pt idx="35183">
                  <c:v>47.49</c:v>
                </c:pt>
                <c:pt idx="35184">
                  <c:v>47.49</c:v>
                </c:pt>
                <c:pt idx="35185">
                  <c:v>47.49</c:v>
                </c:pt>
                <c:pt idx="35186">
                  <c:v>47.49</c:v>
                </c:pt>
                <c:pt idx="35187">
                  <c:v>47.49</c:v>
                </c:pt>
                <c:pt idx="35188">
                  <c:v>47.49</c:v>
                </c:pt>
                <c:pt idx="35189">
                  <c:v>47.49</c:v>
                </c:pt>
                <c:pt idx="35191">
                  <c:v>47.49</c:v>
                </c:pt>
                <c:pt idx="35192">
                  <c:v>47.82</c:v>
                </c:pt>
                <c:pt idx="35193">
                  <c:v>47.46</c:v>
                </c:pt>
                <c:pt idx="35194">
                  <c:v>47.46</c:v>
                </c:pt>
                <c:pt idx="35195">
                  <c:v>47.46</c:v>
                </c:pt>
                <c:pt idx="35196">
                  <c:v>47.46</c:v>
                </c:pt>
                <c:pt idx="35197">
                  <c:v>47.46</c:v>
                </c:pt>
                <c:pt idx="35198">
                  <c:v>47.49</c:v>
                </c:pt>
                <c:pt idx="35199">
                  <c:v>47.49</c:v>
                </c:pt>
                <c:pt idx="35200">
                  <c:v>47.49</c:v>
                </c:pt>
                <c:pt idx="35201">
                  <c:v>47.49</c:v>
                </c:pt>
                <c:pt idx="35202">
                  <c:v>47.52</c:v>
                </c:pt>
                <c:pt idx="35203">
                  <c:v>47.55</c:v>
                </c:pt>
                <c:pt idx="35204">
                  <c:v>47.58</c:v>
                </c:pt>
                <c:pt idx="35205">
                  <c:v>47.64</c:v>
                </c:pt>
                <c:pt idx="35206">
                  <c:v>47.7</c:v>
                </c:pt>
                <c:pt idx="35207">
                  <c:v>47.79</c:v>
                </c:pt>
                <c:pt idx="35208">
                  <c:v>47.85</c:v>
                </c:pt>
                <c:pt idx="35209">
                  <c:v>47.88</c:v>
                </c:pt>
                <c:pt idx="35210">
                  <c:v>47.91</c:v>
                </c:pt>
                <c:pt idx="35211">
                  <c:v>47.94</c:v>
                </c:pt>
                <c:pt idx="35212">
                  <c:v>47.91</c:v>
                </c:pt>
                <c:pt idx="35213">
                  <c:v>47.94</c:v>
                </c:pt>
                <c:pt idx="35214">
                  <c:v>47.91</c:v>
                </c:pt>
                <c:pt idx="35215">
                  <c:v>47.91</c:v>
                </c:pt>
                <c:pt idx="35216">
                  <c:v>47.91</c:v>
                </c:pt>
                <c:pt idx="35217">
                  <c:v>50.17</c:v>
                </c:pt>
                <c:pt idx="35218">
                  <c:v>49.38</c:v>
                </c:pt>
                <c:pt idx="35219">
                  <c:v>49.1</c:v>
                </c:pt>
                <c:pt idx="35220">
                  <c:v>48.98</c:v>
                </c:pt>
                <c:pt idx="35221">
                  <c:v>48.89</c:v>
                </c:pt>
                <c:pt idx="35222">
                  <c:v>48.86</c:v>
                </c:pt>
                <c:pt idx="35223">
                  <c:v>48.83</c:v>
                </c:pt>
                <c:pt idx="35224">
                  <c:v>48.83</c:v>
                </c:pt>
                <c:pt idx="35225">
                  <c:v>48.79</c:v>
                </c:pt>
                <c:pt idx="35226">
                  <c:v>48.73</c:v>
                </c:pt>
                <c:pt idx="35227">
                  <c:v>48.7</c:v>
                </c:pt>
                <c:pt idx="35228">
                  <c:v>48.67</c:v>
                </c:pt>
                <c:pt idx="35229">
                  <c:v>48.64</c:v>
                </c:pt>
                <c:pt idx="35230">
                  <c:v>48.64</c:v>
                </c:pt>
                <c:pt idx="35231">
                  <c:v>48.64</c:v>
                </c:pt>
                <c:pt idx="35232">
                  <c:v>48.61</c:v>
                </c:pt>
                <c:pt idx="35233">
                  <c:v>48.61</c:v>
                </c:pt>
                <c:pt idx="35234">
                  <c:v>48.61</c:v>
                </c:pt>
                <c:pt idx="35235">
                  <c:v>48.64</c:v>
                </c:pt>
                <c:pt idx="35236">
                  <c:v>48.64</c:v>
                </c:pt>
                <c:pt idx="35237">
                  <c:v>48.61</c:v>
                </c:pt>
                <c:pt idx="35238">
                  <c:v>48.67</c:v>
                </c:pt>
                <c:pt idx="35239">
                  <c:v>48.67</c:v>
                </c:pt>
                <c:pt idx="35240">
                  <c:v>48.67</c:v>
                </c:pt>
                <c:pt idx="35241">
                  <c:v>48.7</c:v>
                </c:pt>
                <c:pt idx="35242">
                  <c:v>48.73</c:v>
                </c:pt>
                <c:pt idx="35243">
                  <c:v>48.73</c:v>
                </c:pt>
                <c:pt idx="35244">
                  <c:v>48.73</c:v>
                </c:pt>
                <c:pt idx="35245">
                  <c:v>48.76</c:v>
                </c:pt>
                <c:pt idx="35246">
                  <c:v>48.76</c:v>
                </c:pt>
                <c:pt idx="35247">
                  <c:v>48.76</c:v>
                </c:pt>
                <c:pt idx="35248">
                  <c:v>48.76</c:v>
                </c:pt>
                <c:pt idx="35249">
                  <c:v>48.76</c:v>
                </c:pt>
                <c:pt idx="35250">
                  <c:v>48.73</c:v>
                </c:pt>
                <c:pt idx="35251">
                  <c:v>48.73</c:v>
                </c:pt>
                <c:pt idx="35252">
                  <c:v>48.7</c:v>
                </c:pt>
                <c:pt idx="35253">
                  <c:v>48.7</c:v>
                </c:pt>
                <c:pt idx="35254">
                  <c:v>48.67</c:v>
                </c:pt>
                <c:pt idx="35255">
                  <c:v>48.67</c:v>
                </c:pt>
                <c:pt idx="35256">
                  <c:v>48.67</c:v>
                </c:pt>
                <c:pt idx="35257">
                  <c:v>48.64</c:v>
                </c:pt>
                <c:pt idx="35258">
                  <c:v>48.61</c:v>
                </c:pt>
                <c:pt idx="35259">
                  <c:v>48.61</c:v>
                </c:pt>
                <c:pt idx="35260">
                  <c:v>48.55</c:v>
                </c:pt>
                <c:pt idx="35261">
                  <c:v>48.52</c:v>
                </c:pt>
                <c:pt idx="35262">
                  <c:v>48.52</c:v>
                </c:pt>
                <c:pt idx="35263">
                  <c:v>48.52</c:v>
                </c:pt>
                <c:pt idx="35264">
                  <c:v>48.52</c:v>
                </c:pt>
                <c:pt idx="35265">
                  <c:v>48.52</c:v>
                </c:pt>
                <c:pt idx="35266">
                  <c:v>48.52</c:v>
                </c:pt>
                <c:pt idx="35267">
                  <c:v>48.52</c:v>
                </c:pt>
                <c:pt idx="35268">
                  <c:v>48.55</c:v>
                </c:pt>
                <c:pt idx="35269">
                  <c:v>48.55</c:v>
                </c:pt>
                <c:pt idx="35270">
                  <c:v>48.55</c:v>
                </c:pt>
                <c:pt idx="35271">
                  <c:v>48.58</c:v>
                </c:pt>
                <c:pt idx="35272">
                  <c:v>48.58</c:v>
                </c:pt>
                <c:pt idx="35273">
                  <c:v>48.61</c:v>
                </c:pt>
                <c:pt idx="35274">
                  <c:v>48.64</c:v>
                </c:pt>
                <c:pt idx="35275">
                  <c:v>48.64</c:v>
                </c:pt>
                <c:pt idx="35276">
                  <c:v>48.67</c:v>
                </c:pt>
                <c:pt idx="35277">
                  <c:v>48.7</c:v>
                </c:pt>
                <c:pt idx="35278">
                  <c:v>48.73</c:v>
                </c:pt>
                <c:pt idx="35279">
                  <c:v>48.77</c:v>
                </c:pt>
                <c:pt idx="35280">
                  <c:v>48.77</c:v>
                </c:pt>
                <c:pt idx="35281">
                  <c:v>48.77</c:v>
                </c:pt>
                <c:pt idx="35282">
                  <c:v>48.77</c:v>
                </c:pt>
                <c:pt idx="35283">
                  <c:v>48.77</c:v>
                </c:pt>
                <c:pt idx="35284">
                  <c:v>48.77</c:v>
                </c:pt>
                <c:pt idx="35285">
                  <c:v>48.77</c:v>
                </c:pt>
                <c:pt idx="35286">
                  <c:v>48.73</c:v>
                </c:pt>
                <c:pt idx="35287">
                  <c:v>48.73</c:v>
                </c:pt>
                <c:pt idx="35288">
                  <c:v>48.7</c:v>
                </c:pt>
                <c:pt idx="35289">
                  <c:v>48.7</c:v>
                </c:pt>
                <c:pt idx="35290">
                  <c:v>48.67</c:v>
                </c:pt>
                <c:pt idx="35291">
                  <c:v>48.64</c:v>
                </c:pt>
                <c:pt idx="35292">
                  <c:v>48.61</c:v>
                </c:pt>
                <c:pt idx="35293">
                  <c:v>48.61</c:v>
                </c:pt>
                <c:pt idx="35294">
                  <c:v>48.61</c:v>
                </c:pt>
                <c:pt idx="35295">
                  <c:v>48.58</c:v>
                </c:pt>
                <c:pt idx="35296">
                  <c:v>48.58</c:v>
                </c:pt>
                <c:pt idx="35297">
                  <c:v>48.55</c:v>
                </c:pt>
                <c:pt idx="35298">
                  <c:v>48.55</c:v>
                </c:pt>
                <c:pt idx="35299">
                  <c:v>48.52</c:v>
                </c:pt>
                <c:pt idx="35300">
                  <c:v>48.52</c:v>
                </c:pt>
                <c:pt idx="35301">
                  <c:v>48.49</c:v>
                </c:pt>
                <c:pt idx="35302">
                  <c:v>48.46</c:v>
                </c:pt>
                <c:pt idx="35303">
                  <c:v>48.46</c:v>
                </c:pt>
                <c:pt idx="35304">
                  <c:v>48.46</c:v>
                </c:pt>
                <c:pt idx="35305">
                  <c:v>48.46</c:v>
                </c:pt>
                <c:pt idx="35306">
                  <c:v>48.46</c:v>
                </c:pt>
                <c:pt idx="35307">
                  <c:v>48.43</c:v>
                </c:pt>
                <c:pt idx="35308">
                  <c:v>48.43</c:v>
                </c:pt>
                <c:pt idx="35309">
                  <c:v>48.43</c:v>
                </c:pt>
                <c:pt idx="35310">
                  <c:v>48.4</c:v>
                </c:pt>
                <c:pt idx="35311">
                  <c:v>48.4</c:v>
                </c:pt>
                <c:pt idx="35312">
                  <c:v>48.37</c:v>
                </c:pt>
                <c:pt idx="35313">
                  <c:v>48.37</c:v>
                </c:pt>
                <c:pt idx="35314">
                  <c:v>48.34</c:v>
                </c:pt>
                <c:pt idx="35315">
                  <c:v>48.37</c:v>
                </c:pt>
                <c:pt idx="35316">
                  <c:v>48.34</c:v>
                </c:pt>
                <c:pt idx="35317">
                  <c:v>48.34</c:v>
                </c:pt>
                <c:pt idx="35318">
                  <c:v>48.34</c:v>
                </c:pt>
                <c:pt idx="35319">
                  <c:v>48.34</c:v>
                </c:pt>
                <c:pt idx="35320">
                  <c:v>48.34</c:v>
                </c:pt>
                <c:pt idx="35321">
                  <c:v>48.34</c:v>
                </c:pt>
                <c:pt idx="35322">
                  <c:v>48.31</c:v>
                </c:pt>
                <c:pt idx="35323">
                  <c:v>48.31</c:v>
                </c:pt>
                <c:pt idx="35324">
                  <c:v>48.31</c:v>
                </c:pt>
                <c:pt idx="35325">
                  <c:v>48.31</c:v>
                </c:pt>
                <c:pt idx="35326">
                  <c:v>48.27</c:v>
                </c:pt>
                <c:pt idx="35327">
                  <c:v>48.24</c:v>
                </c:pt>
                <c:pt idx="35328">
                  <c:v>48.24</c:v>
                </c:pt>
                <c:pt idx="35329">
                  <c:v>48.21</c:v>
                </c:pt>
                <c:pt idx="35330">
                  <c:v>48.21</c:v>
                </c:pt>
                <c:pt idx="35331">
                  <c:v>48.18</c:v>
                </c:pt>
                <c:pt idx="35332">
                  <c:v>48.12</c:v>
                </c:pt>
                <c:pt idx="35333">
                  <c:v>48.12</c:v>
                </c:pt>
                <c:pt idx="35334">
                  <c:v>48.09</c:v>
                </c:pt>
                <c:pt idx="35335">
                  <c:v>48.06</c:v>
                </c:pt>
                <c:pt idx="35336">
                  <c:v>48.03</c:v>
                </c:pt>
                <c:pt idx="35337">
                  <c:v>48</c:v>
                </c:pt>
                <c:pt idx="35338">
                  <c:v>48</c:v>
                </c:pt>
                <c:pt idx="35339">
                  <c:v>47.94</c:v>
                </c:pt>
                <c:pt idx="35340">
                  <c:v>47.91</c:v>
                </c:pt>
                <c:pt idx="35341">
                  <c:v>47.88</c:v>
                </c:pt>
                <c:pt idx="35342">
                  <c:v>47.82</c:v>
                </c:pt>
                <c:pt idx="35343">
                  <c:v>47.82</c:v>
                </c:pt>
                <c:pt idx="35344">
                  <c:v>47.82</c:v>
                </c:pt>
                <c:pt idx="35345">
                  <c:v>47.82</c:v>
                </c:pt>
                <c:pt idx="35346">
                  <c:v>47.82</c:v>
                </c:pt>
                <c:pt idx="35347">
                  <c:v>47.79</c:v>
                </c:pt>
                <c:pt idx="35348">
                  <c:v>47.79</c:v>
                </c:pt>
                <c:pt idx="35349">
                  <c:v>47.76</c:v>
                </c:pt>
                <c:pt idx="35350">
                  <c:v>47.73</c:v>
                </c:pt>
                <c:pt idx="35351">
                  <c:v>47.76</c:v>
                </c:pt>
                <c:pt idx="35352">
                  <c:v>47.73</c:v>
                </c:pt>
                <c:pt idx="35353">
                  <c:v>47.7</c:v>
                </c:pt>
                <c:pt idx="35354">
                  <c:v>47.67</c:v>
                </c:pt>
                <c:pt idx="35355">
                  <c:v>47.67</c:v>
                </c:pt>
                <c:pt idx="35356">
                  <c:v>47.64</c:v>
                </c:pt>
                <c:pt idx="35357">
                  <c:v>47.61</c:v>
                </c:pt>
                <c:pt idx="35358">
                  <c:v>47.58</c:v>
                </c:pt>
                <c:pt idx="35359">
                  <c:v>47.58</c:v>
                </c:pt>
                <c:pt idx="35360">
                  <c:v>47.55</c:v>
                </c:pt>
                <c:pt idx="35361">
                  <c:v>47.52</c:v>
                </c:pt>
                <c:pt idx="35362">
                  <c:v>47.46</c:v>
                </c:pt>
                <c:pt idx="35363">
                  <c:v>47.46</c:v>
                </c:pt>
                <c:pt idx="35364">
                  <c:v>47.43</c:v>
                </c:pt>
                <c:pt idx="35365">
                  <c:v>47.43</c:v>
                </c:pt>
                <c:pt idx="35366">
                  <c:v>47.43</c:v>
                </c:pt>
                <c:pt idx="35367">
                  <c:v>47.4</c:v>
                </c:pt>
                <c:pt idx="35368">
                  <c:v>47.37</c:v>
                </c:pt>
                <c:pt idx="35369">
                  <c:v>47.34</c:v>
                </c:pt>
                <c:pt idx="35370">
                  <c:v>47.34</c:v>
                </c:pt>
                <c:pt idx="35371">
                  <c:v>47.31</c:v>
                </c:pt>
                <c:pt idx="35372">
                  <c:v>47.31</c:v>
                </c:pt>
                <c:pt idx="35373">
                  <c:v>47.28</c:v>
                </c:pt>
                <c:pt idx="35374">
                  <c:v>47.25</c:v>
                </c:pt>
                <c:pt idx="35375">
                  <c:v>47.19</c:v>
                </c:pt>
                <c:pt idx="35376">
                  <c:v>47.16</c:v>
                </c:pt>
                <c:pt idx="35377">
                  <c:v>47.13</c:v>
                </c:pt>
                <c:pt idx="35378">
                  <c:v>47.1</c:v>
                </c:pt>
                <c:pt idx="35379">
                  <c:v>47.1</c:v>
                </c:pt>
                <c:pt idx="35380">
                  <c:v>47.07</c:v>
                </c:pt>
                <c:pt idx="35381">
                  <c:v>47.04</c:v>
                </c:pt>
                <c:pt idx="35382">
                  <c:v>46.98</c:v>
                </c:pt>
                <c:pt idx="35383">
                  <c:v>46.95</c:v>
                </c:pt>
                <c:pt idx="35384">
                  <c:v>46.95</c:v>
                </c:pt>
                <c:pt idx="35385">
                  <c:v>46.89</c:v>
                </c:pt>
                <c:pt idx="35386">
                  <c:v>46.86</c:v>
                </c:pt>
                <c:pt idx="35387">
                  <c:v>46.8</c:v>
                </c:pt>
                <c:pt idx="35388">
                  <c:v>46.74</c:v>
                </c:pt>
                <c:pt idx="35389">
                  <c:v>46.71</c:v>
                </c:pt>
                <c:pt idx="35390">
                  <c:v>46.68</c:v>
                </c:pt>
                <c:pt idx="35391">
                  <c:v>46.68</c:v>
                </c:pt>
                <c:pt idx="35392">
                  <c:v>46.68</c:v>
                </c:pt>
                <c:pt idx="35393">
                  <c:v>46.62</c:v>
                </c:pt>
                <c:pt idx="35394">
                  <c:v>46.56</c:v>
                </c:pt>
                <c:pt idx="35395">
                  <c:v>46.5</c:v>
                </c:pt>
                <c:pt idx="35396">
                  <c:v>46.38</c:v>
                </c:pt>
                <c:pt idx="35397">
                  <c:v>46.3</c:v>
                </c:pt>
                <c:pt idx="35398">
                  <c:v>46.24</c:v>
                </c:pt>
                <c:pt idx="35399">
                  <c:v>46.24</c:v>
                </c:pt>
                <c:pt idx="35400">
                  <c:v>46.24</c:v>
                </c:pt>
                <c:pt idx="35401">
                  <c:v>46.24</c:v>
                </c:pt>
                <c:pt idx="35402">
                  <c:v>46.24</c:v>
                </c:pt>
                <c:pt idx="35403">
                  <c:v>46.21</c:v>
                </c:pt>
                <c:pt idx="35404">
                  <c:v>46.21</c:v>
                </c:pt>
                <c:pt idx="35405">
                  <c:v>46.18</c:v>
                </c:pt>
                <c:pt idx="35406">
                  <c:v>46.18</c:v>
                </c:pt>
                <c:pt idx="35407">
                  <c:v>46.15</c:v>
                </c:pt>
                <c:pt idx="35408">
                  <c:v>46.15</c:v>
                </c:pt>
                <c:pt idx="35409">
                  <c:v>46.12</c:v>
                </c:pt>
                <c:pt idx="35410">
                  <c:v>46.09</c:v>
                </c:pt>
                <c:pt idx="35411">
                  <c:v>46.12</c:v>
                </c:pt>
                <c:pt idx="35412">
                  <c:v>46.09</c:v>
                </c:pt>
                <c:pt idx="35413">
                  <c:v>46.06</c:v>
                </c:pt>
                <c:pt idx="35414">
                  <c:v>46.03</c:v>
                </c:pt>
                <c:pt idx="35415">
                  <c:v>46.03</c:v>
                </c:pt>
                <c:pt idx="35416">
                  <c:v>46</c:v>
                </c:pt>
                <c:pt idx="35417">
                  <c:v>46</c:v>
                </c:pt>
                <c:pt idx="35418">
                  <c:v>45.97</c:v>
                </c:pt>
                <c:pt idx="35419">
                  <c:v>45.94</c:v>
                </c:pt>
                <c:pt idx="35420">
                  <c:v>45.97</c:v>
                </c:pt>
                <c:pt idx="35421">
                  <c:v>45.91</c:v>
                </c:pt>
                <c:pt idx="35422">
                  <c:v>45.88</c:v>
                </c:pt>
                <c:pt idx="35423">
                  <c:v>45.85</c:v>
                </c:pt>
                <c:pt idx="35424">
                  <c:v>45.82</c:v>
                </c:pt>
                <c:pt idx="35425">
                  <c:v>45.79</c:v>
                </c:pt>
                <c:pt idx="35426">
                  <c:v>45.76</c:v>
                </c:pt>
                <c:pt idx="35427">
                  <c:v>45.73</c:v>
                </c:pt>
                <c:pt idx="35428">
                  <c:v>45.76</c:v>
                </c:pt>
                <c:pt idx="35429">
                  <c:v>45.73</c:v>
                </c:pt>
                <c:pt idx="35430">
                  <c:v>45.7</c:v>
                </c:pt>
                <c:pt idx="35431">
                  <c:v>45.67</c:v>
                </c:pt>
                <c:pt idx="35432">
                  <c:v>45.61</c:v>
                </c:pt>
                <c:pt idx="35433">
                  <c:v>45.61</c:v>
                </c:pt>
                <c:pt idx="35434">
                  <c:v>45.58</c:v>
                </c:pt>
                <c:pt idx="35435">
                  <c:v>45.55</c:v>
                </c:pt>
                <c:pt idx="35436">
                  <c:v>45.55</c:v>
                </c:pt>
                <c:pt idx="35437">
                  <c:v>45.52</c:v>
                </c:pt>
                <c:pt idx="35438">
                  <c:v>45.52</c:v>
                </c:pt>
                <c:pt idx="35439">
                  <c:v>45.49</c:v>
                </c:pt>
                <c:pt idx="35440">
                  <c:v>45.46</c:v>
                </c:pt>
                <c:pt idx="35441">
                  <c:v>45.43</c:v>
                </c:pt>
                <c:pt idx="35442">
                  <c:v>45.37</c:v>
                </c:pt>
                <c:pt idx="35443">
                  <c:v>45.31</c:v>
                </c:pt>
                <c:pt idx="35444">
                  <c:v>45.28</c:v>
                </c:pt>
                <c:pt idx="35445">
                  <c:v>45.26</c:v>
                </c:pt>
                <c:pt idx="35446">
                  <c:v>45.2</c:v>
                </c:pt>
                <c:pt idx="35447">
                  <c:v>45.17</c:v>
                </c:pt>
                <c:pt idx="35448">
                  <c:v>45.11</c:v>
                </c:pt>
                <c:pt idx="35449">
                  <c:v>45.07</c:v>
                </c:pt>
                <c:pt idx="35450">
                  <c:v>45.01</c:v>
                </c:pt>
                <c:pt idx="35451">
                  <c:v>45.02</c:v>
                </c:pt>
                <c:pt idx="35452">
                  <c:v>44.96</c:v>
                </c:pt>
                <c:pt idx="35453">
                  <c:v>44.93</c:v>
                </c:pt>
                <c:pt idx="35454">
                  <c:v>44.9</c:v>
                </c:pt>
                <c:pt idx="35455">
                  <c:v>44.83</c:v>
                </c:pt>
                <c:pt idx="35456">
                  <c:v>44.8</c:v>
                </c:pt>
                <c:pt idx="35457">
                  <c:v>44.77</c:v>
                </c:pt>
                <c:pt idx="35458">
                  <c:v>44.71</c:v>
                </c:pt>
                <c:pt idx="35459">
                  <c:v>44.68</c:v>
                </c:pt>
                <c:pt idx="35460">
                  <c:v>44.65</c:v>
                </c:pt>
                <c:pt idx="35461">
                  <c:v>44.62</c:v>
                </c:pt>
                <c:pt idx="35462">
                  <c:v>44.59</c:v>
                </c:pt>
                <c:pt idx="35463">
                  <c:v>44.59</c:v>
                </c:pt>
                <c:pt idx="35464">
                  <c:v>44.56</c:v>
                </c:pt>
                <c:pt idx="35465">
                  <c:v>44.56</c:v>
                </c:pt>
                <c:pt idx="35466">
                  <c:v>44.53</c:v>
                </c:pt>
                <c:pt idx="35467">
                  <c:v>44.5</c:v>
                </c:pt>
                <c:pt idx="35468">
                  <c:v>44.47</c:v>
                </c:pt>
                <c:pt idx="35469">
                  <c:v>44.41</c:v>
                </c:pt>
                <c:pt idx="35470">
                  <c:v>44.38</c:v>
                </c:pt>
                <c:pt idx="35471">
                  <c:v>44.38</c:v>
                </c:pt>
                <c:pt idx="35472">
                  <c:v>44.32</c:v>
                </c:pt>
                <c:pt idx="35473">
                  <c:v>44.29</c:v>
                </c:pt>
                <c:pt idx="35474">
                  <c:v>44.23</c:v>
                </c:pt>
                <c:pt idx="35475">
                  <c:v>44.2</c:v>
                </c:pt>
                <c:pt idx="35476">
                  <c:v>44.17</c:v>
                </c:pt>
                <c:pt idx="35477">
                  <c:v>44.17</c:v>
                </c:pt>
                <c:pt idx="35478">
                  <c:v>44.14</c:v>
                </c:pt>
                <c:pt idx="35479">
                  <c:v>44.11</c:v>
                </c:pt>
                <c:pt idx="35480">
                  <c:v>44.08</c:v>
                </c:pt>
                <c:pt idx="35481">
                  <c:v>44.05</c:v>
                </c:pt>
                <c:pt idx="35482">
                  <c:v>44.01</c:v>
                </c:pt>
                <c:pt idx="35483">
                  <c:v>43.98</c:v>
                </c:pt>
                <c:pt idx="35484">
                  <c:v>43.98</c:v>
                </c:pt>
                <c:pt idx="35485">
                  <c:v>44.02</c:v>
                </c:pt>
                <c:pt idx="35486">
                  <c:v>43.99</c:v>
                </c:pt>
                <c:pt idx="35487">
                  <c:v>43.95</c:v>
                </c:pt>
                <c:pt idx="35488">
                  <c:v>43.92</c:v>
                </c:pt>
                <c:pt idx="35489">
                  <c:v>43.92</c:v>
                </c:pt>
                <c:pt idx="35490">
                  <c:v>43.89</c:v>
                </c:pt>
                <c:pt idx="35491">
                  <c:v>43.86</c:v>
                </c:pt>
                <c:pt idx="35492">
                  <c:v>43.83</c:v>
                </c:pt>
                <c:pt idx="35493">
                  <c:v>43.83</c:v>
                </c:pt>
                <c:pt idx="35494">
                  <c:v>43.8</c:v>
                </c:pt>
                <c:pt idx="35495">
                  <c:v>43.8</c:v>
                </c:pt>
                <c:pt idx="35496">
                  <c:v>43.74</c:v>
                </c:pt>
                <c:pt idx="35497">
                  <c:v>43.71</c:v>
                </c:pt>
                <c:pt idx="35498">
                  <c:v>43.64</c:v>
                </c:pt>
                <c:pt idx="35499">
                  <c:v>43.68</c:v>
                </c:pt>
                <c:pt idx="35500">
                  <c:v>43.61</c:v>
                </c:pt>
                <c:pt idx="35501">
                  <c:v>43.61</c:v>
                </c:pt>
                <c:pt idx="35502">
                  <c:v>43.58</c:v>
                </c:pt>
                <c:pt idx="35503">
                  <c:v>43.52</c:v>
                </c:pt>
                <c:pt idx="35504">
                  <c:v>43.49</c:v>
                </c:pt>
                <c:pt idx="35505">
                  <c:v>43.49</c:v>
                </c:pt>
                <c:pt idx="35506">
                  <c:v>43.46</c:v>
                </c:pt>
                <c:pt idx="35507">
                  <c:v>43.46</c:v>
                </c:pt>
                <c:pt idx="35508">
                  <c:v>43.46</c:v>
                </c:pt>
                <c:pt idx="35509">
                  <c:v>43.46</c:v>
                </c:pt>
                <c:pt idx="35510">
                  <c:v>43.43</c:v>
                </c:pt>
                <c:pt idx="35511">
                  <c:v>43.4</c:v>
                </c:pt>
                <c:pt idx="35512">
                  <c:v>43.36</c:v>
                </c:pt>
                <c:pt idx="35513">
                  <c:v>43.33</c:v>
                </c:pt>
                <c:pt idx="35514">
                  <c:v>43.27</c:v>
                </c:pt>
                <c:pt idx="35515">
                  <c:v>43.27</c:v>
                </c:pt>
                <c:pt idx="35516">
                  <c:v>43.24</c:v>
                </c:pt>
                <c:pt idx="35517">
                  <c:v>43.17</c:v>
                </c:pt>
                <c:pt idx="35518">
                  <c:v>43.14</c:v>
                </c:pt>
                <c:pt idx="35519">
                  <c:v>43.08</c:v>
                </c:pt>
                <c:pt idx="35520">
                  <c:v>43.05</c:v>
                </c:pt>
                <c:pt idx="35521">
                  <c:v>43.01</c:v>
                </c:pt>
                <c:pt idx="35522">
                  <c:v>42.95</c:v>
                </c:pt>
                <c:pt idx="35523">
                  <c:v>42.92</c:v>
                </c:pt>
                <c:pt idx="35524">
                  <c:v>42.85</c:v>
                </c:pt>
                <c:pt idx="35525">
                  <c:v>42.79</c:v>
                </c:pt>
                <c:pt idx="35526">
                  <c:v>42.76</c:v>
                </c:pt>
                <c:pt idx="35527">
                  <c:v>42.69</c:v>
                </c:pt>
                <c:pt idx="35528">
                  <c:v>42.66</c:v>
                </c:pt>
              </c:numCache>
            </c:numRef>
          </c:yVal>
          <c:smooth val="1"/>
        </c:ser>
        <c:ser>
          <c:idx val="5"/>
          <c:order val="4"/>
          <c:tx>
            <c:strRef>
              <c:f>Leht1!$I$1</c:f>
              <c:strCache>
                <c:ptCount val="1"/>
                <c:pt idx="0">
                  <c:v>välisAH(g/m³)</c:v>
                </c:pt>
              </c:strCache>
            </c:strRef>
          </c:tx>
          <c:spPr>
            <a:ln w="6350">
              <a:solidFill>
                <a:srgbClr val="92D050"/>
              </a:solidFill>
              <a:prstDash val="solid"/>
            </a:ln>
          </c:spPr>
          <c:marker>
            <c:symbol val="none"/>
          </c:marker>
          <c:xVal>
            <c:numRef>
              <c:f>Leht1!$F$2:$F$74912</c:f>
              <c:numCache>
                <c:formatCode>m/d/yyyy\ h:mm</c:formatCode>
                <c:ptCount val="74911"/>
                <c:pt idx="0">
                  <c:v>40179</c:v>
                </c:pt>
                <c:pt idx="1">
                  <c:v>40179.041666666664</c:v>
                </c:pt>
                <c:pt idx="2">
                  <c:v>40179.083333333336</c:v>
                </c:pt>
                <c:pt idx="3">
                  <c:v>40179.125</c:v>
                </c:pt>
                <c:pt idx="4">
                  <c:v>40179.166666666664</c:v>
                </c:pt>
                <c:pt idx="5">
                  <c:v>40179.208333333336</c:v>
                </c:pt>
                <c:pt idx="6">
                  <c:v>40179.25</c:v>
                </c:pt>
                <c:pt idx="7">
                  <c:v>40179.291666666664</c:v>
                </c:pt>
                <c:pt idx="8">
                  <c:v>40179.333333333336</c:v>
                </c:pt>
                <c:pt idx="9">
                  <c:v>40179.375</c:v>
                </c:pt>
                <c:pt idx="10">
                  <c:v>40179.416666666664</c:v>
                </c:pt>
                <c:pt idx="11">
                  <c:v>40179.458333333336</c:v>
                </c:pt>
                <c:pt idx="12">
                  <c:v>40179.5</c:v>
                </c:pt>
                <c:pt idx="13">
                  <c:v>40179.541666666664</c:v>
                </c:pt>
                <c:pt idx="14">
                  <c:v>40179.583333333336</c:v>
                </c:pt>
                <c:pt idx="15">
                  <c:v>40179.625</c:v>
                </c:pt>
                <c:pt idx="16">
                  <c:v>40179.666666666664</c:v>
                </c:pt>
                <c:pt idx="17">
                  <c:v>40179.708333333336</c:v>
                </c:pt>
                <c:pt idx="18">
                  <c:v>40179.75</c:v>
                </c:pt>
                <c:pt idx="19">
                  <c:v>40179.791666666664</c:v>
                </c:pt>
                <c:pt idx="20">
                  <c:v>40179.833333333336</c:v>
                </c:pt>
                <c:pt idx="21">
                  <c:v>40179.875</c:v>
                </c:pt>
                <c:pt idx="22">
                  <c:v>40179.916666666664</c:v>
                </c:pt>
                <c:pt idx="23">
                  <c:v>40179.958333333336</c:v>
                </c:pt>
                <c:pt idx="24">
                  <c:v>40180</c:v>
                </c:pt>
                <c:pt idx="25">
                  <c:v>40180.041666666664</c:v>
                </c:pt>
                <c:pt idx="26">
                  <c:v>40180.083333333336</c:v>
                </c:pt>
                <c:pt idx="27">
                  <c:v>40180.125</c:v>
                </c:pt>
                <c:pt idx="28">
                  <c:v>40180.166666666664</c:v>
                </c:pt>
                <c:pt idx="29">
                  <c:v>40180.208333333336</c:v>
                </c:pt>
                <c:pt idx="30">
                  <c:v>40180.25</c:v>
                </c:pt>
                <c:pt idx="31">
                  <c:v>40180.291666666664</c:v>
                </c:pt>
                <c:pt idx="32">
                  <c:v>40180.333333333336</c:v>
                </c:pt>
                <c:pt idx="33">
                  <c:v>40180.375</c:v>
                </c:pt>
                <c:pt idx="34">
                  <c:v>40180.416666666664</c:v>
                </c:pt>
                <c:pt idx="35">
                  <c:v>40180.458333333336</c:v>
                </c:pt>
                <c:pt idx="36">
                  <c:v>40180.5</c:v>
                </c:pt>
                <c:pt idx="37">
                  <c:v>40180.541666666664</c:v>
                </c:pt>
                <c:pt idx="38">
                  <c:v>40180.583333333336</c:v>
                </c:pt>
                <c:pt idx="39">
                  <c:v>40180.625</c:v>
                </c:pt>
                <c:pt idx="40">
                  <c:v>40180.666666666664</c:v>
                </c:pt>
                <c:pt idx="41">
                  <c:v>40180.708333333336</c:v>
                </c:pt>
                <c:pt idx="42">
                  <c:v>40180.75</c:v>
                </c:pt>
                <c:pt idx="43">
                  <c:v>40180.791666666664</c:v>
                </c:pt>
                <c:pt idx="44">
                  <c:v>40180.833333333336</c:v>
                </c:pt>
                <c:pt idx="45">
                  <c:v>40180.875</c:v>
                </c:pt>
                <c:pt idx="46">
                  <c:v>40180.916666666664</c:v>
                </c:pt>
                <c:pt idx="47">
                  <c:v>40180.958333333336</c:v>
                </c:pt>
                <c:pt idx="48">
                  <c:v>40181</c:v>
                </c:pt>
                <c:pt idx="49">
                  <c:v>40181.041666666664</c:v>
                </c:pt>
                <c:pt idx="50">
                  <c:v>40181.083333333336</c:v>
                </c:pt>
                <c:pt idx="51">
                  <c:v>40181.125</c:v>
                </c:pt>
                <c:pt idx="52">
                  <c:v>40181.166666666664</c:v>
                </c:pt>
                <c:pt idx="53">
                  <c:v>40181.208333333336</c:v>
                </c:pt>
                <c:pt idx="54">
                  <c:v>40181.25</c:v>
                </c:pt>
                <c:pt idx="55">
                  <c:v>40181.291666666664</c:v>
                </c:pt>
                <c:pt idx="56">
                  <c:v>40181.333333333336</c:v>
                </c:pt>
                <c:pt idx="57">
                  <c:v>40181.375</c:v>
                </c:pt>
                <c:pt idx="58">
                  <c:v>40181.416666666664</c:v>
                </c:pt>
                <c:pt idx="59">
                  <c:v>40181.458333333336</c:v>
                </c:pt>
                <c:pt idx="60">
                  <c:v>40181.5</c:v>
                </c:pt>
                <c:pt idx="61">
                  <c:v>40181.541666666664</c:v>
                </c:pt>
                <c:pt idx="62">
                  <c:v>40181.583333333336</c:v>
                </c:pt>
                <c:pt idx="63">
                  <c:v>40181.625</c:v>
                </c:pt>
                <c:pt idx="64">
                  <c:v>40181.666666666664</c:v>
                </c:pt>
                <c:pt idx="65">
                  <c:v>40181.708333333336</c:v>
                </c:pt>
                <c:pt idx="66">
                  <c:v>40181.75</c:v>
                </c:pt>
                <c:pt idx="67">
                  <c:v>40181.791666666664</c:v>
                </c:pt>
                <c:pt idx="68">
                  <c:v>40181.833333333336</c:v>
                </c:pt>
                <c:pt idx="69">
                  <c:v>40181.875</c:v>
                </c:pt>
                <c:pt idx="70">
                  <c:v>40181.916666666664</c:v>
                </c:pt>
                <c:pt idx="71">
                  <c:v>40181.958333333336</c:v>
                </c:pt>
                <c:pt idx="72">
                  <c:v>40182</c:v>
                </c:pt>
                <c:pt idx="73">
                  <c:v>40182.041666666664</c:v>
                </c:pt>
                <c:pt idx="74">
                  <c:v>40182.083333333336</c:v>
                </c:pt>
                <c:pt idx="75">
                  <c:v>40182.125</c:v>
                </c:pt>
                <c:pt idx="76">
                  <c:v>40182.166666666664</c:v>
                </c:pt>
                <c:pt idx="77">
                  <c:v>40182.208333333336</c:v>
                </c:pt>
                <c:pt idx="78">
                  <c:v>40182.25</c:v>
                </c:pt>
                <c:pt idx="79">
                  <c:v>40182.291666666664</c:v>
                </c:pt>
                <c:pt idx="80">
                  <c:v>40182.333333333336</c:v>
                </c:pt>
                <c:pt idx="81">
                  <c:v>40182.375</c:v>
                </c:pt>
                <c:pt idx="82">
                  <c:v>40182.416666666664</c:v>
                </c:pt>
                <c:pt idx="83">
                  <c:v>40182.458333333336</c:v>
                </c:pt>
                <c:pt idx="84">
                  <c:v>40182.5</c:v>
                </c:pt>
                <c:pt idx="85">
                  <c:v>40182.541666666664</c:v>
                </c:pt>
                <c:pt idx="86">
                  <c:v>40182.583333333336</c:v>
                </c:pt>
                <c:pt idx="87">
                  <c:v>40182.625</c:v>
                </c:pt>
                <c:pt idx="88">
                  <c:v>40182.666666666664</c:v>
                </c:pt>
                <c:pt idx="89">
                  <c:v>40182.708333333336</c:v>
                </c:pt>
                <c:pt idx="90">
                  <c:v>40182.75</c:v>
                </c:pt>
                <c:pt idx="91">
                  <c:v>40182.791666666664</c:v>
                </c:pt>
                <c:pt idx="92">
                  <c:v>40182.833333333336</c:v>
                </c:pt>
                <c:pt idx="93">
                  <c:v>40182.875</c:v>
                </c:pt>
                <c:pt idx="94">
                  <c:v>40182.916666666664</c:v>
                </c:pt>
                <c:pt idx="95">
                  <c:v>40182.958333333336</c:v>
                </c:pt>
                <c:pt idx="96">
                  <c:v>40183</c:v>
                </c:pt>
                <c:pt idx="97">
                  <c:v>40183.041666666664</c:v>
                </c:pt>
                <c:pt idx="98">
                  <c:v>40183.083333333336</c:v>
                </c:pt>
                <c:pt idx="99">
                  <c:v>40183.125</c:v>
                </c:pt>
                <c:pt idx="100">
                  <c:v>40183.166666666664</c:v>
                </c:pt>
                <c:pt idx="101">
                  <c:v>40183.208333333336</c:v>
                </c:pt>
                <c:pt idx="102">
                  <c:v>40183.25</c:v>
                </c:pt>
                <c:pt idx="103">
                  <c:v>40183.291666666664</c:v>
                </c:pt>
                <c:pt idx="104">
                  <c:v>40183.333333333336</c:v>
                </c:pt>
                <c:pt idx="105">
                  <c:v>40183.375</c:v>
                </c:pt>
                <c:pt idx="106">
                  <c:v>40183.416666666664</c:v>
                </c:pt>
                <c:pt idx="107">
                  <c:v>40183.458333333336</c:v>
                </c:pt>
                <c:pt idx="108">
                  <c:v>40183.5</c:v>
                </c:pt>
                <c:pt idx="109">
                  <c:v>40183.541666666664</c:v>
                </c:pt>
                <c:pt idx="110">
                  <c:v>40183.583333333336</c:v>
                </c:pt>
                <c:pt idx="111">
                  <c:v>40183.625</c:v>
                </c:pt>
                <c:pt idx="112">
                  <c:v>40183.666666666664</c:v>
                </c:pt>
                <c:pt idx="113">
                  <c:v>40183.708333333336</c:v>
                </c:pt>
                <c:pt idx="114">
                  <c:v>40183.75</c:v>
                </c:pt>
                <c:pt idx="115">
                  <c:v>40183.791666666664</c:v>
                </c:pt>
                <c:pt idx="116">
                  <c:v>40183.833333333336</c:v>
                </c:pt>
                <c:pt idx="117">
                  <c:v>40183.875</c:v>
                </c:pt>
                <c:pt idx="118">
                  <c:v>40183.916666666664</c:v>
                </c:pt>
                <c:pt idx="119">
                  <c:v>40183.958333333336</c:v>
                </c:pt>
                <c:pt idx="120">
                  <c:v>40184</c:v>
                </c:pt>
                <c:pt idx="121">
                  <c:v>40184.041666666664</c:v>
                </c:pt>
                <c:pt idx="122">
                  <c:v>40184.083333333336</c:v>
                </c:pt>
                <c:pt idx="123">
                  <c:v>40184.125</c:v>
                </c:pt>
                <c:pt idx="124">
                  <c:v>40184.166666666664</c:v>
                </c:pt>
                <c:pt idx="125">
                  <c:v>40184.208333333336</c:v>
                </c:pt>
                <c:pt idx="126">
                  <c:v>40184.25</c:v>
                </c:pt>
                <c:pt idx="127">
                  <c:v>40184.291666666664</c:v>
                </c:pt>
                <c:pt idx="128">
                  <c:v>40184.333333333336</c:v>
                </c:pt>
                <c:pt idx="129">
                  <c:v>40184.375</c:v>
                </c:pt>
                <c:pt idx="130">
                  <c:v>40184.416666666664</c:v>
                </c:pt>
                <c:pt idx="131">
                  <c:v>40184.458333333336</c:v>
                </c:pt>
                <c:pt idx="132">
                  <c:v>40184.5</c:v>
                </c:pt>
                <c:pt idx="133">
                  <c:v>40184.541666666664</c:v>
                </c:pt>
                <c:pt idx="134">
                  <c:v>40184.583333333336</c:v>
                </c:pt>
                <c:pt idx="135">
                  <c:v>40184.625</c:v>
                </c:pt>
                <c:pt idx="136">
                  <c:v>40184.666666666664</c:v>
                </c:pt>
                <c:pt idx="137">
                  <c:v>40184.708333333336</c:v>
                </c:pt>
                <c:pt idx="138">
                  <c:v>40184.75</c:v>
                </c:pt>
                <c:pt idx="139">
                  <c:v>40184.791666666664</c:v>
                </c:pt>
                <c:pt idx="140">
                  <c:v>40184.833333333336</c:v>
                </c:pt>
                <c:pt idx="141">
                  <c:v>40184.875</c:v>
                </c:pt>
                <c:pt idx="142">
                  <c:v>40184.916666666664</c:v>
                </c:pt>
                <c:pt idx="143">
                  <c:v>40184.958333333336</c:v>
                </c:pt>
                <c:pt idx="144">
                  <c:v>40185</c:v>
                </c:pt>
                <c:pt idx="145">
                  <c:v>40185.041666666664</c:v>
                </c:pt>
                <c:pt idx="146">
                  <c:v>40185.083333333336</c:v>
                </c:pt>
                <c:pt idx="147">
                  <c:v>40185.125</c:v>
                </c:pt>
                <c:pt idx="148">
                  <c:v>40185.166666666664</c:v>
                </c:pt>
                <c:pt idx="149">
                  <c:v>40185.208333333336</c:v>
                </c:pt>
                <c:pt idx="150">
                  <c:v>40185.25</c:v>
                </c:pt>
                <c:pt idx="151">
                  <c:v>40185.291666666664</c:v>
                </c:pt>
                <c:pt idx="152">
                  <c:v>40185.333333333336</c:v>
                </c:pt>
                <c:pt idx="153">
                  <c:v>40185.375</c:v>
                </c:pt>
                <c:pt idx="154">
                  <c:v>40185.416666666664</c:v>
                </c:pt>
                <c:pt idx="155">
                  <c:v>40185.458333333336</c:v>
                </c:pt>
                <c:pt idx="156">
                  <c:v>40185.5</c:v>
                </c:pt>
                <c:pt idx="157">
                  <c:v>40185.541666666664</c:v>
                </c:pt>
                <c:pt idx="158">
                  <c:v>40185.583333333336</c:v>
                </c:pt>
                <c:pt idx="159">
                  <c:v>40185.625</c:v>
                </c:pt>
                <c:pt idx="160">
                  <c:v>40185.666666666664</c:v>
                </c:pt>
                <c:pt idx="161">
                  <c:v>40185.708333333336</c:v>
                </c:pt>
                <c:pt idx="162">
                  <c:v>40185.75</c:v>
                </c:pt>
                <c:pt idx="163">
                  <c:v>40185.791666666664</c:v>
                </c:pt>
                <c:pt idx="164">
                  <c:v>40185.833333333336</c:v>
                </c:pt>
                <c:pt idx="165">
                  <c:v>40185.875</c:v>
                </c:pt>
                <c:pt idx="166">
                  <c:v>40185.916666666664</c:v>
                </c:pt>
                <c:pt idx="167">
                  <c:v>40185.958333333336</c:v>
                </c:pt>
                <c:pt idx="168">
                  <c:v>40186</c:v>
                </c:pt>
                <c:pt idx="169">
                  <c:v>40186.041666666664</c:v>
                </c:pt>
                <c:pt idx="170">
                  <c:v>40186.083333333336</c:v>
                </c:pt>
                <c:pt idx="171">
                  <c:v>40186.125</c:v>
                </c:pt>
                <c:pt idx="172">
                  <c:v>40186.166666666664</c:v>
                </c:pt>
                <c:pt idx="173">
                  <c:v>40186.208333333336</c:v>
                </c:pt>
                <c:pt idx="174">
                  <c:v>40186.25</c:v>
                </c:pt>
                <c:pt idx="175">
                  <c:v>40186.291666666664</c:v>
                </c:pt>
                <c:pt idx="176">
                  <c:v>40186.333333333336</c:v>
                </c:pt>
                <c:pt idx="177">
                  <c:v>40186.375</c:v>
                </c:pt>
                <c:pt idx="178">
                  <c:v>40186.416666666664</c:v>
                </c:pt>
                <c:pt idx="179">
                  <c:v>40186.458333333336</c:v>
                </c:pt>
                <c:pt idx="180">
                  <c:v>40186.5</c:v>
                </c:pt>
                <c:pt idx="181">
                  <c:v>40186.541666666664</c:v>
                </c:pt>
                <c:pt idx="182">
                  <c:v>40186.583333333336</c:v>
                </c:pt>
                <c:pt idx="183">
                  <c:v>40186.625</c:v>
                </c:pt>
                <c:pt idx="184">
                  <c:v>40186.666666666664</c:v>
                </c:pt>
                <c:pt idx="185">
                  <c:v>40186.708333333336</c:v>
                </c:pt>
                <c:pt idx="186">
                  <c:v>40186.75</c:v>
                </c:pt>
                <c:pt idx="187">
                  <c:v>40186.791666666664</c:v>
                </c:pt>
                <c:pt idx="188">
                  <c:v>40186.833333333336</c:v>
                </c:pt>
                <c:pt idx="189">
                  <c:v>40186.875</c:v>
                </c:pt>
                <c:pt idx="190">
                  <c:v>40186.916666666664</c:v>
                </c:pt>
                <c:pt idx="191">
                  <c:v>40186.958333333336</c:v>
                </c:pt>
                <c:pt idx="192">
                  <c:v>40187</c:v>
                </c:pt>
                <c:pt idx="193">
                  <c:v>40187.041666666664</c:v>
                </c:pt>
                <c:pt idx="194">
                  <c:v>40187.083333333336</c:v>
                </c:pt>
                <c:pt idx="195">
                  <c:v>40187.125</c:v>
                </c:pt>
                <c:pt idx="196">
                  <c:v>40187.166666666664</c:v>
                </c:pt>
                <c:pt idx="197">
                  <c:v>40187.208333333336</c:v>
                </c:pt>
                <c:pt idx="198">
                  <c:v>40187.25</c:v>
                </c:pt>
                <c:pt idx="199">
                  <c:v>40187.291666666664</c:v>
                </c:pt>
                <c:pt idx="200">
                  <c:v>40187.333333333336</c:v>
                </c:pt>
                <c:pt idx="201">
                  <c:v>40187.375</c:v>
                </c:pt>
                <c:pt idx="202">
                  <c:v>40187.416666666664</c:v>
                </c:pt>
                <c:pt idx="203">
                  <c:v>40187.458333333336</c:v>
                </c:pt>
                <c:pt idx="204">
                  <c:v>40187.5</c:v>
                </c:pt>
                <c:pt idx="205">
                  <c:v>40187.541666666664</c:v>
                </c:pt>
                <c:pt idx="206">
                  <c:v>40187.583333333336</c:v>
                </c:pt>
                <c:pt idx="207">
                  <c:v>40187.625</c:v>
                </c:pt>
                <c:pt idx="208">
                  <c:v>40187.666666666664</c:v>
                </c:pt>
                <c:pt idx="209">
                  <c:v>40187.708333333336</c:v>
                </c:pt>
                <c:pt idx="210">
                  <c:v>40187.75</c:v>
                </c:pt>
                <c:pt idx="211">
                  <c:v>40187.791666666664</c:v>
                </c:pt>
                <c:pt idx="212">
                  <c:v>40187.833333333336</c:v>
                </c:pt>
                <c:pt idx="213">
                  <c:v>40187.875</c:v>
                </c:pt>
                <c:pt idx="214">
                  <c:v>40187.916666666664</c:v>
                </c:pt>
                <c:pt idx="215">
                  <c:v>40187.958333333336</c:v>
                </c:pt>
                <c:pt idx="216">
                  <c:v>40188</c:v>
                </c:pt>
                <c:pt idx="217">
                  <c:v>40188.041666666664</c:v>
                </c:pt>
                <c:pt idx="218">
                  <c:v>40188.083333333336</c:v>
                </c:pt>
                <c:pt idx="219">
                  <c:v>40188.125</c:v>
                </c:pt>
                <c:pt idx="220">
                  <c:v>40188.166666666664</c:v>
                </c:pt>
                <c:pt idx="221">
                  <c:v>40188.208333333336</c:v>
                </c:pt>
                <c:pt idx="222">
                  <c:v>40188.25</c:v>
                </c:pt>
                <c:pt idx="223">
                  <c:v>40188.291666666664</c:v>
                </c:pt>
                <c:pt idx="224">
                  <c:v>40188.333333333336</c:v>
                </c:pt>
                <c:pt idx="225">
                  <c:v>40188.375</c:v>
                </c:pt>
                <c:pt idx="226">
                  <c:v>40188.416666666664</c:v>
                </c:pt>
                <c:pt idx="227">
                  <c:v>40188.458333333336</c:v>
                </c:pt>
                <c:pt idx="228">
                  <c:v>40188.5</c:v>
                </c:pt>
                <c:pt idx="229">
                  <c:v>40188.541666666664</c:v>
                </c:pt>
                <c:pt idx="230">
                  <c:v>40188.583333333336</c:v>
                </c:pt>
                <c:pt idx="231">
                  <c:v>40188.625</c:v>
                </c:pt>
                <c:pt idx="232">
                  <c:v>40188.666666666664</c:v>
                </c:pt>
                <c:pt idx="233">
                  <c:v>40188.708333333336</c:v>
                </c:pt>
                <c:pt idx="234">
                  <c:v>40188.75</c:v>
                </c:pt>
                <c:pt idx="235">
                  <c:v>40188.791666666664</c:v>
                </c:pt>
                <c:pt idx="236">
                  <c:v>40188.833333333336</c:v>
                </c:pt>
                <c:pt idx="237">
                  <c:v>40188.875</c:v>
                </c:pt>
                <c:pt idx="238">
                  <c:v>40188.916666666664</c:v>
                </c:pt>
                <c:pt idx="239">
                  <c:v>40188.958333333336</c:v>
                </c:pt>
                <c:pt idx="240">
                  <c:v>40189</c:v>
                </c:pt>
                <c:pt idx="241">
                  <c:v>40189.041666666664</c:v>
                </c:pt>
                <c:pt idx="242">
                  <c:v>40189.083333333336</c:v>
                </c:pt>
                <c:pt idx="243">
                  <c:v>40189.125</c:v>
                </c:pt>
                <c:pt idx="244">
                  <c:v>40189.166666666664</c:v>
                </c:pt>
                <c:pt idx="245">
                  <c:v>40189.208333333336</c:v>
                </c:pt>
                <c:pt idx="246">
                  <c:v>40189.25</c:v>
                </c:pt>
                <c:pt idx="247">
                  <c:v>40189.291666666664</c:v>
                </c:pt>
                <c:pt idx="248">
                  <c:v>40189.333333333336</c:v>
                </c:pt>
                <c:pt idx="249">
                  <c:v>40189.375</c:v>
                </c:pt>
                <c:pt idx="250">
                  <c:v>40189.416666666664</c:v>
                </c:pt>
                <c:pt idx="251">
                  <c:v>40189.458333333336</c:v>
                </c:pt>
                <c:pt idx="252">
                  <c:v>40189.5</c:v>
                </c:pt>
                <c:pt idx="253">
                  <c:v>40189.541666666664</c:v>
                </c:pt>
                <c:pt idx="254">
                  <c:v>40189.583333333336</c:v>
                </c:pt>
                <c:pt idx="255">
                  <c:v>40189.625</c:v>
                </c:pt>
                <c:pt idx="256">
                  <c:v>40189.666666666664</c:v>
                </c:pt>
                <c:pt idx="257">
                  <c:v>40189.708333333336</c:v>
                </c:pt>
                <c:pt idx="258">
                  <c:v>40189.75</c:v>
                </c:pt>
                <c:pt idx="259">
                  <c:v>40189.791666666664</c:v>
                </c:pt>
                <c:pt idx="260">
                  <c:v>40189.833333333336</c:v>
                </c:pt>
                <c:pt idx="261">
                  <c:v>40189.875</c:v>
                </c:pt>
                <c:pt idx="262">
                  <c:v>40189.916666666664</c:v>
                </c:pt>
                <c:pt idx="263">
                  <c:v>40189.958333333336</c:v>
                </c:pt>
                <c:pt idx="264">
                  <c:v>40190</c:v>
                </c:pt>
                <c:pt idx="265">
                  <c:v>40190.041666666664</c:v>
                </c:pt>
                <c:pt idx="266">
                  <c:v>40190.083333333336</c:v>
                </c:pt>
                <c:pt idx="267">
                  <c:v>40190.125</c:v>
                </c:pt>
                <c:pt idx="268">
                  <c:v>40190.166666666664</c:v>
                </c:pt>
                <c:pt idx="269">
                  <c:v>40190.208333333336</c:v>
                </c:pt>
                <c:pt idx="270">
                  <c:v>40190.25</c:v>
                </c:pt>
                <c:pt idx="271">
                  <c:v>40190.291666666664</c:v>
                </c:pt>
                <c:pt idx="272">
                  <c:v>40190.333333333336</c:v>
                </c:pt>
                <c:pt idx="273">
                  <c:v>40190.375</c:v>
                </c:pt>
                <c:pt idx="274">
                  <c:v>40190.416666666664</c:v>
                </c:pt>
                <c:pt idx="275">
                  <c:v>40190.458333333336</c:v>
                </c:pt>
                <c:pt idx="276">
                  <c:v>40190.5</c:v>
                </c:pt>
                <c:pt idx="277">
                  <c:v>40190.541666666664</c:v>
                </c:pt>
                <c:pt idx="278">
                  <c:v>40190.583333333336</c:v>
                </c:pt>
                <c:pt idx="279">
                  <c:v>40190.625</c:v>
                </c:pt>
                <c:pt idx="280">
                  <c:v>40190.666666666664</c:v>
                </c:pt>
                <c:pt idx="281">
                  <c:v>40190.708333333336</c:v>
                </c:pt>
                <c:pt idx="282">
                  <c:v>40190.75</c:v>
                </c:pt>
                <c:pt idx="283">
                  <c:v>40190.791666666664</c:v>
                </c:pt>
                <c:pt idx="284">
                  <c:v>40190.833333333336</c:v>
                </c:pt>
                <c:pt idx="285">
                  <c:v>40190.875</c:v>
                </c:pt>
                <c:pt idx="286">
                  <c:v>40190.916666666664</c:v>
                </c:pt>
                <c:pt idx="287">
                  <c:v>40190.958333333336</c:v>
                </c:pt>
                <c:pt idx="288">
                  <c:v>40191</c:v>
                </c:pt>
                <c:pt idx="289">
                  <c:v>40191.041666666664</c:v>
                </c:pt>
                <c:pt idx="290">
                  <c:v>40191.083333333336</c:v>
                </c:pt>
                <c:pt idx="291">
                  <c:v>40191.125</c:v>
                </c:pt>
                <c:pt idx="292">
                  <c:v>40191.166666666664</c:v>
                </c:pt>
                <c:pt idx="293">
                  <c:v>40191.208333333336</c:v>
                </c:pt>
                <c:pt idx="294">
                  <c:v>40191.25</c:v>
                </c:pt>
                <c:pt idx="295">
                  <c:v>40191.291666666664</c:v>
                </c:pt>
                <c:pt idx="296">
                  <c:v>40191.333333333336</c:v>
                </c:pt>
                <c:pt idx="297">
                  <c:v>40191.375</c:v>
                </c:pt>
                <c:pt idx="298">
                  <c:v>40191.416666666664</c:v>
                </c:pt>
                <c:pt idx="299">
                  <c:v>40191.458333333336</c:v>
                </c:pt>
                <c:pt idx="300">
                  <c:v>40191.5</c:v>
                </c:pt>
                <c:pt idx="301">
                  <c:v>40191.541666666664</c:v>
                </c:pt>
                <c:pt idx="302">
                  <c:v>40191.583333333336</c:v>
                </c:pt>
                <c:pt idx="303">
                  <c:v>40191.625</c:v>
                </c:pt>
                <c:pt idx="304">
                  <c:v>40191.666666666664</c:v>
                </c:pt>
                <c:pt idx="305">
                  <c:v>40191.708333333336</c:v>
                </c:pt>
                <c:pt idx="306">
                  <c:v>40191.75</c:v>
                </c:pt>
                <c:pt idx="307">
                  <c:v>40191.791666666664</c:v>
                </c:pt>
                <c:pt idx="308">
                  <c:v>40191.833333333336</c:v>
                </c:pt>
                <c:pt idx="309">
                  <c:v>40191.875</c:v>
                </c:pt>
                <c:pt idx="310">
                  <c:v>40191.916666666664</c:v>
                </c:pt>
                <c:pt idx="311">
                  <c:v>40191.958333333336</c:v>
                </c:pt>
                <c:pt idx="312">
                  <c:v>40192</c:v>
                </c:pt>
                <c:pt idx="313">
                  <c:v>40192.041666666664</c:v>
                </c:pt>
                <c:pt idx="314">
                  <c:v>40192.083333333336</c:v>
                </c:pt>
                <c:pt idx="315">
                  <c:v>40192.125</c:v>
                </c:pt>
                <c:pt idx="316">
                  <c:v>40192.166666666664</c:v>
                </c:pt>
                <c:pt idx="317">
                  <c:v>40192.208333333336</c:v>
                </c:pt>
                <c:pt idx="318">
                  <c:v>40192.25</c:v>
                </c:pt>
                <c:pt idx="319">
                  <c:v>40192.291666666664</c:v>
                </c:pt>
                <c:pt idx="320">
                  <c:v>40192.333333333336</c:v>
                </c:pt>
                <c:pt idx="321">
                  <c:v>40192.375</c:v>
                </c:pt>
                <c:pt idx="322">
                  <c:v>40192.416666666664</c:v>
                </c:pt>
                <c:pt idx="323">
                  <c:v>40192.458333333336</c:v>
                </c:pt>
                <c:pt idx="324">
                  <c:v>40192.5</c:v>
                </c:pt>
                <c:pt idx="325">
                  <c:v>40192.541666666664</c:v>
                </c:pt>
                <c:pt idx="326">
                  <c:v>40192.583333333336</c:v>
                </c:pt>
                <c:pt idx="327">
                  <c:v>40192.625</c:v>
                </c:pt>
                <c:pt idx="328">
                  <c:v>40192.666666666664</c:v>
                </c:pt>
                <c:pt idx="329">
                  <c:v>40192.708333333336</c:v>
                </c:pt>
                <c:pt idx="330">
                  <c:v>40192.75</c:v>
                </c:pt>
                <c:pt idx="331">
                  <c:v>40192.791666666664</c:v>
                </c:pt>
                <c:pt idx="332">
                  <c:v>40192.833333333336</c:v>
                </c:pt>
                <c:pt idx="333">
                  <c:v>40192.875</c:v>
                </c:pt>
                <c:pt idx="334">
                  <c:v>40192.916666666664</c:v>
                </c:pt>
                <c:pt idx="335">
                  <c:v>40192.958333333336</c:v>
                </c:pt>
                <c:pt idx="336">
                  <c:v>40193</c:v>
                </c:pt>
                <c:pt idx="337">
                  <c:v>40193.041666666664</c:v>
                </c:pt>
                <c:pt idx="338">
                  <c:v>40193.083333333336</c:v>
                </c:pt>
                <c:pt idx="339">
                  <c:v>40193.125</c:v>
                </c:pt>
                <c:pt idx="340">
                  <c:v>40193.166666666664</c:v>
                </c:pt>
                <c:pt idx="341">
                  <c:v>40193.208333333336</c:v>
                </c:pt>
                <c:pt idx="342">
                  <c:v>40193.25</c:v>
                </c:pt>
                <c:pt idx="343">
                  <c:v>40193.291666666664</c:v>
                </c:pt>
                <c:pt idx="344">
                  <c:v>40193.333333333336</c:v>
                </c:pt>
                <c:pt idx="345">
                  <c:v>40193.375</c:v>
                </c:pt>
                <c:pt idx="346">
                  <c:v>40193.416666666664</c:v>
                </c:pt>
                <c:pt idx="347">
                  <c:v>40193.458333333336</c:v>
                </c:pt>
                <c:pt idx="348">
                  <c:v>40193.5</c:v>
                </c:pt>
                <c:pt idx="349">
                  <c:v>40193.541666666664</c:v>
                </c:pt>
                <c:pt idx="350">
                  <c:v>40193.583333333336</c:v>
                </c:pt>
                <c:pt idx="351">
                  <c:v>40193.625</c:v>
                </c:pt>
                <c:pt idx="352">
                  <c:v>40193.666666666664</c:v>
                </c:pt>
                <c:pt idx="353">
                  <c:v>40193.708333333336</c:v>
                </c:pt>
                <c:pt idx="354">
                  <c:v>40193.75</c:v>
                </c:pt>
                <c:pt idx="355">
                  <c:v>40193.791666666664</c:v>
                </c:pt>
                <c:pt idx="356">
                  <c:v>40193.833333333336</c:v>
                </c:pt>
                <c:pt idx="357">
                  <c:v>40193.875</c:v>
                </c:pt>
                <c:pt idx="358">
                  <c:v>40193.916666666664</c:v>
                </c:pt>
                <c:pt idx="359">
                  <c:v>40193.958333333336</c:v>
                </c:pt>
                <c:pt idx="360">
                  <c:v>40194</c:v>
                </c:pt>
                <c:pt idx="361">
                  <c:v>40194.041666666664</c:v>
                </c:pt>
                <c:pt idx="362">
                  <c:v>40194.083333333336</c:v>
                </c:pt>
                <c:pt idx="363">
                  <c:v>40194.125</c:v>
                </c:pt>
                <c:pt idx="364">
                  <c:v>40194.166666666664</c:v>
                </c:pt>
                <c:pt idx="365">
                  <c:v>40194.208333333336</c:v>
                </c:pt>
                <c:pt idx="366">
                  <c:v>40194.25</c:v>
                </c:pt>
                <c:pt idx="367">
                  <c:v>40194.291666666664</c:v>
                </c:pt>
                <c:pt idx="368">
                  <c:v>40194.333333333336</c:v>
                </c:pt>
                <c:pt idx="369">
                  <c:v>40194.375</c:v>
                </c:pt>
                <c:pt idx="370">
                  <c:v>40194.416666666664</c:v>
                </c:pt>
                <c:pt idx="371">
                  <c:v>40194.458333333336</c:v>
                </c:pt>
                <c:pt idx="372">
                  <c:v>40194.5</c:v>
                </c:pt>
                <c:pt idx="373">
                  <c:v>40194.541666666664</c:v>
                </c:pt>
                <c:pt idx="374">
                  <c:v>40194.583333333336</c:v>
                </c:pt>
                <c:pt idx="375">
                  <c:v>40194.625</c:v>
                </c:pt>
                <c:pt idx="376">
                  <c:v>40194.666666666664</c:v>
                </c:pt>
                <c:pt idx="377">
                  <c:v>40194.708333333336</c:v>
                </c:pt>
                <c:pt idx="378">
                  <c:v>40194.75</c:v>
                </c:pt>
                <c:pt idx="379">
                  <c:v>40194.791666666664</c:v>
                </c:pt>
                <c:pt idx="380">
                  <c:v>40194.833333333336</c:v>
                </c:pt>
                <c:pt idx="381">
                  <c:v>40194.875</c:v>
                </c:pt>
                <c:pt idx="382">
                  <c:v>40194.916666666664</c:v>
                </c:pt>
                <c:pt idx="383">
                  <c:v>40194.958333333336</c:v>
                </c:pt>
                <c:pt idx="384">
                  <c:v>40195</c:v>
                </c:pt>
                <c:pt idx="385">
                  <c:v>40195.041666666664</c:v>
                </c:pt>
                <c:pt idx="386">
                  <c:v>40195.083333333336</c:v>
                </c:pt>
                <c:pt idx="387">
                  <c:v>40195.125</c:v>
                </c:pt>
                <c:pt idx="388">
                  <c:v>40195.166666666664</c:v>
                </c:pt>
                <c:pt idx="389">
                  <c:v>40195.208333333336</c:v>
                </c:pt>
                <c:pt idx="390">
                  <c:v>40195.25</c:v>
                </c:pt>
                <c:pt idx="391">
                  <c:v>40195.291666666664</c:v>
                </c:pt>
                <c:pt idx="392">
                  <c:v>40195.333333333336</c:v>
                </c:pt>
                <c:pt idx="393">
                  <c:v>40195.375</c:v>
                </c:pt>
                <c:pt idx="394">
                  <c:v>40195.416666666664</c:v>
                </c:pt>
                <c:pt idx="395">
                  <c:v>40195.458333333336</c:v>
                </c:pt>
                <c:pt idx="396">
                  <c:v>40195.5</c:v>
                </c:pt>
                <c:pt idx="397">
                  <c:v>40195.541666666664</c:v>
                </c:pt>
                <c:pt idx="398">
                  <c:v>40195.583333333336</c:v>
                </c:pt>
                <c:pt idx="399">
                  <c:v>40195.625</c:v>
                </c:pt>
                <c:pt idx="400">
                  <c:v>40195.666666666664</c:v>
                </c:pt>
                <c:pt idx="401">
                  <c:v>40195.708333333336</c:v>
                </c:pt>
                <c:pt idx="402">
                  <c:v>40195.75</c:v>
                </c:pt>
                <c:pt idx="403">
                  <c:v>40195.791666666664</c:v>
                </c:pt>
                <c:pt idx="404">
                  <c:v>40195.833333333336</c:v>
                </c:pt>
                <c:pt idx="405">
                  <c:v>40195.875</c:v>
                </c:pt>
                <c:pt idx="406">
                  <c:v>40195.916666666664</c:v>
                </c:pt>
                <c:pt idx="407">
                  <c:v>40195.958333333336</c:v>
                </c:pt>
                <c:pt idx="408">
                  <c:v>40196</c:v>
                </c:pt>
                <c:pt idx="409">
                  <c:v>40196.041666666664</c:v>
                </c:pt>
                <c:pt idx="410">
                  <c:v>40196.083333333336</c:v>
                </c:pt>
                <c:pt idx="411">
                  <c:v>40196.125</c:v>
                </c:pt>
                <c:pt idx="412">
                  <c:v>40196.166666666664</c:v>
                </c:pt>
                <c:pt idx="413">
                  <c:v>40196.208333333336</c:v>
                </c:pt>
                <c:pt idx="414">
                  <c:v>40196.25</c:v>
                </c:pt>
                <c:pt idx="415">
                  <c:v>40196.291666666664</c:v>
                </c:pt>
                <c:pt idx="416">
                  <c:v>40196.333333333336</c:v>
                </c:pt>
                <c:pt idx="417">
                  <c:v>40196.375</c:v>
                </c:pt>
                <c:pt idx="418">
                  <c:v>40196.416666666664</c:v>
                </c:pt>
                <c:pt idx="419">
                  <c:v>40196.458333333336</c:v>
                </c:pt>
                <c:pt idx="420">
                  <c:v>40196.5</c:v>
                </c:pt>
                <c:pt idx="421">
                  <c:v>40196.541666666664</c:v>
                </c:pt>
                <c:pt idx="422">
                  <c:v>40196.583333333336</c:v>
                </c:pt>
                <c:pt idx="423">
                  <c:v>40196.625</c:v>
                </c:pt>
                <c:pt idx="424">
                  <c:v>40196.666666666664</c:v>
                </c:pt>
                <c:pt idx="425">
                  <c:v>40196.708333333336</c:v>
                </c:pt>
                <c:pt idx="426">
                  <c:v>40196.75</c:v>
                </c:pt>
                <c:pt idx="427">
                  <c:v>40196.791666666664</c:v>
                </c:pt>
                <c:pt idx="428">
                  <c:v>40196.833333333336</c:v>
                </c:pt>
                <c:pt idx="429">
                  <c:v>40196.875</c:v>
                </c:pt>
                <c:pt idx="430">
                  <c:v>40196.916666666664</c:v>
                </c:pt>
                <c:pt idx="431">
                  <c:v>40196.958333333336</c:v>
                </c:pt>
                <c:pt idx="432">
                  <c:v>40197</c:v>
                </c:pt>
                <c:pt idx="433">
                  <c:v>40197.041666666664</c:v>
                </c:pt>
                <c:pt idx="434">
                  <c:v>40197.083333333336</c:v>
                </c:pt>
                <c:pt idx="435">
                  <c:v>40197.125</c:v>
                </c:pt>
                <c:pt idx="436">
                  <c:v>40197.166666666664</c:v>
                </c:pt>
                <c:pt idx="437">
                  <c:v>40197.208333333336</c:v>
                </c:pt>
                <c:pt idx="438">
                  <c:v>40197.25</c:v>
                </c:pt>
                <c:pt idx="439">
                  <c:v>40197.291666666664</c:v>
                </c:pt>
                <c:pt idx="440">
                  <c:v>40197.333333333336</c:v>
                </c:pt>
                <c:pt idx="441">
                  <c:v>40197.375</c:v>
                </c:pt>
                <c:pt idx="442">
                  <c:v>40197.416666666664</c:v>
                </c:pt>
                <c:pt idx="443">
                  <c:v>40197.458333333336</c:v>
                </c:pt>
                <c:pt idx="444">
                  <c:v>40197.5</c:v>
                </c:pt>
                <c:pt idx="445">
                  <c:v>40197.541666666664</c:v>
                </c:pt>
                <c:pt idx="446">
                  <c:v>40197.583333333336</c:v>
                </c:pt>
                <c:pt idx="447">
                  <c:v>40197.625</c:v>
                </c:pt>
                <c:pt idx="448">
                  <c:v>40197.666666666664</c:v>
                </c:pt>
                <c:pt idx="449">
                  <c:v>40197.708333333336</c:v>
                </c:pt>
                <c:pt idx="450">
                  <c:v>40197.75</c:v>
                </c:pt>
                <c:pt idx="451">
                  <c:v>40197.791666666664</c:v>
                </c:pt>
                <c:pt idx="452">
                  <c:v>40197.833333333336</c:v>
                </c:pt>
                <c:pt idx="453">
                  <c:v>40197.875</c:v>
                </c:pt>
                <c:pt idx="454">
                  <c:v>40197.916666666664</c:v>
                </c:pt>
                <c:pt idx="455">
                  <c:v>40197.958333333336</c:v>
                </c:pt>
                <c:pt idx="456">
                  <c:v>40198</c:v>
                </c:pt>
                <c:pt idx="457">
                  <c:v>40198.041666666664</c:v>
                </c:pt>
                <c:pt idx="458">
                  <c:v>40198.083333333336</c:v>
                </c:pt>
                <c:pt idx="459">
                  <c:v>40198.125</c:v>
                </c:pt>
                <c:pt idx="460">
                  <c:v>40198.166666666664</c:v>
                </c:pt>
                <c:pt idx="461">
                  <c:v>40198.208333333336</c:v>
                </c:pt>
                <c:pt idx="462">
                  <c:v>40198.25</c:v>
                </c:pt>
                <c:pt idx="463">
                  <c:v>40198.291666666664</c:v>
                </c:pt>
                <c:pt idx="464">
                  <c:v>40198.333333333336</c:v>
                </c:pt>
                <c:pt idx="465">
                  <c:v>40198.375</c:v>
                </c:pt>
                <c:pt idx="466">
                  <c:v>40198.416666666664</c:v>
                </c:pt>
                <c:pt idx="467">
                  <c:v>40198.458333333336</c:v>
                </c:pt>
                <c:pt idx="468">
                  <c:v>40198.5</c:v>
                </c:pt>
                <c:pt idx="469">
                  <c:v>40198.541666666664</c:v>
                </c:pt>
                <c:pt idx="470">
                  <c:v>40198.583333333336</c:v>
                </c:pt>
                <c:pt idx="471">
                  <c:v>40198.625</c:v>
                </c:pt>
                <c:pt idx="472">
                  <c:v>40198.666666666664</c:v>
                </c:pt>
                <c:pt idx="473">
                  <c:v>40198.708333333336</c:v>
                </c:pt>
                <c:pt idx="474">
                  <c:v>40198.75</c:v>
                </c:pt>
                <c:pt idx="475">
                  <c:v>40198.791666666664</c:v>
                </c:pt>
                <c:pt idx="476">
                  <c:v>40198.833333333336</c:v>
                </c:pt>
                <c:pt idx="477">
                  <c:v>40198.875</c:v>
                </c:pt>
                <c:pt idx="478">
                  <c:v>40198.916666666664</c:v>
                </c:pt>
                <c:pt idx="479">
                  <c:v>40198.958333333336</c:v>
                </c:pt>
                <c:pt idx="480">
                  <c:v>40199</c:v>
                </c:pt>
                <c:pt idx="481">
                  <c:v>40199.041666666664</c:v>
                </c:pt>
                <c:pt idx="482">
                  <c:v>40199.083333333336</c:v>
                </c:pt>
                <c:pt idx="483">
                  <c:v>40199.125</c:v>
                </c:pt>
                <c:pt idx="484">
                  <c:v>40199.166666666664</c:v>
                </c:pt>
                <c:pt idx="485">
                  <c:v>40199.208333333336</c:v>
                </c:pt>
                <c:pt idx="486">
                  <c:v>40199.25</c:v>
                </c:pt>
                <c:pt idx="487">
                  <c:v>40199.291666666664</c:v>
                </c:pt>
                <c:pt idx="488">
                  <c:v>40199.333333333336</c:v>
                </c:pt>
                <c:pt idx="489">
                  <c:v>40199.375</c:v>
                </c:pt>
                <c:pt idx="490">
                  <c:v>40199.416666666664</c:v>
                </c:pt>
                <c:pt idx="491">
                  <c:v>40199.458333333336</c:v>
                </c:pt>
                <c:pt idx="492">
                  <c:v>40199.5</c:v>
                </c:pt>
                <c:pt idx="493">
                  <c:v>40199.541666666664</c:v>
                </c:pt>
                <c:pt idx="494">
                  <c:v>40199.583333333336</c:v>
                </c:pt>
                <c:pt idx="495">
                  <c:v>40199.625</c:v>
                </c:pt>
                <c:pt idx="496">
                  <c:v>40199.666666666664</c:v>
                </c:pt>
                <c:pt idx="497">
                  <c:v>40199.708333333336</c:v>
                </c:pt>
                <c:pt idx="498">
                  <c:v>40199.75</c:v>
                </c:pt>
                <c:pt idx="499">
                  <c:v>40199.791666666664</c:v>
                </c:pt>
                <c:pt idx="500">
                  <c:v>40199.833333333336</c:v>
                </c:pt>
                <c:pt idx="501">
                  <c:v>40199.875</c:v>
                </c:pt>
                <c:pt idx="502">
                  <c:v>40199.916666666664</c:v>
                </c:pt>
                <c:pt idx="503">
                  <c:v>40199.958333333336</c:v>
                </c:pt>
                <c:pt idx="504">
                  <c:v>40200</c:v>
                </c:pt>
                <c:pt idx="505">
                  <c:v>40200.041666666664</c:v>
                </c:pt>
                <c:pt idx="506">
                  <c:v>40200.083333333336</c:v>
                </c:pt>
                <c:pt idx="507">
                  <c:v>40200.125</c:v>
                </c:pt>
                <c:pt idx="508">
                  <c:v>40200.166666666664</c:v>
                </c:pt>
                <c:pt idx="509">
                  <c:v>40200.208333333336</c:v>
                </c:pt>
                <c:pt idx="510">
                  <c:v>40200.25</c:v>
                </c:pt>
                <c:pt idx="511">
                  <c:v>40200.291666666664</c:v>
                </c:pt>
                <c:pt idx="512">
                  <c:v>40200.333333333336</c:v>
                </c:pt>
                <c:pt idx="513">
                  <c:v>40200.375</c:v>
                </c:pt>
                <c:pt idx="514">
                  <c:v>40200.416666666664</c:v>
                </c:pt>
                <c:pt idx="515">
                  <c:v>40200.458333333336</c:v>
                </c:pt>
                <c:pt idx="516">
                  <c:v>40200.5</c:v>
                </c:pt>
                <c:pt idx="517">
                  <c:v>40200.541666666664</c:v>
                </c:pt>
                <c:pt idx="518">
                  <c:v>40200.583333333336</c:v>
                </c:pt>
                <c:pt idx="519">
                  <c:v>40200.625</c:v>
                </c:pt>
                <c:pt idx="520">
                  <c:v>40200.666666666664</c:v>
                </c:pt>
                <c:pt idx="521">
                  <c:v>40200.708333333336</c:v>
                </c:pt>
                <c:pt idx="522">
                  <c:v>40200.75</c:v>
                </c:pt>
                <c:pt idx="523">
                  <c:v>40200.791666666664</c:v>
                </c:pt>
                <c:pt idx="524">
                  <c:v>40200.833333333336</c:v>
                </c:pt>
                <c:pt idx="525">
                  <c:v>40200.875</c:v>
                </c:pt>
                <c:pt idx="526">
                  <c:v>40200.916666666664</c:v>
                </c:pt>
                <c:pt idx="527">
                  <c:v>40200.958333333336</c:v>
                </c:pt>
                <c:pt idx="528">
                  <c:v>40201</c:v>
                </c:pt>
                <c:pt idx="529">
                  <c:v>40201.041666666664</c:v>
                </c:pt>
                <c:pt idx="530">
                  <c:v>40201.083333333336</c:v>
                </c:pt>
                <c:pt idx="531">
                  <c:v>40201.125</c:v>
                </c:pt>
                <c:pt idx="532">
                  <c:v>40201.166666666664</c:v>
                </c:pt>
                <c:pt idx="533">
                  <c:v>40201.208333333336</c:v>
                </c:pt>
                <c:pt idx="534">
                  <c:v>40201.25</c:v>
                </c:pt>
                <c:pt idx="535">
                  <c:v>40201.291666666664</c:v>
                </c:pt>
                <c:pt idx="536">
                  <c:v>40201.333333333336</c:v>
                </c:pt>
                <c:pt idx="537">
                  <c:v>40201.375</c:v>
                </c:pt>
                <c:pt idx="538">
                  <c:v>40201.416666666664</c:v>
                </c:pt>
                <c:pt idx="539">
                  <c:v>40201.458333333336</c:v>
                </c:pt>
                <c:pt idx="540">
                  <c:v>40201.5</c:v>
                </c:pt>
                <c:pt idx="541">
                  <c:v>40201.541666666664</c:v>
                </c:pt>
                <c:pt idx="542">
                  <c:v>40201.583333333336</c:v>
                </c:pt>
                <c:pt idx="543">
                  <c:v>40201.625</c:v>
                </c:pt>
                <c:pt idx="544">
                  <c:v>40201.666666666664</c:v>
                </c:pt>
                <c:pt idx="545">
                  <c:v>40201.708333333336</c:v>
                </c:pt>
                <c:pt idx="546">
                  <c:v>40201.75</c:v>
                </c:pt>
                <c:pt idx="547">
                  <c:v>40201.791666666664</c:v>
                </c:pt>
                <c:pt idx="548">
                  <c:v>40201.833333333336</c:v>
                </c:pt>
                <c:pt idx="549">
                  <c:v>40201.875</c:v>
                </c:pt>
                <c:pt idx="550">
                  <c:v>40201.916666666664</c:v>
                </c:pt>
                <c:pt idx="551">
                  <c:v>40201.958333333336</c:v>
                </c:pt>
                <c:pt idx="552">
                  <c:v>40202</c:v>
                </c:pt>
                <c:pt idx="553">
                  <c:v>40202.041666666664</c:v>
                </c:pt>
                <c:pt idx="554">
                  <c:v>40202.083333333336</c:v>
                </c:pt>
                <c:pt idx="555">
                  <c:v>40202.125</c:v>
                </c:pt>
                <c:pt idx="556">
                  <c:v>40202.166666666664</c:v>
                </c:pt>
                <c:pt idx="557">
                  <c:v>40202.208333333336</c:v>
                </c:pt>
                <c:pt idx="558">
                  <c:v>40202.25</c:v>
                </c:pt>
                <c:pt idx="559">
                  <c:v>40202.291666666664</c:v>
                </c:pt>
                <c:pt idx="560">
                  <c:v>40202.333333333336</c:v>
                </c:pt>
                <c:pt idx="561">
                  <c:v>40202.375</c:v>
                </c:pt>
                <c:pt idx="562">
                  <c:v>40202.416666666664</c:v>
                </c:pt>
                <c:pt idx="563">
                  <c:v>40202.458333333336</c:v>
                </c:pt>
                <c:pt idx="564">
                  <c:v>40202.5</c:v>
                </c:pt>
                <c:pt idx="565">
                  <c:v>40202.541666666664</c:v>
                </c:pt>
                <c:pt idx="566">
                  <c:v>40202.583333333336</c:v>
                </c:pt>
                <c:pt idx="567">
                  <c:v>40202.625</c:v>
                </c:pt>
                <c:pt idx="568">
                  <c:v>40202.666666666664</c:v>
                </c:pt>
                <c:pt idx="569">
                  <c:v>40202.708333333336</c:v>
                </c:pt>
                <c:pt idx="570">
                  <c:v>40202.75</c:v>
                </c:pt>
                <c:pt idx="571">
                  <c:v>40202.791666666664</c:v>
                </c:pt>
                <c:pt idx="572">
                  <c:v>40202.833333333336</c:v>
                </c:pt>
                <c:pt idx="573">
                  <c:v>40202.875</c:v>
                </c:pt>
                <c:pt idx="574">
                  <c:v>40202.916666666664</c:v>
                </c:pt>
                <c:pt idx="575">
                  <c:v>40202.958333333336</c:v>
                </c:pt>
                <c:pt idx="576">
                  <c:v>40203</c:v>
                </c:pt>
                <c:pt idx="577">
                  <c:v>40203.041666666664</c:v>
                </c:pt>
                <c:pt idx="578">
                  <c:v>40203.083333333336</c:v>
                </c:pt>
                <c:pt idx="579">
                  <c:v>40203.125</c:v>
                </c:pt>
                <c:pt idx="580">
                  <c:v>40203.166666666664</c:v>
                </c:pt>
                <c:pt idx="581">
                  <c:v>40203.208333333336</c:v>
                </c:pt>
                <c:pt idx="582">
                  <c:v>40203.25</c:v>
                </c:pt>
                <c:pt idx="583">
                  <c:v>40203.291666666664</c:v>
                </c:pt>
                <c:pt idx="584">
                  <c:v>40203.333333333336</c:v>
                </c:pt>
                <c:pt idx="585">
                  <c:v>40203.375</c:v>
                </c:pt>
                <c:pt idx="586">
                  <c:v>40203.416666666664</c:v>
                </c:pt>
                <c:pt idx="587">
                  <c:v>40203.458333333336</c:v>
                </c:pt>
                <c:pt idx="588">
                  <c:v>40203.5</c:v>
                </c:pt>
                <c:pt idx="589">
                  <c:v>40203.541666666664</c:v>
                </c:pt>
                <c:pt idx="590">
                  <c:v>40203.583333333336</c:v>
                </c:pt>
                <c:pt idx="591">
                  <c:v>40203.625</c:v>
                </c:pt>
                <c:pt idx="592">
                  <c:v>40203.666666666664</c:v>
                </c:pt>
                <c:pt idx="593">
                  <c:v>40203.708333333336</c:v>
                </c:pt>
                <c:pt idx="594">
                  <c:v>40203.75</c:v>
                </c:pt>
                <c:pt idx="595">
                  <c:v>40203.791666666664</c:v>
                </c:pt>
                <c:pt idx="596">
                  <c:v>40203.833333333336</c:v>
                </c:pt>
                <c:pt idx="597">
                  <c:v>40203.875</c:v>
                </c:pt>
                <c:pt idx="598">
                  <c:v>40203.916666666664</c:v>
                </c:pt>
                <c:pt idx="599">
                  <c:v>40203.958333333336</c:v>
                </c:pt>
                <c:pt idx="600">
                  <c:v>40204</c:v>
                </c:pt>
                <c:pt idx="601">
                  <c:v>40204.041666666664</c:v>
                </c:pt>
                <c:pt idx="602">
                  <c:v>40204.083333333336</c:v>
                </c:pt>
                <c:pt idx="603">
                  <c:v>40204.125</c:v>
                </c:pt>
                <c:pt idx="604">
                  <c:v>40204.166666666664</c:v>
                </c:pt>
                <c:pt idx="605">
                  <c:v>40204.208333333336</c:v>
                </c:pt>
                <c:pt idx="606">
                  <c:v>40204.25</c:v>
                </c:pt>
                <c:pt idx="607">
                  <c:v>40204.291666666664</c:v>
                </c:pt>
                <c:pt idx="608">
                  <c:v>40204.333333333336</c:v>
                </c:pt>
                <c:pt idx="609">
                  <c:v>40204.375</c:v>
                </c:pt>
                <c:pt idx="610">
                  <c:v>40204.416666666664</c:v>
                </c:pt>
                <c:pt idx="611">
                  <c:v>40204.458333333336</c:v>
                </c:pt>
                <c:pt idx="612">
                  <c:v>40204.5</c:v>
                </c:pt>
                <c:pt idx="613">
                  <c:v>40204.541666666664</c:v>
                </c:pt>
                <c:pt idx="614">
                  <c:v>40204.583333333336</c:v>
                </c:pt>
                <c:pt idx="615">
                  <c:v>40204.625</c:v>
                </c:pt>
                <c:pt idx="616">
                  <c:v>40204.666666666664</c:v>
                </c:pt>
                <c:pt idx="617">
                  <c:v>40204.708333333336</c:v>
                </c:pt>
                <c:pt idx="618">
                  <c:v>40204.75</c:v>
                </c:pt>
                <c:pt idx="619">
                  <c:v>40204.791666666664</c:v>
                </c:pt>
                <c:pt idx="620">
                  <c:v>40204.833333333336</c:v>
                </c:pt>
                <c:pt idx="621">
                  <c:v>40204.875</c:v>
                </c:pt>
                <c:pt idx="622">
                  <c:v>40204.916666666664</c:v>
                </c:pt>
                <c:pt idx="623">
                  <c:v>40204.958333333336</c:v>
                </c:pt>
                <c:pt idx="624">
                  <c:v>40205</c:v>
                </c:pt>
                <c:pt idx="625">
                  <c:v>40205.041666666664</c:v>
                </c:pt>
                <c:pt idx="626">
                  <c:v>40205.083333333336</c:v>
                </c:pt>
                <c:pt idx="627">
                  <c:v>40205.125</c:v>
                </c:pt>
                <c:pt idx="628">
                  <c:v>40205.166666666664</c:v>
                </c:pt>
                <c:pt idx="629">
                  <c:v>40205.208333333336</c:v>
                </c:pt>
                <c:pt idx="630">
                  <c:v>40205.25</c:v>
                </c:pt>
                <c:pt idx="631">
                  <c:v>40205.291666666664</c:v>
                </c:pt>
                <c:pt idx="632">
                  <c:v>40205.333333333336</c:v>
                </c:pt>
                <c:pt idx="633">
                  <c:v>40205.375</c:v>
                </c:pt>
                <c:pt idx="634">
                  <c:v>40205.416666666664</c:v>
                </c:pt>
                <c:pt idx="635">
                  <c:v>40205.458333333336</c:v>
                </c:pt>
                <c:pt idx="636">
                  <c:v>40205.5</c:v>
                </c:pt>
                <c:pt idx="637">
                  <c:v>40205.541666666664</c:v>
                </c:pt>
                <c:pt idx="638">
                  <c:v>40205.583333333336</c:v>
                </c:pt>
                <c:pt idx="639">
                  <c:v>40205.625</c:v>
                </c:pt>
                <c:pt idx="640">
                  <c:v>40205.666666666664</c:v>
                </c:pt>
                <c:pt idx="641">
                  <c:v>40205.708333333336</c:v>
                </c:pt>
                <c:pt idx="642">
                  <c:v>40205.75</c:v>
                </c:pt>
                <c:pt idx="643">
                  <c:v>40205.791666666664</c:v>
                </c:pt>
                <c:pt idx="644">
                  <c:v>40205.833333333336</c:v>
                </c:pt>
                <c:pt idx="645">
                  <c:v>40205.875</c:v>
                </c:pt>
                <c:pt idx="646">
                  <c:v>40205.916666666664</c:v>
                </c:pt>
                <c:pt idx="647">
                  <c:v>40205.958333333336</c:v>
                </c:pt>
                <c:pt idx="648">
                  <c:v>40206</c:v>
                </c:pt>
                <c:pt idx="649">
                  <c:v>40206.041666666664</c:v>
                </c:pt>
                <c:pt idx="650">
                  <c:v>40206.083333333336</c:v>
                </c:pt>
                <c:pt idx="651">
                  <c:v>40206.125</c:v>
                </c:pt>
                <c:pt idx="652">
                  <c:v>40206.166666666664</c:v>
                </c:pt>
                <c:pt idx="653">
                  <c:v>40206.208333333336</c:v>
                </c:pt>
                <c:pt idx="654">
                  <c:v>40206.25</c:v>
                </c:pt>
                <c:pt idx="655">
                  <c:v>40206.291666666664</c:v>
                </c:pt>
                <c:pt idx="656">
                  <c:v>40206.333333333336</c:v>
                </c:pt>
                <c:pt idx="657">
                  <c:v>40206.375</c:v>
                </c:pt>
                <c:pt idx="658">
                  <c:v>40206.416666666664</c:v>
                </c:pt>
                <c:pt idx="659">
                  <c:v>40206.458333333336</c:v>
                </c:pt>
                <c:pt idx="660">
                  <c:v>40206.5</c:v>
                </c:pt>
                <c:pt idx="661">
                  <c:v>40206.541666666664</c:v>
                </c:pt>
                <c:pt idx="662">
                  <c:v>40206.583333333336</c:v>
                </c:pt>
                <c:pt idx="663">
                  <c:v>40206.625</c:v>
                </c:pt>
                <c:pt idx="664">
                  <c:v>40206.666666666664</c:v>
                </c:pt>
                <c:pt idx="665">
                  <c:v>40206.708333333336</c:v>
                </c:pt>
                <c:pt idx="666">
                  <c:v>40206.75</c:v>
                </c:pt>
                <c:pt idx="667">
                  <c:v>40206.791666666664</c:v>
                </c:pt>
                <c:pt idx="668">
                  <c:v>40206.833333333336</c:v>
                </c:pt>
                <c:pt idx="669">
                  <c:v>40206.875</c:v>
                </c:pt>
                <c:pt idx="670">
                  <c:v>40206.916666666664</c:v>
                </c:pt>
                <c:pt idx="671">
                  <c:v>40206.958333333336</c:v>
                </c:pt>
                <c:pt idx="672">
                  <c:v>40207</c:v>
                </c:pt>
                <c:pt idx="673">
                  <c:v>40207.041666666664</c:v>
                </c:pt>
                <c:pt idx="674">
                  <c:v>40207.083333333336</c:v>
                </c:pt>
                <c:pt idx="675">
                  <c:v>40207.125</c:v>
                </c:pt>
                <c:pt idx="676">
                  <c:v>40207.166666666664</c:v>
                </c:pt>
                <c:pt idx="677">
                  <c:v>40207.208333333336</c:v>
                </c:pt>
                <c:pt idx="678">
                  <c:v>40207.25</c:v>
                </c:pt>
                <c:pt idx="679">
                  <c:v>40207.291666666664</c:v>
                </c:pt>
                <c:pt idx="680">
                  <c:v>40207.333333333336</c:v>
                </c:pt>
                <c:pt idx="681">
                  <c:v>40207.375</c:v>
                </c:pt>
                <c:pt idx="682">
                  <c:v>40207.416666666664</c:v>
                </c:pt>
                <c:pt idx="683">
                  <c:v>40207.458333333336</c:v>
                </c:pt>
                <c:pt idx="684">
                  <c:v>40207.5</c:v>
                </c:pt>
                <c:pt idx="685">
                  <c:v>40207.541666666664</c:v>
                </c:pt>
                <c:pt idx="686">
                  <c:v>40207.583333333336</c:v>
                </c:pt>
                <c:pt idx="687">
                  <c:v>40207.625</c:v>
                </c:pt>
                <c:pt idx="688">
                  <c:v>40207.666666666664</c:v>
                </c:pt>
                <c:pt idx="689">
                  <c:v>40207.708333333336</c:v>
                </c:pt>
                <c:pt idx="690">
                  <c:v>40207.75</c:v>
                </c:pt>
                <c:pt idx="691">
                  <c:v>40207.791666666664</c:v>
                </c:pt>
                <c:pt idx="692">
                  <c:v>40207.833333333336</c:v>
                </c:pt>
                <c:pt idx="693">
                  <c:v>40207.875</c:v>
                </c:pt>
                <c:pt idx="694">
                  <c:v>40207.916666666664</c:v>
                </c:pt>
                <c:pt idx="695">
                  <c:v>40207.958333333336</c:v>
                </c:pt>
                <c:pt idx="696">
                  <c:v>40208</c:v>
                </c:pt>
                <c:pt idx="697">
                  <c:v>40208.041666666664</c:v>
                </c:pt>
                <c:pt idx="698">
                  <c:v>40208.083333333336</c:v>
                </c:pt>
                <c:pt idx="699">
                  <c:v>40208.125</c:v>
                </c:pt>
                <c:pt idx="700">
                  <c:v>40208.166666666664</c:v>
                </c:pt>
                <c:pt idx="701">
                  <c:v>40208.208333333336</c:v>
                </c:pt>
                <c:pt idx="702">
                  <c:v>40208.25</c:v>
                </c:pt>
                <c:pt idx="703">
                  <c:v>40208.291666666664</c:v>
                </c:pt>
                <c:pt idx="704">
                  <c:v>40208.333333333336</c:v>
                </c:pt>
                <c:pt idx="705">
                  <c:v>40208.375</c:v>
                </c:pt>
                <c:pt idx="706">
                  <c:v>40208.416666666664</c:v>
                </c:pt>
                <c:pt idx="707">
                  <c:v>40208.458333333336</c:v>
                </c:pt>
                <c:pt idx="708">
                  <c:v>40208.5</c:v>
                </c:pt>
                <c:pt idx="709">
                  <c:v>40208.541666666664</c:v>
                </c:pt>
                <c:pt idx="710">
                  <c:v>40208.583333333336</c:v>
                </c:pt>
                <c:pt idx="711">
                  <c:v>40208.625</c:v>
                </c:pt>
                <c:pt idx="712">
                  <c:v>40208.666666666664</c:v>
                </c:pt>
                <c:pt idx="713">
                  <c:v>40208.708333333336</c:v>
                </c:pt>
                <c:pt idx="714">
                  <c:v>40208.75</c:v>
                </c:pt>
                <c:pt idx="715">
                  <c:v>40208.791666666664</c:v>
                </c:pt>
                <c:pt idx="716">
                  <c:v>40208.833333333336</c:v>
                </c:pt>
                <c:pt idx="717">
                  <c:v>40208.875</c:v>
                </c:pt>
                <c:pt idx="718">
                  <c:v>40208.916666666664</c:v>
                </c:pt>
                <c:pt idx="719">
                  <c:v>40208.958333333336</c:v>
                </c:pt>
                <c:pt idx="720">
                  <c:v>40209</c:v>
                </c:pt>
                <c:pt idx="721">
                  <c:v>40209.041666666664</c:v>
                </c:pt>
                <c:pt idx="722">
                  <c:v>40209.083333333336</c:v>
                </c:pt>
                <c:pt idx="723">
                  <c:v>40209.125</c:v>
                </c:pt>
                <c:pt idx="724">
                  <c:v>40209.166666666664</c:v>
                </c:pt>
                <c:pt idx="725">
                  <c:v>40209.208333333336</c:v>
                </c:pt>
                <c:pt idx="726">
                  <c:v>40209.25</c:v>
                </c:pt>
                <c:pt idx="727">
                  <c:v>40209.291666666664</c:v>
                </c:pt>
                <c:pt idx="728">
                  <c:v>40209.333333333336</c:v>
                </c:pt>
                <c:pt idx="729">
                  <c:v>40209.375</c:v>
                </c:pt>
                <c:pt idx="730">
                  <c:v>40209.416666666664</c:v>
                </c:pt>
                <c:pt idx="731">
                  <c:v>40209.458333333336</c:v>
                </c:pt>
                <c:pt idx="732">
                  <c:v>40209.5</c:v>
                </c:pt>
                <c:pt idx="733">
                  <c:v>40209.541666666664</c:v>
                </c:pt>
                <c:pt idx="734">
                  <c:v>40209.583333333336</c:v>
                </c:pt>
                <c:pt idx="735">
                  <c:v>40209.625</c:v>
                </c:pt>
                <c:pt idx="736">
                  <c:v>40209.666666666664</c:v>
                </c:pt>
                <c:pt idx="737">
                  <c:v>40209.708333333336</c:v>
                </c:pt>
                <c:pt idx="738">
                  <c:v>40209.75</c:v>
                </c:pt>
                <c:pt idx="739">
                  <c:v>40209.791666666664</c:v>
                </c:pt>
                <c:pt idx="740">
                  <c:v>40209.833333333336</c:v>
                </c:pt>
                <c:pt idx="741">
                  <c:v>40209.875</c:v>
                </c:pt>
                <c:pt idx="742">
                  <c:v>40209.916666666664</c:v>
                </c:pt>
                <c:pt idx="743">
                  <c:v>40209.958333333336</c:v>
                </c:pt>
                <c:pt idx="744">
                  <c:v>40210</c:v>
                </c:pt>
                <c:pt idx="745">
                  <c:v>40210.041666666664</c:v>
                </c:pt>
                <c:pt idx="746">
                  <c:v>40210.083333333336</c:v>
                </c:pt>
                <c:pt idx="747">
                  <c:v>40210.125</c:v>
                </c:pt>
                <c:pt idx="748">
                  <c:v>40210.166666666664</c:v>
                </c:pt>
                <c:pt idx="749">
                  <c:v>40210.208333333336</c:v>
                </c:pt>
                <c:pt idx="750">
                  <c:v>40210.25</c:v>
                </c:pt>
                <c:pt idx="751">
                  <c:v>40210.291666666664</c:v>
                </c:pt>
                <c:pt idx="752">
                  <c:v>40210.333333333336</c:v>
                </c:pt>
                <c:pt idx="753">
                  <c:v>40210.375</c:v>
                </c:pt>
                <c:pt idx="754">
                  <c:v>40210.416666666664</c:v>
                </c:pt>
                <c:pt idx="755">
                  <c:v>40210.458333333336</c:v>
                </c:pt>
                <c:pt idx="756">
                  <c:v>40210.5</c:v>
                </c:pt>
                <c:pt idx="757">
                  <c:v>40210.541666666664</c:v>
                </c:pt>
                <c:pt idx="758">
                  <c:v>40210.583333333336</c:v>
                </c:pt>
                <c:pt idx="759">
                  <c:v>40210.625</c:v>
                </c:pt>
                <c:pt idx="760">
                  <c:v>40210.666666666664</c:v>
                </c:pt>
                <c:pt idx="761">
                  <c:v>40210.708333333336</c:v>
                </c:pt>
                <c:pt idx="762">
                  <c:v>40210.75</c:v>
                </c:pt>
                <c:pt idx="763">
                  <c:v>40210.791666666664</c:v>
                </c:pt>
                <c:pt idx="764">
                  <c:v>40210.833333333336</c:v>
                </c:pt>
                <c:pt idx="765">
                  <c:v>40210.875</c:v>
                </c:pt>
                <c:pt idx="766">
                  <c:v>40210.916666666664</c:v>
                </c:pt>
                <c:pt idx="767">
                  <c:v>40210.958333333336</c:v>
                </c:pt>
                <c:pt idx="768">
                  <c:v>40211</c:v>
                </c:pt>
                <c:pt idx="769">
                  <c:v>40211.041666666664</c:v>
                </c:pt>
                <c:pt idx="770">
                  <c:v>40211.083333333336</c:v>
                </c:pt>
                <c:pt idx="771">
                  <c:v>40211.125</c:v>
                </c:pt>
                <c:pt idx="772">
                  <c:v>40211.166666666664</c:v>
                </c:pt>
                <c:pt idx="773">
                  <c:v>40211.208333333336</c:v>
                </c:pt>
                <c:pt idx="774">
                  <c:v>40211.25</c:v>
                </c:pt>
                <c:pt idx="775">
                  <c:v>40211.291666666664</c:v>
                </c:pt>
                <c:pt idx="776">
                  <c:v>40211.333333333336</c:v>
                </c:pt>
                <c:pt idx="777">
                  <c:v>40211.375</c:v>
                </c:pt>
                <c:pt idx="778">
                  <c:v>40211.416666666664</c:v>
                </c:pt>
                <c:pt idx="779">
                  <c:v>40211.458333333336</c:v>
                </c:pt>
                <c:pt idx="780">
                  <c:v>40211.5</c:v>
                </c:pt>
                <c:pt idx="781">
                  <c:v>40211.541666666664</c:v>
                </c:pt>
                <c:pt idx="782">
                  <c:v>40211.583333333336</c:v>
                </c:pt>
                <c:pt idx="783">
                  <c:v>40211.625</c:v>
                </c:pt>
                <c:pt idx="784">
                  <c:v>40211.666666666664</c:v>
                </c:pt>
                <c:pt idx="785">
                  <c:v>40211.708333333336</c:v>
                </c:pt>
                <c:pt idx="786">
                  <c:v>40211.75</c:v>
                </c:pt>
                <c:pt idx="787">
                  <c:v>40211.791666666664</c:v>
                </c:pt>
                <c:pt idx="788">
                  <c:v>40211.833333333336</c:v>
                </c:pt>
                <c:pt idx="789">
                  <c:v>40211.875</c:v>
                </c:pt>
                <c:pt idx="790">
                  <c:v>40211.916666666664</c:v>
                </c:pt>
                <c:pt idx="791">
                  <c:v>40211.958333333336</c:v>
                </c:pt>
                <c:pt idx="792">
                  <c:v>40212</c:v>
                </c:pt>
                <c:pt idx="793">
                  <c:v>40212.041666666664</c:v>
                </c:pt>
                <c:pt idx="794">
                  <c:v>40212.083333333336</c:v>
                </c:pt>
                <c:pt idx="795">
                  <c:v>40212.125</c:v>
                </c:pt>
                <c:pt idx="796">
                  <c:v>40212.166666666664</c:v>
                </c:pt>
                <c:pt idx="797">
                  <c:v>40212.208333333336</c:v>
                </c:pt>
                <c:pt idx="798">
                  <c:v>40212.25</c:v>
                </c:pt>
                <c:pt idx="799">
                  <c:v>40212.291666666664</c:v>
                </c:pt>
                <c:pt idx="800">
                  <c:v>40212.333333333336</c:v>
                </c:pt>
                <c:pt idx="801">
                  <c:v>40212.375</c:v>
                </c:pt>
                <c:pt idx="802">
                  <c:v>40212.416666666664</c:v>
                </c:pt>
                <c:pt idx="803">
                  <c:v>40212.458333333336</c:v>
                </c:pt>
                <c:pt idx="804">
                  <c:v>40212.5</c:v>
                </c:pt>
                <c:pt idx="805">
                  <c:v>40212.541666666664</c:v>
                </c:pt>
                <c:pt idx="806">
                  <c:v>40212.583333333336</c:v>
                </c:pt>
                <c:pt idx="807">
                  <c:v>40212.625</c:v>
                </c:pt>
                <c:pt idx="808">
                  <c:v>40212.666666666664</c:v>
                </c:pt>
                <c:pt idx="809">
                  <c:v>40212.708333333336</c:v>
                </c:pt>
                <c:pt idx="810">
                  <c:v>40212.75</c:v>
                </c:pt>
                <c:pt idx="811">
                  <c:v>40212.791666666664</c:v>
                </c:pt>
                <c:pt idx="812">
                  <c:v>40212.833333333336</c:v>
                </c:pt>
                <c:pt idx="813">
                  <c:v>40212.875</c:v>
                </c:pt>
                <c:pt idx="814">
                  <c:v>40212.916666666664</c:v>
                </c:pt>
                <c:pt idx="815">
                  <c:v>40212.958333333336</c:v>
                </c:pt>
                <c:pt idx="816">
                  <c:v>40213</c:v>
                </c:pt>
                <c:pt idx="817">
                  <c:v>40213.041666666664</c:v>
                </c:pt>
                <c:pt idx="818">
                  <c:v>40213.083333333336</c:v>
                </c:pt>
                <c:pt idx="819">
                  <c:v>40213.125</c:v>
                </c:pt>
                <c:pt idx="820">
                  <c:v>40213.166666666664</c:v>
                </c:pt>
                <c:pt idx="821">
                  <c:v>40213.208333333336</c:v>
                </c:pt>
                <c:pt idx="822">
                  <c:v>40213.25</c:v>
                </c:pt>
                <c:pt idx="823">
                  <c:v>40213.291666666664</c:v>
                </c:pt>
                <c:pt idx="824">
                  <c:v>40213.333333333336</c:v>
                </c:pt>
                <c:pt idx="825">
                  <c:v>40213.375</c:v>
                </c:pt>
                <c:pt idx="826">
                  <c:v>40213.416666666664</c:v>
                </c:pt>
                <c:pt idx="827">
                  <c:v>40213.458333333336</c:v>
                </c:pt>
                <c:pt idx="828">
                  <c:v>40213.5</c:v>
                </c:pt>
                <c:pt idx="829">
                  <c:v>40213.541666666664</c:v>
                </c:pt>
                <c:pt idx="830">
                  <c:v>40213.583333333336</c:v>
                </c:pt>
                <c:pt idx="831">
                  <c:v>40213.625</c:v>
                </c:pt>
                <c:pt idx="832">
                  <c:v>40213.666666666664</c:v>
                </c:pt>
                <c:pt idx="833">
                  <c:v>40213.708333333336</c:v>
                </c:pt>
                <c:pt idx="834">
                  <c:v>40213.75</c:v>
                </c:pt>
                <c:pt idx="835">
                  <c:v>40213.791666666664</c:v>
                </c:pt>
                <c:pt idx="836">
                  <c:v>40213.833333333336</c:v>
                </c:pt>
                <c:pt idx="837">
                  <c:v>40213.875</c:v>
                </c:pt>
                <c:pt idx="838">
                  <c:v>40213.916666666664</c:v>
                </c:pt>
                <c:pt idx="839">
                  <c:v>40213.958333333336</c:v>
                </c:pt>
                <c:pt idx="840">
                  <c:v>40214</c:v>
                </c:pt>
                <c:pt idx="841">
                  <c:v>40214.041666666664</c:v>
                </c:pt>
                <c:pt idx="842">
                  <c:v>40214.083333333336</c:v>
                </c:pt>
                <c:pt idx="843">
                  <c:v>40214.125</c:v>
                </c:pt>
                <c:pt idx="844">
                  <c:v>40214.166666666664</c:v>
                </c:pt>
                <c:pt idx="845">
                  <c:v>40214.208333333336</c:v>
                </c:pt>
                <c:pt idx="846">
                  <c:v>40214.25</c:v>
                </c:pt>
                <c:pt idx="847">
                  <c:v>40214.291666666664</c:v>
                </c:pt>
                <c:pt idx="848">
                  <c:v>40214.333333333336</c:v>
                </c:pt>
                <c:pt idx="849">
                  <c:v>40214.375</c:v>
                </c:pt>
                <c:pt idx="850">
                  <c:v>40214.416666666664</c:v>
                </c:pt>
                <c:pt idx="851">
                  <c:v>40214.458333333336</c:v>
                </c:pt>
                <c:pt idx="852">
                  <c:v>40214.5</c:v>
                </c:pt>
                <c:pt idx="853">
                  <c:v>40214.541666666664</c:v>
                </c:pt>
                <c:pt idx="854">
                  <c:v>40214.583333333336</c:v>
                </c:pt>
                <c:pt idx="855">
                  <c:v>40214.625</c:v>
                </c:pt>
                <c:pt idx="856">
                  <c:v>40214.666666666664</c:v>
                </c:pt>
                <c:pt idx="857">
                  <c:v>40214.708333333336</c:v>
                </c:pt>
                <c:pt idx="858">
                  <c:v>40214.75</c:v>
                </c:pt>
                <c:pt idx="859">
                  <c:v>40214.791666666664</c:v>
                </c:pt>
                <c:pt idx="860">
                  <c:v>40214.833333333336</c:v>
                </c:pt>
                <c:pt idx="861">
                  <c:v>40214.875</c:v>
                </c:pt>
                <c:pt idx="862">
                  <c:v>40214.916666666664</c:v>
                </c:pt>
                <c:pt idx="863">
                  <c:v>40214.958333333336</c:v>
                </c:pt>
                <c:pt idx="864">
                  <c:v>40215</c:v>
                </c:pt>
                <c:pt idx="865">
                  <c:v>40215.041666666664</c:v>
                </c:pt>
                <c:pt idx="866">
                  <c:v>40215.083333333336</c:v>
                </c:pt>
                <c:pt idx="867">
                  <c:v>40215.125</c:v>
                </c:pt>
                <c:pt idx="868">
                  <c:v>40215.166666666664</c:v>
                </c:pt>
                <c:pt idx="869">
                  <c:v>40215.208333333336</c:v>
                </c:pt>
                <c:pt idx="870">
                  <c:v>40215.25</c:v>
                </c:pt>
                <c:pt idx="871">
                  <c:v>40215.291666666664</c:v>
                </c:pt>
                <c:pt idx="872">
                  <c:v>40215.333333333336</c:v>
                </c:pt>
                <c:pt idx="873">
                  <c:v>40215.375</c:v>
                </c:pt>
                <c:pt idx="874">
                  <c:v>40215.416666666664</c:v>
                </c:pt>
                <c:pt idx="875">
                  <c:v>40215.458333333336</c:v>
                </c:pt>
                <c:pt idx="876">
                  <c:v>40215.5</c:v>
                </c:pt>
                <c:pt idx="877">
                  <c:v>40215.541666666664</c:v>
                </c:pt>
                <c:pt idx="878">
                  <c:v>40215.583333333336</c:v>
                </c:pt>
                <c:pt idx="879">
                  <c:v>40215.625</c:v>
                </c:pt>
                <c:pt idx="880">
                  <c:v>40215.666666666664</c:v>
                </c:pt>
                <c:pt idx="881">
                  <c:v>40215.708333333336</c:v>
                </c:pt>
                <c:pt idx="882">
                  <c:v>40215.75</c:v>
                </c:pt>
                <c:pt idx="883">
                  <c:v>40215.791666666664</c:v>
                </c:pt>
                <c:pt idx="884">
                  <c:v>40215.833333333336</c:v>
                </c:pt>
                <c:pt idx="885">
                  <c:v>40215.875</c:v>
                </c:pt>
                <c:pt idx="886">
                  <c:v>40215.916666666664</c:v>
                </c:pt>
                <c:pt idx="887">
                  <c:v>40215.958333333336</c:v>
                </c:pt>
                <c:pt idx="888">
                  <c:v>40216</c:v>
                </c:pt>
                <c:pt idx="889">
                  <c:v>40216.041666666664</c:v>
                </c:pt>
                <c:pt idx="890">
                  <c:v>40216.083333333336</c:v>
                </c:pt>
                <c:pt idx="891">
                  <c:v>40216.125</c:v>
                </c:pt>
                <c:pt idx="892">
                  <c:v>40216.166666666664</c:v>
                </c:pt>
                <c:pt idx="893">
                  <c:v>40216.208333333336</c:v>
                </c:pt>
                <c:pt idx="894">
                  <c:v>40216.25</c:v>
                </c:pt>
                <c:pt idx="895">
                  <c:v>40216.291666666664</c:v>
                </c:pt>
                <c:pt idx="896">
                  <c:v>40216.333333333336</c:v>
                </c:pt>
                <c:pt idx="897">
                  <c:v>40216.375</c:v>
                </c:pt>
                <c:pt idx="898">
                  <c:v>40216.416666666664</c:v>
                </c:pt>
                <c:pt idx="899">
                  <c:v>40216.458333333336</c:v>
                </c:pt>
                <c:pt idx="900">
                  <c:v>40216.5</c:v>
                </c:pt>
                <c:pt idx="901">
                  <c:v>40216.541666666664</c:v>
                </c:pt>
                <c:pt idx="902">
                  <c:v>40216.583333333336</c:v>
                </c:pt>
                <c:pt idx="903">
                  <c:v>40216.625</c:v>
                </c:pt>
                <c:pt idx="904">
                  <c:v>40216.666666666664</c:v>
                </c:pt>
                <c:pt idx="905">
                  <c:v>40216.708333333336</c:v>
                </c:pt>
                <c:pt idx="906">
                  <c:v>40216.75</c:v>
                </c:pt>
                <c:pt idx="907">
                  <c:v>40216.791666666664</c:v>
                </c:pt>
                <c:pt idx="908">
                  <c:v>40216.833333333336</c:v>
                </c:pt>
                <c:pt idx="909">
                  <c:v>40216.875</c:v>
                </c:pt>
                <c:pt idx="910">
                  <c:v>40216.916666666664</c:v>
                </c:pt>
                <c:pt idx="911">
                  <c:v>40216.958333333336</c:v>
                </c:pt>
                <c:pt idx="912">
                  <c:v>40217</c:v>
                </c:pt>
                <c:pt idx="913">
                  <c:v>40217.041666666664</c:v>
                </c:pt>
                <c:pt idx="914">
                  <c:v>40217.083333333336</c:v>
                </c:pt>
                <c:pt idx="915">
                  <c:v>40217.125</c:v>
                </c:pt>
                <c:pt idx="916">
                  <c:v>40217.166666666664</c:v>
                </c:pt>
                <c:pt idx="917">
                  <c:v>40217.208333333336</c:v>
                </c:pt>
                <c:pt idx="918">
                  <c:v>40217.25</c:v>
                </c:pt>
                <c:pt idx="919">
                  <c:v>40217.291666666664</c:v>
                </c:pt>
                <c:pt idx="920">
                  <c:v>40217.333333333336</c:v>
                </c:pt>
                <c:pt idx="921">
                  <c:v>40217.375</c:v>
                </c:pt>
                <c:pt idx="922">
                  <c:v>40217.416666666664</c:v>
                </c:pt>
                <c:pt idx="923">
                  <c:v>40217.458333333336</c:v>
                </c:pt>
                <c:pt idx="924">
                  <c:v>40217.5</c:v>
                </c:pt>
                <c:pt idx="925">
                  <c:v>40217.541666666664</c:v>
                </c:pt>
                <c:pt idx="926">
                  <c:v>40217.583333333336</c:v>
                </c:pt>
                <c:pt idx="927">
                  <c:v>40217.625</c:v>
                </c:pt>
                <c:pt idx="928">
                  <c:v>40217.666666666664</c:v>
                </c:pt>
                <c:pt idx="929">
                  <c:v>40217.708333333336</c:v>
                </c:pt>
                <c:pt idx="930">
                  <c:v>40217.75</c:v>
                </c:pt>
                <c:pt idx="931">
                  <c:v>40217.791666666664</c:v>
                </c:pt>
                <c:pt idx="932">
                  <c:v>40217.833333333336</c:v>
                </c:pt>
                <c:pt idx="933">
                  <c:v>40217.875</c:v>
                </c:pt>
                <c:pt idx="934">
                  <c:v>40217.916666666664</c:v>
                </c:pt>
                <c:pt idx="935">
                  <c:v>40217.958333333336</c:v>
                </c:pt>
                <c:pt idx="936">
                  <c:v>40218</c:v>
                </c:pt>
                <c:pt idx="937">
                  <c:v>40218.041666666664</c:v>
                </c:pt>
                <c:pt idx="938">
                  <c:v>40218.083333333336</c:v>
                </c:pt>
                <c:pt idx="939">
                  <c:v>40218.125</c:v>
                </c:pt>
                <c:pt idx="940">
                  <c:v>40218.166666666664</c:v>
                </c:pt>
                <c:pt idx="941">
                  <c:v>40218.208333333336</c:v>
                </c:pt>
                <c:pt idx="942">
                  <c:v>40218.25</c:v>
                </c:pt>
                <c:pt idx="943">
                  <c:v>40218.291666666664</c:v>
                </c:pt>
                <c:pt idx="944">
                  <c:v>40218.333333333336</c:v>
                </c:pt>
                <c:pt idx="945">
                  <c:v>40218.375</c:v>
                </c:pt>
                <c:pt idx="946">
                  <c:v>40218.416666666664</c:v>
                </c:pt>
                <c:pt idx="947">
                  <c:v>40218.458333333336</c:v>
                </c:pt>
                <c:pt idx="948">
                  <c:v>40218.5</c:v>
                </c:pt>
                <c:pt idx="949">
                  <c:v>40218.541666666664</c:v>
                </c:pt>
                <c:pt idx="950">
                  <c:v>40218.583333333336</c:v>
                </c:pt>
                <c:pt idx="951">
                  <c:v>40218.625</c:v>
                </c:pt>
                <c:pt idx="952">
                  <c:v>40218.666666666664</c:v>
                </c:pt>
                <c:pt idx="953">
                  <c:v>40218.708333333336</c:v>
                </c:pt>
                <c:pt idx="954">
                  <c:v>40218.75</c:v>
                </c:pt>
                <c:pt idx="955">
                  <c:v>40218.791666666664</c:v>
                </c:pt>
                <c:pt idx="956">
                  <c:v>40218.833333333336</c:v>
                </c:pt>
                <c:pt idx="957">
                  <c:v>40218.875</c:v>
                </c:pt>
                <c:pt idx="958">
                  <c:v>40218.916666666664</c:v>
                </c:pt>
                <c:pt idx="959">
                  <c:v>40218.958333333336</c:v>
                </c:pt>
                <c:pt idx="960">
                  <c:v>40219</c:v>
                </c:pt>
                <c:pt idx="961">
                  <c:v>40219.041666666664</c:v>
                </c:pt>
                <c:pt idx="962">
                  <c:v>40219.083333333336</c:v>
                </c:pt>
                <c:pt idx="963">
                  <c:v>40219.125</c:v>
                </c:pt>
                <c:pt idx="964">
                  <c:v>40219.166666666664</c:v>
                </c:pt>
                <c:pt idx="965">
                  <c:v>40219.208333333336</c:v>
                </c:pt>
                <c:pt idx="966">
                  <c:v>40219.25</c:v>
                </c:pt>
                <c:pt idx="967">
                  <c:v>40219.291666666664</c:v>
                </c:pt>
                <c:pt idx="968">
                  <c:v>40219.333333333336</c:v>
                </c:pt>
                <c:pt idx="969">
                  <c:v>40219.375</c:v>
                </c:pt>
                <c:pt idx="970">
                  <c:v>40219.416666666664</c:v>
                </c:pt>
                <c:pt idx="971">
                  <c:v>40219.458333333336</c:v>
                </c:pt>
                <c:pt idx="972">
                  <c:v>40219.5</c:v>
                </c:pt>
                <c:pt idx="973">
                  <c:v>40219.541666666664</c:v>
                </c:pt>
                <c:pt idx="974">
                  <c:v>40219.583333333336</c:v>
                </c:pt>
                <c:pt idx="975">
                  <c:v>40219.625</c:v>
                </c:pt>
                <c:pt idx="976">
                  <c:v>40219.666666666664</c:v>
                </c:pt>
                <c:pt idx="977">
                  <c:v>40219.708333333336</c:v>
                </c:pt>
                <c:pt idx="978">
                  <c:v>40219.75</c:v>
                </c:pt>
                <c:pt idx="979">
                  <c:v>40219.791666666664</c:v>
                </c:pt>
                <c:pt idx="980">
                  <c:v>40219.833333333336</c:v>
                </c:pt>
                <c:pt idx="981">
                  <c:v>40219.875</c:v>
                </c:pt>
                <c:pt idx="982">
                  <c:v>40219.916666666664</c:v>
                </c:pt>
                <c:pt idx="983">
                  <c:v>40219.958333333336</c:v>
                </c:pt>
                <c:pt idx="984">
                  <c:v>40220</c:v>
                </c:pt>
                <c:pt idx="985">
                  <c:v>40220.041666666664</c:v>
                </c:pt>
                <c:pt idx="986">
                  <c:v>40220.083333333336</c:v>
                </c:pt>
                <c:pt idx="987">
                  <c:v>40220.125</c:v>
                </c:pt>
                <c:pt idx="988">
                  <c:v>40220.166666666664</c:v>
                </c:pt>
                <c:pt idx="989">
                  <c:v>40220.208333333336</c:v>
                </c:pt>
                <c:pt idx="990">
                  <c:v>40220.25</c:v>
                </c:pt>
                <c:pt idx="991">
                  <c:v>40220.291666666664</c:v>
                </c:pt>
                <c:pt idx="992">
                  <c:v>40220.333333333336</c:v>
                </c:pt>
                <c:pt idx="993">
                  <c:v>40220.375</c:v>
                </c:pt>
                <c:pt idx="994">
                  <c:v>40220.416666666664</c:v>
                </c:pt>
                <c:pt idx="995">
                  <c:v>40220.458333333336</c:v>
                </c:pt>
                <c:pt idx="996">
                  <c:v>40220.5</c:v>
                </c:pt>
                <c:pt idx="997">
                  <c:v>40220.541666666664</c:v>
                </c:pt>
                <c:pt idx="998">
                  <c:v>40220.583333333336</c:v>
                </c:pt>
                <c:pt idx="999">
                  <c:v>40220.625</c:v>
                </c:pt>
                <c:pt idx="1000">
                  <c:v>40220.666666666664</c:v>
                </c:pt>
                <c:pt idx="1001">
                  <c:v>40220.708333333336</c:v>
                </c:pt>
                <c:pt idx="1002">
                  <c:v>40220.75</c:v>
                </c:pt>
                <c:pt idx="1003">
                  <c:v>40220.791666666664</c:v>
                </c:pt>
                <c:pt idx="1004">
                  <c:v>40220.833333333336</c:v>
                </c:pt>
                <c:pt idx="1005">
                  <c:v>40220.875</c:v>
                </c:pt>
                <c:pt idx="1006">
                  <c:v>40220.916666666664</c:v>
                </c:pt>
                <c:pt idx="1007">
                  <c:v>40220.958333333336</c:v>
                </c:pt>
                <c:pt idx="1008">
                  <c:v>40221</c:v>
                </c:pt>
                <c:pt idx="1009">
                  <c:v>40221.041666666664</c:v>
                </c:pt>
                <c:pt idx="1010">
                  <c:v>40221.083333333336</c:v>
                </c:pt>
                <c:pt idx="1011">
                  <c:v>40221.125</c:v>
                </c:pt>
                <c:pt idx="1012">
                  <c:v>40221.166666666664</c:v>
                </c:pt>
                <c:pt idx="1013">
                  <c:v>40221.208333333336</c:v>
                </c:pt>
                <c:pt idx="1014">
                  <c:v>40221.25</c:v>
                </c:pt>
                <c:pt idx="1015">
                  <c:v>40221.291666666664</c:v>
                </c:pt>
                <c:pt idx="1016">
                  <c:v>40221.333333333336</c:v>
                </c:pt>
                <c:pt idx="1017">
                  <c:v>40221.375</c:v>
                </c:pt>
                <c:pt idx="1018">
                  <c:v>40221.416666666664</c:v>
                </c:pt>
                <c:pt idx="1019">
                  <c:v>40221.458333333336</c:v>
                </c:pt>
                <c:pt idx="1020">
                  <c:v>40221.5</c:v>
                </c:pt>
                <c:pt idx="1021">
                  <c:v>40221.541666666664</c:v>
                </c:pt>
                <c:pt idx="1022">
                  <c:v>40221.583333333336</c:v>
                </c:pt>
                <c:pt idx="1023">
                  <c:v>40221.625</c:v>
                </c:pt>
                <c:pt idx="1024">
                  <c:v>40221.666666666664</c:v>
                </c:pt>
                <c:pt idx="1025">
                  <c:v>40221.708333333336</c:v>
                </c:pt>
                <c:pt idx="1026">
                  <c:v>40221.75</c:v>
                </c:pt>
                <c:pt idx="1027">
                  <c:v>40221.791666666664</c:v>
                </c:pt>
                <c:pt idx="1028">
                  <c:v>40221.833333333336</c:v>
                </c:pt>
                <c:pt idx="1029">
                  <c:v>40221.875</c:v>
                </c:pt>
                <c:pt idx="1030">
                  <c:v>40221.916666666664</c:v>
                </c:pt>
                <c:pt idx="1031">
                  <c:v>40221.958333333336</c:v>
                </c:pt>
                <c:pt idx="1032">
                  <c:v>40222</c:v>
                </c:pt>
                <c:pt idx="1033">
                  <c:v>40222.041666666664</c:v>
                </c:pt>
                <c:pt idx="1034">
                  <c:v>40222.083333333336</c:v>
                </c:pt>
                <c:pt idx="1035">
                  <c:v>40222.125</c:v>
                </c:pt>
                <c:pt idx="1036">
                  <c:v>40222.166666666664</c:v>
                </c:pt>
                <c:pt idx="1037">
                  <c:v>40222.208333333336</c:v>
                </c:pt>
                <c:pt idx="1038">
                  <c:v>40222.25</c:v>
                </c:pt>
                <c:pt idx="1039">
                  <c:v>40222.291666666664</c:v>
                </c:pt>
                <c:pt idx="1040">
                  <c:v>40222.333333333336</c:v>
                </c:pt>
                <c:pt idx="1041">
                  <c:v>40222.375</c:v>
                </c:pt>
                <c:pt idx="1042">
                  <c:v>40222.416666666664</c:v>
                </c:pt>
                <c:pt idx="1043">
                  <c:v>40222.458333333336</c:v>
                </c:pt>
                <c:pt idx="1044">
                  <c:v>40222.5</c:v>
                </c:pt>
                <c:pt idx="1045">
                  <c:v>40222.541666666664</c:v>
                </c:pt>
                <c:pt idx="1046">
                  <c:v>40222.583333333336</c:v>
                </c:pt>
                <c:pt idx="1047">
                  <c:v>40222.625</c:v>
                </c:pt>
                <c:pt idx="1048">
                  <c:v>40222.666666666664</c:v>
                </c:pt>
                <c:pt idx="1049">
                  <c:v>40222.708333333336</c:v>
                </c:pt>
                <c:pt idx="1050">
                  <c:v>40222.75</c:v>
                </c:pt>
                <c:pt idx="1051">
                  <c:v>40222.791666666664</c:v>
                </c:pt>
                <c:pt idx="1052">
                  <c:v>40222.833333333336</c:v>
                </c:pt>
                <c:pt idx="1053">
                  <c:v>40222.875</c:v>
                </c:pt>
                <c:pt idx="1054">
                  <c:v>40222.916666666664</c:v>
                </c:pt>
                <c:pt idx="1055">
                  <c:v>40222.958333333336</c:v>
                </c:pt>
                <c:pt idx="1056">
                  <c:v>40223</c:v>
                </c:pt>
                <c:pt idx="1057">
                  <c:v>40223.041666666664</c:v>
                </c:pt>
                <c:pt idx="1058">
                  <c:v>40223.083333333336</c:v>
                </c:pt>
                <c:pt idx="1059">
                  <c:v>40223.125</c:v>
                </c:pt>
                <c:pt idx="1060">
                  <c:v>40223.166666666664</c:v>
                </c:pt>
                <c:pt idx="1061">
                  <c:v>40223.208333333336</c:v>
                </c:pt>
                <c:pt idx="1062">
                  <c:v>40223.25</c:v>
                </c:pt>
                <c:pt idx="1063">
                  <c:v>40223.291666666664</c:v>
                </c:pt>
                <c:pt idx="1064">
                  <c:v>40223.333333333336</c:v>
                </c:pt>
                <c:pt idx="1065">
                  <c:v>40223.375</c:v>
                </c:pt>
                <c:pt idx="1066">
                  <c:v>40223.416666666664</c:v>
                </c:pt>
                <c:pt idx="1067">
                  <c:v>40223.458333333336</c:v>
                </c:pt>
                <c:pt idx="1068">
                  <c:v>40223.5</c:v>
                </c:pt>
                <c:pt idx="1069">
                  <c:v>40223.541666666664</c:v>
                </c:pt>
                <c:pt idx="1070">
                  <c:v>40223.583333333336</c:v>
                </c:pt>
                <c:pt idx="1071">
                  <c:v>40223.625</c:v>
                </c:pt>
                <c:pt idx="1072">
                  <c:v>40223.666666666664</c:v>
                </c:pt>
                <c:pt idx="1073">
                  <c:v>40223.708333333336</c:v>
                </c:pt>
                <c:pt idx="1074">
                  <c:v>40223.75</c:v>
                </c:pt>
                <c:pt idx="1075">
                  <c:v>40223.791666666664</c:v>
                </c:pt>
                <c:pt idx="1076">
                  <c:v>40223.833333333336</c:v>
                </c:pt>
                <c:pt idx="1077">
                  <c:v>40223.875</c:v>
                </c:pt>
                <c:pt idx="1078">
                  <c:v>40223.916666666664</c:v>
                </c:pt>
                <c:pt idx="1079">
                  <c:v>40223.958333333336</c:v>
                </c:pt>
                <c:pt idx="1080">
                  <c:v>40224</c:v>
                </c:pt>
                <c:pt idx="1081">
                  <c:v>40224.041666666664</c:v>
                </c:pt>
                <c:pt idx="1082">
                  <c:v>40224.083333333336</c:v>
                </c:pt>
                <c:pt idx="1083">
                  <c:v>40224.125</c:v>
                </c:pt>
                <c:pt idx="1084">
                  <c:v>40224.166666666664</c:v>
                </c:pt>
                <c:pt idx="1085">
                  <c:v>40224.208333333336</c:v>
                </c:pt>
                <c:pt idx="1086">
                  <c:v>40224.25</c:v>
                </c:pt>
                <c:pt idx="1087">
                  <c:v>40224.291666666664</c:v>
                </c:pt>
                <c:pt idx="1088">
                  <c:v>40224.333333333336</c:v>
                </c:pt>
                <c:pt idx="1089">
                  <c:v>40224.375</c:v>
                </c:pt>
                <c:pt idx="1090">
                  <c:v>40224.416666666664</c:v>
                </c:pt>
                <c:pt idx="1091">
                  <c:v>40224.458333333336</c:v>
                </c:pt>
                <c:pt idx="1092">
                  <c:v>40224.5</c:v>
                </c:pt>
                <c:pt idx="1093">
                  <c:v>40224.541666666664</c:v>
                </c:pt>
                <c:pt idx="1094">
                  <c:v>40224.583333333336</c:v>
                </c:pt>
                <c:pt idx="1095">
                  <c:v>40224.625</c:v>
                </c:pt>
                <c:pt idx="1096">
                  <c:v>40224.666666666664</c:v>
                </c:pt>
                <c:pt idx="1097">
                  <c:v>40224.708333333336</c:v>
                </c:pt>
                <c:pt idx="1098">
                  <c:v>40224.75</c:v>
                </c:pt>
                <c:pt idx="1099">
                  <c:v>40224.791666666664</c:v>
                </c:pt>
                <c:pt idx="1100">
                  <c:v>40224.833333333336</c:v>
                </c:pt>
                <c:pt idx="1101">
                  <c:v>40224.875</c:v>
                </c:pt>
                <c:pt idx="1102">
                  <c:v>40224.916666666664</c:v>
                </c:pt>
                <c:pt idx="1103">
                  <c:v>40224.958333333336</c:v>
                </c:pt>
                <c:pt idx="1104">
                  <c:v>40225</c:v>
                </c:pt>
                <c:pt idx="1105">
                  <c:v>40225.041666666664</c:v>
                </c:pt>
                <c:pt idx="1106">
                  <c:v>40225.083333333336</c:v>
                </c:pt>
                <c:pt idx="1107">
                  <c:v>40225.125</c:v>
                </c:pt>
                <c:pt idx="1108">
                  <c:v>40225.166666666664</c:v>
                </c:pt>
                <c:pt idx="1109">
                  <c:v>40225.208333333336</c:v>
                </c:pt>
                <c:pt idx="1110">
                  <c:v>40225.25</c:v>
                </c:pt>
                <c:pt idx="1111">
                  <c:v>40225.291666666664</c:v>
                </c:pt>
                <c:pt idx="1112">
                  <c:v>40225.333333333336</c:v>
                </c:pt>
                <c:pt idx="1113">
                  <c:v>40225.375</c:v>
                </c:pt>
                <c:pt idx="1114">
                  <c:v>40225.416666666664</c:v>
                </c:pt>
                <c:pt idx="1115">
                  <c:v>40225.458333333336</c:v>
                </c:pt>
                <c:pt idx="1116">
                  <c:v>40225.5</c:v>
                </c:pt>
                <c:pt idx="1117">
                  <c:v>40225.541666666664</c:v>
                </c:pt>
                <c:pt idx="1118">
                  <c:v>40225.583333333336</c:v>
                </c:pt>
                <c:pt idx="1119">
                  <c:v>40225.625</c:v>
                </c:pt>
                <c:pt idx="1120">
                  <c:v>40225.666666666664</c:v>
                </c:pt>
                <c:pt idx="1121">
                  <c:v>40225.708333333336</c:v>
                </c:pt>
                <c:pt idx="1122">
                  <c:v>40225.75</c:v>
                </c:pt>
                <c:pt idx="1123">
                  <c:v>40225.791666666664</c:v>
                </c:pt>
                <c:pt idx="1124">
                  <c:v>40225.833333333336</c:v>
                </c:pt>
                <c:pt idx="1125">
                  <c:v>40225.875</c:v>
                </c:pt>
                <c:pt idx="1126">
                  <c:v>40225.916666666664</c:v>
                </c:pt>
                <c:pt idx="1127">
                  <c:v>40225.958333333336</c:v>
                </c:pt>
                <c:pt idx="1128">
                  <c:v>40226</c:v>
                </c:pt>
                <c:pt idx="1129">
                  <c:v>40226.041666666664</c:v>
                </c:pt>
                <c:pt idx="1130">
                  <c:v>40226.083333333336</c:v>
                </c:pt>
                <c:pt idx="1131">
                  <c:v>40226.125</c:v>
                </c:pt>
                <c:pt idx="1132">
                  <c:v>40226.166666666664</c:v>
                </c:pt>
                <c:pt idx="1133">
                  <c:v>40226.208333333336</c:v>
                </c:pt>
                <c:pt idx="1134">
                  <c:v>40226.25</c:v>
                </c:pt>
                <c:pt idx="1135">
                  <c:v>40226.291666666664</c:v>
                </c:pt>
                <c:pt idx="1136">
                  <c:v>40226.333333333336</c:v>
                </c:pt>
                <c:pt idx="1137">
                  <c:v>40226.375</c:v>
                </c:pt>
                <c:pt idx="1138">
                  <c:v>40226.416666666664</c:v>
                </c:pt>
                <c:pt idx="1139">
                  <c:v>40226.458333333336</c:v>
                </c:pt>
                <c:pt idx="1140">
                  <c:v>40226.5</c:v>
                </c:pt>
                <c:pt idx="1141">
                  <c:v>40226.541666666664</c:v>
                </c:pt>
                <c:pt idx="1142">
                  <c:v>40226.583333333336</c:v>
                </c:pt>
                <c:pt idx="1143">
                  <c:v>40226.625</c:v>
                </c:pt>
                <c:pt idx="1144">
                  <c:v>40226.666666666664</c:v>
                </c:pt>
                <c:pt idx="1145">
                  <c:v>40226.708333333336</c:v>
                </c:pt>
                <c:pt idx="1146">
                  <c:v>40226.75</c:v>
                </c:pt>
                <c:pt idx="1147">
                  <c:v>40226.791666666664</c:v>
                </c:pt>
                <c:pt idx="1148">
                  <c:v>40226.833333333336</c:v>
                </c:pt>
                <c:pt idx="1149">
                  <c:v>40226.875</c:v>
                </c:pt>
                <c:pt idx="1150">
                  <c:v>40226.916666666664</c:v>
                </c:pt>
                <c:pt idx="1151">
                  <c:v>40226.958333333336</c:v>
                </c:pt>
                <c:pt idx="1152">
                  <c:v>40227</c:v>
                </c:pt>
                <c:pt idx="1153">
                  <c:v>40227.041666666664</c:v>
                </c:pt>
                <c:pt idx="1154">
                  <c:v>40227.083333333336</c:v>
                </c:pt>
                <c:pt idx="1155">
                  <c:v>40227.125</c:v>
                </c:pt>
                <c:pt idx="1156">
                  <c:v>40227.166666666664</c:v>
                </c:pt>
                <c:pt idx="1157">
                  <c:v>40227.208333333336</c:v>
                </c:pt>
                <c:pt idx="1158">
                  <c:v>40227.25</c:v>
                </c:pt>
                <c:pt idx="1159">
                  <c:v>40227.291666666664</c:v>
                </c:pt>
                <c:pt idx="1160">
                  <c:v>40227.333333333336</c:v>
                </c:pt>
                <c:pt idx="1161">
                  <c:v>40227.375</c:v>
                </c:pt>
                <c:pt idx="1162">
                  <c:v>40227.416666666664</c:v>
                </c:pt>
                <c:pt idx="1163">
                  <c:v>40227.458333333336</c:v>
                </c:pt>
                <c:pt idx="1164">
                  <c:v>40227.5</c:v>
                </c:pt>
                <c:pt idx="1165">
                  <c:v>40227.541666666664</c:v>
                </c:pt>
                <c:pt idx="1166">
                  <c:v>40227.583333333336</c:v>
                </c:pt>
                <c:pt idx="1167">
                  <c:v>40227.625</c:v>
                </c:pt>
                <c:pt idx="1168">
                  <c:v>40227.666666666664</c:v>
                </c:pt>
                <c:pt idx="1169">
                  <c:v>40227.708333333336</c:v>
                </c:pt>
                <c:pt idx="1170">
                  <c:v>40227.75</c:v>
                </c:pt>
                <c:pt idx="1171">
                  <c:v>40227.791666666664</c:v>
                </c:pt>
                <c:pt idx="1172">
                  <c:v>40227.833333333336</c:v>
                </c:pt>
                <c:pt idx="1173">
                  <c:v>40227.875</c:v>
                </c:pt>
                <c:pt idx="1174">
                  <c:v>40227.916666666664</c:v>
                </c:pt>
                <c:pt idx="1175">
                  <c:v>40227.958333333336</c:v>
                </c:pt>
                <c:pt idx="1176">
                  <c:v>40228</c:v>
                </c:pt>
                <c:pt idx="1177">
                  <c:v>40228.041666666664</c:v>
                </c:pt>
                <c:pt idx="1178">
                  <c:v>40228.083333333336</c:v>
                </c:pt>
                <c:pt idx="1179">
                  <c:v>40228.125</c:v>
                </c:pt>
                <c:pt idx="1180">
                  <c:v>40228.166666666664</c:v>
                </c:pt>
                <c:pt idx="1181">
                  <c:v>40228.208333333336</c:v>
                </c:pt>
                <c:pt idx="1182">
                  <c:v>40228.25</c:v>
                </c:pt>
                <c:pt idx="1183">
                  <c:v>40228.291666666664</c:v>
                </c:pt>
                <c:pt idx="1184">
                  <c:v>40228.333333333336</c:v>
                </c:pt>
                <c:pt idx="1185">
                  <c:v>40228.375</c:v>
                </c:pt>
                <c:pt idx="1186">
                  <c:v>40228.416666666664</c:v>
                </c:pt>
                <c:pt idx="1187">
                  <c:v>40228.458333333336</c:v>
                </c:pt>
                <c:pt idx="1188">
                  <c:v>40228.5</c:v>
                </c:pt>
                <c:pt idx="1189">
                  <c:v>40228.541666666664</c:v>
                </c:pt>
                <c:pt idx="1190">
                  <c:v>40228.583333333336</c:v>
                </c:pt>
                <c:pt idx="1191">
                  <c:v>40228.625</c:v>
                </c:pt>
                <c:pt idx="1192">
                  <c:v>40228.666666666664</c:v>
                </c:pt>
                <c:pt idx="1193">
                  <c:v>40228.708333333336</c:v>
                </c:pt>
                <c:pt idx="1194">
                  <c:v>40228.75</c:v>
                </c:pt>
                <c:pt idx="1195">
                  <c:v>40228.791666666664</c:v>
                </c:pt>
                <c:pt idx="1196">
                  <c:v>40228.833333333336</c:v>
                </c:pt>
                <c:pt idx="1197">
                  <c:v>40228.875</c:v>
                </c:pt>
                <c:pt idx="1198">
                  <c:v>40228.916666666664</c:v>
                </c:pt>
                <c:pt idx="1199">
                  <c:v>40228.958333333336</c:v>
                </c:pt>
                <c:pt idx="1200">
                  <c:v>40229</c:v>
                </c:pt>
                <c:pt idx="1201">
                  <c:v>40229.041666666664</c:v>
                </c:pt>
                <c:pt idx="1202">
                  <c:v>40229.083333333336</c:v>
                </c:pt>
                <c:pt idx="1203">
                  <c:v>40229.125</c:v>
                </c:pt>
                <c:pt idx="1204">
                  <c:v>40229.166666666664</c:v>
                </c:pt>
                <c:pt idx="1205">
                  <c:v>40229.208333333336</c:v>
                </c:pt>
                <c:pt idx="1206">
                  <c:v>40229.25</c:v>
                </c:pt>
                <c:pt idx="1207">
                  <c:v>40229.291666666664</c:v>
                </c:pt>
                <c:pt idx="1208">
                  <c:v>40229.333333333336</c:v>
                </c:pt>
                <c:pt idx="1209">
                  <c:v>40229.375</c:v>
                </c:pt>
                <c:pt idx="1210">
                  <c:v>40229.416666666664</c:v>
                </c:pt>
                <c:pt idx="1211">
                  <c:v>40229.458333333336</c:v>
                </c:pt>
                <c:pt idx="1212">
                  <c:v>40229.5</c:v>
                </c:pt>
                <c:pt idx="1213">
                  <c:v>40229.541666666664</c:v>
                </c:pt>
                <c:pt idx="1214">
                  <c:v>40229.583333333336</c:v>
                </c:pt>
                <c:pt idx="1215">
                  <c:v>40229.625</c:v>
                </c:pt>
                <c:pt idx="1216">
                  <c:v>40229.666666666664</c:v>
                </c:pt>
                <c:pt idx="1217">
                  <c:v>40229.708333333336</c:v>
                </c:pt>
                <c:pt idx="1218">
                  <c:v>40229.75</c:v>
                </c:pt>
                <c:pt idx="1219">
                  <c:v>40229.791666666664</c:v>
                </c:pt>
                <c:pt idx="1220">
                  <c:v>40229.833333333336</c:v>
                </c:pt>
                <c:pt idx="1221">
                  <c:v>40229.875</c:v>
                </c:pt>
                <c:pt idx="1222">
                  <c:v>40229.916666666664</c:v>
                </c:pt>
                <c:pt idx="1223">
                  <c:v>40229.958333333336</c:v>
                </c:pt>
                <c:pt idx="1224">
                  <c:v>40230</c:v>
                </c:pt>
                <c:pt idx="1225">
                  <c:v>40230.041666666664</c:v>
                </c:pt>
                <c:pt idx="1226">
                  <c:v>40230.083333333336</c:v>
                </c:pt>
                <c:pt idx="1227">
                  <c:v>40230.125</c:v>
                </c:pt>
                <c:pt idx="1228">
                  <c:v>40230.166666666664</c:v>
                </c:pt>
                <c:pt idx="1229">
                  <c:v>40230.208333333336</c:v>
                </c:pt>
                <c:pt idx="1230">
                  <c:v>40230.25</c:v>
                </c:pt>
                <c:pt idx="1231">
                  <c:v>40230.291666666664</c:v>
                </c:pt>
                <c:pt idx="1232">
                  <c:v>40230.333333333336</c:v>
                </c:pt>
                <c:pt idx="1233">
                  <c:v>40230.375</c:v>
                </c:pt>
                <c:pt idx="1234">
                  <c:v>40230.416666666664</c:v>
                </c:pt>
                <c:pt idx="1235">
                  <c:v>40230.458333333336</c:v>
                </c:pt>
                <c:pt idx="1236">
                  <c:v>40230.5</c:v>
                </c:pt>
                <c:pt idx="1237">
                  <c:v>40230.541666666664</c:v>
                </c:pt>
                <c:pt idx="1238">
                  <c:v>40230.583333333336</c:v>
                </c:pt>
                <c:pt idx="1239">
                  <c:v>40230.625</c:v>
                </c:pt>
                <c:pt idx="1240">
                  <c:v>40230.666666666664</c:v>
                </c:pt>
                <c:pt idx="1241">
                  <c:v>40230.708333333336</c:v>
                </c:pt>
                <c:pt idx="1242">
                  <c:v>40230.75</c:v>
                </c:pt>
                <c:pt idx="1243">
                  <c:v>40230.791666666664</c:v>
                </c:pt>
                <c:pt idx="1244">
                  <c:v>40230.833333333336</c:v>
                </c:pt>
                <c:pt idx="1245">
                  <c:v>40230.875</c:v>
                </c:pt>
                <c:pt idx="1246">
                  <c:v>40230.916666666664</c:v>
                </c:pt>
                <c:pt idx="1247">
                  <c:v>40230.958333333336</c:v>
                </c:pt>
                <c:pt idx="1248">
                  <c:v>40231</c:v>
                </c:pt>
                <c:pt idx="1249">
                  <c:v>40231.041666666664</c:v>
                </c:pt>
                <c:pt idx="1250">
                  <c:v>40231.083333333336</c:v>
                </c:pt>
                <c:pt idx="1251">
                  <c:v>40231.125</c:v>
                </c:pt>
                <c:pt idx="1252">
                  <c:v>40231.166666666664</c:v>
                </c:pt>
                <c:pt idx="1253">
                  <c:v>40231.208333333336</c:v>
                </c:pt>
                <c:pt idx="1254">
                  <c:v>40231.25</c:v>
                </c:pt>
                <c:pt idx="1255">
                  <c:v>40231.291666666664</c:v>
                </c:pt>
                <c:pt idx="1256">
                  <c:v>40231.333333333336</c:v>
                </c:pt>
                <c:pt idx="1257">
                  <c:v>40231.375</c:v>
                </c:pt>
                <c:pt idx="1258">
                  <c:v>40231.416666666664</c:v>
                </c:pt>
                <c:pt idx="1259">
                  <c:v>40231.458333333336</c:v>
                </c:pt>
                <c:pt idx="1260">
                  <c:v>40231.5</c:v>
                </c:pt>
                <c:pt idx="1261">
                  <c:v>40231.541666666664</c:v>
                </c:pt>
                <c:pt idx="1262">
                  <c:v>40231.583333333336</c:v>
                </c:pt>
                <c:pt idx="1263">
                  <c:v>40231.625</c:v>
                </c:pt>
                <c:pt idx="1264">
                  <c:v>40231.666666666664</c:v>
                </c:pt>
                <c:pt idx="1265">
                  <c:v>40231.708333333336</c:v>
                </c:pt>
                <c:pt idx="1266">
                  <c:v>40231.75</c:v>
                </c:pt>
                <c:pt idx="1267">
                  <c:v>40231.791666666664</c:v>
                </c:pt>
                <c:pt idx="1268">
                  <c:v>40231.833333333336</c:v>
                </c:pt>
                <c:pt idx="1269">
                  <c:v>40231.875</c:v>
                </c:pt>
                <c:pt idx="1270">
                  <c:v>40231.916666666664</c:v>
                </c:pt>
                <c:pt idx="1271">
                  <c:v>40231.958333333336</c:v>
                </c:pt>
                <c:pt idx="1272">
                  <c:v>40232</c:v>
                </c:pt>
                <c:pt idx="1273">
                  <c:v>40232.041666666664</c:v>
                </c:pt>
                <c:pt idx="1274">
                  <c:v>40232.083333333336</c:v>
                </c:pt>
                <c:pt idx="1275">
                  <c:v>40232.125</c:v>
                </c:pt>
                <c:pt idx="1276">
                  <c:v>40232.166666666664</c:v>
                </c:pt>
                <c:pt idx="1277">
                  <c:v>40232.208333333336</c:v>
                </c:pt>
                <c:pt idx="1278">
                  <c:v>40232.25</c:v>
                </c:pt>
                <c:pt idx="1279">
                  <c:v>40232.291666666664</c:v>
                </c:pt>
                <c:pt idx="1280">
                  <c:v>40232.333333333336</c:v>
                </c:pt>
                <c:pt idx="1281">
                  <c:v>40232.375</c:v>
                </c:pt>
                <c:pt idx="1282">
                  <c:v>40232.416666666664</c:v>
                </c:pt>
                <c:pt idx="1283">
                  <c:v>40232.458333333336</c:v>
                </c:pt>
                <c:pt idx="1284">
                  <c:v>40232.5</c:v>
                </c:pt>
                <c:pt idx="1285">
                  <c:v>40232.541666666664</c:v>
                </c:pt>
                <c:pt idx="1286">
                  <c:v>40232.583333333336</c:v>
                </c:pt>
                <c:pt idx="1287">
                  <c:v>40232.625</c:v>
                </c:pt>
                <c:pt idx="1288">
                  <c:v>40232.666666666664</c:v>
                </c:pt>
                <c:pt idx="1289">
                  <c:v>40232.708333333336</c:v>
                </c:pt>
                <c:pt idx="1290">
                  <c:v>40232.75</c:v>
                </c:pt>
                <c:pt idx="1291">
                  <c:v>40232.791666666664</c:v>
                </c:pt>
                <c:pt idx="1292">
                  <c:v>40232.833333333336</c:v>
                </c:pt>
                <c:pt idx="1293">
                  <c:v>40232.875</c:v>
                </c:pt>
                <c:pt idx="1294">
                  <c:v>40232.916666666664</c:v>
                </c:pt>
                <c:pt idx="1295">
                  <c:v>40232.958333333336</c:v>
                </c:pt>
                <c:pt idx="1296">
                  <c:v>40233</c:v>
                </c:pt>
                <c:pt idx="1297">
                  <c:v>40233.041666666664</c:v>
                </c:pt>
                <c:pt idx="1298">
                  <c:v>40233.083333333336</c:v>
                </c:pt>
                <c:pt idx="1299">
                  <c:v>40233.125</c:v>
                </c:pt>
                <c:pt idx="1300">
                  <c:v>40233.166666666664</c:v>
                </c:pt>
                <c:pt idx="1301">
                  <c:v>40233.208333333336</c:v>
                </c:pt>
                <c:pt idx="1302">
                  <c:v>40233.25</c:v>
                </c:pt>
                <c:pt idx="1303">
                  <c:v>40233.291666666664</c:v>
                </c:pt>
                <c:pt idx="1304">
                  <c:v>40233.333333333336</c:v>
                </c:pt>
                <c:pt idx="1305">
                  <c:v>40233.375</c:v>
                </c:pt>
                <c:pt idx="1306">
                  <c:v>40233.416666666664</c:v>
                </c:pt>
                <c:pt idx="1307">
                  <c:v>40233.458333333336</c:v>
                </c:pt>
                <c:pt idx="1308">
                  <c:v>40233.5</c:v>
                </c:pt>
                <c:pt idx="1309">
                  <c:v>40233.541666666664</c:v>
                </c:pt>
                <c:pt idx="1310">
                  <c:v>40233.583333333336</c:v>
                </c:pt>
                <c:pt idx="1311">
                  <c:v>40233.625</c:v>
                </c:pt>
                <c:pt idx="1312">
                  <c:v>40233.666666666664</c:v>
                </c:pt>
                <c:pt idx="1313">
                  <c:v>40233.708333333336</c:v>
                </c:pt>
                <c:pt idx="1314">
                  <c:v>40233.75</c:v>
                </c:pt>
                <c:pt idx="1315">
                  <c:v>40233.791666666664</c:v>
                </c:pt>
                <c:pt idx="1316">
                  <c:v>40233.833333333336</c:v>
                </c:pt>
                <c:pt idx="1317">
                  <c:v>40233.875</c:v>
                </c:pt>
                <c:pt idx="1318">
                  <c:v>40233.916666666664</c:v>
                </c:pt>
                <c:pt idx="1319">
                  <c:v>40233.958333333336</c:v>
                </c:pt>
                <c:pt idx="1320">
                  <c:v>40234</c:v>
                </c:pt>
                <c:pt idx="1321">
                  <c:v>40234.041666666664</c:v>
                </c:pt>
                <c:pt idx="1322">
                  <c:v>40234.083333333336</c:v>
                </c:pt>
                <c:pt idx="1323">
                  <c:v>40234.125</c:v>
                </c:pt>
                <c:pt idx="1324">
                  <c:v>40234.166666666664</c:v>
                </c:pt>
                <c:pt idx="1325">
                  <c:v>40234.208333333336</c:v>
                </c:pt>
                <c:pt idx="1326">
                  <c:v>40234.25</c:v>
                </c:pt>
                <c:pt idx="1327">
                  <c:v>40234.291666666664</c:v>
                </c:pt>
                <c:pt idx="1328">
                  <c:v>40234.333333333336</c:v>
                </c:pt>
                <c:pt idx="1329">
                  <c:v>40234.375</c:v>
                </c:pt>
                <c:pt idx="1330">
                  <c:v>40234.416666666664</c:v>
                </c:pt>
                <c:pt idx="1331">
                  <c:v>40234.458333333336</c:v>
                </c:pt>
                <c:pt idx="1332">
                  <c:v>40234.5</c:v>
                </c:pt>
                <c:pt idx="1333">
                  <c:v>40234.541666666664</c:v>
                </c:pt>
                <c:pt idx="1334">
                  <c:v>40234.583333333336</c:v>
                </c:pt>
                <c:pt idx="1335">
                  <c:v>40234.625</c:v>
                </c:pt>
                <c:pt idx="1336">
                  <c:v>40234.666666666664</c:v>
                </c:pt>
                <c:pt idx="1337">
                  <c:v>40234.708333333336</c:v>
                </c:pt>
                <c:pt idx="1338">
                  <c:v>40234.75</c:v>
                </c:pt>
                <c:pt idx="1339">
                  <c:v>40234.791666666664</c:v>
                </c:pt>
                <c:pt idx="1340">
                  <c:v>40234.833333333336</c:v>
                </c:pt>
                <c:pt idx="1341">
                  <c:v>40234.875</c:v>
                </c:pt>
                <c:pt idx="1342">
                  <c:v>40234.916666666664</c:v>
                </c:pt>
                <c:pt idx="1343">
                  <c:v>40234.958333333336</c:v>
                </c:pt>
                <c:pt idx="1344">
                  <c:v>40235</c:v>
                </c:pt>
                <c:pt idx="1345">
                  <c:v>40235.041666666664</c:v>
                </c:pt>
                <c:pt idx="1346">
                  <c:v>40235.083333333336</c:v>
                </c:pt>
                <c:pt idx="1347">
                  <c:v>40235.125</c:v>
                </c:pt>
                <c:pt idx="1348">
                  <c:v>40235.166666666664</c:v>
                </c:pt>
                <c:pt idx="1349">
                  <c:v>40235.208333333336</c:v>
                </c:pt>
                <c:pt idx="1350">
                  <c:v>40235.25</c:v>
                </c:pt>
                <c:pt idx="1351">
                  <c:v>40235.291666666664</c:v>
                </c:pt>
                <c:pt idx="1352">
                  <c:v>40235.333333333336</c:v>
                </c:pt>
                <c:pt idx="1353">
                  <c:v>40235.375</c:v>
                </c:pt>
                <c:pt idx="1354">
                  <c:v>40235.416666666664</c:v>
                </c:pt>
                <c:pt idx="1355">
                  <c:v>40235.458333333336</c:v>
                </c:pt>
                <c:pt idx="1356">
                  <c:v>40235.5</c:v>
                </c:pt>
                <c:pt idx="1357">
                  <c:v>40235.541666666664</c:v>
                </c:pt>
                <c:pt idx="1358">
                  <c:v>40235.583333333336</c:v>
                </c:pt>
                <c:pt idx="1359">
                  <c:v>40235.625</c:v>
                </c:pt>
                <c:pt idx="1360">
                  <c:v>40235.666666666664</c:v>
                </c:pt>
                <c:pt idx="1361">
                  <c:v>40235.708333333336</c:v>
                </c:pt>
                <c:pt idx="1362">
                  <c:v>40235.75</c:v>
                </c:pt>
                <c:pt idx="1363">
                  <c:v>40235.791666666664</c:v>
                </c:pt>
                <c:pt idx="1364">
                  <c:v>40235.833333333336</c:v>
                </c:pt>
                <c:pt idx="1365">
                  <c:v>40235.875</c:v>
                </c:pt>
                <c:pt idx="1366">
                  <c:v>40235.916666666664</c:v>
                </c:pt>
                <c:pt idx="1367">
                  <c:v>40235.958333333336</c:v>
                </c:pt>
                <c:pt idx="1368">
                  <c:v>40236</c:v>
                </c:pt>
                <c:pt idx="1369">
                  <c:v>40236.041666666664</c:v>
                </c:pt>
                <c:pt idx="1370">
                  <c:v>40236.083333333336</c:v>
                </c:pt>
                <c:pt idx="1371">
                  <c:v>40236.125</c:v>
                </c:pt>
                <c:pt idx="1372">
                  <c:v>40236.166666666664</c:v>
                </c:pt>
                <c:pt idx="1373">
                  <c:v>40236.208333333336</c:v>
                </c:pt>
                <c:pt idx="1374">
                  <c:v>40236.25</c:v>
                </c:pt>
                <c:pt idx="1375">
                  <c:v>40236.291666666664</c:v>
                </c:pt>
                <c:pt idx="1376">
                  <c:v>40236.333333333336</c:v>
                </c:pt>
                <c:pt idx="1377">
                  <c:v>40236.375</c:v>
                </c:pt>
                <c:pt idx="1378">
                  <c:v>40236.416666666664</c:v>
                </c:pt>
                <c:pt idx="1379">
                  <c:v>40236.458333333336</c:v>
                </c:pt>
                <c:pt idx="1380">
                  <c:v>40236.5</c:v>
                </c:pt>
                <c:pt idx="1381">
                  <c:v>40236.541666666664</c:v>
                </c:pt>
                <c:pt idx="1382">
                  <c:v>40236.583333333336</c:v>
                </c:pt>
                <c:pt idx="1383">
                  <c:v>40236.625</c:v>
                </c:pt>
                <c:pt idx="1384">
                  <c:v>40236.666666666664</c:v>
                </c:pt>
                <c:pt idx="1385">
                  <c:v>40236.708333333336</c:v>
                </c:pt>
                <c:pt idx="1386">
                  <c:v>40236.75</c:v>
                </c:pt>
                <c:pt idx="1387">
                  <c:v>40236.791666666664</c:v>
                </c:pt>
                <c:pt idx="1388">
                  <c:v>40236.833333333336</c:v>
                </c:pt>
                <c:pt idx="1389">
                  <c:v>40236.875</c:v>
                </c:pt>
                <c:pt idx="1390">
                  <c:v>40236.916666666664</c:v>
                </c:pt>
                <c:pt idx="1391">
                  <c:v>40236.958333333336</c:v>
                </c:pt>
                <c:pt idx="1392">
                  <c:v>40237</c:v>
                </c:pt>
                <c:pt idx="1393">
                  <c:v>40237.041666666664</c:v>
                </c:pt>
                <c:pt idx="1394">
                  <c:v>40237.083333333336</c:v>
                </c:pt>
                <c:pt idx="1395">
                  <c:v>40237.125</c:v>
                </c:pt>
                <c:pt idx="1396">
                  <c:v>40237.166666666664</c:v>
                </c:pt>
                <c:pt idx="1397">
                  <c:v>40237.208333333336</c:v>
                </c:pt>
                <c:pt idx="1398">
                  <c:v>40237.25</c:v>
                </c:pt>
                <c:pt idx="1399">
                  <c:v>40237.291666666664</c:v>
                </c:pt>
                <c:pt idx="1400">
                  <c:v>40237.333333333336</c:v>
                </c:pt>
                <c:pt idx="1401">
                  <c:v>40237.375</c:v>
                </c:pt>
                <c:pt idx="1402">
                  <c:v>40237.416666666664</c:v>
                </c:pt>
                <c:pt idx="1403">
                  <c:v>40237.458333333336</c:v>
                </c:pt>
                <c:pt idx="1404">
                  <c:v>40237.5</c:v>
                </c:pt>
                <c:pt idx="1405">
                  <c:v>40237.541666666664</c:v>
                </c:pt>
                <c:pt idx="1406">
                  <c:v>40237.583333333336</c:v>
                </c:pt>
                <c:pt idx="1407">
                  <c:v>40237.625</c:v>
                </c:pt>
                <c:pt idx="1408">
                  <c:v>40237.666666666664</c:v>
                </c:pt>
                <c:pt idx="1409">
                  <c:v>40237.708333333336</c:v>
                </c:pt>
                <c:pt idx="1410">
                  <c:v>40237.75</c:v>
                </c:pt>
                <c:pt idx="1411">
                  <c:v>40237.791666666664</c:v>
                </c:pt>
                <c:pt idx="1412">
                  <c:v>40237.833333333336</c:v>
                </c:pt>
                <c:pt idx="1413">
                  <c:v>40237.875</c:v>
                </c:pt>
                <c:pt idx="1414">
                  <c:v>40237.916666666664</c:v>
                </c:pt>
                <c:pt idx="1415">
                  <c:v>40237.958333333336</c:v>
                </c:pt>
                <c:pt idx="1416">
                  <c:v>40238</c:v>
                </c:pt>
                <c:pt idx="1417">
                  <c:v>40238.041666666664</c:v>
                </c:pt>
                <c:pt idx="1418">
                  <c:v>40238.083333333336</c:v>
                </c:pt>
                <c:pt idx="1419">
                  <c:v>40238.125</c:v>
                </c:pt>
                <c:pt idx="1420">
                  <c:v>40238.166666666664</c:v>
                </c:pt>
                <c:pt idx="1421">
                  <c:v>40238.208333333336</c:v>
                </c:pt>
                <c:pt idx="1422">
                  <c:v>40238.25</c:v>
                </c:pt>
                <c:pt idx="1423">
                  <c:v>40238.291666666664</c:v>
                </c:pt>
                <c:pt idx="1424">
                  <c:v>40238.333333333336</c:v>
                </c:pt>
                <c:pt idx="1425">
                  <c:v>40238.375</c:v>
                </c:pt>
                <c:pt idx="1426">
                  <c:v>40238.416666666664</c:v>
                </c:pt>
                <c:pt idx="1427">
                  <c:v>40238.458333333336</c:v>
                </c:pt>
                <c:pt idx="1428">
                  <c:v>40238.5</c:v>
                </c:pt>
                <c:pt idx="1429">
                  <c:v>40238.541666666664</c:v>
                </c:pt>
                <c:pt idx="1430">
                  <c:v>40238.583333333336</c:v>
                </c:pt>
                <c:pt idx="1431">
                  <c:v>40238.625</c:v>
                </c:pt>
                <c:pt idx="1432">
                  <c:v>40238.666666666664</c:v>
                </c:pt>
                <c:pt idx="1433">
                  <c:v>40238.708333333336</c:v>
                </c:pt>
                <c:pt idx="1434">
                  <c:v>40238.75</c:v>
                </c:pt>
                <c:pt idx="1435">
                  <c:v>40238.791666666664</c:v>
                </c:pt>
                <c:pt idx="1436">
                  <c:v>40238.833333333336</c:v>
                </c:pt>
                <c:pt idx="1437">
                  <c:v>40238.875</c:v>
                </c:pt>
                <c:pt idx="1438">
                  <c:v>40238.916666666664</c:v>
                </c:pt>
                <c:pt idx="1439">
                  <c:v>40238.958333333336</c:v>
                </c:pt>
                <c:pt idx="1440">
                  <c:v>40239</c:v>
                </c:pt>
                <c:pt idx="1441">
                  <c:v>40239.041666666664</c:v>
                </c:pt>
                <c:pt idx="1442">
                  <c:v>40239.083333333336</c:v>
                </c:pt>
                <c:pt idx="1443">
                  <c:v>40239.125</c:v>
                </c:pt>
                <c:pt idx="1444">
                  <c:v>40239.166666666664</c:v>
                </c:pt>
                <c:pt idx="1445">
                  <c:v>40239.208333333336</c:v>
                </c:pt>
                <c:pt idx="1446">
                  <c:v>40239.25</c:v>
                </c:pt>
                <c:pt idx="1447">
                  <c:v>40239.291666666664</c:v>
                </c:pt>
                <c:pt idx="1448">
                  <c:v>40239.333333333336</c:v>
                </c:pt>
                <c:pt idx="1449">
                  <c:v>40239.375</c:v>
                </c:pt>
                <c:pt idx="1450">
                  <c:v>40239.416666666664</c:v>
                </c:pt>
                <c:pt idx="1451">
                  <c:v>40239.458333333336</c:v>
                </c:pt>
                <c:pt idx="1452">
                  <c:v>40239.5</c:v>
                </c:pt>
                <c:pt idx="1453">
                  <c:v>40239.541666666664</c:v>
                </c:pt>
                <c:pt idx="1454">
                  <c:v>40239.583333333336</c:v>
                </c:pt>
                <c:pt idx="1455">
                  <c:v>40239.625</c:v>
                </c:pt>
                <c:pt idx="1456">
                  <c:v>40239.666666666664</c:v>
                </c:pt>
                <c:pt idx="1457">
                  <c:v>40239.708333333336</c:v>
                </c:pt>
                <c:pt idx="1458">
                  <c:v>40239.75</c:v>
                </c:pt>
                <c:pt idx="1459">
                  <c:v>40239.791666666664</c:v>
                </c:pt>
                <c:pt idx="1460">
                  <c:v>40239.833333333336</c:v>
                </c:pt>
                <c:pt idx="1461">
                  <c:v>40239.875</c:v>
                </c:pt>
                <c:pt idx="1462">
                  <c:v>40239.916666666664</c:v>
                </c:pt>
                <c:pt idx="1463">
                  <c:v>40239.958333333336</c:v>
                </c:pt>
                <c:pt idx="1464">
                  <c:v>40240</c:v>
                </c:pt>
                <c:pt idx="1465">
                  <c:v>40240.041666666664</c:v>
                </c:pt>
                <c:pt idx="1466">
                  <c:v>40240.083333333336</c:v>
                </c:pt>
                <c:pt idx="1467">
                  <c:v>40240.125</c:v>
                </c:pt>
                <c:pt idx="1468">
                  <c:v>40240.166666666664</c:v>
                </c:pt>
                <c:pt idx="1469">
                  <c:v>40240.208333333336</c:v>
                </c:pt>
                <c:pt idx="1470">
                  <c:v>40240.25</c:v>
                </c:pt>
                <c:pt idx="1471">
                  <c:v>40240.291666666664</c:v>
                </c:pt>
                <c:pt idx="1472">
                  <c:v>40240.333333333336</c:v>
                </c:pt>
                <c:pt idx="1473">
                  <c:v>40240.375</c:v>
                </c:pt>
                <c:pt idx="1474">
                  <c:v>40240.416666666664</c:v>
                </c:pt>
                <c:pt idx="1475">
                  <c:v>40240.458333333336</c:v>
                </c:pt>
                <c:pt idx="1476">
                  <c:v>40240.5</c:v>
                </c:pt>
                <c:pt idx="1477">
                  <c:v>40240.541666666664</c:v>
                </c:pt>
                <c:pt idx="1478">
                  <c:v>40240.583333333336</c:v>
                </c:pt>
                <c:pt idx="1479">
                  <c:v>40240.625</c:v>
                </c:pt>
                <c:pt idx="1480">
                  <c:v>40240.666666666664</c:v>
                </c:pt>
                <c:pt idx="1481">
                  <c:v>40240.708333333336</c:v>
                </c:pt>
                <c:pt idx="1482">
                  <c:v>40240.75</c:v>
                </c:pt>
                <c:pt idx="1483">
                  <c:v>40240.791666666664</c:v>
                </c:pt>
                <c:pt idx="1484">
                  <c:v>40240.833333333336</c:v>
                </c:pt>
                <c:pt idx="1485">
                  <c:v>40240.875</c:v>
                </c:pt>
                <c:pt idx="1486">
                  <c:v>40240.916666666664</c:v>
                </c:pt>
                <c:pt idx="1487">
                  <c:v>40240.958333333336</c:v>
                </c:pt>
                <c:pt idx="1488">
                  <c:v>40241</c:v>
                </c:pt>
                <c:pt idx="1489">
                  <c:v>40241.041666666664</c:v>
                </c:pt>
                <c:pt idx="1490">
                  <c:v>40241.083333333336</c:v>
                </c:pt>
                <c:pt idx="1491">
                  <c:v>40241.125</c:v>
                </c:pt>
                <c:pt idx="1492">
                  <c:v>40241.166666666664</c:v>
                </c:pt>
                <c:pt idx="1493">
                  <c:v>40241.208333333336</c:v>
                </c:pt>
                <c:pt idx="1494">
                  <c:v>40241.25</c:v>
                </c:pt>
                <c:pt idx="1495">
                  <c:v>40241.291666666664</c:v>
                </c:pt>
                <c:pt idx="1496">
                  <c:v>40241.333333333336</c:v>
                </c:pt>
                <c:pt idx="1497">
                  <c:v>40241.375</c:v>
                </c:pt>
                <c:pt idx="1498">
                  <c:v>40241.416666666664</c:v>
                </c:pt>
                <c:pt idx="1499">
                  <c:v>40241.458333333336</c:v>
                </c:pt>
                <c:pt idx="1500">
                  <c:v>40241.5</c:v>
                </c:pt>
                <c:pt idx="1501">
                  <c:v>40241.541666666664</c:v>
                </c:pt>
                <c:pt idx="1502">
                  <c:v>40241.583333333336</c:v>
                </c:pt>
                <c:pt idx="1503">
                  <c:v>40241.625</c:v>
                </c:pt>
                <c:pt idx="1504">
                  <c:v>40241.666666666664</c:v>
                </c:pt>
                <c:pt idx="1505">
                  <c:v>40241.708333333336</c:v>
                </c:pt>
                <c:pt idx="1506">
                  <c:v>40241.75</c:v>
                </c:pt>
                <c:pt idx="1507">
                  <c:v>40241.791666666664</c:v>
                </c:pt>
                <c:pt idx="1508">
                  <c:v>40241.833333333336</c:v>
                </c:pt>
                <c:pt idx="1509">
                  <c:v>40241.875</c:v>
                </c:pt>
                <c:pt idx="1510">
                  <c:v>40241.916666666664</c:v>
                </c:pt>
                <c:pt idx="1511">
                  <c:v>40241.958333333336</c:v>
                </c:pt>
                <c:pt idx="1512">
                  <c:v>40242</c:v>
                </c:pt>
                <c:pt idx="1513">
                  <c:v>40242.041666666664</c:v>
                </c:pt>
                <c:pt idx="1514">
                  <c:v>40242.083333333336</c:v>
                </c:pt>
                <c:pt idx="1515">
                  <c:v>40242.125</c:v>
                </c:pt>
                <c:pt idx="1516">
                  <c:v>40242.166666666664</c:v>
                </c:pt>
                <c:pt idx="1517">
                  <c:v>40242.208333333336</c:v>
                </c:pt>
                <c:pt idx="1518">
                  <c:v>40242.25</c:v>
                </c:pt>
                <c:pt idx="1519">
                  <c:v>40242.291666666664</c:v>
                </c:pt>
                <c:pt idx="1520">
                  <c:v>40242.333333333336</c:v>
                </c:pt>
                <c:pt idx="1521">
                  <c:v>40242.375</c:v>
                </c:pt>
                <c:pt idx="1522">
                  <c:v>40242.416666666664</c:v>
                </c:pt>
                <c:pt idx="1523">
                  <c:v>40242.458333333336</c:v>
                </c:pt>
                <c:pt idx="1524">
                  <c:v>40242.5</c:v>
                </c:pt>
                <c:pt idx="1525">
                  <c:v>40242.541666666664</c:v>
                </c:pt>
                <c:pt idx="1526">
                  <c:v>40242.583333333336</c:v>
                </c:pt>
                <c:pt idx="1527">
                  <c:v>40242.625</c:v>
                </c:pt>
                <c:pt idx="1528">
                  <c:v>40242.666666666664</c:v>
                </c:pt>
                <c:pt idx="1529">
                  <c:v>40242.708333333336</c:v>
                </c:pt>
                <c:pt idx="1530">
                  <c:v>40242.75</c:v>
                </c:pt>
                <c:pt idx="1531">
                  <c:v>40242.791666666664</c:v>
                </c:pt>
                <c:pt idx="1532">
                  <c:v>40242.833333333336</c:v>
                </c:pt>
                <c:pt idx="1533">
                  <c:v>40242.875</c:v>
                </c:pt>
                <c:pt idx="1534">
                  <c:v>40242.916666666664</c:v>
                </c:pt>
                <c:pt idx="1535">
                  <c:v>40242.958333333336</c:v>
                </c:pt>
                <c:pt idx="1536">
                  <c:v>40243</c:v>
                </c:pt>
                <c:pt idx="1537">
                  <c:v>40243.041666666664</c:v>
                </c:pt>
                <c:pt idx="1538">
                  <c:v>40243.083333333336</c:v>
                </c:pt>
                <c:pt idx="1539">
                  <c:v>40243.125</c:v>
                </c:pt>
                <c:pt idx="1540">
                  <c:v>40243.166666666664</c:v>
                </c:pt>
                <c:pt idx="1541">
                  <c:v>40243.208333333336</c:v>
                </c:pt>
                <c:pt idx="1542">
                  <c:v>40243.25</c:v>
                </c:pt>
                <c:pt idx="1543">
                  <c:v>40243.291666666664</c:v>
                </c:pt>
                <c:pt idx="1544">
                  <c:v>40243.333333333336</c:v>
                </c:pt>
                <c:pt idx="1545">
                  <c:v>40243.375</c:v>
                </c:pt>
                <c:pt idx="1546">
                  <c:v>40243.416666666664</c:v>
                </c:pt>
                <c:pt idx="1547">
                  <c:v>40243.458333333336</c:v>
                </c:pt>
                <c:pt idx="1548">
                  <c:v>40243.5</c:v>
                </c:pt>
                <c:pt idx="1549">
                  <c:v>40243.541666666664</c:v>
                </c:pt>
                <c:pt idx="1550">
                  <c:v>40243.583333333336</c:v>
                </c:pt>
                <c:pt idx="1551">
                  <c:v>40243.625</c:v>
                </c:pt>
                <c:pt idx="1552">
                  <c:v>40243.666666666664</c:v>
                </c:pt>
                <c:pt idx="1553">
                  <c:v>40243.708333333336</c:v>
                </c:pt>
                <c:pt idx="1554">
                  <c:v>40243.75</c:v>
                </c:pt>
                <c:pt idx="1555">
                  <c:v>40243.791666666664</c:v>
                </c:pt>
                <c:pt idx="1556">
                  <c:v>40243.833333333336</c:v>
                </c:pt>
                <c:pt idx="1557">
                  <c:v>40243.875</c:v>
                </c:pt>
                <c:pt idx="1558">
                  <c:v>40243.916666666664</c:v>
                </c:pt>
                <c:pt idx="1559">
                  <c:v>40243.958333333336</c:v>
                </c:pt>
                <c:pt idx="1560">
                  <c:v>40244</c:v>
                </c:pt>
                <c:pt idx="1561">
                  <c:v>40244.041666666664</c:v>
                </c:pt>
                <c:pt idx="1562">
                  <c:v>40244.083333333336</c:v>
                </c:pt>
                <c:pt idx="1563">
                  <c:v>40244.125</c:v>
                </c:pt>
                <c:pt idx="1564">
                  <c:v>40244.166666666664</c:v>
                </c:pt>
                <c:pt idx="1565">
                  <c:v>40244.208333333336</c:v>
                </c:pt>
                <c:pt idx="1566">
                  <c:v>40244.25</c:v>
                </c:pt>
                <c:pt idx="1567">
                  <c:v>40244.291666666664</c:v>
                </c:pt>
                <c:pt idx="1568">
                  <c:v>40244.333333333336</c:v>
                </c:pt>
                <c:pt idx="1569">
                  <c:v>40244.375</c:v>
                </c:pt>
                <c:pt idx="1570">
                  <c:v>40244.416666666664</c:v>
                </c:pt>
                <c:pt idx="1571">
                  <c:v>40244.458333333336</c:v>
                </c:pt>
                <c:pt idx="1572">
                  <c:v>40244.5</c:v>
                </c:pt>
                <c:pt idx="1573">
                  <c:v>40244.541666666664</c:v>
                </c:pt>
                <c:pt idx="1574">
                  <c:v>40244.583333333336</c:v>
                </c:pt>
                <c:pt idx="1575">
                  <c:v>40244.625</c:v>
                </c:pt>
                <c:pt idx="1576">
                  <c:v>40244.666666666664</c:v>
                </c:pt>
                <c:pt idx="1577">
                  <c:v>40244.708333333336</c:v>
                </c:pt>
                <c:pt idx="1578">
                  <c:v>40244.75</c:v>
                </c:pt>
                <c:pt idx="1579">
                  <c:v>40244.791666666664</c:v>
                </c:pt>
                <c:pt idx="1580">
                  <c:v>40244.833333333336</c:v>
                </c:pt>
                <c:pt idx="1581">
                  <c:v>40244.875</c:v>
                </c:pt>
                <c:pt idx="1582">
                  <c:v>40244.916666666664</c:v>
                </c:pt>
                <c:pt idx="1583">
                  <c:v>40244.958333333336</c:v>
                </c:pt>
                <c:pt idx="1584">
                  <c:v>40245</c:v>
                </c:pt>
                <c:pt idx="1585">
                  <c:v>40245.041666666664</c:v>
                </c:pt>
                <c:pt idx="1586">
                  <c:v>40245.083333333336</c:v>
                </c:pt>
                <c:pt idx="1587">
                  <c:v>40245.125</c:v>
                </c:pt>
                <c:pt idx="1588">
                  <c:v>40245.166666666664</c:v>
                </c:pt>
                <c:pt idx="1589">
                  <c:v>40245.208333333336</c:v>
                </c:pt>
                <c:pt idx="1590">
                  <c:v>40245.25</c:v>
                </c:pt>
                <c:pt idx="1591">
                  <c:v>40245.291666666664</c:v>
                </c:pt>
                <c:pt idx="1592">
                  <c:v>40245.333333333336</c:v>
                </c:pt>
                <c:pt idx="1593">
                  <c:v>40245.375</c:v>
                </c:pt>
                <c:pt idx="1594">
                  <c:v>40245.416666666664</c:v>
                </c:pt>
                <c:pt idx="1595">
                  <c:v>40245.458333333336</c:v>
                </c:pt>
                <c:pt idx="1596">
                  <c:v>40245.5</c:v>
                </c:pt>
                <c:pt idx="1597">
                  <c:v>40245.541666666664</c:v>
                </c:pt>
                <c:pt idx="1598">
                  <c:v>40245.583333333336</c:v>
                </c:pt>
                <c:pt idx="1599">
                  <c:v>40245.625</c:v>
                </c:pt>
                <c:pt idx="1600">
                  <c:v>40245.666666666664</c:v>
                </c:pt>
                <c:pt idx="1601">
                  <c:v>40245.708333333336</c:v>
                </c:pt>
                <c:pt idx="1602">
                  <c:v>40245.75</c:v>
                </c:pt>
                <c:pt idx="1603">
                  <c:v>40245.791666666664</c:v>
                </c:pt>
                <c:pt idx="1604">
                  <c:v>40245.833333333336</c:v>
                </c:pt>
                <c:pt idx="1605">
                  <c:v>40245.875</c:v>
                </c:pt>
                <c:pt idx="1606">
                  <c:v>40245.916666666664</c:v>
                </c:pt>
                <c:pt idx="1607">
                  <c:v>40245.958333333336</c:v>
                </c:pt>
                <c:pt idx="1608">
                  <c:v>40246</c:v>
                </c:pt>
                <c:pt idx="1609">
                  <c:v>40246.041666666664</c:v>
                </c:pt>
                <c:pt idx="1610">
                  <c:v>40246.083333333336</c:v>
                </c:pt>
                <c:pt idx="1611">
                  <c:v>40246.125</c:v>
                </c:pt>
                <c:pt idx="1612">
                  <c:v>40246.166666666664</c:v>
                </c:pt>
                <c:pt idx="1613">
                  <c:v>40246.208333333336</c:v>
                </c:pt>
                <c:pt idx="1614">
                  <c:v>40246.25</c:v>
                </c:pt>
                <c:pt idx="1615">
                  <c:v>40246.291666666664</c:v>
                </c:pt>
                <c:pt idx="1616">
                  <c:v>40246.333333333336</c:v>
                </c:pt>
                <c:pt idx="1617">
                  <c:v>40246.375</c:v>
                </c:pt>
                <c:pt idx="1618">
                  <c:v>40246.416666666664</c:v>
                </c:pt>
                <c:pt idx="1619">
                  <c:v>40246.458333333336</c:v>
                </c:pt>
                <c:pt idx="1620">
                  <c:v>40246.5</c:v>
                </c:pt>
                <c:pt idx="1621">
                  <c:v>40246.541666666664</c:v>
                </c:pt>
                <c:pt idx="1622">
                  <c:v>40246.583333333336</c:v>
                </c:pt>
                <c:pt idx="1623">
                  <c:v>40246.625</c:v>
                </c:pt>
                <c:pt idx="1624">
                  <c:v>40246.666666666664</c:v>
                </c:pt>
                <c:pt idx="1625">
                  <c:v>40246.708333333336</c:v>
                </c:pt>
                <c:pt idx="1626">
                  <c:v>40246.75</c:v>
                </c:pt>
                <c:pt idx="1627">
                  <c:v>40246.791666666664</c:v>
                </c:pt>
                <c:pt idx="1628">
                  <c:v>40246.833333333336</c:v>
                </c:pt>
                <c:pt idx="1629">
                  <c:v>40246.875</c:v>
                </c:pt>
                <c:pt idx="1630">
                  <c:v>40246.916666666664</c:v>
                </c:pt>
                <c:pt idx="1631">
                  <c:v>40246.958333333336</c:v>
                </c:pt>
                <c:pt idx="1632">
                  <c:v>40247</c:v>
                </c:pt>
                <c:pt idx="1633">
                  <c:v>40247.041666666664</c:v>
                </c:pt>
                <c:pt idx="1634">
                  <c:v>40247.083333333336</c:v>
                </c:pt>
                <c:pt idx="1635">
                  <c:v>40247.125</c:v>
                </c:pt>
                <c:pt idx="1636">
                  <c:v>40247.166666666664</c:v>
                </c:pt>
                <c:pt idx="1637">
                  <c:v>40247.208333333336</c:v>
                </c:pt>
                <c:pt idx="1638">
                  <c:v>40247.25</c:v>
                </c:pt>
                <c:pt idx="1639">
                  <c:v>40247.291666666664</c:v>
                </c:pt>
                <c:pt idx="1640">
                  <c:v>40247.333333333336</c:v>
                </c:pt>
                <c:pt idx="1641">
                  <c:v>40247.375</c:v>
                </c:pt>
                <c:pt idx="1642">
                  <c:v>40247.416666666664</c:v>
                </c:pt>
                <c:pt idx="1643">
                  <c:v>40247.458333333336</c:v>
                </c:pt>
                <c:pt idx="1644">
                  <c:v>40247.5</c:v>
                </c:pt>
                <c:pt idx="1645">
                  <c:v>40247.541666666664</c:v>
                </c:pt>
                <c:pt idx="1646">
                  <c:v>40247.583333333336</c:v>
                </c:pt>
                <c:pt idx="1647">
                  <c:v>40247.625</c:v>
                </c:pt>
                <c:pt idx="1648">
                  <c:v>40247.666666666664</c:v>
                </c:pt>
                <c:pt idx="1649">
                  <c:v>40247.708333333336</c:v>
                </c:pt>
                <c:pt idx="1650">
                  <c:v>40247.75</c:v>
                </c:pt>
                <c:pt idx="1651">
                  <c:v>40247.791666666664</c:v>
                </c:pt>
                <c:pt idx="1652">
                  <c:v>40247.833333333336</c:v>
                </c:pt>
                <c:pt idx="1653">
                  <c:v>40247.875</c:v>
                </c:pt>
                <c:pt idx="1654">
                  <c:v>40247.916666666664</c:v>
                </c:pt>
                <c:pt idx="1655">
                  <c:v>40247.958333333336</c:v>
                </c:pt>
                <c:pt idx="1656">
                  <c:v>40248</c:v>
                </c:pt>
                <c:pt idx="1657">
                  <c:v>40248.041666666664</c:v>
                </c:pt>
                <c:pt idx="1658">
                  <c:v>40248.083333333336</c:v>
                </c:pt>
                <c:pt idx="1659">
                  <c:v>40248.125</c:v>
                </c:pt>
                <c:pt idx="1660">
                  <c:v>40248.166666666664</c:v>
                </c:pt>
                <c:pt idx="1661">
                  <c:v>40248.208333333336</c:v>
                </c:pt>
                <c:pt idx="1662">
                  <c:v>40248.25</c:v>
                </c:pt>
                <c:pt idx="1663">
                  <c:v>40248.291666666664</c:v>
                </c:pt>
                <c:pt idx="1664">
                  <c:v>40248.333333333336</c:v>
                </c:pt>
                <c:pt idx="1665">
                  <c:v>40248.375</c:v>
                </c:pt>
                <c:pt idx="1666">
                  <c:v>40248.416666666664</c:v>
                </c:pt>
                <c:pt idx="1667">
                  <c:v>40248.458333333336</c:v>
                </c:pt>
                <c:pt idx="1668">
                  <c:v>40248.5</c:v>
                </c:pt>
                <c:pt idx="1669">
                  <c:v>40248.541666666664</c:v>
                </c:pt>
                <c:pt idx="1670">
                  <c:v>40248.583333333336</c:v>
                </c:pt>
                <c:pt idx="1671">
                  <c:v>40248.625</c:v>
                </c:pt>
                <c:pt idx="1672">
                  <c:v>40248.666666666664</c:v>
                </c:pt>
                <c:pt idx="1673">
                  <c:v>40248.708333333336</c:v>
                </c:pt>
                <c:pt idx="1674">
                  <c:v>40248.75</c:v>
                </c:pt>
                <c:pt idx="1675">
                  <c:v>40248.791666666664</c:v>
                </c:pt>
                <c:pt idx="1676">
                  <c:v>40248.833333333336</c:v>
                </c:pt>
                <c:pt idx="1677">
                  <c:v>40248.875</c:v>
                </c:pt>
                <c:pt idx="1678">
                  <c:v>40248.916666666664</c:v>
                </c:pt>
                <c:pt idx="1679">
                  <c:v>40248.958333333336</c:v>
                </c:pt>
                <c:pt idx="1680">
                  <c:v>40249</c:v>
                </c:pt>
                <c:pt idx="1681">
                  <c:v>40249.041666666664</c:v>
                </c:pt>
                <c:pt idx="1682">
                  <c:v>40249.083333333336</c:v>
                </c:pt>
                <c:pt idx="1683">
                  <c:v>40249.125</c:v>
                </c:pt>
                <c:pt idx="1684">
                  <c:v>40249.166666666664</c:v>
                </c:pt>
                <c:pt idx="1685">
                  <c:v>40249.208333333336</c:v>
                </c:pt>
                <c:pt idx="1686">
                  <c:v>40249.25</c:v>
                </c:pt>
                <c:pt idx="1687">
                  <c:v>40249.291666666664</c:v>
                </c:pt>
                <c:pt idx="1688">
                  <c:v>40249.333333333336</c:v>
                </c:pt>
                <c:pt idx="1689">
                  <c:v>40249.375</c:v>
                </c:pt>
                <c:pt idx="1690">
                  <c:v>40249.416666666664</c:v>
                </c:pt>
                <c:pt idx="1691">
                  <c:v>40249.458333333336</c:v>
                </c:pt>
                <c:pt idx="1692">
                  <c:v>40249.5</c:v>
                </c:pt>
                <c:pt idx="1693">
                  <c:v>40249.541666666664</c:v>
                </c:pt>
                <c:pt idx="1694">
                  <c:v>40249.583333333336</c:v>
                </c:pt>
                <c:pt idx="1695">
                  <c:v>40249.625</c:v>
                </c:pt>
                <c:pt idx="1696">
                  <c:v>40249.666666666664</c:v>
                </c:pt>
                <c:pt idx="1697">
                  <c:v>40249.708333333336</c:v>
                </c:pt>
                <c:pt idx="1698">
                  <c:v>40249.75</c:v>
                </c:pt>
                <c:pt idx="1699">
                  <c:v>40249.791666666664</c:v>
                </c:pt>
                <c:pt idx="1700">
                  <c:v>40249.833333333336</c:v>
                </c:pt>
                <c:pt idx="1701">
                  <c:v>40249.875</c:v>
                </c:pt>
                <c:pt idx="1702">
                  <c:v>40249.916666666664</c:v>
                </c:pt>
                <c:pt idx="1703">
                  <c:v>40249.958333333336</c:v>
                </c:pt>
                <c:pt idx="1704">
                  <c:v>40250</c:v>
                </c:pt>
                <c:pt idx="1705">
                  <c:v>40250.041666666664</c:v>
                </c:pt>
                <c:pt idx="1706">
                  <c:v>40250.083333333336</c:v>
                </c:pt>
                <c:pt idx="1707">
                  <c:v>40250.125</c:v>
                </c:pt>
                <c:pt idx="1708">
                  <c:v>40250.166666666664</c:v>
                </c:pt>
                <c:pt idx="1709">
                  <c:v>40250.208333333336</c:v>
                </c:pt>
                <c:pt idx="1710">
                  <c:v>40250.25</c:v>
                </c:pt>
                <c:pt idx="1711">
                  <c:v>40250.291666666664</c:v>
                </c:pt>
                <c:pt idx="1712">
                  <c:v>40250.333333333336</c:v>
                </c:pt>
                <c:pt idx="1713">
                  <c:v>40250.375</c:v>
                </c:pt>
                <c:pt idx="1714">
                  <c:v>40250.416666666664</c:v>
                </c:pt>
                <c:pt idx="1715">
                  <c:v>40250.458333333336</c:v>
                </c:pt>
                <c:pt idx="1716">
                  <c:v>40250.5</c:v>
                </c:pt>
                <c:pt idx="1717">
                  <c:v>40250.541666666664</c:v>
                </c:pt>
                <c:pt idx="1718">
                  <c:v>40250.583333333336</c:v>
                </c:pt>
                <c:pt idx="1719">
                  <c:v>40250.625</c:v>
                </c:pt>
                <c:pt idx="1720">
                  <c:v>40250.666666666664</c:v>
                </c:pt>
                <c:pt idx="1721">
                  <c:v>40250.708333333336</c:v>
                </c:pt>
                <c:pt idx="1722">
                  <c:v>40250.75</c:v>
                </c:pt>
                <c:pt idx="1723">
                  <c:v>40250.791666666664</c:v>
                </c:pt>
                <c:pt idx="1724">
                  <c:v>40250.833333333336</c:v>
                </c:pt>
                <c:pt idx="1725">
                  <c:v>40250.875</c:v>
                </c:pt>
                <c:pt idx="1726">
                  <c:v>40250.916666666664</c:v>
                </c:pt>
                <c:pt idx="1727">
                  <c:v>40250.958333333336</c:v>
                </c:pt>
                <c:pt idx="1728">
                  <c:v>40251</c:v>
                </c:pt>
                <c:pt idx="1729">
                  <c:v>40251.041666666664</c:v>
                </c:pt>
                <c:pt idx="1730">
                  <c:v>40251.083333333336</c:v>
                </c:pt>
                <c:pt idx="1731">
                  <c:v>40251.125</c:v>
                </c:pt>
                <c:pt idx="1732">
                  <c:v>40251.166666666664</c:v>
                </c:pt>
                <c:pt idx="1733">
                  <c:v>40251.208333333336</c:v>
                </c:pt>
                <c:pt idx="1734">
                  <c:v>40251.25</c:v>
                </c:pt>
                <c:pt idx="1735">
                  <c:v>40251.291666666664</c:v>
                </c:pt>
                <c:pt idx="1736">
                  <c:v>40251.333333333336</c:v>
                </c:pt>
                <c:pt idx="1737">
                  <c:v>40251.375</c:v>
                </c:pt>
                <c:pt idx="1738">
                  <c:v>40251.416666666664</c:v>
                </c:pt>
                <c:pt idx="1739">
                  <c:v>40251.458333333336</c:v>
                </c:pt>
                <c:pt idx="1740">
                  <c:v>40251.5</c:v>
                </c:pt>
                <c:pt idx="1741">
                  <c:v>40251.541666666664</c:v>
                </c:pt>
                <c:pt idx="1742">
                  <c:v>40251.583333333336</c:v>
                </c:pt>
                <c:pt idx="1743">
                  <c:v>40251.625</c:v>
                </c:pt>
                <c:pt idx="1744">
                  <c:v>40251.666666666664</c:v>
                </c:pt>
                <c:pt idx="1745">
                  <c:v>40251.708333333336</c:v>
                </c:pt>
                <c:pt idx="1746">
                  <c:v>40251.75</c:v>
                </c:pt>
                <c:pt idx="1747">
                  <c:v>40251.791666666664</c:v>
                </c:pt>
                <c:pt idx="1748">
                  <c:v>40251.833333333336</c:v>
                </c:pt>
                <c:pt idx="1749">
                  <c:v>40251.875</c:v>
                </c:pt>
                <c:pt idx="1750">
                  <c:v>40251.916666666664</c:v>
                </c:pt>
                <c:pt idx="1751">
                  <c:v>40251.958333333336</c:v>
                </c:pt>
                <c:pt idx="1752">
                  <c:v>40252</c:v>
                </c:pt>
                <c:pt idx="1753">
                  <c:v>40252.041666666664</c:v>
                </c:pt>
                <c:pt idx="1754">
                  <c:v>40252.083333333336</c:v>
                </c:pt>
                <c:pt idx="1755">
                  <c:v>40252.125</c:v>
                </c:pt>
                <c:pt idx="1756">
                  <c:v>40252.166666666664</c:v>
                </c:pt>
                <c:pt idx="1757">
                  <c:v>40252.208333333336</c:v>
                </c:pt>
                <c:pt idx="1758">
                  <c:v>40252.25</c:v>
                </c:pt>
                <c:pt idx="1759">
                  <c:v>40252.291666666664</c:v>
                </c:pt>
                <c:pt idx="1760">
                  <c:v>40252.333333333336</c:v>
                </c:pt>
                <c:pt idx="1761">
                  <c:v>40252.375</c:v>
                </c:pt>
                <c:pt idx="1762">
                  <c:v>40252.416666666664</c:v>
                </c:pt>
                <c:pt idx="1763">
                  <c:v>40252.458333333336</c:v>
                </c:pt>
                <c:pt idx="1764">
                  <c:v>40252.5</c:v>
                </c:pt>
                <c:pt idx="1765">
                  <c:v>40252.541666666664</c:v>
                </c:pt>
                <c:pt idx="1766">
                  <c:v>40252.583333333336</c:v>
                </c:pt>
                <c:pt idx="1767">
                  <c:v>40252.625</c:v>
                </c:pt>
                <c:pt idx="1768">
                  <c:v>40252.666666666664</c:v>
                </c:pt>
                <c:pt idx="1769">
                  <c:v>40252.708333333336</c:v>
                </c:pt>
                <c:pt idx="1770">
                  <c:v>40252.75</c:v>
                </c:pt>
                <c:pt idx="1771">
                  <c:v>40252.791666666664</c:v>
                </c:pt>
                <c:pt idx="1772">
                  <c:v>40252.833333333336</c:v>
                </c:pt>
                <c:pt idx="1773">
                  <c:v>40252.875</c:v>
                </c:pt>
                <c:pt idx="1774">
                  <c:v>40252.916666666664</c:v>
                </c:pt>
                <c:pt idx="1775">
                  <c:v>40252.958333333336</c:v>
                </c:pt>
                <c:pt idx="1776">
                  <c:v>40253</c:v>
                </c:pt>
                <c:pt idx="1777">
                  <c:v>40253.041666666664</c:v>
                </c:pt>
                <c:pt idx="1778">
                  <c:v>40253.083333333336</c:v>
                </c:pt>
                <c:pt idx="1779">
                  <c:v>40253.125</c:v>
                </c:pt>
                <c:pt idx="1780">
                  <c:v>40253.166666666664</c:v>
                </c:pt>
                <c:pt idx="1781">
                  <c:v>40253.208333333336</c:v>
                </c:pt>
                <c:pt idx="1782">
                  <c:v>40253.25</c:v>
                </c:pt>
                <c:pt idx="1783">
                  <c:v>40253.291666666664</c:v>
                </c:pt>
                <c:pt idx="1784">
                  <c:v>40253.333333333336</c:v>
                </c:pt>
                <c:pt idx="1785">
                  <c:v>40253.375</c:v>
                </c:pt>
                <c:pt idx="1786">
                  <c:v>40253.416666666664</c:v>
                </c:pt>
                <c:pt idx="1787">
                  <c:v>40253.458333333336</c:v>
                </c:pt>
                <c:pt idx="1788">
                  <c:v>40253.5</c:v>
                </c:pt>
                <c:pt idx="1789">
                  <c:v>40253.541666666664</c:v>
                </c:pt>
                <c:pt idx="1790">
                  <c:v>40253.583333333336</c:v>
                </c:pt>
                <c:pt idx="1791">
                  <c:v>40253.625</c:v>
                </c:pt>
                <c:pt idx="1792">
                  <c:v>40253.666666666664</c:v>
                </c:pt>
                <c:pt idx="1793">
                  <c:v>40253.708333333336</c:v>
                </c:pt>
                <c:pt idx="1794">
                  <c:v>40253.75</c:v>
                </c:pt>
                <c:pt idx="1795">
                  <c:v>40253.791666666664</c:v>
                </c:pt>
                <c:pt idx="1796">
                  <c:v>40253.833333333336</c:v>
                </c:pt>
                <c:pt idx="1797">
                  <c:v>40253.875</c:v>
                </c:pt>
                <c:pt idx="1798">
                  <c:v>40253.916666666664</c:v>
                </c:pt>
                <c:pt idx="1799">
                  <c:v>40253.958333333336</c:v>
                </c:pt>
                <c:pt idx="1800">
                  <c:v>40254</c:v>
                </c:pt>
                <c:pt idx="1801">
                  <c:v>40254.041666666664</c:v>
                </c:pt>
                <c:pt idx="1802">
                  <c:v>40254.083333333336</c:v>
                </c:pt>
                <c:pt idx="1803">
                  <c:v>40254.125</c:v>
                </c:pt>
                <c:pt idx="1804">
                  <c:v>40254.166666666664</c:v>
                </c:pt>
                <c:pt idx="1805">
                  <c:v>40254.208333333336</c:v>
                </c:pt>
                <c:pt idx="1806">
                  <c:v>40254.25</c:v>
                </c:pt>
                <c:pt idx="1807">
                  <c:v>40254.291666666664</c:v>
                </c:pt>
                <c:pt idx="1808">
                  <c:v>40254.333333333336</c:v>
                </c:pt>
                <c:pt idx="1809">
                  <c:v>40254.375</c:v>
                </c:pt>
                <c:pt idx="1810">
                  <c:v>40254.416666666664</c:v>
                </c:pt>
                <c:pt idx="1811">
                  <c:v>40254.458333333336</c:v>
                </c:pt>
                <c:pt idx="1812">
                  <c:v>40254.5</c:v>
                </c:pt>
                <c:pt idx="1813">
                  <c:v>40254.541666666664</c:v>
                </c:pt>
                <c:pt idx="1814">
                  <c:v>40254.583333333336</c:v>
                </c:pt>
                <c:pt idx="1815">
                  <c:v>40254.625</c:v>
                </c:pt>
                <c:pt idx="1816">
                  <c:v>40254.666666666664</c:v>
                </c:pt>
                <c:pt idx="1817">
                  <c:v>40254.708333333336</c:v>
                </c:pt>
                <c:pt idx="1818">
                  <c:v>40254.75</c:v>
                </c:pt>
                <c:pt idx="1819">
                  <c:v>40254.791666666664</c:v>
                </c:pt>
                <c:pt idx="1820">
                  <c:v>40254.833333333336</c:v>
                </c:pt>
                <c:pt idx="1821">
                  <c:v>40254.875</c:v>
                </c:pt>
                <c:pt idx="1822">
                  <c:v>40254.916666666664</c:v>
                </c:pt>
                <c:pt idx="1823">
                  <c:v>40254.958333333336</c:v>
                </c:pt>
                <c:pt idx="1824">
                  <c:v>40255</c:v>
                </c:pt>
                <c:pt idx="1825">
                  <c:v>40255.041666666664</c:v>
                </c:pt>
                <c:pt idx="1826">
                  <c:v>40255.083333333336</c:v>
                </c:pt>
                <c:pt idx="1827">
                  <c:v>40255.125</c:v>
                </c:pt>
                <c:pt idx="1828">
                  <c:v>40255.166666666664</c:v>
                </c:pt>
                <c:pt idx="1829">
                  <c:v>40255.208333333336</c:v>
                </c:pt>
                <c:pt idx="1830">
                  <c:v>40255.25</c:v>
                </c:pt>
                <c:pt idx="1831">
                  <c:v>40255.291666666664</c:v>
                </c:pt>
                <c:pt idx="1832">
                  <c:v>40255.333333333336</c:v>
                </c:pt>
                <c:pt idx="1833">
                  <c:v>40255.375</c:v>
                </c:pt>
                <c:pt idx="1834">
                  <c:v>40255.416666666664</c:v>
                </c:pt>
                <c:pt idx="1835">
                  <c:v>40255.458333333336</c:v>
                </c:pt>
                <c:pt idx="1836">
                  <c:v>40255.5</c:v>
                </c:pt>
                <c:pt idx="1837">
                  <c:v>40255.541666666664</c:v>
                </c:pt>
                <c:pt idx="1838">
                  <c:v>40255.583333333336</c:v>
                </c:pt>
                <c:pt idx="1839">
                  <c:v>40255.625</c:v>
                </c:pt>
                <c:pt idx="1840">
                  <c:v>40255.666666666664</c:v>
                </c:pt>
                <c:pt idx="1841">
                  <c:v>40255.708333333336</c:v>
                </c:pt>
                <c:pt idx="1842">
                  <c:v>40255.75</c:v>
                </c:pt>
                <c:pt idx="1843">
                  <c:v>40255.791666666664</c:v>
                </c:pt>
                <c:pt idx="1844">
                  <c:v>40255.833333333336</c:v>
                </c:pt>
                <c:pt idx="1845">
                  <c:v>40255.875</c:v>
                </c:pt>
                <c:pt idx="1846">
                  <c:v>40255.916666666664</c:v>
                </c:pt>
                <c:pt idx="1847">
                  <c:v>40255.958333333336</c:v>
                </c:pt>
                <c:pt idx="1848">
                  <c:v>40256</c:v>
                </c:pt>
                <c:pt idx="1849">
                  <c:v>40256.041666666664</c:v>
                </c:pt>
                <c:pt idx="1850">
                  <c:v>40256.083333333336</c:v>
                </c:pt>
                <c:pt idx="1851">
                  <c:v>40256.125</c:v>
                </c:pt>
                <c:pt idx="1852">
                  <c:v>40256.166666666664</c:v>
                </c:pt>
                <c:pt idx="1853">
                  <c:v>40256.208333333336</c:v>
                </c:pt>
                <c:pt idx="1854">
                  <c:v>40256.25</c:v>
                </c:pt>
                <c:pt idx="1855">
                  <c:v>40256.291666666664</c:v>
                </c:pt>
                <c:pt idx="1856">
                  <c:v>40256.333333333336</c:v>
                </c:pt>
                <c:pt idx="1857">
                  <c:v>40256.375</c:v>
                </c:pt>
                <c:pt idx="1858">
                  <c:v>40256.416666666664</c:v>
                </c:pt>
                <c:pt idx="1859">
                  <c:v>40256.458333333336</c:v>
                </c:pt>
                <c:pt idx="1860">
                  <c:v>40256.5</c:v>
                </c:pt>
                <c:pt idx="1861">
                  <c:v>40256.541666666664</c:v>
                </c:pt>
                <c:pt idx="1862">
                  <c:v>40256.583333333336</c:v>
                </c:pt>
                <c:pt idx="1863">
                  <c:v>40256.625</c:v>
                </c:pt>
                <c:pt idx="1864">
                  <c:v>40256.666666666664</c:v>
                </c:pt>
                <c:pt idx="1865">
                  <c:v>40256.708333333336</c:v>
                </c:pt>
                <c:pt idx="1866">
                  <c:v>40256.75</c:v>
                </c:pt>
                <c:pt idx="1867">
                  <c:v>40256.791666666664</c:v>
                </c:pt>
                <c:pt idx="1868">
                  <c:v>40256.833333333336</c:v>
                </c:pt>
                <c:pt idx="1869">
                  <c:v>40256.875</c:v>
                </c:pt>
                <c:pt idx="1870">
                  <c:v>40256.916666666664</c:v>
                </c:pt>
                <c:pt idx="1871">
                  <c:v>40256.958333333336</c:v>
                </c:pt>
                <c:pt idx="1872">
                  <c:v>40257</c:v>
                </c:pt>
                <c:pt idx="1873">
                  <c:v>40257.041666666664</c:v>
                </c:pt>
                <c:pt idx="1874">
                  <c:v>40257.083333333336</c:v>
                </c:pt>
                <c:pt idx="1875">
                  <c:v>40257.125</c:v>
                </c:pt>
                <c:pt idx="1876">
                  <c:v>40257.166666666664</c:v>
                </c:pt>
                <c:pt idx="1877">
                  <c:v>40257.208333333336</c:v>
                </c:pt>
                <c:pt idx="1878">
                  <c:v>40257.25</c:v>
                </c:pt>
                <c:pt idx="1879">
                  <c:v>40257.291666666664</c:v>
                </c:pt>
                <c:pt idx="1880">
                  <c:v>40257.333333333336</c:v>
                </c:pt>
                <c:pt idx="1881">
                  <c:v>40257.375</c:v>
                </c:pt>
                <c:pt idx="1882">
                  <c:v>40257.416666666664</c:v>
                </c:pt>
                <c:pt idx="1883">
                  <c:v>40257.458333333336</c:v>
                </c:pt>
                <c:pt idx="1884">
                  <c:v>40257.5</c:v>
                </c:pt>
                <c:pt idx="1885">
                  <c:v>40257.541666666664</c:v>
                </c:pt>
                <c:pt idx="1886">
                  <c:v>40257.583333333336</c:v>
                </c:pt>
                <c:pt idx="1887">
                  <c:v>40257.625</c:v>
                </c:pt>
                <c:pt idx="1888">
                  <c:v>40257.666666666664</c:v>
                </c:pt>
                <c:pt idx="1889">
                  <c:v>40257.708333333336</c:v>
                </c:pt>
                <c:pt idx="1890">
                  <c:v>40257.75</c:v>
                </c:pt>
                <c:pt idx="1891">
                  <c:v>40257.791666666664</c:v>
                </c:pt>
                <c:pt idx="1892">
                  <c:v>40257.833333333336</c:v>
                </c:pt>
                <c:pt idx="1893">
                  <c:v>40257.875</c:v>
                </c:pt>
                <c:pt idx="1894">
                  <c:v>40257.916666666664</c:v>
                </c:pt>
                <c:pt idx="1895">
                  <c:v>40257.958333333336</c:v>
                </c:pt>
                <c:pt idx="1896">
                  <c:v>40258</c:v>
                </c:pt>
                <c:pt idx="1897">
                  <c:v>40258.041666666664</c:v>
                </c:pt>
                <c:pt idx="1898">
                  <c:v>40258.083333333336</c:v>
                </c:pt>
                <c:pt idx="1899">
                  <c:v>40258.125</c:v>
                </c:pt>
                <c:pt idx="1900">
                  <c:v>40258.166666666664</c:v>
                </c:pt>
                <c:pt idx="1901">
                  <c:v>40258.208333333336</c:v>
                </c:pt>
                <c:pt idx="1902">
                  <c:v>40258.25</c:v>
                </c:pt>
                <c:pt idx="1903">
                  <c:v>40258.291666666664</c:v>
                </c:pt>
                <c:pt idx="1904">
                  <c:v>40258.333333333336</c:v>
                </c:pt>
                <c:pt idx="1905">
                  <c:v>40258.375</c:v>
                </c:pt>
                <c:pt idx="1906">
                  <c:v>40258.416666666664</c:v>
                </c:pt>
                <c:pt idx="1907">
                  <c:v>40258.458333333336</c:v>
                </c:pt>
                <c:pt idx="1908">
                  <c:v>40258.5</c:v>
                </c:pt>
                <c:pt idx="1909">
                  <c:v>40258.541666666664</c:v>
                </c:pt>
                <c:pt idx="1910">
                  <c:v>40258.583333333336</c:v>
                </c:pt>
                <c:pt idx="1911">
                  <c:v>40258.625</c:v>
                </c:pt>
                <c:pt idx="1912">
                  <c:v>40258.666666666664</c:v>
                </c:pt>
                <c:pt idx="1913">
                  <c:v>40258.708333333336</c:v>
                </c:pt>
                <c:pt idx="1914">
                  <c:v>40258.75</c:v>
                </c:pt>
                <c:pt idx="1915">
                  <c:v>40258.791666666664</c:v>
                </c:pt>
                <c:pt idx="1916">
                  <c:v>40258.833333333336</c:v>
                </c:pt>
                <c:pt idx="1917">
                  <c:v>40258.875</c:v>
                </c:pt>
                <c:pt idx="1918">
                  <c:v>40258.916666666664</c:v>
                </c:pt>
                <c:pt idx="1919">
                  <c:v>40258.958333333336</c:v>
                </c:pt>
                <c:pt idx="1920">
                  <c:v>40259</c:v>
                </c:pt>
                <c:pt idx="1921">
                  <c:v>40259.041666666664</c:v>
                </c:pt>
                <c:pt idx="1922">
                  <c:v>40259.083333333336</c:v>
                </c:pt>
                <c:pt idx="1923">
                  <c:v>40259.125</c:v>
                </c:pt>
                <c:pt idx="1924">
                  <c:v>40259.166666666664</c:v>
                </c:pt>
                <c:pt idx="1925">
                  <c:v>40259.208333333336</c:v>
                </c:pt>
                <c:pt idx="1926">
                  <c:v>40259.25</c:v>
                </c:pt>
                <c:pt idx="1927">
                  <c:v>40259.291666666664</c:v>
                </c:pt>
                <c:pt idx="1928">
                  <c:v>40259.333333333336</c:v>
                </c:pt>
                <c:pt idx="1929">
                  <c:v>40259.375</c:v>
                </c:pt>
                <c:pt idx="1930">
                  <c:v>40259.416666666664</c:v>
                </c:pt>
                <c:pt idx="1931">
                  <c:v>40259.458333333336</c:v>
                </c:pt>
                <c:pt idx="1932">
                  <c:v>40259.5</c:v>
                </c:pt>
                <c:pt idx="1933">
                  <c:v>40259.541666666664</c:v>
                </c:pt>
                <c:pt idx="1934">
                  <c:v>40259.583333333336</c:v>
                </c:pt>
                <c:pt idx="1935">
                  <c:v>40259.625</c:v>
                </c:pt>
                <c:pt idx="1936">
                  <c:v>40259.666666666664</c:v>
                </c:pt>
                <c:pt idx="1937">
                  <c:v>40259.708333333336</c:v>
                </c:pt>
                <c:pt idx="1938">
                  <c:v>40259.75</c:v>
                </c:pt>
                <c:pt idx="1939">
                  <c:v>40259.791666666664</c:v>
                </c:pt>
                <c:pt idx="1940">
                  <c:v>40259.833333333336</c:v>
                </c:pt>
                <c:pt idx="1941">
                  <c:v>40259.875</c:v>
                </c:pt>
                <c:pt idx="1942">
                  <c:v>40259.916666666664</c:v>
                </c:pt>
                <c:pt idx="1943">
                  <c:v>40259.958333333336</c:v>
                </c:pt>
                <c:pt idx="1944">
                  <c:v>40260</c:v>
                </c:pt>
                <c:pt idx="1945">
                  <c:v>40260.041666666664</c:v>
                </c:pt>
                <c:pt idx="1946">
                  <c:v>40260.083333333336</c:v>
                </c:pt>
                <c:pt idx="1947">
                  <c:v>40260.125</c:v>
                </c:pt>
                <c:pt idx="1948">
                  <c:v>40260.166666666664</c:v>
                </c:pt>
                <c:pt idx="1949">
                  <c:v>40260.208333333336</c:v>
                </c:pt>
                <c:pt idx="1950">
                  <c:v>40260.25</c:v>
                </c:pt>
                <c:pt idx="1951">
                  <c:v>40260.291666666664</c:v>
                </c:pt>
                <c:pt idx="1952">
                  <c:v>40260.333333333336</c:v>
                </c:pt>
                <c:pt idx="1953">
                  <c:v>40260.375</c:v>
                </c:pt>
                <c:pt idx="1954">
                  <c:v>40260.416666666664</c:v>
                </c:pt>
                <c:pt idx="1955">
                  <c:v>40260.458333333336</c:v>
                </c:pt>
                <c:pt idx="1956">
                  <c:v>40260.5</c:v>
                </c:pt>
                <c:pt idx="1957">
                  <c:v>40260.541666666664</c:v>
                </c:pt>
                <c:pt idx="1958">
                  <c:v>40260.583333333336</c:v>
                </c:pt>
                <c:pt idx="1959">
                  <c:v>40260.625</c:v>
                </c:pt>
                <c:pt idx="1960">
                  <c:v>40260.666666666664</c:v>
                </c:pt>
                <c:pt idx="1961">
                  <c:v>40260.708333333336</c:v>
                </c:pt>
                <c:pt idx="1962">
                  <c:v>40260.75</c:v>
                </c:pt>
                <c:pt idx="1963">
                  <c:v>40260.791666666664</c:v>
                </c:pt>
                <c:pt idx="1964">
                  <c:v>40260.833333333336</c:v>
                </c:pt>
                <c:pt idx="1965">
                  <c:v>40260.875</c:v>
                </c:pt>
                <c:pt idx="1966">
                  <c:v>40260.916666666664</c:v>
                </c:pt>
                <c:pt idx="1967">
                  <c:v>40260.958333333336</c:v>
                </c:pt>
                <c:pt idx="1968">
                  <c:v>40261</c:v>
                </c:pt>
                <c:pt idx="1969">
                  <c:v>40261.041666666664</c:v>
                </c:pt>
                <c:pt idx="1970">
                  <c:v>40261.083333333336</c:v>
                </c:pt>
                <c:pt idx="1971">
                  <c:v>40261.125</c:v>
                </c:pt>
                <c:pt idx="1972">
                  <c:v>40261.166666666664</c:v>
                </c:pt>
                <c:pt idx="1973">
                  <c:v>40261.208333333336</c:v>
                </c:pt>
                <c:pt idx="1974">
                  <c:v>40261.25</c:v>
                </c:pt>
                <c:pt idx="1975">
                  <c:v>40261.291666666664</c:v>
                </c:pt>
                <c:pt idx="1976">
                  <c:v>40261.333333333336</c:v>
                </c:pt>
                <c:pt idx="1977">
                  <c:v>40261.375</c:v>
                </c:pt>
                <c:pt idx="1978">
                  <c:v>40261.416666666664</c:v>
                </c:pt>
                <c:pt idx="1979">
                  <c:v>40261.458333333336</c:v>
                </c:pt>
                <c:pt idx="1980">
                  <c:v>40261.5</c:v>
                </c:pt>
                <c:pt idx="1981">
                  <c:v>40261.541666666664</c:v>
                </c:pt>
                <c:pt idx="1982">
                  <c:v>40261.583333333336</c:v>
                </c:pt>
                <c:pt idx="1983">
                  <c:v>40261.625</c:v>
                </c:pt>
                <c:pt idx="1984">
                  <c:v>40261.666666666664</c:v>
                </c:pt>
                <c:pt idx="1985">
                  <c:v>40261.708333333336</c:v>
                </c:pt>
                <c:pt idx="1986">
                  <c:v>40261.75</c:v>
                </c:pt>
                <c:pt idx="1987">
                  <c:v>40261.791666666664</c:v>
                </c:pt>
                <c:pt idx="1988">
                  <c:v>40261.833333333336</c:v>
                </c:pt>
                <c:pt idx="1989">
                  <c:v>40261.875</c:v>
                </c:pt>
                <c:pt idx="1990">
                  <c:v>40261.916666666664</c:v>
                </c:pt>
                <c:pt idx="1991">
                  <c:v>40261.958333333336</c:v>
                </c:pt>
                <c:pt idx="1992">
                  <c:v>40262</c:v>
                </c:pt>
                <c:pt idx="1993">
                  <c:v>40262.041666666664</c:v>
                </c:pt>
                <c:pt idx="1994">
                  <c:v>40262.083333333336</c:v>
                </c:pt>
                <c:pt idx="1995">
                  <c:v>40262.125</c:v>
                </c:pt>
                <c:pt idx="1996">
                  <c:v>40262.166666666664</c:v>
                </c:pt>
                <c:pt idx="1997">
                  <c:v>40262.208333333336</c:v>
                </c:pt>
                <c:pt idx="1998">
                  <c:v>40262.25</c:v>
                </c:pt>
                <c:pt idx="1999">
                  <c:v>40262.291666666664</c:v>
                </c:pt>
                <c:pt idx="2000">
                  <c:v>40262.333333333336</c:v>
                </c:pt>
                <c:pt idx="2001">
                  <c:v>40262.375</c:v>
                </c:pt>
                <c:pt idx="2002">
                  <c:v>40262.416666666664</c:v>
                </c:pt>
                <c:pt idx="2003">
                  <c:v>40262.458333333336</c:v>
                </c:pt>
                <c:pt idx="2004">
                  <c:v>40262.5</c:v>
                </c:pt>
                <c:pt idx="2005">
                  <c:v>40262.541666666664</c:v>
                </c:pt>
                <c:pt idx="2006">
                  <c:v>40262.583333333336</c:v>
                </c:pt>
                <c:pt idx="2007">
                  <c:v>40262.625</c:v>
                </c:pt>
                <c:pt idx="2008">
                  <c:v>40262.666666666664</c:v>
                </c:pt>
                <c:pt idx="2009">
                  <c:v>40262.708333333336</c:v>
                </c:pt>
                <c:pt idx="2010">
                  <c:v>40262.75</c:v>
                </c:pt>
                <c:pt idx="2011">
                  <c:v>40262.791666666664</c:v>
                </c:pt>
                <c:pt idx="2012">
                  <c:v>40262.833333333336</c:v>
                </c:pt>
                <c:pt idx="2013">
                  <c:v>40262.875</c:v>
                </c:pt>
                <c:pt idx="2014">
                  <c:v>40262.916666666664</c:v>
                </c:pt>
                <c:pt idx="2015">
                  <c:v>40262.958333333336</c:v>
                </c:pt>
                <c:pt idx="2016">
                  <c:v>40263</c:v>
                </c:pt>
                <c:pt idx="2017">
                  <c:v>40263.041666666664</c:v>
                </c:pt>
                <c:pt idx="2018">
                  <c:v>40263.083333333336</c:v>
                </c:pt>
                <c:pt idx="2019">
                  <c:v>40263.125</c:v>
                </c:pt>
                <c:pt idx="2020">
                  <c:v>40263.166666666664</c:v>
                </c:pt>
                <c:pt idx="2021">
                  <c:v>40263.208333333336</c:v>
                </c:pt>
                <c:pt idx="2022">
                  <c:v>40263.25</c:v>
                </c:pt>
                <c:pt idx="2023">
                  <c:v>40263.291666666664</c:v>
                </c:pt>
                <c:pt idx="2024">
                  <c:v>40263.333333333336</c:v>
                </c:pt>
                <c:pt idx="2025">
                  <c:v>40263.375</c:v>
                </c:pt>
                <c:pt idx="2026">
                  <c:v>40263.416666666664</c:v>
                </c:pt>
                <c:pt idx="2027">
                  <c:v>40263.458333333336</c:v>
                </c:pt>
                <c:pt idx="2028">
                  <c:v>40263.5</c:v>
                </c:pt>
                <c:pt idx="2029">
                  <c:v>40263.541666666664</c:v>
                </c:pt>
                <c:pt idx="2030">
                  <c:v>40263.583333333336</c:v>
                </c:pt>
                <c:pt idx="2031">
                  <c:v>40263.625</c:v>
                </c:pt>
                <c:pt idx="2032">
                  <c:v>40263.666666666664</c:v>
                </c:pt>
                <c:pt idx="2033">
                  <c:v>40263.708333333336</c:v>
                </c:pt>
                <c:pt idx="2034">
                  <c:v>40263.75</c:v>
                </c:pt>
                <c:pt idx="2035">
                  <c:v>40263.791666666664</c:v>
                </c:pt>
                <c:pt idx="2036">
                  <c:v>40263.833333333336</c:v>
                </c:pt>
                <c:pt idx="2037">
                  <c:v>40263.875</c:v>
                </c:pt>
                <c:pt idx="2038">
                  <c:v>40263.916666666664</c:v>
                </c:pt>
                <c:pt idx="2039">
                  <c:v>40263.958333333336</c:v>
                </c:pt>
                <c:pt idx="2040">
                  <c:v>40264</c:v>
                </c:pt>
                <c:pt idx="2041">
                  <c:v>40264.041666666664</c:v>
                </c:pt>
                <c:pt idx="2042">
                  <c:v>40264.083333333336</c:v>
                </c:pt>
                <c:pt idx="2043">
                  <c:v>40264.125</c:v>
                </c:pt>
                <c:pt idx="2044">
                  <c:v>40264.166666666664</c:v>
                </c:pt>
                <c:pt idx="2045">
                  <c:v>40264.208333333336</c:v>
                </c:pt>
                <c:pt idx="2046">
                  <c:v>40264.25</c:v>
                </c:pt>
                <c:pt idx="2047">
                  <c:v>40264.291666666664</c:v>
                </c:pt>
                <c:pt idx="2048">
                  <c:v>40264.333333333336</c:v>
                </c:pt>
                <c:pt idx="2049">
                  <c:v>40264.375</c:v>
                </c:pt>
                <c:pt idx="2050">
                  <c:v>40264.416666666664</c:v>
                </c:pt>
                <c:pt idx="2051">
                  <c:v>40264.458333333336</c:v>
                </c:pt>
                <c:pt idx="2052">
                  <c:v>40264.5</c:v>
                </c:pt>
                <c:pt idx="2053">
                  <c:v>40264.541666666664</c:v>
                </c:pt>
                <c:pt idx="2054">
                  <c:v>40264.583333333336</c:v>
                </c:pt>
                <c:pt idx="2055">
                  <c:v>40264.625</c:v>
                </c:pt>
                <c:pt idx="2056">
                  <c:v>40264.666666666664</c:v>
                </c:pt>
                <c:pt idx="2057">
                  <c:v>40264.708333333336</c:v>
                </c:pt>
                <c:pt idx="2058">
                  <c:v>40264.75</c:v>
                </c:pt>
                <c:pt idx="2059">
                  <c:v>40264.791666666664</c:v>
                </c:pt>
                <c:pt idx="2060">
                  <c:v>40264.833333333336</c:v>
                </c:pt>
                <c:pt idx="2061">
                  <c:v>40264.875</c:v>
                </c:pt>
                <c:pt idx="2062">
                  <c:v>40264.916666666664</c:v>
                </c:pt>
                <c:pt idx="2063">
                  <c:v>40264.958333333336</c:v>
                </c:pt>
                <c:pt idx="2064">
                  <c:v>40265</c:v>
                </c:pt>
                <c:pt idx="2065">
                  <c:v>40265.041666666664</c:v>
                </c:pt>
                <c:pt idx="2066">
                  <c:v>40265.083333333336</c:v>
                </c:pt>
                <c:pt idx="2067">
                  <c:v>40265.166666666664</c:v>
                </c:pt>
                <c:pt idx="2068">
                  <c:v>40265.208333333336</c:v>
                </c:pt>
                <c:pt idx="2069">
                  <c:v>40265.25</c:v>
                </c:pt>
                <c:pt idx="2070">
                  <c:v>40265.291666666664</c:v>
                </c:pt>
                <c:pt idx="2071">
                  <c:v>40265.333333333336</c:v>
                </c:pt>
                <c:pt idx="2072">
                  <c:v>40265.375</c:v>
                </c:pt>
                <c:pt idx="2073">
                  <c:v>40265.416666666664</c:v>
                </c:pt>
                <c:pt idx="2074">
                  <c:v>40265.458333333336</c:v>
                </c:pt>
                <c:pt idx="2075">
                  <c:v>40265.5</c:v>
                </c:pt>
                <c:pt idx="2076">
                  <c:v>40265.541666666664</c:v>
                </c:pt>
                <c:pt idx="2077">
                  <c:v>40265.583333333336</c:v>
                </c:pt>
                <c:pt idx="2078">
                  <c:v>40265.625</c:v>
                </c:pt>
                <c:pt idx="2079">
                  <c:v>40265.666666666664</c:v>
                </c:pt>
                <c:pt idx="2080">
                  <c:v>40265.708333333336</c:v>
                </c:pt>
                <c:pt idx="2081">
                  <c:v>40265.75</c:v>
                </c:pt>
                <c:pt idx="2082">
                  <c:v>40265.791666666664</c:v>
                </c:pt>
                <c:pt idx="2083">
                  <c:v>40265.833333333336</c:v>
                </c:pt>
                <c:pt idx="2084">
                  <c:v>40265.875</c:v>
                </c:pt>
                <c:pt idx="2085">
                  <c:v>40265.916666666664</c:v>
                </c:pt>
                <c:pt idx="2086">
                  <c:v>40265.958333333336</c:v>
                </c:pt>
                <c:pt idx="2087">
                  <c:v>40266</c:v>
                </c:pt>
                <c:pt idx="2088">
                  <c:v>40266.041666666664</c:v>
                </c:pt>
                <c:pt idx="2089">
                  <c:v>40266.083333333336</c:v>
                </c:pt>
                <c:pt idx="2090">
                  <c:v>40266.125</c:v>
                </c:pt>
                <c:pt idx="2091">
                  <c:v>40266.166666666664</c:v>
                </c:pt>
                <c:pt idx="2092">
                  <c:v>40266.208333333336</c:v>
                </c:pt>
                <c:pt idx="2093">
                  <c:v>40266.25</c:v>
                </c:pt>
                <c:pt idx="2094">
                  <c:v>40266.291666666664</c:v>
                </c:pt>
                <c:pt idx="2095">
                  <c:v>40266.333333333336</c:v>
                </c:pt>
                <c:pt idx="2096">
                  <c:v>40266.375</c:v>
                </c:pt>
                <c:pt idx="2097">
                  <c:v>40266.416666666664</c:v>
                </c:pt>
                <c:pt idx="2098">
                  <c:v>40266.458333333336</c:v>
                </c:pt>
                <c:pt idx="2099">
                  <c:v>40266.5</c:v>
                </c:pt>
                <c:pt idx="2100">
                  <c:v>40266.541666666664</c:v>
                </c:pt>
                <c:pt idx="2101">
                  <c:v>40266.583333333336</c:v>
                </c:pt>
                <c:pt idx="2102">
                  <c:v>40266.625</c:v>
                </c:pt>
                <c:pt idx="2103">
                  <c:v>40266.666666666664</c:v>
                </c:pt>
                <c:pt idx="2104">
                  <c:v>40266.708333333336</c:v>
                </c:pt>
                <c:pt idx="2105">
                  <c:v>40266.75</c:v>
                </c:pt>
                <c:pt idx="2106">
                  <c:v>40266.791666666664</c:v>
                </c:pt>
                <c:pt idx="2107">
                  <c:v>40266.833333333336</c:v>
                </c:pt>
                <c:pt idx="2108">
                  <c:v>40266.875</c:v>
                </c:pt>
                <c:pt idx="2109">
                  <c:v>40266.916666666664</c:v>
                </c:pt>
                <c:pt idx="2110">
                  <c:v>40266.958333333336</c:v>
                </c:pt>
                <c:pt idx="2111">
                  <c:v>40267</c:v>
                </c:pt>
                <c:pt idx="2112">
                  <c:v>40267.041666666664</c:v>
                </c:pt>
                <c:pt idx="2113">
                  <c:v>40267.083333333336</c:v>
                </c:pt>
                <c:pt idx="2114">
                  <c:v>40267.125</c:v>
                </c:pt>
                <c:pt idx="2115">
                  <c:v>40267.166666666664</c:v>
                </c:pt>
                <c:pt idx="2116">
                  <c:v>40267.208333333336</c:v>
                </c:pt>
                <c:pt idx="2117">
                  <c:v>40267.25</c:v>
                </c:pt>
                <c:pt idx="2118">
                  <c:v>40267.291666666664</c:v>
                </c:pt>
                <c:pt idx="2119">
                  <c:v>40267.333333333336</c:v>
                </c:pt>
                <c:pt idx="2120">
                  <c:v>40267.375</c:v>
                </c:pt>
                <c:pt idx="2121">
                  <c:v>40267.416666666664</c:v>
                </c:pt>
                <c:pt idx="2122">
                  <c:v>40267.458333333336</c:v>
                </c:pt>
                <c:pt idx="2123">
                  <c:v>40267.5</c:v>
                </c:pt>
                <c:pt idx="2124">
                  <c:v>40267.541666666664</c:v>
                </c:pt>
                <c:pt idx="2125">
                  <c:v>40267.583333333336</c:v>
                </c:pt>
                <c:pt idx="2126">
                  <c:v>40267.625</c:v>
                </c:pt>
                <c:pt idx="2127">
                  <c:v>40267.666666666664</c:v>
                </c:pt>
                <c:pt idx="2128">
                  <c:v>40267.708333333336</c:v>
                </c:pt>
                <c:pt idx="2129">
                  <c:v>40267.75</c:v>
                </c:pt>
                <c:pt idx="2130">
                  <c:v>40267.791666666664</c:v>
                </c:pt>
                <c:pt idx="2131">
                  <c:v>40267.833333333336</c:v>
                </c:pt>
                <c:pt idx="2132">
                  <c:v>40267.875</c:v>
                </c:pt>
                <c:pt idx="2133">
                  <c:v>40267.916666666664</c:v>
                </c:pt>
                <c:pt idx="2134">
                  <c:v>40267.958333333336</c:v>
                </c:pt>
                <c:pt idx="2135">
                  <c:v>40268</c:v>
                </c:pt>
                <c:pt idx="2136">
                  <c:v>40268.041666666664</c:v>
                </c:pt>
                <c:pt idx="2137">
                  <c:v>40268.083333333336</c:v>
                </c:pt>
                <c:pt idx="2138">
                  <c:v>40268.125</c:v>
                </c:pt>
                <c:pt idx="2139">
                  <c:v>40268.166666666664</c:v>
                </c:pt>
                <c:pt idx="2140">
                  <c:v>40268.208333333336</c:v>
                </c:pt>
                <c:pt idx="2141">
                  <c:v>40268.25</c:v>
                </c:pt>
                <c:pt idx="2142">
                  <c:v>40268.291666666664</c:v>
                </c:pt>
                <c:pt idx="2143">
                  <c:v>40268.333333333336</c:v>
                </c:pt>
                <c:pt idx="2144">
                  <c:v>40268.375</c:v>
                </c:pt>
                <c:pt idx="2145">
                  <c:v>40268.416666666664</c:v>
                </c:pt>
                <c:pt idx="2146">
                  <c:v>40268.458333333336</c:v>
                </c:pt>
                <c:pt idx="2147">
                  <c:v>40268.5</c:v>
                </c:pt>
                <c:pt idx="2148">
                  <c:v>40268.541666666664</c:v>
                </c:pt>
                <c:pt idx="2149">
                  <c:v>40268.583333333336</c:v>
                </c:pt>
                <c:pt idx="2150">
                  <c:v>40268.625</c:v>
                </c:pt>
                <c:pt idx="2151">
                  <c:v>40268.666666666664</c:v>
                </c:pt>
                <c:pt idx="2152">
                  <c:v>40268.708333333336</c:v>
                </c:pt>
                <c:pt idx="2153">
                  <c:v>40268.75</c:v>
                </c:pt>
                <c:pt idx="2154">
                  <c:v>40268.791666666664</c:v>
                </c:pt>
                <c:pt idx="2155">
                  <c:v>40268.833333333336</c:v>
                </c:pt>
                <c:pt idx="2156">
                  <c:v>40268.875</c:v>
                </c:pt>
                <c:pt idx="2157">
                  <c:v>40268.916666666664</c:v>
                </c:pt>
                <c:pt idx="2158">
                  <c:v>40268.958333333336</c:v>
                </c:pt>
                <c:pt idx="2159">
                  <c:v>40269</c:v>
                </c:pt>
                <c:pt idx="2160">
                  <c:v>40269.041666666664</c:v>
                </c:pt>
                <c:pt idx="2161">
                  <c:v>40269.083333333336</c:v>
                </c:pt>
                <c:pt idx="2162">
                  <c:v>40269.125</c:v>
                </c:pt>
                <c:pt idx="2163">
                  <c:v>40269.166666666664</c:v>
                </c:pt>
                <c:pt idx="2164">
                  <c:v>40269.208333333336</c:v>
                </c:pt>
                <c:pt idx="2165">
                  <c:v>40269.25</c:v>
                </c:pt>
                <c:pt idx="2166">
                  <c:v>40269.291666666664</c:v>
                </c:pt>
                <c:pt idx="2167">
                  <c:v>40269.333333333336</c:v>
                </c:pt>
                <c:pt idx="2168">
                  <c:v>40269.375</c:v>
                </c:pt>
                <c:pt idx="2169">
                  <c:v>40269.416666666664</c:v>
                </c:pt>
                <c:pt idx="2170">
                  <c:v>40269.458333333336</c:v>
                </c:pt>
                <c:pt idx="2171">
                  <c:v>40269.5</c:v>
                </c:pt>
                <c:pt idx="2172">
                  <c:v>40269.541666666664</c:v>
                </c:pt>
                <c:pt idx="2173">
                  <c:v>40269.583333333336</c:v>
                </c:pt>
                <c:pt idx="2174">
                  <c:v>40269.625</c:v>
                </c:pt>
                <c:pt idx="2175">
                  <c:v>40269.666666666664</c:v>
                </c:pt>
                <c:pt idx="2176">
                  <c:v>40269.708333333336</c:v>
                </c:pt>
                <c:pt idx="2177">
                  <c:v>40269.75</c:v>
                </c:pt>
                <c:pt idx="2178">
                  <c:v>40269.791666666664</c:v>
                </c:pt>
                <c:pt idx="2179">
                  <c:v>40269.833333333336</c:v>
                </c:pt>
                <c:pt idx="2180">
                  <c:v>40269.875</c:v>
                </c:pt>
                <c:pt idx="2181">
                  <c:v>40269.916666666664</c:v>
                </c:pt>
                <c:pt idx="2182">
                  <c:v>40269.958333333336</c:v>
                </c:pt>
                <c:pt idx="2183">
                  <c:v>40270</c:v>
                </c:pt>
                <c:pt idx="2184">
                  <c:v>40270.041666666664</c:v>
                </c:pt>
                <c:pt idx="2185">
                  <c:v>40270.083333333336</c:v>
                </c:pt>
                <c:pt idx="2186">
                  <c:v>40270.125</c:v>
                </c:pt>
                <c:pt idx="2187">
                  <c:v>40270.166666666664</c:v>
                </c:pt>
                <c:pt idx="2188">
                  <c:v>40270.208333333336</c:v>
                </c:pt>
                <c:pt idx="2189">
                  <c:v>40270.25</c:v>
                </c:pt>
                <c:pt idx="2190">
                  <c:v>40270.291666666664</c:v>
                </c:pt>
                <c:pt idx="2191">
                  <c:v>40270.333333333336</c:v>
                </c:pt>
                <c:pt idx="2192">
                  <c:v>40270.375</c:v>
                </c:pt>
                <c:pt idx="2193">
                  <c:v>40270.416666666664</c:v>
                </c:pt>
                <c:pt idx="2194">
                  <c:v>40270.458333333336</c:v>
                </c:pt>
                <c:pt idx="2195">
                  <c:v>40270.5</c:v>
                </c:pt>
                <c:pt idx="2196">
                  <c:v>40270.541666666664</c:v>
                </c:pt>
                <c:pt idx="2197">
                  <c:v>40270.583333333336</c:v>
                </c:pt>
                <c:pt idx="2198">
                  <c:v>40270.625</c:v>
                </c:pt>
                <c:pt idx="2199">
                  <c:v>40270.666666666664</c:v>
                </c:pt>
                <c:pt idx="2200">
                  <c:v>40270.708333333336</c:v>
                </c:pt>
                <c:pt idx="2201">
                  <c:v>40270.75</c:v>
                </c:pt>
                <c:pt idx="2202">
                  <c:v>40270.791666666664</c:v>
                </c:pt>
                <c:pt idx="2203">
                  <c:v>40270.833333333336</c:v>
                </c:pt>
                <c:pt idx="2204">
                  <c:v>40270.875</c:v>
                </c:pt>
                <c:pt idx="2205">
                  <c:v>40270.916666666664</c:v>
                </c:pt>
                <c:pt idx="2206">
                  <c:v>40270.958333333336</c:v>
                </c:pt>
                <c:pt idx="2207">
                  <c:v>40271</c:v>
                </c:pt>
                <c:pt idx="2208">
                  <c:v>40271.041666666664</c:v>
                </c:pt>
                <c:pt idx="2209">
                  <c:v>40271.083333333336</c:v>
                </c:pt>
                <c:pt idx="2210">
                  <c:v>40271.125</c:v>
                </c:pt>
                <c:pt idx="2211">
                  <c:v>40271.166666666664</c:v>
                </c:pt>
                <c:pt idx="2212">
                  <c:v>40271.208333333336</c:v>
                </c:pt>
                <c:pt idx="2213">
                  <c:v>40271.25</c:v>
                </c:pt>
                <c:pt idx="2214">
                  <c:v>40271.291666666664</c:v>
                </c:pt>
                <c:pt idx="2215">
                  <c:v>40271.333333333336</c:v>
                </c:pt>
                <c:pt idx="2216">
                  <c:v>40271.375</c:v>
                </c:pt>
                <c:pt idx="2217">
                  <c:v>40271.416666666664</c:v>
                </c:pt>
                <c:pt idx="2218">
                  <c:v>40271.458333333336</c:v>
                </c:pt>
                <c:pt idx="2219">
                  <c:v>40271.5</c:v>
                </c:pt>
                <c:pt idx="2220">
                  <c:v>40271.541666666664</c:v>
                </c:pt>
                <c:pt idx="2221">
                  <c:v>40271.583333333336</c:v>
                </c:pt>
                <c:pt idx="2222">
                  <c:v>40271.625</c:v>
                </c:pt>
                <c:pt idx="2223">
                  <c:v>40271.666666666664</c:v>
                </c:pt>
                <c:pt idx="2224">
                  <c:v>40271.708333333336</c:v>
                </c:pt>
                <c:pt idx="2225">
                  <c:v>40271.75</c:v>
                </c:pt>
                <c:pt idx="2226">
                  <c:v>40271.791666666664</c:v>
                </c:pt>
                <c:pt idx="2227">
                  <c:v>40271.833333333336</c:v>
                </c:pt>
                <c:pt idx="2228">
                  <c:v>40271.875</c:v>
                </c:pt>
                <c:pt idx="2229">
                  <c:v>40271.916666666664</c:v>
                </c:pt>
                <c:pt idx="2230">
                  <c:v>40271.958333333336</c:v>
                </c:pt>
                <c:pt idx="2231">
                  <c:v>40272</c:v>
                </c:pt>
                <c:pt idx="2232">
                  <c:v>40272.041666666664</c:v>
                </c:pt>
                <c:pt idx="2233">
                  <c:v>40272.083333333336</c:v>
                </c:pt>
                <c:pt idx="2234">
                  <c:v>40272.125</c:v>
                </c:pt>
                <c:pt idx="2235">
                  <c:v>40272.166666666664</c:v>
                </c:pt>
                <c:pt idx="2236">
                  <c:v>40272.208333333336</c:v>
                </c:pt>
                <c:pt idx="2237">
                  <c:v>40272.25</c:v>
                </c:pt>
                <c:pt idx="2238">
                  <c:v>40272.291666666664</c:v>
                </c:pt>
                <c:pt idx="2239">
                  <c:v>40272.333333333336</c:v>
                </c:pt>
                <c:pt idx="2240">
                  <c:v>40272.375</c:v>
                </c:pt>
                <c:pt idx="2241">
                  <c:v>40272.416666666664</c:v>
                </c:pt>
                <c:pt idx="2242">
                  <c:v>40272.458333333336</c:v>
                </c:pt>
                <c:pt idx="2243">
                  <c:v>40272.5</c:v>
                </c:pt>
                <c:pt idx="2244">
                  <c:v>40272.541666666664</c:v>
                </c:pt>
                <c:pt idx="2245">
                  <c:v>40272.583333333336</c:v>
                </c:pt>
                <c:pt idx="2246">
                  <c:v>40272.625</c:v>
                </c:pt>
                <c:pt idx="2247">
                  <c:v>40272.666666666664</c:v>
                </c:pt>
                <c:pt idx="2248">
                  <c:v>40272.708333333336</c:v>
                </c:pt>
                <c:pt idx="2249">
                  <c:v>40272.75</c:v>
                </c:pt>
                <c:pt idx="2250">
                  <c:v>40272.791666666664</c:v>
                </c:pt>
                <c:pt idx="2251">
                  <c:v>40272.833333333336</c:v>
                </c:pt>
                <c:pt idx="2252">
                  <c:v>40272.875</c:v>
                </c:pt>
                <c:pt idx="2253">
                  <c:v>40272.916666666664</c:v>
                </c:pt>
                <c:pt idx="2254">
                  <c:v>40272.958333333336</c:v>
                </c:pt>
                <c:pt idx="2255">
                  <c:v>40273</c:v>
                </c:pt>
                <c:pt idx="2256">
                  <c:v>40273.041666666664</c:v>
                </c:pt>
                <c:pt idx="2257">
                  <c:v>40273.083333333336</c:v>
                </c:pt>
                <c:pt idx="2258">
                  <c:v>40273.125</c:v>
                </c:pt>
                <c:pt idx="2259">
                  <c:v>40273.166666666664</c:v>
                </c:pt>
                <c:pt idx="2260">
                  <c:v>40273.208333333336</c:v>
                </c:pt>
                <c:pt idx="2261">
                  <c:v>40273.25</c:v>
                </c:pt>
                <c:pt idx="2262">
                  <c:v>40273.291666666664</c:v>
                </c:pt>
                <c:pt idx="2263">
                  <c:v>40273.333333333336</c:v>
                </c:pt>
                <c:pt idx="2264">
                  <c:v>40273.375</c:v>
                </c:pt>
                <c:pt idx="2265">
                  <c:v>40273.416666666664</c:v>
                </c:pt>
                <c:pt idx="2266">
                  <c:v>40273.458333333336</c:v>
                </c:pt>
                <c:pt idx="2267">
                  <c:v>40273.5</c:v>
                </c:pt>
                <c:pt idx="2268">
                  <c:v>40273.541666666664</c:v>
                </c:pt>
                <c:pt idx="2269">
                  <c:v>40273.583333333336</c:v>
                </c:pt>
                <c:pt idx="2270">
                  <c:v>40273.625</c:v>
                </c:pt>
                <c:pt idx="2271">
                  <c:v>40273.666666666664</c:v>
                </c:pt>
                <c:pt idx="2272">
                  <c:v>40273.708333333336</c:v>
                </c:pt>
                <c:pt idx="2273">
                  <c:v>40273.75</c:v>
                </c:pt>
                <c:pt idx="2274">
                  <c:v>40273.791666666664</c:v>
                </c:pt>
                <c:pt idx="2275">
                  <c:v>40273.833333333336</c:v>
                </c:pt>
                <c:pt idx="2276">
                  <c:v>40273.875</c:v>
                </c:pt>
                <c:pt idx="2277">
                  <c:v>40273.916666666664</c:v>
                </c:pt>
                <c:pt idx="2278">
                  <c:v>40273.958333333336</c:v>
                </c:pt>
                <c:pt idx="2279">
                  <c:v>40274</c:v>
                </c:pt>
                <c:pt idx="2280">
                  <c:v>40274.041666666664</c:v>
                </c:pt>
                <c:pt idx="2281">
                  <c:v>40274.083333333336</c:v>
                </c:pt>
                <c:pt idx="2282">
                  <c:v>40274.125</c:v>
                </c:pt>
                <c:pt idx="2283">
                  <c:v>40274.166666666664</c:v>
                </c:pt>
                <c:pt idx="2284">
                  <c:v>40274.208333333336</c:v>
                </c:pt>
                <c:pt idx="2285">
                  <c:v>40274.25</c:v>
                </c:pt>
                <c:pt idx="2286">
                  <c:v>40274.291666666664</c:v>
                </c:pt>
                <c:pt idx="2287">
                  <c:v>40274.333333333336</c:v>
                </c:pt>
                <c:pt idx="2288">
                  <c:v>40274.375</c:v>
                </c:pt>
                <c:pt idx="2289">
                  <c:v>40274.416666666664</c:v>
                </c:pt>
                <c:pt idx="2290">
                  <c:v>40274.458333333336</c:v>
                </c:pt>
                <c:pt idx="2291">
                  <c:v>40274.5</c:v>
                </c:pt>
                <c:pt idx="2292">
                  <c:v>40274.541666666664</c:v>
                </c:pt>
                <c:pt idx="2293">
                  <c:v>40274.583333333336</c:v>
                </c:pt>
                <c:pt idx="2294">
                  <c:v>40274.625</c:v>
                </c:pt>
                <c:pt idx="2295">
                  <c:v>40274.666666666664</c:v>
                </c:pt>
                <c:pt idx="2296">
                  <c:v>40274.708333333336</c:v>
                </c:pt>
                <c:pt idx="2297">
                  <c:v>40274.75</c:v>
                </c:pt>
                <c:pt idx="2298">
                  <c:v>40274.791666666664</c:v>
                </c:pt>
                <c:pt idx="2299">
                  <c:v>40274.833333333336</c:v>
                </c:pt>
                <c:pt idx="2300">
                  <c:v>40274.875</c:v>
                </c:pt>
                <c:pt idx="2301">
                  <c:v>40274.916666666664</c:v>
                </c:pt>
                <c:pt idx="2302">
                  <c:v>40274.958333333336</c:v>
                </c:pt>
                <c:pt idx="2303">
                  <c:v>40275</c:v>
                </c:pt>
                <c:pt idx="2304">
                  <c:v>40275.041666666664</c:v>
                </c:pt>
                <c:pt idx="2305">
                  <c:v>40275.083333333336</c:v>
                </c:pt>
                <c:pt idx="2306">
                  <c:v>40275.125</c:v>
                </c:pt>
                <c:pt idx="2307">
                  <c:v>40275.166666666664</c:v>
                </c:pt>
                <c:pt idx="2308">
                  <c:v>40275.208333333336</c:v>
                </c:pt>
                <c:pt idx="2309">
                  <c:v>40275.25</c:v>
                </c:pt>
                <c:pt idx="2310">
                  <c:v>40275.291666666664</c:v>
                </c:pt>
                <c:pt idx="2311">
                  <c:v>40275.333333333336</c:v>
                </c:pt>
                <c:pt idx="2312">
                  <c:v>40275.375</c:v>
                </c:pt>
                <c:pt idx="2313">
                  <c:v>40275.416666666664</c:v>
                </c:pt>
                <c:pt idx="2314">
                  <c:v>40275.458333333336</c:v>
                </c:pt>
                <c:pt idx="2315">
                  <c:v>40275.5</c:v>
                </c:pt>
                <c:pt idx="2316">
                  <c:v>40275.541666666664</c:v>
                </c:pt>
                <c:pt idx="2317">
                  <c:v>40275.583333333336</c:v>
                </c:pt>
                <c:pt idx="2318">
                  <c:v>40275.625</c:v>
                </c:pt>
                <c:pt idx="2319">
                  <c:v>40275.666666666664</c:v>
                </c:pt>
                <c:pt idx="2320">
                  <c:v>40275.708333333336</c:v>
                </c:pt>
                <c:pt idx="2321">
                  <c:v>40275.75</c:v>
                </c:pt>
                <c:pt idx="2322">
                  <c:v>40275.791666666664</c:v>
                </c:pt>
                <c:pt idx="2323">
                  <c:v>40275.833333333336</c:v>
                </c:pt>
                <c:pt idx="2324">
                  <c:v>40275.875</c:v>
                </c:pt>
                <c:pt idx="2325">
                  <c:v>40275.916666666664</c:v>
                </c:pt>
                <c:pt idx="2326">
                  <c:v>40275.958333333336</c:v>
                </c:pt>
                <c:pt idx="2327">
                  <c:v>40276</c:v>
                </c:pt>
                <c:pt idx="2328">
                  <c:v>40276.041666666664</c:v>
                </c:pt>
                <c:pt idx="2329">
                  <c:v>40276.083333333336</c:v>
                </c:pt>
                <c:pt idx="2330">
                  <c:v>40276.125</c:v>
                </c:pt>
                <c:pt idx="2331">
                  <c:v>40276.166666666664</c:v>
                </c:pt>
                <c:pt idx="2332">
                  <c:v>40276.208333333336</c:v>
                </c:pt>
                <c:pt idx="2333">
                  <c:v>40276.25</c:v>
                </c:pt>
                <c:pt idx="2334">
                  <c:v>40276.291666666664</c:v>
                </c:pt>
                <c:pt idx="2335">
                  <c:v>40276.333333333336</c:v>
                </c:pt>
                <c:pt idx="2336">
                  <c:v>40276.375</c:v>
                </c:pt>
                <c:pt idx="2337">
                  <c:v>40276.416666666664</c:v>
                </c:pt>
                <c:pt idx="2338">
                  <c:v>40276.458333333336</c:v>
                </c:pt>
                <c:pt idx="2339">
                  <c:v>40276.5</c:v>
                </c:pt>
                <c:pt idx="2340">
                  <c:v>40276.541666666664</c:v>
                </c:pt>
                <c:pt idx="2341">
                  <c:v>40276.583333333336</c:v>
                </c:pt>
                <c:pt idx="2342">
                  <c:v>40276.625</c:v>
                </c:pt>
                <c:pt idx="2343">
                  <c:v>40276.666666666664</c:v>
                </c:pt>
                <c:pt idx="2344">
                  <c:v>40276.708333333336</c:v>
                </c:pt>
                <c:pt idx="2345">
                  <c:v>40276.75</c:v>
                </c:pt>
                <c:pt idx="2346">
                  <c:v>40276.791666666664</c:v>
                </c:pt>
                <c:pt idx="2347">
                  <c:v>40276.833333333336</c:v>
                </c:pt>
                <c:pt idx="2348">
                  <c:v>40276.875</c:v>
                </c:pt>
                <c:pt idx="2349">
                  <c:v>40276.916666666664</c:v>
                </c:pt>
                <c:pt idx="2350">
                  <c:v>40276.958333333336</c:v>
                </c:pt>
                <c:pt idx="2351">
                  <c:v>40277</c:v>
                </c:pt>
                <c:pt idx="2352">
                  <c:v>40277.041666666664</c:v>
                </c:pt>
                <c:pt idx="2353">
                  <c:v>40277.083333333336</c:v>
                </c:pt>
                <c:pt idx="2354">
                  <c:v>40277.125</c:v>
                </c:pt>
                <c:pt idx="2355">
                  <c:v>40277.166666666664</c:v>
                </c:pt>
                <c:pt idx="2356">
                  <c:v>40277.208333333336</c:v>
                </c:pt>
                <c:pt idx="2357">
                  <c:v>40277.25</c:v>
                </c:pt>
                <c:pt idx="2358">
                  <c:v>40277.291666666664</c:v>
                </c:pt>
                <c:pt idx="2359">
                  <c:v>40277.333333333336</c:v>
                </c:pt>
                <c:pt idx="2360">
                  <c:v>40277.375</c:v>
                </c:pt>
                <c:pt idx="2361">
                  <c:v>40277.416666666664</c:v>
                </c:pt>
                <c:pt idx="2362">
                  <c:v>40277.458333333336</c:v>
                </c:pt>
                <c:pt idx="2363">
                  <c:v>40277.5</c:v>
                </c:pt>
                <c:pt idx="2364">
                  <c:v>40277.541666666664</c:v>
                </c:pt>
                <c:pt idx="2365">
                  <c:v>40277.583333333336</c:v>
                </c:pt>
                <c:pt idx="2366">
                  <c:v>40277.625</c:v>
                </c:pt>
                <c:pt idx="2367">
                  <c:v>40277.666666666664</c:v>
                </c:pt>
                <c:pt idx="2368">
                  <c:v>40277.708333333336</c:v>
                </c:pt>
                <c:pt idx="2369">
                  <c:v>40277.75</c:v>
                </c:pt>
                <c:pt idx="2370">
                  <c:v>40277.791666666664</c:v>
                </c:pt>
                <c:pt idx="2371">
                  <c:v>40277.833333333336</c:v>
                </c:pt>
                <c:pt idx="2372">
                  <c:v>40277.875</c:v>
                </c:pt>
                <c:pt idx="2373">
                  <c:v>40277.916666666664</c:v>
                </c:pt>
                <c:pt idx="2374">
                  <c:v>40277.958333333336</c:v>
                </c:pt>
                <c:pt idx="2375">
                  <c:v>40278</c:v>
                </c:pt>
                <c:pt idx="2376">
                  <c:v>40278.041666666664</c:v>
                </c:pt>
                <c:pt idx="2377">
                  <c:v>40278.083333333336</c:v>
                </c:pt>
                <c:pt idx="2378">
                  <c:v>40278.125</c:v>
                </c:pt>
                <c:pt idx="2379">
                  <c:v>40278.166666666664</c:v>
                </c:pt>
                <c:pt idx="2380">
                  <c:v>40278.208333333336</c:v>
                </c:pt>
                <c:pt idx="2381">
                  <c:v>40278.25</c:v>
                </c:pt>
                <c:pt idx="2382">
                  <c:v>40278.291666666664</c:v>
                </c:pt>
                <c:pt idx="2383">
                  <c:v>40278.333333333336</c:v>
                </c:pt>
                <c:pt idx="2384">
                  <c:v>40278.375</c:v>
                </c:pt>
                <c:pt idx="2385">
                  <c:v>40278.416666666664</c:v>
                </c:pt>
                <c:pt idx="2386">
                  <c:v>40278.458333333336</c:v>
                </c:pt>
                <c:pt idx="2387">
                  <c:v>40278.5</c:v>
                </c:pt>
                <c:pt idx="2388">
                  <c:v>40278.541666666664</c:v>
                </c:pt>
                <c:pt idx="2389">
                  <c:v>40278.583333333336</c:v>
                </c:pt>
                <c:pt idx="2390">
                  <c:v>40278.625</c:v>
                </c:pt>
                <c:pt idx="2391">
                  <c:v>40278.666666666664</c:v>
                </c:pt>
                <c:pt idx="2392">
                  <c:v>40278.708333333336</c:v>
                </c:pt>
                <c:pt idx="2393">
                  <c:v>40278.75</c:v>
                </c:pt>
                <c:pt idx="2394">
                  <c:v>40278.791666666664</c:v>
                </c:pt>
                <c:pt idx="2395">
                  <c:v>40278.833333333336</c:v>
                </c:pt>
                <c:pt idx="2396">
                  <c:v>40278.875</c:v>
                </c:pt>
                <c:pt idx="2397">
                  <c:v>40278.916666666664</c:v>
                </c:pt>
                <c:pt idx="2398">
                  <c:v>40278.958333333336</c:v>
                </c:pt>
                <c:pt idx="2399">
                  <c:v>40279</c:v>
                </c:pt>
                <c:pt idx="2400">
                  <c:v>40279.041666666664</c:v>
                </c:pt>
                <c:pt idx="2401">
                  <c:v>40279.083333333336</c:v>
                </c:pt>
                <c:pt idx="2402">
                  <c:v>40279.125</c:v>
                </c:pt>
                <c:pt idx="2403">
                  <c:v>40279.166666666664</c:v>
                </c:pt>
                <c:pt idx="2404">
                  <c:v>40279.208333333336</c:v>
                </c:pt>
                <c:pt idx="2405">
                  <c:v>40279.25</c:v>
                </c:pt>
                <c:pt idx="2406">
                  <c:v>40279.291666666664</c:v>
                </c:pt>
                <c:pt idx="2407">
                  <c:v>40279.333333333336</c:v>
                </c:pt>
                <c:pt idx="2408">
                  <c:v>40279.375</c:v>
                </c:pt>
                <c:pt idx="2409">
                  <c:v>40279.416666666664</c:v>
                </c:pt>
                <c:pt idx="2410">
                  <c:v>40279.458333333336</c:v>
                </c:pt>
                <c:pt idx="2411">
                  <c:v>40279.5</c:v>
                </c:pt>
                <c:pt idx="2412">
                  <c:v>40279.541666666664</c:v>
                </c:pt>
                <c:pt idx="2413">
                  <c:v>40279.583333333336</c:v>
                </c:pt>
                <c:pt idx="2414">
                  <c:v>40279.625</c:v>
                </c:pt>
                <c:pt idx="2415">
                  <c:v>40279.666666666664</c:v>
                </c:pt>
                <c:pt idx="2416">
                  <c:v>40279.708333333336</c:v>
                </c:pt>
                <c:pt idx="2417">
                  <c:v>40279.75</c:v>
                </c:pt>
                <c:pt idx="2418">
                  <c:v>40279.791666666664</c:v>
                </c:pt>
                <c:pt idx="2419">
                  <c:v>40279.833333333336</c:v>
                </c:pt>
                <c:pt idx="2420">
                  <c:v>40279.875</c:v>
                </c:pt>
                <c:pt idx="2421">
                  <c:v>40279.916666666664</c:v>
                </c:pt>
                <c:pt idx="2422">
                  <c:v>40279.958333333336</c:v>
                </c:pt>
                <c:pt idx="2423">
                  <c:v>40280</c:v>
                </c:pt>
                <c:pt idx="2424">
                  <c:v>40280.041666666664</c:v>
                </c:pt>
                <c:pt idx="2425">
                  <c:v>40280.083333333336</c:v>
                </c:pt>
                <c:pt idx="2426">
                  <c:v>40280.125</c:v>
                </c:pt>
                <c:pt idx="2427">
                  <c:v>40280.166666666664</c:v>
                </c:pt>
                <c:pt idx="2428">
                  <c:v>40280.208333333336</c:v>
                </c:pt>
                <c:pt idx="2429">
                  <c:v>40280.25</c:v>
                </c:pt>
                <c:pt idx="2430">
                  <c:v>40280.291666666664</c:v>
                </c:pt>
                <c:pt idx="2431">
                  <c:v>40280.333333333336</c:v>
                </c:pt>
                <c:pt idx="2432">
                  <c:v>40280.375</c:v>
                </c:pt>
                <c:pt idx="2433">
                  <c:v>40280.416666666664</c:v>
                </c:pt>
                <c:pt idx="2434">
                  <c:v>40280.458333333336</c:v>
                </c:pt>
                <c:pt idx="2435">
                  <c:v>40280.5</c:v>
                </c:pt>
                <c:pt idx="2436">
                  <c:v>40280.541666666664</c:v>
                </c:pt>
                <c:pt idx="2437">
                  <c:v>40280.583333333336</c:v>
                </c:pt>
                <c:pt idx="2438">
                  <c:v>40280.625</c:v>
                </c:pt>
                <c:pt idx="2439">
                  <c:v>40280.666666666664</c:v>
                </c:pt>
                <c:pt idx="2440">
                  <c:v>40280.708333333336</c:v>
                </c:pt>
                <c:pt idx="2441">
                  <c:v>40280.75</c:v>
                </c:pt>
                <c:pt idx="2442">
                  <c:v>40280.791666666664</c:v>
                </c:pt>
                <c:pt idx="2443">
                  <c:v>40280.833333333336</c:v>
                </c:pt>
                <c:pt idx="2444">
                  <c:v>40280.875</c:v>
                </c:pt>
                <c:pt idx="2445">
                  <c:v>40280.916666666664</c:v>
                </c:pt>
                <c:pt idx="2446">
                  <c:v>40280.958333333336</c:v>
                </c:pt>
                <c:pt idx="2447">
                  <c:v>40281</c:v>
                </c:pt>
                <c:pt idx="2448">
                  <c:v>40281.041666666664</c:v>
                </c:pt>
                <c:pt idx="2449">
                  <c:v>40281.083333333336</c:v>
                </c:pt>
                <c:pt idx="2450">
                  <c:v>40281.125</c:v>
                </c:pt>
                <c:pt idx="2451">
                  <c:v>40281.166666666664</c:v>
                </c:pt>
                <c:pt idx="2452">
                  <c:v>40281.208333333336</c:v>
                </c:pt>
                <c:pt idx="2453">
                  <c:v>40281.25</c:v>
                </c:pt>
                <c:pt idx="2454">
                  <c:v>40281.291666666664</c:v>
                </c:pt>
                <c:pt idx="2455">
                  <c:v>40281.333333333336</c:v>
                </c:pt>
                <c:pt idx="2456">
                  <c:v>40281.375</c:v>
                </c:pt>
                <c:pt idx="2457">
                  <c:v>40281.416666666664</c:v>
                </c:pt>
                <c:pt idx="2458">
                  <c:v>40281.458333333336</c:v>
                </c:pt>
                <c:pt idx="2459">
                  <c:v>40281.5</c:v>
                </c:pt>
                <c:pt idx="2460">
                  <c:v>40281.541666666664</c:v>
                </c:pt>
                <c:pt idx="2461">
                  <c:v>40281.583333333336</c:v>
                </c:pt>
                <c:pt idx="2462">
                  <c:v>40281.625</c:v>
                </c:pt>
                <c:pt idx="2463">
                  <c:v>40281.666666666664</c:v>
                </c:pt>
                <c:pt idx="2464">
                  <c:v>40281.708333333336</c:v>
                </c:pt>
                <c:pt idx="2465">
                  <c:v>40281.75</c:v>
                </c:pt>
                <c:pt idx="2466">
                  <c:v>40281.791666666664</c:v>
                </c:pt>
                <c:pt idx="2467">
                  <c:v>40281.833333333336</c:v>
                </c:pt>
                <c:pt idx="2468">
                  <c:v>40281.875</c:v>
                </c:pt>
                <c:pt idx="2469">
                  <c:v>40281.916666666664</c:v>
                </c:pt>
                <c:pt idx="2470">
                  <c:v>40281.958333333336</c:v>
                </c:pt>
                <c:pt idx="2471">
                  <c:v>40282</c:v>
                </c:pt>
                <c:pt idx="2472">
                  <c:v>40282.041666666664</c:v>
                </c:pt>
                <c:pt idx="2473">
                  <c:v>40282.083333333336</c:v>
                </c:pt>
                <c:pt idx="2474">
                  <c:v>40282.125</c:v>
                </c:pt>
                <c:pt idx="2475">
                  <c:v>40282.166666666664</c:v>
                </c:pt>
                <c:pt idx="2476">
                  <c:v>40282.208333333336</c:v>
                </c:pt>
                <c:pt idx="2477">
                  <c:v>40282.25</c:v>
                </c:pt>
                <c:pt idx="2478">
                  <c:v>40282.291666666664</c:v>
                </c:pt>
                <c:pt idx="2479">
                  <c:v>40282.333333333336</c:v>
                </c:pt>
                <c:pt idx="2480">
                  <c:v>40282.375</c:v>
                </c:pt>
                <c:pt idx="2481">
                  <c:v>40282.416666666664</c:v>
                </c:pt>
                <c:pt idx="2482">
                  <c:v>40282.458333333336</c:v>
                </c:pt>
                <c:pt idx="2483">
                  <c:v>40282.5</c:v>
                </c:pt>
                <c:pt idx="2484">
                  <c:v>40282.541666666664</c:v>
                </c:pt>
                <c:pt idx="2485">
                  <c:v>40282.583333333336</c:v>
                </c:pt>
                <c:pt idx="2486">
                  <c:v>40282.625</c:v>
                </c:pt>
                <c:pt idx="2487">
                  <c:v>40282.666666666664</c:v>
                </c:pt>
                <c:pt idx="2488">
                  <c:v>40282.708333333336</c:v>
                </c:pt>
                <c:pt idx="2489">
                  <c:v>40282.75</c:v>
                </c:pt>
                <c:pt idx="2490">
                  <c:v>40282.791666666664</c:v>
                </c:pt>
                <c:pt idx="2491">
                  <c:v>40282.833333333336</c:v>
                </c:pt>
                <c:pt idx="2492">
                  <c:v>40282.875</c:v>
                </c:pt>
                <c:pt idx="2493">
                  <c:v>40282.916666666664</c:v>
                </c:pt>
                <c:pt idx="2494">
                  <c:v>40282.958333333336</c:v>
                </c:pt>
                <c:pt idx="2495">
                  <c:v>40283</c:v>
                </c:pt>
                <c:pt idx="2496">
                  <c:v>40283.041666666664</c:v>
                </c:pt>
                <c:pt idx="2497">
                  <c:v>40283.083333333336</c:v>
                </c:pt>
                <c:pt idx="2498">
                  <c:v>40283.125</c:v>
                </c:pt>
                <c:pt idx="2499">
                  <c:v>40283.166666666664</c:v>
                </c:pt>
                <c:pt idx="2500">
                  <c:v>40283.208333333336</c:v>
                </c:pt>
                <c:pt idx="2501">
                  <c:v>40283.25</c:v>
                </c:pt>
                <c:pt idx="2502">
                  <c:v>40283.291666666664</c:v>
                </c:pt>
                <c:pt idx="2503">
                  <c:v>40283.333333333336</c:v>
                </c:pt>
                <c:pt idx="2504">
                  <c:v>40283.375</c:v>
                </c:pt>
                <c:pt idx="2505">
                  <c:v>40283.416666666664</c:v>
                </c:pt>
                <c:pt idx="2506">
                  <c:v>40283.458333333336</c:v>
                </c:pt>
                <c:pt idx="2507">
                  <c:v>40283.5</c:v>
                </c:pt>
                <c:pt idx="2508">
                  <c:v>40283.541666666664</c:v>
                </c:pt>
                <c:pt idx="2509">
                  <c:v>40283.583333333336</c:v>
                </c:pt>
                <c:pt idx="2510">
                  <c:v>40283.625</c:v>
                </c:pt>
                <c:pt idx="2511">
                  <c:v>40283.666666666664</c:v>
                </c:pt>
                <c:pt idx="2512">
                  <c:v>40283.708333333336</c:v>
                </c:pt>
                <c:pt idx="2513">
                  <c:v>40283.75</c:v>
                </c:pt>
                <c:pt idx="2514">
                  <c:v>40283.791666666664</c:v>
                </c:pt>
                <c:pt idx="2515">
                  <c:v>40283.833333333336</c:v>
                </c:pt>
                <c:pt idx="2516">
                  <c:v>40283.875</c:v>
                </c:pt>
                <c:pt idx="2517">
                  <c:v>40283.916666666664</c:v>
                </c:pt>
                <c:pt idx="2518">
                  <c:v>40283.958333333336</c:v>
                </c:pt>
                <c:pt idx="2519">
                  <c:v>40284</c:v>
                </c:pt>
                <c:pt idx="2520">
                  <c:v>40284.041666666664</c:v>
                </c:pt>
                <c:pt idx="2521">
                  <c:v>40284.083333333336</c:v>
                </c:pt>
                <c:pt idx="2522">
                  <c:v>40284.125</c:v>
                </c:pt>
                <c:pt idx="2523">
                  <c:v>40284.166666666664</c:v>
                </c:pt>
                <c:pt idx="2524">
                  <c:v>40284.208333333336</c:v>
                </c:pt>
                <c:pt idx="2525">
                  <c:v>40284.25</c:v>
                </c:pt>
                <c:pt idx="2526">
                  <c:v>40284.291666666664</c:v>
                </c:pt>
                <c:pt idx="2527">
                  <c:v>40284.333333333336</c:v>
                </c:pt>
                <c:pt idx="2528">
                  <c:v>40284.375</c:v>
                </c:pt>
                <c:pt idx="2529">
                  <c:v>40284.416666666664</c:v>
                </c:pt>
                <c:pt idx="2530">
                  <c:v>40284.458333333336</c:v>
                </c:pt>
                <c:pt idx="2531">
                  <c:v>40284.5</c:v>
                </c:pt>
                <c:pt idx="2532">
                  <c:v>40284.541666666664</c:v>
                </c:pt>
                <c:pt idx="2533">
                  <c:v>40284.583333333336</c:v>
                </c:pt>
                <c:pt idx="2534">
                  <c:v>40284.625</c:v>
                </c:pt>
                <c:pt idx="2535">
                  <c:v>40284.666666666664</c:v>
                </c:pt>
                <c:pt idx="2536">
                  <c:v>40284.708333333336</c:v>
                </c:pt>
                <c:pt idx="2537">
                  <c:v>40284.75</c:v>
                </c:pt>
                <c:pt idx="2538">
                  <c:v>40284.791666666664</c:v>
                </c:pt>
                <c:pt idx="2539">
                  <c:v>40284.833333333336</c:v>
                </c:pt>
                <c:pt idx="2540">
                  <c:v>40284.875</c:v>
                </c:pt>
                <c:pt idx="2541">
                  <c:v>40284.916666666664</c:v>
                </c:pt>
                <c:pt idx="2542">
                  <c:v>40284.958333333336</c:v>
                </c:pt>
                <c:pt idx="2543">
                  <c:v>40285</c:v>
                </c:pt>
                <c:pt idx="2544">
                  <c:v>40285.041666666664</c:v>
                </c:pt>
                <c:pt idx="2545">
                  <c:v>40285.083333333336</c:v>
                </c:pt>
                <c:pt idx="2546">
                  <c:v>40285.125</c:v>
                </c:pt>
                <c:pt idx="2547">
                  <c:v>40285.166666666664</c:v>
                </c:pt>
                <c:pt idx="2548">
                  <c:v>40285.208333333336</c:v>
                </c:pt>
                <c:pt idx="2549">
                  <c:v>40285.25</c:v>
                </c:pt>
                <c:pt idx="2550">
                  <c:v>40285.291666666664</c:v>
                </c:pt>
                <c:pt idx="2551">
                  <c:v>40285.333333333336</c:v>
                </c:pt>
                <c:pt idx="2552">
                  <c:v>40285.375</c:v>
                </c:pt>
                <c:pt idx="2553">
                  <c:v>40285.416666666664</c:v>
                </c:pt>
                <c:pt idx="2554">
                  <c:v>40285.458333333336</c:v>
                </c:pt>
                <c:pt idx="2555">
                  <c:v>40285.5</c:v>
                </c:pt>
                <c:pt idx="2556">
                  <c:v>40285.541666666664</c:v>
                </c:pt>
                <c:pt idx="2557">
                  <c:v>40285.583333333336</c:v>
                </c:pt>
                <c:pt idx="2558">
                  <c:v>40285.625</c:v>
                </c:pt>
                <c:pt idx="2559">
                  <c:v>40285.666666666664</c:v>
                </c:pt>
                <c:pt idx="2560">
                  <c:v>40285.708333333336</c:v>
                </c:pt>
                <c:pt idx="2561">
                  <c:v>40285.75</c:v>
                </c:pt>
                <c:pt idx="2562">
                  <c:v>40285.791666666664</c:v>
                </c:pt>
                <c:pt idx="2563">
                  <c:v>40285.833333333336</c:v>
                </c:pt>
                <c:pt idx="2564">
                  <c:v>40285.875</c:v>
                </c:pt>
                <c:pt idx="2565">
                  <c:v>40285.916666666664</c:v>
                </c:pt>
                <c:pt idx="2566">
                  <c:v>40285.958333333336</c:v>
                </c:pt>
                <c:pt idx="2567">
                  <c:v>40286</c:v>
                </c:pt>
                <c:pt idx="2568">
                  <c:v>40286.041666666664</c:v>
                </c:pt>
                <c:pt idx="2569">
                  <c:v>40286.083333333336</c:v>
                </c:pt>
                <c:pt idx="2570">
                  <c:v>40286.125</c:v>
                </c:pt>
                <c:pt idx="2571">
                  <c:v>40286.166666666664</c:v>
                </c:pt>
                <c:pt idx="2572">
                  <c:v>40286.208333333336</c:v>
                </c:pt>
                <c:pt idx="2573">
                  <c:v>40286.25</c:v>
                </c:pt>
                <c:pt idx="2574">
                  <c:v>40286.291666666664</c:v>
                </c:pt>
                <c:pt idx="2575">
                  <c:v>40286.333333333336</c:v>
                </c:pt>
                <c:pt idx="2576">
                  <c:v>40286.375</c:v>
                </c:pt>
                <c:pt idx="2577">
                  <c:v>40286.416666666664</c:v>
                </c:pt>
                <c:pt idx="2578">
                  <c:v>40286.458333333336</c:v>
                </c:pt>
                <c:pt idx="2579">
                  <c:v>40286.5</c:v>
                </c:pt>
                <c:pt idx="2580">
                  <c:v>40286.541666666664</c:v>
                </c:pt>
                <c:pt idx="2581">
                  <c:v>40286.583333333336</c:v>
                </c:pt>
                <c:pt idx="2582">
                  <c:v>40286.625</c:v>
                </c:pt>
                <c:pt idx="2583">
                  <c:v>40286.666666666664</c:v>
                </c:pt>
                <c:pt idx="2584">
                  <c:v>40286.708333333336</c:v>
                </c:pt>
                <c:pt idx="2585">
                  <c:v>40286.75</c:v>
                </c:pt>
                <c:pt idx="2586">
                  <c:v>40286.791666666664</c:v>
                </c:pt>
                <c:pt idx="2587">
                  <c:v>40286.833333333336</c:v>
                </c:pt>
                <c:pt idx="2588">
                  <c:v>40286.875</c:v>
                </c:pt>
                <c:pt idx="2589">
                  <c:v>40286.916666666664</c:v>
                </c:pt>
                <c:pt idx="2590">
                  <c:v>40286.958333333336</c:v>
                </c:pt>
                <c:pt idx="2591">
                  <c:v>40287</c:v>
                </c:pt>
                <c:pt idx="2592">
                  <c:v>40287.041666666664</c:v>
                </c:pt>
                <c:pt idx="2593">
                  <c:v>40287.083333333336</c:v>
                </c:pt>
                <c:pt idx="2594">
                  <c:v>40287.125</c:v>
                </c:pt>
                <c:pt idx="2595">
                  <c:v>40287.166666666664</c:v>
                </c:pt>
                <c:pt idx="2596">
                  <c:v>40287.208333333336</c:v>
                </c:pt>
                <c:pt idx="2597">
                  <c:v>40287.25</c:v>
                </c:pt>
                <c:pt idx="2598">
                  <c:v>40287.291666666664</c:v>
                </c:pt>
                <c:pt idx="2599">
                  <c:v>40287.333333333336</c:v>
                </c:pt>
                <c:pt idx="2600">
                  <c:v>40287.375</c:v>
                </c:pt>
                <c:pt idx="2601">
                  <c:v>40287.416666666664</c:v>
                </c:pt>
                <c:pt idx="2602">
                  <c:v>40287.458333333336</c:v>
                </c:pt>
                <c:pt idx="2603">
                  <c:v>40287.5</c:v>
                </c:pt>
                <c:pt idx="2604">
                  <c:v>40287.541666666664</c:v>
                </c:pt>
                <c:pt idx="2605">
                  <c:v>40287.583333333336</c:v>
                </c:pt>
                <c:pt idx="2606">
                  <c:v>40287.625</c:v>
                </c:pt>
                <c:pt idx="2607">
                  <c:v>40287.666666666664</c:v>
                </c:pt>
                <c:pt idx="2608">
                  <c:v>40287.708333333336</c:v>
                </c:pt>
                <c:pt idx="2609">
                  <c:v>40287.75</c:v>
                </c:pt>
                <c:pt idx="2610">
                  <c:v>40287.791666666664</c:v>
                </c:pt>
                <c:pt idx="2611">
                  <c:v>40287.833333333336</c:v>
                </c:pt>
                <c:pt idx="2612">
                  <c:v>40287.875</c:v>
                </c:pt>
                <c:pt idx="2613">
                  <c:v>40287.916666666664</c:v>
                </c:pt>
                <c:pt idx="2614">
                  <c:v>40287.958333333336</c:v>
                </c:pt>
                <c:pt idx="2615">
                  <c:v>40288</c:v>
                </c:pt>
                <c:pt idx="2616">
                  <c:v>40288.041666666664</c:v>
                </c:pt>
                <c:pt idx="2617">
                  <c:v>40288.083333333336</c:v>
                </c:pt>
                <c:pt idx="2618">
                  <c:v>40288.125</c:v>
                </c:pt>
                <c:pt idx="2619">
                  <c:v>40288.166666666664</c:v>
                </c:pt>
                <c:pt idx="2620">
                  <c:v>40288.208333333336</c:v>
                </c:pt>
                <c:pt idx="2621">
                  <c:v>40288.25</c:v>
                </c:pt>
                <c:pt idx="2622">
                  <c:v>40288.291666666664</c:v>
                </c:pt>
                <c:pt idx="2623">
                  <c:v>40288.333333333336</c:v>
                </c:pt>
                <c:pt idx="2624">
                  <c:v>40288.375</c:v>
                </c:pt>
                <c:pt idx="2625">
                  <c:v>40288.416666666664</c:v>
                </c:pt>
                <c:pt idx="2626">
                  <c:v>40288.458333333336</c:v>
                </c:pt>
                <c:pt idx="2627">
                  <c:v>40288.5</c:v>
                </c:pt>
                <c:pt idx="2628">
                  <c:v>40288.541666666664</c:v>
                </c:pt>
                <c:pt idx="2629">
                  <c:v>40288.583333333336</c:v>
                </c:pt>
                <c:pt idx="2630">
                  <c:v>40288.625</c:v>
                </c:pt>
                <c:pt idx="2631">
                  <c:v>40288.666666666664</c:v>
                </c:pt>
                <c:pt idx="2632">
                  <c:v>40288.708333333336</c:v>
                </c:pt>
                <c:pt idx="2633">
                  <c:v>40288.75</c:v>
                </c:pt>
                <c:pt idx="2634">
                  <c:v>40288.791666666664</c:v>
                </c:pt>
                <c:pt idx="2635">
                  <c:v>40288.833333333336</c:v>
                </c:pt>
                <c:pt idx="2636">
                  <c:v>40288.875</c:v>
                </c:pt>
                <c:pt idx="2637">
                  <c:v>40288.916666666664</c:v>
                </c:pt>
                <c:pt idx="2638">
                  <c:v>40288.958333333336</c:v>
                </c:pt>
                <c:pt idx="2639">
                  <c:v>40289</c:v>
                </c:pt>
                <c:pt idx="2640">
                  <c:v>40289.041666666664</c:v>
                </c:pt>
                <c:pt idx="2641">
                  <c:v>40289.083333333336</c:v>
                </c:pt>
                <c:pt idx="2642">
                  <c:v>40289.125</c:v>
                </c:pt>
                <c:pt idx="2643">
                  <c:v>40289.166666666664</c:v>
                </c:pt>
                <c:pt idx="2644">
                  <c:v>40289.208333333336</c:v>
                </c:pt>
                <c:pt idx="2645">
                  <c:v>40289.25</c:v>
                </c:pt>
                <c:pt idx="2646">
                  <c:v>40289.291666666664</c:v>
                </c:pt>
                <c:pt idx="2647">
                  <c:v>40289.333333333336</c:v>
                </c:pt>
                <c:pt idx="2648">
                  <c:v>40289.375</c:v>
                </c:pt>
                <c:pt idx="2649">
                  <c:v>40289.416666666664</c:v>
                </c:pt>
                <c:pt idx="2650">
                  <c:v>40289.458333333336</c:v>
                </c:pt>
                <c:pt idx="2651">
                  <c:v>40289.5</c:v>
                </c:pt>
                <c:pt idx="2652">
                  <c:v>40289.541666666664</c:v>
                </c:pt>
                <c:pt idx="2653">
                  <c:v>40289.583333333336</c:v>
                </c:pt>
                <c:pt idx="2654">
                  <c:v>40289.625</c:v>
                </c:pt>
                <c:pt idx="2655">
                  <c:v>40289.666666666664</c:v>
                </c:pt>
                <c:pt idx="2656">
                  <c:v>40289.708333333336</c:v>
                </c:pt>
                <c:pt idx="2657">
                  <c:v>40289.75</c:v>
                </c:pt>
                <c:pt idx="2658">
                  <c:v>40289.791666666664</c:v>
                </c:pt>
                <c:pt idx="2659">
                  <c:v>40289.833333333336</c:v>
                </c:pt>
                <c:pt idx="2660">
                  <c:v>40289.875</c:v>
                </c:pt>
                <c:pt idx="2661">
                  <c:v>40289.916666666664</c:v>
                </c:pt>
                <c:pt idx="2662">
                  <c:v>40289.958333333336</c:v>
                </c:pt>
                <c:pt idx="2663">
                  <c:v>40290</c:v>
                </c:pt>
                <c:pt idx="2664">
                  <c:v>40290.041666666664</c:v>
                </c:pt>
                <c:pt idx="2665">
                  <c:v>40290.083333333336</c:v>
                </c:pt>
                <c:pt idx="2666">
                  <c:v>40290.125</c:v>
                </c:pt>
                <c:pt idx="2667">
                  <c:v>40290.166666666664</c:v>
                </c:pt>
                <c:pt idx="2668">
                  <c:v>40290.208333333336</c:v>
                </c:pt>
                <c:pt idx="2669">
                  <c:v>40290.25</c:v>
                </c:pt>
                <c:pt idx="2670">
                  <c:v>40290.291666666664</c:v>
                </c:pt>
                <c:pt idx="2671">
                  <c:v>40290.333333333336</c:v>
                </c:pt>
                <c:pt idx="2672">
                  <c:v>40290.375</c:v>
                </c:pt>
                <c:pt idx="2673">
                  <c:v>40290.416666666664</c:v>
                </c:pt>
                <c:pt idx="2674">
                  <c:v>40290.458333333336</c:v>
                </c:pt>
                <c:pt idx="2675">
                  <c:v>40290.5</c:v>
                </c:pt>
                <c:pt idx="2676">
                  <c:v>40290.541666666664</c:v>
                </c:pt>
                <c:pt idx="2677">
                  <c:v>40290.583333333336</c:v>
                </c:pt>
                <c:pt idx="2678">
                  <c:v>40290.625</c:v>
                </c:pt>
                <c:pt idx="2679">
                  <c:v>40290.666666666664</c:v>
                </c:pt>
                <c:pt idx="2680">
                  <c:v>40290.708333333336</c:v>
                </c:pt>
                <c:pt idx="2681">
                  <c:v>40290.75</c:v>
                </c:pt>
                <c:pt idx="2682">
                  <c:v>40290.791666666664</c:v>
                </c:pt>
                <c:pt idx="2683">
                  <c:v>40290.833333333336</c:v>
                </c:pt>
                <c:pt idx="2684">
                  <c:v>40290.875</c:v>
                </c:pt>
                <c:pt idx="2685">
                  <c:v>40290.916666666664</c:v>
                </c:pt>
                <c:pt idx="2686">
                  <c:v>40290.958333333336</c:v>
                </c:pt>
                <c:pt idx="2687">
                  <c:v>40291</c:v>
                </c:pt>
                <c:pt idx="2688">
                  <c:v>40291.041666666664</c:v>
                </c:pt>
                <c:pt idx="2689">
                  <c:v>40291.083333333336</c:v>
                </c:pt>
                <c:pt idx="2690">
                  <c:v>40291.125</c:v>
                </c:pt>
                <c:pt idx="2691">
                  <c:v>40291.166666666664</c:v>
                </c:pt>
                <c:pt idx="2692">
                  <c:v>40291.208333333336</c:v>
                </c:pt>
                <c:pt idx="2693">
                  <c:v>40291.25</c:v>
                </c:pt>
                <c:pt idx="2694">
                  <c:v>40291.291666666664</c:v>
                </c:pt>
                <c:pt idx="2695">
                  <c:v>40291.333333333336</c:v>
                </c:pt>
                <c:pt idx="2696">
                  <c:v>40291.375</c:v>
                </c:pt>
                <c:pt idx="2697">
                  <c:v>40291.416666666664</c:v>
                </c:pt>
                <c:pt idx="2698">
                  <c:v>40291.458333333336</c:v>
                </c:pt>
                <c:pt idx="2699">
                  <c:v>40291.5</c:v>
                </c:pt>
                <c:pt idx="2700">
                  <c:v>40291.541666666664</c:v>
                </c:pt>
                <c:pt idx="2701">
                  <c:v>40291.583333333336</c:v>
                </c:pt>
                <c:pt idx="2702">
                  <c:v>40291.625</c:v>
                </c:pt>
                <c:pt idx="2703">
                  <c:v>40291.666666666664</c:v>
                </c:pt>
                <c:pt idx="2704">
                  <c:v>40291.708333333336</c:v>
                </c:pt>
                <c:pt idx="2705">
                  <c:v>40291.75</c:v>
                </c:pt>
                <c:pt idx="2706">
                  <c:v>40291.791666666664</c:v>
                </c:pt>
                <c:pt idx="2707">
                  <c:v>40291.833333333336</c:v>
                </c:pt>
                <c:pt idx="2708">
                  <c:v>40291.875</c:v>
                </c:pt>
                <c:pt idx="2709">
                  <c:v>40291.916666666664</c:v>
                </c:pt>
                <c:pt idx="2710">
                  <c:v>40291.958333333336</c:v>
                </c:pt>
                <c:pt idx="2711">
                  <c:v>40292</c:v>
                </c:pt>
                <c:pt idx="2712">
                  <c:v>40292.041666666664</c:v>
                </c:pt>
                <c:pt idx="2713">
                  <c:v>40292.083333333336</c:v>
                </c:pt>
                <c:pt idx="2714">
                  <c:v>40292.125</c:v>
                </c:pt>
                <c:pt idx="2715">
                  <c:v>40292.166666666664</c:v>
                </c:pt>
                <c:pt idx="2716">
                  <c:v>40292.208333333336</c:v>
                </c:pt>
                <c:pt idx="2717">
                  <c:v>40292.25</c:v>
                </c:pt>
                <c:pt idx="2718">
                  <c:v>40292.291666666664</c:v>
                </c:pt>
                <c:pt idx="2719">
                  <c:v>40292.333333333336</c:v>
                </c:pt>
                <c:pt idx="2720">
                  <c:v>40292.375</c:v>
                </c:pt>
                <c:pt idx="2721">
                  <c:v>40292.416666666664</c:v>
                </c:pt>
                <c:pt idx="2722">
                  <c:v>40292.458333333336</c:v>
                </c:pt>
                <c:pt idx="2723">
                  <c:v>40292.5</c:v>
                </c:pt>
                <c:pt idx="2724">
                  <c:v>40292.541666666664</c:v>
                </c:pt>
                <c:pt idx="2725">
                  <c:v>40292.583333333336</c:v>
                </c:pt>
                <c:pt idx="2726">
                  <c:v>40292.625</c:v>
                </c:pt>
                <c:pt idx="2727">
                  <c:v>40292.666666666664</c:v>
                </c:pt>
                <c:pt idx="2728">
                  <c:v>40292.708333333336</c:v>
                </c:pt>
                <c:pt idx="2729">
                  <c:v>40292.75</c:v>
                </c:pt>
                <c:pt idx="2730">
                  <c:v>40292.791666666664</c:v>
                </c:pt>
                <c:pt idx="2731">
                  <c:v>40292.833333333336</c:v>
                </c:pt>
                <c:pt idx="2732">
                  <c:v>40292.875</c:v>
                </c:pt>
                <c:pt idx="2733">
                  <c:v>40292.916666666664</c:v>
                </c:pt>
                <c:pt idx="2734">
                  <c:v>40292.958333333336</c:v>
                </c:pt>
                <c:pt idx="2735">
                  <c:v>40293</c:v>
                </c:pt>
                <c:pt idx="2736">
                  <c:v>40293.041666666664</c:v>
                </c:pt>
                <c:pt idx="2737">
                  <c:v>40293.083333333336</c:v>
                </c:pt>
                <c:pt idx="2738">
                  <c:v>40293.125</c:v>
                </c:pt>
                <c:pt idx="2739">
                  <c:v>40293.166666666664</c:v>
                </c:pt>
                <c:pt idx="2740">
                  <c:v>40293.208333333336</c:v>
                </c:pt>
                <c:pt idx="2741">
                  <c:v>40293.25</c:v>
                </c:pt>
                <c:pt idx="2742">
                  <c:v>40293.291666666664</c:v>
                </c:pt>
                <c:pt idx="2743">
                  <c:v>40293.333333333336</c:v>
                </c:pt>
                <c:pt idx="2744">
                  <c:v>40293.375</c:v>
                </c:pt>
                <c:pt idx="2745">
                  <c:v>40293.416666666664</c:v>
                </c:pt>
                <c:pt idx="2746">
                  <c:v>40293.458333333336</c:v>
                </c:pt>
                <c:pt idx="2747">
                  <c:v>40293.5</c:v>
                </c:pt>
                <c:pt idx="2748">
                  <c:v>40293.541666666664</c:v>
                </c:pt>
                <c:pt idx="2749">
                  <c:v>40293.583333333336</c:v>
                </c:pt>
                <c:pt idx="2750">
                  <c:v>40293.625</c:v>
                </c:pt>
                <c:pt idx="2751">
                  <c:v>40293.666666666664</c:v>
                </c:pt>
                <c:pt idx="2752">
                  <c:v>40293.708333333336</c:v>
                </c:pt>
                <c:pt idx="2753">
                  <c:v>40293.75</c:v>
                </c:pt>
                <c:pt idx="2754">
                  <c:v>40293.791666666664</c:v>
                </c:pt>
                <c:pt idx="2755">
                  <c:v>40293.833333333336</c:v>
                </c:pt>
                <c:pt idx="2756">
                  <c:v>40293.875</c:v>
                </c:pt>
                <c:pt idx="2757">
                  <c:v>40293.916666666664</c:v>
                </c:pt>
                <c:pt idx="2758">
                  <c:v>40293.958333333336</c:v>
                </c:pt>
                <c:pt idx="2759">
                  <c:v>40294</c:v>
                </c:pt>
                <c:pt idx="2760">
                  <c:v>40294.041666666664</c:v>
                </c:pt>
                <c:pt idx="2761">
                  <c:v>40294.083333333336</c:v>
                </c:pt>
                <c:pt idx="2762">
                  <c:v>40294.125</c:v>
                </c:pt>
                <c:pt idx="2763">
                  <c:v>40294.166666666664</c:v>
                </c:pt>
                <c:pt idx="2764">
                  <c:v>40294.208333333336</c:v>
                </c:pt>
                <c:pt idx="2765">
                  <c:v>40294.25</c:v>
                </c:pt>
                <c:pt idx="2766">
                  <c:v>40294.291666666664</c:v>
                </c:pt>
                <c:pt idx="2767">
                  <c:v>40294.333333333336</c:v>
                </c:pt>
                <c:pt idx="2768">
                  <c:v>40294.375</c:v>
                </c:pt>
                <c:pt idx="2769">
                  <c:v>40294.416666666664</c:v>
                </c:pt>
                <c:pt idx="2770">
                  <c:v>40294.458333333336</c:v>
                </c:pt>
                <c:pt idx="2771">
                  <c:v>40294.5</c:v>
                </c:pt>
                <c:pt idx="2772">
                  <c:v>40294.541666666664</c:v>
                </c:pt>
                <c:pt idx="2773">
                  <c:v>40294.583333333336</c:v>
                </c:pt>
                <c:pt idx="2774">
                  <c:v>40294.625</c:v>
                </c:pt>
                <c:pt idx="2775">
                  <c:v>40294.666666666664</c:v>
                </c:pt>
                <c:pt idx="2776">
                  <c:v>40294.708333333336</c:v>
                </c:pt>
                <c:pt idx="2777">
                  <c:v>40294.75</c:v>
                </c:pt>
                <c:pt idx="2778">
                  <c:v>40294.791666666664</c:v>
                </c:pt>
                <c:pt idx="2779">
                  <c:v>40294.833333333336</c:v>
                </c:pt>
                <c:pt idx="2780">
                  <c:v>40294.875</c:v>
                </c:pt>
                <c:pt idx="2781">
                  <c:v>40294.916666666664</c:v>
                </c:pt>
                <c:pt idx="2782">
                  <c:v>40294.958333333336</c:v>
                </c:pt>
                <c:pt idx="2783">
                  <c:v>40295</c:v>
                </c:pt>
                <c:pt idx="2784">
                  <c:v>40295.041666666664</c:v>
                </c:pt>
                <c:pt idx="2785">
                  <c:v>40295.083333333336</c:v>
                </c:pt>
                <c:pt idx="2786">
                  <c:v>40295.125</c:v>
                </c:pt>
                <c:pt idx="2787">
                  <c:v>40295.166666666664</c:v>
                </c:pt>
                <c:pt idx="2788">
                  <c:v>40295.208333333336</c:v>
                </c:pt>
                <c:pt idx="2789">
                  <c:v>40295.25</c:v>
                </c:pt>
                <c:pt idx="2790">
                  <c:v>40295.291666666664</c:v>
                </c:pt>
                <c:pt idx="2791">
                  <c:v>40295.333333333336</c:v>
                </c:pt>
                <c:pt idx="2792">
                  <c:v>40295.375</c:v>
                </c:pt>
                <c:pt idx="2793">
                  <c:v>40295.416666666664</c:v>
                </c:pt>
                <c:pt idx="2794">
                  <c:v>40295.458333333336</c:v>
                </c:pt>
                <c:pt idx="2795">
                  <c:v>40295.5</c:v>
                </c:pt>
                <c:pt idx="2796">
                  <c:v>40295.541666666664</c:v>
                </c:pt>
                <c:pt idx="2797">
                  <c:v>40295.583333333336</c:v>
                </c:pt>
                <c:pt idx="2798">
                  <c:v>40295.625</c:v>
                </c:pt>
                <c:pt idx="2799">
                  <c:v>40295.666666666664</c:v>
                </c:pt>
                <c:pt idx="2800">
                  <c:v>40295.708333333336</c:v>
                </c:pt>
                <c:pt idx="2801">
                  <c:v>40295.75</c:v>
                </c:pt>
                <c:pt idx="2802">
                  <c:v>40295.791666666664</c:v>
                </c:pt>
                <c:pt idx="2803">
                  <c:v>40295.833333333336</c:v>
                </c:pt>
                <c:pt idx="2804">
                  <c:v>40295.875</c:v>
                </c:pt>
                <c:pt idx="2805">
                  <c:v>40295.916666666664</c:v>
                </c:pt>
                <c:pt idx="2806">
                  <c:v>40295.958333333336</c:v>
                </c:pt>
                <c:pt idx="2807">
                  <c:v>40296</c:v>
                </c:pt>
                <c:pt idx="2808">
                  <c:v>40296.041666666664</c:v>
                </c:pt>
                <c:pt idx="2809">
                  <c:v>40296.083333333336</c:v>
                </c:pt>
                <c:pt idx="2810">
                  <c:v>40296.125</c:v>
                </c:pt>
                <c:pt idx="2811">
                  <c:v>40296.166666666664</c:v>
                </c:pt>
                <c:pt idx="2812">
                  <c:v>40296.208333333336</c:v>
                </c:pt>
                <c:pt idx="2813">
                  <c:v>40296.25</c:v>
                </c:pt>
                <c:pt idx="2814">
                  <c:v>40296.291666666664</c:v>
                </c:pt>
                <c:pt idx="2815">
                  <c:v>40296.333333333336</c:v>
                </c:pt>
                <c:pt idx="2816">
                  <c:v>40296.375</c:v>
                </c:pt>
                <c:pt idx="2817">
                  <c:v>40296.416666666664</c:v>
                </c:pt>
                <c:pt idx="2818">
                  <c:v>40296.458333333336</c:v>
                </c:pt>
                <c:pt idx="2819">
                  <c:v>40296.5</c:v>
                </c:pt>
                <c:pt idx="2820">
                  <c:v>40296.541666666664</c:v>
                </c:pt>
                <c:pt idx="2821">
                  <c:v>40296.583333333336</c:v>
                </c:pt>
                <c:pt idx="2822">
                  <c:v>40296.625</c:v>
                </c:pt>
                <c:pt idx="2823">
                  <c:v>40296.666666666664</c:v>
                </c:pt>
                <c:pt idx="2824">
                  <c:v>40296.708333333336</c:v>
                </c:pt>
                <c:pt idx="2825">
                  <c:v>40296.75</c:v>
                </c:pt>
                <c:pt idx="2826">
                  <c:v>40296.791666666664</c:v>
                </c:pt>
                <c:pt idx="2827">
                  <c:v>40296.833333333336</c:v>
                </c:pt>
                <c:pt idx="2828">
                  <c:v>40296.875</c:v>
                </c:pt>
                <c:pt idx="2829">
                  <c:v>40296.916666666664</c:v>
                </c:pt>
                <c:pt idx="2830">
                  <c:v>40296.958333333336</c:v>
                </c:pt>
                <c:pt idx="2831">
                  <c:v>40297</c:v>
                </c:pt>
                <c:pt idx="2832">
                  <c:v>40297.041666666664</c:v>
                </c:pt>
                <c:pt idx="2833">
                  <c:v>40297.083333333336</c:v>
                </c:pt>
                <c:pt idx="2834">
                  <c:v>40297.125</c:v>
                </c:pt>
                <c:pt idx="2835">
                  <c:v>40297.166666666664</c:v>
                </c:pt>
                <c:pt idx="2836">
                  <c:v>40297.208333333336</c:v>
                </c:pt>
                <c:pt idx="2837">
                  <c:v>40297.25</c:v>
                </c:pt>
                <c:pt idx="2838">
                  <c:v>40297.291666666664</c:v>
                </c:pt>
                <c:pt idx="2839">
                  <c:v>40297.333333333336</c:v>
                </c:pt>
                <c:pt idx="2840">
                  <c:v>40297.375</c:v>
                </c:pt>
                <c:pt idx="2841">
                  <c:v>40297.416666666664</c:v>
                </c:pt>
                <c:pt idx="2842">
                  <c:v>40297.458333333336</c:v>
                </c:pt>
                <c:pt idx="2843">
                  <c:v>40297.5</c:v>
                </c:pt>
                <c:pt idx="2844">
                  <c:v>40297.541666666664</c:v>
                </c:pt>
                <c:pt idx="2845">
                  <c:v>40297.583333333336</c:v>
                </c:pt>
                <c:pt idx="2846">
                  <c:v>40297.625</c:v>
                </c:pt>
                <c:pt idx="2847">
                  <c:v>40297.666666666664</c:v>
                </c:pt>
                <c:pt idx="2848">
                  <c:v>40297.708333333336</c:v>
                </c:pt>
                <c:pt idx="2849">
                  <c:v>40297.75</c:v>
                </c:pt>
                <c:pt idx="2850">
                  <c:v>40297.791666666664</c:v>
                </c:pt>
                <c:pt idx="2851">
                  <c:v>40297.833333333336</c:v>
                </c:pt>
                <c:pt idx="2852">
                  <c:v>40297.875</c:v>
                </c:pt>
                <c:pt idx="2853">
                  <c:v>40297.916666666664</c:v>
                </c:pt>
                <c:pt idx="2854">
                  <c:v>40297.958333333336</c:v>
                </c:pt>
                <c:pt idx="2855">
                  <c:v>40298</c:v>
                </c:pt>
                <c:pt idx="2856">
                  <c:v>40298.041666666664</c:v>
                </c:pt>
                <c:pt idx="2857">
                  <c:v>40298.083333333336</c:v>
                </c:pt>
                <c:pt idx="2858">
                  <c:v>40298.125</c:v>
                </c:pt>
                <c:pt idx="2859">
                  <c:v>40298.166666666664</c:v>
                </c:pt>
                <c:pt idx="2860">
                  <c:v>40298.208333333336</c:v>
                </c:pt>
                <c:pt idx="2861">
                  <c:v>40298.25</c:v>
                </c:pt>
                <c:pt idx="2862">
                  <c:v>40298.291666666664</c:v>
                </c:pt>
                <c:pt idx="2863">
                  <c:v>40298.333333333336</c:v>
                </c:pt>
                <c:pt idx="2864">
                  <c:v>40298.375</c:v>
                </c:pt>
                <c:pt idx="2865">
                  <c:v>40298.416666666664</c:v>
                </c:pt>
                <c:pt idx="2866">
                  <c:v>40298.458333333336</c:v>
                </c:pt>
                <c:pt idx="2867">
                  <c:v>40298.5</c:v>
                </c:pt>
                <c:pt idx="2868">
                  <c:v>40298.541666666664</c:v>
                </c:pt>
                <c:pt idx="2869">
                  <c:v>40298.583333333336</c:v>
                </c:pt>
                <c:pt idx="2870">
                  <c:v>40298.625</c:v>
                </c:pt>
                <c:pt idx="2871">
                  <c:v>40298.666666666664</c:v>
                </c:pt>
                <c:pt idx="2872">
                  <c:v>40298.708333333336</c:v>
                </c:pt>
                <c:pt idx="2873">
                  <c:v>40298.75</c:v>
                </c:pt>
                <c:pt idx="2874">
                  <c:v>40298.791666666664</c:v>
                </c:pt>
                <c:pt idx="2875">
                  <c:v>40298.833333333336</c:v>
                </c:pt>
                <c:pt idx="2876">
                  <c:v>40298.875</c:v>
                </c:pt>
                <c:pt idx="2877">
                  <c:v>40298.916666666664</c:v>
                </c:pt>
                <c:pt idx="2878">
                  <c:v>40298.958333333336</c:v>
                </c:pt>
                <c:pt idx="2879">
                  <c:v>40299</c:v>
                </c:pt>
                <c:pt idx="2880">
                  <c:v>40299.041666666664</c:v>
                </c:pt>
                <c:pt idx="2881">
                  <c:v>40299.083333333336</c:v>
                </c:pt>
                <c:pt idx="2882">
                  <c:v>40299.125</c:v>
                </c:pt>
                <c:pt idx="2883">
                  <c:v>40299.166666666664</c:v>
                </c:pt>
                <c:pt idx="2884">
                  <c:v>40299.208333333336</c:v>
                </c:pt>
                <c:pt idx="2885">
                  <c:v>40299.25</c:v>
                </c:pt>
                <c:pt idx="2886">
                  <c:v>40299.291666666664</c:v>
                </c:pt>
                <c:pt idx="2887">
                  <c:v>40299.333333333336</c:v>
                </c:pt>
                <c:pt idx="2888">
                  <c:v>40299.375</c:v>
                </c:pt>
                <c:pt idx="2889">
                  <c:v>40299.416666666664</c:v>
                </c:pt>
                <c:pt idx="2890">
                  <c:v>40299.458333333336</c:v>
                </c:pt>
                <c:pt idx="2891">
                  <c:v>40299.5</c:v>
                </c:pt>
                <c:pt idx="2892">
                  <c:v>40299.541666666664</c:v>
                </c:pt>
                <c:pt idx="2893">
                  <c:v>40299.583333333336</c:v>
                </c:pt>
                <c:pt idx="2894">
                  <c:v>40299.625</c:v>
                </c:pt>
                <c:pt idx="2895">
                  <c:v>40299.666666666664</c:v>
                </c:pt>
                <c:pt idx="2896">
                  <c:v>40299.708333333336</c:v>
                </c:pt>
                <c:pt idx="2897">
                  <c:v>40299.75</c:v>
                </c:pt>
                <c:pt idx="2898">
                  <c:v>40299.791666666664</c:v>
                </c:pt>
                <c:pt idx="2899">
                  <c:v>40299.833333333336</c:v>
                </c:pt>
                <c:pt idx="2900">
                  <c:v>40299.875</c:v>
                </c:pt>
                <c:pt idx="2901">
                  <c:v>40299.916666666664</c:v>
                </c:pt>
                <c:pt idx="2902">
                  <c:v>40299.958333333336</c:v>
                </c:pt>
                <c:pt idx="2903">
                  <c:v>40300</c:v>
                </c:pt>
                <c:pt idx="2904">
                  <c:v>40300.041666666664</c:v>
                </c:pt>
                <c:pt idx="2905">
                  <c:v>40300.083333333336</c:v>
                </c:pt>
                <c:pt idx="2906">
                  <c:v>40300.125</c:v>
                </c:pt>
                <c:pt idx="2907">
                  <c:v>40300.166666666664</c:v>
                </c:pt>
                <c:pt idx="2908">
                  <c:v>40300.208333333336</c:v>
                </c:pt>
                <c:pt idx="2909">
                  <c:v>40300.25</c:v>
                </c:pt>
                <c:pt idx="2910">
                  <c:v>40300.291666666664</c:v>
                </c:pt>
                <c:pt idx="2911">
                  <c:v>40300.333333333336</c:v>
                </c:pt>
                <c:pt idx="2912">
                  <c:v>40300.375</c:v>
                </c:pt>
                <c:pt idx="2913">
                  <c:v>40300.416666666664</c:v>
                </c:pt>
                <c:pt idx="2914">
                  <c:v>40300.458333333336</c:v>
                </c:pt>
                <c:pt idx="2915">
                  <c:v>40300.5</c:v>
                </c:pt>
                <c:pt idx="2916">
                  <c:v>40300.541666666664</c:v>
                </c:pt>
                <c:pt idx="2917">
                  <c:v>40300.583333333336</c:v>
                </c:pt>
                <c:pt idx="2918">
                  <c:v>40300.625</c:v>
                </c:pt>
                <c:pt idx="2919">
                  <c:v>40300.666666666664</c:v>
                </c:pt>
                <c:pt idx="2920">
                  <c:v>40300.708333333336</c:v>
                </c:pt>
                <c:pt idx="2921">
                  <c:v>40300.75</c:v>
                </c:pt>
                <c:pt idx="2922">
                  <c:v>40300.791666666664</c:v>
                </c:pt>
                <c:pt idx="2923">
                  <c:v>40300.833333333336</c:v>
                </c:pt>
                <c:pt idx="2924">
                  <c:v>40300.875</c:v>
                </c:pt>
                <c:pt idx="2925">
                  <c:v>40300.916666666664</c:v>
                </c:pt>
                <c:pt idx="2926">
                  <c:v>40300.958333333336</c:v>
                </c:pt>
                <c:pt idx="2927">
                  <c:v>40301</c:v>
                </c:pt>
                <c:pt idx="2928">
                  <c:v>40301.041666666664</c:v>
                </c:pt>
                <c:pt idx="2929">
                  <c:v>40301.083333333336</c:v>
                </c:pt>
                <c:pt idx="2930">
                  <c:v>40301.125</c:v>
                </c:pt>
                <c:pt idx="2931">
                  <c:v>40301.166666666664</c:v>
                </c:pt>
                <c:pt idx="2932">
                  <c:v>40301.208333333336</c:v>
                </c:pt>
                <c:pt idx="2933">
                  <c:v>40301.25</c:v>
                </c:pt>
                <c:pt idx="2934">
                  <c:v>40301.291666666664</c:v>
                </c:pt>
                <c:pt idx="2935">
                  <c:v>40301.333333333336</c:v>
                </c:pt>
                <c:pt idx="2936">
                  <c:v>40301.375</c:v>
                </c:pt>
                <c:pt idx="2937">
                  <c:v>40301.416666666664</c:v>
                </c:pt>
                <c:pt idx="2938">
                  <c:v>40301.458333333336</c:v>
                </c:pt>
                <c:pt idx="2939">
                  <c:v>40301.5</c:v>
                </c:pt>
                <c:pt idx="2940">
                  <c:v>40301.541666666664</c:v>
                </c:pt>
                <c:pt idx="2941">
                  <c:v>40301.583333333336</c:v>
                </c:pt>
                <c:pt idx="2942">
                  <c:v>40301.625</c:v>
                </c:pt>
                <c:pt idx="2943">
                  <c:v>40301.666666666664</c:v>
                </c:pt>
                <c:pt idx="2944">
                  <c:v>40301.708333333336</c:v>
                </c:pt>
                <c:pt idx="2945">
                  <c:v>40301.75</c:v>
                </c:pt>
                <c:pt idx="2946">
                  <c:v>40301.791666666664</c:v>
                </c:pt>
                <c:pt idx="2947">
                  <c:v>40301.833333333336</c:v>
                </c:pt>
                <c:pt idx="2948">
                  <c:v>40301.875</c:v>
                </c:pt>
                <c:pt idx="2949">
                  <c:v>40301.916666666664</c:v>
                </c:pt>
                <c:pt idx="2950">
                  <c:v>40301.958333333336</c:v>
                </c:pt>
                <c:pt idx="2951">
                  <c:v>40302</c:v>
                </c:pt>
                <c:pt idx="2952">
                  <c:v>40302.041666666664</c:v>
                </c:pt>
                <c:pt idx="2953">
                  <c:v>40302.083333333336</c:v>
                </c:pt>
                <c:pt idx="2954">
                  <c:v>40302.125</c:v>
                </c:pt>
                <c:pt idx="2955">
                  <c:v>40302.166666666664</c:v>
                </c:pt>
                <c:pt idx="2956">
                  <c:v>40302.208333333336</c:v>
                </c:pt>
                <c:pt idx="2957">
                  <c:v>40302.25</c:v>
                </c:pt>
                <c:pt idx="2958">
                  <c:v>40302.291666666664</c:v>
                </c:pt>
                <c:pt idx="2959">
                  <c:v>40302.333333333336</c:v>
                </c:pt>
                <c:pt idx="2960">
                  <c:v>40302.375</c:v>
                </c:pt>
                <c:pt idx="2961">
                  <c:v>40302.416666666664</c:v>
                </c:pt>
                <c:pt idx="2962">
                  <c:v>40302.458333333336</c:v>
                </c:pt>
                <c:pt idx="2963">
                  <c:v>40302.5</c:v>
                </c:pt>
                <c:pt idx="2964">
                  <c:v>40302.541666666664</c:v>
                </c:pt>
                <c:pt idx="2965">
                  <c:v>40302.583333333336</c:v>
                </c:pt>
                <c:pt idx="2966">
                  <c:v>40302.625</c:v>
                </c:pt>
                <c:pt idx="2967">
                  <c:v>40302.666666666664</c:v>
                </c:pt>
                <c:pt idx="2968">
                  <c:v>40302.708333333336</c:v>
                </c:pt>
                <c:pt idx="2969">
                  <c:v>40302.75</c:v>
                </c:pt>
                <c:pt idx="2970">
                  <c:v>40302.791666666664</c:v>
                </c:pt>
                <c:pt idx="2971">
                  <c:v>40302.833333333336</c:v>
                </c:pt>
                <c:pt idx="2972">
                  <c:v>40302.875</c:v>
                </c:pt>
                <c:pt idx="2973">
                  <c:v>40302.916666666664</c:v>
                </c:pt>
                <c:pt idx="2974">
                  <c:v>40302.958333333336</c:v>
                </c:pt>
                <c:pt idx="2975">
                  <c:v>40303</c:v>
                </c:pt>
                <c:pt idx="2976">
                  <c:v>40303.041666666664</c:v>
                </c:pt>
                <c:pt idx="2977">
                  <c:v>40303.083333333336</c:v>
                </c:pt>
                <c:pt idx="2978">
                  <c:v>40303.125</c:v>
                </c:pt>
                <c:pt idx="2979">
                  <c:v>40303.166666666664</c:v>
                </c:pt>
                <c:pt idx="2980">
                  <c:v>40303.208333333336</c:v>
                </c:pt>
                <c:pt idx="2981">
                  <c:v>40303.25</c:v>
                </c:pt>
                <c:pt idx="2982">
                  <c:v>40303.291666666664</c:v>
                </c:pt>
                <c:pt idx="2983">
                  <c:v>40303.333333333336</c:v>
                </c:pt>
                <c:pt idx="2984">
                  <c:v>40303.375</c:v>
                </c:pt>
                <c:pt idx="2985">
                  <c:v>40303.416666666664</c:v>
                </c:pt>
                <c:pt idx="2986">
                  <c:v>40303.458333333336</c:v>
                </c:pt>
                <c:pt idx="2987">
                  <c:v>40303.5</c:v>
                </c:pt>
                <c:pt idx="2988">
                  <c:v>40303.541666666664</c:v>
                </c:pt>
                <c:pt idx="2989">
                  <c:v>40303.583333333336</c:v>
                </c:pt>
                <c:pt idx="2990">
                  <c:v>40303.625</c:v>
                </c:pt>
                <c:pt idx="2991">
                  <c:v>40303.666666666664</c:v>
                </c:pt>
                <c:pt idx="2992">
                  <c:v>40303.708333333336</c:v>
                </c:pt>
                <c:pt idx="2993">
                  <c:v>40303.75</c:v>
                </c:pt>
                <c:pt idx="2994">
                  <c:v>40303.791666666664</c:v>
                </c:pt>
                <c:pt idx="2995">
                  <c:v>40303.833333333336</c:v>
                </c:pt>
                <c:pt idx="2996">
                  <c:v>40303.875</c:v>
                </c:pt>
                <c:pt idx="2997">
                  <c:v>40303.916666666664</c:v>
                </c:pt>
                <c:pt idx="2998">
                  <c:v>40303.958333333336</c:v>
                </c:pt>
                <c:pt idx="2999">
                  <c:v>40304</c:v>
                </c:pt>
                <c:pt idx="3000">
                  <c:v>40304.041666666664</c:v>
                </c:pt>
                <c:pt idx="3001">
                  <c:v>40304.083333333336</c:v>
                </c:pt>
                <c:pt idx="3002">
                  <c:v>40304.125</c:v>
                </c:pt>
                <c:pt idx="3003">
                  <c:v>40304.166666666664</c:v>
                </c:pt>
                <c:pt idx="3004">
                  <c:v>40304.208333333336</c:v>
                </c:pt>
                <c:pt idx="3005">
                  <c:v>40304.25</c:v>
                </c:pt>
                <c:pt idx="3006">
                  <c:v>40304.291666666664</c:v>
                </c:pt>
                <c:pt idx="3007">
                  <c:v>40304.333333333336</c:v>
                </c:pt>
                <c:pt idx="3008">
                  <c:v>40304.375</c:v>
                </c:pt>
                <c:pt idx="3009">
                  <c:v>40304.416666666664</c:v>
                </c:pt>
                <c:pt idx="3010">
                  <c:v>40304.458333333336</c:v>
                </c:pt>
                <c:pt idx="3011">
                  <c:v>40304.5</c:v>
                </c:pt>
                <c:pt idx="3012">
                  <c:v>40304.541666666664</c:v>
                </c:pt>
                <c:pt idx="3013">
                  <c:v>40304.583333333336</c:v>
                </c:pt>
                <c:pt idx="3014">
                  <c:v>40304.625</c:v>
                </c:pt>
                <c:pt idx="3015">
                  <c:v>40304.666666666664</c:v>
                </c:pt>
                <c:pt idx="3016">
                  <c:v>40304.708333333336</c:v>
                </c:pt>
                <c:pt idx="3017">
                  <c:v>40304.75</c:v>
                </c:pt>
                <c:pt idx="3018">
                  <c:v>40304.791666666664</c:v>
                </c:pt>
                <c:pt idx="3019">
                  <c:v>40304.833333333336</c:v>
                </c:pt>
                <c:pt idx="3020">
                  <c:v>40304.875</c:v>
                </c:pt>
                <c:pt idx="3021">
                  <c:v>40304.916666666664</c:v>
                </c:pt>
                <c:pt idx="3022">
                  <c:v>40304.958333333336</c:v>
                </c:pt>
                <c:pt idx="3023">
                  <c:v>40305</c:v>
                </c:pt>
                <c:pt idx="3024">
                  <c:v>40305.041666666664</c:v>
                </c:pt>
                <c:pt idx="3025">
                  <c:v>40305.083333333336</c:v>
                </c:pt>
                <c:pt idx="3026">
                  <c:v>40305.125</c:v>
                </c:pt>
                <c:pt idx="3027">
                  <c:v>40305.166666666664</c:v>
                </c:pt>
                <c:pt idx="3028">
                  <c:v>40305.208333333336</c:v>
                </c:pt>
                <c:pt idx="3029">
                  <c:v>40305.25</c:v>
                </c:pt>
                <c:pt idx="3030">
                  <c:v>40305.291666666664</c:v>
                </c:pt>
                <c:pt idx="3031">
                  <c:v>40305.333333333336</c:v>
                </c:pt>
                <c:pt idx="3032">
                  <c:v>40305.375</c:v>
                </c:pt>
                <c:pt idx="3033">
                  <c:v>40305.416666666664</c:v>
                </c:pt>
                <c:pt idx="3034">
                  <c:v>40305.458333333336</c:v>
                </c:pt>
                <c:pt idx="3035">
                  <c:v>40305.5</c:v>
                </c:pt>
                <c:pt idx="3036">
                  <c:v>40305.541666666664</c:v>
                </c:pt>
                <c:pt idx="3037">
                  <c:v>40305.583333333336</c:v>
                </c:pt>
                <c:pt idx="3038">
                  <c:v>40305.625</c:v>
                </c:pt>
                <c:pt idx="3039">
                  <c:v>40305.666666666664</c:v>
                </c:pt>
                <c:pt idx="3040">
                  <c:v>40305.708333333336</c:v>
                </c:pt>
                <c:pt idx="3041">
                  <c:v>40305.75</c:v>
                </c:pt>
                <c:pt idx="3042">
                  <c:v>40305.791666666664</c:v>
                </c:pt>
                <c:pt idx="3043">
                  <c:v>40305.833333333336</c:v>
                </c:pt>
                <c:pt idx="3044">
                  <c:v>40305.875</c:v>
                </c:pt>
                <c:pt idx="3045">
                  <c:v>40305.916666666664</c:v>
                </c:pt>
                <c:pt idx="3046">
                  <c:v>40305.958333333336</c:v>
                </c:pt>
                <c:pt idx="3047">
                  <c:v>40306</c:v>
                </c:pt>
                <c:pt idx="3048">
                  <c:v>40306.041666666664</c:v>
                </c:pt>
                <c:pt idx="3049">
                  <c:v>40306.083333333336</c:v>
                </c:pt>
                <c:pt idx="3050">
                  <c:v>40306.125</c:v>
                </c:pt>
                <c:pt idx="3051">
                  <c:v>40306.166666666664</c:v>
                </c:pt>
                <c:pt idx="3052">
                  <c:v>40306.208333333336</c:v>
                </c:pt>
                <c:pt idx="3053">
                  <c:v>40306.25</c:v>
                </c:pt>
                <c:pt idx="3054">
                  <c:v>40306.291666666664</c:v>
                </c:pt>
                <c:pt idx="3055">
                  <c:v>40306.333333333336</c:v>
                </c:pt>
                <c:pt idx="3056">
                  <c:v>40306.375</c:v>
                </c:pt>
                <c:pt idx="3057">
                  <c:v>40306.416666666664</c:v>
                </c:pt>
                <c:pt idx="3058">
                  <c:v>40306.458333333336</c:v>
                </c:pt>
                <c:pt idx="3059">
                  <c:v>40306.5</c:v>
                </c:pt>
                <c:pt idx="3060">
                  <c:v>40306.541666666664</c:v>
                </c:pt>
                <c:pt idx="3061">
                  <c:v>40306.583333333336</c:v>
                </c:pt>
                <c:pt idx="3062">
                  <c:v>40306.625</c:v>
                </c:pt>
                <c:pt idx="3063">
                  <c:v>40306.666666666664</c:v>
                </c:pt>
                <c:pt idx="3064">
                  <c:v>40306.708333333336</c:v>
                </c:pt>
                <c:pt idx="3065">
                  <c:v>40306.75</c:v>
                </c:pt>
                <c:pt idx="3066">
                  <c:v>40306.791666666664</c:v>
                </c:pt>
                <c:pt idx="3067">
                  <c:v>40306.833333333336</c:v>
                </c:pt>
                <c:pt idx="3068">
                  <c:v>40306.875</c:v>
                </c:pt>
                <c:pt idx="3069">
                  <c:v>40306.916666666664</c:v>
                </c:pt>
                <c:pt idx="3070">
                  <c:v>40306.958333333336</c:v>
                </c:pt>
                <c:pt idx="3071">
                  <c:v>40307</c:v>
                </c:pt>
                <c:pt idx="3072">
                  <c:v>40307.041666666664</c:v>
                </c:pt>
                <c:pt idx="3073">
                  <c:v>40307.083333333336</c:v>
                </c:pt>
                <c:pt idx="3074">
                  <c:v>40307.125</c:v>
                </c:pt>
                <c:pt idx="3075">
                  <c:v>40307.166666666664</c:v>
                </c:pt>
                <c:pt idx="3076">
                  <c:v>40307.208333333336</c:v>
                </c:pt>
                <c:pt idx="3077">
                  <c:v>40307.25</c:v>
                </c:pt>
                <c:pt idx="3078">
                  <c:v>40307.291666666664</c:v>
                </c:pt>
                <c:pt idx="3079">
                  <c:v>40307.333333333336</c:v>
                </c:pt>
                <c:pt idx="3080">
                  <c:v>40307.375</c:v>
                </c:pt>
                <c:pt idx="3081">
                  <c:v>40307.416666666664</c:v>
                </c:pt>
                <c:pt idx="3082">
                  <c:v>40307.458333333336</c:v>
                </c:pt>
                <c:pt idx="3083">
                  <c:v>40307.5</c:v>
                </c:pt>
                <c:pt idx="3084">
                  <c:v>40307.541666666664</c:v>
                </c:pt>
                <c:pt idx="3085">
                  <c:v>40307.583333333336</c:v>
                </c:pt>
                <c:pt idx="3086">
                  <c:v>40307.625</c:v>
                </c:pt>
                <c:pt idx="3087">
                  <c:v>40307.666666666664</c:v>
                </c:pt>
                <c:pt idx="3088">
                  <c:v>40307.708333333336</c:v>
                </c:pt>
                <c:pt idx="3089">
                  <c:v>40307.75</c:v>
                </c:pt>
                <c:pt idx="3090">
                  <c:v>40307.791666666664</c:v>
                </c:pt>
                <c:pt idx="3091">
                  <c:v>40307.833333333336</c:v>
                </c:pt>
                <c:pt idx="3092">
                  <c:v>40307.875</c:v>
                </c:pt>
                <c:pt idx="3093">
                  <c:v>40307.916666666664</c:v>
                </c:pt>
                <c:pt idx="3094">
                  <c:v>40307.958333333336</c:v>
                </c:pt>
                <c:pt idx="3095">
                  <c:v>40308</c:v>
                </c:pt>
                <c:pt idx="3096">
                  <c:v>40308.041666666664</c:v>
                </c:pt>
                <c:pt idx="3097">
                  <c:v>40308.083333333336</c:v>
                </c:pt>
                <c:pt idx="3098">
                  <c:v>40308.125</c:v>
                </c:pt>
                <c:pt idx="3099">
                  <c:v>40308.166666666664</c:v>
                </c:pt>
                <c:pt idx="3100">
                  <c:v>40308.208333333336</c:v>
                </c:pt>
                <c:pt idx="3101">
                  <c:v>40308.25</c:v>
                </c:pt>
                <c:pt idx="3102">
                  <c:v>40308.291666666664</c:v>
                </c:pt>
                <c:pt idx="3103">
                  <c:v>40308.333333333336</c:v>
                </c:pt>
                <c:pt idx="3104">
                  <c:v>40308.375</c:v>
                </c:pt>
                <c:pt idx="3105">
                  <c:v>40308.416666666664</c:v>
                </c:pt>
                <c:pt idx="3106">
                  <c:v>40308.458333333336</c:v>
                </c:pt>
                <c:pt idx="3107">
                  <c:v>40308.5</c:v>
                </c:pt>
                <c:pt idx="3108">
                  <c:v>40308.541666666664</c:v>
                </c:pt>
                <c:pt idx="3109">
                  <c:v>40308.583333333336</c:v>
                </c:pt>
                <c:pt idx="3110">
                  <c:v>40308.625</c:v>
                </c:pt>
                <c:pt idx="3111">
                  <c:v>40308.666666666664</c:v>
                </c:pt>
                <c:pt idx="3112">
                  <c:v>40308.708333333336</c:v>
                </c:pt>
                <c:pt idx="3113">
                  <c:v>40308.75</c:v>
                </c:pt>
                <c:pt idx="3114">
                  <c:v>40308.791666666664</c:v>
                </c:pt>
                <c:pt idx="3115">
                  <c:v>40308.833333333336</c:v>
                </c:pt>
                <c:pt idx="3116">
                  <c:v>40308.875</c:v>
                </c:pt>
                <c:pt idx="3117">
                  <c:v>40308.916666666664</c:v>
                </c:pt>
                <c:pt idx="3118">
                  <c:v>40308.958333333336</c:v>
                </c:pt>
                <c:pt idx="3119">
                  <c:v>40309</c:v>
                </c:pt>
                <c:pt idx="3120">
                  <c:v>40309.041666666664</c:v>
                </c:pt>
                <c:pt idx="3121">
                  <c:v>40309.083333333336</c:v>
                </c:pt>
                <c:pt idx="3122">
                  <c:v>40309.125</c:v>
                </c:pt>
                <c:pt idx="3123">
                  <c:v>40309.166666666664</c:v>
                </c:pt>
                <c:pt idx="3124">
                  <c:v>40309.208333333336</c:v>
                </c:pt>
                <c:pt idx="3125">
                  <c:v>40309.25</c:v>
                </c:pt>
                <c:pt idx="3126">
                  <c:v>40309.291666666664</c:v>
                </c:pt>
                <c:pt idx="3127">
                  <c:v>40309.333333333336</c:v>
                </c:pt>
                <c:pt idx="3128">
                  <c:v>40309.375</c:v>
                </c:pt>
                <c:pt idx="3129">
                  <c:v>40309.416666666664</c:v>
                </c:pt>
                <c:pt idx="3130">
                  <c:v>40309.458333333336</c:v>
                </c:pt>
                <c:pt idx="3131">
                  <c:v>40309.5</c:v>
                </c:pt>
                <c:pt idx="3132">
                  <c:v>40309.541666666664</c:v>
                </c:pt>
                <c:pt idx="3133">
                  <c:v>40309.583333333336</c:v>
                </c:pt>
                <c:pt idx="3134">
                  <c:v>40309.625</c:v>
                </c:pt>
                <c:pt idx="3135">
                  <c:v>40309.666666666664</c:v>
                </c:pt>
                <c:pt idx="3136">
                  <c:v>40309.708333333336</c:v>
                </c:pt>
                <c:pt idx="3137">
                  <c:v>40309.75</c:v>
                </c:pt>
                <c:pt idx="3138">
                  <c:v>40309.791666666664</c:v>
                </c:pt>
                <c:pt idx="3139">
                  <c:v>40309.833333333336</c:v>
                </c:pt>
                <c:pt idx="3140">
                  <c:v>40309.875</c:v>
                </c:pt>
                <c:pt idx="3141">
                  <c:v>40309.916666666664</c:v>
                </c:pt>
                <c:pt idx="3142">
                  <c:v>40309.958333333336</c:v>
                </c:pt>
                <c:pt idx="3143">
                  <c:v>40310</c:v>
                </c:pt>
                <c:pt idx="3144">
                  <c:v>40310.041666666664</c:v>
                </c:pt>
                <c:pt idx="3145">
                  <c:v>40310.083333333336</c:v>
                </c:pt>
                <c:pt idx="3146">
                  <c:v>40310.125</c:v>
                </c:pt>
                <c:pt idx="3147">
                  <c:v>40310.166666666664</c:v>
                </c:pt>
                <c:pt idx="3148">
                  <c:v>40310.208333333336</c:v>
                </c:pt>
                <c:pt idx="3149">
                  <c:v>40310.25</c:v>
                </c:pt>
                <c:pt idx="3150">
                  <c:v>40310.291666666664</c:v>
                </c:pt>
                <c:pt idx="3151">
                  <c:v>40310.333333333336</c:v>
                </c:pt>
                <c:pt idx="3152">
                  <c:v>40310.375</c:v>
                </c:pt>
                <c:pt idx="3153">
                  <c:v>40310.416666666664</c:v>
                </c:pt>
                <c:pt idx="3154">
                  <c:v>40310.458333333336</c:v>
                </c:pt>
                <c:pt idx="3155">
                  <c:v>40310.5</c:v>
                </c:pt>
                <c:pt idx="3156">
                  <c:v>40310.541666666664</c:v>
                </c:pt>
                <c:pt idx="3157">
                  <c:v>40310.583333333336</c:v>
                </c:pt>
                <c:pt idx="3158">
                  <c:v>40310.625</c:v>
                </c:pt>
                <c:pt idx="3159">
                  <c:v>40310.666666666664</c:v>
                </c:pt>
                <c:pt idx="3160">
                  <c:v>40310.708333333336</c:v>
                </c:pt>
                <c:pt idx="3161">
                  <c:v>40310.75</c:v>
                </c:pt>
                <c:pt idx="3162">
                  <c:v>40310.791666666664</c:v>
                </c:pt>
                <c:pt idx="3163">
                  <c:v>40310.833333333336</c:v>
                </c:pt>
                <c:pt idx="3164">
                  <c:v>40310.875</c:v>
                </c:pt>
                <c:pt idx="3165">
                  <c:v>40310.916666666664</c:v>
                </c:pt>
                <c:pt idx="3166">
                  <c:v>40310.958333333336</c:v>
                </c:pt>
                <c:pt idx="3167">
                  <c:v>40311</c:v>
                </c:pt>
                <c:pt idx="3168">
                  <c:v>40311.041666666664</c:v>
                </c:pt>
                <c:pt idx="3169">
                  <c:v>40311.083333333336</c:v>
                </c:pt>
                <c:pt idx="3170">
                  <c:v>40311.125</c:v>
                </c:pt>
                <c:pt idx="3171">
                  <c:v>40311.166666666664</c:v>
                </c:pt>
                <c:pt idx="3172">
                  <c:v>40311.208333333336</c:v>
                </c:pt>
                <c:pt idx="3173">
                  <c:v>40311.25</c:v>
                </c:pt>
                <c:pt idx="3174">
                  <c:v>40311.291666666664</c:v>
                </c:pt>
                <c:pt idx="3175">
                  <c:v>40311.333333333336</c:v>
                </c:pt>
                <c:pt idx="3176">
                  <c:v>40311.375</c:v>
                </c:pt>
                <c:pt idx="3177">
                  <c:v>40311.416666666664</c:v>
                </c:pt>
                <c:pt idx="3178">
                  <c:v>40311.458333333336</c:v>
                </c:pt>
                <c:pt idx="3179">
                  <c:v>40311.5</c:v>
                </c:pt>
                <c:pt idx="3180">
                  <c:v>40311.541666666664</c:v>
                </c:pt>
                <c:pt idx="3181">
                  <c:v>40311.583333333336</c:v>
                </c:pt>
                <c:pt idx="3182">
                  <c:v>40311.625</c:v>
                </c:pt>
                <c:pt idx="3183">
                  <c:v>40311.666666666664</c:v>
                </c:pt>
                <c:pt idx="3184">
                  <c:v>40311.708333333336</c:v>
                </c:pt>
                <c:pt idx="3185">
                  <c:v>40311.75</c:v>
                </c:pt>
                <c:pt idx="3186">
                  <c:v>40311.791666666664</c:v>
                </c:pt>
                <c:pt idx="3187">
                  <c:v>40311.833333333336</c:v>
                </c:pt>
                <c:pt idx="3188">
                  <c:v>40311.875</c:v>
                </c:pt>
                <c:pt idx="3189">
                  <c:v>40311.916666666664</c:v>
                </c:pt>
                <c:pt idx="3190">
                  <c:v>40311.958333333336</c:v>
                </c:pt>
                <c:pt idx="3191">
                  <c:v>40312</c:v>
                </c:pt>
                <c:pt idx="3192">
                  <c:v>40312.041666666664</c:v>
                </c:pt>
                <c:pt idx="3193">
                  <c:v>40312.083333333336</c:v>
                </c:pt>
                <c:pt idx="3194">
                  <c:v>40312.125</c:v>
                </c:pt>
                <c:pt idx="3195">
                  <c:v>40312.166666666664</c:v>
                </c:pt>
                <c:pt idx="3196">
                  <c:v>40312.208333333336</c:v>
                </c:pt>
                <c:pt idx="3197">
                  <c:v>40312.25</c:v>
                </c:pt>
                <c:pt idx="3198">
                  <c:v>40312.291666666664</c:v>
                </c:pt>
                <c:pt idx="3199">
                  <c:v>40312.333333333336</c:v>
                </c:pt>
                <c:pt idx="3200">
                  <c:v>40312.375</c:v>
                </c:pt>
                <c:pt idx="3201">
                  <c:v>40312.416666666664</c:v>
                </c:pt>
                <c:pt idx="3202">
                  <c:v>40312.458333333336</c:v>
                </c:pt>
                <c:pt idx="3203">
                  <c:v>40312.5</c:v>
                </c:pt>
                <c:pt idx="3204">
                  <c:v>40312.541666666664</c:v>
                </c:pt>
                <c:pt idx="3205">
                  <c:v>40312.583333333336</c:v>
                </c:pt>
                <c:pt idx="3206">
                  <c:v>40312.625</c:v>
                </c:pt>
                <c:pt idx="3207">
                  <c:v>40312.666666666664</c:v>
                </c:pt>
                <c:pt idx="3208">
                  <c:v>40312.708333333336</c:v>
                </c:pt>
                <c:pt idx="3209">
                  <c:v>40312.75</c:v>
                </c:pt>
                <c:pt idx="3210">
                  <c:v>40312.791666666664</c:v>
                </c:pt>
                <c:pt idx="3211">
                  <c:v>40312.833333333336</c:v>
                </c:pt>
                <c:pt idx="3212">
                  <c:v>40312.875</c:v>
                </c:pt>
                <c:pt idx="3213">
                  <c:v>40312.916666666664</c:v>
                </c:pt>
                <c:pt idx="3214">
                  <c:v>40312.958333333336</c:v>
                </c:pt>
                <c:pt idx="3215">
                  <c:v>40313</c:v>
                </c:pt>
                <c:pt idx="3216">
                  <c:v>40313.041666666664</c:v>
                </c:pt>
                <c:pt idx="3217">
                  <c:v>40313.083333333336</c:v>
                </c:pt>
                <c:pt idx="3218">
                  <c:v>40313.125</c:v>
                </c:pt>
                <c:pt idx="3219">
                  <c:v>40313.166666666664</c:v>
                </c:pt>
                <c:pt idx="3220">
                  <c:v>40313.208333333336</c:v>
                </c:pt>
                <c:pt idx="3221">
                  <c:v>40313.25</c:v>
                </c:pt>
                <c:pt idx="3222">
                  <c:v>40313.291666666664</c:v>
                </c:pt>
                <c:pt idx="3223">
                  <c:v>40313.333333333336</c:v>
                </c:pt>
                <c:pt idx="3224">
                  <c:v>40313.375</c:v>
                </c:pt>
                <c:pt idx="3225">
                  <c:v>40313.416666666664</c:v>
                </c:pt>
                <c:pt idx="3226">
                  <c:v>40313.458333333336</c:v>
                </c:pt>
                <c:pt idx="3227">
                  <c:v>40313.5</c:v>
                </c:pt>
                <c:pt idx="3228">
                  <c:v>40313.541666666664</c:v>
                </c:pt>
                <c:pt idx="3229">
                  <c:v>40313.583333333336</c:v>
                </c:pt>
                <c:pt idx="3230">
                  <c:v>40313.625</c:v>
                </c:pt>
                <c:pt idx="3231">
                  <c:v>40313.666666666664</c:v>
                </c:pt>
                <c:pt idx="3232">
                  <c:v>40313.708333333336</c:v>
                </c:pt>
                <c:pt idx="3233">
                  <c:v>40313.75</c:v>
                </c:pt>
                <c:pt idx="3234">
                  <c:v>40313.791666666664</c:v>
                </c:pt>
                <c:pt idx="3235">
                  <c:v>40313.833333333336</c:v>
                </c:pt>
                <c:pt idx="3236">
                  <c:v>40313.875</c:v>
                </c:pt>
                <c:pt idx="3237">
                  <c:v>40313.916666666664</c:v>
                </c:pt>
                <c:pt idx="3238">
                  <c:v>40313.958333333336</c:v>
                </c:pt>
                <c:pt idx="3239">
                  <c:v>40314</c:v>
                </c:pt>
                <c:pt idx="3240">
                  <c:v>40314.041666666664</c:v>
                </c:pt>
                <c:pt idx="3241">
                  <c:v>40314.083333333336</c:v>
                </c:pt>
                <c:pt idx="3242">
                  <c:v>40314.125</c:v>
                </c:pt>
                <c:pt idx="3243">
                  <c:v>40314.166666666664</c:v>
                </c:pt>
                <c:pt idx="3244">
                  <c:v>40314.208333333336</c:v>
                </c:pt>
                <c:pt idx="3245">
                  <c:v>40314.25</c:v>
                </c:pt>
                <c:pt idx="3246">
                  <c:v>40314.291666666664</c:v>
                </c:pt>
                <c:pt idx="3247">
                  <c:v>40314.333333333336</c:v>
                </c:pt>
                <c:pt idx="3248">
                  <c:v>40314.375</c:v>
                </c:pt>
                <c:pt idx="3249">
                  <c:v>40314.416666666664</c:v>
                </c:pt>
                <c:pt idx="3250">
                  <c:v>40314.458333333336</c:v>
                </c:pt>
                <c:pt idx="3251">
                  <c:v>40314.5</c:v>
                </c:pt>
                <c:pt idx="3252">
                  <c:v>40314.541666666664</c:v>
                </c:pt>
                <c:pt idx="3253">
                  <c:v>40314.583333333336</c:v>
                </c:pt>
                <c:pt idx="3254">
                  <c:v>40314.625</c:v>
                </c:pt>
                <c:pt idx="3255">
                  <c:v>40314.666666666664</c:v>
                </c:pt>
                <c:pt idx="3256">
                  <c:v>40314.708333333336</c:v>
                </c:pt>
                <c:pt idx="3257">
                  <c:v>40314.75</c:v>
                </c:pt>
                <c:pt idx="3258">
                  <c:v>40314.791666666664</c:v>
                </c:pt>
                <c:pt idx="3259">
                  <c:v>40314.833333333336</c:v>
                </c:pt>
                <c:pt idx="3260">
                  <c:v>40314.875</c:v>
                </c:pt>
                <c:pt idx="3261">
                  <c:v>40314.916666666664</c:v>
                </c:pt>
                <c:pt idx="3262">
                  <c:v>40314.958333333336</c:v>
                </c:pt>
                <c:pt idx="3263">
                  <c:v>40315</c:v>
                </c:pt>
                <c:pt idx="3264">
                  <c:v>40315.041666666664</c:v>
                </c:pt>
                <c:pt idx="3265">
                  <c:v>40315.083333333336</c:v>
                </c:pt>
                <c:pt idx="3266">
                  <c:v>40315.125</c:v>
                </c:pt>
                <c:pt idx="3267">
                  <c:v>40315.166666666664</c:v>
                </c:pt>
                <c:pt idx="3268">
                  <c:v>40315.208333333336</c:v>
                </c:pt>
                <c:pt idx="3269">
                  <c:v>40315.25</c:v>
                </c:pt>
                <c:pt idx="3270">
                  <c:v>40315.291666666664</c:v>
                </c:pt>
                <c:pt idx="3271">
                  <c:v>40315.333333333336</c:v>
                </c:pt>
                <c:pt idx="3272">
                  <c:v>40315.375</c:v>
                </c:pt>
                <c:pt idx="3273">
                  <c:v>40315.416666666664</c:v>
                </c:pt>
                <c:pt idx="3274">
                  <c:v>40315.458333333336</c:v>
                </c:pt>
                <c:pt idx="3275">
                  <c:v>40315.5</c:v>
                </c:pt>
                <c:pt idx="3276">
                  <c:v>40315.541666666664</c:v>
                </c:pt>
                <c:pt idx="3277">
                  <c:v>40315.583333333336</c:v>
                </c:pt>
                <c:pt idx="3278">
                  <c:v>40315.625</c:v>
                </c:pt>
                <c:pt idx="3279">
                  <c:v>40315.666666666664</c:v>
                </c:pt>
                <c:pt idx="3280">
                  <c:v>40315.708333333336</c:v>
                </c:pt>
                <c:pt idx="3281">
                  <c:v>40315.75</c:v>
                </c:pt>
                <c:pt idx="3282">
                  <c:v>40315.791666666664</c:v>
                </c:pt>
                <c:pt idx="3283">
                  <c:v>40315.833333333336</c:v>
                </c:pt>
                <c:pt idx="3284">
                  <c:v>40315.875</c:v>
                </c:pt>
                <c:pt idx="3285">
                  <c:v>40315.916666666664</c:v>
                </c:pt>
                <c:pt idx="3286">
                  <c:v>40315.958333333336</c:v>
                </c:pt>
                <c:pt idx="3287">
                  <c:v>40316</c:v>
                </c:pt>
                <c:pt idx="3288">
                  <c:v>40316.041666666664</c:v>
                </c:pt>
                <c:pt idx="3289">
                  <c:v>40316.083333333336</c:v>
                </c:pt>
                <c:pt idx="3290">
                  <c:v>40316.125</c:v>
                </c:pt>
                <c:pt idx="3291">
                  <c:v>40316.166666666664</c:v>
                </c:pt>
                <c:pt idx="3292">
                  <c:v>40316.208333333336</c:v>
                </c:pt>
                <c:pt idx="3293">
                  <c:v>40316.25</c:v>
                </c:pt>
                <c:pt idx="3294">
                  <c:v>40316.291666666664</c:v>
                </c:pt>
                <c:pt idx="3295">
                  <c:v>40316.333333333336</c:v>
                </c:pt>
                <c:pt idx="3296">
                  <c:v>40316.375</c:v>
                </c:pt>
                <c:pt idx="3297">
                  <c:v>40316.416666666664</c:v>
                </c:pt>
                <c:pt idx="3298">
                  <c:v>40316.458333333336</c:v>
                </c:pt>
                <c:pt idx="3299">
                  <c:v>40316.5</c:v>
                </c:pt>
                <c:pt idx="3300">
                  <c:v>40316.541666666664</c:v>
                </c:pt>
                <c:pt idx="3301">
                  <c:v>40316.583333333336</c:v>
                </c:pt>
                <c:pt idx="3302">
                  <c:v>40316.625</c:v>
                </c:pt>
                <c:pt idx="3303">
                  <c:v>40316.666666666664</c:v>
                </c:pt>
                <c:pt idx="3304">
                  <c:v>40316.708333333336</c:v>
                </c:pt>
                <c:pt idx="3305">
                  <c:v>40316.75</c:v>
                </c:pt>
                <c:pt idx="3306">
                  <c:v>40316.791666666664</c:v>
                </c:pt>
                <c:pt idx="3307">
                  <c:v>40316.833333333336</c:v>
                </c:pt>
                <c:pt idx="3308">
                  <c:v>40316.875</c:v>
                </c:pt>
                <c:pt idx="3309">
                  <c:v>40316.916666666664</c:v>
                </c:pt>
                <c:pt idx="3310">
                  <c:v>40316.958333333336</c:v>
                </c:pt>
                <c:pt idx="3311">
                  <c:v>40317</c:v>
                </c:pt>
                <c:pt idx="3312">
                  <c:v>40317.041666666664</c:v>
                </c:pt>
                <c:pt idx="3313">
                  <c:v>40317.083333333336</c:v>
                </c:pt>
                <c:pt idx="3314">
                  <c:v>40317.125</c:v>
                </c:pt>
                <c:pt idx="3315">
                  <c:v>40317.166666666664</c:v>
                </c:pt>
                <c:pt idx="3316">
                  <c:v>40317.208333333336</c:v>
                </c:pt>
                <c:pt idx="3317">
                  <c:v>40317.25</c:v>
                </c:pt>
                <c:pt idx="3318">
                  <c:v>40317.291666666664</c:v>
                </c:pt>
                <c:pt idx="3319">
                  <c:v>40317.333333333336</c:v>
                </c:pt>
                <c:pt idx="3320">
                  <c:v>40317.375</c:v>
                </c:pt>
                <c:pt idx="3321">
                  <c:v>40317.416666666664</c:v>
                </c:pt>
                <c:pt idx="3322">
                  <c:v>40317.458333333336</c:v>
                </c:pt>
                <c:pt idx="3323">
                  <c:v>40317.5</c:v>
                </c:pt>
                <c:pt idx="3324">
                  <c:v>40317.541666666664</c:v>
                </c:pt>
                <c:pt idx="3325">
                  <c:v>40317.583333333336</c:v>
                </c:pt>
                <c:pt idx="3326">
                  <c:v>40317.625</c:v>
                </c:pt>
                <c:pt idx="3327">
                  <c:v>40317.666666666664</c:v>
                </c:pt>
                <c:pt idx="3328">
                  <c:v>40317.708333333336</c:v>
                </c:pt>
                <c:pt idx="3329">
                  <c:v>40317.75</c:v>
                </c:pt>
                <c:pt idx="3330">
                  <c:v>40317.791666666664</c:v>
                </c:pt>
                <c:pt idx="3331">
                  <c:v>40317.833333333336</c:v>
                </c:pt>
                <c:pt idx="3332">
                  <c:v>40317.875</c:v>
                </c:pt>
                <c:pt idx="3333">
                  <c:v>40317.916666666664</c:v>
                </c:pt>
                <c:pt idx="3334">
                  <c:v>40317.958333333336</c:v>
                </c:pt>
                <c:pt idx="3335">
                  <c:v>40318</c:v>
                </c:pt>
                <c:pt idx="3336">
                  <c:v>40318.041666666664</c:v>
                </c:pt>
                <c:pt idx="3337">
                  <c:v>40318.083333333336</c:v>
                </c:pt>
                <c:pt idx="3338">
                  <c:v>40318.125</c:v>
                </c:pt>
                <c:pt idx="3339">
                  <c:v>40318.166666666664</c:v>
                </c:pt>
                <c:pt idx="3340">
                  <c:v>40318.208333333336</c:v>
                </c:pt>
                <c:pt idx="3341">
                  <c:v>40318.25</c:v>
                </c:pt>
                <c:pt idx="3342">
                  <c:v>40318.291666666664</c:v>
                </c:pt>
                <c:pt idx="3343">
                  <c:v>40318.333333333336</c:v>
                </c:pt>
                <c:pt idx="3344">
                  <c:v>40318.375</c:v>
                </c:pt>
                <c:pt idx="3345">
                  <c:v>40318.416666666664</c:v>
                </c:pt>
                <c:pt idx="3346">
                  <c:v>40318.458333333336</c:v>
                </c:pt>
                <c:pt idx="3347">
                  <c:v>40318.5</c:v>
                </c:pt>
                <c:pt idx="3348">
                  <c:v>40318.541666666664</c:v>
                </c:pt>
                <c:pt idx="3349">
                  <c:v>40318.583333333336</c:v>
                </c:pt>
                <c:pt idx="3350">
                  <c:v>40318.625</c:v>
                </c:pt>
                <c:pt idx="3351">
                  <c:v>40318.666666666664</c:v>
                </c:pt>
                <c:pt idx="3352">
                  <c:v>40318.708333333336</c:v>
                </c:pt>
                <c:pt idx="3353">
                  <c:v>40318.75</c:v>
                </c:pt>
                <c:pt idx="3354">
                  <c:v>40318.791666666664</c:v>
                </c:pt>
                <c:pt idx="3355">
                  <c:v>40318.833333333336</c:v>
                </c:pt>
                <c:pt idx="3356">
                  <c:v>40318.875</c:v>
                </c:pt>
                <c:pt idx="3357">
                  <c:v>40318.916666666664</c:v>
                </c:pt>
                <c:pt idx="3358">
                  <c:v>40318.958333333336</c:v>
                </c:pt>
                <c:pt idx="3359">
                  <c:v>40319</c:v>
                </c:pt>
                <c:pt idx="3360">
                  <c:v>40319.041666666664</c:v>
                </c:pt>
                <c:pt idx="3361">
                  <c:v>40319.083333333336</c:v>
                </c:pt>
                <c:pt idx="3362">
                  <c:v>40319.125</c:v>
                </c:pt>
                <c:pt idx="3363">
                  <c:v>40319.166666666664</c:v>
                </c:pt>
                <c:pt idx="3364">
                  <c:v>40319.208333333336</c:v>
                </c:pt>
                <c:pt idx="3365">
                  <c:v>40319.25</c:v>
                </c:pt>
                <c:pt idx="3366">
                  <c:v>40319.291666666664</c:v>
                </c:pt>
                <c:pt idx="3367">
                  <c:v>40319.333333333336</c:v>
                </c:pt>
                <c:pt idx="3368">
                  <c:v>40319.375</c:v>
                </c:pt>
                <c:pt idx="3369">
                  <c:v>40319.416666666664</c:v>
                </c:pt>
                <c:pt idx="3370">
                  <c:v>40319.458333333336</c:v>
                </c:pt>
                <c:pt idx="3371">
                  <c:v>40319.5</c:v>
                </c:pt>
                <c:pt idx="3372">
                  <c:v>40319.541666666664</c:v>
                </c:pt>
                <c:pt idx="3373">
                  <c:v>40319.583333333336</c:v>
                </c:pt>
                <c:pt idx="3374">
                  <c:v>40319.625</c:v>
                </c:pt>
                <c:pt idx="3375">
                  <c:v>40319.666666666664</c:v>
                </c:pt>
                <c:pt idx="3376">
                  <c:v>40319.708333333336</c:v>
                </c:pt>
                <c:pt idx="3377">
                  <c:v>40319.75</c:v>
                </c:pt>
                <c:pt idx="3378">
                  <c:v>40319.791666666664</c:v>
                </c:pt>
                <c:pt idx="3379">
                  <c:v>40319.833333333336</c:v>
                </c:pt>
                <c:pt idx="3380">
                  <c:v>40319.875</c:v>
                </c:pt>
                <c:pt idx="3381">
                  <c:v>40319.916666666664</c:v>
                </c:pt>
                <c:pt idx="3382">
                  <c:v>40319.958333333336</c:v>
                </c:pt>
                <c:pt idx="3383">
                  <c:v>40320</c:v>
                </c:pt>
                <c:pt idx="3384">
                  <c:v>40320.041666666664</c:v>
                </c:pt>
                <c:pt idx="3385">
                  <c:v>40320.083333333336</c:v>
                </c:pt>
                <c:pt idx="3386">
                  <c:v>40320.125</c:v>
                </c:pt>
                <c:pt idx="3387">
                  <c:v>40320.166666666664</c:v>
                </c:pt>
                <c:pt idx="3388">
                  <c:v>40320.208333333336</c:v>
                </c:pt>
                <c:pt idx="3389">
                  <c:v>40320.25</c:v>
                </c:pt>
                <c:pt idx="3390">
                  <c:v>40320.291666666664</c:v>
                </c:pt>
                <c:pt idx="3391">
                  <c:v>40320.333333333336</c:v>
                </c:pt>
                <c:pt idx="3392">
                  <c:v>40320.375</c:v>
                </c:pt>
                <c:pt idx="3393">
                  <c:v>40320.416666666664</c:v>
                </c:pt>
                <c:pt idx="3394">
                  <c:v>40320.458333333336</c:v>
                </c:pt>
                <c:pt idx="3395">
                  <c:v>40320.5</c:v>
                </c:pt>
                <c:pt idx="3396">
                  <c:v>40320.541666666664</c:v>
                </c:pt>
                <c:pt idx="3397">
                  <c:v>40320.583333333336</c:v>
                </c:pt>
                <c:pt idx="3398">
                  <c:v>40320.625</c:v>
                </c:pt>
                <c:pt idx="3399">
                  <c:v>40320.666666666664</c:v>
                </c:pt>
                <c:pt idx="3400">
                  <c:v>40320.708333333336</c:v>
                </c:pt>
                <c:pt idx="3401">
                  <c:v>40320.75</c:v>
                </c:pt>
                <c:pt idx="3402">
                  <c:v>40320.791666666664</c:v>
                </c:pt>
                <c:pt idx="3403">
                  <c:v>40320.833333333336</c:v>
                </c:pt>
                <c:pt idx="3404">
                  <c:v>40320.875</c:v>
                </c:pt>
                <c:pt idx="3405">
                  <c:v>40320.916666666664</c:v>
                </c:pt>
                <c:pt idx="3406">
                  <c:v>40320.958333333336</c:v>
                </c:pt>
                <c:pt idx="3407">
                  <c:v>40321</c:v>
                </c:pt>
                <c:pt idx="3408">
                  <c:v>40321.041666666664</c:v>
                </c:pt>
                <c:pt idx="3409">
                  <c:v>40321.083333333336</c:v>
                </c:pt>
                <c:pt idx="3410">
                  <c:v>40321.125</c:v>
                </c:pt>
                <c:pt idx="3411">
                  <c:v>40321.166666666664</c:v>
                </c:pt>
                <c:pt idx="3412">
                  <c:v>40321.208333333336</c:v>
                </c:pt>
                <c:pt idx="3413">
                  <c:v>40321.25</c:v>
                </c:pt>
                <c:pt idx="3414">
                  <c:v>40321.291666666664</c:v>
                </c:pt>
                <c:pt idx="3415">
                  <c:v>40321.333333333336</c:v>
                </c:pt>
                <c:pt idx="3416">
                  <c:v>40321.375</c:v>
                </c:pt>
                <c:pt idx="3417">
                  <c:v>40321.416666666664</c:v>
                </c:pt>
                <c:pt idx="3418">
                  <c:v>40321.458333333336</c:v>
                </c:pt>
                <c:pt idx="3419">
                  <c:v>40321.5</c:v>
                </c:pt>
                <c:pt idx="3420">
                  <c:v>40321.541666666664</c:v>
                </c:pt>
                <c:pt idx="3421">
                  <c:v>40321.583333333336</c:v>
                </c:pt>
                <c:pt idx="3422">
                  <c:v>40321.625</c:v>
                </c:pt>
                <c:pt idx="3423">
                  <c:v>40321.666666666664</c:v>
                </c:pt>
                <c:pt idx="3424">
                  <c:v>40321.708333333336</c:v>
                </c:pt>
                <c:pt idx="3425">
                  <c:v>40321.75</c:v>
                </c:pt>
                <c:pt idx="3426">
                  <c:v>40321.791666666664</c:v>
                </c:pt>
                <c:pt idx="3427">
                  <c:v>40321.833333333336</c:v>
                </c:pt>
                <c:pt idx="3428">
                  <c:v>40321.875</c:v>
                </c:pt>
                <c:pt idx="3429">
                  <c:v>40321.916666666664</c:v>
                </c:pt>
                <c:pt idx="3430">
                  <c:v>40321.958333333336</c:v>
                </c:pt>
                <c:pt idx="3431">
                  <c:v>40322</c:v>
                </c:pt>
                <c:pt idx="3432">
                  <c:v>40322.041666666664</c:v>
                </c:pt>
                <c:pt idx="3433">
                  <c:v>40322.083333333336</c:v>
                </c:pt>
                <c:pt idx="3434">
                  <c:v>40322.125</c:v>
                </c:pt>
                <c:pt idx="3435">
                  <c:v>40322.166666666664</c:v>
                </c:pt>
                <c:pt idx="3436">
                  <c:v>40322.208333333336</c:v>
                </c:pt>
                <c:pt idx="3437">
                  <c:v>40322.25</c:v>
                </c:pt>
                <c:pt idx="3438">
                  <c:v>40322.291666666664</c:v>
                </c:pt>
                <c:pt idx="3439">
                  <c:v>40322.333333333336</c:v>
                </c:pt>
                <c:pt idx="3440">
                  <c:v>40322.375</c:v>
                </c:pt>
                <c:pt idx="3441">
                  <c:v>40322.416666666664</c:v>
                </c:pt>
                <c:pt idx="3442">
                  <c:v>40322.458333333336</c:v>
                </c:pt>
                <c:pt idx="3443">
                  <c:v>40322.5</c:v>
                </c:pt>
                <c:pt idx="3444">
                  <c:v>40322.541666666664</c:v>
                </c:pt>
                <c:pt idx="3445">
                  <c:v>40322.583333333336</c:v>
                </c:pt>
                <c:pt idx="3446">
                  <c:v>40322.625</c:v>
                </c:pt>
                <c:pt idx="3447">
                  <c:v>40322.666666666664</c:v>
                </c:pt>
                <c:pt idx="3448">
                  <c:v>40322.708333333336</c:v>
                </c:pt>
                <c:pt idx="3449">
                  <c:v>40322.75</c:v>
                </c:pt>
                <c:pt idx="3450">
                  <c:v>40322.791666666664</c:v>
                </c:pt>
                <c:pt idx="3451">
                  <c:v>40322.833333333336</c:v>
                </c:pt>
                <c:pt idx="3452">
                  <c:v>40322.875</c:v>
                </c:pt>
                <c:pt idx="3453">
                  <c:v>40322.916666666664</c:v>
                </c:pt>
                <c:pt idx="3454">
                  <c:v>40322.958333333336</c:v>
                </c:pt>
                <c:pt idx="3455">
                  <c:v>40323</c:v>
                </c:pt>
                <c:pt idx="3456">
                  <c:v>40323.041666666664</c:v>
                </c:pt>
                <c:pt idx="3457">
                  <c:v>40323.083333333336</c:v>
                </c:pt>
                <c:pt idx="3458">
                  <c:v>40323.125</c:v>
                </c:pt>
                <c:pt idx="3459">
                  <c:v>40323.166666666664</c:v>
                </c:pt>
                <c:pt idx="3460">
                  <c:v>40323.208333333336</c:v>
                </c:pt>
                <c:pt idx="3461">
                  <c:v>40323.25</c:v>
                </c:pt>
                <c:pt idx="3462">
                  <c:v>40323.291666666664</c:v>
                </c:pt>
                <c:pt idx="3463">
                  <c:v>40323.333333333336</c:v>
                </c:pt>
                <c:pt idx="3464">
                  <c:v>40323.375</c:v>
                </c:pt>
                <c:pt idx="3465">
                  <c:v>40323.416666666664</c:v>
                </c:pt>
                <c:pt idx="3466">
                  <c:v>40323.458333333336</c:v>
                </c:pt>
                <c:pt idx="3467">
                  <c:v>40323.5</c:v>
                </c:pt>
                <c:pt idx="3468">
                  <c:v>40323.541666666664</c:v>
                </c:pt>
                <c:pt idx="3469">
                  <c:v>40323.583333333336</c:v>
                </c:pt>
                <c:pt idx="3470">
                  <c:v>40323.625</c:v>
                </c:pt>
                <c:pt idx="3471">
                  <c:v>40323.666666666664</c:v>
                </c:pt>
                <c:pt idx="3472">
                  <c:v>40323.708333333336</c:v>
                </c:pt>
                <c:pt idx="3473">
                  <c:v>40323.75</c:v>
                </c:pt>
                <c:pt idx="3474">
                  <c:v>40323.791666666664</c:v>
                </c:pt>
                <c:pt idx="3475">
                  <c:v>40323.833333333336</c:v>
                </c:pt>
                <c:pt idx="3476">
                  <c:v>40323.875</c:v>
                </c:pt>
                <c:pt idx="3477">
                  <c:v>40323.916666666664</c:v>
                </c:pt>
                <c:pt idx="3478">
                  <c:v>40323.958333333336</c:v>
                </c:pt>
                <c:pt idx="3479">
                  <c:v>40324</c:v>
                </c:pt>
                <c:pt idx="3480">
                  <c:v>40324.041666666664</c:v>
                </c:pt>
                <c:pt idx="3481">
                  <c:v>40324.083333333336</c:v>
                </c:pt>
                <c:pt idx="3482">
                  <c:v>40324.125</c:v>
                </c:pt>
                <c:pt idx="3483">
                  <c:v>40324.166666666664</c:v>
                </c:pt>
                <c:pt idx="3484">
                  <c:v>40324.208333333336</c:v>
                </c:pt>
                <c:pt idx="3485">
                  <c:v>40324.25</c:v>
                </c:pt>
                <c:pt idx="3486">
                  <c:v>40324.291666666664</c:v>
                </c:pt>
                <c:pt idx="3487">
                  <c:v>40324.333333333336</c:v>
                </c:pt>
                <c:pt idx="3488">
                  <c:v>40324.375</c:v>
                </c:pt>
                <c:pt idx="3489">
                  <c:v>40324.416666666664</c:v>
                </c:pt>
                <c:pt idx="3490">
                  <c:v>40324.458333333336</c:v>
                </c:pt>
                <c:pt idx="3491">
                  <c:v>40324.5</c:v>
                </c:pt>
                <c:pt idx="3492">
                  <c:v>40324.541666666664</c:v>
                </c:pt>
                <c:pt idx="3493">
                  <c:v>40324.583333333336</c:v>
                </c:pt>
                <c:pt idx="3494">
                  <c:v>40324.625</c:v>
                </c:pt>
                <c:pt idx="3495">
                  <c:v>40324.666666666664</c:v>
                </c:pt>
                <c:pt idx="3496">
                  <c:v>40324.708333333336</c:v>
                </c:pt>
                <c:pt idx="3497">
                  <c:v>40324.75</c:v>
                </c:pt>
                <c:pt idx="3498">
                  <c:v>40324.791666666664</c:v>
                </c:pt>
                <c:pt idx="3499">
                  <c:v>40324.833333333336</c:v>
                </c:pt>
                <c:pt idx="3500">
                  <c:v>40324.875</c:v>
                </c:pt>
                <c:pt idx="3501">
                  <c:v>40324.916666666664</c:v>
                </c:pt>
                <c:pt idx="3502">
                  <c:v>40324.958333333336</c:v>
                </c:pt>
                <c:pt idx="3503">
                  <c:v>40325</c:v>
                </c:pt>
                <c:pt idx="3504">
                  <c:v>40325.041666666664</c:v>
                </c:pt>
                <c:pt idx="3505">
                  <c:v>40325.083333333336</c:v>
                </c:pt>
                <c:pt idx="3506">
                  <c:v>40325.125</c:v>
                </c:pt>
                <c:pt idx="3507">
                  <c:v>40325.166666666664</c:v>
                </c:pt>
                <c:pt idx="3508">
                  <c:v>40325.208333333336</c:v>
                </c:pt>
                <c:pt idx="3509">
                  <c:v>40325.25</c:v>
                </c:pt>
                <c:pt idx="3510">
                  <c:v>40325.291666666664</c:v>
                </c:pt>
                <c:pt idx="3511">
                  <c:v>40325.333333333336</c:v>
                </c:pt>
                <c:pt idx="3512">
                  <c:v>40325.375</c:v>
                </c:pt>
                <c:pt idx="3513">
                  <c:v>40325.416666666664</c:v>
                </c:pt>
                <c:pt idx="3514">
                  <c:v>40325.458333333336</c:v>
                </c:pt>
                <c:pt idx="3515">
                  <c:v>40325.5</c:v>
                </c:pt>
                <c:pt idx="3516">
                  <c:v>40325.541666666664</c:v>
                </c:pt>
                <c:pt idx="3517">
                  <c:v>40325.583333333336</c:v>
                </c:pt>
                <c:pt idx="3518">
                  <c:v>40325.625</c:v>
                </c:pt>
                <c:pt idx="3519">
                  <c:v>40325.666666666664</c:v>
                </c:pt>
                <c:pt idx="3520">
                  <c:v>40325.708333333336</c:v>
                </c:pt>
                <c:pt idx="3521">
                  <c:v>40325.75</c:v>
                </c:pt>
                <c:pt idx="3522">
                  <c:v>40325.791666666664</c:v>
                </c:pt>
                <c:pt idx="3523">
                  <c:v>40325.833333333336</c:v>
                </c:pt>
                <c:pt idx="3524">
                  <c:v>40325.875</c:v>
                </c:pt>
                <c:pt idx="3525">
                  <c:v>40325.916666666664</c:v>
                </c:pt>
                <c:pt idx="3526">
                  <c:v>40325.958333333336</c:v>
                </c:pt>
                <c:pt idx="3527">
                  <c:v>40326</c:v>
                </c:pt>
                <c:pt idx="3528">
                  <c:v>40326.041666666664</c:v>
                </c:pt>
                <c:pt idx="3529">
                  <c:v>40326.083333333336</c:v>
                </c:pt>
                <c:pt idx="3530">
                  <c:v>40326.125</c:v>
                </c:pt>
                <c:pt idx="3531">
                  <c:v>40326.166666666664</c:v>
                </c:pt>
                <c:pt idx="3532">
                  <c:v>40326.208333333336</c:v>
                </c:pt>
                <c:pt idx="3533">
                  <c:v>40326.25</c:v>
                </c:pt>
                <c:pt idx="3534">
                  <c:v>40326.291666666664</c:v>
                </c:pt>
                <c:pt idx="3535">
                  <c:v>40326.333333333336</c:v>
                </c:pt>
                <c:pt idx="3536">
                  <c:v>40326.375</c:v>
                </c:pt>
                <c:pt idx="3537">
                  <c:v>40326.416666666664</c:v>
                </c:pt>
                <c:pt idx="3538">
                  <c:v>40326.458333333336</c:v>
                </c:pt>
                <c:pt idx="3539">
                  <c:v>40326.5</c:v>
                </c:pt>
                <c:pt idx="3540">
                  <c:v>40326.541666666664</c:v>
                </c:pt>
                <c:pt idx="3541">
                  <c:v>40326.583333333336</c:v>
                </c:pt>
                <c:pt idx="3542">
                  <c:v>40326.625</c:v>
                </c:pt>
                <c:pt idx="3543">
                  <c:v>40326.666666666664</c:v>
                </c:pt>
                <c:pt idx="3544">
                  <c:v>40326.708333333336</c:v>
                </c:pt>
                <c:pt idx="3545">
                  <c:v>40326.75</c:v>
                </c:pt>
                <c:pt idx="3546">
                  <c:v>40326.791666666664</c:v>
                </c:pt>
                <c:pt idx="3547">
                  <c:v>40326.833333333336</c:v>
                </c:pt>
                <c:pt idx="3548">
                  <c:v>40326.875</c:v>
                </c:pt>
                <c:pt idx="3549">
                  <c:v>40326.916666666664</c:v>
                </c:pt>
                <c:pt idx="3550">
                  <c:v>40326.958333333336</c:v>
                </c:pt>
                <c:pt idx="3551">
                  <c:v>40327</c:v>
                </c:pt>
                <c:pt idx="3552">
                  <c:v>40327.041666666664</c:v>
                </c:pt>
                <c:pt idx="3553">
                  <c:v>40327.083333333336</c:v>
                </c:pt>
                <c:pt idx="3554">
                  <c:v>40327.125</c:v>
                </c:pt>
                <c:pt idx="3555">
                  <c:v>40327.166666666664</c:v>
                </c:pt>
                <c:pt idx="3556">
                  <c:v>40327.208333333336</c:v>
                </c:pt>
                <c:pt idx="3557">
                  <c:v>40327.25</c:v>
                </c:pt>
                <c:pt idx="3558">
                  <c:v>40327.291666666664</c:v>
                </c:pt>
                <c:pt idx="3559">
                  <c:v>40327.333333333336</c:v>
                </c:pt>
                <c:pt idx="3560">
                  <c:v>40327.375</c:v>
                </c:pt>
                <c:pt idx="3561">
                  <c:v>40327.416666666664</c:v>
                </c:pt>
                <c:pt idx="3562">
                  <c:v>40327.458333333336</c:v>
                </c:pt>
                <c:pt idx="3563">
                  <c:v>40327.5</c:v>
                </c:pt>
                <c:pt idx="3564">
                  <c:v>40327.541666666664</c:v>
                </c:pt>
                <c:pt idx="3565">
                  <c:v>40327.583333333336</c:v>
                </c:pt>
                <c:pt idx="3566">
                  <c:v>40327.625</c:v>
                </c:pt>
                <c:pt idx="3567">
                  <c:v>40327.666666666664</c:v>
                </c:pt>
                <c:pt idx="3568">
                  <c:v>40327.708333333336</c:v>
                </c:pt>
                <c:pt idx="3569">
                  <c:v>40327.75</c:v>
                </c:pt>
                <c:pt idx="3570">
                  <c:v>40327.791666666664</c:v>
                </c:pt>
                <c:pt idx="3571">
                  <c:v>40327.833333333336</c:v>
                </c:pt>
                <c:pt idx="3572">
                  <c:v>40327.875</c:v>
                </c:pt>
                <c:pt idx="3573">
                  <c:v>40327.916666666664</c:v>
                </c:pt>
                <c:pt idx="3574">
                  <c:v>40327.958333333336</c:v>
                </c:pt>
                <c:pt idx="3575">
                  <c:v>40328</c:v>
                </c:pt>
                <c:pt idx="3576">
                  <c:v>40328.041666666664</c:v>
                </c:pt>
                <c:pt idx="3577">
                  <c:v>40328.083333333336</c:v>
                </c:pt>
                <c:pt idx="3578">
                  <c:v>40328.125</c:v>
                </c:pt>
                <c:pt idx="3579">
                  <c:v>40328.166666666664</c:v>
                </c:pt>
                <c:pt idx="3580">
                  <c:v>40328.208333333336</c:v>
                </c:pt>
                <c:pt idx="3581">
                  <c:v>40328.25</c:v>
                </c:pt>
                <c:pt idx="3582">
                  <c:v>40328.291666666664</c:v>
                </c:pt>
                <c:pt idx="3583">
                  <c:v>40328.333333333336</c:v>
                </c:pt>
                <c:pt idx="3584">
                  <c:v>40328.375</c:v>
                </c:pt>
                <c:pt idx="3585">
                  <c:v>40328.416666666664</c:v>
                </c:pt>
                <c:pt idx="3586">
                  <c:v>40328.458333333336</c:v>
                </c:pt>
                <c:pt idx="3587">
                  <c:v>40328.5</c:v>
                </c:pt>
                <c:pt idx="3588">
                  <c:v>40328.541666666664</c:v>
                </c:pt>
                <c:pt idx="3589">
                  <c:v>40328.583333333336</c:v>
                </c:pt>
                <c:pt idx="3590">
                  <c:v>40328.625</c:v>
                </c:pt>
                <c:pt idx="3591">
                  <c:v>40328.666666666664</c:v>
                </c:pt>
                <c:pt idx="3592">
                  <c:v>40328.708333333336</c:v>
                </c:pt>
                <c:pt idx="3593">
                  <c:v>40328.75</c:v>
                </c:pt>
                <c:pt idx="3594">
                  <c:v>40328.791666666664</c:v>
                </c:pt>
                <c:pt idx="3595">
                  <c:v>40328.833333333336</c:v>
                </c:pt>
                <c:pt idx="3596">
                  <c:v>40328.875</c:v>
                </c:pt>
                <c:pt idx="3597">
                  <c:v>40328.916666666664</c:v>
                </c:pt>
                <c:pt idx="3598">
                  <c:v>40328.958333333336</c:v>
                </c:pt>
                <c:pt idx="3599">
                  <c:v>40329</c:v>
                </c:pt>
                <c:pt idx="3600">
                  <c:v>40329.041666666664</c:v>
                </c:pt>
                <c:pt idx="3601">
                  <c:v>40329.083333333336</c:v>
                </c:pt>
                <c:pt idx="3602">
                  <c:v>40329.125</c:v>
                </c:pt>
                <c:pt idx="3603">
                  <c:v>40329.166666666664</c:v>
                </c:pt>
                <c:pt idx="3604">
                  <c:v>40329.208333333336</c:v>
                </c:pt>
                <c:pt idx="3605">
                  <c:v>40329.25</c:v>
                </c:pt>
                <c:pt idx="3606">
                  <c:v>40329.291666666664</c:v>
                </c:pt>
                <c:pt idx="3607">
                  <c:v>40329.333333333336</c:v>
                </c:pt>
                <c:pt idx="3608">
                  <c:v>40329.375</c:v>
                </c:pt>
                <c:pt idx="3609">
                  <c:v>40329.416666666664</c:v>
                </c:pt>
                <c:pt idx="3610">
                  <c:v>40329.458333333336</c:v>
                </c:pt>
                <c:pt idx="3611">
                  <c:v>40329.5</c:v>
                </c:pt>
                <c:pt idx="3612">
                  <c:v>40329.541666666664</c:v>
                </c:pt>
                <c:pt idx="3613">
                  <c:v>40329.583333333336</c:v>
                </c:pt>
                <c:pt idx="3614">
                  <c:v>40329.625</c:v>
                </c:pt>
                <c:pt idx="3615">
                  <c:v>40329.666666666664</c:v>
                </c:pt>
                <c:pt idx="3616">
                  <c:v>40329.708333333336</c:v>
                </c:pt>
                <c:pt idx="3617">
                  <c:v>40329.75</c:v>
                </c:pt>
                <c:pt idx="3618">
                  <c:v>40329.791666666664</c:v>
                </c:pt>
                <c:pt idx="3619">
                  <c:v>40329.833333333336</c:v>
                </c:pt>
                <c:pt idx="3620">
                  <c:v>40329.875</c:v>
                </c:pt>
                <c:pt idx="3621">
                  <c:v>40329.916666666664</c:v>
                </c:pt>
                <c:pt idx="3622">
                  <c:v>40329.958333333336</c:v>
                </c:pt>
                <c:pt idx="3623">
                  <c:v>40330</c:v>
                </c:pt>
                <c:pt idx="3624">
                  <c:v>40330.041666666664</c:v>
                </c:pt>
                <c:pt idx="3625">
                  <c:v>40330.083333333336</c:v>
                </c:pt>
                <c:pt idx="3626">
                  <c:v>40330.125</c:v>
                </c:pt>
                <c:pt idx="3627">
                  <c:v>40330.166666666664</c:v>
                </c:pt>
                <c:pt idx="3628">
                  <c:v>40330.208333333336</c:v>
                </c:pt>
                <c:pt idx="3629">
                  <c:v>40330.25</c:v>
                </c:pt>
                <c:pt idx="3630">
                  <c:v>40330.291666666664</c:v>
                </c:pt>
                <c:pt idx="3631">
                  <c:v>40330.333333333336</c:v>
                </c:pt>
                <c:pt idx="3632">
                  <c:v>40330.375</c:v>
                </c:pt>
                <c:pt idx="3633">
                  <c:v>40330.416666666664</c:v>
                </c:pt>
                <c:pt idx="3634">
                  <c:v>40330.458333333336</c:v>
                </c:pt>
                <c:pt idx="3635">
                  <c:v>40330.5</c:v>
                </c:pt>
                <c:pt idx="3636">
                  <c:v>40330.541666666664</c:v>
                </c:pt>
                <c:pt idx="3637">
                  <c:v>40330.583333333336</c:v>
                </c:pt>
                <c:pt idx="3638">
                  <c:v>40330.625</c:v>
                </c:pt>
                <c:pt idx="3639">
                  <c:v>40330.666666666664</c:v>
                </c:pt>
                <c:pt idx="3640">
                  <c:v>40330.708333333336</c:v>
                </c:pt>
                <c:pt idx="3641">
                  <c:v>40330.75</c:v>
                </c:pt>
                <c:pt idx="3642">
                  <c:v>40330.791666666664</c:v>
                </c:pt>
                <c:pt idx="3643">
                  <c:v>40330.833333333336</c:v>
                </c:pt>
                <c:pt idx="3644">
                  <c:v>40330.875</c:v>
                </c:pt>
                <c:pt idx="3645">
                  <c:v>40330.916666666664</c:v>
                </c:pt>
                <c:pt idx="3646">
                  <c:v>40330.958333333336</c:v>
                </c:pt>
                <c:pt idx="3647">
                  <c:v>40331</c:v>
                </c:pt>
                <c:pt idx="3648">
                  <c:v>40331.041666666664</c:v>
                </c:pt>
                <c:pt idx="3649">
                  <c:v>40331.083333333336</c:v>
                </c:pt>
                <c:pt idx="3650">
                  <c:v>40331.125</c:v>
                </c:pt>
                <c:pt idx="3651">
                  <c:v>40331.166666666664</c:v>
                </c:pt>
                <c:pt idx="3652">
                  <c:v>40331.208333333336</c:v>
                </c:pt>
                <c:pt idx="3653">
                  <c:v>40331.25</c:v>
                </c:pt>
                <c:pt idx="3654">
                  <c:v>40331.291666666664</c:v>
                </c:pt>
                <c:pt idx="3655">
                  <c:v>40331.333333333336</c:v>
                </c:pt>
                <c:pt idx="3656">
                  <c:v>40331.375</c:v>
                </c:pt>
                <c:pt idx="3657">
                  <c:v>40331.416666666664</c:v>
                </c:pt>
                <c:pt idx="3658">
                  <c:v>40331.458333333336</c:v>
                </c:pt>
                <c:pt idx="3659">
                  <c:v>40331.5</c:v>
                </c:pt>
                <c:pt idx="3660">
                  <c:v>40331.541666666664</c:v>
                </c:pt>
                <c:pt idx="3661">
                  <c:v>40331.583333333336</c:v>
                </c:pt>
                <c:pt idx="3662">
                  <c:v>40331.625</c:v>
                </c:pt>
                <c:pt idx="3663">
                  <c:v>40331.666666666664</c:v>
                </c:pt>
                <c:pt idx="3664">
                  <c:v>40331.708333333336</c:v>
                </c:pt>
                <c:pt idx="3665">
                  <c:v>40331.75</c:v>
                </c:pt>
                <c:pt idx="3666">
                  <c:v>40331.791666666664</c:v>
                </c:pt>
                <c:pt idx="3667">
                  <c:v>40331.833333333336</c:v>
                </c:pt>
                <c:pt idx="3668">
                  <c:v>40331.875</c:v>
                </c:pt>
                <c:pt idx="3669">
                  <c:v>40331.916666666664</c:v>
                </c:pt>
                <c:pt idx="3670">
                  <c:v>40331.958333333336</c:v>
                </c:pt>
                <c:pt idx="3671">
                  <c:v>40332</c:v>
                </c:pt>
                <c:pt idx="3672">
                  <c:v>40332.041666666664</c:v>
                </c:pt>
                <c:pt idx="3673">
                  <c:v>40332.083333333336</c:v>
                </c:pt>
                <c:pt idx="3674">
                  <c:v>40332.125</c:v>
                </c:pt>
                <c:pt idx="3675">
                  <c:v>40332.166666666664</c:v>
                </c:pt>
                <c:pt idx="3676">
                  <c:v>40332.208333333336</c:v>
                </c:pt>
                <c:pt idx="3677">
                  <c:v>40332.25</c:v>
                </c:pt>
                <c:pt idx="3678">
                  <c:v>40332.291666666664</c:v>
                </c:pt>
                <c:pt idx="3679">
                  <c:v>40332.333333333336</c:v>
                </c:pt>
                <c:pt idx="3680">
                  <c:v>40332.375</c:v>
                </c:pt>
                <c:pt idx="3681">
                  <c:v>40332.416666666664</c:v>
                </c:pt>
                <c:pt idx="3682">
                  <c:v>40332.458333333336</c:v>
                </c:pt>
                <c:pt idx="3683">
                  <c:v>40332.5</c:v>
                </c:pt>
                <c:pt idx="3684">
                  <c:v>40332.541666666664</c:v>
                </c:pt>
                <c:pt idx="3685">
                  <c:v>40332.583333333336</c:v>
                </c:pt>
                <c:pt idx="3686">
                  <c:v>40332.625</c:v>
                </c:pt>
                <c:pt idx="3687">
                  <c:v>40332.666666666664</c:v>
                </c:pt>
                <c:pt idx="3688">
                  <c:v>40332.708333333336</c:v>
                </c:pt>
                <c:pt idx="3689">
                  <c:v>40332.75</c:v>
                </c:pt>
                <c:pt idx="3690">
                  <c:v>40332.791666666664</c:v>
                </c:pt>
                <c:pt idx="3691">
                  <c:v>40332.833333333336</c:v>
                </c:pt>
                <c:pt idx="3692">
                  <c:v>40332.875</c:v>
                </c:pt>
                <c:pt idx="3693">
                  <c:v>40332.916666666664</c:v>
                </c:pt>
                <c:pt idx="3694">
                  <c:v>40332.958333333336</c:v>
                </c:pt>
                <c:pt idx="3695">
                  <c:v>40333</c:v>
                </c:pt>
                <c:pt idx="3696">
                  <c:v>40333.041666666664</c:v>
                </c:pt>
                <c:pt idx="3697">
                  <c:v>40333.083333333336</c:v>
                </c:pt>
                <c:pt idx="3698">
                  <c:v>40333.125</c:v>
                </c:pt>
                <c:pt idx="3699">
                  <c:v>40333.166666666664</c:v>
                </c:pt>
                <c:pt idx="3700">
                  <c:v>40333.208333333336</c:v>
                </c:pt>
                <c:pt idx="3701">
                  <c:v>40333.25</c:v>
                </c:pt>
                <c:pt idx="3702">
                  <c:v>40333.291666666664</c:v>
                </c:pt>
                <c:pt idx="3703">
                  <c:v>40333.333333333336</c:v>
                </c:pt>
                <c:pt idx="3704">
                  <c:v>40333.375</c:v>
                </c:pt>
                <c:pt idx="3705">
                  <c:v>40333.416666666664</c:v>
                </c:pt>
                <c:pt idx="3706">
                  <c:v>40333.458333333336</c:v>
                </c:pt>
                <c:pt idx="3707">
                  <c:v>40333.5</c:v>
                </c:pt>
                <c:pt idx="3708">
                  <c:v>40333.541666666664</c:v>
                </c:pt>
                <c:pt idx="3709">
                  <c:v>40333.583333333336</c:v>
                </c:pt>
                <c:pt idx="3710">
                  <c:v>40333.625</c:v>
                </c:pt>
                <c:pt idx="3711">
                  <c:v>40333.666666666664</c:v>
                </c:pt>
                <c:pt idx="3712">
                  <c:v>40333.708333333336</c:v>
                </c:pt>
                <c:pt idx="3713">
                  <c:v>40333.75</c:v>
                </c:pt>
                <c:pt idx="3714">
                  <c:v>40333.791666666664</c:v>
                </c:pt>
                <c:pt idx="3715">
                  <c:v>40333.833333333336</c:v>
                </c:pt>
                <c:pt idx="3716">
                  <c:v>40333.875</c:v>
                </c:pt>
                <c:pt idx="3717">
                  <c:v>40333.916666666664</c:v>
                </c:pt>
                <c:pt idx="3718">
                  <c:v>40333.958333333336</c:v>
                </c:pt>
                <c:pt idx="3719">
                  <c:v>40334</c:v>
                </c:pt>
                <c:pt idx="3720">
                  <c:v>40334.041666666664</c:v>
                </c:pt>
                <c:pt idx="3721">
                  <c:v>40334.083333333336</c:v>
                </c:pt>
                <c:pt idx="3722">
                  <c:v>40334.125</c:v>
                </c:pt>
                <c:pt idx="3723">
                  <c:v>40334.166666666664</c:v>
                </c:pt>
                <c:pt idx="3724">
                  <c:v>40334.208333333336</c:v>
                </c:pt>
                <c:pt idx="3725">
                  <c:v>40334.25</c:v>
                </c:pt>
                <c:pt idx="3726">
                  <c:v>40334.291666666664</c:v>
                </c:pt>
                <c:pt idx="3727">
                  <c:v>40334.333333333336</c:v>
                </c:pt>
                <c:pt idx="3728">
                  <c:v>40334.375</c:v>
                </c:pt>
                <c:pt idx="3729">
                  <c:v>40334.416666666664</c:v>
                </c:pt>
                <c:pt idx="3730">
                  <c:v>40334.458333333336</c:v>
                </c:pt>
                <c:pt idx="3731">
                  <c:v>40334.5</c:v>
                </c:pt>
                <c:pt idx="3732">
                  <c:v>40334.541666666664</c:v>
                </c:pt>
                <c:pt idx="3733">
                  <c:v>40334.583333333336</c:v>
                </c:pt>
                <c:pt idx="3734">
                  <c:v>40334.625</c:v>
                </c:pt>
                <c:pt idx="3735">
                  <c:v>40334.666666666664</c:v>
                </c:pt>
                <c:pt idx="3736">
                  <c:v>40334.708333333336</c:v>
                </c:pt>
                <c:pt idx="3737">
                  <c:v>40334.75</c:v>
                </c:pt>
                <c:pt idx="3738">
                  <c:v>40334.791666666664</c:v>
                </c:pt>
                <c:pt idx="3739">
                  <c:v>40334.833333333336</c:v>
                </c:pt>
                <c:pt idx="3740">
                  <c:v>40334.875</c:v>
                </c:pt>
                <c:pt idx="3741">
                  <c:v>40334.916666666664</c:v>
                </c:pt>
                <c:pt idx="3742">
                  <c:v>40334.958333333336</c:v>
                </c:pt>
                <c:pt idx="3743">
                  <c:v>40335</c:v>
                </c:pt>
                <c:pt idx="3744">
                  <c:v>40335.041666666664</c:v>
                </c:pt>
                <c:pt idx="3745">
                  <c:v>40335.083333333336</c:v>
                </c:pt>
                <c:pt idx="3746">
                  <c:v>40335.125</c:v>
                </c:pt>
                <c:pt idx="3747">
                  <c:v>40335.166666666664</c:v>
                </c:pt>
                <c:pt idx="3748">
                  <c:v>40335.208333333336</c:v>
                </c:pt>
                <c:pt idx="3749">
                  <c:v>40335.25</c:v>
                </c:pt>
                <c:pt idx="3750">
                  <c:v>40335.291666666664</c:v>
                </c:pt>
                <c:pt idx="3751">
                  <c:v>40335.333333333336</c:v>
                </c:pt>
                <c:pt idx="3752">
                  <c:v>40335.375</c:v>
                </c:pt>
                <c:pt idx="3753">
                  <c:v>40335.416666666664</c:v>
                </c:pt>
                <c:pt idx="3754">
                  <c:v>40335.458333333336</c:v>
                </c:pt>
                <c:pt idx="3755">
                  <c:v>40335.5</c:v>
                </c:pt>
                <c:pt idx="3756">
                  <c:v>40335.541666666664</c:v>
                </c:pt>
                <c:pt idx="3757">
                  <c:v>40335.583333333336</c:v>
                </c:pt>
                <c:pt idx="3758">
                  <c:v>40335.625</c:v>
                </c:pt>
                <c:pt idx="3759">
                  <c:v>40335.666666666664</c:v>
                </c:pt>
                <c:pt idx="3760">
                  <c:v>40335.708333333336</c:v>
                </c:pt>
                <c:pt idx="3761">
                  <c:v>40335.75</c:v>
                </c:pt>
                <c:pt idx="3762">
                  <c:v>40335.791666666664</c:v>
                </c:pt>
                <c:pt idx="3763">
                  <c:v>40335.833333333336</c:v>
                </c:pt>
                <c:pt idx="3764">
                  <c:v>40335.875</c:v>
                </c:pt>
                <c:pt idx="3765">
                  <c:v>40335.916666666664</c:v>
                </c:pt>
                <c:pt idx="3766">
                  <c:v>40335.958333333336</c:v>
                </c:pt>
                <c:pt idx="3767">
                  <c:v>40336</c:v>
                </c:pt>
                <c:pt idx="3768">
                  <c:v>40336.041666666664</c:v>
                </c:pt>
                <c:pt idx="3769">
                  <c:v>40336.083333333336</c:v>
                </c:pt>
                <c:pt idx="3770">
                  <c:v>40336.125</c:v>
                </c:pt>
                <c:pt idx="3771">
                  <c:v>40336.166666666664</c:v>
                </c:pt>
                <c:pt idx="3772">
                  <c:v>40336.208333333336</c:v>
                </c:pt>
                <c:pt idx="3773">
                  <c:v>40336.25</c:v>
                </c:pt>
                <c:pt idx="3774">
                  <c:v>40336.291666666664</c:v>
                </c:pt>
                <c:pt idx="3775">
                  <c:v>40336.333333333336</c:v>
                </c:pt>
                <c:pt idx="3776">
                  <c:v>40336.375</c:v>
                </c:pt>
                <c:pt idx="3777">
                  <c:v>40336.416666666664</c:v>
                </c:pt>
                <c:pt idx="3778">
                  <c:v>40336.458333333336</c:v>
                </c:pt>
                <c:pt idx="3779">
                  <c:v>40336.5</c:v>
                </c:pt>
                <c:pt idx="3780">
                  <c:v>40336.541666666664</c:v>
                </c:pt>
                <c:pt idx="3781">
                  <c:v>40336.583333333336</c:v>
                </c:pt>
                <c:pt idx="3782">
                  <c:v>40336.625</c:v>
                </c:pt>
                <c:pt idx="3783">
                  <c:v>40336.666666666664</c:v>
                </c:pt>
                <c:pt idx="3784">
                  <c:v>40336.708333333336</c:v>
                </c:pt>
                <c:pt idx="3785">
                  <c:v>40336.75</c:v>
                </c:pt>
                <c:pt idx="3786">
                  <c:v>40336.791666666664</c:v>
                </c:pt>
                <c:pt idx="3787">
                  <c:v>40336.833333333336</c:v>
                </c:pt>
                <c:pt idx="3788">
                  <c:v>40336.875</c:v>
                </c:pt>
                <c:pt idx="3789">
                  <c:v>40336.916666666664</c:v>
                </c:pt>
                <c:pt idx="3790">
                  <c:v>40336.958333333336</c:v>
                </c:pt>
                <c:pt idx="3791">
                  <c:v>40337</c:v>
                </c:pt>
                <c:pt idx="3792">
                  <c:v>40337.041666666664</c:v>
                </c:pt>
                <c:pt idx="3793">
                  <c:v>40337.083333333336</c:v>
                </c:pt>
                <c:pt idx="3794">
                  <c:v>40337.125</c:v>
                </c:pt>
                <c:pt idx="3795">
                  <c:v>40337.166666666664</c:v>
                </c:pt>
                <c:pt idx="3796">
                  <c:v>40337.208333333336</c:v>
                </c:pt>
                <c:pt idx="3797">
                  <c:v>40337.25</c:v>
                </c:pt>
                <c:pt idx="3798">
                  <c:v>40337.291666666664</c:v>
                </c:pt>
                <c:pt idx="3799">
                  <c:v>40337.333333333336</c:v>
                </c:pt>
                <c:pt idx="3800">
                  <c:v>40337.375</c:v>
                </c:pt>
                <c:pt idx="3801">
                  <c:v>40337.416666666664</c:v>
                </c:pt>
                <c:pt idx="3802">
                  <c:v>40337.458333333336</c:v>
                </c:pt>
                <c:pt idx="3803">
                  <c:v>40337.5</c:v>
                </c:pt>
                <c:pt idx="3804">
                  <c:v>40337.541666666664</c:v>
                </c:pt>
                <c:pt idx="3805">
                  <c:v>40337.583333333336</c:v>
                </c:pt>
                <c:pt idx="3806">
                  <c:v>40337.625</c:v>
                </c:pt>
                <c:pt idx="3807">
                  <c:v>40337.666666666664</c:v>
                </c:pt>
                <c:pt idx="3808">
                  <c:v>40337.708333333336</c:v>
                </c:pt>
                <c:pt idx="3809">
                  <c:v>40337.75</c:v>
                </c:pt>
                <c:pt idx="3810">
                  <c:v>40337.791666666664</c:v>
                </c:pt>
                <c:pt idx="3811">
                  <c:v>40337.833333333336</c:v>
                </c:pt>
                <c:pt idx="3812">
                  <c:v>40337.875</c:v>
                </c:pt>
                <c:pt idx="3813">
                  <c:v>40337.916666666664</c:v>
                </c:pt>
                <c:pt idx="3814">
                  <c:v>40337.958333333336</c:v>
                </c:pt>
                <c:pt idx="3815">
                  <c:v>40338</c:v>
                </c:pt>
                <c:pt idx="3816">
                  <c:v>40338.041666666664</c:v>
                </c:pt>
                <c:pt idx="3817">
                  <c:v>40338.083333333336</c:v>
                </c:pt>
                <c:pt idx="3818">
                  <c:v>40338.125</c:v>
                </c:pt>
                <c:pt idx="3819">
                  <c:v>40338.166666666664</c:v>
                </c:pt>
                <c:pt idx="3820">
                  <c:v>40338.208333333336</c:v>
                </c:pt>
                <c:pt idx="3821">
                  <c:v>40338.25</c:v>
                </c:pt>
                <c:pt idx="3822">
                  <c:v>40338.291666666664</c:v>
                </c:pt>
                <c:pt idx="3823">
                  <c:v>40338.333333333336</c:v>
                </c:pt>
                <c:pt idx="3824">
                  <c:v>40338.375</c:v>
                </c:pt>
                <c:pt idx="3825">
                  <c:v>40338.416666666664</c:v>
                </c:pt>
                <c:pt idx="3826">
                  <c:v>40338.458333333336</c:v>
                </c:pt>
                <c:pt idx="3827">
                  <c:v>40338.5</c:v>
                </c:pt>
                <c:pt idx="3828">
                  <c:v>40338.541666666664</c:v>
                </c:pt>
                <c:pt idx="3829">
                  <c:v>40338.583333333336</c:v>
                </c:pt>
                <c:pt idx="3830">
                  <c:v>40338.625</c:v>
                </c:pt>
                <c:pt idx="3831">
                  <c:v>40338.666666666664</c:v>
                </c:pt>
                <c:pt idx="3832">
                  <c:v>40338.708333333336</c:v>
                </c:pt>
                <c:pt idx="3833">
                  <c:v>40338.75</c:v>
                </c:pt>
                <c:pt idx="3834">
                  <c:v>40338.791666666664</c:v>
                </c:pt>
                <c:pt idx="3835">
                  <c:v>40338.833333333336</c:v>
                </c:pt>
                <c:pt idx="3836">
                  <c:v>40338.875</c:v>
                </c:pt>
                <c:pt idx="3837">
                  <c:v>40338.916666666664</c:v>
                </c:pt>
                <c:pt idx="3838">
                  <c:v>40338.958333333336</c:v>
                </c:pt>
                <c:pt idx="3839">
                  <c:v>40339</c:v>
                </c:pt>
                <c:pt idx="3840">
                  <c:v>40339.041666666664</c:v>
                </c:pt>
                <c:pt idx="3841">
                  <c:v>40339.083333333336</c:v>
                </c:pt>
                <c:pt idx="3842">
                  <c:v>40339.125</c:v>
                </c:pt>
                <c:pt idx="3843">
                  <c:v>40339.166666666664</c:v>
                </c:pt>
                <c:pt idx="3844">
                  <c:v>40339.208333333336</c:v>
                </c:pt>
                <c:pt idx="3845">
                  <c:v>40339.25</c:v>
                </c:pt>
                <c:pt idx="3846">
                  <c:v>40339.291666666664</c:v>
                </c:pt>
                <c:pt idx="3847">
                  <c:v>40339.333333333336</c:v>
                </c:pt>
                <c:pt idx="3848">
                  <c:v>40339.375</c:v>
                </c:pt>
                <c:pt idx="3849">
                  <c:v>40339.416666666664</c:v>
                </c:pt>
                <c:pt idx="3850">
                  <c:v>40339.458333333336</c:v>
                </c:pt>
                <c:pt idx="3851">
                  <c:v>40339.5</c:v>
                </c:pt>
                <c:pt idx="3852">
                  <c:v>40339.541666666664</c:v>
                </c:pt>
                <c:pt idx="3853">
                  <c:v>40339.583333333336</c:v>
                </c:pt>
                <c:pt idx="3854">
                  <c:v>40339.625</c:v>
                </c:pt>
                <c:pt idx="3855">
                  <c:v>40339.666666666664</c:v>
                </c:pt>
                <c:pt idx="3856">
                  <c:v>40339.708333333336</c:v>
                </c:pt>
                <c:pt idx="3857">
                  <c:v>40339.75</c:v>
                </c:pt>
                <c:pt idx="3858">
                  <c:v>40339.791666666664</c:v>
                </c:pt>
                <c:pt idx="3859">
                  <c:v>40339.833333333336</c:v>
                </c:pt>
                <c:pt idx="3860">
                  <c:v>40339.875</c:v>
                </c:pt>
                <c:pt idx="3861">
                  <c:v>40339.916666666664</c:v>
                </c:pt>
                <c:pt idx="3862">
                  <c:v>40339.958333333336</c:v>
                </c:pt>
                <c:pt idx="3863">
                  <c:v>40340</c:v>
                </c:pt>
                <c:pt idx="3864">
                  <c:v>40340.041666666664</c:v>
                </c:pt>
                <c:pt idx="3865">
                  <c:v>40340.083333333336</c:v>
                </c:pt>
                <c:pt idx="3866">
                  <c:v>40340.125</c:v>
                </c:pt>
                <c:pt idx="3867">
                  <c:v>40340.166666666664</c:v>
                </c:pt>
                <c:pt idx="3868">
                  <c:v>40340.208333333336</c:v>
                </c:pt>
                <c:pt idx="3869">
                  <c:v>40340.25</c:v>
                </c:pt>
                <c:pt idx="3870">
                  <c:v>40340.291666666664</c:v>
                </c:pt>
                <c:pt idx="3871">
                  <c:v>40340.333333333336</c:v>
                </c:pt>
                <c:pt idx="3872">
                  <c:v>40340.375</c:v>
                </c:pt>
                <c:pt idx="3873">
                  <c:v>40340.416666666664</c:v>
                </c:pt>
                <c:pt idx="3874">
                  <c:v>40340.458333333336</c:v>
                </c:pt>
                <c:pt idx="3875">
                  <c:v>40340.5</c:v>
                </c:pt>
                <c:pt idx="3876">
                  <c:v>40340.541666666664</c:v>
                </c:pt>
                <c:pt idx="3877">
                  <c:v>40340.583333333336</c:v>
                </c:pt>
                <c:pt idx="3878">
                  <c:v>40340.625</c:v>
                </c:pt>
                <c:pt idx="3879">
                  <c:v>40340.666666666664</c:v>
                </c:pt>
                <c:pt idx="3880">
                  <c:v>40340.708333333336</c:v>
                </c:pt>
                <c:pt idx="3881">
                  <c:v>40340.75</c:v>
                </c:pt>
                <c:pt idx="3882">
                  <c:v>40340.791666666664</c:v>
                </c:pt>
                <c:pt idx="3883">
                  <c:v>40340.833333333336</c:v>
                </c:pt>
                <c:pt idx="3884">
                  <c:v>40340.875</c:v>
                </c:pt>
                <c:pt idx="3885">
                  <c:v>40340.916666666664</c:v>
                </c:pt>
                <c:pt idx="3886">
                  <c:v>40340.958333333336</c:v>
                </c:pt>
                <c:pt idx="3887">
                  <c:v>40341</c:v>
                </c:pt>
                <c:pt idx="3888">
                  <c:v>40341.041666666664</c:v>
                </c:pt>
                <c:pt idx="3889">
                  <c:v>40341.083333333336</c:v>
                </c:pt>
                <c:pt idx="3890">
                  <c:v>40341.125</c:v>
                </c:pt>
                <c:pt idx="3891">
                  <c:v>40341.166666666664</c:v>
                </c:pt>
                <c:pt idx="3892">
                  <c:v>40341.208333333336</c:v>
                </c:pt>
                <c:pt idx="3893">
                  <c:v>40341.25</c:v>
                </c:pt>
                <c:pt idx="3894">
                  <c:v>40341.291666666664</c:v>
                </c:pt>
                <c:pt idx="3895">
                  <c:v>40341.333333333336</c:v>
                </c:pt>
                <c:pt idx="3896">
                  <c:v>40341.375</c:v>
                </c:pt>
                <c:pt idx="3897">
                  <c:v>40341.416666666664</c:v>
                </c:pt>
                <c:pt idx="3898">
                  <c:v>40341.458333333336</c:v>
                </c:pt>
                <c:pt idx="3899">
                  <c:v>40341.5</c:v>
                </c:pt>
                <c:pt idx="3900">
                  <c:v>40341.541666666664</c:v>
                </c:pt>
                <c:pt idx="3901">
                  <c:v>40341.583333333336</c:v>
                </c:pt>
                <c:pt idx="3902">
                  <c:v>40341.625</c:v>
                </c:pt>
                <c:pt idx="3903">
                  <c:v>40341.666666666664</c:v>
                </c:pt>
                <c:pt idx="3904">
                  <c:v>40341.708333333336</c:v>
                </c:pt>
                <c:pt idx="3905">
                  <c:v>40341.75</c:v>
                </c:pt>
                <c:pt idx="3906">
                  <c:v>40341.791666666664</c:v>
                </c:pt>
                <c:pt idx="3907">
                  <c:v>40341.833333333336</c:v>
                </c:pt>
                <c:pt idx="3908">
                  <c:v>40341.875</c:v>
                </c:pt>
                <c:pt idx="3909">
                  <c:v>40341.916666666664</c:v>
                </c:pt>
                <c:pt idx="3910">
                  <c:v>40341.958333333336</c:v>
                </c:pt>
                <c:pt idx="3911">
                  <c:v>40342</c:v>
                </c:pt>
                <c:pt idx="3912">
                  <c:v>40342.041666666664</c:v>
                </c:pt>
                <c:pt idx="3913">
                  <c:v>40342.083333333336</c:v>
                </c:pt>
                <c:pt idx="3914">
                  <c:v>40342.125</c:v>
                </c:pt>
                <c:pt idx="3915">
                  <c:v>40342.166666666664</c:v>
                </c:pt>
                <c:pt idx="3916">
                  <c:v>40342.208333333336</c:v>
                </c:pt>
                <c:pt idx="3917">
                  <c:v>40342.25</c:v>
                </c:pt>
                <c:pt idx="3918">
                  <c:v>40342.291666666664</c:v>
                </c:pt>
                <c:pt idx="3919">
                  <c:v>40342.333333333336</c:v>
                </c:pt>
                <c:pt idx="3920">
                  <c:v>40342.375</c:v>
                </c:pt>
                <c:pt idx="3921">
                  <c:v>40342.416666666664</c:v>
                </c:pt>
                <c:pt idx="3922">
                  <c:v>40342.458333333336</c:v>
                </c:pt>
                <c:pt idx="3923">
                  <c:v>40342.5</c:v>
                </c:pt>
                <c:pt idx="3924">
                  <c:v>40342.541666666664</c:v>
                </c:pt>
                <c:pt idx="3925">
                  <c:v>40342.583333333336</c:v>
                </c:pt>
                <c:pt idx="3926">
                  <c:v>40342.625</c:v>
                </c:pt>
                <c:pt idx="3927">
                  <c:v>40342.666666666664</c:v>
                </c:pt>
                <c:pt idx="3928">
                  <c:v>40342.708333333336</c:v>
                </c:pt>
                <c:pt idx="3929">
                  <c:v>40342.75</c:v>
                </c:pt>
                <c:pt idx="3930">
                  <c:v>40342.791666666664</c:v>
                </c:pt>
                <c:pt idx="3931">
                  <c:v>40342.833333333336</c:v>
                </c:pt>
                <c:pt idx="3932">
                  <c:v>40342.875</c:v>
                </c:pt>
                <c:pt idx="3933">
                  <c:v>40342.916666666664</c:v>
                </c:pt>
                <c:pt idx="3934">
                  <c:v>40342.958333333336</c:v>
                </c:pt>
                <c:pt idx="3935">
                  <c:v>40343</c:v>
                </c:pt>
                <c:pt idx="3936">
                  <c:v>40343.041666666664</c:v>
                </c:pt>
                <c:pt idx="3937">
                  <c:v>40343.083333333336</c:v>
                </c:pt>
                <c:pt idx="3938">
                  <c:v>40343.125</c:v>
                </c:pt>
                <c:pt idx="3939">
                  <c:v>40343.166666666664</c:v>
                </c:pt>
                <c:pt idx="3940">
                  <c:v>40343.208333333336</c:v>
                </c:pt>
                <c:pt idx="3941">
                  <c:v>40343.25</c:v>
                </c:pt>
                <c:pt idx="3942">
                  <c:v>40343.291666666664</c:v>
                </c:pt>
                <c:pt idx="3943">
                  <c:v>40343.333333333336</c:v>
                </c:pt>
                <c:pt idx="3944">
                  <c:v>40343.375</c:v>
                </c:pt>
                <c:pt idx="3945">
                  <c:v>40343.416666666664</c:v>
                </c:pt>
                <c:pt idx="3946">
                  <c:v>40343.458333333336</c:v>
                </c:pt>
                <c:pt idx="3947">
                  <c:v>40343.5</c:v>
                </c:pt>
                <c:pt idx="3948">
                  <c:v>40343.541666666664</c:v>
                </c:pt>
                <c:pt idx="3949">
                  <c:v>40343.583333333336</c:v>
                </c:pt>
                <c:pt idx="3950">
                  <c:v>40343.625</c:v>
                </c:pt>
                <c:pt idx="3951">
                  <c:v>40343.666666666664</c:v>
                </c:pt>
                <c:pt idx="3952">
                  <c:v>40343.708333333336</c:v>
                </c:pt>
                <c:pt idx="3953">
                  <c:v>40343.75</c:v>
                </c:pt>
                <c:pt idx="3954">
                  <c:v>40343.791666666664</c:v>
                </c:pt>
                <c:pt idx="3955">
                  <c:v>40343.833333333336</c:v>
                </c:pt>
                <c:pt idx="3956">
                  <c:v>40343.875</c:v>
                </c:pt>
                <c:pt idx="3957">
                  <c:v>40343.916666666664</c:v>
                </c:pt>
                <c:pt idx="3958">
                  <c:v>40343.958333333336</c:v>
                </c:pt>
                <c:pt idx="3959">
                  <c:v>40344</c:v>
                </c:pt>
                <c:pt idx="3960">
                  <c:v>40344.041666666664</c:v>
                </c:pt>
                <c:pt idx="3961">
                  <c:v>40344.083333333336</c:v>
                </c:pt>
                <c:pt idx="3962">
                  <c:v>40344.125</c:v>
                </c:pt>
                <c:pt idx="3963">
                  <c:v>40344.166666666664</c:v>
                </c:pt>
                <c:pt idx="3964">
                  <c:v>40344.208333333336</c:v>
                </c:pt>
                <c:pt idx="3965">
                  <c:v>40344.25</c:v>
                </c:pt>
                <c:pt idx="3966">
                  <c:v>40344.291666666664</c:v>
                </c:pt>
                <c:pt idx="3967">
                  <c:v>40344.333333333336</c:v>
                </c:pt>
                <c:pt idx="3968">
                  <c:v>40344.375</c:v>
                </c:pt>
                <c:pt idx="3969">
                  <c:v>40344.416666666664</c:v>
                </c:pt>
                <c:pt idx="3970">
                  <c:v>40344.458333333336</c:v>
                </c:pt>
                <c:pt idx="3971">
                  <c:v>40344.5</c:v>
                </c:pt>
                <c:pt idx="3972">
                  <c:v>40344.541666666664</c:v>
                </c:pt>
                <c:pt idx="3973">
                  <c:v>40344.583333333336</c:v>
                </c:pt>
                <c:pt idx="3974">
                  <c:v>40344.625</c:v>
                </c:pt>
                <c:pt idx="3975">
                  <c:v>40344.666666666664</c:v>
                </c:pt>
                <c:pt idx="3976">
                  <c:v>40344.708333333336</c:v>
                </c:pt>
                <c:pt idx="3977">
                  <c:v>40344.75</c:v>
                </c:pt>
                <c:pt idx="3978">
                  <c:v>40344.791666666664</c:v>
                </c:pt>
                <c:pt idx="3979">
                  <c:v>40344.833333333336</c:v>
                </c:pt>
                <c:pt idx="3980">
                  <c:v>40344.875</c:v>
                </c:pt>
                <c:pt idx="3981">
                  <c:v>40344.916666666664</c:v>
                </c:pt>
                <c:pt idx="3982">
                  <c:v>40344.958333333336</c:v>
                </c:pt>
                <c:pt idx="3983">
                  <c:v>40345</c:v>
                </c:pt>
                <c:pt idx="3984">
                  <c:v>40345.041666666664</c:v>
                </c:pt>
                <c:pt idx="3985">
                  <c:v>40345.083333333336</c:v>
                </c:pt>
                <c:pt idx="3986">
                  <c:v>40345.125</c:v>
                </c:pt>
                <c:pt idx="3987">
                  <c:v>40345.166666666664</c:v>
                </c:pt>
                <c:pt idx="3988">
                  <c:v>40345.208333333336</c:v>
                </c:pt>
                <c:pt idx="3989">
                  <c:v>40345.25</c:v>
                </c:pt>
                <c:pt idx="3990">
                  <c:v>40345.291666666664</c:v>
                </c:pt>
                <c:pt idx="3991">
                  <c:v>40345.333333333336</c:v>
                </c:pt>
                <c:pt idx="3992">
                  <c:v>40345.375</c:v>
                </c:pt>
                <c:pt idx="3993">
                  <c:v>40345.416666666664</c:v>
                </c:pt>
                <c:pt idx="3994">
                  <c:v>40345.458333333336</c:v>
                </c:pt>
                <c:pt idx="3995">
                  <c:v>40345.5</c:v>
                </c:pt>
                <c:pt idx="3996">
                  <c:v>40345.541666666664</c:v>
                </c:pt>
                <c:pt idx="3997">
                  <c:v>40345.583333333336</c:v>
                </c:pt>
                <c:pt idx="3998">
                  <c:v>40345.625</c:v>
                </c:pt>
                <c:pt idx="3999">
                  <c:v>40345.666666666664</c:v>
                </c:pt>
                <c:pt idx="4000">
                  <c:v>40345.708333333336</c:v>
                </c:pt>
                <c:pt idx="4001">
                  <c:v>40345.75</c:v>
                </c:pt>
                <c:pt idx="4002">
                  <c:v>40345.791666666664</c:v>
                </c:pt>
                <c:pt idx="4003">
                  <c:v>40345.833333333336</c:v>
                </c:pt>
                <c:pt idx="4004">
                  <c:v>40345.875</c:v>
                </c:pt>
                <c:pt idx="4005">
                  <c:v>40345.916666666664</c:v>
                </c:pt>
                <c:pt idx="4006">
                  <c:v>40345.958333333336</c:v>
                </c:pt>
                <c:pt idx="4007">
                  <c:v>40346</c:v>
                </c:pt>
                <c:pt idx="4008">
                  <c:v>40346.041666666664</c:v>
                </c:pt>
                <c:pt idx="4009">
                  <c:v>40346.083333333336</c:v>
                </c:pt>
                <c:pt idx="4010">
                  <c:v>40346.125</c:v>
                </c:pt>
                <c:pt idx="4011">
                  <c:v>40346.166666666664</c:v>
                </c:pt>
                <c:pt idx="4012">
                  <c:v>40346.208333333336</c:v>
                </c:pt>
                <c:pt idx="4013">
                  <c:v>40346.25</c:v>
                </c:pt>
                <c:pt idx="4014">
                  <c:v>40346.291666666664</c:v>
                </c:pt>
                <c:pt idx="4015">
                  <c:v>40346.333333333336</c:v>
                </c:pt>
                <c:pt idx="4016">
                  <c:v>40346.375</c:v>
                </c:pt>
                <c:pt idx="4017">
                  <c:v>40346.416666666664</c:v>
                </c:pt>
                <c:pt idx="4018">
                  <c:v>40346.458333333336</c:v>
                </c:pt>
                <c:pt idx="4019">
                  <c:v>40346.5</c:v>
                </c:pt>
                <c:pt idx="4020">
                  <c:v>40346.541666666664</c:v>
                </c:pt>
                <c:pt idx="4021">
                  <c:v>40346.583333333336</c:v>
                </c:pt>
                <c:pt idx="4022">
                  <c:v>40346.625</c:v>
                </c:pt>
                <c:pt idx="4023">
                  <c:v>40346.666666666664</c:v>
                </c:pt>
                <c:pt idx="4024">
                  <c:v>40346.708333333336</c:v>
                </c:pt>
                <c:pt idx="4025">
                  <c:v>40346.75</c:v>
                </c:pt>
                <c:pt idx="4026">
                  <c:v>40346.791666666664</c:v>
                </c:pt>
                <c:pt idx="4027">
                  <c:v>40346.833333333336</c:v>
                </c:pt>
                <c:pt idx="4028">
                  <c:v>40346.875</c:v>
                </c:pt>
                <c:pt idx="4029">
                  <c:v>40346.916666666664</c:v>
                </c:pt>
                <c:pt idx="4030">
                  <c:v>40346.958333333336</c:v>
                </c:pt>
                <c:pt idx="4031">
                  <c:v>40347</c:v>
                </c:pt>
                <c:pt idx="4032">
                  <c:v>40347.041666666664</c:v>
                </c:pt>
                <c:pt idx="4033">
                  <c:v>40347.083333333336</c:v>
                </c:pt>
                <c:pt idx="4034">
                  <c:v>40347.125</c:v>
                </c:pt>
                <c:pt idx="4035">
                  <c:v>40347.166666666664</c:v>
                </c:pt>
                <c:pt idx="4036">
                  <c:v>40347.208333333336</c:v>
                </c:pt>
                <c:pt idx="4037">
                  <c:v>40347.25</c:v>
                </c:pt>
                <c:pt idx="4038">
                  <c:v>40347.291666666664</c:v>
                </c:pt>
                <c:pt idx="4039">
                  <c:v>40347.333333333336</c:v>
                </c:pt>
                <c:pt idx="4040">
                  <c:v>40347.375</c:v>
                </c:pt>
                <c:pt idx="4041">
                  <c:v>40347.416666666664</c:v>
                </c:pt>
                <c:pt idx="4042">
                  <c:v>40347.458333333336</c:v>
                </c:pt>
                <c:pt idx="4043">
                  <c:v>40347.5</c:v>
                </c:pt>
                <c:pt idx="4044">
                  <c:v>40347.541666666664</c:v>
                </c:pt>
                <c:pt idx="4045">
                  <c:v>40347.583333333336</c:v>
                </c:pt>
                <c:pt idx="4046">
                  <c:v>40347.625</c:v>
                </c:pt>
                <c:pt idx="4047">
                  <c:v>40347.666666666664</c:v>
                </c:pt>
                <c:pt idx="4048">
                  <c:v>40347.708333333336</c:v>
                </c:pt>
                <c:pt idx="4049">
                  <c:v>40347.75</c:v>
                </c:pt>
                <c:pt idx="4050">
                  <c:v>40347.791666666664</c:v>
                </c:pt>
                <c:pt idx="4051">
                  <c:v>40347.833333333336</c:v>
                </c:pt>
                <c:pt idx="4052">
                  <c:v>40347.875</c:v>
                </c:pt>
                <c:pt idx="4053">
                  <c:v>40347.916666666664</c:v>
                </c:pt>
                <c:pt idx="4054">
                  <c:v>40347.958333333336</c:v>
                </c:pt>
                <c:pt idx="4055">
                  <c:v>40348</c:v>
                </c:pt>
                <c:pt idx="4056">
                  <c:v>40348.041666666664</c:v>
                </c:pt>
                <c:pt idx="4057">
                  <c:v>40348.083333333336</c:v>
                </c:pt>
                <c:pt idx="4058">
                  <c:v>40348.125</c:v>
                </c:pt>
                <c:pt idx="4059">
                  <c:v>40348.166666666664</c:v>
                </c:pt>
                <c:pt idx="4060">
                  <c:v>40348.208333333336</c:v>
                </c:pt>
                <c:pt idx="4061">
                  <c:v>40348.25</c:v>
                </c:pt>
                <c:pt idx="4062">
                  <c:v>40348.291666666664</c:v>
                </c:pt>
                <c:pt idx="4063">
                  <c:v>40348.333333333336</c:v>
                </c:pt>
                <c:pt idx="4064">
                  <c:v>40348.375</c:v>
                </c:pt>
                <c:pt idx="4065">
                  <c:v>40348.416666666664</c:v>
                </c:pt>
                <c:pt idx="4066">
                  <c:v>40348.458333333336</c:v>
                </c:pt>
                <c:pt idx="4067">
                  <c:v>40348.5</c:v>
                </c:pt>
                <c:pt idx="4068">
                  <c:v>40348.541666666664</c:v>
                </c:pt>
                <c:pt idx="4069">
                  <c:v>40348.583333333336</c:v>
                </c:pt>
                <c:pt idx="4070">
                  <c:v>40348.625</c:v>
                </c:pt>
                <c:pt idx="4071">
                  <c:v>40348.666666666664</c:v>
                </c:pt>
                <c:pt idx="4072">
                  <c:v>40348.708333333336</c:v>
                </c:pt>
                <c:pt idx="4073">
                  <c:v>40348.75</c:v>
                </c:pt>
                <c:pt idx="4074">
                  <c:v>40348.791666666664</c:v>
                </c:pt>
                <c:pt idx="4075">
                  <c:v>40348.833333333336</c:v>
                </c:pt>
                <c:pt idx="4076">
                  <c:v>40348.875</c:v>
                </c:pt>
                <c:pt idx="4077">
                  <c:v>40348.916666666664</c:v>
                </c:pt>
                <c:pt idx="4078">
                  <c:v>40348.958333333336</c:v>
                </c:pt>
                <c:pt idx="4079">
                  <c:v>40349</c:v>
                </c:pt>
                <c:pt idx="4080">
                  <c:v>40349.041666666664</c:v>
                </c:pt>
                <c:pt idx="4081">
                  <c:v>40349.083333333336</c:v>
                </c:pt>
                <c:pt idx="4082">
                  <c:v>40349.125</c:v>
                </c:pt>
                <c:pt idx="4083">
                  <c:v>40349.166666666664</c:v>
                </c:pt>
                <c:pt idx="4084">
                  <c:v>40349.208333333336</c:v>
                </c:pt>
                <c:pt idx="4085">
                  <c:v>40349.25</c:v>
                </c:pt>
                <c:pt idx="4086">
                  <c:v>40349.291666666664</c:v>
                </c:pt>
                <c:pt idx="4087">
                  <c:v>40349.333333333336</c:v>
                </c:pt>
                <c:pt idx="4088">
                  <c:v>40349.375</c:v>
                </c:pt>
                <c:pt idx="4089">
                  <c:v>40349.416666666664</c:v>
                </c:pt>
                <c:pt idx="4090">
                  <c:v>40349.458333333336</c:v>
                </c:pt>
                <c:pt idx="4091">
                  <c:v>40349.5</c:v>
                </c:pt>
                <c:pt idx="4092">
                  <c:v>40349.541666666664</c:v>
                </c:pt>
                <c:pt idx="4093">
                  <c:v>40349.583333333336</c:v>
                </c:pt>
                <c:pt idx="4094">
                  <c:v>40349.625</c:v>
                </c:pt>
                <c:pt idx="4095">
                  <c:v>40349.666666666664</c:v>
                </c:pt>
                <c:pt idx="4096">
                  <c:v>40349.708333333336</c:v>
                </c:pt>
                <c:pt idx="4097">
                  <c:v>40349.75</c:v>
                </c:pt>
                <c:pt idx="4098">
                  <c:v>40349.791666666664</c:v>
                </c:pt>
                <c:pt idx="4099">
                  <c:v>40349.833333333336</c:v>
                </c:pt>
                <c:pt idx="4100">
                  <c:v>40349.875</c:v>
                </c:pt>
                <c:pt idx="4101">
                  <c:v>40349.916666666664</c:v>
                </c:pt>
                <c:pt idx="4102">
                  <c:v>40349.958333333336</c:v>
                </c:pt>
                <c:pt idx="4103">
                  <c:v>40350</c:v>
                </c:pt>
                <c:pt idx="4104">
                  <c:v>40350.041666666664</c:v>
                </c:pt>
                <c:pt idx="4105">
                  <c:v>40350.083333333336</c:v>
                </c:pt>
                <c:pt idx="4106">
                  <c:v>40350.125</c:v>
                </c:pt>
                <c:pt idx="4107">
                  <c:v>40350.166666666664</c:v>
                </c:pt>
                <c:pt idx="4108">
                  <c:v>40350.208333333336</c:v>
                </c:pt>
                <c:pt idx="4109">
                  <c:v>40350.25</c:v>
                </c:pt>
                <c:pt idx="4110">
                  <c:v>40350.291666666664</c:v>
                </c:pt>
                <c:pt idx="4111">
                  <c:v>40350.333333333336</c:v>
                </c:pt>
                <c:pt idx="4112">
                  <c:v>40350.375</c:v>
                </c:pt>
                <c:pt idx="4113">
                  <c:v>40350.416666666664</c:v>
                </c:pt>
                <c:pt idx="4114">
                  <c:v>40350.458333333336</c:v>
                </c:pt>
                <c:pt idx="4115">
                  <c:v>40350.5</c:v>
                </c:pt>
                <c:pt idx="4116">
                  <c:v>40350.541666666664</c:v>
                </c:pt>
                <c:pt idx="4117">
                  <c:v>40350.583333333336</c:v>
                </c:pt>
                <c:pt idx="4118">
                  <c:v>40350.625</c:v>
                </c:pt>
                <c:pt idx="4119">
                  <c:v>40350.666666666664</c:v>
                </c:pt>
                <c:pt idx="4120">
                  <c:v>40350.708333333336</c:v>
                </c:pt>
                <c:pt idx="4121">
                  <c:v>40350.75</c:v>
                </c:pt>
                <c:pt idx="4122">
                  <c:v>40350.791666666664</c:v>
                </c:pt>
                <c:pt idx="4123">
                  <c:v>40350.833333333336</c:v>
                </c:pt>
                <c:pt idx="4124">
                  <c:v>40350.875</c:v>
                </c:pt>
                <c:pt idx="4125">
                  <c:v>40350.916666666664</c:v>
                </c:pt>
                <c:pt idx="4126">
                  <c:v>40350.958333333336</c:v>
                </c:pt>
                <c:pt idx="4127">
                  <c:v>40351</c:v>
                </c:pt>
                <c:pt idx="4128">
                  <c:v>40351.041666666664</c:v>
                </c:pt>
                <c:pt idx="4129">
                  <c:v>40351.083333333336</c:v>
                </c:pt>
                <c:pt idx="4130">
                  <c:v>40351.125</c:v>
                </c:pt>
                <c:pt idx="4131">
                  <c:v>40351.166666666664</c:v>
                </c:pt>
                <c:pt idx="4132">
                  <c:v>40351.208333333336</c:v>
                </c:pt>
                <c:pt idx="4133">
                  <c:v>40351.25</c:v>
                </c:pt>
                <c:pt idx="4134">
                  <c:v>40351.291666666664</c:v>
                </c:pt>
                <c:pt idx="4135">
                  <c:v>40351.333333333336</c:v>
                </c:pt>
                <c:pt idx="4136">
                  <c:v>40351.375</c:v>
                </c:pt>
                <c:pt idx="4137">
                  <c:v>40351.416666666664</c:v>
                </c:pt>
                <c:pt idx="4138">
                  <c:v>40351.458333333336</c:v>
                </c:pt>
                <c:pt idx="4139">
                  <c:v>40351.5</c:v>
                </c:pt>
                <c:pt idx="4140">
                  <c:v>40351.541666666664</c:v>
                </c:pt>
                <c:pt idx="4141">
                  <c:v>40351.583333333336</c:v>
                </c:pt>
                <c:pt idx="4142">
                  <c:v>40351.625</c:v>
                </c:pt>
                <c:pt idx="4143">
                  <c:v>40351.666666666664</c:v>
                </c:pt>
                <c:pt idx="4144">
                  <c:v>40351.708333333336</c:v>
                </c:pt>
                <c:pt idx="4145">
                  <c:v>40351.75</c:v>
                </c:pt>
                <c:pt idx="4146">
                  <c:v>40351.791666666664</c:v>
                </c:pt>
                <c:pt idx="4147">
                  <c:v>40351.833333333336</c:v>
                </c:pt>
                <c:pt idx="4148">
                  <c:v>40351.875</c:v>
                </c:pt>
                <c:pt idx="4149">
                  <c:v>40351.916666666664</c:v>
                </c:pt>
                <c:pt idx="4150">
                  <c:v>40351.958333333336</c:v>
                </c:pt>
                <c:pt idx="4151">
                  <c:v>40352</c:v>
                </c:pt>
                <c:pt idx="4152">
                  <c:v>40352.041666666664</c:v>
                </c:pt>
                <c:pt idx="4153">
                  <c:v>40352.083333333336</c:v>
                </c:pt>
                <c:pt idx="4154">
                  <c:v>40352.125</c:v>
                </c:pt>
                <c:pt idx="4155">
                  <c:v>40352.166666666664</c:v>
                </c:pt>
                <c:pt idx="4156">
                  <c:v>40352.208333333336</c:v>
                </c:pt>
                <c:pt idx="4157">
                  <c:v>40352.25</c:v>
                </c:pt>
                <c:pt idx="4158">
                  <c:v>40352.291666666664</c:v>
                </c:pt>
                <c:pt idx="4159">
                  <c:v>40352.333333333336</c:v>
                </c:pt>
                <c:pt idx="4160">
                  <c:v>40352.375</c:v>
                </c:pt>
                <c:pt idx="4161">
                  <c:v>40352.416666666664</c:v>
                </c:pt>
                <c:pt idx="4162">
                  <c:v>40352.458333333336</c:v>
                </c:pt>
                <c:pt idx="4163">
                  <c:v>40352.5</c:v>
                </c:pt>
                <c:pt idx="4164">
                  <c:v>40352.541666666664</c:v>
                </c:pt>
                <c:pt idx="4165">
                  <c:v>40352.583333333336</c:v>
                </c:pt>
                <c:pt idx="4166">
                  <c:v>40352.625</c:v>
                </c:pt>
                <c:pt idx="4167">
                  <c:v>40352.666666666664</c:v>
                </c:pt>
                <c:pt idx="4168">
                  <c:v>40352.708333333336</c:v>
                </c:pt>
                <c:pt idx="4169">
                  <c:v>40352.75</c:v>
                </c:pt>
                <c:pt idx="4170">
                  <c:v>40352.791666666664</c:v>
                </c:pt>
                <c:pt idx="4171">
                  <c:v>40352.833333333336</c:v>
                </c:pt>
                <c:pt idx="4172">
                  <c:v>40352.875</c:v>
                </c:pt>
                <c:pt idx="4173">
                  <c:v>40352.916666666664</c:v>
                </c:pt>
                <c:pt idx="4174">
                  <c:v>40352.958333333336</c:v>
                </c:pt>
                <c:pt idx="4175">
                  <c:v>40353</c:v>
                </c:pt>
                <c:pt idx="4176">
                  <c:v>40353.041666666664</c:v>
                </c:pt>
                <c:pt idx="4177">
                  <c:v>40353.083333333336</c:v>
                </c:pt>
                <c:pt idx="4178">
                  <c:v>40353.125</c:v>
                </c:pt>
                <c:pt idx="4179">
                  <c:v>40353.166666666664</c:v>
                </c:pt>
                <c:pt idx="4180">
                  <c:v>40353.208333333336</c:v>
                </c:pt>
                <c:pt idx="4181">
                  <c:v>40353.25</c:v>
                </c:pt>
                <c:pt idx="4182">
                  <c:v>40353.291666666664</c:v>
                </c:pt>
                <c:pt idx="4183">
                  <c:v>40353.333333333336</c:v>
                </c:pt>
                <c:pt idx="4184">
                  <c:v>40353.375</c:v>
                </c:pt>
                <c:pt idx="4185">
                  <c:v>40353.416666666664</c:v>
                </c:pt>
                <c:pt idx="4186">
                  <c:v>40353.458333333336</c:v>
                </c:pt>
                <c:pt idx="4187">
                  <c:v>40353.5</c:v>
                </c:pt>
                <c:pt idx="4188">
                  <c:v>40353.541666666664</c:v>
                </c:pt>
                <c:pt idx="4189">
                  <c:v>40353.583333333336</c:v>
                </c:pt>
                <c:pt idx="4190">
                  <c:v>40353.625</c:v>
                </c:pt>
                <c:pt idx="4191">
                  <c:v>40353.666666666664</c:v>
                </c:pt>
                <c:pt idx="4192">
                  <c:v>40353.708333333336</c:v>
                </c:pt>
                <c:pt idx="4193">
                  <c:v>40353.75</c:v>
                </c:pt>
                <c:pt idx="4194">
                  <c:v>40353.791666666664</c:v>
                </c:pt>
                <c:pt idx="4195">
                  <c:v>40353.833333333336</c:v>
                </c:pt>
                <c:pt idx="4196">
                  <c:v>40353.875</c:v>
                </c:pt>
                <c:pt idx="4197">
                  <c:v>40353.916666666664</c:v>
                </c:pt>
                <c:pt idx="4198">
                  <c:v>40353.958333333336</c:v>
                </c:pt>
                <c:pt idx="4199">
                  <c:v>40354</c:v>
                </c:pt>
                <c:pt idx="4200">
                  <c:v>40354.041666666664</c:v>
                </c:pt>
                <c:pt idx="4201">
                  <c:v>40354.083333333336</c:v>
                </c:pt>
                <c:pt idx="4202">
                  <c:v>40354.125</c:v>
                </c:pt>
                <c:pt idx="4203">
                  <c:v>40354.166666666664</c:v>
                </c:pt>
                <c:pt idx="4204">
                  <c:v>40354.208333333336</c:v>
                </c:pt>
                <c:pt idx="4205">
                  <c:v>40354.25</c:v>
                </c:pt>
                <c:pt idx="4206">
                  <c:v>40354.291666666664</c:v>
                </c:pt>
                <c:pt idx="4207">
                  <c:v>40354.333333333336</c:v>
                </c:pt>
                <c:pt idx="4208">
                  <c:v>40354.375</c:v>
                </c:pt>
                <c:pt idx="4209">
                  <c:v>40354.416666666664</c:v>
                </c:pt>
                <c:pt idx="4210">
                  <c:v>40354.458333333336</c:v>
                </c:pt>
                <c:pt idx="4211">
                  <c:v>40354.5</c:v>
                </c:pt>
                <c:pt idx="4212">
                  <c:v>40354.541666666664</c:v>
                </c:pt>
                <c:pt idx="4213">
                  <c:v>40354.583333333336</c:v>
                </c:pt>
                <c:pt idx="4214">
                  <c:v>40354.625</c:v>
                </c:pt>
                <c:pt idx="4215">
                  <c:v>40354.666666666664</c:v>
                </c:pt>
                <c:pt idx="4216">
                  <c:v>40354.708333333336</c:v>
                </c:pt>
                <c:pt idx="4217">
                  <c:v>40354.75</c:v>
                </c:pt>
                <c:pt idx="4218">
                  <c:v>40354.791666666664</c:v>
                </c:pt>
                <c:pt idx="4219">
                  <c:v>40354.833333333336</c:v>
                </c:pt>
                <c:pt idx="4220">
                  <c:v>40354.875</c:v>
                </c:pt>
                <c:pt idx="4221">
                  <c:v>40354.916666666664</c:v>
                </c:pt>
                <c:pt idx="4222">
                  <c:v>40354.958333333336</c:v>
                </c:pt>
                <c:pt idx="4223">
                  <c:v>40355</c:v>
                </c:pt>
                <c:pt idx="4224">
                  <c:v>40355.041666666664</c:v>
                </c:pt>
                <c:pt idx="4225">
                  <c:v>40355.083333333336</c:v>
                </c:pt>
                <c:pt idx="4226">
                  <c:v>40355.125</c:v>
                </c:pt>
                <c:pt idx="4227">
                  <c:v>40355.166666666664</c:v>
                </c:pt>
                <c:pt idx="4228">
                  <c:v>40355.208333333336</c:v>
                </c:pt>
                <c:pt idx="4229">
                  <c:v>40355.25</c:v>
                </c:pt>
                <c:pt idx="4230">
                  <c:v>40355.291666666664</c:v>
                </c:pt>
                <c:pt idx="4231">
                  <c:v>40355.333333333336</c:v>
                </c:pt>
                <c:pt idx="4232">
                  <c:v>40355.375</c:v>
                </c:pt>
                <c:pt idx="4233">
                  <c:v>40355.416666666664</c:v>
                </c:pt>
                <c:pt idx="4234">
                  <c:v>40355.458333333336</c:v>
                </c:pt>
                <c:pt idx="4235">
                  <c:v>40355.5</c:v>
                </c:pt>
                <c:pt idx="4236">
                  <c:v>40355.541666666664</c:v>
                </c:pt>
                <c:pt idx="4237">
                  <c:v>40355.583333333336</c:v>
                </c:pt>
                <c:pt idx="4238">
                  <c:v>40355.625</c:v>
                </c:pt>
                <c:pt idx="4239">
                  <c:v>40355.666666666664</c:v>
                </c:pt>
                <c:pt idx="4240">
                  <c:v>40355.708333333336</c:v>
                </c:pt>
                <c:pt idx="4241">
                  <c:v>40355.75</c:v>
                </c:pt>
                <c:pt idx="4242">
                  <c:v>40355.791666666664</c:v>
                </c:pt>
                <c:pt idx="4243">
                  <c:v>40355.833333333336</c:v>
                </c:pt>
                <c:pt idx="4244">
                  <c:v>40355.875</c:v>
                </c:pt>
                <c:pt idx="4245">
                  <c:v>40355.916666666664</c:v>
                </c:pt>
                <c:pt idx="4246">
                  <c:v>40355.958333333336</c:v>
                </c:pt>
                <c:pt idx="4247">
                  <c:v>40356</c:v>
                </c:pt>
                <c:pt idx="4248">
                  <c:v>40356.041666666664</c:v>
                </c:pt>
                <c:pt idx="4249">
                  <c:v>40356.083333333336</c:v>
                </c:pt>
                <c:pt idx="4250">
                  <c:v>40356.125</c:v>
                </c:pt>
                <c:pt idx="4251">
                  <c:v>40356.166666666664</c:v>
                </c:pt>
                <c:pt idx="4252">
                  <c:v>40356.208333333336</c:v>
                </c:pt>
                <c:pt idx="4253">
                  <c:v>40356.25</c:v>
                </c:pt>
                <c:pt idx="4254">
                  <c:v>40356.291666666664</c:v>
                </c:pt>
                <c:pt idx="4255">
                  <c:v>40356.333333333336</c:v>
                </c:pt>
                <c:pt idx="4256">
                  <c:v>40356.375</c:v>
                </c:pt>
                <c:pt idx="4257">
                  <c:v>40356.416666666664</c:v>
                </c:pt>
                <c:pt idx="4258">
                  <c:v>40356.458333333336</c:v>
                </c:pt>
                <c:pt idx="4259">
                  <c:v>40356.5</c:v>
                </c:pt>
                <c:pt idx="4260">
                  <c:v>40356.541666666664</c:v>
                </c:pt>
                <c:pt idx="4261">
                  <c:v>40356.583333333336</c:v>
                </c:pt>
                <c:pt idx="4262">
                  <c:v>40356.625</c:v>
                </c:pt>
                <c:pt idx="4263">
                  <c:v>40356.666666666664</c:v>
                </c:pt>
                <c:pt idx="4264">
                  <c:v>40356.708333333336</c:v>
                </c:pt>
                <c:pt idx="4265">
                  <c:v>40356.75</c:v>
                </c:pt>
                <c:pt idx="4266">
                  <c:v>40356.791666666664</c:v>
                </c:pt>
                <c:pt idx="4267">
                  <c:v>40356.833333333336</c:v>
                </c:pt>
                <c:pt idx="4268">
                  <c:v>40356.875</c:v>
                </c:pt>
                <c:pt idx="4269">
                  <c:v>40356.916666666664</c:v>
                </c:pt>
                <c:pt idx="4270">
                  <c:v>40356.958333333336</c:v>
                </c:pt>
                <c:pt idx="4271">
                  <c:v>40357</c:v>
                </c:pt>
                <c:pt idx="4272">
                  <c:v>40357.041666666664</c:v>
                </c:pt>
                <c:pt idx="4273">
                  <c:v>40357.083333333336</c:v>
                </c:pt>
                <c:pt idx="4274">
                  <c:v>40357.125</c:v>
                </c:pt>
                <c:pt idx="4275">
                  <c:v>40357.166666666664</c:v>
                </c:pt>
                <c:pt idx="4276">
                  <c:v>40357.208333333336</c:v>
                </c:pt>
                <c:pt idx="4277">
                  <c:v>40357.25</c:v>
                </c:pt>
                <c:pt idx="4278">
                  <c:v>40357.291666666664</c:v>
                </c:pt>
                <c:pt idx="4279">
                  <c:v>40357.333333333336</c:v>
                </c:pt>
                <c:pt idx="4280">
                  <c:v>40357.375</c:v>
                </c:pt>
                <c:pt idx="4281">
                  <c:v>40357.416666666664</c:v>
                </c:pt>
                <c:pt idx="4282">
                  <c:v>40357.458333333336</c:v>
                </c:pt>
                <c:pt idx="4283">
                  <c:v>40357.5</c:v>
                </c:pt>
                <c:pt idx="4284">
                  <c:v>40357.541666666664</c:v>
                </c:pt>
                <c:pt idx="4285">
                  <c:v>40357.583333333336</c:v>
                </c:pt>
                <c:pt idx="4286">
                  <c:v>40357.625</c:v>
                </c:pt>
                <c:pt idx="4287">
                  <c:v>40357.666666666664</c:v>
                </c:pt>
                <c:pt idx="4288">
                  <c:v>40357.708333333336</c:v>
                </c:pt>
                <c:pt idx="4289">
                  <c:v>40357.75</c:v>
                </c:pt>
                <c:pt idx="4290">
                  <c:v>40357.791666666664</c:v>
                </c:pt>
                <c:pt idx="4291">
                  <c:v>40357.833333333336</c:v>
                </c:pt>
                <c:pt idx="4292">
                  <c:v>40357.875</c:v>
                </c:pt>
                <c:pt idx="4293">
                  <c:v>40357.916666666664</c:v>
                </c:pt>
                <c:pt idx="4294">
                  <c:v>40357.958333333336</c:v>
                </c:pt>
                <c:pt idx="4295">
                  <c:v>40358</c:v>
                </c:pt>
                <c:pt idx="4296">
                  <c:v>40358.041666666664</c:v>
                </c:pt>
                <c:pt idx="4297">
                  <c:v>40358.083333333336</c:v>
                </c:pt>
                <c:pt idx="4298">
                  <c:v>40358.125</c:v>
                </c:pt>
                <c:pt idx="4299">
                  <c:v>40358.166666666664</c:v>
                </c:pt>
                <c:pt idx="4300">
                  <c:v>40358.208333333336</c:v>
                </c:pt>
                <c:pt idx="4301">
                  <c:v>40358.25</c:v>
                </c:pt>
                <c:pt idx="4302">
                  <c:v>40358.291666666664</c:v>
                </c:pt>
                <c:pt idx="4303">
                  <c:v>40358.333333333336</c:v>
                </c:pt>
                <c:pt idx="4304">
                  <c:v>40358.375</c:v>
                </c:pt>
                <c:pt idx="4305">
                  <c:v>40358.416666666664</c:v>
                </c:pt>
                <c:pt idx="4306">
                  <c:v>40358.458333333336</c:v>
                </c:pt>
                <c:pt idx="4307">
                  <c:v>40358.5</c:v>
                </c:pt>
                <c:pt idx="4308">
                  <c:v>40358.541666666664</c:v>
                </c:pt>
                <c:pt idx="4309">
                  <c:v>40358.583333333336</c:v>
                </c:pt>
                <c:pt idx="4310">
                  <c:v>40358.625</c:v>
                </c:pt>
                <c:pt idx="4311">
                  <c:v>40358.666666666664</c:v>
                </c:pt>
                <c:pt idx="4312">
                  <c:v>40358.708333333336</c:v>
                </c:pt>
                <c:pt idx="4313">
                  <c:v>40358.75</c:v>
                </c:pt>
                <c:pt idx="4314">
                  <c:v>40358.791666666664</c:v>
                </c:pt>
                <c:pt idx="4315">
                  <c:v>40358.833333333336</c:v>
                </c:pt>
                <c:pt idx="4316">
                  <c:v>40358.875</c:v>
                </c:pt>
                <c:pt idx="4317">
                  <c:v>40358.916666666664</c:v>
                </c:pt>
                <c:pt idx="4318">
                  <c:v>40358.958333333336</c:v>
                </c:pt>
                <c:pt idx="4319">
                  <c:v>40359</c:v>
                </c:pt>
                <c:pt idx="4320">
                  <c:v>40359.041666666664</c:v>
                </c:pt>
                <c:pt idx="4321">
                  <c:v>40359.083333333336</c:v>
                </c:pt>
                <c:pt idx="4322">
                  <c:v>40359.125</c:v>
                </c:pt>
                <c:pt idx="4323">
                  <c:v>40359.166666666664</c:v>
                </c:pt>
                <c:pt idx="4324">
                  <c:v>40359.208333333336</c:v>
                </c:pt>
                <c:pt idx="4325">
                  <c:v>40359.25</c:v>
                </c:pt>
                <c:pt idx="4326">
                  <c:v>40359.291666666664</c:v>
                </c:pt>
                <c:pt idx="4327">
                  <c:v>40359.333333333336</c:v>
                </c:pt>
                <c:pt idx="4328">
                  <c:v>40359.375</c:v>
                </c:pt>
                <c:pt idx="4329">
                  <c:v>40359.416666666664</c:v>
                </c:pt>
                <c:pt idx="4330">
                  <c:v>40359.458333333336</c:v>
                </c:pt>
                <c:pt idx="4331">
                  <c:v>40359.5</c:v>
                </c:pt>
                <c:pt idx="4332">
                  <c:v>40359.541666666664</c:v>
                </c:pt>
                <c:pt idx="4333">
                  <c:v>40359.583333333336</c:v>
                </c:pt>
                <c:pt idx="4334">
                  <c:v>40359.625</c:v>
                </c:pt>
                <c:pt idx="4335">
                  <c:v>40359.666666666664</c:v>
                </c:pt>
                <c:pt idx="4336">
                  <c:v>40359.708333333336</c:v>
                </c:pt>
                <c:pt idx="4337">
                  <c:v>40359.75</c:v>
                </c:pt>
                <c:pt idx="4338">
                  <c:v>40359.791666666664</c:v>
                </c:pt>
                <c:pt idx="4339">
                  <c:v>40359.833333333336</c:v>
                </c:pt>
                <c:pt idx="4340">
                  <c:v>40359.875</c:v>
                </c:pt>
                <c:pt idx="4341">
                  <c:v>40359.916666666664</c:v>
                </c:pt>
                <c:pt idx="4342">
                  <c:v>40359.958333333336</c:v>
                </c:pt>
                <c:pt idx="4343">
                  <c:v>40360</c:v>
                </c:pt>
                <c:pt idx="4344">
                  <c:v>40360.041666666664</c:v>
                </c:pt>
                <c:pt idx="4345">
                  <c:v>40360.083333333336</c:v>
                </c:pt>
                <c:pt idx="4346">
                  <c:v>40360.125</c:v>
                </c:pt>
                <c:pt idx="4347">
                  <c:v>40360.166666666664</c:v>
                </c:pt>
                <c:pt idx="4348">
                  <c:v>40360.208333333336</c:v>
                </c:pt>
                <c:pt idx="4349">
                  <c:v>40360.25</c:v>
                </c:pt>
                <c:pt idx="4350">
                  <c:v>40360.291666666664</c:v>
                </c:pt>
                <c:pt idx="4351">
                  <c:v>40360.333333333336</c:v>
                </c:pt>
                <c:pt idx="4352">
                  <c:v>40360.375</c:v>
                </c:pt>
                <c:pt idx="4353">
                  <c:v>40360.416666666664</c:v>
                </c:pt>
                <c:pt idx="4354">
                  <c:v>40360.458333333336</c:v>
                </c:pt>
                <c:pt idx="4355">
                  <c:v>40360.5</c:v>
                </c:pt>
                <c:pt idx="4356">
                  <c:v>40360.541666666664</c:v>
                </c:pt>
                <c:pt idx="4357">
                  <c:v>40360.583333333336</c:v>
                </c:pt>
                <c:pt idx="4358">
                  <c:v>40360.625</c:v>
                </c:pt>
                <c:pt idx="4359">
                  <c:v>40360.666666666664</c:v>
                </c:pt>
                <c:pt idx="4360">
                  <c:v>40360.708333333336</c:v>
                </c:pt>
                <c:pt idx="4361">
                  <c:v>40360.75</c:v>
                </c:pt>
                <c:pt idx="4362">
                  <c:v>40360.791666666664</c:v>
                </c:pt>
                <c:pt idx="4363">
                  <c:v>40360.833333333336</c:v>
                </c:pt>
                <c:pt idx="4364">
                  <c:v>40360.875</c:v>
                </c:pt>
                <c:pt idx="4365">
                  <c:v>40360.916666666664</c:v>
                </c:pt>
                <c:pt idx="4366">
                  <c:v>40360.958333333336</c:v>
                </c:pt>
                <c:pt idx="4367">
                  <c:v>40361</c:v>
                </c:pt>
                <c:pt idx="4368">
                  <c:v>40361.041666666664</c:v>
                </c:pt>
                <c:pt idx="4369">
                  <c:v>40361.083333333336</c:v>
                </c:pt>
                <c:pt idx="4370">
                  <c:v>40361.125</c:v>
                </c:pt>
                <c:pt idx="4371">
                  <c:v>40361.166666666664</c:v>
                </c:pt>
                <c:pt idx="4372">
                  <c:v>40361.208333333336</c:v>
                </c:pt>
                <c:pt idx="4373">
                  <c:v>40361.25</c:v>
                </c:pt>
                <c:pt idx="4374">
                  <c:v>40361.291666666664</c:v>
                </c:pt>
                <c:pt idx="4375">
                  <c:v>40361.333333333336</c:v>
                </c:pt>
                <c:pt idx="4376">
                  <c:v>40361.375</c:v>
                </c:pt>
                <c:pt idx="4377">
                  <c:v>40361.416666666664</c:v>
                </c:pt>
                <c:pt idx="4378">
                  <c:v>40361.458333333336</c:v>
                </c:pt>
                <c:pt idx="4379">
                  <c:v>40361.5</c:v>
                </c:pt>
                <c:pt idx="4380">
                  <c:v>40361.541666666664</c:v>
                </c:pt>
                <c:pt idx="4381">
                  <c:v>40361.583333333336</c:v>
                </c:pt>
                <c:pt idx="4382">
                  <c:v>40361.625</c:v>
                </c:pt>
                <c:pt idx="4383">
                  <c:v>40361.666666666664</c:v>
                </c:pt>
                <c:pt idx="4384">
                  <c:v>40361.708333333336</c:v>
                </c:pt>
                <c:pt idx="4385">
                  <c:v>40361.75</c:v>
                </c:pt>
                <c:pt idx="4386">
                  <c:v>40361.791666666664</c:v>
                </c:pt>
                <c:pt idx="4387">
                  <c:v>40361.833333333336</c:v>
                </c:pt>
                <c:pt idx="4388">
                  <c:v>40361.875</c:v>
                </c:pt>
                <c:pt idx="4389">
                  <c:v>40361.916666666664</c:v>
                </c:pt>
                <c:pt idx="4390">
                  <c:v>40361.958333333336</c:v>
                </c:pt>
                <c:pt idx="4391">
                  <c:v>40362</c:v>
                </c:pt>
                <c:pt idx="4392">
                  <c:v>40362.041666666664</c:v>
                </c:pt>
                <c:pt idx="4393">
                  <c:v>40362.083333333336</c:v>
                </c:pt>
                <c:pt idx="4394">
                  <c:v>40362.125</c:v>
                </c:pt>
                <c:pt idx="4395">
                  <c:v>40362.166666666664</c:v>
                </c:pt>
                <c:pt idx="4396">
                  <c:v>40362.208333333336</c:v>
                </c:pt>
                <c:pt idx="4397">
                  <c:v>40362.25</c:v>
                </c:pt>
                <c:pt idx="4398">
                  <c:v>40362.291666666664</c:v>
                </c:pt>
                <c:pt idx="4399">
                  <c:v>40362.333333333336</c:v>
                </c:pt>
                <c:pt idx="4400">
                  <c:v>40362.375</c:v>
                </c:pt>
                <c:pt idx="4401">
                  <c:v>40362.416666666664</c:v>
                </c:pt>
                <c:pt idx="4402">
                  <c:v>40362.458333333336</c:v>
                </c:pt>
                <c:pt idx="4403">
                  <c:v>40362.5</c:v>
                </c:pt>
                <c:pt idx="4404">
                  <c:v>40362.541666666664</c:v>
                </c:pt>
                <c:pt idx="4405">
                  <c:v>40362.583333333336</c:v>
                </c:pt>
                <c:pt idx="4406">
                  <c:v>40362.625</c:v>
                </c:pt>
                <c:pt idx="4407">
                  <c:v>40362.666666666664</c:v>
                </c:pt>
                <c:pt idx="4408">
                  <c:v>40362.708333333336</c:v>
                </c:pt>
                <c:pt idx="4409">
                  <c:v>40362.75</c:v>
                </c:pt>
                <c:pt idx="4410">
                  <c:v>40362.791666666664</c:v>
                </c:pt>
                <c:pt idx="4411">
                  <c:v>40362.833333333336</c:v>
                </c:pt>
                <c:pt idx="4412">
                  <c:v>40362.875</c:v>
                </c:pt>
                <c:pt idx="4413">
                  <c:v>40362.916666666664</c:v>
                </c:pt>
                <c:pt idx="4414">
                  <c:v>40362.958333333336</c:v>
                </c:pt>
                <c:pt idx="4415">
                  <c:v>40363</c:v>
                </c:pt>
                <c:pt idx="4416">
                  <c:v>40363.041666666664</c:v>
                </c:pt>
                <c:pt idx="4417">
                  <c:v>40363.083333333336</c:v>
                </c:pt>
                <c:pt idx="4418">
                  <c:v>40363.125</c:v>
                </c:pt>
                <c:pt idx="4419">
                  <c:v>40363.166666666664</c:v>
                </c:pt>
                <c:pt idx="4420">
                  <c:v>40363.208333333336</c:v>
                </c:pt>
                <c:pt idx="4421">
                  <c:v>40363.25</c:v>
                </c:pt>
                <c:pt idx="4422">
                  <c:v>40363.291666666664</c:v>
                </c:pt>
                <c:pt idx="4423">
                  <c:v>40363.333333333336</c:v>
                </c:pt>
                <c:pt idx="4424">
                  <c:v>40363.375</c:v>
                </c:pt>
                <c:pt idx="4425">
                  <c:v>40363.416666666664</c:v>
                </c:pt>
                <c:pt idx="4426">
                  <c:v>40363.458333333336</c:v>
                </c:pt>
                <c:pt idx="4427">
                  <c:v>40363.5</c:v>
                </c:pt>
                <c:pt idx="4428">
                  <c:v>40363.541666666664</c:v>
                </c:pt>
                <c:pt idx="4429">
                  <c:v>40363.583333333336</c:v>
                </c:pt>
                <c:pt idx="4430">
                  <c:v>40363.625</c:v>
                </c:pt>
                <c:pt idx="4431">
                  <c:v>40363.666666666664</c:v>
                </c:pt>
                <c:pt idx="4432">
                  <c:v>40363.708333333336</c:v>
                </c:pt>
                <c:pt idx="4433">
                  <c:v>40363.75</c:v>
                </c:pt>
                <c:pt idx="4434">
                  <c:v>40363.791666666664</c:v>
                </c:pt>
                <c:pt idx="4435">
                  <c:v>40363.833333333336</c:v>
                </c:pt>
                <c:pt idx="4436">
                  <c:v>40363.875</c:v>
                </c:pt>
                <c:pt idx="4437">
                  <c:v>40363.916666666664</c:v>
                </c:pt>
                <c:pt idx="4438">
                  <c:v>40363.958333333336</c:v>
                </c:pt>
                <c:pt idx="4439">
                  <c:v>40364</c:v>
                </c:pt>
                <c:pt idx="4440">
                  <c:v>40364.041666666664</c:v>
                </c:pt>
                <c:pt idx="4441">
                  <c:v>40364.083333333336</c:v>
                </c:pt>
                <c:pt idx="4442">
                  <c:v>40364.125</c:v>
                </c:pt>
                <c:pt idx="4443">
                  <c:v>40364.166666666664</c:v>
                </c:pt>
                <c:pt idx="4444">
                  <c:v>40364.208333333336</c:v>
                </c:pt>
                <c:pt idx="4445">
                  <c:v>40364.25</c:v>
                </c:pt>
                <c:pt idx="4446">
                  <c:v>40364.291666666664</c:v>
                </c:pt>
                <c:pt idx="4447">
                  <c:v>40364.333333333336</c:v>
                </c:pt>
                <c:pt idx="4448">
                  <c:v>40364.375</c:v>
                </c:pt>
                <c:pt idx="4449">
                  <c:v>40364.416666666664</c:v>
                </c:pt>
                <c:pt idx="4450">
                  <c:v>40364.458333333336</c:v>
                </c:pt>
                <c:pt idx="4451">
                  <c:v>40364.5</c:v>
                </c:pt>
                <c:pt idx="4452">
                  <c:v>40364.541666666664</c:v>
                </c:pt>
                <c:pt idx="4453">
                  <c:v>40364.583333333336</c:v>
                </c:pt>
                <c:pt idx="4454">
                  <c:v>40364.625</c:v>
                </c:pt>
                <c:pt idx="4455">
                  <c:v>40364.666666666664</c:v>
                </c:pt>
                <c:pt idx="4456">
                  <c:v>40364.708333333336</c:v>
                </c:pt>
                <c:pt idx="4457">
                  <c:v>40364.75</c:v>
                </c:pt>
                <c:pt idx="4458">
                  <c:v>40364.791666666664</c:v>
                </c:pt>
                <c:pt idx="4459">
                  <c:v>40364.833333333336</c:v>
                </c:pt>
                <c:pt idx="4460">
                  <c:v>40364.875</c:v>
                </c:pt>
                <c:pt idx="4461">
                  <c:v>40364.916666666664</c:v>
                </c:pt>
                <c:pt idx="4462">
                  <c:v>40364.958333333336</c:v>
                </c:pt>
                <c:pt idx="4463">
                  <c:v>40365</c:v>
                </c:pt>
                <c:pt idx="4464">
                  <c:v>40365.041666666664</c:v>
                </c:pt>
                <c:pt idx="4465">
                  <c:v>40365.083333333336</c:v>
                </c:pt>
                <c:pt idx="4466">
                  <c:v>40365.125</c:v>
                </c:pt>
                <c:pt idx="4467">
                  <c:v>40365.166666666664</c:v>
                </c:pt>
                <c:pt idx="4468">
                  <c:v>40365.208333333336</c:v>
                </c:pt>
                <c:pt idx="4469">
                  <c:v>40365.25</c:v>
                </c:pt>
                <c:pt idx="4470">
                  <c:v>40365.291666666664</c:v>
                </c:pt>
                <c:pt idx="4471">
                  <c:v>40365.333333333336</c:v>
                </c:pt>
                <c:pt idx="4472">
                  <c:v>40365.375</c:v>
                </c:pt>
                <c:pt idx="4473">
                  <c:v>40365.416666666664</c:v>
                </c:pt>
                <c:pt idx="4474">
                  <c:v>40365.458333333336</c:v>
                </c:pt>
                <c:pt idx="4475">
                  <c:v>40365.5</c:v>
                </c:pt>
                <c:pt idx="4476">
                  <c:v>40365.541666666664</c:v>
                </c:pt>
                <c:pt idx="4477">
                  <c:v>40365.583333333336</c:v>
                </c:pt>
                <c:pt idx="4478">
                  <c:v>40365.625</c:v>
                </c:pt>
                <c:pt idx="4479">
                  <c:v>40365.666666666664</c:v>
                </c:pt>
                <c:pt idx="4480">
                  <c:v>40365.708333333336</c:v>
                </c:pt>
                <c:pt idx="4481">
                  <c:v>40365.75</c:v>
                </c:pt>
                <c:pt idx="4482">
                  <c:v>40365.791666666664</c:v>
                </c:pt>
                <c:pt idx="4483">
                  <c:v>40365.833333333336</c:v>
                </c:pt>
                <c:pt idx="4484">
                  <c:v>40365.875</c:v>
                </c:pt>
                <c:pt idx="4485">
                  <c:v>40365.916666666664</c:v>
                </c:pt>
                <c:pt idx="4486">
                  <c:v>40365.958333333336</c:v>
                </c:pt>
                <c:pt idx="4487">
                  <c:v>40366</c:v>
                </c:pt>
                <c:pt idx="4488">
                  <c:v>40366.041666666664</c:v>
                </c:pt>
                <c:pt idx="4489">
                  <c:v>40366.083333333336</c:v>
                </c:pt>
                <c:pt idx="4490">
                  <c:v>40366.125</c:v>
                </c:pt>
                <c:pt idx="4491">
                  <c:v>40366.166666666664</c:v>
                </c:pt>
                <c:pt idx="4492">
                  <c:v>40366.208333333336</c:v>
                </c:pt>
                <c:pt idx="4493">
                  <c:v>40366.25</c:v>
                </c:pt>
                <c:pt idx="4494">
                  <c:v>40366.291666666664</c:v>
                </c:pt>
                <c:pt idx="4495">
                  <c:v>40366.333333333336</c:v>
                </c:pt>
                <c:pt idx="4496">
                  <c:v>40366.375</c:v>
                </c:pt>
                <c:pt idx="4497">
                  <c:v>40366.416666666664</c:v>
                </c:pt>
                <c:pt idx="4498">
                  <c:v>40366.458333333336</c:v>
                </c:pt>
                <c:pt idx="4499">
                  <c:v>40366.5</c:v>
                </c:pt>
                <c:pt idx="4500">
                  <c:v>40366.541666666664</c:v>
                </c:pt>
                <c:pt idx="4501">
                  <c:v>40366.583333333336</c:v>
                </c:pt>
                <c:pt idx="4502">
                  <c:v>40366.625</c:v>
                </c:pt>
                <c:pt idx="4503">
                  <c:v>40366.666666666664</c:v>
                </c:pt>
                <c:pt idx="4504">
                  <c:v>40366.708333333336</c:v>
                </c:pt>
                <c:pt idx="4505">
                  <c:v>40366.75</c:v>
                </c:pt>
                <c:pt idx="4506">
                  <c:v>40366.791666666664</c:v>
                </c:pt>
                <c:pt idx="4507">
                  <c:v>40366.833333333336</c:v>
                </c:pt>
                <c:pt idx="4508">
                  <c:v>40366.875</c:v>
                </c:pt>
                <c:pt idx="4509">
                  <c:v>40366.916666666664</c:v>
                </c:pt>
                <c:pt idx="4510">
                  <c:v>40366.958333333336</c:v>
                </c:pt>
                <c:pt idx="4511">
                  <c:v>40367</c:v>
                </c:pt>
                <c:pt idx="4512">
                  <c:v>40367.041666666664</c:v>
                </c:pt>
                <c:pt idx="4513">
                  <c:v>40367.083333333336</c:v>
                </c:pt>
                <c:pt idx="4514">
                  <c:v>40367.125</c:v>
                </c:pt>
                <c:pt idx="4515">
                  <c:v>40367.166666666664</c:v>
                </c:pt>
                <c:pt idx="4516">
                  <c:v>40367.208333333336</c:v>
                </c:pt>
                <c:pt idx="4517">
                  <c:v>40367.25</c:v>
                </c:pt>
                <c:pt idx="4518">
                  <c:v>40367.291666666664</c:v>
                </c:pt>
                <c:pt idx="4519">
                  <c:v>40367.333333333336</c:v>
                </c:pt>
                <c:pt idx="4520">
                  <c:v>40367.375</c:v>
                </c:pt>
                <c:pt idx="4521">
                  <c:v>40367.416666666664</c:v>
                </c:pt>
                <c:pt idx="4522">
                  <c:v>40367.458333333336</c:v>
                </c:pt>
                <c:pt idx="4523">
                  <c:v>40367.5</c:v>
                </c:pt>
                <c:pt idx="4524">
                  <c:v>40367.541666666664</c:v>
                </c:pt>
                <c:pt idx="4525">
                  <c:v>40367.583333333336</c:v>
                </c:pt>
                <c:pt idx="4526">
                  <c:v>40367.625</c:v>
                </c:pt>
                <c:pt idx="4527">
                  <c:v>40367.666666666664</c:v>
                </c:pt>
                <c:pt idx="4528">
                  <c:v>40367.708333333336</c:v>
                </c:pt>
                <c:pt idx="4529">
                  <c:v>40367.75</c:v>
                </c:pt>
                <c:pt idx="4530">
                  <c:v>40367.791666666664</c:v>
                </c:pt>
                <c:pt idx="4531">
                  <c:v>40367.833333333336</c:v>
                </c:pt>
                <c:pt idx="4532">
                  <c:v>40367.875</c:v>
                </c:pt>
                <c:pt idx="4533">
                  <c:v>40367.916666666664</c:v>
                </c:pt>
                <c:pt idx="4534">
                  <c:v>40367.958333333336</c:v>
                </c:pt>
                <c:pt idx="4535">
                  <c:v>40368</c:v>
                </c:pt>
                <c:pt idx="4536">
                  <c:v>40368.041666666664</c:v>
                </c:pt>
                <c:pt idx="4537">
                  <c:v>40368.083333333336</c:v>
                </c:pt>
                <c:pt idx="4538">
                  <c:v>40368.125</c:v>
                </c:pt>
                <c:pt idx="4539">
                  <c:v>40368.166666666664</c:v>
                </c:pt>
                <c:pt idx="4540">
                  <c:v>40368.208333333336</c:v>
                </c:pt>
                <c:pt idx="4541">
                  <c:v>40368.25</c:v>
                </c:pt>
                <c:pt idx="4542">
                  <c:v>40368.291666666664</c:v>
                </c:pt>
                <c:pt idx="4543">
                  <c:v>40368.333333333336</c:v>
                </c:pt>
                <c:pt idx="4544">
                  <c:v>40368.375</c:v>
                </c:pt>
                <c:pt idx="4545">
                  <c:v>40368.416666666664</c:v>
                </c:pt>
                <c:pt idx="4546">
                  <c:v>40368.458333333336</c:v>
                </c:pt>
                <c:pt idx="4547">
                  <c:v>40368.5</c:v>
                </c:pt>
                <c:pt idx="4548">
                  <c:v>40368.541666666664</c:v>
                </c:pt>
                <c:pt idx="4549">
                  <c:v>40368.583333333336</c:v>
                </c:pt>
                <c:pt idx="4550">
                  <c:v>40368.625</c:v>
                </c:pt>
                <c:pt idx="4551">
                  <c:v>40368.666666666664</c:v>
                </c:pt>
                <c:pt idx="4552">
                  <c:v>40368.708333333336</c:v>
                </c:pt>
                <c:pt idx="4553">
                  <c:v>40368.75</c:v>
                </c:pt>
                <c:pt idx="4554">
                  <c:v>40368.791666666664</c:v>
                </c:pt>
                <c:pt idx="4555">
                  <c:v>40368.833333333336</c:v>
                </c:pt>
                <c:pt idx="4556">
                  <c:v>40368.875</c:v>
                </c:pt>
                <c:pt idx="4557">
                  <c:v>40368.916666666664</c:v>
                </c:pt>
                <c:pt idx="4558">
                  <c:v>40368.958333333336</c:v>
                </c:pt>
                <c:pt idx="4559">
                  <c:v>40369</c:v>
                </c:pt>
                <c:pt idx="4560">
                  <c:v>40369.041666666664</c:v>
                </c:pt>
                <c:pt idx="4561">
                  <c:v>40369.083333333336</c:v>
                </c:pt>
                <c:pt idx="4562">
                  <c:v>40369.125</c:v>
                </c:pt>
                <c:pt idx="4563">
                  <c:v>40369.166666666664</c:v>
                </c:pt>
                <c:pt idx="4564">
                  <c:v>40369.208333333336</c:v>
                </c:pt>
                <c:pt idx="4565">
                  <c:v>40369.25</c:v>
                </c:pt>
                <c:pt idx="4566">
                  <c:v>40369.291666666664</c:v>
                </c:pt>
                <c:pt idx="4567">
                  <c:v>40369.333333333336</c:v>
                </c:pt>
                <c:pt idx="4568">
                  <c:v>40369.375</c:v>
                </c:pt>
                <c:pt idx="4569">
                  <c:v>40369.416666666664</c:v>
                </c:pt>
                <c:pt idx="4570">
                  <c:v>40369.458333333336</c:v>
                </c:pt>
                <c:pt idx="4571">
                  <c:v>40369.5</c:v>
                </c:pt>
                <c:pt idx="4572">
                  <c:v>40369.541666666664</c:v>
                </c:pt>
                <c:pt idx="4573">
                  <c:v>40369.583333333336</c:v>
                </c:pt>
                <c:pt idx="4574">
                  <c:v>40369.625</c:v>
                </c:pt>
                <c:pt idx="4575">
                  <c:v>40369.666666666664</c:v>
                </c:pt>
                <c:pt idx="4576">
                  <c:v>40369.708333333336</c:v>
                </c:pt>
                <c:pt idx="4577">
                  <c:v>40369.75</c:v>
                </c:pt>
                <c:pt idx="4578">
                  <c:v>40369.791666666664</c:v>
                </c:pt>
                <c:pt idx="4579">
                  <c:v>40369.833333333336</c:v>
                </c:pt>
                <c:pt idx="4580">
                  <c:v>40369.875</c:v>
                </c:pt>
                <c:pt idx="4581">
                  <c:v>40369.916666666664</c:v>
                </c:pt>
                <c:pt idx="4582">
                  <c:v>40369.958333333336</c:v>
                </c:pt>
                <c:pt idx="4583">
                  <c:v>40370</c:v>
                </c:pt>
                <c:pt idx="4584">
                  <c:v>40370.041666666664</c:v>
                </c:pt>
                <c:pt idx="4585">
                  <c:v>40370.083333333336</c:v>
                </c:pt>
                <c:pt idx="4586">
                  <c:v>40370.125</c:v>
                </c:pt>
                <c:pt idx="4587">
                  <c:v>40370.166666666664</c:v>
                </c:pt>
                <c:pt idx="4588">
                  <c:v>40370.208333333336</c:v>
                </c:pt>
                <c:pt idx="4589">
                  <c:v>40370.25</c:v>
                </c:pt>
                <c:pt idx="4590">
                  <c:v>40370.291666666664</c:v>
                </c:pt>
                <c:pt idx="4591">
                  <c:v>40370.333333333336</c:v>
                </c:pt>
                <c:pt idx="4592">
                  <c:v>40370.375</c:v>
                </c:pt>
                <c:pt idx="4593">
                  <c:v>40370.416666666664</c:v>
                </c:pt>
                <c:pt idx="4594">
                  <c:v>40370.458333333336</c:v>
                </c:pt>
                <c:pt idx="4595">
                  <c:v>40370.5</c:v>
                </c:pt>
                <c:pt idx="4596">
                  <c:v>40370.541666666664</c:v>
                </c:pt>
                <c:pt idx="4597">
                  <c:v>40370.583333333336</c:v>
                </c:pt>
                <c:pt idx="4598">
                  <c:v>40370.625</c:v>
                </c:pt>
                <c:pt idx="4599">
                  <c:v>40370.666666666664</c:v>
                </c:pt>
                <c:pt idx="4600">
                  <c:v>40370.708333333336</c:v>
                </c:pt>
                <c:pt idx="4601">
                  <c:v>40370.75</c:v>
                </c:pt>
                <c:pt idx="4602">
                  <c:v>40370.791666666664</c:v>
                </c:pt>
                <c:pt idx="4603">
                  <c:v>40370.833333333336</c:v>
                </c:pt>
                <c:pt idx="4604">
                  <c:v>40370.875</c:v>
                </c:pt>
                <c:pt idx="4605">
                  <c:v>40370.916666666664</c:v>
                </c:pt>
                <c:pt idx="4606">
                  <c:v>40370.958333333336</c:v>
                </c:pt>
                <c:pt idx="4607">
                  <c:v>40371</c:v>
                </c:pt>
                <c:pt idx="4608">
                  <c:v>40371.041666666664</c:v>
                </c:pt>
                <c:pt idx="4609">
                  <c:v>40371.083333333336</c:v>
                </c:pt>
                <c:pt idx="4610">
                  <c:v>40371.125</c:v>
                </c:pt>
                <c:pt idx="4611">
                  <c:v>40371.166666666664</c:v>
                </c:pt>
                <c:pt idx="4612">
                  <c:v>40371.208333333336</c:v>
                </c:pt>
                <c:pt idx="4613">
                  <c:v>40371.25</c:v>
                </c:pt>
                <c:pt idx="4614">
                  <c:v>40371.291666666664</c:v>
                </c:pt>
                <c:pt idx="4615">
                  <c:v>40371.333333333336</c:v>
                </c:pt>
                <c:pt idx="4616">
                  <c:v>40371.375</c:v>
                </c:pt>
                <c:pt idx="4617">
                  <c:v>40371.416666666664</c:v>
                </c:pt>
                <c:pt idx="4618">
                  <c:v>40371.458333333336</c:v>
                </c:pt>
                <c:pt idx="4619">
                  <c:v>40371.5</c:v>
                </c:pt>
                <c:pt idx="4620">
                  <c:v>40371.541666666664</c:v>
                </c:pt>
                <c:pt idx="4621">
                  <c:v>40371.583333333336</c:v>
                </c:pt>
                <c:pt idx="4622">
                  <c:v>40371.625</c:v>
                </c:pt>
                <c:pt idx="4623">
                  <c:v>40371.666666666664</c:v>
                </c:pt>
                <c:pt idx="4624">
                  <c:v>40371.708333333336</c:v>
                </c:pt>
                <c:pt idx="4625">
                  <c:v>40371.75</c:v>
                </c:pt>
                <c:pt idx="4626">
                  <c:v>40371.791666666664</c:v>
                </c:pt>
                <c:pt idx="4627">
                  <c:v>40371.833333333336</c:v>
                </c:pt>
                <c:pt idx="4628">
                  <c:v>40371.875</c:v>
                </c:pt>
                <c:pt idx="4629">
                  <c:v>40371.916666666664</c:v>
                </c:pt>
                <c:pt idx="4630">
                  <c:v>40371.958333333336</c:v>
                </c:pt>
                <c:pt idx="4631">
                  <c:v>40372</c:v>
                </c:pt>
                <c:pt idx="4632">
                  <c:v>40372.041666666664</c:v>
                </c:pt>
                <c:pt idx="4633">
                  <c:v>40372.083333333336</c:v>
                </c:pt>
                <c:pt idx="4634">
                  <c:v>40372.125</c:v>
                </c:pt>
                <c:pt idx="4635">
                  <c:v>40372.166666666664</c:v>
                </c:pt>
                <c:pt idx="4636">
                  <c:v>40372.208333333336</c:v>
                </c:pt>
                <c:pt idx="4637">
                  <c:v>40372.25</c:v>
                </c:pt>
                <c:pt idx="4638">
                  <c:v>40372.291666666664</c:v>
                </c:pt>
                <c:pt idx="4639">
                  <c:v>40372.333333333336</c:v>
                </c:pt>
                <c:pt idx="4640">
                  <c:v>40372.375</c:v>
                </c:pt>
                <c:pt idx="4641">
                  <c:v>40372.416666666664</c:v>
                </c:pt>
                <c:pt idx="4642">
                  <c:v>40372.458333333336</c:v>
                </c:pt>
                <c:pt idx="4643">
                  <c:v>40372.5</c:v>
                </c:pt>
                <c:pt idx="4644">
                  <c:v>40372.541666666664</c:v>
                </c:pt>
                <c:pt idx="4645">
                  <c:v>40372.583333333336</c:v>
                </c:pt>
                <c:pt idx="4646">
                  <c:v>40372.625</c:v>
                </c:pt>
                <c:pt idx="4647">
                  <c:v>40372.666666666664</c:v>
                </c:pt>
                <c:pt idx="4648">
                  <c:v>40372.708333333336</c:v>
                </c:pt>
                <c:pt idx="4649">
                  <c:v>40372.75</c:v>
                </c:pt>
                <c:pt idx="4650">
                  <c:v>40372.791666666664</c:v>
                </c:pt>
                <c:pt idx="4651">
                  <c:v>40372.833333333336</c:v>
                </c:pt>
                <c:pt idx="4652">
                  <c:v>40372.875</c:v>
                </c:pt>
                <c:pt idx="4653">
                  <c:v>40372.916666666664</c:v>
                </c:pt>
                <c:pt idx="4654">
                  <c:v>40372.958333333336</c:v>
                </c:pt>
                <c:pt idx="4655">
                  <c:v>40373</c:v>
                </c:pt>
                <c:pt idx="4656">
                  <c:v>40373.041666666664</c:v>
                </c:pt>
                <c:pt idx="4657">
                  <c:v>40373.083333333336</c:v>
                </c:pt>
                <c:pt idx="4658">
                  <c:v>40373.125</c:v>
                </c:pt>
                <c:pt idx="4659">
                  <c:v>40373.166666666664</c:v>
                </c:pt>
                <c:pt idx="4660">
                  <c:v>40373.208333333336</c:v>
                </c:pt>
                <c:pt idx="4661">
                  <c:v>40373.25</c:v>
                </c:pt>
                <c:pt idx="4662">
                  <c:v>40373.291666666664</c:v>
                </c:pt>
                <c:pt idx="4663">
                  <c:v>40373.333333333336</c:v>
                </c:pt>
                <c:pt idx="4664">
                  <c:v>40373.375</c:v>
                </c:pt>
                <c:pt idx="4665">
                  <c:v>40373.416666666664</c:v>
                </c:pt>
                <c:pt idx="4666">
                  <c:v>40373.458333333336</c:v>
                </c:pt>
                <c:pt idx="4667">
                  <c:v>40373.5</c:v>
                </c:pt>
                <c:pt idx="4668">
                  <c:v>40373.541666666664</c:v>
                </c:pt>
                <c:pt idx="4669">
                  <c:v>40373.583333333336</c:v>
                </c:pt>
                <c:pt idx="4670">
                  <c:v>40373.625</c:v>
                </c:pt>
                <c:pt idx="4671">
                  <c:v>40373.666666666664</c:v>
                </c:pt>
                <c:pt idx="4672">
                  <c:v>40373.708333333336</c:v>
                </c:pt>
                <c:pt idx="4673">
                  <c:v>40373.75</c:v>
                </c:pt>
                <c:pt idx="4674">
                  <c:v>40373.791666666664</c:v>
                </c:pt>
                <c:pt idx="4675">
                  <c:v>40373.833333333336</c:v>
                </c:pt>
                <c:pt idx="4676">
                  <c:v>40373.875</c:v>
                </c:pt>
                <c:pt idx="4677">
                  <c:v>40373.916666666664</c:v>
                </c:pt>
                <c:pt idx="4678">
                  <c:v>40373.958333333336</c:v>
                </c:pt>
                <c:pt idx="4679">
                  <c:v>40374</c:v>
                </c:pt>
                <c:pt idx="4680">
                  <c:v>40374.041666666664</c:v>
                </c:pt>
                <c:pt idx="4681">
                  <c:v>40374.083333333336</c:v>
                </c:pt>
                <c:pt idx="4682">
                  <c:v>40374.125</c:v>
                </c:pt>
                <c:pt idx="4683">
                  <c:v>40374.166666666664</c:v>
                </c:pt>
                <c:pt idx="4684">
                  <c:v>40374.208333333336</c:v>
                </c:pt>
                <c:pt idx="4685">
                  <c:v>40374.25</c:v>
                </c:pt>
                <c:pt idx="4686">
                  <c:v>40374.291666666664</c:v>
                </c:pt>
                <c:pt idx="4687">
                  <c:v>40374.333333333336</c:v>
                </c:pt>
                <c:pt idx="4688">
                  <c:v>40374.375</c:v>
                </c:pt>
                <c:pt idx="4689">
                  <c:v>40374.416666666664</c:v>
                </c:pt>
                <c:pt idx="4690">
                  <c:v>40374.458333333336</c:v>
                </c:pt>
                <c:pt idx="4691">
                  <c:v>40374.5</c:v>
                </c:pt>
                <c:pt idx="4692">
                  <c:v>40374.541666666664</c:v>
                </c:pt>
                <c:pt idx="4693">
                  <c:v>40374.583333333336</c:v>
                </c:pt>
                <c:pt idx="4694">
                  <c:v>40374.625</c:v>
                </c:pt>
                <c:pt idx="4695">
                  <c:v>40374.666666666664</c:v>
                </c:pt>
                <c:pt idx="4696">
                  <c:v>40374.708333333336</c:v>
                </c:pt>
                <c:pt idx="4697">
                  <c:v>40374.75</c:v>
                </c:pt>
                <c:pt idx="4698">
                  <c:v>40374.791666666664</c:v>
                </c:pt>
                <c:pt idx="4699">
                  <c:v>40374.833333333336</c:v>
                </c:pt>
                <c:pt idx="4700">
                  <c:v>40374.875</c:v>
                </c:pt>
                <c:pt idx="4701">
                  <c:v>40374.916666666664</c:v>
                </c:pt>
                <c:pt idx="4702">
                  <c:v>40374.958333333336</c:v>
                </c:pt>
                <c:pt idx="4703">
                  <c:v>40375</c:v>
                </c:pt>
                <c:pt idx="4704">
                  <c:v>40375.041666666664</c:v>
                </c:pt>
                <c:pt idx="4705">
                  <c:v>40375.083333333336</c:v>
                </c:pt>
                <c:pt idx="4706">
                  <c:v>40375.125</c:v>
                </c:pt>
                <c:pt idx="4707">
                  <c:v>40375.166666666664</c:v>
                </c:pt>
                <c:pt idx="4708">
                  <c:v>40375.208333333336</c:v>
                </c:pt>
                <c:pt idx="4709">
                  <c:v>40375.25</c:v>
                </c:pt>
                <c:pt idx="4710">
                  <c:v>40375.291666666664</c:v>
                </c:pt>
                <c:pt idx="4711">
                  <c:v>40375.333333333336</c:v>
                </c:pt>
                <c:pt idx="4712">
                  <c:v>40375.375</c:v>
                </c:pt>
                <c:pt idx="4713">
                  <c:v>40375.416666666664</c:v>
                </c:pt>
                <c:pt idx="4714">
                  <c:v>40375.458333333336</c:v>
                </c:pt>
                <c:pt idx="4715">
                  <c:v>40375.5</c:v>
                </c:pt>
                <c:pt idx="4716">
                  <c:v>40375.541666666664</c:v>
                </c:pt>
                <c:pt idx="4717">
                  <c:v>40375.583333333336</c:v>
                </c:pt>
                <c:pt idx="4718">
                  <c:v>40375.625</c:v>
                </c:pt>
                <c:pt idx="4719">
                  <c:v>40375.666666666664</c:v>
                </c:pt>
                <c:pt idx="4720">
                  <c:v>40375.708333333336</c:v>
                </c:pt>
                <c:pt idx="4721">
                  <c:v>40375.75</c:v>
                </c:pt>
                <c:pt idx="4722">
                  <c:v>40375.791666666664</c:v>
                </c:pt>
                <c:pt idx="4723">
                  <c:v>40375.833333333336</c:v>
                </c:pt>
                <c:pt idx="4724">
                  <c:v>40375.875</c:v>
                </c:pt>
                <c:pt idx="4725">
                  <c:v>40375.916666666664</c:v>
                </c:pt>
                <c:pt idx="4726">
                  <c:v>40375.958333333336</c:v>
                </c:pt>
                <c:pt idx="4727">
                  <c:v>40376</c:v>
                </c:pt>
                <c:pt idx="4728">
                  <c:v>40376.041666666664</c:v>
                </c:pt>
                <c:pt idx="4729">
                  <c:v>40376.083333333336</c:v>
                </c:pt>
                <c:pt idx="4730">
                  <c:v>40376.125</c:v>
                </c:pt>
                <c:pt idx="4731">
                  <c:v>40376.166666666664</c:v>
                </c:pt>
                <c:pt idx="4732">
                  <c:v>40376.208333333336</c:v>
                </c:pt>
                <c:pt idx="4733">
                  <c:v>40376.25</c:v>
                </c:pt>
                <c:pt idx="4734">
                  <c:v>40376.291666666664</c:v>
                </c:pt>
                <c:pt idx="4735">
                  <c:v>40376.333333333336</c:v>
                </c:pt>
                <c:pt idx="4736">
                  <c:v>40376.375</c:v>
                </c:pt>
                <c:pt idx="4737">
                  <c:v>40376.416666666664</c:v>
                </c:pt>
                <c:pt idx="4738">
                  <c:v>40376.458333333336</c:v>
                </c:pt>
                <c:pt idx="4739">
                  <c:v>40376.5</c:v>
                </c:pt>
                <c:pt idx="4740">
                  <c:v>40376.541666666664</c:v>
                </c:pt>
                <c:pt idx="4741">
                  <c:v>40376.583333333336</c:v>
                </c:pt>
                <c:pt idx="4742">
                  <c:v>40376.625</c:v>
                </c:pt>
                <c:pt idx="4743">
                  <c:v>40376.666666666664</c:v>
                </c:pt>
                <c:pt idx="4744">
                  <c:v>40376.708333333336</c:v>
                </c:pt>
                <c:pt idx="4745">
                  <c:v>40376.75</c:v>
                </c:pt>
                <c:pt idx="4746">
                  <c:v>40376.791666666664</c:v>
                </c:pt>
                <c:pt idx="4747">
                  <c:v>40376.833333333336</c:v>
                </c:pt>
                <c:pt idx="4748">
                  <c:v>40376.875</c:v>
                </c:pt>
                <c:pt idx="4749">
                  <c:v>40376.916666666664</c:v>
                </c:pt>
                <c:pt idx="4750">
                  <c:v>40376.958333333336</c:v>
                </c:pt>
                <c:pt idx="4751">
                  <c:v>40377</c:v>
                </c:pt>
                <c:pt idx="4752">
                  <c:v>40377.041666666664</c:v>
                </c:pt>
                <c:pt idx="4753">
                  <c:v>40377.083333333336</c:v>
                </c:pt>
                <c:pt idx="4754">
                  <c:v>40377.125</c:v>
                </c:pt>
                <c:pt idx="4755">
                  <c:v>40377.166666666664</c:v>
                </c:pt>
                <c:pt idx="4756">
                  <c:v>40377.208333333336</c:v>
                </c:pt>
                <c:pt idx="4757">
                  <c:v>40377.25</c:v>
                </c:pt>
                <c:pt idx="4758">
                  <c:v>40377.291666666664</c:v>
                </c:pt>
                <c:pt idx="4759">
                  <c:v>40377.333333333336</c:v>
                </c:pt>
                <c:pt idx="4760">
                  <c:v>40377.375</c:v>
                </c:pt>
                <c:pt idx="4761">
                  <c:v>40377.416666666664</c:v>
                </c:pt>
                <c:pt idx="4762">
                  <c:v>40377.458333333336</c:v>
                </c:pt>
                <c:pt idx="4763">
                  <c:v>40377.5</c:v>
                </c:pt>
                <c:pt idx="4764">
                  <c:v>40377.541666666664</c:v>
                </c:pt>
                <c:pt idx="4765">
                  <c:v>40377.583333333336</c:v>
                </c:pt>
                <c:pt idx="4766">
                  <c:v>40377.625</c:v>
                </c:pt>
                <c:pt idx="4767">
                  <c:v>40377.666666666664</c:v>
                </c:pt>
                <c:pt idx="4768">
                  <c:v>40377.708333333336</c:v>
                </c:pt>
                <c:pt idx="4769">
                  <c:v>40377.75</c:v>
                </c:pt>
                <c:pt idx="4770">
                  <c:v>40377.791666666664</c:v>
                </c:pt>
                <c:pt idx="4771">
                  <c:v>40377.833333333336</c:v>
                </c:pt>
                <c:pt idx="4772">
                  <c:v>40377.875</c:v>
                </c:pt>
                <c:pt idx="4773">
                  <c:v>40377.916666666664</c:v>
                </c:pt>
                <c:pt idx="4774">
                  <c:v>40377.958333333336</c:v>
                </c:pt>
                <c:pt idx="4775">
                  <c:v>40378</c:v>
                </c:pt>
                <c:pt idx="4776">
                  <c:v>40378.041666666664</c:v>
                </c:pt>
                <c:pt idx="4777">
                  <c:v>40378.083333333336</c:v>
                </c:pt>
                <c:pt idx="4778">
                  <c:v>40378.125</c:v>
                </c:pt>
                <c:pt idx="4779">
                  <c:v>40378.166666666664</c:v>
                </c:pt>
                <c:pt idx="4780">
                  <c:v>40378.208333333336</c:v>
                </c:pt>
                <c:pt idx="4781">
                  <c:v>40378.25</c:v>
                </c:pt>
                <c:pt idx="4782">
                  <c:v>40378.291666666664</c:v>
                </c:pt>
                <c:pt idx="4783">
                  <c:v>40378.333333333336</c:v>
                </c:pt>
                <c:pt idx="4784">
                  <c:v>40378.375</c:v>
                </c:pt>
                <c:pt idx="4785">
                  <c:v>40378.416666666664</c:v>
                </c:pt>
                <c:pt idx="4786">
                  <c:v>40378.458333333336</c:v>
                </c:pt>
                <c:pt idx="4787">
                  <c:v>40378.5</c:v>
                </c:pt>
                <c:pt idx="4788">
                  <c:v>40378.541666666664</c:v>
                </c:pt>
                <c:pt idx="4789">
                  <c:v>40378.583333333336</c:v>
                </c:pt>
                <c:pt idx="4790">
                  <c:v>40378.625</c:v>
                </c:pt>
                <c:pt idx="4791">
                  <c:v>40378.666666666664</c:v>
                </c:pt>
                <c:pt idx="4792">
                  <c:v>40378.708333333336</c:v>
                </c:pt>
                <c:pt idx="4793">
                  <c:v>40378.75</c:v>
                </c:pt>
                <c:pt idx="4794">
                  <c:v>40378.791666666664</c:v>
                </c:pt>
                <c:pt idx="4795">
                  <c:v>40378.833333333336</c:v>
                </c:pt>
                <c:pt idx="4796">
                  <c:v>40378.875</c:v>
                </c:pt>
                <c:pt idx="4797">
                  <c:v>40378.916666666664</c:v>
                </c:pt>
                <c:pt idx="4798">
                  <c:v>40378.958333333336</c:v>
                </c:pt>
                <c:pt idx="4799">
                  <c:v>40379</c:v>
                </c:pt>
                <c:pt idx="4800">
                  <c:v>40379.041666666664</c:v>
                </c:pt>
                <c:pt idx="4801">
                  <c:v>40379.083333333336</c:v>
                </c:pt>
                <c:pt idx="4802">
                  <c:v>40379.125</c:v>
                </c:pt>
                <c:pt idx="4803">
                  <c:v>40379.166666666664</c:v>
                </c:pt>
                <c:pt idx="4804">
                  <c:v>40379.208333333336</c:v>
                </c:pt>
                <c:pt idx="4805">
                  <c:v>40379.25</c:v>
                </c:pt>
                <c:pt idx="4806">
                  <c:v>40379.291666666664</c:v>
                </c:pt>
                <c:pt idx="4807">
                  <c:v>40379.333333333336</c:v>
                </c:pt>
                <c:pt idx="4808">
                  <c:v>40379.375</c:v>
                </c:pt>
                <c:pt idx="4809">
                  <c:v>40379.416666666664</c:v>
                </c:pt>
                <c:pt idx="4810">
                  <c:v>40379.458333333336</c:v>
                </c:pt>
                <c:pt idx="4811">
                  <c:v>40379.5</c:v>
                </c:pt>
                <c:pt idx="4812">
                  <c:v>40379.541666666664</c:v>
                </c:pt>
                <c:pt idx="4813">
                  <c:v>40379.583333333336</c:v>
                </c:pt>
                <c:pt idx="4814">
                  <c:v>40379.625</c:v>
                </c:pt>
                <c:pt idx="4815">
                  <c:v>40379.666666666664</c:v>
                </c:pt>
                <c:pt idx="4816">
                  <c:v>40379.708333333336</c:v>
                </c:pt>
                <c:pt idx="4817">
                  <c:v>40379.75</c:v>
                </c:pt>
                <c:pt idx="4818">
                  <c:v>40379.791666666664</c:v>
                </c:pt>
                <c:pt idx="4819">
                  <c:v>40379.833333333336</c:v>
                </c:pt>
                <c:pt idx="4820">
                  <c:v>40379.875</c:v>
                </c:pt>
                <c:pt idx="4821">
                  <c:v>40379.916666666664</c:v>
                </c:pt>
                <c:pt idx="4822">
                  <c:v>40379.958333333336</c:v>
                </c:pt>
                <c:pt idx="4823">
                  <c:v>40380</c:v>
                </c:pt>
                <c:pt idx="4824">
                  <c:v>40380.041666666664</c:v>
                </c:pt>
                <c:pt idx="4825">
                  <c:v>40380.083333333336</c:v>
                </c:pt>
                <c:pt idx="4826">
                  <c:v>40380.125</c:v>
                </c:pt>
                <c:pt idx="4827">
                  <c:v>40380.166666666664</c:v>
                </c:pt>
                <c:pt idx="4828">
                  <c:v>40380.208333333336</c:v>
                </c:pt>
                <c:pt idx="4829">
                  <c:v>40380.25</c:v>
                </c:pt>
                <c:pt idx="4830">
                  <c:v>40380.291666666664</c:v>
                </c:pt>
                <c:pt idx="4831">
                  <c:v>40380.333333333336</c:v>
                </c:pt>
                <c:pt idx="4832">
                  <c:v>40380.375</c:v>
                </c:pt>
                <c:pt idx="4833">
                  <c:v>40380.416666666664</c:v>
                </c:pt>
                <c:pt idx="4834">
                  <c:v>40380.458333333336</c:v>
                </c:pt>
                <c:pt idx="4835">
                  <c:v>40380.5</c:v>
                </c:pt>
                <c:pt idx="4836">
                  <c:v>40380.541666666664</c:v>
                </c:pt>
                <c:pt idx="4837">
                  <c:v>40380.583333333336</c:v>
                </c:pt>
                <c:pt idx="4838">
                  <c:v>40380.625</c:v>
                </c:pt>
                <c:pt idx="4839">
                  <c:v>40380.666666666664</c:v>
                </c:pt>
                <c:pt idx="4840">
                  <c:v>40380.708333333336</c:v>
                </c:pt>
                <c:pt idx="4841">
                  <c:v>40380.75</c:v>
                </c:pt>
                <c:pt idx="4842">
                  <c:v>40380.791666666664</c:v>
                </c:pt>
                <c:pt idx="4843">
                  <c:v>40380.833333333336</c:v>
                </c:pt>
                <c:pt idx="4844">
                  <c:v>40380.875</c:v>
                </c:pt>
                <c:pt idx="4845">
                  <c:v>40380.916666666664</c:v>
                </c:pt>
                <c:pt idx="4846">
                  <c:v>40380.958333333336</c:v>
                </c:pt>
                <c:pt idx="4847">
                  <c:v>40381</c:v>
                </c:pt>
                <c:pt idx="4848">
                  <c:v>40381.041666666664</c:v>
                </c:pt>
                <c:pt idx="4849">
                  <c:v>40381.083333333336</c:v>
                </c:pt>
                <c:pt idx="4850">
                  <c:v>40381.125</c:v>
                </c:pt>
                <c:pt idx="4851">
                  <c:v>40381.166666666664</c:v>
                </c:pt>
                <c:pt idx="4852">
                  <c:v>40381.208333333336</c:v>
                </c:pt>
                <c:pt idx="4853">
                  <c:v>40381.25</c:v>
                </c:pt>
                <c:pt idx="4854">
                  <c:v>40381.291666666664</c:v>
                </c:pt>
                <c:pt idx="4855">
                  <c:v>40381.333333333336</c:v>
                </c:pt>
                <c:pt idx="4856">
                  <c:v>40381.375</c:v>
                </c:pt>
                <c:pt idx="4857">
                  <c:v>40381.416666666664</c:v>
                </c:pt>
                <c:pt idx="4858">
                  <c:v>40381.458333333336</c:v>
                </c:pt>
                <c:pt idx="4859">
                  <c:v>40381.5</c:v>
                </c:pt>
                <c:pt idx="4860">
                  <c:v>40381.541666666664</c:v>
                </c:pt>
                <c:pt idx="4861">
                  <c:v>40381.583333333336</c:v>
                </c:pt>
                <c:pt idx="4862">
                  <c:v>40381.625</c:v>
                </c:pt>
                <c:pt idx="4863">
                  <c:v>40381.666666666664</c:v>
                </c:pt>
                <c:pt idx="4864">
                  <c:v>40381.708333333336</c:v>
                </c:pt>
                <c:pt idx="4865">
                  <c:v>40381.75</c:v>
                </c:pt>
                <c:pt idx="4866">
                  <c:v>40381.791666666664</c:v>
                </c:pt>
                <c:pt idx="4867">
                  <c:v>40381.833333333336</c:v>
                </c:pt>
                <c:pt idx="4868">
                  <c:v>40381.875</c:v>
                </c:pt>
                <c:pt idx="4869">
                  <c:v>40381.916666666664</c:v>
                </c:pt>
                <c:pt idx="4870">
                  <c:v>40381.958333333336</c:v>
                </c:pt>
                <c:pt idx="4871">
                  <c:v>40382</c:v>
                </c:pt>
                <c:pt idx="4872">
                  <c:v>40382.041666666664</c:v>
                </c:pt>
                <c:pt idx="4873">
                  <c:v>40382.083333333336</c:v>
                </c:pt>
                <c:pt idx="4874">
                  <c:v>40382.125</c:v>
                </c:pt>
                <c:pt idx="4875">
                  <c:v>40382.166666666664</c:v>
                </c:pt>
                <c:pt idx="4876">
                  <c:v>40382.208333333336</c:v>
                </c:pt>
                <c:pt idx="4877">
                  <c:v>40382.25</c:v>
                </c:pt>
                <c:pt idx="4878">
                  <c:v>40382.291666666664</c:v>
                </c:pt>
                <c:pt idx="4879">
                  <c:v>40382.333333333336</c:v>
                </c:pt>
                <c:pt idx="4880">
                  <c:v>40382.375</c:v>
                </c:pt>
                <c:pt idx="4881">
                  <c:v>40382.416666666664</c:v>
                </c:pt>
                <c:pt idx="4882">
                  <c:v>40382.458333333336</c:v>
                </c:pt>
                <c:pt idx="4883">
                  <c:v>40382.5</c:v>
                </c:pt>
                <c:pt idx="4884">
                  <c:v>40382.541666666664</c:v>
                </c:pt>
                <c:pt idx="4885">
                  <c:v>40382.583333333336</c:v>
                </c:pt>
                <c:pt idx="4886">
                  <c:v>40382.625</c:v>
                </c:pt>
                <c:pt idx="4887">
                  <c:v>40382.666666666664</c:v>
                </c:pt>
                <c:pt idx="4888">
                  <c:v>40382.708333333336</c:v>
                </c:pt>
                <c:pt idx="4889">
                  <c:v>40382.75</c:v>
                </c:pt>
                <c:pt idx="4890">
                  <c:v>40382.791666666664</c:v>
                </c:pt>
                <c:pt idx="4891">
                  <c:v>40382.833333333336</c:v>
                </c:pt>
                <c:pt idx="4892">
                  <c:v>40382.875</c:v>
                </c:pt>
                <c:pt idx="4893">
                  <c:v>40382.916666666664</c:v>
                </c:pt>
                <c:pt idx="4894">
                  <c:v>40382.958333333336</c:v>
                </c:pt>
                <c:pt idx="4895">
                  <c:v>40383</c:v>
                </c:pt>
                <c:pt idx="4896">
                  <c:v>40383.041666666664</c:v>
                </c:pt>
                <c:pt idx="4897">
                  <c:v>40383.083333333336</c:v>
                </c:pt>
                <c:pt idx="4898">
                  <c:v>40383.125</c:v>
                </c:pt>
                <c:pt idx="4899">
                  <c:v>40383.166666666664</c:v>
                </c:pt>
                <c:pt idx="4900">
                  <c:v>40383.208333333336</c:v>
                </c:pt>
                <c:pt idx="4901">
                  <c:v>40383.25</c:v>
                </c:pt>
                <c:pt idx="4902">
                  <c:v>40383.291666666664</c:v>
                </c:pt>
                <c:pt idx="4903">
                  <c:v>40383.333333333336</c:v>
                </c:pt>
                <c:pt idx="4904">
                  <c:v>40383.375</c:v>
                </c:pt>
                <c:pt idx="4905">
                  <c:v>40383.416666666664</c:v>
                </c:pt>
                <c:pt idx="4906">
                  <c:v>40383.458333333336</c:v>
                </c:pt>
                <c:pt idx="4907">
                  <c:v>40383.5</c:v>
                </c:pt>
                <c:pt idx="4908">
                  <c:v>40383.541666666664</c:v>
                </c:pt>
                <c:pt idx="4909">
                  <c:v>40383.583333333336</c:v>
                </c:pt>
                <c:pt idx="4910">
                  <c:v>40383.625</c:v>
                </c:pt>
                <c:pt idx="4911">
                  <c:v>40383.666666666664</c:v>
                </c:pt>
                <c:pt idx="4912">
                  <c:v>40383.708333333336</c:v>
                </c:pt>
                <c:pt idx="4913">
                  <c:v>40383.75</c:v>
                </c:pt>
                <c:pt idx="4914">
                  <c:v>40383.791666666664</c:v>
                </c:pt>
                <c:pt idx="4915">
                  <c:v>40383.833333333336</c:v>
                </c:pt>
                <c:pt idx="4916">
                  <c:v>40383.875</c:v>
                </c:pt>
                <c:pt idx="4917">
                  <c:v>40383.916666666664</c:v>
                </c:pt>
                <c:pt idx="4918">
                  <c:v>40383.958333333336</c:v>
                </c:pt>
                <c:pt idx="4919">
                  <c:v>40384</c:v>
                </c:pt>
                <c:pt idx="4920">
                  <c:v>40384.041666666664</c:v>
                </c:pt>
                <c:pt idx="4921">
                  <c:v>40384.083333333336</c:v>
                </c:pt>
                <c:pt idx="4922">
                  <c:v>40384.125</c:v>
                </c:pt>
                <c:pt idx="4923">
                  <c:v>40384.166666666664</c:v>
                </c:pt>
                <c:pt idx="4924">
                  <c:v>40384.208333333336</c:v>
                </c:pt>
                <c:pt idx="4925">
                  <c:v>40384.25</c:v>
                </c:pt>
                <c:pt idx="4926">
                  <c:v>40384.291666666664</c:v>
                </c:pt>
                <c:pt idx="4927">
                  <c:v>40384.333333333336</c:v>
                </c:pt>
                <c:pt idx="4928">
                  <c:v>40384.375</c:v>
                </c:pt>
                <c:pt idx="4929">
                  <c:v>40384.416666666664</c:v>
                </c:pt>
                <c:pt idx="4930">
                  <c:v>40384.458333333336</c:v>
                </c:pt>
                <c:pt idx="4931">
                  <c:v>40384.5</c:v>
                </c:pt>
                <c:pt idx="4932">
                  <c:v>40384.541666666664</c:v>
                </c:pt>
                <c:pt idx="4933">
                  <c:v>40384.583333333336</c:v>
                </c:pt>
                <c:pt idx="4934">
                  <c:v>40384.625</c:v>
                </c:pt>
                <c:pt idx="4935">
                  <c:v>40384.666666666664</c:v>
                </c:pt>
                <c:pt idx="4936">
                  <c:v>40384.708333333336</c:v>
                </c:pt>
                <c:pt idx="4937">
                  <c:v>40384.75</c:v>
                </c:pt>
                <c:pt idx="4938">
                  <c:v>40384.791666666664</c:v>
                </c:pt>
                <c:pt idx="4939">
                  <c:v>40384.833333333336</c:v>
                </c:pt>
                <c:pt idx="4940">
                  <c:v>40384.875</c:v>
                </c:pt>
                <c:pt idx="4941">
                  <c:v>40384.916666666664</c:v>
                </c:pt>
                <c:pt idx="4942">
                  <c:v>40384.958333333336</c:v>
                </c:pt>
                <c:pt idx="4943">
                  <c:v>40385</c:v>
                </c:pt>
                <c:pt idx="4944">
                  <c:v>40385.041666666664</c:v>
                </c:pt>
                <c:pt idx="4945">
                  <c:v>40385.083333333336</c:v>
                </c:pt>
                <c:pt idx="4946">
                  <c:v>40385.125</c:v>
                </c:pt>
                <c:pt idx="4947">
                  <c:v>40385.166666666664</c:v>
                </c:pt>
                <c:pt idx="4948">
                  <c:v>40385.208333333336</c:v>
                </c:pt>
                <c:pt idx="4949">
                  <c:v>40385.25</c:v>
                </c:pt>
                <c:pt idx="4950">
                  <c:v>40385.291666666664</c:v>
                </c:pt>
                <c:pt idx="4951">
                  <c:v>40385.333333333336</c:v>
                </c:pt>
                <c:pt idx="4952">
                  <c:v>40385.375</c:v>
                </c:pt>
                <c:pt idx="4953">
                  <c:v>40385.416666666664</c:v>
                </c:pt>
                <c:pt idx="4954">
                  <c:v>40385.458333333336</c:v>
                </c:pt>
                <c:pt idx="4955">
                  <c:v>40385.5</c:v>
                </c:pt>
                <c:pt idx="4956">
                  <c:v>40385.541666666664</c:v>
                </c:pt>
                <c:pt idx="4957">
                  <c:v>40385.583333333336</c:v>
                </c:pt>
                <c:pt idx="4958">
                  <c:v>40385.625</c:v>
                </c:pt>
                <c:pt idx="4959">
                  <c:v>40385.666666666664</c:v>
                </c:pt>
                <c:pt idx="4960">
                  <c:v>40385.708333333336</c:v>
                </c:pt>
                <c:pt idx="4961">
                  <c:v>40385.75</c:v>
                </c:pt>
                <c:pt idx="4962">
                  <c:v>40385.791666666664</c:v>
                </c:pt>
                <c:pt idx="4963">
                  <c:v>40385.833333333336</c:v>
                </c:pt>
                <c:pt idx="4964">
                  <c:v>40385.875</c:v>
                </c:pt>
                <c:pt idx="4965">
                  <c:v>40385.916666666664</c:v>
                </c:pt>
                <c:pt idx="4966">
                  <c:v>40385.958333333336</c:v>
                </c:pt>
                <c:pt idx="4967">
                  <c:v>40386</c:v>
                </c:pt>
                <c:pt idx="4968">
                  <c:v>40386.041666666664</c:v>
                </c:pt>
                <c:pt idx="4969">
                  <c:v>40386.083333333336</c:v>
                </c:pt>
                <c:pt idx="4970">
                  <c:v>40386.125</c:v>
                </c:pt>
                <c:pt idx="4971">
                  <c:v>40386.166666666664</c:v>
                </c:pt>
                <c:pt idx="4972">
                  <c:v>40386.208333333336</c:v>
                </c:pt>
                <c:pt idx="4973">
                  <c:v>40386.25</c:v>
                </c:pt>
                <c:pt idx="4974">
                  <c:v>40386.291666666664</c:v>
                </c:pt>
                <c:pt idx="4975">
                  <c:v>40386.333333333336</c:v>
                </c:pt>
                <c:pt idx="4976">
                  <c:v>40386.375</c:v>
                </c:pt>
                <c:pt idx="4977">
                  <c:v>40386.416666666664</c:v>
                </c:pt>
                <c:pt idx="4978">
                  <c:v>40386.458333333336</c:v>
                </c:pt>
                <c:pt idx="4979">
                  <c:v>40386.5</c:v>
                </c:pt>
                <c:pt idx="4980">
                  <c:v>40386.541666666664</c:v>
                </c:pt>
                <c:pt idx="4981">
                  <c:v>40386.583333333336</c:v>
                </c:pt>
                <c:pt idx="4982">
                  <c:v>40386.625</c:v>
                </c:pt>
                <c:pt idx="4983">
                  <c:v>40386.666666666664</c:v>
                </c:pt>
                <c:pt idx="4984">
                  <c:v>40386.708333333336</c:v>
                </c:pt>
                <c:pt idx="4985">
                  <c:v>40386.75</c:v>
                </c:pt>
                <c:pt idx="4986">
                  <c:v>40386.791666666664</c:v>
                </c:pt>
                <c:pt idx="4987">
                  <c:v>40386.833333333336</c:v>
                </c:pt>
                <c:pt idx="4988">
                  <c:v>40386.875</c:v>
                </c:pt>
                <c:pt idx="4989">
                  <c:v>40386.916666666664</c:v>
                </c:pt>
                <c:pt idx="4990">
                  <c:v>40386.958333333336</c:v>
                </c:pt>
                <c:pt idx="4991">
                  <c:v>40387</c:v>
                </c:pt>
                <c:pt idx="4992">
                  <c:v>40387.041666666664</c:v>
                </c:pt>
                <c:pt idx="4993">
                  <c:v>40387.083333333336</c:v>
                </c:pt>
                <c:pt idx="4994">
                  <c:v>40387.125</c:v>
                </c:pt>
                <c:pt idx="4995">
                  <c:v>40387.166666666664</c:v>
                </c:pt>
                <c:pt idx="4996">
                  <c:v>40387.208333333336</c:v>
                </c:pt>
                <c:pt idx="4997">
                  <c:v>40387.25</c:v>
                </c:pt>
                <c:pt idx="4998">
                  <c:v>40387.291666666664</c:v>
                </c:pt>
                <c:pt idx="4999">
                  <c:v>40387.333333333336</c:v>
                </c:pt>
                <c:pt idx="5000">
                  <c:v>40387.375</c:v>
                </c:pt>
                <c:pt idx="5001">
                  <c:v>40387.416666666664</c:v>
                </c:pt>
                <c:pt idx="5002">
                  <c:v>40387.458333333336</c:v>
                </c:pt>
                <c:pt idx="5003">
                  <c:v>40387.5</c:v>
                </c:pt>
                <c:pt idx="5004">
                  <c:v>40387.541666666664</c:v>
                </c:pt>
                <c:pt idx="5005">
                  <c:v>40387.583333333336</c:v>
                </c:pt>
                <c:pt idx="5006">
                  <c:v>40387.625</c:v>
                </c:pt>
                <c:pt idx="5007">
                  <c:v>40387.666666666664</c:v>
                </c:pt>
                <c:pt idx="5008">
                  <c:v>40387.708333333336</c:v>
                </c:pt>
                <c:pt idx="5009">
                  <c:v>40387.75</c:v>
                </c:pt>
                <c:pt idx="5010">
                  <c:v>40387.791666666664</c:v>
                </c:pt>
                <c:pt idx="5011">
                  <c:v>40387.833333333336</c:v>
                </c:pt>
                <c:pt idx="5012">
                  <c:v>40387.875</c:v>
                </c:pt>
                <c:pt idx="5013">
                  <c:v>40387.916666666664</c:v>
                </c:pt>
                <c:pt idx="5014">
                  <c:v>40387.958333333336</c:v>
                </c:pt>
                <c:pt idx="5015">
                  <c:v>40388</c:v>
                </c:pt>
                <c:pt idx="5016">
                  <c:v>40388.041666666664</c:v>
                </c:pt>
                <c:pt idx="5017">
                  <c:v>40388.083333333336</c:v>
                </c:pt>
                <c:pt idx="5018">
                  <c:v>40388.125</c:v>
                </c:pt>
                <c:pt idx="5019">
                  <c:v>40388.166666666664</c:v>
                </c:pt>
                <c:pt idx="5020">
                  <c:v>40388.208333333336</c:v>
                </c:pt>
                <c:pt idx="5021">
                  <c:v>40388.25</c:v>
                </c:pt>
                <c:pt idx="5022">
                  <c:v>40388.291666666664</c:v>
                </c:pt>
                <c:pt idx="5023">
                  <c:v>40388.333333333336</c:v>
                </c:pt>
                <c:pt idx="5024">
                  <c:v>40388.375</c:v>
                </c:pt>
                <c:pt idx="5025">
                  <c:v>40388.416666666664</c:v>
                </c:pt>
                <c:pt idx="5026">
                  <c:v>40388.458333333336</c:v>
                </c:pt>
                <c:pt idx="5027">
                  <c:v>40388.5</c:v>
                </c:pt>
                <c:pt idx="5028">
                  <c:v>40388.541666666664</c:v>
                </c:pt>
                <c:pt idx="5029">
                  <c:v>40388.583333333336</c:v>
                </c:pt>
                <c:pt idx="5030">
                  <c:v>40388.625</c:v>
                </c:pt>
                <c:pt idx="5031">
                  <c:v>40388.666666666664</c:v>
                </c:pt>
                <c:pt idx="5032">
                  <c:v>40388.708333333336</c:v>
                </c:pt>
                <c:pt idx="5033">
                  <c:v>40388.75</c:v>
                </c:pt>
                <c:pt idx="5034">
                  <c:v>40388.791666666664</c:v>
                </c:pt>
                <c:pt idx="5035">
                  <c:v>40388.833333333336</c:v>
                </c:pt>
                <c:pt idx="5036">
                  <c:v>40388.875</c:v>
                </c:pt>
                <c:pt idx="5037">
                  <c:v>40388.916666666664</c:v>
                </c:pt>
                <c:pt idx="5038">
                  <c:v>40388.958333333336</c:v>
                </c:pt>
                <c:pt idx="5039">
                  <c:v>40389</c:v>
                </c:pt>
                <c:pt idx="5040">
                  <c:v>40389.041666666664</c:v>
                </c:pt>
                <c:pt idx="5041">
                  <c:v>40389.083333333336</c:v>
                </c:pt>
                <c:pt idx="5042">
                  <c:v>40389.125</c:v>
                </c:pt>
                <c:pt idx="5043">
                  <c:v>40389.166666666664</c:v>
                </c:pt>
                <c:pt idx="5044">
                  <c:v>40389.208333333336</c:v>
                </c:pt>
                <c:pt idx="5045">
                  <c:v>40389.25</c:v>
                </c:pt>
                <c:pt idx="5046">
                  <c:v>40389.291666666664</c:v>
                </c:pt>
                <c:pt idx="5047">
                  <c:v>40389.333333333336</c:v>
                </c:pt>
                <c:pt idx="5048">
                  <c:v>40389.375</c:v>
                </c:pt>
                <c:pt idx="5049">
                  <c:v>40389.416666666664</c:v>
                </c:pt>
                <c:pt idx="5050">
                  <c:v>40389.458333333336</c:v>
                </c:pt>
                <c:pt idx="5051">
                  <c:v>40389.5</c:v>
                </c:pt>
                <c:pt idx="5052">
                  <c:v>40389.541666666664</c:v>
                </c:pt>
                <c:pt idx="5053">
                  <c:v>40389.583333333336</c:v>
                </c:pt>
                <c:pt idx="5054">
                  <c:v>40389.625</c:v>
                </c:pt>
                <c:pt idx="5055">
                  <c:v>40389.666666666664</c:v>
                </c:pt>
                <c:pt idx="5056">
                  <c:v>40389.708333333336</c:v>
                </c:pt>
                <c:pt idx="5057">
                  <c:v>40389.75</c:v>
                </c:pt>
                <c:pt idx="5058">
                  <c:v>40389.791666666664</c:v>
                </c:pt>
                <c:pt idx="5059">
                  <c:v>40389.833333333336</c:v>
                </c:pt>
                <c:pt idx="5060">
                  <c:v>40389.875</c:v>
                </c:pt>
                <c:pt idx="5061">
                  <c:v>40389.916666666664</c:v>
                </c:pt>
                <c:pt idx="5062">
                  <c:v>40389.958333333336</c:v>
                </c:pt>
                <c:pt idx="5063">
                  <c:v>40390</c:v>
                </c:pt>
                <c:pt idx="5064">
                  <c:v>40390.041666666664</c:v>
                </c:pt>
                <c:pt idx="5065">
                  <c:v>40390.083333333336</c:v>
                </c:pt>
                <c:pt idx="5066">
                  <c:v>40390.125</c:v>
                </c:pt>
                <c:pt idx="5067">
                  <c:v>40390.166666666664</c:v>
                </c:pt>
                <c:pt idx="5068">
                  <c:v>40390.208333333336</c:v>
                </c:pt>
                <c:pt idx="5069">
                  <c:v>40390.25</c:v>
                </c:pt>
                <c:pt idx="5070">
                  <c:v>40390.291666666664</c:v>
                </c:pt>
                <c:pt idx="5071">
                  <c:v>40390.333333333336</c:v>
                </c:pt>
                <c:pt idx="5072">
                  <c:v>40390.375</c:v>
                </c:pt>
                <c:pt idx="5073">
                  <c:v>40390.416666666664</c:v>
                </c:pt>
                <c:pt idx="5074">
                  <c:v>40390.458333333336</c:v>
                </c:pt>
                <c:pt idx="5075">
                  <c:v>40390.5</c:v>
                </c:pt>
                <c:pt idx="5076">
                  <c:v>40390.541666666664</c:v>
                </c:pt>
                <c:pt idx="5077">
                  <c:v>40390.583333333336</c:v>
                </c:pt>
                <c:pt idx="5078">
                  <c:v>40390.625</c:v>
                </c:pt>
                <c:pt idx="5079">
                  <c:v>40390.666666666664</c:v>
                </c:pt>
                <c:pt idx="5080">
                  <c:v>40390.708333333336</c:v>
                </c:pt>
                <c:pt idx="5081">
                  <c:v>40390.75</c:v>
                </c:pt>
                <c:pt idx="5082">
                  <c:v>40390.791666666664</c:v>
                </c:pt>
                <c:pt idx="5083">
                  <c:v>40390.833333333336</c:v>
                </c:pt>
                <c:pt idx="5084">
                  <c:v>40390.875</c:v>
                </c:pt>
                <c:pt idx="5085">
                  <c:v>40390.916666666664</c:v>
                </c:pt>
                <c:pt idx="5086">
                  <c:v>40390.958333333336</c:v>
                </c:pt>
                <c:pt idx="5087">
                  <c:v>40391</c:v>
                </c:pt>
                <c:pt idx="5088">
                  <c:v>40391.041666666664</c:v>
                </c:pt>
                <c:pt idx="5089">
                  <c:v>40391.083333333336</c:v>
                </c:pt>
                <c:pt idx="5090">
                  <c:v>40391.125</c:v>
                </c:pt>
                <c:pt idx="5091">
                  <c:v>40391.166666666664</c:v>
                </c:pt>
                <c:pt idx="5092">
                  <c:v>40391.208333333336</c:v>
                </c:pt>
                <c:pt idx="5093">
                  <c:v>40391.25</c:v>
                </c:pt>
                <c:pt idx="5094">
                  <c:v>40391.291666666664</c:v>
                </c:pt>
                <c:pt idx="5095">
                  <c:v>40391.333333333336</c:v>
                </c:pt>
                <c:pt idx="5096">
                  <c:v>40391.375</c:v>
                </c:pt>
                <c:pt idx="5097">
                  <c:v>40391.416666666664</c:v>
                </c:pt>
                <c:pt idx="5098">
                  <c:v>40391.458333333336</c:v>
                </c:pt>
                <c:pt idx="5099">
                  <c:v>40391.5</c:v>
                </c:pt>
                <c:pt idx="5100">
                  <c:v>40391.541666666664</c:v>
                </c:pt>
                <c:pt idx="5101">
                  <c:v>40391.583333333336</c:v>
                </c:pt>
                <c:pt idx="5102">
                  <c:v>40391.625</c:v>
                </c:pt>
                <c:pt idx="5103">
                  <c:v>40391.666666666664</c:v>
                </c:pt>
                <c:pt idx="5104">
                  <c:v>40391.708333333336</c:v>
                </c:pt>
                <c:pt idx="5105">
                  <c:v>40391.75</c:v>
                </c:pt>
                <c:pt idx="5106">
                  <c:v>40391.791666666664</c:v>
                </c:pt>
                <c:pt idx="5107">
                  <c:v>40391.833333333336</c:v>
                </c:pt>
                <c:pt idx="5108">
                  <c:v>40391.875</c:v>
                </c:pt>
                <c:pt idx="5109">
                  <c:v>40391.916666666664</c:v>
                </c:pt>
                <c:pt idx="5110">
                  <c:v>40391.958333333336</c:v>
                </c:pt>
                <c:pt idx="5111">
                  <c:v>40392</c:v>
                </c:pt>
                <c:pt idx="5112">
                  <c:v>40392.041666666664</c:v>
                </c:pt>
                <c:pt idx="5113">
                  <c:v>40392.083333333336</c:v>
                </c:pt>
                <c:pt idx="5114">
                  <c:v>40392.125</c:v>
                </c:pt>
                <c:pt idx="5115">
                  <c:v>40392.166666666664</c:v>
                </c:pt>
                <c:pt idx="5116">
                  <c:v>40392.208333333336</c:v>
                </c:pt>
                <c:pt idx="5117">
                  <c:v>40392.25</c:v>
                </c:pt>
                <c:pt idx="5118">
                  <c:v>40392.291666666664</c:v>
                </c:pt>
                <c:pt idx="5119">
                  <c:v>40392.333333333336</c:v>
                </c:pt>
                <c:pt idx="5120">
                  <c:v>40392.375</c:v>
                </c:pt>
                <c:pt idx="5121">
                  <c:v>40392.416666666664</c:v>
                </c:pt>
                <c:pt idx="5122">
                  <c:v>40392.458333333336</c:v>
                </c:pt>
                <c:pt idx="5123">
                  <c:v>40392.5</c:v>
                </c:pt>
                <c:pt idx="5124">
                  <c:v>40392.541666666664</c:v>
                </c:pt>
                <c:pt idx="5125">
                  <c:v>40392.583333333336</c:v>
                </c:pt>
                <c:pt idx="5126">
                  <c:v>40392.625</c:v>
                </c:pt>
                <c:pt idx="5127">
                  <c:v>40392.666666666664</c:v>
                </c:pt>
                <c:pt idx="5128">
                  <c:v>40392.708333333336</c:v>
                </c:pt>
                <c:pt idx="5129">
                  <c:v>40392.75</c:v>
                </c:pt>
                <c:pt idx="5130">
                  <c:v>40392.791666666664</c:v>
                </c:pt>
                <c:pt idx="5131">
                  <c:v>40392.833333333336</c:v>
                </c:pt>
                <c:pt idx="5132">
                  <c:v>40392.875</c:v>
                </c:pt>
                <c:pt idx="5133">
                  <c:v>40392.916666666664</c:v>
                </c:pt>
                <c:pt idx="5134">
                  <c:v>40392.958333333336</c:v>
                </c:pt>
                <c:pt idx="5135">
                  <c:v>40393</c:v>
                </c:pt>
                <c:pt idx="5136">
                  <c:v>40393.041666666664</c:v>
                </c:pt>
                <c:pt idx="5137">
                  <c:v>40393.083333333336</c:v>
                </c:pt>
                <c:pt idx="5138">
                  <c:v>40393.125</c:v>
                </c:pt>
                <c:pt idx="5139">
                  <c:v>40393.166666666664</c:v>
                </c:pt>
                <c:pt idx="5140">
                  <c:v>40393.208333333336</c:v>
                </c:pt>
                <c:pt idx="5141">
                  <c:v>40393.25</c:v>
                </c:pt>
                <c:pt idx="5142">
                  <c:v>40393.291666666664</c:v>
                </c:pt>
                <c:pt idx="5143">
                  <c:v>40393.333333333336</c:v>
                </c:pt>
                <c:pt idx="5144">
                  <c:v>40393.375</c:v>
                </c:pt>
                <c:pt idx="5145">
                  <c:v>40393.416666666664</c:v>
                </c:pt>
                <c:pt idx="5146">
                  <c:v>40393.458333333336</c:v>
                </c:pt>
                <c:pt idx="5147">
                  <c:v>40393.5</c:v>
                </c:pt>
                <c:pt idx="5148">
                  <c:v>40393.541666666664</c:v>
                </c:pt>
                <c:pt idx="5149">
                  <c:v>40393.583333333336</c:v>
                </c:pt>
                <c:pt idx="5150">
                  <c:v>40393.625</c:v>
                </c:pt>
                <c:pt idx="5151">
                  <c:v>40393.666666666664</c:v>
                </c:pt>
                <c:pt idx="5152">
                  <c:v>40393.708333333336</c:v>
                </c:pt>
                <c:pt idx="5153">
                  <c:v>40393.75</c:v>
                </c:pt>
                <c:pt idx="5154">
                  <c:v>40393.791666666664</c:v>
                </c:pt>
                <c:pt idx="5155">
                  <c:v>40393.833333333336</c:v>
                </c:pt>
                <c:pt idx="5156">
                  <c:v>40393.875</c:v>
                </c:pt>
                <c:pt idx="5157">
                  <c:v>40393.916666666664</c:v>
                </c:pt>
                <c:pt idx="5158">
                  <c:v>40393.958333333336</c:v>
                </c:pt>
                <c:pt idx="5159">
                  <c:v>40394</c:v>
                </c:pt>
                <c:pt idx="5160">
                  <c:v>40394.041666666664</c:v>
                </c:pt>
                <c:pt idx="5161">
                  <c:v>40394.083333333336</c:v>
                </c:pt>
                <c:pt idx="5162">
                  <c:v>40394.125</c:v>
                </c:pt>
                <c:pt idx="5163">
                  <c:v>40394.166666666664</c:v>
                </c:pt>
                <c:pt idx="5164">
                  <c:v>40394.208333333336</c:v>
                </c:pt>
                <c:pt idx="5165">
                  <c:v>40394.25</c:v>
                </c:pt>
                <c:pt idx="5166">
                  <c:v>40394.291666666664</c:v>
                </c:pt>
                <c:pt idx="5167">
                  <c:v>40394.333333333336</c:v>
                </c:pt>
                <c:pt idx="5168">
                  <c:v>40394.375</c:v>
                </c:pt>
                <c:pt idx="5169">
                  <c:v>40394.416666666664</c:v>
                </c:pt>
                <c:pt idx="5170">
                  <c:v>40394.458333333336</c:v>
                </c:pt>
                <c:pt idx="5171">
                  <c:v>40394.5</c:v>
                </c:pt>
                <c:pt idx="5172">
                  <c:v>40394.541666666664</c:v>
                </c:pt>
                <c:pt idx="5173">
                  <c:v>40394.583333333336</c:v>
                </c:pt>
                <c:pt idx="5174">
                  <c:v>40394.625</c:v>
                </c:pt>
                <c:pt idx="5175">
                  <c:v>40394.666666666664</c:v>
                </c:pt>
                <c:pt idx="5176">
                  <c:v>40394.708333333336</c:v>
                </c:pt>
                <c:pt idx="5177">
                  <c:v>40394.75</c:v>
                </c:pt>
                <c:pt idx="5178">
                  <c:v>40394.791666666664</c:v>
                </c:pt>
                <c:pt idx="5179">
                  <c:v>40394.833333333336</c:v>
                </c:pt>
                <c:pt idx="5180">
                  <c:v>40394.875</c:v>
                </c:pt>
                <c:pt idx="5181">
                  <c:v>40394.916666666664</c:v>
                </c:pt>
                <c:pt idx="5182">
                  <c:v>40394.958333333336</c:v>
                </c:pt>
                <c:pt idx="5183">
                  <c:v>40395</c:v>
                </c:pt>
                <c:pt idx="5184">
                  <c:v>40395.041666666664</c:v>
                </c:pt>
                <c:pt idx="5185">
                  <c:v>40395.083333333336</c:v>
                </c:pt>
                <c:pt idx="5186">
                  <c:v>40395.125</c:v>
                </c:pt>
                <c:pt idx="5187">
                  <c:v>40395.166666666664</c:v>
                </c:pt>
                <c:pt idx="5188">
                  <c:v>40395.208333333336</c:v>
                </c:pt>
                <c:pt idx="5189">
                  <c:v>40395.25</c:v>
                </c:pt>
                <c:pt idx="5190">
                  <c:v>40395.291666666664</c:v>
                </c:pt>
                <c:pt idx="5191">
                  <c:v>40395.333333333336</c:v>
                </c:pt>
                <c:pt idx="5192">
                  <c:v>40395.375</c:v>
                </c:pt>
                <c:pt idx="5193">
                  <c:v>40395.416666666664</c:v>
                </c:pt>
                <c:pt idx="5194">
                  <c:v>40395.458333333336</c:v>
                </c:pt>
                <c:pt idx="5195">
                  <c:v>40395.5</c:v>
                </c:pt>
                <c:pt idx="5196">
                  <c:v>40395.541666666664</c:v>
                </c:pt>
                <c:pt idx="5197">
                  <c:v>40395.583333333336</c:v>
                </c:pt>
                <c:pt idx="5198">
                  <c:v>40395.625</c:v>
                </c:pt>
                <c:pt idx="5199">
                  <c:v>40395.666666666664</c:v>
                </c:pt>
                <c:pt idx="5200">
                  <c:v>40395.708333333336</c:v>
                </c:pt>
                <c:pt idx="5201">
                  <c:v>40395.75</c:v>
                </c:pt>
                <c:pt idx="5202">
                  <c:v>40395.791666666664</c:v>
                </c:pt>
                <c:pt idx="5203">
                  <c:v>40395.833333333336</c:v>
                </c:pt>
                <c:pt idx="5204">
                  <c:v>40395.875</c:v>
                </c:pt>
                <c:pt idx="5205">
                  <c:v>40395.916666666664</c:v>
                </c:pt>
                <c:pt idx="5206">
                  <c:v>40395.958333333336</c:v>
                </c:pt>
                <c:pt idx="5207">
                  <c:v>40396</c:v>
                </c:pt>
                <c:pt idx="5208">
                  <c:v>40396.041666666664</c:v>
                </c:pt>
                <c:pt idx="5209">
                  <c:v>40396.083333333336</c:v>
                </c:pt>
                <c:pt idx="5210">
                  <c:v>40396.125</c:v>
                </c:pt>
                <c:pt idx="5211">
                  <c:v>40396.166666666664</c:v>
                </c:pt>
                <c:pt idx="5212">
                  <c:v>40396.208333333336</c:v>
                </c:pt>
                <c:pt idx="5213">
                  <c:v>40396.25</c:v>
                </c:pt>
                <c:pt idx="5214">
                  <c:v>40396.291666666664</c:v>
                </c:pt>
                <c:pt idx="5215">
                  <c:v>40396.333333333336</c:v>
                </c:pt>
                <c:pt idx="5216">
                  <c:v>40396.375</c:v>
                </c:pt>
                <c:pt idx="5217">
                  <c:v>40396.416666666664</c:v>
                </c:pt>
                <c:pt idx="5218">
                  <c:v>40396.458333333336</c:v>
                </c:pt>
                <c:pt idx="5219">
                  <c:v>40396.5</c:v>
                </c:pt>
                <c:pt idx="5220">
                  <c:v>40396.541666666664</c:v>
                </c:pt>
                <c:pt idx="5221">
                  <c:v>40396.583333333336</c:v>
                </c:pt>
                <c:pt idx="5222">
                  <c:v>40396.625</c:v>
                </c:pt>
                <c:pt idx="5223">
                  <c:v>40396.666666666664</c:v>
                </c:pt>
                <c:pt idx="5224">
                  <c:v>40396.708333333336</c:v>
                </c:pt>
                <c:pt idx="5225">
                  <c:v>40396.75</c:v>
                </c:pt>
                <c:pt idx="5226">
                  <c:v>40396.791666666664</c:v>
                </c:pt>
                <c:pt idx="5227">
                  <c:v>40396.833333333336</c:v>
                </c:pt>
                <c:pt idx="5228">
                  <c:v>40396.875</c:v>
                </c:pt>
                <c:pt idx="5229">
                  <c:v>40396.916666666664</c:v>
                </c:pt>
                <c:pt idx="5230">
                  <c:v>40396.958333333336</c:v>
                </c:pt>
                <c:pt idx="5231">
                  <c:v>40397</c:v>
                </c:pt>
                <c:pt idx="5232">
                  <c:v>40397.041666666664</c:v>
                </c:pt>
                <c:pt idx="5233">
                  <c:v>40397.083333333336</c:v>
                </c:pt>
                <c:pt idx="5234">
                  <c:v>40397.125</c:v>
                </c:pt>
                <c:pt idx="5235">
                  <c:v>40397.166666666664</c:v>
                </c:pt>
                <c:pt idx="5236">
                  <c:v>40397.208333333336</c:v>
                </c:pt>
                <c:pt idx="5237">
                  <c:v>40397.25</c:v>
                </c:pt>
                <c:pt idx="5238">
                  <c:v>40397.291666666664</c:v>
                </c:pt>
                <c:pt idx="5239">
                  <c:v>40397.333333333336</c:v>
                </c:pt>
                <c:pt idx="5240">
                  <c:v>40397.375</c:v>
                </c:pt>
                <c:pt idx="5241">
                  <c:v>40397.416666666664</c:v>
                </c:pt>
                <c:pt idx="5242">
                  <c:v>40397.458333333336</c:v>
                </c:pt>
                <c:pt idx="5243">
                  <c:v>40397.5</c:v>
                </c:pt>
                <c:pt idx="5244">
                  <c:v>40397.541666666664</c:v>
                </c:pt>
                <c:pt idx="5245">
                  <c:v>40397.583333333336</c:v>
                </c:pt>
                <c:pt idx="5246">
                  <c:v>40397.625</c:v>
                </c:pt>
                <c:pt idx="5247">
                  <c:v>40397.666666666664</c:v>
                </c:pt>
                <c:pt idx="5248">
                  <c:v>40397.708333333336</c:v>
                </c:pt>
                <c:pt idx="5249">
                  <c:v>40397.75</c:v>
                </c:pt>
                <c:pt idx="5250">
                  <c:v>40397.791666666664</c:v>
                </c:pt>
                <c:pt idx="5251">
                  <c:v>40397.833333333336</c:v>
                </c:pt>
                <c:pt idx="5252">
                  <c:v>40397.875</c:v>
                </c:pt>
                <c:pt idx="5253">
                  <c:v>40397.916666666664</c:v>
                </c:pt>
                <c:pt idx="5254">
                  <c:v>40397.958333333336</c:v>
                </c:pt>
                <c:pt idx="5255">
                  <c:v>40398</c:v>
                </c:pt>
                <c:pt idx="5256">
                  <c:v>40398.041666666664</c:v>
                </c:pt>
                <c:pt idx="5257">
                  <c:v>40398.083333333336</c:v>
                </c:pt>
                <c:pt idx="5258">
                  <c:v>40398.125</c:v>
                </c:pt>
                <c:pt idx="5259">
                  <c:v>40398.166666666664</c:v>
                </c:pt>
                <c:pt idx="5260">
                  <c:v>40398.208333333336</c:v>
                </c:pt>
                <c:pt idx="5261">
                  <c:v>40398.25</c:v>
                </c:pt>
                <c:pt idx="5262">
                  <c:v>40398.291666666664</c:v>
                </c:pt>
                <c:pt idx="5263">
                  <c:v>40398.333333333336</c:v>
                </c:pt>
                <c:pt idx="5264">
                  <c:v>40398.375</c:v>
                </c:pt>
                <c:pt idx="5265">
                  <c:v>40398.416666666664</c:v>
                </c:pt>
                <c:pt idx="5266">
                  <c:v>40398.458333333336</c:v>
                </c:pt>
                <c:pt idx="5267">
                  <c:v>40398.5</c:v>
                </c:pt>
                <c:pt idx="5268">
                  <c:v>40398.541666666664</c:v>
                </c:pt>
                <c:pt idx="5269">
                  <c:v>40398.583333333336</c:v>
                </c:pt>
                <c:pt idx="5270">
                  <c:v>40398.625</c:v>
                </c:pt>
                <c:pt idx="5271">
                  <c:v>40398.666666666664</c:v>
                </c:pt>
                <c:pt idx="5272">
                  <c:v>40398.708333333336</c:v>
                </c:pt>
                <c:pt idx="5273">
                  <c:v>40398.75</c:v>
                </c:pt>
                <c:pt idx="5274">
                  <c:v>40398.791666666664</c:v>
                </c:pt>
                <c:pt idx="5275">
                  <c:v>40398.833333333336</c:v>
                </c:pt>
                <c:pt idx="5276">
                  <c:v>40398.875</c:v>
                </c:pt>
                <c:pt idx="5277">
                  <c:v>40398.916666666664</c:v>
                </c:pt>
                <c:pt idx="5278">
                  <c:v>40398.958333333336</c:v>
                </c:pt>
                <c:pt idx="5279">
                  <c:v>40399</c:v>
                </c:pt>
                <c:pt idx="5280">
                  <c:v>40399.041666666664</c:v>
                </c:pt>
                <c:pt idx="5281">
                  <c:v>40399.083333333336</c:v>
                </c:pt>
                <c:pt idx="5282">
                  <c:v>40399.125</c:v>
                </c:pt>
                <c:pt idx="5283">
                  <c:v>40399.166666666664</c:v>
                </c:pt>
                <c:pt idx="5284">
                  <c:v>40399.208333333336</c:v>
                </c:pt>
                <c:pt idx="5285">
                  <c:v>40399.25</c:v>
                </c:pt>
                <c:pt idx="5286">
                  <c:v>40399.291666666664</c:v>
                </c:pt>
                <c:pt idx="5287">
                  <c:v>40399.333333333336</c:v>
                </c:pt>
                <c:pt idx="5288">
                  <c:v>40399.375</c:v>
                </c:pt>
                <c:pt idx="5289">
                  <c:v>40399.416666666664</c:v>
                </c:pt>
                <c:pt idx="5290">
                  <c:v>40399.458333333336</c:v>
                </c:pt>
                <c:pt idx="5291">
                  <c:v>40399.5</c:v>
                </c:pt>
                <c:pt idx="5292">
                  <c:v>40399.541666666664</c:v>
                </c:pt>
                <c:pt idx="5293">
                  <c:v>40399.583333333336</c:v>
                </c:pt>
                <c:pt idx="5294">
                  <c:v>40399.625</c:v>
                </c:pt>
                <c:pt idx="5295">
                  <c:v>40399.666666666664</c:v>
                </c:pt>
                <c:pt idx="5296">
                  <c:v>40399.708333333336</c:v>
                </c:pt>
                <c:pt idx="5297">
                  <c:v>40399.75</c:v>
                </c:pt>
                <c:pt idx="5298">
                  <c:v>40399.791666666664</c:v>
                </c:pt>
                <c:pt idx="5299">
                  <c:v>40399.833333333336</c:v>
                </c:pt>
                <c:pt idx="5300">
                  <c:v>40399.875</c:v>
                </c:pt>
                <c:pt idx="5301">
                  <c:v>40399.916666666664</c:v>
                </c:pt>
                <c:pt idx="5302">
                  <c:v>40399.958333333336</c:v>
                </c:pt>
                <c:pt idx="5303">
                  <c:v>40400</c:v>
                </c:pt>
                <c:pt idx="5304">
                  <c:v>40400.041666666664</c:v>
                </c:pt>
                <c:pt idx="5305">
                  <c:v>40400.083333333336</c:v>
                </c:pt>
                <c:pt idx="5306">
                  <c:v>40400.125</c:v>
                </c:pt>
                <c:pt idx="5307">
                  <c:v>40400.166666666664</c:v>
                </c:pt>
                <c:pt idx="5308">
                  <c:v>40400.208333333336</c:v>
                </c:pt>
                <c:pt idx="5309">
                  <c:v>40400.25</c:v>
                </c:pt>
                <c:pt idx="5310">
                  <c:v>40400.291666666664</c:v>
                </c:pt>
                <c:pt idx="5311">
                  <c:v>40400.333333333336</c:v>
                </c:pt>
                <c:pt idx="5312">
                  <c:v>40400.375</c:v>
                </c:pt>
                <c:pt idx="5313">
                  <c:v>40400.416666666664</c:v>
                </c:pt>
                <c:pt idx="5314">
                  <c:v>40400.458333333336</c:v>
                </c:pt>
                <c:pt idx="5315">
                  <c:v>40400.5</c:v>
                </c:pt>
                <c:pt idx="5316">
                  <c:v>40400.541666666664</c:v>
                </c:pt>
                <c:pt idx="5317">
                  <c:v>40400.583333333336</c:v>
                </c:pt>
                <c:pt idx="5318">
                  <c:v>40400.625</c:v>
                </c:pt>
                <c:pt idx="5319">
                  <c:v>40400.666666666664</c:v>
                </c:pt>
                <c:pt idx="5320">
                  <c:v>40400.708333333336</c:v>
                </c:pt>
                <c:pt idx="5321">
                  <c:v>40400.75</c:v>
                </c:pt>
                <c:pt idx="5322">
                  <c:v>40400.791666666664</c:v>
                </c:pt>
                <c:pt idx="5323">
                  <c:v>40400.833333333336</c:v>
                </c:pt>
                <c:pt idx="5324">
                  <c:v>40400.875</c:v>
                </c:pt>
                <c:pt idx="5325">
                  <c:v>40400.916666666664</c:v>
                </c:pt>
                <c:pt idx="5326">
                  <c:v>40400.958333333336</c:v>
                </c:pt>
                <c:pt idx="5327">
                  <c:v>40401</c:v>
                </c:pt>
                <c:pt idx="5328">
                  <c:v>40401.041666666664</c:v>
                </c:pt>
                <c:pt idx="5329">
                  <c:v>40401.083333333336</c:v>
                </c:pt>
                <c:pt idx="5330">
                  <c:v>40401.125</c:v>
                </c:pt>
                <c:pt idx="5331">
                  <c:v>40401.166666666664</c:v>
                </c:pt>
                <c:pt idx="5332">
                  <c:v>40401.208333333336</c:v>
                </c:pt>
                <c:pt idx="5333">
                  <c:v>40401.25</c:v>
                </c:pt>
                <c:pt idx="5334">
                  <c:v>40401.291666666664</c:v>
                </c:pt>
                <c:pt idx="5335">
                  <c:v>40401.333333333336</c:v>
                </c:pt>
                <c:pt idx="5336">
                  <c:v>40401.375</c:v>
                </c:pt>
                <c:pt idx="5337">
                  <c:v>40401.416666666664</c:v>
                </c:pt>
                <c:pt idx="5338">
                  <c:v>40401.458333333336</c:v>
                </c:pt>
                <c:pt idx="5339">
                  <c:v>40401.5</c:v>
                </c:pt>
                <c:pt idx="5340">
                  <c:v>40401.541666666664</c:v>
                </c:pt>
                <c:pt idx="5341">
                  <c:v>40401.583333333336</c:v>
                </c:pt>
                <c:pt idx="5342">
                  <c:v>40401.625</c:v>
                </c:pt>
                <c:pt idx="5343">
                  <c:v>40401.666666666664</c:v>
                </c:pt>
                <c:pt idx="5344">
                  <c:v>40401.708333333336</c:v>
                </c:pt>
                <c:pt idx="5345">
                  <c:v>40401.75</c:v>
                </c:pt>
                <c:pt idx="5346">
                  <c:v>40401.791666666664</c:v>
                </c:pt>
                <c:pt idx="5347">
                  <c:v>40401.833333333336</c:v>
                </c:pt>
                <c:pt idx="5348">
                  <c:v>40401.875</c:v>
                </c:pt>
                <c:pt idx="5349">
                  <c:v>40401.916666666664</c:v>
                </c:pt>
                <c:pt idx="5350">
                  <c:v>40401.958333333336</c:v>
                </c:pt>
                <c:pt idx="5351">
                  <c:v>40402</c:v>
                </c:pt>
                <c:pt idx="5352">
                  <c:v>40402.041666666664</c:v>
                </c:pt>
                <c:pt idx="5353">
                  <c:v>40402.083333333336</c:v>
                </c:pt>
                <c:pt idx="5354">
                  <c:v>40402.125</c:v>
                </c:pt>
                <c:pt idx="5355">
                  <c:v>40402.166666666664</c:v>
                </c:pt>
                <c:pt idx="5356">
                  <c:v>40402.208333333336</c:v>
                </c:pt>
                <c:pt idx="5357">
                  <c:v>40402.25</c:v>
                </c:pt>
                <c:pt idx="5358">
                  <c:v>40402.291666666664</c:v>
                </c:pt>
                <c:pt idx="5359">
                  <c:v>40402.333333333336</c:v>
                </c:pt>
                <c:pt idx="5360">
                  <c:v>40402.375</c:v>
                </c:pt>
                <c:pt idx="5361">
                  <c:v>40402.416666666664</c:v>
                </c:pt>
                <c:pt idx="5362">
                  <c:v>40402.458333333336</c:v>
                </c:pt>
                <c:pt idx="5363">
                  <c:v>40402.5</c:v>
                </c:pt>
                <c:pt idx="5364">
                  <c:v>40402.541666666664</c:v>
                </c:pt>
                <c:pt idx="5365">
                  <c:v>40402.583333333336</c:v>
                </c:pt>
                <c:pt idx="5366">
                  <c:v>40402.625</c:v>
                </c:pt>
                <c:pt idx="5367">
                  <c:v>40402.666666666664</c:v>
                </c:pt>
                <c:pt idx="5368">
                  <c:v>40402.708333333336</c:v>
                </c:pt>
                <c:pt idx="5369">
                  <c:v>40402.75</c:v>
                </c:pt>
                <c:pt idx="5370">
                  <c:v>40402.791666666664</c:v>
                </c:pt>
                <c:pt idx="5371">
                  <c:v>40402.833333333336</c:v>
                </c:pt>
                <c:pt idx="5372">
                  <c:v>40402.875</c:v>
                </c:pt>
                <c:pt idx="5373">
                  <c:v>40402.916666666664</c:v>
                </c:pt>
                <c:pt idx="5374">
                  <c:v>40402.958333333336</c:v>
                </c:pt>
                <c:pt idx="5375">
                  <c:v>40403</c:v>
                </c:pt>
                <c:pt idx="5376">
                  <c:v>40403.041666666664</c:v>
                </c:pt>
                <c:pt idx="5377">
                  <c:v>40403.083333333336</c:v>
                </c:pt>
                <c:pt idx="5378">
                  <c:v>40403.125</c:v>
                </c:pt>
                <c:pt idx="5379">
                  <c:v>40403.166666666664</c:v>
                </c:pt>
                <c:pt idx="5380">
                  <c:v>40403.208333333336</c:v>
                </c:pt>
                <c:pt idx="5381">
                  <c:v>40403.25</c:v>
                </c:pt>
                <c:pt idx="5382">
                  <c:v>40403.291666666664</c:v>
                </c:pt>
                <c:pt idx="5383">
                  <c:v>40403.333333333336</c:v>
                </c:pt>
                <c:pt idx="5384">
                  <c:v>40403.375</c:v>
                </c:pt>
                <c:pt idx="5385">
                  <c:v>40403.416666666664</c:v>
                </c:pt>
                <c:pt idx="5386">
                  <c:v>40403.458333333336</c:v>
                </c:pt>
                <c:pt idx="5387">
                  <c:v>40403.5</c:v>
                </c:pt>
                <c:pt idx="5388">
                  <c:v>40403.541666666664</c:v>
                </c:pt>
                <c:pt idx="5389">
                  <c:v>40403.583333333336</c:v>
                </c:pt>
                <c:pt idx="5390">
                  <c:v>40403.625</c:v>
                </c:pt>
                <c:pt idx="5391">
                  <c:v>40403.666666666664</c:v>
                </c:pt>
                <c:pt idx="5392">
                  <c:v>40403.708333333336</c:v>
                </c:pt>
                <c:pt idx="5393">
                  <c:v>40403.75</c:v>
                </c:pt>
                <c:pt idx="5394">
                  <c:v>40403.791666666664</c:v>
                </c:pt>
                <c:pt idx="5395">
                  <c:v>40403.833333333336</c:v>
                </c:pt>
                <c:pt idx="5396">
                  <c:v>40403.875</c:v>
                </c:pt>
                <c:pt idx="5397">
                  <c:v>40403.916666666664</c:v>
                </c:pt>
                <c:pt idx="5398">
                  <c:v>40403.958333333336</c:v>
                </c:pt>
                <c:pt idx="5399">
                  <c:v>40404</c:v>
                </c:pt>
                <c:pt idx="5400">
                  <c:v>40404.041666666664</c:v>
                </c:pt>
                <c:pt idx="5401">
                  <c:v>40404.083333333336</c:v>
                </c:pt>
                <c:pt idx="5402">
                  <c:v>40404.125</c:v>
                </c:pt>
                <c:pt idx="5403">
                  <c:v>40404.166666666664</c:v>
                </c:pt>
                <c:pt idx="5404">
                  <c:v>40404.208333333336</c:v>
                </c:pt>
                <c:pt idx="5405">
                  <c:v>40404.25</c:v>
                </c:pt>
                <c:pt idx="5406">
                  <c:v>40404.291666666664</c:v>
                </c:pt>
                <c:pt idx="5407">
                  <c:v>40404.333333333336</c:v>
                </c:pt>
                <c:pt idx="5408">
                  <c:v>40404.375</c:v>
                </c:pt>
                <c:pt idx="5409">
                  <c:v>40404.416666666664</c:v>
                </c:pt>
                <c:pt idx="5410">
                  <c:v>40404.458333333336</c:v>
                </c:pt>
                <c:pt idx="5411">
                  <c:v>40404.5</c:v>
                </c:pt>
                <c:pt idx="5412">
                  <c:v>40404.541666666664</c:v>
                </c:pt>
                <c:pt idx="5413">
                  <c:v>40404.583333333336</c:v>
                </c:pt>
                <c:pt idx="5414">
                  <c:v>40404.625</c:v>
                </c:pt>
                <c:pt idx="5415">
                  <c:v>40404.666666666664</c:v>
                </c:pt>
                <c:pt idx="5416">
                  <c:v>40404.708333333336</c:v>
                </c:pt>
                <c:pt idx="5417">
                  <c:v>40404.75</c:v>
                </c:pt>
                <c:pt idx="5418">
                  <c:v>40404.791666666664</c:v>
                </c:pt>
                <c:pt idx="5419">
                  <c:v>40404.833333333336</c:v>
                </c:pt>
                <c:pt idx="5420">
                  <c:v>40404.875</c:v>
                </c:pt>
                <c:pt idx="5421">
                  <c:v>40404.916666666664</c:v>
                </c:pt>
                <c:pt idx="5422">
                  <c:v>40404.958333333336</c:v>
                </c:pt>
                <c:pt idx="5423">
                  <c:v>40405</c:v>
                </c:pt>
                <c:pt idx="5424">
                  <c:v>40405.041666666664</c:v>
                </c:pt>
                <c:pt idx="5425">
                  <c:v>40405.083333333336</c:v>
                </c:pt>
                <c:pt idx="5426">
                  <c:v>40405.125</c:v>
                </c:pt>
                <c:pt idx="5427">
                  <c:v>40405.166666666664</c:v>
                </c:pt>
                <c:pt idx="5428">
                  <c:v>40405.208333333336</c:v>
                </c:pt>
                <c:pt idx="5429">
                  <c:v>40405.25</c:v>
                </c:pt>
                <c:pt idx="5430">
                  <c:v>40405.291666666664</c:v>
                </c:pt>
                <c:pt idx="5431">
                  <c:v>40405.333333333336</c:v>
                </c:pt>
                <c:pt idx="5432">
                  <c:v>40405.375</c:v>
                </c:pt>
                <c:pt idx="5433">
                  <c:v>40405.416666666664</c:v>
                </c:pt>
                <c:pt idx="5434">
                  <c:v>40405.458333333336</c:v>
                </c:pt>
                <c:pt idx="5435">
                  <c:v>40405.5</c:v>
                </c:pt>
                <c:pt idx="5436">
                  <c:v>40405.541666666664</c:v>
                </c:pt>
                <c:pt idx="5437">
                  <c:v>40405.583333333336</c:v>
                </c:pt>
                <c:pt idx="5438">
                  <c:v>40405.625</c:v>
                </c:pt>
                <c:pt idx="5439">
                  <c:v>40405.666666666664</c:v>
                </c:pt>
                <c:pt idx="5440">
                  <c:v>40405.708333333336</c:v>
                </c:pt>
                <c:pt idx="5441">
                  <c:v>40405.75</c:v>
                </c:pt>
                <c:pt idx="5442">
                  <c:v>40405.791666666664</c:v>
                </c:pt>
                <c:pt idx="5443">
                  <c:v>40405.833333333336</c:v>
                </c:pt>
                <c:pt idx="5444">
                  <c:v>40405.875</c:v>
                </c:pt>
                <c:pt idx="5445">
                  <c:v>40405.916666666664</c:v>
                </c:pt>
                <c:pt idx="5446">
                  <c:v>40405.958333333336</c:v>
                </c:pt>
                <c:pt idx="5447">
                  <c:v>40406</c:v>
                </c:pt>
                <c:pt idx="5448">
                  <c:v>40406.041666666664</c:v>
                </c:pt>
                <c:pt idx="5449">
                  <c:v>40406.083333333336</c:v>
                </c:pt>
                <c:pt idx="5450">
                  <c:v>40406.125</c:v>
                </c:pt>
                <c:pt idx="5451">
                  <c:v>40406.166666666664</c:v>
                </c:pt>
                <c:pt idx="5452">
                  <c:v>40406.208333333336</c:v>
                </c:pt>
                <c:pt idx="5453">
                  <c:v>40406.25</c:v>
                </c:pt>
                <c:pt idx="5454">
                  <c:v>40406.291666666664</c:v>
                </c:pt>
                <c:pt idx="5455">
                  <c:v>40406.333333333336</c:v>
                </c:pt>
                <c:pt idx="5456">
                  <c:v>40406.375</c:v>
                </c:pt>
                <c:pt idx="5457">
                  <c:v>40406.416666666664</c:v>
                </c:pt>
                <c:pt idx="5458">
                  <c:v>40406.458333333336</c:v>
                </c:pt>
                <c:pt idx="5459">
                  <c:v>40406.5</c:v>
                </c:pt>
                <c:pt idx="5460">
                  <c:v>40406.541666666664</c:v>
                </c:pt>
                <c:pt idx="5461">
                  <c:v>40406.583333333336</c:v>
                </c:pt>
                <c:pt idx="5462">
                  <c:v>40406.625</c:v>
                </c:pt>
                <c:pt idx="5463">
                  <c:v>40406.666666666664</c:v>
                </c:pt>
                <c:pt idx="5464">
                  <c:v>40406.708333333336</c:v>
                </c:pt>
                <c:pt idx="5465">
                  <c:v>40406.75</c:v>
                </c:pt>
                <c:pt idx="5466">
                  <c:v>40406.791666666664</c:v>
                </c:pt>
                <c:pt idx="5467">
                  <c:v>40406.833333333336</c:v>
                </c:pt>
                <c:pt idx="5468">
                  <c:v>40406.875</c:v>
                </c:pt>
                <c:pt idx="5469">
                  <c:v>40406.916666666664</c:v>
                </c:pt>
                <c:pt idx="5470">
                  <c:v>40406.958333333336</c:v>
                </c:pt>
                <c:pt idx="5471">
                  <c:v>40407</c:v>
                </c:pt>
                <c:pt idx="5472">
                  <c:v>40407.041666666664</c:v>
                </c:pt>
                <c:pt idx="5473">
                  <c:v>40407.083333333336</c:v>
                </c:pt>
                <c:pt idx="5474">
                  <c:v>40407.125</c:v>
                </c:pt>
                <c:pt idx="5475">
                  <c:v>40407.166666666664</c:v>
                </c:pt>
                <c:pt idx="5476">
                  <c:v>40407.208333333336</c:v>
                </c:pt>
                <c:pt idx="5477">
                  <c:v>40407.25</c:v>
                </c:pt>
                <c:pt idx="5478">
                  <c:v>40407.291666666664</c:v>
                </c:pt>
                <c:pt idx="5479">
                  <c:v>40407.333333333336</c:v>
                </c:pt>
                <c:pt idx="5480">
                  <c:v>40407.375</c:v>
                </c:pt>
                <c:pt idx="5481">
                  <c:v>40407.416666666664</c:v>
                </c:pt>
                <c:pt idx="5482">
                  <c:v>40407.458333333336</c:v>
                </c:pt>
                <c:pt idx="5483">
                  <c:v>40407.5</c:v>
                </c:pt>
                <c:pt idx="5484">
                  <c:v>40407.541666666664</c:v>
                </c:pt>
                <c:pt idx="5485">
                  <c:v>40407.583333333336</c:v>
                </c:pt>
                <c:pt idx="5486">
                  <c:v>40407.625</c:v>
                </c:pt>
                <c:pt idx="5487">
                  <c:v>40407.666666666664</c:v>
                </c:pt>
                <c:pt idx="5488">
                  <c:v>40407.708333333336</c:v>
                </c:pt>
                <c:pt idx="5489">
                  <c:v>40407.75</c:v>
                </c:pt>
                <c:pt idx="5490">
                  <c:v>40407.791666666664</c:v>
                </c:pt>
                <c:pt idx="5491">
                  <c:v>40407.833333333336</c:v>
                </c:pt>
                <c:pt idx="5492">
                  <c:v>40407.875</c:v>
                </c:pt>
                <c:pt idx="5493">
                  <c:v>40407.916666666664</c:v>
                </c:pt>
                <c:pt idx="5494">
                  <c:v>40407.958333333336</c:v>
                </c:pt>
                <c:pt idx="5495">
                  <c:v>40408</c:v>
                </c:pt>
                <c:pt idx="5496">
                  <c:v>40408.041666666664</c:v>
                </c:pt>
                <c:pt idx="5497">
                  <c:v>40408.083333333336</c:v>
                </c:pt>
                <c:pt idx="5498">
                  <c:v>40408.125</c:v>
                </c:pt>
                <c:pt idx="5499">
                  <c:v>40408.166666666664</c:v>
                </c:pt>
                <c:pt idx="5500">
                  <c:v>40408.208333333336</c:v>
                </c:pt>
                <c:pt idx="5501">
                  <c:v>40408.25</c:v>
                </c:pt>
                <c:pt idx="5502">
                  <c:v>40408.291666666664</c:v>
                </c:pt>
                <c:pt idx="5503">
                  <c:v>40408.333333333336</c:v>
                </c:pt>
                <c:pt idx="5504">
                  <c:v>40408.375</c:v>
                </c:pt>
                <c:pt idx="5505">
                  <c:v>40408.416666666664</c:v>
                </c:pt>
                <c:pt idx="5506">
                  <c:v>40408.458333333336</c:v>
                </c:pt>
                <c:pt idx="5507">
                  <c:v>40408.5</c:v>
                </c:pt>
                <c:pt idx="5508">
                  <c:v>40408.541666666664</c:v>
                </c:pt>
                <c:pt idx="5509">
                  <c:v>40408.583333333336</c:v>
                </c:pt>
                <c:pt idx="5510">
                  <c:v>40408.625</c:v>
                </c:pt>
                <c:pt idx="5511">
                  <c:v>40408.666666666664</c:v>
                </c:pt>
                <c:pt idx="5512">
                  <c:v>40408.708333333336</c:v>
                </c:pt>
                <c:pt idx="5513">
                  <c:v>40408.75</c:v>
                </c:pt>
                <c:pt idx="5514">
                  <c:v>40408.791666666664</c:v>
                </c:pt>
                <c:pt idx="5515">
                  <c:v>40408.833333333336</c:v>
                </c:pt>
                <c:pt idx="5516">
                  <c:v>40408.875</c:v>
                </c:pt>
                <c:pt idx="5517">
                  <c:v>40408.916666666664</c:v>
                </c:pt>
                <c:pt idx="5518">
                  <c:v>40408.958333333336</c:v>
                </c:pt>
                <c:pt idx="5519">
                  <c:v>40409</c:v>
                </c:pt>
                <c:pt idx="5520">
                  <c:v>40409.041666666664</c:v>
                </c:pt>
                <c:pt idx="5521">
                  <c:v>40409.083333333336</c:v>
                </c:pt>
                <c:pt idx="5522">
                  <c:v>40409.125</c:v>
                </c:pt>
                <c:pt idx="5523">
                  <c:v>40409.166666666664</c:v>
                </c:pt>
                <c:pt idx="5524">
                  <c:v>40409.208333333336</c:v>
                </c:pt>
                <c:pt idx="5525">
                  <c:v>40409.25</c:v>
                </c:pt>
                <c:pt idx="5526">
                  <c:v>40409.291666666664</c:v>
                </c:pt>
                <c:pt idx="5527">
                  <c:v>40409.333333333336</c:v>
                </c:pt>
                <c:pt idx="5528">
                  <c:v>40409.375</c:v>
                </c:pt>
                <c:pt idx="5529">
                  <c:v>40409.416666666664</c:v>
                </c:pt>
                <c:pt idx="5530">
                  <c:v>40409.458333333336</c:v>
                </c:pt>
                <c:pt idx="5531">
                  <c:v>40409.5</c:v>
                </c:pt>
                <c:pt idx="5532">
                  <c:v>40409.541666666664</c:v>
                </c:pt>
                <c:pt idx="5533">
                  <c:v>40409.583333333336</c:v>
                </c:pt>
                <c:pt idx="5534">
                  <c:v>40409.625</c:v>
                </c:pt>
                <c:pt idx="5535">
                  <c:v>40409.666666666664</c:v>
                </c:pt>
                <c:pt idx="5536">
                  <c:v>40409.708333333336</c:v>
                </c:pt>
                <c:pt idx="5537">
                  <c:v>40409.75</c:v>
                </c:pt>
                <c:pt idx="5538">
                  <c:v>40409.791666666664</c:v>
                </c:pt>
                <c:pt idx="5539">
                  <c:v>40409.833333333336</c:v>
                </c:pt>
                <c:pt idx="5540">
                  <c:v>40409.875</c:v>
                </c:pt>
                <c:pt idx="5541">
                  <c:v>40409.916666666664</c:v>
                </c:pt>
                <c:pt idx="5542">
                  <c:v>40409.958333333336</c:v>
                </c:pt>
                <c:pt idx="5543">
                  <c:v>40410</c:v>
                </c:pt>
                <c:pt idx="5544">
                  <c:v>40410.041666666664</c:v>
                </c:pt>
                <c:pt idx="5545">
                  <c:v>40410.083333333336</c:v>
                </c:pt>
                <c:pt idx="5546">
                  <c:v>40410.125</c:v>
                </c:pt>
                <c:pt idx="5547">
                  <c:v>40410.166666666664</c:v>
                </c:pt>
                <c:pt idx="5548">
                  <c:v>40410.208333333336</c:v>
                </c:pt>
                <c:pt idx="5549">
                  <c:v>40410.25</c:v>
                </c:pt>
                <c:pt idx="5550">
                  <c:v>40410.291666666664</c:v>
                </c:pt>
                <c:pt idx="5551">
                  <c:v>40410.333333333336</c:v>
                </c:pt>
                <c:pt idx="5552">
                  <c:v>40410.375</c:v>
                </c:pt>
                <c:pt idx="5553">
                  <c:v>40410.416666666664</c:v>
                </c:pt>
                <c:pt idx="5554">
                  <c:v>40410.458333333336</c:v>
                </c:pt>
                <c:pt idx="5555">
                  <c:v>40410.5</c:v>
                </c:pt>
                <c:pt idx="5556">
                  <c:v>40410.541666666664</c:v>
                </c:pt>
                <c:pt idx="5557">
                  <c:v>40410.583333333336</c:v>
                </c:pt>
                <c:pt idx="5558">
                  <c:v>40410.625</c:v>
                </c:pt>
                <c:pt idx="5559">
                  <c:v>40410.666666666664</c:v>
                </c:pt>
                <c:pt idx="5560">
                  <c:v>40410.708333333336</c:v>
                </c:pt>
                <c:pt idx="5561">
                  <c:v>40410.75</c:v>
                </c:pt>
                <c:pt idx="5562">
                  <c:v>40410.791666666664</c:v>
                </c:pt>
                <c:pt idx="5563">
                  <c:v>40410.833333333336</c:v>
                </c:pt>
                <c:pt idx="5564">
                  <c:v>40410.875</c:v>
                </c:pt>
                <c:pt idx="5565">
                  <c:v>40410.916666666664</c:v>
                </c:pt>
                <c:pt idx="5566">
                  <c:v>40410.958333333336</c:v>
                </c:pt>
                <c:pt idx="5567">
                  <c:v>40411</c:v>
                </c:pt>
                <c:pt idx="5568">
                  <c:v>40411.041666666664</c:v>
                </c:pt>
                <c:pt idx="5569">
                  <c:v>40411.083333333336</c:v>
                </c:pt>
                <c:pt idx="5570">
                  <c:v>40411.125</c:v>
                </c:pt>
                <c:pt idx="5571">
                  <c:v>40411.166666666664</c:v>
                </c:pt>
                <c:pt idx="5572">
                  <c:v>40411.208333333336</c:v>
                </c:pt>
                <c:pt idx="5573">
                  <c:v>40411.25</c:v>
                </c:pt>
                <c:pt idx="5574">
                  <c:v>40411.291666666664</c:v>
                </c:pt>
                <c:pt idx="5575">
                  <c:v>40411.333333333336</c:v>
                </c:pt>
                <c:pt idx="5576">
                  <c:v>40411.375</c:v>
                </c:pt>
                <c:pt idx="5577">
                  <c:v>40411.416666666664</c:v>
                </c:pt>
                <c:pt idx="5578">
                  <c:v>40411.458333333336</c:v>
                </c:pt>
                <c:pt idx="5579">
                  <c:v>40411.5</c:v>
                </c:pt>
                <c:pt idx="5580">
                  <c:v>40411.541666666664</c:v>
                </c:pt>
                <c:pt idx="5581">
                  <c:v>40411.583333333336</c:v>
                </c:pt>
                <c:pt idx="5582">
                  <c:v>40411.625</c:v>
                </c:pt>
                <c:pt idx="5583">
                  <c:v>40411.666666666664</c:v>
                </c:pt>
                <c:pt idx="5584">
                  <c:v>40411.708333333336</c:v>
                </c:pt>
                <c:pt idx="5585">
                  <c:v>40411.75</c:v>
                </c:pt>
                <c:pt idx="5586">
                  <c:v>40411.791666666664</c:v>
                </c:pt>
                <c:pt idx="5587">
                  <c:v>40411.833333333336</c:v>
                </c:pt>
                <c:pt idx="5588">
                  <c:v>40411.875</c:v>
                </c:pt>
                <c:pt idx="5589">
                  <c:v>40411.916666666664</c:v>
                </c:pt>
                <c:pt idx="5590">
                  <c:v>40411.958333333336</c:v>
                </c:pt>
                <c:pt idx="5591">
                  <c:v>40412</c:v>
                </c:pt>
                <c:pt idx="5592">
                  <c:v>40412.041666666664</c:v>
                </c:pt>
                <c:pt idx="5593">
                  <c:v>40412.083333333336</c:v>
                </c:pt>
                <c:pt idx="5594">
                  <c:v>40412.125</c:v>
                </c:pt>
                <c:pt idx="5595">
                  <c:v>40412.166666666664</c:v>
                </c:pt>
                <c:pt idx="5596">
                  <c:v>40412.208333333336</c:v>
                </c:pt>
                <c:pt idx="5597">
                  <c:v>40412.25</c:v>
                </c:pt>
                <c:pt idx="5598">
                  <c:v>40412.291666666664</c:v>
                </c:pt>
                <c:pt idx="5599">
                  <c:v>40412.333333333336</c:v>
                </c:pt>
                <c:pt idx="5600">
                  <c:v>40412.375</c:v>
                </c:pt>
                <c:pt idx="5601">
                  <c:v>40412.416666666664</c:v>
                </c:pt>
                <c:pt idx="5602">
                  <c:v>40412.458333333336</c:v>
                </c:pt>
                <c:pt idx="5603">
                  <c:v>40412.5</c:v>
                </c:pt>
                <c:pt idx="5604">
                  <c:v>40412.541666666664</c:v>
                </c:pt>
                <c:pt idx="5605">
                  <c:v>40412.583333333336</c:v>
                </c:pt>
                <c:pt idx="5606">
                  <c:v>40412.625</c:v>
                </c:pt>
                <c:pt idx="5607">
                  <c:v>40412.666666666664</c:v>
                </c:pt>
                <c:pt idx="5608">
                  <c:v>40412.708333333336</c:v>
                </c:pt>
                <c:pt idx="5609">
                  <c:v>40412.75</c:v>
                </c:pt>
                <c:pt idx="5610">
                  <c:v>40412.791666666664</c:v>
                </c:pt>
                <c:pt idx="5611">
                  <c:v>40412.833333333336</c:v>
                </c:pt>
                <c:pt idx="5612">
                  <c:v>40412.875</c:v>
                </c:pt>
                <c:pt idx="5613">
                  <c:v>40412.916666666664</c:v>
                </c:pt>
                <c:pt idx="5614">
                  <c:v>40412.958333333336</c:v>
                </c:pt>
                <c:pt idx="5615">
                  <c:v>40413</c:v>
                </c:pt>
                <c:pt idx="5616">
                  <c:v>40413.041666666664</c:v>
                </c:pt>
                <c:pt idx="5617">
                  <c:v>40413.083333333336</c:v>
                </c:pt>
                <c:pt idx="5618">
                  <c:v>40413.125</c:v>
                </c:pt>
                <c:pt idx="5619">
                  <c:v>40413.166666666664</c:v>
                </c:pt>
                <c:pt idx="5620">
                  <c:v>40413.208333333336</c:v>
                </c:pt>
                <c:pt idx="5621">
                  <c:v>40413.25</c:v>
                </c:pt>
                <c:pt idx="5622">
                  <c:v>40413.291666666664</c:v>
                </c:pt>
                <c:pt idx="5623">
                  <c:v>40413.333333333336</c:v>
                </c:pt>
                <c:pt idx="5624">
                  <c:v>40413.375</c:v>
                </c:pt>
                <c:pt idx="5625">
                  <c:v>40413.416666666664</c:v>
                </c:pt>
                <c:pt idx="5626">
                  <c:v>40413.458333333336</c:v>
                </c:pt>
                <c:pt idx="5627">
                  <c:v>40413.5</c:v>
                </c:pt>
                <c:pt idx="5628">
                  <c:v>40413.541666666664</c:v>
                </c:pt>
                <c:pt idx="5629">
                  <c:v>40413.583333333336</c:v>
                </c:pt>
                <c:pt idx="5630">
                  <c:v>40413.625</c:v>
                </c:pt>
                <c:pt idx="5631">
                  <c:v>40413.666666666664</c:v>
                </c:pt>
                <c:pt idx="5632">
                  <c:v>40413.708333333336</c:v>
                </c:pt>
                <c:pt idx="5633">
                  <c:v>40413.75</c:v>
                </c:pt>
                <c:pt idx="5634">
                  <c:v>40413.791666666664</c:v>
                </c:pt>
                <c:pt idx="5635">
                  <c:v>40413.833333333336</c:v>
                </c:pt>
                <c:pt idx="5636">
                  <c:v>40413.875</c:v>
                </c:pt>
                <c:pt idx="5637">
                  <c:v>40413.916666666664</c:v>
                </c:pt>
                <c:pt idx="5638">
                  <c:v>40413.958333333336</c:v>
                </c:pt>
                <c:pt idx="5639">
                  <c:v>40414</c:v>
                </c:pt>
                <c:pt idx="5640">
                  <c:v>40414.041666666664</c:v>
                </c:pt>
                <c:pt idx="5641">
                  <c:v>40414.083333333336</c:v>
                </c:pt>
                <c:pt idx="5642">
                  <c:v>40414.125</c:v>
                </c:pt>
                <c:pt idx="5643">
                  <c:v>40414.166666666664</c:v>
                </c:pt>
                <c:pt idx="5644">
                  <c:v>40414.208333333336</c:v>
                </c:pt>
                <c:pt idx="5645">
                  <c:v>40414.25</c:v>
                </c:pt>
                <c:pt idx="5646">
                  <c:v>40414.291666666664</c:v>
                </c:pt>
                <c:pt idx="5647">
                  <c:v>40414.333333333336</c:v>
                </c:pt>
                <c:pt idx="5648">
                  <c:v>40414.375</c:v>
                </c:pt>
                <c:pt idx="5649">
                  <c:v>40414.416666666664</c:v>
                </c:pt>
                <c:pt idx="5650">
                  <c:v>40414.458333333336</c:v>
                </c:pt>
                <c:pt idx="5651">
                  <c:v>40414.5</c:v>
                </c:pt>
                <c:pt idx="5652">
                  <c:v>40414.541666666664</c:v>
                </c:pt>
                <c:pt idx="5653">
                  <c:v>40414.583333333336</c:v>
                </c:pt>
                <c:pt idx="5654">
                  <c:v>40414.625</c:v>
                </c:pt>
                <c:pt idx="5655">
                  <c:v>40414.666666666664</c:v>
                </c:pt>
                <c:pt idx="5656">
                  <c:v>40414.708333333336</c:v>
                </c:pt>
                <c:pt idx="5657">
                  <c:v>40414.75</c:v>
                </c:pt>
                <c:pt idx="5658">
                  <c:v>40414.791666666664</c:v>
                </c:pt>
                <c:pt idx="5659">
                  <c:v>40414.833333333336</c:v>
                </c:pt>
                <c:pt idx="5660">
                  <c:v>40414.875</c:v>
                </c:pt>
                <c:pt idx="5661">
                  <c:v>40414.916666666664</c:v>
                </c:pt>
                <c:pt idx="5662">
                  <c:v>40414.958333333336</c:v>
                </c:pt>
                <c:pt idx="5663">
                  <c:v>40415</c:v>
                </c:pt>
                <c:pt idx="5664">
                  <c:v>40415.041666666664</c:v>
                </c:pt>
                <c:pt idx="5665">
                  <c:v>40415.083333333336</c:v>
                </c:pt>
                <c:pt idx="5666">
                  <c:v>40415.125</c:v>
                </c:pt>
                <c:pt idx="5667">
                  <c:v>40415.166666666664</c:v>
                </c:pt>
                <c:pt idx="5668">
                  <c:v>40415.208333333336</c:v>
                </c:pt>
                <c:pt idx="5669">
                  <c:v>40415.25</c:v>
                </c:pt>
                <c:pt idx="5670">
                  <c:v>40415.291666666664</c:v>
                </c:pt>
                <c:pt idx="5671">
                  <c:v>40415.333333333336</c:v>
                </c:pt>
                <c:pt idx="5672">
                  <c:v>40415.375</c:v>
                </c:pt>
                <c:pt idx="5673">
                  <c:v>40415.416666666664</c:v>
                </c:pt>
                <c:pt idx="5674">
                  <c:v>40415.458333333336</c:v>
                </c:pt>
                <c:pt idx="5675">
                  <c:v>40415.5</c:v>
                </c:pt>
                <c:pt idx="5676">
                  <c:v>40415.541666666664</c:v>
                </c:pt>
                <c:pt idx="5677">
                  <c:v>40415.583333333336</c:v>
                </c:pt>
                <c:pt idx="5678">
                  <c:v>40415.625</c:v>
                </c:pt>
                <c:pt idx="5679">
                  <c:v>40415.666666666664</c:v>
                </c:pt>
                <c:pt idx="5680">
                  <c:v>40415.708333333336</c:v>
                </c:pt>
                <c:pt idx="5681">
                  <c:v>40415.75</c:v>
                </c:pt>
                <c:pt idx="5682">
                  <c:v>40415.791666666664</c:v>
                </c:pt>
                <c:pt idx="5683">
                  <c:v>40415.833333333336</c:v>
                </c:pt>
                <c:pt idx="5684">
                  <c:v>40415.875</c:v>
                </c:pt>
                <c:pt idx="5685">
                  <c:v>40415.916666666664</c:v>
                </c:pt>
                <c:pt idx="5686">
                  <c:v>40415.958333333336</c:v>
                </c:pt>
                <c:pt idx="5687">
                  <c:v>40416</c:v>
                </c:pt>
                <c:pt idx="5688">
                  <c:v>40416.041666666664</c:v>
                </c:pt>
                <c:pt idx="5689">
                  <c:v>40416.083333333336</c:v>
                </c:pt>
                <c:pt idx="5690">
                  <c:v>40416.125</c:v>
                </c:pt>
                <c:pt idx="5691">
                  <c:v>40416.166666666664</c:v>
                </c:pt>
                <c:pt idx="5692">
                  <c:v>40416.208333333336</c:v>
                </c:pt>
                <c:pt idx="5693">
                  <c:v>40416.25</c:v>
                </c:pt>
                <c:pt idx="5694">
                  <c:v>40416.291666666664</c:v>
                </c:pt>
                <c:pt idx="5695">
                  <c:v>40416.333333333336</c:v>
                </c:pt>
                <c:pt idx="5696">
                  <c:v>40416.375</c:v>
                </c:pt>
                <c:pt idx="5697">
                  <c:v>40416.416666666664</c:v>
                </c:pt>
                <c:pt idx="5698">
                  <c:v>40416.458333333336</c:v>
                </c:pt>
                <c:pt idx="5699">
                  <c:v>40416.5</c:v>
                </c:pt>
                <c:pt idx="5700">
                  <c:v>40416.541666666664</c:v>
                </c:pt>
                <c:pt idx="5701">
                  <c:v>40416.583333333336</c:v>
                </c:pt>
                <c:pt idx="5702">
                  <c:v>40416.625</c:v>
                </c:pt>
                <c:pt idx="5703">
                  <c:v>40416.666666666664</c:v>
                </c:pt>
                <c:pt idx="5704">
                  <c:v>40416.708333333336</c:v>
                </c:pt>
                <c:pt idx="5705">
                  <c:v>40416.75</c:v>
                </c:pt>
                <c:pt idx="5706">
                  <c:v>40416.791666666664</c:v>
                </c:pt>
                <c:pt idx="5707">
                  <c:v>40416.833333333336</c:v>
                </c:pt>
                <c:pt idx="5708">
                  <c:v>40416.875</c:v>
                </c:pt>
                <c:pt idx="5709">
                  <c:v>40416.916666666664</c:v>
                </c:pt>
                <c:pt idx="5710">
                  <c:v>40416.958333333336</c:v>
                </c:pt>
                <c:pt idx="5711">
                  <c:v>40417</c:v>
                </c:pt>
                <c:pt idx="5712">
                  <c:v>40417.041666666664</c:v>
                </c:pt>
                <c:pt idx="5713">
                  <c:v>40417.083333333336</c:v>
                </c:pt>
                <c:pt idx="5714">
                  <c:v>40417.125</c:v>
                </c:pt>
                <c:pt idx="5715">
                  <c:v>40417.166666666664</c:v>
                </c:pt>
                <c:pt idx="5716">
                  <c:v>40417.208333333336</c:v>
                </c:pt>
                <c:pt idx="5717">
                  <c:v>40417.25</c:v>
                </c:pt>
                <c:pt idx="5718">
                  <c:v>40417.291666666664</c:v>
                </c:pt>
                <c:pt idx="5719">
                  <c:v>40417.333333333336</c:v>
                </c:pt>
                <c:pt idx="5720">
                  <c:v>40417.375</c:v>
                </c:pt>
                <c:pt idx="5721">
                  <c:v>40417.416666666664</c:v>
                </c:pt>
                <c:pt idx="5722">
                  <c:v>40417.458333333336</c:v>
                </c:pt>
                <c:pt idx="5723">
                  <c:v>40417.5</c:v>
                </c:pt>
                <c:pt idx="5724">
                  <c:v>40417.541666666664</c:v>
                </c:pt>
                <c:pt idx="5725">
                  <c:v>40417.583333333336</c:v>
                </c:pt>
                <c:pt idx="5726">
                  <c:v>40417.625</c:v>
                </c:pt>
                <c:pt idx="5727">
                  <c:v>40417.666666666664</c:v>
                </c:pt>
                <c:pt idx="5728">
                  <c:v>40417.708333333336</c:v>
                </c:pt>
                <c:pt idx="5729">
                  <c:v>40417.75</c:v>
                </c:pt>
                <c:pt idx="5730">
                  <c:v>40417.791666666664</c:v>
                </c:pt>
                <c:pt idx="5731">
                  <c:v>40417.833333333336</c:v>
                </c:pt>
                <c:pt idx="5732">
                  <c:v>40417.875</c:v>
                </c:pt>
                <c:pt idx="5733">
                  <c:v>40417.916666666664</c:v>
                </c:pt>
                <c:pt idx="5734">
                  <c:v>40417.958333333336</c:v>
                </c:pt>
                <c:pt idx="5735">
                  <c:v>40418</c:v>
                </c:pt>
                <c:pt idx="5736">
                  <c:v>40418.041666666664</c:v>
                </c:pt>
                <c:pt idx="5737">
                  <c:v>40418.083333333336</c:v>
                </c:pt>
                <c:pt idx="5738">
                  <c:v>40418.125</c:v>
                </c:pt>
                <c:pt idx="5739">
                  <c:v>40418.166666666664</c:v>
                </c:pt>
                <c:pt idx="5740">
                  <c:v>40418.208333333336</c:v>
                </c:pt>
                <c:pt idx="5741">
                  <c:v>40418.25</c:v>
                </c:pt>
                <c:pt idx="5742">
                  <c:v>40418.291666666664</c:v>
                </c:pt>
                <c:pt idx="5743">
                  <c:v>40418.333333333336</c:v>
                </c:pt>
                <c:pt idx="5744">
                  <c:v>40418.375</c:v>
                </c:pt>
                <c:pt idx="5745">
                  <c:v>40418.416666666664</c:v>
                </c:pt>
                <c:pt idx="5746">
                  <c:v>40418.458333333336</c:v>
                </c:pt>
                <c:pt idx="5747">
                  <c:v>40418.5</c:v>
                </c:pt>
                <c:pt idx="5748">
                  <c:v>40418.541666666664</c:v>
                </c:pt>
                <c:pt idx="5749">
                  <c:v>40418.583333333336</c:v>
                </c:pt>
                <c:pt idx="5750">
                  <c:v>40418.625</c:v>
                </c:pt>
                <c:pt idx="5751">
                  <c:v>40418.666666666664</c:v>
                </c:pt>
                <c:pt idx="5752">
                  <c:v>40418.708333333336</c:v>
                </c:pt>
                <c:pt idx="5753">
                  <c:v>40418.75</c:v>
                </c:pt>
                <c:pt idx="5754">
                  <c:v>40418.791666666664</c:v>
                </c:pt>
                <c:pt idx="5755">
                  <c:v>40418.833333333336</c:v>
                </c:pt>
                <c:pt idx="5756">
                  <c:v>40418.875</c:v>
                </c:pt>
                <c:pt idx="5757">
                  <c:v>40418.916666666664</c:v>
                </c:pt>
                <c:pt idx="5758">
                  <c:v>40418.958333333336</c:v>
                </c:pt>
                <c:pt idx="5759">
                  <c:v>40419</c:v>
                </c:pt>
                <c:pt idx="5760">
                  <c:v>40419.041666666664</c:v>
                </c:pt>
                <c:pt idx="5761">
                  <c:v>40419.083333333336</c:v>
                </c:pt>
                <c:pt idx="5762">
                  <c:v>40419.125</c:v>
                </c:pt>
                <c:pt idx="5763">
                  <c:v>40419.166666666664</c:v>
                </c:pt>
                <c:pt idx="5764">
                  <c:v>40419.208333333336</c:v>
                </c:pt>
                <c:pt idx="5765">
                  <c:v>40419.25</c:v>
                </c:pt>
                <c:pt idx="5766">
                  <c:v>40419.291666666664</c:v>
                </c:pt>
                <c:pt idx="5767">
                  <c:v>40419.333333333336</c:v>
                </c:pt>
                <c:pt idx="5768">
                  <c:v>40419.375</c:v>
                </c:pt>
                <c:pt idx="5769">
                  <c:v>40419.416666666664</c:v>
                </c:pt>
                <c:pt idx="5770">
                  <c:v>40419.458333333336</c:v>
                </c:pt>
                <c:pt idx="5771">
                  <c:v>40419.5</c:v>
                </c:pt>
                <c:pt idx="5772">
                  <c:v>40419.541666666664</c:v>
                </c:pt>
                <c:pt idx="5773">
                  <c:v>40419.583333333336</c:v>
                </c:pt>
                <c:pt idx="5774">
                  <c:v>40419.625</c:v>
                </c:pt>
                <c:pt idx="5775">
                  <c:v>40419.666666666664</c:v>
                </c:pt>
                <c:pt idx="5776">
                  <c:v>40419.708333333336</c:v>
                </c:pt>
                <c:pt idx="5777">
                  <c:v>40419.75</c:v>
                </c:pt>
                <c:pt idx="5778">
                  <c:v>40419.791666666664</c:v>
                </c:pt>
                <c:pt idx="5779">
                  <c:v>40419.833333333336</c:v>
                </c:pt>
                <c:pt idx="5780">
                  <c:v>40419.875</c:v>
                </c:pt>
                <c:pt idx="5781">
                  <c:v>40419.916666666664</c:v>
                </c:pt>
                <c:pt idx="5782">
                  <c:v>40419.958333333336</c:v>
                </c:pt>
                <c:pt idx="5783">
                  <c:v>40420</c:v>
                </c:pt>
                <c:pt idx="5784">
                  <c:v>40420.041666666664</c:v>
                </c:pt>
                <c:pt idx="5785">
                  <c:v>40420.083333333336</c:v>
                </c:pt>
                <c:pt idx="5786">
                  <c:v>40420.125</c:v>
                </c:pt>
                <c:pt idx="5787">
                  <c:v>40420.166666666664</c:v>
                </c:pt>
                <c:pt idx="5788">
                  <c:v>40420.208333333336</c:v>
                </c:pt>
                <c:pt idx="5789">
                  <c:v>40420.25</c:v>
                </c:pt>
                <c:pt idx="5790">
                  <c:v>40420.291666666664</c:v>
                </c:pt>
                <c:pt idx="5791">
                  <c:v>40420.333333333336</c:v>
                </c:pt>
                <c:pt idx="5792">
                  <c:v>40420.375</c:v>
                </c:pt>
                <c:pt idx="5793">
                  <c:v>40420.416666666664</c:v>
                </c:pt>
                <c:pt idx="5794">
                  <c:v>40420.458333333336</c:v>
                </c:pt>
                <c:pt idx="5795">
                  <c:v>40420.5</c:v>
                </c:pt>
                <c:pt idx="5796">
                  <c:v>40420.541666666664</c:v>
                </c:pt>
                <c:pt idx="5797">
                  <c:v>40420.583333333336</c:v>
                </c:pt>
                <c:pt idx="5798">
                  <c:v>40420.625</c:v>
                </c:pt>
                <c:pt idx="5799">
                  <c:v>40420.666666666664</c:v>
                </c:pt>
                <c:pt idx="5800">
                  <c:v>40420.708333333336</c:v>
                </c:pt>
                <c:pt idx="5801">
                  <c:v>40420.75</c:v>
                </c:pt>
                <c:pt idx="5802">
                  <c:v>40420.791666666664</c:v>
                </c:pt>
                <c:pt idx="5803">
                  <c:v>40420.833333333336</c:v>
                </c:pt>
                <c:pt idx="5804">
                  <c:v>40420.875</c:v>
                </c:pt>
                <c:pt idx="5805">
                  <c:v>40420.916666666664</c:v>
                </c:pt>
                <c:pt idx="5806">
                  <c:v>40420.958333333336</c:v>
                </c:pt>
                <c:pt idx="5807">
                  <c:v>40421</c:v>
                </c:pt>
                <c:pt idx="5808">
                  <c:v>40421.041666666664</c:v>
                </c:pt>
                <c:pt idx="5809">
                  <c:v>40421.083333333336</c:v>
                </c:pt>
                <c:pt idx="5810">
                  <c:v>40421.125</c:v>
                </c:pt>
                <c:pt idx="5811">
                  <c:v>40421.166666666664</c:v>
                </c:pt>
                <c:pt idx="5812">
                  <c:v>40421.208333333336</c:v>
                </c:pt>
                <c:pt idx="5813">
                  <c:v>40421.25</c:v>
                </c:pt>
                <c:pt idx="5814">
                  <c:v>40421.291666666664</c:v>
                </c:pt>
                <c:pt idx="5815">
                  <c:v>40421.333333333336</c:v>
                </c:pt>
                <c:pt idx="5816">
                  <c:v>40421.375</c:v>
                </c:pt>
                <c:pt idx="5817">
                  <c:v>40421.416666666664</c:v>
                </c:pt>
                <c:pt idx="5818">
                  <c:v>40421.458333333336</c:v>
                </c:pt>
                <c:pt idx="5819">
                  <c:v>40421.5</c:v>
                </c:pt>
                <c:pt idx="5820">
                  <c:v>40421.541666666664</c:v>
                </c:pt>
                <c:pt idx="5821">
                  <c:v>40421.583333333336</c:v>
                </c:pt>
                <c:pt idx="5822">
                  <c:v>40421.625</c:v>
                </c:pt>
                <c:pt idx="5823">
                  <c:v>40421.666666666664</c:v>
                </c:pt>
                <c:pt idx="5824">
                  <c:v>40421.708333333336</c:v>
                </c:pt>
                <c:pt idx="5825">
                  <c:v>40421.75</c:v>
                </c:pt>
                <c:pt idx="5826">
                  <c:v>40421.791666666664</c:v>
                </c:pt>
                <c:pt idx="5827">
                  <c:v>40421.833333333336</c:v>
                </c:pt>
                <c:pt idx="5828">
                  <c:v>40421.875</c:v>
                </c:pt>
                <c:pt idx="5829">
                  <c:v>40421.916666666664</c:v>
                </c:pt>
                <c:pt idx="5830">
                  <c:v>40421.958333333336</c:v>
                </c:pt>
                <c:pt idx="5831">
                  <c:v>40422</c:v>
                </c:pt>
                <c:pt idx="5832">
                  <c:v>40422.041666666664</c:v>
                </c:pt>
                <c:pt idx="5833">
                  <c:v>40422.083333333336</c:v>
                </c:pt>
                <c:pt idx="5834">
                  <c:v>40422.125</c:v>
                </c:pt>
                <c:pt idx="5835">
                  <c:v>40422.166666666664</c:v>
                </c:pt>
                <c:pt idx="5836">
                  <c:v>40422.208333333336</c:v>
                </c:pt>
                <c:pt idx="5837">
                  <c:v>40422.25</c:v>
                </c:pt>
                <c:pt idx="5838">
                  <c:v>40422.291666666664</c:v>
                </c:pt>
                <c:pt idx="5839">
                  <c:v>40422.333333333336</c:v>
                </c:pt>
                <c:pt idx="5840">
                  <c:v>40422.375</c:v>
                </c:pt>
                <c:pt idx="5841">
                  <c:v>40422.416666666664</c:v>
                </c:pt>
                <c:pt idx="5842">
                  <c:v>40422.458333333336</c:v>
                </c:pt>
                <c:pt idx="5843">
                  <c:v>40422.5</c:v>
                </c:pt>
                <c:pt idx="5844">
                  <c:v>40422.541666666664</c:v>
                </c:pt>
                <c:pt idx="5845">
                  <c:v>40422.583333333336</c:v>
                </c:pt>
                <c:pt idx="5846">
                  <c:v>40422.625</c:v>
                </c:pt>
                <c:pt idx="5847">
                  <c:v>40422.666666666664</c:v>
                </c:pt>
                <c:pt idx="5848">
                  <c:v>40422.708333333336</c:v>
                </c:pt>
                <c:pt idx="5849">
                  <c:v>40422.75</c:v>
                </c:pt>
                <c:pt idx="5850">
                  <c:v>40422.791666666664</c:v>
                </c:pt>
                <c:pt idx="5851">
                  <c:v>40422.833333333336</c:v>
                </c:pt>
                <c:pt idx="5852">
                  <c:v>40422.875</c:v>
                </c:pt>
                <c:pt idx="5853">
                  <c:v>40422.916666666664</c:v>
                </c:pt>
                <c:pt idx="5854">
                  <c:v>40422.958333333336</c:v>
                </c:pt>
                <c:pt idx="5855">
                  <c:v>40423</c:v>
                </c:pt>
                <c:pt idx="5856">
                  <c:v>40423.041666666664</c:v>
                </c:pt>
                <c:pt idx="5857">
                  <c:v>40423.083333333336</c:v>
                </c:pt>
                <c:pt idx="5858">
                  <c:v>40423.125</c:v>
                </c:pt>
                <c:pt idx="5859">
                  <c:v>40423.166666666664</c:v>
                </c:pt>
                <c:pt idx="5860">
                  <c:v>40423.208333333336</c:v>
                </c:pt>
                <c:pt idx="5861">
                  <c:v>40423.25</c:v>
                </c:pt>
                <c:pt idx="5862">
                  <c:v>40423.291666666664</c:v>
                </c:pt>
                <c:pt idx="5863">
                  <c:v>40423.333333333336</c:v>
                </c:pt>
                <c:pt idx="5864">
                  <c:v>40423.375</c:v>
                </c:pt>
                <c:pt idx="5865">
                  <c:v>40423.416666666664</c:v>
                </c:pt>
                <c:pt idx="5866">
                  <c:v>40423.458333333336</c:v>
                </c:pt>
                <c:pt idx="5867">
                  <c:v>40423.5</c:v>
                </c:pt>
                <c:pt idx="5868">
                  <c:v>40423.541666666664</c:v>
                </c:pt>
                <c:pt idx="5869">
                  <c:v>40423.583333333336</c:v>
                </c:pt>
                <c:pt idx="5870">
                  <c:v>40423.625</c:v>
                </c:pt>
                <c:pt idx="5871">
                  <c:v>40423.666666666664</c:v>
                </c:pt>
                <c:pt idx="5872">
                  <c:v>40423.708333333336</c:v>
                </c:pt>
                <c:pt idx="5873">
                  <c:v>40423.75</c:v>
                </c:pt>
                <c:pt idx="5874">
                  <c:v>40423.791666666664</c:v>
                </c:pt>
                <c:pt idx="5875">
                  <c:v>40423.833333333336</c:v>
                </c:pt>
                <c:pt idx="5876">
                  <c:v>40423.875</c:v>
                </c:pt>
                <c:pt idx="5877">
                  <c:v>40423.916666666664</c:v>
                </c:pt>
                <c:pt idx="5878">
                  <c:v>40423.958333333336</c:v>
                </c:pt>
                <c:pt idx="5879">
                  <c:v>40424</c:v>
                </c:pt>
                <c:pt idx="5880">
                  <c:v>40424.041666666664</c:v>
                </c:pt>
                <c:pt idx="5881">
                  <c:v>40424.083333333336</c:v>
                </c:pt>
                <c:pt idx="5882">
                  <c:v>40424.125</c:v>
                </c:pt>
                <c:pt idx="5883">
                  <c:v>40424.166666666664</c:v>
                </c:pt>
                <c:pt idx="5884">
                  <c:v>40424.208333333336</c:v>
                </c:pt>
                <c:pt idx="5885">
                  <c:v>40424.25</c:v>
                </c:pt>
                <c:pt idx="5886">
                  <c:v>40424.291666666664</c:v>
                </c:pt>
                <c:pt idx="5887">
                  <c:v>40424.333333333336</c:v>
                </c:pt>
                <c:pt idx="5888">
                  <c:v>40424.375</c:v>
                </c:pt>
                <c:pt idx="5889">
                  <c:v>40424.416666666664</c:v>
                </c:pt>
                <c:pt idx="5890">
                  <c:v>40424.458333333336</c:v>
                </c:pt>
                <c:pt idx="5891">
                  <c:v>40424.5</c:v>
                </c:pt>
                <c:pt idx="5892">
                  <c:v>40424.541666666664</c:v>
                </c:pt>
                <c:pt idx="5893">
                  <c:v>40424.583333333336</c:v>
                </c:pt>
                <c:pt idx="5894">
                  <c:v>40424.625</c:v>
                </c:pt>
                <c:pt idx="5895">
                  <c:v>40424.666666666664</c:v>
                </c:pt>
                <c:pt idx="5896">
                  <c:v>40424.708333333336</c:v>
                </c:pt>
                <c:pt idx="5897">
                  <c:v>40424.75</c:v>
                </c:pt>
                <c:pt idx="5898">
                  <c:v>40424.791666666664</c:v>
                </c:pt>
                <c:pt idx="5899">
                  <c:v>40424.833333333336</c:v>
                </c:pt>
                <c:pt idx="5900">
                  <c:v>40424.875</c:v>
                </c:pt>
                <c:pt idx="5901">
                  <c:v>40424.916666666664</c:v>
                </c:pt>
                <c:pt idx="5902">
                  <c:v>40424.958333333336</c:v>
                </c:pt>
                <c:pt idx="5903">
                  <c:v>40425</c:v>
                </c:pt>
                <c:pt idx="5904">
                  <c:v>40425.041666666664</c:v>
                </c:pt>
                <c:pt idx="5905">
                  <c:v>40425.083333333336</c:v>
                </c:pt>
                <c:pt idx="5906">
                  <c:v>40425.125</c:v>
                </c:pt>
                <c:pt idx="5907">
                  <c:v>40425.166666666664</c:v>
                </c:pt>
                <c:pt idx="5908">
                  <c:v>40425.208333333336</c:v>
                </c:pt>
                <c:pt idx="5909">
                  <c:v>40425.25</c:v>
                </c:pt>
                <c:pt idx="5910">
                  <c:v>40425.291666666664</c:v>
                </c:pt>
                <c:pt idx="5911">
                  <c:v>40425.333333333336</c:v>
                </c:pt>
                <c:pt idx="5912">
                  <c:v>40425.375</c:v>
                </c:pt>
                <c:pt idx="5913">
                  <c:v>40425.416666666664</c:v>
                </c:pt>
                <c:pt idx="5914">
                  <c:v>40425.458333333336</c:v>
                </c:pt>
                <c:pt idx="5915">
                  <c:v>40425.5</c:v>
                </c:pt>
                <c:pt idx="5916">
                  <c:v>40425.541666666664</c:v>
                </c:pt>
                <c:pt idx="5917">
                  <c:v>40425.583333333336</c:v>
                </c:pt>
                <c:pt idx="5918">
                  <c:v>40425.625</c:v>
                </c:pt>
                <c:pt idx="5919">
                  <c:v>40425.666666666664</c:v>
                </c:pt>
                <c:pt idx="5920">
                  <c:v>40425.708333333336</c:v>
                </c:pt>
                <c:pt idx="5921">
                  <c:v>40425.75</c:v>
                </c:pt>
                <c:pt idx="5922">
                  <c:v>40425.791666666664</c:v>
                </c:pt>
                <c:pt idx="5923">
                  <c:v>40425.833333333336</c:v>
                </c:pt>
                <c:pt idx="5924">
                  <c:v>40425.875</c:v>
                </c:pt>
                <c:pt idx="5925">
                  <c:v>40425.916666666664</c:v>
                </c:pt>
                <c:pt idx="5926">
                  <c:v>40425.958333333336</c:v>
                </c:pt>
                <c:pt idx="5927">
                  <c:v>40426</c:v>
                </c:pt>
                <c:pt idx="5928">
                  <c:v>40426.041666666664</c:v>
                </c:pt>
                <c:pt idx="5929">
                  <c:v>40426.083333333336</c:v>
                </c:pt>
                <c:pt idx="5930">
                  <c:v>40426.125</c:v>
                </c:pt>
                <c:pt idx="5931">
                  <c:v>40426.166666666664</c:v>
                </c:pt>
                <c:pt idx="5932">
                  <c:v>40426.208333333336</c:v>
                </c:pt>
                <c:pt idx="5933">
                  <c:v>40426.25</c:v>
                </c:pt>
                <c:pt idx="5934">
                  <c:v>40426.291666666664</c:v>
                </c:pt>
                <c:pt idx="5935">
                  <c:v>40426.333333333336</c:v>
                </c:pt>
                <c:pt idx="5936">
                  <c:v>40426.375</c:v>
                </c:pt>
                <c:pt idx="5937">
                  <c:v>40426.416666666664</c:v>
                </c:pt>
                <c:pt idx="5938">
                  <c:v>40426.458333333336</c:v>
                </c:pt>
                <c:pt idx="5939">
                  <c:v>40426.5</c:v>
                </c:pt>
                <c:pt idx="5940">
                  <c:v>40426.541666666664</c:v>
                </c:pt>
                <c:pt idx="5941">
                  <c:v>40426.583333333336</c:v>
                </c:pt>
                <c:pt idx="5942">
                  <c:v>40426.625</c:v>
                </c:pt>
                <c:pt idx="5943">
                  <c:v>40426.666666666664</c:v>
                </c:pt>
                <c:pt idx="5944">
                  <c:v>40426.708333333336</c:v>
                </c:pt>
                <c:pt idx="5945">
                  <c:v>40426.75</c:v>
                </c:pt>
                <c:pt idx="5946">
                  <c:v>40426.791666666664</c:v>
                </c:pt>
                <c:pt idx="5947">
                  <c:v>40426.833333333336</c:v>
                </c:pt>
                <c:pt idx="5948">
                  <c:v>40426.875</c:v>
                </c:pt>
                <c:pt idx="5949">
                  <c:v>40426.916666666664</c:v>
                </c:pt>
                <c:pt idx="5950">
                  <c:v>40426.958333333336</c:v>
                </c:pt>
                <c:pt idx="5951">
                  <c:v>40427</c:v>
                </c:pt>
                <c:pt idx="5952">
                  <c:v>40427.041666666664</c:v>
                </c:pt>
                <c:pt idx="5953">
                  <c:v>40427.083333333336</c:v>
                </c:pt>
                <c:pt idx="5954">
                  <c:v>40427.125</c:v>
                </c:pt>
                <c:pt idx="5955">
                  <c:v>40427.166666666664</c:v>
                </c:pt>
                <c:pt idx="5956">
                  <c:v>40427.208333333336</c:v>
                </c:pt>
                <c:pt idx="5957">
                  <c:v>40427.25</c:v>
                </c:pt>
                <c:pt idx="5958">
                  <c:v>40427.291666666664</c:v>
                </c:pt>
                <c:pt idx="5959">
                  <c:v>40427.333333333336</c:v>
                </c:pt>
                <c:pt idx="5960">
                  <c:v>40427.375</c:v>
                </c:pt>
                <c:pt idx="5961">
                  <c:v>40427.416666666664</c:v>
                </c:pt>
                <c:pt idx="5962">
                  <c:v>40427.458333333336</c:v>
                </c:pt>
                <c:pt idx="5963">
                  <c:v>40427.5</c:v>
                </c:pt>
                <c:pt idx="5964">
                  <c:v>40427.541666666664</c:v>
                </c:pt>
                <c:pt idx="5965">
                  <c:v>40427.583333333336</c:v>
                </c:pt>
                <c:pt idx="5966">
                  <c:v>40427.625</c:v>
                </c:pt>
                <c:pt idx="5967">
                  <c:v>40427.666666666664</c:v>
                </c:pt>
                <c:pt idx="5968">
                  <c:v>40427.708333333336</c:v>
                </c:pt>
                <c:pt idx="5969">
                  <c:v>40427.75</c:v>
                </c:pt>
                <c:pt idx="5970">
                  <c:v>40427.791666666664</c:v>
                </c:pt>
                <c:pt idx="5971">
                  <c:v>40427.833333333336</c:v>
                </c:pt>
                <c:pt idx="5972">
                  <c:v>40427.875</c:v>
                </c:pt>
                <c:pt idx="5973">
                  <c:v>40427.916666666664</c:v>
                </c:pt>
                <c:pt idx="5974">
                  <c:v>40427.958333333336</c:v>
                </c:pt>
                <c:pt idx="5975">
                  <c:v>40428</c:v>
                </c:pt>
                <c:pt idx="5976">
                  <c:v>40428.041666666664</c:v>
                </c:pt>
                <c:pt idx="5977">
                  <c:v>40428.083333333336</c:v>
                </c:pt>
                <c:pt idx="5978">
                  <c:v>40428.125</c:v>
                </c:pt>
                <c:pt idx="5979">
                  <c:v>40428.166666666664</c:v>
                </c:pt>
                <c:pt idx="5980">
                  <c:v>40428.208333333336</c:v>
                </c:pt>
                <c:pt idx="5981">
                  <c:v>40428.25</c:v>
                </c:pt>
                <c:pt idx="5982">
                  <c:v>40428.291666666664</c:v>
                </c:pt>
                <c:pt idx="5983">
                  <c:v>40428.333333333336</c:v>
                </c:pt>
                <c:pt idx="5984">
                  <c:v>40428.375</c:v>
                </c:pt>
                <c:pt idx="5985">
                  <c:v>40428.416666666664</c:v>
                </c:pt>
                <c:pt idx="5986">
                  <c:v>40428.458333333336</c:v>
                </c:pt>
                <c:pt idx="5987">
                  <c:v>40428.5</c:v>
                </c:pt>
                <c:pt idx="5988">
                  <c:v>40428.541666666664</c:v>
                </c:pt>
                <c:pt idx="5989">
                  <c:v>40428.583333333336</c:v>
                </c:pt>
                <c:pt idx="5990">
                  <c:v>40428.625</c:v>
                </c:pt>
                <c:pt idx="5991">
                  <c:v>40428.666666666664</c:v>
                </c:pt>
                <c:pt idx="5992">
                  <c:v>40428.708333333336</c:v>
                </c:pt>
                <c:pt idx="5993">
                  <c:v>40428.75</c:v>
                </c:pt>
                <c:pt idx="5994">
                  <c:v>40428.791666666664</c:v>
                </c:pt>
                <c:pt idx="5995">
                  <c:v>40428.833333333336</c:v>
                </c:pt>
                <c:pt idx="5996">
                  <c:v>40428.875</c:v>
                </c:pt>
                <c:pt idx="5997">
                  <c:v>40428.916666666664</c:v>
                </c:pt>
                <c:pt idx="5998">
                  <c:v>40428.958333333336</c:v>
                </c:pt>
                <c:pt idx="5999">
                  <c:v>40429</c:v>
                </c:pt>
                <c:pt idx="6000">
                  <c:v>40429.041666666664</c:v>
                </c:pt>
                <c:pt idx="6001">
                  <c:v>40429.083333333336</c:v>
                </c:pt>
                <c:pt idx="6002">
                  <c:v>40429.125</c:v>
                </c:pt>
                <c:pt idx="6003">
                  <c:v>40429.166666666664</c:v>
                </c:pt>
                <c:pt idx="6004">
                  <c:v>40429.208333333336</c:v>
                </c:pt>
                <c:pt idx="6005">
                  <c:v>40429.25</c:v>
                </c:pt>
                <c:pt idx="6006">
                  <c:v>40429.291666666664</c:v>
                </c:pt>
                <c:pt idx="6007">
                  <c:v>40429.333333333336</c:v>
                </c:pt>
                <c:pt idx="6008">
                  <c:v>40429.375</c:v>
                </c:pt>
                <c:pt idx="6009">
                  <c:v>40429.416666666664</c:v>
                </c:pt>
                <c:pt idx="6010">
                  <c:v>40429.458333333336</c:v>
                </c:pt>
                <c:pt idx="6011">
                  <c:v>40429.5</c:v>
                </c:pt>
                <c:pt idx="6012">
                  <c:v>40429.541666666664</c:v>
                </c:pt>
                <c:pt idx="6013">
                  <c:v>40429.583333333336</c:v>
                </c:pt>
                <c:pt idx="6014">
                  <c:v>40429.625</c:v>
                </c:pt>
                <c:pt idx="6015">
                  <c:v>40429.666666666664</c:v>
                </c:pt>
                <c:pt idx="6016">
                  <c:v>40429.708333333336</c:v>
                </c:pt>
                <c:pt idx="6017">
                  <c:v>40429.75</c:v>
                </c:pt>
                <c:pt idx="6018">
                  <c:v>40429.791666666664</c:v>
                </c:pt>
                <c:pt idx="6019">
                  <c:v>40429.833333333336</c:v>
                </c:pt>
                <c:pt idx="6020">
                  <c:v>40429.875</c:v>
                </c:pt>
                <c:pt idx="6021">
                  <c:v>40429.916666666664</c:v>
                </c:pt>
                <c:pt idx="6022">
                  <c:v>40429.958333333336</c:v>
                </c:pt>
                <c:pt idx="6023">
                  <c:v>40430</c:v>
                </c:pt>
                <c:pt idx="6024">
                  <c:v>40430.041666666664</c:v>
                </c:pt>
                <c:pt idx="6025">
                  <c:v>40430.083333333336</c:v>
                </c:pt>
                <c:pt idx="6026">
                  <c:v>40430.125</c:v>
                </c:pt>
                <c:pt idx="6027">
                  <c:v>40430.166666666664</c:v>
                </c:pt>
                <c:pt idx="6028">
                  <c:v>40430.208333333336</c:v>
                </c:pt>
                <c:pt idx="6029">
                  <c:v>40430.25</c:v>
                </c:pt>
                <c:pt idx="6030">
                  <c:v>40430.291666666664</c:v>
                </c:pt>
                <c:pt idx="6031">
                  <c:v>40430.333333333336</c:v>
                </c:pt>
                <c:pt idx="6032">
                  <c:v>40430.375</c:v>
                </c:pt>
                <c:pt idx="6033">
                  <c:v>40430.416666666664</c:v>
                </c:pt>
                <c:pt idx="6034">
                  <c:v>40430.458333333336</c:v>
                </c:pt>
                <c:pt idx="6035">
                  <c:v>40430.5</c:v>
                </c:pt>
                <c:pt idx="6036">
                  <c:v>40430.541666666664</c:v>
                </c:pt>
                <c:pt idx="6037">
                  <c:v>40430.583333333336</c:v>
                </c:pt>
                <c:pt idx="6038">
                  <c:v>40430.625</c:v>
                </c:pt>
                <c:pt idx="6039">
                  <c:v>40430.666666666664</c:v>
                </c:pt>
                <c:pt idx="6040">
                  <c:v>40430.708333333336</c:v>
                </c:pt>
                <c:pt idx="6041">
                  <c:v>40430.75</c:v>
                </c:pt>
                <c:pt idx="6042">
                  <c:v>40430.791666666664</c:v>
                </c:pt>
                <c:pt idx="6043">
                  <c:v>40430.833333333336</c:v>
                </c:pt>
                <c:pt idx="6044">
                  <c:v>40430.875</c:v>
                </c:pt>
                <c:pt idx="6045">
                  <c:v>40430.916666666664</c:v>
                </c:pt>
                <c:pt idx="6046">
                  <c:v>40430.958333333336</c:v>
                </c:pt>
                <c:pt idx="6047">
                  <c:v>40431</c:v>
                </c:pt>
                <c:pt idx="6048">
                  <c:v>40431.041666666664</c:v>
                </c:pt>
                <c:pt idx="6049">
                  <c:v>40431.083333333336</c:v>
                </c:pt>
                <c:pt idx="6050">
                  <c:v>40431.125</c:v>
                </c:pt>
                <c:pt idx="6051">
                  <c:v>40431.166666666664</c:v>
                </c:pt>
                <c:pt idx="6052">
                  <c:v>40431.208333333336</c:v>
                </c:pt>
                <c:pt idx="6053">
                  <c:v>40431.25</c:v>
                </c:pt>
                <c:pt idx="6054">
                  <c:v>40431.291666666664</c:v>
                </c:pt>
                <c:pt idx="6055">
                  <c:v>40431.333333333336</c:v>
                </c:pt>
                <c:pt idx="6056">
                  <c:v>40431.375</c:v>
                </c:pt>
                <c:pt idx="6057">
                  <c:v>40431.416666666664</c:v>
                </c:pt>
                <c:pt idx="6058">
                  <c:v>40431.458333333336</c:v>
                </c:pt>
                <c:pt idx="6059">
                  <c:v>40431.5</c:v>
                </c:pt>
                <c:pt idx="6060">
                  <c:v>40431.541666666664</c:v>
                </c:pt>
                <c:pt idx="6061">
                  <c:v>40431.583333333336</c:v>
                </c:pt>
                <c:pt idx="6062">
                  <c:v>40431.625</c:v>
                </c:pt>
                <c:pt idx="6063">
                  <c:v>40431.666666666664</c:v>
                </c:pt>
                <c:pt idx="6064">
                  <c:v>40431.708333333336</c:v>
                </c:pt>
                <c:pt idx="6065">
                  <c:v>40431.75</c:v>
                </c:pt>
                <c:pt idx="6066">
                  <c:v>40431.791666666664</c:v>
                </c:pt>
                <c:pt idx="6067">
                  <c:v>40431.833333333336</c:v>
                </c:pt>
                <c:pt idx="6068">
                  <c:v>40431.875</c:v>
                </c:pt>
                <c:pt idx="6069">
                  <c:v>40431.916666666664</c:v>
                </c:pt>
                <c:pt idx="6070">
                  <c:v>40431.958333333336</c:v>
                </c:pt>
                <c:pt idx="6071">
                  <c:v>40432</c:v>
                </c:pt>
                <c:pt idx="6072">
                  <c:v>40432.041666666664</c:v>
                </c:pt>
                <c:pt idx="6073">
                  <c:v>40432.083333333336</c:v>
                </c:pt>
                <c:pt idx="6074">
                  <c:v>40432.125</c:v>
                </c:pt>
                <c:pt idx="6075">
                  <c:v>40432.166666666664</c:v>
                </c:pt>
                <c:pt idx="6076">
                  <c:v>40432.208333333336</c:v>
                </c:pt>
                <c:pt idx="6077">
                  <c:v>40432.25</c:v>
                </c:pt>
                <c:pt idx="6078">
                  <c:v>40432.291666666664</c:v>
                </c:pt>
                <c:pt idx="6079">
                  <c:v>40432.333333333336</c:v>
                </c:pt>
                <c:pt idx="6080">
                  <c:v>40432.375</c:v>
                </c:pt>
                <c:pt idx="6081">
                  <c:v>40432.416666666664</c:v>
                </c:pt>
                <c:pt idx="6082">
                  <c:v>40432.458333333336</c:v>
                </c:pt>
                <c:pt idx="6083">
                  <c:v>40432.5</c:v>
                </c:pt>
                <c:pt idx="6084">
                  <c:v>40432.541666666664</c:v>
                </c:pt>
                <c:pt idx="6085">
                  <c:v>40432.583333333336</c:v>
                </c:pt>
                <c:pt idx="6086">
                  <c:v>40432.625</c:v>
                </c:pt>
                <c:pt idx="6087">
                  <c:v>40432.666666666664</c:v>
                </c:pt>
                <c:pt idx="6088">
                  <c:v>40432.708333333336</c:v>
                </c:pt>
                <c:pt idx="6089">
                  <c:v>40432.75</c:v>
                </c:pt>
                <c:pt idx="6090">
                  <c:v>40432.791666666664</c:v>
                </c:pt>
                <c:pt idx="6091">
                  <c:v>40432.833333333336</c:v>
                </c:pt>
                <c:pt idx="6092">
                  <c:v>40432.875</c:v>
                </c:pt>
                <c:pt idx="6093">
                  <c:v>40432.916666666664</c:v>
                </c:pt>
                <c:pt idx="6094">
                  <c:v>40432.958333333336</c:v>
                </c:pt>
                <c:pt idx="6095">
                  <c:v>40433</c:v>
                </c:pt>
                <c:pt idx="6096">
                  <c:v>40433.041666666664</c:v>
                </c:pt>
                <c:pt idx="6097">
                  <c:v>40433.083333333336</c:v>
                </c:pt>
                <c:pt idx="6098">
                  <c:v>40433.125</c:v>
                </c:pt>
                <c:pt idx="6099">
                  <c:v>40433.166666666664</c:v>
                </c:pt>
                <c:pt idx="6100">
                  <c:v>40433.208333333336</c:v>
                </c:pt>
                <c:pt idx="6101">
                  <c:v>40433.25</c:v>
                </c:pt>
                <c:pt idx="6102">
                  <c:v>40433.291666666664</c:v>
                </c:pt>
                <c:pt idx="6103">
                  <c:v>40433.333333333336</c:v>
                </c:pt>
                <c:pt idx="6104">
                  <c:v>40433.375</c:v>
                </c:pt>
                <c:pt idx="6105">
                  <c:v>40433.416666666664</c:v>
                </c:pt>
                <c:pt idx="6106">
                  <c:v>40433.458333333336</c:v>
                </c:pt>
                <c:pt idx="6107">
                  <c:v>40433.5</c:v>
                </c:pt>
                <c:pt idx="6108">
                  <c:v>40433.541666666664</c:v>
                </c:pt>
                <c:pt idx="6109">
                  <c:v>40433.583333333336</c:v>
                </c:pt>
                <c:pt idx="6110">
                  <c:v>40433.625</c:v>
                </c:pt>
                <c:pt idx="6111">
                  <c:v>40433.666666666664</c:v>
                </c:pt>
                <c:pt idx="6112">
                  <c:v>40433.708333333336</c:v>
                </c:pt>
                <c:pt idx="6113">
                  <c:v>40433.75</c:v>
                </c:pt>
                <c:pt idx="6114">
                  <c:v>40433.791666666664</c:v>
                </c:pt>
                <c:pt idx="6115">
                  <c:v>40433.833333333336</c:v>
                </c:pt>
                <c:pt idx="6116">
                  <c:v>40433.875</c:v>
                </c:pt>
                <c:pt idx="6117">
                  <c:v>40433.916666666664</c:v>
                </c:pt>
                <c:pt idx="6118">
                  <c:v>40433.958333333336</c:v>
                </c:pt>
                <c:pt idx="6119">
                  <c:v>40434</c:v>
                </c:pt>
                <c:pt idx="6120">
                  <c:v>40434.041666666664</c:v>
                </c:pt>
                <c:pt idx="6121">
                  <c:v>40434.083333333336</c:v>
                </c:pt>
                <c:pt idx="6122">
                  <c:v>40434.125</c:v>
                </c:pt>
                <c:pt idx="6123">
                  <c:v>40434.166666666664</c:v>
                </c:pt>
                <c:pt idx="6124">
                  <c:v>40434.208333333336</c:v>
                </c:pt>
                <c:pt idx="6125">
                  <c:v>40434.25</c:v>
                </c:pt>
                <c:pt idx="6126">
                  <c:v>40434.291666666664</c:v>
                </c:pt>
                <c:pt idx="6127">
                  <c:v>40434.333333333336</c:v>
                </c:pt>
                <c:pt idx="6128">
                  <c:v>40434.375</c:v>
                </c:pt>
                <c:pt idx="6129">
                  <c:v>40434.416666666664</c:v>
                </c:pt>
                <c:pt idx="6130">
                  <c:v>40434.458333333336</c:v>
                </c:pt>
                <c:pt idx="6131">
                  <c:v>40434.5</c:v>
                </c:pt>
                <c:pt idx="6132">
                  <c:v>40434.541666666664</c:v>
                </c:pt>
                <c:pt idx="6133">
                  <c:v>40434.583333333336</c:v>
                </c:pt>
                <c:pt idx="6134">
                  <c:v>40434.625</c:v>
                </c:pt>
                <c:pt idx="6135">
                  <c:v>40434.666666666664</c:v>
                </c:pt>
                <c:pt idx="6136">
                  <c:v>40434.708333333336</c:v>
                </c:pt>
                <c:pt idx="6137">
                  <c:v>40434.75</c:v>
                </c:pt>
                <c:pt idx="6138">
                  <c:v>40434.791666666664</c:v>
                </c:pt>
                <c:pt idx="6139">
                  <c:v>40434.833333333336</c:v>
                </c:pt>
                <c:pt idx="6140">
                  <c:v>40434.875</c:v>
                </c:pt>
                <c:pt idx="6141">
                  <c:v>40434.916666666664</c:v>
                </c:pt>
                <c:pt idx="6142">
                  <c:v>40434.958333333336</c:v>
                </c:pt>
                <c:pt idx="6143">
                  <c:v>40435</c:v>
                </c:pt>
                <c:pt idx="6144">
                  <c:v>40435.041666666664</c:v>
                </c:pt>
                <c:pt idx="6145">
                  <c:v>40435.083333333336</c:v>
                </c:pt>
                <c:pt idx="6146">
                  <c:v>40435.125</c:v>
                </c:pt>
                <c:pt idx="6147">
                  <c:v>40435.166666666664</c:v>
                </c:pt>
                <c:pt idx="6148">
                  <c:v>40435.208333333336</c:v>
                </c:pt>
                <c:pt idx="6149">
                  <c:v>40435.25</c:v>
                </c:pt>
                <c:pt idx="6150">
                  <c:v>40435.291666666664</c:v>
                </c:pt>
                <c:pt idx="6151">
                  <c:v>40435.333333333336</c:v>
                </c:pt>
                <c:pt idx="6152">
                  <c:v>40435.375</c:v>
                </c:pt>
                <c:pt idx="6153">
                  <c:v>40435.416666666664</c:v>
                </c:pt>
                <c:pt idx="6154">
                  <c:v>40435.458333333336</c:v>
                </c:pt>
                <c:pt idx="6155">
                  <c:v>40435.5</c:v>
                </c:pt>
                <c:pt idx="6156">
                  <c:v>40435.541666666664</c:v>
                </c:pt>
                <c:pt idx="6157">
                  <c:v>40435.583333333336</c:v>
                </c:pt>
                <c:pt idx="6158">
                  <c:v>40435.625</c:v>
                </c:pt>
                <c:pt idx="6159">
                  <c:v>40435.666666666664</c:v>
                </c:pt>
                <c:pt idx="6160">
                  <c:v>40435.708333333336</c:v>
                </c:pt>
                <c:pt idx="6161">
                  <c:v>40435.75</c:v>
                </c:pt>
                <c:pt idx="6162">
                  <c:v>40435.791666666664</c:v>
                </c:pt>
                <c:pt idx="6163">
                  <c:v>40435.833333333336</c:v>
                </c:pt>
                <c:pt idx="6164">
                  <c:v>40435.875</c:v>
                </c:pt>
                <c:pt idx="6165">
                  <c:v>40435.916666666664</c:v>
                </c:pt>
                <c:pt idx="6166">
                  <c:v>40435.958333333336</c:v>
                </c:pt>
                <c:pt idx="6167">
                  <c:v>40436</c:v>
                </c:pt>
                <c:pt idx="6168">
                  <c:v>40436.041666666664</c:v>
                </c:pt>
                <c:pt idx="6169">
                  <c:v>40436.083333333336</c:v>
                </c:pt>
                <c:pt idx="6170">
                  <c:v>40436.125</c:v>
                </c:pt>
                <c:pt idx="6171">
                  <c:v>40436.166666666664</c:v>
                </c:pt>
                <c:pt idx="6172">
                  <c:v>40436.208333333336</c:v>
                </c:pt>
                <c:pt idx="6173">
                  <c:v>40436.25</c:v>
                </c:pt>
                <c:pt idx="6174">
                  <c:v>40436.291666666664</c:v>
                </c:pt>
                <c:pt idx="6175">
                  <c:v>40436.333333333336</c:v>
                </c:pt>
                <c:pt idx="6176">
                  <c:v>40436.375</c:v>
                </c:pt>
                <c:pt idx="6177">
                  <c:v>40436.416666666664</c:v>
                </c:pt>
                <c:pt idx="6178">
                  <c:v>40436.458333333336</c:v>
                </c:pt>
                <c:pt idx="6179">
                  <c:v>40436.5</c:v>
                </c:pt>
                <c:pt idx="6180">
                  <c:v>40436.541666666664</c:v>
                </c:pt>
                <c:pt idx="6181">
                  <c:v>40436.583333333336</c:v>
                </c:pt>
                <c:pt idx="6182">
                  <c:v>40436.625</c:v>
                </c:pt>
                <c:pt idx="6183">
                  <c:v>40436.666666666664</c:v>
                </c:pt>
                <c:pt idx="6184">
                  <c:v>40436.708333333336</c:v>
                </c:pt>
                <c:pt idx="6185">
                  <c:v>40436.75</c:v>
                </c:pt>
                <c:pt idx="6186">
                  <c:v>40436.791666666664</c:v>
                </c:pt>
                <c:pt idx="6187">
                  <c:v>40437.333333333336</c:v>
                </c:pt>
                <c:pt idx="6188">
                  <c:v>40437.375</c:v>
                </c:pt>
                <c:pt idx="6189">
                  <c:v>40437.416666666664</c:v>
                </c:pt>
                <c:pt idx="6190">
                  <c:v>40437.458333333336</c:v>
                </c:pt>
                <c:pt idx="6191">
                  <c:v>40437.5</c:v>
                </c:pt>
                <c:pt idx="6192">
                  <c:v>40437.541666666664</c:v>
                </c:pt>
                <c:pt idx="6193">
                  <c:v>40437.583333333336</c:v>
                </c:pt>
                <c:pt idx="6194">
                  <c:v>40437.625</c:v>
                </c:pt>
                <c:pt idx="6195">
                  <c:v>40437.666666666664</c:v>
                </c:pt>
                <c:pt idx="6196">
                  <c:v>40437.708333333336</c:v>
                </c:pt>
                <c:pt idx="6197">
                  <c:v>40437.75</c:v>
                </c:pt>
                <c:pt idx="6198">
                  <c:v>40437.791666666664</c:v>
                </c:pt>
                <c:pt idx="6199">
                  <c:v>40437.833333333336</c:v>
                </c:pt>
                <c:pt idx="6200">
                  <c:v>40437.875</c:v>
                </c:pt>
                <c:pt idx="6201">
                  <c:v>40437.916666666664</c:v>
                </c:pt>
                <c:pt idx="6202">
                  <c:v>40437.958333333336</c:v>
                </c:pt>
                <c:pt idx="6203">
                  <c:v>40438</c:v>
                </c:pt>
                <c:pt idx="6204">
                  <c:v>40438.041666666664</c:v>
                </c:pt>
                <c:pt idx="6205">
                  <c:v>40438.083333333336</c:v>
                </c:pt>
                <c:pt idx="6206">
                  <c:v>40438.125</c:v>
                </c:pt>
                <c:pt idx="6207">
                  <c:v>40438.166666666664</c:v>
                </c:pt>
                <c:pt idx="6208">
                  <c:v>40438.208333333336</c:v>
                </c:pt>
                <c:pt idx="6209">
                  <c:v>40438.25</c:v>
                </c:pt>
                <c:pt idx="6210">
                  <c:v>40438.291666666664</c:v>
                </c:pt>
                <c:pt idx="6211">
                  <c:v>40438.333333333336</c:v>
                </c:pt>
                <c:pt idx="6212">
                  <c:v>40438.375</c:v>
                </c:pt>
                <c:pt idx="6213">
                  <c:v>40438.416666666664</c:v>
                </c:pt>
                <c:pt idx="6214">
                  <c:v>40438.458333333336</c:v>
                </c:pt>
                <c:pt idx="6215">
                  <c:v>40438.5</c:v>
                </c:pt>
                <c:pt idx="6216">
                  <c:v>40438.541666666664</c:v>
                </c:pt>
                <c:pt idx="6217">
                  <c:v>40438.583333333336</c:v>
                </c:pt>
                <c:pt idx="6218">
                  <c:v>40438.625</c:v>
                </c:pt>
                <c:pt idx="6219">
                  <c:v>40438.666666666664</c:v>
                </c:pt>
                <c:pt idx="6220">
                  <c:v>40438.708333333336</c:v>
                </c:pt>
                <c:pt idx="6221">
                  <c:v>40438.75</c:v>
                </c:pt>
                <c:pt idx="6222">
                  <c:v>40438.791666666664</c:v>
                </c:pt>
                <c:pt idx="6223">
                  <c:v>40438.833333333336</c:v>
                </c:pt>
                <c:pt idx="6224">
                  <c:v>40438.875</c:v>
                </c:pt>
                <c:pt idx="6225">
                  <c:v>40438.916666666664</c:v>
                </c:pt>
                <c:pt idx="6226">
                  <c:v>40438.958333333336</c:v>
                </c:pt>
                <c:pt idx="6227">
                  <c:v>40439</c:v>
                </c:pt>
                <c:pt idx="6228">
                  <c:v>40439.041666666664</c:v>
                </c:pt>
                <c:pt idx="6229">
                  <c:v>40439.083333333336</c:v>
                </c:pt>
                <c:pt idx="6230">
                  <c:v>40439.125</c:v>
                </c:pt>
                <c:pt idx="6231">
                  <c:v>40439.166666666664</c:v>
                </c:pt>
                <c:pt idx="6232">
                  <c:v>40439.208333333336</c:v>
                </c:pt>
                <c:pt idx="6233">
                  <c:v>40439.25</c:v>
                </c:pt>
                <c:pt idx="6234">
                  <c:v>40439.291666666664</c:v>
                </c:pt>
                <c:pt idx="6235">
                  <c:v>40439.333333333336</c:v>
                </c:pt>
                <c:pt idx="6236">
                  <c:v>40439.375</c:v>
                </c:pt>
                <c:pt idx="6237">
                  <c:v>40439.416666666664</c:v>
                </c:pt>
                <c:pt idx="6238">
                  <c:v>40439.458333333336</c:v>
                </c:pt>
                <c:pt idx="6239">
                  <c:v>40439.5</c:v>
                </c:pt>
                <c:pt idx="6240">
                  <c:v>40439.541666666664</c:v>
                </c:pt>
                <c:pt idx="6241">
                  <c:v>40439.583333333336</c:v>
                </c:pt>
                <c:pt idx="6242">
                  <c:v>40439.625</c:v>
                </c:pt>
                <c:pt idx="6243">
                  <c:v>40439.666666666664</c:v>
                </c:pt>
                <c:pt idx="6244">
                  <c:v>40439.708333333336</c:v>
                </c:pt>
                <c:pt idx="6245">
                  <c:v>40439.75</c:v>
                </c:pt>
                <c:pt idx="6246">
                  <c:v>40439.791666666664</c:v>
                </c:pt>
                <c:pt idx="6247">
                  <c:v>40439.833333333336</c:v>
                </c:pt>
                <c:pt idx="6248">
                  <c:v>40439.875</c:v>
                </c:pt>
                <c:pt idx="6249">
                  <c:v>40439.916666666664</c:v>
                </c:pt>
                <c:pt idx="6250">
                  <c:v>40439.958333333336</c:v>
                </c:pt>
                <c:pt idx="6251">
                  <c:v>40440</c:v>
                </c:pt>
                <c:pt idx="6252">
                  <c:v>40440.041666666664</c:v>
                </c:pt>
                <c:pt idx="6253">
                  <c:v>40440.083333333336</c:v>
                </c:pt>
                <c:pt idx="6254">
                  <c:v>40440.125</c:v>
                </c:pt>
                <c:pt idx="6255">
                  <c:v>40440.166666666664</c:v>
                </c:pt>
                <c:pt idx="6256">
                  <c:v>40440.208333333336</c:v>
                </c:pt>
                <c:pt idx="6257">
                  <c:v>40440.25</c:v>
                </c:pt>
                <c:pt idx="6258">
                  <c:v>40440.291666666664</c:v>
                </c:pt>
                <c:pt idx="6259">
                  <c:v>40440.333333333336</c:v>
                </c:pt>
                <c:pt idx="6260">
                  <c:v>40440.375</c:v>
                </c:pt>
                <c:pt idx="6261">
                  <c:v>40440.416666666664</c:v>
                </c:pt>
                <c:pt idx="6262">
                  <c:v>40440.458333333336</c:v>
                </c:pt>
                <c:pt idx="6263">
                  <c:v>40440.5</c:v>
                </c:pt>
                <c:pt idx="6264">
                  <c:v>40440.541666666664</c:v>
                </c:pt>
                <c:pt idx="6265">
                  <c:v>40440.583333333336</c:v>
                </c:pt>
                <c:pt idx="6266">
                  <c:v>40440.625</c:v>
                </c:pt>
                <c:pt idx="6267">
                  <c:v>40440.666666666664</c:v>
                </c:pt>
                <c:pt idx="6268">
                  <c:v>40440.708333333336</c:v>
                </c:pt>
                <c:pt idx="6269">
                  <c:v>40440.75</c:v>
                </c:pt>
                <c:pt idx="6270">
                  <c:v>40440.791666666664</c:v>
                </c:pt>
                <c:pt idx="6271">
                  <c:v>40440.833333333336</c:v>
                </c:pt>
                <c:pt idx="6272">
                  <c:v>40440.875</c:v>
                </c:pt>
                <c:pt idx="6273">
                  <c:v>40440.916666666664</c:v>
                </c:pt>
                <c:pt idx="6274">
                  <c:v>40440.958333333336</c:v>
                </c:pt>
                <c:pt idx="6275">
                  <c:v>40441</c:v>
                </c:pt>
                <c:pt idx="6276">
                  <c:v>40441.041666666664</c:v>
                </c:pt>
                <c:pt idx="6277">
                  <c:v>40441.083333333336</c:v>
                </c:pt>
                <c:pt idx="6278">
                  <c:v>40441.125</c:v>
                </c:pt>
                <c:pt idx="6279">
                  <c:v>40441.166666666664</c:v>
                </c:pt>
                <c:pt idx="6280">
                  <c:v>40441.208333333336</c:v>
                </c:pt>
                <c:pt idx="6281">
                  <c:v>40441.25</c:v>
                </c:pt>
                <c:pt idx="6282">
                  <c:v>40441.291666666664</c:v>
                </c:pt>
                <c:pt idx="6283">
                  <c:v>40441.333333333336</c:v>
                </c:pt>
                <c:pt idx="6284">
                  <c:v>40441.375</c:v>
                </c:pt>
                <c:pt idx="6285">
                  <c:v>40441.416666666664</c:v>
                </c:pt>
                <c:pt idx="6286">
                  <c:v>40441.458333333336</c:v>
                </c:pt>
                <c:pt idx="6287">
                  <c:v>40441.5</c:v>
                </c:pt>
                <c:pt idx="6288">
                  <c:v>40441.541666666664</c:v>
                </c:pt>
                <c:pt idx="6289">
                  <c:v>40441.583333333336</c:v>
                </c:pt>
                <c:pt idx="6290">
                  <c:v>40441.625</c:v>
                </c:pt>
                <c:pt idx="6291">
                  <c:v>40441.666666666664</c:v>
                </c:pt>
                <c:pt idx="6292">
                  <c:v>40441.708333333336</c:v>
                </c:pt>
                <c:pt idx="6293">
                  <c:v>40441.75</c:v>
                </c:pt>
                <c:pt idx="6294">
                  <c:v>40441.791666666664</c:v>
                </c:pt>
                <c:pt idx="6295">
                  <c:v>40441.833333333336</c:v>
                </c:pt>
                <c:pt idx="6296">
                  <c:v>40441.875</c:v>
                </c:pt>
                <c:pt idx="6297">
                  <c:v>40441.916666666664</c:v>
                </c:pt>
                <c:pt idx="6298">
                  <c:v>40441.958333333336</c:v>
                </c:pt>
                <c:pt idx="6299">
                  <c:v>40442</c:v>
                </c:pt>
                <c:pt idx="6300">
                  <c:v>40442.041666666664</c:v>
                </c:pt>
                <c:pt idx="6301">
                  <c:v>40442.083333333336</c:v>
                </c:pt>
                <c:pt idx="6302">
                  <c:v>40442.125</c:v>
                </c:pt>
                <c:pt idx="6303">
                  <c:v>40442.166666666664</c:v>
                </c:pt>
                <c:pt idx="6304">
                  <c:v>40442.208333333336</c:v>
                </c:pt>
                <c:pt idx="6305">
                  <c:v>40442.25</c:v>
                </c:pt>
                <c:pt idx="6306">
                  <c:v>40442.291666666664</c:v>
                </c:pt>
                <c:pt idx="6307">
                  <c:v>40442.333333333336</c:v>
                </c:pt>
                <c:pt idx="6308">
                  <c:v>40442.375</c:v>
                </c:pt>
                <c:pt idx="6309">
                  <c:v>40442.416666666664</c:v>
                </c:pt>
                <c:pt idx="6310">
                  <c:v>40442.458333333336</c:v>
                </c:pt>
                <c:pt idx="6311">
                  <c:v>40442.5</c:v>
                </c:pt>
                <c:pt idx="6312">
                  <c:v>40442.541666666664</c:v>
                </c:pt>
                <c:pt idx="6313">
                  <c:v>40442.583333333336</c:v>
                </c:pt>
                <c:pt idx="6314">
                  <c:v>40442.625</c:v>
                </c:pt>
                <c:pt idx="6315">
                  <c:v>40442.666666666664</c:v>
                </c:pt>
                <c:pt idx="6316">
                  <c:v>40442.708333333336</c:v>
                </c:pt>
                <c:pt idx="6317">
                  <c:v>40442.75</c:v>
                </c:pt>
                <c:pt idx="6318">
                  <c:v>40442.791666666664</c:v>
                </c:pt>
                <c:pt idx="6319">
                  <c:v>40442.833333333336</c:v>
                </c:pt>
                <c:pt idx="6320">
                  <c:v>40442.875</c:v>
                </c:pt>
                <c:pt idx="6321">
                  <c:v>40442.916666666664</c:v>
                </c:pt>
                <c:pt idx="6322">
                  <c:v>40442.958333333336</c:v>
                </c:pt>
                <c:pt idx="6323">
                  <c:v>40443</c:v>
                </c:pt>
                <c:pt idx="6324">
                  <c:v>40443.041666666664</c:v>
                </c:pt>
                <c:pt idx="6325">
                  <c:v>40443.083333333336</c:v>
                </c:pt>
                <c:pt idx="6326">
                  <c:v>40443.125</c:v>
                </c:pt>
                <c:pt idx="6327">
                  <c:v>40443.166666666664</c:v>
                </c:pt>
                <c:pt idx="6328">
                  <c:v>40443.208333333336</c:v>
                </c:pt>
                <c:pt idx="6329">
                  <c:v>40443.25</c:v>
                </c:pt>
                <c:pt idx="6330">
                  <c:v>40443.291666666664</c:v>
                </c:pt>
                <c:pt idx="6331">
                  <c:v>40443.333333333336</c:v>
                </c:pt>
                <c:pt idx="6332">
                  <c:v>40443.375</c:v>
                </c:pt>
                <c:pt idx="6333">
                  <c:v>40443.416666666664</c:v>
                </c:pt>
                <c:pt idx="6334">
                  <c:v>40443.458333333336</c:v>
                </c:pt>
                <c:pt idx="6335">
                  <c:v>40443.5</c:v>
                </c:pt>
                <c:pt idx="6336">
                  <c:v>40443.541666666664</c:v>
                </c:pt>
                <c:pt idx="6337">
                  <c:v>40443.583333333336</c:v>
                </c:pt>
                <c:pt idx="6338">
                  <c:v>40443.625</c:v>
                </c:pt>
                <c:pt idx="6339">
                  <c:v>40443.666666666664</c:v>
                </c:pt>
                <c:pt idx="6340">
                  <c:v>40443.708333333336</c:v>
                </c:pt>
                <c:pt idx="6341">
                  <c:v>40443.75</c:v>
                </c:pt>
                <c:pt idx="6342">
                  <c:v>40443.791666666664</c:v>
                </c:pt>
                <c:pt idx="6343">
                  <c:v>40443.833333333336</c:v>
                </c:pt>
                <c:pt idx="6344">
                  <c:v>40443.875</c:v>
                </c:pt>
                <c:pt idx="6345">
                  <c:v>40443.916666666664</c:v>
                </c:pt>
                <c:pt idx="6346">
                  <c:v>40443.958333333336</c:v>
                </c:pt>
                <c:pt idx="6347">
                  <c:v>40444</c:v>
                </c:pt>
                <c:pt idx="6348">
                  <c:v>40444.041666666664</c:v>
                </c:pt>
                <c:pt idx="6349">
                  <c:v>40444.083333333336</c:v>
                </c:pt>
                <c:pt idx="6350">
                  <c:v>40444.125</c:v>
                </c:pt>
                <c:pt idx="6351">
                  <c:v>40444.166666666664</c:v>
                </c:pt>
                <c:pt idx="6352">
                  <c:v>40444.208333333336</c:v>
                </c:pt>
                <c:pt idx="6353">
                  <c:v>40444.25</c:v>
                </c:pt>
                <c:pt idx="6354">
                  <c:v>40444.291666666664</c:v>
                </c:pt>
                <c:pt idx="6355">
                  <c:v>40444.333333333336</c:v>
                </c:pt>
                <c:pt idx="6356">
                  <c:v>40444.375</c:v>
                </c:pt>
                <c:pt idx="6357">
                  <c:v>40444.416666666664</c:v>
                </c:pt>
                <c:pt idx="6358">
                  <c:v>40444.458333333336</c:v>
                </c:pt>
                <c:pt idx="6359">
                  <c:v>40444.5</c:v>
                </c:pt>
                <c:pt idx="6360">
                  <c:v>40444.541666666664</c:v>
                </c:pt>
                <c:pt idx="6361">
                  <c:v>40444.583333333336</c:v>
                </c:pt>
                <c:pt idx="6362">
                  <c:v>40444.625</c:v>
                </c:pt>
                <c:pt idx="6363">
                  <c:v>40444.666666666664</c:v>
                </c:pt>
                <c:pt idx="6364">
                  <c:v>40444.708333333336</c:v>
                </c:pt>
                <c:pt idx="6365">
                  <c:v>40444.75</c:v>
                </c:pt>
                <c:pt idx="6366">
                  <c:v>40444.791666666664</c:v>
                </c:pt>
                <c:pt idx="6367">
                  <c:v>40444.833333333336</c:v>
                </c:pt>
                <c:pt idx="6368">
                  <c:v>40444.875</c:v>
                </c:pt>
                <c:pt idx="6369">
                  <c:v>40444.916666666664</c:v>
                </c:pt>
                <c:pt idx="6370">
                  <c:v>40444.958333333336</c:v>
                </c:pt>
                <c:pt idx="6371">
                  <c:v>40445</c:v>
                </c:pt>
                <c:pt idx="6372">
                  <c:v>40445.041666666664</c:v>
                </c:pt>
                <c:pt idx="6373">
                  <c:v>40445.083333333336</c:v>
                </c:pt>
                <c:pt idx="6374">
                  <c:v>40445.125</c:v>
                </c:pt>
                <c:pt idx="6375">
                  <c:v>40445.166666666664</c:v>
                </c:pt>
                <c:pt idx="6376">
                  <c:v>40445.208333333336</c:v>
                </c:pt>
                <c:pt idx="6377">
                  <c:v>40445.25</c:v>
                </c:pt>
                <c:pt idx="6378">
                  <c:v>40445.291666666664</c:v>
                </c:pt>
                <c:pt idx="6379">
                  <c:v>40445.333333333336</c:v>
                </c:pt>
                <c:pt idx="6380">
                  <c:v>40445.375</c:v>
                </c:pt>
                <c:pt idx="6381">
                  <c:v>40445.416666666664</c:v>
                </c:pt>
                <c:pt idx="6382">
                  <c:v>40445.458333333336</c:v>
                </c:pt>
                <c:pt idx="6383">
                  <c:v>40445.5</c:v>
                </c:pt>
                <c:pt idx="6384">
                  <c:v>40445.541666666664</c:v>
                </c:pt>
                <c:pt idx="6385">
                  <c:v>40445.583333333336</c:v>
                </c:pt>
                <c:pt idx="6386">
                  <c:v>40445.625</c:v>
                </c:pt>
                <c:pt idx="6387">
                  <c:v>40445.666666666664</c:v>
                </c:pt>
                <c:pt idx="6388">
                  <c:v>40445.708333333336</c:v>
                </c:pt>
                <c:pt idx="6389">
                  <c:v>40445.75</c:v>
                </c:pt>
                <c:pt idx="6390">
                  <c:v>40445.791666666664</c:v>
                </c:pt>
                <c:pt idx="6391">
                  <c:v>40445.833333333336</c:v>
                </c:pt>
                <c:pt idx="6392">
                  <c:v>40445.875</c:v>
                </c:pt>
                <c:pt idx="6393">
                  <c:v>40445.916666666664</c:v>
                </c:pt>
                <c:pt idx="6394">
                  <c:v>40445.958333333336</c:v>
                </c:pt>
                <c:pt idx="6395">
                  <c:v>40446</c:v>
                </c:pt>
                <c:pt idx="6396">
                  <c:v>40446.041666666664</c:v>
                </c:pt>
                <c:pt idx="6397">
                  <c:v>40446.083333333336</c:v>
                </c:pt>
                <c:pt idx="6398">
                  <c:v>40446.125</c:v>
                </c:pt>
                <c:pt idx="6399">
                  <c:v>40446.166666666664</c:v>
                </c:pt>
                <c:pt idx="6400">
                  <c:v>40446.208333333336</c:v>
                </c:pt>
                <c:pt idx="6401">
                  <c:v>40446.25</c:v>
                </c:pt>
                <c:pt idx="6402">
                  <c:v>40446.291666666664</c:v>
                </c:pt>
                <c:pt idx="6403">
                  <c:v>40446.333333333336</c:v>
                </c:pt>
                <c:pt idx="6404">
                  <c:v>40446.375</c:v>
                </c:pt>
                <c:pt idx="6405">
                  <c:v>40446.416666666664</c:v>
                </c:pt>
                <c:pt idx="6406">
                  <c:v>40446.458333333336</c:v>
                </c:pt>
                <c:pt idx="6407">
                  <c:v>40446.5</c:v>
                </c:pt>
                <c:pt idx="6408">
                  <c:v>40446.541666666664</c:v>
                </c:pt>
                <c:pt idx="6409">
                  <c:v>40446.583333333336</c:v>
                </c:pt>
                <c:pt idx="6410">
                  <c:v>40446.625</c:v>
                </c:pt>
                <c:pt idx="6411">
                  <c:v>40446.666666666664</c:v>
                </c:pt>
                <c:pt idx="6412">
                  <c:v>40446.708333333336</c:v>
                </c:pt>
                <c:pt idx="6413">
                  <c:v>40446.75</c:v>
                </c:pt>
                <c:pt idx="6414">
                  <c:v>40446.791666666664</c:v>
                </c:pt>
                <c:pt idx="6415">
                  <c:v>40446.833333333336</c:v>
                </c:pt>
                <c:pt idx="6416">
                  <c:v>40446.875</c:v>
                </c:pt>
                <c:pt idx="6417">
                  <c:v>40446.916666666664</c:v>
                </c:pt>
                <c:pt idx="6418">
                  <c:v>40446.958333333336</c:v>
                </c:pt>
                <c:pt idx="6419">
                  <c:v>40447</c:v>
                </c:pt>
                <c:pt idx="6420">
                  <c:v>40447.041666666664</c:v>
                </c:pt>
                <c:pt idx="6421">
                  <c:v>40447.083333333336</c:v>
                </c:pt>
                <c:pt idx="6422">
                  <c:v>40447.125</c:v>
                </c:pt>
                <c:pt idx="6423">
                  <c:v>40447.166666666664</c:v>
                </c:pt>
                <c:pt idx="6424">
                  <c:v>40447.208333333336</c:v>
                </c:pt>
                <c:pt idx="6425">
                  <c:v>40447.25</c:v>
                </c:pt>
                <c:pt idx="6426">
                  <c:v>40447.291666666664</c:v>
                </c:pt>
                <c:pt idx="6427">
                  <c:v>40447.333333333336</c:v>
                </c:pt>
                <c:pt idx="6428">
                  <c:v>40447.375</c:v>
                </c:pt>
                <c:pt idx="6429">
                  <c:v>40447.416666666664</c:v>
                </c:pt>
                <c:pt idx="6430">
                  <c:v>40447.458333333336</c:v>
                </c:pt>
                <c:pt idx="6431">
                  <c:v>40447.5</c:v>
                </c:pt>
                <c:pt idx="6432">
                  <c:v>40447.541666666664</c:v>
                </c:pt>
                <c:pt idx="6433">
                  <c:v>40447.583333333336</c:v>
                </c:pt>
                <c:pt idx="6434">
                  <c:v>40447.625</c:v>
                </c:pt>
                <c:pt idx="6435">
                  <c:v>40447.666666666664</c:v>
                </c:pt>
                <c:pt idx="6436">
                  <c:v>40447.708333333336</c:v>
                </c:pt>
                <c:pt idx="6437">
                  <c:v>40447.75</c:v>
                </c:pt>
                <c:pt idx="6438">
                  <c:v>40447.791666666664</c:v>
                </c:pt>
                <c:pt idx="6439">
                  <c:v>40447.833333333336</c:v>
                </c:pt>
                <c:pt idx="6440">
                  <c:v>40447.875</c:v>
                </c:pt>
                <c:pt idx="6441">
                  <c:v>40447.916666666664</c:v>
                </c:pt>
                <c:pt idx="6442">
                  <c:v>40447.958333333336</c:v>
                </c:pt>
                <c:pt idx="6443">
                  <c:v>40448</c:v>
                </c:pt>
                <c:pt idx="6444">
                  <c:v>40448.041666666664</c:v>
                </c:pt>
                <c:pt idx="6445">
                  <c:v>40448.083333333336</c:v>
                </c:pt>
                <c:pt idx="6446">
                  <c:v>40448.125</c:v>
                </c:pt>
                <c:pt idx="6447">
                  <c:v>40448.166666666664</c:v>
                </c:pt>
                <c:pt idx="6448">
                  <c:v>40448.208333333336</c:v>
                </c:pt>
                <c:pt idx="6449">
                  <c:v>40448.25</c:v>
                </c:pt>
                <c:pt idx="6450">
                  <c:v>40448.291666666664</c:v>
                </c:pt>
                <c:pt idx="6451">
                  <c:v>40448.333333333336</c:v>
                </c:pt>
                <c:pt idx="6452">
                  <c:v>40448.375</c:v>
                </c:pt>
                <c:pt idx="6453">
                  <c:v>40448.416666666664</c:v>
                </c:pt>
                <c:pt idx="6454">
                  <c:v>40448.458333333336</c:v>
                </c:pt>
                <c:pt idx="6455">
                  <c:v>40448.5</c:v>
                </c:pt>
                <c:pt idx="6456">
                  <c:v>40448.541666666664</c:v>
                </c:pt>
                <c:pt idx="6457">
                  <c:v>40448.583333333336</c:v>
                </c:pt>
                <c:pt idx="6458">
                  <c:v>40448.625</c:v>
                </c:pt>
                <c:pt idx="6459">
                  <c:v>40448.666666666664</c:v>
                </c:pt>
                <c:pt idx="6460">
                  <c:v>40448.708333333336</c:v>
                </c:pt>
                <c:pt idx="6461">
                  <c:v>40448.75</c:v>
                </c:pt>
                <c:pt idx="6462">
                  <c:v>40448.791666666664</c:v>
                </c:pt>
                <c:pt idx="6463">
                  <c:v>40448.833333333336</c:v>
                </c:pt>
                <c:pt idx="6464">
                  <c:v>40448.875</c:v>
                </c:pt>
                <c:pt idx="6465">
                  <c:v>40448.916666666664</c:v>
                </c:pt>
                <c:pt idx="6466">
                  <c:v>40448.958333333336</c:v>
                </c:pt>
                <c:pt idx="6467">
                  <c:v>40449</c:v>
                </c:pt>
                <c:pt idx="6468">
                  <c:v>40449.041666666664</c:v>
                </c:pt>
                <c:pt idx="6469">
                  <c:v>40449.083333333336</c:v>
                </c:pt>
                <c:pt idx="6470">
                  <c:v>40449.125</c:v>
                </c:pt>
                <c:pt idx="6471">
                  <c:v>40449.166666666664</c:v>
                </c:pt>
                <c:pt idx="6472">
                  <c:v>40449.208333333336</c:v>
                </c:pt>
                <c:pt idx="6473">
                  <c:v>40449.25</c:v>
                </c:pt>
                <c:pt idx="6474">
                  <c:v>40449.291666666664</c:v>
                </c:pt>
                <c:pt idx="6475">
                  <c:v>40449.333333333336</c:v>
                </c:pt>
                <c:pt idx="6476">
                  <c:v>40449.375</c:v>
                </c:pt>
                <c:pt idx="6477">
                  <c:v>40449.416666666664</c:v>
                </c:pt>
                <c:pt idx="6478">
                  <c:v>40449.458333333336</c:v>
                </c:pt>
                <c:pt idx="6479">
                  <c:v>40449.5</c:v>
                </c:pt>
                <c:pt idx="6480">
                  <c:v>40449.541666666664</c:v>
                </c:pt>
                <c:pt idx="6481">
                  <c:v>40449.583333333336</c:v>
                </c:pt>
                <c:pt idx="6482">
                  <c:v>40449.625</c:v>
                </c:pt>
                <c:pt idx="6483">
                  <c:v>40449.666666666664</c:v>
                </c:pt>
                <c:pt idx="6484">
                  <c:v>40449.708333333336</c:v>
                </c:pt>
                <c:pt idx="6485">
                  <c:v>40449.75</c:v>
                </c:pt>
                <c:pt idx="6486">
                  <c:v>40449.791666666664</c:v>
                </c:pt>
                <c:pt idx="6487">
                  <c:v>40449.833333333336</c:v>
                </c:pt>
                <c:pt idx="6488">
                  <c:v>40449.875</c:v>
                </c:pt>
                <c:pt idx="6489">
                  <c:v>40449.916666666664</c:v>
                </c:pt>
                <c:pt idx="6490">
                  <c:v>40449.958333333336</c:v>
                </c:pt>
                <c:pt idx="6491">
                  <c:v>40450</c:v>
                </c:pt>
                <c:pt idx="6492">
                  <c:v>40450.041666666664</c:v>
                </c:pt>
                <c:pt idx="6493">
                  <c:v>40450.083333333336</c:v>
                </c:pt>
                <c:pt idx="6494">
                  <c:v>40450.125</c:v>
                </c:pt>
                <c:pt idx="6495">
                  <c:v>40450.166666666664</c:v>
                </c:pt>
                <c:pt idx="6496">
                  <c:v>40450.208333333336</c:v>
                </c:pt>
                <c:pt idx="6497">
                  <c:v>40450.25</c:v>
                </c:pt>
                <c:pt idx="6498">
                  <c:v>40450.291666666664</c:v>
                </c:pt>
                <c:pt idx="6499">
                  <c:v>40450.333333333336</c:v>
                </c:pt>
                <c:pt idx="6500">
                  <c:v>40450.375</c:v>
                </c:pt>
                <c:pt idx="6501">
                  <c:v>40450.416666666664</c:v>
                </c:pt>
                <c:pt idx="6502">
                  <c:v>40450.458333333336</c:v>
                </c:pt>
                <c:pt idx="6503">
                  <c:v>40450.5</c:v>
                </c:pt>
                <c:pt idx="6504">
                  <c:v>40450.541666666664</c:v>
                </c:pt>
                <c:pt idx="6505">
                  <c:v>40450.583333333336</c:v>
                </c:pt>
                <c:pt idx="6506">
                  <c:v>40450.625</c:v>
                </c:pt>
                <c:pt idx="6507">
                  <c:v>40450.666666666664</c:v>
                </c:pt>
                <c:pt idx="6508">
                  <c:v>40450.708333333336</c:v>
                </c:pt>
                <c:pt idx="6509">
                  <c:v>40450.75</c:v>
                </c:pt>
                <c:pt idx="6510">
                  <c:v>40450.791666666664</c:v>
                </c:pt>
                <c:pt idx="6511">
                  <c:v>40450.833333333336</c:v>
                </c:pt>
                <c:pt idx="6512">
                  <c:v>40450.875</c:v>
                </c:pt>
                <c:pt idx="6513">
                  <c:v>40450.916666666664</c:v>
                </c:pt>
                <c:pt idx="6514">
                  <c:v>40450.958333333336</c:v>
                </c:pt>
                <c:pt idx="6515">
                  <c:v>40451</c:v>
                </c:pt>
                <c:pt idx="6516">
                  <c:v>40451.041666666664</c:v>
                </c:pt>
                <c:pt idx="6517">
                  <c:v>40451.083333333336</c:v>
                </c:pt>
                <c:pt idx="6518">
                  <c:v>40451.125</c:v>
                </c:pt>
                <c:pt idx="6519">
                  <c:v>40451.166666666664</c:v>
                </c:pt>
                <c:pt idx="6520">
                  <c:v>40451.208333333336</c:v>
                </c:pt>
                <c:pt idx="6521">
                  <c:v>40451.25</c:v>
                </c:pt>
                <c:pt idx="6522">
                  <c:v>40451.291666666664</c:v>
                </c:pt>
                <c:pt idx="6523">
                  <c:v>40451.333333333336</c:v>
                </c:pt>
                <c:pt idx="6524">
                  <c:v>40451.375</c:v>
                </c:pt>
                <c:pt idx="6525">
                  <c:v>40451.416666666664</c:v>
                </c:pt>
                <c:pt idx="6526">
                  <c:v>40451.458333333336</c:v>
                </c:pt>
                <c:pt idx="6527">
                  <c:v>40451.5</c:v>
                </c:pt>
                <c:pt idx="6528">
                  <c:v>40451.541666666664</c:v>
                </c:pt>
                <c:pt idx="6529">
                  <c:v>40451.583333333336</c:v>
                </c:pt>
                <c:pt idx="6530">
                  <c:v>40451.625</c:v>
                </c:pt>
                <c:pt idx="6531">
                  <c:v>40451.666666666664</c:v>
                </c:pt>
                <c:pt idx="6532">
                  <c:v>40451.708333333336</c:v>
                </c:pt>
                <c:pt idx="6533">
                  <c:v>40451.75</c:v>
                </c:pt>
                <c:pt idx="6534">
                  <c:v>40451.791666666664</c:v>
                </c:pt>
                <c:pt idx="6535">
                  <c:v>40451.833333333336</c:v>
                </c:pt>
                <c:pt idx="6536">
                  <c:v>40451.875</c:v>
                </c:pt>
                <c:pt idx="6537">
                  <c:v>40451.916666666664</c:v>
                </c:pt>
                <c:pt idx="6538">
                  <c:v>40451.958333333336</c:v>
                </c:pt>
                <c:pt idx="6539">
                  <c:v>40452</c:v>
                </c:pt>
                <c:pt idx="6540">
                  <c:v>40452.041666666664</c:v>
                </c:pt>
                <c:pt idx="6541">
                  <c:v>40452.083333333336</c:v>
                </c:pt>
                <c:pt idx="6542">
                  <c:v>40452.125</c:v>
                </c:pt>
                <c:pt idx="6543">
                  <c:v>40452.166666666664</c:v>
                </c:pt>
                <c:pt idx="6544">
                  <c:v>40452.208333333336</c:v>
                </c:pt>
                <c:pt idx="6545">
                  <c:v>40452.25</c:v>
                </c:pt>
                <c:pt idx="6546">
                  <c:v>40452.291666666664</c:v>
                </c:pt>
                <c:pt idx="6547">
                  <c:v>40452.333333333336</c:v>
                </c:pt>
                <c:pt idx="6548">
                  <c:v>40452.375</c:v>
                </c:pt>
                <c:pt idx="6549">
                  <c:v>40452.416666666664</c:v>
                </c:pt>
                <c:pt idx="6550">
                  <c:v>40452.458333333336</c:v>
                </c:pt>
                <c:pt idx="6551">
                  <c:v>40452.5</c:v>
                </c:pt>
                <c:pt idx="6552">
                  <c:v>40452.541666666664</c:v>
                </c:pt>
                <c:pt idx="6553">
                  <c:v>40452.583333333336</c:v>
                </c:pt>
                <c:pt idx="6554">
                  <c:v>40452.625</c:v>
                </c:pt>
                <c:pt idx="6555">
                  <c:v>40452.666666666664</c:v>
                </c:pt>
                <c:pt idx="6556">
                  <c:v>40452.708333333336</c:v>
                </c:pt>
                <c:pt idx="6557">
                  <c:v>40452.75</c:v>
                </c:pt>
                <c:pt idx="6558">
                  <c:v>40452.791666666664</c:v>
                </c:pt>
                <c:pt idx="6559">
                  <c:v>40452.833333333336</c:v>
                </c:pt>
                <c:pt idx="6560">
                  <c:v>40452.875</c:v>
                </c:pt>
                <c:pt idx="6561">
                  <c:v>40452.916666666664</c:v>
                </c:pt>
                <c:pt idx="6562">
                  <c:v>40452.958333333336</c:v>
                </c:pt>
                <c:pt idx="6563">
                  <c:v>40453</c:v>
                </c:pt>
                <c:pt idx="6564">
                  <c:v>40453.041666666664</c:v>
                </c:pt>
                <c:pt idx="6565">
                  <c:v>40453.083333333336</c:v>
                </c:pt>
                <c:pt idx="6566">
                  <c:v>40453.125</c:v>
                </c:pt>
                <c:pt idx="6567">
                  <c:v>40453.166666666664</c:v>
                </c:pt>
                <c:pt idx="6568">
                  <c:v>40453.208333333336</c:v>
                </c:pt>
                <c:pt idx="6569">
                  <c:v>40453.25</c:v>
                </c:pt>
                <c:pt idx="6570">
                  <c:v>40453.291666666664</c:v>
                </c:pt>
                <c:pt idx="6571">
                  <c:v>40453.333333333336</c:v>
                </c:pt>
                <c:pt idx="6572">
                  <c:v>40453.375</c:v>
                </c:pt>
                <c:pt idx="6573">
                  <c:v>40453.416666666664</c:v>
                </c:pt>
                <c:pt idx="6574">
                  <c:v>40453.458333333336</c:v>
                </c:pt>
                <c:pt idx="6575">
                  <c:v>40453.5</c:v>
                </c:pt>
                <c:pt idx="6576">
                  <c:v>40453.541666666664</c:v>
                </c:pt>
                <c:pt idx="6577">
                  <c:v>40453.583333333336</c:v>
                </c:pt>
                <c:pt idx="6578">
                  <c:v>40453.625</c:v>
                </c:pt>
                <c:pt idx="6579">
                  <c:v>40453.666666666664</c:v>
                </c:pt>
                <c:pt idx="6580">
                  <c:v>40453.708333333336</c:v>
                </c:pt>
                <c:pt idx="6581">
                  <c:v>40453.75</c:v>
                </c:pt>
                <c:pt idx="6582">
                  <c:v>40453.791666666664</c:v>
                </c:pt>
                <c:pt idx="6583">
                  <c:v>40453.833333333336</c:v>
                </c:pt>
                <c:pt idx="6584">
                  <c:v>40453.875</c:v>
                </c:pt>
                <c:pt idx="6585">
                  <c:v>40453.916666666664</c:v>
                </c:pt>
                <c:pt idx="6586">
                  <c:v>40453.958333333336</c:v>
                </c:pt>
                <c:pt idx="6587">
                  <c:v>40454</c:v>
                </c:pt>
                <c:pt idx="6588">
                  <c:v>40454.041666666664</c:v>
                </c:pt>
                <c:pt idx="6589">
                  <c:v>40454.083333333336</c:v>
                </c:pt>
                <c:pt idx="6590">
                  <c:v>40454.125</c:v>
                </c:pt>
                <c:pt idx="6591">
                  <c:v>40454.166666666664</c:v>
                </c:pt>
                <c:pt idx="6592">
                  <c:v>40454.208333333336</c:v>
                </c:pt>
                <c:pt idx="6593">
                  <c:v>40454.25</c:v>
                </c:pt>
                <c:pt idx="6594">
                  <c:v>40454.291666666664</c:v>
                </c:pt>
                <c:pt idx="6595">
                  <c:v>40454.333333333336</c:v>
                </c:pt>
                <c:pt idx="6596">
                  <c:v>40454.375</c:v>
                </c:pt>
                <c:pt idx="6597">
                  <c:v>40454.416666666664</c:v>
                </c:pt>
                <c:pt idx="6598">
                  <c:v>40454.458333333336</c:v>
                </c:pt>
                <c:pt idx="6599">
                  <c:v>40454.5</c:v>
                </c:pt>
                <c:pt idx="6600">
                  <c:v>40454.541666666664</c:v>
                </c:pt>
                <c:pt idx="6601">
                  <c:v>40454.583333333336</c:v>
                </c:pt>
                <c:pt idx="6602">
                  <c:v>40454.625</c:v>
                </c:pt>
                <c:pt idx="6603">
                  <c:v>40454.666666666664</c:v>
                </c:pt>
                <c:pt idx="6604">
                  <c:v>40454.708333333336</c:v>
                </c:pt>
                <c:pt idx="6605">
                  <c:v>40454.75</c:v>
                </c:pt>
                <c:pt idx="6606">
                  <c:v>40454.791666666664</c:v>
                </c:pt>
                <c:pt idx="6607">
                  <c:v>40454.833333333336</c:v>
                </c:pt>
                <c:pt idx="6608">
                  <c:v>40454.875</c:v>
                </c:pt>
                <c:pt idx="6609">
                  <c:v>40454.916666666664</c:v>
                </c:pt>
                <c:pt idx="6610">
                  <c:v>40454.958333333336</c:v>
                </c:pt>
                <c:pt idx="6611">
                  <c:v>40455</c:v>
                </c:pt>
                <c:pt idx="6612">
                  <c:v>40455.041666666664</c:v>
                </c:pt>
                <c:pt idx="6613">
                  <c:v>40455.083333333336</c:v>
                </c:pt>
                <c:pt idx="6614">
                  <c:v>40455.125</c:v>
                </c:pt>
                <c:pt idx="6615">
                  <c:v>40455.166666666664</c:v>
                </c:pt>
                <c:pt idx="6616">
                  <c:v>40455.208333333336</c:v>
                </c:pt>
                <c:pt idx="6617">
                  <c:v>40455.25</c:v>
                </c:pt>
                <c:pt idx="6618">
                  <c:v>40455.291666666664</c:v>
                </c:pt>
                <c:pt idx="6619">
                  <c:v>40455.333333333336</c:v>
                </c:pt>
                <c:pt idx="6620">
                  <c:v>40455.375</c:v>
                </c:pt>
                <c:pt idx="6621">
                  <c:v>40455.416666666664</c:v>
                </c:pt>
                <c:pt idx="6622">
                  <c:v>40455.458333333336</c:v>
                </c:pt>
                <c:pt idx="6623">
                  <c:v>40455.5</c:v>
                </c:pt>
                <c:pt idx="6624">
                  <c:v>40455.541666666664</c:v>
                </c:pt>
                <c:pt idx="6625">
                  <c:v>40455.583333333336</c:v>
                </c:pt>
                <c:pt idx="6626">
                  <c:v>40455.625</c:v>
                </c:pt>
                <c:pt idx="6627">
                  <c:v>40455.666666666664</c:v>
                </c:pt>
                <c:pt idx="6628">
                  <c:v>40455.708333333336</c:v>
                </c:pt>
                <c:pt idx="6629">
                  <c:v>40455.75</c:v>
                </c:pt>
                <c:pt idx="6630">
                  <c:v>40455.791666666664</c:v>
                </c:pt>
                <c:pt idx="6631">
                  <c:v>40455.833333333336</c:v>
                </c:pt>
                <c:pt idx="6632">
                  <c:v>40455.875</c:v>
                </c:pt>
                <c:pt idx="6633">
                  <c:v>40455.916666666664</c:v>
                </c:pt>
                <c:pt idx="6634">
                  <c:v>40455.958333333336</c:v>
                </c:pt>
                <c:pt idx="6635">
                  <c:v>40456</c:v>
                </c:pt>
                <c:pt idx="6636">
                  <c:v>40456.041666666664</c:v>
                </c:pt>
                <c:pt idx="6637">
                  <c:v>40456.083333333336</c:v>
                </c:pt>
                <c:pt idx="6638">
                  <c:v>40456.125</c:v>
                </c:pt>
                <c:pt idx="6639">
                  <c:v>40456.166666666664</c:v>
                </c:pt>
                <c:pt idx="6640">
                  <c:v>40456.208333333336</c:v>
                </c:pt>
                <c:pt idx="6641">
                  <c:v>40456.25</c:v>
                </c:pt>
                <c:pt idx="6642">
                  <c:v>40456.291666666664</c:v>
                </c:pt>
                <c:pt idx="6643">
                  <c:v>40456.333333333336</c:v>
                </c:pt>
                <c:pt idx="6644">
                  <c:v>40456.375</c:v>
                </c:pt>
                <c:pt idx="6645">
                  <c:v>40456.416666666664</c:v>
                </c:pt>
                <c:pt idx="6646">
                  <c:v>40456.458333333336</c:v>
                </c:pt>
                <c:pt idx="6647">
                  <c:v>40456.5</c:v>
                </c:pt>
                <c:pt idx="6648">
                  <c:v>40456.541666666664</c:v>
                </c:pt>
                <c:pt idx="6649">
                  <c:v>40456.583333333336</c:v>
                </c:pt>
                <c:pt idx="6650">
                  <c:v>40456.625</c:v>
                </c:pt>
                <c:pt idx="6651">
                  <c:v>40456.666666666664</c:v>
                </c:pt>
                <c:pt idx="6652">
                  <c:v>40456.708333333336</c:v>
                </c:pt>
                <c:pt idx="6653">
                  <c:v>40456.75</c:v>
                </c:pt>
                <c:pt idx="6654">
                  <c:v>40456.791666666664</c:v>
                </c:pt>
                <c:pt idx="6655">
                  <c:v>40456.833333333336</c:v>
                </c:pt>
                <c:pt idx="6656">
                  <c:v>40456.875</c:v>
                </c:pt>
                <c:pt idx="6657">
                  <c:v>40456.916666666664</c:v>
                </c:pt>
                <c:pt idx="6658">
                  <c:v>40456.958333333336</c:v>
                </c:pt>
                <c:pt idx="6659">
                  <c:v>40457</c:v>
                </c:pt>
                <c:pt idx="6660">
                  <c:v>40457.041666666664</c:v>
                </c:pt>
                <c:pt idx="6661">
                  <c:v>40457.083333333336</c:v>
                </c:pt>
                <c:pt idx="6662">
                  <c:v>40457.125</c:v>
                </c:pt>
                <c:pt idx="6663">
                  <c:v>40457.166666666664</c:v>
                </c:pt>
                <c:pt idx="6664">
                  <c:v>40457.208333333336</c:v>
                </c:pt>
                <c:pt idx="6665">
                  <c:v>40457.25</c:v>
                </c:pt>
                <c:pt idx="6666">
                  <c:v>40457.291666666664</c:v>
                </c:pt>
                <c:pt idx="6667">
                  <c:v>40457.333333333336</c:v>
                </c:pt>
                <c:pt idx="6668">
                  <c:v>40457.375</c:v>
                </c:pt>
                <c:pt idx="6669">
                  <c:v>40457.416666666664</c:v>
                </c:pt>
                <c:pt idx="6670">
                  <c:v>40457.458333333336</c:v>
                </c:pt>
                <c:pt idx="6671">
                  <c:v>40457.5</c:v>
                </c:pt>
                <c:pt idx="6672">
                  <c:v>40457.541666666664</c:v>
                </c:pt>
                <c:pt idx="6673">
                  <c:v>40457.583333333336</c:v>
                </c:pt>
                <c:pt idx="6674">
                  <c:v>40457.625</c:v>
                </c:pt>
                <c:pt idx="6675">
                  <c:v>40457.666666666664</c:v>
                </c:pt>
                <c:pt idx="6676">
                  <c:v>40457.708333333336</c:v>
                </c:pt>
                <c:pt idx="6677">
                  <c:v>40457.75</c:v>
                </c:pt>
                <c:pt idx="6678">
                  <c:v>40457.791666666664</c:v>
                </c:pt>
                <c:pt idx="6679">
                  <c:v>40457.833333333336</c:v>
                </c:pt>
                <c:pt idx="6680">
                  <c:v>40457.875</c:v>
                </c:pt>
                <c:pt idx="6681">
                  <c:v>40457.916666666664</c:v>
                </c:pt>
                <c:pt idx="6682">
                  <c:v>40457.958333333336</c:v>
                </c:pt>
                <c:pt idx="6683">
                  <c:v>40458</c:v>
                </c:pt>
                <c:pt idx="6684">
                  <c:v>40458.041666666664</c:v>
                </c:pt>
                <c:pt idx="6685">
                  <c:v>40458.083333333336</c:v>
                </c:pt>
                <c:pt idx="6686">
                  <c:v>40458.125</c:v>
                </c:pt>
                <c:pt idx="6687">
                  <c:v>40458.166666666664</c:v>
                </c:pt>
                <c:pt idx="6688">
                  <c:v>40458.208333333336</c:v>
                </c:pt>
                <c:pt idx="6689">
                  <c:v>40458.25</c:v>
                </c:pt>
                <c:pt idx="6690">
                  <c:v>40458.291666666664</c:v>
                </c:pt>
                <c:pt idx="6691">
                  <c:v>40458.333333333336</c:v>
                </c:pt>
                <c:pt idx="6692">
                  <c:v>40458.375</c:v>
                </c:pt>
                <c:pt idx="6693">
                  <c:v>40458.416666666664</c:v>
                </c:pt>
                <c:pt idx="6694">
                  <c:v>40458.458333333336</c:v>
                </c:pt>
                <c:pt idx="6695">
                  <c:v>40458.5</c:v>
                </c:pt>
                <c:pt idx="6696">
                  <c:v>40458.541666666664</c:v>
                </c:pt>
                <c:pt idx="6697">
                  <c:v>40458.583333333336</c:v>
                </c:pt>
                <c:pt idx="6698">
                  <c:v>40458.625</c:v>
                </c:pt>
                <c:pt idx="6699">
                  <c:v>40458.666666666664</c:v>
                </c:pt>
                <c:pt idx="6700">
                  <c:v>40458.708333333336</c:v>
                </c:pt>
                <c:pt idx="6701">
                  <c:v>40458.75</c:v>
                </c:pt>
                <c:pt idx="6702">
                  <c:v>40458.791666666664</c:v>
                </c:pt>
                <c:pt idx="6703">
                  <c:v>40458.833333333336</c:v>
                </c:pt>
                <c:pt idx="6704">
                  <c:v>40458.875</c:v>
                </c:pt>
                <c:pt idx="6705">
                  <c:v>40458.916666666664</c:v>
                </c:pt>
                <c:pt idx="6706">
                  <c:v>40458.958333333336</c:v>
                </c:pt>
                <c:pt idx="6707">
                  <c:v>40459</c:v>
                </c:pt>
                <c:pt idx="6708">
                  <c:v>40459.041666666664</c:v>
                </c:pt>
                <c:pt idx="6709">
                  <c:v>40459.083333333336</c:v>
                </c:pt>
                <c:pt idx="6710">
                  <c:v>40459.125</c:v>
                </c:pt>
                <c:pt idx="6711">
                  <c:v>40459.166666666664</c:v>
                </c:pt>
                <c:pt idx="6712">
                  <c:v>40459.208333333336</c:v>
                </c:pt>
                <c:pt idx="6713">
                  <c:v>40459.25</c:v>
                </c:pt>
                <c:pt idx="6714">
                  <c:v>40459.291666666664</c:v>
                </c:pt>
                <c:pt idx="6715">
                  <c:v>40459.333333333336</c:v>
                </c:pt>
                <c:pt idx="6716">
                  <c:v>40459.375</c:v>
                </c:pt>
                <c:pt idx="6717">
                  <c:v>40459.416666666664</c:v>
                </c:pt>
                <c:pt idx="6718">
                  <c:v>40459.458333333336</c:v>
                </c:pt>
                <c:pt idx="6719">
                  <c:v>40459.5</c:v>
                </c:pt>
                <c:pt idx="6720">
                  <c:v>40459.541666666664</c:v>
                </c:pt>
                <c:pt idx="6721">
                  <c:v>40459.583333333336</c:v>
                </c:pt>
                <c:pt idx="6722">
                  <c:v>40459.625</c:v>
                </c:pt>
                <c:pt idx="6723">
                  <c:v>40459.666666666664</c:v>
                </c:pt>
                <c:pt idx="6724">
                  <c:v>40459.708333333336</c:v>
                </c:pt>
                <c:pt idx="6725">
                  <c:v>40459.75</c:v>
                </c:pt>
                <c:pt idx="6726">
                  <c:v>40459.791666666664</c:v>
                </c:pt>
                <c:pt idx="6727">
                  <c:v>40459.833333333336</c:v>
                </c:pt>
                <c:pt idx="6728">
                  <c:v>40459.875</c:v>
                </c:pt>
                <c:pt idx="6729">
                  <c:v>40459.916666666664</c:v>
                </c:pt>
                <c:pt idx="6730">
                  <c:v>40459.958333333336</c:v>
                </c:pt>
                <c:pt idx="6731">
                  <c:v>40460</c:v>
                </c:pt>
                <c:pt idx="6732">
                  <c:v>40460.041666666664</c:v>
                </c:pt>
                <c:pt idx="6733">
                  <c:v>40460.083333333336</c:v>
                </c:pt>
                <c:pt idx="6734">
                  <c:v>40460.125</c:v>
                </c:pt>
                <c:pt idx="6735">
                  <c:v>40460.166666666664</c:v>
                </c:pt>
                <c:pt idx="6736">
                  <c:v>40460.208333333336</c:v>
                </c:pt>
                <c:pt idx="6737">
                  <c:v>40460.25</c:v>
                </c:pt>
                <c:pt idx="6738">
                  <c:v>40460.291666666664</c:v>
                </c:pt>
                <c:pt idx="6739">
                  <c:v>40460.333333333336</c:v>
                </c:pt>
                <c:pt idx="6740">
                  <c:v>40460.375</c:v>
                </c:pt>
                <c:pt idx="6741">
                  <c:v>40460.416666666664</c:v>
                </c:pt>
                <c:pt idx="6742">
                  <c:v>40460.458333333336</c:v>
                </c:pt>
                <c:pt idx="6743">
                  <c:v>40460.5</c:v>
                </c:pt>
                <c:pt idx="6744">
                  <c:v>40460.541666666664</c:v>
                </c:pt>
                <c:pt idx="6745">
                  <c:v>40460.583333333336</c:v>
                </c:pt>
                <c:pt idx="6746">
                  <c:v>40460.625</c:v>
                </c:pt>
                <c:pt idx="6747">
                  <c:v>40460.666666666664</c:v>
                </c:pt>
                <c:pt idx="6748">
                  <c:v>40460.708333333336</c:v>
                </c:pt>
                <c:pt idx="6749">
                  <c:v>40460.75</c:v>
                </c:pt>
                <c:pt idx="6750">
                  <c:v>40460.791666666664</c:v>
                </c:pt>
                <c:pt idx="6751">
                  <c:v>40460.833333333336</c:v>
                </c:pt>
                <c:pt idx="6752">
                  <c:v>40460.875</c:v>
                </c:pt>
                <c:pt idx="6753">
                  <c:v>40460.916666666664</c:v>
                </c:pt>
                <c:pt idx="6754">
                  <c:v>40460.958333333336</c:v>
                </c:pt>
                <c:pt idx="6755">
                  <c:v>40461</c:v>
                </c:pt>
                <c:pt idx="6756">
                  <c:v>40461.041666666664</c:v>
                </c:pt>
                <c:pt idx="6757">
                  <c:v>40461.083333333336</c:v>
                </c:pt>
                <c:pt idx="6758">
                  <c:v>40461.125</c:v>
                </c:pt>
                <c:pt idx="6759">
                  <c:v>40461.166666666664</c:v>
                </c:pt>
                <c:pt idx="6760">
                  <c:v>40461.208333333336</c:v>
                </c:pt>
                <c:pt idx="6761">
                  <c:v>40461.25</c:v>
                </c:pt>
                <c:pt idx="6762">
                  <c:v>40461.291666666664</c:v>
                </c:pt>
                <c:pt idx="6763">
                  <c:v>40461.333333333336</c:v>
                </c:pt>
                <c:pt idx="6764">
                  <c:v>40461.375</c:v>
                </c:pt>
                <c:pt idx="6765">
                  <c:v>40461.416666666664</c:v>
                </c:pt>
                <c:pt idx="6766">
                  <c:v>40461.458333333336</c:v>
                </c:pt>
                <c:pt idx="6767">
                  <c:v>40461.5</c:v>
                </c:pt>
                <c:pt idx="6768">
                  <c:v>40461.541666666664</c:v>
                </c:pt>
                <c:pt idx="6769">
                  <c:v>40461.583333333336</c:v>
                </c:pt>
                <c:pt idx="6770">
                  <c:v>40461.625</c:v>
                </c:pt>
                <c:pt idx="6771">
                  <c:v>40461.666666666664</c:v>
                </c:pt>
                <c:pt idx="6772">
                  <c:v>40461.708333333336</c:v>
                </c:pt>
                <c:pt idx="6773">
                  <c:v>40461.75</c:v>
                </c:pt>
                <c:pt idx="6774">
                  <c:v>40461.791666666664</c:v>
                </c:pt>
                <c:pt idx="6775">
                  <c:v>40461.833333333336</c:v>
                </c:pt>
                <c:pt idx="6776">
                  <c:v>40461.875</c:v>
                </c:pt>
                <c:pt idx="6777">
                  <c:v>40461.916666666664</c:v>
                </c:pt>
                <c:pt idx="6778">
                  <c:v>40461.958333333336</c:v>
                </c:pt>
                <c:pt idx="6779">
                  <c:v>40462</c:v>
                </c:pt>
                <c:pt idx="6780">
                  <c:v>40462.041666666664</c:v>
                </c:pt>
                <c:pt idx="6781">
                  <c:v>40462.083333333336</c:v>
                </c:pt>
                <c:pt idx="6782">
                  <c:v>40462.125</c:v>
                </c:pt>
                <c:pt idx="6783">
                  <c:v>40462.166666666664</c:v>
                </c:pt>
                <c:pt idx="6784">
                  <c:v>40462.208333333336</c:v>
                </c:pt>
                <c:pt idx="6785">
                  <c:v>40462.25</c:v>
                </c:pt>
                <c:pt idx="6786">
                  <c:v>40462.291666666664</c:v>
                </c:pt>
                <c:pt idx="6787">
                  <c:v>40462.333333333336</c:v>
                </c:pt>
                <c:pt idx="6788">
                  <c:v>40462.375</c:v>
                </c:pt>
                <c:pt idx="6789">
                  <c:v>40462.416666666664</c:v>
                </c:pt>
                <c:pt idx="6790">
                  <c:v>40462.458333333336</c:v>
                </c:pt>
                <c:pt idx="6791">
                  <c:v>40462.5</c:v>
                </c:pt>
                <c:pt idx="6792">
                  <c:v>40462.541666666664</c:v>
                </c:pt>
                <c:pt idx="6793">
                  <c:v>40462.583333333336</c:v>
                </c:pt>
                <c:pt idx="6794">
                  <c:v>40462.625</c:v>
                </c:pt>
                <c:pt idx="6795">
                  <c:v>40462.666666666664</c:v>
                </c:pt>
                <c:pt idx="6796">
                  <c:v>40462.708333333336</c:v>
                </c:pt>
                <c:pt idx="6797">
                  <c:v>40462.75</c:v>
                </c:pt>
                <c:pt idx="6798">
                  <c:v>40462.791666666664</c:v>
                </c:pt>
                <c:pt idx="6799">
                  <c:v>40462.833333333336</c:v>
                </c:pt>
                <c:pt idx="6800">
                  <c:v>40462.875</c:v>
                </c:pt>
                <c:pt idx="6801">
                  <c:v>40462.916666666664</c:v>
                </c:pt>
                <c:pt idx="6802">
                  <c:v>40462.958333333336</c:v>
                </c:pt>
                <c:pt idx="6803">
                  <c:v>40463</c:v>
                </c:pt>
                <c:pt idx="6804">
                  <c:v>40463.041666666664</c:v>
                </c:pt>
                <c:pt idx="6805">
                  <c:v>40463.083333333336</c:v>
                </c:pt>
                <c:pt idx="6806">
                  <c:v>40463.125</c:v>
                </c:pt>
                <c:pt idx="6807">
                  <c:v>40463.166666666664</c:v>
                </c:pt>
                <c:pt idx="6808">
                  <c:v>40463.208333333336</c:v>
                </c:pt>
                <c:pt idx="6809">
                  <c:v>40463.25</c:v>
                </c:pt>
                <c:pt idx="6810">
                  <c:v>40463.291666666664</c:v>
                </c:pt>
                <c:pt idx="6811">
                  <c:v>40463.333333333336</c:v>
                </c:pt>
                <c:pt idx="6812">
                  <c:v>40463.375</c:v>
                </c:pt>
                <c:pt idx="6813">
                  <c:v>40463.416666666664</c:v>
                </c:pt>
                <c:pt idx="6814">
                  <c:v>40463.458333333336</c:v>
                </c:pt>
                <c:pt idx="6815">
                  <c:v>40463.5</c:v>
                </c:pt>
                <c:pt idx="6816">
                  <c:v>40463.541666666664</c:v>
                </c:pt>
                <c:pt idx="6817">
                  <c:v>40463.583333333336</c:v>
                </c:pt>
                <c:pt idx="6818">
                  <c:v>40463.625</c:v>
                </c:pt>
                <c:pt idx="6819">
                  <c:v>40463.666666666664</c:v>
                </c:pt>
                <c:pt idx="6820">
                  <c:v>40463.708333333336</c:v>
                </c:pt>
                <c:pt idx="6821">
                  <c:v>40463.75</c:v>
                </c:pt>
                <c:pt idx="6822">
                  <c:v>40463.791666666664</c:v>
                </c:pt>
                <c:pt idx="6823">
                  <c:v>40463.833333333336</c:v>
                </c:pt>
                <c:pt idx="6824">
                  <c:v>40463.875</c:v>
                </c:pt>
                <c:pt idx="6825">
                  <c:v>40463.916666666664</c:v>
                </c:pt>
                <c:pt idx="6826">
                  <c:v>40463.958333333336</c:v>
                </c:pt>
                <c:pt idx="6827">
                  <c:v>40464</c:v>
                </c:pt>
                <c:pt idx="6828">
                  <c:v>40464.041666666664</c:v>
                </c:pt>
                <c:pt idx="6829">
                  <c:v>40464.083333333336</c:v>
                </c:pt>
                <c:pt idx="6830">
                  <c:v>40464.125</c:v>
                </c:pt>
                <c:pt idx="6831">
                  <c:v>40464.166666666664</c:v>
                </c:pt>
                <c:pt idx="6832">
                  <c:v>40464.208333333336</c:v>
                </c:pt>
                <c:pt idx="6833">
                  <c:v>40464.25</c:v>
                </c:pt>
                <c:pt idx="6834">
                  <c:v>40464.291666666664</c:v>
                </c:pt>
                <c:pt idx="6835">
                  <c:v>40464.333333333336</c:v>
                </c:pt>
                <c:pt idx="6836">
                  <c:v>40464.375</c:v>
                </c:pt>
                <c:pt idx="6837">
                  <c:v>40464.416666666664</c:v>
                </c:pt>
                <c:pt idx="6838">
                  <c:v>40464.458333333336</c:v>
                </c:pt>
                <c:pt idx="6839">
                  <c:v>40464.5</c:v>
                </c:pt>
                <c:pt idx="6840">
                  <c:v>40464.541666666664</c:v>
                </c:pt>
                <c:pt idx="6841">
                  <c:v>40464.583333333336</c:v>
                </c:pt>
                <c:pt idx="6842">
                  <c:v>40464.625</c:v>
                </c:pt>
                <c:pt idx="6843">
                  <c:v>40464.666666666664</c:v>
                </c:pt>
                <c:pt idx="6844">
                  <c:v>40464.708333333336</c:v>
                </c:pt>
                <c:pt idx="6845">
                  <c:v>40464.75</c:v>
                </c:pt>
                <c:pt idx="6846">
                  <c:v>40464.791666666664</c:v>
                </c:pt>
                <c:pt idx="6847">
                  <c:v>40464.833333333336</c:v>
                </c:pt>
                <c:pt idx="6848">
                  <c:v>40464.875</c:v>
                </c:pt>
                <c:pt idx="6849">
                  <c:v>40464.916666666664</c:v>
                </c:pt>
                <c:pt idx="6850">
                  <c:v>40464.958333333336</c:v>
                </c:pt>
                <c:pt idx="6851">
                  <c:v>40465</c:v>
                </c:pt>
                <c:pt idx="6852">
                  <c:v>40465.041666666664</c:v>
                </c:pt>
                <c:pt idx="6853">
                  <c:v>40465.083333333336</c:v>
                </c:pt>
                <c:pt idx="6854">
                  <c:v>40465.125</c:v>
                </c:pt>
                <c:pt idx="6855">
                  <c:v>40465.166666666664</c:v>
                </c:pt>
                <c:pt idx="6856">
                  <c:v>40465.208333333336</c:v>
                </c:pt>
                <c:pt idx="6857">
                  <c:v>40465.25</c:v>
                </c:pt>
                <c:pt idx="6858">
                  <c:v>40465.291666666664</c:v>
                </c:pt>
                <c:pt idx="6859">
                  <c:v>40465.333333333336</c:v>
                </c:pt>
                <c:pt idx="6860">
                  <c:v>40465.375</c:v>
                </c:pt>
                <c:pt idx="6861">
                  <c:v>40465.416666666664</c:v>
                </c:pt>
                <c:pt idx="6862">
                  <c:v>40465.458333333336</c:v>
                </c:pt>
                <c:pt idx="6863">
                  <c:v>40465.5</c:v>
                </c:pt>
                <c:pt idx="6864">
                  <c:v>40465.541666666664</c:v>
                </c:pt>
                <c:pt idx="6865">
                  <c:v>40465.583333333336</c:v>
                </c:pt>
                <c:pt idx="6866">
                  <c:v>40465.625</c:v>
                </c:pt>
                <c:pt idx="6867">
                  <c:v>40465.666666666664</c:v>
                </c:pt>
                <c:pt idx="6868">
                  <c:v>40465.708333333336</c:v>
                </c:pt>
                <c:pt idx="6869">
                  <c:v>40465.75</c:v>
                </c:pt>
                <c:pt idx="6870">
                  <c:v>40465.791666666664</c:v>
                </c:pt>
                <c:pt idx="6871">
                  <c:v>40465.833333333336</c:v>
                </c:pt>
                <c:pt idx="6872">
                  <c:v>40465.875</c:v>
                </c:pt>
                <c:pt idx="6873">
                  <c:v>40465.916666666664</c:v>
                </c:pt>
                <c:pt idx="6874">
                  <c:v>40465.958333333336</c:v>
                </c:pt>
                <c:pt idx="6875">
                  <c:v>40466</c:v>
                </c:pt>
                <c:pt idx="6876">
                  <c:v>40466.041666666664</c:v>
                </c:pt>
                <c:pt idx="6877">
                  <c:v>40466.083333333336</c:v>
                </c:pt>
                <c:pt idx="6878">
                  <c:v>40466.125</c:v>
                </c:pt>
                <c:pt idx="6879">
                  <c:v>40466.166666666664</c:v>
                </c:pt>
                <c:pt idx="6880">
                  <c:v>40466.208333333336</c:v>
                </c:pt>
                <c:pt idx="6881">
                  <c:v>40466.25</c:v>
                </c:pt>
                <c:pt idx="6882">
                  <c:v>40466.291666666664</c:v>
                </c:pt>
                <c:pt idx="6883">
                  <c:v>40466.333333333336</c:v>
                </c:pt>
                <c:pt idx="6884">
                  <c:v>40466.375</c:v>
                </c:pt>
                <c:pt idx="6885">
                  <c:v>40466.416666666664</c:v>
                </c:pt>
                <c:pt idx="6886">
                  <c:v>40466.458333333336</c:v>
                </c:pt>
                <c:pt idx="6887">
                  <c:v>40466.5</c:v>
                </c:pt>
                <c:pt idx="6888">
                  <c:v>40466.541666666664</c:v>
                </c:pt>
                <c:pt idx="6889">
                  <c:v>40466.583333333336</c:v>
                </c:pt>
                <c:pt idx="6890">
                  <c:v>40466.625</c:v>
                </c:pt>
                <c:pt idx="6891">
                  <c:v>40466.666666666664</c:v>
                </c:pt>
                <c:pt idx="6892">
                  <c:v>40466.708333333336</c:v>
                </c:pt>
                <c:pt idx="6893">
                  <c:v>40466.75</c:v>
                </c:pt>
                <c:pt idx="6894">
                  <c:v>40466.791666666664</c:v>
                </c:pt>
                <c:pt idx="6895">
                  <c:v>40466.833333333336</c:v>
                </c:pt>
                <c:pt idx="6896">
                  <c:v>40466.875</c:v>
                </c:pt>
                <c:pt idx="6897">
                  <c:v>40466.916666666664</c:v>
                </c:pt>
                <c:pt idx="6898">
                  <c:v>40466.958333333336</c:v>
                </c:pt>
                <c:pt idx="6899">
                  <c:v>40467</c:v>
                </c:pt>
                <c:pt idx="6900">
                  <c:v>40467.041666666664</c:v>
                </c:pt>
                <c:pt idx="6901">
                  <c:v>40467.083333333336</c:v>
                </c:pt>
                <c:pt idx="6902">
                  <c:v>40467.125</c:v>
                </c:pt>
                <c:pt idx="6903">
                  <c:v>40467.166666666664</c:v>
                </c:pt>
                <c:pt idx="6904">
                  <c:v>40467.208333333336</c:v>
                </c:pt>
                <c:pt idx="6905">
                  <c:v>40467.25</c:v>
                </c:pt>
                <c:pt idx="6906">
                  <c:v>40467.291666666664</c:v>
                </c:pt>
                <c:pt idx="6907">
                  <c:v>40467.333333333336</c:v>
                </c:pt>
                <c:pt idx="6908">
                  <c:v>40467.375</c:v>
                </c:pt>
                <c:pt idx="6909">
                  <c:v>40467.416666666664</c:v>
                </c:pt>
                <c:pt idx="6910">
                  <c:v>40467.458333333336</c:v>
                </c:pt>
                <c:pt idx="6911">
                  <c:v>40467.5</c:v>
                </c:pt>
                <c:pt idx="6912">
                  <c:v>40467.541666666664</c:v>
                </c:pt>
                <c:pt idx="6913">
                  <c:v>40467.583333333336</c:v>
                </c:pt>
                <c:pt idx="6914">
                  <c:v>40467.625</c:v>
                </c:pt>
                <c:pt idx="6915">
                  <c:v>40467.666666666664</c:v>
                </c:pt>
                <c:pt idx="6916">
                  <c:v>40467.708333333336</c:v>
                </c:pt>
                <c:pt idx="6917">
                  <c:v>40467.75</c:v>
                </c:pt>
                <c:pt idx="6918">
                  <c:v>40467.791666666664</c:v>
                </c:pt>
                <c:pt idx="6919">
                  <c:v>40467.833333333336</c:v>
                </c:pt>
                <c:pt idx="6920">
                  <c:v>40467.875</c:v>
                </c:pt>
                <c:pt idx="6921">
                  <c:v>40467.916666666664</c:v>
                </c:pt>
                <c:pt idx="6922">
                  <c:v>40467.958333333336</c:v>
                </c:pt>
                <c:pt idx="6923">
                  <c:v>40468</c:v>
                </c:pt>
                <c:pt idx="6924">
                  <c:v>40468.041666666664</c:v>
                </c:pt>
                <c:pt idx="6925">
                  <c:v>40468.083333333336</c:v>
                </c:pt>
                <c:pt idx="6926">
                  <c:v>40468.125</c:v>
                </c:pt>
                <c:pt idx="6927">
                  <c:v>40468.166666666664</c:v>
                </c:pt>
                <c:pt idx="6928">
                  <c:v>40468.208333333336</c:v>
                </c:pt>
                <c:pt idx="6929">
                  <c:v>40468.25</c:v>
                </c:pt>
                <c:pt idx="6930">
                  <c:v>40468.291666666664</c:v>
                </c:pt>
                <c:pt idx="6931">
                  <c:v>40468.333333333336</c:v>
                </c:pt>
                <c:pt idx="6932">
                  <c:v>40468.375</c:v>
                </c:pt>
                <c:pt idx="6933">
                  <c:v>40468.416666666664</c:v>
                </c:pt>
                <c:pt idx="6934">
                  <c:v>40468.458333333336</c:v>
                </c:pt>
                <c:pt idx="6935">
                  <c:v>40468.5</c:v>
                </c:pt>
                <c:pt idx="6936">
                  <c:v>40468.541666666664</c:v>
                </c:pt>
                <c:pt idx="6937">
                  <c:v>40468.583333333336</c:v>
                </c:pt>
                <c:pt idx="6938">
                  <c:v>40468.625</c:v>
                </c:pt>
                <c:pt idx="6939">
                  <c:v>40468.666666666664</c:v>
                </c:pt>
                <c:pt idx="6940">
                  <c:v>40468.708333333336</c:v>
                </c:pt>
                <c:pt idx="6941">
                  <c:v>40468.75</c:v>
                </c:pt>
                <c:pt idx="6942">
                  <c:v>40468.791666666664</c:v>
                </c:pt>
                <c:pt idx="6943">
                  <c:v>40468.833333333336</c:v>
                </c:pt>
                <c:pt idx="6944">
                  <c:v>40468.875</c:v>
                </c:pt>
                <c:pt idx="6945">
                  <c:v>40468.916666666664</c:v>
                </c:pt>
                <c:pt idx="6946">
                  <c:v>40468.958333333336</c:v>
                </c:pt>
                <c:pt idx="6947">
                  <c:v>40469</c:v>
                </c:pt>
                <c:pt idx="6948">
                  <c:v>40469.041666666664</c:v>
                </c:pt>
                <c:pt idx="6949">
                  <c:v>40469.083333333336</c:v>
                </c:pt>
                <c:pt idx="6950">
                  <c:v>40469.125</c:v>
                </c:pt>
                <c:pt idx="6951">
                  <c:v>40469.166666666664</c:v>
                </c:pt>
                <c:pt idx="6952">
                  <c:v>40469.208333333336</c:v>
                </c:pt>
                <c:pt idx="6953">
                  <c:v>40469.25</c:v>
                </c:pt>
                <c:pt idx="6954">
                  <c:v>40469.291666666664</c:v>
                </c:pt>
                <c:pt idx="6955">
                  <c:v>40469.333333333336</c:v>
                </c:pt>
                <c:pt idx="6956">
                  <c:v>40469.375</c:v>
                </c:pt>
                <c:pt idx="6957">
                  <c:v>40469.416666666664</c:v>
                </c:pt>
                <c:pt idx="6958">
                  <c:v>40469.458333333336</c:v>
                </c:pt>
                <c:pt idx="6959">
                  <c:v>40469.5</c:v>
                </c:pt>
                <c:pt idx="6960">
                  <c:v>40469.541666666664</c:v>
                </c:pt>
                <c:pt idx="6961">
                  <c:v>40469.583333333336</c:v>
                </c:pt>
                <c:pt idx="6962">
                  <c:v>40469.625</c:v>
                </c:pt>
                <c:pt idx="6963">
                  <c:v>40469.666666666664</c:v>
                </c:pt>
                <c:pt idx="6964">
                  <c:v>40469.708333333336</c:v>
                </c:pt>
                <c:pt idx="6965">
                  <c:v>40469.75</c:v>
                </c:pt>
                <c:pt idx="6966">
                  <c:v>40469.791666666664</c:v>
                </c:pt>
                <c:pt idx="6967">
                  <c:v>40469.833333333336</c:v>
                </c:pt>
                <c:pt idx="6968">
                  <c:v>40469.875</c:v>
                </c:pt>
                <c:pt idx="6969">
                  <c:v>40469.916666666664</c:v>
                </c:pt>
                <c:pt idx="6970">
                  <c:v>40469.958333333336</c:v>
                </c:pt>
                <c:pt idx="6971">
                  <c:v>40470</c:v>
                </c:pt>
                <c:pt idx="6972">
                  <c:v>40470.041666666664</c:v>
                </c:pt>
                <c:pt idx="6973">
                  <c:v>40470.083333333336</c:v>
                </c:pt>
                <c:pt idx="6974">
                  <c:v>40470.125</c:v>
                </c:pt>
                <c:pt idx="6975">
                  <c:v>40470.166666666664</c:v>
                </c:pt>
                <c:pt idx="6976">
                  <c:v>40470.208333333336</c:v>
                </c:pt>
                <c:pt idx="6977">
                  <c:v>40470.25</c:v>
                </c:pt>
                <c:pt idx="6978">
                  <c:v>40470.291666666664</c:v>
                </c:pt>
                <c:pt idx="6979">
                  <c:v>40470.333333333336</c:v>
                </c:pt>
                <c:pt idx="6980">
                  <c:v>40470.375</c:v>
                </c:pt>
                <c:pt idx="6981">
                  <c:v>40470.416666666664</c:v>
                </c:pt>
                <c:pt idx="6982">
                  <c:v>40470.458333333336</c:v>
                </c:pt>
                <c:pt idx="6983">
                  <c:v>40470.5</c:v>
                </c:pt>
                <c:pt idx="6984">
                  <c:v>40470.541666666664</c:v>
                </c:pt>
                <c:pt idx="6985">
                  <c:v>40470.583333333336</c:v>
                </c:pt>
                <c:pt idx="6986">
                  <c:v>40470.625</c:v>
                </c:pt>
                <c:pt idx="6987">
                  <c:v>40470.666666666664</c:v>
                </c:pt>
                <c:pt idx="6988">
                  <c:v>40470.708333333336</c:v>
                </c:pt>
                <c:pt idx="6989">
                  <c:v>40470.75</c:v>
                </c:pt>
                <c:pt idx="6990">
                  <c:v>40470.791666666664</c:v>
                </c:pt>
                <c:pt idx="6991">
                  <c:v>40470.833333333336</c:v>
                </c:pt>
                <c:pt idx="6992">
                  <c:v>40470.875</c:v>
                </c:pt>
                <c:pt idx="6993">
                  <c:v>40470.916666666664</c:v>
                </c:pt>
                <c:pt idx="6994">
                  <c:v>40470.958333333336</c:v>
                </c:pt>
                <c:pt idx="6995">
                  <c:v>40471</c:v>
                </c:pt>
                <c:pt idx="6996">
                  <c:v>40471.041666666664</c:v>
                </c:pt>
                <c:pt idx="6997">
                  <c:v>40471.083333333336</c:v>
                </c:pt>
                <c:pt idx="6998">
                  <c:v>40471.125</c:v>
                </c:pt>
                <c:pt idx="6999">
                  <c:v>40471.166666666664</c:v>
                </c:pt>
                <c:pt idx="7000">
                  <c:v>40471.208333333336</c:v>
                </c:pt>
                <c:pt idx="7001">
                  <c:v>40471.25</c:v>
                </c:pt>
                <c:pt idx="7002">
                  <c:v>40471.291666666664</c:v>
                </c:pt>
                <c:pt idx="7003">
                  <c:v>40471.333333333336</c:v>
                </c:pt>
                <c:pt idx="7004">
                  <c:v>40471.375</c:v>
                </c:pt>
                <c:pt idx="7005">
                  <c:v>40471.416666666664</c:v>
                </c:pt>
                <c:pt idx="7006">
                  <c:v>40471.458333333336</c:v>
                </c:pt>
                <c:pt idx="7007">
                  <c:v>40471.5</c:v>
                </c:pt>
                <c:pt idx="7008">
                  <c:v>40471.541666666664</c:v>
                </c:pt>
                <c:pt idx="7009">
                  <c:v>40471.583333333336</c:v>
                </c:pt>
                <c:pt idx="7010">
                  <c:v>40471.625</c:v>
                </c:pt>
                <c:pt idx="7011">
                  <c:v>40471.666666666664</c:v>
                </c:pt>
                <c:pt idx="7012">
                  <c:v>40471.708333333336</c:v>
                </c:pt>
                <c:pt idx="7013">
                  <c:v>40471.75</c:v>
                </c:pt>
                <c:pt idx="7014">
                  <c:v>40471.791666666664</c:v>
                </c:pt>
                <c:pt idx="7015">
                  <c:v>40471.833333333336</c:v>
                </c:pt>
                <c:pt idx="7016">
                  <c:v>40471.875</c:v>
                </c:pt>
                <c:pt idx="7017">
                  <c:v>40471.916666666664</c:v>
                </c:pt>
                <c:pt idx="7018">
                  <c:v>40471.958333333336</c:v>
                </c:pt>
                <c:pt idx="7019">
                  <c:v>40472</c:v>
                </c:pt>
                <c:pt idx="7020">
                  <c:v>40472.041666666664</c:v>
                </c:pt>
                <c:pt idx="7021">
                  <c:v>40472.083333333336</c:v>
                </c:pt>
                <c:pt idx="7022">
                  <c:v>40472.125</c:v>
                </c:pt>
                <c:pt idx="7023">
                  <c:v>40472.166666666664</c:v>
                </c:pt>
                <c:pt idx="7024">
                  <c:v>40472.208333333336</c:v>
                </c:pt>
                <c:pt idx="7025">
                  <c:v>40472.25</c:v>
                </c:pt>
                <c:pt idx="7026">
                  <c:v>40472.291666666664</c:v>
                </c:pt>
                <c:pt idx="7027">
                  <c:v>40472.333333333336</c:v>
                </c:pt>
                <c:pt idx="7028">
                  <c:v>40472.375</c:v>
                </c:pt>
                <c:pt idx="7029">
                  <c:v>40472.416666666664</c:v>
                </c:pt>
                <c:pt idx="7030">
                  <c:v>40472.458333333336</c:v>
                </c:pt>
                <c:pt idx="7031">
                  <c:v>40472.5</c:v>
                </c:pt>
                <c:pt idx="7032">
                  <c:v>40472.541666666664</c:v>
                </c:pt>
                <c:pt idx="7033">
                  <c:v>40472.583333333336</c:v>
                </c:pt>
                <c:pt idx="7034">
                  <c:v>40472.625</c:v>
                </c:pt>
                <c:pt idx="7035">
                  <c:v>40472.666666666664</c:v>
                </c:pt>
                <c:pt idx="7036">
                  <c:v>40472.708333333336</c:v>
                </c:pt>
                <c:pt idx="7037">
                  <c:v>40472.75</c:v>
                </c:pt>
                <c:pt idx="7038">
                  <c:v>40472.791666666664</c:v>
                </c:pt>
                <c:pt idx="7039">
                  <c:v>40472.833333333336</c:v>
                </c:pt>
                <c:pt idx="7040">
                  <c:v>40472.875</c:v>
                </c:pt>
                <c:pt idx="7041">
                  <c:v>40472.916666666664</c:v>
                </c:pt>
                <c:pt idx="7042">
                  <c:v>40472.958333333336</c:v>
                </c:pt>
                <c:pt idx="7043">
                  <c:v>40473</c:v>
                </c:pt>
                <c:pt idx="7044">
                  <c:v>40473.041666666664</c:v>
                </c:pt>
                <c:pt idx="7045">
                  <c:v>40473.083333333336</c:v>
                </c:pt>
                <c:pt idx="7046">
                  <c:v>40473.125</c:v>
                </c:pt>
                <c:pt idx="7047">
                  <c:v>40473.166666666664</c:v>
                </c:pt>
                <c:pt idx="7048">
                  <c:v>40473.208333333336</c:v>
                </c:pt>
                <c:pt idx="7049">
                  <c:v>40473.25</c:v>
                </c:pt>
                <c:pt idx="7050">
                  <c:v>40473.291666666664</c:v>
                </c:pt>
                <c:pt idx="7051">
                  <c:v>40473.333333333336</c:v>
                </c:pt>
                <c:pt idx="7052">
                  <c:v>40473.375</c:v>
                </c:pt>
                <c:pt idx="7053">
                  <c:v>40473.416666666664</c:v>
                </c:pt>
                <c:pt idx="7054">
                  <c:v>40473.458333333336</c:v>
                </c:pt>
                <c:pt idx="7055">
                  <c:v>40473.5</c:v>
                </c:pt>
                <c:pt idx="7056">
                  <c:v>40473.541666666664</c:v>
                </c:pt>
                <c:pt idx="7057">
                  <c:v>40473.583333333336</c:v>
                </c:pt>
                <c:pt idx="7058">
                  <c:v>40473.625</c:v>
                </c:pt>
                <c:pt idx="7059">
                  <c:v>40473.666666666664</c:v>
                </c:pt>
                <c:pt idx="7060">
                  <c:v>40473.708333333336</c:v>
                </c:pt>
                <c:pt idx="7061">
                  <c:v>40473.75</c:v>
                </c:pt>
                <c:pt idx="7062">
                  <c:v>40473.791666666664</c:v>
                </c:pt>
                <c:pt idx="7063">
                  <c:v>40473.833333333336</c:v>
                </c:pt>
                <c:pt idx="7064">
                  <c:v>40473.875</c:v>
                </c:pt>
                <c:pt idx="7065">
                  <c:v>40473.916666666664</c:v>
                </c:pt>
                <c:pt idx="7066">
                  <c:v>40473.958333333336</c:v>
                </c:pt>
                <c:pt idx="7067">
                  <c:v>40474</c:v>
                </c:pt>
                <c:pt idx="7068">
                  <c:v>40474.041666666664</c:v>
                </c:pt>
                <c:pt idx="7069">
                  <c:v>40474.083333333336</c:v>
                </c:pt>
                <c:pt idx="7070">
                  <c:v>40474.125</c:v>
                </c:pt>
                <c:pt idx="7071">
                  <c:v>40474.166666666664</c:v>
                </c:pt>
                <c:pt idx="7072">
                  <c:v>40474.208333333336</c:v>
                </c:pt>
                <c:pt idx="7073">
                  <c:v>40474.25</c:v>
                </c:pt>
                <c:pt idx="7074">
                  <c:v>40474.291666666664</c:v>
                </c:pt>
                <c:pt idx="7075">
                  <c:v>40474.333333333336</c:v>
                </c:pt>
                <c:pt idx="7076">
                  <c:v>40474.375</c:v>
                </c:pt>
                <c:pt idx="7077">
                  <c:v>40474.416666666664</c:v>
                </c:pt>
                <c:pt idx="7078">
                  <c:v>40474.458333333336</c:v>
                </c:pt>
                <c:pt idx="7079">
                  <c:v>40474.5</c:v>
                </c:pt>
                <c:pt idx="7080">
                  <c:v>40474.541666666664</c:v>
                </c:pt>
                <c:pt idx="7081">
                  <c:v>40474.583333333336</c:v>
                </c:pt>
                <c:pt idx="7082">
                  <c:v>40474.625</c:v>
                </c:pt>
                <c:pt idx="7083">
                  <c:v>40474.666666666664</c:v>
                </c:pt>
                <c:pt idx="7084">
                  <c:v>40474.708333333336</c:v>
                </c:pt>
                <c:pt idx="7085">
                  <c:v>40474.75</c:v>
                </c:pt>
                <c:pt idx="7086">
                  <c:v>40474.791666666664</c:v>
                </c:pt>
                <c:pt idx="7087">
                  <c:v>40474.833333333336</c:v>
                </c:pt>
                <c:pt idx="7088">
                  <c:v>40474.875</c:v>
                </c:pt>
                <c:pt idx="7089">
                  <c:v>40474.916666666664</c:v>
                </c:pt>
                <c:pt idx="7090">
                  <c:v>40474.958333333336</c:v>
                </c:pt>
                <c:pt idx="7091">
                  <c:v>40475</c:v>
                </c:pt>
                <c:pt idx="7092">
                  <c:v>40475.041666666664</c:v>
                </c:pt>
                <c:pt idx="7093">
                  <c:v>40475.083333333336</c:v>
                </c:pt>
                <c:pt idx="7094">
                  <c:v>40475.125</c:v>
                </c:pt>
                <c:pt idx="7095">
                  <c:v>40475.166666666664</c:v>
                </c:pt>
                <c:pt idx="7096">
                  <c:v>40475.208333333336</c:v>
                </c:pt>
                <c:pt idx="7097">
                  <c:v>40475.25</c:v>
                </c:pt>
                <c:pt idx="7098">
                  <c:v>40475.291666666664</c:v>
                </c:pt>
                <c:pt idx="7099">
                  <c:v>40475.333333333336</c:v>
                </c:pt>
                <c:pt idx="7100">
                  <c:v>40475.375</c:v>
                </c:pt>
                <c:pt idx="7101">
                  <c:v>40475.416666666664</c:v>
                </c:pt>
                <c:pt idx="7102">
                  <c:v>40475.458333333336</c:v>
                </c:pt>
                <c:pt idx="7103">
                  <c:v>40475.5</c:v>
                </c:pt>
                <c:pt idx="7104">
                  <c:v>40475.541666666664</c:v>
                </c:pt>
                <c:pt idx="7105">
                  <c:v>40475.583333333336</c:v>
                </c:pt>
                <c:pt idx="7106">
                  <c:v>40475.625</c:v>
                </c:pt>
                <c:pt idx="7107">
                  <c:v>40475.666666666664</c:v>
                </c:pt>
                <c:pt idx="7108">
                  <c:v>40475.708333333336</c:v>
                </c:pt>
                <c:pt idx="7109">
                  <c:v>40475.75</c:v>
                </c:pt>
                <c:pt idx="7110">
                  <c:v>40475.791666666664</c:v>
                </c:pt>
                <c:pt idx="7111">
                  <c:v>40475.833333333336</c:v>
                </c:pt>
                <c:pt idx="7112">
                  <c:v>40475.875</c:v>
                </c:pt>
                <c:pt idx="7113">
                  <c:v>40475.916666666664</c:v>
                </c:pt>
                <c:pt idx="7114">
                  <c:v>40475.958333333336</c:v>
                </c:pt>
                <c:pt idx="7115">
                  <c:v>40476</c:v>
                </c:pt>
                <c:pt idx="7116">
                  <c:v>40476.041666666664</c:v>
                </c:pt>
                <c:pt idx="7117">
                  <c:v>40476.083333333336</c:v>
                </c:pt>
                <c:pt idx="7118">
                  <c:v>40476.125</c:v>
                </c:pt>
                <c:pt idx="7119">
                  <c:v>40476.166666666664</c:v>
                </c:pt>
                <c:pt idx="7120">
                  <c:v>40476.208333333336</c:v>
                </c:pt>
                <c:pt idx="7121">
                  <c:v>40476.25</c:v>
                </c:pt>
                <c:pt idx="7122">
                  <c:v>40476.291666666664</c:v>
                </c:pt>
                <c:pt idx="7123">
                  <c:v>40476.333333333336</c:v>
                </c:pt>
                <c:pt idx="7124">
                  <c:v>40476.375</c:v>
                </c:pt>
                <c:pt idx="7125">
                  <c:v>40476.416666666664</c:v>
                </c:pt>
                <c:pt idx="7126">
                  <c:v>40476.458333333336</c:v>
                </c:pt>
                <c:pt idx="7127">
                  <c:v>40476.5</c:v>
                </c:pt>
                <c:pt idx="7128">
                  <c:v>40476.541666666664</c:v>
                </c:pt>
                <c:pt idx="7129">
                  <c:v>40476.583333333336</c:v>
                </c:pt>
                <c:pt idx="7130">
                  <c:v>40476.625</c:v>
                </c:pt>
                <c:pt idx="7131">
                  <c:v>40476.666666666664</c:v>
                </c:pt>
                <c:pt idx="7132">
                  <c:v>40476.708333333336</c:v>
                </c:pt>
                <c:pt idx="7133">
                  <c:v>40476.75</c:v>
                </c:pt>
                <c:pt idx="7134">
                  <c:v>40476.791666666664</c:v>
                </c:pt>
                <c:pt idx="7135">
                  <c:v>40476.833333333336</c:v>
                </c:pt>
                <c:pt idx="7136">
                  <c:v>40476.875</c:v>
                </c:pt>
                <c:pt idx="7137">
                  <c:v>40476.916666666664</c:v>
                </c:pt>
                <c:pt idx="7138">
                  <c:v>40476.958333333336</c:v>
                </c:pt>
                <c:pt idx="7139">
                  <c:v>40477</c:v>
                </c:pt>
                <c:pt idx="7140">
                  <c:v>40477.041666666664</c:v>
                </c:pt>
                <c:pt idx="7141">
                  <c:v>40477.083333333336</c:v>
                </c:pt>
                <c:pt idx="7142">
                  <c:v>40477.125</c:v>
                </c:pt>
                <c:pt idx="7143">
                  <c:v>40477.166666666664</c:v>
                </c:pt>
                <c:pt idx="7144">
                  <c:v>40477.208333333336</c:v>
                </c:pt>
                <c:pt idx="7145">
                  <c:v>40477.25</c:v>
                </c:pt>
                <c:pt idx="7146">
                  <c:v>40477.291666666664</c:v>
                </c:pt>
                <c:pt idx="7147">
                  <c:v>40477.333333333336</c:v>
                </c:pt>
                <c:pt idx="7148">
                  <c:v>40477.375</c:v>
                </c:pt>
                <c:pt idx="7149">
                  <c:v>40477.416666666664</c:v>
                </c:pt>
                <c:pt idx="7150">
                  <c:v>40477.458333333336</c:v>
                </c:pt>
                <c:pt idx="7151">
                  <c:v>40477.5</c:v>
                </c:pt>
                <c:pt idx="7152">
                  <c:v>40477.541666666664</c:v>
                </c:pt>
                <c:pt idx="7153">
                  <c:v>40477.583333333336</c:v>
                </c:pt>
                <c:pt idx="7154">
                  <c:v>40477.625</c:v>
                </c:pt>
                <c:pt idx="7155">
                  <c:v>40477.666666666664</c:v>
                </c:pt>
                <c:pt idx="7156">
                  <c:v>40477.708333333336</c:v>
                </c:pt>
                <c:pt idx="7157">
                  <c:v>40477.75</c:v>
                </c:pt>
                <c:pt idx="7158">
                  <c:v>40477.791666666664</c:v>
                </c:pt>
                <c:pt idx="7159">
                  <c:v>40477.833333333336</c:v>
                </c:pt>
                <c:pt idx="7160">
                  <c:v>40477.875</c:v>
                </c:pt>
                <c:pt idx="7161">
                  <c:v>40477.916666666664</c:v>
                </c:pt>
                <c:pt idx="7162">
                  <c:v>40477.958333333336</c:v>
                </c:pt>
                <c:pt idx="7163">
                  <c:v>40478</c:v>
                </c:pt>
                <c:pt idx="7164">
                  <c:v>40478.041666666664</c:v>
                </c:pt>
                <c:pt idx="7165">
                  <c:v>40478.083333333336</c:v>
                </c:pt>
                <c:pt idx="7166">
                  <c:v>40478.125</c:v>
                </c:pt>
                <c:pt idx="7167">
                  <c:v>40478.166666666664</c:v>
                </c:pt>
                <c:pt idx="7168">
                  <c:v>40478.208333333336</c:v>
                </c:pt>
                <c:pt idx="7169">
                  <c:v>40478.25</c:v>
                </c:pt>
                <c:pt idx="7170">
                  <c:v>40478.291666666664</c:v>
                </c:pt>
                <c:pt idx="7171">
                  <c:v>40478.333333333336</c:v>
                </c:pt>
                <c:pt idx="7172">
                  <c:v>40478.375</c:v>
                </c:pt>
                <c:pt idx="7173">
                  <c:v>40478.416666666664</c:v>
                </c:pt>
                <c:pt idx="7174">
                  <c:v>40478.458333333336</c:v>
                </c:pt>
                <c:pt idx="7175">
                  <c:v>40478.5</c:v>
                </c:pt>
                <c:pt idx="7176">
                  <c:v>40478.541666666664</c:v>
                </c:pt>
                <c:pt idx="7177">
                  <c:v>40478.583333333336</c:v>
                </c:pt>
                <c:pt idx="7178">
                  <c:v>40478.625</c:v>
                </c:pt>
                <c:pt idx="7179">
                  <c:v>40478.666666666664</c:v>
                </c:pt>
                <c:pt idx="7180">
                  <c:v>40478.708333333336</c:v>
                </c:pt>
                <c:pt idx="7181">
                  <c:v>40478.75</c:v>
                </c:pt>
                <c:pt idx="7182">
                  <c:v>40478.791666666664</c:v>
                </c:pt>
                <c:pt idx="7183">
                  <c:v>40478.833333333336</c:v>
                </c:pt>
                <c:pt idx="7184">
                  <c:v>40478.875</c:v>
                </c:pt>
                <c:pt idx="7185">
                  <c:v>40478.916666666664</c:v>
                </c:pt>
                <c:pt idx="7186">
                  <c:v>40478.958333333336</c:v>
                </c:pt>
                <c:pt idx="7187">
                  <c:v>40479</c:v>
                </c:pt>
                <c:pt idx="7188">
                  <c:v>40479.041666666664</c:v>
                </c:pt>
                <c:pt idx="7189">
                  <c:v>40479.083333333336</c:v>
                </c:pt>
                <c:pt idx="7190">
                  <c:v>40479.125</c:v>
                </c:pt>
                <c:pt idx="7191">
                  <c:v>40479.166666666664</c:v>
                </c:pt>
                <c:pt idx="7192">
                  <c:v>40479.208333333336</c:v>
                </c:pt>
                <c:pt idx="7193">
                  <c:v>40479.25</c:v>
                </c:pt>
                <c:pt idx="7194">
                  <c:v>40479.291666666664</c:v>
                </c:pt>
                <c:pt idx="7195">
                  <c:v>40479.333333333336</c:v>
                </c:pt>
                <c:pt idx="7196">
                  <c:v>40479.375</c:v>
                </c:pt>
                <c:pt idx="7197">
                  <c:v>40479.416666666664</c:v>
                </c:pt>
                <c:pt idx="7198">
                  <c:v>40479.458333333336</c:v>
                </c:pt>
                <c:pt idx="7199">
                  <c:v>40479.5</c:v>
                </c:pt>
                <c:pt idx="7200">
                  <c:v>40479.541666666664</c:v>
                </c:pt>
                <c:pt idx="7201">
                  <c:v>40479.583333333336</c:v>
                </c:pt>
                <c:pt idx="7202">
                  <c:v>40479.625</c:v>
                </c:pt>
                <c:pt idx="7203">
                  <c:v>40479.666666666664</c:v>
                </c:pt>
                <c:pt idx="7204">
                  <c:v>40479.708333333336</c:v>
                </c:pt>
                <c:pt idx="7205">
                  <c:v>40479.75</c:v>
                </c:pt>
                <c:pt idx="7206">
                  <c:v>40479.791666666664</c:v>
                </c:pt>
                <c:pt idx="7207">
                  <c:v>40479.833333333336</c:v>
                </c:pt>
                <c:pt idx="7208">
                  <c:v>40479.875</c:v>
                </c:pt>
                <c:pt idx="7209">
                  <c:v>40479.916666666664</c:v>
                </c:pt>
                <c:pt idx="7210">
                  <c:v>40479.958333333336</c:v>
                </c:pt>
                <c:pt idx="7211">
                  <c:v>40480</c:v>
                </c:pt>
                <c:pt idx="7212">
                  <c:v>40480.041666666664</c:v>
                </c:pt>
                <c:pt idx="7213">
                  <c:v>40480.083333333336</c:v>
                </c:pt>
                <c:pt idx="7214">
                  <c:v>40480.125</c:v>
                </c:pt>
                <c:pt idx="7215">
                  <c:v>40480.166666666664</c:v>
                </c:pt>
                <c:pt idx="7216">
                  <c:v>40480.208333333336</c:v>
                </c:pt>
                <c:pt idx="7217">
                  <c:v>40480.25</c:v>
                </c:pt>
                <c:pt idx="7218">
                  <c:v>40480.291666666664</c:v>
                </c:pt>
                <c:pt idx="7219">
                  <c:v>40480.333333333336</c:v>
                </c:pt>
                <c:pt idx="7220">
                  <c:v>40480.375</c:v>
                </c:pt>
                <c:pt idx="7221">
                  <c:v>40480.416666666664</c:v>
                </c:pt>
                <c:pt idx="7222">
                  <c:v>40480.458333333336</c:v>
                </c:pt>
                <c:pt idx="7223">
                  <c:v>40480.5</c:v>
                </c:pt>
                <c:pt idx="7224">
                  <c:v>40480.541666666664</c:v>
                </c:pt>
                <c:pt idx="7225">
                  <c:v>40480.583333333336</c:v>
                </c:pt>
                <c:pt idx="7226">
                  <c:v>40480.625</c:v>
                </c:pt>
                <c:pt idx="7227">
                  <c:v>40480.666666666664</c:v>
                </c:pt>
                <c:pt idx="7228">
                  <c:v>40480.708333333336</c:v>
                </c:pt>
                <c:pt idx="7229">
                  <c:v>40480.75</c:v>
                </c:pt>
                <c:pt idx="7230">
                  <c:v>40480.791666666664</c:v>
                </c:pt>
                <c:pt idx="7231">
                  <c:v>40480.833333333336</c:v>
                </c:pt>
                <c:pt idx="7232">
                  <c:v>40480.875</c:v>
                </c:pt>
                <c:pt idx="7233">
                  <c:v>40480.916666666664</c:v>
                </c:pt>
                <c:pt idx="7234">
                  <c:v>40480.958333333336</c:v>
                </c:pt>
                <c:pt idx="7235">
                  <c:v>40481</c:v>
                </c:pt>
                <c:pt idx="7236">
                  <c:v>40481.041666666664</c:v>
                </c:pt>
                <c:pt idx="7237">
                  <c:v>40481.083333333336</c:v>
                </c:pt>
                <c:pt idx="7238">
                  <c:v>40481.125</c:v>
                </c:pt>
                <c:pt idx="7239">
                  <c:v>40481.166666666664</c:v>
                </c:pt>
                <c:pt idx="7240">
                  <c:v>40481.208333333336</c:v>
                </c:pt>
                <c:pt idx="7241">
                  <c:v>40481.25</c:v>
                </c:pt>
                <c:pt idx="7242">
                  <c:v>40481.291666666664</c:v>
                </c:pt>
                <c:pt idx="7243">
                  <c:v>40481.333333333336</c:v>
                </c:pt>
                <c:pt idx="7244">
                  <c:v>40481.375</c:v>
                </c:pt>
                <c:pt idx="7245">
                  <c:v>40481.416666666664</c:v>
                </c:pt>
                <c:pt idx="7246">
                  <c:v>40481.458333333336</c:v>
                </c:pt>
                <c:pt idx="7247">
                  <c:v>40481.5</c:v>
                </c:pt>
                <c:pt idx="7248">
                  <c:v>40481.541666666664</c:v>
                </c:pt>
                <c:pt idx="7249">
                  <c:v>40481.583333333336</c:v>
                </c:pt>
                <c:pt idx="7250">
                  <c:v>40481.625</c:v>
                </c:pt>
                <c:pt idx="7251">
                  <c:v>40481.666666666664</c:v>
                </c:pt>
                <c:pt idx="7252">
                  <c:v>40481.708333333336</c:v>
                </c:pt>
                <c:pt idx="7253">
                  <c:v>40481.75</c:v>
                </c:pt>
                <c:pt idx="7254">
                  <c:v>40481.791666666664</c:v>
                </c:pt>
                <c:pt idx="7255">
                  <c:v>40481.833333333336</c:v>
                </c:pt>
                <c:pt idx="7256">
                  <c:v>40481.875</c:v>
                </c:pt>
                <c:pt idx="7257">
                  <c:v>40481.916666666664</c:v>
                </c:pt>
                <c:pt idx="7258">
                  <c:v>40481.958333333336</c:v>
                </c:pt>
                <c:pt idx="7259">
                  <c:v>40482</c:v>
                </c:pt>
                <c:pt idx="7260">
                  <c:v>40482.041666666664</c:v>
                </c:pt>
                <c:pt idx="7261">
                  <c:v>40482.083333333336</c:v>
                </c:pt>
                <c:pt idx="7262">
                  <c:v>40482.125</c:v>
                </c:pt>
                <c:pt idx="7263">
                  <c:v>40482.166666666664</c:v>
                </c:pt>
                <c:pt idx="7264">
                  <c:v>40482.208333333336</c:v>
                </c:pt>
                <c:pt idx="7265">
                  <c:v>40482.25</c:v>
                </c:pt>
                <c:pt idx="7266">
                  <c:v>40482.291666666664</c:v>
                </c:pt>
                <c:pt idx="7267">
                  <c:v>40482.333333333336</c:v>
                </c:pt>
                <c:pt idx="7268">
                  <c:v>40482.375</c:v>
                </c:pt>
                <c:pt idx="7269">
                  <c:v>40482.416666666664</c:v>
                </c:pt>
                <c:pt idx="7270">
                  <c:v>40482.458333333336</c:v>
                </c:pt>
                <c:pt idx="7271">
                  <c:v>40482.5</c:v>
                </c:pt>
                <c:pt idx="7272">
                  <c:v>40482.541666666664</c:v>
                </c:pt>
                <c:pt idx="7273">
                  <c:v>40482.583333333336</c:v>
                </c:pt>
                <c:pt idx="7274">
                  <c:v>40482.625</c:v>
                </c:pt>
                <c:pt idx="7275">
                  <c:v>40482.666666666664</c:v>
                </c:pt>
                <c:pt idx="7276">
                  <c:v>40482.708333333336</c:v>
                </c:pt>
                <c:pt idx="7277">
                  <c:v>40482.75</c:v>
                </c:pt>
                <c:pt idx="7278">
                  <c:v>40482.791666666664</c:v>
                </c:pt>
                <c:pt idx="7279">
                  <c:v>40482.833333333336</c:v>
                </c:pt>
                <c:pt idx="7280">
                  <c:v>40482.875</c:v>
                </c:pt>
                <c:pt idx="7281">
                  <c:v>40482.916666666664</c:v>
                </c:pt>
                <c:pt idx="7282">
                  <c:v>40482.958333333336</c:v>
                </c:pt>
                <c:pt idx="7283">
                  <c:v>40483</c:v>
                </c:pt>
                <c:pt idx="7284">
                  <c:v>40483.041666666664</c:v>
                </c:pt>
                <c:pt idx="7285">
                  <c:v>40483.083333333336</c:v>
                </c:pt>
                <c:pt idx="7286">
                  <c:v>40483.125</c:v>
                </c:pt>
                <c:pt idx="7287">
                  <c:v>40483.166666666664</c:v>
                </c:pt>
                <c:pt idx="7288">
                  <c:v>40483.208333333336</c:v>
                </c:pt>
                <c:pt idx="7289">
                  <c:v>40483.25</c:v>
                </c:pt>
                <c:pt idx="7290">
                  <c:v>40483.291666666664</c:v>
                </c:pt>
                <c:pt idx="7291">
                  <c:v>40483.333333333336</c:v>
                </c:pt>
                <c:pt idx="7292">
                  <c:v>40483.375</c:v>
                </c:pt>
                <c:pt idx="7293">
                  <c:v>40483.416666666664</c:v>
                </c:pt>
                <c:pt idx="7294">
                  <c:v>40483.458333333336</c:v>
                </c:pt>
                <c:pt idx="7295">
                  <c:v>40483.5</c:v>
                </c:pt>
                <c:pt idx="7296">
                  <c:v>40483.541666666664</c:v>
                </c:pt>
                <c:pt idx="7297">
                  <c:v>40483.583333333336</c:v>
                </c:pt>
                <c:pt idx="7298">
                  <c:v>40483.625</c:v>
                </c:pt>
                <c:pt idx="7299">
                  <c:v>40483.666666666664</c:v>
                </c:pt>
                <c:pt idx="7300">
                  <c:v>40483.708333333336</c:v>
                </c:pt>
                <c:pt idx="7301">
                  <c:v>40483.75</c:v>
                </c:pt>
                <c:pt idx="7302">
                  <c:v>40483.791666666664</c:v>
                </c:pt>
                <c:pt idx="7303">
                  <c:v>40483.833333333336</c:v>
                </c:pt>
                <c:pt idx="7304">
                  <c:v>40483.875</c:v>
                </c:pt>
                <c:pt idx="7305">
                  <c:v>40483.916666666664</c:v>
                </c:pt>
                <c:pt idx="7306">
                  <c:v>40483.958333333336</c:v>
                </c:pt>
                <c:pt idx="7307">
                  <c:v>40484</c:v>
                </c:pt>
                <c:pt idx="7308">
                  <c:v>40484.041666666664</c:v>
                </c:pt>
                <c:pt idx="7309">
                  <c:v>40484.083333333336</c:v>
                </c:pt>
                <c:pt idx="7310">
                  <c:v>40484.125</c:v>
                </c:pt>
                <c:pt idx="7311">
                  <c:v>40484.166666666664</c:v>
                </c:pt>
                <c:pt idx="7312">
                  <c:v>40484.208333333336</c:v>
                </c:pt>
                <c:pt idx="7313">
                  <c:v>40484.25</c:v>
                </c:pt>
                <c:pt idx="7314">
                  <c:v>40484.291666666664</c:v>
                </c:pt>
                <c:pt idx="7315">
                  <c:v>40484.333333333336</c:v>
                </c:pt>
                <c:pt idx="7316">
                  <c:v>40484.375</c:v>
                </c:pt>
                <c:pt idx="7317">
                  <c:v>40484.416666666664</c:v>
                </c:pt>
                <c:pt idx="7318">
                  <c:v>40484.458333333336</c:v>
                </c:pt>
                <c:pt idx="7319">
                  <c:v>40484.5</c:v>
                </c:pt>
                <c:pt idx="7320">
                  <c:v>40484.541666666664</c:v>
                </c:pt>
                <c:pt idx="7321">
                  <c:v>40484.583333333336</c:v>
                </c:pt>
                <c:pt idx="7322">
                  <c:v>40484.625</c:v>
                </c:pt>
                <c:pt idx="7323">
                  <c:v>40484.666666666664</c:v>
                </c:pt>
                <c:pt idx="7324">
                  <c:v>40484.708333333336</c:v>
                </c:pt>
                <c:pt idx="7325">
                  <c:v>40484.75</c:v>
                </c:pt>
                <c:pt idx="7326">
                  <c:v>40484.791666666664</c:v>
                </c:pt>
                <c:pt idx="7327">
                  <c:v>40484.833333333336</c:v>
                </c:pt>
                <c:pt idx="7328">
                  <c:v>40484.875</c:v>
                </c:pt>
                <c:pt idx="7329">
                  <c:v>40484.916666666664</c:v>
                </c:pt>
                <c:pt idx="7330">
                  <c:v>40484.958333333336</c:v>
                </c:pt>
                <c:pt idx="7331">
                  <c:v>40485</c:v>
                </c:pt>
                <c:pt idx="7332">
                  <c:v>40485.041666666664</c:v>
                </c:pt>
                <c:pt idx="7333">
                  <c:v>40485.083333333336</c:v>
                </c:pt>
                <c:pt idx="7334">
                  <c:v>40485.125</c:v>
                </c:pt>
                <c:pt idx="7335">
                  <c:v>40485.166666666664</c:v>
                </c:pt>
                <c:pt idx="7336">
                  <c:v>40485.208333333336</c:v>
                </c:pt>
                <c:pt idx="7337">
                  <c:v>40485.25</c:v>
                </c:pt>
                <c:pt idx="7338">
                  <c:v>40485.291666666664</c:v>
                </c:pt>
                <c:pt idx="7339">
                  <c:v>40485.333333333336</c:v>
                </c:pt>
                <c:pt idx="7340">
                  <c:v>40485.375</c:v>
                </c:pt>
                <c:pt idx="7341">
                  <c:v>40485.416666666664</c:v>
                </c:pt>
                <c:pt idx="7342">
                  <c:v>40485.458333333336</c:v>
                </c:pt>
                <c:pt idx="7343">
                  <c:v>40485.5</c:v>
                </c:pt>
                <c:pt idx="7344">
                  <c:v>40485.541666666664</c:v>
                </c:pt>
                <c:pt idx="7345">
                  <c:v>40485.583333333336</c:v>
                </c:pt>
                <c:pt idx="7346">
                  <c:v>40485.625</c:v>
                </c:pt>
                <c:pt idx="7347">
                  <c:v>40485.666666666664</c:v>
                </c:pt>
                <c:pt idx="7348">
                  <c:v>40485.708333333336</c:v>
                </c:pt>
                <c:pt idx="7349">
                  <c:v>40485.75</c:v>
                </c:pt>
                <c:pt idx="7350">
                  <c:v>40485.791666666664</c:v>
                </c:pt>
                <c:pt idx="7351">
                  <c:v>40485.833333333336</c:v>
                </c:pt>
                <c:pt idx="7352">
                  <c:v>40485.875</c:v>
                </c:pt>
                <c:pt idx="7353">
                  <c:v>40485.916666666664</c:v>
                </c:pt>
                <c:pt idx="7354">
                  <c:v>40485.958333333336</c:v>
                </c:pt>
                <c:pt idx="7355">
                  <c:v>40486</c:v>
                </c:pt>
                <c:pt idx="7356">
                  <c:v>40486.041666666664</c:v>
                </c:pt>
                <c:pt idx="7357">
                  <c:v>40486.083333333336</c:v>
                </c:pt>
                <c:pt idx="7358">
                  <c:v>40486.125</c:v>
                </c:pt>
                <c:pt idx="7359">
                  <c:v>40486.166666666664</c:v>
                </c:pt>
                <c:pt idx="7360">
                  <c:v>40486.208333333336</c:v>
                </c:pt>
                <c:pt idx="7361">
                  <c:v>40486.25</c:v>
                </c:pt>
                <c:pt idx="7362">
                  <c:v>40486.291666666664</c:v>
                </c:pt>
                <c:pt idx="7363">
                  <c:v>40486.333333333336</c:v>
                </c:pt>
                <c:pt idx="7364">
                  <c:v>40486.375</c:v>
                </c:pt>
                <c:pt idx="7365">
                  <c:v>40486.416666666664</c:v>
                </c:pt>
                <c:pt idx="7366">
                  <c:v>40486.458333333336</c:v>
                </c:pt>
                <c:pt idx="7367">
                  <c:v>40486.5</c:v>
                </c:pt>
                <c:pt idx="7368">
                  <c:v>40486.541666666664</c:v>
                </c:pt>
                <c:pt idx="7369">
                  <c:v>40486.583333333336</c:v>
                </c:pt>
                <c:pt idx="7370">
                  <c:v>40486.625</c:v>
                </c:pt>
                <c:pt idx="7371">
                  <c:v>40486.666666666664</c:v>
                </c:pt>
                <c:pt idx="7372">
                  <c:v>40486.708333333336</c:v>
                </c:pt>
                <c:pt idx="7373">
                  <c:v>40486.75</c:v>
                </c:pt>
                <c:pt idx="7374">
                  <c:v>40486.791666666664</c:v>
                </c:pt>
                <c:pt idx="7375">
                  <c:v>40486.833333333336</c:v>
                </c:pt>
                <c:pt idx="7376">
                  <c:v>40486.875</c:v>
                </c:pt>
                <c:pt idx="7377">
                  <c:v>40486.916666666664</c:v>
                </c:pt>
                <c:pt idx="7378">
                  <c:v>40486.958333333336</c:v>
                </c:pt>
                <c:pt idx="7379">
                  <c:v>40487</c:v>
                </c:pt>
                <c:pt idx="7380">
                  <c:v>40487.041666666664</c:v>
                </c:pt>
                <c:pt idx="7381">
                  <c:v>40487.083333333336</c:v>
                </c:pt>
                <c:pt idx="7382">
                  <c:v>40487.125</c:v>
                </c:pt>
                <c:pt idx="7383">
                  <c:v>40487.166666666664</c:v>
                </c:pt>
                <c:pt idx="7384">
                  <c:v>40487.208333333336</c:v>
                </c:pt>
                <c:pt idx="7385">
                  <c:v>40487.25</c:v>
                </c:pt>
                <c:pt idx="7386">
                  <c:v>40487.291666666664</c:v>
                </c:pt>
                <c:pt idx="7387">
                  <c:v>40487.333333333336</c:v>
                </c:pt>
                <c:pt idx="7388">
                  <c:v>40487.375</c:v>
                </c:pt>
                <c:pt idx="7389">
                  <c:v>40487.416666666664</c:v>
                </c:pt>
                <c:pt idx="7390">
                  <c:v>40487.458333333336</c:v>
                </c:pt>
                <c:pt idx="7391">
                  <c:v>40487.5</c:v>
                </c:pt>
                <c:pt idx="7392">
                  <c:v>40487.541666666664</c:v>
                </c:pt>
                <c:pt idx="7393">
                  <c:v>40487.583333333336</c:v>
                </c:pt>
                <c:pt idx="7394">
                  <c:v>40487.625</c:v>
                </c:pt>
                <c:pt idx="7395">
                  <c:v>40487.666666666664</c:v>
                </c:pt>
                <c:pt idx="7396">
                  <c:v>40487.708333333336</c:v>
                </c:pt>
                <c:pt idx="7397">
                  <c:v>40487.75</c:v>
                </c:pt>
                <c:pt idx="7398">
                  <c:v>40487.791666666664</c:v>
                </c:pt>
                <c:pt idx="7399">
                  <c:v>40487.833333333336</c:v>
                </c:pt>
                <c:pt idx="7400">
                  <c:v>40487.875</c:v>
                </c:pt>
                <c:pt idx="7401">
                  <c:v>40487.916666666664</c:v>
                </c:pt>
                <c:pt idx="7402">
                  <c:v>40487.958333333336</c:v>
                </c:pt>
                <c:pt idx="7403">
                  <c:v>40488</c:v>
                </c:pt>
                <c:pt idx="7404">
                  <c:v>40488.041666666664</c:v>
                </c:pt>
                <c:pt idx="7405">
                  <c:v>40488.083333333336</c:v>
                </c:pt>
                <c:pt idx="7406">
                  <c:v>40488.125</c:v>
                </c:pt>
                <c:pt idx="7407">
                  <c:v>40488.166666666664</c:v>
                </c:pt>
                <c:pt idx="7408">
                  <c:v>40488.208333333336</c:v>
                </c:pt>
                <c:pt idx="7409">
                  <c:v>40488.25</c:v>
                </c:pt>
                <c:pt idx="7410">
                  <c:v>40488.291666666664</c:v>
                </c:pt>
                <c:pt idx="7411">
                  <c:v>40488.333333333336</c:v>
                </c:pt>
                <c:pt idx="7412">
                  <c:v>40488.375</c:v>
                </c:pt>
                <c:pt idx="7413">
                  <c:v>40488.416666666664</c:v>
                </c:pt>
                <c:pt idx="7414">
                  <c:v>40488.458333333336</c:v>
                </c:pt>
                <c:pt idx="7415">
                  <c:v>40488.5</c:v>
                </c:pt>
                <c:pt idx="7416">
                  <c:v>40488.541666666664</c:v>
                </c:pt>
                <c:pt idx="7417">
                  <c:v>40488.583333333336</c:v>
                </c:pt>
                <c:pt idx="7418">
                  <c:v>40488.625</c:v>
                </c:pt>
                <c:pt idx="7419">
                  <c:v>40488.666666666664</c:v>
                </c:pt>
                <c:pt idx="7420">
                  <c:v>40488.708333333336</c:v>
                </c:pt>
                <c:pt idx="7421">
                  <c:v>40488.75</c:v>
                </c:pt>
                <c:pt idx="7422">
                  <c:v>40488.791666666664</c:v>
                </c:pt>
                <c:pt idx="7423">
                  <c:v>40488.833333333336</c:v>
                </c:pt>
                <c:pt idx="7424">
                  <c:v>40488.875</c:v>
                </c:pt>
                <c:pt idx="7425">
                  <c:v>40488.916666666664</c:v>
                </c:pt>
                <c:pt idx="7426">
                  <c:v>40488.958333333336</c:v>
                </c:pt>
                <c:pt idx="7427">
                  <c:v>40489</c:v>
                </c:pt>
                <c:pt idx="7428">
                  <c:v>40489.041666666664</c:v>
                </c:pt>
                <c:pt idx="7429">
                  <c:v>40489.083333333336</c:v>
                </c:pt>
                <c:pt idx="7430">
                  <c:v>40489.125</c:v>
                </c:pt>
                <c:pt idx="7431">
                  <c:v>40489.166666666664</c:v>
                </c:pt>
                <c:pt idx="7432">
                  <c:v>40489.208333333336</c:v>
                </c:pt>
                <c:pt idx="7433">
                  <c:v>40489.25</c:v>
                </c:pt>
                <c:pt idx="7434">
                  <c:v>40489.291666666664</c:v>
                </c:pt>
                <c:pt idx="7435">
                  <c:v>40489.333333333336</c:v>
                </c:pt>
                <c:pt idx="7436">
                  <c:v>40489.375</c:v>
                </c:pt>
                <c:pt idx="7437">
                  <c:v>40489.416666666664</c:v>
                </c:pt>
                <c:pt idx="7438">
                  <c:v>40489.458333333336</c:v>
                </c:pt>
                <c:pt idx="7439">
                  <c:v>40489.5</c:v>
                </c:pt>
                <c:pt idx="7440">
                  <c:v>40489.541666666664</c:v>
                </c:pt>
                <c:pt idx="7441">
                  <c:v>40489.583333333336</c:v>
                </c:pt>
                <c:pt idx="7442">
                  <c:v>40489.625</c:v>
                </c:pt>
                <c:pt idx="7443">
                  <c:v>40489.666666666664</c:v>
                </c:pt>
                <c:pt idx="7444">
                  <c:v>40489.708333333336</c:v>
                </c:pt>
                <c:pt idx="7445">
                  <c:v>40489.75</c:v>
                </c:pt>
                <c:pt idx="7446">
                  <c:v>40489.791666666664</c:v>
                </c:pt>
                <c:pt idx="7447">
                  <c:v>40489.833333333336</c:v>
                </c:pt>
                <c:pt idx="7448">
                  <c:v>40489.875</c:v>
                </c:pt>
                <c:pt idx="7449">
                  <c:v>40489.916666666664</c:v>
                </c:pt>
                <c:pt idx="7450">
                  <c:v>40489.958333333336</c:v>
                </c:pt>
                <c:pt idx="7451">
                  <c:v>40490</c:v>
                </c:pt>
                <c:pt idx="7452">
                  <c:v>40490.041666666664</c:v>
                </c:pt>
                <c:pt idx="7453">
                  <c:v>40490.083333333336</c:v>
                </c:pt>
                <c:pt idx="7454">
                  <c:v>40490.125</c:v>
                </c:pt>
                <c:pt idx="7455">
                  <c:v>40490.166666666664</c:v>
                </c:pt>
                <c:pt idx="7456">
                  <c:v>40490.208333333336</c:v>
                </c:pt>
                <c:pt idx="7457">
                  <c:v>40490.25</c:v>
                </c:pt>
                <c:pt idx="7458">
                  <c:v>40490.291666666664</c:v>
                </c:pt>
                <c:pt idx="7459">
                  <c:v>40490.333333333336</c:v>
                </c:pt>
                <c:pt idx="7460">
                  <c:v>40490.375</c:v>
                </c:pt>
                <c:pt idx="7461">
                  <c:v>40490.416666666664</c:v>
                </c:pt>
                <c:pt idx="7462">
                  <c:v>40490.458333333336</c:v>
                </c:pt>
                <c:pt idx="7463">
                  <c:v>40490.5</c:v>
                </c:pt>
                <c:pt idx="7464">
                  <c:v>40490.541666666664</c:v>
                </c:pt>
                <c:pt idx="7465">
                  <c:v>40490.583333333336</c:v>
                </c:pt>
                <c:pt idx="7466">
                  <c:v>40490.625</c:v>
                </c:pt>
                <c:pt idx="7467">
                  <c:v>40490.666666666664</c:v>
                </c:pt>
                <c:pt idx="7468">
                  <c:v>40490.708333333336</c:v>
                </c:pt>
                <c:pt idx="7469">
                  <c:v>40490.75</c:v>
                </c:pt>
                <c:pt idx="7470">
                  <c:v>40490.791666666664</c:v>
                </c:pt>
                <c:pt idx="7471">
                  <c:v>40490.833333333336</c:v>
                </c:pt>
                <c:pt idx="7472">
                  <c:v>40490.875</c:v>
                </c:pt>
                <c:pt idx="7473">
                  <c:v>40490.916666666664</c:v>
                </c:pt>
                <c:pt idx="7474">
                  <c:v>40490.958333333336</c:v>
                </c:pt>
                <c:pt idx="7475">
                  <c:v>40491</c:v>
                </c:pt>
                <c:pt idx="7476">
                  <c:v>40491.041666666664</c:v>
                </c:pt>
                <c:pt idx="7477">
                  <c:v>40491.083333333336</c:v>
                </c:pt>
                <c:pt idx="7478">
                  <c:v>40491.125</c:v>
                </c:pt>
                <c:pt idx="7479">
                  <c:v>40491.166666666664</c:v>
                </c:pt>
                <c:pt idx="7480">
                  <c:v>40491.208333333336</c:v>
                </c:pt>
                <c:pt idx="7481">
                  <c:v>40491.25</c:v>
                </c:pt>
                <c:pt idx="7482">
                  <c:v>40491.291666666664</c:v>
                </c:pt>
                <c:pt idx="7483">
                  <c:v>40491.333333333336</c:v>
                </c:pt>
                <c:pt idx="7484">
                  <c:v>40491.375</c:v>
                </c:pt>
                <c:pt idx="7485">
                  <c:v>40491.416666666664</c:v>
                </c:pt>
                <c:pt idx="7486">
                  <c:v>40491.458333333336</c:v>
                </c:pt>
                <c:pt idx="7487">
                  <c:v>40491.5</c:v>
                </c:pt>
                <c:pt idx="7488">
                  <c:v>40491.541666666664</c:v>
                </c:pt>
                <c:pt idx="7489">
                  <c:v>40491.583333333336</c:v>
                </c:pt>
                <c:pt idx="7490">
                  <c:v>40491.625</c:v>
                </c:pt>
                <c:pt idx="7491">
                  <c:v>40491.666666666664</c:v>
                </c:pt>
                <c:pt idx="7492">
                  <c:v>40491.708333333336</c:v>
                </c:pt>
                <c:pt idx="7493">
                  <c:v>40491.75</c:v>
                </c:pt>
                <c:pt idx="7494">
                  <c:v>40491.791666666664</c:v>
                </c:pt>
                <c:pt idx="7495">
                  <c:v>40491.833333333336</c:v>
                </c:pt>
                <c:pt idx="7496">
                  <c:v>40491.875</c:v>
                </c:pt>
                <c:pt idx="7497">
                  <c:v>40491.916666666664</c:v>
                </c:pt>
                <c:pt idx="7498">
                  <c:v>40491.958333333336</c:v>
                </c:pt>
                <c:pt idx="7499">
                  <c:v>40492</c:v>
                </c:pt>
                <c:pt idx="7500">
                  <c:v>40492.041666666664</c:v>
                </c:pt>
                <c:pt idx="7501">
                  <c:v>40492.083333333336</c:v>
                </c:pt>
                <c:pt idx="7502">
                  <c:v>40492.125</c:v>
                </c:pt>
                <c:pt idx="7503">
                  <c:v>40492.166666666664</c:v>
                </c:pt>
                <c:pt idx="7504">
                  <c:v>40492.208333333336</c:v>
                </c:pt>
                <c:pt idx="7505">
                  <c:v>40492.25</c:v>
                </c:pt>
                <c:pt idx="7506">
                  <c:v>40492.291666666664</c:v>
                </c:pt>
                <c:pt idx="7507">
                  <c:v>40492.333333333336</c:v>
                </c:pt>
                <c:pt idx="7508">
                  <c:v>40492.375</c:v>
                </c:pt>
                <c:pt idx="7509">
                  <c:v>40492.416666666664</c:v>
                </c:pt>
                <c:pt idx="7510">
                  <c:v>40492.458333333336</c:v>
                </c:pt>
                <c:pt idx="7511">
                  <c:v>40492.5</c:v>
                </c:pt>
                <c:pt idx="7512">
                  <c:v>40492.541666666664</c:v>
                </c:pt>
                <c:pt idx="7513">
                  <c:v>40492.583333333336</c:v>
                </c:pt>
                <c:pt idx="7514">
                  <c:v>40492.625</c:v>
                </c:pt>
                <c:pt idx="7515">
                  <c:v>40492.666666666664</c:v>
                </c:pt>
                <c:pt idx="7516">
                  <c:v>40492.708333333336</c:v>
                </c:pt>
                <c:pt idx="7517">
                  <c:v>40492.75</c:v>
                </c:pt>
                <c:pt idx="7518">
                  <c:v>40492.791666666664</c:v>
                </c:pt>
                <c:pt idx="7519">
                  <c:v>40492.833333333336</c:v>
                </c:pt>
                <c:pt idx="7520">
                  <c:v>40492.875</c:v>
                </c:pt>
                <c:pt idx="7521">
                  <c:v>40492.916666666664</c:v>
                </c:pt>
                <c:pt idx="7522">
                  <c:v>40492.958333333336</c:v>
                </c:pt>
                <c:pt idx="7523">
                  <c:v>40493</c:v>
                </c:pt>
                <c:pt idx="7524">
                  <c:v>40493.041666666664</c:v>
                </c:pt>
                <c:pt idx="7525">
                  <c:v>40493.083333333336</c:v>
                </c:pt>
                <c:pt idx="7526">
                  <c:v>40493.125</c:v>
                </c:pt>
                <c:pt idx="7527">
                  <c:v>40493.166666666664</c:v>
                </c:pt>
                <c:pt idx="7528">
                  <c:v>40493.208333333336</c:v>
                </c:pt>
                <c:pt idx="7529">
                  <c:v>40493.25</c:v>
                </c:pt>
                <c:pt idx="7530">
                  <c:v>40493.291666666664</c:v>
                </c:pt>
                <c:pt idx="7531">
                  <c:v>40493.333333333336</c:v>
                </c:pt>
                <c:pt idx="7532">
                  <c:v>40493.375</c:v>
                </c:pt>
                <c:pt idx="7533">
                  <c:v>40493.416666666664</c:v>
                </c:pt>
                <c:pt idx="7534">
                  <c:v>40493.458333333336</c:v>
                </c:pt>
                <c:pt idx="7535">
                  <c:v>40493.5</c:v>
                </c:pt>
                <c:pt idx="7536">
                  <c:v>40493.541666666664</c:v>
                </c:pt>
                <c:pt idx="7537">
                  <c:v>40493.583333333336</c:v>
                </c:pt>
                <c:pt idx="7538">
                  <c:v>40493.625</c:v>
                </c:pt>
                <c:pt idx="7539">
                  <c:v>40493.666666666664</c:v>
                </c:pt>
                <c:pt idx="7540">
                  <c:v>40493.708333333336</c:v>
                </c:pt>
                <c:pt idx="7541">
                  <c:v>40493.75</c:v>
                </c:pt>
                <c:pt idx="7542">
                  <c:v>40493.791666666664</c:v>
                </c:pt>
                <c:pt idx="7543">
                  <c:v>40493.833333333336</c:v>
                </c:pt>
                <c:pt idx="7544">
                  <c:v>40493.875</c:v>
                </c:pt>
                <c:pt idx="7545">
                  <c:v>40493.916666666664</c:v>
                </c:pt>
                <c:pt idx="7546">
                  <c:v>40493.958333333336</c:v>
                </c:pt>
                <c:pt idx="7547">
                  <c:v>40494</c:v>
                </c:pt>
                <c:pt idx="7548">
                  <c:v>40494.041666666664</c:v>
                </c:pt>
                <c:pt idx="7549">
                  <c:v>40494.083333333336</c:v>
                </c:pt>
                <c:pt idx="7550">
                  <c:v>40494.125</c:v>
                </c:pt>
                <c:pt idx="7551">
                  <c:v>40494.166666666664</c:v>
                </c:pt>
                <c:pt idx="7552">
                  <c:v>40494.208333333336</c:v>
                </c:pt>
                <c:pt idx="7553">
                  <c:v>40494.25</c:v>
                </c:pt>
                <c:pt idx="7554">
                  <c:v>40494.291666666664</c:v>
                </c:pt>
                <c:pt idx="7555">
                  <c:v>40494.333333333336</c:v>
                </c:pt>
                <c:pt idx="7556">
                  <c:v>40494.375</c:v>
                </c:pt>
                <c:pt idx="7557">
                  <c:v>40494.416666666664</c:v>
                </c:pt>
                <c:pt idx="7558">
                  <c:v>40494.458333333336</c:v>
                </c:pt>
                <c:pt idx="7559">
                  <c:v>40494.5</c:v>
                </c:pt>
                <c:pt idx="7560">
                  <c:v>40494.541666666664</c:v>
                </c:pt>
                <c:pt idx="7561">
                  <c:v>40494.583333333336</c:v>
                </c:pt>
                <c:pt idx="7562">
                  <c:v>40494.625</c:v>
                </c:pt>
                <c:pt idx="7563">
                  <c:v>40494.666666666664</c:v>
                </c:pt>
                <c:pt idx="7564">
                  <c:v>40494.708333333336</c:v>
                </c:pt>
                <c:pt idx="7565">
                  <c:v>40494.75</c:v>
                </c:pt>
                <c:pt idx="7566">
                  <c:v>40494.791666666664</c:v>
                </c:pt>
                <c:pt idx="7567">
                  <c:v>40494.833333333336</c:v>
                </c:pt>
                <c:pt idx="7568">
                  <c:v>40494.875</c:v>
                </c:pt>
                <c:pt idx="7569">
                  <c:v>40494.916666666664</c:v>
                </c:pt>
                <c:pt idx="7570">
                  <c:v>40494.958333333336</c:v>
                </c:pt>
                <c:pt idx="7571">
                  <c:v>40495</c:v>
                </c:pt>
                <c:pt idx="7572">
                  <c:v>40495.041666666664</c:v>
                </c:pt>
                <c:pt idx="7573">
                  <c:v>40495.083333333336</c:v>
                </c:pt>
                <c:pt idx="7574">
                  <c:v>40495.125</c:v>
                </c:pt>
                <c:pt idx="7575">
                  <c:v>40495.166666666664</c:v>
                </c:pt>
                <c:pt idx="7576">
                  <c:v>40495.208333333336</c:v>
                </c:pt>
                <c:pt idx="7577">
                  <c:v>40495.25</c:v>
                </c:pt>
                <c:pt idx="7578">
                  <c:v>40495.291666666664</c:v>
                </c:pt>
                <c:pt idx="7579">
                  <c:v>40495.333333333336</c:v>
                </c:pt>
                <c:pt idx="7580">
                  <c:v>40495.375</c:v>
                </c:pt>
                <c:pt idx="7581">
                  <c:v>40495.416666666664</c:v>
                </c:pt>
                <c:pt idx="7582">
                  <c:v>40495.458333333336</c:v>
                </c:pt>
                <c:pt idx="7583">
                  <c:v>40495.5</c:v>
                </c:pt>
                <c:pt idx="7584">
                  <c:v>40495.541666666664</c:v>
                </c:pt>
                <c:pt idx="7585">
                  <c:v>40495.583333333336</c:v>
                </c:pt>
                <c:pt idx="7586">
                  <c:v>40495.625</c:v>
                </c:pt>
                <c:pt idx="7587">
                  <c:v>40495.666666666664</c:v>
                </c:pt>
                <c:pt idx="7588">
                  <c:v>40495.708333333336</c:v>
                </c:pt>
                <c:pt idx="7589">
                  <c:v>40495.75</c:v>
                </c:pt>
                <c:pt idx="7590">
                  <c:v>40495.791666666664</c:v>
                </c:pt>
                <c:pt idx="7591">
                  <c:v>40495.833333333336</c:v>
                </c:pt>
                <c:pt idx="7592">
                  <c:v>40495.875</c:v>
                </c:pt>
                <c:pt idx="7593">
                  <c:v>40495.916666666664</c:v>
                </c:pt>
                <c:pt idx="7594">
                  <c:v>40495.958333333336</c:v>
                </c:pt>
                <c:pt idx="7595">
                  <c:v>40496</c:v>
                </c:pt>
                <c:pt idx="7596">
                  <c:v>40496.041666666664</c:v>
                </c:pt>
                <c:pt idx="7597">
                  <c:v>40496.083333333336</c:v>
                </c:pt>
                <c:pt idx="7598">
                  <c:v>40496.125</c:v>
                </c:pt>
                <c:pt idx="7599">
                  <c:v>40496.166666666664</c:v>
                </c:pt>
                <c:pt idx="7600">
                  <c:v>40496.208333333336</c:v>
                </c:pt>
                <c:pt idx="7601">
                  <c:v>40496.25</c:v>
                </c:pt>
                <c:pt idx="7602">
                  <c:v>40496.291666666664</c:v>
                </c:pt>
                <c:pt idx="7603">
                  <c:v>40496.333333333336</c:v>
                </c:pt>
                <c:pt idx="7604">
                  <c:v>40496.375</c:v>
                </c:pt>
                <c:pt idx="7605">
                  <c:v>40496.416666666664</c:v>
                </c:pt>
                <c:pt idx="7606">
                  <c:v>40496.458333333336</c:v>
                </c:pt>
                <c:pt idx="7607">
                  <c:v>40496.5</c:v>
                </c:pt>
                <c:pt idx="7608">
                  <c:v>40496.541666666664</c:v>
                </c:pt>
                <c:pt idx="7609">
                  <c:v>40496.583333333336</c:v>
                </c:pt>
                <c:pt idx="7610">
                  <c:v>40496.625</c:v>
                </c:pt>
                <c:pt idx="7611">
                  <c:v>40496.666666666664</c:v>
                </c:pt>
                <c:pt idx="7612">
                  <c:v>40496.708333333336</c:v>
                </c:pt>
                <c:pt idx="7613">
                  <c:v>40496.75</c:v>
                </c:pt>
                <c:pt idx="7614">
                  <c:v>40496.791666666664</c:v>
                </c:pt>
                <c:pt idx="7615">
                  <c:v>40496.833333333336</c:v>
                </c:pt>
                <c:pt idx="7616">
                  <c:v>40496.875</c:v>
                </c:pt>
                <c:pt idx="7617">
                  <c:v>40496.916666666664</c:v>
                </c:pt>
                <c:pt idx="7618">
                  <c:v>40496.958333333336</c:v>
                </c:pt>
                <c:pt idx="7619">
                  <c:v>40497</c:v>
                </c:pt>
                <c:pt idx="7620">
                  <c:v>40497.041666666664</c:v>
                </c:pt>
                <c:pt idx="7621">
                  <c:v>40497.083333333336</c:v>
                </c:pt>
                <c:pt idx="7622">
                  <c:v>40497.125</c:v>
                </c:pt>
                <c:pt idx="7623">
                  <c:v>40497.166666666664</c:v>
                </c:pt>
                <c:pt idx="7624">
                  <c:v>40497.208333333336</c:v>
                </c:pt>
                <c:pt idx="7625">
                  <c:v>40497.25</c:v>
                </c:pt>
                <c:pt idx="7626">
                  <c:v>40497.291666666664</c:v>
                </c:pt>
                <c:pt idx="7627">
                  <c:v>40497.333333333336</c:v>
                </c:pt>
                <c:pt idx="7628">
                  <c:v>40497.375</c:v>
                </c:pt>
                <c:pt idx="7629">
                  <c:v>40497.416666666664</c:v>
                </c:pt>
                <c:pt idx="7630">
                  <c:v>40497.458333333336</c:v>
                </c:pt>
                <c:pt idx="7631">
                  <c:v>40497.5</c:v>
                </c:pt>
                <c:pt idx="7632">
                  <c:v>40497.541666666664</c:v>
                </c:pt>
                <c:pt idx="7633">
                  <c:v>40497.583333333336</c:v>
                </c:pt>
                <c:pt idx="7634">
                  <c:v>40497.625</c:v>
                </c:pt>
                <c:pt idx="7635">
                  <c:v>40497.666666666664</c:v>
                </c:pt>
                <c:pt idx="7636">
                  <c:v>40497.708333333336</c:v>
                </c:pt>
                <c:pt idx="7637">
                  <c:v>40497.75</c:v>
                </c:pt>
                <c:pt idx="7638">
                  <c:v>40497.791666666664</c:v>
                </c:pt>
                <c:pt idx="7639">
                  <c:v>40497.833333333336</c:v>
                </c:pt>
                <c:pt idx="7640">
                  <c:v>40497.875</c:v>
                </c:pt>
                <c:pt idx="7641">
                  <c:v>40497.916666666664</c:v>
                </c:pt>
                <c:pt idx="7642">
                  <c:v>40497.958333333336</c:v>
                </c:pt>
                <c:pt idx="7643">
                  <c:v>40498</c:v>
                </c:pt>
                <c:pt idx="7644">
                  <c:v>40498.041666666664</c:v>
                </c:pt>
                <c:pt idx="7645">
                  <c:v>40498.083333333336</c:v>
                </c:pt>
                <c:pt idx="7646">
                  <c:v>40498.125</c:v>
                </c:pt>
                <c:pt idx="7647">
                  <c:v>40498.166666666664</c:v>
                </c:pt>
                <c:pt idx="7648">
                  <c:v>40498.208333333336</c:v>
                </c:pt>
                <c:pt idx="7649">
                  <c:v>40498.25</c:v>
                </c:pt>
                <c:pt idx="7650">
                  <c:v>40498.291666666664</c:v>
                </c:pt>
                <c:pt idx="7651">
                  <c:v>40498.333333333336</c:v>
                </c:pt>
                <c:pt idx="7652">
                  <c:v>40498.375</c:v>
                </c:pt>
                <c:pt idx="7653">
                  <c:v>40498.416666666664</c:v>
                </c:pt>
                <c:pt idx="7654">
                  <c:v>40498.458333333336</c:v>
                </c:pt>
                <c:pt idx="7655">
                  <c:v>40498.5</c:v>
                </c:pt>
                <c:pt idx="7656">
                  <c:v>40498.541666666664</c:v>
                </c:pt>
                <c:pt idx="7657">
                  <c:v>40498.583333333336</c:v>
                </c:pt>
                <c:pt idx="7658">
                  <c:v>40498.625</c:v>
                </c:pt>
                <c:pt idx="7659">
                  <c:v>40498.666666666664</c:v>
                </c:pt>
                <c:pt idx="7660">
                  <c:v>40498.708333333336</c:v>
                </c:pt>
                <c:pt idx="7661">
                  <c:v>40498.75</c:v>
                </c:pt>
                <c:pt idx="7662">
                  <c:v>40498.791666666664</c:v>
                </c:pt>
                <c:pt idx="7663">
                  <c:v>40498.833333333336</c:v>
                </c:pt>
                <c:pt idx="7664">
                  <c:v>40498.875</c:v>
                </c:pt>
                <c:pt idx="7665">
                  <c:v>40498.916666666664</c:v>
                </c:pt>
                <c:pt idx="7666">
                  <c:v>40498.958333333336</c:v>
                </c:pt>
                <c:pt idx="7667">
                  <c:v>40499</c:v>
                </c:pt>
                <c:pt idx="7668">
                  <c:v>40499.041666666664</c:v>
                </c:pt>
                <c:pt idx="7669">
                  <c:v>40499.083333333336</c:v>
                </c:pt>
                <c:pt idx="7670">
                  <c:v>40499.125</c:v>
                </c:pt>
                <c:pt idx="7671">
                  <c:v>40499.166666666664</c:v>
                </c:pt>
                <c:pt idx="7672">
                  <c:v>40499.208333333336</c:v>
                </c:pt>
                <c:pt idx="7673">
                  <c:v>40499.25</c:v>
                </c:pt>
                <c:pt idx="7674">
                  <c:v>40499.291666666664</c:v>
                </c:pt>
                <c:pt idx="7675">
                  <c:v>40499.333333333336</c:v>
                </c:pt>
                <c:pt idx="7676">
                  <c:v>40499.375</c:v>
                </c:pt>
                <c:pt idx="7677">
                  <c:v>40499.416666666664</c:v>
                </c:pt>
                <c:pt idx="7678">
                  <c:v>40499.458333333336</c:v>
                </c:pt>
                <c:pt idx="7679">
                  <c:v>40499.5</c:v>
                </c:pt>
                <c:pt idx="7680">
                  <c:v>40499.541666666664</c:v>
                </c:pt>
                <c:pt idx="7681">
                  <c:v>40499.583333333336</c:v>
                </c:pt>
                <c:pt idx="7682">
                  <c:v>40499.625</c:v>
                </c:pt>
                <c:pt idx="7683">
                  <c:v>40499.666666666664</c:v>
                </c:pt>
                <c:pt idx="7684">
                  <c:v>40499.708333333336</c:v>
                </c:pt>
                <c:pt idx="7685">
                  <c:v>40499.75</c:v>
                </c:pt>
                <c:pt idx="7686">
                  <c:v>40499.791666666664</c:v>
                </c:pt>
                <c:pt idx="7687">
                  <c:v>40499.833333333336</c:v>
                </c:pt>
                <c:pt idx="7688">
                  <c:v>40499.875</c:v>
                </c:pt>
                <c:pt idx="7689">
                  <c:v>40499.916666666664</c:v>
                </c:pt>
                <c:pt idx="7690">
                  <c:v>40499.958333333336</c:v>
                </c:pt>
                <c:pt idx="7691">
                  <c:v>40500</c:v>
                </c:pt>
                <c:pt idx="7692">
                  <c:v>40500.041666666664</c:v>
                </c:pt>
                <c:pt idx="7693">
                  <c:v>40500.083333333336</c:v>
                </c:pt>
                <c:pt idx="7694">
                  <c:v>40500.125</c:v>
                </c:pt>
                <c:pt idx="7695">
                  <c:v>40500.166666666664</c:v>
                </c:pt>
                <c:pt idx="7696">
                  <c:v>40500.208333333336</c:v>
                </c:pt>
                <c:pt idx="7697">
                  <c:v>40500.25</c:v>
                </c:pt>
                <c:pt idx="7698">
                  <c:v>40500.291666666664</c:v>
                </c:pt>
                <c:pt idx="7699">
                  <c:v>40500.333333333336</c:v>
                </c:pt>
                <c:pt idx="7700">
                  <c:v>40500.375</c:v>
                </c:pt>
                <c:pt idx="7701">
                  <c:v>40500.416666666664</c:v>
                </c:pt>
                <c:pt idx="7702">
                  <c:v>40500.458333333336</c:v>
                </c:pt>
                <c:pt idx="7703">
                  <c:v>40500.5</c:v>
                </c:pt>
                <c:pt idx="7704">
                  <c:v>40500.541666666664</c:v>
                </c:pt>
                <c:pt idx="7705">
                  <c:v>40500.583333333336</c:v>
                </c:pt>
                <c:pt idx="7706">
                  <c:v>40500.625</c:v>
                </c:pt>
                <c:pt idx="7707">
                  <c:v>40500.666666666664</c:v>
                </c:pt>
                <c:pt idx="7708">
                  <c:v>40500.708333333336</c:v>
                </c:pt>
                <c:pt idx="7709">
                  <c:v>40500.75</c:v>
                </c:pt>
                <c:pt idx="7710">
                  <c:v>40500.791666666664</c:v>
                </c:pt>
                <c:pt idx="7711">
                  <c:v>40500.833333333336</c:v>
                </c:pt>
                <c:pt idx="7712">
                  <c:v>40500.875</c:v>
                </c:pt>
                <c:pt idx="7713">
                  <c:v>40500.916666666664</c:v>
                </c:pt>
                <c:pt idx="7714">
                  <c:v>40500.958333333336</c:v>
                </c:pt>
                <c:pt idx="7715">
                  <c:v>40501</c:v>
                </c:pt>
                <c:pt idx="7716">
                  <c:v>40501.041666666664</c:v>
                </c:pt>
                <c:pt idx="7717">
                  <c:v>40501.083333333336</c:v>
                </c:pt>
                <c:pt idx="7718">
                  <c:v>40501.125</c:v>
                </c:pt>
                <c:pt idx="7719">
                  <c:v>40501.166666666664</c:v>
                </c:pt>
                <c:pt idx="7720">
                  <c:v>40501.208333333336</c:v>
                </c:pt>
                <c:pt idx="7721">
                  <c:v>40501.25</c:v>
                </c:pt>
                <c:pt idx="7722">
                  <c:v>40501.291666666664</c:v>
                </c:pt>
                <c:pt idx="7723">
                  <c:v>40501.333333333336</c:v>
                </c:pt>
                <c:pt idx="7724">
                  <c:v>40501.375</c:v>
                </c:pt>
                <c:pt idx="7725">
                  <c:v>40501.416666666664</c:v>
                </c:pt>
                <c:pt idx="7726">
                  <c:v>40501.458333333336</c:v>
                </c:pt>
                <c:pt idx="7727">
                  <c:v>40501.5</c:v>
                </c:pt>
                <c:pt idx="7728">
                  <c:v>40501.541666666664</c:v>
                </c:pt>
                <c:pt idx="7729">
                  <c:v>40501.583333333336</c:v>
                </c:pt>
                <c:pt idx="7730">
                  <c:v>40501.625</c:v>
                </c:pt>
                <c:pt idx="7731">
                  <c:v>40501.666666666664</c:v>
                </c:pt>
                <c:pt idx="7732">
                  <c:v>40501.708333333336</c:v>
                </c:pt>
                <c:pt idx="7733">
                  <c:v>40501.75</c:v>
                </c:pt>
                <c:pt idx="7734">
                  <c:v>40501.791666666664</c:v>
                </c:pt>
                <c:pt idx="7735">
                  <c:v>40501.833333333336</c:v>
                </c:pt>
                <c:pt idx="7736">
                  <c:v>40501.875</c:v>
                </c:pt>
                <c:pt idx="7737">
                  <c:v>40501.916666666664</c:v>
                </c:pt>
                <c:pt idx="7738">
                  <c:v>40501.958333333336</c:v>
                </c:pt>
                <c:pt idx="7739">
                  <c:v>40502</c:v>
                </c:pt>
                <c:pt idx="7740">
                  <c:v>40502.041666666664</c:v>
                </c:pt>
                <c:pt idx="7741">
                  <c:v>40502.083333333336</c:v>
                </c:pt>
                <c:pt idx="7742">
                  <c:v>40502.125</c:v>
                </c:pt>
                <c:pt idx="7743">
                  <c:v>40502.166666666664</c:v>
                </c:pt>
                <c:pt idx="7744">
                  <c:v>40502.208333333336</c:v>
                </c:pt>
                <c:pt idx="7745">
                  <c:v>40502.25</c:v>
                </c:pt>
                <c:pt idx="7746">
                  <c:v>40502.291666666664</c:v>
                </c:pt>
                <c:pt idx="7747">
                  <c:v>40502.333333333336</c:v>
                </c:pt>
                <c:pt idx="7748">
                  <c:v>40502.375</c:v>
                </c:pt>
                <c:pt idx="7749">
                  <c:v>40502.416666666664</c:v>
                </c:pt>
                <c:pt idx="7750">
                  <c:v>40502.458333333336</c:v>
                </c:pt>
                <c:pt idx="7751">
                  <c:v>40502.5</c:v>
                </c:pt>
                <c:pt idx="7752">
                  <c:v>40502.541666666664</c:v>
                </c:pt>
                <c:pt idx="7753">
                  <c:v>40502.583333333336</c:v>
                </c:pt>
                <c:pt idx="7754">
                  <c:v>40502.625</c:v>
                </c:pt>
                <c:pt idx="7755">
                  <c:v>40502.666666666664</c:v>
                </c:pt>
                <c:pt idx="7756">
                  <c:v>40502.708333333336</c:v>
                </c:pt>
                <c:pt idx="7757">
                  <c:v>40502.75</c:v>
                </c:pt>
                <c:pt idx="7758">
                  <c:v>40502.791666666664</c:v>
                </c:pt>
                <c:pt idx="7759">
                  <c:v>40502.833333333336</c:v>
                </c:pt>
                <c:pt idx="7760">
                  <c:v>40502.875</c:v>
                </c:pt>
                <c:pt idx="7761">
                  <c:v>40502.916666666664</c:v>
                </c:pt>
                <c:pt idx="7762">
                  <c:v>40502.958333333336</c:v>
                </c:pt>
                <c:pt idx="7763">
                  <c:v>40503</c:v>
                </c:pt>
                <c:pt idx="7764">
                  <c:v>40503.041666666664</c:v>
                </c:pt>
                <c:pt idx="7765">
                  <c:v>40503.083333333336</c:v>
                </c:pt>
                <c:pt idx="7766">
                  <c:v>40503.125</c:v>
                </c:pt>
                <c:pt idx="7767">
                  <c:v>40503.166666666664</c:v>
                </c:pt>
                <c:pt idx="7768">
                  <c:v>40503.208333333336</c:v>
                </c:pt>
                <c:pt idx="7769">
                  <c:v>40503.25</c:v>
                </c:pt>
                <c:pt idx="7770">
                  <c:v>40503.291666666664</c:v>
                </c:pt>
                <c:pt idx="7771">
                  <c:v>40503.333333333336</c:v>
                </c:pt>
                <c:pt idx="7772">
                  <c:v>40503.375</c:v>
                </c:pt>
                <c:pt idx="7773">
                  <c:v>40503.416666666664</c:v>
                </c:pt>
                <c:pt idx="7774">
                  <c:v>40503.458333333336</c:v>
                </c:pt>
                <c:pt idx="7775">
                  <c:v>40503.5</c:v>
                </c:pt>
                <c:pt idx="7776">
                  <c:v>40503.541666666664</c:v>
                </c:pt>
                <c:pt idx="7777">
                  <c:v>40503.583333333336</c:v>
                </c:pt>
                <c:pt idx="7778">
                  <c:v>40503.625</c:v>
                </c:pt>
                <c:pt idx="7779">
                  <c:v>40503.666666666664</c:v>
                </c:pt>
                <c:pt idx="7780">
                  <c:v>40503.708333333336</c:v>
                </c:pt>
                <c:pt idx="7781">
                  <c:v>40503.75</c:v>
                </c:pt>
                <c:pt idx="7782">
                  <c:v>40503.791666666664</c:v>
                </c:pt>
                <c:pt idx="7783">
                  <c:v>40503.833333333336</c:v>
                </c:pt>
                <c:pt idx="7784">
                  <c:v>40503.875</c:v>
                </c:pt>
                <c:pt idx="7785">
                  <c:v>40503.916666666664</c:v>
                </c:pt>
                <c:pt idx="7786">
                  <c:v>40503.958333333336</c:v>
                </c:pt>
                <c:pt idx="7787">
                  <c:v>40504</c:v>
                </c:pt>
                <c:pt idx="7788">
                  <c:v>40504.041666666664</c:v>
                </c:pt>
                <c:pt idx="7789">
                  <c:v>40504.083333333336</c:v>
                </c:pt>
                <c:pt idx="7790">
                  <c:v>40504.125</c:v>
                </c:pt>
                <c:pt idx="7791">
                  <c:v>40504.166666666664</c:v>
                </c:pt>
                <c:pt idx="7792">
                  <c:v>40504.208333333336</c:v>
                </c:pt>
                <c:pt idx="7793">
                  <c:v>40504.25</c:v>
                </c:pt>
                <c:pt idx="7794">
                  <c:v>40504.291666666664</c:v>
                </c:pt>
                <c:pt idx="7795">
                  <c:v>40504.333333333336</c:v>
                </c:pt>
                <c:pt idx="7796">
                  <c:v>40504.375</c:v>
                </c:pt>
                <c:pt idx="7797">
                  <c:v>40504.416666666664</c:v>
                </c:pt>
                <c:pt idx="7798">
                  <c:v>40504.458333333336</c:v>
                </c:pt>
                <c:pt idx="7799">
                  <c:v>40504.5</c:v>
                </c:pt>
                <c:pt idx="7800">
                  <c:v>40504.541666666664</c:v>
                </c:pt>
                <c:pt idx="7801">
                  <c:v>40504.583333333336</c:v>
                </c:pt>
                <c:pt idx="7802">
                  <c:v>40504.625</c:v>
                </c:pt>
                <c:pt idx="7803">
                  <c:v>40504.666666666664</c:v>
                </c:pt>
                <c:pt idx="7804">
                  <c:v>40504.708333333336</c:v>
                </c:pt>
                <c:pt idx="7805">
                  <c:v>40504.75</c:v>
                </c:pt>
                <c:pt idx="7806">
                  <c:v>40504.791666666664</c:v>
                </c:pt>
                <c:pt idx="7807">
                  <c:v>40504.833333333336</c:v>
                </c:pt>
                <c:pt idx="7808">
                  <c:v>40504.875</c:v>
                </c:pt>
                <c:pt idx="7809">
                  <c:v>40504.916666666664</c:v>
                </c:pt>
                <c:pt idx="7810">
                  <c:v>40504.958333333336</c:v>
                </c:pt>
                <c:pt idx="7811">
                  <c:v>40505</c:v>
                </c:pt>
                <c:pt idx="7812">
                  <c:v>40505.041666666664</c:v>
                </c:pt>
                <c:pt idx="7813">
                  <c:v>40505.083333333336</c:v>
                </c:pt>
                <c:pt idx="7814">
                  <c:v>40505.125</c:v>
                </c:pt>
                <c:pt idx="7815">
                  <c:v>40505.166666666664</c:v>
                </c:pt>
                <c:pt idx="7816">
                  <c:v>40505.208333333336</c:v>
                </c:pt>
                <c:pt idx="7817">
                  <c:v>40505.25</c:v>
                </c:pt>
                <c:pt idx="7818">
                  <c:v>40505.291666666664</c:v>
                </c:pt>
                <c:pt idx="7819">
                  <c:v>40505.333333333336</c:v>
                </c:pt>
                <c:pt idx="7820">
                  <c:v>40505.375</c:v>
                </c:pt>
                <c:pt idx="7821">
                  <c:v>40505.416666666664</c:v>
                </c:pt>
                <c:pt idx="7822">
                  <c:v>40505.458333333336</c:v>
                </c:pt>
                <c:pt idx="7823">
                  <c:v>40505.5</c:v>
                </c:pt>
                <c:pt idx="7824">
                  <c:v>40505.541666666664</c:v>
                </c:pt>
                <c:pt idx="7825">
                  <c:v>40505.583333333336</c:v>
                </c:pt>
                <c:pt idx="7826">
                  <c:v>40505.625</c:v>
                </c:pt>
                <c:pt idx="7827">
                  <c:v>40505.666666666664</c:v>
                </c:pt>
                <c:pt idx="7828">
                  <c:v>40505.708333333336</c:v>
                </c:pt>
                <c:pt idx="7829">
                  <c:v>40505.75</c:v>
                </c:pt>
                <c:pt idx="7830">
                  <c:v>40505.791666666664</c:v>
                </c:pt>
                <c:pt idx="7831">
                  <c:v>40505.833333333336</c:v>
                </c:pt>
                <c:pt idx="7832">
                  <c:v>40505.875</c:v>
                </c:pt>
                <c:pt idx="7833">
                  <c:v>40505.916666666664</c:v>
                </c:pt>
                <c:pt idx="7834">
                  <c:v>40505.958333333336</c:v>
                </c:pt>
                <c:pt idx="7835">
                  <c:v>40506</c:v>
                </c:pt>
                <c:pt idx="7836">
                  <c:v>40506.041666666664</c:v>
                </c:pt>
                <c:pt idx="7837">
                  <c:v>40506.083333333336</c:v>
                </c:pt>
                <c:pt idx="7838">
                  <c:v>40506.125</c:v>
                </c:pt>
                <c:pt idx="7839">
                  <c:v>40506.166666666664</c:v>
                </c:pt>
                <c:pt idx="7840">
                  <c:v>40506.208333333336</c:v>
                </c:pt>
                <c:pt idx="7841">
                  <c:v>40506.25</c:v>
                </c:pt>
                <c:pt idx="7842">
                  <c:v>40506.291666666664</c:v>
                </c:pt>
                <c:pt idx="7843">
                  <c:v>40506.333333333336</c:v>
                </c:pt>
                <c:pt idx="7844">
                  <c:v>40506.375</c:v>
                </c:pt>
                <c:pt idx="7845">
                  <c:v>40506.416666666664</c:v>
                </c:pt>
                <c:pt idx="7846">
                  <c:v>40506.458333333336</c:v>
                </c:pt>
                <c:pt idx="7847">
                  <c:v>40506.5</c:v>
                </c:pt>
                <c:pt idx="7848">
                  <c:v>40506.541666666664</c:v>
                </c:pt>
                <c:pt idx="7849">
                  <c:v>40506.583333333336</c:v>
                </c:pt>
                <c:pt idx="7850">
                  <c:v>40506.625</c:v>
                </c:pt>
                <c:pt idx="7851">
                  <c:v>40506.666666666664</c:v>
                </c:pt>
                <c:pt idx="7852">
                  <c:v>40506.708333333336</c:v>
                </c:pt>
                <c:pt idx="7853">
                  <c:v>40506.75</c:v>
                </c:pt>
                <c:pt idx="7854">
                  <c:v>40506.791666666664</c:v>
                </c:pt>
                <c:pt idx="7855">
                  <c:v>40506.833333333336</c:v>
                </c:pt>
                <c:pt idx="7856">
                  <c:v>40506.875</c:v>
                </c:pt>
                <c:pt idx="7857">
                  <c:v>40506.916666666664</c:v>
                </c:pt>
                <c:pt idx="7858">
                  <c:v>40506.958333333336</c:v>
                </c:pt>
                <c:pt idx="7859">
                  <c:v>40507</c:v>
                </c:pt>
                <c:pt idx="7860">
                  <c:v>40507.041666666664</c:v>
                </c:pt>
                <c:pt idx="7861">
                  <c:v>40507.083333333336</c:v>
                </c:pt>
                <c:pt idx="7862">
                  <c:v>40507.125</c:v>
                </c:pt>
                <c:pt idx="7863">
                  <c:v>40507.166666666664</c:v>
                </c:pt>
                <c:pt idx="7864">
                  <c:v>40507.208333333336</c:v>
                </c:pt>
                <c:pt idx="7865">
                  <c:v>40507.25</c:v>
                </c:pt>
                <c:pt idx="7866">
                  <c:v>40507.291666666664</c:v>
                </c:pt>
                <c:pt idx="7867">
                  <c:v>40507.333333333336</c:v>
                </c:pt>
                <c:pt idx="7868">
                  <c:v>40507.375</c:v>
                </c:pt>
                <c:pt idx="7869">
                  <c:v>40507.416666666664</c:v>
                </c:pt>
                <c:pt idx="7870">
                  <c:v>40507.458333333336</c:v>
                </c:pt>
                <c:pt idx="7871">
                  <c:v>40507.5</c:v>
                </c:pt>
                <c:pt idx="7872">
                  <c:v>40507.541666666664</c:v>
                </c:pt>
                <c:pt idx="7873">
                  <c:v>40507.583333333336</c:v>
                </c:pt>
                <c:pt idx="7874">
                  <c:v>40507.625</c:v>
                </c:pt>
                <c:pt idx="7875">
                  <c:v>40507.666666666664</c:v>
                </c:pt>
                <c:pt idx="7876">
                  <c:v>40507.708333333336</c:v>
                </c:pt>
                <c:pt idx="7877">
                  <c:v>40507.75</c:v>
                </c:pt>
                <c:pt idx="7878">
                  <c:v>40507.791666666664</c:v>
                </c:pt>
                <c:pt idx="7879">
                  <c:v>40507.833333333336</c:v>
                </c:pt>
                <c:pt idx="7880">
                  <c:v>40507.875</c:v>
                </c:pt>
                <c:pt idx="7881">
                  <c:v>40507.916666666664</c:v>
                </c:pt>
                <c:pt idx="7882">
                  <c:v>40507.958333333336</c:v>
                </c:pt>
                <c:pt idx="7883">
                  <c:v>40508</c:v>
                </c:pt>
                <c:pt idx="7884">
                  <c:v>40508.041666666664</c:v>
                </c:pt>
                <c:pt idx="7885">
                  <c:v>40508.083333333336</c:v>
                </c:pt>
                <c:pt idx="7886">
                  <c:v>40508.125</c:v>
                </c:pt>
                <c:pt idx="7887">
                  <c:v>40508.166666666664</c:v>
                </c:pt>
                <c:pt idx="7888">
                  <c:v>40508.208333333336</c:v>
                </c:pt>
                <c:pt idx="7889">
                  <c:v>40508.25</c:v>
                </c:pt>
                <c:pt idx="7890">
                  <c:v>40508.291666666664</c:v>
                </c:pt>
                <c:pt idx="7891">
                  <c:v>40508.333333333336</c:v>
                </c:pt>
                <c:pt idx="7892">
                  <c:v>40508.375</c:v>
                </c:pt>
                <c:pt idx="7893">
                  <c:v>40508.416666666664</c:v>
                </c:pt>
                <c:pt idx="7894">
                  <c:v>40508.458333333336</c:v>
                </c:pt>
                <c:pt idx="7895">
                  <c:v>40508.5</c:v>
                </c:pt>
                <c:pt idx="7896">
                  <c:v>40508.541666666664</c:v>
                </c:pt>
                <c:pt idx="7897">
                  <c:v>40508.583333333336</c:v>
                </c:pt>
                <c:pt idx="7898">
                  <c:v>40508.625</c:v>
                </c:pt>
                <c:pt idx="7899">
                  <c:v>40508.666666666664</c:v>
                </c:pt>
                <c:pt idx="7900">
                  <c:v>40508.708333333336</c:v>
                </c:pt>
                <c:pt idx="7901">
                  <c:v>40508.75</c:v>
                </c:pt>
                <c:pt idx="7902">
                  <c:v>40508.791666666664</c:v>
                </c:pt>
                <c:pt idx="7903">
                  <c:v>40508.833333333336</c:v>
                </c:pt>
                <c:pt idx="7904">
                  <c:v>40508.875</c:v>
                </c:pt>
                <c:pt idx="7905">
                  <c:v>40508.916666666664</c:v>
                </c:pt>
                <c:pt idx="7906">
                  <c:v>40508.958333333336</c:v>
                </c:pt>
                <c:pt idx="7907">
                  <c:v>40509</c:v>
                </c:pt>
                <c:pt idx="7908">
                  <c:v>40509.041666666664</c:v>
                </c:pt>
                <c:pt idx="7909">
                  <c:v>40509.083333333336</c:v>
                </c:pt>
                <c:pt idx="7910">
                  <c:v>40509.125</c:v>
                </c:pt>
                <c:pt idx="7911">
                  <c:v>40509.166666666664</c:v>
                </c:pt>
                <c:pt idx="7912">
                  <c:v>40509.208333333336</c:v>
                </c:pt>
                <c:pt idx="7913">
                  <c:v>40509.25</c:v>
                </c:pt>
                <c:pt idx="7914">
                  <c:v>40509.291666666664</c:v>
                </c:pt>
                <c:pt idx="7915">
                  <c:v>40509.333333333336</c:v>
                </c:pt>
                <c:pt idx="7916">
                  <c:v>40509.375</c:v>
                </c:pt>
                <c:pt idx="7917">
                  <c:v>40509.416666666664</c:v>
                </c:pt>
                <c:pt idx="7918">
                  <c:v>40509.458333333336</c:v>
                </c:pt>
                <c:pt idx="7919">
                  <c:v>40509.5</c:v>
                </c:pt>
                <c:pt idx="7920">
                  <c:v>40509.541666666664</c:v>
                </c:pt>
                <c:pt idx="7921">
                  <c:v>40509.583333333336</c:v>
                </c:pt>
                <c:pt idx="7922">
                  <c:v>40509.625</c:v>
                </c:pt>
                <c:pt idx="7923">
                  <c:v>40509.666666666664</c:v>
                </c:pt>
                <c:pt idx="7924">
                  <c:v>40509.708333333336</c:v>
                </c:pt>
                <c:pt idx="7925">
                  <c:v>40509.75</c:v>
                </c:pt>
                <c:pt idx="7926">
                  <c:v>40509.791666666664</c:v>
                </c:pt>
                <c:pt idx="7927">
                  <c:v>40509.833333333336</c:v>
                </c:pt>
                <c:pt idx="7928">
                  <c:v>40509.875</c:v>
                </c:pt>
                <c:pt idx="7929">
                  <c:v>40509.916666666664</c:v>
                </c:pt>
                <c:pt idx="7930">
                  <c:v>40509.958333333336</c:v>
                </c:pt>
                <c:pt idx="7931">
                  <c:v>40510</c:v>
                </c:pt>
                <c:pt idx="7932">
                  <c:v>40510.041666666664</c:v>
                </c:pt>
                <c:pt idx="7933">
                  <c:v>40510.083333333336</c:v>
                </c:pt>
                <c:pt idx="7934">
                  <c:v>40510.125</c:v>
                </c:pt>
                <c:pt idx="7935">
                  <c:v>40510.166666666664</c:v>
                </c:pt>
                <c:pt idx="7936">
                  <c:v>40510.208333333336</c:v>
                </c:pt>
                <c:pt idx="7937">
                  <c:v>40510.25</c:v>
                </c:pt>
                <c:pt idx="7938">
                  <c:v>40510.291666666664</c:v>
                </c:pt>
                <c:pt idx="7939">
                  <c:v>40510.333333333336</c:v>
                </c:pt>
                <c:pt idx="7940">
                  <c:v>40510.375</c:v>
                </c:pt>
                <c:pt idx="7941">
                  <c:v>40510.416666666664</c:v>
                </c:pt>
                <c:pt idx="7942">
                  <c:v>40510.458333333336</c:v>
                </c:pt>
                <c:pt idx="7943">
                  <c:v>40510.5</c:v>
                </c:pt>
                <c:pt idx="7944">
                  <c:v>40510.541666666664</c:v>
                </c:pt>
                <c:pt idx="7945">
                  <c:v>40510.583333333336</c:v>
                </c:pt>
                <c:pt idx="7946">
                  <c:v>40510.625</c:v>
                </c:pt>
                <c:pt idx="7947">
                  <c:v>40510.666666666664</c:v>
                </c:pt>
                <c:pt idx="7948">
                  <c:v>40510.708333333336</c:v>
                </c:pt>
                <c:pt idx="7949">
                  <c:v>40510.75</c:v>
                </c:pt>
                <c:pt idx="7950">
                  <c:v>40510.791666666664</c:v>
                </c:pt>
                <c:pt idx="7951">
                  <c:v>40510.833333333336</c:v>
                </c:pt>
                <c:pt idx="7952">
                  <c:v>40510.875</c:v>
                </c:pt>
                <c:pt idx="7953">
                  <c:v>40510.916666666664</c:v>
                </c:pt>
                <c:pt idx="7954">
                  <c:v>40510.958333333336</c:v>
                </c:pt>
                <c:pt idx="7955">
                  <c:v>40511</c:v>
                </c:pt>
                <c:pt idx="7956">
                  <c:v>40511.041666666664</c:v>
                </c:pt>
                <c:pt idx="7957">
                  <c:v>40511.083333333336</c:v>
                </c:pt>
                <c:pt idx="7958">
                  <c:v>40511.125</c:v>
                </c:pt>
                <c:pt idx="7959">
                  <c:v>40511.166666666664</c:v>
                </c:pt>
                <c:pt idx="7960">
                  <c:v>40511.208333333336</c:v>
                </c:pt>
                <c:pt idx="7961">
                  <c:v>40511.25</c:v>
                </c:pt>
                <c:pt idx="7962">
                  <c:v>40511.291666666664</c:v>
                </c:pt>
                <c:pt idx="7963">
                  <c:v>40511.333333333336</c:v>
                </c:pt>
                <c:pt idx="7964">
                  <c:v>40511.375</c:v>
                </c:pt>
                <c:pt idx="7965">
                  <c:v>40511.416666666664</c:v>
                </c:pt>
                <c:pt idx="7966">
                  <c:v>40511.458333333336</c:v>
                </c:pt>
                <c:pt idx="7967">
                  <c:v>40511.5</c:v>
                </c:pt>
                <c:pt idx="7968">
                  <c:v>40511.541666666664</c:v>
                </c:pt>
                <c:pt idx="7969">
                  <c:v>40511.583333333336</c:v>
                </c:pt>
                <c:pt idx="7970">
                  <c:v>40511.625</c:v>
                </c:pt>
                <c:pt idx="7971">
                  <c:v>40511.666666666664</c:v>
                </c:pt>
                <c:pt idx="7972">
                  <c:v>40511.708333333336</c:v>
                </c:pt>
                <c:pt idx="7973">
                  <c:v>40511.75</c:v>
                </c:pt>
                <c:pt idx="7974">
                  <c:v>40511.791666666664</c:v>
                </c:pt>
                <c:pt idx="7975">
                  <c:v>40511.833333333336</c:v>
                </c:pt>
                <c:pt idx="7976">
                  <c:v>40511.875</c:v>
                </c:pt>
                <c:pt idx="7977">
                  <c:v>40511.916666666664</c:v>
                </c:pt>
                <c:pt idx="7978">
                  <c:v>40511.958333333336</c:v>
                </c:pt>
                <c:pt idx="7979">
                  <c:v>40512</c:v>
                </c:pt>
                <c:pt idx="7980">
                  <c:v>40512.041666666664</c:v>
                </c:pt>
                <c:pt idx="7981">
                  <c:v>40512.083333333336</c:v>
                </c:pt>
                <c:pt idx="7982">
                  <c:v>40512.125</c:v>
                </c:pt>
                <c:pt idx="7983">
                  <c:v>40512.166666666664</c:v>
                </c:pt>
                <c:pt idx="7984">
                  <c:v>40512.208333333336</c:v>
                </c:pt>
                <c:pt idx="7985">
                  <c:v>40512.25</c:v>
                </c:pt>
                <c:pt idx="7986">
                  <c:v>40512.291666666664</c:v>
                </c:pt>
                <c:pt idx="7987">
                  <c:v>40512.333333333336</c:v>
                </c:pt>
                <c:pt idx="7988">
                  <c:v>40512.375</c:v>
                </c:pt>
                <c:pt idx="7989">
                  <c:v>40512.416666666664</c:v>
                </c:pt>
                <c:pt idx="7990">
                  <c:v>40512.458333333336</c:v>
                </c:pt>
                <c:pt idx="7991">
                  <c:v>40512.5</c:v>
                </c:pt>
                <c:pt idx="7992">
                  <c:v>40512.541666666664</c:v>
                </c:pt>
                <c:pt idx="7993">
                  <c:v>40512.583333333336</c:v>
                </c:pt>
                <c:pt idx="7994">
                  <c:v>40512.625</c:v>
                </c:pt>
                <c:pt idx="7995">
                  <c:v>40512.666666666664</c:v>
                </c:pt>
                <c:pt idx="7996">
                  <c:v>40512.708333333336</c:v>
                </c:pt>
                <c:pt idx="7997">
                  <c:v>40512.75</c:v>
                </c:pt>
                <c:pt idx="7998">
                  <c:v>40512.791666666664</c:v>
                </c:pt>
                <c:pt idx="7999">
                  <c:v>40512.833333333336</c:v>
                </c:pt>
                <c:pt idx="8000">
                  <c:v>40512.875</c:v>
                </c:pt>
                <c:pt idx="8001">
                  <c:v>40512.916666666664</c:v>
                </c:pt>
                <c:pt idx="8002">
                  <c:v>40512.958333333336</c:v>
                </c:pt>
                <c:pt idx="8003">
                  <c:v>40513</c:v>
                </c:pt>
                <c:pt idx="8004">
                  <c:v>40513.041666666664</c:v>
                </c:pt>
                <c:pt idx="8005">
                  <c:v>40513.083333333336</c:v>
                </c:pt>
                <c:pt idx="8006">
                  <c:v>40513.125</c:v>
                </c:pt>
                <c:pt idx="8007">
                  <c:v>40513.166666666664</c:v>
                </c:pt>
                <c:pt idx="8008">
                  <c:v>40513.208333333336</c:v>
                </c:pt>
                <c:pt idx="8009">
                  <c:v>40513.25</c:v>
                </c:pt>
                <c:pt idx="8010">
                  <c:v>40513.291666666664</c:v>
                </c:pt>
                <c:pt idx="8011">
                  <c:v>40513.333333333336</c:v>
                </c:pt>
                <c:pt idx="8012">
                  <c:v>40513.375</c:v>
                </c:pt>
                <c:pt idx="8013">
                  <c:v>40513.416666666664</c:v>
                </c:pt>
                <c:pt idx="8014">
                  <c:v>40513.458333333336</c:v>
                </c:pt>
                <c:pt idx="8015">
                  <c:v>40513.5</c:v>
                </c:pt>
                <c:pt idx="8016">
                  <c:v>40513.541666666664</c:v>
                </c:pt>
                <c:pt idx="8017">
                  <c:v>40513.583333333336</c:v>
                </c:pt>
                <c:pt idx="8018">
                  <c:v>40513.625</c:v>
                </c:pt>
                <c:pt idx="8019">
                  <c:v>40513.666666666664</c:v>
                </c:pt>
                <c:pt idx="8020">
                  <c:v>40513.708333333336</c:v>
                </c:pt>
                <c:pt idx="8021">
                  <c:v>40513.75</c:v>
                </c:pt>
                <c:pt idx="8022">
                  <c:v>40513.791666666664</c:v>
                </c:pt>
                <c:pt idx="8023">
                  <c:v>40513.833333333336</c:v>
                </c:pt>
                <c:pt idx="8024">
                  <c:v>40513.875</c:v>
                </c:pt>
                <c:pt idx="8025">
                  <c:v>40513.916666666664</c:v>
                </c:pt>
                <c:pt idx="8026">
                  <c:v>40513.958333333336</c:v>
                </c:pt>
                <c:pt idx="8027">
                  <c:v>40514</c:v>
                </c:pt>
                <c:pt idx="8028">
                  <c:v>40514.041666666664</c:v>
                </c:pt>
                <c:pt idx="8029">
                  <c:v>40514.083333333336</c:v>
                </c:pt>
                <c:pt idx="8030">
                  <c:v>40514.125</c:v>
                </c:pt>
                <c:pt idx="8031">
                  <c:v>40514.166666666664</c:v>
                </c:pt>
                <c:pt idx="8032">
                  <c:v>40514.208333333336</c:v>
                </c:pt>
                <c:pt idx="8033">
                  <c:v>40514.25</c:v>
                </c:pt>
                <c:pt idx="8034">
                  <c:v>40514.291666666664</c:v>
                </c:pt>
                <c:pt idx="8035">
                  <c:v>40514.333333333336</c:v>
                </c:pt>
                <c:pt idx="8036">
                  <c:v>40514.375</c:v>
                </c:pt>
                <c:pt idx="8037">
                  <c:v>40514.416666666664</c:v>
                </c:pt>
                <c:pt idx="8038">
                  <c:v>40514.458333333336</c:v>
                </c:pt>
                <c:pt idx="8039">
                  <c:v>40514.5</c:v>
                </c:pt>
                <c:pt idx="8040">
                  <c:v>40514.541666666664</c:v>
                </c:pt>
                <c:pt idx="8041">
                  <c:v>40514.583333333336</c:v>
                </c:pt>
                <c:pt idx="8042">
                  <c:v>40514.625</c:v>
                </c:pt>
                <c:pt idx="8043">
                  <c:v>40514.666666666664</c:v>
                </c:pt>
                <c:pt idx="8044">
                  <c:v>40514.708333333336</c:v>
                </c:pt>
                <c:pt idx="8045">
                  <c:v>40514.75</c:v>
                </c:pt>
                <c:pt idx="8046">
                  <c:v>40514.791666666664</c:v>
                </c:pt>
                <c:pt idx="8047">
                  <c:v>40514.833333333336</c:v>
                </c:pt>
                <c:pt idx="8048">
                  <c:v>40514.875</c:v>
                </c:pt>
                <c:pt idx="8049">
                  <c:v>40514.916666666664</c:v>
                </c:pt>
                <c:pt idx="8050">
                  <c:v>40514.958333333336</c:v>
                </c:pt>
                <c:pt idx="8051">
                  <c:v>40515</c:v>
                </c:pt>
                <c:pt idx="8052">
                  <c:v>40515.041666666664</c:v>
                </c:pt>
                <c:pt idx="8053">
                  <c:v>40515.083333333336</c:v>
                </c:pt>
                <c:pt idx="8054">
                  <c:v>40515.125</c:v>
                </c:pt>
                <c:pt idx="8055">
                  <c:v>40515.166666666664</c:v>
                </c:pt>
                <c:pt idx="8056">
                  <c:v>40515.208333333336</c:v>
                </c:pt>
                <c:pt idx="8057">
                  <c:v>40515.25</c:v>
                </c:pt>
                <c:pt idx="8058">
                  <c:v>40515.291666666664</c:v>
                </c:pt>
                <c:pt idx="8059">
                  <c:v>40515.333333333336</c:v>
                </c:pt>
                <c:pt idx="8060">
                  <c:v>40515.375</c:v>
                </c:pt>
                <c:pt idx="8061">
                  <c:v>40515.416666666664</c:v>
                </c:pt>
                <c:pt idx="8062">
                  <c:v>40515.458333333336</c:v>
                </c:pt>
                <c:pt idx="8063">
                  <c:v>40515.5</c:v>
                </c:pt>
                <c:pt idx="8064">
                  <c:v>40515.541666666664</c:v>
                </c:pt>
                <c:pt idx="8065">
                  <c:v>40515.583333333336</c:v>
                </c:pt>
                <c:pt idx="8066">
                  <c:v>40515.625</c:v>
                </c:pt>
                <c:pt idx="8067">
                  <c:v>40515.666666666664</c:v>
                </c:pt>
                <c:pt idx="8068">
                  <c:v>40515.708333333336</c:v>
                </c:pt>
                <c:pt idx="8069">
                  <c:v>40515.75</c:v>
                </c:pt>
                <c:pt idx="8070">
                  <c:v>40515.791666666664</c:v>
                </c:pt>
                <c:pt idx="8071">
                  <c:v>40515.833333333336</c:v>
                </c:pt>
                <c:pt idx="8072">
                  <c:v>40515.875</c:v>
                </c:pt>
                <c:pt idx="8073">
                  <c:v>40515.916666666664</c:v>
                </c:pt>
                <c:pt idx="8074">
                  <c:v>40515.958333333336</c:v>
                </c:pt>
                <c:pt idx="8075">
                  <c:v>40516</c:v>
                </c:pt>
                <c:pt idx="8076">
                  <c:v>40516.041666666664</c:v>
                </c:pt>
                <c:pt idx="8077">
                  <c:v>40516.083333333336</c:v>
                </c:pt>
                <c:pt idx="8078">
                  <c:v>40516.125</c:v>
                </c:pt>
                <c:pt idx="8079">
                  <c:v>40516.166666666664</c:v>
                </c:pt>
                <c:pt idx="8080">
                  <c:v>40516.208333333336</c:v>
                </c:pt>
                <c:pt idx="8081">
                  <c:v>40516.25</c:v>
                </c:pt>
                <c:pt idx="8082">
                  <c:v>40516.291666666664</c:v>
                </c:pt>
                <c:pt idx="8083">
                  <c:v>40516.333333333336</c:v>
                </c:pt>
                <c:pt idx="8084">
                  <c:v>40516.375</c:v>
                </c:pt>
                <c:pt idx="8085">
                  <c:v>40516.416666666664</c:v>
                </c:pt>
                <c:pt idx="8086">
                  <c:v>40516.458333333336</c:v>
                </c:pt>
                <c:pt idx="8087">
                  <c:v>40516.5</c:v>
                </c:pt>
                <c:pt idx="8088">
                  <c:v>40516.541666666664</c:v>
                </c:pt>
                <c:pt idx="8089">
                  <c:v>40516.583333333336</c:v>
                </c:pt>
                <c:pt idx="8090">
                  <c:v>40516.625</c:v>
                </c:pt>
                <c:pt idx="8091">
                  <c:v>40516.666666666664</c:v>
                </c:pt>
                <c:pt idx="8092">
                  <c:v>40516.708333333336</c:v>
                </c:pt>
                <c:pt idx="8093">
                  <c:v>40516.75</c:v>
                </c:pt>
                <c:pt idx="8094">
                  <c:v>40516.791666666664</c:v>
                </c:pt>
                <c:pt idx="8095">
                  <c:v>40516.833333333336</c:v>
                </c:pt>
                <c:pt idx="8096">
                  <c:v>40516.875</c:v>
                </c:pt>
                <c:pt idx="8097">
                  <c:v>40516.916666666664</c:v>
                </c:pt>
                <c:pt idx="8098">
                  <c:v>40516.958333333336</c:v>
                </c:pt>
                <c:pt idx="8099">
                  <c:v>40517</c:v>
                </c:pt>
                <c:pt idx="8100">
                  <c:v>40517.041666666664</c:v>
                </c:pt>
                <c:pt idx="8101">
                  <c:v>40517.083333333336</c:v>
                </c:pt>
                <c:pt idx="8102">
                  <c:v>40517.125</c:v>
                </c:pt>
                <c:pt idx="8103">
                  <c:v>40517.166666666664</c:v>
                </c:pt>
                <c:pt idx="8104">
                  <c:v>40517.208333333336</c:v>
                </c:pt>
                <c:pt idx="8105">
                  <c:v>40517.25</c:v>
                </c:pt>
                <c:pt idx="8106">
                  <c:v>40517.291666666664</c:v>
                </c:pt>
                <c:pt idx="8107">
                  <c:v>40517.333333333336</c:v>
                </c:pt>
                <c:pt idx="8108">
                  <c:v>40517.375</c:v>
                </c:pt>
                <c:pt idx="8109">
                  <c:v>40517.416666666664</c:v>
                </c:pt>
                <c:pt idx="8110">
                  <c:v>40517.458333333336</c:v>
                </c:pt>
                <c:pt idx="8111">
                  <c:v>40517.5</c:v>
                </c:pt>
                <c:pt idx="8112">
                  <c:v>40517.541666666664</c:v>
                </c:pt>
                <c:pt idx="8113">
                  <c:v>40517.583333333336</c:v>
                </c:pt>
                <c:pt idx="8114">
                  <c:v>40517.625</c:v>
                </c:pt>
                <c:pt idx="8115">
                  <c:v>40517.666666666664</c:v>
                </c:pt>
                <c:pt idx="8116">
                  <c:v>40517.708333333336</c:v>
                </c:pt>
                <c:pt idx="8117">
                  <c:v>40517.75</c:v>
                </c:pt>
                <c:pt idx="8118">
                  <c:v>40517.791666666664</c:v>
                </c:pt>
                <c:pt idx="8119">
                  <c:v>40517.833333333336</c:v>
                </c:pt>
                <c:pt idx="8120">
                  <c:v>40517.875</c:v>
                </c:pt>
                <c:pt idx="8121">
                  <c:v>40517.916666666664</c:v>
                </c:pt>
                <c:pt idx="8122">
                  <c:v>40517.958333333336</c:v>
                </c:pt>
                <c:pt idx="8123">
                  <c:v>40518</c:v>
                </c:pt>
                <c:pt idx="8124">
                  <c:v>40518.041666666664</c:v>
                </c:pt>
                <c:pt idx="8125">
                  <c:v>40518.083333333336</c:v>
                </c:pt>
                <c:pt idx="8126">
                  <c:v>40518.125</c:v>
                </c:pt>
                <c:pt idx="8127">
                  <c:v>40518.166666666664</c:v>
                </c:pt>
                <c:pt idx="8128">
                  <c:v>40518.208333333336</c:v>
                </c:pt>
                <c:pt idx="8129">
                  <c:v>40518.25</c:v>
                </c:pt>
                <c:pt idx="8130">
                  <c:v>40518.291666666664</c:v>
                </c:pt>
                <c:pt idx="8131">
                  <c:v>40518.333333333336</c:v>
                </c:pt>
                <c:pt idx="8132">
                  <c:v>40518.375</c:v>
                </c:pt>
                <c:pt idx="8133">
                  <c:v>40518.416666666664</c:v>
                </c:pt>
                <c:pt idx="8134">
                  <c:v>40518.458333333336</c:v>
                </c:pt>
                <c:pt idx="8135">
                  <c:v>40518.5</c:v>
                </c:pt>
                <c:pt idx="8136">
                  <c:v>40518.541666666664</c:v>
                </c:pt>
                <c:pt idx="8137">
                  <c:v>40518.583333333336</c:v>
                </c:pt>
                <c:pt idx="8138">
                  <c:v>40518.625</c:v>
                </c:pt>
                <c:pt idx="8139">
                  <c:v>40518.666666666664</c:v>
                </c:pt>
                <c:pt idx="8140">
                  <c:v>40518.708333333336</c:v>
                </c:pt>
                <c:pt idx="8141">
                  <c:v>40518.75</c:v>
                </c:pt>
                <c:pt idx="8142">
                  <c:v>40518.791666666664</c:v>
                </c:pt>
                <c:pt idx="8143">
                  <c:v>40518.833333333336</c:v>
                </c:pt>
                <c:pt idx="8144">
                  <c:v>40518.875</c:v>
                </c:pt>
                <c:pt idx="8145">
                  <c:v>40518.916666666664</c:v>
                </c:pt>
                <c:pt idx="8146">
                  <c:v>40518.958333333336</c:v>
                </c:pt>
                <c:pt idx="8147">
                  <c:v>40519</c:v>
                </c:pt>
                <c:pt idx="8148">
                  <c:v>40519.041666666664</c:v>
                </c:pt>
                <c:pt idx="8149">
                  <c:v>40519.083333333336</c:v>
                </c:pt>
                <c:pt idx="8150">
                  <c:v>40519.125</c:v>
                </c:pt>
                <c:pt idx="8151">
                  <c:v>40519.166666666664</c:v>
                </c:pt>
                <c:pt idx="8152">
                  <c:v>40519.208333333336</c:v>
                </c:pt>
                <c:pt idx="8153">
                  <c:v>40519.25</c:v>
                </c:pt>
                <c:pt idx="8154">
                  <c:v>40519.291666666664</c:v>
                </c:pt>
                <c:pt idx="8155">
                  <c:v>40519.333333333336</c:v>
                </c:pt>
                <c:pt idx="8156">
                  <c:v>40519.375</c:v>
                </c:pt>
                <c:pt idx="8157">
                  <c:v>40519.416666666664</c:v>
                </c:pt>
                <c:pt idx="8158">
                  <c:v>40519.458333333336</c:v>
                </c:pt>
                <c:pt idx="8159">
                  <c:v>40519.5</c:v>
                </c:pt>
                <c:pt idx="8160">
                  <c:v>40519.541666666664</c:v>
                </c:pt>
                <c:pt idx="8161">
                  <c:v>40519.583333333336</c:v>
                </c:pt>
                <c:pt idx="8162">
                  <c:v>40519.625</c:v>
                </c:pt>
                <c:pt idx="8163">
                  <c:v>40519.666666666664</c:v>
                </c:pt>
                <c:pt idx="8164">
                  <c:v>40519.708333333336</c:v>
                </c:pt>
                <c:pt idx="8165">
                  <c:v>40519.75</c:v>
                </c:pt>
                <c:pt idx="8166">
                  <c:v>40519.791666666664</c:v>
                </c:pt>
                <c:pt idx="8167">
                  <c:v>40519.833333333336</c:v>
                </c:pt>
                <c:pt idx="8168">
                  <c:v>40519.875</c:v>
                </c:pt>
                <c:pt idx="8169">
                  <c:v>40519.916666666664</c:v>
                </c:pt>
                <c:pt idx="8170">
                  <c:v>40519.958333333336</c:v>
                </c:pt>
                <c:pt idx="8171">
                  <c:v>40520</c:v>
                </c:pt>
                <c:pt idx="8172">
                  <c:v>40520.041666666664</c:v>
                </c:pt>
                <c:pt idx="8173">
                  <c:v>40520.083333333336</c:v>
                </c:pt>
                <c:pt idx="8174">
                  <c:v>40520.125</c:v>
                </c:pt>
                <c:pt idx="8175">
                  <c:v>40520.166666666664</c:v>
                </c:pt>
                <c:pt idx="8176">
                  <c:v>40520.208333333336</c:v>
                </c:pt>
                <c:pt idx="8177">
                  <c:v>40520.25</c:v>
                </c:pt>
                <c:pt idx="8178">
                  <c:v>40520.291666666664</c:v>
                </c:pt>
                <c:pt idx="8179">
                  <c:v>40520.333333333336</c:v>
                </c:pt>
                <c:pt idx="8180">
                  <c:v>40520.375</c:v>
                </c:pt>
                <c:pt idx="8181">
                  <c:v>40520.416666666664</c:v>
                </c:pt>
                <c:pt idx="8182">
                  <c:v>40520.458333333336</c:v>
                </c:pt>
                <c:pt idx="8183">
                  <c:v>40520.5</c:v>
                </c:pt>
                <c:pt idx="8184">
                  <c:v>40520.541666666664</c:v>
                </c:pt>
                <c:pt idx="8185">
                  <c:v>40520.583333333336</c:v>
                </c:pt>
                <c:pt idx="8186">
                  <c:v>40520.625</c:v>
                </c:pt>
                <c:pt idx="8187">
                  <c:v>40520.666666666664</c:v>
                </c:pt>
                <c:pt idx="8188">
                  <c:v>40520.708333333336</c:v>
                </c:pt>
                <c:pt idx="8189">
                  <c:v>40520.75</c:v>
                </c:pt>
                <c:pt idx="8190">
                  <c:v>40520.791666666664</c:v>
                </c:pt>
                <c:pt idx="8191">
                  <c:v>40520.833333333336</c:v>
                </c:pt>
                <c:pt idx="8192">
                  <c:v>40520.875</c:v>
                </c:pt>
                <c:pt idx="8193">
                  <c:v>40520.916666666664</c:v>
                </c:pt>
                <c:pt idx="8194">
                  <c:v>40520.958333333336</c:v>
                </c:pt>
                <c:pt idx="8195">
                  <c:v>40521</c:v>
                </c:pt>
                <c:pt idx="8196">
                  <c:v>40521.041666666664</c:v>
                </c:pt>
                <c:pt idx="8197">
                  <c:v>40521.083333333336</c:v>
                </c:pt>
                <c:pt idx="8198">
                  <c:v>40521.125</c:v>
                </c:pt>
                <c:pt idx="8199">
                  <c:v>40521.166666666664</c:v>
                </c:pt>
                <c:pt idx="8200">
                  <c:v>40521.208333333336</c:v>
                </c:pt>
                <c:pt idx="8201">
                  <c:v>40521.25</c:v>
                </c:pt>
                <c:pt idx="8202">
                  <c:v>40521.291666666664</c:v>
                </c:pt>
                <c:pt idx="8203">
                  <c:v>40521.333333333336</c:v>
                </c:pt>
                <c:pt idx="8204">
                  <c:v>40521.375</c:v>
                </c:pt>
                <c:pt idx="8205">
                  <c:v>40521.416666666664</c:v>
                </c:pt>
                <c:pt idx="8206">
                  <c:v>40521.458333333336</c:v>
                </c:pt>
                <c:pt idx="8207">
                  <c:v>40521.5</c:v>
                </c:pt>
                <c:pt idx="8208">
                  <c:v>40521.541666666664</c:v>
                </c:pt>
                <c:pt idx="8209">
                  <c:v>40521.583333333336</c:v>
                </c:pt>
                <c:pt idx="8210">
                  <c:v>40521.625</c:v>
                </c:pt>
                <c:pt idx="8211">
                  <c:v>40521.666666666664</c:v>
                </c:pt>
                <c:pt idx="8212">
                  <c:v>40521.708333333336</c:v>
                </c:pt>
                <c:pt idx="8213">
                  <c:v>40521.75</c:v>
                </c:pt>
                <c:pt idx="8214">
                  <c:v>40521.791666666664</c:v>
                </c:pt>
                <c:pt idx="8215">
                  <c:v>40521.833333333336</c:v>
                </c:pt>
                <c:pt idx="8216">
                  <c:v>40521.875</c:v>
                </c:pt>
                <c:pt idx="8217">
                  <c:v>40521.916666666664</c:v>
                </c:pt>
                <c:pt idx="8218">
                  <c:v>40521.958333333336</c:v>
                </c:pt>
                <c:pt idx="8219">
                  <c:v>40522</c:v>
                </c:pt>
                <c:pt idx="8220">
                  <c:v>40522.041666666664</c:v>
                </c:pt>
                <c:pt idx="8221">
                  <c:v>40522.083333333336</c:v>
                </c:pt>
                <c:pt idx="8222">
                  <c:v>40522.125</c:v>
                </c:pt>
                <c:pt idx="8223">
                  <c:v>40522.166666666664</c:v>
                </c:pt>
                <c:pt idx="8224">
                  <c:v>40522.208333333336</c:v>
                </c:pt>
                <c:pt idx="8225">
                  <c:v>40522.25</c:v>
                </c:pt>
                <c:pt idx="8226">
                  <c:v>40522.291666666664</c:v>
                </c:pt>
                <c:pt idx="8227">
                  <c:v>40522.333333333336</c:v>
                </c:pt>
                <c:pt idx="8228">
                  <c:v>40522.375</c:v>
                </c:pt>
                <c:pt idx="8229">
                  <c:v>40522.416666666664</c:v>
                </c:pt>
                <c:pt idx="8230">
                  <c:v>40522.458333333336</c:v>
                </c:pt>
                <c:pt idx="8231">
                  <c:v>40522.5</c:v>
                </c:pt>
                <c:pt idx="8232">
                  <c:v>40522.541666666664</c:v>
                </c:pt>
                <c:pt idx="8233">
                  <c:v>40522.583333333336</c:v>
                </c:pt>
                <c:pt idx="8234">
                  <c:v>40522.625</c:v>
                </c:pt>
                <c:pt idx="8235">
                  <c:v>40522.666666666664</c:v>
                </c:pt>
                <c:pt idx="8236">
                  <c:v>40522.708333333336</c:v>
                </c:pt>
                <c:pt idx="8237">
                  <c:v>40522.75</c:v>
                </c:pt>
                <c:pt idx="8238">
                  <c:v>40522.791666666664</c:v>
                </c:pt>
                <c:pt idx="8239">
                  <c:v>40522.833333333336</c:v>
                </c:pt>
                <c:pt idx="8240">
                  <c:v>40522.875</c:v>
                </c:pt>
                <c:pt idx="8241">
                  <c:v>40522.916666666664</c:v>
                </c:pt>
                <c:pt idx="8242">
                  <c:v>40522.958333333336</c:v>
                </c:pt>
                <c:pt idx="8243">
                  <c:v>40523</c:v>
                </c:pt>
                <c:pt idx="8244">
                  <c:v>40523.041666666664</c:v>
                </c:pt>
                <c:pt idx="8245">
                  <c:v>40523.083333333336</c:v>
                </c:pt>
                <c:pt idx="8246">
                  <c:v>40523.125</c:v>
                </c:pt>
                <c:pt idx="8247">
                  <c:v>40523.166666666664</c:v>
                </c:pt>
                <c:pt idx="8248">
                  <c:v>40523.208333333336</c:v>
                </c:pt>
                <c:pt idx="8249">
                  <c:v>40523.25</c:v>
                </c:pt>
                <c:pt idx="8250">
                  <c:v>40523.291666666664</c:v>
                </c:pt>
                <c:pt idx="8251">
                  <c:v>40523.333333333336</c:v>
                </c:pt>
                <c:pt idx="8252">
                  <c:v>40523.375</c:v>
                </c:pt>
                <c:pt idx="8253">
                  <c:v>40523.416666666664</c:v>
                </c:pt>
                <c:pt idx="8254">
                  <c:v>40523.458333333336</c:v>
                </c:pt>
                <c:pt idx="8255">
                  <c:v>40523.5</c:v>
                </c:pt>
                <c:pt idx="8256">
                  <c:v>40523.541666666664</c:v>
                </c:pt>
                <c:pt idx="8257">
                  <c:v>40523.583333333336</c:v>
                </c:pt>
                <c:pt idx="8258">
                  <c:v>40523.625</c:v>
                </c:pt>
                <c:pt idx="8259">
                  <c:v>40523.666666666664</c:v>
                </c:pt>
                <c:pt idx="8260">
                  <c:v>40523.708333333336</c:v>
                </c:pt>
                <c:pt idx="8261">
                  <c:v>40523.75</c:v>
                </c:pt>
                <c:pt idx="8262">
                  <c:v>40523.791666666664</c:v>
                </c:pt>
                <c:pt idx="8263">
                  <c:v>40523.833333333336</c:v>
                </c:pt>
                <c:pt idx="8264">
                  <c:v>40523.875</c:v>
                </c:pt>
                <c:pt idx="8265">
                  <c:v>40523.916666666664</c:v>
                </c:pt>
                <c:pt idx="8266">
                  <c:v>40523.958333333336</c:v>
                </c:pt>
                <c:pt idx="8267">
                  <c:v>40524</c:v>
                </c:pt>
                <c:pt idx="8268">
                  <c:v>40524.041666666664</c:v>
                </c:pt>
                <c:pt idx="8269">
                  <c:v>40524.083333333336</c:v>
                </c:pt>
                <c:pt idx="8270">
                  <c:v>40524.125</c:v>
                </c:pt>
                <c:pt idx="8271">
                  <c:v>40524.166666666664</c:v>
                </c:pt>
                <c:pt idx="8272">
                  <c:v>40524.208333333336</c:v>
                </c:pt>
                <c:pt idx="8273">
                  <c:v>40524.25</c:v>
                </c:pt>
                <c:pt idx="8274">
                  <c:v>40524.291666666664</c:v>
                </c:pt>
                <c:pt idx="8275">
                  <c:v>40524.333333333336</c:v>
                </c:pt>
                <c:pt idx="8276">
                  <c:v>40524.375</c:v>
                </c:pt>
                <c:pt idx="8277">
                  <c:v>40524.416666666664</c:v>
                </c:pt>
                <c:pt idx="8278">
                  <c:v>40524.458333333336</c:v>
                </c:pt>
                <c:pt idx="8279">
                  <c:v>40524.5</c:v>
                </c:pt>
                <c:pt idx="8280">
                  <c:v>40524.541666666664</c:v>
                </c:pt>
                <c:pt idx="8281">
                  <c:v>40524.583333333336</c:v>
                </c:pt>
                <c:pt idx="8282">
                  <c:v>40524.625</c:v>
                </c:pt>
                <c:pt idx="8283">
                  <c:v>40524.666666666664</c:v>
                </c:pt>
                <c:pt idx="8284">
                  <c:v>40524.708333333336</c:v>
                </c:pt>
                <c:pt idx="8285">
                  <c:v>40524.75</c:v>
                </c:pt>
                <c:pt idx="8286">
                  <c:v>40524.791666666664</c:v>
                </c:pt>
                <c:pt idx="8287">
                  <c:v>40524.833333333336</c:v>
                </c:pt>
                <c:pt idx="8288">
                  <c:v>40524.875</c:v>
                </c:pt>
                <c:pt idx="8289">
                  <c:v>40524.916666666664</c:v>
                </c:pt>
                <c:pt idx="8290">
                  <c:v>40524.958333333336</c:v>
                </c:pt>
                <c:pt idx="8291">
                  <c:v>40525</c:v>
                </c:pt>
                <c:pt idx="8292">
                  <c:v>40525.041666666664</c:v>
                </c:pt>
                <c:pt idx="8293">
                  <c:v>40525.083333333336</c:v>
                </c:pt>
                <c:pt idx="8294">
                  <c:v>40525.125</c:v>
                </c:pt>
                <c:pt idx="8295">
                  <c:v>40525.166666666664</c:v>
                </c:pt>
                <c:pt idx="8296">
                  <c:v>40525.208333333336</c:v>
                </c:pt>
                <c:pt idx="8297">
                  <c:v>40525.25</c:v>
                </c:pt>
                <c:pt idx="8298">
                  <c:v>40525.291666666664</c:v>
                </c:pt>
                <c:pt idx="8299">
                  <c:v>40525.333333333336</c:v>
                </c:pt>
                <c:pt idx="8300">
                  <c:v>40525.375</c:v>
                </c:pt>
                <c:pt idx="8301">
                  <c:v>40525.416666666664</c:v>
                </c:pt>
                <c:pt idx="8302">
                  <c:v>40525.458333333336</c:v>
                </c:pt>
                <c:pt idx="8303">
                  <c:v>40525.5</c:v>
                </c:pt>
                <c:pt idx="8304">
                  <c:v>40525.541666666664</c:v>
                </c:pt>
                <c:pt idx="8305">
                  <c:v>40525.583333333336</c:v>
                </c:pt>
                <c:pt idx="8306">
                  <c:v>40525.625</c:v>
                </c:pt>
                <c:pt idx="8307">
                  <c:v>40525.666666666664</c:v>
                </c:pt>
                <c:pt idx="8308">
                  <c:v>40525.708333333336</c:v>
                </c:pt>
                <c:pt idx="8309">
                  <c:v>40525.75</c:v>
                </c:pt>
                <c:pt idx="8310">
                  <c:v>40525.791666666664</c:v>
                </c:pt>
                <c:pt idx="8311">
                  <c:v>40525.833333333336</c:v>
                </c:pt>
                <c:pt idx="8312">
                  <c:v>40525.875</c:v>
                </c:pt>
                <c:pt idx="8313">
                  <c:v>40525.916666666664</c:v>
                </c:pt>
                <c:pt idx="8314">
                  <c:v>40525.958333333336</c:v>
                </c:pt>
                <c:pt idx="8315">
                  <c:v>40526</c:v>
                </c:pt>
                <c:pt idx="8316">
                  <c:v>40526.041666666664</c:v>
                </c:pt>
                <c:pt idx="8317">
                  <c:v>40526.083333333336</c:v>
                </c:pt>
                <c:pt idx="8318">
                  <c:v>40526.125</c:v>
                </c:pt>
                <c:pt idx="8319">
                  <c:v>40526.166666666664</c:v>
                </c:pt>
                <c:pt idx="8320">
                  <c:v>40526.208333333336</c:v>
                </c:pt>
                <c:pt idx="8321">
                  <c:v>40526.25</c:v>
                </c:pt>
                <c:pt idx="8322">
                  <c:v>40526.291666666664</c:v>
                </c:pt>
                <c:pt idx="8323">
                  <c:v>40526.333333333336</c:v>
                </c:pt>
                <c:pt idx="8324">
                  <c:v>40526.375</c:v>
                </c:pt>
                <c:pt idx="8325">
                  <c:v>40526.416666666664</c:v>
                </c:pt>
                <c:pt idx="8326">
                  <c:v>40526.458333333336</c:v>
                </c:pt>
                <c:pt idx="8327">
                  <c:v>40526.5</c:v>
                </c:pt>
                <c:pt idx="8328">
                  <c:v>40526.541666666664</c:v>
                </c:pt>
                <c:pt idx="8329">
                  <c:v>40526.583333333336</c:v>
                </c:pt>
                <c:pt idx="8330">
                  <c:v>40526.625</c:v>
                </c:pt>
                <c:pt idx="8331">
                  <c:v>40526.666666666664</c:v>
                </c:pt>
                <c:pt idx="8332">
                  <c:v>40526.708333333336</c:v>
                </c:pt>
                <c:pt idx="8333">
                  <c:v>40526.75</c:v>
                </c:pt>
                <c:pt idx="8334">
                  <c:v>40526.791666666664</c:v>
                </c:pt>
                <c:pt idx="8335">
                  <c:v>40526.833333333336</c:v>
                </c:pt>
                <c:pt idx="8336">
                  <c:v>40526.875</c:v>
                </c:pt>
                <c:pt idx="8337">
                  <c:v>40526.916666666664</c:v>
                </c:pt>
                <c:pt idx="8338">
                  <c:v>40526.958333333336</c:v>
                </c:pt>
                <c:pt idx="8339">
                  <c:v>40527</c:v>
                </c:pt>
                <c:pt idx="8340">
                  <c:v>40527.041666666664</c:v>
                </c:pt>
                <c:pt idx="8341">
                  <c:v>40527.083333333336</c:v>
                </c:pt>
                <c:pt idx="8342">
                  <c:v>40527.125</c:v>
                </c:pt>
                <c:pt idx="8343">
                  <c:v>40527.166666666664</c:v>
                </c:pt>
                <c:pt idx="8344">
                  <c:v>40527.208333333336</c:v>
                </c:pt>
                <c:pt idx="8345">
                  <c:v>40527.25</c:v>
                </c:pt>
                <c:pt idx="8346">
                  <c:v>40527.291666666664</c:v>
                </c:pt>
                <c:pt idx="8347">
                  <c:v>40527.333333333336</c:v>
                </c:pt>
                <c:pt idx="8348">
                  <c:v>40527.375</c:v>
                </c:pt>
                <c:pt idx="8349">
                  <c:v>40527.416666666664</c:v>
                </c:pt>
                <c:pt idx="8350">
                  <c:v>40527.458333333336</c:v>
                </c:pt>
                <c:pt idx="8351">
                  <c:v>40527.5</c:v>
                </c:pt>
                <c:pt idx="8352">
                  <c:v>40527.541666666664</c:v>
                </c:pt>
                <c:pt idx="8353">
                  <c:v>40527.583333333336</c:v>
                </c:pt>
                <c:pt idx="8354">
                  <c:v>40527.625</c:v>
                </c:pt>
                <c:pt idx="8355">
                  <c:v>40527.666666666664</c:v>
                </c:pt>
                <c:pt idx="8356">
                  <c:v>40527.708333333336</c:v>
                </c:pt>
                <c:pt idx="8357">
                  <c:v>40527.75</c:v>
                </c:pt>
                <c:pt idx="8358">
                  <c:v>40527.791666666664</c:v>
                </c:pt>
                <c:pt idx="8359">
                  <c:v>40527.833333333336</c:v>
                </c:pt>
                <c:pt idx="8360">
                  <c:v>40527.875</c:v>
                </c:pt>
                <c:pt idx="8361">
                  <c:v>40527.916666666664</c:v>
                </c:pt>
                <c:pt idx="8362">
                  <c:v>40527.958333333336</c:v>
                </c:pt>
                <c:pt idx="8363">
                  <c:v>40528</c:v>
                </c:pt>
                <c:pt idx="8364">
                  <c:v>40528.041666666664</c:v>
                </c:pt>
                <c:pt idx="8365">
                  <c:v>40528.083333333336</c:v>
                </c:pt>
                <c:pt idx="8366">
                  <c:v>40528.125</c:v>
                </c:pt>
                <c:pt idx="8367">
                  <c:v>40528.166666666664</c:v>
                </c:pt>
                <c:pt idx="8368">
                  <c:v>40528.208333333336</c:v>
                </c:pt>
                <c:pt idx="8369">
                  <c:v>40528.25</c:v>
                </c:pt>
                <c:pt idx="8370">
                  <c:v>40528.291666666664</c:v>
                </c:pt>
                <c:pt idx="8371">
                  <c:v>40528.333333333336</c:v>
                </c:pt>
                <c:pt idx="8372">
                  <c:v>40528.375</c:v>
                </c:pt>
                <c:pt idx="8373">
                  <c:v>40528.416666666664</c:v>
                </c:pt>
                <c:pt idx="8374">
                  <c:v>40528.458333333336</c:v>
                </c:pt>
                <c:pt idx="8375">
                  <c:v>40528.5</c:v>
                </c:pt>
                <c:pt idx="8376">
                  <c:v>40528.541666666664</c:v>
                </c:pt>
                <c:pt idx="8377">
                  <c:v>40528.583333333336</c:v>
                </c:pt>
                <c:pt idx="8378">
                  <c:v>40528.625</c:v>
                </c:pt>
                <c:pt idx="8379">
                  <c:v>40528.666666666664</c:v>
                </c:pt>
                <c:pt idx="8380">
                  <c:v>40528.708333333336</c:v>
                </c:pt>
                <c:pt idx="8381">
                  <c:v>40528.75</c:v>
                </c:pt>
                <c:pt idx="8382">
                  <c:v>40528.791666666664</c:v>
                </c:pt>
                <c:pt idx="8383">
                  <c:v>40528.833333333336</c:v>
                </c:pt>
                <c:pt idx="8384">
                  <c:v>40528.875</c:v>
                </c:pt>
                <c:pt idx="8385">
                  <c:v>40528.916666666664</c:v>
                </c:pt>
                <c:pt idx="8386">
                  <c:v>40528.958333333336</c:v>
                </c:pt>
                <c:pt idx="8387">
                  <c:v>40529</c:v>
                </c:pt>
                <c:pt idx="8388">
                  <c:v>40529.041666666664</c:v>
                </c:pt>
                <c:pt idx="8389">
                  <c:v>40529.083333333336</c:v>
                </c:pt>
                <c:pt idx="8390">
                  <c:v>40529.125</c:v>
                </c:pt>
                <c:pt idx="8391">
                  <c:v>40529.166666666664</c:v>
                </c:pt>
                <c:pt idx="8392">
                  <c:v>40529.208333333336</c:v>
                </c:pt>
                <c:pt idx="8393">
                  <c:v>40529.25</c:v>
                </c:pt>
                <c:pt idx="8394">
                  <c:v>40529.291666666664</c:v>
                </c:pt>
                <c:pt idx="8395">
                  <c:v>40529.333333333336</c:v>
                </c:pt>
                <c:pt idx="8396">
                  <c:v>40529.375</c:v>
                </c:pt>
                <c:pt idx="8397">
                  <c:v>40529.416666666664</c:v>
                </c:pt>
                <c:pt idx="8398">
                  <c:v>40529.458333333336</c:v>
                </c:pt>
                <c:pt idx="8399">
                  <c:v>40529.5</c:v>
                </c:pt>
                <c:pt idx="8400">
                  <c:v>40529.541666666664</c:v>
                </c:pt>
                <c:pt idx="8401">
                  <c:v>40529.583333333336</c:v>
                </c:pt>
                <c:pt idx="8402">
                  <c:v>40529.625</c:v>
                </c:pt>
                <c:pt idx="8403">
                  <c:v>40529.666666666664</c:v>
                </c:pt>
                <c:pt idx="8404">
                  <c:v>40529.708333333336</c:v>
                </c:pt>
                <c:pt idx="8405">
                  <c:v>40529.75</c:v>
                </c:pt>
                <c:pt idx="8406">
                  <c:v>40529.791666666664</c:v>
                </c:pt>
                <c:pt idx="8407">
                  <c:v>40529.833333333336</c:v>
                </c:pt>
                <c:pt idx="8408">
                  <c:v>40529.875</c:v>
                </c:pt>
                <c:pt idx="8409">
                  <c:v>40529.916666666664</c:v>
                </c:pt>
                <c:pt idx="8410">
                  <c:v>40529.958333333336</c:v>
                </c:pt>
                <c:pt idx="8411">
                  <c:v>40530</c:v>
                </c:pt>
                <c:pt idx="8412">
                  <c:v>40530.041666666664</c:v>
                </c:pt>
                <c:pt idx="8413">
                  <c:v>40530.083333333336</c:v>
                </c:pt>
                <c:pt idx="8414">
                  <c:v>40530.125</c:v>
                </c:pt>
                <c:pt idx="8415">
                  <c:v>40530.166666666664</c:v>
                </c:pt>
                <c:pt idx="8416">
                  <c:v>40530.208333333336</c:v>
                </c:pt>
                <c:pt idx="8417">
                  <c:v>40530.25</c:v>
                </c:pt>
                <c:pt idx="8418">
                  <c:v>40530.291666666664</c:v>
                </c:pt>
                <c:pt idx="8419">
                  <c:v>40530.333333333336</c:v>
                </c:pt>
                <c:pt idx="8420">
                  <c:v>40530.375</c:v>
                </c:pt>
                <c:pt idx="8421">
                  <c:v>40530.416666666664</c:v>
                </c:pt>
                <c:pt idx="8422">
                  <c:v>40530.458333333336</c:v>
                </c:pt>
                <c:pt idx="8423">
                  <c:v>40530.5</c:v>
                </c:pt>
                <c:pt idx="8424">
                  <c:v>40530.541666666664</c:v>
                </c:pt>
                <c:pt idx="8425">
                  <c:v>40530.583333333336</c:v>
                </c:pt>
                <c:pt idx="8426">
                  <c:v>40530.625</c:v>
                </c:pt>
                <c:pt idx="8427">
                  <c:v>40530.666666666664</c:v>
                </c:pt>
                <c:pt idx="8428">
                  <c:v>40530.708333333336</c:v>
                </c:pt>
                <c:pt idx="8429">
                  <c:v>40530.75</c:v>
                </c:pt>
                <c:pt idx="8430">
                  <c:v>40530.791666666664</c:v>
                </c:pt>
                <c:pt idx="8431">
                  <c:v>40530.833333333336</c:v>
                </c:pt>
                <c:pt idx="8432">
                  <c:v>40530.875</c:v>
                </c:pt>
                <c:pt idx="8433">
                  <c:v>40530.916666666664</c:v>
                </c:pt>
                <c:pt idx="8434">
                  <c:v>40530.958333333336</c:v>
                </c:pt>
                <c:pt idx="8435">
                  <c:v>40531</c:v>
                </c:pt>
                <c:pt idx="8436">
                  <c:v>40531.041666666664</c:v>
                </c:pt>
                <c:pt idx="8437">
                  <c:v>40531.083333333336</c:v>
                </c:pt>
                <c:pt idx="8438">
                  <c:v>40531.125</c:v>
                </c:pt>
                <c:pt idx="8439">
                  <c:v>40531.166666666664</c:v>
                </c:pt>
                <c:pt idx="8440">
                  <c:v>40531.208333333336</c:v>
                </c:pt>
                <c:pt idx="8441">
                  <c:v>40531.25</c:v>
                </c:pt>
                <c:pt idx="8442">
                  <c:v>40531.291666666664</c:v>
                </c:pt>
                <c:pt idx="8443">
                  <c:v>40531.333333333336</c:v>
                </c:pt>
                <c:pt idx="8444">
                  <c:v>40531.375</c:v>
                </c:pt>
                <c:pt idx="8445">
                  <c:v>40531.416666666664</c:v>
                </c:pt>
                <c:pt idx="8446">
                  <c:v>40531.458333333336</c:v>
                </c:pt>
                <c:pt idx="8447">
                  <c:v>40531.5</c:v>
                </c:pt>
                <c:pt idx="8448">
                  <c:v>40531.541666666664</c:v>
                </c:pt>
                <c:pt idx="8449">
                  <c:v>40531.583333333336</c:v>
                </c:pt>
                <c:pt idx="8450">
                  <c:v>40531.625</c:v>
                </c:pt>
                <c:pt idx="8451">
                  <c:v>40531.666666666664</c:v>
                </c:pt>
                <c:pt idx="8452">
                  <c:v>40531.708333333336</c:v>
                </c:pt>
                <c:pt idx="8453">
                  <c:v>40531.75</c:v>
                </c:pt>
                <c:pt idx="8454">
                  <c:v>40531.791666666664</c:v>
                </c:pt>
                <c:pt idx="8455">
                  <c:v>40531.833333333336</c:v>
                </c:pt>
                <c:pt idx="8456">
                  <c:v>40531.875</c:v>
                </c:pt>
                <c:pt idx="8457">
                  <c:v>40531.916666666664</c:v>
                </c:pt>
                <c:pt idx="8458">
                  <c:v>40531.958333333336</c:v>
                </c:pt>
                <c:pt idx="8459">
                  <c:v>40532</c:v>
                </c:pt>
                <c:pt idx="8460">
                  <c:v>40532.041666666664</c:v>
                </c:pt>
                <c:pt idx="8461">
                  <c:v>40532.083333333336</c:v>
                </c:pt>
                <c:pt idx="8462">
                  <c:v>40532.125</c:v>
                </c:pt>
                <c:pt idx="8463">
                  <c:v>40532.166666666664</c:v>
                </c:pt>
                <c:pt idx="8464">
                  <c:v>40532.208333333336</c:v>
                </c:pt>
                <c:pt idx="8465">
                  <c:v>40532.25</c:v>
                </c:pt>
                <c:pt idx="8466">
                  <c:v>40532.291666666664</c:v>
                </c:pt>
                <c:pt idx="8467">
                  <c:v>40532.333333333336</c:v>
                </c:pt>
                <c:pt idx="8468">
                  <c:v>40532.375</c:v>
                </c:pt>
                <c:pt idx="8469">
                  <c:v>40532.416666666664</c:v>
                </c:pt>
                <c:pt idx="8470">
                  <c:v>40532.458333333336</c:v>
                </c:pt>
                <c:pt idx="8471">
                  <c:v>40532.5</c:v>
                </c:pt>
                <c:pt idx="8472">
                  <c:v>40532.541666666664</c:v>
                </c:pt>
                <c:pt idx="8473">
                  <c:v>40532.583333333336</c:v>
                </c:pt>
                <c:pt idx="8474">
                  <c:v>40532.625</c:v>
                </c:pt>
                <c:pt idx="8475">
                  <c:v>40532.666666666664</c:v>
                </c:pt>
                <c:pt idx="8476">
                  <c:v>40532.708333333336</c:v>
                </c:pt>
                <c:pt idx="8477">
                  <c:v>40532.75</c:v>
                </c:pt>
                <c:pt idx="8478">
                  <c:v>40532.791666666664</c:v>
                </c:pt>
                <c:pt idx="8479">
                  <c:v>40532.833333333336</c:v>
                </c:pt>
                <c:pt idx="8480">
                  <c:v>40532.875</c:v>
                </c:pt>
                <c:pt idx="8481">
                  <c:v>40532.916666666664</c:v>
                </c:pt>
                <c:pt idx="8482">
                  <c:v>40532.958333333336</c:v>
                </c:pt>
                <c:pt idx="8483">
                  <c:v>40533</c:v>
                </c:pt>
                <c:pt idx="8484">
                  <c:v>40533.041666666664</c:v>
                </c:pt>
                <c:pt idx="8485">
                  <c:v>40533.083333333336</c:v>
                </c:pt>
                <c:pt idx="8486">
                  <c:v>40533.125</c:v>
                </c:pt>
                <c:pt idx="8487">
                  <c:v>40533.166666666664</c:v>
                </c:pt>
                <c:pt idx="8488">
                  <c:v>40533.208333333336</c:v>
                </c:pt>
                <c:pt idx="8489">
                  <c:v>40533.25</c:v>
                </c:pt>
                <c:pt idx="8490">
                  <c:v>40533.291666666664</c:v>
                </c:pt>
                <c:pt idx="8491">
                  <c:v>40533.333333333336</c:v>
                </c:pt>
                <c:pt idx="8492">
                  <c:v>40533.375</c:v>
                </c:pt>
                <c:pt idx="8493">
                  <c:v>40533.416666666664</c:v>
                </c:pt>
                <c:pt idx="8494">
                  <c:v>40533.458333333336</c:v>
                </c:pt>
                <c:pt idx="8495">
                  <c:v>40533.5</c:v>
                </c:pt>
                <c:pt idx="8496">
                  <c:v>40533.541666666664</c:v>
                </c:pt>
                <c:pt idx="8497">
                  <c:v>40533.583333333336</c:v>
                </c:pt>
                <c:pt idx="8498">
                  <c:v>40533.625</c:v>
                </c:pt>
                <c:pt idx="8499">
                  <c:v>40533.666666666664</c:v>
                </c:pt>
                <c:pt idx="8500">
                  <c:v>40533.708333333336</c:v>
                </c:pt>
                <c:pt idx="8501">
                  <c:v>40533.75</c:v>
                </c:pt>
                <c:pt idx="8502">
                  <c:v>40533.791666666664</c:v>
                </c:pt>
                <c:pt idx="8503">
                  <c:v>40533.833333333336</c:v>
                </c:pt>
                <c:pt idx="8504">
                  <c:v>40533.875</c:v>
                </c:pt>
                <c:pt idx="8505">
                  <c:v>40533.916666666664</c:v>
                </c:pt>
                <c:pt idx="8506">
                  <c:v>40533.958333333336</c:v>
                </c:pt>
                <c:pt idx="8507">
                  <c:v>40534</c:v>
                </c:pt>
                <c:pt idx="8508">
                  <c:v>40534.041666666664</c:v>
                </c:pt>
                <c:pt idx="8509">
                  <c:v>40534.083333333336</c:v>
                </c:pt>
                <c:pt idx="8510">
                  <c:v>40534.125</c:v>
                </c:pt>
                <c:pt idx="8511">
                  <c:v>40534.166666666664</c:v>
                </c:pt>
                <c:pt idx="8512">
                  <c:v>40534.208333333336</c:v>
                </c:pt>
                <c:pt idx="8513">
                  <c:v>40534.25</c:v>
                </c:pt>
                <c:pt idx="8514">
                  <c:v>40534.291666666664</c:v>
                </c:pt>
                <c:pt idx="8515">
                  <c:v>40534.333333333336</c:v>
                </c:pt>
                <c:pt idx="8516">
                  <c:v>40534.375</c:v>
                </c:pt>
                <c:pt idx="8517">
                  <c:v>40534.416666666664</c:v>
                </c:pt>
                <c:pt idx="8518">
                  <c:v>40534.458333333336</c:v>
                </c:pt>
                <c:pt idx="8519">
                  <c:v>40534.5</c:v>
                </c:pt>
                <c:pt idx="8520">
                  <c:v>40534.541666666664</c:v>
                </c:pt>
                <c:pt idx="8521">
                  <c:v>40534.583333333336</c:v>
                </c:pt>
                <c:pt idx="8522">
                  <c:v>40534.625</c:v>
                </c:pt>
                <c:pt idx="8523">
                  <c:v>40534.666666666664</c:v>
                </c:pt>
                <c:pt idx="8524">
                  <c:v>40534.708333333336</c:v>
                </c:pt>
                <c:pt idx="8525">
                  <c:v>40534.75</c:v>
                </c:pt>
                <c:pt idx="8526">
                  <c:v>40534.791666666664</c:v>
                </c:pt>
                <c:pt idx="8527">
                  <c:v>40534.833333333336</c:v>
                </c:pt>
                <c:pt idx="8528">
                  <c:v>40534.875</c:v>
                </c:pt>
                <c:pt idx="8529">
                  <c:v>40534.916666666664</c:v>
                </c:pt>
                <c:pt idx="8530">
                  <c:v>40534.958333333336</c:v>
                </c:pt>
                <c:pt idx="8531">
                  <c:v>40535</c:v>
                </c:pt>
                <c:pt idx="8532">
                  <c:v>40535.041666666664</c:v>
                </c:pt>
                <c:pt idx="8533">
                  <c:v>40535.083333333336</c:v>
                </c:pt>
                <c:pt idx="8534">
                  <c:v>40535.125</c:v>
                </c:pt>
                <c:pt idx="8535">
                  <c:v>40535.166666666664</c:v>
                </c:pt>
                <c:pt idx="8536">
                  <c:v>40535.208333333336</c:v>
                </c:pt>
                <c:pt idx="8537">
                  <c:v>40535.25</c:v>
                </c:pt>
                <c:pt idx="8538">
                  <c:v>40535.291666666664</c:v>
                </c:pt>
                <c:pt idx="8539">
                  <c:v>40535.333333333336</c:v>
                </c:pt>
                <c:pt idx="8540">
                  <c:v>40535.375</c:v>
                </c:pt>
                <c:pt idx="8541">
                  <c:v>40535.416666666664</c:v>
                </c:pt>
                <c:pt idx="8542">
                  <c:v>40535.458333333336</c:v>
                </c:pt>
                <c:pt idx="8543">
                  <c:v>40535.5</c:v>
                </c:pt>
                <c:pt idx="8544">
                  <c:v>40535.541666666664</c:v>
                </c:pt>
                <c:pt idx="8545">
                  <c:v>40535.583333333336</c:v>
                </c:pt>
                <c:pt idx="8546">
                  <c:v>40535.625</c:v>
                </c:pt>
                <c:pt idx="8547">
                  <c:v>40535.666666666664</c:v>
                </c:pt>
                <c:pt idx="8548">
                  <c:v>40535.708333333336</c:v>
                </c:pt>
                <c:pt idx="8549">
                  <c:v>40535.75</c:v>
                </c:pt>
                <c:pt idx="8550">
                  <c:v>40535.791666666664</c:v>
                </c:pt>
                <c:pt idx="8551">
                  <c:v>40535.833333333336</c:v>
                </c:pt>
                <c:pt idx="8552">
                  <c:v>40535.875</c:v>
                </c:pt>
                <c:pt idx="8553">
                  <c:v>40535.916666666664</c:v>
                </c:pt>
                <c:pt idx="8554">
                  <c:v>40535.958333333336</c:v>
                </c:pt>
                <c:pt idx="8555">
                  <c:v>40536</c:v>
                </c:pt>
                <c:pt idx="8556">
                  <c:v>40536.041666666664</c:v>
                </c:pt>
                <c:pt idx="8557">
                  <c:v>40536.083333333336</c:v>
                </c:pt>
                <c:pt idx="8558">
                  <c:v>40536.125</c:v>
                </c:pt>
                <c:pt idx="8559">
                  <c:v>40536.166666666664</c:v>
                </c:pt>
                <c:pt idx="8560">
                  <c:v>40536.208333333336</c:v>
                </c:pt>
                <c:pt idx="8561">
                  <c:v>40536.25</c:v>
                </c:pt>
                <c:pt idx="8562">
                  <c:v>40536.291666666664</c:v>
                </c:pt>
                <c:pt idx="8563">
                  <c:v>40536.333333333336</c:v>
                </c:pt>
                <c:pt idx="8564">
                  <c:v>40536.375</c:v>
                </c:pt>
                <c:pt idx="8565">
                  <c:v>40536.416666666664</c:v>
                </c:pt>
                <c:pt idx="8566">
                  <c:v>40536.458333333336</c:v>
                </c:pt>
                <c:pt idx="8567">
                  <c:v>40536.5</c:v>
                </c:pt>
                <c:pt idx="8568">
                  <c:v>40536.541666666664</c:v>
                </c:pt>
                <c:pt idx="8569">
                  <c:v>40536.583333333336</c:v>
                </c:pt>
                <c:pt idx="8570">
                  <c:v>40536.625</c:v>
                </c:pt>
                <c:pt idx="8571">
                  <c:v>40536.666666666664</c:v>
                </c:pt>
                <c:pt idx="8572">
                  <c:v>40536.708333333336</c:v>
                </c:pt>
                <c:pt idx="8573">
                  <c:v>40536.75</c:v>
                </c:pt>
                <c:pt idx="8574">
                  <c:v>40536.791666666664</c:v>
                </c:pt>
                <c:pt idx="8575">
                  <c:v>40536.833333333336</c:v>
                </c:pt>
                <c:pt idx="8576">
                  <c:v>40536.875</c:v>
                </c:pt>
                <c:pt idx="8577">
                  <c:v>40536.916666666664</c:v>
                </c:pt>
                <c:pt idx="8578">
                  <c:v>40536.958333333336</c:v>
                </c:pt>
                <c:pt idx="8579">
                  <c:v>40537</c:v>
                </c:pt>
                <c:pt idx="8580">
                  <c:v>40537.041666666664</c:v>
                </c:pt>
                <c:pt idx="8581">
                  <c:v>40537.083333333336</c:v>
                </c:pt>
                <c:pt idx="8582">
                  <c:v>40537.125</c:v>
                </c:pt>
                <c:pt idx="8583">
                  <c:v>40537.166666666664</c:v>
                </c:pt>
                <c:pt idx="8584">
                  <c:v>40537.208333333336</c:v>
                </c:pt>
                <c:pt idx="8585">
                  <c:v>40537.25</c:v>
                </c:pt>
                <c:pt idx="8586">
                  <c:v>40537.291666666664</c:v>
                </c:pt>
                <c:pt idx="8587">
                  <c:v>40537.333333333336</c:v>
                </c:pt>
                <c:pt idx="8588">
                  <c:v>40537.375</c:v>
                </c:pt>
                <c:pt idx="8589">
                  <c:v>40537.416666666664</c:v>
                </c:pt>
                <c:pt idx="8590">
                  <c:v>40537.458333333336</c:v>
                </c:pt>
                <c:pt idx="8591">
                  <c:v>40537.5</c:v>
                </c:pt>
                <c:pt idx="8592">
                  <c:v>40537.541666666664</c:v>
                </c:pt>
                <c:pt idx="8593">
                  <c:v>40537.583333333336</c:v>
                </c:pt>
                <c:pt idx="8594">
                  <c:v>40537.625</c:v>
                </c:pt>
                <c:pt idx="8595">
                  <c:v>40537.666666666664</c:v>
                </c:pt>
                <c:pt idx="8596">
                  <c:v>40537.708333333336</c:v>
                </c:pt>
                <c:pt idx="8597">
                  <c:v>40537.75</c:v>
                </c:pt>
                <c:pt idx="8598">
                  <c:v>40537.791666666664</c:v>
                </c:pt>
                <c:pt idx="8599">
                  <c:v>40537.833333333336</c:v>
                </c:pt>
                <c:pt idx="8600">
                  <c:v>40537.875</c:v>
                </c:pt>
                <c:pt idx="8601">
                  <c:v>40537.916666666664</c:v>
                </c:pt>
                <c:pt idx="8602">
                  <c:v>40537.958333333336</c:v>
                </c:pt>
                <c:pt idx="8603">
                  <c:v>40538</c:v>
                </c:pt>
                <c:pt idx="8604">
                  <c:v>40538.041666666664</c:v>
                </c:pt>
                <c:pt idx="8605">
                  <c:v>40538.083333333336</c:v>
                </c:pt>
                <c:pt idx="8606">
                  <c:v>40538.125</c:v>
                </c:pt>
                <c:pt idx="8607">
                  <c:v>40538.166666666664</c:v>
                </c:pt>
                <c:pt idx="8608">
                  <c:v>40538.208333333336</c:v>
                </c:pt>
                <c:pt idx="8609">
                  <c:v>40538.25</c:v>
                </c:pt>
                <c:pt idx="8610">
                  <c:v>40538.291666666664</c:v>
                </c:pt>
                <c:pt idx="8611">
                  <c:v>40538.333333333336</c:v>
                </c:pt>
                <c:pt idx="8612">
                  <c:v>40538.375</c:v>
                </c:pt>
                <c:pt idx="8613">
                  <c:v>40538.416666666664</c:v>
                </c:pt>
                <c:pt idx="8614">
                  <c:v>40538.458333333336</c:v>
                </c:pt>
                <c:pt idx="8615">
                  <c:v>40538.5</c:v>
                </c:pt>
                <c:pt idx="8616">
                  <c:v>40538.541666666664</c:v>
                </c:pt>
                <c:pt idx="8617">
                  <c:v>40538.583333333336</c:v>
                </c:pt>
                <c:pt idx="8618">
                  <c:v>40538.625</c:v>
                </c:pt>
                <c:pt idx="8619">
                  <c:v>40538.666666666664</c:v>
                </c:pt>
                <c:pt idx="8620">
                  <c:v>40538.708333333336</c:v>
                </c:pt>
                <c:pt idx="8621">
                  <c:v>40538.75</c:v>
                </c:pt>
                <c:pt idx="8622">
                  <c:v>40538.791666666664</c:v>
                </c:pt>
                <c:pt idx="8623">
                  <c:v>40538.833333333336</c:v>
                </c:pt>
                <c:pt idx="8624">
                  <c:v>40538.875</c:v>
                </c:pt>
                <c:pt idx="8625">
                  <c:v>40538.916666666664</c:v>
                </c:pt>
                <c:pt idx="8626">
                  <c:v>40538.958333333336</c:v>
                </c:pt>
                <c:pt idx="8627">
                  <c:v>40539</c:v>
                </c:pt>
                <c:pt idx="8628">
                  <c:v>40539.041666666664</c:v>
                </c:pt>
                <c:pt idx="8629">
                  <c:v>40539.083333333336</c:v>
                </c:pt>
                <c:pt idx="8630">
                  <c:v>40539.125</c:v>
                </c:pt>
                <c:pt idx="8631">
                  <c:v>40539.166666666664</c:v>
                </c:pt>
                <c:pt idx="8632">
                  <c:v>40539.208333333336</c:v>
                </c:pt>
                <c:pt idx="8633">
                  <c:v>40539.25</c:v>
                </c:pt>
                <c:pt idx="8634">
                  <c:v>40539.291666666664</c:v>
                </c:pt>
                <c:pt idx="8635">
                  <c:v>40539.333333333336</c:v>
                </c:pt>
                <c:pt idx="8636">
                  <c:v>40539.375</c:v>
                </c:pt>
                <c:pt idx="8637">
                  <c:v>40539.416666666664</c:v>
                </c:pt>
                <c:pt idx="8638">
                  <c:v>40539.458333333336</c:v>
                </c:pt>
                <c:pt idx="8639">
                  <c:v>40539.5</c:v>
                </c:pt>
                <c:pt idx="8640">
                  <c:v>40539.541666666664</c:v>
                </c:pt>
                <c:pt idx="8641">
                  <c:v>40539.583333333336</c:v>
                </c:pt>
                <c:pt idx="8642">
                  <c:v>40539.625</c:v>
                </c:pt>
                <c:pt idx="8643">
                  <c:v>40539.666666666664</c:v>
                </c:pt>
                <c:pt idx="8644">
                  <c:v>40539.708333333336</c:v>
                </c:pt>
                <c:pt idx="8645">
                  <c:v>40539.75</c:v>
                </c:pt>
                <c:pt idx="8646">
                  <c:v>40539.791666666664</c:v>
                </c:pt>
                <c:pt idx="8647">
                  <c:v>40539.833333333336</c:v>
                </c:pt>
                <c:pt idx="8648">
                  <c:v>40539.875</c:v>
                </c:pt>
                <c:pt idx="8649">
                  <c:v>40539.916666666664</c:v>
                </c:pt>
                <c:pt idx="8650">
                  <c:v>40539.958333333336</c:v>
                </c:pt>
                <c:pt idx="8651">
                  <c:v>40540</c:v>
                </c:pt>
                <c:pt idx="8652">
                  <c:v>40540.041666666664</c:v>
                </c:pt>
                <c:pt idx="8653">
                  <c:v>40540.083333333336</c:v>
                </c:pt>
                <c:pt idx="8654">
                  <c:v>40540.125</c:v>
                </c:pt>
                <c:pt idx="8655">
                  <c:v>40540.166666666664</c:v>
                </c:pt>
                <c:pt idx="8656">
                  <c:v>40540.208333333336</c:v>
                </c:pt>
                <c:pt idx="8657">
                  <c:v>40540.25</c:v>
                </c:pt>
                <c:pt idx="8658">
                  <c:v>40540.291666666664</c:v>
                </c:pt>
                <c:pt idx="8659">
                  <c:v>40540.333333333336</c:v>
                </c:pt>
                <c:pt idx="8660">
                  <c:v>40540.375</c:v>
                </c:pt>
                <c:pt idx="8661">
                  <c:v>40540.416666666664</c:v>
                </c:pt>
                <c:pt idx="8662">
                  <c:v>40540.458333333336</c:v>
                </c:pt>
                <c:pt idx="8663">
                  <c:v>40540.5</c:v>
                </c:pt>
                <c:pt idx="8664">
                  <c:v>40540.541666666664</c:v>
                </c:pt>
                <c:pt idx="8665">
                  <c:v>40540.583333333336</c:v>
                </c:pt>
                <c:pt idx="8666">
                  <c:v>40540.625</c:v>
                </c:pt>
                <c:pt idx="8667">
                  <c:v>40540.666666666664</c:v>
                </c:pt>
                <c:pt idx="8668">
                  <c:v>40540.708333333336</c:v>
                </c:pt>
                <c:pt idx="8669">
                  <c:v>40540.75</c:v>
                </c:pt>
                <c:pt idx="8670">
                  <c:v>40540.791666666664</c:v>
                </c:pt>
                <c:pt idx="8671">
                  <c:v>40540.833333333336</c:v>
                </c:pt>
                <c:pt idx="8672">
                  <c:v>40540.875</c:v>
                </c:pt>
                <c:pt idx="8673">
                  <c:v>40540.916666666664</c:v>
                </c:pt>
                <c:pt idx="8674">
                  <c:v>40540.958333333336</c:v>
                </c:pt>
                <c:pt idx="8675">
                  <c:v>40541</c:v>
                </c:pt>
                <c:pt idx="8676">
                  <c:v>40541.041666666664</c:v>
                </c:pt>
                <c:pt idx="8677">
                  <c:v>40541.083333333336</c:v>
                </c:pt>
                <c:pt idx="8678">
                  <c:v>40541.125</c:v>
                </c:pt>
                <c:pt idx="8679">
                  <c:v>40541.166666666664</c:v>
                </c:pt>
                <c:pt idx="8680">
                  <c:v>40541.208333333336</c:v>
                </c:pt>
                <c:pt idx="8681">
                  <c:v>40541.25</c:v>
                </c:pt>
                <c:pt idx="8682">
                  <c:v>40541.291666666664</c:v>
                </c:pt>
                <c:pt idx="8683">
                  <c:v>40541.333333333336</c:v>
                </c:pt>
                <c:pt idx="8684">
                  <c:v>40541.375</c:v>
                </c:pt>
                <c:pt idx="8685">
                  <c:v>40541.416666666664</c:v>
                </c:pt>
                <c:pt idx="8686">
                  <c:v>40541.458333333336</c:v>
                </c:pt>
                <c:pt idx="8687">
                  <c:v>40541.5</c:v>
                </c:pt>
                <c:pt idx="8688">
                  <c:v>40541.541666666664</c:v>
                </c:pt>
                <c:pt idx="8689">
                  <c:v>40541.583333333336</c:v>
                </c:pt>
                <c:pt idx="8690">
                  <c:v>40541.625</c:v>
                </c:pt>
                <c:pt idx="8691">
                  <c:v>40541.666666666664</c:v>
                </c:pt>
                <c:pt idx="8692">
                  <c:v>40541.708333333336</c:v>
                </c:pt>
                <c:pt idx="8693">
                  <c:v>40541.75</c:v>
                </c:pt>
                <c:pt idx="8694">
                  <c:v>40541.791666666664</c:v>
                </c:pt>
                <c:pt idx="8695">
                  <c:v>40541.833333333336</c:v>
                </c:pt>
                <c:pt idx="8696">
                  <c:v>40541.875</c:v>
                </c:pt>
                <c:pt idx="8697">
                  <c:v>40541.916666666664</c:v>
                </c:pt>
                <c:pt idx="8698">
                  <c:v>40541.958333333336</c:v>
                </c:pt>
                <c:pt idx="8699">
                  <c:v>40542</c:v>
                </c:pt>
                <c:pt idx="8700">
                  <c:v>40542.041666666664</c:v>
                </c:pt>
                <c:pt idx="8701">
                  <c:v>40542.083333333336</c:v>
                </c:pt>
                <c:pt idx="8702">
                  <c:v>40542.125</c:v>
                </c:pt>
                <c:pt idx="8703">
                  <c:v>40542.166666666664</c:v>
                </c:pt>
                <c:pt idx="8704">
                  <c:v>40542.208333333336</c:v>
                </c:pt>
                <c:pt idx="8705">
                  <c:v>40542.25</c:v>
                </c:pt>
                <c:pt idx="8706">
                  <c:v>40542.291666666664</c:v>
                </c:pt>
                <c:pt idx="8707">
                  <c:v>40542.333333333336</c:v>
                </c:pt>
                <c:pt idx="8708">
                  <c:v>40542.375</c:v>
                </c:pt>
                <c:pt idx="8709">
                  <c:v>40542.416666666664</c:v>
                </c:pt>
                <c:pt idx="8710">
                  <c:v>40542.458333333336</c:v>
                </c:pt>
                <c:pt idx="8711">
                  <c:v>40542.5</c:v>
                </c:pt>
                <c:pt idx="8712">
                  <c:v>40542.541666666664</c:v>
                </c:pt>
                <c:pt idx="8713">
                  <c:v>40542.583333333336</c:v>
                </c:pt>
                <c:pt idx="8714">
                  <c:v>40542.625</c:v>
                </c:pt>
                <c:pt idx="8715">
                  <c:v>40542.666666666664</c:v>
                </c:pt>
                <c:pt idx="8716">
                  <c:v>40542.708333333336</c:v>
                </c:pt>
                <c:pt idx="8717">
                  <c:v>40542.75</c:v>
                </c:pt>
                <c:pt idx="8718">
                  <c:v>40542.791666666664</c:v>
                </c:pt>
                <c:pt idx="8719">
                  <c:v>40542.833333333336</c:v>
                </c:pt>
                <c:pt idx="8720">
                  <c:v>40542.875</c:v>
                </c:pt>
                <c:pt idx="8721">
                  <c:v>40542.916666666664</c:v>
                </c:pt>
                <c:pt idx="8722">
                  <c:v>40542.958333333336</c:v>
                </c:pt>
                <c:pt idx="8723">
                  <c:v>40543</c:v>
                </c:pt>
                <c:pt idx="8724">
                  <c:v>40543.041666666664</c:v>
                </c:pt>
                <c:pt idx="8725">
                  <c:v>40543.083333333336</c:v>
                </c:pt>
                <c:pt idx="8726">
                  <c:v>40543.125</c:v>
                </c:pt>
                <c:pt idx="8727">
                  <c:v>40543.166666666664</c:v>
                </c:pt>
                <c:pt idx="8728">
                  <c:v>40543.208333333336</c:v>
                </c:pt>
                <c:pt idx="8729">
                  <c:v>40543.25</c:v>
                </c:pt>
                <c:pt idx="8730">
                  <c:v>40543.291666666664</c:v>
                </c:pt>
                <c:pt idx="8731">
                  <c:v>40543.333333333336</c:v>
                </c:pt>
                <c:pt idx="8732">
                  <c:v>40543.375</c:v>
                </c:pt>
                <c:pt idx="8733">
                  <c:v>40543.416666666664</c:v>
                </c:pt>
                <c:pt idx="8734">
                  <c:v>40543.458333333336</c:v>
                </c:pt>
                <c:pt idx="8735">
                  <c:v>40543.5</c:v>
                </c:pt>
                <c:pt idx="8736">
                  <c:v>40543.541666666664</c:v>
                </c:pt>
                <c:pt idx="8737">
                  <c:v>40543.583333333336</c:v>
                </c:pt>
                <c:pt idx="8738">
                  <c:v>40543.625</c:v>
                </c:pt>
                <c:pt idx="8739">
                  <c:v>40543.666666666664</c:v>
                </c:pt>
                <c:pt idx="8740">
                  <c:v>40543.708333333336</c:v>
                </c:pt>
                <c:pt idx="8741">
                  <c:v>40543.75</c:v>
                </c:pt>
                <c:pt idx="8742">
                  <c:v>40543.791666666664</c:v>
                </c:pt>
                <c:pt idx="8743">
                  <c:v>40543.833333333336</c:v>
                </c:pt>
                <c:pt idx="8744">
                  <c:v>40543.875</c:v>
                </c:pt>
                <c:pt idx="8745">
                  <c:v>40543.916666666664</c:v>
                </c:pt>
                <c:pt idx="8746">
                  <c:v>40543.958333333336</c:v>
                </c:pt>
                <c:pt idx="8747">
                  <c:v>40544</c:v>
                </c:pt>
                <c:pt idx="8748">
                  <c:v>40544.041666666664</c:v>
                </c:pt>
                <c:pt idx="8749">
                  <c:v>40544.083333333336</c:v>
                </c:pt>
                <c:pt idx="8750">
                  <c:v>40544.125</c:v>
                </c:pt>
                <c:pt idx="8751">
                  <c:v>40544.166666666664</c:v>
                </c:pt>
                <c:pt idx="8752">
                  <c:v>40544.208333333336</c:v>
                </c:pt>
                <c:pt idx="8753">
                  <c:v>40544.25</c:v>
                </c:pt>
                <c:pt idx="8754">
                  <c:v>40544.291666666664</c:v>
                </c:pt>
                <c:pt idx="8755">
                  <c:v>40544.333333333336</c:v>
                </c:pt>
                <c:pt idx="8756">
                  <c:v>40544.375</c:v>
                </c:pt>
                <c:pt idx="8757">
                  <c:v>40544.416666666664</c:v>
                </c:pt>
                <c:pt idx="8758">
                  <c:v>40544.458333333336</c:v>
                </c:pt>
                <c:pt idx="8759">
                  <c:v>40544.5</c:v>
                </c:pt>
                <c:pt idx="8760">
                  <c:v>40544.541666666664</c:v>
                </c:pt>
                <c:pt idx="8761">
                  <c:v>40544.583333333336</c:v>
                </c:pt>
                <c:pt idx="8762">
                  <c:v>40544.625</c:v>
                </c:pt>
                <c:pt idx="8763">
                  <c:v>40544.666666666664</c:v>
                </c:pt>
                <c:pt idx="8764">
                  <c:v>40544.708333333336</c:v>
                </c:pt>
                <c:pt idx="8765">
                  <c:v>40544.75</c:v>
                </c:pt>
                <c:pt idx="8766">
                  <c:v>40544.791666666664</c:v>
                </c:pt>
                <c:pt idx="8767">
                  <c:v>40544.833333333336</c:v>
                </c:pt>
                <c:pt idx="8768">
                  <c:v>40544.875</c:v>
                </c:pt>
                <c:pt idx="8769">
                  <c:v>40544.916666666664</c:v>
                </c:pt>
                <c:pt idx="8770">
                  <c:v>40544.958333333336</c:v>
                </c:pt>
                <c:pt idx="8771">
                  <c:v>40545</c:v>
                </c:pt>
                <c:pt idx="8772">
                  <c:v>40545.041666666664</c:v>
                </c:pt>
                <c:pt idx="8773">
                  <c:v>40545.083333333336</c:v>
                </c:pt>
                <c:pt idx="8774">
                  <c:v>40545.125</c:v>
                </c:pt>
                <c:pt idx="8775">
                  <c:v>40545.166666666664</c:v>
                </c:pt>
                <c:pt idx="8776">
                  <c:v>40545.208333333336</c:v>
                </c:pt>
                <c:pt idx="8777">
                  <c:v>40545.25</c:v>
                </c:pt>
                <c:pt idx="8778">
                  <c:v>40545.291666666664</c:v>
                </c:pt>
                <c:pt idx="8779">
                  <c:v>40545.333333333336</c:v>
                </c:pt>
                <c:pt idx="8780">
                  <c:v>40545.375</c:v>
                </c:pt>
                <c:pt idx="8781">
                  <c:v>40545.416666666664</c:v>
                </c:pt>
                <c:pt idx="8782">
                  <c:v>40545.458333333336</c:v>
                </c:pt>
                <c:pt idx="8783">
                  <c:v>40545.5</c:v>
                </c:pt>
                <c:pt idx="8784">
                  <c:v>40545.541666666664</c:v>
                </c:pt>
                <c:pt idx="8785">
                  <c:v>40545.583333333336</c:v>
                </c:pt>
                <c:pt idx="8786">
                  <c:v>40545.625</c:v>
                </c:pt>
                <c:pt idx="8787">
                  <c:v>40545.666666666664</c:v>
                </c:pt>
                <c:pt idx="8788">
                  <c:v>40545.708333333336</c:v>
                </c:pt>
                <c:pt idx="8789">
                  <c:v>40545.75</c:v>
                </c:pt>
                <c:pt idx="8790">
                  <c:v>40545.791666666664</c:v>
                </c:pt>
                <c:pt idx="8791">
                  <c:v>40545.833333333336</c:v>
                </c:pt>
                <c:pt idx="8792">
                  <c:v>40545.875</c:v>
                </c:pt>
                <c:pt idx="8793">
                  <c:v>40545.916666666664</c:v>
                </c:pt>
                <c:pt idx="8794">
                  <c:v>40545.958333333336</c:v>
                </c:pt>
                <c:pt idx="8795">
                  <c:v>40546</c:v>
                </c:pt>
                <c:pt idx="8796">
                  <c:v>40546.041666666664</c:v>
                </c:pt>
                <c:pt idx="8797">
                  <c:v>40546.083333333336</c:v>
                </c:pt>
                <c:pt idx="8798">
                  <c:v>40546.125</c:v>
                </c:pt>
                <c:pt idx="8799">
                  <c:v>40546.166666666664</c:v>
                </c:pt>
                <c:pt idx="8800">
                  <c:v>40546.208333333336</c:v>
                </c:pt>
                <c:pt idx="8801">
                  <c:v>40546.25</c:v>
                </c:pt>
                <c:pt idx="8802">
                  <c:v>40546.291666666664</c:v>
                </c:pt>
                <c:pt idx="8803">
                  <c:v>40546.333333333336</c:v>
                </c:pt>
                <c:pt idx="8804">
                  <c:v>40546.375</c:v>
                </c:pt>
                <c:pt idx="8805">
                  <c:v>40546.416666666664</c:v>
                </c:pt>
                <c:pt idx="8806">
                  <c:v>40546.458333333336</c:v>
                </c:pt>
                <c:pt idx="8807">
                  <c:v>40546.5</c:v>
                </c:pt>
                <c:pt idx="8808">
                  <c:v>40546.541666666664</c:v>
                </c:pt>
                <c:pt idx="8809">
                  <c:v>40546.583333333336</c:v>
                </c:pt>
                <c:pt idx="8810">
                  <c:v>40546.625</c:v>
                </c:pt>
                <c:pt idx="8811">
                  <c:v>40546.666666666664</c:v>
                </c:pt>
                <c:pt idx="8812">
                  <c:v>40546.708333333336</c:v>
                </c:pt>
                <c:pt idx="8813">
                  <c:v>40546.75</c:v>
                </c:pt>
                <c:pt idx="8814">
                  <c:v>40546.791666666664</c:v>
                </c:pt>
                <c:pt idx="8815">
                  <c:v>40546.833333333336</c:v>
                </c:pt>
                <c:pt idx="8816">
                  <c:v>40546.875</c:v>
                </c:pt>
                <c:pt idx="8817">
                  <c:v>40546.916666666664</c:v>
                </c:pt>
                <c:pt idx="8818">
                  <c:v>40546.958333333336</c:v>
                </c:pt>
                <c:pt idx="8819">
                  <c:v>40547</c:v>
                </c:pt>
                <c:pt idx="8820">
                  <c:v>40547.041666666664</c:v>
                </c:pt>
                <c:pt idx="8821">
                  <c:v>40547.083333333336</c:v>
                </c:pt>
                <c:pt idx="8822">
                  <c:v>40547.125</c:v>
                </c:pt>
                <c:pt idx="8823">
                  <c:v>40547.166666666664</c:v>
                </c:pt>
                <c:pt idx="8824">
                  <c:v>40547.208333333336</c:v>
                </c:pt>
                <c:pt idx="8825">
                  <c:v>40547.25</c:v>
                </c:pt>
                <c:pt idx="8826">
                  <c:v>40547.291666666664</c:v>
                </c:pt>
                <c:pt idx="8827">
                  <c:v>40547.333333333336</c:v>
                </c:pt>
                <c:pt idx="8828">
                  <c:v>40547.375</c:v>
                </c:pt>
                <c:pt idx="8829">
                  <c:v>40547.416666666664</c:v>
                </c:pt>
                <c:pt idx="8830">
                  <c:v>40547.458333333336</c:v>
                </c:pt>
                <c:pt idx="8831">
                  <c:v>40547.5</c:v>
                </c:pt>
                <c:pt idx="8832">
                  <c:v>40547.541666666664</c:v>
                </c:pt>
                <c:pt idx="8833">
                  <c:v>40547.583333333336</c:v>
                </c:pt>
                <c:pt idx="8834">
                  <c:v>40547.625</c:v>
                </c:pt>
                <c:pt idx="8835">
                  <c:v>40547.666666666664</c:v>
                </c:pt>
                <c:pt idx="8836">
                  <c:v>40547.708333333336</c:v>
                </c:pt>
                <c:pt idx="8837">
                  <c:v>40547.75</c:v>
                </c:pt>
                <c:pt idx="8838">
                  <c:v>40547.791666666664</c:v>
                </c:pt>
                <c:pt idx="8839">
                  <c:v>40547.833333333336</c:v>
                </c:pt>
                <c:pt idx="8840">
                  <c:v>40547.875</c:v>
                </c:pt>
                <c:pt idx="8841">
                  <c:v>40547.916666666664</c:v>
                </c:pt>
                <c:pt idx="8842">
                  <c:v>40547.958333333336</c:v>
                </c:pt>
                <c:pt idx="8843">
                  <c:v>40548</c:v>
                </c:pt>
                <c:pt idx="8844">
                  <c:v>40548.041666666664</c:v>
                </c:pt>
                <c:pt idx="8845">
                  <c:v>40548.083333333336</c:v>
                </c:pt>
                <c:pt idx="8846">
                  <c:v>40548.125</c:v>
                </c:pt>
                <c:pt idx="8847">
                  <c:v>40548.166666666664</c:v>
                </c:pt>
                <c:pt idx="8848">
                  <c:v>40548.208333333336</c:v>
                </c:pt>
                <c:pt idx="8849">
                  <c:v>40548.25</c:v>
                </c:pt>
                <c:pt idx="8850">
                  <c:v>40548.291666666664</c:v>
                </c:pt>
                <c:pt idx="8851">
                  <c:v>40548.333333333336</c:v>
                </c:pt>
                <c:pt idx="8852">
                  <c:v>40548.375</c:v>
                </c:pt>
                <c:pt idx="8853">
                  <c:v>40548.416666666664</c:v>
                </c:pt>
                <c:pt idx="8854">
                  <c:v>40548.458333333336</c:v>
                </c:pt>
                <c:pt idx="8855">
                  <c:v>40548.5</c:v>
                </c:pt>
                <c:pt idx="8856">
                  <c:v>40548.541666666664</c:v>
                </c:pt>
                <c:pt idx="8857">
                  <c:v>40548.583333333336</c:v>
                </c:pt>
                <c:pt idx="8858">
                  <c:v>40548.625</c:v>
                </c:pt>
                <c:pt idx="8859">
                  <c:v>40548.666666666664</c:v>
                </c:pt>
                <c:pt idx="8860">
                  <c:v>40548.708333333336</c:v>
                </c:pt>
                <c:pt idx="8861">
                  <c:v>40548.75</c:v>
                </c:pt>
                <c:pt idx="8862">
                  <c:v>40548.791666666664</c:v>
                </c:pt>
                <c:pt idx="8863">
                  <c:v>40548.833333333336</c:v>
                </c:pt>
                <c:pt idx="8864">
                  <c:v>40548.875</c:v>
                </c:pt>
                <c:pt idx="8865">
                  <c:v>40548.916666666664</c:v>
                </c:pt>
                <c:pt idx="8866">
                  <c:v>40548.958333333336</c:v>
                </c:pt>
                <c:pt idx="8867">
                  <c:v>40549</c:v>
                </c:pt>
                <c:pt idx="8868">
                  <c:v>40549.041666666664</c:v>
                </c:pt>
                <c:pt idx="8869">
                  <c:v>40549.083333333336</c:v>
                </c:pt>
                <c:pt idx="8870">
                  <c:v>40549.125</c:v>
                </c:pt>
                <c:pt idx="8871">
                  <c:v>40549.166666666664</c:v>
                </c:pt>
                <c:pt idx="8872">
                  <c:v>40549.208333333336</c:v>
                </c:pt>
                <c:pt idx="8873">
                  <c:v>40549.25</c:v>
                </c:pt>
                <c:pt idx="8874">
                  <c:v>40549.291666666664</c:v>
                </c:pt>
                <c:pt idx="8875">
                  <c:v>40549.333333333336</c:v>
                </c:pt>
                <c:pt idx="8876">
                  <c:v>40549.375</c:v>
                </c:pt>
                <c:pt idx="8877">
                  <c:v>40549.416666666664</c:v>
                </c:pt>
                <c:pt idx="8878">
                  <c:v>40549.458333333336</c:v>
                </c:pt>
                <c:pt idx="8879">
                  <c:v>40549.5</c:v>
                </c:pt>
                <c:pt idx="8880">
                  <c:v>40549.541666666664</c:v>
                </c:pt>
                <c:pt idx="8881">
                  <c:v>40549.583333333336</c:v>
                </c:pt>
                <c:pt idx="8882">
                  <c:v>40549.625</c:v>
                </c:pt>
                <c:pt idx="8883">
                  <c:v>40549.666666666664</c:v>
                </c:pt>
                <c:pt idx="8884">
                  <c:v>40549.708333333336</c:v>
                </c:pt>
                <c:pt idx="8885">
                  <c:v>40549.75</c:v>
                </c:pt>
                <c:pt idx="8886">
                  <c:v>40549.791666666664</c:v>
                </c:pt>
                <c:pt idx="8887">
                  <c:v>40549.833333333336</c:v>
                </c:pt>
                <c:pt idx="8888">
                  <c:v>40549.875</c:v>
                </c:pt>
                <c:pt idx="8889">
                  <c:v>40549.916666666664</c:v>
                </c:pt>
                <c:pt idx="8890">
                  <c:v>40549.958333333336</c:v>
                </c:pt>
                <c:pt idx="8891">
                  <c:v>40550</c:v>
                </c:pt>
                <c:pt idx="8892">
                  <c:v>40550.041666666664</c:v>
                </c:pt>
                <c:pt idx="8893">
                  <c:v>40550.083333333336</c:v>
                </c:pt>
                <c:pt idx="8894">
                  <c:v>40550.125</c:v>
                </c:pt>
                <c:pt idx="8895">
                  <c:v>40550.166666666664</c:v>
                </c:pt>
                <c:pt idx="8896">
                  <c:v>40550.208333333336</c:v>
                </c:pt>
                <c:pt idx="8897">
                  <c:v>40550.25</c:v>
                </c:pt>
                <c:pt idx="8898">
                  <c:v>40550.291666666664</c:v>
                </c:pt>
                <c:pt idx="8899">
                  <c:v>40550.333333333336</c:v>
                </c:pt>
                <c:pt idx="8900">
                  <c:v>40550.375</c:v>
                </c:pt>
                <c:pt idx="8901">
                  <c:v>40550.416666666664</c:v>
                </c:pt>
                <c:pt idx="8902">
                  <c:v>40550.458333333336</c:v>
                </c:pt>
                <c:pt idx="8903">
                  <c:v>40550.5</c:v>
                </c:pt>
                <c:pt idx="8904">
                  <c:v>40550.541666666664</c:v>
                </c:pt>
                <c:pt idx="8905">
                  <c:v>40550.583333333336</c:v>
                </c:pt>
                <c:pt idx="8906">
                  <c:v>40550.625</c:v>
                </c:pt>
                <c:pt idx="8907">
                  <c:v>40550.666666666664</c:v>
                </c:pt>
                <c:pt idx="8908">
                  <c:v>40550.708333333336</c:v>
                </c:pt>
                <c:pt idx="8909">
                  <c:v>40550.75</c:v>
                </c:pt>
                <c:pt idx="8910">
                  <c:v>40550.791666666664</c:v>
                </c:pt>
                <c:pt idx="8911">
                  <c:v>40550.833333333336</c:v>
                </c:pt>
                <c:pt idx="8912">
                  <c:v>40550.875</c:v>
                </c:pt>
                <c:pt idx="8913">
                  <c:v>40550.916666666664</c:v>
                </c:pt>
                <c:pt idx="8914">
                  <c:v>40550.958333333336</c:v>
                </c:pt>
                <c:pt idx="8915">
                  <c:v>40551</c:v>
                </c:pt>
                <c:pt idx="8916">
                  <c:v>40551.041666666664</c:v>
                </c:pt>
                <c:pt idx="8917">
                  <c:v>40551.083333333336</c:v>
                </c:pt>
                <c:pt idx="8918">
                  <c:v>40551.125</c:v>
                </c:pt>
                <c:pt idx="8919">
                  <c:v>40551.166666666664</c:v>
                </c:pt>
                <c:pt idx="8920">
                  <c:v>40551.208333333336</c:v>
                </c:pt>
                <c:pt idx="8921">
                  <c:v>40551.25</c:v>
                </c:pt>
                <c:pt idx="8922">
                  <c:v>40551.291666666664</c:v>
                </c:pt>
                <c:pt idx="8923">
                  <c:v>40551.333333333336</c:v>
                </c:pt>
                <c:pt idx="8924">
                  <c:v>40551.375</c:v>
                </c:pt>
                <c:pt idx="8925">
                  <c:v>40551.416666666664</c:v>
                </c:pt>
                <c:pt idx="8926">
                  <c:v>40551.458333333336</c:v>
                </c:pt>
                <c:pt idx="8927">
                  <c:v>40551.5</c:v>
                </c:pt>
                <c:pt idx="8928">
                  <c:v>40551.541666666664</c:v>
                </c:pt>
                <c:pt idx="8929">
                  <c:v>40551.583333333336</c:v>
                </c:pt>
                <c:pt idx="8930">
                  <c:v>40551.625</c:v>
                </c:pt>
                <c:pt idx="8931">
                  <c:v>40551.666666666664</c:v>
                </c:pt>
                <c:pt idx="8932">
                  <c:v>40551.708333333336</c:v>
                </c:pt>
                <c:pt idx="8933">
                  <c:v>40551.75</c:v>
                </c:pt>
                <c:pt idx="8934">
                  <c:v>40551.791666666664</c:v>
                </c:pt>
                <c:pt idx="8935">
                  <c:v>40551.833333333336</c:v>
                </c:pt>
                <c:pt idx="8936">
                  <c:v>40551.875</c:v>
                </c:pt>
                <c:pt idx="8937">
                  <c:v>40551.916666666664</c:v>
                </c:pt>
                <c:pt idx="8938">
                  <c:v>40551.958333333336</c:v>
                </c:pt>
                <c:pt idx="8939">
                  <c:v>40552</c:v>
                </c:pt>
                <c:pt idx="8940">
                  <c:v>40552.041666666664</c:v>
                </c:pt>
                <c:pt idx="8941">
                  <c:v>40552.083333333336</c:v>
                </c:pt>
                <c:pt idx="8942">
                  <c:v>40552.125</c:v>
                </c:pt>
                <c:pt idx="8943">
                  <c:v>40552.166666666664</c:v>
                </c:pt>
                <c:pt idx="8944">
                  <c:v>40552.208333333336</c:v>
                </c:pt>
                <c:pt idx="8945">
                  <c:v>40552.25</c:v>
                </c:pt>
                <c:pt idx="8946">
                  <c:v>40552.291666666664</c:v>
                </c:pt>
                <c:pt idx="8947">
                  <c:v>40552.333333333336</c:v>
                </c:pt>
                <c:pt idx="8948">
                  <c:v>40552.375</c:v>
                </c:pt>
                <c:pt idx="8949">
                  <c:v>40552.416666666664</c:v>
                </c:pt>
                <c:pt idx="8950">
                  <c:v>40552.458333333336</c:v>
                </c:pt>
                <c:pt idx="8951">
                  <c:v>40552.5</c:v>
                </c:pt>
                <c:pt idx="8952">
                  <c:v>40552.541666666664</c:v>
                </c:pt>
                <c:pt idx="8953">
                  <c:v>40552.583333333336</c:v>
                </c:pt>
                <c:pt idx="8954">
                  <c:v>40552.625</c:v>
                </c:pt>
                <c:pt idx="8955">
                  <c:v>40552.666666666664</c:v>
                </c:pt>
                <c:pt idx="8956">
                  <c:v>40552.708333333336</c:v>
                </c:pt>
                <c:pt idx="8957">
                  <c:v>40552.75</c:v>
                </c:pt>
                <c:pt idx="8958">
                  <c:v>40552.791666666664</c:v>
                </c:pt>
                <c:pt idx="8959">
                  <c:v>40552.833333333336</c:v>
                </c:pt>
                <c:pt idx="8960">
                  <c:v>40552.875</c:v>
                </c:pt>
                <c:pt idx="8961">
                  <c:v>40552.916666666664</c:v>
                </c:pt>
                <c:pt idx="8962">
                  <c:v>40552.958333333336</c:v>
                </c:pt>
                <c:pt idx="8963">
                  <c:v>40553</c:v>
                </c:pt>
                <c:pt idx="8964">
                  <c:v>40553.041666666664</c:v>
                </c:pt>
                <c:pt idx="8965">
                  <c:v>40553.083333333336</c:v>
                </c:pt>
                <c:pt idx="8966">
                  <c:v>40553.125</c:v>
                </c:pt>
                <c:pt idx="8967">
                  <c:v>40553.166666666664</c:v>
                </c:pt>
                <c:pt idx="8968">
                  <c:v>40553.208333333336</c:v>
                </c:pt>
                <c:pt idx="8969">
                  <c:v>40553.25</c:v>
                </c:pt>
                <c:pt idx="8970">
                  <c:v>40553.291666666664</c:v>
                </c:pt>
                <c:pt idx="8971">
                  <c:v>40553.333333333336</c:v>
                </c:pt>
                <c:pt idx="8972">
                  <c:v>40553.375</c:v>
                </c:pt>
                <c:pt idx="8973">
                  <c:v>40553.416666666664</c:v>
                </c:pt>
                <c:pt idx="8974">
                  <c:v>40553.458333333336</c:v>
                </c:pt>
                <c:pt idx="8975">
                  <c:v>40553.5</c:v>
                </c:pt>
                <c:pt idx="8976">
                  <c:v>40553.541666666664</c:v>
                </c:pt>
                <c:pt idx="8977">
                  <c:v>40553.583333333336</c:v>
                </c:pt>
                <c:pt idx="8978">
                  <c:v>40553.625</c:v>
                </c:pt>
                <c:pt idx="8979">
                  <c:v>40553.666666666664</c:v>
                </c:pt>
                <c:pt idx="8980">
                  <c:v>40553.708333333336</c:v>
                </c:pt>
                <c:pt idx="8981">
                  <c:v>40553.75</c:v>
                </c:pt>
                <c:pt idx="8982">
                  <c:v>40553.791666666664</c:v>
                </c:pt>
                <c:pt idx="8983">
                  <c:v>40553.833333333336</c:v>
                </c:pt>
                <c:pt idx="8984">
                  <c:v>40553.875</c:v>
                </c:pt>
                <c:pt idx="8985">
                  <c:v>40553.916666666664</c:v>
                </c:pt>
                <c:pt idx="8986">
                  <c:v>40553.958333333336</c:v>
                </c:pt>
                <c:pt idx="8987">
                  <c:v>40554</c:v>
                </c:pt>
                <c:pt idx="8988">
                  <c:v>40554.041666666664</c:v>
                </c:pt>
                <c:pt idx="8989">
                  <c:v>40554.083333333336</c:v>
                </c:pt>
                <c:pt idx="8990">
                  <c:v>40554.125</c:v>
                </c:pt>
                <c:pt idx="8991">
                  <c:v>40554.166666666664</c:v>
                </c:pt>
                <c:pt idx="8992">
                  <c:v>40554.208333333336</c:v>
                </c:pt>
                <c:pt idx="8993">
                  <c:v>40554.25</c:v>
                </c:pt>
                <c:pt idx="8994">
                  <c:v>40554.291666666664</c:v>
                </c:pt>
                <c:pt idx="8995">
                  <c:v>40554.333333333336</c:v>
                </c:pt>
                <c:pt idx="8996">
                  <c:v>40554.375</c:v>
                </c:pt>
                <c:pt idx="8997">
                  <c:v>40554.416666666664</c:v>
                </c:pt>
                <c:pt idx="8998">
                  <c:v>40554.458333333336</c:v>
                </c:pt>
                <c:pt idx="8999">
                  <c:v>40554.5</c:v>
                </c:pt>
                <c:pt idx="9000">
                  <c:v>40554.541666666664</c:v>
                </c:pt>
                <c:pt idx="9001">
                  <c:v>40554.583333333336</c:v>
                </c:pt>
                <c:pt idx="9002">
                  <c:v>40554.625</c:v>
                </c:pt>
                <c:pt idx="9003">
                  <c:v>40554.666666666664</c:v>
                </c:pt>
                <c:pt idx="9004">
                  <c:v>40554.708333333336</c:v>
                </c:pt>
                <c:pt idx="9005">
                  <c:v>40554.75</c:v>
                </c:pt>
                <c:pt idx="9006">
                  <c:v>40554.791666666664</c:v>
                </c:pt>
                <c:pt idx="9007">
                  <c:v>40554.833333333336</c:v>
                </c:pt>
                <c:pt idx="9008">
                  <c:v>40554.875</c:v>
                </c:pt>
                <c:pt idx="9009">
                  <c:v>40554.916666666664</c:v>
                </c:pt>
                <c:pt idx="9010">
                  <c:v>40554.958333333336</c:v>
                </c:pt>
                <c:pt idx="9011">
                  <c:v>40555</c:v>
                </c:pt>
                <c:pt idx="9012">
                  <c:v>40555.041666666664</c:v>
                </c:pt>
                <c:pt idx="9013">
                  <c:v>40555.083333333336</c:v>
                </c:pt>
                <c:pt idx="9014">
                  <c:v>40555.125</c:v>
                </c:pt>
                <c:pt idx="9015">
                  <c:v>40555.166666666664</c:v>
                </c:pt>
                <c:pt idx="9016">
                  <c:v>40555.208333333336</c:v>
                </c:pt>
                <c:pt idx="9017">
                  <c:v>40555.25</c:v>
                </c:pt>
                <c:pt idx="9018">
                  <c:v>40555.291666666664</c:v>
                </c:pt>
                <c:pt idx="9019">
                  <c:v>40555.333333333336</c:v>
                </c:pt>
                <c:pt idx="9020">
                  <c:v>40555.375</c:v>
                </c:pt>
                <c:pt idx="9021">
                  <c:v>40555.416666666664</c:v>
                </c:pt>
                <c:pt idx="9022">
                  <c:v>40555.458333333336</c:v>
                </c:pt>
                <c:pt idx="9023">
                  <c:v>40555.5</c:v>
                </c:pt>
                <c:pt idx="9024">
                  <c:v>40555.541666666664</c:v>
                </c:pt>
                <c:pt idx="9025">
                  <c:v>40555.583333333336</c:v>
                </c:pt>
                <c:pt idx="9026">
                  <c:v>40555.625</c:v>
                </c:pt>
                <c:pt idx="9027">
                  <c:v>40555.666666666664</c:v>
                </c:pt>
                <c:pt idx="9028">
                  <c:v>40555.708333333336</c:v>
                </c:pt>
                <c:pt idx="9029">
                  <c:v>40555.75</c:v>
                </c:pt>
                <c:pt idx="9030">
                  <c:v>40555.791666666664</c:v>
                </c:pt>
                <c:pt idx="9031">
                  <c:v>40555.833333333336</c:v>
                </c:pt>
                <c:pt idx="9032">
                  <c:v>40555.875</c:v>
                </c:pt>
                <c:pt idx="9033">
                  <c:v>40555.916666666664</c:v>
                </c:pt>
                <c:pt idx="9034">
                  <c:v>40555.958333333336</c:v>
                </c:pt>
                <c:pt idx="9035">
                  <c:v>40556</c:v>
                </c:pt>
                <c:pt idx="9036">
                  <c:v>40556.041666666664</c:v>
                </c:pt>
                <c:pt idx="9037">
                  <c:v>40556.083333333336</c:v>
                </c:pt>
                <c:pt idx="9038">
                  <c:v>40556.125</c:v>
                </c:pt>
                <c:pt idx="9039">
                  <c:v>40556.166666666664</c:v>
                </c:pt>
                <c:pt idx="9040">
                  <c:v>40556.208333333336</c:v>
                </c:pt>
                <c:pt idx="9041">
                  <c:v>40556.25</c:v>
                </c:pt>
                <c:pt idx="9042">
                  <c:v>40556.291666666664</c:v>
                </c:pt>
                <c:pt idx="9043">
                  <c:v>40556.333333333336</c:v>
                </c:pt>
                <c:pt idx="9044">
                  <c:v>40556.375</c:v>
                </c:pt>
                <c:pt idx="9045">
                  <c:v>40556.416666666664</c:v>
                </c:pt>
                <c:pt idx="9046">
                  <c:v>40556.458333333336</c:v>
                </c:pt>
                <c:pt idx="9047">
                  <c:v>40556.5</c:v>
                </c:pt>
                <c:pt idx="9048">
                  <c:v>40556.541666666664</c:v>
                </c:pt>
                <c:pt idx="9049">
                  <c:v>40556.583333333336</c:v>
                </c:pt>
                <c:pt idx="9050">
                  <c:v>40556.625</c:v>
                </c:pt>
                <c:pt idx="9051">
                  <c:v>40556.666666666664</c:v>
                </c:pt>
                <c:pt idx="9052">
                  <c:v>40556.708333333336</c:v>
                </c:pt>
                <c:pt idx="9053">
                  <c:v>40556.75</c:v>
                </c:pt>
                <c:pt idx="9054">
                  <c:v>40556.791666666664</c:v>
                </c:pt>
                <c:pt idx="9055">
                  <c:v>40556.833333333336</c:v>
                </c:pt>
                <c:pt idx="9056">
                  <c:v>40556.875</c:v>
                </c:pt>
                <c:pt idx="9057">
                  <c:v>40556.916666666664</c:v>
                </c:pt>
                <c:pt idx="9058">
                  <c:v>40556.958333333336</c:v>
                </c:pt>
                <c:pt idx="9059">
                  <c:v>40557</c:v>
                </c:pt>
                <c:pt idx="9060">
                  <c:v>40557.041666666664</c:v>
                </c:pt>
                <c:pt idx="9061">
                  <c:v>40557.083333333336</c:v>
                </c:pt>
                <c:pt idx="9062">
                  <c:v>40557.125</c:v>
                </c:pt>
                <c:pt idx="9063">
                  <c:v>40557.166666666664</c:v>
                </c:pt>
                <c:pt idx="9064">
                  <c:v>40557.208333333336</c:v>
                </c:pt>
                <c:pt idx="9065">
                  <c:v>40557.25</c:v>
                </c:pt>
                <c:pt idx="9066">
                  <c:v>40557.291666666664</c:v>
                </c:pt>
                <c:pt idx="9067">
                  <c:v>40557.333333333336</c:v>
                </c:pt>
                <c:pt idx="9068">
                  <c:v>40557.375</c:v>
                </c:pt>
                <c:pt idx="9069">
                  <c:v>40557.416666666664</c:v>
                </c:pt>
                <c:pt idx="9070">
                  <c:v>40557.458333333336</c:v>
                </c:pt>
                <c:pt idx="9071">
                  <c:v>40557.5</c:v>
                </c:pt>
                <c:pt idx="9072">
                  <c:v>40557.541666666664</c:v>
                </c:pt>
                <c:pt idx="9073">
                  <c:v>40557.583333333336</c:v>
                </c:pt>
                <c:pt idx="9074">
                  <c:v>40557.625</c:v>
                </c:pt>
                <c:pt idx="9075">
                  <c:v>40557.666666666664</c:v>
                </c:pt>
                <c:pt idx="9076">
                  <c:v>40557.708333333336</c:v>
                </c:pt>
                <c:pt idx="9077">
                  <c:v>40557.75</c:v>
                </c:pt>
                <c:pt idx="9078">
                  <c:v>40557.791666666664</c:v>
                </c:pt>
                <c:pt idx="9079">
                  <c:v>40557.833333333336</c:v>
                </c:pt>
                <c:pt idx="9080">
                  <c:v>40557.875</c:v>
                </c:pt>
                <c:pt idx="9081">
                  <c:v>40557.916666666664</c:v>
                </c:pt>
                <c:pt idx="9082">
                  <c:v>40557.958333333336</c:v>
                </c:pt>
                <c:pt idx="9083">
                  <c:v>40558</c:v>
                </c:pt>
                <c:pt idx="9084">
                  <c:v>40558.041666666664</c:v>
                </c:pt>
                <c:pt idx="9085">
                  <c:v>40558.083333333336</c:v>
                </c:pt>
                <c:pt idx="9086">
                  <c:v>40558.125</c:v>
                </c:pt>
                <c:pt idx="9087">
                  <c:v>40558.166666666664</c:v>
                </c:pt>
                <c:pt idx="9088">
                  <c:v>40558.208333333336</c:v>
                </c:pt>
                <c:pt idx="9089">
                  <c:v>40558.25</c:v>
                </c:pt>
                <c:pt idx="9090">
                  <c:v>40558.291666666664</c:v>
                </c:pt>
                <c:pt idx="9091">
                  <c:v>40558.333333333336</c:v>
                </c:pt>
                <c:pt idx="9092">
                  <c:v>40558.375</c:v>
                </c:pt>
                <c:pt idx="9093">
                  <c:v>40558.416666666664</c:v>
                </c:pt>
                <c:pt idx="9094">
                  <c:v>40558.458333333336</c:v>
                </c:pt>
                <c:pt idx="9095">
                  <c:v>40558.5</c:v>
                </c:pt>
                <c:pt idx="9096">
                  <c:v>40558.541666666664</c:v>
                </c:pt>
                <c:pt idx="9097">
                  <c:v>40558.583333333336</c:v>
                </c:pt>
                <c:pt idx="9098">
                  <c:v>40558.625</c:v>
                </c:pt>
                <c:pt idx="9099">
                  <c:v>40558.666666666664</c:v>
                </c:pt>
                <c:pt idx="9100">
                  <c:v>40558.708333333336</c:v>
                </c:pt>
                <c:pt idx="9101">
                  <c:v>40558.75</c:v>
                </c:pt>
                <c:pt idx="9102">
                  <c:v>40558.791666666664</c:v>
                </c:pt>
                <c:pt idx="9103">
                  <c:v>40558.833333333336</c:v>
                </c:pt>
                <c:pt idx="9104">
                  <c:v>40558.875</c:v>
                </c:pt>
                <c:pt idx="9105">
                  <c:v>40558.916666666664</c:v>
                </c:pt>
                <c:pt idx="9106">
                  <c:v>40558.958333333336</c:v>
                </c:pt>
                <c:pt idx="9107">
                  <c:v>40559</c:v>
                </c:pt>
                <c:pt idx="9108">
                  <c:v>40559.041666666664</c:v>
                </c:pt>
                <c:pt idx="9109">
                  <c:v>40559.083333333336</c:v>
                </c:pt>
                <c:pt idx="9110">
                  <c:v>40559.125</c:v>
                </c:pt>
                <c:pt idx="9111">
                  <c:v>40559.166666666664</c:v>
                </c:pt>
                <c:pt idx="9112">
                  <c:v>40559.208333333336</c:v>
                </c:pt>
                <c:pt idx="9113">
                  <c:v>40559.25</c:v>
                </c:pt>
                <c:pt idx="9114">
                  <c:v>40559.291666666664</c:v>
                </c:pt>
                <c:pt idx="9115">
                  <c:v>40559.333333333336</c:v>
                </c:pt>
                <c:pt idx="9116">
                  <c:v>40559.375</c:v>
                </c:pt>
                <c:pt idx="9117">
                  <c:v>40559.416666666664</c:v>
                </c:pt>
                <c:pt idx="9118">
                  <c:v>40559.458333333336</c:v>
                </c:pt>
                <c:pt idx="9119">
                  <c:v>40559.5</c:v>
                </c:pt>
                <c:pt idx="9120">
                  <c:v>40559.541666666664</c:v>
                </c:pt>
                <c:pt idx="9121">
                  <c:v>40559.583333333336</c:v>
                </c:pt>
                <c:pt idx="9122">
                  <c:v>40559.625</c:v>
                </c:pt>
                <c:pt idx="9123">
                  <c:v>40559.666666666664</c:v>
                </c:pt>
                <c:pt idx="9124">
                  <c:v>40559.708333333336</c:v>
                </c:pt>
                <c:pt idx="9125">
                  <c:v>40559.75</c:v>
                </c:pt>
                <c:pt idx="9126">
                  <c:v>40559.791666666664</c:v>
                </c:pt>
                <c:pt idx="9127">
                  <c:v>40559.833333333336</c:v>
                </c:pt>
                <c:pt idx="9128">
                  <c:v>40559.875</c:v>
                </c:pt>
                <c:pt idx="9129">
                  <c:v>40559.916666666664</c:v>
                </c:pt>
                <c:pt idx="9130">
                  <c:v>40559.958333333336</c:v>
                </c:pt>
                <c:pt idx="9131">
                  <c:v>40560</c:v>
                </c:pt>
                <c:pt idx="9132">
                  <c:v>40560.041666666664</c:v>
                </c:pt>
                <c:pt idx="9133">
                  <c:v>40560.083333333336</c:v>
                </c:pt>
                <c:pt idx="9134">
                  <c:v>40560.125</c:v>
                </c:pt>
                <c:pt idx="9135">
                  <c:v>40560.166666666664</c:v>
                </c:pt>
                <c:pt idx="9136">
                  <c:v>40560.208333333336</c:v>
                </c:pt>
                <c:pt idx="9137">
                  <c:v>40560.25</c:v>
                </c:pt>
                <c:pt idx="9138">
                  <c:v>40560.291666666664</c:v>
                </c:pt>
                <c:pt idx="9139">
                  <c:v>40560.333333333336</c:v>
                </c:pt>
                <c:pt idx="9140">
                  <c:v>40560.375</c:v>
                </c:pt>
                <c:pt idx="9141">
                  <c:v>40560.416666666664</c:v>
                </c:pt>
                <c:pt idx="9142">
                  <c:v>40560.458333333336</c:v>
                </c:pt>
                <c:pt idx="9143">
                  <c:v>40560.5</c:v>
                </c:pt>
                <c:pt idx="9144">
                  <c:v>40560.541666666664</c:v>
                </c:pt>
                <c:pt idx="9145">
                  <c:v>40560.583333333336</c:v>
                </c:pt>
                <c:pt idx="9146">
                  <c:v>40560.625</c:v>
                </c:pt>
                <c:pt idx="9147">
                  <c:v>40560.666666666664</c:v>
                </c:pt>
                <c:pt idx="9148">
                  <c:v>40560.708333333336</c:v>
                </c:pt>
                <c:pt idx="9149">
                  <c:v>40560.75</c:v>
                </c:pt>
                <c:pt idx="9150">
                  <c:v>40560.791666666664</c:v>
                </c:pt>
                <c:pt idx="9151">
                  <c:v>40560.833333333336</c:v>
                </c:pt>
                <c:pt idx="9152">
                  <c:v>40560.875</c:v>
                </c:pt>
                <c:pt idx="9153">
                  <c:v>40560.916666666664</c:v>
                </c:pt>
                <c:pt idx="9154">
                  <c:v>40560.958333333336</c:v>
                </c:pt>
                <c:pt idx="9155">
                  <c:v>40561</c:v>
                </c:pt>
                <c:pt idx="9156">
                  <c:v>40561.041666666664</c:v>
                </c:pt>
                <c:pt idx="9157">
                  <c:v>40561.083333333336</c:v>
                </c:pt>
                <c:pt idx="9158">
                  <c:v>40561.125</c:v>
                </c:pt>
                <c:pt idx="9159">
                  <c:v>40561.166666666664</c:v>
                </c:pt>
                <c:pt idx="9160">
                  <c:v>40561.208333333336</c:v>
                </c:pt>
                <c:pt idx="9161">
                  <c:v>40561.25</c:v>
                </c:pt>
                <c:pt idx="9162">
                  <c:v>40561.291666666664</c:v>
                </c:pt>
                <c:pt idx="9163">
                  <c:v>40561.333333333336</c:v>
                </c:pt>
                <c:pt idx="9164">
                  <c:v>40561.375</c:v>
                </c:pt>
                <c:pt idx="9165">
                  <c:v>40561.416666666664</c:v>
                </c:pt>
                <c:pt idx="9166">
                  <c:v>40561.458333333336</c:v>
                </c:pt>
                <c:pt idx="9167">
                  <c:v>40561.5</c:v>
                </c:pt>
                <c:pt idx="9168">
                  <c:v>40561.541666666664</c:v>
                </c:pt>
                <c:pt idx="9169">
                  <c:v>40561.583333333336</c:v>
                </c:pt>
                <c:pt idx="9170">
                  <c:v>40561.625</c:v>
                </c:pt>
                <c:pt idx="9171">
                  <c:v>40561.666666666664</c:v>
                </c:pt>
                <c:pt idx="9172">
                  <c:v>40561.708333333336</c:v>
                </c:pt>
                <c:pt idx="9173">
                  <c:v>40561.75</c:v>
                </c:pt>
                <c:pt idx="9174">
                  <c:v>40561.791666666664</c:v>
                </c:pt>
                <c:pt idx="9175">
                  <c:v>40561.833333333336</c:v>
                </c:pt>
                <c:pt idx="9176">
                  <c:v>40561.875</c:v>
                </c:pt>
                <c:pt idx="9177">
                  <c:v>40561.916666666664</c:v>
                </c:pt>
                <c:pt idx="9178">
                  <c:v>40561.958333333336</c:v>
                </c:pt>
                <c:pt idx="9179">
                  <c:v>40562</c:v>
                </c:pt>
                <c:pt idx="9180">
                  <c:v>40562.041666666664</c:v>
                </c:pt>
                <c:pt idx="9181">
                  <c:v>40562.083333333336</c:v>
                </c:pt>
                <c:pt idx="9182">
                  <c:v>40562.125</c:v>
                </c:pt>
                <c:pt idx="9183">
                  <c:v>40562.166666666664</c:v>
                </c:pt>
                <c:pt idx="9184">
                  <c:v>40562.208333333336</c:v>
                </c:pt>
                <c:pt idx="9185">
                  <c:v>40562.25</c:v>
                </c:pt>
                <c:pt idx="9186">
                  <c:v>40562.291666666664</c:v>
                </c:pt>
                <c:pt idx="9187">
                  <c:v>40562.333333333336</c:v>
                </c:pt>
                <c:pt idx="9188">
                  <c:v>40562.375</c:v>
                </c:pt>
                <c:pt idx="9189">
                  <c:v>40562.416666666664</c:v>
                </c:pt>
                <c:pt idx="9190">
                  <c:v>40562.458333333336</c:v>
                </c:pt>
                <c:pt idx="9191">
                  <c:v>40562.5</c:v>
                </c:pt>
                <c:pt idx="9192">
                  <c:v>40562.541666666664</c:v>
                </c:pt>
                <c:pt idx="9193">
                  <c:v>40562.583333333336</c:v>
                </c:pt>
                <c:pt idx="9194">
                  <c:v>40562.625</c:v>
                </c:pt>
                <c:pt idx="9195">
                  <c:v>40562.666666666664</c:v>
                </c:pt>
                <c:pt idx="9196">
                  <c:v>40562.708333333336</c:v>
                </c:pt>
                <c:pt idx="9197">
                  <c:v>40562.75</c:v>
                </c:pt>
                <c:pt idx="9198">
                  <c:v>40562.791666666664</c:v>
                </c:pt>
                <c:pt idx="9199">
                  <c:v>40562.833333333336</c:v>
                </c:pt>
                <c:pt idx="9200">
                  <c:v>40562.875</c:v>
                </c:pt>
                <c:pt idx="9201">
                  <c:v>40562.916666666664</c:v>
                </c:pt>
                <c:pt idx="9202">
                  <c:v>40562.958333333336</c:v>
                </c:pt>
                <c:pt idx="9203">
                  <c:v>40563</c:v>
                </c:pt>
                <c:pt idx="9204">
                  <c:v>40563.041666666664</c:v>
                </c:pt>
                <c:pt idx="9205">
                  <c:v>40563.083333333336</c:v>
                </c:pt>
                <c:pt idx="9206">
                  <c:v>40563.125</c:v>
                </c:pt>
                <c:pt idx="9207">
                  <c:v>40563.166666666664</c:v>
                </c:pt>
                <c:pt idx="9208">
                  <c:v>40563.208333333336</c:v>
                </c:pt>
                <c:pt idx="9209">
                  <c:v>40563.25</c:v>
                </c:pt>
                <c:pt idx="9210">
                  <c:v>40563.291666666664</c:v>
                </c:pt>
                <c:pt idx="9211">
                  <c:v>40563.333333333336</c:v>
                </c:pt>
                <c:pt idx="9212">
                  <c:v>40563.375</c:v>
                </c:pt>
                <c:pt idx="9213">
                  <c:v>40563.416666666664</c:v>
                </c:pt>
                <c:pt idx="9214">
                  <c:v>40563.458333333336</c:v>
                </c:pt>
                <c:pt idx="9215">
                  <c:v>40563.5</c:v>
                </c:pt>
                <c:pt idx="9216">
                  <c:v>40563.541666666664</c:v>
                </c:pt>
                <c:pt idx="9217">
                  <c:v>40563.583333333336</c:v>
                </c:pt>
                <c:pt idx="9218">
                  <c:v>40563.625</c:v>
                </c:pt>
                <c:pt idx="9219">
                  <c:v>40563.666666666664</c:v>
                </c:pt>
                <c:pt idx="9220">
                  <c:v>40563.708333333336</c:v>
                </c:pt>
                <c:pt idx="9221">
                  <c:v>40563.75</c:v>
                </c:pt>
                <c:pt idx="9222">
                  <c:v>40563.791666666664</c:v>
                </c:pt>
                <c:pt idx="9223">
                  <c:v>40563.833333333336</c:v>
                </c:pt>
                <c:pt idx="9224">
                  <c:v>40563.875</c:v>
                </c:pt>
                <c:pt idx="9225">
                  <c:v>40563.916666666664</c:v>
                </c:pt>
                <c:pt idx="9226">
                  <c:v>40563.958333333336</c:v>
                </c:pt>
                <c:pt idx="9227">
                  <c:v>40564</c:v>
                </c:pt>
                <c:pt idx="9228">
                  <c:v>40564.041666666664</c:v>
                </c:pt>
                <c:pt idx="9229">
                  <c:v>40564.083333333336</c:v>
                </c:pt>
                <c:pt idx="9230">
                  <c:v>40564.125</c:v>
                </c:pt>
                <c:pt idx="9231">
                  <c:v>40564.166666666664</c:v>
                </c:pt>
                <c:pt idx="9232">
                  <c:v>40564.208333333336</c:v>
                </c:pt>
                <c:pt idx="9233">
                  <c:v>40564.25</c:v>
                </c:pt>
                <c:pt idx="9234">
                  <c:v>40564.291666666664</c:v>
                </c:pt>
                <c:pt idx="9235">
                  <c:v>40564.333333333336</c:v>
                </c:pt>
                <c:pt idx="9236">
                  <c:v>40564.375</c:v>
                </c:pt>
                <c:pt idx="9237">
                  <c:v>40564.416666666664</c:v>
                </c:pt>
                <c:pt idx="9238">
                  <c:v>40564.458333333336</c:v>
                </c:pt>
                <c:pt idx="9239">
                  <c:v>40564.5</c:v>
                </c:pt>
                <c:pt idx="9240">
                  <c:v>40564.541666666664</c:v>
                </c:pt>
                <c:pt idx="9241">
                  <c:v>40564.583333333336</c:v>
                </c:pt>
                <c:pt idx="9242">
                  <c:v>40564.625</c:v>
                </c:pt>
                <c:pt idx="9243">
                  <c:v>40564.666666666664</c:v>
                </c:pt>
                <c:pt idx="9244">
                  <c:v>40564.708333333336</c:v>
                </c:pt>
                <c:pt idx="9245">
                  <c:v>40564.75</c:v>
                </c:pt>
                <c:pt idx="9246">
                  <c:v>40564.791666666664</c:v>
                </c:pt>
                <c:pt idx="9247">
                  <c:v>40564.833333333336</c:v>
                </c:pt>
                <c:pt idx="9248">
                  <c:v>40564.875</c:v>
                </c:pt>
                <c:pt idx="9249">
                  <c:v>40564.916666666664</c:v>
                </c:pt>
                <c:pt idx="9250">
                  <c:v>40564.958333333336</c:v>
                </c:pt>
                <c:pt idx="9251">
                  <c:v>40565</c:v>
                </c:pt>
                <c:pt idx="9252">
                  <c:v>40565.041666666664</c:v>
                </c:pt>
                <c:pt idx="9253">
                  <c:v>40565.083333333336</c:v>
                </c:pt>
                <c:pt idx="9254">
                  <c:v>40565.125</c:v>
                </c:pt>
                <c:pt idx="9255">
                  <c:v>40565.166666666664</c:v>
                </c:pt>
                <c:pt idx="9256">
                  <c:v>40565.208333333336</c:v>
                </c:pt>
                <c:pt idx="9257">
                  <c:v>40565.25</c:v>
                </c:pt>
                <c:pt idx="9258">
                  <c:v>40565.291666666664</c:v>
                </c:pt>
                <c:pt idx="9259">
                  <c:v>40565.333333333336</c:v>
                </c:pt>
                <c:pt idx="9260">
                  <c:v>40565.375</c:v>
                </c:pt>
                <c:pt idx="9261">
                  <c:v>40565.416666666664</c:v>
                </c:pt>
                <c:pt idx="9262">
                  <c:v>40565.458333333336</c:v>
                </c:pt>
                <c:pt idx="9263">
                  <c:v>40565.5</c:v>
                </c:pt>
                <c:pt idx="9264">
                  <c:v>40565.541666666664</c:v>
                </c:pt>
                <c:pt idx="9265">
                  <c:v>40565.583333333336</c:v>
                </c:pt>
                <c:pt idx="9266">
                  <c:v>40565.625</c:v>
                </c:pt>
                <c:pt idx="9267">
                  <c:v>40565.666666666664</c:v>
                </c:pt>
                <c:pt idx="9268">
                  <c:v>40565.708333333336</c:v>
                </c:pt>
                <c:pt idx="9269">
                  <c:v>40565.75</c:v>
                </c:pt>
                <c:pt idx="9270">
                  <c:v>40565.791666666664</c:v>
                </c:pt>
                <c:pt idx="9271">
                  <c:v>40565.833333333336</c:v>
                </c:pt>
                <c:pt idx="9272">
                  <c:v>40565.875</c:v>
                </c:pt>
                <c:pt idx="9273">
                  <c:v>40565.916666666664</c:v>
                </c:pt>
                <c:pt idx="9274">
                  <c:v>40565.958333333336</c:v>
                </c:pt>
                <c:pt idx="9275">
                  <c:v>40566</c:v>
                </c:pt>
                <c:pt idx="9276">
                  <c:v>40566.041666666664</c:v>
                </c:pt>
                <c:pt idx="9277">
                  <c:v>40566.083333333336</c:v>
                </c:pt>
                <c:pt idx="9278">
                  <c:v>40566.125</c:v>
                </c:pt>
                <c:pt idx="9279">
                  <c:v>40566.166666666664</c:v>
                </c:pt>
                <c:pt idx="9280">
                  <c:v>40566.208333333336</c:v>
                </c:pt>
                <c:pt idx="9281">
                  <c:v>40566.25</c:v>
                </c:pt>
                <c:pt idx="9282">
                  <c:v>40566.291666666664</c:v>
                </c:pt>
                <c:pt idx="9283">
                  <c:v>40566.333333333336</c:v>
                </c:pt>
                <c:pt idx="9284">
                  <c:v>40566.375</c:v>
                </c:pt>
                <c:pt idx="9285">
                  <c:v>40566.416666666664</c:v>
                </c:pt>
                <c:pt idx="9286">
                  <c:v>40566.458333333336</c:v>
                </c:pt>
                <c:pt idx="9287">
                  <c:v>40566.5</c:v>
                </c:pt>
                <c:pt idx="9288">
                  <c:v>40566.541666666664</c:v>
                </c:pt>
                <c:pt idx="9289">
                  <c:v>40566.583333333336</c:v>
                </c:pt>
                <c:pt idx="9290">
                  <c:v>40566.625</c:v>
                </c:pt>
                <c:pt idx="9291">
                  <c:v>40566.666666666664</c:v>
                </c:pt>
                <c:pt idx="9292">
                  <c:v>40566.708333333336</c:v>
                </c:pt>
                <c:pt idx="9293">
                  <c:v>40566.75</c:v>
                </c:pt>
                <c:pt idx="9294">
                  <c:v>40566.791666666664</c:v>
                </c:pt>
                <c:pt idx="9295">
                  <c:v>40566.833333333336</c:v>
                </c:pt>
                <c:pt idx="9296">
                  <c:v>40566.875</c:v>
                </c:pt>
                <c:pt idx="9297">
                  <c:v>40566.916666666664</c:v>
                </c:pt>
                <c:pt idx="9298">
                  <c:v>40566.958333333336</c:v>
                </c:pt>
                <c:pt idx="9299">
                  <c:v>40567</c:v>
                </c:pt>
                <c:pt idx="9300">
                  <c:v>40567.041666666664</c:v>
                </c:pt>
                <c:pt idx="9301">
                  <c:v>40567.083333333336</c:v>
                </c:pt>
                <c:pt idx="9302">
                  <c:v>40567.125</c:v>
                </c:pt>
                <c:pt idx="9303">
                  <c:v>40567.166666666664</c:v>
                </c:pt>
                <c:pt idx="9304">
                  <c:v>40567.208333333336</c:v>
                </c:pt>
                <c:pt idx="9305">
                  <c:v>40567.25</c:v>
                </c:pt>
                <c:pt idx="9306">
                  <c:v>40567.291666666664</c:v>
                </c:pt>
                <c:pt idx="9307">
                  <c:v>40567.333333333336</c:v>
                </c:pt>
                <c:pt idx="9308">
                  <c:v>40567.375</c:v>
                </c:pt>
                <c:pt idx="9309">
                  <c:v>40567.416666666664</c:v>
                </c:pt>
                <c:pt idx="9310">
                  <c:v>40567.458333333336</c:v>
                </c:pt>
                <c:pt idx="9311">
                  <c:v>40567.5</c:v>
                </c:pt>
                <c:pt idx="9312">
                  <c:v>40567.541666666664</c:v>
                </c:pt>
                <c:pt idx="9313">
                  <c:v>40567.583333333336</c:v>
                </c:pt>
                <c:pt idx="9314">
                  <c:v>40567.625</c:v>
                </c:pt>
                <c:pt idx="9315">
                  <c:v>40567.666666666664</c:v>
                </c:pt>
                <c:pt idx="9316">
                  <c:v>40567.708333333336</c:v>
                </c:pt>
                <c:pt idx="9317">
                  <c:v>40567.75</c:v>
                </c:pt>
                <c:pt idx="9318">
                  <c:v>40567.791666666664</c:v>
                </c:pt>
                <c:pt idx="9319">
                  <c:v>40567.833333333336</c:v>
                </c:pt>
                <c:pt idx="9320">
                  <c:v>40567.875</c:v>
                </c:pt>
                <c:pt idx="9321">
                  <c:v>40567.916666666664</c:v>
                </c:pt>
                <c:pt idx="9322">
                  <c:v>40567.958333333336</c:v>
                </c:pt>
                <c:pt idx="9323">
                  <c:v>40568</c:v>
                </c:pt>
                <c:pt idx="9324">
                  <c:v>40568.041666666664</c:v>
                </c:pt>
                <c:pt idx="9325">
                  <c:v>40568.083333333336</c:v>
                </c:pt>
                <c:pt idx="9326">
                  <c:v>40568.125</c:v>
                </c:pt>
                <c:pt idx="9327">
                  <c:v>40568.166666666664</c:v>
                </c:pt>
                <c:pt idx="9328">
                  <c:v>40568.208333333336</c:v>
                </c:pt>
                <c:pt idx="9329">
                  <c:v>40568.25</c:v>
                </c:pt>
                <c:pt idx="9330">
                  <c:v>40568.291666666664</c:v>
                </c:pt>
                <c:pt idx="9331">
                  <c:v>40568.333333333336</c:v>
                </c:pt>
                <c:pt idx="9332">
                  <c:v>40568.375</c:v>
                </c:pt>
                <c:pt idx="9333">
                  <c:v>40568.416666666664</c:v>
                </c:pt>
                <c:pt idx="9334">
                  <c:v>40568.458333333336</c:v>
                </c:pt>
                <c:pt idx="9335">
                  <c:v>40568.5</c:v>
                </c:pt>
                <c:pt idx="9336">
                  <c:v>40568.541666666664</c:v>
                </c:pt>
                <c:pt idx="9337">
                  <c:v>40568.583333333336</c:v>
                </c:pt>
                <c:pt idx="9338">
                  <c:v>40568.625</c:v>
                </c:pt>
                <c:pt idx="9339">
                  <c:v>40568.666666666664</c:v>
                </c:pt>
                <c:pt idx="9340">
                  <c:v>40568.708333333336</c:v>
                </c:pt>
                <c:pt idx="9341">
                  <c:v>40568.75</c:v>
                </c:pt>
                <c:pt idx="9342">
                  <c:v>40568.791666666664</c:v>
                </c:pt>
                <c:pt idx="9343">
                  <c:v>40568.833333333336</c:v>
                </c:pt>
                <c:pt idx="9344">
                  <c:v>40568.875</c:v>
                </c:pt>
                <c:pt idx="9345">
                  <c:v>40568.916666666664</c:v>
                </c:pt>
                <c:pt idx="9346">
                  <c:v>40568.958333333336</c:v>
                </c:pt>
                <c:pt idx="9347">
                  <c:v>40569</c:v>
                </c:pt>
                <c:pt idx="9348">
                  <c:v>40569.041666666664</c:v>
                </c:pt>
                <c:pt idx="9349">
                  <c:v>40569.083333333336</c:v>
                </c:pt>
                <c:pt idx="9350">
                  <c:v>40569.125</c:v>
                </c:pt>
                <c:pt idx="9351">
                  <c:v>40569.166666666664</c:v>
                </c:pt>
                <c:pt idx="9352">
                  <c:v>40569.208333333336</c:v>
                </c:pt>
                <c:pt idx="9353">
                  <c:v>40569.25</c:v>
                </c:pt>
                <c:pt idx="9354">
                  <c:v>40569.291666666664</c:v>
                </c:pt>
                <c:pt idx="9355">
                  <c:v>40569.333333333336</c:v>
                </c:pt>
                <c:pt idx="9356">
                  <c:v>40569.375</c:v>
                </c:pt>
                <c:pt idx="9357">
                  <c:v>40569.416666666664</c:v>
                </c:pt>
                <c:pt idx="9358">
                  <c:v>40569.458333333336</c:v>
                </c:pt>
                <c:pt idx="9359">
                  <c:v>40569.5</c:v>
                </c:pt>
                <c:pt idx="9360">
                  <c:v>40569.541666666664</c:v>
                </c:pt>
                <c:pt idx="9361">
                  <c:v>40569.583333333336</c:v>
                </c:pt>
                <c:pt idx="9362">
                  <c:v>40569.625</c:v>
                </c:pt>
                <c:pt idx="9363">
                  <c:v>40569.666666666664</c:v>
                </c:pt>
                <c:pt idx="9364">
                  <c:v>40569.708333333336</c:v>
                </c:pt>
                <c:pt idx="9365">
                  <c:v>40569.75</c:v>
                </c:pt>
                <c:pt idx="9366">
                  <c:v>40569.791666666664</c:v>
                </c:pt>
                <c:pt idx="9367">
                  <c:v>40569.833333333336</c:v>
                </c:pt>
                <c:pt idx="9368">
                  <c:v>40569.875</c:v>
                </c:pt>
                <c:pt idx="9369">
                  <c:v>40569.916666666664</c:v>
                </c:pt>
                <c:pt idx="9370">
                  <c:v>40569.958333333336</c:v>
                </c:pt>
                <c:pt idx="9371">
                  <c:v>40570</c:v>
                </c:pt>
                <c:pt idx="9372">
                  <c:v>40570.041666666664</c:v>
                </c:pt>
                <c:pt idx="9373">
                  <c:v>40570.083333333336</c:v>
                </c:pt>
                <c:pt idx="9374">
                  <c:v>40570.125</c:v>
                </c:pt>
                <c:pt idx="9375">
                  <c:v>40570.166666666664</c:v>
                </c:pt>
                <c:pt idx="9376">
                  <c:v>40570.208333333336</c:v>
                </c:pt>
                <c:pt idx="9377">
                  <c:v>40570.25</c:v>
                </c:pt>
                <c:pt idx="9378">
                  <c:v>40570.291666666664</c:v>
                </c:pt>
                <c:pt idx="9379">
                  <c:v>40570.333333333336</c:v>
                </c:pt>
                <c:pt idx="9380">
                  <c:v>40570.375</c:v>
                </c:pt>
                <c:pt idx="9381">
                  <c:v>40570.416666666664</c:v>
                </c:pt>
                <c:pt idx="9382">
                  <c:v>40570.458333333336</c:v>
                </c:pt>
                <c:pt idx="9383">
                  <c:v>40570.5</c:v>
                </c:pt>
                <c:pt idx="9384">
                  <c:v>40570.541666666664</c:v>
                </c:pt>
                <c:pt idx="9385">
                  <c:v>40570.583333333336</c:v>
                </c:pt>
                <c:pt idx="9386">
                  <c:v>40570.625</c:v>
                </c:pt>
                <c:pt idx="9387">
                  <c:v>40570.666666666664</c:v>
                </c:pt>
                <c:pt idx="9388">
                  <c:v>40570.708333333336</c:v>
                </c:pt>
                <c:pt idx="9389">
                  <c:v>40570.75</c:v>
                </c:pt>
                <c:pt idx="9390">
                  <c:v>40570.791666666664</c:v>
                </c:pt>
                <c:pt idx="9391">
                  <c:v>40570.833333333336</c:v>
                </c:pt>
                <c:pt idx="9392">
                  <c:v>40570.875</c:v>
                </c:pt>
                <c:pt idx="9393">
                  <c:v>40570.916666666664</c:v>
                </c:pt>
                <c:pt idx="9394">
                  <c:v>40570.958333333336</c:v>
                </c:pt>
                <c:pt idx="9395">
                  <c:v>40571</c:v>
                </c:pt>
                <c:pt idx="9396">
                  <c:v>40571.041666666664</c:v>
                </c:pt>
                <c:pt idx="9397">
                  <c:v>40571.083333333336</c:v>
                </c:pt>
                <c:pt idx="9398">
                  <c:v>40571.125</c:v>
                </c:pt>
                <c:pt idx="9399">
                  <c:v>40571.166666666664</c:v>
                </c:pt>
                <c:pt idx="9400">
                  <c:v>40571.208333333336</c:v>
                </c:pt>
                <c:pt idx="9401">
                  <c:v>40571.25</c:v>
                </c:pt>
                <c:pt idx="9402">
                  <c:v>40571.291666666664</c:v>
                </c:pt>
                <c:pt idx="9403">
                  <c:v>40571.333333333336</c:v>
                </c:pt>
                <c:pt idx="9404">
                  <c:v>40571.375</c:v>
                </c:pt>
                <c:pt idx="9405">
                  <c:v>40571.416666666664</c:v>
                </c:pt>
                <c:pt idx="9406">
                  <c:v>40571.458333333336</c:v>
                </c:pt>
                <c:pt idx="9407">
                  <c:v>40571.5</c:v>
                </c:pt>
                <c:pt idx="9408">
                  <c:v>40571.541666666664</c:v>
                </c:pt>
                <c:pt idx="9409">
                  <c:v>40571.583333333336</c:v>
                </c:pt>
                <c:pt idx="9410">
                  <c:v>40571.625</c:v>
                </c:pt>
                <c:pt idx="9411">
                  <c:v>40571.666666666664</c:v>
                </c:pt>
                <c:pt idx="9412">
                  <c:v>40571.708333333336</c:v>
                </c:pt>
                <c:pt idx="9413">
                  <c:v>40571.75</c:v>
                </c:pt>
                <c:pt idx="9414">
                  <c:v>40571.791666666664</c:v>
                </c:pt>
                <c:pt idx="9415">
                  <c:v>40571.833333333336</c:v>
                </c:pt>
                <c:pt idx="9416">
                  <c:v>40571.875</c:v>
                </c:pt>
                <c:pt idx="9417">
                  <c:v>40571.916666666664</c:v>
                </c:pt>
                <c:pt idx="9418">
                  <c:v>40571.958333333336</c:v>
                </c:pt>
                <c:pt idx="9419">
                  <c:v>40572</c:v>
                </c:pt>
                <c:pt idx="9420">
                  <c:v>40572.041666666664</c:v>
                </c:pt>
                <c:pt idx="9421">
                  <c:v>40572.083333333336</c:v>
                </c:pt>
                <c:pt idx="9422">
                  <c:v>40572.125</c:v>
                </c:pt>
                <c:pt idx="9423">
                  <c:v>40572.166666666664</c:v>
                </c:pt>
                <c:pt idx="9424">
                  <c:v>40572.208333333336</c:v>
                </c:pt>
                <c:pt idx="9425">
                  <c:v>40572.25</c:v>
                </c:pt>
                <c:pt idx="9426">
                  <c:v>40572.291666666664</c:v>
                </c:pt>
                <c:pt idx="9427">
                  <c:v>40572.333333333336</c:v>
                </c:pt>
                <c:pt idx="9428">
                  <c:v>40572.375</c:v>
                </c:pt>
                <c:pt idx="9429">
                  <c:v>40572.416666666664</c:v>
                </c:pt>
                <c:pt idx="9430">
                  <c:v>40572.458333333336</c:v>
                </c:pt>
                <c:pt idx="9431">
                  <c:v>40572.5</c:v>
                </c:pt>
                <c:pt idx="9432">
                  <c:v>40572.541666666664</c:v>
                </c:pt>
                <c:pt idx="9433">
                  <c:v>40572.583333333336</c:v>
                </c:pt>
                <c:pt idx="9434">
                  <c:v>40572.625</c:v>
                </c:pt>
                <c:pt idx="9435">
                  <c:v>40572.666666666664</c:v>
                </c:pt>
                <c:pt idx="9436">
                  <c:v>40572.708333333336</c:v>
                </c:pt>
                <c:pt idx="9437">
                  <c:v>40572.75</c:v>
                </c:pt>
                <c:pt idx="9438">
                  <c:v>40572.791666666664</c:v>
                </c:pt>
                <c:pt idx="9439">
                  <c:v>40572.833333333336</c:v>
                </c:pt>
                <c:pt idx="9440">
                  <c:v>40572.875</c:v>
                </c:pt>
                <c:pt idx="9441">
                  <c:v>40572.916666666664</c:v>
                </c:pt>
                <c:pt idx="9442">
                  <c:v>40572.958333333336</c:v>
                </c:pt>
                <c:pt idx="9443">
                  <c:v>40573</c:v>
                </c:pt>
                <c:pt idx="9444">
                  <c:v>40573.041666666664</c:v>
                </c:pt>
                <c:pt idx="9445">
                  <c:v>40573.083333333336</c:v>
                </c:pt>
                <c:pt idx="9446">
                  <c:v>40573.125</c:v>
                </c:pt>
                <c:pt idx="9447">
                  <c:v>40573.166666666664</c:v>
                </c:pt>
                <c:pt idx="9448">
                  <c:v>40573.208333333336</c:v>
                </c:pt>
                <c:pt idx="9449">
                  <c:v>40573.25</c:v>
                </c:pt>
                <c:pt idx="9450">
                  <c:v>40573.291666666664</c:v>
                </c:pt>
                <c:pt idx="9451">
                  <c:v>40573.333333333336</c:v>
                </c:pt>
                <c:pt idx="9452">
                  <c:v>40573.375</c:v>
                </c:pt>
                <c:pt idx="9453">
                  <c:v>40573.416666666664</c:v>
                </c:pt>
                <c:pt idx="9454">
                  <c:v>40573.458333333336</c:v>
                </c:pt>
                <c:pt idx="9455">
                  <c:v>40573.5</c:v>
                </c:pt>
                <c:pt idx="9456">
                  <c:v>40573.541666666664</c:v>
                </c:pt>
                <c:pt idx="9457">
                  <c:v>40573.583333333336</c:v>
                </c:pt>
                <c:pt idx="9458">
                  <c:v>40573.625</c:v>
                </c:pt>
                <c:pt idx="9459">
                  <c:v>40573.666666666664</c:v>
                </c:pt>
                <c:pt idx="9460">
                  <c:v>40573.708333333336</c:v>
                </c:pt>
                <c:pt idx="9461">
                  <c:v>40573.75</c:v>
                </c:pt>
                <c:pt idx="9462">
                  <c:v>40573.791666666664</c:v>
                </c:pt>
                <c:pt idx="9463">
                  <c:v>40573.833333333336</c:v>
                </c:pt>
                <c:pt idx="9464">
                  <c:v>40573.875</c:v>
                </c:pt>
                <c:pt idx="9465">
                  <c:v>40573.916666666664</c:v>
                </c:pt>
                <c:pt idx="9466">
                  <c:v>40573.958333333336</c:v>
                </c:pt>
                <c:pt idx="9467">
                  <c:v>40574</c:v>
                </c:pt>
                <c:pt idx="9468">
                  <c:v>40574.041666666664</c:v>
                </c:pt>
                <c:pt idx="9469">
                  <c:v>40574.083333333336</c:v>
                </c:pt>
                <c:pt idx="9470">
                  <c:v>40574.125</c:v>
                </c:pt>
                <c:pt idx="9471">
                  <c:v>40574.166666666664</c:v>
                </c:pt>
                <c:pt idx="9472">
                  <c:v>40574.208333333336</c:v>
                </c:pt>
                <c:pt idx="9473">
                  <c:v>40574.25</c:v>
                </c:pt>
                <c:pt idx="9474">
                  <c:v>40574.291666666664</c:v>
                </c:pt>
                <c:pt idx="9475">
                  <c:v>40574.333333333336</c:v>
                </c:pt>
                <c:pt idx="9476">
                  <c:v>40574.375</c:v>
                </c:pt>
                <c:pt idx="9477">
                  <c:v>40574.416666666664</c:v>
                </c:pt>
                <c:pt idx="9478">
                  <c:v>40574.458333333336</c:v>
                </c:pt>
                <c:pt idx="9479">
                  <c:v>40574.5</c:v>
                </c:pt>
                <c:pt idx="9480">
                  <c:v>40574.541666666664</c:v>
                </c:pt>
                <c:pt idx="9481">
                  <c:v>40574.583333333336</c:v>
                </c:pt>
                <c:pt idx="9482">
                  <c:v>40574.625</c:v>
                </c:pt>
                <c:pt idx="9483">
                  <c:v>40574.666666666664</c:v>
                </c:pt>
                <c:pt idx="9484">
                  <c:v>40574.708333333336</c:v>
                </c:pt>
                <c:pt idx="9485">
                  <c:v>40574.75</c:v>
                </c:pt>
                <c:pt idx="9486">
                  <c:v>40574.791666666664</c:v>
                </c:pt>
                <c:pt idx="9487">
                  <c:v>40574.833333333336</c:v>
                </c:pt>
                <c:pt idx="9488">
                  <c:v>40574.875</c:v>
                </c:pt>
                <c:pt idx="9489">
                  <c:v>40574.916666666664</c:v>
                </c:pt>
                <c:pt idx="9490">
                  <c:v>40574.958333333336</c:v>
                </c:pt>
                <c:pt idx="9491">
                  <c:v>40575</c:v>
                </c:pt>
                <c:pt idx="9492">
                  <c:v>40575.041666666664</c:v>
                </c:pt>
                <c:pt idx="9493">
                  <c:v>40575.083333333336</c:v>
                </c:pt>
                <c:pt idx="9494">
                  <c:v>40575.125</c:v>
                </c:pt>
                <c:pt idx="9495">
                  <c:v>40575.166666666664</c:v>
                </c:pt>
                <c:pt idx="9496">
                  <c:v>40575.208333333336</c:v>
                </c:pt>
                <c:pt idx="9497">
                  <c:v>40575.25</c:v>
                </c:pt>
                <c:pt idx="9498">
                  <c:v>40575.291666666664</c:v>
                </c:pt>
                <c:pt idx="9499">
                  <c:v>40575.333333333336</c:v>
                </c:pt>
                <c:pt idx="9500">
                  <c:v>40575.375</c:v>
                </c:pt>
                <c:pt idx="9501">
                  <c:v>40575.416666666664</c:v>
                </c:pt>
                <c:pt idx="9502">
                  <c:v>40575.458333333336</c:v>
                </c:pt>
                <c:pt idx="9503">
                  <c:v>40575.5</c:v>
                </c:pt>
                <c:pt idx="9504">
                  <c:v>40575.541666666664</c:v>
                </c:pt>
                <c:pt idx="9505">
                  <c:v>40575.583333333336</c:v>
                </c:pt>
                <c:pt idx="9506">
                  <c:v>40575.625</c:v>
                </c:pt>
                <c:pt idx="9507">
                  <c:v>40575.666666666664</c:v>
                </c:pt>
                <c:pt idx="9508">
                  <c:v>40575.708333333336</c:v>
                </c:pt>
                <c:pt idx="9509">
                  <c:v>40575.75</c:v>
                </c:pt>
                <c:pt idx="9510">
                  <c:v>40575.791666666664</c:v>
                </c:pt>
                <c:pt idx="9511">
                  <c:v>40575.833333333336</c:v>
                </c:pt>
                <c:pt idx="9512">
                  <c:v>40575.875</c:v>
                </c:pt>
                <c:pt idx="9513">
                  <c:v>40575.916666666664</c:v>
                </c:pt>
                <c:pt idx="9514">
                  <c:v>40575.958333333336</c:v>
                </c:pt>
                <c:pt idx="9515">
                  <c:v>40576</c:v>
                </c:pt>
                <c:pt idx="9516">
                  <c:v>40576.041666666664</c:v>
                </c:pt>
                <c:pt idx="9517">
                  <c:v>40576.083333333336</c:v>
                </c:pt>
                <c:pt idx="9518">
                  <c:v>40576.125</c:v>
                </c:pt>
                <c:pt idx="9519">
                  <c:v>40576.166666666664</c:v>
                </c:pt>
                <c:pt idx="9520">
                  <c:v>40576.208333333336</c:v>
                </c:pt>
                <c:pt idx="9521">
                  <c:v>40576.25</c:v>
                </c:pt>
                <c:pt idx="9522">
                  <c:v>40576.291666666664</c:v>
                </c:pt>
                <c:pt idx="9523">
                  <c:v>40576.333333333336</c:v>
                </c:pt>
                <c:pt idx="9524">
                  <c:v>40576.375</c:v>
                </c:pt>
                <c:pt idx="9525">
                  <c:v>40576.416666666664</c:v>
                </c:pt>
                <c:pt idx="9526">
                  <c:v>40576.458333333336</c:v>
                </c:pt>
                <c:pt idx="9527">
                  <c:v>40576.5</c:v>
                </c:pt>
                <c:pt idx="9528">
                  <c:v>40576.541666666664</c:v>
                </c:pt>
                <c:pt idx="9529">
                  <c:v>40576.583333333336</c:v>
                </c:pt>
                <c:pt idx="9530">
                  <c:v>40576.625</c:v>
                </c:pt>
                <c:pt idx="9531">
                  <c:v>40576.666666666664</c:v>
                </c:pt>
                <c:pt idx="9532">
                  <c:v>40576.708333333336</c:v>
                </c:pt>
                <c:pt idx="9533">
                  <c:v>40576.75</c:v>
                </c:pt>
                <c:pt idx="9534">
                  <c:v>40576.791666666664</c:v>
                </c:pt>
                <c:pt idx="9535">
                  <c:v>40576.833333333336</c:v>
                </c:pt>
                <c:pt idx="9536">
                  <c:v>40576.875</c:v>
                </c:pt>
                <c:pt idx="9537">
                  <c:v>40576.916666666664</c:v>
                </c:pt>
                <c:pt idx="9538">
                  <c:v>40576.958333333336</c:v>
                </c:pt>
                <c:pt idx="9539">
                  <c:v>40577</c:v>
                </c:pt>
                <c:pt idx="9540">
                  <c:v>40577.041666666664</c:v>
                </c:pt>
                <c:pt idx="9541">
                  <c:v>40577.083333333336</c:v>
                </c:pt>
                <c:pt idx="9542">
                  <c:v>40577.125</c:v>
                </c:pt>
                <c:pt idx="9543">
                  <c:v>40577.166666666664</c:v>
                </c:pt>
                <c:pt idx="9544">
                  <c:v>40577.208333333336</c:v>
                </c:pt>
                <c:pt idx="9545">
                  <c:v>40577.25</c:v>
                </c:pt>
                <c:pt idx="9546">
                  <c:v>40577.291666666664</c:v>
                </c:pt>
                <c:pt idx="9547">
                  <c:v>40577.333333333336</c:v>
                </c:pt>
                <c:pt idx="9548">
                  <c:v>40577.375</c:v>
                </c:pt>
                <c:pt idx="9549">
                  <c:v>40577.416666666664</c:v>
                </c:pt>
                <c:pt idx="9550">
                  <c:v>40577.458333333336</c:v>
                </c:pt>
                <c:pt idx="9551">
                  <c:v>40577.5</c:v>
                </c:pt>
                <c:pt idx="9552">
                  <c:v>40577.541666666664</c:v>
                </c:pt>
                <c:pt idx="9553">
                  <c:v>40577.583333333336</c:v>
                </c:pt>
                <c:pt idx="9554">
                  <c:v>40577.625</c:v>
                </c:pt>
                <c:pt idx="9555">
                  <c:v>40577.666666666664</c:v>
                </c:pt>
                <c:pt idx="9556">
                  <c:v>40577.708333333336</c:v>
                </c:pt>
                <c:pt idx="9557">
                  <c:v>40577.75</c:v>
                </c:pt>
                <c:pt idx="9558">
                  <c:v>40577.791666666664</c:v>
                </c:pt>
                <c:pt idx="9559">
                  <c:v>40577.833333333336</c:v>
                </c:pt>
                <c:pt idx="9560">
                  <c:v>40577.875</c:v>
                </c:pt>
                <c:pt idx="9561">
                  <c:v>40577.916666666664</c:v>
                </c:pt>
                <c:pt idx="9562">
                  <c:v>40577.958333333336</c:v>
                </c:pt>
                <c:pt idx="9563">
                  <c:v>40578</c:v>
                </c:pt>
                <c:pt idx="9564">
                  <c:v>40578.041666666664</c:v>
                </c:pt>
                <c:pt idx="9565">
                  <c:v>40578.083333333336</c:v>
                </c:pt>
                <c:pt idx="9566">
                  <c:v>40578.125</c:v>
                </c:pt>
                <c:pt idx="9567">
                  <c:v>40578.166666666664</c:v>
                </c:pt>
                <c:pt idx="9568">
                  <c:v>40578.208333333336</c:v>
                </c:pt>
                <c:pt idx="9569">
                  <c:v>40578.25</c:v>
                </c:pt>
                <c:pt idx="9570">
                  <c:v>40578.291666666664</c:v>
                </c:pt>
                <c:pt idx="9571">
                  <c:v>40578.333333333336</c:v>
                </c:pt>
                <c:pt idx="9572">
                  <c:v>40578.375</c:v>
                </c:pt>
                <c:pt idx="9573">
                  <c:v>40578.416666666664</c:v>
                </c:pt>
                <c:pt idx="9574">
                  <c:v>40578.458333333336</c:v>
                </c:pt>
                <c:pt idx="9575">
                  <c:v>40578.5</c:v>
                </c:pt>
                <c:pt idx="9576">
                  <c:v>40578.541666666664</c:v>
                </c:pt>
                <c:pt idx="9577">
                  <c:v>40578.583333333336</c:v>
                </c:pt>
                <c:pt idx="9578">
                  <c:v>40578.625</c:v>
                </c:pt>
                <c:pt idx="9579">
                  <c:v>40578.666666666664</c:v>
                </c:pt>
                <c:pt idx="9580">
                  <c:v>40578.708333333336</c:v>
                </c:pt>
                <c:pt idx="9581">
                  <c:v>40578.75</c:v>
                </c:pt>
                <c:pt idx="9582">
                  <c:v>40578.791666666664</c:v>
                </c:pt>
                <c:pt idx="9583">
                  <c:v>40578.833333333336</c:v>
                </c:pt>
                <c:pt idx="9584">
                  <c:v>40578.875</c:v>
                </c:pt>
                <c:pt idx="9585">
                  <c:v>40578.916666666664</c:v>
                </c:pt>
                <c:pt idx="9586">
                  <c:v>40578.958333333336</c:v>
                </c:pt>
                <c:pt idx="9587">
                  <c:v>40579</c:v>
                </c:pt>
                <c:pt idx="9588">
                  <c:v>40579.041666666664</c:v>
                </c:pt>
                <c:pt idx="9589">
                  <c:v>40579.083333333336</c:v>
                </c:pt>
                <c:pt idx="9590">
                  <c:v>40579.125</c:v>
                </c:pt>
                <c:pt idx="9591">
                  <c:v>40579.166666666664</c:v>
                </c:pt>
                <c:pt idx="9592">
                  <c:v>40579.208333333336</c:v>
                </c:pt>
                <c:pt idx="9593">
                  <c:v>40579.25</c:v>
                </c:pt>
                <c:pt idx="9594">
                  <c:v>40579.291666666664</c:v>
                </c:pt>
                <c:pt idx="9595">
                  <c:v>40579.333333333336</c:v>
                </c:pt>
                <c:pt idx="9596">
                  <c:v>40579.375</c:v>
                </c:pt>
                <c:pt idx="9597">
                  <c:v>40579.416666666664</c:v>
                </c:pt>
                <c:pt idx="9598">
                  <c:v>40579.458333333336</c:v>
                </c:pt>
                <c:pt idx="9599">
                  <c:v>40579.5</c:v>
                </c:pt>
                <c:pt idx="9600">
                  <c:v>40579.541666666664</c:v>
                </c:pt>
                <c:pt idx="9601">
                  <c:v>40579.583333333336</c:v>
                </c:pt>
                <c:pt idx="9602">
                  <c:v>40579.625</c:v>
                </c:pt>
                <c:pt idx="9603">
                  <c:v>40579.666666666664</c:v>
                </c:pt>
                <c:pt idx="9604">
                  <c:v>40579.708333333336</c:v>
                </c:pt>
                <c:pt idx="9605">
                  <c:v>40579.75</c:v>
                </c:pt>
                <c:pt idx="9606">
                  <c:v>40579.791666666664</c:v>
                </c:pt>
                <c:pt idx="9607">
                  <c:v>40579.833333333336</c:v>
                </c:pt>
                <c:pt idx="9608">
                  <c:v>40579.875</c:v>
                </c:pt>
                <c:pt idx="9609">
                  <c:v>40579.916666666664</c:v>
                </c:pt>
                <c:pt idx="9610">
                  <c:v>40579.958333333336</c:v>
                </c:pt>
                <c:pt idx="9611">
                  <c:v>40580</c:v>
                </c:pt>
                <c:pt idx="9612">
                  <c:v>40580.041666666664</c:v>
                </c:pt>
                <c:pt idx="9613">
                  <c:v>40580.083333333336</c:v>
                </c:pt>
                <c:pt idx="9614">
                  <c:v>40580.125</c:v>
                </c:pt>
                <c:pt idx="9615">
                  <c:v>40580.166666666664</c:v>
                </c:pt>
                <c:pt idx="9616">
                  <c:v>40580.208333333336</c:v>
                </c:pt>
                <c:pt idx="9617">
                  <c:v>40580.25</c:v>
                </c:pt>
                <c:pt idx="9618">
                  <c:v>40580.291666666664</c:v>
                </c:pt>
                <c:pt idx="9619">
                  <c:v>40580.333333333336</c:v>
                </c:pt>
                <c:pt idx="9620">
                  <c:v>40580.375</c:v>
                </c:pt>
                <c:pt idx="9621">
                  <c:v>40580.416666666664</c:v>
                </c:pt>
                <c:pt idx="9622">
                  <c:v>40580.458333333336</c:v>
                </c:pt>
                <c:pt idx="9623">
                  <c:v>40580.5</c:v>
                </c:pt>
                <c:pt idx="9624">
                  <c:v>40580.541666666664</c:v>
                </c:pt>
                <c:pt idx="9625">
                  <c:v>40580.583333333336</c:v>
                </c:pt>
                <c:pt idx="9626">
                  <c:v>40580.625</c:v>
                </c:pt>
                <c:pt idx="9627">
                  <c:v>40580.666666666664</c:v>
                </c:pt>
                <c:pt idx="9628">
                  <c:v>40580.708333333336</c:v>
                </c:pt>
                <c:pt idx="9629">
                  <c:v>40580.75</c:v>
                </c:pt>
                <c:pt idx="9630">
                  <c:v>40580.791666666664</c:v>
                </c:pt>
                <c:pt idx="9631">
                  <c:v>40580.833333333336</c:v>
                </c:pt>
                <c:pt idx="9632">
                  <c:v>40580.875</c:v>
                </c:pt>
                <c:pt idx="9633">
                  <c:v>40580.916666666664</c:v>
                </c:pt>
                <c:pt idx="9634">
                  <c:v>40580.958333333336</c:v>
                </c:pt>
                <c:pt idx="9635">
                  <c:v>40581</c:v>
                </c:pt>
                <c:pt idx="9636">
                  <c:v>40581.041666666664</c:v>
                </c:pt>
                <c:pt idx="9637">
                  <c:v>40581.083333333336</c:v>
                </c:pt>
                <c:pt idx="9638">
                  <c:v>40581.125</c:v>
                </c:pt>
                <c:pt idx="9639">
                  <c:v>40581.166666666664</c:v>
                </c:pt>
                <c:pt idx="9640">
                  <c:v>40581.208333333336</c:v>
                </c:pt>
                <c:pt idx="9641">
                  <c:v>40581.25</c:v>
                </c:pt>
                <c:pt idx="9642">
                  <c:v>40581.291666666664</c:v>
                </c:pt>
                <c:pt idx="9643">
                  <c:v>40581.333333333336</c:v>
                </c:pt>
                <c:pt idx="9644">
                  <c:v>40581.375</c:v>
                </c:pt>
                <c:pt idx="9645">
                  <c:v>40581.416666666664</c:v>
                </c:pt>
                <c:pt idx="9646">
                  <c:v>40581.458333333336</c:v>
                </c:pt>
                <c:pt idx="9647">
                  <c:v>40581.5</c:v>
                </c:pt>
                <c:pt idx="9648">
                  <c:v>40581.541666666664</c:v>
                </c:pt>
                <c:pt idx="9649">
                  <c:v>40581.583333333336</c:v>
                </c:pt>
                <c:pt idx="9650">
                  <c:v>40581.625</c:v>
                </c:pt>
                <c:pt idx="9651">
                  <c:v>40581.666666666664</c:v>
                </c:pt>
                <c:pt idx="9652">
                  <c:v>40581.708333333336</c:v>
                </c:pt>
                <c:pt idx="9653">
                  <c:v>40581.75</c:v>
                </c:pt>
                <c:pt idx="9654">
                  <c:v>40581.791666666664</c:v>
                </c:pt>
                <c:pt idx="9655">
                  <c:v>40581.833333333336</c:v>
                </c:pt>
                <c:pt idx="9656">
                  <c:v>40581.875</c:v>
                </c:pt>
                <c:pt idx="9657">
                  <c:v>40581.916666666664</c:v>
                </c:pt>
                <c:pt idx="9658">
                  <c:v>40581.958333333336</c:v>
                </c:pt>
                <c:pt idx="9659">
                  <c:v>40582</c:v>
                </c:pt>
                <c:pt idx="9660">
                  <c:v>40582.041666666664</c:v>
                </c:pt>
                <c:pt idx="9661">
                  <c:v>40582.083333333336</c:v>
                </c:pt>
                <c:pt idx="9662">
                  <c:v>40582.125</c:v>
                </c:pt>
                <c:pt idx="9663">
                  <c:v>40582.166666666664</c:v>
                </c:pt>
                <c:pt idx="9664">
                  <c:v>40582.208333333336</c:v>
                </c:pt>
                <c:pt idx="9665">
                  <c:v>40582.25</c:v>
                </c:pt>
                <c:pt idx="9666">
                  <c:v>40582.291666666664</c:v>
                </c:pt>
                <c:pt idx="9667">
                  <c:v>40582.333333333336</c:v>
                </c:pt>
                <c:pt idx="9668">
                  <c:v>40582.375</c:v>
                </c:pt>
                <c:pt idx="9669">
                  <c:v>40582.416666666664</c:v>
                </c:pt>
                <c:pt idx="9670">
                  <c:v>40582.458333333336</c:v>
                </c:pt>
                <c:pt idx="9671">
                  <c:v>40582.5</c:v>
                </c:pt>
                <c:pt idx="9672">
                  <c:v>40582.541666666664</c:v>
                </c:pt>
                <c:pt idx="9673">
                  <c:v>40582.583333333336</c:v>
                </c:pt>
                <c:pt idx="9674">
                  <c:v>40582.625</c:v>
                </c:pt>
                <c:pt idx="9675">
                  <c:v>40582.666666666664</c:v>
                </c:pt>
                <c:pt idx="9676">
                  <c:v>40582.708333333336</c:v>
                </c:pt>
                <c:pt idx="9677">
                  <c:v>40582.75</c:v>
                </c:pt>
                <c:pt idx="9678">
                  <c:v>40582.791666666664</c:v>
                </c:pt>
                <c:pt idx="9679">
                  <c:v>40582.833333333336</c:v>
                </c:pt>
                <c:pt idx="9680">
                  <c:v>40582.875</c:v>
                </c:pt>
                <c:pt idx="9681">
                  <c:v>40582.916666666664</c:v>
                </c:pt>
                <c:pt idx="9682">
                  <c:v>40582.958333333336</c:v>
                </c:pt>
                <c:pt idx="9683">
                  <c:v>40583</c:v>
                </c:pt>
                <c:pt idx="9684">
                  <c:v>40583.041666666664</c:v>
                </c:pt>
                <c:pt idx="9685">
                  <c:v>40583.083333333336</c:v>
                </c:pt>
                <c:pt idx="9686">
                  <c:v>40583.125</c:v>
                </c:pt>
                <c:pt idx="9687">
                  <c:v>40583.166666666664</c:v>
                </c:pt>
                <c:pt idx="9688">
                  <c:v>40583.208333333336</c:v>
                </c:pt>
                <c:pt idx="9689">
                  <c:v>40583.25</c:v>
                </c:pt>
                <c:pt idx="9690">
                  <c:v>40583.291666666664</c:v>
                </c:pt>
                <c:pt idx="9691">
                  <c:v>40583.333333333336</c:v>
                </c:pt>
                <c:pt idx="9692">
                  <c:v>40583.375</c:v>
                </c:pt>
                <c:pt idx="9693">
                  <c:v>40583.416666666664</c:v>
                </c:pt>
                <c:pt idx="9694">
                  <c:v>40583.458333333336</c:v>
                </c:pt>
                <c:pt idx="9695">
                  <c:v>40583.5</c:v>
                </c:pt>
                <c:pt idx="9696">
                  <c:v>40583.541666666664</c:v>
                </c:pt>
                <c:pt idx="9697">
                  <c:v>40583.583333333336</c:v>
                </c:pt>
                <c:pt idx="9698">
                  <c:v>40583.625</c:v>
                </c:pt>
                <c:pt idx="9699">
                  <c:v>40583.666666666664</c:v>
                </c:pt>
                <c:pt idx="9700">
                  <c:v>40583.708333333336</c:v>
                </c:pt>
                <c:pt idx="9701">
                  <c:v>40583.75</c:v>
                </c:pt>
                <c:pt idx="9702">
                  <c:v>40583.791666666664</c:v>
                </c:pt>
                <c:pt idx="9703">
                  <c:v>40583.833333333336</c:v>
                </c:pt>
                <c:pt idx="9704">
                  <c:v>40583.875</c:v>
                </c:pt>
                <c:pt idx="9705">
                  <c:v>40583.916666666664</c:v>
                </c:pt>
                <c:pt idx="9706">
                  <c:v>40583.958333333336</c:v>
                </c:pt>
                <c:pt idx="9707">
                  <c:v>40584</c:v>
                </c:pt>
                <c:pt idx="9708">
                  <c:v>40584.041666666664</c:v>
                </c:pt>
                <c:pt idx="9709">
                  <c:v>40584.083333333336</c:v>
                </c:pt>
                <c:pt idx="9710">
                  <c:v>40584.125</c:v>
                </c:pt>
                <c:pt idx="9711">
                  <c:v>40584.166666666664</c:v>
                </c:pt>
                <c:pt idx="9712">
                  <c:v>40584.208333333336</c:v>
                </c:pt>
                <c:pt idx="9713">
                  <c:v>40584.25</c:v>
                </c:pt>
                <c:pt idx="9714">
                  <c:v>40584.291666666664</c:v>
                </c:pt>
                <c:pt idx="9715">
                  <c:v>40584.333333333336</c:v>
                </c:pt>
                <c:pt idx="9716">
                  <c:v>40584.375</c:v>
                </c:pt>
                <c:pt idx="9717">
                  <c:v>40584.416666666664</c:v>
                </c:pt>
                <c:pt idx="9718">
                  <c:v>40584.458333333336</c:v>
                </c:pt>
                <c:pt idx="9719">
                  <c:v>40584.5</c:v>
                </c:pt>
                <c:pt idx="9720">
                  <c:v>40584.541666666664</c:v>
                </c:pt>
                <c:pt idx="9721">
                  <c:v>40584.583333333336</c:v>
                </c:pt>
                <c:pt idx="9722">
                  <c:v>40584.625</c:v>
                </c:pt>
                <c:pt idx="9723">
                  <c:v>40584.666666666664</c:v>
                </c:pt>
                <c:pt idx="9724">
                  <c:v>40584.708333333336</c:v>
                </c:pt>
                <c:pt idx="9725">
                  <c:v>40584.75</c:v>
                </c:pt>
                <c:pt idx="9726">
                  <c:v>40584.791666666664</c:v>
                </c:pt>
                <c:pt idx="9727">
                  <c:v>40584.833333333336</c:v>
                </c:pt>
                <c:pt idx="9728">
                  <c:v>40584.875</c:v>
                </c:pt>
                <c:pt idx="9729">
                  <c:v>40584.916666666664</c:v>
                </c:pt>
                <c:pt idx="9730">
                  <c:v>40584.958333333336</c:v>
                </c:pt>
                <c:pt idx="9731">
                  <c:v>40585</c:v>
                </c:pt>
                <c:pt idx="9732">
                  <c:v>40585.041666666664</c:v>
                </c:pt>
                <c:pt idx="9733">
                  <c:v>40585.083333333336</c:v>
                </c:pt>
                <c:pt idx="9734">
                  <c:v>40585.125</c:v>
                </c:pt>
                <c:pt idx="9735">
                  <c:v>40585.166666666664</c:v>
                </c:pt>
                <c:pt idx="9736">
                  <c:v>40585.208333333336</c:v>
                </c:pt>
                <c:pt idx="9737">
                  <c:v>40585.25</c:v>
                </c:pt>
                <c:pt idx="9738">
                  <c:v>40585.291666666664</c:v>
                </c:pt>
                <c:pt idx="9739">
                  <c:v>40585.333333333336</c:v>
                </c:pt>
                <c:pt idx="9740">
                  <c:v>40585.375</c:v>
                </c:pt>
                <c:pt idx="9741">
                  <c:v>40585.416666666664</c:v>
                </c:pt>
                <c:pt idx="9742">
                  <c:v>40585.458333333336</c:v>
                </c:pt>
                <c:pt idx="9743">
                  <c:v>40585.5</c:v>
                </c:pt>
                <c:pt idx="9744">
                  <c:v>40585.541666666664</c:v>
                </c:pt>
                <c:pt idx="9745">
                  <c:v>40585.583333333336</c:v>
                </c:pt>
                <c:pt idx="9746">
                  <c:v>40585.625</c:v>
                </c:pt>
                <c:pt idx="9747">
                  <c:v>40585.666666666664</c:v>
                </c:pt>
                <c:pt idx="9748">
                  <c:v>40585.708333333336</c:v>
                </c:pt>
                <c:pt idx="9749">
                  <c:v>40585.75</c:v>
                </c:pt>
                <c:pt idx="9750">
                  <c:v>40585.791666666664</c:v>
                </c:pt>
                <c:pt idx="9751">
                  <c:v>40585.833333333336</c:v>
                </c:pt>
                <c:pt idx="9752">
                  <c:v>40585.875</c:v>
                </c:pt>
                <c:pt idx="9753">
                  <c:v>40585.916666666664</c:v>
                </c:pt>
                <c:pt idx="9754">
                  <c:v>40585.958333333336</c:v>
                </c:pt>
                <c:pt idx="9755">
                  <c:v>40586</c:v>
                </c:pt>
                <c:pt idx="9756">
                  <c:v>40586.041666666664</c:v>
                </c:pt>
                <c:pt idx="9757">
                  <c:v>40586.083333333336</c:v>
                </c:pt>
                <c:pt idx="9758">
                  <c:v>40586.125</c:v>
                </c:pt>
                <c:pt idx="9759">
                  <c:v>40586.166666666664</c:v>
                </c:pt>
                <c:pt idx="9760">
                  <c:v>40586.208333333336</c:v>
                </c:pt>
                <c:pt idx="9761">
                  <c:v>40586.25</c:v>
                </c:pt>
                <c:pt idx="9762">
                  <c:v>40586.291666666664</c:v>
                </c:pt>
                <c:pt idx="9763">
                  <c:v>40586.333333333336</c:v>
                </c:pt>
                <c:pt idx="9764">
                  <c:v>40586.375</c:v>
                </c:pt>
                <c:pt idx="9765">
                  <c:v>40586.416666666664</c:v>
                </c:pt>
                <c:pt idx="9766">
                  <c:v>40586.458333333336</c:v>
                </c:pt>
                <c:pt idx="9767">
                  <c:v>40586.5</c:v>
                </c:pt>
                <c:pt idx="9768">
                  <c:v>40586.541666666664</c:v>
                </c:pt>
                <c:pt idx="9769">
                  <c:v>40586.583333333336</c:v>
                </c:pt>
                <c:pt idx="9770">
                  <c:v>40586.625</c:v>
                </c:pt>
                <c:pt idx="9771">
                  <c:v>40586.666666666664</c:v>
                </c:pt>
                <c:pt idx="9772">
                  <c:v>40586.708333333336</c:v>
                </c:pt>
                <c:pt idx="9773">
                  <c:v>40586.75</c:v>
                </c:pt>
                <c:pt idx="9774">
                  <c:v>40586.791666666664</c:v>
                </c:pt>
                <c:pt idx="9775">
                  <c:v>40586.833333333336</c:v>
                </c:pt>
                <c:pt idx="9776">
                  <c:v>40586.875</c:v>
                </c:pt>
                <c:pt idx="9777">
                  <c:v>40586.916666666664</c:v>
                </c:pt>
                <c:pt idx="9778">
                  <c:v>40586.958333333336</c:v>
                </c:pt>
                <c:pt idx="9779">
                  <c:v>40587</c:v>
                </c:pt>
                <c:pt idx="9780">
                  <c:v>40587.041666666664</c:v>
                </c:pt>
                <c:pt idx="9781">
                  <c:v>40587.083333333336</c:v>
                </c:pt>
                <c:pt idx="9782">
                  <c:v>40587.125</c:v>
                </c:pt>
                <c:pt idx="9783">
                  <c:v>40587.166666666664</c:v>
                </c:pt>
                <c:pt idx="9784">
                  <c:v>40587.208333333336</c:v>
                </c:pt>
                <c:pt idx="9785">
                  <c:v>40587.25</c:v>
                </c:pt>
                <c:pt idx="9786">
                  <c:v>40587.291666666664</c:v>
                </c:pt>
                <c:pt idx="9787">
                  <c:v>40587.333333333336</c:v>
                </c:pt>
                <c:pt idx="9788">
                  <c:v>40587.375</c:v>
                </c:pt>
                <c:pt idx="9789">
                  <c:v>40587.416666666664</c:v>
                </c:pt>
                <c:pt idx="9790">
                  <c:v>40587.458333333336</c:v>
                </c:pt>
                <c:pt idx="9791">
                  <c:v>40587.5</c:v>
                </c:pt>
                <c:pt idx="9792">
                  <c:v>40587.541666666664</c:v>
                </c:pt>
                <c:pt idx="9793">
                  <c:v>40587.583333333336</c:v>
                </c:pt>
                <c:pt idx="9794">
                  <c:v>40587.625</c:v>
                </c:pt>
                <c:pt idx="9795">
                  <c:v>40587.666666666664</c:v>
                </c:pt>
                <c:pt idx="9796">
                  <c:v>40587.708333333336</c:v>
                </c:pt>
                <c:pt idx="9797">
                  <c:v>40587.75</c:v>
                </c:pt>
                <c:pt idx="9798">
                  <c:v>40587.791666666664</c:v>
                </c:pt>
                <c:pt idx="9799">
                  <c:v>40587.833333333336</c:v>
                </c:pt>
                <c:pt idx="9800">
                  <c:v>40587.875</c:v>
                </c:pt>
                <c:pt idx="9801">
                  <c:v>40587.916666666664</c:v>
                </c:pt>
                <c:pt idx="9802">
                  <c:v>40587.958333333336</c:v>
                </c:pt>
                <c:pt idx="9803">
                  <c:v>40588</c:v>
                </c:pt>
                <c:pt idx="9804">
                  <c:v>40588.041666666664</c:v>
                </c:pt>
                <c:pt idx="9805">
                  <c:v>40588.083333333336</c:v>
                </c:pt>
                <c:pt idx="9806">
                  <c:v>40588.125</c:v>
                </c:pt>
                <c:pt idx="9807">
                  <c:v>40588.166666666664</c:v>
                </c:pt>
                <c:pt idx="9808">
                  <c:v>40588.208333333336</c:v>
                </c:pt>
                <c:pt idx="9809">
                  <c:v>40588.25</c:v>
                </c:pt>
                <c:pt idx="9810">
                  <c:v>40588.291666666664</c:v>
                </c:pt>
                <c:pt idx="9811">
                  <c:v>40588.333333333336</c:v>
                </c:pt>
                <c:pt idx="9812">
                  <c:v>40588.375</c:v>
                </c:pt>
                <c:pt idx="9813">
                  <c:v>40588.416666666664</c:v>
                </c:pt>
                <c:pt idx="9814">
                  <c:v>40588.458333333336</c:v>
                </c:pt>
                <c:pt idx="9815">
                  <c:v>40588.5</c:v>
                </c:pt>
                <c:pt idx="9816">
                  <c:v>40588.541666666664</c:v>
                </c:pt>
                <c:pt idx="9817">
                  <c:v>40588.583333333336</c:v>
                </c:pt>
                <c:pt idx="9818">
                  <c:v>40588.625</c:v>
                </c:pt>
                <c:pt idx="9819">
                  <c:v>40588.666666666664</c:v>
                </c:pt>
                <c:pt idx="9820">
                  <c:v>40588.708333333336</c:v>
                </c:pt>
                <c:pt idx="9821">
                  <c:v>40588.75</c:v>
                </c:pt>
                <c:pt idx="9822">
                  <c:v>40588.791666666664</c:v>
                </c:pt>
                <c:pt idx="9823">
                  <c:v>40588.833333333336</c:v>
                </c:pt>
                <c:pt idx="9824">
                  <c:v>40588.875</c:v>
                </c:pt>
                <c:pt idx="9825">
                  <c:v>40588.916666666664</c:v>
                </c:pt>
                <c:pt idx="9826">
                  <c:v>40588.958333333336</c:v>
                </c:pt>
                <c:pt idx="9827">
                  <c:v>40589</c:v>
                </c:pt>
                <c:pt idx="9828">
                  <c:v>40589.041666666664</c:v>
                </c:pt>
                <c:pt idx="9829">
                  <c:v>40589.083333333336</c:v>
                </c:pt>
                <c:pt idx="9830">
                  <c:v>40589.125</c:v>
                </c:pt>
                <c:pt idx="9831">
                  <c:v>40589.166666666664</c:v>
                </c:pt>
                <c:pt idx="9832">
                  <c:v>40589.208333333336</c:v>
                </c:pt>
                <c:pt idx="9833">
                  <c:v>40589.25</c:v>
                </c:pt>
                <c:pt idx="9834">
                  <c:v>40589.291666666664</c:v>
                </c:pt>
                <c:pt idx="9835">
                  <c:v>40589.333333333336</c:v>
                </c:pt>
                <c:pt idx="9836">
                  <c:v>40589.375</c:v>
                </c:pt>
                <c:pt idx="9837">
                  <c:v>40589.416666666664</c:v>
                </c:pt>
                <c:pt idx="9838">
                  <c:v>40589.458333333336</c:v>
                </c:pt>
                <c:pt idx="9839">
                  <c:v>40589.5</c:v>
                </c:pt>
                <c:pt idx="9840">
                  <c:v>40589.541666666664</c:v>
                </c:pt>
                <c:pt idx="9841">
                  <c:v>40589.583333333336</c:v>
                </c:pt>
                <c:pt idx="9842">
                  <c:v>40589.625</c:v>
                </c:pt>
                <c:pt idx="9843">
                  <c:v>40589.666666666664</c:v>
                </c:pt>
                <c:pt idx="9844">
                  <c:v>40589.708333333336</c:v>
                </c:pt>
                <c:pt idx="9845">
                  <c:v>40589.75</c:v>
                </c:pt>
                <c:pt idx="9846">
                  <c:v>40589.791666666664</c:v>
                </c:pt>
                <c:pt idx="9847">
                  <c:v>40589.833333333336</c:v>
                </c:pt>
                <c:pt idx="9848">
                  <c:v>40589.875</c:v>
                </c:pt>
                <c:pt idx="9849">
                  <c:v>40589.916666666664</c:v>
                </c:pt>
                <c:pt idx="9850">
                  <c:v>40589.958333333336</c:v>
                </c:pt>
                <c:pt idx="9851">
                  <c:v>40590</c:v>
                </c:pt>
                <c:pt idx="9852">
                  <c:v>40590.041666666664</c:v>
                </c:pt>
                <c:pt idx="9853">
                  <c:v>40590.083333333336</c:v>
                </c:pt>
                <c:pt idx="9854">
                  <c:v>40590.125</c:v>
                </c:pt>
                <c:pt idx="9855">
                  <c:v>40590.166666666664</c:v>
                </c:pt>
                <c:pt idx="9856">
                  <c:v>40590.208333333336</c:v>
                </c:pt>
                <c:pt idx="9857">
                  <c:v>40590.25</c:v>
                </c:pt>
                <c:pt idx="9858">
                  <c:v>40590.291666666664</c:v>
                </c:pt>
                <c:pt idx="9859">
                  <c:v>40590.333333333336</c:v>
                </c:pt>
                <c:pt idx="9860">
                  <c:v>40590.375</c:v>
                </c:pt>
                <c:pt idx="9861">
                  <c:v>40590.416666666664</c:v>
                </c:pt>
                <c:pt idx="9862">
                  <c:v>40590.458333333336</c:v>
                </c:pt>
                <c:pt idx="9863">
                  <c:v>40590.5</c:v>
                </c:pt>
                <c:pt idx="9864">
                  <c:v>40590.541666666664</c:v>
                </c:pt>
                <c:pt idx="9865">
                  <c:v>40590.583333333336</c:v>
                </c:pt>
                <c:pt idx="9866">
                  <c:v>40590.625</c:v>
                </c:pt>
                <c:pt idx="9867">
                  <c:v>40590.666666666664</c:v>
                </c:pt>
                <c:pt idx="9868">
                  <c:v>40590.708333333336</c:v>
                </c:pt>
                <c:pt idx="9869">
                  <c:v>40590.75</c:v>
                </c:pt>
                <c:pt idx="9870">
                  <c:v>40590.791666666664</c:v>
                </c:pt>
                <c:pt idx="9871">
                  <c:v>40590.833333333336</c:v>
                </c:pt>
                <c:pt idx="9872">
                  <c:v>40590.875</c:v>
                </c:pt>
                <c:pt idx="9873">
                  <c:v>40590.916666666664</c:v>
                </c:pt>
                <c:pt idx="9874">
                  <c:v>40590.958333333336</c:v>
                </c:pt>
                <c:pt idx="9875">
                  <c:v>40591</c:v>
                </c:pt>
                <c:pt idx="9876">
                  <c:v>40591.041666666664</c:v>
                </c:pt>
                <c:pt idx="9877">
                  <c:v>40591.083333333336</c:v>
                </c:pt>
                <c:pt idx="9878">
                  <c:v>40591.125</c:v>
                </c:pt>
                <c:pt idx="9879">
                  <c:v>40591.166666666664</c:v>
                </c:pt>
                <c:pt idx="9880">
                  <c:v>40591.208333333336</c:v>
                </c:pt>
                <c:pt idx="9881">
                  <c:v>40591.25</c:v>
                </c:pt>
                <c:pt idx="9882">
                  <c:v>40591.291666666664</c:v>
                </c:pt>
                <c:pt idx="9883">
                  <c:v>40591.333333333336</c:v>
                </c:pt>
                <c:pt idx="9884">
                  <c:v>40591.375</c:v>
                </c:pt>
                <c:pt idx="9885">
                  <c:v>40591.416666666664</c:v>
                </c:pt>
                <c:pt idx="9886">
                  <c:v>40591.458333333336</c:v>
                </c:pt>
                <c:pt idx="9887">
                  <c:v>40591.5</c:v>
                </c:pt>
                <c:pt idx="9888">
                  <c:v>40591.541666666664</c:v>
                </c:pt>
                <c:pt idx="9889">
                  <c:v>40591.583333333336</c:v>
                </c:pt>
                <c:pt idx="9890">
                  <c:v>40591.625</c:v>
                </c:pt>
                <c:pt idx="9891">
                  <c:v>40591.666666666664</c:v>
                </c:pt>
                <c:pt idx="9892">
                  <c:v>40591.708333333336</c:v>
                </c:pt>
                <c:pt idx="9893">
                  <c:v>40591.75</c:v>
                </c:pt>
                <c:pt idx="9894">
                  <c:v>40591.791666666664</c:v>
                </c:pt>
                <c:pt idx="9895">
                  <c:v>40591.833333333336</c:v>
                </c:pt>
                <c:pt idx="9896">
                  <c:v>40591.875</c:v>
                </c:pt>
                <c:pt idx="9897">
                  <c:v>40591.916666666664</c:v>
                </c:pt>
                <c:pt idx="9898">
                  <c:v>40591.958333333336</c:v>
                </c:pt>
                <c:pt idx="9899">
                  <c:v>40592</c:v>
                </c:pt>
                <c:pt idx="9900">
                  <c:v>40592.041666666664</c:v>
                </c:pt>
                <c:pt idx="9901">
                  <c:v>40592.083333333336</c:v>
                </c:pt>
                <c:pt idx="9902">
                  <c:v>40592.125</c:v>
                </c:pt>
                <c:pt idx="9903">
                  <c:v>40592.166666666664</c:v>
                </c:pt>
                <c:pt idx="9904">
                  <c:v>40592.208333333336</c:v>
                </c:pt>
                <c:pt idx="9905">
                  <c:v>40592.25</c:v>
                </c:pt>
                <c:pt idx="9906">
                  <c:v>40592.291666666664</c:v>
                </c:pt>
                <c:pt idx="9907">
                  <c:v>40592.333333333336</c:v>
                </c:pt>
                <c:pt idx="9908">
                  <c:v>40592.375</c:v>
                </c:pt>
                <c:pt idx="9909">
                  <c:v>40592.416666666664</c:v>
                </c:pt>
                <c:pt idx="9910">
                  <c:v>40592.458333333336</c:v>
                </c:pt>
                <c:pt idx="9911">
                  <c:v>40592.5</c:v>
                </c:pt>
                <c:pt idx="9912">
                  <c:v>40592.541666666664</c:v>
                </c:pt>
                <c:pt idx="9913">
                  <c:v>40592.583333333336</c:v>
                </c:pt>
                <c:pt idx="9914">
                  <c:v>40592.625</c:v>
                </c:pt>
                <c:pt idx="9915">
                  <c:v>40592.666666666664</c:v>
                </c:pt>
                <c:pt idx="9916">
                  <c:v>40592.708333333336</c:v>
                </c:pt>
                <c:pt idx="9917">
                  <c:v>40592.75</c:v>
                </c:pt>
                <c:pt idx="9918">
                  <c:v>40592.791666666664</c:v>
                </c:pt>
                <c:pt idx="9919">
                  <c:v>40592.833333333336</c:v>
                </c:pt>
                <c:pt idx="9920">
                  <c:v>40592.875</c:v>
                </c:pt>
                <c:pt idx="9921">
                  <c:v>40592.916666666664</c:v>
                </c:pt>
                <c:pt idx="9922">
                  <c:v>40592.958333333336</c:v>
                </c:pt>
                <c:pt idx="9923">
                  <c:v>40593</c:v>
                </c:pt>
                <c:pt idx="9924">
                  <c:v>40593.041666666664</c:v>
                </c:pt>
                <c:pt idx="9925">
                  <c:v>40593.083333333336</c:v>
                </c:pt>
                <c:pt idx="9926">
                  <c:v>40593.125</c:v>
                </c:pt>
                <c:pt idx="9927">
                  <c:v>40593.166666666664</c:v>
                </c:pt>
                <c:pt idx="9928">
                  <c:v>40593.208333333336</c:v>
                </c:pt>
                <c:pt idx="9929">
                  <c:v>40593.25</c:v>
                </c:pt>
                <c:pt idx="9930">
                  <c:v>40593.291666666664</c:v>
                </c:pt>
                <c:pt idx="9931">
                  <c:v>40593.333333333336</c:v>
                </c:pt>
                <c:pt idx="9932">
                  <c:v>40593.375</c:v>
                </c:pt>
                <c:pt idx="9933">
                  <c:v>40593.416666666664</c:v>
                </c:pt>
                <c:pt idx="9934">
                  <c:v>40593.458333333336</c:v>
                </c:pt>
                <c:pt idx="9935">
                  <c:v>40593.5</c:v>
                </c:pt>
                <c:pt idx="9936">
                  <c:v>40593.541666666664</c:v>
                </c:pt>
                <c:pt idx="9937">
                  <c:v>40593.583333333336</c:v>
                </c:pt>
                <c:pt idx="9938">
                  <c:v>40593.625</c:v>
                </c:pt>
                <c:pt idx="9939">
                  <c:v>40593.666666666664</c:v>
                </c:pt>
                <c:pt idx="9940">
                  <c:v>40593.708333333336</c:v>
                </c:pt>
                <c:pt idx="9941">
                  <c:v>40593.75</c:v>
                </c:pt>
                <c:pt idx="9942">
                  <c:v>40593.791666666664</c:v>
                </c:pt>
                <c:pt idx="9943">
                  <c:v>40593.833333333336</c:v>
                </c:pt>
                <c:pt idx="9944">
                  <c:v>40593.875</c:v>
                </c:pt>
                <c:pt idx="9945">
                  <c:v>40593.916666666664</c:v>
                </c:pt>
                <c:pt idx="9946">
                  <c:v>40593.958333333336</c:v>
                </c:pt>
                <c:pt idx="9947">
                  <c:v>40594</c:v>
                </c:pt>
                <c:pt idx="9948">
                  <c:v>40594.041666666664</c:v>
                </c:pt>
                <c:pt idx="9949">
                  <c:v>40594.083333333336</c:v>
                </c:pt>
                <c:pt idx="9950">
                  <c:v>40594.125</c:v>
                </c:pt>
                <c:pt idx="9951">
                  <c:v>40594.166666666664</c:v>
                </c:pt>
                <c:pt idx="9952">
                  <c:v>40594.208333333336</c:v>
                </c:pt>
                <c:pt idx="9953">
                  <c:v>40594.25</c:v>
                </c:pt>
                <c:pt idx="9954">
                  <c:v>40594.291666666664</c:v>
                </c:pt>
                <c:pt idx="9955">
                  <c:v>40594.333333333336</c:v>
                </c:pt>
                <c:pt idx="9956">
                  <c:v>40594.375</c:v>
                </c:pt>
                <c:pt idx="9957">
                  <c:v>40594.416666666664</c:v>
                </c:pt>
                <c:pt idx="9958">
                  <c:v>40594.458333333336</c:v>
                </c:pt>
                <c:pt idx="9959">
                  <c:v>40594.5</c:v>
                </c:pt>
                <c:pt idx="9960">
                  <c:v>40594.541666666664</c:v>
                </c:pt>
                <c:pt idx="9961">
                  <c:v>40594.583333333336</c:v>
                </c:pt>
                <c:pt idx="9962">
                  <c:v>40594.625</c:v>
                </c:pt>
                <c:pt idx="9963">
                  <c:v>40594.666666666664</c:v>
                </c:pt>
                <c:pt idx="9964">
                  <c:v>40594.708333333336</c:v>
                </c:pt>
                <c:pt idx="9965">
                  <c:v>40594.75</c:v>
                </c:pt>
                <c:pt idx="9966">
                  <c:v>40594.791666666664</c:v>
                </c:pt>
                <c:pt idx="9967">
                  <c:v>40594.833333333336</c:v>
                </c:pt>
                <c:pt idx="9968">
                  <c:v>40594.875</c:v>
                </c:pt>
                <c:pt idx="9969">
                  <c:v>40594.916666666664</c:v>
                </c:pt>
                <c:pt idx="9970">
                  <c:v>40594.958333333336</c:v>
                </c:pt>
                <c:pt idx="9971">
                  <c:v>40595</c:v>
                </c:pt>
                <c:pt idx="9972">
                  <c:v>40595.041666666664</c:v>
                </c:pt>
                <c:pt idx="9973">
                  <c:v>40595.083333333336</c:v>
                </c:pt>
                <c:pt idx="9974">
                  <c:v>40595.125</c:v>
                </c:pt>
                <c:pt idx="9975">
                  <c:v>40595.166666666664</c:v>
                </c:pt>
                <c:pt idx="9976">
                  <c:v>40595.208333333336</c:v>
                </c:pt>
                <c:pt idx="9977">
                  <c:v>40595.25</c:v>
                </c:pt>
                <c:pt idx="9978">
                  <c:v>40595.291666666664</c:v>
                </c:pt>
                <c:pt idx="9979">
                  <c:v>40595.333333333336</c:v>
                </c:pt>
                <c:pt idx="9980">
                  <c:v>40595.375</c:v>
                </c:pt>
                <c:pt idx="9981">
                  <c:v>40595.416666666664</c:v>
                </c:pt>
                <c:pt idx="9982">
                  <c:v>40595.458333333336</c:v>
                </c:pt>
                <c:pt idx="9983">
                  <c:v>40595.5</c:v>
                </c:pt>
                <c:pt idx="9984">
                  <c:v>40595.541666666664</c:v>
                </c:pt>
                <c:pt idx="9985">
                  <c:v>40595.583333333336</c:v>
                </c:pt>
                <c:pt idx="9986">
                  <c:v>40595.625</c:v>
                </c:pt>
                <c:pt idx="9987">
                  <c:v>40595.666666666664</c:v>
                </c:pt>
                <c:pt idx="9988">
                  <c:v>40595.708333333336</c:v>
                </c:pt>
                <c:pt idx="9989">
                  <c:v>40595.75</c:v>
                </c:pt>
                <c:pt idx="9990">
                  <c:v>40595.791666666664</c:v>
                </c:pt>
                <c:pt idx="9991">
                  <c:v>40595.833333333336</c:v>
                </c:pt>
                <c:pt idx="9992">
                  <c:v>40595.875</c:v>
                </c:pt>
                <c:pt idx="9993">
                  <c:v>40595.916666666664</c:v>
                </c:pt>
                <c:pt idx="9994">
                  <c:v>40595.958333333336</c:v>
                </c:pt>
                <c:pt idx="9995">
                  <c:v>40596</c:v>
                </c:pt>
                <c:pt idx="9996">
                  <c:v>40596.041666666664</c:v>
                </c:pt>
                <c:pt idx="9997">
                  <c:v>40596.083333333336</c:v>
                </c:pt>
                <c:pt idx="9998">
                  <c:v>40596.125</c:v>
                </c:pt>
                <c:pt idx="9999">
                  <c:v>40596.166666666664</c:v>
                </c:pt>
                <c:pt idx="10000">
                  <c:v>40596.208333333336</c:v>
                </c:pt>
                <c:pt idx="10001">
                  <c:v>40596.25</c:v>
                </c:pt>
                <c:pt idx="10002">
                  <c:v>40596.291666666664</c:v>
                </c:pt>
                <c:pt idx="10003">
                  <c:v>40596.333333333336</c:v>
                </c:pt>
                <c:pt idx="10004">
                  <c:v>40596.375</c:v>
                </c:pt>
                <c:pt idx="10005">
                  <c:v>40596.416666666664</c:v>
                </c:pt>
                <c:pt idx="10006">
                  <c:v>40596.458333333336</c:v>
                </c:pt>
                <c:pt idx="10007">
                  <c:v>40596.5</c:v>
                </c:pt>
                <c:pt idx="10008">
                  <c:v>40596.541666666664</c:v>
                </c:pt>
                <c:pt idx="10009">
                  <c:v>40596.583333333336</c:v>
                </c:pt>
                <c:pt idx="10010">
                  <c:v>40596.625</c:v>
                </c:pt>
                <c:pt idx="10011">
                  <c:v>40596.666666666664</c:v>
                </c:pt>
                <c:pt idx="10012">
                  <c:v>40596.708333333336</c:v>
                </c:pt>
                <c:pt idx="10013">
                  <c:v>40596.75</c:v>
                </c:pt>
                <c:pt idx="10014">
                  <c:v>40596.791666666664</c:v>
                </c:pt>
                <c:pt idx="10015">
                  <c:v>40596.833333333336</c:v>
                </c:pt>
                <c:pt idx="10016">
                  <c:v>40596.875</c:v>
                </c:pt>
                <c:pt idx="10017">
                  <c:v>40596.916666666664</c:v>
                </c:pt>
                <c:pt idx="10018">
                  <c:v>40596.958333333336</c:v>
                </c:pt>
                <c:pt idx="10019">
                  <c:v>40597</c:v>
                </c:pt>
                <c:pt idx="10020">
                  <c:v>40597.041666666664</c:v>
                </c:pt>
                <c:pt idx="10021">
                  <c:v>40597.083333333336</c:v>
                </c:pt>
                <c:pt idx="10022">
                  <c:v>40597.125</c:v>
                </c:pt>
                <c:pt idx="10023">
                  <c:v>40597.166666666664</c:v>
                </c:pt>
                <c:pt idx="10024">
                  <c:v>40597.208333333336</c:v>
                </c:pt>
                <c:pt idx="10025">
                  <c:v>40597.25</c:v>
                </c:pt>
                <c:pt idx="10026">
                  <c:v>40597.291666666664</c:v>
                </c:pt>
                <c:pt idx="10027">
                  <c:v>40597.333333333336</c:v>
                </c:pt>
                <c:pt idx="10028">
                  <c:v>40597.375</c:v>
                </c:pt>
                <c:pt idx="10029">
                  <c:v>40597.416666666664</c:v>
                </c:pt>
                <c:pt idx="10030">
                  <c:v>40597.458333333336</c:v>
                </c:pt>
                <c:pt idx="10031">
                  <c:v>40597.5</c:v>
                </c:pt>
                <c:pt idx="10032">
                  <c:v>40597.541666666664</c:v>
                </c:pt>
                <c:pt idx="10033">
                  <c:v>40597.583333333336</c:v>
                </c:pt>
                <c:pt idx="10034">
                  <c:v>40597.625</c:v>
                </c:pt>
                <c:pt idx="10035">
                  <c:v>40597.666666666664</c:v>
                </c:pt>
                <c:pt idx="10036">
                  <c:v>40597.708333333336</c:v>
                </c:pt>
                <c:pt idx="10037">
                  <c:v>40597.75</c:v>
                </c:pt>
                <c:pt idx="10038">
                  <c:v>40597.791666666664</c:v>
                </c:pt>
                <c:pt idx="10039">
                  <c:v>40597.833333333336</c:v>
                </c:pt>
                <c:pt idx="10040">
                  <c:v>40597.875</c:v>
                </c:pt>
                <c:pt idx="10041">
                  <c:v>40597.916666666664</c:v>
                </c:pt>
                <c:pt idx="10042">
                  <c:v>40597.958333333336</c:v>
                </c:pt>
                <c:pt idx="10043">
                  <c:v>40598</c:v>
                </c:pt>
                <c:pt idx="10044">
                  <c:v>40598.041666666664</c:v>
                </c:pt>
                <c:pt idx="10045">
                  <c:v>40598.083333333336</c:v>
                </c:pt>
                <c:pt idx="10046">
                  <c:v>40598.125</c:v>
                </c:pt>
                <c:pt idx="10047">
                  <c:v>40598.166666666664</c:v>
                </c:pt>
                <c:pt idx="10048">
                  <c:v>40598.208333333336</c:v>
                </c:pt>
                <c:pt idx="10049">
                  <c:v>40598.25</c:v>
                </c:pt>
                <c:pt idx="10050">
                  <c:v>40598.291666666664</c:v>
                </c:pt>
                <c:pt idx="10051">
                  <c:v>40598.333333333336</c:v>
                </c:pt>
                <c:pt idx="10052">
                  <c:v>40598.375</c:v>
                </c:pt>
                <c:pt idx="10053">
                  <c:v>40598.416666666664</c:v>
                </c:pt>
                <c:pt idx="10054">
                  <c:v>40598.458333333336</c:v>
                </c:pt>
                <c:pt idx="10055">
                  <c:v>40598.5</c:v>
                </c:pt>
                <c:pt idx="10056">
                  <c:v>40598.541666666664</c:v>
                </c:pt>
                <c:pt idx="10057">
                  <c:v>40598.583333333336</c:v>
                </c:pt>
                <c:pt idx="10058">
                  <c:v>40598.625</c:v>
                </c:pt>
                <c:pt idx="10059">
                  <c:v>40598.666666666664</c:v>
                </c:pt>
                <c:pt idx="10060">
                  <c:v>40598.708333333336</c:v>
                </c:pt>
                <c:pt idx="10061">
                  <c:v>40598.75</c:v>
                </c:pt>
                <c:pt idx="10062">
                  <c:v>40598.791666666664</c:v>
                </c:pt>
                <c:pt idx="10063">
                  <c:v>40598.833333333336</c:v>
                </c:pt>
                <c:pt idx="10064">
                  <c:v>40598.875</c:v>
                </c:pt>
                <c:pt idx="10065">
                  <c:v>40598.916666666664</c:v>
                </c:pt>
                <c:pt idx="10066">
                  <c:v>40598.958333333336</c:v>
                </c:pt>
                <c:pt idx="10067">
                  <c:v>40599</c:v>
                </c:pt>
                <c:pt idx="10068">
                  <c:v>40599.041666666664</c:v>
                </c:pt>
                <c:pt idx="10069">
                  <c:v>40599.083333333336</c:v>
                </c:pt>
                <c:pt idx="10070">
                  <c:v>40599.125</c:v>
                </c:pt>
                <c:pt idx="10071">
                  <c:v>40599.166666666664</c:v>
                </c:pt>
                <c:pt idx="10072">
                  <c:v>40599.208333333336</c:v>
                </c:pt>
                <c:pt idx="10073">
                  <c:v>40599.25</c:v>
                </c:pt>
                <c:pt idx="10074">
                  <c:v>40599.291666666664</c:v>
                </c:pt>
                <c:pt idx="10075">
                  <c:v>40599.333333333336</c:v>
                </c:pt>
                <c:pt idx="10076">
                  <c:v>40599.375</c:v>
                </c:pt>
                <c:pt idx="10077">
                  <c:v>40599.416666666664</c:v>
                </c:pt>
                <c:pt idx="10078">
                  <c:v>40599.458333333336</c:v>
                </c:pt>
                <c:pt idx="10079">
                  <c:v>40599.5</c:v>
                </c:pt>
                <c:pt idx="10080">
                  <c:v>40599.541666666664</c:v>
                </c:pt>
                <c:pt idx="10081">
                  <c:v>40599.583333333336</c:v>
                </c:pt>
                <c:pt idx="10082">
                  <c:v>40599.625</c:v>
                </c:pt>
                <c:pt idx="10083">
                  <c:v>40599.666666666664</c:v>
                </c:pt>
                <c:pt idx="10084">
                  <c:v>40599.708333333336</c:v>
                </c:pt>
                <c:pt idx="10085">
                  <c:v>40599.75</c:v>
                </c:pt>
                <c:pt idx="10086">
                  <c:v>40599.791666666664</c:v>
                </c:pt>
                <c:pt idx="10087">
                  <c:v>40599.833333333336</c:v>
                </c:pt>
                <c:pt idx="10088">
                  <c:v>40599.875</c:v>
                </c:pt>
                <c:pt idx="10089">
                  <c:v>40599.916666666664</c:v>
                </c:pt>
                <c:pt idx="10090">
                  <c:v>40599.958333333336</c:v>
                </c:pt>
                <c:pt idx="10091">
                  <c:v>40600</c:v>
                </c:pt>
                <c:pt idx="10092">
                  <c:v>40600.041666666664</c:v>
                </c:pt>
                <c:pt idx="10093">
                  <c:v>40600.083333333336</c:v>
                </c:pt>
                <c:pt idx="10094">
                  <c:v>40600.125</c:v>
                </c:pt>
                <c:pt idx="10095">
                  <c:v>40600.166666666664</c:v>
                </c:pt>
                <c:pt idx="10096">
                  <c:v>40600.208333333336</c:v>
                </c:pt>
                <c:pt idx="10097">
                  <c:v>40600.25</c:v>
                </c:pt>
                <c:pt idx="10098">
                  <c:v>40600.291666666664</c:v>
                </c:pt>
                <c:pt idx="10099">
                  <c:v>40600.333333333336</c:v>
                </c:pt>
                <c:pt idx="10100">
                  <c:v>40600.375</c:v>
                </c:pt>
                <c:pt idx="10101">
                  <c:v>40600.416666666664</c:v>
                </c:pt>
                <c:pt idx="10102">
                  <c:v>40600.458333333336</c:v>
                </c:pt>
                <c:pt idx="10103">
                  <c:v>40600.5</c:v>
                </c:pt>
                <c:pt idx="10104">
                  <c:v>40600.541666666664</c:v>
                </c:pt>
                <c:pt idx="10105">
                  <c:v>40600.583333333336</c:v>
                </c:pt>
                <c:pt idx="10106">
                  <c:v>40600.625</c:v>
                </c:pt>
                <c:pt idx="10107">
                  <c:v>40600.666666666664</c:v>
                </c:pt>
                <c:pt idx="10108">
                  <c:v>40600.708333333336</c:v>
                </c:pt>
                <c:pt idx="10109">
                  <c:v>40600.75</c:v>
                </c:pt>
                <c:pt idx="10110">
                  <c:v>40600.791666666664</c:v>
                </c:pt>
                <c:pt idx="10111">
                  <c:v>40600.833333333336</c:v>
                </c:pt>
                <c:pt idx="10112">
                  <c:v>40600.875</c:v>
                </c:pt>
                <c:pt idx="10113">
                  <c:v>40600.916666666664</c:v>
                </c:pt>
                <c:pt idx="10114">
                  <c:v>40600.958333333336</c:v>
                </c:pt>
                <c:pt idx="10115">
                  <c:v>40601</c:v>
                </c:pt>
                <c:pt idx="10116">
                  <c:v>40601.041666666664</c:v>
                </c:pt>
                <c:pt idx="10117">
                  <c:v>40601.083333333336</c:v>
                </c:pt>
                <c:pt idx="10118">
                  <c:v>40601.125</c:v>
                </c:pt>
                <c:pt idx="10119">
                  <c:v>40601.166666666664</c:v>
                </c:pt>
                <c:pt idx="10120">
                  <c:v>40601.208333333336</c:v>
                </c:pt>
                <c:pt idx="10121">
                  <c:v>40601.25</c:v>
                </c:pt>
                <c:pt idx="10122">
                  <c:v>40601.291666666664</c:v>
                </c:pt>
                <c:pt idx="10123">
                  <c:v>40601.333333333336</c:v>
                </c:pt>
                <c:pt idx="10124">
                  <c:v>40601.375</c:v>
                </c:pt>
                <c:pt idx="10125">
                  <c:v>40601.416666666664</c:v>
                </c:pt>
                <c:pt idx="10126">
                  <c:v>40601.458333333336</c:v>
                </c:pt>
                <c:pt idx="10127">
                  <c:v>40601.5</c:v>
                </c:pt>
                <c:pt idx="10128">
                  <c:v>40601.541666666664</c:v>
                </c:pt>
                <c:pt idx="10129">
                  <c:v>40601.583333333336</c:v>
                </c:pt>
                <c:pt idx="10130">
                  <c:v>40601.625</c:v>
                </c:pt>
                <c:pt idx="10131">
                  <c:v>40601.666666666664</c:v>
                </c:pt>
                <c:pt idx="10132">
                  <c:v>40601.708333333336</c:v>
                </c:pt>
                <c:pt idx="10133">
                  <c:v>40601.75</c:v>
                </c:pt>
                <c:pt idx="10134">
                  <c:v>40601.791666666664</c:v>
                </c:pt>
                <c:pt idx="10135">
                  <c:v>40601.833333333336</c:v>
                </c:pt>
                <c:pt idx="10136">
                  <c:v>40601.875</c:v>
                </c:pt>
                <c:pt idx="10137">
                  <c:v>40601.916666666664</c:v>
                </c:pt>
                <c:pt idx="10138">
                  <c:v>40601.958333333336</c:v>
                </c:pt>
                <c:pt idx="10139">
                  <c:v>40602</c:v>
                </c:pt>
                <c:pt idx="10140">
                  <c:v>40602.041666666664</c:v>
                </c:pt>
                <c:pt idx="10141">
                  <c:v>40602.083333333336</c:v>
                </c:pt>
                <c:pt idx="10142">
                  <c:v>40602.125</c:v>
                </c:pt>
                <c:pt idx="10143">
                  <c:v>40602.166666666664</c:v>
                </c:pt>
                <c:pt idx="10144">
                  <c:v>40602.208333333336</c:v>
                </c:pt>
                <c:pt idx="10145">
                  <c:v>40602.25</c:v>
                </c:pt>
                <c:pt idx="10146">
                  <c:v>40602.291666666664</c:v>
                </c:pt>
                <c:pt idx="10147">
                  <c:v>40602.333333333336</c:v>
                </c:pt>
                <c:pt idx="10148">
                  <c:v>40602.375</c:v>
                </c:pt>
                <c:pt idx="10149">
                  <c:v>40602.416666666664</c:v>
                </c:pt>
                <c:pt idx="10150">
                  <c:v>40602.458333333336</c:v>
                </c:pt>
                <c:pt idx="10151">
                  <c:v>40602.5</c:v>
                </c:pt>
                <c:pt idx="10152">
                  <c:v>40602.541666666664</c:v>
                </c:pt>
                <c:pt idx="10153">
                  <c:v>40602.583333333336</c:v>
                </c:pt>
                <c:pt idx="10154">
                  <c:v>40602.625</c:v>
                </c:pt>
                <c:pt idx="10155">
                  <c:v>40602.666666666664</c:v>
                </c:pt>
                <c:pt idx="10156">
                  <c:v>40602.708333333336</c:v>
                </c:pt>
                <c:pt idx="10157">
                  <c:v>40602.75</c:v>
                </c:pt>
                <c:pt idx="10158">
                  <c:v>40602.791666666664</c:v>
                </c:pt>
                <c:pt idx="10159">
                  <c:v>40602.833333333336</c:v>
                </c:pt>
                <c:pt idx="10160">
                  <c:v>40602.875</c:v>
                </c:pt>
                <c:pt idx="10161">
                  <c:v>40602.916666666664</c:v>
                </c:pt>
                <c:pt idx="10162">
                  <c:v>40602.958333333336</c:v>
                </c:pt>
                <c:pt idx="10163">
                  <c:v>40603</c:v>
                </c:pt>
                <c:pt idx="10164">
                  <c:v>40603.041666666664</c:v>
                </c:pt>
                <c:pt idx="10165">
                  <c:v>40603.083333333336</c:v>
                </c:pt>
                <c:pt idx="10166">
                  <c:v>40603.125</c:v>
                </c:pt>
                <c:pt idx="10167">
                  <c:v>40603.166666666664</c:v>
                </c:pt>
                <c:pt idx="10168">
                  <c:v>40603.208333333336</c:v>
                </c:pt>
                <c:pt idx="10169">
                  <c:v>40603.25</c:v>
                </c:pt>
                <c:pt idx="10170">
                  <c:v>40603.291666666664</c:v>
                </c:pt>
                <c:pt idx="10171">
                  <c:v>40603.333333333336</c:v>
                </c:pt>
                <c:pt idx="10172">
                  <c:v>40603.375</c:v>
                </c:pt>
                <c:pt idx="10173">
                  <c:v>40603.416666666664</c:v>
                </c:pt>
                <c:pt idx="10174">
                  <c:v>40603.458333333336</c:v>
                </c:pt>
                <c:pt idx="10175">
                  <c:v>40603.5</c:v>
                </c:pt>
                <c:pt idx="10176">
                  <c:v>40603.541666666664</c:v>
                </c:pt>
                <c:pt idx="10177">
                  <c:v>40603.583333333336</c:v>
                </c:pt>
                <c:pt idx="10178">
                  <c:v>40603.625</c:v>
                </c:pt>
                <c:pt idx="10179">
                  <c:v>40603.666666666664</c:v>
                </c:pt>
                <c:pt idx="10180">
                  <c:v>40603.708333333336</c:v>
                </c:pt>
                <c:pt idx="10181">
                  <c:v>40603.75</c:v>
                </c:pt>
                <c:pt idx="10182">
                  <c:v>40603.791666666664</c:v>
                </c:pt>
                <c:pt idx="10183">
                  <c:v>40603.833333333336</c:v>
                </c:pt>
                <c:pt idx="10184">
                  <c:v>40603.875</c:v>
                </c:pt>
                <c:pt idx="10185">
                  <c:v>40603.916666666664</c:v>
                </c:pt>
                <c:pt idx="10186">
                  <c:v>40603.958333333336</c:v>
                </c:pt>
                <c:pt idx="10187">
                  <c:v>40604</c:v>
                </c:pt>
                <c:pt idx="10188">
                  <c:v>40604.041666666664</c:v>
                </c:pt>
                <c:pt idx="10189">
                  <c:v>40604.083333333336</c:v>
                </c:pt>
                <c:pt idx="10190">
                  <c:v>40604.125</c:v>
                </c:pt>
                <c:pt idx="10191">
                  <c:v>40604.166666666664</c:v>
                </c:pt>
                <c:pt idx="10192">
                  <c:v>40604.208333333336</c:v>
                </c:pt>
                <c:pt idx="10193">
                  <c:v>40604.25</c:v>
                </c:pt>
                <c:pt idx="10194">
                  <c:v>40604.291666666664</c:v>
                </c:pt>
                <c:pt idx="10195">
                  <c:v>40604.333333333336</c:v>
                </c:pt>
                <c:pt idx="10196">
                  <c:v>40604.375</c:v>
                </c:pt>
                <c:pt idx="10197">
                  <c:v>40604.416666666664</c:v>
                </c:pt>
                <c:pt idx="10198">
                  <c:v>40604.458333333336</c:v>
                </c:pt>
                <c:pt idx="10199">
                  <c:v>40604.5</c:v>
                </c:pt>
                <c:pt idx="10200">
                  <c:v>40604.541666666664</c:v>
                </c:pt>
                <c:pt idx="10201">
                  <c:v>40604.583333333336</c:v>
                </c:pt>
                <c:pt idx="10202">
                  <c:v>40604.625</c:v>
                </c:pt>
                <c:pt idx="10203">
                  <c:v>40604.666666666664</c:v>
                </c:pt>
                <c:pt idx="10204">
                  <c:v>40604.708333333336</c:v>
                </c:pt>
                <c:pt idx="10205">
                  <c:v>40604.75</c:v>
                </c:pt>
                <c:pt idx="10206">
                  <c:v>40604.791666666664</c:v>
                </c:pt>
                <c:pt idx="10207">
                  <c:v>40604.833333333336</c:v>
                </c:pt>
                <c:pt idx="10208">
                  <c:v>40604.875</c:v>
                </c:pt>
                <c:pt idx="10209">
                  <c:v>40604.916666666664</c:v>
                </c:pt>
                <c:pt idx="10210">
                  <c:v>40604.958333333336</c:v>
                </c:pt>
                <c:pt idx="10211">
                  <c:v>40605</c:v>
                </c:pt>
                <c:pt idx="10212">
                  <c:v>40605.041666666664</c:v>
                </c:pt>
                <c:pt idx="10213">
                  <c:v>40605.083333333336</c:v>
                </c:pt>
                <c:pt idx="10214">
                  <c:v>40605.125</c:v>
                </c:pt>
                <c:pt idx="10215">
                  <c:v>40605.166666666664</c:v>
                </c:pt>
                <c:pt idx="10216">
                  <c:v>40605.208333333336</c:v>
                </c:pt>
                <c:pt idx="10217">
                  <c:v>40605.25</c:v>
                </c:pt>
                <c:pt idx="10218">
                  <c:v>40605.291666666664</c:v>
                </c:pt>
                <c:pt idx="10219">
                  <c:v>40605.333333333336</c:v>
                </c:pt>
                <c:pt idx="10220">
                  <c:v>40605.375</c:v>
                </c:pt>
                <c:pt idx="10221">
                  <c:v>40605.416666666664</c:v>
                </c:pt>
                <c:pt idx="10222">
                  <c:v>40605.458333333336</c:v>
                </c:pt>
                <c:pt idx="10223">
                  <c:v>40605.5</c:v>
                </c:pt>
                <c:pt idx="10224">
                  <c:v>40605.541666666664</c:v>
                </c:pt>
                <c:pt idx="10225">
                  <c:v>40605.583333333336</c:v>
                </c:pt>
                <c:pt idx="10226">
                  <c:v>40605.625</c:v>
                </c:pt>
                <c:pt idx="10227">
                  <c:v>40605.666666666664</c:v>
                </c:pt>
                <c:pt idx="10228">
                  <c:v>40605.708333333336</c:v>
                </c:pt>
                <c:pt idx="10229">
                  <c:v>40605.75</c:v>
                </c:pt>
                <c:pt idx="10230">
                  <c:v>40605.791666666664</c:v>
                </c:pt>
                <c:pt idx="10231">
                  <c:v>40605.833333333336</c:v>
                </c:pt>
                <c:pt idx="10232">
                  <c:v>40605.875</c:v>
                </c:pt>
                <c:pt idx="10233">
                  <c:v>40605.916666666664</c:v>
                </c:pt>
                <c:pt idx="10234">
                  <c:v>40605.958333333336</c:v>
                </c:pt>
                <c:pt idx="10235">
                  <c:v>40606</c:v>
                </c:pt>
                <c:pt idx="10236">
                  <c:v>40606.041666666664</c:v>
                </c:pt>
                <c:pt idx="10237">
                  <c:v>40606.083333333336</c:v>
                </c:pt>
                <c:pt idx="10238">
                  <c:v>40606.125</c:v>
                </c:pt>
                <c:pt idx="10239">
                  <c:v>40606.166666666664</c:v>
                </c:pt>
                <c:pt idx="10240">
                  <c:v>40606.208333333336</c:v>
                </c:pt>
                <c:pt idx="10241">
                  <c:v>40606.25</c:v>
                </c:pt>
                <c:pt idx="10242">
                  <c:v>40606.291666666664</c:v>
                </c:pt>
                <c:pt idx="10243">
                  <c:v>40606.333333333336</c:v>
                </c:pt>
                <c:pt idx="10244">
                  <c:v>40606.375</c:v>
                </c:pt>
                <c:pt idx="10245">
                  <c:v>40606.416666666664</c:v>
                </c:pt>
                <c:pt idx="10246">
                  <c:v>40606.458333333336</c:v>
                </c:pt>
                <c:pt idx="10247">
                  <c:v>40606.5</c:v>
                </c:pt>
                <c:pt idx="10248">
                  <c:v>40606.541666666664</c:v>
                </c:pt>
                <c:pt idx="10249">
                  <c:v>40606.583333333336</c:v>
                </c:pt>
                <c:pt idx="10250">
                  <c:v>40606.625</c:v>
                </c:pt>
                <c:pt idx="10251">
                  <c:v>40606.666666666664</c:v>
                </c:pt>
                <c:pt idx="10252">
                  <c:v>40606.708333333336</c:v>
                </c:pt>
                <c:pt idx="10253">
                  <c:v>40606.75</c:v>
                </c:pt>
                <c:pt idx="10254">
                  <c:v>40606.791666666664</c:v>
                </c:pt>
                <c:pt idx="10255">
                  <c:v>40606.833333333336</c:v>
                </c:pt>
                <c:pt idx="10256">
                  <c:v>40606.875</c:v>
                </c:pt>
                <c:pt idx="10257">
                  <c:v>40606.916666666664</c:v>
                </c:pt>
                <c:pt idx="10258">
                  <c:v>40606.958333333336</c:v>
                </c:pt>
                <c:pt idx="10259">
                  <c:v>40607</c:v>
                </c:pt>
                <c:pt idx="10260">
                  <c:v>40607.041666666664</c:v>
                </c:pt>
                <c:pt idx="10261">
                  <c:v>40607.083333333336</c:v>
                </c:pt>
                <c:pt idx="10262">
                  <c:v>40607.125</c:v>
                </c:pt>
                <c:pt idx="10263">
                  <c:v>40607.166666666664</c:v>
                </c:pt>
                <c:pt idx="10264">
                  <c:v>40607.208333333336</c:v>
                </c:pt>
                <c:pt idx="10265">
                  <c:v>40607.25</c:v>
                </c:pt>
                <c:pt idx="10266">
                  <c:v>40607.291666666664</c:v>
                </c:pt>
                <c:pt idx="10267">
                  <c:v>40607.333333333336</c:v>
                </c:pt>
                <c:pt idx="10268">
                  <c:v>40607.375</c:v>
                </c:pt>
                <c:pt idx="10269">
                  <c:v>40607.416666666664</c:v>
                </c:pt>
                <c:pt idx="10270">
                  <c:v>40607.458333333336</c:v>
                </c:pt>
                <c:pt idx="10271">
                  <c:v>40607.5</c:v>
                </c:pt>
                <c:pt idx="10272">
                  <c:v>40607.541666666664</c:v>
                </c:pt>
                <c:pt idx="10273">
                  <c:v>40607.583333333336</c:v>
                </c:pt>
                <c:pt idx="10274">
                  <c:v>40607.625</c:v>
                </c:pt>
                <c:pt idx="10275">
                  <c:v>40607.666666666664</c:v>
                </c:pt>
                <c:pt idx="10276">
                  <c:v>40607.708333333336</c:v>
                </c:pt>
                <c:pt idx="10277">
                  <c:v>40607.75</c:v>
                </c:pt>
                <c:pt idx="10278">
                  <c:v>40607.791666666664</c:v>
                </c:pt>
                <c:pt idx="10279">
                  <c:v>40607.833333333336</c:v>
                </c:pt>
                <c:pt idx="10280">
                  <c:v>40607.875</c:v>
                </c:pt>
                <c:pt idx="10281">
                  <c:v>40607.916666666664</c:v>
                </c:pt>
                <c:pt idx="10282">
                  <c:v>40607.958333333336</c:v>
                </c:pt>
                <c:pt idx="10283">
                  <c:v>40608</c:v>
                </c:pt>
                <c:pt idx="10284">
                  <c:v>40608.041666666664</c:v>
                </c:pt>
                <c:pt idx="10285">
                  <c:v>40608.083333333336</c:v>
                </c:pt>
                <c:pt idx="10286">
                  <c:v>40608.125</c:v>
                </c:pt>
                <c:pt idx="10287">
                  <c:v>40608.166666666664</c:v>
                </c:pt>
                <c:pt idx="10288">
                  <c:v>40608.208333333336</c:v>
                </c:pt>
                <c:pt idx="10289">
                  <c:v>40608.25</c:v>
                </c:pt>
                <c:pt idx="10290">
                  <c:v>40608.291666666664</c:v>
                </c:pt>
                <c:pt idx="10291">
                  <c:v>40608.333333333336</c:v>
                </c:pt>
                <c:pt idx="10292">
                  <c:v>40608.375</c:v>
                </c:pt>
                <c:pt idx="10293">
                  <c:v>40608.416666666664</c:v>
                </c:pt>
                <c:pt idx="10294">
                  <c:v>40608.458333333336</c:v>
                </c:pt>
                <c:pt idx="10295">
                  <c:v>40608.5</c:v>
                </c:pt>
                <c:pt idx="10296">
                  <c:v>40608.541666666664</c:v>
                </c:pt>
                <c:pt idx="10297">
                  <c:v>40608.583333333336</c:v>
                </c:pt>
                <c:pt idx="10298">
                  <c:v>40608.625</c:v>
                </c:pt>
                <c:pt idx="10299">
                  <c:v>40608.666666666664</c:v>
                </c:pt>
                <c:pt idx="10300">
                  <c:v>40608.708333333336</c:v>
                </c:pt>
                <c:pt idx="10301">
                  <c:v>40608.75</c:v>
                </c:pt>
                <c:pt idx="10302">
                  <c:v>40608.791666666664</c:v>
                </c:pt>
                <c:pt idx="10303">
                  <c:v>40608.833333333336</c:v>
                </c:pt>
                <c:pt idx="10304">
                  <c:v>40608.875</c:v>
                </c:pt>
                <c:pt idx="10305">
                  <c:v>40608.916666666664</c:v>
                </c:pt>
                <c:pt idx="10306">
                  <c:v>40608.958333333336</c:v>
                </c:pt>
                <c:pt idx="10307">
                  <c:v>40609</c:v>
                </c:pt>
                <c:pt idx="10308">
                  <c:v>40609.041666666664</c:v>
                </c:pt>
                <c:pt idx="10309">
                  <c:v>40609.083333333336</c:v>
                </c:pt>
                <c:pt idx="10310">
                  <c:v>40609.125</c:v>
                </c:pt>
                <c:pt idx="10311">
                  <c:v>40609.166666666664</c:v>
                </c:pt>
                <c:pt idx="10312">
                  <c:v>40609.208333333336</c:v>
                </c:pt>
                <c:pt idx="10313">
                  <c:v>40609.25</c:v>
                </c:pt>
                <c:pt idx="10314">
                  <c:v>40609.291666666664</c:v>
                </c:pt>
                <c:pt idx="10315">
                  <c:v>40609.333333333336</c:v>
                </c:pt>
                <c:pt idx="10316">
                  <c:v>40609.375</c:v>
                </c:pt>
                <c:pt idx="10317">
                  <c:v>40609.416666666664</c:v>
                </c:pt>
                <c:pt idx="10318">
                  <c:v>40609.458333333336</c:v>
                </c:pt>
                <c:pt idx="10319">
                  <c:v>40609.5</c:v>
                </c:pt>
                <c:pt idx="10320">
                  <c:v>40609.541666666664</c:v>
                </c:pt>
                <c:pt idx="10321">
                  <c:v>40609.583333333336</c:v>
                </c:pt>
                <c:pt idx="10322">
                  <c:v>40609.625</c:v>
                </c:pt>
                <c:pt idx="10323">
                  <c:v>40609.666666666664</c:v>
                </c:pt>
                <c:pt idx="10324">
                  <c:v>40609.708333333336</c:v>
                </c:pt>
                <c:pt idx="10325">
                  <c:v>40609.75</c:v>
                </c:pt>
                <c:pt idx="10326">
                  <c:v>40609.791666666664</c:v>
                </c:pt>
                <c:pt idx="10327">
                  <c:v>40609.833333333336</c:v>
                </c:pt>
                <c:pt idx="10328">
                  <c:v>40609.875</c:v>
                </c:pt>
                <c:pt idx="10329">
                  <c:v>40609.916666666664</c:v>
                </c:pt>
                <c:pt idx="10330">
                  <c:v>40609.958333333336</c:v>
                </c:pt>
                <c:pt idx="10331">
                  <c:v>40610</c:v>
                </c:pt>
                <c:pt idx="10332">
                  <c:v>40610.041666666664</c:v>
                </c:pt>
                <c:pt idx="10333">
                  <c:v>40610.083333333336</c:v>
                </c:pt>
                <c:pt idx="10334">
                  <c:v>40610.125</c:v>
                </c:pt>
                <c:pt idx="10335">
                  <c:v>40610.166666666664</c:v>
                </c:pt>
                <c:pt idx="10336">
                  <c:v>40610.208333333336</c:v>
                </c:pt>
                <c:pt idx="10337">
                  <c:v>40610.25</c:v>
                </c:pt>
                <c:pt idx="10338">
                  <c:v>40610.291666666664</c:v>
                </c:pt>
                <c:pt idx="10339">
                  <c:v>40610.333333333336</c:v>
                </c:pt>
                <c:pt idx="10340">
                  <c:v>40610.375</c:v>
                </c:pt>
                <c:pt idx="10341">
                  <c:v>40610.416666666664</c:v>
                </c:pt>
                <c:pt idx="10342">
                  <c:v>40610.458333333336</c:v>
                </c:pt>
                <c:pt idx="10343">
                  <c:v>40610.5</c:v>
                </c:pt>
                <c:pt idx="10344">
                  <c:v>40610.541666666664</c:v>
                </c:pt>
                <c:pt idx="10345">
                  <c:v>40610.583333333336</c:v>
                </c:pt>
                <c:pt idx="10346">
                  <c:v>40610.625</c:v>
                </c:pt>
                <c:pt idx="10347">
                  <c:v>40610.666666666664</c:v>
                </c:pt>
                <c:pt idx="10348">
                  <c:v>40610.708333333336</c:v>
                </c:pt>
                <c:pt idx="10349">
                  <c:v>40610.75</c:v>
                </c:pt>
                <c:pt idx="10350">
                  <c:v>40610.791666666664</c:v>
                </c:pt>
                <c:pt idx="10351">
                  <c:v>40610.833333333336</c:v>
                </c:pt>
                <c:pt idx="10352">
                  <c:v>40610.875</c:v>
                </c:pt>
                <c:pt idx="10353">
                  <c:v>40610.916666666664</c:v>
                </c:pt>
                <c:pt idx="10354">
                  <c:v>40610.958333333336</c:v>
                </c:pt>
                <c:pt idx="10355">
                  <c:v>40611</c:v>
                </c:pt>
                <c:pt idx="10356">
                  <c:v>40611.041666666664</c:v>
                </c:pt>
                <c:pt idx="10357">
                  <c:v>40611.083333333336</c:v>
                </c:pt>
                <c:pt idx="10358">
                  <c:v>40611.125</c:v>
                </c:pt>
                <c:pt idx="10359">
                  <c:v>40611.166666666664</c:v>
                </c:pt>
                <c:pt idx="10360">
                  <c:v>40611.208333333336</c:v>
                </c:pt>
                <c:pt idx="10361">
                  <c:v>40611.25</c:v>
                </c:pt>
                <c:pt idx="10362">
                  <c:v>40611.291666666664</c:v>
                </c:pt>
                <c:pt idx="10363">
                  <c:v>40611.333333333336</c:v>
                </c:pt>
                <c:pt idx="10364">
                  <c:v>40611.375</c:v>
                </c:pt>
                <c:pt idx="10365">
                  <c:v>40611.416666666664</c:v>
                </c:pt>
                <c:pt idx="10366">
                  <c:v>40611.458333333336</c:v>
                </c:pt>
                <c:pt idx="10367">
                  <c:v>40611.5</c:v>
                </c:pt>
                <c:pt idx="10368">
                  <c:v>40611.541666666664</c:v>
                </c:pt>
                <c:pt idx="10369">
                  <c:v>40611.583333333336</c:v>
                </c:pt>
                <c:pt idx="10370">
                  <c:v>40611.625</c:v>
                </c:pt>
                <c:pt idx="10371">
                  <c:v>40611.666666666664</c:v>
                </c:pt>
                <c:pt idx="10372">
                  <c:v>40611.708333333336</c:v>
                </c:pt>
                <c:pt idx="10373">
                  <c:v>40611.75</c:v>
                </c:pt>
                <c:pt idx="10374">
                  <c:v>40611.791666666664</c:v>
                </c:pt>
                <c:pt idx="10375">
                  <c:v>40611.833333333336</c:v>
                </c:pt>
                <c:pt idx="10376">
                  <c:v>40611.875</c:v>
                </c:pt>
                <c:pt idx="10377">
                  <c:v>40611.916666666664</c:v>
                </c:pt>
                <c:pt idx="10378">
                  <c:v>40611.958333333336</c:v>
                </c:pt>
                <c:pt idx="10379">
                  <c:v>40612</c:v>
                </c:pt>
                <c:pt idx="10380">
                  <c:v>40612.041666666664</c:v>
                </c:pt>
                <c:pt idx="10381">
                  <c:v>40612.083333333336</c:v>
                </c:pt>
                <c:pt idx="10382">
                  <c:v>40612.125</c:v>
                </c:pt>
                <c:pt idx="10383">
                  <c:v>40612.166666666664</c:v>
                </c:pt>
                <c:pt idx="10384">
                  <c:v>40612.208333333336</c:v>
                </c:pt>
                <c:pt idx="10385">
                  <c:v>40612.25</c:v>
                </c:pt>
                <c:pt idx="10386">
                  <c:v>40612.291666666664</c:v>
                </c:pt>
                <c:pt idx="10387">
                  <c:v>40612.333333333336</c:v>
                </c:pt>
                <c:pt idx="10388">
                  <c:v>40612.375</c:v>
                </c:pt>
                <c:pt idx="10389">
                  <c:v>40612.416666666664</c:v>
                </c:pt>
                <c:pt idx="10390">
                  <c:v>40612.458333333336</c:v>
                </c:pt>
                <c:pt idx="10391">
                  <c:v>40612.5</c:v>
                </c:pt>
                <c:pt idx="10392">
                  <c:v>40612.541666666664</c:v>
                </c:pt>
                <c:pt idx="10393">
                  <c:v>40612.583333333336</c:v>
                </c:pt>
                <c:pt idx="10394">
                  <c:v>40612.625</c:v>
                </c:pt>
                <c:pt idx="10395">
                  <c:v>40612.666666666664</c:v>
                </c:pt>
                <c:pt idx="10396">
                  <c:v>40612.708333333336</c:v>
                </c:pt>
                <c:pt idx="10397">
                  <c:v>40612.75</c:v>
                </c:pt>
                <c:pt idx="10398">
                  <c:v>40612.791666666664</c:v>
                </c:pt>
                <c:pt idx="10399">
                  <c:v>40612.833333333336</c:v>
                </c:pt>
                <c:pt idx="10400">
                  <c:v>40612.875</c:v>
                </c:pt>
                <c:pt idx="10401">
                  <c:v>40612.916666666664</c:v>
                </c:pt>
                <c:pt idx="10402">
                  <c:v>40612.958333333336</c:v>
                </c:pt>
                <c:pt idx="10403">
                  <c:v>40613</c:v>
                </c:pt>
                <c:pt idx="10404">
                  <c:v>40613.041666666664</c:v>
                </c:pt>
                <c:pt idx="10405">
                  <c:v>40613.083333333336</c:v>
                </c:pt>
                <c:pt idx="10406">
                  <c:v>40613.125</c:v>
                </c:pt>
                <c:pt idx="10407">
                  <c:v>40613.166666666664</c:v>
                </c:pt>
                <c:pt idx="10408">
                  <c:v>40613.208333333336</c:v>
                </c:pt>
                <c:pt idx="10409">
                  <c:v>40613.25</c:v>
                </c:pt>
                <c:pt idx="10410">
                  <c:v>40613.291666666664</c:v>
                </c:pt>
                <c:pt idx="10411">
                  <c:v>40613.333333333336</c:v>
                </c:pt>
                <c:pt idx="10412">
                  <c:v>40613.375</c:v>
                </c:pt>
                <c:pt idx="10413">
                  <c:v>40613.416666666664</c:v>
                </c:pt>
                <c:pt idx="10414">
                  <c:v>40613.458333333336</c:v>
                </c:pt>
                <c:pt idx="10415">
                  <c:v>40613.5</c:v>
                </c:pt>
                <c:pt idx="10416">
                  <c:v>40613.541666666664</c:v>
                </c:pt>
                <c:pt idx="10417">
                  <c:v>40613.583333333336</c:v>
                </c:pt>
                <c:pt idx="10418">
                  <c:v>40613.625</c:v>
                </c:pt>
                <c:pt idx="10419">
                  <c:v>40613.666666666664</c:v>
                </c:pt>
                <c:pt idx="10420">
                  <c:v>40613.708333333336</c:v>
                </c:pt>
                <c:pt idx="10421">
                  <c:v>40613.75</c:v>
                </c:pt>
                <c:pt idx="10422">
                  <c:v>40613.791666666664</c:v>
                </c:pt>
                <c:pt idx="10423">
                  <c:v>40613.833333333336</c:v>
                </c:pt>
                <c:pt idx="10424">
                  <c:v>40613.875</c:v>
                </c:pt>
                <c:pt idx="10425">
                  <c:v>40613.916666666664</c:v>
                </c:pt>
                <c:pt idx="10426">
                  <c:v>40613.958333333336</c:v>
                </c:pt>
                <c:pt idx="10427">
                  <c:v>40614</c:v>
                </c:pt>
                <c:pt idx="10428">
                  <c:v>40614.041666666664</c:v>
                </c:pt>
                <c:pt idx="10429">
                  <c:v>40614.083333333336</c:v>
                </c:pt>
                <c:pt idx="10430">
                  <c:v>40614.125</c:v>
                </c:pt>
                <c:pt idx="10431">
                  <c:v>40614.166666666664</c:v>
                </c:pt>
                <c:pt idx="10432">
                  <c:v>40614.208333333336</c:v>
                </c:pt>
                <c:pt idx="10433">
                  <c:v>40614.25</c:v>
                </c:pt>
                <c:pt idx="10434">
                  <c:v>40614.291666666664</c:v>
                </c:pt>
                <c:pt idx="10435">
                  <c:v>40614.333333333336</c:v>
                </c:pt>
                <c:pt idx="10436">
                  <c:v>40614.375</c:v>
                </c:pt>
                <c:pt idx="10437">
                  <c:v>40614.416666666664</c:v>
                </c:pt>
                <c:pt idx="10438">
                  <c:v>40614.458333333336</c:v>
                </c:pt>
                <c:pt idx="10439">
                  <c:v>40614.5</c:v>
                </c:pt>
                <c:pt idx="10440">
                  <c:v>40614.541666666664</c:v>
                </c:pt>
                <c:pt idx="10441">
                  <c:v>40614.583333333336</c:v>
                </c:pt>
                <c:pt idx="10442">
                  <c:v>40614.625</c:v>
                </c:pt>
                <c:pt idx="10443">
                  <c:v>40614.666666666664</c:v>
                </c:pt>
                <c:pt idx="10444">
                  <c:v>40614.708333333336</c:v>
                </c:pt>
                <c:pt idx="10445">
                  <c:v>40614.75</c:v>
                </c:pt>
                <c:pt idx="10446">
                  <c:v>40614.791666666664</c:v>
                </c:pt>
                <c:pt idx="10447">
                  <c:v>40614.833333333336</c:v>
                </c:pt>
                <c:pt idx="10448">
                  <c:v>40614.875</c:v>
                </c:pt>
                <c:pt idx="10449">
                  <c:v>40614.916666666664</c:v>
                </c:pt>
                <c:pt idx="10450">
                  <c:v>40614.958333333336</c:v>
                </c:pt>
                <c:pt idx="10451">
                  <c:v>40615</c:v>
                </c:pt>
                <c:pt idx="10452">
                  <c:v>40615.041666666664</c:v>
                </c:pt>
                <c:pt idx="10453">
                  <c:v>40615.083333333336</c:v>
                </c:pt>
                <c:pt idx="10454">
                  <c:v>40615.125</c:v>
                </c:pt>
                <c:pt idx="10455">
                  <c:v>40615.166666666664</c:v>
                </c:pt>
                <c:pt idx="10456">
                  <c:v>40615.208333333336</c:v>
                </c:pt>
                <c:pt idx="10457">
                  <c:v>40615.25</c:v>
                </c:pt>
                <c:pt idx="10458">
                  <c:v>40615.291666666664</c:v>
                </c:pt>
                <c:pt idx="10459">
                  <c:v>40615.333333333336</c:v>
                </c:pt>
                <c:pt idx="10460">
                  <c:v>40615.375</c:v>
                </c:pt>
                <c:pt idx="10461">
                  <c:v>40615.416666666664</c:v>
                </c:pt>
                <c:pt idx="10462">
                  <c:v>40615.458333333336</c:v>
                </c:pt>
                <c:pt idx="10463">
                  <c:v>40615.5</c:v>
                </c:pt>
                <c:pt idx="10464">
                  <c:v>40615.541666666664</c:v>
                </c:pt>
                <c:pt idx="10465">
                  <c:v>40615.583333333336</c:v>
                </c:pt>
                <c:pt idx="10466">
                  <c:v>40615.625</c:v>
                </c:pt>
                <c:pt idx="10467">
                  <c:v>40615.666666666664</c:v>
                </c:pt>
                <c:pt idx="10468">
                  <c:v>40615.708333333336</c:v>
                </c:pt>
                <c:pt idx="10469">
                  <c:v>40615.75</c:v>
                </c:pt>
                <c:pt idx="10470">
                  <c:v>40615.791666666664</c:v>
                </c:pt>
                <c:pt idx="10471">
                  <c:v>40615.833333333336</c:v>
                </c:pt>
                <c:pt idx="10472">
                  <c:v>40615.875</c:v>
                </c:pt>
                <c:pt idx="10473">
                  <c:v>40615.916666666664</c:v>
                </c:pt>
                <c:pt idx="10474">
                  <c:v>40615.958333333336</c:v>
                </c:pt>
                <c:pt idx="10475">
                  <c:v>40616</c:v>
                </c:pt>
                <c:pt idx="10476">
                  <c:v>40616.041666666664</c:v>
                </c:pt>
                <c:pt idx="10477">
                  <c:v>40616.083333333336</c:v>
                </c:pt>
                <c:pt idx="10478">
                  <c:v>40616.125</c:v>
                </c:pt>
                <c:pt idx="10479">
                  <c:v>40616.166666666664</c:v>
                </c:pt>
                <c:pt idx="10480">
                  <c:v>40616.208333333336</c:v>
                </c:pt>
                <c:pt idx="10481">
                  <c:v>40616.25</c:v>
                </c:pt>
                <c:pt idx="10482">
                  <c:v>40616.291666666664</c:v>
                </c:pt>
                <c:pt idx="10483">
                  <c:v>40616.333333333336</c:v>
                </c:pt>
                <c:pt idx="10484">
                  <c:v>40616.375</c:v>
                </c:pt>
                <c:pt idx="10485">
                  <c:v>40616.416666666664</c:v>
                </c:pt>
                <c:pt idx="10486">
                  <c:v>40616.458333333336</c:v>
                </c:pt>
                <c:pt idx="10487">
                  <c:v>40616.5</c:v>
                </c:pt>
                <c:pt idx="10488">
                  <c:v>40616.541666666664</c:v>
                </c:pt>
                <c:pt idx="10489">
                  <c:v>40616.583333333336</c:v>
                </c:pt>
                <c:pt idx="10490">
                  <c:v>40616.625</c:v>
                </c:pt>
                <c:pt idx="10491">
                  <c:v>40616.666666666664</c:v>
                </c:pt>
                <c:pt idx="10492">
                  <c:v>40616.708333333336</c:v>
                </c:pt>
                <c:pt idx="10493">
                  <c:v>40616.75</c:v>
                </c:pt>
                <c:pt idx="10494">
                  <c:v>40616.791666666664</c:v>
                </c:pt>
                <c:pt idx="10495">
                  <c:v>40616.833333333336</c:v>
                </c:pt>
                <c:pt idx="10496">
                  <c:v>40616.875</c:v>
                </c:pt>
                <c:pt idx="10497">
                  <c:v>40616.916666666664</c:v>
                </c:pt>
                <c:pt idx="10498">
                  <c:v>40616.958333333336</c:v>
                </c:pt>
                <c:pt idx="10499">
                  <c:v>40617</c:v>
                </c:pt>
                <c:pt idx="10500">
                  <c:v>40617.041666666664</c:v>
                </c:pt>
                <c:pt idx="10501">
                  <c:v>40617.083333333336</c:v>
                </c:pt>
                <c:pt idx="10502">
                  <c:v>40617.125</c:v>
                </c:pt>
                <c:pt idx="10503">
                  <c:v>40617.166666666664</c:v>
                </c:pt>
                <c:pt idx="10504">
                  <c:v>40617.208333333336</c:v>
                </c:pt>
                <c:pt idx="10505">
                  <c:v>40617.25</c:v>
                </c:pt>
                <c:pt idx="10506">
                  <c:v>40617.291666666664</c:v>
                </c:pt>
                <c:pt idx="10507">
                  <c:v>40617.333333333336</c:v>
                </c:pt>
                <c:pt idx="10508">
                  <c:v>40617.375</c:v>
                </c:pt>
                <c:pt idx="10509">
                  <c:v>40617.416666666664</c:v>
                </c:pt>
                <c:pt idx="10510">
                  <c:v>40617.458333333336</c:v>
                </c:pt>
                <c:pt idx="10511">
                  <c:v>40617.5</c:v>
                </c:pt>
                <c:pt idx="10512">
                  <c:v>40617.541666666664</c:v>
                </c:pt>
                <c:pt idx="10513">
                  <c:v>40617.583333333336</c:v>
                </c:pt>
                <c:pt idx="10514">
                  <c:v>40617.625</c:v>
                </c:pt>
                <c:pt idx="10515">
                  <c:v>40617.666666666664</c:v>
                </c:pt>
                <c:pt idx="10516">
                  <c:v>40617.708333333336</c:v>
                </c:pt>
                <c:pt idx="10517">
                  <c:v>40617.75</c:v>
                </c:pt>
                <c:pt idx="10518">
                  <c:v>40617.791666666664</c:v>
                </c:pt>
                <c:pt idx="10519">
                  <c:v>40617.833333333336</c:v>
                </c:pt>
                <c:pt idx="10520">
                  <c:v>40617.875</c:v>
                </c:pt>
                <c:pt idx="10521">
                  <c:v>40617.916666666664</c:v>
                </c:pt>
                <c:pt idx="10522">
                  <c:v>40617.958333333336</c:v>
                </c:pt>
                <c:pt idx="10523">
                  <c:v>40618</c:v>
                </c:pt>
                <c:pt idx="10524">
                  <c:v>40618.041666666664</c:v>
                </c:pt>
                <c:pt idx="10525">
                  <c:v>40618.083333333336</c:v>
                </c:pt>
                <c:pt idx="10526">
                  <c:v>40618.125</c:v>
                </c:pt>
                <c:pt idx="10527">
                  <c:v>40618.166666666664</c:v>
                </c:pt>
                <c:pt idx="10528">
                  <c:v>40618.208333333336</c:v>
                </c:pt>
                <c:pt idx="10529">
                  <c:v>40618.25</c:v>
                </c:pt>
                <c:pt idx="10530">
                  <c:v>40618.291666666664</c:v>
                </c:pt>
                <c:pt idx="10531">
                  <c:v>40618.333333333336</c:v>
                </c:pt>
                <c:pt idx="10532">
                  <c:v>40618.375</c:v>
                </c:pt>
                <c:pt idx="10533">
                  <c:v>40618.416666666664</c:v>
                </c:pt>
                <c:pt idx="10534">
                  <c:v>40618.458333333336</c:v>
                </c:pt>
                <c:pt idx="10535">
                  <c:v>40618.5</c:v>
                </c:pt>
                <c:pt idx="10536">
                  <c:v>40618.541666666664</c:v>
                </c:pt>
                <c:pt idx="10537">
                  <c:v>40618.583333333336</c:v>
                </c:pt>
                <c:pt idx="10538">
                  <c:v>40618.625</c:v>
                </c:pt>
                <c:pt idx="10539">
                  <c:v>40618.666666666664</c:v>
                </c:pt>
                <c:pt idx="10540">
                  <c:v>40618.708333333336</c:v>
                </c:pt>
                <c:pt idx="10541">
                  <c:v>40618.75</c:v>
                </c:pt>
                <c:pt idx="10542">
                  <c:v>40618.791666666664</c:v>
                </c:pt>
                <c:pt idx="10543">
                  <c:v>40618.833333333336</c:v>
                </c:pt>
                <c:pt idx="10544">
                  <c:v>40618.875</c:v>
                </c:pt>
                <c:pt idx="10545">
                  <c:v>40618.916666666664</c:v>
                </c:pt>
                <c:pt idx="10546">
                  <c:v>40618.958333333336</c:v>
                </c:pt>
                <c:pt idx="10547">
                  <c:v>40619</c:v>
                </c:pt>
                <c:pt idx="10548">
                  <c:v>40619.041666666664</c:v>
                </c:pt>
                <c:pt idx="10549">
                  <c:v>40619.083333333336</c:v>
                </c:pt>
                <c:pt idx="10550">
                  <c:v>40619.125</c:v>
                </c:pt>
                <c:pt idx="10551">
                  <c:v>40619.166666666664</c:v>
                </c:pt>
                <c:pt idx="10552">
                  <c:v>40619.208333333336</c:v>
                </c:pt>
                <c:pt idx="10553">
                  <c:v>40619.25</c:v>
                </c:pt>
                <c:pt idx="10554">
                  <c:v>40619.291666666664</c:v>
                </c:pt>
                <c:pt idx="10555">
                  <c:v>40619.333333333336</c:v>
                </c:pt>
                <c:pt idx="10556">
                  <c:v>40619.375</c:v>
                </c:pt>
                <c:pt idx="10557">
                  <c:v>40619.416666666664</c:v>
                </c:pt>
                <c:pt idx="10558">
                  <c:v>40619.458333333336</c:v>
                </c:pt>
                <c:pt idx="10559">
                  <c:v>40619.5</c:v>
                </c:pt>
                <c:pt idx="10560">
                  <c:v>40619.541666666664</c:v>
                </c:pt>
                <c:pt idx="10561">
                  <c:v>40619.583333333336</c:v>
                </c:pt>
                <c:pt idx="10562">
                  <c:v>40619.625</c:v>
                </c:pt>
                <c:pt idx="10563">
                  <c:v>40619.666666666664</c:v>
                </c:pt>
                <c:pt idx="10564">
                  <c:v>40619.708333333336</c:v>
                </c:pt>
                <c:pt idx="10565">
                  <c:v>40619.75</c:v>
                </c:pt>
                <c:pt idx="10566">
                  <c:v>40619.791666666664</c:v>
                </c:pt>
                <c:pt idx="10567">
                  <c:v>40619.833333333336</c:v>
                </c:pt>
                <c:pt idx="10568">
                  <c:v>40619.875</c:v>
                </c:pt>
                <c:pt idx="10569">
                  <c:v>40619.916666666664</c:v>
                </c:pt>
                <c:pt idx="10570">
                  <c:v>40619.958333333336</c:v>
                </c:pt>
                <c:pt idx="10571">
                  <c:v>40620</c:v>
                </c:pt>
                <c:pt idx="10572">
                  <c:v>40620.041666666664</c:v>
                </c:pt>
                <c:pt idx="10573">
                  <c:v>40620.083333333336</c:v>
                </c:pt>
                <c:pt idx="10574">
                  <c:v>40620.125</c:v>
                </c:pt>
                <c:pt idx="10575">
                  <c:v>40620.166666666664</c:v>
                </c:pt>
                <c:pt idx="10576">
                  <c:v>40620.208333333336</c:v>
                </c:pt>
                <c:pt idx="10577">
                  <c:v>40620.25</c:v>
                </c:pt>
                <c:pt idx="10578">
                  <c:v>40620.291666666664</c:v>
                </c:pt>
                <c:pt idx="10579">
                  <c:v>40620.333333333336</c:v>
                </c:pt>
                <c:pt idx="10580">
                  <c:v>40620.375</c:v>
                </c:pt>
                <c:pt idx="10581">
                  <c:v>40620.416666666664</c:v>
                </c:pt>
                <c:pt idx="10582">
                  <c:v>40620.458333333336</c:v>
                </c:pt>
                <c:pt idx="10583">
                  <c:v>40620.5</c:v>
                </c:pt>
                <c:pt idx="10584">
                  <c:v>40620.541666666664</c:v>
                </c:pt>
                <c:pt idx="10585">
                  <c:v>40620.583333333336</c:v>
                </c:pt>
                <c:pt idx="10586">
                  <c:v>40620.625</c:v>
                </c:pt>
                <c:pt idx="10587">
                  <c:v>40620.666666666664</c:v>
                </c:pt>
                <c:pt idx="10588">
                  <c:v>40620.708333333336</c:v>
                </c:pt>
                <c:pt idx="10589">
                  <c:v>40620.75</c:v>
                </c:pt>
                <c:pt idx="10590">
                  <c:v>40620.791666666664</c:v>
                </c:pt>
                <c:pt idx="10591">
                  <c:v>40620.833333333336</c:v>
                </c:pt>
                <c:pt idx="10592">
                  <c:v>40620.875</c:v>
                </c:pt>
                <c:pt idx="10593">
                  <c:v>40620.916666666664</c:v>
                </c:pt>
                <c:pt idx="10594">
                  <c:v>40620.958333333336</c:v>
                </c:pt>
                <c:pt idx="10595">
                  <c:v>40621</c:v>
                </c:pt>
                <c:pt idx="10596">
                  <c:v>40621.041666666664</c:v>
                </c:pt>
                <c:pt idx="10597">
                  <c:v>40621.083333333336</c:v>
                </c:pt>
                <c:pt idx="10598">
                  <c:v>40621.125</c:v>
                </c:pt>
                <c:pt idx="10599">
                  <c:v>40621.166666666664</c:v>
                </c:pt>
                <c:pt idx="10600">
                  <c:v>40621.208333333336</c:v>
                </c:pt>
                <c:pt idx="10601">
                  <c:v>40621.25</c:v>
                </c:pt>
                <c:pt idx="10602">
                  <c:v>40621.291666666664</c:v>
                </c:pt>
                <c:pt idx="10603">
                  <c:v>40621.333333333336</c:v>
                </c:pt>
                <c:pt idx="10604">
                  <c:v>40621.375</c:v>
                </c:pt>
                <c:pt idx="10605">
                  <c:v>40621.416666666664</c:v>
                </c:pt>
                <c:pt idx="10606">
                  <c:v>40621.458333333336</c:v>
                </c:pt>
                <c:pt idx="10607">
                  <c:v>40621.5</c:v>
                </c:pt>
                <c:pt idx="10608">
                  <c:v>40621.541666666664</c:v>
                </c:pt>
                <c:pt idx="10609">
                  <c:v>40621.583333333336</c:v>
                </c:pt>
                <c:pt idx="10610">
                  <c:v>40621.625</c:v>
                </c:pt>
                <c:pt idx="10611">
                  <c:v>40621.666666666664</c:v>
                </c:pt>
                <c:pt idx="10612">
                  <c:v>40621.708333333336</c:v>
                </c:pt>
                <c:pt idx="10613">
                  <c:v>40621.75</c:v>
                </c:pt>
                <c:pt idx="10614">
                  <c:v>40621.791666666664</c:v>
                </c:pt>
                <c:pt idx="10615">
                  <c:v>40621.833333333336</c:v>
                </c:pt>
                <c:pt idx="10616">
                  <c:v>40621.875</c:v>
                </c:pt>
                <c:pt idx="10617">
                  <c:v>40621.916666666664</c:v>
                </c:pt>
                <c:pt idx="10618">
                  <c:v>40621.958333333336</c:v>
                </c:pt>
                <c:pt idx="10619">
                  <c:v>40622</c:v>
                </c:pt>
                <c:pt idx="10620">
                  <c:v>40622.041666666664</c:v>
                </c:pt>
                <c:pt idx="10621">
                  <c:v>40622.083333333336</c:v>
                </c:pt>
                <c:pt idx="10622">
                  <c:v>40622.125</c:v>
                </c:pt>
                <c:pt idx="10623">
                  <c:v>40622.166666666664</c:v>
                </c:pt>
                <c:pt idx="10624">
                  <c:v>40622.208333333336</c:v>
                </c:pt>
                <c:pt idx="10625">
                  <c:v>40622.25</c:v>
                </c:pt>
                <c:pt idx="10626">
                  <c:v>40622.291666666664</c:v>
                </c:pt>
                <c:pt idx="10627">
                  <c:v>40622.333333333336</c:v>
                </c:pt>
                <c:pt idx="10628">
                  <c:v>40622.375</c:v>
                </c:pt>
                <c:pt idx="10629">
                  <c:v>40622.416666666664</c:v>
                </c:pt>
                <c:pt idx="10630">
                  <c:v>40622.458333333336</c:v>
                </c:pt>
                <c:pt idx="10631">
                  <c:v>40622.5</c:v>
                </c:pt>
                <c:pt idx="10632">
                  <c:v>40622.541666666664</c:v>
                </c:pt>
                <c:pt idx="10633">
                  <c:v>40622.583333333336</c:v>
                </c:pt>
                <c:pt idx="10634">
                  <c:v>40622.625</c:v>
                </c:pt>
                <c:pt idx="10635">
                  <c:v>40622.666666666664</c:v>
                </c:pt>
                <c:pt idx="10636">
                  <c:v>40622.708333333336</c:v>
                </c:pt>
                <c:pt idx="10637">
                  <c:v>40622.75</c:v>
                </c:pt>
                <c:pt idx="10638">
                  <c:v>40622.791666666664</c:v>
                </c:pt>
                <c:pt idx="10639">
                  <c:v>40622.833333333336</c:v>
                </c:pt>
                <c:pt idx="10640">
                  <c:v>40622.875</c:v>
                </c:pt>
                <c:pt idx="10641">
                  <c:v>40622.916666666664</c:v>
                </c:pt>
                <c:pt idx="10642">
                  <c:v>40622.958333333336</c:v>
                </c:pt>
                <c:pt idx="10643">
                  <c:v>40623</c:v>
                </c:pt>
                <c:pt idx="10644">
                  <c:v>40623.041666666664</c:v>
                </c:pt>
                <c:pt idx="10645">
                  <c:v>40623.083333333336</c:v>
                </c:pt>
                <c:pt idx="10646">
                  <c:v>40623.125</c:v>
                </c:pt>
                <c:pt idx="10647">
                  <c:v>40623.166666666664</c:v>
                </c:pt>
                <c:pt idx="10648">
                  <c:v>40623.208333333336</c:v>
                </c:pt>
                <c:pt idx="10649">
                  <c:v>40623.25</c:v>
                </c:pt>
                <c:pt idx="10650">
                  <c:v>40623.291666666664</c:v>
                </c:pt>
                <c:pt idx="10651">
                  <c:v>40623.333333333336</c:v>
                </c:pt>
                <c:pt idx="10652">
                  <c:v>40623.375</c:v>
                </c:pt>
                <c:pt idx="10653">
                  <c:v>40623.416666666664</c:v>
                </c:pt>
                <c:pt idx="10654">
                  <c:v>40623.458333333336</c:v>
                </c:pt>
                <c:pt idx="10655">
                  <c:v>40623.5</c:v>
                </c:pt>
                <c:pt idx="10656">
                  <c:v>40623.541666666664</c:v>
                </c:pt>
                <c:pt idx="10657">
                  <c:v>40623.583333333336</c:v>
                </c:pt>
                <c:pt idx="10658">
                  <c:v>40623.625</c:v>
                </c:pt>
                <c:pt idx="10659">
                  <c:v>40623.666666666664</c:v>
                </c:pt>
                <c:pt idx="10660">
                  <c:v>40623.708333333336</c:v>
                </c:pt>
                <c:pt idx="10661">
                  <c:v>40623.75</c:v>
                </c:pt>
                <c:pt idx="10662">
                  <c:v>40623.791666666664</c:v>
                </c:pt>
                <c:pt idx="10663">
                  <c:v>40623.833333333336</c:v>
                </c:pt>
                <c:pt idx="10664">
                  <c:v>40623.875</c:v>
                </c:pt>
                <c:pt idx="10665">
                  <c:v>40623.916666666664</c:v>
                </c:pt>
                <c:pt idx="10666">
                  <c:v>40623.958333333336</c:v>
                </c:pt>
                <c:pt idx="10667">
                  <c:v>40624</c:v>
                </c:pt>
                <c:pt idx="10668">
                  <c:v>40624.041666666664</c:v>
                </c:pt>
                <c:pt idx="10669">
                  <c:v>40624.083333333336</c:v>
                </c:pt>
                <c:pt idx="10670">
                  <c:v>40624.125</c:v>
                </c:pt>
                <c:pt idx="10671">
                  <c:v>40624.166666666664</c:v>
                </c:pt>
                <c:pt idx="10672">
                  <c:v>40624.208333333336</c:v>
                </c:pt>
                <c:pt idx="10673">
                  <c:v>40624.25</c:v>
                </c:pt>
                <c:pt idx="10674">
                  <c:v>40624.291666666664</c:v>
                </c:pt>
                <c:pt idx="10675">
                  <c:v>40624.333333333336</c:v>
                </c:pt>
                <c:pt idx="10676">
                  <c:v>40624.375</c:v>
                </c:pt>
                <c:pt idx="10677">
                  <c:v>40624.416666666664</c:v>
                </c:pt>
                <c:pt idx="10678">
                  <c:v>40624.458333333336</c:v>
                </c:pt>
                <c:pt idx="10679">
                  <c:v>40624.5</c:v>
                </c:pt>
                <c:pt idx="10680">
                  <c:v>40624.541666666664</c:v>
                </c:pt>
                <c:pt idx="10681">
                  <c:v>40624.583333333336</c:v>
                </c:pt>
                <c:pt idx="10682">
                  <c:v>40624.625</c:v>
                </c:pt>
                <c:pt idx="10683">
                  <c:v>40624.666666666664</c:v>
                </c:pt>
                <c:pt idx="10684">
                  <c:v>40624.708333333336</c:v>
                </c:pt>
                <c:pt idx="10685">
                  <c:v>40624.75</c:v>
                </c:pt>
                <c:pt idx="10686">
                  <c:v>40624.791666666664</c:v>
                </c:pt>
                <c:pt idx="10687">
                  <c:v>40624.833333333336</c:v>
                </c:pt>
                <c:pt idx="10688">
                  <c:v>40624.875</c:v>
                </c:pt>
                <c:pt idx="10689">
                  <c:v>40624.916666666664</c:v>
                </c:pt>
                <c:pt idx="10690">
                  <c:v>40624.958333333336</c:v>
                </c:pt>
                <c:pt idx="10691">
                  <c:v>40625</c:v>
                </c:pt>
                <c:pt idx="10692">
                  <c:v>40625.041666666664</c:v>
                </c:pt>
                <c:pt idx="10693">
                  <c:v>40625.083333333336</c:v>
                </c:pt>
                <c:pt idx="10694">
                  <c:v>40625.125</c:v>
                </c:pt>
                <c:pt idx="10695">
                  <c:v>40625.166666666664</c:v>
                </c:pt>
                <c:pt idx="10696">
                  <c:v>40625.208333333336</c:v>
                </c:pt>
                <c:pt idx="10697">
                  <c:v>40625.25</c:v>
                </c:pt>
                <c:pt idx="10698">
                  <c:v>40625.291666666664</c:v>
                </c:pt>
                <c:pt idx="10699">
                  <c:v>40625.333333333336</c:v>
                </c:pt>
                <c:pt idx="10700">
                  <c:v>40625.375</c:v>
                </c:pt>
                <c:pt idx="10701">
                  <c:v>40625.416666666664</c:v>
                </c:pt>
                <c:pt idx="10702">
                  <c:v>40625.458333333336</c:v>
                </c:pt>
                <c:pt idx="10703">
                  <c:v>40625.5</c:v>
                </c:pt>
                <c:pt idx="10704">
                  <c:v>40625.541666666664</c:v>
                </c:pt>
                <c:pt idx="10705">
                  <c:v>40625.583333333336</c:v>
                </c:pt>
                <c:pt idx="10706">
                  <c:v>40625.625</c:v>
                </c:pt>
                <c:pt idx="10707">
                  <c:v>40625.666666666664</c:v>
                </c:pt>
                <c:pt idx="10708">
                  <c:v>40625.708333333336</c:v>
                </c:pt>
                <c:pt idx="10709">
                  <c:v>40625.75</c:v>
                </c:pt>
                <c:pt idx="10710">
                  <c:v>40625.791666666664</c:v>
                </c:pt>
                <c:pt idx="10711">
                  <c:v>40625.833333333336</c:v>
                </c:pt>
                <c:pt idx="10712">
                  <c:v>40625.875</c:v>
                </c:pt>
                <c:pt idx="10713">
                  <c:v>40625.916666666664</c:v>
                </c:pt>
                <c:pt idx="10714">
                  <c:v>40625.958333333336</c:v>
                </c:pt>
                <c:pt idx="10715">
                  <c:v>40626</c:v>
                </c:pt>
                <c:pt idx="10716">
                  <c:v>40626.041666666664</c:v>
                </c:pt>
                <c:pt idx="10717">
                  <c:v>40626.083333333336</c:v>
                </c:pt>
                <c:pt idx="10718">
                  <c:v>40626.125</c:v>
                </c:pt>
                <c:pt idx="10719">
                  <c:v>40626.166666666664</c:v>
                </c:pt>
                <c:pt idx="10720">
                  <c:v>40626.208333333336</c:v>
                </c:pt>
                <c:pt idx="10721">
                  <c:v>40626.25</c:v>
                </c:pt>
                <c:pt idx="10722">
                  <c:v>40626.291666666664</c:v>
                </c:pt>
                <c:pt idx="10723">
                  <c:v>40626.333333333336</c:v>
                </c:pt>
                <c:pt idx="10724">
                  <c:v>40626.375</c:v>
                </c:pt>
                <c:pt idx="10725">
                  <c:v>40626.416666666664</c:v>
                </c:pt>
                <c:pt idx="10726">
                  <c:v>40626.458333333336</c:v>
                </c:pt>
                <c:pt idx="10727">
                  <c:v>40626.5</c:v>
                </c:pt>
                <c:pt idx="10728">
                  <c:v>40626.541666666664</c:v>
                </c:pt>
                <c:pt idx="10729">
                  <c:v>40626.583333333336</c:v>
                </c:pt>
                <c:pt idx="10730">
                  <c:v>40626.625</c:v>
                </c:pt>
                <c:pt idx="10731">
                  <c:v>40626.666666666664</c:v>
                </c:pt>
                <c:pt idx="10732">
                  <c:v>40626.708333333336</c:v>
                </c:pt>
                <c:pt idx="10733">
                  <c:v>40626.75</c:v>
                </c:pt>
                <c:pt idx="10734">
                  <c:v>40626.791666666664</c:v>
                </c:pt>
                <c:pt idx="10735">
                  <c:v>40626.833333333336</c:v>
                </c:pt>
                <c:pt idx="10736">
                  <c:v>40626.875</c:v>
                </c:pt>
                <c:pt idx="10737">
                  <c:v>40626.916666666664</c:v>
                </c:pt>
                <c:pt idx="10738">
                  <c:v>40626.958333333336</c:v>
                </c:pt>
                <c:pt idx="10739">
                  <c:v>40627</c:v>
                </c:pt>
                <c:pt idx="10740">
                  <c:v>40627.041666666664</c:v>
                </c:pt>
                <c:pt idx="10741">
                  <c:v>40627.083333333336</c:v>
                </c:pt>
                <c:pt idx="10742">
                  <c:v>40627.125</c:v>
                </c:pt>
                <c:pt idx="10743">
                  <c:v>40627.166666666664</c:v>
                </c:pt>
                <c:pt idx="10744">
                  <c:v>40627.208333333336</c:v>
                </c:pt>
                <c:pt idx="10745">
                  <c:v>40627.25</c:v>
                </c:pt>
                <c:pt idx="10746">
                  <c:v>40627.291666666664</c:v>
                </c:pt>
                <c:pt idx="10747">
                  <c:v>40627.333333333336</c:v>
                </c:pt>
                <c:pt idx="10748">
                  <c:v>40627.375</c:v>
                </c:pt>
                <c:pt idx="10749">
                  <c:v>40627.416666666664</c:v>
                </c:pt>
                <c:pt idx="10750">
                  <c:v>40627.458333333336</c:v>
                </c:pt>
                <c:pt idx="10751">
                  <c:v>40627.5</c:v>
                </c:pt>
                <c:pt idx="10752">
                  <c:v>40627.541666666664</c:v>
                </c:pt>
                <c:pt idx="10753">
                  <c:v>40627.583333333336</c:v>
                </c:pt>
                <c:pt idx="10754">
                  <c:v>40627.625</c:v>
                </c:pt>
                <c:pt idx="10755">
                  <c:v>40627.666666666664</c:v>
                </c:pt>
                <c:pt idx="10756">
                  <c:v>40627.708333333336</c:v>
                </c:pt>
                <c:pt idx="10757">
                  <c:v>40627.75</c:v>
                </c:pt>
                <c:pt idx="10758">
                  <c:v>40627.791666666664</c:v>
                </c:pt>
                <c:pt idx="10759">
                  <c:v>40627.833333333336</c:v>
                </c:pt>
                <c:pt idx="10760">
                  <c:v>40627.875</c:v>
                </c:pt>
                <c:pt idx="10761">
                  <c:v>40627.916666666664</c:v>
                </c:pt>
                <c:pt idx="10762">
                  <c:v>40627.958333333336</c:v>
                </c:pt>
                <c:pt idx="10763">
                  <c:v>40628</c:v>
                </c:pt>
                <c:pt idx="10764">
                  <c:v>40628.041666666664</c:v>
                </c:pt>
                <c:pt idx="10765">
                  <c:v>40628.083333333336</c:v>
                </c:pt>
                <c:pt idx="10766">
                  <c:v>40628.125</c:v>
                </c:pt>
                <c:pt idx="10767">
                  <c:v>40628.166666666664</c:v>
                </c:pt>
                <c:pt idx="10768">
                  <c:v>40628.208333333336</c:v>
                </c:pt>
                <c:pt idx="10769">
                  <c:v>40628.25</c:v>
                </c:pt>
                <c:pt idx="10770">
                  <c:v>40628.291666666664</c:v>
                </c:pt>
                <c:pt idx="10771">
                  <c:v>40628.333333333336</c:v>
                </c:pt>
                <c:pt idx="10772">
                  <c:v>40628.375</c:v>
                </c:pt>
                <c:pt idx="10773">
                  <c:v>40628.416666666664</c:v>
                </c:pt>
                <c:pt idx="10774">
                  <c:v>40628.458333333336</c:v>
                </c:pt>
                <c:pt idx="10775">
                  <c:v>40628.5</c:v>
                </c:pt>
                <c:pt idx="10776">
                  <c:v>40628.541666666664</c:v>
                </c:pt>
                <c:pt idx="10777">
                  <c:v>40628.583333333336</c:v>
                </c:pt>
                <c:pt idx="10778">
                  <c:v>40628.625</c:v>
                </c:pt>
                <c:pt idx="10779">
                  <c:v>40628.666666666664</c:v>
                </c:pt>
                <c:pt idx="10780">
                  <c:v>40628.708333333336</c:v>
                </c:pt>
                <c:pt idx="10781">
                  <c:v>40628.75</c:v>
                </c:pt>
                <c:pt idx="10782">
                  <c:v>40628.791666666664</c:v>
                </c:pt>
                <c:pt idx="10783">
                  <c:v>40628.833333333336</c:v>
                </c:pt>
                <c:pt idx="10784">
                  <c:v>40628.875</c:v>
                </c:pt>
                <c:pt idx="10785">
                  <c:v>40628.916666666664</c:v>
                </c:pt>
                <c:pt idx="10786">
                  <c:v>40628.958333333336</c:v>
                </c:pt>
                <c:pt idx="10787">
                  <c:v>40629</c:v>
                </c:pt>
                <c:pt idx="10788">
                  <c:v>40629.041666666664</c:v>
                </c:pt>
                <c:pt idx="10789">
                  <c:v>40629.083333333336</c:v>
                </c:pt>
                <c:pt idx="10790">
                  <c:v>40629.166666666664</c:v>
                </c:pt>
                <c:pt idx="10791">
                  <c:v>40629.208333333336</c:v>
                </c:pt>
                <c:pt idx="10792">
                  <c:v>40629.25</c:v>
                </c:pt>
                <c:pt idx="10793">
                  <c:v>40629.291666666664</c:v>
                </c:pt>
                <c:pt idx="10794">
                  <c:v>40629.333333333336</c:v>
                </c:pt>
                <c:pt idx="10795">
                  <c:v>40629.375</c:v>
                </c:pt>
                <c:pt idx="10796">
                  <c:v>40629.416666666664</c:v>
                </c:pt>
                <c:pt idx="10797">
                  <c:v>40629.458333333336</c:v>
                </c:pt>
                <c:pt idx="10798">
                  <c:v>40629.5</c:v>
                </c:pt>
                <c:pt idx="10799">
                  <c:v>40629.541666666664</c:v>
                </c:pt>
                <c:pt idx="10800">
                  <c:v>40629.583333333336</c:v>
                </c:pt>
                <c:pt idx="10801">
                  <c:v>40629.625</c:v>
                </c:pt>
                <c:pt idx="10802">
                  <c:v>40629.666666666664</c:v>
                </c:pt>
                <c:pt idx="10803">
                  <c:v>40629.708333333336</c:v>
                </c:pt>
                <c:pt idx="10804">
                  <c:v>40629.75</c:v>
                </c:pt>
                <c:pt idx="10805">
                  <c:v>40629.791666666664</c:v>
                </c:pt>
                <c:pt idx="10806">
                  <c:v>40629.833333333336</c:v>
                </c:pt>
                <c:pt idx="10807">
                  <c:v>40629.875</c:v>
                </c:pt>
                <c:pt idx="10808">
                  <c:v>40629.916666666664</c:v>
                </c:pt>
                <c:pt idx="10809">
                  <c:v>40629.958333333336</c:v>
                </c:pt>
                <c:pt idx="10810">
                  <c:v>40630</c:v>
                </c:pt>
                <c:pt idx="10811">
                  <c:v>40630.041666666664</c:v>
                </c:pt>
                <c:pt idx="10812">
                  <c:v>40630.083333333336</c:v>
                </c:pt>
                <c:pt idx="10813">
                  <c:v>40630.125</c:v>
                </c:pt>
                <c:pt idx="10814">
                  <c:v>40630.166666666664</c:v>
                </c:pt>
                <c:pt idx="10815">
                  <c:v>40630.208333333336</c:v>
                </c:pt>
                <c:pt idx="10816">
                  <c:v>40630.25</c:v>
                </c:pt>
                <c:pt idx="10817">
                  <c:v>40630.291666666664</c:v>
                </c:pt>
                <c:pt idx="10818">
                  <c:v>40630.333333333336</c:v>
                </c:pt>
                <c:pt idx="10819">
                  <c:v>40630.375</c:v>
                </c:pt>
                <c:pt idx="10820">
                  <c:v>40630.416666666664</c:v>
                </c:pt>
                <c:pt idx="10821">
                  <c:v>40630.458333333336</c:v>
                </c:pt>
                <c:pt idx="10822">
                  <c:v>40630.5</c:v>
                </c:pt>
                <c:pt idx="10823">
                  <c:v>40630.541666666664</c:v>
                </c:pt>
                <c:pt idx="10824">
                  <c:v>40630.583333333336</c:v>
                </c:pt>
                <c:pt idx="10825">
                  <c:v>40630.625</c:v>
                </c:pt>
                <c:pt idx="10826">
                  <c:v>40630.666666666664</c:v>
                </c:pt>
                <c:pt idx="10827">
                  <c:v>40630.708333333336</c:v>
                </c:pt>
                <c:pt idx="10828">
                  <c:v>40630.75</c:v>
                </c:pt>
                <c:pt idx="10829">
                  <c:v>40630.791666666664</c:v>
                </c:pt>
                <c:pt idx="10830">
                  <c:v>40630.833333333336</c:v>
                </c:pt>
                <c:pt idx="10831">
                  <c:v>40630.875</c:v>
                </c:pt>
                <c:pt idx="10832">
                  <c:v>40630.916666666664</c:v>
                </c:pt>
                <c:pt idx="10833">
                  <c:v>40630.958333333336</c:v>
                </c:pt>
                <c:pt idx="10834">
                  <c:v>40631</c:v>
                </c:pt>
                <c:pt idx="10835">
                  <c:v>40631.041666666664</c:v>
                </c:pt>
                <c:pt idx="10836">
                  <c:v>40631.083333333336</c:v>
                </c:pt>
                <c:pt idx="10837">
                  <c:v>40631.125</c:v>
                </c:pt>
                <c:pt idx="10838">
                  <c:v>40631.166666666664</c:v>
                </c:pt>
                <c:pt idx="10839">
                  <c:v>40631.208333333336</c:v>
                </c:pt>
                <c:pt idx="10840">
                  <c:v>40631.25</c:v>
                </c:pt>
                <c:pt idx="10841">
                  <c:v>40631.291666666664</c:v>
                </c:pt>
                <c:pt idx="10842">
                  <c:v>40631.333333333336</c:v>
                </c:pt>
                <c:pt idx="10843">
                  <c:v>40631.375</c:v>
                </c:pt>
                <c:pt idx="10844">
                  <c:v>40631.416666666664</c:v>
                </c:pt>
                <c:pt idx="10845">
                  <c:v>40631.458333333336</c:v>
                </c:pt>
                <c:pt idx="10846">
                  <c:v>40631.5</c:v>
                </c:pt>
                <c:pt idx="10847">
                  <c:v>40631.541666666664</c:v>
                </c:pt>
                <c:pt idx="10848">
                  <c:v>40631.583333333336</c:v>
                </c:pt>
                <c:pt idx="10849">
                  <c:v>40631.625</c:v>
                </c:pt>
                <c:pt idx="10850">
                  <c:v>40631.666666666664</c:v>
                </c:pt>
                <c:pt idx="10851">
                  <c:v>40631.708333333336</c:v>
                </c:pt>
                <c:pt idx="10852">
                  <c:v>40631.75</c:v>
                </c:pt>
                <c:pt idx="10853">
                  <c:v>40631.791666666664</c:v>
                </c:pt>
                <c:pt idx="10854">
                  <c:v>40631.833333333336</c:v>
                </c:pt>
                <c:pt idx="10855">
                  <c:v>40631.875</c:v>
                </c:pt>
                <c:pt idx="10856">
                  <c:v>40631.916666666664</c:v>
                </c:pt>
                <c:pt idx="10857">
                  <c:v>40631.958333333336</c:v>
                </c:pt>
                <c:pt idx="10858">
                  <c:v>40632</c:v>
                </c:pt>
                <c:pt idx="10859">
                  <c:v>40632.041666666664</c:v>
                </c:pt>
                <c:pt idx="10860">
                  <c:v>40632.083333333336</c:v>
                </c:pt>
                <c:pt idx="10861">
                  <c:v>40632.125</c:v>
                </c:pt>
                <c:pt idx="10862">
                  <c:v>40632.166666666664</c:v>
                </c:pt>
                <c:pt idx="10863">
                  <c:v>40632.208333333336</c:v>
                </c:pt>
                <c:pt idx="10864">
                  <c:v>40632.25</c:v>
                </c:pt>
                <c:pt idx="10865">
                  <c:v>40632.291666666664</c:v>
                </c:pt>
                <c:pt idx="10866">
                  <c:v>40632.333333333336</c:v>
                </c:pt>
                <c:pt idx="10867">
                  <c:v>40632.375</c:v>
                </c:pt>
                <c:pt idx="10868">
                  <c:v>40632.416666666664</c:v>
                </c:pt>
                <c:pt idx="10869">
                  <c:v>40632.458333333336</c:v>
                </c:pt>
                <c:pt idx="10870">
                  <c:v>40632.5</c:v>
                </c:pt>
                <c:pt idx="10871">
                  <c:v>40632.541666666664</c:v>
                </c:pt>
                <c:pt idx="10872">
                  <c:v>40632.583333333336</c:v>
                </c:pt>
                <c:pt idx="10873">
                  <c:v>40632.625</c:v>
                </c:pt>
                <c:pt idx="10874">
                  <c:v>40632.666666666664</c:v>
                </c:pt>
                <c:pt idx="10875">
                  <c:v>40632.708333333336</c:v>
                </c:pt>
                <c:pt idx="10876">
                  <c:v>40632.75</c:v>
                </c:pt>
                <c:pt idx="10877">
                  <c:v>40632.791666666664</c:v>
                </c:pt>
                <c:pt idx="10878">
                  <c:v>40632.833333333336</c:v>
                </c:pt>
                <c:pt idx="10879">
                  <c:v>40632.875</c:v>
                </c:pt>
                <c:pt idx="10880">
                  <c:v>40632.916666666664</c:v>
                </c:pt>
                <c:pt idx="10881">
                  <c:v>40632.958333333336</c:v>
                </c:pt>
                <c:pt idx="10882">
                  <c:v>40633</c:v>
                </c:pt>
                <c:pt idx="10883">
                  <c:v>40633.041666666664</c:v>
                </c:pt>
                <c:pt idx="10884">
                  <c:v>40633.083333333336</c:v>
                </c:pt>
                <c:pt idx="10885">
                  <c:v>40633.125</c:v>
                </c:pt>
                <c:pt idx="10886">
                  <c:v>40633.166666666664</c:v>
                </c:pt>
                <c:pt idx="10887">
                  <c:v>40633.208333333336</c:v>
                </c:pt>
                <c:pt idx="10888">
                  <c:v>40633.25</c:v>
                </c:pt>
                <c:pt idx="10889">
                  <c:v>40633.291666666664</c:v>
                </c:pt>
                <c:pt idx="10890">
                  <c:v>40633.333333333336</c:v>
                </c:pt>
                <c:pt idx="10891">
                  <c:v>40633.375</c:v>
                </c:pt>
                <c:pt idx="10892">
                  <c:v>40633.416666666664</c:v>
                </c:pt>
                <c:pt idx="10893">
                  <c:v>40633.458333333336</c:v>
                </c:pt>
                <c:pt idx="10894">
                  <c:v>40633.5</c:v>
                </c:pt>
                <c:pt idx="10895">
                  <c:v>40633.541666666664</c:v>
                </c:pt>
                <c:pt idx="10896">
                  <c:v>40633.583333333336</c:v>
                </c:pt>
                <c:pt idx="10897">
                  <c:v>40633.625</c:v>
                </c:pt>
                <c:pt idx="10898">
                  <c:v>40633.666666666664</c:v>
                </c:pt>
                <c:pt idx="10899">
                  <c:v>40633.708333333336</c:v>
                </c:pt>
                <c:pt idx="10900">
                  <c:v>40633.75</c:v>
                </c:pt>
                <c:pt idx="10901">
                  <c:v>40633.791666666664</c:v>
                </c:pt>
                <c:pt idx="10902">
                  <c:v>40633.833333333336</c:v>
                </c:pt>
                <c:pt idx="10903">
                  <c:v>40633.875</c:v>
                </c:pt>
                <c:pt idx="10904">
                  <c:v>40633.916666666664</c:v>
                </c:pt>
                <c:pt idx="10905">
                  <c:v>40633.958333333336</c:v>
                </c:pt>
                <c:pt idx="10906">
                  <c:v>40634</c:v>
                </c:pt>
                <c:pt idx="10907">
                  <c:v>40634.041666666664</c:v>
                </c:pt>
                <c:pt idx="10908">
                  <c:v>40634.083333333336</c:v>
                </c:pt>
                <c:pt idx="10909">
                  <c:v>40634.125</c:v>
                </c:pt>
                <c:pt idx="10910">
                  <c:v>40634.166666666664</c:v>
                </c:pt>
                <c:pt idx="10911">
                  <c:v>40634.208333333336</c:v>
                </c:pt>
                <c:pt idx="10912">
                  <c:v>40634.25</c:v>
                </c:pt>
                <c:pt idx="10913">
                  <c:v>40634.291666666664</c:v>
                </c:pt>
                <c:pt idx="10914">
                  <c:v>40634.333333333336</c:v>
                </c:pt>
                <c:pt idx="10915">
                  <c:v>40634.375</c:v>
                </c:pt>
                <c:pt idx="10916">
                  <c:v>40634.416666666664</c:v>
                </c:pt>
                <c:pt idx="10917">
                  <c:v>40634.458333333336</c:v>
                </c:pt>
                <c:pt idx="10918">
                  <c:v>40634.5</c:v>
                </c:pt>
                <c:pt idx="10919">
                  <c:v>40634.541666666664</c:v>
                </c:pt>
                <c:pt idx="10920">
                  <c:v>40634.583333333336</c:v>
                </c:pt>
                <c:pt idx="10921">
                  <c:v>40634.625</c:v>
                </c:pt>
                <c:pt idx="10922">
                  <c:v>40634.666666666664</c:v>
                </c:pt>
                <c:pt idx="10923">
                  <c:v>40634.708333333336</c:v>
                </c:pt>
                <c:pt idx="10924">
                  <c:v>40634.75</c:v>
                </c:pt>
                <c:pt idx="10925">
                  <c:v>40634.791666666664</c:v>
                </c:pt>
                <c:pt idx="10926">
                  <c:v>40634.833333333336</c:v>
                </c:pt>
                <c:pt idx="10927">
                  <c:v>40634.875</c:v>
                </c:pt>
                <c:pt idx="10928">
                  <c:v>40634.916666666664</c:v>
                </c:pt>
                <c:pt idx="10929">
                  <c:v>40634.958333333336</c:v>
                </c:pt>
                <c:pt idx="10930">
                  <c:v>40635</c:v>
                </c:pt>
                <c:pt idx="10931">
                  <c:v>40635.041666666664</c:v>
                </c:pt>
                <c:pt idx="10932">
                  <c:v>40635.083333333336</c:v>
                </c:pt>
                <c:pt idx="10933">
                  <c:v>40635.125</c:v>
                </c:pt>
                <c:pt idx="10934">
                  <c:v>40635.166666666664</c:v>
                </c:pt>
                <c:pt idx="10935">
                  <c:v>40635.208333333336</c:v>
                </c:pt>
                <c:pt idx="10936">
                  <c:v>40635.25</c:v>
                </c:pt>
                <c:pt idx="10937">
                  <c:v>40635.291666666664</c:v>
                </c:pt>
                <c:pt idx="10938">
                  <c:v>40635.333333333336</c:v>
                </c:pt>
                <c:pt idx="10939">
                  <c:v>40635.375</c:v>
                </c:pt>
                <c:pt idx="10940">
                  <c:v>40635.416666666664</c:v>
                </c:pt>
                <c:pt idx="10941">
                  <c:v>40635.458333333336</c:v>
                </c:pt>
                <c:pt idx="10942">
                  <c:v>40635.5</c:v>
                </c:pt>
                <c:pt idx="10943">
                  <c:v>40635.541666666664</c:v>
                </c:pt>
                <c:pt idx="10944">
                  <c:v>40635.583333333336</c:v>
                </c:pt>
                <c:pt idx="10945">
                  <c:v>40635.625</c:v>
                </c:pt>
                <c:pt idx="10946">
                  <c:v>40635.666666666664</c:v>
                </c:pt>
                <c:pt idx="10947">
                  <c:v>40635.708333333336</c:v>
                </c:pt>
                <c:pt idx="10948">
                  <c:v>40635.75</c:v>
                </c:pt>
                <c:pt idx="10949">
                  <c:v>40635.791666666664</c:v>
                </c:pt>
                <c:pt idx="10950">
                  <c:v>40635.833333333336</c:v>
                </c:pt>
                <c:pt idx="10951">
                  <c:v>40635.875</c:v>
                </c:pt>
                <c:pt idx="10952">
                  <c:v>40635.916666666664</c:v>
                </c:pt>
                <c:pt idx="10953">
                  <c:v>40635.958333333336</c:v>
                </c:pt>
                <c:pt idx="10954">
                  <c:v>40636</c:v>
                </c:pt>
                <c:pt idx="10955">
                  <c:v>40636.041666666664</c:v>
                </c:pt>
                <c:pt idx="10956">
                  <c:v>40636.083333333336</c:v>
                </c:pt>
                <c:pt idx="10957">
                  <c:v>40636.125</c:v>
                </c:pt>
                <c:pt idx="10958">
                  <c:v>40636.166666666664</c:v>
                </c:pt>
                <c:pt idx="10959">
                  <c:v>40636.208333333336</c:v>
                </c:pt>
                <c:pt idx="10960">
                  <c:v>40636.25</c:v>
                </c:pt>
                <c:pt idx="10961">
                  <c:v>40636.291666666664</c:v>
                </c:pt>
                <c:pt idx="10962">
                  <c:v>40636.333333333336</c:v>
                </c:pt>
                <c:pt idx="10963">
                  <c:v>40636.375</c:v>
                </c:pt>
                <c:pt idx="10964">
                  <c:v>40636.416666666664</c:v>
                </c:pt>
                <c:pt idx="10965">
                  <c:v>40636.458333333336</c:v>
                </c:pt>
                <c:pt idx="10966">
                  <c:v>40636.5</c:v>
                </c:pt>
                <c:pt idx="10967">
                  <c:v>40636.541666666664</c:v>
                </c:pt>
                <c:pt idx="10968">
                  <c:v>40636.583333333336</c:v>
                </c:pt>
                <c:pt idx="10969">
                  <c:v>40636.625</c:v>
                </c:pt>
                <c:pt idx="10970">
                  <c:v>40636.666666666664</c:v>
                </c:pt>
                <c:pt idx="10971">
                  <c:v>40636.708333333336</c:v>
                </c:pt>
                <c:pt idx="10972">
                  <c:v>40636.75</c:v>
                </c:pt>
                <c:pt idx="10973">
                  <c:v>40636.791666666664</c:v>
                </c:pt>
                <c:pt idx="10974">
                  <c:v>40636.833333333336</c:v>
                </c:pt>
                <c:pt idx="10975">
                  <c:v>40636.875</c:v>
                </c:pt>
                <c:pt idx="10976">
                  <c:v>40636.916666666664</c:v>
                </c:pt>
                <c:pt idx="10977">
                  <c:v>40636.958333333336</c:v>
                </c:pt>
                <c:pt idx="10978">
                  <c:v>40637</c:v>
                </c:pt>
                <c:pt idx="10979">
                  <c:v>40637.041666666664</c:v>
                </c:pt>
                <c:pt idx="10980">
                  <c:v>40637.083333333336</c:v>
                </c:pt>
                <c:pt idx="10981">
                  <c:v>40637.125</c:v>
                </c:pt>
                <c:pt idx="10982">
                  <c:v>40637.166666666664</c:v>
                </c:pt>
                <c:pt idx="10983">
                  <c:v>40637.208333333336</c:v>
                </c:pt>
                <c:pt idx="10984">
                  <c:v>40637.25</c:v>
                </c:pt>
                <c:pt idx="10985">
                  <c:v>40637.291666666664</c:v>
                </c:pt>
                <c:pt idx="10986">
                  <c:v>40637.333333333336</c:v>
                </c:pt>
                <c:pt idx="10987">
                  <c:v>40637.375</c:v>
                </c:pt>
                <c:pt idx="10988">
                  <c:v>40637.416666666664</c:v>
                </c:pt>
                <c:pt idx="10989">
                  <c:v>40637.458333333336</c:v>
                </c:pt>
                <c:pt idx="10990">
                  <c:v>40637.5</c:v>
                </c:pt>
                <c:pt idx="10991">
                  <c:v>40637.541666666664</c:v>
                </c:pt>
                <c:pt idx="10992">
                  <c:v>40637.583333333336</c:v>
                </c:pt>
                <c:pt idx="10993">
                  <c:v>40637.625</c:v>
                </c:pt>
                <c:pt idx="10994">
                  <c:v>40637.666666666664</c:v>
                </c:pt>
                <c:pt idx="10995">
                  <c:v>40637.708333333336</c:v>
                </c:pt>
                <c:pt idx="10996">
                  <c:v>40637.75</c:v>
                </c:pt>
                <c:pt idx="10997">
                  <c:v>40637.791666666664</c:v>
                </c:pt>
                <c:pt idx="10998">
                  <c:v>40637.833333333336</c:v>
                </c:pt>
                <c:pt idx="10999">
                  <c:v>40637.875</c:v>
                </c:pt>
                <c:pt idx="11000">
                  <c:v>40637.916666666664</c:v>
                </c:pt>
                <c:pt idx="11001">
                  <c:v>40637.958333333336</c:v>
                </c:pt>
                <c:pt idx="11002">
                  <c:v>40638</c:v>
                </c:pt>
                <c:pt idx="11003">
                  <c:v>40638.041666666664</c:v>
                </c:pt>
                <c:pt idx="11004">
                  <c:v>40638.083333333336</c:v>
                </c:pt>
                <c:pt idx="11005">
                  <c:v>40638.125</c:v>
                </c:pt>
                <c:pt idx="11006">
                  <c:v>40638.166666666664</c:v>
                </c:pt>
                <c:pt idx="11007">
                  <c:v>40638.208333333336</c:v>
                </c:pt>
                <c:pt idx="11008">
                  <c:v>40638.25</c:v>
                </c:pt>
                <c:pt idx="11009">
                  <c:v>40638.291666666664</c:v>
                </c:pt>
                <c:pt idx="11010">
                  <c:v>40638.333333333336</c:v>
                </c:pt>
                <c:pt idx="11011">
                  <c:v>40638.375</c:v>
                </c:pt>
                <c:pt idx="11012">
                  <c:v>40638.416666666664</c:v>
                </c:pt>
                <c:pt idx="11013">
                  <c:v>40638.458333333336</c:v>
                </c:pt>
                <c:pt idx="11014">
                  <c:v>40638.5</c:v>
                </c:pt>
                <c:pt idx="11015">
                  <c:v>40638.541666666664</c:v>
                </c:pt>
                <c:pt idx="11016">
                  <c:v>40638.583333333336</c:v>
                </c:pt>
                <c:pt idx="11017">
                  <c:v>40638.625</c:v>
                </c:pt>
                <c:pt idx="11018">
                  <c:v>40638.666666666664</c:v>
                </c:pt>
                <c:pt idx="11019">
                  <c:v>40638.708333333336</c:v>
                </c:pt>
                <c:pt idx="11020">
                  <c:v>40638.75</c:v>
                </c:pt>
                <c:pt idx="11021">
                  <c:v>40638.791666666664</c:v>
                </c:pt>
                <c:pt idx="11022">
                  <c:v>40638.833333333336</c:v>
                </c:pt>
                <c:pt idx="11023">
                  <c:v>40638.875</c:v>
                </c:pt>
                <c:pt idx="11024">
                  <c:v>40638.916666666664</c:v>
                </c:pt>
                <c:pt idx="11025">
                  <c:v>40638.958333333336</c:v>
                </c:pt>
                <c:pt idx="11026">
                  <c:v>40639</c:v>
                </c:pt>
                <c:pt idx="11027">
                  <c:v>40639.041666666664</c:v>
                </c:pt>
                <c:pt idx="11028">
                  <c:v>40639.083333333336</c:v>
                </c:pt>
                <c:pt idx="11029">
                  <c:v>40639.125</c:v>
                </c:pt>
                <c:pt idx="11030">
                  <c:v>40639.166666666664</c:v>
                </c:pt>
                <c:pt idx="11031">
                  <c:v>40639.208333333336</c:v>
                </c:pt>
                <c:pt idx="11032">
                  <c:v>40639.25</c:v>
                </c:pt>
                <c:pt idx="11033">
                  <c:v>40639.291666666664</c:v>
                </c:pt>
                <c:pt idx="11034">
                  <c:v>40639.333333333336</c:v>
                </c:pt>
                <c:pt idx="11035">
                  <c:v>40639.375</c:v>
                </c:pt>
                <c:pt idx="11036">
                  <c:v>40639.416666666664</c:v>
                </c:pt>
                <c:pt idx="11037">
                  <c:v>40639.458333333336</c:v>
                </c:pt>
                <c:pt idx="11038">
                  <c:v>40639.5</c:v>
                </c:pt>
                <c:pt idx="11039">
                  <c:v>40639.541666666664</c:v>
                </c:pt>
                <c:pt idx="11040">
                  <c:v>40639.583333333336</c:v>
                </c:pt>
                <c:pt idx="11041">
                  <c:v>40639.625</c:v>
                </c:pt>
                <c:pt idx="11042">
                  <c:v>40639.666666666664</c:v>
                </c:pt>
                <c:pt idx="11043">
                  <c:v>40639.708333333336</c:v>
                </c:pt>
                <c:pt idx="11044">
                  <c:v>40639.75</c:v>
                </c:pt>
                <c:pt idx="11045">
                  <c:v>40639.791666666664</c:v>
                </c:pt>
                <c:pt idx="11046">
                  <c:v>40639.833333333336</c:v>
                </c:pt>
                <c:pt idx="11047">
                  <c:v>40639.875</c:v>
                </c:pt>
                <c:pt idx="11048">
                  <c:v>40639.916666666664</c:v>
                </c:pt>
                <c:pt idx="11049">
                  <c:v>40639.958333333336</c:v>
                </c:pt>
                <c:pt idx="11050">
                  <c:v>40640</c:v>
                </c:pt>
                <c:pt idx="11051">
                  <c:v>40640.041666666664</c:v>
                </c:pt>
                <c:pt idx="11052">
                  <c:v>40640.083333333336</c:v>
                </c:pt>
                <c:pt idx="11053">
                  <c:v>40640.125</c:v>
                </c:pt>
                <c:pt idx="11054">
                  <c:v>40640.166666666664</c:v>
                </c:pt>
                <c:pt idx="11055">
                  <c:v>40640.208333333336</c:v>
                </c:pt>
                <c:pt idx="11056">
                  <c:v>40640.25</c:v>
                </c:pt>
                <c:pt idx="11057">
                  <c:v>40640.291666666664</c:v>
                </c:pt>
                <c:pt idx="11058">
                  <c:v>40640.333333333336</c:v>
                </c:pt>
                <c:pt idx="11059">
                  <c:v>40640.375</c:v>
                </c:pt>
                <c:pt idx="11060">
                  <c:v>40640.416666666664</c:v>
                </c:pt>
                <c:pt idx="11061">
                  <c:v>40640.458333333336</c:v>
                </c:pt>
                <c:pt idx="11062">
                  <c:v>40640.5</c:v>
                </c:pt>
                <c:pt idx="11063">
                  <c:v>40640.541666666664</c:v>
                </c:pt>
                <c:pt idx="11064">
                  <c:v>40640.583333333336</c:v>
                </c:pt>
                <c:pt idx="11065">
                  <c:v>40640.625</c:v>
                </c:pt>
                <c:pt idx="11066">
                  <c:v>40640.666666666664</c:v>
                </c:pt>
                <c:pt idx="11067">
                  <c:v>40640.708333333336</c:v>
                </c:pt>
                <c:pt idx="11068">
                  <c:v>40640.75</c:v>
                </c:pt>
                <c:pt idx="11069">
                  <c:v>40640.791666666664</c:v>
                </c:pt>
                <c:pt idx="11070">
                  <c:v>40640.833333333336</c:v>
                </c:pt>
                <c:pt idx="11071">
                  <c:v>40640.875</c:v>
                </c:pt>
                <c:pt idx="11072">
                  <c:v>40640.916666666664</c:v>
                </c:pt>
                <c:pt idx="11073">
                  <c:v>40640.958333333336</c:v>
                </c:pt>
                <c:pt idx="11074">
                  <c:v>40641</c:v>
                </c:pt>
                <c:pt idx="11075">
                  <c:v>40641.041666666664</c:v>
                </c:pt>
                <c:pt idx="11076">
                  <c:v>40641.083333333336</c:v>
                </c:pt>
                <c:pt idx="11077">
                  <c:v>40641.125</c:v>
                </c:pt>
                <c:pt idx="11078">
                  <c:v>40641.166666666664</c:v>
                </c:pt>
                <c:pt idx="11079">
                  <c:v>40641.208333333336</c:v>
                </c:pt>
                <c:pt idx="11080">
                  <c:v>40641.25</c:v>
                </c:pt>
                <c:pt idx="11081">
                  <c:v>40641.291666666664</c:v>
                </c:pt>
                <c:pt idx="11082">
                  <c:v>40641.333333333336</c:v>
                </c:pt>
                <c:pt idx="11083">
                  <c:v>40641.375</c:v>
                </c:pt>
                <c:pt idx="11084">
                  <c:v>40641.416666666664</c:v>
                </c:pt>
                <c:pt idx="11085">
                  <c:v>40641.458333333336</c:v>
                </c:pt>
                <c:pt idx="11086">
                  <c:v>40641.5</c:v>
                </c:pt>
                <c:pt idx="11087">
                  <c:v>40641.541666666664</c:v>
                </c:pt>
                <c:pt idx="11088">
                  <c:v>40641.583333333336</c:v>
                </c:pt>
                <c:pt idx="11089">
                  <c:v>40641.625</c:v>
                </c:pt>
                <c:pt idx="11090">
                  <c:v>40641.666666666664</c:v>
                </c:pt>
                <c:pt idx="11091">
                  <c:v>40641.708333333336</c:v>
                </c:pt>
                <c:pt idx="11092">
                  <c:v>40641.75</c:v>
                </c:pt>
                <c:pt idx="11093">
                  <c:v>40641.791666666664</c:v>
                </c:pt>
                <c:pt idx="11094">
                  <c:v>40641.833333333336</c:v>
                </c:pt>
                <c:pt idx="11095">
                  <c:v>40641.875</c:v>
                </c:pt>
                <c:pt idx="11096">
                  <c:v>40641.916666666664</c:v>
                </c:pt>
                <c:pt idx="11097">
                  <c:v>40641.958333333336</c:v>
                </c:pt>
                <c:pt idx="11098">
                  <c:v>40642</c:v>
                </c:pt>
                <c:pt idx="11099">
                  <c:v>40642.041666666664</c:v>
                </c:pt>
                <c:pt idx="11100">
                  <c:v>40642.083333333336</c:v>
                </c:pt>
                <c:pt idx="11101">
                  <c:v>40642.125</c:v>
                </c:pt>
                <c:pt idx="11102">
                  <c:v>40642.166666666664</c:v>
                </c:pt>
                <c:pt idx="11103">
                  <c:v>40642.208333333336</c:v>
                </c:pt>
                <c:pt idx="11104">
                  <c:v>40642.25</c:v>
                </c:pt>
                <c:pt idx="11105">
                  <c:v>40642.291666666664</c:v>
                </c:pt>
                <c:pt idx="11106">
                  <c:v>40642.333333333336</c:v>
                </c:pt>
                <c:pt idx="11107">
                  <c:v>40642.375</c:v>
                </c:pt>
                <c:pt idx="11108">
                  <c:v>40642.416666666664</c:v>
                </c:pt>
                <c:pt idx="11109">
                  <c:v>40642.458333333336</c:v>
                </c:pt>
                <c:pt idx="11110">
                  <c:v>40642.5</c:v>
                </c:pt>
                <c:pt idx="11111">
                  <c:v>40642.541666666664</c:v>
                </c:pt>
                <c:pt idx="11112">
                  <c:v>40642.583333333336</c:v>
                </c:pt>
                <c:pt idx="11113">
                  <c:v>40642.625</c:v>
                </c:pt>
                <c:pt idx="11114">
                  <c:v>40642.666666666664</c:v>
                </c:pt>
                <c:pt idx="11115">
                  <c:v>40642.708333333336</c:v>
                </c:pt>
                <c:pt idx="11116">
                  <c:v>40642.75</c:v>
                </c:pt>
                <c:pt idx="11117">
                  <c:v>40642.791666666664</c:v>
                </c:pt>
                <c:pt idx="11118">
                  <c:v>40642.833333333336</c:v>
                </c:pt>
                <c:pt idx="11119">
                  <c:v>40642.875</c:v>
                </c:pt>
                <c:pt idx="11120">
                  <c:v>40642.916666666664</c:v>
                </c:pt>
                <c:pt idx="11121">
                  <c:v>40642.958333333336</c:v>
                </c:pt>
                <c:pt idx="11122">
                  <c:v>40643</c:v>
                </c:pt>
                <c:pt idx="11123">
                  <c:v>40643.041666666664</c:v>
                </c:pt>
                <c:pt idx="11124">
                  <c:v>40643.083333333336</c:v>
                </c:pt>
                <c:pt idx="11125">
                  <c:v>40643.125</c:v>
                </c:pt>
                <c:pt idx="11126">
                  <c:v>40643.166666666664</c:v>
                </c:pt>
                <c:pt idx="11127">
                  <c:v>40643.208333333336</c:v>
                </c:pt>
                <c:pt idx="11128">
                  <c:v>40643.25</c:v>
                </c:pt>
                <c:pt idx="11129">
                  <c:v>40643.291666666664</c:v>
                </c:pt>
                <c:pt idx="11130">
                  <c:v>40643.333333333336</c:v>
                </c:pt>
                <c:pt idx="11131">
                  <c:v>40643.375</c:v>
                </c:pt>
                <c:pt idx="11132">
                  <c:v>40643.416666666664</c:v>
                </c:pt>
                <c:pt idx="11133">
                  <c:v>40643.458333333336</c:v>
                </c:pt>
                <c:pt idx="11134">
                  <c:v>40643.5</c:v>
                </c:pt>
                <c:pt idx="11135">
                  <c:v>40643.541666666664</c:v>
                </c:pt>
                <c:pt idx="11136">
                  <c:v>40643.583333333336</c:v>
                </c:pt>
                <c:pt idx="11137">
                  <c:v>40643.625</c:v>
                </c:pt>
                <c:pt idx="11138">
                  <c:v>40643.666666666664</c:v>
                </c:pt>
                <c:pt idx="11139">
                  <c:v>40643.708333333336</c:v>
                </c:pt>
                <c:pt idx="11140">
                  <c:v>40643.75</c:v>
                </c:pt>
                <c:pt idx="11141">
                  <c:v>40643.791666666664</c:v>
                </c:pt>
                <c:pt idx="11142">
                  <c:v>40643.833333333336</c:v>
                </c:pt>
                <c:pt idx="11143">
                  <c:v>40643.875</c:v>
                </c:pt>
                <c:pt idx="11144">
                  <c:v>40643.916666666664</c:v>
                </c:pt>
                <c:pt idx="11145">
                  <c:v>40643.958333333336</c:v>
                </c:pt>
                <c:pt idx="11146">
                  <c:v>40644</c:v>
                </c:pt>
                <c:pt idx="11147">
                  <c:v>40644.041666666664</c:v>
                </c:pt>
                <c:pt idx="11148">
                  <c:v>40644.083333333336</c:v>
                </c:pt>
                <c:pt idx="11149">
                  <c:v>40644.125</c:v>
                </c:pt>
                <c:pt idx="11150">
                  <c:v>40644.166666666664</c:v>
                </c:pt>
                <c:pt idx="11151">
                  <c:v>40644.208333333336</c:v>
                </c:pt>
                <c:pt idx="11152">
                  <c:v>40644.25</c:v>
                </c:pt>
                <c:pt idx="11153">
                  <c:v>40644.291666666664</c:v>
                </c:pt>
                <c:pt idx="11154">
                  <c:v>40644.333333333336</c:v>
                </c:pt>
                <c:pt idx="11155">
                  <c:v>40644.375</c:v>
                </c:pt>
                <c:pt idx="11156">
                  <c:v>40644.416666666664</c:v>
                </c:pt>
                <c:pt idx="11157">
                  <c:v>40644.458333333336</c:v>
                </c:pt>
                <c:pt idx="11158">
                  <c:v>40644.5</c:v>
                </c:pt>
                <c:pt idx="11159">
                  <c:v>40644.541666666664</c:v>
                </c:pt>
                <c:pt idx="11160">
                  <c:v>40644.583333333336</c:v>
                </c:pt>
                <c:pt idx="11161">
                  <c:v>40644.625</c:v>
                </c:pt>
                <c:pt idx="11162">
                  <c:v>40644.666666666664</c:v>
                </c:pt>
                <c:pt idx="11163">
                  <c:v>40644.708333333336</c:v>
                </c:pt>
                <c:pt idx="11164">
                  <c:v>40644.75</c:v>
                </c:pt>
                <c:pt idx="11165">
                  <c:v>40644.791666666664</c:v>
                </c:pt>
                <c:pt idx="11166">
                  <c:v>40644.833333333336</c:v>
                </c:pt>
                <c:pt idx="11167">
                  <c:v>40644.875</c:v>
                </c:pt>
                <c:pt idx="11168">
                  <c:v>40644.916666666664</c:v>
                </c:pt>
                <c:pt idx="11169">
                  <c:v>40644.958333333336</c:v>
                </c:pt>
                <c:pt idx="11170">
                  <c:v>40645</c:v>
                </c:pt>
                <c:pt idx="11171">
                  <c:v>40645.041666666664</c:v>
                </c:pt>
                <c:pt idx="11172">
                  <c:v>40645.083333333336</c:v>
                </c:pt>
                <c:pt idx="11173">
                  <c:v>40645.125</c:v>
                </c:pt>
                <c:pt idx="11174">
                  <c:v>40645.166666666664</c:v>
                </c:pt>
                <c:pt idx="11175">
                  <c:v>40645.208333333336</c:v>
                </c:pt>
                <c:pt idx="11176">
                  <c:v>40645.25</c:v>
                </c:pt>
                <c:pt idx="11177">
                  <c:v>40645.291666666664</c:v>
                </c:pt>
                <c:pt idx="11178">
                  <c:v>40645.333333333336</c:v>
                </c:pt>
                <c:pt idx="11179">
                  <c:v>40645.375</c:v>
                </c:pt>
                <c:pt idx="11180">
                  <c:v>40645.416666666664</c:v>
                </c:pt>
                <c:pt idx="11181">
                  <c:v>40645.458333333336</c:v>
                </c:pt>
                <c:pt idx="11182">
                  <c:v>40645.5</c:v>
                </c:pt>
                <c:pt idx="11183">
                  <c:v>40645.541666666664</c:v>
                </c:pt>
                <c:pt idx="11184">
                  <c:v>40645.583333333336</c:v>
                </c:pt>
                <c:pt idx="11185">
                  <c:v>40645.625</c:v>
                </c:pt>
                <c:pt idx="11186">
                  <c:v>40645.666666666664</c:v>
                </c:pt>
                <c:pt idx="11187">
                  <c:v>40645.708333333336</c:v>
                </c:pt>
                <c:pt idx="11188">
                  <c:v>40645.75</c:v>
                </c:pt>
                <c:pt idx="11189">
                  <c:v>40645.791666666664</c:v>
                </c:pt>
                <c:pt idx="11190">
                  <c:v>40645.833333333336</c:v>
                </c:pt>
                <c:pt idx="11191">
                  <c:v>40645.875</c:v>
                </c:pt>
                <c:pt idx="11192">
                  <c:v>40645.916666666664</c:v>
                </c:pt>
                <c:pt idx="11193">
                  <c:v>40645.958333333336</c:v>
                </c:pt>
                <c:pt idx="11194">
                  <c:v>40646</c:v>
                </c:pt>
                <c:pt idx="11195">
                  <c:v>40646.041666666664</c:v>
                </c:pt>
                <c:pt idx="11196">
                  <c:v>40646.083333333336</c:v>
                </c:pt>
                <c:pt idx="11197">
                  <c:v>40646.125</c:v>
                </c:pt>
                <c:pt idx="11198">
                  <c:v>40646.166666666664</c:v>
                </c:pt>
                <c:pt idx="11199">
                  <c:v>40646.208333333336</c:v>
                </c:pt>
                <c:pt idx="11200">
                  <c:v>40646.25</c:v>
                </c:pt>
                <c:pt idx="11201">
                  <c:v>40646.291666666664</c:v>
                </c:pt>
                <c:pt idx="11202">
                  <c:v>40646.333333333336</c:v>
                </c:pt>
                <c:pt idx="11203">
                  <c:v>40646.375</c:v>
                </c:pt>
                <c:pt idx="11204">
                  <c:v>40646.416666666664</c:v>
                </c:pt>
                <c:pt idx="11205">
                  <c:v>40646.458333333336</c:v>
                </c:pt>
                <c:pt idx="11206">
                  <c:v>40646.5</c:v>
                </c:pt>
                <c:pt idx="11207">
                  <c:v>40646.541666666664</c:v>
                </c:pt>
                <c:pt idx="11208">
                  <c:v>40646.583333333336</c:v>
                </c:pt>
                <c:pt idx="11209">
                  <c:v>40646.625</c:v>
                </c:pt>
                <c:pt idx="11210">
                  <c:v>40646.666666666664</c:v>
                </c:pt>
                <c:pt idx="11211">
                  <c:v>40646.708333333336</c:v>
                </c:pt>
                <c:pt idx="11212">
                  <c:v>40646.75</c:v>
                </c:pt>
                <c:pt idx="11213">
                  <c:v>40646.791666666664</c:v>
                </c:pt>
                <c:pt idx="11214">
                  <c:v>40646.833333333336</c:v>
                </c:pt>
                <c:pt idx="11215">
                  <c:v>40646.875</c:v>
                </c:pt>
                <c:pt idx="11216">
                  <c:v>40646.916666666664</c:v>
                </c:pt>
                <c:pt idx="11217">
                  <c:v>40646.958333333336</c:v>
                </c:pt>
                <c:pt idx="11218">
                  <c:v>40647</c:v>
                </c:pt>
                <c:pt idx="11219">
                  <c:v>40647.041666666664</c:v>
                </c:pt>
                <c:pt idx="11220">
                  <c:v>40647.083333333336</c:v>
                </c:pt>
                <c:pt idx="11221">
                  <c:v>40647.125</c:v>
                </c:pt>
                <c:pt idx="11222">
                  <c:v>40647.166666666664</c:v>
                </c:pt>
                <c:pt idx="11223">
                  <c:v>40647.208333333336</c:v>
                </c:pt>
                <c:pt idx="11224">
                  <c:v>40647.25</c:v>
                </c:pt>
                <c:pt idx="11225">
                  <c:v>40647.291666666664</c:v>
                </c:pt>
                <c:pt idx="11226">
                  <c:v>40647.333333333336</c:v>
                </c:pt>
                <c:pt idx="11227">
                  <c:v>40647.375</c:v>
                </c:pt>
                <c:pt idx="11228">
                  <c:v>40647.416666666664</c:v>
                </c:pt>
                <c:pt idx="11229">
                  <c:v>40647.458333333336</c:v>
                </c:pt>
                <c:pt idx="11230">
                  <c:v>40647.5</c:v>
                </c:pt>
                <c:pt idx="11231">
                  <c:v>40647.541666666664</c:v>
                </c:pt>
                <c:pt idx="11232">
                  <c:v>40647.583333333336</c:v>
                </c:pt>
                <c:pt idx="11233">
                  <c:v>40647.625</c:v>
                </c:pt>
                <c:pt idx="11234">
                  <c:v>40647.666666666664</c:v>
                </c:pt>
                <c:pt idx="11235">
                  <c:v>40647.708333333336</c:v>
                </c:pt>
                <c:pt idx="11236">
                  <c:v>40647.75</c:v>
                </c:pt>
                <c:pt idx="11237">
                  <c:v>40647.791666666664</c:v>
                </c:pt>
                <c:pt idx="11238">
                  <c:v>40647.833333333336</c:v>
                </c:pt>
                <c:pt idx="11239">
                  <c:v>40647.875</c:v>
                </c:pt>
                <c:pt idx="11240">
                  <c:v>40647.916666666664</c:v>
                </c:pt>
                <c:pt idx="11241">
                  <c:v>40647.958333333336</c:v>
                </c:pt>
                <c:pt idx="11242">
                  <c:v>40648</c:v>
                </c:pt>
                <c:pt idx="11243">
                  <c:v>40648.041666666664</c:v>
                </c:pt>
                <c:pt idx="11244">
                  <c:v>40648.083333333336</c:v>
                </c:pt>
                <c:pt idx="11245">
                  <c:v>40648.125</c:v>
                </c:pt>
                <c:pt idx="11246">
                  <c:v>40648.166666666664</c:v>
                </c:pt>
                <c:pt idx="11247">
                  <c:v>40648.208333333336</c:v>
                </c:pt>
                <c:pt idx="11248">
                  <c:v>40648.25</c:v>
                </c:pt>
                <c:pt idx="11249">
                  <c:v>40648.291666666664</c:v>
                </c:pt>
                <c:pt idx="11250">
                  <c:v>40648.333333333336</c:v>
                </c:pt>
                <c:pt idx="11251">
                  <c:v>40648.375</c:v>
                </c:pt>
                <c:pt idx="11252">
                  <c:v>40648.416666666664</c:v>
                </c:pt>
                <c:pt idx="11253">
                  <c:v>40648.458333333336</c:v>
                </c:pt>
                <c:pt idx="11254">
                  <c:v>40648.5</c:v>
                </c:pt>
                <c:pt idx="11255">
                  <c:v>40648.541666666664</c:v>
                </c:pt>
                <c:pt idx="11256">
                  <c:v>40648.583333333336</c:v>
                </c:pt>
                <c:pt idx="11257">
                  <c:v>40648.625</c:v>
                </c:pt>
                <c:pt idx="11258">
                  <c:v>40648.666666666664</c:v>
                </c:pt>
                <c:pt idx="11259">
                  <c:v>40648.708333333336</c:v>
                </c:pt>
                <c:pt idx="11260">
                  <c:v>40648.75</c:v>
                </c:pt>
                <c:pt idx="11261">
                  <c:v>40648.791666666664</c:v>
                </c:pt>
                <c:pt idx="11262">
                  <c:v>40648.833333333336</c:v>
                </c:pt>
                <c:pt idx="11263">
                  <c:v>40648.875</c:v>
                </c:pt>
                <c:pt idx="11264">
                  <c:v>40648.916666666664</c:v>
                </c:pt>
                <c:pt idx="11265">
                  <c:v>40648.958333333336</c:v>
                </c:pt>
                <c:pt idx="11266">
                  <c:v>40649</c:v>
                </c:pt>
                <c:pt idx="11267">
                  <c:v>40649.041666666664</c:v>
                </c:pt>
                <c:pt idx="11268">
                  <c:v>40649.083333333336</c:v>
                </c:pt>
                <c:pt idx="11269">
                  <c:v>40649.125</c:v>
                </c:pt>
                <c:pt idx="11270">
                  <c:v>40649.166666666664</c:v>
                </c:pt>
                <c:pt idx="11271">
                  <c:v>40649.208333333336</c:v>
                </c:pt>
                <c:pt idx="11272">
                  <c:v>40649.25</c:v>
                </c:pt>
                <c:pt idx="11273">
                  <c:v>40649.291666666664</c:v>
                </c:pt>
                <c:pt idx="11274">
                  <c:v>40649.333333333336</c:v>
                </c:pt>
                <c:pt idx="11275">
                  <c:v>40649.375</c:v>
                </c:pt>
                <c:pt idx="11276">
                  <c:v>40649.416666666664</c:v>
                </c:pt>
                <c:pt idx="11277">
                  <c:v>40649.458333333336</c:v>
                </c:pt>
                <c:pt idx="11278">
                  <c:v>40649.5</c:v>
                </c:pt>
                <c:pt idx="11279">
                  <c:v>40649.541666666664</c:v>
                </c:pt>
                <c:pt idx="11280">
                  <c:v>40649.583333333336</c:v>
                </c:pt>
                <c:pt idx="11281">
                  <c:v>40649.625</c:v>
                </c:pt>
                <c:pt idx="11282">
                  <c:v>40649.666666666664</c:v>
                </c:pt>
                <c:pt idx="11283">
                  <c:v>40649.708333333336</c:v>
                </c:pt>
                <c:pt idx="11284">
                  <c:v>40649.75</c:v>
                </c:pt>
                <c:pt idx="11285">
                  <c:v>40649.791666666664</c:v>
                </c:pt>
                <c:pt idx="11286">
                  <c:v>40649.833333333336</c:v>
                </c:pt>
                <c:pt idx="11287">
                  <c:v>40649.875</c:v>
                </c:pt>
                <c:pt idx="11288">
                  <c:v>40649.916666666664</c:v>
                </c:pt>
                <c:pt idx="11289">
                  <c:v>40649.958333333336</c:v>
                </c:pt>
                <c:pt idx="11290">
                  <c:v>40650</c:v>
                </c:pt>
                <c:pt idx="11291">
                  <c:v>40650.041666666664</c:v>
                </c:pt>
                <c:pt idx="11292">
                  <c:v>40650.083333333336</c:v>
                </c:pt>
                <c:pt idx="11293">
                  <c:v>40650.125</c:v>
                </c:pt>
                <c:pt idx="11294">
                  <c:v>40650.166666666664</c:v>
                </c:pt>
                <c:pt idx="11295">
                  <c:v>40650.208333333336</c:v>
                </c:pt>
                <c:pt idx="11296">
                  <c:v>40650.25</c:v>
                </c:pt>
                <c:pt idx="11297">
                  <c:v>40650.291666666664</c:v>
                </c:pt>
                <c:pt idx="11298">
                  <c:v>40650.333333333336</c:v>
                </c:pt>
                <c:pt idx="11299">
                  <c:v>40650.375</c:v>
                </c:pt>
                <c:pt idx="11300">
                  <c:v>40650.416666666664</c:v>
                </c:pt>
                <c:pt idx="11301">
                  <c:v>40650.458333333336</c:v>
                </c:pt>
                <c:pt idx="11302">
                  <c:v>40650.5</c:v>
                </c:pt>
                <c:pt idx="11303">
                  <c:v>40650.541666666664</c:v>
                </c:pt>
                <c:pt idx="11304">
                  <c:v>40650.583333333336</c:v>
                </c:pt>
                <c:pt idx="11305">
                  <c:v>40650.625</c:v>
                </c:pt>
                <c:pt idx="11306">
                  <c:v>40650.666666666664</c:v>
                </c:pt>
                <c:pt idx="11307">
                  <c:v>40650.708333333336</c:v>
                </c:pt>
                <c:pt idx="11308">
                  <c:v>40650.75</c:v>
                </c:pt>
                <c:pt idx="11309">
                  <c:v>40650.791666666664</c:v>
                </c:pt>
                <c:pt idx="11310">
                  <c:v>40650.833333333336</c:v>
                </c:pt>
                <c:pt idx="11311">
                  <c:v>40650.875</c:v>
                </c:pt>
                <c:pt idx="11312">
                  <c:v>40650.916666666664</c:v>
                </c:pt>
                <c:pt idx="11313">
                  <c:v>40650.958333333336</c:v>
                </c:pt>
                <c:pt idx="11314">
                  <c:v>40651</c:v>
                </c:pt>
                <c:pt idx="11315">
                  <c:v>40651.041666666664</c:v>
                </c:pt>
                <c:pt idx="11316">
                  <c:v>40651.083333333336</c:v>
                </c:pt>
                <c:pt idx="11317">
                  <c:v>40651.125</c:v>
                </c:pt>
                <c:pt idx="11318">
                  <c:v>40651.166666666664</c:v>
                </c:pt>
                <c:pt idx="11319">
                  <c:v>40651.208333333336</c:v>
                </c:pt>
                <c:pt idx="11320">
                  <c:v>40651.25</c:v>
                </c:pt>
                <c:pt idx="11321">
                  <c:v>40651.291666666664</c:v>
                </c:pt>
                <c:pt idx="11322">
                  <c:v>40651.333333333336</c:v>
                </c:pt>
                <c:pt idx="11323">
                  <c:v>40651.375</c:v>
                </c:pt>
                <c:pt idx="11324">
                  <c:v>40651.416666666664</c:v>
                </c:pt>
                <c:pt idx="11325">
                  <c:v>40651.458333333336</c:v>
                </c:pt>
                <c:pt idx="11326">
                  <c:v>40651.5</c:v>
                </c:pt>
                <c:pt idx="11327">
                  <c:v>40651.541666666664</c:v>
                </c:pt>
                <c:pt idx="11328">
                  <c:v>40651.583333333336</c:v>
                </c:pt>
                <c:pt idx="11329">
                  <c:v>40651.625</c:v>
                </c:pt>
                <c:pt idx="11330">
                  <c:v>40651.666666666664</c:v>
                </c:pt>
                <c:pt idx="11331">
                  <c:v>40651.708333333336</c:v>
                </c:pt>
                <c:pt idx="11332">
                  <c:v>40651.75</c:v>
                </c:pt>
                <c:pt idx="11333">
                  <c:v>40651.791666666664</c:v>
                </c:pt>
                <c:pt idx="11334">
                  <c:v>40651.833333333336</c:v>
                </c:pt>
                <c:pt idx="11335">
                  <c:v>40651.875</c:v>
                </c:pt>
                <c:pt idx="11336">
                  <c:v>40651.916666666664</c:v>
                </c:pt>
                <c:pt idx="11337">
                  <c:v>40651.958333333336</c:v>
                </c:pt>
                <c:pt idx="11338">
                  <c:v>40652</c:v>
                </c:pt>
                <c:pt idx="11339">
                  <c:v>40652.041666666664</c:v>
                </c:pt>
                <c:pt idx="11340">
                  <c:v>40652.083333333336</c:v>
                </c:pt>
                <c:pt idx="11341">
                  <c:v>40652.125</c:v>
                </c:pt>
                <c:pt idx="11342">
                  <c:v>40652.166666666664</c:v>
                </c:pt>
                <c:pt idx="11343">
                  <c:v>40652.208333333336</c:v>
                </c:pt>
                <c:pt idx="11344">
                  <c:v>40652.25</c:v>
                </c:pt>
                <c:pt idx="11345">
                  <c:v>40652.291666666664</c:v>
                </c:pt>
                <c:pt idx="11346">
                  <c:v>40652.333333333336</c:v>
                </c:pt>
                <c:pt idx="11347">
                  <c:v>40652.375</c:v>
                </c:pt>
                <c:pt idx="11348">
                  <c:v>40652.416666666664</c:v>
                </c:pt>
                <c:pt idx="11349">
                  <c:v>40652.458333333336</c:v>
                </c:pt>
                <c:pt idx="11350">
                  <c:v>40652.5</c:v>
                </c:pt>
                <c:pt idx="11351">
                  <c:v>40652.541666666664</c:v>
                </c:pt>
                <c:pt idx="11352">
                  <c:v>40652.583333333336</c:v>
                </c:pt>
                <c:pt idx="11353">
                  <c:v>40652.625</c:v>
                </c:pt>
                <c:pt idx="11354">
                  <c:v>40652.666666666664</c:v>
                </c:pt>
                <c:pt idx="11355">
                  <c:v>40652.708333333336</c:v>
                </c:pt>
                <c:pt idx="11356">
                  <c:v>40652.75</c:v>
                </c:pt>
                <c:pt idx="11357">
                  <c:v>40652.791666666664</c:v>
                </c:pt>
                <c:pt idx="11358">
                  <c:v>40652.833333333336</c:v>
                </c:pt>
                <c:pt idx="11359">
                  <c:v>40652.875</c:v>
                </c:pt>
                <c:pt idx="11360">
                  <c:v>40652.916666666664</c:v>
                </c:pt>
                <c:pt idx="11361">
                  <c:v>40652.958333333336</c:v>
                </c:pt>
                <c:pt idx="11362">
                  <c:v>40653</c:v>
                </c:pt>
                <c:pt idx="11363">
                  <c:v>40653.041666666664</c:v>
                </c:pt>
                <c:pt idx="11364">
                  <c:v>40653.083333333336</c:v>
                </c:pt>
                <c:pt idx="11365">
                  <c:v>40653.125</c:v>
                </c:pt>
                <c:pt idx="11366">
                  <c:v>40653.166666666664</c:v>
                </c:pt>
                <c:pt idx="11367">
                  <c:v>40653.208333333336</c:v>
                </c:pt>
                <c:pt idx="11368">
                  <c:v>40653.25</c:v>
                </c:pt>
                <c:pt idx="11369">
                  <c:v>40653.291666666664</c:v>
                </c:pt>
                <c:pt idx="11370">
                  <c:v>40653.333333333336</c:v>
                </c:pt>
                <c:pt idx="11371">
                  <c:v>40653.375</c:v>
                </c:pt>
                <c:pt idx="11372">
                  <c:v>40653.416666666664</c:v>
                </c:pt>
                <c:pt idx="11373">
                  <c:v>40653.458333333336</c:v>
                </c:pt>
                <c:pt idx="11374">
                  <c:v>40653.5</c:v>
                </c:pt>
                <c:pt idx="11375">
                  <c:v>40653.541666666664</c:v>
                </c:pt>
                <c:pt idx="11376">
                  <c:v>40653.583333333336</c:v>
                </c:pt>
                <c:pt idx="11377">
                  <c:v>40653.625</c:v>
                </c:pt>
                <c:pt idx="11378">
                  <c:v>40653.666666666664</c:v>
                </c:pt>
                <c:pt idx="11379">
                  <c:v>40653.708333333336</c:v>
                </c:pt>
                <c:pt idx="11380">
                  <c:v>40653.75</c:v>
                </c:pt>
                <c:pt idx="11381">
                  <c:v>40653.791666666664</c:v>
                </c:pt>
                <c:pt idx="11382">
                  <c:v>40653.833333333336</c:v>
                </c:pt>
                <c:pt idx="11383">
                  <c:v>40653.875</c:v>
                </c:pt>
                <c:pt idx="11384">
                  <c:v>40653.916666666664</c:v>
                </c:pt>
                <c:pt idx="11385">
                  <c:v>40653.958333333336</c:v>
                </c:pt>
                <c:pt idx="11386">
                  <c:v>40654</c:v>
                </c:pt>
                <c:pt idx="11387">
                  <c:v>40654.041666666664</c:v>
                </c:pt>
                <c:pt idx="11388">
                  <c:v>40654.083333333336</c:v>
                </c:pt>
                <c:pt idx="11389">
                  <c:v>40654.125</c:v>
                </c:pt>
                <c:pt idx="11390">
                  <c:v>40654.166666666664</c:v>
                </c:pt>
                <c:pt idx="11391">
                  <c:v>40654.208333333336</c:v>
                </c:pt>
                <c:pt idx="11392">
                  <c:v>40654.25</c:v>
                </c:pt>
                <c:pt idx="11393">
                  <c:v>40654.291666666664</c:v>
                </c:pt>
                <c:pt idx="11394">
                  <c:v>40654.333333333336</c:v>
                </c:pt>
                <c:pt idx="11395">
                  <c:v>40654.375</c:v>
                </c:pt>
                <c:pt idx="11396">
                  <c:v>40654.416666666664</c:v>
                </c:pt>
                <c:pt idx="11397">
                  <c:v>40654.458333333336</c:v>
                </c:pt>
                <c:pt idx="11398">
                  <c:v>40654.5</c:v>
                </c:pt>
                <c:pt idx="11399">
                  <c:v>40654.541666666664</c:v>
                </c:pt>
                <c:pt idx="11400">
                  <c:v>40654.583333333336</c:v>
                </c:pt>
                <c:pt idx="11401">
                  <c:v>40654.625</c:v>
                </c:pt>
                <c:pt idx="11402">
                  <c:v>40654.666666666664</c:v>
                </c:pt>
                <c:pt idx="11403">
                  <c:v>40654.708333333336</c:v>
                </c:pt>
                <c:pt idx="11404">
                  <c:v>40654.75</c:v>
                </c:pt>
                <c:pt idx="11405">
                  <c:v>40654.791666666664</c:v>
                </c:pt>
                <c:pt idx="11406">
                  <c:v>40654.833333333336</c:v>
                </c:pt>
                <c:pt idx="11407">
                  <c:v>40654.875</c:v>
                </c:pt>
                <c:pt idx="11408">
                  <c:v>40654.916666666664</c:v>
                </c:pt>
                <c:pt idx="11409">
                  <c:v>40654.958333333336</c:v>
                </c:pt>
                <c:pt idx="11410">
                  <c:v>40655</c:v>
                </c:pt>
                <c:pt idx="11411">
                  <c:v>40655.041666666664</c:v>
                </c:pt>
                <c:pt idx="11412">
                  <c:v>40655.083333333336</c:v>
                </c:pt>
                <c:pt idx="11413">
                  <c:v>40655.125</c:v>
                </c:pt>
                <c:pt idx="11414">
                  <c:v>40655.166666666664</c:v>
                </c:pt>
                <c:pt idx="11415">
                  <c:v>40655.208333333336</c:v>
                </c:pt>
                <c:pt idx="11416">
                  <c:v>40655.25</c:v>
                </c:pt>
                <c:pt idx="11417">
                  <c:v>40655.291666666664</c:v>
                </c:pt>
                <c:pt idx="11418">
                  <c:v>40655.333333333336</c:v>
                </c:pt>
                <c:pt idx="11419">
                  <c:v>40655.375</c:v>
                </c:pt>
                <c:pt idx="11420">
                  <c:v>40655.416666666664</c:v>
                </c:pt>
                <c:pt idx="11421">
                  <c:v>40655.458333333336</c:v>
                </c:pt>
                <c:pt idx="11422">
                  <c:v>40655.5</c:v>
                </c:pt>
                <c:pt idx="11423">
                  <c:v>40655.541666666664</c:v>
                </c:pt>
                <c:pt idx="11424">
                  <c:v>40655.583333333336</c:v>
                </c:pt>
                <c:pt idx="11425">
                  <c:v>40655.625</c:v>
                </c:pt>
                <c:pt idx="11426">
                  <c:v>40655.666666666664</c:v>
                </c:pt>
                <c:pt idx="11427">
                  <c:v>40655.708333333336</c:v>
                </c:pt>
                <c:pt idx="11428">
                  <c:v>40655.75</c:v>
                </c:pt>
                <c:pt idx="11429">
                  <c:v>40655.791666666664</c:v>
                </c:pt>
                <c:pt idx="11430">
                  <c:v>40655.833333333336</c:v>
                </c:pt>
                <c:pt idx="11431">
                  <c:v>40655.875</c:v>
                </c:pt>
                <c:pt idx="11432">
                  <c:v>40655.916666666664</c:v>
                </c:pt>
                <c:pt idx="11433">
                  <c:v>40655.958333333336</c:v>
                </c:pt>
                <c:pt idx="11434">
                  <c:v>40656</c:v>
                </c:pt>
                <c:pt idx="11435">
                  <c:v>40656.041666666664</c:v>
                </c:pt>
                <c:pt idx="11436">
                  <c:v>40656.083333333336</c:v>
                </c:pt>
                <c:pt idx="11437">
                  <c:v>40656.125</c:v>
                </c:pt>
                <c:pt idx="11438">
                  <c:v>40656.166666666664</c:v>
                </c:pt>
                <c:pt idx="11439">
                  <c:v>40656.208333333336</c:v>
                </c:pt>
                <c:pt idx="11440">
                  <c:v>40656.25</c:v>
                </c:pt>
                <c:pt idx="11441">
                  <c:v>40656.291666666664</c:v>
                </c:pt>
                <c:pt idx="11442">
                  <c:v>40656.333333333336</c:v>
                </c:pt>
                <c:pt idx="11443">
                  <c:v>40656.375</c:v>
                </c:pt>
                <c:pt idx="11444">
                  <c:v>40656.416666666664</c:v>
                </c:pt>
                <c:pt idx="11445">
                  <c:v>40656.458333333336</c:v>
                </c:pt>
                <c:pt idx="11446">
                  <c:v>40656.5</c:v>
                </c:pt>
                <c:pt idx="11447">
                  <c:v>40656.541666666664</c:v>
                </c:pt>
                <c:pt idx="11448">
                  <c:v>40656.583333333336</c:v>
                </c:pt>
                <c:pt idx="11449">
                  <c:v>40656.625</c:v>
                </c:pt>
                <c:pt idx="11450">
                  <c:v>40656.666666666664</c:v>
                </c:pt>
                <c:pt idx="11451">
                  <c:v>40656.708333333336</c:v>
                </c:pt>
                <c:pt idx="11452">
                  <c:v>40656.75</c:v>
                </c:pt>
                <c:pt idx="11453">
                  <c:v>40656.791666666664</c:v>
                </c:pt>
                <c:pt idx="11454">
                  <c:v>40656.833333333336</c:v>
                </c:pt>
                <c:pt idx="11455">
                  <c:v>40656.875</c:v>
                </c:pt>
                <c:pt idx="11456">
                  <c:v>40656.916666666664</c:v>
                </c:pt>
                <c:pt idx="11457">
                  <c:v>40656.958333333336</c:v>
                </c:pt>
                <c:pt idx="11458">
                  <c:v>40657</c:v>
                </c:pt>
                <c:pt idx="11459">
                  <c:v>40657.041666666664</c:v>
                </c:pt>
                <c:pt idx="11460">
                  <c:v>40657.083333333336</c:v>
                </c:pt>
                <c:pt idx="11461">
                  <c:v>40657.125</c:v>
                </c:pt>
                <c:pt idx="11462">
                  <c:v>40657.166666666664</c:v>
                </c:pt>
                <c:pt idx="11463">
                  <c:v>40657.208333333336</c:v>
                </c:pt>
                <c:pt idx="11464">
                  <c:v>40657.25</c:v>
                </c:pt>
                <c:pt idx="11465">
                  <c:v>40657.291666666664</c:v>
                </c:pt>
                <c:pt idx="11466">
                  <c:v>40657.333333333336</c:v>
                </c:pt>
                <c:pt idx="11467">
                  <c:v>40657.375</c:v>
                </c:pt>
                <c:pt idx="11468">
                  <c:v>40657.416666666664</c:v>
                </c:pt>
                <c:pt idx="11469">
                  <c:v>40657.458333333336</c:v>
                </c:pt>
                <c:pt idx="11470">
                  <c:v>40657.5</c:v>
                </c:pt>
                <c:pt idx="11471">
                  <c:v>40657.541666666664</c:v>
                </c:pt>
                <c:pt idx="11472">
                  <c:v>40657.583333333336</c:v>
                </c:pt>
                <c:pt idx="11473">
                  <c:v>40657.625</c:v>
                </c:pt>
                <c:pt idx="11474">
                  <c:v>40657.666666666664</c:v>
                </c:pt>
                <c:pt idx="11475">
                  <c:v>40657.708333333336</c:v>
                </c:pt>
                <c:pt idx="11476">
                  <c:v>40657.75</c:v>
                </c:pt>
                <c:pt idx="11477">
                  <c:v>40657.791666666664</c:v>
                </c:pt>
                <c:pt idx="11478">
                  <c:v>40657.833333333336</c:v>
                </c:pt>
                <c:pt idx="11479">
                  <c:v>40657.875</c:v>
                </c:pt>
                <c:pt idx="11480">
                  <c:v>40657.916666666664</c:v>
                </c:pt>
                <c:pt idx="11481">
                  <c:v>40657.958333333336</c:v>
                </c:pt>
                <c:pt idx="11482">
                  <c:v>40658</c:v>
                </c:pt>
                <c:pt idx="11483">
                  <c:v>40658.041666666664</c:v>
                </c:pt>
                <c:pt idx="11484">
                  <c:v>40658.083333333336</c:v>
                </c:pt>
                <c:pt idx="11485">
                  <c:v>40658.125</c:v>
                </c:pt>
                <c:pt idx="11486">
                  <c:v>40658.166666666664</c:v>
                </c:pt>
                <c:pt idx="11487">
                  <c:v>40658.208333333336</c:v>
                </c:pt>
                <c:pt idx="11488">
                  <c:v>40658.25</c:v>
                </c:pt>
                <c:pt idx="11489">
                  <c:v>40658.291666666664</c:v>
                </c:pt>
                <c:pt idx="11490">
                  <c:v>40658.333333333336</c:v>
                </c:pt>
                <c:pt idx="11491">
                  <c:v>40658.375</c:v>
                </c:pt>
                <c:pt idx="11492">
                  <c:v>40658.416666666664</c:v>
                </c:pt>
                <c:pt idx="11493">
                  <c:v>40658.458333333336</c:v>
                </c:pt>
                <c:pt idx="11494">
                  <c:v>40658.5</c:v>
                </c:pt>
                <c:pt idx="11495">
                  <c:v>40658.541666666664</c:v>
                </c:pt>
                <c:pt idx="11496">
                  <c:v>40658.583333333336</c:v>
                </c:pt>
                <c:pt idx="11497">
                  <c:v>40658.625</c:v>
                </c:pt>
                <c:pt idx="11498">
                  <c:v>40658.666666666664</c:v>
                </c:pt>
                <c:pt idx="11499">
                  <c:v>40658.708333333336</c:v>
                </c:pt>
                <c:pt idx="11500">
                  <c:v>40658.75</c:v>
                </c:pt>
                <c:pt idx="11501">
                  <c:v>40658.791666666664</c:v>
                </c:pt>
                <c:pt idx="11502">
                  <c:v>40658.833333333336</c:v>
                </c:pt>
                <c:pt idx="11503">
                  <c:v>40658.875</c:v>
                </c:pt>
                <c:pt idx="11504">
                  <c:v>40658.916666666664</c:v>
                </c:pt>
                <c:pt idx="11505">
                  <c:v>40658.958333333336</c:v>
                </c:pt>
                <c:pt idx="11506">
                  <c:v>40659</c:v>
                </c:pt>
                <c:pt idx="11507">
                  <c:v>40659.041666666664</c:v>
                </c:pt>
                <c:pt idx="11508">
                  <c:v>40659.083333333336</c:v>
                </c:pt>
                <c:pt idx="11509">
                  <c:v>40659.125</c:v>
                </c:pt>
                <c:pt idx="11510">
                  <c:v>40659.166666666664</c:v>
                </c:pt>
                <c:pt idx="11511">
                  <c:v>40659.208333333336</c:v>
                </c:pt>
                <c:pt idx="11512">
                  <c:v>40659.25</c:v>
                </c:pt>
                <c:pt idx="11513">
                  <c:v>40659.291666666664</c:v>
                </c:pt>
                <c:pt idx="11514">
                  <c:v>40659.333333333336</c:v>
                </c:pt>
                <c:pt idx="11515">
                  <c:v>40659.375</c:v>
                </c:pt>
                <c:pt idx="11516">
                  <c:v>40659.416666666664</c:v>
                </c:pt>
                <c:pt idx="11517">
                  <c:v>40659.458333333336</c:v>
                </c:pt>
                <c:pt idx="11518">
                  <c:v>40659.5</c:v>
                </c:pt>
                <c:pt idx="11519">
                  <c:v>40659.541666666664</c:v>
                </c:pt>
                <c:pt idx="11520">
                  <c:v>40659.583333333336</c:v>
                </c:pt>
                <c:pt idx="11521">
                  <c:v>40659.625</c:v>
                </c:pt>
                <c:pt idx="11522">
                  <c:v>40659.666666666664</c:v>
                </c:pt>
                <c:pt idx="11523">
                  <c:v>40659.708333333336</c:v>
                </c:pt>
                <c:pt idx="11524">
                  <c:v>40659.75</c:v>
                </c:pt>
                <c:pt idx="11525">
                  <c:v>40659.791666666664</c:v>
                </c:pt>
                <c:pt idx="11526">
                  <c:v>40659.833333333336</c:v>
                </c:pt>
                <c:pt idx="11527">
                  <c:v>40659.875</c:v>
                </c:pt>
                <c:pt idx="11528">
                  <c:v>40659.916666666664</c:v>
                </c:pt>
                <c:pt idx="11529">
                  <c:v>40659.958333333336</c:v>
                </c:pt>
                <c:pt idx="11530">
                  <c:v>40660</c:v>
                </c:pt>
                <c:pt idx="11531">
                  <c:v>40660.041666666664</c:v>
                </c:pt>
                <c:pt idx="11532">
                  <c:v>40660.083333333336</c:v>
                </c:pt>
                <c:pt idx="11533">
                  <c:v>40660.125</c:v>
                </c:pt>
                <c:pt idx="11534">
                  <c:v>40660.166666666664</c:v>
                </c:pt>
                <c:pt idx="11535">
                  <c:v>40660.208333333336</c:v>
                </c:pt>
                <c:pt idx="11536">
                  <c:v>40660.25</c:v>
                </c:pt>
                <c:pt idx="11537">
                  <c:v>40660.291666666664</c:v>
                </c:pt>
                <c:pt idx="11538">
                  <c:v>40660.333333333336</c:v>
                </c:pt>
                <c:pt idx="11539">
                  <c:v>40660.375</c:v>
                </c:pt>
                <c:pt idx="11540">
                  <c:v>40660.416666666664</c:v>
                </c:pt>
                <c:pt idx="11541">
                  <c:v>40660.458333333336</c:v>
                </c:pt>
                <c:pt idx="11542">
                  <c:v>40660.5</c:v>
                </c:pt>
                <c:pt idx="11543">
                  <c:v>40660.541666666664</c:v>
                </c:pt>
                <c:pt idx="11544">
                  <c:v>40660.583333333336</c:v>
                </c:pt>
                <c:pt idx="11545">
                  <c:v>40660.625</c:v>
                </c:pt>
                <c:pt idx="11546">
                  <c:v>40660.666666666664</c:v>
                </c:pt>
                <c:pt idx="11547">
                  <c:v>40660.708333333336</c:v>
                </c:pt>
                <c:pt idx="11548">
                  <c:v>40660.75</c:v>
                </c:pt>
                <c:pt idx="11549">
                  <c:v>40660.791666666664</c:v>
                </c:pt>
                <c:pt idx="11550">
                  <c:v>40660.833333333336</c:v>
                </c:pt>
                <c:pt idx="11551">
                  <c:v>40660.875</c:v>
                </c:pt>
                <c:pt idx="11552">
                  <c:v>40660.916666666664</c:v>
                </c:pt>
                <c:pt idx="11553">
                  <c:v>40660.958333333336</c:v>
                </c:pt>
                <c:pt idx="11554">
                  <c:v>40661</c:v>
                </c:pt>
                <c:pt idx="11555">
                  <c:v>40661.041666666664</c:v>
                </c:pt>
                <c:pt idx="11556">
                  <c:v>40661.083333333336</c:v>
                </c:pt>
                <c:pt idx="11557">
                  <c:v>40661.125</c:v>
                </c:pt>
                <c:pt idx="11558">
                  <c:v>40661.166666666664</c:v>
                </c:pt>
                <c:pt idx="11559">
                  <c:v>40661.208333333336</c:v>
                </c:pt>
                <c:pt idx="11560">
                  <c:v>40661.25</c:v>
                </c:pt>
                <c:pt idx="11561">
                  <c:v>40661.291666666664</c:v>
                </c:pt>
                <c:pt idx="11562">
                  <c:v>40661.333333333336</c:v>
                </c:pt>
                <c:pt idx="11563">
                  <c:v>40661.375</c:v>
                </c:pt>
                <c:pt idx="11564">
                  <c:v>40661.416666666664</c:v>
                </c:pt>
                <c:pt idx="11565">
                  <c:v>40661.458333333336</c:v>
                </c:pt>
                <c:pt idx="11566">
                  <c:v>40661.5</c:v>
                </c:pt>
                <c:pt idx="11567">
                  <c:v>40661.541666666664</c:v>
                </c:pt>
                <c:pt idx="11568">
                  <c:v>40661.583333333336</c:v>
                </c:pt>
                <c:pt idx="11569">
                  <c:v>40661.625</c:v>
                </c:pt>
                <c:pt idx="11570">
                  <c:v>40661.666666666664</c:v>
                </c:pt>
                <c:pt idx="11571">
                  <c:v>40661.708333333336</c:v>
                </c:pt>
                <c:pt idx="11572">
                  <c:v>40661.75</c:v>
                </c:pt>
                <c:pt idx="11573">
                  <c:v>40661.791666666664</c:v>
                </c:pt>
                <c:pt idx="11574">
                  <c:v>40661.833333333336</c:v>
                </c:pt>
                <c:pt idx="11575">
                  <c:v>40661.875</c:v>
                </c:pt>
                <c:pt idx="11576">
                  <c:v>40661.916666666664</c:v>
                </c:pt>
                <c:pt idx="11577">
                  <c:v>40661.958333333336</c:v>
                </c:pt>
                <c:pt idx="11578">
                  <c:v>40662</c:v>
                </c:pt>
                <c:pt idx="11579">
                  <c:v>40662.041666666664</c:v>
                </c:pt>
                <c:pt idx="11580">
                  <c:v>40662.083333333336</c:v>
                </c:pt>
                <c:pt idx="11581">
                  <c:v>40662.125</c:v>
                </c:pt>
                <c:pt idx="11582">
                  <c:v>40662.166666666664</c:v>
                </c:pt>
                <c:pt idx="11583">
                  <c:v>40662.208333333336</c:v>
                </c:pt>
                <c:pt idx="11584">
                  <c:v>40662.25</c:v>
                </c:pt>
                <c:pt idx="11585">
                  <c:v>40662.291666666664</c:v>
                </c:pt>
                <c:pt idx="11586">
                  <c:v>40662.333333333336</c:v>
                </c:pt>
                <c:pt idx="11587">
                  <c:v>40662.375</c:v>
                </c:pt>
                <c:pt idx="11588">
                  <c:v>40662.416666666664</c:v>
                </c:pt>
                <c:pt idx="11589">
                  <c:v>40662.458333333336</c:v>
                </c:pt>
                <c:pt idx="11590">
                  <c:v>40662.5</c:v>
                </c:pt>
                <c:pt idx="11591">
                  <c:v>40662.541666666664</c:v>
                </c:pt>
                <c:pt idx="11592">
                  <c:v>40662.583333333336</c:v>
                </c:pt>
                <c:pt idx="11593">
                  <c:v>40662.625</c:v>
                </c:pt>
                <c:pt idx="11594">
                  <c:v>40662.666666666664</c:v>
                </c:pt>
                <c:pt idx="11595">
                  <c:v>40662.708333333336</c:v>
                </c:pt>
                <c:pt idx="11596">
                  <c:v>40662.75</c:v>
                </c:pt>
                <c:pt idx="11597">
                  <c:v>40662.791666666664</c:v>
                </c:pt>
                <c:pt idx="11598">
                  <c:v>40662.833333333336</c:v>
                </c:pt>
                <c:pt idx="11599">
                  <c:v>40662.875</c:v>
                </c:pt>
                <c:pt idx="11600">
                  <c:v>40662.916666666664</c:v>
                </c:pt>
                <c:pt idx="11601">
                  <c:v>40662.958333333336</c:v>
                </c:pt>
                <c:pt idx="11602">
                  <c:v>40663</c:v>
                </c:pt>
                <c:pt idx="11603">
                  <c:v>40663.041666666664</c:v>
                </c:pt>
                <c:pt idx="11604">
                  <c:v>40663.083333333336</c:v>
                </c:pt>
                <c:pt idx="11605">
                  <c:v>40663.125</c:v>
                </c:pt>
                <c:pt idx="11606">
                  <c:v>40663.166666666664</c:v>
                </c:pt>
                <c:pt idx="11607">
                  <c:v>40663.208333333336</c:v>
                </c:pt>
                <c:pt idx="11608">
                  <c:v>40663.25</c:v>
                </c:pt>
                <c:pt idx="11609">
                  <c:v>40663.291666666664</c:v>
                </c:pt>
                <c:pt idx="11610">
                  <c:v>40663.333333333336</c:v>
                </c:pt>
                <c:pt idx="11611">
                  <c:v>40663.375</c:v>
                </c:pt>
                <c:pt idx="11612">
                  <c:v>40663.416666666664</c:v>
                </c:pt>
                <c:pt idx="11613">
                  <c:v>40663.458333333336</c:v>
                </c:pt>
                <c:pt idx="11614">
                  <c:v>40663.5</c:v>
                </c:pt>
                <c:pt idx="11615">
                  <c:v>40663.541666666664</c:v>
                </c:pt>
                <c:pt idx="11616">
                  <c:v>40663.583333333336</c:v>
                </c:pt>
                <c:pt idx="11617">
                  <c:v>40663.625</c:v>
                </c:pt>
                <c:pt idx="11618">
                  <c:v>40663.666666666664</c:v>
                </c:pt>
                <c:pt idx="11619">
                  <c:v>40663.708333333336</c:v>
                </c:pt>
                <c:pt idx="11620">
                  <c:v>40663.75</c:v>
                </c:pt>
                <c:pt idx="11621">
                  <c:v>40663.791666666664</c:v>
                </c:pt>
                <c:pt idx="11622">
                  <c:v>40663.833333333336</c:v>
                </c:pt>
                <c:pt idx="11623">
                  <c:v>40663.875</c:v>
                </c:pt>
                <c:pt idx="11624">
                  <c:v>40663.916666666664</c:v>
                </c:pt>
                <c:pt idx="11625">
                  <c:v>40663.958333333336</c:v>
                </c:pt>
                <c:pt idx="11626">
                  <c:v>40664</c:v>
                </c:pt>
                <c:pt idx="11627">
                  <c:v>40664.041666666664</c:v>
                </c:pt>
                <c:pt idx="11628">
                  <c:v>40664.083333333336</c:v>
                </c:pt>
                <c:pt idx="11629">
                  <c:v>40664.125</c:v>
                </c:pt>
                <c:pt idx="11630">
                  <c:v>40664.166666666664</c:v>
                </c:pt>
                <c:pt idx="11631">
                  <c:v>40664.208333333336</c:v>
                </c:pt>
                <c:pt idx="11632">
                  <c:v>40664.25</c:v>
                </c:pt>
                <c:pt idx="11633">
                  <c:v>40664.291666666664</c:v>
                </c:pt>
                <c:pt idx="11634">
                  <c:v>40664.333333333336</c:v>
                </c:pt>
                <c:pt idx="11635">
                  <c:v>40664.375</c:v>
                </c:pt>
                <c:pt idx="11636">
                  <c:v>40664.416666666664</c:v>
                </c:pt>
                <c:pt idx="11637">
                  <c:v>40664.458333333336</c:v>
                </c:pt>
                <c:pt idx="11638">
                  <c:v>40664.5</c:v>
                </c:pt>
                <c:pt idx="11639">
                  <c:v>40664.541666666664</c:v>
                </c:pt>
                <c:pt idx="11640">
                  <c:v>40664.583333333336</c:v>
                </c:pt>
                <c:pt idx="11641">
                  <c:v>40664.625</c:v>
                </c:pt>
                <c:pt idx="11642">
                  <c:v>40664.666666666664</c:v>
                </c:pt>
                <c:pt idx="11643">
                  <c:v>40664.708333333336</c:v>
                </c:pt>
                <c:pt idx="11644">
                  <c:v>40664.75</c:v>
                </c:pt>
                <c:pt idx="11645">
                  <c:v>40664.791666666664</c:v>
                </c:pt>
                <c:pt idx="11646">
                  <c:v>40664.833333333336</c:v>
                </c:pt>
                <c:pt idx="11647">
                  <c:v>40664.875</c:v>
                </c:pt>
                <c:pt idx="11648">
                  <c:v>40664.916666666664</c:v>
                </c:pt>
                <c:pt idx="11649">
                  <c:v>40664.958333333336</c:v>
                </c:pt>
                <c:pt idx="11650">
                  <c:v>40665</c:v>
                </c:pt>
                <c:pt idx="11651">
                  <c:v>40665.041666666664</c:v>
                </c:pt>
                <c:pt idx="11652">
                  <c:v>40665.083333333336</c:v>
                </c:pt>
                <c:pt idx="11653">
                  <c:v>40665.125</c:v>
                </c:pt>
                <c:pt idx="11654">
                  <c:v>40665.166666666664</c:v>
                </c:pt>
                <c:pt idx="11655">
                  <c:v>40665.208333333336</c:v>
                </c:pt>
                <c:pt idx="11656">
                  <c:v>40665.25</c:v>
                </c:pt>
                <c:pt idx="11657">
                  <c:v>40665.291666666664</c:v>
                </c:pt>
                <c:pt idx="11658">
                  <c:v>40665.333333333336</c:v>
                </c:pt>
                <c:pt idx="11659">
                  <c:v>40665.375</c:v>
                </c:pt>
                <c:pt idx="11660">
                  <c:v>40665.416666666664</c:v>
                </c:pt>
                <c:pt idx="11661">
                  <c:v>40665.458333333336</c:v>
                </c:pt>
                <c:pt idx="11662">
                  <c:v>40665.5</c:v>
                </c:pt>
                <c:pt idx="11663">
                  <c:v>40665.541666666664</c:v>
                </c:pt>
                <c:pt idx="11664">
                  <c:v>40665.583333333336</c:v>
                </c:pt>
                <c:pt idx="11665">
                  <c:v>40665.625</c:v>
                </c:pt>
                <c:pt idx="11666">
                  <c:v>40665.666666666664</c:v>
                </c:pt>
                <c:pt idx="11667">
                  <c:v>40665.708333333336</c:v>
                </c:pt>
                <c:pt idx="11668">
                  <c:v>40665.75</c:v>
                </c:pt>
                <c:pt idx="11669">
                  <c:v>40665.791666666664</c:v>
                </c:pt>
                <c:pt idx="11670">
                  <c:v>40665.833333333336</c:v>
                </c:pt>
                <c:pt idx="11671">
                  <c:v>40665.875</c:v>
                </c:pt>
                <c:pt idx="11672">
                  <c:v>40665.916666666664</c:v>
                </c:pt>
                <c:pt idx="11673">
                  <c:v>40665.958333333336</c:v>
                </c:pt>
                <c:pt idx="11674">
                  <c:v>40666</c:v>
                </c:pt>
                <c:pt idx="11675">
                  <c:v>40666.041666666664</c:v>
                </c:pt>
                <c:pt idx="11676">
                  <c:v>40666.083333333336</c:v>
                </c:pt>
                <c:pt idx="11677">
                  <c:v>40666.125</c:v>
                </c:pt>
                <c:pt idx="11678">
                  <c:v>40666.166666666664</c:v>
                </c:pt>
                <c:pt idx="11679">
                  <c:v>40666.208333333336</c:v>
                </c:pt>
                <c:pt idx="11680">
                  <c:v>40666.25</c:v>
                </c:pt>
                <c:pt idx="11681">
                  <c:v>40666.291666666664</c:v>
                </c:pt>
                <c:pt idx="11682">
                  <c:v>40666.333333333336</c:v>
                </c:pt>
                <c:pt idx="11683">
                  <c:v>40666.375</c:v>
                </c:pt>
                <c:pt idx="11684">
                  <c:v>40666.416666666664</c:v>
                </c:pt>
                <c:pt idx="11685">
                  <c:v>40666.458333333336</c:v>
                </c:pt>
                <c:pt idx="11686">
                  <c:v>40666.5</c:v>
                </c:pt>
                <c:pt idx="11687">
                  <c:v>40666.541666666664</c:v>
                </c:pt>
                <c:pt idx="11688">
                  <c:v>40666.583333333336</c:v>
                </c:pt>
                <c:pt idx="11689">
                  <c:v>40666.625</c:v>
                </c:pt>
                <c:pt idx="11690">
                  <c:v>40666.666666666664</c:v>
                </c:pt>
                <c:pt idx="11691">
                  <c:v>40666.708333333336</c:v>
                </c:pt>
                <c:pt idx="11692">
                  <c:v>40666.75</c:v>
                </c:pt>
                <c:pt idx="11693">
                  <c:v>40666.791666666664</c:v>
                </c:pt>
                <c:pt idx="11694">
                  <c:v>40666.833333333336</c:v>
                </c:pt>
                <c:pt idx="11695">
                  <c:v>40666.875</c:v>
                </c:pt>
                <c:pt idx="11696">
                  <c:v>40666.916666666664</c:v>
                </c:pt>
                <c:pt idx="11697">
                  <c:v>40666.958333333336</c:v>
                </c:pt>
                <c:pt idx="11698">
                  <c:v>40667</c:v>
                </c:pt>
                <c:pt idx="11699">
                  <c:v>40667.041666666664</c:v>
                </c:pt>
                <c:pt idx="11700">
                  <c:v>40667.083333333336</c:v>
                </c:pt>
                <c:pt idx="11701">
                  <c:v>40667.125</c:v>
                </c:pt>
                <c:pt idx="11702">
                  <c:v>40667.166666666664</c:v>
                </c:pt>
                <c:pt idx="11703">
                  <c:v>40667.208333333336</c:v>
                </c:pt>
                <c:pt idx="11704">
                  <c:v>40667.25</c:v>
                </c:pt>
                <c:pt idx="11705">
                  <c:v>40667.291666666664</c:v>
                </c:pt>
                <c:pt idx="11706">
                  <c:v>40667.333333333336</c:v>
                </c:pt>
                <c:pt idx="11707">
                  <c:v>40667.375</c:v>
                </c:pt>
                <c:pt idx="11708">
                  <c:v>40667.416666666664</c:v>
                </c:pt>
                <c:pt idx="11709">
                  <c:v>40667.458333333336</c:v>
                </c:pt>
                <c:pt idx="11710">
                  <c:v>40667.5</c:v>
                </c:pt>
                <c:pt idx="11711">
                  <c:v>40667.541666666664</c:v>
                </c:pt>
                <c:pt idx="11712">
                  <c:v>40667.583333333336</c:v>
                </c:pt>
                <c:pt idx="11713">
                  <c:v>40667.625</c:v>
                </c:pt>
                <c:pt idx="11714">
                  <c:v>40667.666666666664</c:v>
                </c:pt>
                <c:pt idx="11715">
                  <c:v>40667.708333333336</c:v>
                </c:pt>
                <c:pt idx="11716">
                  <c:v>40667.75</c:v>
                </c:pt>
                <c:pt idx="11717">
                  <c:v>40667.791666666664</c:v>
                </c:pt>
                <c:pt idx="11718">
                  <c:v>40667.833333333336</c:v>
                </c:pt>
                <c:pt idx="11719">
                  <c:v>40667.875</c:v>
                </c:pt>
                <c:pt idx="11720">
                  <c:v>40667.916666666664</c:v>
                </c:pt>
                <c:pt idx="11721">
                  <c:v>40667.958333333336</c:v>
                </c:pt>
                <c:pt idx="11722">
                  <c:v>40668</c:v>
                </c:pt>
                <c:pt idx="11723">
                  <c:v>40668.041666666664</c:v>
                </c:pt>
                <c:pt idx="11724">
                  <c:v>40668.083333333336</c:v>
                </c:pt>
                <c:pt idx="11725">
                  <c:v>40668.125</c:v>
                </c:pt>
                <c:pt idx="11726">
                  <c:v>40668.166666666664</c:v>
                </c:pt>
                <c:pt idx="11727">
                  <c:v>40668.208333333336</c:v>
                </c:pt>
                <c:pt idx="11728">
                  <c:v>40668.25</c:v>
                </c:pt>
                <c:pt idx="11729">
                  <c:v>40668.291666666664</c:v>
                </c:pt>
                <c:pt idx="11730">
                  <c:v>40668.333333333336</c:v>
                </c:pt>
                <c:pt idx="11731">
                  <c:v>40668.375</c:v>
                </c:pt>
                <c:pt idx="11732">
                  <c:v>40668.416666666664</c:v>
                </c:pt>
                <c:pt idx="11733">
                  <c:v>40668.458333333336</c:v>
                </c:pt>
                <c:pt idx="11734">
                  <c:v>40668.5</c:v>
                </c:pt>
                <c:pt idx="11735">
                  <c:v>40668.541666666664</c:v>
                </c:pt>
                <c:pt idx="11736">
                  <c:v>40668.583333333336</c:v>
                </c:pt>
                <c:pt idx="11737">
                  <c:v>40668.625</c:v>
                </c:pt>
                <c:pt idx="11738">
                  <c:v>40668.666666666664</c:v>
                </c:pt>
                <c:pt idx="11739">
                  <c:v>40668.708333333336</c:v>
                </c:pt>
                <c:pt idx="11740">
                  <c:v>40668.75</c:v>
                </c:pt>
                <c:pt idx="11741">
                  <c:v>40668.791666666664</c:v>
                </c:pt>
                <c:pt idx="11742">
                  <c:v>40668.833333333336</c:v>
                </c:pt>
                <c:pt idx="11743">
                  <c:v>40668.875</c:v>
                </c:pt>
                <c:pt idx="11744">
                  <c:v>40668.916666666664</c:v>
                </c:pt>
                <c:pt idx="11745">
                  <c:v>40668.958333333336</c:v>
                </c:pt>
                <c:pt idx="11746">
                  <c:v>40669</c:v>
                </c:pt>
                <c:pt idx="11747">
                  <c:v>40669.041666666664</c:v>
                </c:pt>
                <c:pt idx="11748">
                  <c:v>40669.083333333336</c:v>
                </c:pt>
                <c:pt idx="11749">
                  <c:v>40669.125</c:v>
                </c:pt>
                <c:pt idx="11750">
                  <c:v>40669.166666666664</c:v>
                </c:pt>
                <c:pt idx="11751">
                  <c:v>40669.208333333336</c:v>
                </c:pt>
                <c:pt idx="11752">
                  <c:v>40669.25</c:v>
                </c:pt>
                <c:pt idx="11753">
                  <c:v>40669.291666666664</c:v>
                </c:pt>
                <c:pt idx="11754">
                  <c:v>40669.333333333336</c:v>
                </c:pt>
                <c:pt idx="11755">
                  <c:v>40669.375</c:v>
                </c:pt>
                <c:pt idx="11756">
                  <c:v>40669.416666666664</c:v>
                </c:pt>
                <c:pt idx="11757">
                  <c:v>40669.458333333336</c:v>
                </c:pt>
                <c:pt idx="11758">
                  <c:v>40669.5</c:v>
                </c:pt>
                <c:pt idx="11759">
                  <c:v>40669.541666666664</c:v>
                </c:pt>
                <c:pt idx="11760">
                  <c:v>40669.583333333336</c:v>
                </c:pt>
                <c:pt idx="11761">
                  <c:v>40669.625</c:v>
                </c:pt>
                <c:pt idx="11762">
                  <c:v>40669.666666666664</c:v>
                </c:pt>
                <c:pt idx="11763">
                  <c:v>40669.708333333336</c:v>
                </c:pt>
                <c:pt idx="11764">
                  <c:v>40669.75</c:v>
                </c:pt>
                <c:pt idx="11765">
                  <c:v>40669.791666666664</c:v>
                </c:pt>
                <c:pt idx="11766">
                  <c:v>40669.833333333336</c:v>
                </c:pt>
                <c:pt idx="11767">
                  <c:v>40669.875</c:v>
                </c:pt>
                <c:pt idx="11768">
                  <c:v>40669.916666666664</c:v>
                </c:pt>
                <c:pt idx="11769">
                  <c:v>40669.958333333336</c:v>
                </c:pt>
                <c:pt idx="11770">
                  <c:v>40670</c:v>
                </c:pt>
                <c:pt idx="11771">
                  <c:v>40670.041666666664</c:v>
                </c:pt>
                <c:pt idx="11772">
                  <c:v>40670.083333333336</c:v>
                </c:pt>
                <c:pt idx="11773">
                  <c:v>40670.125</c:v>
                </c:pt>
                <c:pt idx="11774">
                  <c:v>40670.166666666664</c:v>
                </c:pt>
                <c:pt idx="11775">
                  <c:v>40670.208333333336</c:v>
                </c:pt>
                <c:pt idx="11776">
                  <c:v>40670.25</c:v>
                </c:pt>
                <c:pt idx="11777">
                  <c:v>40670.291666666664</c:v>
                </c:pt>
                <c:pt idx="11778">
                  <c:v>40670.333333333336</c:v>
                </c:pt>
                <c:pt idx="11779">
                  <c:v>40670.375</c:v>
                </c:pt>
                <c:pt idx="11780">
                  <c:v>40670.416666666664</c:v>
                </c:pt>
                <c:pt idx="11781">
                  <c:v>40670.458333333336</c:v>
                </c:pt>
                <c:pt idx="11782">
                  <c:v>40670.5</c:v>
                </c:pt>
                <c:pt idx="11783">
                  <c:v>40670.541666666664</c:v>
                </c:pt>
                <c:pt idx="11784">
                  <c:v>40670.583333333336</c:v>
                </c:pt>
                <c:pt idx="11785">
                  <c:v>40670.625</c:v>
                </c:pt>
                <c:pt idx="11786">
                  <c:v>40670.666666666664</c:v>
                </c:pt>
                <c:pt idx="11787">
                  <c:v>40670.708333333336</c:v>
                </c:pt>
                <c:pt idx="11788">
                  <c:v>40670.75</c:v>
                </c:pt>
                <c:pt idx="11789">
                  <c:v>40670.791666666664</c:v>
                </c:pt>
                <c:pt idx="11790">
                  <c:v>40670.833333333336</c:v>
                </c:pt>
                <c:pt idx="11791">
                  <c:v>40670.875</c:v>
                </c:pt>
                <c:pt idx="11792">
                  <c:v>40670.916666666664</c:v>
                </c:pt>
                <c:pt idx="11793">
                  <c:v>40670.958333333336</c:v>
                </c:pt>
                <c:pt idx="11794">
                  <c:v>40671</c:v>
                </c:pt>
                <c:pt idx="11795">
                  <c:v>40671.041666666664</c:v>
                </c:pt>
                <c:pt idx="11796">
                  <c:v>40671.083333333336</c:v>
                </c:pt>
                <c:pt idx="11797">
                  <c:v>40671.125</c:v>
                </c:pt>
                <c:pt idx="11798">
                  <c:v>40671.166666666664</c:v>
                </c:pt>
                <c:pt idx="11799">
                  <c:v>40671.208333333336</c:v>
                </c:pt>
                <c:pt idx="11800">
                  <c:v>40671.25</c:v>
                </c:pt>
                <c:pt idx="11801">
                  <c:v>40671.291666666664</c:v>
                </c:pt>
                <c:pt idx="11802">
                  <c:v>40671.333333333336</c:v>
                </c:pt>
                <c:pt idx="11803">
                  <c:v>40671.375</c:v>
                </c:pt>
                <c:pt idx="11804">
                  <c:v>40671.416666666664</c:v>
                </c:pt>
                <c:pt idx="11805">
                  <c:v>40671.458333333336</c:v>
                </c:pt>
                <c:pt idx="11806">
                  <c:v>40671.5</c:v>
                </c:pt>
                <c:pt idx="11807">
                  <c:v>40671.541666666664</c:v>
                </c:pt>
                <c:pt idx="11808">
                  <c:v>40671.583333333336</c:v>
                </c:pt>
                <c:pt idx="11809">
                  <c:v>40671.625</c:v>
                </c:pt>
                <c:pt idx="11810">
                  <c:v>40671.666666666664</c:v>
                </c:pt>
                <c:pt idx="11811">
                  <c:v>40671.708333333336</c:v>
                </c:pt>
                <c:pt idx="11812">
                  <c:v>40671.75</c:v>
                </c:pt>
                <c:pt idx="11813">
                  <c:v>40671.791666666664</c:v>
                </c:pt>
                <c:pt idx="11814">
                  <c:v>40671.833333333336</c:v>
                </c:pt>
                <c:pt idx="11815">
                  <c:v>40671.875</c:v>
                </c:pt>
                <c:pt idx="11816">
                  <c:v>40671.916666666664</c:v>
                </c:pt>
                <c:pt idx="11817">
                  <c:v>40671.958333333336</c:v>
                </c:pt>
                <c:pt idx="11818">
                  <c:v>40672</c:v>
                </c:pt>
                <c:pt idx="11819">
                  <c:v>40672.041666666664</c:v>
                </c:pt>
                <c:pt idx="11820">
                  <c:v>40672.083333333336</c:v>
                </c:pt>
                <c:pt idx="11821">
                  <c:v>40672.125</c:v>
                </c:pt>
                <c:pt idx="11822">
                  <c:v>40672.166666666664</c:v>
                </c:pt>
                <c:pt idx="11823">
                  <c:v>40672.208333333336</c:v>
                </c:pt>
                <c:pt idx="11824">
                  <c:v>40672.25</c:v>
                </c:pt>
                <c:pt idx="11825">
                  <c:v>40672.291666666664</c:v>
                </c:pt>
                <c:pt idx="11826">
                  <c:v>40672.333333333336</c:v>
                </c:pt>
                <c:pt idx="11827">
                  <c:v>40672.375</c:v>
                </c:pt>
                <c:pt idx="11828">
                  <c:v>40672.416666666664</c:v>
                </c:pt>
                <c:pt idx="11829">
                  <c:v>40672.458333333336</c:v>
                </c:pt>
                <c:pt idx="11830">
                  <c:v>40672.5</c:v>
                </c:pt>
                <c:pt idx="11831">
                  <c:v>40672.541666666664</c:v>
                </c:pt>
                <c:pt idx="11832">
                  <c:v>40672.583333333336</c:v>
                </c:pt>
                <c:pt idx="11833">
                  <c:v>40672.625</c:v>
                </c:pt>
                <c:pt idx="11834">
                  <c:v>40672.666666666664</c:v>
                </c:pt>
                <c:pt idx="11835">
                  <c:v>40672.708333333336</c:v>
                </c:pt>
                <c:pt idx="11836">
                  <c:v>40672.75</c:v>
                </c:pt>
                <c:pt idx="11837">
                  <c:v>40672.791666666664</c:v>
                </c:pt>
                <c:pt idx="11838">
                  <c:v>40672.833333333336</c:v>
                </c:pt>
                <c:pt idx="11839">
                  <c:v>40672.875</c:v>
                </c:pt>
                <c:pt idx="11840">
                  <c:v>40672.916666666664</c:v>
                </c:pt>
                <c:pt idx="11841">
                  <c:v>40672.958333333336</c:v>
                </c:pt>
                <c:pt idx="11842">
                  <c:v>40673</c:v>
                </c:pt>
                <c:pt idx="11843">
                  <c:v>40673.041666666664</c:v>
                </c:pt>
                <c:pt idx="11844">
                  <c:v>40673.083333333336</c:v>
                </c:pt>
                <c:pt idx="11845">
                  <c:v>40673.125</c:v>
                </c:pt>
                <c:pt idx="11846">
                  <c:v>40673.166666666664</c:v>
                </c:pt>
                <c:pt idx="11847">
                  <c:v>40673.208333333336</c:v>
                </c:pt>
                <c:pt idx="11848">
                  <c:v>40673.25</c:v>
                </c:pt>
                <c:pt idx="11849">
                  <c:v>40673.291666666664</c:v>
                </c:pt>
                <c:pt idx="11850">
                  <c:v>40673.333333333336</c:v>
                </c:pt>
                <c:pt idx="11851">
                  <c:v>40673.375</c:v>
                </c:pt>
                <c:pt idx="11852">
                  <c:v>40673.416666666664</c:v>
                </c:pt>
                <c:pt idx="11853">
                  <c:v>40673.458333333336</c:v>
                </c:pt>
                <c:pt idx="11854">
                  <c:v>40673.5</c:v>
                </c:pt>
                <c:pt idx="11855">
                  <c:v>40673.541666666664</c:v>
                </c:pt>
                <c:pt idx="11856">
                  <c:v>40673.583333333336</c:v>
                </c:pt>
                <c:pt idx="11857">
                  <c:v>40673.625</c:v>
                </c:pt>
                <c:pt idx="11858">
                  <c:v>40673.666666666664</c:v>
                </c:pt>
                <c:pt idx="11859">
                  <c:v>40673.708333333336</c:v>
                </c:pt>
                <c:pt idx="11860">
                  <c:v>40673.75</c:v>
                </c:pt>
                <c:pt idx="11861">
                  <c:v>40673.791666666664</c:v>
                </c:pt>
                <c:pt idx="11862">
                  <c:v>40673.833333333336</c:v>
                </c:pt>
                <c:pt idx="11863">
                  <c:v>40673.875</c:v>
                </c:pt>
                <c:pt idx="11864">
                  <c:v>40673.916666666664</c:v>
                </c:pt>
                <c:pt idx="11865">
                  <c:v>40673.958333333336</c:v>
                </c:pt>
                <c:pt idx="11866">
                  <c:v>40674</c:v>
                </c:pt>
                <c:pt idx="11867">
                  <c:v>40674.041666666664</c:v>
                </c:pt>
                <c:pt idx="11868">
                  <c:v>40674.083333333336</c:v>
                </c:pt>
                <c:pt idx="11869">
                  <c:v>40674.125</c:v>
                </c:pt>
                <c:pt idx="11870">
                  <c:v>40674.166666666664</c:v>
                </c:pt>
                <c:pt idx="11871">
                  <c:v>40674.208333333336</c:v>
                </c:pt>
                <c:pt idx="11872">
                  <c:v>40674.25</c:v>
                </c:pt>
                <c:pt idx="11873">
                  <c:v>40674.291666666664</c:v>
                </c:pt>
                <c:pt idx="11874">
                  <c:v>40674.333333333336</c:v>
                </c:pt>
                <c:pt idx="11875">
                  <c:v>40674.375</c:v>
                </c:pt>
                <c:pt idx="11876">
                  <c:v>40674.416666666664</c:v>
                </c:pt>
                <c:pt idx="11877">
                  <c:v>40674.458333333336</c:v>
                </c:pt>
                <c:pt idx="11878">
                  <c:v>40674.5</c:v>
                </c:pt>
                <c:pt idx="11879">
                  <c:v>40674.541666666664</c:v>
                </c:pt>
                <c:pt idx="11880">
                  <c:v>40674.583333333336</c:v>
                </c:pt>
                <c:pt idx="11881">
                  <c:v>40674.625</c:v>
                </c:pt>
                <c:pt idx="11882">
                  <c:v>40674.666666666664</c:v>
                </c:pt>
                <c:pt idx="11883">
                  <c:v>40674.708333333336</c:v>
                </c:pt>
                <c:pt idx="11884">
                  <c:v>40674.75</c:v>
                </c:pt>
                <c:pt idx="11885">
                  <c:v>40674.791666666664</c:v>
                </c:pt>
                <c:pt idx="11886">
                  <c:v>40674.833333333336</c:v>
                </c:pt>
                <c:pt idx="11887">
                  <c:v>40674.875</c:v>
                </c:pt>
                <c:pt idx="11888">
                  <c:v>40674.916666666664</c:v>
                </c:pt>
                <c:pt idx="11889">
                  <c:v>40674.958333333336</c:v>
                </c:pt>
                <c:pt idx="11890">
                  <c:v>40675</c:v>
                </c:pt>
                <c:pt idx="11891">
                  <c:v>40675.041666666664</c:v>
                </c:pt>
                <c:pt idx="11892">
                  <c:v>40675.083333333336</c:v>
                </c:pt>
                <c:pt idx="11893">
                  <c:v>40675.125</c:v>
                </c:pt>
                <c:pt idx="11894">
                  <c:v>40675.166666666664</c:v>
                </c:pt>
                <c:pt idx="11895">
                  <c:v>40675.208333333336</c:v>
                </c:pt>
                <c:pt idx="11896">
                  <c:v>40675.25</c:v>
                </c:pt>
                <c:pt idx="11897">
                  <c:v>40675.291666666664</c:v>
                </c:pt>
                <c:pt idx="11898">
                  <c:v>40675.333333333336</c:v>
                </c:pt>
                <c:pt idx="11899">
                  <c:v>40675.375</c:v>
                </c:pt>
                <c:pt idx="11900">
                  <c:v>40675.416666666664</c:v>
                </c:pt>
                <c:pt idx="11901">
                  <c:v>40675.458333333336</c:v>
                </c:pt>
                <c:pt idx="11902">
                  <c:v>40675.5</c:v>
                </c:pt>
                <c:pt idx="11903">
                  <c:v>40675.541666666664</c:v>
                </c:pt>
                <c:pt idx="11904">
                  <c:v>40675.583333333336</c:v>
                </c:pt>
                <c:pt idx="11905">
                  <c:v>40675.625</c:v>
                </c:pt>
                <c:pt idx="11906">
                  <c:v>40675.666666666664</c:v>
                </c:pt>
                <c:pt idx="11907">
                  <c:v>40675.708333333336</c:v>
                </c:pt>
                <c:pt idx="11908">
                  <c:v>40675.75</c:v>
                </c:pt>
                <c:pt idx="11909">
                  <c:v>40675.791666666664</c:v>
                </c:pt>
                <c:pt idx="11910">
                  <c:v>40675.833333333336</c:v>
                </c:pt>
                <c:pt idx="11911">
                  <c:v>40675.875</c:v>
                </c:pt>
                <c:pt idx="11912">
                  <c:v>40675.916666666664</c:v>
                </c:pt>
                <c:pt idx="11913">
                  <c:v>40675.958333333336</c:v>
                </c:pt>
                <c:pt idx="11914">
                  <c:v>40676</c:v>
                </c:pt>
                <c:pt idx="11915">
                  <c:v>40676.041666666664</c:v>
                </c:pt>
                <c:pt idx="11916">
                  <c:v>40676.083333333336</c:v>
                </c:pt>
                <c:pt idx="11917">
                  <c:v>40676.125</c:v>
                </c:pt>
                <c:pt idx="11918">
                  <c:v>40676.166666666664</c:v>
                </c:pt>
                <c:pt idx="11919">
                  <c:v>40676.208333333336</c:v>
                </c:pt>
                <c:pt idx="11920">
                  <c:v>40676.25</c:v>
                </c:pt>
                <c:pt idx="11921">
                  <c:v>40676.291666666664</c:v>
                </c:pt>
                <c:pt idx="11922">
                  <c:v>40676.333333333336</c:v>
                </c:pt>
                <c:pt idx="11923">
                  <c:v>40676.375</c:v>
                </c:pt>
                <c:pt idx="11924">
                  <c:v>40676.416666666664</c:v>
                </c:pt>
                <c:pt idx="11925">
                  <c:v>40676.458333333336</c:v>
                </c:pt>
                <c:pt idx="11926">
                  <c:v>40676.5</c:v>
                </c:pt>
                <c:pt idx="11927">
                  <c:v>40676.541666666664</c:v>
                </c:pt>
                <c:pt idx="11928">
                  <c:v>40676.583333333336</c:v>
                </c:pt>
                <c:pt idx="11929">
                  <c:v>40676.625</c:v>
                </c:pt>
                <c:pt idx="11930">
                  <c:v>40676.666666666664</c:v>
                </c:pt>
                <c:pt idx="11931">
                  <c:v>40676.708333333336</c:v>
                </c:pt>
                <c:pt idx="11932">
                  <c:v>40676.75</c:v>
                </c:pt>
                <c:pt idx="11933">
                  <c:v>40676.791666666664</c:v>
                </c:pt>
                <c:pt idx="11934">
                  <c:v>40676.833333333336</c:v>
                </c:pt>
                <c:pt idx="11935">
                  <c:v>40676.875</c:v>
                </c:pt>
                <c:pt idx="11936">
                  <c:v>40676.916666666664</c:v>
                </c:pt>
                <c:pt idx="11937">
                  <c:v>40676.958333333336</c:v>
                </c:pt>
                <c:pt idx="11938">
                  <c:v>40677</c:v>
                </c:pt>
                <c:pt idx="11939">
                  <c:v>40677.041666666664</c:v>
                </c:pt>
                <c:pt idx="11940">
                  <c:v>40677.083333333336</c:v>
                </c:pt>
                <c:pt idx="11941">
                  <c:v>40677.125</c:v>
                </c:pt>
                <c:pt idx="11942">
                  <c:v>40677.166666666664</c:v>
                </c:pt>
                <c:pt idx="11943">
                  <c:v>40677.208333333336</c:v>
                </c:pt>
                <c:pt idx="11944">
                  <c:v>40677.25</c:v>
                </c:pt>
                <c:pt idx="11945">
                  <c:v>40677.291666666664</c:v>
                </c:pt>
                <c:pt idx="11946">
                  <c:v>40677.333333333336</c:v>
                </c:pt>
                <c:pt idx="11947">
                  <c:v>40677.375</c:v>
                </c:pt>
                <c:pt idx="11948">
                  <c:v>40677.416666666664</c:v>
                </c:pt>
                <c:pt idx="11949">
                  <c:v>40677.458333333336</c:v>
                </c:pt>
                <c:pt idx="11950">
                  <c:v>40677.5</c:v>
                </c:pt>
                <c:pt idx="11951">
                  <c:v>40677.541666666664</c:v>
                </c:pt>
                <c:pt idx="11952">
                  <c:v>40677.583333333336</c:v>
                </c:pt>
                <c:pt idx="11953">
                  <c:v>40677.625</c:v>
                </c:pt>
                <c:pt idx="11954">
                  <c:v>40677.666666666664</c:v>
                </c:pt>
                <c:pt idx="11955">
                  <c:v>40677.708333333336</c:v>
                </c:pt>
                <c:pt idx="11956">
                  <c:v>40677.75</c:v>
                </c:pt>
                <c:pt idx="11957">
                  <c:v>40677.791666666664</c:v>
                </c:pt>
                <c:pt idx="11958">
                  <c:v>40677.833333333336</c:v>
                </c:pt>
                <c:pt idx="11959">
                  <c:v>40677.875</c:v>
                </c:pt>
                <c:pt idx="11960">
                  <c:v>40677.916666666664</c:v>
                </c:pt>
                <c:pt idx="11961">
                  <c:v>40677.958333333336</c:v>
                </c:pt>
                <c:pt idx="11962">
                  <c:v>40678</c:v>
                </c:pt>
                <c:pt idx="11963">
                  <c:v>40678.041666666664</c:v>
                </c:pt>
                <c:pt idx="11964">
                  <c:v>40678.083333333336</c:v>
                </c:pt>
                <c:pt idx="11965">
                  <c:v>40678.125</c:v>
                </c:pt>
                <c:pt idx="11966">
                  <c:v>40678.166666666664</c:v>
                </c:pt>
                <c:pt idx="11967">
                  <c:v>40678.208333333336</c:v>
                </c:pt>
                <c:pt idx="11968">
                  <c:v>40678.25</c:v>
                </c:pt>
                <c:pt idx="11969">
                  <c:v>40678.291666666664</c:v>
                </c:pt>
                <c:pt idx="11970">
                  <c:v>40678.333333333336</c:v>
                </c:pt>
                <c:pt idx="11971">
                  <c:v>40678.375</c:v>
                </c:pt>
                <c:pt idx="11972">
                  <c:v>40678.416666666664</c:v>
                </c:pt>
                <c:pt idx="11973">
                  <c:v>40678.458333333336</c:v>
                </c:pt>
                <c:pt idx="11974">
                  <c:v>40678.5</c:v>
                </c:pt>
                <c:pt idx="11975">
                  <c:v>40678.541666666664</c:v>
                </c:pt>
                <c:pt idx="11976">
                  <c:v>40678.583333333336</c:v>
                </c:pt>
                <c:pt idx="11977">
                  <c:v>40678.625</c:v>
                </c:pt>
                <c:pt idx="11978">
                  <c:v>40678.666666666664</c:v>
                </c:pt>
                <c:pt idx="11979">
                  <c:v>40678.708333333336</c:v>
                </c:pt>
                <c:pt idx="11980">
                  <c:v>40678.75</c:v>
                </c:pt>
                <c:pt idx="11981">
                  <c:v>40678.791666666664</c:v>
                </c:pt>
                <c:pt idx="11982">
                  <c:v>40678.833333333336</c:v>
                </c:pt>
                <c:pt idx="11983">
                  <c:v>40678.875</c:v>
                </c:pt>
                <c:pt idx="11984">
                  <c:v>40678.916666666664</c:v>
                </c:pt>
                <c:pt idx="11985">
                  <c:v>40678.958333333336</c:v>
                </c:pt>
                <c:pt idx="11986">
                  <c:v>40679</c:v>
                </c:pt>
                <c:pt idx="11987">
                  <c:v>40679.041666666664</c:v>
                </c:pt>
                <c:pt idx="11988">
                  <c:v>40679.083333333336</c:v>
                </c:pt>
                <c:pt idx="11989">
                  <c:v>40679.125</c:v>
                </c:pt>
                <c:pt idx="11990">
                  <c:v>40679.166666666664</c:v>
                </c:pt>
                <c:pt idx="11991">
                  <c:v>40679.208333333336</c:v>
                </c:pt>
                <c:pt idx="11992">
                  <c:v>40679.25</c:v>
                </c:pt>
                <c:pt idx="11993">
                  <c:v>40679.291666666664</c:v>
                </c:pt>
                <c:pt idx="11994">
                  <c:v>40679.333333333336</c:v>
                </c:pt>
                <c:pt idx="11995">
                  <c:v>40679.375</c:v>
                </c:pt>
                <c:pt idx="11996">
                  <c:v>40679.416666666664</c:v>
                </c:pt>
                <c:pt idx="11997">
                  <c:v>40679.458333333336</c:v>
                </c:pt>
                <c:pt idx="11998">
                  <c:v>40679.5</c:v>
                </c:pt>
                <c:pt idx="11999">
                  <c:v>40679.541666666664</c:v>
                </c:pt>
                <c:pt idx="12000">
                  <c:v>40679.583333333336</c:v>
                </c:pt>
                <c:pt idx="12001">
                  <c:v>40679.625</c:v>
                </c:pt>
                <c:pt idx="12002">
                  <c:v>40679.666666666664</c:v>
                </c:pt>
                <c:pt idx="12003">
                  <c:v>40679.708333333336</c:v>
                </c:pt>
                <c:pt idx="12004">
                  <c:v>40679.75</c:v>
                </c:pt>
                <c:pt idx="12005">
                  <c:v>40679.791666666664</c:v>
                </c:pt>
                <c:pt idx="12006">
                  <c:v>40679.833333333336</c:v>
                </c:pt>
                <c:pt idx="12007">
                  <c:v>40679.875</c:v>
                </c:pt>
                <c:pt idx="12008">
                  <c:v>40679.916666666664</c:v>
                </c:pt>
                <c:pt idx="12009">
                  <c:v>40679.958333333336</c:v>
                </c:pt>
                <c:pt idx="12010">
                  <c:v>40680</c:v>
                </c:pt>
                <c:pt idx="12011">
                  <c:v>40680.041666666664</c:v>
                </c:pt>
                <c:pt idx="12012">
                  <c:v>40680.083333333336</c:v>
                </c:pt>
                <c:pt idx="12013">
                  <c:v>40680.125</c:v>
                </c:pt>
                <c:pt idx="12014">
                  <c:v>40680.166666666664</c:v>
                </c:pt>
                <c:pt idx="12015">
                  <c:v>40680.208333333336</c:v>
                </c:pt>
                <c:pt idx="12016">
                  <c:v>40680.25</c:v>
                </c:pt>
                <c:pt idx="12017">
                  <c:v>40680.291666666664</c:v>
                </c:pt>
                <c:pt idx="12018">
                  <c:v>40680.333333333336</c:v>
                </c:pt>
                <c:pt idx="12019">
                  <c:v>40680.375</c:v>
                </c:pt>
                <c:pt idx="12020">
                  <c:v>40680.416666666664</c:v>
                </c:pt>
                <c:pt idx="12021">
                  <c:v>40680.458333333336</c:v>
                </c:pt>
                <c:pt idx="12022">
                  <c:v>40680.5</c:v>
                </c:pt>
                <c:pt idx="12023">
                  <c:v>40680.541666666664</c:v>
                </c:pt>
                <c:pt idx="12024">
                  <c:v>40680.583333333336</c:v>
                </c:pt>
                <c:pt idx="12025">
                  <c:v>40680.625</c:v>
                </c:pt>
                <c:pt idx="12026">
                  <c:v>40680.666666666664</c:v>
                </c:pt>
                <c:pt idx="12027">
                  <c:v>40680.708333333336</c:v>
                </c:pt>
                <c:pt idx="12028">
                  <c:v>40680.75</c:v>
                </c:pt>
                <c:pt idx="12029">
                  <c:v>40680.791666666664</c:v>
                </c:pt>
                <c:pt idx="12030">
                  <c:v>40680.833333333336</c:v>
                </c:pt>
                <c:pt idx="12031">
                  <c:v>40680.875</c:v>
                </c:pt>
                <c:pt idx="12032">
                  <c:v>40680.916666666664</c:v>
                </c:pt>
                <c:pt idx="12033">
                  <c:v>40680.958333333336</c:v>
                </c:pt>
                <c:pt idx="12034">
                  <c:v>40681</c:v>
                </c:pt>
                <c:pt idx="12035">
                  <c:v>40681.041666666664</c:v>
                </c:pt>
                <c:pt idx="12036">
                  <c:v>40681.083333333336</c:v>
                </c:pt>
                <c:pt idx="12037">
                  <c:v>40681.125</c:v>
                </c:pt>
                <c:pt idx="12038">
                  <c:v>40681.166666666664</c:v>
                </c:pt>
                <c:pt idx="12039">
                  <c:v>40681.208333333336</c:v>
                </c:pt>
                <c:pt idx="12040">
                  <c:v>40681.25</c:v>
                </c:pt>
                <c:pt idx="12041">
                  <c:v>40681.291666666664</c:v>
                </c:pt>
                <c:pt idx="12042">
                  <c:v>40681.333333333336</c:v>
                </c:pt>
                <c:pt idx="12043">
                  <c:v>40681.375</c:v>
                </c:pt>
                <c:pt idx="12044">
                  <c:v>40681.416666666664</c:v>
                </c:pt>
                <c:pt idx="12045">
                  <c:v>40681.458333333336</c:v>
                </c:pt>
                <c:pt idx="12046">
                  <c:v>40681.5</c:v>
                </c:pt>
                <c:pt idx="12047">
                  <c:v>40681.541666666664</c:v>
                </c:pt>
                <c:pt idx="12048">
                  <c:v>40681.583333333336</c:v>
                </c:pt>
                <c:pt idx="12049">
                  <c:v>40681.625</c:v>
                </c:pt>
                <c:pt idx="12050">
                  <c:v>40681.666666666664</c:v>
                </c:pt>
                <c:pt idx="12051">
                  <c:v>40681.708333333336</c:v>
                </c:pt>
                <c:pt idx="12052">
                  <c:v>40681.75</c:v>
                </c:pt>
                <c:pt idx="12053">
                  <c:v>40681.791666666664</c:v>
                </c:pt>
                <c:pt idx="12054">
                  <c:v>40681.833333333336</c:v>
                </c:pt>
                <c:pt idx="12055">
                  <c:v>40681.875</c:v>
                </c:pt>
                <c:pt idx="12056">
                  <c:v>40681.916666666664</c:v>
                </c:pt>
                <c:pt idx="12057">
                  <c:v>40681.958333333336</c:v>
                </c:pt>
                <c:pt idx="12058">
                  <c:v>40682</c:v>
                </c:pt>
                <c:pt idx="12059">
                  <c:v>40682.041666666664</c:v>
                </c:pt>
                <c:pt idx="12060">
                  <c:v>40682.083333333336</c:v>
                </c:pt>
                <c:pt idx="12061">
                  <c:v>40682.125</c:v>
                </c:pt>
                <c:pt idx="12062">
                  <c:v>40682.166666666664</c:v>
                </c:pt>
                <c:pt idx="12063">
                  <c:v>40682.208333333336</c:v>
                </c:pt>
                <c:pt idx="12064">
                  <c:v>40682.25</c:v>
                </c:pt>
                <c:pt idx="12065">
                  <c:v>40682.291666666664</c:v>
                </c:pt>
                <c:pt idx="12066">
                  <c:v>40682.333333333336</c:v>
                </c:pt>
                <c:pt idx="12067">
                  <c:v>40682.375</c:v>
                </c:pt>
                <c:pt idx="12068">
                  <c:v>40682.416666666664</c:v>
                </c:pt>
                <c:pt idx="12069">
                  <c:v>40682.458333333336</c:v>
                </c:pt>
                <c:pt idx="12070">
                  <c:v>40682.5</c:v>
                </c:pt>
                <c:pt idx="12071">
                  <c:v>40682.541666666664</c:v>
                </c:pt>
                <c:pt idx="12072">
                  <c:v>40682.583333333336</c:v>
                </c:pt>
                <c:pt idx="12073">
                  <c:v>40682.625</c:v>
                </c:pt>
                <c:pt idx="12074">
                  <c:v>40682.666666666664</c:v>
                </c:pt>
                <c:pt idx="12075">
                  <c:v>40682.708333333336</c:v>
                </c:pt>
                <c:pt idx="12076">
                  <c:v>40682.75</c:v>
                </c:pt>
                <c:pt idx="12077">
                  <c:v>40682.791666666664</c:v>
                </c:pt>
                <c:pt idx="12078">
                  <c:v>40682.833333333336</c:v>
                </c:pt>
                <c:pt idx="12079">
                  <c:v>40682.875</c:v>
                </c:pt>
                <c:pt idx="12080">
                  <c:v>40682.916666666664</c:v>
                </c:pt>
                <c:pt idx="12081">
                  <c:v>40682.958333333336</c:v>
                </c:pt>
                <c:pt idx="12082">
                  <c:v>40683</c:v>
                </c:pt>
                <c:pt idx="12083">
                  <c:v>40683.041666666664</c:v>
                </c:pt>
                <c:pt idx="12084">
                  <c:v>40683.083333333336</c:v>
                </c:pt>
                <c:pt idx="12085">
                  <c:v>40683.125</c:v>
                </c:pt>
                <c:pt idx="12086">
                  <c:v>40683.166666666664</c:v>
                </c:pt>
                <c:pt idx="12087">
                  <c:v>40683.208333333336</c:v>
                </c:pt>
                <c:pt idx="12088">
                  <c:v>40683.25</c:v>
                </c:pt>
                <c:pt idx="12089">
                  <c:v>40683.291666666664</c:v>
                </c:pt>
                <c:pt idx="12090">
                  <c:v>40683.333333333336</c:v>
                </c:pt>
                <c:pt idx="12091">
                  <c:v>40683.375</c:v>
                </c:pt>
                <c:pt idx="12092">
                  <c:v>40683.416666666664</c:v>
                </c:pt>
                <c:pt idx="12093">
                  <c:v>40683.458333333336</c:v>
                </c:pt>
                <c:pt idx="12094">
                  <c:v>40683.5</c:v>
                </c:pt>
                <c:pt idx="12095">
                  <c:v>40683.541666666664</c:v>
                </c:pt>
                <c:pt idx="12096">
                  <c:v>40683.583333333336</c:v>
                </c:pt>
                <c:pt idx="12097">
                  <c:v>40683.625</c:v>
                </c:pt>
                <c:pt idx="12098">
                  <c:v>40683.666666666664</c:v>
                </c:pt>
                <c:pt idx="12099">
                  <c:v>40683.708333333336</c:v>
                </c:pt>
                <c:pt idx="12100">
                  <c:v>40683.75</c:v>
                </c:pt>
                <c:pt idx="12101">
                  <c:v>40683.791666666664</c:v>
                </c:pt>
                <c:pt idx="12102">
                  <c:v>40683.833333333336</c:v>
                </c:pt>
                <c:pt idx="12103">
                  <c:v>40683.875</c:v>
                </c:pt>
                <c:pt idx="12104">
                  <c:v>40683.916666666664</c:v>
                </c:pt>
                <c:pt idx="12105">
                  <c:v>40683.958333333336</c:v>
                </c:pt>
                <c:pt idx="12106">
                  <c:v>40684</c:v>
                </c:pt>
                <c:pt idx="12107">
                  <c:v>40684.041666666664</c:v>
                </c:pt>
                <c:pt idx="12108">
                  <c:v>40684.083333333336</c:v>
                </c:pt>
                <c:pt idx="12109">
                  <c:v>40684.125</c:v>
                </c:pt>
                <c:pt idx="12110">
                  <c:v>40684.166666666664</c:v>
                </c:pt>
                <c:pt idx="12111">
                  <c:v>40684.208333333336</c:v>
                </c:pt>
                <c:pt idx="12112">
                  <c:v>40684.25</c:v>
                </c:pt>
                <c:pt idx="12113">
                  <c:v>40684.291666666664</c:v>
                </c:pt>
                <c:pt idx="12114">
                  <c:v>40684.333333333336</c:v>
                </c:pt>
                <c:pt idx="12115">
                  <c:v>40684.375</c:v>
                </c:pt>
                <c:pt idx="12116">
                  <c:v>40684.416666666664</c:v>
                </c:pt>
                <c:pt idx="12117">
                  <c:v>40684.458333333336</c:v>
                </c:pt>
                <c:pt idx="12118">
                  <c:v>40684.5</c:v>
                </c:pt>
                <c:pt idx="12119">
                  <c:v>40684.541666666664</c:v>
                </c:pt>
                <c:pt idx="12120">
                  <c:v>40684.583333333336</c:v>
                </c:pt>
                <c:pt idx="12121">
                  <c:v>40684.625</c:v>
                </c:pt>
                <c:pt idx="12122">
                  <c:v>40684.666666666664</c:v>
                </c:pt>
                <c:pt idx="12123">
                  <c:v>40684.708333333336</c:v>
                </c:pt>
                <c:pt idx="12124">
                  <c:v>40684.75</c:v>
                </c:pt>
                <c:pt idx="12125">
                  <c:v>40684.791666666664</c:v>
                </c:pt>
                <c:pt idx="12126">
                  <c:v>40684.833333333336</c:v>
                </c:pt>
                <c:pt idx="12127">
                  <c:v>40684.875</c:v>
                </c:pt>
                <c:pt idx="12128">
                  <c:v>40684.916666666664</c:v>
                </c:pt>
                <c:pt idx="12129">
                  <c:v>40684.958333333336</c:v>
                </c:pt>
                <c:pt idx="12130">
                  <c:v>40685</c:v>
                </c:pt>
                <c:pt idx="12131">
                  <c:v>40685.041666666664</c:v>
                </c:pt>
                <c:pt idx="12132">
                  <c:v>40685.083333333336</c:v>
                </c:pt>
                <c:pt idx="12133">
                  <c:v>40685.125</c:v>
                </c:pt>
                <c:pt idx="12134">
                  <c:v>40685.166666666664</c:v>
                </c:pt>
                <c:pt idx="12135">
                  <c:v>40685.208333333336</c:v>
                </c:pt>
                <c:pt idx="12136">
                  <c:v>40685.25</c:v>
                </c:pt>
                <c:pt idx="12137">
                  <c:v>40685.291666666664</c:v>
                </c:pt>
                <c:pt idx="12138">
                  <c:v>40685.333333333336</c:v>
                </c:pt>
                <c:pt idx="12139">
                  <c:v>40685.375</c:v>
                </c:pt>
                <c:pt idx="12140">
                  <c:v>40685.416666666664</c:v>
                </c:pt>
                <c:pt idx="12141">
                  <c:v>40685.458333333336</c:v>
                </c:pt>
                <c:pt idx="12142">
                  <c:v>40685.5</c:v>
                </c:pt>
                <c:pt idx="12143">
                  <c:v>40685.541666666664</c:v>
                </c:pt>
                <c:pt idx="12144">
                  <c:v>40685.583333333336</c:v>
                </c:pt>
                <c:pt idx="12145">
                  <c:v>40685.625</c:v>
                </c:pt>
                <c:pt idx="12146">
                  <c:v>40685.666666666664</c:v>
                </c:pt>
                <c:pt idx="12147">
                  <c:v>40685.708333333336</c:v>
                </c:pt>
                <c:pt idx="12148">
                  <c:v>40685.75</c:v>
                </c:pt>
                <c:pt idx="12149">
                  <c:v>40685.791666666664</c:v>
                </c:pt>
                <c:pt idx="12150">
                  <c:v>40685.833333333336</c:v>
                </c:pt>
                <c:pt idx="12151">
                  <c:v>40685.875</c:v>
                </c:pt>
                <c:pt idx="12152">
                  <c:v>40685.916666666664</c:v>
                </c:pt>
                <c:pt idx="12153">
                  <c:v>40685.958333333336</c:v>
                </c:pt>
                <c:pt idx="12154">
                  <c:v>40686</c:v>
                </c:pt>
                <c:pt idx="12155">
                  <c:v>40686.041666666664</c:v>
                </c:pt>
                <c:pt idx="12156">
                  <c:v>40686.083333333336</c:v>
                </c:pt>
                <c:pt idx="12157">
                  <c:v>40686.125</c:v>
                </c:pt>
                <c:pt idx="12158">
                  <c:v>40686.166666666664</c:v>
                </c:pt>
                <c:pt idx="12159">
                  <c:v>40686.208333333336</c:v>
                </c:pt>
                <c:pt idx="12160">
                  <c:v>40686.25</c:v>
                </c:pt>
                <c:pt idx="12161">
                  <c:v>40686.291666666664</c:v>
                </c:pt>
                <c:pt idx="12162">
                  <c:v>40686.333333333336</c:v>
                </c:pt>
                <c:pt idx="12163">
                  <c:v>40686.375</c:v>
                </c:pt>
                <c:pt idx="12164">
                  <c:v>40686.416666666664</c:v>
                </c:pt>
                <c:pt idx="12165">
                  <c:v>40686.458333333336</c:v>
                </c:pt>
                <c:pt idx="12166">
                  <c:v>40686.5</c:v>
                </c:pt>
                <c:pt idx="12167">
                  <c:v>40686.541666666664</c:v>
                </c:pt>
                <c:pt idx="12168">
                  <c:v>40686.583333333336</c:v>
                </c:pt>
                <c:pt idx="12169">
                  <c:v>40686.625</c:v>
                </c:pt>
                <c:pt idx="12170">
                  <c:v>40686.666666666664</c:v>
                </c:pt>
                <c:pt idx="12171">
                  <c:v>40686.708333333336</c:v>
                </c:pt>
                <c:pt idx="12172">
                  <c:v>40686.75</c:v>
                </c:pt>
                <c:pt idx="12173">
                  <c:v>40686.791666666664</c:v>
                </c:pt>
                <c:pt idx="12174">
                  <c:v>40686.833333333336</c:v>
                </c:pt>
                <c:pt idx="12175">
                  <c:v>40686.875</c:v>
                </c:pt>
                <c:pt idx="12176">
                  <c:v>40686.916666666664</c:v>
                </c:pt>
                <c:pt idx="12177">
                  <c:v>40686.958333333336</c:v>
                </c:pt>
                <c:pt idx="12178">
                  <c:v>40687</c:v>
                </c:pt>
                <c:pt idx="12179">
                  <c:v>40687.041666666664</c:v>
                </c:pt>
                <c:pt idx="12180">
                  <c:v>40687.083333333336</c:v>
                </c:pt>
                <c:pt idx="12181">
                  <c:v>40687.125</c:v>
                </c:pt>
                <c:pt idx="12182">
                  <c:v>40687.166666666664</c:v>
                </c:pt>
                <c:pt idx="12183">
                  <c:v>40687.208333333336</c:v>
                </c:pt>
                <c:pt idx="12184">
                  <c:v>40687.25</c:v>
                </c:pt>
                <c:pt idx="12185">
                  <c:v>40687.291666666664</c:v>
                </c:pt>
                <c:pt idx="12186">
                  <c:v>40687.333333333336</c:v>
                </c:pt>
                <c:pt idx="12187">
                  <c:v>40687.375</c:v>
                </c:pt>
                <c:pt idx="12188">
                  <c:v>40687.416666666664</c:v>
                </c:pt>
                <c:pt idx="12189">
                  <c:v>40687.458333333336</c:v>
                </c:pt>
                <c:pt idx="12190">
                  <c:v>40687.5</c:v>
                </c:pt>
                <c:pt idx="12191">
                  <c:v>40687.541666666664</c:v>
                </c:pt>
                <c:pt idx="12192">
                  <c:v>40687.583333333336</c:v>
                </c:pt>
                <c:pt idx="12193">
                  <c:v>40687.625</c:v>
                </c:pt>
                <c:pt idx="12194">
                  <c:v>40687.666666666664</c:v>
                </c:pt>
                <c:pt idx="12195">
                  <c:v>40687.708333333336</c:v>
                </c:pt>
                <c:pt idx="12196">
                  <c:v>40687.75</c:v>
                </c:pt>
                <c:pt idx="12197">
                  <c:v>40687.791666666664</c:v>
                </c:pt>
                <c:pt idx="12198">
                  <c:v>40687.833333333336</c:v>
                </c:pt>
                <c:pt idx="12199">
                  <c:v>40687.875</c:v>
                </c:pt>
                <c:pt idx="12200">
                  <c:v>40687.916666666664</c:v>
                </c:pt>
                <c:pt idx="12201">
                  <c:v>40687.958333333336</c:v>
                </c:pt>
                <c:pt idx="12202">
                  <c:v>40688</c:v>
                </c:pt>
                <c:pt idx="12203">
                  <c:v>40688.041666666664</c:v>
                </c:pt>
                <c:pt idx="12204">
                  <c:v>40688.083333333336</c:v>
                </c:pt>
                <c:pt idx="12205">
                  <c:v>40688.125</c:v>
                </c:pt>
                <c:pt idx="12206">
                  <c:v>40688.166666666664</c:v>
                </c:pt>
                <c:pt idx="12207">
                  <c:v>40688.208333333336</c:v>
                </c:pt>
                <c:pt idx="12208">
                  <c:v>40688.25</c:v>
                </c:pt>
                <c:pt idx="12209">
                  <c:v>40688.291666666664</c:v>
                </c:pt>
                <c:pt idx="12210">
                  <c:v>40688.333333333336</c:v>
                </c:pt>
                <c:pt idx="12211">
                  <c:v>40688.375</c:v>
                </c:pt>
                <c:pt idx="12212">
                  <c:v>40688.416666666664</c:v>
                </c:pt>
                <c:pt idx="12213">
                  <c:v>40688.458333333336</c:v>
                </c:pt>
                <c:pt idx="12214">
                  <c:v>40688.5</c:v>
                </c:pt>
                <c:pt idx="12215">
                  <c:v>40688.541666666664</c:v>
                </c:pt>
                <c:pt idx="12216">
                  <c:v>40688.583333333336</c:v>
                </c:pt>
                <c:pt idx="12217">
                  <c:v>40688.625</c:v>
                </c:pt>
                <c:pt idx="12218">
                  <c:v>40688.666666666664</c:v>
                </c:pt>
                <c:pt idx="12219">
                  <c:v>40688.708333333336</c:v>
                </c:pt>
                <c:pt idx="12220">
                  <c:v>40688.75</c:v>
                </c:pt>
                <c:pt idx="12221">
                  <c:v>40688.791666666664</c:v>
                </c:pt>
                <c:pt idx="12222">
                  <c:v>40688.833333333336</c:v>
                </c:pt>
                <c:pt idx="12223">
                  <c:v>40688.875</c:v>
                </c:pt>
                <c:pt idx="12224">
                  <c:v>40688.916666666664</c:v>
                </c:pt>
                <c:pt idx="12225">
                  <c:v>40688.958333333336</c:v>
                </c:pt>
                <c:pt idx="12226">
                  <c:v>40689</c:v>
                </c:pt>
                <c:pt idx="12227">
                  <c:v>40689.041666666664</c:v>
                </c:pt>
                <c:pt idx="12228">
                  <c:v>40689.083333333336</c:v>
                </c:pt>
                <c:pt idx="12229">
                  <c:v>40689.125</c:v>
                </c:pt>
                <c:pt idx="12230">
                  <c:v>40689.166666666664</c:v>
                </c:pt>
                <c:pt idx="12231">
                  <c:v>40689.208333333336</c:v>
                </c:pt>
                <c:pt idx="12232">
                  <c:v>40689.25</c:v>
                </c:pt>
                <c:pt idx="12233">
                  <c:v>40689.291666666664</c:v>
                </c:pt>
                <c:pt idx="12234">
                  <c:v>40689.333333333336</c:v>
                </c:pt>
                <c:pt idx="12235">
                  <c:v>40689.375</c:v>
                </c:pt>
                <c:pt idx="12236">
                  <c:v>40689.416666666664</c:v>
                </c:pt>
                <c:pt idx="12237">
                  <c:v>40689.458333333336</c:v>
                </c:pt>
                <c:pt idx="12238">
                  <c:v>40689.5</c:v>
                </c:pt>
                <c:pt idx="12239">
                  <c:v>40689.541666666664</c:v>
                </c:pt>
                <c:pt idx="12240">
                  <c:v>40689.583333333336</c:v>
                </c:pt>
                <c:pt idx="12241">
                  <c:v>40689.625</c:v>
                </c:pt>
                <c:pt idx="12242">
                  <c:v>40689.666666666664</c:v>
                </c:pt>
                <c:pt idx="12243">
                  <c:v>40689.708333333336</c:v>
                </c:pt>
                <c:pt idx="12244">
                  <c:v>40689.75</c:v>
                </c:pt>
                <c:pt idx="12245">
                  <c:v>40689.791666666664</c:v>
                </c:pt>
                <c:pt idx="12246">
                  <c:v>40689.833333333336</c:v>
                </c:pt>
                <c:pt idx="12247">
                  <c:v>40689.875</c:v>
                </c:pt>
                <c:pt idx="12248">
                  <c:v>40689.916666666664</c:v>
                </c:pt>
                <c:pt idx="12249">
                  <c:v>40689.958333333336</c:v>
                </c:pt>
                <c:pt idx="12250">
                  <c:v>40690</c:v>
                </c:pt>
                <c:pt idx="12251">
                  <c:v>40690.041666666664</c:v>
                </c:pt>
                <c:pt idx="12252">
                  <c:v>40690.083333333336</c:v>
                </c:pt>
                <c:pt idx="12253">
                  <c:v>40690.125</c:v>
                </c:pt>
                <c:pt idx="12254">
                  <c:v>40690.166666666664</c:v>
                </c:pt>
                <c:pt idx="12255">
                  <c:v>40690.208333333336</c:v>
                </c:pt>
                <c:pt idx="12256">
                  <c:v>40690.25</c:v>
                </c:pt>
                <c:pt idx="12257">
                  <c:v>40690.291666666664</c:v>
                </c:pt>
                <c:pt idx="12258">
                  <c:v>40690.333333333336</c:v>
                </c:pt>
                <c:pt idx="12259">
                  <c:v>40690.375</c:v>
                </c:pt>
                <c:pt idx="12260">
                  <c:v>40690.416666666664</c:v>
                </c:pt>
                <c:pt idx="12261">
                  <c:v>40690.458333333336</c:v>
                </c:pt>
                <c:pt idx="12262">
                  <c:v>40690.5</c:v>
                </c:pt>
                <c:pt idx="12263">
                  <c:v>40690.541666666664</c:v>
                </c:pt>
                <c:pt idx="12264">
                  <c:v>40690.583333333336</c:v>
                </c:pt>
                <c:pt idx="12265">
                  <c:v>40690.625</c:v>
                </c:pt>
                <c:pt idx="12266">
                  <c:v>40690.666666666664</c:v>
                </c:pt>
                <c:pt idx="12267">
                  <c:v>40690.708333333336</c:v>
                </c:pt>
                <c:pt idx="12268">
                  <c:v>40690.75</c:v>
                </c:pt>
                <c:pt idx="12269">
                  <c:v>40690.791666666664</c:v>
                </c:pt>
                <c:pt idx="12270">
                  <c:v>40690.833333333336</c:v>
                </c:pt>
                <c:pt idx="12271">
                  <c:v>40690.875</c:v>
                </c:pt>
                <c:pt idx="12272">
                  <c:v>40690.916666666664</c:v>
                </c:pt>
                <c:pt idx="12273">
                  <c:v>40690.958333333336</c:v>
                </c:pt>
                <c:pt idx="12274">
                  <c:v>40691</c:v>
                </c:pt>
                <c:pt idx="12275">
                  <c:v>40691.041666666664</c:v>
                </c:pt>
                <c:pt idx="12276">
                  <c:v>40691.083333333336</c:v>
                </c:pt>
                <c:pt idx="12277">
                  <c:v>40691.125</c:v>
                </c:pt>
                <c:pt idx="12278">
                  <c:v>40691.166666666664</c:v>
                </c:pt>
                <c:pt idx="12279">
                  <c:v>40691.208333333336</c:v>
                </c:pt>
                <c:pt idx="12280">
                  <c:v>40691.25</c:v>
                </c:pt>
                <c:pt idx="12281">
                  <c:v>40691.291666666664</c:v>
                </c:pt>
                <c:pt idx="12282">
                  <c:v>40691.333333333336</c:v>
                </c:pt>
                <c:pt idx="12283">
                  <c:v>40691.375</c:v>
                </c:pt>
                <c:pt idx="12284">
                  <c:v>40691.416666666664</c:v>
                </c:pt>
                <c:pt idx="12285">
                  <c:v>40691.458333333336</c:v>
                </c:pt>
                <c:pt idx="12286">
                  <c:v>40691.5</c:v>
                </c:pt>
                <c:pt idx="12287">
                  <c:v>40691.541666666664</c:v>
                </c:pt>
                <c:pt idx="12288">
                  <c:v>40691.583333333336</c:v>
                </c:pt>
                <c:pt idx="12289">
                  <c:v>40691.625</c:v>
                </c:pt>
                <c:pt idx="12290">
                  <c:v>40691.666666666664</c:v>
                </c:pt>
                <c:pt idx="12291">
                  <c:v>40691.708333333336</c:v>
                </c:pt>
                <c:pt idx="12292">
                  <c:v>40691.75</c:v>
                </c:pt>
                <c:pt idx="12293">
                  <c:v>40691.791666666664</c:v>
                </c:pt>
                <c:pt idx="12294">
                  <c:v>40691.833333333336</c:v>
                </c:pt>
                <c:pt idx="12295">
                  <c:v>40691.875</c:v>
                </c:pt>
                <c:pt idx="12296">
                  <c:v>40691.916666666664</c:v>
                </c:pt>
                <c:pt idx="12297">
                  <c:v>40691.958333333336</c:v>
                </c:pt>
                <c:pt idx="12298">
                  <c:v>40692</c:v>
                </c:pt>
                <c:pt idx="12299">
                  <c:v>40692.041666666664</c:v>
                </c:pt>
                <c:pt idx="12300">
                  <c:v>40692.083333333336</c:v>
                </c:pt>
                <c:pt idx="12301">
                  <c:v>40692.125</c:v>
                </c:pt>
                <c:pt idx="12302">
                  <c:v>40692.166666666664</c:v>
                </c:pt>
                <c:pt idx="12303">
                  <c:v>40692.208333333336</c:v>
                </c:pt>
                <c:pt idx="12304">
                  <c:v>40692.25</c:v>
                </c:pt>
                <c:pt idx="12305">
                  <c:v>40692.291666666664</c:v>
                </c:pt>
                <c:pt idx="12306">
                  <c:v>40692.333333333336</c:v>
                </c:pt>
                <c:pt idx="12307">
                  <c:v>40692.375</c:v>
                </c:pt>
                <c:pt idx="12308">
                  <c:v>40692.416666666664</c:v>
                </c:pt>
                <c:pt idx="12309">
                  <c:v>40692.458333333336</c:v>
                </c:pt>
                <c:pt idx="12310">
                  <c:v>40692.5</c:v>
                </c:pt>
                <c:pt idx="12311">
                  <c:v>40692.541666666664</c:v>
                </c:pt>
                <c:pt idx="12312">
                  <c:v>40692.583333333336</c:v>
                </c:pt>
                <c:pt idx="12313">
                  <c:v>40692.625</c:v>
                </c:pt>
                <c:pt idx="12314">
                  <c:v>40692.666666666664</c:v>
                </c:pt>
                <c:pt idx="12315">
                  <c:v>40692.708333333336</c:v>
                </c:pt>
                <c:pt idx="12316">
                  <c:v>40692.75</c:v>
                </c:pt>
                <c:pt idx="12317">
                  <c:v>40692.791666666664</c:v>
                </c:pt>
                <c:pt idx="12318">
                  <c:v>40692.833333333336</c:v>
                </c:pt>
                <c:pt idx="12319">
                  <c:v>40692.875</c:v>
                </c:pt>
                <c:pt idx="12320">
                  <c:v>40692.916666666664</c:v>
                </c:pt>
                <c:pt idx="12321">
                  <c:v>40692.958333333336</c:v>
                </c:pt>
                <c:pt idx="12322">
                  <c:v>40693</c:v>
                </c:pt>
                <c:pt idx="12323">
                  <c:v>40693.041666666664</c:v>
                </c:pt>
                <c:pt idx="12324">
                  <c:v>40693.083333333336</c:v>
                </c:pt>
                <c:pt idx="12325">
                  <c:v>40693.125</c:v>
                </c:pt>
                <c:pt idx="12326">
                  <c:v>40693.166666666664</c:v>
                </c:pt>
                <c:pt idx="12327">
                  <c:v>40693.208333333336</c:v>
                </c:pt>
                <c:pt idx="12328">
                  <c:v>40693.25</c:v>
                </c:pt>
                <c:pt idx="12329">
                  <c:v>40693.291666666664</c:v>
                </c:pt>
                <c:pt idx="12330">
                  <c:v>40693.333333333336</c:v>
                </c:pt>
                <c:pt idx="12331">
                  <c:v>40693.375</c:v>
                </c:pt>
                <c:pt idx="12332">
                  <c:v>40693.416666666664</c:v>
                </c:pt>
                <c:pt idx="12333">
                  <c:v>40693.458333333336</c:v>
                </c:pt>
                <c:pt idx="12334">
                  <c:v>40693.5</c:v>
                </c:pt>
                <c:pt idx="12335">
                  <c:v>40693.541666666664</c:v>
                </c:pt>
                <c:pt idx="12336">
                  <c:v>40693.583333333336</c:v>
                </c:pt>
                <c:pt idx="12337">
                  <c:v>40693.625</c:v>
                </c:pt>
                <c:pt idx="12338">
                  <c:v>40693.666666666664</c:v>
                </c:pt>
                <c:pt idx="12339">
                  <c:v>40693.708333333336</c:v>
                </c:pt>
                <c:pt idx="12340">
                  <c:v>40693.75</c:v>
                </c:pt>
                <c:pt idx="12341">
                  <c:v>40693.791666666664</c:v>
                </c:pt>
                <c:pt idx="12342">
                  <c:v>40693.833333333336</c:v>
                </c:pt>
                <c:pt idx="12343">
                  <c:v>40693.875</c:v>
                </c:pt>
                <c:pt idx="12344">
                  <c:v>40693.916666666664</c:v>
                </c:pt>
                <c:pt idx="12345">
                  <c:v>40693.958333333336</c:v>
                </c:pt>
                <c:pt idx="12346">
                  <c:v>40694</c:v>
                </c:pt>
                <c:pt idx="12347">
                  <c:v>40694.041666666664</c:v>
                </c:pt>
                <c:pt idx="12348">
                  <c:v>40694.083333333336</c:v>
                </c:pt>
                <c:pt idx="12349">
                  <c:v>40694.125</c:v>
                </c:pt>
                <c:pt idx="12350">
                  <c:v>40694.166666666664</c:v>
                </c:pt>
                <c:pt idx="12351">
                  <c:v>40694.208333333336</c:v>
                </c:pt>
                <c:pt idx="12352">
                  <c:v>40694.25</c:v>
                </c:pt>
                <c:pt idx="12353">
                  <c:v>40694.291666666664</c:v>
                </c:pt>
                <c:pt idx="12354">
                  <c:v>40694.333333333336</c:v>
                </c:pt>
                <c:pt idx="12355">
                  <c:v>40694.375</c:v>
                </c:pt>
                <c:pt idx="12356">
                  <c:v>40694.416666666664</c:v>
                </c:pt>
                <c:pt idx="12357">
                  <c:v>40694.458333333336</c:v>
                </c:pt>
                <c:pt idx="12358">
                  <c:v>40694.5</c:v>
                </c:pt>
                <c:pt idx="12359">
                  <c:v>40694.541666666664</c:v>
                </c:pt>
                <c:pt idx="12360">
                  <c:v>40694.583333333336</c:v>
                </c:pt>
                <c:pt idx="12361">
                  <c:v>40694.625</c:v>
                </c:pt>
                <c:pt idx="12362">
                  <c:v>40694.666666666664</c:v>
                </c:pt>
                <c:pt idx="12363">
                  <c:v>40694.708333333336</c:v>
                </c:pt>
                <c:pt idx="12364">
                  <c:v>40694.75</c:v>
                </c:pt>
                <c:pt idx="12365">
                  <c:v>40694.791666666664</c:v>
                </c:pt>
                <c:pt idx="12366">
                  <c:v>40694.833333333336</c:v>
                </c:pt>
                <c:pt idx="12367">
                  <c:v>40694.875</c:v>
                </c:pt>
                <c:pt idx="12368">
                  <c:v>40694.916666666664</c:v>
                </c:pt>
                <c:pt idx="12369">
                  <c:v>40694.958333333336</c:v>
                </c:pt>
                <c:pt idx="12370">
                  <c:v>40695</c:v>
                </c:pt>
                <c:pt idx="12371">
                  <c:v>40695.041666666664</c:v>
                </c:pt>
                <c:pt idx="12372">
                  <c:v>40695.083333333336</c:v>
                </c:pt>
                <c:pt idx="12373">
                  <c:v>40695.125</c:v>
                </c:pt>
                <c:pt idx="12374">
                  <c:v>40695.166666666664</c:v>
                </c:pt>
                <c:pt idx="12375">
                  <c:v>40695.208333333336</c:v>
                </c:pt>
                <c:pt idx="12376">
                  <c:v>40695.25</c:v>
                </c:pt>
                <c:pt idx="12377">
                  <c:v>40695.291666666664</c:v>
                </c:pt>
                <c:pt idx="12378">
                  <c:v>40695.333333333336</c:v>
                </c:pt>
                <c:pt idx="12379">
                  <c:v>40695.375</c:v>
                </c:pt>
                <c:pt idx="12380">
                  <c:v>40695.416666666664</c:v>
                </c:pt>
                <c:pt idx="12381">
                  <c:v>40695.458333333336</c:v>
                </c:pt>
                <c:pt idx="12382">
                  <c:v>40695.5</c:v>
                </c:pt>
                <c:pt idx="12383">
                  <c:v>40695.541666666664</c:v>
                </c:pt>
                <c:pt idx="12384">
                  <c:v>40695.583333333336</c:v>
                </c:pt>
                <c:pt idx="12385">
                  <c:v>40695.625</c:v>
                </c:pt>
                <c:pt idx="12386">
                  <c:v>40695.666666666664</c:v>
                </c:pt>
                <c:pt idx="12387">
                  <c:v>40695.708333333336</c:v>
                </c:pt>
                <c:pt idx="12388">
                  <c:v>40695.75</c:v>
                </c:pt>
                <c:pt idx="12389">
                  <c:v>40695.791666666664</c:v>
                </c:pt>
                <c:pt idx="12390">
                  <c:v>40695.833333333336</c:v>
                </c:pt>
                <c:pt idx="12391">
                  <c:v>40695.875</c:v>
                </c:pt>
                <c:pt idx="12392">
                  <c:v>40695.916666666664</c:v>
                </c:pt>
                <c:pt idx="12393">
                  <c:v>40695.958333333336</c:v>
                </c:pt>
                <c:pt idx="12394">
                  <c:v>40696</c:v>
                </c:pt>
                <c:pt idx="12395">
                  <c:v>40696.041666666664</c:v>
                </c:pt>
                <c:pt idx="12396">
                  <c:v>40696.083333333336</c:v>
                </c:pt>
                <c:pt idx="12397">
                  <c:v>40696.125</c:v>
                </c:pt>
                <c:pt idx="12398">
                  <c:v>40696.166666666664</c:v>
                </c:pt>
                <c:pt idx="12399">
                  <c:v>40696.208333333336</c:v>
                </c:pt>
                <c:pt idx="12400">
                  <c:v>40696.25</c:v>
                </c:pt>
                <c:pt idx="12401">
                  <c:v>40696.291666666664</c:v>
                </c:pt>
                <c:pt idx="12402">
                  <c:v>40696.333333333336</c:v>
                </c:pt>
                <c:pt idx="12403">
                  <c:v>40696.375</c:v>
                </c:pt>
                <c:pt idx="12404">
                  <c:v>40696.416666666664</c:v>
                </c:pt>
                <c:pt idx="12405">
                  <c:v>40696.458333333336</c:v>
                </c:pt>
                <c:pt idx="12406">
                  <c:v>40696.5</c:v>
                </c:pt>
                <c:pt idx="12407">
                  <c:v>40696.541666666664</c:v>
                </c:pt>
                <c:pt idx="12408">
                  <c:v>40696.583333333336</c:v>
                </c:pt>
                <c:pt idx="12409">
                  <c:v>40696.625</c:v>
                </c:pt>
                <c:pt idx="12410">
                  <c:v>40696.666666666664</c:v>
                </c:pt>
                <c:pt idx="12411">
                  <c:v>40696.708333333336</c:v>
                </c:pt>
                <c:pt idx="12412">
                  <c:v>40696.75</c:v>
                </c:pt>
                <c:pt idx="12413">
                  <c:v>40696.791666666664</c:v>
                </c:pt>
                <c:pt idx="12414">
                  <c:v>40696.833333333336</c:v>
                </c:pt>
                <c:pt idx="12415">
                  <c:v>40696.875</c:v>
                </c:pt>
                <c:pt idx="12416">
                  <c:v>40696.916666666664</c:v>
                </c:pt>
                <c:pt idx="12417">
                  <c:v>40696.958333333336</c:v>
                </c:pt>
                <c:pt idx="12418">
                  <c:v>40697</c:v>
                </c:pt>
                <c:pt idx="12419">
                  <c:v>40697.041666666664</c:v>
                </c:pt>
                <c:pt idx="12420">
                  <c:v>40697.083333333336</c:v>
                </c:pt>
                <c:pt idx="12421">
                  <c:v>40697.125</c:v>
                </c:pt>
                <c:pt idx="12422">
                  <c:v>40697.166666666664</c:v>
                </c:pt>
                <c:pt idx="12423">
                  <c:v>40697.208333333336</c:v>
                </c:pt>
                <c:pt idx="12424">
                  <c:v>40697.25</c:v>
                </c:pt>
                <c:pt idx="12425">
                  <c:v>40697.291666666664</c:v>
                </c:pt>
                <c:pt idx="12426">
                  <c:v>40697.333333333336</c:v>
                </c:pt>
                <c:pt idx="12427">
                  <c:v>40697.375</c:v>
                </c:pt>
                <c:pt idx="12428">
                  <c:v>40697.416666666664</c:v>
                </c:pt>
                <c:pt idx="12429">
                  <c:v>40697.458333333336</c:v>
                </c:pt>
                <c:pt idx="12430">
                  <c:v>40697.5</c:v>
                </c:pt>
                <c:pt idx="12431">
                  <c:v>40697.541666666664</c:v>
                </c:pt>
                <c:pt idx="12432">
                  <c:v>40697.583333333336</c:v>
                </c:pt>
                <c:pt idx="12433">
                  <c:v>40697.625</c:v>
                </c:pt>
                <c:pt idx="12434">
                  <c:v>40697.666666666664</c:v>
                </c:pt>
                <c:pt idx="12435">
                  <c:v>40697.708333333336</c:v>
                </c:pt>
                <c:pt idx="12436">
                  <c:v>40697.75</c:v>
                </c:pt>
                <c:pt idx="12437">
                  <c:v>40697.791666666664</c:v>
                </c:pt>
                <c:pt idx="12438">
                  <c:v>40697.833333333336</c:v>
                </c:pt>
                <c:pt idx="12439">
                  <c:v>40697.875</c:v>
                </c:pt>
                <c:pt idx="12440">
                  <c:v>40697.916666666664</c:v>
                </c:pt>
                <c:pt idx="12441">
                  <c:v>40697.958333333336</c:v>
                </c:pt>
                <c:pt idx="12442">
                  <c:v>40698</c:v>
                </c:pt>
                <c:pt idx="12443">
                  <c:v>40698.041666666664</c:v>
                </c:pt>
                <c:pt idx="12444">
                  <c:v>40698.083333333336</c:v>
                </c:pt>
                <c:pt idx="12445">
                  <c:v>40698.125</c:v>
                </c:pt>
                <c:pt idx="12446">
                  <c:v>40698.166666666664</c:v>
                </c:pt>
                <c:pt idx="12447">
                  <c:v>40698.208333333336</c:v>
                </c:pt>
                <c:pt idx="12448">
                  <c:v>40698.25</c:v>
                </c:pt>
                <c:pt idx="12449">
                  <c:v>40698.291666666664</c:v>
                </c:pt>
                <c:pt idx="12450">
                  <c:v>40698.333333333336</c:v>
                </c:pt>
                <c:pt idx="12451">
                  <c:v>40698.375</c:v>
                </c:pt>
                <c:pt idx="12452">
                  <c:v>40698.416666666664</c:v>
                </c:pt>
                <c:pt idx="12453">
                  <c:v>40698.458333333336</c:v>
                </c:pt>
                <c:pt idx="12454">
                  <c:v>40698.5</c:v>
                </c:pt>
                <c:pt idx="12455">
                  <c:v>40698.541666666664</c:v>
                </c:pt>
                <c:pt idx="12456">
                  <c:v>40698.583333333336</c:v>
                </c:pt>
                <c:pt idx="12457">
                  <c:v>40698.625</c:v>
                </c:pt>
                <c:pt idx="12458">
                  <c:v>40698.666666666664</c:v>
                </c:pt>
                <c:pt idx="12459">
                  <c:v>40698.708333333336</c:v>
                </c:pt>
                <c:pt idx="12460">
                  <c:v>40698.75</c:v>
                </c:pt>
                <c:pt idx="12461">
                  <c:v>40698.791666666664</c:v>
                </c:pt>
                <c:pt idx="12462">
                  <c:v>40698.833333333336</c:v>
                </c:pt>
                <c:pt idx="12463">
                  <c:v>40698.875</c:v>
                </c:pt>
                <c:pt idx="12464">
                  <c:v>40698.916666666664</c:v>
                </c:pt>
                <c:pt idx="12465">
                  <c:v>40698.958333333336</c:v>
                </c:pt>
                <c:pt idx="12466">
                  <c:v>40699</c:v>
                </c:pt>
                <c:pt idx="12467">
                  <c:v>40699.041666666664</c:v>
                </c:pt>
                <c:pt idx="12468">
                  <c:v>40699.083333333336</c:v>
                </c:pt>
                <c:pt idx="12469">
                  <c:v>40699.125</c:v>
                </c:pt>
                <c:pt idx="12470">
                  <c:v>40699.166666666664</c:v>
                </c:pt>
                <c:pt idx="12471">
                  <c:v>40699.208333333336</c:v>
                </c:pt>
                <c:pt idx="12472">
                  <c:v>40699.25</c:v>
                </c:pt>
                <c:pt idx="12473">
                  <c:v>40699.291666666664</c:v>
                </c:pt>
                <c:pt idx="12474">
                  <c:v>40699.333333333336</c:v>
                </c:pt>
                <c:pt idx="12475">
                  <c:v>40699.375</c:v>
                </c:pt>
                <c:pt idx="12476">
                  <c:v>40699.416666666664</c:v>
                </c:pt>
                <c:pt idx="12477">
                  <c:v>40699.458333333336</c:v>
                </c:pt>
                <c:pt idx="12478">
                  <c:v>40699.5</c:v>
                </c:pt>
                <c:pt idx="12479">
                  <c:v>40699.541666666664</c:v>
                </c:pt>
                <c:pt idx="12480">
                  <c:v>40699.583333333336</c:v>
                </c:pt>
                <c:pt idx="12481">
                  <c:v>40699.625</c:v>
                </c:pt>
                <c:pt idx="12482">
                  <c:v>40699.666666666664</c:v>
                </c:pt>
                <c:pt idx="12483">
                  <c:v>40699.708333333336</c:v>
                </c:pt>
                <c:pt idx="12484">
                  <c:v>40699.75</c:v>
                </c:pt>
                <c:pt idx="12485">
                  <c:v>40699.791666666664</c:v>
                </c:pt>
                <c:pt idx="12486">
                  <c:v>40699.833333333336</c:v>
                </c:pt>
                <c:pt idx="12487">
                  <c:v>40699.875</c:v>
                </c:pt>
                <c:pt idx="12488">
                  <c:v>40699.916666666664</c:v>
                </c:pt>
                <c:pt idx="12489">
                  <c:v>40699.958333333336</c:v>
                </c:pt>
                <c:pt idx="12490">
                  <c:v>40700</c:v>
                </c:pt>
                <c:pt idx="12491">
                  <c:v>40700.041666666664</c:v>
                </c:pt>
                <c:pt idx="12492">
                  <c:v>40700.083333333336</c:v>
                </c:pt>
                <c:pt idx="12493">
                  <c:v>40700.125</c:v>
                </c:pt>
                <c:pt idx="12494">
                  <c:v>40700.166666666664</c:v>
                </c:pt>
                <c:pt idx="12495">
                  <c:v>40700.208333333336</c:v>
                </c:pt>
                <c:pt idx="12496">
                  <c:v>40700.25</c:v>
                </c:pt>
                <c:pt idx="12497">
                  <c:v>40700.291666666664</c:v>
                </c:pt>
                <c:pt idx="12498">
                  <c:v>40700.333333333336</c:v>
                </c:pt>
                <c:pt idx="12499">
                  <c:v>40700.375</c:v>
                </c:pt>
                <c:pt idx="12500">
                  <c:v>40700.416666666664</c:v>
                </c:pt>
                <c:pt idx="12501">
                  <c:v>40700.458333333336</c:v>
                </c:pt>
                <c:pt idx="12502">
                  <c:v>40700.5</c:v>
                </c:pt>
                <c:pt idx="12503">
                  <c:v>40700.541666666664</c:v>
                </c:pt>
                <c:pt idx="12504">
                  <c:v>40700.583333333336</c:v>
                </c:pt>
                <c:pt idx="12505">
                  <c:v>40700.625</c:v>
                </c:pt>
                <c:pt idx="12506">
                  <c:v>40700.666666666664</c:v>
                </c:pt>
                <c:pt idx="12507">
                  <c:v>40700.708333333336</c:v>
                </c:pt>
                <c:pt idx="12508">
                  <c:v>40700.75</c:v>
                </c:pt>
                <c:pt idx="12509">
                  <c:v>40700.791666666664</c:v>
                </c:pt>
                <c:pt idx="12510">
                  <c:v>40700.833333333336</c:v>
                </c:pt>
                <c:pt idx="12511">
                  <c:v>40700.875</c:v>
                </c:pt>
                <c:pt idx="12512">
                  <c:v>40700.916666666664</c:v>
                </c:pt>
                <c:pt idx="12513">
                  <c:v>40700.958333333336</c:v>
                </c:pt>
                <c:pt idx="12514">
                  <c:v>40701</c:v>
                </c:pt>
                <c:pt idx="12515">
                  <c:v>40701.041666666664</c:v>
                </c:pt>
                <c:pt idx="12516">
                  <c:v>40701.083333333336</c:v>
                </c:pt>
                <c:pt idx="12517">
                  <c:v>40701.125</c:v>
                </c:pt>
                <c:pt idx="12518">
                  <c:v>40701.166666666664</c:v>
                </c:pt>
                <c:pt idx="12519">
                  <c:v>40701.208333333336</c:v>
                </c:pt>
                <c:pt idx="12520">
                  <c:v>40701.25</c:v>
                </c:pt>
                <c:pt idx="12521">
                  <c:v>40701.291666666664</c:v>
                </c:pt>
                <c:pt idx="12522">
                  <c:v>40701.333333333336</c:v>
                </c:pt>
                <c:pt idx="12523">
                  <c:v>40701.375</c:v>
                </c:pt>
                <c:pt idx="12524">
                  <c:v>40701.416666666664</c:v>
                </c:pt>
                <c:pt idx="12525">
                  <c:v>40701.458333333336</c:v>
                </c:pt>
                <c:pt idx="12526">
                  <c:v>40701.5</c:v>
                </c:pt>
                <c:pt idx="12527">
                  <c:v>40701.541666666664</c:v>
                </c:pt>
                <c:pt idx="12528">
                  <c:v>40701.583333333336</c:v>
                </c:pt>
                <c:pt idx="12529">
                  <c:v>40701.625</c:v>
                </c:pt>
                <c:pt idx="12530">
                  <c:v>40701.666666666664</c:v>
                </c:pt>
                <c:pt idx="12531">
                  <c:v>40701.708333333336</c:v>
                </c:pt>
                <c:pt idx="12532">
                  <c:v>40701.75</c:v>
                </c:pt>
                <c:pt idx="12533">
                  <c:v>40701.791666666664</c:v>
                </c:pt>
                <c:pt idx="12534">
                  <c:v>40701.833333333336</c:v>
                </c:pt>
                <c:pt idx="12535">
                  <c:v>40701.875</c:v>
                </c:pt>
                <c:pt idx="12536">
                  <c:v>40701.916666666664</c:v>
                </c:pt>
                <c:pt idx="12537">
                  <c:v>40701.958333333336</c:v>
                </c:pt>
                <c:pt idx="12538">
                  <c:v>40702</c:v>
                </c:pt>
                <c:pt idx="12539">
                  <c:v>40702.041666666664</c:v>
                </c:pt>
                <c:pt idx="12540">
                  <c:v>40702.083333333336</c:v>
                </c:pt>
                <c:pt idx="12541">
                  <c:v>40702.125</c:v>
                </c:pt>
                <c:pt idx="12542">
                  <c:v>40702.166666666664</c:v>
                </c:pt>
                <c:pt idx="12543">
                  <c:v>40702.208333333336</c:v>
                </c:pt>
                <c:pt idx="12544">
                  <c:v>40702.25</c:v>
                </c:pt>
                <c:pt idx="12545">
                  <c:v>40702.291666666664</c:v>
                </c:pt>
                <c:pt idx="12546">
                  <c:v>40702.333333333336</c:v>
                </c:pt>
                <c:pt idx="12547">
                  <c:v>40702.375</c:v>
                </c:pt>
                <c:pt idx="12548">
                  <c:v>40702.416666666664</c:v>
                </c:pt>
                <c:pt idx="12549">
                  <c:v>40702.458333333336</c:v>
                </c:pt>
                <c:pt idx="12550">
                  <c:v>40702.5</c:v>
                </c:pt>
                <c:pt idx="12551">
                  <c:v>40702.541666666664</c:v>
                </c:pt>
                <c:pt idx="12552">
                  <c:v>40702.583333333336</c:v>
                </c:pt>
                <c:pt idx="12553">
                  <c:v>40702.625</c:v>
                </c:pt>
                <c:pt idx="12554">
                  <c:v>40702.666666666664</c:v>
                </c:pt>
                <c:pt idx="12555">
                  <c:v>40702.708333333336</c:v>
                </c:pt>
                <c:pt idx="12556">
                  <c:v>40702.75</c:v>
                </c:pt>
                <c:pt idx="12557">
                  <c:v>40702.791666666664</c:v>
                </c:pt>
                <c:pt idx="12558">
                  <c:v>40702.833333333336</c:v>
                </c:pt>
                <c:pt idx="12559">
                  <c:v>40702.875</c:v>
                </c:pt>
                <c:pt idx="12560">
                  <c:v>40702.916666666664</c:v>
                </c:pt>
                <c:pt idx="12561">
                  <c:v>40702.958333333336</c:v>
                </c:pt>
                <c:pt idx="12562">
                  <c:v>40703</c:v>
                </c:pt>
                <c:pt idx="12563">
                  <c:v>40703.041666666664</c:v>
                </c:pt>
                <c:pt idx="12564">
                  <c:v>40703.083333333336</c:v>
                </c:pt>
                <c:pt idx="12565">
                  <c:v>40703.125</c:v>
                </c:pt>
                <c:pt idx="12566">
                  <c:v>40703.166666666664</c:v>
                </c:pt>
                <c:pt idx="12567">
                  <c:v>40703.208333333336</c:v>
                </c:pt>
                <c:pt idx="12568">
                  <c:v>40703.25</c:v>
                </c:pt>
                <c:pt idx="12569">
                  <c:v>40703.291666666664</c:v>
                </c:pt>
                <c:pt idx="12570">
                  <c:v>40703.333333333336</c:v>
                </c:pt>
                <c:pt idx="12571">
                  <c:v>40703.375</c:v>
                </c:pt>
                <c:pt idx="12572">
                  <c:v>40703.416666666664</c:v>
                </c:pt>
                <c:pt idx="12573">
                  <c:v>40703.458333333336</c:v>
                </c:pt>
                <c:pt idx="12574">
                  <c:v>40703.5</c:v>
                </c:pt>
                <c:pt idx="12575">
                  <c:v>40703.541666666664</c:v>
                </c:pt>
                <c:pt idx="12576">
                  <c:v>40703.583333333336</c:v>
                </c:pt>
                <c:pt idx="12577">
                  <c:v>40703.625</c:v>
                </c:pt>
                <c:pt idx="12578">
                  <c:v>40703.666666666664</c:v>
                </c:pt>
                <c:pt idx="12579">
                  <c:v>40703.708333333336</c:v>
                </c:pt>
                <c:pt idx="12580">
                  <c:v>40703.75</c:v>
                </c:pt>
                <c:pt idx="12581">
                  <c:v>40703.791666666664</c:v>
                </c:pt>
                <c:pt idx="12582">
                  <c:v>40703.833333333336</c:v>
                </c:pt>
                <c:pt idx="12583">
                  <c:v>40703.875</c:v>
                </c:pt>
                <c:pt idx="12584">
                  <c:v>40703.916666666664</c:v>
                </c:pt>
                <c:pt idx="12585">
                  <c:v>40703.958333333336</c:v>
                </c:pt>
                <c:pt idx="12586">
                  <c:v>40704</c:v>
                </c:pt>
                <c:pt idx="12587">
                  <c:v>40704.041666666664</c:v>
                </c:pt>
                <c:pt idx="12588">
                  <c:v>40704.083333333336</c:v>
                </c:pt>
                <c:pt idx="12589">
                  <c:v>40704.125</c:v>
                </c:pt>
                <c:pt idx="12590">
                  <c:v>40704.166666666664</c:v>
                </c:pt>
                <c:pt idx="12591">
                  <c:v>40704.208333333336</c:v>
                </c:pt>
                <c:pt idx="12592">
                  <c:v>40704.25</c:v>
                </c:pt>
                <c:pt idx="12593">
                  <c:v>40704.291666666664</c:v>
                </c:pt>
                <c:pt idx="12594">
                  <c:v>40704.333333333336</c:v>
                </c:pt>
                <c:pt idx="12595">
                  <c:v>40704.375</c:v>
                </c:pt>
                <c:pt idx="12596">
                  <c:v>40704.416666666664</c:v>
                </c:pt>
                <c:pt idx="12597">
                  <c:v>40704.458333333336</c:v>
                </c:pt>
                <c:pt idx="12598">
                  <c:v>40704.5</c:v>
                </c:pt>
                <c:pt idx="12599">
                  <c:v>40704.541666666664</c:v>
                </c:pt>
                <c:pt idx="12600">
                  <c:v>40704.583333333336</c:v>
                </c:pt>
                <c:pt idx="12601">
                  <c:v>40704.625</c:v>
                </c:pt>
                <c:pt idx="12602">
                  <c:v>40704.666666666664</c:v>
                </c:pt>
                <c:pt idx="12603">
                  <c:v>40704.708333333336</c:v>
                </c:pt>
                <c:pt idx="12604">
                  <c:v>40704.75</c:v>
                </c:pt>
                <c:pt idx="12605">
                  <c:v>40704.791666666664</c:v>
                </c:pt>
                <c:pt idx="12606">
                  <c:v>40704.833333333336</c:v>
                </c:pt>
                <c:pt idx="12607">
                  <c:v>40704.875</c:v>
                </c:pt>
                <c:pt idx="12608">
                  <c:v>40704.916666666664</c:v>
                </c:pt>
                <c:pt idx="12609">
                  <c:v>40704.958333333336</c:v>
                </c:pt>
                <c:pt idx="12610">
                  <c:v>40705</c:v>
                </c:pt>
                <c:pt idx="12611">
                  <c:v>40705.041666666664</c:v>
                </c:pt>
                <c:pt idx="12612">
                  <c:v>40705.083333333336</c:v>
                </c:pt>
                <c:pt idx="12613">
                  <c:v>40705.125</c:v>
                </c:pt>
                <c:pt idx="12614">
                  <c:v>40705.166666666664</c:v>
                </c:pt>
                <c:pt idx="12615">
                  <c:v>40705.208333333336</c:v>
                </c:pt>
                <c:pt idx="12616">
                  <c:v>40705.25</c:v>
                </c:pt>
                <c:pt idx="12617">
                  <c:v>40705.291666666664</c:v>
                </c:pt>
                <c:pt idx="12618">
                  <c:v>40705.333333333336</c:v>
                </c:pt>
                <c:pt idx="12619">
                  <c:v>40705.375</c:v>
                </c:pt>
                <c:pt idx="12620">
                  <c:v>40705.416666666664</c:v>
                </c:pt>
                <c:pt idx="12621">
                  <c:v>40705.458333333336</c:v>
                </c:pt>
                <c:pt idx="12622">
                  <c:v>40705.5</c:v>
                </c:pt>
                <c:pt idx="12623">
                  <c:v>40705.541666666664</c:v>
                </c:pt>
                <c:pt idx="12624">
                  <c:v>40705.583333333336</c:v>
                </c:pt>
                <c:pt idx="12625">
                  <c:v>40705.625</c:v>
                </c:pt>
                <c:pt idx="12626">
                  <c:v>40705.666666666664</c:v>
                </c:pt>
                <c:pt idx="12627">
                  <c:v>40705.708333333336</c:v>
                </c:pt>
                <c:pt idx="12628">
                  <c:v>40705.75</c:v>
                </c:pt>
                <c:pt idx="12629">
                  <c:v>40705.791666666664</c:v>
                </c:pt>
                <c:pt idx="12630">
                  <c:v>40705.833333333336</c:v>
                </c:pt>
                <c:pt idx="12631">
                  <c:v>40705.875</c:v>
                </c:pt>
                <c:pt idx="12632">
                  <c:v>40705.916666666664</c:v>
                </c:pt>
                <c:pt idx="12633">
                  <c:v>40705.958333333336</c:v>
                </c:pt>
                <c:pt idx="12634">
                  <c:v>40706</c:v>
                </c:pt>
                <c:pt idx="12635">
                  <c:v>40706.041666666664</c:v>
                </c:pt>
                <c:pt idx="12636">
                  <c:v>40706.083333333336</c:v>
                </c:pt>
                <c:pt idx="12637">
                  <c:v>40706.125</c:v>
                </c:pt>
                <c:pt idx="12638">
                  <c:v>40706.166666666664</c:v>
                </c:pt>
                <c:pt idx="12639">
                  <c:v>40706.208333333336</c:v>
                </c:pt>
                <c:pt idx="12640">
                  <c:v>40706.25</c:v>
                </c:pt>
                <c:pt idx="12641">
                  <c:v>40706.291666666664</c:v>
                </c:pt>
                <c:pt idx="12642">
                  <c:v>40706.333333333336</c:v>
                </c:pt>
                <c:pt idx="12643">
                  <c:v>40706.375</c:v>
                </c:pt>
                <c:pt idx="12644">
                  <c:v>40706.416666666664</c:v>
                </c:pt>
                <c:pt idx="12645">
                  <c:v>40706.458333333336</c:v>
                </c:pt>
                <c:pt idx="12646">
                  <c:v>40706.5</c:v>
                </c:pt>
                <c:pt idx="12647">
                  <c:v>40706.541666666664</c:v>
                </c:pt>
                <c:pt idx="12648">
                  <c:v>40706.583333333336</c:v>
                </c:pt>
                <c:pt idx="12649">
                  <c:v>40706.625</c:v>
                </c:pt>
                <c:pt idx="12650">
                  <c:v>40706.666666666664</c:v>
                </c:pt>
                <c:pt idx="12651">
                  <c:v>40706.708333333336</c:v>
                </c:pt>
                <c:pt idx="12652">
                  <c:v>40706.75</c:v>
                </c:pt>
                <c:pt idx="12653">
                  <c:v>40706.791666666664</c:v>
                </c:pt>
                <c:pt idx="12654">
                  <c:v>40706.833333333336</c:v>
                </c:pt>
                <c:pt idx="12655">
                  <c:v>40706.875</c:v>
                </c:pt>
                <c:pt idx="12656">
                  <c:v>40706.916666666664</c:v>
                </c:pt>
                <c:pt idx="12657">
                  <c:v>40706.958333333336</c:v>
                </c:pt>
                <c:pt idx="12658">
                  <c:v>40707</c:v>
                </c:pt>
                <c:pt idx="12659">
                  <c:v>40707.041666666664</c:v>
                </c:pt>
                <c:pt idx="12660">
                  <c:v>40707.083333333336</c:v>
                </c:pt>
                <c:pt idx="12661">
                  <c:v>40707.125</c:v>
                </c:pt>
                <c:pt idx="12662">
                  <c:v>40707.166666666664</c:v>
                </c:pt>
                <c:pt idx="12663">
                  <c:v>40707.208333333336</c:v>
                </c:pt>
                <c:pt idx="12664">
                  <c:v>40707.25</c:v>
                </c:pt>
                <c:pt idx="12665">
                  <c:v>40707.291666666664</c:v>
                </c:pt>
                <c:pt idx="12666">
                  <c:v>40707.333333333336</c:v>
                </c:pt>
                <c:pt idx="12667">
                  <c:v>40707.375</c:v>
                </c:pt>
                <c:pt idx="12668">
                  <c:v>40707.416666666664</c:v>
                </c:pt>
                <c:pt idx="12669">
                  <c:v>40707.458333333336</c:v>
                </c:pt>
                <c:pt idx="12670">
                  <c:v>40707.5</c:v>
                </c:pt>
                <c:pt idx="12671">
                  <c:v>40707.541666666664</c:v>
                </c:pt>
                <c:pt idx="12672">
                  <c:v>40707.583333333336</c:v>
                </c:pt>
                <c:pt idx="12673">
                  <c:v>40707.625</c:v>
                </c:pt>
                <c:pt idx="12674">
                  <c:v>40707.666666666664</c:v>
                </c:pt>
                <c:pt idx="12675">
                  <c:v>40707.708333333336</c:v>
                </c:pt>
                <c:pt idx="12676">
                  <c:v>40707.75</c:v>
                </c:pt>
                <c:pt idx="12677">
                  <c:v>40707.791666666664</c:v>
                </c:pt>
                <c:pt idx="12678">
                  <c:v>40707.833333333336</c:v>
                </c:pt>
                <c:pt idx="12679">
                  <c:v>40707.875</c:v>
                </c:pt>
                <c:pt idx="12680">
                  <c:v>40707.916666666664</c:v>
                </c:pt>
                <c:pt idx="12681">
                  <c:v>40707.958333333336</c:v>
                </c:pt>
                <c:pt idx="12682">
                  <c:v>40708</c:v>
                </c:pt>
                <c:pt idx="12683">
                  <c:v>40708.041666666664</c:v>
                </c:pt>
                <c:pt idx="12684">
                  <c:v>40708.083333333336</c:v>
                </c:pt>
                <c:pt idx="12685">
                  <c:v>40708.125</c:v>
                </c:pt>
                <c:pt idx="12686">
                  <c:v>40708.166666666664</c:v>
                </c:pt>
                <c:pt idx="12687">
                  <c:v>40708.208333333336</c:v>
                </c:pt>
                <c:pt idx="12688">
                  <c:v>40708.25</c:v>
                </c:pt>
                <c:pt idx="12689">
                  <c:v>40708.291666666664</c:v>
                </c:pt>
                <c:pt idx="12690">
                  <c:v>40708.333333333336</c:v>
                </c:pt>
                <c:pt idx="12691">
                  <c:v>40708.375</c:v>
                </c:pt>
                <c:pt idx="12692">
                  <c:v>40708.416666666664</c:v>
                </c:pt>
                <c:pt idx="12693">
                  <c:v>40708.458333333336</c:v>
                </c:pt>
                <c:pt idx="12694">
                  <c:v>40708.5</c:v>
                </c:pt>
                <c:pt idx="12695">
                  <c:v>40708.541666666664</c:v>
                </c:pt>
                <c:pt idx="12696">
                  <c:v>40708.583333333336</c:v>
                </c:pt>
                <c:pt idx="12697">
                  <c:v>40708.625</c:v>
                </c:pt>
                <c:pt idx="12698">
                  <c:v>40708.666666666664</c:v>
                </c:pt>
                <c:pt idx="12699">
                  <c:v>40708.708333333336</c:v>
                </c:pt>
                <c:pt idx="12700">
                  <c:v>40708.75</c:v>
                </c:pt>
                <c:pt idx="12701">
                  <c:v>40708.791666666664</c:v>
                </c:pt>
                <c:pt idx="12702">
                  <c:v>40708.833333333336</c:v>
                </c:pt>
                <c:pt idx="12703">
                  <c:v>40708.875</c:v>
                </c:pt>
                <c:pt idx="12704">
                  <c:v>40708.916666666664</c:v>
                </c:pt>
                <c:pt idx="12705">
                  <c:v>40708.958333333336</c:v>
                </c:pt>
                <c:pt idx="12706">
                  <c:v>40709</c:v>
                </c:pt>
                <c:pt idx="12707">
                  <c:v>40709.041666666664</c:v>
                </c:pt>
                <c:pt idx="12708">
                  <c:v>40709.083333333336</c:v>
                </c:pt>
                <c:pt idx="12709">
                  <c:v>40709.125</c:v>
                </c:pt>
                <c:pt idx="12710">
                  <c:v>40709.166666666664</c:v>
                </c:pt>
                <c:pt idx="12711">
                  <c:v>40709.208333333336</c:v>
                </c:pt>
                <c:pt idx="12712">
                  <c:v>40709.25</c:v>
                </c:pt>
                <c:pt idx="12713">
                  <c:v>40709.291666666664</c:v>
                </c:pt>
                <c:pt idx="12714">
                  <c:v>40709.333333333336</c:v>
                </c:pt>
                <c:pt idx="12715">
                  <c:v>40709.375</c:v>
                </c:pt>
                <c:pt idx="12716">
                  <c:v>40709.416666666664</c:v>
                </c:pt>
                <c:pt idx="12717">
                  <c:v>40709.458333333336</c:v>
                </c:pt>
                <c:pt idx="12718">
                  <c:v>40709.5</c:v>
                </c:pt>
                <c:pt idx="12719">
                  <c:v>40709.541666666664</c:v>
                </c:pt>
                <c:pt idx="12720">
                  <c:v>40709.583333333336</c:v>
                </c:pt>
                <c:pt idx="12721">
                  <c:v>40709.625</c:v>
                </c:pt>
                <c:pt idx="12722">
                  <c:v>40709.666666666664</c:v>
                </c:pt>
                <c:pt idx="12723">
                  <c:v>40709.708333333336</c:v>
                </c:pt>
                <c:pt idx="12724">
                  <c:v>40709.75</c:v>
                </c:pt>
                <c:pt idx="12725">
                  <c:v>40709.791666666664</c:v>
                </c:pt>
                <c:pt idx="12726">
                  <c:v>40709.833333333336</c:v>
                </c:pt>
                <c:pt idx="12727">
                  <c:v>40709.875</c:v>
                </c:pt>
                <c:pt idx="12728">
                  <c:v>40709.916666666664</c:v>
                </c:pt>
                <c:pt idx="12729">
                  <c:v>40709.958333333336</c:v>
                </c:pt>
                <c:pt idx="12730">
                  <c:v>40710</c:v>
                </c:pt>
                <c:pt idx="12731">
                  <c:v>40710.041666666664</c:v>
                </c:pt>
                <c:pt idx="12732">
                  <c:v>40710.083333333336</c:v>
                </c:pt>
                <c:pt idx="12733">
                  <c:v>40710.125</c:v>
                </c:pt>
                <c:pt idx="12734">
                  <c:v>40710.166666666664</c:v>
                </c:pt>
                <c:pt idx="12735">
                  <c:v>40710.208333333336</c:v>
                </c:pt>
                <c:pt idx="12736">
                  <c:v>40710.25</c:v>
                </c:pt>
                <c:pt idx="12737">
                  <c:v>40710.291666666664</c:v>
                </c:pt>
                <c:pt idx="12738">
                  <c:v>40710.333333333336</c:v>
                </c:pt>
                <c:pt idx="12739">
                  <c:v>40710.375</c:v>
                </c:pt>
                <c:pt idx="12740">
                  <c:v>40710.416666666664</c:v>
                </c:pt>
                <c:pt idx="12741">
                  <c:v>40710.458333333336</c:v>
                </c:pt>
                <c:pt idx="12742">
                  <c:v>40710.5</c:v>
                </c:pt>
                <c:pt idx="12743">
                  <c:v>40710.541666666664</c:v>
                </c:pt>
                <c:pt idx="12744">
                  <c:v>40710.583333333336</c:v>
                </c:pt>
                <c:pt idx="12745">
                  <c:v>40710.625</c:v>
                </c:pt>
                <c:pt idx="12746">
                  <c:v>40710.666666666664</c:v>
                </c:pt>
                <c:pt idx="12747">
                  <c:v>40710.708333333336</c:v>
                </c:pt>
                <c:pt idx="12748">
                  <c:v>40710.75</c:v>
                </c:pt>
                <c:pt idx="12749">
                  <c:v>40710.791666666664</c:v>
                </c:pt>
                <c:pt idx="12750">
                  <c:v>40710.833333333336</c:v>
                </c:pt>
                <c:pt idx="12751">
                  <c:v>40710.875</c:v>
                </c:pt>
                <c:pt idx="12752">
                  <c:v>40710.916666666664</c:v>
                </c:pt>
                <c:pt idx="12753">
                  <c:v>40710.958333333336</c:v>
                </c:pt>
                <c:pt idx="12754">
                  <c:v>40711</c:v>
                </c:pt>
                <c:pt idx="12755">
                  <c:v>40711.041666666664</c:v>
                </c:pt>
                <c:pt idx="12756">
                  <c:v>40711.083333333336</c:v>
                </c:pt>
                <c:pt idx="12757">
                  <c:v>40711.125</c:v>
                </c:pt>
                <c:pt idx="12758">
                  <c:v>40711.166666666664</c:v>
                </c:pt>
                <c:pt idx="12759">
                  <c:v>40711.208333333336</c:v>
                </c:pt>
                <c:pt idx="12760">
                  <c:v>40711.25</c:v>
                </c:pt>
                <c:pt idx="12761">
                  <c:v>40711.291666666664</c:v>
                </c:pt>
                <c:pt idx="12762">
                  <c:v>40711.333333333336</c:v>
                </c:pt>
                <c:pt idx="12763">
                  <c:v>40711.375</c:v>
                </c:pt>
                <c:pt idx="12764">
                  <c:v>40711.416666666664</c:v>
                </c:pt>
                <c:pt idx="12765">
                  <c:v>40711.458333333336</c:v>
                </c:pt>
                <c:pt idx="12766">
                  <c:v>40711.5</c:v>
                </c:pt>
                <c:pt idx="12767">
                  <c:v>40711.541666666664</c:v>
                </c:pt>
                <c:pt idx="12768">
                  <c:v>40711.583333333336</c:v>
                </c:pt>
                <c:pt idx="12769">
                  <c:v>40711.625</c:v>
                </c:pt>
                <c:pt idx="12770">
                  <c:v>40711.666666666664</c:v>
                </c:pt>
                <c:pt idx="12771">
                  <c:v>40711.708333333336</c:v>
                </c:pt>
                <c:pt idx="12772">
                  <c:v>40711.75</c:v>
                </c:pt>
                <c:pt idx="12773">
                  <c:v>40711.791666666664</c:v>
                </c:pt>
                <c:pt idx="12774">
                  <c:v>40711.833333333336</c:v>
                </c:pt>
                <c:pt idx="12775">
                  <c:v>40711.875</c:v>
                </c:pt>
                <c:pt idx="12776">
                  <c:v>40711.916666666664</c:v>
                </c:pt>
                <c:pt idx="12777">
                  <c:v>40711.958333333336</c:v>
                </c:pt>
                <c:pt idx="12778">
                  <c:v>40712</c:v>
                </c:pt>
                <c:pt idx="12779">
                  <c:v>40712.041666666664</c:v>
                </c:pt>
                <c:pt idx="12780">
                  <c:v>40712.083333333336</c:v>
                </c:pt>
                <c:pt idx="12781">
                  <c:v>40712.125</c:v>
                </c:pt>
                <c:pt idx="12782">
                  <c:v>40712.166666666664</c:v>
                </c:pt>
                <c:pt idx="12783">
                  <c:v>40712.208333333336</c:v>
                </c:pt>
                <c:pt idx="12784">
                  <c:v>40712.25</c:v>
                </c:pt>
                <c:pt idx="12785">
                  <c:v>40712.291666666664</c:v>
                </c:pt>
                <c:pt idx="12786">
                  <c:v>40712.333333333336</c:v>
                </c:pt>
                <c:pt idx="12787">
                  <c:v>40712.375</c:v>
                </c:pt>
                <c:pt idx="12788">
                  <c:v>40712.416666666664</c:v>
                </c:pt>
                <c:pt idx="12789">
                  <c:v>40712.458333333336</c:v>
                </c:pt>
                <c:pt idx="12790">
                  <c:v>40712.5</c:v>
                </c:pt>
                <c:pt idx="12791">
                  <c:v>40712.541666666664</c:v>
                </c:pt>
                <c:pt idx="12792">
                  <c:v>40712.583333333336</c:v>
                </c:pt>
                <c:pt idx="12793">
                  <c:v>40712.625</c:v>
                </c:pt>
                <c:pt idx="12794">
                  <c:v>40712.666666666664</c:v>
                </c:pt>
                <c:pt idx="12795">
                  <c:v>40712.708333333336</c:v>
                </c:pt>
                <c:pt idx="12796">
                  <c:v>40712.75</c:v>
                </c:pt>
                <c:pt idx="12797">
                  <c:v>40712.791666666664</c:v>
                </c:pt>
                <c:pt idx="12798">
                  <c:v>40712.833333333336</c:v>
                </c:pt>
                <c:pt idx="12799">
                  <c:v>40712.875</c:v>
                </c:pt>
                <c:pt idx="12800">
                  <c:v>40712.916666666664</c:v>
                </c:pt>
                <c:pt idx="12801">
                  <c:v>40712.958333333336</c:v>
                </c:pt>
                <c:pt idx="12802">
                  <c:v>40713</c:v>
                </c:pt>
                <c:pt idx="12803">
                  <c:v>40713.041666666664</c:v>
                </c:pt>
                <c:pt idx="12804">
                  <c:v>40713.083333333336</c:v>
                </c:pt>
                <c:pt idx="12805">
                  <c:v>40713.125</c:v>
                </c:pt>
                <c:pt idx="12806">
                  <c:v>40713.166666666664</c:v>
                </c:pt>
                <c:pt idx="12807">
                  <c:v>40713.208333333336</c:v>
                </c:pt>
                <c:pt idx="12808">
                  <c:v>40713.25</c:v>
                </c:pt>
                <c:pt idx="12809">
                  <c:v>40713.291666666664</c:v>
                </c:pt>
                <c:pt idx="12810">
                  <c:v>40713.333333333336</c:v>
                </c:pt>
                <c:pt idx="12811">
                  <c:v>40713.375</c:v>
                </c:pt>
                <c:pt idx="12812">
                  <c:v>40713.416666666664</c:v>
                </c:pt>
                <c:pt idx="12813">
                  <c:v>40713.458333333336</c:v>
                </c:pt>
                <c:pt idx="12814">
                  <c:v>40713.5</c:v>
                </c:pt>
                <c:pt idx="12815">
                  <c:v>40713.541666666664</c:v>
                </c:pt>
                <c:pt idx="12816">
                  <c:v>40713.583333333336</c:v>
                </c:pt>
                <c:pt idx="12817">
                  <c:v>40713.625</c:v>
                </c:pt>
                <c:pt idx="12818">
                  <c:v>40713.666666666664</c:v>
                </c:pt>
                <c:pt idx="12819">
                  <c:v>40713.708333333336</c:v>
                </c:pt>
                <c:pt idx="12820">
                  <c:v>40713.75</c:v>
                </c:pt>
                <c:pt idx="12821">
                  <c:v>40713.791666666664</c:v>
                </c:pt>
                <c:pt idx="12822">
                  <c:v>40713.833333333336</c:v>
                </c:pt>
                <c:pt idx="12823">
                  <c:v>40713.875</c:v>
                </c:pt>
                <c:pt idx="12824">
                  <c:v>40713.916666666664</c:v>
                </c:pt>
                <c:pt idx="12825">
                  <c:v>40713.958333333336</c:v>
                </c:pt>
                <c:pt idx="12826">
                  <c:v>40714</c:v>
                </c:pt>
                <c:pt idx="12827">
                  <c:v>40714.041666666664</c:v>
                </c:pt>
                <c:pt idx="12828">
                  <c:v>40714.083333333336</c:v>
                </c:pt>
                <c:pt idx="12829">
                  <c:v>40714.125</c:v>
                </c:pt>
                <c:pt idx="12830">
                  <c:v>40714.166666666664</c:v>
                </c:pt>
                <c:pt idx="12831">
                  <c:v>40714.208333333336</c:v>
                </c:pt>
                <c:pt idx="12832">
                  <c:v>40714.25</c:v>
                </c:pt>
                <c:pt idx="12833">
                  <c:v>40714.291666666664</c:v>
                </c:pt>
                <c:pt idx="12834">
                  <c:v>40714.333333333336</c:v>
                </c:pt>
                <c:pt idx="12835">
                  <c:v>40714.375</c:v>
                </c:pt>
                <c:pt idx="12836">
                  <c:v>40714.416666666664</c:v>
                </c:pt>
                <c:pt idx="12837">
                  <c:v>40714.458333333336</c:v>
                </c:pt>
                <c:pt idx="12838">
                  <c:v>40714.5</c:v>
                </c:pt>
                <c:pt idx="12839">
                  <c:v>40714.541666666664</c:v>
                </c:pt>
                <c:pt idx="12840">
                  <c:v>40714.583333333336</c:v>
                </c:pt>
                <c:pt idx="12841">
                  <c:v>40714.625</c:v>
                </c:pt>
                <c:pt idx="12842">
                  <c:v>40714.666666666664</c:v>
                </c:pt>
                <c:pt idx="12843">
                  <c:v>40714.708333333336</c:v>
                </c:pt>
                <c:pt idx="12844">
                  <c:v>40714.75</c:v>
                </c:pt>
                <c:pt idx="12845">
                  <c:v>40714.791666666664</c:v>
                </c:pt>
                <c:pt idx="12846">
                  <c:v>40714.833333333336</c:v>
                </c:pt>
                <c:pt idx="12847">
                  <c:v>40714.875</c:v>
                </c:pt>
                <c:pt idx="12848">
                  <c:v>40714.916666666664</c:v>
                </c:pt>
                <c:pt idx="12849">
                  <c:v>40714.958333333336</c:v>
                </c:pt>
                <c:pt idx="12850">
                  <c:v>40715</c:v>
                </c:pt>
                <c:pt idx="12851">
                  <c:v>40715.041666666664</c:v>
                </c:pt>
                <c:pt idx="12852">
                  <c:v>40715.083333333336</c:v>
                </c:pt>
                <c:pt idx="12853">
                  <c:v>40715.125</c:v>
                </c:pt>
                <c:pt idx="12854">
                  <c:v>40715.166666666664</c:v>
                </c:pt>
                <c:pt idx="12855">
                  <c:v>40715.208333333336</c:v>
                </c:pt>
                <c:pt idx="12856">
                  <c:v>40715.25</c:v>
                </c:pt>
                <c:pt idx="12857">
                  <c:v>40715.291666666664</c:v>
                </c:pt>
                <c:pt idx="12858">
                  <c:v>40715.333333333336</c:v>
                </c:pt>
                <c:pt idx="12859">
                  <c:v>40715.375</c:v>
                </c:pt>
                <c:pt idx="12860">
                  <c:v>40715.416666666664</c:v>
                </c:pt>
                <c:pt idx="12861">
                  <c:v>40715.458333333336</c:v>
                </c:pt>
                <c:pt idx="12862">
                  <c:v>40715.5</c:v>
                </c:pt>
                <c:pt idx="12863">
                  <c:v>40715.541666666664</c:v>
                </c:pt>
                <c:pt idx="12864">
                  <c:v>40715.583333333336</c:v>
                </c:pt>
                <c:pt idx="12865">
                  <c:v>40715.625</c:v>
                </c:pt>
                <c:pt idx="12866">
                  <c:v>40715.666666666664</c:v>
                </c:pt>
                <c:pt idx="12867">
                  <c:v>40715.708333333336</c:v>
                </c:pt>
                <c:pt idx="12868">
                  <c:v>40715.75</c:v>
                </c:pt>
                <c:pt idx="12869">
                  <c:v>40715.791666666664</c:v>
                </c:pt>
                <c:pt idx="12870">
                  <c:v>40715.833333333336</c:v>
                </c:pt>
                <c:pt idx="12871">
                  <c:v>40715.875</c:v>
                </c:pt>
                <c:pt idx="12872">
                  <c:v>40715.916666666664</c:v>
                </c:pt>
                <c:pt idx="12873">
                  <c:v>40715.958333333336</c:v>
                </c:pt>
                <c:pt idx="12874">
                  <c:v>40716</c:v>
                </c:pt>
                <c:pt idx="12875">
                  <c:v>40716.041666666664</c:v>
                </c:pt>
                <c:pt idx="12876">
                  <c:v>40716.083333333336</c:v>
                </c:pt>
                <c:pt idx="12877">
                  <c:v>40716.125</c:v>
                </c:pt>
                <c:pt idx="12878">
                  <c:v>40716.166666666664</c:v>
                </c:pt>
                <c:pt idx="12879">
                  <c:v>40716.208333333336</c:v>
                </c:pt>
                <c:pt idx="12880">
                  <c:v>40716.25</c:v>
                </c:pt>
                <c:pt idx="12881">
                  <c:v>40716.291666666664</c:v>
                </c:pt>
                <c:pt idx="12882">
                  <c:v>40716.333333333336</c:v>
                </c:pt>
                <c:pt idx="12883">
                  <c:v>40716.375</c:v>
                </c:pt>
                <c:pt idx="12884">
                  <c:v>40716.416666666664</c:v>
                </c:pt>
                <c:pt idx="12885">
                  <c:v>40716.458333333336</c:v>
                </c:pt>
                <c:pt idx="12886">
                  <c:v>40716.5</c:v>
                </c:pt>
                <c:pt idx="12887">
                  <c:v>40716.541666666664</c:v>
                </c:pt>
                <c:pt idx="12888">
                  <c:v>40716.583333333336</c:v>
                </c:pt>
                <c:pt idx="12889">
                  <c:v>40716.625</c:v>
                </c:pt>
                <c:pt idx="12890">
                  <c:v>40716.666666666664</c:v>
                </c:pt>
                <c:pt idx="12891">
                  <c:v>40716.708333333336</c:v>
                </c:pt>
                <c:pt idx="12892">
                  <c:v>40716.75</c:v>
                </c:pt>
                <c:pt idx="12893">
                  <c:v>40716.791666666664</c:v>
                </c:pt>
                <c:pt idx="12894">
                  <c:v>40716.833333333336</c:v>
                </c:pt>
                <c:pt idx="12895">
                  <c:v>40716.875</c:v>
                </c:pt>
                <c:pt idx="12896">
                  <c:v>40716.916666666664</c:v>
                </c:pt>
                <c:pt idx="12897">
                  <c:v>40716.958333333336</c:v>
                </c:pt>
                <c:pt idx="12898">
                  <c:v>40717</c:v>
                </c:pt>
                <c:pt idx="12899">
                  <c:v>40717.041666666664</c:v>
                </c:pt>
                <c:pt idx="12900">
                  <c:v>40717.083333333336</c:v>
                </c:pt>
                <c:pt idx="12901">
                  <c:v>40717.125</c:v>
                </c:pt>
                <c:pt idx="12902">
                  <c:v>40717.166666666664</c:v>
                </c:pt>
                <c:pt idx="12903">
                  <c:v>40717.208333333336</c:v>
                </c:pt>
                <c:pt idx="12904">
                  <c:v>40717.25</c:v>
                </c:pt>
                <c:pt idx="12905">
                  <c:v>40717.291666666664</c:v>
                </c:pt>
                <c:pt idx="12906">
                  <c:v>40717.333333333336</c:v>
                </c:pt>
                <c:pt idx="12907">
                  <c:v>40717.375</c:v>
                </c:pt>
                <c:pt idx="12908">
                  <c:v>40717.416666666664</c:v>
                </c:pt>
                <c:pt idx="12909">
                  <c:v>40717.458333333336</c:v>
                </c:pt>
                <c:pt idx="12910">
                  <c:v>40717.5</c:v>
                </c:pt>
                <c:pt idx="12911">
                  <c:v>40717.541666666664</c:v>
                </c:pt>
                <c:pt idx="12912">
                  <c:v>40717.583333333336</c:v>
                </c:pt>
                <c:pt idx="12913">
                  <c:v>40717.625</c:v>
                </c:pt>
                <c:pt idx="12914">
                  <c:v>40717.666666666664</c:v>
                </c:pt>
                <c:pt idx="12915">
                  <c:v>40717.708333333336</c:v>
                </c:pt>
                <c:pt idx="12916">
                  <c:v>40717.75</c:v>
                </c:pt>
                <c:pt idx="12917">
                  <c:v>40717.791666666664</c:v>
                </c:pt>
                <c:pt idx="12918">
                  <c:v>40717.833333333336</c:v>
                </c:pt>
                <c:pt idx="12919">
                  <c:v>40717.875</c:v>
                </c:pt>
                <c:pt idx="12920">
                  <c:v>40717.916666666664</c:v>
                </c:pt>
                <c:pt idx="12921">
                  <c:v>40717.958333333336</c:v>
                </c:pt>
                <c:pt idx="12922">
                  <c:v>40718</c:v>
                </c:pt>
                <c:pt idx="12923">
                  <c:v>40718.041666666664</c:v>
                </c:pt>
                <c:pt idx="12924">
                  <c:v>40718.083333333336</c:v>
                </c:pt>
                <c:pt idx="12925">
                  <c:v>40718.125</c:v>
                </c:pt>
                <c:pt idx="12926">
                  <c:v>40718.166666666664</c:v>
                </c:pt>
                <c:pt idx="12927">
                  <c:v>40718.208333333336</c:v>
                </c:pt>
                <c:pt idx="12928">
                  <c:v>40718.25</c:v>
                </c:pt>
                <c:pt idx="12929">
                  <c:v>40718.291666666664</c:v>
                </c:pt>
                <c:pt idx="12930">
                  <c:v>40718.333333333336</c:v>
                </c:pt>
                <c:pt idx="12931">
                  <c:v>40718.375</c:v>
                </c:pt>
                <c:pt idx="12932">
                  <c:v>40718.416666666664</c:v>
                </c:pt>
                <c:pt idx="12933">
                  <c:v>40718.458333333336</c:v>
                </c:pt>
                <c:pt idx="12934">
                  <c:v>40718.5</c:v>
                </c:pt>
                <c:pt idx="12935">
                  <c:v>40718.541666666664</c:v>
                </c:pt>
                <c:pt idx="12936">
                  <c:v>40718.583333333336</c:v>
                </c:pt>
                <c:pt idx="12937">
                  <c:v>40718.625</c:v>
                </c:pt>
                <c:pt idx="12938">
                  <c:v>40718.666666666664</c:v>
                </c:pt>
                <c:pt idx="12939">
                  <c:v>40718.708333333336</c:v>
                </c:pt>
                <c:pt idx="12940">
                  <c:v>40718.75</c:v>
                </c:pt>
                <c:pt idx="12941">
                  <c:v>40718.791666666664</c:v>
                </c:pt>
                <c:pt idx="12942">
                  <c:v>40718.833333333336</c:v>
                </c:pt>
                <c:pt idx="12943">
                  <c:v>40718.875</c:v>
                </c:pt>
                <c:pt idx="12944">
                  <c:v>40718.916666666664</c:v>
                </c:pt>
                <c:pt idx="12945">
                  <c:v>40718.958333333336</c:v>
                </c:pt>
                <c:pt idx="12946">
                  <c:v>40719</c:v>
                </c:pt>
                <c:pt idx="12947">
                  <c:v>40719.041666666664</c:v>
                </c:pt>
                <c:pt idx="12948">
                  <c:v>40719.083333333336</c:v>
                </c:pt>
                <c:pt idx="12949">
                  <c:v>40719.125</c:v>
                </c:pt>
                <c:pt idx="12950">
                  <c:v>40719.166666666664</c:v>
                </c:pt>
                <c:pt idx="12951">
                  <c:v>40719.208333333336</c:v>
                </c:pt>
                <c:pt idx="12952">
                  <c:v>40719.25</c:v>
                </c:pt>
                <c:pt idx="12953">
                  <c:v>40719.291666666664</c:v>
                </c:pt>
                <c:pt idx="12954">
                  <c:v>40719.333333333336</c:v>
                </c:pt>
                <c:pt idx="12955">
                  <c:v>40719.375</c:v>
                </c:pt>
                <c:pt idx="12956">
                  <c:v>40719.416666666664</c:v>
                </c:pt>
                <c:pt idx="12957">
                  <c:v>40719.458333333336</c:v>
                </c:pt>
                <c:pt idx="12958">
                  <c:v>40719.5</c:v>
                </c:pt>
                <c:pt idx="12959">
                  <c:v>40719.541666666664</c:v>
                </c:pt>
                <c:pt idx="12960">
                  <c:v>40719.583333333336</c:v>
                </c:pt>
                <c:pt idx="12961">
                  <c:v>40719.625</c:v>
                </c:pt>
                <c:pt idx="12962">
                  <c:v>40719.666666666664</c:v>
                </c:pt>
                <c:pt idx="12963">
                  <c:v>40719.708333333336</c:v>
                </c:pt>
                <c:pt idx="12964">
                  <c:v>40719.75</c:v>
                </c:pt>
                <c:pt idx="12965">
                  <c:v>40719.791666666664</c:v>
                </c:pt>
                <c:pt idx="12966">
                  <c:v>40719.833333333336</c:v>
                </c:pt>
                <c:pt idx="12967">
                  <c:v>40719.875</c:v>
                </c:pt>
                <c:pt idx="12968">
                  <c:v>40719.916666666664</c:v>
                </c:pt>
                <c:pt idx="12969">
                  <c:v>40719.958333333336</c:v>
                </c:pt>
                <c:pt idx="12970">
                  <c:v>40720</c:v>
                </c:pt>
                <c:pt idx="12971">
                  <c:v>40720.041666666664</c:v>
                </c:pt>
                <c:pt idx="12972">
                  <c:v>40720.083333333336</c:v>
                </c:pt>
                <c:pt idx="12973">
                  <c:v>40720.125</c:v>
                </c:pt>
                <c:pt idx="12974">
                  <c:v>40720.166666666664</c:v>
                </c:pt>
                <c:pt idx="12975">
                  <c:v>40720.208333333336</c:v>
                </c:pt>
                <c:pt idx="12976">
                  <c:v>40720.25</c:v>
                </c:pt>
                <c:pt idx="12977">
                  <c:v>40720.291666666664</c:v>
                </c:pt>
                <c:pt idx="12978">
                  <c:v>40720.333333333336</c:v>
                </c:pt>
                <c:pt idx="12979">
                  <c:v>40720.375</c:v>
                </c:pt>
                <c:pt idx="12980">
                  <c:v>40720.416666666664</c:v>
                </c:pt>
                <c:pt idx="12981">
                  <c:v>40720.458333333336</c:v>
                </c:pt>
                <c:pt idx="12982">
                  <c:v>40720.5</c:v>
                </c:pt>
                <c:pt idx="12983">
                  <c:v>40720.541666666664</c:v>
                </c:pt>
                <c:pt idx="12984">
                  <c:v>40720.583333333336</c:v>
                </c:pt>
                <c:pt idx="12985">
                  <c:v>40720.625</c:v>
                </c:pt>
                <c:pt idx="12986">
                  <c:v>40720.666666666664</c:v>
                </c:pt>
                <c:pt idx="12987">
                  <c:v>40720.708333333336</c:v>
                </c:pt>
                <c:pt idx="12988">
                  <c:v>40720.75</c:v>
                </c:pt>
                <c:pt idx="12989">
                  <c:v>40720.791666666664</c:v>
                </c:pt>
                <c:pt idx="12990">
                  <c:v>40720.833333333336</c:v>
                </c:pt>
                <c:pt idx="12991">
                  <c:v>40720.875</c:v>
                </c:pt>
                <c:pt idx="12992">
                  <c:v>40720.916666666664</c:v>
                </c:pt>
                <c:pt idx="12993">
                  <c:v>40720.958333333336</c:v>
                </c:pt>
                <c:pt idx="12994">
                  <c:v>40721</c:v>
                </c:pt>
                <c:pt idx="12995">
                  <c:v>40721.041666666664</c:v>
                </c:pt>
                <c:pt idx="12996">
                  <c:v>40721.083333333336</c:v>
                </c:pt>
                <c:pt idx="12997">
                  <c:v>40721.125</c:v>
                </c:pt>
                <c:pt idx="12998">
                  <c:v>40721.166666666664</c:v>
                </c:pt>
                <c:pt idx="12999">
                  <c:v>40721.416666666664</c:v>
                </c:pt>
                <c:pt idx="13000">
                  <c:v>40721.458333333336</c:v>
                </c:pt>
                <c:pt idx="13001">
                  <c:v>40721.5</c:v>
                </c:pt>
                <c:pt idx="13002">
                  <c:v>40721.541666666664</c:v>
                </c:pt>
                <c:pt idx="13003">
                  <c:v>40721.583333333336</c:v>
                </c:pt>
                <c:pt idx="13004">
                  <c:v>40721.625</c:v>
                </c:pt>
                <c:pt idx="13005">
                  <c:v>40721.666666666664</c:v>
                </c:pt>
                <c:pt idx="13006">
                  <c:v>40721.708333333336</c:v>
                </c:pt>
                <c:pt idx="13007">
                  <c:v>40721.75</c:v>
                </c:pt>
                <c:pt idx="13008">
                  <c:v>40721.791666666664</c:v>
                </c:pt>
                <c:pt idx="13009">
                  <c:v>40721.833333333336</c:v>
                </c:pt>
                <c:pt idx="13010">
                  <c:v>40721.875</c:v>
                </c:pt>
                <c:pt idx="13011">
                  <c:v>40721.916666666664</c:v>
                </c:pt>
                <c:pt idx="13012">
                  <c:v>40721.958333333336</c:v>
                </c:pt>
                <c:pt idx="13013">
                  <c:v>40722</c:v>
                </c:pt>
                <c:pt idx="13014">
                  <c:v>40722.041666666664</c:v>
                </c:pt>
                <c:pt idx="13015">
                  <c:v>40722.083333333336</c:v>
                </c:pt>
                <c:pt idx="13016">
                  <c:v>40722.125</c:v>
                </c:pt>
                <c:pt idx="13017">
                  <c:v>40722.166666666664</c:v>
                </c:pt>
                <c:pt idx="13018">
                  <c:v>40722.208333333336</c:v>
                </c:pt>
                <c:pt idx="13019">
                  <c:v>40722.25</c:v>
                </c:pt>
                <c:pt idx="13020">
                  <c:v>40722.291666666664</c:v>
                </c:pt>
                <c:pt idx="13021">
                  <c:v>40722.333333333336</c:v>
                </c:pt>
                <c:pt idx="13022">
                  <c:v>40722.375</c:v>
                </c:pt>
                <c:pt idx="13023">
                  <c:v>40722.416666666664</c:v>
                </c:pt>
                <c:pt idx="13024">
                  <c:v>40722.458333333336</c:v>
                </c:pt>
                <c:pt idx="13025">
                  <c:v>40722.5</c:v>
                </c:pt>
                <c:pt idx="13026">
                  <c:v>40722.541666666664</c:v>
                </c:pt>
                <c:pt idx="13027">
                  <c:v>40722.583333333336</c:v>
                </c:pt>
                <c:pt idx="13028">
                  <c:v>40722.625</c:v>
                </c:pt>
                <c:pt idx="13029">
                  <c:v>40722.666666666664</c:v>
                </c:pt>
                <c:pt idx="13030">
                  <c:v>40722.708333333336</c:v>
                </c:pt>
                <c:pt idx="13031">
                  <c:v>40722.75</c:v>
                </c:pt>
                <c:pt idx="13032">
                  <c:v>40722.791666666664</c:v>
                </c:pt>
                <c:pt idx="13033">
                  <c:v>40722.833333333336</c:v>
                </c:pt>
                <c:pt idx="13034">
                  <c:v>40722.875</c:v>
                </c:pt>
                <c:pt idx="13035">
                  <c:v>40722.916666666664</c:v>
                </c:pt>
                <c:pt idx="13036">
                  <c:v>40722.958333333336</c:v>
                </c:pt>
                <c:pt idx="13037">
                  <c:v>40723</c:v>
                </c:pt>
                <c:pt idx="13038">
                  <c:v>40723.041666666664</c:v>
                </c:pt>
                <c:pt idx="13039">
                  <c:v>40723.083333333336</c:v>
                </c:pt>
                <c:pt idx="13040">
                  <c:v>40723.125</c:v>
                </c:pt>
                <c:pt idx="13041">
                  <c:v>40723.166666666664</c:v>
                </c:pt>
                <c:pt idx="13042">
                  <c:v>40723.208333333336</c:v>
                </c:pt>
                <c:pt idx="13043">
                  <c:v>40723.25</c:v>
                </c:pt>
                <c:pt idx="13044">
                  <c:v>40723.291666666664</c:v>
                </c:pt>
                <c:pt idx="13045">
                  <c:v>40723.333333333336</c:v>
                </c:pt>
                <c:pt idx="13046">
                  <c:v>40723.375</c:v>
                </c:pt>
                <c:pt idx="13047">
                  <c:v>40723.416666666664</c:v>
                </c:pt>
                <c:pt idx="13048">
                  <c:v>40723.458333333336</c:v>
                </c:pt>
                <c:pt idx="13049">
                  <c:v>40723.5</c:v>
                </c:pt>
                <c:pt idx="13050">
                  <c:v>40723.541666666664</c:v>
                </c:pt>
                <c:pt idx="13051">
                  <c:v>40723.583333333336</c:v>
                </c:pt>
                <c:pt idx="13052">
                  <c:v>40723.625</c:v>
                </c:pt>
                <c:pt idx="13053">
                  <c:v>40723.666666666664</c:v>
                </c:pt>
                <c:pt idx="13054">
                  <c:v>40723.708333333336</c:v>
                </c:pt>
                <c:pt idx="13055">
                  <c:v>40723.75</c:v>
                </c:pt>
                <c:pt idx="13056">
                  <c:v>40723.791666666664</c:v>
                </c:pt>
                <c:pt idx="13057">
                  <c:v>40723.833333333336</c:v>
                </c:pt>
                <c:pt idx="13058">
                  <c:v>40723.875</c:v>
                </c:pt>
                <c:pt idx="13059">
                  <c:v>40723.916666666664</c:v>
                </c:pt>
                <c:pt idx="13060">
                  <c:v>40723.958333333336</c:v>
                </c:pt>
                <c:pt idx="13061">
                  <c:v>40724</c:v>
                </c:pt>
                <c:pt idx="13062">
                  <c:v>40724.041666666664</c:v>
                </c:pt>
                <c:pt idx="13063">
                  <c:v>40724.083333333336</c:v>
                </c:pt>
                <c:pt idx="13064">
                  <c:v>40724.125</c:v>
                </c:pt>
                <c:pt idx="13065">
                  <c:v>40724.166666666664</c:v>
                </c:pt>
                <c:pt idx="13066">
                  <c:v>40724.208333333336</c:v>
                </c:pt>
                <c:pt idx="13067">
                  <c:v>40724.25</c:v>
                </c:pt>
                <c:pt idx="13068">
                  <c:v>40724.291666666664</c:v>
                </c:pt>
                <c:pt idx="13069">
                  <c:v>40724.333333333336</c:v>
                </c:pt>
                <c:pt idx="13070">
                  <c:v>40724.375</c:v>
                </c:pt>
                <c:pt idx="13071">
                  <c:v>40724.416666666664</c:v>
                </c:pt>
                <c:pt idx="13072">
                  <c:v>40724.458333333336</c:v>
                </c:pt>
                <c:pt idx="13073">
                  <c:v>40724.5</c:v>
                </c:pt>
                <c:pt idx="13074">
                  <c:v>40724.541666666664</c:v>
                </c:pt>
                <c:pt idx="13075">
                  <c:v>40724.583333333336</c:v>
                </c:pt>
                <c:pt idx="13076">
                  <c:v>40724.625</c:v>
                </c:pt>
                <c:pt idx="13077">
                  <c:v>40724.666666666664</c:v>
                </c:pt>
                <c:pt idx="13078">
                  <c:v>40724.708333333336</c:v>
                </c:pt>
                <c:pt idx="13079">
                  <c:v>40724.75</c:v>
                </c:pt>
                <c:pt idx="13080">
                  <c:v>40724.791666666664</c:v>
                </c:pt>
                <c:pt idx="13081">
                  <c:v>40724.833333333336</c:v>
                </c:pt>
                <c:pt idx="13082">
                  <c:v>40724.875</c:v>
                </c:pt>
                <c:pt idx="13083">
                  <c:v>40724.916666666664</c:v>
                </c:pt>
                <c:pt idx="13084">
                  <c:v>40724.958333333336</c:v>
                </c:pt>
                <c:pt idx="13085">
                  <c:v>40725</c:v>
                </c:pt>
                <c:pt idx="13086">
                  <c:v>40725.041666666664</c:v>
                </c:pt>
                <c:pt idx="13087">
                  <c:v>40725.083333333336</c:v>
                </c:pt>
                <c:pt idx="13088">
                  <c:v>40725.125</c:v>
                </c:pt>
                <c:pt idx="13089">
                  <c:v>40725.166666666664</c:v>
                </c:pt>
                <c:pt idx="13090">
                  <c:v>40725.208333333336</c:v>
                </c:pt>
                <c:pt idx="13091">
                  <c:v>40725.25</c:v>
                </c:pt>
                <c:pt idx="13092">
                  <c:v>40725.291666666664</c:v>
                </c:pt>
                <c:pt idx="13093">
                  <c:v>40725.333333333336</c:v>
                </c:pt>
                <c:pt idx="13094">
                  <c:v>40725.375</c:v>
                </c:pt>
                <c:pt idx="13095">
                  <c:v>40725.416666666664</c:v>
                </c:pt>
                <c:pt idx="13096">
                  <c:v>40725.458333333336</c:v>
                </c:pt>
                <c:pt idx="13097">
                  <c:v>40725.5</c:v>
                </c:pt>
                <c:pt idx="13098">
                  <c:v>40725.541666666664</c:v>
                </c:pt>
                <c:pt idx="13099">
                  <c:v>40725.583333333336</c:v>
                </c:pt>
                <c:pt idx="13100">
                  <c:v>40725.625</c:v>
                </c:pt>
                <c:pt idx="13101">
                  <c:v>40725.666666666664</c:v>
                </c:pt>
                <c:pt idx="13102">
                  <c:v>40725.708333333336</c:v>
                </c:pt>
                <c:pt idx="13103">
                  <c:v>40725.75</c:v>
                </c:pt>
                <c:pt idx="13104">
                  <c:v>40725.791666666664</c:v>
                </c:pt>
                <c:pt idx="13105">
                  <c:v>40725.833333333336</c:v>
                </c:pt>
                <c:pt idx="13106">
                  <c:v>40725.875</c:v>
                </c:pt>
                <c:pt idx="13107">
                  <c:v>40725.916666666664</c:v>
                </c:pt>
                <c:pt idx="13108">
                  <c:v>40725.958333333336</c:v>
                </c:pt>
                <c:pt idx="13109">
                  <c:v>40726</c:v>
                </c:pt>
                <c:pt idx="13110">
                  <c:v>40726.041666666664</c:v>
                </c:pt>
                <c:pt idx="13111">
                  <c:v>40726.083333333336</c:v>
                </c:pt>
                <c:pt idx="13112">
                  <c:v>40726.125</c:v>
                </c:pt>
                <c:pt idx="13113">
                  <c:v>40726.166666666664</c:v>
                </c:pt>
                <c:pt idx="13114">
                  <c:v>40726.208333333336</c:v>
                </c:pt>
                <c:pt idx="13115">
                  <c:v>40726.25</c:v>
                </c:pt>
                <c:pt idx="13116">
                  <c:v>40726.291666666664</c:v>
                </c:pt>
                <c:pt idx="13117">
                  <c:v>40726.333333333336</c:v>
                </c:pt>
                <c:pt idx="13118">
                  <c:v>40726.375</c:v>
                </c:pt>
                <c:pt idx="13119">
                  <c:v>40726.416666666664</c:v>
                </c:pt>
                <c:pt idx="13120">
                  <c:v>40726.458333333336</c:v>
                </c:pt>
                <c:pt idx="13121">
                  <c:v>40726.5</c:v>
                </c:pt>
                <c:pt idx="13122">
                  <c:v>40726.541666666664</c:v>
                </c:pt>
                <c:pt idx="13123">
                  <c:v>40726.583333333336</c:v>
                </c:pt>
                <c:pt idx="13124">
                  <c:v>40726.625</c:v>
                </c:pt>
                <c:pt idx="13125">
                  <c:v>40726.666666666664</c:v>
                </c:pt>
                <c:pt idx="13126">
                  <c:v>40726.708333333336</c:v>
                </c:pt>
                <c:pt idx="13127">
                  <c:v>40726.75</c:v>
                </c:pt>
                <c:pt idx="13128">
                  <c:v>40726.791666666664</c:v>
                </c:pt>
                <c:pt idx="13129">
                  <c:v>40726.833333333336</c:v>
                </c:pt>
                <c:pt idx="13130">
                  <c:v>40726.875</c:v>
                </c:pt>
                <c:pt idx="13131">
                  <c:v>40726.916666666664</c:v>
                </c:pt>
                <c:pt idx="13132">
                  <c:v>40726.958333333336</c:v>
                </c:pt>
                <c:pt idx="13133">
                  <c:v>40727</c:v>
                </c:pt>
                <c:pt idx="13134">
                  <c:v>40727.041666666664</c:v>
                </c:pt>
                <c:pt idx="13135">
                  <c:v>40727.083333333336</c:v>
                </c:pt>
                <c:pt idx="13136">
                  <c:v>40727.125</c:v>
                </c:pt>
                <c:pt idx="13137">
                  <c:v>40727.166666666664</c:v>
                </c:pt>
                <c:pt idx="13138">
                  <c:v>40727.208333333336</c:v>
                </c:pt>
                <c:pt idx="13139">
                  <c:v>40727.25</c:v>
                </c:pt>
                <c:pt idx="13140">
                  <c:v>40727.291666666664</c:v>
                </c:pt>
                <c:pt idx="13141">
                  <c:v>40727.333333333336</c:v>
                </c:pt>
                <c:pt idx="13142">
                  <c:v>40727.375</c:v>
                </c:pt>
                <c:pt idx="13143">
                  <c:v>40727.416666666664</c:v>
                </c:pt>
                <c:pt idx="13144">
                  <c:v>40727.458333333336</c:v>
                </c:pt>
                <c:pt idx="13145">
                  <c:v>40727.5</c:v>
                </c:pt>
                <c:pt idx="13146">
                  <c:v>40727.541666666664</c:v>
                </c:pt>
                <c:pt idx="13147">
                  <c:v>40727.583333333336</c:v>
                </c:pt>
                <c:pt idx="13148">
                  <c:v>40727.625</c:v>
                </c:pt>
                <c:pt idx="13149">
                  <c:v>40727.666666666664</c:v>
                </c:pt>
                <c:pt idx="13150">
                  <c:v>40727.708333333336</c:v>
                </c:pt>
                <c:pt idx="13151">
                  <c:v>40727.75</c:v>
                </c:pt>
                <c:pt idx="13152">
                  <c:v>40727.791666666664</c:v>
                </c:pt>
                <c:pt idx="13153">
                  <c:v>40727.833333333336</c:v>
                </c:pt>
                <c:pt idx="13154">
                  <c:v>40727.875</c:v>
                </c:pt>
                <c:pt idx="13155">
                  <c:v>40728.25</c:v>
                </c:pt>
                <c:pt idx="13156">
                  <c:v>40728.291666666664</c:v>
                </c:pt>
                <c:pt idx="13157">
                  <c:v>40728.333333333336</c:v>
                </c:pt>
                <c:pt idx="13158">
                  <c:v>40728.375</c:v>
                </c:pt>
                <c:pt idx="13159">
                  <c:v>40728.416666666664</c:v>
                </c:pt>
                <c:pt idx="13160">
                  <c:v>40728.458333333336</c:v>
                </c:pt>
                <c:pt idx="13161">
                  <c:v>40728.5</c:v>
                </c:pt>
                <c:pt idx="13162">
                  <c:v>40728.541666666664</c:v>
                </c:pt>
                <c:pt idx="13163">
                  <c:v>40728.583333333336</c:v>
                </c:pt>
                <c:pt idx="13164">
                  <c:v>40728.625</c:v>
                </c:pt>
                <c:pt idx="13165">
                  <c:v>40728.666666666664</c:v>
                </c:pt>
                <c:pt idx="13166">
                  <c:v>40728.708333333336</c:v>
                </c:pt>
                <c:pt idx="13167">
                  <c:v>40728.75</c:v>
                </c:pt>
                <c:pt idx="13168">
                  <c:v>40728.791666666664</c:v>
                </c:pt>
                <c:pt idx="13169">
                  <c:v>40728.833333333336</c:v>
                </c:pt>
                <c:pt idx="13170">
                  <c:v>40728.875</c:v>
                </c:pt>
                <c:pt idx="13171">
                  <c:v>40728.916666666664</c:v>
                </c:pt>
                <c:pt idx="13172">
                  <c:v>40728.958333333336</c:v>
                </c:pt>
                <c:pt idx="13173">
                  <c:v>40729</c:v>
                </c:pt>
                <c:pt idx="13174">
                  <c:v>40729.041666666664</c:v>
                </c:pt>
                <c:pt idx="13175">
                  <c:v>40729.083333333336</c:v>
                </c:pt>
                <c:pt idx="13176">
                  <c:v>40729.125</c:v>
                </c:pt>
                <c:pt idx="13177">
                  <c:v>40729.166666666664</c:v>
                </c:pt>
                <c:pt idx="13178">
                  <c:v>40729.208333333336</c:v>
                </c:pt>
                <c:pt idx="13179">
                  <c:v>40729.25</c:v>
                </c:pt>
                <c:pt idx="13180">
                  <c:v>40729.291666666664</c:v>
                </c:pt>
                <c:pt idx="13181">
                  <c:v>40729.333333333336</c:v>
                </c:pt>
                <c:pt idx="13182">
                  <c:v>40729.375</c:v>
                </c:pt>
                <c:pt idx="13183">
                  <c:v>40729.416666666664</c:v>
                </c:pt>
                <c:pt idx="13184">
                  <c:v>40729.458333333336</c:v>
                </c:pt>
                <c:pt idx="13185">
                  <c:v>40729.5</c:v>
                </c:pt>
                <c:pt idx="13186">
                  <c:v>40729.541666666664</c:v>
                </c:pt>
                <c:pt idx="13187">
                  <c:v>40729.583333333336</c:v>
                </c:pt>
                <c:pt idx="13188">
                  <c:v>40729.625</c:v>
                </c:pt>
                <c:pt idx="13189">
                  <c:v>40729.666666666664</c:v>
                </c:pt>
                <c:pt idx="13190">
                  <c:v>40729.708333333336</c:v>
                </c:pt>
                <c:pt idx="13191">
                  <c:v>40729.75</c:v>
                </c:pt>
                <c:pt idx="13192">
                  <c:v>40729.791666666664</c:v>
                </c:pt>
                <c:pt idx="13193">
                  <c:v>40729.833333333336</c:v>
                </c:pt>
                <c:pt idx="13194">
                  <c:v>40729.875</c:v>
                </c:pt>
                <c:pt idx="13195">
                  <c:v>40729.916666666664</c:v>
                </c:pt>
                <c:pt idx="13196">
                  <c:v>40729.958333333336</c:v>
                </c:pt>
                <c:pt idx="13197">
                  <c:v>40730</c:v>
                </c:pt>
                <c:pt idx="13198">
                  <c:v>40730.041666666664</c:v>
                </c:pt>
                <c:pt idx="13199">
                  <c:v>40730.083333333336</c:v>
                </c:pt>
                <c:pt idx="13200">
                  <c:v>40730.125</c:v>
                </c:pt>
                <c:pt idx="13201">
                  <c:v>40730.166666666664</c:v>
                </c:pt>
                <c:pt idx="13202">
                  <c:v>40730.208333333336</c:v>
                </c:pt>
                <c:pt idx="13203">
                  <c:v>40730.25</c:v>
                </c:pt>
                <c:pt idx="13204">
                  <c:v>40730.291666666664</c:v>
                </c:pt>
                <c:pt idx="13205">
                  <c:v>40730.333333333336</c:v>
                </c:pt>
                <c:pt idx="13206">
                  <c:v>40730.375</c:v>
                </c:pt>
                <c:pt idx="13207">
                  <c:v>40730.416666666664</c:v>
                </c:pt>
                <c:pt idx="13208">
                  <c:v>40730.458333333336</c:v>
                </c:pt>
                <c:pt idx="13209">
                  <c:v>40730.5</c:v>
                </c:pt>
                <c:pt idx="13210">
                  <c:v>40730.541666666664</c:v>
                </c:pt>
                <c:pt idx="13211">
                  <c:v>40730.583333333336</c:v>
                </c:pt>
                <c:pt idx="13212">
                  <c:v>40730.625</c:v>
                </c:pt>
                <c:pt idx="13213">
                  <c:v>40730.666666666664</c:v>
                </c:pt>
                <c:pt idx="13214">
                  <c:v>40730.708333333336</c:v>
                </c:pt>
                <c:pt idx="13215">
                  <c:v>40730.75</c:v>
                </c:pt>
                <c:pt idx="13216">
                  <c:v>40730.791666666664</c:v>
                </c:pt>
                <c:pt idx="13217">
                  <c:v>40730.833333333336</c:v>
                </c:pt>
                <c:pt idx="13218">
                  <c:v>40730.875</c:v>
                </c:pt>
                <c:pt idx="13219">
                  <c:v>40730.916666666664</c:v>
                </c:pt>
                <c:pt idx="13220">
                  <c:v>40730.958333333336</c:v>
                </c:pt>
                <c:pt idx="13221">
                  <c:v>40731</c:v>
                </c:pt>
                <c:pt idx="13222">
                  <c:v>40731.041666666664</c:v>
                </c:pt>
                <c:pt idx="13223">
                  <c:v>40731.083333333336</c:v>
                </c:pt>
                <c:pt idx="13224">
                  <c:v>40731.125</c:v>
                </c:pt>
                <c:pt idx="13225">
                  <c:v>40731.166666666664</c:v>
                </c:pt>
                <c:pt idx="13226">
                  <c:v>40731.208333333336</c:v>
                </c:pt>
                <c:pt idx="13227">
                  <c:v>40731.25</c:v>
                </c:pt>
                <c:pt idx="13228">
                  <c:v>40731.291666666664</c:v>
                </c:pt>
                <c:pt idx="13229">
                  <c:v>40731.333333333336</c:v>
                </c:pt>
                <c:pt idx="13230">
                  <c:v>40731.375</c:v>
                </c:pt>
                <c:pt idx="13231">
                  <c:v>40731.416666666664</c:v>
                </c:pt>
                <c:pt idx="13232">
                  <c:v>40731.458333333336</c:v>
                </c:pt>
                <c:pt idx="13233">
                  <c:v>40731.5</c:v>
                </c:pt>
                <c:pt idx="13234">
                  <c:v>40731.541666666664</c:v>
                </c:pt>
                <c:pt idx="13235">
                  <c:v>40731.583333333336</c:v>
                </c:pt>
                <c:pt idx="13236">
                  <c:v>40731.625</c:v>
                </c:pt>
                <c:pt idx="13237">
                  <c:v>40731.666666666664</c:v>
                </c:pt>
                <c:pt idx="13238">
                  <c:v>40731.708333333336</c:v>
                </c:pt>
                <c:pt idx="13239">
                  <c:v>40731.75</c:v>
                </c:pt>
                <c:pt idx="13240">
                  <c:v>40731.791666666664</c:v>
                </c:pt>
                <c:pt idx="13241">
                  <c:v>40731.833333333336</c:v>
                </c:pt>
                <c:pt idx="13242">
                  <c:v>40731.875</c:v>
                </c:pt>
                <c:pt idx="13243">
                  <c:v>40731.916666666664</c:v>
                </c:pt>
                <c:pt idx="13244">
                  <c:v>40731.958333333336</c:v>
                </c:pt>
                <c:pt idx="13245">
                  <c:v>40732</c:v>
                </c:pt>
                <c:pt idx="13246">
                  <c:v>40732.041666666664</c:v>
                </c:pt>
                <c:pt idx="13247">
                  <c:v>40732.083333333336</c:v>
                </c:pt>
                <c:pt idx="13248">
                  <c:v>40732.125</c:v>
                </c:pt>
                <c:pt idx="13249">
                  <c:v>40732.166666666664</c:v>
                </c:pt>
                <c:pt idx="13250">
                  <c:v>40732.208333333336</c:v>
                </c:pt>
                <c:pt idx="13251">
                  <c:v>40732.25</c:v>
                </c:pt>
                <c:pt idx="13252">
                  <c:v>40732.291666666664</c:v>
                </c:pt>
                <c:pt idx="13253">
                  <c:v>40732.333333333336</c:v>
                </c:pt>
                <c:pt idx="13254">
                  <c:v>40732.375</c:v>
                </c:pt>
                <c:pt idx="13255">
                  <c:v>40732.416666666664</c:v>
                </c:pt>
                <c:pt idx="13256">
                  <c:v>40732.458333333336</c:v>
                </c:pt>
                <c:pt idx="13257">
                  <c:v>40732.5</c:v>
                </c:pt>
                <c:pt idx="13258">
                  <c:v>40732.541666666664</c:v>
                </c:pt>
                <c:pt idx="13259">
                  <c:v>40732.583333333336</c:v>
                </c:pt>
                <c:pt idx="13260">
                  <c:v>40732.625</c:v>
                </c:pt>
                <c:pt idx="13261">
                  <c:v>40732.666666666664</c:v>
                </c:pt>
                <c:pt idx="13262">
                  <c:v>40732.708333333336</c:v>
                </c:pt>
                <c:pt idx="13263">
                  <c:v>40732.75</c:v>
                </c:pt>
                <c:pt idx="13264">
                  <c:v>40732.791666666664</c:v>
                </c:pt>
                <c:pt idx="13265">
                  <c:v>40732.833333333336</c:v>
                </c:pt>
                <c:pt idx="13266">
                  <c:v>40732.875</c:v>
                </c:pt>
                <c:pt idx="13267">
                  <c:v>40732.916666666664</c:v>
                </c:pt>
                <c:pt idx="13268">
                  <c:v>40732.958333333336</c:v>
                </c:pt>
                <c:pt idx="13269">
                  <c:v>40733</c:v>
                </c:pt>
                <c:pt idx="13270">
                  <c:v>40733.041666666664</c:v>
                </c:pt>
                <c:pt idx="13271">
                  <c:v>40733.083333333336</c:v>
                </c:pt>
                <c:pt idx="13272">
                  <c:v>40733.125</c:v>
                </c:pt>
                <c:pt idx="13273">
                  <c:v>40733.166666666664</c:v>
                </c:pt>
                <c:pt idx="13274">
                  <c:v>40733.208333333336</c:v>
                </c:pt>
                <c:pt idx="13275">
                  <c:v>40733.25</c:v>
                </c:pt>
                <c:pt idx="13276">
                  <c:v>40733.291666666664</c:v>
                </c:pt>
                <c:pt idx="13277">
                  <c:v>40733.333333333336</c:v>
                </c:pt>
                <c:pt idx="13278">
                  <c:v>40733.375</c:v>
                </c:pt>
                <c:pt idx="13279">
                  <c:v>40733.416666666664</c:v>
                </c:pt>
                <c:pt idx="13280">
                  <c:v>40733.458333333336</c:v>
                </c:pt>
                <c:pt idx="13281">
                  <c:v>40733.5</c:v>
                </c:pt>
                <c:pt idx="13282">
                  <c:v>40733.541666666664</c:v>
                </c:pt>
                <c:pt idx="13283">
                  <c:v>40733.583333333336</c:v>
                </c:pt>
                <c:pt idx="13284">
                  <c:v>40733.625</c:v>
                </c:pt>
                <c:pt idx="13285">
                  <c:v>40733.666666666664</c:v>
                </c:pt>
                <c:pt idx="13286">
                  <c:v>40733.708333333336</c:v>
                </c:pt>
                <c:pt idx="13287">
                  <c:v>40733.75</c:v>
                </c:pt>
                <c:pt idx="13288">
                  <c:v>40733.791666666664</c:v>
                </c:pt>
                <c:pt idx="13289">
                  <c:v>40733.833333333336</c:v>
                </c:pt>
                <c:pt idx="13290">
                  <c:v>40733.875</c:v>
                </c:pt>
                <c:pt idx="13291">
                  <c:v>40733.916666666664</c:v>
                </c:pt>
                <c:pt idx="13292">
                  <c:v>40733.958333333336</c:v>
                </c:pt>
                <c:pt idx="13293">
                  <c:v>40734</c:v>
                </c:pt>
                <c:pt idx="13294">
                  <c:v>40734.041666666664</c:v>
                </c:pt>
                <c:pt idx="13295">
                  <c:v>40734.083333333336</c:v>
                </c:pt>
                <c:pt idx="13296">
                  <c:v>40734.125</c:v>
                </c:pt>
                <c:pt idx="13297">
                  <c:v>40734.166666666664</c:v>
                </c:pt>
                <c:pt idx="13298">
                  <c:v>40734.208333333336</c:v>
                </c:pt>
                <c:pt idx="13299">
                  <c:v>40734.25</c:v>
                </c:pt>
                <c:pt idx="13300">
                  <c:v>40734.291666666664</c:v>
                </c:pt>
                <c:pt idx="13301">
                  <c:v>40734.333333333336</c:v>
                </c:pt>
                <c:pt idx="13302">
                  <c:v>40734.375</c:v>
                </c:pt>
                <c:pt idx="13303">
                  <c:v>40734.416666666664</c:v>
                </c:pt>
                <c:pt idx="13304">
                  <c:v>40734.458333333336</c:v>
                </c:pt>
                <c:pt idx="13305">
                  <c:v>40734.5</c:v>
                </c:pt>
                <c:pt idx="13306">
                  <c:v>40734.541666666664</c:v>
                </c:pt>
                <c:pt idx="13307">
                  <c:v>40734.583333333336</c:v>
                </c:pt>
                <c:pt idx="13308">
                  <c:v>40734.625</c:v>
                </c:pt>
                <c:pt idx="13309">
                  <c:v>40734.666666666664</c:v>
                </c:pt>
                <c:pt idx="13310">
                  <c:v>40734.708333333336</c:v>
                </c:pt>
                <c:pt idx="13311">
                  <c:v>40734.75</c:v>
                </c:pt>
                <c:pt idx="13312">
                  <c:v>40734.791666666664</c:v>
                </c:pt>
                <c:pt idx="13313">
                  <c:v>40734.833333333336</c:v>
                </c:pt>
                <c:pt idx="13314">
                  <c:v>40734.875</c:v>
                </c:pt>
                <c:pt idx="13315">
                  <c:v>40734.916666666664</c:v>
                </c:pt>
                <c:pt idx="13316">
                  <c:v>40734.958333333336</c:v>
                </c:pt>
                <c:pt idx="13317">
                  <c:v>40735</c:v>
                </c:pt>
                <c:pt idx="13318">
                  <c:v>40735.041666666664</c:v>
                </c:pt>
                <c:pt idx="13319">
                  <c:v>40735.083333333336</c:v>
                </c:pt>
                <c:pt idx="13320">
                  <c:v>40735.125</c:v>
                </c:pt>
                <c:pt idx="13321">
                  <c:v>40735.166666666664</c:v>
                </c:pt>
                <c:pt idx="13322">
                  <c:v>40735.208333333336</c:v>
                </c:pt>
                <c:pt idx="13323">
                  <c:v>40735.25</c:v>
                </c:pt>
                <c:pt idx="13324">
                  <c:v>40735.291666666664</c:v>
                </c:pt>
                <c:pt idx="13325">
                  <c:v>40735.333333333336</c:v>
                </c:pt>
                <c:pt idx="13326">
                  <c:v>40735.375</c:v>
                </c:pt>
                <c:pt idx="13327">
                  <c:v>40735.416666666664</c:v>
                </c:pt>
                <c:pt idx="13328">
                  <c:v>40735.458333333336</c:v>
                </c:pt>
                <c:pt idx="13329">
                  <c:v>40735.5</c:v>
                </c:pt>
                <c:pt idx="13330">
                  <c:v>40735.541666666664</c:v>
                </c:pt>
                <c:pt idx="13331">
                  <c:v>40735.583333333336</c:v>
                </c:pt>
                <c:pt idx="13332">
                  <c:v>40735.625</c:v>
                </c:pt>
                <c:pt idx="13333">
                  <c:v>40735.666666666664</c:v>
                </c:pt>
                <c:pt idx="13334">
                  <c:v>40735.708333333336</c:v>
                </c:pt>
                <c:pt idx="13335">
                  <c:v>40735.75</c:v>
                </c:pt>
                <c:pt idx="13336">
                  <c:v>40735.791666666664</c:v>
                </c:pt>
                <c:pt idx="13337">
                  <c:v>40735.833333333336</c:v>
                </c:pt>
                <c:pt idx="13338">
                  <c:v>40735.875</c:v>
                </c:pt>
                <c:pt idx="13339">
                  <c:v>40735.916666666664</c:v>
                </c:pt>
                <c:pt idx="13340">
                  <c:v>40735.958333333336</c:v>
                </c:pt>
                <c:pt idx="13341">
                  <c:v>40736</c:v>
                </c:pt>
                <c:pt idx="13342">
                  <c:v>40736.041666666664</c:v>
                </c:pt>
                <c:pt idx="13343">
                  <c:v>40736.083333333336</c:v>
                </c:pt>
                <c:pt idx="13344">
                  <c:v>40736.125</c:v>
                </c:pt>
                <c:pt idx="13345">
                  <c:v>40736.166666666664</c:v>
                </c:pt>
                <c:pt idx="13346">
                  <c:v>40736.208333333336</c:v>
                </c:pt>
                <c:pt idx="13347">
                  <c:v>40736.25</c:v>
                </c:pt>
                <c:pt idx="13348">
                  <c:v>40736.291666666664</c:v>
                </c:pt>
                <c:pt idx="13349">
                  <c:v>40736.333333333336</c:v>
                </c:pt>
                <c:pt idx="13350">
                  <c:v>40736.375</c:v>
                </c:pt>
                <c:pt idx="13351">
                  <c:v>40736.416666666664</c:v>
                </c:pt>
                <c:pt idx="13352">
                  <c:v>40736.458333333336</c:v>
                </c:pt>
                <c:pt idx="13353">
                  <c:v>40736.5</c:v>
                </c:pt>
                <c:pt idx="13354">
                  <c:v>40736.541666666664</c:v>
                </c:pt>
                <c:pt idx="13355">
                  <c:v>40736.583333333336</c:v>
                </c:pt>
                <c:pt idx="13356">
                  <c:v>40736.625</c:v>
                </c:pt>
                <c:pt idx="13357">
                  <c:v>40736.666666666664</c:v>
                </c:pt>
                <c:pt idx="13358">
                  <c:v>40736.708333333336</c:v>
                </c:pt>
                <c:pt idx="13359">
                  <c:v>40736.75</c:v>
                </c:pt>
                <c:pt idx="13360">
                  <c:v>40736.791666666664</c:v>
                </c:pt>
                <c:pt idx="13361">
                  <c:v>40736.833333333336</c:v>
                </c:pt>
                <c:pt idx="13362">
                  <c:v>40736.875</c:v>
                </c:pt>
                <c:pt idx="13363">
                  <c:v>40736.916666666664</c:v>
                </c:pt>
                <c:pt idx="13364">
                  <c:v>40736.958333333336</c:v>
                </c:pt>
                <c:pt idx="13365">
                  <c:v>40737</c:v>
                </c:pt>
                <c:pt idx="13366">
                  <c:v>40737.041666666664</c:v>
                </c:pt>
                <c:pt idx="13367">
                  <c:v>40737.083333333336</c:v>
                </c:pt>
                <c:pt idx="13368">
                  <c:v>40737.125</c:v>
                </c:pt>
                <c:pt idx="13369">
                  <c:v>40737.166666666664</c:v>
                </c:pt>
                <c:pt idx="13370">
                  <c:v>40737.208333333336</c:v>
                </c:pt>
                <c:pt idx="13371">
                  <c:v>40737.25</c:v>
                </c:pt>
                <c:pt idx="13372">
                  <c:v>40737.291666666664</c:v>
                </c:pt>
                <c:pt idx="13373">
                  <c:v>40737.333333333336</c:v>
                </c:pt>
                <c:pt idx="13374">
                  <c:v>40737.375</c:v>
                </c:pt>
                <c:pt idx="13375">
                  <c:v>40737.416666666664</c:v>
                </c:pt>
                <c:pt idx="13376">
                  <c:v>40737.458333333336</c:v>
                </c:pt>
                <c:pt idx="13377">
                  <c:v>40737.5</c:v>
                </c:pt>
                <c:pt idx="13378">
                  <c:v>40737.541666666664</c:v>
                </c:pt>
                <c:pt idx="13379">
                  <c:v>40737.583333333336</c:v>
                </c:pt>
                <c:pt idx="13380">
                  <c:v>40737.625</c:v>
                </c:pt>
                <c:pt idx="13381">
                  <c:v>40737.666666666664</c:v>
                </c:pt>
                <c:pt idx="13382">
                  <c:v>40737.708333333336</c:v>
                </c:pt>
                <c:pt idx="13383">
                  <c:v>40737.75</c:v>
                </c:pt>
                <c:pt idx="13384">
                  <c:v>40737.791666666664</c:v>
                </c:pt>
                <c:pt idx="13385">
                  <c:v>40737.833333333336</c:v>
                </c:pt>
                <c:pt idx="13386">
                  <c:v>40737.875</c:v>
                </c:pt>
                <c:pt idx="13387">
                  <c:v>40737.916666666664</c:v>
                </c:pt>
                <c:pt idx="13388">
                  <c:v>40737.958333333336</c:v>
                </c:pt>
                <c:pt idx="13389">
                  <c:v>40738</c:v>
                </c:pt>
                <c:pt idx="13390">
                  <c:v>40738.041666666664</c:v>
                </c:pt>
                <c:pt idx="13391">
                  <c:v>40738.083333333336</c:v>
                </c:pt>
                <c:pt idx="13392">
                  <c:v>40738.125</c:v>
                </c:pt>
                <c:pt idx="13393">
                  <c:v>40738.166666666664</c:v>
                </c:pt>
                <c:pt idx="13394">
                  <c:v>40738.208333333336</c:v>
                </c:pt>
                <c:pt idx="13395">
                  <c:v>40738.25</c:v>
                </c:pt>
                <c:pt idx="13396">
                  <c:v>40738.291666666664</c:v>
                </c:pt>
                <c:pt idx="13397">
                  <c:v>40738.333333333336</c:v>
                </c:pt>
                <c:pt idx="13398">
                  <c:v>40738.375</c:v>
                </c:pt>
                <c:pt idx="13399">
                  <c:v>40738.416666666664</c:v>
                </c:pt>
                <c:pt idx="13400">
                  <c:v>40738.458333333336</c:v>
                </c:pt>
                <c:pt idx="13401">
                  <c:v>40738.5</c:v>
                </c:pt>
                <c:pt idx="13402">
                  <c:v>40738.541666666664</c:v>
                </c:pt>
                <c:pt idx="13403">
                  <c:v>40738.583333333336</c:v>
                </c:pt>
                <c:pt idx="13404">
                  <c:v>40738.625</c:v>
                </c:pt>
                <c:pt idx="13405">
                  <c:v>40738.666666666664</c:v>
                </c:pt>
                <c:pt idx="13406">
                  <c:v>40738.708333333336</c:v>
                </c:pt>
                <c:pt idx="13407">
                  <c:v>40738.75</c:v>
                </c:pt>
                <c:pt idx="13408">
                  <c:v>40738.791666666664</c:v>
                </c:pt>
                <c:pt idx="13409">
                  <c:v>40738.833333333336</c:v>
                </c:pt>
                <c:pt idx="13410">
                  <c:v>40738.875</c:v>
                </c:pt>
                <c:pt idx="13411">
                  <c:v>40738.916666666664</c:v>
                </c:pt>
                <c:pt idx="13412">
                  <c:v>40738.958333333336</c:v>
                </c:pt>
                <c:pt idx="13413">
                  <c:v>40739</c:v>
                </c:pt>
                <c:pt idx="13414">
                  <c:v>40739.041666666664</c:v>
                </c:pt>
                <c:pt idx="13415">
                  <c:v>40739.083333333336</c:v>
                </c:pt>
                <c:pt idx="13416">
                  <c:v>40739.125</c:v>
                </c:pt>
                <c:pt idx="13417">
                  <c:v>40739.166666666664</c:v>
                </c:pt>
                <c:pt idx="13418">
                  <c:v>40739.208333333336</c:v>
                </c:pt>
                <c:pt idx="13419">
                  <c:v>40739.25</c:v>
                </c:pt>
                <c:pt idx="13420">
                  <c:v>40739.291666666664</c:v>
                </c:pt>
                <c:pt idx="13421">
                  <c:v>40739.333333333336</c:v>
                </c:pt>
                <c:pt idx="13422">
                  <c:v>40739.375</c:v>
                </c:pt>
                <c:pt idx="13423">
                  <c:v>40739.416666666664</c:v>
                </c:pt>
                <c:pt idx="13424">
                  <c:v>40739.458333333336</c:v>
                </c:pt>
                <c:pt idx="13425">
                  <c:v>40739.5</c:v>
                </c:pt>
                <c:pt idx="13426">
                  <c:v>40739.541666666664</c:v>
                </c:pt>
                <c:pt idx="13427">
                  <c:v>40739.583333333336</c:v>
                </c:pt>
                <c:pt idx="13428">
                  <c:v>40739.625</c:v>
                </c:pt>
                <c:pt idx="13429">
                  <c:v>40739.666666666664</c:v>
                </c:pt>
                <c:pt idx="13430">
                  <c:v>40739.708333333336</c:v>
                </c:pt>
                <c:pt idx="13431">
                  <c:v>40739.75</c:v>
                </c:pt>
                <c:pt idx="13432">
                  <c:v>40739.791666666664</c:v>
                </c:pt>
                <c:pt idx="13433">
                  <c:v>40739.833333333336</c:v>
                </c:pt>
                <c:pt idx="13434">
                  <c:v>40739.875</c:v>
                </c:pt>
                <c:pt idx="13435">
                  <c:v>40739.916666666664</c:v>
                </c:pt>
                <c:pt idx="13436">
                  <c:v>40739.958333333336</c:v>
                </c:pt>
                <c:pt idx="13437">
                  <c:v>40740</c:v>
                </c:pt>
                <c:pt idx="13438">
                  <c:v>40740.041666666664</c:v>
                </c:pt>
                <c:pt idx="13439">
                  <c:v>40740.083333333336</c:v>
                </c:pt>
                <c:pt idx="13440">
                  <c:v>40740.125</c:v>
                </c:pt>
                <c:pt idx="13441">
                  <c:v>40740.166666666664</c:v>
                </c:pt>
                <c:pt idx="13442">
                  <c:v>40740.208333333336</c:v>
                </c:pt>
                <c:pt idx="13443">
                  <c:v>40740.25</c:v>
                </c:pt>
                <c:pt idx="13444">
                  <c:v>40740.291666666664</c:v>
                </c:pt>
                <c:pt idx="13445">
                  <c:v>40740.333333333336</c:v>
                </c:pt>
                <c:pt idx="13446">
                  <c:v>40740.375</c:v>
                </c:pt>
                <c:pt idx="13447">
                  <c:v>40740.416666666664</c:v>
                </c:pt>
                <c:pt idx="13448">
                  <c:v>40740.458333333336</c:v>
                </c:pt>
                <c:pt idx="13449">
                  <c:v>40740.5</c:v>
                </c:pt>
                <c:pt idx="13450">
                  <c:v>40740.541666666664</c:v>
                </c:pt>
                <c:pt idx="13451">
                  <c:v>40740.583333333336</c:v>
                </c:pt>
                <c:pt idx="13452">
                  <c:v>40740.625</c:v>
                </c:pt>
                <c:pt idx="13453">
                  <c:v>40740.666666666664</c:v>
                </c:pt>
                <c:pt idx="13454">
                  <c:v>40740.708333333336</c:v>
                </c:pt>
                <c:pt idx="13455">
                  <c:v>40740.75</c:v>
                </c:pt>
                <c:pt idx="13456">
                  <c:v>40740.791666666664</c:v>
                </c:pt>
                <c:pt idx="13457">
                  <c:v>40740.833333333336</c:v>
                </c:pt>
                <c:pt idx="13458">
                  <c:v>40740.875</c:v>
                </c:pt>
                <c:pt idx="13459">
                  <c:v>40740.916666666664</c:v>
                </c:pt>
                <c:pt idx="13460">
                  <c:v>40740.958333333336</c:v>
                </c:pt>
                <c:pt idx="13461">
                  <c:v>40741</c:v>
                </c:pt>
                <c:pt idx="13462">
                  <c:v>40741.041666666664</c:v>
                </c:pt>
                <c:pt idx="13463">
                  <c:v>40741.083333333336</c:v>
                </c:pt>
                <c:pt idx="13464">
                  <c:v>40741.125</c:v>
                </c:pt>
                <c:pt idx="13465">
                  <c:v>40741.166666666664</c:v>
                </c:pt>
                <c:pt idx="13466">
                  <c:v>40741.208333333336</c:v>
                </c:pt>
                <c:pt idx="13467">
                  <c:v>40741.25</c:v>
                </c:pt>
                <c:pt idx="13468">
                  <c:v>40741.291666666664</c:v>
                </c:pt>
                <c:pt idx="13469">
                  <c:v>40741.333333333336</c:v>
                </c:pt>
                <c:pt idx="13470">
                  <c:v>40741.375</c:v>
                </c:pt>
                <c:pt idx="13471">
                  <c:v>40741.416666666664</c:v>
                </c:pt>
                <c:pt idx="13472">
                  <c:v>40741.458333333336</c:v>
                </c:pt>
                <c:pt idx="13473">
                  <c:v>40741.5</c:v>
                </c:pt>
                <c:pt idx="13474">
                  <c:v>40741.541666666664</c:v>
                </c:pt>
                <c:pt idx="13475">
                  <c:v>40741.583333333336</c:v>
                </c:pt>
                <c:pt idx="13476">
                  <c:v>40741.625</c:v>
                </c:pt>
                <c:pt idx="13477">
                  <c:v>40741.666666666664</c:v>
                </c:pt>
                <c:pt idx="13478">
                  <c:v>40741.708333333336</c:v>
                </c:pt>
                <c:pt idx="13479">
                  <c:v>40741.75</c:v>
                </c:pt>
                <c:pt idx="13480">
                  <c:v>40741.791666666664</c:v>
                </c:pt>
                <c:pt idx="13481">
                  <c:v>40741.833333333336</c:v>
                </c:pt>
                <c:pt idx="13482">
                  <c:v>40741.875</c:v>
                </c:pt>
                <c:pt idx="13483">
                  <c:v>40741.916666666664</c:v>
                </c:pt>
                <c:pt idx="13484">
                  <c:v>40741.958333333336</c:v>
                </c:pt>
                <c:pt idx="13485">
                  <c:v>40742</c:v>
                </c:pt>
                <c:pt idx="13486">
                  <c:v>40742.041666666664</c:v>
                </c:pt>
                <c:pt idx="13487">
                  <c:v>40742.083333333336</c:v>
                </c:pt>
                <c:pt idx="13488">
                  <c:v>40742.125</c:v>
                </c:pt>
                <c:pt idx="13489">
                  <c:v>40742.166666666664</c:v>
                </c:pt>
                <c:pt idx="13490">
                  <c:v>40742.208333333336</c:v>
                </c:pt>
                <c:pt idx="13491">
                  <c:v>40742.25</c:v>
                </c:pt>
                <c:pt idx="13492">
                  <c:v>40742.291666666664</c:v>
                </c:pt>
                <c:pt idx="13493">
                  <c:v>40742.333333333336</c:v>
                </c:pt>
                <c:pt idx="13494">
                  <c:v>40742.375</c:v>
                </c:pt>
                <c:pt idx="13495">
                  <c:v>40742.416666666664</c:v>
                </c:pt>
                <c:pt idx="13496">
                  <c:v>40742.458333333336</c:v>
                </c:pt>
                <c:pt idx="13497">
                  <c:v>40742.5</c:v>
                </c:pt>
                <c:pt idx="13498">
                  <c:v>40742.541666666664</c:v>
                </c:pt>
                <c:pt idx="13499">
                  <c:v>40742.583333333336</c:v>
                </c:pt>
                <c:pt idx="13500">
                  <c:v>40742.625</c:v>
                </c:pt>
                <c:pt idx="13501">
                  <c:v>40742.666666666664</c:v>
                </c:pt>
                <c:pt idx="13502">
                  <c:v>40742.708333333336</c:v>
                </c:pt>
                <c:pt idx="13503">
                  <c:v>40742.75</c:v>
                </c:pt>
                <c:pt idx="13504">
                  <c:v>40742.791666666664</c:v>
                </c:pt>
                <c:pt idx="13505">
                  <c:v>40742.833333333336</c:v>
                </c:pt>
                <c:pt idx="13506">
                  <c:v>40742.875</c:v>
                </c:pt>
                <c:pt idx="13507">
                  <c:v>40742.916666666664</c:v>
                </c:pt>
                <c:pt idx="13508">
                  <c:v>40742.958333333336</c:v>
                </c:pt>
                <c:pt idx="13509">
                  <c:v>40743</c:v>
                </c:pt>
                <c:pt idx="13510">
                  <c:v>40743.041666666664</c:v>
                </c:pt>
                <c:pt idx="13511">
                  <c:v>40743.083333333336</c:v>
                </c:pt>
                <c:pt idx="13512">
                  <c:v>40743.125</c:v>
                </c:pt>
                <c:pt idx="13513">
                  <c:v>40743.166666666664</c:v>
                </c:pt>
                <c:pt idx="13514">
                  <c:v>40743.208333333336</c:v>
                </c:pt>
                <c:pt idx="13515">
                  <c:v>40743.25</c:v>
                </c:pt>
                <c:pt idx="13516">
                  <c:v>40743.291666666664</c:v>
                </c:pt>
                <c:pt idx="13517">
                  <c:v>40743.333333333336</c:v>
                </c:pt>
                <c:pt idx="13518">
                  <c:v>40743.375</c:v>
                </c:pt>
                <c:pt idx="13519">
                  <c:v>40743.416666666664</c:v>
                </c:pt>
                <c:pt idx="13520">
                  <c:v>40743.458333333336</c:v>
                </c:pt>
                <c:pt idx="13521">
                  <c:v>40743.5</c:v>
                </c:pt>
                <c:pt idx="13522">
                  <c:v>40743.541666666664</c:v>
                </c:pt>
                <c:pt idx="13523">
                  <c:v>40743.583333333336</c:v>
                </c:pt>
                <c:pt idx="13524">
                  <c:v>40743.625</c:v>
                </c:pt>
                <c:pt idx="13525">
                  <c:v>40743.666666666664</c:v>
                </c:pt>
                <c:pt idx="13526">
                  <c:v>40743.708333333336</c:v>
                </c:pt>
                <c:pt idx="13527">
                  <c:v>40743.75</c:v>
                </c:pt>
                <c:pt idx="13528">
                  <c:v>40743.791666666664</c:v>
                </c:pt>
                <c:pt idx="13529">
                  <c:v>40743.833333333336</c:v>
                </c:pt>
                <c:pt idx="13530">
                  <c:v>40743.875</c:v>
                </c:pt>
                <c:pt idx="13531">
                  <c:v>40743.916666666664</c:v>
                </c:pt>
                <c:pt idx="13532">
                  <c:v>40743.958333333336</c:v>
                </c:pt>
                <c:pt idx="13533">
                  <c:v>40744</c:v>
                </c:pt>
                <c:pt idx="13534">
                  <c:v>40744.041666666664</c:v>
                </c:pt>
                <c:pt idx="13535">
                  <c:v>40744.083333333336</c:v>
                </c:pt>
                <c:pt idx="13536">
                  <c:v>40744.125</c:v>
                </c:pt>
                <c:pt idx="13537">
                  <c:v>40744.166666666664</c:v>
                </c:pt>
                <c:pt idx="13538">
                  <c:v>40744.208333333336</c:v>
                </c:pt>
                <c:pt idx="13539">
                  <c:v>40744.25</c:v>
                </c:pt>
                <c:pt idx="13540">
                  <c:v>40744.291666666664</c:v>
                </c:pt>
                <c:pt idx="13541">
                  <c:v>40744.333333333336</c:v>
                </c:pt>
                <c:pt idx="13542">
                  <c:v>40744.375</c:v>
                </c:pt>
                <c:pt idx="13543">
                  <c:v>40744.416666666664</c:v>
                </c:pt>
                <c:pt idx="13544">
                  <c:v>40744.458333333336</c:v>
                </c:pt>
                <c:pt idx="13545">
                  <c:v>40744.5</c:v>
                </c:pt>
                <c:pt idx="13546">
                  <c:v>40744.541666666664</c:v>
                </c:pt>
                <c:pt idx="13547">
                  <c:v>40744.583333333336</c:v>
                </c:pt>
                <c:pt idx="13548">
                  <c:v>40744.625</c:v>
                </c:pt>
                <c:pt idx="13549">
                  <c:v>40744.666666666664</c:v>
                </c:pt>
                <c:pt idx="13550">
                  <c:v>40744.708333333336</c:v>
                </c:pt>
                <c:pt idx="13551">
                  <c:v>40744.75</c:v>
                </c:pt>
                <c:pt idx="13552">
                  <c:v>40744.791666666664</c:v>
                </c:pt>
                <c:pt idx="13553">
                  <c:v>40744.833333333336</c:v>
                </c:pt>
                <c:pt idx="13554">
                  <c:v>40744.875</c:v>
                </c:pt>
                <c:pt idx="13555">
                  <c:v>40744.916666666664</c:v>
                </c:pt>
                <c:pt idx="13556">
                  <c:v>40744.958333333336</c:v>
                </c:pt>
                <c:pt idx="13557">
                  <c:v>40745</c:v>
                </c:pt>
                <c:pt idx="13558">
                  <c:v>40745.041666666664</c:v>
                </c:pt>
                <c:pt idx="13559">
                  <c:v>40745.083333333336</c:v>
                </c:pt>
                <c:pt idx="13560">
                  <c:v>40745.125</c:v>
                </c:pt>
                <c:pt idx="13561">
                  <c:v>40745.166666666664</c:v>
                </c:pt>
                <c:pt idx="13562">
                  <c:v>40745.208333333336</c:v>
                </c:pt>
                <c:pt idx="13563">
                  <c:v>40745.25</c:v>
                </c:pt>
                <c:pt idx="13564">
                  <c:v>40745.291666666664</c:v>
                </c:pt>
                <c:pt idx="13565">
                  <c:v>40745.333333333336</c:v>
                </c:pt>
                <c:pt idx="13566">
                  <c:v>40745.375</c:v>
                </c:pt>
                <c:pt idx="13567">
                  <c:v>40745.416666666664</c:v>
                </c:pt>
                <c:pt idx="13568">
                  <c:v>40745.458333333336</c:v>
                </c:pt>
                <c:pt idx="13569">
                  <c:v>40745.5</c:v>
                </c:pt>
                <c:pt idx="13570">
                  <c:v>40745.541666666664</c:v>
                </c:pt>
                <c:pt idx="13571">
                  <c:v>40745.583333333336</c:v>
                </c:pt>
                <c:pt idx="13572">
                  <c:v>40745.625</c:v>
                </c:pt>
                <c:pt idx="13573">
                  <c:v>40745.666666666664</c:v>
                </c:pt>
                <c:pt idx="13574">
                  <c:v>40745.708333333336</c:v>
                </c:pt>
                <c:pt idx="13575">
                  <c:v>40745.75</c:v>
                </c:pt>
                <c:pt idx="13576">
                  <c:v>40745.791666666664</c:v>
                </c:pt>
                <c:pt idx="13577">
                  <c:v>40745.833333333336</c:v>
                </c:pt>
                <c:pt idx="13578">
                  <c:v>40745.875</c:v>
                </c:pt>
                <c:pt idx="13579">
                  <c:v>40745.916666666664</c:v>
                </c:pt>
                <c:pt idx="13580">
                  <c:v>40745.958333333336</c:v>
                </c:pt>
                <c:pt idx="13581">
                  <c:v>40746</c:v>
                </c:pt>
                <c:pt idx="13582">
                  <c:v>40746.041666666664</c:v>
                </c:pt>
                <c:pt idx="13583">
                  <c:v>40746.083333333336</c:v>
                </c:pt>
                <c:pt idx="13584">
                  <c:v>40746.125</c:v>
                </c:pt>
                <c:pt idx="13585">
                  <c:v>40746.166666666664</c:v>
                </c:pt>
                <c:pt idx="13586">
                  <c:v>40746.208333333336</c:v>
                </c:pt>
                <c:pt idx="13587">
                  <c:v>40746.25</c:v>
                </c:pt>
                <c:pt idx="13588">
                  <c:v>40746.291666666664</c:v>
                </c:pt>
                <c:pt idx="13589">
                  <c:v>40746.333333333336</c:v>
                </c:pt>
                <c:pt idx="13590">
                  <c:v>40746.375</c:v>
                </c:pt>
                <c:pt idx="13591">
                  <c:v>40746.416666666664</c:v>
                </c:pt>
                <c:pt idx="13592">
                  <c:v>40746.458333333336</c:v>
                </c:pt>
                <c:pt idx="13593">
                  <c:v>40746.5</c:v>
                </c:pt>
                <c:pt idx="13594">
                  <c:v>40746.541666666664</c:v>
                </c:pt>
                <c:pt idx="13595">
                  <c:v>40746.583333333336</c:v>
                </c:pt>
                <c:pt idx="13596">
                  <c:v>40746.625</c:v>
                </c:pt>
                <c:pt idx="13597">
                  <c:v>40746.666666666664</c:v>
                </c:pt>
                <c:pt idx="13598">
                  <c:v>40746.708333333336</c:v>
                </c:pt>
                <c:pt idx="13599">
                  <c:v>40746.75</c:v>
                </c:pt>
                <c:pt idx="13600">
                  <c:v>40746.791666666664</c:v>
                </c:pt>
                <c:pt idx="13601">
                  <c:v>40746.833333333336</c:v>
                </c:pt>
                <c:pt idx="13602">
                  <c:v>40746.875</c:v>
                </c:pt>
                <c:pt idx="13603">
                  <c:v>40746.916666666664</c:v>
                </c:pt>
                <c:pt idx="13604">
                  <c:v>40746.958333333336</c:v>
                </c:pt>
                <c:pt idx="13605">
                  <c:v>40747</c:v>
                </c:pt>
                <c:pt idx="13606">
                  <c:v>40747.041666666664</c:v>
                </c:pt>
                <c:pt idx="13607">
                  <c:v>40747.083333333336</c:v>
                </c:pt>
                <c:pt idx="13608">
                  <c:v>40747.125</c:v>
                </c:pt>
                <c:pt idx="13609">
                  <c:v>40747.166666666664</c:v>
                </c:pt>
                <c:pt idx="13610">
                  <c:v>40747.208333333336</c:v>
                </c:pt>
                <c:pt idx="13611">
                  <c:v>40747.25</c:v>
                </c:pt>
                <c:pt idx="13612">
                  <c:v>40747.291666666664</c:v>
                </c:pt>
                <c:pt idx="13613">
                  <c:v>40747.333333333336</c:v>
                </c:pt>
                <c:pt idx="13614">
                  <c:v>40747.375</c:v>
                </c:pt>
                <c:pt idx="13615">
                  <c:v>40747.416666666664</c:v>
                </c:pt>
                <c:pt idx="13616">
                  <c:v>40747.458333333336</c:v>
                </c:pt>
                <c:pt idx="13617">
                  <c:v>40747.5</c:v>
                </c:pt>
                <c:pt idx="13618">
                  <c:v>40747.541666666664</c:v>
                </c:pt>
                <c:pt idx="13619">
                  <c:v>40747.583333333336</c:v>
                </c:pt>
                <c:pt idx="13620">
                  <c:v>40747.625</c:v>
                </c:pt>
                <c:pt idx="13621">
                  <c:v>40747.666666666664</c:v>
                </c:pt>
                <c:pt idx="13622">
                  <c:v>40747.708333333336</c:v>
                </c:pt>
                <c:pt idx="13623">
                  <c:v>40747.75</c:v>
                </c:pt>
                <c:pt idx="13624">
                  <c:v>40747.791666666664</c:v>
                </c:pt>
                <c:pt idx="13625">
                  <c:v>40747.833333333336</c:v>
                </c:pt>
                <c:pt idx="13626">
                  <c:v>40747.875</c:v>
                </c:pt>
                <c:pt idx="13627">
                  <c:v>40747.916666666664</c:v>
                </c:pt>
                <c:pt idx="13628">
                  <c:v>40747.958333333336</c:v>
                </c:pt>
                <c:pt idx="13629">
                  <c:v>40748</c:v>
                </c:pt>
                <c:pt idx="13630">
                  <c:v>40748.041666666664</c:v>
                </c:pt>
                <c:pt idx="13631">
                  <c:v>40748.083333333336</c:v>
                </c:pt>
                <c:pt idx="13632">
                  <c:v>40748.125</c:v>
                </c:pt>
                <c:pt idx="13633">
                  <c:v>40748.166666666664</c:v>
                </c:pt>
                <c:pt idx="13634">
                  <c:v>40748.208333333336</c:v>
                </c:pt>
                <c:pt idx="13635">
                  <c:v>40748.25</c:v>
                </c:pt>
                <c:pt idx="13636">
                  <c:v>40748.291666666664</c:v>
                </c:pt>
                <c:pt idx="13637">
                  <c:v>40748.333333333336</c:v>
                </c:pt>
                <c:pt idx="13638">
                  <c:v>40748.375</c:v>
                </c:pt>
                <c:pt idx="13639">
                  <c:v>40748.416666666664</c:v>
                </c:pt>
                <c:pt idx="13640">
                  <c:v>40748.458333333336</c:v>
                </c:pt>
                <c:pt idx="13641">
                  <c:v>40748.5</c:v>
                </c:pt>
                <c:pt idx="13642">
                  <c:v>40748.541666666664</c:v>
                </c:pt>
                <c:pt idx="13643">
                  <c:v>40748.583333333336</c:v>
                </c:pt>
                <c:pt idx="13644">
                  <c:v>40748.625</c:v>
                </c:pt>
                <c:pt idx="13645">
                  <c:v>40748.666666666664</c:v>
                </c:pt>
                <c:pt idx="13646">
                  <c:v>40748.708333333336</c:v>
                </c:pt>
                <c:pt idx="13647">
                  <c:v>40748.75</c:v>
                </c:pt>
                <c:pt idx="13648">
                  <c:v>40748.791666666664</c:v>
                </c:pt>
                <c:pt idx="13649">
                  <c:v>40748.833333333336</c:v>
                </c:pt>
                <c:pt idx="13650">
                  <c:v>40748.875</c:v>
                </c:pt>
                <c:pt idx="13651">
                  <c:v>40748.916666666664</c:v>
                </c:pt>
                <c:pt idx="13652">
                  <c:v>40748.958333333336</c:v>
                </c:pt>
                <c:pt idx="13653">
                  <c:v>40749</c:v>
                </c:pt>
                <c:pt idx="13654">
                  <c:v>40749.041666666664</c:v>
                </c:pt>
                <c:pt idx="13655">
                  <c:v>40749.083333333336</c:v>
                </c:pt>
                <c:pt idx="13656">
                  <c:v>40749.125</c:v>
                </c:pt>
                <c:pt idx="13657">
                  <c:v>40749.166666666664</c:v>
                </c:pt>
                <c:pt idx="13658">
                  <c:v>40749.208333333336</c:v>
                </c:pt>
                <c:pt idx="13659">
                  <c:v>40749.25</c:v>
                </c:pt>
                <c:pt idx="13660">
                  <c:v>40749.291666666664</c:v>
                </c:pt>
                <c:pt idx="13661">
                  <c:v>40749.333333333336</c:v>
                </c:pt>
                <c:pt idx="13662">
                  <c:v>40749.375</c:v>
                </c:pt>
                <c:pt idx="13663">
                  <c:v>40749.416666666664</c:v>
                </c:pt>
                <c:pt idx="13664">
                  <c:v>40749.458333333336</c:v>
                </c:pt>
                <c:pt idx="13665">
                  <c:v>40749.5</c:v>
                </c:pt>
                <c:pt idx="13666">
                  <c:v>40749.541666666664</c:v>
                </c:pt>
                <c:pt idx="13667">
                  <c:v>40749.583333333336</c:v>
                </c:pt>
                <c:pt idx="13668">
                  <c:v>40749.625</c:v>
                </c:pt>
                <c:pt idx="13669">
                  <c:v>40749.666666666664</c:v>
                </c:pt>
                <c:pt idx="13670">
                  <c:v>40749.708333333336</c:v>
                </c:pt>
                <c:pt idx="13671">
                  <c:v>40749.75</c:v>
                </c:pt>
                <c:pt idx="13672">
                  <c:v>40749.791666666664</c:v>
                </c:pt>
                <c:pt idx="13673">
                  <c:v>40749.833333333336</c:v>
                </c:pt>
                <c:pt idx="13674">
                  <c:v>40749.875</c:v>
                </c:pt>
                <c:pt idx="13675">
                  <c:v>40749.916666666664</c:v>
                </c:pt>
                <c:pt idx="13676">
                  <c:v>40749.958333333336</c:v>
                </c:pt>
                <c:pt idx="13677">
                  <c:v>40750</c:v>
                </c:pt>
                <c:pt idx="13678">
                  <c:v>40750.041666666664</c:v>
                </c:pt>
                <c:pt idx="13679">
                  <c:v>40750.083333333336</c:v>
                </c:pt>
                <c:pt idx="13680">
                  <c:v>40750.125</c:v>
                </c:pt>
                <c:pt idx="13681">
                  <c:v>40750.166666666664</c:v>
                </c:pt>
                <c:pt idx="13682">
                  <c:v>40750.208333333336</c:v>
                </c:pt>
                <c:pt idx="13683">
                  <c:v>40750.25</c:v>
                </c:pt>
                <c:pt idx="13684">
                  <c:v>40750.291666666664</c:v>
                </c:pt>
                <c:pt idx="13685">
                  <c:v>40750.333333333336</c:v>
                </c:pt>
                <c:pt idx="13686">
                  <c:v>40750.375</c:v>
                </c:pt>
                <c:pt idx="13687">
                  <c:v>40750.416666666664</c:v>
                </c:pt>
                <c:pt idx="13688">
                  <c:v>40750.458333333336</c:v>
                </c:pt>
                <c:pt idx="13689">
                  <c:v>40750.5</c:v>
                </c:pt>
                <c:pt idx="13690">
                  <c:v>40750.541666666664</c:v>
                </c:pt>
                <c:pt idx="13691">
                  <c:v>40750.583333333336</c:v>
                </c:pt>
                <c:pt idx="13692">
                  <c:v>40750.625</c:v>
                </c:pt>
                <c:pt idx="13693">
                  <c:v>40750.666666666664</c:v>
                </c:pt>
                <c:pt idx="13694">
                  <c:v>40750.708333333336</c:v>
                </c:pt>
                <c:pt idx="13695">
                  <c:v>40750.75</c:v>
                </c:pt>
                <c:pt idx="13696">
                  <c:v>40750.791666666664</c:v>
                </c:pt>
                <c:pt idx="13697">
                  <c:v>40750.833333333336</c:v>
                </c:pt>
                <c:pt idx="13698">
                  <c:v>40750.875</c:v>
                </c:pt>
                <c:pt idx="13699">
                  <c:v>40750.916666666664</c:v>
                </c:pt>
                <c:pt idx="13700">
                  <c:v>40750.958333333336</c:v>
                </c:pt>
                <c:pt idx="13701">
                  <c:v>40751</c:v>
                </c:pt>
                <c:pt idx="13702">
                  <c:v>40751.041666666664</c:v>
                </c:pt>
                <c:pt idx="13703">
                  <c:v>40751.083333333336</c:v>
                </c:pt>
                <c:pt idx="13704">
                  <c:v>40751.125</c:v>
                </c:pt>
                <c:pt idx="13705">
                  <c:v>40751.166666666664</c:v>
                </c:pt>
                <c:pt idx="13706">
                  <c:v>40751.208333333336</c:v>
                </c:pt>
                <c:pt idx="13707">
                  <c:v>40751.25</c:v>
                </c:pt>
                <c:pt idx="13708">
                  <c:v>40751.291666666664</c:v>
                </c:pt>
                <c:pt idx="13709">
                  <c:v>40751.333333333336</c:v>
                </c:pt>
                <c:pt idx="13710">
                  <c:v>40751.375</c:v>
                </c:pt>
                <c:pt idx="13711">
                  <c:v>40751.416666666664</c:v>
                </c:pt>
                <c:pt idx="13712">
                  <c:v>40751.458333333336</c:v>
                </c:pt>
                <c:pt idx="13713">
                  <c:v>40751.5</c:v>
                </c:pt>
                <c:pt idx="13714">
                  <c:v>40751.541666666664</c:v>
                </c:pt>
                <c:pt idx="13715">
                  <c:v>40751.583333333336</c:v>
                </c:pt>
                <c:pt idx="13716">
                  <c:v>40751.625</c:v>
                </c:pt>
                <c:pt idx="13717">
                  <c:v>40751.666666666664</c:v>
                </c:pt>
                <c:pt idx="13718">
                  <c:v>40751.708333333336</c:v>
                </c:pt>
                <c:pt idx="13719">
                  <c:v>40751.75</c:v>
                </c:pt>
                <c:pt idx="13720">
                  <c:v>40751.791666666664</c:v>
                </c:pt>
                <c:pt idx="13721">
                  <c:v>40751.833333333336</c:v>
                </c:pt>
                <c:pt idx="13722">
                  <c:v>40751.875</c:v>
                </c:pt>
                <c:pt idx="13723">
                  <c:v>40751.916666666664</c:v>
                </c:pt>
                <c:pt idx="13724">
                  <c:v>40751.958333333336</c:v>
                </c:pt>
                <c:pt idx="13725">
                  <c:v>40752</c:v>
                </c:pt>
                <c:pt idx="13726">
                  <c:v>40752.041666666664</c:v>
                </c:pt>
                <c:pt idx="13727">
                  <c:v>40752.083333333336</c:v>
                </c:pt>
                <c:pt idx="13728">
                  <c:v>40752.125</c:v>
                </c:pt>
                <c:pt idx="13729">
                  <c:v>40752.166666666664</c:v>
                </c:pt>
                <c:pt idx="13730">
                  <c:v>40752.208333333336</c:v>
                </c:pt>
                <c:pt idx="13731">
                  <c:v>40752.25</c:v>
                </c:pt>
                <c:pt idx="13732">
                  <c:v>40752.291666666664</c:v>
                </c:pt>
                <c:pt idx="13733">
                  <c:v>40752.333333333336</c:v>
                </c:pt>
                <c:pt idx="13734">
                  <c:v>40752.375</c:v>
                </c:pt>
                <c:pt idx="13735">
                  <c:v>40752.416666666664</c:v>
                </c:pt>
                <c:pt idx="13736">
                  <c:v>40752.458333333336</c:v>
                </c:pt>
                <c:pt idx="13737">
                  <c:v>40752.5</c:v>
                </c:pt>
                <c:pt idx="13738">
                  <c:v>40752.541666666664</c:v>
                </c:pt>
                <c:pt idx="13739">
                  <c:v>40752.583333333336</c:v>
                </c:pt>
                <c:pt idx="13740">
                  <c:v>40752.625</c:v>
                </c:pt>
                <c:pt idx="13741">
                  <c:v>40752.666666666664</c:v>
                </c:pt>
                <c:pt idx="13742">
                  <c:v>40752.708333333336</c:v>
                </c:pt>
                <c:pt idx="13743">
                  <c:v>40752.75</c:v>
                </c:pt>
                <c:pt idx="13744">
                  <c:v>40752.791666666664</c:v>
                </c:pt>
                <c:pt idx="13745">
                  <c:v>40752.833333333336</c:v>
                </c:pt>
                <c:pt idx="13746">
                  <c:v>40752.875</c:v>
                </c:pt>
                <c:pt idx="13747">
                  <c:v>40752.916666666664</c:v>
                </c:pt>
                <c:pt idx="13748">
                  <c:v>40752.958333333336</c:v>
                </c:pt>
                <c:pt idx="13749">
                  <c:v>40753</c:v>
                </c:pt>
                <c:pt idx="13750">
                  <c:v>40753.041666666664</c:v>
                </c:pt>
                <c:pt idx="13751">
                  <c:v>40753.083333333336</c:v>
                </c:pt>
                <c:pt idx="13752">
                  <c:v>40753.125</c:v>
                </c:pt>
                <c:pt idx="13753">
                  <c:v>40753.166666666664</c:v>
                </c:pt>
                <c:pt idx="13754">
                  <c:v>40753.208333333336</c:v>
                </c:pt>
                <c:pt idx="13755">
                  <c:v>40753.25</c:v>
                </c:pt>
                <c:pt idx="13756">
                  <c:v>40753.291666666664</c:v>
                </c:pt>
                <c:pt idx="13757">
                  <c:v>40753.333333333336</c:v>
                </c:pt>
                <c:pt idx="13758">
                  <c:v>40753.375</c:v>
                </c:pt>
                <c:pt idx="13759">
                  <c:v>40753.416666666664</c:v>
                </c:pt>
                <c:pt idx="13760">
                  <c:v>40753.458333333336</c:v>
                </c:pt>
                <c:pt idx="13761">
                  <c:v>40753.5</c:v>
                </c:pt>
                <c:pt idx="13762">
                  <c:v>40753.541666666664</c:v>
                </c:pt>
                <c:pt idx="13763">
                  <c:v>40753.583333333336</c:v>
                </c:pt>
                <c:pt idx="13764">
                  <c:v>40753.625</c:v>
                </c:pt>
                <c:pt idx="13765">
                  <c:v>40753.666666666664</c:v>
                </c:pt>
                <c:pt idx="13766">
                  <c:v>40753.708333333336</c:v>
                </c:pt>
                <c:pt idx="13767">
                  <c:v>40753.75</c:v>
                </c:pt>
                <c:pt idx="13768">
                  <c:v>40753.791666666664</c:v>
                </c:pt>
                <c:pt idx="13769">
                  <c:v>40753.833333333336</c:v>
                </c:pt>
                <c:pt idx="13770">
                  <c:v>40753.875</c:v>
                </c:pt>
                <c:pt idx="13771">
                  <c:v>40753.916666666664</c:v>
                </c:pt>
                <c:pt idx="13772">
                  <c:v>40753.958333333336</c:v>
                </c:pt>
                <c:pt idx="13773">
                  <c:v>40754</c:v>
                </c:pt>
                <c:pt idx="13774">
                  <c:v>40754.041666666664</c:v>
                </c:pt>
                <c:pt idx="13775">
                  <c:v>40754.083333333336</c:v>
                </c:pt>
                <c:pt idx="13776">
                  <c:v>40754.125</c:v>
                </c:pt>
                <c:pt idx="13777">
                  <c:v>40754.166666666664</c:v>
                </c:pt>
                <c:pt idx="13778">
                  <c:v>40754.208333333336</c:v>
                </c:pt>
                <c:pt idx="13779">
                  <c:v>40754.25</c:v>
                </c:pt>
                <c:pt idx="13780">
                  <c:v>40754.291666666664</c:v>
                </c:pt>
                <c:pt idx="13781">
                  <c:v>40754.333333333336</c:v>
                </c:pt>
                <c:pt idx="13782">
                  <c:v>40754.375</c:v>
                </c:pt>
                <c:pt idx="13783">
                  <c:v>40754.416666666664</c:v>
                </c:pt>
                <c:pt idx="13784">
                  <c:v>40754.458333333336</c:v>
                </c:pt>
                <c:pt idx="13785">
                  <c:v>40754.5</c:v>
                </c:pt>
                <c:pt idx="13786">
                  <c:v>40754.541666666664</c:v>
                </c:pt>
                <c:pt idx="13787">
                  <c:v>40754.583333333336</c:v>
                </c:pt>
                <c:pt idx="13788">
                  <c:v>40754.625</c:v>
                </c:pt>
                <c:pt idx="13789">
                  <c:v>40754.666666666664</c:v>
                </c:pt>
                <c:pt idx="13790">
                  <c:v>40754.708333333336</c:v>
                </c:pt>
                <c:pt idx="13791">
                  <c:v>40754.75</c:v>
                </c:pt>
                <c:pt idx="13792">
                  <c:v>40754.791666666664</c:v>
                </c:pt>
                <c:pt idx="13793">
                  <c:v>40754.833333333336</c:v>
                </c:pt>
                <c:pt idx="13794">
                  <c:v>40754.875</c:v>
                </c:pt>
                <c:pt idx="13795">
                  <c:v>40754.916666666664</c:v>
                </c:pt>
                <c:pt idx="13796">
                  <c:v>40754.958333333336</c:v>
                </c:pt>
                <c:pt idx="13797">
                  <c:v>40755</c:v>
                </c:pt>
                <c:pt idx="13798">
                  <c:v>40755.041666666664</c:v>
                </c:pt>
                <c:pt idx="13799">
                  <c:v>40755.083333333336</c:v>
                </c:pt>
                <c:pt idx="13800">
                  <c:v>40755.125</c:v>
                </c:pt>
                <c:pt idx="13801">
                  <c:v>40755.166666666664</c:v>
                </c:pt>
                <c:pt idx="13802">
                  <c:v>40755.208333333336</c:v>
                </c:pt>
                <c:pt idx="13803">
                  <c:v>40755.25</c:v>
                </c:pt>
                <c:pt idx="13804">
                  <c:v>40755.291666666664</c:v>
                </c:pt>
                <c:pt idx="13805">
                  <c:v>40755.333333333336</c:v>
                </c:pt>
                <c:pt idx="13806">
                  <c:v>40755.375</c:v>
                </c:pt>
                <c:pt idx="13807">
                  <c:v>40755.416666666664</c:v>
                </c:pt>
                <c:pt idx="13808">
                  <c:v>40755.458333333336</c:v>
                </c:pt>
                <c:pt idx="13809">
                  <c:v>40755.5</c:v>
                </c:pt>
                <c:pt idx="13810">
                  <c:v>40755.541666666664</c:v>
                </c:pt>
                <c:pt idx="13811">
                  <c:v>40755.583333333336</c:v>
                </c:pt>
                <c:pt idx="13812">
                  <c:v>40755.625</c:v>
                </c:pt>
                <c:pt idx="13813">
                  <c:v>40755.666666666664</c:v>
                </c:pt>
                <c:pt idx="13814">
                  <c:v>40755.708333333336</c:v>
                </c:pt>
                <c:pt idx="13815">
                  <c:v>40755.75</c:v>
                </c:pt>
                <c:pt idx="13816">
                  <c:v>40755.791666666664</c:v>
                </c:pt>
                <c:pt idx="13817">
                  <c:v>40755.833333333336</c:v>
                </c:pt>
                <c:pt idx="13818">
                  <c:v>40755.875</c:v>
                </c:pt>
                <c:pt idx="13819">
                  <c:v>40755.916666666664</c:v>
                </c:pt>
                <c:pt idx="13820">
                  <c:v>40755.958333333336</c:v>
                </c:pt>
                <c:pt idx="13821">
                  <c:v>40756</c:v>
                </c:pt>
                <c:pt idx="13822">
                  <c:v>40756.041666666664</c:v>
                </c:pt>
                <c:pt idx="13823">
                  <c:v>40756.083333333336</c:v>
                </c:pt>
                <c:pt idx="13824">
                  <c:v>40756.125</c:v>
                </c:pt>
                <c:pt idx="13825">
                  <c:v>40756.166666666664</c:v>
                </c:pt>
                <c:pt idx="13826">
                  <c:v>40756.208333333336</c:v>
                </c:pt>
                <c:pt idx="13827">
                  <c:v>40756.25</c:v>
                </c:pt>
                <c:pt idx="13828">
                  <c:v>40756.291666666664</c:v>
                </c:pt>
                <c:pt idx="13829">
                  <c:v>40756.333333333336</c:v>
                </c:pt>
                <c:pt idx="13830">
                  <c:v>40756.375</c:v>
                </c:pt>
                <c:pt idx="13831">
                  <c:v>40756.416666666664</c:v>
                </c:pt>
                <c:pt idx="13832">
                  <c:v>40756.458333333336</c:v>
                </c:pt>
                <c:pt idx="13833">
                  <c:v>40756.5</c:v>
                </c:pt>
                <c:pt idx="13834">
                  <c:v>40756.541666666664</c:v>
                </c:pt>
                <c:pt idx="13835">
                  <c:v>40756.583333333336</c:v>
                </c:pt>
                <c:pt idx="13836">
                  <c:v>40756.625</c:v>
                </c:pt>
                <c:pt idx="13837">
                  <c:v>40756.666666666664</c:v>
                </c:pt>
                <c:pt idx="13838">
                  <c:v>40756.708333333336</c:v>
                </c:pt>
                <c:pt idx="13839">
                  <c:v>40756.75</c:v>
                </c:pt>
                <c:pt idx="13840">
                  <c:v>40756.791666666664</c:v>
                </c:pt>
                <c:pt idx="13841">
                  <c:v>40756.833333333336</c:v>
                </c:pt>
                <c:pt idx="13842">
                  <c:v>40756.875</c:v>
                </c:pt>
                <c:pt idx="13843">
                  <c:v>40756.916666666664</c:v>
                </c:pt>
                <c:pt idx="13844">
                  <c:v>40756.958333333336</c:v>
                </c:pt>
                <c:pt idx="13845">
                  <c:v>40757</c:v>
                </c:pt>
                <c:pt idx="13846">
                  <c:v>40757.041666666664</c:v>
                </c:pt>
                <c:pt idx="13847">
                  <c:v>40757.083333333336</c:v>
                </c:pt>
                <c:pt idx="13848">
                  <c:v>40757.125</c:v>
                </c:pt>
                <c:pt idx="13849">
                  <c:v>40757.166666666664</c:v>
                </c:pt>
                <c:pt idx="13850">
                  <c:v>40757.208333333336</c:v>
                </c:pt>
                <c:pt idx="13851">
                  <c:v>40757.25</c:v>
                </c:pt>
                <c:pt idx="13852">
                  <c:v>40757.291666666664</c:v>
                </c:pt>
                <c:pt idx="13853">
                  <c:v>40757.333333333336</c:v>
                </c:pt>
                <c:pt idx="13854">
                  <c:v>40757.375</c:v>
                </c:pt>
                <c:pt idx="13855">
                  <c:v>40757.416666666664</c:v>
                </c:pt>
                <c:pt idx="13856">
                  <c:v>40757.458333333336</c:v>
                </c:pt>
                <c:pt idx="13857">
                  <c:v>40757.5</c:v>
                </c:pt>
                <c:pt idx="13858">
                  <c:v>40757.541666666664</c:v>
                </c:pt>
                <c:pt idx="13859">
                  <c:v>40757.583333333336</c:v>
                </c:pt>
                <c:pt idx="13860">
                  <c:v>40757.625</c:v>
                </c:pt>
                <c:pt idx="13861">
                  <c:v>40757.666666666664</c:v>
                </c:pt>
                <c:pt idx="13862">
                  <c:v>40757.708333333336</c:v>
                </c:pt>
                <c:pt idx="13863">
                  <c:v>40757.75</c:v>
                </c:pt>
                <c:pt idx="13864">
                  <c:v>40757.791666666664</c:v>
                </c:pt>
                <c:pt idx="13865">
                  <c:v>40757.833333333336</c:v>
                </c:pt>
                <c:pt idx="13866">
                  <c:v>40757.875</c:v>
                </c:pt>
                <c:pt idx="13867">
                  <c:v>40757.916666666664</c:v>
                </c:pt>
                <c:pt idx="13868">
                  <c:v>40757.958333333336</c:v>
                </c:pt>
                <c:pt idx="13869">
                  <c:v>40758</c:v>
                </c:pt>
                <c:pt idx="13870">
                  <c:v>40758.041666666664</c:v>
                </c:pt>
                <c:pt idx="13871">
                  <c:v>40758.083333333336</c:v>
                </c:pt>
                <c:pt idx="13872">
                  <c:v>40758.125</c:v>
                </c:pt>
                <c:pt idx="13873">
                  <c:v>40758.166666666664</c:v>
                </c:pt>
                <c:pt idx="13874">
                  <c:v>40758.208333333336</c:v>
                </c:pt>
                <c:pt idx="13875">
                  <c:v>40758.25</c:v>
                </c:pt>
                <c:pt idx="13876">
                  <c:v>40758.291666666664</c:v>
                </c:pt>
                <c:pt idx="13877">
                  <c:v>40758.333333333336</c:v>
                </c:pt>
                <c:pt idx="13878">
                  <c:v>40758.375</c:v>
                </c:pt>
                <c:pt idx="13879">
                  <c:v>40758.416666666664</c:v>
                </c:pt>
                <c:pt idx="13880">
                  <c:v>40758.458333333336</c:v>
                </c:pt>
                <c:pt idx="13881">
                  <c:v>40758.5</c:v>
                </c:pt>
                <c:pt idx="13882">
                  <c:v>40758.541666666664</c:v>
                </c:pt>
                <c:pt idx="13883">
                  <c:v>40758.583333333336</c:v>
                </c:pt>
                <c:pt idx="13884">
                  <c:v>40758.625</c:v>
                </c:pt>
                <c:pt idx="13885">
                  <c:v>40758.666666666664</c:v>
                </c:pt>
                <c:pt idx="13886">
                  <c:v>40758.708333333336</c:v>
                </c:pt>
                <c:pt idx="13887">
                  <c:v>40758.75</c:v>
                </c:pt>
                <c:pt idx="13888">
                  <c:v>40758.791666666664</c:v>
                </c:pt>
                <c:pt idx="13889">
                  <c:v>40758.833333333336</c:v>
                </c:pt>
                <c:pt idx="13890">
                  <c:v>40758.875</c:v>
                </c:pt>
                <c:pt idx="13891">
                  <c:v>40758.916666666664</c:v>
                </c:pt>
                <c:pt idx="13892">
                  <c:v>40758.958333333336</c:v>
                </c:pt>
                <c:pt idx="13893">
                  <c:v>40759</c:v>
                </c:pt>
                <c:pt idx="13894">
                  <c:v>40759.041666666664</c:v>
                </c:pt>
                <c:pt idx="13895">
                  <c:v>40759.083333333336</c:v>
                </c:pt>
                <c:pt idx="13896">
                  <c:v>40759.125</c:v>
                </c:pt>
                <c:pt idx="13897">
                  <c:v>40759.166666666664</c:v>
                </c:pt>
                <c:pt idx="13898">
                  <c:v>40759.208333333336</c:v>
                </c:pt>
                <c:pt idx="13899">
                  <c:v>40759.25</c:v>
                </c:pt>
                <c:pt idx="13900">
                  <c:v>40759.291666666664</c:v>
                </c:pt>
                <c:pt idx="13901">
                  <c:v>40759.333333333336</c:v>
                </c:pt>
                <c:pt idx="13902">
                  <c:v>40759.375</c:v>
                </c:pt>
                <c:pt idx="13903">
                  <c:v>40759.416666666664</c:v>
                </c:pt>
                <c:pt idx="13904">
                  <c:v>40759.458333333336</c:v>
                </c:pt>
                <c:pt idx="13905">
                  <c:v>40759.5</c:v>
                </c:pt>
                <c:pt idx="13906">
                  <c:v>40759.541666666664</c:v>
                </c:pt>
                <c:pt idx="13907">
                  <c:v>40759.583333333336</c:v>
                </c:pt>
                <c:pt idx="13908">
                  <c:v>40759.625</c:v>
                </c:pt>
                <c:pt idx="13909">
                  <c:v>40759.666666666664</c:v>
                </c:pt>
                <c:pt idx="13910">
                  <c:v>40759.708333333336</c:v>
                </c:pt>
                <c:pt idx="13911">
                  <c:v>40759.75</c:v>
                </c:pt>
                <c:pt idx="13912">
                  <c:v>40759.791666666664</c:v>
                </c:pt>
                <c:pt idx="13913">
                  <c:v>40759.833333333336</c:v>
                </c:pt>
                <c:pt idx="13914">
                  <c:v>40759.875</c:v>
                </c:pt>
                <c:pt idx="13915">
                  <c:v>40759.916666666664</c:v>
                </c:pt>
                <c:pt idx="13916">
                  <c:v>40759.958333333336</c:v>
                </c:pt>
                <c:pt idx="13917">
                  <c:v>40760</c:v>
                </c:pt>
                <c:pt idx="13918">
                  <c:v>40760.041666666664</c:v>
                </c:pt>
                <c:pt idx="13919">
                  <c:v>40760.083333333336</c:v>
                </c:pt>
                <c:pt idx="13920">
                  <c:v>40760.125</c:v>
                </c:pt>
                <c:pt idx="13921">
                  <c:v>40760.166666666664</c:v>
                </c:pt>
                <c:pt idx="13922">
                  <c:v>40760.208333333336</c:v>
                </c:pt>
                <c:pt idx="13923">
                  <c:v>40760.25</c:v>
                </c:pt>
                <c:pt idx="13924">
                  <c:v>40760.291666666664</c:v>
                </c:pt>
                <c:pt idx="13925">
                  <c:v>40760.333333333336</c:v>
                </c:pt>
                <c:pt idx="13926">
                  <c:v>40760.375</c:v>
                </c:pt>
                <c:pt idx="13927">
                  <c:v>40760.416666666664</c:v>
                </c:pt>
                <c:pt idx="13928">
                  <c:v>40760.458333333336</c:v>
                </c:pt>
                <c:pt idx="13929">
                  <c:v>40760.5</c:v>
                </c:pt>
                <c:pt idx="13930">
                  <c:v>40760.541666666664</c:v>
                </c:pt>
                <c:pt idx="13931">
                  <c:v>40760.583333333336</c:v>
                </c:pt>
                <c:pt idx="13932">
                  <c:v>40760.625</c:v>
                </c:pt>
                <c:pt idx="13933">
                  <c:v>40760.666666666664</c:v>
                </c:pt>
                <c:pt idx="13934">
                  <c:v>40760.708333333336</c:v>
                </c:pt>
                <c:pt idx="13935">
                  <c:v>40760.75</c:v>
                </c:pt>
                <c:pt idx="13936">
                  <c:v>40760.791666666664</c:v>
                </c:pt>
                <c:pt idx="13937">
                  <c:v>40760.833333333336</c:v>
                </c:pt>
                <c:pt idx="13938">
                  <c:v>40760.875</c:v>
                </c:pt>
                <c:pt idx="13939">
                  <c:v>40760.916666666664</c:v>
                </c:pt>
                <c:pt idx="13940">
                  <c:v>40760.958333333336</c:v>
                </c:pt>
                <c:pt idx="13941">
                  <c:v>40761</c:v>
                </c:pt>
                <c:pt idx="13942">
                  <c:v>40761.041666666664</c:v>
                </c:pt>
                <c:pt idx="13943">
                  <c:v>40761.083333333336</c:v>
                </c:pt>
                <c:pt idx="13944">
                  <c:v>40761.125</c:v>
                </c:pt>
                <c:pt idx="13945">
                  <c:v>40761.166666666664</c:v>
                </c:pt>
                <c:pt idx="13946">
                  <c:v>40761.208333333336</c:v>
                </c:pt>
                <c:pt idx="13947">
                  <c:v>40761.25</c:v>
                </c:pt>
                <c:pt idx="13948">
                  <c:v>40761.291666666664</c:v>
                </c:pt>
                <c:pt idx="13949">
                  <c:v>40761.333333333336</c:v>
                </c:pt>
                <c:pt idx="13950">
                  <c:v>40761.375</c:v>
                </c:pt>
                <c:pt idx="13951">
                  <c:v>40761.416666666664</c:v>
                </c:pt>
                <c:pt idx="13952">
                  <c:v>40761.458333333336</c:v>
                </c:pt>
                <c:pt idx="13953">
                  <c:v>40761.5</c:v>
                </c:pt>
                <c:pt idx="13954">
                  <c:v>40761.541666666664</c:v>
                </c:pt>
                <c:pt idx="13955">
                  <c:v>40761.583333333336</c:v>
                </c:pt>
                <c:pt idx="13956">
                  <c:v>40761.625</c:v>
                </c:pt>
                <c:pt idx="13957">
                  <c:v>40761.666666666664</c:v>
                </c:pt>
                <c:pt idx="13958">
                  <c:v>40761.708333333336</c:v>
                </c:pt>
                <c:pt idx="13959">
                  <c:v>40761.75</c:v>
                </c:pt>
                <c:pt idx="13960">
                  <c:v>40761.791666666664</c:v>
                </c:pt>
                <c:pt idx="13961">
                  <c:v>40761.833333333336</c:v>
                </c:pt>
                <c:pt idx="13962">
                  <c:v>40761.875</c:v>
                </c:pt>
                <c:pt idx="13963">
                  <c:v>40761.916666666664</c:v>
                </c:pt>
                <c:pt idx="13964">
                  <c:v>40761.958333333336</c:v>
                </c:pt>
                <c:pt idx="13965">
                  <c:v>40762</c:v>
                </c:pt>
                <c:pt idx="13966">
                  <c:v>40762.041666666664</c:v>
                </c:pt>
                <c:pt idx="13967">
                  <c:v>40762.083333333336</c:v>
                </c:pt>
                <c:pt idx="13968">
                  <c:v>40762.125</c:v>
                </c:pt>
                <c:pt idx="13969">
                  <c:v>40762.166666666664</c:v>
                </c:pt>
                <c:pt idx="13970">
                  <c:v>40762.208333333336</c:v>
                </c:pt>
                <c:pt idx="13971">
                  <c:v>40762.25</c:v>
                </c:pt>
                <c:pt idx="13972">
                  <c:v>40762.291666666664</c:v>
                </c:pt>
                <c:pt idx="13973">
                  <c:v>40762.333333333336</c:v>
                </c:pt>
                <c:pt idx="13974">
                  <c:v>40762.375</c:v>
                </c:pt>
                <c:pt idx="13975">
                  <c:v>40762.416666666664</c:v>
                </c:pt>
                <c:pt idx="13976">
                  <c:v>40762.458333333336</c:v>
                </c:pt>
                <c:pt idx="13977">
                  <c:v>40762.5</c:v>
                </c:pt>
                <c:pt idx="13978">
                  <c:v>40762.541666666664</c:v>
                </c:pt>
                <c:pt idx="13979">
                  <c:v>40762.583333333336</c:v>
                </c:pt>
                <c:pt idx="13980">
                  <c:v>40762.625</c:v>
                </c:pt>
                <c:pt idx="13981">
                  <c:v>40762.666666666664</c:v>
                </c:pt>
                <c:pt idx="13982">
                  <c:v>40762.708333333336</c:v>
                </c:pt>
                <c:pt idx="13983">
                  <c:v>40762.75</c:v>
                </c:pt>
                <c:pt idx="13984">
                  <c:v>40762.791666666664</c:v>
                </c:pt>
                <c:pt idx="13985">
                  <c:v>40762.833333333336</c:v>
                </c:pt>
                <c:pt idx="13986">
                  <c:v>40762.875</c:v>
                </c:pt>
                <c:pt idx="13987">
                  <c:v>40762.916666666664</c:v>
                </c:pt>
                <c:pt idx="13988">
                  <c:v>40762.958333333336</c:v>
                </c:pt>
                <c:pt idx="13989">
                  <c:v>40763</c:v>
                </c:pt>
                <c:pt idx="13990">
                  <c:v>40763.041666666664</c:v>
                </c:pt>
                <c:pt idx="13991">
                  <c:v>40763.083333333336</c:v>
                </c:pt>
                <c:pt idx="13992">
                  <c:v>40763.125</c:v>
                </c:pt>
                <c:pt idx="13993">
                  <c:v>40763.166666666664</c:v>
                </c:pt>
                <c:pt idx="13994">
                  <c:v>40763.208333333336</c:v>
                </c:pt>
                <c:pt idx="13995">
                  <c:v>40763.25</c:v>
                </c:pt>
                <c:pt idx="13996">
                  <c:v>40763.291666666664</c:v>
                </c:pt>
                <c:pt idx="13997">
                  <c:v>40763.333333333336</c:v>
                </c:pt>
                <c:pt idx="13998">
                  <c:v>40763.375</c:v>
                </c:pt>
                <c:pt idx="13999">
                  <c:v>40763.416666666664</c:v>
                </c:pt>
                <c:pt idx="14000">
                  <c:v>40763.458333333336</c:v>
                </c:pt>
                <c:pt idx="14001">
                  <c:v>40763.5</c:v>
                </c:pt>
                <c:pt idx="14002">
                  <c:v>40763.541666666664</c:v>
                </c:pt>
                <c:pt idx="14003">
                  <c:v>40763.583333333336</c:v>
                </c:pt>
                <c:pt idx="14004">
                  <c:v>40763.625</c:v>
                </c:pt>
                <c:pt idx="14005">
                  <c:v>40763.666666666664</c:v>
                </c:pt>
                <c:pt idx="14006">
                  <c:v>40763.708333333336</c:v>
                </c:pt>
                <c:pt idx="14007">
                  <c:v>40763.75</c:v>
                </c:pt>
                <c:pt idx="14008">
                  <c:v>40763.791666666664</c:v>
                </c:pt>
                <c:pt idx="14009">
                  <c:v>40763.833333333336</c:v>
                </c:pt>
                <c:pt idx="14010">
                  <c:v>40763.875</c:v>
                </c:pt>
                <c:pt idx="14011">
                  <c:v>40763.916666666664</c:v>
                </c:pt>
                <c:pt idx="14012">
                  <c:v>40763.958333333336</c:v>
                </c:pt>
                <c:pt idx="14013">
                  <c:v>40764</c:v>
                </c:pt>
                <c:pt idx="14014">
                  <c:v>40764.041666666664</c:v>
                </c:pt>
                <c:pt idx="14015">
                  <c:v>40764.083333333336</c:v>
                </c:pt>
                <c:pt idx="14016">
                  <c:v>40764.125</c:v>
                </c:pt>
                <c:pt idx="14017">
                  <c:v>40764.166666666664</c:v>
                </c:pt>
                <c:pt idx="14018">
                  <c:v>40764.208333333336</c:v>
                </c:pt>
                <c:pt idx="14019">
                  <c:v>40764.25</c:v>
                </c:pt>
                <c:pt idx="14020">
                  <c:v>40764.291666666664</c:v>
                </c:pt>
                <c:pt idx="14021">
                  <c:v>40764.333333333336</c:v>
                </c:pt>
                <c:pt idx="14022">
                  <c:v>40764.375</c:v>
                </c:pt>
                <c:pt idx="14023">
                  <c:v>40764.416666666664</c:v>
                </c:pt>
                <c:pt idx="14024">
                  <c:v>40764.458333333336</c:v>
                </c:pt>
                <c:pt idx="14025">
                  <c:v>40764.5</c:v>
                </c:pt>
                <c:pt idx="14026">
                  <c:v>40764.541666666664</c:v>
                </c:pt>
                <c:pt idx="14027">
                  <c:v>40764.583333333336</c:v>
                </c:pt>
                <c:pt idx="14028">
                  <c:v>40764.625</c:v>
                </c:pt>
                <c:pt idx="14029">
                  <c:v>40764.666666666664</c:v>
                </c:pt>
                <c:pt idx="14030">
                  <c:v>40764.708333333336</c:v>
                </c:pt>
                <c:pt idx="14031">
                  <c:v>40764.75</c:v>
                </c:pt>
                <c:pt idx="14032">
                  <c:v>40764.791666666664</c:v>
                </c:pt>
                <c:pt idx="14033">
                  <c:v>40764.833333333336</c:v>
                </c:pt>
                <c:pt idx="14034">
                  <c:v>40764.875</c:v>
                </c:pt>
                <c:pt idx="14035">
                  <c:v>40764.916666666664</c:v>
                </c:pt>
                <c:pt idx="14036">
                  <c:v>40764.958333333336</c:v>
                </c:pt>
                <c:pt idx="14037">
                  <c:v>40765</c:v>
                </c:pt>
                <c:pt idx="14038">
                  <c:v>40765.041666666664</c:v>
                </c:pt>
                <c:pt idx="14039">
                  <c:v>40765.083333333336</c:v>
                </c:pt>
                <c:pt idx="14040">
                  <c:v>40765.125</c:v>
                </c:pt>
                <c:pt idx="14041">
                  <c:v>40765.166666666664</c:v>
                </c:pt>
                <c:pt idx="14042">
                  <c:v>40765.208333333336</c:v>
                </c:pt>
                <c:pt idx="14043">
                  <c:v>40765.25</c:v>
                </c:pt>
                <c:pt idx="14044">
                  <c:v>40765.291666666664</c:v>
                </c:pt>
                <c:pt idx="14045">
                  <c:v>40765.333333333336</c:v>
                </c:pt>
                <c:pt idx="14046">
                  <c:v>40765.375</c:v>
                </c:pt>
                <c:pt idx="14047">
                  <c:v>40765.416666666664</c:v>
                </c:pt>
                <c:pt idx="14048">
                  <c:v>40765.458333333336</c:v>
                </c:pt>
                <c:pt idx="14049">
                  <c:v>40765.5</c:v>
                </c:pt>
                <c:pt idx="14050">
                  <c:v>40765.541666666664</c:v>
                </c:pt>
                <c:pt idx="14051">
                  <c:v>40765.583333333336</c:v>
                </c:pt>
                <c:pt idx="14052">
                  <c:v>40765.625</c:v>
                </c:pt>
                <c:pt idx="14053">
                  <c:v>40765.666666666664</c:v>
                </c:pt>
                <c:pt idx="14054">
                  <c:v>40765.708333333336</c:v>
                </c:pt>
                <c:pt idx="14055">
                  <c:v>40765.75</c:v>
                </c:pt>
                <c:pt idx="14056">
                  <c:v>40765.791666666664</c:v>
                </c:pt>
                <c:pt idx="14057">
                  <c:v>40765.833333333336</c:v>
                </c:pt>
                <c:pt idx="14058">
                  <c:v>40765.875</c:v>
                </c:pt>
                <c:pt idx="14059">
                  <c:v>40765.916666666664</c:v>
                </c:pt>
                <c:pt idx="14060">
                  <c:v>40765.958333333336</c:v>
                </c:pt>
                <c:pt idx="14061">
                  <c:v>40766</c:v>
                </c:pt>
                <c:pt idx="14062">
                  <c:v>40766.041666666664</c:v>
                </c:pt>
                <c:pt idx="14063">
                  <c:v>40766.083333333336</c:v>
                </c:pt>
                <c:pt idx="14064">
                  <c:v>40766.125</c:v>
                </c:pt>
                <c:pt idx="14065">
                  <c:v>40766.166666666664</c:v>
                </c:pt>
                <c:pt idx="14066">
                  <c:v>40766.208333333336</c:v>
                </c:pt>
                <c:pt idx="14067">
                  <c:v>40766.25</c:v>
                </c:pt>
                <c:pt idx="14068">
                  <c:v>40766.291666666664</c:v>
                </c:pt>
                <c:pt idx="14069">
                  <c:v>40766.333333333336</c:v>
                </c:pt>
                <c:pt idx="14070">
                  <c:v>40766.375</c:v>
                </c:pt>
                <c:pt idx="14071">
                  <c:v>40766.416666666664</c:v>
                </c:pt>
                <c:pt idx="14072">
                  <c:v>40766.458333333336</c:v>
                </c:pt>
                <c:pt idx="14073">
                  <c:v>40766.5</c:v>
                </c:pt>
                <c:pt idx="14074">
                  <c:v>40766.541666666664</c:v>
                </c:pt>
                <c:pt idx="14075">
                  <c:v>40766.583333333336</c:v>
                </c:pt>
                <c:pt idx="14076">
                  <c:v>40766.625</c:v>
                </c:pt>
                <c:pt idx="14077">
                  <c:v>40766.666666666664</c:v>
                </c:pt>
                <c:pt idx="14078">
                  <c:v>40766.708333333336</c:v>
                </c:pt>
                <c:pt idx="14079">
                  <c:v>40766.75</c:v>
                </c:pt>
                <c:pt idx="14080">
                  <c:v>40766.791666666664</c:v>
                </c:pt>
                <c:pt idx="14081">
                  <c:v>40766.833333333336</c:v>
                </c:pt>
                <c:pt idx="14082">
                  <c:v>40766.875</c:v>
                </c:pt>
                <c:pt idx="14083">
                  <c:v>40766.916666666664</c:v>
                </c:pt>
                <c:pt idx="14084">
                  <c:v>40766.958333333336</c:v>
                </c:pt>
                <c:pt idx="14085">
                  <c:v>40767</c:v>
                </c:pt>
                <c:pt idx="14086">
                  <c:v>40767.041666666664</c:v>
                </c:pt>
                <c:pt idx="14087">
                  <c:v>40767.083333333336</c:v>
                </c:pt>
                <c:pt idx="14088">
                  <c:v>40767.125</c:v>
                </c:pt>
                <c:pt idx="14089">
                  <c:v>40767.166666666664</c:v>
                </c:pt>
                <c:pt idx="14090">
                  <c:v>40767.208333333336</c:v>
                </c:pt>
                <c:pt idx="14091">
                  <c:v>40767.25</c:v>
                </c:pt>
                <c:pt idx="14092">
                  <c:v>40767.291666666664</c:v>
                </c:pt>
                <c:pt idx="14093">
                  <c:v>40767.333333333336</c:v>
                </c:pt>
                <c:pt idx="14094">
                  <c:v>40767.375</c:v>
                </c:pt>
                <c:pt idx="14095">
                  <c:v>40767.416666666664</c:v>
                </c:pt>
                <c:pt idx="14096">
                  <c:v>40767.458333333336</c:v>
                </c:pt>
                <c:pt idx="14097">
                  <c:v>40767.5</c:v>
                </c:pt>
                <c:pt idx="14098">
                  <c:v>40767.541666666664</c:v>
                </c:pt>
                <c:pt idx="14099">
                  <c:v>40767.583333333336</c:v>
                </c:pt>
                <c:pt idx="14100">
                  <c:v>40767.625</c:v>
                </c:pt>
                <c:pt idx="14101">
                  <c:v>40767.666666666664</c:v>
                </c:pt>
                <c:pt idx="14102">
                  <c:v>40767.708333333336</c:v>
                </c:pt>
                <c:pt idx="14103">
                  <c:v>40767.75</c:v>
                </c:pt>
                <c:pt idx="14104">
                  <c:v>40767.791666666664</c:v>
                </c:pt>
                <c:pt idx="14105">
                  <c:v>40767.833333333336</c:v>
                </c:pt>
                <c:pt idx="14106">
                  <c:v>40767.875</c:v>
                </c:pt>
                <c:pt idx="14107">
                  <c:v>40767.916666666664</c:v>
                </c:pt>
                <c:pt idx="14108">
                  <c:v>40767.958333333336</c:v>
                </c:pt>
                <c:pt idx="14109">
                  <c:v>40768</c:v>
                </c:pt>
                <c:pt idx="14110">
                  <c:v>40768.041666666664</c:v>
                </c:pt>
                <c:pt idx="14111">
                  <c:v>40768.083333333336</c:v>
                </c:pt>
                <c:pt idx="14112">
                  <c:v>40768.125</c:v>
                </c:pt>
                <c:pt idx="14113">
                  <c:v>40768.166666666664</c:v>
                </c:pt>
                <c:pt idx="14114">
                  <c:v>40768.208333333336</c:v>
                </c:pt>
                <c:pt idx="14115">
                  <c:v>40768.25</c:v>
                </c:pt>
                <c:pt idx="14116">
                  <c:v>40768.291666666664</c:v>
                </c:pt>
                <c:pt idx="14117">
                  <c:v>40768.333333333336</c:v>
                </c:pt>
                <c:pt idx="14118">
                  <c:v>40768.375</c:v>
                </c:pt>
                <c:pt idx="14119">
                  <c:v>40768.416666666664</c:v>
                </c:pt>
                <c:pt idx="14120">
                  <c:v>40768.458333333336</c:v>
                </c:pt>
                <c:pt idx="14121">
                  <c:v>40768.5</c:v>
                </c:pt>
                <c:pt idx="14122">
                  <c:v>40768.541666666664</c:v>
                </c:pt>
                <c:pt idx="14123">
                  <c:v>40768.583333333336</c:v>
                </c:pt>
                <c:pt idx="14124">
                  <c:v>40768.625</c:v>
                </c:pt>
                <c:pt idx="14125">
                  <c:v>40768.666666666664</c:v>
                </c:pt>
                <c:pt idx="14126">
                  <c:v>40768.708333333336</c:v>
                </c:pt>
                <c:pt idx="14127">
                  <c:v>40768.75</c:v>
                </c:pt>
                <c:pt idx="14128">
                  <c:v>40768.791666666664</c:v>
                </c:pt>
                <c:pt idx="14129">
                  <c:v>40768.833333333336</c:v>
                </c:pt>
                <c:pt idx="14130">
                  <c:v>40768.875</c:v>
                </c:pt>
                <c:pt idx="14131">
                  <c:v>40768.916666666664</c:v>
                </c:pt>
                <c:pt idx="14132">
                  <c:v>40768.958333333336</c:v>
                </c:pt>
                <c:pt idx="14133">
                  <c:v>40769</c:v>
                </c:pt>
                <c:pt idx="14134">
                  <c:v>40769.041666666664</c:v>
                </c:pt>
                <c:pt idx="14135">
                  <c:v>40769.083333333336</c:v>
                </c:pt>
                <c:pt idx="14136">
                  <c:v>40769.125</c:v>
                </c:pt>
                <c:pt idx="14137">
                  <c:v>40769.166666666664</c:v>
                </c:pt>
                <c:pt idx="14138">
                  <c:v>40769.208333333336</c:v>
                </c:pt>
                <c:pt idx="14139">
                  <c:v>40769.25</c:v>
                </c:pt>
                <c:pt idx="14140">
                  <c:v>40769.291666666664</c:v>
                </c:pt>
                <c:pt idx="14141">
                  <c:v>40769.333333333336</c:v>
                </c:pt>
                <c:pt idx="14142">
                  <c:v>40769.375</c:v>
                </c:pt>
                <c:pt idx="14143">
                  <c:v>40769.416666666664</c:v>
                </c:pt>
                <c:pt idx="14144">
                  <c:v>40769.458333333336</c:v>
                </c:pt>
                <c:pt idx="14145">
                  <c:v>40769.5</c:v>
                </c:pt>
                <c:pt idx="14146">
                  <c:v>40769.541666666664</c:v>
                </c:pt>
                <c:pt idx="14147">
                  <c:v>40769.583333333336</c:v>
                </c:pt>
                <c:pt idx="14148">
                  <c:v>40769.625</c:v>
                </c:pt>
                <c:pt idx="14149">
                  <c:v>40769.666666666664</c:v>
                </c:pt>
                <c:pt idx="14150">
                  <c:v>40769.708333333336</c:v>
                </c:pt>
                <c:pt idx="14151">
                  <c:v>40769.75</c:v>
                </c:pt>
                <c:pt idx="14152">
                  <c:v>40769.791666666664</c:v>
                </c:pt>
                <c:pt idx="14153">
                  <c:v>40769.833333333336</c:v>
                </c:pt>
                <c:pt idx="14154">
                  <c:v>40769.875</c:v>
                </c:pt>
                <c:pt idx="14155">
                  <c:v>40769.916666666664</c:v>
                </c:pt>
                <c:pt idx="14156">
                  <c:v>40769.958333333336</c:v>
                </c:pt>
                <c:pt idx="14157">
                  <c:v>40770</c:v>
                </c:pt>
                <c:pt idx="14158">
                  <c:v>40770.041666666664</c:v>
                </c:pt>
                <c:pt idx="14159">
                  <c:v>40770.083333333336</c:v>
                </c:pt>
                <c:pt idx="14160">
                  <c:v>40770.125</c:v>
                </c:pt>
                <c:pt idx="14161">
                  <c:v>40770.166666666664</c:v>
                </c:pt>
                <c:pt idx="14162">
                  <c:v>40770.208333333336</c:v>
                </c:pt>
                <c:pt idx="14163">
                  <c:v>40770.25</c:v>
                </c:pt>
                <c:pt idx="14164">
                  <c:v>40770.291666666664</c:v>
                </c:pt>
                <c:pt idx="14165">
                  <c:v>40770.333333333336</c:v>
                </c:pt>
                <c:pt idx="14166">
                  <c:v>40770.375</c:v>
                </c:pt>
                <c:pt idx="14167">
                  <c:v>40770.416666666664</c:v>
                </c:pt>
                <c:pt idx="14168">
                  <c:v>40770.458333333336</c:v>
                </c:pt>
                <c:pt idx="14169">
                  <c:v>40770.5</c:v>
                </c:pt>
                <c:pt idx="14170">
                  <c:v>40770.541666666664</c:v>
                </c:pt>
                <c:pt idx="14171">
                  <c:v>40770.583333333336</c:v>
                </c:pt>
                <c:pt idx="14172">
                  <c:v>40770.625</c:v>
                </c:pt>
                <c:pt idx="14173">
                  <c:v>40770.666666666664</c:v>
                </c:pt>
                <c:pt idx="14174">
                  <c:v>40770.708333333336</c:v>
                </c:pt>
                <c:pt idx="14175">
                  <c:v>40770.75</c:v>
                </c:pt>
                <c:pt idx="14176">
                  <c:v>40770.791666666664</c:v>
                </c:pt>
                <c:pt idx="14177">
                  <c:v>40770.833333333336</c:v>
                </c:pt>
                <c:pt idx="14178">
                  <c:v>40770.875</c:v>
                </c:pt>
                <c:pt idx="14179">
                  <c:v>40770.916666666664</c:v>
                </c:pt>
                <c:pt idx="14180">
                  <c:v>40770.958333333336</c:v>
                </c:pt>
                <c:pt idx="14181">
                  <c:v>40771</c:v>
                </c:pt>
                <c:pt idx="14182">
                  <c:v>40771.041666666664</c:v>
                </c:pt>
                <c:pt idx="14183">
                  <c:v>40771.083333333336</c:v>
                </c:pt>
                <c:pt idx="14184">
                  <c:v>40771.125</c:v>
                </c:pt>
                <c:pt idx="14185">
                  <c:v>40771.166666666664</c:v>
                </c:pt>
                <c:pt idx="14186">
                  <c:v>40771.208333333336</c:v>
                </c:pt>
                <c:pt idx="14187">
                  <c:v>40771.25</c:v>
                </c:pt>
                <c:pt idx="14188">
                  <c:v>40771.291666666664</c:v>
                </c:pt>
                <c:pt idx="14189">
                  <c:v>40771.333333333336</c:v>
                </c:pt>
                <c:pt idx="14190">
                  <c:v>40771.375</c:v>
                </c:pt>
                <c:pt idx="14191">
                  <c:v>40771.416666666664</c:v>
                </c:pt>
                <c:pt idx="14192">
                  <c:v>40771.458333333336</c:v>
                </c:pt>
                <c:pt idx="14193">
                  <c:v>40771.5</c:v>
                </c:pt>
                <c:pt idx="14194">
                  <c:v>40771.541666666664</c:v>
                </c:pt>
                <c:pt idx="14195">
                  <c:v>40771.583333333336</c:v>
                </c:pt>
                <c:pt idx="14196">
                  <c:v>40771.625</c:v>
                </c:pt>
                <c:pt idx="14197">
                  <c:v>40771.666666666664</c:v>
                </c:pt>
                <c:pt idx="14198">
                  <c:v>40771.708333333336</c:v>
                </c:pt>
                <c:pt idx="14199">
                  <c:v>40771.75</c:v>
                </c:pt>
                <c:pt idx="14200">
                  <c:v>40771.791666666664</c:v>
                </c:pt>
                <c:pt idx="14201">
                  <c:v>40771.833333333336</c:v>
                </c:pt>
                <c:pt idx="14202">
                  <c:v>40771.875</c:v>
                </c:pt>
                <c:pt idx="14203">
                  <c:v>40771.916666666664</c:v>
                </c:pt>
                <c:pt idx="14204">
                  <c:v>40771.958333333336</c:v>
                </c:pt>
                <c:pt idx="14205">
                  <c:v>40772</c:v>
                </c:pt>
                <c:pt idx="14206">
                  <c:v>40772.041666666664</c:v>
                </c:pt>
                <c:pt idx="14207">
                  <c:v>40772.083333333336</c:v>
                </c:pt>
                <c:pt idx="14208">
                  <c:v>40772.125</c:v>
                </c:pt>
                <c:pt idx="14209">
                  <c:v>40772.166666666664</c:v>
                </c:pt>
                <c:pt idx="14210">
                  <c:v>40772.208333333336</c:v>
                </c:pt>
                <c:pt idx="14211">
                  <c:v>40772.25</c:v>
                </c:pt>
                <c:pt idx="14212">
                  <c:v>40772.291666666664</c:v>
                </c:pt>
                <c:pt idx="14213">
                  <c:v>40772.333333333336</c:v>
                </c:pt>
                <c:pt idx="14214">
                  <c:v>40772.375</c:v>
                </c:pt>
                <c:pt idx="14215">
                  <c:v>40772.416666666664</c:v>
                </c:pt>
                <c:pt idx="14216">
                  <c:v>40772.458333333336</c:v>
                </c:pt>
                <c:pt idx="14217">
                  <c:v>40772.5</c:v>
                </c:pt>
                <c:pt idx="14218">
                  <c:v>40772.541666666664</c:v>
                </c:pt>
                <c:pt idx="14219">
                  <c:v>40772.583333333336</c:v>
                </c:pt>
                <c:pt idx="14220">
                  <c:v>40772.625</c:v>
                </c:pt>
                <c:pt idx="14221">
                  <c:v>40772.666666666664</c:v>
                </c:pt>
                <c:pt idx="14222">
                  <c:v>40772.708333333336</c:v>
                </c:pt>
                <c:pt idx="14223">
                  <c:v>40772.75</c:v>
                </c:pt>
                <c:pt idx="14224">
                  <c:v>40772.791666666664</c:v>
                </c:pt>
                <c:pt idx="14225">
                  <c:v>40772.833333333336</c:v>
                </c:pt>
                <c:pt idx="14226">
                  <c:v>40772.875</c:v>
                </c:pt>
                <c:pt idx="14227">
                  <c:v>40772.916666666664</c:v>
                </c:pt>
                <c:pt idx="14228">
                  <c:v>40772.958333333336</c:v>
                </c:pt>
                <c:pt idx="14229">
                  <c:v>40773</c:v>
                </c:pt>
                <c:pt idx="14230">
                  <c:v>40773.041666666664</c:v>
                </c:pt>
                <c:pt idx="14231">
                  <c:v>40773.083333333336</c:v>
                </c:pt>
                <c:pt idx="14232">
                  <c:v>40773.125</c:v>
                </c:pt>
                <c:pt idx="14233">
                  <c:v>40773.166666666664</c:v>
                </c:pt>
                <c:pt idx="14234">
                  <c:v>40773.208333333336</c:v>
                </c:pt>
                <c:pt idx="14235">
                  <c:v>40773.25</c:v>
                </c:pt>
                <c:pt idx="14236">
                  <c:v>40773.291666666664</c:v>
                </c:pt>
                <c:pt idx="14237">
                  <c:v>40773.333333333336</c:v>
                </c:pt>
                <c:pt idx="14238">
                  <c:v>40773.375</c:v>
                </c:pt>
                <c:pt idx="14239">
                  <c:v>40773.416666666664</c:v>
                </c:pt>
                <c:pt idx="14240">
                  <c:v>40773.458333333336</c:v>
                </c:pt>
                <c:pt idx="14241">
                  <c:v>40773.5</c:v>
                </c:pt>
                <c:pt idx="14242">
                  <c:v>40773.541666666664</c:v>
                </c:pt>
                <c:pt idx="14243">
                  <c:v>40773.583333333336</c:v>
                </c:pt>
                <c:pt idx="14244">
                  <c:v>40773.625</c:v>
                </c:pt>
                <c:pt idx="14245">
                  <c:v>40773.666666666664</c:v>
                </c:pt>
                <c:pt idx="14246">
                  <c:v>40773.708333333336</c:v>
                </c:pt>
                <c:pt idx="14247">
                  <c:v>40773.75</c:v>
                </c:pt>
                <c:pt idx="14248">
                  <c:v>40773.791666666664</c:v>
                </c:pt>
                <c:pt idx="14249">
                  <c:v>40773.833333333336</c:v>
                </c:pt>
                <c:pt idx="14250">
                  <c:v>40773.875</c:v>
                </c:pt>
                <c:pt idx="14251">
                  <c:v>40773.916666666664</c:v>
                </c:pt>
                <c:pt idx="14252">
                  <c:v>40773.958333333336</c:v>
                </c:pt>
                <c:pt idx="14253">
                  <c:v>40774</c:v>
                </c:pt>
                <c:pt idx="14254">
                  <c:v>40774.041666666664</c:v>
                </c:pt>
                <c:pt idx="14255">
                  <c:v>40774.083333333336</c:v>
                </c:pt>
                <c:pt idx="14256">
                  <c:v>40774.125</c:v>
                </c:pt>
                <c:pt idx="14257">
                  <c:v>40774.166666666664</c:v>
                </c:pt>
                <c:pt idx="14258">
                  <c:v>40774.208333333336</c:v>
                </c:pt>
                <c:pt idx="14259">
                  <c:v>40774.25</c:v>
                </c:pt>
                <c:pt idx="14260">
                  <c:v>40774.291666666664</c:v>
                </c:pt>
                <c:pt idx="14261">
                  <c:v>40774.333333333336</c:v>
                </c:pt>
                <c:pt idx="14262">
                  <c:v>40774.375</c:v>
                </c:pt>
                <c:pt idx="14263">
                  <c:v>40774.416666666664</c:v>
                </c:pt>
                <c:pt idx="14264">
                  <c:v>40774.458333333336</c:v>
                </c:pt>
                <c:pt idx="14265">
                  <c:v>40774.5</c:v>
                </c:pt>
                <c:pt idx="14266">
                  <c:v>40774.541666666664</c:v>
                </c:pt>
                <c:pt idx="14267">
                  <c:v>40774.583333333336</c:v>
                </c:pt>
                <c:pt idx="14268">
                  <c:v>40774.625</c:v>
                </c:pt>
                <c:pt idx="14269">
                  <c:v>40774.666666666664</c:v>
                </c:pt>
                <c:pt idx="14270">
                  <c:v>40774.708333333336</c:v>
                </c:pt>
                <c:pt idx="14271">
                  <c:v>40774.75</c:v>
                </c:pt>
                <c:pt idx="14272">
                  <c:v>40774.791666666664</c:v>
                </c:pt>
                <c:pt idx="14273">
                  <c:v>40774.833333333336</c:v>
                </c:pt>
                <c:pt idx="14274">
                  <c:v>40774.875</c:v>
                </c:pt>
                <c:pt idx="14275">
                  <c:v>40774.916666666664</c:v>
                </c:pt>
                <c:pt idx="14276">
                  <c:v>40774.958333333336</c:v>
                </c:pt>
                <c:pt idx="14277">
                  <c:v>40775</c:v>
                </c:pt>
                <c:pt idx="14278">
                  <c:v>40775.041666666664</c:v>
                </c:pt>
                <c:pt idx="14279">
                  <c:v>40775.083333333336</c:v>
                </c:pt>
                <c:pt idx="14280">
                  <c:v>40775.125</c:v>
                </c:pt>
                <c:pt idx="14281">
                  <c:v>40775.166666666664</c:v>
                </c:pt>
                <c:pt idx="14282">
                  <c:v>40775.208333333336</c:v>
                </c:pt>
                <c:pt idx="14283">
                  <c:v>40775.25</c:v>
                </c:pt>
                <c:pt idx="14284">
                  <c:v>40775.291666666664</c:v>
                </c:pt>
                <c:pt idx="14285">
                  <c:v>40775.333333333336</c:v>
                </c:pt>
                <c:pt idx="14286">
                  <c:v>40775.375</c:v>
                </c:pt>
                <c:pt idx="14287">
                  <c:v>40775.416666666664</c:v>
                </c:pt>
                <c:pt idx="14288">
                  <c:v>40775.458333333336</c:v>
                </c:pt>
                <c:pt idx="14289">
                  <c:v>40775.5</c:v>
                </c:pt>
                <c:pt idx="14290">
                  <c:v>40775.541666666664</c:v>
                </c:pt>
                <c:pt idx="14291">
                  <c:v>40775.583333333336</c:v>
                </c:pt>
                <c:pt idx="14292">
                  <c:v>40775.625</c:v>
                </c:pt>
                <c:pt idx="14293">
                  <c:v>40775.666666666664</c:v>
                </c:pt>
                <c:pt idx="14294">
                  <c:v>40775.708333333336</c:v>
                </c:pt>
                <c:pt idx="14295">
                  <c:v>40775.75</c:v>
                </c:pt>
                <c:pt idx="14296">
                  <c:v>40775.791666666664</c:v>
                </c:pt>
                <c:pt idx="14297">
                  <c:v>40775.833333333336</c:v>
                </c:pt>
                <c:pt idx="14298">
                  <c:v>40775.875</c:v>
                </c:pt>
                <c:pt idx="14299">
                  <c:v>40775.916666666664</c:v>
                </c:pt>
                <c:pt idx="14300">
                  <c:v>40775.958333333336</c:v>
                </c:pt>
                <c:pt idx="14301">
                  <c:v>40776</c:v>
                </c:pt>
                <c:pt idx="14302">
                  <c:v>40776.041666666664</c:v>
                </c:pt>
                <c:pt idx="14303">
                  <c:v>40776.083333333336</c:v>
                </c:pt>
                <c:pt idx="14304">
                  <c:v>40776.125</c:v>
                </c:pt>
                <c:pt idx="14305">
                  <c:v>40776.166666666664</c:v>
                </c:pt>
                <c:pt idx="14306">
                  <c:v>40776.208333333336</c:v>
                </c:pt>
                <c:pt idx="14307">
                  <c:v>40776.25</c:v>
                </c:pt>
                <c:pt idx="14308">
                  <c:v>40776.291666666664</c:v>
                </c:pt>
                <c:pt idx="14309">
                  <c:v>40776.333333333336</c:v>
                </c:pt>
                <c:pt idx="14310">
                  <c:v>40776.375</c:v>
                </c:pt>
                <c:pt idx="14311">
                  <c:v>40776.416666666664</c:v>
                </c:pt>
                <c:pt idx="14312">
                  <c:v>40776.458333333336</c:v>
                </c:pt>
                <c:pt idx="14313">
                  <c:v>40776.5</c:v>
                </c:pt>
                <c:pt idx="14314">
                  <c:v>40776.541666666664</c:v>
                </c:pt>
                <c:pt idx="14315">
                  <c:v>40776.583333333336</c:v>
                </c:pt>
                <c:pt idx="14316">
                  <c:v>40776.625</c:v>
                </c:pt>
                <c:pt idx="14317">
                  <c:v>40776.666666666664</c:v>
                </c:pt>
                <c:pt idx="14318">
                  <c:v>40776.708333333336</c:v>
                </c:pt>
                <c:pt idx="14319">
                  <c:v>40776.75</c:v>
                </c:pt>
                <c:pt idx="14320">
                  <c:v>40776.791666666664</c:v>
                </c:pt>
                <c:pt idx="14321">
                  <c:v>40776.833333333336</c:v>
                </c:pt>
                <c:pt idx="14322">
                  <c:v>40776.875</c:v>
                </c:pt>
                <c:pt idx="14323">
                  <c:v>40776.916666666664</c:v>
                </c:pt>
                <c:pt idx="14324">
                  <c:v>40776.958333333336</c:v>
                </c:pt>
                <c:pt idx="14325">
                  <c:v>40777</c:v>
                </c:pt>
                <c:pt idx="14326">
                  <c:v>40777.041666666664</c:v>
                </c:pt>
                <c:pt idx="14327">
                  <c:v>40777.083333333336</c:v>
                </c:pt>
                <c:pt idx="14328">
                  <c:v>40777.125</c:v>
                </c:pt>
                <c:pt idx="14329">
                  <c:v>40777.166666666664</c:v>
                </c:pt>
                <c:pt idx="14330">
                  <c:v>40777.208333333336</c:v>
                </c:pt>
                <c:pt idx="14331">
                  <c:v>40777.25</c:v>
                </c:pt>
                <c:pt idx="14332">
                  <c:v>40777.291666666664</c:v>
                </c:pt>
                <c:pt idx="14333">
                  <c:v>40777.333333333336</c:v>
                </c:pt>
                <c:pt idx="14334">
                  <c:v>40777.375</c:v>
                </c:pt>
                <c:pt idx="14335">
                  <c:v>40777.416666666664</c:v>
                </c:pt>
                <c:pt idx="14336">
                  <c:v>40777.458333333336</c:v>
                </c:pt>
                <c:pt idx="14337">
                  <c:v>40777.5</c:v>
                </c:pt>
                <c:pt idx="14338">
                  <c:v>40777.541666666664</c:v>
                </c:pt>
                <c:pt idx="14339">
                  <c:v>40777.583333333336</c:v>
                </c:pt>
                <c:pt idx="14340">
                  <c:v>40777.625</c:v>
                </c:pt>
                <c:pt idx="14341">
                  <c:v>40777.666666666664</c:v>
                </c:pt>
                <c:pt idx="14342">
                  <c:v>40777.708333333336</c:v>
                </c:pt>
                <c:pt idx="14343">
                  <c:v>40777.75</c:v>
                </c:pt>
                <c:pt idx="14344">
                  <c:v>40777.791666666664</c:v>
                </c:pt>
                <c:pt idx="14345">
                  <c:v>40777.833333333336</c:v>
                </c:pt>
                <c:pt idx="14346">
                  <c:v>40777.875</c:v>
                </c:pt>
                <c:pt idx="14347">
                  <c:v>40777.916666666664</c:v>
                </c:pt>
                <c:pt idx="14348">
                  <c:v>40777.958333333336</c:v>
                </c:pt>
                <c:pt idx="14349">
                  <c:v>40778</c:v>
                </c:pt>
                <c:pt idx="14350">
                  <c:v>40778.041666666664</c:v>
                </c:pt>
                <c:pt idx="14351">
                  <c:v>40778.083333333336</c:v>
                </c:pt>
                <c:pt idx="14352">
                  <c:v>40778.125</c:v>
                </c:pt>
                <c:pt idx="14353">
                  <c:v>40778.166666666664</c:v>
                </c:pt>
                <c:pt idx="14354">
                  <c:v>40778.208333333336</c:v>
                </c:pt>
                <c:pt idx="14355">
                  <c:v>40778.25</c:v>
                </c:pt>
                <c:pt idx="14356">
                  <c:v>40778.291666666664</c:v>
                </c:pt>
                <c:pt idx="14357">
                  <c:v>40778.333333333336</c:v>
                </c:pt>
                <c:pt idx="14358">
                  <c:v>40778.375</c:v>
                </c:pt>
                <c:pt idx="14359">
                  <c:v>40778.416666666664</c:v>
                </c:pt>
                <c:pt idx="14360">
                  <c:v>40778.458333333336</c:v>
                </c:pt>
                <c:pt idx="14361">
                  <c:v>40778.5</c:v>
                </c:pt>
                <c:pt idx="14362">
                  <c:v>40778.541666666664</c:v>
                </c:pt>
                <c:pt idx="14363">
                  <c:v>40778.583333333336</c:v>
                </c:pt>
                <c:pt idx="14364">
                  <c:v>40778.625</c:v>
                </c:pt>
                <c:pt idx="14365">
                  <c:v>40778.666666666664</c:v>
                </c:pt>
                <c:pt idx="14366">
                  <c:v>40778.708333333336</c:v>
                </c:pt>
                <c:pt idx="14367">
                  <c:v>40778.75</c:v>
                </c:pt>
                <c:pt idx="14368">
                  <c:v>40778.791666666664</c:v>
                </c:pt>
                <c:pt idx="14369">
                  <c:v>40778.833333333336</c:v>
                </c:pt>
                <c:pt idx="14370">
                  <c:v>40778.875</c:v>
                </c:pt>
                <c:pt idx="14371">
                  <c:v>40778.916666666664</c:v>
                </c:pt>
                <c:pt idx="14372">
                  <c:v>40778.958333333336</c:v>
                </c:pt>
                <c:pt idx="14373">
                  <c:v>40779</c:v>
                </c:pt>
                <c:pt idx="14374">
                  <c:v>40779.041666666664</c:v>
                </c:pt>
                <c:pt idx="14375">
                  <c:v>40779.083333333336</c:v>
                </c:pt>
                <c:pt idx="14376">
                  <c:v>40779.125</c:v>
                </c:pt>
                <c:pt idx="14377">
                  <c:v>40779.166666666664</c:v>
                </c:pt>
                <c:pt idx="14378">
                  <c:v>40779.208333333336</c:v>
                </c:pt>
                <c:pt idx="14379">
                  <c:v>40779.25</c:v>
                </c:pt>
                <c:pt idx="14380">
                  <c:v>40779.291666666664</c:v>
                </c:pt>
                <c:pt idx="14381">
                  <c:v>40779.333333333336</c:v>
                </c:pt>
                <c:pt idx="14382">
                  <c:v>40779.375</c:v>
                </c:pt>
                <c:pt idx="14383">
                  <c:v>40779.416666666664</c:v>
                </c:pt>
                <c:pt idx="14384">
                  <c:v>40779.458333333336</c:v>
                </c:pt>
                <c:pt idx="14385">
                  <c:v>40779.5</c:v>
                </c:pt>
                <c:pt idx="14386">
                  <c:v>40779.541666666664</c:v>
                </c:pt>
                <c:pt idx="14387">
                  <c:v>40779.583333333336</c:v>
                </c:pt>
                <c:pt idx="14388">
                  <c:v>40779.625</c:v>
                </c:pt>
                <c:pt idx="14389">
                  <c:v>40779.666666666664</c:v>
                </c:pt>
                <c:pt idx="14390">
                  <c:v>40779.708333333336</c:v>
                </c:pt>
                <c:pt idx="14391">
                  <c:v>40779.75</c:v>
                </c:pt>
                <c:pt idx="14392">
                  <c:v>40779.791666666664</c:v>
                </c:pt>
                <c:pt idx="14393">
                  <c:v>40779.833333333336</c:v>
                </c:pt>
                <c:pt idx="14394">
                  <c:v>40779.875</c:v>
                </c:pt>
                <c:pt idx="14395">
                  <c:v>40779.916666666664</c:v>
                </c:pt>
                <c:pt idx="14396">
                  <c:v>40779.958333333336</c:v>
                </c:pt>
                <c:pt idx="14397">
                  <c:v>40780</c:v>
                </c:pt>
                <c:pt idx="14398">
                  <c:v>40780.041666666664</c:v>
                </c:pt>
                <c:pt idx="14399">
                  <c:v>40780.083333333336</c:v>
                </c:pt>
                <c:pt idx="14400">
                  <c:v>40780.125</c:v>
                </c:pt>
                <c:pt idx="14401">
                  <c:v>40780.166666666664</c:v>
                </c:pt>
                <c:pt idx="14402">
                  <c:v>40780.208333333336</c:v>
                </c:pt>
                <c:pt idx="14403">
                  <c:v>40780.25</c:v>
                </c:pt>
                <c:pt idx="14404">
                  <c:v>40780.291666666664</c:v>
                </c:pt>
                <c:pt idx="14405">
                  <c:v>40780.333333333336</c:v>
                </c:pt>
                <c:pt idx="14406">
                  <c:v>40780.375</c:v>
                </c:pt>
                <c:pt idx="14407">
                  <c:v>40780.416666666664</c:v>
                </c:pt>
                <c:pt idx="14408">
                  <c:v>40780.458333333336</c:v>
                </c:pt>
                <c:pt idx="14409">
                  <c:v>40780.5</c:v>
                </c:pt>
                <c:pt idx="14410">
                  <c:v>40780.541666666664</c:v>
                </c:pt>
                <c:pt idx="14411">
                  <c:v>40780.583333333336</c:v>
                </c:pt>
                <c:pt idx="14412">
                  <c:v>40780.625</c:v>
                </c:pt>
                <c:pt idx="14413">
                  <c:v>40780.666666666664</c:v>
                </c:pt>
                <c:pt idx="14414">
                  <c:v>40780.708333333336</c:v>
                </c:pt>
                <c:pt idx="14415">
                  <c:v>40780.75</c:v>
                </c:pt>
                <c:pt idx="14416">
                  <c:v>40780.791666666664</c:v>
                </c:pt>
                <c:pt idx="14417">
                  <c:v>40780.833333333336</c:v>
                </c:pt>
                <c:pt idx="14418">
                  <c:v>40780.875</c:v>
                </c:pt>
                <c:pt idx="14419">
                  <c:v>40780.916666666664</c:v>
                </c:pt>
                <c:pt idx="14420">
                  <c:v>40780.958333333336</c:v>
                </c:pt>
                <c:pt idx="14421">
                  <c:v>40781</c:v>
                </c:pt>
                <c:pt idx="14422">
                  <c:v>40781.041666666664</c:v>
                </c:pt>
                <c:pt idx="14423">
                  <c:v>40781.083333333336</c:v>
                </c:pt>
                <c:pt idx="14424">
                  <c:v>40781.125</c:v>
                </c:pt>
                <c:pt idx="14425">
                  <c:v>40781.166666666664</c:v>
                </c:pt>
                <c:pt idx="14426">
                  <c:v>40781.208333333336</c:v>
                </c:pt>
                <c:pt idx="14427">
                  <c:v>40781.25</c:v>
                </c:pt>
                <c:pt idx="14428">
                  <c:v>40781.291666666664</c:v>
                </c:pt>
                <c:pt idx="14429">
                  <c:v>40781.333333333336</c:v>
                </c:pt>
                <c:pt idx="14430">
                  <c:v>40781.375</c:v>
                </c:pt>
                <c:pt idx="14431">
                  <c:v>40781.416666666664</c:v>
                </c:pt>
                <c:pt idx="14432">
                  <c:v>40781.458333333336</c:v>
                </c:pt>
                <c:pt idx="14433">
                  <c:v>40781.5</c:v>
                </c:pt>
                <c:pt idx="14434">
                  <c:v>40781.541666666664</c:v>
                </c:pt>
                <c:pt idx="14435">
                  <c:v>40781.583333333336</c:v>
                </c:pt>
                <c:pt idx="14436">
                  <c:v>40781.625</c:v>
                </c:pt>
                <c:pt idx="14437">
                  <c:v>40781.666666666664</c:v>
                </c:pt>
                <c:pt idx="14438">
                  <c:v>40781.708333333336</c:v>
                </c:pt>
                <c:pt idx="14439">
                  <c:v>40781.75</c:v>
                </c:pt>
                <c:pt idx="14440">
                  <c:v>40781.791666666664</c:v>
                </c:pt>
                <c:pt idx="14441">
                  <c:v>40781.833333333336</c:v>
                </c:pt>
                <c:pt idx="14442">
                  <c:v>40781.875</c:v>
                </c:pt>
                <c:pt idx="14443">
                  <c:v>40781.916666666664</c:v>
                </c:pt>
                <c:pt idx="14444">
                  <c:v>40781.958333333336</c:v>
                </c:pt>
                <c:pt idx="14445">
                  <c:v>40782</c:v>
                </c:pt>
                <c:pt idx="14446">
                  <c:v>40782.041666666664</c:v>
                </c:pt>
                <c:pt idx="14447">
                  <c:v>40782.083333333336</c:v>
                </c:pt>
                <c:pt idx="14448">
                  <c:v>40782.125</c:v>
                </c:pt>
                <c:pt idx="14449">
                  <c:v>40782.166666666664</c:v>
                </c:pt>
                <c:pt idx="14450">
                  <c:v>40782.208333333336</c:v>
                </c:pt>
                <c:pt idx="14451">
                  <c:v>40782.25</c:v>
                </c:pt>
                <c:pt idx="14452">
                  <c:v>40782.291666666664</c:v>
                </c:pt>
                <c:pt idx="14453">
                  <c:v>40782.333333333336</c:v>
                </c:pt>
                <c:pt idx="14454">
                  <c:v>40782.375</c:v>
                </c:pt>
                <c:pt idx="14455">
                  <c:v>40782.416666666664</c:v>
                </c:pt>
                <c:pt idx="14456">
                  <c:v>40782.458333333336</c:v>
                </c:pt>
                <c:pt idx="14457">
                  <c:v>40782.5</c:v>
                </c:pt>
                <c:pt idx="14458">
                  <c:v>40782.541666666664</c:v>
                </c:pt>
                <c:pt idx="14459">
                  <c:v>40782.583333333336</c:v>
                </c:pt>
                <c:pt idx="14460">
                  <c:v>40782.625</c:v>
                </c:pt>
                <c:pt idx="14461">
                  <c:v>40782.666666666664</c:v>
                </c:pt>
                <c:pt idx="14462">
                  <c:v>40782.708333333336</c:v>
                </c:pt>
                <c:pt idx="14463">
                  <c:v>40782.75</c:v>
                </c:pt>
                <c:pt idx="14464">
                  <c:v>40782.791666666664</c:v>
                </c:pt>
                <c:pt idx="14465">
                  <c:v>40782.833333333336</c:v>
                </c:pt>
                <c:pt idx="14466">
                  <c:v>40782.875</c:v>
                </c:pt>
                <c:pt idx="14467">
                  <c:v>40782.916666666664</c:v>
                </c:pt>
                <c:pt idx="14468">
                  <c:v>40782.958333333336</c:v>
                </c:pt>
                <c:pt idx="14469">
                  <c:v>40783</c:v>
                </c:pt>
                <c:pt idx="14470">
                  <c:v>40783.041666666664</c:v>
                </c:pt>
                <c:pt idx="14471">
                  <c:v>40783.083333333336</c:v>
                </c:pt>
                <c:pt idx="14472">
                  <c:v>40783.125</c:v>
                </c:pt>
                <c:pt idx="14473">
                  <c:v>40783.166666666664</c:v>
                </c:pt>
                <c:pt idx="14474">
                  <c:v>40783.208333333336</c:v>
                </c:pt>
                <c:pt idx="14475">
                  <c:v>40783.25</c:v>
                </c:pt>
                <c:pt idx="14476">
                  <c:v>40783.291666666664</c:v>
                </c:pt>
                <c:pt idx="14477">
                  <c:v>40783.333333333336</c:v>
                </c:pt>
                <c:pt idx="14478">
                  <c:v>40783.375</c:v>
                </c:pt>
                <c:pt idx="14479">
                  <c:v>40783.416666666664</c:v>
                </c:pt>
                <c:pt idx="14480">
                  <c:v>40783.458333333336</c:v>
                </c:pt>
                <c:pt idx="14481">
                  <c:v>40783.5</c:v>
                </c:pt>
                <c:pt idx="14482">
                  <c:v>40783.541666666664</c:v>
                </c:pt>
                <c:pt idx="14483">
                  <c:v>40783.583333333336</c:v>
                </c:pt>
                <c:pt idx="14484">
                  <c:v>40783.625</c:v>
                </c:pt>
                <c:pt idx="14485">
                  <c:v>40783.666666666664</c:v>
                </c:pt>
                <c:pt idx="14486">
                  <c:v>40783.708333333336</c:v>
                </c:pt>
                <c:pt idx="14487">
                  <c:v>40783.75</c:v>
                </c:pt>
                <c:pt idx="14488">
                  <c:v>40783.791666666664</c:v>
                </c:pt>
                <c:pt idx="14489">
                  <c:v>40783.833333333336</c:v>
                </c:pt>
                <c:pt idx="14490">
                  <c:v>40783.875</c:v>
                </c:pt>
                <c:pt idx="14491">
                  <c:v>40783.916666666664</c:v>
                </c:pt>
                <c:pt idx="14492">
                  <c:v>40783.958333333336</c:v>
                </c:pt>
                <c:pt idx="14493">
                  <c:v>40784</c:v>
                </c:pt>
                <c:pt idx="14494">
                  <c:v>40784.041666666664</c:v>
                </c:pt>
                <c:pt idx="14495">
                  <c:v>40784.083333333336</c:v>
                </c:pt>
                <c:pt idx="14496">
                  <c:v>40784.125</c:v>
                </c:pt>
                <c:pt idx="14497">
                  <c:v>40784.166666666664</c:v>
                </c:pt>
                <c:pt idx="14498">
                  <c:v>40784.208333333336</c:v>
                </c:pt>
                <c:pt idx="14499">
                  <c:v>40784.25</c:v>
                </c:pt>
                <c:pt idx="14500">
                  <c:v>40784.291666666664</c:v>
                </c:pt>
                <c:pt idx="14501">
                  <c:v>40784.333333333336</c:v>
                </c:pt>
                <c:pt idx="14502">
                  <c:v>40784.375</c:v>
                </c:pt>
                <c:pt idx="14503">
                  <c:v>40784.416666666664</c:v>
                </c:pt>
                <c:pt idx="14504">
                  <c:v>40784.458333333336</c:v>
                </c:pt>
                <c:pt idx="14505">
                  <c:v>40784.5</c:v>
                </c:pt>
                <c:pt idx="14506">
                  <c:v>40784.541666666664</c:v>
                </c:pt>
                <c:pt idx="14507">
                  <c:v>40784.583333333336</c:v>
                </c:pt>
                <c:pt idx="14508">
                  <c:v>40784.625</c:v>
                </c:pt>
                <c:pt idx="14509">
                  <c:v>40784.666666666664</c:v>
                </c:pt>
                <c:pt idx="14510">
                  <c:v>40784.708333333336</c:v>
                </c:pt>
                <c:pt idx="14511">
                  <c:v>40784.75</c:v>
                </c:pt>
                <c:pt idx="14512">
                  <c:v>40784.791666666664</c:v>
                </c:pt>
                <c:pt idx="14513">
                  <c:v>40784.833333333336</c:v>
                </c:pt>
                <c:pt idx="14514">
                  <c:v>40784.875</c:v>
                </c:pt>
                <c:pt idx="14515">
                  <c:v>40784.916666666664</c:v>
                </c:pt>
                <c:pt idx="14516">
                  <c:v>40784.958333333336</c:v>
                </c:pt>
                <c:pt idx="14517">
                  <c:v>40785</c:v>
                </c:pt>
                <c:pt idx="14518">
                  <c:v>40785.041666666664</c:v>
                </c:pt>
                <c:pt idx="14519">
                  <c:v>40785.083333333336</c:v>
                </c:pt>
                <c:pt idx="14520">
                  <c:v>40785.125</c:v>
                </c:pt>
                <c:pt idx="14521">
                  <c:v>40785.166666666664</c:v>
                </c:pt>
                <c:pt idx="14522">
                  <c:v>40785.208333333336</c:v>
                </c:pt>
                <c:pt idx="14523">
                  <c:v>40785.25</c:v>
                </c:pt>
                <c:pt idx="14524">
                  <c:v>40785.291666666664</c:v>
                </c:pt>
                <c:pt idx="14525">
                  <c:v>40785.333333333336</c:v>
                </c:pt>
                <c:pt idx="14526">
                  <c:v>40785.375</c:v>
                </c:pt>
                <c:pt idx="14527">
                  <c:v>40785.416666666664</c:v>
                </c:pt>
                <c:pt idx="14528">
                  <c:v>40785.458333333336</c:v>
                </c:pt>
                <c:pt idx="14529">
                  <c:v>40785.5</c:v>
                </c:pt>
                <c:pt idx="14530">
                  <c:v>40785.541666666664</c:v>
                </c:pt>
                <c:pt idx="14531">
                  <c:v>40785.583333333336</c:v>
                </c:pt>
                <c:pt idx="14532">
                  <c:v>40785.625</c:v>
                </c:pt>
                <c:pt idx="14533">
                  <c:v>40785.666666666664</c:v>
                </c:pt>
                <c:pt idx="14534">
                  <c:v>40785.708333333336</c:v>
                </c:pt>
                <c:pt idx="14535">
                  <c:v>40785.75</c:v>
                </c:pt>
                <c:pt idx="14536">
                  <c:v>40785.791666666664</c:v>
                </c:pt>
                <c:pt idx="14537">
                  <c:v>40785.833333333336</c:v>
                </c:pt>
                <c:pt idx="14538">
                  <c:v>40785.875</c:v>
                </c:pt>
                <c:pt idx="14539">
                  <c:v>40785.916666666664</c:v>
                </c:pt>
                <c:pt idx="14540">
                  <c:v>40785.958333333336</c:v>
                </c:pt>
                <c:pt idx="14541">
                  <c:v>40786</c:v>
                </c:pt>
                <c:pt idx="14542">
                  <c:v>40786.041666666664</c:v>
                </c:pt>
                <c:pt idx="14543">
                  <c:v>40786.083333333336</c:v>
                </c:pt>
                <c:pt idx="14544">
                  <c:v>40786.125</c:v>
                </c:pt>
                <c:pt idx="14545">
                  <c:v>40786.166666666664</c:v>
                </c:pt>
                <c:pt idx="14546">
                  <c:v>40786.208333333336</c:v>
                </c:pt>
                <c:pt idx="14547">
                  <c:v>40786.25</c:v>
                </c:pt>
                <c:pt idx="14548">
                  <c:v>40786.291666666664</c:v>
                </c:pt>
                <c:pt idx="14549">
                  <c:v>40786.333333333336</c:v>
                </c:pt>
                <c:pt idx="14550">
                  <c:v>40786.375</c:v>
                </c:pt>
                <c:pt idx="14551">
                  <c:v>40786.416666666664</c:v>
                </c:pt>
                <c:pt idx="14552">
                  <c:v>40786.458333333336</c:v>
                </c:pt>
                <c:pt idx="14553">
                  <c:v>40786.5</c:v>
                </c:pt>
                <c:pt idx="14554">
                  <c:v>40786.541666666664</c:v>
                </c:pt>
                <c:pt idx="14555">
                  <c:v>40786.583333333336</c:v>
                </c:pt>
                <c:pt idx="14556">
                  <c:v>40786.625</c:v>
                </c:pt>
                <c:pt idx="14557">
                  <c:v>40786.666666666664</c:v>
                </c:pt>
                <c:pt idx="14558">
                  <c:v>40786.708333333336</c:v>
                </c:pt>
                <c:pt idx="14559">
                  <c:v>40786.75</c:v>
                </c:pt>
                <c:pt idx="14560">
                  <c:v>40786.791666666664</c:v>
                </c:pt>
                <c:pt idx="14561">
                  <c:v>40786.833333333336</c:v>
                </c:pt>
                <c:pt idx="14562">
                  <c:v>40786.875</c:v>
                </c:pt>
                <c:pt idx="14563">
                  <c:v>40786.916666666664</c:v>
                </c:pt>
                <c:pt idx="14564">
                  <c:v>40786.958333333336</c:v>
                </c:pt>
                <c:pt idx="14565">
                  <c:v>40787</c:v>
                </c:pt>
                <c:pt idx="14566">
                  <c:v>40787.041666666664</c:v>
                </c:pt>
                <c:pt idx="14567">
                  <c:v>40787.083333333336</c:v>
                </c:pt>
                <c:pt idx="14568">
                  <c:v>40787.125</c:v>
                </c:pt>
                <c:pt idx="14569">
                  <c:v>40787.166666666664</c:v>
                </c:pt>
                <c:pt idx="14570">
                  <c:v>40787.208333333336</c:v>
                </c:pt>
                <c:pt idx="14571">
                  <c:v>40787.25</c:v>
                </c:pt>
                <c:pt idx="14572">
                  <c:v>40787.291666666664</c:v>
                </c:pt>
                <c:pt idx="14573">
                  <c:v>40787.333333333336</c:v>
                </c:pt>
                <c:pt idx="14574">
                  <c:v>40787.375</c:v>
                </c:pt>
                <c:pt idx="14575">
                  <c:v>40787.416666666664</c:v>
                </c:pt>
                <c:pt idx="14576">
                  <c:v>40787.458333333336</c:v>
                </c:pt>
                <c:pt idx="14577">
                  <c:v>40787.5</c:v>
                </c:pt>
                <c:pt idx="14578">
                  <c:v>40787.541666666664</c:v>
                </c:pt>
                <c:pt idx="14579">
                  <c:v>40787.583333333336</c:v>
                </c:pt>
                <c:pt idx="14580">
                  <c:v>40787.625</c:v>
                </c:pt>
                <c:pt idx="14581">
                  <c:v>40787.666666666664</c:v>
                </c:pt>
                <c:pt idx="14582">
                  <c:v>40787.708333333336</c:v>
                </c:pt>
                <c:pt idx="14583">
                  <c:v>40787.75</c:v>
                </c:pt>
                <c:pt idx="14584">
                  <c:v>40787.791666666664</c:v>
                </c:pt>
                <c:pt idx="14585">
                  <c:v>40787.833333333336</c:v>
                </c:pt>
                <c:pt idx="14586">
                  <c:v>40787.875</c:v>
                </c:pt>
                <c:pt idx="14587">
                  <c:v>40787.916666666664</c:v>
                </c:pt>
                <c:pt idx="14588">
                  <c:v>40787.958333333336</c:v>
                </c:pt>
                <c:pt idx="14589">
                  <c:v>40788</c:v>
                </c:pt>
                <c:pt idx="14590">
                  <c:v>40788.041666666664</c:v>
                </c:pt>
                <c:pt idx="14591">
                  <c:v>40788.083333333336</c:v>
                </c:pt>
                <c:pt idx="14592">
                  <c:v>40788.125</c:v>
                </c:pt>
                <c:pt idx="14593">
                  <c:v>40788.166666666664</c:v>
                </c:pt>
                <c:pt idx="14594">
                  <c:v>40788.208333333336</c:v>
                </c:pt>
                <c:pt idx="14595">
                  <c:v>40788.25</c:v>
                </c:pt>
                <c:pt idx="14596">
                  <c:v>40788.291666666664</c:v>
                </c:pt>
                <c:pt idx="14597">
                  <c:v>40788.333333333336</c:v>
                </c:pt>
                <c:pt idx="14598">
                  <c:v>40788.375</c:v>
                </c:pt>
                <c:pt idx="14599">
                  <c:v>40788.416666666664</c:v>
                </c:pt>
                <c:pt idx="14600">
                  <c:v>40788.458333333336</c:v>
                </c:pt>
                <c:pt idx="14601">
                  <c:v>40788.5</c:v>
                </c:pt>
                <c:pt idx="14602">
                  <c:v>40788.541666666664</c:v>
                </c:pt>
                <c:pt idx="14603">
                  <c:v>40788.583333333336</c:v>
                </c:pt>
                <c:pt idx="14604">
                  <c:v>40788.625</c:v>
                </c:pt>
                <c:pt idx="14605">
                  <c:v>40788.666666666664</c:v>
                </c:pt>
                <c:pt idx="14606">
                  <c:v>40788.708333333336</c:v>
                </c:pt>
                <c:pt idx="14607">
                  <c:v>40788.75</c:v>
                </c:pt>
                <c:pt idx="14608">
                  <c:v>40788.791666666664</c:v>
                </c:pt>
                <c:pt idx="14609">
                  <c:v>40788.833333333336</c:v>
                </c:pt>
                <c:pt idx="14610">
                  <c:v>40788.875</c:v>
                </c:pt>
                <c:pt idx="14611">
                  <c:v>40788.916666666664</c:v>
                </c:pt>
                <c:pt idx="14612">
                  <c:v>40788.958333333336</c:v>
                </c:pt>
                <c:pt idx="14613">
                  <c:v>40789</c:v>
                </c:pt>
                <c:pt idx="14614">
                  <c:v>40789.041666666664</c:v>
                </c:pt>
                <c:pt idx="14615">
                  <c:v>40789.083333333336</c:v>
                </c:pt>
                <c:pt idx="14616">
                  <c:v>40789.125</c:v>
                </c:pt>
                <c:pt idx="14617">
                  <c:v>40789.166666666664</c:v>
                </c:pt>
                <c:pt idx="14618">
                  <c:v>40789.208333333336</c:v>
                </c:pt>
                <c:pt idx="14619">
                  <c:v>40789.25</c:v>
                </c:pt>
                <c:pt idx="14620">
                  <c:v>40789.291666666664</c:v>
                </c:pt>
                <c:pt idx="14621">
                  <c:v>40789.333333333336</c:v>
                </c:pt>
                <c:pt idx="14622">
                  <c:v>40789.375</c:v>
                </c:pt>
                <c:pt idx="14623">
                  <c:v>40789.416666666664</c:v>
                </c:pt>
                <c:pt idx="14624">
                  <c:v>40789.458333333336</c:v>
                </c:pt>
                <c:pt idx="14625">
                  <c:v>40789.5</c:v>
                </c:pt>
                <c:pt idx="14626">
                  <c:v>40789.541666666664</c:v>
                </c:pt>
                <c:pt idx="14627">
                  <c:v>40789.583333333336</c:v>
                </c:pt>
                <c:pt idx="14628">
                  <c:v>40789.625</c:v>
                </c:pt>
                <c:pt idx="14629">
                  <c:v>40789.666666666664</c:v>
                </c:pt>
                <c:pt idx="14630">
                  <c:v>40789.708333333336</c:v>
                </c:pt>
                <c:pt idx="14631">
                  <c:v>40789.75</c:v>
                </c:pt>
                <c:pt idx="14632">
                  <c:v>40789.791666666664</c:v>
                </c:pt>
                <c:pt idx="14633">
                  <c:v>40789.833333333336</c:v>
                </c:pt>
                <c:pt idx="14634">
                  <c:v>40789.875</c:v>
                </c:pt>
                <c:pt idx="14635">
                  <c:v>40789.916666666664</c:v>
                </c:pt>
                <c:pt idx="14636">
                  <c:v>40789.958333333336</c:v>
                </c:pt>
                <c:pt idx="14637">
                  <c:v>40790</c:v>
                </c:pt>
                <c:pt idx="14638">
                  <c:v>40790.041666666664</c:v>
                </c:pt>
                <c:pt idx="14639">
                  <c:v>40790.083333333336</c:v>
                </c:pt>
                <c:pt idx="14640">
                  <c:v>40790.125</c:v>
                </c:pt>
                <c:pt idx="14641">
                  <c:v>40790.166666666664</c:v>
                </c:pt>
                <c:pt idx="14642">
                  <c:v>40790.208333333336</c:v>
                </c:pt>
                <c:pt idx="14643">
                  <c:v>40790.25</c:v>
                </c:pt>
                <c:pt idx="14644">
                  <c:v>40790.291666666664</c:v>
                </c:pt>
                <c:pt idx="14645">
                  <c:v>40790.333333333336</c:v>
                </c:pt>
                <c:pt idx="14646">
                  <c:v>40790.375</c:v>
                </c:pt>
                <c:pt idx="14647">
                  <c:v>40790.416666666664</c:v>
                </c:pt>
                <c:pt idx="14648">
                  <c:v>40790.458333333336</c:v>
                </c:pt>
                <c:pt idx="14649">
                  <c:v>40790.5</c:v>
                </c:pt>
                <c:pt idx="14650">
                  <c:v>40790.541666666664</c:v>
                </c:pt>
                <c:pt idx="14651">
                  <c:v>40790.583333333336</c:v>
                </c:pt>
                <c:pt idx="14652">
                  <c:v>40790.625</c:v>
                </c:pt>
                <c:pt idx="14653">
                  <c:v>40790.666666666664</c:v>
                </c:pt>
                <c:pt idx="14654">
                  <c:v>40790.708333333336</c:v>
                </c:pt>
                <c:pt idx="14655">
                  <c:v>40790.75</c:v>
                </c:pt>
                <c:pt idx="14656">
                  <c:v>40790.791666666664</c:v>
                </c:pt>
                <c:pt idx="14657">
                  <c:v>40790.833333333336</c:v>
                </c:pt>
                <c:pt idx="14658">
                  <c:v>40790.875</c:v>
                </c:pt>
                <c:pt idx="14659">
                  <c:v>40790.916666666664</c:v>
                </c:pt>
                <c:pt idx="14660">
                  <c:v>40790.958333333336</c:v>
                </c:pt>
                <c:pt idx="14661">
                  <c:v>40791</c:v>
                </c:pt>
                <c:pt idx="14662">
                  <c:v>40791.041666666664</c:v>
                </c:pt>
                <c:pt idx="14663">
                  <c:v>40791.083333333336</c:v>
                </c:pt>
                <c:pt idx="14664">
                  <c:v>40791.125</c:v>
                </c:pt>
                <c:pt idx="14665">
                  <c:v>40791.166666666664</c:v>
                </c:pt>
                <c:pt idx="14666">
                  <c:v>40791.208333333336</c:v>
                </c:pt>
                <c:pt idx="14667">
                  <c:v>40791.25</c:v>
                </c:pt>
                <c:pt idx="14668">
                  <c:v>40791.291666666664</c:v>
                </c:pt>
                <c:pt idx="14669">
                  <c:v>40791.333333333336</c:v>
                </c:pt>
                <c:pt idx="14670">
                  <c:v>40791.375</c:v>
                </c:pt>
                <c:pt idx="14671">
                  <c:v>40791.416666666664</c:v>
                </c:pt>
                <c:pt idx="14672">
                  <c:v>40791.458333333336</c:v>
                </c:pt>
                <c:pt idx="14673">
                  <c:v>40791.5</c:v>
                </c:pt>
                <c:pt idx="14674">
                  <c:v>40791.541666666664</c:v>
                </c:pt>
                <c:pt idx="14675">
                  <c:v>40791.583333333336</c:v>
                </c:pt>
                <c:pt idx="14676">
                  <c:v>40791.625</c:v>
                </c:pt>
                <c:pt idx="14677">
                  <c:v>40791.666666666664</c:v>
                </c:pt>
                <c:pt idx="14678">
                  <c:v>40791.708333333336</c:v>
                </c:pt>
                <c:pt idx="14679">
                  <c:v>40791.75</c:v>
                </c:pt>
                <c:pt idx="14680">
                  <c:v>40791.791666666664</c:v>
                </c:pt>
                <c:pt idx="14681">
                  <c:v>40791.833333333336</c:v>
                </c:pt>
                <c:pt idx="14682">
                  <c:v>40791.875</c:v>
                </c:pt>
                <c:pt idx="14683">
                  <c:v>40791.916666666664</c:v>
                </c:pt>
                <c:pt idx="14684">
                  <c:v>40791.958333333336</c:v>
                </c:pt>
                <c:pt idx="14685">
                  <c:v>40792</c:v>
                </c:pt>
                <c:pt idx="14686">
                  <c:v>40792.041666666664</c:v>
                </c:pt>
                <c:pt idx="14687">
                  <c:v>40792.083333333336</c:v>
                </c:pt>
                <c:pt idx="14688">
                  <c:v>40792.125</c:v>
                </c:pt>
                <c:pt idx="14689">
                  <c:v>40792.166666666664</c:v>
                </c:pt>
                <c:pt idx="14690">
                  <c:v>40792.208333333336</c:v>
                </c:pt>
                <c:pt idx="14691">
                  <c:v>40792.25</c:v>
                </c:pt>
                <c:pt idx="14692">
                  <c:v>40792.291666666664</c:v>
                </c:pt>
                <c:pt idx="14693">
                  <c:v>40792.333333333336</c:v>
                </c:pt>
                <c:pt idx="14694">
                  <c:v>40792.375</c:v>
                </c:pt>
                <c:pt idx="14695">
                  <c:v>40792.416666666664</c:v>
                </c:pt>
                <c:pt idx="14696">
                  <c:v>40792.458333333336</c:v>
                </c:pt>
                <c:pt idx="14697">
                  <c:v>40792.5</c:v>
                </c:pt>
                <c:pt idx="14698">
                  <c:v>40792.541666666664</c:v>
                </c:pt>
                <c:pt idx="14699">
                  <c:v>40792.583333333336</c:v>
                </c:pt>
                <c:pt idx="14700">
                  <c:v>40792.625</c:v>
                </c:pt>
                <c:pt idx="14701">
                  <c:v>40792.666666666664</c:v>
                </c:pt>
                <c:pt idx="14702">
                  <c:v>40792.708333333336</c:v>
                </c:pt>
                <c:pt idx="14703">
                  <c:v>40792.75</c:v>
                </c:pt>
                <c:pt idx="14704">
                  <c:v>40792.791666666664</c:v>
                </c:pt>
                <c:pt idx="14705">
                  <c:v>40792.833333333336</c:v>
                </c:pt>
                <c:pt idx="14706">
                  <c:v>40792.875</c:v>
                </c:pt>
                <c:pt idx="14707">
                  <c:v>40792.916666666664</c:v>
                </c:pt>
                <c:pt idx="14708">
                  <c:v>40792.958333333336</c:v>
                </c:pt>
                <c:pt idx="14709">
                  <c:v>40793</c:v>
                </c:pt>
                <c:pt idx="14710">
                  <c:v>40793.041666666664</c:v>
                </c:pt>
                <c:pt idx="14711">
                  <c:v>40793.083333333336</c:v>
                </c:pt>
                <c:pt idx="14712">
                  <c:v>40793.125</c:v>
                </c:pt>
                <c:pt idx="14713">
                  <c:v>40793.166666666664</c:v>
                </c:pt>
                <c:pt idx="14714">
                  <c:v>40793.208333333336</c:v>
                </c:pt>
                <c:pt idx="14715">
                  <c:v>40793.25</c:v>
                </c:pt>
                <c:pt idx="14716">
                  <c:v>40793.291666666664</c:v>
                </c:pt>
                <c:pt idx="14717">
                  <c:v>40793.333333333336</c:v>
                </c:pt>
                <c:pt idx="14718">
                  <c:v>40793.375</c:v>
                </c:pt>
                <c:pt idx="14719">
                  <c:v>40793.416666666664</c:v>
                </c:pt>
                <c:pt idx="14720">
                  <c:v>40793.458333333336</c:v>
                </c:pt>
                <c:pt idx="14721">
                  <c:v>40793.5</c:v>
                </c:pt>
                <c:pt idx="14722">
                  <c:v>40793.541666666664</c:v>
                </c:pt>
                <c:pt idx="14723">
                  <c:v>40793.583333333336</c:v>
                </c:pt>
                <c:pt idx="14724">
                  <c:v>40793.625</c:v>
                </c:pt>
                <c:pt idx="14725">
                  <c:v>40793.666666666664</c:v>
                </c:pt>
                <c:pt idx="14726">
                  <c:v>40793.708333333336</c:v>
                </c:pt>
                <c:pt idx="14727">
                  <c:v>40793.75</c:v>
                </c:pt>
                <c:pt idx="14728">
                  <c:v>40793.791666666664</c:v>
                </c:pt>
                <c:pt idx="14729">
                  <c:v>40793.833333333336</c:v>
                </c:pt>
                <c:pt idx="14730">
                  <c:v>40793.875</c:v>
                </c:pt>
                <c:pt idx="14731">
                  <c:v>40793.916666666664</c:v>
                </c:pt>
                <c:pt idx="14732">
                  <c:v>40793.958333333336</c:v>
                </c:pt>
                <c:pt idx="14733">
                  <c:v>40794</c:v>
                </c:pt>
                <c:pt idx="14734">
                  <c:v>40794.041666666664</c:v>
                </c:pt>
                <c:pt idx="14735">
                  <c:v>40794.083333333336</c:v>
                </c:pt>
                <c:pt idx="14736">
                  <c:v>40794.125</c:v>
                </c:pt>
                <c:pt idx="14737">
                  <c:v>40794.166666666664</c:v>
                </c:pt>
                <c:pt idx="14738">
                  <c:v>40794.208333333336</c:v>
                </c:pt>
                <c:pt idx="14739">
                  <c:v>40794.25</c:v>
                </c:pt>
                <c:pt idx="14740">
                  <c:v>40794.291666666664</c:v>
                </c:pt>
                <c:pt idx="14741">
                  <c:v>40794.333333333336</c:v>
                </c:pt>
                <c:pt idx="14742">
                  <c:v>40794.375</c:v>
                </c:pt>
                <c:pt idx="14743">
                  <c:v>40794.416666666664</c:v>
                </c:pt>
                <c:pt idx="14744">
                  <c:v>40794.458333333336</c:v>
                </c:pt>
                <c:pt idx="14745">
                  <c:v>40794.5</c:v>
                </c:pt>
                <c:pt idx="14746">
                  <c:v>40794.541666666664</c:v>
                </c:pt>
                <c:pt idx="14747">
                  <c:v>40794.583333333336</c:v>
                </c:pt>
                <c:pt idx="14748">
                  <c:v>40794.625</c:v>
                </c:pt>
                <c:pt idx="14749">
                  <c:v>40794.666666666664</c:v>
                </c:pt>
                <c:pt idx="14750">
                  <c:v>40794.708333333336</c:v>
                </c:pt>
                <c:pt idx="14751">
                  <c:v>40794.75</c:v>
                </c:pt>
                <c:pt idx="14752">
                  <c:v>40794.791666666664</c:v>
                </c:pt>
                <c:pt idx="14753">
                  <c:v>40794.833333333336</c:v>
                </c:pt>
                <c:pt idx="14754">
                  <c:v>40794.875</c:v>
                </c:pt>
                <c:pt idx="14755">
                  <c:v>40794.916666666664</c:v>
                </c:pt>
                <c:pt idx="14756">
                  <c:v>40794.958333333336</c:v>
                </c:pt>
                <c:pt idx="14757">
                  <c:v>40795</c:v>
                </c:pt>
                <c:pt idx="14758">
                  <c:v>40795.041666666664</c:v>
                </c:pt>
                <c:pt idx="14759">
                  <c:v>40795.083333333336</c:v>
                </c:pt>
                <c:pt idx="14760">
                  <c:v>40795.125</c:v>
                </c:pt>
                <c:pt idx="14761">
                  <c:v>40795.166666666664</c:v>
                </c:pt>
                <c:pt idx="14762">
                  <c:v>40795.208333333336</c:v>
                </c:pt>
                <c:pt idx="14763">
                  <c:v>40795.25</c:v>
                </c:pt>
                <c:pt idx="14764">
                  <c:v>40795.291666666664</c:v>
                </c:pt>
                <c:pt idx="14765">
                  <c:v>40795.333333333336</c:v>
                </c:pt>
                <c:pt idx="14766">
                  <c:v>40795.375</c:v>
                </c:pt>
                <c:pt idx="14767">
                  <c:v>40795.416666666664</c:v>
                </c:pt>
                <c:pt idx="14768">
                  <c:v>40795.458333333336</c:v>
                </c:pt>
                <c:pt idx="14769">
                  <c:v>40795.5</c:v>
                </c:pt>
                <c:pt idx="14770">
                  <c:v>40795.541666666664</c:v>
                </c:pt>
                <c:pt idx="14771">
                  <c:v>40795.583333333336</c:v>
                </c:pt>
                <c:pt idx="14772">
                  <c:v>40795.625</c:v>
                </c:pt>
                <c:pt idx="14773">
                  <c:v>40795.666666666664</c:v>
                </c:pt>
                <c:pt idx="14774">
                  <c:v>40795.708333333336</c:v>
                </c:pt>
                <c:pt idx="14775">
                  <c:v>40795.75</c:v>
                </c:pt>
                <c:pt idx="14776">
                  <c:v>40795.791666666664</c:v>
                </c:pt>
                <c:pt idx="14777">
                  <c:v>40795.833333333336</c:v>
                </c:pt>
                <c:pt idx="14778">
                  <c:v>40795.875</c:v>
                </c:pt>
                <c:pt idx="14779">
                  <c:v>40795.916666666664</c:v>
                </c:pt>
                <c:pt idx="14780">
                  <c:v>40795.958333333336</c:v>
                </c:pt>
                <c:pt idx="14781">
                  <c:v>40796</c:v>
                </c:pt>
                <c:pt idx="14782">
                  <c:v>40796.041666666664</c:v>
                </c:pt>
                <c:pt idx="14783">
                  <c:v>40796.083333333336</c:v>
                </c:pt>
                <c:pt idx="14784">
                  <c:v>40796.125</c:v>
                </c:pt>
                <c:pt idx="14785">
                  <c:v>40796.166666666664</c:v>
                </c:pt>
                <c:pt idx="14786">
                  <c:v>40796.208333333336</c:v>
                </c:pt>
                <c:pt idx="14787">
                  <c:v>40796.25</c:v>
                </c:pt>
                <c:pt idx="14788">
                  <c:v>40796.291666666664</c:v>
                </c:pt>
                <c:pt idx="14789">
                  <c:v>40796.333333333336</c:v>
                </c:pt>
                <c:pt idx="14790">
                  <c:v>40796.375</c:v>
                </c:pt>
                <c:pt idx="14791">
                  <c:v>40796.416666666664</c:v>
                </c:pt>
                <c:pt idx="14792">
                  <c:v>40796.458333333336</c:v>
                </c:pt>
                <c:pt idx="14793">
                  <c:v>40796.5</c:v>
                </c:pt>
                <c:pt idx="14794">
                  <c:v>40796.541666666664</c:v>
                </c:pt>
                <c:pt idx="14795">
                  <c:v>40796.583333333336</c:v>
                </c:pt>
                <c:pt idx="14796">
                  <c:v>40796.625</c:v>
                </c:pt>
                <c:pt idx="14797">
                  <c:v>40796.666666666664</c:v>
                </c:pt>
                <c:pt idx="14798">
                  <c:v>40796.708333333336</c:v>
                </c:pt>
                <c:pt idx="14799">
                  <c:v>40796.75</c:v>
                </c:pt>
                <c:pt idx="14800">
                  <c:v>40796.791666666664</c:v>
                </c:pt>
                <c:pt idx="14801">
                  <c:v>40796.833333333336</c:v>
                </c:pt>
                <c:pt idx="14802">
                  <c:v>40796.875</c:v>
                </c:pt>
                <c:pt idx="14803">
                  <c:v>40796.916666666664</c:v>
                </c:pt>
                <c:pt idx="14804">
                  <c:v>40796.958333333336</c:v>
                </c:pt>
                <c:pt idx="14805">
                  <c:v>40797</c:v>
                </c:pt>
                <c:pt idx="14806">
                  <c:v>40797.041666666664</c:v>
                </c:pt>
                <c:pt idx="14807">
                  <c:v>40797.083333333336</c:v>
                </c:pt>
                <c:pt idx="14808">
                  <c:v>40797.125</c:v>
                </c:pt>
                <c:pt idx="14809">
                  <c:v>40797.166666666664</c:v>
                </c:pt>
                <c:pt idx="14810">
                  <c:v>40797.208333333336</c:v>
                </c:pt>
                <c:pt idx="14811">
                  <c:v>40797.25</c:v>
                </c:pt>
                <c:pt idx="14812">
                  <c:v>40797.291666666664</c:v>
                </c:pt>
                <c:pt idx="14813">
                  <c:v>40797.333333333336</c:v>
                </c:pt>
                <c:pt idx="14814">
                  <c:v>40797.375</c:v>
                </c:pt>
                <c:pt idx="14815">
                  <c:v>40797.416666666664</c:v>
                </c:pt>
                <c:pt idx="14816">
                  <c:v>40797.458333333336</c:v>
                </c:pt>
                <c:pt idx="14817">
                  <c:v>40797.5</c:v>
                </c:pt>
                <c:pt idx="14818">
                  <c:v>40797.541666666664</c:v>
                </c:pt>
                <c:pt idx="14819">
                  <c:v>40797.583333333336</c:v>
                </c:pt>
                <c:pt idx="14820">
                  <c:v>40797.625</c:v>
                </c:pt>
                <c:pt idx="14821">
                  <c:v>40797.666666666664</c:v>
                </c:pt>
                <c:pt idx="14822">
                  <c:v>40797.708333333336</c:v>
                </c:pt>
                <c:pt idx="14823">
                  <c:v>40797.75</c:v>
                </c:pt>
                <c:pt idx="14824">
                  <c:v>40797.791666666664</c:v>
                </c:pt>
                <c:pt idx="14825">
                  <c:v>40797.833333333336</c:v>
                </c:pt>
                <c:pt idx="14826">
                  <c:v>40797.875</c:v>
                </c:pt>
                <c:pt idx="14827">
                  <c:v>40797.916666666664</c:v>
                </c:pt>
                <c:pt idx="14828">
                  <c:v>40797.958333333336</c:v>
                </c:pt>
                <c:pt idx="14829">
                  <c:v>40798</c:v>
                </c:pt>
                <c:pt idx="14830">
                  <c:v>40798.041666666664</c:v>
                </c:pt>
                <c:pt idx="14831">
                  <c:v>40798.083333333336</c:v>
                </c:pt>
                <c:pt idx="14832">
                  <c:v>40798.125</c:v>
                </c:pt>
                <c:pt idx="14833">
                  <c:v>40798.166666666664</c:v>
                </c:pt>
                <c:pt idx="14834">
                  <c:v>40798.208333333336</c:v>
                </c:pt>
                <c:pt idx="14835">
                  <c:v>40798.25</c:v>
                </c:pt>
                <c:pt idx="14836">
                  <c:v>40798.291666666664</c:v>
                </c:pt>
                <c:pt idx="14837">
                  <c:v>40798.333333333336</c:v>
                </c:pt>
                <c:pt idx="14838">
                  <c:v>40798.375</c:v>
                </c:pt>
                <c:pt idx="14839">
                  <c:v>40798.416666666664</c:v>
                </c:pt>
                <c:pt idx="14840">
                  <c:v>40798.458333333336</c:v>
                </c:pt>
                <c:pt idx="14841">
                  <c:v>40798.5</c:v>
                </c:pt>
                <c:pt idx="14842">
                  <c:v>40798.541666666664</c:v>
                </c:pt>
                <c:pt idx="14843">
                  <c:v>40798.583333333336</c:v>
                </c:pt>
                <c:pt idx="14844">
                  <c:v>40798.625</c:v>
                </c:pt>
                <c:pt idx="14845">
                  <c:v>40798.666666666664</c:v>
                </c:pt>
                <c:pt idx="14846">
                  <c:v>40798.708333333336</c:v>
                </c:pt>
                <c:pt idx="14847">
                  <c:v>40798.75</c:v>
                </c:pt>
                <c:pt idx="14848">
                  <c:v>40798.791666666664</c:v>
                </c:pt>
                <c:pt idx="14849">
                  <c:v>40798.833333333336</c:v>
                </c:pt>
                <c:pt idx="14850">
                  <c:v>40798.875</c:v>
                </c:pt>
                <c:pt idx="14851">
                  <c:v>40798.916666666664</c:v>
                </c:pt>
                <c:pt idx="14852">
                  <c:v>40798.958333333336</c:v>
                </c:pt>
                <c:pt idx="14853">
                  <c:v>40799</c:v>
                </c:pt>
                <c:pt idx="14854">
                  <c:v>40799.041666666664</c:v>
                </c:pt>
                <c:pt idx="14855">
                  <c:v>40799.083333333336</c:v>
                </c:pt>
                <c:pt idx="14856">
                  <c:v>40799.125</c:v>
                </c:pt>
                <c:pt idx="14857">
                  <c:v>40799.166666666664</c:v>
                </c:pt>
                <c:pt idx="14858">
                  <c:v>40799.208333333336</c:v>
                </c:pt>
                <c:pt idx="14859">
                  <c:v>40799.25</c:v>
                </c:pt>
                <c:pt idx="14860">
                  <c:v>40799.291666666664</c:v>
                </c:pt>
                <c:pt idx="14861">
                  <c:v>40799.333333333336</c:v>
                </c:pt>
                <c:pt idx="14862">
                  <c:v>40799.375</c:v>
                </c:pt>
                <c:pt idx="14863">
                  <c:v>40799.416666666664</c:v>
                </c:pt>
                <c:pt idx="14864">
                  <c:v>40799.458333333336</c:v>
                </c:pt>
                <c:pt idx="14865">
                  <c:v>40799.5</c:v>
                </c:pt>
                <c:pt idx="14866">
                  <c:v>40799.541666666664</c:v>
                </c:pt>
                <c:pt idx="14867">
                  <c:v>40799.583333333336</c:v>
                </c:pt>
                <c:pt idx="14868">
                  <c:v>40799.625</c:v>
                </c:pt>
                <c:pt idx="14869">
                  <c:v>40799.666666666664</c:v>
                </c:pt>
                <c:pt idx="14870">
                  <c:v>40799.708333333336</c:v>
                </c:pt>
                <c:pt idx="14871">
                  <c:v>40799.75</c:v>
                </c:pt>
                <c:pt idx="14872">
                  <c:v>40799.791666666664</c:v>
                </c:pt>
                <c:pt idx="14873">
                  <c:v>40799.833333333336</c:v>
                </c:pt>
                <c:pt idx="14874">
                  <c:v>40799.875</c:v>
                </c:pt>
                <c:pt idx="14875">
                  <c:v>40799.916666666664</c:v>
                </c:pt>
                <c:pt idx="14876">
                  <c:v>40799.958333333336</c:v>
                </c:pt>
                <c:pt idx="14877">
                  <c:v>40800</c:v>
                </c:pt>
                <c:pt idx="14878">
                  <c:v>40800.041666666664</c:v>
                </c:pt>
                <c:pt idx="14879">
                  <c:v>40800.083333333336</c:v>
                </c:pt>
                <c:pt idx="14880">
                  <c:v>40800.125</c:v>
                </c:pt>
                <c:pt idx="14881">
                  <c:v>40800.166666666664</c:v>
                </c:pt>
                <c:pt idx="14882">
                  <c:v>40800.208333333336</c:v>
                </c:pt>
                <c:pt idx="14883">
                  <c:v>40800.25</c:v>
                </c:pt>
                <c:pt idx="14884">
                  <c:v>40800.291666666664</c:v>
                </c:pt>
                <c:pt idx="14885">
                  <c:v>40800.333333333336</c:v>
                </c:pt>
                <c:pt idx="14886">
                  <c:v>40800.375</c:v>
                </c:pt>
                <c:pt idx="14887">
                  <c:v>40800.416666666664</c:v>
                </c:pt>
                <c:pt idx="14888">
                  <c:v>40800.458333333336</c:v>
                </c:pt>
                <c:pt idx="14889">
                  <c:v>40800.5</c:v>
                </c:pt>
                <c:pt idx="14890">
                  <c:v>40800.541666666664</c:v>
                </c:pt>
                <c:pt idx="14891">
                  <c:v>40800.583333333336</c:v>
                </c:pt>
                <c:pt idx="14892">
                  <c:v>40800.625</c:v>
                </c:pt>
                <c:pt idx="14893">
                  <c:v>40800.666666666664</c:v>
                </c:pt>
                <c:pt idx="14894">
                  <c:v>40800.708333333336</c:v>
                </c:pt>
                <c:pt idx="14895">
                  <c:v>40800.75</c:v>
                </c:pt>
                <c:pt idx="14896">
                  <c:v>40800.791666666664</c:v>
                </c:pt>
                <c:pt idx="14897">
                  <c:v>40800.833333333336</c:v>
                </c:pt>
                <c:pt idx="14898">
                  <c:v>40800.875</c:v>
                </c:pt>
                <c:pt idx="14899">
                  <c:v>40800.916666666664</c:v>
                </c:pt>
                <c:pt idx="14900">
                  <c:v>40800.958333333336</c:v>
                </c:pt>
                <c:pt idx="14901">
                  <c:v>40801</c:v>
                </c:pt>
                <c:pt idx="14902">
                  <c:v>40801.041666666664</c:v>
                </c:pt>
                <c:pt idx="14903">
                  <c:v>40801.083333333336</c:v>
                </c:pt>
                <c:pt idx="14904">
                  <c:v>40801.125</c:v>
                </c:pt>
                <c:pt idx="14905">
                  <c:v>40801.166666666664</c:v>
                </c:pt>
                <c:pt idx="14906">
                  <c:v>40801.208333333336</c:v>
                </c:pt>
                <c:pt idx="14907">
                  <c:v>40801.25</c:v>
                </c:pt>
                <c:pt idx="14908">
                  <c:v>40801.291666666664</c:v>
                </c:pt>
                <c:pt idx="14909">
                  <c:v>40801.333333333336</c:v>
                </c:pt>
                <c:pt idx="14910">
                  <c:v>40801.375</c:v>
                </c:pt>
                <c:pt idx="14911">
                  <c:v>40801.416666666664</c:v>
                </c:pt>
                <c:pt idx="14912">
                  <c:v>40801.458333333336</c:v>
                </c:pt>
                <c:pt idx="14913">
                  <c:v>40801.5</c:v>
                </c:pt>
                <c:pt idx="14914">
                  <c:v>40801.541666666664</c:v>
                </c:pt>
                <c:pt idx="14915">
                  <c:v>40801.583333333336</c:v>
                </c:pt>
                <c:pt idx="14916">
                  <c:v>40801.625</c:v>
                </c:pt>
                <c:pt idx="14917">
                  <c:v>40801.666666666664</c:v>
                </c:pt>
                <c:pt idx="14918">
                  <c:v>40801.708333333336</c:v>
                </c:pt>
                <c:pt idx="14919">
                  <c:v>40801.75</c:v>
                </c:pt>
                <c:pt idx="14920">
                  <c:v>40801.791666666664</c:v>
                </c:pt>
                <c:pt idx="14921">
                  <c:v>40801.833333333336</c:v>
                </c:pt>
                <c:pt idx="14922">
                  <c:v>40801.875</c:v>
                </c:pt>
                <c:pt idx="14923">
                  <c:v>40801.916666666664</c:v>
                </c:pt>
                <c:pt idx="14924">
                  <c:v>40801.958333333336</c:v>
                </c:pt>
                <c:pt idx="14925">
                  <c:v>40802</c:v>
                </c:pt>
                <c:pt idx="14926">
                  <c:v>40802.041666666664</c:v>
                </c:pt>
                <c:pt idx="14927">
                  <c:v>40802.083333333336</c:v>
                </c:pt>
                <c:pt idx="14928">
                  <c:v>40802.125</c:v>
                </c:pt>
                <c:pt idx="14929">
                  <c:v>40802.166666666664</c:v>
                </c:pt>
                <c:pt idx="14930">
                  <c:v>40802.208333333336</c:v>
                </c:pt>
                <c:pt idx="14931">
                  <c:v>40802.25</c:v>
                </c:pt>
                <c:pt idx="14932">
                  <c:v>40802.291666666664</c:v>
                </c:pt>
                <c:pt idx="14933">
                  <c:v>40802.333333333336</c:v>
                </c:pt>
                <c:pt idx="14934">
                  <c:v>40802.375</c:v>
                </c:pt>
                <c:pt idx="14935">
                  <c:v>40802.416666666664</c:v>
                </c:pt>
                <c:pt idx="14936">
                  <c:v>40802.458333333336</c:v>
                </c:pt>
                <c:pt idx="14937">
                  <c:v>40802.5</c:v>
                </c:pt>
                <c:pt idx="14938">
                  <c:v>40802.541666666664</c:v>
                </c:pt>
                <c:pt idx="14939">
                  <c:v>40802.583333333336</c:v>
                </c:pt>
                <c:pt idx="14940">
                  <c:v>40802.625</c:v>
                </c:pt>
                <c:pt idx="14941">
                  <c:v>40802.666666666664</c:v>
                </c:pt>
                <c:pt idx="14942">
                  <c:v>40802.708333333336</c:v>
                </c:pt>
                <c:pt idx="14943">
                  <c:v>40802.75</c:v>
                </c:pt>
                <c:pt idx="14944">
                  <c:v>40802.791666666664</c:v>
                </c:pt>
                <c:pt idx="14945">
                  <c:v>40802.833333333336</c:v>
                </c:pt>
                <c:pt idx="14946">
                  <c:v>40802.875</c:v>
                </c:pt>
                <c:pt idx="14947">
                  <c:v>40802.916666666664</c:v>
                </c:pt>
                <c:pt idx="14948">
                  <c:v>40802.958333333336</c:v>
                </c:pt>
                <c:pt idx="14949">
                  <c:v>40803</c:v>
                </c:pt>
                <c:pt idx="14950">
                  <c:v>40803.041666666664</c:v>
                </c:pt>
                <c:pt idx="14951">
                  <c:v>40803.083333333336</c:v>
                </c:pt>
                <c:pt idx="14952">
                  <c:v>40803.125</c:v>
                </c:pt>
                <c:pt idx="14953">
                  <c:v>40803.166666666664</c:v>
                </c:pt>
                <c:pt idx="14954">
                  <c:v>40803.208333333336</c:v>
                </c:pt>
                <c:pt idx="14955">
                  <c:v>40803.25</c:v>
                </c:pt>
                <c:pt idx="14956">
                  <c:v>40803.291666666664</c:v>
                </c:pt>
                <c:pt idx="14957">
                  <c:v>40803.333333333336</c:v>
                </c:pt>
                <c:pt idx="14958">
                  <c:v>40803.375</c:v>
                </c:pt>
                <c:pt idx="14959">
                  <c:v>40803.416666666664</c:v>
                </c:pt>
                <c:pt idx="14960">
                  <c:v>40803.458333333336</c:v>
                </c:pt>
                <c:pt idx="14961">
                  <c:v>40803.5</c:v>
                </c:pt>
                <c:pt idx="14962">
                  <c:v>40803.541666666664</c:v>
                </c:pt>
                <c:pt idx="14963">
                  <c:v>40803.583333333336</c:v>
                </c:pt>
                <c:pt idx="14964">
                  <c:v>40803.625</c:v>
                </c:pt>
                <c:pt idx="14965">
                  <c:v>40803.666666666664</c:v>
                </c:pt>
                <c:pt idx="14966">
                  <c:v>40803.708333333336</c:v>
                </c:pt>
                <c:pt idx="14967">
                  <c:v>40803.75</c:v>
                </c:pt>
                <c:pt idx="14968">
                  <c:v>40803.791666666664</c:v>
                </c:pt>
                <c:pt idx="14969">
                  <c:v>40803.833333333336</c:v>
                </c:pt>
                <c:pt idx="14970">
                  <c:v>40803.875</c:v>
                </c:pt>
                <c:pt idx="14971">
                  <c:v>40803.916666666664</c:v>
                </c:pt>
                <c:pt idx="14972">
                  <c:v>40803.958333333336</c:v>
                </c:pt>
                <c:pt idx="14973">
                  <c:v>40804</c:v>
                </c:pt>
                <c:pt idx="14974">
                  <c:v>40804.041666666664</c:v>
                </c:pt>
                <c:pt idx="14975">
                  <c:v>40804.083333333336</c:v>
                </c:pt>
                <c:pt idx="14976">
                  <c:v>40804.125</c:v>
                </c:pt>
                <c:pt idx="14977">
                  <c:v>40804.166666666664</c:v>
                </c:pt>
                <c:pt idx="14978">
                  <c:v>40804.208333333336</c:v>
                </c:pt>
                <c:pt idx="14979">
                  <c:v>40804.25</c:v>
                </c:pt>
                <c:pt idx="14980">
                  <c:v>40804.291666666664</c:v>
                </c:pt>
                <c:pt idx="14981">
                  <c:v>40804.333333333336</c:v>
                </c:pt>
                <c:pt idx="14982">
                  <c:v>40804.375</c:v>
                </c:pt>
                <c:pt idx="14983">
                  <c:v>40804.416666666664</c:v>
                </c:pt>
                <c:pt idx="14984">
                  <c:v>40804.458333333336</c:v>
                </c:pt>
                <c:pt idx="14985">
                  <c:v>40804.5</c:v>
                </c:pt>
                <c:pt idx="14986">
                  <c:v>40804.541666666664</c:v>
                </c:pt>
                <c:pt idx="14987">
                  <c:v>40804.583333333336</c:v>
                </c:pt>
                <c:pt idx="14988">
                  <c:v>40804.625</c:v>
                </c:pt>
                <c:pt idx="14989">
                  <c:v>40804.666666666664</c:v>
                </c:pt>
                <c:pt idx="14990">
                  <c:v>40804.708333333336</c:v>
                </c:pt>
                <c:pt idx="14991">
                  <c:v>40804.75</c:v>
                </c:pt>
                <c:pt idx="14992">
                  <c:v>40804.791666666664</c:v>
                </c:pt>
                <c:pt idx="14993">
                  <c:v>40804.833333333336</c:v>
                </c:pt>
                <c:pt idx="14994">
                  <c:v>40804.875</c:v>
                </c:pt>
                <c:pt idx="14995">
                  <c:v>40804.916666666664</c:v>
                </c:pt>
                <c:pt idx="14996">
                  <c:v>40804.958333333336</c:v>
                </c:pt>
                <c:pt idx="14997">
                  <c:v>40805</c:v>
                </c:pt>
                <c:pt idx="14998">
                  <c:v>40805.041666666664</c:v>
                </c:pt>
                <c:pt idx="14999">
                  <c:v>40805.083333333336</c:v>
                </c:pt>
                <c:pt idx="15000">
                  <c:v>40805.125</c:v>
                </c:pt>
                <c:pt idx="15001">
                  <c:v>40805.166666666664</c:v>
                </c:pt>
                <c:pt idx="15002">
                  <c:v>40805.208333333336</c:v>
                </c:pt>
                <c:pt idx="15003">
                  <c:v>40805.25</c:v>
                </c:pt>
                <c:pt idx="15004">
                  <c:v>40805.291666666664</c:v>
                </c:pt>
                <c:pt idx="15005">
                  <c:v>40805.333333333336</c:v>
                </c:pt>
                <c:pt idx="15006">
                  <c:v>40805.375</c:v>
                </c:pt>
                <c:pt idx="15007">
                  <c:v>40805.416666666664</c:v>
                </c:pt>
                <c:pt idx="15008">
                  <c:v>40805.458333333336</c:v>
                </c:pt>
                <c:pt idx="15009">
                  <c:v>40805.5</c:v>
                </c:pt>
                <c:pt idx="15010">
                  <c:v>40805.541666666664</c:v>
                </c:pt>
                <c:pt idx="15011">
                  <c:v>40805.583333333336</c:v>
                </c:pt>
                <c:pt idx="15012">
                  <c:v>40805.625</c:v>
                </c:pt>
                <c:pt idx="15013">
                  <c:v>40805.666666666664</c:v>
                </c:pt>
                <c:pt idx="15014">
                  <c:v>40805.708333333336</c:v>
                </c:pt>
                <c:pt idx="15015">
                  <c:v>40805.75</c:v>
                </c:pt>
                <c:pt idx="15016">
                  <c:v>40805.791666666664</c:v>
                </c:pt>
                <c:pt idx="15017">
                  <c:v>40805.833333333336</c:v>
                </c:pt>
                <c:pt idx="15018">
                  <c:v>40805.875</c:v>
                </c:pt>
                <c:pt idx="15019">
                  <c:v>40805.916666666664</c:v>
                </c:pt>
                <c:pt idx="15020">
                  <c:v>40805.958333333336</c:v>
                </c:pt>
                <c:pt idx="15021">
                  <c:v>40806</c:v>
                </c:pt>
                <c:pt idx="15022">
                  <c:v>40806.041666666664</c:v>
                </c:pt>
                <c:pt idx="15023">
                  <c:v>40806.083333333336</c:v>
                </c:pt>
                <c:pt idx="15024">
                  <c:v>40806.125</c:v>
                </c:pt>
                <c:pt idx="15025">
                  <c:v>40806.166666666664</c:v>
                </c:pt>
                <c:pt idx="15026">
                  <c:v>40806.208333333336</c:v>
                </c:pt>
                <c:pt idx="15027">
                  <c:v>40806.25</c:v>
                </c:pt>
                <c:pt idx="15028">
                  <c:v>40806.291666666664</c:v>
                </c:pt>
                <c:pt idx="15029">
                  <c:v>40806.333333333336</c:v>
                </c:pt>
                <c:pt idx="15030">
                  <c:v>40806.375</c:v>
                </c:pt>
                <c:pt idx="15031">
                  <c:v>40806.416666666664</c:v>
                </c:pt>
                <c:pt idx="15032">
                  <c:v>40806.458333333336</c:v>
                </c:pt>
                <c:pt idx="15033">
                  <c:v>40806.5</c:v>
                </c:pt>
                <c:pt idx="15034">
                  <c:v>40806.541666666664</c:v>
                </c:pt>
                <c:pt idx="15035">
                  <c:v>40806.583333333336</c:v>
                </c:pt>
                <c:pt idx="15036">
                  <c:v>40806.625</c:v>
                </c:pt>
                <c:pt idx="15037">
                  <c:v>40806.666666666664</c:v>
                </c:pt>
                <c:pt idx="15038">
                  <c:v>40806.708333333336</c:v>
                </c:pt>
                <c:pt idx="15039">
                  <c:v>40806.75</c:v>
                </c:pt>
                <c:pt idx="15040">
                  <c:v>40806.791666666664</c:v>
                </c:pt>
                <c:pt idx="15041">
                  <c:v>40806.833333333336</c:v>
                </c:pt>
                <c:pt idx="15042">
                  <c:v>40806.875</c:v>
                </c:pt>
                <c:pt idx="15043">
                  <c:v>40806.916666666664</c:v>
                </c:pt>
                <c:pt idx="15044">
                  <c:v>40806.958333333336</c:v>
                </c:pt>
                <c:pt idx="15045">
                  <c:v>40807</c:v>
                </c:pt>
                <c:pt idx="15046">
                  <c:v>40807.041666666664</c:v>
                </c:pt>
                <c:pt idx="15047">
                  <c:v>40807.083333333336</c:v>
                </c:pt>
                <c:pt idx="15048">
                  <c:v>40807.125</c:v>
                </c:pt>
                <c:pt idx="15049">
                  <c:v>40807.166666666664</c:v>
                </c:pt>
                <c:pt idx="15050">
                  <c:v>40807.208333333336</c:v>
                </c:pt>
                <c:pt idx="15051">
                  <c:v>40807.25</c:v>
                </c:pt>
                <c:pt idx="15052">
                  <c:v>40807.291666666664</c:v>
                </c:pt>
                <c:pt idx="15053">
                  <c:v>40807.333333333336</c:v>
                </c:pt>
                <c:pt idx="15054">
                  <c:v>40807.375</c:v>
                </c:pt>
                <c:pt idx="15055">
                  <c:v>40807.416666666664</c:v>
                </c:pt>
                <c:pt idx="15056">
                  <c:v>40807.458333333336</c:v>
                </c:pt>
                <c:pt idx="15057">
                  <c:v>40807.5</c:v>
                </c:pt>
                <c:pt idx="15058">
                  <c:v>40807.541666666664</c:v>
                </c:pt>
                <c:pt idx="15059">
                  <c:v>40807.583333333336</c:v>
                </c:pt>
                <c:pt idx="15060">
                  <c:v>40807.625</c:v>
                </c:pt>
                <c:pt idx="15061">
                  <c:v>40807.666666666664</c:v>
                </c:pt>
                <c:pt idx="15062">
                  <c:v>40807.708333333336</c:v>
                </c:pt>
                <c:pt idx="15063">
                  <c:v>40807.75</c:v>
                </c:pt>
                <c:pt idx="15064">
                  <c:v>40807.791666666664</c:v>
                </c:pt>
                <c:pt idx="15065">
                  <c:v>40807.833333333336</c:v>
                </c:pt>
                <c:pt idx="15066">
                  <c:v>40807.875</c:v>
                </c:pt>
                <c:pt idx="15067">
                  <c:v>40807.916666666664</c:v>
                </c:pt>
                <c:pt idx="15068">
                  <c:v>40807.958333333336</c:v>
                </c:pt>
                <c:pt idx="15069">
                  <c:v>40808</c:v>
                </c:pt>
                <c:pt idx="15070">
                  <c:v>40808.041666666664</c:v>
                </c:pt>
                <c:pt idx="15071">
                  <c:v>40808.083333333336</c:v>
                </c:pt>
                <c:pt idx="15072">
                  <c:v>40808.125</c:v>
                </c:pt>
                <c:pt idx="15073">
                  <c:v>40808.166666666664</c:v>
                </c:pt>
                <c:pt idx="15074">
                  <c:v>40808.208333333336</c:v>
                </c:pt>
                <c:pt idx="15075">
                  <c:v>40808.25</c:v>
                </c:pt>
                <c:pt idx="15076">
                  <c:v>40808.291666666664</c:v>
                </c:pt>
                <c:pt idx="15077">
                  <c:v>40808.333333333336</c:v>
                </c:pt>
                <c:pt idx="15078">
                  <c:v>40808.375</c:v>
                </c:pt>
                <c:pt idx="15079">
                  <c:v>40808.416666666664</c:v>
                </c:pt>
                <c:pt idx="15080">
                  <c:v>40808.458333333336</c:v>
                </c:pt>
                <c:pt idx="15081">
                  <c:v>40808.5</c:v>
                </c:pt>
                <c:pt idx="15082">
                  <c:v>40808.541666666664</c:v>
                </c:pt>
                <c:pt idx="15083">
                  <c:v>40808.583333333336</c:v>
                </c:pt>
                <c:pt idx="15084">
                  <c:v>40808.625</c:v>
                </c:pt>
                <c:pt idx="15085">
                  <c:v>40808.666666666664</c:v>
                </c:pt>
                <c:pt idx="15086">
                  <c:v>40808.708333333336</c:v>
                </c:pt>
                <c:pt idx="15087">
                  <c:v>40808.75</c:v>
                </c:pt>
                <c:pt idx="15088">
                  <c:v>40808.791666666664</c:v>
                </c:pt>
                <c:pt idx="15089">
                  <c:v>40808.833333333336</c:v>
                </c:pt>
                <c:pt idx="15090">
                  <c:v>40808.875</c:v>
                </c:pt>
                <c:pt idx="15091">
                  <c:v>40808.916666666664</c:v>
                </c:pt>
                <c:pt idx="15092">
                  <c:v>40808.958333333336</c:v>
                </c:pt>
                <c:pt idx="15093">
                  <c:v>40809</c:v>
                </c:pt>
                <c:pt idx="15094">
                  <c:v>40809.041666666664</c:v>
                </c:pt>
                <c:pt idx="15095">
                  <c:v>40809.083333333336</c:v>
                </c:pt>
                <c:pt idx="15096">
                  <c:v>40809.125</c:v>
                </c:pt>
                <c:pt idx="15097">
                  <c:v>40809.166666666664</c:v>
                </c:pt>
                <c:pt idx="15098">
                  <c:v>40809.208333333336</c:v>
                </c:pt>
                <c:pt idx="15099">
                  <c:v>40809.25</c:v>
                </c:pt>
                <c:pt idx="15100">
                  <c:v>40809.291666666664</c:v>
                </c:pt>
                <c:pt idx="15101">
                  <c:v>40809.333333333336</c:v>
                </c:pt>
                <c:pt idx="15102">
                  <c:v>40809.375</c:v>
                </c:pt>
                <c:pt idx="15103">
                  <c:v>40809.416666666664</c:v>
                </c:pt>
                <c:pt idx="15104">
                  <c:v>40809.458333333336</c:v>
                </c:pt>
                <c:pt idx="15105">
                  <c:v>40809.5</c:v>
                </c:pt>
                <c:pt idx="15106">
                  <c:v>40809.541666666664</c:v>
                </c:pt>
                <c:pt idx="15107">
                  <c:v>40809.583333333336</c:v>
                </c:pt>
                <c:pt idx="15108">
                  <c:v>40809.625</c:v>
                </c:pt>
                <c:pt idx="15109">
                  <c:v>40809.666666666664</c:v>
                </c:pt>
                <c:pt idx="15110">
                  <c:v>40809.708333333336</c:v>
                </c:pt>
                <c:pt idx="15111">
                  <c:v>40809.75</c:v>
                </c:pt>
                <c:pt idx="15112">
                  <c:v>40809.791666666664</c:v>
                </c:pt>
                <c:pt idx="15113">
                  <c:v>40809.833333333336</c:v>
                </c:pt>
                <c:pt idx="15114">
                  <c:v>40809.875</c:v>
                </c:pt>
                <c:pt idx="15115">
                  <c:v>40809.916666666664</c:v>
                </c:pt>
                <c:pt idx="15116">
                  <c:v>40809.958333333336</c:v>
                </c:pt>
                <c:pt idx="15117">
                  <c:v>40810</c:v>
                </c:pt>
                <c:pt idx="15118">
                  <c:v>40810.041666666664</c:v>
                </c:pt>
                <c:pt idx="15119">
                  <c:v>40810.083333333336</c:v>
                </c:pt>
                <c:pt idx="15120">
                  <c:v>40810.125</c:v>
                </c:pt>
                <c:pt idx="15121">
                  <c:v>40810.166666666664</c:v>
                </c:pt>
                <c:pt idx="15122">
                  <c:v>40810.208333333336</c:v>
                </c:pt>
                <c:pt idx="15123">
                  <c:v>40810.25</c:v>
                </c:pt>
                <c:pt idx="15124">
                  <c:v>40810.291666666664</c:v>
                </c:pt>
                <c:pt idx="15125">
                  <c:v>40810.333333333336</c:v>
                </c:pt>
                <c:pt idx="15126">
                  <c:v>40810.375</c:v>
                </c:pt>
                <c:pt idx="15127">
                  <c:v>40810.416666666664</c:v>
                </c:pt>
                <c:pt idx="15128">
                  <c:v>40810.458333333336</c:v>
                </c:pt>
                <c:pt idx="15129">
                  <c:v>40810.5</c:v>
                </c:pt>
                <c:pt idx="15130">
                  <c:v>40810.541666666664</c:v>
                </c:pt>
                <c:pt idx="15131">
                  <c:v>40810.583333333336</c:v>
                </c:pt>
                <c:pt idx="15132">
                  <c:v>40810.625</c:v>
                </c:pt>
                <c:pt idx="15133">
                  <c:v>40810.666666666664</c:v>
                </c:pt>
                <c:pt idx="15134">
                  <c:v>40810.708333333336</c:v>
                </c:pt>
                <c:pt idx="15135">
                  <c:v>40810.75</c:v>
                </c:pt>
                <c:pt idx="15136">
                  <c:v>40810.791666666664</c:v>
                </c:pt>
                <c:pt idx="15137">
                  <c:v>40810.833333333336</c:v>
                </c:pt>
                <c:pt idx="15138">
                  <c:v>40810.875</c:v>
                </c:pt>
                <c:pt idx="15139">
                  <c:v>40810.916666666664</c:v>
                </c:pt>
                <c:pt idx="15140">
                  <c:v>40810.958333333336</c:v>
                </c:pt>
                <c:pt idx="15141">
                  <c:v>40811</c:v>
                </c:pt>
                <c:pt idx="15142">
                  <c:v>40811.041666666664</c:v>
                </c:pt>
                <c:pt idx="15143">
                  <c:v>40811.083333333336</c:v>
                </c:pt>
                <c:pt idx="15144">
                  <c:v>40811.125</c:v>
                </c:pt>
                <c:pt idx="15145">
                  <c:v>40811.166666666664</c:v>
                </c:pt>
                <c:pt idx="15146">
                  <c:v>40811.208333333336</c:v>
                </c:pt>
                <c:pt idx="15147">
                  <c:v>40811.25</c:v>
                </c:pt>
                <c:pt idx="15148">
                  <c:v>40811.291666666664</c:v>
                </c:pt>
                <c:pt idx="15149">
                  <c:v>40811.333333333336</c:v>
                </c:pt>
                <c:pt idx="15150">
                  <c:v>40811.375</c:v>
                </c:pt>
                <c:pt idx="15151">
                  <c:v>40811.416666666664</c:v>
                </c:pt>
                <c:pt idx="15152">
                  <c:v>40811.458333333336</c:v>
                </c:pt>
                <c:pt idx="15153">
                  <c:v>40811.5</c:v>
                </c:pt>
                <c:pt idx="15154">
                  <c:v>40811.541666666664</c:v>
                </c:pt>
                <c:pt idx="15155">
                  <c:v>40811.583333333336</c:v>
                </c:pt>
                <c:pt idx="15156">
                  <c:v>40811.625</c:v>
                </c:pt>
                <c:pt idx="15157">
                  <c:v>40811.666666666664</c:v>
                </c:pt>
                <c:pt idx="15158">
                  <c:v>40811.708333333336</c:v>
                </c:pt>
                <c:pt idx="15159">
                  <c:v>40811.75</c:v>
                </c:pt>
                <c:pt idx="15160">
                  <c:v>40811.791666666664</c:v>
                </c:pt>
                <c:pt idx="15161">
                  <c:v>40811.833333333336</c:v>
                </c:pt>
                <c:pt idx="15162">
                  <c:v>40811.875</c:v>
                </c:pt>
                <c:pt idx="15163">
                  <c:v>40811.916666666664</c:v>
                </c:pt>
                <c:pt idx="15164">
                  <c:v>40811.958333333336</c:v>
                </c:pt>
                <c:pt idx="15165">
                  <c:v>40812</c:v>
                </c:pt>
                <c:pt idx="15166">
                  <c:v>40812.041666666664</c:v>
                </c:pt>
                <c:pt idx="15167">
                  <c:v>40812.083333333336</c:v>
                </c:pt>
                <c:pt idx="15168">
                  <c:v>40812.125</c:v>
                </c:pt>
                <c:pt idx="15169">
                  <c:v>40812.166666666664</c:v>
                </c:pt>
                <c:pt idx="15170">
                  <c:v>40812.208333333336</c:v>
                </c:pt>
                <c:pt idx="15171">
                  <c:v>40812.25</c:v>
                </c:pt>
                <c:pt idx="15172">
                  <c:v>40812.291666666664</c:v>
                </c:pt>
                <c:pt idx="15173">
                  <c:v>40812.333333333336</c:v>
                </c:pt>
                <c:pt idx="15174">
                  <c:v>40812.375</c:v>
                </c:pt>
                <c:pt idx="15175">
                  <c:v>40812.416666666664</c:v>
                </c:pt>
                <c:pt idx="15176">
                  <c:v>40812.458333333336</c:v>
                </c:pt>
                <c:pt idx="15177">
                  <c:v>40812.5</c:v>
                </c:pt>
                <c:pt idx="15178">
                  <c:v>40812.541666666664</c:v>
                </c:pt>
                <c:pt idx="15179">
                  <c:v>40812.583333333336</c:v>
                </c:pt>
                <c:pt idx="15180">
                  <c:v>40812.625</c:v>
                </c:pt>
                <c:pt idx="15181">
                  <c:v>40812.666666666664</c:v>
                </c:pt>
                <c:pt idx="15182">
                  <c:v>40812.708333333336</c:v>
                </c:pt>
                <c:pt idx="15183">
                  <c:v>40812.75</c:v>
                </c:pt>
                <c:pt idx="15184">
                  <c:v>40812.791666666664</c:v>
                </c:pt>
                <c:pt idx="15185">
                  <c:v>40812.833333333336</c:v>
                </c:pt>
                <c:pt idx="15186">
                  <c:v>40812.875</c:v>
                </c:pt>
                <c:pt idx="15187">
                  <c:v>40812.916666666664</c:v>
                </c:pt>
                <c:pt idx="15188">
                  <c:v>40812.958333333336</c:v>
                </c:pt>
                <c:pt idx="15189">
                  <c:v>40813</c:v>
                </c:pt>
                <c:pt idx="15190">
                  <c:v>40813.041666666664</c:v>
                </c:pt>
                <c:pt idx="15191">
                  <c:v>40813.083333333336</c:v>
                </c:pt>
                <c:pt idx="15192">
                  <c:v>40813.125</c:v>
                </c:pt>
                <c:pt idx="15193">
                  <c:v>40813.166666666664</c:v>
                </c:pt>
                <c:pt idx="15194">
                  <c:v>40813.208333333336</c:v>
                </c:pt>
                <c:pt idx="15195">
                  <c:v>40813.25</c:v>
                </c:pt>
                <c:pt idx="15196">
                  <c:v>40813.291666666664</c:v>
                </c:pt>
                <c:pt idx="15197">
                  <c:v>40813.333333333336</c:v>
                </c:pt>
                <c:pt idx="15198">
                  <c:v>40813.375</c:v>
                </c:pt>
                <c:pt idx="15199">
                  <c:v>40813.416666666664</c:v>
                </c:pt>
                <c:pt idx="15200">
                  <c:v>40813.458333333336</c:v>
                </c:pt>
                <c:pt idx="15201">
                  <c:v>40813.5</c:v>
                </c:pt>
                <c:pt idx="15202">
                  <c:v>40813.541666666664</c:v>
                </c:pt>
                <c:pt idx="15203">
                  <c:v>40813.583333333336</c:v>
                </c:pt>
                <c:pt idx="15204">
                  <c:v>40813.625</c:v>
                </c:pt>
                <c:pt idx="15205">
                  <c:v>40813.666666666664</c:v>
                </c:pt>
                <c:pt idx="15206">
                  <c:v>40813.708333333336</c:v>
                </c:pt>
                <c:pt idx="15207">
                  <c:v>40813.75</c:v>
                </c:pt>
                <c:pt idx="15208">
                  <c:v>40813.791666666664</c:v>
                </c:pt>
                <c:pt idx="15209">
                  <c:v>40813.833333333336</c:v>
                </c:pt>
                <c:pt idx="15210">
                  <c:v>40813.875</c:v>
                </c:pt>
                <c:pt idx="15211">
                  <c:v>40813.916666666664</c:v>
                </c:pt>
                <c:pt idx="15212">
                  <c:v>40813.958333333336</c:v>
                </c:pt>
                <c:pt idx="15213">
                  <c:v>40814</c:v>
                </c:pt>
                <c:pt idx="15214">
                  <c:v>40814.041666666664</c:v>
                </c:pt>
                <c:pt idx="15215">
                  <c:v>40814.083333333336</c:v>
                </c:pt>
                <c:pt idx="15216">
                  <c:v>40814.125</c:v>
                </c:pt>
                <c:pt idx="15217">
                  <c:v>40814.166666666664</c:v>
                </c:pt>
                <c:pt idx="15218">
                  <c:v>40814.208333333336</c:v>
                </c:pt>
                <c:pt idx="15219">
                  <c:v>40814.25</c:v>
                </c:pt>
                <c:pt idx="15220">
                  <c:v>40814.291666666664</c:v>
                </c:pt>
                <c:pt idx="15221">
                  <c:v>40814.333333333336</c:v>
                </c:pt>
                <c:pt idx="15222">
                  <c:v>40814.375</c:v>
                </c:pt>
                <c:pt idx="15223">
                  <c:v>40814.416666666664</c:v>
                </c:pt>
                <c:pt idx="15224">
                  <c:v>40814.458333333336</c:v>
                </c:pt>
                <c:pt idx="15225">
                  <c:v>40814.5</c:v>
                </c:pt>
                <c:pt idx="15226">
                  <c:v>40814.541666666664</c:v>
                </c:pt>
                <c:pt idx="15227">
                  <c:v>40814.583333333336</c:v>
                </c:pt>
                <c:pt idx="15228">
                  <c:v>40814.625</c:v>
                </c:pt>
                <c:pt idx="15229">
                  <c:v>40814.666666666664</c:v>
                </c:pt>
                <c:pt idx="15230">
                  <c:v>40814.708333333336</c:v>
                </c:pt>
                <c:pt idx="15231">
                  <c:v>40814.75</c:v>
                </c:pt>
                <c:pt idx="15232">
                  <c:v>40814.791666666664</c:v>
                </c:pt>
                <c:pt idx="15233">
                  <c:v>40814.833333333336</c:v>
                </c:pt>
                <c:pt idx="15234">
                  <c:v>40814.875</c:v>
                </c:pt>
                <c:pt idx="15235">
                  <c:v>40814.916666666664</c:v>
                </c:pt>
                <c:pt idx="15236">
                  <c:v>40814.958333333336</c:v>
                </c:pt>
                <c:pt idx="15237">
                  <c:v>40815</c:v>
                </c:pt>
                <c:pt idx="15238">
                  <c:v>40815.041666666664</c:v>
                </c:pt>
                <c:pt idx="15239">
                  <c:v>40815.083333333336</c:v>
                </c:pt>
                <c:pt idx="15240">
                  <c:v>40815.125</c:v>
                </c:pt>
                <c:pt idx="15241">
                  <c:v>40815.166666666664</c:v>
                </c:pt>
                <c:pt idx="15242">
                  <c:v>40815.208333333336</c:v>
                </c:pt>
                <c:pt idx="15243">
                  <c:v>40815.25</c:v>
                </c:pt>
                <c:pt idx="15244">
                  <c:v>40815.291666666664</c:v>
                </c:pt>
                <c:pt idx="15245">
                  <c:v>40815.333333333336</c:v>
                </c:pt>
                <c:pt idx="15246">
                  <c:v>40815.375</c:v>
                </c:pt>
                <c:pt idx="15247">
                  <c:v>40815.416666666664</c:v>
                </c:pt>
                <c:pt idx="15248">
                  <c:v>40815.458333333336</c:v>
                </c:pt>
                <c:pt idx="15249">
                  <c:v>40815.5</c:v>
                </c:pt>
                <c:pt idx="15250">
                  <c:v>40815.541666666664</c:v>
                </c:pt>
                <c:pt idx="15251">
                  <c:v>40815.583333333336</c:v>
                </c:pt>
                <c:pt idx="15252">
                  <c:v>40815.625</c:v>
                </c:pt>
                <c:pt idx="15253">
                  <c:v>40815.666666666664</c:v>
                </c:pt>
                <c:pt idx="15254">
                  <c:v>40815.708333333336</c:v>
                </c:pt>
                <c:pt idx="15255">
                  <c:v>40815.75</c:v>
                </c:pt>
                <c:pt idx="15256">
                  <c:v>40815.791666666664</c:v>
                </c:pt>
                <c:pt idx="15257">
                  <c:v>40815.833333333336</c:v>
                </c:pt>
                <c:pt idx="15258">
                  <c:v>40815.875</c:v>
                </c:pt>
                <c:pt idx="15259">
                  <c:v>40815.916666666664</c:v>
                </c:pt>
                <c:pt idx="15260">
                  <c:v>40815.958333333336</c:v>
                </c:pt>
                <c:pt idx="15261">
                  <c:v>40816</c:v>
                </c:pt>
                <c:pt idx="15262">
                  <c:v>40816.041666666664</c:v>
                </c:pt>
                <c:pt idx="15263">
                  <c:v>40816.083333333336</c:v>
                </c:pt>
                <c:pt idx="15264">
                  <c:v>40816.125</c:v>
                </c:pt>
                <c:pt idx="15265">
                  <c:v>40816.166666666664</c:v>
                </c:pt>
                <c:pt idx="15266">
                  <c:v>40816.208333333336</c:v>
                </c:pt>
                <c:pt idx="15267">
                  <c:v>40816.25</c:v>
                </c:pt>
                <c:pt idx="15268">
                  <c:v>40816.291666666664</c:v>
                </c:pt>
                <c:pt idx="15269">
                  <c:v>40816.333333333336</c:v>
                </c:pt>
                <c:pt idx="15270">
                  <c:v>40816.375</c:v>
                </c:pt>
                <c:pt idx="15271">
                  <c:v>40816.416666666664</c:v>
                </c:pt>
                <c:pt idx="15272">
                  <c:v>40816.458333333336</c:v>
                </c:pt>
                <c:pt idx="15273">
                  <c:v>40816.5</c:v>
                </c:pt>
                <c:pt idx="15274">
                  <c:v>40816.541666666664</c:v>
                </c:pt>
                <c:pt idx="15275">
                  <c:v>40816.583333333336</c:v>
                </c:pt>
                <c:pt idx="15276">
                  <c:v>40816.625</c:v>
                </c:pt>
                <c:pt idx="15277">
                  <c:v>40816.666666666664</c:v>
                </c:pt>
                <c:pt idx="15278">
                  <c:v>40816.708333333336</c:v>
                </c:pt>
                <c:pt idx="15279">
                  <c:v>40816.75</c:v>
                </c:pt>
                <c:pt idx="15280">
                  <c:v>40816.791666666664</c:v>
                </c:pt>
                <c:pt idx="15281">
                  <c:v>40816.833333333336</c:v>
                </c:pt>
                <c:pt idx="15282">
                  <c:v>40816.875</c:v>
                </c:pt>
                <c:pt idx="15283">
                  <c:v>40816.916666666664</c:v>
                </c:pt>
                <c:pt idx="15284">
                  <c:v>40816.958333333336</c:v>
                </c:pt>
                <c:pt idx="15285">
                  <c:v>40817</c:v>
                </c:pt>
                <c:pt idx="15286">
                  <c:v>40817.041666666664</c:v>
                </c:pt>
                <c:pt idx="15287">
                  <c:v>40817.083333333336</c:v>
                </c:pt>
                <c:pt idx="15288">
                  <c:v>40817.125</c:v>
                </c:pt>
                <c:pt idx="15289">
                  <c:v>40817.166666666664</c:v>
                </c:pt>
                <c:pt idx="15290">
                  <c:v>40817.208333333336</c:v>
                </c:pt>
                <c:pt idx="15291">
                  <c:v>40817.25</c:v>
                </c:pt>
                <c:pt idx="15292">
                  <c:v>40817.291666666664</c:v>
                </c:pt>
                <c:pt idx="15293">
                  <c:v>40817.333333333336</c:v>
                </c:pt>
                <c:pt idx="15294">
                  <c:v>40817.375</c:v>
                </c:pt>
                <c:pt idx="15295">
                  <c:v>40817.416666666664</c:v>
                </c:pt>
                <c:pt idx="15296">
                  <c:v>40817.458333333336</c:v>
                </c:pt>
                <c:pt idx="15297">
                  <c:v>40817.5</c:v>
                </c:pt>
                <c:pt idx="15298">
                  <c:v>40817.541666666664</c:v>
                </c:pt>
                <c:pt idx="15299">
                  <c:v>40817.583333333336</c:v>
                </c:pt>
                <c:pt idx="15300">
                  <c:v>40817.625</c:v>
                </c:pt>
                <c:pt idx="15301">
                  <c:v>40817.666666666664</c:v>
                </c:pt>
                <c:pt idx="15302">
                  <c:v>40817.708333333336</c:v>
                </c:pt>
                <c:pt idx="15303">
                  <c:v>40817.75</c:v>
                </c:pt>
                <c:pt idx="15304">
                  <c:v>40817.791666666664</c:v>
                </c:pt>
                <c:pt idx="15305">
                  <c:v>40817.833333333336</c:v>
                </c:pt>
                <c:pt idx="15306">
                  <c:v>40817.875</c:v>
                </c:pt>
                <c:pt idx="15307">
                  <c:v>40817.916666666664</c:v>
                </c:pt>
                <c:pt idx="15308">
                  <c:v>40817.958333333336</c:v>
                </c:pt>
                <c:pt idx="15309">
                  <c:v>40818</c:v>
                </c:pt>
                <c:pt idx="15310">
                  <c:v>40818.041666666664</c:v>
                </c:pt>
                <c:pt idx="15311">
                  <c:v>40818.083333333336</c:v>
                </c:pt>
                <c:pt idx="15312">
                  <c:v>40818.125</c:v>
                </c:pt>
                <c:pt idx="15313">
                  <c:v>40818.166666666664</c:v>
                </c:pt>
                <c:pt idx="15314">
                  <c:v>40818.208333333336</c:v>
                </c:pt>
                <c:pt idx="15315">
                  <c:v>40818.25</c:v>
                </c:pt>
                <c:pt idx="15316">
                  <c:v>40818.291666666664</c:v>
                </c:pt>
                <c:pt idx="15317">
                  <c:v>40818.333333333336</c:v>
                </c:pt>
                <c:pt idx="15318">
                  <c:v>40818.375</c:v>
                </c:pt>
                <c:pt idx="15319">
                  <c:v>40818.416666666664</c:v>
                </c:pt>
                <c:pt idx="15320">
                  <c:v>40818.458333333336</c:v>
                </c:pt>
                <c:pt idx="15321">
                  <c:v>40818.5</c:v>
                </c:pt>
                <c:pt idx="15322">
                  <c:v>40818.541666666664</c:v>
                </c:pt>
                <c:pt idx="15323">
                  <c:v>40818.583333333336</c:v>
                </c:pt>
                <c:pt idx="15324">
                  <c:v>40818.625</c:v>
                </c:pt>
                <c:pt idx="15325">
                  <c:v>40818.666666666664</c:v>
                </c:pt>
                <c:pt idx="15326">
                  <c:v>40818.708333333336</c:v>
                </c:pt>
                <c:pt idx="15327">
                  <c:v>40818.75</c:v>
                </c:pt>
                <c:pt idx="15328">
                  <c:v>40818.791666666664</c:v>
                </c:pt>
                <c:pt idx="15329">
                  <c:v>40818.833333333336</c:v>
                </c:pt>
                <c:pt idx="15330">
                  <c:v>40818.875</c:v>
                </c:pt>
                <c:pt idx="15331">
                  <c:v>40818.916666666664</c:v>
                </c:pt>
                <c:pt idx="15332">
                  <c:v>40818.958333333336</c:v>
                </c:pt>
                <c:pt idx="15333">
                  <c:v>40819</c:v>
                </c:pt>
                <c:pt idx="15334">
                  <c:v>40819.041666666664</c:v>
                </c:pt>
                <c:pt idx="15335">
                  <c:v>40819.083333333336</c:v>
                </c:pt>
                <c:pt idx="15336">
                  <c:v>40819.125</c:v>
                </c:pt>
                <c:pt idx="15337">
                  <c:v>40819.166666666664</c:v>
                </c:pt>
                <c:pt idx="15338">
                  <c:v>40819.208333333336</c:v>
                </c:pt>
                <c:pt idx="15339">
                  <c:v>40819.25</c:v>
                </c:pt>
                <c:pt idx="15340">
                  <c:v>40819.291666666664</c:v>
                </c:pt>
                <c:pt idx="15341">
                  <c:v>40819.333333333336</c:v>
                </c:pt>
                <c:pt idx="15342">
                  <c:v>40819.375</c:v>
                </c:pt>
                <c:pt idx="15343">
                  <c:v>40819.416666666664</c:v>
                </c:pt>
                <c:pt idx="15344">
                  <c:v>40819.458333333336</c:v>
                </c:pt>
                <c:pt idx="15345">
                  <c:v>40819.5</c:v>
                </c:pt>
                <c:pt idx="15346">
                  <c:v>40819.541666666664</c:v>
                </c:pt>
                <c:pt idx="15347">
                  <c:v>40819.583333333336</c:v>
                </c:pt>
                <c:pt idx="15348">
                  <c:v>40819.625</c:v>
                </c:pt>
                <c:pt idx="15349">
                  <c:v>40819.666666666664</c:v>
                </c:pt>
                <c:pt idx="15350">
                  <c:v>40819.708333333336</c:v>
                </c:pt>
                <c:pt idx="15351">
                  <c:v>40819.75</c:v>
                </c:pt>
                <c:pt idx="15352">
                  <c:v>40819.791666666664</c:v>
                </c:pt>
                <c:pt idx="15353">
                  <c:v>40819.833333333336</c:v>
                </c:pt>
                <c:pt idx="15354">
                  <c:v>40819.875</c:v>
                </c:pt>
                <c:pt idx="15355">
                  <c:v>40819.916666666664</c:v>
                </c:pt>
                <c:pt idx="15356">
                  <c:v>40819.958333333336</c:v>
                </c:pt>
                <c:pt idx="15357">
                  <c:v>40820</c:v>
                </c:pt>
                <c:pt idx="15358">
                  <c:v>40820.041666666664</c:v>
                </c:pt>
                <c:pt idx="15359">
                  <c:v>40820.083333333336</c:v>
                </c:pt>
                <c:pt idx="15360">
                  <c:v>40820.125</c:v>
                </c:pt>
                <c:pt idx="15361">
                  <c:v>40820.166666666664</c:v>
                </c:pt>
                <c:pt idx="15362">
                  <c:v>40820.208333333336</c:v>
                </c:pt>
                <c:pt idx="15363">
                  <c:v>40820.25</c:v>
                </c:pt>
                <c:pt idx="15364">
                  <c:v>40820.291666666664</c:v>
                </c:pt>
                <c:pt idx="15365">
                  <c:v>40820.333333333336</c:v>
                </c:pt>
                <c:pt idx="15366">
                  <c:v>40820.375</c:v>
                </c:pt>
                <c:pt idx="15367">
                  <c:v>40820.416666666664</c:v>
                </c:pt>
                <c:pt idx="15368">
                  <c:v>40820.458333333336</c:v>
                </c:pt>
                <c:pt idx="15369">
                  <c:v>40820.5</c:v>
                </c:pt>
                <c:pt idx="15370">
                  <c:v>40820.541666666664</c:v>
                </c:pt>
                <c:pt idx="15371">
                  <c:v>40820.583333333336</c:v>
                </c:pt>
                <c:pt idx="15372">
                  <c:v>40820.625</c:v>
                </c:pt>
                <c:pt idx="15373">
                  <c:v>40820.666666666664</c:v>
                </c:pt>
                <c:pt idx="15374">
                  <c:v>40820.708333333336</c:v>
                </c:pt>
                <c:pt idx="15375">
                  <c:v>40820.75</c:v>
                </c:pt>
                <c:pt idx="15376">
                  <c:v>40820.791666666664</c:v>
                </c:pt>
                <c:pt idx="15377">
                  <c:v>40820.833333333336</c:v>
                </c:pt>
                <c:pt idx="15378">
                  <c:v>40820.875</c:v>
                </c:pt>
                <c:pt idx="15379">
                  <c:v>40820.916666666664</c:v>
                </c:pt>
                <c:pt idx="15380">
                  <c:v>40820.958333333336</c:v>
                </c:pt>
                <c:pt idx="15381">
                  <c:v>40821</c:v>
                </c:pt>
                <c:pt idx="15382">
                  <c:v>40821.041666666664</c:v>
                </c:pt>
                <c:pt idx="15383">
                  <c:v>40821.083333333336</c:v>
                </c:pt>
                <c:pt idx="15384">
                  <c:v>40821.125</c:v>
                </c:pt>
                <c:pt idx="15385">
                  <c:v>40821.166666666664</c:v>
                </c:pt>
                <c:pt idx="15386">
                  <c:v>40821.208333333336</c:v>
                </c:pt>
                <c:pt idx="15387">
                  <c:v>40821.25</c:v>
                </c:pt>
                <c:pt idx="15388">
                  <c:v>40821.291666666664</c:v>
                </c:pt>
                <c:pt idx="15389">
                  <c:v>40821.333333333336</c:v>
                </c:pt>
                <c:pt idx="15390">
                  <c:v>40821.375</c:v>
                </c:pt>
                <c:pt idx="15391">
                  <c:v>40821.416666666664</c:v>
                </c:pt>
                <c:pt idx="15392">
                  <c:v>40821.458333333336</c:v>
                </c:pt>
                <c:pt idx="15393">
                  <c:v>40821.5</c:v>
                </c:pt>
                <c:pt idx="15394">
                  <c:v>40821.541666666664</c:v>
                </c:pt>
                <c:pt idx="15395">
                  <c:v>40821.583333333336</c:v>
                </c:pt>
                <c:pt idx="15396">
                  <c:v>40821.625</c:v>
                </c:pt>
                <c:pt idx="15397">
                  <c:v>40821.666666666664</c:v>
                </c:pt>
                <c:pt idx="15398">
                  <c:v>40821.708333333336</c:v>
                </c:pt>
                <c:pt idx="15399">
                  <c:v>40821.75</c:v>
                </c:pt>
                <c:pt idx="15400">
                  <c:v>40821.791666666664</c:v>
                </c:pt>
                <c:pt idx="15401">
                  <c:v>40821.833333333336</c:v>
                </c:pt>
                <c:pt idx="15402">
                  <c:v>40821.875</c:v>
                </c:pt>
                <c:pt idx="15403">
                  <c:v>40821.916666666664</c:v>
                </c:pt>
                <c:pt idx="15404">
                  <c:v>40821.958333333336</c:v>
                </c:pt>
                <c:pt idx="15405">
                  <c:v>40822</c:v>
                </c:pt>
                <c:pt idx="15406">
                  <c:v>40822.041666666664</c:v>
                </c:pt>
                <c:pt idx="15407">
                  <c:v>40822.083333333336</c:v>
                </c:pt>
                <c:pt idx="15408">
                  <c:v>40822.125</c:v>
                </c:pt>
                <c:pt idx="15409">
                  <c:v>40822.166666666664</c:v>
                </c:pt>
                <c:pt idx="15410">
                  <c:v>40822.208333333336</c:v>
                </c:pt>
                <c:pt idx="15411">
                  <c:v>40822.25</c:v>
                </c:pt>
                <c:pt idx="15412">
                  <c:v>40822.291666666664</c:v>
                </c:pt>
                <c:pt idx="15413">
                  <c:v>40822.333333333336</c:v>
                </c:pt>
                <c:pt idx="15414">
                  <c:v>40822.375</c:v>
                </c:pt>
                <c:pt idx="15415">
                  <c:v>40822.416666666664</c:v>
                </c:pt>
                <c:pt idx="15416">
                  <c:v>40822.458333333336</c:v>
                </c:pt>
                <c:pt idx="15417">
                  <c:v>40822.5</c:v>
                </c:pt>
                <c:pt idx="15418">
                  <c:v>40822.541666666664</c:v>
                </c:pt>
                <c:pt idx="15419">
                  <c:v>40822.583333333336</c:v>
                </c:pt>
                <c:pt idx="15420">
                  <c:v>40822.625</c:v>
                </c:pt>
                <c:pt idx="15421">
                  <c:v>40822.666666666664</c:v>
                </c:pt>
                <c:pt idx="15422">
                  <c:v>40822.708333333336</c:v>
                </c:pt>
                <c:pt idx="15423">
                  <c:v>40822.75</c:v>
                </c:pt>
                <c:pt idx="15424">
                  <c:v>40822.791666666664</c:v>
                </c:pt>
                <c:pt idx="15425">
                  <c:v>40822.833333333336</c:v>
                </c:pt>
                <c:pt idx="15426">
                  <c:v>40822.875</c:v>
                </c:pt>
                <c:pt idx="15427">
                  <c:v>40822.916666666664</c:v>
                </c:pt>
                <c:pt idx="15428">
                  <c:v>40822.958333333336</c:v>
                </c:pt>
                <c:pt idx="15429">
                  <c:v>40823</c:v>
                </c:pt>
                <c:pt idx="15430">
                  <c:v>40823.041666666664</c:v>
                </c:pt>
                <c:pt idx="15431">
                  <c:v>40823.083333333336</c:v>
                </c:pt>
                <c:pt idx="15432">
                  <c:v>40823.125</c:v>
                </c:pt>
                <c:pt idx="15433">
                  <c:v>40823.166666666664</c:v>
                </c:pt>
                <c:pt idx="15434">
                  <c:v>40823.208333333336</c:v>
                </c:pt>
                <c:pt idx="15435">
                  <c:v>40823.25</c:v>
                </c:pt>
                <c:pt idx="15436">
                  <c:v>40823.291666666664</c:v>
                </c:pt>
                <c:pt idx="15437">
                  <c:v>40823.333333333336</c:v>
                </c:pt>
                <c:pt idx="15438">
                  <c:v>40823.375</c:v>
                </c:pt>
                <c:pt idx="15439">
                  <c:v>40823.416666666664</c:v>
                </c:pt>
                <c:pt idx="15440">
                  <c:v>40823.458333333336</c:v>
                </c:pt>
                <c:pt idx="15441">
                  <c:v>40823.5</c:v>
                </c:pt>
                <c:pt idx="15442">
                  <c:v>40823.541666666664</c:v>
                </c:pt>
                <c:pt idx="15443">
                  <c:v>40823.583333333336</c:v>
                </c:pt>
                <c:pt idx="15444">
                  <c:v>40823.625</c:v>
                </c:pt>
                <c:pt idx="15445">
                  <c:v>40823.666666666664</c:v>
                </c:pt>
                <c:pt idx="15446">
                  <c:v>40823.708333333336</c:v>
                </c:pt>
                <c:pt idx="15447">
                  <c:v>40823.75</c:v>
                </c:pt>
                <c:pt idx="15448">
                  <c:v>40823.791666666664</c:v>
                </c:pt>
                <c:pt idx="15449">
                  <c:v>40823.833333333336</c:v>
                </c:pt>
                <c:pt idx="15450">
                  <c:v>40823.875</c:v>
                </c:pt>
                <c:pt idx="15451">
                  <c:v>40823.916666666664</c:v>
                </c:pt>
                <c:pt idx="15452">
                  <c:v>40823.958333333336</c:v>
                </c:pt>
                <c:pt idx="15453">
                  <c:v>40824</c:v>
                </c:pt>
                <c:pt idx="15454">
                  <c:v>40824.041666666664</c:v>
                </c:pt>
                <c:pt idx="15455">
                  <c:v>40824.083333333336</c:v>
                </c:pt>
                <c:pt idx="15456">
                  <c:v>40824.125</c:v>
                </c:pt>
                <c:pt idx="15457">
                  <c:v>40824.166666666664</c:v>
                </c:pt>
                <c:pt idx="15458">
                  <c:v>40824.208333333336</c:v>
                </c:pt>
                <c:pt idx="15459">
                  <c:v>40824.25</c:v>
                </c:pt>
                <c:pt idx="15460">
                  <c:v>40824.291666666664</c:v>
                </c:pt>
                <c:pt idx="15461">
                  <c:v>40824.333333333336</c:v>
                </c:pt>
                <c:pt idx="15462">
                  <c:v>40824.375</c:v>
                </c:pt>
                <c:pt idx="15463">
                  <c:v>40824.416666666664</c:v>
                </c:pt>
                <c:pt idx="15464">
                  <c:v>40824.458333333336</c:v>
                </c:pt>
                <c:pt idx="15465">
                  <c:v>40824.5</c:v>
                </c:pt>
                <c:pt idx="15466">
                  <c:v>40824.541666666664</c:v>
                </c:pt>
                <c:pt idx="15467">
                  <c:v>40824.583333333336</c:v>
                </c:pt>
                <c:pt idx="15468">
                  <c:v>40824.625</c:v>
                </c:pt>
                <c:pt idx="15469">
                  <c:v>40824.666666666664</c:v>
                </c:pt>
                <c:pt idx="15470">
                  <c:v>40824.708333333336</c:v>
                </c:pt>
                <c:pt idx="15471">
                  <c:v>40824.75</c:v>
                </c:pt>
                <c:pt idx="15472">
                  <c:v>40824.791666666664</c:v>
                </c:pt>
                <c:pt idx="15473">
                  <c:v>40824.833333333336</c:v>
                </c:pt>
                <c:pt idx="15474">
                  <c:v>40824.875</c:v>
                </c:pt>
                <c:pt idx="15475">
                  <c:v>40824.916666666664</c:v>
                </c:pt>
                <c:pt idx="15476">
                  <c:v>40824.958333333336</c:v>
                </c:pt>
                <c:pt idx="15477">
                  <c:v>40825</c:v>
                </c:pt>
                <c:pt idx="15478">
                  <c:v>40825.041666666664</c:v>
                </c:pt>
                <c:pt idx="15479">
                  <c:v>40825.083333333336</c:v>
                </c:pt>
                <c:pt idx="15480">
                  <c:v>40825.125</c:v>
                </c:pt>
                <c:pt idx="15481">
                  <c:v>40825.166666666664</c:v>
                </c:pt>
                <c:pt idx="15482">
                  <c:v>40825.208333333336</c:v>
                </c:pt>
                <c:pt idx="15483">
                  <c:v>40825.25</c:v>
                </c:pt>
                <c:pt idx="15484">
                  <c:v>40825.291666666664</c:v>
                </c:pt>
                <c:pt idx="15485">
                  <c:v>40825.333333333336</c:v>
                </c:pt>
                <c:pt idx="15486">
                  <c:v>40825.375</c:v>
                </c:pt>
                <c:pt idx="15487">
                  <c:v>40825.416666666664</c:v>
                </c:pt>
                <c:pt idx="15488">
                  <c:v>40825.458333333336</c:v>
                </c:pt>
                <c:pt idx="15489">
                  <c:v>40825.5</c:v>
                </c:pt>
                <c:pt idx="15490">
                  <c:v>40825.541666666664</c:v>
                </c:pt>
                <c:pt idx="15491">
                  <c:v>40825.583333333336</c:v>
                </c:pt>
                <c:pt idx="15492">
                  <c:v>40825.625</c:v>
                </c:pt>
                <c:pt idx="15493">
                  <c:v>40825.666666666664</c:v>
                </c:pt>
                <c:pt idx="15494">
                  <c:v>40825.708333333336</c:v>
                </c:pt>
                <c:pt idx="15495">
                  <c:v>40825.75</c:v>
                </c:pt>
                <c:pt idx="15496">
                  <c:v>40825.791666666664</c:v>
                </c:pt>
                <c:pt idx="15497">
                  <c:v>40825.833333333336</c:v>
                </c:pt>
                <c:pt idx="15498">
                  <c:v>40825.875</c:v>
                </c:pt>
                <c:pt idx="15499">
                  <c:v>40825.916666666664</c:v>
                </c:pt>
                <c:pt idx="15500">
                  <c:v>40825.958333333336</c:v>
                </c:pt>
                <c:pt idx="15501">
                  <c:v>40826</c:v>
                </c:pt>
                <c:pt idx="15502">
                  <c:v>40826.041666666664</c:v>
                </c:pt>
                <c:pt idx="15503">
                  <c:v>40826.083333333336</c:v>
                </c:pt>
                <c:pt idx="15504">
                  <c:v>40826.125</c:v>
                </c:pt>
                <c:pt idx="15505">
                  <c:v>40826.166666666664</c:v>
                </c:pt>
                <c:pt idx="15506">
                  <c:v>40826.208333333336</c:v>
                </c:pt>
                <c:pt idx="15507">
                  <c:v>40826.25</c:v>
                </c:pt>
                <c:pt idx="15508">
                  <c:v>40826.291666666664</c:v>
                </c:pt>
                <c:pt idx="15509">
                  <c:v>40826.333333333336</c:v>
                </c:pt>
                <c:pt idx="15510">
                  <c:v>40826.375</c:v>
                </c:pt>
                <c:pt idx="15511">
                  <c:v>40826.416666666664</c:v>
                </c:pt>
                <c:pt idx="15512">
                  <c:v>40826.458333333336</c:v>
                </c:pt>
                <c:pt idx="15513">
                  <c:v>40826.5</c:v>
                </c:pt>
                <c:pt idx="15514">
                  <c:v>40826.541666666664</c:v>
                </c:pt>
                <c:pt idx="15515">
                  <c:v>40826.583333333336</c:v>
                </c:pt>
                <c:pt idx="15516">
                  <c:v>40826.625</c:v>
                </c:pt>
                <c:pt idx="15517">
                  <c:v>40826.666666666664</c:v>
                </c:pt>
                <c:pt idx="15518">
                  <c:v>40826.708333333336</c:v>
                </c:pt>
                <c:pt idx="15519">
                  <c:v>40826.75</c:v>
                </c:pt>
                <c:pt idx="15520">
                  <c:v>40826.791666666664</c:v>
                </c:pt>
                <c:pt idx="15521">
                  <c:v>40826.833333333336</c:v>
                </c:pt>
                <c:pt idx="15522">
                  <c:v>40826.875</c:v>
                </c:pt>
                <c:pt idx="15523">
                  <c:v>40826.916666666664</c:v>
                </c:pt>
                <c:pt idx="15524">
                  <c:v>40826.958333333336</c:v>
                </c:pt>
                <c:pt idx="15525">
                  <c:v>40827</c:v>
                </c:pt>
                <c:pt idx="15526">
                  <c:v>40827.041666666664</c:v>
                </c:pt>
                <c:pt idx="15527">
                  <c:v>40827.083333333336</c:v>
                </c:pt>
                <c:pt idx="15528">
                  <c:v>40827.125</c:v>
                </c:pt>
                <c:pt idx="15529">
                  <c:v>40827.166666666664</c:v>
                </c:pt>
                <c:pt idx="15530">
                  <c:v>40827.208333333336</c:v>
                </c:pt>
                <c:pt idx="15531">
                  <c:v>40827.25</c:v>
                </c:pt>
                <c:pt idx="15532">
                  <c:v>40827.291666666664</c:v>
                </c:pt>
                <c:pt idx="15533">
                  <c:v>40827.333333333336</c:v>
                </c:pt>
                <c:pt idx="15534">
                  <c:v>40827.375</c:v>
                </c:pt>
                <c:pt idx="15535">
                  <c:v>40827.416666666664</c:v>
                </c:pt>
                <c:pt idx="15536">
                  <c:v>40827.458333333336</c:v>
                </c:pt>
                <c:pt idx="15537">
                  <c:v>40827.5</c:v>
                </c:pt>
                <c:pt idx="15538">
                  <c:v>40827.541666666664</c:v>
                </c:pt>
                <c:pt idx="15539">
                  <c:v>40827.583333333336</c:v>
                </c:pt>
                <c:pt idx="15540">
                  <c:v>40827.625</c:v>
                </c:pt>
                <c:pt idx="15541">
                  <c:v>40827.666666666664</c:v>
                </c:pt>
                <c:pt idx="15542">
                  <c:v>40827.708333333336</c:v>
                </c:pt>
                <c:pt idx="15543">
                  <c:v>40827.75</c:v>
                </c:pt>
                <c:pt idx="15544">
                  <c:v>40827.791666666664</c:v>
                </c:pt>
                <c:pt idx="15545">
                  <c:v>40827.833333333336</c:v>
                </c:pt>
                <c:pt idx="15546">
                  <c:v>40827.875</c:v>
                </c:pt>
                <c:pt idx="15547">
                  <c:v>40827.916666666664</c:v>
                </c:pt>
                <c:pt idx="15548">
                  <c:v>40827.958333333336</c:v>
                </c:pt>
                <c:pt idx="15549">
                  <c:v>40828</c:v>
                </c:pt>
                <c:pt idx="15550">
                  <c:v>40828.041666666664</c:v>
                </c:pt>
                <c:pt idx="15551">
                  <c:v>40828.083333333336</c:v>
                </c:pt>
                <c:pt idx="15552">
                  <c:v>40828.125</c:v>
                </c:pt>
                <c:pt idx="15553">
                  <c:v>40828.166666666664</c:v>
                </c:pt>
                <c:pt idx="15554">
                  <c:v>40828.208333333336</c:v>
                </c:pt>
                <c:pt idx="15555">
                  <c:v>40828.25</c:v>
                </c:pt>
                <c:pt idx="15556">
                  <c:v>40828.291666666664</c:v>
                </c:pt>
                <c:pt idx="15557">
                  <c:v>40828.333333333336</c:v>
                </c:pt>
                <c:pt idx="15558">
                  <c:v>40828.375</c:v>
                </c:pt>
                <c:pt idx="15559">
                  <c:v>40828.416666666664</c:v>
                </c:pt>
                <c:pt idx="15560">
                  <c:v>40828.458333333336</c:v>
                </c:pt>
                <c:pt idx="15561">
                  <c:v>40828.5</c:v>
                </c:pt>
                <c:pt idx="15562">
                  <c:v>40828.541666666664</c:v>
                </c:pt>
                <c:pt idx="15563">
                  <c:v>40828.583333333336</c:v>
                </c:pt>
                <c:pt idx="15564">
                  <c:v>40828.625</c:v>
                </c:pt>
                <c:pt idx="15565">
                  <c:v>40828.666666666664</c:v>
                </c:pt>
                <c:pt idx="15566">
                  <c:v>40828.708333333336</c:v>
                </c:pt>
                <c:pt idx="15567">
                  <c:v>40828.75</c:v>
                </c:pt>
                <c:pt idx="15568">
                  <c:v>40828.791666666664</c:v>
                </c:pt>
                <c:pt idx="15569">
                  <c:v>40828.833333333336</c:v>
                </c:pt>
                <c:pt idx="15570">
                  <c:v>40828.875</c:v>
                </c:pt>
                <c:pt idx="15571">
                  <c:v>40828.916666666664</c:v>
                </c:pt>
                <c:pt idx="15572">
                  <c:v>40828.958333333336</c:v>
                </c:pt>
                <c:pt idx="15573">
                  <c:v>40829</c:v>
                </c:pt>
                <c:pt idx="15574">
                  <c:v>40829.041666666664</c:v>
                </c:pt>
                <c:pt idx="15575">
                  <c:v>40829.083333333336</c:v>
                </c:pt>
                <c:pt idx="15576">
                  <c:v>40829.125</c:v>
                </c:pt>
                <c:pt idx="15577">
                  <c:v>40829.166666666664</c:v>
                </c:pt>
                <c:pt idx="15578">
                  <c:v>40829.208333333336</c:v>
                </c:pt>
                <c:pt idx="15579">
                  <c:v>40829.25</c:v>
                </c:pt>
                <c:pt idx="15580">
                  <c:v>40829.291666666664</c:v>
                </c:pt>
                <c:pt idx="15581">
                  <c:v>40829.333333333336</c:v>
                </c:pt>
                <c:pt idx="15582">
                  <c:v>40829.375</c:v>
                </c:pt>
                <c:pt idx="15583">
                  <c:v>40829.416666666664</c:v>
                </c:pt>
                <c:pt idx="15584">
                  <c:v>40829.458333333336</c:v>
                </c:pt>
                <c:pt idx="15585">
                  <c:v>40829.5</c:v>
                </c:pt>
                <c:pt idx="15586">
                  <c:v>40829.541666666664</c:v>
                </c:pt>
                <c:pt idx="15587">
                  <c:v>40829.583333333336</c:v>
                </c:pt>
                <c:pt idx="15588">
                  <c:v>40829.625</c:v>
                </c:pt>
                <c:pt idx="15589">
                  <c:v>40829.666666666664</c:v>
                </c:pt>
                <c:pt idx="15590">
                  <c:v>40829.708333333336</c:v>
                </c:pt>
                <c:pt idx="15591">
                  <c:v>40829.75</c:v>
                </c:pt>
                <c:pt idx="15592">
                  <c:v>40829.791666666664</c:v>
                </c:pt>
                <c:pt idx="15593">
                  <c:v>40829.833333333336</c:v>
                </c:pt>
                <c:pt idx="15594">
                  <c:v>40829.875</c:v>
                </c:pt>
                <c:pt idx="15595">
                  <c:v>40829.916666666664</c:v>
                </c:pt>
                <c:pt idx="15596">
                  <c:v>40829.958333333336</c:v>
                </c:pt>
                <c:pt idx="15597">
                  <c:v>40830</c:v>
                </c:pt>
                <c:pt idx="15598">
                  <c:v>40830.041666666664</c:v>
                </c:pt>
                <c:pt idx="15599">
                  <c:v>40830.083333333336</c:v>
                </c:pt>
                <c:pt idx="15600">
                  <c:v>40830.125</c:v>
                </c:pt>
                <c:pt idx="15601">
                  <c:v>40830.166666666664</c:v>
                </c:pt>
                <c:pt idx="15602">
                  <c:v>40830.208333333336</c:v>
                </c:pt>
                <c:pt idx="15603">
                  <c:v>40830.25</c:v>
                </c:pt>
                <c:pt idx="15604">
                  <c:v>40830.291666666664</c:v>
                </c:pt>
                <c:pt idx="15605">
                  <c:v>40830.333333333336</c:v>
                </c:pt>
                <c:pt idx="15606">
                  <c:v>40830.375</c:v>
                </c:pt>
                <c:pt idx="15607">
                  <c:v>40830.416666666664</c:v>
                </c:pt>
                <c:pt idx="15608">
                  <c:v>40830.458333333336</c:v>
                </c:pt>
                <c:pt idx="15609">
                  <c:v>40830.5</c:v>
                </c:pt>
                <c:pt idx="15610">
                  <c:v>40830.541666666664</c:v>
                </c:pt>
                <c:pt idx="15611">
                  <c:v>40830.583333333336</c:v>
                </c:pt>
                <c:pt idx="15612">
                  <c:v>40830.625</c:v>
                </c:pt>
                <c:pt idx="15613">
                  <c:v>40830.666666666664</c:v>
                </c:pt>
                <c:pt idx="15614">
                  <c:v>40830.708333333336</c:v>
                </c:pt>
                <c:pt idx="15615">
                  <c:v>40830.75</c:v>
                </c:pt>
                <c:pt idx="15616">
                  <c:v>40830.791666666664</c:v>
                </c:pt>
                <c:pt idx="15617">
                  <c:v>40830.833333333336</c:v>
                </c:pt>
                <c:pt idx="15618">
                  <c:v>40830.875</c:v>
                </c:pt>
                <c:pt idx="15619">
                  <c:v>40830.916666666664</c:v>
                </c:pt>
                <c:pt idx="15620">
                  <c:v>40830.958333333336</c:v>
                </c:pt>
                <c:pt idx="15621">
                  <c:v>40831</c:v>
                </c:pt>
                <c:pt idx="15622">
                  <c:v>40831.041666666664</c:v>
                </c:pt>
                <c:pt idx="15623">
                  <c:v>40831.083333333336</c:v>
                </c:pt>
                <c:pt idx="15624">
                  <c:v>40831.125</c:v>
                </c:pt>
                <c:pt idx="15625">
                  <c:v>40831.166666666664</c:v>
                </c:pt>
                <c:pt idx="15626">
                  <c:v>40831.208333333336</c:v>
                </c:pt>
                <c:pt idx="15627">
                  <c:v>40831.25</c:v>
                </c:pt>
                <c:pt idx="15628">
                  <c:v>40831.291666666664</c:v>
                </c:pt>
                <c:pt idx="15629">
                  <c:v>40831.333333333336</c:v>
                </c:pt>
                <c:pt idx="15630">
                  <c:v>40831.375</c:v>
                </c:pt>
                <c:pt idx="15631">
                  <c:v>40831.416666666664</c:v>
                </c:pt>
                <c:pt idx="15632">
                  <c:v>40831.458333333336</c:v>
                </c:pt>
                <c:pt idx="15633">
                  <c:v>40831.5</c:v>
                </c:pt>
                <c:pt idx="15634">
                  <c:v>40831.541666666664</c:v>
                </c:pt>
                <c:pt idx="15635">
                  <c:v>40831.583333333336</c:v>
                </c:pt>
                <c:pt idx="15636">
                  <c:v>40831.625</c:v>
                </c:pt>
                <c:pt idx="15637">
                  <c:v>40831.666666666664</c:v>
                </c:pt>
                <c:pt idx="15638">
                  <c:v>40831.708333333336</c:v>
                </c:pt>
                <c:pt idx="15639">
                  <c:v>40831.75</c:v>
                </c:pt>
                <c:pt idx="15640">
                  <c:v>40831.791666666664</c:v>
                </c:pt>
                <c:pt idx="15641">
                  <c:v>40831.833333333336</c:v>
                </c:pt>
                <c:pt idx="15642">
                  <c:v>40831.875</c:v>
                </c:pt>
                <c:pt idx="15643">
                  <c:v>40831.916666666664</c:v>
                </c:pt>
                <c:pt idx="15644">
                  <c:v>40831.958333333336</c:v>
                </c:pt>
                <c:pt idx="15645">
                  <c:v>40832</c:v>
                </c:pt>
                <c:pt idx="15646">
                  <c:v>40832.041666666664</c:v>
                </c:pt>
                <c:pt idx="15647">
                  <c:v>40832.083333333336</c:v>
                </c:pt>
                <c:pt idx="15648">
                  <c:v>40832.125</c:v>
                </c:pt>
                <c:pt idx="15649">
                  <c:v>40832.166666666664</c:v>
                </c:pt>
                <c:pt idx="15650">
                  <c:v>40832.208333333336</c:v>
                </c:pt>
                <c:pt idx="15651">
                  <c:v>40832.25</c:v>
                </c:pt>
                <c:pt idx="15652">
                  <c:v>40832.291666666664</c:v>
                </c:pt>
                <c:pt idx="15653">
                  <c:v>40832.333333333336</c:v>
                </c:pt>
                <c:pt idx="15654">
                  <c:v>40832.375</c:v>
                </c:pt>
                <c:pt idx="15655">
                  <c:v>40832.416666666664</c:v>
                </c:pt>
                <c:pt idx="15656">
                  <c:v>40832.458333333336</c:v>
                </c:pt>
                <c:pt idx="15657">
                  <c:v>40832.5</c:v>
                </c:pt>
                <c:pt idx="15658">
                  <c:v>40832.541666666664</c:v>
                </c:pt>
                <c:pt idx="15659">
                  <c:v>40832.583333333336</c:v>
                </c:pt>
                <c:pt idx="15660">
                  <c:v>40832.625</c:v>
                </c:pt>
                <c:pt idx="15661">
                  <c:v>40832.666666666664</c:v>
                </c:pt>
                <c:pt idx="15662">
                  <c:v>40832.708333333336</c:v>
                </c:pt>
                <c:pt idx="15663">
                  <c:v>40832.75</c:v>
                </c:pt>
                <c:pt idx="15664">
                  <c:v>40832.791666666664</c:v>
                </c:pt>
                <c:pt idx="15665">
                  <c:v>40832.833333333336</c:v>
                </c:pt>
                <c:pt idx="15666">
                  <c:v>40832.875</c:v>
                </c:pt>
                <c:pt idx="15667">
                  <c:v>40832.916666666664</c:v>
                </c:pt>
                <c:pt idx="15668">
                  <c:v>40832.958333333336</c:v>
                </c:pt>
                <c:pt idx="15669">
                  <c:v>40833</c:v>
                </c:pt>
                <c:pt idx="15670">
                  <c:v>40833.041666666664</c:v>
                </c:pt>
                <c:pt idx="15671">
                  <c:v>40833.083333333336</c:v>
                </c:pt>
                <c:pt idx="15672">
                  <c:v>40833.125</c:v>
                </c:pt>
                <c:pt idx="15673">
                  <c:v>40833.166666666664</c:v>
                </c:pt>
                <c:pt idx="15674">
                  <c:v>40833.208333333336</c:v>
                </c:pt>
                <c:pt idx="15675">
                  <c:v>40833.25</c:v>
                </c:pt>
                <c:pt idx="15676">
                  <c:v>40833.291666666664</c:v>
                </c:pt>
                <c:pt idx="15677">
                  <c:v>40833.333333333336</c:v>
                </c:pt>
                <c:pt idx="15678">
                  <c:v>40833.375</c:v>
                </c:pt>
                <c:pt idx="15679">
                  <c:v>40833.416666666664</c:v>
                </c:pt>
                <c:pt idx="15680">
                  <c:v>40833.458333333336</c:v>
                </c:pt>
                <c:pt idx="15681">
                  <c:v>40833.5</c:v>
                </c:pt>
                <c:pt idx="15682">
                  <c:v>40833.541666666664</c:v>
                </c:pt>
                <c:pt idx="15683">
                  <c:v>40833.583333333336</c:v>
                </c:pt>
                <c:pt idx="15684">
                  <c:v>40833.625</c:v>
                </c:pt>
                <c:pt idx="15685">
                  <c:v>40833.666666666664</c:v>
                </c:pt>
                <c:pt idx="15686">
                  <c:v>40833.708333333336</c:v>
                </c:pt>
                <c:pt idx="15687">
                  <c:v>40833.75</c:v>
                </c:pt>
                <c:pt idx="15688">
                  <c:v>40833.791666666664</c:v>
                </c:pt>
                <c:pt idx="15689">
                  <c:v>40833.833333333336</c:v>
                </c:pt>
                <c:pt idx="15690">
                  <c:v>40833.875</c:v>
                </c:pt>
                <c:pt idx="15691">
                  <c:v>40833.916666666664</c:v>
                </c:pt>
                <c:pt idx="15692">
                  <c:v>40833.958333333336</c:v>
                </c:pt>
                <c:pt idx="15693">
                  <c:v>40834</c:v>
                </c:pt>
                <c:pt idx="15694">
                  <c:v>40834.041666666664</c:v>
                </c:pt>
                <c:pt idx="15695">
                  <c:v>40834.083333333336</c:v>
                </c:pt>
                <c:pt idx="15696">
                  <c:v>40834.125</c:v>
                </c:pt>
                <c:pt idx="15697">
                  <c:v>40834.166666666664</c:v>
                </c:pt>
                <c:pt idx="15698">
                  <c:v>40834.208333333336</c:v>
                </c:pt>
                <c:pt idx="15699">
                  <c:v>40834.25</c:v>
                </c:pt>
                <c:pt idx="15700">
                  <c:v>40834.291666666664</c:v>
                </c:pt>
                <c:pt idx="15701">
                  <c:v>40834.333333333336</c:v>
                </c:pt>
                <c:pt idx="15702">
                  <c:v>40834.375</c:v>
                </c:pt>
                <c:pt idx="15703">
                  <c:v>40834.416666666664</c:v>
                </c:pt>
                <c:pt idx="15704">
                  <c:v>40834.458333333336</c:v>
                </c:pt>
                <c:pt idx="15705">
                  <c:v>40834.5</c:v>
                </c:pt>
                <c:pt idx="15706">
                  <c:v>40834.541666666664</c:v>
                </c:pt>
                <c:pt idx="15707">
                  <c:v>40834.583333333336</c:v>
                </c:pt>
                <c:pt idx="15708">
                  <c:v>40834.625</c:v>
                </c:pt>
                <c:pt idx="15709">
                  <c:v>40834.666666666664</c:v>
                </c:pt>
                <c:pt idx="15710">
                  <c:v>40834.708333333336</c:v>
                </c:pt>
                <c:pt idx="15711">
                  <c:v>40834.75</c:v>
                </c:pt>
                <c:pt idx="15712">
                  <c:v>40834.791666666664</c:v>
                </c:pt>
                <c:pt idx="15713">
                  <c:v>40834.833333333336</c:v>
                </c:pt>
                <c:pt idx="15714">
                  <c:v>40834.875</c:v>
                </c:pt>
                <c:pt idx="15715">
                  <c:v>40834.916666666664</c:v>
                </c:pt>
                <c:pt idx="15716">
                  <c:v>40834.958333333336</c:v>
                </c:pt>
                <c:pt idx="15717">
                  <c:v>40835</c:v>
                </c:pt>
                <c:pt idx="15718">
                  <c:v>40835.041666666664</c:v>
                </c:pt>
                <c:pt idx="15719">
                  <c:v>40835.083333333336</c:v>
                </c:pt>
                <c:pt idx="15720">
                  <c:v>40835.125</c:v>
                </c:pt>
                <c:pt idx="15721">
                  <c:v>40835.166666666664</c:v>
                </c:pt>
                <c:pt idx="15722">
                  <c:v>40835.208333333336</c:v>
                </c:pt>
                <c:pt idx="15723">
                  <c:v>40835.25</c:v>
                </c:pt>
                <c:pt idx="15724">
                  <c:v>40835.291666666664</c:v>
                </c:pt>
                <c:pt idx="15725">
                  <c:v>40835.333333333336</c:v>
                </c:pt>
                <c:pt idx="15726">
                  <c:v>40835.375</c:v>
                </c:pt>
                <c:pt idx="15727">
                  <c:v>40835.416666666664</c:v>
                </c:pt>
                <c:pt idx="15728">
                  <c:v>40835.458333333336</c:v>
                </c:pt>
                <c:pt idx="15729">
                  <c:v>40835.5</c:v>
                </c:pt>
                <c:pt idx="15730">
                  <c:v>40835.541666666664</c:v>
                </c:pt>
                <c:pt idx="15731">
                  <c:v>40835.583333333336</c:v>
                </c:pt>
                <c:pt idx="15732">
                  <c:v>40835.625</c:v>
                </c:pt>
                <c:pt idx="15733">
                  <c:v>40835.666666666664</c:v>
                </c:pt>
                <c:pt idx="15734">
                  <c:v>40835.708333333336</c:v>
                </c:pt>
                <c:pt idx="15735">
                  <c:v>40835.75</c:v>
                </c:pt>
                <c:pt idx="15736">
                  <c:v>40835.791666666664</c:v>
                </c:pt>
                <c:pt idx="15737">
                  <c:v>40835.833333333336</c:v>
                </c:pt>
                <c:pt idx="15738">
                  <c:v>40835.875</c:v>
                </c:pt>
                <c:pt idx="15739">
                  <c:v>40835.916666666664</c:v>
                </c:pt>
                <c:pt idx="15740">
                  <c:v>40835.958333333336</c:v>
                </c:pt>
                <c:pt idx="15741">
                  <c:v>40836</c:v>
                </c:pt>
                <c:pt idx="15742">
                  <c:v>40836.041666666664</c:v>
                </c:pt>
                <c:pt idx="15743">
                  <c:v>40836.083333333336</c:v>
                </c:pt>
                <c:pt idx="15744">
                  <c:v>40836.125</c:v>
                </c:pt>
                <c:pt idx="15745">
                  <c:v>40836.166666666664</c:v>
                </c:pt>
                <c:pt idx="15746">
                  <c:v>40836.208333333336</c:v>
                </c:pt>
                <c:pt idx="15747">
                  <c:v>40836.25</c:v>
                </c:pt>
                <c:pt idx="15748">
                  <c:v>40836.291666666664</c:v>
                </c:pt>
                <c:pt idx="15749">
                  <c:v>40836.333333333336</c:v>
                </c:pt>
                <c:pt idx="15750">
                  <c:v>40836.375</c:v>
                </c:pt>
                <c:pt idx="15751">
                  <c:v>40836.416666666664</c:v>
                </c:pt>
                <c:pt idx="15752">
                  <c:v>40836.458333333336</c:v>
                </c:pt>
                <c:pt idx="15753">
                  <c:v>40836.5</c:v>
                </c:pt>
                <c:pt idx="15754">
                  <c:v>40836.541666666664</c:v>
                </c:pt>
                <c:pt idx="15755">
                  <c:v>40836.583333333336</c:v>
                </c:pt>
                <c:pt idx="15756">
                  <c:v>40836.625</c:v>
                </c:pt>
                <c:pt idx="15757">
                  <c:v>40836.666666666664</c:v>
                </c:pt>
                <c:pt idx="15758">
                  <c:v>40836.708333333336</c:v>
                </c:pt>
                <c:pt idx="15759">
                  <c:v>40836.75</c:v>
                </c:pt>
                <c:pt idx="15760">
                  <c:v>40836.791666666664</c:v>
                </c:pt>
                <c:pt idx="15761">
                  <c:v>40836.833333333336</c:v>
                </c:pt>
                <c:pt idx="15762">
                  <c:v>40836.875</c:v>
                </c:pt>
                <c:pt idx="15763">
                  <c:v>40836.916666666664</c:v>
                </c:pt>
                <c:pt idx="15764">
                  <c:v>40836.958333333336</c:v>
                </c:pt>
                <c:pt idx="15765">
                  <c:v>40837</c:v>
                </c:pt>
                <c:pt idx="15766">
                  <c:v>40837.041666666664</c:v>
                </c:pt>
                <c:pt idx="15767">
                  <c:v>40837.083333333336</c:v>
                </c:pt>
                <c:pt idx="15768">
                  <c:v>40837.125</c:v>
                </c:pt>
                <c:pt idx="15769">
                  <c:v>40837.166666666664</c:v>
                </c:pt>
                <c:pt idx="15770">
                  <c:v>40837.208333333336</c:v>
                </c:pt>
                <c:pt idx="15771">
                  <c:v>40837.25</c:v>
                </c:pt>
                <c:pt idx="15772">
                  <c:v>40837.291666666664</c:v>
                </c:pt>
                <c:pt idx="15773">
                  <c:v>40837.333333333336</c:v>
                </c:pt>
                <c:pt idx="15774">
                  <c:v>40837.375</c:v>
                </c:pt>
                <c:pt idx="15775">
                  <c:v>40837.416666666664</c:v>
                </c:pt>
                <c:pt idx="15776">
                  <c:v>40837.458333333336</c:v>
                </c:pt>
                <c:pt idx="15777">
                  <c:v>40837.5</c:v>
                </c:pt>
                <c:pt idx="15778">
                  <c:v>40837.541666666664</c:v>
                </c:pt>
                <c:pt idx="15779">
                  <c:v>40837.583333333336</c:v>
                </c:pt>
                <c:pt idx="15780">
                  <c:v>40837.625</c:v>
                </c:pt>
                <c:pt idx="15781">
                  <c:v>40837.666666666664</c:v>
                </c:pt>
                <c:pt idx="15782">
                  <c:v>40837.708333333336</c:v>
                </c:pt>
                <c:pt idx="15783">
                  <c:v>40837.75</c:v>
                </c:pt>
                <c:pt idx="15784">
                  <c:v>40837.791666666664</c:v>
                </c:pt>
                <c:pt idx="15785">
                  <c:v>40837.833333333336</c:v>
                </c:pt>
                <c:pt idx="15786">
                  <c:v>40837.875</c:v>
                </c:pt>
                <c:pt idx="15787">
                  <c:v>40837.916666666664</c:v>
                </c:pt>
                <c:pt idx="15788">
                  <c:v>40837.958333333336</c:v>
                </c:pt>
                <c:pt idx="15789">
                  <c:v>40838</c:v>
                </c:pt>
                <c:pt idx="15790">
                  <c:v>40838.041666666664</c:v>
                </c:pt>
                <c:pt idx="15791">
                  <c:v>40838.083333333336</c:v>
                </c:pt>
                <c:pt idx="15792">
                  <c:v>40838.125</c:v>
                </c:pt>
                <c:pt idx="15793">
                  <c:v>40838.166666666664</c:v>
                </c:pt>
                <c:pt idx="15794">
                  <c:v>40838.208333333336</c:v>
                </c:pt>
                <c:pt idx="15795">
                  <c:v>40838.25</c:v>
                </c:pt>
                <c:pt idx="15796">
                  <c:v>40838.291666666664</c:v>
                </c:pt>
                <c:pt idx="15797">
                  <c:v>40838.333333333336</c:v>
                </c:pt>
                <c:pt idx="15798">
                  <c:v>40838.375</c:v>
                </c:pt>
                <c:pt idx="15799">
                  <c:v>40838.416666666664</c:v>
                </c:pt>
                <c:pt idx="15800">
                  <c:v>40838.458333333336</c:v>
                </c:pt>
                <c:pt idx="15801">
                  <c:v>40838.5</c:v>
                </c:pt>
                <c:pt idx="15802">
                  <c:v>40838.541666666664</c:v>
                </c:pt>
                <c:pt idx="15803">
                  <c:v>40838.583333333336</c:v>
                </c:pt>
                <c:pt idx="15804">
                  <c:v>40838.625</c:v>
                </c:pt>
                <c:pt idx="15805">
                  <c:v>40838.666666666664</c:v>
                </c:pt>
                <c:pt idx="15806">
                  <c:v>40838.708333333336</c:v>
                </c:pt>
                <c:pt idx="15807">
                  <c:v>40838.75</c:v>
                </c:pt>
                <c:pt idx="15808">
                  <c:v>40838.791666666664</c:v>
                </c:pt>
                <c:pt idx="15809">
                  <c:v>40838.833333333336</c:v>
                </c:pt>
                <c:pt idx="15810">
                  <c:v>40838.875</c:v>
                </c:pt>
                <c:pt idx="15811">
                  <c:v>40838.916666666664</c:v>
                </c:pt>
                <c:pt idx="15812">
                  <c:v>40838.958333333336</c:v>
                </c:pt>
                <c:pt idx="15813">
                  <c:v>40839</c:v>
                </c:pt>
                <c:pt idx="15814">
                  <c:v>40839.041666666664</c:v>
                </c:pt>
                <c:pt idx="15815">
                  <c:v>40839.083333333336</c:v>
                </c:pt>
                <c:pt idx="15816">
                  <c:v>40839.125</c:v>
                </c:pt>
                <c:pt idx="15817">
                  <c:v>40839.166666666664</c:v>
                </c:pt>
                <c:pt idx="15818">
                  <c:v>40839.208333333336</c:v>
                </c:pt>
                <c:pt idx="15819">
                  <c:v>40839.25</c:v>
                </c:pt>
                <c:pt idx="15820">
                  <c:v>40839.291666666664</c:v>
                </c:pt>
                <c:pt idx="15821">
                  <c:v>40839.333333333336</c:v>
                </c:pt>
                <c:pt idx="15822">
                  <c:v>40839.375</c:v>
                </c:pt>
                <c:pt idx="15823">
                  <c:v>40839.416666666664</c:v>
                </c:pt>
                <c:pt idx="15824">
                  <c:v>40839.458333333336</c:v>
                </c:pt>
                <c:pt idx="15825">
                  <c:v>40839.5</c:v>
                </c:pt>
                <c:pt idx="15826">
                  <c:v>40839.541666666664</c:v>
                </c:pt>
                <c:pt idx="15827">
                  <c:v>40839.583333333336</c:v>
                </c:pt>
                <c:pt idx="15828">
                  <c:v>40839.625</c:v>
                </c:pt>
                <c:pt idx="15829">
                  <c:v>40839.666666666664</c:v>
                </c:pt>
                <c:pt idx="15830">
                  <c:v>40839.708333333336</c:v>
                </c:pt>
                <c:pt idx="15831">
                  <c:v>40839.75</c:v>
                </c:pt>
                <c:pt idx="15832">
                  <c:v>40839.791666666664</c:v>
                </c:pt>
                <c:pt idx="15833">
                  <c:v>40839.833333333336</c:v>
                </c:pt>
                <c:pt idx="15834">
                  <c:v>40839.875</c:v>
                </c:pt>
                <c:pt idx="15835">
                  <c:v>40839.916666666664</c:v>
                </c:pt>
                <c:pt idx="15836">
                  <c:v>40839.958333333336</c:v>
                </c:pt>
                <c:pt idx="15837">
                  <c:v>40840</c:v>
                </c:pt>
                <c:pt idx="15838">
                  <c:v>40840.041666666664</c:v>
                </c:pt>
                <c:pt idx="15839">
                  <c:v>40840.083333333336</c:v>
                </c:pt>
                <c:pt idx="15840">
                  <c:v>40840.125</c:v>
                </c:pt>
                <c:pt idx="15841">
                  <c:v>40840.166666666664</c:v>
                </c:pt>
                <c:pt idx="15842">
                  <c:v>40840.208333333336</c:v>
                </c:pt>
                <c:pt idx="15843">
                  <c:v>40840.25</c:v>
                </c:pt>
                <c:pt idx="15844">
                  <c:v>40840.291666666664</c:v>
                </c:pt>
                <c:pt idx="15845">
                  <c:v>40840.333333333336</c:v>
                </c:pt>
                <c:pt idx="15846">
                  <c:v>40840.375</c:v>
                </c:pt>
                <c:pt idx="15847">
                  <c:v>40840.416666666664</c:v>
                </c:pt>
                <c:pt idx="15848">
                  <c:v>40840.458333333336</c:v>
                </c:pt>
                <c:pt idx="15849">
                  <c:v>40840.5</c:v>
                </c:pt>
                <c:pt idx="15850">
                  <c:v>40840.541666666664</c:v>
                </c:pt>
                <c:pt idx="15851">
                  <c:v>40840.583333333336</c:v>
                </c:pt>
                <c:pt idx="15852">
                  <c:v>40840.625</c:v>
                </c:pt>
                <c:pt idx="15853">
                  <c:v>40840.666666666664</c:v>
                </c:pt>
                <c:pt idx="15854">
                  <c:v>40840.708333333336</c:v>
                </c:pt>
                <c:pt idx="15855">
                  <c:v>40840.75</c:v>
                </c:pt>
                <c:pt idx="15856">
                  <c:v>40840.791666666664</c:v>
                </c:pt>
                <c:pt idx="15857">
                  <c:v>40840.833333333336</c:v>
                </c:pt>
                <c:pt idx="15858">
                  <c:v>40840.875</c:v>
                </c:pt>
                <c:pt idx="15859">
                  <c:v>40840.916666666664</c:v>
                </c:pt>
                <c:pt idx="15860">
                  <c:v>40840.958333333336</c:v>
                </c:pt>
                <c:pt idx="15861">
                  <c:v>40841</c:v>
                </c:pt>
                <c:pt idx="15862">
                  <c:v>40841.041666666664</c:v>
                </c:pt>
                <c:pt idx="15863">
                  <c:v>40841.083333333336</c:v>
                </c:pt>
                <c:pt idx="15864">
                  <c:v>40841.125</c:v>
                </c:pt>
                <c:pt idx="15865">
                  <c:v>40841.166666666664</c:v>
                </c:pt>
                <c:pt idx="15866">
                  <c:v>40841.208333333336</c:v>
                </c:pt>
                <c:pt idx="15867">
                  <c:v>40841.25</c:v>
                </c:pt>
                <c:pt idx="15868">
                  <c:v>40841.291666666664</c:v>
                </c:pt>
                <c:pt idx="15869">
                  <c:v>40841.333333333336</c:v>
                </c:pt>
                <c:pt idx="15870">
                  <c:v>40841.375</c:v>
                </c:pt>
                <c:pt idx="15871">
                  <c:v>40841.416666666664</c:v>
                </c:pt>
                <c:pt idx="15872">
                  <c:v>40841.458333333336</c:v>
                </c:pt>
                <c:pt idx="15873">
                  <c:v>40841.5</c:v>
                </c:pt>
                <c:pt idx="15874">
                  <c:v>40841.541666666664</c:v>
                </c:pt>
                <c:pt idx="15875">
                  <c:v>40841.583333333336</c:v>
                </c:pt>
                <c:pt idx="15876">
                  <c:v>40841.625</c:v>
                </c:pt>
                <c:pt idx="15877">
                  <c:v>40841.666666666664</c:v>
                </c:pt>
                <c:pt idx="15878">
                  <c:v>40841.708333333336</c:v>
                </c:pt>
                <c:pt idx="15879">
                  <c:v>40841.75</c:v>
                </c:pt>
                <c:pt idx="15880">
                  <c:v>40841.791666666664</c:v>
                </c:pt>
                <c:pt idx="15881">
                  <c:v>40841.833333333336</c:v>
                </c:pt>
                <c:pt idx="15882">
                  <c:v>40841.875</c:v>
                </c:pt>
                <c:pt idx="15883">
                  <c:v>40841.916666666664</c:v>
                </c:pt>
                <c:pt idx="15884">
                  <c:v>40841.958333333336</c:v>
                </c:pt>
                <c:pt idx="15885">
                  <c:v>40842</c:v>
                </c:pt>
                <c:pt idx="15886">
                  <c:v>40842.041666666664</c:v>
                </c:pt>
                <c:pt idx="15887">
                  <c:v>40842.083333333336</c:v>
                </c:pt>
                <c:pt idx="15888">
                  <c:v>40842.125</c:v>
                </c:pt>
                <c:pt idx="15889">
                  <c:v>40842.166666666664</c:v>
                </c:pt>
                <c:pt idx="15890">
                  <c:v>40842.208333333336</c:v>
                </c:pt>
                <c:pt idx="15891">
                  <c:v>40842.25</c:v>
                </c:pt>
                <c:pt idx="15892">
                  <c:v>40842.291666666664</c:v>
                </c:pt>
                <c:pt idx="15893">
                  <c:v>40842.333333333336</c:v>
                </c:pt>
                <c:pt idx="15894">
                  <c:v>40842.375</c:v>
                </c:pt>
                <c:pt idx="15895">
                  <c:v>40842.416666666664</c:v>
                </c:pt>
                <c:pt idx="15896">
                  <c:v>40842.458333333336</c:v>
                </c:pt>
                <c:pt idx="15897">
                  <c:v>40842.5</c:v>
                </c:pt>
                <c:pt idx="15898">
                  <c:v>40842.541666666664</c:v>
                </c:pt>
                <c:pt idx="15899">
                  <c:v>40842.583333333336</c:v>
                </c:pt>
                <c:pt idx="15900">
                  <c:v>40842.625</c:v>
                </c:pt>
                <c:pt idx="15901">
                  <c:v>40842.666666666664</c:v>
                </c:pt>
                <c:pt idx="15902">
                  <c:v>40842.708333333336</c:v>
                </c:pt>
                <c:pt idx="15903">
                  <c:v>40842.75</c:v>
                </c:pt>
                <c:pt idx="15904">
                  <c:v>40842.791666666664</c:v>
                </c:pt>
                <c:pt idx="15905">
                  <c:v>40842.833333333336</c:v>
                </c:pt>
                <c:pt idx="15906">
                  <c:v>40842.875</c:v>
                </c:pt>
                <c:pt idx="15907">
                  <c:v>40842.916666666664</c:v>
                </c:pt>
                <c:pt idx="15908">
                  <c:v>40842.958333333336</c:v>
                </c:pt>
                <c:pt idx="15909">
                  <c:v>40843</c:v>
                </c:pt>
                <c:pt idx="15910">
                  <c:v>40843.041666666664</c:v>
                </c:pt>
                <c:pt idx="15911">
                  <c:v>40843.083333333336</c:v>
                </c:pt>
                <c:pt idx="15912">
                  <c:v>40843.125</c:v>
                </c:pt>
                <c:pt idx="15913">
                  <c:v>40843.166666666664</c:v>
                </c:pt>
                <c:pt idx="15914">
                  <c:v>40843.208333333336</c:v>
                </c:pt>
                <c:pt idx="15915">
                  <c:v>40843.25</c:v>
                </c:pt>
                <c:pt idx="15916">
                  <c:v>40843.291666666664</c:v>
                </c:pt>
                <c:pt idx="15917">
                  <c:v>40843.333333333336</c:v>
                </c:pt>
                <c:pt idx="15918">
                  <c:v>40843.375</c:v>
                </c:pt>
                <c:pt idx="15919">
                  <c:v>40843.416666666664</c:v>
                </c:pt>
                <c:pt idx="15920">
                  <c:v>40843.458333333336</c:v>
                </c:pt>
                <c:pt idx="15921">
                  <c:v>40843.5</c:v>
                </c:pt>
                <c:pt idx="15922">
                  <c:v>40843.541666666664</c:v>
                </c:pt>
                <c:pt idx="15923">
                  <c:v>40843.583333333336</c:v>
                </c:pt>
                <c:pt idx="15924">
                  <c:v>40843.625</c:v>
                </c:pt>
                <c:pt idx="15925">
                  <c:v>40843.666666666664</c:v>
                </c:pt>
                <c:pt idx="15926">
                  <c:v>40843.708333333336</c:v>
                </c:pt>
                <c:pt idx="15927">
                  <c:v>40843.75</c:v>
                </c:pt>
                <c:pt idx="15928">
                  <c:v>40843.791666666664</c:v>
                </c:pt>
                <c:pt idx="15929">
                  <c:v>40843.833333333336</c:v>
                </c:pt>
                <c:pt idx="15930">
                  <c:v>40843.875</c:v>
                </c:pt>
                <c:pt idx="15931">
                  <c:v>40843.916666666664</c:v>
                </c:pt>
                <c:pt idx="15932">
                  <c:v>40843.958333333336</c:v>
                </c:pt>
                <c:pt idx="15933">
                  <c:v>40844</c:v>
                </c:pt>
                <c:pt idx="15934">
                  <c:v>40844.041666666664</c:v>
                </c:pt>
                <c:pt idx="15935">
                  <c:v>40844.083333333336</c:v>
                </c:pt>
                <c:pt idx="15936">
                  <c:v>40844.125</c:v>
                </c:pt>
                <c:pt idx="15937">
                  <c:v>40844.166666666664</c:v>
                </c:pt>
                <c:pt idx="15938">
                  <c:v>40844.208333333336</c:v>
                </c:pt>
                <c:pt idx="15939">
                  <c:v>40844.25</c:v>
                </c:pt>
                <c:pt idx="15940">
                  <c:v>40844.291666666664</c:v>
                </c:pt>
                <c:pt idx="15941">
                  <c:v>40844.333333333336</c:v>
                </c:pt>
                <c:pt idx="15942">
                  <c:v>40844.375</c:v>
                </c:pt>
                <c:pt idx="15943">
                  <c:v>40844.416666666664</c:v>
                </c:pt>
                <c:pt idx="15944">
                  <c:v>40844.458333333336</c:v>
                </c:pt>
                <c:pt idx="15945">
                  <c:v>40844.5</c:v>
                </c:pt>
                <c:pt idx="15946">
                  <c:v>40844.541666666664</c:v>
                </c:pt>
                <c:pt idx="15947">
                  <c:v>40844.583333333336</c:v>
                </c:pt>
                <c:pt idx="15948">
                  <c:v>40844.625</c:v>
                </c:pt>
                <c:pt idx="15949">
                  <c:v>40844.666666666664</c:v>
                </c:pt>
                <c:pt idx="15950">
                  <c:v>40844.708333333336</c:v>
                </c:pt>
                <c:pt idx="15951">
                  <c:v>40844.75</c:v>
                </c:pt>
                <c:pt idx="15952">
                  <c:v>40844.791666666664</c:v>
                </c:pt>
                <c:pt idx="15953">
                  <c:v>40844.833333333336</c:v>
                </c:pt>
                <c:pt idx="15954">
                  <c:v>40844.875</c:v>
                </c:pt>
                <c:pt idx="15955">
                  <c:v>40844.916666666664</c:v>
                </c:pt>
                <c:pt idx="15956">
                  <c:v>40844.958333333336</c:v>
                </c:pt>
                <c:pt idx="15957">
                  <c:v>40845</c:v>
                </c:pt>
                <c:pt idx="15958">
                  <c:v>40845.041666666664</c:v>
                </c:pt>
                <c:pt idx="15959">
                  <c:v>40845.083333333336</c:v>
                </c:pt>
                <c:pt idx="15960">
                  <c:v>40845.125</c:v>
                </c:pt>
                <c:pt idx="15961">
                  <c:v>40845.166666666664</c:v>
                </c:pt>
                <c:pt idx="15962">
                  <c:v>40845.208333333336</c:v>
                </c:pt>
                <c:pt idx="15963">
                  <c:v>40845.25</c:v>
                </c:pt>
                <c:pt idx="15964">
                  <c:v>40845.291666666664</c:v>
                </c:pt>
                <c:pt idx="15965">
                  <c:v>40845.333333333336</c:v>
                </c:pt>
                <c:pt idx="15966">
                  <c:v>40845.375</c:v>
                </c:pt>
                <c:pt idx="15967">
                  <c:v>40845.416666666664</c:v>
                </c:pt>
                <c:pt idx="15968">
                  <c:v>40845.458333333336</c:v>
                </c:pt>
                <c:pt idx="15969">
                  <c:v>40845.5</c:v>
                </c:pt>
                <c:pt idx="15970">
                  <c:v>40845.541666666664</c:v>
                </c:pt>
                <c:pt idx="15971">
                  <c:v>40845.583333333336</c:v>
                </c:pt>
                <c:pt idx="15972">
                  <c:v>40845.625</c:v>
                </c:pt>
                <c:pt idx="15973">
                  <c:v>40845.666666666664</c:v>
                </c:pt>
                <c:pt idx="15974">
                  <c:v>40845.708333333336</c:v>
                </c:pt>
                <c:pt idx="15975">
                  <c:v>40845.75</c:v>
                </c:pt>
                <c:pt idx="15976">
                  <c:v>40845.791666666664</c:v>
                </c:pt>
                <c:pt idx="15977">
                  <c:v>40845.833333333336</c:v>
                </c:pt>
                <c:pt idx="15978">
                  <c:v>40845.875</c:v>
                </c:pt>
                <c:pt idx="15979">
                  <c:v>40845.916666666664</c:v>
                </c:pt>
                <c:pt idx="15980">
                  <c:v>40845.958333333336</c:v>
                </c:pt>
                <c:pt idx="15981">
                  <c:v>40846</c:v>
                </c:pt>
                <c:pt idx="15982">
                  <c:v>40846.041666666664</c:v>
                </c:pt>
                <c:pt idx="15983">
                  <c:v>40846.083333333336</c:v>
                </c:pt>
                <c:pt idx="15984">
                  <c:v>40846.125</c:v>
                </c:pt>
                <c:pt idx="15985">
                  <c:v>40846.166666666664</c:v>
                </c:pt>
                <c:pt idx="15986">
                  <c:v>40846.208333333336</c:v>
                </c:pt>
                <c:pt idx="15987">
                  <c:v>40846.25</c:v>
                </c:pt>
                <c:pt idx="15988">
                  <c:v>40846.291666666664</c:v>
                </c:pt>
                <c:pt idx="15989">
                  <c:v>40846.333333333336</c:v>
                </c:pt>
                <c:pt idx="15990">
                  <c:v>40846.375</c:v>
                </c:pt>
                <c:pt idx="15991">
                  <c:v>40846.416666666664</c:v>
                </c:pt>
                <c:pt idx="15992">
                  <c:v>40846.458333333336</c:v>
                </c:pt>
                <c:pt idx="15993">
                  <c:v>40846.5</c:v>
                </c:pt>
                <c:pt idx="15994">
                  <c:v>40846.541666666664</c:v>
                </c:pt>
                <c:pt idx="15995">
                  <c:v>40846.583333333336</c:v>
                </c:pt>
                <c:pt idx="15996">
                  <c:v>40846.625</c:v>
                </c:pt>
                <c:pt idx="15997">
                  <c:v>40846.666666666664</c:v>
                </c:pt>
                <c:pt idx="15998">
                  <c:v>40846.708333333336</c:v>
                </c:pt>
                <c:pt idx="15999">
                  <c:v>40846.75</c:v>
                </c:pt>
                <c:pt idx="16000">
                  <c:v>40846.791666666664</c:v>
                </c:pt>
                <c:pt idx="16001">
                  <c:v>40846.833333333336</c:v>
                </c:pt>
                <c:pt idx="16002">
                  <c:v>40846.875</c:v>
                </c:pt>
                <c:pt idx="16003">
                  <c:v>40846.916666666664</c:v>
                </c:pt>
                <c:pt idx="16004">
                  <c:v>40846.958333333336</c:v>
                </c:pt>
                <c:pt idx="16005">
                  <c:v>40847</c:v>
                </c:pt>
                <c:pt idx="16006">
                  <c:v>40847.041666666664</c:v>
                </c:pt>
                <c:pt idx="16007">
                  <c:v>40847.083333333336</c:v>
                </c:pt>
                <c:pt idx="16008">
                  <c:v>40847.125</c:v>
                </c:pt>
                <c:pt idx="16009">
                  <c:v>40847.166666666664</c:v>
                </c:pt>
                <c:pt idx="16010">
                  <c:v>40847.208333333336</c:v>
                </c:pt>
                <c:pt idx="16011">
                  <c:v>40847.25</c:v>
                </c:pt>
                <c:pt idx="16012">
                  <c:v>40847.291666666664</c:v>
                </c:pt>
                <c:pt idx="16013">
                  <c:v>40847.333333333336</c:v>
                </c:pt>
                <c:pt idx="16014">
                  <c:v>40847.375</c:v>
                </c:pt>
                <c:pt idx="16015">
                  <c:v>40847.416666666664</c:v>
                </c:pt>
                <c:pt idx="16016">
                  <c:v>40847.458333333336</c:v>
                </c:pt>
                <c:pt idx="16017">
                  <c:v>40847.5</c:v>
                </c:pt>
                <c:pt idx="16018">
                  <c:v>40847.541666666664</c:v>
                </c:pt>
                <c:pt idx="16019">
                  <c:v>40847.583333333336</c:v>
                </c:pt>
                <c:pt idx="16020">
                  <c:v>40847.625</c:v>
                </c:pt>
                <c:pt idx="16021">
                  <c:v>40847.666666666664</c:v>
                </c:pt>
                <c:pt idx="16022">
                  <c:v>40847.708333333336</c:v>
                </c:pt>
                <c:pt idx="16023">
                  <c:v>40847.75</c:v>
                </c:pt>
                <c:pt idx="16024">
                  <c:v>40847.791666666664</c:v>
                </c:pt>
                <c:pt idx="16025">
                  <c:v>40847.833333333336</c:v>
                </c:pt>
                <c:pt idx="16026">
                  <c:v>40847.875</c:v>
                </c:pt>
                <c:pt idx="16027">
                  <c:v>40847.916666666664</c:v>
                </c:pt>
                <c:pt idx="16028">
                  <c:v>40847.958333333336</c:v>
                </c:pt>
                <c:pt idx="16029">
                  <c:v>40848</c:v>
                </c:pt>
                <c:pt idx="16030">
                  <c:v>40848.041666666664</c:v>
                </c:pt>
                <c:pt idx="16031">
                  <c:v>40848.083333333336</c:v>
                </c:pt>
                <c:pt idx="16032">
                  <c:v>40848.125</c:v>
                </c:pt>
                <c:pt idx="16033">
                  <c:v>40848.166666666664</c:v>
                </c:pt>
                <c:pt idx="16034">
                  <c:v>40848.208333333336</c:v>
                </c:pt>
                <c:pt idx="16035">
                  <c:v>40848.25</c:v>
                </c:pt>
                <c:pt idx="16036">
                  <c:v>40848.291666666664</c:v>
                </c:pt>
                <c:pt idx="16037">
                  <c:v>40848.333333333336</c:v>
                </c:pt>
                <c:pt idx="16038">
                  <c:v>40848.375</c:v>
                </c:pt>
                <c:pt idx="16039">
                  <c:v>40848.416666666664</c:v>
                </c:pt>
                <c:pt idx="16040">
                  <c:v>40848.458333333336</c:v>
                </c:pt>
                <c:pt idx="16041">
                  <c:v>40848.5</c:v>
                </c:pt>
                <c:pt idx="16042">
                  <c:v>40848.541666666664</c:v>
                </c:pt>
                <c:pt idx="16043">
                  <c:v>40848.583333333336</c:v>
                </c:pt>
                <c:pt idx="16044">
                  <c:v>40848.625</c:v>
                </c:pt>
                <c:pt idx="16045">
                  <c:v>40848.666666666664</c:v>
                </c:pt>
                <c:pt idx="16046">
                  <c:v>40848.708333333336</c:v>
                </c:pt>
                <c:pt idx="16047">
                  <c:v>40848.75</c:v>
                </c:pt>
                <c:pt idx="16048">
                  <c:v>40848.791666666664</c:v>
                </c:pt>
                <c:pt idx="16049">
                  <c:v>40848.833333333336</c:v>
                </c:pt>
                <c:pt idx="16050">
                  <c:v>40848.875</c:v>
                </c:pt>
                <c:pt idx="16051">
                  <c:v>40848.916666666664</c:v>
                </c:pt>
                <c:pt idx="16052">
                  <c:v>40848.958333333336</c:v>
                </c:pt>
                <c:pt idx="16053">
                  <c:v>40849</c:v>
                </c:pt>
                <c:pt idx="16054">
                  <c:v>40849.041666666664</c:v>
                </c:pt>
                <c:pt idx="16055">
                  <c:v>40849.083333333336</c:v>
                </c:pt>
                <c:pt idx="16056">
                  <c:v>40849.125</c:v>
                </c:pt>
                <c:pt idx="16057">
                  <c:v>40849.166666666664</c:v>
                </c:pt>
                <c:pt idx="16058">
                  <c:v>40849.208333333336</c:v>
                </c:pt>
                <c:pt idx="16059">
                  <c:v>40849.25</c:v>
                </c:pt>
                <c:pt idx="16060">
                  <c:v>40849.291666666664</c:v>
                </c:pt>
                <c:pt idx="16061">
                  <c:v>40849.333333333336</c:v>
                </c:pt>
                <c:pt idx="16062">
                  <c:v>40849.375</c:v>
                </c:pt>
                <c:pt idx="16063">
                  <c:v>40849.416666666664</c:v>
                </c:pt>
                <c:pt idx="16064">
                  <c:v>40849.458333333336</c:v>
                </c:pt>
                <c:pt idx="16065">
                  <c:v>40849.5</c:v>
                </c:pt>
                <c:pt idx="16066">
                  <c:v>40849.541666666664</c:v>
                </c:pt>
                <c:pt idx="16067">
                  <c:v>40849.583333333336</c:v>
                </c:pt>
                <c:pt idx="16068">
                  <c:v>40849.625</c:v>
                </c:pt>
                <c:pt idx="16069">
                  <c:v>40849.666666666664</c:v>
                </c:pt>
                <c:pt idx="16070">
                  <c:v>40849.708333333336</c:v>
                </c:pt>
                <c:pt idx="16071">
                  <c:v>40849.75</c:v>
                </c:pt>
                <c:pt idx="16072">
                  <c:v>40849.791666666664</c:v>
                </c:pt>
                <c:pt idx="16073">
                  <c:v>40849.833333333336</c:v>
                </c:pt>
                <c:pt idx="16074">
                  <c:v>40849.875</c:v>
                </c:pt>
                <c:pt idx="16075">
                  <c:v>40849.916666666664</c:v>
                </c:pt>
                <c:pt idx="16076">
                  <c:v>40849.958333333336</c:v>
                </c:pt>
                <c:pt idx="16077">
                  <c:v>40850</c:v>
                </c:pt>
                <c:pt idx="16078">
                  <c:v>40850.041666666664</c:v>
                </c:pt>
                <c:pt idx="16079">
                  <c:v>40850.083333333336</c:v>
                </c:pt>
                <c:pt idx="16080">
                  <c:v>40850.125</c:v>
                </c:pt>
                <c:pt idx="16081">
                  <c:v>40850.166666666664</c:v>
                </c:pt>
                <c:pt idx="16082">
                  <c:v>40850.208333333336</c:v>
                </c:pt>
                <c:pt idx="16083">
                  <c:v>40850.25</c:v>
                </c:pt>
                <c:pt idx="16084">
                  <c:v>40850.291666666664</c:v>
                </c:pt>
                <c:pt idx="16085">
                  <c:v>40850.333333333336</c:v>
                </c:pt>
                <c:pt idx="16086">
                  <c:v>40850.375</c:v>
                </c:pt>
                <c:pt idx="16087">
                  <c:v>40850.416666666664</c:v>
                </c:pt>
                <c:pt idx="16088">
                  <c:v>40850.458333333336</c:v>
                </c:pt>
                <c:pt idx="16089">
                  <c:v>40850.5</c:v>
                </c:pt>
                <c:pt idx="16090">
                  <c:v>40850.541666666664</c:v>
                </c:pt>
                <c:pt idx="16091">
                  <c:v>40850.583333333336</c:v>
                </c:pt>
                <c:pt idx="16092">
                  <c:v>40850.625</c:v>
                </c:pt>
                <c:pt idx="16093">
                  <c:v>40850.666666666664</c:v>
                </c:pt>
                <c:pt idx="16094">
                  <c:v>40850.708333333336</c:v>
                </c:pt>
                <c:pt idx="16095">
                  <c:v>40850.75</c:v>
                </c:pt>
                <c:pt idx="16096">
                  <c:v>40850.791666666664</c:v>
                </c:pt>
                <c:pt idx="16097">
                  <c:v>40850.833333333336</c:v>
                </c:pt>
                <c:pt idx="16098">
                  <c:v>40850.875</c:v>
                </c:pt>
                <c:pt idx="16099">
                  <c:v>40850.916666666664</c:v>
                </c:pt>
                <c:pt idx="16100">
                  <c:v>40850.958333333336</c:v>
                </c:pt>
                <c:pt idx="16101">
                  <c:v>40851</c:v>
                </c:pt>
                <c:pt idx="16102">
                  <c:v>40851.041666666664</c:v>
                </c:pt>
                <c:pt idx="16103">
                  <c:v>40851.083333333336</c:v>
                </c:pt>
                <c:pt idx="16104">
                  <c:v>40851.125</c:v>
                </c:pt>
                <c:pt idx="16105">
                  <c:v>40851.166666666664</c:v>
                </c:pt>
                <c:pt idx="16106">
                  <c:v>40851.208333333336</c:v>
                </c:pt>
                <c:pt idx="16107">
                  <c:v>40851.25</c:v>
                </c:pt>
                <c:pt idx="16108">
                  <c:v>40851.291666666664</c:v>
                </c:pt>
                <c:pt idx="16109">
                  <c:v>40851.333333333336</c:v>
                </c:pt>
                <c:pt idx="16110">
                  <c:v>40851.375</c:v>
                </c:pt>
                <c:pt idx="16111">
                  <c:v>40851.416666666664</c:v>
                </c:pt>
                <c:pt idx="16112">
                  <c:v>40851.458333333336</c:v>
                </c:pt>
                <c:pt idx="16113">
                  <c:v>40851.5</c:v>
                </c:pt>
                <c:pt idx="16114">
                  <c:v>40851.541666666664</c:v>
                </c:pt>
                <c:pt idx="16115">
                  <c:v>40851.583333333336</c:v>
                </c:pt>
                <c:pt idx="16116">
                  <c:v>40851.625</c:v>
                </c:pt>
                <c:pt idx="16117">
                  <c:v>40851.666666666664</c:v>
                </c:pt>
                <c:pt idx="16118">
                  <c:v>40851.708333333336</c:v>
                </c:pt>
                <c:pt idx="16119">
                  <c:v>40851.75</c:v>
                </c:pt>
                <c:pt idx="16120">
                  <c:v>40851.791666666664</c:v>
                </c:pt>
                <c:pt idx="16121">
                  <c:v>40851.833333333336</c:v>
                </c:pt>
                <c:pt idx="16122">
                  <c:v>40851.875</c:v>
                </c:pt>
                <c:pt idx="16123">
                  <c:v>40851.916666666664</c:v>
                </c:pt>
                <c:pt idx="16124">
                  <c:v>40851.958333333336</c:v>
                </c:pt>
                <c:pt idx="16125">
                  <c:v>40852</c:v>
                </c:pt>
                <c:pt idx="16126">
                  <c:v>40852.041666666664</c:v>
                </c:pt>
                <c:pt idx="16127">
                  <c:v>40852.083333333336</c:v>
                </c:pt>
                <c:pt idx="16128">
                  <c:v>40852.125</c:v>
                </c:pt>
                <c:pt idx="16129">
                  <c:v>40852.166666666664</c:v>
                </c:pt>
                <c:pt idx="16130">
                  <c:v>40852.208333333336</c:v>
                </c:pt>
                <c:pt idx="16131">
                  <c:v>40852.25</c:v>
                </c:pt>
                <c:pt idx="16132">
                  <c:v>40852.291666666664</c:v>
                </c:pt>
                <c:pt idx="16133">
                  <c:v>40852.333333333336</c:v>
                </c:pt>
                <c:pt idx="16134">
                  <c:v>40852.375</c:v>
                </c:pt>
                <c:pt idx="16135">
                  <c:v>40852.416666666664</c:v>
                </c:pt>
                <c:pt idx="16136">
                  <c:v>40852.458333333336</c:v>
                </c:pt>
                <c:pt idx="16137">
                  <c:v>40852.5</c:v>
                </c:pt>
                <c:pt idx="16138">
                  <c:v>40852.541666666664</c:v>
                </c:pt>
                <c:pt idx="16139">
                  <c:v>40852.583333333336</c:v>
                </c:pt>
                <c:pt idx="16140">
                  <c:v>40852.625</c:v>
                </c:pt>
                <c:pt idx="16141">
                  <c:v>40852.666666666664</c:v>
                </c:pt>
                <c:pt idx="16142">
                  <c:v>40852.708333333336</c:v>
                </c:pt>
                <c:pt idx="16143">
                  <c:v>40852.75</c:v>
                </c:pt>
                <c:pt idx="16144">
                  <c:v>40852.791666666664</c:v>
                </c:pt>
                <c:pt idx="16145">
                  <c:v>40852.833333333336</c:v>
                </c:pt>
                <c:pt idx="16146">
                  <c:v>40852.875</c:v>
                </c:pt>
                <c:pt idx="16147">
                  <c:v>40852.916666666664</c:v>
                </c:pt>
                <c:pt idx="16148">
                  <c:v>40852.958333333336</c:v>
                </c:pt>
                <c:pt idx="16149">
                  <c:v>40853</c:v>
                </c:pt>
                <c:pt idx="16150">
                  <c:v>40853.041666666664</c:v>
                </c:pt>
                <c:pt idx="16151">
                  <c:v>40853.083333333336</c:v>
                </c:pt>
                <c:pt idx="16152">
                  <c:v>40853.125</c:v>
                </c:pt>
                <c:pt idx="16153">
                  <c:v>40853.166666666664</c:v>
                </c:pt>
                <c:pt idx="16154">
                  <c:v>40853.208333333336</c:v>
                </c:pt>
                <c:pt idx="16155">
                  <c:v>40853.25</c:v>
                </c:pt>
                <c:pt idx="16156">
                  <c:v>40853.291666666664</c:v>
                </c:pt>
                <c:pt idx="16157">
                  <c:v>40853.333333333336</c:v>
                </c:pt>
                <c:pt idx="16158">
                  <c:v>40853.375</c:v>
                </c:pt>
                <c:pt idx="16159">
                  <c:v>40853.416666666664</c:v>
                </c:pt>
                <c:pt idx="16160">
                  <c:v>40853.458333333336</c:v>
                </c:pt>
                <c:pt idx="16161">
                  <c:v>40853.5</c:v>
                </c:pt>
                <c:pt idx="16162">
                  <c:v>40853.541666666664</c:v>
                </c:pt>
                <c:pt idx="16163">
                  <c:v>40853.583333333336</c:v>
                </c:pt>
                <c:pt idx="16164">
                  <c:v>40853.625</c:v>
                </c:pt>
                <c:pt idx="16165">
                  <c:v>40853.666666666664</c:v>
                </c:pt>
                <c:pt idx="16166">
                  <c:v>40853.708333333336</c:v>
                </c:pt>
                <c:pt idx="16167">
                  <c:v>40853.75</c:v>
                </c:pt>
                <c:pt idx="16168">
                  <c:v>40853.791666666664</c:v>
                </c:pt>
                <c:pt idx="16169">
                  <c:v>40853.833333333336</c:v>
                </c:pt>
                <c:pt idx="16170">
                  <c:v>40853.875</c:v>
                </c:pt>
                <c:pt idx="16171">
                  <c:v>40853.916666666664</c:v>
                </c:pt>
                <c:pt idx="16172">
                  <c:v>40853.958333333336</c:v>
                </c:pt>
                <c:pt idx="16173">
                  <c:v>40854</c:v>
                </c:pt>
                <c:pt idx="16174">
                  <c:v>40854.041666666664</c:v>
                </c:pt>
                <c:pt idx="16175">
                  <c:v>40854.083333333336</c:v>
                </c:pt>
                <c:pt idx="16176">
                  <c:v>40854.125</c:v>
                </c:pt>
                <c:pt idx="16177">
                  <c:v>40854.166666666664</c:v>
                </c:pt>
                <c:pt idx="16178">
                  <c:v>40854.208333333336</c:v>
                </c:pt>
                <c:pt idx="16179">
                  <c:v>40854.25</c:v>
                </c:pt>
                <c:pt idx="16180">
                  <c:v>40854.291666666664</c:v>
                </c:pt>
                <c:pt idx="16181">
                  <c:v>40854.333333333336</c:v>
                </c:pt>
                <c:pt idx="16182">
                  <c:v>40854.375</c:v>
                </c:pt>
                <c:pt idx="16183">
                  <c:v>40854.416666666664</c:v>
                </c:pt>
                <c:pt idx="16184">
                  <c:v>40854.458333333336</c:v>
                </c:pt>
                <c:pt idx="16185">
                  <c:v>40854.5</c:v>
                </c:pt>
                <c:pt idx="16186">
                  <c:v>40854.541666666664</c:v>
                </c:pt>
                <c:pt idx="16187">
                  <c:v>40854.583333333336</c:v>
                </c:pt>
                <c:pt idx="16188">
                  <c:v>40854.625</c:v>
                </c:pt>
                <c:pt idx="16189">
                  <c:v>40854.666666666664</c:v>
                </c:pt>
                <c:pt idx="16190">
                  <c:v>40854.708333333336</c:v>
                </c:pt>
                <c:pt idx="16191">
                  <c:v>40854.75</c:v>
                </c:pt>
                <c:pt idx="16192">
                  <c:v>40854.791666666664</c:v>
                </c:pt>
                <c:pt idx="16193">
                  <c:v>40854.833333333336</c:v>
                </c:pt>
                <c:pt idx="16194">
                  <c:v>40854.875</c:v>
                </c:pt>
                <c:pt idx="16195">
                  <c:v>40854.916666666664</c:v>
                </c:pt>
                <c:pt idx="16196">
                  <c:v>40854.958333333336</c:v>
                </c:pt>
                <c:pt idx="16197">
                  <c:v>40855</c:v>
                </c:pt>
                <c:pt idx="16198">
                  <c:v>40855.041666666664</c:v>
                </c:pt>
                <c:pt idx="16199">
                  <c:v>40855.083333333336</c:v>
                </c:pt>
                <c:pt idx="16200">
                  <c:v>40855.125</c:v>
                </c:pt>
                <c:pt idx="16201">
                  <c:v>40855.166666666664</c:v>
                </c:pt>
                <c:pt idx="16202">
                  <c:v>40855.208333333336</c:v>
                </c:pt>
                <c:pt idx="16203">
                  <c:v>40855.25</c:v>
                </c:pt>
                <c:pt idx="16204">
                  <c:v>40855.291666666664</c:v>
                </c:pt>
                <c:pt idx="16205">
                  <c:v>40855.333333333336</c:v>
                </c:pt>
                <c:pt idx="16206">
                  <c:v>40855.375</c:v>
                </c:pt>
                <c:pt idx="16207">
                  <c:v>40855.416666666664</c:v>
                </c:pt>
                <c:pt idx="16208">
                  <c:v>40855.458333333336</c:v>
                </c:pt>
                <c:pt idx="16209">
                  <c:v>40855.5</c:v>
                </c:pt>
                <c:pt idx="16210">
                  <c:v>40855.541666666664</c:v>
                </c:pt>
                <c:pt idx="16211">
                  <c:v>40855.583333333336</c:v>
                </c:pt>
                <c:pt idx="16212">
                  <c:v>40855.625</c:v>
                </c:pt>
                <c:pt idx="16213">
                  <c:v>40855.666666666664</c:v>
                </c:pt>
                <c:pt idx="16214">
                  <c:v>40855.708333333336</c:v>
                </c:pt>
                <c:pt idx="16215">
                  <c:v>40855.75</c:v>
                </c:pt>
                <c:pt idx="16216">
                  <c:v>40855.791666666664</c:v>
                </c:pt>
                <c:pt idx="16217">
                  <c:v>40855.833333333336</c:v>
                </c:pt>
                <c:pt idx="16218">
                  <c:v>40855.875</c:v>
                </c:pt>
                <c:pt idx="16219">
                  <c:v>40855.916666666664</c:v>
                </c:pt>
                <c:pt idx="16220">
                  <c:v>40855.958333333336</c:v>
                </c:pt>
                <c:pt idx="16221">
                  <c:v>40856</c:v>
                </c:pt>
                <c:pt idx="16222">
                  <c:v>40856.041666666664</c:v>
                </c:pt>
                <c:pt idx="16223">
                  <c:v>40856.083333333336</c:v>
                </c:pt>
                <c:pt idx="16224">
                  <c:v>40856.125</c:v>
                </c:pt>
                <c:pt idx="16225">
                  <c:v>40856.166666666664</c:v>
                </c:pt>
                <c:pt idx="16226">
                  <c:v>40856.208333333336</c:v>
                </c:pt>
                <c:pt idx="16227">
                  <c:v>40856.25</c:v>
                </c:pt>
                <c:pt idx="16228">
                  <c:v>40856.291666666664</c:v>
                </c:pt>
                <c:pt idx="16229">
                  <c:v>40856.333333333336</c:v>
                </c:pt>
                <c:pt idx="16230">
                  <c:v>40856.375</c:v>
                </c:pt>
                <c:pt idx="16231">
                  <c:v>40856.416666666664</c:v>
                </c:pt>
                <c:pt idx="16232">
                  <c:v>40856.458333333336</c:v>
                </c:pt>
                <c:pt idx="16233">
                  <c:v>40856.5</c:v>
                </c:pt>
                <c:pt idx="16234">
                  <c:v>40856.541666666664</c:v>
                </c:pt>
                <c:pt idx="16235">
                  <c:v>40856.583333333336</c:v>
                </c:pt>
                <c:pt idx="16236">
                  <c:v>40856.625</c:v>
                </c:pt>
                <c:pt idx="16237">
                  <c:v>40856.666666666664</c:v>
                </c:pt>
                <c:pt idx="16238">
                  <c:v>40856.708333333336</c:v>
                </c:pt>
                <c:pt idx="16239">
                  <c:v>40856.75</c:v>
                </c:pt>
                <c:pt idx="16240">
                  <c:v>40856.791666666664</c:v>
                </c:pt>
                <c:pt idx="16241">
                  <c:v>40856.833333333336</c:v>
                </c:pt>
                <c:pt idx="16242">
                  <c:v>40856.875</c:v>
                </c:pt>
                <c:pt idx="16243">
                  <c:v>40856.916666666664</c:v>
                </c:pt>
                <c:pt idx="16244">
                  <c:v>40856.958333333336</c:v>
                </c:pt>
                <c:pt idx="16245">
                  <c:v>40857</c:v>
                </c:pt>
                <c:pt idx="16246">
                  <c:v>40857.041666666664</c:v>
                </c:pt>
                <c:pt idx="16247">
                  <c:v>40857.083333333336</c:v>
                </c:pt>
                <c:pt idx="16248">
                  <c:v>40857.125</c:v>
                </c:pt>
                <c:pt idx="16249">
                  <c:v>40857.166666666664</c:v>
                </c:pt>
                <c:pt idx="16250">
                  <c:v>40857.208333333336</c:v>
                </c:pt>
                <c:pt idx="16251">
                  <c:v>40857.25</c:v>
                </c:pt>
                <c:pt idx="16252">
                  <c:v>40857.291666666664</c:v>
                </c:pt>
                <c:pt idx="16253">
                  <c:v>40857.333333333336</c:v>
                </c:pt>
                <c:pt idx="16254">
                  <c:v>40857.375</c:v>
                </c:pt>
                <c:pt idx="16255">
                  <c:v>40857.416666666664</c:v>
                </c:pt>
                <c:pt idx="16256">
                  <c:v>40857.458333333336</c:v>
                </c:pt>
                <c:pt idx="16257">
                  <c:v>40857.5</c:v>
                </c:pt>
                <c:pt idx="16258">
                  <c:v>40857.541666666664</c:v>
                </c:pt>
                <c:pt idx="16259">
                  <c:v>40857.583333333336</c:v>
                </c:pt>
                <c:pt idx="16260">
                  <c:v>40857.625</c:v>
                </c:pt>
                <c:pt idx="16261">
                  <c:v>40857.666666666664</c:v>
                </c:pt>
                <c:pt idx="16262">
                  <c:v>40857.708333333336</c:v>
                </c:pt>
                <c:pt idx="16263">
                  <c:v>40857.75</c:v>
                </c:pt>
                <c:pt idx="16264">
                  <c:v>40857.791666666664</c:v>
                </c:pt>
                <c:pt idx="16265">
                  <c:v>40857.833333333336</c:v>
                </c:pt>
                <c:pt idx="16266">
                  <c:v>40857.875</c:v>
                </c:pt>
                <c:pt idx="16267">
                  <c:v>40857.916666666664</c:v>
                </c:pt>
                <c:pt idx="16268">
                  <c:v>40857.958333333336</c:v>
                </c:pt>
                <c:pt idx="16269">
                  <c:v>40858</c:v>
                </c:pt>
                <c:pt idx="16270">
                  <c:v>40858.041666666664</c:v>
                </c:pt>
                <c:pt idx="16271">
                  <c:v>40858.083333333336</c:v>
                </c:pt>
                <c:pt idx="16272">
                  <c:v>40858.125</c:v>
                </c:pt>
                <c:pt idx="16273">
                  <c:v>40858.166666666664</c:v>
                </c:pt>
                <c:pt idx="16274">
                  <c:v>40858.208333333336</c:v>
                </c:pt>
                <c:pt idx="16275">
                  <c:v>40858.25</c:v>
                </c:pt>
                <c:pt idx="16276">
                  <c:v>40858.291666666664</c:v>
                </c:pt>
                <c:pt idx="16277">
                  <c:v>40858.333333333336</c:v>
                </c:pt>
                <c:pt idx="16278">
                  <c:v>40858.375</c:v>
                </c:pt>
                <c:pt idx="16279">
                  <c:v>40858.416666666664</c:v>
                </c:pt>
                <c:pt idx="16280">
                  <c:v>40858.458333333336</c:v>
                </c:pt>
                <c:pt idx="16281">
                  <c:v>40858.5</c:v>
                </c:pt>
                <c:pt idx="16282">
                  <c:v>40858.541666666664</c:v>
                </c:pt>
                <c:pt idx="16283">
                  <c:v>40858.583333333336</c:v>
                </c:pt>
                <c:pt idx="16284">
                  <c:v>40858.625</c:v>
                </c:pt>
                <c:pt idx="16285">
                  <c:v>40858.666666666664</c:v>
                </c:pt>
                <c:pt idx="16286">
                  <c:v>40858.708333333336</c:v>
                </c:pt>
                <c:pt idx="16287">
                  <c:v>40858.75</c:v>
                </c:pt>
                <c:pt idx="16288">
                  <c:v>40858.791666666664</c:v>
                </c:pt>
                <c:pt idx="16289">
                  <c:v>40858.833333333336</c:v>
                </c:pt>
                <c:pt idx="16290">
                  <c:v>40858.875</c:v>
                </c:pt>
                <c:pt idx="16291">
                  <c:v>40858.916666666664</c:v>
                </c:pt>
                <c:pt idx="16292">
                  <c:v>40858.958333333336</c:v>
                </c:pt>
                <c:pt idx="16293">
                  <c:v>40859</c:v>
                </c:pt>
                <c:pt idx="16294">
                  <c:v>40859.041666666664</c:v>
                </c:pt>
                <c:pt idx="16295">
                  <c:v>40859.083333333336</c:v>
                </c:pt>
                <c:pt idx="16296">
                  <c:v>40859.125</c:v>
                </c:pt>
                <c:pt idx="16297">
                  <c:v>40859.166666666664</c:v>
                </c:pt>
                <c:pt idx="16298">
                  <c:v>40859.208333333336</c:v>
                </c:pt>
                <c:pt idx="16299">
                  <c:v>40859.25</c:v>
                </c:pt>
                <c:pt idx="16300">
                  <c:v>40859.291666666664</c:v>
                </c:pt>
                <c:pt idx="16301">
                  <c:v>40859.333333333336</c:v>
                </c:pt>
                <c:pt idx="16302">
                  <c:v>40859.375</c:v>
                </c:pt>
                <c:pt idx="16303">
                  <c:v>40859.416666666664</c:v>
                </c:pt>
                <c:pt idx="16304">
                  <c:v>40859.458333333336</c:v>
                </c:pt>
                <c:pt idx="16305">
                  <c:v>40859.5</c:v>
                </c:pt>
                <c:pt idx="16306">
                  <c:v>40859.541666666664</c:v>
                </c:pt>
                <c:pt idx="16307">
                  <c:v>40859.583333333336</c:v>
                </c:pt>
                <c:pt idx="16308">
                  <c:v>40859.625</c:v>
                </c:pt>
                <c:pt idx="16309">
                  <c:v>40859.666666666664</c:v>
                </c:pt>
                <c:pt idx="16310">
                  <c:v>40859.708333333336</c:v>
                </c:pt>
                <c:pt idx="16311">
                  <c:v>40859.75</c:v>
                </c:pt>
                <c:pt idx="16312">
                  <c:v>40859.791666666664</c:v>
                </c:pt>
                <c:pt idx="16313">
                  <c:v>40859.833333333336</c:v>
                </c:pt>
                <c:pt idx="16314">
                  <c:v>40859.875</c:v>
                </c:pt>
                <c:pt idx="16315">
                  <c:v>40859.916666666664</c:v>
                </c:pt>
                <c:pt idx="16316">
                  <c:v>40859.958333333336</c:v>
                </c:pt>
                <c:pt idx="16317">
                  <c:v>40860</c:v>
                </c:pt>
                <c:pt idx="16318">
                  <c:v>40860.041666666664</c:v>
                </c:pt>
                <c:pt idx="16319">
                  <c:v>40860.083333333336</c:v>
                </c:pt>
                <c:pt idx="16320">
                  <c:v>40860.125</c:v>
                </c:pt>
                <c:pt idx="16321">
                  <c:v>40860.166666666664</c:v>
                </c:pt>
                <c:pt idx="16322">
                  <c:v>40860.208333333336</c:v>
                </c:pt>
                <c:pt idx="16323">
                  <c:v>40860.25</c:v>
                </c:pt>
                <c:pt idx="16324">
                  <c:v>40860.291666666664</c:v>
                </c:pt>
                <c:pt idx="16325">
                  <c:v>40860.333333333336</c:v>
                </c:pt>
                <c:pt idx="16326">
                  <c:v>40860.375</c:v>
                </c:pt>
                <c:pt idx="16327">
                  <c:v>40860.416666666664</c:v>
                </c:pt>
                <c:pt idx="16328">
                  <c:v>40860.458333333336</c:v>
                </c:pt>
                <c:pt idx="16329">
                  <c:v>40860.5</c:v>
                </c:pt>
                <c:pt idx="16330">
                  <c:v>40860.541666666664</c:v>
                </c:pt>
                <c:pt idx="16331">
                  <c:v>40860.583333333336</c:v>
                </c:pt>
                <c:pt idx="16332">
                  <c:v>40860.625</c:v>
                </c:pt>
                <c:pt idx="16333">
                  <c:v>40860.666666666664</c:v>
                </c:pt>
                <c:pt idx="16334">
                  <c:v>40860.708333333336</c:v>
                </c:pt>
                <c:pt idx="16335">
                  <c:v>40860.75</c:v>
                </c:pt>
                <c:pt idx="16336">
                  <c:v>40860.791666666664</c:v>
                </c:pt>
                <c:pt idx="16337">
                  <c:v>40860.833333333336</c:v>
                </c:pt>
                <c:pt idx="16338">
                  <c:v>40860.875</c:v>
                </c:pt>
                <c:pt idx="16339">
                  <c:v>40860.916666666664</c:v>
                </c:pt>
                <c:pt idx="16340">
                  <c:v>40860.958333333336</c:v>
                </c:pt>
                <c:pt idx="16341">
                  <c:v>40861</c:v>
                </c:pt>
                <c:pt idx="16342">
                  <c:v>40861.041666666664</c:v>
                </c:pt>
                <c:pt idx="16343">
                  <c:v>40861.083333333336</c:v>
                </c:pt>
                <c:pt idx="16344">
                  <c:v>40861.125</c:v>
                </c:pt>
                <c:pt idx="16345">
                  <c:v>40861.166666666664</c:v>
                </c:pt>
                <c:pt idx="16346">
                  <c:v>40861.208333333336</c:v>
                </c:pt>
                <c:pt idx="16347">
                  <c:v>40861.25</c:v>
                </c:pt>
                <c:pt idx="16348">
                  <c:v>40861.291666666664</c:v>
                </c:pt>
                <c:pt idx="16349">
                  <c:v>40861.333333333336</c:v>
                </c:pt>
                <c:pt idx="16350">
                  <c:v>40861.375</c:v>
                </c:pt>
                <c:pt idx="16351">
                  <c:v>40861.416666666664</c:v>
                </c:pt>
                <c:pt idx="16352">
                  <c:v>40861.458333333336</c:v>
                </c:pt>
                <c:pt idx="16353">
                  <c:v>40861.5</c:v>
                </c:pt>
                <c:pt idx="16354">
                  <c:v>40861.541666666664</c:v>
                </c:pt>
                <c:pt idx="16355">
                  <c:v>40861.583333333336</c:v>
                </c:pt>
                <c:pt idx="16356">
                  <c:v>40861.625</c:v>
                </c:pt>
                <c:pt idx="16357">
                  <c:v>40861.666666666664</c:v>
                </c:pt>
                <c:pt idx="16358">
                  <c:v>40861.708333333336</c:v>
                </c:pt>
                <c:pt idx="16359">
                  <c:v>40861.75</c:v>
                </c:pt>
                <c:pt idx="16360">
                  <c:v>40861.791666666664</c:v>
                </c:pt>
                <c:pt idx="16361">
                  <c:v>40861.833333333336</c:v>
                </c:pt>
                <c:pt idx="16362">
                  <c:v>40861.875</c:v>
                </c:pt>
                <c:pt idx="16363">
                  <c:v>40861.916666666664</c:v>
                </c:pt>
                <c:pt idx="16364">
                  <c:v>40861.958333333336</c:v>
                </c:pt>
                <c:pt idx="16365">
                  <c:v>40861</c:v>
                </c:pt>
                <c:pt idx="16366">
                  <c:v>40861.041666666664</c:v>
                </c:pt>
                <c:pt idx="16367">
                  <c:v>40861.083333333336</c:v>
                </c:pt>
                <c:pt idx="16368">
                  <c:v>40861.125</c:v>
                </c:pt>
                <c:pt idx="16369">
                  <c:v>40861.166666666664</c:v>
                </c:pt>
                <c:pt idx="16370">
                  <c:v>40861.208333333336</c:v>
                </c:pt>
                <c:pt idx="16371">
                  <c:v>40861.25</c:v>
                </c:pt>
                <c:pt idx="16372">
                  <c:v>40861.291666666664</c:v>
                </c:pt>
                <c:pt idx="16373">
                  <c:v>40861.333333333336</c:v>
                </c:pt>
                <c:pt idx="16374">
                  <c:v>40861.375</c:v>
                </c:pt>
                <c:pt idx="16375">
                  <c:v>40861.416666666664</c:v>
                </c:pt>
                <c:pt idx="16376">
                  <c:v>40861.458333333336</c:v>
                </c:pt>
                <c:pt idx="16377">
                  <c:v>40861.5</c:v>
                </c:pt>
                <c:pt idx="16378">
                  <c:v>40861.541666666664</c:v>
                </c:pt>
                <c:pt idx="16379">
                  <c:v>40861.583333333336</c:v>
                </c:pt>
                <c:pt idx="16380">
                  <c:v>40861.625</c:v>
                </c:pt>
                <c:pt idx="16381">
                  <c:v>40861.666666666664</c:v>
                </c:pt>
                <c:pt idx="16382">
                  <c:v>40861.708333333336</c:v>
                </c:pt>
                <c:pt idx="16383">
                  <c:v>40861.75</c:v>
                </c:pt>
                <c:pt idx="16384">
                  <c:v>40861.791666666664</c:v>
                </c:pt>
                <c:pt idx="16385">
                  <c:v>40861.833333333336</c:v>
                </c:pt>
                <c:pt idx="16386">
                  <c:v>40861.875</c:v>
                </c:pt>
                <c:pt idx="16387">
                  <c:v>40861.916666666664</c:v>
                </c:pt>
                <c:pt idx="16388">
                  <c:v>40861.958333333336</c:v>
                </c:pt>
                <c:pt idx="16389">
                  <c:v>40862</c:v>
                </c:pt>
                <c:pt idx="16390">
                  <c:v>40862.041666666664</c:v>
                </c:pt>
                <c:pt idx="16391">
                  <c:v>40862.083333333336</c:v>
                </c:pt>
                <c:pt idx="16392">
                  <c:v>40862.125</c:v>
                </c:pt>
                <c:pt idx="16393">
                  <c:v>40862.166666666664</c:v>
                </c:pt>
                <c:pt idx="16394">
                  <c:v>40862.208333333336</c:v>
                </c:pt>
                <c:pt idx="16395">
                  <c:v>40862.25</c:v>
                </c:pt>
                <c:pt idx="16396">
                  <c:v>40862.291666666664</c:v>
                </c:pt>
                <c:pt idx="16397">
                  <c:v>40862.333333333336</c:v>
                </c:pt>
                <c:pt idx="16398">
                  <c:v>40862.375</c:v>
                </c:pt>
                <c:pt idx="16399">
                  <c:v>40862.416666666664</c:v>
                </c:pt>
                <c:pt idx="16400">
                  <c:v>40862.458333333336</c:v>
                </c:pt>
                <c:pt idx="16401">
                  <c:v>40862.5</c:v>
                </c:pt>
                <c:pt idx="16402">
                  <c:v>40862.541666666664</c:v>
                </c:pt>
                <c:pt idx="16403">
                  <c:v>40862.583333333336</c:v>
                </c:pt>
                <c:pt idx="16404">
                  <c:v>40862.625</c:v>
                </c:pt>
                <c:pt idx="16405">
                  <c:v>40862.666666666664</c:v>
                </c:pt>
                <c:pt idx="16406">
                  <c:v>40862.708333333336</c:v>
                </c:pt>
                <c:pt idx="16407">
                  <c:v>40862.75</c:v>
                </c:pt>
                <c:pt idx="16408">
                  <c:v>40862.791666666664</c:v>
                </c:pt>
                <c:pt idx="16409">
                  <c:v>40862.833333333336</c:v>
                </c:pt>
                <c:pt idx="16410">
                  <c:v>40862.875</c:v>
                </c:pt>
                <c:pt idx="16411">
                  <c:v>40862.916666666664</c:v>
                </c:pt>
                <c:pt idx="16412">
                  <c:v>40862.958333333336</c:v>
                </c:pt>
                <c:pt idx="16413">
                  <c:v>40863</c:v>
                </c:pt>
                <c:pt idx="16414">
                  <c:v>40863.041666666664</c:v>
                </c:pt>
                <c:pt idx="16415">
                  <c:v>40863.083333333336</c:v>
                </c:pt>
                <c:pt idx="16416">
                  <c:v>40863.125</c:v>
                </c:pt>
                <c:pt idx="16417">
                  <c:v>40863.166666666664</c:v>
                </c:pt>
                <c:pt idx="16418">
                  <c:v>40863.208333333336</c:v>
                </c:pt>
                <c:pt idx="16419">
                  <c:v>40863.25</c:v>
                </c:pt>
                <c:pt idx="16420">
                  <c:v>40863.291666666664</c:v>
                </c:pt>
                <c:pt idx="16421">
                  <c:v>40863.333333333336</c:v>
                </c:pt>
                <c:pt idx="16422">
                  <c:v>40863.375</c:v>
                </c:pt>
                <c:pt idx="16423">
                  <c:v>40863.416666666664</c:v>
                </c:pt>
                <c:pt idx="16424">
                  <c:v>40863.458333333336</c:v>
                </c:pt>
                <c:pt idx="16425">
                  <c:v>40863.5</c:v>
                </c:pt>
                <c:pt idx="16426">
                  <c:v>40863.541666666664</c:v>
                </c:pt>
                <c:pt idx="16427">
                  <c:v>40863.583333333336</c:v>
                </c:pt>
                <c:pt idx="16428">
                  <c:v>40863.625</c:v>
                </c:pt>
                <c:pt idx="16429">
                  <c:v>40863.666666666664</c:v>
                </c:pt>
                <c:pt idx="16430">
                  <c:v>40863.708333333336</c:v>
                </c:pt>
                <c:pt idx="16431">
                  <c:v>40863.75</c:v>
                </c:pt>
                <c:pt idx="16432">
                  <c:v>40863.791666666664</c:v>
                </c:pt>
                <c:pt idx="16433">
                  <c:v>40863.833333333336</c:v>
                </c:pt>
                <c:pt idx="16434">
                  <c:v>40863.875</c:v>
                </c:pt>
                <c:pt idx="16435">
                  <c:v>40863.916666666664</c:v>
                </c:pt>
                <c:pt idx="16436">
                  <c:v>40863.958333333336</c:v>
                </c:pt>
                <c:pt idx="16437">
                  <c:v>40864</c:v>
                </c:pt>
                <c:pt idx="16438">
                  <c:v>40864.041666666664</c:v>
                </c:pt>
                <c:pt idx="16439">
                  <c:v>40864.083333333336</c:v>
                </c:pt>
                <c:pt idx="16440">
                  <c:v>40864.125</c:v>
                </c:pt>
                <c:pt idx="16441">
                  <c:v>40864.166666666664</c:v>
                </c:pt>
                <c:pt idx="16442">
                  <c:v>40864.208333333336</c:v>
                </c:pt>
                <c:pt idx="16443">
                  <c:v>40864.25</c:v>
                </c:pt>
                <c:pt idx="16444">
                  <c:v>40864.291666666664</c:v>
                </c:pt>
                <c:pt idx="16445">
                  <c:v>40864.333333333336</c:v>
                </c:pt>
                <c:pt idx="16446">
                  <c:v>40864.375</c:v>
                </c:pt>
                <c:pt idx="16447">
                  <c:v>40864.416666666664</c:v>
                </c:pt>
                <c:pt idx="16448">
                  <c:v>40864.458333333336</c:v>
                </c:pt>
                <c:pt idx="16449">
                  <c:v>40864.5</c:v>
                </c:pt>
                <c:pt idx="16450">
                  <c:v>40864.541666666664</c:v>
                </c:pt>
                <c:pt idx="16451">
                  <c:v>40864.583333333336</c:v>
                </c:pt>
                <c:pt idx="16452">
                  <c:v>40864.625</c:v>
                </c:pt>
                <c:pt idx="16453">
                  <c:v>40864.666666666664</c:v>
                </c:pt>
                <c:pt idx="16454">
                  <c:v>40864.708333333336</c:v>
                </c:pt>
                <c:pt idx="16455">
                  <c:v>40864.75</c:v>
                </c:pt>
                <c:pt idx="16456">
                  <c:v>40864.791666666664</c:v>
                </c:pt>
                <c:pt idx="16457">
                  <c:v>40864.833333333336</c:v>
                </c:pt>
                <c:pt idx="16458">
                  <c:v>40864.875</c:v>
                </c:pt>
                <c:pt idx="16459">
                  <c:v>40864.916666666664</c:v>
                </c:pt>
                <c:pt idx="16460">
                  <c:v>40864.958333333336</c:v>
                </c:pt>
                <c:pt idx="16461">
                  <c:v>40865</c:v>
                </c:pt>
                <c:pt idx="16462">
                  <c:v>40865.041666666664</c:v>
                </c:pt>
                <c:pt idx="16463">
                  <c:v>40865.083333333336</c:v>
                </c:pt>
                <c:pt idx="16464">
                  <c:v>40865.125</c:v>
                </c:pt>
                <c:pt idx="16465">
                  <c:v>40865.166666666664</c:v>
                </c:pt>
                <c:pt idx="16466">
                  <c:v>40865.208333333336</c:v>
                </c:pt>
                <c:pt idx="16467">
                  <c:v>40865.25</c:v>
                </c:pt>
                <c:pt idx="16468">
                  <c:v>40865.291666666664</c:v>
                </c:pt>
                <c:pt idx="16469">
                  <c:v>40865.333333333336</c:v>
                </c:pt>
                <c:pt idx="16470">
                  <c:v>40865.375</c:v>
                </c:pt>
                <c:pt idx="16471">
                  <c:v>40865.416666666664</c:v>
                </c:pt>
                <c:pt idx="16472">
                  <c:v>40865.458333333336</c:v>
                </c:pt>
                <c:pt idx="16473">
                  <c:v>40865.5</c:v>
                </c:pt>
                <c:pt idx="16474">
                  <c:v>40865.541666666664</c:v>
                </c:pt>
                <c:pt idx="16475">
                  <c:v>40865.583333333336</c:v>
                </c:pt>
                <c:pt idx="16476">
                  <c:v>40865.625</c:v>
                </c:pt>
                <c:pt idx="16477">
                  <c:v>40865.666666666664</c:v>
                </c:pt>
                <c:pt idx="16478">
                  <c:v>40865.708333333336</c:v>
                </c:pt>
                <c:pt idx="16479">
                  <c:v>40865.75</c:v>
                </c:pt>
                <c:pt idx="16480">
                  <c:v>40865.791666666664</c:v>
                </c:pt>
                <c:pt idx="16481">
                  <c:v>40865.833333333336</c:v>
                </c:pt>
                <c:pt idx="16482">
                  <c:v>40865.875</c:v>
                </c:pt>
                <c:pt idx="16483">
                  <c:v>40865.916666666664</c:v>
                </c:pt>
                <c:pt idx="16484">
                  <c:v>40865.958333333336</c:v>
                </c:pt>
                <c:pt idx="16485">
                  <c:v>40866</c:v>
                </c:pt>
                <c:pt idx="16486">
                  <c:v>40866.041666666664</c:v>
                </c:pt>
                <c:pt idx="16487">
                  <c:v>40866.083333333336</c:v>
                </c:pt>
                <c:pt idx="16488">
                  <c:v>40866.125</c:v>
                </c:pt>
                <c:pt idx="16489">
                  <c:v>40866.166666666664</c:v>
                </c:pt>
                <c:pt idx="16490">
                  <c:v>40866.208333333336</c:v>
                </c:pt>
                <c:pt idx="16491">
                  <c:v>40866.25</c:v>
                </c:pt>
                <c:pt idx="16492">
                  <c:v>40866.291666666664</c:v>
                </c:pt>
                <c:pt idx="16493">
                  <c:v>40866.333333333336</c:v>
                </c:pt>
                <c:pt idx="16494">
                  <c:v>40866.375</c:v>
                </c:pt>
                <c:pt idx="16495">
                  <c:v>40866.416666666664</c:v>
                </c:pt>
                <c:pt idx="16496">
                  <c:v>40866.458333333336</c:v>
                </c:pt>
                <c:pt idx="16497">
                  <c:v>40866.5</c:v>
                </c:pt>
                <c:pt idx="16498">
                  <c:v>40866.541666666664</c:v>
                </c:pt>
                <c:pt idx="16499">
                  <c:v>40866.583333333336</c:v>
                </c:pt>
                <c:pt idx="16500">
                  <c:v>40866.625</c:v>
                </c:pt>
                <c:pt idx="16501">
                  <c:v>40866.666666666664</c:v>
                </c:pt>
                <c:pt idx="16502">
                  <c:v>40866.708333333336</c:v>
                </c:pt>
                <c:pt idx="16503">
                  <c:v>40866.75</c:v>
                </c:pt>
                <c:pt idx="16504">
                  <c:v>40866.791666666664</c:v>
                </c:pt>
                <c:pt idx="16505">
                  <c:v>40866.833333333336</c:v>
                </c:pt>
                <c:pt idx="16506">
                  <c:v>40866.875</c:v>
                </c:pt>
                <c:pt idx="16507">
                  <c:v>40866.916666666664</c:v>
                </c:pt>
                <c:pt idx="16508">
                  <c:v>40866.958333333336</c:v>
                </c:pt>
                <c:pt idx="16509">
                  <c:v>40867</c:v>
                </c:pt>
                <c:pt idx="16510">
                  <c:v>40867.041666666664</c:v>
                </c:pt>
                <c:pt idx="16511">
                  <c:v>40867.083333333336</c:v>
                </c:pt>
                <c:pt idx="16512">
                  <c:v>40867.125</c:v>
                </c:pt>
                <c:pt idx="16513">
                  <c:v>40867.166666666664</c:v>
                </c:pt>
                <c:pt idx="16514">
                  <c:v>40867.208333333336</c:v>
                </c:pt>
                <c:pt idx="16515">
                  <c:v>40867.25</c:v>
                </c:pt>
                <c:pt idx="16516">
                  <c:v>40867.291666666664</c:v>
                </c:pt>
                <c:pt idx="16517">
                  <c:v>40867.333333333336</c:v>
                </c:pt>
                <c:pt idx="16518">
                  <c:v>40867.375</c:v>
                </c:pt>
                <c:pt idx="16519">
                  <c:v>40867.416666666664</c:v>
                </c:pt>
                <c:pt idx="16520">
                  <c:v>40867.458333333336</c:v>
                </c:pt>
                <c:pt idx="16521">
                  <c:v>40867.5</c:v>
                </c:pt>
                <c:pt idx="16522">
                  <c:v>40867.541666666664</c:v>
                </c:pt>
                <c:pt idx="16523">
                  <c:v>40867.583333333336</c:v>
                </c:pt>
                <c:pt idx="16524">
                  <c:v>40867.625</c:v>
                </c:pt>
                <c:pt idx="16525">
                  <c:v>40867.666666666664</c:v>
                </c:pt>
                <c:pt idx="16526">
                  <c:v>40867.708333333336</c:v>
                </c:pt>
                <c:pt idx="16527">
                  <c:v>40867.75</c:v>
                </c:pt>
                <c:pt idx="16528">
                  <c:v>40867.791666666664</c:v>
                </c:pt>
                <c:pt idx="16529">
                  <c:v>40867.833333333336</c:v>
                </c:pt>
                <c:pt idx="16530">
                  <c:v>40867.875</c:v>
                </c:pt>
                <c:pt idx="16531">
                  <c:v>40867.916666666664</c:v>
                </c:pt>
                <c:pt idx="16532">
                  <c:v>40867.958333333336</c:v>
                </c:pt>
                <c:pt idx="16533">
                  <c:v>40868</c:v>
                </c:pt>
                <c:pt idx="16534">
                  <c:v>40868.041666666664</c:v>
                </c:pt>
                <c:pt idx="16535">
                  <c:v>40868.083333333336</c:v>
                </c:pt>
                <c:pt idx="16536">
                  <c:v>40868.125</c:v>
                </c:pt>
                <c:pt idx="16537">
                  <c:v>40868.166666666664</c:v>
                </c:pt>
                <c:pt idx="16538">
                  <c:v>40868.208333333336</c:v>
                </c:pt>
                <c:pt idx="16539">
                  <c:v>40868.25</c:v>
                </c:pt>
                <c:pt idx="16540">
                  <c:v>40868.291666666664</c:v>
                </c:pt>
                <c:pt idx="16541">
                  <c:v>40868.333333333336</c:v>
                </c:pt>
                <c:pt idx="16542">
                  <c:v>40868.375</c:v>
                </c:pt>
                <c:pt idx="16543">
                  <c:v>40868.416666666664</c:v>
                </c:pt>
                <c:pt idx="16544">
                  <c:v>40868.458333333336</c:v>
                </c:pt>
                <c:pt idx="16545">
                  <c:v>40868.5</c:v>
                </c:pt>
                <c:pt idx="16546">
                  <c:v>40868.541666666664</c:v>
                </c:pt>
                <c:pt idx="16547">
                  <c:v>40868.583333333336</c:v>
                </c:pt>
                <c:pt idx="16548">
                  <c:v>40868.625</c:v>
                </c:pt>
                <c:pt idx="16549">
                  <c:v>40868.666666666664</c:v>
                </c:pt>
                <c:pt idx="16550">
                  <c:v>40868.708333333336</c:v>
                </c:pt>
                <c:pt idx="16551">
                  <c:v>40868.75</c:v>
                </c:pt>
                <c:pt idx="16552">
                  <c:v>40868.791666666664</c:v>
                </c:pt>
                <c:pt idx="16553">
                  <c:v>40868.833333333336</c:v>
                </c:pt>
                <c:pt idx="16554">
                  <c:v>40868.875</c:v>
                </c:pt>
                <c:pt idx="16555">
                  <c:v>40868.916666666664</c:v>
                </c:pt>
                <c:pt idx="16556">
                  <c:v>40868.958333333336</c:v>
                </c:pt>
                <c:pt idx="16557">
                  <c:v>40869</c:v>
                </c:pt>
                <c:pt idx="16558">
                  <c:v>40869.041666666664</c:v>
                </c:pt>
                <c:pt idx="16559">
                  <c:v>40869.083333333336</c:v>
                </c:pt>
                <c:pt idx="16560">
                  <c:v>40869.125</c:v>
                </c:pt>
                <c:pt idx="16561">
                  <c:v>40869.166666666664</c:v>
                </c:pt>
                <c:pt idx="16562">
                  <c:v>40869.208333333336</c:v>
                </c:pt>
                <c:pt idx="16563">
                  <c:v>40869.25</c:v>
                </c:pt>
                <c:pt idx="16564">
                  <c:v>40869.291666666664</c:v>
                </c:pt>
                <c:pt idx="16565">
                  <c:v>40869.333333333336</c:v>
                </c:pt>
                <c:pt idx="16566">
                  <c:v>40869.375</c:v>
                </c:pt>
                <c:pt idx="16567">
                  <c:v>40869.416666666664</c:v>
                </c:pt>
                <c:pt idx="16568">
                  <c:v>40869.458333333336</c:v>
                </c:pt>
                <c:pt idx="16569">
                  <c:v>40869.5</c:v>
                </c:pt>
                <c:pt idx="16570">
                  <c:v>40869.541666666664</c:v>
                </c:pt>
                <c:pt idx="16571">
                  <c:v>40869.583333333336</c:v>
                </c:pt>
                <c:pt idx="16572">
                  <c:v>40869.625</c:v>
                </c:pt>
                <c:pt idx="16573">
                  <c:v>40869.666666666664</c:v>
                </c:pt>
                <c:pt idx="16574">
                  <c:v>40869.708333333336</c:v>
                </c:pt>
                <c:pt idx="16575">
                  <c:v>40869.75</c:v>
                </c:pt>
                <c:pt idx="16576">
                  <c:v>40869.791666666664</c:v>
                </c:pt>
                <c:pt idx="16577">
                  <c:v>40869.833333333336</c:v>
                </c:pt>
                <c:pt idx="16578">
                  <c:v>40869.875</c:v>
                </c:pt>
                <c:pt idx="16579">
                  <c:v>40869.916666666664</c:v>
                </c:pt>
                <c:pt idx="16580">
                  <c:v>40869.958333333336</c:v>
                </c:pt>
                <c:pt idx="16581">
                  <c:v>40870</c:v>
                </c:pt>
                <c:pt idx="16582">
                  <c:v>40870.041666666664</c:v>
                </c:pt>
                <c:pt idx="16583">
                  <c:v>40870.083333333336</c:v>
                </c:pt>
                <c:pt idx="16584">
                  <c:v>40870.125</c:v>
                </c:pt>
                <c:pt idx="16585">
                  <c:v>40870.166666666664</c:v>
                </c:pt>
                <c:pt idx="16586">
                  <c:v>40870.208333333336</c:v>
                </c:pt>
                <c:pt idx="16587">
                  <c:v>40870.25</c:v>
                </c:pt>
                <c:pt idx="16588">
                  <c:v>40870.291666666664</c:v>
                </c:pt>
                <c:pt idx="16589">
                  <c:v>40870.333333333336</c:v>
                </c:pt>
                <c:pt idx="16590">
                  <c:v>40870.375</c:v>
                </c:pt>
                <c:pt idx="16591">
                  <c:v>40870.416666666664</c:v>
                </c:pt>
                <c:pt idx="16592">
                  <c:v>40870.458333333336</c:v>
                </c:pt>
                <c:pt idx="16593">
                  <c:v>40870.5</c:v>
                </c:pt>
                <c:pt idx="16594">
                  <c:v>40870.541666666664</c:v>
                </c:pt>
                <c:pt idx="16595">
                  <c:v>40870.583333333336</c:v>
                </c:pt>
                <c:pt idx="16596">
                  <c:v>40870.625</c:v>
                </c:pt>
                <c:pt idx="16597">
                  <c:v>40870.666666666664</c:v>
                </c:pt>
                <c:pt idx="16598">
                  <c:v>40870.708333333336</c:v>
                </c:pt>
                <c:pt idx="16599">
                  <c:v>40870.75</c:v>
                </c:pt>
                <c:pt idx="16600">
                  <c:v>40870.791666666664</c:v>
                </c:pt>
                <c:pt idx="16601">
                  <c:v>40870.833333333336</c:v>
                </c:pt>
                <c:pt idx="16602">
                  <c:v>40870.875</c:v>
                </c:pt>
                <c:pt idx="16603">
                  <c:v>40870.916666666664</c:v>
                </c:pt>
                <c:pt idx="16604">
                  <c:v>40870.958333333336</c:v>
                </c:pt>
                <c:pt idx="16605">
                  <c:v>40871</c:v>
                </c:pt>
                <c:pt idx="16606">
                  <c:v>40871.041666666664</c:v>
                </c:pt>
                <c:pt idx="16607">
                  <c:v>40871.083333333336</c:v>
                </c:pt>
                <c:pt idx="16608">
                  <c:v>40871.125</c:v>
                </c:pt>
                <c:pt idx="16609">
                  <c:v>40871.166666666664</c:v>
                </c:pt>
                <c:pt idx="16610">
                  <c:v>40871.208333333336</c:v>
                </c:pt>
                <c:pt idx="16611">
                  <c:v>40871.25</c:v>
                </c:pt>
                <c:pt idx="16612">
                  <c:v>40871.291666666664</c:v>
                </c:pt>
                <c:pt idx="16613">
                  <c:v>40871.333333333336</c:v>
                </c:pt>
                <c:pt idx="16614">
                  <c:v>40871.375</c:v>
                </c:pt>
                <c:pt idx="16615">
                  <c:v>40871.416666666664</c:v>
                </c:pt>
                <c:pt idx="16616">
                  <c:v>40871.458333333336</c:v>
                </c:pt>
                <c:pt idx="16617">
                  <c:v>40871.5</c:v>
                </c:pt>
                <c:pt idx="16618">
                  <c:v>40871.541666666664</c:v>
                </c:pt>
                <c:pt idx="16619">
                  <c:v>40871.583333333336</c:v>
                </c:pt>
                <c:pt idx="16620">
                  <c:v>40871.625</c:v>
                </c:pt>
                <c:pt idx="16621">
                  <c:v>40871.666666666664</c:v>
                </c:pt>
                <c:pt idx="16622">
                  <c:v>40871.708333333336</c:v>
                </c:pt>
                <c:pt idx="16623">
                  <c:v>40871.75</c:v>
                </c:pt>
                <c:pt idx="16624">
                  <c:v>40871.791666666664</c:v>
                </c:pt>
                <c:pt idx="16625">
                  <c:v>40871.833333333336</c:v>
                </c:pt>
                <c:pt idx="16626">
                  <c:v>40871.875</c:v>
                </c:pt>
                <c:pt idx="16627">
                  <c:v>40871.916666666664</c:v>
                </c:pt>
                <c:pt idx="16628">
                  <c:v>40871.958333333336</c:v>
                </c:pt>
                <c:pt idx="16629">
                  <c:v>40872</c:v>
                </c:pt>
                <c:pt idx="16630">
                  <c:v>40872.041666666664</c:v>
                </c:pt>
                <c:pt idx="16631">
                  <c:v>40872.083333333336</c:v>
                </c:pt>
                <c:pt idx="16632">
                  <c:v>40872.125</c:v>
                </c:pt>
                <c:pt idx="16633">
                  <c:v>40872.166666666664</c:v>
                </c:pt>
                <c:pt idx="16634">
                  <c:v>40872.208333333336</c:v>
                </c:pt>
                <c:pt idx="16635">
                  <c:v>40872.25</c:v>
                </c:pt>
                <c:pt idx="16636">
                  <c:v>40872.291666666664</c:v>
                </c:pt>
                <c:pt idx="16637">
                  <c:v>40872.333333333336</c:v>
                </c:pt>
                <c:pt idx="16638">
                  <c:v>40872.375</c:v>
                </c:pt>
                <c:pt idx="16639">
                  <c:v>40872.416666666664</c:v>
                </c:pt>
                <c:pt idx="16640">
                  <c:v>40872.458333333336</c:v>
                </c:pt>
                <c:pt idx="16641">
                  <c:v>40872.5</c:v>
                </c:pt>
                <c:pt idx="16642">
                  <c:v>40872.541666666664</c:v>
                </c:pt>
                <c:pt idx="16643">
                  <c:v>40872.583333333336</c:v>
                </c:pt>
                <c:pt idx="16644">
                  <c:v>40872.625</c:v>
                </c:pt>
                <c:pt idx="16645">
                  <c:v>40872.666666666664</c:v>
                </c:pt>
                <c:pt idx="16646">
                  <c:v>40872.708333333336</c:v>
                </c:pt>
                <c:pt idx="16647">
                  <c:v>40872.75</c:v>
                </c:pt>
                <c:pt idx="16648">
                  <c:v>40872.791666666664</c:v>
                </c:pt>
                <c:pt idx="16649">
                  <c:v>40872.833333333336</c:v>
                </c:pt>
                <c:pt idx="16650">
                  <c:v>40872.875</c:v>
                </c:pt>
                <c:pt idx="16651">
                  <c:v>40872.916666666664</c:v>
                </c:pt>
                <c:pt idx="16652">
                  <c:v>40872.958333333336</c:v>
                </c:pt>
                <c:pt idx="16653">
                  <c:v>40873</c:v>
                </c:pt>
                <c:pt idx="16654">
                  <c:v>40873.041666666664</c:v>
                </c:pt>
                <c:pt idx="16655">
                  <c:v>40873.083333333336</c:v>
                </c:pt>
                <c:pt idx="16656">
                  <c:v>40873.125</c:v>
                </c:pt>
                <c:pt idx="16657">
                  <c:v>40873.166666666664</c:v>
                </c:pt>
                <c:pt idx="16658">
                  <c:v>40873.208333333336</c:v>
                </c:pt>
                <c:pt idx="16659">
                  <c:v>40873.25</c:v>
                </c:pt>
                <c:pt idx="16660">
                  <c:v>40873.291666666664</c:v>
                </c:pt>
                <c:pt idx="16661">
                  <c:v>40873.333333333336</c:v>
                </c:pt>
                <c:pt idx="16662">
                  <c:v>40873.375</c:v>
                </c:pt>
                <c:pt idx="16663">
                  <c:v>40873.416666666664</c:v>
                </c:pt>
                <c:pt idx="16664">
                  <c:v>40873.458333333336</c:v>
                </c:pt>
                <c:pt idx="16665">
                  <c:v>40873.5</c:v>
                </c:pt>
                <c:pt idx="16666">
                  <c:v>40873.541666666664</c:v>
                </c:pt>
                <c:pt idx="16667">
                  <c:v>40873.583333333336</c:v>
                </c:pt>
                <c:pt idx="16668">
                  <c:v>40873.625</c:v>
                </c:pt>
                <c:pt idx="16669">
                  <c:v>40873.666666666664</c:v>
                </c:pt>
                <c:pt idx="16670">
                  <c:v>40873.708333333336</c:v>
                </c:pt>
                <c:pt idx="16671">
                  <c:v>40873.75</c:v>
                </c:pt>
                <c:pt idx="16672">
                  <c:v>40873.791666666664</c:v>
                </c:pt>
                <c:pt idx="16673">
                  <c:v>40873.833333333336</c:v>
                </c:pt>
                <c:pt idx="16674">
                  <c:v>40873.875</c:v>
                </c:pt>
                <c:pt idx="16675">
                  <c:v>40873.916666666664</c:v>
                </c:pt>
                <c:pt idx="16676">
                  <c:v>40873.958333333336</c:v>
                </c:pt>
                <c:pt idx="16677">
                  <c:v>40874</c:v>
                </c:pt>
                <c:pt idx="16678">
                  <c:v>40874.041666666664</c:v>
                </c:pt>
                <c:pt idx="16679">
                  <c:v>40874.083333333336</c:v>
                </c:pt>
                <c:pt idx="16680">
                  <c:v>40874.125</c:v>
                </c:pt>
                <c:pt idx="16681">
                  <c:v>40874.166666666664</c:v>
                </c:pt>
                <c:pt idx="16682">
                  <c:v>40874.208333333336</c:v>
                </c:pt>
                <c:pt idx="16683">
                  <c:v>40874.25</c:v>
                </c:pt>
                <c:pt idx="16684">
                  <c:v>40874.291666666664</c:v>
                </c:pt>
                <c:pt idx="16685">
                  <c:v>40874.333333333336</c:v>
                </c:pt>
                <c:pt idx="16686">
                  <c:v>40874.375</c:v>
                </c:pt>
                <c:pt idx="16687">
                  <c:v>40874.416666666664</c:v>
                </c:pt>
                <c:pt idx="16688">
                  <c:v>40874.458333333336</c:v>
                </c:pt>
                <c:pt idx="16689">
                  <c:v>40874.5</c:v>
                </c:pt>
                <c:pt idx="16690">
                  <c:v>40874.541666666664</c:v>
                </c:pt>
                <c:pt idx="16691">
                  <c:v>40874.583333333336</c:v>
                </c:pt>
                <c:pt idx="16692">
                  <c:v>40874.625</c:v>
                </c:pt>
                <c:pt idx="16693">
                  <c:v>40874.666666666664</c:v>
                </c:pt>
                <c:pt idx="16694">
                  <c:v>40874.708333333336</c:v>
                </c:pt>
                <c:pt idx="16695">
                  <c:v>40874.75</c:v>
                </c:pt>
                <c:pt idx="16696">
                  <c:v>40874.791666666664</c:v>
                </c:pt>
                <c:pt idx="16697">
                  <c:v>40874.833333333336</c:v>
                </c:pt>
                <c:pt idx="16698">
                  <c:v>40874.875</c:v>
                </c:pt>
                <c:pt idx="16699">
                  <c:v>40874.916666666664</c:v>
                </c:pt>
                <c:pt idx="16700">
                  <c:v>40874.958333333336</c:v>
                </c:pt>
                <c:pt idx="16701">
                  <c:v>40875</c:v>
                </c:pt>
                <c:pt idx="16702">
                  <c:v>40875.041666666664</c:v>
                </c:pt>
                <c:pt idx="16703">
                  <c:v>40875.083333333336</c:v>
                </c:pt>
                <c:pt idx="16704">
                  <c:v>40875.125</c:v>
                </c:pt>
                <c:pt idx="16705">
                  <c:v>40875.166666666664</c:v>
                </c:pt>
                <c:pt idx="16706">
                  <c:v>40875.208333333336</c:v>
                </c:pt>
                <c:pt idx="16707">
                  <c:v>40875.25</c:v>
                </c:pt>
                <c:pt idx="16708">
                  <c:v>40875.291666666664</c:v>
                </c:pt>
                <c:pt idx="16709">
                  <c:v>40875.333333333336</c:v>
                </c:pt>
                <c:pt idx="16710">
                  <c:v>40875.375</c:v>
                </c:pt>
                <c:pt idx="16711">
                  <c:v>40875.416666666664</c:v>
                </c:pt>
                <c:pt idx="16712">
                  <c:v>40875.458333333336</c:v>
                </c:pt>
                <c:pt idx="16713">
                  <c:v>40875.5</c:v>
                </c:pt>
                <c:pt idx="16714">
                  <c:v>40875.541666666664</c:v>
                </c:pt>
                <c:pt idx="16715">
                  <c:v>40875.583333333336</c:v>
                </c:pt>
                <c:pt idx="16716">
                  <c:v>40875.625</c:v>
                </c:pt>
                <c:pt idx="16717">
                  <c:v>40875.666666666664</c:v>
                </c:pt>
                <c:pt idx="16718">
                  <c:v>40875.708333333336</c:v>
                </c:pt>
                <c:pt idx="16719">
                  <c:v>40875.75</c:v>
                </c:pt>
                <c:pt idx="16720">
                  <c:v>40875.791666666664</c:v>
                </c:pt>
                <c:pt idx="16721">
                  <c:v>40875.833333333336</c:v>
                </c:pt>
                <c:pt idx="16722">
                  <c:v>40875.875</c:v>
                </c:pt>
                <c:pt idx="16723">
                  <c:v>40875.916666666664</c:v>
                </c:pt>
                <c:pt idx="16724">
                  <c:v>40875.958333333336</c:v>
                </c:pt>
                <c:pt idx="16725">
                  <c:v>40876</c:v>
                </c:pt>
                <c:pt idx="16726">
                  <c:v>40876.041666666664</c:v>
                </c:pt>
                <c:pt idx="16727">
                  <c:v>40876.083333333336</c:v>
                </c:pt>
                <c:pt idx="16728">
                  <c:v>40876.125</c:v>
                </c:pt>
                <c:pt idx="16729">
                  <c:v>40876.166666666664</c:v>
                </c:pt>
                <c:pt idx="16730">
                  <c:v>40876.208333333336</c:v>
                </c:pt>
                <c:pt idx="16731">
                  <c:v>40876.25</c:v>
                </c:pt>
                <c:pt idx="16732">
                  <c:v>40876.291666666664</c:v>
                </c:pt>
                <c:pt idx="16733">
                  <c:v>40876.333333333336</c:v>
                </c:pt>
                <c:pt idx="16734">
                  <c:v>40876.375</c:v>
                </c:pt>
                <c:pt idx="16735">
                  <c:v>40876.416666666664</c:v>
                </c:pt>
                <c:pt idx="16736">
                  <c:v>40876.458333333336</c:v>
                </c:pt>
                <c:pt idx="16737">
                  <c:v>40876.5</c:v>
                </c:pt>
                <c:pt idx="16738">
                  <c:v>40876.541666666664</c:v>
                </c:pt>
                <c:pt idx="16739">
                  <c:v>40876.583333333336</c:v>
                </c:pt>
                <c:pt idx="16740">
                  <c:v>40876.625</c:v>
                </c:pt>
                <c:pt idx="16741">
                  <c:v>40876.666666666664</c:v>
                </c:pt>
                <c:pt idx="16742">
                  <c:v>40876.708333333336</c:v>
                </c:pt>
                <c:pt idx="16743">
                  <c:v>40876.75</c:v>
                </c:pt>
                <c:pt idx="16744">
                  <c:v>40876.791666666664</c:v>
                </c:pt>
                <c:pt idx="16745">
                  <c:v>40876.833333333336</c:v>
                </c:pt>
                <c:pt idx="16746">
                  <c:v>40876.875</c:v>
                </c:pt>
                <c:pt idx="16747">
                  <c:v>40876.916666666664</c:v>
                </c:pt>
                <c:pt idx="16748">
                  <c:v>40876.958333333336</c:v>
                </c:pt>
                <c:pt idx="16749">
                  <c:v>40877</c:v>
                </c:pt>
                <c:pt idx="16750">
                  <c:v>40877.041666666664</c:v>
                </c:pt>
                <c:pt idx="16751">
                  <c:v>40877.083333333336</c:v>
                </c:pt>
                <c:pt idx="16752">
                  <c:v>40877.125</c:v>
                </c:pt>
                <c:pt idx="16753">
                  <c:v>40877.166666666664</c:v>
                </c:pt>
                <c:pt idx="16754">
                  <c:v>40877.208333333336</c:v>
                </c:pt>
                <c:pt idx="16755">
                  <c:v>40877.25</c:v>
                </c:pt>
                <c:pt idx="16756">
                  <c:v>40877.291666666664</c:v>
                </c:pt>
                <c:pt idx="16757">
                  <c:v>40877.333333333336</c:v>
                </c:pt>
                <c:pt idx="16758">
                  <c:v>40877.375</c:v>
                </c:pt>
                <c:pt idx="16759">
                  <c:v>40877.416666666664</c:v>
                </c:pt>
                <c:pt idx="16760">
                  <c:v>40877.458333333336</c:v>
                </c:pt>
                <c:pt idx="16761">
                  <c:v>40877.5</c:v>
                </c:pt>
                <c:pt idx="16762">
                  <c:v>40877.541666666664</c:v>
                </c:pt>
                <c:pt idx="16763">
                  <c:v>40877.583333333336</c:v>
                </c:pt>
                <c:pt idx="16764">
                  <c:v>40877.625</c:v>
                </c:pt>
                <c:pt idx="16765">
                  <c:v>40877.666666666664</c:v>
                </c:pt>
                <c:pt idx="16766">
                  <c:v>40877.708333333336</c:v>
                </c:pt>
                <c:pt idx="16767">
                  <c:v>40877.75</c:v>
                </c:pt>
                <c:pt idx="16768">
                  <c:v>40877.791666666664</c:v>
                </c:pt>
                <c:pt idx="16769">
                  <c:v>40877.833333333336</c:v>
                </c:pt>
                <c:pt idx="16770">
                  <c:v>40877.875</c:v>
                </c:pt>
                <c:pt idx="16771">
                  <c:v>40877.916666666664</c:v>
                </c:pt>
                <c:pt idx="16772">
                  <c:v>40877.958333333336</c:v>
                </c:pt>
                <c:pt idx="16773">
                  <c:v>40878</c:v>
                </c:pt>
                <c:pt idx="16774">
                  <c:v>40878.041666666664</c:v>
                </c:pt>
                <c:pt idx="16775">
                  <c:v>40878.083333333336</c:v>
                </c:pt>
                <c:pt idx="16776">
                  <c:v>40878.125</c:v>
                </c:pt>
                <c:pt idx="16777">
                  <c:v>40878.166666666664</c:v>
                </c:pt>
                <c:pt idx="16778">
                  <c:v>40878.208333333336</c:v>
                </c:pt>
                <c:pt idx="16779">
                  <c:v>40878.25</c:v>
                </c:pt>
                <c:pt idx="16780">
                  <c:v>40878.291666666664</c:v>
                </c:pt>
                <c:pt idx="16781">
                  <c:v>40878.333333333336</c:v>
                </c:pt>
                <c:pt idx="16782">
                  <c:v>40878.375</c:v>
                </c:pt>
                <c:pt idx="16783">
                  <c:v>40878.416666666664</c:v>
                </c:pt>
                <c:pt idx="16784">
                  <c:v>40878.458333333336</c:v>
                </c:pt>
                <c:pt idx="16785">
                  <c:v>40878.5</c:v>
                </c:pt>
                <c:pt idx="16786">
                  <c:v>40878.541666666664</c:v>
                </c:pt>
                <c:pt idx="16787">
                  <c:v>40878.583333333336</c:v>
                </c:pt>
                <c:pt idx="16788">
                  <c:v>40878.625</c:v>
                </c:pt>
                <c:pt idx="16789">
                  <c:v>40878.666666666664</c:v>
                </c:pt>
                <c:pt idx="16790">
                  <c:v>40878.708333333336</c:v>
                </c:pt>
                <c:pt idx="16791">
                  <c:v>40878.75</c:v>
                </c:pt>
                <c:pt idx="16792">
                  <c:v>40878.791666666664</c:v>
                </c:pt>
                <c:pt idx="16793">
                  <c:v>40878.833333333336</c:v>
                </c:pt>
                <c:pt idx="16794">
                  <c:v>40878.875</c:v>
                </c:pt>
                <c:pt idx="16795">
                  <c:v>40878.916666666664</c:v>
                </c:pt>
                <c:pt idx="16796">
                  <c:v>40878.958333333336</c:v>
                </c:pt>
                <c:pt idx="16797">
                  <c:v>40879</c:v>
                </c:pt>
                <c:pt idx="16798">
                  <c:v>40879.041666666664</c:v>
                </c:pt>
                <c:pt idx="16799">
                  <c:v>40879.083333333336</c:v>
                </c:pt>
                <c:pt idx="16800">
                  <c:v>40879.125</c:v>
                </c:pt>
                <c:pt idx="16801">
                  <c:v>40879.166666666664</c:v>
                </c:pt>
                <c:pt idx="16802">
                  <c:v>40879.208333333336</c:v>
                </c:pt>
                <c:pt idx="16803">
                  <c:v>40879.25</c:v>
                </c:pt>
                <c:pt idx="16804">
                  <c:v>40879.291666666664</c:v>
                </c:pt>
                <c:pt idx="16805">
                  <c:v>40879.333333333336</c:v>
                </c:pt>
                <c:pt idx="16806">
                  <c:v>40879.375</c:v>
                </c:pt>
                <c:pt idx="16807">
                  <c:v>40879.416666666664</c:v>
                </c:pt>
                <c:pt idx="16808">
                  <c:v>40879.458333333336</c:v>
                </c:pt>
                <c:pt idx="16809">
                  <c:v>40879.5</c:v>
                </c:pt>
                <c:pt idx="16810">
                  <c:v>40879.541666666664</c:v>
                </c:pt>
                <c:pt idx="16811">
                  <c:v>40879.583333333336</c:v>
                </c:pt>
                <c:pt idx="16812">
                  <c:v>40879.625</c:v>
                </c:pt>
                <c:pt idx="16813">
                  <c:v>40879.666666666664</c:v>
                </c:pt>
                <c:pt idx="16814">
                  <c:v>40879.708333333336</c:v>
                </c:pt>
                <c:pt idx="16815">
                  <c:v>40879.75</c:v>
                </c:pt>
                <c:pt idx="16816">
                  <c:v>40879.791666666664</c:v>
                </c:pt>
                <c:pt idx="16817">
                  <c:v>40879.833333333336</c:v>
                </c:pt>
                <c:pt idx="16818">
                  <c:v>40879.875</c:v>
                </c:pt>
                <c:pt idx="16819">
                  <c:v>40879.916666666664</c:v>
                </c:pt>
                <c:pt idx="16820">
                  <c:v>40879.958333333336</c:v>
                </c:pt>
                <c:pt idx="16821">
                  <c:v>40880</c:v>
                </c:pt>
                <c:pt idx="16822">
                  <c:v>40880.041666666664</c:v>
                </c:pt>
                <c:pt idx="16823">
                  <c:v>40880.083333333336</c:v>
                </c:pt>
                <c:pt idx="16824">
                  <c:v>40880.125</c:v>
                </c:pt>
                <c:pt idx="16825">
                  <c:v>40880.166666666664</c:v>
                </c:pt>
                <c:pt idx="16826">
                  <c:v>40880.208333333336</c:v>
                </c:pt>
                <c:pt idx="16827">
                  <c:v>40880.25</c:v>
                </c:pt>
                <c:pt idx="16828">
                  <c:v>40880.291666666664</c:v>
                </c:pt>
                <c:pt idx="16829">
                  <c:v>40880.333333333336</c:v>
                </c:pt>
                <c:pt idx="16830">
                  <c:v>40880.375</c:v>
                </c:pt>
                <c:pt idx="16831">
                  <c:v>40880.416666666664</c:v>
                </c:pt>
                <c:pt idx="16832">
                  <c:v>40880.458333333336</c:v>
                </c:pt>
                <c:pt idx="16833">
                  <c:v>40880.5</c:v>
                </c:pt>
                <c:pt idx="16834">
                  <c:v>40880.541666666664</c:v>
                </c:pt>
                <c:pt idx="16835">
                  <c:v>40880.583333333336</c:v>
                </c:pt>
                <c:pt idx="16836">
                  <c:v>40880.625</c:v>
                </c:pt>
                <c:pt idx="16837">
                  <c:v>40880.666666666664</c:v>
                </c:pt>
                <c:pt idx="16838">
                  <c:v>40880.708333333336</c:v>
                </c:pt>
                <c:pt idx="16839">
                  <c:v>40880.75</c:v>
                </c:pt>
                <c:pt idx="16840">
                  <c:v>40880.791666666664</c:v>
                </c:pt>
                <c:pt idx="16841">
                  <c:v>40880.833333333336</c:v>
                </c:pt>
                <c:pt idx="16842">
                  <c:v>40880.875</c:v>
                </c:pt>
                <c:pt idx="16843">
                  <c:v>40880.916666666664</c:v>
                </c:pt>
                <c:pt idx="16844">
                  <c:v>40880.958333333336</c:v>
                </c:pt>
                <c:pt idx="16845">
                  <c:v>40881</c:v>
                </c:pt>
                <c:pt idx="16846">
                  <c:v>40881.041666666664</c:v>
                </c:pt>
                <c:pt idx="16847">
                  <c:v>40881.083333333336</c:v>
                </c:pt>
                <c:pt idx="16848">
                  <c:v>40881.125</c:v>
                </c:pt>
                <c:pt idx="16849">
                  <c:v>40881.166666666664</c:v>
                </c:pt>
                <c:pt idx="16850">
                  <c:v>40881.208333333336</c:v>
                </c:pt>
                <c:pt idx="16851">
                  <c:v>40881.25</c:v>
                </c:pt>
                <c:pt idx="16852">
                  <c:v>40881.291666666664</c:v>
                </c:pt>
                <c:pt idx="16853">
                  <c:v>40881.333333333336</c:v>
                </c:pt>
                <c:pt idx="16854">
                  <c:v>40881.375</c:v>
                </c:pt>
                <c:pt idx="16855">
                  <c:v>40881.416666666664</c:v>
                </c:pt>
                <c:pt idx="16856">
                  <c:v>40881.458333333336</c:v>
                </c:pt>
                <c:pt idx="16857">
                  <c:v>40881.5</c:v>
                </c:pt>
                <c:pt idx="16858">
                  <c:v>40881.541666666664</c:v>
                </c:pt>
                <c:pt idx="16859">
                  <c:v>40881.583333333336</c:v>
                </c:pt>
                <c:pt idx="16860">
                  <c:v>40881.625</c:v>
                </c:pt>
                <c:pt idx="16861">
                  <c:v>40881.666666666664</c:v>
                </c:pt>
                <c:pt idx="16862">
                  <c:v>40881.708333333336</c:v>
                </c:pt>
                <c:pt idx="16863">
                  <c:v>40881.75</c:v>
                </c:pt>
                <c:pt idx="16864">
                  <c:v>40881.791666666664</c:v>
                </c:pt>
                <c:pt idx="16865">
                  <c:v>40881.833333333336</c:v>
                </c:pt>
                <c:pt idx="16866">
                  <c:v>40881.875</c:v>
                </c:pt>
                <c:pt idx="16867">
                  <c:v>40881.916666666664</c:v>
                </c:pt>
                <c:pt idx="16868">
                  <c:v>40881.958333333336</c:v>
                </c:pt>
                <c:pt idx="16869">
                  <c:v>40882</c:v>
                </c:pt>
                <c:pt idx="16870">
                  <c:v>40882.041666666664</c:v>
                </c:pt>
                <c:pt idx="16871">
                  <c:v>40882.083333333336</c:v>
                </c:pt>
                <c:pt idx="16872">
                  <c:v>40882.125</c:v>
                </c:pt>
                <c:pt idx="16873">
                  <c:v>40882.166666666664</c:v>
                </c:pt>
                <c:pt idx="16874">
                  <c:v>40882.208333333336</c:v>
                </c:pt>
                <c:pt idx="16875">
                  <c:v>40882.25</c:v>
                </c:pt>
                <c:pt idx="16876">
                  <c:v>40882.291666666664</c:v>
                </c:pt>
                <c:pt idx="16877">
                  <c:v>40882.333333333336</c:v>
                </c:pt>
                <c:pt idx="16878">
                  <c:v>40882.375</c:v>
                </c:pt>
                <c:pt idx="16879">
                  <c:v>40882.416666666664</c:v>
                </c:pt>
                <c:pt idx="16880">
                  <c:v>40882.458333333336</c:v>
                </c:pt>
                <c:pt idx="16881">
                  <c:v>40882.5</c:v>
                </c:pt>
                <c:pt idx="16882">
                  <c:v>40882.541666666664</c:v>
                </c:pt>
                <c:pt idx="16883">
                  <c:v>40882.583333333336</c:v>
                </c:pt>
                <c:pt idx="16884">
                  <c:v>40882.625</c:v>
                </c:pt>
                <c:pt idx="16885">
                  <c:v>40882.666666666664</c:v>
                </c:pt>
                <c:pt idx="16886">
                  <c:v>40882.708333333336</c:v>
                </c:pt>
                <c:pt idx="16887">
                  <c:v>40882.75</c:v>
                </c:pt>
                <c:pt idx="16888">
                  <c:v>40882.791666666664</c:v>
                </c:pt>
                <c:pt idx="16889">
                  <c:v>40882.833333333336</c:v>
                </c:pt>
                <c:pt idx="16890">
                  <c:v>40882.875</c:v>
                </c:pt>
                <c:pt idx="16891">
                  <c:v>40882.916666666664</c:v>
                </c:pt>
                <c:pt idx="16892">
                  <c:v>40882.958333333336</c:v>
                </c:pt>
                <c:pt idx="16893">
                  <c:v>40883</c:v>
                </c:pt>
                <c:pt idx="16894">
                  <c:v>40883.041666666664</c:v>
                </c:pt>
                <c:pt idx="16895">
                  <c:v>40883.083333333336</c:v>
                </c:pt>
                <c:pt idx="16896">
                  <c:v>40883.125</c:v>
                </c:pt>
                <c:pt idx="16897">
                  <c:v>40883.166666666664</c:v>
                </c:pt>
                <c:pt idx="16898">
                  <c:v>40883.208333333336</c:v>
                </c:pt>
                <c:pt idx="16899">
                  <c:v>40883.25</c:v>
                </c:pt>
                <c:pt idx="16900">
                  <c:v>40883.291666666664</c:v>
                </c:pt>
                <c:pt idx="16901">
                  <c:v>40883.333333333336</c:v>
                </c:pt>
                <c:pt idx="16902">
                  <c:v>40883.375</c:v>
                </c:pt>
                <c:pt idx="16903">
                  <c:v>40883.416666666664</c:v>
                </c:pt>
                <c:pt idx="16904">
                  <c:v>40883.458333333336</c:v>
                </c:pt>
                <c:pt idx="16905">
                  <c:v>40883.5</c:v>
                </c:pt>
                <c:pt idx="16906">
                  <c:v>40883.541666666664</c:v>
                </c:pt>
                <c:pt idx="16907">
                  <c:v>40883.583333333336</c:v>
                </c:pt>
                <c:pt idx="16908">
                  <c:v>40883.625</c:v>
                </c:pt>
                <c:pt idx="16909">
                  <c:v>40883.666666666664</c:v>
                </c:pt>
                <c:pt idx="16910">
                  <c:v>40883.708333333336</c:v>
                </c:pt>
                <c:pt idx="16911">
                  <c:v>40883.75</c:v>
                </c:pt>
                <c:pt idx="16912">
                  <c:v>40883.791666666664</c:v>
                </c:pt>
                <c:pt idx="16913">
                  <c:v>40883.833333333336</c:v>
                </c:pt>
                <c:pt idx="16914">
                  <c:v>40883.875</c:v>
                </c:pt>
                <c:pt idx="16915">
                  <c:v>40883.916666666664</c:v>
                </c:pt>
                <c:pt idx="16916">
                  <c:v>40883.958333333336</c:v>
                </c:pt>
                <c:pt idx="16917">
                  <c:v>40884</c:v>
                </c:pt>
                <c:pt idx="16918">
                  <c:v>40884.041666666664</c:v>
                </c:pt>
                <c:pt idx="16919">
                  <c:v>40884.083333333336</c:v>
                </c:pt>
                <c:pt idx="16920">
                  <c:v>40884.125</c:v>
                </c:pt>
                <c:pt idx="16921">
                  <c:v>40884.166666666664</c:v>
                </c:pt>
                <c:pt idx="16922">
                  <c:v>40884.208333333336</c:v>
                </c:pt>
                <c:pt idx="16923">
                  <c:v>40884.25</c:v>
                </c:pt>
                <c:pt idx="16924">
                  <c:v>40884.291666666664</c:v>
                </c:pt>
                <c:pt idx="16925">
                  <c:v>40884.333333333336</c:v>
                </c:pt>
                <c:pt idx="16926">
                  <c:v>40884.375</c:v>
                </c:pt>
                <c:pt idx="16927">
                  <c:v>40884.416666666664</c:v>
                </c:pt>
                <c:pt idx="16928">
                  <c:v>40884.458333333336</c:v>
                </c:pt>
                <c:pt idx="16929">
                  <c:v>40884.5</c:v>
                </c:pt>
                <c:pt idx="16930">
                  <c:v>40884.541666666664</c:v>
                </c:pt>
                <c:pt idx="16931">
                  <c:v>40884.583333333336</c:v>
                </c:pt>
                <c:pt idx="16932">
                  <c:v>40884.625</c:v>
                </c:pt>
                <c:pt idx="16933">
                  <c:v>40884.666666666664</c:v>
                </c:pt>
                <c:pt idx="16934">
                  <c:v>40884.708333333336</c:v>
                </c:pt>
                <c:pt idx="16935">
                  <c:v>40884.75</c:v>
                </c:pt>
                <c:pt idx="16936">
                  <c:v>40884.791666666664</c:v>
                </c:pt>
                <c:pt idx="16937">
                  <c:v>40884.833333333336</c:v>
                </c:pt>
                <c:pt idx="16938">
                  <c:v>40884.875</c:v>
                </c:pt>
                <c:pt idx="16939">
                  <c:v>40884.916666666664</c:v>
                </c:pt>
                <c:pt idx="16940">
                  <c:v>40884.958333333336</c:v>
                </c:pt>
                <c:pt idx="16941">
                  <c:v>40885</c:v>
                </c:pt>
                <c:pt idx="16942">
                  <c:v>40885.041666666664</c:v>
                </c:pt>
                <c:pt idx="16943">
                  <c:v>40885.083333333336</c:v>
                </c:pt>
                <c:pt idx="16944">
                  <c:v>40885.125</c:v>
                </c:pt>
                <c:pt idx="16945">
                  <c:v>40885.166666666664</c:v>
                </c:pt>
                <c:pt idx="16946">
                  <c:v>40885.208333333336</c:v>
                </c:pt>
                <c:pt idx="16947">
                  <c:v>40885.25</c:v>
                </c:pt>
                <c:pt idx="16948">
                  <c:v>40885.291666666664</c:v>
                </c:pt>
                <c:pt idx="16949">
                  <c:v>40885.333333333336</c:v>
                </c:pt>
                <c:pt idx="16950">
                  <c:v>40885.375</c:v>
                </c:pt>
                <c:pt idx="16951">
                  <c:v>40885.416666666664</c:v>
                </c:pt>
                <c:pt idx="16952">
                  <c:v>40885.458333333336</c:v>
                </c:pt>
                <c:pt idx="16953">
                  <c:v>40885.5</c:v>
                </c:pt>
                <c:pt idx="16954">
                  <c:v>40885.541666666664</c:v>
                </c:pt>
                <c:pt idx="16955">
                  <c:v>40885.583333333336</c:v>
                </c:pt>
                <c:pt idx="16956">
                  <c:v>40885.625</c:v>
                </c:pt>
                <c:pt idx="16957">
                  <c:v>40885.666666666664</c:v>
                </c:pt>
                <c:pt idx="16958">
                  <c:v>40885.708333333336</c:v>
                </c:pt>
                <c:pt idx="16959">
                  <c:v>40885.75</c:v>
                </c:pt>
                <c:pt idx="16960">
                  <c:v>40885.791666666664</c:v>
                </c:pt>
                <c:pt idx="16961">
                  <c:v>40885.833333333336</c:v>
                </c:pt>
                <c:pt idx="16962">
                  <c:v>40885.875</c:v>
                </c:pt>
                <c:pt idx="16963">
                  <c:v>40885.916666666664</c:v>
                </c:pt>
                <c:pt idx="16964">
                  <c:v>40885.958333333336</c:v>
                </c:pt>
                <c:pt idx="16965">
                  <c:v>40886</c:v>
                </c:pt>
                <c:pt idx="16966">
                  <c:v>40886.041666666664</c:v>
                </c:pt>
                <c:pt idx="16967">
                  <c:v>40886.083333333336</c:v>
                </c:pt>
                <c:pt idx="16968">
                  <c:v>40886.125</c:v>
                </c:pt>
                <c:pt idx="16969">
                  <c:v>40886.166666666664</c:v>
                </c:pt>
                <c:pt idx="16970">
                  <c:v>40886.208333333336</c:v>
                </c:pt>
                <c:pt idx="16971">
                  <c:v>40886.25</c:v>
                </c:pt>
                <c:pt idx="16972">
                  <c:v>40886.291666666664</c:v>
                </c:pt>
                <c:pt idx="16973">
                  <c:v>40886.333333333336</c:v>
                </c:pt>
                <c:pt idx="16974">
                  <c:v>40886.375</c:v>
                </c:pt>
                <c:pt idx="16975">
                  <c:v>40886.416666666664</c:v>
                </c:pt>
                <c:pt idx="16976">
                  <c:v>40886.458333333336</c:v>
                </c:pt>
                <c:pt idx="16977">
                  <c:v>40886.5</c:v>
                </c:pt>
                <c:pt idx="16978">
                  <c:v>40886.541666666664</c:v>
                </c:pt>
                <c:pt idx="16979">
                  <c:v>40886.583333333336</c:v>
                </c:pt>
                <c:pt idx="16980">
                  <c:v>40886.625</c:v>
                </c:pt>
                <c:pt idx="16981">
                  <c:v>40886.666666666664</c:v>
                </c:pt>
                <c:pt idx="16982">
                  <c:v>40886.708333333336</c:v>
                </c:pt>
                <c:pt idx="16983">
                  <c:v>40886.75</c:v>
                </c:pt>
                <c:pt idx="16984">
                  <c:v>40886.791666666664</c:v>
                </c:pt>
                <c:pt idx="16985">
                  <c:v>40886.833333333336</c:v>
                </c:pt>
                <c:pt idx="16986">
                  <c:v>40886.875</c:v>
                </c:pt>
                <c:pt idx="16987">
                  <c:v>40886.916666666664</c:v>
                </c:pt>
                <c:pt idx="16988">
                  <c:v>40886.958333333336</c:v>
                </c:pt>
                <c:pt idx="16989">
                  <c:v>40887</c:v>
                </c:pt>
                <c:pt idx="16990">
                  <c:v>40887.041666666664</c:v>
                </c:pt>
                <c:pt idx="16991">
                  <c:v>40887.083333333336</c:v>
                </c:pt>
                <c:pt idx="16992">
                  <c:v>40887.125</c:v>
                </c:pt>
                <c:pt idx="16993">
                  <c:v>40887.166666666664</c:v>
                </c:pt>
                <c:pt idx="16994">
                  <c:v>40887.208333333336</c:v>
                </c:pt>
                <c:pt idx="16995">
                  <c:v>40887.25</c:v>
                </c:pt>
                <c:pt idx="16996">
                  <c:v>40887.291666666664</c:v>
                </c:pt>
                <c:pt idx="16997">
                  <c:v>40887.333333333336</c:v>
                </c:pt>
                <c:pt idx="16998">
                  <c:v>40887.375</c:v>
                </c:pt>
                <c:pt idx="16999">
                  <c:v>40887.416666666664</c:v>
                </c:pt>
                <c:pt idx="17000">
                  <c:v>40887.458333333336</c:v>
                </c:pt>
                <c:pt idx="17001">
                  <c:v>40887.5</c:v>
                </c:pt>
                <c:pt idx="17002">
                  <c:v>40887.541666666664</c:v>
                </c:pt>
                <c:pt idx="17003">
                  <c:v>40887.583333333336</c:v>
                </c:pt>
                <c:pt idx="17004">
                  <c:v>40887.625</c:v>
                </c:pt>
                <c:pt idx="17005">
                  <c:v>40887.666666666664</c:v>
                </c:pt>
                <c:pt idx="17006">
                  <c:v>40887.708333333336</c:v>
                </c:pt>
                <c:pt idx="17007">
                  <c:v>40887.75</c:v>
                </c:pt>
                <c:pt idx="17008">
                  <c:v>40887.791666666664</c:v>
                </c:pt>
                <c:pt idx="17009">
                  <c:v>40887.833333333336</c:v>
                </c:pt>
                <c:pt idx="17010">
                  <c:v>40887.875</c:v>
                </c:pt>
                <c:pt idx="17011">
                  <c:v>40887.916666666664</c:v>
                </c:pt>
                <c:pt idx="17012">
                  <c:v>40887.958333333336</c:v>
                </c:pt>
                <c:pt idx="17013">
                  <c:v>40888</c:v>
                </c:pt>
                <c:pt idx="17014">
                  <c:v>40888.041666666664</c:v>
                </c:pt>
                <c:pt idx="17015">
                  <c:v>40888.083333333336</c:v>
                </c:pt>
                <c:pt idx="17016">
                  <c:v>40888.125</c:v>
                </c:pt>
                <c:pt idx="17017">
                  <c:v>40888.166666666664</c:v>
                </c:pt>
                <c:pt idx="17018">
                  <c:v>40888.208333333336</c:v>
                </c:pt>
                <c:pt idx="17019">
                  <c:v>40888.25</c:v>
                </c:pt>
                <c:pt idx="17020">
                  <c:v>40888.291666666664</c:v>
                </c:pt>
                <c:pt idx="17021">
                  <c:v>40888.333333333336</c:v>
                </c:pt>
                <c:pt idx="17022">
                  <c:v>40888.375</c:v>
                </c:pt>
                <c:pt idx="17023">
                  <c:v>40888.416666666664</c:v>
                </c:pt>
                <c:pt idx="17024">
                  <c:v>40888.458333333336</c:v>
                </c:pt>
                <c:pt idx="17025">
                  <c:v>40888.5</c:v>
                </c:pt>
                <c:pt idx="17026">
                  <c:v>40888.541666666664</c:v>
                </c:pt>
                <c:pt idx="17027">
                  <c:v>40888.583333333336</c:v>
                </c:pt>
                <c:pt idx="17028">
                  <c:v>40888.625</c:v>
                </c:pt>
                <c:pt idx="17029">
                  <c:v>40888.666666666664</c:v>
                </c:pt>
                <c:pt idx="17030">
                  <c:v>40888.708333333336</c:v>
                </c:pt>
                <c:pt idx="17031">
                  <c:v>40888.75</c:v>
                </c:pt>
                <c:pt idx="17032">
                  <c:v>40888.791666666664</c:v>
                </c:pt>
                <c:pt idx="17033">
                  <c:v>40888.833333333336</c:v>
                </c:pt>
                <c:pt idx="17034">
                  <c:v>40888.875</c:v>
                </c:pt>
                <c:pt idx="17035">
                  <c:v>40888.916666666664</c:v>
                </c:pt>
                <c:pt idx="17036">
                  <c:v>40888.958333333336</c:v>
                </c:pt>
                <c:pt idx="17037">
                  <c:v>40889</c:v>
                </c:pt>
                <c:pt idx="17038">
                  <c:v>40889.041666666664</c:v>
                </c:pt>
                <c:pt idx="17039">
                  <c:v>40889.083333333336</c:v>
                </c:pt>
                <c:pt idx="17040">
                  <c:v>40889.125</c:v>
                </c:pt>
                <c:pt idx="17041">
                  <c:v>40889.166666666664</c:v>
                </c:pt>
                <c:pt idx="17042">
                  <c:v>40889.208333333336</c:v>
                </c:pt>
                <c:pt idx="17043">
                  <c:v>40889.25</c:v>
                </c:pt>
                <c:pt idx="17044">
                  <c:v>40889.291666666664</c:v>
                </c:pt>
                <c:pt idx="17045">
                  <c:v>40889.333333333336</c:v>
                </c:pt>
                <c:pt idx="17046">
                  <c:v>40889.375</c:v>
                </c:pt>
                <c:pt idx="17047">
                  <c:v>40889.416666666664</c:v>
                </c:pt>
                <c:pt idx="17048">
                  <c:v>40889.458333333336</c:v>
                </c:pt>
                <c:pt idx="17049">
                  <c:v>40889.5</c:v>
                </c:pt>
                <c:pt idx="17050">
                  <c:v>40889.541666666664</c:v>
                </c:pt>
                <c:pt idx="17051">
                  <c:v>40889.583333333336</c:v>
                </c:pt>
                <c:pt idx="17052">
                  <c:v>40889.625</c:v>
                </c:pt>
                <c:pt idx="17053">
                  <c:v>40889.666666666664</c:v>
                </c:pt>
                <c:pt idx="17054">
                  <c:v>40889.708333333336</c:v>
                </c:pt>
                <c:pt idx="17055">
                  <c:v>40889.75</c:v>
                </c:pt>
                <c:pt idx="17056">
                  <c:v>40889.791666666664</c:v>
                </c:pt>
                <c:pt idx="17057">
                  <c:v>40889.833333333336</c:v>
                </c:pt>
                <c:pt idx="17058">
                  <c:v>40889.875</c:v>
                </c:pt>
                <c:pt idx="17059">
                  <c:v>40889.916666666664</c:v>
                </c:pt>
                <c:pt idx="17060">
                  <c:v>40889.958333333336</c:v>
                </c:pt>
                <c:pt idx="17061">
                  <c:v>40890</c:v>
                </c:pt>
                <c:pt idx="17062">
                  <c:v>40890.041666666664</c:v>
                </c:pt>
                <c:pt idx="17063">
                  <c:v>40890.083333333336</c:v>
                </c:pt>
                <c:pt idx="17064">
                  <c:v>40890.125</c:v>
                </c:pt>
                <c:pt idx="17065">
                  <c:v>40890.166666666664</c:v>
                </c:pt>
                <c:pt idx="17066">
                  <c:v>40890.208333333336</c:v>
                </c:pt>
                <c:pt idx="17067">
                  <c:v>40890.25</c:v>
                </c:pt>
                <c:pt idx="17068">
                  <c:v>40890.291666666664</c:v>
                </c:pt>
                <c:pt idx="17069">
                  <c:v>40890.333333333336</c:v>
                </c:pt>
                <c:pt idx="17070">
                  <c:v>40890.375</c:v>
                </c:pt>
                <c:pt idx="17071">
                  <c:v>40890.416666666664</c:v>
                </c:pt>
                <c:pt idx="17072">
                  <c:v>40890.458333333336</c:v>
                </c:pt>
                <c:pt idx="17073">
                  <c:v>40890.5</c:v>
                </c:pt>
                <c:pt idx="17074">
                  <c:v>40890.541666666664</c:v>
                </c:pt>
                <c:pt idx="17075">
                  <c:v>40890.583333333336</c:v>
                </c:pt>
                <c:pt idx="17076">
                  <c:v>40890.625</c:v>
                </c:pt>
                <c:pt idx="17077">
                  <c:v>40890.666666666664</c:v>
                </c:pt>
                <c:pt idx="17078">
                  <c:v>40890.708333333336</c:v>
                </c:pt>
                <c:pt idx="17079">
                  <c:v>40890.75</c:v>
                </c:pt>
                <c:pt idx="17080">
                  <c:v>40890.791666666664</c:v>
                </c:pt>
                <c:pt idx="17081">
                  <c:v>40890.833333333336</c:v>
                </c:pt>
                <c:pt idx="17082">
                  <c:v>40890.875</c:v>
                </c:pt>
                <c:pt idx="17083">
                  <c:v>40890.916666666664</c:v>
                </c:pt>
                <c:pt idx="17084">
                  <c:v>40890.958333333336</c:v>
                </c:pt>
                <c:pt idx="17085">
                  <c:v>40891</c:v>
                </c:pt>
                <c:pt idx="17086">
                  <c:v>40891.041666666664</c:v>
                </c:pt>
                <c:pt idx="17087">
                  <c:v>40891.083333333336</c:v>
                </c:pt>
                <c:pt idx="17088">
                  <c:v>40891.125</c:v>
                </c:pt>
                <c:pt idx="17089">
                  <c:v>40891.166666666664</c:v>
                </c:pt>
                <c:pt idx="17090">
                  <c:v>40891.208333333336</c:v>
                </c:pt>
                <c:pt idx="17091">
                  <c:v>40891.25</c:v>
                </c:pt>
                <c:pt idx="17092">
                  <c:v>40891.291666666664</c:v>
                </c:pt>
                <c:pt idx="17093">
                  <c:v>40891.333333333336</c:v>
                </c:pt>
                <c:pt idx="17094">
                  <c:v>40891.375</c:v>
                </c:pt>
                <c:pt idx="17095">
                  <c:v>40891.416666666664</c:v>
                </c:pt>
                <c:pt idx="17096">
                  <c:v>40891.458333333336</c:v>
                </c:pt>
                <c:pt idx="17097">
                  <c:v>40891.5</c:v>
                </c:pt>
                <c:pt idx="17098">
                  <c:v>40891.541666666664</c:v>
                </c:pt>
                <c:pt idx="17099">
                  <c:v>40891.583333333336</c:v>
                </c:pt>
                <c:pt idx="17100">
                  <c:v>40891.625</c:v>
                </c:pt>
                <c:pt idx="17101">
                  <c:v>40891.666666666664</c:v>
                </c:pt>
                <c:pt idx="17102">
                  <c:v>40891.708333333336</c:v>
                </c:pt>
                <c:pt idx="17103">
                  <c:v>40891.75</c:v>
                </c:pt>
                <c:pt idx="17104">
                  <c:v>40891.791666666664</c:v>
                </c:pt>
                <c:pt idx="17105">
                  <c:v>40891.833333333336</c:v>
                </c:pt>
                <c:pt idx="17106">
                  <c:v>40891.875</c:v>
                </c:pt>
                <c:pt idx="17107">
                  <c:v>40891.916666666664</c:v>
                </c:pt>
                <c:pt idx="17108">
                  <c:v>40891.958333333336</c:v>
                </c:pt>
                <c:pt idx="17109">
                  <c:v>40892</c:v>
                </c:pt>
                <c:pt idx="17110">
                  <c:v>40892.041666666664</c:v>
                </c:pt>
                <c:pt idx="17111">
                  <c:v>40892.083333333336</c:v>
                </c:pt>
                <c:pt idx="17112">
                  <c:v>40892.125</c:v>
                </c:pt>
                <c:pt idx="17113">
                  <c:v>40892.166666666664</c:v>
                </c:pt>
                <c:pt idx="17114">
                  <c:v>40892.208333333336</c:v>
                </c:pt>
                <c:pt idx="17115">
                  <c:v>40892.25</c:v>
                </c:pt>
                <c:pt idx="17116">
                  <c:v>40892.291666666664</c:v>
                </c:pt>
                <c:pt idx="17117">
                  <c:v>40892.333333333336</c:v>
                </c:pt>
                <c:pt idx="17118">
                  <c:v>40892.375</c:v>
                </c:pt>
                <c:pt idx="17119">
                  <c:v>40892.416666666664</c:v>
                </c:pt>
                <c:pt idx="17120">
                  <c:v>40892.458333333336</c:v>
                </c:pt>
                <c:pt idx="17121">
                  <c:v>40892.5</c:v>
                </c:pt>
                <c:pt idx="17122">
                  <c:v>40892.541666666664</c:v>
                </c:pt>
                <c:pt idx="17123">
                  <c:v>40892.583333333336</c:v>
                </c:pt>
                <c:pt idx="17124">
                  <c:v>40892.625</c:v>
                </c:pt>
                <c:pt idx="17125">
                  <c:v>40892.666666666664</c:v>
                </c:pt>
                <c:pt idx="17126">
                  <c:v>40892.708333333336</c:v>
                </c:pt>
                <c:pt idx="17127">
                  <c:v>40892.75</c:v>
                </c:pt>
                <c:pt idx="17128">
                  <c:v>40892.791666666664</c:v>
                </c:pt>
                <c:pt idx="17129">
                  <c:v>40892.833333333336</c:v>
                </c:pt>
                <c:pt idx="17130">
                  <c:v>40892.875</c:v>
                </c:pt>
                <c:pt idx="17131">
                  <c:v>40892.916666666664</c:v>
                </c:pt>
                <c:pt idx="17132">
                  <c:v>40892.958333333336</c:v>
                </c:pt>
                <c:pt idx="17133">
                  <c:v>40893</c:v>
                </c:pt>
                <c:pt idx="17134">
                  <c:v>40893.041666666664</c:v>
                </c:pt>
                <c:pt idx="17135">
                  <c:v>40893.083333333336</c:v>
                </c:pt>
                <c:pt idx="17136">
                  <c:v>40893.125</c:v>
                </c:pt>
                <c:pt idx="17137">
                  <c:v>40893.166666666664</c:v>
                </c:pt>
                <c:pt idx="17138">
                  <c:v>40893.208333333336</c:v>
                </c:pt>
                <c:pt idx="17139">
                  <c:v>40893.25</c:v>
                </c:pt>
                <c:pt idx="17140">
                  <c:v>40893.291666666664</c:v>
                </c:pt>
                <c:pt idx="17141">
                  <c:v>40893.333333333336</c:v>
                </c:pt>
                <c:pt idx="17142">
                  <c:v>40893.375</c:v>
                </c:pt>
                <c:pt idx="17143">
                  <c:v>40893.416666666664</c:v>
                </c:pt>
                <c:pt idx="17144">
                  <c:v>40893.458333333336</c:v>
                </c:pt>
                <c:pt idx="17145">
                  <c:v>40893.5</c:v>
                </c:pt>
                <c:pt idx="17146">
                  <c:v>40893.541666666664</c:v>
                </c:pt>
                <c:pt idx="17147">
                  <c:v>40893.583333333336</c:v>
                </c:pt>
                <c:pt idx="17148">
                  <c:v>40893.625</c:v>
                </c:pt>
                <c:pt idx="17149">
                  <c:v>40893.666666666664</c:v>
                </c:pt>
                <c:pt idx="17150">
                  <c:v>40893.708333333336</c:v>
                </c:pt>
                <c:pt idx="17151">
                  <c:v>40893.75</c:v>
                </c:pt>
                <c:pt idx="17152">
                  <c:v>40893.791666666664</c:v>
                </c:pt>
                <c:pt idx="17153">
                  <c:v>40893.833333333336</c:v>
                </c:pt>
                <c:pt idx="17154">
                  <c:v>40893.875</c:v>
                </c:pt>
                <c:pt idx="17155">
                  <c:v>40893.916666666664</c:v>
                </c:pt>
                <c:pt idx="17156">
                  <c:v>40893.958333333336</c:v>
                </c:pt>
                <c:pt idx="17157">
                  <c:v>40894</c:v>
                </c:pt>
                <c:pt idx="17158">
                  <c:v>40894.041666666664</c:v>
                </c:pt>
                <c:pt idx="17159">
                  <c:v>40894.083333333336</c:v>
                </c:pt>
                <c:pt idx="17160">
                  <c:v>40894.125</c:v>
                </c:pt>
                <c:pt idx="17161">
                  <c:v>40894.166666666664</c:v>
                </c:pt>
                <c:pt idx="17162">
                  <c:v>40894.208333333336</c:v>
                </c:pt>
                <c:pt idx="17163">
                  <c:v>40894.25</c:v>
                </c:pt>
                <c:pt idx="17164">
                  <c:v>40894.291666666664</c:v>
                </c:pt>
                <c:pt idx="17165">
                  <c:v>40894.333333333336</c:v>
                </c:pt>
                <c:pt idx="17166">
                  <c:v>40894.375</c:v>
                </c:pt>
                <c:pt idx="17167">
                  <c:v>40894.416666666664</c:v>
                </c:pt>
                <c:pt idx="17168">
                  <c:v>40894.458333333336</c:v>
                </c:pt>
                <c:pt idx="17169">
                  <c:v>40894.5</c:v>
                </c:pt>
                <c:pt idx="17170">
                  <c:v>40894.541666666664</c:v>
                </c:pt>
                <c:pt idx="17171">
                  <c:v>40894.583333333336</c:v>
                </c:pt>
                <c:pt idx="17172">
                  <c:v>40894.625</c:v>
                </c:pt>
                <c:pt idx="17173">
                  <c:v>40894.666666666664</c:v>
                </c:pt>
                <c:pt idx="17174">
                  <c:v>40894.708333333336</c:v>
                </c:pt>
                <c:pt idx="17175">
                  <c:v>40894.75</c:v>
                </c:pt>
                <c:pt idx="17176">
                  <c:v>40894.791666666664</c:v>
                </c:pt>
                <c:pt idx="17177">
                  <c:v>40894.833333333336</c:v>
                </c:pt>
                <c:pt idx="17178">
                  <c:v>40894.875</c:v>
                </c:pt>
                <c:pt idx="17179">
                  <c:v>40894.916666666664</c:v>
                </c:pt>
                <c:pt idx="17180">
                  <c:v>40894.958333333336</c:v>
                </c:pt>
                <c:pt idx="17181">
                  <c:v>40895</c:v>
                </c:pt>
                <c:pt idx="17182">
                  <c:v>40895.041666666664</c:v>
                </c:pt>
                <c:pt idx="17183">
                  <c:v>40895.083333333336</c:v>
                </c:pt>
                <c:pt idx="17184">
                  <c:v>40895.125</c:v>
                </c:pt>
                <c:pt idx="17185">
                  <c:v>40895.166666666664</c:v>
                </c:pt>
                <c:pt idx="17186">
                  <c:v>40895.208333333336</c:v>
                </c:pt>
                <c:pt idx="17187">
                  <c:v>40895.25</c:v>
                </c:pt>
                <c:pt idx="17188">
                  <c:v>40895.291666666664</c:v>
                </c:pt>
                <c:pt idx="17189">
                  <c:v>40895.333333333336</c:v>
                </c:pt>
                <c:pt idx="17190">
                  <c:v>40895.375</c:v>
                </c:pt>
                <c:pt idx="17191">
                  <c:v>40895.416666666664</c:v>
                </c:pt>
                <c:pt idx="17192">
                  <c:v>40895.458333333336</c:v>
                </c:pt>
                <c:pt idx="17193">
                  <c:v>40895.5</c:v>
                </c:pt>
                <c:pt idx="17194">
                  <c:v>40895.541666666664</c:v>
                </c:pt>
                <c:pt idx="17195">
                  <c:v>40895.583333333336</c:v>
                </c:pt>
                <c:pt idx="17196">
                  <c:v>40895.625</c:v>
                </c:pt>
                <c:pt idx="17197">
                  <c:v>40895.666666666664</c:v>
                </c:pt>
                <c:pt idx="17198">
                  <c:v>40895.708333333336</c:v>
                </c:pt>
                <c:pt idx="17199">
                  <c:v>40895.75</c:v>
                </c:pt>
                <c:pt idx="17200">
                  <c:v>40895.791666666664</c:v>
                </c:pt>
                <c:pt idx="17201">
                  <c:v>40895.833333333336</c:v>
                </c:pt>
                <c:pt idx="17202">
                  <c:v>40895.875</c:v>
                </c:pt>
                <c:pt idx="17203">
                  <c:v>40895.916666666664</c:v>
                </c:pt>
                <c:pt idx="17204">
                  <c:v>40895.958333333336</c:v>
                </c:pt>
                <c:pt idx="17205">
                  <c:v>40896</c:v>
                </c:pt>
                <c:pt idx="17206">
                  <c:v>40896.041666666664</c:v>
                </c:pt>
                <c:pt idx="17207">
                  <c:v>40896.083333333336</c:v>
                </c:pt>
                <c:pt idx="17208">
                  <c:v>40896.125</c:v>
                </c:pt>
                <c:pt idx="17209">
                  <c:v>40896.166666666664</c:v>
                </c:pt>
                <c:pt idx="17210">
                  <c:v>40896.208333333336</c:v>
                </c:pt>
                <c:pt idx="17211">
                  <c:v>40896.25</c:v>
                </c:pt>
                <c:pt idx="17212">
                  <c:v>40896.291666666664</c:v>
                </c:pt>
                <c:pt idx="17213">
                  <c:v>40896.333333333336</c:v>
                </c:pt>
                <c:pt idx="17214">
                  <c:v>40896.375</c:v>
                </c:pt>
                <c:pt idx="17215">
                  <c:v>40896.416666666664</c:v>
                </c:pt>
                <c:pt idx="17216">
                  <c:v>40896.458333333336</c:v>
                </c:pt>
                <c:pt idx="17217">
                  <c:v>40896.5</c:v>
                </c:pt>
                <c:pt idx="17218">
                  <c:v>40896.541666666664</c:v>
                </c:pt>
                <c:pt idx="17219">
                  <c:v>40896.583333333336</c:v>
                </c:pt>
                <c:pt idx="17220">
                  <c:v>40896.625</c:v>
                </c:pt>
                <c:pt idx="17221">
                  <c:v>40896.666666666664</c:v>
                </c:pt>
                <c:pt idx="17222">
                  <c:v>40896.708333333336</c:v>
                </c:pt>
                <c:pt idx="17223">
                  <c:v>40896.75</c:v>
                </c:pt>
                <c:pt idx="17224">
                  <c:v>40896.791666666664</c:v>
                </c:pt>
                <c:pt idx="17225">
                  <c:v>40896.833333333336</c:v>
                </c:pt>
                <c:pt idx="17226">
                  <c:v>40896.875</c:v>
                </c:pt>
                <c:pt idx="17227">
                  <c:v>40896.916666666664</c:v>
                </c:pt>
                <c:pt idx="17228">
                  <c:v>40896.958333333336</c:v>
                </c:pt>
                <c:pt idx="17229">
                  <c:v>40897</c:v>
                </c:pt>
                <c:pt idx="17230">
                  <c:v>40897.041666666664</c:v>
                </c:pt>
                <c:pt idx="17231">
                  <c:v>40897.083333333336</c:v>
                </c:pt>
                <c:pt idx="17232">
                  <c:v>40897.125</c:v>
                </c:pt>
                <c:pt idx="17233">
                  <c:v>40897.166666666664</c:v>
                </c:pt>
                <c:pt idx="17234">
                  <c:v>40897.208333333336</c:v>
                </c:pt>
                <c:pt idx="17235">
                  <c:v>40897.25</c:v>
                </c:pt>
                <c:pt idx="17236">
                  <c:v>40897.291666666664</c:v>
                </c:pt>
                <c:pt idx="17237">
                  <c:v>40897.333333333336</c:v>
                </c:pt>
                <c:pt idx="17238">
                  <c:v>40897.375</c:v>
                </c:pt>
                <c:pt idx="17239">
                  <c:v>40897.416666666664</c:v>
                </c:pt>
                <c:pt idx="17240">
                  <c:v>40897.458333333336</c:v>
                </c:pt>
                <c:pt idx="17241">
                  <c:v>40897.5</c:v>
                </c:pt>
                <c:pt idx="17242">
                  <c:v>40897.541666666664</c:v>
                </c:pt>
                <c:pt idx="17243">
                  <c:v>40897.583333333336</c:v>
                </c:pt>
                <c:pt idx="17244">
                  <c:v>40897.625</c:v>
                </c:pt>
                <c:pt idx="17245">
                  <c:v>40897.666666666664</c:v>
                </c:pt>
                <c:pt idx="17246">
                  <c:v>40897.708333333336</c:v>
                </c:pt>
                <c:pt idx="17247">
                  <c:v>40897.75</c:v>
                </c:pt>
                <c:pt idx="17248">
                  <c:v>40897.791666666664</c:v>
                </c:pt>
                <c:pt idx="17249">
                  <c:v>40897.833333333336</c:v>
                </c:pt>
                <c:pt idx="17250">
                  <c:v>40897.875</c:v>
                </c:pt>
                <c:pt idx="17251">
                  <c:v>40897.916666666664</c:v>
                </c:pt>
                <c:pt idx="17252">
                  <c:v>40897.958333333336</c:v>
                </c:pt>
                <c:pt idx="17253">
                  <c:v>40898</c:v>
                </c:pt>
                <c:pt idx="17254">
                  <c:v>40898.041666666664</c:v>
                </c:pt>
                <c:pt idx="17255">
                  <c:v>40898.083333333336</c:v>
                </c:pt>
                <c:pt idx="17256">
                  <c:v>40898.125</c:v>
                </c:pt>
                <c:pt idx="17257">
                  <c:v>40898.166666666664</c:v>
                </c:pt>
                <c:pt idx="17258">
                  <c:v>40898.208333333336</c:v>
                </c:pt>
                <c:pt idx="17259">
                  <c:v>40898.25</c:v>
                </c:pt>
                <c:pt idx="17260">
                  <c:v>40898.291666666664</c:v>
                </c:pt>
                <c:pt idx="17261">
                  <c:v>40898.333333333336</c:v>
                </c:pt>
                <c:pt idx="17262">
                  <c:v>40898.375</c:v>
                </c:pt>
                <c:pt idx="17263">
                  <c:v>40898.416666666664</c:v>
                </c:pt>
                <c:pt idx="17264">
                  <c:v>40898.458333333336</c:v>
                </c:pt>
                <c:pt idx="17265">
                  <c:v>40898.5</c:v>
                </c:pt>
                <c:pt idx="17266">
                  <c:v>40898.541666666664</c:v>
                </c:pt>
                <c:pt idx="17267">
                  <c:v>40898.583333333336</c:v>
                </c:pt>
                <c:pt idx="17268">
                  <c:v>40898.625</c:v>
                </c:pt>
                <c:pt idx="17269">
                  <c:v>40898.666666666664</c:v>
                </c:pt>
                <c:pt idx="17270">
                  <c:v>40898.708333333336</c:v>
                </c:pt>
                <c:pt idx="17271">
                  <c:v>40898.75</c:v>
                </c:pt>
                <c:pt idx="17272">
                  <c:v>40898.791666666664</c:v>
                </c:pt>
                <c:pt idx="17273">
                  <c:v>40898.833333333336</c:v>
                </c:pt>
                <c:pt idx="17274">
                  <c:v>40898.875</c:v>
                </c:pt>
                <c:pt idx="17275">
                  <c:v>40898.916666666664</c:v>
                </c:pt>
                <c:pt idx="17276">
                  <c:v>40898.958333333336</c:v>
                </c:pt>
                <c:pt idx="17277">
                  <c:v>40899</c:v>
                </c:pt>
                <c:pt idx="17278">
                  <c:v>40899.041666666664</c:v>
                </c:pt>
                <c:pt idx="17279">
                  <c:v>40899.083333333336</c:v>
                </c:pt>
                <c:pt idx="17280">
                  <c:v>40899.125</c:v>
                </c:pt>
                <c:pt idx="17281">
                  <c:v>40899.166666666664</c:v>
                </c:pt>
                <c:pt idx="17282">
                  <c:v>40899.208333333336</c:v>
                </c:pt>
                <c:pt idx="17283">
                  <c:v>40899.25</c:v>
                </c:pt>
                <c:pt idx="17284">
                  <c:v>40899.291666666664</c:v>
                </c:pt>
                <c:pt idx="17285">
                  <c:v>40899.333333333336</c:v>
                </c:pt>
                <c:pt idx="17286">
                  <c:v>40899.375</c:v>
                </c:pt>
                <c:pt idx="17287">
                  <c:v>40899.416666666664</c:v>
                </c:pt>
                <c:pt idx="17288">
                  <c:v>40899.458333333336</c:v>
                </c:pt>
                <c:pt idx="17289">
                  <c:v>40899.5</c:v>
                </c:pt>
                <c:pt idx="17290">
                  <c:v>40899.541666666664</c:v>
                </c:pt>
                <c:pt idx="17291">
                  <c:v>40899.583333333336</c:v>
                </c:pt>
                <c:pt idx="17292">
                  <c:v>40899.625</c:v>
                </c:pt>
                <c:pt idx="17293">
                  <c:v>40899.666666666664</c:v>
                </c:pt>
                <c:pt idx="17294">
                  <c:v>40899.708333333336</c:v>
                </c:pt>
                <c:pt idx="17295">
                  <c:v>40899.75</c:v>
                </c:pt>
                <c:pt idx="17296">
                  <c:v>40899.791666666664</c:v>
                </c:pt>
                <c:pt idx="17297">
                  <c:v>40899.833333333336</c:v>
                </c:pt>
                <c:pt idx="17298">
                  <c:v>40899.875</c:v>
                </c:pt>
                <c:pt idx="17299">
                  <c:v>40899.916666666664</c:v>
                </c:pt>
                <c:pt idx="17300">
                  <c:v>40899.958333333336</c:v>
                </c:pt>
                <c:pt idx="17301">
                  <c:v>40900</c:v>
                </c:pt>
                <c:pt idx="17302">
                  <c:v>40900.041666666664</c:v>
                </c:pt>
                <c:pt idx="17303">
                  <c:v>40900.083333333336</c:v>
                </c:pt>
                <c:pt idx="17304">
                  <c:v>40900.125</c:v>
                </c:pt>
                <c:pt idx="17305">
                  <c:v>40900.166666666664</c:v>
                </c:pt>
                <c:pt idx="17306">
                  <c:v>40900.208333333336</c:v>
                </c:pt>
                <c:pt idx="17307">
                  <c:v>40900.25</c:v>
                </c:pt>
                <c:pt idx="17308">
                  <c:v>40900.291666666664</c:v>
                </c:pt>
                <c:pt idx="17309">
                  <c:v>40900.333333333336</c:v>
                </c:pt>
                <c:pt idx="17310">
                  <c:v>40900.375</c:v>
                </c:pt>
                <c:pt idx="17311">
                  <c:v>40900.416666666664</c:v>
                </c:pt>
                <c:pt idx="17312">
                  <c:v>40900.458333333336</c:v>
                </c:pt>
                <c:pt idx="17313">
                  <c:v>40900.5</c:v>
                </c:pt>
                <c:pt idx="17314">
                  <c:v>40900.541666666664</c:v>
                </c:pt>
                <c:pt idx="17315">
                  <c:v>40900.583333333336</c:v>
                </c:pt>
                <c:pt idx="17316">
                  <c:v>40900.625</c:v>
                </c:pt>
                <c:pt idx="17317">
                  <c:v>40900.666666666664</c:v>
                </c:pt>
                <c:pt idx="17318">
                  <c:v>40900.708333333336</c:v>
                </c:pt>
                <c:pt idx="17319">
                  <c:v>40900.75</c:v>
                </c:pt>
                <c:pt idx="17320">
                  <c:v>40900.791666666664</c:v>
                </c:pt>
                <c:pt idx="17321">
                  <c:v>40900.833333333336</c:v>
                </c:pt>
                <c:pt idx="17322">
                  <c:v>40900.875</c:v>
                </c:pt>
                <c:pt idx="17323">
                  <c:v>40900.916666666664</c:v>
                </c:pt>
                <c:pt idx="17324">
                  <c:v>40900.958333333336</c:v>
                </c:pt>
                <c:pt idx="17325">
                  <c:v>40901</c:v>
                </c:pt>
                <c:pt idx="17326">
                  <c:v>40901.041666666664</c:v>
                </c:pt>
                <c:pt idx="17327">
                  <c:v>40901.083333333336</c:v>
                </c:pt>
                <c:pt idx="17328">
                  <c:v>40901.125</c:v>
                </c:pt>
                <c:pt idx="17329">
                  <c:v>40901.166666666664</c:v>
                </c:pt>
                <c:pt idx="17330">
                  <c:v>40901.208333333336</c:v>
                </c:pt>
                <c:pt idx="17331">
                  <c:v>40901.25</c:v>
                </c:pt>
                <c:pt idx="17332">
                  <c:v>40901.291666666664</c:v>
                </c:pt>
                <c:pt idx="17333">
                  <c:v>40901.333333333336</c:v>
                </c:pt>
                <c:pt idx="17334">
                  <c:v>40901.375</c:v>
                </c:pt>
                <c:pt idx="17335">
                  <c:v>40901.416666666664</c:v>
                </c:pt>
                <c:pt idx="17336">
                  <c:v>40901.458333333336</c:v>
                </c:pt>
                <c:pt idx="17337">
                  <c:v>40901.5</c:v>
                </c:pt>
                <c:pt idx="17338">
                  <c:v>40901.541666666664</c:v>
                </c:pt>
                <c:pt idx="17339">
                  <c:v>40901.583333333336</c:v>
                </c:pt>
                <c:pt idx="17340">
                  <c:v>40901.625</c:v>
                </c:pt>
                <c:pt idx="17341">
                  <c:v>40901.666666666664</c:v>
                </c:pt>
                <c:pt idx="17342">
                  <c:v>40901.708333333336</c:v>
                </c:pt>
                <c:pt idx="17343">
                  <c:v>40901.75</c:v>
                </c:pt>
                <c:pt idx="17344">
                  <c:v>40901.791666666664</c:v>
                </c:pt>
                <c:pt idx="17345">
                  <c:v>40901.833333333336</c:v>
                </c:pt>
                <c:pt idx="17346">
                  <c:v>40901.875</c:v>
                </c:pt>
                <c:pt idx="17347">
                  <c:v>40901.916666666664</c:v>
                </c:pt>
                <c:pt idx="17348">
                  <c:v>40901.958333333336</c:v>
                </c:pt>
                <c:pt idx="17349">
                  <c:v>40902</c:v>
                </c:pt>
                <c:pt idx="17350">
                  <c:v>40902.041666666664</c:v>
                </c:pt>
                <c:pt idx="17351">
                  <c:v>40902.083333333336</c:v>
                </c:pt>
                <c:pt idx="17352">
                  <c:v>40902.125</c:v>
                </c:pt>
                <c:pt idx="17353">
                  <c:v>40902.166666666664</c:v>
                </c:pt>
                <c:pt idx="17354">
                  <c:v>40902.208333333336</c:v>
                </c:pt>
                <c:pt idx="17355">
                  <c:v>40902.25</c:v>
                </c:pt>
                <c:pt idx="17356">
                  <c:v>40902.291666666664</c:v>
                </c:pt>
                <c:pt idx="17357">
                  <c:v>40902.333333333336</c:v>
                </c:pt>
                <c:pt idx="17358">
                  <c:v>40902.375</c:v>
                </c:pt>
                <c:pt idx="17359">
                  <c:v>40902.416666666664</c:v>
                </c:pt>
                <c:pt idx="17360">
                  <c:v>40902.458333333336</c:v>
                </c:pt>
                <c:pt idx="17361">
                  <c:v>40902.5</c:v>
                </c:pt>
                <c:pt idx="17362">
                  <c:v>40902.541666666664</c:v>
                </c:pt>
                <c:pt idx="17363">
                  <c:v>40902.583333333336</c:v>
                </c:pt>
                <c:pt idx="17364">
                  <c:v>40902.625</c:v>
                </c:pt>
                <c:pt idx="17365">
                  <c:v>40902.666666666664</c:v>
                </c:pt>
                <c:pt idx="17366">
                  <c:v>40902.708333333336</c:v>
                </c:pt>
                <c:pt idx="17367">
                  <c:v>40902.75</c:v>
                </c:pt>
                <c:pt idx="17368">
                  <c:v>40902.791666666664</c:v>
                </c:pt>
                <c:pt idx="17369">
                  <c:v>40902.833333333336</c:v>
                </c:pt>
                <c:pt idx="17370">
                  <c:v>40902.875</c:v>
                </c:pt>
                <c:pt idx="17371">
                  <c:v>40902.916666666664</c:v>
                </c:pt>
                <c:pt idx="17372">
                  <c:v>40902.958333333336</c:v>
                </c:pt>
                <c:pt idx="17373">
                  <c:v>40903</c:v>
                </c:pt>
                <c:pt idx="17374">
                  <c:v>40903.041666666664</c:v>
                </c:pt>
                <c:pt idx="17375">
                  <c:v>40903.083333333336</c:v>
                </c:pt>
                <c:pt idx="17376">
                  <c:v>40903.125</c:v>
                </c:pt>
                <c:pt idx="17377">
                  <c:v>40903.166666666664</c:v>
                </c:pt>
                <c:pt idx="17378">
                  <c:v>40903.208333333336</c:v>
                </c:pt>
                <c:pt idx="17379">
                  <c:v>40903.25</c:v>
                </c:pt>
                <c:pt idx="17380">
                  <c:v>40903.291666666664</c:v>
                </c:pt>
                <c:pt idx="17381">
                  <c:v>40903.333333333336</c:v>
                </c:pt>
                <c:pt idx="17382">
                  <c:v>40903.375</c:v>
                </c:pt>
                <c:pt idx="17383">
                  <c:v>40903.416666666664</c:v>
                </c:pt>
                <c:pt idx="17384">
                  <c:v>40903.458333333336</c:v>
                </c:pt>
                <c:pt idx="17385">
                  <c:v>40903.5</c:v>
                </c:pt>
                <c:pt idx="17386">
                  <c:v>40903.541666666664</c:v>
                </c:pt>
                <c:pt idx="17387">
                  <c:v>40903.583333333336</c:v>
                </c:pt>
                <c:pt idx="17388">
                  <c:v>40903.625</c:v>
                </c:pt>
                <c:pt idx="17389">
                  <c:v>40903.666666666664</c:v>
                </c:pt>
                <c:pt idx="17390">
                  <c:v>40903.708333333336</c:v>
                </c:pt>
                <c:pt idx="17391">
                  <c:v>40903.75</c:v>
                </c:pt>
                <c:pt idx="17392">
                  <c:v>40903.791666666664</c:v>
                </c:pt>
                <c:pt idx="17393">
                  <c:v>40903.833333333336</c:v>
                </c:pt>
                <c:pt idx="17394">
                  <c:v>40903.875</c:v>
                </c:pt>
                <c:pt idx="17395">
                  <c:v>40903.916666666664</c:v>
                </c:pt>
                <c:pt idx="17396">
                  <c:v>40903.958333333336</c:v>
                </c:pt>
                <c:pt idx="17397">
                  <c:v>40904</c:v>
                </c:pt>
                <c:pt idx="17398">
                  <c:v>40904.041666666664</c:v>
                </c:pt>
                <c:pt idx="17399">
                  <c:v>40904.083333333336</c:v>
                </c:pt>
                <c:pt idx="17400">
                  <c:v>40904.125</c:v>
                </c:pt>
                <c:pt idx="17401">
                  <c:v>40904.166666666664</c:v>
                </c:pt>
                <c:pt idx="17402">
                  <c:v>40904.208333333336</c:v>
                </c:pt>
                <c:pt idx="17403">
                  <c:v>40904.25</c:v>
                </c:pt>
                <c:pt idx="17404">
                  <c:v>40904.291666666664</c:v>
                </c:pt>
                <c:pt idx="17405">
                  <c:v>40904.333333333336</c:v>
                </c:pt>
                <c:pt idx="17406">
                  <c:v>40904.375</c:v>
                </c:pt>
                <c:pt idx="17407">
                  <c:v>40904.416666666664</c:v>
                </c:pt>
                <c:pt idx="17408">
                  <c:v>40904.458333333336</c:v>
                </c:pt>
                <c:pt idx="17409">
                  <c:v>40904.5</c:v>
                </c:pt>
                <c:pt idx="17410">
                  <c:v>40904.541666666664</c:v>
                </c:pt>
                <c:pt idx="17411">
                  <c:v>40904.583333333336</c:v>
                </c:pt>
                <c:pt idx="17412">
                  <c:v>40904.625</c:v>
                </c:pt>
                <c:pt idx="17413">
                  <c:v>40904.666666666664</c:v>
                </c:pt>
                <c:pt idx="17414">
                  <c:v>40904.708333333336</c:v>
                </c:pt>
                <c:pt idx="17415">
                  <c:v>40904.75</c:v>
                </c:pt>
                <c:pt idx="17416">
                  <c:v>40904.791666666664</c:v>
                </c:pt>
                <c:pt idx="17417">
                  <c:v>40904.833333333336</c:v>
                </c:pt>
                <c:pt idx="17418">
                  <c:v>40904.875</c:v>
                </c:pt>
                <c:pt idx="17419">
                  <c:v>40904.916666666664</c:v>
                </c:pt>
                <c:pt idx="17420">
                  <c:v>40904.958333333336</c:v>
                </c:pt>
                <c:pt idx="17421">
                  <c:v>40905</c:v>
                </c:pt>
                <c:pt idx="17422">
                  <c:v>40905.041666666664</c:v>
                </c:pt>
                <c:pt idx="17423">
                  <c:v>40905.083333333336</c:v>
                </c:pt>
                <c:pt idx="17424">
                  <c:v>40905.125</c:v>
                </c:pt>
                <c:pt idx="17425">
                  <c:v>40905.166666666664</c:v>
                </c:pt>
                <c:pt idx="17426">
                  <c:v>40905.208333333336</c:v>
                </c:pt>
                <c:pt idx="17427">
                  <c:v>40905.25</c:v>
                </c:pt>
                <c:pt idx="17428">
                  <c:v>40905.291666666664</c:v>
                </c:pt>
                <c:pt idx="17429">
                  <c:v>40905.333333333336</c:v>
                </c:pt>
                <c:pt idx="17430">
                  <c:v>40905.375</c:v>
                </c:pt>
                <c:pt idx="17431">
                  <c:v>40905.416666666664</c:v>
                </c:pt>
                <c:pt idx="17432">
                  <c:v>40905.458333333336</c:v>
                </c:pt>
                <c:pt idx="17433">
                  <c:v>40905.5</c:v>
                </c:pt>
                <c:pt idx="17434">
                  <c:v>40905.541666666664</c:v>
                </c:pt>
                <c:pt idx="17435">
                  <c:v>40905.583333333336</c:v>
                </c:pt>
                <c:pt idx="17436">
                  <c:v>40905.625</c:v>
                </c:pt>
                <c:pt idx="17437">
                  <c:v>40905.666666666664</c:v>
                </c:pt>
                <c:pt idx="17438">
                  <c:v>40905.708333333336</c:v>
                </c:pt>
                <c:pt idx="17439">
                  <c:v>40905.75</c:v>
                </c:pt>
                <c:pt idx="17440">
                  <c:v>40905.791666666664</c:v>
                </c:pt>
                <c:pt idx="17441">
                  <c:v>40905.833333333336</c:v>
                </c:pt>
                <c:pt idx="17442">
                  <c:v>40905.875</c:v>
                </c:pt>
                <c:pt idx="17443">
                  <c:v>40905.916666666664</c:v>
                </c:pt>
                <c:pt idx="17444">
                  <c:v>40905.958333333336</c:v>
                </c:pt>
                <c:pt idx="17445">
                  <c:v>40906</c:v>
                </c:pt>
                <c:pt idx="17446">
                  <c:v>40906.041666666664</c:v>
                </c:pt>
                <c:pt idx="17447">
                  <c:v>40906.083333333336</c:v>
                </c:pt>
                <c:pt idx="17448">
                  <c:v>40906.125</c:v>
                </c:pt>
                <c:pt idx="17449">
                  <c:v>40906.166666666664</c:v>
                </c:pt>
                <c:pt idx="17450">
                  <c:v>40906.208333333336</c:v>
                </c:pt>
                <c:pt idx="17451">
                  <c:v>40906.25</c:v>
                </c:pt>
                <c:pt idx="17452">
                  <c:v>40906.291666666664</c:v>
                </c:pt>
                <c:pt idx="17453">
                  <c:v>40906.333333333336</c:v>
                </c:pt>
                <c:pt idx="17454">
                  <c:v>40906.375</c:v>
                </c:pt>
                <c:pt idx="17455">
                  <c:v>40906.416666666664</c:v>
                </c:pt>
                <c:pt idx="17456">
                  <c:v>40906.458333333336</c:v>
                </c:pt>
                <c:pt idx="17457">
                  <c:v>40906.5</c:v>
                </c:pt>
                <c:pt idx="17458">
                  <c:v>40906.541666666664</c:v>
                </c:pt>
                <c:pt idx="17459">
                  <c:v>40906.583333333336</c:v>
                </c:pt>
                <c:pt idx="17460">
                  <c:v>40906.625</c:v>
                </c:pt>
                <c:pt idx="17461">
                  <c:v>40906.666666666664</c:v>
                </c:pt>
                <c:pt idx="17462">
                  <c:v>40906.708333333336</c:v>
                </c:pt>
                <c:pt idx="17463">
                  <c:v>40906.75</c:v>
                </c:pt>
                <c:pt idx="17464">
                  <c:v>40906.791666666664</c:v>
                </c:pt>
                <c:pt idx="17465">
                  <c:v>40906.833333333336</c:v>
                </c:pt>
                <c:pt idx="17466">
                  <c:v>40906.875</c:v>
                </c:pt>
                <c:pt idx="17467">
                  <c:v>40906.916666666664</c:v>
                </c:pt>
                <c:pt idx="17468">
                  <c:v>40906.958333333336</c:v>
                </c:pt>
                <c:pt idx="17469">
                  <c:v>40907</c:v>
                </c:pt>
                <c:pt idx="17470">
                  <c:v>40907.041666666664</c:v>
                </c:pt>
                <c:pt idx="17471">
                  <c:v>40907.083333333336</c:v>
                </c:pt>
                <c:pt idx="17472">
                  <c:v>40907.125</c:v>
                </c:pt>
                <c:pt idx="17473">
                  <c:v>40907.166666666664</c:v>
                </c:pt>
                <c:pt idx="17474">
                  <c:v>40907.208333333336</c:v>
                </c:pt>
                <c:pt idx="17475">
                  <c:v>40907.25</c:v>
                </c:pt>
                <c:pt idx="17476">
                  <c:v>40907.291666666664</c:v>
                </c:pt>
                <c:pt idx="17477">
                  <c:v>40907.333333333336</c:v>
                </c:pt>
                <c:pt idx="17478">
                  <c:v>40907.375</c:v>
                </c:pt>
                <c:pt idx="17479">
                  <c:v>40907.416666666664</c:v>
                </c:pt>
                <c:pt idx="17480">
                  <c:v>40907.458333333336</c:v>
                </c:pt>
                <c:pt idx="17481">
                  <c:v>40907.5</c:v>
                </c:pt>
                <c:pt idx="17482">
                  <c:v>40907.541666666664</c:v>
                </c:pt>
                <c:pt idx="17483">
                  <c:v>40907.583333333336</c:v>
                </c:pt>
                <c:pt idx="17484">
                  <c:v>40907.625</c:v>
                </c:pt>
                <c:pt idx="17485">
                  <c:v>40907.666666666664</c:v>
                </c:pt>
                <c:pt idx="17486">
                  <c:v>40907.708333333336</c:v>
                </c:pt>
                <c:pt idx="17487">
                  <c:v>40907.75</c:v>
                </c:pt>
                <c:pt idx="17488">
                  <c:v>40907.791666666664</c:v>
                </c:pt>
                <c:pt idx="17489">
                  <c:v>40907.833333333336</c:v>
                </c:pt>
                <c:pt idx="17490">
                  <c:v>40907.875</c:v>
                </c:pt>
                <c:pt idx="17491">
                  <c:v>40907.916666666664</c:v>
                </c:pt>
                <c:pt idx="17492">
                  <c:v>40907.958333333336</c:v>
                </c:pt>
                <c:pt idx="17493">
                  <c:v>40908</c:v>
                </c:pt>
                <c:pt idx="17494">
                  <c:v>40908.041666666664</c:v>
                </c:pt>
                <c:pt idx="17495">
                  <c:v>40908.083333333336</c:v>
                </c:pt>
                <c:pt idx="17496">
                  <c:v>40908.125</c:v>
                </c:pt>
                <c:pt idx="17497">
                  <c:v>40908.166666666664</c:v>
                </c:pt>
                <c:pt idx="17498">
                  <c:v>40908.208333333336</c:v>
                </c:pt>
                <c:pt idx="17499">
                  <c:v>40908.25</c:v>
                </c:pt>
                <c:pt idx="17500">
                  <c:v>40908.291666666664</c:v>
                </c:pt>
                <c:pt idx="17501">
                  <c:v>40908.333333333336</c:v>
                </c:pt>
                <c:pt idx="17502">
                  <c:v>40908.375</c:v>
                </c:pt>
                <c:pt idx="17503">
                  <c:v>40908.416666666664</c:v>
                </c:pt>
                <c:pt idx="17504">
                  <c:v>40908.458333333336</c:v>
                </c:pt>
                <c:pt idx="17505">
                  <c:v>40908.5</c:v>
                </c:pt>
                <c:pt idx="17506">
                  <c:v>40908.541666666664</c:v>
                </c:pt>
                <c:pt idx="17507">
                  <c:v>40908.583333333336</c:v>
                </c:pt>
                <c:pt idx="17508">
                  <c:v>40908.625</c:v>
                </c:pt>
                <c:pt idx="17509">
                  <c:v>40908.666666666664</c:v>
                </c:pt>
                <c:pt idx="17510">
                  <c:v>40908.708333333336</c:v>
                </c:pt>
                <c:pt idx="17511">
                  <c:v>40908.75</c:v>
                </c:pt>
                <c:pt idx="17512">
                  <c:v>40908.791666666664</c:v>
                </c:pt>
                <c:pt idx="17513">
                  <c:v>40908.833333333336</c:v>
                </c:pt>
                <c:pt idx="17514">
                  <c:v>40908.875</c:v>
                </c:pt>
                <c:pt idx="17515">
                  <c:v>40908.916666666664</c:v>
                </c:pt>
                <c:pt idx="17516">
                  <c:v>40908.958333333336</c:v>
                </c:pt>
                <c:pt idx="17517">
                  <c:v>40909</c:v>
                </c:pt>
                <c:pt idx="17518">
                  <c:v>40909.041666666664</c:v>
                </c:pt>
                <c:pt idx="17519">
                  <c:v>40909.083333333336</c:v>
                </c:pt>
                <c:pt idx="17520">
                  <c:v>40909.125</c:v>
                </c:pt>
                <c:pt idx="17521">
                  <c:v>40909.166666666664</c:v>
                </c:pt>
                <c:pt idx="17522">
                  <c:v>40909.208333333336</c:v>
                </c:pt>
                <c:pt idx="17523">
                  <c:v>40909.25</c:v>
                </c:pt>
                <c:pt idx="17524">
                  <c:v>40909.291666666664</c:v>
                </c:pt>
                <c:pt idx="17525">
                  <c:v>40909.333333333336</c:v>
                </c:pt>
                <c:pt idx="17526">
                  <c:v>40909.375</c:v>
                </c:pt>
                <c:pt idx="17527">
                  <c:v>40909.416666666664</c:v>
                </c:pt>
                <c:pt idx="17528">
                  <c:v>40909.458333333336</c:v>
                </c:pt>
                <c:pt idx="17529">
                  <c:v>40909.5</c:v>
                </c:pt>
                <c:pt idx="17530">
                  <c:v>40909.541666666664</c:v>
                </c:pt>
                <c:pt idx="17531">
                  <c:v>40909.583333333336</c:v>
                </c:pt>
                <c:pt idx="17532">
                  <c:v>40909.625</c:v>
                </c:pt>
                <c:pt idx="17533">
                  <c:v>40909.666666666664</c:v>
                </c:pt>
                <c:pt idx="17534">
                  <c:v>40909.708333333336</c:v>
                </c:pt>
                <c:pt idx="17535">
                  <c:v>40909.75</c:v>
                </c:pt>
                <c:pt idx="17536">
                  <c:v>40909.791666666664</c:v>
                </c:pt>
                <c:pt idx="17537">
                  <c:v>40909.833333333336</c:v>
                </c:pt>
                <c:pt idx="17538">
                  <c:v>40909.875</c:v>
                </c:pt>
                <c:pt idx="17539">
                  <c:v>40909.916666666664</c:v>
                </c:pt>
                <c:pt idx="17540">
                  <c:v>40909.958333333336</c:v>
                </c:pt>
                <c:pt idx="17541">
                  <c:v>40910</c:v>
                </c:pt>
                <c:pt idx="17542">
                  <c:v>40910.041666666664</c:v>
                </c:pt>
                <c:pt idx="17543">
                  <c:v>40910.083333333336</c:v>
                </c:pt>
                <c:pt idx="17544">
                  <c:v>40910.125</c:v>
                </c:pt>
                <c:pt idx="17545">
                  <c:v>40910.166666666664</c:v>
                </c:pt>
                <c:pt idx="17546">
                  <c:v>40910.208333333336</c:v>
                </c:pt>
                <c:pt idx="17547">
                  <c:v>40910.25</c:v>
                </c:pt>
                <c:pt idx="17548">
                  <c:v>40910.291666666664</c:v>
                </c:pt>
                <c:pt idx="17549">
                  <c:v>40910.333333333336</c:v>
                </c:pt>
                <c:pt idx="17550">
                  <c:v>40910.375</c:v>
                </c:pt>
                <c:pt idx="17551">
                  <c:v>40910.416666666664</c:v>
                </c:pt>
                <c:pt idx="17552">
                  <c:v>40910.458333333336</c:v>
                </c:pt>
                <c:pt idx="17553">
                  <c:v>40910.5</c:v>
                </c:pt>
                <c:pt idx="17554">
                  <c:v>40910.541666666664</c:v>
                </c:pt>
                <c:pt idx="17555">
                  <c:v>40910.583333333336</c:v>
                </c:pt>
                <c:pt idx="17556">
                  <c:v>40910.625</c:v>
                </c:pt>
                <c:pt idx="17557">
                  <c:v>40910.666666666664</c:v>
                </c:pt>
                <c:pt idx="17558">
                  <c:v>40910.708333333336</c:v>
                </c:pt>
                <c:pt idx="17559">
                  <c:v>40910.75</c:v>
                </c:pt>
                <c:pt idx="17560">
                  <c:v>40910.791666666664</c:v>
                </c:pt>
                <c:pt idx="17561">
                  <c:v>40910.833333333336</c:v>
                </c:pt>
                <c:pt idx="17562">
                  <c:v>40910.875</c:v>
                </c:pt>
                <c:pt idx="17563">
                  <c:v>40910.916666666664</c:v>
                </c:pt>
                <c:pt idx="17564">
                  <c:v>40910.958333333336</c:v>
                </c:pt>
                <c:pt idx="17565">
                  <c:v>40911</c:v>
                </c:pt>
                <c:pt idx="17566">
                  <c:v>40911.041666666664</c:v>
                </c:pt>
                <c:pt idx="17567">
                  <c:v>40911.083333333336</c:v>
                </c:pt>
                <c:pt idx="17568">
                  <c:v>40911.125</c:v>
                </c:pt>
                <c:pt idx="17569">
                  <c:v>40911.166666666664</c:v>
                </c:pt>
                <c:pt idx="17570">
                  <c:v>40911.208333333336</c:v>
                </c:pt>
                <c:pt idx="17571">
                  <c:v>40911.25</c:v>
                </c:pt>
                <c:pt idx="17572">
                  <c:v>40911.291666666664</c:v>
                </c:pt>
                <c:pt idx="17573">
                  <c:v>40911.333333333336</c:v>
                </c:pt>
                <c:pt idx="17574">
                  <c:v>40911.375</c:v>
                </c:pt>
                <c:pt idx="17575">
                  <c:v>40911.416666666664</c:v>
                </c:pt>
                <c:pt idx="17576">
                  <c:v>40911.458333333336</c:v>
                </c:pt>
                <c:pt idx="17577">
                  <c:v>40911.5</c:v>
                </c:pt>
                <c:pt idx="17578">
                  <c:v>40911.541666666664</c:v>
                </c:pt>
                <c:pt idx="17579">
                  <c:v>40911.583333333336</c:v>
                </c:pt>
                <c:pt idx="17580">
                  <c:v>40911.625</c:v>
                </c:pt>
                <c:pt idx="17581">
                  <c:v>40911.666666666664</c:v>
                </c:pt>
                <c:pt idx="17582">
                  <c:v>40911.708333333336</c:v>
                </c:pt>
                <c:pt idx="17583">
                  <c:v>40911.75</c:v>
                </c:pt>
                <c:pt idx="17584">
                  <c:v>40911.791666666664</c:v>
                </c:pt>
                <c:pt idx="17585">
                  <c:v>40911.833333333336</c:v>
                </c:pt>
                <c:pt idx="17586">
                  <c:v>40911.875</c:v>
                </c:pt>
                <c:pt idx="17587">
                  <c:v>40911.916666666664</c:v>
                </c:pt>
                <c:pt idx="17588">
                  <c:v>40911.958333333336</c:v>
                </c:pt>
                <c:pt idx="17589">
                  <c:v>40912</c:v>
                </c:pt>
                <c:pt idx="17590">
                  <c:v>40912.041666666664</c:v>
                </c:pt>
                <c:pt idx="17591">
                  <c:v>40912.083333333336</c:v>
                </c:pt>
                <c:pt idx="17592">
                  <c:v>40912.125</c:v>
                </c:pt>
                <c:pt idx="17593">
                  <c:v>40912.166666666664</c:v>
                </c:pt>
                <c:pt idx="17594">
                  <c:v>40912.208333333336</c:v>
                </c:pt>
                <c:pt idx="17595">
                  <c:v>40912.25</c:v>
                </c:pt>
                <c:pt idx="17596">
                  <c:v>40912.291666666664</c:v>
                </c:pt>
                <c:pt idx="17597">
                  <c:v>40912.333333333336</c:v>
                </c:pt>
                <c:pt idx="17598">
                  <c:v>40912.375</c:v>
                </c:pt>
                <c:pt idx="17599">
                  <c:v>40912.416666666664</c:v>
                </c:pt>
                <c:pt idx="17600">
                  <c:v>40912.458333333336</c:v>
                </c:pt>
                <c:pt idx="17601">
                  <c:v>40912.5</c:v>
                </c:pt>
                <c:pt idx="17602">
                  <c:v>40912.541666666664</c:v>
                </c:pt>
                <c:pt idx="17603">
                  <c:v>40912.583333333336</c:v>
                </c:pt>
                <c:pt idx="17604">
                  <c:v>40912.625</c:v>
                </c:pt>
                <c:pt idx="17605">
                  <c:v>40912.666666666664</c:v>
                </c:pt>
                <c:pt idx="17606">
                  <c:v>40912.708333333336</c:v>
                </c:pt>
                <c:pt idx="17607">
                  <c:v>40912.75</c:v>
                </c:pt>
                <c:pt idx="17608">
                  <c:v>40912.791666666664</c:v>
                </c:pt>
                <c:pt idx="17609">
                  <c:v>40912.833333333336</c:v>
                </c:pt>
                <c:pt idx="17610">
                  <c:v>40912.875</c:v>
                </c:pt>
                <c:pt idx="17611">
                  <c:v>40912.916666666664</c:v>
                </c:pt>
                <c:pt idx="17612">
                  <c:v>40912.958333333336</c:v>
                </c:pt>
                <c:pt idx="17613">
                  <c:v>40913</c:v>
                </c:pt>
                <c:pt idx="17614">
                  <c:v>40913.041666666664</c:v>
                </c:pt>
                <c:pt idx="17615">
                  <c:v>40913.083333333336</c:v>
                </c:pt>
                <c:pt idx="17616">
                  <c:v>40913.125</c:v>
                </c:pt>
                <c:pt idx="17617">
                  <c:v>40913.166666666664</c:v>
                </c:pt>
                <c:pt idx="17618">
                  <c:v>40913.208333333336</c:v>
                </c:pt>
                <c:pt idx="17619">
                  <c:v>40913.25</c:v>
                </c:pt>
                <c:pt idx="17620">
                  <c:v>40913.291666666664</c:v>
                </c:pt>
                <c:pt idx="17621">
                  <c:v>40913.333333333336</c:v>
                </c:pt>
                <c:pt idx="17622">
                  <c:v>40913.375</c:v>
                </c:pt>
                <c:pt idx="17623">
                  <c:v>40913.416666666664</c:v>
                </c:pt>
                <c:pt idx="17624">
                  <c:v>40913.458333333336</c:v>
                </c:pt>
                <c:pt idx="17625">
                  <c:v>40913.5</c:v>
                </c:pt>
                <c:pt idx="17626">
                  <c:v>40913.541666666664</c:v>
                </c:pt>
                <c:pt idx="17627">
                  <c:v>40913.583333333336</c:v>
                </c:pt>
                <c:pt idx="17628">
                  <c:v>40913.625</c:v>
                </c:pt>
                <c:pt idx="17629">
                  <c:v>40913.666666666664</c:v>
                </c:pt>
                <c:pt idx="17630">
                  <c:v>40913.708333333336</c:v>
                </c:pt>
                <c:pt idx="17631">
                  <c:v>40913.75</c:v>
                </c:pt>
                <c:pt idx="17632">
                  <c:v>40913.791666666664</c:v>
                </c:pt>
                <c:pt idx="17633">
                  <c:v>40913.833333333336</c:v>
                </c:pt>
                <c:pt idx="17634">
                  <c:v>40913.875</c:v>
                </c:pt>
                <c:pt idx="17635">
                  <c:v>40913.916666666664</c:v>
                </c:pt>
                <c:pt idx="17636">
                  <c:v>40913.958333333336</c:v>
                </c:pt>
                <c:pt idx="17637">
                  <c:v>40914</c:v>
                </c:pt>
                <c:pt idx="17638">
                  <c:v>40914.041666666664</c:v>
                </c:pt>
                <c:pt idx="17639">
                  <c:v>40914.083333333336</c:v>
                </c:pt>
                <c:pt idx="17640">
                  <c:v>40914.125</c:v>
                </c:pt>
                <c:pt idx="17641">
                  <c:v>40914.166666666664</c:v>
                </c:pt>
                <c:pt idx="17642">
                  <c:v>40914.208333333336</c:v>
                </c:pt>
                <c:pt idx="17643">
                  <c:v>40914.25</c:v>
                </c:pt>
                <c:pt idx="17644">
                  <c:v>40914.291666666664</c:v>
                </c:pt>
                <c:pt idx="17645">
                  <c:v>40914.333333333336</c:v>
                </c:pt>
                <c:pt idx="17646">
                  <c:v>40914.375</c:v>
                </c:pt>
                <c:pt idx="17647">
                  <c:v>40914.416666666664</c:v>
                </c:pt>
                <c:pt idx="17648">
                  <c:v>40914.458333333336</c:v>
                </c:pt>
                <c:pt idx="17649">
                  <c:v>40914.5</c:v>
                </c:pt>
                <c:pt idx="17650">
                  <c:v>40914.541666666664</c:v>
                </c:pt>
                <c:pt idx="17651">
                  <c:v>40914.583333333336</c:v>
                </c:pt>
                <c:pt idx="17652">
                  <c:v>40914.625</c:v>
                </c:pt>
                <c:pt idx="17653">
                  <c:v>40914.666666666664</c:v>
                </c:pt>
                <c:pt idx="17654">
                  <c:v>40914.708333333336</c:v>
                </c:pt>
                <c:pt idx="17655">
                  <c:v>40914.75</c:v>
                </c:pt>
                <c:pt idx="17656">
                  <c:v>40914.791666666664</c:v>
                </c:pt>
                <c:pt idx="17657">
                  <c:v>40914.833333333336</c:v>
                </c:pt>
                <c:pt idx="17658">
                  <c:v>40914.875</c:v>
                </c:pt>
                <c:pt idx="17659">
                  <c:v>40914.916666666664</c:v>
                </c:pt>
                <c:pt idx="17660">
                  <c:v>40914.958333333336</c:v>
                </c:pt>
                <c:pt idx="17661">
                  <c:v>40915</c:v>
                </c:pt>
                <c:pt idx="17662">
                  <c:v>40915.041666666664</c:v>
                </c:pt>
                <c:pt idx="17663">
                  <c:v>40915.083333333336</c:v>
                </c:pt>
                <c:pt idx="17664">
                  <c:v>40915.125</c:v>
                </c:pt>
                <c:pt idx="17665">
                  <c:v>40915.166666666664</c:v>
                </c:pt>
                <c:pt idx="17666">
                  <c:v>40915.208333333336</c:v>
                </c:pt>
                <c:pt idx="17667">
                  <c:v>40915.25</c:v>
                </c:pt>
                <c:pt idx="17668">
                  <c:v>40915.291666666664</c:v>
                </c:pt>
                <c:pt idx="17669">
                  <c:v>40915.333333333336</c:v>
                </c:pt>
                <c:pt idx="17670">
                  <c:v>40915.375</c:v>
                </c:pt>
                <c:pt idx="17671">
                  <c:v>40915.416666666664</c:v>
                </c:pt>
                <c:pt idx="17672">
                  <c:v>40915.458333333336</c:v>
                </c:pt>
                <c:pt idx="17673">
                  <c:v>40915.5</c:v>
                </c:pt>
                <c:pt idx="17674">
                  <c:v>40915.541666666664</c:v>
                </c:pt>
                <c:pt idx="17675">
                  <c:v>40915.583333333336</c:v>
                </c:pt>
                <c:pt idx="17676">
                  <c:v>40915.625</c:v>
                </c:pt>
                <c:pt idx="17677">
                  <c:v>40915.666666666664</c:v>
                </c:pt>
                <c:pt idx="17678">
                  <c:v>40915.708333333336</c:v>
                </c:pt>
                <c:pt idx="17679">
                  <c:v>40915.75</c:v>
                </c:pt>
                <c:pt idx="17680">
                  <c:v>40915.791666666664</c:v>
                </c:pt>
                <c:pt idx="17681">
                  <c:v>40915.833333333336</c:v>
                </c:pt>
                <c:pt idx="17682">
                  <c:v>40915.875</c:v>
                </c:pt>
                <c:pt idx="17683">
                  <c:v>40915.916666666664</c:v>
                </c:pt>
                <c:pt idx="17684">
                  <c:v>40915.958333333336</c:v>
                </c:pt>
                <c:pt idx="17685">
                  <c:v>40916</c:v>
                </c:pt>
                <c:pt idx="17686">
                  <c:v>40916.041666666664</c:v>
                </c:pt>
                <c:pt idx="17687">
                  <c:v>40916.083333333336</c:v>
                </c:pt>
                <c:pt idx="17688">
                  <c:v>40916.125</c:v>
                </c:pt>
                <c:pt idx="17689">
                  <c:v>40916.166666666664</c:v>
                </c:pt>
                <c:pt idx="17690">
                  <c:v>40916.208333333336</c:v>
                </c:pt>
                <c:pt idx="17691">
                  <c:v>40916.25</c:v>
                </c:pt>
                <c:pt idx="17692">
                  <c:v>40916.291666666664</c:v>
                </c:pt>
                <c:pt idx="17693">
                  <c:v>40916.333333333336</c:v>
                </c:pt>
                <c:pt idx="17694">
                  <c:v>40916.375</c:v>
                </c:pt>
                <c:pt idx="17695">
                  <c:v>40916.416666666664</c:v>
                </c:pt>
                <c:pt idx="17696">
                  <c:v>40916.458333333336</c:v>
                </c:pt>
                <c:pt idx="17697">
                  <c:v>40916.5</c:v>
                </c:pt>
                <c:pt idx="17698">
                  <c:v>40916.541666666664</c:v>
                </c:pt>
                <c:pt idx="17699">
                  <c:v>40916.583333333336</c:v>
                </c:pt>
                <c:pt idx="17700">
                  <c:v>40916.625</c:v>
                </c:pt>
                <c:pt idx="17701">
                  <c:v>40916.666666666664</c:v>
                </c:pt>
                <c:pt idx="17702">
                  <c:v>40916.708333333336</c:v>
                </c:pt>
                <c:pt idx="17703">
                  <c:v>40916.75</c:v>
                </c:pt>
                <c:pt idx="17704">
                  <c:v>40916.791666666664</c:v>
                </c:pt>
                <c:pt idx="17705">
                  <c:v>40916.833333333336</c:v>
                </c:pt>
                <c:pt idx="17706">
                  <c:v>40916.875</c:v>
                </c:pt>
                <c:pt idx="17707">
                  <c:v>40916.916666666664</c:v>
                </c:pt>
                <c:pt idx="17708">
                  <c:v>40916.958333333336</c:v>
                </c:pt>
                <c:pt idx="17709">
                  <c:v>40917</c:v>
                </c:pt>
                <c:pt idx="17710">
                  <c:v>40917.041666666664</c:v>
                </c:pt>
                <c:pt idx="17711">
                  <c:v>40917.083333333336</c:v>
                </c:pt>
                <c:pt idx="17712">
                  <c:v>40917.125</c:v>
                </c:pt>
                <c:pt idx="17713">
                  <c:v>40917.166666666664</c:v>
                </c:pt>
                <c:pt idx="17714">
                  <c:v>40917.208333333336</c:v>
                </c:pt>
                <c:pt idx="17715">
                  <c:v>40917.25</c:v>
                </c:pt>
                <c:pt idx="17716">
                  <c:v>40917.291666666664</c:v>
                </c:pt>
                <c:pt idx="17717">
                  <c:v>40917.333333333336</c:v>
                </c:pt>
                <c:pt idx="17718">
                  <c:v>40917.375</c:v>
                </c:pt>
                <c:pt idx="17719">
                  <c:v>40917.416666666664</c:v>
                </c:pt>
                <c:pt idx="17720">
                  <c:v>40917.458333333336</c:v>
                </c:pt>
                <c:pt idx="17721">
                  <c:v>40917.5</c:v>
                </c:pt>
                <c:pt idx="17722">
                  <c:v>40917.541666666664</c:v>
                </c:pt>
                <c:pt idx="17723">
                  <c:v>40917.583333333336</c:v>
                </c:pt>
                <c:pt idx="17724">
                  <c:v>40917.625</c:v>
                </c:pt>
                <c:pt idx="17725">
                  <c:v>40917.666666666664</c:v>
                </c:pt>
                <c:pt idx="17726">
                  <c:v>40917.708333333336</c:v>
                </c:pt>
                <c:pt idx="17727">
                  <c:v>40917.75</c:v>
                </c:pt>
                <c:pt idx="17728">
                  <c:v>40917.791666666664</c:v>
                </c:pt>
                <c:pt idx="17729">
                  <c:v>40917.833333333336</c:v>
                </c:pt>
                <c:pt idx="17730">
                  <c:v>40917.875</c:v>
                </c:pt>
                <c:pt idx="17731">
                  <c:v>40917.916666666664</c:v>
                </c:pt>
                <c:pt idx="17732">
                  <c:v>40917.958333333336</c:v>
                </c:pt>
                <c:pt idx="17733">
                  <c:v>40918</c:v>
                </c:pt>
                <c:pt idx="17734">
                  <c:v>40918.041666666664</c:v>
                </c:pt>
                <c:pt idx="17735">
                  <c:v>40918.083333333336</c:v>
                </c:pt>
                <c:pt idx="17736">
                  <c:v>40918.125</c:v>
                </c:pt>
                <c:pt idx="17737">
                  <c:v>40918.166666666664</c:v>
                </c:pt>
                <c:pt idx="17738">
                  <c:v>40918.208333333336</c:v>
                </c:pt>
                <c:pt idx="17739">
                  <c:v>40918.25</c:v>
                </c:pt>
                <c:pt idx="17740">
                  <c:v>40918.291666666664</c:v>
                </c:pt>
                <c:pt idx="17741">
                  <c:v>40918.333333333336</c:v>
                </c:pt>
                <c:pt idx="17742">
                  <c:v>40918.375</c:v>
                </c:pt>
                <c:pt idx="17743">
                  <c:v>40918.416666666664</c:v>
                </c:pt>
                <c:pt idx="17744">
                  <c:v>40918.458333333336</c:v>
                </c:pt>
                <c:pt idx="17745">
                  <c:v>40918.5</c:v>
                </c:pt>
                <c:pt idx="17746">
                  <c:v>40918.541666666664</c:v>
                </c:pt>
                <c:pt idx="17747">
                  <c:v>40918.583333333336</c:v>
                </c:pt>
                <c:pt idx="17748">
                  <c:v>40918.625</c:v>
                </c:pt>
                <c:pt idx="17749">
                  <c:v>40918.666666666664</c:v>
                </c:pt>
                <c:pt idx="17750">
                  <c:v>40918.708333333336</c:v>
                </c:pt>
                <c:pt idx="17751">
                  <c:v>40918.75</c:v>
                </c:pt>
                <c:pt idx="17752">
                  <c:v>40918.791666666664</c:v>
                </c:pt>
                <c:pt idx="17753">
                  <c:v>40918.833333333336</c:v>
                </c:pt>
                <c:pt idx="17754">
                  <c:v>40918.875</c:v>
                </c:pt>
                <c:pt idx="17755">
                  <c:v>40918.916666666664</c:v>
                </c:pt>
                <c:pt idx="17756">
                  <c:v>40918.958333333336</c:v>
                </c:pt>
                <c:pt idx="17757">
                  <c:v>40919</c:v>
                </c:pt>
                <c:pt idx="17758">
                  <c:v>40919.041666666664</c:v>
                </c:pt>
                <c:pt idx="17759">
                  <c:v>40919.083333333336</c:v>
                </c:pt>
                <c:pt idx="17760">
                  <c:v>40919.125</c:v>
                </c:pt>
                <c:pt idx="17761">
                  <c:v>40919.166666666664</c:v>
                </c:pt>
                <c:pt idx="17762">
                  <c:v>40919.208333333336</c:v>
                </c:pt>
                <c:pt idx="17763">
                  <c:v>40919.25</c:v>
                </c:pt>
                <c:pt idx="17764">
                  <c:v>40919.291666666664</c:v>
                </c:pt>
                <c:pt idx="17765">
                  <c:v>40919.333333333336</c:v>
                </c:pt>
                <c:pt idx="17766">
                  <c:v>40919.375</c:v>
                </c:pt>
                <c:pt idx="17767">
                  <c:v>40919.416666666664</c:v>
                </c:pt>
                <c:pt idx="17768">
                  <c:v>40919.458333333336</c:v>
                </c:pt>
                <c:pt idx="17769">
                  <c:v>40919.5</c:v>
                </c:pt>
                <c:pt idx="17770">
                  <c:v>40919.541666666664</c:v>
                </c:pt>
                <c:pt idx="17771">
                  <c:v>40919.583333333336</c:v>
                </c:pt>
                <c:pt idx="17772">
                  <c:v>40919.625</c:v>
                </c:pt>
                <c:pt idx="17773">
                  <c:v>40919.666666666664</c:v>
                </c:pt>
                <c:pt idx="17774">
                  <c:v>40919.708333333336</c:v>
                </c:pt>
                <c:pt idx="17775">
                  <c:v>40919.75</c:v>
                </c:pt>
                <c:pt idx="17776">
                  <c:v>40919.791666666664</c:v>
                </c:pt>
                <c:pt idx="17777">
                  <c:v>40919.833333333336</c:v>
                </c:pt>
                <c:pt idx="17778">
                  <c:v>40919.875</c:v>
                </c:pt>
                <c:pt idx="17779">
                  <c:v>40919.916666666664</c:v>
                </c:pt>
                <c:pt idx="17780">
                  <c:v>40919.958333333336</c:v>
                </c:pt>
                <c:pt idx="17781">
                  <c:v>40920</c:v>
                </c:pt>
                <c:pt idx="17782">
                  <c:v>40920.041666666664</c:v>
                </c:pt>
                <c:pt idx="17783">
                  <c:v>40920.083333333336</c:v>
                </c:pt>
                <c:pt idx="17784">
                  <c:v>40920.125</c:v>
                </c:pt>
                <c:pt idx="17785">
                  <c:v>40920.166666666664</c:v>
                </c:pt>
                <c:pt idx="17786">
                  <c:v>40920.208333333336</c:v>
                </c:pt>
                <c:pt idx="17787">
                  <c:v>40920.25</c:v>
                </c:pt>
                <c:pt idx="17788">
                  <c:v>40920.291666666664</c:v>
                </c:pt>
                <c:pt idx="17789">
                  <c:v>40920.333333333336</c:v>
                </c:pt>
                <c:pt idx="17790">
                  <c:v>40920.375</c:v>
                </c:pt>
                <c:pt idx="17791">
                  <c:v>40920.416666666664</c:v>
                </c:pt>
                <c:pt idx="17792">
                  <c:v>40920.458333333336</c:v>
                </c:pt>
                <c:pt idx="17793">
                  <c:v>40920.5</c:v>
                </c:pt>
                <c:pt idx="17794">
                  <c:v>40920.541666666664</c:v>
                </c:pt>
                <c:pt idx="17795">
                  <c:v>40920.583333333336</c:v>
                </c:pt>
                <c:pt idx="17796">
                  <c:v>40920.625</c:v>
                </c:pt>
                <c:pt idx="17797">
                  <c:v>40920.666666666664</c:v>
                </c:pt>
                <c:pt idx="17798">
                  <c:v>40920.708333333336</c:v>
                </c:pt>
                <c:pt idx="17799">
                  <c:v>40920.75</c:v>
                </c:pt>
                <c:pt idx="17800">
                  <c:v>40920.791666666664</c:v>
                </c:pt>
                <c:pt idx="17801">
                  <c:v>40920.833333333336</c:v>
                </c:pt>
                <c:pt idx="17802">
                  <c:v>40920.875</c:v>
                </c:pt>
                <c:pt idx="17803">
                  <c:v>40920.916666666664</c:v>
                </c:pt>
                <c:pt idx="17804">
                  <c:v>40920.958333333336</c:v>
                </c:pt>
                <c:pt idx="17805">
                  <c:v>40921</c:v>
                </c:pt>
                <c:pt idx="17806">
                  <c:v>40921.041666666664</c:v>
                </c:pt>
                <c:pt idx="17807">
                  <c:v>40921.083333333336</c:v>
                </c:pt>
                <c:pt idx="17808">
                  <c:v>40921.125</c:v>
                </c:pt>
                <c:pt idx="17809">
                  <c:v>40921.166666666664</c:v>
                </c:pt>
                <c:pt idx="17810">
                  <c:v>40921.208333333336</c:v>
                </c:pt>
                <c:pt idx="17811">
                  <c:v>40921.25</c:v>
                </c:pt>
                <c:pt idx="17812">
                  <c:v>40921.291666666664</c:v>
                </c:pt>
                <c:pt idx="17813">
                  <c:v>40921.333333333336</c:v>
                </c:pt>
                <c:pt idx="17814">
                  <c:v>40921.375</c:v>
                </c:pt>
                <c:pt idx="17815">
                  <c:v>40921.416666666664</c:v>
                </c:pt>
                <c:pt idx="17816">
                  <c:v>40921.458333333336</c:v>
                </c:pt>
                <c:pt idx="17817">
                  <c:v>40921.5</c:v>
                </c:pt>
                <c:pt idx="17818">
                  <c:v>40921.541666666664</c:v>
                </c:pt>
                <c:pt idx="17819">
                  <c:v>40921.583333333336</c:v>
                </c:pt>
                <c:pt idx="17820">
                  <c:v>40921.625</c:v>
                </c:pt>
                <c:pt idx="17821">
                  <c:v>40921.666666666664</c:v>
                </c:pt>
                <c:pt idx="17822">
                  <c:v>40921.708333333336</c:v>
                </c:pt>
                <c:pt idx="17823">
                  <c:v>40921.75</c:v>
                </c:pt>
                <c:pt idx="17824">
                  <c:v>40921.791666666664</c:v>
                </c:pt>
                <c:pt idx="17825">
                  <c:v>40921.833333333336</c:v>
                </c:pt>
                <c:pt idx="17826">
                  <c:v>40921.875</c:v>
                </c:pt>
                <c:pt idx="17827">
                  <c:v>40921.916666666664</c:v>
                </c:pt>
                <c:pt idx="17828">
                  <c:v>40921.958333333336</c:v>
                </c:pt>
                <c:pt idx="17829">
                  <c:v>40922</c:v>
                </c:pt>
                <c:pt idx="17830">
                  <c:v>40922.041666666664</c:v>
                </c:pt>
                <c:pt idx="17831">
                  <c:v>40922.083333333336</c:v>
                </c:pt>
                <c:pt idx="17832">
                  <c:v>40922.125</c:v>
                </c:pt>
                <c:pt idx="17833">
                  <c:v>40922.166666666664</c:v>
                </c:pt>
                <c:pt idx="17834">
                  <c:v>40922.208333333336</c:v>
                </c:pt>
                <c:pt idx="17835">
                  <c:v>40922.25</c:v>
                </c:pt>
                <c:pt idx="17836">
                  <c:v>40922.291666666664</c:v>
                </c:pt>
                <c:pt idx="17837">
                  <c:v>40922.333333333336</c:v>
                </c:pt>
                <c:pt idx="17838">
                  <c:v>40922.375</c:v>
                </c:pt>
                <c:pt idx="17839">
                  <c:v>40922.416666666664</c:v>
                </c:pt>
                <c:pt idx="17840">
                  <c:v>40922.458333333336</c:v>
                </c:pt>
                <c:pt idx="17841">
                  <c:v>40922.5</c:v>
                </c:pt>
                <c:pt idx="17842">
                  <c:v>40922.541666666664</c:v>
                </c:pt>
                <c:pt idx="17843">
                  <c:v>40922.583333333336</c:v>
                </c:pt>
                <c:pt idx="17844">
                  <c:v>40922.625</c:v>
                </c:pt>
                <c:pt idx="17845">
                  <c:v>40922.666666666664</c:v>
                </c:pt>
                <c:pt idx="17846">
                  <c:v>40922.708333333336</c:v>
                </c:pt>
                <c:pt idx="17847">
                  <c:v>40922.75</c:v>
                </c:pt>
                <c:pt idx="17848">
                  <c:v>40922.791666666664</c:v>
                </c:pt>
                <c:pt idx="17849">
                  <c:v>40922.833333333336</c:v>
                </c:pt>
                <c:pt idx="17850">
                  <c:v>40922.875</c:v>
                </c:pt>
                <c:pt idx="17851">
                  <c:v>40922.916666666664</c:v>
                </c:pt>
                <c:pt idx="17852">
                  <c:v>40922.958333333336</c:v>
                </c:pt>
                <c:pt idx="17853">
                  <c:v>40923</c:v>
                </c:pt>
                <c:pt idx="17854">
                  <c:v>40923.041666666664</c:v>
                </c:pt>
                <c:pt idx="17855">
                  <c:v>40923.083333333336</c:v>
                </c:pt>
                <c:pt idx="17856">
                  <c:v>40923.125</c:v>
                </c:pt>
                <c:pt idx="17857">
                  <c:v>40923.166666666664</c:v>
                </c:pt>
                <c:pt idx="17858">
                  <c:v>40923.208333333336</c:v>
                </c:pt>
                <c:pt idx="17859">
                  <c:v>40923.25</c:v>
                </c:pt>
                <c:pt idx="17860">
                  <c:v>40923.291666666664</c:v>
                </c:pt>
                <c:pt idx="17861">
                  <c:v>40923.333333333336</c:v>
                </c:pt>
                <c:pt idx="17862">
                  <c:v>40923.375</c:v>
                </c:pt>
                <c:pt idx="17863">
                  <c:v>40923.416666666664</c:v>
                </c:pt>
                <c:pt idx="17864">
                  <c:v>40923.458333333336</c:v>
                </c:pt>
                <c:pt idx="17865">
                  <c:v>40923.5</c:v>
                </c:pt>
                <c:pt idx="17866">
                  <c:v>40923.541666666664</c:v>
                </c:pt>
                <c:pt idx="17867">
                  <c:v>40923.583333333336</c:v>
                </c:pt>
                <c:pt idx="17868">
                  <c:v>40923.625</c:v>
                </c:pt>
                <c:pt idx="17869">
                  <c:v>40923.666666666664</c:v>
                </c:pt>
                <c:pt idx="17870">
                  <c:v>40923.708333333336</c:v>
                </c:pt>
                <c:pt idx="17871">
                  <c:v>40923.75</c:v>
                </c:pt>
                <c:pt idx="17872">
                  <c:v>40923.791666666664</c:v>
                </c:pt>
                <c:pt idx="17873">
                  <c:v>40923.833333333336</c:v>
                </c:pt>
                <c:pt idx="17874">
                  <c:v>40923.875</c:v>
                </c:pt>
                <c:pt idx="17875">
                  <c:v>40923.916666666664</c:v>
                </c:pt>
                <c:pt idx="17876">
                  <c:v>40923.958333333336</c:v>
                </c:pt>
                <c:pt idx="17877">
                  <c:v>40924</c:v>
                </c:pt>
                <c:pt idx="17878">
                  <c:v>40924.041666666664</c:v>
                </c:pt>
                <c:pt idx="17879">
                  <c:v>40924.083333333336</c:v>
                </c:pt>
                <c:pt idx="17880">
                  <c:v>40924.125</c:v>
                </c:pt>
                <c:pt idx="17881">
                  <c:v>40924.166666666664</c:v>
                </c:pt>
                <c:pt idx="17882">
                  <c:v>40924.208333333336</c:v>
                </c:pt>
                <c:pt idx="17883">
                  <c:v>40924.25</c:v>
                </c:pt>
                <c:pt idx="17884">
                  <c:v>40924.291666666664</c:v>
                </c:pt>
                <c:pt idx="17885">
                  <c:v>40924.333333333336</c:v>
                </c:pt>
                <c:pt idx="17886">
                  <c:v>40924.375</c:v>
                </c:pt>
                <c:pt idx="17887">
                  <c:v>40924.416666666664</c:v>
                </c:pt>
                <c:pt idx="17888">
                  <c:v>40924.458333333336</c:v>
                </c:pt>
                <c:pt idx="17889">
                  <c:v>40924.5</c:v>
                </c:pt>
                <c:pt idx="17890">
                  <c:v>40924.541666666664</c:v>
                </c:pt>
                <c:pt idx="17891">
                  <c:v>40924.583333333336</c:v>
                </c:pt>
                <c:pt idx="17892">
                  <c:v>40924.625</c:v>
                </c:pt>
                <c:pt idx="17893">
                  <c:v>40924.666666666664</c:v>
                </c:pt>
                <c:pt idx="17894">
                  <c:v>40924.708333333336</c:v>
                </c:pt>
                <c:pt idx="17895">
                  <c:v>40924.75</c:v>
                </c:pt>
                <c:pt idx="17896">
                  <c:v>40924.791666666664</c:v>
                </c:pt>
                <c:pt idx="17897">
                  <c:v>40924.833333333336</c:v>
                </c:pt>
                <c:pt idx="17898">
                  <c:v>40924.875</c:v>
                </c:pt>
                <c:pt idx="17899">
                  <c:v>40924.916666666664</c:v>
                </c:pt>
                <c:pt idx="17900">
                  <c:v>40924.958333333336</c:v>
                </c:pt>
                <c:pt idx="17901">
                  <c:v>40925</c:v>
                </c:pt>
                <c:pt idx="17902">
                  <c:v>40925.041666666664</c:v>
                </c:pt>
                <c:pt idx="17903">
                  <c:v>40925.083333333336</c:v>
                </c:pt>
                <c:pt idx="17904">
                  <c:v>40925.125</c:v>
                </c:pt>
                <c:pt idx="17905">
                  <c:v>40925.166666666664</c:v>
                </c:pt>
                <c:pt idx="17906">
                  <c:v>40925.208333333336</c:v>
                </c:pt>
                <c:pt idx="17907">
                  <c:v>40925.25</c:v>
                </c:pt>
                <c:pt idx="17908">
                  <c:v>40925.291666666664</c:v>
                </c:pt>
                <c:pt idx="17909">
                  <c:v>40925.333333333336</c:v>
                </c:pt>
                <c:pt idx="17910">
                  <c:v>40925.375</c:v>
                </c:pt>
                <c:pt idx="17911">
                  <c:v>40925.416666666664</c:v>
                </c:pt>
                <c:pt idx="17912">
                  <c:v>40925.458333333336</c:v>
                </c:pt>
                <c:pt idx="17913">
                  <c:v>40925.5</c:v>
                </c:pt>
                <c:pt idx="17914">
                  <c:v>40925.541666666664</c:v>
                </c:pt>
                <c:pt idx="17915">
                  <c:v>40925.583333333336</c:v>
                </c:pt>
                <c:pt idx="17916">
                  <c:v>40925.625</c:v>
                </c:pt>
                <c:pt idx="17917">
                  <c:v>40925.666666666664</c:v>
                </c:pt>
                <c:pt idx="17918">
                  <c:v>40925.708333333336</c:v>
                </c:pt>
                <c:pt idx="17919">
                  <c:v>40925.75</c:v>
                </c:pt>
                <c:pt idx="17920">
                  <c:v>40925.791666666664</c:v>
                </c:pt>
                <c:pt idx="17921">
                  <c:v>40925.833333333336</c:v>
                </c:pt>
                <c:pt idx="17922">
                  <c:v>40925.875</c:v>
                </c:pt>
                <c:pt idx="17923">
                  <c:v>40925.916666666664</c:v>
                </c:pt>
                <c:pt idx="17924">
                  <c:v>40925.958333333336</c:v>
                </c:pt>
                <c:pt idx="17925">
                  <c:v>40926</c:v>
                </c:pt>
                <c:pt idx="17926">
                  <c:v>40926.041666666664</c:v>
                </c:pt>
                <c:pt idx="17927">
                  <c:v>40926.083333333336</c:v>
                </c:pt>
                <c:pt idx="17928">
                  <c:v>40926.125</c:v>
                </c:pt>
                <c:pt idx="17929">
                  <c:v>40926.166666666664</c:v>
                </c:pt>
                <c:pt idx="17930">
                  <c:v>40926.208333333336</c:v>
                </c:pt>
                <c:pt idx="17931">
                  <c:v>40926.25</c:v>
                </c:pt>
                <c:pt idx="17932">
                  <c:v>40926.291666666664</c:v>
                </c:pt>
                <c:pt idx="17933">
                  <c:v>40926.333333333336</c:v>
                </c:pt>
                <c:pt idx="17934">
                  <c:v>40926.375</c:v>
                </c:pt>
                <c:pt idx="17935">
                  <c:v>40926.416666666664</c:v>
                </c:pt>
                <c:pt idx="17936">
                  <c:v>40926.458333333336</c:v>
                </c:pt>
                <c:pt idx="17937">
                  <c:v>40926.5</c:v>
                </c:pt>
                <c:pt idx="17938">
                  <c:v>40926.541666666664</c:v>
                </c:pt>
                <c:pt idx="17939">
                  <c:v>40926.583333333336</c:v>
                </c:pt>
                <c:pt idx="17940">
                  <c:v>40926.625</c:v>
                </c:pt>
                <c:pt idx="17941">
                  <c:v>40926.666666666664</c:v>
                </c:pt>
                <c:pt idx="17942">
                  <c:v>40926.708333333336</c:v>
                </c:pt>
                <c:pt idx="17943">
                  <c:v>40926.75</c:v>
                </c:pt>
                <c:pt idx="17944">
                  <c:v>40926.791666666664</c:v>
                </c:pt>
                <c:pt idx="17945">
                  <c:v>40926.833333333336</c:v>
                </c:pt>
                <c:pt idx="17946">
                  <c:v>40926.875</c:v>
                </c:pt>
                <c:pt idx="17947">
                  <c:v>40926.916666666664</c:v>
                </c:pt>
                <c:pt idx="17948">
                  <c:v>40926.958333333336</c:v>
                </c:pt>
                <c:pt idx="17949">
                  <c:v>40927</c:v>
                </c:pt>
                <c:pt idx="17950">
                  <c:v>40927.041666666664</c:v>
                </c:pt>
                <c:pt idx="17951">
                  <c:v>40927.083333333336</c:v>
                </c:pt>
                <c:pt idx="17952">
                  <c:v>40927.125</c:v>
                </c:pt>
                <c:pt idx="17953">
                  <c:v>40927.166666666664</c:v>
                </c:pt>
                <c:pt idx="17954">
                  <c:v>40927.208333333336</c:v>
                </c:pt>
                <c:pt idx="17955">
                  <c:v>40927.25</c:v>
                </c:pt>
                <c:pt idx="17956">
                  <c:v>40927.291666666664</c:v>
                </c:pt>
                <c:pt idx="17957">
                  <c:v>40927.333333333336</c:v>
                </c:pt>
                <c:pt idx="17958">
                  <c:v>40927.375</c:v>
                </c:pt>
                <c:pt idx="17959">
                  <c:v>40927.416666666664</c:v>
                </c:pt>
                <c:pt idx="17960">
                  <c:v>40927.458333333336</c:v>
                </c:pt>
                <c:pt idx="17961">
                  <c:v>40927.5</c:v>
                </c:pt>
                <c:pt idx="17962">
                  <c:v>40927.541666666664</c:v>
                </c:pt>
                <c:pt idx="17963">
                  <c:v>40927.583333333336</c:v>
                </c:pt>
                <c:pt idx="17964">
                  <c:v>40927.625</c:v>
                </c:pt>
                <c:pt idx="17965">
                  <c:v>40927.666666666664</c:v>
                </c:pt>
                <c:pt idx="17966">
                  <c:v>40927.708333333336</c:v>
                </c:pt>
                <c:pt idx="17967">
                  <c:v>40927.75</c:v>
                </c:pt>
                <c:pt idx="17968">
                  <c:v>40927.791666666664</c:v>
                </c:pt>
                <c:pt idx="17969">
                  <c:v>40927.833333333336</c:v>
                </c:pt>
                <c:pt idx="17970">
                  <c:v>40927.875</c:v>
                </c:pt>
                <c:pt idx="17971">
                  <c:v>40927.916666666664</c:v>
                </c:pt>
                <c:pt idx="17972">
                  <c:v>40927.958333333336</c:v>
                </c:pt>
                <c:pt idx="17973">
                  <c:v>40928</c:v>
                </c:pt>
                <c:pt idx="17974">
                  <c:v>40928.041666666664</c:v>
                </c:pt>
                <c:pt idx="17975">
                  <c:v>40928.083333333336</c:v>
                </c:pt>
                <c:pt idx="17976">
                  <c:v>40928.125</c:v>
                </c:pt>
                <c:pt idx="17977">
                  <c:v>40928.166666666664</c:v>
                </c:pt>
                <c:pt idx="17978">
                  <c:v>40928.208333333336</c:v>
                </c:pt>
                <c:pt idx="17979">
                  <c:v>40928.25</c:v>
                </c:pt>
                <c:pt idx="17980">
                  <c:v>40928.291666666664</c:v>
                </c:pt>
                <c:pt idx="17981">
                  <c:v>40928.333333333336</c:v>
                </c:pt>
                <c:pt idx="17982">
                  <c:v>40928.375</c:v>
                </c:pt>
                <c:pt idx="17983">
                  <c:v>40928.416666666664</c:v>
                </c:pt>
                <c:pt idx="17984">
                  <c:v>40928.458333333336</c:v>
                </c:pt>
                <c:pt idx="17985">
                  <c:v>40928.5</c:v>
                </c:pt>
                <c:pt idx="17986">
                  <c:v>40928.541666666664</c:v>
                </c:pt>
                <c:pt idx="17987">
                  <c:v>40928.583333333336</c:v>
                </c:pt>
                <c:pt idx="17988">
                  <c:v>40928.625</c:v>
                </c:pt>
                <c:pt idx="17989">
                  <c:v>40928.666666666664</c:v>
                </c:pt>
                <c:pt idx="17990">
                  <c:v>40928.708333333336</c:v>
                </c:pt>
                <c:pt idx="17991">
                  <c:v>40928.75</c:v>
                </c:pt>
                <c:pt idx="17992">
                  <c:v>40928.791666666664</c:v>
                </c:pt>
                <c:pt idx="17993">
                  <c:v>40928.833333333336</c:v>
                </c:pt>
                <c:pt idx="17994">
                  <c:v>40928.875</c:v>
                </c:pt>
                <c:pt idx="17995">
                  <c:v>40928.916666666664</c:v>
                </c:pt>
                <c:pt idx="17996">
                  <c:v>40928.958333333336</c:v>
                </c:pt>
                <c:pt idx="17997">
                  <c:v>40929</c:v>
                </c:pt>
                <c:pt idx="17998">
                  <c:v>40929.041666666664</c:v>
                </c:pt>
                <c:pt idx="17999">
                  <c:v>40929.083333333336</c:v>
                </c:pt>
                <c:pt idx="18000">
                  <c:v>40929.125</c:v>
                </c:pt>
                <c:pt idx="18001">
                  <c:v>40929.166666666664</c:v>
                </c:pt>
                <c:pt idx="18002">
                  <c:v>40929.208333333336</c:v>
                </c:pt>
                <c:pt idx="18003">
                  <c:v>40929.25</c:v>
                </c:pt>
                <c:pt idx="18004">
                  <c:v>40929.291666666664</c:v>
                </c:pt>
                <c:pt idx="18005">
                  <c:v>40929.333333333336</c:v>
                </c:pt>
                <c:pt idx="18006">
                  <c:v>40929.375</c:v>
                </c:pt>
                <c:pt idx="18007">
                  <c:v>40929.416666666664</c:v>
                </c:pt>
                <c:pt idx="18008">
                  <c:v>40929.458333333336</c:v>
                </c:pt>
                <c:pt idx="18009">
                  <c:v>40929.5</c:v>
                </c:pt>
                <c:pt idx="18010">
                  <c:v>40929.541666666664</c:v>
                </c:pt>
                <c:pt idx="18011">
                  <c:v>40929.583333333336</c:v>
                </c:pt>
                <c:pt idx="18012">
                  <c:v>40929.625</c:v>
                </c:pt>
                <c:pt idx="18013">
                  <c:v>40929.666666666664</c:v>
                </c:pt>
                <c:pt idx="18014">
                  <c:v>40929.708333333336</c:v>
                </c:pt>
                <c:pt idx="18015">
                  <c:v>40929.75</c:v>
                </c:pt>
                <c:pt idx="18016">
                  <c:v>40929.791666666664</c:v>
                </c:pt>
                <c:pt idx="18017">
                  <c:v>40929.833333333336</c:v>
                </c:pt>
                <c:pt idx="18018">
                  <c:v>40929.875</c:v>
                </c:pt>
                <c:pt idx="18019">
                  <c:v>40929.916666666664</c:v>
                </c:pt>
                <c:pt idx="18020">
                  <c:v>40929.958333333336</c:v>
                </c:pt>
                <c:pt idx="18021">
                  <c:v>40930</c:v>
                </c:pt>
                <c:pt idx="18022">
                  <c:v>40930.041666666664</c:v>
                </c:pt>
                <c:pt idx="18023">
                  <c:v>40930.083333333336</c:v>
                </c:pt>
                <c:pt idx="18024">
                  <c:v>40930.125</c:v>
                </c:pt>
                <c:pt idx="18025">
                  <c:v>40930.166666666664</c:v>
                </c:pt>
                <c:pt idx="18026">
                  <c:v>40930.208333333336</c:v>
                </c:pt>
                <c:pt idx="18027">
                  <c:v>40930.25</c:v>
                </c:pt>
                <c:pt idx="18028">
                  <c:v>40930.291666666664</c:v>
                </c:pt>
                <c:pt idx="18029">
                  <c:v>40930.333333333336</c:v>
                </c:pt>
                <c:pt idx="18030">
                  <c:v>40930.375</c:v>
                </c:pt>
                <c:pt idx="18031">
                  <c:v>40930.416666666664</c:v>
                </c:pt>
                <c:pt idx="18032">
                  <c:v>40930.458333333336</c:v>
                </c:pt>
                <c:pt idx="18033">
                  <c:v>40930.5</c:v>
                </c:pt>
                <c:pt idx="18034">
                  <c:v>40930.541666666664</c:v>
                </c:pt>
                <c:pt idx="18035">
                  <c:v>40930.583333333336</c:v>
                </c:pt>
                <c:pt idx="18036">
                  <c:v>40930.625</c:v>
                </c:pt>
                <c:pt idx="18037">
                  <c:v>40930.666666666664</c:v>
                </c:pt>
                <c:pt idx="18038">
                  <c:v>40930.708333333336</c:v>
                </c:pt>
                <c:pt idx="18039">
                  <c:v>40930.75</c:v>
                </c:pt>
                <c:pt idx="18040">
                  <c:v>40930.791666666664</c:v>
                </c:pt>
                <c:pt idx="18041">
                  <c:v>40930.833333333336</c:v>
                </c:pt>
                <c:pt idx="18042">
                  <c:v>40930.875</c:v>
                </c:pt>
                <c:pt idx="18043">
                  <c:v>40930.916666666664</c:v>
                </c:pt>
                <c:pt idx="18044">
                  <c:v>40930.958333333336</c:v>
                </c:pt>
                <c:pt idx="18045">
                  <c:v>40931</c:v>
                </c:pt>
                <c:pt idx="18046">
                  <c:v>40931.041666666664</c:v>
                </c:pt>
                <c:pt idx="18047">
                  <c:v>40931.083333333336</c:v>
                </c:pt>
                <c:pt idx="18048">
                  <c:v>40931.125</c:v>
                </c:pt>
                <c:pt idx="18049">
                  <c:v>40931.166666666664</c:v>
                </c:pt>
                <c:pt idx="18050">
                  <c:v>40931.208333333336</c:v>
                </c:pt>
                <c:pt idx="18051">
                  <c:v>40931.25</c:v>
                </c:pt>
                <c:pt idx="18052">
                  <c:v>40931.291666666664</c:v>
                </c:pt>
                <c:pt idx="18053">
                  <c:v>40931.333333333336</c:v>
                </c:pt>
                <c:pt idx="18054">
                  <c:v>40931.375</c:v>
                </c:pt>
                <c:pt idx="18055">
                  <c:v>40931.416666666664</c:v>
                </c:pt>
                <c:pt idx="18056">
                  <c:v>40931.458333333336</c:v>
                </c:pt>
                <c:pt idx="18057">
                  <c:v>40931.5</c:v>
                </c:pt>
                <c:pt idx="18058">
                  <c:v>40931.541666666664</c:v>
                </c:pt>
                <c:pt idx="18059">
                  <c:v>40931.583333333336</c:v>
                </c:pt>
                <c:pt idx="18060">
                  <c:v>40931.625</c:v>
                </c:pt>
                <c:pt idx="18061">
                  <c:v>40931.666666666664</c:v>
                </c:pt>
                <c:pt idx="18062">
                  <c:v>40931.708333333336</c:v>
                </c:pt>
                <c:pt idx="18063">
                  <c:v>40931.75</c:v>
                </c:pt>
                <c:pt idx="18064">
                  <c:v>40931.791666666664</c:v>
                </c:pt>
                <c:pt idx="18065">
                  <c:v>40931.833333333336</c:v>
                </c:pt>
                <c:pt idx="18066">
                  <c:v>40931.875</c:v>
                </c:pt>
                <c:pt idx="18067">
                  <c:v>40931.916666666664</c:v>
                </c:pt>
                <c:pt idx="18068">
                  <c:v>40931.958333333336</c:v>
                </c:pt>
                <c:pt idx="18069">
                  <c:v>40932</c:v>
                </c:pt>
                <c:pt idx="18070">
                  <c:v>40932.041666666664</c:v>
                </c:pt>
                <c:pt idx="18071">
                  <c:v>40932.083333333336</c:v>
                </c:pt>
                <c:pt idx="18072">
                  <c:v>40932.125</c:v>
                </c:pt>
                <c:pt idx="18073">
                  <c:v>40932.166666666664</c:v>
                </c:pt>
                <c:pt idx="18074">
                  <c:v>40932.208333333336</c:v>
                </c:pt>
                <c:pt idx="18075">
                  <c:v>40932.25</c:v>
                </c:pt>
                <c:pt idx="18076">
                  <c:v>40932.291666666664</c:v>
                </c:pt>
                <c:pt idx="18077">
                  <c:v>40932.333333333336</c:v>
                </c:pt>
                <c:pt idx="18078">
                  <c:v>40932.375</c:v>
                </c:pt>
                <c:pt idx="18079">
                  <c:v>40932.416666666664</c:v>
                </c:pt>
                <c:pt idx="18080">
                  <c:v>40932.458333333336</c:v>
                </c:pt>
                <c:pt idx="18081">
                  <c:v>40932.5</c:v>
                </c:pt>
                <c:pt idx="18082">
                  <c:v>40932.541666666664</c:v>
                </c:pt>
                <c:pt idx="18083">
                  <c:v>40932.583333333336</c:v>
                </c:pt>
                <c:pt idx="18084">
                  <c:v>40932.625</c:v>
                </c:pt>
                <c:pt idx="18085">
                  <c:v>40932.666666666664</c:v>
                </c:pt>
                <c:pt idx="18086">
                  <c:v>40932.708333333336</c:v>
                </c:pt>
                <c:pt idx="18087">
                  <c:v>40932.75</c:v>
                </c:pt>
                <c:pt idx="18088">
                  <c:v>40932.791666666664</c:v>
                </c:pt>
                <c:pt idx="18089">
                  <c:v>40932.833333333336</c:v>
                </c:pt>
                <c:pt idx="18090">
                  <c:v>40932.875</c:v>
                </c:pt>
                <c:pt idx="18091">
                  <c:v>40932.916666666664</c:v>
                </c:pt>
                <c:pt idx="18092">
                  <c:v>40932.958333333336</c:v>
                </c:pt>
                <c:pt idx="18093">
                  <c:v>40933</c:v>
                </c:pt>
                <c:pt idx="18094">
                  <c:v>40933.041666666664</c:v>
                </c:pt>
                <c:pt idx="18095">
                  <c:v>40933.083333333336</c:v>
                </c:pt>
                <c:pt idx="18096">
                  <c:v>40933.125</c:v>
                </c:pt>
                <c:pt idx="18097">
                  <c:v>40933.166666666664</c:v>
                </c:pt>
                <c:pt idx="18098">
                  <c:v>40933.208333333336</c:v>
                </c:pt>
                <c:pt idx="18099">
                  <c:v>40933.25</c:v>
                </c:pt>
                <c:pt idx="18100">
                  <c:v>40933.291666666664</c:v>
                </c:pt>
                <c:pt idx="18101">
                  <c:v>40933.333333333336</c:v>
                </c:pt>
                <c:pt idx="18102">
                  <c:v>40933.375</c:v>
                </c:pt>
                <c:pt idx="18103">
                  <c:v>40933.416666666664</c:v>
                </c:pt>
                <c:pt idx="18104">
                  <c:v>40933.458333333336</c:v>
                </c:pt>
                <c:pt idx="18105">
                  <c:v>40933.5</c:v>
                </c:pt>
                <c:pt idx="18106">
                  <c:v>40933.541666666664</c:v>
                </c:pt>
                <c:pt idx="18107">
                  <c:v>40933.583333333336</c:v>
                </c:pt>
                <c:pt idx="18108">
                  <c:v>40933.625</c:v>
                </c:pt>
                <c:pt idx="18109">
                  <c:v>40933.666666666664</c:v>
                </c:pt>
                <c:pt idx="18110">
                  <c:v>40933.708333333336</c:v>
                </c:pt>
                <c:pt idx="18111">
                  <c:v>40933.75</c:v>
                </c:pt>
                <c:pt idx="18112">
                  <c:v>40933.791666666664</c:v>
                </c:pt>
                <c:pt idx="18113">
                  <c:v>40933.833333333336</c:v>
                </c:pt>
                <c:pt idx="18114">
                  <c:v>40933.875</c:v>
                </c:pt>
                <c:pt idx="18115">
                  <c:v>40933.916666666664</c:v>
                </c:pt>
                <c:pt idx="18116">
                  <c:v>40933.958333333336</c:v>
                </c:pt>
                <c:pt idx="18117">
                  <c:v>40934</c:v>
                </c:pt>
                <c:pt idx="18118">
                  <c:v>40934.041666666664</c:v>
                </c:pt>
                <c:pt idx="18119">
                  <c:v>40934.083333333336</c:v>
                </c:pt>
                <c:pt idx="18120">
                  <c:v>40934.125</c:v>
                </c:pt>
                <c:pt idx="18121">
                  <c:v>40934.166666666664</c:v>
                </c:pt>
                <c:pt idx="18122">
                  <c:v>40934.208333333336</c:v>
                </c:pt>
                <c:pt idx="18123">
                  <c:v>40934.25</c:v>
                </c:pt>
                <c:pt idx="18124">
                  <c:v>40934.291666666664</c:v>
                </c:pt>
                <c:pt idx="18125">
                  <c:v>40934.333333333336</c:v>
                </c:pt>
                <c:pt idx="18126">
                  <c:v>40934.375</c:v>
                </c:pt>
                <c:pt idx="18127">
                  <c:v>40934.416666666664</c:v>
                </c:pt>
                <c:pt idx="18128">
                  <c:v>40934.458333333336</c:v>
                </c:pt>
                <c:pt idx="18129">
                  <c:v>40934.5</c:v>
                </c:pt>
                <c:pt idx="18130">
                  <c:v>40934.541666666664</c:v>
                </c:pt>
                <c:pt idx="18131">
                  <c:v>40934.583333333336</c:v>
                </c:pt>
                <c:pt idx="18132">
                  <c:v>40934.625</c:v>
                </c:pt>
                <c:pt idx="18133">
                  <c:v>40934.666666666664</c:v>
                </c:pt>
                <c:pt idx="18134">
                  <c:v>40934.708333333336</c:v>
                </c:pt>
                <c:pt idx="18135">
                  <c:v>40934.75</c:v>
                </c:pt>
                <c:pt idx="18136">
                  <c:v>40934.791666666664</c:v>
                </c:pt>
                <c:pt idx="18137">
                  <c:v>40934.833333333336</c:v>
                </c:pt>
                <c:pt idx="18138">
                  <c:v>40934.875</c:v>
                </c:pt>
                <c:pt idx="18139">
                  <c:v>40934.916666666664</c:v>
                </c:pt>
                <c:pt idx="18140">
                  <c:v>40934.958333333336</c:v>
                </c:pt>
                <c:pt idx="18141">
                  <c:v>40935</c:v>
                </c:pt>
                <c:pt idx="18142">
                  <c:v>40935.041666666664</c:v>
                </c:pt>
                <c:pt idx="18143">
                  <c:v>40935.083333333336</c:v>
                </c:pt>
                <c:pt idx="18144">
                  <c:v>40935.125</c:v>
                </c:pt>
                <c:pt idx="18145">
                  <c:v>40935.166666666664</c:v>
                </c:pt>
                <c:pt idx="18146">
                  <c:v>40935.208333333336</c:v>
                </c:pt>
                <c:pt idx="18147">
                  <c:v>40935.25</c:v>
                </c:pt>
                <c:pt idx="18148">
                  <c:v>40935.291666666664</c:v>
                </c:pt>
                <c:pt idx="18149">
                  <c:v>40935.333333333336</c:v>
                </c:pt>
                <c:pt idx="18150">
                  <c:v>40935.375</c:v>
                </c:pt>
                <c:pt idx="18151">
                  <c:v>40935.416666666664</c:v>
                </c:pt>
                <c:pt idx="18152">
                  <c:v>40935.458333333336</c:v>
                </c:pt>
                <c:pt idx="18153">
                  <c:v>40935.5</c:v>
                </c:pt>
                <c:pt idx="18154">
                  <c:v>40935.541666666664</c:v>
                </c:pt>
                <c:pt idx="18155">
                  <c:v>40935.583333333336</c:v>
                </c:pt>
                <c:pt idx="18156">
                  <c:v>40935.625</c:v>
                </c:pt>
                <c:pt idx="18157">
                  <c:v>40935.666666666664</c:v>
                </c:pt>
                <c:pt idx="18158">
                  <c:v>40935.708333333336</c:v>
                </c:pt>
                <c:pt idx="18159">
                  <c:v>40935.75</c:v>
                </c:pt>
                <c:pt idx="18160">
                  <c:v>40935.791666666664</c:v>
                </c:pt>
                <c:pt idx="18161">
                  <c:v>40935.833333333336</c:v>
                </c:pt>
                <c:pt idx="18162">
                  <c:v>40935.875</c:v>
                </c:pt>
                <c:pt idx="18163">
                  <c:v>40935.916666666664</c:v>
                </c:pt>
                <c:pt idx="18164">
                  <c:v>40935.958333333336</c:v>
                </c:pt>
                <c:pt idx="18165">
                  <c:v>40936</c:v>
                </c:pt>
                <c:pt idx="18166">
                  <c:v>40936.041666666664</c:v>
                </c:pt>
                <c:pt idx="18167">
                  <c:v>40936.083333333336</c:v>
                </c:pt>
                <c:pt idx="18168">
                  <c:v>40936.125</c:v>
                </c:pt>
                <c:pt idx="18169">
                  <c:v>40936.166666666664</c:v>
                </c:pt>
                <c:pt idx="18170">
                  <c:v>40936.208333333336</c:v>
                </c:pt>
                <c:pt idx="18171">
                  <c:v>40936.25</c:v>
                </c:pt>
                <c:pt idx="18172">
                  <c:v>40936.291666666664</c:v>
                </c:pt>
                <c:pt idx="18173">
                  <c:v>40936.333333333336</c:v>
                </c:pt>
                <c:pt idx="18174">
                  <c:v>40936.375</c:v>
                </c:pt>
                <c:pt idx="18175">
                  <c:v>40936.416666666664</c:v>
                </c:pt>
                <c:pt idx="18176">
                  <c:v>40936.458333333336</c:v>
                </c:pt>
                <c:pt idx="18177">
                  <c:v>40936.5</c:v>
                </c:pt>
                <c:pt idx="18178">
                  <c:v>40936.541666666664</c:v>
                </c:pt>
                <c:pt idx="18179">
                  <c:v>40936.583333333336</c:v>
                </c:pt>
                <c:pt idx="18180">
                  <c:v>40936.625</c:v>
                </c:pt>
                <c:pt idx="18181">
                  <c:v>40936.666666666664</c:v>
                </c:pt>
                <c:pt idx="18182">
                  <c:v>40936.708333333336</c:v>
                </c:pt>
                <c:pt idx="18183">
                  <c:v>40936.75</c:v>
                </c:pt>
                <c:pt idx="18184">
                  <c:v>40936.791666666664</c:v>
                </c:pt>
                <c:pt idx="18185">
                  <c:v>40936.833333333336</c:v>
                </c:pt>
                <c:pt idx="18186">
                  <c:v>40936.875</c:v>
                </c:pt>
                <c:pt idx="18187">
                  <c:v>40936.916666666664</c:v>
                </c:pt>
                <c:pt idx="18188">
                  <c:v>40936.958333333336</c:v>
                </c:pt>
                <c:pt idx="18189">
                  <c:v>40937</c:v>
                </c:pt>
                <c:pt idx="18190">
                  <c:v>40937.041666666664</c:v>
                </c:pt>
                <c:pt idx="18191">
                  <c:v>40937.083333333336</c:v>
                </c:pt>
                <c:pt idx="18192">
                  <c:v>40937.125</c:v>
                </c:pt>
                <c:pt idx="18193">
                  <c:v>40937.166666666664</c:v>
                </c:pt>
                <c:pt idx="18194">
                  <c:v>40937.208333333336</c:v>
                </c:pt>
                <c:pt idx="18195">
                  <c:v>40937.25</c:v>
                </c:pt>
                <c:pt idx="18196">
                  <c:v>40937.291666666664</c:v>
                </c:pt>
                <c:pt idx="18197">
                  <c:v>40937.333333333336</c:v>
                </c:pt>
                <c:pt idx="18198">
                  <c:v>40937.375</c:v>
                </c:pt>
                <c:pt idx="18199">
                  <c:v>40937.416666666664</c:v>
                </c:pt>
                <c:pt idx="18200">
                  <c:v>40937.458333333336</c:v>
                </c:pt>
                <c:pt idx="18201">
                  <c:v>40937.5</c:v>
                </c:pt>
                <c:pt idx="18202">
                  <c:v>40937.541666666664</c:v>
                </c:pt>
                <c:pt idx="18203">
                  <c:v>40937.583333333336</c:v>
                </c:pt>
                <c:pt idx="18204">
                  <c:v>40937.625</c:v>
                </c:pt>
                <c:pt idx="18205">
                  <c:v>40937.666666666664</c:v>
                </c:pt>
                <c:pt idx="18206">
                  <c:v>40937.708333333336</c:v>
                </c:pt>
                <c:pt idx="18207">
                  <c:v>40937.75</c:v>
                </c:pt>
                <c:pt idx="18208">
                  <c:v>40937.791666666664</c:v>
                </c:pt>
                <c:pt idx="18209">
                  <c:v>40937.833333333336</c:v>
                </c:pt>
                <c:pt idx="18210">
                  <c:v>40937.875</c:v>
                </c:pt>
                <c:pt idx="18211">
                  <c:v>40937.916666666664</c:v>
                </c:pt>
                <c:pt idx="18212">
                  <c:v>40937.958333333336</c:v>
                </c:pt>
                <c:pt idx="18213">
                  <c:v>40938</c:v>
                </c:pt>
                <c:pt idx="18214">
                  <c:v>40938.041666666664</c:v>
                </c:pt>
                <c:pt idx="18215">
                  <c:v>40938.083333333336</c:v>
                </c:pt>
                <c:pt idx="18216">
                  <c:v>40938.125</c:v>
                </c:pt>
                <c:pt idx="18217">
                  <c:v>40938.166666666664</c:v>
                </c:pt>
                <c:pt idx="18218">
                  <c:v>40938.208333333336</c:v>
                </c:pt>
                <c:pt idx="18219">
                  <c:v>40938.25</c:v>
                </c:pt>
                <c:pt idx="18220">
                  <c:v>40938.291666666664</c:v>
                </c:pt>
                <c:pt idx="18221">
                  <c:v>40938.333333333336</c:v>
                </c:pt>
                <c:pt idx="18222">
                  <c:v>40938.375</c:v>
                </c:pt>
                <c:pt idx="18223">
                  <c:v>40938.416666666664</c:v>
                </c:pt>
                <c:pt idx="18224">
                  <c:v>40938.458333333336</c:v>
                </c:pt>
                <c:pt idx="18225">
                  <c:v>40938.5</c:v>
                </c:pt>
                <c:pt idx="18226">
                  <c:v>40938.541666666664</c:v>
                </c:pt>
                <c:pt idx="18227">
                  <c:v>40938.583333333336</c:v>
                </c:pt>
                <c:pt idx="18228">
                  <c:v>40938.625</c:v>
                </c:pt>
                <c:pt idx="18229">
                  <c:v>40938.666666666664</c:v>
                </c:pt>
                <c:pt idx="18230">
                  <c:v>40938.708333333336</c:v>
                </c:pt>
                <c:pt idx="18231">
                  <c:v>40938.75</c:v>
                </c:pt>
                <c:pt idx="18232">
                  <c:v>40938.791666666664</c:v>
                </c:pt>
                <c:pt idx="18233">
                  <c:v>40938.833333333336</c:v>
                </c:pt>
                <c:pt idx="18234">
                  <c:v>40938.875</c:v>
                </c:pt>
                <c:pt idx="18235">
                  <c:v>40938.916666666664</c:v>
                </c:pt>
                <c:pt idx="18236">
                  <c:v>40938.958333333336</c:v>
                </c:pt>
                <c:pt idx="18237">
                  <c:v>40939</c:v>
                </c:pt>
                <c:pt idx="18238">
                  <c:v>40939.041666666664</c:v>
                </c:pt>
                <c:pt idx="18239">
                  <c:v>40939.083333333336</c:v>
                </c:pt>
                <c:pt idx="18240">
                  <c:v>40939.125</c:v>
                </c:pt>
                <c:pt idx="18241">
                  <c:v>40939.166666666664</c:v>
                </c:pt>
                <c:pt idx="18242">
                  <c:v>40939.208333333336</c:v>
                </c:pt>
                <c:pt idx="18243">
                  <c:v>40939.25</c:v>
                </c:pt>
                <c:pt idx="18244">
                  <c:v>40939.291666666664</c:v>
                </c:pt>
                <c:pt idx="18245">
                  <c:v>40939.333333333336</c:v>
                </c:pt>
                <c:pt idx="18246">
                  <c:v>40939.375</c:v>
                </c:pt>
                <c:pt idx="18247">
                  <c:v>40939.416666666664</c:v>
                </c:pt>
                <c:pt idx="18248">
                  <c:v>40939.458333333336</c:v>
                </c:pt>
                <c:pt idx="18249">
                  <c:v>40939.5</c:v>
                </c:pt>
                <c:pt idx="18250">
                  <c:v>40939.541666666664</c:v>
                </c:pt>
                <c:pt idx="18251">
                  <c:v>40939.583333333336</c:v>
                </c:pt>
                <c:pt idx="18252">
                  <c:v>40939.625</c:v>
                </c:pt>
                <c:pt idx="18253">
                  <c:v>40939.666666666664</c:v>
                </c:pt>
                <c:pt idx="18254">
                  <c:v>40939.708333333336</c:v>
                </c:pt>
                <c:pt idx="18255">
                  <c:v>40939.75</c:v>
                </c:pt>
                <c:pt idx="18256">
                  <c:v>40939.791666666664</c:v>
                </c:pt>
                <c:pt idx="18257">
                  <c:v>40939.833333333336</c:v>
                </c:pt>
                <c:pt idx="18258">
                  <c:v>40939.875</c:v>
                </c:pt>
                <c:pt idx="18259">
                  <c:v>40939.916666666664</c:v>
                </c:pt>
                <c:pt idx="18260">
                  <c:v>40939.958333333336</c:v>
                </c:pt>
                <c:pt idx="18261">
                  <c:v>40940</c:v>
                </c:pt>
                <c:pt idx="18262">
                  <c:v>40940.041666666664</c:v>
                </c:pt>
                <c:pt idx="18263">
                  <c:v>40940.083333333336</c:v>
                </c:pt>
                <c:pt idx="18264">
                  <c:v>40940.125</c:v>
                </c:pt>
                <c:pt idx="18265">
                  <c:v>40940.166666666664</c:v>
                </c:pt>
                <c:pt idx="18266">
                  <c:v>40940.208333333336</c:v>
                </c:pt>
                <c:pt idx="18267">
                  <c:v>40940.25</c:v>
                </c:pt>
                <c:pt idx="18268">
                  <c:v>40940.291666666664</c:v>
                </c:pt>
                <c:pt idx="18269">
                  <c:v>40940.333333333336</c:v>
                </c:pt>
                <c:pt idx="18270">
                  <c:v>40940.375</c:v>
                </c:pt>
                <c:pt idx="18271">
                  <c:v>40940.416666666664</c:v>
                </c:pt>
                <c:pt idx="18272">
                  <c:v>40940.458333333336</c:v>
                </c:pt>
                <c:pt idx="18273">
                  <c:v>40940.5</c:v>
                </c:pt>
                <c:pt idx="18274">
                  <c:v>40940.541666666664</c:v>
                </c:pt>
                <c:pt idx="18275">
                  <c:v>40940.583333333336</c:v>
                </c:pt>
                <c:pt idx="18276">
                  <c:v>40940.625</c:v>
                </c:pt>
                <c:pt idx="18277">
                  <c:v>40940.666666666664</c:v>
                </c:pt>
                <c:pt idx="18278">
                  <c:v>40940.708333333336</c:v>
                </c:pt>
                <c:pt idx="18279">
                  <c:v>40940.75</c:v>
                </c:pt>
                <c:pt idx="18280">
                  <c:v>40940.791666666664</c:v>
                </c:pt>
                <c:pt idx="18281">
                  <c:v>40940.833333333336</c:v>
                </c:pt>
                <c:pt idx="18282">
                  <c:v>40940.875</c:v>
                </c:pt>
                <c:pt idx="18283">
                  <c:v>40940.916666666664</c:v>
                </c:pt>
                <c:pt idx="18284">
                  <c:v>40940.958333333336</c:v>
                </c:pt>
                <c:pt idx="18285">
                  <c:v>40941</c:v>
                </c:pt>
                <c:pt idx="18286">
                  <c:v>40941.041666666664</c:v>
                </c:pt>
                <c:pt idx="18287">
                  <c:v>40941.083333333336</c:v>
                </c:pt>
                <c:pt idx="18288">
                  <c:v>40941.125</c:v>
                </c:pt>
                <c:pt idx="18289">
                  <c:v>40941.166666666664</c:v>
                </c:pt>
                <c:pt idx="18290">
                  <c:v>40941.208333333336</c:v>
                </c:pt>
                <c:pt idx="18291">
                  <c:v>40941.25</c:v>
                </c:pt>
                <c:pt idx="18292">
                  <c:v>40941.291666666664</c:v>
                </c:pt>
                <c:pt idx="18293">
                  <c:v>40941.333333333336</c:v>
                </c:pt>
                <c:pt idx="18294">
                  <c:v>40941.375</c:v>
                </c:pt>
                <c:pt idx="18295">
                  <c:v>40941.416666666664</c:v>
                </c:pt>
                <c:pt idx="18296">
                  <c:v>40941.458333333336</c:v>
                </c:pt>
                <c:pt idx="18297">
                  <c:v>40941.5</c:v>
                </c:pt>
                <c:pt idx="18298">
                  <c:v>40941.541666666664</c:v>
                </c:pt>
                <c:pt idx="18299">
                  <c:v>40941.583333333336</c:v>
                </c:pt>
                <c:pt idx="18300">
                  <c:v>40941.625</c:v>
                </c:pt>
                <c:pt idx="18301">
                  <c:v>40941.666666666664</c:v>
                </c:pt>
                <c:pt idx="18302">
                  <c:v>40941.708333333336</c:v>
                </c:pt>
                <c:pt idx="18303">
                  <c:v>40941.75</c:v>
                </c:pt>
                <c:pt idx="18304">
                  <c:v>40941.791666666664</c:v>
                </c:pt>
                <c:pt idx="18305">
                  <c:v>40941.833333333336</c:v>
                </c:pt>
                <c:pt idx="18306">
                  <c:v>40941.875</c:v>
                </c:pt>
                <c:pt idx="18307">
                  <c:v>40941.916666666664</c:v>
                </c:pt>
                <c:pt idx="18308">
                  <c:v>40941.958333333336</c:v>
                </c:pt>
                <c:pt idx="18309">
                  <c:v>40942</c:v>
                </c:pt>
                <c:pt idx="18310">
                  <c:v>40942.041666666664</c:v>
                </c:pt>
                <c:pt idx="18311">
                  <c:v>40942.083333333336</c:v>
                </c:pt>
                <c:pt idx="18312">
                  <c:v>40942.125</c:v>
                </c:pt>
                <c:pt idx="18313">
                  <c:v>40942.166666666664</c:v>
                </c:pt>
                <c:pt idx="18314">
                  <c:v>40942.208333333336</c:v>
                </c:pt>
                <c:pt idx="18315">
                  <c:v>40942.25</c:v>
                </c:pt>
                <c:pt idx="18316">
                  <c:v>40942.291666666664</c:v>
                </c:pt>
                <c:pt idx="18317">
                  <c:v>40942.333333333336</c:v>
                </c:pt>
                <c:pt idx="18318">
                  <c:v>40942.375</c:v>
                </c:pt>
                <c:pt idx="18319">
                  <c:v>40942.416666666664</c:v>
                </c:pt>
                <c:pt idx="18320">
                  <c:v>40942.458333333336</c:v>
                </c:pt>
                <c:pt idx="18321">
                  <c:v>40942.5</c:v>
                </c:pt>
                <c:pt idx="18322">
                  <c:v>40942.541666666664</c:v>
                </c:pt>
                <c:pt idx="18323">
                  <c:v>40942.583333333336</c:v>
                </c:pt>
                <c:pt idx="18324">
                  <c:v>40942.625</c:v>
                </c:pt>
                <c:pt idx="18325">
                  <c:v>40942.666666666664</c:v>
                </c:pt>
                <c:pt idx="18326">
                  <c:v>40942.708333333336</c:v>
                </c:pt>
                <c:pt idx="18327">
                  <c:v>40942.75</c:v>
                </c:pt>
                <c:pt idx="18328">
                  <c:v>40942.791666666664</c:v>
                </c:pt>
                <c:pt idx="18329">
                  <c:v>40942.833333333336</c:v>
                </c:pt>
                <c:pt idx="18330">
                  <c:v>40942.875</c:v>
                </c:pt>
                <c:pt idx="18331">
                  <c:v>40942.916666666664</c:v>
                </c:pt>
                <c:pt idx="18332">
                  <c:v>40942.958333333336</c:v>
                </c:pt>
                <c:pt idx="18333">
                  <c:v>40943</c:v>
                </c:pt>
                <c:pt idx="18334">
                  <c:v>40943.041666666664</c:v>
                </c:pt>
                <c:pt idx="18335">
                  <c:v>40943.083333333336</c:v>
                </c:pt>
                <c:pt idx="18336">
                  <c:v>40943.125</c:v>
                </c:pt>
                <c:pt idx="18337">
                  <c:v>40943.166666666664</c:v>
                </c:pt>
                <c:pt idx="18338">
                  <c:v>40943.208333333336</c:v>
                </c:pt>
                <c:pt idx="18339">
                  <c:v>40943.25</c:v>
                </c:pt>
                <c:pt idx="18340">
                  <c:v>40943.291666666664</c:v>
                </c:pt>
                <c:pt idx="18341">
                  <c:v>40943.333333333336</c:v>
                </c:pt>
                <c:pt idx="18342">
                  <c:v>40943.375</c:v>
                </c:pt>
                <c:pt idx="18343">
                  <c:v>40943.416666666664</c:v>
                </c:pt>
                <c:pt idx="18344">
                  <c:v>40943.458333333336</c:v>
                </c:pt>
                <c:pt idx="18345">
                  <c:v>40943.5</c:v>
                </c:pt>
                <c:pt idx="18346">
                  <c:v>40943.541666666664</c:v>
                </c:pt>
                <c:pt idx="18347">
                  <c:v>40943.583333333336</c:v>
                </c:pt>
                <c:pt idx="18348">
                  <c:v>40943.625</c:v>
                </c:pt>
                <c:pt idx="18349">
                  <c:v>40943.666666666664</c:v>
                </c:pt>
                <c:pt idx="18350">
                  <c:v>40943.708333333336</c:v>
                </c:pt>
                <c:pt idx="18351">
                  <c:v>40943.75</c:v>
                </c:pt>
                <c:pt idx="18352">
                  <c:v>40943.791666666664</c:v>
                </c:pt>
                <c:pt idx="18353">
                  <c:v>40943.833333333336</c:v>
                </c:pt>
                <c:pt idx="18354">
                  <c:v>40943.875</c:v>
                </c:pt>
                <c:pt idx="18355">
                  <c:v>40943.916666666664</c:v>
                </c:pt>
                <c:pt idx="18356">
                  <c:v>40943.958333333336</c:v>
                </c:pt>
                <c:pt idx="18357">
                  <c:v>40944</c:v>
                </c:pt>
                <c:pt idx="18358">
                  <c:v>40944.041666666664</c:v>
                </c:pt>
                <c:pt idx="18359">
                  <c:v>40944.083333333336</c:v>
                </c:pt>
                <c:pt idx="18360">
                  <c:v>40944.125</c:v>
                </c:pt>
                <c:pt idx="18361">
                  <c:v>40944.166666666664</c:v>
                </c:pt>
                <c:pt idx="18362">
                  <c:v>40944.208333333336</c:v>
                </c:pt>
                <c:pt idx="18363">
                  <c:v>40944.25</c:v>
                </c:pt>
                <c:pt idx="18364">
                  <c:v>40944.291666666664</c:v>
                </c:pt>
                <c:pt idx="18365">
                  <c:v>40944.333333333336</c:v>
                </c:pt>
                <c:pt idx="18366">
                  <c:v>40944.375</c:v>
                </c:pt>
                <c:pt idx="18367">
                  <c:v>40944.416666666664</c:v>
                </c:pt>
                <c:pt idx="18368">
                  <c:v>40944.458333333336</c:v>
                </c:pt>
                <c:pt idx="18369">
                  <c:v>40944.5</c:v>
                </c:pt>
                <c:pt idx="18370">
                  <c:v>40944.541666666664</c:v>
                </c:pt>
                <c:pt idx="18371">
                  <c:v>40944.583333333336</c:v>
                </c:pt>
                <c:pt idx="18372">
                  <c:v>40944.625</c:v>
                </c:pt>
                <c:pt idx="18373">
                  <c:v>40944.666666666664</c:v>
                </c:pt>
                <c:pt idx="18374">
                  <c:v>40944.708333333336</c:v>
                </c:pt>
                <c:pt idx="18375">
                  <c:v>40944.75</c:v>
                </c:pt>
                <c:pt idx="18376">
                  <c:v>40944.791666666664</c:v>
                </c:pt>
                <c:pt idx="18377">
                  <c:v>40944.833333333336</c:v>
                </c:pt>
                <c:pt idx="18378">
                  <c:v>40944.875</c:v>
                </c:pt>
                <c:pt idx="18379">
                  <c:v>40944.916666666664</c:v>
                </c:pt>
                <c:pt idx="18380">
                  <c:v>40944.958333333336</c:v>
                </c:pt>
                <c:pt idx="18381">
                  <c:v>40945</c:v>
                </c:pt>
                <c:pt idx="18382">
                  <c:v>40945.041666666664</c:v>
                </c:pt>
                <c:pt idx="18383">
                  <c:v>40945.083333333336</c:v>
                </c:pt>
                <c:pt idx="18384">
                  <c:v>40945.125</c:v>
                </c:pt>
                <c:pt idx="18385">
                  <c:v>40945.166666666664</c:v>
                </c:pt>
                <c:pt idx="18386">
                  <c:v>40945.208333333336</c:v>
                </c:pt>
                <c:pt idx="18387">
                  <c:v>40945.25</c:v>
                </c:pt>
                <c:pt idx="18388">
                  <c:v>40945.291666666664</c:v>
                </c:pt>
                <c:pt idx="18389">
                  <c:v>40945.333333333336</c:v>
                </c:pt>
                <c:pt idx="18390">
                  <c:v>40945.375</c:v>
                </c:pt>
                <c:pt idx="18391">
                  <c:v>40945.416666666664</c:v>
                </c:pt>
                <c:pt idx="18392">
                  <c:v>40945.458333333336</c:v>
                </c:pt>
                <c:pt idx="18393">
                  <c:v>40945.5</c:v>
                </c:pt>
                <c:pt idx="18394">
                  <c:v>40945.541666666664</c:v>
                </c:pt>
                <c:pt idx="18395">
                  <c:v>40945.583333333336</c:v>
                </c:pt>
                <c:pt idx="18396">
                  <c:v>40945.625</c:v>
                </c:pt>
                <c:pt idx="18397">
                  <c:v>40945.666666666664</c:v>
                </c:pt>
                <c:pt idx="18398">
                  <c:v>40945.708333333336</c:v>
                </c:pt>
                <c:pt idx="18399">
                  <c:v>40945.75</c:v>
                </c:pt>
                <c:pt idx="18400">
                  <c:v>40945.791666666664</c:v>
                </c:pt>
                <c:pt idx="18401">
                  <c:v>40945.833333333336</c:v>
                </c:pt>
                <c:pt idx="18402">
                  <c:v>40945.875</c:v>
                </c:pt>
                <c:pt idx="18403">
                  <c:v>40945.916666666664</c:v>
                </c:pt>
                <c:pt idx="18404">
                  <c:v>40945.958333333336</c:v>
                </c:pt>
                <c:pt idx="18405">
                  <c:v>40946</c:v>
                </c:pt>
                <c:pt idx="18406">
                  <c:v>40946.041666666664</c:v>
                </c:pt>
                <c:pt idx="18407">
                  <c:v>40946.083333333336</c:v>
                </c:pt>
                <c:pt idx="18408">
                  <c:v>40946.125</c:v>
                </c:pt>
                <c:pt idx="18409">
                  <c:v>40946.166666666664</c:v>
                </c:pt>
                <c:pt idx="18410">
                  <c:v>40946.208333333336</c:v>
                </c:pt>
                <c:pt idx="18411">
                  <c:v>40946.25</c:v>
                </c:pt>
                <c:pt idx="18412">
                  <c:v>40946.291666666664</c:v>
                </c:pt>
                <c:pt idx="18413">
                  <c:v>40946.333333333336</c:v>
                </c:pt>
                <c:pt idx="18414">
                  <c:v>40946.375</c:v>
                </c:pt>
                <c:pt idx="18415">
                  <c:v>40946.416666666664</c:v>
                </c:pt>
                <c:pt idx="18416">
                  <c:v>40946.458333333336</c:v>
                </c:pt>
                <c:pt idx="18417">
                  <c:v>40946.5</c:v>
                </c:pt>
                <c:pt idx="18418">
                  <c:v>40946.541666666664</c:v>
                </c:pt>
                <c:pt idx="18419">
                  <c:v>40946.583333333336</c:v>
                </c:pt>
                <c:pt idx="18420">
                  <c:v>40946.625</c:v>
                </c:pt>
                <c:pt idx="18421">
                  <c:v>40946.666666666664</c:v>
                </c:pt>
                <c:pt idx="18422">
                  <c:v>40946.708333333336</c:v>
                </c:pt>
                <c:pt idx="18423">
                  <c:v>40946.75</c:v>
                </c:pt>
                <c:pt idx="18424">
                  <c:v>40946.791666666664</c:v>
                </c:pt>
                <c:pt idx="18425">
                  <c:v>40946.833333333336</c:v>
                </c:pt>
                <c:pt idx="18426">
                  <c:v>40946.875</c:v>
                </c:pt>
                <c:pt idx="18427">
                  <c:v>40946.916666666664</c:v>
                </c:pt>
                <c:pt idx="18428">
                  <c:v>40946.958333333336</c:v>
                </c:pt>
                <c:pt idx="18429">
                  <c:v>40947</c:v>
                </c:pt>
                <c:pt idx="18430">
                  <c:v>40947.041666666664</c:v>
                </c:pt>
                <c:pt idx="18431">
                  <c:v>40947.083333333336</c:v>
                </c:pt>
                <c:pt idx="18432">
                  <c:v>40947.125</c:v>
                </c:pt>
                <c:pt idx="18433">
                  <c:v>40947.166666666664</c:v>
                </c:pt>
                <c:pt idx="18434">
                  <c:v>40947.208333333336</c:v>
                </c:pt>
                <c:pt idx="18435">
                  <c:v>40947.25</c:v>
                </c:pt>
                <c:pt idx="18436">
                  <c:v>40947.291666666664</c:v>
                </c:pt>
                <c:pt idx="18437">
                  <c:v>40947.333333333336</c:v>
                </c:pt>
                <c:pt idx="18438">
                  <c:v>40947.375</c:v>
                </c:pt>
                <c:pt idx="18439">
                  <c:v>40947.416666666664</c:v>
                </c:pt>
                <c:pt idx="18440">
                  <c:v>40947.458333333336</c:v>
                </c:pt>
                <c:pt idx="18441">
                  <c:v>40947.5</c:v>
                </c:pt>
                <c:pt idx="18442">
                  <c:v>40947.541666666664</c:v>
                </c:pt>
                <c:pt idx="18443">
                  <c:v>40947.583333333336</c:v>
                </c:pt>
                <c:pt idx="18444">
                  <c:v>40947.625</c:v>
                </c:pt>
                <c:pt idx="18445">
                  <c:v>40947.666666666664</c:v>
                </c:pt>
                <c:pt idx="18446">
                  <c:v>40947.708333333336</c:v>
                </c:pt>
                <c:pt idx="18447">
                  <c:v>40947.75</c:v>
                </c:pt>
                <c:pt idx="18448">
                  <c:v>40947.791666666664</c:v>
                </c:pt>
                <c:pt idx="18449">
                  <c:v>40947.833333333336</c:v>
                </c:pt>
                <c:pt idx="18450">
                  <c:v>40947.875</c:v>
                </c:pt>
                <c:pt idx="18451">
                  <c:v>40947.916666666664</c:v>
                </c:pt>
                <c:pt idx="18452">
                  <c:v>40947.958333333336</c:v>
                </c:pt>
                <c:pt idx="18453">
                  <c:v>40948</c:v>
                </c:pt>
                <c:pt idx="18454">
                  <c:v>40948.041666666664</c:v>
                </c:pt>
                <c:pt idx="18455">
                  <c:v>40948.083333333336</c:v>
                </c:pt>
                <c:pt idx="18456">
                  <c:v>40948.125</c:v>
                </c:pt>
                <c:pt idx="18457">
                  <c:v>40948.166666666664</c:v>
                </c:pt>
                <c:pt idx="18458">
                  <c:v>40948.208333333336</c:v>
                </c:pt>
                <c:pt idx="18459">
                  <c:v>40948.25</c:v>
                </c:pt>
                <c:pt idx="18460">
                  <c:v>40948.291666666664</c:v>
                </c:pt>
                <c:pt idx="18461">
                  <c:v>40948.333333333336</c:v>
                </c:pt>
                <c:pt idx="18462">
                  <c:v>40948.375</c:v>
                </c:pt>
                <c:pt idx="18463">
                  <c:v>40948.416666666664</c:v>
                </c:pt>
                <c:pt idx="18464">
                  <c:v>40948.458333333336</c:v>
                </c:pt>
                <c:pt idx="18465">
                  <c:v>40948.5</c:v>
                </c:pt>
                <c:pt idx="18466">
                  <c:v>40948.541666666664</c:v>
                </c:pt>
                <c:pt idx="18467">
                  <c:v>40948.583333333336</c:v>
                </c:pt>
                <c:pt idx="18468">
                  <c:v>40948.625</c:v>
                </c:pt>
                <c:pt idx="18469">
                  <c:v>40948.666666666664</c:v>
                </c:pt>
                <c:pt idx="18470">
                  <c:v>40948.708333333336</c:v>
                </c:pt>
                <c:pt idx="18471">
                  <c:v>40948.75</c:v>
                </c:pt>
                <c:pt idx="18472">
                  <c:v>40948.791666666664</c:v>
                </c:pt>
                <c:pt idx="18473">
                  <c:v>40948.833333333336</c:v>
                </c:pt>
                <c:pt idx="18474">
                  <c:v>40948.875</c:v>
                </c:pt>
                <c:pt idx="18475">
                  <c:v>40948.916666666664</c:v>
                </c:pt>
                <c:pt idx="18476">
                  <c:v>40948.958333333336</c:v>
                </c:pt>
                <c:pt idx="18477">
                  <c:v>40949</c:v>
                </c:pt>
                <c:pt idx="18478">
                  <c:v>40949.041666666664</c:v>
                </c:pt>
                <c:pt idx="18479">
                  <c:v>40949.083333333336</c:v>
                </c:pt>
                <c:pt idx="18480">
                  <c:v>40949.125</c:v>
                </c:pt>
                <c:pt idx="18481">
                  <c:v>40949.166666666664</c:v>
                </c:pt>
                <c:pt idx="18482">
                  <c:v>40949.208333333336</c:v>
                </c:pt>
                <c:pt idx="18483">
                  <c:v>40949.25</c:v>
                </c:pt>
                <c:pt idx="18484">
                  <c:v>40949.291666666664</c:v>
                </c:pt>
                <c:pt idx="18485">
                  <c:v>40949.333333333336</c:v>
                </c:pt>
                <c:pt idx="18486">
                  <c:v>40949.375</c:v>
                </c:pt>
                <c:pt idx="18487">
                  <c:v>40949.416666666664</c:v>
                </c:pt>
                <c:pt idx="18488">
                  <c:v>40949.458333333336</c:v>
                </c:pt>
                <c:pt idx="18489">
                  <c:v>40949.5</c:v>
                </c:pt>
                <c:pt idx="18490">
                  <c:v>40949.541666666664</c:v>
                </c:pt>
                <c:pt idx="18491">
                  <c:v>40949.583333333336</c:v>
                </c:pt>
                <c:pt idx="18492">
                  <c:v>40949.625</c:v>
                </c:pt>
                <c:pt idx="18493">
                  <c:v>40949.666666666664</c:v>
                </c:pt>
                <c:pt idx="18494">
                  <c:v>40949.708333333336</c:v>
                </c:pt>
                <c:pt idx="18495">
                  <c:v>40949.75</c:v>
                </c:pt>
                <c:pt idx="18496">
                  <c:v>40949.791666666664</c:v>
                </c:pt>
                <c:pt idx="18497">
                  <c:v>40949.833333333336</c:v>
                </c:pt>
                <c:pt idx="18498">
                  <c:v>40949.875</c:v>
                </c:pt>
                <c:pt idx="18499">
                  <c:v>40949.916666666664</c:v>
                </c:pt>
                <c:pt idx="18500">
                  <c:v>40949.958333333336</c:v>
                </c:pt>
                <c:pt idx="18501">
                  <c:v>40950</c:v>
                </c:pt>
                <c:pt idx="18502">
                  <c:v>40950.041666666664</c:v>
                </c:pt>
                <c:pt idx="18503">
                  <c:v>40950.083333333336</c:v>
                </c:pt>
                <c:pt idx="18504">
                  <c:v>40950.125</c:v>
                </c:pt>
                <c:pt idx="18505">
                  <c:v>40950.166666666664</c:v>
                </c:pt>
                <c:pt idx="18506">
                  <c:v>40950.208333333336</c:v>
                </c:pt>
                <c:pt idx="18507">
                  <c:v>40950.25</c:v>
                </c:pt>
                <c:pt idx="18508">
                  <c:v>40950.291666666664</c:v>
                </c:pt>
                <c:pt idx="18509">
                  <c:v>40950.333333333336</c:v>
                </c:pt>
                <c:pt idx="18510">
                  <c:v>40950.375</c:v>
                </c:pt>
                <c:pt idx="18511">
                  <c:v>40950.416666666664</c:v>
                </c:pt>
                <c:pt idx="18512">
                  <c:v>40950.458333333336</c:v>
                </c:pt>
                <c:pt idx="18513">
                  <c:v>40950.5</c:v>
                </c:pt>
                <c:pt idx="18514">
                  <c:v>40950.541666666664</c:v>
                </c:pt>
                <c:pt idx="18515">
                  <c:v>40950.583333333336</c:v>
                </c:pt>
                <c:pt idx="18516">
                  <c:v>40950.625</c:v>
                </c:pt>
                <c:pt idx="18517">
                  <c:v>40950.666666666664</c:v>
                </c:pt>
                <c:pt idx="18518">
                  <c:v>40950.708333333336</c:v>
                </c:pt>
                <c:pt idx="18519">
                  <c:v>40950.75</c:v>
                </c:pt>
                <c:pt idx="18520">
                  <c:v>40950.791666666664</c:v>
                </c:pt>
                <c:pt idx="18521">
                  <c:v>40950.833333333336</c:v>
                </c:pt>
                <c:pt idx="18522">
                  <c:v>40950.875</c:v>
                </c:pt>
                <c:pt idx="18523">
                  <c:v>40950.916666666664</c:v>
                </c:pt>
                <c:pt idx="18524">
                  <c:v>40950.958333333336</c:v>
                </c:pt>
                <c:pt idx="18525">
                  <c:v>40951</c:v>
                </c:pt>
                <c:pt idx="18526">
                  <c:v>40951.041666666664</c:v>
                </c:pt>
                <c:pt idx="18527">
                  <c:v>40951.083333333336</c:v>
                </c:pt>
                <c:pt idx="18528">
                  <c:v>40951.125</c:v>
                </c:pt>
                <c:pt idx="18529">
                  <c:v>40951.166666666664</c:v>
                </c:pt>
                <c:pt idx="18530">
                  <c:v>40951.208333333336</c:v>
                </c:pt>
                <c:pt idx="18531">
                  <c:v>40951.25</c:v>
                </c:pt>
                <c:pt idx="18532">
                  <c:v>40951.291666666664</c:v>
                </c:pt>
                <c:pt idx="18533">
                  <c:v>40951.333333333336</c:v>
                </c:pt>
                <c:pt idx="18534">
                  <c:v>40951.375</c:v>
                </c:pt>
                <c:pt idx="18535">
                  <c:v>40951.416666666664</c:v>
                </c:pt>
                <c:pt idx="18536">
                  <c:v>40951.458333333336</c:v>
                </c:pt>
                <c:pt idx="18537">
                  <c:v>40951.5</c:v>
                </c:pt>
                <c:pt idx="18538">
                  <c:v>40951.541666666664</c:v>
                </c:pt>
                <c:pt idx="18539">
                  <c:v>40951.583333333336</c:v>
                </c:pt>
                <c:pt idx="18540">
                  <c:v>40951.625</c:v>
                </c:pt>
                <c:pt idx="18541">
                  <c:v>40951.666666666664</c:v>
                </c:pt>
                <c:pt idx="18542">
                  <c:v>40951.708333333336</c:v>
                </c:pt>
                <c:pt idx="18543">
                  <c:v>40951.75</c:v>
                </c:pt>
                <c:pt idx="18544">
                  <c:v>40951.791666666664</c:v>
                </c:pt>
                <c:pt idx="18545">
                  <c:v>40951.833333333336</c:v>
                </c:pt>
                <c:pt idx="18546">
                  <c:v>40951.875</c:v>
                </c:pt>
                <c:pt idx="18547">
                  <c:v>40951.916666666664</c:v>
                </c:pt>
                <c:pt idx="18548">
                  <c:v>40951.958333333336</c:v>
                </c:pt>
                <c:pt idx="18549">
                  <c:v>40952</c:v>
                </c:pt>
                <c:pt idx="18550">
                  <c:v>40952.041666666664</c:v>
                </c:pt>
                <c:pt idx="18551">
                  <c:v>40952.083333333336</c:v>
                </c:pt>
                <c:pt idx="18552">
                  <c:v>40952.125</c:v>
                </c:pt>
                <c:pt idx="18553">
                  <c:v>40952.166666666664</c:v>
                </c:pt>
                <c:pt idx="18554">
                  <c:v>40952.208333333336</c:v>
                </c:pt>
                <c:pt idx="18555">
                  <c:v>40952.25</c:v>
                </c:pt>
                <c:pt idx="18556">
                  <c:v>40952.291666666664</c:v>
                </c:pt>
                <c:pt idx="18557">
                  <c:v>40952.333333333336</c:v>
                </c:pt>
                <c:pt idx="18558">
                  <c:v>40952.375</c:v>
                </c:pt>
                <c:pt idx="18559">
                  <c:v>40952.416666666664</c:v>
                </c:pt>
                <c:pt idx="18560">
                  <c:v>40952.458333333336</c:v>
                </c:pt>
                <c:pt idx="18561">
                  <c:v>40952.5</c:v>
                </c:pt>
                <c:pt idx="18562">
                  <c:v>40952.541666666664</c:v>
                </c:pt>
                <c:pt idx="18563">
                  <c:v>40952.583333333336</c:v>
                </c:pt>
                <c:pt idx="18564">
                  <c:v>40952.625</c:v>
                </c:pt>
                <c:pt idx="18565">
                  <c:v>40952.666666666664</c:v>
                </c:pt>
                <c:pt idx="18566">
                  <c:v>40952.708333333336</c:v>
                </c:pt>
                <c:pt idx="18567">
                  <c:v>40952.75</c:v>
                </c:pt>
                <c:pt idx="18568">
                  <c:v>40952.791666666664</c:v>
                </c:pt>
                <c:pt idx="18569">
                  <c:v>40952.833333333336</c:v>
                </c:pt>
                <c:pt idx="18570">
                  <c:v>40952.875</c:v>
                </c:pt>
                <c:pt idx="18571">
                  <c:v>40952.916666666664</c:v>
                </c:pt>
                <c:pt idx="18572">
                  <c:v>40952.958333333336</c:v>
                </c:pt>
                <c:pt idx="18573">
                  <c:v>40953</c:v>
                </c:pt>
                <c:pt idx="18574">
                  <c:v>40953.041666666664</c:v>
                </c:pt>
                <c:pt idx="18575">
                  <c:v>40953.083333333336</c:v>
                </c:pt>
                <c:pt idx="18576">
                  <c:v>40953.125</c:v>
                </c:pt>
                <c:pt idx="18577">
                  <c:v>40953.166666666664</c:v>
                </c:pt>
                <c:pt idx="18578">
                  <c:v>40953.208333333336</c:v>
                </c:pt>
                <c:pt idx="18579">
                  <c:v>40953.25</c:v>
                </c:pt>
                <c:pt idx="18580">
                  <c:v>40953.291666666664</c:v>
                </c:pt>
                <c:pt idx="18581">
                  <c:v>40953.333333333336</c:v>
                </c:pt>
                <c:pt idx="18582">
                  <c:v>40953.375</c:v>
                </c:pt>
                <c:pt idx="18583">
                  <c:v>40953.416666666664</c:v>
                </c:pt>
                <c:pt idx="18584">
                  <c:v>40953.458333333336</c:v>
                </c:pt>
                <c:pt idx="18585">
                  <c:v>40953.5</c:v>
                </c:pt>
                <c:pt idx="18586">
                  <c:v>40953.541666666664</c:v>
                </c:pt>
                <c:pt idx="18587">
                  <c:v>40953.583333333336</c:v>
                </c:pt>
                <c:pt idx="18588">
                  <c:v>40953.625</c:v>
                </c:pt>
                <c:pt idx="18589">
                  <c:v>40953.666666666664</c:v>
                </c:pt>
                <c:pt idx="18590">
                  <c:v>40953.708333333336</c:v>
                </c:pt>
                <c:pt idx="18591">
                  <c:v>40953.75</c:v>
                </c:pt>
                <c:pt idx="18592">
                  <c:v>40953.791666666664</c:v>
                </c:pt>
                <c:pt idx="18593">
                  <c:v>40953.833333333336</c:v>
                </c:pt>
                <c:pt idx="18594">
                  <c:v>40953.875</c:v>
                </c:pt>
                <c:pt idx="18595">
                  <c:v>40953.916666666664</c:v>
                </c:pt>
                <c:pt idx="18596">
                  <c:v>40953.958333333336</c:v>
                </c:pt>
                <c:pt idx="18597">
                  <c:v>40954</c:v>
                </c:pt>
                <c:pt idx="18598">
                  <c:v>40954.041666666664</c:v>
                </c:pt>
                <c:pt idx="18599">
                  <c:v>40954.083333333336</c:v>
                </c:pt>
                <c:pt idx="18600">
                  <c:v>40954.125</c:v>
                </c:pt>
                <c:pt idx="18601">
                  <c:v>40954.166666666664</c:v>
                </c:pt>
                <c:pt idx="18602">
                  <c:v>40954.208333333336</c:v>
                </c:pt>
                <c:pt idx="18603">
                  <c:v>40954.25</c:v>
                </c:pt>
                <c:pt idx="18604">
                  <c:v>40954.291666666664</c:v>
                </c:pt>
                <c:pt idx="18605">
                  <c:v>40954.333333333336</c:v>
                </c:pt>
                <c:pt idx="18606">
                  <c:v>40954.375</c:v>
                </c:pt>
                <c:pt idx="18607">
                  <c:v>40954.416666666664</c:v>
                </c:pt>
                <c:pt idx="18608">
                  <c:v>40954.458333333336</c:v>
                </c:pt>
                <c:pt idx="18609">
                  <c:v>40954.5</c:v>
                </c:pt>
                <c:pt idx="18610">
                  <c:v>40954.541666666664</c:v>
                </c:pt>
                <c:pt idx="18611">
                  <c:v>40954.583333333336</c:v>
                </c:pt>
                <c:pt idx="18612">
                  <c:v>40954.625</c:v>
                </c:pt>
                <c:pt idx="18613">
                  <c:v>40954.666666666664</c:v>
                </c:pt>
                <c:pt idx="18614">
                  <c:v>40954.708333333336</c:v>
                </c:pt>
                <c:pt idx="18615">
                  <c:v>40954.75</c:v>
                </c:pt>
                <c:pt idx="18616">
                  <c:v>40954.791666666664</c:v>
                </c:pt>
                <c:pt idx="18617">
                  <c:v>40954.833333333336</c:v>
                </c:pt>
                <c:pt idx="18618">
                  <c:v>40954.875</c:v>
                </c:pt>
                <c:pt idx="18619">
                  <c:v>40954.916666666664</c:v>
                </c:pt>
                <c:pt idx="18620">
                  <c:v>40954.958333333336</c:v>
                </c:pt>
                <c:pt idx="18621">
                  <c:v>40955</c:v>
                </c:pt>
                <c:pt idx="18622">
                  <c:v>40955.041666666664</c:v>
                </c:pt>
                <c:pt idx="18623">
                  <c:v>40955.083333333336</c:v>
                </c:pt>
                <c:pt idx="18624">
                  <c:v>40955.125</c:v>
                </c:pt>
                <c:pt idx="18625">
                  <c:v>40955.166666666664</c:v>
                </c:pt>
                <c:pt idx="18626">
                  <c:v>40955.208333333336</c:v>
                </c:pt>
                <c:pt idx="18627">
                  <c:v>40955.25</c:v>
                </c:pt>
                <c:pt idx="18628">
                  <c:v>40955.291666666664</c:v>
                </c:pt>
                <c:pt idx="18629">
                  <c:v>40955.333333333336</c:v>
                </c:pt>
                <c:pt idx="18630">
                  <c:v>40955.375</c:v>
                </c:pt>
                <c:pt idx="18631">
                  <c:v>40955.416666666664</c:v>
                </c:pt>
                <c:pt idx="18632">
                  <c:v>40955.458333333336</c:v>
                </c:pt>
                <c:pt idx="18633">
                  <c:v>40955.5</c:v>
                </c:pt>
                <c:pt idx="18634">
                  <c:v>40955.541666666664</c:v>
                </c:pt>
                <c:pt idx="18635">
                  <c:v>40955.583333333336</c:v>
                </c:pt>
                <c:pt idx="18636">
                  <c:v>40955.625</c:v>
                </c:pt>
                <c:pt idx="18637">
                  <c:v>40955.666666666664</c:v>
                </c:pt>
                <c:pt idx="18638">
                  <c:v>40955.708333333336</c:v>
                </c:pt>
                <c:pt idx="18639">
                  <c:v>40955.75</c:v>
                </c:pt>
                <c:pt idx="18640">
                  <c:v>40955.791666666664</c:v>
                </c:pt>
                <c:pt idx="18641">
                  <c:v>40955.833333333336</c:v>
                </c:pt>
                <c:pt idx="18642">
                  <c:v>40955.875</c:v>
                </c:pt>
                <c:pt idx="18643">
                  <c:v>40955.916666666664</c:v>
                </c:pt>
                <c:pt idx="18644">
                  <c:v>40955.958333333336</c:v>
                </c:pt>
                <c:pt idx="18645">
                  <c:v>40956</c:v>
                </c:pt>
                <c:pt idx="18646">
                  <c:v>40956.041666666664</c:v>
                </c:pt>
                <c:pt idx="18647">
                  <c:v>40956.083333333336</c:v>
                </c:pt>
                <c:pt idx="18648">
                  <c:v>40956.125</c:v>
                </c:pt>
                <c:pt idx="18649">
                  <c:v>40956.166666666664</c:v>
                </c:pt>
                <c:pt idx="18650">
                  <c:v>40956.208333333336</c:v>
                </c:pt>
                <c:pt idx="18651">
                  <c:v>40956.25</c:v>
                </c:pt>
                <c:pt idx="18652">
                  <c:v>40956.291666666664</c:v>
                </c:pt>
                <c:pt idx="18653">
                  <c:v>40956.333333333336</c:v>
                </c:pt>
                <c:pt idx="18654">
                  <c:v>40956.375</c:v>
                </c:pt>
                <c:pt idx="18655">
                  <c:v>40956.416666666664</c:v>
                </c:pt>
                <c:pt idx="18656">
                  <c:v>40956.458333333336</c:v>
                </c:pt>
                <c:pt idx="18657">
                  <c:v>40956.5</c:v>
                </c:pt>
                <c:pt idx="18658">
                  <c:v>40956.541666666664</c:v>
                </c:pt>
                <c:pt idx="18659">
                  <c:v>40956.583333333336</c:v>
                </c:pt>
                <c:pt idx="18660">
                  <c:v>40956.625</c:v>
                </c:pt>
                <c:pt idx="18661">
                  <c:v>40956.666666666664</c:v>
                </c:pt>
                <c:pt idx="18662">
                  <c:v>40956.708333333336</c:v>
                </c:pt>
                <c:pt idx="18663">
                  <c:v>40956.75</c:v>
                </c:pt>
                <c:pt idx="18664">
                  <c:v>40956.791666666664</c:v>
                </c:pt>
                <c:pt idx="18665">
                  <c:v>40956.833333333336</c:v>
                </c:pt>
                <c:pt idx="18666">
                  <c:v>40956.875</c:v>
                </c:pt>
                <c:pt idx="18667">
                  <c:v>40956.916666666664</c:v>
                </c:pt>
                <c:pt idx="18668">
                  <c:v>40956.958333333336</c:v>
                </c:pt>
                <c:pt idx="18669">
                  <c:v>40957</c:v>
                </c:pt>
                <c:pt idx="18670">
                  <c:v>40957.041666666664</c:v>
                </c:pt>
                <c:pt idx="18671">
                  <c:v>40957.083333333336</c:v>
                </c:pt>
                <c:pt idx="18672">
                  <c:v>40957.125</c:v>
                </c:pt>
                <c:pt idx="18673">
                  <c:v>40957.166666666664</c:v>
                </c:pt>
                <c:pt idx="18674">
                  <c:v>40957.208333333336</c:v>
                </c:pt>
                <c:pt idx="18675">
                  <c:v>40957.25</c:v>
                </c:pt>
                <c:pt idx="18676">
                  <c:v>40957.291666666664</c:v>
                </c:pt>
                <c:pt idx="18677">
                  <c:v>40957.333333333336</c:v>
                </c:pt>
                <c:pt idx="18678">
                  <c:v>40957.375</c:v>
                </c:pt>
                <c:pt idx="18679">
                  <c:v>40957.416666666664</c:v>
                </c:pt>
                <c:pt idx="18680">
                  <c:v>40957.458333333336</c:v>
                </c:pt>
                <c:pt idx="18681">
                  <c:v>40957.5</c:v>
                </c:pt>
                <c:pt idx="18682">
                  <c:v>40957.541666666664</c:v>
                </c:pt>
                <c:pt idx="18683">
                  <c:v>40957.583333333336</c:v>
                </c:pt>
                <c:pt idx="18684">
                  <c:v>40957.625</c:v>
                </c:pt>
                <c:pt idx="18685">
                  <c:v>40957.666666666664</c:v>
                </c:pt>
                <c:pt idx="18686">
                  <c:v>40957.708333333336</c:v>
                </c:pt>
                <c:pt idx="18687">
                  <c:v>40957.75</c:v>
                </c:pt>
                <c:pt idx="18688">
                  <c:v>40957.791666666664</c:v>
                </c:pt>
                <c:pt idx="18689">
                  <c:v>40957.833333333336</c:v>
                </c:pt>
                <c:pt idx="18690">
                  <c:v>40957.875</c:v>
                </c:pt>
                <c:pt idx="18691">
                  <c:v>40957.916666666664</c:v>
                </c:pt>
                <c:pt idx="18692">
                  <c:v>40957.958333333336</c:v>
                </c:pt>
                <c:pt idx="18693">
                  <c:v>40958</c:v>
                </c:pt>
                <c:pt idx="18694">
                  <c:v>40958.041666666664</c:v>
                </c:pt>
                <c:pt idx="18695">
                  <c:v>40958.083333333336</c:v>
                </c:pt>
                <c:pt idx="18696">
                  <c:v>40958.125</c:v>
                </c:pt>
                <c:pt idx="18697">
                  <c:v>40958.166666666664</c:v>
                </c:pt>
                <c:pt idx="18698">
                  <c:v>40958.208333333336</c:v>
                </c:pt>
                <c:pt idx="18699">
                  <c:v>40958.25</c:v>
                </c:pt>
                <c:pt idx="18700">
                  <c:v>40958.291666666664</c:v>
                </c:pt>
                <c:pt idx="18701">
                  <c:v>40958.333333333336</c:v>
                </c:pt>
                <c:pt idx="18702">
                  <c:v>40958.375</c:v>
                </c:pt>
                <c:pt idx="18703">
                  <c:v>40958.416666666664</c:v>
                </c:pt>
                <c:pt idx="18704">
                  <c:v>40958.458333333336</c:v>
                </c:pt>
                <c:pt idx="18705">
                  <c:v>40958.5</c:v>
                </c:pt>
                <c:pt idx="18706">
                  <c:v>40958.541666666664</c:v>
                </c:pt>
                <c:pt idx="18707">
                  <c:v>40958.583333333336</c:v>
                </c:pt>
                <c:pt idx="18708">
                  <c:v>40958.625</c:v>
                </c:pt>
                <c:pt idx="18709">
                  <c:v>40958.666666666664</c:v>
                </c:pt>
                <c:pt idx="18710">
                  <c:v>40958.708333333336</c:v>
                </c:pt>
                <c:pt idx="18711">
                  <c:v>40958.75</c:v>
                </c:pt>
                <c:pt idx="18712">
                  <c:v>40958.791666666664</c:v>
                </c:pt>
                <c:pt idx="18713">
                  <c:v>40958.833333333336</c:v>
                </c:pt>
                <c:pt idx="18714">
                  <c:v>40958.875</c:v>
                </c:pt>
                <c:pt idx="18715">
                  <c:v>40958.916666666664</c:v>
                </c:pt>
                <c:pt idx="18716">
                  <c:v>40958.958333333336</c:v>
                </c:pt>
                <c:pt idx="18717">
                  <c:v>40959</c:v>
                </c:pt>
                <c:pt idx="18718">
                  <c:v>40959.041666666664</c:v>
                </c:pt>
                <c:pt idx="18719">
                  <c:v>40959.083333333336</c:v>
                </c:pt>
                <c:pt idx="18720">
                  <c:v>40959.125</c:v>
                </c:pt>
                <c:pt idx="18721">
                  <c:v>40959.166666666664</c:v>
                </c:pt>
                <c:pt idx="18722">
                  <c:v>40959.208333333336</c:v>
                </c:pt>
                <c:pt idx="18723">
                  <c:v>40959.25</c:v>
                </c:pt>
                <c:pt idx="18724">
                  <c:v>40959.291666666664</c:v>
                </c:pt>
                <c:pt idx="18725">
                  <c:v>40959.333333333336</c:v>
                </c:pt>
                <c:pt idx="18726">
                  <c:v>40959.375</c:v>
                </c:pt>
                <c:pt idx="18727">
                  <c:v>40959.416666666664</c:v>
                </c:pt>
                <c:pt idx="18728">
                  <c:v>40959.458333333336</c:v>
                </c:pt>
                <c:pt idx="18729">
                  <c:v>40959.5</c:v>
                </c:pt>
                <c:pt idx="18730">
                  <c:v>40959.541666666664</c:v>
                </c:pt>
                <c:pt idx="18731">
                  <c:v>40959.583333333336</c:v>
                </c:pt>
                <c:pt idx="18732">
                  <c:v>40959.625</c:v>
                </c:pt>
                <c:pt idx="18733">
                  <c:v>40959.666666666664</c:v>
                </c:pt>
                <c:pt idx="18734">
                  <c:v>40959.708333333336</c:v>
                </c:pt>
                <c:pt idx="18735">
                  <c:v>40959.75</c:v>
                </c:pt>
                <c:pt idx="18736">
                  <c:v>40959.791666666664</c:v>
                </c:pt>
                <c:pt idx="18737">
                  <c:v>40959.833333333336</c:v>
                </c:pt>
                <c:pt idx="18738">
                  <c:v>40959.875</c:v>
                </c:pt>
                <c:pt idx="18739">
                  <c:v>40959.916666666664</c:v>
                </c:pt>
                <c:pt idx="18740">
                  <c:v>40959.958333333336</c:v>
                </c:pt>
                <c:pt idx="18741">
                  <c:v>40960</c:v>
                </c:pt>
                <c:pt idx="18742">
                  <c:v>40960.041666666664</c:v>
                </c:pt>
                <c:pt idx="18743">
                  <c:v>40960.083333333336</c:v>
                </c:pt>
                <c:pt idx="18744">
                  <c:v>40960.125</c:v>
                </c:pt>
                <c:pt idx="18745">
                  <c:v>40960.166666666664</c:v>
                </c:pt>
                <c:pt idx="18746">
                  <c:v>40960.208333333336</c:v>
                </c:pt>
                <c:pt idx="18747">
                  <c:v>40960.25</c:v>
                </c:pt>
                <c:pt idx="18748">
                  <c:v>40960.291666666664</c:v>
                </c:pt>
                <c:pt idx="18749">
                  <c:v>40960.333333333336</c:v>
                </c:pt>
                <c:pt idx="18750">
                  <c:v>40960.375</c:v>
                </c:pt>
                <c:pt idx="18751">
                  <c:v>40960.416666666664</c:v>
                </c:pt>
                <c:pt idx="18752">
                  <c:v>40960.458333333336</c:v>
                </c:pt>
                <c:pt idx="18753">
                  <c:v>40960.5</c:v>
                </c:pt>
                <c:pt idx="18754">
                  <c:v>40960.541666666664</c:v>
                </c:pt>
                <c:pt idx="18755">
                  <c:v>40960.583333333336</c:v>
                </c:pt>
                <c:pt idx="18756">
                  <c:v>40960.625</c:v>
                </c:pt>
                <c:pt idx="18757">
                  <c:v>40960.666666666664</c:v>
                </c:pt>
                <c:pt idx="18758">
                  <c:v>40960.708333333336</c:v>
                </c:pt>
                <c:pt idx="18759">
                  <c:v>40960.75</c:v>
                </c:pt>
                <c:pt idx="18760">
                  <c:v>40960.791666666664</c:v>
                </c:pt>
                <c:pt idx="18761">
                  <c:v>40960.833333333336</c:v>
                </c:pt>
                <c:pt idx="18762">
                  <c:v>40960.875</c:v>
                </c:pt>
                <c:pt idx="18763">
                  <c:v>40960.916666666664</c:v>
                </c:pt>
                <c:pt idx="18764">
                  <c:v>40960.958333333336</c:v>
                </c:pt>
                <c:pt idx="18765">
                  <c:v>40961</c:v>
                </c:pt>
                <c:pt idx="18766">
                  <c:v>40961.041666666664</c:v>
                </c:pt>
                <c:pt idx="18767">
                  <c:v>40961.083333333336</c:v>
                </c:pt>
                <c:pt idx="18768">
                  <c:v>40961.125</c:v>
                </c:pt>
                <c:pt idx="18769">
                  <c:v>40961.166666666664</c:v>
                </c:pt>
                <c:pt idx="18770">
                  <c:v>40961.208333333336</c:v>
                </c:pt>
                <c:pt idx="18771">
                  <c:v>40961.25</c:v>
                </c:pt>
                <c:pt idx="18772">
                  <c:v>40961.291666666664</c:v>
                </c:pt>
                <c:pt idx="18773">
                  <c:v>40961.333333333336</c:v>
                </c:pt>
                <c:pt idx="18774">
                  <c:v>40961.375</c:v>
                </c:pt>
                <c:pt idx="18775">
                  <c:v>40961.416666666664</c:v>
                </c:pt>
                <c:pt idx="18776">
                  <c:v>40961.458333333336</c:v>
                </c:pt>
                <c:pt idx="18777">
                  <c:v>40961.5</c:v>
                </c:pt>
                <c:pt idx="18778">
                  <c:v>40961.541666666664</c:v>
                </c:pt>
                <c:pt idx="18779">
                  <c:v>40961.583333333336</c:v>
                </c:pt>
                <c:pt idx="18780">
                  <c:v>40961.625</c:v>
                </c:pt>
                <c:pt idx="18781">
                  <c:v>40961.666666666664</c:v>
                </c:pt>
                <c:pt idx="18782">
                  <c:v>40961.708333333336</c:v>
                </c:pt>
                <c:pt idx="18783">
                  <c:v>40961.75</c:v>
                </c:pt>
                <c:pt idx="18784">
                  <c:v>40961.791666666664</c:v>
                </c:pt>
                <c:pt idx="18785">
                  <c:v>40961.833333333336</c:v>
                </c:pt>
                <c:pt idx="18786">
                  <c:v>40961.875</c:v>
                </c:pt>
                <c:pt idx="18787">
                  <c:v>40961.916666666664</c:v>
                </c:pt>
                <c:pt idx="18788">
                  <c:v>40961.958333333336</c:v>
                </c:pt>
                <c:pt idx="18789">
                  <c:v>40962</c:v>
                </c:pt>
                <c:pt idx="18790">
                  <c:v>40962.041666666664</c:v>
                </c:pt>
                <c:pt idx="18791">
                  <c:v>40962.083333333336</c:v>
                </c:pt>
                <c:pt idx="18792">
                  <c:v>40962.125</c:v>
                </c:pt>
                <c:pt idx="18793">
                  <c:v>40962.166666666664</c:v>
                </c:pt>
                <c:pt idx="18794">
                  <c:v>40962.208333333336</c:v>
                </c:pt>
                <c:pt idx="18795">
                  <c:v>40962.25</c:v>
                </c:pt>
                <c:pt idx="18796">
                  <c:v>40962.291666666664</c:v>
                </c:pt>
                <c:pt idx="18797">
                  <c:v>40962.333333333336</c:v>
                </c:pt>
                <c:pt idx="18798">
                  <c:v>40962.375</c:v>
                </c:pt>
                <c:pt idx="18799">
                  <c:v>40962.416666666664</c:v>
                </c:pt>
                <c:pt idx="18800">
                  <c:v>40962.458333333336</c:v>
                </c:pt>
                <c:pt idx="18801">
                  <c:v>40962.5</c:v>
                </c:pt>
                <c:pt idx="18802">
                  <c:v>40962.541666666664</c:v>
                </c:pt>
                <c:pt idx="18803">
                  <c:v>40962.583333333336</c:v>
                </c:pt>
                <c:pt idx="18804">
                  <c:v>40962.625</c:v>
                </c:pt>
                <c:pt idx="18805">
                  <c:v>40962.666666666664</c:v>
                </c:pt>
                <c:pt idx="18806">
                  <c:v>40962.708333333336</c:v>
                </c:pt>
                <c:pt idx="18807">
                  <c:v>40962.75</c:v>
                </c:pt>
                <c:pt idx="18808">
                  <c:v>40962.791666666664</c:v>
                </c:pt>
                <c:pt idx="18809">
                  <c:v>40962.833333333336</c:v>
                </c:pt>
                <c:pt idx="18810">
                  <c:v>40962.875</c:v>
                </c:pt>
                <c:pt idx="18811">
                  <c:v>40962.916666666664</c:v>
                </c:pt>
                <c:pt idx="18812">
                  <c:v>40962.958333333336</c:v>
                </c:pt>
                <c:pt idx="18813">
                  <c:v>40963</c:v>
                </c:pt>
                <c:pt idx="18814">
                  <c:v>40963.041666666664</c:v>
                </c:pt>
                <c:pt idx="18815">
                  <c:v>40963.083333333336</c:v>
                </c:pt>
                <c:pt idx="18816">
                  <c:v>40963.125</c:v>
                </c:pt>
                <c:pt idx="18817">
                  <c:v>40963.166666666664</c:v>
                </c:pt>
                <c:pt idx="18818">
                  <c:v>40963.208333333336</c:v>
                </c:pt>
                <c:pt idx="18819">
                  <c:v>40963.25</c:v>
                </c:pt>
                <c:pt idx="18820">
                  <c:v>40963.291666666664</c:v>
                </c:pt>
                <c:pt idx="18821">
                  <c:v>40963.333333333336</c:v>
                </c:pt>
                <c:pt idx="18822">
                  <c:v>40963.375</c:v>
                </c:pt>
                <c:pt idx="18823">
                  <c:v>40963.416666666664</c:v>
                </c:pt>
                <c:pt idx="18824">
                  <c:v>40963.458333333336</c:v>
                </c:pt>
                <c:pt idx="18825">
                  <c:v>40963.5</c:v>
                </c:pt>
                <c:pt idx="18826">
                  <c:v>40963.541666666664</c:v>
                </c:pt>
                <c:pt idx="18827">
                  <c:v>40963.583333333336</c:v>
                </c:pt>
                <c:pt idx="18828">
                  <c:v>40963.625</c:v>
                </c:pt>
                <c:pt idx="18829">
                  <c:v>40963.666666666664</c:v>
                </c:pt>
                <c:pt idx="18830">
                  <c:v>40963.708333333336</c:v>
                </c:pt>
                <c:pt idx="18831">
                  <c:v>40963.75</c:v>
                </c:pt>
                <c:pt idx="18832">
                  <c:v>40963.791666666664</c:v>
                </c:pt>
                <c:pt idx="18833">
                  <c:v>40963.833333333336</c:v>
                </c:pt>
                <c:pt idx="18834">
                  <c:v>40963.875</c:v>
                </c:pt>
                <c:pt idx="18835">
                  <c:v>40963.916666666664</c:v>
                </c:pt>
                <c:pt idx="18836">
                  <c:v>40963.958333333336</c:v>
                </c:pt>
                <c:pt idx="18837">
                  <c:v>40964</c:v>
                </c:pt>
                <c:pt idx="18838">
                  <c:v>40964.041666666664</c:v>
                </c:pt>
                <c:pt idx="18839">
                  <c:v>40964.083333333336</c:v>
                </c:pt>
                <c:pt idx="18840">
                  <c:v>40964.125</c:v>
                </c:pt>
                <c:pt idx="18841">
                  <c:v>40964.166666666664</c:v>
                </c:pt>
                <c:pt idx="18842">
                  <c:v>40964.208333333336</c:v>
                </c:pt>
                <c:pt idx="18843">
                  <c:v>40964.25</c:v>
                </c:pt>
                <c:pt idx="18844">
                  <c:v>40964.291666666664</c:v>
                </c:pt>
                <c:pt idx="18845">
                  <c:v>40964.333333333336</c:v>
                </c:pt>
                <c:pt idx="18846">
                  <c:v>40964.375</c:v>
                </c:pt>
                <c:pt idx="18847">
                  <c:v>40964.416666666664</c:v>
                </c:pt>
                <c:pt idx="18848">
                  <c:v>40964.458333333336</c:v>
                </c:pt>
                <c:pt idx="18849">
                  <c:v>40964.5</c:v>
                </c:pt>
                <c:pt idx="18850">
                  <c:v>40964.541666666664</c:v>
                </c:pt>
                <c:pt idx="18851">
                  <c:v>40964.583333333336</c:v>
                </c:pt>
                <c:pt idx="18852">
                  <c:v>40964.625</c:v>
                </c:pt>
                <c:pt idx="18853">
                  <c:v>40964.666666666664</c:v>
                </c:pt>
                <c:pt idx="18854">
                  <c:v>40964.708333333336</c:v>
                </c:pt>
                <c:pt idx="18855">
                  <c:v>40964.75</c:v>
                </c:pt>
                <c:pt idx="18856">
                  <c:v>40964.791666666664</c:v>
                </c:pt>
                <c:pt idx="18857">
                  <c:v>40964.833333333336</c:v>
                </c:pt>
                <c:pt idx="18858">
                  <c:v>40964.875</c:v>
                </c:pt>
                <c:pt idx="18859">
                  <c:v>40964.916666666664</c:v>
                </c:pt>
                <c:pt idx="18860">
                  <c:v>40964.958333333336</c:v>
                </c:pt>
                <c:pt idx="18861">
                  <c:v>40965</c:v>
                </c:pt>
                <c:pt idx="18862">
                  <c:v>40965.041666666664</c:v>
                </c:pt>
                <c:pt idx="18863">
                  <c:v>40965.083333333336</c:v>
                </c:pt>
                <c:pt idx="18864">
                  <c:v>40965.125</c:v>
                </c:pt>
                <c:pt idx="18865">
                  <c:v>40965.166666666664</c:v>
                </c:pt>
                <c:pt idx="18866">
                  <c:v>40965.208333333336</c:v>
                </c:pt>
                <c:pt idx="18867">
                  <c:v>40965.25</c:v>
                </c:pt>
                <c:pt idx="18868">
                  <c:v>40965.291666666664</c:v>
                </c:pt>
                <c:pt idx="18869">
                  <c:v>40965.333333333336</c:v>
                </c:pt>
                <c:pt idx="18870">
                  <c:v>40965.375</c:v>
                </c:pt>
                <c:pt idx="18871">
                  <c:v>40965.416666666664</c:v>
                </c:pt>
                <c:pt idx="18872">
                  <c:v>40965.458333333336</c:v>
                </c:pt>
                <c:pt idx="18873">
                  <c:v>40965.5</c:v>
                </c:pt>
                <c:pt idx="18874">
                  <c:v>40965.541666666664</c:v>
                </c:pt>
                <c:pt idx="18875">
                  <c:v>40965.583333333336</c:v>
                </c:pt>
                <c:pt idx="18876">
                  <c:v>40965.625</c:v>
                </c:pt>
                <c:pt idx="18877">
                  <c:v>40965.666666666664</c:v>
                </c:pt>
                <c:pt idx="18878">
                  <c:v>40965.708333333336</c:v>
                </c:pt>
                <c:pt idx="18879">
                  <c:v>40965.75</c:v>
                </c:pt>
                <c:pt idx="18880">
                  <c:v>40965.791666666664</c:v>
                </c:pt>
                <c:pt idx="18881">
                  <c:v>40965.833333333336</c:v>
                </c:pt>
                <c:pt idx="18882">
                  <c:v>40965.875</c:v>
                </c:pt>
                <c:pt idx="18883">
                  <c:v>40965.916666666664</c:v>
                </c:pt>
                <c:pt idx="18884">
                  <c:v>40965.958333333336</c:v>
                </c:pt>
                <c:pt idx="18885">
                  <c:v>40966</c:v>
                </c:pt>
                <c:pt idx="18886">
                  <c:v>40966.041666666664</c:v>
                </c:pt>
                <c:pt idx="18887">
                  <c:v>40966.083333333336</c:v>
                </c:pt>
                <c:pt idx="18888">
                  <c:v>40966.125</c:v>
                </c:pt>
                <c:pt idx="18889">
                  <c:v>40966.166666666664</c:v>
                </c:pt>
                <c:pt idx="18890">
                  <c:v>40966.208333333336</c:v>
                </c:pt>
                <c:pt idx="18891">
                  <c:v>40966.25</c:v>
                </c:pt>
                <c:pt idx="18892">
                  <c:v>40966.291666666664</c:v>
                </c:pt>
                <c:pt idx="18893">
                  <c:v>40966.333333333336</c:v>
                </c:pt>
                <c:pt idx="18894">
                  <c:v>40966.375</c:v>
                </c:pt>
                <c:pt idx="18895">
                  <c:v>40966.416666666664</c:v>
                </c:pt>
                <c:pt idx="18896">
                  <c:v>40966.458333333336</c:v>
                </c:pt>
                <c:pt idx="18897">
                  <c:v>40966.5</c:v>
                </c:pt>
                <c:pt idx="18898">
                  <c:v>40966.541666666664</c:v>
                </c:pt>
                <c:pt idx="18899">
                  <c:v>40966.583333333336</c:v>
                </c:pt>
                <c:pt idx="18900">
                  <c:v>40966.625</c:v>
                </c:pt>
                <c:pt idx="18901">
                  <c:v>40966.666666666664</c:v>
                </c:pt>
                <c:pt idx="18902">
                  <c:v>40966.708333333336</c:v>
                </c:pt>
                <c:pt idx="18903">
                  <c:v>40966.75</c:v>
                </c:pt>
                <c:pt idx="18904">
                  <c:v>40966.791666666664</c:v>
                </c:pt>
                <c:pt idx="18905">
                  <c:v>40966.833333333336</c:v>
                </c:pt>
                <c:pt idx="18906">
                  <c:v>40966.875</c:v>
                </c:pt>
                <c:pt idx="18907">
                  <c:v>40966.916666666664</c:v>
                </c:pt>
                <c:pt idx="18908">
                  <c:v>40966.958333333336</c:v>
                </c:pt>
                <c:pt idx="18909">
                  <c:v>40967</c:v>
                </c:pt>
                <c:pt idx="18910">
                  <c:v>40967.041666666664</c:v>
                </c:pt>
                <c:pt idx="18911">
                  <c:v>40967.083333333336</c:v>
                </c:pt>
                <c:pt idx="18912">
                  <c:v>40967.125</c:v>
                </c:pt>
                <c:pt idx="18913">
                  <c:v>40967.166666666664</c:v>
                </c:pt>
                <c:pt idx="18914">
                  <c:v>40967.208333333336</c:v>
                </c:pt>
                <c:pt idx="18915">
                  <c:v>40967.25</c:v>
                </c:pt>
                <c:pt idx="18916">
                  <c:v>40967.291666666664</c:v>
                </c:pt>
                <c:pt idx="18917">
                  <c:v>40967.333333333336</c:v>
                </c:pt>
                <c:pt idx="18918">
                  <c:v>40967.375</c:v>
                </c:pt>
                <c:pt idx="18919">
                  <c:v>40967.416666666664</c:v>
                </c:pt>
                <c:pt idx="18920">
                  <c:v>40967.458333333336</c:v>
                </c:pt>
                <c:pt idx="18921">
                  <c:v>40967.5</c:v>
                </c:pt>
                <c:pt idx="18922">
                  <c:v>40967.541666666664</c:v>
                </c:pt>
                <c:pt idx="18923">
                  <c:v>40967.583333333336</c:v>
                </c:pt>
                <c:pt idx="18924">
                  <c:v>40967.625</c:v>
                </c:pt>
                <c:pt idx="18925">
                  <c:v>40967.666666666664</c:v>
                </c:pt>
                <c:pt idx="18926">
                  <c:v>40967.708333333336</c:v>
                </c:pt>
                <c:pt idx="18927">
                  <c:v>40967.75</c:v>
                </c:pt>
                <c:pt idx="18928">
                  <c:v>40967.791666666664</c:v>
                </c:pt>
                <c:pt idx="18929">
                  <c:v>40967.833333333336</c:v>
                </c:pt>
                <c:pt idx="18930">
                  <c:v>40967.875</c:v>
                </c:pt>
                <c:pt idx="18931">
                  <c:v>40967.916666666664</c:v>
                </c:pt>
                <c:pt idx="18932">
                  <c:v>40967.958333333336</c:v>
                </c:pt>
                <c:pt idx="18933">
                  <c:v>40968</c:v>
                </c:pt>
                <c:pt idx="18934">
                  <c:v>40968.041666666664</c:v>
                </c:pt>
                <c:pt idx="18935">
                  <c:v>40968.083333333336</c:v>
                </c:pt>
                <c:pt idx="18936">
                  <c:v>40968.125</c:v>
                </c:pt>
                <c:pt idx="18937">
                  <c:v>40968.166666666664</c:v>
                </c:pt>
                <c:pt idx="18938">
                  <c:v>40968.208333333336</c:v>
                </c:pt>
                <c:pt idx="18939">
                  <c:v>40968.25</c:v>
                </c:pt>
                <c:pt idx="18940">
                  <c:v>40968.291666666664</c:v>
                </c:pt>
                <c:pt idx="18941">
                  <c:v>40968.333333333336</c:v>
                </c:pt>
                <c:pt idx="18942">
                  <c:v>40968.375</c:v>
                </c:pt>
                <c:pt idx="18943">
                  <c:v>40968.416666666664</c:v>
                </c:pt>
                <c:pt idx="18944">
                  <c:v>40968.458333333336</c:v>
                </c:pt>
                <c:pt idx="18945">
                  <c:v>40968.5</c:v>
                </c:pt>
                <c:pt idx="18946">
                  <c:v>40968.541666666664</c:v>
                </c:pt>
                <c:pt idx="18947">
                  <c:v>40968.583333333336</c:v>
                </c:pt>
                <c:pt idx="18948">
                  <c:v>40968.625</c:v>
                </c:pt>
                <c:pt idx="18949">
                  <c:v>40968.666666666664</c:v>
                </c:pt>
                <c:pt idx="18950">
                  <c:v>40968.708333333336</c:v>
                </c:pt>
                <c:pt idx="18951">
                  <c:v>40968.75</c:v>
                </c:pt>
                <c:pt idx="18952">
                  <c:v>40968.791666666664</c:v>
                </c:pt>
                <c:pt idx="18953">
                  <c:v>40968.833333333336</c:v>
                </c:pt>
                <c:pt idx="18954">
                  <c:v>40968.875</c:v>
                </c:pt>
                <c:pt idx="18955">
                  <c:v>40968.916666666664</c:v>
                </c:pt>
                <c:pt idx="18956">
                  <c:v>40968.958333333336</c:v>
                </c:pt>
                <c:pt idx="18957">
                  <c:v>40969</c:v>
                </c:pt>
                <c:pt idx="18958">
                  <c:v>40969.041666666664</c:v>
                </c:pt>
                <c:pt idx="18959">
                  <c:v>40969.083333333336</c:v>
                </c:pt>
                <c:pt idx="18960">
                  <c:v>40969.125</c:v>
                </c:pt>
                <c:pt idx="18961">
                  <c:v>40969.166666666664</c:v>
                </c:pt>
                <c:pt idx="18962">
                  <c:v>40969.208333333336</c:v>
                </c:pt>
                <c:pt idx="18963">
                  <c:v>40969.25</c:v>
                </c:pt>
                <c:pt idx="18964">
                  <c:v>40969.291666666664</c:v>
                </c:pt>
                <c:pt idx="18965">
                  <c:v>40969.333333333336</c:v>
                </c:pt>
                <c:pt idx="18966">
                  <c:v>40969.375</c:v>
                </c:pt>
                <c:pt idx="18967">
                  <c:v>40969.416666666664</c:v>
                </c:pt>
                <c:pt idx="18968">
                  <c:v>40969.458333333336</c:v>
                </c:pt>
                <c:pt idx="18969">
                  <c:v>40969.5</c:v>
                </c:pt>
                <c:pt idx="18970">
                  <c:v>40969.541666666664</c:v>
                </c:pt>
                <c:pt idx="18971">
                  <c:v>40969.583333333336</c:v>
                </c:pt>
                <c:pt idx="18972">
                  <c:v>40969.625</c:v>
                </c:pt>
                <c:pt idx="18973">
                  <c:v>40969.666666666664</c:v>
                </c:pt>
                <c:pt idx="18974">
                  <c:v>40969.708333333336</c:v>
                </c:pt>
                <c:pt idx="18975">
                  <c:v>40969.75</c:v>
                </c:pt>
                <c:pt idx="18976">
                  <c:v>40969.791666666664</c:v>
                </c:pt>
                <c:pt idx="18977">
                  <c:v>40969.833333333336</c:v>
                </c:pt>
                <c:pt idx="18978">
                  <c:v>40969.875</c:v>
                </c:pt>
                <c:pt idx="18979">
                  <c:v>40969.916666666664</c:v>
                </c:pt>
                <c:pt idx="18980">
                  <c:v>40969.958333333336</c:v>
                </c:pt>
                <c:pt idx="18981">
                  <c:v>40970</c:v>
                </c:pt>
                <c:pt idx="18982">
                  <c:v>40970.041666666664</c:v>
                </c:pt>
                <c:pt idx="18983">
                  <c:v>40970.083333333336</c:v>
                </c:pt>
                <c:pt idx="18984">
                  <c:v>40970.125</c:v>
                </c:pt>
                <c:pt idx="18985">
                  <c:v>40970.166666666664</c:v>
                </c:pt>
                <c:pt idx="18986">
                  <c:v>40970.208333333336</c:v>
                </c:pt>
                <c:pt idx="18987">
                  <c:v>40970.25</c:v>
                </c:pt>
                <c:pt idx="18988">
                  <c:v>40970.291666666664</c:v>
                </c:pt>
                <c:pt idx="18989">
                  <c:v>40970.333333333336</c:v>
                </c:pt>
                <c:pt idx="18990">
                  <c:v>40970.375</c:v>
                </c:pt>
                <c:pt idx="18991">
                  <c:v>40970.416666666664</c:v>
                </c:pt>
                <c:pt idx="18992">
                  <c:v>40970.458333333336</c:v>
                </c:pt>
                <c:pt idx="18993">
                  <c:v>40970.5</c:v>
                </c:pt>
                <c:pt idx="18994">
                  <c:v>40970.541666666664</c:v>
                </c:pt>
                <c:pt idx="18995">
                  <c:v>40970.583333333336</c:v>
                </c:pt>
                <c:pt idx="18996">
                  <c:v>40970.625</c:v>
                </c:pt>
                <c:pt idx="18997">
                  <c:v>40970.666666666664</c:v>
                </c:pt>
                <c:pt idx="18998">
                  <c:v>40970.708333333336</c:v>
                </c:pt>
                <c:pt idx="18999">
                  <c:v>40970.75</c:v>
                </c:pt>
                <c:pt idx="19000">
                  <c:v>40970.791666666664</c:v>
                </c:pt>
                <c:pt idx="19001">
                  <c:v>40970.833333333336</c:v>
                </c:pt>
                <c:pt idx="19002">
                  <c:v>40970.875</c:v>
                </c:pt>
                <c:pt idx="19003">
                  <c:v>40970.916666666664</c:v>
                </c:pt>
                <c:pt idx="19004">
                  <c:v>40970.958333333336</c:v>
                </c:pt>
                <c:pt idx="19005">
                  <c:v>40971</c:v>
                </c:pt>
                <c:pt idx="19006">
                  <c:v>40971.041666666664</c:v>
                </c:pt>
                <c:pt idx="19007">
                  <c:v>40971.083333333336</c:v>
                </c:pt>
                <c:pt idx="19008">
                  <c:v>40971.125</c:v>
                </c:pt>
                <c:pt idx="19009">
                  <c:v>40971.166666666664</c:v>
                </c:pt>
                <c:pt idx="19010">
                  <c:v>40971.208333333336</c:v>
                </c:pt>
                <c:pt idx="19011">
                  <c:v>40971.25</c:v>
                </c:pt>
                <c:pt idx="19012">
                  <c:v>40971.291666666664</c:v>
                </c:pt>
                <c:pt idx="19013">
                  <c:v>40971.333333333336</c:v>
                </c:pt>
                <c:pt idx="19014">
                  <c:v>40971.375</c:v>
                </c:pt>
                <c:pt idx="19015">
                  <c:v>40971.416666666664</c:v>
                </c:pt>
                <c:pt idx="19016">
                  <c:v>40971.458333333336</c:v>
                </c:pt>
                <c:pt idx="19017">
                  <c:v>40971.5</c:v>
                </c:pt>
                <c:pt idx="19018">
                  <c:v>40971.541666666664</c:v>
                </c:pt>
                <c:pt idx="19019">
                  <c:v>40971.583333333336</c:v>
                </c:pt>
                <c:pt idx="19020">
                  <c:v>40971.625</c:v>
                </c:pt>
                <c:pt idx="19021">
                  <c:v>40971.666666666664</c:v>
                </c:pt>
                <c:pt idx="19022">
                  <c:v>40971.708333333336</c:v>
                </c:pt>
                <c:pt idx="19023">
                  <c:v>40971.75</c:v>
                </c:pt>
                <c:pt idx="19024">
                  <c:v>40971.791666666664</c:v>
                </c:pt>
                <c:pt idx="19025">
                  <c:v>40971.833333333336</c:v>
                </c:pt>
                <c:pt idx="19026">
                  <c:v>40971.875</c:v>
                </c:pt>
                <c:pt idx="19027">
                  <c:v>40971.916666666664</c:v>
                </c:pt>
                <c:pt idx="19028">
                  <c:v>40971.958333333336</c:v>
                </c:pt>
                <c:pt idx="19029">
                  <c:v>40972</c:v>
                </c:pt>
                <c:pt idx="19030">
                  <c:v>40972.041666666664</c:v>
                </c:pt>
                <c:pt idx="19031">
                  <c:v>40972.083333333336</c:v>
                </c:pt>
                <c:pt idx="19032">
                  <c:v>40972.125</c:v>
                </c:pt>
                <c:pt idx="19033">
                  <c:v>40972.166666666664</c:v>
                </c:pt>
                <c:pt idx="19034">
                  <c:v>40972.208333333336</c:v>
                </c:pt>
                <c:pt idx="19035">
                  <c:v>40972.25</c:v>
                </c:pt>
                <c:pt idx="19036">
                  <c:v>40972.291666666664</c:v>
                </c:pt>
                <c:pt idx="19037">
                  <c:v>40972.333333333336</c:v>
                </c:pt>
                <c:pt idx="19038">
                  <c:v>40972.375</c:v>
                </c:pt>
                <c:pt idx="19039">
                  <c:v>40972.416666666664</c:v>
                </c:pt>
                <c:pt idx="19040">
                  <c:v>40972.458333333336</c:v>
                </c:pt>
                <c:pt idx="19041">
                  <c:v>40972.5</c:v>
                </c:pt>
                <c:pt idx="19042">
                  <c:v>40972.541666666664</c:v>
                </c:pt>
                <c:pt idx="19043">
                  <c:v>40972.583333333336</c:v>
                </c:pt>
                <c:pt idx="19044">
                  <c:v>40972.625</c:v>
                </c:pt>
                <c:pt idx="19045">
                  <c:v>40972.666666666664</c:v>
                </c:pt>
                <c:pt idx="19046">
                  <c:v>40972.708333333336</c:v>
                </c:pt>
                <c:pt idx="19047">
                  <c:v>40972.75</c:v>
                </c:pt>
                <c:pt idx="19048">
                  <c:v>40972.791666666664</c:v>
                </c:pt>
                <c:pt idx="19049">
                  <c:v>40972.833333333336</c:v>
                </c:pt>
                <c:pt idx="19050">
                  <c:v>40972.875</c:v>
                </c:pt>
                <c:pt idx="19051">
                  <c:v>40972.916666666664</c:v>
                </c:pt>
                <c:pt idx="19052">
                  <c:v>40972.958333333336</c:v>
                </c:pt>
                <c:pt idx="19053">
                  <c:v>40973</c:v>
                </c:pt>
                <c:pt idx="19054">
                  <c:v>40973.041666666664</c:v>
                </c:pt>
                <c:pt idx="19055">
                  <c:v>40973.083333333336</c:v>
                </c:pt>
                <c:pt idx="19056">
                  <c:v>40973.125</c:v>
                </c:pt>
                <c:pt idx="19057">
                  <c:v>40973.166666666664</c:v>
                </c:pt>
                <c:pt idx="19058">
                  <c:v>40973.208333333336</c:v>
                </c:pt>
                <c:pt idx="19059">
                  <c:v>40973.25</c:v>
                </c:pt>
                <c:pt idx="19060">
                  <c:v>40973.291666666664</c:v>
                </c:pt>
                <c:pt idx="19061">
                  <c:v>40973.333333333336</c:v>
                </c:pt>
                <c:pt idx="19062">
                  <c:v>40973.375</c:v>
                </c:pt>
                <c:pt idx="19063">
                  <c:v>40973.416666666664</c:v>
                </c:pt>
                <c:pt idx="19064">
                  <c:v>40973.458333333336</c:v>
                </c:pt>
                <c:pt idx="19065">
                  <c:v>40973.5</c:v>
                </c:pt>
                <c:pt idx="19066">
                  <c:v>40973.541666666664</c:v>
                </c:pt>
                <c:pt idx="19067">
                  <c:v>40973.583333333336</c:v>
                </c:pt>
                <c:pt idx="19068">
                  <c:v>40973.625</c:v>
                </c:pt>
                <c:pt idx="19069">
                  <c:v>40973.666666666664</c:v>
                </c:pt>
                <c:pt idx="19070">
                  <c:v>40973.708333333336</c:v>
                </c:pt>
                <c:pt idx="19071">
                  <c:v>40973.75</c:v>
                </c:pt>
                <c:pt idx="19072">
                  <c:v>40973.791666666664</c:v>
                </c:pt>
                <c:pt idx="19073">
                  <c:v>40973.833333333336</c:v>
                </c:pt>
                <c:pt idx="19074">
                  <c:v>40973.875</c:v>
                </c:pt>
                <c:pt idx="19075">
                  <c:v>40973.916666666664</c:v>
                </c:pt>
                <c:pt idx="19076">
                  <c:v>40973.958333333336</c:v>
                </c:pt>
                <c:pt idx="19077">
                  <c:v>40974</c:v>
                </c:pt>
                <c:pt idx="19078">
                  <c:v>40974.041666666664</c:v>
                </c:pt>
                <c:pt idx="19079">
                  <c:v>40974.083333333336</c:v>
                </c:pt>
                <c:pt idx="19080">
                  <c:v>40974.125</c:v>
                </c:pt>
                <c:pt idx="19081">
                  <c:v>40974.166666666664</c:v>
                </c:pt>
                <c:pt idx="19082">
                  <c:v>40974.208333333336</c:v>
                </c:pt>
                <c:pt idx="19083">
                  <c:v>40974.25</c:v>
                </c:pt>
                <c:pt idx="19084">
                  <c:v>40974.291666666664</c:v>
                </c:pt>
                <c:pt idx="19085">
                  <c:v>40974.333333333336</c:v>
                </c:pt>
                <c:pt idx="19086">
                  <c:v>40974.375</c:v>
                </c:pt>
                <c:pt idx="19087">
                  <c:v>40974.416666666664</c:v>
                </c:pt>
                <c:pt idx="19088">
                  <c:v>40974.458333333336</c:v>
                </c:pt>
                <c:pt idx="19089">
                  <c:v>40974.5</c:v>
                </c:pt>
                <c:pt idx="19090">
                  <c:v>40974.541666666664</c:v>
                </c:pt>
                <c:pt idx="19091">
                  <c:v>40974.583333333336</c:v>
                </c:pt>
                <c:pt idx="19092">
                  <c:v>40974.625</c:v>
                </c:pt>
                <c:pt idx="19093">
                  <c:v>40974.666666666664</c:v>
                </c:pt>
                <c:pt idx="19094">
                  <c:v>40974.708333333336</c:v>
                </c:pt>
                <c:pt idx="19095">
                  <c:v>40974.75</c:v>
                </c:pt>
                <c:pt idx="19096">
                  <c:v>40974.791666666664</c:v>
                </c:pt>
                <c:pt idx="19097">
                  <c:v>40974.833333333336</c:v>
                </c:pt>
                <c:pt idx="19098">
                  <c:v>40974.875</c:v>
                </c:pt>
                <c:pt idx="19099">
                  <c:v>40974.916666666664</c:v>
                </c:pt>
                <c:pt idx="19100">
                  <c:v>40974.958333333336</c:v>
                </c:pt>
                <c:pt idx="19101">
                  <c:v>40975</c:v>
                </c:pt>
                <c:pt idx="19102">
                  <c:v>40975.041666666664</c:v>
                </c:pt>
                <c:pt idx="19103">
                  <c:v>40975.083333333336</c:v>
                </c:pt>
                <c:pt idx="19104">
                  <c:v>40975.125</c:v>
                </c:pt>
                <c:pt idx="19105">
                  <c:v>40975.166666666664</c:v>
                </c:pt>
                <c:pt idx="19106">
                  <c:v>40975.208333333336</c:v>
                </c:pt>
                <c:pt idx="19107">
                  <c:v>40975.25</c:v>
                </c:pt>
                <c:pt idx="19108">
                  <c:v>40975.291666666664</c:v>
                </c:pt>
                <c:pt idx="19109">
                  <c:v>40975.333333333336</c:v>
                </c:pt>
                <c:pt idx="19110">
                  <c:v>40975.375</c:v>
                </c:pt>
                <c:pt idx="19111">
                  <c:v>40975.416666666664</c:v>
                </c:pt>
                <c:pt idx="19112">
                  <c:v>40975.458333333336</c:v>
                </c:pt>
                <c:pt idx="19113">
                  <c:v>40975.5</c:v>
                </c:pt>
                <c:pt idx="19114">
                  <c:v>40975.541666666664</c:v>
                </c:pt>
                <c:pt idx="19115">
                  <c:v>40975.583333333336</c:v>
                </c:pt>
                <c:pt idx="19116">
                  <c:v>40975.625</c:v>
                </c:pt>
                <c:pt idx="19117">
                  <c:v>40975.666666666664</c:v>
                </c:pt>
                <c:pt idx="19118">
                  <c:v>40975.708333333336</c:v>
                </c:pt>
                <c:pt idx="19119">
                  <c:v>40975.75</c:v>
                </c:pt>
                <c:pt idx="19120">
                  <c:v>40975.791666666664</c:v>
                </c:pt>
                <c:pt idx="19121">
                  <c:v>40975.833333333336</c:v>
                </c:pt>
                <c:pt idx="19122">
                  <c:v>40975.875</c:v>
                </c:pt>
                <c:pt idx="19123">
                  <c:v>40975.916666666664</c:v>
                </c:pt>
                <c:pt idx="19124">
                  <c:v>40975.958333333336</c:v>
                </c:pt>
                <c:pt idx="19125">
                  <c:v>40976</c:v>
                </c:pt>
                <c:pt idx="19126">
                  <c:v>40976.041666666664</c:v>
                </c:pt>
                <c:pt idx="19127">
                  <c:v>40976.083333333336</c:v>
                </c:pt>
                <c:pt idx="19128">
                  <c:v>40976.125</c:v>
                </c:pt>
                <c:pt idx="19129">
                  <c:v>40976.166666666664</c:v>
                </c:pt>
                <c:pt idx="19130">
                  <c:v>40976.208333333336</c:v>
                </c:pt>
                <c:pt idx="19131">
                  <c:v>40976.25</c:v>
                </c:pt>
                <c:pt idx="19132">
                  <c:v>40976.291666666664</c:v>
                </c:pt>
                <c:pt idx="19133">
                  <c:v>40976.333333333336</c:v>
                </c:pt>
                <c:pt idx="19134">
                  <c:v>40976.375</c:v>
                </c:pt>
                <c:pt idx="19135">
                  <c:v>40976.416666666664</c:v>
                </c:pt>
                <c:pt idx="19136">
                  <c:v>40976.458333333336</c:v>
                </c:pt>
                <c:pt idx="19137">
                  <c:v>40976.5</c:v>
                </c:pt>
                <c:pt idx="19138">
                  <c:v>40976.541666666664</c:v>
                </c:pt>
                <c:pt idx="19139">
                  <c:v>40976.583333333336</c:v>
                </c:pt>
                <c:pt idx="19140">
                  <c:v>40976.625</c:v>
                </c:pt>
                <c:pt idx="19141">
                  <c:v>40976.666666666664</c:v>
                </c:pt>
                <c:pt idx="19142">
                  <c:v>40976.708333333336</c:v>
                </c:pt>
                <c:pt idx="19143">
                  <c:v>40976.75</c:v>
                </c:pt>
                <c:pt idx="19144">
                  <c:v>40976.791666666664</c:v>
                </c:pt>
                <c:pt idx="19145">
                  <c:v>40976.833333333336</c:v>
                </c:pt>
                <c:pt idx="19146">
                  <c:v>40976.875</c:v>
                </c:pt>
                <c:pt idx="19147">
                  <c:v>40976.916666666664</c:v>
                </c:pt>
                <c:pt idx="19148">
                  <c:v>40976.958333333336</c:v>
                </c:pt>
                <c:pt idx="19149">
                  <c:v>40977</c:v>
                </c:pt>
                <c:pt idx="19150">
                  <c:v>40977.041666666664</c:v>
                </c:pt>
                <c:pt idx="19151">
                  <c:v>40977.083333333336</c:v>
                </c:pt>
                <c:pt idx="19152">
                  <c:v>40977.125</c:v>
                </c:pt>
                <c:pt idx="19153">
                  <c:v>40977.166666666664</c:v>
                </c:pt>
                <c:pt idx="19154">
                  <c:v>40977.208333333336</c:v>
                </c:pt>
                <c:pt idx="19155">
                  <c:v>40977.25</c:v>
                </c:pt>
                <c:pt idx="19156">
                  <c:v>40977.291666666664</c:v>
                </c:pt>
                <c:pt idx="19157">
                  <c:v>40977.333333333336</c:v>
                </c:pt>
                <c:pt idx="19158">
                  <c:v>40977.375</c:v>
                </c:pt>
                <c:pt idx="19159">
                  <c:v>40977.416666666664</c:v>
                </c:pt>
                <c:pt idx="19160">
                  <c:v>40977.458333333336</c:v>
                </c:pt>
                <c:pt idx="19161">
                  <c:v>40977.5</c:v>
                </c:pt>
                <c:pt idx="19162">
                  <c:v>40977.541666666664</c:v>
                </c:pt>
                <c:pt idx="19163">
                  <c:v>40977.583333333336</c:v>
                </c:pt>
                <c:pt idx="19164">
                  <c:v>40977.625</c:v>
                </c:pt>
                <c:pt idx="19165">
                  <c:v>40977.666666666664</c:v>
                </c:pt>
                <c:pt idx="19166">
                  <c:v>40977.708333333336</c:v>
                </c:pt>
                <c:pt idx="19167">
                  <c:v>40977.75</c:v>
                </c:pt>
                <c:pt idx="19168">
                  <c:v>40977.791666666664</c:v>
                </c:pt>
                <c:pt idx="19169">
                  <c:v>40977.833333333336</c:v>
                </c:pt>
                <c:pt idx="19170">
                  <c:v>40977.875</c:v>
                </c:pt>
                <c:pt idx="19171">
                  <c:v>40977.916666666664</c:v>
                </c:pt>
                <c:pt idx="19172">
                  <c:v>40977.958333333336</c:v>
                </c:pt>
                <c:pt idx="19173">
                  <c:v>40978</c:v>
                </c:pt>
                <c:pt idx="19174">
                  <c:v>40978.041666666664</c:v>
                </c:pt>
                <c:pt idx="19175">
                  <c:v>40978.083333333336</c:v>
                </c:pt>
                <c:pt idx="19176">
                  <c:v>40978.125</c:v>
                </c:pt>
                <c:pt idx="19177">
                  <c:v>40978.166666666664</c:v>
                </c:pt>
                <c:pt idx="19178">
                  <c:v>40978.208333333336</c:v>
                </c:pt>
                <c:pt idx="19179">
                  <c:v>40978.25</c:v>
                </c:pt>
                <c:pt idx="19180">
                  <c:v>40978.291666666664</c:v>
                </c:pt>
                <c:pt idx="19181">
                  <c:v>40978.333333333336</c:v>
                </c:pt>
                <c:pt idx="19182">
                  <c:v>40978.375</c:v>
                </c:pt>
                <c:pt idx="19183">
                  <c:v>40978.416666666664</c:v>
                </c:pt>
                <c:pt idx="19184">
                  <c:v>40978.458333333336</c:v>
                </c:pt>
                <c:pt idx="19185">
                  <c:v>40978.5</c:v>
                </c:pt>
                <c:pt idx="19186">
                  <c:v>40978.541666666664</c:v>
                </c:pt>
                <c:pt idx="19187">
                  <c:v>40978.583333333336</c:v>
                </c:pt>
                <c:pt idx="19188">
                  <c:v>40978.625</c:v>
                </c:pt>
                <c:pt idx="19189">
                  <c:v>40978.666666666664</c:v>
                </c:pt>
                <c:pt idx="19190">
                  <c:v>40978.708333333336</c:v>
                </c:pt>
                <c:pt idx="19191">
                  <c:v>40978.75</c:v>
                </c:pt>
                <c:pt idx="19192">
                  <c:v>40978.791666666664</c:v>
                </c:pt>
                <c:pt idx="19193">
                  <c:v>40978.833333333336</c:v>
                </c:pt>
                <c:pt idx="19194">
                  <c:v>40978.875</c:v>
                </c:pt>
                <c:pt idx="19195">
                  <c:v>40978.916666666664</c:v>
                </c:pt>
                <c:pt idx="19196">
                  <c:v>40978.958333333336</c:v>
                </c:pt>
                <c:pt idx="19197">
                  <c:v>40979</c:v>
                </c:pt>
                <c:pt idx="19198">
                  <c:v>40979.041666666664</c:v>
                </c:pt>
                <c:pt idx="19199">
                  <c:v>40979.083333333336</c:v>
                </c:pt>
                <c:pt idx="19200">
                  <c:v>40979.125</c:v>
                </c:pt>
                <c:pt idx="19201">
                  <c:v>40979.166666666664</c:v>
                </c:pt>
                <c:pt idx="19202">
                  <c:v>40979.208333333336</c:v>
                </c:pt>
                <c:pt idx="19203">
                  <c:v>40979.25</c:v>
                </c:pt>
                <c:pt idx="19204">
                  <c:v>40979.291666666664</c:v>
                </c:pt>
                <c:pt idx="19205">
                  <c:v>40979.333333333336</c:v>
                </c:pt>
                <c:pt idx="19206">
                  <c:v>40979.375</c:v>
                </c:pt>
                <c:pt idx="19207">
                  <c:v>40979.416666666664</c:v>
                </c:pt>
                <c:pt idx="19208">
                  <c:v>40979.458333333336</c:v>
                </c:pt>
                <c:pt idx="19209">
                  <c:v>40979.5</c:v>
                </c:pt>
                <c:pt idx="19210">
                  <c:v>40979.541666666664</c:v>
                </c:pt>
                <c:pt idx="19211">
                  <c:v>40979.583333333336</c:v>
                </c:pt>
                <c:pt idx="19212">
                  <c:v>40979.625</c:v>
                </c:pt>
                <c:pt idx="19213">
                  <c:v>40979.666666666664</c:v>
                </c:pt>
                <c:pt idx="19214">
                  <c:v>40979.708333333336</c:v>
                </c:pt>
                <c:pt idx="19215">
                  <c:v>40979.75</c:v>
                </c:pt>
                <c:pt idx="19216">
                  <c:v>40979.791666666664</c:v>
                </c:pt>
                <c:pt idx="19217">
                  <c:v>40979.833333333336</c:v>
                </c:pt>
                <c:pt idx="19218">
                  <c:v>40979.875</c:v>
                </c:pt>
                <c:pt idx="19219">
                  <c:v>40979.916666666664</c:v>
                </c:pt>
                <c:pt idx="19220">
                  <c:v>40979.958333333336</c:v>
                </c:pt>
                <c:pt idx="19221">
                  <c:v>40980</c:v>
                </c:pt>
                <c:pt idx="19222">
                  <c:v>40980.041666666664</c:v>
                </c:pt>
                <c:pt idx="19223">
                  <c:v>40980.083333333336</c:v>
                </c:pt>
                <c:pt idx="19224">
                  <c:v>40980.125</c:v>
                </c:pt>
                <c:pt idx="19225">
                  <c:v>40980.166666666664</c:v>
                </c:pt>
                <c:pt idx="19226">
                  <c:v>40980.208333333336</c:v>
                </c:pt>
                <c:pt idx="19227">
                  <c:v>40980.25</c:v>
                </c:pt>
                <c:pt idx="19228">
                  <c:v>40980.291666666664</c:v>
                </c:pt>
                <c:pt idx="19229">
                  <c:v>40980.333333333336</c:v>
                </c:pt>
                <c:pt idx="19230">
                  <c:v>40980.375</c:v>
                </c:pt>
                <c:pt idx="19231">
                  <c:v>40980.416666666664</c:v>
                </c:pt>
                <c:pt idx="19232">
                  <c:v>40980.458333333336</c:v>
                </c:pt>
                <c:pt idx="19233">
                  <c:v>40980.5</c:v>
                </c:pt>
                <c:pt idx="19234">
                  <c:v>40980.541666666664</c:v>
                </c:pt>
                <c:pt idx="19235">
                  <c:v>40980.583333333336</c:v>
                </c:pt>
                <c:pt idx="19236">
                  <c:v>40980.625</c:v>
                </c:pt>
                <c:pt idx="19237">
                  <c:v>40980.666666666664</c:v>
                </c:pt>
                <c:pt idx="19238">
                  <c:v>40980.708333333336</c:v>
                </c:pt>
                <c:pt idx="19239">
                  <c:v>40980.75</c:v>
                </c:pt>
                <c:pt idx="19240">
                  <c:v>40980.791666666664</c:v>
                </c:pt>
                <c:pt idx="19241">
                  <c:v>40980.833333333336</c:v>
                </c:pt>
                <c:pt idx="19242">
                  <c:v>40980.875</c:v>
                </c:pt>
                <c:pt idx="19243">
                  <c:v>40980.916666666664</c:v>
                </c:pt>
                <c:pt idx="19244">
                  <c:v>40980.958333333336</c:v>
                </c:pt>
                <c:pt idx="19245">
                  <c:v>40981</c:v>
                </c:pt>
                <c:pt idx="19246">
                  <c:v>40981.041666666664</c:v>
                </c:pt>
                <c:pt idx="19247">
                  <c:v>40981.083333333336</c:v>
                </c:pt>
                <c:pt idx="19248">
                  <c:v>40981.125</c:v>
                </c:pt>
                <c:pt idx="19249">
                  <c:v>40981.166666666664</c:v>
                </c:pt>
                <c:pt idx="19250">
                  <c:v>40981.208333333336</c:v>
                </c:pt>
                <c:pt idx="19251">
                  <c:v>40981.25</c:v>
                </c:pt>
                <c:pt idx="19252">
                  <c:v>40981.291666666664</c:v>
                </c:pt>
                <c:pt idx="19253">
                  <c:v>40981.333333333336</c:v>
                </c:pt>
                <c:pt idx="19254">
                  <c:v>40981.375</c:v>
                </c:pt>
                <c:pt idx="19255">
                  <c:v>40981.416666666664</c:v>
                </c:pt>
                <c:pt idx="19256">
                  <c:v>40981.458333333336</c:v>
                </c:pt>
                <c:pt idx="19257">
                  <c:v>40981.5</c:v>
                </c:pt>
                <c:pt idx="19258">
                  <c:v>40981.541666666664</c:v>
                </c:pt>
                <c:pt idx="19259">
                  <c:v>40981.583333333336</c:v>
                </c:pt>
                <c:pt idx="19260">
                  <c:v>40981.625</c:v>
                </c:pt>
                <c:pt idx="19261">
                  <c:v>40981.666666666664</c:v>
                </c:pt>
                <c:pt idx="19262">
                  <c:v>40981.708333333336</c:v>
                </c:pt>
                <c:pt idx="19263">
                  <c:v>40981.75</c:v>
                </c:pt>
                <c:pt idx="19264">
                  <c:v>40981.791666666664</c:v>
                </c:pt>
                <c:pt idx="19265">
                  <c:v>40981.833333333336</c:v>
                </c:pt>
                <c:pt idx="19266">
                  <c:v>40981.875</c:v>
                </c:pt>
                <c:pt idx="19267">
                  <c:v>40981.916666666664</c:v>
                </c:pt>
                <c:pt idx="19268">
                  <c:v>40981.958333333336</c:v>
                </c:pt>
                <c:pt idx="19269">
                  <c:v>40982</c:v>
                </c:pt>
                <c:pt idx="19270">
                  <c:v>40982.041666666664</c:v>
                </c:pt>
                <c:pt idx="19271">
                  <c:v>40982.083333333336</c:v>
                </c:pt>
                <c:pt idx="19272">
                  <c:v>40982.125</c:v>
                </c:pt>
                <c:pt idx="19273">
                  <c:v>40982.166666666664</c:v>
                </c:pt>
                <c:pt idx="19274">
                  <c:v>40982.208333333336</c:v>
                </c:pt>
                <c:pt idx="19275">
                  <c:v>40982.25</c:v>
                </c:pt>
                <c:pt idx="19276">
                  <c:v>40982.291666666664</c:v>
                </c:pt>
                <c:pt idx="19277">
                  <c:v>40982.333333333336</c:v>
                </c:pt>
                <c:pt idx="19278">
                  <c:v>40982.375</c:v>
                </c:pt>
                <c:pt idx="19279">
                  <c:v>40982.416666666664</c:v>
                </c:pt>
                <c:pt idx="19280">
                  <c:v>40982.458333333336</c:v>
                </c:pt>
                <c:pt idx="19281">
                  <c:v>40982.5</c:v>
                </c:pt>
                <c:pt idx="19282">
                  <c:v>40982.541666666664</c:v>
                </c:pt>
                <c:pt idx="19283">
                  <c:v>40982.583333333336</c:v>
                </c:pt>
                <c:pt idx="19284">
                  <c:v>40982.625</c:v>
                </c:pt>
                <c:pt idx="19285">
                  <c:v>40982.666666666664</c:v>
                </c:pt>
                <c:pt idx="19286">
                  <c:v>40982.708333333336</c:v>
                </c:pt>
                <c:pt idx="19287">
                  <c:v>40982.75</c:v>
                </c:pt>
                <c:pt idx="19288">
                  <c:v>40982.791666666664</c:v>
                </c:pt>
                <c:pt idx="19289">
                  <c:v>40982.833333333336</c:v>
                </c:pt>
                <c:pt idx="19290">
                  <c:v>40982.875</c:v>
                </c:pt>
                <c:pt idx="19291">
                  <c:v>40982.916666666664</c:v>
                </c:pt>
                <c:pt idx="19292">
                  <c:v>40982.958333333336</c:v>
                </c:pt>
                <c:pt idx="19293">
                  <c:v>40983</c:v>
                </c:pt>
                <c:pt idx="19294">
                  <c:v>40983.041666666664</c:v>
                </c:pt>
                <c:pt idx="19295">
                  <c:v>40983.083333333336</c:v>
                </c:pt>
                <c:pt idx="19296">
                  <c:v>40983.125</c:v>
                </c:pt>
                <c:pt idx="19297">
                  <c:v>40983.166666666664</c:v>
                </c:pt>
                <c:pt idx="19298">
                  <c:v>40983.208333333336</c:v>
                </c:pt>
                <c:pt idx="19299">
                  <c:v>40983.25</c:v>
                </c:pt>
                <c:pt idx="19300">
                  <c:v>40983.291666666664</c:v>
                </c:pt>
                <c:pt idx="19301">
                  <c:v>40983.333333333336</c:v>
                </c:pt>
                <c:pt idx="19302">
                  <c:v>40983.375</c:v>
                </c:pt>
                <c:pt idx="19303">
                  <c:v>40983.416666666664</c:v>
                </c:pt>
                <c:pt idx="19304">
                  <c:v>40983.458333333336</c:v>
                </c:pt>
                <c:pt idx="19305">
                  <c:v>40983.5</c:v>
                </c:pt>
                <c:pt idx="19306">
                  <c:v>40983.541666666664</c:v>
                </c:pt>
                <c:pt idx="19307">
                  <c:v>40983.583333333336</c:v>
                </c:pt>
                <c:pt idx="19308">
                  <c:v>40983.625</c:v>
                </c:pt>
                <c:pt idx="19309">
                  <c:v>40983.666666666664</c:v>
                </c:pt>
                <c:pt idx="19310">
                  <c:v>40983.708333333336</c:v>
                </c:pt>
                <c:pt idx="19311">
                  <c:v>40983.75</c:v>
                </c:pt>
                <c:pt idx="19312">
                  <c:v>40983.791666666664</c:v>
                </c:pt>
                <c:pt idx="19313">
                  <c:v>40983.833333333336</c:v>
                </c:pt>
                <c:pt idx="19314">
                  <c:v>40983.875</c:v>
                </c:pt>
                <c:pt idx="19315">
                  <c:v>40983.916666666664</c:v>
                </c:pt>
                <c:pt idx="19316">
                  <c:v>40983.958333333336</c:v>
                </c:pt>
                <c:pt idx="19317">
                  <c:v>40984</c:v>
                </c:pt>
                <c:pt idx="19318">
                  <c:v>40984.041666666664</c:v>
                </c:pt>
                <c:pt idx="19319">
                  <c:v>40984.083333333336</c:v>
                </c:pt>
                <c:pt idx="19320">
                  <c:v>40984.125</c:v>
                </c:pt>
                <c:pt idx="19321">
                  <c:v>40984.166666666664</c:v>
                </c:pt>
                <c:pt idx="19322">
                  <c:v>40984.208333333336</c:v>
                </c:pt>
                <c:pt idx="19323">
                  <c:v>40984.25</c:v>
                </c:pt>
                <c:pt idx="19324">
                  <c:v>40984.291666666664</c:v>
                </c:pt>
                <c:pt idx="19325">
                  <c:v>40984.333333333336</c:v>
                </c:pt>
                <c:pt idx="19326">
                  <c:v>40984.375</c:v>
                </c:pt>
                <c:pt idx="19327">
                  <c:v>40984.416666666664</c:v>
                </c:pt>
                <c:pt idx="19328">
                  <c:v>40984.458333333336</c:v>
                </c:pt>
                <c:pt idx="19329">
                  <c:v>40984.5</c:v>
                </c:pt>
                <c:pt idx="19330">
                  <c:v>40984.541666666664</c:v>
                </c:pt>
                <c:pt idx="19331">
                  <c:v>40984.583333333336</c:v>
                </c:pt>
                <c:pt idx="19332">
                  <c:v>40984.625</c:v>
                </c:pt>
                <c:pt idx="19333">
                  <c:v>40984.666666666664</c:v>
                </c:pt>
                <c:pt idx="19334">
                  <c:v>40984.708333333336</c:v>
                </c:pt>
                <c:pt idx="19335">
                  <c:v>40984.75</c:v>
                </c:pt>
                <c:pt idx="19336">
                  <c:v>40984.791666666664</c:v>
                </c:pt>
                <c:pt idx="19337">
                  <c:v>40984.833333333336</c:v>
                </c:pt>
                <c:pt idx="19338">
                  <c:v>40984.875</c:v>
                </c:pt>
                <c:pt idx="19339">
                  <c:v>40984.916666666664</c:v>
                </c:pt>
                <c:pt idx="19340">
                  <c:v>40984.958333333336</c:v>
                </c:pt>
                <c:pt idx="19341">
                  <c:v>40985</c:v>
                </c:pt>
                <c:pt idx="19342">
                  <c:v>40985.041666666664</c:v>
                </c:pt>
                <c:pt idx="19343">
                  <c:v>40985.083333333336</c:v>
                </c:pt>
                <c:pt idx="19344">
                  <c:v>40985.125</c:v>
                </c:pt>
                <c:pt idx="19345">
                  <c:v>40985.166666666664</c:v>
                </c:pt>
                <c:pt idx="19346">
                  <c:v>40985.208333333336</c:v>
                </c:pt>
                <c:pt idx="19347">
                  <c:v>40985.25</c:v>
                </c:pt>
                <c:pt idx="19348">
                  <c:v>40985.291666666664</c:v>
                </c:pt>
                <c:pt idx="19349">
                  <c:v>40985.333333333336</c:v>
                </c:pt>
                <c:pt idx="19350">
                  <c:v>40985.375</c:v>
                </c:pt>
                <c:pt idx="19351">
                  <c:v>40985.416666666664</c:v>
                </c:pt>
                <c:pt idx="19352">
                  <c:v>40985.458333333336</c:v>
                </c:pt>
                <c:pt idx="19353">
                  <c:v>40985.5</c:v>
                </c:pt>
                <c:pt idx="19354">
                  <c:v>40985.541666666664</c:v>
                </c:pt>
                <c:pt idx="19355">
                  <c:v>40985.583333333336</c:v>
                </c:pt>
                <c:pt idx="19356">
                  <c:v>40985.625</c:v>
                </c:pt>
                <c:pt idx="19357">
                  <c:v>40985.666666666664</c:v>
                </c:pt>
                <c:pt idx="19358">
                  <c:v>40985.708333333336</c:v>
                </c:pt>
                <c:pt idx="19359">
                  <c:v>40985.75</c:v>
                </c:pt>
                <c:pt idx="19360">
                  <c:v>40985.791666666664</c:v>
                </c:pt>
                <c:pt idx="19361">
                  <c:v>40985.833333333336</c:v>
                </c:pt>
                <c:pt idx="19362">
                  <c:v>40985.875</c:v>
                </c:pt>
                <c:pt idx="19363">
                  <c:v>40985.916666666664</c:v>
                </c:pt>
                <c:pt idx="19364">
                  <c:v>40985.958333333336</c:v>
                </c:pt>
                <c:pt idx="19365">
                  <c:v>40986</c:v>
                </c:pt>
                <c:pt idx="19366">
                  <c:v>40986.041666666664</c:v>
                </c:pt>
                <c:pt idx="19367">
                  <c:v>40986.083333333336</c:v>
                </c:pt>
                <c:pt idx="19368">
                  <c:v>40986.125</c:v>
                </c:pt>
                <c:pt idx="19369">
                  <c:v>40986.166666666664</c:v>
                </c:pt>
                <c:pt idx="19370">
                  <c:v>40986.208333333336</c:v>
                </c:pt>
                <c:pt idx="19371">
                  <c:v>40986.25</c:v>
                </c:pt>
                <c:pt idx="19372">
                  <c:v>40986.291666666664</c:v>
                </c:pt>
                <c:pt idx="19373">
                  <c:v>40986.333333333336</c:v>
                </c:pt>
                <c:pt idx="19374">
                  <c:v>40986.375</c:v>
                </c:pt>
                <c:pt idx="19375">
                  <c:v>40986.416666666664</c:v>
                </c:pt>
                <c:pt idx="19376">
                  <c:v>40986.458333333336</c:v>
                </c:pt>
                <c:pt idx="19377">
                  <c:v>40986.5</c:v>
                </c:pt>
                <c:pt idx="19378">
                  <c:v>40986.541666666664</c:v>
                </c:pt>
                <c:pt idx="19379">
                  <c:v>40986.583333333336</c:v>
                </c:pt>
                <c:pt idx="19380">
                  <c:v>40986.625</c:v>
                </c:pt>
                <c:pt idx="19381">
                  <c:v>40986.666666666664</c:v>
                </c:pt>
                <c:pt idx="19382">
                  <c:v>40986.708333333336</c:v>
                </c:pt>
                <c:pt idx="19383">
                  <c:v>40986.75</c:v>
                </c:pt>
                <c:pt idx="19384">
                  <c:v>40986.791666666664</c:v>
                </c:pt>
                <c:pt idx="19385">
                  <c:v>40986.833333333336</c:v>
                </c:pt>
                <c:pt idx="19386">
                  <c:v>40986.875</c:v>
                </c:pt>
                <c:pt idx="19387">
                  <c:v>40986.916666666664</c:v>
                </c:pt>
                <c:pt idx="19388">
                  <c:v>40986.958333333336</c:v>
                </c:pt>
                <c:pt idx="19389">
                  <c:v>40987</c:v>
                </c:pt>
                <c:pt idx="19390">
                  <c:v>40987.041666666664</c:v>
                </c:pt>
                <c:pt idx="19391">
                  <c:v>40987.083333333336</c:v>
                </c:pt>
                <c:pt idx="19392">
                  <c:v>40987.125</c:v>
                </c:pt>
                <c:pt idx="19393">
                  <c:v>40987.166666666664</c:v>
                </c:pt>
                <c:pt idx="19394">
                  <c:v>40987.208333333336</c:v>
                </c:pt>
                <c:pt idx="19395">
                  <c:v>40987.25</c:v>
                </c:pt>
                <c:pt idx="19396">
                  <c:v>40987.291666666664</c:v>
                </c:pt>
                <c:pt idx="19397">
                  <c:v>40987.333333333336</c:v>
                </c:pt>
                <c:pt idx="19398">
                  <c:v>40987.375</c:v>
                </c:pt>
                <c:pt idx="19399">
                  <c:v>40987.416666666664</c:v>
                </c:pt>
                <c:pt idx="19400">
                  <c:v>40987.458333333336</c:v>
                </c:pt>
                <c:pt idx="19401">
                  <c:v>40987.5</c:v>
                </c:pt>
                <c:pt idx="19402">
                  <c:v>40987.541666666664</c:v>
                </c:pt>
                <c:pt idx="19403">
                  <c:v>40987.583333333336</c:v>
                </c:pt>
                <c:pt idx="19404">
                  <c:v>40987.625</c:v>
                </c:pt>
                <c:pt idx="19405">
                  <c:v>40987.666666666664</c:v>
                </c:pt>
                <c:pt idx="19406">
                  <c:v>40987.708333333336</c:v>
                </c:pt>
                <c:pt idx="19407">
                  <c:v>40987.75</c:v>
                </c:pt>
                <c:pt idx="19408">
                  <c:v>40987.791666666664</c:v>
                </c:pt>
                <c:pt idx="19409">
                  <c:v>40987.833333333336</c:v>
                </c:pt>
                <c:pt idx="19410">
                  <c:v>40987.875</c:v>
                </c:pt>
                <c:pt idx="19411">
                  <c:v>40987.916666666664</c:v>
                </c:pt>
                <c:pt idx="19412">
                  <c:v>40987.958333333336</c:v>
                </c:pt>
                <c:pt idx="19413">
                  <c:v>40988</c:v>
                </c:pt>
                <c:pt idx="19414">
                  <c:v>40988.041666666664</c:v>
                </c:pt>
                <c:pt idx="19415">
                  <c:v>40988.083333333336</c:v>
                </c:pt>
                <c:pt idx="19416">
                  <c:v>40988.125</c:v>
                </c:pt>
                <c:pt idx="19417">
                  <c:v>40988.166666666664</c:v>
                </c:pt>
                <c:pt idx="19418">
                  <c:v>40988.208333333336</c:v>
                </c:pt>
                <c:pt idx="19419">
                  <c:v>40988.25</c:v>
                </c:pt>
                <c:pt idx="19420">
                  <c:v>40988.291666666664</c:v>
                </c:pt>
                <c:pt idx="19421">
                  <c:v>40988.333333333336</c:v>
                </c:pt>
                <c:pt idx="19422">
                  <c:v>40988.375</c:v>
                </c:pt>
                <c:pt idx="19423">
                  <c:v>40988.416666666664</c:v>
                </c:pt>
                <c:pt idx="19424">
                  <c:v>40988.458333333336</c:v>
                </c:pt>
                <c:pt idx="19425">
                  <c:v>40988.5</c:v>
                </c:pt>
                <c:pt idx="19426">
                  <c:v>40988.541666666664</c:v>
                </c:pt>
                <c:pt idx="19427">
                  <c:v>40988.583333333336</c:v>
                </c:pt>
                <c:pt idx="19428">
                  <c:v>40988.625</c:v>
                </c:pt>
                <c:pt idx="19429">
                  <c:v>40988.666666666664</c:v>
                </c:pt>
                <c:pt idx="19430">
                  <c:v>40988.708333333336</c:v>
                </c:pt>
                <c:pt idx="19431">
                  <c:v>40988.75</c:v>
                </c:pt>
                <c:pt idx="19432">
                  <c:v>40988.791666666664</c:v>
                </c:pt>
                <c:pt idx="19433">
                  <c:v>40988.833333333336</c:v>
                </c:pt>
                <c:pt idx="19434">
                  <c:v>40988.875</c:v>
                </c:pt>
                <c:pt idx="19435">
                  <c:v>40988.916666666664</c:v>
                </c:pt>
                <c:pt idx="19436">
                  <c:v>40988.958333333336</c:v>
                </c:pt>
                <c:pt idx="19437">
                  <c:v>40989</c:v>
                </c:pt>
                <c:pt idx="19438">
                  <c:v>40989.041666666664</c:v>
                </c:pt>
                <c:pt idx="19439">
                  <c:v>40989.083333333336</c:v>
                </c:pt>
                <c:pt idx="19440">
                  <c:v>40989.125</c:v>
                </c:pt>
                <c:pt idx="19441">
                  <c:v>40989.166666666664</c:v>
                </c:pt>
                <c:pt idx="19442">
                  <c:v>40989.208333333336</c:v>
                </c:pt>
                <c:pt idx="19443">
                  <c:v>40989.25</c:v>
                </c:pt>
                <c:pt idx="19444">
                  <c:v>40989.291666666664</c:v>
                </c:pt>
                <c:pt idx="19445">
                  <c:v>40989.333333333336</c:v>
                </c:pt>
                <c:pt idx="19446">
                  <c:v>40989.375</c:v>
                </c:pt>
                <c:pt idx="19447">
                  <c:v>40989.416666666664</c:v>
                </c:pt>
                <c:pt idx="19448">
                  <c:v>40989.458333333336</c:v>
                </c:pt>
                <c:pt idx="19449">
                  <c:v>40989.5</c:v>
                </c:pt>
                <c:pt idx="19450">
                  <c:v>40989.541666666664</c:v>
                </c:pt>
                <c:pt idx="19451">
                  <c:v>40989.583333333336</c:v>
                </c:pt>
                <c:pt idx="19452">
                  <c:v>40989.625</c:v>
                </c:pt>
                <c:pt idx="19453">
                  <c:v>40989.666666666664</c:v>
                </c:pt>
                <c:pt idx="19454">
                  <c:v>40989.708333333336</c:v>
                </c:pt>
                <c:pt idx="19455">
                  <c:v>40989.75</c:v>
                </c:pt>
                <c:pt idx="19456">
                  <c:v>40989.791666666664</c:v>
                </c:pt>
                <c:pt idx="19457">
                  <c:v>40989.833333333336</c:v>
                </c:pt>
                <c:pt idx="19458">
                  <c:v>40989.875</c:v>
                </c:pt>
                <c:pt idx="19459">
                  <c:v>40989.916666666664</c:v>
                </c:pt>
                <c:pt idx="19460">
                  <c:v>40989.958333333336</c:v>
                </c:pt>
                <c:pt idx="19461">
                  <c:v>40990</c:v>
                </c:pt>
                <c:pt idx="19462">
                  <c:v>40990.041666666664</c:v>
                </c:pt>
                <c:pt idx="19463">
                  <c:v>40990.083333333336</c:v>
                </c:pt>
                <c:pt idx="19464">
                  <c:v>40990.125</c:v>
                </c:pt>
                <c:pt idx="19465">
                  <c:v>40990.166666666664</c:v>
                </c:pt>
                <c:pt idx="19466">
                  <c:v>40990.208333333336</c:v>
                </c:pt>
                <c:pt idx="19467">
                  <c:v>40990.25</c:v>
                </c:pt>
                <c:pt idx="19468">
                  <c:v>40990.291666666664</c:v>
                </c:pt>
                <c:pt idx="19469">
                  <c:v>40990.333333333336</c:v>
                </c:pt>
                <c:pt idx="19470">
                  <c:v>40990.375</c:v>
                </c:pt>
                <c:pt idx="19471">
                  <c:v>40990.416666666664</c:v>
                </c:pt>
                <c:pt idx="19472">
                  <c:v>40990.458333333336</c:v>
                </c:pt>
                <c:pt idx="19473">
                  <c:v>40990.5</c:v>
                </c:pt>
                <c:pt idx="19474">
                  <c:v>40990.541666666664</c:v>
                </c:pt>
                <c:pt idx="19475">
                  <c:v>40990.583333333336</c:v>
                </c:pt>
                <c:pt idx="19476">
                  <c:v>40990.625</c:v>
                </c:pt>
                <c:pt idx="19477">
                  <c:v>40990.666666666664</c:v>
                </c:pt>
                <c:pt idx="19478">
                  <c:v>40990.708333333336</c:v>
                </c:pt>
                <c:pt idx="19479">
                  <c:v>40990.75</c:v>
                </c:pt>
                <c:pt idx="19480">
                  <c:v>40990.791666666664</c:v>
                </c:pt>
                <c:pt idx="19481">
                  <c:v>40990.833333333336</c:v>
                </c:pt>
                <c:pt idx="19482">
                  <c:v>40990.875</c:v>
                </c:pt>
                <c:pt idx="19483">
                  <c:v>40990.916666666664</c:v>
                </c:pt>
                <c:pt idx="19484">
                  <c:v>40990.958333333336</c:v>
                </c:pt>
                <c:pt idx="19485">
                  <c:v>40991</c:v>
                </c:pt>
                <c:pt idx="19486">
                  <c:v>40991.041666666664</c:v>
                </c:pt>
                <c:pt idx="19487">
                  <c:v>40991.083333333336</c:v>
                </c:pt>
                <c:pt idx="19488">
                  <c:v>40991.125</c:v>
                </c:pt>
                <c:pt idx="19489">
                  <c:v>40991.166666666664</c:v>
                </c:pt>
                <c:pt idx="19490">
                  <c:v>40991.208333333336</c:v>
                </c:pt>
                <c:pt idx="19491">
                  <c:v>40991.25</c:v>
                </c:pt>
                <c:pt idx="19492">
                  <c:v>40991.291666666664</c:v>
                </c:pt>
                <c:pt idx="19493">
                  <c:v>40991.333333333336</c:v>
                </c:pt>
                <c:pt idx="19494">
                  <c:v>40991.375</c:v>
                </c:pt>
                <c:pt idx="19495">
                  <c:v>40991.416666666664</c:v>
                </c:pt>
                <c:pt idx="19496">
                  <c:v>40991.458333333336</c:v>
                </c:pt>
                <c:pt idx="19497">
                  <c:v>40991.5</c:v>
                </c:pt>
                <c:pt idx="19498">
                  <c:v>40991.541666666664</c:v>
                </c:pt>
                <c:pt idx="19499">
                  <c:v>40991.583333333336</c:v>
                </c:pt>
                <c:pt idx="19500">
                  <c:v>40991.625</c:v>
                </c:pt>
                <c:pt idx="19501">
                  <c:v>40991.666666666664</c:v>
                </c:pt>
                <c:pt idx="19502">
                  <c:v>40991.708333333336</c:v>
                </c:pt>
                <c:pt idx="19503">
                  <c:v>40991.75</c:v>
                </c:pt>
                <c:pt idx="19504">
                  <c:v>40991.791666666664</c:v>
                </c:pt>
                <c:pt idx="19505">
                  <c:v>40991.833333333336</c:v>
                </c:pt>
                <c:pt idx="19506">
                  <c:v>40991.875</c:v>
                </c:pt>
                <c:pt idx="19507">
                  <c:v>40991.916666666664</c:v>
                </c:pt>
                <c:pt idx="19508">
                  <c:v>40991.958333333336</c:v>
                </c:pt>
                <c:pt idx="19509">
                  <c:v>40992</c:v>
                </c:pt>
                <c:pt idx="19510">
                  <c:v>40992.041666666664</c:v>
                </c:pt>
                <c:pt idx="19511">
                  <c:v>40992.083333333336</c:v>
                </c:pt>
                <c:pt idx="19512">
                  <c:v>40992.125</c:v>
                </c:pt>
                <c:pt idx="19513">
                  <c:v>40992.166666666664</c:v>
                </c:pt>
                <c:pt idx="19514">
                  <c:v>40992.208333333336</c:v>
                </c:pt>
                <c:pt idx="19515">
                  <c:v>40992.25</c:v>
                </c:pt>
                <c:pt idx="19516">
                  <c:v>40992.291666666664</c:v>
                </c:pt>
                <c:pt idx="19517">
                  <c:v>40992.333333333336</c:v>
                </c:pt>
                <c:pt idx="19518">
                  <c:v>40992.375</c:v>
                </c:pt>
                <c:pt idx="19519">
                  <c:v>40992.416666666664</c:v>
                </c:pt>
                <c:pt idx="19520">
                  <c:v>40992.458333333336</c:v>
                </c:pt>
                <c:pt idx="19521">
                  <c:v>40992.5</c:v>
                </c:pt>
                <c:pt idx="19522">
                  <c:v>40992.541666666664</c:v>
                </c:pt>
                <c:pt idx="19523">
                  <c:v>40992.583333333336</c:v>
                </c:pt>
                <c:pt idx="19524">
                  <c:v>40992.625</c:v>
                </c:pt>
                <c:pt idx="19525">
                  <c:v>40992.666666666664</c:v>
                </c:pt>
                <c:pt idx="19526">
                  <c:v>40992.708333333336</c:v>
                </c:pt>
                <c:pt idx="19527">
                  <c:v>40992.75</c:v>
                </c:pt>
                <c:pt idx="19528">
                  <c:v>40992.791666666664</c:v>
                </c:pt>
                <c:pt idx="19529">
                  <c:v>40992.833333333336</c:v>
                </c:pt>
                <c:pt idx="19530">
                  <c:v>40992.875</c:v>
                </c:pt>
                <c:pt idx="19531">
                  <c:v>40992.916666666664</c:v>
                </c:pt>
                <c:pt idx="19532">
                  <c:v>40992.958333333336</c:v>
                </c:pt>
                <c:pt idx="19533">
                  <c:v>40993</c:v>
                </c:pt>
                <c:pt idx="19534">
                  <c:v>40993.041666666664</c:v>
                </c:pt>
                <c:pt idx="19535">
                  <c:v>40993.083333333336</c:v>
                </c:pt>
                <c:pt idx="19536">
                  <c:v>40993.166666666664</c:v>
                </c:pt>
                <c:pt idx="19537">
                  <c:v>40993.208333333336</c:v>
                </c:pt>
                <c:pt idx="19538">
                  <c:v>40993.25</c:v>
                </c:pt>
                <c:pt idx="19539">
                  <c:v>40993.291666666664</c:v>
                </c:pt>
                <c:pt idx="19540">
                  <c:v>40993.333333333336</c:v>
                </c:pt>
                <c:pt idx="19541">
                  <c:v>40993.375</c:v>
                </c:pt>
                <c:pt idx="19542">
                  <c:v>40993.416666666664</c:v>
                </c:pt>
                <c:pt idx="19543">
                  <c:v>40993.458333333336</c:v>
                </c:pt>
                <c:pt idx="19544">
                  <c:v>40993.5</c:v>
                </c:pt>
                <c:pt idx="19545">
                  <c:v>40993.541666666664</c:v>
                </c:pt>
                <c:pt idx="19546">
                  <c:v>40993.583333333336</c:v>
                </c:pt>
                <c:pt idx="19547">
                  <c:v>40993.625</c:v>
                </c:pt>
                <c:pt idx="19548">
                  <c:v>40993.666666666664</c:v>
                </c:pt>
                <c:pt idx="19549">
                  <c:v>40993.708333333336</c:v>
                </c:pt>
                <c:pt idx="19550">
                  <c:v>40993.75</c:v>
                </c:pt>
                <c:pt idx="19551">
                  <c:v>40993.791666666664</c:v>
                </c:pt>
                <c:pt idx="19552">
                  <c:v>40993.833333333336</c:v>
                </c:pt>
                <c:pt idx="19553">
                  <c:v>40993.875</c:v>
                </c:pt>
                <c:pt idx="19554">
                  <c:v>40993.916666666664</c:v>
                </c:pt>
                <c:pt idx="19555">
                  <c:v>40993.958333333336</c:v>
                </c:pt>
                <c:pt idx="19556">
                  <c:v>40994</c:v>
                </c:pt>
                <c:pt idx="19557">
                  <c:v>40994.041666666664</c:v>
                </c:pt>
                <c:pt idx="19558">
                  <c:v>40994.083333333336</c:v>
                </c:pt>
                <c:pt idx="19559">
                  <c:v>40994.125</c:v>
                </c:pt>
                <c:pt idx="19560">
                  <c:v>40994.166666666664</c:v>
                </c:pt>
                <c:pt idx="19561">
                  <c:v>40994.208333333336</c:v>
                </c:pt>
                <c:pt idx="19562">
                  <c:v>40994.25</c:v>
                </c:pt>
                <c:pt idx="19563">
                  <c:v>40994.291666666664</c:v>
                </c:pt>
                <c:pt idx="19564">
                  <c:v>40994.333333333336</c:v>
                </c:pt>
                <c:pt idx="19565">
                  <c:v>40994.375</c:v>
                </c:pt>
                <c:pt idx="19566">
                  <c:v>40994.416666666664</c:v>
                </c:pt>
                <c:pt idx="19567">
                  <c:v>40994.458333333336</c:v>
                </c:pt>
                <c:pt idx="19568">
                  <c:v>40994.5</c:v>
                </c:pt>
                <c:pt idx="19569">
                  <c:v>40994.541666666664</c:v>
                </c:pt>
                <c:pt idx="19570">
                  <c:v>40994.583333333336</c:v>
                </c:pt>
                <c:pt idx="19571">
                  <c:v>40994.625</c:v>
                </c:pt>
                <c:pt idx="19572">
                  <c:v>40994.666666666664</c:v>
                </c:pt>
                <c:pt idx="19573">
                  <c:v>40994.708333333336</c:v>
                </c:pt>
                <c:pt idx="19574">
                  <c:v>40994.75</c:v>
                </c:pt>
                <c:pt idx="19575">
                  <c:v>40994.791666666664</c:v>
                </c:pt>
                <c:pt idx="19576">
                  <c:v>40994.833333333336</c:v>
                </c:pt>
                <c:pt idx="19577">
                  <c:v>40994.875</c:v>
                </c:pt>
                <c:pt idx="19578">
                  <c:v>40994.916666666664</c:v>
                </c:pt>
                <c:pt idx="19579">
                  <c:v>40994.958333333336</c:v>
                </c:pt>
                <c:pt idx="19580">
                  <c:v>40995</c:v>
                </c:pt>
                <c:pt idx="19581">
                  <c:v>40995.041666666664</c:v>
                </c:pt>
                <c:pt idx="19582">
                  <c:v>40995.083333333336</c:v>
                </c:pt>
                <c:pt idx="19583">
                  <c:v>40995.125</c:v>
                </c:pt>
                <c:pt idx="19584">
                  <c:v>40995.166666666664</c:v>
                </c:pt>
                <c:pt idx="19585">
                  <c:v>40995.208333333336</c:v>
                </c:pt>
                <c:pt idx="19586">
                  <c:v>40995.25</c:v>
                </c:pt>
                <c:pt idx="19587">
                  <c:v>40995.291666666664</c:v>
                </c:pt>
                <c:pt idx="19588">
                  <c:v>40995.333333333336</c:v>
                </c:pt>
                <c:pt idx="19589">
                  <c:v>40995.375</c:v>
                </c:pt>
                <c:pt idx="19590">
                  <c:v>40995.416666666664</c:v>
                </c:pt>
                <c:pt idx="19591">
                  <c:v>40995.458333333336</c:v>
                </c:pt>
                <c:pt idx="19592">
                  <c:v>40995.5</c:v>
                </c:pt>
                <c:pt idx="19593">
                  <c:v>40995.541666666664</c:v>
                </c:pt>
                <c:pt idx="19594">
                  <c:v>40995.583333333336</c:v>
                </c:pt>
                <c:pt idx="19595">
                  <c:v>40995.625</c:v>
                </c:pt>
                <c:pt idx="19596">
                  <c:v>40995.666666666664</c:v>
                </c:pt>
                <c:pt idx="19597">
                  <c:v>40995.708333333336</c:v>
                </c:pt>
                <c:pt idx="19598">
                  <c:v>40995.75</c:v>
                </c:pt>
                <c:pt idx="19599">
                  <c:v>40995.791666666664</c:v>
                </c:pt>
                <c:pt idx="19600">
                  <c:v>40995.833333333336</c:v>
                </c:pt>
                <c:pt idx="19601">
                  <c:v>40995.875</c:v>
                </c:pt>
                <c:pt idx="19602">
                  <c:v>40995.916666666664</c:v>
                </c:pt>
                <c:pt idx="19603">
                  <c:v>40995.958333333336</c:v>
                </c:pt>
                <c:pt idx="19604">
                  <c:v>40996</c:v>
                </c:pt>
                <c:pt idx="19605">
                  <c:v>40996.041666666664</c:v>
                </c:pt>
                <c:pt idx="19606">
                  <c:v>40996.083333333336</c:v>
                </c:pt>
                <c:pt idx="19607">
                  <c:v>40996.125</c:v>
                </c:pt>
                <c:pt idx="19608">
                  <c:v>40996.166666666664</c:v>
                </c:pt>
                <c:pt idx="19609">
                  <c:v>40996.208333333336</c:v>
                </c:pt>
                <c:pt idx="19610">
                  <c:v>40996.25</c:v>
                </c:pt>
                <c:pt idx="19611">
                  <c:v>40996.291666666664</c:v>
                </c:pt>
                <c:pt idx="19612">
                  <c:v>40996.333333333336</c:v>
                </c:pt>
                <c:pt idx="19613">
                  <c:v>40996.375</c:v>
                </c:pt>
                <c:pt idx="19614">
                  <c:v>40996.416666666664</c:v>
                </c:pt>
                <c:pt idx="19615">
                  <c:v>40996.458333333336</c:v>
                </c:pt>
                <c:pt idx="19616">
                  <c:v>40996.5</c:v>
                </c:pt>
                <c:pt idx="19617">
                  <c:v>40996.541666666664</c:v>
                </c:pt>
                <c:pt idx="19618">
                  <c:v>40996.583333333336</c:v>
                </c:pt>
                <c:pt idx="19619">
                  <c:v>40996.625</c:v>
                </c:pt>
                <c:pt idx="19620">
                  <c:v>40996.666666666664</c:v>
                </c:pt>
                <c:pt idx="19621">
                  <c:v>40996.708333333336</c:v>
                </c:pt>
                <c:pt idx="19622">
                  <c:v>40996.75</c:v>
                </c:pt>
                <c:pt idx="19623">
                  <c:v>40996.791666666664</c:v>
                </c:pt>
                <c:pt idx="19624">
                  <c:v>40996.833333333336</c:v>
                </c:pt>
                <c:pt idx="19625">
                  <c:v>40996.875</c:v>
                </c:pt>
                <c:pt idx="19626">
                  <c:v>40996.916666666664</c:v>
                </c:pt>
                <c:pt idx="19627">
                  <c:v>40996.958333333336</c:v>
                </c:pt>
                <c:pt idx="19628">
                  <c:v>40997</c:v>
                </c:pt>
                <c:pt idx="19629">
                  <c:v>40997.041666666664</c:v>
                </c:pt>
                <c:pt idx="19630">
                  <c:v>40997.083333333336</c:v>
                </c:pt>
                <c:pt idx="19631">
                  <c:v>40997.125</c:v>
                </c:pt>
                <c:pt idx="19632">
                  <c:v>40997.166666666664</c:v>
                </c:pt>
                <c:pt idx="19633">
                  <c:v>40997.208333333336</c:v>
                </c:pt>
                <c:pt idx="19634">
                  <c:v>40997.25</c:v>
                </c:pt>
                <c:pt idx="19635">
                  <c:v>40997.291666666664</c:v>
                </c:pt>
                <c:pt idx="19636">
                  <c:v>40997.333333333336</c:v>
                </c:pt>
                <c:pt idx="19637">
                  <c:v>40997.375</c:v>
                </c:pt>
                <c:pt idx="19638">
                  <c:v>40997.416666666664</c:v>
                </c:pt>
                <c:pt idx="19639">
                  <c:v>40997.458333333336</c:v>
                </c:pt>
                <c:pt idx="19640">
                  <c:v>40997.5</c:v>
                </c:pt>
                <c:pt idx="19641">
                  <c:v>40997.541666666664</c:v>
                </c:pt>
                <c:pt idx="19642">
                  <c:v>40997.583333333336</c:v>
                </c:pt>
                <c:pt idx="19643">
                  <c:v>40997.625</c:v>
                </c:pt>
                <c:pt idx="19644">
                  <c:v>40997.666666666664</c:v>
                </c:pt>
                <c:pt idx="19645">
                  <c:v>40997.708333333336</c:v>
                </c:pt>
                <c:pt idx="19646">
                  <c:v>40997.75</c:v>
                </c:pt>
                <c:pt idx="19647">
                  <c:v>40997.791666666664</c:v>
                </c:pt>
                <c:pt idx="19648">
                  <c:v>40997.833333333336</c:v>
                </c:pt>
                <c:pt idx="19649">
                  <c:v>40997.875</c:v>
                </c:pt>
                <c:pt idx="19650">
                  <c:v>40997.916666666664</c:v>
                </c:pt>
                <c:pt idx="19651">
                  <c:v>40997.958333333336</c:v>
                </c:pt>
                <c:pt idx="19652">
                  <c:v>40998</c:v>
                </c:pt>
                <c:pt idx="19653">
                  <c:v>40998.041666666664</c:v>
                </c:pt>
                <c:pt idx="19654">
                  <c:v>40998.083333333336</c:v>
                </c:pt>
                <c:pt idx="19655">
                  <c:v>40998.125</c:v>
                </c:pt>
                <c:pt idx="19656">
                  <c:v>40998.166666666664</c:v>
                </c:pt>
                <c:pt idx="19657">
                  <c:v>40998.208333333336</c:v>
                </c:pt>
                <c:pt idx="19658">
                  <c:v>40998.25</c:v>
                </c:pt>
                <c:pt idx="19659">
                  <c:v>40998.291666666664</c:v>
                </c:pt>
                <c:pt idx="19660">
                  <c:v>40998.333333333336</c:v>
                </c:pt>
                <c:pt idx="19661">
                  <c:v>40998.375</c:v>
                </c:pt>
                <c:pt idx="19662">
                  <c:v>40998.416666666664</c:v>
                </c:pt>
                <c:pt idx="19663">
                  <c:v>40998.458333333336</c:v>
                </c:pt>
                <c:pt idx="19664">
                  <c:v>40998.5</c:v>
                </c:pt>
                <c:pt idx="19665">
                  <c:v>40998.541666666664</c:v>
                </c:pt>
                <c:pt idx="19666">
                  <c:v>40998.583333333336</c:v>
                </c:pt>
                <c:pt idx="19667">
                  <c:v>40998.625</c:v>
                </c:pt>
                <c:pt idx="19668">
                  <c:v>40998.666666666664</c:v>
                </c:pt>
                <c:pt idx="19669">
                  <c:v>40998.708333333336</c:v>
                </c:pt>
                <c:pt idx="19670">
                  <c:v>40998.75</c:v>
                </c:pt>
                <c:pt idx="19671">
                  <c:v>40998.791666666664</c:v>
                </c:pt>
                <c:pt idx="19672">
                  <c:v>40998.833333333336</c:v>
                </c:pt>
                <c:pt idx="19673">
                  <c:v>40998.875</c:v>
                </c:pt>
                <c:pt idx="19674">
                  <c:v>40998.916666666664</c:v>
                </c:pt>
                <c:pt idx="19675">
                  <c:v>40998.958333333336</c:v>
                </c:pt>
                <c:pt idx="19676">
                  <c:v>40999</c:v>
                </c:pt>
                <c:pt idx="19677">
                  <c:v>40999.041666666664</c:v>
                </c:pt>
                <c:pt idx="19678">
                  <c:v>40999.083333333336</c:v>
                </c:pt>
                <c:pt idx="19679">
                  <c:v>40999.125</c:v>
                </c:pt>
                <c:pt idx="19680">
                  <c:v>40999.166666666664</c:v>
                </c:pt>
                <c:pt idx="19681">
                  <c:v>40999.208333333336</c:v>
                </c:pt>
                <c:pt idx="19682">
                  <c:v>40999.25</c:v>
                </c:pt>
                <c:pt idx="19683">
                  <c:v>40999.291666666664</c:v>
                </c:pt>
                <c:pt idx="19684">
                  <c:v>40999.333333333336</c:v>
                </c:pt>
                <c:pt idx="19685">
                  <c:v>40999.375</c:v>
                </c:pt>
                <c:pt idx="19686">
                  <c:v>40999.416666666664</c:v>
                </c:pt>
                <c:pt idx="19687">
                  <c:v>40999.458333333336</c:v>
                </c:pt>
                <c:pt idx="19688">
                  <c:v>40999.5</c:v>
                </c:pt>
                <c:pt idx="19689">
                  <c:v>40999.541666666664</c:v>
                </c:pt>
                <c:pt idx="19690">
                  <c:v>40999.583333333336</c:v>
                </c:pt>
                <c:pt idx="19691">
                  <c:v>40999.625</c:v>
                </c:pt>
                <c:pt idx="19692">
                  <c:v>40999.666666666664</c:v>
                </c:pt>
                <c:pt idx="19693">
                  <c:v>40999.708333333336</c:v>
                </c:pt>
                <c:pt idx="19694">
                  <c:v>40999.75</c:v>
                </c:pt>
                <c:pt idx="19695">
                  <c:v>40999.791666666664</c:v>
                </c:pt>
                <c:pt idx="19696">
                  <c:v>40999.833333333336</c:v>
                </c:pt>
                <c:pt idx="19697">
                  <c:v>40999.875</c:v>
                </c:pt>
                <c:pt idx="19698">
                  <c:v>40999.916666666664</c:v>
                </c:pt>
                <c:pt idx="19699">
                  <c:v>40999.958333333336</c:v>
                </c:pt>
                <c:pt idx="19700">
                  <c:v>41000</c:v>
                </c:pt>
                <c:pt idx="19701">
                  <c:v>41000.041666666664</c:v>
                </c:pt>
                <c:pt idx="19702">
                  <c:v>41000.083333333336</c:v>
                </c:pt>
                <c:pt idx="19703">
                  <c:v>41000.125</c:v>
                </c:pt>
                <c:pt idx="19704">
                  <c:v>41000.166666666664</c:v>
                </c:pt>
                <c:pt idx="19705">
                  <c:v>41000.208333333336</c:v>
                </c:pt>
                <c:pt idx="19706">
                  <c:v>41000.25</c:v>
                </c:pt>
                <c:pt idx="19707">
                  <c:v>41000.291666666664</c:v>
                </c:pt>
                <c:pt idx="19708">
                  <c:v>41000.333333333336</c:v>
                </c:pt>
                <c:pt idx="19709">
                  <c:v>41000.375</c:v>
                </c:pt>
                <c:pt idx="19710">
                  <c:v>41000.416666666664</c:v>
                </c:pt>
                <c:pt idx="19711">
                  <c:v>41000.458333333336</c:v>
                </c:pt>
                <c:pt idx="19712">
                  <c:v>41000.5</c:v>
                </c:pt>
                <c:pt idx="19713">
                  <c:v>41000.541666666664</c:v>
                </c:pt>
                <c:pt idx="19714">
                  <c:v>41000.583333333336</c:v>
                </c:pt>
                <c:pt idx="19715">
                  <c:v>41000.625</c:v>
                </c:pt>
                <c:pt idx="19716">
                  <c:v>41000.666666666664</c:v>
                </c:pt>
                <c:pt idx="19717">
                  <c:v>41000.708333333336</c:v>
                </c:pt>
                <c:pt idx="19718">
                  <c:v>41000.75</c:v>
                </c:pt>
                <c:pt idx="19719">
                  <c:v>41000.791666666664</c:v>
                </c:pt>
                <c:pt idx="19720">
                  <c:v>41000.833333333336</c:v>
                </c:pt>
                <c:pt idx="19721">
                  <c:v>41000.875</c:v>
                </c:pt>
                <c:pt idx="19722">
                  <c:v>41000.916666666664</c:v>
                </c:pt>
                <c:pt idx="19723">
                  <c:v>41000.958333333336</c:v>
                </c:pt>
                <c:pt idx="19724">
                  <c:v>41001</c:v>
                </c:pt>
                <c:pt idx="19725">
                  <c:v>41001.041666666664</c:v>
                </c:pt>
                <c:pt idx="19726">
                  <c:v>41001.083333333336</c:v>
                </c:pt>
                <c:pt idx="19727">
                  <c:v>41001.125</c:v>
                </c:pt>
                <c:pt idx="19728">
                  <c:v>41001.166666666664</c:v>
                </c:pt>
                <c:pt idx="19729">
                  <c:v>41001.208333333336</c:v>
                </c:pt>
                <c:pt idx="19730">
                  <c:v>41001.25</c:v>
                </c:pt>
                <c:pt idx="19731">
                  <c:v>41001.291666666664</c:v>
                </c:pt>
                <c:pt idx="19732">
                  <c:v>41001.333333333336</c:v>
                </c:pt>
                <c:pt idx="19733">
                  <c:v>41001.375</c:v>
                </c:pt>
                <c:pt idx="19734">
                  <c:v>41001.416666666664</c:v>
                </c:pt>
                <c:pt idx="19735">
                  <c:v>41001.458333333336</c:v>
                </c:pt>
                <c:pt idx="19736">
                  <c:v>41001.5</c:v>
                </c:pt>
                <c:pt idx="19737">
                  <c:v>41001.541666666664</c:v>
                </c:pt>
                <c:pt idx="19738">
                  <c:v>41001.583333333336</c:v>
                </c:pt>
                <c:pt idx="19739">
                  <c:v>41001.625</c:v>
                </c:pt>
                <c:pt idx="19740">
                  <c:v>41001.666666666664</c:v>
                </c:pt>
                <c:pt idx="19741">
                  <c:v>41001.708333333336</c:v>
                </c:pt>
                <c:pt idx="19742">
                  <c:v>41001.75</c:v>
                </c:pt>
                <c:pt idx="19743">
                  <c:v>41001.791666666664</c:v>
                </c:pt>
                <c:pt idx="19744">
                  <c:v>41001.833333333336</c:v>
                </c:pt>
                <c:pt idx="19745">
                  <c:v>41001.875</c:v>
                </c:pt>
                <c:pt idx="19746">
                  <c:v>41001.916666666664</c:v>
                </c:pt>
                <c:pt idx="19747">
                  <c:v>41001.958333333336</c:v>
                </c:pt>
                <c:pt idx="19748">
                  <c:v>41002</c:v>
                </c:pt>
                <c:pt idx="19749">
                  <c:v>41002.041666666664</c:v>
                </c:pt>
                <c:pt idx="19750">
                  <c:v>41002.083333333336</c:v>
                </c:pt>
                <c:pt idx="19751">
                  <c:v>41002.125</c:v>
                </c:pt>
                <c:pt idx="19752">
                  <c:v>41002.166666666664</c:v>
                </c:pt>
                <c:pt idx="19753">
                  <c:v>41002.208333333336</c:v>
                </c:pt>
                <c:pt idx="19754">
                  <c:v>41002.25</c:v>
                </c:pt>
                <c:pt idx="19755">
                  <c:v>41002.291666666664</c:v>
                </c:pt>
                <c:pt idx="19756">
                  <c:v>41002.333333333336</c:v>
                </c:pt>
                <c:pt idx="19757">
                  <c:v>41002.375</c:v>
                </c:pt>
                <c:pt idx="19758">
                  <c:v>41002.416666666664</c:v>
                </c:pt>
                <c:pt idx="19759">
                  <c:v>41002.458333333336</c:v>
                </c:pt>
                <c:pt idx="19760">
                  <c:v>41002.5</c:v>
                </c:pt>
                <c:pt idx="19761">
                  <c:v>41002.541666666664</c:v>
                </c:pt>
                <c:pt idx="19762">
                  <c:v>41002.583333333336</c:v>
                </c:pt>
                <c:pt idx="19763">
                  <c:v>41002.625</c:v>
                </c:pt>
                <c:pt idx="19764">
                  <c:v>41002.666666666664</c:v>
                </c:pt>
                <c:pt idx="19765">
                  <c:v>41002.708333333336</c:v>
                </c:pt>
                <c:pt idx="19766">
                  <c:v>41002.75</c:v>
                </c:pt>
                <c:pt idx="19767">
                  <c:v>41002.791666666664</c:v>
                </c:pt>
                <c:pt idx="19768">
                  <c:v>41002.833333333336</c:v>
                </c:pt>
                <c:pt idx="19769">
                  <c:v>41002.875</c:v>
                </c:pt>
                <c:pt idx="19770">
                  <c:v>41002.916666666664</c:v>
                </c:pt>
                <c:pt idx="19771">
                  <c:v>41002.958333333336</c:v>
                </c:pt>
                <c:pt idx="19772">
                  <c:v>41003</c:v>
                </c:pt>
                <c:pt idx="19773">
                  <c:v>41003.041666666664</c:v>
                </c:pt>
                <c:pt idx="19774">
                  <c:v>41003.083333333336</c:v>
                </c:pt>
                <c:pt idx="19775">
                  <c:v>41003.125</c:v>
                </c:pt>
                <c:pt idx="19776">
                  <c:v>41003.166666666664</c:v>
                </c:pt>
                <c:pt idx="19777">
                  <c:v>41003.208333333336</c:v>
                </c:pt>
                <c:pt idx="19778">
                  <c:v>41003.25</c:v>
                </c:pt>
                <c:pt idx="19779">
                  <c:v>41003.291666666664</c:v>
                </c:pt>
                <c:pt idx="19780">
                  <c:v>41003.333333333336</c:v>
                </c:pt>
                <c:pt idx="19781">
                  <c:v>41003.375</c:v>
                </c:pt>
                <c:pt idx="19782">
                  <c:v>41003.416666666664</c:v>
                </c:pt>
                <c:pt idx="19783">
                  <c:v>41003.458333333336</c:v>
                </c:pt>
                <c:pt idx="19784">
                  <c:v>41003.5</c:v>
                </c:pt>
                <c:pt idx="19785">
                  <c:v>41003.541666666664</c:v>
                </c:pt>
                <c:pt idx="19786">
                  <c:v>41003.583333333336</c:v>
                </c:pt>
                <c:pt idx="19787">
                  <c:v>41003.625</c:v>
                </c:pt>
                <c:pt idx="19788">
                  <c:v>41003.666666666664</c:v>
                </c:pt>
                <c:pt idx="19789">
                  <c:v>41003.708333333336</c:v>
                </c:pt>
                <c:pt idx="19790">
                  <c:v>41003.75</c:v>
                </c:pt>
                <c:pt idx="19791">
                  <c:v>41003.791666666664</c:v>
                </c:pt>
                <c:pt idx="19792">
                  <c:v>41003.833333333336</c:v>
                </c:pt>
                <c:pt idx="19793">
                  <c:v>41003.875</c:v>
                </c:pt>
                <c:pt idx="19794">
                  <c:v>41003.916666666664</c:v>
                </c:pt>
                <c:pt idx="19795">
                  <c:v>41003.958333333336</c:v>
                </c:pt>
                <c:pt idx="19796">
                  <c:v>41004</c:v>
                </c:pt>
                <c:pt idx="19797">
                  <c:v>41004.041666666664</c:v>
                </c:pt>
                <c:pt idx="19798">
                  <c:v>41004.083333333336</c:v>
                </c:pt>
                <c:pt idx="19799">
                  <c:v>41004.125</c:v>
                </c:pt>
                <c:pt idx="19800">
                  <c:v>41004.166666666664</c:v>
                </c:pt>
                <c:pt idx="19801">
                  <c:v>41004.208333333336</c:v>
                </c:pt>
                <c:pt idx="19802">
                  <c:v>41004.25</c:v>
                </c:pt>
                <c:pt idx="19803">
                  <c:v>41004.291666666664</c:v>
                </c:pt>
                <c:pt idx="19804">
                  <c:v>41004.333333333336</c:v>
                </c:pt>
                <c:pt idx="19805">
                  <c:v>41004.375</c:v>
                </c:pt>
                <c:pt idx="19806">
                  <c:v>41004.416666666664</c:v>
                </c:pt>
                <c:pt idx="19807">
                  <c:v>41004.458333333336</c:v>
                </c:pt>
                <c:pt idx="19808">
                  <c:v>41004.5</c:v>
                </c:pt>
                <c:pt idx="19809">
                  <c:v>41004.541666666664</c:v>
                </c:pt>
                <c:pt idx="19810">
                  <c:v>41004.583333333336</c:v>
                </c:pt>
                <c:pt idx="19811">
                  <c:v>41004.625</c:v>
                </c:pt>
                <c:pt idx="19812">
                  <c:v>41004.666666666664</c:v>
                </c:pt>
                <c:pt idx="19813">
                  <c:v>41004.708333333336</c:v>
                </c:pt>
                <c:pt idx="19814">
                  <c:v>41004.75</c:v>
                </c:pt>
                <c:pt idx="19815">
                  <c:v>41004.791666666664</c:v>
                </c:pt>
                <c:pt idx="19816">
                  <c:v>41004.833333333336</c:v>
                </c:pt>
                <c:pt idx="19817">
                  <c:v>41004.875</c:v>
                </c:pt>
                <c:pt idx="19818">
                  <c:v>41004.916666666664</c:v>
                </c:pt>
                <c:pt idx="19819">
                  <c:v>41004.958333333336</c:v>
                </c:pt>
                <c:pt idx="19820">
                  <c:v>41005</c:v>
                </c:pt>
                <c:pt idx="19821">
                  <c:v>41005.041666666664</c:v>
                </c:pt>
                <c:pt idx="19822">
                  <c:v>41005.083333333336</c:v>
                </c:pt>
                <c:pt idx="19823">
                  <c:v>41005.125</c:v>
                </c:pt>
                <c:pt idx="19824">
                  <c:v>41005.166666666664</c:v>
                </c:pt>
                <c:pt idx="19825">
                  <c:v>41005.208333333336</c:v>
                </c:pt>
                <c:pt idx="19826">
                  <c:v>41005.25</c:v>
                </c:pt>
                <c:pt idx="19827">
                  <c:v>41005.291666666664</c:v>
                </c:pt>
                <c:pt idx="19828">
                  <c:v>41005.333333333336</c:v>
                </c:pt>
                <c:pt idx="19829">
                  <c:v>41005.375</c:v>
                </c:pt>
                <c:pt idx="19830">
                  <c:v>41005.416666666664</c:v>
                </c:pt>
                <c:pt idx="19831">
                  <c:v>41005.458333333336</c:v>
                </c:pt>
                <c:pt idx="19832">
                  <c:v>41005.5</c:v>
                </c:pt>
                <c:pt idx="19833">
                  <c:v>41005.541666666664</c:v>
                </c:pt>
                <c:pt idx="19834">
                  <c:v>41005.583333333336</c:v>
                </c:pt>
                <c:pt idx="19835">
                  <c:v>41005.625</c:v>
                </c:pt>
                <c:pt idx="19836">
                  <c:v>41005.666666666664</c:v>
                </c:pt>
                <c:pt idx="19837">
                  <c:v>41005.708333333336</c:v>
                </c:pt>
                <c:pt idx="19838">
                  <c:v>41005.75</c:v>
                </c:pt>
                <c:pt idx="19839">
                  <c:v>41005.791666666664</c:v>
                </c:pt>
                <c:pt idx="19840">
                  <c:v>41005.833333333336</c:v>
                </c:pt>
                <c:pt idx="19841">
                  <c:v>41005.875</c:v>
                </c:pt>
                <c:pt idx="19842">
                  <c:v>41005.916666666664</c:v>
                </c:pt>
                <c:pt idx="19843">
                  <c:v>41005.958333333336</c:v>
                </c:pt>
                <c:pt idx="19844">
                  <c:v>41006</c:v>
                </c:pt>
                <c:pt idx="19845">
                  <c:v>41006.041666666664</c:v>
                </c:pt>
                <c:pt idx="19846">
                  <c:v>41006.083333333336</c:v>
                </c:pt>
                <c:pt idx="19847">
                  <c:v>41006.125</c:v>
                </c:pt>
                <c:pt idx="19848">
                  <c:v>41006.166666666664</c:v>
                </c:pt>
                <c:pt idx="19849">
                  <c:v>41006.208333333336</c:v>
                </c:pt>
                <c:pt idx="19850">
                  <c:v>41006.25</c:v>
                </c:pt>
                <c:pt idx="19851">
                  <c:v>41006.291666666664</c:v>
                </c:pt>
                <c:pt idx="19852">
                  <c:v>41006.333333333336</c:v>
                </c:pt>
                <c:pt idx="19853">
                  <c:v>41006.375</c:v>
                </c:pt>
                <c:pt idx="19854">
                  <c:v>41006.416666666664</c:v>
                </c:pt>
                <c:pt idx="19855">
                  <c:v>41006.458333333336</c:v>
                </c:pt>
                <c:pt idx="19856">
                  <c:v>41006.5</c:v>
                </c:pt>
                <c:pt idx="19857">
                  <c:v>41006.541666666664</c:v>
                </c:pt>
                <c:pt idx="19858">
                  <c:v>41006.583333333336</c:v>
                </c:pt>
                <c:pt idx="19859">
                  <c:v>41006.625</c:v>
                </c:pt>
                <c:pt idx="19860">
                  <c:v>41006.666666666664</c:v>
                </c:pt>
                <c:pt idx="19861">
                  <c:v>41006.708333333336</c:v>
                </c:pt>
                <c:pt idx="19862">
                  <c:v>41006.75</c:v>
                </c:pt>
                <c:pt idx="19863">
                  <c:v>41006.791666666664</c:v>
                </c:pt>
                <c:pt idx="19864">
                  <c:v>41006.833333333336</c:v>
                </c:pt>
                <c:pt idx="19865">
                  <c:v>41006.875</c:v>
                </c:pt>
                <c:pt idx="19866">
                  <c:v>41006.916666666664</c:v>
                </c:pt>
                <c:pt idx="19867">
                  <c:v>41006.958333333336</c:v>
                </c:pt>
                <c:pt idx="19868">
                  <c:v>41007</c:v>
                </c:pt>
                <c:pt idx="19869">
                  <c:v>41007.041666666664</c:v>
                </c:pt>
                <c:pt idx="19870">
                  <c:v>41007.083333333336</c:v>
                </c:pt>
                <c:pt idx="19871">
                  <c:v>41007.125</c:v>
                </c:pt>
                <c:pt idx="19872">
                  <c:v>41007.166666666664</c:v>
                </c:pt>
                <c:pt idx="19873">
                  <c:v>41007.208333333336</c:v>
                </c:pt>
                <c:pt idx="19874">
                  <c:v>41007.25</c:v>
                </c:pt>
                <c:pt idx="19875">
                  <c:v>41007.291666666664</c:v>
                </c:pt>
                <c:pt idx="19876">
                  <c:v>41007.333333333336</c:v>
                </c:pt>
                <c:pt idx="19877">
                  <c:v>41007.375</c:v>
                </c:pt>
                <c:pt idx="19878">
                  <c:v>41007.416666666664</c:v>
                </c:pt>
                <c:pt idx="19879">
                  <c:v>41007.458333333336</c:v>
                </c:pt>
                <c:pt idx="19880">
                  <c:v>41007.5</c:v>
                </c:pt>
                <c:pt idx="19881">
                  <c:v>41007.541666666664</c:v>
                </c:pt>
                <c:pt idx="19882">
                  <c:v>41007.583333333336</c:v>
                </c:pt>
                <c:pt idx="19883">
                  <c:v>41007.625</c:v>
                </c:pt>
                <c:pt idx="19884">
                  <c:v>41007.666666666664</c:v>
                </c:pt>
                <c:pt idx="19885">
                  <c:v>41007.708333333336</c:v>
                </c:pt>
                <c:pt idx="19886">
                  <c:v>41007.75</c:v>
                </c:pt>
                <c:pt idx="19887">
                  <c:v>41007.791666666664</c:v>
                </c:pt>
                <c:pt idx="19888">
                  <c:v>41007.833333333336</c:v>
                </c:pt>
                <c:pt idx="19889">
                  <c:v>41007.875</c:v>
                </c:pt>
                <c:pt idx="19890">
                  <c:v>41007.916666666664</c:v>
                </c:pt>
                <c:pt idx="19891">
                  <c:v>41007.958333333336</c:v>
                </c:pt>
                <c:pt idx="19892">
                  <c:v>41008</c:v>
                </c:pt>
                <c:pt idx="19893">
                  <c:v>41008.041666666664</c:v>
                </c:pt>
                <c:pt idx="19894">
                  <c:v>41008.083333333336</c:v>
                </c:pt>
                <c:pt idx="19895">
                  <c:v>41008.125</c:v>
                </c:pt>
                <c:pt idx="19896">
                  <c:v>41008.166666666664</c:v>
                </c:pt>
                <c:pt idx="19897">
                  <c:v>41008.208333333336</c:v>
                </c:pt>
                <c:pt idx="19898">
                  <c:v>41008.25</c:v>
                </c:pt>
                <c:pt idx="19899">
                  <c:v>41008.291666666664</c:v>
                </c:pt>
                <c:pt idx="19900">
                  <c:v>41008.333333333336</c:v>
                </c:pt>
                <c:pt idx="19901">
                  <c:v>41008.375</c:v>
                </c:pt>
                <c:pt idx="19902">
                  <c:v>41008.416666666664</c:v>
                </c:pt>
                <c:pt idx="19903">
                  <c:v>41008.458333333336</c:v>
                </c:pt>
                <c:pt idx="19904">
                  <c:v>41008.5</c:v>
                </c:pt>
                <c:pt idx="19905">
                  <c:v>41008.541666666664</c:v>
                </c:pt>
                <c:pt idx="19906">
                  <c:v>41008.583333333336</c:v>
                </c:pt>
                <c:pt idx="19907">
                  <c:v>41008.625</c:v>
                </c:pt>
                <c:pt idx="19908">
                  <c:v>41008.666666666664</c:v>
                </c:pt>
                <c:pt idx="19909">
                  <c:v>41008.708333333336</c:v>
                </c:pt>
                <c:pt idx="19910">
                  <c:v>41008.75</c:v>
                </c:pt>
                <c:pt idx="19911">
                  <c:v>41008.791666666664</c:v>
                </c:pt>
                <c:pt idx="19912">
                  <c:v>41008.833333333336</c:v>
                </c:pt>
                <c:pt idx="19913">
                  <c:v>41008.875</c:v>
                </c:pt>
                <c:pt idx="19914">
                  <c:v>41008.916666666664</c:v>
                </c:pt>
                <c:pt idx="19915">
                  <c:v>41008.958333333336</c:v>
                </c:pt>
                <c:pt idx="19916">
                  <c:v>41009</c:v>
                </c:pt>
                <c:pt idx="19917">
                  <c:v>41009.041666666664</c:v>
                </c:pt>
                <c:pt idx="19918">
                  <c:v>41009.083333333336</c:v>
                </c:pt>
                <c:pt idx="19919">
                  <c:v>41009.125</c:v>
                </c:pt>
                <c:pt idx="19920">
                  <c:v>41009.166666666664</c:v>
                </c:pt>
                <c:pt idx="19921">
                  <c:v>41009.208333333336</c:v>
                </c:pt>
                <c:pt idx="19922">
                  <c:v>41009.25</c:v>
                </c:pt>
                <c:pt idx="19923">
                  <c:v>41009.291666666664</c:v>
                </c:pt>
                <c:pt idx="19924">
                  <c:v>41009.333333333336</c:v>
                </c:pt>
                <c:pt idx="19925">
                  <c:v>41009.375</c:v>
                </c:pt>
                <c:pt idx="19926">
                  <c:v>41009.416666666664</c:v>
                </c:pt>
                <c:pt idx="19927">
                  <c:v>41009.458333333336</c:v>
                </c:pt>
                <c:pt idx="19928">
                  <c:v>41009.5</c:v>
                </c:pt>
                <c:pt idx="19929">
                  <c:v>41009.541666666664</c:v>
                </c:pt>
                <c:pt idx="19930">
                  <c:v>41009.583333333336</c:v>
                </c:pt>
                <c:pt idx="19931">
                  <c:v>41009.625</c:v>
                </c:pt>
                <c:pt idx="19932">
                  <c:v>41009.666666666664</c:v>
                </c:pt>
                <c:pt idx="19933">
                  <c:v>41009.708333333336</c:v>
                </c:pt>
                <c:pt idx="19934">
                  <c:v>41009.75</c:v>
                </c:pt>
                <c:pt idx="19935">
                  <c:v>41009.791666666664</c:v>
                </c:pt>
                <c:pt idx="19936">
                  <c:v>41009.833333333336</c:v>
                </c:pt>
                <c:pt idx="19937">
                  <c:v>41009.875</c:v>
                </c:pt>
                <c:pt idx="19938">
                  <c:v>41009.916666666664</c:v>
                </c:pt>
                <c:pt idx="19939">
                  <c:v>41009.958333333336</c:v>
                </c:pt>
                <c:pt idx="19940">
                  <c:v>41010</c:v>
                </c:pt>
                <c:pt idx="19941">
                  <c:v>41010.041666666664</c:v>
                </c:pt>
                <c:pt idx="19942">
                  <c:v>41010.083333333336</c:v>
                </c:pt>
                <c:pt idx="19943">
                  <c:v>41010.125</c:v>
                </c:pt>
                <c:pt idx="19944">
                  <c:v>41010.166666666664</c:v>
                </c:pt>
                <c:pt idx="19945">
                  <c:v>41010.208333333336</c:v>
                </c:pt>
                <c:pt idx="19946">
                  <c:v>41010.25</c:v>
                </c:pt>
                <c:pt idx="19947">
                  <c:v>41010.291666666664</c:v>
                </c:pt>
                <c:pt idx="19948">
                  <c:v>41010.333333333336</c:v>
                </c:pt>
                <c:pt idx="19949">
                  <c:v>41010.375</c:v>
                </c:pt>
                <c:pt idx="19950">
                  <c:v>41010.416666666664</c:v>
                </c:pt>
                <c:pt idx="19951">
                  <c:v>41010.458333333336</c:v>
                </c:pt>
                <c:pt idx="19952">
                  <c:v>41010.5</c:v>
                </c:pt>
                <c:pt idx="19953">
                  <c:v>41010.541666666664</c:v>
                </c:pt>
                <c:pt idx="19954">
                  <c:v>41010.583333333336</c:v>
                </c:pt>
                <c:pt idx="19955">
                  <c:v>41010.625</c:v>
                </c:pt>
                <c:pt idx="19956">
                  <c:v>41010.666666666664</c:v>
                </c:pt>
                <c:pt idx="19957">
                  <c:v>41010.708333333336</c:v>
                </c:pt>
                <c:pt idx="19958">
                  <c:v>41010.75</c:v>
                </c:pt>
                <c:pt idx="19959">
                  <c:v>41010.791666666664</c:v>
                </c:pt>
                <c:pt idx="19960">
                  <c:v>41010.833333333336</c:v>
                </c:pt>
                <c:pt idx="19961">
                  <c:v>41010.875</c:v>
                </c:pt>
                <c:pt idx="19962">
                  <c:v>41010.916666666664</c:v>
                </c:pt>
                <c:pt idx="19963">
                  <c:v>41010.958333333336</c:v>
                </c:pt>
                <c:pt idx="19964">
                  <c:v>41011</c:v>
                </c:pt>
                <c:pt idx="19965">
                  <c:v>41011.041666666664</c:v>
                </c:pt>
                <c:pt idx="19966">
                  <c:v>41011.083333333336</c:v>
                </c:pt>
                <c:pt idx="19967">
                  <c:v>41011.125</c:v>
                </c:pt>
                <c:pt idx="19968">
                  <c:v>41011.166666666664</c:v>
                </c:pt>
                <c:pt idx="19969">
                  <c:v>41011.208333333336</c:v>
                </c:pt>
                <c:pt idx="19970">
                  <c:v>41011.25</c:v>
                </c:pt>
                <c:pt idx="19971">
                  <c:v>41011.291666666664</c:v>
                </c:pt>
                <c:pt idx="19972">
                  <c:v>41011.333333333336</c:v>
                </c:pt>
                <c:pt idx="19973">
                  <c:v>41011.375</c:v>
                </c:pt>
                <c:pt idx="19974">
                  <c:v>41011.416666666664</c:v>
                </c:pt>
                <c:pt idx="19975">
                  <c:v>41011.458333333336</c:v>
                </c:pt>
                <c:pt idx="19976">
                  <c:v>41011.5</c:v>
                </c:pt>
                <c:pt idx="19977">
                  <c:v>41011.541666666664</c:v>
                </c:pt>
                <c:pt idx="19978">
                  <c:v>41011.583333333336</c:v>
                </c:pt>
                <c:pt idx="19979">
                  <c:v>41011.625</c:v>
                </c:pt>
                <c:pt idx="19980">
                  <c:v>41011.666666666664</c:v>
                </c:pt>
                <c:pt idx="19981">
                  <c:v>41011.708333333336</c:v>
                </c:pt>
                <c:pt idx="19982">
                  <c:v>41011.75</c:v>
                </c:pt>
                <c:pt idx="19983">
                  <c:v>41011.791666666664</c:v>
                </c:pt>
                <c:pt idx="19984">
                  <c:v>41011.833333333336</c:v>
                </c:pt>
                <c:pt idx="19985">
                  <c:v>41011.875</c:v>
                </c:pt>
                <c:pt idx="19986">
                  <c:v>41011.916666666664</c:v>
                </c:pt>
                <c:pt idx="19987">
                  <c:v>41011.958333333336</c:v>
                </c:pt>
                <c:pt idx="19988">
                  <c:v>41012</c:v>
                </c:pt>
                <c:pt idx="19989">
                  <c:v>41012.041666666664</c:v>
                </c:pt>
                <c:pt idx="19990">
                  <c:v>41012.083333333336</c:v>
                </c:pt>
                <c:pt idx="19991">
                  <c:v>41012.125</c:v>
                </c:pt>
                <c:pt idx="19992">
                  <c:v>41012.166666666664</c:v>
                </c:pt>
                <c:pt idx="19993">
                  <c:v>41012.208333333336</c:v>
                </c:pt>
                <c:pt idx="19994">
                  <c:v>41012.25</c:v>
                </c:pt>
                <c:pt idx="19995">
                  <c:v>41012.291666666664</c:v>
                </c:pt>
                <c:pt idx="19996">
                  <c:v>41012.333333333336</c:v>
                </c:pt>
                <c:pt idx="19997">
                  <c:v>41012.375</c:v>
                </c:pt>
                <c:pt idx="19998">
                  <c:v>41012.416666666664</c:v>
                </c:pt>
                <c:pt idx="19999">
                  <c:v>41012.458333333336</c:v>
                </c:pt>
                <c:pt idx="20000">
                  <c:v>41012.5</c:v>
                </c:pt>
                <c:pt idx="20001">
                  <c:v>41012.541666666664</c:v>
                </c:pt>
                <c:pt idx="20002">
                  <c:v>41012.583333333336</c:v>
                </c:pt>
                <c:pt idx="20003">
                  <c:v>41012.625</c:v>
                </c:pt>
                <c:pt idx="20004">
                  <c:v>41012.666666666664</c:v>
                </c:pt>
                <c:pt idx="20005">
                  <c:v>41012.708333333336</c:v>
                </c:pt>
                <c:pt idx="20006">
                  <c:v>41012.75</c:v>
                </c:pt>
                <c:pt idx="20007">
                  <c:v>41012.791666666664</c:v>
                </c:pt>
                <c:pt idx="20008">
                  <c:v>41012.833333333336</c:v>
                </c:pt>
                <c:pt idx="20009">
                  <c:v>41012.875</c:v>
                </c:pt>
                <c:pt idx="20010">
                  <c:v>41012.916666666664</c:v>
                </c:pt>
                <c:pt idx="20011">
                  <c:v>41012.958333333336</c:v>
                </c:pt>
                <c:pt idx="20012">
                  <c:v>41013</c:v>
                </c:pt>
                <c:pt idx="20013">
                  <c:v>41013.041666666664</c:v>
                </c:pt>
                <c:pt idx="20014">
                  <c:v>41013.083333333336</c:v>
                </c:pt>
                <c:pt idx="20015">
                  <c:v>41013.125</c:v>
                </c:pt>
                <c:pt idx="20016">
                  <c:v>41013.166666666664</c:v>
                </c:pt>
                <c:pt idx="20017">
                  <c:v>41013.208333333336</c:v>
                </c:pt>
                <c:pt idx="20018">
                  <c:v>41013.25</c:v>
                </c:pt>
                <c:pt idx="20019">
                  <c:v>41013.291666666664</c:v>
                </c:pt>
                <c:pt idx="20020">
                  <c:v>41013.333333333336</c:v>
                </c:pt>
                <c:pt idx="20021">
                  <c:v>41013.375</c:v>
                </c:pt>
                <c:pt idx="20022">
                  <c:v>41013.416666666664</c:v>
                </c:pt>
                <c:pt idx="20023">
                  <c:v>41013.458333333336</c:v>
                </c:pt>
                <c:pt idx="20024">
                  <c:v>41013.5</c:v>
                </c:pt>
                <c:pt idx="20025">
                  <c:v>41013.541666666664</c:v>
                </c:pt>
                <c:pt idx="20026">
                  <c:v>41013.583333333336</c:v>
                </c:pt>
                <c:pt idx="20027">
                  <c:v>41013.625</c:v>
                </c:pt>
                <c:pt idx="20028">
                  <c:v>41013.666666666664</c:v>
                </c:pt>
                <c:pt idx="20029">
                  <c:v>41013.708333333336</c:v>
                </c:pt>
                <c:pt idx="20030">
                  <c:v>41013.75</c:v>
                </c:pt>
                <c:pt idx="20031">
                  <c:v>41013.791666666664</c:v>
                </c:pt>
                <c:pt idx="20032">
                  <c:v>41013.833333333336</c:v>
                </c:pt>
                <c:pt idx="20033">
                  <c:v>41013.875</c:v>
                </c:pt>
                <c:pt idx="20034">
                  <c:v>41013.916666666664</c:v>
                </c:pt>
                <c:pt idx="20035">
                  <c:v>41013.958333333336</c:v>
                </c:pt>
                <c:pt idx="20036">
                  <c:v>41014</c:v>
                </c:pt>
                <c:pt idx="20037">
                  <c:v>41014.041666666664</c:v>
                </c:pt>
                <c:pt idx="20038">
                  <c:v>41014.083333333336</c:v>
                </c:pt>
                <c:pt idx="20039">
                  <c:v>41014.125</c:v>
                </c:pt>
                <c:pt idx="20040">
                  <c:v>41014.166666666664</c:v>
                </c:pt>
                <c:pt idx="20041">
                  <c:v>41014.208333333336</c:v>
                </c:pt>
                <c:pt idx="20042">
                  <c:v>41014.25</c:v>
                </c:pt>
                <c:pt idx="20043">
                  <c:v>41014.291666666664</c:v>
                </c:pt>
                <c:pt idx="20044">
                  <c:v>41014.333333333336</c:v>
                </c:pt>
                <c:pt idx="20045">
                  <c:v>41014.375</c:v>
                </c:pt>
                <c:pt idx="20046">
                  <c:v>41014.416666666664</c:v>
                </c:pt>
                <c:pt idx="20047">
                  <c:v>41014.458333333336</c:v>
                </c:pt>
                <c:pt idx="20048">
                  <c:v>41014.5</c:v>
                </c:pt>
                <c:pt idx="20049">
                  <c:v>41014.541666666664</c:v>
                </c:pt>
                <c:pt idx="20050">
                  <c:v>41014.583333333336</c:v>
                </c:pt>
                <c:pt idx="20051">
                  <c:v>41014.625</c:v>
                </c:pt>
                <c:pt idx="20052">
                  <c:v>41014.666666666664</c:v>
                </c:pt>
                <c:pt idx="20053">
                  <c:v>41014.708333333336</c:v>
                </c:pt>
                <c:pt idx="20054">
                  <c:v>41014.75</c:v>
                </c:pt>
                <c:pt idx="20055">
                  <c:v>41014.791666666664</c:v>
                </c:pt>
                <c:pt idx="20056">
                  <c:v>41014.833333333336</c:v>
                </c:pt>
                <c:pt idx="20057">
                  <c:v>41014.875</c:v>
                </c:pt>
                <c:pt idx="20058">
                  <c:v>41014.916666666664</c:v>
                </c:pt>
                <c:pt idx="20059">
                  <c:v>41014.958333333336</c:v>
                </c:pt>
                <c:pt idx="20060">
                  <c:v>41015</c:v>
                </c:pt>
                <c:pt idx="20061">
                  <c:v>41015.041666666664</c:v>
                </c:pt>
                <c:pt idx="20062">
                  <c:v>41015.083333333336</c:v>
                </c:pt>
                <c:pt idx="20063">
                  <c:v>41015.125</c:v>
                </c:pt>
                <c:pt idx="20064">
                  <c:v>41015.166666666664</c:v>
                </c:pt>
                <c:pt idx="20065">
                  <c:v>41015.208333333336</c:v>
                </c:pt>
                <c:pt idx="20066">
                  <c:v>41015.25</c:v>
                </c:pt>
                <c:pt idx="20067">
                  <c:v>41015.291666666664</c:v>
                </c:pt>
                <c:pt idx="20068">
                  <c:v>41015.333333333336</c:v>
                </c:pt>
                <c:pt idx="20069">
                  <c:v>41015.375</c:v>
                </c:pt>
                <c:pt idx="20070">
                  <c:v>41015.416666666664</c:v>
                </c:pt>
                <c:pt idx="20071">
                  <c:v>41015.458333333336</c:v>
                </c:pt>
                <c:pt idx="20072">
                  <c:v>41015.5</c:v>
                </c:pt>
                <c:pt idx="20073">
                  <c:v>41015.541666666664</c:v>
                </c:pt>
                <c:pt idx="20074">
                  <c:v>41015.583333333336</c:v>
                </c:pt>
                <c:pt idx="20075">
                  <c:v>41015.625</c:v>
                </c:pt>
                <c:pt idx="20076">
                  <c:v>41015.666666666664</c:v>
                </c:pt>
                <c:pt idx="20077">
                  <c:v>41015.708333333336</c:v>
                </c:pt>
                <c:pt idx="20078">
                  <c:v>41015.75</c:v>
                </c:pt>
                <c:pt idx="20079">
                  <c:v>41015.791666666664</c:v>
                </c:pt>
                <c:pt idx="20080">
                  <c:v>41015.833333333336</c:v>
                </c:pt>
                <c:pt idx="20081">
                  <c:v>41015.875</c:v>
                </c:pt>
                <c:pt idx="20082">
                  <c:v>41015.916666666664</c:v>
                </c:pt>
                <c:pt idx="20083">
                  <c:v>41015.958333333336</c:v>
                </c:pt>
                <c:pt idx="20084">
                  <c:v>41016</c:v>
                </c:pt>
                <c:pt idx="20085">
                  <c:v>41016.041666666664</c:v>
                </c:pt>
                <c:pt idx="20086">
                  <c:v>41016.083333333336</c:v>
                </c:pt>
                <c:pt idx="20087">
                  <c:v>41016.125</c:v>
                </c:pt>
                <c:pt idx="20088">
                  <c:v>41016.166666666664</c:v>
                </c:pt>
                <c:pt idx="20089">
                  <c:v>41016.208333333336</c:v>
                </c:pt>
                <c:pt idx="20090">
                  <c:v>41016.25</c:v>
                </c:pt>
                <c:pt idx="20091">
                  <c:v>41016.291666666664</c:v>
                </c:pt>
                <c:pt idx="20092">
                  <c:v>41016.333333333336</c:v>
                </c:pt>
                <c:pt idx="20093">
                  <c:v>41016.375</c:v>
                </c:pt>
                <c:pt idx="20094">
                  <c:v>41016.416666666664</c:v>
                </c:pt>
                <c:pt idx="20095">
                  <c:v>41016.458333333336</c:v>
                </c:pt>
                <c:pt idx="20096">
                  <c:v>41016.5</c:v>
                </c:pt>
                <c:pt idx="20097">
                  <c:v>41016.541666666664</c:v>
                </c:pt>
                <c:pt idx="20098">
                  <c:v>41016.583333333336</c:v>
                </c:pt>
                <c:pt idx="20099">
                  <c:v>41016.625</c:v>
                </c:pt>
                <c:pt idx="20100">
                  <c:v>41016.666666666664</c:v>
                </c:pt>
                <c:pt idx="20101">
                  <c:v>41016.708333333336</c:v>
                </c:pt>
                <c:pt idx="20102">
                  <c:v>41016.75</c:v>
                </c:pt>
                <c:pt idx="20103">
                  <c:v>41016.791666666664</c:v>
                </c:pt>
                <c:pt idx="20104">
                  <c:v>41016.833333333336</c:v>
                </c:pt>
                <c:pt idx="20105">
                  <c:v>41016.875</c:v>
                </c:pt>
                <c:pt idx="20106">
                  <c:v>41016.916666666664</c:v>
                </c:pt>
                <c:pt idx="20107">
                  <c:v>41016.958333333336</c:v>
                </c:pt>
                <c:pt idx="20108">
                  <c:v>41017</c:v>
                </c:pt>
                <c:pt idx="20109">
                  <c:v>41017.041666666664</c:v>
                </c:pt>
                <c:pt idx="20110">
                  <c:v>41017.083333333336</c:v>
                </c:pt>
                <c:pt idx="20111">
                  <c:v>41017.125</c:v>
                </c:pt>
                <c:pt idx="20112">
                  <c:v>41017.166666666664</c:v>
                </c:pt>
                <c:pt idx="20113">
                  <c:v>41017.208333333336</c:v>
                </c:pt>
                <c:pt idx="20114">
                  <c:v>41017.25</c:v>
                </c:pt>
                <c:pt idx="20115">
                  <c:v>41017.291666666664</c:v>
                </c:pt>
                <c:pt idx="20116">
                  <c:v>41017.333333333336</c:v>
                </c:pt>
                <c:pt idx="20117">
                  <c:v>41017.375</c:v>
                </c:pt>
                <c:pt idx="20118">
                  <c:v>41017.416666666664</c:v>
                </c:pt>
                <c:pt idx="20119">
                  <c:v>41017.458333333336</c:v>
                </c:pt>
                <c:pt idx="20120">
                  <c:v>41017.5</c:v>
                </c:pt>
                <c:pt idx="20121">
                  <c:v>41017.541666666664</c:v>
                </c:pt>
                <c:pt idx="20122">
                  <c:v>41017.583333333336</c:v>
                </c:pt>
                <c:pt idx="20123">
                  <c:v>41017.625</c:v>
                </c:pt>
                <c:pt idx="20124">
                  <c:v>41017.666666666664</c:v>
                </c:pt>
                <c:pt idx="20125">
                  <c:v>41017.708333333336</c:v>
                </c:pt>
                <c:pt idx="20126">
                  <c:v>41017.75</c:v>
                </c:pt>
                <c:pt idx="20127">
                  <c:v>41017.791666666664</c:v>
                </c:pt>
                <c:pt idx="20128">
                  <c:v>41017.833333333336</c:v>
                </c:pt>
                <c:pt idx="20129">
                  <c:v>41017.875</c:v>
                </c:pt>
                <c:pt idx="20130">
                  <c:v>41017.916666666664</c:v>
                </c:pt>
                <c:pt idx="20131">
                  <c:v>41017.958333333336</c:v>
                </c:pt>
                <c:pt idx="20132">
                  <c:v>41018</c:v>
                </c:pt>
                <c:pt idx="20133">
                  <c:v>41018.041666666664</c:v>
                </c:pt>
                <c:pt idx="20134">
                  <c:v>41018.083333333336</c:v>
                </c:pt>
                <c:pt idx="20135">
                  <c:v>41018.125</c:v>
                </c:pt>
                <c:pt idx="20136">
                  <c:v>41018.166666666664</c:v>
                </c:pt>
                <c:pt idx="20137">
                  <c:v>41018.208333333336</c:v>
                </c:pt>
                <c:pt idx="20138">
                  <c:v>41018.25</c:v>
                </c:pt>
                <c:pt idx="20139">
                  <c:v>41018.291666666664</c:v>
                </c:pt>
                <c:pt idx="20140">
                  <c:v>41018.333333333336</c:v>
                </c:pt>
                <c:pt idx="20141">
                  <c:v>41018.375</c:v>
                </c:pt>
                <c:pt idx="20142">
                  <c:v>41018.416666666664</c:v>
                </c:pt>
                <c:pt idx="20143">
                  <c:v>41018.458333333336</c:v>
                </c:pt>
                <c:pt idx="20144">
                  <c:v>41018.5</c:v>
                </c:pt>
                <c:pt idx="20145">
                  <c:v>41018.541666666664</c:v>
                </c:pt>
                <c:pt idx="20146">
                  <c:v>41018.583333333336</c:v>
                </c:pt>
                <c:pt idx="20147">
                  <c:v>41018.625</c:v>
                </c:pt>
                <c:pt idx="20148">
                  <c:v>41018.666666666664</c:v>
                </c:pt>
                <c:pt idx="20149">
                  <c:v>41018.708333333336</c:v>
                </c:pt>
                <c:pt idx="20150">
                  <c:v>41018.75</c:v>
                </c:pt>
                <c:pt idx="20151">
                  <c:v>41018.791666666664</c:v>
                </c:pt>
                <c:pt idx="20152">
                  <c:v>41018.833333333336</c:v>
                </c:pt>
                <c:pt idx="20153">
                  <c:v>41018.875</c:v>
                </c:pt>
                <c:pt idx="20154">
                  <c:v>41018.916666666664</c:v>
                </c:pt>
                <c:pt idx="20155">
                  <c:v>41018.958333333336</c:v>
                </c:pt>
                <c:pt idx="20156">
                  <c:v>41019</c:v>
                </c:pt>
                <c:pt idx="20157">
                  <c:v>41019.041666666664</c:v>
                </c:pt>
                <c:pt idx="20158">
                  <c:v>41019.083333333336</c:v>
                </c:pt>
                <c:pt idx="20159">
                  <c:v>41019.125</c:v>
                </c:pt>
                <c:pt idx="20160">
                  <c:v>41019.166666666664</c:v>
                </c:pt>
                <c:pt idx="20161">
                  <c:v>41019.208333333336</c:v>
                </c:pt>
                <c:pt idx="20162">
                  <c:v>41019.25</c:v>
                </c:pt>
                <c:pt idx="20163">
                  <c:v>41019.291666666664</c:v>
                </c:pt>
                <c:pt idx="20164">
                  <c:v>41019.333333333336</c:v>
                </c:pt>
                <c:pt idx="20165">
                  <c:v>41019.375</c:v>
                </c:pt>
                <c:pt idx="20166">
                  <c:v>41019.416666666664</c:v>
                </c:pt>
                <c:pt idx="20167">
                  <c:v>41019.458333333336</c:v>
                </c:pt>
                <c:pt idx="20168">
                  <c:v>41019.5</c:v>
                </c:pt>
                <c:pt idx="20169">
                  <c:v>41019.541666666664</c:v>
                </c:pt>
                <c:pt idx="20170">
                  <c:v>41019.583333333336</c:v>
                </c:pt>
                <c:pt idx="20171">
                  <c:v>41019.625</c:v>
                </c:pt>
                <c:pt idx="20172">
                  <c:v>41019.666666666664</c:v>
                </c:pt>
                <c:pt idx="20173">
                  <c:v>41019.708333333336</c:v>
                </c:pt>
                <c:pt idx="20174">
                  <c:v>41019.75</c:v>
                </c:pt>
                <c:pt idx="20175">
                  <c:v>41019.791666666664</c:v>
                </c:pt>
                <c:pt idx="20176">
                  <c:v>41019.833333333336</c:v>
                </c:pt>
                <c:pt idx="20177">
                  <c:v>41019.875</c:v>
                </c:pt>
                <c:pt idx="20178">
                  <c:v>41019.916666666664</c:v>
                </c:pt>
                <c:pt idx="20179">
                  <c:v>41019.958333333336</c:v>
                </c:pt>
                <c:pt idx="20180">
                  <c:v>41020</c:v>
                </c:pt>
                <c:pt idx="20181">
                  <c:v>41020.041666666664</c:v>
                </c:pt>
                <c:pt idx="20182">
                  <c:v>41020.083333333336</c:v>
                </c:pt>
                <c:pt idx="20183">
                  <c:v>41020.125</c:v>
                </c:pt>
                <c:pt idx="20184">
                  <c:v>41020.166666666664</c:v>
                </c:pt>
                <c:pt idx="20185">
                  <c:v>41020.208333333336</c:v>
                </c:pt>
                <c:pt idx="20186">
                  <c:v>41020.25</c:v>
                </c:pt>
                <c:pt idx="20187">
                  <c:v>41020.291666666664</c:v>
                </c:pt>
                <c:pt idx="20188">
                  <c:v>41020.333333333336</c:v>
                </c:pt>
                <c:pt idx="20189">
                  <c:v>41020.375</c:v>
                </c:pt>
                <c:pt idx="20190">
                  <c:v>41020.416666666664</c:v>
                </c:pt>
                <c:pt idx="20191">
                  <c:v>41020.458333333336</c:v>
                </c:pt>
                <c:pt idx="20192">
                  <c:v>41020.5</c:v>
                </c:pt>
                <c:pt idx="20193">
                  <c:v>41020.541666666664</c:v>
                </c:pt>
                <c:pt idx="20194">
                  <c:v>41020.583333333336</c:v>
                </c:pt>
                <c:pt idx="20195">
                  <c:v>41020.625</c:v>
                </c:pt>
                <c:pt idx="20196">
                  <c:v>41020.666666666664</c:v>
                </c:pt>
                <c:pt idx="20197">
                  <c:v>41020.708333333336</c:v>
                </c:pt>
                <c:pt idx="20198">
                  <c:v>41020.75</c:v>
                </c:pt>
                <c:pt idx="20199">
                  <c:v>41020.791666666664</c:v>
                </c:pt>
                <c:pt idx="20200">
                  <c:v>41020.833333333336</c:v>
                </c:pt>
                <c:pt idx="20201">
                  <c:v>41020.875</c:v>
                </c:pt>
                <c:pt idx="20202">
                  <c:v>41020.916666666664</c:v>
                </c:pt>
                <c:pt idx="20203">
                  <c:v>41020.958333333336</c:v>
                </c:pt>
                <c:pt idx="20204">
                  <c:v>41021</c:v>
                </c:pt>
                <c:pt idx="20205">
                  <c:v>41021.041666666664</c:v>
                </c:pt>
                <c:pt idx="20206">
                  <c:v>41021.083333333336</c:v>
                </c:pt>
                <c:pt idx="20207">
                  <c:v>41021.125</c:v>
                </c:pt>
                <c:pt idx="20208">
                  <c:v>41021.166666666664</c:v>
                </c:pt>
                <c:pt idx="20209">
                  <c:v>41021.208333333336</c:v>
                </c:pt>
                <c:pt idx="20210">
                  <c:v>41021.25</c:v>
                </c:pt>
                <c:pt idx="20211">
                  <c:v>41021.291666666664</c:v>
                </c:pt>
                <c:pt idx="20212">
                  <c:v>41021.333333333336</c:v>
                </c:pt>
                <c:pt idx="20213">
                  <c:v>41021.375</c:v>
                </c:pt>
                <c:pt idx="20214">
                  <c:v>41021.416666666664</c:v>
                </c:pt>
                <c:pt idx="20215">
                  <c:v>41021.458333333336</c:v>
                </c:pt>
                <c:pt idx="20216">
                  <c:v>41021.5</c:v>
                </c:pt>
                <c:pt idx="20217">
                  <c:v>41021.541666666664</c:v>
                </c:pt>
                <c:pt idx="20218">
                  <c:v>41021.583333333336</c:v>
                </c:pt>
                <c:pt idx="20219">
                  <c:v>41021.625</c:v>
                </c:pt>
                <c:pt idx="20220">
                  <c:v>41021.666666666664</c:v>
                </c:pt>
                <c:pt idx="20221">
                  <c:v>41021.708333333336</c:v>
                </c:pt>
                <c:pt idx="20222">
                  <c:v>41021.75</c:v>
                </c:pt>
                <c:pt idx="20223">
                  <c:v>41021.791666666664</c:v>
                </c:pt>
                <c:pt idx="20224">
                  <c:v>41021.833333333336</c:v>
                </c:pt>
                <c:pt idx="20225">
                  <c:v>41021.875</c:v>
                </c:pt>
                <c:pt idx="20226">
                  <c:v>41021.916666666664</c:v>
                </c:pt>
                <c:pt idx="20227">
                  <c:v>41021.958333333336</c:v>
                </c:pt>
                <c:pt idx="20228">
                  <c:v>41022</c:v>
                </c:pt>
                <c:pt idx="20229">
                  <c:v>41022.041666666664</c:v>
                </c:pt>
                <c:pt idx="20230">
                  <c:v>41022.083333333336</c:v>
                </c:pt>
                <c:pt idx="20231">
                  <c:v>41022.125</c:v>
                </c:pt>
                <c:pt idx="20232">
                  <c:v>41022.166666666664</c:v>
                </c:pt>
                <c:pt idx="20233">
                  <c:v>41022.208333333336</c:v>
                </c:pt>
                <c:pt idx="20234">
                  <c:v>41022.25</c:v>
                </c:pt>
                <c:pt idx="20235">
                  <c:v>41022.291666666664</c:v>
                </c:pt>
                <c:pt idx="20236">
                  <c:v>41022.333333333336</c:v>
                </c:pt>
                <c:pt idx="20237">
                  <c:v>41022.375</c:v>
                </c:pt>
                <c:pt idx="20238">
                  <c:v>41022.416666666664</c:v>
                </c:pt>
                <c:pt idx="20239">
                  <c:v>41022.458333333336</c:v>
                </c:pt>
                <c:pt idx="20240">
                  <c:v>41022.5</c:v>
                </c:pt>
                <c:pt idx="20241">
                  <c:v>41022.541666666664</c:v>
                </c:pt>
                <c:pt idx="20242">
                  <c:v>41022.583333333336</c:v>
                </c:pt>
                <c:pt idx="20243">
                  <c:v>41022.625</c:v>
                </c:pt>
                <c:pt idx="20244">
                  <c:v>41022.666666666664</c:v>
                </c:pt>
                <c:pt idx="20245">
                  <c:v>41022.708333333336</c:v>
                </c:pt>
                <c:pt idx="20246">
                  <c:v>41022.75</c:v>
                </c:pt>
                <c:pt idx="20247">
                  <c:v>41022.791666666664</c:v>
                </c:pt>
                <c:pt idx="20248">
                  <c:v>41022.833333333336</c:v>
                </c:pt>
                <c:pt idx="20249">
                  <c:v>41022.875</c:v>
                </c:pt>
                <c:pt idx="20250">
                  <c:v>41022.916666666664</c:v>
                </c:pt>
                <c:pt idx="20251">
                  <c:v>41022.958333333336</c:v>
                </c:pt>
                <c:pt idx="20252">
                  <c:v>41023</c:v>
                </c:pt>
                <c:pt idx="20253">
                  <c:v>41023.041666666664</c:v>
                </c:pt>
                <c:pt idx="20254">
                  <c:v>41023.083333333336</c:v>
                </c:pt>
                <c:pt idx="20255">
                  <c:v>41023.125</c:v>
                </c:pt>
                <c:pt idx="20256">
                  <c:v>41023.166666666664</c:v>
                </c:pt>
                <c:pt idx="20257">
                  <c:v>41023.208333333336</c:v>
                </c:pt>
                <c:pt idx="20258">
                  <c:v>41023.25</c:v>
                </c:pt>
                <c:pt idx="20259">
                  <c:v>41023.291666666664</c:v>
                </c:pt>
                <c:pt idx="20260">
                  <c:v>41023.333333333336</c:v>
                </c:pt>
                <c:pt idx="20261">
                  <c:v>41023.375</c:v>
                </c:pt>
                <c:pt idx="20262">
                  <c:v>41023.416666666664</c:v>
                </c:pt>
                <c:pt idx="20263">
                  <c:v>41023.458333333336</c:v>
                </c:pt>
                <c:pt idx="20264">
                  <c:v>41023.5</c:v>
                </c:pt>
                <c:pt idx="20265">
                  <c:v>41023.541666666664</c:v>
                </c:pt>
                <c:pt idx="20266">
                  <c:v>41023.583333333336</c:v>
                </c:pt>
                <c:pt idx="20267">
                  <c:v>41023.625</c:v>
                </c:pt>
                <c:pt idx="20268">
                  <c:v>41023.666666666664</c:v>
                </c:pt>
                <c:pt idx="20269">
                  <c:v>41023.708333333336</c:v>
                </c:pt>
                <c:pt idx="20270">
                  <c:v>41023.75</c:v>
                </c:pt>
                <c:pt idx="20271">
                  <c:v>41023.791666666664</c:v>
                </c:pt>
                <c:pt idx="20272">
                  <c:v>41023.833333333336</c:v>
                </c:pt>
                <c:pt idx="20273">
                  <c:v>41023.875</c:v>
                </c:pt>
                <c:pt idx="20274">
                  <c:v>41023.916666666664</c:v>
                </c:pt>
                <c:pt idx="20275">
                  <c:v>41023.958333333336</c:v>
                </c:pt>
                <c:pt idx="20276">
                  <c:v>41024</c:v>
                </c:pt>
                <c:pt idx="20277">
                  <c:v>41024.041666666664</c:v>
                </c:pt>
                <c:pt idx="20278">
                  <c:v>41024.083333333336</c:v>
                </c:pt>
                <c:pt idx="20279">
                  <c:v>41024.125</c:v>
                </c:pt>
                <c:pt idx="20280">
                  <c:v>41024.166666666664</c:v>
                </c:pt>
                <c:pt idx="20281">
                  <c:v>41024.208333333336</c:v>
                </c:pt>
                <c:pt idx="20282">
                  <c:v>41024.25</c:v>
                </c:pt>
                <c:pt idx="20283">
                  <c:v>41024.291666666664</c:v>
                </c:pt>
                <c:pt idx="20284">
                  <c:v>41024.333333333336</c:v>
                </c:pt>
                <c:pt idx="20285">
                  <c:v>41024.375</c:v>
                </c:pt>
                <c:pt idx="20286">
                  <c:v>41024.416666666664</c:v>
                </c:pt>
                <c:pt idx="20287">
                  <c:v>41024.458333333336</c:v>
                </c:pt>
                <c:pt idx="20288">
                  <c:v>41024.5</c:v>
                </c:pt>
                <c:pt idx="20289">
                  <c:v>41024.541666666664</c:v>
                </c:pt>
                <c:pt idx="20290">
                  <c:v>41024.583333333336</c:v>
                </c:pt>
                <c:pt idx="20291">
                  <c:v>41024.625</c:v>
                </c:pt>
                <c:pt idx="20292">
                  <c:v>41024.666666666664</c:v>
                </c:pt>
                <c:pt idx="20293">
                  <c:v>41024.708333333336</c:v>
                </c:pt>
                <c:pt idx="20294">
                  <c:v>41024.75</c:v>
                </c:pt>
                <c:pt idx="20295">
                  <c:v>41024.791666666664</c:v>
                </c:pt>
                <c:pt idx="20296">
                  <c:v>41024.833333333336</c:v>
                </c:pt>
                <c:pt idx="20297">
                  <c:v>41024.875</c:v>
                </c:pt>
                <c:pt idx="20298">
                  <c:v>41024.916666666664</c:v>
                </c:pt>
                <c:pt idx="20299">
                  <c:v>41024.958333333336</c:v>
                </c:pt>
                <c:pt idx="20300">
                  <c:v>41025</c:v>
                </c:pt>
                <c:pt idx="20301">
                  <c:v>41025.041666666664</c:v>
                </c:pt>
                <c:pt idx="20302">
                  <c:v>41025.083333333336</c:v>
                </c:pt>
                <c:pt idx="20303">
                  <c:v>41025.125</c:v>
                </c:pt>
                <c:pt idx="20304">
                  <c:v>41025.166666666664</c:v>
                </c:pt>
                <c:pt idx="20305">
                  <c:v>41025.208333333336</c:v>
                </c:pt>
                <c:pt idx="20306">
                  <c:v>41025.25</c:v>
                </c:pt>
                <c:pt idx="20307">
                  <c:v>41025.291666666664</c:v>
                </c:pt>
                <c:pt idx="20308">
                  <c:v>41025.333333333336</c:v>
                </c:pt>
                <c:pt idx="20309">
                  <c:v>41025.375</c:v>
                </c:pt>
                <c:pt idx="20310">
                  <c:v>41025.416666666664</c:v>
                </c:pt>
                <c:pt idx="20311">
                  <c:v>41025.458333333336</c:v>
                </c:pt>
                <c:pt idx="20312">
                  <c:v>41025.5</c:v>
                </c:pt>
                <c:pt idx="20313">
                  <c:v>41025.541666666664</c:v>
                </c:pt>
                <c:pt idx="20314">
                  <c:v>41025.583333333336</c:v>
                </c:pt>
                <c:pt idx="20315">
                  <c:v>41025.625</c:v>
                </c:pt>
                <c:pt idx="20316">
                  <c:v>41025.666666666664</c:v>
                </c:pt>
                <c:pt idx="20317">
                  <c:v>41025.708333333336</c:v>
                </c:pt>
                <c:pt idx="20318">
                  <c:v>41025.75</c:v>
                </c:pt>
                <c:pt idx="20319">
                  <c:v>41025.791666666664</c:v>
                </c:pt>
                <c:pt idx="20320">
                  <c:v>41025.833333333336</c:v>
                </c:pt>
                <c:pt idx="20321">
                  <c:v>41025.875</c:v>
                </c:pt>
                <c:pt idx="20322">
                  <c:v>41025.916666666664</c:v>
                </c:pt>
                <c:pt idx="20323">
                  <c:v>41025.958333333336</c:v>
                </c:pt>
                <c:pt idx="20324">
                  <c:v>41026</c:v>
                </c:pt>
                <c:pt idx="20325">
                  <c:v>41026.041666666664</c:v>
                </c:pt>
                <c:pt idx="20326">
                  <c:v>41026.083333333336</c:v>
                </c:pt>
                <c:pt idx="20327">
                  <c:v>41026.125</c:v>
                </c:pt>
                <c:pt idx="20328">
                  <c:v>41026.166666666664</c:v>
                </c:pt>
                <c:pt idx="20329">
                  <c:v>41026.208333333336</c:v>
                </c:pt>
                <c:pt idx="20330">
                  <c:v>41026.25</c:v>
                </c:pt>
                <c:pt idx="20331">
                  <c:v>41026.291666666664</c:v>
                </c:pt>
                <c:pt idx="20332">
                  <c:v>41026.333333333336</c:v>
                </c:pt>
                <c:pt idx="20333">
                  <c:v>41026.375</c:v>
                </c:pt>
                <c:pt idx="20334">
                  <c:v>41026.416666666664</c:v>
                </c:pt>
                <c:pt idx="20335">
                  <c:v>41026.458333333336</c:v>
                </c:pt>
                <c:pt idx="20336">
                  <c:v>41026.5</c:v>
                </c:pt>
                <c:pt idx="20337">
                  <c:v>41026.541666666664</c:v>
                </c:pt>
                <c:pt idx="20338">
                  <c:v>41026.583333333336</c:v>
                </c:pt>
                <c:pt idx="20339">
                  <c:v>41026.625</c:v>
                </c:pt>
                <c:pt idx="20340">
                  <c:v>41026.666666666664</c:v>
                </c:pt>
                <c:pt idx="20341">
                  <c:v>41026.708333333336</c:v>
                </c:pt>
                <c:pt idx="20342">
                  <c:v>41026.75</c:v>
                </c:pt>
                <c:pt idx="20343">
                  <c:v>41026.791666666664</c:v>
                </c:pt>
                <c:pt idx="20344">
                  <c:v>41026.833333333336</c:v>
                </c:pt>
                <c:pt idx="20345">
                  <c:v>41026.875</c:v>
                </c:pt>
                <c:pt idx="20346">
                  <c:v>41026.916666666664</c:v>
                </c:pt>
                <c:pt idx="20347">
                  <c:v>41026.958333333336</c:v>
                </c:pt>
                <c:pt idx="20348">
                  <c:v>41027</c:v>
                </c:pt>
                <c:pt idx="20349">
                  <c:v>41027.041666666664</c:v>
                </c:pt>
                <c:pt idx="20350">
                  <c:v>41027.083333333336</c:v>
                </c:pt>
                <c:pt idx="20351">
                  <c:v>41027.125</c:v>
                </c:pt>
                <c:pt idx="20352">
                  <c:v>41027.166666666664</c:v>
                </c:pt>
                <c:pt idx="20353">
                  <c:v>41027.208333333336</c:v>
                </c:pt>
                <c:pt idx="20354">
                  <c:v>41027.25</c:v>
                </c:pt>
                <c:pt idx="20355">
                  <c:v>41027.291666666664</c:v>
                </c:pt>
                <c:pt idx="20356">
                  <c:v>41027.333333333336</c:v>
                </c:pt>
                <c:pt idx="20357">
                  <c:v>41027.375</c:v>
                </c:pt>
                <c:pt idx="20358">
                  <c:v>41027.416666666664</c:v>
                </c:pt>
                <c:pt idx="20359">
                  <c:v>41027.458333333336</c:v>
                </c:pt>
                <c:pt idx="20360">
                  <c:v>41027.5</c:v>
                </c:pt>
                <c:pt idx="20361">
                  <c:v>41027.541666666664</c:v>
                </c:pt>
                <c:pt idx="20362">
                  <c:v>41027.583333333336</c:v>
                </c:pt>
                <c:pt idx="20363">
                  <c:v>41027.625</c:v>
                </c:pt>
                <c:pt idx="20364">
                  <c:v>41027.666666666664</c:v>
                </c:pt>
                <c:pt idx="20365">
                  <c:v>41027.708333333336</c:v>
                </c:pt>
                <c:pt idx="20366">
                  <c:v>41027.75</c:v>
                </c:pt>
                <c:pt idx="20367">
                  <c:v>41027.791666666664</c:v>
                </c:pt>
                <c:pt idx="20368">
                  <c:v>41027.833333333336</c:v>
                </c:pt>
                <c:pt idx="20369">
                  <c:v>41027.875</c:v>
                </c:pt>
                <c:pt idx="20370">
                  <c:v>41027.916666666664</c:v>
                </c:pt>
                <c:pt idx="20371">
                  <c:v>41027.958333333336</c:v>
                </c:pt>
                <c:pt idx="20372">
                  <c:v>41028</c:v>
                </c:pt>
                <c:pt idx="20373">
                  <c:v>41028.041666666664</c:v>
                </c:pt>
                <c:pt idx="20374">
                  <c:v>41028.083333333336</c:v>
                </c:pt>
                <c:pt idx="20375">
                  <c:v>41028.125</c:v>
                </c:pt>
                <c:pt idx="20376">
                  <c:v>41028.166666666664</c:v>
                </c:pt>
                <c:pt idx="20377">
                  <c:v>41028.208333333336</c:v>
                </c:pt>
                <c:pt idx="20378">
                  <c:v>41028.25</c:v>
                </c:pt>
                <c:pt idx="20379">
                  <c:v>41028.291666666664</c:v>
                </c:pt>
                <c:pt idx="20380">
                  <c:v>41028.333333333336</c:v>
                </c:pt>
                <c:pt idx="20381">
                  <c:v>41028.375</c:v>
                </c:pt>
                <c:pt idx="20382">
                  <c:v>41028.416666666664</c:v>
                </c:pt>
                <c:pt idx="20383">
                  <c:v>41028.458333333336</c:v>
                </c:pt>
                <c:pt idx="20384">
                  <c:v>41028.5</c:v>
                </c:pt>
                <c:pt idx="20385">
                  <c:v>41028.541666666664</c:v>
                </c:pt>
                <c:pt idx="20386">
                  <c:v>41028.583333333336</c:v>
                </c:pt>
                <c:pt idx="20387">
                  <c:v>41028.625</c:v>
                </c:pt>
                <c:pt idx="20388">
                  <c:v>41028.666666666664</c:v>
                </c:pt>
                <c:pt idx="20389">
                  <c:v>41028.708333333336</c:v>
                </c:pt>
                <c:pt idx="20390">
                  <c:v>41028.75</c:v>
                </c:pt>
                <c:pt idx="20391">
                  <c:v>41028.791666666664</c:v>
                </c:pt>
                <c:pt idx="20392">
                  <c:v>41028.833333333336</c:v>
                </c:pt>
                <c:pt idx="20393">
                  <c:v>41028.875</c:v>
                </c:pt>
                <c:pt idx="20394">
                  <c:v>41028.916666666664</c:v>
                </c:pt>
                <c:pt idx="20395">
                  <c:v>41028.958333333336</c:v>
                </c:pt>
                <c:pt idx="20396">
                  <c:v>41029</c:v>
                </c:pt>
                <c:pt idx="20397">
                  <c:v>41029.041666666664</c:v>
                </c:pt>
                <c:pt idx="20398">
                  <c:v>41029.083333333336</c:v>
                </c:pt>
                <c:pt idx="20399">
                  <c:v>41029.125</c:v>
                </c:pt>
                <c:pt idx="20400">
                  <c:v>41029.166666666664</c:v>
                </c:pt>
                <c:pt idx="20401">
                  <c:v>41029.208333333336</c:v>
                </c:pt>
                <c:pt idx="20402">
                  <c:v>41029.25</c:v>
                </c:pt>
                <c:pt idx="20403">
                  <c:v>41029.291666666664</c:v>
                </c:pt>
                <c:pt idx="20404">
                  <c:v>41029.333333333336</c:v>
                </c:pt>
                <c:pt idx="20405">
                  <c:v>41029.375</c:v>
                </c:pt>
                <c:pt idx="20406">
                  <c:v>41029.416666666664</c:v>
                </c:pt>
                <c:pt idx="20407">
                  <c:v>41029.458333333336</c:v>
                </c:pt>
                <c:pt idx="20408">
                  <c:v>41029.5</c:v>
                </c:pt>
                <c:pt idx="20409">
                  <c:v>41029.541666666664</c:v>
                </c:pt>
                <c:pt idx="20410">
                  <c:v>41029.583333333336</c:v>
                </c:pt>
                <c:pt idx="20411">
                  <c:v>41029.625</c:v>
                </c:pt>
                <c:pt idx="20412">
                  <c:v>41029.666666666664</c:v>
                </c:pt>
                <c:pt idx="20413">
                  <c:v>41029.708333333336</c:v>
                </c:pt>
                <c:pt idx="20414">
                  <c:v>41029.75</c:v>
                </c:pt>
                <c:pt idx="20415">
                  <c:v>41029.791666666664</c:v>
                </c:pt>
                <c:pt idx="20416">
                  <c:v>41029.833333333336</c:v>
                </c:pt>
                <c:pt idx="20417">
                  <c:v>41029.875</c:v>
                </c:pt>
                <c:pt idx="20418">
                  <c:v>41029.916666666664</c:v>
                </c:pt>
                <c:pt idx="20419">
                  <c:v>41029.958333333336</c:v>
                </c:pt>
                <c:pt idx="20420">
                  <c:v>41030</c:v>
                </c:pt>
                <c:pt idx="20421">
                  <c:v>41030.041666666664</c:v>
                </c:pt>
                <c:pt idx="20422">
                  <c:v>41030.083333333336</c:v>
                </c:pt>
                <c:pt idx="20423">
                  <c:v>41030.125</c:v>
                </c:pt>
                <c:pt idx="20424">
                  <c:v>41030.166666666664</c:v>
                </c:pt>
                <c:pt idx="20425">
                  <c:v>41030.208333333336</c:v>
                </c:pt>
                <c:pt idx="20426">
                  <c:v>41030.25</c:v>
                </c:pt>
                <c:pt idx="20427">
                  <c:v>41030.291666666664</c:v>
                </c:pt>
                <c:pt idx="20428">
                  <c:v>41030.333333333336</c:v>
                </c:pt>
                <c:pt idx="20429">
                  <c:v>41030.375</c:v>
                </c:pt>
                <c:pt idx="20430">
                  <c:v>41030.416666666664</c:v>
                </c:pt>
                <c:pt idx="20431">
                  <c:v>41030.458333333336</c:v>
                </c:pt>
                <c:pt idx="20432">
                  <c:v>41030.5</c:v>
                </c:pt>
                <c:pt idx="20433">
                  <c:v>41030.541666666664</c:v>
                </c:pt>
                <c:pt idx="20434">
                  <c:v>41030.583333333336</c:v>
                </c:pt>
                <c:pt idx="20435">
                  <c:v>41030.625</c:v>
                </c:pt>
                <c:pt idx="20436">
                  <c:v>41030.666666666664</c:v>
                </c:pt>
                <c:pt idx="20437">
                  <c:v>41030.708333333336</c:v>
                </c:pt>
                <c:pt idx="20438">
                  <c:v>41030.75</c:v>
                </c:pt>
                <c:pt idx="20439">
                  <c:v>41030.791666666664</c:v>
                </c:pt>
                <c:pt idx="20440">
                  <c:v>41030.833333333336</c:v>
                </c:pt>
                <c:pt idx="20441">
                  <c:v>41030.875</c:v>
                </c:pt>
                <c:pt idx="20442">
                  <c:v>41030.916666666664</c:v>
                </c:pt>
                <c:pt idx="20443">
                  <c:v>41030.958333333336</c:v>
                </c:pt>
                <c:pt idx="20444">
                  <c:v>41031</c:v>
                </c:pt>
                <c:pt idx="20445">
                  <c:v>41031.041666666664</c:v>
                </c:pt>
                <c:pt idx="20446">
                  <c:v>41031.083333333336</c:v>
                </c:pt>
                <c:pt idx="20447">
                  <c:v>41031.125</c:v>
                </c:pt>
                <c:pt idx="20448">
                  <c:v>41031.166666666664</c:v>
                </c:pt>
                <c:pt idx="20449">
                  <c:v>41031.208333333336</c:v>
                </c:pt>
                <c:pt idx="20450">
                  <c:v>41031.25</c:v>
                </c:pt>
                <c:pt idx="20451">
                  <c:v>41031.291666666664</c:v>
                </c:pt>
                <c:pt idx="20452">
                  <c:v>41031.333333333336</c:v>
                </c:pt>
                <c:pt idx="20453">
                  <c:v>41031.375</c:v>
                </c:pt>
                <c:pt idx="20454">
                  <c:v>41031.416666666664</c:v>
                </c:pt>
                <c:pt idx="20455">
                  <c:v>41031.458333333336</c:v>
                </c:pt>
                <c:pt idx="20456">
                  <c:v>41031.5</c:v>
                </c:pt>
                <c:pt idx="20457">
                  <c:v>41031.541666666664</c:v>
                </c:pt>
                <c:pt idx="20458">
                  <c:v>41031.583333333336</c:v>
                </c:pt>
                <c:pt idx="20459">
                  <c:v>41031.625</c:v>
                </c:pt>
                <c:pt idx="20460">
                  <c:v>41031.666666666664</c:v>
                </c:pt>
                <c:pt idx="20461">
                  <c:v>41031.708333333336</c:v>
                </c:pt>
                <c:pt idx="20462">
                  <c:v>41031.75</c:v>
                </c:pt>
                <c:pt idx="20463">
                  <c:v>41031.791666666664</c:v>
                </c:pt>
                <c:pt idx="20464">
                  <c:v>41031.833333333336</c:v>
                </c:pt>
                <c:pt idx="20465">
                  <c:v>41031.875</c:v>
                </c:pt>
                <c:pt idx="20466">
                  <c:v>41031.916666666664</c:v>
                </c:pt>
                <c:pt idx="20467">
                  <c:v>41031.958333333336</c:v>
                </c:pt>
                <c:pt idx="20468">
                  <c:v>41032</c:v>
                </c:pt>
                <c:pt idx="20469">
                  <c:v>41032.041666666664</c:v>
                </c:pt>
                <c:pt idx="20470">
                  <c:v>41032.083333333336</c:v>
                </c:pt>
                <c:pt idx="20471">
                  <c:v>41032.125</c:v>
                </c:pt>
                <c:pt idx="20472">
                  <c:v>41032.166666666664</c:v>
                </c:pt>
                <c:pt idx="20473">
                  <c:v>41032.208333333336</c:v>
                </c:pt>
                <c:pt idx="20474">
                  <c:v>41032.25</c:v>
                </c:pt>
                <c:pt idx="20475">
                  <c:v>41032.291666666664</c:v>
                </c:pt>
                <c:pt idx="20476">
                  <c:v>41032.333333333336</c:v>
                </c:pt>
                <c:pt idx="20477">
                  <c:v>41032.375</c:v>
                </c:pt>
                <c:pt idx="20478">
                  <c:v>41032.416666666664</c:v>
                </c:pt>
                <c:pt idx="20479">
                  <c:v>41032.458333333336</c:v>
                </c:pt>
                <c:pt idx="20480">
                  <c:v>41032.5</c:v>
                </c:pt>
                <c:pt idx="20481">
                  <c:v>41032.541666666664</c:v>
                </c:pt>
                <c:pt idx="20482">
                  <c:v>41032.583333333336</c:v>
                </c:pt>
                <c:pt idx="20483">
                  <c:v>41032.625</c:v>
                </c:pt>
                <c:pt idx="20484">
                  <c:v>41032.666666666664</c:v>
                </c:pt>
                <c:pt idx="20485">
                  <c:v>41032.708333333336</c:v>
                </c:pt>
                <c:pt idx="20486">
                  <c:v>41032.75</c:v>
                </c:pt>
                <c:pt idx="20487">
                  <c:v>41032.791666666664</c:v>
                </c:pt>
                <c:pt idx="20488">
                  <c:v>41032.833333333336</c:v>
                </c:pt>
                <c:pt idx="20489">
                  <c:v>41032.875</c:v>
                </c:pt>
                <c:pt idx="20490">
                  <c:v>41032.916666666664</c:v>
                </c:pt>
                <c:pt idx="20491">
                  <c:v>41032.958333333336</c:v>
                </c:pt>
                <c:pt idx="20492">
                  <c:v>41033</c:v>
                </c:pt>
                <c:pt idx="20493">
                  <c:v>41033.041666666664</c:v>
                </c:pt>
                <c:pt idx="20494">
                  <c:v>41033.083333333336</c:v>
                </c:pt>
                <c:pt idx="20495">
                  <c:v>41033.125</c:v>
                </c:pt>
                <c:pt idx="20496">
                  <c:v>41033.166666666664</c:v>
                </c:pt>
                <c:pt idx="20497">
                  <c:v>41033.208333333336</c:v>
                </c:pt>
                <c:pt idx="20498">
                  <c:v>41033.25</c:v>
                </c:pt>
                <c:pt idx="20499">
                  <c:v>41033.291666666664</c:v>
                </c:pt>
                <c:pt idx="20500">
                  <c:v>41033.333333333336</c:v>
                </c:pt>
                <c:pt idx="20501">
                  <c:v>41033.375</c:v>
                </c:pt>
                <c:pt idx="20502">
                  <c:v>41033.416666666664</c:v>
                </c:pt>
                <c:pt idx="20503">
                  <c:v>41033.458333333336</c:v>
                </c:pt>
                <c:pt idx="20504">
                  <c:v>41033.5</c:v>
                </c:pt>
                <c:pt idx="20505">
                  <c:v>41033.541666666664</c:v>
                </c:pt>
                <c:pt idx="20506">
                  <c:v>41033.583333333336</c:v>
                </c:pt>
                <c:pt idx="20507">
                  <c:v>41033.625</c:v>
                </c:pt>
                <c:pt idx="20508">
                  <c:v>41033.666666666664</c:v>
                </c:pt>
                <c:pt idx="20509">
                  <c:v>41033.708333333336</c:v>
                </c:pt>
                <c:pt idx="20510">
                  <c:v>41033.75</c:v>
                </c:pt>
                <c:pt idx="20511">
                  <c:v>41033.791666666664</c:v>
                </c:pt>
                <c:pt idx="20512">
                  <c:v>41033.833333333336</c:v>
                </c:pt>
                <c:pt idx="20513">
                  <c:v>41033.875</c:v>
                </c:pt>
                <c:pt idx="20514">
                  <c:v>41033.916666666664</c:v>
                </c:pt>
                <c:pt idx="20515">
                  <c:v>41033.958333333336</c:v>
                </c:pt>
                <c:pt idx="20516">
                  <c:v>41034</c:v>
                </c:pt>
                <c:pt idx="20517">
                  <c:v>41034.041666666664</c:v>
                </c:pt>
                <c:pt idx="20518">
                  <c:v>41034.083333333336</c:v>
                </c:pt>
                <c:pt idx="20519">
                  <c:v>41034.125</c:v>
                </c:pt>
                <c:pt idx="20520">
                  <c:v>41034.166666666664</c:v>
                </c:pt>
                <c:pt idx="20521">
                  <c:v>41034.208333333336</c:v>
                </c:pt>
                <c:pt idx="20522">
                  <c:v>41034.25</c:v>
                </c:pt>
                <c:pt idx="20523">
                  <c:v>41034.291666666664</c:v>
                </c:pt>
                <c:pt idx="20524">
                  <c:v>41034.333333333336</c:v>
                </c:pt>
                <c:pt idx="20525">
                  <c:v>41034.375</c:v>
                </c:pt>
                <c:pt idx="20526">
                  <c:v>41034.416666666664</c:v>
                </c:pt>
                <c:pt idx="20527">
                  <c:v>41034.458333333336</c:v>
                </c:pt>
                <c:pt idx="20528">
                  <c:v>41034.5</c:v>
                </c:pt>
                <c:pt idx="20529">
                  <c:v>41034.541666666664</c:v>
                </c:pt>
                <c:pt idx="20530">
                  <c:v>41034.583333333336</c:v>
                </c:pt>
                <c:pt idx="20531">
                  <c:v>41034.625</c:v>
                </c:pt>
                <c:pt idx="20532">
                  <c:v>41034.666666666664</c:v>
                </c:pt>
                <c:pt idx="20533">
                  <c:v>41034.708333333336</c:v>
                </c:pt>
                <c:pt idx="20534">
                  <c:v>41034.75</c:v>
                </c:pt>
                <c:pt idx="20535">
                  <c:v>41034.791666666664</c:v>
                </c:pt>
                <c:pt idx="20536">
                  <c:v>41034.833333333336</c:v>
                </c:pt>
                <c:pt idx="20537">
                  <c:v>41034.875</c:v>
                </c:pt>
                <c:pt idx="20538">
                  <c:v>41034.916666666664</c:v>
                </c:pt>
                <c:pt idx="20539">
                  <c:v>41034.958333333336</c:v>
                </c:pt>
                <c:pt idx="20540">
                  <c:v>41035</c:v>
                </c:pt>
                <c:pt idx="20541">
                  <c:v>41035.041666666664</c:v>
                </c:pt>
                <c:pt idx="20542">
                  <c:v>41035.083333333336</c:v>
                </c:pt>
                <c:pt idx="20543">
                  <c:v>41035.125</c:v>
                </c:pt>
                <c:pt idx="20544">
                  <c:v>41035.166666666664</c:v>
                </c:pt>
                <c:pt idx="20545">
                  <c:v>41035.208333333336</c:v>
                </c:pt>
                <c:pt idx="20546">
                  <c:v>41035.25</c:v>
                </c:pt>
                <c:pt idx="20547">
                  <c:v>41035.291666666664</c:v>
                </c:pt>
                <c:pt idx="20548">
                  <c:v>41035.333333333336</c:v>
                </c:pt>
                <c:pt idx="20549">
                  <c:v>41035.375</c:v>
                </c:pt>
                <c:pt idx="20550">
                  <c:v>41035.416666666664</c:v>
                </c:pt>
                <c:pt idx="20551">
                  <c:v>41035.458333333336</c:v>
                </c:pt>
                <c:pt idx="20552">
                  <c:v>41035.5</c:v>
                </c:pt>
                <c:pt idx="20553">
                  <c:v>41035.541666666664</c:v>
                </c:pt>
                <c:pt idx="20554">
                  <c:v>41035.583333333336</c:v>
                </c:pt>
                <c:pt idx="20555">
                  <c:v>41035.625</c:v>
                </c:pt>
                <c:pt idx="20556">
                  <c:v>41035.666666666664</c:v>
                </c:pt>
                <c:pt idx="20557">
                  <c:v>41035.708333333336</c:v>
                </c:pt>
                <c:pt idx="20558">
                  <c:v>41035.75</c:v>
                </c:pt>
                <c:pt idx="20559">
                  <c:v>41035.791666666664</c:v>
                </c:pt>
                <c:pt idx="20560">
                  <c:v>41035.833333333336</c:v>
                </c:pt>
                <c:pt idx="20561">
                  <c:v>41035.875</c:v>
                </c:pt>
                <c:pt idx="20562">
                  <c:v>41035.916666666664</c:v>
                </c:pt>
                <c:pt idx="20563">
                  <c:v>41035.958333333336</c:v>
                </c:pt>
                <c:pt idx="20564">
                  <c:v>41036</c:v>
                </c:pt>
                <c:pt idx="20565">
                  <c:v>41036.041666666664</c:v>
                </c:pt>
                <c:pt idx="20566">
                  <c:v>41036.083333333336</c:v>
                </c:pt>
                <c:pt idx="20567">
                  <c:v>41036.125</c:v>
                </c:pt>
                <c:pt idx="20568">
                  <c:v>41036.166666666664</c:v>
                </c:pt>
                <c:pt idx="20569">
                  <c:v>41036.208333333336</c:v>
                </c:pt>
                <c:pt idx="20570">
                  <c:v>41036.25</c:v>
                </c:pt>
                <c:pt idx="20571">
                  <c:v>41036.291666666664</c:v>
                </c:pt>
                <c:pt idx="20572">
                  <c:v>41036.333333333336</c:v>
                </c:pt>
                <c:pt idx="20573">
                  <c:v>41036.375</c:v>
                </c:pt>
                <c:pt idx="20574">
                  <c:v>41036.416666666664</c:v>
                </c:pt>
                <c:pt idx="20575">
                  <c:v>41036.458333333336</c:v>
                </c:pt>
                <c:pt idx="20576">
                  <c:v>41036.5</c:v>
                </c:pt>
                <c:pt idx="20577">
                  <c:v>41036.541666666664</c:v>
                </c:pt>
                <c:pt idx="20578">
                  <c:v>41036.583333333336</c:v>
                </c:pt>
                <c:pt idx="20579">
                  <c:v>41036.625</c:v>
                </c:pt>
                <c:pt idx="20580">
                  <c:v>41036.666666666664</c:v>
                </c:pt>
                <c:pt idx="20581">
                  <c:v>41036.708333333336</c:v>
                </c:pt>
                <c:pt idx="20582">
                  <c:v>41036.75</c:v>
                </c:pt>
                <c:pt idx="20583">
                  <c:v>41036.791666666664</c:v>
                </c:pt>
                <c:pt idx="20584">
                  <c:v>41036.833333333336</c:v>
                </c:pt>
                <c:pt idx="20585">
                  <c:v>41036.875</c:v>
                </c:pt>
                <c:pt idx="20586">
                  <c:v>41036.916666666664</c:v>
                </c:pt>
                <c:pt idx="20587">
                  <c:v>41036.958333333336</c:v>
                </c:pt>
                <c:pt idx="20588">
                  <c:v>41037</c:v>
                </c:pt>
                <c:pt idx="20589">
                  <c:v>41037.041666666664</c:v>
                </c:pt>
                <c:pt idx="20590">
                  <c:v>41037.083333333336</c:v>
                </c:pt>
                <c:pt idx="20591">
                  <c:v>41037.125</c:v>
                </c:pt>
                <c:pt idx="20592">
                  <c:v>41037.166666666664</c:v>
                </c:pt>
                <c:pt idx="20593">
                  <c:v>41037.208333333336</c:v>
                </c:pt>
                <c:pt idx="20594">
                  <c:v>41037.25</c:v>
                </c:pt>
                <c:pt idx="20595">
                  <c:v>41037.291666666664</c:v>
                </c:pt>
                <c:pt idx="20596">
                  <c:v>41037.333333333336</c:v>
                </c:pt>
                <c:pt idx="20597">
                  <c:v>41037.375</c:v>
                </c:pt>
                <c:pt idx="20598">
                  <c:v>41037.416666666664</c:v>
                </c:pt>
                <c:pt idx="20599">
                  <c:v>41037.458333333336</c:v>
                </c:pt>
                <c:pt idx="20600">
                  <c:v>41037.5</c:v>
                </c:pt>
                <c:pt idx="20601">
                  <c:v>41037.541666666664</c:v>
                </c:pt>
                <c:pt idx="20602">
                  <c:v>41037.583333333336</c:v>
                </c:pt>
                <c:pt idx="20603">
                  <c:v>41037.625</c:v>
                </c:pt>
                <c:pt idx="20604">
                  <c:v>41037.666666666664</c:v>
                </c:pt>
                <c:pt idx="20605">
                  <c:v>41037.708333333336</c:v>
                </c:pt>
                <c:pt idx="20606">
                  <c:v>41037.75</c:v>
                </c:pt>
                <c:pt idx="20607">
                  <c:v>41037.791666666664</c:v>
                </c:pt>
                <c:pt idx="20608">
                  <c:v>41037.833333333336</c:v>
                </c:pt>
                <c:pt idx="20609">
                  <c:v>41037.875</c:v>
                </c:pt>
                <c:pt idx="20610">
                  <c:v>41037.916666666664</c:v>
                </c:pt>
                <c:pt idx="20611">
                  <c:v>41037.958333333336</c:v>
                </c:pt>
                <c:pt idx="20612">
                  <c:v>41038</c:v>
                </c:pt>
                <c:pt idx="20613">
                  <c:v>41038.041666666664</c:v>
                </c:pt>
                <c:pt idx="20614">
                  <c:v>41038.083333333336</c:v>
                </c:pt>
                <c:pt idx="20615">
                  <c:v>41038.125</c:v>
                </c:pt>
                <c:pt idx="20616">
                  <c:v>41038.166666666664</c:v>
                </c:pt>
                <c:pt idx="20617">
                  <c:v>41038.208333333336</c:v>
                </c:pt>
                <c:pt idx="20618">
                  <c:v>41038.25</c:v>
                </c:pt>
                <c:pt idx="20619">
                  <c:v>41038.291666666664</c:v>
                </c:pt>
                <c:pt idx="20620">
                  <c:v>41038.333333333336</c:v>
                </c:pt>
                <c:pt idx="20621">
                  <c:v>41038.375</c:v>
                </c:pt>
                <c:pt idx="20622">
                  <c:v>41038.416666666664</c:v>
                </c:pt>
                <c:pt idx="20623">
                  <c:v>41038.458333333336</c:v>
                </c:pt>
                <c:pt idx="20624">
                  <c:v>41038.5</c:v>
                </c:pt>
                <c:pt idx="20625">
                  <c:v>41038.541666666664</c:v>
                </c:pt>
                <c:pt idx="20626">
                  <c:v>41038.583333333336</c:v>
                </c:pt>
                <c:pt idx="20627">
                  <c:v>41038.625</c:v>
                </c:pt>
                <c:pt idx="20628">
                  <c:v>41038.666666666664</c:v>
                </c:pt>
                <c:pt idx="20629">
                  <c:v>41038.708333333336</c:v>
                </c:pt>
                <c:pt idx="20630">
                  <c:v>41038.75</c:v>
                </c:pt>
                <c:pt idx="20631">
                  <c:v>41038.791666666664</c:v>
                </c:pt>
                <c:pt idx="20632">
                  <c:v>41038.833333333336</c:v>
                </c:pt>
                <c:pt idx="20633">
                  <c:v>41038.875</c:v>
                </c:pt>
                <c:pt idx="20634">
                  <c:v>41038.916666666664</c:v>
                </c:pt>
                <c:pt idx="20635">
                  <c:v>41038.958333333336</c:v>
                </c:pt>
                <c:pt idx="20636">
                  <c:v>41039</c:v>
                </c:pt>
                <c:pt idx="20637">
                  <c:v>41039.041666666664</c:v>
                </c:pt>
                <c:pt idx="20638">
                  <c:v>41039.083333333336</c:v>
                </c:pt>
                <c:pt idx="20639">
                  <c:v>41039.125</c:v>
                </c:pt>
                <c:pt idx="20640">
                  <c:v>41039.166666666664</c:v>
                </c:pt>
                <c:pt idx="20641">
                  <c:v>41039.208333333336</c:v>
                </c:pt>
                <c:pt idx="20642">
                  <c:v>41039.25</c:v>
                </c:pt>
                <c:pt idx="20643">
                  <c:v>41039.291666666664</c:v>
                </c:pt>
                <c:pt idx="20644">
                  <c:v>41039.333333333336</c:v>
                </c:pt>
                <c:pt idx="20645">
                  <c:v>41039.375</c:v>
                </c:pt>
                <c:pt idx="20646">
                  <c:v>41039.416666666664</c:v>
                </c:pt>
                <c:pt idx="20647">
                  <c:v>41039.458333333336</c:v>
                </c:pt>
                <c:pt idx="20648">
                  <c:v>41039.5</c:v>
                </c:pt>
                <c:pt idx="20649">
                  <c:v>41039.541666666664</c:v>
                </c:pt>
                <c:pt idx="20650">
                  <c:v>41039.583333333336</c:v>
                </c:pt>
                <c:pt idx="20651">
                  <c:v>41039.625</c:v>
                </c:pt>
                <c:pt idx="20652">
                  <c:v>41039.666666666664</c:v>
                </c:pt>
                <c:pt idx="20653">
                  <c:v>41039.708333333336</c:v>
                </c:pt>
                <c:pt idx="20654">
                  <c:v>41039.75</c:v>
                </c:pt>
                <c:pt idx="20655">
                  <c:v>41039.791666666664</c:v>
                </c:pt>
                <c:pt idx="20656">
                  <c:v>41039.833333333336</c:v>
                </c:pt>
                <c:pt idx="20657">
                  <c:v>41039.875</c:v>
                </c:pt>
                <c:pt idx="20658">
                  <c:v>41039.916666666664</c:v>
                </c:pt>
                <c:pt idx="20659">
                  <c:v>41039.958333333336</c:v>
                </c:pt>
                <c:pt idx="20660">
                  <c:v>41040</c:v>
                </c:pt>
                <c:pt idx="20661">
                  <c:v>41040.041666666664</c:v>
                </c:pt>
                <c:pt idx="20662">
                  <c:v>41040.083333333336</c:v>
                </c:pt>
                <c:pt idx="20663">
                  <c:v>41040.125</c:v>
                </c:pt>
                <c:pt idx="20664">
                  <c:v>41040.166666666664</c:v>
                </c:pt>
                <c:pt idx="20665">
                  <c:v>41040.208333333336</c:v>
                </c:pt>
                <c:pt idx="20666">
                  <c:v>41040.25</c:v>
                </c:pt>
                <c:pt idx="20667">
                  <c:v>41040.291666666664</c:v>
                </c:pt>
                <c:pt idx="20668">
                  <c:v>41040.333333333336</c:v>
                </c:pt>
                <c:pt idx="20669">
                  <c:v>41040.375</c:v>
                </c:pt>
                <c:pt idx="20670">
                  <c:v>41040.416666666664</c:v>
                </c:pt>
                <c:pt idx="20671">
                  <c:v>41040.458333333336</c:v>
                </c:pt>
                <c:pt idx="20672">
                  <c:v>41040.5</c:v>
                </c:pt>
                <c:pt idx="20673">
                  <c:v>41040.541666666664</c:v>
                </c:pt>
                <c:pt idx="20674">
                  <c:v>41040.583333333336</c:v>
                </c:pt>
                <c:pt idx="20675">
                  <c:v>41040.625</c:v>
                </c:pt>
                <c:pt idx="20676">
                  <c:v>41040.666666666664</c:v>
                </c:pt>
                <c:pt idx="20677">
                  <c:v>41040.708333333336</c:v>
                </c:pt>
                <c:pt idx="20678">
                  <c:v>41040.75</c:v>
                </c:pt>
                <c:pt idx="20679">
                  <c:v>41040.791666666664</c:v>
                </c:pt>
                <c:pt idx="20680">
                  <c:v>41040.833333333336</c:v>
                </c:pt>
                <c:pt idx="20681">
                  <c:v>41040.875</c:v>
                </c:pt>
                <c:pt idx="20682">
                  <c:v>41040.916666666664</c:v>
                </c:pt>
                <c:pt idx="20683">
                  <c:v>41040.958333333336</c:v>
                </c:pt>
                <c:pt idx="20684">
                  <c:v>41041</c:v>
                </c:pt>
                <c:pt idx="20685">
                  <c:v>41041.041666666664</c:v>
                </c:pt>
                <c:pt idx="20686">
                  <c:v>41041.083333333336</c:v>
                </c:pt>
                <c:pt idx="20687">
                  <c:v>41041.125</c:v>
                </c:pt>
                <c:pt idx="20688">
                  <c:v>41041.166666666664</c:v>
                </c:pt>
                <c:pt idx="20689">
                  <c:v>41041.208333333336</c:v>
                </c:pt>
                <c:pt idx="20690">
                  <c:v>41041.25</c:v>
                </c:pt>
                <c:pt idx="20691">
                  <c:v>41041.291666666664</c:v>
                </c:pt>
                <c:pt idx="20692">
                  <c:v>41041.333333333336</c:v>
                </c:pt>
                <c:pt idx="20693">
                  <c:v>41041.375</c:v>
                </c:pt>
                <c:pt idx="20694">
                  <c:v>41041.416666666664</c:v>
                </c:pt>
                <c:pt idx="20695">
                  <c:v>41041.458333333336</c:v>
                </c:pt>
                <c:pt idx="20696">
                  <c:v>41041.5</c:v>
                </c:pt>
                <c:pt idx="20697">
                  <c:v>41041.541666666664</c:v>
                </c:pt>
                <c:pt idx="20698">
                  <c:v>41041.583333333336</c:v>
                </c:pt>
                <c:pt idx="20699">
                  <c:v>41041.625</c:v>
                </c:pt>
                <c:pt idx="20700">
                  <c:v>41041.666666666664</c:v>
                </c:pt>
                <c:pt idx="20701">
                  <c:v>41041.708333333336</c:v>
                </c:pt>
                <c:pt idx="20702">
                  <c:v>41041.75</c:v>
                </c:pt>
                <c:pt idx="20703">
                  <c:v>41041.791666666664</c:v>
                </c:pt>
                <c:pt idx="20704">
                  <c:v>41041.833333333336</c:v>
                </c:pt>
                <c:pt idx="20705">
                  <c:v>41041.875</c:v>
                </c:pt>
                <c:pt idx="20706">
                  <c:v>41041.916666666664</c:v>
                </c:pt>
                <c:pt idx="20707">
                  <c:v>41041.958333333336</c:v>
                </c:pt>
                <c:pt idx="20708">
                  <c:v>41042</c:v>
                </c:pt>
                <c:pt idx="20709">
                  <c:v>41042.041666666664</c:v>
                </c:pt>
                <c:pt idx="20710">
                  <c:v>41042.083333333336</c:v>
                </c:pt>
                <c:pt idx="20711">
                  <c:v>41042.125</c:v>
                </c:pt>
                <c:pt idx="20712">
                  <c:v>41042.166666666664</c:v>
                </c:pt>
                <c:pt idx="20713">
                  <c:v>41042.208333333336</c:v>
                </c:pt>
                <c:pt idx="20714">
                  <c:v>41042.25</c:v>
                </c:pt>
                <c:pt idx="20715">
                  <c:v>41042.291666666664</c:v>
                </c:pt>
                <c:pt idx="20716">
                  <c:v>41042.333333333336</c:v>
                </c:pt>
                <c:pt idx="20717">
                  <c:v>41042.375</c:v>
                </c:pt>
                <c:pt idx="20718">
                  <c:v>41042.416666666664</c:v>
                </c:pt>
                <c:pt idx="20719">
                  <c:v>41042.458333333336</c:v>
                </c:pt>
                <c:pt idx="20720">
                  <c:v>41042.5</c:v>
                </c:pt>
                <c:pt idx="20721">
                  <c:v>41042.541666666664</c:v>
                </c:pt>
                <c:pt idx="20722">
                  <c:v>41042.583333333336</c:v>
                </c:pt>
                <c:pt idx="20723">
                  <c:v>41042.625</c:v>
                </c:pt>
                <c:pt idx="20724">
                  <c:v>41042.666666666664</c:v>
                </c:pt>
                <c:pt idx="20725">
                  <c:v>41042.708333333336</c:v>
                </c:pt>
                <c:pt idx="20726">
                  <c:v>41042.75</c:v>
                </c:pt>
                <c:pt idx="20727">
                  <c:v>41042.791666666664</c:v>
                </c:pt>
                <c:pt idx="20728">
                  <c:v>41042.833333333336</c:v>
                </c:pt>
                <c:pt idx="20729">
                  <c:v>41042.875</c:v>
                </c:pt>
                <c:pt idx="20730">
                  <c:v>41042.916666666664</c:v>
                </c:pt>
                <c:pt idx="20731">
                  <c:v>41042.958333333336</c:v>
                </c:pt>
                <c:pt idx="20732">
                  <c:v>41043</c:v>
                </c:pt>
                <c:pt idx="20733">
                  <c:v>41043.041666666664</c:v>
                </c:pt>
                <c:pt idx="20734">
                  <c:v>41043.083333333336</c:v>
                </c:pt>
                <c:pt idx="20735">
                  <c:v>41043.125</c:v>
                </c:pt>
                <c:pt idx="20736">
                  <c:v>41043.166666666664</c:v>
                </c:pt>
                <c:pt idx="20737">
                  <c:v>41043.208333333336</c:v>
                </c:pt>
                <c:pt idx="20738">
                  <c:v>41043.25</c:v>
                </c:pt>
                <c:pt idx="20739">
                  <c:v>41043.291666666664</c:v>
                </c:pt>
                <c:pt idx="20740">
                  <c:v>41043.333333333336</c:v>
                </c:pt>
                <c:pt idx="20741">
                  <c:v>41043.375</c:v>
                </c:pt>
                <c:pt idx="20742">
                  <c:v>41043.416666666664</c:v>
                </c:pt>
                <c:pt idx="20743">
                  <c:v>41043.458333333336</c:v>
                </c:pt>
                <c:pt idx="20744">
                  <c:v>41043.5</c:v>
                </c:pt>
                <c:pt idx="20745">
                  <c:v>41043.541666666664</c:v>
                </c:pt>
                <c:pt idx="20746">
                  <c:v>41043.583333333336</c:v>
                </c:pt>
                <c:pt idx="20747">
                  <c:v>41043.625</c:v>
                </c:pt>
                <c:pt idx="20748">
                  <c:v>41043.666666666664</c:v>
                </c:pt>
                <c:pt idx="20749">
                  <c:v>41043.708333333336</c:v>
                </c:pt>
                <c:pt idx="20750">
                  <c:v>41043.75</c:v>
                </c:pt>
                <c:pt idx="20751">
                  <c:v>41043.791666666664</c:v>
                </c:pt>
                <c:pt idx="20752">
                  <c:v>41043.833333333336</c:v>
                </c:pt>
                <c:pt idx="20753">
                  <c:v>41043.875</c:v>
                </c:pt>
                <c:pt idx="20754">
                  <c:v>41043.916666666664</c:v>
                </c:pt>
                <c:pt idx="20755">
                  <c:v>41043.958333333336</c:v>
                </c:pt>
                <c:pt idx="20756">
                  <c:v>41044</c:v>
                </c:pt>
                <c:pt idx="20757">
                  <c:v>41044.041666666664</c:v>
                </c:pt>
                <c:pt idx="20758">
                  <c:v>41044.083333333336</c:v>
                </c:pt>
                <c:pt idx="20759">
                  <c:v>41044.125</c:v>
                </c:pt>
                <c:pt idx="20760">
                  <c:v>41044.166666666664</c:v>
                </c:pt>
                <c:pt idx="20761">
                  <c:v>41044.208333333336</c:v>
                </c:pt>
                <c:pt idx="20762">
                  <c:v>41044.25</c:v>
                </c:pt>
                <c:pt idx="20763">
                  <c:v>41044.291666666664</c:v>
                </c:pt>
                <c:pt idx="20764">
                  <c:v>41044.333333333336</c:v>
                </c:pt>
                <c:pt idx="20765">
                  <c:v>41044.375</c:v>
                </c:pt>
                <c:pt idx="20766">
                  <c:v>41044.416666666664</c:v>
                </c:pt>
                <c:pt idx="20767">
                  <c:v>41044.458333333336</c:v>
                </c:pt>
                <c:pt idx="20768">
                  <c:v>41044.5</c:v>
                </c:pt>
                <c:pt idx="20769">
                  <c:v>41044.541666666664</c:v>
                </c:pt>
                <c:pt idx="20770">
                  <c:v>41044.583333333336</c:v>
                </c:pt>
                <c:pt idx="20771">
                  <c:v>41044.625</c:v>
                </c:pt>
                <c:pt idx="20772">
                  <c:v>41044.666666666664</c:v>
                </c:pt>
                <c:pt idx="20773">
                  <c:v>41044.708333333336</c:v>
                </c:pt>
                <c:pt idx="20774">
                  <c:v>41044.75</c:v>
                </c:pt>
                <c:pt idx="20775">
                  <c:v>41044.791666666664</c:v>
                </c:pt>
                <c:pt idx="20776">
                  <c:v>41044.833333333336</c:v>
                </c:pt>
                <c:pt idx="20777">
                  <c:v>41044.875</c:v>
                </c:pt>
                <c:pt idx="20778">
                  <c:v>41044.916666666664</c:v>
                </c:pt>
                <c:pt idx="20779">
                  <c:v>41044.958333333336</c:v>
                </c:pt>
                <c:pt idx="20780">
                  <c:v>41045</c:v>
                </c:pt>
                <c:pt idx="20781">
                  <c:v>41045.041666666664</c:v>
                </c:pt>
                <c:pt idx="20782">
                  <c:v>41045.083333333336</c:v>
                </c:pt>
                <c:pt idx="20783">
                  <c:v>41045.125</c:v>
                </c:pt>
                <c:pt idx="20784">
                  <c:v>41045.166666666664</c:v>
                </c:pt>
                <c:pt idx="20785">
                  <c:v>41045.208333333336</c:v>
                </c:pt>
                <c:pt idx="20786">
                  <c:v>41045.25</c:v>
                </c:pt>
                <c:pt idx="20787">
                  <c:v>41045.291666666664</c:v>
                </c:pt>
                <c:pt idx="20788">
                  <c:v>41045.333333333336</c:v>
                </c:pt>
                <c:pt idx="20789">
                  <c:v>41045.375</c:v>
                </c:pt>
                <c:pt idx="20790">
                  <c:v>41045.416666666664</c:v>
                </c:pt>
                <c:pt idx="20791">
                  <c:v>41045.458333333336</c:v>
                </c:pt>
                <c:pt idx="20792">
                  <c:v>41045.5</c:v>
                </c:pt>
                <c:pt idx="20793">
                  <c:v>41045.541666666664</c:v>
                </c:pt>
                <c:pt idx="20794">
                  <c:v>41045.583333333336</c:v>
                </c:pt>
                <c:pt idx="20795">
                  <c:v>41045.625</c:v>
                </c:pt>
                <c:pt idx="20796">
                  <c:v>41045.666666666664</c:v>
                </c:pt>
                <c:pt idx="20797">
                  <c:v>41045.708333333336</c:v>
                </c:pt>
                <c:pt idx="20798">
                  <c:v>41045.75</c:v>
                </c:pt>
                <c:pt idx="20799">
                  <c:v>41045.791666666664</c:v>
                </c:pt>
                <c:pt idx="20800">
                  <c:v>41045.833333333336</c:v>
                </c:pt>
                <c:pt idx="20801">
                  <c:v>41045.875</c:v>
                </c:pt>
                <c:pt idx="20802">
                  <c:v>41045.916666666664</c:v>
                </c:pt>
                <c:pt idx="20803">
                  <c:v>41045.958333333336</c:v>
                </c:pt>
                <c:pt idx="20804">
                  <c:v>41046</c:v>
                </c:pt>
                <c:pt idx="20805">
                  <c:v>41046.041666666664</c:v>
                </c:pt>
                <c:pt idx="20806">
                  <c:v>41046.083333333336</c:v>
                </c:pt>
                <c:pt idx="20807">
                  <c:v>41046.125</c:v>
                </c:pt>
                <c:pt idx="20808">
                  <c:v>41046.166666666664</c:v>
                </c:pt>
                <c:pt idx="20809">
                  <c:v>41046.208333333336</c:v>
                </c:pt>
                <c:pt idx="20810">
                  <c:v>41046.25</c:v>
                </c:pt>
                <c:pt idx="20811">
                  <c:v>41046.291666666664</c:v>
                </c:pt>
                <c:pt idx="20812">
                  <c:v>41046.333333333336</c:v>
                </c:pt>
                <c:pt idx="20813">
                  <c:v>41046.375</c:v>
                </c:pt>
                <c:pt idx="20814">
                  <c:v>41046.416666666664</c:v>
                </c:pt>
                <c:pt idx="20815">
                  <c:v>41046.458333333336</c:v>
                </c:pt>
                <c:pt idx="20816">
                  <c:v>41046.5</c:v>
                </c:pt>
                <c:pt idx="20817">
                  <c:v>41046.541666666664</c:v>
                </c:pt>
                <c:pt idx="20818">
                  <c:v>41046.583333333336</c:v>
                </c:pt>
                <c:pt idx="20819">
                  <c:v>41046.625</c:v>
                </c:pt>
                <c:pt idx="20820">
                  <c:v>41046.666666666664</c:v>
                </c:pt>
                <c:pt idx="20821">
                  <c:v>41046.708333333336</c:v>
                </c:pt>
                <c:pt idx="20822">
                  <c:v>41046.75</c:v>
                </c:pt>
                <c:pt idx="20823">
                  <c:v>41046.791666666664</c:v>
                </c:pt>
                <c:pt idx="20824">
                  <c:v>41046.833333333336</c:v>
                </c:pt>
                <c:pt idx="20825">
                  <c:v>41046.875</c:v>
                </c:pt>
                <c:pt idx="20826">
                  <c:v>41046.916666666664</c:v>
                </c:pt>
                <c:pt idx="20827">
                  <c:v>41046.958333333336</c:v>
                </c:pt>
                <c:pt idx="20828">
                  <c:v>41047</c:v>
                </c:pt>
                <c:pt idx="20829">
                  <c:v>41047.041666666664</c:v>
                </c:pt>
                <c:pt idx="20830">
                  <c:v>41047.083333333336</c:v>
                </c:pt>
                <c:pt idx="20831">
                  <c:v>41047.125</c:v>
                </c:pt>
                <c:pt idx="20832">
                  <c:v>41047.166666666664</c:v>
                </c:pt>
                <c:pt idx="20833">
                  <c:v>41047.208333333336</c:v>
                </c:pt>
                <c:pt idx="20834">
                  <c:v>41047.25</c:v>
                </c:pt>
                <c:pt idx="20835">
                  <c:v>41047.291666666664</c:v>
                </c:pt>
                <c:pt idx="20836">
                  <c:v>41047.333333333336</c:v>
                </c:pt>
                <c:pt idx="20837">
                  <c:v>41047.375</c:v>
                </c:pt>
                <c:pt idx="20838">
                  <c:v>41047.416666666664</c:v>
                </c:pt>
                <c:pt idx="20839">
                  <c:v>41047.458333333336</c:v>
                </c:pt>
                <c:pt idx="20840">
                  <c:v>41047.5</c:v>
                </c:pt>
                <c:pt idx="20841">
                  <c:v>41047.541666666664</c:v>
                </c:pt>
                <c:pt idx="20842">
                  <c:v>41047.583333333336</c:v>
                </c:pt>
                <c:pt idx="20843">
                  <c:v>41047.625</c:v>
                </c:pt>
                <c:pt idx="20844">
                  <c:v>41047.666666666664</c:v>
                </c:pt>
                <c:pt idx="20845">
                  <c:v>41047.708333333336</c:v>
                </c:pt>
                <c:pt idx="20846">
                  <c:v>41047.75</c:v>
                </c:pt>
                <c:pt idx="20847">
                  <c:v>41047.791666666664</c:v>
                </c:pt>
                <c:pt idx="20848">
                  <c:v>41047.833333333336</c:v>
                </c:pt>
                <c:pt idx="20849">
                  <c:v>41047.875</c:v>
                </c:pt>
                <c:pt idx="20850">
                  <c:v>41047.916666666664</c:v>
                </c:pt>
                <c:pt idx="20851">
                  <c:v>41047.958333333336</c:v>
                </c:pt>
                <c:pt idx="20852">
                  <c:v>41048</c:v>
                </c:pt>
                <c:pt idx="20853">
                  <c:v>41048.041666666664</c:v>
                </c:pt>
                <c:pt idx="20854">
                  <c:v>41048.083333333336</c:v>
                </c:pt>
                <c:pt idx="20855">
                  <c:v>41048.125</c:v>
                </c:pt>
                <c:pt idx="20856">
                  <c:v>41048.166666666664</c:v>
                </c:pt>
                <c:pt idx="20857">
                  <c:v>41048.208333333336</c:v>
                </c:pt>
                <c:pt idx="20858">
                  <c:v>41048.25</c:v>
                </c:pt>
                <c:pt idx="20859">
                  <c:v>41048.291666666664</c:v>
                </c:pt>
                <c:pt idx="20860">
                  <c:v>41048.333333333336</c:v>
                </c:pt>
                <c:pt idx="20861">
                  <c:v>41048.375</c:v>
                </c:pt>
                <c:pt idx="20862">
                  <c:v>41048.416666666664</c:v>
                </c:pt>
                <c:pt idx="20863">
                  <c:v>41048.458333333336</c:v>
                </c:pt>
                <c:pt idx="20864">
                  <c:v>41048.5</c:v>
                </c:pt>
                <c:pt idx="20865">
                  <c:v>41048.541666666664</c:v>
                </c:pt>
                <c:pt idx="20866">
                  <c:v>41048.583333333336</c:v>
                </c:pt>
                <c:pt idx="20867">
                  <c:v>41048.625</c:v>
                </c:pt>
                <c:pt idx="20868">
                  <c:v>41048.666666666664</c:v>
                </c:pt>
                <c:pt idx="20869">
                  <c:v>41048.708333333336</c:v>
                </c:pt>
                <c:pt idx="20870">
                  <c:v>41048.75</c:v>
                </c:pt>
                <c:pt idx="20871">
                  <c:v>41048.791666666664</c:v>
                </c:pt>
                <c:pt idx="20872">
                  <c:v>41048.833333333336</c:v>
                </c:pt>
                <c:pt idx="20873">
                  <c:v>41048.875</c:v>
                </c:pt>
                <c:pt idx="20874">
                  <c:v>41048.916666666664</c:v>
                </c:pt>
                <c:pt idx="20875">
                  <c:v>41048.958333333336</c:v>
                </c:pt>
                <c:pt idx="20876">
                  <c:v>41049</c:v>
                </c:pt>
                <c:pt idx="20877">
                  <c:v>41049.041666666664</c:v>
                </c:pt>
                <c:pt idx="20878">
                  <c:v>41049.083333333336</c:v>
                </c:pt>
                <c:pt idx="20879">
                  <c:v>41049.125</c:v>
                </c:pt>
                <c:pt idx="20880">
                  <c:v>41049.166666666664</c:v>
                </c:pt>
                <c:pt idx="20881">
                  <c:v>41049.208333333336</c:v>
                </c:pt>
                <c:pt idx="20882">
                  <c:v>41049.25</c:v>
                </c:pt>
                <c:pt idx="20883">
                  <c:v>41049.291666666664</c:v>
                </c:pt>
                <c:pt idx="20884">
                  <c:v>41049.333333333336</c:v>
                </c:pt>
                <c:pt idx="20885">
                  <c:v>41049.375</c:v>
                </c:pt>
                <c:pt idx="20886">
                  <c:v>41049.416666666664</c:v>
                </c:pt>
                <c:pt idx="20887">
                  <c:v>41049.458333333336</c:v>
                </c:pt>
                <c:pt idx="20888">
                  <c:v>41049.5</c:v>
                </c:pt>
                <c:pt idx="20889">
                  <c:v>41049.541666666664</c:v>
                </c:pt>
                <c:pt idx="20890">
                  <c:v>41049.583333333336</c:v>
                </c:pt>
                <c:pt idx="20891">
                  <c:v>41049.625</c:v>
                </c:pt>
                <c:pt idx="20892">
                  <c:v>41049.666666666664</c:v>
                </c:pt>
                <c:pt idx="20893">
                  <c:v>41049.708333333336</c:v>
                </c:pt>
                <c:pt idx="20894">
                  <c:v>41049.75</c:v>
                </c:pt>
                <c:pt idx="20895">
                  <c:v>41049.791666666664</c:v>
                </c:pt>
                <c:pt idx="20896">
                  <c:v>41049.833333333336</c:v>
                </c:pt>
                <c:pt idx="20897">
                  <c:v>41049.875</c:v>
                </c:pt>
                <c:pt idx="20898">
                  <c:v>41049.916666666664</c:v>
                </c:pt>
                <c:pt idx="20899">
                  <c:v>41049.958333333336</c:v>
                </c:pt>
                <c:pt idx="20900">
                  <c:v>41050</c:v>
                </c:pt>
                <c:pt idx="20901">
                  <c:v>41050.041666666664</c:v>
                </c:pt>
                <c:pt idx="20902">
                  <c:v>41050.083333333336</c:v>
                </c:pt>
                <c:pt idx="20903">
                  <c:v>41050.125</c:v>
                </c:pt>
                <c:pt idx="20904">
                  <c:v>41050.166666666664</c:v>
                </c:pt>
                <c:pt idx="20905">
                  <c:v>41050.208333333336</c:v>
                </c:pt>
                <c:pt idx="20906">
                  <c:v>41050.25</c:v>
                </c:pt>
                <c:pt idx="20907">
                  <c:v>41050.291666666664</c:v>
                </c:pt>
                <c:pt idx="20908">
                  <c:v>41050.333333333336</c:v>
                </c:pt>
                <c:pt idx="20909">
                  <c:v>41050.375</c:v>
                </c:pt>
                <c:pt idx="20910">
                  <c:v>41050.416666666664</c:v>
                </c:pt>
                <c:pt idx="20911">
                  <c:v>41050.458333333336</c:v>
                </c:pt>
                <c:pt idx="20912">
                  <c:v>41050.5</c:v>
                </c:pt>
                <c:pt idx="20913">
                  <c:v>41050.541666666664</c:v>
                </c:pt>
                <c:pt idx="20914">
                  <c:v>41050.583333333336</c:v>
                </c:pt>
                <c:pt idx="20915">
                  <c:v>41050.625</c:v>
                </c:pt>
                <c:pt idx="20916">
                  <c:v>41050.666666666664</c:v>
                </c:pt>
                <c:pt idx="20917">
                  <c:v>41050.708333333336</c:v>
                </c:pt>
                <c:pt idx="20918">
                  <c:v>41050.75</c:v>
                </c:pt>
                <c:pt idx="20919">
                  <c:v>41050.791666666664</c:v>
                </c:pt>
                <c:pt idx="20920">
                  <c:v>41050.833333333336</c:v>
                </c:pt>
                <c:pt idx="20921">
                  <c:v>41050.875</c:v>
                </c:pt>
                <c:pt idx="20922">
                  <c:v>41050.916666666664</c:v>
                </c:pt>
                <c:pt idx="20923">
                  <c:v>41050.958333333336</c:v>
                </c:pt>
                <c:pt idx="20924">
                  <c:v>41051</c:v>
                </c:pt>
                <c:pt idx="20925">
                  <c:v>41051.041666666664</c:v>
                </c:pt>
                <c:pt idx="20926">
                  <c:v>41051.083333333336</c:v>
                </c:pt>
                <c:pt idx="20927">
                  <c:v>41051.125</c:v>
                </c:pt>
                <c:pt idx="20928">
                  <c:v>41051.166666666664</c:v>
                </c:pt>
                <c:pt idx="20929">
                  <c:v>41051.208333333336</c:v>
                </c:pt>
                <c:pt idx="20930">
                  <c:v>41051.25</c:v>
                </c:pt>
                <c:pt idx="20931">
                  <c:v>41051.291666666664</c:v>
                </c:pt>
                <c:pt idx="20932">
                  <c:v>41051.333333333336</c:v>
                </c:pt>
                <c:pt idx="20933">
                  <c:v>41051.375</c:v>
                </c:pt>
                <c:pt idx="20934">
                  <c:v>41051.416666666664</c:v>
                </c:pt>
                <c:pt idx="20935">
                  <c:v>41051.458333333336</c:v>
                </c:pt>
                <c:pt idx="20936">
                  <c:v>41051.5</c:v>
                </c:pt>
                <c:pt idx="20937">
                  <c:v>41051.541666666664</c:v>
                </c:pt>
                <c:pt idx="20938">
                  <c:v>41051.583333333336</c:v>
                </c:pt>
                <c:pt idx="20939">
                  <c:v>41051.625</c:v>
                </c:pt>
                <c:pt idx="20940">
                  <c:v>41051.666666666664</c:v>
                </c:pt>
                <c:pt idx="20941">
                  <c:v>41051.708333333336</c:v>
                </c:pt>
                <c:pt idx="20942">
                  <c:v>41051.75</c:v>
                </c:pt>
                <c:pt idx="20943">
                  <c:v>41051.791666666664</c:v>
                </c:pt>
                <c:pt idx="20944">
                  <c:v>41051.833333333336</c:v>
                </c:pt>
                <c:pt idx="20945">
                  <c:v>41051.875</c:v>
                </c:pt>
                <c:pt idx="20946">
                  <c:v>41051.916666666664</c:v>
                </c:pt>
                <c:pt idx="20947">
                  <c:v>41051.958333333336</c:v>
                </c:pt>
                <c:pt idx="20948">
                  <c:v>41052</c:v>
                </c:pt>
                <c:pt idx="20949">
                  <c:v>41052.041666666664</c:v>
                </c:pt>
                <c:pt idx="20950">
                  <c:v>41052.083333333336</c:v>
                </c:pt>
                <c:pt idx="20951">
                  <c:v>41052.125</c:v>
                </c:pt>
                <c:pt idx="20952">
                  <c:v>41052.166666666664</c:v>
                </c:pt>
                <c:pt idx="20953">
                  <c:v>41052.208333333336</c:v>
                </c:pt>
                <c:pt idx="20954">
                  <c:v>41052.25</c:v>
                </c:pt>
                <c:pt idx="20955">
                  <c:v>41052.291666666664</c:v>
                </c:pt>
                <c:pt idx="20956">
                  <c:v>41052.333333333336</c:v>
                </c:pt>
                <c:pt idx="20957">
                  <c:v>41052.375</c:v>
                </c:pt>
                <c:pt idx="20958">
                  <c:v>41052.416666666664</c:v>
                </c:pt>
                <c:pt idx="20959">
                  <c:v>41052.458333333336</c:v>
                </c:pt>
                <c:pt idx="20960">
                  <c:v>41052.5</c:v>
                </c:pt>
                <c:pt idx="20961">
                  <c:v>41052.541666666664</c:v>
                </c:pt>
                <c:pt idx="20962">
                  <c:v>41052.583333333336</c:v>
                </c:pt>
                <c:pt idx="20963">
                  <c:v>41052.625</c:v>
                </c:pt>
                <c:pt idx="20964">
                  <c:v>41052.666666666664</c:v>
                </c:pt>
                <c:pt idx="20965">
                  <c:v>41052.708333333336</c:v>
                </c:pt>
                <c:pt idx="20966">
                  <c:v>41052.75</c:v>
                </c:pt>
                <c:pt idx="20967">
                  <c:v>41052.791666666664</c:v>
                </c:pt>
                <c:pt idx="20968">
                  <c:v>41052.833333333336</c:v>
                </c:pt>
                <c:pt idx="20969">
                  <c:v>41052.875</c:v>
                </c:pt>
                <c:pt idx="20970">
                  <c:v>41052.916666666664</c:v>
                </c:pt>
                <c:pt idx="20971">
                  <c:v>41052.958333333336</c:v>
                </c:pt>
                <c:pt idx="20972">
                  <c:v>41053</c:v>
                </c:pt>
                <c:pt idx="20973">
                  <c:v>41053.041666666664</c:v>
                </c:pt>
                <c:pt idx="20974">
                  <c:v>41053.083333333336</c:v>
                </c:pt>
                <c:pt idx="20975">
                  <c:v>41053.125</c:v>
                </c:pt>
                <c:pt idx="20976">
                  <c:v>41053.166666666664</c:v>
                </c:pt>
                <c:pt idx="20977">
                  <c:v>41053.208333333336</c:v>
                </c:pt>
                <c:pt idx="20978">
                  <c:v>41053.25</c:v>
                </c:pt>
                <c:pt idx="20979">
                  <c:v>41053.291666666664</c:v>
                </c:pt>
                <c:pt idx="20980">
                  <c:v>41053.333333333336</c:v>
                </c:pt>
                <c:pt idx="20981">
                  <c:v>41053.375</c:v>
                </c:pt>
                <c:pt idx="20982">
                  <c:v>41053.416666666664</c:v>
                </c:pt>
                <c:pt idx="20983">
                  <c:v>41053.458333333336</c:v>
                </c:pt>
                <c:pt idx="20984">
                  <c:v>41053.5</c:v>
                </c:pt>
                <c:pt idx="20985">
                  <c:v>41053.541666666664</c:v>
                </c:pt>
                <c:pt idx="20986">
                  <c:v>41053.583333333336</c:v>
                </c:pt>
                <c:pt idx="20987">
                  <c:v>41053.625</c:v>
                </c:pt>
                <c:pt idx="20988">
                  <c:v>41053.666666666664</c:v>
                </c:pt>
                <c:pt idx="20989">
                  <c:v>41053.708333333336</c:v>
                </c:pt>
                <c:pt idx="20990">
                  <c:v>41053.75</c:v>
                </c:pt>
                <c:pt idx="20991">
                  <c:v>41053.791666666664</c:v>
                </c:pt>
                <c:pt idx="20992">
                  <c:v>41053.833333333336</c:v>
                </c:pt>
                <c:pt idx="20993">
                  <c:v>41053.875</c:v>
                </c:pt>
                <c:pt idx="20994">
                  <c:v>41053.916666666664</c:v>
                </c:pt>
                <c:pt idx="20995">
                  <c:v>41053.958333333336</c:v>
                </c:pt>
                <c:pt idx="20996">
                  <c:v>41054</c:v>
                </c:pt>
                <c:pt idx="20997">
                  <c:v>41054.041666666664</c:v>
                </c:pt>
                <c:pt idx="20998">
                  <c:v>41054.083333333336</c:v>
                </c:pt>
                <c:pt idx="20999">
                  <c:v>41054.125</c:v>
                </c:pt>
                <c:pt idx="21000">
                  <c:v>41054.166666666664</c:v>
                </c:pt>
                <c:pt idx="21001">
                  <c:v>41054.208333333336</c:v>
                </c:pt>
                <c:pt idx="21002">
                  <c:v>41054.25</c:v>
                </c:pt>
                <c:pt idx="21003">
                  <c:v>41054.291666666664</c:v>
                </c:pt>
                <c:pt idx="21004">
                  <c:v>41054.333333333336</c:v>
                </c:pt>
                <c:pt idx="21005">
                  <c:v>41054.375</c:v>
                </c:pt>
                <c:pt idx="21006">
                  <c:v>41054.416666666664</c:v>
                </c:pt>
                <c:pt idx="21007">
                  <c:v>41054.458333333336</c:v>
                </c:pt>
                <c:pt idx="21008">
                  <c:v>41054.5</c:v>
                </c:pt>
                <c:pt idx="21009">
                  <c:v>41054.541666666664</c:v>
                </c:pt>
                <c:pt idx="21010">
                  <c:v>41054.583333333336</c:v>
                </c:pt>
                <c:pt idx="21011">
                  <c:v>41054.625</c:v>
                </c:pt>
                <c:pt idx="21012">
                  <c:v>41054.666666666664</c:v>
                </c:pt>
                <c:pt idx="21013">
                  <c:v>41054.708333333336</c:v>
                </c:pt>
                <c:pt idx="21014">
                  <c:v>41054.75</c:v>
                </c:pt>
                <c:pt idx="21015">
                  <c:v>41054.791666666664</c:v>
                </c:pt>
                <c:pt idx="21016">
                  <c:v>41054.833333333336</c:v>
                </c:pt>
                <c:pt idx="21017">
                  <c:v>41054.875</c:v>
                </c:pt>
                <c:pt idx="21018">
                  <c:v>41054.916666666664</c:v>
                </c:pt>
                <c:pt idx="21019">
                  <c:v>41054.958333333336</c:v>
                </c:pt>
                <c:pt idx="21020">
                  <c:v>41055</c:v>
                </c:pt>
                <c:pt idx="21021">
                  <c:v>41055.041666666664</c:v>
                </c:pt>
                <c:pt idx="21022">
                  <c:v>41055.083333333336</c:v>
                </c:pt>
                <c:pt idx="21023">
                  <c:v>41055.125</c:v>
                </c:pt>
                <c:pt idx="21024">
                  <c:v>41055.166666666664</c:v>
                </c:pt>
                <c:pt idx="21025">
                  <c:v>41055.208333333336</c:v>
                </c:pt>
                <c:pt idx="21026">
                  <c:v>41055.25</c:v>
                </c:pt>
                <c:pt idx="21027">
                  <c:v>41055.291666666664</c:v>
                </c:pt>
                <c:pt idx="21028">
                  <c:v>41055.333333333336</c:v>
                </c:pt>
                <c:pt idx="21029">
                  <c:v>41055.375</c:v>
                </c:pt>
                <c:pt idx="21030">
                  <c:v>41055.416666666664</c:v>
                </c:pt>
                <c:pt idx="21031">
                  <c:v>41055.458333333336</c:v>
                </c:pt>
                <c:pt idx="21032">
                  <c:v>41055.5</c:v>
                </c:pt>
                <c:pt idx="21033">
                  <c:v>41055.541666666664</c:v>
                </c:pt>
                <c:pt idx="21034">
                  <c:v>41055.583333333336</c:v>
                </c:pt>
                <c:pt idx="21035">
                  <c:v>41055.625</c:v>
                </c:pt>
                <c:pt idx="21036">
                  <c:v>41055.666666666664</c:v>
                </c:pt>
                <c:pt idx="21037">
                  <c:v>41055.708333333336</c:v>
                </c:pt>
                <c:pt idx="21038">
                  <c:v>41055.75</c:v>
                </c:pt>
                <c:pt idx="21039">
                  <c:v>41055.791666666664</c:v>
                </c:pt>
                <c:pt idx="21040">
                  <c:v>41055.833333333336</c:v>
                </c:pt>
                <c:pt idx="21041">
                  <c:v>41055.875</c:v>
                </c:pt>
                <c:pt idx="21042">
                  <c:v>41055.916666666664</c:v>
                </c:pt>
                <c:pt idx="21043">
                  <c:v>41055.958333333336</c:v>
                </c:pt>
                <c:pt idx="21044">
                  <c:v>41056</c:v>
                </c:pt>
                <c:pt idx="21045">
                  <c:v>41056.041666666664</c:v>
                </c:pt>
                <c:pt idx="21046">
                  <c:v>41056.083333333336</c:v>
                </c:pt>
                <c:pt idx="21047">
                  <c:v>41056.125</c:v>
                </c:pt>
                <c:pt idx="21048">
                  <c:v>41056.166666666664</c:v>
                </c:pt>
                <c:pt idx="21049">
                  <c:v>41056.208333333336</c:v>
                </c:pt>
                <c:pt idx="21050">
                  <c:v>41056.25</c:v>
                </c:pt>
                <c:pt idx="21051">
                  <c:v>41056.291666666664</c:v>
                </c:pt>
                <c:pt idx="21052">
                  <c:v>41056.333333333336</c:v>
                </c:pt>
                <c:pt idx="21053">
                  <c:v>41056.375</c:v>
                </c:pt>
                <c:pt idx="21054">
                  <c:v>41056.416666666664</c:v>
                </c:pt>
                <c:pt idx="21055">
                  <c:v>41056.458333333336</c:v>
                </c:pt>
                <c:pt idx="21056">
                  <c:v>41056.5</c:v>
                </c:pt>
                <c:pt idx="21057">
                  <c:v>41056.541666666664</c:v>
                </c:pt>
                <c:pt idx="21058">
                  <c:v>41056.583333333336</c:v>
                </c:pt>
                <c:pt idx="21059">
                  <c:v>41056.625</c:v>
                </c:pt>
                <c:pt idx="21060">
                  <c:v>41056.666666666664</c:v>
                </c:pt>
                <c:pt idx="21061">
                  <c:v>41056.708333333336</c:v>
                </c:pt>
                <c:pt idx="21062">
                  <c:v>41056.75</c:v>
                </c:pt>
                <c:pt idx="21063">
                  <c:v>41056.791666666664</c:v>
                </c:pt>
                <c:pt idx="21064">
                  <c:v>41056.833333333336</c:v>
                </c:pt>
                <c:pt idx="21065">
                  <c:v>41056.875</c:v>
                </c:pt>
                <c:pt idx="21066">
                  <c:v>41056.916666666664</c:v>
                </c:pt>
                <c:pt idx="21067">
                  <c:v>41056.958333333336</c:v>
                </c:pt>
                <c:pt idx="21068">
                  <c:v>41057</c:v>
                </c:pt>
                <c:pt idx="21069">
                  <c:v>41057.041666666664</c:v>
                </c:pt>
                <c:pt idx="21070">
                  <c:v>41057.083333333336</c:v>
                </c:pt>
                <c:pt idx="21071">
                  <c:v>41057.125</c:v>
                </c:pt>
                <c:pt idx="21072">
                  <c:v>41057.166666666664</c:v>
                </c:pt>
                <c:pt idx="21073">
                  <c:v>41057.208333333336</c:v>
                </c:pt>
                <c:pt idx="21074">
                  <c:v>41057.25</c:v>
                </c:pt>
                <c:pt idx="21075">
                  <c:v>41057.291666666664</c:v>
                </c:pt>
                <c:pt idx="21076">
                  <c:v>41057.333333333336</c:v>
                </c:pt>
                <c:pt idx="21077">
                  <c:v>41057.375</c:v>
                </c:pt>
                <c:pt idx="21078">
                  <c:v>41057.416666666664</c:v>
                </c:pt>
                <c:pt idx="21079">
                  <c:v>41057.458333333336</c:v>
                </c:pt>
                <c:pt idx="21080">
                  <c:v>41057.5</c:v>
                </c:pt>
                <c:pt idx="21081">
                  <c:v>41057.541666666664</c:v>
                </c:pt>
                <c:pt idx="21082">
                  <c:v>41057.583333333336</c:v>
                </c:pt>
                <c:pt idx="21083">
                  <c:v>41057.625</c:v>
                </c:pt>
                <c:pt idx="21084">
                  <c:v>41057.666666666664</c:v>
                </c:pt>
                <c:pt idx="21085">
                  <c:v>41057.708333333336</c:v>
                </c:pt>
                <c:pt idx="21086">
                  <c:v>41057.75</c:v>
                </c:pt>
                <c:pt idx="21087">
                  <c:v>41057.791666666664</c:v>
                </c:pt>
                <c:pt idx="21088">
                  <c:v>41057.833333333336</c:v>
                </c:pt>
                <c:pt idx="21089">
                  <c:v>41057.875</c:v>
                </c:pt>
                <c:pt idx="21090">
                  <c:v>41057.916666666664</c:v>
                </c:pt>
                <c:pt idx="21091">
                  <c:v>41057.958333333336</c:v>
                </c:pt>
                <c:pt idx="21092">
                  <c:v>41058</c:v>
                </c:pt>
                <c:pt idx="21093">
                  <c:v>41058.041666666664</c:v>
                </c:pt>
                <c:pt idx="21094">
                  <c:v>41058.083333333336</c:v>
                </c:pt>
                <c:pt idx="21095">
                  <c:v>41058.125</c:v>
                </c:pt>
                <c:pt idx="21096">
                  <c:v>41058.166666666664</c:v>
                </c:pt>
                <c:pt idx="21097">
                  <c:v>41058.208333333336</c:v>
                </c:pt>
                <c:pt idx="21098">
                  <c:v>41058.25</c:v>
                </c:pt>
                <c:pt idx="21099">
                  <c:v>41058.291666666664</c:v>
                </c:pt>
                <c:pt idx="21100">
                  <c:v>41058.333333333336</c:v>
                </c:pt>
                <c:pt idx="21101">
                  <c:v>41058.375</c:v>
                </c:pt>
                <c:pt idx="21102">
                  <c:v>41058.416666666664</c:v>
                </c:pt>
                <c:pt idx="21103">
                  <c:v>41058.458333333336</c:v>
                </c:pt>
                <c:pt idx="21104">
                  <c:v>41058.5</c:v>
                </c:pt>
                <c:pt idx="21105">
                  <c:v>41058.541666666664</c:v>
                </c:pt>
                <c:pt idx="21106">
                  <c:v>41058.583333333336</c:v>
                </c:pt>
                <c:pt idx="21107">
                  <c:v>41058.625</c:v>
                </c:pt>
                <c:pt idx="21108">
                  <c:v>41058.666666666664</c:v>
                </c:pt>
                <c:pt idx="21109">
                  <c:v>41058.708333333336</c:v>
                </c:pt>
                <c:pt idx="21110">
                  <c:v>41058.75</c:v>
                </c:pt>
                <c:pt idx="21111">
                  <c:v>41058.791666666664</c:v>
                </c:pt>
                <c:pt idx="21112">
                  <c:v>41058.833333333336</c:v>
                </c:pt>
                <c:pt idx="21113">
                  <c:v>41058.875</c:v>
                </c:pt>
                <c:pt idx="21114">
                  <c:v>41058.916666666664</c:v>
                </c:pt>
                <c:pt idx="21115">
                  <c:v>41058.958333333336</c:v>
                </c:pt>
                <c:pt idx="21116">
                  <c:v>41059</c:v>
                </c:pt>
                <c:pt idx="21117">
                  <c:v>41059.041666666664</c:v>
                </c:pt>
                <c:pt idx="21118">
                  <c:v>41059.083333333336</c:v>
                </c:pt>
                <c:pt idx="21119">
                  <c:v>41059.125</c:v>
                </c:pt>
                <c:pt idx="21120">
                  <c:v>41059.166666666664</c:v>
                </c:pt>
                <c:pt idx="21121">
                  <c:v>41059.208333333336</c:v>
                </c:pt>
                <c:pt idx="21122">
                  <c:v>41059.25</c:v>
                </c:pt>
                <c:pt idx="21123">
                  <c:v>41059.291666666664</c:v>
                </c:pt>
                <c:pt idx="21124">
                  <c:v>41059.333333333336</c:v>
                </c:pt>
                <c:pt idx="21125">
                  <c:v>41059.375</c:v>
                </c:pt>
                <c:pt idx="21126">
                  <c:v>41059.416666666664</c:v>
                </c:pt>
                <c:pt idx="21127">
                  <c:v>41059.458333333336</c:v>
                </c:pt>
                <c:pt idx="21128">
                  <c:v>41059.5</c:v>
                </c:pt>
                <c:pt idx="21129">
                  <c:v>41059.541666666664</c:v>
                </c:pt>
                <c:pt idx="21130">
                  <c:v>41059.583333333336</c:v>
                </c:pt>
                <c:pt idx="21131">
                  <c:v>41059.625</c:v>
                </c:pt>
                <c:pt idx="21132">
                  <c:v>41059.666666666664</c:v>
                </c:pt>
                <c:pt idx="21133">
                  <c:v>41059.708333333336</c:v>
                </c:pt>
                <c:pt idx="21134">
                  <c:v>41059.75</c:v>
                </c:pt>
                <c:pt idx="21135">
                  <c:v>41059.791666666664</c:v>
                </c:pt>
                <c:pt idx="21136">
                  <c:v>41059.833333333336</c:v>
                </c:pt>
                <c:pt idx="21137">
                  <c:v>41059.875</c:v>
                </c:pt>
                <c:pt idx="21138">
                  <c:v>41059.916666666664</c:v>
                </c:pt>
                <c:pt idx="21139">
                  <c:v>41059.958333333336</c:v>
                </c:pt>
                <c:pt idx="21140">
                  <c:v>41060</c:v>
                </c:pt>
                <c:pt idx="21141">
                  <c:v>41060.041666666664</c:v>
                </c:pt>
                <c:pt idx="21142">
                  <c:v>41060.083333333336</c:v>
                </c:pt>
                <c:pt idx="21143">
                  <c:v>41060.125</c:v>
                </c:pt>
                <c:pt idx="21144">
                  <c:v>41060.166666666664</c:v>
                </c:pt>
                <c:pt idx="21145">
                  <c:v>41060.208333333336</c:v>
                </c:pt>
                <c:pt idx="21146">
                  <c:v>41060.25</c:v>
                </c:pt>
                <c:pt idx="21147">
                  <c:v>41060.291666666664</c:v>
                </c:pt>
                <c:pt idx="21148">
                  <c:v>41060.333333333336</c:v>
                </c:pt>
                <c:pt idx="21149">
                  <c:v>41060.375</c:v>
                </c:pt>
                <c:pt idx="21150">
                  <c:v>41060.416666666664</c:v>
                </c:pt>
                <c:pt idx="21151">
                  <c:v>41060.458333333336</c:v>
                </c:pt>
                <c:pt idx="21152">
                  <c:v>41060.5</c:v>
                </c:pt>
                <c:pt idx="21153">
                  <c:v>41060.541666666664</c:v>
                </c:pt>
                <c:pt idx="21154">
                  <c:v>41060.583333333336</c:v>
                </c:pt>
                <c:pt idx="21155">
                  <c:v>41060.625</c:v>
                </c:pt>
                <c:pt idx="21156">
                  <c:v>41060.666666666664</c:v>
                </c:pt>
                <c:pt idx="21157">
                  <c:v>41060.708333333336</c:v>
                </c:pt>
                <c:pt idx="21158">
                  <c:v>41060.75</c:v>
                </c:pt>
                <c:pt idx="21159">
                  <c:v>41060.791666666664</c:v>
                </c:pt>
                <c:pt idx="21160">
                  <c:v>41060.833333333336</c:v>
                </c:pt>
                <c:pt idx="21161">
                  <c:v>41060.875</c:v>
                </c:pt>
                <c:pt idx="21162">
                  <c:v>41060.916666666664</c:v>
                </c:pt>
                <c:pt idx="21163">
                  <c:v>41060.958333333336</c:v>
                </c:pt>
                <c:pt idx="21164">
                  <c:v>41061</c:v>
                </c:pt>
                <c:pt idx="21165">
                  <c:v>41061.041666666664</c:v>
                </c:pt>
                <c:pt idx="21166">
                  <c:v>41061.083333333336</c:v>
                </c:pt>
                <c:pt idx="21167">
                  <c:v>41061.125</c:v>
                </c:pt>
                <c:pt idx="21168">
                  <c:v>41061.166666666664</c:v>
                </c:pt>
                <c:pt idx="21169">
                  <c:v>41061.208333333336</c:v>
                </c:pt>
                <c:pt idx="21170">
                  <c:v>41061.25</c:v>
                </c:pt>
                <c:pt idx="21171">
                  <c:v>41061.291666666664</c:v>
                </c:pt>
                <c:pt idx="21172">
                  <c:v>41061.333333333336</c:v>
                </c:pt>
                <c:pt idx="21173">
                  <c:v>41061.375</c:v>
                </c:pt>
                <c:pt idx="21174">
                  <c:v>41061.416666666664</c:v>
                </c:pt>
                <c:pt idx="21175">
                  <c:v>41061.458333333336</c:v>
                </c:pt>
                <c:pt idx="21176">
                  <c:v>41061.5</c:v>
                </c:pt>
                <c:pt idx="21177">
                  <c:v>41061.541666666664</c:v>
                </c:pt>
                <c:pt idx="21178">
                  <c:v>41061.583333333336</c:v>
                </c:pt>
                <c:pt idx="21179">
                  <c:v>41061.625</c:v>
                </c:pt>
                <c:pt idx="21180">
                  <c:v>41061.666666666664</c:v>
                </c:pt>
                <c:pt idx="21181">
                  <c:v>41061.708333333336</c:v>
                </c:pt>
                <c:pt idx="21182">
                  <c:v>41061.75</c:v>
                </c:pt>
                <c:pt idx="21183">
                  <c:v>41061.791666666664</c:v>
                </c:pt>
                <c:pt idx="21184">
                  <c:v>41061.833333333336</c:v>
                </c:pt>
                <c:pt idx="21185">
                  <c:v>41061.875</c:v>
                </c:pt>
                <c:pt idx="21186">
                  <c:v>41061.916666666664</c:v>
                </c:pt>
                <c:pt idx="21187">
                  <c:v>41061.958333333336</c:v>
                </c:pt>
                <c:pt idx="21188">
                  <c:v>41062</c:v>
                </c:pt>
                <c:pt idx="21189">
                  <c:v>41062.041666666664</c:v>
                </c:pt>
                <c:pt idx="21190">
                  <c:v>41062.083333333336</c:v>
                </c:pt>
                <c:pt idx="21191">
                  <c:v>41062.125</c:v>
                </c:pt>
                <c:pt idx="21192">
                  <c:v>41062.166666666664</c:v>
                </c:pt>
                <c:pt idx="21193">
                  <c:v>41062.208333333336</c:v>
                </c:pt>
                <c:pt idx="21194">
                  <c:v>41062.25</c:v>
                </c:pt>
                <c:pt idx="21195">
                  <c:v>41062.291666666664</c:v>
                </c:pt>
                <c:pt idx="21196">
                  <c:v>41062.333333333336</c:v>
                </c:pt>
                <c:pt idx="21197">
                  <c:v>41062.375</c:v>
                </c:pt>
                <c:pt idx="21198">
                  <c:v>41062.416666666664</c:v>
                </c:pt>
                <c:pt idx="21199">
                  <c:v>41062.458333333336</c:v>
                </c:pt>
                <c:pt idx="21200">
                  <c:v>41062.5</c:v>
                </c:pt>
                <c:pt idx="21201">
                  <c:v>41062.541666666664</c:v>
                </c:pt>
                <c:pt idx="21202">
                  <c:v>41062.583333333336</c:v>
                </c:pt>
                <c:pt idx="21203">
                  <c:v>41062.625</c:v>
                </c:pt>
                <c:pt idx="21204">
                  <c:v>41062.666666666664</c:v>
                </c:pt>
                <c:pt idx="21205">
                  <c:v>41062.708333333336</c:v>
                </c:pt>
                <c:pt idx="21206">
                  <c:v>41062.75</c:v>
                </c:pt>
                <c:pt idx="21207">
                  <c:v>41062.791666666664</c:v>
                </c:pt>
                <c:pt idx="21208">
                  <c:v>41062.833333333336</c:v>
                </c:pt>
                <c:pt idx="21209">
                  <c:v>41062.875</c:v>
                </c:pt>
                <c:pt idx="21210">
                  <c:v>41062.916666666664</c:v>
                </c:pt>
                <c:pt idx="21211">
                  <c:v>41062.958333333336</c:v>
                </c:pt>
                <c:pt idx="21212">
                  <c:v>41063</c:v>
                </c:pt>
                <c:pt idx="21213">
                  <c:v>41063.041666666664</c:v>
                </c:pt>
                <c:pt idx="21214">
                  <c:v>41063.083333333336</c:v>
                </c:pt>
                <c:pt idx="21215">
                  <c:v>41063.125</c:v>
                </c:pt>
                <c:pt idx="21216">
                  <c:v>41063.166666666664</c:v>
                </c:pt>
                <c:pt idx="21217">
                  <c:v>41063.208333333336</c:v>
                </c:pt>
                <c:pt idx="21218">
                  <c:v>41063.25</c:v>
                </c:pt>
                <c:pt idx="21219">
                  <c:v>41063.291666666664</c:v>
                </c:pt>
                <c:pt idx="21220">
                  <c:v>41063.333333333336</c:v>
                </c:pt>
                <c:pt idx="21221">
                  <c:v>41063.375</c:v>
                </c:pt>
                <c:pt idx="21222">
                  <c:v>41063.416666666664</c:v>
                </c:pt>
                <c:pt idx="21223">
                  <c:v>41063.458333333336</c:v>
                </c:pt>
                <c:pt idx="21224">
                  <c:v>41063.5</c:v>
                </c:pt>
                <c:pt idx="21225">
                  <c:v>41063.541666666664</c:v>
                </c:pt>
                <c:pt idx="21226">
                  <c:v>41063.583333333336</c:v>
                </c:pt>
                <c:pt idx="21227">
                  <c:v>41063.625</c:v>
                </c:pt>
                <c:pt idx="21228">
                  <c:v>41063.666666666664</c:v>
                </c:pt>
                <c:pt idx="21229">
                  <c:v>41063.708333333336</c:v>
                </c:pt>
                <c:pt idx="21230">
                  <c:v>41063.75</c:v>
                </c:pt>
                <c:pt idx="21231">
                  <c:v>41063.791666666664</c:v>
                </c:pt>
                <c:pt idx="21232">
                  <c:v>41063.833333333336</c:v>
                </c:pt>
                <c:pt idx="21233">
                  <c:v>41063.875</c:v>
                </c:pt>
                <c:pt idx="21234">
                  <c:v>41063.916666666664</c:v>
                </c:pt>
                <c:pt idx="21235">
                  <c:v>41063.958333333336</c:v>
                </c:pt>
                <c:pt idx="21236">
                  <c:v>41064</c:v>
                </c:pt>
                <c:pt idx="21237">
                  <c:v>41064.041666666664</c:v>
                </c:pt>
                <c:pt idx="21238">
                  <c:v>41064.083333333336</c:v>
                </c:pt>
                <c:pt idx="21239">
                  <c:v>41064.125</c:v>
                </c:pt>
                <c:pt idx="21240">
                  <c:v>41064.166666666664</c:v>
                </c:pt>
                <c:pt idx="21241">
                  <c:v>41064.208333333336</c:v>
                </c:pt>
                <c:pt idx="21242">
                  <c:v>41064.25</c:v>
                </c:pt>
                <c:pt idx="21243">
                  <c:v>41064.291666666664</c:v>
                </c:pt>
                <c:pt idx="21244">
                  <c:v>41064.333333333336</c:v>
                </c:pt>
                <c:pt idx="21245">
                  <c:v>41064.375</c:v>
                </c:pt>
                <c:pt idx="21246">
                  <c:v>41064.416666666664</c:v>
                </c:pt>
                <c:pt idx="21247">
                  <c:v>41064.458333333336</c:v>
                </c:pt>
                <c:pt idx="21248">
                  <c:v>41064.5</c:v>
                </c:pt>
                <c:pt idx="21249">
                  <c:v>41064.541666666664</c:v>
                </c:pt>
                <c:pt idx="21250">
                  <c:v>41064.583333333336</c:v>
                </c:pt>
                <c:pt idx="21251">
                  <c:v>41064.625</c:v>
                </c:pt>
                <c:pt idx="21252">
                  <c:v>41064.666666666664</c:v>
                </c:pt>
                <c:pt idx="21253">
                  <c:v>41064.708333333336</c:v>
                </c:pt>
                <c:pt idx="21254">
                  <c:v>41064.75</c:v>
                </c:pt>
                <c:pt idx="21255">
                  <c:v>41064.791666666664</c:v>
                </c:pt>
                <c:pt idx="21256">
                  <c:v>41064.833333333336</c:v>
                </c:pt>
                <c:pt idx="21257">
                  <c:v>41064.875</c:v>
                </c:pt>
                <c:pt idx="21258">
                  <c:v>41064.916666666664</c:v>
                </c:pt>
                <c:pt idx="21259">
                  <c:v>41064.958333333336</c:v>
                </c:pt>
                <c:pt idx="21260">
                  <c:v>41065</c:v>
                </c:pt>
                <c:pt idx="21261">
                  <c:v>41065.041666666664</c:v>
                </c:pt>
                <c:pt idx="21262">
                  <c:v>41065.083333333336</c:v>
                </c:pt>
                <c:pt idx="21263">
                  <c:v>41065.125</c:v>
                </c:pt>
                <c:pt idx="21264">
                  <c:v>41065.166666666664</c:v>
                </c:pt>
                <c:pt idx="21265">
                  <c:v>41065.208333333336</c:v>
                </c:pt>
                <c:pt idx="21266">
                  <c:v>41065.25</c:v>
                </c:pt>
                <c:pt idx="21267">
                  <c:v>41065.291666666664</c:v>
                </c:pt>
                <c:pt idx="21268">
                  <c:v>41065.333333333336</c:v>
                </c:pt>
                <c:pt idx="21269">
                  <c:v>41065.375</c:v>
                </c:pt>
                <c:pt idx="21270">
                  <c:v>41065.416666666664</c:v>
                </c:pt>
                <c:pt idx="21271">
                  <c:v>41065.458333333336</c:v>
                </c:pt>
                <c:pt idx="21272">
                  <c:v>41065.5</c:v>
                </c:pt>
                <c:pt idx="21273">
                  <c:v>41065.541666666664</c:v>
                </c:pt>
                <c:pt idx="21274">
                  <c:v>41065.583333333336</c:v>
                </c:pt>
                <c:pt idx="21275">
                  <c:v>41065.625</c:v>
                </c:pt>
                <c:pt idx="21276">
                  <c:v>41065.666666666664</c:v>
                </c:pt>
                <c:pt idx="21277">
                  <c:v>41065.708333333336</c:v>
                </c:pt>
                <c:pt idx="21278">
                  <c:v>41065.75</c:v>
                </c:pt>
                <c:pt idx="21279">
                  <c:v>41065.791666666664</c:v>
                </c:pt>
                <c:pt idx="21280">
                  <c:v>41065.833333333336</c:v>
                </c:pt>
                <c:pt idx="21281">
                  <c:v>41065.875</c:v>
                </c:pt>
                <c:pt idx="21282">
                  <c:v>41065.916666666664</c:v>
                </c:pt>
                <c:pt idx="21283">
                  <c:v>41065.958333333336</c:v>
                </c:pt>
                <c:pt idx="21284">
                  <c:v>41066</c:v>
                </c:pt>
                <c:pt idx="21285">
                  <c:v>41066.041666666664</c:v>
                </c:pt>
                <c:pt idx="21286">
                  <c:v>41066.083333333336</c:v>
                </c:pt>
                <c:pt idx="21287">
                  <c:v>41066.125</c:v>
                </c:pt>
                <c:pt idx="21288">
                  <c:v>41066.166666666664</c:v>
                </c:pt>
                <c:pt idx="21289">
                  <c:v>41066.208333333336</c:v>
                </c:pt>
                <c:pt idx="21290">
                  <c:v>41066.25</c:v>
                </c:pt>
                <c:pt idx="21291">
                  <c:v>41066.291666666664</c:v>
                </c:pt>
                <c:pt idx="21292">
                  <c:v>41066.333333333336</c:v>
                </c:pt>
                <c:pt idx="21293">
                  <c:v>41066.375</c:v>
                </c:pt>
                <c:pt idx="21294">
                  <c:v>41066.416666666664</c:v>
                </c:pt>
                <c:pt idx="21295">
                  <c:v>41066.458333333336</c:v>
                </c:pt>
                <c:pt idx="21296">
                  <c:v>41066.5</c:v>
                </c:pt>
                <c:pt idx="21297">
                  <c:v>41066.541666666664</c:v>
                </c:pt>
                <c:pt idx="21298">
                  <c:v>41066.583333333336</c:v>
                </c:pt>
                <c:pt idx="21299">
                  <c:v>41066.625</c:v>
                </c:pt>
                <c:pt idx="21300">
                  <c:v>41066.666666666664</c:v>
                </c:pt>
                <c:pt idx="21301">
                  <c:v>41066.708333333336</c:v>
                </c:pt>
                <c:pt idx="21302">
                  <c:v>41066.75</c:v>
                </c:pt>
                <c:pt idx="21303">
                  <c:v>41066.791666666664</c:v>
                </c:pt>
                <c:pt idx="21304">
                  <c:v>41066.833333333336</c:v>
                </c:pt>
                <c:pt idx="21305">
                  <c:v>41066.875</c:v>
                </c:pt>
                <c:pt idx="21306">
                  <c:v>41066.916666666664</c:v>
                </c:pt>
                <c:pt idx="21307">
                  <c:v>41066.958333333336</c:v>
                </c:pt>
                <c:pt idx="21308">
                  <c:v>41067</c:v>
                </c:pt>
                <c:pt idx="21309">
                  <c:v>41067.041666666664</c:v>
                </c:pt>
                <c:pt idx="21310">
                  <c:v>41067.083333333336</c:v>
                </c:pt>
                <c:pt idx="21311">
                  <c:v>41067.125</c:v>
                </c:pt>
                <c:pt idx="21312">
                  <c:v>41067.166666666664</c:v>
                </c:pt>
                <c:pt idx="21313">
                  <c:v>41067.208333333336</c:v>
                </c:pt>
                <c:pt idx="21314">
                  <c:v>41067.25</c:v>
                </c:pt>
                <c:pt idx="21315">
                  <c:v>41067.291666666664</c:v>
                </c:pt>
                <c:pt idx="21316">
                  <c:v>41067.333333333336</c:v>
                </c:pt>
                <c:pt idx="21317">
                  <c:v>41067.375</c:v>
                </c:pt>
                <c:pt idx="21318">
                  <c:v>41067.416666666664</c:v>
                </c:pt>
                <c:pt idx="21319">
                  <c:v>41067.458333333336</c:v>
                </c:pt>
                <c:pt idx="21320">
                  <c:v>41067.5</c:v>
                </c:pt>
                <c:pt idx="21321">
                  <c:v>41067.541666666664</c:v>
                </c:pt>
                <c:pt idx="21322">
                  <c:v>41067.583333333336</c:v>
                </c:pt>
                <c:pt idx="21323">
                  <c:v>41067.625</c:v>
                </c:pt>
                <c:pt idx="21324">
                  <c:v>41067.666666666664</c:v>
                </c:pt>
                <c:pt idx="21325">
                  <c:v>41067.708333333336</c:v>
                </c:pt>
                <c:pt idx="21326">
                  <c:v>41067.75</c:v>
                </c:pt>
                <c:pt idx="21327">
                  <c:v>41067.791666666664</c:v>
                </c:pt>
                <c:pt idx="21328">
                  <c:v>41067.833333333336</c:v>
                </c:pt>
                <c:pt idx="21329">
                  <c:v>41067.875</c:v>
                </c:pt>
                <c:pt idx="21330">
                  <c:v>41067.916666666664</c:v>
                </c:pt>
                <c:pt idx="21331">
                  <c:v>41067.958333333336</c:v>
                </c:pt>
                <c:pt idx="21332">
                  <c:v>41068</c:v>
                </c:pt>
                <c:pt idx="21333">
                  <c:v>41068.041666666664</c:v>
                </c:pt>
                <c:pt idx="21334">
                  <c:v>41068.083333333336</c:v>
                </c:pt>
                <c:pt idx="21335">
                  <c:v>41068.125</c:v>
                </c:pt>
                <c:pt idx="21336">
                  <c:v>41068.166666666664</c:v>
                </c:pt>
                <c:pt idx="21337">
                  <c:v>41068.208333333336</c:v>
                </c:pt>
                <c:pt idx="21338">
                  <c:v>41068.25</c:v>
                </c:pt>
                <c:pt idx="21339">
                  <c:v>41068.291666666664</c:v>
                </c:pt>
                <c:pt idx="21340">
                  <c:v>41068.333333333336</c:v>
                </c:pt>
                <c:pt idx="21341">
                  <c:v>41068.375</c:v>
                </c:pt>
                <c:pt idx="21342">
                  <c:v>41068.416666666664</c:v>
                </c:pt>
                <c:pt idx="21343">
                  <c:v>41068.458333333336</c:v>
                </c:pt>
                <c:pt idx="21344">
                  <c:v>41068.5</c:v>
                </c:pt>
                <c:pt idx="21345">
                  <c:v>41068.541666666664</c:v>
                </c:pt>
                <c:pt idx="21346">
                  <c:v>41068.583333333336</c:v>
                </c:pt>
                <c:pt idx="21347">
                  <c:v>41068.625</c:v>
                </c:pt>
                <c:pt idx="21348">
                  <c:v>41068.666666666664</c:v>
                </c:pt>
                <c:pt idx="21349">
                  <c:v>41068.708333333336</c:v>
                </c:pt>
                <c:pt idx="21350">
                  <c:v>41068.75</c:v>
                </c:pt>
                <c:pt idx="21351">
                  <c:v>41068.791666666664</c:v>
                </c:pt>
                <c:pt idx="21352">
                  <c:v>41068.833333333336</c:v>
                </c:pt>
                <c:pt idx="21353">
                  <c:v>41068.875</c:v>
                </c:pt>
                <c:pt idx="21354">
                  <c:v>41068.916666666664</c:v>
                </c:pt>
                <c:pt idx="21355">
                  <c:v>41068.958333333336</c:v>
                </c:pt>
                <c:pt idx="21356">
                  <c:v>41069</c:v>
                </c:pt>
                <c:pt idx="21357">
                  <c:v>41069.041666666664</c:v>
                </c:pt>
                <c:pt idx="21358">
                  <c:v>41069.083333333336</c:v>
                </c:pt>
                <c:pt idx="21359">
                  <c:v>41069.125</c:v>
                </c:pt>
                <c:pt idx="21360">
                  <c:v>41069.166666666664</c:v>
                </c:pt>
                <c:pt idx="21361">
                  <c:v>41069.208333333336</c:v>
                </c:pt>
                <c:pt idx="21362">
                  <c:v>41069.25</c:v>
                </c:pt>
                <c:pt idx="21363">
                  <c:v>41069.291666666664</c:v>
                </c:pt>
                <c:pt idx="21364">
                  <c:v>41069.333333333336</c:v>
                </c:pt>
                <c:pt idx="21365">
                  <c:v>41069.375</c:v>
                </c:pt>
                <c:pt idx="21366">
                  <c:v>41069.416666666664</c:v>
                </c:pt>
                <c:pt idx="21367">
                  <c:v>41069.458333333336</c:v>
                </c:pt>
                <c:pt idx="21368">
                  <c:v>41069.5</c:v>
                </c:pt>
                <c:pt idx="21369">
                  <c:v>41069.541666666664</c:v>
                </c:pt>
                <c:pt idx="21370">
                  <c:v>41069.583333333336</c:v>
                </c:pt>
                <c:pt idx="21371">
                  <c:v>41069.625</c:v>
                </c:pt>
                <c:pt idx="21372">
                  <c:v>41069.666666666664</c:v>
                </c:pt>
                <c:pt idx="21373">
                  <c:v>41069.708333333336</c:v>
                </c:pt>
                <c:pt idx="21374">
                  <c:v>41069.75</c:v>
                </c:pt>
                <c:pt idx="21375">
                  <c:v>41069.791666666664</c:v>
                </c:pt>
                <c:pt idx="21376">
                  <c:v>41069.833333333336</c:v>
                </c:pt>
                <c:pt idx="21377">
                  <c:v>41069.875</c:v>
                </c:pt>
                <c:pt idx="21378">
                  <c:v>41069.916666666664</c:v>
                </c:pt>
                <c:pt idx="21379">
                  <c:v>41069.958333333336</c:v>
                </c:pt>
                <c:pt idx="21380">
                  <c:v>41070</c:v>
                </c:pt>
                <c:pt idx="21381">
                  <c:v>41070.041666666664</c:v>
                </c:pt>
                <c:pt idx="21382">
                  <c:v>41070.083333333336</c:v>
                </c:pt>
                <c:pt idx="21383">
                  <c:v>41070.125</c:v>
                </c:pt>
                <c:pt idx="21384">
                  <c:v>41070.166666666664</c:v>
                </c:pt>
                <c:pt idx="21385">
                  <c:v>41070.208333333336</c:v>
                </c:pt>
                <c:pt idx="21386">
                  <c:v>41070.25</c:v>
                </c:pt>
                <c:pt idx="21387">
                  <c:v>41070.291666666664</c:v>
                </c:pt>
                <c:pt idx="21388">
                  <c:v>41070.333333333336</c:v>
                </c:pt>
                <c:pt idx="21389">
                  <c:v>41070.375</c:v>
                </c:pt>
                <c:pt idx="21390">
                  <c:v>41070.416666666664</c:v>
                </c:pt>
                <c:pt idx="21391">
                  <c:v>41070.458333333336</c:v>
                </c:pt>
                <c:pt idx="21392">
                  <c:v>41070.5</c:v>
                </c:pt>
                <c:pt idx="21393">
                  <c:v>41070.541666666664</c:v>
                </c:pt>
                <c:pt idx="21394">
                  <c:v>41070.583333333336</c:v>
                </c:pt>
                <c:pt idx="21395">
                  <c:v>41070.625</c:v>
                </c:pt>
                <c:pt idx="21396">
                  <c:v>41070.666666666664</c:v>
                </c:pt>
                <c:pt idx="21397">
                  <c:v>41070.708333333336</c:v>
                </c:pt>
                <c:pt idx="21398">
                  <c:v>41070.75</c:v>
                </c:pt>
                <c:pt idx="21399">
                  <c:v>41070.791666666664</c:v>
                </c:pt>
                <c:pt idx="21400">
                  <c:v>41070.833333333336</c:v>
                </c:pt>
                <c:pt idx="21401">
                  <c:v>41070.875</c:v>
                </c:pt>
                <c:pt idx="21402">
                  <c:v>41070.916666666664</c:v>
                </c:pt>
                <c:pt idx="21403">
                  <c:v>41070.958333333336</c:v>
                </c:pt>
                <c:pt idx="21404">
                  <c:v>41071</c:v>
                </c:pt>
                <c:pt idx="21405">
                  <c:v>41071.041666666664</c:v>
                </c:pt>
                <c:pt idx="21406">
                  <c:v>41071.083333333336</c:v>
                </c:pt>
                <c:pt idx="21407">
                  <c:v>41071.125</c:v>
                </c:pt>
                <c:pt idx="21408">
                  <c:v>41071.166666666664</c:v>
                </c:pt>
                <c:pt idx="21409">
                  <c:v>41071.208333333336</c:v>
                </c:pt>
                <c:pt idx="21410">
                  <c:v>41071.25</c:v>
                </c:pt>
                <c:pt idx="21411">
                  <c:v>41071.291666666664</c:v>
                </c:pt>
                <c:pt idx="21412">
                  <c:v>41071.333333333336</c:v>
                </c:pt>
                <c:pt idx="21413">
                  <c:v>41071.375</c:v>
                </c:pt>
                <c:pt idx="21414">
                  <c:v>41071.416666666664</c:v>
                </c:pt>
                <c:pt idx="21415">
                  <c:v>41071.458333333336</c:v>
                </c:pt>
                <c:pt idx="21416">
                  <c:v>41071.5</c:v>
                </c:pt>
                <c:pt idx="21417">
                  <c:v>41071.541666666664</c:v>
                </c:pt>
                <c:pt idx="21418">
                  <c:v>41071.583333333336</c:v>
                </c:pt>
                <c:pt idx="21419">
                  <c:v>41071.625</c:v>
                </c:pt>
                <c:pt idx="21420">
                  <c:v>41071.666666666664</c:v>
                </c:pt>
                <c:pt idx="21421">
                  <c:v>41071.708333333336</c:v>
                </c:pt>
                <c:pt idx="21422">
                  <c:v>41072.125</c:v>
                </c:pt>
                <c:pt idx="21423">
                  <c:v>41072.166666666664</c:v>
                </c:pt>
                <c:pt idx="21424">
                  <c:v>41072.208333333336</c:v>
                </c:pt>
                <c:pt idx="21425">
                  <c:v>41072.25</c:v>
                </c:pt>
                <c:pt idx="21426">
                  <c:v>41072.291666666664</c:v>
                </c:pt>
                <c:pt idx="21427">
                  <c:v>41072.333333333336</c:v>
                </c:pt>
                <c:pt idx="21428">
                  <c:v>41072.375</c:v>
                </c:pt>
                <c:pt idx="21429">
                  <c:v>41072.416666666664</c:v>
                </c:pt>
                <c:pt idx="21430">
                  <c:v>41072.458333333336</c:v>
                </c:pt>
                <c:pt idx="21431">
                  <c:v>41072.5</c:v>
                </c:pt>
                <c:pt idx="21432">
                  <c:v>41072.541666666664</c:v>
                </c:pt>
                <c:pt idx="21433">
                  <c:v>41072.583333333336</c:v>
                </c:pt>
                <c:pt idx="21434">
                  <c:v>41072.625</c:v>
                </c:pt>
                <c:pt idx="21435">
                  <c:v>41072.666666666664</c:v>
                </c:pt>
                <c:pt idx="21436">
                  <c:v>41072.708333333336</c:v>
                </c:pt>
                <c:pt idx="21437">
                  <c:v>41072.75</c:v>
                </c:pt>
                <c:pt idx="21438">
                  <c:v>41072.791666666664</c:v>
                </c:pt>
                <c:pt idx="21439">
                  <c:v>41072.833333333336</c:v>
                </c:pt>
                <c:pt idx="21440">
                  <c:v>41072.875</c:v>
                </c:pt>
                <c:pt idx="21441">
                  <c:v>41072.916666666664</c:v>
                </c:pt>
                <c:pt idx="21442">
                  <c:v>41072.958333333336</c:v>
                </c:pt>
                <c:pt idx="21443">
                  <c:v>41073</c:v>
                </c:pt>
                <c:pt idx="21444">
                  <c:v>41073.041666666664</c:v>
                </c:pt>
                <c:pt idx="21445">
                  <c:v>41073.083333333336</c:v>
                </c:pt>
                <c:pt idx="21446">
                  <c:v>41073.125</c:v>
                </c:pt>
                <c:pt idx="21447">
                  <c:v>41073.166666666664</c:v>
                </c:pt>
                <c:pt idx="21448">
                  <c:v>41073.208333333336</c:v>
                </c:pt>
                <c:pt idx="21449">
                  <c:v>41073.25</c:v>
                </c:pt>
                <c:pt idx="21450">
                  <c:v>41073.291666666664</c:v>
                </c:pt>
                <c:pt idx="21451">
                  <c:v>41073.333333333336</c:v>
                </c:pt>
                <c:pt idx="21452">
                  <c:v>41073.375</c:v>
                </c:pt>
                <c:pt idx="21453">
                  <c:v>41073.416666666664</c:v>
                </c:pt>
                <c:pt idx="21454">
                  <c:v>41073.458333333336</c:v>
                </c:pt>
                <c:pt idx="21455">
                  <c:v>41073.5</c:v>
                </c:pt>
                <c:pt idx="21456">
                  <c:v>41073.541666666664</c:v>
                </c:pt>
                <c:pt idx="21457">
                  <c:v>41073.583333333336</c:v>
                </c:pt>
                <c:pt idx="21458">
                  <c:v>41073.625</c:v>
                </c:pt>
                <c:pt idx="21459">
                  <c:v>41073.666666666664</c:v>
                </c:pt>
                <c:pt idx="21460">
                  <c:v>41073.708333333336</c:v>
                </c:pt>
                <c:pt idx="21461">
                  <c:v>41073.75</c:v>
                </c:pt>
                <c:pt idx="21462">
                  <c:v>41073.791666666664</c:v>
                </c:pt>
                <c:pt idx="21463">
                  <c:v>41073.833333333336</c:v>
                </c:pt>
                <c:pt idx="21464">
                  <c:v>41073.875</c:v>
                </c:pt>
                <c:pt idx="21465">
                  <c:v>41073.916666666664</c:v>
                </c:pt>
                <c:pt idx="21466">
                  <c:v>41073.958333333336</c:v>
                </c:pt>
                <c:pt idx="21467">
                  <c:v>41074</c:v>
                </c:pt>
                <c:pt idx="21468">
                  <c:v>41074.041666666664</c:v>
                </c:pt>
                <c:pt idx="21469">
                  <c:v>41074.083333333336</c:v>
                </c:pt>
                <c:pt idx="21470">
                  <c:v>41074.125</c:v>
                </c:pt>
                <c:pt idx="21471">
                  <c:v>41074.166666666664</c:v>
                </c:pt>
                <c:pt idx="21472">
                  <c:v>41074.208333333336</c:v>
                </c:pt>
                <c:pt idx="21473">
                  <c:v>41074.25</c:v>
                </c:pt>
                <c:pt idx="21474">
                  <c:v>41074.291666666664</c:v>
                </c:pt>
                <c:pt idx="21475">
                  <c:v>41074.333333333336</c:v>
                </c:pt>
                <c:pt idx="21476">
                  <c:v>41074.375</c:v>
                </c:pt>
                <c:pt idx="21477">
                  <c:v>41074.416666666664</c:v>
                </c:pt>
                <c:pt idx="21478">
                  <c:v>41074.458333333336</c:v>
                </c:pt>
                <c:pt idx="21479">
                  <c:v>41074.5</c:v>
                </c:pt>
                <c:pt idx="21480">
                  <c:v>41074.541666666664</c:v>
                </c:pt>
                <c:pt idx="21481">
                  <c:v>41074.583333333336</c:v>
                </c:pt>
                <c:pt idx="21482">
                  <c:v>41074.625</c:v>
                </c:pt>
                <c:pt idx="21483">
                  <c:v>41074.666666666664</c:v>
                </c:pt>
                <c:pt idx="21484">
                  <c:v>41074.708333333336</c:v>
                </c:pt>
                <c:pt idx="21485">
                  <c:v>41074.75</c:v>
                </c:pt>
                <c:pt idx="21486">
                  <c:v>41074.791666666664</c:v>
                </c:pt>
                <c:pt idx="21487">
                  <c:v>41074.833333333336</c:v>
                </c:pt>
                <c:pt idx="21488">
                  <c:v>41074.875</c:v>
                </c:pt>
                <c:pt idx="21489">
                  <c:v>41074.916666666664</c:v>
                </c:pt>
                <c:pt idx="21490">
                  <c:v>41074.958333333336</c:v>
                </c:pt>
                <c:pt idx="21491">
                  <c:v>41075</c:v>
                </c:pt>
                <c:pt idx="21492">
                  <c:v>41075.041666666664</c:v>
                </c:pt>
                <c:pt idx="21493">
                  <c:v>41075.083333333336</c:v>
                </c:pt>
                <c:pt idx="21494">
                  <c:v>41075.125</c:v>
                </c:pt>
                <c:pt idx="21495">
                  <c:v>41075.166666666664</c:v>
                </c:pt>
                <c:pt idx="21496">
                  <c:v>41075.208333333336</c:v>
                </c:pt>
                <c:pt idx="21497">
                  <c:v>41075.25</c:v>
                </c:pt>
                <c:pt idx="21498">
                  <c:v>41075.291666666664</c:v>
                </c:pt>
                <c:pt idx="21499">
                  <c:v>41075.333333333336</c:v>
                </c:pt>
                <c:pt idx="21500">
                  <c:v>41075.375</c:v>
                </c:pt>
                <c:pt idx="21501">
                  <c:v>41075.416666666664</c:v>
                </c:pt>
                <c:pt idx="21502">
                  <c:v>41075.458333333336</c:v>
                </c:pt>
                <c:pt idx="21503">
                  <c:v>41075.5</c:v>
                </c:pt>
                <c:pt idx="21504">
                  <c:v>41075.541666666664</c:v>
                </c:pt>
                <c:pt idx="21505">
                  <c:v>41075.583333333336</c:v>
                </c:pt>
                <c:pt idx="21506">
                  <c:v>41075.625</c:v>
                </c:pt>
                <c:pt idx="21507">
                  <c:v>41075.666666666664</c:v>
                </c:pt>
                <c:pt idx="21508">
                  <c:v>41075.708333333336</c:v>
                </c:pt>
                <c:pt idx="21509">
                  <c:v>41075.75</c:v>
                </c:pt>
                <c:pt idx="21510">
                  <c:v>41075.791666666664</c:v>
                </c:pt>
                <c:pt idx="21511">
                  <c:v>41075.833333333336</c:v>
                </c:pt>
                <c:pt idx="21512">
                  <c:v>41075.875</c:v>
                </c:pt>
                <c:pt idx="21513">
                  <c:v>41075.916666666664</c:v>
                </c:pt>
                <c:pt idx="21514">
                  <c:v>41075.958333333336</c:v>
                </c:pt>
                <c:pt idx="21515">
                  <c:v>41076</c:v>
                </c:pt>
                <c:pt idx="21516">
                  <c:v>41076.041666666664</c:v>
                </c:pt>
                <c:pt idx="21517">
                  <c:v>41076.083333333336</c:v>
                </c:pt>
                <c:pt idx="21518">
                  <c:v>41076.125</c:v>
                </c:pt>
                <c:pt idx="21519">
                  <c:v>41076.166666666664</c:v>
                </c:pt>
                <c:pt idx="21520">
                  <c:v>41076.208333333336</c:v>
                </c:pt>
                <c:pt idx="21521">
                  <c:v>41076.25</c:v>
                </c:pt>
                <c:pt idx="21522">
                  <c:v>41076.291666666664</c:v>
                </c:pt>
                <c:pt idx="21523">
                  <c:v>41076.333333333336</c:v>
                </c:pt>
                <c:pt idx="21524">
                  <c:v>41076.375</c:v>
                </c:pt>
                <c:pt idx="21525">
                  <c:v>41076.416666666664</c:v>
                </c:pt>
                <c:pt idx="21526">
                  <c:v>41076.458333333336</c:v>
                </c:pt>
                <c:pt idx="21527">
                  <c:v>41076.5</c:v>
                </c:pt>
                <c:pt idx="21528">
                  <c:v>41076.541666666664</c:v>
                </c:pt>
                <c:pt idx="21529">
                  <c:v>41076.583333333336</c:v>
                </c:pt>
                <c:pt idx="21530">
                  <c:v>41076.625</c:v>
                </c:pt>
                <c:pt idx="21531">
                  <c:v>41076.666666666664</c:v>
                </c:pt>
                <c:pt idx="21532">
                  <c:v>41076.708333333336</c:v>
                </c:pt>
                <c:pt idx="21533">
                  <c:v>41076.75</c:v>
                </c:pt>
                <c:pt idx="21534">
                  <c:v>41076.791666666664</c:v>
                </c:pt>
                <c:pt idx="21535">
                  <c:v>41076.833333333336</c:v>
                </c:pt>
                <c:pt idx="21536">
                  <c:v>41076.875</c:v>
                </c:pt>
                <c:pt idx="21537">
                  <c:v>41076.916666666664</c:v>
                </c:pt>
                <c:pt idx="21538">
                  <c:v>41076.958333333336</c:v>
                </c:pt>
                <c:pt idx="21539">
                  <c:v>41077</c:v>
                </c:pt>
                <c:pt idx="21540">
                  <c:v>41077.041666666664</c:v>
                </c:pt>
                <c:pt idx="21541">
                  <c:v>41077.083333333336</c:v>
                </c:pt>
                <c:pt idx="21542">
                  <c:v>41077.125</c:v>
                </c:pt>
                <c:pt idx="21543">
                  <c:v>41077.166666666664</c:v>
                </c:pt>
                <c:pt idx="21544">
                  <c:v>41077.208333333336</c:v>
                </c:pt>
                <c:pt idx="21545">
                  <c:v>41077.25</c:v>
                </c:pt>
                <c:pt idx="21546">
                  <c:v>41077.291666666664</c:v>
                </c:pt>
                <c:pt idx="21547">
                  <c:v>41077.333333333336</c:v>
                </c:pt>
                <c:pt idx="21548">
                  <c:v>41077.375</c:v>
                </c:pt>
                <c:pt idx="21549">
                  <c:v>41077.416666666664</c:v>
                </c:pt>
                <c:pt idx="21550">
                  <c:v>41077.458333333336</c:v>
                </c:pt>
                <c:pt idx="21551">
                  <c:v>41077.5</c:v>
                </c:pt>
                <c:pt idx="21552">
                  <c:v>41077.541666666664</c:v>
                </c:pt>
                <c:pt idx="21553">
                  <c:v>41077.583333333336</c:v>
                </c:pt>
                <c:pt idx="21554">
                  <c:v>41077.625</c:v>
                </c:pt>
                <c:pt idx="21555">
                  <c:v>41077.666666666664</c:v>
                </c:pt>
                <c:pt idx="21556">
                  <c:v>41077.708333333336</c:v>
                </c:pt>
                <c:pt idx="21557">
                  <c:v>41077.75</c:v>
                </c:pt>
                <c:pt idx="21558">
                  <c:v>41077.791666666664</c:v>
                </c:pt>
                <c:pt idx="21559">
                  <c:v>41077.833333333336</c:v>
                </c:pt>
                <c:pt idx="21560">
                  <c:v>41077.875</c:v>
                </c:pt>
                <c:pt idx="21561">
                  <c:v>41077.916666666664</c:v>
                </c:pt>
                <c:pt idx="21562">
                  <c:v>41077.958333333336</c:v>
                </c:pt>
                <c:pt idx="21563">
                  <c:v>41078</c:v>
                </c:pt>
                <c:pt idx="21564">
                  <c:v>41078.041666666664</c:v>
                </c:pt>
                <c:pt idx="21565">
                  <c:v>41078.083333333336</c:v>
                </c:pt>
                <c:pt idx="21566">
                  <c:v>41078.125</c:v>
                </c:pt>
                <c:pt idx="21567">
                  <c:v>41078.166666666664</c:v>
                </c:pt>
                <c:pt idx="21568">
                  <c:v>41078.208333333336</c:v>
                </c:pt>
                <c:pt idx="21569">
                  <c:v>41078.25</c:v>
                </c:pt>
                <c:pt idx="21570">
                  <c:v>41078.291666666664</c:v>
                </c:pt>
                <c:pt idx="21571">
                  <c:v>41078.333333333336</c:v>
                </c:pt>
                <c:pt idx="21572">
                  <c:v>41078.375</c:v>
                </c:pt>
                <c:pt idx="21573">
                  <c:v>41078.416666666664</c:v>
                </c:pt>
                <c:pt idx="21574">
                  <c:v>41078.458333333336</c:v>
                </c:pt>
                <c:pt idx="21575">
                  <c:v>41078.5</c:v>
                </c:pt>
                <c:pt idx="21576">
                  <c:v>41078.541666666664</c:v>
                </c:pt>
                <c:pt idx="21577">
                  <c:v>41078.583333333336</c:v>
                </c:pt>
                <c:pt idx="21578">
                  <c:v>41078.625</c:v>
                </c:pt>
                <c:pt idx="21579">
                  <c:v>41078.666666666664</c:v>
                </c:pt>
                <c:pt idx="21580">
                  <c:v>41078.708333333336</c:v>
                </c:pt>
                <c:pt idx="21581">
                  <c:v>41078.75</c:v>
                </c:pt>
                <c:pt idx="21582">
                  <c:v>41078.791666666664</c:v>
                </c:pt>
                <c:pt idx="21583">
                  <c:v>41078.833333333336</c:v>
                </c:pt>
                <c:pt idx="21584">
                  <c:v>41078.875</c:v>
                </c:pt>
                <c:pt idx="21585">
                  <c:v>41078.916666666664</c:v>
                </c:pt>
                <c:pt idx="21586">
                  <c:v>41078.958333333336</c:v>
                </c:pt>
                <c:pt idx="21587">
                  <c:v>41079</c:v>
                </c:pt>
                <c:pt idx="21588">
                  <c:v>41079.041666666664</c:v>
                </c:pt>
                <c:pt idx="21589">
                  <c:v>41079.083333333336</c:v>
                </c:pt>
                <c:pt idx="21590">
                  <c:v>41079.125</c:v>
                </c:pt>
                <c:pt idx="21591">
                  <c:v>41079.166666666664</c:v>
                </c:pt>
                <c:pt idx="21592">
                  <c:v>41079.208333333336</c:v>
                </c:pt>
                <c:pt idx="21593">
                  <c:v>41079.25</c:v>
                </c:pt>
                <c:pt idx="21594">
                  <c:v>41079.291666666664</c:v>
                </c:pt>
                <c:pt idx="21595">
                  <c:v>41079.333333333336</c:v>
                </c:pt>
                <c:pt idx="21596">
                  <c:v>41079.375</c:v>
                </c:pt>
                <c:pt idx="21597">
                  <c:v>41079.416666666664</c:v>
                </c:pt>
                <c:pt idx="21598">
                  <c:v>41079.458333333336</c:v>
                </c:pt>
                <c:pt idx="21599">
                  <c:v>41079.5</c:v>
                </c:pt>
                <c:pt idx="21600">
                  <c:v>41079.541666666664</c:v>
                </c:pt>
                <c:pt idx="21601">
                  <c:v>41079.583333333336</c:v>
                </c:pt>
                <c:pt idx="21602">
                  <c:v>41079.625</c:v>
                </c:pt>
                <c:pt idx="21603">
                  <c:v>41079.666666666664</c:v>
                </c:pt>
                <c:pt idx="21604">
                  <c:v>41079.708333333336</c:v>
                </c:pt>
                <c:pt idx="21605">
                  <c:v>41079.75</c:v>
                </c:pt>
                <c:pt idx="21606">
                  <c:v>41079.791666666664</c:v>
                </c:pt>
                <c:pt idx="21607">
                  <c:v>41079.833333333336</c:v>
                </c:pt>
                <c:pt idx="21608">
                  <c:v>41079.875</c:v>
                </c:pt>
                <c:pt idx="21609">
                  <c:v>41079.916666666664</c:v>
                </c:pt>
                <c:pt idx="21610">
                  <c:v>41079.958333333336</c:v>
                </c:pt>
                <c:pt idx="21611">
                  <c:v>41080</c:v>
                </c:pt>
                <c:pt idx="21612">
                  <c:v>41080.041666666664</c:v>
                </c:pt>
                <c:pt idx="21613">
                  <c:v>41080.083333333336</c:v>
                </c:pt>
                <c:pt idx="21614">
                  <c:v>41080.125</c:v>
                </c:pt>
                <c:pt idx="21615">
                  <c:v>41080.166666666664</c:v>
                </c:pt>
                <c:pt idx="21616">
                  <c:v>41080.208333333336</c:v>
                </c:pt>
                <c:pt idx="21617">
                  <c:v>41080.25</c:v>
                </c:pt>
                <c:pt idx="21618">
                  <c:v>41080.291666666664</c:v>
                </c:pt>
                <c:pt idx="21619">
                  <c:v>41080.333333333336</c:v>
                </c:pt>
                <c:pt idx="21620">
                  <c:v>41080.375</c:v>
                </c:pt>
                <c:pt idx="21621">
                  <c:v>41080.416666666664</c:v>
                </c:pt>
                <c:pt idx="21622">
                  <c:v>41080.458333333336</c:v>
                </c:pt>
                <c:pt idx="21623">
                  <c:v>41080.5</c:v>
                </c:pt>
                <c:pt idx="21624">
                  <c:v>41080.541666666664</c:v>
                </c:pt>
                <c:pt idx="21625">
                  <c:v>41080.583333333336</c:v>
                </c:pt>
                <c:pt idx="21626">
                  <c:v>41080.625</c:v>
                </c:pt>
                <c:pt idx="21627">
                  <c:v>41080.666666666664</c:v>
                </c:pt>
                <c:pt idx="21628">
                  <c:v>41080.708333333336</c:v>
                </c:pt>
                <c:pt idx="21629">
                  <c:v>41080.75</c:v>
                </c:pt>
                <c:pt idx="21630">
                  <c:v>41080.791666666664</c:v>
                </c:pt>
                <c:pt idx="21631">
                  <c:v>41080.833333333336</c:v>
                </c:pt>
                <c:pt idx="21632">
                  <c:v>41080.875</c:v>
                </c:pt>
                <c:pt idx="21633">
                  <c:v>41080.916666666664</c:v>
                </c:pt>
                <c:pt idx="21634">
                  <c:v>41080.958333333336</c:v>
                </c:pt>
                <c:pt idx="21635">
                  <c:v>41081</c:v>
                </c:pt>
                <c:pt idx="21636">
                  <c:v>41081.041666666664</c:v>
                </c:pt>
                <c:pt idx="21637">
                  <c:v>41081.083333333336</c:v>
                </c:pt>
                <c:pt idx="21638">
                  <c:v>41081.125</c:v>
                </c:pt>
                <c:pt idx="21639">
                  <c:v>41081.166666666664</c:v>
                </c:pt>
                <c:pt idx="21640">
                  <c:v>41081.208333333336</c:v>
                </c:pt>
                <c:pt idx="21641">
                  <c:v>41081.25</c:v>
                </c:pt>
                <c:pt idx="21642">
                  <c:v>41081.291666666664</c:v>
                </c:pt>
                <c:pt idx="21643">
                  <c:v>41081.333333333336</c:v>
                </c:pt>
                <c:pt idx="21644">
                  <c:v>41081.375</c:v>
                </c:pt>
                <c:pt idx="21645">
                  <c:v>41081.416666666664</c:v>
                </c:pt>
                <c:pt idx="21646">
                  <c:v>41081.458333333336</c:v>
                </c:pt>
                <c:pt idx="21647">
                  <c:v>41081.5</c:v>
                </c:pt>
                <c:pt idx="21648">
                  <c:v>41081.541666666664</c:v>
                </c:pt>
                <c:pt idx="21649">
                  <c:v>41081.583333333336</c:v>
                </c:pt>
                <c:pt idx="21650">
                  <c:v>41081.625</c:v>
                </c:pt>
                <c:pt idx="21651">
                  <c:v>41081.666666666664</c:v>
                </c:pt>
                <c:pt idx="21652">
                  <c:v>41081.708333333336</c:v>
                </c:pt>
                <c:pt idx="21653">
                  <c:v>41081.75</c:v>
                </c:pt>
                <c:pt idx="21654">
                  <c:v>41081.791666666664</c:v>
                </c:pt>
                <c:pt idx="21655">
                  <c:v>41081.833333333336</c:v>
                </c:pt>
                <c:pt idx="21656">
                  <c:v>41081.875</c:v>
                </c:pt>
                <c:pt idx="21657">
                  <c:v>41081.916666666664</c:v>
                </c:pt>
                <c:pt idx="21658">
                  <c:v>41081.958333333336</c:v>
                </c:pt>
                <c:pt idx="21659">
                  <c:v>41082</c:v>
                </c:pt>
                <c:pt idx="21660">
                  <c:v>41082.041666666664</c:v>
                </c:pt>
                <c:pt idx="21661">
                  <c:v>41082.083333333336</c:v>
                </c:pt>
                <c:pt idx="21662">
                  <c:v>41082.125</c:v>
                </c:pt>
                <c:pt idx="21663">
                  <c:v>41082.166666666664</c:v>
                </c:pt>
                <c:pt idx="21664">
                  <c:v>41082.208333333336</c:v>
                </c:pt>
                <c:pt idx="21665">
                  <c:v>41082.25</c:v>
                </c:pt>
                <c:pt idx="21666">
                  <c:v>41082.291666666664</c:v>
                </c:pt>
                <c:pt idx="21667">
                  <c:v>41082.333333333336</c:v>
                </c:pt>
                <c:pt idx="21668">
                  <c:v>41082.375</c:v>
                </c:pt>
                <c:pt idx="21669">
                  <c:v>41082.416666666664</c:v>
                </c:pt>
                <c:pt idx="21670">
                  <c:v>41082.458333333336</c:v>
                </c:pt>
                <c:pt idx="21671">
                  <c:v>41082.5</c:v>
                </c:pt>
                <c:pt idx="21672">
                  <c:v>41082.541666666664</c:v>
                </c:pt>
                <c:pt idx="21673">
                  <c:v>41082.583333333336</c:v>
                </c:pt>
                <c:pt idx="21674">
                  <c:v>41082.625</c:v>
                </c:pt>
                <c:pt idx="21675">
                  <c:v>41082.666666666664</c:v>
                </c:pt>
                <c:pt idx="21676">
                  <c:v>41082.708333333336</c:v>
                </c:pt>
                <c:pt idx="21677">
                  <c:v>41082.75</c:v>
                </c:pt>
                <c:pt idx="21678">
                  <c:v>41082.791666666664</c:v>
                </c:pt>
                <c:pt idx="21679">
                  <c:v>41082.833333333336</c:v>
                </c:pt>
                <c:pt idx="21680">
                  <c:v>41082.875</c:v>
                </c:pt>
                <c:pt idx="21681">
                  <c:v>41082.916666666664</c:v>
                </c:pt>
                <c:pt idx="21682">
                  <c:v>41082.958333333336</c:v>
                </c:pt>
                <c:pt idx="21683">
                  <c:v>41083</c:v>
                </c:pt>
                <c:pt idx="21684">
                  <c:v>41083.041666666664</c:v>
                </c:pt>
                <c:pt idx="21685">
                  <c:v>41083.083333333336</c:v>
                </c:pt>
                <c:pt idx="21686">
                  <c:v>41083.125</c:v>
                </c:pt>
                <c:pt idx="21687">
                  <c:v>41083.166666666664</c:v>
                </c:pt>
                <c:pt idx="21688">
                  <c:v>41083.208333333336</c:v>
                </c:pt>
                <c:pt idx="21689">
                  <c:v>41083.25</c:v>
                </c:pt>
                <c:pt idx="21690">
                  <c:v>41083.291666666664</c:v>
                </c:pt>
                <c:pt idx="21691">
                  <c:v>41083.333333333336</c:v>
                </c:pt>
                <c:pt idx="21692">
                  <c:v>41083.375</c:v>
                </c:pt>
                <c:pt idx="21693">
                  <c:v>41083.416666666664</c:v>
                </c:pt>
                <c:pt idx="21694">
                  <c:v>41083.458333333336</c:v>
                </c:pt>
                <c:pt idx="21695">
                  <c:v>41083.5</c:v>
                </c:pt>
                <c:pt idx="21696">
                  <c:v>41083.541666666664</c:v>
                </c:pt>
                <c:pt idx="21697">
                  <c:v>41083.583333333336</c:v>
                </c:pt>
                <c:pt idx="21698">
                  <c:v>41083.625</c:v>
                </c:pt>
                <c:pt idx="21699">
                  <c:v>41083.666666666664</c:v>
                </c:pt>
                <c:pt idx="21700">
                  <c:v>41083.708333333336</c:v>
                </c:pt>
                <c:pt idx="21701">
                  <c:v>41083.75</c:v>
                </c:pt>
                <c:pt idx="21702">
                  <c:v>41083.791666666664</c:v>
                </c:pt>
                <c:pt idx="21703">
                  <c:v>41083.833333333336</c:v>
                </c:pt>
                <c:pt idx="21704">
                  <c:v>41083.875</c:v>
                </c:pt>
                <c:pt idx="21705">
                  <c:v>41083.916666666664</c:v>
                </c:pt>
                <c:pt idx="21706">
                  <c:v>41083.958333333336</c:v>
                </c:pt>
                <c:pt idx="21707">
                  <c:v>41084</c:v>
                </c:pt>
                <c:pt idx="21708">
                  <c:v>41084.041666666664</c:v>
                </c:pt>
                <c:pt idx="21709">
                  <c:v>41084.083333333336</c:v>
                </c:pt>
                <c:pt idx="21710">
                  <c:v>41084.125</c:v>
                </c:pt>
                <c:pt idx="21711">
                  <c:v>41084.166666666664</c:v>
                </c:pt>
                <c:pt idx="21712">
                  <c:v>41084.208333333336</c:v>
                </c:pt>
                <c:pt idx="21713">
                  <c:v>41084.25</c:v>
                </c:pt>
                <c:pt idx="21714">
                  <c:v>41084.291666666664</c:v>
                </c:pt>
                <c:pt idx="21715">
                  <c:v>41084.333333333336</c:v>
                </c:pt>
                <c:pt idx="21716">
                  <c:v>41084.375</c:v>
                </c:pt>
                <c:pt idx="21717">
                  <c:v>41084.416666666664</c:v>
                </c:pt>
                <c:pt idx="21718">
                  <c:v>41084.458333333336</c:v>
                </c:pt>
                <c:pt idx="21719">
                  <c:v>41084.5</c:v>
                </c:pt>
                <c:pt idx="21720">
                  <c:v>41084.541666666664</c:v>
                </c:pt>
                <c:pt idx="21721">
                  <c:v>41084.583333333336</c:v>
                </c:pt>
                <c:pt idx="21722">
                  <c:v>41084.625</c:v>
                </c:pt>
                <c:pt idx="21723">
                  <c:v>41084.666666666664</c:v>
                </c:pt>
                <c:pt idx="21724">
                  <c:v>41084.708333333336</c:v>
                </c:pt>
                <c:pt idx="21725">
                  <c:v>41084.75</c:v>
                </c:pt>
                <c:pt idx="21726">
                  <c:v>41084.791666666664</c:v>
                </c:pt>
                <c:pt idx="21727">
                  <c:v>41084.833333333336</c:v>
                </c:pt>
                <c:pt idx="21728">
                  <c:v>41084.875</c:v>
                </c:pt>
                <c:pt idx="21729">
                  <c:v>41084.916666666664</c:v>
                </c:pt>
                <c:pt idx="21730">
                  <c:v>41084.958333333336</c:v>
                </c:pt>
                <c:pt idx="21731">
                  <c:v>41085</c:v>
                </c:pt>
                <c:pt idx="21732">
                  <c:v>41085.041666666664</c:v>
                </c:pt>
                <c:pt idx="21733">
                  <c:v>41085.083333333336</c:v>
                </c:pt>
                <c:pt idx="21734">
                  <c:v>41085.125</c:v>
                </c:pt>
                <c:pt idx="21735">
                  <c:v>41085.166666666664</c:v>
                </c:pt>
                <c:pt idx="21736">
                  <c:v>41085.208333333336</c:v>
                </c:pt>
                <c:pt idx="21737">
                  <c:v>41085.25</c:v>
                </c:pt>
                <c:pt idx="21738">
                  <c:v>41085.291666666664</c:v>
                </c:pt>
                <c:pt idx="21739">
                  <c:v>41085.333333333336</c:v>
                </c:pt>
                <c:pt idx="21740">
                  <c:v>41085.375</c:v>
                </c:pt>
                <c:pt idx="21741">
                  <c:v>41085.416666666664</c:v>
                </c:pt>
                <c:pt idx="21742">
                  <c:v>41085.458333333336</c:v>
                </c:pt>
                <c:pt idx="21743">
                  <c:v>41085.5</c:v>
                </c:pt>
                <c:pt idx="21744">
                  <c:v>41085.541666666664</c:v>
                </c:pt>
                <c:pt idx="21745">
                  <c:v>41085.583333333336</c:v>
                </c:pt>
                <c:pt idx="21746">
                  <c:v>41085.625</c:v>
                </c:pt>
                <c:pt idx="21747">
                  <c:v>41085.666666666664</c:v>
                </c:pt>
                <c:pt idx="21748">
                  <c:v>41085.708333333336</c:v>
                </c:pt>
                <c:pt idx="21749">
                  <c:v>41085.75</c:v>
                </c:pt>
                <c:pt idx="21750">
                  <c:v>41085.791666666664</c:v>
                </c:pt>
                <c:pt idx="21751">
                  <c:v>41085.833333333336</c:v>
                </c:pt>
                <c:pt idx="21752">
                  <c:v>41085.875</c:v>
                </c:pt>
                <c:pt idx="21753">
                  <c:v>41085.916666666664</c:v>
                </c:pt>
                <c:pt idx="21754">
                  <c:v>41085.958333333336</c:v>
                </c:pt>
                <c:pt idx="21755">
                  <c:v>41086</c:v>
                </c:pt>
                <c:pt idx="21756">
                  <c:v>41086.041666666664</c:v>
                </c:pt>
                <c:pt idx="21757">
                  <c:v>41086.083333333336</c:v>
                </c:pt>
                <c:pt idx="21758">
                  <c:v>41086.125</c:v>
                </c:pt>
                <c:pt idx="21759">
                  <c:v>41086.166666666664</c:v>
                </c:pt>
                <c:pt idx="21760">
                  <c:v>41086.208333333336</c:v>
                </c:pt>
                <c:pt idx="21761">
                  <c:v>41086.25</c:v>
                </c:pt>
                <c:pt idx="21762">
                  <c:v>41086.291666666664</c:v>
                </c:pt>
                <c:pt idx="21763">
                  <c:v>41086.333333333336</c:v>
                </c:pt>
                <c:pt idx="21764">
                  <c:v>41086.375</c:v>
                </c:pt>
                <c:pt idx="21765">
                  <c:v>41086.416666666664</c:v>
                </c:pt>
                <c:pt idx="21766">
                  <c:v>41086.458333333336</c:v>
                </c:pt>
                <c:pt idx="21767">
                  <c:v>41086.5</c:v>
                </c:pt>
                <c:pt idx="21768">
                  <c:v>41086.541666666664</c:v>
                </c:pt>
                <c:pt idx="21769">
                  <c:v>41086.583333333336</c:v>
                </c:pt>
                <c:pt idx="21770">
                  <c:v>41086.625</c:v>
                </c:pt>
                <c:pt idx="21771">
                  <c:v>41086.666666666664</c:v>
                </c:pt>
                <c:pt idx="21772">
                  <c:v>41086.708333333336</c:v>
                </c:pt>
                <c:pt idx="21773">
                  <c:v>41086.75</c:v>
                </c:pt>
                <c:pt idx="21774">
                  <c:v>41086.791666666664</c:v>
                </c:pt>
                <c:pt idx="21775">
                  <c:v>41086.833333333336</c:v>
                </c:pt>
                <c:pt idx="21776">
                  <c:v>41086.875</c:v>
                </c:pt>
                <c:pt idx="21777">
                  <c:v>41086.916666666664</c:v>
                </c:pt>
                <c:pt idx="21778">
                  <c:v>41086.958333333336</c:v>
                </c:pt>
                <c:pt idx="21779">
                  <c:v>41087</c:v>
                </c:pt>
                <c:pt idx="21780">
                  <c:v>41087.041666666664</c:v>
                </c:pt>
                <c:pt idx="21781">
                  <c:v>41087.083333333336</c:v>
                </c:pt>
                <c:pt idx="21782">
                  <c:v>41087.125</c:v>
                </c:pt>
                <c:pt idx="21783">
                  <c:v>41087.166666666664</c:v>
                </c:pt>
                <c:pt idx="21784">
                  <c:v>41087.208333333336</c:v>
                </c:pt>
                <c:pt idx="21785">
                  <c:v>41087.25</c:v>
                </c:pt>
                <c:pt idx="21786">
                  <c:v>41087.291666666664</c:v>
                </c:pt>
                <c:pt idx="21787">
                  <c:v>41087.333333333336</c:v>
                </c:pt>
                <c:pt idx="21788">
                  <c:v>41087.375</c:v>
                </c:pt>
                <c:pt idx="21789">
                  <c:v>41087.416666666664</c:v>
                </c:pt>
                <c:pt idx="21790">
                  <c:v>41087.458333333336</c:v>
                </c:pt>
                <c:pt idx="21791">
                  <c:v>41087.5</c:v>
                </c:pt>
                <c:pt idx="21792">
                  <c:v>41087.541666666664</c:v>
                </c:pt>
                <c:pt idx="21793">
                  <c:v>41087.583333333336</c:v>
                </c:pt>
                <c:pt idx="21794">
                  <c:v>41087.625</c:v>
                </c:pt>
                <c:pt idx="21795">
                  <c:v>41087.666666666664</c:v>
                </c:pt>
                <c:pt idx="21796">
                  <c:v>41087.708333333336</c:v>
                </c:pt>
                <c:pt idx="21797">
                  <c:v>41087.75</c:v>
                </c:pt>
                <c:pt idx="21798">
                  <c:v>41087.791666666664</c:v>
                </c:pt>
                <c:pt idx="21799">
                  <c:v>41087.833333333336</c:v>
                </c:pt>
                <c:pt idx="21800">
                  <c:v>41087.875</c:v>
                </c:pt>
                <c:pt idx="21801">
                  <c:v>41087.916666666664</c:v>
                </c:pt>
                <c:pt idx="21802">
                  <c:v>41087.958333333336</c:v>
                </c:pt>
                <c:pt idx="21803">
                  <c:v>41088</c:v>
                </c:pt>
                <c:pt idx="21804">
                  <c:v>41088.041666666664</c:v>
                </c:pt>
                <c:pt idx="21805">
                  <c:v>41088.083333333336</c:v>
                </c:pt>
                <c:pt idx="21806">
                  <c:v>41088.125</c:v>
                </c:pt>
                <c:pt idx="21807">
                  <c:v>41088.166666666664</c:v>
                </c:pt>
                <c:pt idx="21808">
                  <c:v>41088.208333333336</c:v>
                </c:pt>
                <c:pt idx="21809">
                  <c:v>41088.25</c:v>
                </c:pt>
                <c:pt idx="21810">
                  <c:v>41088.291666666664</c:v>
                </c:pt>
                <c:pt idx="21811">
                  <c:v>41088.333333333336</c:v>
                </c:pt>
                <c:pt idx="21812">
                  <c:v>41088.375</c:v>
                </c:pt>
                <c:pt idx="21813">
                  <c:v>41088.416666666664</c:v>
                </c:pt>
                <c:pt idx="21814">
                  <c:v>41088.458333333336</c:v>
                </c:pt>
                <c:pt idx="21815">
                  <c:v>41088.5</c:v>
                </c:pt>
                <c:pt idx="21816">
                  <c:v>41088.541666666664</c:v>
                </c:pt>
                <c:pt idx="21817">
                  <c:v>41088.583333333336</c:v>
                </c:pt>
                <c:pt idx="21818">
                  <c:v>41088.625</c:v>
                </c:pt>
                <c:pt idx="21819">
                  <c:v>41088.666666666664</c:v>
                </c:pt>
                <c:pt idx="21820">
                  <c:v>41088.708333333336</c:v>
                </c:pt>
                <c:pt idx="21821">
                  <c:v>41088.75</c:v>
                </c:pt>
                <c:pt idx="21822">
                  <c:v>41088.791666666664</c:v>
                </c:pt>
                <c:pt idx="21823">
                  <c:v>41088.833333333336</c:v>
                </c:pt>
                <c:pt idx="21824">
                  <c:v>41088.875</c:v>
                </c:pt>
                <c:pt idx="21825">
                  <c:v>41088.916666666664</c:v>
                </c:pt>
                <c:pt idx="21826">
                  <c:v>41088.958333333336</c:v>
                </c:pt>
                <c:pt idx="21827">
                  <c:v>41089</c:v>
                </c:pt>
                <c:pt idx="21828">
                  <c:v>41089.041666666664</c:v>
                </c:pt>
                <c:pt idx="21829">
                  <c:v>41089.083333333336</c:v>
                </c:pt>
                <c:pt idx="21830">
                  <c:v>41089.125</c:v>
                </c:pt>
                <c:pt idx="21831">
                  <c:v>41089.166666666664</c:v>
                </c:pt>
                <c:pt idx="21832">
                  <c:v>41089.208333333336</c:v>
                </c:pt>
                <c:pt idx="21833">
                  <c:v>41089.25</c:v>
                </c:pt>
                <c:pt idx="21834">
                  <c:v>41089.291666666664</c:v>
                </c:pt>
                <c:pt idx="21835">
                  <c:v>41089.333333333336</c:v>
                </c:pt>
                <c:pt idx="21836">
                  <c:v>41089.375</c:v>
                </c:pt>
                <c:pt idx="21837">
                  <c:v>41089.416666666664</c:v>
                </c:pt>
                <c:pt idx="21838">
                  <c:v>41089.458333333336</c:v>
                </c:pt>
                <c:pt idx="21839">
                  <c:v>41089.5</c:v>
                </c:pt>
                <c:pt idx="21840">
                  <c:v>41089.541666666664</c:v>
                </c:pt>
                <c:pt idx="21841">
                  <c:v>41089.583333333336</c:v>
                </c:pt>
                <c:pt idx="21842">
                  <c:v>41089.625</c:v>
                </c:pt>
                <c:pt idx="21843">
                  <c:v>41089.666666666664</c:v>
                </c:pt>
                <c:pt idx="21844">
                  <c:v>41089.708333333336</c:v>
                </c:pt>
                <c:pt idx="21845">
                  <c:v>41089.75</c:v>
                </c:pt>
                <c:pt idx="21846">
                  <c:v>41089.791666666664</c:v>
                </c:pt>
                <c:pt idx="21847">
                  <c:v>41089.833333333336</c:v>
                </c:pt>
                <c:pt idx="21848">
                  <c:v>41089.875</c:v>
                </c:pt>
                <c:pt idx="21849">
                  <c:v>41089.916666666664</c:v>
                </c:pt>
                <c:pt idx="21850">
                  <c:v>41089.958333333336</c:v>
                </c:pt>
                <c:pt idx="21851">
                  <c:v>41090</c:v>
                </c:pt>
                <c:pt idx="21852">
                  <c:v>41090.041666666664</c:v>
                </c:pt>
                <c:pt idx="21853">
                  <c:v>41090.083333333336</c:v>
                </c:pt>
                <c:pt idx="21854">
                  <c:v>41090.125</c:v>
                </c:pt>
                <c:pt idx="21855">
                  <c:v>41090.166666666664</c:v>
                </c:pt>
                <c:pt idx="21856">
                  <c:v>41090.208333333336</c:v>
                </c:pt>
                <c:pt idx="21857">
                  <c:v>41090.25</c:v>
                </c:pt>
                <c:pt idx="21858">
                  <c:v>41090.291666666664</c:v>
                </c:pt>
                <c:pt idx="21859">
                  <c:v>41090.333333333336</c:v>
                </c:pt>
                <c:pt idx="21860">
                  <c:v>41090.375</c:v>
                </c:pt>
                <c:pt idx="21861">
                  <c:v>41090.416666666664</c:v>
                </c:pt>
                <c:pt idx="21862">
                  <c:v>41090.458333333336</c:v>
                </c:pt>
                <c:pt idx="21863">
                  <c:v>41090.5</c:v>
                </c:pt>
                <c:pt idx="21864">
                  <c:v>41090.541666666664</c:v>
                </c:pt>
                <c:pt idx="21865">
                  <c:v>41090.583333333336</c:v>
                </c:pt>
                <c:pt idx="21866">
                  <c:v>41090.625</c:v>
                </c:pt>
                <c:pt idx="21867">
                  <c:v>41090.666666666664</c:v>
                </c:pt>
                <c:pt idx="21868">
                  <c:v>41090.708333333336</c:v>
                </c:pt>
                <c:pt idx="21869">
                  <c:v>41090.75</c:v>
                </c:pt>
                <c:pt idx="21870">
                  <c:v>41090.791666666664</c:v>
                </c:pt>
                <c:pt idx="21871">
                  <c:v>41090.833333333336</c:v>
                </c:pt>
                <c:pt idx="21872">
                  <c:v>41090.875</c:v>
                </c:pt>
                <c:pt idx="21873">
                  <c:v>41090.916666666664</c:v>
                </c:pt>
                <c:pt idx="21874">
                  <c:v>41090.958333333336</c:v>
                </c:pt>
                <c:pt idx="21875">
                  <c:v>41091</c:v>
                </c:pt>
                <c:pt idx="21876">
                  <c:v>41091.041666666664</c:v>
                </c:pt>
                <c:pt idx="21877">
                  <c:v>41091.083333333336</c:v>
                </c:pt>
                <c:pt idx="21878">
                  <c:v>41091.125</c:v>
                </c:pt>
                <c:pt idx="21879">
                  <c:v>41091.166666666664</c:v>
                </c:pt>
                <c:pt idx="21880">
                  <c:v>41091.208333333336</c:v>
                </c:pt>
                <c:pt idx="21881">
                  <c:v>41091.25</c:v>
                </c:pt>
                <c:pt idx="21882">
                  <c:v>41091.291666666664</c:v>
                </c:pt>
                <c:pt idx="21883">
                  <c:v>41091.333333333336</c:v>
                </c:pt>
                <c:pt idx="21884">
                  <c:v>41091.375</c:v>
                </c:pt>
                <c:pt idx="21885">
                  <c:v>41091.416666666664</c:v>
                </c:pt>
                <c:pt idx="21886">
                  <c:v>41091.458333333336</c:v>
                </c:pt>
                <c:pt idx="21887">
                  <c:v>41091.5</c:v>
                </c:pt>
                <c:pt idx="21888">
                  <c:v>41091.541666666664</c:v>
                </c:pt>
                <c:pt idx="21889">
                  <c:v>41091.583333333336</c:v>
                </c:pt>
                <c:pt idx="21890">
                  <c:v>41091.625</c:v>
                </c:pt>
                <c:pt idx="21891">
                  <c:v>41091.666666666664</c:v>
                </c:pt>
                <c:pt idx="21892">
                  <c:v>41091.708333333336</c:v>
                </c:pt>
                <c:pt idx="21893">
                  <c:v>41091.75</c:v>
                </c:pt>
                <c:pt idx="21894">
                  <c:v>41091.791666666664</c:v>
                </c:pt>
                <c:pt idx="21895">
                  <c:v>41091.833333333336</c:v>
                </c:pt>
                <c:pt idx="21896">
                  <c:v>41091.875</c:v>
                </c:pt>
                <c:pt idx="21897">
                  <c:v>41091.916666666664</c:v>
                </c:pt>
                <c:pt idx="21898">
                  <c:v>41091.958333333336</c:v>
                </c:pt>
                <c:pt idx="21899">
                  <c:v>41092</c:v>
                </c:pt>
                <c:pt idx="21900">
                  <c:v>41092.041666666664</c:v>
                </c:pt>
                <c:pt idx="21901">
                  <c:v>41092.083333333336</c:v>
                </c:pt>
                <c:pt idx="21902">
                  <c:v>41092.125</c:v>
                </c:pt>
                <c:pt idx="21903">
                  <c:v>41092.166666666664</c:v>
                </c:pt>
                <c:pt idx="21904">
                  <c:v>41092.208333333336</c:v>
                </c:pt>
                <c:pt idx="21905">
                  <c:v>41092.25</c:v>
                </c:pt>
                <c:pt idx="21906">
                  <c:v>41092.291666666664</c:v>
                </c:pt>
                <c:pt idx="21907">
                  <c:v>41092.333333333336</c:v>
                </c:pt>
                <c:pt idx="21908">
                  <c:v>41092.375</c:v>
                </c:pt>
                <c:pt idx="21909">
                  <c:v>41092.416666666664</c:v>
                </c:pt>
                <c:pt idx="21910">
                  <c:v>41092.458333333336</c:v>
                </c:pt>
                <c:pt idx="21911">
                  <c:v>41092.5</c:v>
                </c:pt>
                <c:pt idx="21912">
                  <c:v>41092.541666666664</c:v>
                </c:pt>
                <c:pt idx="21913">
                  <c:v>41092.583333333336</c:v>
                </c:pt>
                <c:pt idx="21914">
                  <c:v>41092.625</c:v>
                </c:pt>
                <c:pt idx="21915">
                  <c:v>41092.666666666664</c:v>
                </c:pt>
                <c:pt idx="21916">
                  <c:v>41092.708333333336</c:v>
                </c:pt>
                <c:pt idx="21917">
                  <c:v>41092.75</c:v>
                </c:pt>
                <c:pt idx="21918">
                  <c:v>41092.791666666664</c:v>
                </c:pt>
                <c:pt idx="21919">
                  <c:v>41092.833333333336</c:v>
                </c:pt>
                <c:pt idx="21920">
                  <c:v>41092.875</c:v>
                </c:pt>
                <c:pt idx="21921">
                  <c:v>41092.916666666664</c:v>
                </c:pt>
                <c:pt idx="21922">
                  <c:v>41092.958333333336</c:v>
                </c:pt>
                <c:pt idx="21923">
                  <c:v>41093</c:v>
                </c:pt>
                <c:pt idx="21924">
                  <c:v>41093.041666666664</c:v>
                </c:pt>
                <c:pt idx="21925">
                  <c:v>41093.083333333336</c:v>
                </c:pt>
                <c:pt idx="21926">
                  <c:v>41093.125</c:v>
                </c:pt>
                <c:pt idx="21927">
                  <c:v>41093.166666666664</c:v>
                </c:pt>
                <c:pt idx="21928">
                  <c:v>41093.208333333336</c:v>
                </c:pt>
                <c:pt idx="21929">
                  <c:v>41093.25</c:v>
                </c:pt>
                <c:pt idx="21930">
                  <c:v>41093.291666666664</c:v>
                </c:pt>
                <c:pt idx="21931">
                  <c:v>41093.333333333336</c:v>
                </c:pt>
                <c:pt idx="21932">
                  <c:v>41093.375</c:v>
                </c:pt>
                <c:pt idx="21933">
                  <c:v>41093.416666666664</c:v>
                </c:pt>
                <c:pt idx="21934">
                  <c:v>41093.458333333336</c:v>
                </c:pt>
                <c:pt idx="21935">
                  <c:v>41093.5</c:v>
                </c:pt>
                <c:pt idx="21936">
                  <c:v>41093.541666666664</c:v>
                </c:pt>
                <c:pt idx="21937">
                  <c:v>41093.583333333336</c:v>
                </c:pt>
                <c:pt idx="21938">
                  <c:v>41093.625</c:v>
                </c:pt>
                <c:pt idx="21939">
                  <c:v>41093.666666666664</c:v>
                </c:pt>
                <c:pt idx="21940">
                  <c:v>41093.708333333336</c:v>
                </c:pt>
                <c:pt idx="21941">
                  <c:v>41093.75</c:v>
                </c:pt>
                <c:pt idx="21942">
                  <c:v>41093.791666666664</c:v>
                </c:pt>
                <c:pt idx="21943">
                  <c:v>41093.833333333336</c:v>
                </c:pt>
                <c:pt idx="21944">
                  <c:v>41093.875</c:v>
                </c:pt>
                <c:pt idx="21945">
                  <c:v>41093.916666666664</c:v>
                </c:pt>
                <c:pt idx="21946">
                  <c:v>41093.958333333336</c:v>
                </c:pt>
                <c:pt idx="21947">
                  <c:v>41094</c:v>
                </c:pt>
                <c:pt idx="21948">
                  <c:v>41094.041666666664</c:v>
                </c:pt>
                <c:pt idx="21949">
                  <c:v>41094.083333333336</c:v>
                </c:pt>
                <c:pt idx="21950">
                  <c:v>41094.125</c:v>
                </c:pt>
                <c:pt idx="21951">
                  <c:v>41094.166666666664</c:v>
                </c:pt>
                <c:pt idx="21952">
                  <c:v>41094.208333333336</c:v>
                </c:pt>
                <c:pt idx="21953">
                  <c:v>41094.25</c:v>
                </c:pt>
                <c:pt idx="21954">
                  <c:v>41094.291666666664</c:v>
                </c:pt>
                <c:pt idx="21955">
                  <c:v>41094.333333333336</c:v>
                </c:pt>
                <c:pt idx="21956">
                  <c:v>41094.375</c:v>
                </c:pt>
                <c:pt idx="21957">
                  <c:v>41094.416666666664</c:v>
                </c:pt>
                <c:pt idx="21958">
                  <c:v>41094.458333333336</c:v>
                </c:pt>
                <c:pt idx="21959">
                  <c:v>41094.5</c:v>
                </c:pt>
                <c:pt idx="21960">
                  <c:v>41094.541666666664</c:v>
                </c:pt>
                <c:pt idx="21961">
                  <c:v>41094.583333333336</c:v>
                </c:pt>
                <c:pt idx="21962">
                  <c:v>41094.625</c:v>
                </c:pt>
                <c:pt idx="21963">
                  <c:v>41094.666666666664</c:v>
                </c:pt>
                <c:pt idx="21964">
                  <c:v>41094.708333333336</c:v>
                </c:pt>
                <c:pt idx="21965">
                  <c:v>41094.75</c:v>
                </c:pt>
                <c:pt idx="21966">
                  <c:v>41094.791666666664</c:v>
                </c:pt>
                <c:pt idx="21967">
                  <c:v>41094.833333333336</c:v>
                </c:pt>
                <c:pt idx="21968">
                  <c:v>41094.875</c:v>
                </c:pt>
                <c:pt idx="21969">
                  <c:v>41094.916666666664</c:v>
                </c:pt>
                <c:pt idx="21970">
                  <c:v>41094.958333333336</c:v>
                </c:pt>
                <c:pt idx="21971">
                  <c:v>41095</c:v>
                </c:pt>
                <c:pt idx="21972">
                  <c:v>41095.041666666664</c:v>
                </c:pt>
                <c:pt idx="21973">
                  <c:v>41095.083333333336</c:v>
                </c:pt>
                <c:pt idx="21974">
                  <c:v>41095.125</c:v>
                </c:pt>
                <c:pt idx="21975">
                  <c:v>41095.166666666664</c:v>
                </c:pt>
                <c:pt idx="21976">
                  <c:v>41095.208333333336</c:v>
                </c:pt>
                <c:pt idx="21977">
                  <c:v>41095.25</c:v>
                </c:pt>
                <c:pt idx="21978">
                  <c:v>41095.291666666664</c:v>
                </c:pt>
                <c:pt idx="21979">
                  <c:v>41095.333333333336</c:v>
                </c:pt>
                <c:pt idx="21980">
                  <c:v>41095.375</c:v>
                </c:pt>
                <c:pt idx="21981">
                  <c:v>41095.416666666664</c:v>
                </c:pt>
                <c:pt idx="21982">
                  <c:v>41095.458333333336</c:v>
                </c:pt>
                <c:pt idx="21983">
                  <c:v>41095.5</c:v>
                </c:pt>
                <c:pt idx="21984">
                  <c:v>41095.541666666664</c:v>
                </c:pt>
                <c:pt idx="21985">
                  <c:v>41095.583333333336</c:v>
                </c:pt>
                <c:pt idx="21986">
                  <c:v>41095.625</c:v>
                </c:pt>
                <c:pt idx="21987">
                  <c:v>41095.666666666664</c:v>
                </c:pt>
                <c:pt idx="21988">
                  <c:v>41095.708333333336</c:v>
                </c:pt>
                <c:pt idx="21989">
                  <c:v>41095.75</c:v>
                </c:pt>
                <c:pt idx="21990">
                  <c:v>41095.791666666664</c:v>
                </c:pt>
                <c:pt idx="21991">
                  <c:v>41095.833333333336</c:v>
                </c:pt>
                <c:pt idx="21992">
                  <c:v>41095.875</c:v>
                </c:pt>
                <c:pt idx="21993">
                  <c:v>41095.916666666664</c:v>
                </c:pt>
                <c:pt idx="21994">
                  <c:v>41095.958333333336</c:v>
                </c:pt>
                <c:pt idx="21995">
                  <c:v>41096</c:v>
                </c:pt>
                <c:pt idx="21996">
                  <c:v>41096.041666666664</c:v>
                </c:pt>
                <c:pt idx="21997">
                  <c:v>41096.083333333336</c:v>
                </c:pt>
                <c:pt idx="21998">
                  <c:v>41096.125</c:v>
                </c:pt>
                <c:pt idx="21999">
                  <c:v>41096.166666666664</c:v>
                </c:pt>
                <c:pt idx="22000">
                  <c:v>41096.208333333336</c:v>
                </c:pt>
                <c:pt idx="22001">
                  <c:v>41096.25</c:v>
                </c:pt>
                <c:pt idx="22002">
                  <c:v>41096.291666666664</c:v>
                </c:pt>
                <c:pt idx="22003">
                  <c:v>41096.333333333336</c:v>
                </c:pt>
                <c:pt idx="22004">
                  <c:v>41096.375</c:v>
                </c:pt>
                <c:pt idx="22005">
                  <c:v>41096.416666666664</c:v>
                </c:pt>
                <c:pt idx="22006">
                  <c:v>41096.458333333336</c:v>
                </c:pt>
                <c:pt idx="22007">
                  <c:v>41096.5</c:v>
                </c:pt>
                <c:pt idx="22008">
                  <c:v>41096.541666666664</c:v>
                </c:pt>
                <c:pt idx="22009">
                  <c:v>41096.583333333336</c:v>
                </c:pt>
                <c:pt idx="22010">
                  <c:v>41096.625</c:v>
                </c:pt>
                <c:pt idx="22011">
                  <c:v>41096.666666666664</c:v>
                </c:pt>
                <c:pt idx="22012">
                  <c:v>41096.708333333336</c:v>
                </c:pt>
                <c:pt idx="22013">
                  <c:v>41096.75</c:v>
                </c:pt>
                <c:pt idx="22014">
                  <c:v>41096.791666666664</c:v>
                </c:pt>
                <c:pt idx="22015">
                  <c:v>41096.833333333336</c:v>
                </c:pt>
                <c:pt idx="22016">
                  <c:v>41096.875</c:v>
                </c:pt>
                <c:pt idx="22017">
                  <c:v>41096.916666666664</c:v>
                </c:pt>
                <c:pt idx="22018">
                  <c:v>41096.958333333336</c:v>
                </c:pt>
                <c:pt idx="22019">
                  <c:v>41097</c:v>
                </c:pt>
                <c:pt idx="22020">
                  <c:v>41097.041666666664</c:v>
                </c:pt>
                <c:pt idx="22021">
                  <c:v>41097.083333333336</c:v>
                </c:pt>
                <c:pt idx="22022">
                  <c:v>41097.125</c:v>
                </c:pt>
                <c:pt idx="22023">
                  <c:v>41097.166666666664</c:v>
                </c:pt>
                <c:pt idx="22024">
                  <c:v>41097.208333333336</c:v>
                </c:pt>
                <c:pt idx="22025">
                  <c:v>41097.25</c:v>
                </c:pt>
                <c:pt idx="22026">
                  <c:v>41097.291666666664</c:v>
                </c:pt>
                <c:pt idx="22027">
                  <c:v>41097.333333333336</c:v>
                </c:pt>
                <c:pt idx="22028">
                  <c:v>41097.375</c:v>
                </c:pt>
                <c:pt idx="22029">
                  <c:v>41097.416666666664</c:v>
                </c:pt>
                <c:pt idx="22030">
                  <c:v>41097.458333333336</c:v>
                </c:pt>
                <c:pt idx="22031">
                  <c:v>41097.5</c:v>
                </c:pt>
                <c:pt idx="22032">
                  <c:v>41097.541666666664</c:v>
                </c:pt>
                <c:pt idx="22033">
                  <c:v>41097.583333333336</c:v>
                </c:pt>
                <c:pt idx="22034">
                  <c:v>41097.625</c:v>
                </c:pt>
                <c:pt idx="22035">
                  <c:v>41097.666666666664</c:v>
                </c:pt>
                <c:pt idx="22036">
                  <c:v>41097.708333333336</c:v>
                </c:pt>
                <c:pt idx="22037">
                  <c:v>41097.75</c:v>
                </c:pt>
                <c:pt idx="22038">
                  <c:v>41097.791666666664</c:v>
                </c:pt>
                <c:pt idx="22039">
                  <c:v>41097.833333333336</c:v>
                </c:pt>
                <c:pt idx="22040">
                  <c:v>41097.875</c:v>
                </c:pt>
                <c:pt idx="22041">
                  <c:v>41097.916666666664</c:v>
                </c:pt>
                <c:pt idx="22042">
                  <c:v>41097.958333333336</c:v>
                </c:pt>
                <c:pt idx="22043">
                  <c:v>41098</c:v>
                </c:pt>
                <c:pt idx="22044">
                  <c:v>41098.041666666664</c:v>
                </c:pt>
                <c:pt idx="22045">
                  <c:v>41098.083333333336</c:v>
                </c:pt>
                <c:pt idx="22046">
                  <c:v>41098.125</c:v>
                </c:pt>
                <c:pt idx="22047">
                  <c:v>41098.166666666664</c:v>
                </c:pt>
                <c:pt idx="22048">
                  <c:v>41098.208333333336</c:v>
                </c:pt>
                <c:pt idx="22049">
                  <c:v>41098.25</c:v>
                </c:pt>
                <c:pt idx="22050">
                  <c:v>41098.291666666664</c:v>
                </c:pt>
                <c:pt idx="22051">
                  <c:v>41098.333333333336</c:v>
                </c:pt>
                <c:pt idx="22052">
                  <c:v>41098.375</c:v>
                </c:pt>
                <c:pt idx="22053">
                  <c:v>41098.416666666664</c:v>
                </c:pt>
                <c:pt idx="22054">
                  <c:v>41098.458333333336</c:v>
                </c:pt>
                <c:pt idx="22055">
                  <c:v>41098.5</c:v>
                </c:pt>
                <c:pt idx="22056">
                  <c:v>41098.541666666664</c:v>
                </c:pt>
                <c:pt idx="22057">
                  <c:v>41098.583333333336</c:v>
                </c:pt>
                <c:pt idx="22058">
                  <c:v>41098.625</c:v>
                </c:pt>
                <c:pt idx="22059">
                  <c:v>41098.666666666664</c:v>
                </c:pt>
                <c:pt idx="22060">
                  <c:v>41098.708333333336</c:v>
                </c:pt>
                <c:pt idx="22061">
                  <c:v>41098.75</c:v>
                </c:pt>
                <c:pt idx="22062">
                  <c:v>41098.791666666664</c:v>
                </c:pt>
                <c:pt idx="22063">
                  <c:v>41098.833333333336</c:v>
                </c:pt>
                <c:pt idx="22064">
                  <c:v>41098.875</c:v>
                </c:pt>
                <c:pt idx="22065">
                  <c:v>41098.916666666664</c:v>
                </c:pt>
                <c:pt idx="22066">
                  <c:v>41098.958333333336</c:v>
                </c:pt>
                <c:pt idx="22067">
                  <c:v>41099</c:v>
                </c:pt>
                <c:pt idx="22068">
                  <c:v>41099.041666666664</c:v>
                </c:pt>
                <c:pt idx="22069">
                  <c:v>41099.083333333336</c:v>
                </c:pt>
                <c:pt idx="22070">
                  <c:v>41099.125</c:v>
                </c:pt>
                <c:pt idx="22071">
                  <c:v>41099.166666666664</c:v>
                </c:pt>
                <c:pt idx="22072">
                  <c:v>41099.208333333336</c:v>
                </c:pt>
                <c:pt idx="22073">
                  <c:v>41099.25</c:v>
                </c:pt>
                <c:pt idx="22074">
                  <c:v>41099.291666666664</c:v>
                </c:pt>
                <c:pt idx="22075">
                  <c:v>41099.333333333336</c:v>
                </c:pt>
                <c:pt idx="22076">
                  <c:v>41099.375</c:v>
                </c:pt>
                <c:pt idx="22077">
                  <c:v>41099.416666666664</c:v>
                </c:pt>
                <c:pt idx="22078">
                  <c:v>41099.458333333336</c:v>
                </c:pt>
                <c:pt idx="22079">
                  <c:v>41099.5</c:v>
                </c:pt>
                <c:pt idx="22080">
                  <c:v>41099.541666666664</c:v>
                </c:pt>
                <c:pt idx="22081">
                  <c:v>41099.583333333336</c:v>
                </c:pt>
                <c:pt idx="22082">
                  <c:v>41099.625</c:v>
                </c:pt>
                <c:pt idx="22083">
                  <c:v>41099.666666666664</c:v>
                </c:pt>
                <c:pt idx="22084">
                  <c:v>41099.708333333336</c:v>
                </c:pt>
                <c:pt idx="22085">
                  <c:v>41099.75</c:v>
                </c:pt>
                <c:pt idx="22086">
                  <c:v>41099.791666666664</c:v>
                </c:pt>
                <c:pt idx="22087">
                  <c:v>41099.833333333336</c:v>
                </c:pt>
                <c:pt idx="22088">
                  <c:v>41099.875</c:v>
                </c:pt>
                <c:pt idx="22089">
                  <c:v>41099.916666666664</c:v>
                </c:pt>
                <c:pt idx="22090">
                  <c:v>41099.958333333336</c:v>
                </c:pt>
                <c:pt idx="22091">
                  <c:v>41100</c:v>
                </c:pt>
                <c:pt idx="22092">
                  <c:v>41100.041666666664</c:v>
                </c:pt>
                <c:pt idx="22093">
                  <c:v>41100.083333333336</c:v>
                </c:pt>
                <c:pt idx="22094">
                  <c:v>41100.125</c:v>
                </c:pt>
                <c:pt idx="22095">
                  <c:v>41100.166666666664</c:v>
                </c:pt>
                <c:pt idx="22096">
                  <c:v>41100.208333333336</c:v>
                </c:pt>
                <c:pt idx="22097">
                  <c:v>41100.25</c:v>
                </c:pt>
                <c:pt idx="22098">
                  <c:v>41100.291666666664</c:v>
                </c:pt>
                <c:pt idx="22099">
                  <c:v>41100.333333333336</c:v>
                </c:pt>
                <c:pt idx="22100">
                  <c:v>41100.375</c:v>
                </c:pt>
                <c:pt idx="22101">
                  <c:v>41100.416666666664</c:v>
                </c:pt>
                <c:pt idx="22102">
                  <c:v>41100.458333333336</c:v>
                </c:pt>
                <c:pt idx="22103">
                  <c:v>41100.5</c:v>
                </c:pt>
                <c:pt idx="22104">
                  <c:v>41100.541666666664</c:v>
                </c:pt>
                <c:pt idx="22105">
                  <c:v>41100.583333333336</c:v>
                </c:pt>
                <c:pt idx="22106">
                  <c:v>41100.625</c:v>
                </c:pt>
                <c:pt idx="22107">
                  <c:v>41100.666666666664</c:v>
                </c:pt>
                <c:pt idx="22108">
                  <c:v>41100.708333333336</c:v>
                </c:pt>
                <c:pt idx="22109">
                  <c:v>41100.75</c:v>
                </c:pt>
                <c:pt idx="22110">
                  <c:v>41100.791666666664</c:v>
                </c:pt>
                <c:pt idx="22111">
                  <c:v>41100.833333333336</c:v>
                </c:pt>
                <c:pt idx="22112">
                  <c:v>41100.875</c:v>
                </c:pt>
                <c:pt idx="22113">
                  <c:v>41100.916666666664</c:v>
                </c:pt>
                <c:pt idx="22114">
                  <c:v>41100.958333333336</c:v>
                </c:pt>
                <c:pt idx="22115">
                  <c:v>41101</c:v>
                </c:pt>
                <c:pt idx="22116">
                  <c:v>41101.041666666664</c:v>
                </c:pt>
                <c:pt idx="22117">
                  <c:v>41101.083333333336</c:v>
                </c:pt>
                <c:pt idx="22118">
                  <c:v>41101.125</c:v>
                </c:pt>
                <c:pt idx="22119">
                  <c:v>41101.166666666664</c:v>
                </c:pt>
                <c:pt idx="22120">
                  <c:v>41101.208333333336</c:v>
                </c:pt>
                <c:pt idx="22121">
                  <c:v>41101.25</c:v>
                </c:pt>
                <c:pt idx="22122">
                  <c:v>41101.291666666664</c:v>
                </c:pt>
                <c:pt idx="22123">
                  <c:v>41101.333333333336</c:v>
                </c:pt>
                <c:pt idx="22124">
                  <c:v>41101.375</c:v>
                </c:pt>
                <c:pt idx="22125">
                  <c:v>41101.416666666664</c:v>
                </c:pt>
                <c:pt idx="22126">
                  <c:v>41101.458333333336</c:v>
                </c:pt>
                <c:pt idx="22127">
                  <c:v>41101.5</c:v>
                </c:pt>
                <c:pt idx="22128">
                  <c:v>41101.541666666664</c:v>
                </c:pt>
                <c:pt idx="22129">
                  <c:v>41101.583333333336</c:v>
                </c:pt>
                <c:pt idx="22130">
                  <c:v>41101.625</c:v>
                </c:pt>
                <c:pt idx="22131">
                  <c:v>41101.666666666664</c:v>
                </c:pt>
                <c:pt idx="22132">
                  <c:v>41101.708333333336</c:v>
                </c:pt>
                <c:pt idx="22133">
                  <c:v>41101.75</c:v>
                </c:pt>
                <c:pt idx="22134">
                  <c:v>41101.791666666664</c:v>
                </c:pt>
                <c:pt idx="22135">
                  <c:v>41101.833333333336</c:v>
                </c:pt>
                <c:pt idx="22136">
                  <c:v>41101.875</c:v>
                </c:pt>
                <c:pt idx="22137">
                  <c:v>41101.916666666664</c:v>
                </c:pt>
                <c:pt idx="22138">
                  <c:v>41101.958333333336</c:v>
                </c:pt>
                <c:pt idx="22139">
                  <c:v>41102</c:v>
                </c:pt>
                <c:pt idx="22140">
                  <c:v>41102.041666666664</c:v>
                </c:pt>
                <c:pt idx="22141">
                  <c:v>41102.083333333336</c:v>
                </c:pt>
                <c:pt idx="22142">
                  <c:v>41102.125</c:v>
                </c:pt>
                <c:pt idx="22143">
                  <c:v>41102.166666666664</c:v>
                </c:pt>
                <c:pt idx="22144">
                  <c:v>41102.208333333336</c:v>
                </c:pt>
                <c:pt idx="22145">
                  <c:v>41102.25</c:v>
                </c:pt>
                <c:pt idx="22146">
                  <c:v>41102.291666666664</c:v>
                </c:pt>
                <c:pt idx="22147">
                  <c:v>41102.333333333336</c:v>
                </c:pt>
                <c:pt idx="22148">
                  <c:v>41102.375</c:v>
                </c:pt>
                <c:pt idx="22149">
                  <c:v>41102.416666666664</c:v>
                </c:pt>
                <c:pt idx="22150">
                  <c:v>41102.458333333336</c:v>
                </c:pt>
                <c:pt idx="22151">
                  <c:v>41102.5</c:v>
                </c:pt>
                <c:pt idx="22152">
                  <c:v>41102.541666666664</c:v>
                </c:pt>
                <c:pt idx="22153">
                  <c:v>41102.583333333336</c:v>
                </c:pt>
                <c:pt idx="22154">
                  <c:v>41102.625</c:v>
                </c:pt>
                <c:pt idx="22155">
                  <c:v>41102.666666666664</c:v>
                </c:pt>
                <c:pt idx="22156">
                  <c:v>41102.708333333336</c:v>
                </c:pt>
                <c:pt idx="22157">
                  <c:v>41102.75</c:v>
                </c:pt>
                <c:pt idx="22158">
                  <c:v>41102.791666666664</c:v>
                </c:pt>
                <c:pt idx="22159">
                  <c:v>41102.833333333336</c:v>
                </c:pt>
                <c:pt idx="22160">
                  <c:v>41102.875</c:v>
                </c:pt>
                <c:pt idx="22161">
                  <c:v>41102.916666666664</c:v>
                </c:pt>
                <c:pt idx="22162">
                  <c:v>41102.958333333336</c:v>
                </c:pt>
                <c:pt idx="22163">
                  <c:v>41103</c:v>
                </c:pt>
                <c:pt idx="22164">
                  <c:v>41103.041666666664</c:v>
                </c:pt>
                <c:pt idx="22165">
                  <c:v>41103.083333333336</c:v>
                </c:pt>
                <c:pt idx="22166">
                  <c:v>41103.125</c:v>
                </c:pt>
                <c:pt idx="22167">
                  <c:v>41103.166666666664</c:v>
                </c:pt>
                <c:pt idx="22168">
                  <c:v>41103.208333333336</c:v>
                </c:pt>
                <c:pt idx="22169">
                  <c:v>41103.25</c:v>
                </c:pt>
                <c:pt idx="22170">
                  <c:v>41103.291666666664</c:v>
                </c:pt>
                <c:pt idx="22171">
                  <c:v>41103.333333333336</c:v>
                </c:pt>
                <c:pt idx="22172">
                  <c:v>41103.375</c:v>
                </c:pt>
                <c:pt idx="22173">
                  <c:v>41103.416666666664</c:v>
                </c:pt>
                <c:pt idx="22174">
                  <c:v>41103.458333333336</c:v>
                </c:pt>
                <c:pt idx="22175">
                  <c:v>41103.5</c:v>
                </c:pt>
                <c:pt idx="22176">
                  <c:v>41103.541666666664</c:v>
                </c:pt>
                <c:pt idx="22177">
                  <c:v>41103.583333333336</c:v>
                </c:pt>
                <c:pt idx="22178">
                  <c:v>41103.625</c:v>
                </c:pt>
                <c:pt idx="22179">
                  <c:v>41103.666666666664</c:v>
                </c:pt>
                <c:pt idx="22180">
                  <c:v>41103.708333333336</c:v>
                </c:pt>
                <c:pt idx="22181">
                  <c:v>41103.75</c:v>
                </c:pt>
                <c:pt idx="22182">
                  <c:v>41103.791666666664</c:v>
                </c:pt>
                <c:pt idx="22183">
                  <c:v>41103.833333333336</c:v>
                </c:pt>
                <c:pt idx="22184">
                  <c:v>41103.875</c:v>
                </c:pt>
                <c:pt idx="22185">
                  <c:v>41103.916666666664</c:v>
                </c:pt>
                <c:pt idx="22186">
                  <c:v>41103.958333333336</c:v>
                </c:pt>
                <c:pt idx="22187">
                  <c:v>41104</c:v>
                </c:pt>
                <c:pt idx="22188">
                  <c:v>41104.041666666664</c:v>
                </c:pt>
                <c:pt idx="22189">
                  <c:v>41104.083333333336</c:v>
                </c:pt>
                <c:pt idx="22190">
                  <c:v>41104.125</c:v>
                </c:pt>
                <c:pt idx="22191">
                  <c:v>41104.166666666664</c:v>
                </c:pt>
                <c:pt idx="22192">
                  <c:v>41104.208333333336</c:v>
                </c:pt>
                <c:pt idx="22193">
                  <c:v>41104.25</c:v>
                </c:pt>
                <c:pt idx="22194">
                  <c:v>41104.291666666664</c:v>
                </c:pt>
                <c:pt idx="22195">
                  <c:v>41104.333333333336</c:v>
                </c:pt>
                <c:pt idx="22196">
                  <c:v>41104.375</c:v>
                </c:pt>
                <c:pt idx="22197">
                  <c:v>41104.416666666664</c:v>
                </c:pt>
                <c:pt idx="22198">
                  <c:v>41104.458333333336</c:v>
                </c:pt>
                <c:pt idx="22199">
                  <c:v>41104.5</c:v>
                </c:pt>
                <c:pt idx="22200">
                  <c:v>41104.541666666664</c:v>
                </c:pt>
                <c:pt idx="22201">
                  <c:v>41104.583333333336</c:v>
                </c:pt>
                <c:pt idx="22202">
                  <c:v>41104.625</c:v>
                </c:pt>
                <c:pt idx="22203">
                  <c:v>41104.666666666664</c:v>
                </c:pt>
                <c:pt idx="22204">
                  <c:v>41104.708333333336</c:v>
                </c:pt>
                <c:pt idx="22205">
                  <c:v>41104.75</c:v>
                </c:pt>
                <c:pt idx="22206">
                  <c:v>41104.791666666664</c:v>
                </c:pt>
                <c:pt idx="22207">
                  <c:v>41104.833333333336</c:v>
                </c:pt>
                <c:pt idx="22208">
                  <c:v>41104.875</c:v>
                </c:pt>
                <c:pt idx="22209">
                  <c:v>41104.916666666664</c:v>
                </c:pt>
                <c:pt idx="22210">
                  <c:v>41104.958333333336</c:v>
                </c:pt>
                <c:pt idx="22211">
                  <c:v>41105</c:v>
                </c:pt>
                <c:pt idx="22212">
                  <c:v>41105.041666666664</c:v>
                </c:pt>
                <c:pt idx="22213">
                  <c:v>41105.083333333336</c:v>
                </c:pt>
                <c:pt idx="22214">
                  <c:v>41105.125</c:v>
                </c:pt>
                <c:pt idx="22215">
                  <c:v>41105.166666666664</c:v>
                </c:pt>
                <c:pt idx="22216">
                  <c:v>41105.208333333336</c:v>
                </c:pt>
                <c:pt idx="22217">
                  <c:v>41105.25</c:v>
                </c:pt>
                <c:pt idx="22218">
                  <c:v>41105.291666666664</c:v>
                </c:pt>
                <c:pt idx="22219">
                  <c:v>41105.333333333336</c:v>
                </c:pt>
                <c:pt idx="22220">
                  <c:v>41105.375</c:v>
                </c:pt>
                <c:pt idx="22221">
                  <c:v>41105.416666666664</c:v>
                </c:pt>
                <c:pt idx="22222">
                  <c:v>41105.458333333336</c:v>
                </c:pt>
                <c:pt idx="22223">
                  <c:v>41105.5</c:v>
                </c:pt>
                <c:pt idx="22224">
                  <c:v>41105.541666666664</c:v>
                </c:pt>
                <c:pt idx="22225">
                  <c:v>41105.583333333336</c:v>
                </c:pt>
                <c:pt idx="22226">
                  <c:v>41105.625</c:v>
                </c:pt>
                <c:pt idx="22227">
                  <c:v>41105.666666666664</c:v>
                </c:pt>
                <c:pt idx="22228">
                  <c:v>41105.708333333336</c:v>
                </c:pt>
                <c:pt idx="22229">
                  <c:v>41105.75</c:v>
                </c:pt>
                <c:pt idx="22230">
                  <c:v>41105.791666666664</c:v>
                </c:pt>
                <c:pt idx="22231">
                  <c:v>41105.833333333336</c:v>
                </c:pt>
                <c:pt idx="22232">
                  <c:v>41105.875</c:v>
                </c:pt>
                <c:pt idx="22233">
                  <c:v>41105.916666666664</c:v>
                </c:pt>
                <c:pt idx="22234">
                  <c:v>41105.958333333336</c:v>
                </c:pt>
                <c:pt idx="22235">
                  <c:v>41106</c:v>
                </c:pt>
                <c:pt idx="22236">
                  <c:v>41106.041666666664</c:v>
                </c:pt>
                <c:pt idx="22237">
                  <c:v>41106.083333333336</c:v>
                </c:pt>
                <c:pt idx="22238">
                  <c:v>41106.125</c:v>
                </c:pt>
                <c:pt idx="22239">
                  <c:v>41106.166666666664</c:v>
                </c:pt>
                <c:pt idx="22240">
                  <c:v>41106.208333333336</c:v>
                </c:pt>
                <c:pt idx="22241">
                  <c:v>41106.25</c:v>
                </c:pt>
                <c:pt idx="22242">
                  <c:v>41106.291666666664</c:v>
                </c:pt>
                <c:pt idx="22243">
                  <c:v>41106.333333333336</c:v>
                </c:pt>
                <c:pt idx="22244">
                  <c:v>41106.375</c:v>
                </c:pt>
                <c:pt idx="22245">
                  <c:v>41106.416666666664</c:v>
                </c:pt>
                <c:pt idx="22246">
                  <c:v>41106.458333333336</c:v>
                </c:pt>
                <c:pt idx="22247">
                  <c:v>41106.5</c:v>
                </c:pt>
                <c:pt idx="22248">
                  <c:v>41106.541666666664</c:v>
                </c:pt>
                <c:pt idx="22249">
                  <c:v>41106.583333333336</c:v>
                </c:pt>
                <c:pt idx="22250">
                  <c:v>41106.625</c:v>
                </c:pt>
                <c:pt idx="22251">
                  <c:v>41106.666666666664</c:v>
                </c:pt>
                <c:pt idx="22252">
                  <c:v>41106.708333333336</c:v>
                </c:pt>
                <c:pt idx="22253">
                  <c:v>41106.75</c:v>
                </c:pt>
                <c:pt idx="22254">
                  <c:v>41106.791666666664</c:v>
                </c:pt>
                <c:pt idx="22255">
                  <c:v>41106.833333333336</c:v>
                </c:pt>
                <c:pt idx="22256">
                  <c:v>41106.875</c:v>
                </c:pt>
                <c:pt idx="22257">
                  <c:v>41106.916666666664</c:v>
                </c:pt>
                <c:pt idx="22258">
                  <c:v>41106.958333333336</c:v>
                </c:pt>
                <c:pt idx="22259">
                  <c:v>41107</c:v>
                </c:pt>
                <c:pt idx="22260">
                  <c:v>41107.041666666664</c:v>
                </c:pt>
                <c:pt idx="22261">
                  <c:v>41107.083333333336</c:v>
                </c:pt>
                <c:pt idx="22262">
                  <c:v>41107.125</c:v>
                </c:pt>
                <c:pt idx="22263">
                  <c:v>41107.166666666664</c:v>
                </c:pt>
                <c:pt idx="22264">
                  <c:v>41107.208333333336</c:v>
                </c:pt>
                <c:pt idx="22265">
                  <c:v>41107.25</c:v>
                </c:pt>
                <c:pt idx="22266">
                  <c:v>41107.291666666664</c:v>
                </c:pt>
                <c:pt idx="22267">
                  <c:v>41107.333333333336</c:v>
                </c:pt>
                <c:pt idx="22268">
                  <c:v>41107.375</c:v>
                </c:pt>
                <c:pt idx="22269">
                  <c:v>41107.416666666664</c:v>
                </c:pt>
                <c:pt idx="22270">
                  <c:v>41107.458333333336</c:v>
                </c:pt>
                <c:pt idx="22271">
                  <c:v>41107.5</c:v>
                </c:pt>
                <c:pt idx="22272">
                  <c:v>41107.541666666664</c:v>
                </c:pt>
                <c:pt idx="22273">
                  <c:v>41107.583333333336</c:v>
                </c:pt>
                <c:pt idx="22274">
                  <c:v>41107.625</c:v>
                </c:pt>
                <c:pt idx="22275">
                  <c:v>41107.666666666664</c:v>
                </c:pt>
                <c:pt idx="22276">
                  <c:v>41107.708333333336</c:v>
                </c:pt>
                <c:pt idx="22277">
                  <c:v>41107.75</c:v>
                </c:pt>
                <c:pt idx="22278">
                  <c:v>41107.791666666664</c:v>
                </c:pt>
                <c:pt idx="22279">
                  <c:v>41107.833333333336</c:v>
                </c:pt>
                <c:pt idx="22280">
                  <c:v>41107.875</c:v>
                </c:pt>
                <c:pt idx="22281">
                  <c:v>41107.916666666664</c:v>
                </c:pt>
                <c:pt idx="22282">
                  <c:v>41107.958333333336</c:v>
                </c:pt>
                <c:pt idx="22283">
                  <c:v>41108</c:v>
                </c:pt>
                <c:pt idx="22284">
                  <c:v>41108.041666666664</c:v>
                </c:pt>
                <c:pt idx="22285">
                  <c:v>41108.083333333336</c:v>
                </c:pt>
                <c:pt idx="22286">
                  <c:v>41108.125</c:v>
                </c:pt>
                <c:pt idx="22287">
                  <c:v>41108.166666666664</c:v>
                </c:pt>
                <c:pt idx="22288">
                  <c:v>41108.208333333336</c:v>
                </c:pt>
                <c:pt idx="22289">
                  <c:v>41108.25</c:v>
                </c:pt>
                <c:pt idx="22290">
                  <c:v>41108.291666666664</c:v>
                </c:pt>
                <c:pt idx="22291">
                  <c:v>41108.333333333336</c:v>
                </c:pt>
                <c:pt idx="22292">
                  <c:v>41108.375</c:v>
                </c:pt>
                <c:pt idx="22293">
                  <c:v>41108.416666666664</c:v>
                </c:pt>
                <c:pt idx="22294">
                  <c:v>41108.458333333336</c:v>
                </c:pt>
                <c:pt idx="22295">
                  <c:v>41108.5</c:v>
                </c:pt>
                <c:pt idx="22296">
                  <c:v>41108.541666666664</c:v>
                </c:pt>
                <c:pt idx="22297">
                  <c:v>41108.583333333336</c:v>
                </c:pt>
                <c:pt idx="22298">
                  <c:v>41108.625</c:v>
                </c:pt>
                <c:pt idx="22299">
                  <c:v>41108.666666666664</c:v>
                </c:pt>
                <c:pt idx="22300">
                  <c:v>41108.708333333336</c:v>
                </c:pt>
                <c:pt idx="22301">
                  <c:v>41108.75</c:v>
                </c:pt>
                <c:pt idx="22302">
                  <c:v>41108.791666666664</c:v>
                </c:pt>
                <c:pt idx="22303">
                  <c:v>41108.833333333336</c:v>
                </c:pt>
                <c:pt idx="22304">
                  <c:v>41108.875</c:v>
                </c:pt>
                <c:pt idx="22305">
                  <c:v>41108.916666666664</c:v>
                </c:pt>
                <c:pt idx="22306">
                  <c:v>41108.958333333336</c:v>
                </c:pt>
                <c:pt idx="22307">
                  <c:v>41109</c:v>
                </c:pt>
                <c:pt idx="22308">
                  <c:v>41109.041666666664</c:v>
                </c:pt>
                <c:pt idx="22309">
                  <c:v>41109.083333333336</c:v>
                </c:pt>
                <c:pt idx="22310">
                  <c:v>41109.125</c:v>
                </c:pt>
                <c:pt idx="22311">
                  <c:v>41109.166666666664</c:v>
                </c:pt>
                <c:pt idx="22312">
                  <c:v>41109.208333333336</c:v>
                </c:pt>
                <c:pt idx="22313">
                  <c:v>41109.25</c:v>
                </c:pt>
                <c:pt idx="22314">
                  <c:v>41109.291666666664</c:v>
                </c:pt>
                <c:pt idx="22315">
                  <c:v>41109.333333333336</c:v>
                </c:pt>
                <c:pt idx="22316">
                  <c:v>41109.375</c:v>
                </c:pt>
                <c:pt idx="22317">
                  <c:v>41109.416666666664</c:v>
                </c:pt>
                <c:pt idx="22318">
                  <c:v>41109.458333333336</c:v>
                </c:pt>
                <c:pt idx="22319">
                  <c:v>41109.5</c:v>
                </c:pt>
                <c:pt idx="22320">
                  <c:v>41109.541666666664</c:v>
                </c:pt>
                <c:pt idx="22321">
                  <c:v>41109.583333333336</c:v>
                </c:pt>
                <c:pt idx="22322">
                  <c:v>41109.625</c:v>
                </c:pt>
                <c:pt idx="22323">
                  <c:v>41109.666666666664</c:v>
                </c:pt>
                <c:pt idx="22324">
                  <c:v>41109.708333333336</c:v>
                </c:pt>
                <c:pt idx="22325">
                  <c:v>41109.75</c:v>
                </c:pt>
                <c:pt idx="22326">
                  <c:v>41109.791666666664</c:v>
                </c:pt>
                <c:pt idx="22327">
                  <c:v>41109.833333333336</c:v>
                </c:pt>
                <c:pt idx="22328">
                  <c:v>41109.875</c:v>
                </c:pt>
                <c:pt idx="22329">
                  <c:v>41109.916666666664</c:v>
                </c:pt>
                <c:pt idx="22330">
                  <c:v>41109.958333333336</c:v>
                </c:pt>
                <c:pt idx="22331">
                  <c:v>41110</c:v>
                </c:pt>
                <c:pt idx="22332">
                  <c:v>41110.041666666664</c:v>
                </c:pt>
                <c:pt idx="22333">
                  <c:v>41110.083333333336</c:v>
                </c:pt>
                <c:pt idx="22334">
                  <c:v>41110.125</c:v>
                </c:pt>
                <c:pt idx="22335">
                  <c:v>41110.166666666664</c:v>
                </c:pt>
                <c:pt idx="22336">
                  <c:v>41110.208333333336</c:v>
                </c:pt>
                <c:pt idx="22337">
                  <c:v>41110.25</c:v>
                </c:pt>
                <c:pt idx="22338">
                  <c:v>41110.291666666664</c:v>
                </c:pt>
                <c:pt idx="22339">
                  <c:v>41110.333333333336</c:v>
                </c:pt>
                <c:pt idx="22340">
                  <c:v>41110.375</c:v>
                </c:pt>
                <c:pt idx="22341">
                  <c:v>41110.416666666664</c:v>
                </c:pt>
                <c:pt idx="22342">
                  <c:v>41110.458333333336</c:v>
                </c:pt>
                <c:pt idx="22343">
                  <c:v>41110.5</c:v>
                </c:pt>
                <c:pt idx="22344">
                  <c:v>41110.541666666664</c:v>
                </c:pt>
                <c:pt idx="22345">
                  <c:v>41110.583333333336</c:v>
                </c:pt>
                <c:pt idx="22346">
                  <c:v>41110.625</c:v>
                </c:pt>
                <c:pt idx="22347">
                  <c:v>41110.666666666664</c:v>
                </c:pt>
                <c:pt idx="22348">
                  <c:v>41110.708333333336</c:v>
                </c:pt>
                <c:pt idx="22349">
                  <c:v>41110.75</c:v>
                </c:pt>
                <c:pt idx="22350">
                  <c:v>41110.791666666664</c:v>
                </c:pt>
                <c:pt idx="22351">
                  <c:v>41110.833333333336</c:v>
                </c:pt>
                <c:pt idx="22352">
                  <c:v>41110.875</c:v>
                </c:pt>
                <c:pt idx="22353">
                  <c:v>41110.916666666664</c:v>
                </c:pt>
                <c:pt idx="22354">
                  <c:v>41110.958333333336</c:v>
                </c:pt>
                <c:pt idx="22355">
                  <c:v>41111</c:v>
                </c:pt>
                <c:pt idx="22356">
                  <c:v>41111.041666666664</c:v>
                </c:pt>
                <c:pt idx="22357">
                  <c:v>41111.083333333336</c:v>
                </c:pt>
                <c:pt idx="22358">
                  <c:v>41111.125</c:v>
                </c:pt>
                <c:pt idx="22359">
                  <c:v>41111.166666666664</c:v>
                </c:pt>
                <c:pt idx="22360">
                  <c:v>41111.208333333336</c:v>
                </c:pt>
                <c:pt idx="22361">
                  <c:v>41111.25</c:v>
                </c:pt>
                <c:pt idx="22362">
                  <c:v>41111.291666666664</c:v>
                </c:pt>
                <c:pt idx="22363">
                  <c:v>41111.333333333336</c:v>
                </c:pt>
                <c:pt idx="22364">
                  <c:v>41111.375</c:v>
                </c:pt>
                <c:pt idx="22365">
                  <c:v>41111.416666666664</c:v>
                </c:pt>
                <c:pt idx="22366">
                  <c:v>41111.458333333336</c:v>
                </c:pt>
                <c:pt idx="22367">
                  <c:v>41111.5</c:v>
                </c:pt>
                <c:pt idx="22368">
                  <c:v>41111.541666666664</c:v>
                </c:pt>
                <c:pt idx="22369">
                  <c:v>41111.583333333336</c:v>
                </c:pt>
                <c:pt idx="22370">
                  <c:v>41111.625</c:v>
                </c:pt>
                <c:pt idx="22371">
                  <c:v>41111.666666666664</c:v>
                </c:pt>
                <c:pt idx="22372">
                  <c:v>41111.708333333336</c:v>
                </c:pt>
                <c:pt idx="22373">
                  <c:v>41111.75</c:v>
                </c:pt>
                <c:pt idx="22374">
                  <c:v>41111.791666666664</c:v>
                </c:pt>
                <c:pt idx="22375">
                  <c:v>41111.833333333336</c:v>
                </c:pt>
                <c:pt idx="22376">
                  <c:v>41111.875</c:v>
                </c:pt>
                <c:pt idx="22377">
                  <c:v>41111.916666666664</c:v>
                </c:pt>
                <c:pt idx="22378">
                  <c:v>41111.958333333336</c:v>
                </c:pt>
                <c:pt idx="22379">
                  <c:v>41112</c:v>
                </c:pt>
                <c:pt idx="22380">
                  <c:v>41112.041666666664</c:v>
                </c:pt>
                <c:pt idx="22381">
                  <c:v>41112.083333333336</c:v>
                </c:pt>
                <c:pt idx="22382">
                  <c:v>41112.125</c:v>
                </c:pt>
                <c:pt idx="22383">
                  <c:v>41112.166666666664</c:v>
                </c:pt>
                <c:pt idx="22384">
                  <c:v>41112.208333333336</c:v>
                </c:pt>
                <c:pt idx="22385">
                  <c:v>41112.25</c:v>
                </c:pt>
                <c:pt idx="22386">
                  <c:v>41112.291666666664</c:v>
                </c:pt>
                <c:pt idx="22387">
                  <c:v>41112.333333333336</c:v>
                </c:pt>
                <c:pt idx="22388">
                  <c:v>41112.375</c:v>
                </c:pt>
                <c:pt idx="22389">
                  <c:v>41112.416666666664</c:v>
                </c:pt>
                <c:pt idx="22390">
                  <c:v>41112.458333333336</c:v>
                </c:pt>
                <c:pt idx="22391">
                  <c:v>41112.5</c:v>
                </c:pt>
                <c:pt idx="22392">
                  <c:v>41112.541666666664</c:v>
                </c:pt>
                <c:pt idx="22393">
                  <c:v>41112.583333333336</c:v>
                </c:pt>
                <c:pt idx="22394">
                  <c:v>41112.625</c:v>
                </c:pt>
                <c:pt idx="22395">
                  <c:v>41112.666666666664</c:v>
                </c:pt>
                <c:pt idx="22396">
                  <c:v>41112.708333333336</c:v>
                </c:pt>
                <c:pt idx="22397">
                  <c:v>41112.75</c:v>
                </c:pt>
                <c:pt idx="22398">
                  <c:v>41112.791666666664</c:v>
                </c:pt>
                <c:pt idx="22399">
                  <c:v>41112.833333333336</c:v>
                </c:pt>
                <c:pt idx="22400">
                  <c:v>41112.875</c:v>
                </c:pt>
                <c:pt idx="22401">
                  <c:v>41112.916666666664</c:v>
                </c:pt>
                <c:pt idx="22402">
                  <c:v>41112.958333333336</c:v>
                </c:pt>
                <c:pt idx="22403">
                  <c:v>41113</c:v>
                </c:pt>
                <c:pt idx="22404">
                  <c:v>41113.041666666664</c:v>
                </c:pt>
                <c:pt idx="22405">
                  <c:v>41113.083333333336</c:v>
                </c:pt>
                <c:pt idx="22406">
                  <c:v>41113.125</c:v>
                </c:pt>
                <c:pt idx="22407">
                  <c:v>41113.166666666664</c:v>
                </c:pt>
                <c:pt idx="22408">
                  <c:v>41113.208333333336</c:v>
                </c:pt>
                <c:pt idx="22409">
                  <c:v>41113.25</c:v>
                </c:pt>
                <c:pt idx="22410">
                  <c:v>41113.291666666664</c:v>
                </c:pt>
                <c:pt idx="22411">
                  <c:v>41113.333333333336</c:v>
                </c:pt>
                <c:pt idx="22412">
                  <c:v>41113.375</c:v>
                </c:pt>
                <c:pt idx="22413">
                  <c:v>41113.416666666664</c:v>
                </c:pt>
                <c:pt idx="22414">
                  <c:v>41113.458333333336</c:v>
                </c:pt>
                <c:pt idx="22415">
                  <c:v>41113.5</c:v>
                </c:pt>
                <c:pt idx="22416">
                  <c:v>41113.541666666664</c:v>
                </c:pt>
                <c:pt idx="22417">
                  <c:v>41113.583333333336</c:v>
                </c:pt>
                <c:pt idx="22418">
                  <c:v>41113.625</c:v>
                </c:pt>
                <c:pt idx="22419">
                  <c:v>41113.666666666664</c:v>
                </c:pt>
                <c:pt idx="22420">
                  <c:v>41113.708333333336</c:v>
                </c:pt>
                <c:pt idx="22421">
                  <c:v>41113.75</c:v>
                </c:pt>
                <c:pt idx="22422">
                  <c:v>41113.791666666664</c:v>
                </c:pt>
                <c:pt idx="22423">
                  <c:v>41113.833333333336</c:v>
                </c:pt>
                <c:pt idx="22424">
                  <c:v>41113.875</c:v>
                </c:pt>
                <c:pt idx="22425">
                  <c:v>41113.916666666664</c:v>
                </c:pt>
                <c:pt idx="22426">
                  <c:v>41113.958333333336</c:v>
                </c:pt>
                <c:pt idx="22427">
                  <c:v>41114</c:v>
                </c:pt>
                <c:pt idx="22428">
                  <c:v>41114.041666666664</c:v>
                </c:pt>
                <c:pt idx="22429">
                  <c:v>41114.083333333336</c:v>
                </c:pt>
                <c:pt idx="22430">
                  <c:v>41114.125</c:v>
                </c:pt>
                <c:pt idx="22431">
                  <c:v>41114.166666666664</c:v>
                </c:pt>
                <c:pt idx="22432">
                  <c:v>41114.208333333336</c:v>
                </c:pt>
                <c:pt idx="22433">
                  <c:v>41114.25</c:v>
                </c:pt>
                <c:pt idx="22434">
                  <c:v>41114.291666666664</c:v>
                </c:pt>
                <c:pt idx="22435">
                  <c:v>41114.333333333336</c:v>
                </c:pt>
                <c:pt idx="22436">
                  <c:v>41114.375</c:v>
                </c:pt>
                <c:pt idx="22437">
                  <c:v>41114.416666666664</c:v>
                </c:pt>
                <c:pt idx="22438">
                  <c:v>41114.458333333336</c:v>
                </c:pt>
                <c:pt idx="22439">
                  <c:v>41114.5</c:v>
                </c:pt>
                <c:pt idx="22440">
                  <c:v>41114.541666666664</c:v>
                </c:pt>
                <c:pt idx="22441">
                  <c:v>41114.583333333336</c:v>
                </c:pt>
                <c:pt idx="22442">
                  <c:v>41114.625</c:v>
                </c:pt>
                <c:pt idx="22443">
                  <c:v>41114.666666666664</c:v>
                </c:pt>
                <c:pt idx="22444">
                  <c:v>41114.708333333336</c:v>
                </c:pt>
                <c:pt idx="22445">
                  <c:v>41114.75</c:v>
                </c:pt>
                <c:pt idx="22446">
                  <c:v>41114.791666666664</c:v>
                </c:pt>
                <c:pt idx="22447">
                  <c:v>41114.833333333336</c:v>
                </c:pt>
                <c:pt idx="22448">
                  <c:v>41114.875</c:v>
                </c:pt>
                <c:pt idx="22449">
                  <c:v>41114.916666666664</c:v>
                </c:pt>
                <c:pt idx="22450">
                  <c:v>41114.958333333336</c:v>
                </c:pt>
                <c:pt idx="22451">
                  <c:v>41115</c:v>
                </c:pt>
                <c:pt idx="22452">
                  <c:v>41115.041666666664</c:v>
                </c:pt>
                <c:pt idx="22453">
                  <c:v>41115.083333333336</c:v>
                </c:pt>
                <c:pt idx="22454">
                  <c:v>41115.125</c:v>
                </c:pt>
                <c:pt idx="22455">
                  <c:v>41115.166666666664</c:v>
                </c:pt>
                <c:pt idx="22456">
                  <c:v>41115.208333333336</c:v>
                </c:pt>
                <c:pt idx="22457">
                  <c:v>41115.25</c:v>
                </c:pt>
                <c:pt idx="22458">
                  <c:v>41115.291666666664</c:v>
                </c:pt>
                <c:pt idx="22459">
                  <c:v>41115.333333333336</c:v>
                </c:pt>
                <c:pt idx="22460">
                  <c:v>41115.375</c:v>
                </c:pt>
                <c:pt idx="22461">
                  <c:v>41115.416666666664</c:v>
                </c:pt>
                <c:pt idx="22462">
                  <c:v>41115.458333333336</c:v>
                </c:pt>
                <c:pt idx="22463">
                  <c:v>41115.5</c:v>
                </c:pt>
                <c:pt idx="22464">
                  <c:v>41115.541666666664</c:v>
                </c:pt>
                <c:pt idx="22465">
                  <c:v>41115.583333333336</c:v>
                </c:pt>
                <c:pt idx="22466">
                  <c:v>41115.625</c:v>
                </c:pt>
                <c:pt idx="22467">
                  <c:v>41115.666666666664</c:v>
                </c:pt>
                <c:pt idx="22468">
                  <c:v>41115.708333333336</c:v>
                </c:pt>
                <c:pt idx="22469">
                  <c:v>41115.75</c:v>
                </c:pt>
                <c:pt idx="22470">
                  <c:v>41115.791666666664</c:v>
                </c:pt>
                <c:pt idx="22471">
                  <c:v>41115.833333333336</c:v>
                </c:pt>
                <c:pt idx="22472">
                  <c:v>41115.875</c:v>
                </c:pt>
                <c:pt idx="22473">
                  <c:v>41115.916666666664</c:v>
                </c:pt>
                <c:pt idx="22474">
                  <c:v>41115.958333333336</c:v>
                </c:pt>
                <c:pt idx="22475">
                  <c:v>41116</c:v>
                </c:pt>
                <c:pt idx="22476">
                  <c:v>41116.041666666664</c:v>
                </c:pt>
                <c:pt idx="22477">
                  <c:v>41116.083333333336</c:v>
                </c:pt>
                <c:pt idx="22478">
                  <c:v>41116.125</c:v>
                </c:pt>
                <c:pt idx="22479">
                  <c:v>41116.166666666664</c:v>
                </c:pt>
                <c:pt idx="22480">
                  <c:v>41116.208333333336</c:v>
                </c:pt>
                <c:pt idx="22481">
                  <c:v>41116.25</c:v>
                </c:pt>
                <c:pt idx="22482">
                  <c:v>41116.291666666664</c:v>
                </c:pt>
                <c:pt idx="22483">
                  <c:v>41116.333333333336</c:v>
                </c:pt>
                <c:pt idx="22484">
                  <c:v>41116.375</c:v>
                </c:pt>
                <c:pt idx="22485">
                  <c:v>41116.416666666664</c:v>
                </c:pt>
                <c:pt idx="22486">
                  <c:v>41116.458333333336</c:v>
                </c:pt>
                <c:pt idx="22487">
                  <c:v>41116.5</c:v>
                </c:pt>
                <c:pt idx="22488">
                  <c:v>41116.541666666664</c:v>
                </c:pt>
                <c:pt idx="22489">
                  <c:v>41116.583333333336</c:v>
                </c:pt>
                <c:pt idx="22490">
                  <c:v>41116.625</c:v>
                </c:pt>
                <c:pt idx="22491">
                  <c:v>41116.666666666664</c:v>
                </c:pt>
                <c:pt idx="22492">
                  <c:v>41116.708333333336</c:v>
                </c:pt>
                <c:pt idx="22493">
                  <c:v>41116.75</c:v>
                </c:pt>
                <c:pt idx="22494">
                  <c:v>41116.791666666664</c:v>
                </c:pt>
                <c:pt idx="22495">
                  <c:v>41116.833333333336</c:v>
                </c:pt>
                <c:pt idx="22496">
                  <c:v>41116.875</c:v>
                </c:pt>
                <c:pt idx="22497">
                  <c:v>41116.916666666664</c:v>
                </c:pt>
                <c:pt idx="22498">
                  <c:v>41116.958333333336</c:v>
                </c:pt>
                <c:pt idx="22499">
                  <c:v>41117</c:v>
                </c:pt>
                <c:pt idx="22500">
                  <c:v>41117.041666666664</c:v>
                </c:pt>
                <c:pt idx="22501">
                  <c:v>41117.083333333336</c:v>
                </c:pt>
                <c:pt idx="22502">
                  <c:v>41117.125</c:v>
                </c:pt>
                <c:pt idx="22503">
                  <c:v>41117.166666666664</c:v>
                </c:pt>
                <c:pt idx="22504">
                  <c:v>41117.208333333336</c:v>
                </c:pt>
                <c:pt idx="22505">
                  <c:v>41117.25</c:v>
                </c:pt>
                <c:pt idx="22506">
                  <c:v>41117.291666666664</c:v>
                </c:pt>
                <c:pt idx="22507">
                  <c:v>41117.333333333336</c:v>
                </c:pt>
                <c:pt idx="22508">
                  <c:v>41117.375</c:v>
                </c:pt>
                <c:pt idx="22509">
                  <c:v>41117.416666666664</c:v>
                </c:pt>
                <c:pt idx="22510">
                  <c:v>41117.458333333336</c:v>
                </c:pt>
                <c:pt idx="22511">
                  <c:v>41117.5</c:v>
                </c:pt>
                <c:pt idx="22512">
                  <c:v>41117.541666666664</c:v>
                </c:pt>
                <c:pt idx="22513">
                  <c:v>41117.583333333336</c:v>
                </c:pt>
                <c:pt idx="22514">
                  <c:v>41117.625</c:v>
                </c:pt>
                <c:pt idx="22515">
                  <c:v>41117.666666666664</c:v>
                </c:pt>
                <c:pt idx="22516">
                  <c:v>41117.708333333336</c:v>
                </c:pt>
                <c:pt idx="22517">
                  <c:v>41117.75</c:v>
                </c:pt>
                <c:pt idx="22518">
                  <c:v>41117.791666666664</c:v>
                </c:pt>
                <c:pt idx="22519">
                  <c:v>41117.833333333336</c:v>
                </c:pt>
                <c:pt idx="22520">
                  <c:v>41117.875</c:v>
                </c:pt>
                <c:pt idx="22521">
                  <c:v>41117.916666666664</c:v>
                </c:pt>
                <c:pt idx="22522">
                  <c:v>41117.958333333336</c:v>
                </c:pt>
                <c:pt idx="22523">
                  <c:v>41118</c:v>
                </c:pt>
                <c:pt idx="22524">
                  <c:v>41118.041666666664</c:v>
                </c:pt>
                <c:pt idx="22525">
                  <c:v>41118.083333333336</c:v>
                </c:pt>
                <c:pt idx="22526">
                  <c:v>41118.125</c:v>
                </c:pt>
                <c:pt idx="22527">
                  <c:v>41118.166666666664</c:v>
                </c:pt>
                <c:pt idx="22528">
                  <c:v>41118.208333333336</c:v>
                </c:pt>
                <c:pt idx="22529">
                  <c:v>41118.25</c:v>
                </c:pt>
                <c:pt idx="22530">
                  <c:v>41118.291666666664</c:v>
                </c:pt>
                <c:pt idx="22531">
                  <c:v>41118.333333333336</c:v>
                </c:pt>
                <c:pt idx="22532">
                  <c:v>41118.375</c:v>
                </c:pt>
                <c:pt idx="22533">
                  <c:v>41118.416666666664</c:v>
                </c:pt>
                <c:pt idx="22534">
                  <c:v>41118.458333333336</c:v>
                </c:pt>
                <c:pt idx="22535">
                  <c:v>41118.5</c:v>
                </c:pt>
                <c:pt idx="22536">
                  <c:v>41118.541666666664</c:v>
                </c:pt>
                <c:pt idx="22537">
                  <c:v>41118.583333333336</c:v>
                </c:pt>
                <c:pt idx="22538">
                  <c:v>41118.625</c:v>
                </c:pt>
                <c:pt idx="22539">
                  <c:v>41118.666666666664</c:v>
                </c:pt>
                <c:pt idx="22540">
                  <c:v>41118.708333333336</c:v>
                </c:pt>
                <c:pt idx="22541">
                  <c:v>41118.75</c:v>
                </c:pt>
                <c:pt idx="22542">
                  <c:v>41118.791666666664</c:v>
                </c:pt>
                <c:pt idx="22543">
                  <c:v>41118.833333333336</c:v>
                </c:pt>
                <c:pt idx="22544">
                  <c:v>41118.875</c:v>
                </c:pt>
                <c:pt idx="22545">
                  <c:v>41118.916666666664</c:v>
                </c:pt>
                <c:pt idx="22546">
                  <c:v>41118.958333333336</c:v>
                </c:pt>
                <c:pt idx="22547">
                  <c:v>41119</c:v>
                </c:pt>
                <c:pt idx="22548">
                  <c:v>41119.041666666664</c:v>
                </c:pt>
                <c:pt idx="22549">
                  <c:v>41119.083333333336</c:v>
                </c:pt>
                <c:pt idx="22550">
                  <c:v>41119.125</c:v>
                </c:pt>
                <c:pt idx="22551">
                  <c:v>41119.166666666664</c:v>
                </c:pt>
                <c:pt idx="22552">
                  <c:v>41119.208333333336</c:v>
                </c:pt>
                <c:pt idx="22553">
                  <c:v>41119.25</c:v>
                </c:pt>
                <c:pt idx="22554">
                  <c:v>41119.291666666664</c:v>
                </c:pt>
                <c:pt idx="22555">
                  <c:v>41119.333333333336</c:v>
                </c:pt>
                <c:pt idx="22556">
                  <c:v>41119.375</c:v>
                </c:pt>
                <c:pt idx="22557">
                  <c:v>41119.416666666664</c:v>
                </c:pt>
                <c:pt idx="22558">
                  <c:v>41119.458333333336</c:v>
                </c:pt>
                <c:pt idx="22559">
                  <c:v>41119.5</c:v>
                </c:pt>
                <c:pt idx="22560">
                  <c:v>41119.541666666664</c:v>
                </c:pt>
                <c:pt idx="22561">
                  <c:v>41119.583333333336</c:v>
                </c:pt>
                <c:pt idx="22562">
                  <c:v>41119.625</c:v>
                </c:pt>
                <c:pt idx="22563">
                  <c:v>41119.666666666664</c:v>
                </c:pt>
                <c:pt idx="22564">
                  <c:v>41119.708333333336</c:v>
                </c:pt>
                <c:pt idx="22565">
                  <c:v>41119.75</c:v>
                </c:pt>
                <c:pt idx="22566">
                  <c:v>41119.791666666664</c:v>
                </c:pt>
                <c:pt idx="22567">
                  <c:v>41119.833333333336</c:v>
                </c:pt>
                <c:pt idx="22568">
                  <c:v>41119.875</c:v>
                </c:pt>
                <c:pt idx="22569">
                  <c:v>41119.916666666664</c:v>
                </c:pt>
                <c:pt idx="22570">
                  <c:v>41119.958333333336</c:v>
                </c:pt>
                <c:pt idx="22571">
                  <c:v>41120</c:v>
                </c:pt>
                <c:pt idx="22572">
                  <c:v>41120.041666666664</c:v>
                </c:pt>
                <c:pt idx="22573">
                  <c:v>41120.083333333336</c:v>
                </c:pt>
                <c:pt idx="22574">
                  <c:v>41120.125</c:v>
                </c:pt>
                <c:pt idx="22575">
                  <c:v>41120.166666666664</c:v>
                </c:pt>
                <c:pt idx="22576">
                  <c:v>41120.208333333336</c:v>
                </c:pt>
                <c:pt idx="22577">
                  <c:v>41120.25</c:v>
                </c:pt>
                <c:pt idx="22578">
                  <c:v>41120.291666666664</c:v>
                </c:pt>
                <c:pt idx="22579">
                  <c:v>41120.333333333336</c:v>
                </c:pt>
                <c:pt idx="22580">
                  <c:v>41120.375</c:v>
                </c:pt>
                <c:pt idx="22581">
                  <c:v>41120.416666666664</c:v>
                </c:pt>
                <c:pt idx="22582">
                  <c:v>41120.458333333336</c:v>
                </c:pt>
                <c:pt idx="22583">
                  <c:v>41120.5</c:v>
                </c:pt>
                <c:pt idx="22584">
                  <c:v>41120.541666666664</c:v>
                </c:pt>
                <c:pt idx="22585">
                  <c:v>41120.583333333336</c:v>
                </c:pt>
                <c:pt idx="22586">
                  <c:v>41120.625</c:v>
                </c:pt>
                <c:pt idx="22587">
                  <c:v>41120.666666666664</c:v>
                </c:pt>
                <c:pt idx="22588">
                  <c:v>41120.708333333336</c:v>
                </c:pt>
                <c:pt idx="22589">
                  <c:v>41120.75</c:v>
                </c:pt>
                <c:pt idx="22590">
                  <c:v>41120.791666666664</c:v>
                </c:pt>
                <c:pt idx="22591">
                  <c:v>41120.833333333336</c:v>
                </c:pt>
                <c:pt idx="22592">
                  <c:v>41120.875</c:v>
                </c:pt>
                <c:pt idx="22593">
                  <c:v>41120.916666666664</c:v>
                </c:pt>
                <c:pt idx="22594">
                  <c:v>41120.958333333336</c:v>
                </c:pt>
                <c:pt idx="22595">
                  <c:v>41121</c:v>
                </c:pt>
                <c:pt idx="22596">
                  <c:v>41121.041666666664</c:v>
                </c:pt>
                <c:pt idx="22597">
                  <c:v>41121.083333333336</c:v>
                </c:pt>
                <c:pt idx="22598">
                  <c:v>41121.125</c:v>
                </c:pt>
                <c:pt idx="22599">
                  <c:v>41121.166666666664</c:v>
                </c:pt>
                <c:pt idx="22600">
                  <c:v>41121.208333333336</c:v>
                </c:pt>
                <c:pt idx="22601">
                  <c:v>41121.25</c:v>
                </c:pt>
                <c:pt idx="22602">
                  <c:v>41121.291666666664</c:v>
                </c:pt>
                <c:pt idx="22603">
                  <c:v>41121.333333333336</c:v>
                </c:pt>
                <c:pt idx="22604">
                  <c:v>41121.375</c:v>
                </c:pt>
                <c:pt idx="22605">
                  <c:v>41121.416666666664</c:v>
                </c:pt>
                <c:pt idx="22606">
                  <c:v>41121.458333333336</c:v>
                </c:pt>
                <c:pt idx="22607">
                  <c:v>41121.5</c:v>
                </c:pt>
                <c:pt idx="22608">
                  <c:v>41121.541666666664</c:v>
                </c:pt>
                <c:pt idx="22609">
                  <c:v>41121.583333333336</c:v>
                </c:pt>
                <c:pt idx="22610">
                  <c:v>41121.625</c:v>
                </c:pt>
                <c:pt idx="22611">
                  <c:v>41121.666666666664</c:v>
                </c:pt>
                <c:pt idx="22612">
                  <c:v>41121.708333333336</c:v>
                </c:pt>
                <c:pt idx="22613">
                  <c:v>41121.75</c:v>
                </c:pt>
                <c:pt idx="22614">
                  <c:v>41121.791666666664</c:v>
                </c:pt>
                <c:pt idx="22615">
                  <c:v>41121.833333333336</c:v>
                </c:pt>
                <c:pt idx="22616">
                  <c:v>41121.875</c:v>
                </c:pt>
                <c:pt idx="22617">
                  <c:v>41121.916666666664</c:v>
                </c:pt>
                <c:pt idx="22618">
                  <c:v>41121.958333333336</c:v>
                </c:pt>
                <c:pt idx="22619">
                  <c:v>41122</c:v>
                </c:pt>
                <c:pt idx="22620">
                  <c:v>41122.041666666664</c:v>
                </c:pt>
                <c:pt idx="22621">
                  <c:v>41122.083333333336</c:v>
                </c:pt>
                <c:pt idx="22622">
                  <c:v>41122.125</c:v>
                </c:pt>
                <c:pt idx="22623">
                  <c:v>41122.166666666664</c:v>
                </c:pt>
                <c:pt idx="22624">
                  <c:v>41122.208333333336</c:v>
                </c:pt>
                <c:pt idx="22625">
                  <c:v>41122.25</c:v>
                </c:pt>
                <c:pt idx="22626">
                  <c:v>41122.291666666664</c:v>
                </c:pt>
                <c:pt idx="22627">
                  <c:v>41122.333333333336</c:v>
                </c:pt>
                <c:pt idx="22628">
                  <c:v>41122.375</c:v>
                </c:pt>
                <c:pt idx="22629">
                  <c:v>41122.416666666664</c:v>
                </c:pt>
                <c:pt idx="22630">
                  <c:v>41122.458333333336</c:v>
                </c:pt>
                <c:pt idx="22631">
                  <c:v>41122.5</c:v>
                </c:pt>
                <c:pt idx="22632">
                  <c:v>41122.541666666664</c:v>
                </c:pt>
                <c:pt idx="22633">
                  <c:v>41122.583333333336</c:v>
                </c:pt>
                <c:pt idx="22634">
                  <c:v>41122.625</c:v>
                </c:pt>
                <c:pt idx="22635">
                  <c:v>41122.666666666664</c:v>
                </c:pt>
                <c:pt idx="22636">
                  <c:v>41122.708333333336</c:v>
                </c:pt>
                <c:pt idx="22637">
                  <c:v>41122.75</c:v>
                </c:pt>
                <c:pt idx="22638">
                  <c:v>41122.791666666664</c:v>
                </c:pt>
                <c:pt idx="22639">
                  <c:v>41122.833333333336</c:v>
                </c:pt>
                <c:pt idx="22640">
                  <c:v>41122.875</c:v>
                </c:pt>
                <c:pt idx="22641">
                  <c:v>41122.916666666664</c:v>
                </c:pt>
                <c:pt idx="22642">
                  <c:v>41122.958333333336</c:v>
                </c:pt>
                <c:pt idx="22643">
                  <c:v>41123</c:v>
                </c:pt>
                <c:pt idx="22644">
                  <c:v>41123.041666666664</c:v>
                </c:pt>
                <c:pt idx="22645">
                  <c:v>41123.083333333336</c:v>
                </c:pt>
                <c:pt idx="22646">
                  <c:v>41123.125</c:v>
                </c:pt>
                <c:pt idx="22647">
                  <c:v>41123.166666666664</c:v>
                </c:pt>
                <c:pt idx="22648">
                  <c:v>41123.208333333336</c:v>
                </c:pt>
                <c:pt idx="22649">
                  <c:v>41123.25</c:v>
                </c:pt>
                <c:pt idx="22650">
                  <c:v>41123.291666666664</c:v>
                </c:pt>
                <c:pt idx="22651">
                  <c:v>41123.333333333336</c:v>
                </c:pt>
                <c:pt idx="22652">
                  <c:v>41123.375</c:v>
                </c:pt>
                <c:pt idx="22653">
                  <c:v>41123.416666666664</c:v>
                </c:pt>
                <c:pt idx="22654">
                  <c:v>41123.458333333336</c:v>
                </c:pt>
                <c:pt idx="22655">
                  <c:v>41123.5</c:v>
                </c:pt>
                <c:pt idx="22656">
                  <c:v>41123.541666666664</c:v>
                </c:pt>
                <c:pt idx="22657">
                  <c:v>41123.583333333336</c:v>
                </c:pt>
                <c:pt idx="22658">
                  <c:v>41123.625</c:v>
                </c:pt>
                <c:pt idx="22659">
                  <c:v>41123.666666666664</c:v>
                </c:pt>
                <c:pt idx="22660">
                  <c:v>41123.708333333336</c:v>
                </c:pt>
                <c:pt idx="22661">
                  <c:v>41123.75</c:v>
                </c:pt>
                <c:pt idx="22662">
                  <c:v>41123.791666666664</c:v>
                </c:pt>
                <c:pt idx="22663">
                  <c:v>41123.833333333336</c:v>
                </c:pt>
                <c:pt idx="22664">
                  <c:v>41123.875</c:v>
                </c:pt>
                <c:pt idx="22665">
                  <c:v>41123.916666666664</c:v>
                </c:pt>
                <c:pt idx="22666">
                  <c:v>41123.958333333336</c:v>
                </c:pt>
                <c:pt idx="22667">
                  <c:v>41124</c:v>
                </c:pt>
                <c:pt idx="22668">
                  <c:v>41124.041666666664</c:v>
                </c:pt>
                <c:pt idx="22669">
                  <c:v>41124.083333333336</c:v>
                </c:pt>
                <c:pt idx="22670">
                  <c:v>41124.125</c:v>
                </c:pt>
                <c:pt idx="22671">
                  <c:v>41124.166666666664</c:v>
                </c:pt>
                <c:pt idx="22672">
                  <c:v>41124.208333333336</c:v>
                </c:pt>
                <c:pt idx="22673">
                  <c:v>41124.25</c:v>
                </c:pt>
                <c:pt idx="22674">
                  <c:v>41124.291666666664</c:v>
                </c:pt>
                <c:pt idx="22675">
                  <c:v>41124.333333333336</c:v>
                </c:pt>
                <c:pt idx="22676">
                  <c:v>41124.375</c:v>
                </c:pt>
                <c:pt idx="22677">
                  <c:v>41124.416666666664</c:v>
                </c:pt>
                <c:pt idx="22678">
                  <c:v>41124.458333333336</c:v>
                </c:pt>
                <c:pt idx="22679">
                  <c:v>41124.5</c:v>
                </c:pt>
                <c:pt idx="22680">
                  <c:v>41124.541666666664</c:v>
                </c:pt>
                <c:pt idx="22681">
                  <c:v>41124.583333333336</c:v>
                </c:pt>
                <c:pt idx="22682">
                  <c:v>41124.625</c:v>
                </c:pt>
                <c:pt idx="22683">
                  <c:v>41124.666666666664</c:v>
                </c:pt>
                <c:pt idx="22684">
                  <c:v>41124.708333333336</c:v>
                </c:pt>
                <c:pt idx="22685">
                  <c:v>41124.75</c:v>
                </c:pt>
                <c:pt idx="22686">
                  <c:v>41124.791666666664</c:v>
                </c:pt>
                <c:pt idx="22687">
                  <c:v>41124.833333333336</c:v>
                </c:pt>
                <c:pt idx="22688">
                  <c:v>41124.875</c:v>
                </c:pt>
                <c:pt idx="22689">
                  <c:v>41124.916666666664</c:v>
                </c:pt>
                <c:pt idx="22690">
                  <c:v>41124.958333333336</c:v>
                </c:pt>
                <c:pt idx="22691">
                  <c:v>41125</c:v>
                </c:pt>
                <c:pt idx="22692">
                  <c:v>41125.041666666664</c:v>
                </c:pt>
                <c:pt idx="22693">
                  <c:v>41125.083333333336</c:v>
                </c:pt>
                <c:pt idx="22694">
                  <c:v>41125.125</c:v>
                </c:pt>
                <c:pt idx="22695">
                  <c:v>41125.166666666664</c:v>
                </c:pt>
                <c:pt idx="22696">
                  <c:v>41125.208333333336</c:v>
                </c:pt>
                <c:pt idx="22697">
                  <c:v>41125.25</c:v>
                </c:pt>
                <c:pt idx="22698">
                  <c:v>41125.291666666664</c:v>
                </c:pt>
                <c:pt idx="22699">
                  <c:v>41125.333333333336</c:v>
                </c:pt>
                <c:pt idx="22700">
                  <c:v>41125.375</c:v>
                </c:pt>
                <c:pt idx="22701">
                  <c:v>41125.416666666664</c:v>
                </c:pt>
                <c:pt idx="22702">
                  <c:v>41125.458333333336</c:v>
                </c:pt>
                <c:pt idx="22703">
                  <c:v>41125.5</c:v>
                </c:pt>
                <c:pt idx="22704">
                  <c:v>41125.541666666664</c:v>
                </c:pt>
                <c:pt idx="22705">
                  <c:v>41125.583333333336</c:v>
                </c:pt>
                <c:pt idx="22706">
                  <c:v>41125.625</c:v>
                </c:pt>
                <c:pt idx="22707">
                  <c:v>41125.666666666664</c:v>
                </c:pt>
                <c:pt idx="22708">
                  <c:v>41125.708333333336</c:v>
                </c:pt>
                <c:pt idx="22709">
                  <c:v>41125.75</c:v>
                </c:pt>
                <c:pt idx="22710">
                  <c:v>41125.791666666664</c:v>
                </c:pt>
                <c:pt idx="22711">
                  <c:v>41125.833333333336</c:v>
                </c:pt>
                <c:pt idx="22712">
                  <c:v>41125.875</c:v>
                </c:pt>
                <c:pt idx="22713">
                  <c:v>41125.916666666664</c:v>
                </c:pt>
                <c:pt idx="22714">
                  <c:v>41125.958333333336</c:v>
                </c:pt>
                <c:pt idx="22715">
                  <c:v>41126</c:v>
                </c:pt>
                <c:pt idx="22716">
                  <c:v>41126.041666666664</c:v>
                </c:pt>
                <c:pt idx="22717">
                  <c:v>41126.083333333336</c:v>
                </c:pt>
                <c:pt idx="22718">
                  <c:v>41126.125</c:v>
                </c:pt>
                <c:pt idx="22719">
                  <c:v>41126.166666666664</c:v>
                </c:pt>
                <c:pt idx="22720">
                  <c:v>41126.208333333336</c:v>
                </c:pt>
                <c:pt idx="22721">
                  <c:v>41126.25</c:v>
                </c:pt>
                <c:pt idx="22722">
                  <c:v>41126.291666666664</c:v>
                </c:pt>
                <c:pt idx="22723">
                  <c:v>41126.333333333336</c:v>
                </c:pt>
                <c:pt idx="22724">
                  <c:v>41126.375</c:v>
                </c:pt>
                <c:pt idx="22725">
                  <c:v>41126.416666666664</c:v>
                </c:pt>
                <c:pt idx="22726">
                  <c:v>41126.458333333336</c:v>
                </c:pt>
                <c:pt idx="22727">
                  <c:v>41126.5</c:v>
                </c:pt>
                <c:pt idx="22728">
                  <c:v>41126.541666666664</c:v>
                </c:pt>
                <c:pt idx="22729">
                  <c:v>41126.583333333336</c:v>
                </c:pt>
                <c:pt idx="22730">
                  <c:v>41126.625</c:v>
                </c:pt>
                <c:pt idx="22731">
                  <c:v>41126.666666666664</c:v>
                </c:pt>
                <c:pt idx="22732">
                  <c:v>41126.708333333336</c:v>
                </c:pt>
                <c:pt idx="22733">
                  <c:v>41126.75</c:v>
                </c:pt>
                <c:pt idx="22734">
                  <c:v>41126.791666666664</c:v>
                </c:pt>
                <c:pt idx="22735">
                  <c:v>41126.833333333336</c:v>
                </c:pt>
                <c:pt idx="22736">
                  <c:v>41126.875</c:v>
                </c:pt>
                <c:pt idx="22737">
                  <c:v>41126.916666666664</c:v>
                </c:pt>
                <c:pt idx="22738">
                  <c:v>41126.958333333336</c:v>
                </c:pt>
                <c:pt idx="22739">
                  <c:v>41127</c:v>
                </c:pt>
                <c:pt idx="22740">
                  <c:v>41127.041666666664</c:v>
                </c:pt>
                <c:pt idx="22741">
                  <c:v>41127.083333333336</c:v>
                </c:pt>
                <c:pt idx="22742">
                  <c:v>41127.125</c:v>
                </c:pt>
                <c:pt idx="22743">
                  <c:v>41127.166666666664</c:v>
                </c:pt>
                <c:pt idx="22744">
                  <c:v>41127.208333333336</c:v>
                </c:pt>
                <c:pt idx="22745">
                  <c:v>41127.25</c:v>
                </c:pt>
                <c:pt idx="22746">
                  <c:v>41127.291666666664</c:v>
                </c:pt>
                <c:pt idx="22747">
                  <c:v>41127.333333333336</c:v>
                </c:pt>
                <c:pt idx="22748">
                  <c:v>41127.375</c:v>
                </c:pt>
                <c:pt idx="22749">
                  <c:v>41127.416666666664</c:v>
                </c:pt>
                <c:pt idx="22750">
                  <c:v>41127.458333333336</c:v>
                </c:pt>
                <c:pt idx="22751">
                  <c:v>41127.5</c:v>
                </c:pt>
                <c:pt idx="22752">
                  <c:v>41127.541666666664</c:v>
                </c:pt>
                <c:pt idx="22753">
                  <c:v>41127.583333333336</c:v>
                </c:pt>
                <c:pt idx="22754">
                  <c:v>41127.625</c:v>
                </c:pt>
                <c:pt idx="22755">
                  <c:v>41127.666666666664</c:v>
                </c:pt>
                <c:pt idx="22756">
                  <c:v>41127.708333333336</c:v>
                </c:pt>
                <c:pt idx="22757">
                  <c:v>41127.75</c:v>
                </c:pt>
                <c:pt idx="22758">
                  <c:v>41127.791666666664</c:v>
                </c:pt>
                <c:pt idx="22759">
                  <c:v>41127.833333333336</c:v>
                </c:pt>
                <c:pt idx="22760">
                  <c:v>41127.875</c:v>
                </c:pt>
                <c:pt idx="22761">
                  <c:v>41127.916666666664</c:v>
                </c:pt>
                <c:pt idx="22762">
                  <c:v>41127.958333333336</c:v>
                </c:pt>
                <c:pt idx="22763">
                  <c:v>41128</c:v>
                </c:pt>
                <c:pt idx="22764">
                  <c:v>41128.041666666664</c:v>
                </c:pt>
                <c:pt idx="22765">
                  <c:v>41128.083333333336</c:v>
                </c:pt>
                <c:pt idx="22766">
                  <c:v>41128.125</c:v>
                </c:pt>
                <c:pt idx="22767">
                  <c:v>41128.166666666664</c:v>
                </c:pt>
                <c:pt idx="22768">
                  <c:v>41128.208333333336</c:v>
                </c:pt>
                <c:pt idx="22769">
                  <c:v>41128.25</c:v>
                </c:pt>
                <c:pt idx="22770">
                  <c:v>41128.291666666664</c:v>
                </c:pt>
                <c:pt idx="22771">
                  <c:v>41128.333333333336</c:v>
                </c:pt>
                <c:pt idx="22772">
                  <c:v>41128.375</c:v>
                </c:pt>
                <c:pt idx="22773">
                  <c:v>41128.416666666664</c:v>
                </c:pt>
                <c:pt idx="22774">
                  <c:v>41128.458333333336</c:v>
                </c:pt>
                <c:pt idx="22775">
                  <c:v>41128.5</c:v>
                </c:pt>
                <c:pt idx="22776">
                  <c:v>41128.541666666664</c:v>
                </c:pt>
                <c:pt idx="22777">
                  <c:v>41128.583333333336</c:v>
                </c:pt>
                <c:pt idx="22778">
                  <c:v>41128.625</c:v>
                </c:pt>
                <c:pt idx="22779">
                  <c:v>41128.666666666664</c:v>
                </c:pt>
                <c:pt idx="22780">
                  <c:v>41128.708333333336</c:v>
                </c:pt>
                <c:pt idx="22781">
                  <c:v>41128.75</c:v>
                </c:pt>
                <c:pt idx="22782">
                  <c:v>41128.791666666664</c:v>
                </c:pt>
                <c:pt idx="22783">
                  <c:v>41128.833333333336</c:v>
                </c:pt>
                <c:pt idx="22784">
                  <c:v>41128.875</c:v>
                </c:pt>
                <c:pt idx="22785">
                  <c:v>41128.916666666664</c:v>
                </c:pt>
                <c:pt idx="22786">
                  <c:v>41128.958333333336</c:v>
                </c:pt>
                <c:pt idx="22787">
                  <c:v>41129</c:v>
                </c:pt>
                <c:pt idx="22788">
                  <c:v>41129.041666666664</c:v>
                </c:pt>
                <c:pt idx="22789">
                  <c:v>41129.083333333336</c:v>
                </c:pt>
                <c:pt idx="22790">
                  <c:v>41129.125</c:v>
                </c:pt>
                <c:pt idx="22791">
                  <c:v>41129.166666666664</c:v>
                </c:pt>
                <c:pt idx="22792">
                  <c:v>41129.208333333336</c:v>
                </c:pt>
                <c:pt idx="22793">
                  <c:v>41129.25</c:v>
                </c:pt>
                <c:pt idx="22794">
                  <c:v>41129.291666666664</c:v>
                </c:pt>
                <c:pt idx="22795">
                  <c:v>41129.333333333336</c:v>
                </c:pt>
                <c:pt idx="22796">
                  <c:v>41129.375</c:v>
                </c:pt>
                <c:pt idx="22797">
                  <c:v>41129.416666666664</c:v>
                </c:pt>
                <c:pt idx="22798">
                  <c:v>41129.458333333336</c:v>
                </c:pt>
                <c:pt idx="22799">
                  <c:v>41129.5</c:v>
                </c:pt>
                <c:pt idx="22800">
                  <c:v>41129.541666666664</c:v>
                </c:pt>
                <c:pt idx="22801">
                  <c:v>41129.583333333336</c:v>
                </c:pt>
                <c:pt idx="22802">
                  <c:v>41129.625</c:v>
                </c:pt>
                <c:pt idx="22803">
                  <c:v>41129.666666666664</c:v>
                </c:pt>
                <c:pt idx="22804">
                  <c:v>41129.708333333336</c:v>
                </c:pt>
                <c:pt idx="22805">
                  <c:v>41129.75</c:v>
                </c:pt>
                <c:pt idx="22806">
                  <c:v>41129.791666666664</c:v>
                </c:pt>
                <c:pt idx="22807">
                  <c:v>41129.833333333336</c:v>
                </c:pt>
                <c:pt idx="22808">
                  <c:v>41129.875</c:v>
                </c:pt>
                <c:pt idx="22809">
                  <c:v>41129.916666666664</c:v>
                </c:pt>
                <c:pt idx="22810">
                  <c:v>41129.958333333336</c:v>
                </c:pt>
                <c:pt idx="22811">
                  <c:v>41130</c:v>
                </c:pt>
                <c:pt idx="22812">
                  <c:v>41130.041666666664</c:v>
                </c:pt>
                <c:pt idx="22813">
                  <c:v>41130.083333333336</c:v>
                </c:pt>
                <c:pt idx="22814">
                  <c:v>41130.125</c:v>
                </c:pt>
                <c:pt idx="22815">
                  <c:v>41130.166666666664</c:v>
                </c:pt>
                <c:pt idx="22816">
                  <c:v>41130.208333333336</c:v>
                </c:pt>
                <c:pt idx="22817">
                  <c:v>41130.25</c:v>
                </c:pt>
                <c:pt idx="22818">
                  <c:v>41130.291666666664</c:v>
                </c:pt>
                <c:pt idx="22819">
                  <c:v>41130.333333333336</c:v>
                </c:pt>
                <c:pt idx="22820">
                  <c:v>41130.375</c:v>
                </c:pt>
                <c:pt idx="22821">
                  <c:v>41130.416666666664</c:v>
                </c:pt>
                <c:pt idx="22822">
                  <c:v>41130.458333333336</c:v>
                </c:pt>
                <c:pt idx="22823">
                  <c:v>41130.5</c:v>
                </c:pt>
                <c:pt idx="22824">
                  <c:v>41130.541666666664</c:v>
                </c:pt>
                <c:pt idx="22825">
                  <c:v>41130.583333333336</c:v>
                </c:pt>
                <c:pt idx="22826">
                  <c:v>41130.625</c:v>
                </c:pt>
                <c:pt idx="22827">
                  <c:v>41130.666666666664</c:v>
                </c:pt>
                <c:pt idx="22828">
                  <c:v>41130.708333333336</c:v>
                </c:pt>
                <c:pt idx="22829">
                  <c:v>41130.75</c:v>
                </c:pt>
                <c:pt idx="22830">
                  <c:v>41130.791666666664</c:v>
                </c:pt>
                <c:pt idx="22831">
                  <c:v>41130.833333333336</c:v>
                </c:pt>
                <c:pt idx="22832">
                  <c:v>41130.875</c:v>
                </c:pt>
                <c:pt idx="22833">
                  <c:v>41130.916666666664</c:v>
                </c:pt>
                <c:pt idx="22834">
                  <c:v>41130.958333333336</c:v>
                </c:pt>
                <c:pt idx="22835">
                  <c:v>41131</c:v>
                </c:pt>
                <c:pt idx="22836">
                  <c:v>41131.041666666664</c:v>
                </c:pt>
                <c:pt idx="22837">
                  <c:v>41131.083333333336</c:v>
                </c:pt>
                <c:pt idx="22838">
                  <c:v>41131.125</c:v>
                </c:pt>
                <c:pt idx="22839">
                  <c:v>41131.166666666664</c:v>
                </c:pt>
                <c:pt idx="22840">
                  <c:v>41131.208333333336</c:v>
                </c:pt>
                <c:pt idx="22841">
                  <c:v>41131.25</c:v>
                </c:pt>
                <c:pt idx="22842">
                  <c:v>41131.291666666664</c:v>
                </c:pt>
                <c:pt idx="22843">
                  <c:v>41131.333333333336</c:v>
                </c:pt>
                <c:pt idx="22844">
                  <c:v>41131.375</c:v>
                </c:pt>
                <c:pt idx="22845">
                  <c:v>41131.416666666664</c:v>
                </c:pt>
                <c:pt idx="22846">
                  <c:v>41131.458333333336</c:v>
                </c:pt>
                <c:pt idx="22847">
                  <c:v>41131.5</c:v>
                </c:pt>
                <c:pt idx="22848">
                  <c:v>41131.541666666664</c:v>
                </c:pt>
                <c:pt idx="22849">
                  <c:v>41131.583333333336</c:v>
                </c:pt>
                <c:pt idx="22850">
                  <c:v>41131.625</c:v>
                </c:pt>
                <c:pt idx="22851">
                  <c:v>41131.666666666664</c:v>
                </c:pt>
                <c:pt idx="22852">
                  <c:v>41131.708333333336</c:v>
                </c:pt>
                <c:pt idx="22853">
                  <c:v>41131.75</c:v>
                </c:pt>
                <c:pt idx="22854">
                  <c:v>41131.791666666664</c:v>
                </c:pt>
                <c:pt idx="22855">
                  <c:v>41131.833333333336</c:v>
                </c:pt>
                <c:pt idx="22856">
                  <c:v>41131.875</c:v>
                </c:pt>
                <c:pt idx="22857">
                  <c:v>41131.916666666664</c:v>
                </c:pt>
                <c:pt idx="22858">
                  <c:v>41131.958333333336</c:v>
                </c:pt>
                <c:pt idx="22859">
                  <c:v>41132</c:v>
                </c:pt>
                <c:pt idx="22860">
                  <c:v>41132.041666666664</c:v>
                </c:pt>
                <c:pt idx="22861">
                  <c:v>41132.083333333336</c:v>
                </c:pt>
                <c:pt idx="22862">
                  <c:v>41132.125</c:v>
                </c:pt>
                <c:pt idx="22863">
                  <c:v>41132.166666666664</c:v>
                </c:pt>
                <c:pt idx="22864">
                  <c:v>41132.208333333336</c:v>
                </c:pt>
                <c:pt idx="22865">
                  <c:v>41132.25</c:v>
                </c:pt>
                <c:pt idx="22866">
                  <c:v>41132.291666666664</c:v>
                </c:pt>
                <c:pt idx="22867">
                  <c:v>41132.333333333336</c:v>
                </c:pt>
                <c:pt idx="22868">
                  <c:v>41132.375</c:v>
                </c:pt>
                <c:pt idx="22869">
                  <c:v>41132.416666666664</c:v>
                </c:pt>
                <c:pt idx="22870">
                  <c:v>41132.458333333336</c:v>
                </c:pt>
                <c:pt idx="22871">
                  <c:v>41132.5</c:v>
                </c:pt>
                <c:pt idx="22872">
                  <c:v>41132.541666666664</c:v>
                </c:pt>
                <c:pt idx="22873">
                  <c:v>41132.583333333336</c:v>
                </c:pt>
                <c:pt idx="22874">
                  <c:v>41132.625</c:v>
                </c:pt>
                <c:pt idx="22875">
                  <c:v>41132.666666666664</c:v>
                </c:pt>
                <c:pt idx="22876">
                  <c:v>41132.708333333336</c:v>
                </c:pt>
                <c:pt idx="22877">
                  <c:v>41132.75</c:v>
                </c:pt>
                <c:pt idx="22878">
                  <c:v>41132.791666666664</c:v>
                </c:pt>
                <c:pt idx="22879">
                  <c:v>41132.833333333336</c:v>
                </c:pt>
                <c:pt idx="22880">
                  <c:v>41132.875</c:v>
                </c:pt>
                <c:pt idx="22881">
                  <c:v>41132.916666666664</c:v>
                </c:pt>
                <c:pt idx="22882">
                  <c:v>41132.958333333336</c:v>
                </c:pt>
                <c:pt idx="22883">
                  <c:v>41133</c:v>
                </c:pt>
                <c:pt idx="22884">
                  <c:v>41133.041666666664</c:v>
                </c:pt>
                <c:pt idx="22885">
                  <c:v>41133.083333333336</c:v>
                </c:pt>
                <c:pt idx="22886">
                  <c:v>41133.125</c:v>
                </c:pt>
                <c:pt idx="22887">
                  <c:v>41133.166666666664</c:v>
                </c:pt>
                <c:pt idx="22888">
                  <c:v>41133.208333333336</c:v>
                </c:pt>
                <c:pt idx="22889">
                  <c:v>41133.25</c:v>
                </c:pt>
                <c:pt idx="22890">
                  <c:v>41133.291666666664</c:v>
                </c:pt>
                <c:pt idx="22891">
                  <c:v>41133.333333333336</c:v>
                </c:pt>
                <c:pt idx="22892">
                  <c:v>41133.375</c:v>
                </c:pt>
                <c:pt idx="22893">
                  <c:v>41133.416666666664</c:v>
                </c:pt>
                <c:pt idx="22894">
                  <c:v>41133.458333333336</c:v>
                </c:pt>
                <c:pt idx="22895">
                  <c:v>41133.5</c:v>
                </c:pt>
                <c:pt idx="22896">
                  <c:v>41133.541666666664</c:v>
                </c:pt>
                <c:pt idx="22897">
                  <c:v>41133.583333333336</c:v>
                </c:pt>
                <c:pt idx="22898">
                  <c:v>41133.625</c:v>
                </c:pt>
                <c:pt idx="22899">
                  <c:v>41133.666666666664</c:v>
                </c:pt>
                <c:pt idx="22900">
                  <c:v>41133.708333333336</c:v>
                </c:pt>
                <c:pt idx="22901">
                  <c:v>41133.75</c:v>
                </c:pt>
                <c:pt idx="22902">
                  <c:v>41133.791666666664</c:v>
                </c:pt>
                <c:pt idx="22903">
                  <c:v>41133.833333333336</c:v>
                </c:pt>
                <c:pt idx="22904">
                  <c:v>41133.875</c:v>
                </c:pt>
                <c:pt idx="22905">
                  <c:v>41133.916666666664</c:v>
                </c:pt>
                <c:pt idx="22906">
                  <c:v>41133.958333333336</c:v>
                </c:pt>
                <c:pt idx="22907">
                  <c:v>41134</c:v>
                </c:pt>
                <c:pt idx="22908">
                  <c:v>41134.041666666664</c:v>
                </c:pt>
                <c:pt idx="22909">
                  <c:v>41134.083333333336</c:v>
                </c:pt>
                <c:pt idx="22910">
                  <c:v>41134.125</c:v>
                </c:pt>
                <c:pt idx="22911">
                  <c:v>41134.166666666664</c:v>
                </c:pt>
                <c:pt idx="22912">
                  <c:v>41134.208333333336</c:v>
                </c:pt>
                <c:pt idx="22913">
                  <c:v>41134.25</c:v>
                </c:pt>
                <c:pt idx="22914">
                  <c:v>41134.291666666664</c:v>
                </c:pt>
                <c:pt idx="22915">
                  <c:v>41134.333333333336</c:v>
                </c:pt>
                <c:pt idx="22916">
                  <c:v>41134.375</c:v>
                </c:pt>
                <c:pt idx="22917">
                  <c:v>41134.416666666664</c:v>
                </c:pt>
                <c:pt idx="22918">
                  <c:v>41134.458333333336</c:v>
                </c:pt>
                <c:pt idx="22919">
                  <c:v>41134.5</c:v>
                </c:pt>
                <c:pt idx="22920">
                  <c:v>41134.541666666664</c:v>
                </c:pt>
                <c:pt idx="22921">
                  <c:v>41134.583333333336</c:v>
                </c:pt>
                <c:pt idx="22922">
                  <c:v>41134.625</c:v>
                </c:pt>
                <c:pt idx="22923">
                  <c:v>41134.666666666664</c:v>
                </c:pt>
                <c:pt idx="22924">
                  <c:v>41134.708333333336</c:v>
                </c:pt>
                <c:pt idx="22925">
                  <c:v>41134.75</c:v>
                </c:pt>
                <c:pt idx="22926">
                  <c:v>41134.791666666664</c:v>
                </c:pt>
                <c:pt idx="22927">
                  <c:v>41134.833333333336</c:v>
                </c:pt>
                <c:pt idx="22928">
                  <c:v>41134.875</c:v>
                </c:pt>
                <c:pt idx="22929">
                  <c:v>41134.916666666664</c:v>
                </c:pt>
                <c:pt idx="22930">
                  <c:v>41134.958333333336</c:v>
                </c:pt>
                <c:pt idx="22931">
                  <c:v>41135</c:v>
                </c:pt>
                <c:pt idx="22932">
                  <c:v>41135.041666666664</c:v>
                </c:pt>
                <c:pt idx="22933">
                  <c:v>41135.083333333336</c:v>
                </c:pt>
                <c:pt idx="22934">
                  <c:v>41135.125</c:v>
                </c:pt>
                <c:pt idx="22935">
                  <c:v>41135.166666666664</c:v>
                </c:pt>
                <c:pt idx="22936">
                  <c:v>41135.208333333336</c:v>
                </c:pt>
                <c:pt idx="22937">
                  <c:v>41135.25</c:v>
                </c:pt>
                <c:pt idx="22938">
                  <c:v>41135.291666666664</c:v>
                </c:pt>
                <c:pt idx="22939">
                  <c:v>41135.333333333336</c:v>
                </c:pt>
                <c:pt idx="22940">
                  <c:v>41135.375</c:v>
                </c:pt>
                <c:pt idx="22941">
                  <c:v>41135.416666666664</c:v>
                </c:pt>
                <c:pt idx="22942">
                  <c:v>41135.458333333336</c:v>
                </c:pt>
                <c:pt idx="22943">
                  <c:v>41135.5</c:v>
                </c:pt>
                <c:pt idx="22944">
                  <c:v>41135.541666666664</c:v>
                </c:pt>
                <c:pt idx="22945">
                  <c:v>41135.583333333336</c:v>
                </c:pt>
                <c:pt idx="22946">
                  <c:v>41135.625</c:v>
                </c:pt>
                <c:pt idx="22947">
                  <c:v>41135.666666666664</c:v>
                </c:pt>
                <c:pt idx="22948">
                  <c:v>41135.708333333336</c:v>
                </c:pt>
                <c:pt idx="22949">
                  <c:v>41135.75</c:v>
                </c:pt>
                <c:pt idx="22950">
                  <c:v>41135.791666666664</c:v>
                </c:pt>
                <c:pt idx="22951">
                  <c:v>41135.833333333336</c:v>
                </c:pt>
                <c:pt idx="22952">
                  <c:v>41135.875</c:v>
                </c:pt>
                <c:pt idx="22953">
                  <c:v>41135.916666666664</c:v>
                </c:pt>
                <c:pt idx="22954">
                  <c:v>41135.958333333336</c:v>
                </c:pt>
                <c:pt idx="22955">
                  <c:v>41136</c:v>
                </c:pt>
                <c:pt idx="22956">
                  <c:v>41136.041666666664</c:v>
                </c:pt>
                <c:pt idx="22957">
                  <c:v>41136.083333333336</c:v>
                </c:pt>
                <c:pt idx="22958">
                  <c:v>41136.125</c:v>
                </c:pt>
                <c:pt idx="22959">
                  <c:v>41136.166666666664</c:v>
                </c:pt>
                <c:pt idx="22960">
                  <c:v>41136.208333333336</c:v>
                </c:pt>
                <c:pt idx="22961">
                  <c:v>41136.25</c:v>
                </c:pt>
                <c:pt idx="22962">
                  <c:v>41136.291666666664</c:v>
                </c:pt>
                <c:pt idx="22963">
                  <c:v>41136.333333333336</c:v>
                </c:pt>
                <c:pt idx="22964">
                  <c:v>41136.375</c:v>
                </c:pt>
                <c:pt idx="22965">
                  <c:v>41136.416666666664</c:v>
                </c:pt>
                <c:pt idx="22966">
                  <c:v>41136.458333333336</c:v>
                </c:pt>
                <c:pt idx="22967">
                  <c:v>41136.5</c:v>
                </c:pt>
                <c:pt idx="22968">
                  <c:v>41136.541666666664</c:v>
                </c:pt>
                <c:pt idx="22969">
                  <c:v>41136.583333333336</c:v>
                </c:pt>
                <c:pt idx="22970">
                  <c:v>41136.625</c:v>
                </c:pt>
                <c:pt idx="22971">
                  <c:v>41136.666666666664</c:v>
                </c:pt>
                <c:pt idx="22972">
                  <c:v>41136.708333333336</c:v>
                </c:pt>
                <c:pt idx="22973">
                  <c:v>41136.75</c:v>
                </c:pt>
                <c:pt idx="22974">
                  <c:v>41136.791666666664</c:v>
                </c:pt>
                <c:pt idx="22975">
                  <c:v>41136.833333333336</c:v>
                </c:pt>
                <c:pt idx="22976">
                  <c:v>41136.875</c:v>
                </c:pt>
                <c:pt idx="22977">
                  <c:v>41136.916666666664</c:v>
                </c:pt>
                <c:pt idx="22978">
                  <c:v>41136.958333333336</c:v>
                </c:pt>
                <c:pt idx="22979">
                  <c:v>41137</c:v>
                </c:pt>
                <c:pt idx="22980">
                  <c:v>41137.041666666664</c:v>
                </c:pt>
                <c:pt idx="22981">
                  <c:v>41137.083333333336</c:v>
                </c:pt>
                <c:pt idx="22982">
                  <c:v>41137.125</c:v>
                </c:pt>
                <c:pt idx="22983">
                  <c:v>41137.166666666664</c:v>
                </c:pt>
                <c:pt idx="22984">
                  <c:v>41137.208333333336</c:v>
                </c:pt>
                <c:pt idx="22985">
                  <c:v>41137.25</c:v>
                </c:pt>
                <c:pt idx="22986">
                  <c:v>41137.291666666664</c:v>
                </c:pt>
                <c:pt idx="22987">
                  <c:v>41137.333333333336</c:v>
                </c:pt>
                <c:pt idx="22988">
                  <c:v>41137.375</c:v>
                </c:pt>
                <c:pt idx="22989">
                  <c:v>41137.416666666664</c:v>
                </c:pt>
                <c:pt idx="22990">
                  <c:v>41137.458333333336</c:v>
                </c:pt>
                <c:pt idx="22991">
                  <c:v>41137.5</c:v>
                </c:pt>
                <c:pt idx="22992">
                  <c:v>41137.541666666664</c:v>
                </c:pt>
                <c:pt idx="22993">
                  <c:v>41137.583333333336</c:v>
                </c:pt>
                <c:pt idx="22994">
                  <c:v>41137.625</c:v>
                </c:pt>
                <c:pt idx="22995">
                  <c:v>41137.666666666664</c:v>
                </c:pt>
                <c:pt idx="22996">
                  <c:v>41137.708333333336</c:v>
                </c:pt>
                <c:pt idx="22997">
                  <c:v>41137.75</c:v>
                </c:pt>
                <c:pt idx="22998">
                  <c:v>41137.791666666664</c:v>
                </c:pt>
                <c:pt idx="22999">
                  <c:v>41137.833333333336</c:v>
                </c:pt>
                <c:pt idx="23000">
                  <c:v>41137.875</c:v>
                </c:pt>
                <c:pt idx="23001">
                  <c:v>41137.916666666664</c:v>
                </c:pt>
                <c:pt idx="23002">
                  <c:v>41137.958333333336</c:v>
                </c:pt>
                <c:pt idx="23003">
                  <c:v>41138</c:v>
                </c:pt>
                <c:pt idx="23004">
                  <c:v>41138.041666666664</c:v>
                </c:pt>
                <c:pt idx="23005">
                  <c:v>41138.083333333336</c:v>
                </c:pt>
                <c:pt idx="23006">
                  <c:v>41138.125</c:v>
                </c:pt>
                <c:pt idx="23007">
                  <c:v>41138.166666666664</c:v>
                </c:pt>
                <c:pt idx="23008">
                  <c:v>41138.208333333336</c:v>
                </c:pt>
                <c:pt idx="23009">
                  <c:v>41138.25</c:v>
                </c:pt>
                <c:pt idx="23010">
                  <c:v>41138.291666666664</c:v>
                </c:pt>
                <c:pt idx="23011">
                  <c:v>41138.333333333336</c:v>
                </c:pt>
                <c:pt idx="23012">
                  <c:v>41138.375</c:v>
                </c:pt>
                <c:pt idx="23013">
                  <c:v>41138.416666666664</c:v>
                </c:pt>
                <c:pt idx="23014">
                  <c:v>41138.458333333336</c:v>
                </c:pt>
                <c:pt idx="23015">
                  <c:v>41138.5</c:v>
                </c:pt>
                <c:pt idx="23016">
                  <c:v>41138.541666666664</c:v>
                </c:pt>
                <c:pt idx="23017">
                  <c:v>41138.583333333336</c:v>
                </c:pt>
                <c:pt idx="23018">
                  <c:v>41138.625</c:v>
                </c:pt>
                <c:pt idx="23019">
                  <c:v>41138.666666666664</c:v>
                </c:pt>
                <c:pt idx="23020">
                  <c:v>41138.708333333336</c:v>
                </c:pt>
                <c:pt idx="23021">
                  <c:v>41138.75</c:v>
                </c:pt>
                <c:pt idx="23022">
                  <c:v>41138.791666666664</c:v>
                </c:pt>
                <c:pt idx="23023">
                  <c:v>41138.833333333336</c:v>
                </c:pt>
                <c:pt idx="23024">
                  <c:v>41138.875</c:v>
                </c:pt>
                <c:pt idx="23025">
                  <c:v>41138.916666666664</c:v>
                </c:pt>
                <c:pt idx="23026">
                  <c:v>41138.958333333336</c:v>
                </c:pt>
                <c:pt idx="23027">
                  <c:v>41139</c:v>
                </c:pt>
                <c:pt idx="23028">
                  <c:v>41139.041666666664</c:v>
                </c:pt>
                <c:pt idx="23029">
                  <c:v>41139.083333333336</c:v>
                </c:pt>
                <c:pt idx="23030">
                  <c:v>41139.125</c:v>
                </c:pt>
                <c:pt idx="23031">
                  <c:v>41139.166666666664</c:v>
                </c:pt>
                <c:pt idx="23032">
                  <c:v>41139.208333333336</c:v>
                </c:pt>
                <c:pt idx="23033">
                  <c:v>41139.25</c:v>
                </c:pt>
                <c:pt idx="23034">
                  <c:v>41139.291666666664</c:v>
                </c:pt>
                <c:pt idx="23035">
                  <c:v>41139.333333333336</c:v>
                </c:pt>
                <c:pt idx="23036">
                  <c:v>41139.375</c:v>
                </c:pt>
                <c:pt idx="23037">
                  <c:v>41139.416666666664</c:v>
                </c:pt>
                <c:pt idx="23038">
                  <c:v>41139.458333333336</c:v>
                </c:pt>
                <c:pt idx="23039">
                  <c:v>41139.5</c:v>
                </c:pt>
                <c:pt idx="23040">
                  <c:v>41139.541666666664</c:v>
                </c:pt>
                <c:pt idx="23041">
                  <c:v>41139.583333333336</c:v>
                </c:pt>
                <c:pt idx="23042">
                  <c:v>41139.625</c:v>
                </c:pt>
                <c:pt idx="23043">
                  <c:v>41139.666666666664</c:v>
                </c:pt>
                <c:pt idx="23044">
                  <c:v>41139.708333333336</c:v>
                </c:pt>
                <c:pt idx="23045">
                  <c:v>41139.75</c:v>
                </c:pt>
                <c:pt idx="23046">
                  <c:v>41139.791666666664</c:v>
                </c:pt>
                <c:pt idx="23047">
                  <c:v>41139.833333333336</c:v>
                </c:pt>
                <c:pt idx="23048">
                  <c:v>41139.875</c:v>
                </c:pt>
                <c:pt idx="23049">
                  <c:v>41139.916666666664</c:v>
                </c:pt>
                <c:pt idx="23050">
                  <c:v>41139.958333333336</c:v>
                </c:pt>
                <c:pt idx="23051">
                  <c:v>41140</c:v>
                </c:pt>
                <c:pt idx="23052">
                  <c:v>41140.041666666664</c:v>
                </c:pt>
                <c:pt idx="23053">
                  <c:v>41140.083333333336</c:v>
                </c:pt>
                <c:pt idx="23054">
                  <c:v>41140.125</c:v>
                </c:pt>
                <c:pt idx="23055">
                  <c:v>41140.166666666664</c:v>
                </c:pt>
                <c:pt idx="23056">
                  <c:v>41140.208333333336</c:v>
                </c:pt>
                <c:pt idx="23057">
                  <c:v>41140.25</c:v>
                </c:pt>
                <c:pt idx="23058">
                  <c:v>41140.291666666664</c:v>
                </c:pt>
                <c:pt idx="23059">
                  <c:v>41140.333333333336</c:v>
                </c:pt>
                <c:pt idx="23060">
                  <c:v>41140.375</c:v>
                </c:pt>
                <c:pt idx="23061">
                  <c:v>41140.416666666664</c:v>
                </c:pt>
                <c:pt idx="23062">
                  <c:v>41140.458333333336</c:v>
                </c:pt>
                <c:pt idx="23063">
                  <c:v>41140.5</c:v>
                </c:pt>
                <c:pt idx="23064">
                  <c:v>41140.541666666664</c:v>
                </c:pt>
                <c:pt idx="23065">
                  <c:v>41140.583333333336</c:v>
                </c:pt>
                <c:pt idx="23066">
                  <c:v>41140.625</c:v>
                </c:pt>
                <c:pt idx="23067">
                  <c:v>41140.666666666664</c:v>
                </c:pt>
                <c:pt idx="23068">
                  <c:v>41140.708333333336</c:v>
                </c:pt>
                <c:pt idx="23069">
                  <c:v>41140.75</c:v>
                </c:pt>
                <c:pt idx="23070">
                  <c:v>41140.791666666664</c:v>
                </c:pt>
                <c:pt idx="23071">
                  <c:v>41140.833333333336</c:v>
                </c:pt>
                <c:pt idx="23072">
                  <c:v>41140.875</c:v>
                </c:pt>
                <c:pt idx="23073">
                  <c:v>41140.916666666664</c:v>
                </c:pt>
                <c:pt idx="23074">
                  <c:v>41140.958333333336</c:v>
                </c:pt>
                <c:pt idx="23075">
                  <c:v>41141</c:v>
                </c:pt>
                <c:pt idx="23076">
                  <c:v>41141.041666666664</c:v>
                </c:pt>
                <c:pt idx="23077">
                  <c:v>41141.083333333336</c:v>
                </c:pt>
                <c:pt idx="23078">
                  <c:v>41141.125</c:v>
                </c:pt>
                <c:pt idx="23079">
                  <c:v>41141.166666666664</c:v>
                </c:pt>
                <c:pt idx="23080">
                  <c:v>41141.208333333336</c:v>
                </c:pt>
                <c:pt idx="23081">
                  <c:v>41141.25</c:v>
                </c:pt>
                <c:pt idx="23082">
                  <c:v>41141.291666666664</c:v>
                </c:pt>
                <c:pt idx="23083">
                  <c:v>41141.333333333336</c:v>
                </c:pt>
                <c:pt idx="23084">
                  <c:v>41141.375</c:v>
                </c:pt>
                <c:pt idx="23085">
                  <c:v>41141.416666666664</c:v>
                </c:pt>
                <c:pt idx="23086">
                  <c:v>41141.458333333336</c:v>
                </c:pt>
                <c:pt idx="23087">
                  <c:v>41141.5</c:v>
                </c:pt>
                <c:pt idx="23088">
                  <c:v>41141.541666666664</c:v>
                </c:pt>
                <c:pt idx="23089">
                  <c:v>41141.583333333336</c:v>
                </c:pt>
                <c:pt idx="23090">
                  <c:v>41141.625</c:v>
                </c:pt>
                <c:pt idx="23091">
                  <c:v>41141.666666666664</c:v>
                </c:pt>
                <c:pt idx="23092">
                  <c:v>41141.708333333336</c:v>
                </c:pt>
                <c:pt idx="23093">
                  <c:v>41141.75</c:v>
                </c:pt>
                <c:pt idx="23094">
                  <c:v>41141.791666666664</c:v>
                </c:pt>
                <c:pt idx="23095">
                  <c:v>41141.833333333336</c:v>
                </c:pt>
                <c:pt idx="23096">
                  <c:v>41141.875</c:v>
                </c:pt>
                <c:pt idx="23097">
                  <c:v>41141.916666666664</c:v>
                </c:pt>
                <c:pt idx="23098">
                  <c:v>41141.958333333336</c:v>
                </c:pt>
                <c:pt idx="23099">
                  <c:v>41142</c:v>
                </c:pt>
                <c:pt idx="23100">
                  <c:v>41142.041666666664</c:v>
                </c:pt>
                <c:pt idx="23101">
                  <c:v>41142.083333333336</c:v>
                </c:pt>
                <c:pt idx="23102">
                  <c:v>41142.125</c:v>
                </c:pt>
                <c:pt idx="23103">
                  <c:v>41142.166666666664</c:v>
                </c:pt>
                <c:pt idx="23104">
                  <c:v>41142.208333333336</c:v>
                </c:pt>
                <c:pt idx="23105">
                  <c:v>41142.25</c:v>
                </c:pt>
                <c:pt idx="23106">
                  <c:v>41142.291666666664</c:v>
                </c:pt>
                <c:pt idx="23107">
                  <c:v>41142.333333333336</c:v>
                </c:pt>
                <c:pt idx="23108">
                  <c:v>41142.375</c:v>
                </c:pt>
                <c:pt idx="23109">
                  <c:v>41142.416666666664</c:v>
                </c:pt>
                <c:pt idx="23110">
                  <c:v>41142.458333333336</c:v>
                </c:pt>
                <c:pt idx="23111">
                  <c:v>41142.5</c:v>
                </c:pt>
                <c:pt idx="23112">
                  <c:v>41142.541666666664</c:v>
                </c:pt>
                <c:pt idx="23113">
                  <c:v>41142.583333333336</c:v>
                </c:pt>
                <c:pt idx="23114">
                  <c:v>41142.625</c:v>
                </c:pt>
                <c:pt idx="23115">
                  <c:v>41142.666666666664</c:v>
                </c:pt>
                <c:pt idx="23116">
                  <c:v>41142.708333333336</c:v>
                </c:pt>
                <c:pt idx="23117">
                  <c:v>41142.75</c:v>
                </c:pt>
                <c:pt idx="23118">
                  <c:v>41142.791666666664</c:v>
                </c:pt>
                <c:pt idx="23119">
                  <c:v>41142.833333333336</c:v>
                </c:pt>
                <c:pt idx="23120">
                  <c:v>41142.875</c:v>
                </c:pt>
                <c:pt idx="23121">
                  <c:v>41142.916666666664</c:v>
                </c:pt>
                <c:pt idx="23122">
                  <c:v>41142.958333333336</c:v>
                </c:pt>
                <c:pt idx="23123">
                  <c:v>41143</c:v>
                </c:pt>
                <c:pt idx="23124">
                  <c:v>41143.041666666664</c:v>
                </c:pt>
                <c:pt idx="23125">
                  <c:v>41143.083333333336</c:v>
                </c:pt>
                <c:pt idx="23126">
                  <c:v>41143.125</c:v>
                </c:pt>
                <c:pt idx="23127">
                  <c:v>41143.166666666664</c:v>
                </c:pt>
                <c:pt idx="23128">
                  <c:v>41143.208333333336</c:v>
                </c:pt>
                <c:pt idx="23129">
                  <c:v>41143.25</c:v>
                </c:pt>
                <c:pt idx="23130">
                  <c:v>41143.291666666664</c:v>
                </c:pt>
                <c:pt idx="23131">
                  <c:v>41143.333333333336</c:v>
                </c:pt>
                <c:pt idx="23132">
                  <c:v>41143.375</c:v>
                </c:pt>
                <c:pt idx="23133">
                  <c:v>41143.416666666664</c:v>
                </c:pt>
                <c:pt idx="23134">
                  <c:v>41143.458333333336</c:v>
                </c:pt>
                <c:pt idx="23135">
                  <c:v>41143.5</c:v>
                </c:pt>
                <c:pt idx="23136">
                  <c:v>41143.541666666664</c:v>
                </c:pt>
                <c:pt idx="23137">
                  <c:v>41143.583333333336</c:v>
                </c:pt>
                <c:pt idx="23138">
                  <c:v>41143.625</c:v>
                </c:pt>
                <c:pt idx="23139">
                  <c:v>41143.666666666664</c:v>
                </c:pt>
                <c:pt idx="23140">
                  <c:v>41143.708333333336</c:v>
                </c:pt>
                <c:pt idx="23141">
                  <c:v>41143.75</c:v>
                </c:pt>
                <c:pt idx="23142">
                  <c:v>41143.791666666664</c:v>
                </c:pt>
                <c:pt idx="23143">
                  <c:v>41143.833333333336</c:v>
                </c:pt>
                <c:pt idx="23144">
                  <c:v>41143.875</c:v>
                </c:pt>
                <c:pt idx="23145">
                  <c:v>41143.916666666664</c:v>
                </c:pt>
                <c:pt idx="23146">
                  <c:v>41143.958333333336</c:v>
                </c:pt>
                <c:pt idx="23147">
                  <c:v>41144</c:v>
                </c:pt>
                <c:pt idx="23148">
                  <c:v>41144.041666666664</c:v>
                </c:pt>
                <c:pt idx="23149">
                  <c:v>41144.083333333336</c:v>
                </c:pt>
                <c:pt idx="23150">
                  <c:v>41144.125</c:v>
                </c:pt>
                <c:pt idx="23151">
                  <c:v>41144.166666666664</c:v>
                </c:pt>
                <c:pt idx="23152">
                  <c:v>41144.208333333336</c:v>
                </c:pt>
                <c:pt idx="23153">
                  <c:v>41144.25</c:v>
                </c:pt>
                <c:pt idx="23154">
                  <c:v>41144.291666666664</c:v>
                </c:pt>
                <c:pt idx="23155">
                  <c:v>41144.333333333336</c:v>
                </c:pt>
                <c:pt idx="23156">
                  <c:v>41144.375</c:v>
                </c:pt>
                <c:pt idx="23157">
                  <c:v>41144.416666666664</c:v>
                </c:pt>
                <c:pt idx="23158">
                  <c:v>41144.458333333336</c:v>
                </c:pt>
                <c:pt idx="23159">
                  <c:v>41144.5</c:v>
                </c:pt>
                <c:pt idx="23160">
                  <c:v>41144.541666666664</c:v>
                </c:pt>
                <c:pt idx="23161">
                  <c:v>41144.583333333336</c:v>
                </c:pt>
                <c:pt idx="23162">
                  <c:v>41144.625</c:v>
                </c:pt>
                <c:pt idx="23163">
                  <c:v>41144.666666666664</c:v>
                </c:pt>
                <c:pt idx="23164">
                  <c:v>41144.708333333336</c:v>
                </c:pt>
                <c:pt idx="23165">
                  <c:v>41144.75</c:v>
                </c:pt>
                <c:pt idx="23166">
                  <c:v>41144.791666666664</c:v>
                </c:pt>
                <c:pt idx="23167">
                  <c:v>41144.833333333336</c:v>
                </c:pt>
                <c:pt idx="23168">
                  <c:v>41144.875</c:v>
                </c:pt>
                <c:pt idx="23169">
                  <c:v>41144.916666666664</c:v>
                </c:pt>
                <c:pt idx="23170">
                  <c:v>41144.958333333336</c:v>
                </c:pt>
                <c:pt idx="23171">
                  <c:v>41145</c:v>
                </c:pt>
                <c:pt idx="23172">
                  <c:v>41145.041666666664</c:v>
                </c:pt>
                <c:pt idx="23173">
                  <c:v>41145.083333333336</c:v>
                </c:pt>
                <c:pt idx="23174">
                  <c:v>41145.125</c:v>
                </c:pt>
                <c:pt idx="23175">
                  <c:v>41145.166666666664</c:v>
                </c:pt>
                <c:pt idx="23176">
                  <c:v>41145.208333333336</c:v>
                </c:pt>
                <c:pt idx="23177">
                  <c:v>41145.25</c:v>
                </c:pt>
                <c:pt idx="23178">
                  <c:v>41145.291666666664</c:v>
                </c:pt>
                <c:pt idx="23179">
                  <c:v>41145.333333333336</c:v>
                </c:pt>
                <c:pt idx="23180">
                  <c:v>41145.375</c:v>
                </c:pt>
                <c:pt idx="23181">
                  <c:v>41145.416666666664</c:v>
                </c:pt>
                <c:pt idx="23182">
                  <c:v>41145.458333333336</c:v>
                </c:pt>
                <c:pt idx="23183">
                  <c:v>41145.5</c:v>
                </c:pt>
                <c:pt idx="23184">
                  <c:v>41145.541666666664</c:v>
                </c:pt>
                <c:pt idx="23185">
                  <c:v>41145.583333333336</c:v>
                </c:pt>
                <c:pt idx="23186">
                  <c:v>41145.625</c:v>
                </c:pt>
                <c:pt idx="23187">
                  <c:v>41145.666666666664</c:v>
                </c:pt>
                <c:pt idx="23188">
                  <c:v>41145.708333333336</c:v>
                </c:pt>
                <c:pt idx="23189">
                  <c:v>41145.75</c:v>
                </c:pt>
                <c:pt idx="23190">
                  <c:v>41145.791666666664</c:v>
                </c:pt>
                <c:pt idx="23191">
                  <c:v>41145.833333333336</c:v>
                </c:pt>
                <c:pt idx="23192">
                  <c:v>41145.875</c:v>
                </c:pt>
                <c:pt idx="23193">
                  <c:v>41145.916666666664</c:v>
                </c:pt>
                <c:pt idx="23194">
                  <c:v>41145.958333333336</c:v>
                </c:pt>
                <c:pt idx="23195">
                  <c:v>41146</c:v>
                </c:pt>
                <c:pt idx="23196">
                  <c:v>41146.041666666664</c:v>
                </c:pt>
                <c:pt idx="23197">
                  <c:v>41146.083333333336</c:v>
                </c:pt>
                <c:pt idx="23198">
                  <c:v>41146.125</c:v>
                </c:pt>
                <c:pt idx="23199">
                  <c:v>41146.166666666664</c:v>
                </c:pt>
                <c:pt idx="23200">
                  <c:v>41146.208333333336</c:v>
                </c:pt>
                <c:pt idx="23201">
                  <c:v>41146.25</c:v>
                </c:pt>
                <c:pt idx="23202">
                  <c:v>41146.291666666664</c:v>
                </c:pt>
                <c:pt idx="23203">
                  <c:v>41146.333333333336</c:v>
                </c:pt>
                <c:pt idx="23204">
                  <c:v>41146.375</c:v>
                </c:pt>
                <c:pt idx="23205">
                  <c:v>41146.416666666664</c:v>
                </c:pt>
                <c:pt idx="23206">
                  <c:v>41146.458333333336</c:v>
                </c:pt>
                <c:pt idx="23207">
                  <c:v>41146.5</c:v>
                </c:pt>
                <c:pt idx="23208">
                  <c:v>41146.541666666664</c:v>
                </c:pt>
                <c:pt idx="23209">
                  <c:v>41146.583333333336</c:v>
                </c:pt>
                <c:pt idx="23210">
                  <c:v>41146.625</c:v>
                </c:pt>
                <c:pt idx="23211">
                  <c:v>41146.666666666664</c:v>
                </c:pt>
                <c:pt idx="23212">
                  <c:v>41146.708333333336</c:v>
                </c:pt>
                <c:pt idx="23213">
                  <c:v>41146.75</c:v>
                </c:pt>
                <c:pt idx="23214">
                  <c:v>41146.791666666664</c:v>
                </c:pt>
                <c:pt idx="23215">
                  <c:v>41146.833333333336</c:v>
                </c:pt>
                <c:pt idx="23216">
                  <c:v>41146.875</c:v>
                </c:pt>
                <c:pt idx="23217">
                  <c:v>41146.916666666664</c:v>
                </c:pt>
                <c:pt idx="23218">
                  <c:v>41146.958333333336</c:v>
                </c:pt>
                <c:pt idx="23219">
                  <c:v>41147</c:v>
                </c:pt>
                <c:pt idx="23220">
                  <c:v>41147.041666666664</c:v>
                </c:pt>
                <c:pt idx="23221">
                  <c:v>41147.083333333336</c:v>
                </c:pt>
                <c:pt idx="23222">
                  <c:v>41147.125</c:v>
                </c:pt>
                <c:pt idx="23223">
                  <c:v>41147.166666666664</c:v>
                </c:pt>
                <c:pt idx="23224">
                  <c:v>41147.208333333336</c:v>
                </c:pt>
                <c:pt idx="23225">
                  <c:v>41147.25</c:v>
                </c:pt>
                <c:pt idx="23226">
                  <c:v>41147.291666666664</c:v>
                </c:pt>
                <c:pt idx="23227">
                  <c:v>41147.333333333336</c:v>
                </c:pt>
                <c:pt idx="23228">
                  <c:v>41147.375</c:v>
                </c:pt>
                <c:pt idx="23229">
                  <c:v>41147.416666666664</c:v>
                </c:pt>
                <c:pt idx="23230">
                  <c:v>41147.458333333336</c:v>
                </c:pt>
                <c:pt idx="23231">
                  <c:v>41147.5</c:v>
                </c:pt>
                <c:pt idx="23232">
                  <c:v>41147.541666666664</c:v>
                </c:pt>
                <c:pt idx="23233">
                  <c:v>41147.583333333336</c:v>
                </c:pt>
                <c:pt idx="23234">
                  <c:v>41147.625</c:v>
                </c:pt>
                <c:pt idx="23235">
                  <c:v>41147.666666666664</c:v>
                </c:pt>
                <c:pt idx="23236">
                  <c:v>41147.708333333336</c:v>
                </c:pt>
                <c:pt idx="23237">
                  <c:v>41147.75</c:v>
                </c:pt>
                <c:pt idx="23238">
                  <c:v>41147.791666666664</c:v>
                </c:pt>
                <c:pt idx="23239">
                  <c:v>41147.833333333336</c:v>
                </c:pt>
                <c:pt idx="23240">
                  <c:v>41147.875</c:v>
                </c:pt>
                <c:pt idx="23241">
                  <c:v>41147.916666666664</c:v>
                </c:pt>
                <c:pt idx="23242">
                  <c:v>41147.958333333336</c:v>
                </c:pt>
                <c:pt idx="23243">
                  <c:v>41148</c:v>
                </c:pt>
                <c:pt idx="23244">
                  <c:v>41148.041666666664</c:v>
                </c:pt>
                <c:pt idx="23245">
                  <c:v>41148.083333333336</c:v>
                </c:pt>
                <c:pt idx="23246">
                  <c:v>41148.125</c:v>
                </c:pt>
                <c:pt idx="23247">
                  <c:v>41148.166666666664</c:v>
                </c:pt>
                <c:pt idx="23248">
                  <c:v>41148.208333333336</c:v>
                </c:pt>
                <c:pt idx="23249">
                  <c:v>41148.25</c:v>
                </c:pt>
                <c:pt idx="23250">
                  <c:v>41148.291666666664</c:v>
                </c:pt>
                <c:pt idx="23251">
                  <c:v>41148.333333333336</c:v>
                </c:pt>
                <c:pt idx="23252">
                  <c:v>41148.375</c:v>
                </c:pt>
                <c:pt idx="23253">
                  <c:v>41148.416666666664</c:v>
                </c:pt>
                <c:pt idx="23254">
                  <c:v>41148.458333333336</c:v>
                </c:pt>
                <c:pt idx="23255">
                  <c:v>41148.5</c:v>
                </c:pt>
                <c:pt idx="23256">
                  <c:v>41148.541666666664</c:v>
                </c:pt>
                <c:pt idx="23257">
                  <c:v>41148.583333333336</c:v>
                </c:pt>
                <c:pt idx="23258">
                  <c:v>41148.625</c:v>
                </c:pt>
                <c:pt idx="23259">
                  <c:v>41148.666666666664</c:v>
                </c:pt>
                <c:pt idx="23260">
                  <c:v>41148.708333333336</c:v>
                </c:pt>
                <c:pt idx="23261">
                  <c:v>41148.75</c:v>
                </c:pt>
                <c:pt idx="23262">
                  <c:v>41148.791666666664</c:v>
                </c:pt>
                <c:pt idx="23263">
                  <c:v>41148.833333333336</c:v>
                </c:pt>
                <c:pt idx="23264">
                  <c:v>41148.875</c:v>
                </c:pt>
                <c:pt idx="23265">
                  <c:v>41148.916666666664</c:v>
                </c:pt>
                <c:pt idx="23266">
                  <c:v>41148.958333333336</c:v>
                </c:pt>
                <c:pt idx="23267">
                  <c:v>41149</c:v>
                </c:pt>
                <c:pt idx="23268">
                  <c:v>41149.041666666664</c:v>
                </c:pt>
                <c:pt idx="23269">
                  <c:v>41149.083333333336</c:v>
                </c:pt>
                <c:pt idx="23270">
                  <c:v>41149.125</c:v>
                </c:pt>
                <c:pt idx="23271">
                  <c:v>41149.166666666664</c:v>
                </c:pt>
                <c:pt idx="23272">
                  <c:v>41149.208333333336</c:v>
                </c:pt>
                <c:pt idx="23273">
                  <c:v>41149.25</c:v>
                </c:pt>
                <c:pt idx="23274">
                  <c:v>41149.291666666664</c:v>
                </c:pt>
                <c:pt idx="23275">
                  <c:v>41149.333333333336</c:v>
                </c:pt>
                <c:pt idx="23276">
                  <c:v>41149.375</c:v>
                </c:pt>
                <c:pt idx="23277">
                  <c:v>41149.416666666664</c:v>
                </c:pt>
                <c:pt idx="23278">
                  <c:v>41149.458333333336</c:v>
                </c:pt>
                <c:pt idx="23279">
                  <c:v>41149.5</c:v>
                </c:pt>
                <c:pt idx="23280">
                  <c:v>41149.541666666664</c:v>
                </c:pt>
                <c:pt idx="23281">
                  <c:v>41149.583333333336</c:v>
                </c:pt>
                <c:pt idx="23282">
                  <c:v>41149.625</c:v>
                </c:pt>
                <c:pt idx="23283">
                  <c:v>41149.666666666664</c:v>
                </c:pt>
                <c:pt idx="23284">
                  <c:v>41149.708333333336</c:v>
                </c:pt>
                <c:pt idx="23285">
                  <c:v>41149.75</c:v>
                </c:pt>
                <c:pt idx="23286">
                  <c:v>41149.791666666664</c:v>
                </c:pt>
                <c:pt idx="23287">
                  <c:v>41149.833333333336</c:v>
                </c:pt>
                <c:pt idx="23288">
                  <c:v>41149.875</c:v>
                </c:pt>
                <c:pt idx="23289">
                  <c:v>41149.916666666664</c:v>
                </c:pt>
                <c:pt idx="23290">
                  <c:v>41149.958333333336</c:v>
                </c:pt>
                <c:pt idx="23291">
                  <c:v>41150</c:v>
                </c:pt>
                <c:pt idx="23292">
                  <c:v>41150.041666666664</c:v>
                </c:pt>
                <c:pt idx="23293">
                  <c:v>41150.083333333336</c:v>
                </c:pt>
                <c:pt idx="23294">
                  <c:v>41150.125</c:v>
                </c:pt>
                <c:pt idx="23295">
                  <c:v>41150.166666666664</c:v>
                </c:pt>
                <c:pt idx="23296">
                  <c:v>41150.208333333336</c:v>
                </c:pt>
                <c:pt idx="23297">
                  <c:v>41150.25</c:v>
                </c:pt>
                <c:pt idx="23298">
                  <c:v>41150.291666666664</c:v>
                </c:pt>
                <c:pt idx="23299">
                  <c:v>41150.333333333336</c:v>
                </c:pt>
                <c:pt idx="23300">
                  <c:v>41150.375</c:v>
                </c:pt>
                <c:pt idx="23301">
                  <c:v>41150.416666666664</c:v>
                </c:pt>
                <c:pt idx="23302">
                  <c:v>41150.458333333336</c:v>
                </c:pt>
                <c:pt idx="23303">
                  <c:v>41150.5</c:v>
                </c:pt>
                <c:pt idx="23304">
                  <c:v>41150.541666666664</c:v>
                </c:pt>
                <c:pt idx="23305">
                  <c:v>41150.583333333336</c:v>
                </c:pt>
                <c:pt idx="23306">
                  <c:v>41150.625</c:v>
                </c:pt>
                <c:pt idx="23307">
                  <c:v>41150.666666666664</c:v>
                </c:pt>
                <c:pt idx="23308">
                  <c:v>41150.708333333336</c:v>
                </c:pt>
                <c:pt idx="23309">
                  <c:v>41150.75</c:v>
                </c:pt>
                <c:pt idx="23310">
                  <c:v>41150.791666666664</c:v>
                </c:pt>
                <c:pt idx="23311">
                  <c:v>41150.833333333336</c:v>
                </c:pt>
                <c:pt idx="23312">
                  <c:v>41150.875</c:v>
                </c:pt>
                <c:pt idx="23313">
                  <c:v>41150.916666666664</c:v>
                </c:pt>
                <c:pt idx="23314">
                  <c:v>41150.958333333336</c:v>
                </c:pt>
                <c:pt idx="23315">
                  <c:v>41151</c:v>
                </c:pt>
                <c:pt idx="23316">
                  <c:v>41151.041666666664</c:v>
                </c:pt>
                <c:pt idx="23317">
                  <c:v>41151.083333333336</c:v>
                </c:pt>
                <c:pt idx="23318">
                  <c:v>41151.125</c:v>
                </c:pt>
                <c:pt idx="23319">
                  <c:v>41151.166666666664</c:v>
                </c:pt>
                <c:pt idx="23320">
                  <c:v>41151.208333333336</c:v>
                </c:pt>
                <c:pt idx="23321">
                  <c:v>41151.25</c:v>
                </c:pt>
                <c:pt idx="23322">
                  <c:v>41151.291666666664</c:v>
                </c:pt>
                <c:pt idx="23323">
                  <c:v>41151.333333333336</c:v>
                </c:pt>
                <c:pt idx="23324">
                  <c:v>41151.375</c:v>
                </c:pt>
                <c:pt idx="23325">
                  <c:v>41151.416666666664</c:v>
                </c:pt>
                <c:pt idx="23326">
                  <c:v>41151.458333333336</c:v>
                </c:pt>
                <c:pt idx="23327">
                  <c:v>41151.5</c:v>
                </c:pt>
                <c:pt idx="23328">
                  <c:v>41151.541666666664</c:v>
                </c:pt>
                <c:pt idx="23329">
                  <c:v>41151.583333333336</c:v>
                </c:pt>
                <c:pt idx="23330">
                  <c:v>41151.625</c:v>
                </c:pt>
                <c:pt idx="23331">
                  <c:v>41151.666666666664</c:v>
                </c:pt>
                <c:pt idx="23332">
                  <c:v>41151.708333333336</c:v>
                </c:pt>
                <c:pt idx="23333">
                  <c:v>41151.75</c:v>
                </c:pt>
                <c:pt idx="23334">
                  <c:v>41151.791666666664</c:v>
                </c:pt>
                <c:pt idx="23335">
                  <c:v>41151.833333333336</c:v>
                </c:pt>
                <c:pt idx="23336">
                  <c:v>41151.875</c:v>
                </c:pt>
                <c:pt idx="23337">
                  <c:v>41151.916666666664</c:v>
                </c:pt>
                <c:pt idx="23338">
                  <c:v>41151.958333333336</c:v>
                </c:pt>
                <c:pt idx="23339">
                  <c:v>41152</c:v>
                </c:pt>
                <c:pt idx="23340">
                  <c:v>41152.041666666664</c:v>
                </c:pt>
                <c:pt idx="23341">
                  <c:v>41152.083333333336</c:v>
                </c:pt>
                <c:pt idx="23342">
                  <c:v>41152.125</c:v>
                </c:pt>
                <c:pt idx="23343">
                  <c:v>41152.166666666664</c:v>
                </c:pt>
                <c:pt idx="23344">
                  <c:v>41152.208333333336</c:v>
                </c:pt>
                <c:pt idx="23345">
                  <c:v>41152.25</c:v>
                </c:pt>
                <c:pt idx="23346">
                  <c:v>41152.291666666664</c:v>
                </c:pt>
                <c:pt idx="23347">
                  <c:v>41152.333333333336</c:v>
                </c:pt>
                <c:pt idx="23348">
                  <c:v>41152.375</c:v>
                </c:pt>
                <c:pt idx="23349">
                  <c:v>41152.416666666664</c:v>
                </c:pt>
                <c:pt idx="23350">
                  <c:v>41152.458333333336</c:v>
                </c:pt>
                <c:pt idx="23351">
                  <c:v>41152.5</c:v>
                </c:pt>
                <c:pt idx="23352">
                  <c:v>41152.541666666664</c:v>
                </c:pt>
                <c:pt idx="23353">
                  <c:v>41152.583333333336</c:v>
                </c:pt>
                <c:pt idx="23354">
                  <c:v>41152.625</c:v>
                </c:pt>
                <c:pt idx="23355">
                  <c:v>41152.666666666664</c:v>
                </c:pt>
                <c:pt idx="23356">
                  <c:v>41152.708333333336</c:v>
                </c:pt>
                <c:pt idx="23357">
                  <c:v>41152.75</c:v>
                </c:pt>
                <c:pt idx="23358">
                  <c:v>41152.791666666664</c:v>
                </c:pt>
                <c:pt idx="23359">
                  <c:v>41152.833333333336</c:v>
                </c:pt>
                <c:pt idx="23360">
                  <c:v>41152.875</c:v>
                </c:pt>
                <c:pt idx="23361">
                  <c:v>41152.916666666664</c:v>
                </c:pt>
                <c:pt idx="23362">
                  <c:v>41152.958333333336</c:v>
                </c:pt>
                <c:pt idx="23363">
                  <c:v>41153</c:v>
                </c:pt>
                <c:pt idx="23364">
                  <c:v>41153.041666666664</c:v>
                </c:pt>
                <c:pt idx="23365">
                  <c:v>41153.083333333336</c:v>
                </c:pt>
                <c:pt idx="23366">
                  <c:v>41153.125</c:v>
                </c:pt>
                <c:pt idx="23367">
                  <c:v>41153.166666666664</c:v>
                </c:pt>
                <c:pt idx="23368">
                  <c:v>41153.208333333336</c:v>
                </c:pt>
                <c:pt idx="23369">
                  <c:v>41153.25</c:v>
                </c:pt>
                <c:pt idx="23370">
                  <c:v>41153.291666666664</c:v>
                </c:pt>
                <c:pt idx="23371">
                  <c:v>41153.333333333336</c:v>
                </c:pt>
                <c:pt idx="23372">
                  <c:v>41153.375</c:v>
                </c:pt>
                <c:pt idx="23373">
                  <c:v>41153.416666666664</c:v>
                </c:pt>
                <c:pt idx="23374">
                  <c:v>41153.458333333336</c:v>
                </c:pt>
                <c:pt idx="23375">
                  <c:v>41153.5</c:v>
                </c:pt>
                <c:pt idx="23376">
                  <c:v>41153.541666666664</c:v>
                </c:pt>
                <c:pt idx="23377">
                  <c:v>41153.583333333336</c:v>
                </c:pt>
                <c:pt idx="23378">
                  <c:v>41153.625</c:v>
                </c:pt>
                <c:pt idx="23379">
                  <c:v>41153.666666666664</c:v>
                </c:pt>
                <c:pt idx="23380">
                  <c:v>41153.708333333336</c:v>
                </c:pt>
                <c:pt idx="23381">
                  <c:v>41153.75</c:v>
                </c:pt>
                <c:pt idx="23382">
                  <c:v>41153.791666666664</c:v>
                </c:pt>
                <c:pt idx="23383">
                  <c:v>41153.833333333336</c:v>
                </c:pt>
                <c:pt idx="23384">
                  <c:v>41153.875</c:v>
                </c:pt>
                <c:pt idx="23385">
                  <c:v>41153.916666666664</c:v>
                </c:pt>
                <c:pt idx="23386">
                  <c:v>41153.958333333336</c:v>
                </c:pt>
                <c:pt idx="23387">
                  <c:v>41154</c:v>
                </c:pt>
                <c:pt idx="23388">
                  <c:v>41154.041666666664</c:v>
                </c:pt>
                <c:pt idx="23389">
                  <c:v>41154.083333333336</c:v>
                </c:pt>
                <c:pt idx="23390">
                  <c:v>41154.125</c:v>
                </c:pt>
                <c:pt idx="23391">
                  <c:v>41154.166666666664</c:v>
                </c:pt>
                <c:pt idx="23392">
                  <c:v>41154.208333333336</c:v>
                </c:pt>
                <c:pt idx="23393">
                  <c:v>41154.25</c:v>
                </c:pt>
                <c:pt idx="23394">
                  <c:v>41154.291666666664</c:v>
                </c:pt>
                <c:pt idx="23395">
                  <c:v>41154.333333333336</c:v>
                </c:pt>
                <c:pt idx="23396">
                  <c:v>41154.375</c:v>
                </c:pt>
                <c:pt idx="23397">
                  <c:v>41154.416666666664</c:v>
                </c:pt>
                <c:pt idx="23398">
                  <c:v>41154.458333333336</c:v>
                </c:pt>
                <c:pt idx="23399">
                  <c:v>41154.5</c:v>
                </c:pt>
                <c:pt idx="23400">
                  <c:v>41154.541666666664</c:v>
                </c:pt>
                <c:pt idx="23401">
                  <c:v>41154.583333333336</c:v>
                </c:pt>
                <c:pt idx="23402">
                  <c:v>41154.625</c:v>
                </c:pt>
                <c:pt idx="23403">
                  <c:v>41154.666666666664</c:v>
                </c:pt>
                <c:pt idx="23404">
                  <c:v>41154.708333333336</c:v>
                </c:pt>
                <c:pt idx="23405">
                  <c:v>41154.75</c:v>
                </c:pt>
                <c:pt idx="23406">
                  <c:v>41154.791666666664</c:v>
                </c:pt>
                <c:pt idx="23407">
                  <c:v>41154.833333333336</c:v>
                </c:pt>
                <c:pt idx="23408">
                  <c:v>41154.875</c:v>
                </c:pt>
                <c:pt idx="23409">
                  <c:v>41154.916666666664</c:v>
                </c:pt>
                <c:pt idx="23410">
                  <c:v>41154.958333333336</c:v>
                </c:pt>
                <c:pt idx="23411">
                  <c:v>41155</c:v>
                </c:pt>
                <c:pt idx="23412">
                  <c:v>41155.041666666664</c:v>
                </c:pt>
                <c:pt idx="23413">
                  <c:v>41155.083333333336</c:v>
                </c:pt>
                <c:pt idx="23414">
                  <c:v>41155.125</c:v>
                </c:pt>
                <c:pt idx="23415">
                  <c:v>41155.166666666664</c:v>
                </c:pt>
                <c:pt idx="23416">
                  <c:v>41155.208333333336</c:v>
                </c:pt>
                <c:pt idx="23417">
                  <c:v>41155.25</c:v>
                </c:pt>
                <c:pt idx="23418">
                  <c:v>41155.291666666664</c:v>
                </c:pt>
                <c:pt idx="23419">
                  <c:v>41155.333333333336</c:v>
                </c:pt>
                <c:pt idx="23420">
                  <c:v>41155.375</c:v>
                </c:pt>
                <c:pt idx="23421">
                  <c:v>41155.416666666664</c:v>
                </c:pt>
                <c:pt idx="23422">
                  <c:v>41155.458333333336</c:v>
                </c:pt>
                <c:pt idx="23423">
                  <c:v>41155.5</c:v>
                </c:pt>
                <c:pt idx="23424">
                  <c:v>41155.541666666664</c:v>
                </c:pt>
                <c:pt idx="23425">
                  <c:v>41155.583333333336</c:v>
                </c:pt>
                <c:pt idx="23426">
                  <c:v>41155.625</c:v>
                </c:pt>
                <c:pt idx="23427">
                  <c:v>41155.666666666664</c:v>
                </c:pt>
                <c:pt idx="23428">
                  <c:v>41155.708333333336</c:v>
                </c:pt>
                <c:pt idx="23429">
                  <c:v>41155.75</c:v>
                </c:pt>
                <c:pt idx="23430">
                  <c:v>41155.791666666664</c:v>
                </c:pt>
                <c:pt idx="23431">
                  <c:v>41155.833333333336</c:v>
                </c:pt>
                <c:pt idx="23432">
                  <c:v>41155.875</c:v>
                </c:pt>
                <c:pt idx="23433">
                  <c:v>41155.916666666664</c:v>
                </c:pt>
                <c:pt idx="23434">
                  <c:v>41155.958333333336</c:v>
                </c:pt>
                <c:pt idx="23435">
                  <c:v>41156</c:v>
                </c:pt>
                <c:pt idx="23436">
                  <c:v>41156.041666666664</c:v>
                </c:pt>
                <c:pt idx="23437">
                  <c:v>41156.083333333336</c:v>
                </c:pt>
                <c:pt idx="23438">
                  <c:v>41156.125</c:v>
                </c:pt>
                <c:pt idx="23439">
                  <c:v>41156.166666666664</c:v>
                </c:pt>
                <c:pt idx="23440">
                  <c:v>41156.208333333336</c:v>
                </c:pt>
                <c:pt idx="23441">
                  <c:v>41156.25</c:v>
                </c:pt>
                <c:pt idx="23442">
                  <c:v>41156.291666666664</c:v>
                </c:pt>
                <c:pt idx="23443">
                  <c:v>41156.333333333336</c:v>
                </c:pt>
                <c:pt idx="23444">
                  <c:v>41156.375</c:v>
                </c:pt>
                <c:pt idx="23445">
                  <c:v>41156.416666666664</c:v>
                </c:pt>
                <c:pt idx="23446">
                  <c:v>41156.458333333336</c:v>
                </c:pt>
                <c:pt idx="23447">
                  <c:v>41156.5</c:v>
                </c:pt>
                <c:pt idx="23448">
                  <c:v>41156.541666666664</c:v>
                </c:pt>
                <c:pt idx="23449">
                  <c:v>41156.583333333336</c:v>
                </c:pt>
                <c:pt idx="23450">
                  <c:v>41156.625</c:v>
                </c:pt>
                <c:pt idx="23451">
                  <c:v>41156.666666666664</c:v>
                </c:pt>
                <c:pt idx="23452">
                  <c:v>41156.708333333336</c:v>
                </c:pt>
                <c:pt idx="23453">
                  <c:v>41156.75</c:v>
                </c:pt>
                <c:pt idx="23454">
                  <c:v>41156.791666666664</c:v>
                </c:pt>
                <c:pt idx="23455">
                  <c:v>41156.833333333336</c:v>
                </c:pt>
                <c:pt idx="23456">
                  <c:v>41156.875</c:v>
                </c:pt>
                <c:pt idx="23457">
                  <c:v>41156.916666666664</c:v>
                </c:pt>
                <c:pt idx="23458">
                  <c:v>41156.958333333336</c:v>
                </c:pt>
                <c:pt idx="23459">
                  <c:v>41157</c:v>
                </c:pt>
                <c:pt idx="23460">
                  <c:v>41157.041666666664</c:v>
                </c:pt>
                <c:pt idx="23461">
                  <c:v>41157.083333333336</c:v>
                </c:pt>
                <c:pt idx="23462">
                  <c:v>41157.125</c:v>
                </c:pt>
                <c:pt idx="23463">
                  <c:v>41157.166666666664</c:v>
                </c:pt>
                <c:pt idx="23464">
                  <c:v>41157.208333333336</c:v>
                </c:pt>
                <c:pt idx="23465">
                  <c:v>41157.25</c:v>
                </c:pt>
                <c:pt idx="23466">
                  <c:v>41157.291666666664</c:v>
                </c:pt>
                <c:pt idx="23467">
                  <c:v>41157.333333333336</c:v>
                </c:pt>
                <c:pt idx="23468">
                  <c:v>41157.375</c:v>
                </c:pt>
                <c:pt idx="23469">
                  <c:v>41157.416666666664</c:v>
                </c:pt>
                <c:pt idx="23470">
                  <c:v>41157.458333333336</c:v>
                </c:pt>
                <c:pt idx="23471">
                  <c:v>41157.5</c:v>
                </c:pt>
                <c:pt idx="23472">
                  <c:v>41157.541666666664</c:v>
                </c:pt>
                <c:pt idx="23473">
                  <c:v>41157.583333333336</c:v>
                </c:pt>
                <c:pt idx="23474">
                  <c:v>41157.625</c:v>
                </c:pt>
                <c:pt idx="23475">
                  <c:v>41157.666666666664</c:v>
                </c:pt>
                <c:pt idx="23476">
                  <c:v>41157.708333333336</c:v>
                </c:pt>
                <c:pt idx="23477">
                  <c:v>41157.75</c:v>
                </c:pt>
                <c:pt idx="23478">
                  <c:v>41157.791666666664</c:v>
                </c:pt>
                <c:pt idx="23479">
                  <c:v>41157.833333333336</c:v>
                </c:pt>
                <c:pt idx="23480">
                  <c:v>41157.875</c:v>
                </c:pt>
                <c:pt idx="23481">
                  <c:v>41157.916666666664</c:v>
                </c:pt>
                <c:pt idx="23482">
                  <c:v>41157.958333333336</c:v>
                </c:pt>
                <c:pt idx="23483">
                  <c:v>41158</c:v>
                </c:pt>
                <c:pt idx="23484">
                  <c:v>41158.041666666664</c:v>
                </c:pt>
                <c:pt idx="23485">
                  <c:v>41158.083333333336</c:v>
                </c:pt>
                <c:pt idx="23486">
                  <c:v>41158.125</c:v>
                </c:pt>
                <c:pt idx="23487">
                  <c:v>41158.166666666664</c:v>
                </c:pt>
                <c:pt idx="23488">
                  <c:v>41158.208333333336</c:v>
                </c:pt>
                <c:pt idx="23489">
                  <c:v>41158.25</c:v>
                </c:pt>
                <c:pt idx="23490">
                  <c:v>41158.291666666664</c:v>
                </c:pt>
                <c:pt idx="23491">
                  <c:v>41158.333333333336</c:v>
                </c:pt>
                <c:pt idx="23492">
                  <c:v>41158.375</c:v>
                </c:pt>
                <c:pt idx="23493">
                  <c:v>41158.416666666664</c:v>
                </c:pt>
                <c:pt idx="23494">
                  <c:v>41158.458333333336</c:v>
                </c:pt>
                <c:pt idx="23495">
                  <c:v>41158.5</c:v>
                </c:pt>
                <c:pt idx="23496">
                  <c:v>41158.541666666664</c:v>
                </c:pt>
                <c:pt idx="23497">
                  <c:v>41158.583333333336</c:v>
                </c:pt>
                <c:pt idx="23498">
                  <c:v>41158.625</c:v>
                </c:pt>
                <c:pt idx="23499">
                  <c:v>41158.666666666664</c:v>
                </c:pt>
                <c:pt idx="23500">
                  <c:v>41158.708333333336</c:v>
                </c:pt>
                <c:pt idx="23501">
                  <c:v>41158.75</c:v>
                </c:pt>
                <c:pt idx="23502">
                  <c:v>41158.791666666664</c:v>
                </c:pt>
                <c:pt idx="23503">
                  <c:v>41158.833333333336</c:v>
                </c:pt>
                <c:pt idx="23504">
                  <c:v>41158.875</c:v>
                </c:pt>
                <c:pt idx="23505">
                  <c:v>41158.916666666664</c:v>
                </c:pt>
                <c:pt idx="23506">
                  <c:v>41158.958333333336</c:v>
                </c:pt>
                <c:pt idx="23507">
                  <c:v>41159</c:v>
                </c:pt>
                <c:pt idx="23508">
                  <c:v>41159.041666666664</c:v>
                </c:pt>
                <c:pt idx="23509">
                  <c:v>41159.083333333336</c:v>
                </c:pt>
                <c:pt idx="23510">
                  <c:v>41159.125</c:v>
                </c:pt>
                <c:pt idx="23511">
                  <c:v>41159.166666666664</c:v>
                </c:pt>
                <c:pt idx="23512">
                  <c:v>41159.208333333336</c:v>
                </c:pt>
                <c:pt idx="23513">
                  <c:v>41159.25</c:v>
                </c:pt>
                <c:pt idx="23514">
                  <c:v>41159.291666666664</c:v>
                </c:pt>
                <c:pt idx="23515">
                  <c:v>41159.333333333336</c:v>
                </c:pt>
                <c:pt idx="23516">
                  <c:v>41159.375</c:v>
                </c:pt>
                <c:pt idx="23517">
                  <c:v>41159.416666666664</c:v>
                </c:pt>
                <c:pt idx="23518">
                  <c:v>41159.458333333336</c:v>
                </c:pt>
                <c:pt idx="23519">
                  <c:v>41159.5</c:v>
                </c:pt>
                <c:pt idx="23520">
                  <c:v>41159.541666666664</c:v>
                </c:pt>
                <c:pt idx="23521">
                  <c:v>41159.583333333336</c:v>
                </c:pt>
                <c:pt idx="23522">
                  <c:v>41159.625</c:v>
                </c:pt>
                <c:pt idx="23523">
                  <c:v>41159.666666666664</c:v>
                </c:pt>
                <c:pt idx="23524">
                  <c:v>41159.708333333336</c:v>
                </c:pt>
                <c:pt idx="23525">
                  <c:v>41159.75</c:v>
                </c:pt>
                <c:pt idx="23526">
                  <c:v>41159.791666666664</c:v>
                </c:pt>
                <c:pt idx="23527">
                  <c:v>41159.833333333336</c:v>
                </c:pt>
                <c:pt idx="23528">
                  <c:v>41159.875</c:v>
                </c:pt>
                <c:pt idx="23529">
                  <c:v>41159.916666666664</c:v>
                </c:pt>
                <c:pt idx="23530">
                  <c:v>41159.958333333336</c:v>
                </c:pt>
                <c:pt idx="23531">
                  <c:v>41160</c:v>
                </c:pt>
                <c:pt idx="23532">
                  <c:v>41160.041666666664</c:v>
                </c:pt>
                <c:pt idx="23533">
                  <c:v>41160.083333333336</c:v>
                </c:pt>
                <c:pt idx="23534">
                  <c:v>41160.125</c:v>
                </c:pt>
                <c:pt idx="23535">
                  <c:v>41160.166666666664</c:v>
                </c:pt>
                <c:pt idx="23536">
                  <c:v>41160.208333333336</c:v>
                </c:pt>
                <c:pt idx="23537">
                  <c:v>41160.25</c:v>
                </c:pt>
                <c:pt idx="23538">
                  <c:v>41160.291666666664</c:v>
                </c:pt>
                <c:pt idx="23539">
                  <c:v>41160.333333333336</c:v>
                </c:pt>
                <c:pt idx="23540">
                  <c:v>41160.375</c:v>
                </c:pt>
                <c:pt idx="23541">
                  <c:v>41160.416666666664</c:v>
                </c:pt>
                <c:pt idx="23542">
                  <c:v>41160.458333333336</c:v>
                </c:pt>
                <c:pt idx="23543">
                  <c:v>41160.5</c:v>
                </c:pt>
                <c:pt idx="23544">
                  <c:v>41160.541666666664</c:v>
                </c:pt>
                <c:pt idx="23545">
                  <c:v>41160.583333333336</c:v>
                </c:pt>
                <c:pt idx="23546">
                  <c:v>41160.625</c:v>
                </c:pt>
                <c:pt idx="23547">
                  <c:v>41160.666666666664</c:v>
                </c:pt>
                <c:pt idx="23548">
                  <c:v>41160.708333333336</c:v>
                </c:pt>
                <c:pt idx="23549">
                  <c:v>41160.75</c:v>
                </c:pt>
                <c:pt idx="23550">
                  <c:v>41160.791666666664</c:v>
                </c:pt>
                <c:pt idx="23551">
                  <c:v>41160.833333333336</c:v>
                </c:pt>
                <c:pt idx="23552">
                  <c:v>41160.875</c:v>
                </c:pt>
                <c:pt idx="23553">
                  <c:v>41160.916666666664</c:v>
                </c:pt>
                <c:pt idx="23554">
                  <c:v>41160.958333333336</c:v>
                </c:pt>
                <c:pt idx="23555">
                  <c:v>41161</c:v>
                </c:pt>
                <c:pt idx="23556">
                  <c:v>41161.041666666664</c:v>
                </c:pt>
                <c:pt idx="23557">
                  <c:v>41161.083333333336</c:v>
                </c:pt>
                <c:pt idx="23558">
                  <c:v>41161.125</c:v>
                </c:pt>
                <c:pt idx="23559">
                  <c:v>41161.166666666664</c:v>
                </c:pt>
                <c:pt idx="23560">
                  <c:v>41161.208333333336</c:v>
                </c:pt>
                <c:pt idx="23561">
                  <c:v>41161.25</c:v>
                </c:pt>
                <c:pt idx="23562">
                  <c:v>41161.291666666664</c:v>
                </c:pt>
                <c:pt idx="23563">
                  <c:v>41161.333333333336</c:v>
                </c:pt>
                <c:pt idx="23564">
                  <c:v>41161.375</c:v>
                </c:pt>
                <c:pt idx="23565">
                  <c:v>41161.416666666664</c:v>
                </c:pt>
                <c:pt idx="23566">
                  <c:v>41161.458333333336</c:v>
                </c:pt>
                <c:pt idx="23567">
                  <c:v>41161.5</c:v>
                </c:pt>
                <c:pt idx="23568">
                  <c:v>41161.541666666664</c:v>
                </c:pt>
                <c:pt idx="23569">
                  <c:v>41161.583333333336</c:v>
                </c:pt>
                <c:pt idx="23570">
                  <c:v>41161.625</c:v>
                </c:pt>
                <c:pt idx="23571">
                  <c:v>41161.666666666664</c:v>
                </c:pt>
                <c:pt idx="23572">
                  <c:v>41161.708333333336</c:v>
                </c:pt>
                <c:pt idx="23573">
                  <c:v>41161.75</c:v>
                </c:pt>
                <c:pt idx="23574">
                  <c:v>41161.791666666664</c:v>
                </c:pt>
                <c:pt idx="23575">
                  <c:v>41161.833333333336</c:v>
                </c:pt>
                <c:pt idx="23576">
                  <c:v>41161.875</c:v>
                </c:pt>
                <c:pt idx="23577">
                  <c:v>41161.916666666664</c:v>
                </c:pt>
                <c:pt idx="23578">
                  <c:v>41161.958333333336</c:v>
                </c:pt>
                <c:pt idx="23579">
                  <c:v>41162</c:v>
                </c:pt>
                <c:pt idx="23580">
                  <c:v>41162.041666666664</c:v>
                </c:pt>
                <c:pt idx="23581">
                  <c:v>41162.083333333336</c:v>
                </c:pt>
                <c:pt idx="23582">
                  <c:v>41162.125</c:v>
                </c:pt>
                <c:pt idx="23583">
                  <c:v>41162.166666666664</c:v>
                </c:pt>
                <c:pt idx="23584">
                  <c:v>41162.208333333336</c:v>
                </c:pt>
                <c:pt idx="23585">
                  <c:v>41162.25</c:v>
                </c:pt>
                <c:pt idx="23586">
                  <c:v>41162.291666666664</c:v>
                </c:pt>
                <c:pt idx="23587">
                  <c:v>41162.333333333336</c:v>
                </c:pt>
                <c:pt idx="23588">
                  <c:v>41162.375</c:v>
                </c:pt>
                <c:pt idx="23589">
                  <c:v>41162.416666666664</c:v>
                </c:pt>
                <c:pt idx="23590">
                  <c:v>41162.458333333336</c:v>
                </c:pt>
                <c:pt idx="23591">
                  <c:v>41162.5</c:v>
                </c:pt>
                <c:pt idx="23592">
                  <c:v>41162.541666666664</c:v>
                </c:pt>
                <c:pt idx="23593">
                  <c:v>41162.583333333336</c:v>
                </c:pt>
                <c:pt idx="23594">
                  <c:v>41162.625</c:v>
                </c:pt>
                <c:pt idx="23595">
                  <c:v>41162.666666666664</c:v>
                </c:pt>
                <c:pt idx="23596">
                  <c:v>41162.708333333336</c:v>
                </c:pt>
                <c:pt idx="23597">
                  <c:v>41162.75</c:v>
                </c:pt>
                <c:pt idx="23598">
                  <c:v>41162.791666666664</c:v>
                </c:pt>
                <c:pt idx="23599">
                  <c:v>41162.833333333336</c:v>
                </c:pt>
                <c:pt idx="23600">
                  <c:v>41162.875</c:v>
                </c:pt>
                <c:pt idx="23601">
                  <c:v>41162.916666666664</c:v>
                </c:pt>
                <c:pt idx="23602">
                  <c:v>41162.958333333336</c:v>
                </c:pt>
                <c:pt idx="23603">
                  <c:v>41163</c:v>
                </c:pt>
                <c:pt idx="23604">
                  <c:v>41163.041666666664</c:v>
                </c:pt>
                <c:pt idx="23605">
                  <c:v>41163.083333333336</c:v>
                </c:pt>
                <c:pt idx="23606">
                  <c:v>41163.125</c:v>
                </c:pt>
                <c:pt idx="23607">
                  <c:v>41163.166666666664</c:v>
                </c:pt>
                <c:pt idx="23608">
                  <c:v>41163.208333333336</c:v>
                </c:pt>
                <c:pt idx="23609">
                  <c:v>41163.25</c:v>
                </c:pt>
                <c:pt idx="23610">
                  <c:v>41163.291666666664</c:v>
                </c:pt>
                <c:pt idx="23611">
                  <c:v>41163.333333333336</c:v>
                </c:pt>
                <c:pt idx="23612">
                  <c:v>41163.375</c:v>
                </c:pt>
                <c:pt idx="23613">
                  <c:v>41163.416666666664</c:v>
                </c:pt>
                <c:pt idx="23614">
                  <c:v>41163.458333333336</c:v>
                </c:pt>
                <c:pt idx="23615">
                  <c:v>41163.5</c:v>
                </c:pt>
                <c:pt idx="23616">
                  <c:v>41163.541666666664</c:v>
                </c:pt>
                <c:pt idx="23617">
                  <c:v>41163.583333333336</c:v>
                </c:pt>
                <c:pt idx="23618">
                  <c:v>41163.625</c:v>
                </c:pt>
                <c:pt idx="23619">
                  <c:v>41163.666666666664</c:v>
                </c:pt>
                <c:pt idx="23620">
                  <c:v>41163.708333333336</c:v>
                </c:pt>
                <c:pt idx="23621">
                  <c:v>41163.75</c:v>
                </c:pt>
                <c:pt idx="23622">
                  <c:v>41163.791666666664</c:v>
                </c:pt>
                <c:pt idx="23623">
                  <c:v>41163.833333333336</c:v>
                </c:pt>
                <c:pt idx="23624">
                  <c:v>41163.875</c:v>
                </c:pt>
                <c:pt idx="23625">
                  <c:v>41163.916666666664</c:v>
                </c:pt>
                <c:pt idx="23626">
                  <c:v>41163.958333333336</c:v>
                </c:pt>
                <c:pt idx="23627">
                  <c:v>41164</c:v>
                </c:pt>
                <c:pt idx="23628">
                  <c:v>41164.041666666664</c:v>
                </c:pt>
                <c:pt idx="23629">
                  <c:v>41164.083333333336</c:v>
                </c:pt>
                <c:pt idx="23630">
                  <c:v>41164.125</c:v>
                </c:pt>
                <c:pt idx="23631">
                  <c:v>41164.166666666664</c:v>
                </c:pt>
                <c:pt idx="23632">
                  <c:v>41164.208333333336</c:v>
                </c:pt>
                <c:pt idx="23633">
                  <c:v>41164.25</c:v>
                </c:pt>
                <c:pt idx="23634">
                  <c:v>41164.291666666664</c:v>
                </c:pt>
                <c:pt idx="23635">
                  <c:v>41164.333333333336</c:v>
                </c:pt>
                <c:pt idx="23636">
                  <c:v>41164.375</c:v>
                </c:pt>
                <c:pt idx="23637">
                  <c:v>41164.416666666664</c:v>
                </c:pt>
                <c:pt idx="23638">
                  <c:v>41164.458333333336</c:v>
                </c:pt>
                <c:pt idx="23639">
                  <c:v>41164.5</c:v>
                </c:pt>
                <c:pt idx="23640">
                  <c:v>41164.541666666664</c:v>
                </c:pt>
                <c:pt idx="23641">
                  <c:v>41164.583333333336</c:v>
                </c:pt>
                <c:pt idx="23642">
                  <c:v>41164.625</c:v>
                </c:pt>
                <c:pt idx="23643">
                  <c:v>41164.666666666664</c:v>
                </c:pt>
                <c:pt idx="23644">
                  <c:v>41164.708333333336</c:v>
                </c:pt>
                <c:pt idx="23645">
                  <c:v>41164.75</c:v>
                </c:pt>
                <c:pt idx="23646">
                  <c:v>41164.791666666664</c:v>
                </c:pt>
                <c:pt idx="23647">
                  <c:v>41164.833333333336</c:v>
                </c:pt>
                <c:pt idx="23648">
                  <c:v>41164.875</c:v>
                </c:pt>
                <c:pt idx="23649">
                  <c:v>41164.916666666664</c:v>
                </c:pt>
                <c:pt idx="23650">
                  <c:v>41164.958333333336</c:v>
                </c:pt>
                <c:pt idx="23651">
                  <c:v>41165</c:v>
                </c:pt>
                <c:pt idx="23652">
                  <c:v>41165.041666666664</c:v>
                </c:pt>
                <c:pt idx="23653">
                  <c:v>41165.083333333336</c:v>
                </c:pt>
                <c:pt idx="23654">
                  <c:v>41165.125</c:v>
                </c:pt>
                <c:pt idx="23655">
                  <c:v>41165.166666666664</c:v>
                </c:pt>
                <c:pt idx="23656">
                  <c:v>41165.208333333336</c:v>
                </c:pt>
                <c:pt idx="23657">
                  <c:v>41165.25</c:v>
                </c:pt>
                <c:pt idx="23658">
                  <c:v>41165.291666666664</c:v>
                </c:pt>
                <c:pt idx="23659">
                  <c:v>41165.333333333336</c:v>
                </c:pt>
                <c:pt idx="23660">
                  <c:v>41165.375</c:v>
                </c:pt>
                <c:pt idx="23661">
                  <c:v>41165.416666666664</c:v>
                </c:pt>
                <c:pt idx="23662">
                  <c:v>41165.458333333336</c:v>
                </c:pt>
                <c:pt idx="23663">
                  <c:v>41165.5</c:v>
                </c:pt>
                <c:pt idx="23664">
                  <c:v>41165.541666666664</c:v>
                </c:pt>
                <c:pt idx="23665">
                  <c:v>41165.583333333336</c:v>
                </c:pt>
                <c:pt idx="23666">
                  <c:v>41165.625</c:v>
                </c:pt>
                <c:pt idx="23667">
                  <c:v>41165.666666666664</c:v>
                </c:pt>
                <c:pt idx="23668">
                  <c:v>41165.708333333336</c:v>
                </c:pt>
                <c:pt idx="23669">
                  <c:v>41165.75</c:v>
                </c:pt>
                <c:pt idx="23670">
                  <c:v>41165.791666666664</c:v>
                </c:pt>
                <c:pt idx="23671">
                  <c:v>41165.833333333336</c:v>
                </c:pt>
                <c:pt idx="23672">
                  <c:v>41165.875</c:v>
                </c:pt>
                <c:pt idx="23673">
                  <c:v>41165.916666666664</c:v>
                </c:pt>
                <c:pt idx="23674">
                  <c:v>41165.958333333336</c:v>
                </c:pt>
                <c:pt idx="23675">
                  <c:v>41166</c:v>
                </c:pt>
                <c:pt idx="23676">
                  <c:v>41166.041666666664</c:v>
                </c:pt>
                <c:pt idx="23677">
                  <c:v>41166.083333333336</c:v>
                </c:pt>
                <c:pt idx="23678">
                  <c:v>41166.125</c:v>
                </c:pt>
                <c:pt idx="23679">
                  <c:v>41166.166666666664</c:v>
                </c:pt>
                <c:pt idx="23680">
                  <c:v>41166.208333333336</c:v>
                </c:pt>
                <c:pt idx="23681">
                  <c:v>41166.25</c:v>
                </c:pt>
                <c:pt idx="23682">
                  <c:v>41166.291666666664</c:v>
                </c:pt>
                <c:pt idx="23683">
                  <c:v>41166.333333333336</c:v>
                </c:pt>
                <c:pt idx="23684">
                  <c:v>41166.375</c:v>
                </c:pt>
                <c:pt idx="23685">
                  <c:v>41166.416666666664</c:v>
                </c:pt>
                <c:pt idx="23686">
                  <c:v>41166.458333333336</c:v>
                </c:pt>
                <c:pt idx="23687">
                  <c:v>41166.5</c:v>
                </c:pt>
                <c:pt idx="23688">
                  <c:v>41166.541666666664</c:v>
                </c:pt>
                <c:pt idx="23689">
                  <c:v>41166.583333333336</c:v>
                </c:pt>
                <c:pt idx="23690">
                  <c:v>41166.625</c:v>
                </c:pt>
                <c:pt idx="23691">
                  <c:v>41166.666666666664</c:v>
                </c:pt>
                <c:pt idx="23692">
                  <c:v>41166.708333333336</c:v>
                </c:pt>
                <c:pt idx="23693">
                  <c:v>41166.75</c:v>
                </c:pt>
                <c:pt idx="23694">
                  <c:v>41166.791666666664</c:v>
                </c:pt>
                <c:pt idx="23695">
                  <c:v>41166.833333333336</c:v>
                </c:pt>
                <c:pt idx="23696">
                  <c:v>41166.875</c:v>
                </c:pt>
                <c:pt idx="23697">
                  <c:v>41166.916666666664</c:v>
                </c:pt>
                <c:pt idx="23698">
                  <c:v>41166.958333333336</c:v>
                </c:pt>
                <c:pt idx="23699">
                  <c:v>41167</c:v>
                </c:pt>
                <c:pt idx="23700">
                  <c:v>41167.041666666664</c:v>
                </c:pt>
                <c:pt idx="23701">
                  <c:v>41167.083333333336</c:v>
                </c:pt>
                <c:pt idx="23702">
                  <c:v>41167.125</c:v>
                </c:pt>
                <c:pt idx="23703">
                  <c:v>41167.166666666664</c:v>
                </c:pt>
                <c:pt idx="23704">
                  <c:v>41167.208333333336</c:v>
                </c:pt>
                <c:pt idx="23705">
                  <c:v>41167.25</c:v>
                </c:pt>
                <c:pt idx="23706">
                  <c:v>41167.291666666664</c:v>
                </c:pt>
                <c:pt idx="23707">
                  <c:v>41167.333333333336</c:v>
                </c:pt>
                <c:pt idx="23708">
                  <c:v>41167.375</c:v>
                </c:pt>
                <c:pt idx="23709">
                  <c:v>41167.416666666664</c:v>
                </c:pt>
                <c:pt idx="23710">
                  <c:v>41167.458333333336</c:v>
                </c:pt>
                <c:pt idx="23711">
                  <c:v>41167.5</c:v>
                </c:pt>
                <c:pt idx="23712">
                  <c:v>41167.541666666664</c:v>
                </c:pt>
                <c:pt idx="23713">
                  <c:v>41167.583333333336</c:v>
                </c:pt>
                <c:pt idx="23714">
                  <c:v>41167.625</c:v>
                </c:pt>
                <c:pt idx="23715">
                  <c:v>41167.666666666664</c:v>
                </c:pt>
                <c:pt idx="23716">
                  <c:v>41167.708333333336</c:v>
                </c:pt>
                <c:pt idx="23717">
                  <c:v>41167.75</c:v>
                </c:pt>
                <c:pt idx="23718">
                  <c:v>41167.791666666664</c:v>
                </c:pt>
                <c:pt idx="23719">
                  <c:v>41167.833333333336</c:v>
                </c:pt>
                <c:pt idx="23720">
                  <c:v>41167.875</c:v>
                </c:pt>
                <c:pt idx="23721">
                  <c:v>41167.916666666664</c:v>
                </c:pt>
                <c:pt idx="23722">
                  <c:v>41167.958333333336</c:v>
                </c:pt>
                <c:pt idx="23723">
                  <c:v>41168</c:v>
                </c:pt>
                <c:pt idx="23724">
                  <c:v>41168.041666666664</c:v>
                </c:pt>
                <c:pt idx="23725">
                  <c:v>41168.083333333336</c:v>
                </c:pt>
                <c:pt idx="23726">
                  <c:v>41168.125</c:v>
                </c:pt>
                <c:pt idx="23727">
                  <c:v>41168.166666666664</c:v>
                </c:pt>
                <c:pt idx="23728">
                  <c:v>41168.208333333336</c:v>
                </c:pt>
                <c:pt idx="23729">
                  <c:v>41168.25</c:v>
                </c:pt>
                <c:pt idx="23730">
                  <c:v>41168.291666666664</c:v>
                </c:pt>
                <c:pt idx="23731">
                  <c:v>41168.333333333336</c:v>
                </c:pt>
                <c:pt idx="23732">
                  <c:v>41168.375</c:v>
                </c:pt>
                <c:pt idx="23733">
                  <c:v>41168.416666666664</c:v>
                </c:pt>
                <c:pt idx="23734">
                  <c:v>41168.458333333336</c:v>
                </c:pt>
                <c:pt idx="23735">
                  <c:v>41168.5</c:v>
                </c:pt>
                <c:pt idx="23736">
                  <c:v>41168.541666666664</c:v>
                </c:pt>
                <c:pt idx="23737">
                  <c:v>41168.583333333336</c:v>
                </c:pt>
                <c:pt idx="23738">
                  <c:v>41168.625</c:v>
                </c:pt>
                <c:pt idx="23739">
                  <c:v>41168.666666666664</c:v>
                </c:pt>
                <c:pt idx="23740">
                  <c:v>41168.708333333336</c:v>
                </c:pt>
                <c:pt idx="23741">
                  <c:v>41168.75</c:v>
                </c:pt>
                <c:pt idx="23742">
                  <c:v>41168.791666666664</c:v>
                </c:pt>
                <c:pt idx="23743">
                  <c:v>41168.833333333336</c:v>
                </c:pt>
                <c:pt idx="23744">
                  <c:v>41168.875</c:v>
                </c:pt>
                <c:pt idx="23745">
                  <c:v>41168.916666666664</c:v>
                </c:pt>
                <c:pt idx="23746">
                  <c:v>41168.958333333336</c:v>
                </c:pt>
                <c:pt idx="23747">
                  <c:v>41169</c:v>
                </c:pt>
                <c:pt idx="23748">
                  <c:v>41169.041666666664</c:v>
                </c:pt>
                <c:pt idx="23749">
                  <c:v>41169.083333333336</c:v>
                </c:pt>
                <c:pt idx="23750">
                  <c:v>41169.125</c:v>
                </c:pt>
                <c:pt idx="23751">
                  <c:v>41169.166666666664</c:v>
                </c:pt>
                <c:pt idx="23752">
                  <c:v>41169.208333333336</c:v>
                </c:pt>
                <c:pt idx="23753">
                  <c:v>41169.25</c:v>
                </c:pt>
                <c:pt idx="23754">
                  <c:v>41169.291666666664</c:v>
                </c:pt>
                <c:pt idx="23755">
                  <c:v>41169.333333333336</c:v>
                </c:pt>
                <c:pt idx="23756">
                  <c:v>41169.375</c:v>
                </c:pt>
                <c:pt idx="23757">
                  <c:v>41169.416666666664</c:v>
                </c:pt>
                <c:pt idx="23758">
                  <c:v>41169.458333333336</c:v>
                </c:pt>
                <c:pt idx="23759">
                  <c:v>41169.5</c:v>
                </c:pt>
                <c:pt idx="23760">
                  <c:v>41169.541666666664</c:v>
                </c:pt>
                <c:pt idx="23761">
                  <c:v>41169.583333333336</c:v>
                </c:pt>
                <c:pt idx="23762">
                  <c:v>41169.625</c:v>
                </c:pt>
                <c:pt idx="23763">
                  <c:v>41169.666666666664</c:v>
                </c:pt>
                <c:pt idx="23764">
                  <c:v>41169.708333333336</c:v>
                </c:pt>
                <c:pt idx="23765">
                  <c:v>41169.75</c:v>
                </c:pt>
                <c:pt idx="23766">
                  <c:v>41169.791666666664</c:v>
                </c:pt>
                <c:pt idx="23767">
                  <c:v>41169.833333333336</c:v>
                </c:pt>
                <c:pt idx="23768">
                  <c:v>41169.875</c:v>
                </c:pt>
                <c:pt idx="23769">
                  <c:v>41169.916666666664</c:v>
                </c:pt>
                <c:pt idx="23770">
                  <c:v>41169.958333333336</c:v>
                </c:pt>
                <c:pt idx="23771">
                  <c:v>41170</c:v>
                </c:pt>
                <c:pt idx="23772">
                  <c:v>41170.041666666664</c:v>
                </c:pt>
                <c:pt idx="23773">
                  <c:v>41170.083333333336</c:v>
                </c:pt>
                <c:pt idx="23774">
                  <c:v>41170.125</c:v>
                </c:pt>
                <c:pt idx="23775">
                  <c:v>41170.166666666664</c:v>
                </c:pt>
                <c:pt idx="23776">
                  <c:v>41170.208333333336</c:v>
                </c:pt>
                <c:pt idx="23777">
                  <c:v>41170.25</c:v>
                </c:pt>
                <c:pt idx="23778">
                  <c:v>41170.291666666664</c:v>
                </c:pt>
                <c:pt idx="23779">
                  <c:v>41170.333333333336</c:v>
                </c:pt>
                <c:pt idx="23780">
                  <c:v>41170.375</c:v>
                </c:pt>
                <c:pt idx="23781">
                  <c:v>41170.416666666664</c:v>
                </c:pt>
                <c:pt idx="23782">
                  <c:v>41170.458333333336</c:v>
                </c:pt>
                <c:pt idx="23783">
                  <c:v>41170.5</c:v>
                </c:pt>
                <c:pt idx="23784">
                  <c:v>41170.541666666664</c:v>
                </c:pt>
                <c:pt idx="23785">
                  <c:v>41170.583333333336</c:v>
                </c:pt>
                <c:pt idx="23786">
                  <c:v>41170.625</c:v>
                </c:pt>
                <c:pt idx="23787">
                  <c:v>41170.666666666664</c:v>
                </c:pt>
                <c:pt idx="23788">
                  <c:v>41170.708333333336</c:v>
                </c:pt>
                <c:pt idx="23789">
                  <c:v>41170.75</c:v>
                </c:pt>
                <c:pt idx="23790">
                  <c:v>41170.791666666664</c:v>
                </c:pt>
                <c:pt idx="23791">
                  <c:v>41170.833333333336</c:v>
                </c:pt>
                <c:pt idx="23792">
                  <c:v>41170.875</c:v>
                </c:pt>
                <c:pt idx="23793">
                  <c:v>41170.916666666664</c:v>
                </c:pt>
                <c:pt idx="23794">
                  <c:v>41170.958333333336</c:v>
                </c:pt>
                <c:pt idx="23795">
                  <c:v>41171</c:v>
                </c:pt>
                <c:pt idx="23796">
                  <c:v>41171.041666666664</c:v>
                </c:pt>
                <c:pt idx="23797">
                  <c:v>41171.083333333336</c:v>
                </c:pt>
                <c:pt idx="23798">
                  <c:v>41171.125</c:v>
                </c:pt>
                <c:pt idx="23799">
                  <c:v>41171.166666666664</c:v>
                </c:pt>
                <c:pt idx="23800">
                  <c:v>41171.208333333336</c:v>
                </c:pt>
                <c:pt idx="23801">
                  <c:v>41171.25</c:v>
                </c:pt>
                <c:pt idx="23802">
                  <c:v>41171.291666666664</c:v>
                </c:pt>
                <c:pt idx="23803">
                  <c:v>41171.333333333336</c:v>
                </c:pt>
                <c:pt idx="23804">
                  <c:v>41171.375</c:v>
                </c:pt>
                <c:pt idx="23805">
                  <c:v>41171.416666666664</c:v>
                </c:pt>
                <c:pt idx="23806">
                  <c:v>41171.458333333336</c:v>
                </c:pt>
                <c:pt idx="23807">
                  <c:v>41171.5</c:v>
                </c:pt>
                <c:pt idx="23808">
                  <c:v>41171.541666666664</c:v>
                </c:pt>
                <c:pt idx="23809">
                  <c:v>41171.583333333336</c:v>
                </c:pt>
                <c:pt idx="23810">
                  <c:v>41171.625</c:v>
                </c:pt>
                <c:pt idx="23811">
                  <c:v>41171.666666666664</c:v>
                </c:pt>
                <c:pt idx="23812">
                  <c:v>41171.708333333336</c:v>
                </c:pt>
                <c:pt idx="23813">
                  <c:v>41171.75</c:v>
                </c:pt>
                <c:pt idx="23814">
                  <c:v>41171.791666666664</c:v>
                </c:pt>
                <c:pt idx="23815">
                  <c:v>41171.833333333336</c:v>
                </c:pt>
                <c:pt idx="23816">
                  <c:v>41171.875</c:v>
                </c:pt>
                <c:pt idx="23817">
                  <c:v>41171.916666666664</c:v>
                </c:pt>
                <c:pt idx="23818">
                  <c:v>41171.958333333336</c:v>
                </c:pt>
                <c:pt idx="23819">
                  <c:v>41172</c:v>
                </c:pt>
                <c:pt idx="23820">
                  <c:v>41172.041666666664</c:v>
                </c:pt>
                <c:pt idx="23821">
                  <c:v>41172.083333333336</c:v>
                </c:pt>
                <c:pt idx="23822">
                  <c:v>41172.125</c:v>
                </c:pt>
                <c:pt idx="23823">
                  <c:v>41172.166666666664</c:v>
                </c:pt>
                <c:pt idx="23824">
                  <c:v>41172.208333333336</c:v>
                </c:pt>
                <c:pt idx="23825">
                  <c:v>41172.25</c:v>
                </c:pt>
                <c:pt idx="23826">
                  <c:v>41172.291666666664</c:v>
                </c:pt>
                <c:pt idx="23827">
                  <c:v>41172.333333333336</c:v>
                </c:pt>
                <c:pt idx="23828">
                  <c:v>41172.375</c:v>
                </c:pt>
                <c:pt idx="23829">
                  <c:v>41172.416666666664</c:v>
                </c:pt>
                <c:pt idx="23830">
                  <c:v>41172.458333333336</c:v>
                </c:pt>
                <c:pt idx="23831">
                  <c:v>41172.5</c:v>
                </c:pt>
                <c:pt idx="23832">
                  <c:v>41172.541666666664</c:v>
                </c:pt>
                <c:pt idx="23833">
                  <c:v>41172.583333333336</c:v>
                </c:pt>
                <c:pt idx="23834">
                  <c:v>41172.625</c:v>
                </c:pt>
                <c:pt idx="23835">
                  <c:v>41172.666666666664</c:v>
                </c:pt>
                <c:pt idx="23836">
                  <c:v>41172.708333333336</c:v>
                </c:pt>
                <c:pt idx="23837">
                  <c:v>41172.75</c:v>
                </c:pt>
                <c:pt idx="23838">
                  <c:v>41172.791666666664</c:v>
                </c:pt>
                <c:pt idx="23839">
                  <c:v>41172.833333333336</c:v>
                </c:pt>
                <c:pt idx="23840">
                  <c:v>41172.875</c:v>
                </c:pt>
                <c:pt idx="23841">
                  <c:v>41172.916666666664</c:v>
                </c:pt>
                <c:pt idx="23842">
                  <c:v>41172.958333333336</c:v>
                </c:pt>
                <c:pt idx="23843">
                  <c:v>41173</c:v>
                </c:pt>
                <c:pt idx="23844">
                  <c:v>41173.041666666664</c:v>
                </c:pt>
                <c:pt idx="23845">
                  <c:v>41173.083333333336</c:v>
                </c:pt>
                <c:pt idx="23846">
                  <c:v>41173.125</c:v>
                </c:pt>
                <c:pt idx="23847">
                  <c:v>41173.166666666664</c:v>
                </c:pt>
                <c:pt idx="23848">
                  <c:v>41173.208333333336</c:v>
                </c:pt>
                <c:pt idx="23849">
                  <c:v>41173.25</c:v>
                </c:pt>
                <c:pt idx="23850">
                  <c:v>41173.291666666664</c:v>
                </c:pt>
                <c:pt idx="23851">
                  <c:v>41173.333333333336</c:v>
                </c:pt>
                <c:pt idx="23852">
                  <c:v>41173.375</c:v>
                </c:pt>
                <c:pt idx="23853">
                  <c:v>41173.416666666664</c:v>
                </c:pt>
                <c:pt idx="23854">
                  <c:v>41173.458333333336</c:v>
                </c:pt>
                <c:pt idx="23855">
                  <c:v>41173.5</c:v>
                </c:pt>
                <c:pt idx="23856">
                  <c:v>41173.541666666664</c:v>
                </c:pt>
                <c:pt idx="23857">
                  <c:v>41173.583333333336</c:v>
                </c:pt>
                <c:pt idx="23858">
                  <c:v>41173.625</c:v>
                </c:pt>
                <c:pt idx="23859">
                  <c:v>41173.666666666664</c:v>
                </c:pt>
                <c:pt idx="23860">
                  <c:v>41173.708333333336</c:v>
                </c:pt>
                <c:pt idx="23861">
                  <c:v>41173.75</c:v>
                </c:pt>
                <c:pt idx="23862">
                  <c:v>41173.791666666664</c:v>
                </c:pt>
                <c:pt idx="23863">
                  <c:v>41173.833333333336</c:v>
                </c:pt>
                <c:pt idx="23864">
                  <c:v>41173.875</c:v>
                </c:pt>
                <c:pt idx="23865">
                  <c:v>41173.916666666664</c:v>
                </c:pt>
                <c:pt idx="23866">
                  <c:v>41173.958333333336</c:v>
                </c:pt>
                <c:pt idx="23867">
                  <c:v>41174</c:v>
                </c:pt>
                <c:pt idx="23868">
                  <c:v>41174.041666666664</c:v>
                </c:pt>
                <c:pt idx="23869">
                  <c:v>41174.083333333336</c:v>
                </c:pt>
                <c:pt idx="23870">
                  <c:v>41174.125</c:v>
                </c:pt>
                <c:pt idx="23871">
                  <c:v>41174.166666666664</c:v>
                </c:pt>
                <c:pt idx="23872">
                  <c:v>41174.208333333336</c:v>
                </c:pt>
                <c:pt idx="23873">
                  <c:v>41174.25</c:v>
                </c:pt>
                <c:pt idx="23874">
                  <c:v>41174.291666666664</c:v>
                </c:pt>
                <c:pt idx="23875">
                  <c:v>41174.333333333336</c:v>
                </c:pt>
                <c:pt idx="23876">
                  <c:v>41174.375</c:v>
                </c:pt>
                <c:pt idx="23877">
                  <c:v>41174.416666666664</c:v>
                </c:pt>
                <c:pt idx="23878">
                  <c:v>41174.458333333336</c:v>
                </c:pt>
                <c:pt idx="23879">
                  <c:v>41174.5</c:v>
                </c:pt>
                <c:pt idx="23880">
                  <c:v>41174.541666666664</c:v>
                </c:pt>
                <c:pt idx="23881">
                  <c:v>41174.583333333336</c:v>
                </c:pt>
                <c:pt idx="23882">
                  <c:v>41174.625</c:v>
                </c:pt>
                <c:pt idx="23883">
                  <c:v>41174.666666666664</c:v>
                </c:pt>
                <c:pt idx="23884">
                  <c:v>41174.708333333336</c:v>
                </c:pt>
                <c:pt idx="23885">
                  <c:v>41174.75</c:v>
                </c:pt>
                <c:pt idx="23886">
                  <c:v>41174.791666666664</c:v>
                </c:pt>
                <c:pt idx="23887">
                  <c:v>41174.833333333336</c:v>
                </c:pt>
                <c:pt idx="23888">
                  <c:v>41174.875</c:v>
                </c:pt>
                <c:pt idx="23889">
                  <c:v>41174.916666666664</c:v>
                </c:pt>
                <c:pt idx="23890">
                  <c:v>41174.958333333336</c:v>
                </c:pt>
                <c:pt idx="23891">
                  <c:v>41175</c:v>
                </c:pt>
                <c:pt idx="23892">
                  <c:v>41175.041666666664</c:v>
                </c:pt>
                <c:pt idx="23893">
                  <c:v>41175.083333333336</c:v>
                </c:pt>
                <c:pt idx="23894">
                  <c:v>41175.125</c:v>
                </c:pt>
                <c:pt idx="23895">
                  <c:v>41175.166666666664</c:v>
                </c:pt>
                <c:pt idx="23896">
                  <c:v>41175.208333333336</c:v>
                </c:pt>
                <c:pt idx="23897">
                  <c:v>41175.25</c:v>
                </c:pt>
                <c:pt idx="23898">
                  <c:v>41175.291666666664</c:v>
                </c:pt>
                <c:pt idx="23899">
                  <c:v>41175.333333333336</c:v>
                </c:pt>
                <c:pt idx="23900">
                  <c:v>41175.375</c:v>
                </c:pt>
                <c:pt idx="23901">
                  <c:v>41175.416666666664</c:v>
                </c:pt>
                <c:pt idx="23902">
                  <c:v>41175.458333333336</c:v>
                </c:pt>
                <c:pt idx="23903">
                  <c:v>41175.5</c:v>
                </c:pt>
                <c:pt idx="23904">
                  <c:v>41175.541666666664</c:v>
                </c:pt>
                <c:pt idx="23905">
                  <c:v>41175.583333333336</c:v>
                </c:pt>
                <c:pt idx="23906">
                  <c:v>41175.625</c:v>
                </c:pt>
                <c:pt idx="23907">
                  <c:v>41175.666666666664</c:v>
                </c:pt>
                <c:pt idx="23908">
                  <c:v>41175.708333333336</c:v>
                </c:pt>
                <c:pt idx="23909">
                  <c:v>41175.75</c:v>
                </c:pt>
                <c:pt idx="23910">
                  <c:v>41175.791666666664</c:v>
                </c:pt>
                <c:pt idx="23911">
                  <c:v>41175.833333333336</c:v>
                </c:pt>
                <c:pt idx="23912">
                  <c:v>41175.875</c:v>
                </c:pt>
                <c:pt idx="23913">
                  <c:v>41175.916666666664</c:v>
                </c:pt>
                <c:pt idx="23914">
                  <c:v>41175.958333333336</c:v>
                </c:pt>
                <c:pt idx="23915">
                  <c:v>41176</c:v>
                </c:pt>
                <c:pt idx="23916">
                  <c:v>41176.041666666664</c:v>
                </c:pt>
                <c:pt idx="23917">
                  <c:v>41176.083333333336</c:v>
                </c:pt>
                <c:pt idx="23918">
                  <c:v>41176.125</c:v>
                </c:pt>
                <c:pt idx="23919">
                  <c:v>41176.166666666664</c:v>
                </c:pt>
                <c:pt idx="23920">
                  <c:v>41176.208333333336</c:v>
                </c:pt>
                <c:pt idx="23921">
                  <c:v>41176.25</c:v>
                </c:pt>
                <c:pt idx="23922">
                  <c:v>41176.291666666664</c:v>
                </c:pt>
                <c:pt idx="23923">
                  <c:v>41176.333333333336</c:v>
                </c:pt>
                <c:pt idx="23924">
                  <c:v>41176.375</c:v>
                </c:pt>
                <c:pt idx="23925">
                  <c:v>41176.416666666664</c:v>
                </c:pt>
                <c:pt idx="23926">
                  <c:v>41176.458333333336</c:v>
                </c:pt>
                <c:pt idx="23927">
                  <c:v>41176.5</c:v>
                </c:pt>
                <c:pt idx="23928">
                  <c:v>41176.541666666664</c:v>
                </c:pt>
                <c:pt idx="23929">
                  <c:v>41176.583333333336</c:v>
                </c:pt>
                <c:pt idx="23930">
                  <c:v>41176.625</c:v>
                </c:pt>
                <c:pt idx="23931">
                  <c:v>41176.666666666664</c:v>
                </c:pt>
                <c:pt idx="23932">
                  <c:v>41176.708333333336</c:v>
                </c:pt>
                <c:pt idx="23933">
                  <c:v>41176.75</c:v>
                </c:pt>
                <c:pt idx="23934">
                  <c:v>41176.791666666664</c:v>
                </c:pt>
                <c:pt idx="23935">
                  <c:v>41176.833333333336</c:v>
                </c:pt>
                <c:pt idx="23936">
                  <c:v>41176.875</c:v>
                </c:pt>
                <c:pt idx="23937">
                  <c:v>41176.916666666664</c:v>
                </c:pt>
                <c:pt idx="23938">
                  <c:v>41176.958333333336</c:v>
                </c:pt>
                <c:pt idx="23939">
                  <c:v>41177</c:v>
                </c:pt>
                <c:pt idx="23940">
                  <c:v>41177.041666666664</c:v>
                </c:pt>
                <c:pt idx="23941">
                  <c:v>41177.083333333336</c:v>
                </c:pt>
                <c:pt idx="23942">
                  <c:v>41177.125</c:v>
                </c:pt>
                <c:pt idx="23943">
                  <c:v>41177.166666666664</c:v>
                </c:pt>
                <c:pt idx="23944">
                  <c:v>41177.208333333336</c:v>
                </c:pt>
                <c:pt idx="23945">
                  <c:v>41177.25</c:v>
                </c:pt>
                <c:pt idx="23946">
                  <c:v>41177.291666666664</c:v>
                </c:pt>
                <c:pt idx="23947">
                  <c:v>41177.333333333336</c:v>
                </c:pt>
                <c:pt idx="23948">
                  <c:v>41177.375</c:v>
                </c:pt>
                <c:pt idx="23949">
                  <c:v>41177.416666666664</c:v>
                </c:pt>
                <c:pt idx="23950">
                  <c:v>41177.458333333336</c:v>
                </c:pt>
                <c:pt idx="23951">
                  <c:v>41177.5</c:v>
                </c:pt>
                <c:pt idx="23952">
                  <c:v>41177.541666666664</c:v>
                </c:pt>
                <c:pt idx="23953">
                  <c:v>41177.583333333336</c:v>
                </c:pt>
                <c:pt idx="23954">
                  <c:v>41177.625</c:v>
                </c:pt>
                <c:pt idx="23955">
                  <c:v>41177.666666666664</c:v>
                </c:pt>
                <c:pt idx="23956">
                  <c:v>41177.708333333336</c:v>
                </c:pt>
                <c:pt idx="23957">
                  <c:v>41177.75</c:v>
                </c:pt>
                <c:pt idx="23958">
                  <c:v>41177.791666666664</c:v>
                </c:pt>
                <c:pt idx="23959">
                  <c:v>41177.833333333336</c:v>
                </c:pt>
                <c:pt idx="23960">
                  <c:v>41177.875</c:v>
                </c:pt>
                <c:pt idx="23961">
                  <c:v>41177.916666666664</c:v>
                </c:pt>
                <c:pt idx="23962">
                  <c:v>41177.958333333336</c:v>
                </c:pt>
                <c:pt idx="23963">
                  <c:v>41178</c:v>
                </c:pt>
                <c:pt idx="23964">
                  <c:v>41178.041666666664</c:v>
                </c:pt>
                <c:pt idx="23965">
                  <c:v>41178.083333333336</c:v>
                </c:pt>
                <c:pt idx="23966">
                  <c:v>41178.125</c:v>
                </c:pt>
                <c:pt idx="23967">
                  <c:v>41178.166666666664</c:v>
                </c:pt>
                <c:pt idx="23968">
                  <c:v>41178.208333333336</c:v>
                </c:pt>
                <c:pt idx="23969">
                  <c:v>41178.25</c:v>
                </c:pt>
                <c:pt idx="23970">
                  <c:v>41178.291666666664</c:v>
                </c:pt>
                <c:pt idx="23971">
                  <c:v>41178.333333333336</c:v>
                </c:pt>
                <c:pt idx="23972">
                  <c:v>41178.375</c:v>
                </c:pt>
                <c:pt idx="23973">
                  <c:v>41178.416666666664</c:v>
                </c:pt>
                <c:pt idx="23974">
                  <c:v>41178.458333333336</c:v>
                </c:pt>
                <c:pt idx="23975">
                  <c:v>41178.5</c:v>
                </c:pt>
                <c:pt idx="23976">
                  <c:v>41178.541666666664</c:v>
                </c:pt>
                <c:pt idx="23977">
                  <c:v>41178.583333333336</c:v>
                </c:pt>
                <c:pt idx="23978">
                  <c:v>41178.625</c:v>
                </c:pt>
                <c:pt idx="23979">
                  <c:v>41178.666666666664</c:v>
                </c:pt>
                <c:pt idx="23980">
                  <c:v>41178.708333333336</c:v>
                </c:pt>
                <c:pt idx="23981">
                  <c:v>41178.75</c:v>
                </c:pt>
                <c:pt idx="23982">
                  <c:v>41178.791666666664</c:v>
                </c:pt>
                <c:pt idx="23983">
                  <c:v>41178.833333333336</c:v>
                </c:pt>
                <c:pt idx="23984">
                  <c:v>41178.875</c:v>
                </c:pt>
                <c:pt idx="23985">
                  <c:v>41178.916666666664</c:v>
                </c:pt>
                <c:pt idx="23986">
                  <c:v>41178.958333333336</c:v>
                </c:pt>
                <c:pt idx="23987">
                  <c:v>41179</c:v>
                </c:pt>
                <c:pt idx="23988">
                  <c:v>41179.041666666664</c:v>
                </c:pt>
                <c:pt idx="23989">
                  <c:v>41179.083333333336</c:v>
                </c:pt>
                <c:pt idx="23990">
                  <c:v>41179.125</c:v>
                </c:pt>
                <c:pt idx="23991">
                  <c:v>41179.166666666664</c:v>
                </c:pt>
                <c:pt idx="23992">
                  <c:v>41179.208333333336</c:v>
                </c:pt>
                <c:pt idx="23993">
                  <c:v>41179.25</c:v>
                </c:pt>
                <c:pt idx="23994">
                  <c:v>41179.291666666664</c:v>
                </c:pt>
                <c:pt idx="23995">
                  <c:v>41179.333333333336</c:v>
                </c:pt>
                <c:pt idx="23996">
                  <c:v>41179.375</c:v>
                </c:pt>
                <c:pt idx="23997">
                  <c:v>41179.416666666664</c:v>
                </c:pt>
                <c:pt idx="23998">
                  <c:v>41179.458333333336</c:v>
                </c:pt>
                <c:pt idx="23999">
                  <c:v>41179.5</c:v>
                </c:pt>
                <c:pt idx="24000">
                  <c:v>41179.541666666664</c:v>
                </c:pt>
                <c:pt idx="24001">
                  <c:v>41179.583333333336</c:v>
                </c:pt>
                <c:pt idx="24002">
                  <c:v>41179.625</c:v>
                </c:pt>
                <c:pt idx="24003">
                  <c:v>41179.666666666664</c:v>
                </c:pt>
                <c:pt idx="24004">
                  <c:v>41179.708333333336</c:v>
                </c:pt>
                <c:pt idx="24005">
                  <c:v>41179.75</c:v>
                </c:pt>
                <c:pt idx="24006">
                  <c:v>41179.791666666664</c:v>
                </c:pt>
                <c:pt idx="24007">
                  <c:v>41179.833333333336</c:v>
                </c:pt>
                <c:pt idx="24008">
                  <c:v>41179.875</c:v>
                </c:pt>
                <c:pt idx="24009">
                  <c:v>41179.916666666664</c:v>
                </c:pt>
                <c:pt idx="24010">
                  <c:v>41179.958333333336</c:v>
                </c:pt>
                <c:pt idx="24011">
                  <c:v>41180</c:v>
                </c:pt>
                <c:pt idx="24012">
                  <c:v>41180.041666666664</c:v>
                </c:pt>
                <c:pt idx="24013">
                  <c:v>41180.083333333336</c:v>
                </c:pt>
                <c:pt idx="24014">
                  <c:v>41180.125</c:v>
                </c:pt>
                <c:pt idx="24015">
                  <c:v>41180.166666666664</c:v>
                </c:pt>
                <c:pt idx="24016">
                  <c:v>41180.208333333336</c:v>
                </c:pt>
                <c:pt idx="24017">
                  <c:v>41180.25</c:v>
                </c:pt>
                <c:pt idx="24018">
                  <c:v>41180.291666666664</c:v>
                </c:pt>
                <c:pt idx="24019">
                  <c:v>41180.333333333336</c:v>
                </c:pt>
                <c:pt idx="24020">
                  <c:v>41180.375</c:v>
                </c:pt>
                <c:pt idx="24021">
                  <c:v>41180.416666666664</c:v>
                </c:pt>
                <c:pt idx="24022">
                  <c:v>41180.458333333336</c:v>
                </c:pt>
                <c:pt idx="24023">
                  <c:v>41180.5</c:v>
                </c:pt>
                <c:pt idx="24024">
                  <c:v>41180.541666666664</c:v>
                </c:pt>
                <c:pt idx="24025">
                  <c:v>41180.583333333336</c:v>
                </c:pt>
                <c:pt idx="24026">
                  <c:v>41180.625</c:v>
                </c:pt>
                <c:pt idx="24027">
                  <c:v>41180.666666666664</c:v>
                </c:pt>
                <c:pt idx="24028">
                  <c:v>41180.708333333336</c:v>
                </c:pt>
                <c:pt idx="24029">
                  <c:v>41180.75</c:v>
                </c:pt>
                <c:pt idx="24030">
                  <c:v>41180.791666666664</c:v>
                </c:pt>
                <c:pt idx="24031">
                  <c:v>41180.833333333336</c:v>
                </c:pt>
                <c:pt idx="24032">
                  <c:v>41180.875</c:v>
                </c:pt>
                <c:pt idx="24033">
                  <c:v>41180.916666666664</c:v>
                </c:pt>
                <c:pt idx="24034">
                  <c:v>41180.958333333336</c:v>
                </c:pt>
                <c:pt idx="24035">
                  <c:v>41181</c:v>
                </c:pt>
                <c:pt idx="24036">
                  <c:v>41181.041666666664</c:v>
                </c:pt>
                <c:pt idx="24037">
                  <c:v>41181.083333333336</c:v>
                </c:pt>
                <c:pt idx="24038">
                  <c:v>41181.125</c:v>
                </c:pt>
                <c:pt idx="24039">
                  <c:v>41181.166666666664</c:v>
                </c:pt>
                <c:pt idx="24040">
                  <c:v>41181.208333333336</c:v>
                </c:pt>
                <c:pt idx="24041">
                  <c:v>41181.25</c:v>
                </c:pt>
                <c:pt idx="24042">
                  <c:v>41181.291666666664</c:v>
                </c:pt>
                <c:pt idx="24043">
                  <c:v>41181.333333333336</c:v>
                </c:pt>
                <c:pt idx="24044">
                  <c:v>41181.375</c:v>
                </c:pt>
                <c:pt idx="24045">
                  <c:v>41181.416666666664</c:v>
                </c:pt>
                <c:pt idx="24046">
                  <c:v>41181.458333333336</c:v>
                </c:pt>
                <c:pt idx="24047">
                  <c:v>41181.5</c:v>
                </c:pt>
                <c:pt idx="24048">
                  <c:v>41181.541666666664</c:v>
                </c:pt>
                <c:pt idx="24049">
                  <c:v>41181.583333333336</c:v>
                </c:pt>
                <c:pt idx="24050">
                  <c:v>41181.625</c:v>
                </c:pt>
                <c:pt idx="24051">
                  <c:v>41181.666666666664</c:v>
                </c:pt>
                <c:pt idx="24052">
                  <c:v>41181.708333333336</c:v>
                </c:pt>
                <c:pt idx="24053">
                  <c:v>41181.75</c:v>
                </c:pt>
                <c:pt idx="24054">
                  <c:v>41181.791666666664</c:v>
                </c:pt>
                <c:pt idx="24055">
                  <c:v>41181.833333333336</c:v>
                </c:pt>
                <c:pt idx="24056">
                  <c:v>41181.875</c:v>
                </c:pt>
                <c:pt idx="24057">
                  <c:v>41181.916666666664</c:v>
                </c:pt>
                <c:pt idx="24058">
                  <c:v>41181.958333333336</c:v>
                </c:pt>
                <c:pt idx="24059">
                  <c:v>41182</c:v>
                </c:pt>
                <c:pt idx="24060">
                  <c:v>41182.041666666664</c:v>
                </c:pt>
                <c:pt idx="24061">
                  <c:v>41182.083333333336</c:v>
                </c:pt>
                <c:pt idx="24062">
                  <c:v>41182.125</c:v>
                </c:pt>
                <c:pt idx="24063">
                  <c:v>41182.166666666664</c:v>
                </c:pt>
                <c:pt idx="24064">
                  <c:v>41182.208333333336</c:v>
                </c:pt>
                <c:pt idx="24065">
                  <c:v>41182.25</c:v>
                </c:pt>
                <c:pt idx="24066">
                  <c:v>41182.291666666664</c:v>
                </c:pt>
                <c:pt idx="24067">
                  <c:v>41182.333333333336</c:v>
                </c:pt>
                <c:pt idx="24068">
                  <c:v>41182.375</c:v>
                </c:pt>
                <c:pt idx="24069">
                  <c:v>41182.416666666664</c:v>
                </c:pt>
                <c:pt idx="24070">
                  <c:v>41182.458333333336</c:v>
                </c:pt>
                <c:pt idx="24071">
                  <c:v>41182.5</c:v>
                </c:pt>
                <c:pt idx="24072">
                  <c:v>41182.541666666664</c:v>
                </c:pt>
                <c:pt idx="24073">
                  <c:v>41182.583333333336</c:v>
                </c:pt>
                <c:pt idx="24074">
                  <c:v>41182.625</c:v>
                </c:pt>
                <c:pt idx="24075">
                  <c:v>41182.666666666664</c:v>
                </c:pt>
                <c:pt idx="24076">
                  <c:v>41182.708333333336</c:v>
                </c:pt>
                <c:pt idx="24077">
                  <c:v>41182.75</c:v>
                </c:pt>
                <c:pt idx="24078">
                  <c:v>41182.791666666664</c:v>
                </c:pt>
                <c:pt idx="24079">
                  <c:v>41182.833333333336</c:v>
                </c:pt>
                <c:pt idx="24080">
                  <c:v>41182.875</c:v>
                </c:pt>
                <c:pt idx="24081">
                  <c:v>41182.916666666664</c:v>
                </c:pt>
                <c:pt idx="24082">
                  <c:v>41182.958333333336</c:v>
                </c:pt>
                <c:pt idx="24083">
                  <c:v>41183</c:v>
                </c:pt>
                <c:pt idx="24084">
                  <c:v>41183.041666666664</c:v>
                </c:pt>
                <c:pt idx="24085">
                  <c:v>41183.083333333336</c:v>
                </c:pt>
                <c:pt idx="24086">
                  <c:v>41183.125</c:v>
                </c:pt>
                <c:pt idx="24087">
                  <c:v>41183.166666666664</c:v>
                </c:pt>
                <c:pt idx="24088">
                  <c:v>41183.208333333336</c:v>
                </c:pt>
                <c:pt idx="24089">
                  <c:v>41183.25</c:v>
                </c:pt>
                <c:pt idx="24090">
                  <c:v>41183.291666666664</c:v>
                </c:pt>
                <c:pt idx="24091">
                  <c:v>41183.333333333336</c:v>
                </c:pt>
                <c:pt idx="24092">
                  <c:v>41183.375</c:v>
                </c:pt>
                <c:pt idx="24093">
                  <c:v>41183.416666666664</c:v>
                </c:pt>
                <c:pt idx="24094">
                  <c:v>41183.458333333336</c:v>
                </c:pt>
                <c:pt idx="24095">
                  <c:v>41183.5</c:v>
                </c:pt>
                <c:pt idx="24096">
                  <c:v>41183.541666666664</c:v>
                </c:pt>
                <c:pt idx="24097">
                  <c:v>41183.583333333336</c:v>
                </c:pt>
                <c:pt idx="24098">
                  <c:v>41183.625</c:v>
                </c:pt>
                <c:pt idx="24099">
                  <c:v>41183.666666666664</c:v>
                </c:pt>
                <c:pt idx="24100">
                  <c:v>41183.708333333336</c:v>
                </c:pt>
                <c:pt idx="24101">
                  <c:v>41183.75</c:v>
                </c:pt>
                <c:pt idx="24102">
                  <c:v>41183.791666666664</c:v>
                </c:pt>
                <c:pt idx="24103">
                  <c:v>41183.833333333336</c:v>
                </c:pt>
                <c:pt idx="24104">
                  <c:v>41183.875</c:v>
                </c:pt>
                <c:pt idx="24105">
                  <c:v>41183.916666666664</c:v>
                </c:pt>
                <c:pt idx="24106">
                  <c:v>41183.958333333336</c:v>
                </c:pt>
                <c:pt idx="24107">
                  <c:v>41184</c:v>
                </c:pt>
                <c:pt idx="24108">
                  <c:v>41184.041666666664</c:v>
                </c:pt>
                <c:pt idx="24109">
                  <c:v>41184.083333333336</c:v>
                </c:pt>
                <c:pt idx="24110">
                  <c:v>41184.125</c:v>
                </c:pt>
                <c:pt idx="24111">
                  <c:v>41184.166666666664</c:v>
                </c:pt>
                <c:pt idx="24112">
                  <c:v>41184.208333333336</c:v>
                </c:pt>
                <c:pt idx="24113">
                  <c:v>41184.25</c:v>
                </c:pt>
                <c:pt idx="24114">
                  <c:v>41184.291666666664</c:v>
                </c:pt>
                <c:pt idx="24115">
                  <c:v>41184.333333333336</c:v>
                </c:pt>
                <c:pt idx="24116">
                  <c:v>41184.375</c:v>
                </c:pt>
                <c:pt idx="24117">
                  <c:v>41184.416666666664</c:v>
                </c:pt>
                <c:pt idx="24118">
                  <c:v>41184.458333333336</c:v>
                </c:pt>
                <c:pt idx="24119">
                  <c:v>41184.5</c:v>
                </c:pt>
                <c:pt idx="24120">
                  <c:v>41184.541666666664</c:v>
                </c:pt>
                <c:pt idx="24121">
                  <c:v>41184.583333333336</c:v>
                </c:pt>
                <c:pt idx="24122">
                  <c:v>41184.625</c:v>
                </c:pt>
                <c:pt idx="24123">
                  <c:v>41184.666666666664</c:v>
                </c:pt>
                <c:pt idx="24124">
                  <c:v>41184.708333333336</c:v>
                </c:pt>
                <c:pt idx="24125">
                  <c:v>41184.75</c:v>
                </c:pt>
                <c:pt idx="24126">
                  <c:v>41184.791666666664</c:v>
                </c:pt>
                <c:pt idx="24127">
                  <c:v>41184.833333333336</c:v>
                </c:pt>
                <c:pt idx="24128">
                  <c:v>41184.875</c:v>
                </c:pt>
                <c:pt idx="24129">
                  <c:v>41184.916666666664</c:v>
                </c:pt>
                <c:pt idx="24130">
                  <c:v>41184.958333333336</c:v>
                </c:pt>
                <c:pt idx="24131">
                  <c:v>41185</c:v>
                </c:pt>
                <c:pt idx="24132">
                  <c:v>41185.041666666664</c:v>
                </c:pt>
                <c:pt idx="24133">
                  <c:v>41185.083333333336</c:v>
                </c:pt>
                <c:pt idx="24134">
                  <c:v>41185.125</c:v>
                </c:pt>
                <c:pt idx="24135">
                  <c:v>41185.166666666664</c:v>
                </c:pt>
                <c:pt idx="24136">
                  <c:v>41185.208333333336</c:v>
                </c:pt>
                <c:pt idx="24137">
                  <c:v>41185.25</c:v>
                </c:pt>
                <c:pt idx="24138">
                  <c:v>41185.291666666664</c:v>
                </c:pt>
                <c:pt idx="24139">
                  <c:v>41185.333333333336</c:v>
                </c:pt>
                <c:pt idx="24140">
                  <c:v>41185.375</c:v>
                </c:pt>
                <c:pt idx="24141">
                  <c:v>41185.416666666664</c:v>
                </c:pt>
                <c:pt idx="24142">
                  <c:v>41185.458333333336</c:v>
                </c:pt>
                <c:pt idx="24143">
                  <c:v>41185.5</c:v>
                </c:pt>
                <c:pt idx="24144">
                  <c:v>41185.541666666664</c:v>
                </c:pt>
                <c:pt idx="24145">
                  <c:v>41185.583333333336</c:v>
                </c:pt>
                <c:pt idx="24146">
                  <c:v>41185.625</c:v>
                </c:pt>
                <c:pt idx="24147">
                  <c:v>41185.666666666664</c:v>
                </c:pt>
                <c:pt idx="24148">
                  <c:v>41185.708333333336</c:v>
                </c:pt>
                <c:pt idx="24149">
                  <c:v>41185.75</c:v>
                </c:pt>
                <c:pt idx="24150">
                  <c:v>41185.791666666664</c:v>
                </c:pt>
                <c:pt idx="24151">
                  <c:v>41185.833333333336</c:v>
                </c:pt>
                <c:pt idx="24152">
                  <c:v>41185.875</c:v>
                </c:pt>
                <c:pt idx="24153">
                  <c:v>41185.916666666664</c:v>
                </c:pt>
                <c:pt idx="24154">
                  <c:v>41185.958333333336</c:v>
                </c:pt>
                <c:pt idx="24155">
                  <c:v>41186</c:v>
                </c:pt>
                <c:pt idx="24156">
                  <c:v>41186.041666666664</c:v>
                </c:pt>
                <c:pt idx="24157">
                  <c:v>41186.083333333336</c:v>
                </c:pt>
                <c:pt idx="24158">
                  <c:v>41186.125</c:v>
                </c:pt>
                <c:pt idx="24159">
                  <c:v>41186.166666666664</c:v>
                </c:pt>
                <c:pt idx="24160">
                  <c:v>41186.208333333336</c:v>
                </c:pt>
                <c:pt idx="24161">
                  <c:v>41186.25</c:v>
                </c:pt>
                <c:pt idx="24162">
                  <c:v>41186.291666666664</c:v>
                </c:pt>
                <c:pt idx="24163">
                  <c:v>41186.333333333336</c:v>
                </c:pt>
                <c:pt idx="24164">
                  <c:v>41186.375</c:v>
                </c:pt>
                <c:pt idx="24165">
                  <c:v>41186.416666666664</c:v>
                </c:pt>
                <c:pt idx="24166">
                  <c:v>41186.458333333336</c:v>
                </c:pt>
                <c:pt idx="24167">
                  <c:v>41186.5</c:v>
                </c:pt>
                <c:pt idx="24168">
                  <c:v>41186.541666666664</c:v>
                </c:pt>
                <c:pt idx="24169">
                  <c:v>41186.583333333336</c:v>
                </c:pt>
                <c:pt idx="24170">
                  <c:v>41186.625</c:v>
                </c:pt>
                <c:pt idx="24171">
                  <c:v>41186.666666666664</c:v>
                </c:pt>
                <c:pt idx="24172">
                  <c:v>41186.708333333336</c:v>
                </c:pt>
                <c:pt idx="24173">
                  <c:v>41186.75</c:v>
                </c:pt>
                <c:pt idx="24174">
                  <c:v>41186.791666666664</c:v>
                </c:pt>
                <c:pt idx="24175">
                  <c:v>41186.833333333336</c:v>
                </c:pt>
                <c:pt idx="24176">
                  <c:v>41186.875</c:v>
                </c:pt>
                <c:pt idx="24177">
                  <c:v>41186.916666666664</c:v>
                </c:pt>
                <c:pt idx="24178">
                  <c:v>41186.958333333336</c:v>
                </c:pt>
                <c:pt idx="24179">
                  <c:v>41187</c:v>
                </c:pt>
                <c:pt idx="24180">
                  <c:v>41187.041666666664</c:v>
                </c:pt>
                <c:pt idx="24181">
                  <c:v>41187.083333333336</c:v>
                </c:pt>
                <c:pt idx="24182">
                  <c:v>41187.125</c:v>
                </c:pt>
                <c:pt idx="24183">
                  <c:v>41187.166666666664</c:v>
                </c:pt>
                <c:pt idx="24184">
                  <c:v>41187.208333333336</c:v>
                </c:pt>
                <c:pt idx="24185">
                  <c:v>41187.25</c:v>
                </c:pt>
                <c:pt idx="24186">
                  <c:v>41187.291666666664</c:v>
                </c:pt>
                <c:pt idx="24187">
                  <c:v>41187.333333333336</c:v>
                </c:pt>
                <c:pt idx="24188">
                  <c:v>41187.375</c:v>
                </c:pt>
                <c:pt idx="24189">
                  <c:v>41187.416666666664</c:v>
                </c:pt>
                <c:pt idx="24190">
                  <c:v>41187.458333333336</c:v>
                </c:pt>
                <c:pt idx="24191">
                  <c:v>41187.5</c:v>
                </c:pt>
                <c:pt idx="24192">
                  <c:v>41187.541666666664</c:v>
                </c:pt>
                <c:pt idx="24193">
                  <c:v>41187.583333333336</c:v>
                </c:pt>
                <c:pt idx="24194">
                  <c:v>41187.625</c:v>
                </c:pt>
                <c:pt idx="24195">
                  <c:v>41187.666666666664</c:v>
                </c:pt>
                <c:pt idx="24196">
                  <c:v>41187.708333333336</c:v>
                </c:pt>
                <c:pt idx="24197">
                  <c:v>41187.75</c:v>
                </c:pt>
                <c:pt idx="24198">
                  <c:v>41187.791666666664</c:v>
                </c:pt>
                <c:pt idx="24199">
                  <c:v>41187.833333333336</c:v>
                </c:pt>
                <c:pt idx="24200">
                  <c:v>41187.875</c:v>
                </c:pt>
                <c:pt idx="24201">
                  <c:v>41187.916666666664</c:v>
                </c:pt>
                <c:pt idx="24202">
                  <c:v>41187.958333333336</c:v>
                </c:pt>
                <c:pt idx="24203">
                  <c:v>41188</c:v>
                </c:pt>
                <c:pt idx="24204">
                  <c:v>41188.041666666664</c:v>
                </c:pt>
                <c:pt idx="24205">
                  <c:v>41188.083333333336</c:v>
                </c:pt>
                <c:pt idx="24206">
                  <c:v>41188.125</c:v>
                </c:pt>
                <c:pt idx="24207">
                  <c:v>41188.166666666664</c:v>
                </c:pt>
                <c:pt idx="24208">
                  <c:v>41188.208333333336</c:v>
                </c:pt>
                <c:pt idx="24209">
                  <c:v>41188.25</c:v>
                </c:pt>
                <c:pt idx="24210">
                  <c:v>41188.291666666664</c:v>
                </c:pt>
                <c:pt idx="24211">
                  <c:v>41188.333333333336</c:v>
                </c:pt>
                <c:pt idx="24212">
                  <c:v>41188.375</c:v>
                </c:pt>
                <c:pt idx="24213">
                  <c:v>41188.416666666664</c:v>
                </c:pt>
                <c:pt idx="24214">
                  <c:v>41188.458333333336</c:v>
                </c:pt>
                <c:pt idx="24215">
                  <c:v>41188.5</c:v>
                </c:pt>
                <c:pt idx="24216">
                  <c:v>41188.541666666664</c:v>
                </c:pt>
                <c:pt idx="24217">
                  <c:v>41188.583333333336</c:v>
                </c:pt>
                <c:pt idx="24218">
                  <c:v>41188.625</c:v>
                </c:pt>
                <c:pt idx="24219">
                  <c:v>41188.666666666664</c:v>
                </c:pt>
                <c:pt idx="24220">
                  <c:v>41188.708333333336</c:v>
                </c:pt>
                <c:pt idx="24221">
                  <c:v>41188.75</c:v>
                </c:pt>
                <c:pt idx="24222">
                  <c:v>41188.791666666664</c:v>
                </c:pt>
                <c:pt idx="24223">
                  <c:v>41188.833333333336</c:v>
                </c:pt>
                <c:pt idx="24224">
                  <c:v>41188.875</c:v>
                </c:pt>
                <c:pt idx="24225">
                  <c:v>41188.916666666664</c:v>
                </c:pt>
                <c:pt idx="24226">
                  <c:v>41188.958333333336</c:v>
                </c:pt>
                <c:pt idx="24227">
                  <c:v>41189</c:v>
                </c:pt>
                <c:pt idx="24228">
                  <c:v>41189.041666666664</c:v>
                </c:pt>
                <c:pt idx="24229">
                  <c:v>41189.083333333336</c:v>
                </c:pt>
                <c:pt idx="24230">
                  <c:v>41189.125</c:v>
                </c:pt>
                <c:pt idx="24231">
                  <c:v>41189.166666666664</c:v>
                </c:pt>
                <c:pt idx="24232">
                  <c:v>41189.208333333336</c:v>
                </c:pt>
                <c:pt idx="24233">
                  <c:v>41189.25</c:v>
                </c:pt>
                <c:pt idx="24234">
                  <c:v>41189.291666666664</c:v>
                </c:pt>
                <c:pt idx="24235">
                  <c:v>41189.333333333336</c:v>
                </c:pt>
                <c:pt idx="24236">
                  <c:v>41189.375</c:v>
                </c:pt>
                <c:pt idx="24237">
                  <c:v>41189.416666666664</c:v>
                </c:pt>
                <c:pt idx="24238">
                  <c:v>41189.458333333336</c:v>
                </c:pt>
                <c:pt idx="24239">
                  <c:v>41189.5</c:v>
                </c:pt>
                <c:pt idx="24240">
                  <c:v>41189.541666666664</c:v>
                </c:pt>
                <c:pt idx="24241">
                  <c:v>41189.583333333336</c:v>
                </c:pt>
                <c:pt idx="24242">
                  <c:v>41189.625</c:v>
                </c:pt>
                <c:pt idx="24243">
                  <c:v>41189.666666666664</c:v>
                </c:pt>
                <c:pt idx="24244">
                  <c:v>41189.708333333336</c:v>
                </c:pt>
                <c:pt idx="24245">
                  <c:v>41189.75</c:v>
                </c:pt>
                <c:pt idx="24246">
                  <c:v>41189.791666666664</c:v>
                </c:pt>
                <c:pt idx="24247">
                  <c:v>41189.833333333336</c:v>
                </c:pt>
                <c:pt idx="24248">
                  <c:v>41189.875</c:v>
                </c:pt>
                <c:pt idx="24249">
                  <c:v>41189.916666666664</c:v>
                </c:pt>
                <c:pt idx="24250">
                  <c:v>41189.958333333336</c:v>
                </c:pt>
                <c:pt idx="24251">
                  <c:v>41190</c:v>
                </c:pt>
                <c:pt idx="24252">
                  <c:v>41190.041666666664</c:v>
                </c:pt>
                <c:pt idx="24253">
                  <c:v>41190.083333333336</c:v>
                </c:pt>
                <c:pt idx="24254">
                  <c:v>41190.125</c:v>
                </c:pt>
                <c:pt idx="24255">
                  <c:v>41190.166666666664</c:v>
                </c:pt>
                <c:pt idx="24256">
                  <c:v>41190.208333333336</c:v>
                </c:pt>
                <c:pt idx="24257">
                  <c:v>41190.25</c:v>
                </c:pt>
                <c:pt idx="24258">
                  <c:v>41190.291666666664</c:v>
                </c:pt>
                <c:pt idx="24259">
                  <c:v>41190.333333333336</c:v>
                </c:pt>
                <c:pt idx="24260">
                  <c:v>41190.375</c:v>
                </c:pt>
                <c:pt idx="24261">
                  <c:v>41190.416666666664</c:v>
                </c:pt>
                <c:pt idx="24262">
                  <c:v>41190.458333333336</c:v>
                </c:pt>
                <c:pt idx="24263">
                  <c:v>41190.5</c:v>
                </c:pt>
                <c:pt idx="24264">
                  <c:v>41190.541666666664</c:v>
                </c:pt>
                <c:pt idx="24265">
                  <c:v>41190.583333333336</c:v>
                </c:pt>
                <c:pt idx="24266">
                  <c:v>41190.625</c:v>
                </c:pt>
                <c:pt idx="24267">
                  <c:v>41190.666666666664</c:v>
                </c:pt>
                <c:pt idx="24268">
                  <c:v>41190.708333333336</c:v>
                </c:pt>
                <c:pt idx="24269">
                  <c:v>41190.75</c:v>
                </c:pt>
                <c:pt idx="24270">
                  <c:v>41190.791666666664</c:v>
                </c:pt>
                <c:pt idx="24271">
                  <c:v>41190.833333333336</c:v>
                </c:pt>
                <c:pt idx="24272">
                  <c:v>41190.875</c:v>
                </c:pt>
                <c:pt idx="24273">
                  <c:v>41190.916666666664</c:v>
                </c:pt>
                <c:pt idx="24274">
                  <c:v>41190.958333333336</c:v>
                </c:pt>
                <c:pt idx="24275">
                  <c:v>41191</c:v>
                </c:pt>
                <c:pt idx="24276">
                  <c:v>41191.041666666664</c:v>
                </c:pt>
                <c:pt idx="24277">
                  <c:v>41191.083333333336</c:v>
                </c:pt>
                <c:pt idx="24278">
                  <c:v>41191.125</c:v>
                </c:pt>
                <c:pt idx="24279">
                  <c:v>41191.166666666664</c:v>
                </c:pt>
                <c:pt idx="24280">
                  <c:v>41191.208333333336</c:v>
                </c:pt>
                <c:pt idx="24281">
                  <c:v>41191.25</c:v>
                </c:pt>
                <c:pt idx="24282">
                  <c:v>41191.291666666664</c:v>
                </c:pt>
                <c:pt idx="24283">
                  <c:v>41191.333333333336</c:v>
                </c:pt>
                <c:pt idx="24284">
                  <c:v>41191.375</c:v>
                </c:pt>
                <c:pt idx="24285">
                  <c:v>41191.416666666664</c:v>
                </c:pt>
                <c:pt idx="24286">
                  <c:v>41191.458333333336</c:v>
                </c:pt>
                <c:pt idx="24287">
                  <c:v>41191.5</c:v>
                </c:pt>
                <c:pt idx="24288">
                  <c:v>41191.541666666664</c:v>
                </c:pt>
                <c:pt idx="24289">
                  <c:v>41191.583333333336</c:v>
                </c:pt>
                <c:pt idx="24290">
                  <c:v>41191.625</c:v>
                </c:pt>
                <c:pt idx="24291">
                  <c:v>41191.666666666664</c:v>
                </c:pt>
                <c:pt idx="24292">
                  <c:v>41191.708333333336</c:v>
                </c:pt>
                <c:pt idx="24293">
                  <c:v>41191.75</c:v>
                </c:pt>
                <c:pt idx="24294">
                  <c:v>41191.791666666664</c:v>
                </c:pt>
                <c:pt idx="24295">
                  <c:v>41191.833333333336</c:v>
                </c:pt>
                <c:pt idx="24296">
                  <c:v>41191.875</c:v>
                </c:pt>
                <c:pt idx="24297">
                  <c:v>41191.916666666664</c:v>
                </c:pt>
                <c:pt idx="24298">
                  <c:v>41191.958333333336</c:v>
                </c:pt>
                <c:pt idx="24299">
                  <c:v>41192</c:v>
                </c:pt>
                <c:pt idx="24300">
                  <c:v>41192.041666666664</c:v>
                </c:pt>
                <c:pt idx="24301">
                  <c:v>41192.083333333336</c:v>
                </c:pt>
                <c:pt idx="24302">
                  <c:v>41192.125</c:v>
                </c:pt>
                <c:pt idx="24303">
                  <c:v>41192.166666666664</c:v>
                </c:pt>
                <c:pt idx="24304">
                  <c:v>41192.208333333336</c:v>
                </c:pt>
                <c:pt idx="24305">
                  <c:v>41192.25</c:v>
                </c:pt>
                <c:pt idx="24306">
                  <c:v>41192.291666666664</c:v>
                </c:pt>
                <c:pt idx="24307">
                  <c:v>41192.333333333336</c:v>
                </c:pt>
                <c:pt idx="24308">
                  <c:v>41192.375</c:v>
                </c:pt>
                <c:pt idx="24309">
                  <c:v>41192.416666666664</c:v>
                </c:pt>
                <c:pt idx="24310">
                  <c:v>41192.458333333336</c:v>
                </c:pt>
                <c:pt idx="24311">
                  <c:v>41192.5</c:v>
                </c:pt>
                <c:pt idx="24312">
                  <c:v>41192.541666666664</c:v>
                </c:pt>
                <c:pt idx="24313">
                  <c:v>41192.583333333336</c:v>
                </c:pt>
                <c:pt idx="24314">
                  <c:v>41192.625</c:v>
                </c:pt>
                <c:pt idx="24315">
                  <c:v>41192.666666666664</c:v>
                </c:pt>
                <c:pt idx="24316">
                  <c:v>41192.708333333336</c:v>
                </c:pt>
                <c:pt idx="24317">
                  <c:v>41192.75</c:v>
                </c:pt>
                <c:pt idx="24318">
                  <c:v>41192.791666666664</c:v>
                </c:pt>
                <c:pt idx="24319">
                  <c:v>41192.833333333336</c:v>
                </c:pt>
                <c:pt idx="24320">
                  <c:v>41192.875</c:v>
                </c:pt>
                <c:pt idx="24321">
                  <c:v>41192.916666666664</c:v>
                </c:pt>
                <c:pt idx="24322">
                  <c:v>41192.958333333336</c:v>
                </c:pt>
                <c:pt idx="24323">
                  <c:v>41193</c:v>
                </c:pt>
                <c:pt idx="24324">
                  <c:v>41193.041666666664</c:v>
                </c:pt>
                <c:pt idx="24325">
                  <c:v>41193.083333333336</c:v>
                </c:pt>
                <c:pt idx="24326">
                  <c:v>41193.125</c:v>
                </c:pt>
                <c:pt idx="24327">
                  <c:v>41193.166666666664</c:v>
                </c:pt>
                <c:pt idx="24328">
                  <c:v>41193.208333333336</c:v>
                </c:pt>
                <c:pt idx="24329">
                  <c:v>41193.25</c:v>
                </c:pt>
                <c:pt idx="24330">
                  <c:v>41193.291666666664</c:v>
                </c:pt>
                <c:pt idx="24331">
                  <c:v>41193.333333333336</c:v>
                </c:pt>
                <c:pt idx="24332">
                  <c:v>41193.375</c:v>
                </c:pt>
                <c:pt idx="24333">
                  <c:v>41193.416666666664</c:v>
                </c:pt>
                <c:pt idx="24334">
                  <c:v>41193.458333333336</c:v>
                </c:pt>
                <c:pt idx="24335">
                  <c:v>41193.5</c:v>
                </c:pt>
                <c:pt idx="24336">
                  <c:v>41193.541666666664</c:v>
                </c:pt>
                <c:pt idx="24337">
                  <c:v>41193.583333333336</c:v>
                </c:pt>
                <c:pt idx="24338">
                  <c:v>41193.625</c:v>
                </c:pt>
                <c:pt idx="24339">
                  <c:v>41193.666666666664</c:v>
                </c:pt>
                <c:pt idx="24340">
                  <c:v>41193.708333333336</c:v>
                </c:pt>
                <c:pt idx="24341">
                  <c:v>41193.75</c:v>
                </c:pt>
                <c:pt idx="24342">
                  <c:v>41193.791666666664</c:v>
                </c:pt>
                <c:pt idx="24343">
                  <c:v>41193.833333333336</c:v>
                </c:pt>
                <c:pt idx="24344">
                  <c:v>41193.875</c:v>
                </c:pt>
                <c:pt idx="24345">
                  <c:v>41193.916666666664</c:v>
                </c:pt>
                <c:pt idx="24346">
                  <c:v>41193.958333333336</c:v>
                </c:pt>
                <c:pt idx="24347">
                  <c:v>41194</c:v>
                </c:pt>
                <c:pt idx="24348">
                  <c:v>41194.041666666664</c:v>
                </c:pt>
                <c:pt idx="24349">
                  <c:v>41194.083333333336</c:v>
                </c:pt>
                <c:pt idx="24350">
                  <c:v>41194.125</c:v>
                </c:pt>
                <c:pt idx="24351">
                  <c:v>41194.166666666664</c:v>
                </c:pt>
                <c:pt idx="24352">
                  <c:v>41194.208333333336</c:v>
                </c:pt>
                <c:pt idx="24353">
                  <c:v>41194.25</c:v>
                </c:pt>
                <c:pt idx="24354">
                  <c:v>41194.291666666664</c:v>
                </c:pt>
                <c:pt idx="24355">
                  <c:v>41194.333333333336</c:v>
                </c:pt>
                <c:pt idx="24356">
                  <c:v>41194.375</c:v>
                </c:pt>
                <c:pt idx="24357">
                  <c:v>41194.416666666664</c:v>
                </c:pt>
                <c:pt idx="24358">
                  <c:v>41194.458333333336</c:v>
                </c:pt>
                <c:pt idx="24359">
                  <c:v>41194.5</c:v>
                </c:pt>
                <c:pt idx="24360">
                  <c:v>41194.541666666664</c:v>
                </c:pt>
                <c:pt idx="24361">
                  <c:v>41194.583333333336</c:v>
                </c:pt>
                <c:pt idx="24362">
                  <c:v>41194.625</c:v>
                </c:pt>
                <c:pt idx="24363">
                  <c:v>41194.666666666664</c:v>
                </c:pt>
                <c:pt idx="24364">
                  <c:v>41194.708333333336</c:v>
                </c:pt>
                <c:pt idx="24365">
                  <c:v>41194.75</c:v>
                </c:pt>
                <c:pt idx="24366">
                  <c:v>41194.791666666664</c:v>
                </c:pt>
                <c:pt idx="24367">
                  <c:v>41194.833333333336</c:v>
                </c:pt>
                <c:pt idx="24368">
                  <c:v>41194.875</c:v>
                </c:pt>
                <c:pt idx="24369">
                  <c:v>41194.916666666664</c:v>
                </c:pt>
                <c:pt idx="24370">
                  <c:v>41194.958333333336</c:v>
                </c:pt>
                <c:pt idx="24371">
                  <c:v>41195</c:v>
                </c:pt>
                <c:pt idx="24372">
                  <c:v>41195.041666666664</c:v>
                </c:pt>
                <c:pt idx="24373">
                  <c:v>41195.083333333336</c:v>
                </c:pt>
                <c:pt idx="24374">
                  <c:v>41195.125</c:v>
                </c:pt>
                <c:pt idx="24375">
                  <c:v>41195.166666666664</c:v>
                </c:pt>
                <c:pt idx="24376">
                  <c:v>41195.208333333336</c:v>
                </c:pt>
                <c:pt idx="24377">
                  <c:v>41195.25</c:v>
                </c:pt>
                <c:pt idx="24378">
                  <c:v>41195.291666666664</c:v>
                </c:pt>
                <c:pt idx="24379">
                  <c:v>41195.333333333336</c:v>
                </c:pt>
                <c:pt idx="24380">
                  <c:v>41195.375</c:v>
                </c:pt>
                <c:pt idx="24381">
                  <c:v>41195.416666666664</c:v>
                </c:pt>
                <c:pt idx="24382">
                  <c:v>41195.458333333336</c:v>
                </c:pt>
                <c:pt idx="24383">
                  <c:v>41195.5</c:v>
                </c:pt>
                <c:pt idx="24384">
                  <c:v>41195.541666666664</c:v>
                </c:pt>
                <c:pt idx="24385">
                  <c:v>41195.583333333336</c:v>
                </c:pt>
                <c:pt idx="24386">
                  <c:v>41195.625</c:v>
                </c:pt>
                <c:pt idx="24387">
                  <c:v>41195.666666666664</c:v>
                </c:pt>
                <c:pt idx="24388">
                  <c:v>41195.708333333336</c:v>
                </c:pt>
                <c:pt idx="24389">
                  <c:v>41195.75</c:v>
                </c:pt>
                <c:pt idx="24390">
                  <c:v>41195.791666666664</c:v>
                </c:pt>
                <c:pt idx="24391">
                  <c:v>41195.833333333336</c:v>
                </c:pt>
                <c:pt idx="24392">
                  <c:v>41195.875</c:v>
                </c:pt>
                <c:pt idx="24393">
                  <c:v>41195.916666666664</c:v>
                </c:pt>
                <c:pt idx="24394">
                  <c:v>41195.958333333336</c:v>
                </c:pt>
                <c:pt idx="24395">
                  <c:v>41196</c:v>
                </c:pt>
                <c:pt idx="24396">
                  <c:v>41196.041666666664</c:v>
                </c:pt>
                <c:pt idx="24397">
                  <c:v>41196.083333333336</c:v>
                </c:pt>
                <c:pt idx="24398">
                  <c:v>41196.125</c:v>
                </c:pt>
                <c:pt idx="24399">
                  <c:v>41196.166666666664</c:v>
                </c:pt>
                <c:pt idx="24400">
                  <c:v>41196.208333333336</c:v>
                </c:pt>
                <c:pt idx="24401">
                  <c:v>41196.25</c:v>
                </c:pt>
                <c:pt idx="24402">
                  <c:v>41196.291666666664</c:v>
                </c:pt>
                <c:pt idx="24403">
                  <c:v>41196.333333333336</c:v>
                </c:pt>
                <c:pt idx="24404">
                  <c:v>41196.375</c:v>
                </c:pt>
                <c:pt idx="24405">
                  <c:v>41196.416666666664</c:v>
                </c:pt>
                <c:pt idx="24406">
                  <c:v>41196.458333333336</c:v>
                </c:pt>
                <c:pt idx="24407">
                  <c:v>41196.5</c:v>
                </c:pt>
                <c:pt idx="24408">
                  <c:v>41196.541666666664</c:v>
                </c:pt>
                <c:pt idx="24409">
                  <c:v>41196.583333333336</c:v>
                </c:pt>
                <c:pt idx="24410">
                  <c:v>41196.625</c:v>
                </c:pt>
                <c:pt idx="24411">
                  <c:v>41196.666666666664</c:v>
                </c:pt>
                <c:pt idx="24412">
                  <c:v>41196.708333333336</c:v>
                </c:pt>
                <c:pt idx="24413">
                  <c:v>41196.75</c:v>
                </c:pt>
                <c:pt idx="24414">
                  <c:v>41196.791666666664</c:v>
                </c:pt>
                <c:pt idx="24415">
                  <c:v>41196.833333333336</c:v>
                </c:pt>
                <c:pt idx="24416">
                  <c:v>41196.875</c:v>
                </c:pt>
                <c:pt idx="24417">
                  <c:v>41196.916666666664</c:v>
                </c:pt>
                <c:pt idx="24418">
                  <c:v>41196.958333333336</c:v>
                </c:pt>
                <c:pt idx="24419">
                  <c:v>41197</c:v>
                </c:pt>
                <c:pt idx="24420">
                  <c:v>41197.041666666664</c:v>
                </c:pt>
                <c:pt idx="24421">
                  <c:v>41197.083333333336</c:v>
                </c:pt>
                <c:pt idx="24422">
                  <c:v>41197.125</c:v>
                </c:pt>
                <c:pt idx="24423">
                  <c:v>41197.166666666664</c:v>
                </c:pt>
                <c:pt idx="24424">
                  <c:v>41197.208333333336</c:v>
                </c:pt>
                <c:pt idx="24425">
                  <c:v>41197.25</c:v>
                </c:pt>
                <c:pt idx="24426">
                  <c:v>41197.291666666664</c:v>
                </c:pt>
                <c:pt idx="24427">
                  <c:v>41197.333333333336</c:v>
                </c:pt>
                <c:pt idx="24428">
                  <c:v>41197.375</c:v>
                </c:pt>
                <c:pt idx="24429">
                  <c:v>41197.416666666664</c:v>
                </c:pt>
                <c:pt idx="24430">
                  <c:v>41197.458333333336</c:v>
                </c:pt>
                <c:pt idx="24431">
                  <c:v>41197.5</c:v>
                </c:pt>
                <c:pt idx="24432">
                  <c:v>41197.541666666664</c:v>
                </c:pt>
                <c:pt idx="24433">
                  <c:v>41197.583333333336</c:v>
                </c:pt>
                <c:pt idx="24434">
                  <c:v>41197.625</c:v>
                </c:pt>
                <c:pt idx="24435">
                  <c:v>41197.666666666664</c:v>
                </c:pt>
                <c:pt idx="24436">
                  <c:v>41197.708333333336</c:v>
                </c:pt>
                <c:pt idx="24437">
                  <c:v>41197.75</c:v>
                </c:pt>
                <c:pt idx="24438">
                  <c:v>41197.791666666664</c:v>
                </c:pt>
                <c:pt idx="24439">
                  <c:v>41197.833333333336</c:v>
                </c:pt>
                <c:pt idx="24440">
                  <c:v>41197.875</c:v>
                </c:pt>
                <c:pt idx="24441">
                  <c:v>41197.916666666664</c:v>
                </c:pt>
                <c:pt idx="24442">
                  <c:v>41197.958333333336</c:v>
                </c:pt>
                <c:pt idx="24443">
                  <c:v>41198</c:v>
                </c:pt>
                <c:pt idx="24444">
                  <c:v>41198.041666666664</c:v>
                </c:pt>
                <c:pt idx="24445">
                  <c:v>41198.083333333336</c:v>
                </c:pt>
                <c:pt idx="24446">
                  <c:v>41198.125</c:v>
                </c:pt>
                <c:pt idx="24447">
                  <c:v>41198.166666666664</c:v>
                </c:pt>
                <c:pt idx="24448">
                  <c:v>41198.208333333336</c:v>
                </c:pt>
                <c:pt idx="24449">
                  <c:v>41198.25</c:v>
                </c:pt>
                <c:pt idx="24450">
                  <c:v>41198.291666666664</c:v>
                </c:pt>
                <c:pt idx="24451">
                  <c:v>41198.333333333336</c:v>
                </c:pt>
                <c:pt idx="24452">
                  <c:v>41198.375</c:v>
                </c:pt>
                <c:pt idx="24453">
                  <c:v>41198.416666666664</c:v>
                </c:pt>
                <c:pt idx="24454">
                  <c:v>41198.458333333336</c:v>
                </c:pt>
                <c:pt idx="24455">
                  <c:v>41198.5</c:v>
                </c:pt>
                <c:pt idx="24456">
                  <c:v>41198.541666666664</c:v>
                </c:pt>
                <c:pt idx="24457">
                  <c:v>41198.583333333336</c:v>
                </c:pt>
                <c:pt idx="24458">
                  <c:v>41198.625</c:v>
                </c:pt>
                <c:pt idx="24459">
                  <c:v>41198.666666666664</c:v>
                </c:pt>
                <c:pt idx="24460">
                  <c:v>41198.708333333336</c:v>
                </c:pt>
                <c:pt idx="24461">
                  <c:v>41198.75</c:v>
                </c:pt>
                <c:pt idx="24462">
                  <c:v>41198.791666666664</c:v>
                </c:pt>
                <c:pt idx="24463">
                  <c:v>41198.833333333336</c:v>
                </c:pt>
                <c:pt idx="24464">
                  <c:v>41198.875</c:v>
                </c:pt>
                <c:pt idx="24465">
                  <c:v>41198.916666666664</c:v>
                </c:pt>
                <c:pt idx="24466">
                  <c:v>41198.958333333336</c:v>
                </c:pt>
                <c:pt idx="24467">
                  <c:v>41199</c:v>
                </c:pt>
                <c:pt idx="24468">
                  <c:v>41199.041666666664</c:v>
                </c:pt>
                <c:pt idx="24469">
                  <c:v>41199.083333333336</c:v>
                </c:pt>
                <c:pt idx="24470">
                  <c:v>41199.125</c:v>
                </c:pt>
                <c:pt idx="24471">
                  <c:v>41199.166666666664</c:v>
                </c:pt>
                <c:pt idx="24472">
                  <c:v>41199.208333333336</c:v>
                </c:pt>
                <c:pt idx="24473">
                  <c:v>41199.25</c:v>
                </c:pt>
                <c:pt idx="24474">
                  <c:v>41199.291666666664</c:v>
                </c:pt>
                <c:pt idx="24475">
                  <c:v>41199.333333333336</c:v>
                </c:pt>
                <c:pt idx="24476">
                  <c:v>41199.375</c:v>
                </c:pt>
                <c:pt idx="24477">
                  <c:v>41199.416666666664</c:v>
                </c:pt>
                <c:pt idx="24478">
                  <c:v>41199.458333333336</c:v>
                </c:pt>
                <c:pt idx="24479">
                  <c:v>41199.5</c:v>
                </c:pt>
                <c:pt idx="24480">
                  <c:v>41199.541666666664</c:v>
                </c:pt>
                <c:pt idx="24481">
                  <c:v>41199.583333333336</c:v>
                </c:pt>
                <c:pt idx="24482">
                  <c:v>41199.625</c:v>
                </c:pt>
                <c:pt idx="24483">
                  <c:v>41199.666666666664</c:v>
                </c:pt>
                <c:pt idx="24484">
                  <c:v>41199.708333333336</c:v>
                </c:pt>
                <c:pt idx="24485">
                  <c:v>41199.75</c:v>
                </c:pt>
                <c:pt idx="24486">
                  <c:v>41199.791666666664</c:v>
                </c:pt>
                <c:pt idx="24487">
                  <c:v>41199.833333333336</c:v>
                </c:pt>
                <c:pt idx="24488">
                  <c:v>41199.875</c:v>
                </c:pt>
                <c:pt idx="24489">
                  <c:v>41199.916666666664</c:v>
                </c:pt>
                <c:pt idx="24490">
                  <c:v>41199.958333333336</c:v>
                </c:pt>
                <c:pt idx="24491">
                  <c:v>41200</c:v>
                </c:pt>
                <c:pt idx="24492">
                  <c:v>41200.041666666664</c:v>
                </c:pt>
                <c:pt idx="24493">
                  <c:v>41200.083333333336</c:v>
                </c:pt>
                <c:pt idx="24494">
                  <c:v>41200.125</c:v>
                </c:pt>
                <c:pt idx="24495">
                  <c:v>41200.166666666664</c:v>
                </c:pt>
                <c:pt idx="24496">
                  <c:v>41200.208333333336</c:v>
                </c:pt>
                <c:pt idx="24497">
                  <c:v>41200.25</c:v>
                </c:pt>
                <c:pt idx="24498">
                  <c:v>41200.291666666664</c:v>
                </c:pt>
                <c:pt idx="24499">
                  <c:v>41200.333333333336</c:v>
                </c:pt>
                <c:pt idx="24500">
                  <c:v>41200.375</c:v>
                </c:pt>
                <c:pt idx="24501">
                  <c:v>41200.416666666664</c:v>
                </c:pt>
                <c:pt idx="24502">
                  <c:v>41200.458333333336</c:v>
                </c:pt>
                <c:pt idx="24503">
                  <c:v>41200.5</c:v>
                </c:pt>
                <c:pt idx="24504">
                  <c:v>41200.541666666664</c:v>
                </c:pt>
                <c:pt idx="24505">
                  <c:v>41200.583333333336</c:v>
                </c:pt>
                <c:pt idx="24506">
                  <c:v>41200.625</c:v>
                </c:pt>
                <c:pt idx="24507">
                  <c:v>41200.666666666664</c:v>
                </c:pt>
                <c:pt idx="24508">
                  <c:v>41200.708333333336</c:v>
                </c:pt>
                <c:pt idx="24509">
                  <c:v>41200.75</c:v>
                </c:pt>
                <c:pt idx="24510">
                  <c:v>41200.791666666664</c:v>
                </c:pt>
                <c:pt idx="24511">
                  <c:v>41200.833333333336</c:v>
                </c:pt>
                <c:pt idx="24512">
                  <c:v>41200.875</c:v>
                </c:pt>
                <c:pt idx="24513">
                  <c:v>41200.916666666664</c:v>
                </c:pt>
                <c:pt idx="24514">
                  <c:v>41200.958333333336</c:v>
                </c:pt>
                <c:pt idx="24515">
                  <c:v>41201</c:v>
                </c:pt>
                <c:pt idx="24516">
                  <c:v>41201.041666666664</c:v>
                </c:pt>
                <c:pt idx="24517">
                  <c:v>41201.083333333336</c:v>
                </c:pt>
                <c:pt idx="24518">
                  <c:v>41201.125</c:v>
                </c:pt>
                <c:pt idx="24519">
                  <c:v>41201.166666666664</c:v>
                </c:pt>
                <c:pt idx="24520">
                  <c:v>41201.208333333336</c:v>
                </c:pt>
                <c:pt idx="24521">
                  <c:v>41201.25</c:v>
                </c:pt>
                <c:pt idx="24522">
                  <c:v>41201.291666666664</c:v>
                </c:pt>
                <c:pt idx="24523">
                  <c:v>41201.333333333336</c:v>
                </c:pt>
                <c:pt idx="24524">
                  <c:v>41201.375</c:v>
                </c:pt>
                <c:pt idx="24525">
                  <c:v>41201.416666666664</c:v>
                </c:pt>
                <c:pt idx="24526">
                  <c:v>41201.458333333336</c:v>
                </c:pt>
                <c:pt idx="24527">
                  <c:v>41201.5</c:v>
                </c:pt>
                <c:pt idx="24528">
                  <c:v>41201.541666666664</c:v>
                </c:pt>
                <c:pt idx="24529">
                  <c:v>41201.583333333336</c:v>
                </c:pt>
                <c:pt idx="24530">
                  <c:v>41201.625</c:v>
                </c:pt>
                <c:pt idx="24531">
                  <c:v>41201.666666666664</c:v>
                </c:pt>
                <c:pt idx="24532">
                  <c:v>41201.708333333336</c:v>
                </c:pt>
                <c:pt idx="24533">
                  <c:v>41201.75</c:v>
                </c:pt>
                <c:pt idx="24534">
                  <c:v>41201.791666666664</c:v>
                </c:pt>
                <c:pt idx="24535">
                  <c:v>41201.833333333336</c:v>
                </c:pt>
                <c:pt idx="24536">
                  <c:v>41201.875</c:v>
                </c:pt>
                <c:pt idx="24537">
                  <c:v>41201.916666666664</c:v>
                </c:pt>
                <c:pt idx="24538">
                  <c:v>41201.958333333336</c:v>
                </c:pt>
                <c:pt idx="24539">
                  <c:v>41202</c:v>
                </c:pt>
                <c:pt idx="24540">
                  <c:v>41202.041666666664</c:v>
                </c:pt>
                <c:pt idx="24541">
                  <c:v>41202.083333333336</c:v>
                </c:pt>
                <c:pt idx="24542">
                  <c:v>41202.125</c:v>
                </c:pt>
                <c:pt idx="24543">
                  <c:v>41202.166666666664</c:v>
                </c:pt>
                <c:pt idx="24544">
                  <c:v>41202.208333333336</c:v>
                </c:pt>
                <c:pt idx="24545">
                  <c:v>41202.25</c:v>
                </c:pt>
                <c:pt idx="24546">
                  <c:v>41202.291666666664</c:v>
                </c:pt>
                <c:pt idx="24547">
                  <c:v>41202.333333333336</c:v>
                </c:pt>
                <c:pt idx="24548">
                  <c:v>41202.375</c:v>
                </c:pt>
                <c:pt idx="24549">
                  <c:v>41202.416666666664</c:v>
                </c:pt>
                <c:pt idx="24550">
                  <c:v>41202.458333333336</c:v>
                </c:pt>
                <c:pt idx="24551">
                  <c:v>41202.5</c:v>
                </c:pt>
                <c:pt idx="24552">
                  <c:v>41202.541666666664</c:v>
                </c:pt>
                <c:pt idx="24553">
                  <c:v>41202.583333333336</c:v>
                </c:pt>
                <c:pt idx="24554">
                  <c:v>41202.625</c:v>
                </c:pt>
                <c:pt idx="24555">
                  <c:v>41202.666666666664</c:v>
                </c:pt>
                <c:pt idx="24556">
                  <c:v>41202.708333333336</c:v>
                </c:pt>
                <c:pt idx="24557">
                  <c:v>41202.75</c:v>
                </c:pt>
                <c:pt idx="24558">
                  <c:v>41202.791666666664</c:v>
                </c:pt>
                <c:pt idx="24559">
                  <c:v>41202.833333333336</c:v>
                </c:pt>
                <c:pt idx="24560">
                  <c:v>41202.875</c:v>
                </c:pt>
                <c:pt idx="24561">
                  <c:v>41202.916666666664</c:v>
                </c:pt>
                <c:pt idx="24562">
                  <c:v>41202.958333333336</c:v>
                </c:pt>
                <c:pt idx="24563">
                  <c:v>41203</c:v>
                </c:pt>
                <c:pt idx="24564">
                  <c:v>41203.041666666664</c:v>
                </c:pt>
                <c:pt idx="24565">
                  <c:v>41203.083333333336</c:v>
                </c:pt>
                <c:pt idx="24566">
                  <c:v>41203.125</c:v>
                </c:pt>
                <c:pt idx="24567">
                  <c:v>41203.166666666664</c:v>
                </c:pt>
                <c:pt idx="24568">
                  <c:v>41203.208333333336</c:v>
                </c:pt>
                <c:pt idx="24569">
                  <c:v>41203.25</c:v>
                </c:pt>
                <c:pt idx="24570">
                  <c:v>41203.291666666664</c:v>
                </c:pt>
                <c:pt idx="24571">
                  <c:v>41203.333333333336</c:v>
                </c:pt>
                <c:pt idx="24572">
                  <c:v>41203.375</c:v>
                </c:pt>
                <c:pt idx="24573">
                  <c:v>41203.416666666664</c:v>
                </c:pt>
                <c:pt idx="24574">
                  <c:v>41203.458333333336</c:v>
                </c:pt>
                <c:pt idx="24575">
                  <c:v>41203.5</c:v>
                </c:pt>
                <c:pt idx="24576">
                  <c:v>41203.541666666664</c:v>
                </c:pt>
                <c:pt idx="24577">
                  <c:v>41203.583333333336</c:v>
                </c:pt>
                <c:pt idx="24578">
                  <c:v>41203.625</c:v>
                </c:pt>
                <c:pt idx="24579">
                  <c:v>41203.666666666664</c:v>
                </c:pt>
                <c:pt idx="24580">
                  <c:v>41203.708333333336</c:v>
                </c:pt>
                <c:pt idx="24581">
                  <c:v>41203.75</c:v>
                </c:pt>
                <c:pt idx="24582">
                  <c:v>41203.791666666664</c:v>
                </c:pt>
                <c:pt idx="24583">
                  <c:v>41203.833333333336</c:v>
                </c:pt>
                <c:pt idx="24584">
                  <c:v>41203.875</c:v>
                </c:pt>
                <c:pt idx="24585">
                  <c:v>41203.916666666664</c:v>
                </c:pt>
                <c:pt idx="24586">
                  <c:v>41203.958333333336</c:v>
                </c:pt>
                <c:pt idx="24587">
                  <c:v>41204</c:v>
                </c:pt>
                <c:pt idx="24588">
                  <c:v>41204.041666666664</c:v>
                </c:pt>
                <c:pt idx="24589">
                  <c:v>41204.083333333336</c:v>
                </c:pt>
                <c:pt idx="24590">
                  <c:v>41204.125</c:v>
                </c:pt>
                <c:pt idx="24591">
                  <c:v>41204.166666666664</c:v>
                </c:pt>
                <c:pt idx="24592">
                  <c:v>41204.208333333336</c:v>
                </c:pt>
                <c:pt idx="24593">
                  <c:v>41204.25</c:v>
                </c:pt>
                <c:pt idx="24594">
                  <c:v>41204.291666666664</c:v>
                </c:pt>
                <c:pt idx="24595">
                  <c:v>41204.333333333336</c:v>
                </c:pt>
                <c:pt idx="24596">
                  <c:v>41204.375</c:v>
                </c:pt>
                <c:pt idx="24597">
                  <c:v>41204.416666666664</c:v>
                </c:pt>
                <c:pt idx="24598">
                  <c:v>41204.458333333336</c:v>
                </c:pt>
                <c:pt idx="24599">
                  <c:v>41204.5</c:v>
                </c:pt>
                <c:pt idx="24600">
                  <c:v>41204.541666666664</c:v>
                </c:pt>
                <c:pt idx="24601">
                  <c:v>41204.583333333336</c:v>
                </c:pt>
                <c:pt idx="24602">
                  <c:v>41204.625</c:v>
                </c:pt>
                <c:pt idx="24603">
                  <c:v>41204.666666666664</c:v>
                </c:pt>
                <c:pt idx="24604">
                  <c:v>41204.708333333336</c:v>
                </c:pt>
                <c:pt idx="24605">
                  <c:v>41204.75</c:v>
                </c:pt>
                <c:pt idx="24606">
                  <c:v>41204.791666666664</c:v>
                </c:pt>
                <c:pt idx="24607">
                  <c:v>41204.833333333336</c:v>
                </c:pt>
                <c:pt idx="24608">
                  <c:v>41204.875</c:v>
                </c:pt>
                <c:pt idx="24609">
                  <c:v>41204.916666666664</c:v>
                </c:pt>
                <c:pt idx="24610">
                  <c:v>41204.958333333336</c:v>
                </c:pt>
                <c:pt idx="24611">
                  <c:v>41205</c:v>
                </c:pt>
                <c:pt idx="24612">
                  <c:v>41205.041666666664</c:v>
                </c:pt>
                <c:pt idx="24613">
                  <c:v>41205.083333333336</c:v>
                </c:pt>
                <c:pt idx="24614">
                  <c:v>41205.125</c:v>
                </c:pt>
                <c:pt idx="24615">
                  <c:v>41205.166666666664</c:v>
                </c:pt>
                <c:pt idx="24616">
                  <c:v>41205.208333333336</c:v>
                </c:pt>
                <c:pt idx="24617">
                  <c:v>41205.25</c:v>
                </c:pt>
                <c:pt idx="24618">
                  <c:v>41205.291666666664</c:v>
                </c:pt>
                <c:pt idx="24619">
                  <c:v>41205.333333333336</c:v>
                </c:pt>
                <c:pt idx="24620">
                  <c:v>41205.375</c:v>
                </c:pt>
                <c:pt idx="24621">
                  <c:v>41205.416666666664</c:v>
                </c:pt>
                <c:pt idx="24622">
                  <c:v>41205.458333333336</c:v>
                </c:pt>
                <c:pt idx="24623">
                  <c:v>41205.5</c:v>
                </c:pt>
                <c:pt idx="24624">
                  <c:v>41205.541666666664</c:v>
                </c:pt>
                <c:pt idx="24625">
                  <c:v>41205.583333333336</c:v>
                </c:pt>
                <c:pt idx="24626">
                  <c:v>41205.625</c:v>
                </c:pt>
                <c:pt idx="24627">
                  <c:v>41205.666666666664</c:v>
                </c:pt>
                <c:pt idx="24628">
                  <c:v>41205.708333333336</c:v>
                </c:pt>
                <c:pt idx="24629">
                  <c:v>41205.75</c:v>
                </c:pt>
                <c:pt idx="24630">
                  <c:v>41205.791666666664</c:v>
                </c:pt>
                <c:pt idx="24631">
                  <c:v>41205.833333333336</c:v>
                </c:pt>
                <c:pt idx="24632">
                  <c:v>41205.875</c:v>
                </c:pt>
                <c:pt idx="24633">
                  <c:v>41205.916666666664</c:v>
                </c:pt>
                <c:pt idx="24634">
                  <c:v>41205.958333333336</c:v>
                </c:pt>
                <c:pt idx="24635">
                  <c:v>41206</c:v>
                </c:pt>
                <c:pt idx="24636">
                  <c:v>41206.041666666664</c:v>
                </c:pt>
                <c:pt idx="24637">
                  <c:v>41206.083333333336</c:v>
                </c:pt>
                <c:pt idx="24638">
                  <c:v>41206.125</c:v>
                </c:pt>
                <c:pt idx="24639">
                  <c:v>41206.166666666664</c:v>
                </c:pt>
                <c:pt idx="24640">
                  <c:v>41206.208333333336</c:v>
                </c:pt>
                <c:pt idx="24641">
                  <c:v>41206.25</c:v>
                </c:pt>
                <c:pt idx="24642">
                  <c:v>41206.291666666664</c:v>
                </c:pt>
                <c:pt idx="24643">
                  <c:v>41206.333333333336</c:v>
                </c:pt>
                <c:pt idx="24644">
                  <c:v>41206.375</c:v>
                </c:pt>
                <c:pt idx="24645">
                  <c:v>41206.416666666664</c:v>
                </c:pt>
                <c:pt idx="24646">
                  <c:v>41206.458333333336</c:v>
                </c:pt>
                <c:pt idx="24647">
                  <c:v>41206.5</c:v>
                </c:pt>
                <c:pt idx="24648">
                  <c:v>41206.541666666664</c:v>
                </c:pt>
                <c:pt idx="24649">
                  <c:v>41206.583333333336</c:v>
                </c:pt>
                <c:pt idx="24650">
                  <c:v>41206.625</c:v>
                </c:pt>
                <c:pt idx="24651">
                  <c:v>41206.666666666664</c:v>
                </c:pt>
                <c:pt idx="24652">
                  <c:v>41206.708333333336</c:v>
                </c:pt>
                <c:pt idx="24653">
                  <c:v>41206.75</c:v>
                </c:pt>
                <c:pt idx="24654">
                  <c:v>41206.791666666664</c:v>
                </c:pt>
                <c:pt idx="24655">
                  <c:v>41206.833333333336</c:v>
                </c:pt>
                <c:pt idx="24656">
                  <c:v>41206.875</c:v>
                </c:pt>
                <c:pt idx="24657">
                  <c:v>41206.916666666664</c:v>
                </c:pt>
                <c:pt idx="24658">
                  <c:v>41206.958333333336</c:v>
                </c:pt>
                <c:pt idx="24659">
                  <c:v>41207</c:v>
                </c:pt>
                <c:pt idx="24660">
                  <c:v>41207.041666666664</c:v>
                </c:pt>
                <c:pt idx="24661">
                  <c:v>41207.083333333336</c:v>
                </c:pt>
                <c:pt idx="24662">
                  <c:v>41207.125</c:v>
                </c:pt>
                <c:pt idx="24663">
                  <c:v>41207.166666666664</c:v>
                </c:pt>
                <c:pt idx="24664">
                  <c:v>41207.208333333336</c:v>
                </c:pt>
                <c:pt idx="24665">
                  <c:v>41207.25</c:v>
                </c:pt>
                <c:pt idx="24666">
                  <c:v>41207.291666666664</c:v>
                </c:pt>
                <c:pt idx="24667">
                  <c:v>41207.333333333336</c:v>
                </c:pt>
                <c:pt idx="24668">
                  <c:v>41207.375</c:v>
                </c:pt>
                <c:pt idx="24669">
                  <c:v>41207.416666666664</c:v>
                </c:pt>
                <c:pt idx="24670">
                  <c:v>41207.458333333336</c:v>
                </c:pt>
                <c:pt idx="24671">
                  <c:v>41207.5</c:v>
                </c:pt>
                <c:pt idx="24672">
                  <c:v>41207.541666666664</c:v>
                </c:pt>
                <c:pt idx="24673">
                  <c:v>41207.583333333336</c:v>
                </c:pt>
                <c:pt idx="24674">
                  <c:v>41207.625</c:v>
                </c:pt>
                <c:pt idx="24675">
                  <c:v>41207.666666666664</c:v>
                </c:pt>
                <c:pt idx="24676">
                  <c:v>41207.708333333336</c:v>
                </c:pt>
                <c:pt idx="24677">
                  <c:v>41207.75</c:v>
                </c:pt>
                <c:pt idx="24678">
                  <c:v>41207.791666666664</c:v>
                </c:pt>
                <c:pt idx="24679">
                  <c:v>41207.833333333336</c:v>
                </c:pt>
                <c:pt idx="24680">
                  <c:v>41207.875</c:v>
                </c:pt>
                <c:pt idx="24681">
                  <c:v>41207.916666666664</c:v>
                </c:pt>
                <c:pt idx="24682">
                  <c:v>41207.958333333336</c:v>
                </c:pt>
                <c:pt idx="24683">
                  <c:v>41208</c:v>
                </c:pt>
                <c:pt idx="24684">
                  <c:v>41208.041666666664</c:v>
                </c:pt>
                <c:pt idx="24685">
                  <c:v>41208.083333333336</c:v>
                </c:pt>
                <c:pt idx="24686">
                  <c:v>41208.125</c:v>
                </c:pt>
                <c:pt idx="24687">
                  <c:v>41208.166666666664</c:v>
                </c:pt>
                <c:pt idx="24688">
                  <c:v>41208.208333333336</c:v>
                </c:pt>
                <c:pt idx="24689">
                  <c:v>41208.25</c:v>
                </c:pt>
                <c:pt idx="24690">
                  <c:v>41208.291666666664</c:v>
                </c:pt>
                <c:pt idx="24691">
                  <c:v>41208.333333333336</c:v>
                </c:pt>
                <c:pt idx="24692">
                  <c:v>41208.375</c:v>
                </c:pt>
                <c:pt idx="24693">
                  <c:v>41208.416666666664</c:v>
                </c:pt>
                <c:pt idx="24694">
                  <c:v>41208.458333333336</c:v>
                </c:pt>
                <c:pt idx="24695">
                  <c:v>41208.5</c:v>
                </c:pt>
                <c:pt idx="24696">
                  <c:v>41208.541666666664</c:v>
                </c:pt>
                <c:pt idx="24697">
                  <c:v>41208.583333333336</c:v>
                </c:pt>
                <c:pt idx="24698">
                  <c:v>41208.625</c:v>
                </c:pt>
                <c:pt idx="24699">
                  <c:v>41208.666666666664</c:v>
                </c:pt>
                <c:pt idx="24700">
                  <c:v>41208.708333333336</c:v>
                </c:pt>
                <c:pt idx="24701">
                  <c:v>41208.75</c:v>
                </c:pt>
                <c:pt idx="24702">
                  <c:v>41208.791666666664</c:v>
                </c:pt>
                <c:pt idx="24703">
                  <c:v>41208.833333333336</c:v>
                </c:pt>
                <c:pt idx="24704">
                  <c:v>41208.875</c:v>
                </c:pt>
                <c:pt idx="24705">
                  <c:v>41208.916666666664</c:v>
                </c:pt>
                <c:pt idx="24706">
                  <c:v>41208.958333333336</c:v>
                </c:pt>
                <c:pt idx="24707">
                  <c:v>41209</c:v>
                </c:pt>
                <c:pt idx="24708">
                  <c:v>41209.041666666664</c:v>
                </c:pt>
                <c:pt idx="24709">
                  <c:v>41209.083333333336</c:v>
                </c:pt>
                <c:pt idx="24710">
                  <c:v>41209.125</c:v>
                </c:pt>
                <c:pt idx="24711">
                  <c:v>41209.166666666664</c:v>
                </c:pt>
                <c:pt idx="24712">
                  <c:v>41209.208333333336</c:v>
                </c:pt>
                <c:pt idx="24713">
                  <c:v>41209.25</c:v>
                </c:pt>
                <c:pt idx="24714">
                  <c:v>41209.291666666664</c:v>
                </c:pt>
                <c:pt idx="24715">
                  <c:v>41209.333333333336</c:v>
                </c:pt>
                <c:pt idx="24716">
                  <c:v>41209.375</c:v>
                </c:pt>
                <c:pt idx="24717">
                  <c:v>41209.416666666664</c:v>
                </c:pt>
                <c:pt idx="24718">
                  <c:v>41209.458333333336</c:v>
                </c:pt>
                <c:pt idx="24719">
                  <c:v>41209.5</c:v>
                </c:pt>
                <c:pt idx="24720">
                  <c:v>41209.541666666664</c:v>
                </c:pt>
                <c:pt idx="24721">
                  <c:v>41209.583333333336</c:v>
                </c:pt>
                <c:pt idx="24722">
                  <c:v>41209.625</c:v>
                </c:pt>
                <c:pt idx="24723">
                  <c:v>41209.666666666664</c:v>
                </c:pt>
                <c:pt idx="24724">
                  <c:v>41209.708333333336</c:v>
                </c:pt>
                <c:pt idx="24725">
                  <c:v>41209.75</c:v>
                </c:pt>
                <c:pt idx="24726">
                  <c:v>41209.791666666664</c:v>
                </c:pt>
                <c:pt idx="24727">
                  <c:v>41209.833333333336</c:v>
                </c:pt>
                <c:pt idx="24728">
                  <c:v>41209.875</c:v>
                </c:pt>
                <c:pt idx="24729">
                  <c:v>41209.916666666664</c:v>
                </c:pt>
                <c:pt idx="24730">
                  <c:v>41209.958333333336</c:v>
                </c:pt>
                <c:pt idx="24731">
                  <c:v>41210</c:v>
                </c:pt>
                <c:pt idx="24732">
                  <c:v>41210.041666666664</c:v>
                </c:pt>
                <c:pt idx="24733">
                  <c:v>41210.083333333336</c:v>
                </c:pt>
                <c:pt idx="24734">
                  <c:v>41210.125</c:v>
                </c:pt>
                <c:pt idx="24735">
                  <c:v>41210.166666666664</c:v>
                </c:pt>
                <c:pt idx="24736">
                  <c:v>41210.208333333336</c:v>
                </c:pt>
                <c:pt idx="24737">
                  <c:v>41210.25</c:v>
                </c:pt>
                <c:pt idx="24738">
                  <c:v>41210.291666666664</c:v>
                </c:pt>
                <c:pt idx="24739">
                  <c:v>41210.333333333336</c:v>
                </c:pt>
                <c:pt idx="24740">
                  <c:v>41210.375</c:v>
                </c:pt>
                <c:pt idx="24741">
                  <c:v>41210.416666666664</c:v>
                </c:pt>
                <c:pt idx="24742">
                  <c:v>41210.458333333336</c:v>
                </c:pt>
                <c:pt idx="24743">
                  <c:v>41210.5</c:v>
                </c:pt>
                <c:pt idx="24744">
                  <c:v>41210.541666666664</c:v>
                </c:pt>
                <c:pt idx="24745">
                  <c:v>41210.583333333336</c:v>
                </c:pt>
                <c:pt idx="24746">
                  <c:v>41210.625</c:v>
                </c:pt>
                <c:pt idx="24747">
                  <c:v>41210.666666666664</c:v>
                </c:pt>
                <c:pt idx="24748">
                  <c:v>41210.708333333336</c:v>
                </c:pt>
                <c:pt idx="24749">
                  <c:v>41210.75</c:v>
                </c:pt>
                <c:pt idx="24750">
                  <c:v>41210.791666666664</c:v>
                </c:pt>
                <c:pt idx="24751">
                  <c:v>41210.833333333336</c:v>
                </c:pt>
                <c:pt idx="24752">
                  <c:v>41210.875</c:v>
                </c:pt>
                <c:pt idx="24753">
                  <c:v>41210.916666666664</c:v>
                </c:pt>
                <c:pt idx="24754">
                  <c:v>41210.958333333336</c:v>
                </c:pt>
                <c:pt idx="24755">
                  <c:v>41211</c:v>
                </c:pt>
                <c:pt idx="24756">
                  <c:v>41211.041666666664</c:v>
                </c:pt>
                <c:pt idx="24757">
                  <c:v>41211.083333333336</c:v>
                </c:pt>
                <c:pt idx="24758">
                  <c:v>41211.125</c:v>
                </c:pt>
                <c:pt idx="24759">
                  <c:v>41211.166666666664</c:v>
                </c:pt>
                <c:pt idx="24760">
                  <c:v>41211.208333333336</c:v>
                </c:pt>
                <c:pt idx="24761">
                  <c:v>41211.25</c:v>
                </c:pt>
                <c:pt idx="24762">
                  <c:v>41211.291666666664</c:v>
                </c:pt>
                <c:pt idx="24763">
                  <c:v>41211.333333333336</c:v>
                </c:pt>
                <c:pt idx="24764">
                  <c:v>41211.375</c:v>
                </c:pt>
                <c:pt idx="24765">
                  <c:v>41211.416666666664</c:v>
                </c:pt>
                <c:pt idx="24766">
                  <c:v>41211.458333333336</c:v>
                </c:pt>
                <c:pt idx="24767">
                  <c:v>41211.5</c:v>
                </c:pt>
                <c:pt idx="24768">
                  <c:v>41211.541666666664</c:v>
                </c:pt>
                <c:pt idx="24769">
                  <c:v>41211.583333333336</c:v>
                </c:pt>
                <c:pt idx="24770">
                  <c:v>41211.625</c:v>
                </c:pt>
                <c:pt idx="24771">
                  <c:v>41211.666666666664</c:v>
                </c:pt>
                <c:pt idx="24772">
                  <c:v>41211.708333333336</c:v>
                </c:pt>
                <c:pt idx="24773">
                  <c:v>41211.75</c:v>
                </c:pt>
                <c:pt idx="24774">
                  <c:v>41211.791666666664</c:v>
                </c:pt>
                <c:pt idx="24775">
                  <c:v>41211.833333333336</c:v>
                </c:pt>
                <c:pt idx="24776">
                  <c:v>41211.875</c:v>
                </c:pt>
                <c:pt idx="24777">
                  <c:v>41211.916666666664</c:v>
                </c:pt>
                <c:pt idx="24778">
                  <c:v>41211.958333333336</c:v>
                </c:pt>
                <c:pt idx="24779">
                  <c:v>41212</c:v>
                </c:pt>
                <c:pt idx="24780">
                  <c:v>41212.041666666664</c:v>
                </c:pt>
                <c:pt idx="24781">
                  <c:v>41212.083333333336</c:v>
                </c:pt>
                <c:pt idx="24782">
                  <c:v>41212.125</c:v>
                </c:pt>
                <c:pt idx="24783">
                  <c:v>41212.166666666664</c:v>
                </c:pt>
                <c:pt idx="24784">
                  <c:v>41212.208333333336</c:v>
                </c:pt>
                <c:pt idx="24785">
                  <c:v>41212.25</c:v>
                </c:pt>
                <c:pt idx="24786">
                  <c:v>41212.291666666664</c:v>
                </c:pt>
                <c:pt idx="24787">
                  <c:v>41212.333333333336</c:v>
                </c:pt>
                <c:pt idx="24788">
                  <c:v>41212.375</c:v>
                </c:pt>
                <c:pt idx="24789">
                  <c:v>41212.416666666664</c:v>
                </c:pt>
                <c:pt idx="24790">
                  <c:v>41212.458333333336</c:v>
                </c:pt>
                <c:pt idx="24791">
                  <c:v>41212.5</c:v>
                </c:pt>
                <c:pt idx="24792">
                  <c:v>41212.541666666664</c:v>
                </c:pt>
                <c:pt idx="24793">
                  <c:v>41212.583333333336</c:v>
                </c:pt>
                <c:pt idx="24794">
                  <c:v>41212.625</c:v>
                </c:pt>
                <c:pt idx="24795">
                  <c:v>41212.666666666664</c:v>
                </c:pt>
                <c:pt idx="24796">
                  <c:v>41212.708333333336</c:v>
                </c:pt>
                <c:pt idx="24797">
                  <c:v>41212.75</c:v>
                </c:pt>
                <c:pt idx="24798">
                  <c:v>41212.791666666664</c:v>
                </c:pt>
                <c:pt idx="24799">
                  <c:v>41212.833333333336</c:v>
                </c:pt>
                <c:pt idx="24800">
                  <c:v>41212.875</c:v>
                </c:pt>
                <c:pt idx="24801">
                  <c:v>41212.916666666664</c:v>
                </c:pt>
                <c:pt idx="24802">
                  <c:v>41212.958333333336</c:v>
                </c:pt>
                <c:pt idx="24803">
                  <c:v>41213</c:v>
                </c:pt>
                <c:pt idx="24804">
                  <c:v>41213.041666666664</c:v>
                </c:pt>
                <c:pt idx="24805">
                  <c:v>41213.083333333336</c:v>
                </c:pt>
                <c:pt idx="24806">
                  <c:v>41213.125</c:v>
                </c:pt>
                <c:pt idx="24807">
                  <c:v>41213.166666666664</c:v>
                </c:pt>
                <c:pt idx="24808">
                  <c:v>41213.208333333336</c:v>
                </c:pt>
                <c:pt idx="24809">
                  <c:v>41213.25</c:v>
                </c:pt>
                <c:pt idx="24810">
                  <c:v>41213.291666666664</c:v>
                </c:pt>
                <c:pt idx="24811">
                  <c:v>41213.333333333336</c:v>
                </c:pt>
                <c:pt idx="24812">
                  <c:v>41213.375</c:v>
                </c:pt>
                <c:pt idx="24813">
                  <c:v>41213.416666666664</c:v>
                </c:pt>
                <c:pt idx="24814">
                  <c:v>41213.458333333336</c:v>
                </c:pt>
                <c:pt idx="24815">
                  <c:v>41213.5</c:v>
                </c:pt>
                <c:pt idx="24816">
                  <c:v>41213.541666666664</c:v>
                </c:pt>
                <c:pt idx="24817">
                  <c:v>41213.583333333336</c:v>
                </c:pt>
                <c:pt idx="24818">
                  <c:v>41213.625</c:v>
                </c:pt>
                <c:pt idx="24819">
                  <c:v>41213.666666666664</c:v>
                </c:pt>
                <c:pt idx="24820">
                  <c:v>41213.708333333336</c:v>
                </c:pt>
                <c:pt idx="24821">
                  <c:v>41213.75</c:v>
                </c:pt>
                <c:pt idx="24822">
                  <c:v>41213.791666666664</c:v>
                </c:pt>
                <c:pt idx="24823">
                  <c:v>41213.833333333336</c:v>
                </c:pt>
                <c:pt idx="24824">
                  <c:v>41213.875</c:v>
                </c:pt>
                <c:pt idx="24825">
                  <c:v>41213.916666666664</c:v>
                </c:pt>
                <c:pt idx="24826">
                  <c:v>41213.958333333336</c:v>
                </c:pt>
                <c:pt idx="24827">
                  <c:v>41214</c:v>
                </c:pt>
                <c:pt idx="24828">
                  <c:v>41214.041666666664</c:v>
                </c:pt>
                <c:pt idx="24829">
                  <c:v>41214.083333333336</c:v>
                </c:pt>
                <c:pt idx="24830">
                  <c:v>41214.125</c:v>
                </c:pt>
                <c:pt idx="24831">
                  <c:v>41214.166666666664</c:v>
                </c:pt>
                <c:pt idx="24832">
                  <c:v>41214.208333333336</c:v>
                </c:pt>
                <c:pt idx="24833">
                  <c:v>41214.25</c:v>
                </c:pt>
                <c:pt idx="24834">
                  <c:v>41214.291666666664</c:v>
                </c:pt>
                <c:pt idx="24835">
                  <c:v>41214.333333333336</c:v>
                </c:pt>
                <c:pt idx="24836">
                  <c:v>41214.375</c:v>
                </c:pt>
                <c:pt idx="24837">
                  <c:v>41214.416666666664</c:v>
                </c:pt>
                <c:pt idx="24838">
                  <c:v>41214.458333333336</c:v>
                </c:pt>
                <c:pt idx="24839">
                  <c:v>41214.5</c:v>
                </c:pt>
                <c:pt idx="24840">
                  <c:v>41214.541666666664</c:v>
                </c:pt>
                <c:pt idx="24841">
                  <c:v>41214.583333333336</c:v>
                </c:pt>
                <c:pt idx="24842">
                  <c:v>41214.625</c:v>
                </c:pt>
                <c:pt idx="24843">
                  <c:v>41214.666666666664</c:v>
                </c:pt>
                <c:pt idx="24844">
                  <c:v>41214.708333333336</c:v>
                </c:pt>
                <c:pt idx="24845">
                  <c:v>41214.75</c:v>
                </c:pt>
                <c:pt idx="24846">
                  <c:v>41214.791666666664</c:v>
                </c:pt>
                <c:pt idx="24847">
                  <c:v>41214.833333333336</c:v>
                </c:pt>
                <c:pt idx="24848">
                  <c:v>41214.875</c:v>
                </c:pt>
                <c:pt idx="24849">
                  <c:v>41214.916666666664</c:v>
                </c:pt>
                <c:pt idx="24850">
                  <c:v>41214.958333333336</c:v>
                </c:pt>
                <c:pt idx="24851">
                  <c:v>41215</c:v>
                </c:pt>
                <c:pt idx="24852">
                  <c:v>41215.041666666664</c:v>
                </c:pt>
                <c:pt idx="24853">
                  <c:v>41215.083333333336</c:v>
                </c:pt>
                <c:pt idx="24854">
                  <c:v>41215.125</c:v>
                </c:pt>
                <c:pt idx="24855">
                  <c:v>41215.166666666664</c:v>
                </c:pt>
                <c:pt idx="24856">
                  <c:v>41215.208333333336</c:v>
                </c:pt>
                <c:pt idx="24857">
                  <c:v>41215.25</c:v>
                </c:pt>
                <c:pt idx="24858">
                  <c:v>41215.291666666664</c:v>
                </c:pt>
                <c:pt idx="24859">
                  <c:v>41215.333333333336</c:v>
                </c:pt>
                <c:pt idx="24860">
                  <c:v>41215.375</c:v>
                </c:pt>
                <c:pt idx="24861">
                  <c:v>41215.416666666664</c:v>
                </c:pt>
                <c:pt idx="24862">
                  <c:v>41215.458333333336</c:v>
                </c:pt>
                <c:pt idx="24863">
                  <c:v>41215.5</c:v>
                </c:pt>
                <c:pt idx="24864">
                  <c:v>41215.541666666664</c:v>
                </c:pt>
                <c:pt idx="24865">
                  <c:v>41215.583333333336</c:v>
                </c:pt>
                <c:pt idx="24866">
                  <c:v>41215.625</c:v>
                </c:pt>
                <c:pt idx="24867">
                  <c:v>41215.666666666664</c:v>
                </c:pt>
                <c:pt idx="24868">
                  <c:v>41215.708333333336</c:v>
                </c:pt>
                <c:pt idx="24869">
                  <c:v>41215.75</c:v>
                </c:pt>
                <c:pt idx="24870">
                  <c:v>41215.791666666664</c:v>
                </c:pt>
                <c:pt idx="24871">
                  <c:v>41215.833333333336</c:v>
                </c:pt>
                <c:pt idx="24872">
                  <c:v>41215.875</c:v>
                </c:pt>
                <c:pt idx="24873">
                  <c:v>41215.916666666664</c:v>
                </c:pt>
                <c:pt idx="24874">
                  <c:v>41215.958333333336</c:v>
                </c:pt>
                <c:pt idx="24875">
                  <c:v>41216</c:v>
                </c:pt>
                <c:pt idx="24876">
                  <c:v>41216.041666666664</c:v>
                </c:pt>
                <c:pt idx="24877">
                  <c:v>41216.083333333336</c:v>
                </c:pt>
                <c:pt idx="24878">
                  <c:v>41216.125</c:v>
                </c:pt>
                <c:pt idx="24879">
                  <c:v>41216.166666666664</c:v>
                </c:pt>
                <c:pt idx="24880">
                  <c:v>41216.208333333336</c:v>
                </c:pt>
                <c:pt idx="24881">
                  <c:v>41216.25</c:v>
                </c:pt>
                <c:pt idx="24882">
                  <c:v>41216.291666666664</c:v>
                </c:pt>
                <c:pt idx="24883">
                  <c:v>41216.333333333336</c:v>
                </c:pt>
                <c:pt idx="24884">
                  <c:v>41216.375</c:v>
                </c:pt>
                <c:pt idx="24885">
                  <c:v>41216.416666666664</c:v>
                </c:pt>
                <c:pt idx="24886">
                  <c:v>41216.458333333336</c:v>
                </c:pt>
                <c:pt idx="24887">
                  <c:v>41216.5</c:v>
                </c:pt>
                <c:pt idx="24888">
                  <c:v>41216.541666666664</c:v>
                </c:pt>
                <c:pt idx="24889">
                  <c:v>41216.583333333336</c:v>
                </c:pt>
                <c:pt idx="24890">
                  <c:v>41216.625</c:v>
                </c:pt>
                <c:pt idx="24891">
                  <c:v>41216.666666666664</c:v>
                </c:pt>
                <c:pt idx="24892">
                  <c:v>41216.708333333336</c:v>
                </c:pt>
                <c:pt idx="24893">
                  <c:v>41216.75</c:v>
                </c:pt>
                <c:pt idx="24894">
                  <c:v>41216.791666666664</c:v>
                </c:pt>
                <c:pt idx="24895">
                  <c:v>41216.833333333336</c:v>
                </c:pt>
                <c:pt idx="24896">
                  <c:v>41216.875</c:v>
                </c:pt>
                <c:pt idx="24897">
                  <c:v>41216.916666666664</c:v>
                </c:pt>
                <c:pt idx="24898">
                  <c:v>41216.958333333336</c:v>
                </c:pt>
                <c:pt idx="24899">
                  <c:v>41217</c:v>
                </c:pt>
                <c:pt idx="24900">
                  <c:v>41217.041666666664</c:v>
                </c:pt>
                <c:pt idx="24901">
                  <c:v>41217.083333333336</c:v>
                </c:pt>
                <c:pt idx="24902">
                  <c:v>41217.125</c:v>
                </c:pt>
                <c:pt idx="24903">
                  <c:v>41217.166666666664</c:v>
                </c:pt>
                <c:pt idx="24904">
                  <c:v>41217.208333333336</c:v>
                </c:pt>
                <c:pt idx="24905">
                  <c:v>41217.25</c:v>
                </c:pt>
                <c:pt idx="24906">
                  <c:v>41217.291666666664</c:v>
                </c:pt>
                <c:pt idx="24907">
                  <c:v>41217.333333333336</c:v>
                </c:pt>
                <c:pt idx="24908">
                  <c:v>41217.375</c:v>
                </c:pt>
                <c:pt idx="24909">
                  <c:v>41217.416666666664</c:v>
                </c:pt>
                <c:pt idx="24910">
                  <c:v>41217.458333333336</c:v>
                </c:pt>
                <c:pt idx="24911">
                  <c:v>41217.5</c:v>
                </c:pt>
                <c:pt idx="24912">
                  <c:v>41217.541666666664</c:v>
                </c:pt>
                <c:pt idx="24913">
                  <c:v>41217.583333333336</c:v>
                </c:pt>
                <c:pt idx="24914">
                  <c:v>41217.625</c:v>
                </c:pt>
                <c:pt idx="24915">
                  <c:v>41217.666666666664</c:v>
                </c:pt>
                <c:pt idx="24916">
                  <c:v>41217.708333333336</c:v>
                </c:pt>
                <c:pt idx="24917">
                  <c:v>41217.75</c:v>
                </c:pt>
                <c:pt idx="24918">
                  <c:v>41217.791666666664</c:v>
                </c:pt>
                <c:pt idx="24919">
                  <c:v>41217.833333333336</c:v>
                </c:pt>
                <c:pt idx="24920">
                  <c:v>41217.875</c:v>
                </c:pt>
                <c:pt idx="24921">
                  <c:v>41217.916666666664</c:v>
                </c:pt>
                <c:pt idx="24922">
                  <c:v>41217.958333333336</c:v>
                </c:pt>
                <c:pt idx="24923">
                  <c:v>41218</c:v>
                </c:pt>
                <c:pt idx="24924">
                  <c:v>41218.041666666664</c:v>
                </c:pt>
                <c:pt idx="24925">
                  <c:v>41218.083333333336</c:v>
                </c:pt>
                <c:pt idx="24926">
                  <c:v>41218.125</c:v>
                </c:pt>
                <c:pt idx="24927">
                  <c:v>41218.166666666664</c:v>
                </c:pt>
                <c:pt idx="24928">
                  <c:v>41218.208333333336</c:v>
                </c:pt>
                <c:pt idx="24929">
                  <c:v>41218.25</c:v>
                </c:pt>
                <c:pt idx="24930">
                  <c:v>41218.291666666664</c:v>
                </c:pt>
                <c:pt idx="24931">
                  <c:v>41218.333333333336</c:v>
                </c:pt>
                <c:pt idx="24932">
                  <c:v>41218.375</c:v>
                </c:pt>
                <c:pt idx="24933">
                  <c:v>41218.416666666664</c:v>
                </c:pt>
                <c:pt idx="24934">
                  <c:v>41218.458333333336</c:v>
                </c:pt>
                <c:pt idx="24935">
                  <c:v>41218.5</c:v>
                </c:pt>
                <c:pt idx="24936">
                  <c:v>41218.541666666664</c:v>
                </c:pt>
                <c:pt idx="24937">
                  <c:v>41218.583333333336</c:v>
                </c:pt>
                <c:pt idx="24938">
                  <c:v>41218.625</c:v>
                </c:pt>
                <c:pt idx="24939">
                  <c:v>41218.666666666664</c:v>
                </c:pt>
                <c:pt idx="24940">
                  <c:v>41218.708333333336</c:v>
                </c:pt>
                <c:pt idx="24941">
                  <c:v>41218.75</c:v>
                </c:pt>
                <c:pt idx="24942">
                  <c:v>41218.791666666664</c:v>
                </c:pt>
                <c:pt idx="24943">
                  <c:v>41218.833333333336</c:v>
                </c:pt>
                <c:pt idx="24944">
                  <c:v>41218.875</c:v>
                </c:pt>
                <c:pt idx="24945">
                  <c:v>41218.916666666664</c:v>
                </c:pt>
                <c:pt idx="24946">
                  <c:v>41218.958333333336</c:v>
                </c:pt>
                <c:pt idx="24947">
                  <c:v>41219</c:v>
                </c:pt>
                <c:pt idx="24948">
                  <c:v>41219.041666666664</c:v>
                </c:pt>
                <c:pt idx="24949">
                  <c:v>41219.083333333336</c:v>
                </c:pt>
                <c:pt idx="24950">
                  <c:v>41219.125</c:v>
                </c:pt>
                <c:pt idx="24951">
                  <c:v>41219.166666666664</c:v>
                </c:pt>
                <c:pt idx="24952">
                  <c:v>41219.208333333336</c:v>
                </c:pt>
                <c:pt idx="24953">
                  <c:v>41219.25</c:v>
                </c:pt>
                <c:pt idx="24954">
                  <c:v>41219.291666666664</c:v>
                </c:pt>
                <c:pt idx="24955">
                  <c:v>41219.333333333336</c:v>
                </c:pt>
                <c:pt idx="24956">
                  <c:v>41219.375</c:v>
                </c:pt>
                <c:pt idx="24957">
                  <c:v>41219.416666666664</c:v>
                </c:pt>
                <c:pt idx="24958">
                  <c:v>41219.458333333336</c:v>
                </c:pt>
                <c:pt idx="24959">
                  <c:v>41219.5</c:v>
                </c:pt>
                <c:pt idx="24960">
                  <c:v>41219.541666666664</c:v>
                </c:pt>
                <c:pt idx="24961">
                  <c:v>41219.583333333336</c:v>
                </c:pt>
                <c:pt idx="24962">
                  <c:v>41219.625</c:v>
                </c:pt>
                <c:pt idx="24963">
                  <c:v>41219.666666666664</c:v>
                </c:pt>
                <c:pt idx="24964">
                  <c:v>41219.708333333336</c:v>
                </c:pt>
                <c:pt idx="24965">
                  <c:v>41219.75</c:v>
                </c:pt>
                <c:pt idx="24966">
                  <c:v>41219.791666666664</c:v>
                </c:pt>
                <c:pt idx="24967">
                  <c:v>41219.833333333336</c:v>
                </c:pt>
                <c:pt idx="24968">
                  <c:v>41219.875</c:v>
                </c:pt>
                <c:pt idx="24969">
                  <c:v>41219.916666666664</c:v>
                </c:pt>
                <c:pt idx="24970">
                  <c:v>41219.958333333336</c:v>
                </c:pt>
                <c:pt idx="24971">
                  <c:v>41220</c:v>
                </c:pt>
                <c:pt idx="24972">
                  <c:v>41220.041666666664</c:v>
                </c:pt>
                <c:pt idx="24973">
                  <c:v>41220.083333333336</c:v>
                </c:pt>
                <c:pt idx="24974">
                  <c:v>41220.125</c:v>
                </c:pt>
                <c:pt idx="24975">
                  <c:v>41220.166666666664</c:v>
                </c:pt>
                <c:pt idx="24976">
                  <c:v>41220.208333333336</c:v>
                </c:pt>
                <c:pt idx="24977">
                  <c:v>41220.25</c:v>
                </c:pt>
                <c:pt idx="24978">
                  <c:v>41220.291666666664</c:v>
                </c:pt>
                <c:pt idx="24979">
                  <c:v>41220.333333333336</c:v>
                </c:pt>
                <c:pt idx="24980">
                  <c:v>41220.375</c:v>
                </c:pt>
                <c:pt idx="24981">
                  <c:v>41220.416666666664</c:v>
                </c:pt>
                <c:pt idx="24982">
                  <c:v>41220.458333333336</c:v>
                </c:pt>
                <c:pt idx="24983">
                  <c:v>41220.5</c:v>
                </c:pt>
                <c:pt idx="24984">
                  <c:v>41220.541666666664</c:v>
                </c:pt>
                <c:pt idx="24985">
                  <c:v>41220.583333333336</c:v>
                </c:pt>
                <c:pt idx="24986">
                  <c:v>41220.625</c:v>
                </c:pt>
                <c:pt idx="24987">
                  <c:v>41220.666666666664</c:v>
                </c:pt>
                <c:pt idx="24988">
                  <c:v>41220.708333333336</c:v>
                </c:pt>
                <c:pt idx="24989">
                  <c:v>41220.75</c:v>
                </c:pt>
                <c:pt idx="24990">
                  <c:v>41220.791666666664</c:v>
                </c:pt>
                <c:pt idx="24991">
                  <c:v>41220.833333333336</c:v>
                </c:pt>
                <c:pt idx="24992">
                  <c:v>41220.875</c:v>
                </c:pt>
                <c:pt idx="24993">
                  <c:v>41220.916666666664</c:v>
                </c:pt>
                <c:pt idx="24994">
                  <c:v>41220.958333333336</c:v>
                </c:pt>
                <c:pt idx="24995">
                  <c:v>41221</c:v>
                </c:pt>
                <c:pt idx="24996">
                  <c:v>41221.041666666664</c:v>
                </c:pt>
                <c:pt idx="24997">
                  <c:v>41221.083333333336</c:v>
                </c:pt>
                <c:pt idx="24998">
                  <c:v>41221.125</c:v>
                </c:pt>
                <c:pt idx="24999">
                  <c:v>41221.166666666664</c:v>
                </c:pt>
                <c:pt idx="25000">
                  <c:v>41221.208333333336</c:v>
                </c:pt>
                <c:pt idx="25001">
                  <c:v>41221.25</c:v>
                </c:pt>
                <c:pt idx="25002">
                  <c:v>41221.291666666664</c:v>
                </c:pt>
                <c:pt idx="25003">
                  <c:v>41221.333333333336</c:v>
                </c:pt>
                <c:pt idx="25004">
                  <c:v>41221.375</c:v>
                </c:pt>
                <c:pt idx="25005">
                  <c:v>41221.416666666664</c:v>
                </c:pt>
                <c:pt idx="25006">
                  <c:v>41221.458333333336</c:v>
                </c:pt>
                <c:pt idx="25007">
                  <c:v>41221.5</c:v>
                </c:pt>
                <c:pt idx="25008">
                  <c:v>41221.541666666664</c:v>
                </c:pt>
                <c:pt idx="25009">
                  <c:v>41221.583333333336</c:v>
                </c:pt>
                <c:pt idx="25010">
                  <c:v>41221.625</c:v>
                </c:pt>
                <c:pt idx="25011">
                  <c:v>41221.666666666664</c:v>
                </c:pt>
                <c:pt idx="25012">
                  <c:v>41221.708333333336</c:v>
                </c:pt>
                <c:pt idx="25013">
                  <c:v>41221.75</c:v>
                </c:pt>
                <c:pt idx="25014">
                  <c:v>41221.791666666664</c:v>
                </c:pt>
                <c:pt idx="25015">
                  <c:v>41221.833333333336</c:v>
                </c:pt>
                <c:pt idx="25016">
                  <c:v>41221.875</c:v>
                </c:pt>
                <c:pt idx="25017">
                  <c:v>41221.916666666664</c:v>
                </c:pt>
                <c:pt idx="25018">
                  <c:v>41221.958333333336</c:v>
                </c:pt>
                <c:pt idx="25019">
                  <c:v>41222</c:v>
                </c:pt>
                <c:pt idx="25020">
                  <c:v>41222.041666666664</c:v>
                </c:pt>
                <c:pt idx="25021">
                  <c:v>41222.083333333336</c:v>
                </c:pt>
                <c:pt idx="25022">
                  <c:v>41222.125</c:v>
                </c:pt>
                <c:pt idx="25023">
                  <c:v>41222.166666666664</c:v>
                </c:pt>
                <c:pt idx="25024">
                  <c:v>41222.208333333336</c:v>
                </c:pt>
                <c:pt idx="25025">
                  <c:v>41222.25</c:v>
                </c:pt>
                <c:pt idx="25026">
                  <c:v>41222.291666666664</c:v>
                </c:pt>
                <c:pt idx="25027">
                  <c:v>41222.333333333336</c:v>
                </c:pt>
                <c:pt idx="25028">
                  <c:v>41222.375</c:v>
                </c:pt>
                <c:pt idx="25029">
                  <c:v>41222.416666666664</c:v>
                </c:pt>
                <c:pt idx="25030">
                  <c:v>41222.458333333336</c:v>
                </c:pt>
                <c:pt idx="25031">
                  <c:v>41222.5</c:v>
                </c:pt>
                <c:pt idx="25032">
                  <c:v>41222.541666666664</c:v>
                </c:pt>
                <c:pt idx="25033">
                  <c:v>41222.583333333336</c:v>
                </c:pt>
                <c:pt idx="25034">
                  <c:v>41222.625</c:v>
                </c:pt>
                <c:pt idx="25035">
                  <c:v>41222.666666666664</c:v>
                </c:pt>
                <c:pt idx="25036">
                  <c:v>41222.708333333336</c:v>
                </c:pt>
                <c:pt idx="25037">
                  <c:v>41222.75</c:v>
                </c:pt>
                <c:pt idx="25038">
                  <c:v>41222.791666666664</c:v>
                </c:pt>
                <c:pt idx="25039">
                  <c:v>41222.833333333336</c:v>
                </c:pt>
                <c:pt idx="25040">
                  <c:v>41222.875</c:v>
                </c:pt>
                <c:pt idx="25041">
                  <c:v>41222.916666666664</c:v>
                </c:pt>
                <c:pt idx="25042">
                  <c:v>41222.958333333336</c:v>
                </c:pt>
                <c:pt idx="25043">
                  <c:v>41223</c:v>
                </c:pt>
                <c:pt idx="25044">
                  <c:v>41223.041666666664</c:v>
                </c:pt>
                <c:pt idx="25045">
                  <c:v>41223.083333333336</c:v>
                </c:pt>
                <c:pt idx="25046">
                  <c:v>41223.125</c:v>
                </c:pt>
                <c:pt idx="25047">
                  <c:v>41223.166666666664</c:v>
                </c:pt>
                <c:pt idx="25048">
                  <c:v>41223.208333333336</c:v>
                </c:pt>
                <c:pt idx="25049">
                  <c:v>41223.25</c:v>
                </c:pt>
                <c:pt idx="25050">
                  <c:v>41223.291666666664</c:v>
                </c:pt>
                <c:pt idx="25051">
                  <c:v>41223.333333333336</c:v>
                </c:pt>
                <c:pt idx="25052">
                  <c:v>41223.375</c:v>
                </c:pt>
                <c:pt idx="25053">
                  <c:v>41223.416666666664</c:v>
                </c:pt>
                <c:pt idx="25054">
                  <c:v>41223.458333333336</c:v>
                </c:pt>
                <c:pt idx="25055">
                  <c:v>41223.5</c:v>
                </c:pt>
                <c:pt idx="25056">
                  <c:v>41223.541666666664</c:v>
                </c:pt>
                <c:pt idx="25057">
                  <c:v>41223.583333333336</c:v>
                </c:pt>
                <c:pt idx="25058">
                  <c:v>41223.625</c:v>
                </c:pt>
                <c:pt idx="25059">
                  <c:v>41223.666666666664</c:v>
                </c:pt>
                <c:pt idx="25060">
                  <c:v>41223.708333333336</c:v>
                </c:pt>
                <c:pt idx="25061">
                  <c:v>41223.75</c:v>
                </c:pt>
                <c:pt idx="25062">
                  <c:v>41223.791666666664</c:v>
                </c:pt>
                <c:pt idx="25063">
                  <c:v>41223.833333333336</c:v>
                </c:pt>
                <c:pt idx="25064">
                  <c:v>41223.875</c:v>
                </c:pt>
                <c:pt idx="25065">
                  <c:v>41223.916666666664</c:v>
                </c:pt>
                <c:pt idx="25066">
                  <c:v>41223.958333333336</c:v>
                </c:pt>
                <c:pt idx="25067">
                  <c:v>41224</c:v>
                </c:pt>
                <c:pt idx="25068">
                  <c:v>41224.041666666664</c:v>
                </c:pt>
                <c:pt idx="25069">
                  <c:v>41224.083333333336</c:v>
                </c:pt>
                <c:pt idx="25070">
                  <c:v>41224.125</c:v>
                </c:pt>
                <c:pt idx="25071">
                  <c:v>41224.166666666664</c:v>
                </c:pt>
                <c:pt idx="25072">
                  <c:v>41224.208333333336</c:v>
                </c:pt>
                <c:pt idx="25073">
                  <c:v>41224.25</c:v>
                </c:pt>
                <c:pt idx="25074">
                  <c:v>41224.291666666664</c:v>
                </c:pt>
                <c:pt idx="25075">
                  <c:v>41224.333333333336</c:v>
                </c:pt>
                <c:pt idx="25076">
                  <c:v>41224.375</c:v>
                </c:pt>
                <c:pt idx="25077">
                  <c:v>41224.416666666664</c:v>
                </c:pt>
                <c:pt idx="25078">
                  <c:v>41224.458333333336</c:v>
                </c:pt>
                <c:pt idx="25079">
                  <c:v>41224.5</c:v>
                </c:pt>
                <c:pt idx="25080">
                  <c:v>41224.541666666664</c:v>
                </c:pt>
                <c:pt idx="25081">
                  <c:v>41224.583333333336</c:v>
                </c:pt>
                <c:pt idx="25082">
                  <c:v>41224.625</c:v>
                </c:pt>
                <c:pt idx="25083">
                  <c:v>41224.666666666664</c:v>
                </c:pt>
                <c:pt idx="25084">
                  <c:v>41224.708333333336</c:v>
                </c:pt>
                <c:pt idx="25085">
                  <c:v>41224.75</c:v>
                </c:pt>
                <c:pt idx="25086">
                  <c:v>41224.791666666664</c:v>
                </c:pt>
                <c:pt idx="25087">
                  <c:v>41224.833333333336</c:v>
                </c:pt>
                <c:pt idx="25088">
                  <c:v>41224.875</c:v>
                </c:pt>
                <c:pt idx="25089">
                  <c:v>41224.916666666664</c:v>
                </c:pt>
                <c:pt idx="25090">
                  <c:v>41224.958333333336</c:v>
                </c:pt>
                <c:pt idx="25091">
                  <c:v>41225</c:v>
                </c:pt>
                <c:pt idx="25092">
                  <c:v>41225.041666666664</c:v>
                </c:pt>
                <c:pt idx="25093">
                  <c:v>41225.083333333336</c:v>
                </c:pt>
                <c:pt idx="25094">
                  <c:v>41225.125</c:v>
                </c:pt>
                <c:pt idx="25095">
                  <c:v>41225.166666666664</c:v>
                </c:pt>
                <c:pt idx="25096">
                  <c:v>41225.208333333336</c:v>
                </c:pt>
                <c:pt idx="25097">
                  <c:v>41225.25</c:v>
                </c:pt>
                <c:pt idx="25098">
                  <c:v>41225.291666666664</c:v>
                </c:pt>
                <c:pt idx="25099">
                  <c:v>41225.333333333336</c:v>
                </c:pt>
                <c:pt idx="25100">
                  <c:v>41225.375</c:v>
                </c:pt>
                <c:pt idx="25101">
                  <c:v>41225.416666666664</c:v>
                </c:pt>
                <c:pt idx="25102">
                  <c:v>41225.458333333336</c:v>
                </c:pt>
                <c:pt idx="25103">
                  <c:v>41225.5</c:v>
                </c:pt>
                <c:pt idx="25104">
                  <c:v>41225.541666666664</c:v>
                </c:pt>
                <c:pt idx="25105">
                  <c:v>41225.583333333336</c:v>
                </c:pt>
                <c:pt idx="25106">
                  <c:v>41225.625</c:v>
                </c:pt>
                <c:pt idx="25107">
                  <c:v>41225.666666666664</c:v>
                </c:pt>
                <c:pt idx="25108">
                  <c:v>41225.708333333336</c:v>
                </c:pt>
                <c:pt idx="25109">
                  <c:v>41225.75</c:v>
                </c:pt>
                <c:pt idx="25110">
                  <c:v>41225.791666666664</c:v>
                </c:pt>
                <c:pt idx="25111">
                  <c:v>41225.833333333336</c:v>
                </c:pt>
                <c:pt idx="25112">
                  <c:v>41225.875</c:v>
                </c:pt>
                <c:pt idx="25113">
                  <c:v>41225.916666666664</c:v>
                </c:pt>
                <c:pt idx="25114">
                  <c:v>41225.958333333336</c:v>
                </c:pt>
                <c:pt idx="25115">
                  <c:v>41226</c:v>
                </c:pt>
                <c:pt idx="25116">
                  <c:v>41226.041666666664</c:v>
                </c:pt>
                <c:pt idx="25117">
                  <c:v>41226.083333333336</c:v>
                </c:pt>
                <c:pt idx="25118">
                  <c:v>41226.125</c:v>
                </c:pt>
                <c:pt idx="25119">
                  <c:v>41226.166666666664</c:v>
                </c:pt>
                <c:pt idx="25120">
                  <c:v>41226.208333333336</c:v>
                </c:pt>
                <c:pt idx="25121">
                  <c:v>41226.25</c:v>
                </c:pt>
                <c:pt idx="25122">
                  <c:v>41226.291666666664</c:v>
                </c:pt>
                <c:pt idx="25123">
                  <c:v>41226.333333333336</c:v>
                </c:pt>
                <c:pt idx="25124">
                  <c:v>41226.375</c:v>
                </c:pt>
                <c:pt idx="25125">
                  <c:v>41226.416666666664</c:v>
                </c:pt>
                <c:pt idx="25126">
                  <c:v>41226.458333333336</c:v>
                </c:pt>
                <c:pt idx="25127">
                  <c:v>41226.5</c:v>
                </c:pt>
                <c:pt idx="25128">
                  <c:v>41226.541666666664</c:v>
                </c:pt>
                <c:pt idx="25129">
                  <c:v>41226.583333333336</c:v>
                </c:pt>
                <c:pt idx="25130">
                  <c:v>41226.625</c:v>
                </c:pt>
                <c:pt idx="25131">
                  <c:v>41226.666666666664</c:v>
                </c:pt>
                <c:pt idx="25132">
                  <c:v>41226.708333333336</c:v>
                </c:pt>
                <c:pt idx="25133">
                  <c:v>41226.75</c:v>
                </c:pt>
                <c:pt idx="25134">
                  <c:v>41226.791666666664</c:v>
                </c:pt>
                <c:pt idx="25135">
                  <c:v>41226.833333333336</c:v>
                </c:pt>
                <c:pt idx="25136">
                  <c:v>41226.875</c:v>
                </c:pt>
                <c:pt idx="25137">
                  <c:v>41226.916666666664</c:v>
                </c:pt>
                <c:pt idx="25138">
                  <c:v>41226.958333333336</c:v>
                </c:pt>
                <c:pt idx="25139">
                  <c:v>41227</c:v>
                </c:pt>
                <c:pt idx="25140">
                  <c:v>41227.041666666664</c:v>
                </c:pt>
                <c:pt idx="25141">
                  <c:v>41227.083333333336</c:v>
                </c:pt>
                <c:pt idx="25142">
                  <c:v>41227.125</c:v>
                </c:pt>
                <c:pt idx="25143">
                  <c:v>41227.166666666664</c:v>
                </c:pt>
                <c:pt idx="25144">
                  <c:v>41227.208333333336</c:v>
                </c:pt>
                <c:pt idx="25145">
                  <c:v>41227.25</c:v>
                </c:pt>
                <c:pt idx="25146">
                  <c:v>41227.291666666664</c:v>
                </c:pt>
                <c:pt idx="25147">
                  <c:v>41227.333333333336</c:v>
                </c:pt>
                <c:pt idx="25148">
                  <c:v>41227.375</c:v>
                </c:pt>
                <c:pt idx="25149">
                  <c:v>41227.416666666664</c:v>
                </c:pt>
                <c:pt idx="25150">
                  <c:v>41227.458333333336</c:v>
                </c:pt>
                <c:pt idx="25151">
                  <c:v>41227.5</c:v>
                </c:pt>
                <c:pt idx="25152">
                  <c:v>41227.541666666664</c:v>
                </c:pt>
                <c:pt idx="25153">
                  <c:v>41227.583333333336</c:v>
                </c:pt>
                <c:pt idx="25154">
                  <c:v>41227.625</c:v>
                </c:pt>
                <c:pt idx="25155">
                  <c:v>41227.666666666664</c:v>
                </c:pt>
                <c:pt idx="25156">
                  <c:v>41227.708333333336</c:v>
                </c:pt>
                <c:pt idx="25157">
                  <c:v>41227.75</c:v>
                </c:pt>
                <c:pt idx="25158">
                  <c:v>41227.791666666664</c:v>
                </c:pt>
                <c:pt idx="25159">
                  <c:v>41227.833333333336</c:v>
                </c:pt>
                <c:pt idx="25160">
                  <c:v>41227.875</c:v>
                </c:pt>
                <c:pt idx="25161">
                  <c:v>41227.916666666664</c:v>
                </c:pt>
                <c:pt idx="25162">
                  <c:v>41227.958333333336</c:v>
                </c:pt>
                <c:pt idx="25163">
                  <c:v>41228</c:v>
                </c:pt>
                <c:pt idx="25164">
                  <c:v>41228.041666666664</c:v>
                </c:pt>
                <c:pt idx="25165">
                  <c:v>41228.083333333336</c:v>
                </c:pt>
                <c:pt idx="25166">
                  <c:v>41228.125</c:v>
                </c:pt>
                <c:pt idx="25167">
                  <c:v>41228.166666666664</c:v>
                </c:pt>
                <c:pt idx="25168">
                  <c:v>41228.208333333336</c:v>
                </c:pt>
                <c:pt idx="25169">
                  <c:v>41228.25</c:v>
                </c:pt>
                <c:pt idx="25170">
                  <c:v>41228.291666666664</c:v>
                </c:pt>
                <c:pt idx="25171">
                  <c:v>41228.333333333336</c:v>
                </c:pt>
                <c:pt idx="25172">
                  <c:v>41228.375</c:v>
                </c:pt>
                <c:pt idx="25173">
                  <c:v>41228.416666666664</c:v>
                </c:pt>
                <c:pt idx="25174">
                  <c:v>41228.458333333336</c:v>
                </c:pt>
                <c:pt idx="25175">
                  <c:v>41228.5</c:v>
                </c:pt>
                <c:pt idx="25176">
                  <c:v>41228.541666666664</c:v>
                </c:pt>
                <c:pt idx="25177">
                  <c:v>41228.583333333336</c:v>
                </c:pt>
                <c:pt idx="25178">
                  <c:v>41228.625</c:v>
                </c:pt>
                <c:pt idx="25179">
                  <c:v>41228.666666666664</c:v>
                </c:pt>
                <c:pt idx="25180">
                  <c:v>41228.708333333336</c:v>
                </c:pt>
                <c:pt idx="25181">
                  <c:v>41228.75</c:v>
                </c:pt>
                <c:pt idx="25182">
                  <c:v>41228.791666666664</c:v>
                </c:pt>
                <c:pt idx="25183">
                  <c:v>41228.833333333336</c:v>
                </c:pt>
                <c:pt idx="25184">
                  <c:v>41228.875</c:v>
                </c:pt>
                <c:pt idx="25185">
                  <c:v>41228.916666666664</c:v>
                </c:pt>
                <c:pt idx="25186">
                  <c:v>41228.958333333336</c:v>
                </c:pt>
                <c:pt idx="25187">
                  <c:v>41229</c:v>
                </c:pt>
                <c:pt idx="25188">
                  <c:v>41229.041666666664</c:v>
                </c:pt>
                <c:pt idx="25189">
                  <c:v>41229.083333333336</c:v>
                </c:pt>
                <c:pt idx="25190">
                  <c:v>41229.125</c:v>
                </c:pt>
                <c:pt idx="25191">
                  <c:v>41229.166666666664</c:v>
                </c:pt>
                <c:pt idx="25192">
                  <c:v>41229.208333333336</c:v>
                </c:pt>
                <c:pt idx="25193">
                  <c:v>41229.25</c:v>
                </c:pt>
                <c:pt idx="25194">
                  <c:v>41229.291666666664</c:v>
                </c:pt>
                <c:pt idx="25195">
                  <c:v>41229.333333333336</c:v>
                </c:pt>
                <c:pt idx="25196">
                  <c:v>41229.375</c:v>
                </c:pt>
                <c:pt idx="25197">
                  <c:v>41229.416666666664</c:v>
                </c:pt>
                <c:pt idx="25198">
                  <c:v>41229.458333333336</c:v>
                </c:pt>
                <c:pt idx="25199">
                  <c:v>41229.5</c:v>
                </c:pt>
                <c:pt idx="25200">
                  <c:v>41229.541666666664</c:v>
                </c:pt>
                <c:pt idx="25201">
                  <c:v>41229.583333333336</c:v>
                </c:pt>
                <c:pt idx="25202">
                  <c:v>41229.625</c:v>
                </c:pt>
                <c:pt idx="25203">
                  <c:v>41229.666666666664</c:v>
                </c:pt>
                <c:pt idx="25204">
                  <c:v>41229.708333333336</c:v>
                </c:pt>
                <c:pt idx="25205">
                  <c:v>41229.75</c:v>
                </c:pt>
                <c:pt idx="25206">
                  <c:v>41229.791666666664</c:v>
                </c:pt>
                <c:pt idx="25207">
                  <c:v>41229.833333333336</c:v>
                </c:pt>
                <c:pt idx="25208">
                  <c:v>41229.875</c:v>
                </c:pt>
                <c:pt idx="25209">
                  <c:v>41229.916666666664</c:v>
                </c:pt>
                <c:pt idx="25210">
                  <c:v>41229.958333333336</c:v>
                </c:pt>
                <c:pt idx="25211">
                  <c:v>41230</c:v>
                </c:pt>
                <c:pt idx="25212">
                  <c:v>41230.041666666664</c:v>
                </c:pt>
                <c:pt idx="25213">
                  <c:v>41230.083333333336</c:v>
                </c:pt>
                <c:pt idx="25214">
                  <c:v>41230.125</c:v>
                </c:pt>
                <c:pt idx="25215">
                  <c:v>41230.166666666664</c:v>
                </c:pt>
                <c:pt idx="25216">
                  <c:v>41230.208333333336</c:v>
                </c:pt>
                <c:pt idx="25217">
                  <c:v>41230.25</c:v>
                </c:pt>
                <c:pt idx="25218">
                  <c:v>41230.291666666664</c:v>
                </c:pt>
                <c:pt idx="25219">
                  <c:v>41230.333333333336</c:v>
                </c:pt>
                <c:pt idx="25220">
                  <c:v>41230.375</c:v>
                </c:pt>
                <c:pt idx="25221">
                  <c:v>41230.416666666664</c:v>
                </c:pt>
                <c:pt idx="25222">
                  <c:v>41230.458333333336</c:v>
                </c:pt>
                <c:pt idx="25223">
                  <c:v>41230.5</c:v>
                </c:pt>
                <c:pt idx="25224">
                  <c:v>41230.541666666664</c:v>
                </c:pt>
                <c:pt idx="25225">
                  <c:v>41230.583333333336</c:v>
                </c:pt>
                <c:pt idx="25226">
                  <c:v>41230.625</c:v>
                </c:pt>
                <c:pt idx="25227">
                  <c:v>41230.666666666664</c:v>
                </c:pt>
                <c:pt idx="25228">
                  <c:v>41230.708333333336</c:v>
                </c:pt>
                <c:pt idx="25229">
                  <c:v>41230.75</c:v>
                </c:pt>
                <c:pt idx="25230">
                  <c:v>41230.791666666664</c:v>
                </c:pt>
                <c:pt idx="25231">
                  <c:v>41230.833333333336</c:v>
                </c:pt>
                <c:pt idx="25232">
                  <c:v>41230.875</c:v>
                </c:pt>
                <c:pt idx="25233">
                  <c:v>41230.916666666664</c:v>
                </c:pt>
                <c:pt idx="25234">
                  <c:v>41230.958333333336</c:v>
                </c:pt>
                <c:pt idx="25235">
                  <c:v>41231</c:v>
                </c:pt>
                <c:pt idx="25236">
                  <c:v>41231.041666666664</c:v>
                </c:pt>
                <c:pt idx="25237">
                  <c:v>41231.083333333336</c:v>
                </c:pt>
                <c:pt idx="25238">
                  <c:v>41231.125</c:v>
                </c:pt>
                <c:pt idx="25239">
                  <c:v>41231.166666666664</c:v>
                </c:pt>
                <c:pt idx="25240">
                  <c:v>41231.208333333336</c:v>
                </c:pt>
                <c:pt idx="25241">
                  <c:v>41231.25</c:v>
                </c:pt>
                <c:pt idx="25242">
                  <c:v>41231.291666666664</c:v>
                </c:pt>
                <c:pt idx="25243">
                  <c:v>41231.333333333336</c:v>
                </c:pt>
                <c:pt idx="25244">
                  <c:v>41231.375</c:v>
                </c:pt>
                <c:pt idx="25245">
                  <c:v>41231.416666666664</c:v>
                </c:pt>
                <c:pt idx="25246">
                  <c:v>41231.458333333336</c:v>
                </c:pt>
                <c:pt idx="25247">
                  <c:v>41231.5</c:v>
                </c:pt>
                <c:pt idx="25248">
                  <c:v>41231.541666666664</c:v>
                </c:pt>
                <c:pt idx="25249">
                  <c:v>41231.583333333336</c:v>
                </c:pt>
                <c:pt idx="25250">
                  <c:v>41231.625</c:v>
                </c:pt>
                <c:pt idx="25251">
                  <c:v>41231.666666666664</c:v>
                </c:pt>
                <c:pt idx="25252">
                  <c:v>41231.708333333336</c:v>
                </c:pt>
                <c:pt idx="25253">
                  <c:v>41231.75</c:v>
                </c:pt>
                <c:pt idx="25254">
                  <c:v>41231.791666666664</c:v>
                </c:pt>
                <c:pt idx="25255">
                  <c:v>41231.833333333336</c:v>
                </c:pt>
                <c:pt idx="25256">
                  <c:v>41231.875</c:v>
                </c:pt>
                <c:pt idx="25257">
                  <c:v>41231.916666666664</c:v>
                </c:pt>
                <c:pt idx="25258">
                  <c:v>41231.958333333336</c:v>
                </c:pt>
                <c:pt idx="25259">
                  <c:v>41232</c:v>
                </c:pt>
                <c:pt idx="25260">
                  <c:v>41232.041666666664</c:v>
                </c:pt>
                <c:pt idx="25261">
                  <c:v>41232.083333333336</c:v>
                </c:pt>
                <c:pt idx="25262">
                  <c:v>41232.125</c:v>
                </c:pt>
                <c:pt idx="25263">
                  <c:v>41232.166666666664</c:v>
                </c:pt>
                <c:pt idx="25264">
                  <c:v>41232.208333333336</c:v>
                </c:pt>
                <c:pt idx="25265">
                  <c:v>41232.25</c:v>
                </c:pt>
                <c:pt idx="25266">
                  <c:v>41232.291666666664</c:v>
                </c:pt>
                <c:pt idx="25267">
                  <c:v>41232.333333333336</c:v>
                </c:pt>
                <c:pt idx="25268">
                  <c:v>41232.375</c:v>
                </c:pt>
                <c:pt idx="25269">
                  <c:v>41232.416666666664</c:v>
                </c:pt>
                <c:pt idx="25270">
                  <c:v>41232.458333333336</c:v>
                </c:pt>
                <c:pt idx="25271">
                  <c:v>41232.5</c:v>
                </c:pt>
                <c:pt idx="25272">
                  <c:v>41232.541666666664</c:v>
                </c:pt>
                <c:pt idx="25273">
                  <c:v>41232.583333333336</c:v>
                </c:pt>
                <c:pt idx="25274">
                  <c:v>41232.625</c:v>
                </c:pt>
                <c:pt idx="25275">
                  <c:v>41232.666666666664</c:v>
                </c:pt>
                <c:pt idx="25276">
                  <c:v>41232.708333333336</c:v>
                </c:pt>
                <c:pt idx="25277">
                  <c:v>41232.75</c:v>
                </c:pt>
                <c:pt idx="25278">
                  <c:v>41232.791666666664</c:v>
                </c:pt>
                <c:pt idx="25279">
                  <c:v>41232.833333333336</c:v>
                </c:pt>
                <c:pt idx="25280">
                  <c:v>41232.875</c:v>
                </c:pt>
                <c:pt idx="25281">
                  <c:v>41232.916666666664</c:v>
                </c:pt>
                <c:pt idx="25282">
                  <c:v>41232.958333333336</c:v>
                </c:pt>
                <c:pt idx="25283">
                  <c:v>41233</c:v>
                </c:pt>
                <c:pt idx="25284">
                  <c:v>41233.041666666664</c:v>
                </c:pt>
                <c:pt idx="25285">
                  <c:v>41233.083333333336</c:v>
                </c:pt>
                <c:pt idx="25286">
                  <c:v>41233.125</c:v>
                </c:pt>
                <c:pt idx="25287">
                  <c:v>41233.166666666664</c:v>
                </c:pt>
                <c:pt idx="25288">
                  <c:v>41233.208333333336</c:v>
                </c:pt>
                <c:pt idx="25289">
                  <c:v>41233.25</c:v>
                </c:pt>
                <c:pt idx="25290">
                  <c:v>41233.291666666664</c:v>
                </c:pt>
                <c:pt idx="25291">
                  <c:v>41233.333333333336</c:v>
                </c:pt>
                <c:pt idx="25292">
                  <c:v>41233.375</c:v>
                </c:pt>
                <c:pt idx="25293">
                  <c:v>41233.416666666664</c:v>
                </c:pt>
                <c:pt idx="25294">
                  <c:v>41233.458333333336</c:v>
                </c:pt>
                <c:pt idx="25295">
                  <c:v>41233.5</c:v>
                </c:pt>
                <c:pt idx="25296">
                  <c:v>41233.541666666664</c:v>
                </c:pt>
                <c:pt idx="25297">
                  <c:v>41233.583333333336</c:v>
                </c:pt>
                <c:pt idx="25298">
                  <c:v>41233.625</c:v>
                </c:pt>
                <c:pt idx="25299">
                  <c:v>41233.666666666664</c:v>
                </c:pt>
                <c:pt idx="25300">
                  <c:v>41233.708333333336</c:v>
                </c:pt>
                <c:pt idx="25301">
                  <c:v>41233.75</c:v>
                </c:pt>
                <c:pt idx="25302">
                  <c:v>41233.791666666664</c:v>
                </c:pt>
                <c:pt idx="25303">
                  <c:v>41233.833333333336</c:v>
                </c:pt>
                <c:pt idx="25304">
                  <c:v>41233.875</c:v>
                </c:pt>
                <c:pt idx="25305">
                  <c:v>41233.916666666664</c:v>
                </c:pt>
                <c:pt idx="25306">
                  <c:v>41233.958333333336</c:v>
                </c:pt>
                <c:pt idx="25307">
                  <c:v>41234</c:v>
                </c:pt>
                <c:pt idx="25308">
                  <c:v>41234.041666666664</c:v>
                </c:pt>
                <c:pt idx="25309">
                  <c:v>41234.083333333336</c:v>
                </c:pt>
                <c:pt idx="25310">
                  <c:v>41234.125</c:v>
                </c:pt>
                <c:pt idx="25311">
                  <c:v>41234.166666666664</c:v>
                </c:pt>
                <c:pt idx="25312">
                  <c:v>41234.208333333336</c:v>
                </c:pt>
                <c:pt idx="25313">
                  <c:v>41234.25</c:v>
                </c:pt>
                <c:pt idx="25314">
                  <c:v>41234.291666666664</c:v>
                </c:pt>
                <c:pt idx="25315">
                  <c:v>41234.333333333336</c:v>
                </c:pt>
                <c:pt idx="25316">
                  <c:v>41234.375</c:v>
                </c:pt>
                <c:pt idx="25317">
                  <c:v>41234.416666666664</c:v>
                </c:pt>
                <c:pt idx="25318">
                  <c:v>41234.458333333336</c:v>
                </c:pt>
                <c:pt idx="25319">
                  <c:v>41234.5</c:v>
                </c:pt>
                <c:pt idx="25320">
                  <c:v>41234.541666666664</c:v>
                </c:pt>
                <c:pt idx="25321">
                  <c:v>41234.583333333336</c:v>
                </c:pt>
                <c:pt idx="25322">
                  <c:v>41234.625</c:v>
                </c:pt>
                <c:pt idx="25323">
                  <c:v>41234.666666666664</c:v>
                </c:pt>
                <c:pt idx="25324">
                  <c:v>41234.708333333336</c:v>
                </c:pt>
                <c:pt idx="25325">
                  <c:v>41234.75</c:v>
                </c:pt>
                <c:pt idx="25326">
                  <c:v>41234.791666666664</c:v>
                </c:pt>
                <c:pt idx="25327">
                  <c:v>41234.833333333336</c:v>
                </c:pt>
                <c:pt idx="25328">
                  <c:v>41234.875</c:v>
                </c:pt>
                <c:pt idx="25329">
                  <c:v>41234.916666666664</c:v>
                </c:pt>
                <c:pt idx="25330">
                  <c:v>41234.958333333336</c:v>
                </c:pt>
                <c:pt idx="25331">
                  <c:v>41235</c:v>
                </c:pt>
                <c:pt idx="25332">
                  <c:v>41235.041666666664</c:v>
                </c:pt>
                <c:pt idx="25333">
                  <c:v>41235.083333333336</c:v>
                </c:pt>
                <c:pt idx="25334">
                  <c:v>41235.125</c:v>
                </c:pt>
                <c:pt idx="25335">
                  <c:v>41235.166666666664</c:v>
                </c:pt>
                <c:pt idx="25336">
                  <c:v>41235.208333333336</c:v>
                </c:pt>
                <c:pt idx="25337">
                  <c:v>41235.25</c:v>
                </c:pt>
                <c:pt idx="25338">
                  <c:v>41235.291666666664</c:v>
                </c:pt>
                <c:pt idx="25339">
                  <c:v>41235.333333333336</c:v>
                </c:pt>
                <c:pt idx="25340">
                  <c:v>41235.375</c:v>
                </c:pt>
                <c:pt idx="25341">
                  <c:v>41235.416666666664</c:v>
                </c:pt>
                <c:pt idx="25342">
                  <c:v>41235.458333333336</c:v>
                </c:pt>
                <c:pt idx="25343">
                  <c:v>41235.5</c:v>
                </c:pt>
                <c:pt idx="25344">
                  <c:v>41235.541666666664</c:v>
                </c:pt>
                <c:pt idx="25345">
                  <c:v>41235.583333333336</c:v>
                </c:pt>
                <c:pt idx="25346">
                  <c:v>41235.625</c:v>
                </c:pt>
                <c:pt idx="25347">
                  <c:v>41235.666666666664</c:v>
                </c:pt>
                <c:pt idx="25348">
                  <c:v>41235.708333333336</c:v>
                </c:pt>
                <c:pt idx="25349">
                  <c:v>41235.75</c:v>
                </c:pt>
                <c:pt idx="25350">
                  <c:v>41235.791666666664</c:v>
                </c:pt>
                <c:pt idx="25351">
                  <c:v>41235.833333333336</c:v>
                </c:pt>
                <c:pt idx="25352">
                  <c:v>41235.875</c:v>
                </c:pt>
                <c:pt idx="25353">
                  <c:v>41235.916666666664</c:v>
                </c:pt>
                <c:pt idx="25354">
                  <c:v>41235.958333333336</c:v>
                </c:pt>
                <c:pt idx="25355">
                  <c:v>41236</c:v>
                </c:pt>
                <c:pt idx="25356">
                  <c:v>41236.041666666664</c:v>
                </c:pt>
                <c:pt idx="25357">
                  <c:v>41236.083333333336</c:v>
                </c:pt>
                <c:pt idx="25358">
                  <c:v>41236.125</c:v>
                </c:pt>
                <c:pt idx="25359">
                  <c:v>41236.166666666664</c:v>
                </c:pt>
                <c:pt idx="25360">
                  <c:v>41236.208333333336</c:v>
                </c:pt>
                <c:pt idx="25361">
                  <c:v>41236.25</c:v>
                </c:pt>
                <c:pt idx="25362">
                  <c:v>41236.291666666664</c:v>
                </c:pt>
                <c:pt idx="25363">
                  <c:v>41236.333333333336</c:v>
                </c:pt>
                <c:pt idx="25364">
                  <c:v>41236.375</c:v>
                </c:pt>
                <c:pt idx="25365">
                  <c:v>41236.416666666664</c:v>
                </c:pt>
                <c:pt idx="25366">
                  <c:v>41236.458333333336</c:v>
                </c:pt>
                <c:pt idx="25367">
                  <c:v>41236.5</c:v>
                </c:pt>
                <c:pt idx="25368">
                  <c:v>41236.541666666664</c:v>
                </c:pt>
                <c:pt idx="25369">
                  <c:v>41236.583333333336</c:v>
                </c:pt>
                <c:pt idx="25370">
                  <c:v>41236.625</c:v>
                </c:pt>
                <c:pt idx="25371">
                  <c:v>41236.666666666664</c:v>
                </c:pt>
                <c:pt idx="25372">
                  <c:v>41236.708333333336</c:v>
                </c:pt>
                <c:pt idx="25373">
                  <c:v>41236.75</c:v>
                </c:pt>
                <c:pt idx="25374">
                  <c:v>41236.791666666664</c:v>
                </c:pt>
                <c:pt idx="25375">
                  <c:v>41236.833333333336</c:v>
                </c:pt>
                <c:pt idx="25376">
                  <c:v>41236.875</c:v>
                </c:pt>
                <c:pt idx="25377">
                  <c:v>41236.916666666664</c:v>
                </c:pt>
                <c:pt idx="25378">
                  <c:v>41236.958333333336</c:v>
                </c:pt>
                <c:pt idx="25379">
                  <c:v>41237</c:v>
                </c:pt>
                <c:pt idx="25380">
                  <c:v>41237.041666666664</c:v>
                </c:pt>
                <c:pt idx="25381">
                  <c:v>41237.083333333336</c:v>
                </c:pt>
                <c:pt idx="25382">
                  <c:v>41237.125</c:v>
                </c:pt>
                <c:pt idx="25383">
                  <c:v>41237.166666666664</c:v>
                </c:pt>
                <c:pt idx="25384">
                  <c:v>41237.208333333336</c:v>
                </c:pt>
                <c:pt idx="25385">
                  <c:v>41237.25</c:v>
                </c:pt>
                <c:pt idx="25386">
                  <c:v>41237.291666666664</c:v>
                </c:pt>
                <c:pt idx="25387">
                  <c:v>41237.333333333336</c:v>
                </c:pt>
                <c:pt idx="25388">
                  <c:v>41237.375</c:v>
                </c:pt>
                <c:pt idx="25389">
                  <c:v>41237.416666666664</c:v>
                </c:pt>
                <c:pt idx="25390">
                  <c:v>41237.458333333336</c:v>
                </c:pt>
                <c:pt idx="25391">
                  <c:v>41237.5</c:v>
                </c:pt>
                <c:pt idx="25392">
                  <c:v>41237.541666666664</c:v>
                </c:pt>
                <c:pt idx="25393">
                  <c:v>41237.583333333336</c:v>
                </c:pt>
                <c:pt idx="25394">
                  <c:v>41237.625</c:v>
                </c:pt>
                <c:pt idx="25395">
                  <c:v>41237.666666666664</c:v>
                </c:pt>
                <c:pt idx="25396">
                  <c:v>41237.708333333336</c:v>
                </c:pt>
                <c:pt idx="25397">
                  <c:v>41237.75</c:v>
                </c:pt>
                <c:pt idx="25398">
                  <c:v>41237.791666666664</c:v>
                </c:pt>
                <c:pt idx="25399">
                  <c:v>41237.833333333336</c:v>
                </c:pt>
                <c:pt idx="25400">
                  <c:v>41237.875</c:v>
                </c:pt>
                <c:pt idx="25401">
                  <c:v>41237.916666666664</c:v>
                </c:pt>
                <c:pt idx="25402">
                  <c:v>41237.958333333336</c:v>
                </c:pt>
                <c:pt idx="25403">
                  <c:v>41238</c:v>
                </c:pt>
                <c:pt idx="25404">
                  <c:v>41238.041666666664</c:v>
                </c:pt>
                <c:pt idx="25405">
                  <c:v>41238.083333333336</c:v>
                </c:pt>
                <c:pt idx="25406">
                  <c:v>41238.125</c:v>
                </c:pt>
                <c:pt idx="25407">
                  <c:v>41238.166666666664</c:v>
                </c:pt>
                <c:pt idx="25408">
                  <c:v>41238.208333333336</c:v>
                </c:pt>
                <c:pt idx="25409">
                  <c:v>41238.25</c:v>
                </c:pt>
                <c:pt idx="25410">
                  <c:v>41238.291666666664</c:v>
                </c:pt>
                <c:pt idx="25411">
                  <c:v>41238.333333333336</c:v>
                </c:pt>
                <c:pt idx="25412">
                  <c:v>41238.375</c:v>
                </c:pt>
                <c:pt idx="25413">
                  <c:v>41238.416666666664</c:v>
                </c:pt>
                <c:pt idx="25414">
                  <c:v>41238.458333333336</c:v>
                </c:pt>
                <c:pt idx="25415">
                  <c:v>41238.5</c:v>
                </c:pt>
                <c:pt idx="25416">
                  <c:v>41238.541666666664</c:v>
                </c:pt>
                <c:pt idx="25417">
                  <c:v>41238.583333333336</c:v>
                </c:pt>
                <c:pt idx="25418">
                  <c:v>41238.625</c:v>
                </c:pt>
                <c:pt idx="25419">
                  <c:v>41238.666666666664</c:v>
                </c:pt>
                <c:pt idx="25420">
                  <c:v>41238.708333333336</c:v>
                </c:pt>
                <c:pt idx="25421">
                  <c:v>41238.75</c:v>
                </c:pt>
                <c:pt idx="25422">
                  <c:v>41238.791666666664</c:v>
                </c:pt>
                <c:pt idx="25423">
                  <c:v>41238.833333333336</c:v>
                </c:pt>
                <c:pt idx="25424">
                  <c:v>41238.875</c:v>
                </c:pt>
                <c:pt idx="25425">
                  <c:v>41238.916666666664</c:v>
                </c:pt>
                <c:pt idx="25426">
                  <c:v>41238.958333333336</c:v>
                </c:pt>
                <c:pt idx="25427">
                  <c:v>41239</c:v>
                </c:pt>
                <c:pt idx="25428">
                  <c:v>41239.041666666664</c:v>
                </c:pt>
                <c:pt idx="25429">
                  <c:v>41239.083333333336</c:v>
                </c:pt>
                <c:pt idx="25430">
                  <c:v>41239.125</c:v>
                </c:pt>
                <c:pt idx="25431">
                  <c:v>41239.166666666664</c:v>
                </c:pt>
                <c:pt idx="25432">
                  <c:v>41239.208333333336</c:v>
                </c:pt>
                <c:pt idx="25433">
                  <c:v>41239.25</c:v>
                </c:pt>
                <c:pt idx="25434">
                  <c:v>41239.291666666664</c:v>
                </c:pt>
                <c:pt idx="25435">
                  <c:v>41239.333333333336</c:v>
                </c:pt>
                <c:pt idx="25436">
                  <c:v>41239.375</c:v>
                </c:pt>
                <c:pt idx="25437">
                  <c:v>41239.416666666664</c:v>
                </c:pt>
                <c:pt idx="25438">
                  <c:v>41239.458333333336</c:v>
                </c:pt>
                <c:pt idx="25439">
                  <c:v>41239.5</c:v>
                </c:pt>
                <c:pt idx="25440">
                  <c:v>41239.541666666664</c:v>
                </c:pt>
                <c:pt idx="25441">
                  <c:v>41239.583333333336</c:v>
                </c:pt>
                <c:pt idx="25442">
                  <c:v>41239.625</c:v>
                </c:pt>
                <c:pt idx="25443">
                  <c:v>41239.666666666664</c:v>
                </c:pt>
                <c:pt idx="25444">
                  <c:v>41239.708333333336</c:v>
                </c:pt>
                <c:pt idx="25445">
                  <c:v>41239.75</c:v>
                </c:pt>
                <c:pt idx="25446">
                  <c:v>41239.791666666664</c:v>
                </c:pt>
                <c:pt idx="25447">
                  <c:v>41239.833333333336</c:v>
                </c:pt>
                <c:pt idx="25448">
                  <c:v>41239.875</c:v>
                </c:pt>
                <c:pt idx="25449">
                  <c:v>41239.916666666664</c:v>
                </c:pt>
                <c:pt idx="25450">
                  <c:v>41239.958333333336</c:v>
                </c:pt>
                <c:pt idx="25451">
                  <c:v>41240</c:v>
                </c:pt>
                <c:pt idx="25452">
                  <c:v>41240.041666666664</c:v>
                </c:pt>
                <c:pt idx="25453">
                  <c:v>41240.083333333336</c:v>
                </c:pt>
                <c:pt idx="25454">
                  <c:v>41240.125</c:v>
                </c:pt>
                <c:pt idx="25455">
                  <c:v>41240.166666666664</c:v>
                </c:pt>
                <c:pt idx="25456">
                  <c:v>41240.208333333336</c:v>
                </c:pt>
                <c:pt idx="25457">
                  <c:v>41240.25</c:v>
                </c:pt>
                <c:pt idx="25458">
                  <c:v>41240.291666666664</c:v>
                </c:pt>
                <c:pt idx="25459">
                  <c:v>41240.333333333336</c:v>
                </c:pt>
                <c:pt idx="25460">
                  <c:v>41240.375</c:v>
                </c:pt>
                <c:pt idx="25461">
                  <c:v>41240.416666666664</c:v>
                </c:pt>
                <c:pt idx="25462">
                  <c:v>41240.458333333336</c:v>
                </c:pt>
                <c:pt idx="25463">
                  <c:v>41240.5</c:v>
                </c:pt>
                <c:pt idx="25464">
                  <c:v>41240.541666666664</c:v>
                </c:pt>
                <c:pt idx="25465">
                  <c:v>41240.583333333336</c:v>
                </c:pt>
                <c:pt idx="25466">
                  <c:v>41240.625</c:v>
                </c:pt>
                <c:pt idx="25467">
                  <c:v>41240.666666666664</c:v>
                </c:pt>
                <c:pt idx="25468">
                  <c:v>41240.708333333336</c:v>
                </c:pt>
                <c:pt idx="25469">
                  <c:v>41240.75</c:v>
                </c:pt>
                <c:pt idx="25470">
                  <c:v>41240.791666666664</c:v>
                </c:pt>
                <c:pt idx="25471">
                  <c:v>41240.833333333336</c:v>
                </c:pt>
                <c:pt idx="25472">
                  <c:v>41240.875</c:v>
                </c:pt>
                <c:pt idx="25473">
                  <c:v>41240.916666666664</c:v>
                </c:pt>
                <c:pt idx="25474">
                  <c:v>41240.958333333336</c:v>
                </c:pt>
                <c:pt idx="25475">
                  <c:v>41241</c:v>
                </c:pt>
                <c:pt idx="25476">
                  <c:v>41241.041666666664</c:v>
                </c:pt>
                <c:pt idx="25477">
                  <c:v>41241.083333333336</c:v>
                </c:pt>
                <c:pt idx="25478">
                  <c:v>41241.125</c:v>
                </c:pt>
                <c:pt idx="25479">
                  <c:v>41241.166666666664</c:v>
                </c:pt>
                <c:pt idx="25480">
                  <c:v>41241.208333333336</c:v>
                </c:pt>
                <c:pt idx="25481">
                  <c:v>41241.25</c:v>
                </c:pt>
                <c:pt idx="25482">
                  <c:v>41241.291666666664</c:v>
                </c:pt>
                <c:pt idx="25483">
                  <c:v>41241.333333333336</c:v>
                </c:pt>
                <c:pt idx="25484">
                  <c:v>41241.375</c:v>
                </c:pt>
                <c:pt idx="25485">
                  <c:v>41241.416666666664</c:v>
                </c:pt>
                <c:pt idx="25486">
                  <c:v>41241.458333333336</c:v>
                </c:pt>
                <c:pt idx="25487">
                  <c:v>41241.5</c:v>
                </c:pt>
                <c:pt idx="25488">
                  <c:v>41241.541666666664</c:v>
                </c:pt>
                <c:pt idx="25489">
                  <c:v>41241.583333333336</c:v>
                </c:pt>
                <c:pt idx="25490">
                  <c:v>41241.625</c:v>
                </c:pt>
                <c:pt idx="25491">
                  <c:v>41241.666666666664</c:v>
                </c:pt>
                <c:pt idx="25492">
                  <c:v>41241.708333333336</c:v>
                </c:pt>
                <c:pt idx="25493">
                  <c:v>41241.75</c:v>
                </c:pt>
                <c:pt idx="25494">
                  <c:v>41241.791666666664</c:v>
                </c:pt>
                <c:pt idx="25495">
                  <c:v>41241.833333333336</c:v>
                </c:pt>
                <c:pt idx="25496">
                  <c:v>41241.875</c:v>
                </c:pt>
                <c:pt idx="25497">
                  <c:v>41241.916666666664</c:v>
                </c:pt>
                <c:pt idx="25498">
                  <c:v>41241.958333333336</c:v>
                </c:pt>
                <c:pt idx="25499">
                  <c:v>41242</c:v>
                </c:pt>
                <c:pt idx="25500">
                  <c:v>41242.041666666664</c:v>
                </c:pt>
                <c:pt idx="25501">
                  <c:v>41242.083333333336</c:v>
                </c:pt>
                <c:pt idx="25502">
                  <c:v>41242.125</c:v>
                </c:pt>
                <c:pt idx="25503">
                  <c:v>41242.166666666664</c:v>
                </c:pt>
                <c:pt idx="25504">
                  <c:v>41242.208333333336</c:v>
                </c:pt>
                <c:pt idx="25505">
                  <c:v>41242.25</c:v>
                </c:pt>
                <c:pt idx="25506">
                  <c:v>41242.291666666664</c:v>
                </c:pt>
                <c:pt idx="25507">
                  <c:v>41242.333333333336</c:v>
                </c:pt>
                <c:pt idx="25508">
                  <c:v>41242.375</c:v>
                </c:pt>
                <c:pt idx="25509">
                  <c:v>41242.416666666664</c:v>
                </c:pt>
                <c:pt idx="25510">
                  <c:v>41242.458333333336</c:v>
                </c:pt>
                <c:pt idx="25511">
                  <c:v>41242.5</c:v>
                </c:pt>
                <c:pt idx="25512">
                  <c:v>41242.541666666664</c:v>
                </c:pt>
                <c:pt idx="25513">
                  <c:v>41242.583333333336</c:v>
                </c:pt>
                <c:pt idx="25514">
                  <c:v>41242.625</c:v>
                </c:pt>
                <c:pt idx="25515">
                  <c:v>41242.666666666664</c:v>
                </c:pt>
                <c:pt idx="25516">
                  <c:v>41242.708333333336</c:v>
                </c:pt>
                <c:pt idx="25517">
                  <c:v>41242.75</c:v>
                </c:pt>
                <c:pt idx="25518">
                  <c:v>41242.791666666664</c:v>
                </c:pt>
                <c:pt idx="25519">
                  <c:v>41242.833333333336</c:v>
                </c:pt>
                <c:pt idx="25520">
                  <c:v>41242.875</c:v>
                </c:pt>
                <c:pt idx="25521">
                  <c:v>41242.916666666664</c:v>
                </c:pt>
                <c:pt idx="25522">
                  <c:v>41242.958333333336</c:v>
                </c:pt>
                <c:pt idx="25523">
                  <c:v>41243</c:v>
                </c:pt>
                <c:pt idx="25524">
                  <c:v>41243.041666666664</c:v>
                </c:pt>
                <c:pt idx="25525">
                  <c:v>41243.083333333336</c:v>
                </c:pt>
                <c:pt idx="25526">
                  <c:v>41243.125</c:v>
                </c:pt>
                <c:pt idx="25527">
                  <c:v>41243.166666666664</c:v>
                </c:pt>
                <c:pt idx="25528">
                  <c:v>41243.208333333336</c:v>
                </c:pt>
                <c:pt idx="25529">
                  <c:v>41243.25</c:v>
                </c:pt>
                <c:pt idx="25530">
                  <c:v>41243.291666666664</c:v>
                </c:pt>
                <c:pt idx="25531">
                  <c:v>41243.333333333336</c:v>
                </c:pt>
                <c:pt idx="25532">
                  <c:v>41243.375</c:v>
                </c:pt>
                <c:pt idx="25533">
                  <c:v>41243.416666666664</c:v>
                </c:pt>
                <c:pt idx="25534">
                  <c:v>41243.458333333336</c:v>
                </c:pt>
                <c:pt idx="25535">
                  <c:v>41243.5</c:v>
                </c:pt>
                <c:pt idx="25536">
                  <c:v>41243.541666666664</c:v>
                </c:pt>
                <c:pt idx="25537">
                  <c:v>41243.583333333336</c:v>
                </c:pt>
                <c:pt idx="25538">
                  <c:v>41243.625</c:v>
                </c:pt>
                <c:pt idx="25539">
                  <c:v>41243.666666666664</c:v>
                </c:pt>
                <c:pt idx="25540">
                  <c:v>41243.708333333336</c:v>
                </c:pt>
                <c:pt idx="25541">
                  <c:v>41243.75</c:v>
                </c:pt>
                <c:pt idx="25542">
                  <c:v>41243.791666666664</c:v>
                </c:pt>
                <c:pt idx="25543">
                  <c:v>41243.833333333336</c:v>
                </c:pt>
                <c:pt idx="25544">
                  <c:v>41243.875</c:v>
                </c:pt>
                <c:pt idx="25545">
                  <c:v>41243.916666666664</c:v>
                </c:pt>
                <c:pt idx="25546">
                  <c:v>41243.958333333336</c:v>
                </c:pt>
                <c:pt idx="25547">
                  <c:v>41244</c:v>
                </c:pt>
                <c:pt idx="25548">
                  <c:v>41244.041666666664</c:v>
                </c:pt>
                <c:pt idx="25549">
                  <c:v>41244.083333333336</c:v>
                </c:pt>
                <c:pt idx="25550">
                  <c:v>41244.125</c:v>
                </c:pt>
                <c:pt idx="25551">
                  <c:v>41244.166666666664</c:v>
                </c:pt>
                <c:pt idx="25552">
                  <c:v>41244.208333333336</c:v>
                </c:pt>
                <c:pt idx="25553">
                  <c:v>41244.25</c:v>
                </c:pt>
                <c:pt idx="25554">
                  <c:v>41244.291666666664</c:v>
                </c:pt>
                <c:pt idx="25555">
                  <c:v>41244.333333333336</c:v>
                </c:pt>
                <c:pt idx="25556">
                  <c:v>41244.375</c:v>
                </c:pt>
                <c:pt idx="25557">
                  <c:v>41244.416666666664</c:v>
                </c:pt>
                <c:pt idx="25558">
                  <c:v>41244.458333333336</c:v>
                </c:pt>
                <c:pt idx="25559">
                  <c:v>41244.5</c:v>
                </c:pt>
                <c:pt idx="25560">
                  <c:v>41244.541666666664</c:v>
                </c:pt>
                <c:pt idx="25561">
                  <c:v>41244.583333333336</c:v>
                </c:pt>
                <c:pt idx="25562">
                  <c:v>41244.625</c:v>
                </c:pt>
                <c:pt idx="25563">
                  <c:v>41244.666666666664</c:v>
                </c:pt>
                <c:pt idx="25564">
                  <c:v>41244.708333333336</c:v>
                </c:pt>
                <c:pt idx="25565">
                  <c:v>41244.75</c:v>
                </c:pt>
                <c:pt idx="25566">
                  <c:v>41244.791666666664</c:v>
                </c:pt>
                <c:pt idx="25567">
                  <c:v>41244.833333333336</c:v>
                </c:pt>
                <c:pt idx="25568">
                  <c:v>41244.875</c:v>
                </c:pt>
                <c:pt idx="25569">
                  <c:v>41244.916666666664</c:v>
                </c:pt>
                <c:pt idx="25570">
                  <c:v>41244.958333333336</c:v>
                </c:pt>
                <c:pt idx="25571">
                  <c:v>41245</c:v>
                </c:pt>
                <c:pt idx="25572">
                  <c:v>41245.041666666664</c:v>
                </c:pt>
                <c:pt idx="25573">
                  <c:v>41245.083333333336</c:v>
                </c:pt>
                <c:pt idx="25574">
                  <c:v>41245.125</c:v>
                </c:pt>
                <c:pt idx="25575">
                  <c:v>41245.166666666664</c:v>
                </c:pt>
                <c:pt idx="25576">
                  <c:v>41245.208333333336</c:v>
                </c:pt>
                <c:pt idx="25577">
                  <c:v>41245.25</c:v>
                </c:pt>
                <c:pt idx="25578">
                  <c:v>41245.291666666664</c:v>
                </c:pt>
                <c:pt idx="25579">
                  <c:v>41245.333333333336</c:v>
                </c:pt>
                <c:pt idx="25580">
                  <c:v>41245.375</c:v>
                </c:pt>
                <c:pt idx="25581">
                  <c:v>41245.416666666664</c:v>
                </c:pt>
                <c:pt idx="25582">
                  <c:v>41245.458333333336</c:v>
                </c:pt>
                <c:pt idx="25583">
                  <c:v>41245.5</c:v>
                </c:pt>
                <c:pt idx="25584">
                  <c:v>41245.541666666664</c:v>
                </c:pt>
                <c:pt idx="25585">
                  <c:v>41245.583333333336</c:v>
                </c:pt>
                <c:pt idx="25586">
                  <c:v>41245.625</c:v>
                </c:pt>
                <c:pt idx="25587">
                  <c:v>41245.666666666664</c:v>
                </c:pt>
                <c:pt idx="25588">
                  <c:v>41245.708333333336</c:v>
                </c:pt>
                <c:pt idx="25589">
                  <c:v>41245.75</c:v>
                </c:pt>
                <c:pt idx="25590">
                  <c:v>41245.791666666664</c:v>
                </c:pt>
                <c:pt idx="25591">
                  <c:v>41245.833333333336</c:v>
                </c:pt>
                <c:pt idx="25592">
                  <c:v>41245.875</c:v>
                </c:pt>
                <c:pt idx="25593">
                  <c:v>41245.916666666664</c:v>
                </c:pt>
                <c:pt idx="25594">
                  <c:v>41245.958333333336</c:v>
                </c:pt>
                <c:pt idx="25595">
                  <c:v>41246</c:v>
                </c:pt>
                <c:pt idx="25596">
                  <c:v>41246.041666666664</c:v>
                </c:pt>
                <c:pt idx="25597">
                  <c:v>41246.083333333336</c:v>
                </c:pt>
                <c:pt idx="25598">
                  <c:v>41246.125</c:v>
                </c:pt>
                <c:pt idx="25599">
                  <c:v>41246.166666666664</c:v>
                </c:pt>
                <c:pt idx="25600">
                  <c:v>41246.208333333336</c:v>
                </c:pt>
                <c:pt idx="25601">
                  <c:v>41246.25</c:v>
                </c:pt>
                <c:pt idx="25602">
                  <c:v>41246.291666666664</c:v>
                </c:pt>
                <c:pt idx="25603">
                  <c:v>41246.333333333336</c:v>
                </c:pt>
                <c:pt idx="25604">
                  <c:v>41246.375</c:v>
                </c:pt>
                <c:pt idx="25605">
                  <c:v>41246.416666666664</c:v>
                </c:pt>
                <c:pt idx="25606">
                  <c:v>41246.458333333336</c:v>
                </c:pt>
                <c:pt idx="25607">
                  <c:v>41246.5</c:v>
                </c:pt>
                <c:pt idx="25608">
                  <c:v>41246.541666666664</c:v>
                </c:pt>
                <c:pt idx="25609">
                  <c:v>41246.583333333336</c:v>
                </c:pt>
                <c:pt idx="25610">
                  <c:v>41246.625</c:v>
                </c:pt>
                <c:pt idx="25611">
                  <c:v>41246.666666666664</c:v>
                </c:pt>
                <c:pt idx="25612">
                  <c:v>41246.708333333336</c:v>
                </c:pt>
                <c:pt idx="25613">
                  <c:v>41246.75</c:v>
                </c:pt>
                <c:pt idx="25614">
                  <c:v>41246.791666666664</c:v>
                </c:pt>
                <c:pt idx="25615">
                  <c:v>41246.833333333336</c:v>
                </c:pt>
                <c:pt idx="25616">
                  <c:v>41246.875</c:v>
                </c:pt>
                <c:pt idx="25617">
                  <c:v>41246.916666666664</c:v>
                </c:pt>
                <c:pt idx="25618">
                  <c:v>41246.958333333336</c:v>
                </c:pt>
                <c:pt idx="25619">
                  <c:v>41247</c:v>
                </c:pt>
                <c:pt idx="25620">
                  <c:v>41247.041666666664</c:v>
                </c:pt>
                <c:pt idx="25621">
                  <c:v>41247.083333333336</c:v>
                </c:pt>
                <c:pt idx="25622">
                  <c:v>41247.125</c:v>
                </c:pt>
                <c:pt idx="25623">
                  <c:v>41247.166666666664</c:v>
                </c:pt>
                <c:pt idx="25624">
                  <c:v>41247.208333333336</c:v>
                </c:pt>
                <c:pt idx="25625">
                  <c:v>41247.25</c:v>
                </c:pt>
                <c:pt idx="25626">
                  <c:v>41247.291666666664</c:v>
                </c:pt>
                <c:pt idx="25627">
                  <c:v>41247.333333333336</c:v>
                </c:pt>
                <c:pt idx="25628">
                  <c:v>41247.375</c:v>
                </c:pt>
                <c:pt idx="25629">
                  <c:v>41247.416666666664</c:v>
                </c:pt>
                <c:pt idx="25630">
                  <c:v>41247.458333333336</c:v>
                </c:pt>
                <c:pt idx="25631">
                  <c:v>41247.5</c:v>
                </c:pt>
                <c:pt idx="25632">
                  <c:v>41247.541666666664</c:v>
                </c:pt>
                <c:pt idx="25633">
                  <c:v>41247.583333333336</c:v>
                </c:pt>
                <c:pt idx="25634">
                  <c:v>41247.625</c:v>
                </c:pt>
                <c:pt idx="25635">
                  <c:v>41247.666666666664</c:v>
                </c:pt>
                <c:pt idx="25636">
                  <c:v>41247.708333333336</c:v>
                </c:pt>
                <c:pt idx="25637">
                  <c:v>41247.75</c:v>
                </c:pt>
                <c:pt idx="25638">
                  <c:v>41247.791666666664</c:v>
                </c:pt>
                <c:pt idx="25639">
                  <c:v>41247.833333333336</c:v>
                </c:pt>
                <c:pt idx="25640">
                  <c:v>41247.875</c:v>
                </c:pt>
                <c:pt idx="25641">
                  <c:v>41247.916666666664</c:v>
                </c:pt>
                <c:pt idx="25642">
                  <c:v>41247.958333333336</c:v>
                </c:pt>
                <c:pt idx="25643">
                  <c:v>41248</c:v>
                </c:pt>
                <c:pt idx="25644">
                  <c:v>41248.041666666664</c:v>
                </c:pt>
                <c:pt idx="25645">
                  <c:v>41248.083333333336</c:v>
                </c:pt>
                <c:pt idx="25646">
                  <c:v>41248.125</c:v>
                </c:pt>
                <c:pt idx="25647">
                  <c:v>41248.166666666664</c:v>
                </c:pt>
                <c:pt idx="25648">
                  <c:v>41248.208333333336</c:v>
                </c:pt>
                <c:pt idx="25649">
                  <c:v>41248.25</c:v>
                </c:pt>
                <c:pt idx="25650">
                  <c:v>41248.291666666664</c:v>
                </c:pt>
                <c:pt idx="25651">
                  <c:v>41248.333333333336</c:v>
                </c:pt>
                <c:pt idx="25652">
                  <c:v>41248.375</c:v>
                </c:pt>
                <c:pt idx="25653">
                  <c:v>41248.416666666664</c:v>
                </c:pt>
                <c:pt idx="25654">
                  <c:v>41248.458333333336</c:v>
                </c:pt>
                <c:pt idx="25655">
                  <c:v>41248.5</c:v>
                </c:pt>
                <c:pt idx="25656">
                  <c:v>41248.541666666664</c:v>
                </c:pt>
                <c:pt idx="25657">
                  <c:v>41248.583333333336</c:v>
                </c:pt>
                <c:pt idx="25658">
                  <c:v>41248.625</c:v>
                </c:pt>
                <c:pt idx="25659">
                  <c:v>41248.666666666664</c:v>
                </c:pt>
                <c:pt idx="25660">
                  <c:v>41248.708333333336</c:v>
                </c:pt>
                <c:pt idx="25661">
                  <c:v>41248.75</c:v>
                </c:pt>
                <c:pt idx="25662">
                  <c:v>41248.791666666664</c:v>
                </c:pt>
                <c:pt idx="25663">
                  <c:v>41248.833333333336</c:v>
                </c:pt>
                <c:pt idx="25664">
                  <c:v>41248.875</c:v>
                </c:pt>
                <c:pt idx="25665">
                  <c:v>41248.916666666664</c:v>
                </c:pt>
                <c:pt idx="25666">
                  <c:v>41248.958333333336</c:v>
                </c:pt>
                <c:pt idx="25667">
                  <c:v>41249</c:v>
                </c:pt>
                <c:pt idx="25668">
                  <c:v>41249.041666666664</c:v>
                </c:pt>
                <c:pt idx="25669">
                  <c:v>41249.083333333336</c:v>
                </c:pt>
                <c:pt idx="25670">
                  <c:v>41249.125</c:v>
                </c:pt>
                <c:pt idx="25671">
                  <c:v>41249.166666666664</c:v>
                </c:pt>
                <c:pt idx="25672">
                  <c:v>41249.208333333336</c:v>
                </c:pt>
                <c:pt idx="25673">
                  <c:v>41249.25</c:v>
                </c:pt>
                <c:pt idx="25674">
                  <c:v>41249.291666666664</c:v>
                </c:pt>
                <c:pt idx="25675">
                  <c:v>41249.333333333336</c:v>
                </c:pt>
                <c:pt idx="25676">
                  <c:v>41249.375</c:v>
                </c:pt>
                <c:pt idx="25677">
                  <c:v>41249.416666666664</c:v>
                </c:pt>
                <c:pt idx="25678">
                  <c:v>41249.458333333336</c:v>
                </c:pt>
                <c:pt idx="25679">
                  <c:v>41249.5</c:v>
                </c:pt>
                <c:pt idx="25680">
                  <c:v>41249.541666666664</c:v>
                </c:pt>
                <c:pt idx="25681">
                  <c:v>41249.583333333336</c:v>
                </c:pt>
                <c:pt idx="25682">
                  <c:v>41249.625</c:v>
                </c:pt>
                <c:pt idx="25683">
                  <c:v>41249.666666666664</c:v>
                </c:pt>
                <c:pt idx="25684">
                  <c:v>41249.708333333336</c:v>
                </c:pt>
                <c:pt idx="25685">
                  <c:v>41249.75</c:v>
                </c:pt>
                <c:pt idx="25686">
                  <c:v>41249.791666666664</c:v>
                </c:pt>
                <c:pt idx="25687">
                  <c:v>41249.833333333336</c:v>
                </c:pt>
                <c:pt idx="25688">
                  <c:v>41249.875</c:v>
                </c:pt>
                <c:pt idx="25689">
                  <c:v>41249.916666666664</c:v>
                </c:pt>
                <c:pt idx="25690">
                  <c:v>41249.958333333336</c:v>
                </c:pt>
                <c:pt idx="25691">
                  <c:v>41250</c:v>
                </c:pt>
                <c:pt idx="25692">
                  <c:v>41250.041666666664</c:v>
                </c:pt>
                <c:pt idx="25693">
                  <c:v>41250.083333333336</c:v>
                </c:pt>
                <c:pt idx="25694">
                  <c:v>41250.125</c:v>
                </c:pt>
                <c:pt idx="25695">
                  <c:v>41250.166666666664</c:v>
                </c:pt>
                <c:pt idx="25696">
                  <c:v>41250.208333333336</c:v>
                </c:pt>
                <c:pt idx="25697">
                  <c:v>41250.25</c:v>
                </c:pt>
                <c:pt idx="25698">
                  <c:v>41250.291666666664</c:v>
                </c:pt>
                <c:pt idx="25699">
                  <c:v>41250.333333333336</c:v>
                </c:pt>
                <c:pt idx="25700">
                  <c:v>41250.375</c:v>
                </c:pt>
                <c:pt idx="25701">
                  <c:v>41250.416666666664</c:v>
                </c:pt>
                <c:pt idx="25702">
                  <c:v>41250.458333333336</c:v>
                </c:pt>
                <c:pt idx="25703">
                  <c:v>41250.5</c:v>
                </c:pt>
                <c:pt idx="25704">
                  <c:v>41250.541666666664</c:v>
                </c:pt>
                <c:pt idx="25705">
                  <c:v>41250.583333333336</c:v>
                </c:pt>
                <c:pt idx="25706">
                  <c:v>41250.625</c:v>
                </c:pt>
                <c:pt idx="25707">
                  <c:v>41250.666666666664</c:v>
                </c:pt>
                <c:pt idx="25708">
                  <c:v>41250.708333333336</c:v>
                </c:pt>
                <c:pt idx="25709">
                  <c:v>41250.75</c:v>
                </c:pt>
                <c:pt idx="25710">
                  <c:v>41250.791666666664</c:v>
                </c:pt>
                <c:pt idx="25711">
                  <c:v>41250.833333333336</c:v>
                </c:pt>
                <c:pt idx="25712">
                  <c:v>41250.875</c:v>
                </c:pt>
                <c:pt idx="25713">
                  <c:v>41250.916666666664</c:v>
                </c:pt>
                <c:pt idx="25714">
                  <c:v>41250.958333333336</c:v>
                </c:pt>
                <c:pt idx="25715">
                  <c:v>41251</c:v>
                </c:pt>
                <c:pt idx="25716">
                  <c:v>41251.041666666664</c:v>
                </c:pt>
                <c:pt idx="25717">
                  <c:v>41251.083333333336</c:v>
                </c:pt>
                <c:pt idx="25718">
                  <c:v>41251.125</c:v>
                </c:pt>
                <c:pt idx="25719">
                  <c:v>41251.166666666664</c:v>
                </c:pt>
                <c:pt idx="25720">
                  <c:v>41251.208333333336</c:v>
                </c:pt>
                <c:pt idx="25721">
                  <c:v>41251.25</c:v>
                </c:pt>
                <c:pt idx="25722">
                  <c:v>41251.291666666664</c:v>
                </c:pt>
                <c:pt idx="25723">
                  <c:v>41251.333333333336</c:v>
                </c:pt>
                <c:pt idx="25724">
                  <c:v>41251.375</c:v>
                </c:pt>
                <c:pt idx="25725">
                  <c:v>41251.416666666664</c:v>
                </c:pt>
                <c:pt idx="25726">
                  <c:v>41251.458333333336</c:v>
                </c:pt>
                <c:pt idx="25727">
                  <c:v>41251.5</c:v>
                </c:pt>
                <c:pt idx="25728">
                  <c:v>41251.541666666664</c:v>
                </c:pt>
                <c:pt idx="25729">
                  <c:v>41251.583333333336</c:v>
                </c:pt>
                <c:pt idx="25730">
                  <c:v>41251.625</c:v>
                </c:pt>
                <c:pt idx="25731">
                  <c:v>41251.666666666664</c:v>
                </c:pt>
                <c:pt idx="25732">
                  <c:v>41251.708333333336</c:v>
                </c:pt>
                <c:pt idx="25733">
                  <c:v>41251.75</c:v>
                </c:pt>
                <c:pt idx="25734">
                  <c:v>41251.791666666664</c:v>
                </c:pt>
                <c:pt idx="25735">
                  <c:v>41251.833333333336</c:v>
                </c:pt>
                <c:pt idx="25736">
                  <c:v>41251.875</c:v>
                </c:pt>
                <c:pt idx="25737">
                  <c:v>41251.916666666664</c:v>
                </c:pt>
                <c:pt idx="25738">
                  <c:v>41251.958333333336</c:v>
                </c:pt>
                <c:pt idx="25739">
                  <c:v>41252</c:v>
                </c:pt>
                <c:pt idx="25740">
                  <c:v>41252.041666666664</c:v>
                </c:pt>
                <c:pt idx="25741">
                  <c:v>41252.083333333336</c:v>
                </c:pt>
                <c:pt idx="25742">
                  <c:v>41252.125</c:v>
                </c:pt>
                <c:pt idx="25743">
                  <c:v>41252.166666666664</c:v>
                </c:pt>
                <c:pt idx="25744">
                  <c:v>41252.208333333336</c:v>
                </c:pt>
                <c:pt idx="25745">
                  <c:v>41252.25</c:v>
                </c:pt>
                <c:pt idx="25746">
                  <c:v>41252.291666666664</c:v>
                </c:pt>
                <c:pt idx="25747">
                  <c:v>41252.333333333336</c:v>
                </c:pt>
                <c:pt idx="25748">
                  <c:v>41252.375</c:v>
                </c:pt>
                <c:pt idx="25749">
                  <c:v>41252.416666666664</c:v>
                </c:pt>
                <c:pt idx="25750">
                  <c:v>41252.458333333336</c:v>
                </c:pt>
                <c:pt idx="25751">
                  <c:v>41252.5</c:v>
                </c:pt>
                <c:pt idx="25752">
                  <c:v>41252.541666666664</c:v>
                </c:pt>
                <c:pt idx="25753">
                  <c:v>41252.583333333336</c:v>
                </c:pt>
                <c:pt idx="25754">
                  <c:v>41252.625</c:v>
                </c:pt>
                <c:pt idx="25755">
                  <c:v>41252.666666666664</c:v>
                </c:pt>
                <c:pt idx="25756">
                  <c:v>41252.708333333336</c:v>
                </c:pt>
                <c:pt idx="25757">
                  <c:v>41252.75</c:v>
                </c:pt>
                <c:pt idx="25758">
                  <c:v>41252.791666666664</c:v>
                </c:pt>
                <c:pt idx="25759">
                  <c:v>41252.833333333336</c:v>
                </c:pt>
                <c:pt idx="25760">
                  <c:v>41252.875</c:v>
                </c:pt>
                <c:pt idx="25761">
                  <c:v>41252.916666666664</c:v>
                </c:pt>
                <c:pt idx="25762">
                  <c:v>41252.958333333336</c:v>
                </c:pt>
                <c:pt idx="25763">
                  <c:v>41253</c:v>
                </c:pt>
                <c:pt idx="25764">
                  <c:v>41253.041666666664</c:v>
                </c:pt>
                <c:pt idx="25765">
                  <c:v>41253.083333333336</c:v>
                </c:pt>
                <c:pt idx="25766">
                  <c:v>41253.125</c:v>
                </c:pt>
                <c:pt idx="25767">
                  <c:v>41253.166666666664</c:v>
                </c:pt>
                <c:pt idx="25768">
                  <c:v>41253.208333333336</c:v>
                </c:pt>
                <c:pt idx="25769">
                  <c:v>41253.25</c:v>
                </c:pt>
                <c:pt idx="25770">
                  <c:v>41253.291666666664</c:v>
                </c:pt>
                <c:pt idx="25771">
                  <c:v>41253.333333333336</c:v>
                </c:pt>
                <c:pt idx="25772">
                  <c:v>41253.375</c:v>
                </c:pt>
                <c:pt idx="25773">
                  <c:v>41253.416666666664</c:v>
                </c:pt>
                <c:pt idx="25774">
                  <c:v>41253.458333333336</c:v>
                </c:pt>
                <c:pt idx="25775">
                  <c:v>41253.5</c:v>
                </c:pt>
                <c:pt idx="25776">
                  <c:v>41253.541666666664</c:v>
                </c:pt>
                <c:pt idx="25777">
                  <c:v>41253.583333333336</c:v>
                </c:pt>
                <c:pt idx="25778">
                  <c:v>41253.625</c:v>
                </c:pt>
                <c:pt idx="25779">
                  <c:v>41253.666666666664</c:v>
                </c:pt>
                <c:pt idx="25780">
                  <c:v>41253.708333333336</c:v>
                </c:pt>
                <c:pt idx="25781">
                  <c:v>41253.75</c:v>
                </c:pt>
                <c:pt idx="25782">
                  <c:v>41253.791666666664</c:v>
                </c:pt>
                <c:pt idx="25783">
                  <c:v>41253.833333333336</c:v>
                </c:pt>
                <c:pt idx="25784">
                  <c:v>41253.875</c:v>
                </c:pt>
                <c:pt idx="25785">
                  <c:v>41253.916666666664</c:v>
                </c:pt>
                <c:pt idx="25786">
                  <c:v>41253.958333333336</c:v>
                </c:pt>
                <c:pt idx="25787">
                  <c:v>41254</c:v>
                </c:pt>
                <c:pt idx="25788">
                  <c:v>41254.041666666664</c:v>
                </c:pt>
                <c:pt idx="25789">
                  <c:v>41254.083333333336</c:v>
                </c:pt>
                <c:pt idx="25790">
                  <c:v>41254.125</c:v>
                </c:pt>
                <c:pt idx="25791">
                  <c:v>41254.166666666664</c:v>
                </c:pt>
                <c:pt idx="25792">
                  <c:v>41254.208333333336</c:v>
                </c:pt>
                <c:pt idx="25793">
                  <c:v>41254.25</c:v>
                </c:pt>
                <c:pt idx="25794">
                  <c:v>41254.291666666664</c:v>
                </c:pt>
                <c:pt idx="25795">
                  <c:v>41254.333333333336</c:v>
                </c:pt>
                <c:pt idx="25796">
                  <c:v>41254.375</c:v>
                </c:pt>
                <c:pt idx="25797">
                  <c:v>41254.416666666664</c:v>
                </c:pt>
                <c:pt idx="25798">
                  <c:v>41254.458333333336</c:v>
                </c:pt>
                <c:pt idx="25799">
                  <c:v>41254.5</c:v>
                </c:pt>
                <c:pt idx="25800">
                  <c:v>41254.541666666664</c:v>
                </c:pt>
                <c:pt idx="25801">
                  <c:v>41254.583333333336</c:v>
                </c:pt>
                <c:pt idx="25802">
                  <c:v>41254.625</c:v>
                </c:pt>
                <c:pt idx="25803">
                  <c:v>41254.666666666664</c:v>
                </c:pt>
                <c:pt idx="25804">
                  <c:v>41254.708333333336</c:v>
                </c:pt>
                <c:pt idx="25805">
                  <c:v>41254.75</c:v>
                </c:pt>
                <c:pt idx="25806">
                  <c:v>41254.791666666664</c:v>
                </c:pt>
                <c:pt idx="25807">
                  <c:v>41254.833333333336</c:v>
                </c:pt>
                <c:pt idx="25808">
                  <c:v>41254.875</c:v>
                </c:pt>
                <c:pt idx="25809">
                  <c:v>41254.916666666664</c:v>
                </c:pt>
                <c:pt idx="25810">
                  <c:v>41254.958333333336</c:v>
                </c:pt>
                <c:pt idx="25811">
                  <c:v>41255</c:v>
                </c:pt>
                <c:pt idx="25812">
                  <c:v>41255.041666666664</c:v>
                </c:pt>
                <c:pt idx="25813">
                  <c:v>41255.083333333336</c:v>
                </c:pt>
                <c:pt idx="25814">
                  <c:v>41255.125</c:v>
                </c:pt>
                <c:pt idx="25815">
                  <c:v>41255.166666666664</c:v>
                </c:pt>
                <c:pt idx="25816">
                  <c:v>41255.208333333336</c:v>
                </c:pt>
                <c:pt idx="25817">
                  <c:v>41255.25</c:v>
                </c:pt>
                <c:pt idx="25818">
                  <c:v>41255.291666666664</c:v>
                </c:pt>
                <c:pt idx="25819">
                  <c:v>41255.333333333336</c:v>
                </c:pt>
                <c:pt idx="25820">
                  <c:v>41255.375</c:v>
                </c:pt>
                <c:pt idx="25821">
                  <c:v>41255.416666666664</c:v>
                </c:pt>
                <c:pt idx="25822">
                  <c:v>41255.458333333336</c:v>
                </c:pt>
                <c:pt idx="25823">
                  <c:v>41255.5</c:v>
                </c:pt>
                <c:pt idx="25824">
                  <c:v>41255.541666666664</c:v>
                </c:pt>
                <c:pt idx="25825">
                  <c:v>41255.583333333336</c:v>
                </c:pt>
                <c:pt idx="25826">
                  <c:v>41255.625</c:v>
                </c:pt>
                <c:pt idx="25827">
                  <c:v>41255.666666666664</c:v>
                </c:pt>
                <c:pt idx="25828">
                  <c:v>41255.708333333336</c:v>
                </c:pt>
                <c:pt idx="25829">
                  <c:v>41255.75</c:v>
                </c:pt>
                <c:pt idx="25830">
                  <c:v>41255.791666666664</c:v>
                </c:pt>
                <c:pt idx="25831">
                  <c:v>41255.833333333336</c:v>
                </c:pt>
                <c:pt idx="25832">
                  <c:v>41255.875</c:v>
                </c:pt>
                <c:pt idx="25833">
                  <c:v>41255.916666666664</c:v>
                </c:pt>
                <c:pt idx="25834">
                  <c:v>41255.958333333336</c:v>
                </c:pt>
                <c:pt idx="25835">
                  <c:v>41256</c:v>
                </c:pt>
                <c:pt idx="25836">
                  <c:v>41256.041666666664</c:v>
                </c:pt>
                <c:pt idx="25837">
                  <c:v>41256.083333333336</c:v>
                </c:pt>
                <c:pt idx="25838">
                  <c:v>41256.125</c:v>
                </c:pt>
                <c:pt idx="25839">
                  <c:v>41256.166666666664</c:v>
                </c:pt>
                <c:pt idx="25840">
                  <c:v>41256.208333333336</c:v>
                </c:pt>
                <c:pt idx="25841">
                  <c:v>41256.25</c:v>
                </c:pt>
                <c:pt idx="25842">
                  <c:v>41256.291666666664</c:v>
                </c:pt>
                <c:pt idx="25843">
                  <c:v>41256.333333333336</c:v>
                </c:pt>
                <c:pt idx="25844">
                  <c:v>41256.375</c:v>
                </c:pt>
                <c:pt idx="25845">
                  <c:v>41256.416666666664</c:v>
                </c:pt>
                <c:pt idx="25846">
                  <c:v>41256.458333333336</c:v>
                </c:pt>
                <c:pt idx="25847">
                  <c:v>41256.5</c:v>
                </c:pt>
                <c:pt idx="25848">
                  <c:v>41256.541666666664</c:v>
                </c:pt>
                <c:pt idx="25849">
                  <c:v>41256.583333333336</c:v>
                </c:pt>
                <c:pt idx="25850">
                  <c:v>41256.625</c:v>
                </c:pt>
                <c:pt idx="25851">
                  <c:v>41256.666666666664</c:v>
                </c:pt>
                <c:pt idx="25852">
                  <c:v>41256.708333333336</c:v>
                </c:pt>
                <c:pt idx="25853">
                  <c:v>41256.75</c:v>
                </c:pt>
                <c:pt idx="25854">
                  <c:v>41256.791666666664</c:v>
                </c:pt>
                <c:pt idx="25855">
                  <c:v>41256.833333333336</c:v>
                </c:pt>
                <c:pt idx="25856">
                  <c:v>41256.875</c:v>
                </c:pt>
                <c:pt idx="25857">
                  <c:v>41256.916666666664</c:v>
                </c:pt>
                <c:pt idx="25858">
                  <c:v>41256.958333333336</c:v>
                </c:pt>
                <c:pt idx="25859">
                  <c:v>41257</c:v>
                </c:pt>
                <c:pt idx="25860">
                  <c:v>41257.041666666664</c:v>
                </c:pt>
                <c:pt idx="25861">
                  <c:v>41257.083333333336</c:v>
                </c:pt>
                <c:pt idx="25862">
                  <c:v>41257.125</c:v>
                </c:pt>
                <c:pt idx="25863">
                  <c:v>41257.166666666664</c:v>
                </c:pt>
                <c:pt idx="25864">
                  <c:v>41257.208333333336</c:v>
                </c:pt>
                <c:pt idx="25865">
                  <c:v>41257.25</c:v>
                </c:pt>
                <c:pt idx="25866">
                  <c:v>41257.291666666664</c:v>
                </c:pt>
                <c:pt idx="25867">
                  <c:v>41257.333333333336</c:v>
                </c:pt>
                <c:pt idx="25868">
                  <c:v>41257.375</c:v>
                </c:pt>
                <c:pt idx="25869">
                  <c:v>41257.416666666664</c:v>
                </c:pt>
                <c:pt idx="25870">
                  <c:v>41257.458333333336</c:v>
                </c:pt>
                <c:pt idx="25871">
                  <c:v>41257.5</c:v>
                </c:pt>
                <c:pt idx="25872">
                  <c:v>41257.541666666664</c:v>
                </c:pt>
                <c:pt idx="25873">
                  <c:v>41257.583333333336</c:v>
                </c:pt>
                <c:pt idx="25874">
                  <c:v>41257.625</c:v>
                </c:pt>
                <c:pt idx="25875">
                  <c:v>41257.666666666664</c:v>
                </c:pt>
                <c:pt idx="25876">
                  <c:v>41257.708333333336</c:v>
                </c:pt>
                <c:pt idx="25877">
                  <c:v>41257.75</c:v>
                </c:pt>
                <c:pt idx="25878">
                  <c:v>41257.791666666664</c:v>
                </c:pt>
                <c:pt idx="25879">
                  <c:v>41257.833333333336</c:v>
                </c:pt>
                <c:pt idx="25880">
                  <c:v>41257.875</c:v>
                </c:pt>
                <c:pt idx="25881">
                  <c:v>41257.916666666664</c:v>
                </c:pt>
                <c:pt idx="25882">
                  <c:v>41257.958333333336</c:v>
                </c:pt>
                <c:pt idx="25883">
                  <c:v>41258</c:v>
                </c:pt>
                <c:pt idx="25884">
                  <c:v>41258.041666666664</c:v>
                </c:pt>
                <c:pt idx="25885">
                  <c:v>41258.083333333336</c:v>
                </c:pt>
                <c:pt idx="25886">
                  <c:v>41258.125</c:v>
                </c:pt>
                <c:pt idx="25887">
                  <c:v>41258.166666666664</c:v>
                </c:pt>
                <c:pt idx="25888">
                  <c:v>41258.208333333336</c:v>
                </c:pt>
                <c:pt idx="25889">
                  <c:v>41258.25</c:v>
                </c:pt>
                <c:pt idx="25890">
                  <c:v>41258.291666666664</c:v>
                </c:pt>
                <c:pt idx="25891">
                  <c:v>41258.333333333336</c:v>
                </c:pt>
                <c:pt idx="25892">
                  <c:v>41258.375</c:v>
                </c:pt>
                <c:pt idx="25893">
                  <c:v>41258.416666666664</c:v>
                </c:pt>
                <c:pt idx="25894">
                  <c:v>41258.458333333336</c:v>
                </c:pt>
                <c:pt idx="25895">
                  <c:v>41258.5</c:v>
                </c:pt>
                <c:pt idx="25896">
                  <c:v>41258.541666666664</c:v>
                </c:pt>
                <c:pt idx="25897">
                  <c:v>41258.583333333336</c:v>
                </c:pt>
                <c:pt idx="25898">
                  <c:v>41258.625</c:v>
                </c:pt>
                <c:pt idx="25899">
                  <c:v>41258.666666666664</c:v>
                </c:pt>
                <c:pt idx="25900">
                  <c:v>41258.708333333336</c:v>
                </c:pt>
                <c:pt idx="25901">
                  <c:v>41258.75</c:v>
                </c:pt>
                <c:pt idx="25902">
                  <c:v>41258.791666666664</c:v>
                </c:pt>
                <c:pt idx="25903">
                  <c:v>41258.833333333336</c:v>
                </c:pt>
                <c:pt idx="25904">
                  <c:v>41258.875</c:v>
                </c:pt>
                <c:pt idx="25905">
                  <c:v>41258.916666666664</c:v>
                </c:pt>
                <c:pt idx="25906">
                  <c:v>41258.958333333336</c:v>
                </c:pt>
                <c:pt idx="25907">
                  <c:v>41259</c:v>
                </c:pt>
                <c:pt idx="25908">
                  <c:v>41259.041666666664</c:v>
                </c:pt>
                <c:pt idx="25909">
                  <c:v>41259.083333333336</c:v>
                </c:pt>
                <c:pt idx="25910">
                  <c:v>41259.125</c:v>
                </c:pt>
                <c:pt idx="25911">
                  <c:v>41259.166666666664</c:v>
                </c:pt>
                <c:pt idx="25912">
                  <c:v>41259.208333333336</c:v>
                </c:pt>
                <c:pt idx="25913">
                  <c:v>41259.25</c:v>
                </c:pt>
                <c:pt idx="25914">
                  <c:v>41259.291666666664</c:v>
                </c:pt>
                <c:pt idx="25915">
                  <c:v>41259.333333333336</c:v>
                </c:pt>
                <c:pt idx="25916">
                  <c:v>41259.375</c:v>
                </c:pt>
                <c:pt idx="25917">
                  <c:v>41259.416666666664</c:v>
                </c:pt>
                <c:pt idx="25918">
                  <c:v>41259.458333333336</c:v>
                </c:pt>
                <c:pt idx="25919">
                  <c:v>41259.5</c:v>
                </c:pt>
                <c:pt idx="25920">
                  <c:v>41259.541666666664</c:v>
                </c:pt>
                <c:pt idx="25921">
                  <c:v>41259.583333333336</c:v>
                </c:pt>
                <c:pt idx="25922">
                  <c:v>41259.625</c:v>
                </c:pt>
                <c:pt idx="25923">
                  <c:v>41259.666666666664</c:v>
                </c:pt>
                <c:pt idx="25924">
                  <c:v>41259.708333333336</c:v>
                </c:pt>
                <c:pt idx="25925">
                  <c:v>41259.75</c:v>
                </c:pt>
                <c:pt idx="25926">
                  <c:v>41259.791666666664</c:v>
                </c:pt>
                <c:pt idx="25927">
                  <c:v>41259.833333333336</c:v>
                </c:pt>
                <c:pt idx="25928">
                  <c:v>41259.875</c:v>
                </c:pt>
                <c:pt idx="25929">
                  <c:v>41259.916666666664</c:v>
                </c:pt>
                <c:pt idx="25930">
                  <c:v>41259.958333333336</c:v>
                </c:pt>
                <c:pt idx="25931">
                  <c:v>41260</c:v>
                </c:pt>
                <c:pt idx="25932">
                  <c:v>41260.041666666664</c:v>
                </c:pt>
                <c:pt idx="25933">
                  <c:v>41260.083333333336</c:v>
                </c:pt>
                <c:pt idx="25934">
                  <c:v>41260.125</c:v>
                </c:pt>
                <c:pt idx="25935">
                  <c:v>41260.166666666664</c:v>
                </c:pt>
                <c:pt idx="25936">
                  <c:v>41260.208333333336</c:v>
                </c:pt>
                <c:pt idx="25937">
                  <c:v>41260.25</c:v>
                </c:pt>
                <c:pt idx="25938">
                  <c:v>41260.291666666664</c:v>
                </c:pt>
                <c:pt idx="25939">
                  <c:v>41260.333333333336</c:v>
                </c:pt>
                <c:pt idx="25940">
                  <c:v>41260.375</c:v>
                </c:pt>
                <c:pt idx="25941">
                  <c:v>41260.416666666664</c:v>
                </c:pt>
                <c:pt idx="25942">
                  <c:v>41260.458333333336</c:v>
                </c:pt>
                <c:pt idx="25943">
                  <c:v>41260.5</c:v>
                </c:pt>
                <c:pt idx="25944">
                  <c:v>41260.541666666664</c:v>
                </c:pt>
                <c:pt idx="25945">
                  <c:v>41260.583333333336</c:v>
                </c:pt>
                <c:pt idx="25946">
                  <c:v>41260.625</c:v>
                </c:pt>
                <c:pt idx="25947">
                  <c:v>41260.666666666664</c:v>
                </c:pt>
                <c:pt idx="25948">
                  <c:v>41260.708333333336</c:v>
                </c:pt>
                <c:pt idx="25949">
                  <c:v>41260.75</c:v>
                </c:pt>
                <c:pt idx="25950">
                  <c:v>41260.791666666664</c:v>
                </c:pt>
                <c:pt idx="25951">
                  <c:v>41260.833333333336</c:v>
                </c:pt>
                <c:pt idx="25952">
                  <c:v>41260.875</c:v>
                </c:pt>
                <c:pt idx="25953">
                  <c:v>41260.916666666664</c:v>
                </c:pt>
                <c:pt idx="25954">
                  <c:v>41260.958333333336</c:v>
                </c:pt>
                <c:pt idx="25955">
                  <c:v>41261</c:v>
                </c:pt>
                <c:pt idx="25956">
                  <c:v>41261.041666666664</c:v>
                </c:pt>
                <c:pt idx="25957">
                  <c:v>41261.083333333336</c:v>
                </c:pt>
                <c:pt idx="25958">
                  <c:v>41261.125</c:v>
                </c:pt>
                <c:pt idx="25959">
                  <c:v>41261.166666666664</c:v>
                </c:pt>
                <c:pt idx="25960">
                  <c:v>41261.208333333336</c:v>
                </c:pt>
                <c:pt idx="25961">
                  <c:v>41261.25</c:v>
                </c:pt>
                <c:pt idx="25962">
                  <c:v>41261.291666666664</c:v>
                </c:pt>
                <c:pt idx="25963">
                  <c:v>41261.333333333336</c:v>
                </c:pt>
                <c:pt idx="25964">
                  <c:v>41261.375</c:v>
                </c:pt>
                <c:pt idx="25965">
                  <c:v>41261.416666666664</c:v>
                </c:pt>
                <c:pt idx="25966">
                  <c:v>41261.458333333336</c:v>
                </c:pt>
                <c:pt idx="25967">
                  <c:v>41261.5</c:v>
                </c:pt>
                <c:pt idx="25968">
                  <c:v>41261.541666666664</c:v>
                </c:pt>
                <c:pt idx="25969">
                  <c:v>41261.583333333336</c:v>
                </c:pt>
                <c:pt idx="25970">
                  <c:v>41261.625</c:v>
                </c:pt>
                <c:pt idx="25971">
                  <c:v>41261.666666666664</c:v>
                </c:pt>
                <c:pt idx="25972">
                  <c:v>41261.708333333336</c:v>
                </c:pt>
                <c:pt idx="25973">
                  <c:v>41261.75</c:v>
                </c:pt>
                <c:pt idx="25974">
                  <c:v>41261.791666666664</c:v>
                </c:pt>
                <c:pt idx="25975">
                  <c:v>41261.833333333336</c:v>
                </c:pt>
                <c:pt idx="25976">
                  <c:v>41261.875</c:v>
                </c:pt>
                <c:pt idx="25977">
                  <c:v>41261.916666666664</c:v>
                </c:pt>
                <c:pt idx="25978">
                  <c:v>41261.958333333336</c:v>
                </c:pt>
                <c:pt idx="25979">
                  <c:v>41262</c:v>
                </c:pt>
                <c:pt idx="25980">
                  <c:v>41262.041666666664</c:v>
                </c:pt>
                <c:pt idx="25981">
                  <c:v>41262.083333333336</c:v>
                </c:pt>
                <c:pt idx="25982">
                  <c:v>41262.125</c:v>
                </c:pt>
                <c:pt idx="25983">
                  <c:v>41262.166666666664</c:v>
                </c:pt>
                <c:pt idx="25984">
                  <c:v>41262.208333333336</c:v>
                </c:pt>
                <c:pt idx="25985">
                  <c:v>41262.25</c:v>
                </c:pt>
                <c:pt idx="25986">
                  <c:v>41262.291666666664</c:v>
                </c:pt>
                <c:pt idx="25987">
                  <c:v>41262.333333333336</c:v>
                </c:pt>
                <c:pt idx="25988">
                  <c:v>41262.375</c:v>
                </c:pt>
                <c:pt idx="25989">
                  <c:v>41262.416666666664</c:v>
                </c:pt>
                <c:pt idx="25990">
                  <c:v>41262.458333333336</c:v>
                </c:pt>
                <c:pt idx="25991">
                  <c:v>41262.5</c:v>
                </c:pt>
                <c:pt idx="25992">
                  <c:v>41262.541666666664</c:v>
                </c:pt>
                <c:pt idx="25993">
                  <c:v>41262.583333333336</c:v>
                </c:pt>
                <c:pt idx="25994">
                  <c:v>41262.625</c:v>
                </c:pt>
                <c:pt idx="25995">
                  <c:v>41262.666666666664</c:v>
                </c:pt>
                <c:pt idx="25996">
                  <c:v>41262.708333333336</c:v>
                </c:pt>
                <c:pt idx="25997">
                  <c:v>41262.75</c:v>
                </c:pt>
                <c:pt idx="25998">
                  <c:v>41262.791666666664</c:v>
                </c:pt>
                <c:pt idx="25999">
                  <c:v>41262.833333333336</c:v>
                </c:pt>
                <c:pt idx="26000">
                  <c:v>41262.875</c:v>
                </c:pt>
                <c:pt idx="26001">
                  <c:v>41262.916666666664</c:v>
                </c:pt>
                <c:pt idx="26002">
                  <c:v>41262.958333333336</c:v>
                </c:pt>
                <c:pt idx="26003">
                  <c:v>41263</c:v>
                </c:pt>
                <c:pt idx="26004">
                  <c:v>41263.041666666664</c:v>
                </c:pt>
                <c:pt idx="26005">
                  <c:v>41263.083333333336</c:v>
                </c:pt>
                <c:pt idx="26006">
                  <c:v>41263.125</c:v>
                </c:pt>
                <c:pt idx="26007">
                  <c:v>41263.166666666664</c:v>
                </c:pt>
                <c:pt idx="26008">
                  <c:v>41263.208333333336</c:v>
                </c:pt>
                <c:pt idx="26009">
                  <c:v>41263.25</c:v>
                </c:pt>
                <c:pt idx="26010">
                  <c:v>41263.291666666664</c:v>
                </c:pt>
                <c:pt idx="26011">
                  <c:v>41263.333333333336</c:v>
                </c:pt>
                <c:pt idx="26012">
                  <c:v>41263.375</c:v>
                </c:pt>
                <c:pt idx="26013">
                  <c:v>41263.416666666664</c:v>
                </c:pt>
                <c:pt idx="26014">
                  <c:v>41263.458333333336</c:v>
                </c:pt>
                <c:pt idx="26015">
                  <c:v>41263.5</c:v>
                </c:pt>
                <c:pt idx="26016">
                  <c:v>41263.541666666664</c:v>
                </c:pt>
                <c:pt idx="26017">
                  <c:v>41263.583333333336</c:v>
                </c:pt>
                <c:pt idx="26018">
                  <c:v>41263.625</c:v>
                </c:pt>
                <c:pt idx="26019">
                  <c:v>41263.666666666664</c:v>
                </c:pt>
                <c:pt idx="26020">
                  <c:v>41263.708333333336</c:v>
                </c:pt>
                <c:pt idx="26021">
                  <c:v>41263.75</c:v>
                </c:pt>
                <c:pt idx="26022">
                  <c:v>41263.791666666664</c:v>
                </c:pt>
                <c:pt idx="26023">
                  <c:v>41263.833333333336</c:v>
                </c:pt>
                <c:pt idx="26024">
                  <c:v>41263.875</c:v>
                </c:pt>
                <c:pt idx="26025">
                  <c:v>41263.916666666664</c:v>
                </c:pt>
                <c:pt idx="26026">
                  <c:v>41263.958333333336</c:v>
                </c:pt>
                <c:pt idx="26027">
                  <c:v>41264</c:v>
                </c:pt>
                <c:pt idx="26028">
                  <c:v>41264.041666666664</c:v>
                </c:pt>
                <c:pt idx="26029">
                  <c:v>41264.083333333336</c:v>
                </c:pt>
                <c:pt idx="26030">
                  <c:v>41264.125</c:v>
                </c:pt>
                <c:pt idx="26031">
                  <c:v>41264.166666666664</c:v>
                </c:pt>
                <c:pt idx="26032">
                  <c:v>41264.208333333336</c:v>
                </c:pt>
                <c:pt idx="26033">
                  <c:v>41264.25</c:v>
                </c:pt>
                <c:pt idx="26034">
                  <c:v>41264.291666666664</c:v>
                </c:pt>
                <c:pt idx="26035">
                  <c:v>41264.333333333336</c:v>
                </c:pt>
                <c:pt idx="26036">
                  <c:v>41264.375</c:v>
                </c:pt>
                <c:pt idx="26037">
                  <c:v>41264.416666666664</c:v>
                </c:pt>
                <c:pt idx="26038">
                  <c:v>41264.458333333336</c:v>
                </c:pt>
                <c:pt idx="26039">
                  <c:v>41264.5</c:v>
                </c:pt>
                <c:pt idx="26040">
                  <c:v>41264.541666666664</c:v>
                </c:pt>
                <c:pt idx="26041">
                  <c:v>41264.583333333336</c:v>
                </c:pt>
                <c:pt idx="26042">
                  <c:v>41264.625</c:v>
                </c:pt>
                <c:pt idx="26043">
                  <c:v>41264.666666666664</c:v>
                </c:pt>
                <c:pt idx="26044">
                  <c:v>41264.708333333336</c:v>
                </c:pt>
                <c:pt idx="26045">
                  <c:v>41264.75</c:v>
                </c:pt>
                <c:pt idx="26046">
                  <c:v>41264.791666666664</c:v>
                </c:pt>
                <c:pt idx="26047">
                  <c:v>41264.833333333336</c:v>
                </c:pt>
                <c:pt idx="26048">
                  <c:v>41264.875</c:v>
                </c:pt>
                <c:pt idx="26049">
                  <c:v>41264.916666666664</c:v>
                </c:pt>
                <c:pt idx="26050">
                  <c:v>41264.958333333336</c:v>
                </c:pt>
                <c:pt idx="26051">
                  <c:v>41265</c:v>
                </c:pt>
                <c:pt idx="26052">
                  <c:v>41265.041666666664</c:v>
                </c:pt>
                <c:pt idx="26053">
                  <c:v>41265.083333333336</c:v>
                </c:pt>
                <c:pt idx="26054">
                  <c:v>41265.125</c:v>
                </c:pt>
                <c:pt idx="26055">
                  <c:v>41265.166666666664</c:v>
                </c:pt>
                <c:pt idx="26056">
                  <c:v>41265.208333333336</c:v>
                </c:pt>
                <c:pt idx="26057">
                  <c:v>41265.25</c:v>
                </c:pt>
                <c:pt idx="26058">
                  <c:v>41265.291666666664</c:v>
                </c:pt>
                <c:pt idx="26059">
                  <c:v>41265.333333333336</c:v>
                </c:pt>
                <c:pt idx="26060">
                  <c:v>41265.375</c:v>
                </c:pt>
                <c:pt idx="26061">
                  <c:v>41265.416666666664</c:v>
                </c:pt>
                <c:pt idx="26062">
                  <c:v>41265.458333333336</c:v>
                </c:pt>
                <c:pt idx="26063">
                  <c:v>41265.5</c:v>
                </c:pt>
                <c:pt idx="26064">
                  <c:v>41265.541666666664</c:v>
                </c:pt>
                <c:pt idx="26065">
                  <c:v>41265.583333333336</c:v>
                </c:pt>
                <c:pt idx="26066">
                  <c:v>41265.625</c:v>
                </c:pt>
                <c:pt idx="26067">
                  <c:v>41265.666666666664</c:v>
                </c:pt>
                <c:pt idx="26068">
                  <c:v>41265.708333333336</c:v>
                </c:pt>
                <c:pt idx="26069">
                  <c:v>41265.75</c:v>
                </c:pt>
                <c:pt idx="26070">
                  <c:v>41265.791666666664</c:v>
                </c:pt>
                <c:pt idx="26071">
                  <c:v>41265.833333333336</c:v>
                </c:pt>
                <c:pt idx="26072">
                  <c:v>41265.875</c:v>
                </c:pt>
                <c:pt idx="26073">
                  <c:v>41265.916666666664</c:v>
                </c:pt>
                <c:pt idx="26074">
                  <c:v>41265.958333333336</c:v>
                </c:pt>
                <c:pt idx="26075">
                  <c:v>41266</c:v>
                </c:pt>
                <c:pt idx="26076">
                  <c:v>41266.041666666664</c:v>
                </c:pt>
                <c:pt idx="26077">
                  <c:v>41266.083333333336</c:v>
                </c:pt>
                <c:pt idx="26078">
                  <c:v>41266.125</c:v>
                </c:pt>
                <c:pt idx="26079">
                  <c:v>41266.166666666664</c:v>
                </c:pt>
                <c:pt idx="26080">
                  <c:v>41266.208333333336</c:v>
                </c:pt>
                <c:pt idx="26081">
                  <c:v>41266.25</c:v>
                </c:pt>
                <c:pt idx="26082">
                  <c:v>41266.291666666664</c:v>
                </c:pt>
                <c:pt idx="26083">
                  <c:v>41266.333333333336</c:v>
                </c:pt>
                <c:pt idx="26084">
                  <c:v>41266.375</c:v>
                </c:pt>
                <c:pt idx="26085">
                  <c:v>41266.416666666664</c:v>
                </c:pt>
                <c:pt idx="26086">
                  <c:v>41266.458333333336</c:v>
                </c:pt>
                <c:pt idx="26087">
                  <c:v>41266.5</c:v>
                </c:pt>
                <c:pt idx="26088">
                  <c:v>41266.541666666664</c:v>
                </c:pt>
                <c:pt idx="26089">
                  <c:v>41266.583333333336</c:v>
                </c:pt>
                <c:pt idx="26090">
                  <c:v>41266.625</c:v>
                </c:pt>
                <c:pt idx="26091">
                  <c:v>41266.666666666664</c:v>
                </c:pt>
                <c:pt idx="26092">
                  <c:v>41266.708333333336</c:v>
                </c:pt>
                <c:pt idx="26093">
                  <c:v>41266.75</c:v>
                </c:pt>
                <c:pt idx="26094">
                  <c:v>41266.791666666664</c:v>
                </c:pt>
                <c:pt idx="26095">
                  <c:v>41266.833333333336</c:v>
                </c:pt>
                <c:pt idx="26096">
                  <c:v>41266.875</c:v>
                </c:pt>
                <c:pt idx="26097">
                  <c:v>41266.916666666664</c:v>
                </c:pt>
                <c:pt idx="26098">
                  <c:v>41266.958333333336</c:v>
                </c:pt>
                <c:pt idx="26099">
                  <c:v>41267</c:v>
                </c:pt>
                <c:pt idx="26100">
                  <c:v>41267.041666666664</c:v>
                </c:pt>
                <c:pt idx="26101">
                  <c:v>41267.083333333336</c:v>
                </c:pt>
                <c:pt idx="26102">
                  <c:v>41267.125</c:v>
                </c:pt>
                <c:pt idx="26103">
                  <c:v>41267.166666666664</c:v>
                </c:pt>
                <c:pt idx="26104">
                  <c:v>41267.208333333336</c:v>
                </c:pt>
                <c:pt idx="26105">
                  <c:v>41267.25</c:v>
                </c:pt>
                <c:pt idx="26106">
                  <c:v>41267.291666666664</c:v>
                </c:pt>
                <c:pt idx="26107">
                  <c:v>41267.333333333336</c:v>
                </c:pt>
                <c:pt idx="26108">
                  <c:v>41267.375</c:v>
                </c:pt>
                <c:pt idx="26109">
                  <c:v>41267.416666666664</c:v>
                </c:pt>
                <c:pt idx="26110">
                  <c:v>41267.458333333336</c:v>
                </c:pt>
                <c:pt idx="26111">
                  <c:v>41267.5</c:v>
                </c:pt>
                <c:pt idx="26112">
                  <c:v>41267.541666666664</c:v>
                </c:pt>
                <c:pt idx="26113">
                  <c:v>41267.583333333336</c:v>
                </c:pt>
                <c:pt idx="26114">
                  <c:v>41267.625</c:v>
                </c:pt>
                <c:pt idx="26115">
                  <c:v>41267.666666666664</c:v>
                </c:pt>
                <c:pt idx="26116">
                  <c:v>41267.708333333336</c:v>
                </c:pt>
                <c:pt idx="26117">
                  <c:v>41267.75</c:v>
                </c:pt>
                <c:pt idx="26118">
                  <c:v>41267.791666666664</c:v>
                </c:pt>
                <c:pt idx="26119">
                  <c:v>41267.833333333336</c:v>
                </c:pt>
                <c:pt idx="26120">
                  <c:v>41267.875</c:v>
                </c:pt>
                <c:pt idx="26121">
                  <c:v>41267.916666666664</c:v>
                </c:pt>
                <c:pt idx="26122">
                  <c:v>41267.958333333336</c:v>
                </c:pt>
                <c:pt idx="26123">
                  <c:v>41268</c:v>
                </c:pt>
                <c:pt idx="26124">
                  <c:v>41268.041666666664</c:v>
                </c:pt>
                <c:pt idx="26125">
                  <c:v>41268.083333333336</c:v>
                </c:pt>
                <c:pt idx="26126">
                  <c:v>41268.125</c:v>
                </c:pt>
                <c:pt idx="26127">
                  <c:v>41268.166666666664</c:v>
                </c:pt>
                <c:pt idx="26128">
                  <c:v>41268.208333333336</c:v>
                </c:pt>
                <c:pt idx="26129">
                  <c:v>41268.25</c:v>
                </c:pt>
                <c:pt idx="26130">
                  <c:v>41268.291666666664</c:v>
                </c:pt>
                <c:pt idx="26131">
                  <c:v>41268.333333333336</c:v>
                </c:pt>
                <c:pt idx="26132">
                  <c:v>41268.375</c:v>
                </c:pt>
                <c:pt idx="26133">
                  <c:v>41268.416666666664</c:v>
                </c:pt>
                <c:pt idx="26134">
                  <c:v>41268.458333333336</c:v>
                </c:pt>
                <c:pt idx="26135">
                  <c:v>41268.5</c:v>
                </c:pt>
                <c:pt idx="26136">
                  <c:v>41268.541666666664</c:v>
                </c:pt>
                <c:pt idx="26137">
                  <c:v>41268.583333333336</c:v>
                </c:pt>
                <c:pt idx="26138">
                  <c:v>41268.625</c:v>
                </c:pt>
                <c:pt idx="26139">
                  <c:v>41268.666666666664</c:v>
                </c:pt>
                <c:pt idx="26140">
                  <c:v>41268.708333333336</c:v>
                </c:pt>
                <c:pt idx="26141">
                  <c:v>41268.75</c:v>
                </c:pt>
                <c:pt idx="26142">
                  <c:v>41268.791666666664</c:v>
                </c:pt>
                <c:pt idx="26143">
                  <c:v>41268.833333333336</c:v>
                </c:pt>
                <c:pt idx="26144">
                  <c:v>41268.875</c:v>
                </c:pt>
                <c:pt idx="26145">
                  <c:v>41268.916666666664</c:v>
                </c:pt>
                <c:pt idx="26146">
                  <c:v>41268.958333333336</c:v>
                </c:pt>
                <c:pt idx="26147">
                  <c:v>41269</c:v>
                </c:pt>
                <c:pt idx="26148">
                  <c:v>41269.041666666664</c:v>
                </c:pt>
                <c:pt idx="26149">
                  <c:v>41269.083333333336</c:v>
                </c:pt>
                <c:pt idx="26150">
                  <c:v>41269.125</c:v>
                </c:pt>
                <c:pt idx="26151">
                  <c:v>41269.166666666664</c:v>
                </c:pt>
                <c:pt idx="26152">
                  <c:v>41269.208333333336</c:v>
                </c:pt>
                <c:pt idx="26153">
                  <c:v>41269.25</c:v>
                </c:pt>
                <c:pt idx="26154">
                  <c:v>41269.291666666664</c:v>
                </c:pt>
                <c:pt idx="26155">
                  <c:v>41269.333333333336</c:v>
                </c:pt>
                <c:pt idx="26156">
                  <c:v>41269.375</c:v>
                </c:pt>
                <c:pt idx="26157">
                  <c:v>41269.416666666664</c:v>
                </c:pt>
                <c:pt idx="26158">
                  <c:v>41269.458333333336</c:v>
                </c:pt>
                <c:pt idx="26159">
                  <c:v>41269.5</c:v>
                </c:pt>
                <c:pt idx="26160">
                  <c:v>41269.541666666664</c:v>
                </c:pt>
                <c:pt idx="26161">
                  <c:v>41269.583333333336</c:v>
                </c:pt>
                <c:pt idx="26162">
                  <c:v>41269.625</c:v>
                </c:pt>
                <c:pt idx="26163">
                  <c:v>41269.666666666664</c:v>
                </c:pt>
                <c:pt idx="26164">
                  <c:v>41269.708333333336</c:v>
                </c:pt>
                <c:pt idx="26165">
                  <c:v>41269.75</c:v>
                </c:pt>
                <c:pt idx="26166">
                  <c:v>41269.791666666664</c:v>
                </c:pt>
                <c:pt idx="26167">
                  <c:v>41269.833333333336</c:v>
                </c:pt>
                <c:pt idx="26168">
                  <c:v>41269.875</c:v>
                </c:pt>
                <c:pt idx="26169">
                  <c:v>41269.916666666664</c:v>
                </c:pt>
                <c:pt idx="26170">
                  <c:v>41269.958333333336</c:v>
                </c:pt>
                <c:pt idx="26171">
                  <c:v>41270</c:v>
                </c:pt>
                <c:pt idx="26172">
                  <c:v>41270.041666666664</c:v>
                </c:pt>
                <c:pt idx="26173">
                  <c:v>41270.083333333336</c:v>
                </c:pt>
                <c:pt idx="26174">
                  <c:v>41270.125</c:v>
                </c:pt>
                <c:pt idx="26175">
                  <c:v>41270.166666666664</c:v>
                </c:pt>
                <c:pt idx="26176">
                  <c:v>41270.208333333336</c:v>
                </c:pt>
                <c:pt idx="26177">
                  <c:v>41270.25</c:v>
                </c:pt>
                <c:pt idx="26178">
                  <c:v>41270.291666666664</c:v>
                </c:pt>
                <c:pt idx="26179">
                  <c:v>41270.333333333336</c:v>
                </c:pt>
                <c:pt idx="26180">
                  <c:v>41270.375</c:v>
                </c:pt>
                <c:pt idx="26181">
                  <c:v>41270.416666666664</c:v>
                </c:pt>
                <c:pt idx="26182">
                  <c:v>41270.458333333336</c:v>
                </c:pt>
                <c:pt idx="26183">
                  <c:v>41270.5</c:v>
                </c:pt>
                <c:pt idx="26184">
                  <c:v>41270.541666666664</c:v>
                </c:pt>
                <c:pt idx="26185">
                  <c:v>41270.583333333336</c:v>
                </c:pt>
                <c:pt idx="26186">
                  <c:v>41270.625</c:v>
                </c:pt>
                <c:pt idx="26187">
                  <c:v>41270.666666666664</c:v>
                </c:pt>
                <c:pt idx="26188">
                  <c:v>41270.708333333336</c:v>
                </c:pt>
                <c:pt idx="26189">
                  <c:v>41270.75</c:v>
                </c:pt>
                <c:pt idx="26190">
                  <c:v>41270.791666666664</c:v>
                </c:pt>
                <c:pt idx="26191">
                  <c:v>41270.833333333336</c:v>
                </c:pt>
                <c:pt idx="26192">
                  <c:v>41270.875</c:v>
                </c:pt>
                <c:pt idx="26193">
                  <c:v>41270.916666666664</c:v>
                </c:pt>
                <c:pt idx="26194">
                  <c:v>41270.958333333336</c:v>
                </c:pt>
                <c:pt idx="26195">
                  <c:v>41271</c:v>
                </c:pt>
                <c:pt idx="26196">
                  <c:v>41271.041666666664</c:v>
                </c:pt>
                <c:pt idx="26197">
                  <c:v>41271.083333333336</c:v>
                </c:pt>
                <c:pt idx="26198">
                  <c:v>41271.125</c:v>
                </c:pt>
                <c:pt idx="26199">
                  <c:v>41271.166666666664</c:v>
                </c:pt>
                <c:pt idx="26200">
                  <c:v>41271.208333333336</c:v>
                </c:pt>
                <c:pt idx="26201">
                  <c:v>41271.25</c:v>
                </c:pt>
                <c:pt idx="26202">
                  <c:v>41271.291666666664</c:v>
                </c:pt>
                <c:pt idx="26203">
                  <c:v>41271.333333333336</c:v>
                </c:pt>
                <c:pt idx="26204">
                  <c:v>41271.375</c:v>
                </c:pt>
                <c:pt idx="26205">
                  <c:v>41271.416666666664</c:v>
                </c:pt>
                <c:pt idx="26206">
                  <c:v>41271.458333333336</c:v>
                </c:pt>
                <c:pt idx="26207">
                  <c:v>41271.5</c:v>
                </c:pt>
                <c:pt idx="26208">
                  <c:v>41271.541666666664</c:v>
                </c:pt>
                <c:pt idx="26209">
                  <c:v>41271.583333333336</c:v>
                </c:pt>
                <c:pt idx="26210">
                  <c:v>41271.625</c:v>
                </c:pt>
                <c:pt idx="26211">
                  <c:v>41271.666666666664</c:v>
                </c:pt>
                <c:pt idx="26212">
                  <c:v>41271.708333333336</c:v>
                </c:pt>
                <c:pt idx="26213">
                  <c:v>41271.75</c:v>
                </c:pt>
                <c:pt idx="26214">
                  <c:v>41271.791666666664</c:v>
                </c:pt>
                <c:pt idx="26215">
                  <c:v>41271.833333333336</c:v>
                </c:pt>
                <c:pt idx="26216">
                  <c:v>41271.875</c:v>
                </c:pt>
                <c:pt idx="26217">
                  <c:v>41271.916666666664</c:v>
                </c:pt>
                <c:pt idx="26218">
                  <c:v>41271.958333333336</c:v>
                </c:pt>
                <c:pt idx="26219">
                  <c:v>41272</c:v>
                </c:pt>
                <c:pt idx="26220">
                  <c:v>41272.041666666664</c:v>
                </c:pt>
                <c:pt idx="26221">
                  <c:v>41272.083333333336</c:v>
                </c:pt>
                <c:pt idx="26222">
                  <c:v>41272.125</c:v>
                </c:pt>
                <c:pt idx="26223">
                  <c:v>41272.166666666664</c:v>
                </c:pt>
                <c:pt idx="26224">
                  <c:v>41272.208333333336</c:v>
                </c:pt>
                <c:pt idx="26225">
                  <c:v>41272.25</c:v>
                </c:pt>
                <c:pt idx="26226">
                  <c:v>41272.291666666664</c:v>
                </c:pt>
                <c:pt idx="26227">
                  <c:v>41272.333333333336</c:v>
                </c:pt>
                <c:pt idx="26228">
                  <c:v>41272.375</c:v>
                </c:pt>
                <c:pt idx="26229">
                  <c:v>41272.416666666664</c:v>
                </c:pt>
                <c:pt idx="26230">
                  <c:v>41272.458333333336</c:v>
                </c:pt>
                <c:pt idx="26231">
                  <c:v>41272.5</c:v>
                </c:pt>
                <c:pt idx="26232">
                  <c:v>41272.541666666664</c:v>
                </c:pt>
                <c:pt idx="26233">
                  <c:v>41272.583333333336</c:v>
                </c:pt>
                <c:pt idx="26234">
                  <c:v>41272.625</c:v>
                </c:pt>
                <c:pt idx="26235">
                  <c:v>41272.666666666664</c:v>
                </c:pt>
                <c:pt idx="26236">
                  <c:v>41272.708333333336</c:v>
                </c:pt>
                <c:pt idx="26237">
                  <c:v>41272.75</c:v>
                </c:pt>
                <c:pt idx="26238">
                  <c:v>41272.791666666664</c:v>
                </c:pt>
                <c:pt idx="26239">
                  <c:v>41272.833333333336</c:v>
                </c:pt>
                <c:pt idx="26240">
                  <c:v>41272.875</c:v>
                </c:pt>
                <c:pt idx="26241">
                  <c:v>41272.916666666664</c:v>
                </c:pt>
                <c:pt idx="26242">
                  <c:v>41272.958333333336</c:v>
                </c:pt>
                <c:pt idx="26243">
                  <c:v>41273</c:v>
                </c:pt>
                <c:pt idx="26244">
                  <c:v>41273.041666666664</c:v>
                </c:pt>
                <c:pt idx="26245">
                  <c:v>41273.083333333336</c:v>
                </c:pt>
                <c:pt idx="26246">
                  <c:v>41273.125</c:v>
                </c:pt>
                <c:pt idx="26247">
                  <c:v>41273.166666666664</c:v>
                </c:pt>
                <c:pt idx="26248">
                  <c:v>41273.208333333336</c:v>
                </c:pt>
                <c:pt idx="26249">
                  <c:v>41273.25</c:v>
                </c:pt>
                <c:pt idx="26250">
                  <c:v>41273.291666666664</c:v>
                </c:pt>
                <c:pt idx="26251">
                  <c:v>41273.333333333336</c:v>
                </c:pt>
                <c:pt idx="26252">
                  <c:v>41273.375</c:v>
                </c:pt>
                <c:pt idx="26253">
                  <c:v>41273.416666666664</c:v>
                </c:pt>
                <c:pt idx="26254">
                  <c:v>41273.458333333336</c:v>
                </c:pt>
                <c:pt idx="26255">
                  <c:v>41273.5</c:v>
                </c:pt>
                <c:pt idx="26256">
                  <c:v>41273.541666666664</c:v>
                </c:pt>
                <c:pt idx="26257">
                  <c:v>41273.583333333336</c:v>
                </c:pt>
                <c:pt idx="26258">
                  <c:v>41273.625</c:v>
                </c:pt>
                <c:pt idx="26259">
                  <c:v>41273.666666666664</c:v>
                </c:pt>
                <c:pt idx="26260">
                  <c:v>41273.708333333336</c:v>
                </c:pt>
                <c:pt idx="26261">
                  <c:v>41273.75</c:v>
                </c:pt>
                <c:pt idx="26262">
                  <c:v>41273.791666666664</c:v>
                </c:pt>
                <c:pt idx="26263">
                  <c:v>41273.833333333336</c:v>
                </c:pt>
                <c:pt idx="26264">
                  <c:v>41273.875</c:v>
                </c:pt>
                <c:pt idx="26265">
                  <c:v>41273.916666666664</c:v>
                </c:pt>
                <c:pt idx="26266">
                  <c:v>41273.958333333336</c:v>
                </c:pt>
                <c:pt idx="26267">
                  <c:v>41274</c:v>
                </c:pt>
                <c:pt idx="26268">
                  <c:v>41274.041666666664</c:v>
                </c:pt>
                <c:pt idx="26269">
                  <c:v>41274.083333333336</c:v>
                </c:pt>
                <c:pt idx="26270">
                  <c:v>41274.125</c:v>
                </c:pt>
                <c:pt idx="26271">
                  <c:v>41274.166666666664</c:v>
                </c:pt>
                <c:pt idx="26272">
                  <c:v>41274.208333333336</c:v>
                </c:pt>
                <c:pt idx="26273">
                  <c:v>41274.25</c:v>
                </c:pt>
                <c:pt idx="26274">
                  <c:v>41274.291666666664</c:v>
                </c:pt>
                <c:pt idx="26275">
                  <c:v>41274.333333333336</c:v>
                </c:pt>
                <c:pt idx="26276">
                  <c:v>41274.375</c:v>
                </c:pt>
                <c:pt idx="26277">
                  <c:v>41274.416666666664</c:v>
                </c:pt>
                <c:pt idx="26278">
                  <c:v>41274.458333333336</c:v>
                </c:pt>
                <c:pt idx="26279">
                  <c:v>41274.5</c:v>
                </c:pt>
                <c:pt idx="26280">
                  <c:v>41274.541666666664</c:v>
                </c:pt>
                <c:pt idx="26281">
                  <c:v>41274.583333333336</c:v>
                </c:pt>
                <c:pt idx="26282">
                  <c:v>41274.625</c:v>
                </c:pt>
                <c:pt idx="26283">
                  <c:v>41274.666666666664</c:v>
                </c:pt>
                <c:pt idx="26284">
                  <c:v>41274.708333333336</c:v>
                </c:pt>
                <c:pt idx="26285">
                  <c:v>41274.75</c:v>
                </c:pt>
                <c:pt idx="26286">
                  <c:v>41274.791666666664</c:v>
                </c:pt>
                <c:pt idx="26287">
                  <c:v>41274.833333333336</c:v>
                </c:pt>
                <c:pt idx="26288">
                  <c:v>41274.875</c:v>
                </c:pt>
                <c:pt idx="26289">
                  <c:v>41274.916666666664</c:v>
                </c:pt>
                <c:pt idx="26290">
                  <c:v>41274.958333333336</c:v>
                </c:pt>
                <c:pt idx="26291">
                  <c:v>41275</c:v>
                </c:pt>
                <c:pt idx="26292">
                  <c:v>41275.041666666664</c:v>
                </c:pt>
                <c:pt idx="26293">
                  <c:v>41275.083333333336</c:v>
                </c:pt>
                <c:pt idx="26294">
                  <c:v>41275.125</c:v>
                </c:pt>
                <c:pt idx="26295">
                  <c:v>41275.166666666664</c:v>
                </c:pt>
                <c:pt idx="26296">
                  <c:v>41275.208333333336</c:v>
                </c:pt>
                <c:pt idx="26297">
                  <c:v>41275.25</c:v>
                </c:pt>
                <c:pt idx="26298">
                  <c:v>41275.291666666664</c:v>
                </c:pt>
                <c:pt idx="26299">
                  <c:v>41275.333333333336</c:v>
                </c:pt>
                <c:pt idx="26300">
                  <c:v>41275.375</c:v>
                </c:pt>
                <c:pt idx="26301">
                  <c:v>41275.416666666664</c:v>
                </c:pt>
                <c:pt idx="26302">
                  <c:v>41275.458333333336</c:v>
                </c:pt>
                <c:pt idx="26303">
                  <c:v>41275.5</c:v>
                </c:pt>
                <c:pt idx="26304">
                  <c:v>41275.541666666664</c:v>
                </c:pt>
                <c:pt idx="26305">
                  <c:v>41275.583333333336</c:v>
                </c:pt>
                <c:pt idx="26306">
                  <c:v>41275.625</c:v>
                </c:pt>
                <c:pt idx="26307">
                  <c:v>41275.666666666664</c:v>
                </c:pt>
                <c:pt idx="26308">
                  <c:v>41275.708333333336</c:v>
                </c:pt>
                <c:pt idx="26309">
                  <c:v>41275.75</c:v>
                </c:pt>
                <c:pt idx="26310">
                  <c:v>41275.791666666664</c:v>
                </c:pt>
                <c:pt idx="26311">
                  <c:v>41275.833333333336</c:v>
                </c:pt>
                <c:pt idx="26312">
                  <c:v>41275.875</c:v>
                </c:pt>
                <c:pt idx="26313">
                  <c:v>41275.916666666664</c:v>
                </c:pt>
                <c:pt idx="26314">
                  <c:v>41275.958333333336</c:v>
                </c:pt>
                <c:pt idx="26315">
                  <c:v>41276</c:v>
                </c:pt>
                <c:pt idx="26316">
                  <c:v>41276.041666666664</c:v>
                </c:pt>
                <c:pt idx="26317">
                  <c:v>41276.083333333336</c:v>
                </c:pt>
                <c:pt idx="26318">
                  <c:v>41276.125</c:v>
                </c:pt>
                <c:pt idx="26319">
                  <c:v>41276.166666666664</c:v>
                </c:pt>
                <c:pt idx="26320">
                  <c:v>41276.208333333336</c:v>
                </c:pt>
                <c:pt idx="26321">
                  <c:v>41276.25</c:v>
                </c:pt>
                <c:pt idx="26322">
                  <c:v>41276.291666666664</c:v>
                </c:pt>
                <c:pt idx="26323">
                  <c:v>41276.333333333336</c:v>
                </c:pt>
                <c:pt idx="26324">
                  <c:v>41276.375</c:v>
                </c:pt>
                <c:pt idx="26325">
                  <c:v>41276.416666666664</c:v>
                </c:pt>
                <c:pt idx="26326">
                  <c:v>41276.458333333336</c:v>
                </c:pt>
                <c:pt idx="26327">
                  <c:v>41276.5</c:v>
                </c:pt>
                <c:pt idx="26328">
                  <c:v>41276.541666666664</c:v>
                </c:pt>
                <c:pt idx="26329">
                  <c:v>41276.583333333336</c:v>
                </c:pt>
                <c:pt idx="26330">
                  <c:v>41276.625</c:v>
                </c:pt>
                <c:pt idx="26331">
                  <c:v>41276.666666666664</c:v>
                </c:pt>
                <c:pt idx="26332">
                  <c:v>41276.708333333336</c:v>
                </c:pt>
                <c:pt idx="26333">
                  <c:v>41276.75</c:v>
                </c:pt>
                <c:pt idx="26334">
                  <c:v>41276.791666666664</c:v>
                </c:pt>
                <c:pt idx="26335">
                  <c:v>41276.833333333336</c:v>
                </c:pt>
                <c:pt idx="26336">
                  <c:v>41276.875</c:v>
                </c:pt>
                <c:pt idx="26337">
                  <c:v>41276.916666666664</c:v>
                </c:pt>
                <c:pt idx="26338">
                  <c:v>41276.958333333336</c:v>
                </c:pt>
                <c:pt idx="26339">
                  <c:v>41277</c:v>
                </c:pt>
                <c:pt idx="26340">
                  <c:v>41277.041666666664</c:v>
                </c:pt>
                <c:pt idx="26341">
                  <c:v>41277.083333333336</c:v>
                </c:pt>
                <c:pt idx="26342">
                  <c:v>41277.125</c:v>
                </c:pt>
                <c:pt idx="26343">
                  <c:v>41277.166666666664</c:v>
                </c:pt>
                <c:pt idx="26344">
                  <c:v>41277.208333333336</c:v>
                </c:pt>
                <c:pt idx="26345">
                  <c:v>41277.25</c:v>
                </c:pt>
                <c:pt idx="26346">
                  <c:v>41277.291666666664</c:v>
                </c:pt>
                <c:pt idx="26347">
                  <c:v>41277.333333333336</c:v>
                </c:pt>
                <c:pt idx="26348">
                  <c:v>41277.375</c:v>
                </c:pt>
                <c:pt idx="26349">
                  <c:v>41277.416666666664</c:v>
                </c:pt>
                <c:pt idx="26350">
                  <c:v>41277.458333333336</c:v>
                </c:pt>
                <c:pt idx="26351">
                  <c:v>41277.5</c:v>
                </c:pt>
                <c:pt idx="26352">
                  <c:v>41277.541666666664</c:v>
                </c:pt>
                <c:pt idx="26353">
                  <c:v>41277.583333333336</c:v>
                </c:pt>
                <c:pt idx="26354">
                  <c:v>41277.625</c:v>
                </c:pt>
                <c:pt idx="26355">
                  <c:v>41277.666666666664</c:v>
                </c:pt>
                <c:pt idx="26356">
                  <c:v>41277.708333333336</c:v>
                </c:pt>
                <c:pt idx="26357">
                  <c:v>41277.75</c:v>
                </c:pt>
                <c:pt idx="26358">
                  <c:v>41277.791666666664</c:v>
                </c:pt>
                <c:pt idx="26359">
                  <c:v>41277.833333333336</c:v>
                </c:pt>
                <c:pt idx="26360">
                  <c:v>41277.875</c:v>
                </c:pt>
                <c:pt idx="26361">
                  <c:v>41277.916666666664</c:v>
                </c:pt>
                <c:pt idx="26362">
                  <c:v>41277.958333333336</c:v>
                </c:pt>
                <c:pt idx="26363">
                  <c:v>41278</c:v>
                </c:pt>
                <c:pt idx="26364">
                  <c:v>41278.041666666664</c:v>
                </c:pt>
                <c:pt idx="26365">
                  <c:v>41278.083333333336</c:v>
                </c:pt>
                <c:pt idx="26366">
                  <c:v>41278.125</c:v>
                </c:pt>
                <c:pt idx="26367">
                  <c:v>41278.166666666664</c:v>
                </c:pt>
                <c:pt idx="26368">
                  <c:v>41278.208333333336</c:v>
                </c:pt>
                <c:pt idx="26369">
                  <c:v>41278.25</c:v>
                </c:pt>
                <c:pt idx="26370">
                  <c:v>41278.291666666664</c:v>
                </c:pt>
                <c:pt idx="26371">
                  <c:v>41278.333333333336</c:v>
                </c:pt>
                <c:pt idx="26372">
                  <c:v>41278.375</c:v>
                </c:pt>
                <c:pt idx="26373">
                  <c:v>41278.416666666664</c:v>
                </c:pt>
                <c:pt idx="26374">
                  <c:v>41278.458333333336</c:v>
                </c:pt>
                <c:pt idx="26375">
                  <c:v>41278.5</c:v>
                </c:pt>
                <c:pt idx="26376">
                  <c:v>41278.541666666664</c:v>
                </c:pt>
                <c:pt idx="26377">
                  <c:v>41278.583333333336</c:v>
                </c:pt>
                <c:pt idx="26378">
                  <c:v>41278.625</c:v>
                </c:pt>
                <c:pt idx="26379">
                  <c:v>41278.666666666664</c:v>
                </c:pt>
                <c:pt idx="26380">
                  <c:v>41278.708333333336</c:v>
                </c:pt>
                <c:pt idx="26381">
                  <c:v>41278.75</c:v>
                </c:pt>
                <c:pt idx="26382">
                  <c:v>41278.791666666664</c:v>
                </c:pt>
                <c:pt idx="26383">
                  <c:v>41278.833333333336</c:v>
                </c:pt>
                <c:pt idx="26384">
                  <c:v>41278.875</c:v>
                </c:pt>
                <c:pt idx="26385">
                  <c:v>41278.916666666664</c:v>
                </c:pt>
                <c:pt idx="26386">
                  <c:v>41278.958333333336</c:v>
                </c:pt>
                <c:pt idx="26387">
                  <c:v>41279</c:v>
                </c:pt>
                <c:pt idx="26388">
                  <c:v>41279.041666666664</c:v>
                </c:pt>
                <c:pt idx="26389">
                  <c:v>41279.083333333336</c:v>
                </c:pt>
                <c:pt idx="26390">
                  <c:v>41279.125</c:v>
                </c:pt>
                <c:pt idx="26391">
                  <c:v>41279.166666666664</c:v>
                </c:pt>
                <c:pt idx="26392">
                  <c:v>41279.208333333336</c:v>
                </c:pt>
                <c:pt idx="26393">
                  <c:v>41279.25</c:v>
                </c:pt>
                <c:pt idx="26394">
                  <c:v>41279.291666666664</c:v>
                </c:pt>
                <c:pt idx="26395">
                  <c:v>41279.333333333336</c:v>
                </c:pt>
                <c:pt idx="26396">
                  <c:v>41279.375</c:v>
                </c:pt>
                <c:pt idx="26397">
                  <c:v>41279.416666666664</c:v>
                </c:pt>
                <c:pt idx="26398">
                  <c:v>41279.458333333336</c:v>
                </c:pt>
                <c:pt idx="26399">
                  <c:v>41279.5</c:v>
                </c:pt>
                <c:pt idx="26400">
                  <c:v>41279.541666666664</c:v>
                </c:pt>
                <c:pt idx="26401">
                  <c:v>41279.583333333336</c:v>
                </c:pt>
                <c:pt idx="26402">
                  <c:v>41279.625</c:v>
                </c:pt>
                <c:pt idx="26403">
                  <c:v>41279.666666666664</c:v>
                </c:pt>
                <c:pt idx="26404">
                  <c:v>41279.708333333336</c:v>
                </c:pt>
                <c:pt idx="26405">
                  <c:v>41279.75</c:v>
                </c:pt>
                <c:pt idx="26406">
                  <c:v>41279.791666666664</c:v>
                </c:pt>
                <c:pt idx="26407">
                  <c:v>41279.833333333336</c:v>
                </c:pt>
                <c:pt idx="26408">
                  <c:v>41279.875</c:v>
                </c:pt>
                <c:pt idx="26409">
                  <c:v>41279.916666666664</c:v>
                </c:pt>
                <c:pt idx="26410">
                  <c:v>41279.958333333336</c:v>
                </c:pt>
                <c:pt idx="26411">
                  <c:v>41280</c:v>
                </c:pt>
                <c:pt idx="26412">
                  <c:v>41280.041666666664</c:v>
                </c:pt>
                <c:pt idx="26413">
                  <c:v>41280.083333333336</c:v>
                </c:pt>
                <c:pt idx="26414">
                  <c:v>41280.125</c:v>
                </c:pt>
                <c:pt idx="26415">
                  <c:v>41280.166666666664</c:v>
                </c:pt>
                <c:pt idx="26416">
                  <c:v>41280.208333333336</c:v>
                </c:pt>
                <c:pt idx="26417">
                  <c:v>41280.25</c:v>
                </c:pt>
                <c:pt idx="26418">
                  <c:v>41280.291666666664</c:v>
                </c:pt>
                <c:pt idx="26419">
                  <c:v>41280.333333333336</c:v>
                </c:pt>
                <c:pt idx="26420">
                  <c:v>41280.375</c:v>
                </c:pt>
                <c:pt idx="26421">
                  <c:v>41280.416666666664</c:v>
                </c:pt>
                <c:pt idx="26422">
                  <c:v>41280.458333333336</c:v>
                </c:pt>
                <c:pt idx="26423">
                  <c:v>41280.5</c:v>
                </c:pt>
                <c:pt idx="26424">
                  <c:v>41280.541666666664</c:v>
                </c:pt>
                <c:pt idx="26425">
                  <c:v>41280.583333333336</c:v>
                </c:pt>
                <c:pt idx="26426">
                  <c:v>41280.625</c:v>
                </c:pt>
                <c:pt idx="26427">
                  <c:v>41280.666666666664</c:v>
                </c:pt>
                <c:pt idx="26428">
                  <c:v>41280.708333333336</c:v>
                </c:pt>
                <c:pt idx="26429">
                  <c:v>41280.75</c:v>
                </c:pt>
                <c:pt idx="26430">
                  <c:v>41280.791666666664</c:v>
                </c:pt>
                <c:pt idx="26431">
                  <c:v>41280.833333333336</c:v>
                </c:pt>
                <c:pt idx="26432">
                  <c:v>41280.875</c:v>
                </c:pt>
                <c:pt idx="26433">
                  <c:v>41280.916666666664</c:v>
                </c:pt>
                <c:pt idx="26434">
                  <c:v>41280.958333333336</c:v>
                </c:pt>
                <c:pt idx="26435">
                  <c:v>41281</c:v>
                </c:pt>
                <c:pt idx="26436">
                  <c:v>41281.041666666664</c:v>
                </c:pt>
                <c:pt idx="26437">
                  <c:v>41281.083333333336</c:v>
                </c:pt>
                <c:pt idx="26438">
                  <c:v>41281.125</c:v>
                </c:pt>
                <c:pt idx="26439">
                  <c:v>41281.166666666664</c:v>
                </c:pt>
                <c:pt idx="26440">
                  <c:v>41281.208333333336</c:v>
                </c:pt>
                <c:pt idx="26441">
                  <c:v>41281.25</c:v>
                </c:pt>
                <c:pt idx="26442">
                  <c:v>41281.291666666664</c:v>
                </c:pt>
                <c:pt idx="26443">
                  <c:v>41281.333333333336</c:v>
                </c:pt>
                <c:pt idx="26444">
                  <c:v>41281.375</c:v>
                </c:pt>
                <c:pt idx="26445">
                  <c:v>41281.416666666664</c:v>
                </c:pt>
                <c:pt idx="26446">
                  <c:v>41281.458333333336</c:v>
                </c:pt>
                <c:pt idx="26447">
                  <c:v>41281.5</c:v>
                </c:pt>
                <c:pt idx="26448">
                  <c:v>41281.541666666664</c:v>
                </c:pt>
                <c:pt idx="26449">
                  <c:v>41281.583333333336</c:v>
                </c:pt>
                <c:pt idx="26450">
                  <c:v>41281.625</c:v>
                </c:pt>
                <c:pt idx="26451">
                  <c:v>41281.666666666664</c:v>
                </c:pt>
                <c:pt idx="26452">
                  <c:v>41281.708333333336</c:v>
                </c:pt>
                <c:pt idx="26453">
                  <c:v>41281.75</c:v>
                </c:pt>
                <c:pt idx="26454">
                  <c:v>41281.791666666664</c:v>
                </c:pt>
                <c:pt idx="26455">
                  <c:v>41281.833333333336</c:v>
                </c:pt>
                <c:pt idx="26456">
                  <c:v>41281.875</c:v>
                </c:pt>
                <c:pt idx="26457">
                  <c:v>41281.916666666664</c:v>
                </c:pt>
                <c:pt idx="26458">
                  <c:v>41281.958333333336</c:v>
                </c:pt>
                <c:pt idx="26459">
                  <c:v>41282</c:v>
                </c:pt>
                <c:pt idx="26460">
                  <c:v>41282.041666666664</c:v>
                </c:pt>
                <c:pt idx="26461">
                  <c:v>41282.083333333336</c:v>
                </c:pt>
                <c:pt idx="26462">
                  <c:v>41282.125</c:v>
                </c:pt>
                <c:pt idx="26463">
                  <c:v>41282.166666666664</c:v>
                </c:pt>
                <c:pt idx="26464">
                  <c:v>41282.208333333336</c:v>
                </c:pt>
                <c:pt idx="26465">
                  <c:v>41282.25</c:v>
                </c:pt>
                <c:pt idx="26466">
                  <c:v>41282.291666666664</c:v>
                </c:pt>
                <c:pt idx="26467">
                  <c:v>41282.333333333336</c:v>
                </c:pt>
                <c:pt idx="26468">
                  <c:v>41282.375</c:v>
                </c:pt>
                <c:pt idx="26469">
                  <c:v>41282.416666666664</c:v>
                </c:pt>
                <c:pt idx="26470">
                  <c:v>41282.458333333336</c:v>
                </c:pt>
                <c:pt idx="26471">
                  <c:v>41282.5</c:v>
                </c:pt>
                <c:pt idx="26472">
                  <c:v>41282.541666666664</c:v>
                </c:pt>
                <c:pt idx="26473">
                  <c:v>41282.583333333336</c:v>
                </c:pt>
                <c:pt idx="26474">
                  <c:v>41282.625</c:v>
                </c:pt>
                <c:pt idx="26475">
                  <c:v>41282.666666666664</c:v>
                </c:pt>
                <c:pt idx="26476">
                  <c:v>41282.708333333336</c:v>
                </c:pt>
                <c:pt idx="26477">
                  <c:v>41282.75</c:v>
                </c:pt>
                <c:pt idx="26478">
                  <c:v>41282.791666666664</c:v>
                </c:pt>
                <c:pt idx="26479">
                  <c:v>41282.833333333336</c:v>
                </c:pt>
                <c:pt idx="26480">
                  <c:v>41282.875</c:v>
                </c:pt>
                <c:pt idx="26481">
                  <c:v>41282.916666666664</c:v>
                </c:pt>
                <c:pt idx="26482">
                  <c:v>41282.958333333336</c:v>
                </c:pt>
                <c:pt idx="26483">
                  <c:v>41283</c:v>
                </c:pt>
                <c:pt idx="26484">
                  <c:v>41283.041666666664</c:v>
                </c:pt>
                <c:pt idx="26485">
                  <c:v>41283.083333333336</c:v>
                </c:pt>
                <c:pt idx="26486">
                  <c:v>41283.125</c:v>
                </c:pt>
                <c:pt idx="26487">
                  <c:v>41283.166666666664</c:v>
                </c:pt>
                <c:pt idx="26488">
                  <c:v>41283.208333333336</c:v>
                </c:pt>
                <c:pt idx="26489">
                  <c:v>41283.25</c:v>
                </c:pt>
                <c:pt idx="26490">
                  <c:v>41283.291666666664</c:v>
                </c:pt>
                <c:pt idx="26491">
                  <c:v>41283.333333333336</c:v>
                </c:pt>
                <c:pt idx="26492">
                  <c:v>41283.375</c:v>
                </c:pt>
                <c:pt idx="26493">
                  <c:v>41283.416666666664</c:v>
                </c:pt>
                <c:pt idx="26494">
                  <c:v>41283.458333333336</c:v>
                </c:pt>
                <c:pt idx="26495">
                  <c:v>41283.5</c:v>
                </c:pt>
                <c:pt idx="26496">
                  <c:v>41283.541666666664</c:v>
                </c:pt>
                <c:pt idx="26497">
                  <c:v>41283.583333333336</c:v>
                </c:pt>
                <c:pt idx="26498">
                  <c:v>41283.625</c:v>
                </c:pt>
                <c:pt idx="26499">
                  <c:v>41283.666666666664</c:v>
                </c:pt>
                <c:pt idx="26500">
                  <c:v>41283.708333333336</c:v>
                </c:pt>
                <c:pt idx="26501">
                  <c:v>41283.75</c:v>
                </c:pt>
                <c:pt idx="26502">
                  <c:v>41283.791666666664</c:v>
                </c:pt>
                <c:pt idx="26503">
                  <c:v>41283.833333333336</c:v>
                </c:pt>
                <c:pt idx="26504">
                  <c:v>41283.875</c:v>
                </c:pt>
                <c:pt idx="26505">
                  <c:v>41283.916666666664</c:v>
                </c:pt>
                <c:pt idx="26506">
                  <c:v>41283.958333333336</c:v>
                </c:pt>
                <c:pt idx="26507">
                  <c:v>41284</c:v>
                </c:pt>
                <c:pt idx="26508">
                  <c:v>41284.041666666664</c:v>
                </c:pt>
                <c:pt idx="26509">
                  <c:v>41284.083333333336</c:v>
                </c:pt>
                <c:pt idx="26510">
                  <c:v>41284.125</c:v>
                </c:pt>
                <c:pt idx="26511">
                  <c:v>41284.166666666664</c:v>
                </c:pt>
                <c:pt idx="26512">
                  <c:v>41284.208333333336</c:v>
                </c:pt>
                <c:pt idx="26513">
                  <c:v>41284.25</c:v>
                </c:pt>
                <c:pt idx="26514">
                  <c:v>41284.291666666664</c:v>
                </c:pt>
                <c:pt idx="26515">
                  <c:v>41284.333333333336</c:v>
                </c:pt>
                <c:pt idx="26516">
                  <c:v>41284.375</c:v>
                </c:pt>
                <c:pt idx="26517">
                  <c:v>41284.416666666664</c:v>
                </c:pt>
                <c:pt idx="26518">
                  <c:v>41284.458333333336</c:v>
                </c:pt>
                <c:pt idx="26519">
                  <c:v>41284.5</c:v>
                </c:pt>
                <c:pt idx="26520">
                  <c:v>41284.541666666664</c:v>
                </c:pt>
                <c:pt idx="26521">
                  <c:v>41284.583333333336</c:v>
                </c:pt>
                <c:pt idx="26522">
                  <c:v>41284.625</c:v>
                </c:pt>
                <c:pt idx="26523">
                  <c:v>41284.666666666664</c:v>
                </c:pt>
                <c:pt idx="26524">
                  <c:v>41284.708333333336</c:v>
                </c:pt>
                <c:pt idx="26525">
                  <c:v>41284.75</c:v>
                </c:pt>
                <c:pt idx="26526">
                  <c:v>41284.791666666664</c:v>
                </c:pt>
                <c:pt idx="26527">
                  <c:v>41284.833333333336</c:v>
                </c:pt>
                <c:pt idx="26528">
                  <c:v>41284.875</c:v>
                </c:pt>
                <c:pt idx="26529">
                  <c:v>41284.916666666664</c:v>
                </c:pt>
                <c:pt idx="26530">
                  <c:v>41284.958333333336</c:v>
                </c:pt>
                <c:pt idx="26531">
                  <c:v>41285</c:v>
                </c:pt>
                <c:pt idx="26532">
                  <c:v>41285.041666666664</c:v>
                </c:pt>
                <c:pt idx="26533">
                  <c:v>41285.083333333336</c:v>
                </c:pt>
                <c:pt idx="26534">
                  <c:v>41285.125</c:v>
                </c:pt>
                <c:pt idx="26535">
                  <c:v>41285.166666666664</c:v>
                </c:pt>
                <c:pt idx="26536">
                  <c:v>41285.208333333336</c:v>
                </c:pt>
                <c:pt idx="26537">
                  <c:v>41285.25</c:v>
                </c:pt>
                <c:pt idx="26538">
                  <c:v>41285.291666666664</c:v>
                </c:pt>
                <c:pt idx="26539">
                  <c:v>41285.333333333336</c:v>
                </c:pt>
                <c:pt idx="26540">
                  <c:v>41285.375</c:v>
                </c:pt>
                <c:pt idx="26541">
                  <c:v>41285.416666666664</c:v>
                </c:pt>
                <c:pt idx="26542">
                  <c:v>41285.458333333336</c:v>
                </c:pt>
                <c:pt idx="26543">
                  <c:v>41285.5</c:v>
                </c:pt>
                <c:pt idx="26544">
                  <c:v>41285.541666666664</c:v>
                </c:pt>
                <c:pt idx="26545">
                  <c:v>41285.583333333336</c:v>
                </c:pt>
                <c:pt idx="26546">
                  <c:v>41285.625</c:v>
                </c:pt>
                <c:pt idx="26547">
                  <c:v>41285.666666666664</c:v>
                </c:pt>
                <c:pt idx="26548">
                  <c:v>41285.708333333336</c:v>
                </c:pt>
                <c:pt idx="26549">
                  <c:v>41285.75</c:v>
                </c:pt>
                <c:pt idx="26550">
                  <c:v>41285.791666666664</c:v>
                </c:pt>
                <c:pt idx="26551">
                  <c:v>41285.833333333336</c:v>
                </c:pt>
                <c:pt idx="26552">
                  <c:v>41285.875</c:v>
                </c:pt>
                <c:pt idx="26553">
                  <c:v>41285.916666666664</c:v>
                </c:pt>
                <c:pt idx="26554">
                  <c:v>41285.958333333336</c:v>
                </c:pt>
                <c:pt idx="26555">
                  <c:v>41286</c:v>
                </c:pt>
                <c:pt idx="26556">
                  <c:v>41286.041666666664</c:v>
                </c:pt>
                <c:pt idx="26557">
                  <c:v>41286.083333333336</c:v>
                </c:pt>
                <c:pt idx="26558">
                  <c:v>41286.125</c:v>
                </c:pt>
                <c:pt idx="26559">
                  <c:v>41286.166666666664</c:v>
                </c:pt>
                <c:pt idx="26560">
                  <c:v>41286.208333333336</c:v>
                </c:pt>
                <c:pt idx="26561">
                  <c:v>41286.25</c:v>
                </c:pt>
                <c:pt idx="26562">
                  <c:v>41286.291666666664</c:v>
                </c:pt>
                <c:pt idx="26563">
                  <c:v>41286.333333333336</c:v>
                </c:pt>
                <c:pt idx="26564">
                  <c:v>41286.375</c:v>
                </c:pt>
                <c:pt idx="26565">
                  <c:v>41286.416666666664</c:v>
                </c:pt>
                <c:pt idx="26566">
                  <c:v>41286.458333333336</c:v>
                </c:pt>
                <c:pt idx="26567">
                  <c:v>41286.5</c:v>
                </c:pt>
                <c:pt idx="26568">
                  <c:v>41286.541666666664</c:v>
                </c:pt>
                <c:pt idx="26569">
                  <c:v>41286.583333333336</c:v>
                </c:pt>
                <c:pt idx="26570">
                  <c:v>41286.625</c:v>
                </c:pt>
                <c:pt idx="26571">
                  <c:v>41286.666666666664</c:v>
                </c:pt>
                <c:pt idx="26572">
                  <c:v>41286.708333333336</c:v>
                </c:pt>
                <c:pt idx="26573">
                  <c:v>41286.75</c:v>
                </c:pt>
                <c:pt idx="26574">
                  <c:v>41286.791666666664</c:v>
                </c:pt>
                <c:pt idx="26575">
                  <c:v>41286.833333333336</c:v>
                </c:pt>
                <c:pt idx="26576">
                  <c:v>41286.875</c:v>
                </c:pt>
                <c:pt idx="26577">
                  <c:v>41286.916666666664</c:v>
                </c:pt>
                <c:pt idx="26578">
                  <c:v>41286.958333333336</c:v>
                </c:pt>
                <c:pt idx="26579">
                  <c:v>41287</c:v>
                </c:pt>
                <c:pt idx="26580">
                  <c:v>41287.041666666664</c:v>
                </c:pt>
                <c:pt idx="26581">
                  <c:v>41287.083333333336</c:v>
                </c:pt>
                <c:pt idx="26582">
                  <c:v>41287.125</c:v>
                </c:pt>
                <c:pt idx="26583">
                  <c:v>41287.166666666664</c:v>
                </c:pt>
                <c:pt idx="26584">
                  <c:v>41287.208333333336</c:v>
                </c:pt>
                <c:pt idx="26585">
                  <c:v>41287.25</c:v>
                </c:pt>
                <c:pt idx="26586">
                  <c:v>41287.291666666664</c:v>
                </c:pt>
                <c:pt idx="26587">
                  <c:v>41287.333333333336</c:v>
                </c:pt>
                <c:pt idx="26588">
                  <c:v>41287.375</c:v>
                </c:pt>
                <c:pt idx="26589">
                  <c:v>41287.416666666664</c:v>
                </c:pt>
                <c:pt idx="26590">
                  <c:v>41287.458333333336</c:v>
                </c:pt>
                <c:pt idx="26591">
                  <c:v>41287.5</c:v>
                </c:pt>
                <c:pt idx="26592">
                  <c:v>41287.541666666664</c:v>
                </c:pt>
                <c:pt idx="26593">
                  <c:v>41287.583333333336</c:v>
                </c:pt>
                <c:pt idx="26594">
                  <c:v>41287.625</c:v>
                </c:pt>
                <c:pt idx="26595">
                  <c:v>41287.666666666664</c:v>
                </c:pt>
                <c:pt idx="26596">
                  <c:v>41287.708333333336</c:v>
                </c:pt>
                <c:pt idx="26597">
                  <c:v>41287.75</c:v>
                </c:pt>
                <c:pt idx="26598">
                  <c:v>41287.791666666664</c:v>
                </c:pt>
                <c:pt idx="26599">
                  <c:v>41287.833333333336</c:v>
                </c:pt>
                <c:pt idx="26600">
                  <c:v>41287.875</c:v>
                </c:pt>
                <c:pt idx="26601">
                  <c:v>41287.916666666664</c:v>
                </c:pt>
                <c:pt idx="26602">
                  <c:v>41287.958333333336</c:v>
                </c:pt>
                <c:pt idx="26603">
                  <c:v>41288</c:v>
                </c:pt>
                <c:pt idx="26604">
                  <c:v>41288.041666666664</c:v>
                </c:pt>
                <c:pt idx="26605">
                  <c:v>41288.083333333336</c:v>
                </c:pt>
                <c:pt idx="26606">
                  <c:v>41288.125</c:v>
                </c:pt>
                <c:pt idx="26607">
                  <c:v>41288.166666666664</c:v>
                </c:pt>
                <c:pt idx="26608">
                  <c:v>41288.208333333336</c:v>
                </c:pt>
                <c:pt idx="26609">
                  <c:v>41288.25</c:v>
                </c:pt>
                <c:pt idx="26610">
                  <c:v>41288.291666666664</c:v>
                </c:pt>
                <c:pt idx="26611">
                  <c:v>41288.333333333336</c:v>
                </c:pt>
                <c:pt idx="26612">
                  <c:v>41288.375</c:v>
                </c:pt>
                <c:pt idx="26613">
                  <c:v>41288.416666666664</c:v>
                </c:pt>
                <c:pt idx="26614">
                  <c:v>41288.458333333336</c:v>
                </c:pt>
                <c:pt idx="26615">
                  <c:v>41288.5</c:v>
                </c:pt>
                <c:pt idx="26616">
                  <c:v>41288.541666666664</c:v>
                </c:pt>
                <c:pt idx="26617">
                  <c:v>41288.583333333336</c:v>
                </c:pt>
                <c:pt idx="26618">
                  <c:v>41288.625</c:v>
                </c:pt>
                <c:pt idx="26619">
                  <c:v>41288.666666666664</c:v>
                </c:pt>
                <c:pt idx="26620">
                  <c:v>41288.708333333336</c:v>
                </c:pt>
                <c:pt idx="26621">
                  <c:v>41288.75</c:v>
                </c:pt>
                <c:pt idx="26622">
                  <c:v>41288.791666666664</c:v>
                </c:pt>
                <c:pt idx="26623">
                  <c:v>41288.833333333336</c:v>
                </c:pt>
                <c:pt idx="26624">
                  <c:v>41288.875</c:v>
                </c:pt>
                <c:pt idx="26625">
                  <c:v>41288.916666666664</c:v>
                </c:pt>
                <c:pt idx="26626">
                  <c:v>41288.958333333336</c:v>
                </c:pt>
                <c:pt idx="26627">
                  <c:v>41289</c:v>
                </c:pt>
                <c:pt idx="26628">
                  <c:v>41289.041666666664</c:v>
                </c:pt>
                <c:pt idx="26629">
                  <c:v>41289.083333333336</c:v>
                </c:pt>
                <c:pt idx="26630">
                  <c:v>41289.125</c:v>
                </c:pt>
                <c:pt idx="26631">
                  <c:v>41289.166666666664</c:v>
                </c:pt>
                <c:pt idx="26632">
                  <c:v>41289.208333333336</c:v>
                </c:pt>
                <c:pt idx="26633">
                  <c:v>41289.25</c:v>
                </c:pt>
                <c:pt idx="26634">
                  <c:v>41289.291666666664</c:v>
                </c:pt>
                <c:pt idx="26635">
                  <c:v>41289.333333333336</c:v>
                </c:pt>
                <c:pt idx="26636">
                  <c:v>41289.375</c:v>
                </c:pt>
                <c:pt idx="26637">
                  <c:v>41289.416666666664</c:v>
                </c:pt>
                <c:pt idx="26638">
                  <c:v>41289.458333333336</c:v>
                </c:pt>
                <c:pt idx="26639">
                  <c:v>41289.5</c:v>
                </c:pt>
                <c:pt idx="26640">
                  <c:v>41289.541666666664</c:v>
                </c:pt>
                <c:pt idx="26641">
                  <c:v>41289.583333333336</c:v>
                </c:pt>
                <c:pt idx="26642">
                  <c:v>41289.625</c:v>
                </c:pt>
                <c:pt idx="26643">
                  <c:v>41289.666666666664</c:v>
                </c:pt>
                <c:pt idx="26644">
                  <c:v>41289.708333333336</c:v>
                </c:pt>
                <c:pt idx="26645">
                  <c:v>41289.75</c:v>
                </c:pt>
                <c:pt idx="26646">
                  <c:v>41289.791666666664</c:v>
                </c:pt>
                <c:pt idx="26647">
                  <c:v>41289.833333333336</c:v>
                </c:pt>
                <c:pt idx="26648">
                  <c:v>41289.875</c:v>
                </c:pt>
                <c:pt idx="26649">
                  <c:v>41289.916666666664</c:v>
                </c:pt>
                <c:pt idx="26650">
                  <c:v>41289.958333333336</c:v>
                </c:pt>
                <c:pt idx="26651">
                  <c:v>41290</c:v>
                </c:pt>
                <c:pt idx="26652">
                  <c:v>41290.041666666664</c:v>
                </c:pt>
                <c:pt idx="26653">
                  <c:v>41290.083333333336</c:v>
                </c:pt>
                <c:pt idx="26654">
                  <c:v>41290.125</c:v>
                </c:pt>
                <c:pt idx="26655">
                  <c:v>41290.166666666664</c:v>
                </c:pt>
                <c:pt idx="26656">
                  <c:v>41290.208333333336</c:v>
                </c:pt>
                <c:pt idx="26657">
                  <c:v>41290.25</c:v>
                </c:pt>
                <c:pt idx="26658">
                  <c:v>41290.291666666664</c:v>
                </c:pt>
                <c:pt idx="26659">
                  <c:v>41290.333333333336</c:v>
                </c:pt>
                <c:pt idx="26660">
                  <c:v>41290.375</c:v>
                </c:pt>
                <c:pt idx="26661">
                  <c:v>41290.416666666664</c:v>
                </c:pt>
                <c:pt idx="26662">
                  <c:v>41290.458333333336</c:v>
                </c:pt>
                <c:pt idx="26663">
                  <c:v>41290.5</c:v>
                </c:pt>
                <c:pt idx="26664">
                  <c:v>41290.541666666664</c:v>
                </c:pt>
                <c:pt idx="26665">
                  <c:v>41290.583333333336</c:v>
                </c:pt>
                <c:pt idx="26666">
                  <c:v>41290.625</c:v>
                </c:pt>
                <c:pt idx="26667">
                  <c:v>41290.666666666664</c:v>
                </c:pt>
                <c:pt idx="26668">
                  <c:v>41290.708333333336</c:v>
                </c:pt>
                <c:pt idx="26669">
                  <c:v>41290.75</c:v>
                </c:pt>
                <c:pt idx="26670">
                  <c:v>41290.791666666664</c:v>
                </c:pt>
                <c:pt idx="26671">
                  <c:v>41290.833333333336</c:v>
                </c:pt>
                <c:pt idx="26672">
                  <c:v>41290.875</c:v>
                </c:pt>
                <c:pt idx="26673">
                  <c:v>41290.916666666664</c:v>
                </c:pt>
                <c:pt idx="26674">
                  <c:v>41290.958333333336</c:v>
                </c:pt>
                <c:pt idx="26675">
                  <c:v>41291</c:v>
                </c:pt>
                <c:pt idx="26676">
                  <c:v>41291.041666666664</c:v>
                </c:pt>
                <c:pt idx="26677">
                  <c:v>41291.083333333336</c:v>
                </c:pt>
                <c:pt idx="26678">
                  <c:v>41291.125</c:v>
                </c:pt>
                <c:pt idx="26679">
                  <c:v>41291.166666666664</c:v>
                </c:pt>
                <c:pt idx="26680">
                  <c:v>41291.208333333336</c:v>
                </c:pt>
                <c:pt idx="26681">
                  <c:v>41291.25</c:v>
                </c:pt>
                <c:pt idx="26682">
                  <c:v>41291.291666666664</c:v>
                </c:pt>
                <c:pt idx="26683">
                  <c:v>41291.333333333336</c:v>
                </c:pt>
                <c:pt idx="26684">
                  <c:v>41291.375</c:v>
                </c:pt>
                <c:pt idx="26685">
                  <c:v>41291.416666666664</c:v>
                </c:pt>
                <c:pt idx="26686">
                  <c:v>41291.458333333336</c:v>
                </c:pt>
                <c:pt idx="26687">
                  <c:v>41291.5</c:v>
                </c:pt>
                <c:pt idx="26688">
                  <c:v>41291.541666666664</c:v>
                </c:pt>
                <c:pt idx="26689">
                  <c:v>41291.583333333336</c:v>
                </c:pt>
                <c:pt idx="26690">
                  <c:v>41291.625</c:v>
                </c:pt>
                <c:pt idx="26691">
                  <c:v>41291.666666666664</c:v>
                </c:pt>
                <c:pt idx="26692">
                  <c:v>41291.708333333336</c:v>
                </c:pt>
                <c:pt idx="26693">
                  <c:v>41291.75</c:v>
                </c:pt>
                <c:pt idx="26694">
                  <c:v>41291.791666666664</c:v>
                </c:pt>
                <c:pt idx="26695">
                  <c:v>41291.833333333336</c:v>
                </c:pt>
                <c:pt idx="26696">
                  <c:v>41291.875</c:v>
                </c:pt>
                <c:pt idx="26697">
                  <c:v>41291.916666666664</c:v>
                </c:pt>
                <c:pt idx="26698">
                  <c:v>41291.958333333336</c:v>
                </c:pt>
                <c:pt idx="26699">
                  <c:v>41292</c:v>
                </c:pt>
                <c:pt idx="26700">
                  <c:v>41292.041666666664</c:v>
                </c:pt>
                <c:pt idx="26701">
                  <c:v>41292.083333333336</c:v>
                </c:pt>
                <c:pt idx="26702">
                  <c:v>41292.125</c:v>
                </c:pt>
                <c:pt idx="26703">
                  <c:v>41292.166666666664</c:v>
                </c:pt>
                <c:pt idx="26704">
                  <c:v>41292.208333333336</c:v>
                </c:pt>
                <c:pt idx="26705">
                  <c:v>41292.25</c:v>
                </c:pt>
                <c:pt idx="26706">
                  <c:v>41292.291666666664</c:v>
                </c:pt>
                <c:pt idx="26707">
                  <c:v>41292.333333333336</c:v>
                </c:pt>
                <c:pt idx="26708">
                  <c:v>41292.375</c:v>
                </c:pt>
                <c:pt idx="26709">
                  <c:v>41292.416666666664</c:v>
                </c:pt>
                <c:pt idx="26710">
                  <c:v>41292.458333333336</c:v>
                </c:pt>
                <c:pt idx="26711">
                  <c:v>41292.5</c:v>
                </c:pt>
                <c:pt idx="26712">
                  <c:v>41292.541666666664</c:v>
                </c:pt>
                <c:pt idx="26713">
                  <c:v>41292.583333333336</c:v>
                </c:pt>
                <c:pt idx="26714">
                  <c:v>41292.625</c:v>
                </c:pt>
                <c:pt idx="26715">
                  <c:v>41292.666666666664</c:v>
                </c:pt>
                <c:pt idx="26716">
                  <c:v>41292.708333333336</c:v>
                </c:pt>
                <c:pt idx="26717">
                  <c:v>41292.75</c:v>
                </c:pt>
                <c:pt idx="26718">
                  <c:v>41292.791666666664</c:v>
                </c:pt>
                <c:pt idx="26719">
                  <c:v>41292.833333333336</c:v>
                </c:pt>
                <c:pt idx="26720">
                  <c:v>41292.875</c:v>
                </c:pt>
                <c:pt idx="26721">
                  <c:v>41292.916666666664</c:v>
                </c:pt>
                <c:pt idx="26722">
                  <c:v>41292.958333333336</c:v>
                </c:pt>
                <c:pt idx="26723">
                  <c:v>41293</c:v>
                </c:pt>
                <c:pt idx="26724">
                  <c:v>41293.041666666664</c:v>
                </c:pt>
                <c:pt idx="26725">
                  <c:v>41293.083333333336</c:v>
                </c:pt>
                <c:pt idx="26726">
                  <c:v>41293.125</c:v>
                </c:pt>
                <c:pt idx="26727">
                  <c:v>41293.166666666664</c:v>
                </c:pt>
                <c:pt idx="26728">
                  <c:v>41293.208333333336</c:v>
                </c:pt>
                <c:pt idx="26729">
                  <c:v>41293.25</c:v>
                </c:pt>
                <c:pt idx="26730">
                  <c:v>41293.291666666664</c:v>
                </c:pt>
                <c:pt idx="26731">
                  <c:v>41293.333333333336</c:v>
                </c:pt>
                <c:pt idx="26732">
                  <c:v>41293.375</c:v>
                </c:pt>
                <c:pt idx="26733">
                  <c:v>41293.416666666664</c:v>
                </c:pt>
                <c:pt idx="26734">
                  <c:v>41293.458333333336</c:v>
                </c:pt>
                <c:pt idx="26735">
                  <c:v>41293.5</c:v>
                </c:pt>
                <c:pt idx="26736">
                  <c:v>41293.541666666664</c:v>
                </c:pt>
                <c:pt idx="26737">
                  <c:v>41293.583333333336</c:v>
                </c:pt>
                <c:pt idx="26738">
                  <c:v>41293.625</c:v>
                </c:pt>
                <c:pt idx="26739">
                  <c:v>41293.666666666664</c:v>
                </c:pt>
                <c:pt idx="26740">
                  <c:v>41293.708333333336</c:v>
                </c:pt>
                <c:pt idx="26741">
                  <c:v>41293.75</c:v>
                </c:pt>
                <c:pt idx="26742">
                  <c:v>41293.791666666664</c:v>
                </c:pt>
                <c:pt idx="26743">
                  <c:v>41293.833333333336</c:v>
                </c:pt>
                <c:pt idx="26744">
                  <c:v>41293.875</c:v>
                </c:pt>
                <c:pt idx="26745">
                  <c:v>41293.916666666664</c:v>
                </c:pt>
                <c:pt idx="26746">
                  <c:v>41293.958333333336</c:v>
                </c:pt>
                <c:pt idx="26747">
                  <c:v>41294</c:v>
                </c:pt>
                <c:pt idx="26748">
                  <c:v>41294.041666666664</c:v>
                </c:pt>
                <c:pt idx="26749">
                  <c:v>41294.083333333336</c:v>
                </c:pt>
                <c:pt idx="26750">
                  <c:v>41294.125</c:v>
                </c:pt>
                <c:pt idx="26751">
                  <c:v>41294.166666666664</c:v>
                </c:pt>
                <c:pt idx="26752">
                  <c:v>41294.208333333336</c:v>
                </c:pt>
                <c:pt idx="26753">
                  <c:v>41294.25</c:v>
                </c:pt>
                <c:pt idx="26754">
                  <c:v>41294.291666666664</c:v>
                </c:pt>
                <c:pt idx="26755">
                  <c:v>41294.333333333336</c:v>
                </c:pt>
                <c:pt idx="26756">
                  <c:v>41294.375</c:v>
                </c:pt>
                <c:pt idx="26757">
                  <c:v>41294.416666666664</c:v>
                </c:pt>
                <c:pt idx="26758">
                  <c:v>41294.458333333336</c:v>
                </c:pt>
                <c:pt idx="26759">
                  <c:v>41294.5</c:v>
                </c:pt>
                <c:pt idx="26760">
                  <c:v>41294.541666666664</c:v>
                </c:pt>
                <c:pt idx="26761">
                  <c:v>41294.583333333336</c:v>
                </c:pt>
                <c:pt idx="26762">
                  <c:v>41294.625</c:v>
                </c:pt>
                <c:pt idx="26763">
                  <c:v>41294.666666666664</c:v>
                </c:pt>
                <c:pt idx="26764">
                  <c:v>41294.708333333336</c:v>
                </c:pt>
                <c:pt idx="26765">
                  <c:v>41294.75</c:v>
                </c:pt>
                <c:pt idx="26766">
                  <c:v>41294.791666666664</c:v>
                </c:pt>
                <c:pt idx="26767">
                  <c:v>41294.833333333336</c:v>
                </c:pt>
                <c:pt idx="26768">
                  <c:v>41294.875</c:v>
                </c:pt>
                <c:pt idx="26769">
                  <c:v>41294.916666666664</c:v>
                </c:pt>
                <c:pt idx="26770">
                  <c:v>41294.958333333336</c:v>
                </c:pt>
                <c:pt idx="26771">
                  <c:v>41295</c:v>
                </c:pt>
                <c:pt idx="26772">
                  <c:v>41295.041666666664</c:v>
                </c:pt>
                <c:pt idx="26773">
                  <c:v>41295.083333333336</c:v>
                </c:pt>
                <c:pt idx="26774">
                  <c:v>41295.125</c:v>
                </c:pt>
                <c:pt idx="26775">
                  <c:v>41295.166666666664</c:v>
                </c:pt>
                <c:pt idx="26776">
                  <c:v>41295.208333333336</c:v>
                </c:pt>
                <c:pt idx="26777">
                  <c:v>41295.25</c:v>
                </c:pt>
                <c:pt idx="26778">
                  <c:v>41295.291666666664</c:v>
                </c:pt>
                <c:pt idx="26779">
                  <c:v>41295.333333333336</c:v>
                </c:pt>
                <c:pt idx="26780">
                  <c:v>41295.375</c:v>
                </c:pt>
                <c:pt idx="26781">
                  <c:v>41295.416666666664</c:v>
                </c:pt>
                <c:pt idx="26782">
                  <c:v>41295.458333333336</c:v>
                </c:pt>
                <c:pt idx="26783">
                  <c:v>41295.5</c:v>
                </c:pt>
                <c:pt idx="26784">
                  <c:v>41295.541666666664</c:v>
                </c:pt>
                <c:pt idx="26785">
                  <c:v>41295.583333333336</c:v>
                </c:pt>
                <c:pt idx="26786">
                  <c:v>41295.625</c:v>
                </c:pt>
                <c:pt idx="26787">
                  <c:v>41295.666666666664</c:v>
                </c:pt>
                <c:pt idx="26788">
                  <c:v>41295.708333333336</c:v>
                </c:pt>
                <c:pt idx="26789">
                  <c:v>41295.75</c:v>
                </c:pt>
                <c:pt idx="26790">
                  <c:v>41295.791666666664</c:v>
                </c:pt>
                <c:pt idx="26791">
                  <c:v>41295.833333333336</c:v>
                </c:pt>
                <c:pt idx="26792">
                  <c:v>41295.875</c:v>
                </c:pt>
                <c:pt idx="26793">
                  <c:v>41295.916666666664</c:v>
                </c:pt>
                <c:pt idx="26794">
                  <c:v>41295.958333333336</c:v>
                </c:pt>
                <c:pt idx="26795">
                  <c:v>41296</c:v>
                </c:pt>
                <c:pt idx="26796">
                  <c:v>41296.041666666664</c:v>
                </c:pt>
                <c:pt idx="26797">
                  <c:v>41296.083333333336</c:v>
                </c:pt>
                <c:pt idx="26798">
                  <c:v>41296.125</c:v>
                </c:pt>
                <c:pt idx="26799">
                  <c:v>41296.166666666664</c:v>
                </c:pt>
                <c:pt idx="26800">
                  <c:v>41296.208333333336</c:v>
                </c:pt>
                <c:pt idx="26801">
                  <c:v>41296.25</c:v>
                </c:pt>
                <c:pt idx="26802">
                  <c:v>41296.291666666664</c:v>
                </c:pt>
                <c:pt idx="26803">
                  <c:v>41296.333333333336</c:v>
                </c:pt>
                <c:pt idx="26804">
                  <c:v>41296.375</c:v>
                </c:pt>
                <c:pt idx="26805">
                  <c:v>41296.416666666664</c:v>
                </c:pt>
                <c:pt idx="26806">
                  <c:v>41296.458333333336</c:v>
                </c:pt>
                <c:pt idx="26807">
                  <c:v>41296.5</c:v>
                </c:pt>
                <c:pt idx="26808">
                  <c:v>41296.541666666664</c:v>
                </c:pt>
                <c:pt idx="26809">
                  <c:v>41296.583333333336</c:v>
                </c:pt>
                <c:pt idx="26810">
                  <c:v>41296.625</c:v>
                </c:pt>
                <c:pt idx="26811">
                  <c:v>41296.666666666664</c:v>
                </c:pt>
                <c:pt idx="26812">
                  <c:v>41296.708333333336</c:v>
                </c:pt>
                <c:pt idx="26813">
                  <c:v>41296.75</c:v>
                </c:pt>
                <c:pt idx="26814">
                  <c:v>41296.791666666664</c:v>
                </c:pt>
                <c:pt idx="26815">
                  <c:v>41296.833333333336</c:v>
                </c:pt>
                <c:pt idx="26816">
                  <c:v>41296.875</c:v>
                </c:pt>
                <c:pt idx="26817">
                  <c:v>41296.916666666664</c:v>
                </c:pt>
                <c:pt idx="26818">
                  <c:v>41296.958333333336</c:v>
                </c:pt>
                <c:pt idx="26819">
                  <c:v>41297</c:v>
                </c:pt>
                <c:pt idx="26820">
                  <c:v>41297.041666666664</c:v>
                </c:pt>
                <c:pt idx="26821">
                  <c:v>41297.083333333336</c:v>
                </c:pt>
                <c:pt idx="26822">
                  <c:v>41297.125</c:v>
                </c:pt>
                <c:pt idx="26823">
                  <c:v>41297.166666666664</c:v>
                </c:pt>
                <c:pt idx="26824">
                  <c:v>41297.208333333336</c:v>
                </c:pt>
                <c:pt idx="26825">
                  <c:v>41297.25</c:v>
                </c:pt>
                <c:pt idx="26826">
                  <c:v>41297.291666666664</c:v>
                </c:pt>
                <c:pt idx="26827">
                  <c:v>41297.333333333336</c:v>
                </c:pt>
                <c:pt idx="26828">
                  <c:v>41297.375</c:v>
                </c:pt>
                <c:pt idx="26829">
                  <c:v>41297.416666666664</c:v>
                </c:pt>
                <c:pt idx="26830">
                  <c:v>41297.458333333336</c:v>
                </c:pt>
                <c:pt idx="26831">
                  <c:v>41297.5</c:v>
                </c:pt>
                <c:pt idx="26832">
                  <c:v>41297.541666666664</c:v>
                </c:pt>
                <c:pt idx="26833">
                  <c:v>41297.583333333336</c:v>
                </c:pt>
                <c:pt idx="26834">
                  <c:v>41297.625</c:v>
                </c:pt>
                <c:pt idx="26835">
                  <c:v>41297.666666666664</c:v>
                </c:pt>
                <c:pt idx="26836">
                  <c:v>41297.708333333336</c:v>
                </c:pt>
                <c:pt idx="26837">
                  <c:v>41297.75</c:v>
                </c:pt>
                <c:pt idx="26838">
                  <c:v>41297.791666666664</c:v>
                </c:pt>
                <c:pt idx="26839">
                  <c:v>41297.833333333336</c:v>
                </c:pt>
                <c:pt idx="26840">
                  <c:v>41297.875</c:v>
                </c:pt>
                <c:pt idx="26841">
                  <c:v>41297.916666666664</c:v>
                </c:pt>
                <c:pt idx="26842">
                  <c:v>41297.958333333336</c:v>
                </c:pt>
                <c:pt idx="26843">
                  <c:v>41298</c:v>
                </c:pt>
                <c:pt idx="26844">
                  <c:v>41298.041666666664</c:v>
                </c:pt>
                <c:pt idx="26845">
                  <c:v>41298.083333333336</c:v>
                </c:pt>
                <c:pt idx="26846">
                  <c:v>41298.125</c:v>
                </c:pt>
                <c:pt idx="26847">
                  <c:v>41298.166666666664</c:v>
                </c:pt>
                <c:pt idx="26848">
                  <c:v>41298.208333333336</c:v>
                </c:pt>
                <c:pt idx="26849">
                  <c:v>41298.25</c:v>
                </c:pt>
                <c:pt idx="26850">
                  <c:v>41298.291666666664</c:v>
                </c:pt>
                <c:pt idx="26851">
                  <c:v>41298.333333333336</c:v>
                </c:pt>
                <c:pt idx="26852">
                  <c:v>41298.375</c:v>
                </c:pt>
                <c:pt idx="26853">
                  <c:v>41298.416666666664</c:v>
                </c:pt>
                <c:pt idx="26854">
                  <c:v>41298.458333333336</c:v>
                </c:pt>
                <c:pt idx="26855">
                  <c:v>41298.5</c:v>
                </c:pt>
                <c:pt idx="26856">
                  <c:v>41298.541666666664</c:v>
                </c:pt>
                <c:pt idx="26857">
                  <c:v>41298.583333333336</c:v>
                </c:pt>
                <c:pt idx="26858">
                  <c:v>41298.625</c:v>
                </c:pt>
                <c:pt idx="26859">
                  <c:v>41298.666666666664</c:v>
                </c:pt>
                <c:pt idx="26860">
                  <c:v>41298.708333333336</c:v>
                </c:pt>
                <c:pt idx="26861">
                  <c:v>41298.75</c:v>
                </c:pt>
                <c:pt idx="26862">
                  <c:v>41298.791666666664</c:v>
                </c:pt>
                <c:pt idx="26863">
                  <c:v>41298.833333333336</c:v>
                </c:pt>
                <c:pt idx="26864">
                  <c:v>41298.875</c:v>
                </c:pt>
                <c:pt idx="26865">
                  <c:v>41298.916666666664</c:v>
                </c:pt>
                <c:pt idx="26866">
                  <c:v>41298.958333333336</c:v>
                </c:pt>
                <c:pt idx="26867">
                  <c:v>41299</c:v>
                </c:pt>
                <c:pt idx="26868">
                  <c:v>41299.041666666664</c:v>
                </c:pt>
                <c:pt idx="26869">
                  <c:v>41299.083333333336</c:v>
                </c:pt>
                <c:pt idx="26870">
                  <c:v>41299.125</c:v>
                </c:pt>
                <c:pt idx="26871">
                  <c:v>41299.166666666664</c:v>
                </c:pt>
                <c:pt idx="26872">
                  <c:v>41299.208333333336</c:v>
                </c:pt>
                <c:pt idx="26873">
                  <c:v>41299.25</c:v>
                </c:pt>
                <c:pt idx="26874">
                  <c:v>41299.291666666664</c:v>
                </c:pt>
                <c:pt idx="26875">
                  <c:v>41299.333333333336</c:v>
                </c:pt>
                <c:pt idx="26876">
                  <c:v>41299.375</c:v>
                </c:pt>
                <c:pt idx="26877">
                  <c:v>41299.416666666664</c:v>
                </c:pt>
                <c:pt idx="26878">
                  <c:v>41299.458333333336</c:v>
                </c:pt>
                <c:pt idx="26879">
                  <c:v>41299.5</c:v>
                </c:pt>
                <c:pt idx="26880">
                  <c:v>41299.541666666664</c:v>
                </c:pt>
                <c:pt idx="26881">
                  <c:v>41299.583333333336</c:v>
                </c:pt>
                <c:pt idx="26882">
                  <c:v>41299.625</c:v>
                </c:pt>
                <c:pt idx="26883">
                  <c:v>41299.666666666664</c:v>
                </c:pt>
                <c:pt idx="26884">
                  <c:v>41299.708333333336</c:v>
                </c:pt>
                <c:pt idx="26885">
                  <c:v>41299.75</c:v>
                </c:pt>
                <c:pt idx="26886">
                  <c:v>41299.791666666664</c:v>
                </c:pt>
                <c:pt idx="26887">
                  <c:v>41299.833333333336</c:v>
                </c:pt>
                <c:pt idx="26888">
                  <c:v>41299.875</c:v>
                </c:pt>
                <c:pt idx="26889">
                  <c:v>41299.916666666664</c:v>
                </c:pt>
                <c:pt idx="26890">
                  <c:v>41299.958333333336</c:v>
                </c:pt>
                <c:pt idx="26891">
                  <c:v>41300</c:v>
                </c:pt>
                <c:pt idx="26892">
                  <c:v>41300.041666666664</c:v>
                </c:pt>
                <c:pt idx="26893">
                  <c:v>41300.083333333336</c:v>
                </c:pt>
                <c:pt idx="26894">
                  <c:v>41300.125</c:v>
                </c:pt>
                <c:pt idx="26895">
                  <c:v>41300.166666666664</c:v>
                </c:pt>
                <c:pt idx="26896">
                  <c:v>41300.208333333336</c:v>
                </c:pt>
                <c:pt idx="26897">
                  <c:v>41300.25</c:v>
                </c:pt>
                <c:pt idx="26898">
                  <c:v>41300.291666666664</c:v>
                </c:pt>
                <c:pt idx="26899">
                  <c:v>41300.333333333336</c:v>
                </c:pt>
                <c:pt idx="26900">
                  <c:v>41300.375</c:v>
                </c:pt>
                <c:pt idx="26901">
                  <c:v>41300.416666666664</c:v>
                </c:pt>
                <c:pt idx="26902">
                  <c:v>41300.458333333336</c:v>
                </c:pt>
                <c:pt idx="26903">
                  <c:v>41300.5</c:v>
                </c:pt>
                <c:pt idx="26904">
                  <c:v>41300.541666666664</c:v>
                </c:pt>
                <c:pt idx="26905">
                  <c:v>41300.583333333336</c:v>
                </c:pt>
                <c:pt idx="26906">
                  <c:v>41300.625</c:v>
                </c:pt>
                <c:pt idx="26907">
                  <c:v>41300.666666666664</c:v>
                </c:pt>
                <c:pt idx="26908">
                  <c:v>41300.708333333336</c:v>
                </c:pt>
                <c:pt idx="26909">
                  <c:v>41300.75</c:v>
                </c:pt>
                <c:pt idx="26910">
                  <c:v>41300.791666666664</c:v>
                </c:pt>
                <c:pt idx="26911">
                  <c:v>41300.833333333336</c:v>
                </c:pt>
                <c:pt idx="26912">
                  <c:v>41300.875</c:v>
                </c:pt>
                <c:pt idx="26913">
                  <c:v>41300.916666666664</c:v>
                </c:pt>
                <c:pt idx="26914">
                  <c:v>41300.958333333336</c:v>
                </c:pt>
                <c:pt idx="26915">
                  <c:v>41301</c:v>
                </c:pt>
                <c:pt idx="26916">
                  <c:v>41301.041666666664</c:v>
                </c:pt>
                <c:pt idx="26917">
                  <c:v>41301.083333333336</c:v>
                </c:pt>
                <c:pt idx="26918">
                  <c:v>41301.125</c:v>
                </c:pt>
                <c:pt idx="26919">
                  <c:v>41301.166666666664</c:v>
                </c:pt>
                <c:pt idx="26920">
                  <c:v>41301.208333333336</c:v>
                </c:pt>
                <c:pt idx="26921">
                  <c:v>41301.25</c:v>
                </c:pt>
                <c:pt idx="26922">
                  <c:v>41301.291666666664</c:v>
                </c:pt>
                <c:pt idx="26923">
                  <c:v>41301.333333333336</c:v>
                </c:pt>
                <c:pt idx="26924">
                  <c:v>41301.375</c:v>
                </c:pt>
                <c:pt idx="26925">
                  <c:v>41301.416666666664</c:v>
                </c:pt>
                <c:pt idx="26926">
                  <c:v>41301.458333333336</c:v>
                </c:pt>
                <c:pt idx="26927">
                  <c:v>41301.5</c:v>
                </c:pt>
                <c:pt idx="26928">
                  <c:v>41301.541666666664</c:v>
                </c:pt>
                <c:pt idx="26929">
                  <c:v>41301.583333333336</c:v>
                </c:pt>
                <c:pt idx="26930">
                  <c:v>41301.625</c:v>
                </c:pt>
                <c:pt idx="26931">
                  <c:v>41301.666666666664</c:v>
                </c:pt>
                <c:pt idx="26932">
                  <c:v>41301.708333333336</c:v>
                </c:pt>
                <c:pt idx="26933">
                  <c:v>41301.75</c:v>
                </c:pt>
                <c:pt idx="26934">
                  <c:v>41301.791666666664</c:v>
                </c:pt>
                <c:pt idx="26935">
                  <c:v>41301.833333333336</c:v>
                </c:pt>
                <c:pt idx="26936">
                  <c:v>41301.875</c:v>
                </c:pt>
                <c:pt idx="26937">
                  <c:v>41301.916666666664</c:v>
                </c:pt>
                <c:pt idx="26938">
                  <c:v>41301.958333333336</c:v>
                </c:pt>
                <c:pt idx="26939">
                  <c:v>41302</c:v>
                </c:pt>
                <c:pt idx="26940">
                  <c:v>41302.041666666664</c:v>
                </c:pt>
                <c:pt idx="26941">
                  <c:v>41302.083333333336</c:v>
                </c:pt>
                <c:pt idx="26942">
                  <c:v>41302.125</c:v>
                </c:pt>
                <c:pt idx="26943">
                  <c:v>41302.166666666664</c:v>
                </c:pt>
                <c:pt idx="26944">
                  <c:v>41302.208333333336</c:v>
                </c:pt>
                <c:pt idx="26945">
                  <c:v>41302.25</c:v>
                </c:pt>
                <c:pt idx="26946">
                  <c:v>41302.291666666664</c:v>
                </c:pt>
                <c:pt idx="26947">
                  <c:v>41302.333333333336</c:v>
                </c:pt>
                <c:pt idx="26948">
                  <c:v>41302.375</c:v>
                </c:pt>
                <c:pt idx="26949">
                  <c:v>41302.416666666664</c:v>
                </c:pt>
                <c:pt idx="26950">
                  <c:v>41302.458333333336</c:v>
                </c:pt>
                <c:pt idx="26951">
                  <c:v>41302.5</c:v>
                </c:pt>
                <c:pt idx="26952">
                  <c:v>41302.541666666664</c:v>
                </c:pt>
                <c:pt idx="26953">
                  <c:v>41302.583333333336</c:v>
                </c:pt>
                <c:pt idx="26954">
                  <c:v>41302.625</c:v>
                </c:pt>
                <c:pt idx="26955">
                  <c:v>41302.666666666664</c:v>
                </c:pt>
                <c:pt idx="26956">
                  <c:v>41302.708333333336</c:v>
                </c:pt>
                <c:pt idx="26957">
                  <c:v>41302.75</c:v>
                </c:pt>
                <c:pt idx="26958">
                  <c:v>41302.791666666664</c:v>
                </c:pt>
                <c:pt idx="26959">
                  <c:v>41302.833333333336</c:v>
                </c:pt>
                <c:pt idx="26960">
                  <c:v>41302.875</c:v>
                </c:pt>
                <c:pt idx="26961">
                  <c:v>41302.916666666664</c:v>
                </c:pt>
                <c:pt idx="26962">
                  <c:v>41302.958333333336</c:v>
                </c:pt>
                <c:pt idx="26963">
                  <c:v>41303</c:v>
                </c:pt>
                <c:pt idx="26964">
                  <c:v>41303.041666666664</c:v>
                </c:pt>
                <c:pt idx="26965">
                  <c:v>41303.083333333336</c:v>
                </c:pt>
                <c:pt idx="26966">
                  <c:v>41303.125</c:v>
                </c:pt>
                <c:pt idx="26967">
                  <c:v>41303.166666666664</c:v>
                </c:pt>
                <c:pt idx="26968">
                  <c:v>41303.208333333336</c:v>
                </c:pt>
                <c:pt idx="26969">
                  <c:v>41303.25</c:v>
                </c:pt>
                <c:pt idx="26970">
                  <c:v>41303.291666666664</c:v>
                </c:pt>
                <c:pt idx="26971">
                  <c:v>41303.333333333336</c:v>
                </c:pt>
                <c:pt idx="26972">
                  <c:v>41303.375</c:v>
                </c:pt>
                <c:pt idx="26973">
                  <c:v>41303.416666666664</c:v>
                </c:pt>
                <c:pt idx="26974">
                  <c:v>41303.458333333336</c:v>
                </c:pt>
                <c:pt idx="26975">
                  <c:v>41303.5</c:v>
                </c:pt>
                <c:pt idx="26976">
                  <c:v>41303.541666666664</c:v>
                </c:pt>
                <c:pt idx="26977">
                  <c:v>41303.583333333336</c:v>
                </c:pt>
                <c:pt idx="26978">
                  <c:v>41303.625</c:v>
                </c:pt>
                <c:pt idx="26979">
                  <c:v>41303.666666666664</c:v>
                </c:pt>
                <c:pt idx="26980">
                  <c:v>41303.708333333336</c:v>
                </c:pt>
                <c:pt idx="26981">
                  <c:v>41303.75</c:v>
                </c:pt>
                <c:pt idx="26982">
                  <c:v>41303.791666666664</c:v>
                </c:pt>
                <c:pt idx="26983">
                  <c:v>41303.833333333336</c:v>
                </c:pt>
                <c:pt idx="26984">
                  <c:v>41303.875</c:v>
                </c:pt>
                <c:pt idx="26985">
                  <c:v>41303.916666666664</c:v>
                </c:pt>
                <c:pt idx="26986">
                  <c:v>41303.958333333336</c:v>
                </c:pt>
                <c:pt idx="26987">
                  <c:v>41304</c:v>
                </c:pt>
                <c:pt idx="26988">
                  <c:v>41304.041666666664</c:v>
                </c:pt>
                <c:pt idx="26989">
                  <c:v>41304.083333333336</c:v>
                </c:pt>
                <c:pt idx="26990">
                  <c:v>41304.125</c:v>
                </c:pt>
                <c:pt idx="26991">
                  <c:v>41304.166666666664</c:v>
                </c:pt>
                <c:pt idx="26992">
                  <c:v>41304.208333333336</c:v>
                </c:pt>
                <c:pt idx="26993">
                  <c:v>41304.25</c:v>
                </c:pt>
                <c:pt idx="26994">
                  <c:v>41304.291666666664</c:v>
                </c:pt>
                <c:pt idx="26995">
                  <c:v>41304.333333333336</c:v>
                </c:pt>
                <c:pt idx="26996">
                  <c:v>41304.375</c:v>
                </c:pt>
                <c:pt idx="26997">
                  <c:v>41304.416666666664</c:v>
                </c:pt>
                <c:pt idx="26998">
                  <c:v>41304.458333333336</c:v>
                </c:pt>
                <c:pt idx="26999">
                  <c:v>41304.5</c:v>
                </c:pt>
                <c:pt idx="27000">
                  <c:v>41304.541666666664</c:v>
                </c:pt>
                <c:pt idx="27001">
                  <c:v>41304.583333333336</c:v>
                </c:pt>
                <c:pt idx="27002">
                  <c:v>41304.625</c:v>
                </c:pt>
                <c:pt idx="27003">
                  <c:v>41304.666666666664</c:v>
                </c:pt>
                <c:pt idx="27004">
                  <c:v>41304.708333333336</c:v>
                </c:pt>
                <c:pt idx="27005">
                  <c:v>41304.75</c:v>
                </c:pt>
                <c:pt idx="27006">
                  <c:v>41304.791666666664</c:v>
                </c:pt>
                <c:pt idx="27007">
                  <c:v>41304.833333333336</c:v>
                </c:pt>
                <c:pt idx="27008">
                  <c:v>41304.875</c:v>
                </c:pt>
                <c:pt idx="27009">
                  <c:v>41304.916666666664</c:v>
                </c:pt>
                <c:pt idx="27010">
                  <c:v>41304.958333333336</c:v>
                </c:pt>
                <c:pt idx="27011">
                  <c:v>41305</c:v>
                </c:pt>
                <c:pt idx="27012">
                  <c:v>41305.041666666664</c:v>
                </c:pt>
                <c:pt idx="27013">
                  <c:v>41305.083333333336</c:v>
                </c:pt>
                <c:pt idx="27014">
                  <c:v>41305.125</c:v>
                </c:pt>
                <c:pt idx="27015">
                  <c:v>41305.166666666664</c:v>
                </c:pt>
                <c:pt idx="27016">
                  <c:v>41305.208333333336</c:v>
                </c:pt>
                <c:pt idx="27017">
                  <c:v>41305.25</c:v>
                </c:pt>
                <c:pt idx="27018">
                  <c:v>41305.291666666664</c:v>
                </c:pt>
                <c:pt idx="27019">
                  <c:v>41305.333333333336</c:v>
                </c:pt>
                <c:pt idx="27020">
                  <c:v>41305.375</c:v>
                </c:pt>
                <c:pt idx="27021">
                  <c:v>41305.416666666664</c:v>
                </c:pt>
                <c:pt idx="27022">
                  <c:v>41305.458333333336</c:v>
                </c:pt>
                <c:pt idx="27023">
                  <c:v>41305.5</c:v>
                </c:pt>
                <c:pt idx="27024">
                  <c:v>41305.541666666664</c:v>
                </c:pt>
                <c:pt idx="27025">
                  <c:v>41305.583333333336</c:v>
                </c:pt>
                <c:pt idx="27026">
                  <c:v>41305.625</c:v>
                </c:pt>
                <c:pt idx="27027">
                  <c:v>41305.666666666664</c:v>
                </c:pt>
                <c:pt idx="27028">
                  <c:v>41305.708333333336</c:v>
                </c:pt>
                <c:pt idx="27029">
                  <c:v>41305.75</c:v>
                </c:pt>
                <c:pt idx="27030">
                  <c:v>41305.791666666664</c:v>
                </c:pt>
                <c:pt idx="27031">
                  <c:v>41305.833333333336</c:v>
                </c:pt>
                <c:pt idx="27032">
                  <c:v>41305.875</c:v>
                </c:pt>
                <c:pt idx="27033">
                  <c:v>41305.916666666664</c:v>
                </c:pt>
                <c:pt idx="27034">
                  <c:v>41305.958333333336</c:v>
                </c:pt>
                <c:pt idx="27035">
                  <c:v>41306</c:v>
                </c:pt>
                <c:pt idx="27036">
                  <c:v>41306.041666666664</c:v>
                </c:pt>
                <c:pt idx="27037">
                  <c:v>41306.083333333336</c:v>
                </c:pt>
                <c:pt idx="27038">
                  <c:v>41306.125</c:v>
                </c:pt>
                <c:pt idx="27039">
                  <c:v>41306.166666666664</c:v>
                </c:pt>
                <c:pt idx="27040">
                  <c:v>41306.208333333336</c:v>
                </c:pt>
                <c:pt idx="27041">
                  <c:v>41306.25</c:v>
                </c:pt>
                <c:pt idx="27042">
                  <c:v>41306.291666666664</c:v>
                </c:pt>
                <c:pt idx="27043">
                  <c:v>41306.333333333336</c:v>
                </c:pt>
                <c:pt idx="27044">
                  <c:v>41306.375</c:v>
                </c:pt>
                <c:pt idx="27045">
                  <c:v>41306.416666666664</c:v>
                </c:pt>
                <c:pt idx="27046">
                  <c:v>41306.458333333336</c:v>
                </c:pt>
                <c:pt idx="27047">
                  <c:v>41306.5</c:v>
                </c:pt>
                <c:pt idx="27048">
                  <c:v>41306.541666666664</c:v>
                </c:pt>
                <c:pt idx="27049">
                  <c:v>41306.583333333336</c:v>
                </c:pt>
                <c:pt idx="27050">
                  <c:v>41306.625</c:v>
                </c:pt>
                <c:pt idx="27051">
                  <c:v>41306.666666666664</c:v>
                </c:pt>
                <c:pt idx="27052">
                  <c:v>41306.708333333336</c:v>
                </c:pt>
                <c:pt idx="27053">
                  <c:v>41306.75</c:v>
                </c:pt>
                <c:pt idx="27054">
                  <c:v>41306.791666666664</c:v>
                </c:pt>
                <c:pt idx="27055">
                  <c:v>41306.833333333336</c:v>
                </c:pt>
                <c:pt idx="27056">
                  <c:v>41306.875</c:v>
                </c:pt>
                <c:pt idx="27057">
                  <c:v>41306.916666666664</c:v>
                </c:pt>
                <c:pt idx="27058">
                  <c:v>41306.958333333336</c:v>
                </c:pt>
                <c:pt idx="27059">
                  <c:v>41307</c:v>
                </c:pt>
                <c:pt idx="27060">
                  <c:v>41307.041666666664</c:v>
                </c:pt>
                <c:pt idx="27061">
                  <c:v>41307.083333333336</c:v>
                </c:pt>
                <c:pt idx="27062">
                  <c:v>41307.125</c:v>
                </c:pt>
                <c:pt idx="27063">
                  <c:v>41307.166666666664</c:v>
                </c:pt>
                <c:pt idx="27064">
                  <c:v>41307.208333333336</c:v>
                </c:pt>
                <c:pt idx="27065">
                  <c:v>41307.25</c:v>
                </c:pt>
                <c:pt idx="27066">
                  <c:v>41307.291666666664</c:v>
                </c:pt>
                <c:pt idx="27067">
                  <c:v>41307.333333333336</c:v>
                </c:pt>
                <c:pt idx="27068">
                  <c:v>41307.375</c:v>
                </c:pt>
                <c:pt idx="27069">
                  <c:v>41307.416666666664</c:v>
                </c:pt>
                <c:pt idx="27070">
                  <c:v>41307.458333333336</c:v>
                </c:pt>
                <c:pt idx="27071">
                  <c:v>41307.5</c:v>
                </c:pt>
                <c:pt idx="27072">
                  <c:v>41307.541666666664</c:v>
                </c:pt>
                <c:pt idx="27073">
                  <c:v>41307.583333333336</c:v>
                </c:pt>
                <c:pt idx="27074">
                  <c:v>41307.625</c:v>
                </c:pt>
                <c:pt idx="27075">
                  <c:v>41307.666666666664</c:v>
                </c:pt>
                <c:pt idx="27076">
                  <c:v>41307.708333333336</c:v>
                </c:pt>
                <c:pt idx="27077">
                  <c:v>41307.75</c:v>
                </c:pt>
                <c:pt idx="27078">
                  <c:v>41307.791666666664</c:v>
                </c:pt>
                <c:pt idx="27079">
                  <c:v>41307.833333333336</c:v>
                </c:pt>
                <c:pt idx="27080">
                  <c:v>41307.875</c:v>
                </c:pt>
                <c:pt idx="27081">
                  <c:v>41307.916666666664</c:v>
                </c:pt>
                <c:pt idx="27082">
                  <c:v>41307.958333333336</c:v>
                </c:pt>
                <c:pt idx="27083">
                  <c:v>41308</c:v>
                </c:pt>
                <c:pt idx="27084">
                  <c:v>41308.041666666664</c:v>
                </c:pt>
                <c:pt idx="27085">
                  <c:v>41308.083333333336</c:v>
                </c:pt>
                <c:pt idx="27086">
                  <c:v>41308.125</c:v>
                </c:pt>
                <c:pt idx="27087">
                  <c:v>41308.166666666664</c:v>
                </c:pt>
                <c:pt idx="27088">
                  <c:v>41308.208333333336</c:v>
                </c:pt>
                <c:pt idx="27089">
                  <c:v>41308.25</c:v>
                </c:pt>
                <c:pt idx="27090">
                  <c:v>41308.291666666664</c:v>
                </c:pt>
                <c:pt idx="27091">
                  <c:v>41308.333333333336</c:v>
                </c:pt>
                <c:pt idx="27092">
                  <c:v>41308.375</c:v>
                </c:pt>
                <c:pt idx="27093">
                  <c:v>41308.416666666664</c:v>
                </c:pt>
                <c:pt idx="27094">
                  <c:v>41308.458333333336</c:v>
                </c:pt>
                <c:pt idx="27095">
                  <c:v>41308.5</c:v>
                </c:pt>
                <c:pt idx="27096">
                  <c:v>41308.541666666664</c:v>
                </c:pt>
                <c:pt idx="27097">
                  <c:v>41308.583333333336</c:v>
                </c:pt>
                <c:pt idx="27098">
                  <c:v>41308.625</c:v>
                </c:pt>
                <c:pt idx="27099">
                  <c:v>41308.666666666664</c:v>
                </c:pt>
                <c:pt idx="27100">
                  <c:v>41308.708333333336</c:v>
                </c:pt>
                <c:pt idx="27101">
                  <c:v>41308.75</c:v>
                </c:pt>
                <c:pt idx="27102">
                  <c:v>41308.791666666664</c:v>
                </c:pt>
                <c:pt idx="27103">
                  <c:v>41308.833333333336</c:v>
                </c:pt>
                <c:pt idx="27104">
                  <c:v>41308.875</c:v>
                </c:pt>
                <c:pt idx="27105">
                  <c:v>41308.916666666664</c:v>
                </c:pt>
                <c:pt idx="27106">
                  <c:v>41308.958333333336</c:v>
                </c:pt>
                <c:pt idx="27107">
                  <c:v>41309</c:v>
                </c:pt>
                <c:pt idx="27108">
                  <c:v>41309.041666666664</c:v>
                </c:pt>
                <c:pt idx="27109">
                  <c:v>41309.083333333336</c:v>
                </c:pt>
                <c:pt idx="27110">
                  <c:v>41309.125</c:v>
                </c:pt>
                <c:pt idx="27111">
                  <c:v>41309.166666666664</c:v>
                </c:pt>
                <c:pt idx="27112">
                  <c:v>41309.208333333336</c:v>
                </c:pt>
                <c:pt idx="27113">
                  <c:v>41309.25</c:v>
                </c:pt>
                <c:pt idx="27114">
                  <c:v>41309.291666666664</c:v>
                </c:pt>
                <c:pt idx="27115">
                  <c:v>41309.333333333336</c:v>
                </c:pt>
                <c:pt idx="27116">
                  <c:v>41309.375</c:v>
                </c:pt>
                <c:pt idx="27117">
                  <c:v>41309.416666666664</c:v>
                </c:pt>
                <c:pt idx="27118">
                  <c:v>41309.458333333336</c:v>
                </c:pt>
                <c:pt idx="27119">
                  <c:v>41309.5</c:v>
                </c:pt>
                <c:pt idx="27120">
                  <c:v>41309.541666666664</c:v>
                </c:pt>
                <c:pt idx="27121">
                  <c:v>41309.583333333336</c:v>
                </c:pt>
                <c:pt idx="27122">
                  <c:v>41309.625</c:v>
                </c:pt>
                <c:pt idx="27123">
                  <c:v>41309.666666666664</c:v>
                </c:pt>
                <c:pt idx="27124">
                  <c:v>41309.708333333336</c:v>
                </c:pt>
                <c:pt idx="27125">
                  <c:v>41309.75</c:v>
                </c:pt>
                <c:pt idx="27126">
                  <c:v>41309.791666666664</c:v>
                </c:pt>
                <c:pt idx="27127">
                  <c:v>41309.833333333336</c:v>
                </c:pt>
                <c:pt idx="27128">
                  <c:v>41309.875</c:v>
                </c:pt>
                <c:pt idx="27129">
                  <c:v>41309.916666666664</c:v>
                </c:pt>
                <c:pt idx="27130">
                  <c:v>41309.958333333336</c:v>
                </c:pt>
                <c:pt idx="27131">
                  <c:v>41310</c:v>
                </c:pt>
                <c:pt idx="27132">
                  <c:v>41310.041666666664</c:v>
                </c:pt>
                <c:pt idx="27133">
                  <c:v>41310.083333333336</c:v>
                </c:pt>
                <c:pt idx="27134">
                  <c:v>41310.125</c:v>
                </c:pt>
                <c:pt idx="27135">
                  <c:v>41310.166666666664</c:v>
                </c:pt>
                <c:pt idx="27136">
                  <c:v>41310.208333333336</c:v>
                </c:pt>
                <c:pt idx="27137">
                  <c:v>41310.25</c:v>
                </c:pt>
                <c:pt idx="27138">
                  <c:v>41310.291666666664</c:v>
                </c:pt>
                <c:pt idx="27139">
                  <c:v>41310.333333333336</c:v>
                </c:pt>
                <c:pt idx="27140">
                  <c:v>41310.375</c:v>
                </c:pt>
                <c:pt idx="27141">
                  <c:v>41310.416666666664</c:v>
                </c:pt>
                <c:pt idx="27142">
                  <c:v>41310.458333333336</c:v>
                </c:pt>
                <c:pt idx="27143">
                  <c:v>41310.5</c:v>
                </c:pt>
                <c:pt idx="27144">
                  <c:v>41310.541666666664</c:v>
                </c:pt>
                <c:pt idx="27145">
                  <c:v>41310.583333333336</c:v>
                </c:pt>
                <c:pt idx="27146">
                  <c:v>41310.625</c:v>
                </c:pt>
                <c:pt idx="27147">
                  <c:v>41310.666666666664</c:v>
                </c:pt>
                <c:pt idx="27148">
                  <c:v>41310.708333333336</c:v>
                </c:pt>
                <c:pt idx="27149">
                  <c:v>41310.75</c:v>
                </c:pt>
                <c:pt idx="27150">
                  <c:v>41310.791666666664</c:v>
                </c:pt>
                <c:pt idx="27151">
                  <c:v>41310.833333333336</c:v>
                </c:pt>
                <c:pt idx="27152">
                  <c:v>41310.875</c:v>
                </c:pt>
                <c:pt idx="27153">
                  <c:v>41310.916666666664</c:v>
                </c:pt>
                <c:pt idx="27154">
                  <c:v>41310.958333333336</c:v>
                </c:pt>
                <c:pt idx="27155">
                  <c:v>41311</c:v>
                </c:pt>
                <c:pt idx="27156">
                  <c:v>41311.041666666664</c:v>
                </c:pt>
                <c:pt idx="27157">
                  <c:v>41311.083333333336</c:v>
                </c:pt>
                <c:pt idx="27158">
                  <c:v>41311.125</c:v>
                </c:pt>
                <c:pt idx="27159">
                  <c:v>41311.166666666664</c:v>
                </c:pt>
                <c:pt idx="27160">
                  <c:v>41311.208333333336</c:v>
                </c:pt>
                <c:pt idx="27161">
                  <c:v>41311.25</c:v>
                </c:pt>
                <c:pt idx="27162">
                  <c:v>41311.291666666664</c:v>
                </c:pt>
                <c:pt idx="27163">
                  <c:v>41311.333333333336</c:v>
                </c:pt>
                <c:pt idx="27164">
                  <c:v>41311.375</c:v>
                </c:pt>
                <c:pt idx="27165">
                  <c:v>41311.416666666664</c:v>
                </c:pt>
                <c:pt idx="27166">
                  <c:v>41311.458333333336</c:v>
                </c:pt>
                <c:pt idx="27167">
                  <c:v>41311.5</c:v>
                </c:pt>
                <c:pt idx="27168">
                  <c:v>41311.541666666664</c:v>
                </c:pt>
                <c:pt idx="27169">
                  <c:v>41311.583333333336</c:v>
                </c:pt>
                <c:pt idx="27170">
                  <c:v>41311.625</c:v>
                </c:pt>
                <c:pt idx="27171">
                  <c:v>41311.666666666664</c:v>
                </c:pt>
                <c:pt idx="27172">
                  <c:v>41311.708333333336</c:v>
                </c:pt>
                <c:pt idx="27173">
                  <c:v>41311.75</c:v>
                </c:pt>
                <c:pt idx="27174">
                  <c:v>41311.791666666664</c:v>
                </c:pt>
                <c:pt idx="27175">
                  <c:v>41311.833333333336</c:v>
                </c:pt>
                <c:pt idx="27176">
                  <c:v>41311.875</c:v>
                </c:pt>
                <c:pt idx="27177">
                  <c:v>41311.916666666664</c:v>
                </c:pt>
                <c:pt idx="27178">
                  <c:v>41311.958333333336</c:v>
                </c:pt>
                <c:pt idx="27179">
                  <c:v>41312</c:v>
                </c:pt>
                <c:pt idx="27180">
                  <c:v>41312.041666666664</c:v>
                </c:pt>
                <c:pt idx="27181">
                  <c:v>41312.083333333336</c:v>
                </c:pt>
                <c:pt idx="27182">
                  <c:v>41312.125</c:v>
                </c:pt>
                <c:pt idx="27183">
                  <c:v>41312.166666666664</c:v>
                </c:pt>
                <c:pt idx="27184">
                  <c:v>41312.208333333336</c:v>
                </c:pt>
                <c:pt idx="27185">
                  <c:v>41312.25</c:v>
                </c:pt>
                <c:pt idx="27186">
                  <c:v>41312.291666666664</c:v>
                </c:pt>
                <c:pt idx="27187">
                  <c:v>41312.333333333336</c:v>
                </c:pt>
                <c:pt idx="27188">
                  <c:v>41312.375</c:v>
                </c:pt>
                <c:pt idx="27189">
                  <c:v>41312.416666666664</c:v>
                </c:pt>
                <c:pt idx="27190">
                  <c:v>41312.458333333336</c:v>
                </c:pt>
                <c:pt idx="27191">
                  <c:v>41312.5</c:v>
                </c:pt>
                <c:pt idx="27192">
                  <c:v>41312.541666666664</c:v>
                </c:pt>
                <c:pt idx="27193">
                  <c:v>41312.583333333336</c:v>
                </c:pt>
                <c:pt idx="27194">
                  <c:v>41312.625</c:v>
                </c:pt>
                <c:pt idx="27195">
                  <c:v>41312.708333333336</c:v>
                </c:pt>
                <c:pt idx="27196">
                  <c:v>41312.75</c:v>
                </c:pt>
                <c:pt idx="27197">
                  <c:v>41312.791666666664</c:v>
                </c:pt>
                <c:pt idx="27198">
                  <c:v>41312.833333333336</c:v>
                </c:pt>
                <c:pt idx="27199">
                  <c:v>41312.875</c:v>
                </c:pt>
                <c:pt idx="27200">
                  <c:v>41312.916666666664</c:v>
                </c:pt>
                <c:pt idx="27201">
                  <c:v>41312.958333333336</c:v>
                </c:pt>
                <c:pt idx="27202">
                  <c:v>41313</c:v>
                </c:pt>
                <c:pt idx="27203">
                  <c:v>41313.041666666664</c:v>
                </c:pt>
                <c:pt idx="27204">
                  <c:v>41313.083333333336</c:v>
                </c:pt>
                <c:pt idx="27205">
                  <c:v>41313.125</c:v>
                </c:pt>
                <c:pt idx="27206">
                  <c:v>41313.166666666664</c:v>
                </c:pt>
                <c:pt idx="27207">
                  <c:v>41313.208333333336</c:v>
                </c:pt>
                <c:pt idx="27208">
                  <c:v>41313.25</c:v>
                </c:pt>
                <c:pt idx="27209">
                  <c:v>41313.291666666664</c:v>
                </c:pt>
                <c:pt idx="27210">
                  <c:v>41313.333333333336</c:v>
                </c:pt>
                <c:pt idx="27211">
                  <c:v>41313.375</c:v>
                </c:pt>
                <c:pt idx="27212">
                  <c:v>41313.416666666664</c:v>
                </c:pt>
                <c:pt idx="27213">
                  <c:v>41313.458333333336</c:v>
                </c:pt>
                <c:pt idx="27214">
                  <c:v>41313.5</c:v>
                </c:pt>
                <c:pt idx="27215">
                  <c:v>41313.541666666664</c:v>
                </c:pt>
                <c:pt idx="27216">
                  <c:v>41313.583333333336</c:v>
                </c:pt>
                <c:pt idx="27217">
                  <c:v>41313.625</c:v>
                </c:pt>
                <c:pt idx="27218">
                  <c:v>41313.666666666664</c:v>
                </c:pt>
                <c:pt idx="27219">
                  <c:v>41313.708333333336</c:v>
                </c:pt>
                <c:pt idx="27220">
                  <c:v>41313.75</c:v>
                </c:pt>
                <c:pt idx="27221">
                  <c:v>41313.791666666664</c:v>
                </c:pt>
                <c:pt idx="27222">
                  <c:v>41313.833333333336</c:v>
                </c:pt>
                <c:pt idx="27223">
                  <c:v>41313.875</c:v>
                </c:pt>
                <c:pt idx="27224">
                  <c:v>41313.916666666664</c:v>
                </c:pt>
                <c:pt idx="27225">
                  <c:v>41313.958333333336</c:v>
                </c:pt>
                <c:pt idx="27226">
                  <c:v>41314</c:v>
                </c:pt>
                <c:pt idx="27227">
                  <c:v>41314.041666666664</c:v>
                </c:pt>
                <c:pt idx="27228">
                  <c:v>41314.083333333336</c:v>
                </c:pt>
                <c:pt idx="27229">
                  <c:v>41314.125</c:v>
                </c:pt>
                <c:pt idx="27230">
                  <c:v>41314.166666666664</c:v>
                </c:pt>
                <c:pt idx="27231">
                  <c:v>41314.208333333336</c:v>
                </c:pt>
                <c:pt idx="27232">
                  <c:v>41314.25</c:v>
                </c:pt>
                <c:pt idx="27233">
                  <c:v>41314.291666666664</c:v>
                </c:pt>
                <c:pt idx="27234">
                  <c:v>41314.333333333336</c:v>
                </c:pt>
                <c:pt idx="27235">
                  <c:v>41314.375</c:v>
                </c:pt>
                <c:pt idx="27236">
                  <c:v>41314.416666666664</c:v>
                </c:pt>
                <c:pt idx="27237">
                  <c:v>41314.458333333336</c:v>
                </c:pt>
                <c:pt idx="27238">
                  <c:v>41314.5</c:v>
                </c:pt>
                <c:pt idx="27239">
                  <c:v>41314.541666666664</c:v>
                </c:pt>
                <c:pt idx="27240">
                  <c:v>41314.583333333336</c:v>
                </c:pt>
                <c:pt idx="27241">
                  <c:v>41314.625</c:v>
                </c:pt>
                <c:pt idx="27242">
                  <c:v>41314.666666666664</c:v>
                </c:pt>
                <c:pt idx="27243">
                  <c:v>41314.708333333336</c:v>
                </c:pt>
                <c:pt idx="27244">
                  <c:v>41314.75</c:v>
                </c:pt>
                <c:pt idx="27245">
                  <c:v>41314.791666666664</c:v>
                </c:pt>
                <c:pt idx="27246">
                  <c:v>41314.833333333336</c:v>
                </c:pt>
                <c:pt idx="27247">
                  <c:v>41314.875</c:v>
                </c:pt>
                <c:pt idx="27248">
                  <c:v>41314.916666666664</c:v>
                </c:pt>
                <c:pt idx="27249">
                  <c:v>41314.958333333336</c:v>
                </c:pt>
                <c:pt idx="27250">
                  <c:v>41315</c:v>
                </c:pt>
                <c:pt idx="27251">
                  <c:v>41315.041666666664</c:v>
                </c:pt>
                <c:pt idx="27252">
                  <c:v>41315.083333333336</c:v>
                </c:pt>
                <c:pt idx="27253">
                  <c:v>41315.125</c:v>
                </c:pt>
                <c:pt idx="27254">
                  <c:v>41315.166666666664</c:v>
                </c:pt>
                <c:pt idx="27255">
                  <c:v>41315.208333333336</c:v>
                </c:pt>
                <c:pt idx="27256">
                  <c:v>41315.25</c:v>
                </c:pt>
                <c:pt idx="27257">
                  <c:v>41315.291666666664</c:v>
                </c:pt>
                <c:pt idx="27258">
                  <c:v>41315.333333333336</c:v>
                </c:pt>
                <c:pt idx="27259">
                  <c:v>41315.375</c:v>
                </c:pt>
                <c:pt idx="27260">
                  <c:v>41315.416666666664</c:v>
                </c:pt>
                <c:pt idx="27261">
                  <c:v>41315.458333333336</c:v>
                </c:pt>
                <c:pt idx="27262">
                  <c:v>41315.5</c:v>
                </c:pt>
                <c:pt idx="27263">
                  <c:v>41315.541666666664</c:v>
                </c:pt>
                <c:pt idx="27264">
                  <c:v>41315.583333333336</c:v>
                </c:pt>
                <c:pt idx="27265">
                  <c:v>41315.625</c:v>
                </c:pt>
                <c:pt idx="27266">
                  <c:v>41315.666666666664</c:v>
                </c:pt>
                <c:pt idx="27267">
                  <c:v>41315.708333333336</c:v>
                </c:pt>
                <c:pt idx="27268">
                  <c:v>41315.75</c:v>
                </c:pt>
                <c:pt idx="27269">
                  <c:v>41315.791666666664</c:v>
                </c:pt>
                <c:pt idx="27270">
                  <c:v>41315.833333333336</c:v>
                </c:pt>
                <c:pt idx="27271">
                  <c:v>41315.875</c:v>
                </c:pt>
                <c:pt idx="27272">
                  <c:v>41315.916666666664</c:v>
                </c:pt>
                <c:pt idx="27273">
                  <c:v>41315.958333333336</c:v>
                </c:pt>
                <c:pt idx="27274">
                  <c:v>41316</c:v>
                </c:pt>
                <c:pt idx="27275">
                  <c:v>41316.041666666664</c:v>
                </c:pt>
                <c:pt idx="27276">
                  <c:v>41316.083333333336</c:v>
                </c:pt>
                <c:pt idx="27277">
                  <c:v>41316.125</c:v>
                </c:pt>
                <c:pt idx="27278">
                  <c:v>41316.166666666664</c:v>
                </c:pt>
                <c:pt idx="27279">
                  <c:v>41316.208333333336</c:v>
                </c:pt>
                <c:pt idx="27280">
                  <c:v>41316.25</c:v>
                </c:pt>
                <c:pt idx="27281">
                  <c:v>41316.291666666664</c:v>
                </c:pt>
                <c:pt idx="27282">
                  <c:v>41316.333333333336</c:v>
                </c:pt>
                <c:pt idx="27283">
                  <c:v>41316.375</c:v>
                </c:pt>
                <c:pt idx="27284">
                  <c:v>41316.416666666664</c:v>
                </c:pt>
                <c:pt idx="27285">
                  <c:v>41316.458333333336</c:v>
                </c:pt>
                <c:pt idx="27286">
                  <c:v>41316.5</c:v>
                </c:pt>
                <c:pt idx="27287">
                  <c:v>41316.541666666664</c:v>
                </c:pt>
                <c:pt idx="27288">
                  <c:v>41316.583333333336</c:v>
                </c:pt>
                <c:pt idx="27289">
                  <c:v>41316.625</c:v>
                </c:pt>
                <c:pt idx="27290">
                  <c:v>41316.666666666664</c:v>
                </c:pt>
                <c:pt idx="27291">
                  <c:v>41316.708333333336</c:v>
                </c:pt>
                <c:pt idx="27292">
                  <c:v>41316.75</c:v>
                </c:pt>
                <c:pt idx="27293">
                  <c:v>41316.791666666664</c:v>
                </c:pt>
                <c:pt idx="27294">
                  <c:v>41316.833333333336</c:v>
                </c:pt>
                <c:pt idx="27295">
                  <c:v>41316.875</c:v>
                </c:pt>
                <c:pt idx="27296">
                  <c:v>41316.916666666664</c:v>
                </c:pt>
                <c:pt idx="27297">
                  <c:v>41316.958333333336</c:v>
                </c:pt>
                <c:pt idx="27298">
                  <c:v>41317</c:v>
                </c:pt>
                <c:pt idx="27299">
                  <c:v>41317.041666666664</c:v>
                </c:pt>
                <c:pt idx="27300">
                  <c:v>41317.083333333336</c:v>
                </c:pt>
                <c:pt idx="27301">
                  <c:v>41317.125</c:v>
                </c:pt>
                <c:pt idx="27302">
                  <c:v>41317.166666666664</c:v>
                </c:pt>
                <c:pt idx="27303">
                  <c:v>41317.208333333336</c:v>
                </c:pt>
                <c:pt idx="27304">
                  <c:v>41317.25</c:v>
                </c:pt>
                <c:pt idx="27305">
                  <c:v>41317.291666666664</c:v>
                </c:pt>
                <c:pt idx="27306">
                  <c:v>41317.333333333336</c:v>
                </c:pt>
                <c:pt idx="27307">
                  <c:v>41317.375</c:v>
                </c:pt>
                <c:pt idx="27308">
                  <c:v>41317.416666666664</c:v>
                </c:pt>
                <c:pt idx="27309">
                  <c:v>41317.458333333336</c:v>
                </c:pt>
                <c:pt idx="27310">
                  <c:v>41317.5</c:v>
                </c:pt>
                <c:pt idx="27311">
                  <c:v>41317.541666666664</c:v>
                </c:pt>
                <c:pt idx="27312">
                  <c:v>41317.583333333336</c:v>
                </c:pt>
                <c:pt idx="27313">
                  <c:v>41317.625</c:v>
                </c:pt>
                <c:pt idx="27314">
                  <c:v>41317.666666666664</c:v>
                </c:pt>
                <c:pt idx="27315">
                  <c:v>41317.708333333336</c:v>
                </c:pt>
                <c:pt idx="27316">
                  <c:v>41317.75</c:v>
                </c:pt>
                <c:pt idx="27317">
                  <c:v>41317.791666666664</c:v>
                </c:pt>
                <c:pt idx="27318">
                  <c:v>41317.833333333336</c:v>
                </c:pt>
                <c:pt idx="27319">
                  <c:v>41317.875</c:v>
                </c:pt>
                <c:pt idx="27320">
                  <c:v>41317.916666666664</c:v>
                </c:pt>
                <c:pt idx="27321">
                  <c:v>41317.958333333336</c:v>
                </c:pt>
                <c:pt idx="27322">
                  <c:v>41318</c:v>
                </c:pt>
                <c:pt idx="27323">
                  <c:v>41318.041666666664</c:v>
                </c:pt>
                <c:pt idx="27324">
                  <c:v>41318.083333333336</c:v>
                </c:pt>
                <c:pt idx="27325">
                  <c:v>41318.125</c:v>
                </c:pt>
                <c:pt idx="27326">
                  <c:v>41318.166666666664</c:v>
                </c:pt>
                <c:pt idx="27327">
                  <c:v>41318.208333333336</c:v>
                </c:pt>
                <c:pt idx="27328">
                  <c:v>41318.25</c:v>
                </c:pt>
                <c:pt idx="27329">
                  <c:v>41318.291666666664</c:v>
                </c:pt>
                <c:pt idx="27330">
                  <c:v>41318.333333333336</c:v>
                </c:pt>
                <c:pt idx="27331">
                  <c:v>41318.375</c:v>
                </c:pt>
                <c:pt idx="27332">
                  <c:v>41318.416666666664</c:v>
                </c:pt>
                <c:pt idx="27333">
                  <c:v>41318.458333333336</c:v>
                </c:pt>
                <c:pt idx="27334">
                  <c:v>41318.5</c:v>
                </c:pt>
                <c:pt idx="27335">
                  <c:v>41318.541666666664</c:v>
                </c:pt>
                <c:pt idx="27336">
                  <c:v>41318.583333333336</c:v>
                </c:pt>
                <c:pt idx="27337">
                  <c:v>41318.625</c:v>
                </c:pt>
                <c:pt idx="27338">
                  <c:v>41318.666666666664</c:v>
                </c:pt>
                <c:pt idx="27339">
                  <c:v>41318.708333333336</c:v>
                </c:pt>
                <c:pt idx="27340">
                  <c:v>41318.75</c:v>
                </c:pt>
                <c:pt idx="27341">
                  <c:v>41318.791666666664</c:v>
                </c:pt>
                <c:pt idx="27342">
                  <c:v>41318.833333333336</c:v>
                </c:pt>
                <c:pt idx="27343">
                  <c:v>41318.875</c:v>
                </c:pt>
                <c:pt idx="27344">
                  <c:v>41318.916666666664</c:v>
                </c:pt>
                <c:pt idx="27345">
                  <c:v>41318.958333333336</c:v>
                </c:pt>
                <c:pt idx="27346">
                  <c:v>41319</c:v>
                </c:pt>
                <c:pt idx="27347">
                  <c:v>41319.041666666664</c:v>
                </c:pt>
                <c:pt idx="27348">
                  <c:v>41319.083333333336</c:v>
                </c:pt>
                <c:pt idx="27349">
                  <c:v>41319.125</c:v>
                </c:pt>
                <c:pt idx="27350">
                  <c:v>41319.166666666664</c:v>
                </c:pt>
                <c:pt idx="27351">
                  <c:v>41319.208333333336</c:v>
                </c:pt>
                <c:pt idx="27352">
                  <c:v>41319.25</c:v>
                </c:pt>
                <c:pt idx="27353">
                  <c:v>41319.291666666664</c:v>
                </c:pt>
                <c:pt idx="27354">
                  <c:v>41319.333333333336</c:v>
                </c:pt>
                <c:pt idx="27355">
                  <c:v>41319.375</c:v>
                </c:pt>
                <c:pt idx="27356">
                  <c:v>41319.416666666664</c:v>
                </c:pt>
                <c:pt idx="27357">
                  <c:v>41319.458333333336</c:v>
                </c:pt>
                <c:pt idx="27358">
                  <c:v>41319.5</c:v>
                </c:pt>
                <c:pt idx="27359">
                  <c:v>41319.541666666664</c:v>
                </c:pt>
                <c:pt idx="27360">
                  <c:v>41319.583333333336</c:v>
                </c:pt>
                <c:pt idx="27361">
                  <c:v>41319.625</c:v>
                </c:pt>
                <c:pt idx="27362">
                  <c:v>41319.666666666664</c:v>
                </c:pt>
                <c:pt idx="27363">
                  <c:v>41319.708333333336</c:v>
                </c:pt>
                <c:pt idx="27364">
                  <c:v>41319.75</c:v>
                </c:pt>
                <c:pt idx="27365">
                  <c:v>41319.791666666664</c:v>
                </c:pt>
                <c:pt idx="27366">
                  <c:v>41319.833333333336</c:v>
                </c:pt>
                <c:pt idx="27367">
                  <c:v>41319.875</c:v>
                </c:pt>
                <c:pt idx="27368">
                  <c:v>41319.916666666664</c:v>
                </c:pt>
                <c:pt idx="27369">
                  <c:v>41319.958333333336</c:v>
                </c:pt>
                <c:pt idx="27370">
                  <c:v>41320</c:v>
                </c:pt>
                <c:pt idx="27371">
                  <c:v>41320.041666666664</c:v>
                </c:pt>
                <c:pt idx="27372">
                  <c:v>41320.083333333336</c:v>
                </c:pt>
                <c:pt idx="27373">
                  <c:v>41320.125</c:v>
                </c:pt>
                <c:pt idx="27374">
                  <c:v>41320.166666666664</c:v>
                </c:pt>
                <c:pt idx="27375">
                  <c:v>41320.208333333336</c:v>
                </c:pt>
                <c:pt idx="27376">
                  <c:v>41320.25</c:v>
                </c:pt>
                <c:pt idx="27377">
                  <c:v>41320.291666666664</c:v>
                </c:pt>
                <c:pt idx="27378">
                  <c:v>41320.333333333336</c:v>
                </c:pt>
                <c:pt idx="27379">
                  <c:v>41320.375</c:v>
                </c:pt>
                <c:pt idx="27380">
                  <c:v>41320.416666666664</c:v>
                </c:pt>
                <c:pt idx="27381">
                  <c:v>41320.458333333336</c:v>
                </c:pt>
                <c:pt idx="27382">
                  <c:v>41320.5</c:v>
                </c:pt>
                <c:pt idx="27383">
                  <c:v>41320.541666666664</c:v>
                </c:pt>
                <c:pt idx="27384">
                  <c:v>41320.583333333336</c:v>
                </c:pt>
                <c:pt idx="27385">
                  <c:v>41320.625</c:v>
                </c:pt>
                <c:pt idx="27386">
                  <c:v>41320.666666666664</c:v>
                </c:pt>
                <c:pt idx="27387">
                  <c:v>41320.708333333336</c:v>
                </c:pt>
                <c:pt idx="27388">
                  <c:v>41320.75</c:v>
                </c:pt>
                <c:pt idx="27389">
                  <c:v>41320.791666666664</c:v>
                </c:pt>
                <c:pt idx="27390">
                  <c:v>41320.833333333336</c:v>
                </c:pt>
                <c:pt idx="27391">
                  <c:v>41320.875</c:v>
                </c:pt>
                <c:pt idx="27392">
                  <c:v>41320.916666666664</c:v>
                </c:pt>
                <c:pt idx="27393">
                  <c:v>41320.958333333336</c:v>
                </c:pt>
                <c:pt idx="27394">
                  <c:v>41321</c:v>
                </c:pt>
                <c:pt idx="27395">
                  <c:v>41321.041666666664</c:v>
                </c:pt>
                <c:pt idx="27396">
                  <c:v>41321.083333333336</c:v>
                </c:pt>
                <c:pt idx="27397">
                  <c:v>41321.125</c:v>
                </c:pt>
                <c:pt idx="27398">
                  <c:v>41321.166666666664</c:v>
                </c:pt>
                <c:pt idx="27399">
                  <c:v>41321.208333333336</c:v>
                </c:pt>
                <c:pt idx="27400">
                  <c:v>41321.25</c:v>
                </c:pt>
                <c:pt idx="27401">
                  <c:v>41321.291666666664</c:v>
                </c:pt>
                <c:pt idx="27402">
                  <c:v>41321.333333333336</c:v>
                </c:pt>
                <c:pt idx="27403">
                  <c:v>41321.375</c:v>
                </c:pt>
                <c:pt idx="27404">
                  <c:v>41321.416666666664</c:v>
                </c:pt>
                <c:pt idx="27405">
                  <c:v>41321.458333333336</c:v>
                </c:pt>
                <c:pt idx="27406">
                  <c:v>41321.5</c:v>
                </c:pt>
                <c:pt idx="27407">
                  <c:v>41321.541666666664</c:v>
                </c:pt>
                <c:pt idx="27408">
                  <c:v>41321.583333333336</c:v>
                </c:pt>
                <c:pt idx="27409">
                  <c:v>41321.625</c:v>
                </c:pt>
                <c:pt idx="27410">
                  <c:v>41321.666666666664</c:v>
                </c:pt>
                <c:pt idx="27411">
                  <c:v>41321.708333333336</c:v>
                </c:pt>
                <c:pt idx="27412">
                  <c:v>41321.75</c:v>
                </c:pt>
                <c:pt idx="27413">
                  <c:v>41321.791666666664</c:v>
                </c:pt>
                <c:pt idx="27414">
                  <c:v>41321.833333333336</c:v>
                </c:pt>
                <c:pt idx="27415">
                  <c:v>41321.875</c:v>
                </c:pt>
                <c:pt idx="27416">
                  <c:v>41321.916666666664</c:v>
                </c:pt>
                <c:pt idx="27417">
                  <c:v>41321.958333333336</c:v>
                </c:pt>
                <c:pt idx="27418">
                  <c:v>41322</c:v>
                </c:pt>
                <c:pt idx="27419">
                  <c:v>41322.041666666664</c:v>
                </c:pt>
                <c:pt idx="27420">
                  <c:v>41322.083333333336</c:v>
                </c:pt>
                <c:pt idx="27421">
                  <c:v>41322.125</c:v>
                </c:pt>
                <c:pt idx="27422">
                  <c:v>41322.166666666664</c:v>
                </c:pt>
                <c:pt idx="27423">
                  <c:v>41322.208333333336</c:v>
                </c:pt>
                <c:pt idx="27424">
                  <c:v>41322.25</c:v>
                </c:pt>
                <c:pt idx="27425">
                  <c:v>41322.291666666664</c:v>
                </c:pt>
                <c:pt idx="27426">
                  <c:v>41322.333333333336</c:v>
                </c:pt>
                <c:pt idx="27427">
                  <c:v>41322.375</c:v>
                </c:pt>
                <c:pt idx="27428">
                  <c:v>41322.416666666664</c:v>
                </c:pt>
                <c:pt idx="27429">
                  <c:v>41322.458333333336</c:v>
                </c:pt>
                <c:pt idx="27430">
                  <c:v>41322.5</c:v>
                </c:pt>
                <c:pt idx="27431">
                  <c:v>41322.541666666664</c:v>
                </c:pt>
                <c:pt idx="27432">
                  <c:v>41322.583333333336</c:v>
                </c:pt>
                <c:pt idx="27433">
                  <c:v>41322.625</c:v>
                </c:pt>
                <c:pt idx="27434">
                  <c:v>41322.666666666664</c:v>
                </c:pt>
                <c:pt idx="27435">
                  <c:v>41322.708333333336</c:v>
                </c:pt>
                <c:pt idx="27436">
                  <c:v>41322.75</c:v>
                </c:pt>
                <c:pt idx="27437">
                  <c:v>41322.791666666664</c:v>
                </c:pt>
                <c:pt idx="27438">
                  <c:v>41322.833333333336</c:v>
                </c:pt>
                <c:pt idx="27439">
                  <c:v>41322.875</c:v>
                </c:pt>
                <c:pt idx="27440">
                  <c:v>41322.916666666664</c:v>
                </c:pt>
                <c:pt idx="27441">
                  <c:v>41322.958333333336</c:v>
                </c:pt>
                <c:pt idx="27442">
                  <c:v>41323</c:v>
                </c:pt>
                <c:pt idx="27443">
                  <c:v>41323.041666666664</c:v>
                </c:pt>
                <c:pt idx="27444">
                  <c:v>41323.083333333336</c:v>
                </c:pt>
                <c:pt idx="27445">
                  <c:v>41323.125</c:v>
                </c:pt>
                <c:pt idx="27446">
                  <c:v>41323.166666666664</c:v>
                </c:pt>
                <c:pt idx="27447">
                  <c:v>41323.208333333336</c:v>
                </c:pt>
                <c:pt idx="27448">
                  <c:v>41323.25</c:v>
                </c:pt>
                <c:pt idx="27449">
                  <c:v>41323.291666666664</c:v>
                </c:pt>
                <c:pt idx="27450">
                  <c:v>41323.333333333336</c:v>
                </c:pt>
                <c:pt idx="27451">
                  <c:v>41323.375</c:v>
                </c:pt>
                <c:pt idx="27452">
                  <c:v>41323.416666666664</c:v>
                </c:pt>
                <c:pt idx="27453">
                  <c:v>41323.458333333336</c:v>
                </c:pt>
                <c:pt idx="27454">
                  <c:v>41323.5</c:v>
                </c:pt>
                <c:pt idx="27455">
                  <c:v>41323.541666666664</c:v>
                </c:pt>
                <c:pt idx="27456">
                  <c:v>41323.583333333336</c:v>
                </c:pt>
                <c:pt idx="27457">
                  <c:v>41323.625</c:v>
                </c:pt>
                <c:pt idx="27458">
                  <c:v>41323.666666666664</c:v>
                </c:pt>
                <c:pt idx="27459">
                  <c:v>41323.708333333336</c:v>
                </c:pt>
                <c:pt idx="27460">
                  <c:v>41323.75</c:v>
                </c:pt>
                <c:pt idx="27461">
                  <c:v>41323.791666666664</c:v>
                </c:pt>
                <c:pt idx="27462">
                  <c:v>41323.833333333336</c:v>
                </c:pt>
                <c:pt idx="27463">
                  <c:v>41323.875</c:v>
                </c:pt>
                <c:pt idx="27464">
                  <c:v>41323.916666666664</c:v>
                </c:pt>
                <c:pt idx="27465">
                  <c:v>41323.958333333336</c:v>
                </c:pt>
                <c:pt idx="27466">
                  <c:v>41324</c:v>
                </c:pt>
                <c:pt idx="27467">
                  <c:v>41324.041666666664</c:v>
                </c:pt>
                <c:pt idx="27468">
                  <c:v>41324.083333333336</c:v>
                </c:pt>
                <c:pt idx="27469">
                  <c:v>41324.125</c:v>
                </c:pt>
                <c:pt idx="27470">
                  <c:v>41324.166666666664</c:v>
                </c:pt>
                <c:pt idx="27471">
                  <c:v>41324.208333333336</c:v>
                </c:pt>
                <c:pt idx="27472">
                  <c:v>41324.25</c:v>
                </c:pt>
                <c:pt idx="27473">
                  <c:v>41324.291666666664</c:v>
                </c:pt>
                <c:pt idx="27474">
                  <c:v>41324.333333333336</c:v>
                </c:pt>
                <c:pt idx="27475">
                  <c:v>41324.375</c:v>
                </c:pt>
                <c:pt idx="27476">
                  <c:v>41324.416666666664</c:v>
                </c:pt>
                <c:pt idx="27477">
                  <c:v>41324.458333333336</c:v>
                </c:pt>
                <c:pt idx="27478">
                  <c:v>41324.5</c:v>
                </c:pt>
                <c:pt idx="27479">
                  <c:v>41324.541666666664</c:v>
                </c:pt>
                <c:pt idx="27480">
                  <c:v>41324.583333333336</c:v>
                </c:pt>
                <c:pt idx="27481">
                  <c:v>41324.625</c:v>
                </c:pt>
                <c:pt idx="27482">
                  <c:v>41324.666666666664</c:v>
                </c:pt>
                <c:pt idx="27483">
                  <c:v>41324.708333333336</c:v>
                </c:pt>
                <c:pt idx="27484">
                  <c:v>41324.75</c:v>
                </c:pt>
                <c:pt idx="27485">
                  <c:v>41324.791666666664</c:v>
                </c:pt>
                <c:pt idx="27486">
                  <c:v>41324.833333333336</c:v>
                </c:pt>
                <c:pt idx="27487">
                  <c:v>41324.875</c:v>
                </c:pt>
                <c:pt idx="27488">
                  <c:v>41324.916666666664</c:v>
                </c:pt>
                <c:pt idx="27489">
                  <c:v>41324.958333333336</c:v>
                </c:pt>
                <c:pt idx="27490">
                  <c:v>41325</c:v>
                </c:pt>
                <c:pt idx="27491">
                  <c:v>41325.041666666664</c:v>
                </c:pt>
                <c:pt idx="27492">
                  <c:v>41325.083333333336</c:v>
                </c:pt>
                <c:pt idx="27493">
                  <c:v>41325.125</c:v>
                </c:pt>
                <c:pt idx="27494">
                  <c:v>41325.166666666664</c:v>
                </c:pt>
                <c:pt idx="27495">
                  <c:v>41325.208333333336</c:v>
                </c:pt>
                <c:pt idx="27496">
                  <c:v>41325.25</c:v>
                </c:pt>
                <c:pt idx="27497">
                  <c:v>41325.291666666664</c:v>
                </c:pt>
                <c:pt idx="27498">
                  <c:v>41325.333333333336</c:v>
                </c:pt>
                <c:pt idx="27499">
                  <c:v>41325.375</c:v>
                </c:pt>
                <c:pt idx="27500">
                  <c:v>41325.416666666664</c:v>
                </c:pt>
                <c:pt idx="27501">
                  <c:v>41325.458333333336</c:v>
                </c:pt>
                <c:pt idx="27502">
                  <c:v>41325.5</c:v>
                </c:pt>
                <c:pt idx="27503">
                  <c:v>41325.541666666664</c:v>
                </c:pt>
                <c:pt idx="27504">
                  <c:v>41325.583333333336</c:v>
                </c:pt>
                <c:pt idx="27505">
                  <c:v>41325.625</c:v>
                </c:pt>
                <c:pt idx="27506">
                  <c:v>41325.666666666664</c:v>
                </c:pt>
                <c:pt idx="27507">
                  <c:v>41325.708333333336</c:v>
                </c:pt>
                <c:pt idx="27508">
                  <c:v>41325.75</c:v>
                </c:pt>
                <c:pt idx="27509">
                  <c:v>41325.791666666664</c:v>
                </c:pt>
                <c:pt idx="27510">
                  <c:v>41325.833333333336</c:v>
                </c:pt>
                <c:pt idx="27511">
                  <c:v>41325.875</c:v>
                </c:pt>
                <c:pt idx="27512">
                  <c:v>41325.916666666664</c:v>
                </c:pt>
                <c:pt idx="27513">
                  <c:v>41325.958333333336</c:v>
                </c:pt>
                <c:pt idx="27514">
                  <c:v>41326</c:v>
                </c:pt>
                <c:pt idx="27515">
                  <c:v>41326.041666666664</c:v>
                </c:pt>
                <c:pt idx="27516">
                  <c:v>41326.083333333336</c:v>
                </c:pt>
                <c:pt idx="27517">
                  <c:v>41326.125</c:v>
                </c:pt>
                <c:pt idx="27518">
                  <c:v>41326.166666666664</c:v>
                </c:pt>
                <c:pt idx="27519">
                  <c:v>41326.208333333336</c:v>
                </c:pt>
                <c:pt idx="27520">
                  <c:v>41326.25</c:v>
                </c:pt>
                <c:pt idx="27521">
                  <c:v>41326.291666666664</c:v>
                </c:pt>
                <c:pt idx="27522">
                  <c:v>41326.333333333336</c:v>
                </c:pt>
                <c:pt idx="27523">
                  <c:v>41326.375</c:v>
                </c:pt>
                <c:pt idx="27524">
                  <c:v>41326.416666666664</c:v>
                </c:pt>
                <c:pt idx="27525">
                  <c:v>41326.458333333336</c:v>
                </c:pt>
                <c:pt idx="27526">
                  <c:v>41326.5</c:v>
                </c:pt>
                <c:pt idx="27527">
                  <c:v>41326.541666666664</c:v>
                </c:pt>
                <c:pt idx="27528">
                  <c:v>41326.583333333336</c:v>
                </c:pt>
                <c:pt idx="27529">
                  <c:v>41326.625</c:v>
                </c:pt>
                <c:pt idx="27530">
                  <c:v>41326.666666666664</c:v>
                </c:pt>
                <c:pt idx="27531">
                  <c:v>41326.708333333336</c:v>
                </c:pt>
                <c:pt idx="27532">
                  <c:v>41326.75</c:v>
                </c:pt>
                <c:pt idx="27533">
                  <c:v>41326.791666666664</c:v>
                </c:pt>
                <c:pt idx="27534">
                  <c:v>41326.833333333336</c:v>
                </c:pt>
                <c:pt idx="27535">
                  <c:v>41326.875</c:v>
                </c:pt>
                <c:pt idx="27536">
                  <c:v>41326.916666666664</c:v>
                </c:pt>
                <c:pt idx="27537">
                  <c:v>41326.958333333336</c:v>
                </c:pt>
                <c:pt idx="27538">
                  <c:v>41327</c:v>
                </c:pt>
                <c:pt idx="27539">
                  <c:v>41327.041666666664</c:v>
                </c:pt>
                <c:pt idx="27540">
                  <c:v>41327.083333333336</c:v>
                </c:pt>
                <c:pt idx="27541">
                  <c:v>41327.125</c:v>
                </c:pt>
                <c:pt idx="27542">
                  <c:v>41327.166666666664</c:v>
                </c:pt>
                <c:pt idx="27543">
                  <c:v>41327.208333333336</c:v>
                </c:pt>
                <c:pt idx="27544">
                  <c:v>41327.25</c:v>
                </c:pt>
                <c:pt idx="27545">
                  <c:v>41327.291666666664</c:v>
                </c:pt>
                <c:pt idx="27546">
                  <c:v>41327.333333333336</c:v>
                </c:pt>
                <c:pt idx="27547">
                  <c:v>41327.375</c:v>
                </c:pt>
                <c:pt idx="27548">
                  <c:v>41327.416666666664</c:v>
                </c:pt>
                <c:pt idx="27549">
                  <c:v>41327.458333333336</c:v>
                </c:pt>
                <c:pt idx="27550">
                  <c:v>41327.5</c:v>
                </c:pt>
                <c:pt idx="27551">
                  <c:v>41327.541666666664</c:v>
                </c:pt>
                <c:pt idx="27552">
                  <c:v>41327.583333333336</c:v>
                </c:pt>
                <c:pt idx="27553">
                  <c:v>41327.625</c:v>
                </c:pt>
                <c:pt idx="27554">
                  <c:v>41327.666666666664</c:v>
                </c:pt>
                <c:pt idx="27555">
                  <c:v>41327.708333333336</c:v>
                </c:pt>
                <c:pt idx="27556">
                  <c:v>41327.75</c:v>
                </c:pt>
                <c:pt idx="27557">
                  <c:v>41327.791666666664</c:v>
                </c:pt>
                <c:pt idx="27558">
                  <c:v>41327.833333333336</c:v>
                </c:pt>
                <c:pt idx="27559">
                  <c:v>41327.875</c:v>
                </c:pt>
                <c:pt idx="27560">
                  <c:v>41327.916666666664</c:v>
                </c:pt>
                <c:pt idx="27561">
                  <c:v>41327.958333333336</c:v>
                </c:pt>
                <c:pt idx="27562">
                  <c:v>41328</c:v>
                </c:pt>
                <c:pt idx="27563">
                  <c:v>41328.041666666664</c:v>
                </c:pt>
                <c:pt idx="27564">
                  <c:v>41328.083333333336</c:v>
                </c:pt>
                <c:pt idx="27565">
                  <c:v>41328.125</c:v>
                </c:pt>
                <c:pt idx="27566">
                  <c:v>41328.166666666664</c:v>
                </c:pt>
                <c:pt idx="27567">
                  <c:v>41328.208333333336</c:v>
                </c:pt>
                <c:pt idx="27568">
                  <c:v>41328.25</c:v>
                </c:pt>
                <c:pt idx="27569">
                  <c:v>41328.291666666664</c:v>
                </c:pt>
                <c:pt idx="27570">
                  <c:v>41328.333333333336</c:v>
                </c:pt>
                <c:pt idx="27571">
                  <c:v>41328.375</c:v>
                </c:pt>
                <c:pt idx="27572">
                  <c:v>41328.416666666664</c:v>
                </c:pt>
                <c:pt idx="27573">
                  <c:v>41328.458333333336</c:v>
                </c:pt>
                <c:pt idx="27574">
                  <c:v>41328.5</c:v>
                </c:pt>
                <c:pt idx="27575">
                  <c:v>41328.541666666664</c:v>
                </c:pt>
                <c:pt idx="27576">
                  <c:v>41328.583333333336</c:v>
                </c:pt>
                <c:pt idx="27577">
                  <c:v>41328.625</c:v>
                </c:pt>
                <c:pt idx="27578">
                  <c:v>41328.666666666664</c:v>
                </c:pt>
                <c:pt idx="27579">
                  <c:v>41328.708333333336</c:v>
                </c:pt>
                <c:pt idx="27580">
                  <c:v>41328.75</c:v>
                </c:pt>
                <c:pt idx="27581">
                  <c:v>41328.791666666664</c:v>
                </c:pt>
                <c:pt idx="27582">
                  <c:v>41328.833333333336</c:v>
                </c:pt>
                <c:pt idx="27583">
                  <c:v>41328.875</c:v>
                </c:pt>
                <c:pt idx="27584">
                  <c:v>41328.916666666664</c:v>
                </c:pt>
                <c:pt idx="27585">
                  <c:v>41328.958333333336</c:v>
                </c:pt>
                <c:pt idx="27586">
                  <c:v>41329</c:v>
                </c:pt>
                <c:pt idx="27587">
                  <c:v>41329.041666666664</c:v>
                </c:pt>
                <c:pt idx="27588">
                  <c:v>41329.083333333336</c:v>
                </c:pt>
                <c:pt idx="27589">
                  <c:v>41329.125</c:v>
                </c:pt>
                <c:pt idx="27590">
                  <c:v>41329.166666666664</c:v>
                </c:pt>
                <c:pt idx="27591">
                  <c:v>41329.208333333336</c:v>
                </c:pt>
                <c:pt idx="27592">
                  <c:v>41329.25</c:v>
                </c:pt>
                <c:pt idx="27593">
                  <c:v>41329.291666666664</c:v>
                </c:pt>
                <c:pt idx="27594">
                  <c:v>41329.333333333336</c:v>
                </c:pt>
                <c:pt idx="27595">
                  <c:v>41329.375</c:v>
                </c:pt>
                <c:pt idx="27596">
                  <c:v>41329.416666666664</c:v>
                </c:pt>
                <c:pt idx="27597">
                  <c:v>41329.458333333336</c:v>
                </c:pt>
                <c:pt idx="27598">
                  <c:v>41329.5</c:v>
                </c:pt>
                <c:pt idx="27599">
                  <c:v>41329.541666666664</c:v>
                </c:pt>
                <c:pt idx="27600">
                  <c:v>41329.583333333336</c:v>
                </c:pt>
                <c:pt idx="27601">
                  <c:v>41329.625</c:v>
                </c:pt>
                <c:pt idx="27602">
                  <c:v>41329.666666666664</c:v>
                </c:pt>
                <c:pt idx="27603">
                  <c:v>41329.708333333336</c:v>
                </c:pt>
                <c:pt idx="27604">
                  <c:v>41329.75</c:v>
                </c:pt>
                <c:pt idx="27605">
                  <c:v>41329.791666666664</c:v>
                </c:pt>
                <c:pt idx="27606">
                  <c:v>41329.833333333336</c:v>
                </c:pt>
                <c:pt idx="27607">
                  <c:v>41329.875</c:v>
                </c:pt>
                <c:pt idx="27608">
                  <c:v>41329.916666666664</c:v>
                </c:pt>
                <c:pt idx="27609">
                  <c:v>41329.958333333336</c:v>
                </c:pt>
                <c:pt idx="27610">
                  <c:v>41330</c:v>
                </c:pt>
                <c:pt idx="27611">
                  <c:v>41330.041666666664</c:v>
                </c:pt>
                <c:pt idx="27612">
                  <c:v>41330.083333333336</c:v>
                </c:pt>
                <c:pt idx="27613">
                  <c:v>41330.125</c:v>
                </c:pt>
                <c:pt idx="27614">
                  <c:v>41330.166666666664</c:v>
                </c:pt>
                <c:pt idx="27615">
                  <c:v>41330.208333333336</c:v>
                </c:pt>
                <c:pt idx="27616">
                  <c:v>41330.25</c:v>
                </c:pt>
                <c:pt idx="27617">
                  <c:v>41330.291666666664</c:v>
                </c:pt>
                <c:pt idx="27618">
                  <c:v>41330.333333333336</c:v>
                </c:pt>
                <c:pt idx="27619">
                  <c:v>41330.375</c:v>
                </c:pt>
                <c:pt idx="27620">
                  <c:v>41330.416666666664</c:v>
                </c:pt>
                <c:pt idx="27621">
                  <c:v>41330.458333333336</c:v>
                </c:pt>
                <c:pt idx="27622">
                  <c:v>41330.5</c:v>
                </c:pt>
                <c:pt idx="27623">
                  <c:v>41330.541666666664</c:v>
                </c:pt>
                <c:pt idx="27624">
                  <c:v>41330.583333333336</c:v>
                </c:pt>
                <c:pt idx="27625">
                  <c:v>41330.625</c:v>
                </c:pt>
                <c:pt idx="27626">
                  <c:v>41330.666666666664</c:v>
                </c:pt>
                <c:pt idx="27627">
                  <c:v>41330.708333333336</c:v>
                </c:pt>
                <c:pt idx="27628">
                  <c:v>41330.75</c:v>
                </c:pt>
                <c:pt idx="27629">
                  <c:v>41330.791666666664</c:v>
                </c:pt>
                <c:pt idx="27630">
                  <c:v>41330.833333333336</c:v>
                </c:pt>
                <c:pt idx="27631">
                  <c:v>41330.875</c:v>
                </c:pt>
                <c:pt idx="27632">
                  <c:v>41330.916666666664</c:v>
                </c:pt>
                <c:pt idx="27633">
                  <c:v>41330.958333333336</c:v>
                </c:pt>
                <c:pt idx="27634">
                  <c:v>41331</c:v>
                </c:pt>
                <c:pt idx="27635">
                  <c:v>41331.041666666664</c:v>
                </c:pt>
                <c:pt idx="27636">
                  <c:v>41331.083333333336</c:v>
                </c:pt>
                <c:pt idx="27637">
                  <c:v>41331.125</c:v>
                </c:pt>
                <c:pt idx="27638">
                  <c:v>41331.166666666664</c:v>
                </c:pt>
                <c:pt idx="27639">
                  <c:v>41331.208333333336</c:v>
                </c:pt>
                <c:pt idx="27640">
                  <c:v>41331.25</c:v>
                </c:pt>
                <c:pt idx="27641">
                  <c:v>41331.291666666664</c:v>
                </c:pt>
                <c:pt idx="27642">
                  <c:v>41331.333333333336</c:v>
                </c:pt>
                <c:pt idx="27643">
                  <c:v>41331.375</c:v>
                </c:pt>
                <c:pt idx="27644">
                  <c:v>41331.416666666664</c:v>
                </c:pt>
                <c:pt idx="27645">
                  <c:v>41331.458333333336</c:v>
                </c:pt>
                <c:pt idx="27646">
                  <c:v>41331.5</c:v>
                </c:pt>
                <c:pt idx="27647">
                  <c:v>41331.541666666664</c:v>
                </c:pt>
                <c:pt idx="27648">
                  <c:v>41331.583333333336</c:v>
                </c:pt>
                <c:pt idx="27649">
                  <c:v>41331.625</c:v>
                </c:pt>
                <c:pt idx="27650">
                  <c:v>41331.666666666664</c:v>
                </c:pt>
                <c:pt idx="27651">
                  <c:v>41331.708333333336</c:v>
                </c:pt>
                <c:pt idx="27652">
                  <c:v>41331.75</c:v>
                </c:pt>
                <c:pt idx="27653">
                  <c:v>41331.791666666664</c:v>
                </c:pt>
                <c:pt idx="27654">
                  <c:v>41331.833333333336</c:v>
                </c:pt>
                <c:pt idx="27655">
                  <c:v>41331.875</c:v>
                </c:pt>
                <c:pt idx="27656">
                  <c:v>41331.916666666664</c:v>
                </c:pt>
                <c:pt idx="27657">
                  <c:v>41331.958333333336</c:v>
                </c:pt>
                <c:pt idx="27658">
                  <c:v>41332</c:v>
                </c:pt>
                <c:pt idx="27659">
                  <c:v>41332.041666666664</c:v>
                </c:pt>
                <c:pt idx="27660">
                  <c:v>41332.083333333336</c:v>
                </c:pt>
                <c:pt idx="27661">
                  <c:v>41332.125</c:v>
                </c:pt>
                <c:pt idx="27662">
                  <c:v>41332.166666666664</c:v>
                </c:pt>
                <c:pt idx="27663">
                  <c:v>41332.208333333336</c:v>
                </c:pt>
                <c:pt idx="27664">
                  <c:v>41332.25</c:v>
                </c:pt>
                <c:pt idx="27665">
                  <c:v>41332.291666666664</c:v>
                </c:pt>
                <c:pt idx="27666">
                  <c:v>41332.333333333336</c:v>
                </c:pt>
                <c:pt idx="27667">
                  <c:v>41332.375</c:v>
                </c:pt>
                <c:pt idx="27668">
                  <c:v>41332.416666666664</c:v>
                </c:pt>
                <c:pt idx="27669">
                  <c:v>41332.458333333336</c:v>
                </c:pt>
                <c:pt idx="27670">
                  <c:v>41332.5</c:v>
                </c:pt>
                <c:pt idx="27671">
                  <c:v>41332.541666666664</c:v>
                </c:pt>
                <c:pt idx="27672">
                  <c:v>41332.583333333336</c:v>
                </c:pt>
                <c:pt idx="27673">
                  <c:v>41332.625</c:v>
                </c:pt>
                <c:pt idx="27674">
                  <c:v>41332.666666666664</c:v>
                </c:pt>
                <c:pt idx="27675">
                  <c:v>41332.708333333336</c:v>
                </c:pt>
                <c:pt idx="27676">
                  <c:v>41332.75</c:v>
                </c:pt>
                <c:pt idx="27677">
                  <c:v>41332.791666666664</c:v>
                </c:pt>
                <c:pt idx="27678">
                  <c:v>41332.833333333336</c:v>
                </c:pt>
                <c:pt idx="27679">
                  <c:v>41332.875</c:v>
                </c:pt>
                <c:pt idx="27680">
                  <c:v>41332.916666666664</c:v>
                </c:pt>
                <c:pt idx="27681">
                  <c:v>41332.958333333336</c:v>
                </c:pt>
                <c:pt idx="27682">
                  <c:v>41333</c:v>
                </c:pt>
                <c:pt idx="27683">
                  <c:v>41333.041666666664</c:v>
                </c:pt>
                <c:pt idx="27684">
                  <c:v>41333.083333333336</c:v>
                </c:pt>
                <c:pt idx="27685">
                  <c:v>41333.125</c:v>
                </c:pt>
                <c:pt idx="27686">
                  <c:v>41333.166666666664</c:v>
                </c:pt>
                <c:pt idx="27687">
                  <c:v>41333.208333333336</c:v>
                </c:pt>
                <c:pt idx="27688">
                  <c:v>41333.25</c:v>
                </c:pt>
                <c:pt idx="27689">
                  <c:v>41333.291666666664</c:v>
                </c:pt>
                <c:pt idx="27690">
                  <c:v>41333.333333333336</c:v>
                </c:pt>
                <c:pt idx="27691">
                  <c:v>41333.375</c:v>
                </c:pt>
                <c:pt idx="27692">
                  <c:v>41333.416666666664</c:v>
                </c:pt>
                <c:pt idx="27693">
                  <c:v>41333.458333333336</c:v>
                </c:pt>
                <c:pt idx="27694">
                  <c:v>41333.5</c:v>
                </c:pt>
                <c:pt idx="27695">
                  <c:v>41333.541666666664</c:v>
                </c:pt>
                <c:pt idx="27696">
                  <c:v>41333.583333333336</c:v>
                </c:pt>
                <c:pt idx="27697">
                  <c:v>41333.625</c:v>
                </c:pt>
                <c:pt idx="27698">
                  <c:v>41333.666666666664</c:v>
                </c:pt>
                <c:pt idx="27699">
                  <c:v>41333.708333333336</c:v>
                </c:pt>
                <c:pt idx="27700">
                  <c:v>41333.75</c:v>
                </c:pt>
                <c:pt idx="27701">
                  <c:v>41333.791666666664</c:v>
                </c:pt>
                <c:pt idx="27702">
                  <c:v>41333.833333333336</c:v>
                </c:pt>
                <c:pt idx="27703">
                  <c:v>41333.875</c:v>
                </c:pt>
                <c:pt idx="27704">
                  <c:v>41333.916666666664</c:v>
                </c:pt>
                <c:pt idx="27705">
                  <c:v>41333.958333333336</c:v>
                </c:pt>
                <c:pt idx="27706">
                  <c:v>41334</c:v>
                </c:pt>
                <c:pt idx="27707">
                  <c:v>41334.041666666664</c:v>
                </c:pt>
                <c:pt idx="27708">
                  <c:v>41334.083333333336</c:v>
                </c:pt>
                <c:pt idx="27709">
                  <c:v>41334.125</c:v>
                </c:pt>
                <c:pt idx="27710">
                  <c:v>41334.166666666664</c:v>
                </c:pt>
                <c:pt idx="27711">
                  <c:v>41334.208333333336</c:v>
                </c:pt>
                <c:pt idx="27712">
                  <c:v>41334.25</c:v>
                </c:pt>
                <c:pt idx="27713">
                  <c:v>41334.291666666664</c:v>
                </c:pt>
                <c:pt idx="27714">
                  <c:v>41334.333333333336</c:v>
                </c:pt>
                <c:pt idx="27715">
                  <c:v>41334.375</c:v>
                </c:pt>
                <c:pt idx="27716">
                  <c:v>41334.416666666664</c:v>
                </c:pt>
                <c:pt idx="27717">
                  <c:v>41334.458333333336</c:v>
                </c:pt>
                <c:pt idx="27718">
                  <c:v>41334.5</c:v>
                </c:pt>
                <c:pt idx="27719">
                  <c:v>41334.541666666664</c:v>
                </c:pt>
                <c:pt idx="27720">
                  <c:v>41334.583333333336</c:v>
                </c:pt>
                <c:pt idx="27721">
                  <c:v>41334.625</c:v>
                </c:pt>
                <c:pt idx="27722">
                  <c:v>41334.666666666664</c:v>
                </c:pt>
                <c:pt idx="27723">
                  <c:v>41334.708333333336</c:v>
                </c:pt>
                <c:pt idx="27724">
                  <c:v>41334.75</c:v>
                </c:pt>
                <c:pt idx="27725">
                  <c:v>41334.791666666664</c:v>
                </c:pt>
                <c:pt idx="27726">
                  <c:v>41334.833333333336</c:v>
                </c:pt>
                <c:pt idx="27727">
                  <c:v>41334.875</c:v>
                </c:pt>
                <c:pt idx="27728">
                  <c:v>41334.916666666664</c:v>
                </c:pt>
                <c:pt idx="27729">
                  <c:v>41334.958333333336</c:v>
                </c:pt>
                <c:pt idx="27730">
                  <c:v>41335</c:v>
                </c:pt>
                <c:pt idx="27731">
                  <c:v>41335.041666666664</c:v>
                </c:pt>
                <c:pt idx="27732">
                  <c:v>41335.083333333336</c:v>
                </c:pt>
                <c:pt idx="27733">
                  <c:v>41335.125</c:v>
                </c:pt>
                <c:pt idx="27734">
                  <c:v>41335.166666666664</c:v>
                </c:pt>
                <c:pt idx="27735">
                  <c:v>41335.208333333336</c:v>
                </c:pt>
                <c:pt idx="27736">
                  <c:v>41335.25</c:v>
                </c:pt>
                <c:pt idx="27737">
                  <c:v>41335.291666666664</c:v>
                </c:pt>
                <c:pt idx="27738">
                  <c:v>41335.333333333336</c:v>
                </c:pt>
                <c:pt idx="27739">
                  <c:v>41335.375</c:v>
                </c:pt>
                <c:pt idx="27740">
                  <c:v>41335.416666666664</c:v>
                </c:pt>
                <c:pt idx="27741">
                  <c:v>41335.458333333336</c:v>
                </c:pt>
                <c:pt idx="27742">
                  <c:v>41335.5</c:v>
                </c:pt>
                <c:pt idx="27743">
                  <c:v>41335.541666666664</c:v>
                </c:pt>
                <c:pt idx="27744">
                  <c:v>41335.583333333336</c:v>
                </c:pt>
                <c:pt idx="27745">
                  <c:v>41335.625</c:v>
                </c:pt>
                <c:pt idx="27746">
                  <c:v>41335.666666666664</c:v>
                </c:pt>
                <c:pt idx="27747">
                  <c:v>41335.708333333336</c:v>
                </c:pt>
                <c:pt idx="27748">
                  <c:v>41335.75</c:v>
                </c:pt>
                <c:pt idx="27749">
                  <c:v>41335.791666666664</c:v>
                </c:pt>
                <c:pt idx="27750">
                  <c:v>41335.833333333336</c:v>
                </c:pt>
                <c:pt idx="27751">
                  <c:v>41335.875</c:v>
                </c:pt>
                <c:pt idx="27752">
                  <c:v>41335.916666666664</c:v>
                </c:pt>
                <c:pt idx="27753">
                  <c:v>41335.958333333336</c:v>
                </c:pt>
                <c:pt idx="27754">
                  <c:v>41336</c:v>
                </c:pt>
                <c:pt idx="27755">
                  <c:v>41336.041666666664</c:v>
                </c:pt>
                <c:pt idx="27756">
                  <c:v>41336.083333333336</c:v>
                </c:pt>
                <c:pt idx="27757">
                  <c:v>41336.125</c:v>
                </c:pt>
                <c:pt idx="27758">
                  <c:v>41336.166666666664</c:v>
                </c:pt>
                <c:pt idx="27759">
                  <c:v>41336.208333333336</c:v>
                </c:pt>
                <c:pt idx="27760">
                  <c:v>41336.25</c:v>
                </c:pt>
                <c:pt idx="27761">
                  <c:v>41336.291666666664</c:v>
                </c:pt>
                <c:pt idx="27762">
                  <c:v>41336.333333333336</c:v>
                </c:pt>
                <c:pt idx="27763">
                  <c:v>41336.375</c:v>
                </c:pt>
                <c:pt idx="27764">
                  <c:v>41336.416666666664</c:v>
                </c:pt>
                <c:pt idx="27765">
                  <c:v>41336.458333333336</c:v>
                </c:pt>
                <c:pt idx="27766">
                  <c:v>41336.5</c:v>
                </c:pt>
                <c:pt idx="27767">
                  <c:v>41336.541666666664</c:v>
                </c:pt>
                <c:pt idx="27768">
                  <c:v>41336.583333333336</c:v>
                </c:pt>
                <c:pt idx="27769">
                  <c:v>41336.625</c:v>
                </c:pt>
                <c:pt idx="27770">
                  <c:v>41336.666666666664</c:v>
                </c:pt>
                <c:pt idx="27771">
                  <c:v>41336.708333333336</c:v>
                </c:pt>
                <c:pt idx="27772">
                  <c:v>41336.75</c:v>
                </c:pt>
                <c:pt idx="27773">
                  <c:v>41336.791666666664</c:v>
                </c:pt>
                <c:pt idx="27774">
                  <c:v>41336.833333333336</c:v>
                </c:pt>
                <c:pt idx="27775">
                  <c:v>41336.875</c:v>
                </c:pt>
                <c:pt idx="27776">
                  <c:v>41336.916666666664</c:v>
                </c:pt>
                <c:pt idx="27777">
                  <c:v>41336.958333333336</c:v>
                </c:pt>
                <c:pt idx="27778">
                  <c:v>41337</c:v>
                </c:pt>
                <c:pt idx="27779">
                  <c:v>41337.041666666664</c:v>
                </c:pt>
                <c:pt idx="27780">
                  <c:v>41337.083333333336</c:v>
                </c:pt>
                <c:pt idx="27781">
                  <c:v>41337.125</c:v>
                </c:pt>
                <c:pt idx="27782">
                  <c:v>41337.166666666664</c:v>
                </c:pt>
                <c:pt idx="27783">
                  <c:v>41337.208333333336</c:v>
                </c:pt>
                <c:pt idx="27784">
                  <c:v>41337.25</c:v>
                </c:pt>
                <c:pt idx="27785">
                  <c:v>41337.291666666664</c:v>
                </c:pt>
                <c:pt idx="27786">
                  <c:v>41337.333333333336</c:v>
                </c:pt>
                <c:pt idx="27787">
                  <c:v>41337.375</c:v>
                </c:pt>
                <c:pt idx="27788">
                  <c:v>41337.416666666664</c:v>
                </c:pt>
                <c:pt idx="27789">
                  <c:v>41337.458333333336</c:v>
                </c:pt>
                <c:pt idx="27790">
                  <c:v>41337.5</c:v>
                </c:pt>
                <c:pt idx="27791">
                  <c:v>41337.541666666664</c:v>
                </c:pt>
                <c:pt idx="27792">
                  <c:v>41337.583333333336</c:v>
                </c:pt>
                <c:pt idx="27793">
                  <c:v>41337.625</c:v>
                </c:pt>
                <c:pt idx="27794">
                  <c:v>41337.666666666664</c:v>
                </c:pt>
                <c:pt idx="27795">
                  <c:v>41337.708333333336</c:v>
                </c:pt>
                <c:pt idx="27796">
                  <c:v>41337.75</c:v>
                </c:pt>
                <c:pt idx="27797">
                  <c:v>41337.791666666664</c:v>
                </c:pt>
                <c:pt idx="27798">
                  <c:v>41337.833333333336</c:v>
                </c:pt>
                <c:pt idx="27799">
                  <c:v>41337.875</c:v>
                </c:pt>
                <c:pt idx="27800">
                  <c:v>41337.916666666664</c:v>
                </c:pt>
                <c:pt idx="27801">
                  <c:v>41337.958333333336</c:v>
                </c:pt>
                <c:pt idx="27802">
                  <c:v>41338</c:v>
                </c:pt>
                <c:pt idx="27803">
                  <c:v>41338.041666666664</c:v>
                </c:pt>
                <c:pt idx="27804">
                  <c:v>41338.083333333336</c:v>
                </c:pt>
                <c:pt idx="27805">
                  <c:v>41338.125</c:v>
                </c:pt>
                <c:pt idx="27806">
                  <c:v>41338.166666666664</c:v>
                </c:pt>
                <c:pt idx="27807">
                  <c:v>41338.208333333336</c:v>
                </c:pt>
                <c:pt idx="27808">
                  <c:v>41338.25</c:v>
                </c:pt>
                <c:pt idx="27809">
                  <c:v>41338.291666666664</c:v>
                </c:pt>
                <c:pt idx="27810">
                  <c:v>41338.333333333336</c:v>
                </c:pt>
                <c:pt idx="27811">
                  <c:v>41338.375</c:v>
                </c:pt>
                <c:pt idx="27812">
                  <c:v>41338.416666666664</c:v>
                </c:pt>
                <c:pt idx="27813">
                  <c:v>41338.458333333336</c:v>
                </c:pt>
                <c:pt idx="27814">
                  <c:v>41338.5</c:v>
                </c:pt>
                <c:pt idx="27815">
                  <c:v>41338.541666666664</c:v>
                </c:pt>
                <c:pt idx="27816">
                  <c:v>41338.583333333336</c:v>
                </c:pt>
                <c:pt idx="27817">
                  <c:v>41338.625</c:v>
                </c:pt>
                <c:pt idx="27818">
                  <c:v>41338.666666666664</c:v>
                </c:pt>
                <c:pt idx="27819">
                  <c:v>41338.708333333336</c:v>
                </c:pt>
                <c:pt idx="27820">
                  <c:v>41338.75</c:v>
                </c:pt>
                <c:pt idx="27821">
                  <c:v>41338.791666666664</c:v>
                </c:pt>
                <c:pt idx="27822">
                  <c:v>41338.833333333336</c:v>
                </c:pt>
                <c:pt idx="27823">
                  <c:v>41338.875</c:v>
                </c:pt>
                <c:pt idx="27824">
                  <c:v>41338.916666666664</c:v>
                </c:pt>
                <c:pt idx="27825">
                  <c:v>41338.958333333336</c:v>
                </c:pt>
                <c:pt idx="27826">
                  <c:v>41339</c:v>
                </c:pt>
                <c:pt idx="27827">
                  <c:v>41339.041666666664</c:v>
                </c:pt>
                <c:pt idx="27828">
                  <c:v>41339.083333333336</c:v>
                </c:pt>
                <c:pt idx="27829">
                  <c:v>41339.125</c:v>
                </c:pt>
                <c:pt idx="27830">
                  <c:v>41339.166666666664</c:v>
                </c:pt>
                <c:pt idx="27831">
                  <c:v>41339.208333333336</c:v>
                </c:pt>
                <c:pt idx="27832">
                  <c:v>41339.25</c:v>
                </c:pt>
                <c:pt idx="27833">
                  <c:v>41339.291666666664</c:v>
                </c:pt>
                <c:pt idx="27834">
                  <c:v>41339.333333333336</c:v>
                </c:pt>
                <c:pt idx="27835">
                  <c:v>41339.375</c:v>
                </c:pt>
                <c:pt idx="27836">
                  <c:v>41339.416666666664</c:v>
                </c:pt>
                <c:pt idx="27837">
                  <c:v>41339.458333333336</c:v>
                </c:pt>
                <c:pt idx="27838">
                  <c:v>41339.5</c:v>
                </c:pt>
                <c:pt idx="27839">
                  <c:v>41339.541666666664</c:v>
                </c:pt>
                <c:pt idx="27840">
                  <c:v>41339.583333333336</c:v>
                </c:pt>
                <c:pt idx="27841">
                  <c:v>41339.625</c:v>
                </c:pt>
                <c:pt idx="27842">
                  <c:v>41339.666666666664</c:v>
                </c:pt>
                <c:pt idx="27843">
                  <c:v>41339.708333333336</c:v>
                </c:pt>
                <c:pt idx="27844">
                  <c:v>41339.75</c:v>
                </c:pt>
                <c:pt idx="27845">
                  <c:v>41339.791666666664</c:v>
                </c:pt>
                <c:pt idx="27846">
                  <c:v>41339.833333333336</c:v>
                </c:pt>
                <c:pt idx="27847">
                  <c:v>41339.875</c:v>
                </c:pt>
                <c:pt idx="27848">
                  <c:v>41339.916666666664</c:v>
                </c:pt>
                <c:pt idx="27849">
                  <c:v>41339.958333333336</c:v>
                </c:pt>
                <c:pt idx="27850">
                  <c:v>41340</c:v>
                </c:pt>
                <c:pt idx="27851">
                  <c:v>41340.041666666664</c:v>
                </c:pt>
                <c:pt idx="27852">
                  <c:v>41340.083333333336</c:v>
                </c:pt>
                <c:pt idx="27853">
                  <c:v>41340.125</c:v>
                </c:pt>
                <c:pt idx="27854">
                  <c:v>41340.166666666664</c:v>
                </c:pt>
                <c:pt idx="27855">
                  <c:v>41340.208333333336</c:v>
                </c:pt>
                <c:pt idx="27856">
                  <c:v>41340.25</c:v>
                </c:pt>
                <c:pt idx="27857">
                  <c:v>41340.291666666664</c:v>
                </c:pt>
                <c:pt idx="27858">
                  <c:v>41340.333333333336</c:v>
                </c:pt>
                <c:pt idx="27859">
                  <c:v>41340.375</c:v>
                </c:pt>
                <c:pt idx="27860">
                  <c:v>41340.416666666664</c:v>
                </c:pt>
                <c:pt idx="27861">
                  <c:v>41340.458333333336</c:v>
                </c:pt>
                <c:pt idx="27862">
                  <c:v>41340.5</c:v>
                </c:pt>
                <c:pt idx="27863">
                  <c:v>41340.541666666664</c:v>
                </c:pt>
                <c:pt idx="27864">
                  <c:v>41340.583333333336</c:v>
                </c:pt>
                <c:pt idx="27865">
                  <c:v>41340.625</c:v>
                </c:pt>
                <c:pt idx="27866">
                  <c:v>41340.666666666664</c:v>
                </c:pt>
                <c:pt idx="27867">
                  <c:v>41340.708333333336</c:v>
                </c:pt>
                <c:pt idx="27868">
                  <c:v>41340.75</c:v>
                </c:pt>
                <c:pt idx="27869">
                  <c:v>41340.791666666664</c:v>
                </c:pt>
                <c:pt idx="27870">
                  <c:v>41340.833333333336</c:v>
                </c:pt>
                <c:pt idx="27871">
                  <c:v>41340.875</c:v>
                </c:pt>
                <c:pt idx="27872">
                  <c:v>41340.916666666664</c:v>
                </c:pt>
                <c:pt idx="27873">
                  <c:v>41340.958333333336</c:v>
                </c:pt>
                <c:pt idx="27874">
                  <c:v>41341</c:v>
                </c:pt>
                <c:pt idx="27875">
                  <c:v>41341.041666666664</c:v>
                </c:pt>
                <c:pt idx="27876">
                  <c:v>41341.083333333336</c:v>
                </c:pt>
                <c:pt idx="27877">
                  <c:v>41341.125</c:v>
                </c:pt>
                <c:pt idx="27878">
                  <c:v>41341.166666666664</c:v>
                </c:pt>
                <c:pt idx="27879">
                  <c:v>41341.208333333336</c:v>
                </c:pt>
                <c:pt idx="27880">
                  <c:v>41341.25</c:v>
                </c:pt>
                <c:pt idx="27881">
                  <c:v>41341.291666666664</c:v>
                </c:pt>
                <c:pt idx="27882">
                  <c:v>41341.333333333336</c:v>
                </c:pt>
                <c:pt idx="27883">
                  <c:v>41341.375</c:v>
                </c:pt>
                <c:pt idx="27884">
                  <c:v>41341.416666666664</c:v>
                </c:pt>
                <c:pt idx="27885">
                  <c:v>41341.458333333336</c:v>
                </c:pt>
                <c:pt idx="27886">
                  <c:v>41341.5</c:v>
                </c:pt>
                <c:pt idx="27887">
                  <c:v>41341.541666666664</c:v>
                </c:pt>
                <c:pt idx="27888">
                  <c:v>41341.583333333336</c:v>
                </c:pt>
                <c:pt idx="27889">
                  <c:v>41341.625</c:v>
                </c:pt>
                <c:pt idx="27890">
                  <c:v>41341.666666666664</c:v>
                </c:pt>
                <c:pt idx="27891">
                  <c:v>41341.708333333336</c:v>
                </c:pt>
                <c:pt idx="27892">
                  <c:v>41341.75</c:v>
                </c:pt>
                <c:pt idx="27893">
                  <c:v>41341.791666666664</c:v>
                </c:pt>
                <c:pt idx="27894">
                  <c:v>41341.833333333336</c:v>
                </c:pt>
                <c:pt idx="27895">
                  <c:v>41341.875</c:v>
                </c:pt>
                <c:pt idx="27896">
                  <c:v>41341.916666666664</c:v>
                </c:pt>
                <c:pt idx="27897">
                  <c:v>41341.958333333336</c:v>
                </c:pt>
                <c:pt idx="27898">
                  <c:v>41342</c:v>
                </c:pt>
                <c:pt idx="27899">
                  <c:v>41342.041666666664</c:v>
                </c:pt>
                <c:pt idx="27900">
                  <c:v>41342.083333333336</c:v>
                </c:pt>
                <c:pt idx="27901">
                  <c:v>41342.125</c:v>
                </c:pt>
                <c:pt idx="27902">
                  <c:v>41342.166666666664</c:v>
                </c:pt>
                <c:pt idx="27903">
                  <c:v>41342.208333333336</c:v>
                </c:pt>
                <c:pt idx="27904">
                  <c:v>41342.25</c:v>
                </c:pt>
                <c:pt idx="27905">
                  <c:v>41342.291666666664</c:v>
                </c:pt>
                <c:pt idx="27906">
                  <c:v>41342.333333333336</c:v>
                </c:pt>
                <c:pt idx="27907">
                  <c:v>41342.375</c:v>
                </c:pt>
                <c:pt idx="27908">
                  <c:v>41342.416666666664</c:v>
                </c:pt>
                <c:pt idx="27909">
                  <c:v>41342.458333333336</c:v>
                </c:pt>
                <c:pt idx="27910">
                  <c:v>41342.5</c:v>
                </c:pt>
                <c:pt idx="27911">
                  <c:v>41342.541666666664</c:v>
                </c:pt>
                <c:pt idx="27912">
                  <c:v>41342.583333333336</c:v>
                </c:pt>
                <c:pt idx="27913">
                  <c:v>41342.625</c:v>
                </c:pt>
                <c:pt idx="27914">
                  <c:v>41342.666666666664</c:v>
                </c:pt>
                <c:pt idx="27915">
                  <c:v>41342.708333333336</c:v>
                </c:pt>
                <c:pt idx="27916">
                  <c:v>41342.75</c:v>
                </c:pt>
                <c:pt idx="27917">
                  <c:v>41342.791666666664</c:v>
                </c:pt>
                <c:pt idx="27918">
                  <c:v>41342.833333333336</c:v>
                </c:pt>
                <c:pt idx="27919">
                  <c:v>41342.875</c:v>
                </c:pt>
                <c:pt idx="27920">
                  <c:v>41342.916666666664</c:v>
                </c:pt>
                <c:pt idx="27921">
                  <c:v>41342.958333333336</c:v>
                </c:pt>
                <c:pt idx="27922">
                  <c:v>41343</c:v>
                </c:pt>
                <c:pt idx="27923">
                  <c:v>41343.041666666664</c:v>
                </c:pt>
                <c:pt idx="27924">
                  <c:v>41343.083333333336</c:v>
                </c:pt>
                <c:pt idx="27925">
                  <c:v>41343.125</c:v>
                </c:pt>
                <c:pt idx="27926">
                  <c:v>41343.166666666664</c:v>
                </c:pt>
                <c:pt idx="27927">
                  <c:v>41343.208333333336</c:v>
                </c:pt>
                <c:pt idx="27928">
                  <c:v>41343.25</c:v>
                </c:pt>
                <c:pt idx="27929">
                  <c:v>41343.291666666664</c:v>
                </c:pt>
                <c:pt idx="27930">
                  <c:v>41343.333333333336</c:v>
                </c:pt>
                <c:pt idx="27931">
                  <c:v>41343.375</c:v>
                </c:pt>
                <c:pt idx="27932">
                  <c:v>41343.416666666664</c:v>
                </c:pt>
                <c:pt idx="27933">
                  <c:v>41343.458333333336</c:v>
                </c:pt>
                <c:pt idx="27934">
                  <c:v>41343.5</c:v>
                </c:pt>
                <c:pt idx="27935">
                  <c:v>41343.541666666664</c:v>
                </c:pt>
                <c:pt idx="27936">
                  <c:v>41343.583333333336</c:v>
                </c:pt>
                <c:pt idx="27937">
                  <c:v>41343.625</c:v>
                </c:pt>
                <c:pt idx="27938">
                  <c:v>41343.666666666664</c:v>
                </c:pt>
                <c:pt idx="27939">
                  <c:v>41343.708333333336</c:v>
                </c:pt>
                <c:pt idx="27940">
                  <c:v>41343.75</c:v>
                </c:pt>
                <c:pt idx="27941">
                  <c:v>41343.791666666664</c:v>
                </c:pt>
                <c:pt idx="27942">
                  <c:v>41343.833333333336</c:v>
                </c:pt>
                <c:pt idx="27943">
                  <c:v>41343.875</c:v>
                </c:pt>
                <c:pt idx="27944">
                  <c:v>41343.916666666664</c:v>
                </c:pt>
                <c:pt idx="27945">
                  <c:v>41343.958333333336</c:v>
                </c:pt>
                <c:pt idx="27946">
                  <c:v>41344</c:v>
                </c:pt>
                <c:pt idx="27947">
                  <c:v>41344.041666666664</c:v>
                </c:pt>
                <c:pt idx="27948">
                  <c:v>41344.083333333336</c:v>
                </c:pt>
                <c:pt idx="27949">
                  <c:v>41344.125</c:v>
                </c:pt>
                <c:pt idx="27950">
                  <c:v>41344.166666666664</c:v>
                </c:pt>
                <c:pt idx="27951">
                  <c:v>41344.208333333336</c:v>
                </c:pt>
                <c:pt idx="27952">
                  <c:v>41344.25</c:v>
                </c:pt>
                <c:pt idx="27953">
                  <c:v>41344.291666666664</c:v>
                </c:pt>
                <c:pt idx="27954">
                  <c:v>41344.333333333336</c:v>
                </c:pt>
                <c:pt idx="27955">
                  <c:v>41344.375</c:v>
                </c:pt>
                <c:pt idx="27956">
                  <c:v>41344.416666666664</c:v>
                </c:pt>
                <c:pt idx="27957">
                  <c:v>41344.458333333336</c:v>
                </c:pt>
                <c:pt idx="27958">
                  <c:v>41344.5</c:v>
                </c:pt>
                <c:pt idx="27959">
                  <c:v>41344.541666666664</c:v>
                </c:pt>
                <c:pt idx="27960">
                  <c:v>41344.583333333336</c:v>
                </c:pt>
                <c:pt idx="27961">
                  <c:v>41344.625</c:v>
                </c:pt>
                <c:pt idx="27962">
                  <c:v>41344.666666666664</c:v>
                </c:pt>
                <c:pt idx="27963">
                  <c:v>41344.708333333336</c:v>
                </c:pt>
                <c:pt idx="27964">
                  <c:v>41344.75</c:v>
                </c:pt>
                <c:pt idx="27965">
                  <c:v>41344.791666666664</c:v>
                </c:pt>
                <c:pt idx="27966">
                  <c:v>41344.833333333336</c:v>
                </c:pt>
                <c:pt idx="27967">
                  <c:v>41344.875</c:v>
                </c:pt>
                <c:pt idx="27968">
                  <c:v>41344.916666666664</c:v>
                </c:pt>
                <c:pt idx="27969">
                  <c:v>41344.958333333336</c:v>
                </c:pt>
                <c:pt idx="27970">
                  <c:v>41345</c:v>
                </c:pt>
                <c:pt idx="27971">
                  <c:v>41345.041666666664</c:v>
                </c:pt>
                <c:pt idx="27972">
                  <c:v>41345.083333333336</c:v>
                </c:pt>
                <c:pt idx="27973">
                  <c:v>41345.125</c:v>
                </c:pt>
                <c:pt idx="27974">
                  <c:v>41345.166666666664</c:v>
                </c:pt>
                <c:pt idx="27975">
                  <c:v>41345.208333333336</c:v>
                </c:pt>
                <c:pt idx="27976">
                  <c:v>41345.25</c:v>
                </c:pt>
                <c:pt idx="27977">
                  <c:v>41345.291666666664</c:v>
                </c:pt>
                <c:pt idx="27978">
                  <c:v>41345.333333333336</c:v>
                </c:pt>
                <c:pt idx="27979">
                  <c:v>41345.375</c:v>
                </c:pt>
                <c:pt idx="27980">
                  <c:v>41345.416666666664</c:v>
                </c:pt>
                <c:pt idx="27981">
                  <c:v>41345.458333333336</c:v>
                </c:pt>
                <c:pt idx="27982">
                  <c:v>41345.5</c:v>
                </c:pt>
                <c:pt idx="27983">
                  <c:v>41345.541666666664</c:v>
                </c:pt>
                <c:pt idx="27984">
                  <c:v>41345.583333333336</c:v>
                </c:pt>
                <c:pt idx="27985">
                  <c:v>41345.625</c:v>
                </c:pt>
                <c:pt idx="27986">
                  <c:v>41345.666666666664</c:v>
                </c:pt>
                <c:pt idx="27987">
                  <c:v>41345.708333333336</c:v>
                </c:pt>
                <c:pt idx="27988">
                  <c:v>41345.75</c:v>
                </c:pt>
                <c:pt idx="27989">
                  <c:v>41345.791666666664</c:v>
                </c:pt>
                <c:pt idx="27990">
                  <c:v>41345.833333333336</c:v>
                </c:pt>
                <c:pt idx="27991">
                  <c:v>41345.875</c:v>
                </c:pt>
                <c:pt idx="27992">
                  <c:v>41345.916666666664</c:v>
                </c:pt>
                <c:pt idx="27993">
                  <c:v>41345.958333333336</c:v>
                </c:pt>
                <c:pt idx="27994">
                  <c:v>41346</c:v>
                </c:pt>
                <c:pt idx="27995">
                  <c:v>41346.041666666664</c:v>
                </c:pt>
                <c:pt idx="27996">
                  <c:v>41346.083333333336</c:v>
                </c:pt>
                <c:pt idx="27997">
                  <c:v>41346.125</c:v>
                </c:pt>
                <c:pt idx="27998">
                  <c:v>41346.166666666664</c:v>
                </c:pt>
                <c:pt idx="27999">
                  <c:v>41346.208333333336</c:v>
                </c:pt>
                <c:pt idx="28000">
                  <c:v>41346.25</c:v>
                </c:pt>
                <c:pt idx="28001">
                  <c:v>41346.291666666664</c:v>
                </c:pt>
                <c:pt idx="28002">
                  <c:v>41346.333333333336</c:v>
                </c:pt>
                <c:pt idx="28003">
                  <c:v>41346.375</c:v>
                </c:pt>
                <c:pt idx="28004">
                  <c:v>41346.416666666664</c:v>
                </c:pt>
                <c:pt idx="28005">
                  <c:v>41346.458333333336</c:v>
                </c:pt>
                <c:pt idx="28006">
                  <c:v>41346.5</c:v>
                </c:pt>
                <c:pt idx="28007">
                  <c:v>41346.541666666664</c:v>
                </c:pt>
                <c:pt idx="28008">
                  <c:v>41346.583333333336</c:v>
                </c:pt>
                <c:pt idx="28009">
                  <c:v>41346.625</c:v>
                </c:pt>
                <c:pt idx="28010">
                  <c:v>41346.666666666664</c:v>
                </c:pt>
                <c:pt idx="28011">
                  <c:v>41346.708333333336</c:v>
                </c:pt>
                <c:pt idx="28012">
                  <c:v>41346.75</c:v>
                </c:pt>
                <c:pt idx="28013">
                  <c:v>41346.791666666664</c:v>
                </c:pt>
                <c:pt idx="28014">
                  <c:v>41346.833333333336</c:v>
                </c:pt>
                <c:pt idx="28015">
                  <c:v>41346.875</c:v>
                </c:pt>
                <c:pt idx="28016">
                  <c:v>41346.916666666664</c:v>
                </c:pt>
                <c:pt idx="28017">
                  <c:v>41346.958333333336</c:v>
                </c:pt>
                <c:pt idx="28018">
                  <c:v>41347</c:v>
                </c:pt>
                <c:pt idx="28019">
                  <c:v>41347.041666666664</c:v>
                </c:pt>
                <c:pt idx="28020">
                  <c:v>41347.083333333336</c:v>
                </c:pt>
                <c:pt idx="28021">
                  <c:v>41347.125</c:v>
                </c:pt>
                <c:pt idx="28022">
                  <c:v>41347.166666666664</c:v>
                </c:pt>
                <c:pt idx="28023">
                  <c:v>41347.208333333336</c:v>
                </c:pt>
                <c:pt idx="28024">
                  <c:v>41347.25</c:v>
                </c:pt>
                <c:pt idx="28025">
                  <c:v>41347.291666666664</c:v>
                </c:pt>
                <c:pt idx="28026">
                  <c:v>41347.333333333336</c:v>
                </c:pt>
                <c:pt idx="28027">
                  <c:v>41347.375</c:v>
                </c:pt>
                <c:pt idx="28028">
                  <c:v>41347.416666666664</c:v>
                </c:pt>
                <c:pt idx="28029">
                  <c:v>41347.458333333336</c:v>
                </c:pt>
                <c:pt idx="28030">
                  <c:v>41347.5</c:v>
                </c:pt>
                <c:pt idx="28031">
                  <c:v>41347.541666666664</c:v>
                </c:pt>
                <c:pt idx="28032">
                  <c:v>41347.583333333336</c:v>
                </c:pt>
                <c:pt idx="28033">
                  <c:v>41347.625</c:v>
                </c:pt>
                <c:pt idx="28034">
                  <c:v>41347.666666666664</c:v>
                </c:pt>
                <c:pt idx="28035">
                  <c:v>41347.708333333336</c:v>
                </c:pt>
                <c:pt idx="28036">
                  <c:v>41347.75</c:v>
                </c:pt>
                <c:pt idx="28037">
                  <c:v>41347.791666666664</c:v>
                </c:pt>
                <c:pt idx="28038">
                  <c:v>41347.833333333336</c:v>
                </c:pt>
                <c:pt idx="28039">
                  <c:v>41347.875</c:v>
                </c:pt>
                <c:pt idx="28040">
                  <c:v>41347.916666666664</c:v>
                </c:pt>
                <c:pt idx="28041">
                  <c:v>41347.958333333336</c:v>
                </c:pt>
                <c:pt idx="28042">
                  <c:v>41348</c:v>
                </c:pt>
                <c:pt idx="28043">
                  <c:v>41348.041666666664</c:v>
                </c:pt>
                <c:pt idx="28044">
                  <c:v>41348.083333333336</c:v>
                </c:pt>
                <c:pt idx="28045">
                  <c:v>41348.125</c:v>
                </c:pt>
                <c:pt idx="28046">
                  <c:v>41348.166666666664</c:v>
                </c:pt>
                <c:pt idx="28047">
                  <c:v>41348.208333333336</c:v>
                </c:pt>
                <c:pt idx="28048">
                  <c:v>41348.25</c:v>
                </c:pt>
                <c:pt idx="28049">
                  <c:v>41348.291666666664</c:v>
                </c:pt>
                <c:pt idx="28050">
                  <c:v>41348.333333333336</c:v>
                </c:pt>
                <c:pt idx="28051">
                  <c:v>41348.375</c:v>
                </c:pt>
                <c:pt idx="28052">
                  <c:v>41348.416666666664</c:v>
                </c:pt>
                <c:pt idx="28053">
                  <c:v>41348.458333333336</c:v>
                </c:pt>
                <c:pt idx="28054">
                  <c:v>41348.5</c:v>
                </c:pt>
                <c:pt idx="28055">
                  <c:v>41348.541666666664</c:v>
                </c:pt>
                <c:pt idx="28056">
                  <c:v>41348.583333333336</c:v>
                </c:pt>
                <c:pt idx="28057">
                  <c:v>41348.625</c:v>
                </c:pt>
                <c:pt idx="28058">
                  <c:v>41348.666666666664</c:v>
                </c:pt>
                <c:pt idx="28059">
                  <c:v>41348.708333333336</c:v>
                </c:pt>
                <c:pt idx="28060">
                  <c:v>41348.75</c:v>
                </c:pt>
                <c:pt idx="28061">
                  <c:v>41348.791666666664</c:v>
                </c:pt>
                <c:pt idx="28062">
                  <c:v>41348.833333333336</c:v>
                </c:pt>
                <c:pt idx="28063">
                  <c:v>41348.875</c:v>
                </c:pt>
                <c:pt idx="28064">
                  <c:v>41348.916666666664</c:v>
                </c:pt>
                <c:pt idx="28065">
                  <c:v>41348.958333333336</c:v>
                </c:pt>
                <c:pt idx="28066">
                  <c:v>41349</c:v>
                </c:pt>
                <c:pt idx="28067">
                  <c:v>41349.041666666664</c:v>
                </c:pt>
                <c:pt idx="28068">
                  <c:v>41349.083333333336</c:v>
                </c:pt>
                <c:pt idx="28069">
                  <c:v>41349.125</c:v>
                </c:pt>
                <c:pt idx="28070">
                  <c:v>41349.166666666664</c:v>
                </c:pt>
                <c:pt idx="28071">
                  <c:v>41349.208333333336</c:v>
                </c:pt>
                <c:pt idx="28072">
                  <c:v>41349.25</c:v>
                </c:pt>
                <c:pt idx="28073">
                  <c:v>41349.291666666664</c:v>
                </c:pt>
                <c:pt idx="28074">
                  <c:v>41349.333333333336</c:v>
                </c:pt>
                <c:pt idx="28075">
                  <c:v>41349.375</c:v>
                </c:pt>
                <c:pt idx="28076">
                  <c:v>41349.416666666664</c:v>
                </c:pt>
                <c:pt idx="28077">
                  <c:v>41349.458333333336</c:v>
                </c:pt>
                <c:pt idx="28078">
                  <c:v>41349.5</c:v>
                </c:pt>
                <c:pt idx="28079">
                  <c:v>41349.541666666664</c:v>
                </c:pt>
                <c:pt idx="28080">
                  <c:v>41349.583333333336</c:v>
                </c:pt>
                <c:pt idx="28081">
                  <c:v>41349.625</c:v>
                </c:pt>
                <c:pt idx="28082">
                  <c:v>41349.666666666664</c:v>
                </c:pt>
                <c:pt idx="28083">
                  <c:v>41349.708333333336</c:v>
                </c:pt>
                <c:pt idx="28084">
                  <c:v>41349.75</c:v>
                </c:pt>
                <c:pt idx="28085">
                  <c:v>41349.791666666664</c:v>
                </c:pt>
                <c:pt idx="28086">
                  <c:v>41349.833333333336</c:v>
                </c:pt>
                <c:pt idx="28087">
                  <c:v>41349.875</c:v>
                </c:pt>
                <c:pt idx="28088">
                  <c:v>41349.916666666664</c:v>
                </c:pt>
                <c:pt idx="28089">
                  <c:v>41349.958333333336</c:v>
                </c:pt>
                <c:pt idx="28090">
                  <c:v>41350</c:v>
                </c:pt>
                <c:pt idx="28091">
                  <c:v>41350.041666666664</c:v>
                </c:pt>
                <c:pt idx="28092">
                  <c:v>41350.083333333336</c:v>
                </c:pt>
                <c:pt idx="28093">
                  <c:v>41350.125</c:v>
                </c:pt>
                <c:pt idx="28094">
                  <c:v>41350.166666666664</c:v>
                </c:pt>
                <c:pt idx="28095">
                  <c:v>41350.208333333336</c:v>
                </c:pt>
                <c:pt idx="28096">
                  <c:v>41350.25</c:v>
                </c:pt>
                <c:pt idx="28097">
                  <c:v>41350.291666666664</c:v>
                </c:pt>
                <c:pt idx="28098">
                  <c:v>41350.333333333336</c:v>
                </c:pt>
                <c:pt idx="28099">
                  <c:v>41350.375</c:v>
                </c:pt>
                <c:pt idx="28100">
                  <c:v>41350.416666666664</c:v>
                </c:pt>
                <c:pt idx="28101">
                  <c:v>41350.458333333336</c:v>
                </c:pt>
                <c:pt idx="28102">
                  <c:v>41350.5</c:v>
                </c:pt>
                <c:pt idx="28103">
                  <c:v>41350.541666666664</c:v>
                </c:pt>
                <c:pt idx="28104">
                  <c:v>41350.583333333336</c:v>
                </c:pt>
                <c:pt idx="28105">
                  <c:v>41350.625</c:v>
                </c:pt>
                <c:pt idx="28106">
                  <c:v>41350.666666666664</c:v>
                </c:pt>
                <c:pt idx="28107">
                  <c:v>41350.708333333336</c:v>
                </c:pt>
                <c:pt idx="28108">
                  <c:v>41350.75</c:v>
                </c:pt>
                <c:pt idx="28109">
                  <c:v>41350.791666666664</c:v>
                </c:pt>
                <c:pt idx="28110">
                  <c:v>41350.833333333336</c:v>
                </c:pt>
                <c:pt idx="28111">
                  <c:v>41350.875</c:v>
                </c:pt>
                <c:pt idx="28112">
                  <c:v>41350.916666666664</c:v>
                </c:pt>
                <c:pt idx="28113">
                  <c:v>41350.958333333336</c:v>
                </c:pt>
                <c:pt idx="28114">
                  <c:v>41351</c:v>
                </c:pt>
                <c:pt idx="28115">
                  <c:v>41351.041666666664</c:v>
                </c:pt>
                <c:pt idx="28116">
                  <c:v>41351.083333333336</c:v>
                </c:pt>
                <c:pt idx="28117">
                  <c:v>41351.125</c:v>
                </c:pt>
                <c:pt idx="28118">
                  <c:v>41351.166666666664</c:v>
                </c:pt>
                <c:pt idx="28119">
                  <c:v>41351.208333333336</c:v>
                </c:pt>
                <c:pt idx="28120">
                  <c:v>41351.25</c:v>
                </c:pt>
                <c:pt idx="28121">
                  <c:v>41351.291666666664</c:v>
                </c:pt>
                <c:pt idx="28122">
                  <c:v>41351.333333333336</c:v>
                </c:pt>
                <c:pt idx="28123">
                  <c:v>41351.375</c:v>
                </c:pt>
                <c:pt idx="28124">
                  <c:v>41351.416666666664</c:v>
                </c:pt>
                <c:pt idx="28125">
                  <c:v>41351.458333333336</c:v>
                </c:pt>
                <c:pt idx="28126">
                  <c:v>41351.5</c:v>
                </c:pt>
                <c:pt idx="28127">
                  <c:v>41351.541666666664</c:v>
                </c:pt>
                <c:pt idx="28128">
                  <c:v>41351.583333333336</c:v>
                </c:pt>
                <c:pt idx="28129">
                  <c:v>41351.625</c:v>
                </c:pt>
                <c:pt idx="28130">
                  <c:v>41351.666666666664</c:v>
                </c:pt>
                <c:pt idx="28131">
                  <c:v>41351.708333333336</c:v>
                </c:pt>
                <c:pt idx="28132">
                  <c:v>41351.75</c:v>
                </c:pt>
                <c:pt idx="28133">
                  <c:v>41351.791666666664</c:v>
                </c:pt>
                <c:pt idx="28134">
                  <c:v>41351.833333333336</c:v>
                </c:pt>
                <c:pt idx="28135">
                  <c:v>41351.875</c:v>
                </c:pt>
                <c:pt idx="28136">
                  <c:v>41351.916666666664</c:v>
                </c:pt>
                <c:pt idx="28137">
                  <c:v>41351.958333333336</c:v>
                </c:pt>
                <c:pt idx="28138">
                  <c:v>41352</c:v>
                </c:pt>
                <c:pt idx="28139">
                  <c:v>41352.041666666664</c:v>
                </c:pt>
                <c:pt idx="28140">
                  <c:v>41352.083333333336</c:v>
                </c:pt>
                <c:pt idx="28141">
                  <c:v>41352.125</c:v>
                </c:pt>
                <c:pt idx="28142">
                  <c:v>41352.166666666664</c:v>
                </c:pt>
                <c:pt idx="28143">
                  <c:v>41352.208333333336</c:v>
                </c:pt>
                <c:pt idx="28144">
                  <c:v>41352.25</c:v>
                </c:pt>
                <c:pt idx="28145">
                  <c:v>41352.291666666664</c:v>
                </c:pt>
                <c:pt idx="28146">
                  <c:v>41352.333333333336</c:v>
                </c:pt>
                <c:pt idx="28147">
                  <c:v>41352.375</c:v>
                </c:pt>
                <c:pt idx="28148">
                  <c:v>41352.416666666664</c:v>
                </c:pt>
                <c:pt idx="28149">
                  <c:v>41352.458333333336</c:v>
                </c:pt>
                <c:pt idx="28150">
                  <c:v>41352.5</c:v>
                </c:pt>
                <c:pt idx="28151">
                  <c:v>41352.541666666664</c:v>
                </c:pt>
                <c:pt idx="28152">
                  <c:v>41352.583333333336</c:v>
                </c:pt>
                <c:pt idx="28153">
                  <c:v>41352.625</c:v>
                </c:pt>
                <c:pt idx="28154">
                  <c:v>41352.666666666664</c:v>
                </c:pt>
                <c:pt idx="28155">
                  <c:v>41352.708333333336</c:v>
                </c:pt>
                <c:pt idx="28156">
                  <c:v>41352.75</c:v>
                </c:pt>
                <c:pt idx="28157">
                  <c:v>41352.791666666664</c:v>
                </c:pt>
                <c:pt idx="28158">
                  <c:v>41352.833333333336</c:v>
                </c:pt>
                <c:pt idx="28159">
                  <c:v>41352.875</c:v>
                </c:pt>
                <c:pt idx="28160">
                  <c:v>41352.916666666664</c:v>
                </c:pt>
                <c:pt idx="28161">
                  <c:v>41352.958333333336</c:v>
                </c:pt>
                <c:pt idx="28162">
                  <c:v>41353</c:v>
                </c:pt>
                <c:pt idx="28163">
                  <c:v>41353.041666666664</c:v>
                </c:pt>
                <c:pt idx="28164">
                  <c:v>41353.083333333336</c:v>
                </c:pt>
                <c:pt idx="28165">
                  <c:v>41353.125</c:v>
                </c:pt>
                <c:pt idx="28166">
                  <c:v>41353.166666666664</c:v>
                </c:pt>
                <c:pt idx="28167">
                  <c:v>41353.208333333336</c:v>
                </c:pt>
                <c:pt idx="28168">
                  <c:v>41353.25</c:v>
                </c:pt>
                <c:pt idx="28169">
                  <c:v>41353.291666666664</c:v>
                </c:pt>
                <c:pt idx="28170">
                  <c:v>41353.333333333336</c:v>
                </c:pt>
                <c:pt idx="28171">
                  <c:v>41353.375</c:v>
                </c:pt>
                <c:pt idx="28172">
                  <c:v>41353.416666666664</c:v>
                </c:pt>
                <c:pt idx="28173">
                  <c:v>41353.458333333336</c:v>
                </c:pt>
                <c:pt idx="28174">
                  <c:v>41353.5</c:v>
                </c:pt>
                <c:pt idx="28175">
                  <c:v>41353.541666666664</c:v>
                </c:pt>
                <c:pt idx="28176">
                  <c:v>41353.583333333336</c:v>
                </c:pt>
                <c:pt idx="28177">
                  <c:v>41353.625</c:v>
                </c:pt>
                <c:pt idx="28178">
                  <c:v>41353.666666666664</c:v>
                </c:pt>
                <c:pt idx="28179">
                  <c:v>41353.708333333336</c:v>
                </c:pt>
                <c:pt idx="28180">
                  <c:v>41353.75</c:v>
                </c:pt>
                <c:pt idx="28181">
                  <c:v>41353.791666666664</c:v>
                </c:pt>
                <c:pt idx="28182">
                  <c:v>41353.833333333336</c:v>
                </c:pt>
                <c:pt idx="28183">
                  <c:v>41353.875</c:v>
                </c:pt>
                <c:pt idx="28184">
                  <c:v>41353.916666666664</c:v>
                </c:pt>
                <c:pt idx="28185">
                  <c:v>41353.958333333336</c:v>
                </c:pt>
                <c:pt idx="28186">
                  <c:v>41354</c:v>
                </c:pt>
                <c:pt idx="28187">
                  <c:v>41354.041666666664</c:v>
                </c:pt>
                <c:pt idx="28188">
                  <c:v>41354.083333333336</c:v>
                </c:pt>
                <c:pt idx="28189">
                  <c:v>41354.125</c:v>
                </c:pt>
                <c:pt idx="28190">
                  <c:v>41354.166666666664</c:v>
                </c:pt>
                <c:pt idx="28191">
                  <c:v>41354.208333333336</c:v>
                </c:pt>
                <c:pt idx="28192">
                  <c:v>41354.25</c:v>
                </c:pt>
                <c:pt idx="28193">
                  <c:v>41354.291666666664</c:v>
                </c:pt>
                <c:pt idx="28194">
                  <c:v>41354.333333333336</c:v>
                </c:pt>
                <c:pt idx="28195">
                  <c:v>41354.375</c:v>
                </c:pt>
                <c:pt idx="28196">
                  <c:v>41354.416666666664</c:v>
                </c:pt>
                <c:pt idx="28197">
                  <c:v>41354.458333333336</c:v>
                </c:pt>
                <c:pt idx="28198">
                  <c:v>41354.5</c:v>
                </c:pt>
                <c:pt idx="28199">
                  <c:v>41354.541666666664</c:v>
                </c:pt>
                <c:pt idx="28200">
                  <c:v>41354.583333333336</c:v>
                </c:pt>
                <c:pt idx="28201">
                  <c:v>41354.625</c:v>
                </c:pt>
                <c:pt idx="28202">
                  <c:v>41354.666666666664</c:v>
                </c:pt>
                <c:pt idx="28203">
                  <c:v>41354.708333333336</c:v>
                </c:pt>
                <c:pt idx="28204">
                  <c:v>41354.75</c:v>
                </c:pt>
                <c:pt idx="28205">
                  <c:v>41354.791666666664</c:v>
                </c:pt>
                <c:pt idx="28206">
                  <c:v>41354.833333333336</c:v>
                </c:pt>
                <c:pt idx="28207">
                  <c:v>41354.875</c:v>
                </c:pt>
                <c:pt idx="28208">
                  <c:v>41354.916666666664</c:v>
                </c:pt>
                <c:pt idx="28209">
                  <c:v>41354.958333333336</c:v>
                </c:pt>
                <c:pt idx="28210">
                  <c:v>41355</c:v>
                </c:pt>
                <c:pt idx="28211">
                  <c:v>41355.041666666664</c:v>
                </c:pt>
                <c:pt idx="28212">
                  <c:v>41355.083333333336</c:v>
                </c:pt>
                <c:pt idx="28213">
                  <c:v>41355.125</c:v>
                </c:pt>
                <c:pt idx="28214">
                  <c:v>41355.166666666664</c:v>
                </c:pt>
                <c:pt idx="28215">
                  <c:v>41355.208333333336</c:v>
                </c:pt>
                <c:pt idx="28216">
                  <c:v>41355.25</c:v>
                </c:pt>
                <c:pt idx="28217">
                  <c:v>41355.291666666664</c:v>
                </c:pt>
                <c:pt idx="28218">
                  <c:v>41355.333333333336</c:v>
                </c:pt>
                <c:pt idx="28219">
                  <c:v>41355.375</c:v>
                </c:pt>
                <c:pt idx="28220">
                  <c:v>41355.416666666664</c:v>
                </c:pt>
                <c:pt idx="28221">
                  <c:v>41355.458333333336</c:v>
                </c:pt>
                <c:pt idx="28222">
                  <c:v>41355.5</c:v>
                </c:pt>
                <c:pt idx="28223">
                  <c:v>41355.541666666664</c:v>
                </c:pt>
                <c:pt idx="28224">
                  <c:v>41355.583333333336</c:v>
                </c:pt>
                <c:pt idx="28225">
                  <c:v>41355.625</c:v>
                </c:pt>
                <c:pt idx="28226">
                  <c:v>41355.666666666664</c:v>
                </c:pt>
                <c:pt idx="28227">
                  <c:v>41355.708333333336</c:v>
                </c:pt>
                <c:pt idx="28228">
                  <c:v>41355.75</c:v>
                </c:pt>
                <c:pt idx="28229">
                  <c:v>41355.791666666664</c:v>
                </c:pt>
                <c:pt idx="28230">
                  <c:v>41355.833333333336</c:v>
                </c:pt>
                <c:pt idx="28231">
                  <c:v>41355.875</c:v>
                </c:pt>
                <c:pt idx="28232">
                  <c:v>41355.916666666664</c:v>
                </c:pt>
                <c:pt idx="28233">
                  <c:v>41355.958333333336</c:v>
                </c:pt>
                <c:pt idx="28234">
                  <c:v>41356</c:v>
                </c:pt>
                <c:pt idx="28235">
                  <c:v>41356.041666666664</c:v>
                </c:pt>
                <c:pt idx="28236">
                  <c:v>41356.083333333336</c:v>
                </c:pt>
                <c:pt idx="28237">
                  <c:v>41356.125</c:v>
                </c:pt>
                <c:pt idx="28238">
                  <c:v>41356.166666666664</c:v>
                </c:pt>
                <c:pt idx="28239">
                  <c:v>41356.208333333336</c:v>
                </c:pt>
                <c:pt idx="28240">
                  <c:v>41356.25</c:v>
                </c:pt>
                <c:pt idx="28241">
                  <c:v>41356.291666666664</c:v>
                </c:pt>
                <c:pt idx="28242">
                  <c:v>41356.333333333336</c:v>
                </c:pt>
                <c:pt idx="28243">
                  <c:v>41356.375</c:v>
                </c:pt>
                <c:pt idx="28244">
                  <c:v>41356.416666666664</c:v>
                </c:pt>
                <c:pt idx="28245">
                  <c:v>41356.458333333336</c:v>
                </c:pt>
                <c:pt idx="28246">
                  <c:v>41356.5</c:v>
                </c:pt>
                <c:pt idx="28247">
                  <c:v>41356.541666666664</c:v>
                </c:pt>
                <c:pt idx="28248">
                  <c:v>41356.583333333336</c:v>
                </c:pt>
                <c:pt idx="28249">
                  <c:v>41356.625</c:v>
                </c:pt>
                <c:pt idx="28250">
                  <c:v>41356.666666666664</c:v>
                </c:pt>
                <c:pt idx="28251">
                  <c:v>41356.708333333336</c:v>
                </c:pt>
                <c:pt idx="28252">
                  <c:v>41356.75</c:v>
                </c:pt>
                <c:pt idx="28253">
                  <c:v>41356.791666666664</c:v>
                </c:pt>
                <c:pt idx="28254">
                  <c:v>41356.833333333336</c:v>
                </c:pt>
                <c:pt idx="28255">
                  <c:v>41356.875</c:v>
                </c:pt>
                <c:pt idx="28256">
                  <c:v>41356.916666666664</c:v>
                </c:pt>
                <c:pt idx="28257">
                  <c:v>41356.958333333336</c:v>
                </c:pt>
                <c:pt idx="28258">
                  <c:v>41357</c:v>
                </c:pt>
                <c:pt idx="28259">
                  <c:v>41357.041666666664</c:v>
                </c:pt>
                <c:pt idx="28260">
                  <c:v>41357.083333333336</c:v>
                </c:pt>
                <c:pt idx="28261">
                  <c:v>41357.125</c:v>
                </c:pt>
                <c:pt idx="28262">
                  <c:v>41357.166666666664</c:v>
                </c:pt>
                <c:pt idx="28263">
                  <c:v>41357.208333333336</c:v>
                </c:pt>
                <c:pt idx="28264">
                  <c:v>41357.25</c:v>
                </c:pt>
                <c:pt idx="28265">
                  <c:v>41357.291666666664</c:v>
                </c:pt>
                <c:pt idx="28266">
                  <c:v>41357.333333333336</c:v>
                </c:pt>
                <c:pt idx="28267">
                  <c:v>41357.375</c:v>
                </c:pt>
                <c:pt idx="28268">
                  <c:v>41357.416666666664</c:v>
                </c:pt>
                <c:pt idx="28269">
                  <c:v>41357.458333333336</c:v>
                </c:pt>
                <c:pt idx="28270">
                  <c:v>41357.5</c:v>
                </c:pt>
                <c:pt idx="28271">
                  <c:v>41357.541666666664</c:v>
                </c:pt>
                <c:pt idx="28272">
                  <c:v>41357.583333333336</c:v>
                </c:pt>
                <c:pt idx="28273">
                  <c:v>41357.625</c:v>
                </c:pt>
                <c:pt idx="28274">
                  <c:v>41357.666666666664</c:v>
                </c:pt>
                <c:pt idx="28275">
                  <c:v>41357.708333333336</c:v>
                </c:pt>
                <c:pt idx="28276">
                  <c:v>41357.75</c:v>
                </c:pt>
                <c:pt idx="28277">
                  <c:v>41357.791666666664</c:v>
                </c:pt>
                <c:pt idx="28278">
                  <c:v>41357.833333333336</c:v>
                </c:pt>
                <c:pt idx="28279">
                  <c:v>41357.875</c:v>
                </c:pt>
                <c:pt idx="28280">
                  <c:v>41357.916666666664</c:v>
                </c:pt>
                <c:pt idx="28281">
                  <c:v>41357.958333333336</c:v>
                </c:pt>
                <c:pt idx="28282">
                  <c:v>41358</c:v>
                </c:pt>
                <c:pt idx="28283">
                  <c:v>41358.041666666664</c:v>
                </c:pt>
                <c:pt idx="28284">
                  <c:v>41358.083333333336</c:v>
                </c:pt>
                <c:pt idx="28285">
                  <c:v>41358.125</c:v>
                </c:pt>
                <c:pt idx="28286">
                  <c:v>41358.166666666664</c:v>
                </c:pt>
                <c:pt idx="28287">
                  <c:v>41358.208333333336</c:v>
                </c:pt>
                <c:pt idx="28288">
                  <c:v>41358.25</c:v>
                </c:pt>
                <c:pt idx="28289">
                  <c:v>41358.291666666664</c:v>
                </c:pt>
                <c:pt idx="28290">
                  <c:v>41358.333333333336</c:v>
                </c:pt>
                <c:pt idx="28291">
                  <c:v>41358.375</c:v>
                </c:pt>
                <c:pt idx="28292">
                  <c:v>41358.416666666664</c:v>
                </c:pt>
                <c:pt idx="28293">
                  <c:v>41358.458333333336</c:v>
                </c:pt>
                <c:pt idx="28294">
                  <c:v>41358.5</c:v>
                </c:pt>
                <c:pt idx="28295">
                  <c:v>41358.541666666664</c:v>
                </c:pt>
                <c:pt idx="28296">
                  <c:v>41358.583333333336</c:v>
                </c:pt>
                <c:pt idx="28297">
                  <c:v>41358.625</c:v>
                </c:pt>
                <c:pt idx="28298">
                  <c:v>41358.666666666664</c:v>
                </c:pt>
                <c:pt idx="28299">
                  <c:v>41358.708333333336</c:v>
                </c:pt>
                <c:pt idx="28300">
                  <c:v>41358.75</c:v>
                </c:pt>
                <c:pt idx="28301">
                  <c:v>41358.791666666664</c:v>
                </c:pt>
                <c:pt idx="28302">
                  <c:v>41358.833333333336</c:v>
                </c:pt>
                <c:pt idx="28303">
                  <c:v>41358.875</c:v>
                </c:pt>
                <c:pt idx="28304">
                  <c:v>41358.916666666664</c:v>
                </c:pt>
                <c:pt idx="28305">
                  <c:v>41358.958333333336</c:v>
                </c:pt>
                <c:pt idx="28306">
                  <c:v>41359</c:v>
                </c:pt>
                <c:pt idx="28307">
                  <c:v>41359.041666666664</c:v>
                </c:pt>
                <c:pt idx="28308">
                  <c:v>41359.083333333336</c:v>
                </c:pt>
                <c:pt idx="28309">
                  <c:v>41359.125</c:v>
                </c:pt>
                <c:pt idx="28310">
                  <c:v>41359.166666666664</c:v>
                </c:pt>
                <c:pt idx="28311">
                  <c:v>41359.208333333336</c:v>
                </c:pt>
                <c:pt idx="28312">
                  <c:v>41359.25</c:v>
                </c:pt>
                <c:pt idx="28313">
                  <c:v>41359.291666666664</c:v>
                </c:pt>
                <c:pt idx="28314">
                  <c:v>41359.333333333336</c:v>
                </c:pt>
                <c:pt idx="28315">
                  <c:v>41359.375</c:v>
                </c:pt>
                <c:pt idx="28316">
                  <c:v>41359.416666666664</c:v>
                </c:pt>
                <c:pt idx="28317">
                  <c:v>41359.458333333336</c:v>
                </c:pt>
                <c:pt idx="28318">
                  <c:v>41359.5</c:v>
                </c:pt>
                <c:pt idx="28319">
                  <c:v>41359.541666666664</c:v>
                </c:pt>
                <c:pt idx="28320">
                  <c:v>41359.583333333336</c:v>
                </c:pt>
                <c:pt idx="28321">
                  <c:v>41359.625</c:v>
                </c:pt>
                <c:pt idx="28322">
                  <c:v>41359.666666666664</c:v>
                </c:pt>
                <c:pt idx="28323">
                  <c:v>41359.708333333336</c:v>
                </c:pt>
                <c:pt idx="28324">
                  <c:v>41359.75</c:v>
                </c:pt>
                <c:pt idx="28325">
                  <c:v>41359.791666666664</c:v>
                </c:pt>
                <c:pt idx="28326">
                  <c:v>41359.833333333336</c:v>
                </c:pt>
                <c:pt idx="28327">
                  <c:v>41359.875</c:v>
                </c:pt>
                <c:pt idx="28328">
                  <c:v>41359.916666666664</c:v>
                </c:pt>
                <c:pt idx="28329">
                  <c:v>41359.958333333336</c:v>
                </c:pt>
                <c:pt idx="28330">
                  <c:v>41360</c:v>
                </c:pt>
                <c:pt idx="28331">
                  <c:v>41360.041666666664</c:v>
                </c:pt>
                <c:pt idx="28332">
                  <c:v>41360.083333333336</c:v>
                </c:pt>
                <c:pt idx="28333">
                  <c:v>41360.125</c:v>
                </c:pt>
                <c:pt idx="28334">
                  <c:v>41360.166666666664</c:v>
                </c:pt>
                <c:pt idx="28335">
                  <c:v>41360.208333333336</c:v>
                </c:pt>
                <c:pt idx="28336">
                  <c:v>41360.25</c:v>
                </c:pt>
                <c:pt idx="28337">
                  <c:v>41360.291666666664</c:v>
                </c:pt>
                <c:pt idx="28338">
                  <c:v>41360.333333333336</c:v>
                </c:pt>
                <c:pt idx="28339">
                  <c:v>41360.375</c:v>
                </c:pt>
                <c:pt idx="28340">
                  <c:v>41360.416666666664</c:v>
                </c:pt>
                <c:pt idx="28341">
                  <c:v>41360.458333333336</c:v>
                </c:pt>
                <c:pt idx="28342">
                  <c:v>41360.5</c:v>
                </c:pt>
                <c:pt idx="28343">
                  <c:v>41360.541666666664</c:v>
                </c:pt>
                <c:pt idx="28344">
                  <c:v>41360.583333333336</c:v>
                </c:pt>
                <c:pt idx="28345">
                  <c:v>41360.625</c:v>
                </c:pt>
                <c:pt idx="28346">
                  <c:v>41360.666666666664</c:v>
                </c:pt>
                <c:pt idx="28347">
                  <c:v>41360.708333333336</c:v>
                </c:pt>
                <c:pt idx="28348">
                  <c:v>41360.75</c:v>
                </c:pt>
                <c:pt idx="28349">
                  <c:v>41360.791666666664</c:v>
                </c:pt>
                <c:pt idx="28350">
                  <c:v>41360.833333333336</c:v>
                </c:pt>
                <c:pt idx="28351">
                  <c:v>41360.875</c:v>
                </c:pt>
                <c:pt idx="28352">
                  <c:v>41360.916666666664</c:v>
                </c:pt>
                <c:pt idx="28353">
                  <c:v>41360.958333333336</c:v>
                </c:pt>
                <c:pt idx="28354">
                  <c:v>41361</c:v>
                </c:pt>
                <c:pt idx="28355">
                  <c:v>41361.041666666664</c:v>
                </c:pt>
                <c:pt idx="28356">
                  <c:v>41361.083333333336</c:v>
                </c:pt>
                <c:pt idx="28357">
                  <c:v>41361.125</c:v>
                </c:pt>
                <c:pt idx="28358">
                  <c:v>41361.166666666664</c:v>
                </c:pt>
                <c:pt idx="28359">
                  <c:v>41361.208333333336</c:v>
                </c:pt>
                <c:pt idx="28360">
                  <c:v>41361.25</c:v>
                </c:pt>
                <c:pt idx="28361">
                  <c:v>41361.291666666664</c:v>
                </c:pt>
                <c:pt idx="28362">
                  <c:v>41361.333333333336</c:v>
                </c:pt>
                <c:pt idx="28363">
                  <c:v>41361.375</c:v>
                </c:pt>
                <c:pt idx="28364">
                  <c:v>41361.416666666664</c:v>
                </c:pt>
                <c:pt idx="28365">
                  <c:v>41361.458333333336</c:v>
                </c:pt>
                <c:pt idx="28366">
                  <c:v>41361.5</c:v>
                </c:pt>
                <c:pt idx="28367">
                  <c:v>41361.541666666664</c:v>
                </c:pt>
                <c:pt idx="28368">
                  <c:v>41361.583333333336</c:v>
                </c:pt>
                <c:pt idx="28369">
                  <c:v>41361.625</c:v>
                </c:pt>
                <c:pt idx="28370">
                  <c:v>41361.666666666664</c:v>
                </c:pt>
                <c:pt idx="28371">
                  <c:v>41361.708333333336</c:v>
                </c:pt>
                <c:pt idx="28372">
                  <c:v>41361.75</c:v>
                </c:pt>
                <c:pt idx="28373">
                  <c:v>41361.791666666664</c:v>
                </c:pt>
                <c:pt idx="28374">
                  <c:v>41361.833333333336</c:v>
                </c:pt>
                <c:pt idx="28375">
                  <c:v>41361.875</c:v>
                </c:pt>
                <c:pt idx="28376">
                  <c:v>41361.916666666664</c:v>
                </c:pt>
                <c:pt idx="28377">
                  <c:v>41361.958333333336</c:v>
                </c:pt>
                <c:pt idx="28378">
                  <c:v>41362</c:v>
                </c:pt>
                <c:pt idx="28379">
                  <c:v>41362.041666666664</c:v>
                </c:pt>
                <c:pt idx="28380">
                  <c:v>41362.083333333336</c:v>
                </c:pt>
                <c:pt idx="28381">
                  <c:v>41362.125</c:v>
                </c:pt>
                <c:pt idx="28382">
                  <c:v>41362.166666666664</c:v>
                </c:pt>
                <c:pt idx="28383">
                  <c:v>41362.208333333336</c:v>
                </c:pt>
                <c:pt idx="28384">
                  <c:v>41362.25</c:v>
                </c:pt>
                <c:pt idx="28385">
                  <c:v>41362.291666666664</c:v>
                </c:pt>
                <c:pt idx="28386">
                  <c:v>41362.333333333336</c:v>
                </c:pt>
                <c:pt idx="28387">
                  <c:v>41362.375</c:v>
                </c:pt>
                <c:pt idx="28388">
                  <c:v>41362.416666666664</c:v>
                </c:pt>
                <c:pt idx="28389">
                  <c:v>41362.458333333336</c:v>
                </c:pt>
                <c:pt idx="28390">
                  <c:v>41362.5</c:v>
                </c:pt>
                <c:pt idx="28391">
                  <c:v>41362.541666666664</c:v>
                </c:pt>
                <c:pt idx="28392">
                  <c:v>41362.583333333336</c:v>
                </c:pt>
                <c:pt idx="28393">
                  <c:v>41362.625</c:v>
                </c:pt>
                <c:pt idx="28394">
                  <c:v>41362.666666666664</c:v>
                </c:pt>
                <c:pt idx="28395">
                  <c:v>41362.708333333336</c:v>
                </c:pt>
                <c:pt idx="28396">
                  <c:v>41362.75</c:v>
                </c:pt>
                <c:pt idx="28397">
                  <c:v>41362.791666666664</c:v>
                </c:pt>
                <c:pt idx="28398">
                  <c:v>41362.833333333336</c:v>
                </c:pt>
                <c:pt idx="28399">
                  <c:v>41362.875</c:v>
                </c:pt>
                <c:pt idx="28400">
                  <c:v>41362.916666666664</c:v>
                </c:pt>
                <c:pt idx="28401">
                  <c:v>41362.958333333336</c:v>
                </c:pt>
                <c:pt idx="28402">
                  <c:v>41363</c:v>
                </c:pt>
                <c:pt idx="28403">
                  <c:v>41363.041666666664</c:v>
                </c:pt>
                <c:pt idx="28404">
                  <c:v>41363.083333333336</c:v>
                </c:pt>
                <c:pt idx="28405">
                  <c:v>41363.125</c:v>
                </c:pt>
                <c:pt idx="28406">
                  <c:v>41363.166666666664</c:v>
                </c:pt>
                <c:pt idx="28407">
                  <c:v>41363.208333333336</c:v>
                </c:pt>
                <c:pt idx="28408">
                  <c:v>41363.25</c:v>
                </c:pt>
                <c:pt idx="28409">
                  <c:v>41363.291666666664</c:v>
                </c:pt>
                <c:pt idx="28410">
                  <c:v>41363.333333333336</c:v>
                </c:pt>
                <c:pt idx="28411">
                  <c:v>41363.375</c:v>
                </c:pt>
                <c:pt idx="28412">
                  <c:v>41363.416666666664</c:v>
                </c:pt>
                <c:pt idx="28413">
                  <c:v>41363.458333333336</c:v>
                </c:pt>
                <c:pt idx="28414">
                  <c:v>41363.5</c:v>
                </c:pt>
                <c:pt idx="28415">
                  <c:v>41363.541666666664</c:v>
                </c:pt>
                <c:pt idx="28416">
                  <c:v>41363.583333333336</c:v>
                </c:pt>
                <c:pt idx="28417">
                  <c:v>41363.625</c:v>
                </c:pt>
                <c:pt idx="28418">
                  <c:v>41363.666666666664</c:v>
                </c:pt>
                <c:pt idx="28419">
                  <c:v>41363.708333333336</c:v>
                </c:pt>
                <c:pt idx="28420">
                  <c:v>41363.75</c:v>
                </c:pt>
                <c:pt idx="28421">
                  <c:v>41363.791666666664</c:v>
                </c:pt>
                <c:pt idx="28422">
                  <c:v>41363.833333333336</c:v>
                </c:pt>
                <c:pt idx="28423">
                  <c:v>41363.875</c:v>
                </c:pt>
                <c:pt idx="28424">
                  <c:v>41363.916666666664</c:v>
                </c:pt>
                <c:pt idx="28425">
                  <c:v>41363.958333333336</c:v>
                </c:pt>
                <c:pt idx="28426">
                  <c:v>41364</c:v>
                </c:pt>
                <c:pt idx="28427">
                  <c:v>41364.041666666664</c:v>
                </c:pt>
                <c:pt idx="28428">
                  <c:v>41364.083333333336</c:v>
                </c:pt>
                <c:pt idx="28429">
                  <c:v>41364.166666666664</c:v>
                </c:pt>
                <c:pt idx="28430">
                  <c:v>41364.208333333336</c:v>
                </c:pt>
                <c:pt idx="28431">
                  <c:v>41364.25</c:v>
                </c:pt>
                <c:pt idx="28432">
                  <c:v>41364.291666666664</c:v>
                </c:pt>
                <c:pt idx="28433">
                  <c:v>41364.333333333336</c:v>
                </c:pt>
                <c:pt idx="28434">
                  <c:v>41364.375</c:v>
                </c:pt>
                <c:pt idx="28435">
                  <c:v>41364.416666666664</c:v>
                </c:pt>
                <c:pt idx="28436">
                  <c:v>41364.458333333336</c:v>
                </c:pt>
                <c:pt idx="28437">
                  <c:v>41364.5</c:v>
                </c:pt>
                <c:pt idx="28438">
                  <c:v>41364.541666666664</c:v>
                </c:pt>
                <c:pt idx="28439">
                  <c:v>41364.583333333336</c:v>
                </c:pt>
                <c:pt idx="28440">
                  <c:v>41364.625</c:v>
                </c:pt>
                <c:pt idx="28441">
                  <c:v>41364.666666666664</c:v>
                </c:pt>
                <c:pt idx="28442">
                  <c:v>41364.708333333336</c:v>
                </c:pt>
                <c:pt idx="28443">
                  <c:v>41364.75</c:v>
                </c:pt>
                <c:pt idx="28444">
                  <c:v>41364.791666666664</c:v>
                </c:pt>
                <c:pt idx="28445">
                  <c:v>41364.833333333336</c:v>
                </c:pt>
                <c:pt idx="28446">
                  <c:v>41364.875</c:v>
                </c:pt>
                <c:pt idx="28447">
                  <c:v>41364.916666666664</c:v>
                </c:pt>
                <c:pt idx="28448">
                  <c:v>41364.958333333336</c:v>
                </c:pt>
                <c:pt idx="28449">
                  <c:v>41365</c:v>
                </c:pt>
                <c:pt idx="28450">
                  <c:v>41365.041666666664</c:v>
                </c:pt>
                <c:pt idx="28451">
                  <c:v>41365.083333333336</c:v>
                </c:pt>
                <c:pt idx="28452">
                  <c:v>41365.125</c:v>
                </c:pt>
                <c:pt idx="28453">
                  <c:v>41365.166666666664</c:v>
                </c:pt>
                <c:pt idx="28454">
                  <c:v>41365.208333333336</c:v>
                </c:pt>
                <c:pt idx="28455">
                  <c:v>41365.25</c:v>
                </c:pt>
                <c:pt idx="28456">
                  <c:v>41365.291666666664</c:v>
                </c:pt>
                <c:pt idx="28457">
                  <c:v>41365.333333333336</c:v>
                </c:pt>
                <c:pt idx="28458">
                  <c:v>41365.375</c:v>
                </c:pt>
                <c:pt idx="28459">
                  <c:v>41365.416666666664</c:v>
                </c:pt>
                <c:pt idx="28460">
                  <c:v>41365.458333333336</c:v>
                </c:pt>
                <c:pt idx="28461">
                  <c:v>41365.5</c:v>
                </c:pt>
                <c:pt idx="28462">
                  <c:v>41365.541666666664</c:v>
                </c:pt>
                <c:pt idx="28463">
                  <c:v>41365.583333333336</c:v>
                </c:pt>
                <c:pt idx="28464">
                  <c:v>41365.625</c:v>
                </c:pt>
                <c:pt idx="28465">
                  <c:v>41365.666666666664</c:v>
                </c:pt>
                <c:pt idx="28466">
                  <c:v>41365.708333333336</c:v>
                </c:pt>
                <c:pt idx="28467">
                  <c:v>41365.75</c:v>
                </c:pt>
                <c:pt idx="28468">
                  <c:v>41365.791666666664</c:v>
                </c:pt>
                <c:pt idx="28469">
                  <c:v>41365.833333333336</c:v>
                </c:pt>
                <c:pt idx="28470">
                  <c:v>41365.875</c:v>
                </c:pt>
                <c:pt idx="28471">
                  <c:v>41365.916666666664</c:v>
                </c:pt>
                <c:pt idx="28472">
                  <c:v>41365.958333333336</c:v>
                </c:pt>
                <c:pt idx="28473">
                  <c:v>41366</c:v>
                </c:pt>
                <c:pt idx="28474">
                  <c:v>41366.041666666664</c:v>
                </c:pt>
                <c:pt idx="28475">
                  <c:v>41366.083333333336</c:v>
                </c:pt>
                <c:pt idx="28476">
                  <c:v>41366.125</c:v>
                </c:pt>
                <c:pt idx="28477">
                  <c:v>41366.166666666664</c:v>
                </c:pt>
                <c:pt idx="28478">
                  <c:v>41366.208333333336</c:v>
                </c:pt>
                <c:pt idx="28479">
                  <c:v>41366.25</c:v>
                </c:pt>
                <c:pt idx="28480">
                  <c:v>41366.291666666664</c:v>
                </c:pt>
                <c:pt idx="28481">
                  <c:v>41366.333333333336</c:v>
                </c:pt>
                <c:pt idx="28482">
                  <c:v>41366.375</c:v>
                </c:pt>
                <c:pt idx="28483">
                  <c:v>41366.416666666664</c:v>
                </c:pt>
                <c:pt idx="28484">
                  <c:v>41366.458333333336</c:v>
                </c:pt>
                <c:pt idx="28485">
                  <c:v>41366.5</c:v>
                </c:pt>
                <c:pt idx="28486">
                  <c:v>41366.541666666664</c:v>
                </c:pt>
                <c:pt idx="28487">
                  <c:v>41366.583333333336</c:v>
                </c:pt>
                <c:pt idx="28488">
                  <c:v>41366.625</c:v>
                </c:pt>
                <c:pt idx="28489">
                  <c:v>41366.666666666664</c:v>
                </c:pt>
                <c:pt idx="28490">
                  <c:v>41366.708333333336</c:v>
                </c:pt>
                <c:pt idx="28491">
                  <c:v>41366.75</c:v>
                </c:pt>
                <c:pt idx="28492">
                  <c:v>41366.791666666664</c:v>
                </c:pt>
                <c:pt idx="28493">
                  <c:v>41366.833333333336</c:v>
                </c:pt>
                <c:pt idx="28494">
                  <c:v>41366.875</c:v>
                </c:pt>
                <c:pt idx="28495">
                  <c:v>41366.916666666664</c:v>
                </c:pt>
                <c:pt idx="28496">
                  <c:v>41366.958333333336</c:v>
                </c:pt>
                <c:pt idx="28497">
                  <c:v>41367</c:v>
                </c:pt>
                <c:pt idx="28498">
                  <c:v>41367.041666666664</c:v>
                </c:pt>
                <c:pt idx="28499">
                  <c:v>41367.083333333336</c:v>
                </c:pt>
                <c:pt idx="28500">
                  <c:v>41367.125</c:v>
                </c:pt>
                <c:pt idx="28501">
                  <c:v>41367.166666666664</c:v>
                </c:pt>
                <c:pt idx="28502">
                  <c:v>41367.208333333336</c:v>
                </c:pt>
                <c:pt idx="28503">
                  <c:v>41367.25</c:v>
                </c:pt>
                <c:pt idx="28504">
                  <c:v>41367.291666666664</c:v>
                </c:pt>
                <c:pt idx="28505">
                  <c:v>41367.333333333336</c:v>
                </c:pt>
                <c:pt idx="28506">
                  <c:v>41367.375</c:v>
                </c:pt>
                <c:pt idx="28507">
                  <c:v>41367.416666666664</c:v>
                </c:pt>
                <c:pt idx="28508">
                  <c:v>41367.458333333336</c:v>
                </c:pt>
                <c:pt idx="28509">
                  <c:v>41367.5</c:v>
                </c:pt>
                <c:pt idx="28510">
                  <c:v>41367.541666666664</c:v>
                </c:pt>
                <c:pt idx="28511">
                  <c:v>41367.583333333336</c:v>
                </c:pt>
                <c:pt idx="28512">
                  <c:v>41367.625</c:v>
                </c:pt>
                <c:pt idx="28513">
                  <c:v>41367.666666666664</c:v>
                </c:pt>
                <c:pt idx="28514">
                  <c:v>41367.708333333336</c:v>
                </c:pt>
                <c:pt idx="28515">
                  <c:v>41367.75</c:v>
                </c:pt>
                <c:pt idx="28516">
                  <c:v>41367.791666666664</c:v>
                </c:pt>
                <c:pt idx="28517">
                  <c:v>41367.833333333336</c:v>
                </c:pt>
                <c:pt idx="28518">
                  <c:v>41367.875</c:v>
                </c:pt>
                <c:pt idx="28519">
                  <c:v>41367.916666666664</c:v>
                </c:pt>
                <c:pt idx="28520">
                  <c:v>41367.958333333336</c:v>
                </c:pt>
                <c:pt idx="28521">
                  <c:v>41368</c:v>
                </c:pt>
                <c:pt idx="28522">
                  <c:v>41368.041666666664</c:v>
                </c:pt>
                <c:pt idx="28523">
                  <c:v>41368.083333333336</c:v>
                </c:pt>
                <c:pt idx="28524">
                  <c:v>41368.125</c:v>
                </c:pt>
                <c:pt idx="28525">
                  <c:v>41368.166666666664</c:v>
                </c:pt>
                <c:pt idx="28526">
                  <c:v>41368.208333333336</c:v>
                </c:pt>
                <c:pt idx="28527">
                  <c:v>41368.25</c:v>
                </c:pt>
                <c:pt idx="28528">
                  <c:v>41368.291666666664</c:v>
                </c:pt>
                <c:pt idx="28529">
                  <c:v>41368.333333333336</c:v>
                </c:pt>
                <c:pt idx="28530">
                  <c:v>41368.375</c:v>
                </c:pt>
                <c:pt idx="28531">
                  <c:v>41368.416666666664</c:v>
                </c:pt>
                <c:pt idx="28532">
                  <c:v>41368.458333333336</c:v>
                </c:pt>
                <c:pt idx="28533">
                  <c:v>41368.5</c:v>
                </c:pt>
                <c:pt idx="28534">
                  <c:v>41368.541666666664</c:v>
                </c:pt>
                <c:pt idx="28535">
                  <c:v>41368.583333333336</c:v>
                </c:pt>
                <c:pt idx="28536">
                  <c:v>41368.625</c:v>
                </c:pt>
                <c:pt idx="28537">
                  <c:v>41368.666666666664</c:v>
                </c:pt>
                <c:pt idx="28538">
                  <c:v>41368.708333333336</c:v>
                </c:pt>
                <c:pt idx="28539">
                  <c:v>41368.75</c:v>
                </c:pt>
                <c:pt idx="28540">
                  <c:v>41368.791666666664</c:v>
                </c:pt>
                <c:pt idx="28541">
                  <c:v>41368.833333333336</c:v>
                </c:pt>
                <c:pt idx="28542">
                  <c:v>41368.875</c:v>
                </c:pt>
                <c:pt idx="28543">
                  <c:v>41368.916666666664</c:v>
                </c:pt>
                <c:pt idx="28544">
                  <c:v>41368.958333333336</c:v>
                </c:pt>
                <c:pt idx="28545">
                  <c:v>41369</c:v>
                </c:pt>
                <c:pt idx="28546">
                  <c:v>41369.041666666664</c:v>
                </c:pt>
                <c:pt idx="28547">
                  <c:v>41369.083333333336</c:v>
                </c:pt>
                <c:pt idx="28548">
                  <c:v>41369.125</c:v>
                </c:pt>
                <c:pt idx="28549">
                  <c:v>41369.166666666664</c:v>
                </c:pt>
                <c:pt idx="28550">
                  <c:v>41369.208333333336</c:v>
                </c:pt>
                <c:pt idx="28551">
                  <c:v>41369.25</c:v>
                </c:pt>
                <c:pt idx="28552">
                  <c:v>41369.291666666664</c:v>
                </c:pt>
                <c:pt idx="28553">
                  <c:v>41369.333333333336</c:v>
                </c:pt>
                <c:pt idx="28554">
                  <c:v>41369.375</c:v>
                </c:pt>
                <c:pt idx="28555">
                  <c:v>41369.416666666664</c:v>
                </c:pt>
                <c:pt idx="28556">
                  <c:v>41369.458333333336</c:v>
                </c:pt>
                <c:pt idx="28557">
                  <c:v>41369.5</c:v>
                </c:pt>
                <c:pt idx="28558">
                  <c:v>41369.541666666664</c:v>
                </c:pt>
                <c:pt idx="28559">
                  <c:v>41369.583333333336</c:v>
                </c:pt>
                <c:pt idx="28560">
                  <c:v>41369.625</c:v>
                </c:pt>
                <c:pt idx="28561">
                  <c:v>41369.666666666664</c:v>
                </c:pt>
                <c:pt idx="28562">
                  <c:v>41369.708333333336</c:v>
                </c:pt>
                <c:pt idx="28563">
                  <c:v>41369.75</c:v>
                </c:pt>
                <c:pt idx="28564">
                  <c:v>41369.791666666664</c:v>
                </c:pt>
                <c:pt idx="28565">
                  <c:v>41369.833333333336</c:v>
                </c:pt>
                <c:pt idx="28566">
                  <c:v>41369.875</c:v>
                </c:pt>
                <c:pt idx="28567">
                  <c:v>41369.916666666664</c:v>
                </c:pt>
                <c:pt idx="28568">
                  <c:v>41369.958333333336</c:v>
                </c:pt>
                <c:pt idx="28569">
                  <c:v>41370</c:v>
                </c:pt>
                <c:pt idx="28570">
                  <c:v>41370.041666666664</c:v>
                </c:pt>
                <c:pt idx="28571">
                  <c:v>41370.083333333336</c:v>
                </c:pt>
                <c:pt idx="28572">
                  <c:v>41370.125</c:v>
                </c:pt>
                <c:pt idx="28573">
                  <c:v>41370.166666666664</c:v>
                </c:pt>
                <c:pt idx="28574">
                  <c:v>41370.208333333336</c:v>
                </c:pt>
                <c:pt idx="28575">
                  <c:v>41370.25</c:v>
                </c:pt>
                <c:pt idx="28576">
                  <c:v>41370.291666666664</c:v>
                </c:pt>
                <c:pt idx="28577">
                  <c:v>41370.333333333336</c:v>
                </c:pt>
                <c:pt idx="28578">
                  <c:v>41370.375</c:v>
                </c:pt>
                <c:pt idx="28579">
                  <c:v>41370.416666666664</c:v>
                </c:pt>
                <c:pt idx="28580">
                  <c:v>41370.458333333336</c:v>
                </c:pt>
                <c:pt idx="28581">
                  <c:v>41370.5</c:v>
                </c:pt>
                <c:pt idx="28582">
                  <c:v>41370.541666666664</c:v>
                </c:pt>
                <c:pt idx="28583">
                  <c:v>41370.583333333336</c:v>
                </c:pt>
                <c:pt idx="28584">
                  <c:v>41370.625</c:v>
                </c:pt>
                <c:pt idx="28585">
                  <c:v>41370.666666666664</c:v>
                </c:pt>
                <c:pt idx="28586">
                  <c:v>41370.708333333336</c:v>
                </c:pt>
                <c:pt idx="28587">
                  <c:v>41370.75</c:v>
                </c:pt>
                <c:pt idx="28588">
                  <c:v>41370.791666666664</c:v>
                </c:pt>
                <c:pt idx="28589">
                  <c:v>41370.833333333336</c:v>
                </c:pt>
                <c:pt idx="28590">
                  <c:v>41370.875</c:v>
                </c:pt>
                <c:pt idx="28591">
                  <c:v>41370.916666666664</c:v>
                </c:pt>
                <c:pt idx="28592">
                  <c:v>41370.958333333336</c:v>
                </c:pt>
                <c:pt idx="28593">
                  <c:v>41371</c:v>
                </c:pt>
                <c:pt idx="28594">
                  <c:v>41371.041666666664</c:v>
                </c:pt>
                <c:pt idx="28595">
                  <c:v>41371.083333333336</c:v>
                </c:pt>
                <c:pt idx="28596">
                  <c:v>41371.125</c:v>
                </c:pt>
                <c:pt idx="28597">
                  <c:v>41371.166666666664</c:v>
                </c:pt>
                <c:pt idx="28598">
                  <c:v>41371.208333333336</c:v>
                </c:pt>
                <c:pt idx="28599">
                  <c:v>41371.25</c:v>
                </c:pt>
                <c:pt idx="28600">
                  <c:v>41371.291666666664</c:v>
                </c:pt>
                <c:pt idx="28601">
                  <c:v>41371.333333333336</c:v>
                </c:pt>
                <c:pt idx="28602">
                  <c:v>41371.375</c:v>
                </c:pt>
                <c:pt idx="28603">
                  <c:v>41371.416666666664</c:v>
                </c:pt>
                <c:pt idx="28604">
                  <c:v>41371.458333333336</c:v>
                </c:pt>
                <c:pt idx="28605">
                  <c:v>41371.5</c:v>
                </c:pt>
                <c:pt idx="28606">
                  <c:v>41371.541666666664</c:v>
                </c:pt>
                <c:pt idx="28607">
                  <c:v>41371.583333333336</c:v>
                </c:pt>
                <c:pt idx="28608">
                  <c:v>41371.625</c:v>
                </c:pt>
                <c:pt idx="28609">
                  <c:v>41371.666666666664</c:v>
                </c:pt>
                <c:pt idx="28610">
                  <c:v>41371.708333333336</c:v>
                </c:pt>
                <c:pt idx="28611">
                  <c:v>41371.75</c:v>
                </c:pt>
                <c:pt idx="28612">
                  <c:v>41371.791666666664</c:v>
                </c:pt>
                <c:pt idx="28613">
                  <c:v>41371.833333333336</c:v>
                </c:pt>
                <c:pt idx="28614">
                  <c:v>41371.875</c:v>
                </c:pt>
                <c:pt idx="28615">
                  <c:v>41371.916666666664</c:v>
                </c:pt>
                <c:pt idx="28616">
                  <c:v>41371.958333333336</c:v>
                </c:pt>
                <c:pt idx="28617">
                  <c:v>41372</c:v>
                </c:pt>
                <c:pt idx="28618">
                  <c:v>41372.041666666664</c:v>
                </c:pt>
                <c:pt idx="28619">
                  <c:v>41372.083333333336</c:v>
                </c:pt>
                <c:pt idx="28620">
                  <c:v>41372.125</c:v>
                </c:pt>
                <c:pt idx="28621">
                  <c:v>41372.166666666664</c:v>
                </c:pt>
                <c:pt idx="28622">
                  <c:v>41372.208333333336</c:v>
                </c:pt>
                <c:pt idx="28623">
                  <c:v>41372.25</c:v>
                </c:pt>
                <c:pt idx="28624">
                  <c:v>41372.291666666664</c:v>
                </c:pt>
                <c:pt idx="28625">
                  <c:v>41372.333333333336</c:v>
                </c:pt>
                <c:pt idx="28626">
                  <c:v>41372.375</c:v>
                </c:pt>
                <c:pt idx="28627">
                  <c:v>41372.416666666664</c:v>
                </c:pt>
                <c:pt idx="28628">
                  <c:v>41372.458333333336</c:v>
                </c:pt>
                <c:pt idx="28629">
                  <c:v>41372.5</c:v>
                </c:pt>
                <c:pt idx="28630">
                  <c:v>41372.541666666664</c:v>
                </c:pt>
                <c:pt idx="28631">
                  <c:v>41372.583333333336</c:v>
                </c:pt>
                <c:pt idx="28632">
                  <c:v>41372.625</c:v>
                </c:pt>
                <c:pt idx="28633">
                  <c:v>41372.666666666664</c:v>
                </c:pt>
                <c:pt idx="28634">
                  <c:v>41372.708333333336</c:v>
                </c:pt>
                <c:pt idx="28635">
                  <c:v>41372.75</c:v>
                </c:pt>
                <c:pt idx="28636">
                  <c:v>41372.791666666664</c:v>
                </c:pt>
                <c:pt idx="28637">
                  <c:v>41372.833333333336</c:v>
                </c:pt>
                <c:pt idx="28638">
                  <c:v>41372.875</c:v>
                </c:pt>
                <c:pt idx="28639">
                  <c:v>41372.916666666664</c:v>
                </c:pt>
                <c:pt idx="28640">
                  <c:v>41372.958333333336</c:v>
                </c:pt>
                <c:pt idx="28641">
                  <c:v>41373</c:v>
                </c:pt>
                <c:pt idx="28642">
                  <c:v>41373.041666666664</c:v>
                </c:pt>
                <c:pt idx="28643">
                  <c:v>41373.083333333336</c:v>
                </c:pt>
                <c:pt idx="28644">
                  <c:v>41373.125</c:v>
                </c:pt>
                <c:pt idx="28645">
                  <c:v>41373.166666666664</c:v>
                </c:pt>
                <c:pt idx="28646">
                  <c:v>41373.208333333336</c:v>
                </c:pt>
                <c:pt idx="28647">
                  <c:v>41373.25</c:v>
                </c:pt>
                <c:pt idx="28648">
                  <c:v>41373.291666666664</c:v>
                </c:pt>
                <c:pt idx="28649">
                  <c:v>41373.333333333336</c:v>
                </c:pt>
                <c:pt idx="28650">
                  <c:v>41373.375</c:v>
                </c:pt>
                <c:pt idx="28651">
                  <c:v>41373.416666666664</c:v>
                </c:pt>
                <c:pt idx="28652">
                  <c:v>41373.458333333336</c:v>
                </c:pt>
                <c:pt idx="28653">
                  <c:v>41373.5</c:v>
                </c:pt>
                <c:pt idx="28654">
                  <c:v>41373.541666666664</c:v>
                </c:pt>
                <c:pt idx="28655">
                  <c:v>41373.583333333336</c:v>
                </c:pt>
                <c:pt idx="28656">
                  <c:v>41373.625</c:v>
                </c:pt>
                <c:pt idx="28657">
                  <c:v>41373.666666666664</c:v>
                </c:pt>
                <c:pt idx="28658">
                  <c:v>41373.708333333336</c:v>
                </c:pt>
                <c:pt idx="28659">
                  <c:v>41373.75</c:v>
                </c:pt>
                <c:pt idx="28660">
                  <c:v>41373.791666666664</c:v>
                </c:pt>
                <c:pt idx="28661">
                  <c:v>41373.833333333336</c:v>
                </c:pt>
                <c:pt idx="28662">
                  <c:v>41373.875</c:v>
                </c:pt>
                <c:pt idx="28663">
                  <c:v>41373.916666666664</c:v>
                </c:pt>
                <c:pt idx="28664">
                  <c:v>41373.958333333336</c:v>
                </c:pt>
                <c:pt idx="28665">
                  <c:v>41374</c:v>
                </c:pt>
                <c:pt idx="28666">
                  <c:v>41374.041666666664</c:v>
                </c:pt>
                <c:pt idx="28667">
                  <c:v>41374.083333333336</c:v>
                </c:pt>
                <c:pt idx="28668">
                  <c:v>41374.125</c:v>
                </c:pt>
                <c:pt idx="28669">
                  <c:v>41374.166666666664</c:v>
                </c:pt>
                <c:pt idx="28670">
                  <c:v>41374.208333333336</c:v>
                </c:pt>
                <c:pt idx="28671">
                  <c:v>41374.25</c:v>
                </c:pt>
                <c:pt idx="28672">
                  <c:v>41374.291666666664</c:v>
                </c:pt>
                <c:pt idx="28673">
                  <c:v>41374.333333333336</c:v>
                </c:pt>
                <c:pt idx="28674">
                  <c:v>41374.375</c:v>
                </c:pt>
                <c:pt idx="28675">
                  <c:v>41374.416666666664</c:v>
                </c:pt>
                <c:pt idx="28676">
                  <c:v>41374.458333333336</c:v>
                </c:pt>
                <c:pt idx="28677">
                  <c:v>41374.5</c:v>
                </c:pt>
                <c:pt idx="28678">
                  <c:v>41374.541666666664</c:v>
                </c:pt>
                <c:pt idx="28679">
                  <c:v>41374.583333333336</c:v>
                </c:pt>
                <c:pt idx="28680">
                  <c:v>41374.625</c:v>
                </c:pt>
                <c:pt idx="28681">
                  <c:v>41374.666666666664</c:v>
                </c:pt>
                <c:pt idx="28682">
                  <c:v>41374.708333333336</c:v>
                </c:pt>
                <c:pt idx="28683">
                  <c:v>41374.75</c:v>
                </c:pt>
                <c:pt idx="28684">
                  <c:v>41374.791666666664</c:v>
                </c:pt>
                <c:pt idx="28685">
                  <c:v>41374.833333333336</c:v>
                </c:pt>
                <c:pt idx="28686">
                  <c:v>41374.875</c:v>
                </c:pt>
                <c:pt idx="28687">
                  <c:v>41374.916666666664</c:v>
                </c:pt>
                <c:pt idx="28688">
                  <c:v>41374.958333333336</c:v>
                </c:pt>
                <c:pt idx="28689">
                  <c:v>41375</c:v>
                </c:pt>
                <c:pt idx="28690">
                  <c:v>41375.041666666664</c:v>
                </c:pt>
                <c:pt idx="28691">
                  <c:v>41375.083333333336</c:v>
                </c:pt>
                <c:pt idx="28692">
                  <c:v>41375.125</c:v>
                </c:pt>
                <c:pt idx="28693">
                  <c:v>41375.166666666664</c:v>
                </c:pt>
                <c:pt idx="28694">
                  <c:v>41375.208333333336</c:v>
                </c:pt>
                <c:pt idx="28695">
                  <c:v>41375.25</c:v>
                </c:pt>
                <c:pt idx="28696">
                  <c:v>41375.291666666664</c:v>
                </c:pt>
                <c:pt idx="28697">
                  <c:v>41375.333333333336</c:v>
                </c:pt>
                <c:pt idx="28698">
                  <c:v>41375.375</c:v>
                </c:pt>
                <c:pt idx="28699">
                  <c:v>41375.416666666664</c:v>
                </c:pt>
                <c:pt idx="28700">
                  <c:v>41375.458333333336</c:v>
                </c:pt>
                <c:pt idx="28701">
                  <c:v>41375.5</c:v>
                </c:pt>
                <c:pt idx="28702">
                  <c:v>41375.541666666664</c:v>
                </c:pt>
                <c:pt idx="28703">
                  <c:v>41375.583333333336</c:v>
                </c:pt>
                <c:pt idx="28704">
                  <c:v>41375.625</c:v>
                </c:pt>
                <c:pt idx="28705">
                  <c:v>41375.666666666664</c:v>
                </c:pt>
                <c:pt idx="28706">
                  <c:v>41375.708333333336</c:v>
                </c:pt>
                <c:pt idx="28707">
                  <c:v>41375.75</c:v>
                </c:pt>
                <c:pt idx="28708">
                  <c:v>41375.791666666664</c:v>
                </c:pt>
                <c:pt idx="28709">
                  <c:v>41375.833333333336</c:v>
                </c:pt>
                <c:pt idx="28710">
                  <c:v>41375.875</c:v>
                </c:pt>
                <c:pt idx="28711">
                  <c:v>41375.916666666664</c:v>
                </c:pt>
                <c:pt idx="28712">
                  <c:v>41375.958333333336</c:v>
                </c:pt>
                <c:pt idx="28713">
                  <c:v>41376</c:v>
                </c:pt>
                <c:pt idx="28714">
                  <c:v>41376.041666666664</c:v>
                </c:pt>
                <c:pt idx="28715">
                  <c:v>41376.083333333336</c:v>
                </c:pt>
                <c:pt idx="28716">
                  <c:v>41376.125</c:v>
                </c:pt>
                <c:pt idx="28717">
                  <c:v>41376.166666666664</c:v>
                </c:pt>
                <c:pt idx="28718">
                  <c:v>41376.208333333336</c:v>
                </c:pt>
                <c:pt idx="28719">
                  <c:v>41376.25</c:v>
                </c:pt>
                <c:pt idx="28720">
                  <c:v>41376.291666666664</c:v>
                </c:pt>
                <c:pt idx="28721">
                  <c:v>41376.333333333336</c:v>
                </c:pt>
                <c:pt idx="28722">
                  <c:v>41376.375</c:v>
                </c:pt>
                <c:pt idx="28723">
                  <c:v>41376.416666666664</c:v>
                </c:pt>
                <c:pt idx="28724">
                  <c:v>41376.458333333336</c:v>
                </c:pt>
                <c:pt idx="28725">
                  <c:v>41376.5</c:v>
                </c:pt>
                <c:pt idx="28726">
                  <c:v>41376.541666666664</c:v>
                </c:pt>
                <c:pt idx="28727">
                  <c:v>41376.583333333336</c:v>
                </c:pt>
                <c:pt idx="28728">
                  <c:v>41376.625</c:v>
                </c:pt>
                <c:pt idx="28729">
                  <c:v>41376.666666666664</c:v>
                </c:pt>
                <c:pt idx="28730">
                  <c:v>41376.708333333336</c:v>
                </c:pt>
                <c:pt idx="28731">
                  <c:v>41376.75</c:v>
                </c:pt>
                <c:pt idx="28732">
                  <c:v>41376.791666666664</c:v>
                </c:pt>
                <c:pt idx="28733">
                  <c:v>41376.833333333336</c:v>
                </c:pt>
                <c:pt idx="28734">
                  <c:v>41376.875</c:v>
                </c:pt>
                <c:pt idx="28735">
                  <c:v>41376.916666666664</c:v>
                </c:pt>
                <c:pt idx="28736">
                  <c:v>41376.958333333336</c:v>
                </c:pt>
                <c:pt idx="28737">
                  <c:v>41377</c:v>
                </c:pt>
                <c:pt idx="28738">
                  <c:v>41377.041666666664</c:v>
                </c:pt>
                <c:pt idx="28739">
                  <c:v>41377.083333333336</c:v>
                </c:pt>
                <c:pt idx="28740">
                  <c:v>41377.125</c:v>
                </c:pt>
                <c:pt idx="28741">
                  <c:v>41377.166666666664</c:v>
                </c:pt>
                <c:pt idx="28742">
                  <c:v>41377.208333333336</c:v>
                </c:pt>
                <c:pt idx="28743">
                  <c:v>41377.25</c:v>
                </c:pt>
                <c:pt idx="28744">
                  <c:v>41377.291666666664</c:v>
                </c:pt>
                <c:pt idx="28745">
                  <c:v>41377.333333333336</c:v>
                </c:pt>
                <c:pt idx="28746">
                  <c:v>41377.375</c:v>
                </c:pt>
                <c:pt idx="28747">
                  <c:v>41377.416666666664</c:v>
                </c:pt>
                <c:pt idx="28748">
                  <c:v>41377.458333333336</c:v>
                </c:pt>
                <c:pt idx="28749">
                  <c:v>41377.5</c:v>
                </c:pt>
                <c:pt idx="28750">
                  <c:v>41377.541666666664</c:v>
                </c:pt>
                <c:pt idx="28751">
                  <c:v>41377.583333333336</c:v>
                </c:pt>
                <c:pt idx="28752">
                  <c:v>41377.625</c:v>
                </c:pt>
                <c:pt idx="28753">
                  <c:v>41377.666666666664</c:v>
                </c:pt>
                <c:pt idx="28754">
                  <c:v>41377.708333333336</c:v>
                </c:pt>
                <c:pt idx="28755">
                  <c:v>41377.75</c:v>
                </c:pt>
                <c:pt idx="28756">
                  <c:v>41377.791666666664</c:v>
                </c:pt>
                <c:pt idx="28757">
                  <c:v>41377.833333333336</c:v>
                </c:pt>
                <c:pt idx="28758">
                  <c:v>41377.875</c:v>
                </c:pt>
                <c:pt idx="28759">
                  <c:v>41377.916666666664</c:v>
                </c:pt>
                <c:pt idx="28760">
                  <c:v>41377.958333333336</c:v>
                </c:pt>
                <c:pt idx="28761">
                  <c:v>41378</c:v>
                </c:pt>
                <c:pt idx="28762">
                  <c:v>41378.041666666664</c:v>
                </c:pt>
                <c:pt idx="28763">
                  <c:v>41378.083333333336</c:v>
                </c:pt>
                <c:pt idx="28764">
                  <c:v>41378.125</c:v>
                </c:pt>
                <c:pt idx="28765">
                  <c:v>41378.166666666664</c:v>
                </c:pt>
                <c:pt idx="28766">
                  <c:v>41378.208333333336</c:v>
                </c:pt>
                <c:pt idx="28767">
                  <c:v>41378.25</c:v>
                </c:pt>
                <c:pt idx="28768">
                  <c:v>41378.291666666664</c:v>
                </c:pt>
                <c:pt idx="28769">
                  <c:v>41378.333333333336</c:v>
                </c:pt>
                <c:pt idx="28770">
                  <c:v>41378.375</c:v>
                </c:pt>
                <c:pt idx="28771">
                  <c:v>41378.416666666664</c:v>
                </c:pt>
                <c:pt idx="28772">
                  <c:v>41378.458333333336</c:v>
                </c:pt>
                <c:pt idx="28773">
                  <c:v>41378.5</c:v>
                </c:pt>
                <c:pt idx="28774">
                  <c:v>41378.541666666664</c:v>
                </c:pt>
                <c:pt idx="28775">
                  <c:v>41378.583333333336</c:v>
                </c:pt>
                <c:pt idx="28776">
                  <c:v>41378.625</c:v>
                </c:pt>
                <c:pt idx="28777">
                  <c:v>41378.666666666664</c:v>
                </c:pt>
                <c:pt idx="28778">
                  <c:v>41378.708333333336</c:v>
                </c:pt>
                <c:pt idx="28779">
                  <c:v>41378.75</c:v>
                </c:pt>
                <c:pt idx="28780">
                  <c:v>41378.791666666664</c:v>
                </c:pt>
                <c:pt idx="28781">
                  <c:v>41378.833333333336</c:v>
                </c:pt>
                <c:pt idx="28782">
                  <c:v>41378.875</c:v>
                </c:pt>
                <c:pt idx="28783">
                  <c:v>41378.916666666664</c:v>
                </c:pt>
                <c:pt idx="28784">
                  <c:v>41378.958333333336</c:v>
                </c:pt>
                <c:pt idx="28785">
                  <c:v>41379</c:v>
                </c:pt>
                <c:pt idx="28786">
                  <c:v>41379.041666666664</c:v>
                </c:pt>
                <c:pt idx="28787">
                  <c:v>41379.083333333336</c:v>
                </c:pt>
                <c:pt idx="28788">
                  <c:v>41379.125</c:v>
                </c:pt>
                <c:pt idx="28789">
                  <c:v>41379.166666666664</c:v>
                </c:pt>
                <c:pt idx="28790">
                  <c:v>41379.208333333336</c:v>
                </c:pt>
                <c:pt idx="28791">
                  <c:v>41379.25</c:v>
                </c:pt>
                <c:pt idx="28792">
                  <c:v>41379.291666666664</c:v>
                </c:pt>
                <c:pt idx="28793">
                  <c:v>41379.333333333336</c:v>
                </c:pt>
                <c:pt idx="28794">
                  <c:v>41379.375</c:v>
                </c:pt>
                <c:pt idx="28795">
                  <c:v>41379.416666666664</c:v>
                </c:pt>
                <c:pt idx="28796">
                  <c:v>41379.458333333336</c:v>
                </c:pt>
                <c:pt idx="28797">
                  <c:v>41379.5</c:v>
                </c:pt>
                <c:pt idx="28798">
                  <c:v>41379.541666666664</c:v>
                </c:pt>
                <c:pt idx="28799">
                  <c:v>41379.583333333336</c:v>
                </c:pt>
                <c:pt idx="28800">
                  <c:v>41379.625</c:v>
                </c:pt>
                <c:pt idx="28801">
                  <c:v>41379.666666666664</c:v>
                </c:pt>
                <c:pt idx="28802">
                  <c:v>41379.708333333336</c:v>
                </c:pt>
                <c:pt idx="28803">
                  <c:v>41379.75</c:v>
                </c:pt>
                <c:pt idx="28804">
                  <c:v>41379.791666666664</c:v>
                </c:pt>
                <c:pt idx="28805">
                  <c:v>41379.833333333336</c:v>
                </c:pt>
                <c:pt idx="28806">
                  <c:v>41379.875</c:v>
                </c:pt>
                <c:pt idx="28807">
                  <c:v>41379.916666666664</c:v>
                </c:pt>
                <c:pt idx="28808">
                  <c:v>41379.958333333336</c:v>
                </c:pt>
                <c:pt idx="28809">
                  <c:v>41380</c:v>
                </c:pt>
                <c:pt idx="28810">
                  <c:v>41380.041666666664</c:v>
                </c:pt>
                <c:pt idx="28811">
                  <c:v>41380.083333333336</c:v>
                </c:pt>
                <c:pt idx="28812">
                  <c:v>41380.125</c:v>
                </c:pt>
                <c:pt idx="28813">
                  <c:v>41380.166666666664</c:v>
                </c:pt>
                <c:pt idx="28814">
                  <c:v>41380.208333333336</c:v>
                </c:pt>
                <c:pt idx="28815">
                  <c:v>41380.25</c:v>
                </c:pt>
                <c:pt idx="28816">
                  <c:v>41380.291666666664</c:v>
                </c:pt>
                <c:pt idx="28817">
                  <c:v>41380.333333333336</c:v>
                </c:pt>
                <c:pt idx="28818">
                  <c:v>41380.375</c:v>
                </c:pt>
                <c:pt idx="28819">
                  <c:v>41380.416666666664</c:v>
                </c:pt>
                <c:pt idx="28820">
                  <c:v>41380.458333333336</c:v>
                </c:pt>
                <c:pt idx="28821">
                  <c:v>41380.5</c:v>
                </c:pt>
                <c:pt idx="28822">
                  <c:v>41380.541666666664</c:v>
                </c:pt>
                <c:pt idx="28823">
                  <c:v>41380.583333333336</c:v>
                </c:pt>
                <c:pt idx="28824">
                  <c:v>41380.625</c:v>
                </c:pt>
                <c:pt idx="28825">
                  <c:v>41380.666666666664</c:v>
                </c:pt>
                <c:pt idx="28826">
                  <c:v>41380.708333333336</c:v>
                </c:pt>
                <c:pt idx="28827">
                  <c:v>41380.75</c:v>
                </c:pt>
                <c:pt idx="28828">
                  <c:v>41380.791666666664</c:v>
                </c:pt>
                <c:pt idx="28829">
                  <c:v>41380.833333333336</c:v>
                </c:pt>
                <c:pt idx="28830">
                  <c:v>41380.875</c:v>
                </c:pt>
                <c:pt idx="28831">
                  <c:v>41380.916666666664</c:v>
                </c:pt>
                <c:pt idx="28832">
                  <c:v>41380.958333333336</c:v>
                </c:pt>
                <c:pt idx="28833">
                  <c:v>41381</c:v>
                </c:pt>
                <c:pt idx="28834">
                  <c:v>41381.041666666664</c:v>
                </c:pt>
                <c:pt idx="28835">
                  <c:v>41381.083333333336</c:v>
                </c:pt>
                <c:pt idx="28836">
                  <c:v>41381.125</c:v>
                </c:pt>
                <c:pt idx="28837">
                  <c:v>41381.166666666664</c:v>
                </c:pt>
                <c:pt idx="28838">
                  <c:v>41381.208333333336</c:v>
                </c:pt>
                <c:pt idx="28839">
                  <c:v>41381.25</c:v>
                </c:pt>
                <c:pt idx="28840">
                  <c:v>41381.291666666664</c:v>
                </c:pt>
                <c:pt idx="28841">
                  <c:v>41381.333333333336</c:v>
                </c:pt>
                <c:pt idx="28842">
                  <c:v>41381.375</c:v>
                </c:pt>
                <c:pt idx="28843">
                  <c:v>41381.416666666664</c:v>
                </c:pt>
                <c:pt idx="28844">
                  <c:v>41381.458333333336</c:v>
                </c:pt>
                <c:pt idx="28845">
                  <c:v>41381.5</c:v>
                </c:pt>
                <c:pt idx="28846">
                  <c:v>41381.541666666664</c:v>
                </c:pt>
                <c:pt idx="28847">
                  <c:v>41381.583333333336</c:v>
                </c:pt>
                <c:pt idx="28848">
                  <c:v>41381.625</c:v>
                </c:pt>
                <c:pt idx="28849">
                  <c:v>41381.666666666664</c:v>
                </c:pt>
                <c:pt idx="28850">
                  <c:v>41381.708333333336</c:v>
                </c:pt>
                <c:pt idx="28851">
                  <c:v>41381.75</c:v>
                </c:pt>
                <c:pt idx="28852">
                  <c:v>41381.791666666664</c:v>
                </c:pt>
                <c:pt idx="28853">
                  <c:v>41381.833333333336</c:v>
                </c:pt>
                <c:pt idx="28854">
                  <c:v>41381.875</c:v>
                </c:pt>
                <c:pt idx="28855">
                  <c:v>41381.916666666664</c:v>
                </c:pt>
                <c:pt idx="28856">
                  <c:v>41381.958333333336</c:v>
                </c:pt>
                <c:pt idx="28857">
                  <c:v>41382</c:v>
                </c:pt>
                <c:pt idx="28858">
                  <c:v>41382.041666666664</c:v>
                </c:pt>
                <c:pt idx="28859">
                  <c:v>41382.083333333336</c:v>
                </c:pt>
                <c:pt idx="28860">
                  <c:v>41382.125</c:v>
                </c:pt>
                <c:pt idx="28861">
                  <c:v>41382.166666666664</c:v>
                </c:pt>
                <c:pt idx="28862">
                  <c:v>41382.208333333336</c:v>
                </c:pt>
                <c:pt idx="28863">
                  <c:v>41382.25</c:v>
                </c:pt>
                <c:pt idx="28864">
                  <c:v>41382.291666666664</c:v>
                </c:pt>
                <c:pt idx="28865">
                  <c:v>41382.333333333336</c:v>
                </c:pt>
                <c:pt idx="28866">
                  <c:v>41382.375</c:v>
                </c:pt>
                <c:pt idx="28867">
                  <c:v>41382.416666666664</c:v>
                </c:pt>
                <c:pt idx="28868">
                  <c:v>41382.458333333336</c:v>
                </c:pt>
                <c:pt idx="28869">
                  <c:v>41382.5</c:v>
                </c:pt>
                <c:pt idx="28870">
                  <c:v>41382.541666666664</c:v>
                </c:pt>
                <c:pt idx="28871">
                  <c:v>41382.583333333336</c:v>
                </c:pt>
                <c:pt idx="28872">
                  <c:v>41382.625</c:v>
                </c:pt>
                <c:pt idx="28873">
                  <c:v>41382.666666666664</c:v>
                </c:pt>
                <c:pt idx="28874">
                  <c:v>41382.708333333336</c:v>
                </c:pt>
                <c:pt idx="28875">
                  <c:v>41382.75</c:v>
                </c:pt>
                <c:pt idx="28876">
                  <c:v>41382.791666666664</c:v>
                </c:pt>
                <c:pt idx="28877">
                  <c:v>41382.833333333336</c:v>
                </c:pt>
                <c:pt idx="28878">
                  <c:v>41382.875</c:v>
                </c:pt>
                <c:pt idx="28879">
                  <c:v>41382.916666666664</c:v>
                </c:pt>
                <c:pt idx="28880">
                  <c:v>41382.958333333336</c:v>
                </c:pt>
                <c:pt idx="28881">
                  <c:v>41383</c:v>
                </c:pt>
                <c:pt idx="28882">
                  <c:v>41383.041666666664</c:v>
                </c:pt>
                <c:pt idx="28883">
                  <c:v>41383.083333333336</c:v>
                </c:pt>
                <c:pt idx="28884">
                  <c:v>41383.125</c:v>
                </c:pt>
                <c:pt idx="28885">
                  <c:v>41383.166666666664</c:v>
                </c:pt>
                <c:pt idx="28886">
                  <c:v>41383.208333333336</c:v>
                </c:pt>
                <c:pt idx="28887">
                  <c:v>41383.25</c:v>
                </c:pt>
                <c:pt idx="28888">
                  <c:v>41383.291666666664</c:v>
                </c:pt>
                <c:pt idx="28889">
                  <c:v>41383.333333333336</c:v>
                </c:pt>
                <c:pt idx="28890">
                  <c:v>41383.375</c:v>
                </c:pt>
                <c:pt idx="28891">
                  <c:v>41383.416666666664</c:v>
                </c:pt>
                <c:pt idx="28892">
                  <c:v>41383.458333333336</c:v>
                </c:pt>
                <c:pt idx="28893">
                  <c:v>41383.5</c:v>
                </c:pt>
                <c:pt idx="28894">
                  <c:v>41383.541666666664</c:v>
                </c:pt>
                <c:pt idx="28895">
                  <c:v>41383.583333333336</c:v>
                </c:pt>
                <c:pt idx="28896">
                  <c:v>41383.625</c:v>
                </c:pt>
                <c:pt idx="28897">
                  <c:v>41383.666666666664</c:v>
                </c:pt>
                <c:pt idx="28898">
                  <c:v>41383.708333333336</c:v>
                </c:pt>
                <c:pt idx="28899">
                  <c:v>41383.75</c:v>
                </c:pt>
                <c:pt idx="28900">
                  <c:v>41383.791666666664</c:v>
                </c:pt>
                <c:pt idx="28901">
                  <c:v>41383.833333333336</c:v>
                </c:pt>
                <c:pt idx="28902">
                  <c:v>41383.875</c:v>
                </c:pt>
                <c:pt idx="28903">
                  <c:v>41383.916666666664</c:v>
                </c:pt>
                <c:pt idx="28904">
                  <c:v>41383.958333333336</c:v>
                </c:pt>
                <c:pt idx="28905">
                  <c:v>41384</c:v>
                </c:pt>
                <c:pt idx="28906">
                  <c:v>41384.041666666664</c:v>
                </c:pt>
                <c:pt idx="28907">
                  <c:v>41384.083333333336</c:v>
                </c:pt>
                <c:pt idx="28908">
                  <c:v>41384.125</c:v>
                </c:pt>
                <c:pt idx="28909">
                  <c:v>41384.166666666664</c:v>
                </c:pt>
                <c:pt idx="28910">
                  <c:v>41384.208333333336</c:v>
                </c:pt>
                <c:pt idx="28911">
                  <c:v>41384.25</c:v>
                </c:pt>
                <c:pt idx="28912">
                  <c:v>41384.291666666664</c:v>
                </c:pt>
                <c:pt idx="28913">
                  <c:v>41384.333333333336</c:v>
                </c:pt>
                <c:pt idx="28914">
                  <c:v>41384.375</c:v>
                </c:pt>
                <c:pt idx="28915">
                  <c:v>41384.416666666664</c:v>
                </c:pt>
                <c:pt idx="28916">
                  <c:v>41384.458333333336</c:v>
                </c:pt>
                <c:pt idx="28917">
                  <c:v>41384.5</c:v>
                </c:pt>
                <c:pt idx="28918">
                  <c:v>41384.541666666664</c:v>
                </c:pt>
                <c:pt idx="28919">
                  <c:v>41384.583333333336</c:v>
                </c:pt>
                <c:pt idx="28920">
                  <c:v>41384.625</c:v>
                </c:pt>
                <c:pt idx="28921">
                  <c:v>41384.666666666664</c:v>
                </c:pt>
                <c:pt idx="28922">
                  <c:v>41384.708333333336</c:v>
                </c:pt>
                <c:pt idx="28923">
                  <c:v>41384.75</c:v>
                </c:pt>
                <c:pt idx="28924">
                  <c:v>41384.791666666664</c:v>
                </c:pt>
                <c:pt idx="28925">
                  <c:v>41384.833333333336</c:v>
                </c:pt>
                <c:pt idx="28926">
                  <c:v>41384.875</c:v>
                </c:pt>
                <c:pt idx="28927">
                  <c:v>41384.916666666664</c:v>
                </c:pt>
                <c:pt idx="28928">
                  <c:v>41384.958333333336</c:v>
                </c:pt>
                <c:pt idx="28929">
                  <c:v>41385</c:v>
                </c:pt>
                <c:pt idx="28930">
                  <c:v>41385.041666666664</c:v>
                </c:pt>
                <c:pt idx="28931">
                  <c:v>41385.083333333336</c:v>
                </c:pt>
                <c:pt idx="28932">
                  <c:v>41385.125</c:v>
                </c:pt>
                <c:pt idx="28933">
                  <c:v>41385.166666666664</c:v>
                </c:pt>
                <c:pt idx="28934">
                  <c:v>41385.208333333336</c:v>
                </c:pt>
                <c:pt idx="28935">
                  <c:v>41385.25</c:v>
                </c:pt>
                <c:pt idx="28936">
                  <c:v>41385.291666666664</c:v>
                </c:pt>
                <c:pt idx="28937">
                  <c:v>41385.333333333336</c:v>
                </c:pt>
                <c:pt idx="28938">
                  <c:v>41385.375</c:v>
                </c:pt>
                <c:pt idx="28939">
                  <c:v>41385.416666666664</c:v>
                </c:pt>
                <c:pt idx="28940">
                  <c:v>41385.458333333336</c:v>
                </c:pt>
                <c:pt idx="28941">
                  <c:v>41385.5</c:v>
                </c:pt>
                <c:pt idx="28942">
                  <c:v>41385.541666666664</c:v>
                </c:pt>
                <c:pt idx="28943">
                  <c:v>41385.583333333336</c:v>
                </c:pt>
                <c:pt idx="28944">
                  <c:v>41385.625</c:v>
                </c:pt>
                <c:pt idx="28945">
                  <c:v>41385.666666666664</c:v>
                </c:pt>
                <c:pt idx="28946">
                  <c:v>41385.708333333336</c:v>
                </c:pt>
                <c:pt idx="28947">
                  <c:v>41385.75</c:v>
                </c:pt>
                <c:pt idx="28948">
                  <c:v>41385.791666666664</c:v>
                </c:pt>
                <c:pt idx="28949">
                  <c:v>41385.833333333336</c:v>
                </c:pt>
                <c:pt idx="28950">
                  <c:v>41385.875</c:v>
                </c:pt>
                <c:pt idx="28951">
                  <c:v>41385.916666666664</c:v>
                </c:pt>
                <c:pt idx="28952">
                  <c:v>41385.958333333336</c:v>
                </c:pt>
                <c:pt idx="28953">
                  <c:v>41386</c:v>
                </c:pt>
                <c:pt idx="28954">
                  <c:v>41386.041666666664</c:v>
                </c:pt>
                <c:pt idx="28955">
                  <c:v>41386.083333333336</c:v>
                </c:pt>
                <c:pt idx="28956">
                  <c:v>41386.125</c:v>
                </c:pt>
                <c:pt idx="28957">
                  <c:v>41386.166666666664</c:v>
                </c:pt>
                <c:pt idx="28958">
                  <c:v>41386.208333333336</c:v>
                </c:pt>
                <c:pt idx="28959">
                  <c:v>41386.25</c:v>
                </c:pt>
                <c:pt idx="28960">
                  <c:v>41386.291666666664</c:v>
                </c:pt>
                <c:pt idx="28961">
                  <c:v>41386.333333333336</c:v>
                </c:pt>
                <c:pt idx="28962">
                  <c:v>41386.375</c:v>
                </c:pt>
                <c:pt idx="28963">
                  <c:v>41386.416666666664</c:v>
                </c:pt>
                <c:pt idx="28964">
                  <c:v>41386.458333333336</c:v>
                </c:pt>
                <c:pt idx="28965">
                  <c:v>41386.5</c:v>
                </c:pt>
                <c:pt idx="28966">
                  <c:v>41386.541666666664</c:v>
                </c:pt>
                <c:pt idx="28967">
                  <c:v>41386.583333333336</c:v>
                </c:pt>
                <c:pt idx="28968">
                  <c:v>41386.625</c:v>
                </c:pt>
                <c:pt idx="28969">
                  <c:v>41386.666666666664</c:v>
                </c:pt>
                <c:pt idx="28970">
                  <c:v>41386.708333333336</c:v>
                </c:pt>
                <c:pt idx="28971">
                  <c:v>41386.75</c:v>
                </c:pt>
                <c:pt idx="28972">
                  <c:v>41386.791666666664</c:v>
                </c:pt>
                <c:pt idx="28973">
                  <c:v>41386.833333333336</c:v>
                </c:pt>
                <c:pt idx="28974">
                  <c:v>41386.875</c:v>
                </c:pt>
                <c:pt idx="28975">
                  <c:v>41386.916666666664</c:v>
                </c:pt>
                <c:pt idx="28976">
                  <c:v>41386.958333333336</c:v>
                </c:pt>
                <c:pt idx="28977">
                  <c:v>41387</c:v>
                </c:pt>
                <c:pt idx="28978">
                  <c:v>41387.041666666664</c:v>
                </c:pt>
                <c:pt idx="28979">
                  <c:v>41387.083333333336</c:v>
                </c:pt>
                <c:pt idx="28980">
                  <c:v>41387.125</c:v>
                </c:pt>
                <c:pt idx="28981">
                  <c:v>41387.166666666664</c:v>
                </c:pt>
                <c:pt idx="28982">
                  <c:v>41387.208333333336</c:v>
                </c:pt>
                <c:pt idx="28983">
                  <c:v>41387.25</c:v>
                </c:pt>
                <c:pt idx="28984">
                  <c:v>41387.291666666664</c:v>
                </c:pt>
                <c:pt idx="28985">
                  <c:v>41387.333333333336</c:v>
                </c:pt>
                <c:pt idx="28986">
                  <c:v>41387.375</c:v>
                </c:pt>
                <c:pt idx="28987">
                  <c:v>41387.416666666664</c:v>
                </c:pt>
                <c:pt idx="28988">
                  <c:v>41387.458333333336</c:v>
                </c:pt>
                <c:pt idx="28989">
                  <c:v>41387.5</c:v>
                </c:pt>
                <c:pt idx="28990">
                  <c:v>41387.541666666664</c:v>
                </c:pt>
                <c:pt idx="28991">
                  <c:v>41387.583333333336</c:v>
                </c:pt>
                <c:pt idx="28992">
                  <c:v>41387.625</c:v>
                </c:pt>
                <c:pt idx="28993">
                  <c:v>41387.666666666664</c:v>
                </c:pt>
                <c:pt idx="28994">
                  <c:v>41387.708333333336</c:v>
                </c:pt>
                <c:pt idx="28995">
                  <c:v>41387.75</c:v>
                </c:pt>
                <c:pt idx="28996">
                  <c:v>41387.791666666664</c:v>
                </c:pt>
                <c:pt idx="28997">
                  <c:v>41387.833333333336</c:v>
                </c:pt>
                <c:pt idx="28998">
                  <c:v>41387.875</c:v>
                </c:pt>
                <c:pt idx="28999">
                  <c:v>41387.916666666664</c:v>
                </c:pt>
                <c:pt idx="29000">
                  <c:v>41387.958333333336</c:v>
                </c:pt>
                <c:pt idx="29001">
                  <c:v>41388</c:v>
                </c:pt>
                <c:pt idx="29002">
                  <c:v>41388.041666666664</c:v>
                </c:pt>
                <c:pt idx="29003">
                  <c:v>41388.083333333336</c:v>
                </c:pt>
                <c:pt idx="29004">
                  <c:v>41388.125</c:v>
                </c:pt>
                <c:pt idx="29005">
                  <c:v>41388.166666666664</c:v>
                </c:pt>
                <c:pt idx="29006">
                  <c:v>41388.208333333336</c:v>
                </c:pt>
                <c:pt idx="29007">
                  <c:v>41388.25</c:v>
                </c:pt>
                <c:pt idx="29008">
                  <c:v>41388.291666666664</c:v>
                </c:pt>
                <c:pt idx="29009">
                  <c:v>41388.333333333336</c:v>
                </c:pt>
                <c:pt idx="29010">
                  <c:v>41388.375</c:v>
                </c:pt>
                <c:pt idx="29011">
                  <c:v>41388.416666666664</c:v>
                </c:pt>
                <c:pt idx="29012">
                  <c:v>41388.458333333336</c:v>
                </c:pt>
                <c:pt idx="29013">
                  <c:v>41388.5</c:v>
                </c:pt>
                <c:pt idx="29014">
                  <c:v>41388.541666666664</c:v>
                </c:pt>
                <c:pt idx="29015">
                  <c:v>41388.583333333336</c:v>
                </c:pt>
                <c:pt idx="29016">
                  <c:v>41388.625</c:v>
                </c:pt>
                <c:pt idx="29017">
                  <c:v>41388.666666666664</c:v>
                </c:pt>
                <c:pt idx="29018">
                  <c:v>41388.708333333336</c:v>
                </c:pt>
                <c:pt idx="29019">
                  <c:v>41388.75</c:v>
                </c:pt>
                <c:pt idx="29020">
                  <c:v>41388.791666666664</c:v>
                </c:pt>
                <c:pt idx="29021">
                  <c:v>41388.833333333336</c:v>
                </c:pt>
                <c:pt idx="29022">
                  <c:v>41388.875</c:v>
                </c:pt>
                <c:pt idx="29023">
                  <c:v>41388.916666666664</c:v>
                </c:pt>
                <c:pt idx="29024">
                  <c:v>41388.958333333336</c:v>
                </c:pt>
                <c:pt idx="29025">
                  <c:v>41389</c:v>
                </c:pt>
                <c:pt idx="29026">
                  <c:v>41389.041666666664</c:v>
                </c:pt>
                <c:pt idx="29027">
                  <c:v>41389.083333333336</c:v>
                </c:pt>
                <c:pt idx="29028">
                  <c:v>41389.125</c:v>
                </c:pt>
                <c:pt idx="29029">
                  <c:v>41389.166666666664</c:v>
                </c:pt>
                <c:pt idx="29030">
                  <c:v>41389.208333333336</c:v>
                </c:pt>
                <c:pt idx="29031">
                  <c:v>41389.25</c:v>
                </c:pt>
                <c:pt idx="29032">
                  <c:v>41389.291666666664</c:v>
                </c:pt>
                <c:pt idx="29033">
                  <c:v>41389.333333333336</c:v>
                </c:pt>
                <c:pt idx="29034">
                  <c:v>41389.375</c:v>
                </c:pt>
                <c:pt idx="29035">
                  <c:v>41389.416666666664</c:v>
                </c:pt>
                <c:pt idx="29036">
                  <c:v>41389.458333333336</c:v>
                </c:pt>
                <c:pt idx="29037">
                  <c:v>41389.5</c:v>
                </c:pt>
                <c:pt idx="29038">
                  <c:v>41389.541666666664</c:v>
                </c:pt>
                <c:pt idx="29039">
                  <c:v>41389.583333333336</c:v>
                </c:pt>
                <c:pt idx="29040">
                  <c:v>41389.625</c:v>
                </c:pt>
                <c:pt idx="29041">
                  <c:v>41389.666666666664</c:v>
                </c:pt>
                <c:pt idx="29042">
                  <c:v>41389.708333333336</c:v>
                </c:pt>
                <c:pt idx="29043">
                  <c:v>41389.75</c:v>
                </c:pt>
                <c:pt idx="29044">
                  <c:v>41389.791666666664</c:v>
                </c:pt>
                <c:pt idx="29045">
                  <c:v>41389.833333333336</c:v>
                </c:pt>
                <c:pt idx="29046">
                  <c:v>41389.875</c:v>
                </c:pt>
                <c:pt idx="29047">
                  <c:v>41389.916666666664</c:v>
                </c:pt>
                <c:pt idx="29048">
                  <c:v>41389.958333333336</c:v>
                </c:pt>
                <c:pt idx="29049">
                  <c:v>41390</c:v>
                </c:pt>
                <c:pt idx="29050">
                  <c:v>41390.041666666664</c:v>
                </c:pt>
                <c:pt idx="29051">
                  <c:v>41390.083333333336</c:v>
                </c:pt>
                <c:pt idx="29052">
                  <c:v>41390.125</c:v>
                </c:pt>
                <c:pt idx="29053">
                  <c:v>41390.166666666664</c:v>
                </c:pt>
                <c:pt idx="29054">
                  <c:v>41390.208333333336</c:v>
                </c:pt>
                <c:pt idx="29055">
                  <c:v>41390.25</c:v>
                </c:pt>
                <c:pt idx="29056">
                  <c:v>41390.291666666664</c:v>
                </c:pt>
                <c:pt idx="29057">
                  <c:v>41390.333333333336</c:v>
                </c:pt>
                <c:pt idx="29058">
                  <c:v>41390.375</c:v>
                </c:pt>
                <c:pt idx="29059">
                  <c:v>41390.416666666664</c:v>
                </c:pt>
                <c:pt idx="29060">
                  <c:v>41390.458333333336</c:v>
                </c:pt>
                <c:pt idx="29061">
                  <c:v>41390.5</c:v>
                </c:pt>
                <c:pt idx="29062">
                  <c:v>41390.541666666664</c:v>
                </c:pt>
                <c:pt idx="29063">
                  <c:v>41390.583333333336</c:v>
                </c:pt>
                <c:pt idx="29064">
                  <c:v>41390.625</c:v>
                </c:pt>
                <c:pt idx="29065">
                  <c:v>41390.666666666664</c:v>
                </c:pt>
                <c:pt idx="29066">
                  <c:v>41390.708333333336</c:v>
                </c:pt>
                <c:pt idx="29067">
                  <c:v>41390.75</c:v>
                </c:pt>
                <c:pt idx="29068">
                  <c:v>41390.791666666664</c:v>
                </c:pt>
                <c:pt idx="29069">
                  <c:v>41390.833333333336</c:v>
                </c:pt>
                <c:pt idx="29070">
                  <c:v>41390.875</c:v>
                </c:pt>
                <c:pt idx="29071">
                  <c:v>41390.916666666664</c:v>
                </c:pt>
                <c:pt idx="29072">
                  <c:v>41390.958333333336</c:v>
                </c:pt>
                <c:pt idx="29073">
                  <c:v>41391</c:v>
                </c:pt>
                <c:pt idx="29074">
                  <c:v>41391.041666666664</c:v>
                </c:pt>
                <c:pt idx="29075">
                  <c:v>41391.083333333336</c:v>
                </c:pt>
                <c:pt idx="29076">
                  <c:v>41391.125</c:v>
                </c:pt>
                <c:pt idx="29077">
                  <c:v>41391.166666666664</c:v>
                </c:pt>
                <c:pt idx="29078">
                  <c:v>41391.208333333336</c:v>
                </c:pt>
                <c:pt idx="29079">
                  <c:v>41391.25</c:v>
                </c:pt>
                <c:pt idx="29080">
                  <c:v>41391.291666666664</c:v>
                </c:pt>
                <c:pt idx="29081">
                  <c:v>41391.333333333336</c:v>
                </c:pt>
                <c:pt idx="29082">
                  <c:v>41391.375</c:v>
                </c:pt>
                <c:pt idx="29083">
                  <c:v>41391.416666666664</c:v>
                </c:pt>
                <c:pt idx="29084">
                  <c:v>41391.458333333336</c:v>
                </c:pt>
                <c:pt idx="29085">
                  <c:v>41391.5</c:v>
                </c:pt>
                <c:pt idx="29086">
                  <c:v>41391.541666666664</c:v>
                </c:pt>
                <c:pt idx="29087">
                  <c:v>41391.583333333336</c:v>
                </c:pt>
                <c:pt idx="29088">
                  <c:v>41391.625</c:v>
                </c:pt>
                <c:pt idx="29089">
                  <c:v>41391.666666666664</c:v>
                </c:pt>
                <c:pt idx="29090">
                  <c:v>41391.708333333336</c:v>
                </c:pt>
                <c:pt idx="29091">
                  <c:v>41391.75</c:v>
                </c:pt>
                <c:pt idx="29092">
                  <c:v>41391.791666666664</c:v>
                </c:pt>
                <c:pt idx="29093">
                  <c:v>41391.833333333336</c:v>
                </c:pt>
                <c:pt idx="29094">
                  <c:v>41391.875</c:v>
                </c:pt>
                <c:pt idx="29095">
                  <c:v>41391.916666666664</c:v>
                </c:pt>
                <c:pt idx="29096">
                  <c:v>41391.958333333336</c:v>
                </c:pt>
                <c:pt idx="29097">
                  <c:v>41392</c:v>
                </c:pt>
                <c:pt idx="29098">
                  <c:v>41392.041666666664</c:v>
                </c:pt>
                <c:pt idx="29099">
                  <c:v>41392.083333333336</c:v>
                </c:pt>
                <c:pt idx="29100">
                  <c:v>41392.125</c:v>
                </c:pt>
                <c:pt idx="29101">
                  <c:v>41392.166666666664</c:v>
                </c:pt>
                <c:pt idx="29102">
                  <c:v>41392.208333333336</c:v>
                </c:pt>
                <c:pt idx="29103">
                  <c:v>41392.25</c:v>
                </c:pt>
                <c:pt idx="29104">
                  <c:v>41392.291666666664</c:v>
                </c:pt>
                <c:pt idx="29105">
                  <c:v>41392.333333333336</c:v>
                </c:pt>
                <c:pt idx="29106">
                  <c:v>41392.375</c:v>
                </c:pt>
                <c:pt idx="29107">
                  <c:v>41392.416666666664</c:v>
                </c:pt>
                <c:pt idx="29108">
                  <c:v>41392.458333333336</c:v>
                </c:pt>
                <c:pt idx="29109">
                  <c:v>41392.5</c:v>
                </c:pt>
                <c:pt idx="29110">
                  <c:v>41392.541666666664</c:v>
                </c:pt>
                <c:pt idx="29111">
                  <c:v>41392.583333333336</c:v>
                </c:pt>
                <c:pt idx="29112">
                  <c:v>41392.625</c:v>
                </c:pt>
                <c:pt idx="29113">
                  <c:v>41392.666666666664</c:v>
                </c:pt>
                <c:pt idx="29114">
                  <c:v>41392.708333333336</c:v>
                </c:pt>
                <c:pt idx="29115">
                  <c:v>41392.75</c:v>
                </c:pt>
                <c:pt idx="29116">
                  <c:v>41392.791666666664</c:v>
                </c:pt>
                <c:pt idx="29117">
                  <c:v>41392.833333333336</c:v>
                </c:pt>
                <c:pt idx="29118">
                  <c:v>41392.875</c:v>
                </c:pt>
                <c:pt idx="29119">
                  <c:v>41392.916666666664</c:v>
                </c:pt>
                <c:pt idx="29120">
                  <c:v>41392.958333333336</c:v>
                </c:pt>
                <c:pt idx="29121">
                  <c:v>41393</c:v>
                </c:pt>
                <c:pt idx="29122">
                  <c:v>41393.041666666664</c:v>
                </c:pt>
                <c:pt idx="29123">
                  <c:v>41393.083333333336</c:v>
                </c:pt>
                <c:pt idx="29124">
                  <c:v>41393.125</c:v>
                </c:pt>
                <c:pt idx="29125">
                  <c:v>41393.166666666664</c:v>
                </c:pt>
                <c:pt idx="29126">
                  <c:v>41393.208333333336</c:v>
                </c:pt>
                <c:pt idx="29127">
                  <c:v>41393.25</c:v>
                </c:pt>
                <c:pt idx="29128">
                  <c:v>41393.291666666664</c:v>
                </c:pt>
                <c:pt idx="29129">
                  <c:v>41393.333333333336</c:v>
                </c:pt>
                <c:pt idx="29130">
                  <c:v>41393.375</c:v>
                </c:pt>
                <c:pt idx="29131">
                  <c:v>41393.416666666664</c:v>
                </c:pt>
                <c:pt idx="29132">
                  <c:v>41393.458333333336</c:v>
                </c:pt>
                <c:pt idx="29133">
                  <c:v>41393.5</c:v>
                </c:pt>
                <c:pt idx="29134">
                  <c:v>41393.541666666664</c:v>
                </c:pt>
                <c:pt idx="29135">
                  <c:v>41393.583333333336</c:v>
                </c:pt>
                <c:pt idx="29136">
                  <c:v>41393.625</c:v>
                </c:pt>
                <c:pt idx="29137">
                  <c:v>41393.666666666664</c:v>
                </c:pt>
                <c:pt idx="29138">
                  <c:v>41393.708333333336</c:v>
                </c:pt>
                <c:pt idx="29139">
                  <c:v>41393.75</c:v>
                </c:pt>
                <c:pt idx="29140">
                  <c:v>41393.791666666664</c:v>
                </c:pt>
                <c:pt idx="29141">
                  <c:v>41393.833333333336</c:v>
                </c:pt>
                <c:pt idx="29142">
                  <c:v>41393.875</c:v>
                </c:pt>
                <c:pt idx="29143">
                  <c:v>41393.916666666664</c:v>
                </c:pt>
                <c:pt idx="29144">
                  <c:v>41393.958333333336</c:v>
                </c:pt>
                <c:pt idx="29145">
                  <c:v>41394</c:v>
                </c:pt>
                <c:pt idx="29146">
                  <c:v>41394.041666666664</c:v>
                </c:pt>
                <c:pt idx="29147">
                  <c:v>41394.083333333336</c:v>
                </c:pt>
                <c:pt idx="29148">
                  <c:v>41394.125</c:v>
                </c:pt>
                <c:pt idx="29149">
                  <c:v>41394.166666666664</c:v>
                </c:pt>
                <c:pt idx="29150">
                  <c:v>41394.208333333336</c:v>
                </c:pt>
                <c:pt idx="29151">
                  <c:v>41394.25</c:v>
                </c:pt>
                <c:pt idx="29152">
                  <c:v>41394.291666666664</c:v>
                </c:pt>
                <c:pt idx="29153">
                  <c:v>41394.333333333336</c:v>
                </c:pt>
                <c:pt idx="29154">
                  <c:v>41394.375</c:v>
                </c:pt>
                <c:pt idx="29155">
                  <c:v>41394.416666666664</c:v>
                </c:pt>
                <c:pt idx="29156">
                  <c:v>41394.458333333336</c:v>
                </c:pt>
                <c:pt idx="29157">
                  <c:v>41394.5</c:v>
                </c:pt>
                <c:pt idx="29158">
                  <c:v>41394.541666666664</c:v>
                </c:pt>
                <c:pt idx="29159">
                  <c:v>41394.583333333336</c:v>
                </c:pt>
                <c:pt idx="29160">
                  <c:v>41394.625</c:v>
                </c:pt>
                <c:pt idx="29161">
                  <c:v>41394.666666666664</c:v>
                </c:pt>
                <c:pt idx="29162">
                  <c:v>41394.708333333336</c:v>
                </c:pt>
                <c:pt idx="29163">
                  <c:v>41394.75</c:v>
                </c:pt>
                <c:pt idx="29164">
                  <c:v>41394.791666666664</c:v>
                </c:pt>
                <c:pt idx="29165">
                  <c:v>41394.833333333336</c:v>
                </c:pt>
                <c:pt idx="29166">
                  <c:v>41394.875</c:v>
                </c:pt>
                <c:pt idx="29167">
                  <c:v>41394.916666666664</c:v>
                </c:pt>
                <c:pt idx="29168">
                  <c:v>41394.958333333336</c:v>
                </c:pt>
                <c:pt idx="29169">
                  <c:v>41395</c:v>
                </c:pt>
                <c:pt idx="29170">
                  <c:v>41395.041666666664</c:v>
                </c:pt>
                <c:pt idx="29171">
                  <c:v>41395.083333333336</c:v>
                </c:pt>
                <c:pt idx="29172">
                  <c:v>41395.125</c:v>
                </c:pt>
                <c:pt idx="29173">
                  <c:v>41395.166666666664</c:v>
                </c:pt>
                <c:pt idx="29174">
                  <c:v>41395.208333333336</c:v>
                </c:pt>
                <c:pt idx="29175">
                  <c:v>41395.25</c:v>
                </c:pt>
                <c:pt idx="29176">
                  <c:v>41395.291666666664</c:v>
                </c:pt>
                <c:pt idx="29177">
                  <c:v>41395.333333333336</c:v>
                </c:pt>
                <c:pt idx="29178">
                  <c:v>41395.375</c:v>
                </c:pt>
                <c:pt idx="29179">
                  <c:v>41395.416666666664</c:v>
                </c:pt>
                <c:pt idx="29180">
                  <c:v>41395.458333333336</c:v>
                </c:pt>
                <c:pt idx="29181">
                  <c:v>41395.5</c:v>
                </c:pt>
                <c:pt idx="29182">
                  <c:v>41395.541666666664</c:v>
                </c:pt>
                <c:pt idx="29183">
                  <c:v>41395.583333333336</c:v>
                </c:pt>
                <c:pt idx="29184">
                  <c:v>41395.625</c:v>
                </c:pt>
                <c:pt idx="29185">
                  <c:v>41395.666666666664</c:v>
                </c:pt>
                <c:pt idx="29186">
                  <c:v>41395.708333333336</c:v>
                </c:pt>
                <c:pt idx="29187">
                  <c:v>41395.75</c:v>
                </c:pt>
                <c:pt idx="29188">
                  <c:v>41395.791666666664</c:v>
                </c:pt>
                <c:pt idx="29189">
                  <c:v>41395.833333333336</c:v>
                </c:pt>
                <c:pt idx="29190">
                  <c:v>41395.875</c:v>
                </c:pt>
                <c:pt idx="29191">
                  <c:v>41395.916666666664</c:v>
                </c:pt>
                <c:pt idx="29192">
                  <c:v>41395.958333333336</c:v>
                </c:pt>
                <c:pt idx="29193">
                  <c:v>41396</c:v>
                </c:pt>
                <c:pt idx="29194">
                  <c:v>41396.041666666664</c:v>
                </c:pt>
                <c:pt idx="29195">
                  <c:v>41396.083333333336</c:v>
                </c:pt>
                <c:pt idx="29196">
                  <c:v>41396.125</c:v>
                </c:pt>
                <c:pt idx="29197">
                  <c:v>41396.166666666664</c:v>
                </c:pt>
                <c:pt idx="29198">
                  <c:v>41396.208333333336</c:v>
                </c:pt>
                <c:pt idx="29199">
                  <c:v>41396.25</c:v>
                </c:pt>
                <c:pt idx="29200">
                  <c:v>41396.291666666664</c:v>
                </c:pt>
                <c:pt idx="29201">
                  <c:v>41396.333333333336</c:v>
                </c:pt>
                <c:pt idx="29202">
                  <c:v>41396.375</c:v>
                </c:pt>
                <c:pt idx="29203">
                  <c:v>41396.416666666664</c:v>
                </c:pt>
                <c:pt idx="29204">
                  <c:v>41396.458333333336</c:v>
                </c:pt>
                <c:pt idx="29205">
                  <c:v>41396.5</c:v>
                </c:pt>
                <c:pt idx="29206">
                  <c:v>41396.541666666664</c:v>
                </c:pt>
                <c:pt idx="29207">
                  <c:v>41396.583333333336</c:v>
                </c:pt>
                <c:pt idx="29208">
                  <c:v>41396.625</c:v>
                </c:pt>
                <c:pt idx="29209">
                  <c:v>41396.666666666664</c:v>
                </c:pt>
                <c:pt idx="29210">
                  <c:v>41396.708333333336</c:v>
                </c:pt>
                <c:pt idx="29211">
                  <c:v>41396.75</c:v>
                </c:pt>
                <c:pt idx="29212">
                  <c:v>41396.791666666664</c:v>
                </c:pt>
                <c:pt idx="29213">
                  <c:v>41396.833333333336</c:v>
                </c:pt>
                <c:pt idx="29214">
                  <c:v>41396.875</c:v>
                </c:pt>
                <c:pt idx="29215">
                  <c:v>41396.916666666664</c:v>
                </c:pt>
                <c:pt idx="29216">
                  <c:v>41396.958333333336</c:v>
                </c:pt>
                <c:pt idx="29217">
                  <c:v>41397</c:v>
                </c:pt>
                <c:pt idx="29218">
                  <c:v>41397.041666666664</c:v>
                </c:pt>
                <c:pt idx="29219">
                  <c:v>41397.083333333336</c:v>
                </c:pt>
                <c:pt idx="29220">
                  <c:v>41397.125</c:v>
                </c:pt>
                <c:pt idx="29221">
                  <c:v>41397.166666666664</c:v>
                </c:pt>
                <c:pt idx="29222">
                  <c:v>41397.208333333336</c:v>
                </c:pt>
                <c:pt idx="29223">
                  <c:v>41397.25</c:v>
                </c:pt>
                <c:pt idx="29224">
                  <c:v>41397.291666666664</c:v>
                </c:pt>
                <c:pt idx="29225">
                  <c:v>41397.333333333336</c:v>
                </c:pt>
                <c:pt idx="29226">
                  <c:v>41397.375</c:v>
                </c:pt>
                <c:pt idx="29227">
                  <c:v>41397.416666666664</c:v>
                </c:pt>
                <c:pt idx="29228">
                  <c:v>41397.458333333336</c:v>
                </c:pt>
                <c:pt idx="29229">
                  <c:v>41397.5</c:v>
                </c:pt>
                <c:pt idx="29230">
                  <c:v>41397.541666666664</c:v>
                </c:pt>
                <c:pt idx="29231">
                  <c:v>41397.583333333336</c:v>
                </c:pt>
                <c:pt idx="29232">
                  <c:v>41397.625</c:v>
                </c:pt>
                <c:pt idx="29233">
                  <c:v>41397.666666666664</c:v>
                </c:pt>
                <c:pt idx="29234">
                  <c:v>41397.708333333336</c:v>
                </c:pt>
                <c:pt idx="29235">
                  <c:v>41397.75</c:v>
                </c:pt>
                <c:pt idx="29236">
                  <c:v>41397.791666666664</c:v>
                </c:pt>
                <c:pt idx="29237">
                  <c:v>41397.833333333336</c:v>
                </c:pt>
                <c:pt idx="29238">
                  <c:v>41397.875</c:v>
                </c:pt>
                <c:pt idx="29239">
                  <c:v>41397.916666666664</c:v>
                </c:pt>
                <c:pt idx="29240">
                  <c:v>41397.958333333336</c:v>
                </c:pt>
                <c:pt idx="29241">
                  <c:v>41398</c:v>
                </c:pt>
                <c:pt idx="29242">
                  <c:v>41398.041666666664</c:v>
                </c:pt>
                <c:pt idx="29243">
                  <c:v>41398.083333333336</c:v>
                </c:pt>
                <c:pt idx="29244">
                  <c:v>41398.125</c:v>
                </c:pt>
                <c:pt idx="29245">
                  <c:v>41398.166666666664</c:v>
                </c:pt>
                <c:pt idx="29246">
                  <c:v>41398.208333333336</c:v>
                </c:pt>
                <c:pt idx="29247">
                  <c:v>41398.25</c:v>
                </c:pt>
                <c:pt idx="29248">
                  <c:v>41398.291666666664</c:v>
                </c:pt>
                <c:pt idx="29249">
                  <c:v>41398.333333333336</c:v>
                </c:pt>
                <c:pt idx="29250">
                  <c:v>41398.375</c:v>
                </c:pt>
                <c:pt idx="29251">
                  <c:v>41398.416666666664</c:v>
                </c:pt>
                <c:pt idx="29252">
                  <c:v>41398.458333333336</c:v>
                </c:pt>
                <c:pt idx="29253">
                  <c:v>41398.5</c:v>
                </c:pt>
                <c:pt idx="29254">
                  <c:v>41398.541666666664</c:v>
                </c:pt>
                <c:pt idx="29255">
                  <c:v>41398.583333333336</c:v>
                </c:pt>
                <c:pt idx="29256">
                  <c:v>41398.625</c:v>
                </c:pt>
                <c:pt idx="29257">
                  <c:v>41398.666666666664</c:v>
                </c:pt>
                <c:pt idx="29258">
                  <c:v>41398.708333333336</c:v>
                </c:pt>
                <c:pt idx="29259">
                  <c:v>41398.75</c:v>
                </c:pt>
                <c:pt idx="29260">
                  <c:v>41398.791666666664</c:v>
                </c:pt>
                <c:pt idx="29261">
                  <c:v>41398.833333333336</c:v>
                </c:pt>
                <c:pt idx="29262">
                  <c:v>41398.875</c:v>
                </c:pt>
                <c:pt idx="29263">
                  <c:v>41398.916666666664</c:v>
                </c:pt>
                <c:pt idx="29264">
                  <c:v>41398.958333333336</c:v>
                </c:pt>
                <c:pt idx="29265">
                  <c:v>41399</c:v>
                </c:pt>
                <c:pt idx="29266">
                  <c:v>41399.041666666664</c:v>
                </c:pt>
                <c:pt idx="29267">
                  <c:v>41399.083333333336</c:v>
                </c:pt>
                <c:pt idx="29268">
                  <c:v>41399.125</c:v>
                </c:pt>
                <c:pt idx="29269">
                  <c:v>41399.166666666664</c:v>
                </c:pt>
                <c:pt idx="29270">
                  <c:v>41399.208333333336</c:v>
                </c:pt>
                <c:pt idx="29271">
                  <c:v>41399.25</c:v>
                </c:pt>
                <c:pt idx="29272">
                  <c:v>41399.291666666664</c:v>
                </c:pt>
                <c:pt idx="29273">
                  <c:v>41399.333333333336</c:v>
                </c:pt>
                <c:pt idx="29274">
                  <c:v>41399.375</c:v>
                </c:pt>
                <c:pt idx="29275">
                  <c:v>41399.416666666664</c:v>
                </c:pt>
                <c:pt idx="29276">
                  <c:v>41399.458333333336</c:v>
                </c:pt>
                <c:pt idx="29277">
                  <c:v>41399.5</c:v>
                </c:pt>
                <c:pt idx="29278">
                  <c:v>41399.541666666664</c:v>
                </c:pt>
                <c:pt idx="29279">
                  <c:v>41399.583333333336</c:v>
                </c:pt>
                <c:pt idx="29280">
                  <c:v>41399.625</c:v>
                </c:pt>
                <c:pt idx="29281">
                  <c:v>41399.666666666664</c:v>
                </c:pt>
                <c:pt idx="29282">
                  <c:v>41399.708333333336</c:v>
                </c:pt>
                <c:pt idx="29283">
                  <c:v>41399.75</c:v>
                </c:pt>
                <c:pt idx="29284">
                  <c:v>41399.791666666664</c:v>
                </c:pt>
                <c:pt idx="29285">
                  <c:v>41399.833333333336</c:v>
                </c:pt>
                <c:pt idx="29286">
                  <c:v>41399.875</c:v>
                </c:pt>
                <c:pt idx="29287">
                  <c:v>41399.916666666664</c:v>
                </c:pt>
                <c:pt idx="29288">
                  <c:v>41399.958333333336</c:v>
                </c:pt>
                <c:pt idx="29289">
                  <c:v>41400</c:v>
                </c:pt>
                <c:pt idx="29290">
                  <c:v>41400.041666666664</c:v>
                </c:pt>
                <c:pt idx="29291">
                  <c:v>41400.083333333336</c:v>
                </c:pt>
                <c:pt idx="29292">
                  <c:v>41400.125</c:v>
                </c:pt>
                <c:pt idx="29293">
                  <c:v>41400.166666666664</c:v>
                </c:pt>
                <c:pt idx="29294">
                  <c:v>41400.208333333336</c:v>
                </c:pt>
                <c:pt idx="29295">
                  <c:v>41400.25</c:v>
                </c:pt>
                <c:pt idx="29296">
                  <c:v>41400.291666666664</c:v>
                </c:pt>
                <c:pt idx="29297">
                  <c:v>41400.333333333336</c:v>
                </c:pt>
                <c:pt idx="29298">
                  <c:v>41400.375</c:v>
                </c:pt>
                <c:pt idx="29299">
                  <c:v>41400.416666666664</c:v>
                </c:pt>
                <c:pt idx="29300">
                  <c:v>41400.458333333336</c:v>
                </c:pt>
                <c:pt idx="29301">
                  <c:v>41400.5</c:v>
                </c:pt>
                <c:pt idx="29302">
                  <c:v>41400.541666666664</c:v>
                </c:pt>
                <c:pt idx="29303">
                  <c:v>41400.583333333336</c:v>
                </c:pt>
                <c:pt idx="29304">
                  <c:v>41400.625</c:v>
                </c:pt>
                <c:pt idx="29305">
                  <c:v>41400.666666666664</c:v>
                </c:pt>
                <c:pt idx="29306">
                  <c:v>41400.708333333336</c:v>
                </c:pt>
                <c:pt idx="29307">
                  <c:v>41400.75</c:v>
                </c:pt>
                <c:pt idx="29308">
                  <c:v>41400.791666666664</c:v>
                </c:pt>
                <c:pt idx="29309">
                  <c:v>41400.833333333336</c:v>
                </c:pt>
                <c:pt idx="29310">
                  <c:v>41400.875</c:v>
                </c:pt>
                <c:pt idx="29311">
                  <c:v>41400.916666666664</c:v>
                </c:pt>
                <c:pt idx="29312">
                  <c:v>41400.958333333336</c:v>
                </c:pt>
                <c:pt idx="29313">
                  <c:v>41401</c:v>
                </c:pt>
                <c:pt idx="29314">
                  <c:v>41401.041666666664</c:v>
                </c:pt>
                <c:pt idx="29315">
                  <c:v>41401.083333333336</c:v>
                </c:pt>
                <c:pt idx="29316">
                  <c:v>41401.125</c:v>
                </c:pt>
                <c:pt idx="29317">
                  <c:v>41401.166666666664</c:v>
                </c:pt>
                <c:pt idx="29318">
                  <c:v>41401.208333333336</c:v>
                </c:pt>
                <c:pt idx="29319">
                  <c:v>41401.25</c:v>
                </c:pt>
                <c:pt idx="29320">
                  <c:v>41401.291666666664</c:v>
                </c:pt>
                <c:pt idx="29321">
                  <c:v>41401.333333333336</c:v>
                </c:pt>
                <c:pt idx="29322">
                  <c:v>41401.375</c:v>
                </c:pt>
                <c:pt idx="29323">
                  <c:v>41401.416666666664</c:v>
                </c:pt>
                <c:pt idx="29324">
                  <c:v>41401.458333333336</c:v>
                </c:pt>
                <c:pt idx="29325">
                  <c:v>41401.5</c:v>
                </c:pt>
                <c:pt idx="29326">
                  <c:v>41401.541666666664</c:v>
                </c:pt>
                <c:pt idx="29327">
                  <c:v>41401.583333333336</c:v>
                </c:pt>
                <c:pt idx="29328">
                  <c:v>41401.625</c:v>
                </c:pt>
                <c:pt idx="29329">
                  <c:v>41401.666666666664</c:v>
                </c:pt>
                <c:pt idx="29330">
                  <c:v>41401.708333333336</c:v>
                </c:pt>
                <c:pt idx="29331">
                  <c:v>41401.75</c:v>
                </c:pt>
                <c:pt idx="29332">
                  <c:v>41401.791666666664</c:v>
                </c:pt>
                <c:pt idx="29333">
                  <c:v>41401.833333333336</c:v>
                </c:pt>
                <c:pt idx="29334">
                  <c:v>41401.875</c:v>
                </c:pt>
                <c:pt idx="29335">
                  <c:v>41401.916666666664</c:v>
                </c:pt>
                <c:pt idx="29336">
                  <c:v>41401.958333333336</c:v>
                </c:pt>
                <c:pt idx="29337">
                  <c:v>41402</c:v>
                </c:pt>
                <c:pt idx="29338">
                  <c:v>41402.041666666664</c:v>
                </c:pt>
                <c:pt idx="29339">
                  <c:v>41402.083333333336</c:v>
                </c:pt>
                <c:pt idx="29340">
                  <c:v>41402.125</c:v>
                </c:pt>
                <c:pt idx="29341">
                  <c:v>41402.166666666664</c:v>
                </c:pt>
                <c:pt idx="29342">
                  <c:v>41402.208333333336</c:v>
                </c:pt>
                <c:pt idx="29343">
                  <c:v>41402.25</c:v>
                </c:pt>
                <c:pt idx="29344">
                  <c:v>41402.291666666664</c:v>
                </c:pt>
                <c:pt idx="29345">
                  <c:v>41402.333333333336</c:v>
                </c:pt>
                <c:pt idx="29346">
                  <c:v>41402.375</c:v>
                </c:pt>
                <c:pt idx="29347">
                  <c:v>41402.416666666664</c:v>
                </c:pt>
                <c:pt idx="29348">
                  <c:v>41402.458333333336</c:v>
                </c:pt>
                <c:pt idx="29349">
                  <c:v>41402.5</c:v>
                </c:pt>
                <c:pt idx="29350">
                  <c:v>41402.541666666664</c:v>
                </c:pt>
                <c:pt idx="29351">
                  <c:v>41402.583333333336</c:v>
                </c:pt>
                <c:pt idx="29352">
                  <c:v>41402.625</c:v>
                </c:pt>
                <c:pt idx="29353">
                  <c:v>41402.666666666664</c:v>
                </c:pt>
                <c:pt idx="29354">
                  <c:v>41402.708333333336</c:v>
                </c:pt>
                <c:pt idx="29355">
                  <c:v>41402.75</c:v>
                </c:pt>
                <c:pt idx="29356">
                  <c:v>41402.791666666664</c:v>
                </c:pt>
                <c:pt idx="29357">
                  <c:v>41402.833333333336</c:v>
                </c:pt>
                <c:pt idx="29358">
                  <c:v>41402.875</c:v>
                </c:pt>
                <c:pt idx="29359">
                  <c:v>41402.916666666664</c:v>
                </c:pt>
                <c:pt idx="29360">
                  <c:v>41402.958333333336</c:v>
                </c:pt>
                <c:pt idx="29361">
                  <c:v>41403</c:v>
                </c:pt>
                <c:pt idx="29362">
                  <c:v>41403.041666666664</c:v>
                </c:pt>
                <c:pt idx="29363">
                  <c:v>41403.083333333336</c:v>
                </c:pt>
                <c:pt idx="29364">
                  <c:v>41403.125</c:v>
                </c:pt>
                <c:pt idx="29365">
                  <c:v>41403.166666666664</c:v>
                </c:pt>
                <c:pt idx="29366">
                  <c:v>41403.208333333336</c:v>
                </c:pt>
                <c:pt idx="29367">
                  <c:v>41403.25</c:v>
                </c:pt>
                <c:pt idx="29368">
                  <c:v>41403.291666666664</c:v>
                </c:pt>
                <c:pt idx="29369">
                  <c:v>41403.333333333336</c:v>
                </c:pt>
                <c:pt idx="29370">
                  <c:v>41403.375</c:v>
                </c:pt>
                <c:pt idx="29371">
                  <c:v>41403.416666666664</c:v>
                </c:pt>
                <c:pt idx="29372">
                  <c:v>41403.458333333336</c:v>
                </c:pt>
                <c:pt idx="29373">
                  <c:v>41403.5</c:v>
                </c:pt>
                <c:pt idx="29374">
                  <c:v>41403.541666666664</c:v>
                </c:pt>
                <c:pt idx="29375">
                  <c:v>41403.583333333336</c:v>
                </c:pt>
                <c:pt idx="29376">
                  <c:v>41403.625</c:v>
                </c:pt>
                <c:pt idx="29377">
                  <c:v>41403.666666666664</c:v>
                </c:pt>
                <c:pt idx="29378">
                  <c:v>41403.708333333336</c:v>
                </c:pt>
                <c:pt idx="29379">
                  <c:v>41403.75</c:v>
                </c:pt>
                <c:pt idx="29380">
                  <c:v>41403.791666666664</c:v>
                </c:pt>
                <c:pt idx="29381">
                  <c:v>41403.833333333336</c:v>
                </c:pt>
                <c:pt idx="29382">
                  <c:v>41403.875</c:v>
                </c:pt>
                <c:pt idx="29383">
                  <c:v>41403.916666666664</c:v>
                </c:pt>
                <c:pt idx="29384">
                  <c:v>41403.958333333336</c:v>
                </c:pt>
                <c:pt idx="29385">
                  <c:v>41404</c:v>
                </c:pt>
                <c:pt idx="29386">
                  <c:v>41404.041666666664</c:v>
                </c:pt>
                <c:pt idx="29387">
                  <c:v>41404.083333333336</c:v>
                </c:pt>
                <c:pt idx="29388">
                  <c:v>41404.125</c:v>
                </c:pt>
                <c:pt idx="29389">
                  <c:v>41404.166666666664</c:v>
                </c:pt>
                <c:pt idx="29390">
                  <c:v>41404.208333333336</c:v>
                </c:pt>
                <c:pt idx="29391">
                  <c:v>41404.25</c:v>
                </c:pt>
                <c:pt idx="29392">
                  <c:v>41404.291666666664</c:v>
                </c:pt>
                <c:pt idx="29393">
                  <c:v>41404.333333333336</c:v>
                </c:pt>
                <c:pt idx="29394">
                  <c:v>41404.375</c:v>
                </c:pt>
                <c:pt idx="29395">
                  <c:v>41404.416666666664</c:v>
                </c:pt>
                <c:pt idx="29396">
                  <c:v>41404.458333333336</c:v>
                </c:pt>
                <c:pt idx="29397">
                  <c:v>41404.5</c:v>
                </c:pt>
                <c:pt idx="29398">
                  <c:v>41404.541666666664</c:v>
                </c:pt>
                <c:pt idx="29399">
                  <c:v>41404.583333333336</c:v>
                </c:pt>
                <c:pt idx="29400">
                  <c:v>41404.625</c:v>
                </c:pt>
                <c:pt idx="29401">
                  <c:v>41404.666666666664</c:v>
                </c:pt>
                <c:pt idx="29402">
                  <c:v>41404.708333333336</c:v>
                </c:pt>
                <c:pt idx="29403">
                  <c:v>41404.75</c:v>
                </c:pt>
                <c:pt idx="29404">
                  <c:v>41404.791666666664</c:v>
                </c:pt>
                <c:pt idx="29405">
                  <c:v>41404.833333333336</c:v>
                </c:pt>
                <c:pt idx="29406">
                  <c:v>41404.875</c:v>
                </c:pt>
                <c:pt idx="29407">
                  <c:v>41404.916666666664</c:v>
                </c:pt>
                <c:pt idx="29408">
                  <c:v>41404.958333333336</c:v>
                </c:pt>
                <c:pt idx="29409">
                  <c:v>41405</c:v>
                </c:pt>
                <c:pt idx="29410">
                  <c:v>41405.041666666664</c:v>
                </c:pt>
                <c:pt idx="29411">
                  <c:v>41405.083333333336</c:v>
                </c:pt>
                <c:pt idx="29412">
                  <c:v>41405.125</c:v>
                </c:pt>
                <c:pt idx="29413">
                  <c:v>41405.166666666664</c:v>
                </c:pt>
                <c:pt idx="29414">
                  <c:v>41405.208333333336</c:v>
                </c:pt>
                <c:pt idx="29415">
                  <c:v>41405.25</c:v>
                </c:pt>
                <c:pt idx="29416">
                  <c:v>41405.291666666664</c:v>
                </c:pt>
                <c:pt idx="29417">
                  <c:v>41405.333333333336</c:v>
                </c:pt>
                <c:pt idx="29418">
                  <c:v>41405.375</c:v>
                </c:pt>
                <c:pt idx="29419">
                  <c:v>41405.416666666664</c:v>
                </c:pt>
                <c:pt idx="29420">
                  <c:v>41405.458333333336</c:v>
                </c:pt>
                <c:pt idx="29421">
                  <c:v>41405.5</c:v>
                </c:pt>
                <c:pt idx="29422">
                  <c:v>41405.541666666664</c:v>
                </c:pt>
                <c:pt idx="29423">
                  <c:v>41405.583333333336</c:v>
                </c:pt>
                <c:pt idx="29424">
                  <c:v>41405.625</c:v>
                </c:pt>
                <c:pt idx="29425">
                  <c:v>41405.666666666664</c:v>
                </c:pt>
                <c:pt idx="29426">
                  <c:v>41405.708333333336</c:v>
                </c:pt>
                <c:pt idx="29427">
                  <c:v>41405.75</c:v>
                </c:pt>
                <c:pt idx="29428">
                  <c:v>41405.791666666664</c:v>
                </c:pt>
                <c:pt idx="29429">
                  <c:v>41405.833333333336</c:v>
                </c:pt>
                <c:pt idx="29430">
                  <c:v>41405.875</c:v>
                </c:pt>
                <c:pt idx="29431">
                  <c:v>41405.916666666664</c:v>
                </c:pt>
                <c:pt idx="29432">
                  <c:v>41405.958333333336</c:v>
                </c:pt>
                <c:pt idx="29433">
                  <c:v>41406</c:v>
                </c:pt>
                <c:pt idx="29434">
                  <c:v>41406.041666666664</c:v>
                </c:pt>
                <c:pt idx="29435">
                  <c:v>41406.083333333336</c:v>
                </c:pt>
                <c:pt idx="29436">
                  <c:v>41406.125</c:v>
                </c:pt>
                <c:pt idx="29437">
                  <c:v>41406.166666666664</c:v>
                </c:pt>
                <c:pt idx="29438">
                  <c:v>41406.208333333336</c:v>
                </c:pt>
                <c:pt idx="29439">
                  <c:v>41406.25</c:v>
                </c:pt>
                <c:pt idx="29440">
                  <c:v>41406.291666666664</c:v>
                </c:pt>
                <c:pt idx="29441">
                  <c:v>41406.333333333336</c:v>
                </c:pt>
                <c:pt idx="29442">
                  <c:v>41406.375</c:v>
                </c:pt>
                <c:pt idx="29443">
                  <c:v>41406.416666666664</c:v>
                </c:pt>
                <c:pt idx="29444">
                  <c:v>41406.458333333336</c:v>
                </c:pt>
                <c:pt idx="29445">
                  <c:v>41406.5</c:v>
                </c:pt>
                <c:pt idx="29446">
                  <c:v>41406.541666666664</c:v>
                </c:pt>
                <c:pt idx="29447">
                  <c:v>41406.583333333336</c:v>
                </c:pt>
                <c:pt idx="29448">
                  <c:v>41406.625</c:v>
                </c:pt>
                <c:pt idx="29449">
                  <c:v>41406.666666666664</c:v>
                </c:pt>
                <c:pt idx="29450">
                  <c:v>41406.708333333336</c:v>
                </c:pt>
                <c:pt idx="29451">
                  <c:v>41406.75</c:v>
                </c:pt>
                <c:pt idx="29452">
                  <c:v>41406.791666666664</c:v>
                </c:pt>
                <c:pt idx="29453">
                  <c:v>41406.833333333336</c:v>
                </c:pt>
                <c:pt idx="29454">
                  <c:v>41406.875</c:v>
                </c:pt>
                <c:pt idx="29455">
                  <c:v>41406.916666666664</c:v>
                </c:pt>
                <c:pt idx="29456">
                  <c:v>41406.958333333336</c:v>
                </c:pt>
                <c:pt idx="29457">
                  <c:v>41407</c:v>
                </c:pt>
                <c:pt idx="29458">
                  <c:v>41407.041666666664</c:v>
                </c:pt>
                <c:pt idx="29459">
                  <c:v>41407.083333333336</c:v>
                </c:pt>
                <c:pt idx="29460">
                  <c:v>41407.125</c:v>
                </c:pt>
                <c:pt idx="29461">
                  <c:v>41407.166666666664</c:v>
                </c:pt>
                <c:pt idx="29462">
                  <c:v>41407.208333333336</c:v>
                </c:pt>
                <c:pt idx="29463">
                  <c:v>41407.25</c:v>
                </c:pt>
                <c:pt idx="29464">
                  <c:v>41407.291666666664</c:v>
                </c:pt>
                <c:pt idx="29465">
                  <c:v>41407.333333333336</c:v>
                </c:pt>
                <c:pt idx="29466">
                  <c:v>41407.375</c:v>
                </c:pt>
                <c:pt idx="29467">
                  <c:v>41407.416666666664</c:v>
                </c:pt>
                <c:pt idx="29468">
                  <c:v>41407.458333333336</c:v>
                </c:pt>
                <c:pt idx="29469">
                  <c:v>41407.5</c:v>
                </c:pt>
                <c:pt idx="29470">
                  <c:v>41407.541666666664</c:v>
                </c:pt>
                <c:pt idx="29471">
                  <c:v>41407.583333333336</c:v>
                </c:pt>
                <c:pt idx="29472">
                  <c:v>41407.625</c:v>
                </c:pt>
                <c:pt idx="29473">
                  <c:v>41407.666666666664</c:v>
                </c:pt>
                <c:pt idx="29474">
                  <c:v>41407.708333333336</c:v>
                </c:pt>
                <c:pt idx="29475">
                  <c:v>41407.75</c:v>
                </c:pt>
                <c:pt idx="29476">
                  <c:v>41407.791666666664</c:v>
                </c:pt>
                <c:pt idx="29477">
                  <c:v>41407.833333333336</c:v>
                </c:pt>
                <c:pt idx="29478">
                  <c:v>41407.875</c:v>
                </c:pt>
                <c:pt idx="29479">
                  <c:v>41407.916666666664</c:v>
                </c:pt>
                <c:pt idx="29480">
                  <c:v>41407.958333333336</c:v>
                </c:pt>
                <c:pt idx="29481">
                  <c:v>41408</c:v>
                </c:pt>
                <c:pt idx="29482">
                  <c:v>41408.041666666664</c:v>
                </c:pt>
                <c:pt idx="29483">
                  <c:v>41408.083333333336</c:v>
                </c:pt>
                <c:pt idx="29484">
                  <c:v>41408.125</c:v>
                </c:pt>
                <c:pt idx="29485">
                  <c:v>41408.166666666664</c:v>
                </c:pt>
                <c:pt idx="29486">
                  <c:v>41408.208333333336</c:v>
                </c:pt>
                <c:pt idx="29487">
                  <c:v>41408.25</c:v>
                </c:pt>
                <c:pt idx="29488">
                  <c:v>41408.291666666664</c:v>
                </c:pt>
                <c:pt idx="29489">
                  <c:v>41408.333333333336</c:v>
                </c:pt>
                <c:pt idx="29490">
                  <c:v>41408.375</c:v>
                </c:pt>
                <c:pt idx="29491">
                  <c:v>41408.416666666664</c:v>
                </c:pt>
                <c:pt idx="29492">
                  <c:v>41408.458333333336</c:v>
                </c:pt>
                <c:pt idx="29493">
                  <c:v>41408.5</c:v>
                </c:pt>
                <c:pt idx="29494">
                  <c:v>41408.541666666664</c:v>
                </c:pt>
                <c:pt idx="29495">
                  <c:v>41408.583333333336</c:v>
                </c:pt>
                <c:pt idx="29496">
                  <c:v>41408.625</c:v>
                </c:pt>
                <c:pt idx="29497">
                  <c:v>41408.666666666664</c:v>
                </c:pt>
                <c:pt idx="29498">
                  <c:v>41408.708333333336</c:v>
                </c:pt>
                <c:pt idx="29499">
                  <c:v>41408.75</c:v>
                </c:pt>
                <c:pt idx="29500">
                  <c:v>41408.791666666664</c:v>
                </c:pt>
                <c:pt idx="29501">
                  <c:v>41408.833333333336</c:v>
                </c:pt>
                <c:pt idx="29502">
                  <c:v>41408.875</c:v>
                </c:pt>
                <c:pt idx="29503">
                  <c:v>41408.916666666664</c:v>
                </c:pt>
                <c:pt idx="29504">
                  <c:v>41408.958333333336</c:v>
                </c:pt>
                <c:pt idx="29505">
                  <c:v>41409</c:v>
                </c:pt>
                <c:pt idx="29506">
                  <c:v>41409.041666666664</c:v>
                </c:pt>
                <c:pt idx="29507">
                  <c:v>41409.083333333336</c:v>
                </c:pt>
                <c:pt idx="29508">
                  <c:v>41409.125</c:v>
                </c:pt>
                <c:pt idx="29509">
                  <c:v>41409.166666666664</c:v>
                </c:pt>
                <c:pt idx="29510">
                  <c:v>41409.208333333336</c:v>
                </c:pt>
                <c:pt idx="29511">
                  <c:v>41409.25</c:v>
                </c:pt>
                <c:pt idx="29512">
                  <c:v>41409.291666666664</c:v>
                </c:pt>
                <c:pt idx="29513">
                  <c:v>41409.333333333336</c:v>
                </c:pt>
                <c:pt idx="29514">
                  <c:v>41409.375</c:v>
                </c:pt>
                <c:pt idx="29515">
                  <c:v>41409.416666666664</c:v>
                </c:pt>
                <c:pt idx="29516">
                  <c:v>41409.458333333336</c:v>
                </c:pt>
                <c:pt idx="29517">
                  <c:v>41409.5</c:v>
                </c:pt>
                <c:pt idx="29518">
                  <c:v>41409.541666666664</c:v>
                </c:pt>
                <c:pt idx="29519">
                  <c:v>41409.583333333336</c:v>
                </c:pt>
                <c:pt idx="29520">
                  <c:v>41409.625</c:v>
                </c:pt>
                <c:pt idx="29521">
                  <c:v>41409.666666666664</c:v>
                </c:pt>
                <c:pt idx="29522">
                  <c:v>41409.708333333336</c:v>
                </c:pt>
                <c:pt idx="29523">
                  <c:v>41409.75</c:v>
                </c:pt>
                <c:pt idx="29524">
                  <c:v>41409.791666666664</c:v>
                </c:pt>
                <c:pt idx="29525">
                  <c:v>41409.833333333336</c:v>
                </c:pt>
                <c:pt idx="29526">
                  <c:v>41409.875</c:v>
                </c:pt>
                <c:pt idx="29527">
                  <c:v>41409.916666666664</c:v>
                </c:pt>
                <c:pt idx="29528">
                  <c:v>41409.958333333336</c:v>
                </c:pt>
                <c:pt idx="29529">
                  <c:v>41410</c:v>
                </c:pt>
                <c:pt idx="29530">
                  <c:v>41410.041666666664</c:v>
                </c:pt>
                <c:pt idx="29531">
                  <c:v>41410.083333333336</c:v>
                </c:pt>
                <c:pt idx="29532">
                  <c:v>41410.125</c:v>
                </c:pt>
                <c:pt idx="29533">
                  <c:v>41410.166666666664</c:v>
                </c:pt>
                <c:pt idx="29534">
                  <c:v>41410.208333333336</c:v>
                </c:pt>
                <c:pt idx="29535">
                  <c:v>41410.25</c:v>
                </c:pt>
                <c:pt idx="29536">
                  <c:v>41410.291666666664</c:v>
                </c:pt>
                <c:pt idx="29537">
                  <c:v>41410.333333333336</c:v>
                </c:pt>
                <c:pt idx="29538">
                  <c:v>41410.375</c:v>
                </c:pt>
                <c:pt idx="29539">
                  <c:v>41410.416666666664</c:v>
                </c:pt>
                <c:pt idx="29540">
                  <c:v>41410.458333333336</c:v>
                </c:pt>
                <c:pt idx="29541">
                  <c:v>41410.5</c:v>
                </c:pt>
                <c:pt idx="29542">
                  <c:v>41410.541666666664</c:v>
                </c:pt>
                <c:pt idx="29543">
                  <c:v>41410.583333333336</c:v>
                </c:pt>
                <c:pt idx="29544">
                  <c:v>41410.625</c:v>
                </c:pt>
                <c:pt idx="29545">
                  <c:v>41410.666666666664</c:v>
                </c:pt>
                <c:pt idx="29546">
                  <c:v>41410.708333333336</c:v>
                </c:pt>
                <c:pt idx="29547">
                  <c:v>41410.75</c:v>
                </c:pt>
                <c:pt idx="29548">
                  <c:v>41410.791666666664</c:v>
                </c:pt>
                <c:pt idx="29549">
                  <c:v>41410.833333333336</c:v>
                </c:pt>
                <c:pt idx="29550">
                  <c:v>41410.875</c:v>
                </c:pt>
                <c:pt idx="29551">
                  <c:v>41410.916666666664</c:v>
                </c:pt>
                <c:pt idx="29552">
                  <c:v>41410.958333333336</c:v>
                </c:pt>
                <c:pt idx="29553">
                  <c:v>41411</c:v>
                </c:pt>
                <c:pt idx="29554">
                  <c:v>41411.041666666664</c:v>
                </c:pt>
                <c:pt idx="29555">
                  <c:v>41411.083333333336</c:v>
                </c:pt>
                <c:pt idx="29556">
                  <c:v>41411.125</c:v>
                </c:pt>
                <c:pt idx="29557">
                  <c:v>41411.166666666664</c:v>
                </c:pt>
                <c:pt idx="29558">
                  <c:v>41411.208333333336</c:v>
                </c:pt>
                <c:pt idx="29559">
                  <c:v>41411.25</c:v>
                </c:pt>
                <c:pt idx="29560">
                  <c:v>41411.291666666664</c:v>
                </c:pt>
                <c:pt idx="29561">
                  <c:v>41411.333333333336</c:v>
                </c:pt>
                <c:pt idx="29562">
                  <c:v>41411.375</c:v>
                </c:pt>
                <c:pt idx="29563">
                  <c:v>41411.416666666664</c:v>
                </c:pt>
                <c:pt idx="29564">
                  <c:v>41411.458333333336</c:v>
                </c:pt>
                <c:pt idx="29565">
                  <c:v>41411.5</c:v>
                </c:pt>
                <c:pt idx="29566">
                  <c:v>41411.541666666664</c:v>
                </c:pt>
                <c:pt idx="29567">
                  <c:v>41411.583333333336</c:v>
                </c:pt>
                <c:pt idx="29568">
                  <c:v>41411.625</c:v>
                </c:pt>
                <c:pt idx="29569">
                  <c:v>41411.666666666664</c:v>
                </c:pt>
                <c:pt idx="29570">
                  <c:v>41411.708333333336</c:v>
                </c:pt>
                <c:pt idx="29571">
                  <c:v>41411.75</c:v>
                </c:pt>
                <c:pt idx="29572">
                  <c:v>41411.791666666664</c:v>
                </c:pt>
                <c:pt idx="29573">
                  <c:v>41411.833333333336</c:v>
                </c:pt>
                <c:pt idx="29574">
                  <c:v>41411.875</c:v>
                </c:pt>
                <c:pt idx="29575">
                  <c:v>41411.916666666664</c:v>
                </c:pt>
                <c:pt idx="29576">
                  <c:v>41411.958333333336</c:v>
                </c:pt>
                <c:pt idx="29577">
                  <c:v>41412</c:v>
                </c:pt>
                <c:pt idx="29578">
                  <c:v>41412.041666666664</c:v>
                </c:pt>
                <c:pt idx="29579">
                  <c:v>41412.083333333336</c:v>
                </c:pt>
                <c:pt idx="29580">
                  <c:v>41412.125</c:v>
                </c:pt>
                <c:pt idx="29581">
                  <c:v>41412.166666666664</c:v>
                </c:pt>
                <c:pt idx="29582">
                  <c:v>41412.208333333336</c:v>
                </c:pt>
                <c:pt idx="29583">
                  <c:v>41412.25</c:v>
                </c:pt>
                <c:pt idx="29584">
                  <c:v>41412.291666666664</c:v>
                </c:pt>
                <c:pt idx="29585">
                  <c:v>41412.333333333336</c:v>
                </c:pt>
                <c:pt idx="29586">
                  <c:v>41412.375</c:v>
                </c:pt>
                <c:pt idx="29587">
                  <c:v>41412.416666666664</c:v>
                </c:pt>
                <c:pt idx="29588">
                  <c:v>41412.458333333336</c:v>
                </c:pt>
                <c:pt idx="29589">
                  <c:v>41412.5</c:v>
                </c:pt>
                <c:pt idx="29590">
                  <c:v>41412.541666666664</c:v>
                </c:pt>
                <c:pt idx="29591">
                  <c:v>41412.583333333336</c:v>
                </c:pt>
                <c:pt idx="29592">
                  <c:v>41412.625</c:v>
                </c:pt>
                <c:pt idx="29593">
                  <c:v>41412.666666666664</c:v>
                </c:pt>
                <c:pt idx="29594">
                  <c:v>41412.708333333336</c:v>
                </c:pt>
                <c:pt idx="29595">
                  <c:v>41412.75</c:v>
                </c:pt>
                <c:pt idx="29596">
                  <c:v>41412.791666666664</c:v>
                </c:pt>
                <c:pt idx="29597">
                  <c:v>41412.833333333336</c:v>
                </c:pt>
                <c:pt idx="29598">
                  <c:v>41412.875</c:v>
                </c:pt>
                <c:pt idx="29599">
                  <c:v>41412.916666666664</c:v>
                </c:pt>
                <c:pt idx="29600">
                  <c:v>41412.958333333336</c:v>
                </c:pt>
                <c:pt idx="29601">
                  <c:v>41413</c:v>
                </c:pt>
                <c:pt idx="29602">
                  <c:v>41413.041666666664</c:v>
                </c:pt>
                <c:pt idx="29603">
                  <c:v>41413.083333333336</c:v>
                </c:pt>
                <c:pt idx="29604">
                  <c:v>41413.125</c:v>
                </c:pt>
                <c:pt idx="29605">
                  <c:v>41413.166666666664</c:v>
                </c:pt>
                <c:pt idx="29606">
                  <c:v>41413.208333333336</c:v>
                </c:pt>
                <c:pt idx="29607">
                  <c:v>41413.25</c:v>
                </c:pt>
                <c:pt idx="29608">
                  <c:v>41413.291666666664</c:v>
                </c:pt>
                <c:pt idx="29609">
                  <c:v>41413.333333333336</c:v>
                </c:pt>
                <c:pt idx="29610">
                  <c:v>41413.375</c:v>
                </c:pt>
                <c:pt idx="29611">
                  <c:v>41413.416666666664</c:v>
                </c:pt>
                <c:pt idx="29612">
                  <c:v>41413.458333333336</c:v>
                </c:pt>
                <c:pt idx="29613">
                  <c:v>41413.5</c:v>
                </c:pt>
                <c:pt idx="29614">
                  <c:v>41413.541666666664</c:v>
                </c:pt>
                <c:pt idx="29615">
                  <c:v>41413.583333333336</c:v>
                </c:pt>
                <c:pt idx="29616">
                  <c:v>41413.625</c:v>
                </c:pt>
                <c:pt idx="29617">
                  <c:v>41413.666666666664</c:v>
                </c:pt>
                <c:pt idx="29618">
                  <c:v>41413.708333333336</c:v>
                </c:pt>
                <c:pt idx="29619">
                  <c:v>41413.75</c:v>
                </c:pt>
                <c:pt idx="29620">
                  <c:v>41413.791666666664</c:v>
                </c:pt>
                <c:pt idx="29621">
                  <c:v>41413.833333333336</c:v>
                </c:pt>
                <c:pt idx="29622">
                  <c:v>41413.875</c:v>
                </c:pt>
                <c:pt idx="29623">
                  <c:v>41413.916666666664</c:v>
                </c:pt>
                <c:pt idx="29624">
                  <c:v>41413.958333333336</c:v>
                </c:pt>
                <c:pt idx="29625">
                  <c:v>41414</c:v>
                </c:pt>
                <c:pt idx="29626">
                  <c:v>41414.041666666664</c:v>
                </c:pt>
                <c:pt idx="29627">
                  <c:v>41414.083333333336</c:v>
                </c:pt>
                <c:pt idx="29628">
                  <c:v>41414.125</c:v>
                </c:pt>
                <c:pt idx="29629">
                  <c:v>41414.166666666664</c:v>
                </c:pt>
                <c:pt idx="29630">
                  <c:v>41414.208333333336</c:v>
                </c:pt>
                <c:pt idx="29631">
                  <c:v>41414.25</c:v>
                </c:pt>
                <c:pt idx="29632">
                  <c:v>41414.291666666664</c:v>
                </c:pt>
                <c:pt idx="29633">
                  <c:v>41414.333333333336</c:v>
                </c:pt>
                <c:pt idx="29634">
                  <c:v>41414.375</c:v>
                </c:pt>
                <c:pt idx="29635">
                  <c:v>41414.416666666664</c:v>
                </c:pt>
                <c:pt idx="29636">
                  <c:v>41414.458333333336</c:v>
                </c:pt>
                <c:pt idx="29637">
                  <c:v>41414.5</c:v>
                </c:pt>
                <c:pt idx="29638">
                  <c:v>41414.541666666664</c:v>
                </c:pt>
                <c:pt idx="29639">
                  <c:v>41414.583333333336</c:v>
                </c:pt>
                <c:pt idx="29640">
                  <c:v>41414.625</c:v>
                </c:pt>
                <c:pt idx="29641">
                  <c:v>41414.666666666664</c:v>
                </c:pt>
                <c:pt idx="29642">
                  <c:v>41414.708333333336</c:v>
                </c:pt>
                <c:pt idx="29643">
                  <c:v>41414.75</c:v>
                </c:pt>
                <c:pt idx="29644">
                  <c:v>41414.791666666664</c:v>
                </c:pt>
                <c:pt idx="29645">
                  <c:v>41414.833333333336</c:v>
                </c:pt>
                <c:pt idx="29646">
                  <c:v>41414.875</c:v>
                </c:pt>
                <c:pt idx="29647">
                  <c:v>41414.916666666664</c:v>
                </c:pt>
                <c:pt idx="29648">
                  <c:v>41414.958333333336</c:v>
                </c:pt>
                <c:pt idx="29649">
                  <c:v>41415</c:v>
                </c:pt>
                <c:pt idx="29650">
                  <c:v>41415.041666666664</c:v>
                </c:pt>
                <c:pt idx="29651">
                  <c:v>41415.083333333336</c:v>
                </c:pt>
                <c:pt idx="29652">
                  <c:v>41415.125</c:v>
                </c:pt>
                <c:pt idx="29653">
                  <c:v>41415.166666666664</c:v>
                </c:pt>
                <c:pt idx="29654">
                  <c:v>41415.208333333336</c:v>
                </c:pt>
                <c:pt idx="29655">
                  <c:v>41415.25</c:v>
                </c:pt>
                <c:pt idx="29656">
                  <c:v>41415.291666666664</c:v>
                </c:pt>
                <c:pt idx="29657">
                  <c:v>41415.333333333336</c:v>
                </c:pt>
                <c:pt idx="29658">
                  <c:v>41415.375</c:v>
                </c:pt>
                <c:pt idx="29659">
                  <c:v>41415.416666666664</c:v>
                </c:pt>
                <c:pt idx="29660">
                  <c:v>41415.458333333336</c:v>
                </c:pt>
                <c:pt idx="29661">
                  <c:v>41415.5</c:v>
                </c:pt>
                <c:pt idx="29662">
                  <c:v>41415.541666666664</c:v>
                </c:pt>
                <c:pt idx="29663">
                  <c:v>41415.583333333336</c:v>
                </c:pt>
                <c:pt idx="29664">
                  <c:v>41415.625</c:v>
                </c:pt>
                <c:pt idx="29665">
                  <c:v>41415.666666666664</c:v>
                </c:pt>
                <c:pt idx="29666">
                  <c:v>41415.708333333336</c:v>
                </c:pt>
                <c:pt idx="29667">
                  <c:v>41415.75</c:v>
                </c:pt>
                <c:pt idx="29668">
                  <c:v>41415.791666666664</c:v>
                </c:pt>
                <c:pt idx="29669">
                  <c:v>41415.833333333336</c:v>
                </c:pt>
                <c:pt idx="29670">
                  <c:v>41415.875</c:v>
                </c:pt>
                <c:pt idx="29671">
                  <c:v>41415.916666666664</c:v>
                </c:pt>
                <c:pt idx="29672">
                  <c:v>41415.958333333336</c:v>
                </c:pt>
                <c:pt idx="29673">
                  <c:v>41416</c:v>
                </c:pt>
                <c:pt idx="29674">
                  <c:v>41416.041666666664</c:v>
                </c:pt>
                <c:pt idx="29675">
                  <c:v>41416.083333333336</c:v>
                </c:pt>
                <c:pt idx="29676">
                  <c:v>41416.125</c:v>
                </c:pt>
                <c:pt idx="29677">
                  <c:v>41416.166666666664</c:v>
                </c:pt>
                <c:pt idx="29678">
                  <c:v>41416.208333333336</c:v>
                </c:pt>
                <c:pt idx="29679">
                  <c:v>41416.25</c:v>
                </c:pt>
                <c:pt idx="29680">
                  <c:v>41416.291666666664</c:v>
                </c:pt>
                <c:pt idx="29681">
                  <c:v>41416.333333333336</c:v>
                </c:pt>
                <c:pt idx="29682">
                  <c:v>41416.375</c:v>
                </c:pt>
                <c:pt idx="29683">
                  <c:v>41416.416666666664</c:v>
                </c:pt>
                <c:pt idx="29684">
                  <c:v>41416.458333333336</c:v>
                </c:pt>
                <c:pt idx="29685">
                  <c:v>41416.5</c:v>
                </c:pt>
                <c:pt idx="29686">
                  <c:v>41416.541666666664</c:v>
                </c:pt>
                <c:pt idx="29687">
                  <c:v>41416.583333333336</c:v>
                </c:pt>
                <c:pt idx="29688">
                  <c:v>41416.625</c:v>
                </c:pt>
                <c:pt idx="29689">
                  <c:v>41416.666666666664</c:v>
                </c:pt>
                <c:pt idx="29690">
                  <c:v>41416.708333333336</c:v>
                </c:pt>
                <c:pt idx="29691">
                  <c:v>41416.75</c:v>
                </c:pt>
                <c:pt idx="29692">
                  <c:v>41416.791666666664</c:v>
                </c:pt>
                <c:pt idx="29693">
                  <c:v>41416.833333333336</c:v>
                </c:pt>
                <c:pt idx="29694">
                  <c:v>41416.875</c:v>
                </c:pt>
                <c:pt idx="29695">
                  <c:v>41416.916666666664</c:v>
                </c:pt>
                <c:pt idx="29696">
                  <c:v>41416.958333333336</c:v>
                </c:pt>
                <c:pt idx="29697">
                  <c:v>41417</c:v>
                </c:pt>
                <c:pt idx="29698">
                  <c:v>41417.041666666664</c:v>
                </c:pt>
                <c:pt idx="29699">
                  <c:v>41417.083333333336</c:v>
                </c:pt>
                <c:pt idx="29700">
                  <c:v>41417.125</c:v>
                </c:pt>
                <c:pt idx="29701">
                  <c:v>41417.166666666664</c:v>
                </c:pt>
                <c:pt idx="29702">
                  <c:v>41417.208333333336</c:v>
                </c:pt>
                <c:pt idx="29703">
                  <c:v>41417.25</c:v>
                </c:pt>
                <c:pt idx="29704">
                  <c:v>41417.291666666664</c:v>
                </c:pt>
                <c:pt idx="29705">
                  <c:v>41417.333333333336</c:v>
                </c:pt>
                <c:pt idx="29706">
                  <c:v>41417.375</c:v>
                </c:pt>
                <c:pt idx="29707">
                  <c:v>41417.416666666664</c:v>
                </c:pt>
                <c:pt idx="29708">
                  <c:v>41417.458333333336</c:v>
                </c:pt>
                <c:pt idx="29709">
                  <c:v>41417.5</c:v>
                </c:pt>
                <c:pt idx="29710">
                  <c:v>41417.541666666664</c:v>
                </c:pt>
                <c:pt idx="29711">
                  <c:v>41417.583333333336</c:v>
                </c:pt>
                <c:pt idx="29712">
                  <c:v>41417.625</c:v>
                </c:pt>
                <c:pt idx="29713">
                  <c:v>41417.666666666664</c:v>
                </c:pt>
                <c:pt idx="29714">
                  <c:v>41417.708333333336</c:v>
                </c:pt>
                <c:pt idx="29715">
                  <c:v>41417.75</c:v>
                </c:pt>
                <c:pt idx="29716">
                  <c:v>41417.791666666664</c:v>
                </c:pt>
                <c:pt idx="29717">
                  <c:v>41417.833333333336</c:v>
                </c:pt>
                <c:pt idx="29718">
                  <c:v>41417.875</c:v>
                </c:pt>
                <c:pt idx="29719">
                  <c:v>41417.916666666664</c:v>
                </c:pt>
                <c:pt idx="29720">
                  <c:v>41417.958333333336</c:v>
                </c:pt>
                <c:pt idx="29721">
                  <c:v>41418</c:v>
                </c:pt>
                <c:pt idx="29722">
                  <c:v>41418.041666666664</c:v>
                </c:pt>
                <c:pt idx="29723">
                  <c:v>41418.083333333336</c:v>
                </c:pt>
                <c:pt idx="29724">
                  <c:v>41418.125</c:v>
                </c:pt>
                <c:pt idx="29725">
                  <c:v>41418.166666666664</c:v>
                </c:pt>
                <c:pt idx="29726">
                  <c:v>41418.208333333336</c:v>
                </c:pt>
                <c:pt idx="29727">
                  <c:v>41418.25</c:v>
                </c:pt>
                <c:pt idx="29728">
                  <c:v>41418.291666666664</c:v>
                </c:pt>
                <c:pt idx="29729">
                  <c:v>41418.333333333336</c:v>
                </c:pt>
                <c:pt idx="29730">
                  <c:v>41418.375</c:v>
                </c:pt>
                <c:pt idx="29731">
                  <c:v>41418.416666666664</c:v>
                </c:pt>
                <c:pt idx="29732">
                  <c:v>41418.458333333336</c:v>
                </c:pt>
                <c:pt idx="29733">
                  <c:v>41418.5</c:v>
                </c:pt>
                <c:pt idx="29734">
                  <c:v>41418.541666666664</c:v>
                </c:pt>
                <c:pt idx="29735">
                  <c:v>41418.583333333336</c:v>
                </c:pt>
                <c:pt idx="29736">
                  <c:v>41418.625</c:v>
                </c:pt>
                <c:pt idx="29737">
                  <c:v>41418.666666666664</c:v>
                </c:pt>
                <c:pt idx="29738">
                  <c:v>41418.708333333336</c:v>
                </c:pt>
                <c:pt idx="29739">
                  <c:v>41418.75</c:v>
                </c:pt>
                <c:pt idx="29740">
                  <c:v>41418.791666666664</c:v>
                </c:pt>
                <c:pt idx="29741">
                  <c:v>41418.833333333336</c:v>
                </c:pt>
                <c:pt idx="29742">
                  <c:v>41418.875</c:v>
                </c:pt>
                <c:pt idx="29743">
                  <c:v>41418.916666666664</c:v>
                </c:pt>
                <c:pt idx="29744">
                  <c:v>41418.958333333336</c:v>
                </c:pt>
                <c:pt idx="29745">
                  <c:v>41419</c:v>
                </c:pt>
                <c:pt idx="29746">
                  <c:v>41419.041666666664</c:v>
                </c:pt>
                <c:pt idx="29747">
                  <c:v>41419.083333333336</c:v>
                </c:pt>
                <c:pt idx="29748">
                  <c:v>41419.125</c:v>
                </c:pt>
                <c:pt idx="29749">
                  <c:v>41419.166666666664</c:v>
                </c:pt>
                <c:pt idx="29750">
                  <c:v>41419.208333333336</c:v>
                </c:pt>
                <c:pt idx="29751">
                  <c:v>41419.25</c:v>
                </c:pt>
                <c:pt idx="29752">
                  <c:v>41419.291666666664</c:v>
                </c:pt>
                <c:pt idx="29753">
                  <c:v>41419.333333333336</c:v>
                </c:pt>
                <c:pt idx="29754">
                  <c:v>41419.375</c:v>
                </c:pt>
                <c:pt idx="29755">
                  <c:v>41419.416666666664</c:v>
                </c:pt>
                <c:pt idx="29756">
                  <c:v>41419.458333333336</c:v>
                </c:pt>
                <c:pt idx="29757">
                  <c:v>41419.5</c:v>
                </c:pt>
                <c:pt idx="29758">
                  <c:v>41419.541666666664</c:v>
                </c:pt>
                <c:pt idx="29759">
                  <c:v>41419.583333333336</c:v>
                </c:pt>
                <c:pt idx="29760">
                  <c:v>41419.625</c:v>
                </c:pt>
                <c:pt idx="29761">
                  <c:v>41419.666666666664</c:v>
                </c:pt>
                <c:pt idx="29762">
                  <c:v>41419.708333333336</c:v>
                </c:pt>
                <c:pt idx="29763">
                  <c:v>41419.75</c:v>
                </c:pt>
                <c:pt idx="29764">
                  <c:v>41419.791666666664</c:v>
                </c:pt>
                <c:pt idx="29765">
                  <c:v>41419.833333333336</c:v>
                </c:pt>
                <c:pt idx="29766">
                  <c:v>41419.875</c:v>
                </c:pt>
                <c:pt idx="29767">
                  <c:v>41419.916666666664</c:v>
                </c:pt>
                <c:pt idx="29768">
                  <c:v>41419.958333333336</c:v>
                </c:pt>
                <c:pt idx="29769">
                  <c:v>41420</c:v>
                </c:pt>
                <c:pt idx="29770">
                  <c:v>41420.041666666664</c:v>
                </c:pt>
                <c:pt idx="29771">
                  <c:v>41420.083333333336</c:v>
                </c:pt>
                <c:pt idx="29772">
                  <c:v>41420.125</c:v>
                </c:pt>
                <c:pt idx="29773">
                  <c:v>41420.166666666664</c:v>
                </c:pt>
                <c:pt idx="29774">
                  <c:v>41420.208333333336</c:v>
                </c:pt>
                <c:pt idx="29775">
                  <c:v>41420.25</c:v>
                </c:pt>
                <c:pt idx="29776">
                  <c:v>41420.291666666664</c:v>
                </c:pt>
                <c:pt idx="29777">
                  <c:v>41420.333333333336</c:v>
                </c:pt>
                <c:pt idx="29778">
                  <c:v>41420.375</c:v>
                </c:pt>
                <c:pt idx="29779">
                  <c:v>41420.416666666664</c:v>
                </c:pt>
                <c:pt idx="29780">
                  <c:v>41420.458333333336</c:v>
                </c:pt>
                <c:pt idx="29781">
                  <c:v>41420.5</c:v>
                </c:pt>
                <c:pt idx="29782">
                  <c:v>41420.541666666664</c:v>
                </c:pt>
                <c:pt idx="29783">
                  <c:v>41420.583333333336</c:v>
                </c:pt>
                <c:pt idx="29784">
                  <c:v>41420.625</c:v>
                </c:pt>
                <c:pt idx="29785">
                  <c:v>41420.666666666664</c:v>
                </c:pt>
                <c:pt idx="29786">
                  <c:v>41420.708333333336</c:v>
                </c:pt>
                <c:pt idx="29787">
                  <c:v>41420.75</c:v>
                </c:pt>
                <c:pt idx="29788">
                  <c:v>41420.791666666664</c:v>
                </c:pt>
                <c:pt idx="29789">
                  <c:v>41420.833333333336</c:v>
                </c:pt>
                <c:pt idx="29790">
                  <c:v>41420.875</c:v>
                </c:pt>
                <c:pt idx="29791">
                  <c:v>41420.916666666664</c:v>
                </c:pt>
                <c:pt idx="29792">
                  <c:v>41420.958333333336</c:v>
                </c:pt>
                <c:pt idx="29793">
                  <c:v>41421</c:v>
                </c:pt>
                <c:pt idx="29794">
                  <c:v>41421.041666666664</c:v>
                </c:pt>
                <c:pt idx="29795">
                  <c:v>41421.083333333336</c:v>
                </c:pt>
                <c:pt idx="29796">
                  <c:v>41421.125</c:v>
                </c:pt>
                <c:pt idx="29797">
                  <c:v>41421.166666666664</c:v>
                </c:pt>
                <c:pt idx="29798">
                  <c:v>41421.208333333336</c:v>
                </c:pt>
                <c:pt idx="29799">
                  <c:v>41421.25</c:v>
                </c:pt>
                <c:pt idx="29800">
                  <c:v>41421.291666666664</c:v>
                </c:pt>
                <c:pt idx="29801">
                  <c:v>41421.333333333336</c:v>
                </c:pt>
                <c:pt idx="29802">
                  <c:v>41421.375</c:v>
                </c:pt>
                <c:pt idx="29803">
                  <c:v>41421.416666666664</c:v>
                </c:pt>
                <c:pt idx="29804">
                  <c:v>41421.458333333336</c:v>
                </c:pt>
                <c:pt idx="29805">
                  <c:v>41421.5</c:v>
                </c:pt>
                <c:pt idx="29806">
                  <c:v>41421.541666666664</c:v>
                </c:pt>
                <c:pt idx="29807">
                  <c:v>41421.583333333336</c:v>
                </c:pt>
                <c:pt idx="29808">
                  <c:v>41421.625</c:v>
                </c:pt>
                <c:pt idx="29809">
                  <c:v>41421.666666666664</c:v>
                </c:pt>
                <c:pt idx="29810">
                  <c:v>41421.708333333336</c:v>
                </c:pt>
                <c:pt idx="29811">
                  <c:v>41421.75</c:v>
                </c:pt>
                <c:pt idx="29812">
                  <c:v>41421.791666666664</c:v>
                </c:pt>
                <c:pt idx="29813">
                  <c:v>41421.833333333336</c:v>
                </c:pt>
                <c:pt idx="29814">
                  <c:v>41421.875</c:v>
                </c:pt>
                <c:pt idx="29815">
                  <c:v>41421.916666666664</c:v>
                </c:pt>
                <c:pt idx="29816">
                  <c:v>41421.958333333336</c:v>
                </c:pt>
                <c:pt idx="29817">
                  <c:v>41422</c:v>
                </c:pt>
                <c:pt idx="29818">
                  <c:v>41422.041666666664</c:v>
                </c:pt>
                <c:pt idx="29819">
                  <c:v>41422.083333333336</c:v>
                </c:pt>
                <c:pt idx="29820">
                  <c:v>41422.125</c:v>
                </c:pt>
                <c:pt idx="29821">
                  <c:v>41422.166666666664</c:v>
                </c:pt>
                <c:pt idx="29822">
                  <c:v>41422.208333333336</c:v>
                </c:pt>
                <c:pt idx="29823">
                  <c:v>41422.25</c:v>
                </c:pt>
                <c:pt idx="29824">
                  <c:v>41422.291666666664</c:v>
                </c:pt>
                <c:pt idx="29825">
                  <c:v>41422.333333333336</c:v>
                </c:pt>
                <c:pt idx="29826">
                  <c:v>41422.375</c:v>
                </c:pt>
                <c:pt idx="29827">
                  <c:v>41422.416666666664</c:v>
                </c:pt>
                <c:pt idx="29828">
                  <c:v>41422.458333333336</c:v>
                </c:pt>
                <c:pt idx="29829">
                  <c:v>41422.5</c:v>
                </c:pt>
                <c:pt idx="29830">
                  <c:v>41422.541666666664</c:v>
                </c:pt>
                <c:pt idx="29831">
                  <c:v>41422.583333333336</c:v>
                </c:pt>
                <c:pt idx="29832">
                  <c:v>41422.625</c:v>
                </c:pt>
                <c:pt idx="29833">
                  <c:v>41422.666666666664</c:v>
                </c:pt>
                <c:pt idx="29834">
                  <c:v>41422.708333333336</c:v>
                </c:pt>
                <c:pt idx="29835">
                  <c:v>41422.75</c:v>
                </c:pt>
                <c:pt idx="29836">
                  <c:v>41422.791666666664</c:v>
                </c:pt>
                <c:pt idx="29837">
                  <c:v>41422.833333333336</c:v>
                </c:pt>
                <c:pt idx="29838">
                  <c:v>41422.875</c:v>
                </c:pt>
                <c:pt idx="29839">
                  <c:v>41422.916666666664</c:v>
                </c:pt>
                <c:pt idx="29840">
                  <c:v>41422.958333333336</c:v>
                </c:pt>
                <c:pt idx="29841">
                  <c:v>41423</c:v>
                </c:pt>
                <c:pt idx="29842">
                  <c:v>41423.041666666664</c:v>
                </c:pt>
                <c:pt idx="29843">
                  <c:v>41423.083333333336</c:v>
                </c:pt>
                <c:pt idx="29844">
                  <c:v>41423.125</c:v>
                </c:pt>
                <c:pt idx="29845">
                  <c:v>41423.166666666664</c:v>
                </c:pt>
                <c:pt idx="29846">
                  <c:v>41423.208333333336</c:v>
                </c:pt>
                <c:pt idx="29847">
                  <c:v>41423.25</c:v>
                </c:pt>
                <c:pt idx="29848">
                  <c:v>41423.291666666664</c:v>
                </c:pt>
                <c:pt idx="29849">
                  <c:v>41423.333333333336</c:v>
                </c:pt>
                <c:pt idx="29850">
                  <c:v>41423.375</c:v>
                </c:pt>
                <c:pt idx="29851">
                  <c:v>41423.416666666664</c:v>
                </c:pt>
                <c:pt idx="29852">
                  <c:v>41423.458333333336</c:v>
                </c:pt>
                <c:pt idx="29853">
                  <c:v>41423.5</c:v>
                </c:pt>
                <c:pt idx="29854">
                  <c:v>41423.541666666664</c:v>
                </c:pt>
                <c:pt idx="29855">
                  <c:v>41423.583333333336</c:v>
                </c:pt>
                <c:pt idx="29856">
                  <c:v>41423.625</c:v>
                </c:pt>
                <c:pt idx="29857">
                  <c:v>41423.666666666664</c:v>
                </c:pt>
                <c:pt idx="29858">
                  <c:v>41423.708333333336</c:v>
                </c:pt>
                <c:pt idx="29859">
                  <c:v>41423.75</c:v>
                </c:pt>
                <c:pt idx="29860">
                  <c:v>41423.791666666664</c:v>
                </c:pt>
                <c:pt idx="29861">
                  <c:v>41423.833333333336</c:v>
                </c:pt>
                <c:pt idx="29862">
                  <c:v>41423.875</c:v>
                </c:pt>
                <c:pt idx="29863">
                  <c:v>41423.916666666664</c:v>
                </c:pt>
                <c:pt idx="29864">
                  <c:v>41423.958333333336</c:v>
                </c:pt>
                <c:pt idx="29865">
                  <c:v>41424</c:v>
                </c:pt>
                <c:pt idx="29866">
                  <c:v>41424.041666666664</c:v>
                </c:pt>
                <c:pt idx="29867">
                  <c:v>41424.083333333336</c:v>
                </c:pt>
                <c:pt idx="29868">
                  <c:v>41424.125</c:v>
                </c:pt>
                <c:pt idx="29869">
                  <c:v>41424.166666666664</c:v>
                </c:pt>
                <c:pt idx="29870">
                  <c:v>41424.208333333336</c:v>
                </c:pt>
                <c:pt idx="29871">
                  <c:v>41424.25</c:v>
                </c:pt>
                <c:pt idx="29872">
                  <c:v>41424.291666666664</c:v>
                </c:pt>
                <c:pt idx="29873">
                  <c:v>41424.333333333336</c:v>
                </c:pt>
                <c:pt idx="29874">
                  <c:v>41424.375</c:v>
                </c:pt>
                <c:pt idx="29875">
                  <c:v>41424.416666666664</c:v>
                </c:pt>
                <c:pt idx="29876">
                  <c:v>41424.458333333336</c:v>
                </c:pt>
                <c:pt idx="29877">
                  <c:v>41424.5</c:v>
                </c:pt>
                <c:pt idx="29878">
                  <c:v>41424.541666666664</c:v>
                </c:pt>
                <c:pt idx="29879">
                  <c:v>41424.583333333336</c:v>
                </c:pt>
                <c:pt idx="29880">
                  <c:v>41424.625</c:v>
                </c:pt>
                <c:pt idx="29881">
                  <c:v>41424.666666666664</c:v>
                </c:pt>
                <c:pt idx="29882">
                  <c:v>41424.708333333336</c:v>
                </c:pt>
                <c:pt idx="29883">
                  <c:v>41424.75</c:v>
                </c:pt>
                <c:pt idx="29884">
                  <c:v>41424.791666666664</c:v>
                </c:pt>
                <c:pt idx="29885">
                  <c:v>41424.833333333336</c:v>
                </c:pt>
                <c:pt idx="29886">
                  <c:v>41424.875</c:v>
                </c:pt>
                <c:pt idx="29887">
                  <c:v>41424.916666666664</c:v>
                </c:pt>
                <c:pt idx="29888">
                  <c:v>41424.958333333336</c:v>
                </c:pt>
                <c:pt idx="29889">
                  <c:v>41425</c:v>
                </c:pt>
                <c:pt idx="29890">
                  <c:v>41425.041666666664</c:v>
                </c:pt>
                <c:pt idx="29891">
                  <c:v>41425.083333333336</c:v>
                </c:pt>
                <c:pt idx="29892">
                  <c:v>41425.125</c:v>
                </c:pt>
                <c:pt idx="29893">
                  <c:v>41425.166666666664</c:v>
                </c:pt>
                <c:pt idx="29894">
                  <c:v>41425.208333333336</c:v>
                </c:pt>
                <c:pt idx="29895">
                  <c:v>41425.25</c:v>
                </c:pt>
                <c:pt idx="29896">
                  <c:v>41425.291666666664</c:v>
                </c:pt>
                <c:pt idx="29897">
                  <c:v>41425.333333333336</c:v>
                </c:pt>
                <c:pt idx="29898">
                  <c:v>41425.375</c:v>
                </c:pt>
                <c:pt idx="29899">
                  <c:v>41425.416666666664</c:v>
                </c:pt>
                <c:pt idx="29900">
                  <c:v>41425.458333333336</c:v>
                </c:pt>
                <c:pt idx="29901">
                  <c:v>41425.5</c:v>
                </c:pt>
                <c:pt idx="29902">
                  <c:v>41425.541666666664</c:v>
                </c:pt>
                <c:pt idx="29903">
                  <c:v>41425.583333333336</c:v>
                </c:pt>
                <c:pt idx="29904">
                  <c:v>41425.625</c:v>
                </c:pt>
                <c:pt idx="29905">
                  <c:v>41425.666666666664</c:v>
                </c:pt>
                <c:pt idx="29906">
                  <c:v>41425.708333333336</c:v>
                </c:pt>
                <c:pt idx="29907">
                  <c:v>41425.75</c:v>
                </c:pt>
                <c:pt idx="29908">
                  <c:v>41425.791666666664</c:v>
                </c:pt>
                <c:pt idx="29909">
                  <c:v>41425.833333333336</c:v>
                </c:pt>
                <c:pt idx="29910">
                  <c:v>41425.875</c:v>
                </c:pt>
                <c:pt idx="29911">
                  <c:v>41425.916666666664</c:v>
                </c:pt>
                <c:pt idx="29912">
                  <c:v>41425.958333333336</c:v>
                </c:pt>
                <c:pt idx="29913">
                  <c:v>41426</c:v>
                </c:pt>
                <c:pt idx="29914">
                  <c:v>41426.041666666664</c:v>
                </c:pt>
                <c:pt idx="29915">
                  <c:v>41426.083333333336</c:v>
                </c:pt>
                <c:pt idx="29916">
                  <c:v>41426.125</c:v>
                </c:pt>
                <c:pt idx="29917">
                  <c:v>41426.166666666664</c:v>
                </c:pt>
                <c:pt idx="29918">
                  <c:v>41426.208333333336</c:v>
                </c:pt>
                <c:pt idx="29919">
                  <c:v>41426.25</c:v>
                </c:pt>
                <c:pt idx="29920">
                  <c:v>41426.291666666664</c:v>
                </c:pt>
                <c:pt idx="29921">
                  <c:v>41426.333333333336</c:v>
                </c:pt>
                <c:pt idx="29922">
                  <c:v>41426.375</c:v>
                </c:pt>
                <c:pt idx="29923">
                  <c:v>41426.416666666664</c:v>
                </c:pt>
                <c:pt idx="29924">
                  <c:v>41426.458333333336</c:v>
                </c:pt>
                <c:pt idx="29925">
                  <c:v>41426.5</c:v>
                </c:pt>
                <c:pt idx="29926">
                  <c:v>41426.541666666664</c:v>
                </c:pt>
                <c:pt idx="29927">
                  <c:v>41426.583333333336</c:v>
                </c:pt>
                <c:pt idx="29928">
                  <c:v>41426.625</c:v>
                </c:pt>
                <c:pt idx="29929">
                  <c:v>41426.666666666664</c:v>
                </c:pt>
                <c:pt idx="29930">
                  <c:v>41426.708333333336</c:v>
                </c:pt>
                <c:pt idx="29931">
                  <c:v>41426.75</c:v>
                </c:pt>
                <c:pt idx="29932">
                  <c:v>41426.791666666664</c:v>
                </c:pt>
                <c:pt idx="29933">
                  <c:v>41426.833333333336</c:v>
                </c:pt>
                <c:pt idx="29934">
                  <c:v>41426.875</c:v>
                </c:pt>
                <c:pt idx="29935">
                  <c:v>41426.916666666664</c:v>
                </c:pt>
                <c:pt idx="29936">
                  <c:v>41426.958333333336</c:v>
                </c:pt>
                <c:pt idx="29937">
                  <c:v>41427</c:v>
                </c:pt>
                <c:pt idx="29938">
                  <c:v>41427.041666666664</c:v>
                </c:pt>
                <c:pt idx="29939">
                  <c:v>41427.083333333336</c:v>
                </c:pt>
                <c:pt idx="29940">
                  <c:v>41427.125</c:v>
                </c:pt>
                <c:pt idx="29941">
                  <c:v>41427.166666666664</c:v>
                </c:pt>
                <c:pt idx="29942">
                  <c:v>41427.208333333336</c:v>
                </c:pt>
                <c:pt idx="29943">
                  <c:v>41427.25</c:v>
                </c:pt>
                <c:pt idx="29944">
                  <c:v>41427.291666666664</c:v>
                </c:pt>
                <c:pt idx="29945">
                  <c:v>41427.333333333336</c:v>
                </c:pt>
                <c:pt idx="29946">
                  <c:v>41427.375</c:v>
                </c:pt>
                <c:pt idx="29947">
                  <c:v>41427.416666666664</c:v>
                </c:pt>
                <c:pt idx="29948">
                  <c:v>41427.458333333336</c:v>
                </c:pt>
                <c:pt idx="29949">
                  <c:v>41427.5</c:v>
                </c:pt>
                <c:pt idx="29950">
                  <c:v>41427.541666666664</c:v>
                </c:pt>
                <c:pt idx="29951">
                  <c:v>41427.583333333336</c:v>
                </c:pt>
                <c:pt idx="29952">
                  <c:v>41427.625</c:v>
                </c:pt>
                <c:pt idx="29953">
                  <c:v>41427.666666666664</c:v>
                </c:pt>
                <c:pt idx="29954">
                  <c:v>41427.708333333336</c:v>
                </c:pt>
                <c:pt idx="29955">
                  <c:v>41427.75</c:v>
                </c:pt>
                <c:pt idx="29956">
                  <c:v>41427.791666666664</c:v>
                </c:pt>
                <c:pt idx="29957">
                  <c:v>41427.833333333336</c:v>
                </c:pt>
                <c:pt idx="29958">
                  <c:v>41427.875</c:v>
                </c:pt>
                <c:pt idx="29959">
                  <c:v>41427.916666666664</c:v>
                </c:pt>
                <c:pt idx="29960">
                  <c:v>41427.958333333336</c:v>
                </c:pt>
                <c:pt idx="29961">
                  <c:v>41428</c:v>
                </c:pt>
                <c:pt idx="29962">
                  <c:v>41428.041666666664</c:v>
                </c:pt>
                <c:pt idx="29963">
                  <c:v>41428.083333333336</c:v>
                </c:pt>
                <c:pt idx="29964">
                  <c:v>41428.125</c:v>
                </c:pt>
                <c:pt idx="29965">
                  <c:v>41428.166666666664</c:v>
                </c:pt>
                <c:pt idx="29966">
                  <c:v>41428.208333333336</c:v>
                </c:pt>
                <c:pt idx="29967">
                  <c:v>41428.25</c:v>
                </c:pt>
                <c:pt idx="29968">
                  <c:v>41428.291666666664</c:v>
                </c:pt>
                <c:pt idx="29969">
                  <c:v>41428.333333333336</c:v>
                </c:pt>
                <c:pt idx="29970">
                  <c:v>41428.375</c:v>
                </c:pt>
                <c:pt idx="29971">
                  <c:v>41428.416666666664</c:v>
                </c:pt>
                <c:pt idx="29972">
                  <c:v>41428.458333333336</c:v>
                </c:pt>
                <c:pt idx="29973">
                  <c:v>41428.5</c:v>
                </c:pt>
                <c:pt idx="29974">
                  <c:v>41428.541666666664</c:v>
                </c:pt>
                <c:pt idx="29975">
                  <c:v>41428.583333333336</c:v>
                </c:pt>
                <c:pt idx="29976">
                  <c:v>41428.625</c:v>
                </c:pt>
                <c:pt idx="29977">
                  <c:v>41428.666666666664</c:v>
                </c:pt>
                <c:pt idx="29978">
                  <c:v>41428.708333333336</c:v>
                </c:pt>
                <c:pt idx="29979">
                  <c:v>41428.75</c:v>
                </c:pt>
                <c:pt idx="29980">
                  <c:v>41428.791666666664</c:v>
                </c:pt>
                <c:pt idx="29981">
                  <c:v>41428.833333333336</c:v>
                </c:pt>
                <c:pt idx="29982">
                  <c:v>41428.875</c:v>
                </c:pt>
                <c:pt idx="29983">
                  <c:v>41428.916666666664</c:v>
                </c:pt>
                <c:pt idx="29984">
                  <c:v>41428.958333333336</c:v>
                </c:pt>
                <c:pt idx="29985">
                  <c:v>41429</c:v>
                </c:pt>
                <c:pt idx="29986">
                  <c:v>41429.041666666664</c:v>
                </c:pt>
                <c:pt idx="29987">
                  <c:v>41429.083333333336</c:v>
                </c:pt>
                <c:pt idx="29988">
                  <c:v>41429.125</c:v>
                </c:pt>
                <c:pt idx="29989">
                  <c:v>41429.166666666664</c:v>
                </c:pt>
                <c:pt idx="29990">
                  <c:v>41429.208333333336</c:v>
                </c:pt>
                <c:pt idx="29991">
                  <c:v>41429.25</c:v>
                </c:pt>
                <c:pt idx="29992">
                  <c:v>41429.291666666664</c:v>
                </c:pt>
                <c:pt idx="29993">
                  <c:v>41429.333333333336</c:v>
                </c:pt>
                <c:pt idx="29994">
                  <c:v>41429.375</c:v>
                </c:pt>
                <c:pt idx="29995">
                  <c:v>41429.416666666664</c:v>
                </c:pt>
                <c:pt idx="29996">
                  <c:v>41429.458333333336</c:v>
                </c:pt>
                <c:pt idx="29997">
                  <c:v>41429.5</c:v>
                </c:pt>
                <c:pt idx="29998">
                  <c:v>41429.541666666664</c:v>
                </c:pt>
                <c:pt idx="29999">
                  <c:v>41429.583333333336</c:v>
                </c:pt>
                <c:pt idx="30000">
                  <c:v>41429.625</c:v>
                </c:pt>
                <c:pt idx="30001">
                  <c:v>41429.666666666664</c:v>
                </c:pt>
                <c:pt idx="30002">
                  <c:v>41429.708333333336</c:v>
                </c:pt>
                <c:pt idx="30003">
                  <c:v>41429.75</c:v>
                </c:pt>
                <c:pt idx="30004">
                  <c:v>41429.791666666664</c:v>
                </c:pt>
                <c:pt idx="30005">
                  <c:v>41429.833333333336</c:v>
                </c:pt>
                <c:pt idx="30006">
                  <c:v>41429.875</c:v>
                </c:pt>
                <c:pt idx="30007">
                  <c:v>41429.916666666664</c:v>
                </c:pt>
                <c:pt idx="30008">
                  <c:v>41429.958333333336</c:v>
                </c:pt>
                <c:pt idx="30009">
                  <c:v>41430</c:v>
                </c:pt>
                <c:pt idx="30010">
                  <c:v>41430.041666666664</c:v>
                </c:pt>
                <c:pt idx="30011">
                  <c:v>41430.083333333336</c:v>
                </c:pt>
                <c:pt idx="30012">
                  <c:v>41430.125</c:v>
                </c:pt>
                <c:pt idx="30013">
                  <c:v>41430.166666666664</c:v>
                </c:pt>
                <c:pt idx="30014">
                  <c:v>41430.208333333336</c:v>
                </c:pt>
                <c:pt idx="30015">
                  <c:v>41430.25</c:v>
                </c:pt>
                <c:pt idx="30016">
                  <c:v>41430.291666666664</c:v>
                </c:pt>
                <c:pt idx="30017">
                  <c:v>41430.333333333336</c:v>
                </c:pt>
                <c:pt idx="30018">
                  <c:v>41430.375</c:v>
                </c:pt>
                <c:pt idx="30019">
                  <c:v>41430.416666666664</c:v>
                </c:pt>
                <c:pt idx="30020">
                  <c:v>41430.458333333336</c:v>
                </c:pt>
                <c:pt idx="30021">
                  <c:v>41430.5</c:v>
                </c:pt>
                <c:pt idx="30022">
                  <c:v>41430.541666666664</c:v>
                </c:pt>
                <c:pt idx="30023">
                  <c:v>41430.583333333336</c:v>
                </c:pt>
                <c:pt idx="30024">
                  <c:v>41430.625</c:v>
                </c:pt>
                <c:pt idx="30025">
                  <c:v>41430.666666666664</c:v>
                </c:pt>
                <c:pt idx="30026">
                  <c:v>41430.708333333336</c:v>
                </c:pt>
                <c:pt idx="30027">
                  <c:v>41430.75</c:v>
                </c:pt>
                <c:pt idx="30028">
                  <c:v>41430.791666666664</c:v>
                </c:pt>
                <c:pt idx="30029">
                  <c:v>41430.833333333336</c:v>
                </c:pt>
                <c:pt idx="30030">
                  <c:v>41430.875</c:v>
                </c:pt>
                <c:pt idx="30031">
                  <c:v>41430.916666666664</c:v>
                </c:pt>
                <c:pt idx="30032">
                  <c:v>41430.958333333336</c:v>
                </c:pt>
                <c:pt idx="30033">
                  <c:v>41431</c:v>
                </c:pt>
                <c:pt idx="30034">
                  <c:v>41431.041666666664</c:v>
                </c:pt>
                <c:pt idx="30035">
                  <c:v>41431.083333333336</c:v>
                </c:pt>
                <c:pt idx="30036">
                  <c:v>41431.125</c:v>
                </c:pt>
                <c:pt idx="30037">
                  <c:v>41431.166666666664</c:v>
                </c:pt>
                <c:pt idx="30038">
                  <c:v>41431.208333333336</c:v>
                </c:pt>
                <c:pt idx="30039">
                  <c:v>41431.25</c:v>
                </c:pt>
                <c:pt idx="30040">
                  <c:v>41431.291666666664</c:v>
                </c:pt>
                <c:pt idx="30041">
                  <c:v>41431.333333333336</c:v>
                </c:pt>
                <c:pt idx="30042">
                  <c:v>41431.375</c:v>
                </c:pt>
                <c:pt idx="30043">
                  <c:v>41431.416666666664</c:v>
                </c:pt>
                <c:pt idx="30044">
                  <c:v>41431.458333333336</c:v>
                </c:pt>
                <c:pt idx="30045">
                  <c:v>41431.5</c:v>
                </c:pt>
                <c:pt idx="30046">
                  <c:v>41431.541666666664</c:v>
                </c:pt>
                <c:pt idx="30047">
                  <c:v>41431.583333333336</c:v>
                </c:pt>
                <c:pt idx="30048">
                  <c:v>41431.625</c:v>
                </c:pt>
                <c:pt idx="30049">
                  <c:v>41431.666666666664</c:v>
                </c:pt>
                <c:pt idx="30050">
                  <c:v>41431.708333333336</c:v>
                </c:pt>
                <c:pt idx="30051">
                  <c:v>41431.75</c:v>
                </c:pt>
                <c:pt idx="30052">
                  <c:v>41431.791666666664</c:v>
                </c:pt>
                <c:pt idx="30053">
                  <c:v>41431.833333333336</c:v>
                </c:pt>
                <c:pt idx="30054">
                  <c:v>41431.875</c:v>
                </c:pt>
                <c:pt idx="30055">
                  <c:v>41431.916666666664</c:v>
                </c:pt>
                <c:pt idx="30056">
                  <c:v>41431.958333333336</c:v>
                </c:pt>
                <c:pt idx="30057">
                  <c:v>41432</c:v>
                </c:pt>
                <c:pt idx="30058">
                  <c:v>41432.041666666664</c:v>
                </c:pt>
                <c:pt idx="30059">
                  <c:v>41432.083333333336</c:v>
                </c:pt>
                <c:pt idx="30060">
                  <c:v>41432.125</c:v>
                </c:pt>
                <c:pt idx="30061">
                  <c:v>41432.166666666664</c:v>
                </c:pt>
                <c:pt idx="30062">
                  <c:v>41432.208333333336</c:v>
                </c:pt>
                <c:pt idx="30063">
                  <c:v>41432.25</c:v>
                </c:pt>
                <c:pt idx="30064">
                  <c:v>41432.291666666664</c:v>
                </c:pt>
                <c:pt idx="30065">
                  <c:v>41432.333333333336</c:v>
                </c:pt>
                <c:pt idx="30066">
                  <c:v>41432.375</c:v>
                </c:pt>
                <c:pt idx="30067">
                  <c:v>41432.416666666664</c:v>
                </c:pt>
                <c:pt idx="30068">
                  <c:v>41432.458333333336</c:v>
                </c:pt>
                <c:pt idx="30069">
                  <c:v>41432.5</c:v>
                </c:pt>
                <c:pt idx="30070">
                  <c:v>41432.541666666664</c:v>
                </c:pt>
                <c:pt idx="30071">
                  <c:v>41432.583333333336</c:v>
                </c:pt>
                <c:pt idx="30072">
                  <c:v>41432.625</c:v>
                </c:pt>
                <c:pt idx="30073">
                  <c:v>41432.666666666664</c:v>
                </c:pt>
                <c:pt idx="30074">
                  <c:v>41432.708333333336</c:v>
                </c:pt>
                <c:pt idx="30075">
                  <c:v>41432.75</c:v>
                </c:pt>
                <c:pt idx="30076">
                  <c:v>41432.791666666664</c:v>
                </c:pt>
                <c:pt idx="30077">
                  <c:v>41432.833333333336</c:v>
                </c:pt>
                <c:pt idx="30078">
                  <c:v>41432.875</c:v>
                </c:pt>
                <c:pt idx="30079">
                  <c:v>41432.916666666664</c:v>
                </c:pt>
                <c:pt idx="30080">
                  <c:v>41432.958333333336</c:v>
                </c:pt>
                <c:pt idx="30081">
                  <c:v>41433</c:v>
                </c:pt>
                <c:pt idx="30082">
                  <c:v>41433.041666666664</c:v>
                </c:pt>
                <c:pt idx="30083">
                  <c:v>41433.083333333336</c:v>
                </c:pt>
                <c:pt idx="30084">
                  <c:v>41433.125</c:v>
                </c:pt>
                <c:pt idx="30085">
                  <c:v>41433.166666666664</c:v>
                </c:pt>
                <c:pt idx="30086">
                  <c:v>41433.208333333336</c:v>
                </c:pt>
                <c:pt idx="30087">
                  <c:v>41433.25</c:v>
                </c:pt>
                <c:pt idx="30088">
                  <c:v>41433.291666666664</c:v>
                </c:pt>
                <c:pt idx="30089">
                  <c:v>41433.333333333336</c:v>
                </c:pt>
                <c:pt idx="30090">
                  <c:v>41433.375</c:v>
                </c:pt>
                <c:pt idx="30091">
                  <c:v>41433.416666666664</c:v>
                </c:pt>
                <c:pt idx="30092">
                  <c:v>41433.458333333336</c:v>
                </c:pt>
                <c:pt idx="30093">
                  <c:v>41433.5</c:v>
                </c:pt>
                <c:pt idx="30094">
                  <c:v>41433.541666666664</c:v>
                </c:pt>
                <c:pt idx="30095">
                  <c:v>41433.583333333336</c:v>
                </c:pt>
                <c:pt idx="30096">
                  <c:v>41433.625</c:v>
                </c:pt>
                <c:pt idx="30097">
                  <c:v>41433.666666666664</c:v>
                </c:pt>
                <c:pt idx="30098">
                  <c:v>41433.708333333336</c:v>
                </c:pt>
                <c:pt idx="30099">
                  <c:v>41433.75</c:v>
                </c:pt>
                <c:pt idx="30100">
                  <c:v>41433.791666666664</c:v>
                </c:pt>
                <c:pt idx="30101">
                  <c:v>41433.833333333336</c:v>
                </c:pt>
                <c:pt idx="30102">
                  <c:v>41433.875</c:v>
                </c:pt>
                <c:pt idx="30103">
                  <c:v>41433.916666666664</c:v>
                </c:pt>
                <c:pt idx="30104">
                  <c:v>41433.958333333336</c:v>
                </c:pt>
                <c:pt idx="30105">
                  <c:v>41434</c:v>
                </c:pt>
                <c:pt idx="30106">
                  <c:v>41434.041666666664</c:v>
                </c:pt>
                <c:pt idx="30107">
                  <c:v>41434.083333333336</c:v>
                </c:pt>
                <c:pt idx="30108">
                  <c:v>41434.125</c:v>
                </c:pt>
                <c:pt idx="30109">
                  <c:v>41434.166666666664</c:v>
                </c:pt>
                <c:pt idx="30110">
                  <c:v>41434.208333333336</c:v>
                </c:pt>
                <c:pt idx="30111">
                  <c:v>41434.25</c:v>
                </c:pt>
                <c:pt idx="30112">
                  <c:v>41434.291666666664</c:v>
                </c:pt>
                <c:pt idx="30113">
                  <c:v>41434.333333333336</c:v>
                </c:pt>
                <c:pt idx="30114">
                  <c:v>41434.375</c:v>
                </c:pt>
                <c:pt idx="30115">
                  <c:v>41434.416666666664</c:v>
                </c:pt>
                <c:pt idx="30116">
                  <c:v>41434.458333333336</c:v>
                </c:pt>
                <c:pt idx="30117">
                  <c:v>41434.5</c:v>
                </c:pt>
                <c:pt idx="30118">
                  <c:v>41434.541666666664</c:v>
                </c:pt>
                <c:pt idx="30119">
                  <c:v>41434.583333333336</c:v>
                </c:pt>
                <c:pt idx="30120">
                  <c:v>41434.625</c:v>
                </c:pt>
                <c:pt idx="30121">
                  <c:v>41434.666666666664</c:v>
                </c:pt>
                <c:pt idx="30122">
                  <c:v>41434.708333333336</c:v>
                </c:pt>
                <c:pt idx="30123">
                  <c:v>41434.75</c:v>
                </c:pt>
                <c:pt idx="30124">
                  <c:v>41434.791666666664</c:v>
                </c:pt>
                <c:pt idx="30125">
                  <c:v>41434.833333333336</c:v>
                </c:pt>
                <c:pt idx="30126">
                  <c:v>41434.875</c:v>
                </c:pt>
                <c:pt idx="30127">
                  <c:v>41434.916666666664</c:v>
                </c:pt>
                <c:pt idx="30128">
                  <c:v>41434.958333333336</c:v>
                </c:pt>
                <c:pt idx="30129">
                  <c:v>41435</c:v>
                </c:pt>
                <c:pt idx="30130">
                  <c:v>41435.041666666664</c:v>
                </c:pt>
                <c:pt idx="30131">
                  <c:v>41435.083333333336</c:v>
                </c:pt>
                <c:pt idx="30132">
                  <c:v>41435.125</c:v>
                </c:pt>
                <c:pt idx="30133">
                  <c:v>41435.166666666664</c:v>
                </c:pt>
                <c:pt idx="30134">
                  <c:v>41435.208333333336</c:v>
                </c:pt>
                <c:pt idx="30135">
                  <c:v>41435.25</c:v>
                </c:pt>
                <c:pt idx="30136">
                  <c:v>41435.291666666664</c:v>
                </c:pt>
                <c:pt idx="30137">
                  <c:v>41435.333333333336</c:v>
                </c:pt>
                <c:pt idx="30138">
                  <c:v>41435.375</c:v>
                </c:pt>
                <c:pt idx="30139">
                  <c:v>41435.416666666664</c:v>
                </c:pt>
                <c:pt idx="30140">
                  <c:v>41435.458333333336</c:v>
                </c:pt>
                <c:pt idx="30141">
                  <c:v>41435.5</c:v>
                </c:pt>
                <c:pt idx="30142">
                  <c:v>41435.541666666664</c:v>
                </c:pt>
                <c:pt idx="30143">
                  <c:v>41435.583333333336</c:v>
                </c:pt>
                <c:pt idx="30144">
                  <c:v>41435.625</c:v>
                </c:pt>
                <c:pt idx="30145">
                  <c:v>41435.666666666664</c:v>
                </c:pt>
                <c:pt idx="30146">
                  <c:v>41435.708333333336</c:v>
                </c:pt>
                <c:pt idx="30147">
                  <c:v>41435.75</c:v>
                </c:pt>
                <c:pt idx="30148">
                  <c:v>41435.791666666664</c:v>
                </c:pt>
                <c:pt idx="30149">
                  <c:v>41435.833333333336</c:v>
                </c:pt>
                <c:pt idx="30150">
                  <c:v>41435.875</c:v>
                </c:pt>
                <c:pt idx="30151">
                  <c:v>41435.916666666664</c:v>
                </c:pt>
                <c:pt idx="30152">
                  <c:v>41435.958333333336</c:v>
                </c:pt>
                <c:pt idx="30153">
                  <c:v>41436</c:v>
                </c:pt>
                <c:pt idx="30154">
                  <c:v>41436.041666666664</c:v>
                </c:pt>
                <c:pt idx="30155">
                  <c:v>41436.083333333336</c:v>
                </c:pt>
                <c:pt idx="30156">
                  <c:v>41436.125</c:v>
                </c:pt>
                <c:pt idx="30157">
                  <c:v>41436.166666666664</c:v>
                </c:pt>
                <c:pt idx="30158">
                  <c:v>41436.208333333336</c:v>
                </c:pt>
                <c:pt idx="30159">
                  <c:v>41436.25</c:v>
                </c:pt>
                <c:pt idx="30160">
                  <c:v>41436.291666666664</c:v>
                </c:pt>
                <c:pt idx="30161">
                  <c:v>41436.333333333336</c:v>
                </c:pt>
                <c:pt idx="30162">
                  <c:v>41436.375</c:v>
                </c:pt>
                <c:pt idx="30163">
                  <c:v>41436.416666666664</c:v>
                </c:pt>
                <c:pt idx="30164">
                  <c:v>41436.458333333336</c:v>
                </c:pt>
                <c:pt idx="30165">
                  <c:v>41436.5</c:v>
                </c:pt>
                <c:pt idx="30166">
                  <c:v>41436.541666666664</c:v>
                </c:pt>
                <c:pt idx="30167">
                  <c:v>41436.583333333336</c:v>
                </c:pt>
                <c:pt idx="30168">
                  <c:v>41436.625</c:v>
                </c:pt>
                <c:pt idx="30169">
                  <c:v>41436.666666666664</c:v>
                </c:pt>
                <c:pt idx="30170">
                  <c:v>41436.708333333336</c:v>
                </c:pt>
                <c:pt idx="30171">
                  <c:v>41436.75</c:v>
                </c:pt>
                <c:pt idx="30172">
                  <c:v>41436.791666666664</c:v>
                </c:pt>
                <c:pt idx="30173">
                  <c:v>41436.833333333336</c:v>
                </c:pt>
                <c:pt idx="30174">
                  <c:v>41436.875</c:v>
                </c:pt>
                <c:pt idx="30175">
                  <c:v>41436.916666666664</c:v>
                </c:pt>
                <c:pt idx="30176">
                  <c:v>41436.958333333336</c:v>
                </c:pt>
                <c:pt idx="30177">
                  <c:v>41437</c:v>
                </c:pt>
                <c:pt idx="30178">
                  <c:v>41437.041666666664</c:v>
                </c:pt>
                <c:pt idx="30179">
                  <c:v>41437.083333333336</c:v>
                </c:pt>
                <c:pt idx="30180">
                  <c:v>41437.125</c:v>
                </c:pt>
                <c:pt idx="30181">
                  <c:v>41437.166666666664</c:v>
                </c:pt>
                <c:pt idx="30182">
                  <c:v>41437.208333333336</c:v>
                </c:pt>
                <c:pt idx="30183">
                  <c:v>41437.25</c:v>
                </c:pt>
                <c:pt idx="30184">
                  <c:v>41437.291666666664</c:v>
                </c:pt>
                <c:pt idx="30185">
                  <c:v>41437.333333333336</c:v>
                </c:pt>
                <c:pt idx="30186">
                  <c:v>41437.375</c:v>
                </c:pt>
                <c:pt idx="30187">
                  <c:v>41437.416666666664</c:v>
                </c:pt>
                <c:pt idx="30188">
                  <c:v>41437.458333333336</c:v>
                </c:pt>
                <c:pt idx="30189">
                  <c:v>41437.5</c:v>
                </c:pt>
                <c:pt idx="30190">
                  <c:v>41437.541666666664</c:v>
                </c:pt>
                <c:pt idx="30191">
                  <c:v>41437.583333333336</c:v>
                </c:pt>
                <c:pt idx="30192">
                  <c:v>41437.625</c:v>
                </c:pt>
                <c:pt idx="30193">
                  <c:v>41437.666666666664</c:v>
                </c:pt>
                <c:pt idx="30194">
                  <c:v>41437.708333333336</c:v>
                </c:pt>
                <c:pt idx="30195">
                  <c:v>41437.75</c:v>
                </c:pt>
                <c:pt idx="30196">
                  <c:v>41437.791666666664</c:v>
                </c:pt>
                <c:pt idx="30197">
                  <c:v>41437.833333333336</c:v>
                </c:pt>
                <c:pt idx="30198">
                  <c:v>41437.875</c:v>
                </c:pt>
                <c:pt idx="30199">
                  <c:v>41437.916666666664</c:v>
                </c:pt>
                <c:pt idx="30200">
                  <c:v>41437.958333333336</c:v>
                </c:pt>
                <c:pt idx="30201">
                  <c:v>41438</c:v>
                </c:pt>
                <c:pt idx="30202">
                  <c:v>41438.041666666664</c:v>
                </c:pt>
                <c:pt idx="30203">
                  <c:v>41438.083333333336</c:v>
                </c:pt>
                <c:pt idx="30204">
                  <c:v>41438.125</c:v>
                </c:pt>
                <c:pt idx="30205">
                  <c:v>41438.166666666664</c:v>
                </c:pt>
                <c:pt idx="30206">
                  <c:v>41438.208333333336</c:v>
                </c:pt>
                <c:pt idx="30207">
                  <c:v>41438.25</c:v>
                </c:pt>
                <c:pt idx="30208">
                  <c:v>41438.291666666664</c:v>
                </c:pt>
                <c:pt idx="30209">
                  <c:v>41438.333333333336</c:v>
                </c:pt>
                <c:pt idx="30210">
                  <c:v>41438.375</c:v>
                </c:pt>
                <c:pt idx="30211">
                  <c:v>41438.416666666664</c:v>
                </c:pt>
                <c:pt idx="30212">
                  <c:v>41438.458333333336</c:v>
                </c:pt>
                <c:pt idx="30213">
                  <c:v>41438.5</c:v>
                </c:pt>
                <c:pt idx="30214">
                  <c:v>41438.541666666664</c:v>
                </c:pt>
                <c:pt idx="30215">
                  <c:v>41438.583333333336</c:v>
                </c:pt>
                <c:pt idx="30216">
                  <c:v>41438.625</c:v>
                </c:pt>
                <c:pt idx="30217">
                  <c:v>41438.666666666664</c:v>
                </c:pt>
                <c:pt idx="30218">
                  <c:v>41438.708333333336</c:v>
                </c:pt>
                <c:pt idx="30219">
                  <c:v>41438.75</c:v>
                </c:pt>
                <c:pt idx="30220">
                  <c:v>41438.791666666664</c:v>
                </c:pt>
                <c:pt idx="30221">
                  <c:v>41438.833333333336</c:v>
                </c:pt>
                <c:pt idx="30222">
                  <c:v>41438.875</c:v>
                </c:pt>
                <c:pt idx="30223">
                  <c:v>41438.916666666664</c:v>
                </c:pt>
                <c:pt idx="30224">
                  <c:v>41438.958333333336</c:v>
                </c:pt>
                <c:pt idx="30225">
                  <c:v>41439</c:v>
                </c:pt>
                <c:pt idx="30226">
                  <c:v>41439.041666666664</c:v>
                </c:pt>
                <c:pt idx="30227">
                  <c:v>41439.083333333336</c:v>
                </c:pt>
                <c:pt idx="30228">
                  <c:v>41439.125</c:v>
                </c:pt>
                <c:pt idx="30229">
                  <c:v>41439.166666666664</c:v>
                </c:pt>
                <c:pt idx="30230">
                  <c:v>41439.208333333336</c:v>
                </c:pt>
                <c:pt idx="30231">
                  <c:v>41439.25</c:v>
                </c:pt>
                <c:pt idx="30232">
                  <c:v>41439.291666666664</c:v>
                </c:pt>
                <c:pt idx="30233">
                  <c:v>41439.333333333336</c:v>
                </c:pt>
                <c:pt idx="30234">
                  <c:v>41439.375</c:v>
                </c:pt>
                <c:pt idx="30235">
                  <c:v>41439.416666666664</c:v>
                </c:pt>
                <c:pt idx="30236">
                  <c:v>41439.458333333336</c:v>
                </c:pt>
                <c:pt idx="30237">
                  <c:v>41439.5</c:v>
                </c:pt>
                <c:pt idx="30238">
                  <c:v>41439.541666666664</c:v>
                </c:pt>
                <c:pt idx="30239">
                  <c:v>41439.583333333336</c:v>
                </c:pt>
                <c:pt idx="30240">
                  <c:v>41439.625</c:v>
                </c:pt>
                <c:pt idx="30241">
                  <c:v>41439.666666666664</c:v>
                </c:pt>
                <c:pt idx="30242">
                  <c:v>41439.708333333336</c:v>
                </c:pt>
                <c:pt idx="30243">
                  <c:v>41439.75</c:v>
                </c:pt>
                <c:pt idx="30244">
                  <c:v>41439.791666666664</c:v>
                </c:pt>
                <c:pt idx="30245">
                  <c:v>41439.833333333336</c:v>
                </c:pt>
                <c:pt idx="30246">
                  <c:v>41439.875</c:v>
                </c:pt>
                <c:pt idx="30247">
                  <c:v>41439.916666666664</c:v>
                </c:pt>
                <c:pt idx="30248">
                  <c:v>41439.958333333336</c:v>
                </c:pt>
                <c:pt idx="30249">
                  <c:v>41440</c:v>
                </c:pt>
                <c:pt idx="30250">
                  <c:v>41440.041666666664</c:v>
                </c:pt>
                <c:pt idx="30251">
                  <c:v>41440.083333333336</c:v>
                </c:pt>
                <c:pt idx="30252">
                  <c:v>41440.125</c:v>
                </c:pt>
                <c:pt idx="30253">
                  <c:v>41440.166666666664</c:v>
                </c:pt>
                <c:pt idx="30254">
                  <c:v>41440.208333333336</c:v>
                </c:pt>
                <c:pt idx="30255">
                  <c:v>41440.25</c:v>
                </c:pt>
                <c:pt idx="30256">
                  <c:v>41440.291666666664</c:v>
                </c:pt>
                <c:pt idx="30257">
                  <c:v>41440.333333333336</c:v>
                </c:pt>
                <c:pt idx="30258">
                  <c:v>41440.375</c:v>
                </c:pt>
                <c:pt idx="30259">
                  <c:v>41440.416666666664</c:v>
                </c:pt>
                <c:pt idx="30260">
                  <c:v>41440.458333333336</c:v>
                </c:pt>
                <c:pt idx="30261">
                  <c:v>41440.5</c:v>
                </c:pt>
                <c:pt idx="30262">
                  <c:v>41440.541666666664</c:v>
                </c:pt>
                <c:pt idx="30263">
                  <c:v>41440.583333333336</c:v>
                </c:pt>
                <c:pt idx="30264">
                  <c:v>41440.625</c:v>
                </c:pt>
                <c:pt idx="30265">
                  <c:v>41440.666666666664</c:v>
                </c:pt>
                <c:pt idx="30266">
                  <c:v>41440.708333333336</c:v>
                </c:pt>
                <c:pt idx="30267">
                  <c:v>41440.75</c:v>
                </c:pt>
                <c:pt idx="30268">
                  <c:v>41440.791666666664</c:v>
                </c:pt>
                <c:pt idx="30269">
                  <c:v>41440.833333333336</c:v>
                </c:pt>
                <c:pt idx="30270">
                  <c:v>41440.875</c:v>
                </c:pt>
                <c:pt idx="30271">
                  <c:v>41440.916666666664</c:v>
                </c:pt>
                <c:pt idx="30272">
                  <c:v>41440.958333333336</c:v>
                </c:pt>
                <c:pt idx="30273">
                  <c:v>41441</c:v>
                </c:pt>
                <c:pt idx="30274">
                  <c:v>41441.041666666664</c:v>
                </c:pt>
                <c:pt idx="30275">
                  <c:v>41441.083333333336</c:v>
                </c:pt>
                <c:pt idx="30276">
                  <c:v>41441.125</c:v>
                </c:pt>
                <c:pt idx="30277">
                  <c:v>41441.166666666664</c:v>
                </c:pt>
                <c:pt idx="30278">
                  <c:v>41441.208333333336</c:v>
                </c:pt>
                <c:pt idx="30279">
                  <c:v>41441.25</c:v>
                </c:pt>
                <c:pt idx="30280">
                  <c:v>41441.291666666664</c:v>
                </c:pt>
                <c:pt idx="30281">
                  <c:v>41441.333333333336</c:v>
                </c:pt>
                <c:pt idx="30282">
                  <c:v>41441.375</c:v>
                </c:pt>
                <c:pt idx="30283">
                  <c:v>41441.416666666664</c:v>
                </c:pt>
                <c:pt idx="30284">
                  <c:v>41441.458333333336</c:v>
                </c:pt>
                <c:pt idx="30285">
                  <c:v>41441.5</c:v>
                </c:pt>
                <c:pt idx="30286">
                  <c:v>41441.541666666664</c:v>
                </c:pt>
                <c:pt idx="30287">
                  <c:v>41441.583333333336</c:v>
                </c:pt>
                <c:pt idx="30288">
                  <c:v>41441.625</c:v>
                </c:pt>
                <c:pt idx="30289">
                  <c:v>41441.666666666664</c:v>
                </c:pt>
                <c:pt idx="30290">
                  <c:v>41441.708333333336</c:v>
                </c:pt>
                <c:pt idx="30291">
                  <c:v>41441.75</c:v>
                </c:pt>
                <c:pt idx="30292">
                  <c:v>41441.791666666664</c:v>
                </c:pt>
                <c:pt idx="30293">
                  <c:v>41441.833333333336</c:v>
                </c:pt>
                <c:pt idx="30294">
                  <c:v>41441.875</c:v>
                </c:pt>
                <c:pt idx="30295">
                  <c:v>41441.916666666664</c:v>
                </c:pt>
                <c:pt idx="30296">
                  <c:v>41441.958333333336</c:v>
                </c:pt>
                <c:pt idx="30297">
                  <c:v>41442</c:v>
                </c:pt>
                <c:pt idx="30298">
                  <c:v>41442.041666666664</c:v>
                </c:pt>
                <c:pt idx="30299">
                  <c:v>41442.083333333336</c:v>
                </c:pt>
                <c:pt idx="30300">
                  <c:v>41442.125</c:v>
                </c:pt>
                <c:pt idx="30301">
                  <c:v>41442.166666666664</c:v>
                </c:pt>
                <c:pt idx="30302">
                  <c:v>41442.208333333336</c:v>
                </c:pt>
                <c:pt idx="30303">
                  <c:v>41442.25</c:v>
                </c:pt>
                <c:pt idx="30304">
                  <c:v>41442.291666666664</c:v>
                </c:pt>
                <c:pt idx="30305">
                  <c:v>41442.333333333336</c:v>
                </c:pt>
                <c:pt idx="30306">
                  <c:v>41442.375</c:v>
                </c:pt>
                <c:pt idx="30307">
                  <c:v>41442.416666666664</c:v>
                </c:pt>
                <c:pt idx="30308">
                  <c:v>41442.458333333336</c:v>
                </c:pt>
                <c:pt idx="30309">
                  <c:v>41442.5</c:v>
                </c:pt>
                <c:pt idx="30310">
                  <c:v>41442.541666666664</c:v>
                </c:pt>
                <c:pt idx="30311">
                  <c:v>41442.583333333336</c:v>
                </c:pt>
                <c:pt idx="30312">
                  <c:v>41442.625</c:v>
                </c:pt>
                <c:pt idx="30313">
                  <c:v>41442.666666666664</c:v>
                </c:pt>
                <c:pt idx="30314">
                  <c:v>41442.708333333336</c:v>
                </c:pt>
                <c:pt idx="30315">
                  <c:v>41442.75</c:v>
                </c:pt>
                <c:pt idx="30316">
                  <c:v>41442.791666666664</c:v>
                </c:pt>
                <c:pt idx="30317">
                  <c:v>41442.833333333336</c:v>
                </c:pt>
                <c:pt idx="30318">
                  <c:v>41442.875</c:v>
                </c:pt>
                <c:pt idx="30319">
                  <c:v>41442.916666666664</c:v>
                </c:pt>
                <c:pt idx="30320">
                  <c:v>41442.958333333336</c:v>
                </c:pt>
                <c:pt idx="30321">
                  <c:v>41443</c:v>
                </c:pt>
                <c:pt idx="30322">
                  <c:v>41443.041666666664</c:v>
                </c:pt>
                <c:pt idx="30323">
                  <c:v>41443.083333333336</c:v>
                </c:pt>
                <c:pt idx="30324">
                  <c:v>41443.125</c:v>
                </c:pt>
                <c:pt idx="30325">
                  <c:v>41443.166666666664</c:v>
                </c:pt>
                <c:pt idx="30326">
                  <c:v>41443.208333333336</c:v>
                </c:pt>
                <c:pt idx="30327">
                  <c:v>41443.25</c:v>
                </c:pt>
                <c:pt idx="30328">
                  <c:v>41443.291666666664</c:v>
                </c:pt>
                <c:pt idx="30329">
                  <c:v>41443.333333333336</c:v>
                </c:pt>
                <c:pt idx="30330">
                  <c:v>41443.375</c:v>
                </c:pt>
                <c:pt idx="30331">
                  <c:v>41443.416666666664</c:v>
                </c:pt>
                <c:pt idx="30332">
                  <c:v>41443.458333333336</c:v>
                </c:pt>
                <c:pt idx="30333">
                  <c:v>41443.5</c:v>
                </c:pt>
                <c:pt idx="30334">
                  <c:v>41443.541666666664</c:v>
                </c:pt>
                <c:pt idx="30335">
                  <c:v>41443.583333333336</c:v>
                </c:pt>
                <c:pt idx="30336">
                  <c:v>41443.625</c:v>
                </c:pt>
                <c:pt idx="30337">
                  <c:v>41443.666666666664</c:v>
                </c:pt>
                <c:pt idx="30338">
                  <c:v>41443.708333333336</c:v>
                </c:pt>
                <c:pt idx="30339">
                  <c:v>41443.75</c:v>
                </c:pt>
                <c:pt idx="30340">
                  <c:v>41443.791666666664</c:v>
                </c:pt>
                <c:pt idx="30341">
                  <c:v>41443.833333333336</c:v>
                </c:pt>
                <c:pt idx="30342">
                  <c:v>41443.875</c:v>
                </c:pt>
                <c:pt idx="30343">
                  <c:v>41443.916666666664</c:v>
                </c:pt>
                <c:pt idx="30344">
                  <c:v>41443.958333333336</c:v>
                </c:pt>
                <c:pt idx="30345">
                  <c:v>41444</c:v>
                </c:pt>
                <c:pt idx="30346">
                  <c:v>41444.041666666664</c:v>
                </c:pt>
                <c:pt idx="30347">
                  <c:v>41444.083333333336</c:v>
                </c:pt>
                <c:pt idx="30348">
                  <c:v>41444.125</c:v>
                </c:pt>
                <c:pt idx="30349">
                  <c:v>41444.166666666664</c:v>
                </c:pt>
                <c:pt idx="30350">
                  <c:v>41444.208333333336</c:v>
                </c:pt>
                <c:pt idx="30351">
                  <c:v>41444.25</c:v>
                </c:pt>
                <c:pt idx="30352">
                  <c:v>41444.291666666664</c:v>
                </c:pt>
                <c:pt idx="30353">
                  <c:v>41444.333333333336</c:v>
                </c:pt>
                <c:pt idx="30354">
                  <c:v>41444.375</c:v>
                </c:pt>
                <c:pt idx="30355">
                  <c:v>41444.416666666664</c:v>
                </c:pt>
                <c:pt idx="30356">
                  <c:v>41444.458333333336</c:v>
                </c:pt>
                <c:pt idx="30357">
                  <c:v>41444.5</c:v>
                </c:pt>
                <c:pt idx="30358">
                  <c:v>41444.541666666664</c:v>
                </c:pt>
                <c:pt idx="30359">
                  <c:v>41444.583333333336</c:v>
                </c:pt>
                <c:pt idx="30360">
                  <c:v>41444.625</c:v>
                </c:pt>
                <c:pt idx="30361">
                  <c:v>41444.666666666664</c:v>
                </c:pt>
                <c:pt idx="30362">
                  <c:v>41444.708333333336</c:v>
                </c:pt>
                <c:pt idx="30363">
                  <c:v>41444.75</c:v>
                </c:pt>
                <c:pt idx="30364">
                  <c:v>41444.791666666664</c:v>
                </c:pt>
                <c:pt idx="30365">
                  <c:v>41444.833333333336</c:v>
                </c:pt>
                <c:pt idx="30366">
                  <c:v>41444.875</c:v>
                </c:pt>
                <c:pt idx="30367">
                  <c:v>41444.916666666664</c:v>
                </c:pt>
                <c:pt idx="30368">
                  <c:v>41444.958333333336</c:v>
                </c:pt>
                <c:pt idx="30369">
                  <c:v>41445</c:v>
                </c:pt>
                <c:pt idx="30370">
                  <c:v>41445.041666666664</c:v>
                </c:pt>
                <c:pt idx="30371">
                  <c:v>41445.083333333336</c:v>
                </c:pt>
                <c:pt idx="30372">
                  <c:v>41445.125</c:v>
                </c:pt>
                <c:pt idx="30373">
                  <c:v>41445.166666666664</c:v>
                </c:pt>
                <c:pt idx="30374">
                  <c:v>41445.208333333336</c:v>
                </c:pt>
                <c:pt idx="30375">
                  <c:v>41445.25</c:v>
                </c:pt>
                <c:pt idx="30376">
                  <c:v>41445.291666666664</c:v>
                </c:pt>
                <c:pt idx="30377">
                  <c:v>41445.333333333336</c:v>
                </c:pt>
                <c:pt idx="30378">
                  <c:v>41445.375</c:v>
                </c:pt>
                <c:pt idx="30379">
                  <c:v>41445.416666666664</c:v>
                </c:pt>
                <c:pt idx="30380">
                  <c:v>41445.458333333336</c:v>
                </c:pt>
                <c:pt idx="30381">
                  <c:v>41445.5</c:v>
                </c:pt>
                <c:pt idx="30382">
                  <c:v>41445.541666666664</c:v>
                </c:pt>
                <c:pt idx="30383">
                  <c:v>41445.583333333336</c:v>
                </c:pt>
                <c:pt idx="30384">
                  <c:v>41445.625</c:v>
                </c:pt>
                <c:pt idx="30385">
                  <c:v>41445.666666666664</c:v>
                </c:pt>
                <c:pt idx="30386">
                  <c:v>41445.708333333336</c:v>
                </c:pt>
                <c:pt idx="30387">
                  <c:v>41445.75</c:v>
                </c:pt>
                <c:pt idx="30388">
                  <c:v>41445.791666666664</c:v>
                </c:pt>
                <c:pt idx="30389">
                  <c:v>41445.833333333336</c:v>
                </c:pt>
                <c:pt idx="30390">
                  <c:v>41445.875</c:v>
                </c:pt>
                <c:pt idx="30391">
                  <c:v>41445.916666666664</c:v>
                </c:pt>
                <c:pt idx="30392">
                  <c:v>41445.958333333336</c:v>
                </c:pt>
                <c:pt idx="30393">
                  <c:v>41446</c:v>
                </c:pt>
                <c:pt idx="30394">
                  <c:v>41446.041666666664</c:v>
                </c:pt>
                <c:pt idx="30395">
                  <c:v>41446.083333333336</c:v>
                </c:pt>
                <c:pt idx="30396">
                  <c:v>41446.125</c:v>
                </c:pt>
                <c:pt idx="30397">
                  <c:v>41446.166666666664</c:v>
                </c:pt>
                <c:pt idx="30398">
                  <c:v>41446.208333333336</c:v>
                </c:pt>
                <c:pt idx="30399">
                  <c:v>41446.25</c:v>
                </c:pt>
                <c:pt idx="30400">
                  <c:v>41446.291666666664</c:v>
                </c:pt>
                <c:pt idx="30401">
                  <c:v>41446.333333333336</c:v>
                </c:pt>
                <c:pt idx="30402">
                  <c:v>41446.375</c:v>
                </c:pt>
                <c:pt idx="30403">
                  <c:v>41446.416666666664</c:v>
                </c:pt>
                <c:pt idx="30404">
                  <c:v>41446.458333333336</c:v>
                </c:pt>
                <c:pt idx="30405">
                  <c:v>41446.5</c:v>
                </c:pt>
                <c:pt idx="30406">
                  <c:v>41446.541666666664</c:v>
                </c:pt>
                <c:pt idx="30407">
                  <c:v>41446.583333333336</c:v>
                </c:pt>
                <c:pt idx="30408">
                  <c:v>41446.625</c:v>
                </c:pt>
                <c:pt idx="30409">
                  <c:v>41446.666666666664</c:v>
                </c:pt>
                <c:pt idx="30410">
                  <c:v>41446.708333333336</c:v>
                </c:pt>
                <c:pt idx="30411">
                  <c:v>41446.75</c:v>
                </c:pt>
                <c:pt idx="30412">
                  <c:v>41446.791666666664</c:v>
                </c:pt>
                <c:pt idx="30413">
                  <c:v>41446.833333333336</c:v>
                </c:pt>
                <c:pt idx="30414">
                  <c:v>41446.875</c:v>
                </c:pt>
                <c:pt idx="30415">
                  <c:v>41446.916666666664</c:v>
                </c:pt>
                <c:pt idx="30416">
                  <c:v>41446.958333333336</c:v>
                </c:pt>
                <c:pt idx="30417">
                  <c:v>41447</c:v>
                </c:pt>
                <c:pt idx="30418">
                  <c:v>41447.041666666664</c:v>
                </c:pt>
                <c:pt idx="30419">
                  <c:v>41447.083333333336</c:v>
                </c:pt>
                <c:pt idx="30420">
                  <c:v>41447.125</c:v>
                </c:pt>
                <c:pt idx="30421">
                  <c:v>41447.166666666664</c:v>
                </c:pt>
                <c:pt idx="30422">
                  <c:v>41447.208333333336</c:v>
                </c:pt>
                <c:pt idx="30423">
                  <c:v>41447.25</c:v>
                </c:pt>
                <c:pt idx="30424">
                  <c:v>41447.291666666664</c:v>
                </c:pt>
                <c:pt idx="30425">
                  <c:v>41447.333333333336</c:v>
                </c:pt>
                <c:pt idx="30426">
                  <c:v>41447.375</c:v>
                </c:pt>
                <c:pt idx="30427">
                  <c:v>41447.416666666664</c:v>
                </c:pt>
                <c:pt idx="30428">
                  <c:v>41447.458333333336</c:v>
                </c:pt>
                <c:pt idx="30429">
                  <c:v>41447.5</c:v>
                </c:pt>
                <c:pt idx="30430">
                  <c:v>41447.541666666664</c:v>
                </c:pt>
                <c:pt idx="30431">
                  <c:v>41447.583333333336</c:v>
                </c:pt>
                <c:pt idx="30432">
                  <c:v>41447.625</c:v>
                </c:pt>
                <c:pt idx="30433">
                  <c:v>41447.666666666664</c:v>
                </c:pt>
                <c:pt idx="30434">
                  <c:v>41447.708333333336</c:v>
                </c:pt>
                <c:pt idx="30435">
                  <c:v>41447.75</c:v>
                </c:pt>
                <c:pt idx="30436">
                  <c:v>41447.791666666664</c:v>
                </c:pt>
                <c:pt idx="30437">
                  <c:v>41447.833333333336</c:v>
                </c:pt>
                <c:pt idx="30438">
                  <c:v>41447.875</c:v>
                </c:pt>
                <c:pt idx="30439">
                  <c:v>41447.916666666664</c:v>
                </c:pt>
                <c:pt idx="30440">
                  <c:v>41447.958333333336</c:v>
                </c:pt>
                <c:pt idx="30441">
                  <c:v>41448</c:v>
                </c:pt>
                <c:pt idx="30442">
                  <c:v>41448.041666666664</c:v>
                </c:pt>
                <c:pt idx="30443">
                  <c:v>41448.083333333336</c:v>
                </c:pt>
                <c:pt idx="30444">
                  <c:v>41448.125</c:v>
                </c:pt>
                <c:pt idx="30445">
                  <c:v>41448.166666666664</c:v>
                </c:pt>
                <c:pt idx="30446">
                  <c:v>41448.208333333336</c:v>
                </c:pt>
                <c:pt idx="30447">
                  <c:v>41448.25</c:v>
                </c:pt>
                <c:pt idx="30448">
                  <c:v>41448.291666666664</c:v>
                </c:pt>
                <c:pt idx="30449">
                  <c:v>41448.333333333336</c:v>
                </c:pt>
                <c:pt idx="30450">
                  <c:v>41448.375</c:v>
                </c:pt>
                <c:pt idx="30451">
                  <c:v>41448.416666666664</c:v>
                </c:pt>
                <c:pt idx="30452">
                  <c:v>41448.458333333336</c:v>
                </c:pt>
                <c:pt idx="30453">
                  <c:v>41448.5</c:v>
                </c:pt>
                <c:pt idx="30454">
                  <c:v>41448.541666666664</c:v>
                </c:pt>
                <c:pt idx="30455">
                  <c:v>41448.583333333336</c:v>
                </c:pt>
                <c:pt idx="30456">
                  <c:v>41448.625</c:v>
                </c:pt>
                <c:pt idx="30457">
                  <c:v>41448.666666666664</c:v>
                </c:pt>
                <c:pt idx="30458">
                  <c:v>41448.708333333336</c:v>
                </c:pt>
                <c:pt idx="30459">
                  <c:v>41448.75</c:v>
                </c:pt>
                <c:pt idx="30460">
                  <c:v>41448.791666666664</c:v>
                </c:pt>
                <c:pt idx="30461">
                  <c:v>41448.833333333336</c:v>
                </c:pt>
                <c:pt idx="30462">
                  <c:v>41448.875</c:v>
                </c:pt>
                <c:pt idx="30463">
                  <c:v>41448.916666666664</c:v>
                </c:pt>
                <c:pt idx="30464">
                  <c:v>41448.958333333336</c:v>
                </c:pt>
                <c:pt idx="30465">
                  <c:v>41449</c:v>
                </c:pt>
                <c:pt idx="30466">
                  <c:v>41449.041666666664</c:v>
                </c:pt>
                <c:pt idx="30467">
                  <c:v>41449.083333333336</c:v>
                </c:pt>
                <c:pt idx="30468">
                  <c:v>41449.125</c:v>
                </c:pt>
                <c:pt idx="30469">
                  <c:v>41449.166666666664</c:v>
                </c:pt>
                <c:pt idx="30470">
                  <c:v>41449.208333333336</c:v>
                </c:pt>
                <c:pt idx="30471">
                  <c:v>41449.25</c:v>
                </c:pt>
                <c:pt idx="30472">
                  <c:v>41449.291666666664</c:v>
                </c:pt>
                <c:pt idx="30473">
                  <c:v>41449.333333333336</c:v>
                </c:pt>
                <c:pt idx="30474">
                  <c:v>41449.375</c:v>
                </c:pt>
                <c:pt idx="30475">
                  <c:v>41449.416666666664</c:v>
                </c:pt>
                <c:pt idx="30476">
                  <c:v>41449.458333333336</c:v>
                </c:pt>
                <c:pt idx="30477">
                  <c:v>41449.5</c:v>
                </c:pt>
                <c:pt idx="30478">
                  <c:v>41449.541666666664</c:v>
                </c:pt>
                <c:pt idx="30479">
                  <c:v>41449.583333333336</c:v>
                </c:pt>
                <c:pt idx="30480">
                  <c:v>41449.625</c:v>
                </c:pt>
                <c:pt idx="30481">
                  <c:v>41449.666666666664</c:v>
                </c:pt>
                <c:pt idx="30482">
                  <c:v>41449.708333333336</c:v>
                </c:pt>
                <c:pt idx="30483">
                  <c:v>41449.75</c:v>
                </c:pt>
                <c:pt idx="30484">
                  <c:v>41449.791666666664</c:v>
                </c:pt>
                <c:pt idx="30485">
                  <c:v>41449.833333333336</c:v>
                </c:pt>
                <c:pt idx="30486">
                  <c:v>41449.875</c:v>
                </c:pt>
                <c:pt idx="30487">
                  <c:v>41449.916666666664</c:v>
                </c:pt>
                <c:pt idx="30488">
                  <c:v>41449.958333333336</c:v>
                </c:pt>
                <c:pt idx="30489">
                  <c:v>41450</c:v>
                </c:pt>
                <c:pt idx="30490">
                  <c:v>41450.041666666664</c:v>
                </c:pt>
                <c:pt idx="30491">
                  <c:v>41450.083333333336</c:v>
                </c:pt>
                <c:pt idx="30492">
                  <c:v>41450.125</c:v>
                </c:pt>
                <c:pt idx="30493">
                  <c:v>41450.166666666664</c:v>
                </c:pt>
                <c:pt idx="30494">
                  <c:v>41450.208333333336</c:v>
                </c:pt>
                <c:pt idx="30495">
                  <c:v>41450.25</c:v>
                </c:pt>
                <c:pt idx="30496">
                  <c:v>41450.291666666664</c:v>
                </c:pt>
                <c:pt idx="30497">
                  <c:v>41450.333333333336</c:v>
                </c:pt>
                <c:pt idx="30498">
                  <c:v>41450.375</c:v>
                </c:pt>
                <c:pt idx="30499">
                  <c:v>41450.416666666664</c:v>
                </c:pt>
                <c:pt idx="30500">
                  <c:v>41450.458333333336</c:v>
                </c:pt>
                <c:pt idx="30501">
                  <c:v>41450.5</c:v>
                </c:pt>
                <c:pt idx="30502">
                  <c:v>41450.541666666664</c:v>
                </c:pt>
                <c:pt idx="30503">
                  <c:v>41450.583333333336</c:v>
                </c:pt>
                <c:pt idx="30504">
                  <c:v>41450.625</c:v>
                </c:pt>
                <c:pt idx="30505">
                  <c:v>41450.666666666664</c:v>
                </c:pt>
                <c:pt idx="30506">
                  <c:v>41450.708333333336</c:v>
                </c:pt>
                <c:pt idx="30507">
                  <c:v>41450.75</c:v>
                </c:pt>
                <c:pt idx="30508">
                  <c:v>41450.791666666664</c:v>
                </c:pt>
                <c:pt idx="30509">
                  <c:v>41450.833333333336</c:v>
                </c:pt>
                <c:pt idx="30510">
                  <c:v>41450.875</c:v>
                </c:pt>
                <c:pt idx="30511">
                  <c:v>41450.916666666664</c:v>
                </c:pt>
                <c:pt idx="30512">
                  <c:v>41450.958333333336</c:v>
                </c:pt>
                <c:pt idx="30513">
                  <c:v>41451</c:v>
                </c:pt>
                <c:pt idx="30514">
                  <c:v>41451.041666666664</c:v>
                </c:pt>
                <c:pt idx="30515">
                  <c:v>41451.083333333336</c:v>
                </c:pt>
                <c:pt idx="30516">
                  <c:v>41451.125</c:v>
                </c:pt>
                <c:pt idx="30517">
                  <c:v>41451.166666666664</c:v>
                </c:pt>
                <c:pt idx="30518">
                  <c:v>41451.208333333336</c:v>
                </c:pt>
                <c:pt idx="30519">
                  <c:v>41451.25</c:v>
                </c:pt>
                <c:pt idx="30520">
                  <c:v>41451.291666666664</c:v>
                </c:pt>
                <c:pt idx="30521">
                  <c:v>41451.333333333336</c:v>
                </c:pt>
                <c:pt idx="30522">
                  <c:v>41451.375</c:v>
                </c:pt>
                <c:pt idx="30523">
                  <c:v>41451.416666666664</c:v>
                </c:pt>
                <c:pt idx="30524">
                  <c:v>41451.458333333336</c:v>
                </c:pt>
                <c:pt idx="30525">
                  <c:v>41451.5</c:v>
                </c:pt>
                <c:pt idx="30526">
                  <c:v>41451.541666666664</c:v>
                </c:pt>
                <c:pt idx="30527">
                  <c:v>41451.583333333336</c:v>
                </c:pt>
                <c:pt idx="30528">
                  <c:v>41451.625</c:v>
                </c:pt>
                <c:pt idx="30529">
                  <c:v>41451.666666666664</c:v>
                </c:pt>
                <c:pt idx="30530">
                  <c:v>41451.708333333336</c:v>
                </c:pt>
                <c:pt idx="30531">
                  <c:v>41451.75</c:v>
                </c:pt>
                <c:pt idx="30532">
                  <c:v>41451.791666666664</c:v>
                </c:pt>
                <c:pt idx="30533">
                  <c:v>41451.833333333336</c:v>
                </c:pt>
                <c:pt idx="30534">
                  <c:v>41451.875</c:v>
                </c:pt>
                <c:pt idx="30535">
                  <c:v>41451.916666666664</c:v>
                </c:pt>
                <c:pt idx="30536">
                  <c:v>41451.958333333336</c:v>
                </c:pt>
                <c:pt idx="30537">
                  <c:v>41452</c:v>
                </c:pt>
                <c:pt idx="30538">
                  <c:v>41452.041666666664</c:v>
                </c:pt>
                <c:pt idx="30539">
                  <c:v>41452.083333333336</c:v>
                </c:pt>
                <c:pt idx="30540">
                  <c:v>41452.125</c:v>
                </c:pt>
                <c:pt idx="30541">
                  <c:v>41452.166666666664</c:v>
                </c:pt>
                <c:pt idx="30542">
                  <c:v>41452.208333333336</c:v>
                </c:pt>
                <c:pt idx="30543">
                  <c:v>41452.25</c:v>
                </c:pt>
                <c:pt idx="30544">
                  <c:v>41452.291666666664</c:v>
                </c:pt>
                <c:pt idx="30545">
                  <c:v>41452.333333333336</c:v>
                </c:pt>
                <c:pt idx="30546">
                  <c:v>41452.375</c:v>
                </c:pt>
                <c:pt idx="30547">
                  <c:v>41452.416666666664</c:v>
                </c:pt>
                <c:pt idx="30548">
                  <c:v>41452.458333333336</c:v>
                </c:pt>
                <c:pt idx="30549">
                  <c:v>41452.5</c:v>
                </c:pt>
                <c:pt idx="30550">
                  <c:v>41452.541666666664</c:v>
                </c:pt>
                <c:pt idx="30551">
                  <c:v>41452.583333333336</c:v>
                </c:pt>
                <c:pt idx="30552">
                  <c:v>41452.625</c:v>
                </c:pt>
                <c:pt idx="30553">
                  <c:v>41452.666666666664</c:v>
                </c:pt>
                <c:pt idx="30554">
                  <c:v>41452.708333333336</c:v>
                </c:pt>
                <c:pt idx="30555">
                  <c:v>41452.75</c:v>
                </c:pt>
                <c:pt idx="30556">
                  <c:v>41452.791666666664</c:v>
                </c:pt>
                <c:pt idx="30557">
                  <c:v>41452.833333333336</c:v>
                </c:pt>
                <c:pt idx="30558">
                  <c:v>41452.875</c:v>
                </c:pt>
                <c:pt idx="30559">
                  <c:v>41452.916666666664</c:v>
                </c:pt>
                <c:pt idx="30560">
                  <c:v>41452.958333333336</c:v>
                </c:pt>
                <c:pt idx="30561">
                  <c:v>41453</c:v>
                </c:pt>
                <c:pt idx="30562">
                  <c:v>41453.041666666664</c:v>
                </c:pt>
                <c:pt idx="30563">
                  <c:v>41453.083333333336</c:v>
                </c:pt>
                <c:pt idx="30564">
                  <c:v>41453.125</c:v>
                </c:pt>
                <c:pt idx="30565">
                  <c:v>41453.166666666664</c:v>
                </c:pt>
                <c:pt idx="30566">
                  <c:v>41453.208333333336</c:v>
                </c:pt>
                <c:pt idx="30567">
                  <c:v>41453.25</c:v>
                </c:pt>
                <c:pt idx="30568">
                  <c:v>41453.291666666664</c:v>
                </c:pt>
                <c:pt idx="30569">
                  <c:v>41453.333333333336</c:v>
                </c:pt>
                <c:pt idx="30570">
                  <c:v>41453.375</c:v>
                </c:pt>
                <c:pt idx="30571">
                  <c:v>41453.416666666664</c:v>
                </c:pt>
                <c:pt idx="30572">
                  <c:v>41453.458333333336</c:v>
                </c:pt>
                <c:pt idx="30573">
                  <c:v>41453.5</c:v>
                </c:pt>
                <c:pt idx="30574">
                  <c:v>41453.541666666664</c:v>
                </c:pt>
                <c:pt idx="30575">
                  <c:v>41453.583333333336</c:v>
                </c:pt>
                <c:pt idx="30576">
                  <c:v>41453.625</c:v>
                </c:pt>
                <c:pt idx="30577">
                  <c:v>41453.666666666664</c:v>
                </c:pt>
                <c:pt idx="30578">
                  <c:v>41453.708333333336</c:v>
                </c:pt>
                <c:pt idx="30579">
                  <c:v>41453.75</c:v>
                </c:pt>
                <c:pt idx="30580">
                  <c:v>41453.791666666664</c:v>
                </c:pt>
                <c:pt idx="30581">
                  <c:v>41453.833333333336</c:v>
                </c:pt>
                <c:pt idx="30582">
                  <c:v>41453.875</c:v>
                </c:pt>
                <c:pt idx="30583">
                  <c:v>41453.916666666664</c:v>
                </c:pt>
                <c:pt idx="30584">
                  <c:v>41453.958333333336</c:v>
                </c:pt>
                <c:pt idx="30585">
                  <c:v>41454</c:v>
                </c:pt>
                <c:pt idx="30586">
                  <c:v>41454.041666666664</c:v>
                </c:pt>
                <c:pt idx="30587">
                  <c:v>41454.083333333336</c:v>
                </c:pt>
                <c:pt idx="30588">
                  <c:v>41454.125</c:v>
                </c:pt>
                <c:pt idx="30589">
                  <c:v>41454.166666666664</c:v>
                </c:pt>
                <c:pt idx="30590">
                  <c:v>41454.208333333336</c:v>
                </c:pt>
                <c:pt idx="30591">
                  <c:v>41454.25</c:v>
                </c:pt>
                <c:pt idx="30592">
                  <c:v>41454.291666666664</c:v>
                </c:pt>
                <c:pt idx="30593">
                  <c:v>41454.333333333336</c:v>
                </c:pt>
                <c:pt idx="30594">
                  <c:v>41454.375</c:v>
                </c:pt>
                <c:pt idx="30595">
                  <c:v>41454.416666666664</c:v>
                </c:pt>
                <c:pt idx="30596">
                  <c:v>41454.458333333336</c:v>
                </c:pt>
                <c:pt idx="30597">
                  <c:v>41454.5</c:v>
                </c:pt>
                <c:pt idx="30598">
                  <c:v>41454.541666666664</c:v>
                </c:pt>
                <c:pt idx="30599">
                  <c:v>41454.583333333336</c:v>
                </c:pt>
                <c:pt idx="30600">
                  <c:v>41454.625</c:v>
                </c:pt>
                <c:pt idx="30601">
                  <c:v>41454.666666666664</c:v>
                </c:pt>
                <c:pt idx="30602">
                  <c:v>41454.708333333336</c:v>
                </c:pt>
                <c:pt idx="30603">
                  <c:v>41454.75</c:v>
                </c:pt>
                <c:pt idx="30604">
                  <c:v>41454.791666666664</c:v>
                </c:pt>
                <c:pt idx="30605">
                  <c:v>41454.833333333336</c:v>
                </c:pt>
                <c:pt idx="30606">
                  <c:v>41454.875</c:v>
                </c:pt>
                <c:pt idx="30607">
                  <c:v>41454.916666666664</c:v>
                </c:pt>
                <c:pt idx="30608">
                  <c:v>41454.958333333336</c:v>
                </c:pt>
                <c:pt idx="30609">
                  <c:v>41455</c:v>
                </c:pt>
                <c:pt idx="30610">
                  <c:v>41455.041666666664</c:v>
                </c:pt>
                <c:pt idx="30611">
                  <c:v>41455.083333333336</c:v>
                </c:pt>
                <c:pt idx="30612">
                  <c:v>41455.125</c:v>
                </c:pt>
                <c:pt idx="30613">
                  <c:v>41455.166666666664</c:v>
                </c:pt>
                <c:pt idx="30614">
                  <c:v>41455.208333333336</c:v>
                </c:pt>
                <c:pt idx="30615">
                  <c:v>41455.25</c:v>
                </c:pt>
                <c:pt idx="30616">
                  <c:v>41455.291666666664</c:v>
                </c:pt>
                <c:pt idx="30617">
                  <c:v>41455.333333333336</c:v>
                </c:pt>
                <c:pt idx="30618">
                  <c:v>41455.375</c:v>
                </c:pt>
                <c:pt idx="30619">
                  <c:v>41455.416666666664</c:v>
                </c:pt>
                <c:pt idx="30620">
                  <c:v>41455.458333333336</c:v>
                </c:pt>
                <c:pt idx="30621">
                  <c:v>41455.5</c:v>
                </c:pt>
                <c:pt idx="30622">
                  <c:v>41455.541666666664</c:v>
                </c:pt>
                <c:pt idx="30623">
                  <c:v>41455.583333333336</c:v>
                </c:pt>
                <c:pt idx="30624">
                  <c:v>41455.625</c:v>
                </c:pt>
                <c:pt idx="30625">
                  <c:v>41455.666666666664</c:v>
                </c:pt>
                <c:pt idx="30626">
                  <c:v>41455.708333333336</c:v>
                </c:pt>
                <c:pt idx="30627">
                  <c:v>41455.75</c:v>
                </c:pt>
                <c:pt idx="30628">
                  <c:v>41455.791666666664</c:v>
                </c:pt>
                <c:pt idx="30629">
                  <c:v>41455.833333333336</c:v>
                </c:pt>
                <c:pt idx="30630">
                  <c:v>41455.875</c:v>
                </c:pt>
                <c:pt idx="30631">
                  <c:v>41455.916666666664</c:v>
                </c:pt>
                <c:pt idx="30632">
                  <c:v>41455.958333333336</c:v>
                </c:pt>
                <c:pt idx="30633">
                  <c:v>41456</c:v>
                </c:pt>
                <c:pt idx="30634">
                  <c:v>41456.041666666664</c:v>
                </c:pt>
                <c:pt idx="30635">
                  <c:v>41456.083333333336</c:v>
                </c:pt>
                <c:pt idx="30636">
                  <c:v>41456.125</c:v>
                </c:pt>
                <c:pt idx="30637">
                  <c:v>41456.166666666664</c:v>
                </c:pt>
                <c:pt idx="30638">
                  <c:v>41456.208333333336</c:v>
                </c:pt>
                <c:pt idx="30639">
                  <c:v>41456.25</c:v>
                </c:pt>
                <c:pt idx="30640">
                  <c:v>41456.291666666664</c:v>
                </c:pt>
                <c:pt idx="30641">
                  <c:v>41456.333333333336</c:v>
                </c:pt>
                <c:pt idx="30642">
                  <c:v>41456.375</c:v>
                </c:pt>
                <c:pt idx="30643">
                  <c:v>41456.416666666664</c:v>
                </c:pt>
                <c:pt idx="30644">
                  <c:v>41456.458333333336</c:v>
                </c:pt>
                <c:pt idx="30645">
                  <c:v>41456.5</c:v>
                </c:pt>
                <c:pt idx="30646">
                  <c:v>41456.541666666664</c:v>
                </c:pt>
                <c:pt idx="30647">
                  <c:v>41456.583333333336</c:v>
                </c:pt>
                <c:pt idx="30648">
                  <c:v>41456.625</c:v>
                </c:pt>
                <c:pt idx="30649">
                  <c:v>41456.666666666664</c:v>
                </c:pt>
                <c:pt idx="30650">
                  <c:v>41456.708333333336</c:v>
                </c:pt>
                <c:pt idx="30651">
                  <c:v>41456.75</c:v>
                </c:pt>
                <c:pt idx="30652">
                  <c:v>41456.791666666664</c:v>
                </c:pt>
                <c:pt idx="30653">
                  <c:v>41456.833333333336</c:v>
                </c:pt>
                <c:pt idx="30654">
                  <c:v>41456.875</c:v>
                </c:pt>
                <c:pt idx="30655">
                  <c:v>41456.916666666664</c:v>
                </c:pt>
                <c:pt idx="30656">
                  <c:v>41456.958333333336</c:v>
                </c:pt>
                <c:pt idx="30657">
                  <c:v>41457</c:v>
                </c:pt>
                <c:pt idx="30658">
                  <c:v>41457.041666666664</c:v>
                </c:pt>
                <c:pt idx="30659">
                  <c:v>41457.083333333336</c:v>
                </c:pt>
                <c:pt idx="30660">
                  <c:v>41457.125</c:v>
                </c:pt>
                <c:pt idx="30661">
                  <c:v>41457.166666666664</c:v>
                </c:pt>
                <c:pt idx="30662">
                  <c:v>41457.208333333336</c:v>
                </c:pt>
                <c:pt idx="30663">
                  <c:v>41457.25</c:v>
                </c:pt>
                <c:pt idx="30664">
                  <c:v>41457.291666666664</c:v>
                </c:pt>
                <c:pt idx="30665">
                  <c:v>41457.333333333336</c:v>
                </c:pt>
                <c:pt idx="30666">
                  <c:v>41457.375</c:v>
                </c:pt>
                <c:pt idx="30667">
                  <c:v>41457.416666666664</c:v>
                </c:pt>
                <c:pt idx="30668">
                  <c:v>41457.458333333336</c:v>
                </c:pt>
                <c:pt idx="30669">
                  <c:v>41457.5</c:v>
                </c:pt>
                <c:pt idx="30670">
                  <c:v>41457.541666666664</c:v>
                </c:pt>
                <c:pt idx="30671">
                  <c:v>41457.583333333336</c:v>
                </c:pt>
                <c:pt idx="30672">
                  <c:v>41457.625</c:v>
                </c:pt>
                <c:pt idx="30673">
                  <c:v>41457.666666666664</c:v>
                </c:pt>
                <c:pt idx="30674">
                  <c:v>41457.708333333336</c:v>
                </c:pt>
                <c:pt idx="30675">
                  <c:v>41457.75</c:v>
                </c:pt>
                <c:pt idx="30676">
                  <c:v>41457.791666666664</c:v>
                </c:pt>
                <c:pt idx="30677">
                  <c:v>41457.833333333336</c:v>
                </c:pt>
                <c:pt idx="30678">
                  <c:v>41457.875</c:v>
                </c:pt>
                <c:pt idx="30679">
                  <c:v>41457.916666666664</c:v>
                </c:pt>
                <c:pt idx="30680">
                  <c:v>41457.958333333336</c:v>
                </c:pt>
                <c:pt idx="30681">
                  <c:v>41458</c:v>
                </c:pt>
                <c:pt idx="30682">
                  <c:v>41458.041666666664</c:v>
                </c:pt>
                <c:pt idx="30683">
                  <c:v>41458.083333333336</c:v>
                </c:pt>
                <c:pt idx="30684">
                  <c:v>41458.125</c:v>
                </c:pt>
                <c:pt idx="30685">
                  <c:v>41458.166666666664</c:v>
                </c:pt>
                <c:pt idx="30686">
                  <c:v>41458.208333333336</c:v>
                </c:pt>
                <c:pt idx="30687">
                  <c:v>41458.25</c:v>
                </c:pt>
                <c:pt idx="30688">
                  <c:v>41458.291666666664</c:v>
                </c:pt>
                <c:pt idx="30689">
                  <c:v>41458.333333333336</c:v>
                </c:pt>
                <c:pt idx="30690">
                  <c:v>41458.375</c:v>
                </c:pt>
                <c:pt idx="30691">
                  <c:v>41458.416666666664</c:v>
                </c:pt>
                <c:pt idx="30692">
                  <c:v>41458.458333333336</c:v>
                </c:pt>
                <c:pt idx="30693">
                  <c:v>41458.5</c:v>
                </c:pt>
                <c:pt idx="30694">
                  <c:v>41458.541666666664</c:v>
                </c:pt>
                <c:pt idx="30695">
                  <c:v>41458.583333333336</c:v>
                </c:pt>
                <c:pt idx="30696">
                  <c:v>41458.625</c:v>
                </c:pt>
                <c:pt idx="30697">
                  <c:v>41458.666666666664</c:v>
                </c:pt>
                <c:pt idx="30698">
                  <c:v>41458.708333333336</c:v>
                </c:pt>
                <c:pt idx="30699">
                  <c:v>41458.75</c:v>
                </c:pt>
                <c:pt idx="30700">
                  <c:v>41458.791666666664</c:v>
                </c:pt>
                <c:pt idx="30701">
                  <c:v>41458.833333333336</c:v>
                </c:pt>
                <c:pt idx="30702">
                  <c:v>41458.875</c:v>
                </c:pt>
                <c:pt idx="30703">
                  <c:v>41458.916666666664</c:v>
                </c:pt>
                <c:pt idx="30704">
                  <c:v>41458.958333333336</c:v>
                </c:pt>
                <c:pt idx="30705">
                  <c:v>41459</c:v>
                </c:pt>
                <c:pt idx="30706">
                  <c:v>41459.041666666664</c:v>
                </c:pt>
                <c:pt idx="30707">
                  <c:v>41459.083333333336</c:v>
                </c:pt>
                <c:pt idx="30708">
                  <c:v>41459.125</c:v>
                </c:pt>
                <c:pt idx="30709">
                  <c:v>41459.166666666664</c:v>
                </c:pt>
                <c:pt idx="30710">
                  <c:v>41459.208333333336</c:v>
                </c:pt>
                <c:pt idx="30711">
                  <c:v>41459.25</c:v>
                </c:pt>
                <c:pt idx="30712">
                  <c:v>41459.291666666664</c:v>
                </c:pt>
                <c:pt idx="30713">
                  <c:v>41459.333333333336</c:v>
                </c:pt>
                <c:pt idx="30714">
                  <c:v>41459.375</c:v>
                </c:pt>
                <c:pt idx="30715">
                  <c:v>41459.416666666664</c:v>
                </c:pt>
                <c:pt idx="30716">
                  <c:v>41459.458333333336</c:v>
                </c:pt>
                <c:pt idx="30717">
                  <c:v>41459.5</c:v>
                </c:pt>
                <c:pt idx="30718">
                  <c:v>41459.541666666664</c:v>
                </c:pt>
                <c:pt idx="30719">
                  <c:v>41459.583333333336</c:v>
                </c:pt>
                <c:pt idx="30720">
                  <c:v>41459.625</c:v>
                </c:pt>
                <c:pt idx="30721">
                  <c:v>41459.666666666664</c:v>
                </c:pt>
                <c:pt idx="30722">
                  <c:v>41459.708333333336</c:v>
                </c:pt>
                <c:pt idx="30723">
                  <c:v>41459.75</c:v>
                </c:pt>
                <c:pt idx="30724">
                  <c:v>41459.791666666664</c:v>
                </c:pt>
                <c:pt idx="30725">
                  <c:v>41459.833333333336</c:v>
                </c:pt>
                <c:pt idx="30726">
                  <c:v>41459.875</c:v>
                </c:pt>
                <c:pt idx="30727">
                  <c:v>41459.916666666664</c:v>
                </c:pt>
                <c:pt idx="30728">
                  <c:v>41459.958333333336</c:v>
                </c:pt>
                <c:pt idx="30729">
                  <c:v>41460</c:v>
                </c:pt>
                <c:pt idx="30730">
                  <c:v>41460.041666666664</c:v>
                </c:pt>
                <c:pt idx="30731">
                  <c:v>41460.083333333336</c:v>
                </c:pt>
                <c:pt idx="30732">
                  <c:v>41460.125</c:v>
                </c:pt>
                <c:pt idx="30733">
                  <c:v>41460.166666666664</c:v>
                </c:pt>
                <c:pt idx="30734">
                  <c:v>41460.208333333336</c:v>
                </c:pt>
                <c:pt idx="30735">
                  <c:v>41460.25</c:v>
                </c:pt>
                <c:pt idx="30736">
                  <c:v>41460.291666666664</c:v>
                </c:pt>
                <c:pt idx="30737">
                  <c:v>41460.333333333336</c:v>
                </c:pt>
                <c:pt idx="30738">
                  <c:v>41460.375</c:v>
                </c:pt>
                <c:pt idx="30739">
                  <c:v>41460.416666666664</c:v>
                </c:pt>
                <c:pt idx="30740">
                  <c:v>41460.458333333336</c:v>
                </c:pt>
                <c:pt idx="30741">
                  <c:v>41460.5</c:v>
                </c:pt>
                <c:pt idx="30742">
                  <c:v>41460.541666666664</c:v>
                </c:pt>
                <c:pt idx="30743">
                  <c:v>41460.583333333336</c:v>
                </c:pt>
                <c:pt idx="30744">
                  <c:v>41460.625</c:v>
                </c:pt>
                <c:pt idx="30745">
                  <c:v>41460.666666666664</c:v>
                </c:pt>
                <c:pt idx="30746">
                  <c:v>41460.708333333336</c:v>
                </c:pt>
                <c:pt idx="30747">
                  <c:v>41460.75</c:v>
                </c:pt>
                <c:pt idx="30748">
                  <c:v>41460.791666666664</c:v>
                </c:pt>
                <c:pt idx="30749">
                  <c:v>41460.833333333336</c:v>
                </c:pt>
                <c:pt idx="30750">
                  <c:v>41460.875</c:v>
                </c:pt>
                <c:pt idx="30751">
                  <c:v>41460.916666666664</c:v>
                </c:pt>
                <c:pt idx="30752">
                  <c:v>41460.958333333336</c:v>
                </c:pt>
                <c:pt idx="30753">
                  <c:v>41461</c:v>
                </c:pt>
                <c:pt idx="30754">
                  <c:v>41461.041666666664</c:v>
                </c:pt>
                <c:pt idx="30755">
                  <c:v>41461.083333333336</c:v>
                </c:pt>
                <c:pt idx="30756">
                  <c:v>41461.125</c:v>
                </c:pt>
                <c:pt idx="30757">
                  <c:v>41461.166666666664</c:v>
                </c:pt>
                <c:pt idx="30758">
                  <c:v>41461.208333333336</c:v>
                </c:pt>
                <c:pt idx="30759">
                  <c:v>41461.25</c:v>
                </c:pt>
                <c:pt idx="30760">
                  <c:v>41461.291666666664</c:v>
                </c:pt>
                <c:pt idx="30761">
                  <c:v>41461.333333333336</c:v>
                </c:pt>
                <c:pt idx="30762">
                  <c:v>41461.375</c:v>
                </c:pt>
                <c:pt idx="30763">
                  <c:v>41461.416666666664</c:v>
                </c:pt>
                <c:pt idx="30764">
                  <c:v>41461.458333333336</c:v>
                </c:pt>
                <c:pt idx="30765">
                  <c:v>41461.5</c:v>
                </c:pt>
                <c:pt idx="30766">
                  <c:v>41461.541666666664</c:v>
                </c:pt>
                <c:pt idx="30767">
                  <c:v>41461.583333333336</c:v>
                </c:pt>
                <c:pt idx="30768">
                  <c:v>41461.625</c:v>
                </c:pt>
                <c:pt idx="30769">
                  <c:v>41461.666666666664</c:v>
                </c:pt>
                <c:pt idx="30770">
                  <c:v>41461.708333333336</c:v>
                </c:pt>
                <c:pt idx="30771">
                  <c:v>41461.75</c:v>
                </c:pt>
                <c:pt idx="30772">
                  <c:v>41461.791666666664</c:v>
                </c:pt>
                <c:pt idx="30773">
                  <c:v>41461.833333333336</c:v>
                </c:pt>
                <c:pt idx="30774">
                  <c:v>41461.875</c:v>
                </c:pt>
                <c:pt idx="30775">
                  <c:v>41461.916666666664</c:v>
                </c:pt>
                <c:pt idx="30776">
                  <c:v>41461.958333333336</c:v>
                </c:pt>
                <c:pt idx="30777">
                  <c:v>41462</c:v>
                </c:pt>
                <c:pt idx="30778">
                  <c:v>41462.041666666664</c:v>
                </c:pt>
                <c:pt idx="30779">
                  <c:v>41462.083333333336</c:v>
                </c:pt>
                <c:pt idx="30780">
                  <c:v>41462.125</c:v>
                </c:pt>
                <c:pt idx="30781">
                  <c:v>41462.166666666664</c:v>
                </c:pt>
                <c:pt idx="30782">
                  <c:v>41462.208333333336</c:v>
                </c:pt>
                <c:pt idx="30783">
                  <c:v>41462.25</c:v>
                </c:pt>
                <c:pt idx="30784">
                  <c:v>41462.291666666664</c:v>
                </c:pt>
                <c:pt idx="30785">
                  <c:v>41462.333333333336</c:v>
                </c:pt>
                <c:pt idx="30786">
                  <c:v>41462.375</c:v>
                </c:pt>
                <c:pt idx="30787">
                  <c:v>41462.416666666664</c:v>
                </c:pt>
                <c:pt idx="30788">
                  <c:v>41462.458333333336</c:v>
                </c:pt>
                <c:pt idx="30789">
                  <c:v>41462.5</c:v>
                </c:pt>
                <c:pt idx="30790">
                  <c:v>41462.541666666664</c:v>
                </c:pt>
                <c:pt idx="30791">
                  <c:v>41462.583333333336</c:v>
                </c:pt>
                <c:pt idx="30792">
                  <c:v>41462.625</c:v>
                </c:pt>
                <c:pt idx="30793">
                  <c:v>41462.666666666664</c:v>
                </c:pt>
                <c:pt idx="30794">
                  <c:v>41462.708333333336</c:v>
                </c:pt>
                <c:pt idx="30795">
                  <c:v>41462.75</c:v>
                </c:pt>
                <c:pt idx="30796">
                  <c:v>41462.791666666664</c:v>
                </c:pt>
                <c:pt idx="30797">
                  <c:v>41462.833333333336</c:v>
                </c:pt>
                <c:pt idx="30798">
                  <c:v>41462.875</c:v>
                </c:pt>
                <c:pt idx="30799">
                  <c:v>41462.916666666664</c:v>
                </c:pt>
                <c:pt idx="30800">
                  <c:v>41462.958333333336</c:v>
                </c:pt>
                <c:pt idx="30801">
                  <c:v>41463</c:v>
                </c:pt>
                <c:pt idx="30802">
                  <c:v>41463.041666666664</c:v>
                </c:pt>
                <c:pt idx="30803">
                  <c:v>41463.083333333336</c:v>
                </c:pt>
                <c:pt idx="30804">
                  <c:v>41463.125</c:v>
                </c:pt>
                <c:pt idx="30805">
                  <c:v>41463.166666666664</c:v>
                </c:pt>
                <c:pt idx="30806">
                  <c:v>41463.208333333336</c:v>
                </c:pt>
                <c:pt idx="30807">
                  <c:v>41463.25</c:v>
                </c:pt>
                <c:pt idx="30808">
                  <c:v>41463.291666666664</c:v>
                </c:pt>
                <c:pt idx="30809">
                  <c:v>41463.333333333336</c:v>
                </c:pt>
                <c:pt idx="30810">
                  <c:v>41463.375</c:v>
                </c:pt>
                <c:pt idx="30811">
                  <c:v>41463.416666666664</c:v>
                </c:pt>
                <c:pt idx="30812">
                  <c:v>41463.458333333336</c:v>
                </c:pt>
                <c:pt idx="30813">
                  <c:v>41463.5</c:v>
                </c:pt>
                <c:pt idx="30814">
                  <c:v>41463.541666666664</c:v>
                </c:pt>
                <c:pt idx="30815">
                  <c:v>41463.583333333336</c:v>
                </c:pt>
                <c:pt idx="30816">
                  <c:v>41463.625</c:v>
                </c:pt>
                <c:pt idx="30817">
                  <c:v>41463.666666666664</c:v>
                </c:pt>
                <c:pt idx="30818">
                  <c:v>41463.708333333336</c:v>
                </c:pt>
                <c:pt idx="30819">
                  <c:v>41463.75</c:v>
                </c:pt>
                <c:pt idx="30820">
                  <c:v>41463.791666666664</c:v>
                </c:pt>
                <c:pt idx="30821">
                  <c:v>41463.833333333336</c:v>
                </c:pt>
                <c:pt idx="30822">
                  <c:v>41463.875</c:v>
                </c:pt>
                <c:pt idx="30823">
                  <c:v>41463.916666666664</c:v>
                </c:pt>
                <c:pt idx="30824">
                  <c:v>41463.958333333336</c:v>
                </c:pt>
                <c:pt idx="30825">
                  <c:v>41464</c:v>
                </c:pt>
                <c:pt idx="30826">
                  <c:v>41464.041666666664</c:v>
                </c:pt>
                <c:pt idx="30827">
                  <c:v>41464.083333333336</c:v>
                </c:pt>
                <c:pt idx="30828">
                  <c:v>41464.125</c:v>
                </c:pt>
                <c:pt idx="30829">
                  <c:v>41464.166666666664</c:v>
                </c:pt>
                <c:pt idx="30830">
                  <c:v>41464.208333333336</c:v>
                </c:pt>
                <c:pt idx="30831">
                  <c:v>41464.25</c:v>
                </c:pt>
                <c:pt idx="30832">
                  <c:v>41464.291666666664</c:v>
                </c:pt>
                <c:pt idx="30833">
                  <c:v>41464.333333333336</c:v>
                </c:pt>
                <c:pt idx="30834">
                  <c:v>41464.375</c:v>
                </c:pt>
                <c:pt idx="30835">
                  <c:v>41464.416666666664</c:v>
                </c:pt>
                <c:pt idx="30836">
                  <c:v>41464.458333333336</c:v>
                </c:pt>
                <c:pt idx="30837">
                  <c:v>41464.5</c:v>
                </c:pt>
                <c:pt idx="30838">
                  <c:v>41464.541666666664</c:v>
                </c:pt>
                <c:pt idx="30839">
                  <c:v>41464.583333333336</c:v>
                </c:pt>
                <c:pt idx="30840">
                  <c:v>41464.625</c:v>
                </c:pt>
                <c:pt idx="30841">
                  <c:v>41464.666666666664</c:v>
                </c:pt>
                <c:pt idx="30842">
                  <c:v>41464.708333333336</c:v>
                </c:pt>
                <c:pt idx="30843">
                  <c:v>41464.75</c:v>
                </c:pt>
                <c:pt idx="30844">
                  <c:v>41464.791666666664</c:v>
                </c:pt>
                <c:pt idx="30845">
                  <c:v>41464.833333333336</c:v>
                </c:pt>
                <c:pt idx="30846">
                  <c:v>41464.875</c:v>
                </c:pt>
                <c:pt idx="30847">
                  <c:v>41464.916666666664</c:v>
                </c:pt>
                <c:pt idx="30848">
                  <c:v>41464.958333333336</c:v>
                </c:pt>
                <c:pt idx="30849">
                  <c:v>41465</c:v>
                </c:pt>
                <c:pt idx="30850">
                  <c:v>41465.041666666664</c:v>
                </c:pt>
                <c:pt idx="30851">
                  <c:v>41465.083333333336</c:v>
                </c:pt>
                <c:pt idx="30852">
                  <c:v>41465.125</c:v>
                </c:pt>
                <c:pt idx="30853">
                  <c:v>41465.166666666664</c:v>
                </c:pt>
                <c:pt idx="30854">
                  <c:v>41465.208333333336</c:v>
                </c:pt>
                <c:pt idx="30855">
                  <c:v>41465.25</c:v>
                </c:pt>
                <c:pt idx="30856">
                  <c:v>41465.291666666664</c:v>
                </c:pt>
                <c:pt idx="30857">
                  <c:v>41465.333333333336</c:v>
                </c:pt>
                <c:pt idx="30858">
                  <c:v>41465.375</c:v>
                </c:pt>
                <c:pt idx="30859">
                  <c:v>41465.416666666664</c:v>
                </c:pt>
                <c:pt idx="30860">
                  <c:v>41465.458333333336</c:v>
                </c:pt>
                <c:pt idx="30861">
                  <c:v>41465.5</c:v>
                </c:pt>
                <c:pt idx="30862">
                  <c:v>41465.541666666664</c:v>
                </c:pt>
                <c:pt idx="30863">
                  <c:v>41465.583333333336</c:v>
                </c:pt>
                <c:pt idx="30864">
                  <c:v>41465.625</c:v>
                </c:pt>
                <c:pt idx="30865">
                  <c:v>41465.666666666664</c:v>
                </c:pt>
                <c:pt idx="30866">
                  <c:v>41465.708333333336</c:v>
                </c:pt>
                <c:pt idx="30867">
                  <c:v>41465.75</c:v>
                </c:pt>
                <c:pt idx="30868">
                  <c:v>41465.791666666664</c:v>
                </c:pt>
                <c:pt idx="30869">
                  <c:v>41465.833333333336</c:v>
                </c:pt>
                <c:pt idx="30870">
                  <c:v>41465.875</c:v>
                </c:pt>
                <c:pt idx="30871">
                  <c:v>41465.916666666664</c:v>
                </c:pt>
                <c:pt idx="30872">
                  <c:v>41465.958333333336</c:v>
                </c:pt>
                <c:pt idx="30873">
                  <c:v>41466</c:v>
                </c:pt>
                <c:pt idx="30874">
                  <c:v>41466.041666666664</c:v>
                </c:pt>
                <c:pt idx="30875">
                  <c:v>41466.083333333336</c:v>
                </c:pt>
                <c:pt idx="30876">
                  <c:v>41466.125</c:v>
                </c:pt>
                <c:pt idx="30877">
                  <c:v>41466.166666666664</c:v>
                </c:pt>
                <c:pt idx="30878">
                  <c:v>41466.208333333336</c:v>
                </c:pt>
                <c:pt idx="30879">
                  <c:v>41466.25</c:v>
                </c:pt>
                <c:pt idx="30880">
                  <c:v>41466.291666666664</c:v>
                </c:pt>
                <c:pt idx="30881">
                  <c:v>41466.333333333336</c:v>
                </c:pt>
                <c:pt idx="30882">
                  <c:v>41466.375</c:v>
                </c:pt>
                <c:pt idx="30883">
                  <c:v>41466.416666666664</c:v>
                </c:pt>
                <c:pt idx="30884">
                  <c:v>41466.458333333336</c:v>
                </c:pt>
                <c:pt idx="30885">
                  <c:v>41466.5</c:v>
                </c:pt>
                <c:pt idx="30886">
                  <c:v>41466.541666666664</c:v>
                </c:pt>
                <c:pt idx="30887">
                  <c:v>41466.583333333336</c:v>
                </c:pt>
                <c:pt idx="30888">
                  <c:v>41466.625</c:v>
                </c:pt>
                <c:pt idx="30889">
                  <c:v>41466.666666666664</c:v>
                </c:pt>
                <c:pt idx="30890">
                  <c:v>41466.708333333336</c:v>
                </c:pt>
                <c:pt idx="30891">
                  <c:v>41466.75</c:v>
                </c:pt>
                <c:pt idx="30892">
                  <c:v>41466.791666666664</c:v>
                </c:pt>
                <c:pt idx="30893">
                  <c:v>41466.833333333336</c:v>
                </c:pt>
                <c:pt idx="30894">
                  <c:v>41466.875</c:v>
                </c:pt>
                <c:pt idx="30895">
                  <c:v>41466.916666666664</c:v>
                </c:pt>
                <c:pt idx="30896">
                  <c:v>41466.958333333336</c:v>
                </c:pt>
                <c:pt idx="30897">
                  <c:v>41467</c:v>
                </c:pt>
                <c:pt idx="30898">
                  <c:v>41467.041666666664</c:v>
                </c:pt>
                <c:pt idx="30899">
                  <c:v>41467.083333333336</c:v>
                </c:pt>
                <c:pt idx="30900">
                  <c:v>41467.125</c:v>
                </c:pt>
                <c:pt idx="30901">
                  <c:v>41467.166666666664</c:v>
                </c:pt>
                <c:pt idx="30902">
                  <c:v>41467.208333333336</c:v>
                </c:pt>
                <c:pt idx="30903">
                  <c:v>41467.25</c:v>
                </c:pt>
                <c:pt idx="30904">
                  <c:v>41467.291666666664</c:v>
                </c:pt>
                <c:pt idx="30905">
                  <c:v>41467.333333333336</c:v>
                </c:pt>
                <c:pt idx="30906">
                  <c:v>41467.375</c:v>
                </c:pt>
                <c:pt idx="30907">
                  <c:v>41467.416666666664</c:v>
                </c:pt>
                <c:pt idx="30908">
                  <c:v>41467.458333333336</c:v>
                </c:pt>
                <c:pt idx="30909">
                  <c:v>41467.5</c:v>
                </c:pt>
                <c:pt idx="30910">
                  <c:v>41467.541666666664</c:v>
                </c:pt>
                <c:pt idx="30911">
                  <c:v>41467.583333333336</c:v>
                </c:pt>
                <c:pt idx="30912">
                  <c:v>41467.625</c:v>
                </c:pt>
                <c:pt idx="30913">
                  <c:v>41467.666666666664</c:v>
                </c:pt>
                <c:pt idx="30914">
                  <c:v>41467.708333333336</c:v>
                </c:pt>
                <c:pt idx="30915">
                  <c:v>41467.75</c:v>
                </c:pt>
                <c:pt idx="30916">
                  <c:v>41467.791666666664</c:v>
                </c:pt>
                <c:pt idx="30917">
                  <c:v>41467.833333333336</c:v>
                </c:pt>
                <c:pt idx="30918">
                  <c:v>41467.875</c:v>
                </c:pt>
                <c:pt idx="30919">
                  <c:v>41467.916666666664</c:v>
                </c:pt>
                <c:pt idx="30920">
                  <c:v>41467.958333333336</c:v>
                </c:pt>
                <c:pt idx="30921">
                  <c:v>41468</c:v>
                </c:pt>
                <c:pt idx="30922">
                  <c:v>41468.041666666664</c:v>
                </c:pt>
                <c:pt idx="30923">
                  <c:v>41468.083333333336</c:v>
                </c:pt>
                <c:pt idx="30924">
                  <c:v>41468.125</c:v>
                </c:pt>
                <c:pt idx="30925">
                  <c:v>41468.166666666664</c:v>
                </c:pt>
                <c:pt idx="30926">
                  <c:v>41468.208333333336</c:v>
                </c:pt>
                <c:pt idx="30927">
                  <c:v>41468.25</c:v>
                </c:pt>
                <c:pt idx="30928">
                  <c:v>41468.291666666664</c:v>
                </c:pt>
                <c:pt idx="30929">
                  <c:v>41468.333333333336</c:v>
                </c:pt>
                <c:pt idx="30930">
                  <c:v>41468.375</c:v>
                </c:pt>
                <c:pt idx="30931">
                  <c:v>41468.416666666664</c:v>
                </c:pt>
                <c:pt idx="30932">
                  <c:v>41468.458333333336</c:v>
                </c:pt>
                <c:pt idx="30933">
                  <c:v>41468.5</c:v>
                </c:pt>
                <c:pt idx="30934">
                  <c:v>41468.541666666664</c:v>
                </c:pt>
                <c:pt idx="30935">
                  <c:v>41468.583333333336</c:v>
                </c:pt>
                <c:pt idx="30936">
                  <c:v>41468.625</c:v>
                </c:pt>
                <c:pt idx="30937">
                  <c:v>41468.666666666664</c:v>
                </c:pt>
                <c:pt idx="30938">
                  <c:v>41468.708333333336</c:v>
                </c:pt>
                <c:pt idx="30939">
                  <c:v>41468.75</c:v>
                </c:pt>
                <c:pt idx="30940">
                  <c:v>41468.791666666664</c:v>
                </c:pt>
                <c:pt idx="30941">
                  <c:v>41468.833333333336</c:v>
                </c:pt>
                <c:pt idx="30942">
                  <c:v>41468.875</c:v>
                </c:pt>
                <c:pt idx="30943">
                  <c:v>41468.916666666664</c:v>
                </c:pt>
                <c:pt idx="30944">
                  <c:v>41468.958333333336</c:v>
                </c:pt>
                <c:pt idx="30945">
                  <c:v>41469</c:v>
                </c:pt>
                <c:pt idx="30946">
                  <c:v>41469.041666666664</c:v>
                </c:pt>
                <c:pt idx="30947">
                  <c:v>41469.083333333336</c:v>
                </c:pt>
                <c:pt idx="30948">
                  <c:v>41469.125</c:v>
                </c:pt>
                <c:pt idx="30949">
                  <c:v>41469.166666666664</c:v>
                </c:pt>
                <c:pt idx="30950">
                  <c:v>41469.208333333336</c:v>
                </c:pt>
                <c:pt idx="30951">
                  <c:v>41469.25</c:v>
                </c:pt>
                <c:pt idx="30952">
                  <c:v>41469.291666666664</c:v>
                </c:pt>
                <c:pt idx="30953">
                  <c:v>41469.333333333336</c:v>
                </c:pt>
                <c:pt idx="30954">
                  <c:v>41469.375</c:v>
                </c:pt>
                <c:pt idx="30955">
                  <c:v>41469.416666666664</c:v>
                </c:pt>
                <c:pt idx="30956">
                  <c:v>41469.458333333336</c:v>
                </c:pt>
                <c:pt idx="30957">
                  <c:v>41469.5</c:v>
                </c:pt>
                <c:pt idx="30958">
                  <c:v>41469.541666666664</c:v>
                </c:pt>
                <c:pt idx="30959">
                  <c:v>41469.583333333336</c:v>
                </c:pt>
                <c:pt idx="30960">
                  <c:v>41469.625</c:v>
                </c:pt>
                <c:pt idx="30961">
                  <c:v>41469.666666666664</c:v>
                </c:pt>
                <c:pt idx="30962">
                  <c:v>41469.708333333336</c:v>
                </c:pt>
                <c:pt idx="30963">
                  <c:v>41469.75</c:v>
                </c:pt>
                <c:pt idx="30964">
                  <c:v>41469.791666666664</c:v>
                </c:pt>
                <c:pt idx="30965">
                  <c:v>41469.833333333336</c:v>
                </c:pt>
                <c:pt idx="30966">
                  <c:v>41469.875</c:v>
                </c:pt>
                <c:pt idx="30967">
                  <c:v>41469.916666666664</c:v>
                </c:pt>
                <c:pt idx="30968">
                  <c:v>41469.958333333336</c:v>
                </c:pt>
                <c:pt idx="30969">
                  <c:v>41470</c:v>
                </c:pt>
                <c:pt idx="30970">
                  <c:v>41470.041666666664</c:v>
                </c:pt>
                <c:pt idx="30971">
                  <c:v>41470.083333333336</c:v>
                </c:pt>
                <c:pt idx="30972">
                  <c:v>41470.125</c:v>
                </c:pt>
                <c:pt idx="30973">
                  <c:v>41470.166666666664</c:v>
                </c:pt>
                <c:pt idx="30974">
                  <c:v>41470.208333333336</c:v>
                </c:pt>
                <c:pt idx="30975">
                  <c:v>41470.25</c:v>
                </c:pt>
                <c:pt idx="30976">
                  <c:v>41470.291666666664</c:v>
                </c:pt>
                <c:pt idx="30977">
                  <c:v>41470.333333333336</c:v>
                </c:pt>
                <c:pt idx="30978">
                  <c:v>41470.375</c:v>
                </c:pt>
                <c:pt idx="30979">
                  <c:v>41470.416666666664</c:v>
                </c:pt>
                <c:pt idx="30980">
                  <c:v>41470.458333333336</c:v>
                </c:pt>
                <c:pt idx="30981">
                  <c:v>41470.5</c:v>
                </c:pt>
                <c:pt idx="30982">
                  <c:v>41470.541666666664</c:v>
                </c:pt>
                <c:pt idx="30983">
                  <c:v>41470.583333333336</c:v>
                </c:pt>
                <c:pt idx="30984">
                  <c:v>41470.625</c:v>
                </c:pt>
                <c:pt idx="30985">
                  <c:v>41470.666666666664</c:v>
                </c:pt>
                <c:pt idx="30986">
                  <c:v>41470.708333333336</c:v>
                </c:pt>
                <c:pt idx="30987">
                  <c:v>41470.75</c:v>
                </c:pt>
                <c:pt idx="30988">
                  <c:v>41470.791666666664</c:v>
                </c:pt>
                <c:pt idx="30989">
                  <c:v>41470.833333333336</c:v>
                </c:pt>
                <c:pt idx="30990">
                  <c:v>41470.875</c:v>
                </c:pt>
                <c:pt idx="30991">
                  <c:v>41470.916666666664</c:v>
                </c:pt>
                <c:pt idx="30992">
                  <c:v>41470.958333333336</c:v>
                </c:pt>
                <c:pt idx="30993">
                  <c:v>41471</c:v>
                </c:pt>
                <c:pt idx="30994">
                  <c:v>41471.041666666664</c:v>
                </c:pt>
                <c:pt idx="30995">
                  <c:v>41471.083333333336</c:v>
                </c:pt>
                <c:pt idx="30996">
                  <c:v>41471.125</c:v>
                </c:pt>
                <c:pt idx="30997">
                  <c:v>41471.166666666664</c:v>
                </c:pt>
                <c:pt idx="30998">
                  <c:v>41471.208333333336</c:v>
                </c:pt>
                <c:pt idx="30999">
                  <c:v>41471.25</c:v>
                </c:pt>
                <c:pt idx="31000">
                  <c:v>41471.291666666664</c:v>
                </c:pt>
                <c:pt idx="31001">
                  <c:v>41471.333333333336</c:v>
                </c:pt>
                <c:pt idx="31002">
                  <c:v>41471.375</c:v>
                </c:pt>
                <c:pt idx="31003">
                  <c:v>41471.416666666664</c:v>
                </c:pt>
                <c:pt idx="31004">
                  <c:v>41471.458333333336</c:v>
                </c:pt>
                <c:pt idx="31005">
                  <c:v>41471.5</c:v>
                </c:pt>
                <c:pt idx="31006">
                  <c:v>41471.541666666664</c:v>
                </c:pt>
                <c:pt idx="31007">
                  <c:v>41471.583333333336</c:v>
                </c:pt>
                <c:pt idx="31008">
                  <c:v>41471.625</c:v>
                </c:pt>
                <c:pt idx="31009">
                  <c:v>41471.666666666664</c:v>
                </c:pt>
                <c:pt idx="31010">
                  <c:v>41471.708333333336</c:v>
                </c:pt>
                <c:pt idx="31011">
                  <c:v>41471.75</c:v>
                </c:pt>
                <c:pt idx="31012">
                  <c:v>41471.791666666664</c:v>
                </c:pt>
                <c:pt idx="31013">
                  <c:v>41471.833333333336</c:v>
                </c:pt>
                <c:pt idx="31014">
                  <c:v>41471.875</c:v>
                </c:pt>
                <c:pt idx="31015">
                  <c:v>41471.916666666664</c:v>
                </c:pt>
                <c:pt idx="31016">
                  <c:v>41471.958333333336</c:v>
                </c:pt>
                <c:pt idx="31017">
                  <c:v>41472</c:v>
                </c:pt>
                <c:pt idx="31018">
                  <c:v>41472.041666666664</c:v>
                </c:pt>
                <c:pt idx="31019">
                  <c:v>41472.083333333336</c:v>
                </c:pt>
                <c:pt idx="31020">
                  <c:v>41472.125</c:v>
                </c:pt>
                <c:pt idx="31021">
                  <c:v>41472.166666666664</c:v>
                </c:pt>
                <c:pt idx="31022">
                  <c:v>41472.208333333336</c:v>
                </c:pt>
                <c:pt idx="31023">
                  <c:v>41472.25</c:v>
                </c:pt>
                <c:pt idx="31024">
                  <c:v>41472.291666666664</c:v>
                </c:pt>
                <c:pt idx="31025">
                  <c:v>41472.333333333336</c:v>
                </c:pt>
                <c:pt idx="31026">
                  <c:v>41472.375</c:v>
                </c:pt>
                <c:pt idx="31027">
                  <c:v>41472.416666666664</c:v>
                </c:pt>
                <c:pt idx="31028">
                  <c:v>41472.458333333336</c:v>
                </c:pt>
                <c:pt idx="31029">
                  <c:v>41472.5</c:v>
                </c:pt>
                <c:pt idx="31030">
                  <c:v>41472.541666666664</c:v>
                </c:pt>
                <c:pt idx="31031">
                  <c:v>41472.583333333336</c:v>
                </c:pt>
                <c:pt idx="31032">
                  <c:v>41472.625</c:v>
                </c:pt>
                <c:pt idx="31033">
                  <c:v>41472.666666666664</c:v>
                </c:pt>
                <c:pt idx="31034">
                  <c:v>41472.708333333336</c:v>
                </c:pt>
                <c:pt idx="31035">
                  <c:v>41472.75</c:v>
                </c:pt>
                <c:pt idx="31036">
                  <c:v>41472.791666666664</c:v>
                </c:pt>
                <c:pt idx="31037">
                  <c:v>41472.833333333336</c:v>
                </c:pt>
                <c:pt idx="31038">
                  <c:v>41472.875</c:v>
                </c:pt>
                <c:pt idx="31039">
                  <c:v>41472.916666666664</c:v>
                </c:pt>
                <c:pt idx="31040">
                  <c:v>41472.958333333336</c:v>
                </c:pt>
                <c:pt idx="31041">
                  <c:v>41473</c:v>
                </c:pt>
                <c:pt idx="31042">
                  <c:v>41473.041666666664</c:v>
                </c:pt>
                <c:pt idx="31043">
                  <c:v>41473.083333333336</c:v>
                </c:pt>
                <c:pt idx="31044">
                  <c:v>41473.125</c:v>
                </c:pt>
                <c:pt idx="31045">
                  <c:v>41473.166666666664</c:v>
                </c:pt>
                <c:pt idx="31046">
                  <c:v>41473.208333333336</c:v>
                </c:pt>
                <c:pt idx="31047">
                  <c:v>41473.25</c:v>
                </c:pt>
                <c:pt idx="31048">
                  <c:v>41473.291666666664</c:v>
                </c:pt>
                <c:pt idx="31049">
                  <c:v>41473.333333333336</c:v>
                </c:pt>
                <c:pt idx="31050">
                  <c:v>41473.375</c:v>
                </c:pt>
                <c:pt idx="31051">
                  <c:v>41473.416666666664</c:v>
                </c:pt>
                <c:pt idx="31052">
                  <c:v>41473.458333333336</c:v>
                </c:pt>
                <c:pt idx="31053">
                  <c:v>41473.5</c:v>
                </c:pt>
                <c:pt idx="31054">
                  <c:v>41473.541666666664</c:v>
                </c:pt>
                <c:pt idx="31055">
                  <c:v>41473.583333333336</c:v>
                </c:pt>
                <c:pt idx="31056">
                  <c:v>41473.625</c:v>
                </c:pt>
                <c:pt idx="31057">
                  <c:v>41473.666666666664</c:v>
                </c:pt>
                <c:pt idx="31058">
                  <c:v>41473.708333333336</c:v>
                </c:pt>
                <c:pt idx="31059">
                  <c:v>41473.75</c:v>
                </c:pt>
                <c:pt idx="31060">
                  <c:v>41473.791666666664</c:v>
                </c:pt>
                <c:pt idx="31061">
                  <c:v>41473.833333333336</c:v>
                </c:pt>
                <c:pt idx="31062">
                  <c:v>41473.875</c:v>
                </c:pt>
                <c:pt idx="31063">
                  <c:v>41473.916666666664</c:v>
                </c:pt>
                <c:pt idx="31064">
                  <c:v>41473.958333333336</c:v>
                </c:pt>
                <c:pt idx="31065">
                  <c:v>41474</c:v>
                </c:pt>
                <c:pt idx="31066">
                  <c:v>41474.041666666664</c:v>
                </c:pt>
                <c:pt idx="31067">
                  <c:v>41474.083333333336</c:v>
                </c:pt>
                <c:pt idx="31068">
                  <c:v>41474.125</c:v>
                </c:pt>
                <c:pt idx="31069">
                  <c:v>41474.166666666664</c:v>
                </c:pt>
                <c:pt idx="31070">
                  <c:v>41474.208333333336</c:v>
                </c:pt>
                <c:pt idx="31071">
                  <c:v>41474.25</c:v>
                </c:pt>
                <c:pt idx="31072">
                  <c:v>41474.291666666664</c:v>
                </c:pt>
                <c:pt idx="31073">
                  <c:v>41474.333333333336</c:v>
                </c:pt>
                <c:pt idx="31074">
                  <c:v>41474.375</c:v>
                </c:pt>
                <c:pt idx="31075">
                  <c:v>41474.416666666664</c:v>
                </c:pt>
                <c:pt idx="31076">
                  <c:v>41474.458333333336</c:v>
                </c:pt>
                <c:pt idx="31077">
                  <c:v>41474.5</c:v>
                </c:pt>
                <c:pt idx="31078">
                  <c:v>41474.541666666664</c:v>
                </c:pt>
                <c:pt idx="31079">
                  <c:v>41474.583333333336</c:v>
                </c:pt>
                <c:pt idx="31080">
                  <c:v>41474.625</c:v>
                </c:pt>
                <c:pt idx="31081">
                  <c:v>41474.666666666664</c:v>
                </c:pt>
                <c:pt idx="31082">
                  <c:v>41474.708333333336</c:v>
                </c:pt>
                <c:pt idx="31083">
                  <c:v>41474.75</c:v>
                </c:pt>
                <c:pt idx="31084">
                  <c:v>41474.791666666664</c:v>
                </c:pt>
                <c:pt idx="31085">
                  <c:v>41474.833333333336</c:v>
                </c:pt>
                <c:pt idx="31086">
                  <c:v>41474.875</c:v>
                </c:pt>
                <c:pt idx="31087">
                  <c:v>41474.916666666664</c:v>
                </c:pt>
                <c:pt idx="31088">
                  <c:v>41474.958333333336</c:v>
                </c:pt>
                <c:pt idx="31089">
                  <c:v>41475</c:v>
                </c:pt>
                <c:pt idx="31090">
                  <c:v>41475.041666666664</c:v>
                </c:pt>
                <c:pt idx="31091">
                  <c:v>41475.083333333336</c:v>
                </c:pt>
                <c:pt idx="31092">
                  <c:v>41475.125</c:v>
                </c:pt>
                <c:pt idx="31093">
                  <c:v>41475.166666666664</c:v>
                </c:pt>
                <c:pt idx="31094">
                  <c:v>41475.208333333336</c:v>
                </c:pt>
                <c:pt idx="31095">
                  <c:v>41475.25</c:v>
                </c:pt>
                <c:pt idx="31096">
                  <c:v>41475.291666666664</c:v>
                </c:pt>
                <c:pt idx="31097">
                  <c:v>41475.333333333336</c:v>
                </c:pt>
                <c:pt idx="31098">
                  <c:v>41475.375</c:v>
                </c:pt>
                <c:pt idx="31099">
                  <c:v>41475.416666666664</c:v>
                </c:pt>
                <c:pt idx="31100">
                  <c:v>41475.458333333336</c:v>
                </c:pt>
                <c:pt idx="31101">
                  <c:v>41475.5</c:v>
                </c:pt>
                <c:pt idx="31102">
                  <c:v>41475.541666666664</c:v>
                </c:pt>
                <c:pt idx="31103">
                  <c:v>41475.583333333336</c:v>
                </c:pt>
                <c:pt idx="31104">
                  <c:v>41475.625</c:v>
                </c:pt>
                <c:pt idx="31105">
                  <c:v>41475.666666666664</c:v>
                </c:pt>
                <c:pt idx="31106">
                  <c:v>41475.708333333336</c:v>
                </c:pt>
                <c:pt idx="31107">
                  <c:v>41475.75</c:v>
                </c:pt>
                <c:pt idx="31108">
                  <c:v>41475.791666666664</c:v>
                </c:pt>
                <c:pt idx="31109">
                  <c:v>41475.833333333336</c:v>
                </c:pt>
                <c:pt idx="31110">
                  <c:v>41475.875</c:v>
                </c:pt>
                <c:pt idx="31111">
                  <c:v>41475.916666666664</c:v>
                </c:pt>
                <c:pt idx="31112">
                  <c:v>41475.958333333336</c:v>
                </c:pt>
                <c:pt idx="31113">
                  <c:v>41476</c:v>
                </c:pt>
                <c:pt idx="31114">
                  <c:v>41476.041666666664</c:v>
                </c:pt>
                <c:pt idx="31115">
                  <c:v>41476.083333333336</c:v>
                </c:pt>
                <c:pt idx="31116">
                  <c:v>41476.125</c:v>
                </c:pt>
                <c:pt idx="31117">
                  <c:v>41476.166666666664</c:v>
                </c:pt>
                <c:pt idx="31118">
                  <c:v>41476.208333333336</c:v>
                </c:pt>
                <c:pt idx="31119">
                  <c:v>41476.25</c:v>
                </c:pt>
                <c:pt idx="31120">
                  <c:v>41476.291666666664</c:v>
                </c:pt>
                <c:pt idx="31121">
                  <c:v>41476.333333333336</c:v>
                </c:pt>
                <c:pt idx="31122">
                  <c:v>41476.375</c:v>
                </c:pt>
                <c:pt idx="31123">
                  <c:v>41476.416666666664</c:v>
                </c:pt>
                <c:pt idx="31124">
                  <c:v>41476.458333333336</c:v>
                </c:pt>
                <c:pt idx="31125">
                  <c:v>41476.5</c:v>
                </c:pt>
                <c:pt idx="31126">
                  <c:v>41476.541666666664</c:v>
                </c:pt>
                <c:pt idx="31127">
                  <c:v>41476.583333333336</c:v>
                </c:pt>
                <c:pt idx="31128">
                  <c:v>41476.625</c:v>
                </c:pt>
                <c:pt idx="31129">
                  <c:v>41476.666666666664</c:v>
                </c:pt>
                <c:pt idx="31130">
                  <c:v>41476.708333333336</c:v>
                </c:pt>
                <c:pt idx="31131">
                  <c:v>41476.75</c:v>
                </c:pt>
                <c:pt idx="31132">
                  <c:v>41476.791666666664</c:v>
                </c:pt>
                <c:pt idx="31133">
                  <c:v>41476.833333333336</c:v>
                </c:pt>
                <c:pt idx="31134">
                  <c:v>41476.875</c:v>
                </c:pt>
                <c:pt idx="31135">
                  <c:v>41476.916666666664</c:v>
                </c:pt>
                <c:pt idx="31136">
                  <c:v>41476.958333333336</c:v>
                </c:pt>
                <c:pt idx="31137">
                  <c:v>41477</c:v>
                </c:pt>
                <c:pt idx="31138">
                  <c:v>41477.041666666664</c:v>
                </c:pt>
                <c:pt idx="31139">
                  <c:v>41477.083333333336</c:v>
                </c:pt>
                <c:pt idx="31140">
                  <c:v>41477.125</c:v>
                </c:pt>
                <c:pt idx="31141">
                  <c:v>41477.166666666664</c:v>
                </c:pt>
                <c:pt idx="31142">
                  <c:v>41477.208333333336</c:v>
                </c:pt>
                <c:pt idx="31143">
                  <c:v>41477.25</c:v>
                </c:pt>
                <c:pt idx="31144">
                  <c:v>41477.291666666664</c:v>
                </c:pt>
                <c:pt idx="31145">
                  <c:v>41477.333333333336</c:v>
                </c:pt>
                <c:pt idx="31146">
                  <c:v>41477.375</c:v>
                </c:pt>
                <c:pt idx="31147">
                  <c:v>41477.416666666664</c:v>
                </c:pt>
                <c:pt idx="31148">
                  <c:v>41477.458333333336</c:v>
                </c:pt>
                <c:pt idx="31149">
                  <c:v>41477.5</c:v>
                </c:pt>
                <c:pt idx="31150">
                  <c:v>41477.541666666664</c:v>
                </c:pt>
                <c:pt idx="31151">
                  <c:v>41477.583333333336</c:v>
                </c:pt>
                <c:pt idx="31152">
                  <c:v>41477.625</c:v>
                </c:pt>
                <c:pt idx="31153">
                  <c:v>41477.666666666664</c:v>
                </c:pt>
                <c:pt idx="31154">
                  <c:v>41477.708333333336</c:v>
                </c:pt>
                <c:pt idx="31155">
                  <c:v>41477.75</c:v>
                </c:pt>
                <c:pt idx="31156">
                  <c:v>41477.791666666664</c:v>
                </c:pt>
                <c:pt idx="31157">
                  <c:v>41477.833333333336</c:v>
                </c:pt>
                <c:pt idx="31158">
                  <c:v>41477.875</c:v>
                </c:pt>
                <c:pt idx="31159">
                  <c:v>41477.916666666664</c:v>
                </c:pt>
                <c:pt idx="31160">
                  <c:v>41477.958333333336</c:v>
                </c:pt>
                <c:pt idx="31161">
                  <c:v>41478</c:v>
                </c:pt>
                <c:pt idx="31162">
                  <c:v>41478.041666666664</c:v>
                </c:pt>
                <c:pt idx="31163">
                  <c:v>41478.083333333336</c:v>
                </c:pt>
                <c:pt idx="31164">
                  <c:v>41478.125</c:v>
                </c:pt>
                <c:pt idx="31165">
                  <c:v>41478.166666666664</c:v>
                </c:pt>
                <c:pt idx="31166">
                  <c:v>41478.208333333336</c:v>
                </c:pt>
                <c:pt idx="31167">
                  <c:v>41478.25</c:v>
                </c:pt>
                <c:pt idx="31168">
                  <c:v>41478.291666666664</c:v>
                </c:pt>
                <c:pt idx="31169">
                  <c:v>41478.333333333336</c:v>
                </c:pt>
                <c:pt idx="31170">
                  <c:v>41478.375</c:v>
                </c:pt>
                <c:pt idx="31171">
                  <c:v>41478.416666666664</c:v>
                </c:pt>
                <c:pt idx="31172">
                  <c:v>41478.458333333336</c:v>
                </c:pt>
                <c:pt idx="31173">
                  <c:v>41478.5</c:v>
                </c:pt>
                <c:pt idx="31174">
                  <c:v>41478.541666666664</c:v>
                </c:pt>
                <c:pt idx="31175">
                  <c:v>41478.583333333336</c:v>
                </c:pt>
                <c:pt idx="31176">
                  <c:v>41478.625</c:v>
                </c:pt>
                <c:pt idx="31177">
                  <c:v>41478.666666666664</c:v>
                </c:pt>
                <c:pt idx="31178">
                  <c:v>41478.708333333336</c:v>
                </c:pt>
                <c:pt idx="31179">
                  <c:v>41478.75</c:v>
                </c:pt>
                <c:pt idx="31180">
                  <c:v>41478.791666666664</c:v>
                </c:pt>
                <c:pt idx="31181">
                  <c:v>41478.833333333336</c:v>
                </c:pt>
                <c:pt idx="31182">
                  <c:v>41478.875</c:v>
                </c:pt>
                <c:pt idx="31183">
                  <c:v>41478.916666666664</c:v>
                </c:pt>
                <c:pt idx="31184">
                  <c:v>41478.958333333336</c:v>
                </c:pt>
                <c:pt idx="31185">
                  <c:v>41479</c:v>
                </c:pt>
                <c:pt idx="31186">
                  <c:v>41479.041666666664</c:v>
                </c:pt>
                <c:pt idx="31187">
                  <c:v>41479.083333333336</c:v>
                </c:pt>
                <c:pt idx="31188">
                  <c:v>41479.125</c:v>
                </c:pt>
                <c:pt idx="31189">
                  <c:v>41479.166666666664</c:v>
                </c:pt>
                <c:pt idx="31190">
                  <c:v>41479.208333333336</c:v>
                </c:pt>
                <c:pt idx="31191">
                  <c:v>41479.25</c:v>
                </c:pt>
                <c:pt idx="31192">
                  <c:v>41479.291666666664</c:v>
                </c:pt>
                <c:pt idx="31193">
                  <c:v>41479.333333333336</c:v>
                </c:pt>
                <c:pt idx="31194">
                  <c:v>41479.375</c:v>
                </c:pt>
                <c:pt idx="31195">
                  <c:v>41479.416666666664</c:v>
                </c:pt>
                <c:pt idx="31196">
                  <c:v>41479.458333333336</c:v>
                </c:pt>
                <c:pt idx="31197">
                  <c:v>41479.5</c:v>
                </c:pt>
                <c:pt idx="31198">
                  <c:v>41479.541666666664</c:v>
                </c:pt>
                <c:pt idx="31199">
                  <c:v>41479.583333333336</c:v>
                </c:pt>
                <c:pt idx="31200">
                  <c:v>41479.625</c:v>
                </c:pt>
                <c:pt idx="31201">
                  <c:v>41479.666666666664</c:v>
                </c:pt>
                <c:pt idx="31202">
                  <c:v>41479.708333333336</c:v>
                </c:pt>
                <c:pt idx="31203">
                  <c:v>41479.75</c:v>
                </c:pt>
                <c:pt idx="31204">
                  <c:v>41479.791666666664</c:v>
                </c:pt>
                <c:pt idx="31205">
                  <c:v>41479.833333333336</c:v>
                </c:pt>
                <c:pt idx="31206">
                  <c:v>41479.875</c:v>
                </c:pt>
                <c:pt idx="31207">
                  <c:v>41479.916666666664</c:v>
                </c:pt>
                <c:pt idx="31208">
                  <c:v>41479.958333333336</c:v>
                </c:pt>
                <c:pt idx="31209">
                  <c:v>41480</c:v>
                </c:pt>
                <c:pt idx="31210">
                  <c:v>41480.041666666664</c:v>
                </c:pt>
                <c:pt idx="31211">
                  <c:v>41480.083333333336</c:v>
                </c:pt>
                <c:pt idx="31212">
                  <c:v>41480.125</c:v>
                </c:pt>
                <c:pt idx="31213">
                  <c:v>41480.166666666664</c:v>
                </c:pt>
                <c:pt idx="31214">
                  <c:v>41480.208333333336</c:v>
                </c:pt>
                <c:pt idx="31215">
                  <c:v>41480.25</c:v>
                </c:pt>
                <c:pt idx="31216">
                  <c:v>41480.291666666664</c:v>
                </c:pt>
                <c:pt idx="31217">
                  <c:v>41480.333333333336</c:v>
                </c:pt>
                <c:pt idx="31218">
                  <c:v>41480.375</c:v>
                </c:pt>
                <c:pt idx="31219">
                  <c:v>41480.416666666664</c:v>
                </c:pt>
                <c:pt idx="31220">
                  <c:v>41480.458333333336</c:v>
                </c:pt>
                <c:pt idx="31221">
                  <c:v>41480.5</c:v>
                </c:pt>
                <c:pt idx="31222">
                  <c:v>41480.541666666664</c:v>
                </c:pt>
                <c:pt idx="31223">
                  <c:v>41480.583333333336</c:v>
                </c:pt>
                <c:pt idx="31224">
                  <c:v>41480.625</c:v>
                </c:pt>
                <c:pt idx="31225">
                  <c:v>41480.666666666664</c:v>
                </c:pt>
                <c:pt idx="31226">
                  <c:v>41480.708333333336</c:v>
                </c:pt>
                <c:pt idx="31227">
                  <c:v>41480.75</c:v>
                </c:pt>
                <c:pt idx="31228">
                  <c:v>41480.791666666664</c:v>
                </c:pt>
                <c:pt idx="31229">
                  <c:v>41480.833333333336</c:v>
                </c:pt>
                <c:pt idx="31230">
                  <c:v>41480.875</c:v>
                </c:pt>
                <c:pt idx="31231">
                  <c:v>41480.916666666664</c:v>
                </c:pt>
                <c:pt idx="31232">
                  <c:v>41480.958333333336</c:v>
                </c:pt>
                <c:pt idx="31233">
                  <c:v>41481</c:v>
                </c:pt>
                <c:pt idx="31234">
                  <c:v>41481.041666666664</c:v>
                </c:pt>
                <c:pt idx="31235">
                  <c:v>41481.083333333336</c:v>
                </c:pt>
                <c:pt idx="31236">
                  <c:v>41481.125</c:v>
                </c:pt>
                <c:pt idx="31237">
                  <c:v>41481.166666666664</c:v>
                </c:pt>
                <c:pt idx="31238">
                  <c:v>41481.208333333336</c:v>
                </c:pt>
                <c:pt idx="31239">
                  <c:v>41481.25</c:v>
                </c:pt>
                <c:pt idx="31240">
                  <c:v>41481.291666666664</c:v>
                </c:pt>
                <c:pt idx="31241">
                  <c:v>41481.333333333336</c:v>
                </c:pt>
                <c:pt idx="31242">
                  <c:v>41481.375</c:v>
                </c:pt>
                <c:pt idx="31243">
                  <c:v>41481.416666666664</c:v>
                </c:pt>
                <c:pt idx="31244">
                  <c:v>41481.458333333336</c:v>
                </c:pt>
                <c:pt idx="31245">
                  <c:v>41481.5</c:v>
                </c:pt>
                <c:pt idx="31246">
                  <c:v>41481.541666666664</c:v>
                </c:pt>
                <c:pt idx="31247">
                  <c:v>41481.583333333336</c:v>
                </c:pt>
                <c:pt idx="31248">
                  <c:v>41481.625</c:v>
                </c:pt>
                <c:pt idx="31249">
                  <c:v>41481.666666666664</c:v>
                </c:pt>
                <c:pt idx="31250">
                  <c:v>41481.708333333336</c:v>
                </c:pt>
                <c:pt idx="31251">
                  <c:v>41481.75</c:v>
                </c:pt>
                <c:pt idx="31252">
                  <c:v>41481.791666666664</c:v>
                </c:pt>
                <c:pt idx="31253">
                  <c:v>41481.833333333336</c:v>
                </c:pt>
                <c:pt idx="31254">
                  <c:v>41481.875</c:v>
                </c:pt>
                <c:pt idx="31255">
                  <c:v>41481.916666666664</c:v>
                </c:pt>
                <c:pt idx="31256">
                  <c:v>41481.958333333336</c:v>
                </c:pt>
                <c:pt idx="31257">
                  <c:v>41482</c:v>
                </c:pt>
                <c:pt idx="31258">
                  <c:v>41482.041666666664</c:v>
                </c:pt>
                <c:pt idx="31259">
                  <c:v>41482.083333333336</c:v>
                </c:pt>
                <c:pt idx="31260">
                  <c:v>41482.125</c:v>
                </c:pt>
                <c:pt idx="31261">
                  <c:v>41482.166666666664</c:v>
                </c:pt>
                <c:pt idx="31262">
                  <c:v>41482.208333333336</c:v>
                </c:pt>
                <c:pt idx="31263">
                  <c:v>41482.25</c:v>
                </c:pt>
                <c:pt idx="31264">
                  <c:v>41482.291666666664</c:v>
                </c:pt>
                <c:pt idx="31265">
                  <c:v>41482.333333333336</c:v>
                </c:pt>
                <c:pt idx="31266">
                  <c:v>41482.375</c:v>
                </c:pt>
                <c:pt idx="31267">
                  <c:v>41482.416666666664</c:v>
                </c:pt>
                <c:pt idx="31268">
                  <c:v>41482.458333333336</c:v>
                </c:pt>
                <c:pt idx="31269">
                  <c:v>41482.5</c:v>
                </c:pt>
                <c:pt idx="31270">
                  <c:v>41482.541666666664</c:v>
                </c:pt>
                <c:pt idx="31271">
                  <c:v>41482.583333333336</c:v>
                </c:pt>
                <c:pt idx="31272">
                  <c:v>41482.625</c:v>
                </c:pt>
                <c:pt idx="31273">
                  <c:v>41482.666666666664</c:v>
                </c:pt>
                <c:pt idx="31274">
                  <c:v>41482.708333333336</c:v>
                </c:pt>
                <c:pt idx="31275">
                  <c:v>41482.75</c:v>
                </c:pt>
                <c:pt idx="31276">
                  <c:v>41482.791666666664</c:v>
                </c:pt>
                <c:pt idx="31277">
                  <c:v>41482.833333333336</c:v>
                </c:pt>
                <c:pt idx="31278">
                  <c:v>41482.875</c:v>
                </c:pt>
                <c:pt idx="31279">
                  <c:v>41482.916666666664</c:v>
                </c:pt>
                <c:pt idx="31280">
                  <c:v>41482.958333333336</c:v>
                </c:pt>
                <c:pt idx="31281">
                  <c:v>41483</c:v>
                </c:pt>
                <c:pt idx="31282">
                  <c:v>41483.041666666664</c:v>
                </c:pt>
                <c:pt idx="31283">
                  <c:v>41483.083333333336</c:v>
                </c:pt>
                <c:pt idx="31284">
                  <c:v>41483.125</c:v>
                </c:pt>
                <c:pt idx="31285">
                  <c:v>41483.166666666664</c:v>
                </c:pt>
                <c:pt idx="31286">
                  <c:v>41483.208333333336</c:v>
                </c:pt>
                <c:pt idx="31287">
                  <c:v>41483.25</c:v>
                </c:pt>
                <c:pt idx="31288">
                  <c:v>41483.291666666664</c:v>
                </c:pt>
                <c:pt idx="31289">
                  <c:v>41483.333333333336</c:v>
                </c:pt>
                <c:pt idx="31290">
                  <c:v>41483.375</c:v>
                </c:pt>
                <c:pt idx="31291">
                  <c:v>41483.416666666664</c:v>
                </c:pt>
                <c:pt idx="31292">
                  <c:v>41483.458333333336</c:v>
                </c:pt>
                <c:pt idx="31293">
                  <c:v>41483.5</c:v>
                </c:pt>
                <c:pt idx="31294">
                  <c:v>41483.541666666664</c:v>
                </c:pt>
                <c:pt idx="31295">
                  <c:v>41483.583333333336</c:v>
                </c:pt>
                <c:pt idx="31296">
                  <c:v>41483.625</c:v>
                </c:pt>
                <c:pt idx="31297">
                  <c:v>41483.666666666664</c:v>
                </c:pt>
                <c:pt idx="31298">
                  <c:v>41483.708333333336</c:v>
                </c:pt>
                <c:pt idx="31299">
                  <c:v>41483.75</c:v>
                </c:pt>
                <c:pt idx="31300">
                  <c:v>41483.791666666664</c:v>
                </c:pt>
                <c:pt idx="31301">
                  <c:v>41483.833333333336</c:v>
                </c:pt>
                <c:pt idx="31302">
                  <c:v>41483.875</c:v>
                </c:pt>
                <c:pt idx="31303">
                  <c:v>41483.916666666664</c:v>
                </c:pt>
                <c:pt idx="31304">
                  <c:v>41483.958333333336</c:v>
                </c:pt>
                <c:pt idx="31305">
                  <c:v>41484</c:v>
                </c:pt>
                <c:pt idx="31306">
                  <c:v>41484.041666666664</c:v>
                </c:pt>
                <c:pt idx="31307">
                  <c:v>41484.083333333336</c:v>
                </c:pt>
                <c:pt idx="31308">
                  <c:v>41484.125</c:v>
                </c:pt>
                <c:pt idx="31309">
                  <c:v>41484.166666666664</c:v>
                </c:pt>
                <c:pt idx="31310">
                  <c:v>41484.208333333336</c:v>
                </c:pt>
                <c:pt idx="31311">
                  <c:v>41484.25</c:v>
                </c:pt>
                <c:pt idx="31312">
                  <c:v>41484.291666666664</c:v>
                </c:pt>
                <c:pt idx="31313">
                  <c:v>41484.333333333336</c:v>
                </c:pt>
                <c:pt idx="31314">
                  <c:v>41484.375</c:v>
                </c:pt>
                <c:pt idx="31315">
                  <c:v>41484.416666666664</c:v>
                </c:pt>
                <c:pt idx="31316">
                  <c:v>41484.458333333336</c:v>
                </c:pt>
                <c:pt idx="31317">
                  <c:v>41484.5</c:v>
                </c:pt>
                <c:pt idx="31318">
                  <c:v>41484.541666666664</c:v>
                </c:pt>
                <c:pt idx="31319">
                  <c:v>41484.583333333336</c:v>
                </c:pt>
                <c:pt idx="31320">
                  <c:v>41484.625</c:v>
                </c:pt>
                <c:pt idx="31321">
                  <c:v>41484.666666666664</c:v>
                </c:pt>
                <c:pt idx="31322">
                  <c:v>41484.708333333336</c:v>
                </c:pt>
                <c:pt idx="31323">
                  <c:v>41484.75</c:v>
                </c:pt>
                <c:pt idx="31324">
                  <c:v>41484.791666666664</c:v>
                </c:pt>
                <c:pt idx="31325">
                  <c:v>41484.833333333336</c:v>
                </c:pt>
                <c:pt idx="31326">
                  <c:v>41484.875</c:v>
                </c:pt>
                <c:pt idx="31327">
                  <c:v>41484.916666666664</c:v>
                </c:pt>
                <c:pt idx="31328">
                  <c:v>41484.958333333336</c:v>
                </c:pt>
                <c:pt idx="31329">
                  <c:v>41485</c:v>
                </c:pt>
                <c:pt idx="31330">
                  <c:v>41485.041666666664</c:v>
                </c:pt>
                <c:pt idx="31331">
                  <c:v>41485.083333333336</c:v>
                </c:pt>
                <c:pt idx="31332">
                  <c:v>41485.125</c:v>
                </c:pt>
                <c:pt idx="31333">
                  <c:v>41485.166666666664</c:v>
                </c:pt>
                <c:pt idx="31334">
                  <c:v>41485.208333333336</c:v>
                </c:pt>
                <c:pt idx="31335">
                  <c:v>41485.25</c:v>
                </c:pt>
                <c:pt idx="31336">
                  <c:v>41485.291666666664</c:v>
                </c:pt>
                <c:pt idx="31337">
                  <c:v>41485.333333333336</c:v>
                </c:pt>
                <c:pt idx="31338">
                  <c:v>41485.375</c:v>
                </c:pt>
                <c:pt idx="31339">
                  <c:v>41485.416666666664</c:v>
                </c:pt>
                <c:pt idx="31340">
                  <c:v>41485.458333333336</c:v>
                </c:pt>
                <c:pt idx="31341">
                  <c:v>41485.5</c:v>
                </c:pt>
                <c:pt idx="31342">
                  <c:v>41485.541666666664</c:v>
                </c:pt>
                <c:pt idx="31343">
                  <c:v>41485.583333333336</c:v>
                </c:pt>
                <c:pt idx="31344">
                  <c:v>41485.625</c:v>
                </c:pt>
                <c:pt idx="31345">
                  <c:v>41485.666666666664</c:v>
                </c:pt>
                <c:pt idx="31346">
                  <c:v>41485.708333333336</c:v>
                </c:pt>
                <c:pt idx="31347">
                  <c:v>41485.75</c:v>
                </c:pt>
                <c:pt idx="31348">
                  <c:v>41485.791666666664</c:v>
                </c:pt>
                <c:pt idx="31349">
                  <c:v>41485.833333333336</c:v>
                </c:pt>
                <c:pt idx="31350">
                  <c:v>41485.875</c:v>
                </c:pt>
                <c:pt idx="31351">
                  <c:v>41485.916666666664</c:v>
                </c:pt>
                <c:pt idx="31352">
                  <c:v>41485.958333333336</c:v>
                </c:pt>
                <c:pt idx="31353">
                  <c:v>41486</c:v>
                </c:pt>
                <c:pt idx="31354">
                  <c:v>41486.041666666664</c:v>
                </c:pt>
                <c:pt idx="31355">
                  <c:v>41486.083333333336</c:v>
                </c:pt>
                <c:pt idx="31356">
                  <c:v>41486.125</c:v>
                </c:pt>
                <c:pt idx="31357">
                  <c:v>41486.166666666664</c:v>
                </c:pt>
                <c:pt idx="31358">
                  <c:v>41486.208333333336</c:v>
                </c:pt>
                <c:pt idx="31359">
                  <c:v>41486.25</c:v>
                </c:pt>
                <c:pt idx="31360">
                  <c:v>41486.291666666664</c:v>
                </c:pt>
                <c:pt idx="31361">
                  <c:v>41486.333333333336</c:v>
                </c:pt>
                <c:pt idx="31362">
                  <c:v>41486.375</c:v>
                </c:pt>
                <c:pt idx="31363">
                  <c:v>41486.416666666664</c:v>
                </c:pt>
                <c:pt idx="31364">
                  <c:v>41486.458333333336</c:v>
                </c:pt>
                <c:pt idx="31365">
                  <c:v>41486.5</c:v>
                </c:pt>
                <c:pt idx="31366">
                  <c:v>41486.541666666664</c:v>
                </c:pt>
                <c:pt idx="31367">
                  <c:v>41486.583333333336</c:v>
                </c:pt>
                <c:pt idx="31368">
                  <c:v>41486.625</c:v>
                </c:pt>
                <c:pt idx="31369">
                  <c:v>41486.666666666664</c:v>
                </c:pt>
                <c:pt idx="31370">
                  <c:v>41486.708333333336</c:v>
                </c:pt>
                <c:pt idx="31371">
                  <c:v>41486.75</c:v>
                </c:pt>
                <c:pt idx="31372">
                  <c:v>41486.791666666664</c:v>
                </c:pt>
                <c:pt idx="31373">
                  <c:v>41486.833333333336</c:v>
                </c:pt>
                <c:pt idx="31374">
                  <c:v>41486.875</c:v>
                </c:pt>
                <c:pt idx="31375">
                  <c:v>41486.916666666664</c:v>
                </c:pt>
                <c:pt idx="31376">
                  <c:v>41486.958333333336</c:v>
                </c:pt>
                <c:pt idx="31377">
                  <c:v>41487</c:v>
                </c:pt>
                <c:pt idx="31378">
                  <c:v>41487.041666666664</c:v>
                </c:pt>
                <c:pt idx="31379">
                  <c:v>41487.083333333336</c:v>
                </c:pt>
                <c:pt idx="31380">
                  <c:v>41487.125</c:v>
                </c:pt>
                <c:pt idx="31381">
                  <c:v>41487.166666666664</c:v>
                </c:pt>
                <c:pt idx="31382">
                  <c:v>41487.208333333336</c:v>
                </c:pt>
                <c:pt idx="31383">
                  <c:v>41487.25</c:v>
                </c:pt>
                <c:pt idx="31384">
                  <c:v>41487.291666666664</c:v>
                </c:pt>
                <c:pt idx="31385">
                  <c:v>41487.333333333336</c:v>
                </c:pt>
                <c:pt idx="31386">
                  <c:v>41487.375</c:v>
                </c:pt>
                <c:pt idx="31387">
                  <c:v>41487.416666666664</c:v>
                </c:pt>
                <c:pt idx="31388">
                  <c:v>41487.458333333336</c:v>
                </c:pt>
                <c:pt idx="31389">
                  <c:v>41487.5</c:v>
                </c:pt>
                <c:pt idx="31390">
                  <c:v>41487.541666666664</c:v>
                </c:pt>
                <c:pt idx="31391">
                  <c:v>41487.583333333336</c:v>
                </c:pt>
                <c:pt idx="31392">
                  <c:v>41487.625</c:v>
                </c:pt>
                <c:pt idx="31393">
                  <c:v>41487.666666666664</c:v>
                </c:pt>
                <c:pt idx="31394">
                  <c:v>41487.708333333336</c:v>
                </c:pt>
                <c:pt idx="31395">
                  <c:v>41487.75</c:v>
                </c:pt>
                <c:pt idx="31396">
                  <c:v>41487.791666666664</c:v>
                </c:pt>
                <c:pt idx="31397">
                  <c:v>41487.833333333336</c:v>
                </c:pt>
                <c:pt idx="31398">
                  <c:v>41487.875</c:v>
                </c:pt>
                <c:pt idx="31399">
                  <c:v>41487.916666666664</c:v>
                </c:pt>
                <c:pt idx="31400">
                  <c:v>41487.958333333336</c:v>
                </c:pt>
                <c:pt idx="31401">
                  <c:v>41488</c:v>
                </c:pt>
                <c:pt idx="31402">
                  <c:v>41488.041666666664</c:v>
                </c:pt>
                <c:pt idx="31403">
                  <c:v>41488.083333333336</c:v>
                </c:pt>
                <c:pt idx="31404">
                  <c:v>41488.125</c:v>
                </c:pt>
                <c:pt idx="31405">
                  <c:v>41488.166666666664</c:v>
                </c:pt>
                <c:pt idx="31406">
                  <c:v>41488.208333333336</c:v>
                </c:pt>
                <c:pt idx="31407">
                  <c:v>41488.25</c:v>
                </c:pt>
                <c:pt idx="31408">
                  <c:v>41488.291666666664</c:v>
                </c:pt>
                <c:pt idx="31409">
                  <c:v>41488.333333333336</c:v>
                </c:pt>
                <c:pt idx="31410">
                  <c:v>41488.375</c:v>
                </c:pt>
                <c:pt idx="31411">
                  <c:v>41488.416666666664</c:v>
                </c:pt>
                <c:pt idx="31412">
                  <c:v>41488.458333333336</c:v>
                </c:pt>
                <c:pt idx="31413">
                  <c:v>41488.5</c:v>
                </c:pt>
                <c:pt idx="31414">
                  <c:v>41488.541666666664</c:v>
                </c:pt>
                <c:pt idx="31415">
                  <c:v>41488.583333333336</c:v>
                </c:pt>
                <c:pt idx="31416">
                  <c:v>41488.625</c:v>
                </c:pt>
                <c:pt idx="31417">
                  <c:v>41488.666666666664</c:v>
                </c:pt>
                <c:pt idx="31418">
                  <c:v>41488.708333333336</c:v>
                </c:pt>
                <c:pt idx="31419">
                  <c:v>41488.75</c:v>
                </c:pt>
                <c:pt idx="31420">
                  <c:v>41488.791666666664</c:v>
                </c:pt>
                <c:pt idx="31421">
                  <c:v>41488.833333333336</c:v>
                </c:pt>
                <c:pt idx="31422">
                  <c:v>41488.875</c:v>
                </c:pt>
                <c:pt idx="31423">
                  <c:v>41488.916666666664</c:v>
                </c:pt>
                <c:pt idx="31424">
                  <c:v>41488.958333333336</c:v>
                </c:pt>
                <c:pt idx="31425">
                  <c:v>41489</c:v>
                </c:pt>
                <c:pt idx="31426">
                  <c:v>41489.041666666664</c:v>
                </c:pt>
                <c:pt idx="31427">
                  <c:v>41489.083333333336</c:v>
                </c:pt>
                <c:pt idx="31428">
                  <c:v>41489.125</c:v>
                </c:pt>
                <c:pt idx="31429">
                  <c:v>41489.166666666664</c:v>
                </c:pt>
                <c:pt idx="31430">
                  <c:v>41489.208333333336</c:v>
                </c:pt>
                <c:pt idx="31431">
                  <c:v>41489.25</c:v>
                </c:pt>
                <c:pt idx="31432">
                  <c:v>41489.291666666664</c:v>
                </c:pt>
                <c:pt idx="31433">
                  <c:v>41489.333333333336</c:v>
                </c:pt>
                <c:pt idx="31434">
                  <c:v>41489.375</c:v>
                </c:pt>
                <c:pt idx="31435">
                  <c:v>41489.416666666664</c:v>
                </c:pt>
                <c:pt idx="31436">
                  <c:v>41489.458333333336</c:v>
                </c:pt>
                <c:pt idx="31437">
                  <c:v>41489.5</c:v>
                </c:pt>
                <c:pt idx="31438">
                  <c:v>41489.541666666664</c:v>
                </c:pt>
                <c:pt idx="31439">
                  <c:v>41489.583333333336</c:v>
                </c:pt>
                <c:pt idx="31440">
                  <c:v>41489.625</c:v>
                </c:pt>
                <c:pt idx="31441">
                  <c:v>41489.666666666664</c:v>
                </c:pt>
                <c:pt idx="31442">
                  <c:v>41489.708333333336</c:v>
                </c:pt>
                <c:pt idx="31443">
                  <c:v>41489.75</c:v>
                </c:pt>
                <c:pt idx="31444">
                  <c:v>41489.791666666664</c:v>
                </c:pt>
                <c:pt idx="31445">
                  <c:v>41489.833333333336</c:v>
                </c:pt>
                <c:pt idx="31446">
                  <c:v>41489.875</c:v>
                </c:pt>
                <c:pt idx="31447">
                  <c:v>41489.916666666664</c:v>
                </c:pt>
                <c:pt idx="31448">
                  <c:v>41489.958333333336</c:v>
                </c:pt>
                <c:pt idx="31449">
                  <c:v>41490</c:v>
                </c:pt>
                <c:pt idx="31450">
                  <c:v>41490.041666666664</c:v>
                </c:pt>
                <c:pt idx="31451">
                  <c:v>41490.083333333336</c:v>
                </c:pt>
                <c:pt idx="31452">
                  <c:v>41490.125</c:v>
                </c:pt>
                <c:pt idx="31453">
                  <c:v>41490.166666666664</c:v>
                </c:pt>
                <c:pt idx="31454">
                  <c:v>41490.208333333336</c:v>
                </c:pt>
                <c:pt idx="31455">
                  <c:v>41490.25</c:v>
                </c:pt>
                <c:pt idx="31456">
                  <c:v>41490.291666666664</c:v>
                </c:pt>
                <c:pt idx="31457">
                  <c:v>41490.333333333336</c:v>
                </c:pt>
                <c:pt idx="31458">
                  <c:v>41490.375</c:v>
                </c:pt>
                <c:pt idx="31459">
                  <c:v>41490.416666666664</c:v>
                </c:pt>
                <c:pt idx="31460">
                  <c:v>41490.458333333336</c:v>
                </c:pt>
                <c:pt idx="31461">
                  <c:v>41490.5</c:v>
                </c:pt>
                <c:pt idx="31462">
                  <c:v>41490.541666666664</c:v>
                </c:pt>
                <c:pt idx="31463">
                  <c:v>41490.583333333336</c:v>
                </c:pt>
                <c:pt idx="31464">
                  <c:v>41490.625</c:v>
                </c:pt>
                <c:pt idx="31465">
                  <c:v>41490.666666666664</c:v>
                </c:pt>
                <c:pt idx="31466">
                  <c:v>41490.708333333336</c:v>
                </c:pt>
                <c:pt idx="31467">
                  <c:v>41490.75</c:v>
                </c:pt>
                <c:pt idx="31468">
                  <c:v>41490.791666666664</c:v>
                </c:pt>
                <c:pt idx="31469">
                  <c:v>41490.833333333336</c:v>
                </c:pt>
                <c:pt idx="31470">
                  <c:v>41490.875</c:v>
                </c:pt>
                <c:pt idx="31471">
                  <c:v>41490.916666666664</c:v>
                </c:pt>
                <c:pt idx="31472">
                  <c:v>41490.958333333336</c:v>
                </c:pt>
                <c:pt idx="31473">
                  <c:v>41491</c:v>
                </c:pt>
                <c:pt idx="31474">
                  <c:v>41491.041666666664</c:v>
                </c:pt>
                <c:pt idx="31475">
                  <c:v>41491.083333333336</c:v>
                </c:pt>
                <c:pt idx="31476">
                  <c:v>41491.125</c:v>
                </c:pt>
                <c:pt idx="31477">
                  <c:v>41491.166666666664</c:v>
                </c:pt>
                <c:pt idx="31478">
                  <c:v>41491.208333333336</c:v>
                </c:pt>
                <c:pt idx="31479">
                  <c:v>41491.25</c:v>
                </c:pt>
                <c:pt idx="31480">
                  <c:v>41491.291666666664</c:v>
                </c:pt>
                <c:pt idx="31481">
                  <c:v>41491.333333333336</c:v>
                </c:pt>
                <c:pt idx="31482">
                  <c:v>41491.375</c:v>
                </c:pt>
                <c:pt idx="31483">
                  <c:v>41491.416666666664</c:v>
                </c:pt>
                <c:pt idx="31484">
                  <c:v>41491.458333333336</c:v>
                </c:pt>
                <c:pt idx="31485">
                  <c:v>41491.5</c:v>
                </c:pt>
                <c:pt idx="31486">
                  <c:v>41491.541666666664</c:v>
                </c:pt>
                <c:pt idx="31487">
                  <c:v>41491.583333333336</c:v>
                </c:pt>
                <c:pt idx="31488">
                  <c:v>41491.625</c:v>
                </c:pt>
                <c:pt idx="31489">
                  <c:v>41491.666666666664</c:v>
                </c:pt>
                <c:pt idx="31490">
                  <c:v>41491.708333333336</c:v>
                </c:pt>
                <c:pt idx="31491">
                  <c:v>41491.75</c:v>
                </c:pt>
                <c:pt idx="31492">
                  <c:v>41491.791666666664</c:v>
                </c:pt>
                <c:pt idx="31493">
                  <c:v>41491.833333333336</c:v>
                </c:pt>
                <c:pt idx="31494">
                  <c:v>41491.875</c:v>
                </c:pt>
                <c:pt idx="31495">
                  <c:v>41491.916666666664</c:v>
                </c:pt>
                <c:pt idx="31496">
                  <c:v>41491.958333333336</c:v>
                </c:pt>
                <c:pt idx="31497">
                  <c:v>41492</c:v>
                </c:pt>
                <c:pt idx="31498">
                  <c:v>41492.041666666664</c:v>
                </c:pt>
                <c:pt idx="31499">
                  <c:v>41492.083333333336</c:v>
                </c:pt>
                <c:pt idx="31500">
                  <c:v>41492.125</c:v>
                </c:pt>
                <c:pt idx="31501">
                  <c:v>41492.166666666664</c:v>
                </c:pt>
                <c:pt idx="31502">
                  <c:v>41492.208333333336</c:v>
                </c:pt>
                <c:pt idx="31503">
                  <c:v>41492.25</c:v>
                </c:pt>
                <c:pt idx="31504">
                  <c:v>41492.291666666664</c:v>
                </c:pt>
                <c:pt idx="31505">
                  <c:v>41492.333333333336</c:v>
                </c:pt>
                <c:pt idx="31506">
                  <c:v>41492.375</c:v>
                </c:pt>
                <c:pt idx="31507">
                  <c:v>41492.416666666664</c:v>
                </c:pt>
                <c:pt idx="31508">
                  <c:v>41492.458333333336</c:v>
                </c:pt>
                <c:pt idx="31509">
                  <c:v>41492.5</c:v>
                </c:pt>
                <c:pt idx="31510">
                  <c:v>41492.541666666664</c:v>
                </c:pt>
                <c:pt idx="31511">
                  <c:v>41492.583333333336</c:v>
                </c:pt>
                <c:pt idx="31512">
                  <c:v>41492.625</c:v>
                </c:pt>
                <c:pt idx="31513">
                  <c:v>41492.666666666664</c:v>
                </c:pt>
                <c:pt idx="31514">
                  <c:v>41492.708333333336</c:v>
                </c:pt>
                <c:pt idx="31515">
                  <c:v>41492.75</c:v>
                </c:pt>
                <c:pt idx="31516">
                  <c:v>41492.791666666664</c:v>
                </c:pt>
                <c:pt idx="31517">
                  <c:v>41492.833333333336</c:v>
                </c:pt>
                <c:pt idx="31518">
                  <c:v>41492.875</c:v>
                </c:pt>
                <c:pt idx="31519">
                  <c:v>41492.916666666664</c:v>
                </c:pt>
                <c:pt idx="31520">
                  <c:v>41492.958333333336</c:v>
                </c:pt>
                <c:pt idx="31521">
                  <c:v>41493</c:v>
                </c:pt>
                <c:pt idx="31522">
                  <c:v>41493.041666666664</c:v>
                </c:pt>
                <c:pt idx="31523">
                  <c:v>41493.083333333336</c:v>
                </c:pt>
                <c:pt idx="31524">
                  <c:v>41493.125</c:v>
                </c:pt>
                <c:pt idx="31525">
                  <c:v>41493.166666666664</c:v>
                </c:pt>
                <c:pt idx="31526">
                  <c:v>41493.208333333336</c:v>
                </c:pt>
                <c:pt idx="31527">
                  <c:v>41493.25</c:v>
                </c:pt>
                <c:pt idx="31528">
                  <c:v>41493.291666666664</c:v>
                </c:pt>
                <c:pt idx="31529">
                  <c:v>41493.333333333336</c:v>
                </c:pt>
                <c:pt idx="31530">
                  <c:v>41493.375</c:v>
                </c:pt>
                <c:pt idx="31531">
                  <c:v>41493.416666666664</c:v>
                </c:pt>
                <c:pt idx="31532">
                  <c:v>41493.458333333336</c:v>
                </c:pt>
                <c:pt idx="31533">
                  <c:v>41493.5</c:v>
                </c:pt>
                <c:pt idx="31534">
                  <c:v>41493.541666666664</c:v>
                </c:pt>
                <c:pt idx="31535">
                  <c:v>41493.583333333336</c:v>
                </c:pt>
                <c:pt idx="31536">
                  <c:v>41493.625</c:v>
                </c:pt>
                <c:pt idx="31537">
                  <c:v>41493.666666666664</c:v>
                </c:pt>
                <c:pt idx="31538">
                  <c:v>41493.708333333336</c:v>
                </c:pt>
                <c:pt idx="31539">
                  <c:v>41493.75</c:v>
                </c:pt>
                <c:pt idx="31540">
                  <c:v>41493.791666666664</c:v>
                </c:pt>
                <c:pt idx="31541">
                  <c:v>41493.833333333336</c:v>
                </c:pt>
                <c:pt idx="31542">
                  <c:v>41493.875</c:v>
                </c:pt>
                <c:pt idx="31543">
                  <c:v>41493.916666666664</c:v>
                </c:pt>
                <c:pt idx="31544">
                  <c:v>41493.958333333336</c:v>
                </c:pt>
                <c:pt idx="31545">
                  <c:v>41494</c:v>
                </c:pt>
                <c:pt idx="31546">
                  <c:v>41494.041666666664</c:v>
                </c:pt>
                <c:pt idx="31547">
                  <c:v>41494.083333333336</c:v>
                </c:pt>
                <c:pt idx="31548">
                  <c:v>41494.125</c:v>
                </c:pt>
                <c:pt idx="31549">
                  <c:v>41494.166666666664</c:v>
                </c:pt>
                <c:pt idx="31550">
                  <c:v>41494.208333333336</c:v>
                </c:pt>
                <c:pt idx="31551">
                  <c:v>41494.25</c:v>
                </c:pt>
                <c:pt idx="31552">
                  <c:v>41494.291666666664</c:v>
                </c:pt>
                <c:pt idx="31553">
                  <c:v>41494.333333333336</c:v>
                </c:pt>
                <c:pt idx="31554">
                  <c:v>41494.375</c:v>
                </c:pt>
                <c:pt idx="31555">
                  <c:v>41494.416666666664</c:v>
                </c:pt>
                <c:pt idx="31556">
                  <c:v>41494.458333333336</c:v>
                </c:pt>
                <c:pt idx="31557">
                  <c:v>41494.5</c:v>
                </c:pt>
                <c:pt idx="31558">
                  <c:v>41494.541666666664</c:v>
                </c:pt>
                <c:pt idx="31559">
                  <c:v>41494.583333333336</c:v>
                </c:pt>
                <c:pt idx="31560">
                  <c:v>41494.625</c:v>
                </c:pt>
                <c:pt idx="31561">
                  <c:v>41494.666666666664</c:v>
                </c:pt>
                <c:pt idx="31562">
                  <c:v>41494.708333333336</c:v>
                </c:pt>
                <c:pt idx="31563">
                  <c:v>41494.75</c:v>
                </c:pt>
                <c:pt idx="31564">
                  <c:v>41494.791666666664</c:v>
                </c:pt>
                <c:pt idx="31565">
                  <c:v>41494.833333333336</c:v>
                </c:pt>
                <c:pt idx="31566">
                  <c:v>41494.875</c:v>
                </c:pt>
                <c:pt idx="31567">
                  <c:v>41494.916666666664</c:v>
                </c:pt>
                <c:pt idx="31568">
                  <c:v>41494.958333333336</c:v>
                </c:pt>
                <c:pt idx="31569">
                  <c:v>41495</c:v>
                </c:pt>
                <c:pt idx="31570">
                  <c:v>41495.041666666664</c:v>
                </c:pt>
                <c:pt idx="31571">
                  <c:v>41495.083333333336</c:v>
                </c:pt>
                <c:pt idx="31572">
                  <c:v>41495.125</c:v>
                </c:pt>
                <c:pt idx="31573">
                  <c:v>41495.166666666664</c:v>
                </c:pt>
                <c:pt idx="31574">
                  <c:v>41495.208333333336</c:v>
                </c:pt>
                <c:pt idx="31575">
                  <c:v>41495.25</c:v>
                </c:pt>
                <c:pt idx="31576">
                  <c:v>41495.291666666664</c:v>
                </c:pt>
                <c:pt idx="31577">
                  <c:v>41495.333333333336</c:v>
                </c:pt>
                <c:pt idx="31578">
                  <c:v>41495.375</c:v>
                </c:pt>
                <c:pt idx="31579">
                  <c:v>41495.416666666664</c:v>
                </c:pt>
                <c:pt idx="31580">
                  <c:v>41495.458333333336</c:v>
                </c:pt>
                <c:pt idx="31581">
                  <c:v>41495.5</c:v>
                </c:pt>
                <c:pt idx="31582">
                  <c:v>41495.541666666664</c:v>
                </c:pt>
                <c:pt idx="31583">
                  <c:v>41495.583333333336</c:v>
                </c:pt>
                <c:pt idx="31584">
                  <c:v>41495.625</c:v>
                </c:pt>
                <c:pt idx="31585">
                  <c:v>41495.666666666664</c:v>
                </c:pt>
                <c:pt idx="31586">
                  <c:v>41495.708333333336</c:v>
                </c:pt>
                <c:pt idx="31587">
                  <c:v>41495.75</c:v>
                </c:pt>
                <c:pt idx="31588">
                  <c:v>41495.791666666664</c:v>
                </c:pt>
                <c:pt idx="31589">
                  <c:v>41495.833333333336</c:v>
                </c:pt>
                <c:pt idx="31590">
                  <c:v>41495.875</c:v>
                </c:pt>
                <c:pt idx="31591">
                  <c:v>41495.916666666664</c:v>
                </c:pt>
                <c:pt idx="31592">
                  <c:v>41495.958333333336</c:v>
                </c:pt>
                <c:pt idx="31593">
                  <c:v>41496</c:v>
                </c:pt>
                <c:pt idx="31594">
                  <c:v>41496.041666666664</c:v>
                </c:pt>
                <c:pt idx="31595">
                  <c:v>41496.083333333336</c:v>
                </c:pt>
                <c:pt idx="31596">
                  <c:v>41496.125</c:v>
                </c:pt>
                <c:pt idx="31597">
                  <c:v>41496.166666666664</c:v>
                </c:pt>
                <c:pt idx="31598">
                  <c:v>41496.208333333336</c:v>
                </c:pt>
                <c:pt idx="31599">
                  <c:v>41496.25</c:v>
                </c:pt>
                <c:pt idx="31600">
                  <c:v>41496.291666666664</c:v>
                </c:pt>
                <c:pt idx="31601">
                  <c:v>41496.333333333336</c:v>
                </c:pt>
                <c:pt idx="31602">
                  <c:v>41496.375</c:v>
                </c:pt>
                <c:pt idx="31603">
                  <c:v>41496.416666666664</c:v>
                </c:pt>
                <c:pt idx="31604">
                  <c:v>41496.458333333336</c:v>
                </c:pt>
                <c:pt idx="31605">
                  <c:v>41496.5</c:v>
                </c:pt>
                <c:pt idx="31606">
                  <c:v>41496.541666666664</c:v>
                </c:pt>
                <c:pt idx="31607">
                  <c:v>41496.583333333336</c:v>
                </c:pt>
                <c:pt idx="31608">
                  <c:v>41496.625</c:v>
                </c:pt>
                <c:pt idx="31609">
                  <c:v>41496.666666666664</c:v>
                </c:pt>
                <c:pt idx="31610">
                  <c:v>41496.708333333336</c:v>
                </c:pt>
                <c:pt idx="31611">
                  <c:v>41496.75</c:v>
                </c:pt>
                <c:pt idx="31612">
                  <c:v>41496.791666666664</c:v>
                </c:pt>
                <c:pt idx="31613">
                  <c:v>41496.833333333336</c:v>
                </c:pt>
                <c:pt idx="31614">
                  <c:v>41496.875</c:v>
                </c:pt>
                <c:pt idx="31615">
                  <c:v>41496.916666666664</c:v>
                </c:pt>
                <c:pt idx="31616">
                  <c:v>41496.958333333336</c:v>
                </c:pt>
                <c:pt idx="31617">
                  <c:v>41497</c:v>
                </c:pt>
                <c:pt idx="31618">
                  <c:v>41497.041666666664</c:v>
                </c:pt>
                <c:pt idx="31619">
                  <c:v>41497.083333333336</c:v>
                </c:pt>
                <c:pt idx="31620">
                  <c:v>41497.125</c:v>
                </c:pt>
                <c:pt idx="31621">
                  <c:v>41497.166666666664</c:v>
                </c:pt>
                <c:pt idx="31622">
                  <c:v>41497.208333333336</c:v>
                </c:pt>
                <c:pt idx="31623">
                  <c:v>41497.25</c:v>
                </c:pt>
                <c:pt idx="31624">
                  <c:v>41497.291666666664</c:v>
                </c:pt>
                <c:pt idx="31625">
                  <c:v>41497.333333333336</c:v>
                </c:pt>
                <c:pt idx="31626">
                  <c:v>41497.375</c:v>
                </c:pt>
                <c:pt idx="31627">
                  <c:v>41497.416666666664</c:v>
                </c:pt>
                <c:pt idx="31628">
                  <c:v>41497.458333333336</c:v>
                </c:pt>
                <c:pt idx="31629">
                  <c:v>41497.5</c:v>
                </c:pt>
                <c:pt idx="31630">
                  <c:v>41497.541666666664</c:v>
                </c:pt>
                <c:pt idx="31631">
                  <c:v>41497.583333333336</c:v>
                </c:pt>
                <c:pt idx="31632">
                  <c:v>41497.625</c:v>
                </c:pt>
                <c:pt idx="31633">
                  <c:v>41497.666666666664</c:v>
                </c:pt>
                <c:pt idx="31634">
                  <c:v>41497.708333333336</c:v>
                </c:pt>
                <c:pt idx="31635">
                  <c:v>41497.75</c:v>
                </c:pt>
                <c:pt idx="31636">
                  <c:v>41497.791666666664</c:v>
                </c:pt>
                <c:pt idx="31637">
                  <c:v>41497.833333333336</c:v>
                </c:pt>
                <c:pt idx="31638">
                  <c:v>41497.875</c:v>
                </c:pt>
                <c:pt idx="31639">
                  <c:v>41497.916666666664</c:v>
                </c:pt>
                <c:pt idx="31640">
                  <c:v>41497.958333333336</c:v>
                </c:pt>
                <c:pt idx="31641">
                  <c:v>41498</c:v>
                </c:pt>
                <c:pt idx="31642">
                  <c:v>41498.041666666664</c:v>
                </c:pt>
                <c:pt idx="31643">
                  <c:v>41498.083333333336</c:v>
                </c:pt>
                <c:pt idx="31644">
                  <c:v>41498.125</c:v>
                </c:pt>
                <c:pt idx="31645">
                  <c:v>41498.166666666664</c:v>
                </c:pt>
                <c:pt idx="31646">
                  <c:v>41498.208333333336</c:v>
                </c:pt>
                <c:pt idx="31647">
                  <c:v>41498.25</c:v>
                </c:pt>
                <c:pt idx="31648">
                  <c:v>41498.291666666664</c:v>
                </c:pt>
                <c:pt idx="31649">
                  <c:v>41498.333333333336</c:v>
                </c:pt>
                <c:pt idx="31650">
                  <c:v>41498.375</c:v>
                </c:pt>
                <c:pt idx="31651">
                  <c:v>41498.416666666664</c:v>
                </c:pt>
                <c:pt idx="31652">
                  <c:v>41498.458333333336</c:v>
                </c:pt>
                <c:pt idx="31653">
                  <c:v>41498.5</c:v>
                </c:pt>
                <c:pt idx="31654">
                  <c:v>41498.541666666664</c:v>
                </c:pt>
                <c:pt idx="31655">
                  <c:v>41498.583333333336</c:v>
                </c:pt>
                <c:pt idx="31656">
                  <c:v>41498.625</c:v>
                </c:pt>
                <c:pt idx="31657">
                  <c:v>41498.666666666664</c:v>
                </c:pt>
                <c:pt idx="31658">
                  <c:v>41498.708333333336</c:v>
                </c:pt>
                <c:pt idx="31659">
                  <c:v>41498.75</c:v>
                </c:pt>
                <c:pt idx="31660">
                  <c:v>41498.791666666664</c:v>
                </c:pt>
                <c:pt idx="31661">
                  <c:v>41498.833333333336</c:v>
                </c:pt>
                <c:pt idx="31662">
                  <c:v>41498.875</c:v>
                </c:pt>
                <c:pt idx="31663">
                  <c:v>41498.916666666664</c:v>
                </c:pt>
                <c:pt idx="31664">
                  <c:v>41498.958333333336</c:v>
                </c:pt>
                <c:pt idx="31665">
                  <c:v>41499</c:v>
                </c:pt>
                <c:pt idx="31666">
                  <c:v>41499.041666666664</c:v>
                </c:pt>
                <c:pt idx="31667">
                  <c:v>41499.083333333336</c:v>
                </c:pt>
                <c:pt idx="31668">
                  <c:v>41499.125</c:v>
                </c:pt>
                <c:pt idx="31669">
                  <c:v>41499.166666666664</c:v>
                </c:pt>
                <c:pt idx="31670">
                  <c:v>41499.208333333336</c:v>
                </c:pt>
                <c:pt idx="31671">
                  <c:v>41499.25</c:v>
                </c:pt>
                <c:pt idx="31672">
                  <c:v>41499.291666666664</c:v>
                </c:pt>
                <c:pt idx="31673">
                  <c:v>41499.333333333336</c:v>
                </c:pt>
                <c:pt idx="31674">
                  <c:v>41499.375</c:v>
                </c:pt>
                <c:pt idx="31675">
                  <c:v>41499.416666666664</c:v>
                </c:pt>
                <c:pt idx="31676">
                  <c:v>41499.458333333336</c:v>
                </c:pt>
                <c:pt idx="31677">
                  <c:v>41499.5</c:v>
                </c:pt>
                <c:pt idx="31678">
                  <c:v>41499.541666666664</c:v>
                </c:pt>
                <c:pt idx="31679">
                  <c:v>41499.583333333336</c:v>
                </c:pt>
                <c:pt idx="31680">
                  <c:v>41499.625</c:v>
                </c:pt>
                <c:pt idx="31681">
                  <c:v>41499.666666666664</c:v>
                </c:pt>
                <c:pt idx="31682">
                  <c:v>41499.708333333336</c:v>
                </c:pt>
                <c:pt idx="31683">
                  <c:v>41499.75</c:v>
                </c:pt>
                <c:pt idx="31684">
                  <c:v>41499.791666666664</c:v>
                </c:pt>
                <c:pt idx="31685">
                  <c:v>41499.833333333336</c:v>
                </c:pt>
                <c:pt idx="31686">
                  <c:v>41499.875</c:v>
                </c:pt>
                <c:pt idx="31687">
                  <c:v>41499.916666666664</c:v>
                </c:pt>
                <c:pt idx="31688">
                  <c:v>41499.958333333336</c:v>
                </c:pt>
                <c:pt idx="31689">
                  <c:v>41500</c:v>
                </c:pt>
                <c:pt idx="31690">
                  <c:v>41500.041666666664</c:v>
                </c:pt>
                <c:pt idx="31691">
                  <c:v>41500.083333333336</c:v>
                </c:pt>
                <c:pt idx="31692">
                  <c:v>41500.125</c:v>
                </c:pt>
                <c:pt idx="31693">
                  <c:v>41500.166666666664</c:v>
                </c:pt>
                <c:pt idx="31694">
                  <c:v>41500.208333333336</c:v>
                </c:pt>
                <c:pt idx="31695">
                  <c:v>41500.25</c:v>
                </c:pt>
                <c:pt idx="31696">
                  <c:v>41500.291666666664</c:v>
                </c:pt>
                <c:pt idx="31697">
                  <c:v>41500.333333333336</c:v>
                </c:pt>
                <c:pt idx="31698">
                  <c:v>41500.375</c:v>
                </c:pt>
                <c:pt idx="31699">
                  <c:v>41500.416666666664</c:v>
                </c:pt>
                <c:pt idx="31700">
                  <c:v>41500.458333333336</c:v>
                </c:pt>
                <c:pt idx="31701">
                  <c:v>41500.5</c:v>
                </c:pt>
                <c:pt idx="31702">
                  <c:v>41500.541666666664</c:v>
                </c:pt>
                <c:pt idx="31703">
                  <c:v>41500.583333333336</c:v>
                </c:pt>
                <c:pt idx="31704">
                  <c:v>41500.625</c:v>
                </c:pt>
                <c:pt idx="31705">
                  <c:v>41500.666666666664</c:v>
                </c:pt>
                <c:pt idx="31706">
                  <c:v>41500.708333333336</c:v>
                </c:pt>
                <c:pt idx="31707">
                  <c:v>41500.75</c:v>
                </c:pt>
                <c:pt idx="31708">
                  <c:v>41500.791666666664</c:v>
                </c:pt>
                <c:pt idx="31709">
                  <c:v>41500.833333333336</c:v>
                </c:pt>
                <c:pt idx="31710">
                  <c:v>41500.875</c:v>
                </c:pt>
                <c:pt idx="31711">
                  <c:v>41500.916666666664</c:v>
                </c:pt>
                <c:pt idx="31712">
                  <c:v>41500.958333333336</c:v>
                </c:pt>
                <c:pt idx="31713">
                  <c:v>41501</c:v>
                </c:pt>
                <c:pt idx="31714">
                  <c:v>41501.041666666664</c:v>
                </c:pt>
                <c:pt idx="31715">
                  <c:v>41501.083333333336</c:v>
                </c:pt>
                <c:pt idx="31716">
                  <c:v>41501.125</c:v>
                </c:pt>
                <c:pt idx="31717">
                  <c:v>41501.166666666664</c:v>
                </c:pt>
                <c:pt idx="31718">
                  <c:v>41501.208333333336</c:v>
                </c:pt>
                <c:pt idx="31719">
                  <c:v>41501.25</c:v>
                </c:pt>
                <c:pt idx="31720">
                  <c:v>41501.291666666664</c:v>
                </c:pt>
                <c:pt idx="31721">
                  <c:v>41501.333333333336</c:v>
                </c:pt>
                <c:pt idx="31722">
                  <c:v>41501.375</c:v>
                </c:pt>
                <c:pt idx="31723">
                  <c:v>41501.416666666664</c:v>
                </c:pt>
                <c:pt idx="31724">
                  <c:v>41501.458333333336</c:v>
                </c:pt>
                <c:pt idx="31725">
                  <c:v>41501.5</c:v>
                </c:pt>
                <c:pt idx="31726">
                  <c:v>41501.541666666664</c:v>
                </c:pt>
                <c:pt idx="31727">
                  <c:v>41501.583333333336</c:v>
                </c:pt>
                <c:pt idx="31728">
                  <c:v>41501.625</c:v>
                </c:pt>
                <c:pt idx="31729">
                  <c:v>41501.666666666664</c:v>
                </c:pt>
                <c:pt idx="31730">
                  <c:v>41501.708333333336</c:v>
                </c:pt>
                <c:pt idx="31731">
                  <c:v>41501.75</c:v>
                </c:pt>
                <c:pt idx="31732">
                  <c:v>41501.791666666664</c:v>
                </c:pt>
                <c:pt idx="31733">
                  <c:v>41501.833333333336</c:v>
                </c:pt>
                <c:pt idx="31734">
                  <c:v>41501.875</c:v>
                </c:pt>
                <c:pt idx="31735">
                  <c:v>41501.916666666664</c:v>
                </c:pt>
                <c:pt idx="31736">
                  <c:v>41501.958333333336</c:v>
                </c:pt>
                <c:pt idx="31737">
                  <c:v>41502</c:v>
                </c:pt>
                <c:pt idx="31738">
                  <c:v>41502.041666666664</c:v>
                </c:pt>
                <c:pt idx="31739">
                  <c:v>41502.083333333336</c:v>
                </c:pt>
                <c:pt idx="31740">
                  <c:v>41502.125</c:v>
                </c:pt>
                <c:pt idx="31741">
                  <c:v>41502.166666666664</c:v>
                </c:pt>
                <c:pt idx="31742">
                  <c:v>41502.208333333336</c:v>
                </c:pt>
                <c:pt idx="31743">
                  <c:v>41502.25</c:v>
                </c:pt>
                <c:pt idx="31744">
                  <c:v>41502.291666666664</c:v>
                </c:pt>
                <c:pt idx="31745">
                  <c:v>41502.333333333336</c:v>
                </c:pt>
                <c:pt idx="31746">
                  <c:v>41502.375</c:v>
                </c:pt>
                <c:pt idx="31747">
                  <c:v>41502.416666666664</c:v>
                </c:pt>
                <c:pt idx="31748">
                  <c:v>41502.458333333336</c:v>
                </c:pt>
                <c:pt idx="31749">
                  <c:v>41502.5</c:v>
                </c:pt>
                <c:pt idx="31750">
                  <c:v>41502.541666666664</c:v>
                </c:pt>
                <c:pt idx="31751">
                  <c:v>41502.583333333336</c:v>
                </c:pt>
                <c:pt idx="31752">
                  <c:v>41502.625</c:v>
                </c:pt>
                <c:pt idx="31753">
                  <c:v>41502.666666666664</c:v>
                </c:pt>
                <c:pt idx="31754">
                  <c:v>41502.708333333336</c:v>
                </c:pt>
                <c:pt idx="31755">
                  <c:v>41502.75</c:v>
                </c:pt>
                <c:pt idx="31756">
                  <c:v>41502.791666666664</c:v>
                </c:pt>
                <c:pt idx="31757">
                  <c:v>41502.833333333336</c:v>
                </c:pt>
                <c:pt idx="31758">
                  <c:v>41502.875</c:v>
                </c:pt>
                <c:pt idx="31759">
                  <c:v>41502.916666666664</c:v>
                </c:pt>
                <c:pt idx="31760">
                  <c:v>41502.958333333336</c:v>
                </c:pt>
                <c:pt idx="31761">
                  <c:v>41503</c:v>
                </c:pt>
                <c:pt idx="31762">
                  <c:v>41503.041666666664</c:v>
                </c:pt>
                <c:pt idx="31763">
                  <c:v>41503.083333333336</c:v>
                </c:pt>
                <c:pt idx="31764">
                  <c:v>41503.125</c:v>
                </c:pt>
                <c:pt idx="31765">
                  <c:v>41503.166666666664</c:v>
                </c:pt>
                <c:pt idx="31766">
                  <c:v>41503.208333333336</c:v>
                </c:pt>
                <c:pt idx="31767">
                  <c:v>41503.25</c:v>
                </c:pt>
                <c:pt idx="31768">
                  <c:v>41503.291666666664</c:v>
                </c:pt>
                <c:pt idx="31769">
                  <c:v>41503.333333333336</c:v>
                </c:pt>
                <c:pt idx="31770">
                  <c:v>41503.375</c:v>
                </c:pt>
                <c:pt idx="31771">
                  <c:v>41503.416666666664</c:v>
                </c:pt>
                <c:pt idx="31772">
                  <c:v>41503.458333333336</c:v>
                </c:pt>
                <c:pt idx="31773">
                  <c:v>41503.5</c:v>
                </c:pt>
                <c:pt idx="31774">
                  <c:v>41503.541666666664</c:v>
                </c:pt>
                <c:pt idx="31775">
                  <c:v>41503.583333333336</c:v>
                </c:pt>
                <c:pt idx="31776">
                  <c:v>41503.625</c:v>
                </c:pt>
                <c:pt idx="31777">
                  <c:v>41503.666666666664</c:v>
                </c:pt>
                <c:pt idx="31778">
                  <c:v>41503.708333333336</c:v>
                </c:pt>
                <c:pt idx="31779">
                  <c:v>41503.75</c:v>
                </c:pt>
                <c:pt idx="31780">
                  <c:v>41503.791666666664</c:v>
                </c:pt>
                <c:pt idx="31781">
                  <c:v>41503.833333333336</c:v>
                </c:pt>
                <c:pt idx="31782">
                  <c:v>41503.875</c:v>
                </c:pt>
                <c:pt idx="31783">
                  <c:v>41503.916666666664</c:v>
                </c:pt>
                <c:pt idx="31784">
                  <c:v>41503.958333333336</c:v>
                </c:pt>
                <c:pt idx="31785">
                  <c:v>41504</c:v>
                </c:pt>
                <c:pt idx="31786">
                  <c:v>41504.041666666664</c:v>
                </c:pt>
                <c:pt idx="31787">
                  <c:v>41504.083333333336</c:v>
                </c:pt>
                <c:pt idx="31788">
                  <c:v>41504.125</c:v>
                </c:pt>
                <c:pt idx="31789">
                  <c:v>41504.166666666664</c:v>
                </c:pt>
                <c:pt idx="31790">
                  <c:v>41504.208333333336</c:v>
                </c:pt>
                <c:pt idx="31791">
                  <c:v>41504.25</c:v>
                </c:pt>
                <c:pt idx="31792">
                  <c:v>41504.291666666664</c:v>
                </c:pt>
                <c:pt idx="31793">
                  <c:v>41504.333333333336</c:v>
                </c:pt>
                <c:pt idx="31794">
                  <c:v>41504.375</c:v>
                </c:pt>
                <c:pt idx="31795">
                  <c:v>41504.416666666664</c:v>
                </c:pt>
                <c:pt idx="31796">
                  <c:v>41504.458333333336</c:v>
                </c:pt>
                <c:pt idx="31797">
                  <c:v>41504.5</c:v>
                </c:pt>
                <c:pt idx="31798">
                  <c:v>41504.541666666664</c:v>
                </c:pt>
                <c:pt idx="31799">
                  <c:v>41504.583333333336</c:v>
                </c:pt>
                <c:pt idx="31800">
                  <c:v>41504.625</c:v>
                </c:pt>
                <c:pt idx="31801">
                  <c:v>41504.666666666664</c:v>
                </c:pt>
                <c:pt idx="31802">
                  <c:v>41504.708333333336</c:v>
                </c:pt>
                <c:pt idx="31803">
                  <c:v>41504.75</c:v>
                </c:pt>
                <c:pt idx="31804">
                  <c:v>41504.791666666664</c:v>
                </c:pt>
                <c:pt idx="31805">
                  <c:v>41504.833333333336</c:v>
                </c:pt>
                <c:pt idx="31806">
                  <c:v>41504.875</c:v>
                </c:pt>
                <c:pt idx="31807">
                  <c:v>41504.916666666664</c:v>
                </c:pt>
                <c:pt idx="31808">
                  <c:v>41504.958333333336</c:v>
                </c:pt>
                <c:pt idx="31809">
                  <c:v>41505</c:v>
                </c:pt>
                <c:pt idx="31810">
                  <c:v>41505.041666666664</c:v>
                </c:pt>
                <c:pt idx="31811">
                  <c:v>41505.083333333336</c:v>
                </c:pt>
                <c:pt idx="31812">
                  <c:v>41505.125</c:v>
                </c:pt>
                <c:pt idx="31813">
                  <c:v>41505.166666666664</c:v>
                </c:pt>
                <c:pt idx="31814">
                  <c:v>41505.208333333336</c:v>
                </c:pt>
                <c:pt idx="31815">
                  <c:v>41505.25</c:v>
                </c:pt>
                <c:pt idx="31816">
                  <c:v>41505.291666666664</c:v>
                </c:pt>
                <c:pt idx="31817">
                  <c:v>41505.333333333336</c:v>
                </c:pt>
                <c:pt idx="31818">
                  <c:v>41505.375</c:v>
                </c:pt>
                <c:pt idx="31819">
                  <c:v>41505.416666666664</c:v>
                </c:pt>
                <c:pt idx="31820">
                  <c:v>41505.458333333336</c:v>
                </c:pt>
                <c:pt idx="31821">
                  <c:v>41505.5</c:v>
                </c:pt>
                <c:pt idx="31822">
                  <c:v>41505.541666666664</c:v>
                </c:pt>
                <c:pt idx="31823">
                  <c:v>41505.583333333336</c:v>
                </c:pt>
                <c:pt idx="31824">
                  <c:v>41505.625</c:v>
                </c:pt>
                <c:pt idx="31825">
                  <c:v>41505.666666666664</c:v>
                </c:pt>
                <c:pt idx="31826">
                  <c:v>41505.708333333336</c:v>
                </c:pt>
                <c:pt idx="31827">
                  <c:v>41505.75</c:v>
                </c:pt>
                <c:pt idx="31828">
                  <c:v>41505.791666666664</c:v>
                </c:pt>
                <c:pt idx="31829">
                  <c:v>41505.833333333336</c:v>
                </c:pt>
                <c:pt idx="31830">
                  <c:v>41505.875</c:v>
                </c:pt>
                <c:pt idx="31831">
                  <c:v>41505.916666666664</c:v>
                </c:pt>
                <c:pt idx="31832">
                  <c:v>41505.958333333336</c:v>
                </c:pt>
                <c:pt idx="31833">
                  <c:v>41506</c:v>
                </c:pt>
                <c:pt idx="31834">
                  <c:v>41506.041666666664</c:v>
                </c:pt>
                <c:pt idx="31835">
                  <c:v>41506.083333333336</c:v>
                </c:pt>
                <c:pt idx="31836">
                  <c:v>41506.125</c:v>
                </c:pt>
                <c:pt idx="31837">
                  <c:v>41506.166666666664</c:v>
                </c:pt>
                <c:pt idx="31838">
                  <c:v>41506.208333333336</c:v>
                </c:pt>
                <c:pt idx="31839">
                  <c:v>41506.25</c:v>
                </c:pt>
                <c:pt idx="31840">
                  <c:v>41506.291666666664</c:v>
                </c:pt>
                <c:pt idx="31841">
                  <c:v>41506.333333333336</c:v>
                </c:pt>
                <c:pt idx="31842">
                  <c:v>41506.375</c:v>
                </c:pt>
                <c:pt idx="31843">
                  <c:v>41506.416666666664</c:v>
                </c:pt>
                <c:pt idx="31844">
                  <c:v>41506.458333333336</c:v>
                </c:pt>
                <c:pt idx="31845">
                  <c:v>41506.5</c:v>
                </c:pt>
                <c:pt idx="31846">
                  <c:v>41506.541666666664</c:v>
                </c:pt>
                <c:pt idx="31847">
                  <c:v>41506.583333333336</c:v>
                </c:pt>
                <c:pt idx="31848">
                  <c:v>41506.625</c:v>
                </c:pt>
                <c:pt idx="31849">
                  <c:v>41506.666666666664</c:v>
                </c:pt>
                <c:pt idx="31850">
                  <c:v>41506.708333333336</c:v>
                </c:pt>
                <c:pt idx="31851">
                  <c:v>41506.75</c:v>
                </c:pt>
                <c:pt idx="31852">
                  <c:v>41506.791666666664</c:v>
                </c:pt>
                <c:pt idx="31853">
                  <c:v>41506.833333333336</c:v>
                </c:pt>
                <c:pt idx="31854">
                  <c:v>41506.875</c:v>
                </c:pt>
                <c:pt idx="31855">
                  <c:v>41506.916666666664</c:v>
                </c:pt>
                <c:pt idx="31856">
                  <c:v>41506.958333333336</c:v>
                </c:pt>
                <c:pt idx="31857">
                  <c:v>41507</c:v>
                </c:pt>
                <c:pt idx="31858">
                  <c:v>41507.041666666664</c:v>
                </c:pt>
                <c:pt idx="31859">
                  <c:v>41507.083333333336</c:v>
                </c:pt>
                <c:pt idx="31860">
                  <c:v>41507.125</c:v>
                </c:pt>
                <c:pt idx="31861">
                  <c:v>41507.166666666664</c:v>
                </c:pt>
                <c:pt idx="31862">
                  <c:v>41507.208333333336</c:v>
                </c:pt>
                <c:pt idx="31863">
                  <c:v>41507.25</c:v>
                </c:pt>
                <c:pt idx="31864">
                  <c:v>41507.291666666664</c:v>
                </c:pt>
                <c:pt idx="31865">
                  <c:v>41507.333333333336</c:v>
                </c:pt>
                <c:pt idx="31866">
                  <c:v>41507.375</c:v>
                </c:pt>
                <c:pt idx="31867">
                  <c:v>41507.416666666664</c:v>
                </c:pt>
                <c:pt idx="31868">
                  <c:v>41507.458333333336</c:v>
                </c:pt>
                <c:pt idx="31869">
                  <c:v>41507.5</c:v>
                </c:pt>
                <c:pt idx="31870">
                  <c:v>41507.541666666664</c:v>
                </c:pt>
                <c:pt idx="31871">
                  <c:v>41507.583333333336</c:v>
                </c:pt>
                <c:pt idx="31872">
                  <c:v>41507.625</c:v>
                </c:pt>
                <c:pt idx="31873">
                  <c:v>41507.666666666664</c:v>
                </c:pt>
                <c:pt idx="31874">
                  <c:v>41507.708333333336</c:v>
                </c:pt>
                <c:pt idx="31875">
                  <c:v>41507.75</c:v>
                </c:pt>
                <c:pt idx="31876">
                  <c:v>41507.791666666664</c:v>
                </c:pt>
                <c:pt idx="31877">
                  <c:v>41507.833333333336</c:v>
                </c:pt>
                <c:pt idx="31878">
                  <c:v>41507.875</c:v>
                </c:pt>
                <c:pt idx="31879">
                  <c:v>41507.916666666664</c:v>
                </c:pt>
                <c:pt idx="31880">
                  <c:v>41507.958333333336</c:v>
                </c:pt>
                <c:pt idx="31881">
                  <c:v>41508</c:v>
                </c:pt>
                <c:pt idx="31882">
                  <c:v>41508.041666666664</c:v>
                </c:pt>
                <c:pt idx="31883">
                  <c:v>41508.083333333336</c:v>
                </c:pt>
                <c:pt idx="31884">
                  <c:v>41508.125</c:v>
                </c:pt>
                <c:pt idx="31885">
                  <c:v>41508.166666666664</c:v>
                </c:pt>
                <c:pt idx="31886">
                  <c:v>41508.208333333336</c:v>
                </c:pt>
                <c:pt idx="31887">
                  <c:v>41508.25</c:v>
                </c:pt>
                <c:pt idx="31888">
                  <c:v>41508.291666666664</c:v>
                </c:pt>
                <c:pt idx="31889">
                  <c:v>41508.333333333336</c:v>
                </c:pt>
                <c:pt idx="31890">
                  <c:v>41508.375</c:v>
                </c:pt>
                <c:pt idx="31891">
                  <c:v>41508.416666666664</c:v>
                </c:pt>
                <c:pt idx="31892">
                  <c:v>41508.458333333336</c:v>
                </c:pt>
                <c:pt idx="31893">
                  <c:v>41508.5</c:v>
                </c:pt>
                <c:pt idx="31894">
                  <c:v>41508.541666666664</c:v>
                </c:pt>
                <c:pt idx="31895">
                  <c:v>41508.583333333336</c:v>
                </c:pt>
                <c:pt idx="31896">
                  <c:v>41508.625</c:v>
                </c:pt>
                <c:pt idx="31897">
                  <c:v>41508.666666666664</c:v>
                </c:pt>
                <c:pt idx="31898">
                  <c:v>41508.708333333336</c:v>
                </c:pt>
                <c:pt idx="31899">
                  <c:v>41508.75</c:v>
                </c:pt>
                <c:pt idx="31900">
                  <c:v>41508.791666666664</c:v>
                </c:pt>
                <c:pt idx="31901">
                  <c:v>41508.833333333336</c:v>
                </c:pt>
                <c:pt idx="31902">
                  <c:v>41508.875</c:v>
                </c:pt>
                <c:pt idx="31903">
                  <c:v>41508.916666666664</c:v>
                </c:pt>
                <c:pt idx="31904">
                  <c:v>41508.958333333336</c:v>
                </c:pt>
                <c:pt idx="31905">
                  <c:v>41509</c:v>
                </c:pt>
                <c:pt idx="31906">
                  <c:v>41509.041666666664</c:v>
                </c:pt>
                <c:pt idx="31907">
                  <c:v>41509.083333333336</c:v>
                </c:pt>
                <c:pt idx="31908">
                  <c:v>41509.125</c:v>
                </c:pt>
                <c:pt idx="31909">
                  <c:v>41509.166666666664</c:v>
                </c:pt>
                <c:pt idx="31910">
                  <c:v>41509.208333333336</c:v>
                </c:pt>
                <c:pt idx="31911">
                  <c:v>41509.25</c:v>
                </c:pt>
                <c:pt idx="31912">
                  <c:v>41509.291666666664</c:v>
                </c:pt>
                <c:pt idx="31913">
                  <c:v>41509.333333333336</c:v>
                </c:pt>
                <c:pt idx="31914">
                  <c:v>41509.375</c:v>
                </c:pt>
                <c:pt idx="31915">
                  <c:v>41509.416666666664</c:v>
                </c:pt>
                <c:pt idx="31916">
                  <c:v>41509.458333333336</c:v>
                </c:pt>
                <c:pt idx="31917">
                  <c:v>41509.5</c:v>
                </c:pt>
                <c:pt idx="31918">
                  <c:v>41509.541666666664</c:v>
                </c:pt>
                <c:pt idx="31919">
                  <c:v>41509.583333333336</c:v>
                </c:pt>
                <c:pt idx="31920">
                  <c:v>41509.625</c:v>
                </c:pt>
                <c:pt idx="31921">
                  <c:v>41509.666666666664</c:v>
                </c:pt>
                <c:pt idx="31922">
                  <c:v>41509.708333333336</c:v>
                </c:pt>
                <c:pt idx="31923">
                  <c:v>41509.75</c:v>
                </c:pt>
                <c:pt idx="31924">
                  <c:v>41509.791666666664</c:v>
                </c:pt>
                <c:pt idx="31925">
                  <c:v>41509.833333333336</c:v>
                </c:pt>
                <c:pt idx="31926">
                  <c:v>41509.875</c:v>
                </c:pt>
                <c:pt idx="31927">
                  <c:v>41509.916666666664</c:v>
                </c:pt>
                <c:pt idx="31928">
                  <c:v>41509.958333333336</c:v>
                </c:pt>
                <c:pt idx="31929">
                  <c:v>41510</c:v>
                </c:pt>
                <c:pt idx="31930">
                  <c:v>41510.041666666664</c:v>
                </c:pt>
                <c:pt idx="31931">
                  <c:v>41510.083333333336</c:v>
                </c:pt>
                <c:pt idx="31932">
                  <c:v>41510.125</c:v>
                </c:pt>
                <c:pt idx="31933">
                  <c:v>41510.166666666664</c:v>
                </c:pt>
                <c:pt idx="31934">
                  <c:v>41510.208333333336</c:v>
                </c:pt>
                <c:pt idx="31935">
                  <c:v>41510.25</c:v>
                </c:pt>
                <c:pt idx="31936">
                  <c:v>41510.291666666664</c:v>
                </c:pt>
                <c:pt idx="31937">
                  <c:v>41510.333333333336</c:v>
                </c:pt>
                <c:pt idx="31938">
                  <c:v>41510.375</c:v>
                </c:pt>
                <c:pt idx="31939">
                  <c:v>41510.416666666664</c:v>
                </c:pt>
                <c:pt idx="31940">
                  <c:v>41510.458333333336</c:v>
                </c:pt>
                <c:pt idx="31941">
                  <c:v>41510.5</c:v>
                </c:pt>
                <c:pt idx="31942">
                  <c:v>41510.541666666664</c:v>
                </c:pt>
                <c:pt idx="31943">
                  <c:v>41510.583333333336</c:v>
                </c:pt>
                <c:pt idx="31944">
                  <c:v>41510.625</c:v>
                </c:pt>
                <c:pt idx="31945">
                  <c:v>41510.666666666664</c:v>
                </c:pt>
                <c:pt idx="31946">
                  <c:v>41510.708333333336</c:v>
                </c:pt>
                <c:pt idx="31947">
                  <c:v>41510.75</c:v>
                </c:pt>
                <c:pt idx="31948">
                  <c:v>41510.791666666664</c:v>
                </c:pt>
                <c:pt idx="31949">
                  <c:v>41510.833333333336</c:v>
                </c:pt>
                <c:pt idx="31950">
                  <c:v>41510.875</c:v>
                </c:pt>
                <c:pt idx="31951">
                  <c:v>41510.916666666664</c:v>
                </c:pt>
                <c:pt idx="31952">
                  <c:v>41510.958333333336</c:v>
                </c:pt>
                <c:pt idx="31953">
                  <c:v>41511</c:v>
                </c:pt>
                <c:pt idx="31954">
                  <c:v>41511.041666666664</c:v>
                </c:pt>
                <c:pt idx="31955">
                  <c:v>41511.083333333336</c:v>
                </c:pt>
                <c:pt idx="31956">
                  <c:v>41511.125</c:v>
                </c:pt>
                <c:pt idx="31957">
                  <c:v>41511.166666666664</c:v>
                </c:pt>
                <c:pt idx="31958">
                  <c:v>41511.208333333336</c:v>
                </c:pt>
                <c:pt idx="31959">
                  <c:v>41511.25</c:v>
                </c:pt>
                <c:pt idx="31960">
                  <c:v>41511.291666666664</c:v>
                </c:pt>
                <c:pt idx="31961">
                  <c:v>41511.333333333336</c:v>
                </c:pt>
                <c:pt idx="31962">
                  <c:v>41511.375</c:v>
                </c:pt>
                <c:pt idx="31963">
                  <c:v>41511.416666666664</c:v>
                </c:pt>
                <c:pt idx="31964">
                  <c:v>41511.458333333336</c:v>
                </c:pt>
                <c:pt idx="31965">
                  <c:v>41511.5</c:v>
                </c:pt>
                <c:pt idx="31966">
                  <c:v>41511.541666666664</c:v>
                </c:pt>
                <c:pt idx="31967">
                  <c:v>41511.583333333336</c:v>
                </c:pt>
                <c:pt idx="31968">
                  <c:v>41511.625</c:v>
                </c:pt>
                <c:pt idx="31969">
                  <c:v>41511.666666666664</c:v>
                </c:pt>
                <c:pt idx="31970">
                  <c:v>41511.708333333336</c:v>
                </c:pt>
                <c:pt idx="31971">
                  <c:v>41511.75</c:v>
                </c:pt>
                <c:pt idx="31972">
                  <c:v>41511.791666666664</c:v>
                </c:pt>
                <c:pt idx="31973">
                  <c:v>41511.833333333336</c:v>
                </c:pt>
                <c:pt idx="31974">
                  <c:v>41511.875</c:v>
                </c:pt>
                <c:pt idx="31975">
                  <c:v>41511.916666666664</c:v>
                </c:pt>
                <c:pt idx="31976">
                  <c:v>41511.958333333336</c:v>
                </c:pt>
                <c:pt idx="31977">
                  <c:v>41512</c:v>
                </c:pt>
                <c:pt idx="31978">
                  <c:v>41512.041666666664</c:v>
                </c:pt>
                <c:pt idx="31979">
                  <c:v>41512.083333333336</c:v>
                </c:pt>
                <c:pt idx="31980">
                  <c:v>41512.125</c:v>
                </c:pt>
                <c:pt idx="31981">
                  <c:v>41512.166666666664</c:v>
                </c:pt>
                <c:pt idx="31982">
                  <c:v>41512.208333333336</c:v>
                </c:pt>
                <c:pt idx="31983">
                  <c:v>41512.25</c:v>
                </c:pt>
                <c:pt idx="31984">
                  <c:v>41512.291666666664</c:v>
                </c:pt>
                <c:pt idx="31985">
                  <c:v>41512.333333333336</c:v>
                </c:pt>
                <c:pt idx="31986">
                  <c:v>41512.375</c:v>
                </c:pt>
                <c:pt idx="31987">
                  <c:v>41512.416666666664</c:v>
                </c:pt>
                <c:pt idx="31988">
                  <c:v>41512.458333333336</c:v>
                </c:pt>
                <c:pt idx="31989">
                  <c:v>41512.5</c:v>
                </c:pt>
                <c:pt idx="31990">
                  <c:v>41512.541666666664</c:v>
                </c:pt>
                <c:pt idx="31991">
                  <c:v>41512.583333333336</c:v>
                </c:pt>
                <c:pt idx="31992">
                  <c:v>41512.625</c:v>
                </c:pt>
                <c:pt idx="31993">
                  <c:v>41512.666666666664</c:v>
                </c:pt>
                <c:pt idx="31994">
                  <c:v>41512.708333333336</c:v>
                </c:pt>
                <c:pt idx="31995">
                  <c:v>41512.75</c:v>
                </c:pt>
                <c:pt idx="31996">
                  <c:v>41512.791666666664</c:v>
                </c:pt>
                <c:pt idx="31997">
                  <c:v>41512.833333333336</c:v>
                </c:pt>
                <c:pt idx="31998">
                  <c:v>41512.875</c:v>
                </c:pt>
                <c:pt idx="31999">
                  <c:v>41512.916666666664</c:v>
                </c:pt>
                <c:pt idx="32000">
                  <c:v>41512.958333333336</c:v>
                </c:pt>
                <c:pt idx="32001">
                  <c:v>41513</c:v>
                </c:pt>
                <c:pt idx="32002">
                  <c:v>41513.041666666664</c:v>
                </c:pt>
                <c:pt idx="32003">
                  <c:v>41513.083333333336</c:v>
                </c:pt>
                <c:pt idx="32004">
                  <c:v>41513.125</c:v>
                </c:pt>
                <c:pt idx="32005">
                  <c:v>41513.166666666664</c:v>
                </c:pt>
                <c:pt idx="32006">
                  <c:v>41513.208333333336</c:v>
                </c:pt>
                <c:pt idx="32007">
                  <c:v>41513.25</c:v>
                </c:pt>
                <c:pt idx="32008">
                  <c:v>41513.291666666664</c:v>
                </c:pt>
                <c:pt idx="32009">
                  <c:v>41513.333333333336</c:v>
                </c:pt>
                <c:pt idx="32010">
                  <c:v>41513.375</c:v>
                </c:pt>
                <c:pt idx="32011">
                  <c:v>41513.416666666664</c:v>
                </c:pt>
                <c:pt idx="32012">
                  <c:v>41513.458333333336</c:v>
                </c:pt>
                <c:pt idx="32013">
                  <c:v>41513.5</c:v>
                </c:pt>
                <c:pt idx="32014">
                  <c:v>41513.541666666664</c:v>
                </c:pt>
                <c:pt idx="32015">
                  <c:v>41513.583333333336</c:v>
                </c:pt>
                <c:pt idx="32016">
                  <c:v>41513.625</c:v>
                </c:pt>
                <c:pt idx="32017">
                  <c:v>41513.666666666664</c:v>
                </c:pt>
                <c:pt idx="32018">
                  <c:v>41513.708333333336</c:v>
                </c:pt>
                <c:pt idx="32019">
                  <c:v>41513.75</c:v>
                </c:pt>
                <c:pt idx="32020">
                  <c:v>41513.791666666664</c:v>
                </c:pt>
                <c:pt idx="32021">
                  <c:v>41513.833333333336</c:v>
                </c:pt>
                <c:pt idx="32022">
                  <c:v>41513.875</c:v>
                </c:pt>
                <c:pt idx="32023">
                  <c:v>41513.916666666664</c:v>
                </c:pt>
                <c:pt idx="32024">
                  <c:v>41513.958333333336</c:v>
                </c:pt>
                <c:pt idx="32025">
                  <c:v>41514</c:v>
                </c:pt>
                <c:pt idx="32026">
                  <c:v>41514.041666666664</c:v>
                </c:pt>
                <c:pt idx="32027">
                  <c:v>41514.083333333336</c:v>
                </c:pt>
                <c:pt idx="32028">
                  <c:v>41514.125</c:v>
                </c:pt>
                <c:pt idx="32029">
                  <c:v>41514.166666666664</c:v>
                </c:pt>
                <c:pt idx="32030">
                  <c:v>41514.208333333336</c:v>
                </c:pt>
                <c:pt idx="32031">
                  <c:v>41514.25</c:v>
                </c:pt>
                <c:pt idx="32032">
                  <c:v>41514.291666666664</c:v>
                </c:pt>
                <c:pt idx="32033">
                  <c:v>41514.333333333336</c:v>
                </c:pt>
                <c:pt idx="32034">
                  <c:v>41514.375</c:v>
                </c:pt>
                <c:pt idx="32035">
                  <c:v>41514.416666666664</c:v>
                </c:pt>
                <c:pt idx="32036">
                  <c:v>41514.458333333336</c:v>
                </c:pt>
                <c:pt idx="32037">
                  <c:v>41514.5</c:v>
                </c:pt>
                <c:pt idx="32038">
                  <c:v>41514.541666666664</c:v>
                </c:pt>
                <c:pt idx="32039">
                  <c:v>41514.583333333336</c:v>
                </c:pt>
                <c:pt idx="32040">
                  <c:v>41514.625</c:v>
                </c:pt>
                <c:pt idx="32041">
                  <c:v>41514.666666666664</c:v>
                </c:pt>
                <c:pt idx="32042">
                  <c:v>41514.708333333336</c:v>
                </c:pt>
                <c:pt idx="32043">
                  <c:v>41514.75</c:v>
                </c:pt>
                <c:pt idx="32044">
                  <c:v>41514.791666666664</c:v>
                </c:pt>
                <c:pt idx="32045">
                  <c:v>41514.833333333336</c:v>
                </c:pt>
                <c:pt idx="32046">
                  <c:v>41514.875</c:v>
                </c:pt>
                <c:pt idx="32047">
                  <c:v>41514.916666666664</c:v>
                </c:pt>
                <c:pt idx="32048">
                  <c:v>41514.958333333336</c:v>
                </c:pt>
                <c:pt idx="32049">
                  <c:v>41515</c:v>
                </c:pt>
                <c:pt idx="32050">
                  <c:v>41515.041666666664</c:v>
                </c:pt>
                <c:pt idx="32051">
                  <c:v>41515.083333333336</c:v>
                </c:pt>
                <c:pt idx="32052">
                  <c:v>41515.125</c:v>
                </c:pt>
                <c:pt idx="32053">
                  <c:v>41515.166666666664</c:v>
                </c:pt>
                <c:pt idx="32054">
                  <c:v>41515.208333333336</c:v>
                </c:pt>
                <c:pt idx="32055">
                  <c:v>41515.25</c:v>
                </c:pt>
                <c:pt idx="32056">
                  <c:v>41515.291666666664</c:v>
                </c:pt>
                <c:pt idx="32057">
                  <c:v>41515.333333333336</c:v>
                </c:pt>
                <c:pt idx="32058">
                  <c:v>41515.375</c:v>
                </c:pt>
                <c:pt idx="32059">
                  <c:v>41515.416666666664</c:v>
                </c:pt>
                <c:pt idx="32060">
                  <c:v>41515.458333333336</c:v>
                </c:pt>
                <c:pt idx="32061">
                  <c:v>41515.5</c:v>
                </c:pt>
                <c:pt idx="32062">
                  <c:v>41515.541666666664</c:v>
                </c:pt>
                <c:pt idx="32063">
                  <c:v>41515.583333333336</c:v>
                </c:pt>
                <c:pt idx="32064">
                  <c:v>41515.625</c:v>
                </c:pt>
                <c:pt idx="32065">
                  <c:v>41515.666666666664</c:v>
                </c:pt>
                <c:pt idx="32066">
                  <c:v>41515.708333333336</c:v>
                </c:pt>
                <c:pt idx="32067">
                  <c:v>41515.75</c:v>
                </c:pt>
                <c:pt idx="32068">
                  <c:v>41515.791666666664</c:v>
                </c:pt>
                <c:pt idx="32069">
                  <c:v>41515.833333333336</c:v>
                </c:pt>
                <c:pt idx="32070">
                  <c:v>41515.875</c:v>
                </c:pt>
                <c:pt idx="32071">
                  <c:v>41515.916666666664</c:v>
                </c:pt>
                <c:pt idx="32072">
                  <c:v>41515.958333333336</c:v>
                </c:pt>
                <c:pt idx="32073">
                  <c:v>41516</c:v>
                </c:pt>
                <c:pt idx="32074">
                  <c:v>41516.041666666664</c:v>
                </c:pt>
                <c:pt idx="32075">
                  <c:v>41516.083333333336</c:v>
                </c:pt>
                <c:pt idx="32076">
                  <c:v>41516.125</c:v>
                </c:pt>
                <c:pt idx="32077">
                  <c:v>41516.166666666664</c:v>
                </c:pt>
                <c:pt idx="32078">
                  <c:v>41516.208333333336</c:v>
                </c:pt>
                <c:pt idx="32079">
                  <c:v>41516.25</c:v>
                </c:pt>
                <c:pt idx="32080">
                  <c:v>41516.291666666664</c:v>
                </c:pt>
                <c:pt idx="32081">
                  <c:v>41516.333333333336</c:v>
                </c:pt>
                <c:pt idx="32082">
                  <c:v>41516.375</c:v>
                </c:pt>
                <c:pt idx="32083">
                  <c:v>41516.416666666664</c:v>
                </c:pt>
                <c:pt idx="32084">
                  <c:v>41516.458333333336</c:v>
                </c:pt>
                <c:pt idx="32085">
                  <c:v>41516.5</c:v>
                </c:pt>
                <c:pt idx="32086">
                  <c:v>41516.541666666664</c:v>
                </c:pt>
                <c:pt idx="32087">
                  <c:v>41516.583333333336</c:v>
                </c:pt>
                <c:pt idx="32088">
                  <c:v>41516.625</c:v>
                </c:pt>
                <c:pt idx="32089">
                  <c:v>41516.666666666664</c:v>
                </c:pt>
                <c:pt idx="32090">
                  <c:v>41516.708333333336</c:v>
                </c:pt>
                <c:pt idx="32091">
                  <c:v>41516.75</c:v>
                </c:pt>
                <c:pt idx="32092">
                  <c:v>41516.791666666664</c:v>
                </c:pt>
                <c:pt idx="32093">
                  <c:v>41516.833333333336</c:v>
                </c:pt>
                <c:pt idx="32094">
                  <c:v>41516.875</c:v>
                </c:pt>
                <c:pt idx="32095">
                  <c:v>41516.916666666664</c:v>
                </c:pt>
                <c:pt idx="32096">
                  <c:v>41516.958333333336</c:v>
                </c:pt>
                <c:pt idx="32097">
                  <c:v>41517</c:v>
                </c:pt>
                <c:pt idx="32098">
                  <c:v>41517.041666666664</c:v>
                </c:pt>
                <c:pt idx="32099">
                  <c:v>41517.083333333336</c:v>
                </c:pt>
                <c:pt idx="32100">
                  <c:v>41517.125</c:v>
                </c:pt>
                <c:pt idx="32101">
                  <c:v>41517.166666666664</c:v>
                </c:pt>
                <c:pt idx="32102">
                  <c:v>41517.208333333336</c:v>
                </c:pt>
                <c:pt idx="32103">
                  <c:v>41517.25</c:v>
                </c:pt>
                <c:pt idx="32104">
                  <c:v>41517.291666666664</c:v>
                </c:pt>
                <c:pt idx="32105">
                  <c:v>41517.333333333336</c:v>
                </c:pt>
                <c:pt idx="32106">
                  <c:v>41517.375</c:v>
                </c:pt>
                <c:pt idx="32107">
                  <c:v>41517.416666666664</c:v>
                </c:pt>
                <c:pt idx="32108">
                  <c:v>41517.458333333336</c:v>
                </c:pt>
                <c:pt idx="32109">
                  <c:v>41517.5</c:v>
                </c:pt>
                <c:pt idx="32110">
                  <c:v>41517.541666666664</c:v>
                </c:pt>
                <c:pt idx="32111">
                  <c:v>41517.583333333336</c:v>
                </c:pt>
                <c:pt idx="32112">
                  <c:v>41517.625</c:v>
                </c:pt>
                <c:pt idx="32113">
                  <c:v>41517.666666666664</c:v>
                </c:pt>
                <c:pt idx="32114">
                  <c:v>41517.708333333336</c:v>
                </c:pt>
                <c:pt idx="32115">
                  <c:v>41517.75</c:v>
                </c:pt>
                <c:pt idx="32116">
                  <c:v>41517.791666666664</c:v>
                </c:pt>
                <c:pt idx="32117">
                  <c:v>41517.833333333336</c:v>
                </c:pt>
                <c:pt idx="32118">
                  <c:v>41517.875</c:v>
                </c:pt>
                <c:pt idx="32119">
                  <c:v>41517.916666666664</c:v>
                </c:pt>
                <c:pt idx="32120">
                  <c:v>41517.958333333336</c:v>
                </c:pt>
                <c:pt idx="32121">
                  <c:v>41518</c:v>
                </c:pt>
                <c:pt idx="32122">
                  <c:v>41518.041666666664</c:v>
                </c:pt>
                <c:pt idx="32123">
                  <c:v>41518.083333333336</c:v>
                </c:pt>
                <c:pt idx="32124">
                  <c:v>41518.125</c:v>
                </c:pt>
                <c:pt idx="32125">
                  <c:v>41518.166666666664</c:v>
                </c:pt>
                <c:pt idx="32126">
                  <c:v>41518.208333333336</c:v>
                </c:pt>
                <c:pt idx="32127">
                  <c:v>41518.25</c:v>
                </c:pt>
                <c:pt idx="32128">
                  <c:v>41518.291666666664</c:v>
                </c:pt>
                <c:pt idx="32129">
                  <c:v>41518.333333333336</c:v>
                </c:pt>
                <c:pt idx="32130">
                  <c:v>41518.375</c:v>
                </c:pt>
                <c:pt idx="32131">
                  <c:v>41518.416666666664</c:v>
                </c:pt>
                <c:pt idx="32132">
                  <c:v>41518.458333333336</c:v>
                </c:pt>
                <c:pt idx="32133">
                  <c:v>41518.5</c:v>
                </c:pt>
                <c:pt idx="32134">
                  <c:v>41518.541666666664</c:v>
                </c:pt>
                <c:pt idx="32135">
                  <c:v>41518.583333333336</c:v>
                </c:pt>
                <c:pt idx="32136">
                  <c:v>41518.625</c:v>
                </c:pt>
                <c:pt idx="32137">
                  <c:v>41518.666666666664</c:v>
                </c:pt>
                <c:pt idx="32138">
                  <c:v>41518.708333333336</c:v>
                </c:pt>
                <c:pt idx="32139">
                  <c:v>41518.75</c:v>
                </c:pt>
                <c:pt idx="32140">
                  <c:v>41518.791666666664</c:v>
                </c:pt>
                <c:pt idx="32141">
                  <c:v>41518.833333333336</c:v>
                </c:pt>
                <c:pt idx="32142">
                  <c:v>41518.875</c:v>
                </c:pt>
                <c:pt idx="32143">
                  <c:v>41518.916666666664</c:v>
                </c:pt>
                <c:pt idx="32144">
                  <c:v>41518.958333333336</c:v>
                </c:pt>
                <c:pt idx="32145">
                  <c:v>41519</c:v>
                </c:pt>
                <c:pt idx="32146">
                  <c:v>41519.041666666664</c:v>
                </c:pt>
                <c:pt idx="32147">
                  <c:v>41519.083333333336</c:v>
                </c:pt>
                <c:pt idx="32148">
                  <c:v>41519.125</c:v>
                </c:pt>
                <c:pt idx="32149">
                  <c:v>41519.166666666664</c:v>
                </c:pt>
                <c:pt idx="32150">
                  <c:v>41519.208333333336</c:v>
                </c:pt>
                <c:pt idx="32151">
                  <c:v>41519.25</c:v>
                </c:pt>
                <c:pt idx="32152">
                  <c:v>41519.291666666664</c:v>
                </c:pt>
                <c:pt idx="32153">
                  <c:v>41519.333333333336</c:v>
                </c:pt>
                <c:pt idx="32154">
                  <c:v>41519.375</c:v>
                </c:pt>
                <c:pt idx="32155">
                  <c:v>41519.416666666664</c:v>
                </c:pt>
                <c:pt idx="32156">
                  <c:v>41519.458333333336</c:v>
                </c:pt>
                <c:pt idx="32157">
                  <c:v>41519.5</c:v>
                </c:pt>
                <c:pt idx="32158">
                  <c:v>41519.541666666664</c:v>
                </c:pt>
                <c:pt idx="32159">
                  <c:v>41519.583333333336</c:v>
                </c:pt>
                <c:pt idx="32160">
                  <c:v>41519.625</c:v>
                </c:pt>
                <c:pt idx="32161">
                  <c:v>41519.666666666664</c:v>
                </c:pt>
                <c:pt idx="32162">
                  <c:v>41519.708333333336</c:v>
                </c:pt>
                <c:pt idx="32163">
                  <c:v>41519.75</c:v>
                </c:pt>
                <c:pt idx="32164">
                  <c:v>41519.791666666664</c:v>
                </c:pt>
                <c:pt idx="32165">
                  <c:v>41519.833333333336</c:v>
                </c:pt>
                <c:pt idx="32166">
                  <c:v>41519.875</c:v>
                </c:pt>
                <c:pt idx="32167">
                  <c:v>41519.916666666664</c:v>
                </c:pt>
                <c:pt idx="32168">
                  <c:v>41519.958333333336</c:v>
                </c:pt>
                <c:pt idx="32169">
                  <c:v>41520</c:v>
                </c:pt>
                <c:pt idx="32170">
                  <c:v>41520.041666666664</c:v>
                </c:pt>
                <c:pt idx="32171">
                  <c:v>41520.083333333336</c:v>
                </c:pt>
                <c:pt idx="32172">
                  <c:v>41520.125</c:v>
                </c:pt>
                <c:pt idx="32173">
                  <c:v>41520.166666666664</c:v>
                </c:pt>
                <c:pt idx="32174">
                  <c:v>41520.208333333336</c:v>
                </c:pt>
                <c:pt idx="32175">
                  <c:v>41520.25</c:v>
                </c:pt>
                <c:pt idx="32176">
                  <c:v>41520.291666666664</c:v>
                </c:pt>
                <c:pt idx="32177">
                  <c:v>41520.333333333336</c:v>
                </c:pt>
                <c:pt idx="32178">
                  <c:v>41520.375</c:v>
                </c:pt>
                <c:pt idx="32179">
                  <c:v>41520.416666666664</c:v>
                </c:pt>
                <c:pt idx="32180">
                  <c:v>41520.458333333336</c:v>
                </c:pt>
                <c:pt idx="32181">
                  <c:v>41520.5</c:v>
                </c:pt>
                <c:pt idx="32182">
                  <c:v>41520.541666666664</c:v>
                </c:pt>
                <c:pt idx="32183">
                  <c:v>41520.583333333336</c:v>
                </c:pt>
                <c:pt idx="32184">
                  <c:v>41520.625</c:v>
                </c:pt>
                <c:pt idx="32185">
                  <c:v>41520.666666666664</c:v>
                </c:pt>
                <c:pt idx="32186">
                  <c:v>41520.708333333336</c:v>
                </c:pt>
                <c:pt idx="32187">
                  <c:v>41520.75</c:v>
                </c:pt>
                <c:pt idx="32188">
                  <c:v>41520.791666666664</c:v>
                </c:pt>
                <c:pt idx="32189">
                  <c:v>41520.833333333336</c:v>
                </c:pt>
                <c:pt idx="32190">
                  <c:v>41520.875</c:v>
                </c:pt>
                <c:pt idx="32191">
                  <c:v>41520.916666666664</c:v>
                </c:pt>
                <c:pt idx="32192">
                  <c:v>41520.958333333336</c:v>
                </c:pt>
                <c:pt idx="32193">
                  <c:v>41521</c:v>
                </c:pt>
                <c:pt idx="32194">
                  <c:v>41521.041666666664</c:v>
                </c:pt>
                <c:pt idx="32195">
                  <c:v>41521.083333333336</c:v>
                </c:pt>
                <c:pt idx="32196">
                  <c:v>41521.125</c:v>
                </c:pt>
                <c:pt idx="32197">
                  <c:v>41521.166666666664</c:v>
                </c:pt>
                <c:pt idx="32198">
                  <c:v>41521.208333333336</c:v>
                </c:pt>
                <c:pt idx="32199">
                  <c:v>41521.25</c:v>
                </c:pt>
                <c:pt idx="32200">
                  <c:v>41521.291666666664</c:v>
                </c:pt>
                <c:pt idx="32201">
                  <c:v>41521.333333333336</c:v>
                </c:pt>
                <c:pt idx="32202">
                  <c:v>41521.375</c:v>
                </c:pt>
                <c:pt idx="32203">
                  <c:v>41521.416666666664</c:v>
                </c:pt>
                <c:pt idx="32204">
                  <c:v>41521.458333333336</c:v>
                </c:pt>
                <c:pt idx="32205">
                  <c:v>41521.5</c:v>
                </c:pt>
                <c:pt idx="32206">
                  <c:v>41521.541666666664</c:v>
                </c:pt>
                <c:pt idx="32207">
                  <c:v>41521.583333333336</c:v>
                </c:pt>
                <c:pt idx="32208">
                  <c:v>41521.625</c:v>
                </c:pt>
                <c:pt idx="32209">
                  <c:v>41521.666666666664</c:v>
                </c:pt>
                <c:pt idx="32210">
                  <c:v>41521.708333333336</c:v>
                </c:pt>
                <c:pt idx="32211">
                  <c:v>41521.75</c:v>
                </c:pt>
                <c:pt idx="32212">
                  <c:v>41521.791666666664</c:v>
                </c:pt>
                <c:pt idx="32213">
                  <c:v>41521.833333333336</c:v>
                </c:pt>
                <c:pt idx="32214">
                  <c:v>41521.875</c:v>
                </c:pt>
                <c:pt idx="32215">
                  <c:v>41521.916666666664</c:v>
                </c:pt>
                <c:pt idx="32216">
                  <c:v>41521.958333333336</c:v>
                </c:pt>
                <c:pt idx="32217">
                  <c:v>41522</c:v>
                </c:pt>
                <c:pt idx="32218">
                  <c:v>41522.041666666664</c:v>
                </c:pt>
                <c:pt idx="32219">
                  <c:v>41522.083333333336</c:v>
                </c:pt>
                <c:pt idx="32220">
                  <c:v>41522.125</c:v>
                </c:pt>
                <c:pt idx="32221">
                  <c:v>41522.166666666664</c:v>
                </c:pt>
                <c:pt idx="32222">
                  <c:v>41522.208333333336</c:v>
                </c:pt>
                <c:pt idx="32223">
                  <c:v>41522.25</c:v>
                </c:pt>
                <c:pt idx="32224">
                  <c:v>41522.291666666664</c:v>
                </c:pt>
                <c:pt idx="32225">
                  <c:v>41522.333333333336</c:v>
                </c:pt>
                <c:pt idx="32226">
                  <c:v>41522.375</c:v>
                </c:pt>
                <c:pt idx="32227">
                  <c:v>41522.416666666664</c:v>
                </c:pt>
                <c:pt idx="32228">
                  <c:v>41522.458333333336</c:v>
                </c:pt>
                <c:pt idx="32229">
                  <c:v>41522.5</c:v>
                </c:pt>
                <c:pt idx="32230">
                  <c:v>41522.541666666664</c:v>
                </c:pt>
                <c:pt idx="32231">
                  <c:v>41522.583333333336</c:v>
                </c:pt>
                <c:pt idx="32232">
                  <c:v>41522.625</c:v>
                </c:pt>
                <c:pt idx="32233">
                  <c:v>41522.666666666664</c:v>
                </c:pt>
                <c:pt idx="32234">
                  <c:v>41522.708333333336</c:v>
                </c:pt>
                <c:pt idx="32235">
                  <c:v>41522.75</c:v>
                </c:pt>
                <c:pt idx="32236">
                  <c:v>41522.791666666664</c:v>
                </c:pt>
                <c:pt idx="32237">
                  <c:v>41522.833333333336</c:v>
                </c:pt>
                <c:pt idx="32238">
                  <c:v>41522.875</c:v>
                </c:pt>
                <c:pt idx="32239">
                  <c:v>41522.916666666664</c:v>
                </c:pt>
                <c:pt idx="32240">
                  <c:v>41522.958333333336</c:v>
                </c:pt>
                <c:pt idx="32241">
                  <c:v>41523</c:v>
                </c:pt>
                <c:pt idx="32242">
                  <c:v>41523.041666666664</c:v>
                </c:pt>
                <c:pt idx="32243">
                  <c:v>41523.083333333336</c:v>
                </c:pt>
                <c:pt idx="32244">
                  <c:v>41523.125</c:v>
                </c:pt>
                <c:pt idx="32245">
                  <c:v>41523.166666666664</c:v>
                </c:pt>
                <c:pt idx="32246">
                  <c:v>41523.208333333336</c:v>
                </c:pt>
                <c:pt idx="32247">
                  <c:v>41523.25</c:v>
                </c:pt>
                <c:pt idx="32248">
                  <c:v>41523.291666666664</c:v>
                </c:pt>
                <c:pt idx="32249">
                  <c:v>41523.333333333336</c:v>
                </c:pt>
                <c:pt idx="32250">
                  <c:v>41523.375</c:v>
                </c:pt>
                <c:pt idx="32251">
                  <c:v>41523.416666666664</c:v>
                </c:pt>
                <c:pt idx="32252">
                  <c:v>41523.458333333336</c:v>
                </c:pt>
                <c:pt idx="32253">
                  <c:v>41523.5</c:v>
                </c:pt>
                <c:pt idx="32254">
                  <c:v>41523.541666666664</c:v>
                </c:pt>
                <c:pt idx="32255">
                  <c:v>41523.583333333336</c:v>
                </c:pt>
                <c:pt idx="32256">
                  <c:v>41523.625</c:v>
                </c:pt>
                <c:pt idx="32257">
                  <c:v>41523.666666666664</c:v>
                </c:pt>
                <c:pt idx="32258">
                  <c:v>41523.708333333336</c:v>
                </c:pt>
                <c:pt idx="32259">
                  <c:v>41523.75</c:v>
                </c:pt>
                <c:pt idx="32260">
                  <c:v>41523.791666666664</c:v>
                </c:pt>
                <c:pt idx="32261">
                  <c:v>41523.833333333336</c:v>
                </c:pt>
                <c:pt idx="32262">
                  <c:v>41523.875</c:v>
                </c:pt>
                <c:pt idx="32263">
                  <c:v>41523.916666666664</c:v>
                </c:pt>
                <c:pt idx="32264">
                  <c:v>41523.958333333336</c:v>
                </c:pt>
                <c:pt idx="32265">
                  <c:v>41524</c:v>
                </c:pt>
                <c:pt idx="32266">
                  <c:v>41524.041666666664</c:v>
                </c:pt>
                <c:pt idx="32267">
                  <c:v>41524.083333333336</c:v>
                </c:pt>
                <c:pt idx="32268">
                  <c:v>41524.125</c:v>
                </c:pt>
                <c:pt idx="32269">
                  <c:v>41524.166666666664</c:v>
                </c:pt>
                <c:pt idx="32270">
                  <c:v>41524.208333333336</c:v>
                </c:pt>
                <c:pt idx="32271">
                  <c:v>41524.25</c:v>
                </c:pt>
                <c:pt idx="32272">
                  <c:v>41524.291666666664</c:v>
                </c:pt>
                <c:pt idx="32273">
                  <c:v>41524.333333333336</c:v>
                </c:pt>
                <c:pt idx="32274">
                  <c:v>41524.375</c:v>
                </c:pt>
                <c:pt idx="32275">
                  <c:v>41524.416666666664</c:v>
                </c:pt>
                <c:pt idx="32276">
                  <c:v>41524.458333333336</c:v>
                </c:pt>
                <c:pt idx="32277">
                  <c:v>41524.5</c:v>
                </c:pt>
                <c:pt idx="32278">
                  <c:v>41524.541666666664</c:v>
                </c:pt>
                <c:pt idx="32279">
                  <c:v>41524.583333333336</c:v>
                </c:pt>
                <c:pt idx="32280">
                  <c:v>41524.625</c:v>
                </c:pt>
                <c:pt idx="32281">
                  <c:v>41524.666666666664</c:v>
                </c:pt>
                <c:pt idx="32282">
                  <c:v>41524.708333333336</c:v>
                </c:pt>
                <c:pt idx="32283">
                  <c:v>41524.75</c:v>
                </c:pt>
                <c:pt idx="32284">
                  <c:v>41524.791666666664</c:v>
                </c:pt>
                <c:pt idx="32285">
                  <c:v>41524.833333333336</c:v>
                </c:pt>
                <c:pt idx="32286">
                  <c:v>41524.875</c:v>
                </c:pt>
                <c:pt idx="32287">
                  <c:v>41524.916666666664</c:v>
                </c:pt>
                <c:pt idx="32288">
                  <c:v>41524.958333333336</c:v>
                </c:pt>
                <c:pt idx="32289">
                  <c:v>41525</c:v>
                </c:pt>
                <c:pt idx="32290">
                  <c:v>41525.041666666664</c:v>
                </c:pt>
                <c:pt idx="32291">
                  <c:v>41525.083333333336</c:v>
                </c:pt>
                <c:pt idx="32292">
                  <c:v>41525.125</c:v>
                </c:pt>
                <c:pt idx="32293">
                  <c:v>41525.166666666664</c:v>
                </c:pt>
                <c:pt idx="32294">
                  <c:v>41525.208333333336</c:v>
                </c:pt>
                <c:pt idx="32295">
                  <c:v>41525.25</c:v>
                </c:pt>
                <c:pt idx="32296">
                  <c:v>41525.291666666664</c:v>
                </c:pt>
                <c:pt idx="32297">
                  <c:v>41525.333333333336</c:v>
                </c:pt>
                <c:pt idx="32298">
                  <c:v>41525.375</c:v>
                </c:pt>
                <c:pt idx="32299">
                  <c:v>41525.416666666664</c:v>
                </c:pt>
                <c:pt idx="32300">
                  <c:v>41525.458333333336</c:v>
                </c:pt>
                <c:pt idx="32301">
                  <c:v>41525.5</c:v>
                </c:pt>
                <c:pt idx="32302">
                  <c:v>41525.541666666664</c:v>
                </c:pt>
                <c:pt idx="32303">
                  <c:v>41525.583333333336</c:v>
                </c:pt>
                <c:pt idx="32304">
                  <c:v>41525.625</c:v>
                </c:pt>
                <c:pt idx="32305">
                  <c:v>41525.666666666664</c:v>
                </c:pt>
                <c:pt idx="32306">
                  <c:v>41525.708333333336</c:v>
                </c:pt>
                <c:pt idx="32307">
                  <c:v>41525.75</c:v>
                </c:pt>
                <c:pt idx="32308">
                  <c:v>41525.791666666664</c:v>
                </c:pt>
                <c:pt idx="32309">
                  <c:v>41525.833333333336</c:v>
                </c:pt>
                <c:pt idx="32310">
                  <c:v>41525.875</c:v>
                </c:pt>
                <c:pt idx="32311">
                  <c:v>41525.916666666664</c:v>
                </c:pt>
                <c:pt idx="32312">
                  <c:v>41525.958333333336</c:v>
                </c:pt>
                <c:pt idx="32313">
                  <c:v>41526</c:v>
                </c:pt>
                <c:pt idx="32314">
                  <c:v>41526.041666666664</c:v>
                </c:pt>
                <c:pt idx="32315">
                  <c:v>41526.083333333336</c:v>
                </c:pt>
                <c:pt idx="32316">
                  <c:v>41526.125</c:v>
                </c:pt>
                <c:pt idx="32317">
                  <c:v>41526.166666666664</c:v>
                </c:pt>
                <c:pt idx="32318">
                  <c:v>41526.208333333336</c:v>
                </c:pt>
                <c:pt idx="32319">
                  <c:v>41526.25</c:v>
                </c:pt>
                <c:pt idx="32320">
                  <c:v>41526.291666666664</c:v>
                </c:pt>
                <c:pt idx="32321">
                  <c:v>41526.333333333336</c:v>
                </c:pt>
                <c:pt idx="32322">
                  <c:v>41526.375</c:v>
                </c:pt>
                <c:pt idx="32323">
                  <c:v>41526.416666666664</c:v>
                </c:pt>
                <c:pt idx="32324">
                  <c:v>41526.458333333336</c:v>
                </c:pt>
                <c:pt idx="32325">
                  <c:v>41526.5</c:v>
                </c:pt>
                <c:pt idx="32326">
                  <c:v>41526.541666666664</c:v>
                </c:pt>
                <c:pt idx="32327">
                  <c:v>41526.583333333336</c:v>
                </c:pt>
                <c:pt idx="32328">
                  <c:v>41526.625</c:v>
                </c:pt>
                <c:pt idx="32329">
                  <c:v>41526.666666666664</c:v>
                </c:pt>
                <c:pt idx="32330">
                  <c:v>41526.708333333336</c:v>
                </c:pt>
                <c:pt idx="32331">
                  <c:v>41526.75</c:v>
                </c:pt>
                <c:pt idx="32332">
                  <c:v>41526.791666666664</c:v>
                </c:pt>
                <c:pt idx="32333">
                  <c:v>41526.833333333336</c:v>
                </c:pt>
                <c:pt idx="32334">
                  <c:v>41526.875</c:v>
                </c:pt>
                <c:pt idx="32335">
                  <c:v>41526.916666666664</c:v>
                </c:pt>
                <c:pt idx="32336">
                  <c:v>41526.958333333336</c:v>
                </c:pt>
                <c:pt idx="32337">
                  <c:v>41527</c:v>
                </c:pt>
                <c:pt idx="32338">
                  <c:v>41527.041666666664</c:v>
                </c:pt>
                <c:pt idx="32339">
                  <c:v>41527.083333333336</c:v>
                </c:pt>
                <c:pt idx="32340">
                  <c:v>41527.125</c:v>
                </c:pt>
                <c:pt idx="32341">
                  <c:v>41527.166666666664</c:v>
                </c:pt>
                <c:pt idx="32342">
                  <c:v>41527.208333333336</c:v>
                </c:pt>
                <c:pt idx="32343">
                  <c:v>41527.25</c:v>
                </c:pt>
                <c:pt idx="32344">
                  <c:v>41527.291666666664</c:v>
                </c:pt>
                <c:pt idx="32345">
                  <c:v>41527.333333333336</c:v>
                </c:pt>
                <c:pt idx="32346">
                  <c:v>41527.375</c:v>
                </c:pt>
                <c:pt idx="32347">
                  <c:v>41527.416666666664</c:v>
                </c:pt>
                <c:pt idx="32348">
                  <c:v>41527.458333333336</c:v>
                </c:pt>
                <c:pt idx="32349">
                  <c:v>41527.5</c:v>
                </c:pt>
                <c:pt idx="32350">
                  <c:v>41527.541666666664</c:v>
                </c:pt>
                <c:pt idx="32351">
                  <c:v>41527.583333333336</c:v>
                </c:pt>
                <c:pt idx="32352">
                  <c:v>41527.625</c:v>
                </c:pt>
                <c:pt idx="32353">
                  <c:v>41527.666666666664</c:v>
                </c:pt>
                <c:pt idx="32354">
                  <c:v>41527.708333333336</c:v>
                </c:pt>
                <c:pt idx="32355">
                  <c:v>41527.75</c:v>
                </c:pt>
                <c:pt idx="32356">
                  <c:v>41527.791666666664</c:v>
                </c:pt>
                <c:pt idx="32357">
                  <c:v>41527.833333333336</c:v>
                </c:pt>
                <c:pt idx="32358">
                  <c:v>41527.875</c:v>
                </c:pt>
                <c:pt idx="32359">
                  <c:v>41527.916666666664</c:v>
                </c:pt>
                <c:pt idx="32360">
                  <c:v>41527.958333333336</c:v>
                </c:pt>
                <c:pt idx="32361">
                  <c:v>41528</c:v>
                </c:pt>
                <c:pt idx="32362">
                  <c:v>41528.041666666664</c:v>
                </c:pt>
                <c:pt idx="32363">
                  <c:v>41528.083333333336</c:v>
                </c:pt>
                <c:pt idx="32364">
                  <c:v>41528.125</c:v>
                </c:pt>
                <c:pt idx="32365">
                  <c:v>41528.166666666664</c:v>
                </c:pt>
                <c:pt idx="32366">
                  <c:v>41528.208333333336</c:v>
                </c:pt>
                <c:pt idx="32367">
                  <c:v>41528.25</c:v>
                </c:pt>
                <c:pt idx="32368">
                  <c:v>41528.291666666664</c:v>
                </c:pt>
                <c:pt idx="32369">
                  <c:v>41528.333333333336</c:v>
                </c:pt>
                <c:pt idx="32370">
                  <c:v>41528.375</c:v>
                </c:pt>
                <c:pt idx="32371">
                  <c:v>41528.416666666664</c:v>
                </c:pt>
                <c:pt idx="32372">
                  <c:v>41528.458333333336</c:v>
                </c:pt>
                <c:pt idx="32373">
                  <c:v>41528.5</c:v>
                </c:pt>
                <c:pt idx="32374">
                  <c:v>41528.541666666664</c:v>
                </c:pt>
                <c:pt idx="32375">
                  <c:v>41528.583333333336</c:v>
                </c:pt>
                <c:pt idx="32376">
                  <c:v>41528.625</c:v>
                </c:pt>
                <c:pt idx="32377">
                  <c:v>41528.666666666664</c:v>
                </c:pt>
                <c:pt idx="32378">
                  <c:v>41528.708333333336</c:v>
                </c:pt>
                <c:pt idx="32379">
                  <c:v>41528.75</c:v>
                </c:pt>
                <c:pt idx="32380">
                  <c:v>41528.791666666664</c:v>
                </c:pt>
                <c:pt idx="32381">
                  <c:v>41528.833333333336</c:v>
                </c:pt>
                <c:pt idx="32382">
                  <c:v>41528.875</c:v>
                </c:pt>
                <c:pt idx="32383">
                  <c:v>41528.916666666664</c:v>
                </c:pt>
                <c:pt idx="32384">
                  <c:v>41528.958333333336</c:v>
                </c:pt>
                <c:pt idx="32385">
                  <c:v>41529</c:v>
                </c:pt>
                <c:pt idx="32386">
                  <c:v>41529.041666666664</c:v>
                </c:pt>
                <c:pt idx="32387">
                  <c:v>41529.083333333336</c:v>
                </c:pt>
                <c:pt idx="32388">
                  <c:v>41529.125</c:v>
                </c:pt>
                <c:pt idx="32389">
                  <c:v>41529.166666666664</c:v>
                </c:pt>
                <c:pt idx="32390">
                  <c:v>41529.208333333336</c:v>
                </c:pt>
                <c:pt idx="32391">
                  <c:v>41529.25</c:v>
                </c:pt>
                <c:pt idx="32392">
                  <c:v>41529.291666666664</c:v>
                </c:pt>
                <c:pt idx="32393">
                  <c:v>41529.333333333336</c:v>
                </c:pt>
                <c:pt idx="32394">
                  <c:v>41529.375</c:v>
                </c:pt>
                <c:pt idx="32395">
                  <c:v>41529.416666666664</c:v>
                </c:pt>
                <c:pt idx="32396">
                  <c:v>41529.458333333336</c:v>
                </c:pt>
                <c:pt idx="32397">
                  <c:v>41529.5</c:v>
                </c:pt>
                <c:pt idx="32398">
                  <c:v>41529.541666666664</c:v>
                </c:pt>
                <c:pt idx="32399">
                  <c:v>41529.583333333336</c:v>
                </c:pt>
                <c:pt idx="32400">
                  <c:v>41529.625</c:v>
                </c:pt>
                <c:pt idx="32401">
                  <c:v>41529.666666666664</c:v>
                </c:pt>
                <c:pt idx="32402">
                  <c:v>41529.708333333336</c:v>
                </c:pt>
                <c:pt idx="32403">
                  <c:v>41529.75</c:v>
                </c:pt>
                <c:pt idx="32404">
                  <c:v>41529.791666666664</c:v>
                </c:pt>
                <c:pt idx="32405">
                  <c:v>41529.833333333336</c:v>
                </c:pt>
                <c:pt idx="32406">
                  <c:v>41529.875</c:v>
                </c:pt>
                <c:pt idx="32407">
                  <c:v>41529.916666666664</c:v>
                </c:pt>
                <c:pt idx="32408">
                  <c:v>41529.958333333336</c:v>
                </c:pt>
                <c:pt idx="32409">
                  <c:v>41530</c:v>
                </c:pt>
                <c:pt idx="32410">
                  <c:v>41530.041666666664</c:v>
                </c:pt>
                <c:pt idx="32411">
                  <c:v>41530.083333333336</c:v>
                </c:pt>
                <c:pt idx="32412">
                  <c:v>41530.125</c:v>
                </c:pt>
                <c:pt idx="32413">
                  <c:v>41530.166666666664</c:v>
                </c:pt>
                <c:pt idx="32414">
                  <c:v>41530.208333333336</c:v>
                </c:pt>
                <c:pt idx="32415">
                  <c:v>41530.25</c:v>
                </c:pt>
                <c:pt idx="32416">
                  <c:v>41530.291666666664</c:v>
                </c:pt>
                <c:pt idx="32417">
                  <c:v>41530.333333333336</c:v>
                </c:pt>
                <c:pt idx="32418">
                  <c:v>41530.375</c:v>
                </c:pt>
                <c:pt idx="32419">
                  <c:v>41530.416666666664</c:v>
                </c:pt>
                <c:pt idx="32420">
                  <c:v>41530.458333333336</c:v>
                </c:pt>
                <c:pt idx="32421">
                  <c:v>41530.5</c:v>
                </c:pt>
                <c:pt idx="32422">
                  <c:v>41530.541666666664</c:v>
                </c:pt>
                <c:pt idx="32423">
                  <c:v>41530.583333333336</c:v>
                </c:pt>
                <c:pt idx="32424">
                  <c:v>41530.625</c:v>
                </c:pt>
                <c:pt idx="32425">
                  <c:v>41530.666666666664</c:v>
                </c:pt>
                <c:pt idx="32426">
                  <c:v>41530.708333333336</c:v>
                </c:pt>
                <c:pt idx="32427">
                  <c:v>41530.75</c:v>
                </c:pt>
                <c:pt idx="32428">
                  <c:v>41530.791666666664</c:v>
                </c:pt>
                <c:pt idx="32429">
                  <c:v>41530.833333333336</c:v>
                </c:pt>
                <c:pt idx="32430">
                  <c:v>41530.875</c:v>
                </c:pt>
                <c:pt idx="32431">
                  <c:v>41530.916666666664</c:v>
                </c:pt>
                <c:pt idx="32432">
                  <c:v>41530.958333333336</c:v>
                </c:pt>
                <c:pt idx="32433">
                  <c:v>41531</c:v>
                </c:pt>
                <c:pt idx="32434">
                  <c:v>41531.041666666664</c:v>
                </c:pt>
                <c:pt idx="32435">
                  <c:v>41531.083333333336</c:v>
                </c:pt>
                <c:pt idx="32436">
                  <c:v>41531.125</c:v>
                </c:pt>
                <c:pt idx="32437">
                  <c:v>41531.166666666664</c:v>
                </c:pt>
                <c:pt idx="32438">
                  <c:v>41531.208333333336</c:v>
                </c:pt>
                <c:pt idx="32439">
                  <c:v>41531.25</c:v>
                </c:pt>
                <c:pt idx="32440">
                  <c:v>41531.291666666664</c:v>
                </c:pt>
                <c:pt idx="32441">
                  <c:v>41531.333333333336</c:v>
                </c:pt>
                <c:pt idx="32442">
                  <c:v>41531.375</c:v>
                </c:pt>
                <c:pt idx="32443">
                  <c:v>41531.416666666664</c:v>
                </c:pt>
                <c:pt idx="32444">
                  <c:v>41531.458333333336</c:v>
                </c:pt>
                <c:pt idx="32445">
                  <c:v>41531.5</c:v>
                </c:pt>
                <c:pt idx="32446">
                  <c:v>41531.541666666664</c:v>
                </c:pt>
                <c:pt idx="32447">
                  <c:v>41531.583333333336</c:v>
                </c:pt>
                <c:pt idx="32448">
                  <c:v>41531.625</c:v>
                </c:pt>
                <c:pt idx="32449">
                  <c:v>41531.666666666664</c:v>
                </c:pt>
                <c:pt idx="32450">
                  <c:v>41531.708333333336</c:v>
                </c:pt>
                <c:pt idx="32451">
                  <c:v>41531.75</c:v>
                </c:pt>
                <c:pt idx="32452">
                  <c:v>41531.791666666664</c:v>
                </c:pt>
                <c:pt idx="32453">
                  <c:v>41531.833333333336</c:v>
                </c:pt>
                <c:pt idx="32454">
                  <c:v>41531.875</c:v>
                </c:pt>
                <c:pt idx="32455">
                  <c:v>41531.916666666664</c:v>
                </c:pt>
                <c:pt idx="32456">
                  <c:v>41531.958333333336</c:v>
                </c:pt>
                <c:pt idx="32457">
                  <c:v>41532</c:v>
                </c:pt>
                <c:pt idx="32458">
                  <c:v>41532.041666666664</c:v>
                </c:pt>
                <c:pt idx="32459">
                  <c:v>41532.083333333336</c:v>
                </c:pt>
                <c:pt idx="32460">
                  <c:v>41532.125</c:v>
                </c:pt>
                <c:pt idx="32461">
                  <c:v>41532.166666666664</c:v>
                </c:pt>
                <c:pt idx="32462">
                  <c:v>41532.208333333336</c:v>
                </c:pt>
                <c:pt idx="32463">
                  <c:v>41532.25</c:v>
                </c:pt>
                <c:pt idx="32464">
                  <c:v>41532.291666666664</c:v>
                </c:pt>
                <c:pt idx="32465">
                  <c:v>41532.333333333336</c:v>
                </c:pt>
                <c:pt idx="32466">
                  <c:v>41532.375</c:v>
                </c:pt>
                <c:pt idx="32467">
                  <c:v>41532.416666666664</c:v>
                </c:pt>
                <c:pt idx="32468">
                  <c:v>41532.458333333336</c:v>
                </c:pt>
                <c:pt idx="32469">
                  <c:v>41532.5</c:v>
                </c:pt>
                <c:pt idx="32470">
                  <c:v>41532.541666666664</c:v>
                </c:pt>
                <c:pt idx="32471">
                  <c:v>41532.583333333336</c:v>
                </c:pt>
                <c:pt idx="32472">
                  <c:v>41532.625</c:v>
                </c:pt>
                <c:pt idx="32473">
                  <c:v>41532.666666666664</c:v>
                </c:pt>
                <c:pt idx="32474">
                  <c:v>41532.708333333336</c:v>
                </c:pt>
                <c:pt idx="32475">
                  <c:v>41532.75</c:v>
                </c:pt>
                <c:pt idx="32476">
                  <c:v>41532.791666666664</c:v>
                </c:pt>
                <c:pt idx="32477">
                  <c:v>41532.833333333336</c:v>
                </c:pt>
                <c:pt idx="32478">
                  <c:v>41532.875</c:v>
                </c:pt>
                <c:pt idx="32479">
                  <c:v>41532.916666666664</c:v>
                </c:pt>
                <c:pt idx="32480">
                  <c:v>41532.958333333336</c:v>
                </c:pt>
                <c:pt idx="32481">
                  <c:v>41533</c:v>
                </c:pt>
                <c:pt idx="32482">
                  <c:v>41533.041666666664</c:v>
                </c:pt>
                <c:pt idx="32483">
                  <c:v>41533.083333333336</c:v>
                </c:pt>
                <c:pt idx="32484">
                  <c:v>41533.125</c:v>
                </c:pt>
                <c:pt idx="32485">
                  <c:v>41533.166666666664</c:v>
                </c:pt>
                <c:pt idx="32486">
                  <c:v>41533.208333333336</c:v>
                </c:pt>
                <c:pt idx="32487">
                  <c:v>41533.25</c:v>
                </c:pt>
                <c:pt idx="32488">
                  <c:v>41533.291666666664</c:v>
                </c:pt>
                <c:pt idx="32489">
                  <c:v>41533.333333333336</c:v>
                </c:pt>
                <c:pt idx="32490">
                  <c:v>41533.375</c:v>
                </c:pt>
                <c:pt idx="32491">
                  <c:v>41533.416666666664</c:v>
                </c:pt>
                <c:pt idx="32492">
                  <c:v>41533.458333333336</c:v>
                </c:pt>
                <c:pt idx="32493">
                  <c:v>41533.5</c:v>
                </c:pt>
                <c:pt idx="32494">
                  <c:v>41533.541666666664</c:v>
                </c:pt>
                <c:pt idx="32495">
                  <c:v>41533.583333333336</c:v>
                </c:pt>
                <c:pt idx="32496">
                  <c:v>41533.625</c:v>
                </c:pt>
                <c:pt idx="32497">
                  <c:v>41533.666666666664</c:v>
                </c:pt>
                <c:pt idx="32498">
                  <c:v>41533.708333333336</c:v>
                </c:pt>
                <c:pt idx="32499">
                  <c:v>41533.75</c:v>
                </c:pt>
                <c:pt idx="32500">
                  <c:v>41533.791666666664</c:v>
                </c:pt>
                <c:pt idx="32501">
                  <c:v>41533.833333333336</c:v>
                </c:pt>
                <c:pt idx="32502">
                  <c:v>41533.875</c:v>
                </c:pt>
                <c:pt idx="32503">
                  <c:v>41533.916666666664</c:v>
                </c:pt>
                <c:pt idx="32504">
                  <c:v>41533.958333333336</c:v>
                </c:pt>
                <c:pt idx="32505">
                  <c:v>41534</c:v>
                </c:pt>
                <c:pt idx="32506">
                  <c:v>41534.041666666664</c:v>
                </c:pt>
                <c:pt idx="32507">
                  <c:v>41534.083333333336</c:v>
                </c:pt>
                <c:pt idx="32508">
                  <c:v>41534.125</c:v>
                </c:pt>
                <c:pt idx="32509">
                  <c:v>41534.166666666664</c:v>
                </c:pt>
                <c:pt idx="32510">
                  <c:v>41534.208333333336</c:v>
                </c:pt>
                <c:pt idx="32511">
                  <c:v>41534.25</c:v>
                </c:pt>
                <c:pt idx="32512">
                  <c:v>41534.291666666664</c:v>
                </c:pt>
                <c:pt idx="32513">
                  <c:v>41534.333333333336</c:v>
                </c:pt>
                <c:pt idx="32514">
                  <c:v>41534.375</c:v>
                </c:pt>
                <c:pt idx="32515">
                  <c:v>41534.416666666664</c:v>
                </c:pt>
                <c:pt idx="32516">
                  <c:v>41534.458333333336</c:v>
                </c:pt>
                <c:pt idx="32517">
                  <c:v>41534.5</c:v>
                </c:pt>
                <c:pt idx="32518">
                  <c:v>41534.541666666664</c:v>
                </c:pt>
                <c:pt idx="32519">
                  <c:v>41534.583333333336</c:v>
                </c:pt>
                <c:pt idx="32520">
                  <c:v>41534.625</c:v>
                </c:pt>
                <c:pt idx="32521">
                  <c:v>41534.666666666664</c:v>
                </c:pt>
                <c:pt idx="32522">
                  <c:v>41534.708333333336</c:v>
                </c:pt>
                <c:pt idx="32523">
                  <c:v>41534.75</c:v>
                </c:pt>
                <c:pt idx="32524">
                  <c:v>41534.791666666664</c:v>
                </c:pt>
                <c:pt idx="32525">
                  <c:v>41534.833333333336</c:v>
                </c:pt>
                <c:pt idx="32526">
                  <c:v>41534.875</c:v>
                </c:pt>
                <c:pt idx="32527">
                  <c:v>41534.916666666664</c:v>
                </c:pt>
                <c:pt idx="32528">
                  <c:v>41534.958333333336</c:v>
                </c:pt>
                <c:pt idx="32529">
                  <c:v>41535</c:v>
                </c:pt>
                <c:pt idx="32530">
                  <c:v>41535.041666666664</c:v>
                </c:pt>
                <c:pt idx="32531">
                  <c:v>41535.083333333336</c:v>
                </c:pt>
                <c:pt idx="32532">
                  <c:v>41535.125</c:v>
                </c:pt>
                <c:pt idx="32533">
                  <c:v>41535.166666666664</c:v>
                </c:pt>
                <c:pt idx="32534">
                  <c:v>41535.208333333336</c:v>
                </c:pt>
                <c:pt idx="32535">
                  <c:v>41535.25</c:v>
                </c:pt>
                <c:pt idx="32536">
                  <c:v>41535.291666666664</c:v>
                </c:pt>
                <c:pt idx="32537">
                  <c:v>41535.333333333336</c:v>
                </c:pt>
                <c:pt idx="32538">
                  <c:v>41535.375</c:v>
                </c:pt>
                <c:pt idx="32539">
                  <c:v>41535.416666666664</c:v>
                </c:pt>
                <c:pt idx="32540">
                  <c:v>41535.458333333336</c:v>
                </c:pt>
                <c:pt idx="32541">
                  <c:v>41535.5</c:v>
                </c:pt>
                <c:pt idx="32542">
                  <c:v>41535.541666666664</c:v>
                </c:pt>
                <c:pt idx="32543">
                  <c:v>41535.583333333336</c:v>
                </c:pt>
                <c:pt idx="32544">
                  <c:v>41535.625</c:v>
                </c:pt>
                <c:pt idx="32545">
                  <c:v>41535.666666666664</c:v>
                </c:pt>
                <c:pt idx="32546">
                  <c:v>41535.708333333336</c:v>
                </c:pt>
                <c:pt idx="32547">
                  <c:v>41535.75</c:v>
                </c:pt>
                <c:pt idx="32548">
                  <c:v>41535.791666666664</c:v>
                </c:pt>
                <c:pt idx="32549">
                  <c:v>41535.833333333336</c:v>
                </c:pt>
                <c:pt idx="32550">
                  <c:v>41535.875</c:v>
                </c:pt>
                <c:pt idx="32551">
                  <c:v>41535.916666666664</c:v>
                </c:pt>
                <c:pt idx="32552">
                  <c:v>41535.958333333336</c:v>
                </c:pt>
                <c:pt idx="32553">
                  <c:v>41536</c:v>
                </c:pt>
                <c:pt idx="32554">
                  <c:v>41536.041666666664</c:v>
                </c:pt>
                <c:pt idx="32555">
                  <c:v>41536.083333333336</c:v>
                </c:pt>
                <c:pt idx="32556">
                  <c:v>41536.125</c:v>
                </c:pt>
                <c:pt idx="32557">
                  <c:v>41536.166666666664</c:v>
                </c:pt>
                <c:pt idx="32558">
                  <c:v>41536.208333333336</c:v>
                </c:pt>
                <c:pt idx="32559">
                  <c:v>41536.25</c:v>
                </c:pt>
                <c:pt idx="32560">
                  <c:v>41536.291666666664</c:v>
                </c:pt>
                <c:pt idx="32561">
                  <c:v>41536.333333333336</c:v>
                </c:pt>
                <c:pt idx="32562">
                  <c:v>41536.375</c:v>
                </c:pt>
                <c:pt idx="32563">
                  <c:v>41536.416666666664</c:v>
                </c:pt>
                <c:pt idx="32564">
                  <c:v>41536.458333333336</c:v>
                </c:pt>
                <c:pt idx="32565">
                  <c:v>41536.5</c:v>
                </c:pt>
                <c:pt idx="32566">
                  <c:v>41536.541666666664</c:v>
                </c:pt>
                <c:pt idx="32567">
                  <c:v>41536.583333333336</c:v>
                </c:pt>
                <c:pt idx="32568">
                  <c:v>41536.625</c:v>
                </c:pt>
                <c:pt idx="32569">
                  <c:v>41536.666666666664</c:v>
                </c:pt>
                <c:pt idx="32570">
                  <c:v>41536.708333333336</c:v>
                </c:pt>
                <c:pt idx="32571">
                  <c:v>41536.75</c:v>
                </c:pt>
                <c:pt idx="32572">
                  <c:v>41536.791666666664</c:v>
                </c:pt>
                <c:pt idx="32573">
                  <c:v>41536.833333333336</c:v>
                </c:pt>
                <c:pt idx="32574">
                  <c:v>41536.875</c:v>
                </c:pt>
                <c:pt idx="32575">
                  <c:v>41536.916666666664</c:v>
                </c:pt>
                <c:pt idx="32576">
                  <c:v>41536.958333333336</c:v>
                </c:pt>
                <c:pt idx="32577">
                  <c:v>41537</c:v>
                </c:pt>
                <c:pt idx="32578">
                  <c:v>41537.041666666664</c:v>
                </c:pt>
                <c:pt idx="32579">
                  <c:v>41537.083333333336</c:v>
                </c:pt>
                <c:pt idx="32580">
                  <c:v>41537.125</c:v>
                </c:pt>
                <c:pt idx="32581">
                  <c:v>41537.166666666664</c:v>
                </c:pt>
                <c:pt idx="32582">
                  <c:v>41537.208333333336</c:v>
                </c:pt>
                <c:pt idx="32583">
                  <c:v>41537.25</c:v>
                </c:pt>
                <c:pt idx="32584">
                  <c:v>41537.291666666664</c:v>
                </c:pt>
                <c:pt idx="32585">
                  <c:v>41537.333333333336</c:v>
                </c:pt>
                <c:pt idx="32586">
                  <c:v>41537.375</c:v>
                </c:pt>
                <c:pt idx="32587">
                  <c:v>41537.416666666664</c:v>
                </c:pt>
                <c:pt idx="32588">
                  <c:v>41537.458333333336</c:v>
                </c:pt>
                <c:pt idx="32589">
                  <c:v>41537.5</c:v>
                </c:pt>
                <c:pt idx="32590">
                  <c:v>41537.541666666664</c:v>
                </c:pt>
                <c:pt idx="32591">
                  <c:v>41537.583333333336</c:v>
                </c:pt>
                <c:pt idx="32592">
                  <c:v>41537.625</c:v>
                </c:pt>
                <c:pt idx="32593">
                  <c:v>41537.666666666664</c:v>
                </c:pt>
                <c:pt idx="32594">
                  <c:v>41537.708333333336</c:v>
                </c:pt>
                <c:pt idx="32595">
                  <c:v>41537.75</c:v>
                </c:pt>
                <c:pt idx="32596">
                  <c:v>41537.791666666664</c:v>
                </c:pt>
                <c:pt idx="32597">
                  <c:v>41537.833333333336</c:v>
                </c:pt>
                <c:pt idx="32598">
                  <c:v>41537.875</c:v>
                </c:pt>
                <c:pt idx="32599">
                  <c:v>41537.916666666664</c:v>
                </c:pt>
                <c:pt idx="32600">
                  <c:v>41537.958333333336</c:v>
                </c:pt>
                <c:pt idx="32601">
                  <c:v>41538</c:v>
                </c:pt>
                <c:pt idx="32602">
                  <c:v>41538.041666666664</c:v>
                </c:pt>
                <c:pt idx="32603">
                  <c:v>41538.083333333336</c:v>
                </c:pt>
                <c:pt idx="32604">
                  <c:v>41538.125</c:v>
                </c:pt>
                <c:pt idx="32605">
                  <c:v>41538.166666666664</c:v>
                </c:pt>
                <c:pt idx="32606">
                  <c:v>41538.208333333336</c:v>
                </c:pt>
                <c:pt idx="32607">
                  <c:v>41538.25</c:v>
                </c:pt>
                <c:pt idx="32608">
                  <c:v>41538.291666666664</c:v>
                </c:pt>
                <c:pt idx="32609">
                  <c:v>41538.333333333336</c:v>
                </c:pt>
                <c:pt idx="32610">
                  <c:v>41538.375</c:v>
                </c:pt>
                <c:pt idx="32611">
                  <c:v>41538.416666666664</c:v>
                </c:pt>
                <c:pt idx="32612">
                  <c:v>41538.458333333336</c:v>
                </c:pt>
                <c:pt idx="32613">
                  <c:v>41538.5</c:v>
                </c:pt>
                <c:pt idx="32614">
                  <c:v>41538.541666666664</c:v>
                </c:pt>
                <c:pt idx="32615">
                  <c:v>41538.583333333336</c:v>
                </c:pt>
                <c:pt idx="32616">
                  <c:v>41538.625</c:v>
                </c:pt>
                <c:pt idx="32617">
                  <c:v>41538.666666666664</c:v>
                </c:pt>
                <c:pt idx="32618">
                  <c:v>41538.708333333336</c:v>
                </c:pt>
                <c:pt idx="32619">
                  <c:v>41538.75</c:v>
                </c:pt>
                <c:pt idx="32620">
                  <c:v>41538.791666666664</c:v>
                </c:pt>
                <c:pt idx="32621">
                  <c:v>41538.833333333336</c:v>
                </c:pt>
                <c:pt idx="32622">
                  <c:v>41538.875</c:v>
                </c:pt>
                <c:pt idx="32623">
                  <c:v>41538.916666666664</c:v>
                </c:pt>
                <c:pt idx="32624">
                  <c:v>41538.958333333336</c:v>
                </c:pt>
                <c:pt idx="32625">
                  <c:v>41539</c:v>
                </c:pt>
                <c:pt idx="32626">
                  <c:v>41539.041666666664</c:v>
                </c:pt>
                <c:pt idx="32627">
                  <c:v>41539.083333333336</c:v>
                </c:pt>
                <c:pt idx="32628">
                  <c:v>41539.125</c:v>
                </c:pt>
                <c:pt idx="32629">
                  <c:v>41539.166666666664</c:v>
                </c:pt>
                <c:pt idx="32630">
                  <c:v>41539.208333333336</c:v>
                </c:pt>
                <c:pt idx="32631">
                  <c:v>41539.25</c:v>
                </c:pt>
                <c:pt idx="32632">
                  <c:v>41539.291666666664</c:v>
                </c:pt>
                <c:pt idx="32633">
                  <c:v>41539.333333333336</c:v>
                </c:pt>
                <c:pt idx="32634">
                  <c:v>41539.375</c:v>
                </c:pt>
                <c:pt idx="32635">
                  <c:v>41539.416666666664</c:v>
                </c:pt>
                <c:pt idx="32636">
                  <c:v>41539.458333333336</c:v>
                </c:pt>
                <c:pt idx="32637">
                  <c:v>41539.5</c:v>
                </c:pt>
                <c:pt idx="32638">
                  <c:v>41539.541666666664</c:v>
                </c:pt>
                <c:pt idx="32639">
                  <c:v>41539.583333333336</c:v>
                </c:pt>
                <c:pt idx="32640">
                  <c:v>41539.625</c:v>
                </c:pt>
                <c:pt idx="32641">
                  <c:v>41539.666666666664</c:v>
                </c:pt>
                <c:pt idx="32642">
                  <c:v>41539.708333333336</c:v>
                </c:pt>
                <c:pt idx="32643">
                  <c:v>41539.75</c:v>
                </c:pt>
                <c:pt idx="32644">
                  <c:v>41539.791666666664</c:v>
                </c:pt>
                <c:pt idx="32645">
                  <c:v>41539.833333333336</c:v>
                </c:pt>
                <c:pt idx="32646">
                  <c:v>41539.875</c:v>
                </c:pt>
                <c:pt idx="32647">
                  <c:v>41539.916666666664</c:v>
                </c:pt>
                <c:pt idx="32648">
                  <c:v>41539.958333333336</c:v>
                </c:pt>
                <c:pt idx="32649">
                  <c:v>41540</c:v>
                </c:pt>
                <c:pt idx="32650">
                  <c:v>41540.041666666664</c:v>
                </c:pt>
                <c:pt idx="32651">
                  <c:v>41540.083333333336</c:v>
                </c:pt>
                <c:pt idx="32652">
                  <c:v>41540.125</c:v>
                </c:pt>
                <c:pt idx="32653">
                  <c:v>41540.166666666664</c:v>
                </c:pt>
                <c:pt idx="32654">
                  <c:v>41540.208333333336</c:v>
                </c:pt>
                <c:pt idx="32655">
                  <c:v>41540.25</c:v>
                </c:pt>
                <c:pt idx="32656">
                  <c:v>41540.291666666664</c:v>
                </c:pt>
                <c:pt idx="32657">
                  <c:v>41540.333333333336</c:v>
                </c:pt>
                <c:pt idx="32658">
                  <c:v>41540.375</c:v>
                </c:pt>
                <c:pt idx="32659">
                  <c:v>41540.416666666664</c:v>
                </c:pt>
                <c:pt idx="32660">
                  <c:v>41540.458333333336</c:v>
                </c:pt>
                <c:pt idx="32661">
                  <c:v>41540.5</c:v>
                </c:pt>
                <c:pt idx="32662">
                  <c:v>41540.541666666664</c:v>
                </c:pt>
                <c:pt idx="32663">
                  <c:v>41540.583333333336</c:v>
                </c:pt>
                <c:pt idx="32664">
                  <c:v>41540.625</c:v>
                </c:pt>
                <c:pt idx="32665">
                  <c:v>41540.666666666664</c:v>
                </c:pt>
                <c:pt idx="32666">
                  <c:v>41540.708333333336</c:v>
                </c:pt>
                <c:pt idx="32667">
                  <c:v>41540.75</c:v>
                </c:pt>
                <c:pt idx="32668">
                  <c:v>41540.791666666664</c:v>
                </c:pt>
                <c:pt idx="32669">
                  <c:v>41540.833333333336</c:v>
                </c:pt>
                <c:pt idx="32670">
                  <c:v>41540.875</c:v>
                </c:pt>
                <c:pt idx="32671">
                  <c:v>41540.916666666664</c:v>
                </c:pt>
                <c:pt idx="32672">
                  <c:v>41540.958333333336</c:v>
                </c:pt>
                <c:pt idx="32673">
                  <c:v>41541</c:v>
                </c:pt>
                <c:pt idx="32674">
                  <c:v>41541.041666666664</c:v>
                </c:pt>
                <c:pt idx="32675">
                  <c:v>41541.083333333336</c:v>
                </c:pt>
                <c:pt idx="32676">
                  <c:v>41541.125</c:v>
                </c:pt>
                <c:pt idx="32677">
                  <c:v>41541.166666666664</c:v>
                </c:pt>
                <c:pt idx="32678">
                  <c:v>41541.208333333336</c:v>
                </c:pt>
                <c:pt idx="32679">
                  <c:v>41541.25</c:v>
                </c:pt>
                <c:pt idx="32680">
                  <c:v>41541.291666666664</c:v>
                </c:pt>
                <c:pt idx="32681">
                  <c:v>41541.333333333336</c:v>
                </c:pt>
                <c:pt idx="32682">
                  <c:v>41541.375</c:v>
                </c:pt>
                <c:pt idx="32683">
                  <c:v>41541.416666666664</c:v>
                </c:pt>
                <c:pt idx="32684">
                  <c:v>41541.458333333336</c:v>
                </c:pt>
                <c:pt idx="32685">
                  <c:v>41541.5</c:v>
                </c:pt>
                <c:pt idx="32686">
                  <c:v>41541.541666666664</c:v>
                </c:pt>
                <c:pt idx="32687">
                  <c:v>41541.583333333336</c:v>
                </c:pt>
                <c:pt idx="32688">
                  <c:v>41541.625</c:v>
                </c:pt>
                <c:pt idx="32689">
                  <c:v>41541.666666666664</c:v>
                </c:pt>
                <c:pt idx="32690">
                  <c:v>41541.708333333336</c:v>
                </c:pt>
                <c:pt idx="32691">
                  <c:v>41541.75</c:v>
                </c:pt>
                <c:pt idx="32692">
                  <c:v>41541.791666666664</c:v>
                </c:pt>
                <c:pt idx="32693">
                  <c:v>41541.833333333336</c:v>
                </c:pt>
                <c:pt idx="32694">
                  <c:v>41541.875</c:v>
                </c:pt>
                <c:pt idx="32695">
                  <c:v>41541.916666666664</c:v>
                </c:pt>
                <c:pt idx="32696">
                  <c:v>41541.958333333336</c:v>
                </c:pt>
                <c:pt idx="32697">
                  <c:v>41542</c:v>
                </c:pt>
                <c:pt idx="32698">
                  <c:v>41542.041666666664</c:v>
                </c:pt>
                <c:pt idx="32699">
                  <c:v>41542.083333333336</c:v>
                </c:pt>
                <c:pt idx="32700">
                  <c:v>41542.125</c:v>
                </c:pt>
                <c:pt idx="32701">
                  <c:v>41542.166666666664</c:v>
                </c:pt>
                <c:pt idx="32702">
                  <c:v>41542.208333333336</c:v>
                </c:pt>
                <c:pt idx="32703">
                  <c:v>41542.25</c:v>
                </c:pt>
                <c:pt idx="32704">
                  <c:v>41542.291666666664</c:v>
                </c:pt>
                <c:pt idx="32705">
                  <c:v>41542.333333333336</c:v>
                </c:pt>
                <c:pt idx="32706">
                  <c:v>41542.375</c:v>
                </c:pt>
                <c:pt idx="32707">
                  <c:v>41542.416666666664</c:v>
                </c:pt>
                <c:pt idx="32708">
                  <c:v>41542.458333333336</c:v>
                </c:pt>
                <c:pt idx="32709">
                  <c:v>41542.5</c:v>
                </c:pt>
                <c:pt idx="32710">
                  <c:v>41542.541666666664</c:v>
                </c:pt>
                <c:pt idx="32711">
                  <c:v>41542.583333333336</c:v>
                </c:pt>
                <c:pt idx="32712">
                  <c:v>41542.625</c:v>
                </c:pt>
                <c:pt idx="32713">
                  <c:v>41542.666666666664</c:v>
                </c:pt>
                <c:pt idx="32714">
                  <c:v>41542.708333333336</c:v>
                </c:pt>
                <c:pt idx="32715">
                  <c:v>41542.75</c:v>
                </c:pt>
                <c:pt idx="32716">
                  <c:v>41542.791666666664</c:v>
                </c:pt>
                <c:pt idx="32717">
                  <c:v>41542.833333333336</c:v>
                </c:pt>
                <c:pt idx="32718">
                  <c:v>41542.875</c:v>
                </c:pt>
                <c:pt idx="32719">
                  <c:v>41542.916666666664</c:v>
                </c:pt>
                <c:pt idx="32720">
                  <c:v>41542.958333333336</c:v>
                </c:pt>
                <c:pt idx="32721">
                  <c:v>41543</c:v>
                </c:pt>
                <c:pt idx="32722">
                  <c:v>41543.041666666664</c:v>
                </c:pt>
                <c:pt idx="32723">
                  <c:v>41543.083333333336</c:v>
                </c:pt>
                <c:pt idx="32724">
                  <c:v>41543.125</c:v>
                </c:pt>
                <c:pt idx="32725">
                  <c:v>41543.166666666664</c:v>
                </c:pt>
                <c:pt idx="32726">
                  <c:v>41543.208333333336</c:v>
                </c:pt>
                <c:pt idx="32727">
                  <c:v>41543.25</c:v>
                </c:pt>
                <c:pt idx="32728">
                  <c:v>41543.291666666664</c:v>
                </c:pt>
                <c:pt idx="32729">
                  <c:v>41543.333333333336</c:v>
                </c:pt>
                <c:pt idx="32730">
                  <c:v>41543.375</c:v>
                </c:pt>
                <c:pt idx="32731">
                  <c:v>41543.416666666664</c:v>
                </c:pt>
                <c:pt idx="32732">
                  <c:v>41543.458333333336</c:v>
                </c:pt>
                <c:pt idx="32733">
                  <c:v>41543.5</c:v>
                </c:pt>
                <c:pt idx="32734">
                  <c:v>41543.541666666664</c:v>
                </c:pt>
                <c:pt idx="32735">
                  <c:v>41543.583333333336</c:v>
                </c:pt>
                <c:pt idx="32736">
                  <c:v>41543.625</c:v>
                </c:pt>
                <c:pt idx="32737">
                  <c:v>41543.666666666664</c:v>
                </c:pt>
                <c:pt idx="32738">
                  <c:v>41543.708333333336</c:v>
                </c:pt>
                <c:pt idx="32739">
                  <c:v>41543.75</c:v>
                </c:pt>
                <c:pt idx="32740">
                  <c:v>41543.791666666664</c:v>
                </c:pt>
                <c:pt idx="32741">
                  <c:v>41543.833333333336</c:v>
                </c:pt>
                <c:pt idx="32742">
                  <c:v>41543.875</c:v>
                </c:pt>
                <c:pt idx="32743">
                  <c:v>41543.916666666664</c:v>
                </c:pt>
                <c:pt idx="32744">
                  <c:v>41543.958333333336</c:v>
                </c:pt>
                <c:pt idx="32745">
                  <c:v>41544</c:v>
                </c:pt>
                <c:pt idx="32746">
                  <c:v>41544.041666666664</c:v>
                </c:pt>
                <c:pt idx="32747">
                  <c:v>41544.083333333336</c:v>
                </c:pt>
                <c:pt idx="32748">
                  <c:v>41544.125</c:v>
                </c:pt>
                <c:pt idx="32749">
                  <c:v>41544.166666666664</c:v>
                </c:pt>
                <c:pt idx="32750">
                  <c:v>41544.208333333336</c:v>
                </c:pt>
                <c:pt idx="32751">
                  <c:v>41544.25</c:v>
                </c:pt>
                <c:pt idx="32752">
                  <c:v>41544.291666666664</c:v>
                </c:pt>
                <c:pt idx="32753">
                  <c:v>41544.333333333336</c:v>
                </c:pt>
                <c:pt idx="32754">
                  <c:v>41544.375</c:v>
                </c:pt>
                <c:pt idx="32755">
                  <c:v>41544.416666666664</c:v>
                </c:pt>
                <c:pt idx="32756">
                  <c:v>41544.458333333336</c:v>
                </c:pt>
                <c:pt idx="32757">
                  <c:v>41544.5</c:v>
                </c:pt>
                <c:pt idx="32758">
                  <c:v>41544.541666666664</c:v>
                </c:pt>
                <c:pt idx="32759">
                  <c:v>41544.583333333336</c:v>
                </c:pt>
                <c:pt idx="32760">
                  <c:v>41544.625</c:v>
                </c:pt>
                <c:pt idx="32761">
                  <c:v>41544.666666666664</c:v>
                </c:pt>
                <c:pt idx="32762">
                  <c:v>41544.708333333336</c:v>
                </c:pt>
                <c:pt idx="32763">
                  <c:v>41544.75</c:v>
                </c:pt>
                <c:pt idx="32764">
                  <c:v>41544.791666666664</c:v>
                </c:pt>
                <c:pt idx="32765">
                  <c:v>41544.833333333336</c:v>
                </c:pt>
                <c:pt idx="32766">
                  <c:v>41544.875</c:v>
                </c:pt>
                <c:pt idx="32767">
                  <c:v>41544.916666666664</c:v>
                </c:pt>
                <c:pt idx="32768">
                  <c:v>41544.958333333336</c:v>
                </c:pt>
                <c:pt idx="32769">
                  <c:v>41545</c:v>
                </c:pt>
                <c:pt idx="32770">
                  <c:v>41545.041666666664</c:v>
                </c:pt>
                <c:pt idx="32771">
                  <c:v>41545.083333333336</c:v>
                </c:pt>
                <c:pt idx="32772">
                  <c:v>41545.125</c:v>
                </c:pt>
                <c:pt idx="32773">
                  <c:v>41545.166666666664</c:v>
                </c:pt>
                <c:pt idx="32774">
                  <c:v>41545.208333333336</c:v>
                </c:pt>
                <c:pt idx="32775">
                  <c:v>41545.25</c:v>
                </c:pt>
                <c:pt idx="32776">
                  <c:v>41545.291666666664</c:v>
                </c:pt>
                <c:pt idx="32777">
                  <c:v>41545.333333333336</c:v>
                </c:pt>
                <c:pt idx="32778">
                  <c:v>41545.375</c:v>
                </c:pt>
                <c:pt idx="32779">
                  <c:v>41545.416666666664</c:v>
                </c:pt>
                <c:pt idx="32780">
                  <c:v>41545.458333333336</c:v>
                </c:pt>
                <c:pt idx="32781">
                  <c:v>41545.5</c:v>
                </c:pt>
                <c:pt idx="32782">
                  <c:v>41545.541666666664</c:v>
                </c:pt>
                <c:pt idx="32783">
                  <c:v>41545.583333333336</c:v>
                </c:pt>
                <c:pt idx="32784">
                  <c:v>41545.625</c:v>
                </c:pt>
                <c:pt idx="32785">
                  <c:v>41545.666666666664</c:v>
                </c:pt>
                <c:pt idx="32786">
                  <c:v>41545.708333333336</c:v>
                </c:pt>
                <c:pt idx="32787">
                  <c:v>41545.75</c:v>
                </c:pt>
                <c:pt idx="32788">
                  <c:v>41545.791666666664</c:v>
                </c:pt>
                <c:pt idx="32789">
                  <c:v>41545.833333333336</c:v>
                </c:pt>
                <c:pt idx="32790">
                  <c:v>41545.875</c:v>
                </c:pt>
                <c:pt idx="32791">
                  <c:v>41545.916666666664</c:v>
                </c:pt>
                <c:pt idx="32792">
                  <c:v>41545.958333333336</c:v>
                </c:pt>
                <c:pt idx="32793">
                  <c:v>41546</c:v>
                </c:pt>
                <c:pt idx="32794">
                  <c:v>41546.041666666664</c:v>
                </c:pt>
                <c:pt idx="32795">
                  <c:v>41546.083333333336</c:v>
                </c:pt>
                <c:pt idx="32796">
                  <c:v>41546.125</c:v>
                </c:pt>
                <c:pt idx="32797">
                  <c:v>41546.166666666664</c:v>
                </c:pt>
                <c:pt idx="32798">
                  <c:v>41546.208333333336</c:v>
                </c:pt>
                <c:pt idx="32799">
                  <c:v>41546.25</c:v>
                </c:pt>
                <c:pt idx="32800">
                  <c:v>41546.291666666664</c:v>
                </c:pt>
                <c:pt idx="32801">
                  <c:v>41546.333333333336</c:v>
                </c:pt>
                <c:pt idx="32802">
                  <c:v>41546.375</c:v>
                </c:pt>
                <c:pt idx="32803">
                  <c:v>41546.416666666664</c:v>
                </c:pt>
                <c:pt idx="32804">
                  <c:v>41546.458333333336</c:v>
                </c:pt>
                <c:pt idx="32805">
                  <c:v>41546.5</c:v>
                </c:pt>
                <c:pt idx="32806">
                  <c:v>41546.541666666664</c:v>
                </c:pt>
                <c:pt idx="32807">
                  <c:v>41546.583333333336</c:v>
                </c:pt>
                <c:pt idx="32808">
                  <c:v>41546.625</c:v>
                </c:pt>
                <c:pt idx="32809">
                  <c:v>41546.666666666664</c:v>
                </c:pt>
                <c:pt idx="32810">
                  <c:v>41546.708333333336</c:v>
                </c:pt>
                <c:pt idx="32811">
                  <c:v>41546.75</c:v>
                </c:pt>
                <c:pt idx="32812">
                  <c:v>41546.791666666664</c:v>
                </c:pt>
                <c:pt idx="32813">
                  <c:v>41546.833333333336</c:v>
                </c:pt>
                <c:pt idx="32814">
                  <c:v>41546.875</c:v>
                </c:pt>
                <c:pt idx="32815">
                  <c:v>41546.916666666664</c:v>
                </c:pt>
                <c:pt idx="32816">
                  <c:v>41546.958333333336</c:v>
                </c:pt>
                <c:pt idx="32817">
                  <c:v>41547</c:v>
                </c:pt>
                <c:pt idx="32818">
                  <c:v>41547.041666666664</c:v>
                </c:pt>
                <c:pt idx="32819">
                  <c:v>41547.083333333336</c:v>
                </c:pt>
                <c:pt idx="32820">
                  <c:v>41547.125</c:v>
                </c:pt>
                <c:pt idx="32821">
                  <c:v>41547.166666666664</c:v>
                </c:pt>
                <c:pt idx="32822">
                  <c:v>41547.208333333336</c:v>
                </c:pt>
                <c:pt idx="32823">
                  <c:v>41547.25</c:v>
                </c:pt>
                <c:pt idx="32824">
                  <c:v>41547.291666666664</c:v>
                </c:pt>
                <c:pt idx="32825">
                  <c:v>41547.333333333336</c:v>
                </c:pt>
                <c:pt idx="32826">
                  <c:v>41547.375</c:v>
                </c:pt>
                <c:pt idx="32827">
                  <c:v>41547.416666666664</c:v>
                </c:pt>
                <c:pt idx="32828">
                  <c:v>41547.458333333336</c:v>
                </c:pt>
                <c:pt idx="32829">
                  <c:v>41547.5</c:v>
                </c:pt>
                <c:pt idx="32830">
                  <c:v>41547.541666666664</c:v>
                </c:pt>
                <c:pt idx="32831">
                  <c:v>41547.583333333336</c:v>
                </c:pt>
                <c:pt idx="32832">
                  <c:v>41547.625</c:v>
                </c:pt>
                <c:pt idx="32833">
                  <c:v>41547.666666666664</c:v>
                </c:pt>
                <c:pt idx="32834">
                  <c:v>41547.708333333336</c:v>
                </c:pt>
                <c:pt idx="32835">
                  <c:v>41547.75</c:v>
                </c:pt>
                <c:pt idx="32836">
                  <c:v>41547.791666666664</c:v>
                </c:pt>
                <c:pt idx="32837">
                  <c:v>41547.833333333336</c:v>
                </c:pt>
                <c:pt idx="32838">
                  <c:v>41547.875</c:v>
                </c:pt>
                <c:pt idx="32839">
                  <c:v>41547.916666666664</c:v>
                </c:pt>
                <c:pt idx="32840">
                  <c:v>41547.958333333336</c:v>
                </c:pt>
                <c:pt idx="32841">
                  <c:v>41548</c:v>
                </c:pt>
                <c:pt idx="32842">
                  <c:v>41548.041666666664</c:v>
                </c:pt>
                <c:pt idx="32843">
                  <c:v>41548.083333333336</c:v>
                </c:pt>
                <c:pt idx="32844">
                  <c:v>41548.125</c:v>
                </c:pt>
                <c:pt idx="32845">
                  <c:v>41548.166666666664</c:v>
                </c:pt>
                <c:pt idx="32846">
                  <c:v>41548.208333333336</c:v>
                </c:pt>
                <c:pt idx="32847">
                  <c:v>41548.25</c:v>
                </c:pt>
                <c:pt idx="32848">
                  <c:v>41548.291666666664</c:v>
                </c:pt>
                <c:pt idx="32849">
                  <c:v>41548.333333333336</c:v>
                </c:pt>
                <c:pt idx="32850">
                  <c:v>41548.375</c:v>
                </c:pt>
                <c:pt idx="32851">
                  <c:v>41548.416666666664</c:v>
                </c:pt>
                <c:pt idx="32852">
                  <c:v>41548.458333333336</c:v>
                </c:pt>
                <c:pt idx="32853">
                  <c:v>41548.5</c:v>
                </c:pt>
                <c:pt idx="32854">
                  <c:v>41548.541666666664</c:v>
                </c:pt>
                <c:pt idx="32855">
                  <c:v>41548.583333333336</c:v>
                </c:pt>
                <c:pt idx="32856">
                  <c:v>41548.625</c:v>
                </c:pt>
                <c:pt idx="32857">
                  <c:v>41548.666666666664</c:v>
                </c:pt>
                <c:pt idx="32858">
                  <c:v>41548.708333333336</c:v>
                </c:pt>
                <c:pt idx="32859">
                  <c:v>41548.75</c:v>
                </c:pt>
                <c:pt idx="32860">
                  <c:v>41548.791666666664</c:v>
                </c:pt>
                <c:pt idx="32861">
                  <c:v>41548.833333333336</c:v>
                </c:pt>
                <c:pt idx="32862">
                  <c:v>41548.875</c:v>
                </c:pt>
                <c:pt idx="32863">
                  <c:v>41548.916666666664</c:v>
                </c:pt>
                <c:pt idx="32864">
                  <c:v>41548.958333333336</c:v>
                </c:pt>
                <c:pt idx="32865">
                  <c:v>41549</c:v>
                </c:pt>
                <c:pt idx="32866">
                  <c:v>41549.041666666664</c:v>
                </c:pt>
                <c:pt idx="32867">
                  <c:v>41549.083333333336</c:v>
                </c:pt>
                <c:pt idx="32868">
                  <c:v>41549.125</c:v>
                </c:pt>
                <c:pt idx="32869">
                  <c:v>41549.166666666664</c:v>
                </c:pt>
                <c:pt idx="32870">
                  <c:v>41549.208333333336</c:v>
                </c:pt>
                <c:pt idx="32871">
                  <c:v>41549.25</c:v>
                </c:pt>
                <c:pt idx="32872">
                  <c:v>41549.291666666664</c:v>
                </c:pt>
                <c:pt idx="32873">
                  <c:v>41549.333333333336</c:v>
                </c:pt>
                <c:pt idx="32874">
                  <c:v>41549.375</c:v>
                </c:pt>
                <c:pt idx="32875">
                  <c:v>41549.416666666664</c:v>
                </c:pt>
                <c:pt idx="32876">
                  <c:v>41549.458333333336</c:v>
                </c:pt>
                <c:pt idx="32877">
                  <c:v>41549.5</c:v>
                </c:pt>
                <c:pt idx="32878">
                  <c:v>41549.541666666664</c:v>
                </c:pt>
                <c:pt idx="32879">
                  <c:v>41549.583333333336</c:v>
                </c:pt>
                <c:pt idx="32880">
                  <c:v>41549.625</c:v>
                </c:pt>
                <c:pt idx="32881">
                  <c:v>41549.666666666664</c:v>
                </c:pt>
                <c:pt idx="32882">
                  <c:v>41549.708333333336</c:v>
                </c:pt>
                <c:pt idx="32883">
                  <c:v>41549.75</c:v>
                </c:pt>
                <c:pt idx="32884">
                  <c:v>41549.791666666664</c:v>
                </c:pt>
                <c:pt idx="32885">
                  <c:v>41549.833333333336</c:v>
                </c:pt>
                <c:pt idx="32886">
                  <c:v>41549.875</c:v>
                </c:pt>
                <c:pt idx="32887">
                  <c:v>41549.916666666664</c:v>
                </c:pt>
                <c:pt idx="32888">
                  <c:v>41549.958333333336</c:v>
                </c:pt>
                <c:pt idx="32889">
                  <c:v>41550</c:v>
                </c:pt>
                <c:pt idx="32890">
                  <c:v>41550.041666666664</c:v>
                </c:pt>
                <c:pt idx="32891">
                  <c:v>41550.083333333336</c:v>
                </c:pt>
                <c:pt idx="32892">
                  <c:v>41550.125</c:v>
                </c:pt>
                <c:pt idx="32893">
                  <c:v>41550.166666666664</c:v>
                </c:pt>
                <c:pt idx="32894">
                  <c:v>41550.208333333336</c:v>
                </c:pt>
                <c:pt idx="32895">
                  <c:v>41550.25</c:v>
                </c:pt>
                <c:pt idx="32896">
                  <c:v>41550.291666666664</c:v>
                </c:pt>
                <c:pt idx="32897">
                  <c:v>41550.333333333336</c:v>
                </c:pt>
                <c:pt idx="32898">
                  <c:v>41550.375</c:v>
                </c:pt>
                <c:pt idx="32899">
                  <c:v>41550.416666666664</c:v>
                </c:pt>
                <c:pt idx="32900">
                  <c:v>41550.458333333336</c:v>
                </c:pt>
                <c:pt idx="32901">
                  <c:v>41550.5</c:v>
                </c:pt>
                <c:pt idx="32902">
                  <c:v>41550.541666666664</c:v>
                </c:pt>
                <c:pt idx="32903">
                  <c:v>41550.583333333336</c:v>
                </c:pt>
                <c:pt idx="32904">
                  <c:v>41550.625</c:v>
                </c:pt>
                <c:pt idx="32905">
                  <c:v>41550.666666666664</c:v>
                </c:pt>
                <c:pt idx="32906">
                  <c:v>41550.708333333336</c:v>
                </c:pt>
                <c:pt idx="32907">
                  <c:v>41550.75</c:v>
                </c:pt>
                <c:pt idx="32908">
                  <c:v>41550.791666666664</c:v>
                </c:pt>
                <c:pt idx="32909">
                  <c:v>41550.833333333336</c:v>
                </c:pt>
                <c:pt idx="32910">
                  <c:v>41550.875</c:v>
                </c:pt>
                <c:pt idx="32911">
                  <c:v>41550.916666666664</c:v>
                </c:pt>
                <c:pt idx="32912">
                  <c:v>41550.958333333336</c:v>
                </c:pt>
                <c:pt idx="32913">
                  <c:v>41551</c:v>
                </c:pt>
                <c:pt idx="32914">
                  <c:v>41551.041666666664</c:v>
                </c:pt>
                <c:pt idx="32915">
                  <c:v>41551.083333333336</c:v>
                </c:pt>
                <c:pt idx="32916">
                  <c:v>41551.125</c:v>
                </c:pt>
                <c:pt idx="32917">
                  <c:v>41551.166666666664</c:v>
                </c:pt>
                <c:pt idx="32918">
                  <c:v>41551.208333333336</c:v>
                </c:pt>
                <c:pt idx="32919">
                  <c:v>41551.25</c:v>
                </c:pt>
                <c:pt idx="32920">
                  <c:v>41551.291666666664</c:v>
                </c:pt>
                <c:pt idx="32921">
                  <c:v>41551.333333333336</c:v>
                </c:pt>
                <c:pt idx="32922">
                  <c:v>41551.375</c:v>
                </c:pt>
                <c:pt idx="32923">
                  <c:v>41551.416666666664</c:v>
                </c:pt>
                <c:pt idx="32924">
                  <c:v>41551.458333333336</c:v>
                </c:pt>
                <c:pt idx="32925">
                  <c:v>41551.5</c:v>
                </c:pt>
                <c:pt idx="32926">
                  <c:v>41551.541666666664</c:v>
                </c:pt>
                <c:pt idx="32927">
                  <c:v>41551.583333333336</c:v>
                </c:pt>
                <c:pt idx="32928">
                  <c:v>41551.625</c:v>
                </c:pt>
                <c:pt idx="32929">
                  <c:v>41551.666666666664</c:v>
                </c:pt>
                <c:pt idx="32930">
                  <c:v>41551.708333333336</c:v>
                </c:pt>
                <c:pt idx="32931">
                  <c:v>41551.75</c:v>
                </c:pt>
                <c:pt idx="32932">
                  <c:v>41551.791666666664</c:v>
                </c:pt>
                <c:pt idx="32933">
                  <c:v>41551.833333333336</c:v>
                </c:pt>
                <c:pt idx="32934">
                  <c:v>41551.875</c:v>
                </c:pt>
                <c:pt idx="32935">
                  <c:v>41551.916666666664</c:v>
                </c:pt>
                <c:pt idx="32936">
                  <c:v>41551.958333333336</c:v>
                </c:pt>
                <c:pt idx="32937">
                  <c:v>41552</c:v>
                </c:pt>
                <c:pt idx="32938">
                  <c:v>41552.041666666664</c:v>
                </c:pt>
                <c:pt idx="32939">
                  <c:v>41552.083333333336</c:v>
                </c:pt>
                <c:pt idx="32940">
                  <c:v>41552.125</c:v>
                </c:pt>
                <c:pt idx="32941">
                  <c:v>41552.166666666664</c:v>
                </c:pt>
                <c:pt idx="32942">
                  <c:v>41552.208333333336</c:v>
                </c:pt>
                <c:pt idx="32943">
                  <c:v>41552.25</c:v>
                </c:pt>
                <c:pt idx="32944">
                  <c:v>41552.291666666664</c:v>
                </c:pt>
                <c:pt idx="32945">
                  <c:v>41552.333333333336</c:v>
                </c:pt>
                <c:pt idx="32946">
                  <c:v>41552.375</c:v>
                </c:pt>
                <c:pt idx="32947">
                  <c:v>41552.416666666664</c:v>
                </c:pt>
                <c:pt idx="32948">
                  <c:v>41552.458333333336</c:v>
                </c:pt>
                <c:pt idx="32949">
                  <c:v>41552.5</c:v>
                </c:pt>
                <c:pt idx="32950">
                  <c:v>41552.541666666664</c:v>
                </c:pt>
                <c:pt idx="32951">
                  <c:v>41552.583333333336</c:v>
                </c:pt>
                <c:pt idx="32952">
                  <c:v>41552.625</c:v>
                </c:pt>
                <c:pt idx="32953">
                  <c:v>41552.666666666664</c:v>
                </c:pt>
                <c:pt idx="32954">
                  <c:v>41552.708333333336</c:v>
                </c:pt>
                <c:pt idx="32955">
                  <c:v>41552.75</c:v>
                </c:pt>
                <c:pt idx="32956">
                  <c:v>41552.791666666664</c:v>
                </c:pt>
                <c:pt idx="32957">
                  <c:v>41552.833333333336</c:v>
                </c:pt>
                <c:pt idx="32958">
                  <c:v>41552.875</c:v>
                </c:pt>
                <c:pt idx="32959">
                  <c:v>41552.916666666664</c:v>
                </c:pt>
                <c:pt idx="32960">
                  <c:v>41552.958333333336</c:v>
                </c:pt>
                <c:pt idx="32961">
                  <c:v>41553</c:v>
                </c:pt>
                <c:pt idx="32962">
                  <c:v>41553.041666666664</c:v>
                </c:pt>
                <c:pt idx="32963">
                  <c:v>41553.083333333336</c:v>
                </c:pt>
                <c:pt idx="32964">
                  <c:v>41553.125</c:v>
                </c:pt>
                <c:pt idx="32965">
                  <c:v>41553.166666666664</c:v>
                </c:pt>
                <c:pt idx="32966">
                  <c:v>41553.208333333336</c:v>
                </c:pt>
                <c:pt idx="32967">
                  <c:v>41553.25</c:v>
                </c:pt>
                <c:pt idx="32968">
                  <c:v>41553.291666666664</c:v>
                </c:pt>
                <c:pt idx="32969">
                  <c:v>41553.333333333336</c:v>
                </c:pt>
                <c:pt idx="32970">
                  <c:v>41553.375</c:v>
                </c:pt>
                <c:pt idx="32971">
                  <c:v>41553.416666666664</c:v>
                </c:pt>
                <c:pt idx="32972">
                  <c:v>41553.458333333336</c:v>
                </c:pt>
                <c:pt idx="32973">
                  <c:v>41553.5</c:v>
                </c:pt>
                <c:pt idx="32974">
                  <c:v>41553.541666666664</c:v>
                </c:pt>
                <c:pt idx="32975">
                  <c:v>41553.583333333336</c:v>
                </c:pt>
                <c:pt idx="32976">
                  <c:v>41553.625</c:v>
                </c:pt>
                <c:pt idx="32977">
                  <c:v>41553.666666666664</c:v>
                </c:pt>
                <c:pt idx="32978">
                  <c:v>41553.708333333336</c:v>
                </c:pt>
                <c:pt idx="32979">
                  <c:v>41553.75</c:v>
                </c:pt>
                <c:pt idx="32980">
                  <c:v>41553.791666666664</c:v>
                </c:pt>
                <c:pt idx="32981">
                  <c:v>41553.833333333336</c:v>
                </c:pt>
                <c:pt idx="32982">
                  <c:v>41553.875</c:v>
                </c:pt>
                <c:pt idx="32983">
                  <c:v>41553.916666666664</c:v>
                </c:pt>
                <c:pt idx="32984">
                  <c:v>41553.958333333336</c:v>
                </c:pt>
                <c:pt idx="32985">
                  <c:v>41554</c:v>
                </c:pt>
                <c:pt idx="32986">
                  <c:v>41554.041666666664</c:v>
                </c:pt>
                <c:pt idx="32987">
                  <c:v>41554.083333333336</c:v>
                </c:pt>
                <c:pt idx="32988">
                  <c:v>41554.125</c:v>
                </c:pt>
                <c:pt idx="32989">
                  <c:v>41554.166666666664</c:v>
                </c:pt>
                <c:pt idx="32990">
                  <c:v>41554.208333333336</c:v>
                </c:pt>
                <c:pt idx="32991">
                  <c:v>41554.25</c:v>
                </c:pt>
                <c:pt idx="32992">
                  <c:v>41554.291666666664</c:v>
                </c:pt>
                <c:pt idx="32993">
                  <c:v>41554.333333333336</c:v>
                </c:pt>
                <c:pt idx="32994">
                  <c:v>41554.375</c:v>
                </c:pt>
                <c:pt idx="32995">
                  <c:v>41554.416666666664</c:v>
                </c:pt>
                <c:pt idx="32996">
                  <c:v>41554.458333333336</c:v>
                </c:pt>
                <c:pt idx="32997">
                  <c:v>41554.5</c:v>
                </c:pt>
                <c:pt idx="32998">
                  <c:v>41554.541666666664</c:v>
                </c:pt>
                <c:pt idx="32999">
                  <c:v>41554.583333333336</c:v>
                </c:pt>
                <c:pt idx="33000">
                  <c:v>41554.625</c:v>
                </c:pt>
                <c:pt idx="33001">
                  <c:v>41554.666666666664</c:v>
                </c:pt>
                <c:pt idx="33002">
                  <c:v>41554.708333333336</c:v>
                </c:pt>
                <c:pt idx="33003">
                  <c:v>41554.75</c:v>
                </c:pt>
                <c:pt idx="33004">
                  <c:v>41554.791666666664</c:v>
                </c:pt>
                <c:pt idx="33005">
                  <c:v>41554.833333333336</c:v>
                </c:pt>
                <c:pt idx="33006">
                  <c:v>41554.875</c:v>
                </c:pt>
                <c:pt idx="33007">
                  <c:v>41554.916666666664</c:v>
                </c:pt>
                <c:pt idx="33008">
                  <c:v>41554.958333333336</c:v>
                </c:pt>
                <c:pt idx="33009">
                  <c:v>41555</c:v>
                </c:pt>
                <c:pt idx="33010">
                  <c:v>41555.041666666664</c:v>
                </c:pt>
                <c:pt idx="33011">
                  <c:v>41555.083333333336</c:v>
                </c:pt>
                <c:pt idx="33012">
                  <c:v>41555.125</c:v>
                </c:pt>
                <c:pt idx="33013">
                  <c:v>41555.166666666664</c:v>
                </c:pt>
                <c:pt idx="33014">
                  <c:v>41555.208333333336</c:v>
                </c:pt>
                <c:pt idx="33015">
                  <c:v>41555.25</c:v>
                </c:pt>
                <c:pt idx="33016">
                  <c:v>41555.291666666664</c:v>
                </c:pt>
                <c:pt idx="33017">
                  <c:v>41555.333333333336</c:v>
                </c:pt>
                <c:pt idx="33018">
                  <c:v>41555.375</c:v>
                </c:pt>
                <c:pt idx="33019">
                  <c:v>41555.416666666664</c:v>
                </c:pt>
                <c:pt idx="33020">
                  <c:v>41555.458333333336</c:v>
                </c:pt>
                <c:pt idx="33021">
                  <c:v>41555.5</c:v>
                </c:pt>
                <c:pt idx="33022">
                  <c:v>41555.541666666664</c:v>
                </c:pt>
                <c:pt idx="33023">
                  <c:v>41555.583333333336</c:v>
                </c:pt>
                <c:pt idx="33024">
                  <c:v>41555.625</c:v>
                </c:pt>
                <c:pt idx="33025">
                  <c:v>41555.666666666664</c:v>
                </c:pt>
                <c:pt idx="33026">
                  <c:v>41555.708333333336</c:v>
                </c:pt>
                <c:pt idx="33027">
                  <c:v>41555.75</c:v>
                </c:pt>
                <c:pt idx="33028">
                  <c:v>41555.791666666664</c:v>
                </c:pt>
                <c:pt idx="33029">
                  <c:v>41555.833333333336</c:v>
                </c:pt>
                <c:pt idx="33030">
                  <c:v>41555.875</c:v>
                </c:pt>
                <c:pt idx="33031">
                  <c:v>41555.916666666664</c:v>
                </c:pt>
                <c:pt idx="33032">
                  <c:v>41555.958333333336</c:v>
                </c:pt>
                <c:pt idx="33033">
                  <c:v>41556</c:v>
                </c:pt>
                <c:pt idx="33034">
                  <c:v>41556.041666666664</c:v>
                </c:pt>
                <c:pt idx="33035">
                  <c:v>41556.083333333336</c:v>
                </c:pt>
                <c:pt idx="33036">
                  <c:v>41556.125</c:v>
                </c:pt>
                <c:pt idx="33037">
                  <c:v>41556.166666666664</c:v>
                </c:pt>
                <c:pt idx="33038">
                  <c:v>41556.208333333336</c:v>
                </c:pt>
                <c:pt idx="33039">
                  <c:v>41556.25</c:v>
                </c:pt>
                <c:pt idx="33040">
                  <c:v>41556.291666666664</c:v>
                </c:pt>
                <c:pt idx="33041">
                  <c:v>41556.333333333336</c:v>
                </c:pt>
                <c:pt idx="33042">
                  <c:v>41556.375</c:v>
                </c:pt>
                <c:pt idx="33043">
                  <c:v>41556.416666666664</c:v>
                </c:pt>
                <c:pt idx="33044">
                  <c:v>41556.458333333336</c:v>
                </c:pt>
                <c:pt idx="33045">
                  <c:v>41556.5</c:v>
                </c:pt>
                <c:pt idx="33046">
                  <c:v>41556.541666666664</c:v>
                </c:pt>
                <c:pt idx="33047">
                  <c:v>41556.583333333336</c:v>
                </c:pt>
                <c:pt idx="33048">
                  <c:v>41556.625</c:v>
                </c:pt>
                <c:pt idx="33049">
                  <c:v>41556.666666666664</c:v>
                </c:pt>
                <c:pt idx="33050">
                  <c:v>41556.708333333336</c:v>
                </c:pt>
                <c:pt idx="33051">
                  <c:v>41556.75</c:v>
                </c:pt>
                <c:pt idx="33052">
                  <c:v>41556.791666666664</c:v>
                </c:pt>
                <c:pt idx="33053">
                  <c:v>41556.833333333336</c:v>
                </c:pt>
                <c:pt idx="33054">
                  <c:v>41556.875</c:v>
                </c:pt>
                <c:pt idx="33055">
                  <c:v>41556.916666666664</c:v>
                </c:pt>
                <c:pt idx="33056">
                  <c:v>41556.958333333336</c:v>
                </c:pt>
                <c:pt idx="33057">
                  <c:v>41557</c:v>
                </c:pt>
                <c:pt idx="33058">
                  <c:v>41557.041666666664</c:v>
                </c:pt>
                <c:pt idx="33059">
                  <c:v>41557.083333333336</c:v>
                </c:pt>
                <c:pt idx="33060">
                  <c:v>41557.125</c:v>
                </c:pt>
                <c:pt idx="33061">
                  <c:v>41557.166666666664</c:v>
                </c:pt>
                <c:pt idx="33062">
                  <c:v>41557.208333333336</c:v>
                </c:pt>
                <c:pt idx="33063">
                  <c:v>41557.25</c:v>
                </c:pt>
                <c:pt idx="33064">
                  <c:v>41557.291666666664</c:v>
                </c:pt>
                <c:pt idx="33065">
                  <c:v>41557.333333333336</c:v>
                </c:pt>
                <c:pt idx="33066">
                  <c:v>41557.375</c:v>
                </c:pt>
                <c:pt idx="33067">
                  <c:v>41557.416666666664</c:v>
                </c:pt>
                <c:pt idx="33068">
                  <c:v>41557.458333333336</c:v>
                </c:pt>
                <c:pt idx="33069">
                  <c:v>41557.5</c:v>
                </c:pt>
                <c:pt idx="33070">
                  <c:v>41557.541666666664</c:v>
                </c:pt>
                <c:pt idx="33071">
                  <c:v>41557.583333333336</c:v>
                </c:pt>
                <c:pt idx="33072">
                  <c:v>41557.625</c:v>
                </c:pt>
                <c:pt idx="33073">
                  <c:v>41557.666666666664</c:v>
                </c:pt>
                <c:pt idx="33074">
                  <c:v>41557.708333333336</c:v>
                </c:pt>
                <c:pt idx="33075">
                  <c:v>41557.75</c:v>
                </c:pt>
                <c:pt idx="33076">
                  <c:v>41557.791666666664</c:v>
                </c:pt>
                <c:pt idx="33077">
                  <c:v>41557.833333333336</c:v>
                </c:pt>
                <c:pt idx="33078">
                  <c:v>41557.875</c:v>
                </c:pt>
                <c:pt idx="33079">
                  <c:v>41557.916666666664</c:v>
                </c:pt>
                <c:pt idx="33080">
                  <c:v>41557.958333333336</c:v>
                </c:pt>
                <c:pt idx="33081">
                  <c:v>41558</c:v>
                </c:pt>
                <c:pt idx="33082">
                  <c:v>41558.041666666664</c:v>
                </c:pt>
                <c:pt idx="33083">
                  <c:v>41558.083333333336</c:v>
                </c:pt>
                <c:pt idx="33084">
                  <c:v>41558.125</c:v>
                </c:pt>
                <c:pt idx="33085">
                  <c:v>41558.166666666664</c:v>
                </c:pt>
                <c:pt idx="33086">
                  <c:v>41558.208333333336</c:v>
                </c:pt>
                <c:pt idx="33087">
                  <c:v>41558.25</c:v>
                </c:pt>
                <c:pt idx="33088">
                  <c:v>41558.291666666664</c:v>
                </c:pt>
                <c:pt idx="33089">
                  <c:v>41558.333333333336</c:v>
                </c:pt>
                <c:pt idx="33090">
                  <c:v>41558.375</c:v>
                </c:pt>
                <c:pt idx="33091">
                  <c:v>41558.416666666664</c:v>
                </c:pt>
                <c:pt idx="33092">
                  <c:v>41558.458333333336</c:v>
                </c:pt>
                <c:pt idx="33093">
                  <c:v>41558.5</c:v>
                </c:pt>
                <c:pt idx="33094">
                  <c:v>41558.541666666664</c:v>
                </c:pt>
                <c:pt idx="33095">
                  <c:v>41558.583333333336</c:v>
                </c:pt>
                <c:pt idx="33096">
                  <c:v>41558.625</c:v>
                </c:pt>
                <c:pt idx="33097">
                  <c:v>41558.666666666664</c:v>
                </c:pt>
                <c:pt idx="33098">
                  <c:v>41558.708333333336</c:v>
                </c:pt>
                <c:pt idx="33099">
                  <c:v>41558.75</c:v>
                </c:pt>
                <c:pt idx="33100">
                  <c:v>41558.791666666664</c:v>
                </c:pt>
                <c:pt idx="33101">
                  <c:v>41558.833333333336</c:v>
                </c:pt>
                <c:pt idx="33102">
                  <c:v>41558.875</c:v>
                </c:pt>
                <c:pt idx="33103">
                  <c:v>41558.916666666664</c:v>
                </c:pt>
                <c:pt idx="33104">
                  <c:v>41558.958333333336</c:v>
                </c:pt>
                <c:pt idx="33105">
                  <c:v>41559</c:v>
                </c:pt>
                <c:pt idx="33106">
                  <c:v>41559.041666666664</c:v>
                </c:pt>
                <c:pt idx="33107">
                  <c:v>41559.083333333336</c:v>
                </c:pt>
                <c:pt idx="33108">
                  <c:v>41559.125</c:v>
                </c:pt>
                <c:pt idx="33109">
                  <c:v>41559.166666666664</c:v>
                </c:pt>
                <c:pt idx="33110">
                  <c:v>41559.208333333336</c:v>
                </c:pt>
                <c:pt idx="33111">
                  <c:v>41559.25</c:v>
                </c:pt>
                <c:pt idx="33112">
                  <c:v>41559.291666666664</c:v>
                </c:pt>
                <c:pt idx="33113">
                  <c:v>41559.333333333336</c:v>
                </c:pt>
                <c:pt idx="33114">
                  <c:v>41559.375</c:v>
                </c:pt>
                <c:pt idx="33115">
                  <c:v>41559.416666666664</c:v>
                </c:pt>
                <c:pt idx="33116">
                  <c:v>41559.458333333336</c:v>
                </c:pt>
                <c:pt idx="33117">
                  <c:v>41559.5</c:v>
                </c:pt>
                <c:pt idx="33118">
                  <c:v>41559.541666666664</c:v>
                </c:pt>
                <c:pt idx="33119">
                  <c:v>41559.583333333336</c:v>
                </c:pt>
                <c:pt idx="33120">
                  <c:v>41559.625</c:v>
                </c:pt>
                <c:pt idx="33121">
                  <c:v>41559.666666666664</c:v>
                </c:pt>
                <c:pt idx="33122">
                  <c:v>41559.708333333336</c:v>
                </c:pt>
                <c:pt idx="33123">
                  <c:v>41559.75</c:v>
                </c:pt>
                <c:pt idx="33124">
                  <c:v>41559.791666666664</c:v>
                </c:pt>
                <c:pt idx="33125">
                  <c:v>41559.833333333336</c:v>
                </c:pt>
                <c:pt idx="33126">
                  <c:v>41559.875</c:v>
                </c:pt>
                <c:pt idx="33127">
                  <c:v>41559.916666666664</c:v>
                </c:pt>
                <c:pt idx="33128">
                  <c:v>41559.958333333336</c:v>
                </c:pt>
                <c:pt idx="33129">
                  <c:v>41560</c:v>
                </c:pt>
                <c:pt idx="33130">
                  <c:v>41560.041666666664</c:v>
                </c:pt>
                <c:pt idx="33131">
                  <c:v>41560.083333333336</c:v>
                </c:pt>
                <c:pt idx="33132">
                  <c:v>41560.125</c:v>
                </c:pt>
                <c:pt idx="33133">
                  <c:v>41560.166666666664</c:v>
                </c:pt>
                <c:pt idx="33134">
                  <c:v>41560.208333333336</c:v>
                </c:pt>
                <c:pt idx="33135">
                  <c:v>41560.25</c:v>
                </c:pt>
                <c:pt idx="33136">
                  <c:v>41560.291666666664</c:v>
                </c:pt>
                <c:pt idx="33137">
                  <c:v>41560.333333333336</c:v>
                </c:pt>
                <c:pt idx="33138">
                  <c:v>41560.375</c:v>
                </c:pt>
                <c:pt idx="33139">
                  <c:v>41560.416666666664</c:v>
                </c:pt>
                <c:pt idx="33140">
                  <c:v>41560.458333333336</c:v>
                </c:pt>
                <c:pt idx="33141">
                  <c:v>41560.5</c:v>
                </c:pt>
                <c:pt idx="33142">
                  <c:v>41560.541666666664</c:v>
                </c:pt>
                <c:pt idx="33143">
                  <c:v>41560.583333333336</c:v>
                </c:pt>
                <c:pt idx="33144">
                  <c:v>41560.625</c:v>
                </c:pt>
                <c:pt idx="33145">
                  <c:v>41560.666666666664</c:v>
                </c:pt>
                <c:pt idx="33146">
                  <c:v>41560.708333333336</c:v>
                </c:pt>
                <c:pt idx="33147">
                  <c:v>41560.75</c:v>
                </c:pt>
                <c:pt idx="33148">
                  <c:v>41560.791666666664</c:v>
                </c:pt>
                <c:pt idx="33149">
                  <c:v>41560.833333333336</c:v>
                </c:pt>
                <c:pt idx="33150">
                  <c:v>41560.875</c:v>
                </c:pt>
                <c:pt idx="33151">
                  <c:v>41560.916666666664</c:v>
                </c:pt>
                <c:pt idx="33152">
                  <c:v>41560.958333333336</c:v>
                </c:pt>
                <c:pt idx="33153">
                  <c:v>41561</c:v>
                </c:pt>
                <c:pt idx="33154">
                  <c:v>41561.041666666664</c:v>
                </c:pt>
                <c:pt idx="33155">
                  <c:v>41561.083333333336</c:v>
                </c:pt>
                <c:pt idx="33156">
                  <c:v>41561.125</c:v>
                </c:pt>
                <c:pt idx="33157">
                  <c:v>41561.166666666664</c:v>
                </c:pt>
                <c:pt idx="33158">
                  <c:v>41561.208333333336</c:v>
                </c:pt>
                <c:pt idx="33159">
                  <c:v>41561.25</c:v>
                </c:pt>
                <c:pt idx="33160">
                  <c:v>41561.291666666664</c:v>
                </c:pt>
                <c:pt idx="33161">
                  <c:v>41561.333333333336</c:v>
                </c:pt>
                <c:pt idx="33162">
                  <c:v>41561.375</c:v>
                </c:pt>
                <c:pt idx="33163">
                  <c:v>41561.416666666664</c:v>
                </c:pt>
                <c:pt idx="33164">
                  <c:v>41561.458333333336</c:v>
                </c:pt>
                <c:pt idx="33165">
                  <c:v>41561.5</c:v>
                </c:pt>
                <c:pt idx="33166">
                  <c:v>41561.541666666664</c:v>
                </c:pt>
                <c:pt idx="33167">
                  <c:v>41561.583333333336</c:v>
                </c:pt>
                <c:pt idx="33168">
                  <c:v>41561.625</c:v>
                </c:pt>
                <c:pt idx="33169">
                  <c:v>41561.666666666664</c:v>
                </c:pt>
                <c:pt idx="33170">
                  <c:v>41561.708333333336</c:v>
                </c:pt>
                <c:pt idx="33171">
                  <c:v>41561.75</c:v>
                </c:pt>
                <c:pt idx="33172">
                  <c:v>41561.791666666664</c:v>
                </c:pt>
                <c:pt idx="33173">
                  <c:v>41561.833333333336</c:v>
                </c:pt>
                <c:pt idx="33174">
                  <c:v>41561.875</c:v>
                </c:pt>
                <c:pt idx="33175">
                  <c:v>41561.916666666664</c:v>
                </c:pt>
                <c:pt idx="33176">
                  <c:v>41561.958333333336</c:v>
                </c:pt>
                <c:pt idx="33177">
                  <c:v>41562</c:v>
                </c:pt>
                <c:pt idx="33178">
                  <c:v>41562.041666666664</c:v>
                </c:pt>
                <c:pt idx="33179">
                  <c:v>41562.083333333336</c:v>
                </c:pt>
                <c:pt idx="33180">
                  <c:v>41562.125</c:v>
                </c:pt>
                <c:pt idx="33181">
                  <c:v>41562.166666666664</c:v>
                </c:pt>
                <c:pt idx="33182">
                  <c:v>41562.208333333336</c:v>
                </c:pt>
                <c:pt idx="33183">
                  <c:v>41562.25</c:v>
                </c:pt>
                <c:pt idx="33184">
                  <c:v>41562.291666666664</c:v>
                </c:pt>
                <c:pt idx="33185">
                  <c:v>41562.333333333336</c:v>
                </c:pt>
                <c:pt idx="33186">
                  <c:v>41562.375</c:v>
                </c:pt>
                <c:pt idx="33187">
                  <c:v>41562.416666666664</c:v>
                </c:pt>
                <c:pt idx="33188">
                  <c:v>41562.458333333336</c:v>
                </c:pt>
                <c:pt idx="33189">
                  <c:v>41562.5</c:v>
                </c:pt>
                <c:pt idx="33190">
                  <c:v>41562.541666666664</c:v>
                </c:pt>
                <c:pt idx="33191">
                  <c:v>41562.583333333336</c:v>
                </c:pt>
                <c:pt idx="33192">
                  <c:v>41562.625</c:v>
                </c:pt>
                <c:pt idx="33193">
                  <c:v>41562.666666666664</c:v>
                </c:pt>
                <c:pt idx="33194">
                  <c:v>41562.708333333336</c:v>
                </c:pt>
                <c:pt idx="33195">
                  <c:v>41562.75</c:v>
                </c:pt>
                <c:pt idx="33196">
                  <c:v>41562.791666666664</c:v>
                </c:pt>
                <c:pt idx="33197">
                  <c:v>41562.833333333336</c:v>
                </c:pt>
                <c:pt idx="33198">
                  <c:v>41562.875</c:v>
                </c:pt>
                <c:pt idx="33199">
                  <c:v>41562.916666666664</c:v>
                </c:pt>
                <c:pt idx="33200">
                  <c:v>41562.958333333336</c:v>
                </c:pt>
                <c:pt idx="33201">
                  <c:v>41563</c:v>
                </c:pt>
                <c:pt idx="33202">
                  <c:v>41563.041666666664</c:v>
                </c:pt>
                <c:pt idx="33203">
                  <c:v>41563.083333333336</c:v>
                </c:pt>
                <c:pt idx="33204">
                  <c:v>41563.125</c:v>
                </c:pt>
                <c:pt idx="33205">
                  <c:v>41563.166666666664</c:v>
                </c:pt>
                <c:pt idx="33206">
                  <c:v>41563.208333333336</c:v>
                </c:pt>
                <c:pt idx="33207">
                  <c:v>41563.25</c:v>
                </c:pt>
                <c:pt idx="33208">
                  <c:v>41563.291666666664</c:v>
                </c:pt>
                <c:pt idx="33209">
                  <c:v>41563.333333333336</c:v>
                </c:pt>
                <c:pt idx="33210">
                  <c:v>41563.375</c:v>
                </c:pt>
                <c:pt idx="33211">
                  <c:v>41563.416666666664</c:v>
                </c:pt>
                <c:pt idx="33212">
                  <c:v>41563.458333333336</c:v>
                </c:pt>
                <c:pt idx="33213">
                  <c:v>41563.5</c:v>
                </c:pt>
                <c:pt idx="33214">
                  <c:v>41563.541666666664</c:v>
                </c:pt>
                <c:pt idx="33215">
                  <c:v>41563.583333333336</c:v>
                </c:pt>
                <c:pt idx="33216">
                  <c:v>41563.625</c:v>
                </c:pt>
                <c:pt idx="33217">
                  <c:v>41563.666666666664</c:v>
                </c:pt>
                <c:pt idx="33218">
                  <c:v>41563.708333333336</c:v>
                </c:pt>
                <c:pt idx="33219">
                  <c:v>41563.75</c:v>
                </c:pt>
                <c:pt idx="33220">
                  <c:v>41563.791666666664</c:v>
                </c:pt>
                <c:pt idx="33221">
                  <c:v>41563.833333333336</c:v>
                </c:pt>
                <c:pt idx="33222">
                  <c:v>41563.875</c:v>
                </c:pt>
                <c:pt idx="33223">
                  <c:v>41563.916666666664</c:v>
                </c:pt>
                <c:pt idx="33224">
                  <c:v>41563.958333333336</c:v>
                </c:pt>
                <c:pt idx="33225">
                  <c:v>41564</c:v>
                </c:pt>
                <c:pt idx="33226">
                  <c:v>41564.041666666664</c:v>
                </c:pt>
                <c:pt idx="33227">
                  <c:v>41564.083333333336</c:v>
                </c:pt>
                <c:pt idx="33228">
                  <c:v>41564.125</c:v>
                </c:pt>
                <c:pt idx="33229">
                  <c:v>41564.166666666664</c:v>
                </c:pt>
                <c:pt idx="33230">
                  <c:v>41564.208333333336</c:v>
                </c:pt>
                <c:pt idx="33231">
                  <c:v>41564.25</c:v>
                </c:pt>
                <c:pt idx="33232">
                  <c:v>41564.291666666664</c:v>
                </c:pt>
                <c:pt idx="33233">
                  <c:v>41564.333333333336</c:v>
                </c:pt>
                <c:pt idx="33234">
                  <c:v>41564.375</c:v>
                </c:pt>
                <c:pt idx="33235">
                  <c:v>41564.416666666664</c:v>
                </c:pt>
                <c:pt idx="33236">
                  <c:v>41564.458333333336</c:v>
                </c:pt>
                <c:pt idx="33237">
                  <c:v>41564.5</c:v>
                </c:pt>
                <c:pt idx="33238">
                  <c:v>41564.541666666664</c:v>
                </c:pt>
                <c:pt idx="33239">
                  <c:v>41564.583333333336</c:v>
                </c:pt>
                <c:pt idx="33240">
                  <c:v>41564.625</c:v>
                </c:pt>
                <c:pt idx="33241">
                  <c:v>41564.666666666664</c:v>
                </c:pt>
                <c:pt idx="33242">
                  <c:v>41564.708333333336</c:v>
                </c:pt>
                <c:pt idx="33243">
                  <c:v>41564.75</c:v>
                </c:pt>
                <c:pt idx="33244">
                  <c:v>41564.791666666664</c:v>
                </c:pt>
                <c:pt idx="33245">
                  <c:v>41564.833333333336</c:v>
                </c:pt>
                <c:pt idx="33246">
                  <c:v>41564.875</c:v>
                </c:pt>
                <c:pt idx="33247">
                  <c:v>41564.916666666664</c:v>
                </c:pt>
                <c:pt idx="33248">
                  <c:v>41564.958333333336</c:v>
                </c:pt>
                <c:pt idx="33249">
                  <c:v>41565</c:v>
                </c:pt>
                <c:pt idx="33250">
                  <c:v>41565.041666666664</c:v>
                </c:pt>
                <c:pt idx="33251">
                  <c:v>41565.083333333336</c:v>
                </c:pt>
                <c:pt idx="33252">
                  <c:v>41565.125</c:v>
                </c:pt>
                <c:pt idx="33253">
                  <c:v>41565.166666666664</c:v>
                </c:pt>
                <c:pt idx="33254">
                  <c:v>41565.208333333336</c:v>
                </c:pt>
                <c:pt idx="33255">
                  <c:v>41565.25</c:v>
                </c:pt>
                <c:pt idx="33256">
                  <c:v>41565.291666666664</c:v>
                </c:pt>
                <c:pt idx="33257">
                  <c:v>41565.333333333336</c:v>
                </c:pt>
                <c:pt idx="33258">
                  <c:v>41565.375</c:v>
                </c:pt>
                <c:pt idx="33259">
                  <c:v>41565.416666666664</c:v>
                </c:pt>
                <c:pt idx="33260">
                  <c:v>41565.458333333336</c:v>
                </c:pt>
                <c:pt idx="33261">
                  <c:v>41565.5</c:v>
                </c:pt>
                <c:pt idx="33262">
                  <c:v>41565.541666666664</c:v>
                </c:pt>
                <c:pt idx="33263">
                  <c:v>41565.583333333336</c:v>
                </c:pt>
                <c:pt idx="33264">
                  <c:v>41565.625</c:v>
                </c:pt>
                <c:pt idx="33265">
                  <c:v>41565.666666666664</c:v>
                </c:pt>
                <c:pt idx="33266">
                  <c:v>41565.708333333336</c:v>
                </c:pt>
                <c:pt idx="33267">
                  <c:v>41565.75</c:v>
                </c:pt>
                <c:pt idx="33268">
                  <c:v>41565.791666666664</c:v>
                </c:pt>
                <c:pt idx="33269">
                  <c:v>41565.833333333336</c:v>
                </c:pt>
                <c:pt idx="33270">
                  <c:v>41565.875</c:v>
                </c:pt>
                <c:pt idx="33271">
                  <c:v>41565.916666666664</c:v>
                </c:pt>
                <c:pt idx="33272">
                  <c:v>41565.958333333336</c:v>
                </c:pt>
                <c:pt idx="33273">
                  <c:v>41566</c:v>
                </c:pt>
                <c:pt idx="33274">
                  <c:v>41566.041666666664</c:v>
                </c:pt>
                <c:pt idx="33275">
                  <c:v>41566.083333333336</c:v>
                </c:pt>
                <c:pt idx="33276">
                  <c:v>41566.125</c:v>
                </c:pt>
                <c:pt idx="33277">
                  <c:v>41566.166666666664</c:v>
                </c:pt>
                <c:pt idx="33278">
                  <c:v>41566.208333333336</c:v>
                </c:pt>
                <c:pt idx="33279">
                  <c:v>41566.25</c:v>
                </c:pt>
                <c:pt idx="33280">
                  <c:v>41566.291666666664</c:v>
                </c:pt>
                <c:pt idx="33281">
                  <c:v>41566.333333333336</c:v>
                </c:pt>
                <c:pt idx="33282">
                  <c:v>41566.375</c:v>
                </c:pt>
                <c:pt idx="33283">
                  <c:v>41566.416666666664</c:v>
                </c:pt>
                <c:pt idx="33284">
                  <c:v>41566.458333333336</c:v>
                </c:pt>
                <c:pt idx="33285">
                  <c:v>41566.5</c:v>
                </c:pt>
                <c:pt idx="33286">
                  <c:v>41566.541666666664</c:v>
                </c:pt>
                <c:pt idx="33287">
                  <c:v>41566.583333333336</c:v>
                </c:pt>
                <c:pt idx="33288">
                  <c:v>41566.625</c:v>
                </c:pt>
                <c:pt idx="33289">
                  <c:v>41566.666666666664</c:v>
                </c:pt>
                <c:pt idx="33290">
                  <c:v>41566.708333333336</c:v>
                </c:pt>
                <c:pt idx="33291">
                  <c:v>41566.75</c:v>
                </c:pt>
                <c:pt idx="33292">
                  <c:v>41566.791666666664</c:v>
                </c:pt>
                <c:pt idx="33293">
                  <c:v>41566.833333333336</c:v>
                </c:pt>
                <c:pt idx="33294">
                  <c:v>41566.875</c:v>
                </c:pt>
                <c:pt idx="33295">
                  <c:v>41566.916666666664</c:v>
                </c:pt>
                <c:pt idx="33296">
                  <c:v>41566.958333333336</c:v>
                </c:pt>
                <c:pt idx="33297">
                  <c:v>41567</c:v>
                </c:pt>
                <c:pt idx="33298">
                  <c:v>41567.041666666664</c:v>
                </c:pt>
                <c:pt idx="33299">
                  <c:v>41567.083333333336</c:v>
                </c:pt>
                <c:pt idx="33300">
                  <c:v>41567.125</c:v>
                </c:pt>
                <c:pt idx="33301">
                  <c:v>41567.166666666664</c:v>
                </c:pt>
                <c:pt idx="33302">
                  <c:v>41567.208333333336</c:v>
                </c:pt>
                <c:pt idx="33303">
                  <c:v>41567.25</c:v>
                </c:pt>
                <c:pt idx="33304">
                  <c:v>41567.291666666664</c:v>
                </c:pt>
                <c:pt idx="33305">
                  <c:v>41567.333333333336</c:v>
                </c:pt>
                <c:pt idx="33306">
                  <c:v>41567.375</c:v>
                </c:pt>
                <c:pt idx="33307">
                  <c:v>41567.416666666664</c:v>
                </c:pt>
                <c:pt idx="33308">
                  <c:v>41567.458333333336</c:v>
                </c:pt>
                <c:pt idx="33309">
                  <c:v>41567.5</c:v>
                </c:pt>
                <c:pt idx="33310">
                  <c:v>41567.541666666664</c:v>
                </c:pt>
                <c:pt idx="33311">
                  <c:v>41567.583333333336</c:v>
                </c:pt>
                <c:pt idx="33312">
                  <c:v>41567.625</c:v>
                </c:pt>
                <c:pt idx="33313">
                  <c:v>41567.666666666664</c:v>
                </c:pt>
                <c:pt idx="33314">
                  <c:v>41567.708333333336</c:v>
                </c:pt>
                <c:pt idx="33315">
                  <c:v>41567.75</c:v>
                </c:pt>
                <c:pt idx="33316">
                  <c:v>41567.791666666664</c:v>
                </c:pt>
                <c:pt idx="33317">
                  <c:v>41567.833333333336</c:v>
                </c:pt>
                <c:pt idx="33318">
                  <c:v>41567.875</c:v>
                </c:pt>
                <c:pt idx="33319">
                  <c:v>41567.916666666664</c:v>
                </c:pt>
                <c:pt idx="33320">
                  <c:v>41567.958333333336</c:v>
                </c:pt>
                <c:pt idx="33321">
                  <c:v>41568</c:v>
                </c:pt>
                <c:pt idx="33322">
                  <c:v>41568.041666666664</c:v>
                </c:pt>
                <c:pt idx="33323">
                  <c:v>41568.083333333336</c:v>
                </c:pt>
                <c:pt idx="33324">
                  <c:v>41568.125</c:v>
                </c:pt>
                <c:pt idx="33325">
                  <c:v>41568.166666666664</c:v>
                </c:pt>
                <c:pt idx="33326">
                  <c:v>41568.208333333336</c:v>
                </c:pt>
                <c:pt idx="33327">
                  <c:v>41568.25</c:v>
                </c:pt>
                <c:pt idx="33328">
                  <c:v>41568.291666666664</c:v>
                </c:pt>
                <c:pt idx="33329">
                  <c:v>41568.333333333336</c:v>
                </c:pt>
                <c:pt idx="33330">
                  <c:v>41568.375</c:v>
                </c:pt>
                <c:pt idx="33331">
                  <c:v>41568.416666666664</c:v>
                </c:pt>
                <c:pt idx="33332">
                  <c:v>41568.458333333336</c:v>
                </c:pt>
                <c:pt idx="33333">
                  <c:v>41568.5</c:v>
                </c:pt>
                <c:pt idx="33334">
                  <c:v>41568.541666666664</c:v>
                </c:pt>
                <c:pt idx="33335">
                  <c:v>41568.583333333336</c:v>
                </c:pt>
                <c:pt idx="33336">
                  <c:v>41568.625</c:v>
                </c:pt>
                <c:pt idx="33337">
                  <c:v>41568.666666666664</c:v>
                </c:pt>
                <c:pt idx="33338">
                  <c:v>41568.708333333336</c:v>
                </c:pt>
                <c:pt idx="33339">
                  <c:v>41568.75</c:v>
                </c:pt>
                <c:pt idx="33340">
                  <c:v>41568.791666666664</c:v>
                </c:pt>
                <c:pt idx="33341">
                  <c:v>41568.833333333336</c:v>
                </c:pt>
                <c:pt idx="33342">
                  <c:v>41568.875</c:v>
                </c:pt>
                <c:pt idx="33343">
                  <c:v>41568.916666666664</c:v>
                </c:pt>
                <c:pt idx="33344">
                  <c:v>41568.958333333336</c:v>
                </c:pt>
                <c:pt idx="33345">
                  <c:v>41569</c:v>
                </c:pt>
                <c:pt idx="33346">
                  <c:v>41569.041666666664</c:v>
                </c:pt>
                <c:pt idx="33347">
                  <c:v>41569.083333333336</c:v>
                </c:pt>
                <c:pt idx="33348">
                  <c:v>41569.125</c:v>
                </c:pt>
                <c:pt idx="33349">
                  <c:v>41569.166666666664</c:v>
                </c:pt>
                <c:pt idx="33350">
                  <c:v>41569.208333333336</c:v>
                </c:pt>
                <c:pt idx="33351">
                  <c:v>41569.25</c:v>
                </c:pt>
                <c:pt idx="33352">
                  <c:v>41569.291666666664</c:v>
                </c:pt>
                <c:pt idx="33353">
                  <c:v>41569.333333333336</c:v>
                </c:pt>
                <c:pt idx="33354">
                  <c:v>41569.375</c:v>
                </c:pt>
                <c:pt idx="33355">
                  <c:v>41569.416666666664</c:v>
                </c:pt>
                <c:pt idx="33356">
                  <c:v>41569.458333333336</c:v>
                </c:pt>
                <c:pt idx="33357">
                  <c:v>41569.5</c:v>
                </c:pt>
                <c:pt idx="33358">
                  <c:v>41569.541666666664</c:v>
                </c:pt>
                <c:pt idx="33359">
                  <c:v>41569.583333333336</c:v>
                </c:pt>
                <c:pt idx="33360">
                  <c:v>41569.625</c:v>
                </c:pt>
                <c:pt idx="33361">
                  <c:v>41569.666666666664</c:v>
                </c:pt>
                <c:pt idx="33362">
                  <c:v>41569.708333333336</c:v>
                </c:pt>
                <c:pt idx="33363">
                  <c:v>41569.75</c:v>
                </c:pt>
                <c:pt idx="33364">
                  <c:v>41569.791666666664</c:v>
                </c:pt>
                <c:pt idx="33365">
                  <c:v>41569.833333333336</c:v>
                </c:pt>
                <c:pt idx="33366">
                  <c:v>41569.875</c:v>
                </c:pt>
                <c:pt idx="33367">
                  <c:v>41569.916666666664</c:v>
                </c:pt>
                <c:pt idx="33368">
                  <c:v>41569.958333333336</c:v>
                </c:pt>
                <c:pt idx="33369">
                  <c:v>41570</c:v>
                </c:pt>
                <c:pt idx="33370">
                  <c:v>41570.041666666664</c:v>
                </c:pt>
                <c:pt idx="33371">
                  <c:v>41570.083333333336</c:v>
                </c:pt>
                <c:pt idx="33372">
                  <c:v>41570.125</c:v>
                </c:pt>
                <c:pt idx="33373">
                  <c:v>41570.166666666664</c:v>
                </c:pt>
                <c:pt idx="33374">
                  <c:v>41570.208333333336</c:v>
                </c:pt>
                <c:pt idx="33375">
                  <c:v>41570.25</c:v>
                </c:pt>
                <c:pt idx="33376">
                  <c:v>41570.291666666664</c:v>
                </c:pt>
                <c:pt idx="33377">
                  <c:v>41570.333333333336</c:v>
                </c:pt>
                <c:pt idx="33378">
                  <c:v>41570.375</c:v>
                </c:pt>
                <c:pt idx="33379">
                  <c:v>41570.416666666664</c:v>
                </c:pt>
                <c:pt idx="33380">
                  <c:v>41570.458333333336</c:v>
                </c:pt>
                <c:pt idx="33381">
                  <c:v>41570.5</c:v>
                </c:pt>
                <c:pt idx="33382">
                  <c:v>41570.541666666664</c:v>
                </c:pt>
                <c:pt idx="33383">
                  <c:v>41570.583333333336</c:v>
                </c:pt>
                <c:pt idx="33384">
                  <c:v>41570.625</c:v>
                </c:pt>
                <c:pt idx="33385">
                  <c:v>41570.666666666664</c:v>
                </c:pt>
                <c:pt idx="33386">
                  <c:v>41570.708333333336</c:v>
                </c:pt>
                <c:pt idx="33387">
                  <c:v>41570.75</c:v>
                </c:pt>
                <c:pt idx="33388">
                  <c:v>41570.791666666664</c:v>
                </c:pt>
                <c:pt idx="33389">
                  <c:v>41570.833333333336</c:v>
                </c:pt>
                <c:pt idx="33390">
                  <c:v>41570.875</c:v>
                </c:pt>
                <c:pt idx="33391">
                  <c:v>41570.916666666664</c:v>
                </c:pt>
                <c:pt idx="33392">
                  <c:v>41570.958333333336</c:v>
                </c:pt>
                <c:pt idx="33393">
                  <c:v>41571</c:v>
                </c:pt>
                <c:pt idx="33394">
                  <c:v>41571.041666666664</c:v>
                </c:pt>
                <c:pt idx="33395">
                  <c:v>41571.083333333336</c:v>
                </c:pt>
                <c:pt idx="33396">
                  <c:v>41571.125</c:v>
                </c:pt>
                <c:pt idx="33397">
                  <c:v>41571.166666666664</c:v>
                </c:pt>
                <c:pt idx="33398">
                  <c:v>41571.208333333336</c:v>
                </c:pt>
                <c:pt idx="33399">
                  <c:v>41571.25</c:v>
                </c:pt>
                <c:pt idx="33400">
                  <c:v>41571.291666666664</c:v>
                </c:pt>
                <c:pt idx="33401">
                  <c:v>41571.333333333336</c:v>
                </c:pt>
                <c:pt idx="33402">
                  <c:v>41571.375</c:v>
                </c:pt>
                <c:pt idx="33403">
                  <c:v>41571.416666666664</c:v>
                </c:pt>
                <c:pt idx="33404">
                  <c:v>41571.458333333336</c:v>
                </c:pt>
                <c:pt idx="33405">
                  <c:v>41571.5</c:v>
                </c:pt>
                <c:pt idx="33406">
                  <c:v>41571.541666666664</c:v>
                </c:pt>
                <c:pt idx="33407">
                  <c:v>41571.583333333336</c:v>
                </c:pt>
                <c:pt idx="33408">
                  <c:v>41571.625</c:v>
                </c:pt>
                <c:pt idx="33409">
                  <c:v>41571.666666666664</c:v>
                </c:pt>
                <c:pt idx="33410">
                  <c:v>41571.708333333336</c:v>
                </c:pt>
                <c:pt idx="33411">
                  <c:v>41571.75</c:v>
                </c:pt>
                <c:pt idx="33412">
                  <c:v>41571.791666666664</c:v>
                </c:pt>
                <c:pt idx="33413">
                  <c:v>41571.833333333336</c:v>
                </c:pt>
                <c:pt idx="33414">
                  <c:v>41571.875</c:v>
                </c:pt>
                <c:pt idx="33415">
                  <c:v>41571.916666666664</c:v>
                </c:pt>
                <c:pt idx="33416">
                  <c:v>41571.958333333336</c:v>
                </c:pt>
                <c:pt idx="33417">
                  <c:v>41572</c:v>
                </c:pt>
                <c:pt idx="33418">
                  <c:v>41572.041666666664</c:v>
                </c:pt>
                <c:pt idx="33419">
                  <c:v>41572.083333333336</c:v>
                </c:pt>
                <c:pt idx="33420">
                  <c:v>41572.125</c:v>
                </c:pt>
                <c:pt idx="33421">
                  <c:v>41572.166666666664</c:v>
                </c:pt>
                <c:pt idx="33422">
                  <c:v>41572.208333333336</c:v>
                </c:pt>
                <c:pt idx="33423">
                  <c:v>41572.25</c:v>
                </c:pt>
                <c:pt idx="33424">
                  <c:v>41572.291666666664</c:v>
                </c:pt>
                <c:pt idx="33425">
                  <c:v>41572.333333333336</c:v>
                </c:pt>
                <c:pt idx="33426">
                  <c:v>41572.375</c:v>
                </c:pt>
                <c:pt idx="33427">
                  <c:v>41572.416666666664</c:v>
                </c:pt>
                <c:pt idx="33428">
                  <c:v>41572.458333333336</c:v>
                </c:pt>
                <c:pt idx="33429">
                  <c:v>41572.5</c:v>
                </c:pt>
                <c:pt idx="33430">
                  <c:v>41572.541666666664</c:v>
                </c:pt>
                <c:pt idx="33431">
                  <c:v>41572.583333333336</c:v>
                </c:pt>
                <c:pt idx="33432">
                  <c:v>41572.625</c:v>
                </c:pt>
                <c:pt idx="33433">
                  <c:v>41572.666666666664</c:v>
                </c:pt>
                <c:pt idx="33434">
                  <c:v>41572.708333333336</c:v>
                </c:pt>
                <c:pt idx="33435">
                  <c:v>41572.75</c:v>
                </c:pt>
                <c:pt idx="33436">
                  <c:v>41572.791666666664</c:v>
                </c:pt>
                <c:pt idx="33437">
                  <c:v>41572.833333333336</c:v>
                </c:pt>
                <c:pt idx="33438">
                  <c:v>41572.875</c:v>
                </c:pt>
                <c:pt idx="33439">
                  <c:v>41572.916666666664</c:v>
                </c:pt>
                <c:pt idx="33440">
                  <c:v>41572.958333333336</c:v>
                </c:pt>
                <c:pt idx="33441">
                  <c:v>41573</c:v>
                </c:pt>
                <c:pt idx="33442">
                  <c:v>41573.041666666664</c:v>
                </c:pt>
                <c:pt idx="33443">
                  <c:v>41573.083333333336</c:v>
                </c:pt>
                <c:pt idx="33444">
                  <c:v>41573.125</c:v>
                </c:pt>
                <c:pt idx="33445">
                  <c:v>41573.166666666664</c:v>
                </c:pt>
                <c:pt idx="33446">
                  <c:v>41573.208333333336</c:v>
                </c:pt>
                <c:pt idx="33447">
                  <c:v>41573.25</c:v>
                </c:pt>
                <c:pt idx="33448">
                  <c:v>41573.291666666664</c:v>
                </c:pt>
                <c:pt idx="33449">
                  <c:v>41573.333333333336</c:v>
                </c:pt>
                <c:pt idx="33450">
                  <c:v>41573.375</c:v>
                </c:pt>
                <c:pt idx="33451">
                  <c:v>41573.416666666664</c:v>
                </c:pt>
                <c:pt idx="33452">
                  <c:v>41573.458333333336</c:v>
                </c:pt>
                <c:pt idx="33453">
                  <c:v>41573.5</c:v>
                </c:pt>
                <c:pt idx="33454">
                  <c:v>41573.541666666664</c:v>
                </c:pt>
                <c:pt idx="33455">
                  <c:v>41573.583333333336</c:v>
                </c:pt>
                <c:pt idx="33456">
                  <c:v>41573.625</c:v>
                </c:pt>
                <c:pt idx="33457">
                  <c:v>41573.666666666664</c:v>
                </c:pt>
                <c:pt idx="33458">
                  <c:v>41573.708333333336</c:v>
                </c:pt>
                <c:pt idx="33459">
                  <c:v>41573.75</c:v>
                </c:pt>
                <c:pt idx="33460">
                  <c:v>41573.791666666664</c:v>
                </c:pt>
                <c:pt idx="33461">
                  <c:v>41573.833333333336</c:v>
                </c:pt>
                <c:pt idx="33462">
                  <c:v>41573.875</c:v>
                </c:pt>
                <c:pt idx="33463">
                  <c:v>41573.916666666664</c:v>
                </c:pt>
                <c:pt idx="33464">
                  <c:v>41573.958333333336</c:v>
                </c:pt>
                <c:pt idx="33465">
                  <c:v>41574</c:v>
                </c:pt>
                <c:pt idx="33466">
                  <c:v>41574.041666666664</c:v>
                </c:pt>
                <c:pt idx="33467">
                  <c:v>41574.083333333336</c:v>
                </c:pt>
                <c:pt idx="33468">
                  <c:v>41574.125</c:v>
                </c:pt>
                <c:pt idx="33469">
                  <c:v>41574.166666666664</c:v>
                </c:pt>
                <c:pt idx="33470">
                  <c:v>41574.208333333336</c:v>
                </c:pt>
                <c:pt idx="33471">
                  <c:v>41574.25</c:v>
                </c:pt>
                <c:pt idx="33472">
                  <c:v>41574.291666666664</c:v>
                </c:pt>
                <c:pt idx="33473">
                  <c:v>41574.333333333336</c:v>
                </c:pt>
                <c:pt idx="33474">
                  <c:v>41574.375</c:v>
                </c:pt>
                <c:pt idx="33475">
                  <c:v>41574.416666666664</c:v>
                </c:pt>
                <c:pt idx="33476">
                  <c:v>41574.458333333336</c:v>
                </c:pt>
                <c:pt idx="33477">
                  <c:v>41574.5</c:v>
                </c:pt>
                <c:pt idx="33478">
                  <c:v>41574.541666666664</c:v>
                </c:pt>
                <c:pt idx="33479">
                  <c:v>41574.583333333336</c:v>
                </c:pt>
                <c:pt idx="33480">
                  <c:v>41574.625</c:v>
                </c:pt>
                <c:pt idx="33481">
                  <c:v>41574.666666666664</c:v>
                </c:pt>
                <c:pt idx="33482">
                  <c:v>41574.708333333336</c:v>
                </c:pt>
                <c:pt idx="33483">
                  <c:v>41574.75</c:v>
                </c:pt>
                <c:pt idx="33484">
                  <c:v>41574.791666666664</c:v>
                </c:pt>
                <c:pt idx="33485">
                  <c:v>41574.833333333336</c:v>
                </c:pt>
                <c:pt idx="33486">
                  <c:v>41574.875</c:v>
                </c:pt>
                <c:pt idx="33487">
                  <c:v>41574.916666666664</c:v>
                </c:pt>
                <c:pt idx="33488">
                  <c:v>41574.958333333336</c:v>
                </c:pt>
                <c:pt idx="33489">
                  <c:v>41575</c:v>
                </c:pt>
                <c:pt idx="33490">
                  <c:v>41575.041666666664</c:v>
                </c:pt>
                <c:pt idx="33491">
                  <c:v>41575.083333333336</c:v>
                </c:pt>
                <c:pt idx="33492">
                  <c:v>41575.125</c:v>
                </c:pt>
                <c:pt idx="33493">
                  <c:v>41575.166666666664</c:v>
                </c:pt>
                <c:pt idx="33494">
                  <c:v>41575.208333333336</c:v>
                </c:pt>
                <c:pt idx="33495">
                  <c:v>41575.25</c:v>
                </c:pt>
                <c:pt idx="33496">
                  <c:v>41575.291666666664</c:v>
                </c:pt>
                <c:pt idx="33497">
                  <c:v>41575.333333333336</c:v>
                </c:pt>
                <c:pt idx="33498">
                  <c:v>41575.375</c:v>
                </c:pt>
                <c:pt idx="33499">
                  <c:v>41575.416666666664</c:v>
                </c:pt>
                <c:pt idx="33500">
                  <c:v>41575.458333333336</c:v>
                </c:pt>
                <c:pt idx="33501">
                  <c:v>41575.5</c:v>
                </c:pt>
                <c:pt idx="33502">
                  <c:v>41575.541666666664</c:v>
                </c:pt>
                <c:pt idx="33503">
                  <c:v>41575.583333333336</c:v>
                </c:pt>
                <c:pt idx="33504">
                  <c:v>41575.625</c:v>
                </c:pt>
                <c:pt idx="33505">
                  <c:v>41575.666666666664</c:v>
                </c:pt>
                <c:pt idx="33506">
                  <c:v>41575.708333333336</c:v>
                </c:pt>
                <c:pt idx="33507">
                  <c:v>41575.75</c:v>
                </c:pt>
                <c:pt idx="33508">
                  <c:v>41575.791666666664</c:v>
                </c:pt>
                <c:pt idx="33509">
                  <c:v>41575.833333333336</c:v>
                </c:pt>
                <c:pt idx="33510">
                  <c:v>41575.875</c:v>
                </c:pt>
                <c:pt idx="33511">
                  <c:v>41575.916666666664</c:v>
                </c:pt>
                <c:pt idx="33512">
                  <c:v>41575.958333333336</c:v>
                </c:pt>
                <c:pt idx="33513">
                  <c:v>41576</c:v>
                </c:pt>
                <c:pt idx="33514">
                  <c:v>41576.041666666664</c:v>
                </c:pt>
                <c:pt idx="33515">
                  <c:v>41576.083333333336</c:v>
                </c:pt>
                <c:pt idx="33516">
                  <c:v>41576.125</c:v>
                </c:pt>
                <c:pt idx="33517">
                  <c:v>41576.166666666664</c:v>
                </c:pt>
                <c:pt idx="33518">
                  <c:v>41576.208333333336</c:v>
                </c:pt>
                <c:pt idx="33519">
                  <c:v>41576.25</c:v>
                </c:pt>
                <c:pt idx="33520">
                  <c:v>41576.291666666664</c:v>
                </c:pt>
                <c:pt idx="33521">
                  <c:v>41576.333333333336</c:v>
                </c:pt>
                <c:pt idx="33522">
                  <c:v>41576.375</c:v>
                </c:pt>
                <c:pt idx="33523">
                  <c:v>41576.416666666664</c:v>
                </c:pt>
                <c:pt idx="33524">
                  <c:v>41576.458333333336</c:v>
                </c:pt>
                <c:pt idx="33525">
                  <c:v>41576.5</c:v>
                </c:pt>
                <c:pt idx="33526">
                  <c:v>41576.541666666664</c:v>
                </c:pt>
                <c:pt idx="33527">
                  <c:v>41576.583333333336</c:v>
                </c:pt>
                <c:pt idx="33528">
                  <c:v>41576.625</c:v>
                </c:pt>
                <c:pt idx="33529">
                  <c:v>41576.666666666664</c:v>
                </c:pt>
                <c:pt idx="33530">
                  <c:v>41576.708333333336</c:v>
                </c:pt>
                <c:pt idx="33531">
                  <c:v>41576.75</c:v>
                </c:pt>
                <c:pt idx="33532">
                  <c:v>41576.791666666664</c:v>
                </c:pt>
                <c:pt idx="33533">
                  <c:v>41576.833333333336</c:v>
                </c:pt>
                <c:pt idx="33534">
                  <c:v>41576.875</c:v>
                </c:pt>
                <c:pt idx="33535">
                  <c:v>41576.916666666664</c:v>
                </c:pt>
                <c:pt idx="33536">
                  <c:v>41576.958333333336</c:v>
                </c:pt>
                <c:pt idx="33537">
                  <c:v>41577</c:v>
                </c:pt>
                <c:pt idx="33538">
                  <c:v>41577.041666666664</c:v>
                </c:pt>
                <c:pt idx="33539">
                  <c:v>41577.083333333336</c:v>
                </c:pt>
                <c:pt idx="33540">
                  <c:v>41577.125</c:v>
                </c:pt>
                <c:pt idx="33541">
                  <c:v>41577.166666666664</c:v>
                </c:pt>
                <c:pt idx="33542">
                  <c:v>41577.208333333336</c:v>
                </c:pt>
                <c:pt idx="33543">
                  <c:v>41577.25</c:v>
                </c:pt>
                <c:pt idx="33544">
                  <c:v>41577.291666666664</c:v>
                </c:pt>
                <c:pt idx="33545">
                  <c:v>41577.333333333336</c:v>
                </c:pt>
                <c:pt idx="33546">
                  <c:v>41577.375</c:v>
                </c:pt>
                <c:pt idx="33547">
                  <c:v>41577.416666666664</c:v>
                </c:pt>
                <c:pt idx="33548">
                  <c:v>41577.458333333336</c:v>
                </c:pt>
                <c:pt idx="33549">
                  <c:v>41577.5</c:v>
                </c:pt>
                <c:pt idx="33550">
                  <c:v>41577.541666666664</c:v>
                </c:pt>
                <c:pt idx="33551">
                  <c:v>41577.583333333336</c:v>
                </c:pt>
                <c:pt idx="33552">
                  <c:v>41577.625</c:v>
                </c:pt>
                <c:pt idx="33553">
                  <c:v>41577.666666666664</c:v>
                </c:pt>
                <c:pt idx="33554">
                  <c:v>41577.708333333336</c:v>
                </c:pt>
                <c:pt idx="33555">
                  <c:v>41577.75</c:v>
                </c:pt>
                <c:pt idx="33556">
                  <c:v>41577.791666666664</c:v>
                </c:pt>
                <c:pt idx="33557">
                  <c:v>41577.833333333336</c:v>
                </c:pt>
                <c:pt idx="33558">
                  <c:v>41577.875</c:v>
                </c:pt>
                <c:pt idx="33559">
                  <c:v>41577.916666666664</c:v>
                </c:pt>
                <c:pt idx="33560">
                  <c:v>41577.958333333336</c:v>
                </c:pt>
                <c:pt idx="33561">
                  <c:v>41578</c:v>
                </c:pt>
                <c:pt idx="33562">
                  <c:v>41578.041666666664</c:v>
                </c:pt>
                <c:pt idx="33563">
                  <c:v>41578.083333333336</c:v>
                </c:pt>
                <c:pt idx="33564">
                  <c:v>41578.125</c:v>
                </c:pt>
                <c:pt idx="33565">
                  <c:v>41578.166666666664</c:v>
                </c:pt>
                <c:pt idx="33566">
                  <c:v>41578.208333333336</c:v>
                </c:pt>
                <c:pt idx="33567">
                  <c:v>41578.25</c:v>
                </c:pt>
                <c:pt idx="33568">
                  <c:v>41578.291666666664</c:v>
                </c:pt>
                <c:pt idx="33569">
                  <c:v>41578.333333333336</c:v>
                </c:pt>
                <c:pt idx="33570">
                  <c:v>41578.375</c:v>
                </c:pt>
                <c:pt idx="33571">
                  <c:v>41578.416666666664</c:v>
                </c:pt>
                <c:pt idx="33572">
                  <c:v>41578.458333333336</c:v>
                </c:pt>
                <c:pt idx="33573">
                  <c:v>41578.5</c:v>
                </c:pt>
                <c:pt idx="33574">
                  <c:v>41578.541666666664</c:v>
                </c:pt>
                <c:pt idx="33575">
                  <c:v>41578.583333333336</c:v>
                </c:pt>
                <c:pt idx="33576">
                  <c:v>41578.625</c:v>
                </c:pt>
                <c:pt idx="33577">
                  <c:v>41578.666666666664</c:v>
                </c:pt>
                <c:pt idx="33578">
                  <c:v>41578.708333333336</c:v>
                </c:pt>
                <c:pt idx="33579">
                  <c:v>41578.75</c:v>
                </c:pt>
                <c:pt idx="33580">
                  <c:v>41578.791666666664</c:v>
                </c:pt>
                <c:pt idx="33581">
                  <c:v>41578.833333333336</c:v>
                </c:pt>
                <c:pt idx="33582">
                  <c:v>41578.875</c:v>
                </c:pt>
                <c:pt idx="33583">
                  <c:v>41578.916666666664</c:v>
                </c:pt>
                <c:pt idx="33584">
                  <c:v>41578.958333333336</c:v>
                </c:pt>
                <c:pt idx="33585">
                  <c:v>41579</c:v>
                </c:pt>
                <c:pt idx="33586">
                  <c:v>41579.041666666664</c:v>
                </c:pt>
                <c:pt idx="33587">
                  <c:v>41579.083333333336</c:v>
                </c:pt>
                <c:pt idx="33588">
                  <c:v>41579.125</c:v>
                </c:pt>
                <c:pt idx="33589">
                  <c:v>41579.166666666664</c:v>
                </c:pt>
                <c:pt idx="33590">
                  <c:v>41579.208333333336</c:v>
                </c:pt>
                <c:pt idx="33591">
                  <c:v>41579.25</c:v>
                </c:pt>
                <c:pt idx="33592">
                  <c:v>41579.291666666664</c:v>
                </c:pt>
                <c:pt idx="33593">
                  <c:v>41579.333333333336</c:v>
                </c:pt>
                <c:pt idx="33594">
                  <c:v>41579.375</c:v>
                </c:pt>
                <c:pt idx="33595">
                  <c:v>41579.416666666664</c:v>
                </c:pt>
                <c:pt idx="33596">
                  <c:v>41579.458333333336</c:v>
                </c:pt>
                <c:pt idx="33597">
                  <c:v>41579.5</c:v>
                </c:pt>
                <c:pt idx="33598">
                  <c:v>41579.541666666664</c:v>
                </c:pt>
                <c:pt idx="33599">
                  <c:v>41579.583333333336</c:v>
                </c:pt>
                <c:pt idx="33600">
                  <c:v>41579.625</c:v>
                </c:pt>
                <c:pt idx="33601">
                  <c:v>41579.666666666664</c:v>
                </c:pt>
                <c:pt idx="33602">
                  <c:v>41579.708333333336</c:v>
                </c:pt>
                <c:pt idx="33603">
                  <c:v>41579.75</c:v>
                </c:pt>
                <c:pt idx="33604">
                  <c:v>41579.791666666664</c:v>
                </c:pt>
                <c:pt idx="33605">
                  <c:v>41579.833333333336</c:v>
                </c:pt>
                <c:pt idx="33606">
                  <c:v>41579.875</c:v>
                </c:pt>
                <c:pt idx="33607">
                  <c:v>41579.916666666664</c:v>
                </c:pt>
                <c:pt idx="33608">
                  <c:v>41579.958333333336</c:v>
                </c:pt>
                <c:pt idx="33609">
                  <c:v>41580</c:v>
                </c:pt>
                <c:pt idx="33610">
                  <c:v>41580.041666666664</c:v>
                </c:pt>
                <c:pt idx="33611">
                  <c:v>41580.083333333336</c:v>
                </c:pt>
                <c:pt idx="33612">
                  <c:v>41580.125</c:v>
                </c:pt>
                <c:pt idx="33613">
                  <c:v>41580.166666666664</c:v>
                </c:pt>
                <c:pt idx="33614">
                  <c:v>41580.208333333336</c:v>
                </c:pt>
                <c:pt idx="33615">
                  <c:v>41580.25</c:v>
                </c:pt>
                <c:pt idx="33616">
                  <c:v>41580.291666666664</c:v>
                </c:pt>
                <c:pt idx="33617">
                  <c:v>41580.333333333336</c:v>
                </c:pt>
                <c:pt idx="33618">
                  <c:v>41580.375</c:v>
                </c:pt>
                <c:pt idx="33619">
                  <c:v>41580.416666666664</c:v>
                </c:pt>
                <c:pt idx="33620">
                  <c:v>41580.458333333336</c:v>
                </c:pt>
                <c:pt idx="33621">
                  <c:v>41580.5</c:v>
                </c:pt>
                <c:pt idx="33622">
                  <c:v>41580.541666666664</c:v>
                </c:pt>
                <c:pt idx="33623">
                  <c:v>41580.583333333336</c:v>
                </c:pt>
                <c:pt idx="33624">
                  <c:v>41580.625</c:v>
                </c:pt>
                <c:pt idx="33625">
                  <c:v>41580.666666666664</c:v>
                </c:pt>
                <c:pt idx="33626">
                  <c:v>41580.708333333336</c:v>
                </c:pt>
                <c:pt idx="33627">
                  <c:v>41580.75</c:v>
                </c:pt>
                <c:pt idx="33628">
                  <c:v>41580.791666666664</c:v>
                </c:pt>
                <c:pt idx="33629">
                  <c:v>41580.833333333336</c:v>
                </c:pt>
                <c:pt idx="33630">
                  <c:v>41580.875</c:v>
                </c:pt>
                <c:pt idx="33631">
                  <c:v>41580.916666666664</c:v>
                </c:pt>
                <c:pt idx="33632">
                  <c:v>41580.958333333336</c:v>
                </c:pt>
                <c:pt idx="33633">
                  <c:v>41581</c:v>
                </c:pt>
                <c:pt idx="33634">
                  <c:v>41581.041666666664</c:v>
                </c:pt>
                <c:pt idx="33635">
                  <c:v>41581.083333333336</c:v>
                </c:pt>
                <c:pt idx="33636">
                  <c:v>41581.125</c:v>
                </c:pt>
                <c:pt idx="33637">
                  <c:v>41581.166666666664</c:v>
                </c:pt>
                <c:pt idx="33638">
                  <c:v>41581.208333333336</c:v>
                </c:pt>
                <c:pt idx="33639">
                  <c:v>41581.25</c:v>
                </c:pt>
                <c:pt idx="33640">
                  <c:v>41581.291666666664</c:v>
                </c:pt>
                <c:pt idx="33641">
                  <c:v>41581.333333333336</c:v>
                </c:pt>
                <c:pt idx="33642">
                  <c:v>41581.375</c:v>
                </c:pt>
                <c:pt idx="33643">
                  <c:v>41581.416666666664</c:v>
                </c:pt>
                <c:pt idx="33644">
                  <c:v>41581.458333333336</c:v>
                </c:pt>
                <c:pt idx="33645">
                  <c:v>41581.5</c:v>
                </c:pt>
                <c:pt idx="33646">
                  <c:v>41581.541666666664</c:v>
                </c:pt>
                <c:pt idx="33647">
                  <c:v>41581.583333333336</c:v>
                </c:pt>
                <c:pt idx="33648">
                  <c:v>41581.625</c:v>
                </c:pt>
                <c:pt idx="33649">
                  <c:v>41581.666666666664</c:v>
                </c:pt>
                <c:pt idx="33650">
                  <c:v>41581.708333333336</c:v>
                </c:pt>
                <c:pt idx="33651">
                  <c:v>41581.75</c:v>
                </c:pt>
                <c:pt idx="33652">
                  <c:v>41581.791666666664</c:v>
                </c:pt>
                <c:pt idx="33653">
                  <c:v>41581.833333333336</c:v>
                </c:pt>
                <c:pt idx="33654">
                  <c:v>41581.875</c:v>
                </c:pt>
                <c:pt idx="33655">
                  <c:v>41581.916666666664</c:v>
                </c:pt>
                <c:pt idx="33656">
                  <c:v>41581.958333333336</c:v>
                </c:pt>
                <c:pt idx="33657">
                  <c:v>41582</c:v>
                </c:pt>
                <c:pt idx="33658">
                  <c:v>41582.041666666664</c:v>
                </c:pt>
                <c:pt idx="33659">
                  <c:v>41582.083333333336</c:v>
                </c:pt>
                <c:pt idx="33660">
                  <c:v>41582.125</c:v>
                </c:pt>
                <c:pt idx="33661">
                  <c:v>41582.166666666664</c:v>
                </c:pt>
                <c:pt idx="33662">
                  <c:v>41582.208333333336</c:v>
                </c:pt>
                <c:pt idx="33663">
                  <c:v>41582.25</c:v>
                </c:pt>
                <c:pt idx="33664">
                  <c:v>41582.291666666664</c:v>
                </c:pt>
                <c:pt idx="33665">
                  <c:v>41582.333333333336</c:v>
                </c:pt>
                <c:pt idx="33666">
                  <c:v>41582.375</c:v>
                </c:pt>
                <c:pt idx="33667">
                  <c:v>41582.416666666664</c:v>
                </c:pt>
                <c:pt idx="33668">
                  <c:v>41582.458333333336</c:v>
                </c:pt>
                <c:pt idx="33669">
                  <c:v>41582.5</c:v>
                </c:pt>
                <c:pt idx="33670">
                  <c:v>41582.541666666664</c:v>
                </c:pt>
                <c:pt idx="33671">
                  <c:v>41582.583333333336</c:v>
                </c:pt>
                <c:pt idx="33672">
                  <c:v>41582.625</c:v>
                </c:pt>
                <c:pt idx="33673">
                  <c:v>41582.666666666664</c:v>
                </c:pt>
                <c:pt idx="33674">
                  <c:v>41582.708333333336</c:v>
                </c:pt>
                <c:pt idx="33675">
                  <c:v>41582.75</c:v>
                </c:pt>
                <c:pt idx="33676">
                  <c:v>41582.791666666664</c:v>
                </c:pt>
                <c:pt idx="33677">
                  <c:v>41582.833333333336</c:v>
                </c:pt>
                <c:pt idx="33678">
                  <c:v>41582.875</c:v>
                </c:pt>
                <c:pt idx="33679">
                  <c:v>41582.916666666664</c:v>
                </c:pt>
                <c:pt idx="33680">
                  <c:v>41582.958333333336</c:v>
                </c:pt>
                <c:pt idx="33681">
                  <c:v>41583</c:v>
                </c:pt>
                <c:pt idx="33682">
                  <c:v>41583.041666666664</c:v>
                </c:pt>
                <c:pt idx="33683">
                  <c:v>41583.083333333336</c:v>
                </c:pt>
                <c:pt idx="33684">
                  <c:v>41583.125</c:v>
                </c:pt>
                <c:pt idx="33685">
                  <c:v>41583.166666666664</c:v>
                </c:pt>
                <c:pt idx="33686">
                  <c:v>41583.208333333336</c:v>
                </c:pt>
                <c:pt idx="33687">
                  <c:v>41583.25</c:v>
                </c:pt>
                <c:pt idx="33688">
                  <c:v>41583.291666666664</c:v>
                </c:pt>
                <c:pt idx="33689">
                  <c:v>41583.333333333336</c:v>
                </c:pt>
                <c:pt idx="33690">
                  <c:v>41583.375</c:v>
                </c:pt>
                <c:pt idx="33691">
                  <c:v>41583.416666666664</c:v>
                </c:pt>
                <c:pt idx="33692">
                  <c:v>41583.458333333336</c:v>
                </c:pt>
                <c:pt idx="33693">
                  <c:v>41583.5</c:v>
                </c:pt>
                <c:pt idx="33694">
                  <c:v>41583.541666666664</c:v>
                </c:pt>
                <c:pt idx="33695">
                  <c:v>41583.583333333336</c:v>
                </c:pt>
                <c:pt idx="33696">
                  <c:v>41583.625</c:v>
                </c:pt>
                <c:pt idx="33697">
                  <c:v>41583.666666666664</c:v>
                </c:pt>
                <c:pt idx="33698">
                  <c:v>41583.708333333336</c:v>
                </c:pt>
                <c:pt idx="33699">
                  <c:v>41583.75</c:v>
                </c:pt>
                <c:pt idx="33700">
                  <c:v>41583.791666666664</c:v>
                </c:pt>
                <c:pt idx="33701">
                  <c:v>41583.833333333336</c:v>
                </c:pt>
                <c:pt idx="33702">
                  <c:v>41583.875</c:v>
                </c:pt>
                <c:pt idx="33703">
                  <c:v>41583.916666666664</c:v>
                </c:pt>
                <c:pt idx="33704">
                  <c:v>41583.958333333336</c:v>
                </c:pt>
                <c:pt idx="33705">
                  <c:v>41584</c:v>
                </c:pt>
                <c:pt idx="33706">
                  <c:v>41584.041666666664</c:v>
                </c:pt>
                <c:pt idx="33707">
                  <c:v>41584.083333333336</c:v>
                </c:pt>
                <c:pt idx="33708">
                  <c:v>41584.125</c:v>
                </c:pt>
                <c:pt idx="33709">
                  <c:v>41584.166666666664</c:v>
                </c:pt>
                <c:pt idx="33710">
                  <c:v>41584.208333333336</c:v>
                </c:pt>
                <c:pt idx="33711">
                  <c:v>41584.25</c:v>
                </c:pt>
                <c:pt idx="33712">
                  <c:v>41584.291666666664</c:v>
                </c:pt>
                <c:pt idx="33713">
                  <c:v>41584.333333333336</c:v>
                </c:pt>
                <c:pt idx="33714">
                  <c:v>41584.375</c:v>
                </c:pt>
                <c:pt idx="33715">
                  <c:v>41584.416666666664</c:v>
                </c:pt>
                <c:pt idx="33716">
                  <c:v>41584.458333333336</c:v>
                </c:pt>
                <c:pt idx="33717">
                  <c:v>41584.5</c:v>
                </c:pt>
                <c:pt idx="33718">
                  <c:v>41584.541666666664</c:v>
                </c:pt>
                <c:pt idx="33719">
                  <c:v>41584.583333333336</c:v>
                </c:pt>
                <c:pt idx="33720">
                  <c:v>41584.625</c:v>
                </c:pt>
                <c:pt idx="33721">
                  <c:v>41584.666666666664</c:v>
                </c:pt>
                <c:pt idx="33722">
                  <c:v>41584.708333333336</c:v>
                </c:pt>
                <c:pt idx="33723">
                  <c:v>41584.75</c:v>
                </c:pt>
                <c:pt idx="33724">
                  <c:v>41584.791666666664</c:v>
                </c:pt>
                <c:pt idx="33725">
                  <c:v>41584.833333333336</c:v>
                </c:pt>
                <c:pt idx="33726">
                  <c:v>41584.875</c:v>
                </c:pt>
                <c:pt idx="33727">
                  <c:v>41584.916666666664</c:v>
                </c:pt>
                <c:pt idx="33728">
                  <c:v>41584.958333333336</c:v>
                </c:pt>
                <c:pt idx="33729">
                  <c:v>41585</c:v>
                </c:pt>
                <c:pt idx="33730">
                  <c:v>41585.041666666664</c:v>
                </c:pt>
                <c:pt idx="33731">
                  <c:v>41585.083333333336</c:v>
                </c:pt>
                <c:pt idx="33732">
                  <c:v>41585.125</c:v>
                </c:pt>
                <c:pt idx="33733">
                  <c:v>41585.166666666664</c:v>
                </c:pt>
                <c:pt idx="33734">
                  <c:v>41585.208333333336</c:v>
                </c:pt>
                <c:pt idx="33735">
                  <c:v>41585.25</c:v>
                </c:pt>
                <c:pt idx="33736">
                  <c:v>41585.291666666664</c:v>
                </c:pt>
                <c:pt idx="33737">
                  <c:v>41585.333333333336</c:v>
                </c:pt>
                <c:pt idx="33738">
                  <c:v>41585.375</c:v>
                </c:pt>
                <c:pt idx="33739">
                  <c:v>41585.416666666664</c:v>
                </c:pt>
                <c:pt idx="33740">
                  <c:v>41585.458333333336</c:v>
                </c:pt>
                <c:pt idx="33741">
                  <c:v>41585.5</c:v>
                </c:pt>
                <c:pt idx="33742">
                  <c:v>41585.541666666664</c:v>
                </c:pt>
                <c:pt idx="33743">
                  <c:v>41585.583333333336</c:v>
                </c:pt>
                <c:pt idx="33744">
                  <c:v>41585.625</c:v>
                </c:pt>
                <c:pt idx="33745">
                  <c:v>41585.666666666664</c:v>
                </c:pt>
                <c:pt idx="33746">
                  <c:v>41585.708333333336</c:v>
                </c:pt>
                <c:pt idx="33747">
                  <c:v>41585.75</c:v>
                </c:pt>
                <c:pt idx="33748">
                  <c:v>41585.791666666664</c:v>
                </c:pt>
                <c:pt idx="33749">
                  <c:v>41585.833333333336</c:v>
                </c:pt>
                <c:pt idx="33750">
                  <c:v>41585.875</c:v>
                </c:pt>
                <c:pt idx="33751">
                  <c:v>41585.916666666664</c:v>
                </c:pt>
                <c:pt idx="33752">
                  <c:v>41585.958333333336</c:v>
                </c:pt>
                <c:pt idx="33753">
                  <c:v>41586</c:v>
                </c:pt>
                <c:pt idx="33754">
                  <c:v>41586.041666666664</c:v>
                </c:pt>
                <c:pt idx="33755">
                  <c:v>41586.083333333336</c:v>
                </c:pt>
                <c:pt idx="33756">
                  <c:v>41586.125</c:v>
                </c:pt>
                <c:pt idx="33757">
                  <c:v>41586.166666666664</c:v>
                </c:pt>
                <c:pt idx="33758">
                  <c:v>41586.208333333336</c:v>
                </c:pt>
                <c:pt idx="33759">
                  <c:v>41586.25</c:v>
                </c:pt>
                <c:pt idx="33760">
                  <c:v>41586.291666666664</c:v>
                </c:pt>
                <c:pt idx="33761">
                  <c:v>41586.333333333336</c:v>
                </c:pt>
                <c:pt idx="33762">
                  <c:v>41586.375</c:v>
                </c:pt>
                <c:pt idx="33763">
                  <c:v>41586.416666666664</c:v>
                </c:pt>
                <c:pt idx="33764">
                  <c:v>41586.458333333336</c:v>
                </c:pt>
                <c:pt idx="33765">
                  <c:v>41586.5</c:v>
                </c:pt>
                <c:pt idx="33766">
                  <c:v>41586.541666666664</c:v>
                </c:pt>
                <c:pt idx="33767">
                  <c:v>41586.583333333336</c:v>
                </c:pt>
                <c:pt idx="33768">
                  <c:v>41586.625</c:v>
                </c:pt>
                <c:pt idx="33769">
                  <c:v>41586.666666666664</c:v>
                </c:pt>
                <c:pt idx="33770">
                  <c:v>41586.708333333336</c:v>
                </c:pt>
                <c:pt idx="33771">
                  <c:v>41586.75</c:v>
                </c:pt>
                <c:pt idx="33772">
                  <c:v>41586.791666666664</c:v>
                </c:pt>
                <c:pt idx="33773">
                  <c:v>41586.833333333336</c:v>
                </c:pt>
                <c:pt idx="33774">
                  <c:v>41586.875</c:v>
                </c:pt>
                <c:pt idx="33775">
                  <c:v>41586.916666666664</c:v>
                </c:pt>
                <c:pt idx="33776">
                  <c:v>41586.958333333336</c:v>
                </c:pt>
                <c:pt idx="33777">
                  <c:v>41587</c:v>
                </c:pt>
                <c:pt idx="33778">
                  <c:v>41587.041666666664</c:v>
                </c:pt>
                <c:pt idx="33779">
                  <c:v>41587.083333333336</c:v>
                </c:pt>
                <c:pt idx="33780">
                  <c:v>41587.125</c:v>
                </c:pt>
                <c:pt idx="33781">
                  <c:v>41587.166666666664</c:v>
                </c:pt>
                <c:pt idx="33782">
                  <c:v>41587.208333333336</c:v>
                </c:pt>
                <c:pt idx="33783">
                  <c:v>41587.25</c:v>
                </c:pt>
                <c:pt idx="33784">
                  <c:v>41587.291666666664</c:v>
                </c:pt>
                <c:pt idx="33785">
                  <c:v>41587.333333333336</c:v>
                </c:pt>
                <c:pt idx="33786">
                  <c:v>41587.375</c:v>
                </c:pt>
                <c:pt idx="33787">
                  <c:v>41587.416666666664</c:v>
                </c:pt>
                <c:pt idx="33788">
                  <c:v>41587.458333333336</c:v>
                </c:pt>
                <c:pt idx="33789">
                  <c:v>41587.5</c:v>
                </c:pt>
                <c:pt idx="33790">
                  <c:v>41587.541666666664</c:v>
                </c:pt>
                <c:pt idx="33791">
                  <c:v>41587.583333333336</c:v>
                </c:pt>
                <c:pt idx="33792">
                  <c:v>41587.625</c:v>
                </c:pt>
                <c:pt idx="33793">
                  <c:v>41587.666666666664</c:v>
                </c:pt>
                <c:pt idx="33794">
                  <c:v>41587.708333333336</c:v>
                </c:pt>
                <c:pt idx="33795">
                  <c:v>41587.75</c:v>
                </c:pt>
                <c:pt idx="33796">
                  <c:v>41587.791666666664</c:v>
                </c:pt>
                <c:pt idx="33797">
                  <c:v>41587.833333333336</c:v>
                </c:pt>
                <c:pt idx="33798">
                  <c:v>41587.875</c:v>
                </c:pt>
                <c:pt idx="33799">
                  <c:v>41587.916666666664</c:v>
                </c:pt>
                <c:pt idx="33800">
                  <c:v>41587.958333333336</c:v>
                </c:pt>
                <c:pt idx="33801">
                  <c:v>41588</c:v>
                </c:pt>
                <c:pt idx="33802">
                  <c:v>41588.041666666664</c:v>
                </c:pt>
                <c:pt idx="33803">
                  <c:v>41588.083333333336</c:v>
                </c:pt>
                <c:pt idx="33804">
                  <c:v>41588.125</c:v>
                </c:pt>
                <c:pt idx="33805">
                  <c:v>41588.166666666664</c:v>
                </c:pt>
                <c:pt idx="33806">
                  <c:v>41588.208333333336</c:v>
                </c:pt>
                <c:pt idx="33807">
                  <c:v>41588.25</c:v>
                </c:pt>
                <c:pt idx="33808">
                  <c:v>41588.291666666664</c:v>
                </c:pt>
                <c:pt idx="33809">
                  <c:v>41588.333333333336</c:v>
                </c:pt>
                <c:pt idx="33810">
                  <c:v>41588.375</c:v>
                </c:pt>
                <c:pt idx="33811">
                  <c:v>41588.416666666664</c:v>
                </c:pt>
                <c:pt idx="33812">
                  <c:v>41588.458333333336</c:v>
                </c:pt>
                <c:pt idx="33813">
                  <c:v>41588.5</c:v>
                </c:pt>
                <c:pt idx="33814">
                  <c:v>41588.541666666664</c:v>
                </c:pt>
                <c:pt idx="33815">
                  <c:v>41588.583333333336</c:v>
                </c:pt>
                <c:pt idx="33816">
                  <c:v>41588.625</c:v>
                </c:pt>
                <c:pt idx="33817">
                  <c:v>41588.666666666664</c:v>
                </c:pt>
                <c:pt idx="33818">
                  <c:v>41588.708333333336</c:v>
                </c:pt>
                <c:pt idx="33819">
                  <c:v>41588.75</c:v>
                </c:pt>
                <c:pt idx="33820">
                  <c:v>41588.791666666664</c:v>
                </c:pt>
                <c:pt idx="33821">
                  <c:v>41588.833333333336</c:v>
                </c:pt>
                <c:pt idx="33822">
                  <c:v>41588.875</c:v>
                </c:pt>
                <c:pt idx="33823">
                  <c:v>41588.916666666664</c:v>
                </c:pt>
                <c:pt idx="33824">
                  <c:v>41588.958333333336</c:v>
                </c:pt>
                <c:pt idx="33825">
                  <c:v>41589</c:v>
                </c:pt>
                <c:pt idx="33826">
                  <c:v>41589.041666666664</c:v>
                </c:pt>
                <c:pt idx="33827">
                  <c:v>41589.083333333336</c:v>
                </c:pt>
                <c:pt idx="33828">
                  <c:v>41589.125</c:v>
                </c:pt>
                <c:pt idx="33829">
                  <c:v>41589.166666666664</c:v>
                </c:pt>
                <c:pt idx="33830">
                  <c:v>41589.208333333336</c:v>
                </c:pt>
                <c:pt idx="33831">
                  <c:v>41589.25</c:v>
                </c:pt>
                <c:pt idx="33832">
                  <c:v>41589.291666666664</c:v>
                </c:pt>
                <c:pt idx="33833">
                  <c:v>41589.333333333336</c:v>
                </c:pt>
                <c:pt idx="33834">
                  <c:v>41589.375</c:v>
                </c:pt>
                <c:pt idx="33835">
                  <c:v>41589.416666666664</c:v>
                </c:pt>
                <c:pt idx="33836">
                  <c:v>41589.458333333336</c:v>
                </c:pt>
                <c:pt idx="33837">
                  <c:v>41589.5</c:v>
                </c:pt>
                <c:pt idx="33838">
                  <c:v>41589.541666666664</c:v>
                </c:pt>
                <c:pt idx="33839">
                  <c:v>41589.583333333336</c:v>
                </c:pt>
                <c:pt idx="33840">
                  <c:v>41589.625</c:v>
                </c:pt>
                <c:pt idx="33841">
                  <c:v>41589.666666666664</c:v>
                </c:pt>
                <c:pt idx="33842">
                  <c:v>41589.708333333336</c:v>
                </c:pt>
                <c:pt idx="33843">
                  <c:v>41589.75</c:v>
                </c:pt>
                <c:pt idx="33844">
                  <c:v>41589.791666666664</c:v>
                </c:pt>
                <c:pt idx="33845">
                  <c:v>41589.833333333336</c:v>
                </c:pt>
                <c:pt idx="33846">
                  <c:v>41589.875</c:v>
                </c:pt>
                <c:pt idx="33847">
                  <c:v>41589.916666666664</c:v>
                </c:pt>
                <c:pt idx="33848">
                  <c:v>41589.958333333336</c:v>
                </c:pt>
                <c:pt idx="33849">
                  <c:v>41590</c:v>
                </c:pt>
                <c:pt idx="33850">
                  <c:v>41590.041666666664</c:v>
                </c:pt>
                <c:pt idx="33851">
                  <c:v>41590.083333333336</c:v>
                </c:pt>
                <c:pt idx="33852">
                  <c:v>41590.125</c:v>
                </c:pt>
                <c:pt idx="33853">
                  <c:v>41590.166666666664</c:v>
                </c:pt>
                <c:pt idx="33854">
                  <c:v>41590.208333333336</c:v>
                </c:pt>
                <c:pt idx="33855">
                  <c:v>41590.25</c:v>
                </c:pt>
                <c:pt idx="33856">
                  <c:v>41590.291666666664</c:v>
                </c:pt>
                <c:pt idx="33857">
                  <c:v>41590.333333333336</c:v>
                </c:pt>
                <c:pt idx="33858">
                  <c:v>41590.375</c:v>
                </c:pt>
                <c:pt idx="33859">
                  <c:v>41590.416666666664</c:v>
                </c:pt>
                <c:pt idx="33860">
                  <c:v>41590.458333333336</c:v>
                </c:pt>
                <c:pt idx="33861">
                  <c:v>41590.5</c:v>
                </c:pt>
                <c:pt idx="33862">
                  <c:v>41590.541666666664</c:v>
                </c:pt>
                <c:pt idx="33863">
                  <c:v>41590.583333333336</c:v>
                </c:pt>
                <c:pt idx="33864">
                  <c:v>41590.625</c:v>
                </c:pt>
                <c:pt idx="33865">
                  <c:v>41590.666666666664</c:v>
                </c:pt>
                <c:pt idx="33866">
                  <c:v>41590.708333333336</c:v>
                </c:pt>
                <c:pt idx="33867">
                  <c:v>41590.75</c:v>
                </c:pt>
                <c:pt idx="33868">
                  <c:v>41590.791666666664</c:v>
                </c:pt>
                <c:pt idx="33869">
                  <c:v>41590.833333333336</c:v>
                </c:pt>
                <c:pt idx="33870">
                  <c:v>41590.875</c:v>
                </c:pt>
                <c:pt idx="33871">
                  <c:v>41590.916666666664</c:v>
                </c:pt>
                <c:pt idx="33872">
                  <c:v>41590.958333333336</c:v>
                </c:pt>
                <c:pt idx="33873">
                  <c:v>41591</c:v>
                </c:pt>
                <c:pt idx="33874">
                  <c:v>41591.041666666664</c:v>
                </c:pt>
                <c:pt idx="33875">
                  <c:v>41591.083333333336</c:v>
                </c:pt>
                <c:pt idx="33876">
                  <c:v>41591.125</c:v>
                </c:pt>
                <c:pt idx="33877">
                  <c:v>41591.166666666664</c:v>
                </c:pt>
                <c:pt idx="33878">
                  <c:v>41591.208333333336</c:v>
                </c:pt>
                <c:pt idx="33879">
                  <c:v>41591.25</c:v>
                </c:pt>
                <c:pt idx="33880">
                  <c:v>41591.291666666664</c:v>
                </c:pt>
                <c:pt idx="33881">
                  <c:v>41591.333333333336</c:v>
                </c:pt>
                <c:pt idx="33882">
                  <c:v>41591.375</c:v>
                </c:pt>
                <c:pt idx="33883">
                  <c:v>41591.416666666664</c:v>
                </c:pt>
                <c:pt idx="33884">
                  <c:v>41591.458333333336</c:v>
                </c:pt>
                <c:pt idx="33885">
                  <c:v>41591.5</c:v>
                </c:pt>
                <c:pt idx="33886">
                  <c:v>41591.541666666664</c:v>
                </c:pt>
                <c:pt idx="33887">
                  <c:v>41591.583333333336</c:v>
                </c:pt>
                <c:pt idx="33888">
                  <c:v>41591.625</c:v>
                </c:pt>
                <c:pt idx="33889">
                  <c:v>41591.666666666664</c:v>
                </c:pt>
                <c:pt idx="33890">
                  <c:v>41591.708333333336</c:v>
                </c:pt>
                <c:pt idx="33891">
                  <c:v>41591.75</c:v>
                </c:pt>
                <c:pt idx="33892">
                  <c:v>41591.791666666664</c:v>
                </c:pt>
                <c:pt idx="33893">
                  <c:v>41591.833333333336</c:v>
                </c:pt>
                <c:pt idx="33894">
                  <c:v>41591.875</c:v>
                </c:pt>
                <c:pt idx="33895">
                  <c:v>41591.916666666664</c:v>
                </c:pt>
                <c:pt idx="33896">
                  <c:v>41591.958333333336</c:v>
                </c:pt>
                <c:pt idx="33897">
                  <c:v>41592</c:v>
                </c:pt>
                <c:pt idx="33898">
                  <c:v>41592.041666666664</c:v>
                </c:pt>
                <c:pt idx="33899">
                  <c:v>41592.083333333336</c:v>
                </c:pt>
                <c:pt idx="33900">
                  <c:v>41592.125</c:v>
                </c:pt>
                <c:pt idx="33901">
                  <c:v>41592.166666666664</c:v>
                </c:pt>
                <c:pt idx="33902">
                  <c:v>41592.208333333336</c:v>
                </c:pt>
                <c:pt idx="33903">
                  <c:v>41592.25</c:v>
                </c:pt>
                <c:pt idx="33904">
                  <c:v>41592.291666666664</c:v>
                </c:pt>
                <c:pt idx="33905">
                  <c:v>41592.333333333336</c:v>
                </c:pt>
                <c:pt idx="33906">
                  <c:v>41592.375</c:v>
                </c:pt>
                <c:pt idx="33907">
                  <c:v>41592.416666666664</c:v>
                </c:pt>
                <c:pt idx="33908">
                  <c:v>41592.458333333336</c:v>
                </c:pt>
                <c:pt idx="33909">
                  <c:v>41592.5</c:v>
                </c:pt>
                <c:pt idx="33910">
                  <c:v>41592.541666666664</c:v>
                </c:pt>
                <c:pt idx="33911">
                  <c:v>41592.583333333336</c:v>
                </c:pt>
                <c:pt idx="33912">
                  <c:v>41592.625</c:v>
                </c:pt>
                <c:pt idx="33913">
                  <c:v>41592.666666666664</c:v>
                </c:pt>
                <c:pt idx="33914">
                  <c:v>41592.708333333336</c:v>
                </c:pt>
                <c:pt idx="33915">
                  <c:v>41592.75</c:v>
                </c:pt>
                <c:pt idx="33916">
                  <c:v>41592.791666666664</c:v>
                </c:pt>
                <c:pt idx="33917">
                  <c:v>41592.833333333336</c:v>
                </c:pt>
                <c:pt idx="33918">
                  <c:v>41592.875</c:v>
                </c:pt>
                <c:pt idx="33919">
                  <c:v>41592.916666666664</c:v>
                </c:pt>
                <c:pt idx="33920">
                  <c:v>41592.958333333336</c:v>
                </c:pt>
                <c:pt idx="33921">
                  <c:v>41593</c:v>
                </c:pt>
                <c:pt idx="33922">
                  <c:v>41593.041666666664</c:v>
                </c:pt>
                <c:pt idx="33923">
                  <c:v>41593.083333333336</c:v>
                </c:pt>
                <c:pt idx="33924">
                  <c:v>41593.125</c:v>
                </c:pt>
                <c:pt idx="33925">
                  <c:v>41593.166666666664</c:v>
                </c:pt>
                <c:pt idx="33926">
                  <c:v>41593.208333333336</c:v>
                </c:pt>
                <c:pt idx="33927">
                  <c:v>41593.25</c:v>
                </c:pt>
                <c:pt idx="33928">
                  <c:v>41593.291666666664</c:v>
                </c:pt>
                <c:pt idx="33929">
                  <c:v>41593.333333333336</c:v>
                </c:pt>
                <c:pt idx="33930">
                  <c:v>41593.375</c:v>
                </c:pt>
                <c:pt idx="33931">
                  <c:v>41593.416666666664</c:v>
                </c:pt>
                <c:pt idx="33932">
                  <c:v>41593.458333333336</c:v>
                </c:pt>
                <c:pt idx="33933">
                  <c:v>41593.5</c:v>
                </c:pt>
                <c:pt idx="33934">
                  <c:v>41593.541666666664</c:v>
                </c:pt>
                <c:pt idx="33935">
                  <c:v>41593.583333333336</c:v>
                </c:pt>
                <c:pt idx="33936">
                  <c:v>41593.625</c:v>
                </c:pt>
                <c:pt idx="33937">
                  <c:v>41593.666666666664</c:v>
                </c:pt>
                <c:pt idx="33938">
                  <c:v>41593.708333333336</c:v>
                </c:pt>
                <c:pt idx="33939">
                  <c:v>41593.75</c:v>
                </c:pt>
                <c:pt idx="33940">
                  <c:v>41593.791666666664</c:v>
                </c:pt>
                <c:pt idx="33941">
                  <c:v>41593.833333333336</c:v>
                </c:pt>
                <c:pt idx="33942">
                  <c:v>41593.875</c:v>
                </c:pt>
                <c:pt idx="33943">
                  <c:v>41593.916666666664</c:v>
                </c:pt>
                <c:pt idx="33944">
                  <c:v>41593.958333333336</c:v>
                </c:pt>
                <c:pt idx="33945">
                  <c:v>41594</c:v>
                </c:pt>
                <c:pt idx="33946">
                  <c:v>41594.041666666664</c:v>
                </c:pt>
                <c:pt idx="33947">
                  <c:v>41594.083333333336</c:v>
                </c:pt>
                <c:pt idx="33948">
                  <c:v>41594.125</c:v>
                </c:pt>
                <c:pt idx="33949">
                  <c:v>41594.166666666664</c:v>
                </c:pt>
                <c:pt idx="33950">
                  <c:v>41594.208333333336</c:v>
                </c:pt>
                <c:pt idx="33951">
                  <c:v>41594.25</c:v>
                </c:pt>
                <c:pt idx="33952">
                  <c:v>41594.291666666664</c:v>
                </c:pt>
                <c:pt idx="33953">
                  <c:v>41594.333333333336</c:v>
                </c:pt>
                <c:pt idx="33954">
                  <c:v>41594.375</c:v>
                </c:pt>
                <c:pt idx="33955">
                  <c:v>41594.416666666664</c:v>
                </c:pt>
                <c:pt idx="33956">
                  <c:v>41594.458333333336</c:v>
                </c:pt>
                <c:pt idx="33957">
                  <c:v>41594.5</c:v>
                </c:pt>
                <c:pt idx="33958">
                  <c:v>41594.541666666664</c:v>
                </c:pt>
                <c:pt idx="33959">
                  <c:v>41594.583333333336</c:v>
                </c:pt>
                <c:pt idx="33960">
                  <c:v>41594.625</c:v>
                </c:pt>
                <c:pt idx="33961">
                  <c:v>41594.666666666664</c:v>
                </c:pt>
                <c:pt idx="33962">
                  <c:v>41594.708333333336</c:v>
                </c:pt>
                <c:pt idx="33963">
                  <c:v>41594.75</c:v>
                </c:pt>
                <c:pt idx="33964">
                  <c:v>41594.791666666664</c:v>
                </c:pt>
                <c:pt idx="33965">
                  <c:v>41594.833333333336</c:v>
                </c:pt>
                <c:pt idx="33966">
                  <c:v>41594.875</c:v>
                </c:pt>
                <c:pt idx="33967">
                  <c:v>41594.916666666664</c:v>
                </c:pt>
                <c:pt idx="33968">
                  <c:v>41594.958333333336</c:v>
                </c:pt>
                <c:pt idx="33969">
                  <c:v>41595</c:v>
                </c:pt>
                <c:pt idx="33970">
                  <c:v>41595.041666666664</c:v>
                </c:pt>
                <c:pt idx="33971">
                  <c:v>41595.083333333336</c:v>
                </c:pt>
                <c:pt idx="33972">
                  <c:v>41595.125</c:v>
                </c:pt>
                <c:pt idx="33973">
                  <c:v>41595.166666666664</c:v>
                </c:pt>
                <c:pt idx="33974">
                  <c:v>41595.208333333336</c:v>
                </c:pt>
                <c:pt idx="33975">
                  <c:v>41595.25</c:v>
                </c:pt>
                <c:pt idx="33976">
                  <c:v>41595.291666666664</c:v>
                </c:pt>
                <c:pt idx="33977">
                  <c:v>41595.333333333336</c:v>
                </c:pt>
                <c:pt idx="33978">
                  <c:v>41595.375</c:v>
                </c:pt>
                <c:pt idx="33979">
                  <c:v>41595.416666666664</c:v>
                </c:pt>
                <c:pt idx="33980">
                  <c:v>41595.458333333336</c:v>
                </c:pt>
                <c:pt idx="33981">
                  <c:v>41595.5</c:v>
                </c:pt>
                <c:pt idx="33982">
                  <c:v>41595.541666666664</c:v>
                </c:pt>
                <c:pt idx="33983">
                  <c:v>41595.583333333336</c:v>
                </c:pt>
                <c:pt idx="33984">
                  <c:v>41595.625</c:v>
                </c:pt>
                <c:pt idx="33985">
                  <c:v>41595.666666666664</c:v>
                </c:pt>
                <c:pt idx="33986">
                  <c:v>41595.708333333336</c:v>
                </c:pt>
                <c:pt idx="33987">
                  <c:v>41595.75</c:v>
                </c:pt>
                <c:pt idx="33988">
                  <c:v>41595.791666666664</c:v>
                </c:pt>
                <c:pt idx="33989">
                  <c:v>41595.833333333336</c:v>
                </c:pt>
                <c:pt idx="33990">
                  <c:v>41595.875</c:v>
                </c:pt>
                <c:pt idx="33991">
                  <c:v>41595.916666666664</c:v>
                </c:pt>
                <c:pt idx="33992">
                  <c:v>41595.958333333336</c:v>
                </c:pt>
                <c:pt idx="33993">
                  <c:v>41596</c:v>
                </c:pt>
                <c:pt idx="33994">
                  <c:v>41596.041666666664</c:v>
                </c:pt>
                <c:pt idx="33995">
                  <c:v>41596.083333333336</c:v>
                </c:pt>
                <c:pt idx="33996">
                  <c:v>41596.125</c:v>
                </c:pt>
                <c:pt idx="33997">
                  <c:v>41596.166666666664</c:v>
                </c:pt>
                <c:pt idx="33998">
                  <c:v>41596.208333333336</c:v>
                </c:pt>
                <c:pt idx="33999">
                  <c:v>41596.25</c:v>
                </c:pt>
                <c:pt idx="34000">
                  <c:v>41596.291666666664</c:v>
                </c:pt>
                <c:pt idx="34001">
                  <c:v>41596.333333333336</c:v>
                </c:pt>
                <c:pt idx="34002">
                  <c:v>41596.375</c:v>
                </c:pt>
                <c:pt idx="34003">
                  <c:v>41596.416666666664</c:v>
                </c:pt>
                <c:pt idx="34004">
                  <c:v>41596.458333333336</c:v>
                </c:pt>
                <c:pt idx="34005">
                  <c:v>41596.5</c:v>
                </c:pt>
                <c:pt idx="34006">
                  <c:v>41596.541666666664</c:v>
                </c:pt>
                <c:pt idx="34007">
                  <c:v>41596.583333333336</c:v>
                </c:pt>
                <c:pt idx="34008">
                  <c:v>41596.625</c:v>
                </c:pt>
                <c:pt idx="34009">
                  <c:v>41596.666666666664</c:v>
                </c:pt>
                <c:pt idx="34010">
                  <c:v>41596.708333333336</c:v>
                </c:pt>
                <c:pt idx="34011">
                  <c:v>41596.75</c:v>
                </c:pt>
                <c:pt idx="34012">
                  <c:v>41596.791666666664</c:v>
                </c:pt>
                <c:pt idx="34013">
                  <c:v>41596.833333333336</c:v>
                </c:pt>
                <c:pt idx="34014">
                  <c:v>41596.875</c:v>
                </c:pt>
                <c:pt idx="34015">
                  <c:v>41596.916666666664</c:v>
                </c:pt>
                <c:pt idx="34016">
                  <c:v>41596.958333333336</c:v>
                </c:pt>
                <c:pt idx="34017">
                  <c:v>41597</c:v>
                </c:pt>
                <c:pt idx="34018">
                  <c:v>41597.041666666664</c:v>
                </c:pt>
                <c:pt idx="34019">
                  <c:v>41597.083333333336</c:v>
                </c:pt>
                <c:pt idx="34020">
                  <c:v>41597.125</c:v>
                </c:pt>
                <c:pt idx="34021">
                  <c:v>41597.166666666664</c:v>
                </c:pt>
                <c:pt idx="34022">
                  <c:v>41597.208333333336</c:v>
                </c:pt>
                <c:pt idx="34023">
                  <c:v>41597.25</c:v>
                </c:pt>
                <c:pt idx="34024">
                  <c:v>41597.291666666664</c:v>
                </c:pt>
                <c:pt idx="34025">
                  <c:v>41597.333333333336</c:v>
                </c:pt>
                <c:pt idx="34026">
                  <c:v>41597.375</c:v>
                </c:pt>
                <c:pt idx="34027">
                  <c:v>41597.416666666664</c:v>
                </c:pt>
                <c:pt idx="34028">
                  <c:v>41597.458333333336</c:v>
                </c:pt>
                <c:pt idx="34029">
                  <c:v>41597.5</c:v>
                </c:pt>
                <c:pt idx="34030">
                  <c:v>41597.541666666664</c:v>
                </c:pt>
                <c:pt idx="34031">
                  <c:v>41597.583333333336</c:v>
                </c:pt>
                <c:pt idx="34032">
                  <c:v>41597.625</c:v>
                </c:pt>
                <c:pt idx="34033">
                  <c:v>41597.666666666664</c:v>
                </c:pt>
                <c:pt idx="34034">
                  <c:v>41597.708333333336</c:v>
                </c:pt>
                <c:pt idx="34035">
                  <c:v>41597.75</c:v>
                </c:pt>
                <c:pt idx="34036">
                  <c:v>41597.791666666664</c:v>
                </c:pt>
                <c:pt idx="34037">
                  <c:v>41597.833333333336</c:v>
                </c:pt>
                <c:pt idx="34038">
                  <c:v>41597.875</c:v>
                </c:pt>
                <c:pt idx="34039">
                  <c:v>41597.916666666664</c:v>
                </c:pt>
                <c:pt idx="34040">
                  <c:v>41597.958333333336</c:v>
                </c:pt>
                <c:pt idx="34041">
                  <c:v>41598</c:v>
                </c:pt>
                <c:pt idx="34042">
                  <c:v>41598.041666666664</c:v>
                </c:pt>
                <c:pt idx="34043">
                  <c:v>41598.083333333336</c:v>
                </c:pt>
                <c:pt idx="34044">
                  <c:v>41598.125</c:v>
                </c:pt>
                <c:pt idx="34045">
                  <c:v>41598.166666666664</c:v>
                </c:pt>
                <c:pt idx="34046">
                  <c:v>41598.208333333336</c:v>
                </c:pt>
                <c:pt idx="34047">
                  <c:v>41598.25</c:v>
                </c:pt>
                <c:pt idx="34048">
                  <c:v>41598.291666666664</c:v>
                </c:pt>
                <c:pt idx="34049">
                  <c:v>41598.333333333336</c:v>
                </c:pt>
                <c:pt idx="34050">
                  <c:v>41598.375</c:v>
                </c:pt>
                <c:pt idx="34051">
                  <c:v>41598.416666666664</c:v>
                </c:pt>
                <c:pt idx="34052">
                  <c:v>41598.458333333336</c:v>
                </c:pt>
                <c:pt idx="34053">
                  <c:v>41598.5</c:v>
                </c:pt>
                <c:pt idx="34054">
                  <c:v>41598.541666666664</c:v>
                </c:pt>
                <c:pt idx="34055">
                  <c:v>41598.583333333336</c:v>
                </c:pt>
                <c:pt idx="34056">
                  <c:v>41598.625</c:v>
                </c:pt>
                <c:pt idx="34057">
                  <c:v>41598.666666666664</c:v>
                </c:pt>
                <c:pt idx="34058">
                  <c:v>41598.708333333336</c:v>
                </c:pt>
                <c:pt idx="34059">
                  <c:v>41598.75</c:v>
                </c:pt>
                <c:pt idx="34060">
                  <c:v>41598.791666666664</c:v>
                </c:pt>
                <c:pt idx="34061">
                  <c:v>41598.833333333336</c:v>
                </c:pt>
                <c:pt idx="34062">
                  <c:v>41598.875</c:v>
                </c:pt>
                <c:pt idx="34063">
                  <c:v>41598.916666666664</c:v>
                </c:pt>
                <c:pt idx="34064">
                  <c:v>41598.958333333336</c:v>
                </c:pt>
                <c:pt idx="34065">
                  <c:v>41599</c:v>
                </c:pt>
                <c:pt idx="34066">
                  <c:v>41599.041666666664</c:v>
                </c:pt>
                <c:pt idx="34067">
                  <c:v>41599.083333333336</c:v>
                </c:pt>
                <c:pt idx="34068">
                  <c:v>41599.125</c:v>
                </c:pt>
                <c:pt idx="34069">
                  <c:v>41599.166666666664</c:v>
                </c:pt>
                <c:pt idx="34070">
                  <c:v>41599.208333333336</c:v>
                </c:pt>
                <c:pt idx="34071">
                  <c:v>41599.25</c:v>
                </c:pt>
                <c:pt idx="34072">
                  <c:v>41599.291666666664</c:v>
                </c:pt>
                <c:pt idx="34073">
                  <c:v>41599.333333333336</c:v>
                </c:pt>
                <c:pt idx="34074">
                  <c:v>41599.375</c:v>
                </c:pt>
                <c:pt idx="34075">
                  <c:v>41599.416666666664</c:v>
                </c:pt>
                <c:pt idx="34076">
                  <c:v>41599.458333333336</c:v>
                </c:pt>
                <c:pt idx="34077">
                  <c:v>41599.5</c:v>
                </c:pt>
                <c:pt idx="34078">
                  <c:v>41599.541666666664</c:v>
                </c:pt>
                <c:pt idx="34079">
                  <c:v>41599.583333333336</c:v>
                </c:pt>
                <c:pt idx="34080">
                  <c:v>41599.625</c:v>
                </c:pt>
                <c:pt idx="34081">
                  <c:v>41599.666666666664</c:v>
                </c:pt>
                <c:pt idx="34082">
                  <c:v>41599.708333333336</c:v>
                </c:pt>
                <c:pt idx="34083">
                  <c:v>41599.75</c:v>
                </c:pt>
                <c:pt idx="34084">
                  <c:v>41599.791666666664</c:v>
                </c:pt>
                <c:pt idx="34085">
                  <c:v>41599.833333333336</c:v>
                </c:pt>
                <c:pt idx="34086">
                  <c:v>41599.875</c:v>
                </c:pt>
                <c:pt idx="34087">
                  <c:v>41599.916666666664</c:v>
                </c:pt>
                <c:pt idx="34088">
                  <c:v>41599.958333333336</c:v>
                </c:pt>
                <c:pt idx="34089">
                  <c:v>41600</c:v>
                </c:pt>
                <c:pt idx="34090">
                  <c:v>41600.041666666664</c:v>
                </c:pt>
                <c:pt idx="34091">
                  <c:v>41600.083333333336</c:v>
                </c:pt>
                <c:pt idx="34092">
                  <c:v>41600.125</c:v>
                </c:pt>
                <c:pt idx="34093">
                  <c:v>41600.166666666664</c:v>
                </c:pt>
                <c:pt idx="34094">
                  <c:v>41600.208333333336</c:v>
                </c:pt>
                <c:pt idx="34095">
                  <c:v>41600.25</c:v>
                </c:pt>
                <c:pt idx="34096">
                  <c:v>41600.291666666664</c:v>
                </c:pt>
                <c:pt idx="34097">
                  <c:v>41600.333333333336</c:v>
                </c:pt>
                <c:pt idx="34098">
                  <c:v>41600.375</c:v>
                </c:pt>
                <c:pt idx="34099">
                  <c:v>41600.416666666664</c:v>
                </c:pt>
                <c:pt idx="34100">
                  <c:v>41600.458333333336</c:v>
                </c:pt>
                <c:pt idx="34101">
                  <c:v>41600.5</c:v>
                </c:pt>
                <c:pt idx="34102">
                  <c:v>41600.541666666664</c:v>
                </c:pt>
                <c:pt idx="34103">
                  <c:v>41600.583333333336</c:v>
                </c:pt>
                <c:pt idx="34104">
                  <c:v>41600.625</c:v>
                </c:pt>
                <c:pt idx="34105">
                  <c:v>41600.666666666664</c:v>
                </c:pt>
                <c:pt idx="34106">
                  <c:v>41600.708333333336</c:v>
                </c:pt>
                <c:pt idx="34107">
                  <c:v>41600.75</c:v>
                </c:pt>
                <c:pt idx="34108">
                  <c:v>41600.791666666664</c:v>
                </c:pt>
                <c:pt idx="34109">
                  <c:v>41600.833333333336</c:v>
                </c:pt>
                <c:pt idx="34110">
                  <c:v>41600.875</c:v>
                </c:pt>
                <c:pt idx="34111">
                  <c:v>41600.916666666664</c:v>
                </c:pt>
                <c:pt idx="34112">
                  <c:v>41600.958333333336</c:v>
                </c:pt>
                <c:pt idx="34113">
                  <c:v>41601</c:v>
                </c:pt>
                <c:pt idx="34114">
                  <c:v>41601.041666666664</c:v>
                </c:pt>
                <c:pt idx="34115">
                  <c:v>41601.083333333336</c:v>
                </c:pt>
                <c:pt idx="34116">
                  <c:v>41601.125</c:v>
                </c:pt>
                <c:pt idx="34117">
                  <c:v>41601.166666666664</c:v>
                </c:pt>
                <c:pt idx="34118">
                  <c:v>41601.208333333336</c:v>
                </c:pt>
                <c:pt idx="34119">
                  <c:v>41601.25</c:v>
                </c:pt>
                <c:pt idx="34120">
                  <c:v>41601.291666666664</c:v>
                </c:pt>
                <c:pt idx="34121">
                  <c:v>41601.333333333336</c:v>
                </c:pt>
                <c:pt idx="34122">
                  <c:v>41601.375</c:v>
                </c:pt>
                <c:pt idx="34123">
                  <c:v>41601.416666666664</c:v>
                </c:pt>
                <c:pt idx="34124">
                  <c:v>41601.458333333336</c:v>
                </c:pt>
                <c:pt idx="34125">
                  <c:v>41601.5</c:v>
                </c:pt>
                <c:pt idx="34126">
                  <c:v>41601.541666666664</c:v>
                </c:pt>
                <c:pt idx="34127">
                  <c:v>41601.583333333336</c:v>
                </c:pt>
                <c:pt idx="34128">
                  <c:v>41601.625</c:v>
                </c:pt>
                <c:pt idx="34129">
                  <c:v>41601.666666666664</c:v>
                </c:pt>
                <c:pt idx="34130">
                  <c:v>41601.708333333336</c:v>
                </c:pt>
                <c:pt idx="34131">
                  <c:v>41601.75</c:v>
                </c:pt>
                <c:pt idx="34132">
                  <c:v>41601.791666666664</c:v>
                </c:pt>
                <c:pt idx="34133">
                  <c:v>41601.833333333336</c:v>
                </c:pt>
                <c:pt idx="34134">
                  <c:v>41601.875</c:v>
                </c:pt>
                <c:pt idx="34135">
                  <c:v>41601.916666666664</c:v>
                </c:pt>
                <c:pt idx="34136">
                  <c:v>41601.958333333336</c:v>
                </c:pt>
                <c:pt idx="34137">
                  <c:v>41602</c:v>
                </c:pt>
                <c:pt idx="34138">
                  <c:v>41602.041666666664</c:v>
                </c:pt>
                <c:pt idx="34139">
                  <c:v>41602.083333333336</c:v>
                </c:pt>
                <c:pt idx="34140">
                  <c:v>41602.125</c:v>
                </c:pt>
                <c:pt idx="34141">
                  <c:v>41602.166666666664</c:v>
                </c:pt>
                <c:pt idx="34142">
                  <c:v>41602.208333333336</c:v>
                </c:pt>
                <c:pt idx="34143">
                  <c:v>41602.25</c:v>
                </c:pt>
                <c:pt idx="34144">
                  <c:v>41602.291666666664</c:v>
                </c:pt>
                <c:pt idx="34145">
                  <c:v>41602.333333333336</c:v>
                </c:pt>
                <c:pt idx="34146">
                  <c:v>41602.375</c:v>
                </c:pt>
                <c:pt idx="34147">
                  <c:v>41602.416666666664</c:v>
                </c:pt>
                <c:pt idx="34148">
                  <c:v>41602.458333333336</c:v>
                </c:pt>
                <c:pt idx="34149">
                  <c:v>41602.5</c:v>
                </c:pt>
                <c:pt idx="34150">
                  <c:v>41602.541666666664</c:v>
                </c:pt>
                <c:pt idx="34151">
                  <c:v>41602.583333333336</c:v>
                </c:pt>
                <c:pt idx="34152">
                  <c:v>41602.625</c:v>
                </c:pt>
                <c:pt idx="34153">
                  <c:v>41602.666666666664</c:v>
                </c:pt>
                <c:pt idx="34154">
                  <c:v>41602.708333333336</c:v>
                </c:pt>
                <c:pt idx="34155">
                  <c:v>41602.75</c:v>
                </c:pt>
                <c:pt idx="34156">
                  <c:v>41602.791666666664</c:v>
                </c:pt>
                <c:pt idx="34157">
                  <c:v>41602.833333333336</c:v>
                </c:pt>
                <c:pt idx="34158">
                  <c:v>41602.875</c:v>
                </c:pt>
                <c:pt idx="34159">
                  <c:v>41602.916666666664</c:v>
                </c:pt>
                <c:pt idx="34160">
                  <c:v>41602.958333333336</c:v>
                </c:pt>
                <c:pt idx="34161">
                  <c:v>41603</c:v>
                </c:pt>
                <c:pt idx="34162">
                  <c:v>41603.041666666664</c:v>
                </c:pt>
                <c:pt idx="34163">
                  <c:v>41603.083333333336</c:v>
                </c:pt>
                <c:pt idx="34164">
                  <c:v>41603.125</c:v>
                </c:pt>
                <c:pt idx="34165">
                  <c:v>41603.166666666664</c:v>
                </c:pt>
                <c:pt idx="34166">
                  <c:v>41603.208333333336</c:v>
                </c:pt>
                <c:pt idx="34167">
                  <c:v>41603.25</c:v>
                </c:pt>
                <c:pt idx="34168">
                  <c:v>41603.291666666664</c:v>
                </c:pt>
                <c:pt idx="34169">
                  <c:v>41603.333333333336</c:v>
                </c:pt>
                <c:pt idx="34170">
                  <c:v>41603.375</c:v>
                </c:pt>
                <c:pt idx="34171">
                  <c:v>41603.416666666664</c:v>
                </c:pt>
                <c:pt idx="34172">
                  <c:v>41603.458333333336</c:v>
                </c:pt>
                <c:pt idx="34173">
                  <c:v>41603.5</c:v>
                </c:pt>
                <c:pt idx="34174">
                  <c:v>41603.541666666664</c:v>
                </c:pt>
                <c:pt idx="34175">
                  <c:v>41603.583333333336</c:v>
                </c:pt>
                <c:pt idx="34176">
                  <c:v>41603.625</c:v>
                </c:pt>
                <c:pt idx="34177">
                  <c:v>41603.666666666664</c:v>
                </c:pt>
                <c:pt idx="34178">
                  <c:v>41603.708333333336</c:v>
                </c:pt>
                <c:pt idx="34179">
                  <c:v>41603.75</c:v>
                </c:pt>
                <c:pt idx="34180">
                  <c:v>41603.791666666664</c:v>
                </c:pt>
                <c:pt idx="34181">
                  <c:v>41603.833333333336</c:v>
                </c:pt>
                <c:pt idx="34182">
                  <c:v>41603.875</c:v>
                </c:pt>
                <c:pt idx="34183">
                  <c:v>41603.916666666664</c:v>
                </c:pt>
                <c:pt idx="34184">
                  <c:v>41603.958333333336</c:v>
                </c:pt>
                <c:pt idx="34185">
                  <c:v>41604</c:v>
                </c:pt>
                <c:pt idx="34186">
                  <c:v>41604.041666666664</c:v>
                </c:pt>
                <c:pt idx="34187">
                  <c:v>41604.083333333336</c:v>
                </c:pt>
                <c:pt idx="34188">
                  <c:v>41604.125</c:v>
                </c:pt>
                <c:pt idx="34189">
                  <c:v>41604.166666666664</c:v>
                </c:pt>
                <c:pt idx="34190">
                  <c:v>41604.208333333336</c:v>
                </c:pt>
                <c:pt idx="34191">
                  <c:v>41604.25</c:v>
                </c:pt>
                <c:pt idx="34192">
                  <c:v>41604.291666666664</c:v>
                </c:pt>
                <c:pt idx="34193">
                  <c:v>41604.333333333336</c:v>
                </c:pt>
                <c:pt idx="34194">
                  <c:v>41604.375</c:v>
                </c:pt>
                <c:pt idx="34195">
                  <c:v>41604.416666666664</c:v>
                </c:pt>
                <c:pt idx="34196">
                  <c:v>41604.458333333336</c:v>
                </c:pt>
                <c:pt idx="34197">
                  <c:v>41604.5</c:v>
                </c:pt>
                <c:pt idx="34198">
                  <c:v>41604.541666666664</c:v>
                </c:pt>
                <c:pt idx="34199">
                  <c:v>41604.583333333336</c:v>
                </c:pt>
                <c:pt idx="34200">
                  <c:v>41604.625</c:v>
                </c:pt>
                <c:pt idx="34201">
                  <c:v>41604.666666666664</c:v>
                </c:pt>
                <c:pt idx="34202">
                  <c:v>41604.708333333336</c:v>
                </c:pt>
                <c:pt idx="34203">
                  <c:v>41604.75</c:v>
                </c:pt>
                <c:pt idx="34204">
                  <c:v>41604.791666666664</c:v>
                </c:pt>
                <c:pt idx="34205">
                  <c:v>41604.833333333336</c:v>
                </c:pt>
                <c:pt idx="34206">
                  <c:v>41604.875</c:v>
                </c:pt>
                <c:pt idx="34207">
                  <c:v>41604.916666666664</c:v>
                </c:pt>
                <c:pt idx="34208">
                  <c:v>41604.958333333336</c:v>
                </c:pt>
                <c:pt idx="34209">
                  <c:v>41605</c:v>
                </c:pt>
                <c:pt idx="34210">
                  <c:v>41605.041666666664</c:v>
                </c:pt>
                <c:pt idx="34211">
                  <c:v>41605.083333333336</c:v>
                </c:pt>
                <c:pt idx="34212">
                  <c:v>41605.125</c:v>
                </c:pt>
                <c:pt idx="34213">
                  <c:v>41605.166666666664</c:v>
                </c:pt>
                <c:pt idx="34214">
                  <c:v>41605.208333333336</c:v>
                </c:pt>
                <c:pt idx="34215">
                  <c:v>41605.25</c:v>
                </c:pt>
                <c:pt idx="34216">
                  <c:v>41605.291666666664</c:v>
                </c:pt>
                <c:pt idx="34217">
                  <c:v>41605.333333333336</c:v>
                </c:pt>
                <c:pt idx="34218">
                  <c:v>41605.375</c:v>
                </c:pt>
                <c:pt idx="34219">
                  <c:v>41605.416666666664</c:v>
                </c:pt>
                <c:pt idx="34220">
                  <c:v>41605.458333333336</c:v>
                </c:pt>
                <c:pt idx="34221">
                  <c:v>41605.5</c:v>
                </c:pt>
                <c:pt idx="34222">
                  <c:v>41605.541666666664</c:v>
                </c:pt>
                <c:pt idx="34223">
                  <c:v>41605.583333333336</c:v>
                </c:pt>
                <c:pt idx="34224">
                  <c:v>41605.625</c:v>
                </c:pt>
                <c:pt idx="34225">
                  <c:v>41605.666666666664</c:v>
                </c:pt>
                <c:pt idx="34226">
                  <c:v>41605.708333333336</c:v>
                </c:pt>
                <c:pt idx="34227">
                  <c:v>41605.75</c:v>
                </c:pt>
                <c:pt idx="34228">
                  <c:v>41605.791666666664</c:v>
                </c:pt>
                <c:pt idx="34229">
                  <c:v>41605.833333333336</c:v>
                </c:pt>
                <c:pt idx="34230">
                  <c:v>41605.875</c:v>
                </c:pt>
                <c:pt idx="34231">
                  <c:v>41605.916666666664</c:v>
                </c:pt>
                <c:pt idx="34232">
                  <c:v>41605.958333333336</c:v>
                </c:pt>
                <c:pt idx="34233">
                  <c:v>41606</c:v>
                </c:pt>
                <c:pt idx="34234">
                  <c:v>41606.041666666664</c:v>
                </c:pt>
                <c:pt idx="34235">
                  <c:v>41606.083333333336</c:v>
                </c:pt>
                <c:pt idx="34236">
                  <c:v>41606.125</c:v>
                </c:pt>
                <c:pt idx="34237">
                  <c:v>41606.166666666664</c:v>
                </c:pt>
                <c:pt idx="34238">
                  <c:v>41606.208333333336</c:v>
                </c:pt>
                <c:pt idx="34239">
                  <c:v>41606.25</c:v>
                </c:pt>
                <c:pt idx="34240">
                  <c:v>41606.291666666664</c:v>
                </c:pt>
                <c:pt idx="34241">
                  <c:v>41606.333333333336</c:v>
                </c:pt>
                <c:pt idx="34242">
                  <c:v>41606.375</c:v>
                </c:pt>
                <c:pt idx="34243">
                  <c:v>41606.416666666664</c:v>
                </c:pt>
                <c:pt idx="34244">
                  <c:v>41606.458333333336</c:v>
                </c:pt>
                <c:pt idx="34245">
                  <c:v>41606.5</c:v>
                </c:pt>
                <c:pt idx="34246">
                  <c:v>41606.541666666664</c:v>
                </c:pt>
                <c:pt idx="34247">
                  <c:v>41606.583333333336</c:v>
                </c:pt>
                <c:pt idx="34248">
                  <c:v>41606.625</c:v>
                </c:pt>
                <c:pt idx="34249">
                  <c:v>41606.666666666664</c:v>
                </c:pt>
                <c:pt idx="34250">
                  <c:v>41606.708333333336</c:v>
                </c:pt>
                <c:pt idx="34251">
                  <c:v>41606.75</c:v>
                </c:pt>
                <c:pt idx="34252">
                  <c:v>41606.791666666664</c:v>
                </c:pt>
                <c:pt idx="34253">
                  <c:v>41606.833333333336</c:v>
                </c:pt>
                <c:pt idx="34254">
                  <c:v>41606.875</c:v>
                </c:pt>
                <c:pt idx="34255">
                  <c:v>41606.916666666664</c:v>
                </c:pt>
                <c:pt idx="34256">
                  <c:v>41606.958333333336</c:v>
                </c:pt>
                <c:pt idx="34257">
                  <c:v>41607</c:v>
                </c:pt>
                <c:pt idx="34258">
                  <c:v>41607.041666666664</c:v>
                </c:pt>
                <c:pt idx="34259">
                  <c:v>41607.083333333336</c:v>
                </c:pt>
                <c:pt idx="34260">
                  <c:v>41607.125</c:v>
                </c:pt>
                <c:pt idx="34261">
                  <c:v>41607.166666666664</c:v>
                </c:pt>
                <c:pt idx="34262">
                  <c:v>41607.208333333336</c:v>
                </c:pt>
                <c:pt idx="34263">
                  <c:v>41607.25</c:v>
                </c:pt>
                <c:pt idx="34264">
                  <c:v>41607.291666666664</c:v>
                </c:pt>
                <c:pt idx="34265">
                  <c:v>41607.333333333336</c:v>
                </c:pt>
                <c:pt idx="34266">
                  <c:v>41607.375</c:v>
                </c:pt>
                <c:pt idx="34267">
                  <c:v>41607.416666666664</c:v>
                </c:pt>
                <c:pt idx="34268">
                  <c:v>41607.458333333336</c:v>
                </c:pt>
                <c:pt idx="34269">
                  <c:v>41607.5</c:v>
                </c:pt>
                <c:pt idx="34270">
                  <c:v>41607.541666666664</c:v>
                </c:pt>
                <c:pt idx="34271">
                  <c:v>41607.583333333336</c:v>
                </c:pt>
                <c:pt idx="34272">
                  <c:v>41607.625</c:v>
                </c:pt>
                <c:pt idx="34273">
                  <c:v>41607.666666666664</c:v>
                </c:pt>
                <c:pt idx="34274">
                  <c:v>41607.708333333336</c:v>
                </c:pt>
                <c:pt idx="34275">
                  <c:v>41607.75</c:v>
                </c:pt>
                <c:pt idx="34276">
                  <c:v>41607.791666666664</c:v>
                </c:pt>
                <c:pt idx="34277">
                  <c:v>41607.833333333336</c:v>
                </c:pt>
                <c:pt idx="34278">
                  <c:v>41607.875</c:v>
                </c:pt>
                <c:pt idx="34279">
                  <c:v>41607.916666666664</c:v>
                </c:pt>
                <c:pt idx="34280">
                  <c:v>41607.958333333336</c:v>
                </c:pt>
                <c:pt idx="34281">
                  <c:v>41608</c:v>
                </c:pt>
                <c:pt idx="34282">
                  <c:v>41608.041666666664</c:v>
                </c:pt>
                <c:pt idx="34283">
                  <c:v>41608.083333333336</c:v>
                </c:pt>
                <c:pt idx="34284">
                  <c:v>41608.125</c:v>
                </c:pt>
                <c:pt idx="34285">
                  <c:v>41608.166666666664</c:v>
                </c:pt>
                <c:pt idx="34286">
                  <c:v>41608.208333333336</c:v>
                </c:pt>
                <c:pt idx="34287">
                  <c:v>41608.25</c:v>
                </c:pt>
                <c:pt idx="34288">
                  <c:v>41608.291666666664</c:v>
                </c:pt>
                <c:pt idx="34289">
                  <c:v>41608.333333333336</c:v>
                </c:pt>
                <c:pt idx="34290">
                  <c:v>41608.375</c:v>
                </c:pt>
                <c:pt idx="34291">
                  <c:v>41608.416666666664</c:v>
                </c:pt>
                <c:pt idx="34292">
                  <c:v>41608.458333333336</c:v>
                </c:pt>
                <c:pt idx="34293">
                  <c:v>41608.5</c:v>
                </c:pt>
                <c:pt idx="34294">
                  <c:v>41608.541666666664</c:v>
                </c:pt>
                <c:pt idx="34295">
                  <c:v>41608.583333333336</c:v>
                </c:pt>
                <c:pt idx="34296">
                  <c:v>41608.625</c:v>
                </c:pt>
                <c:pt idx="34297">
                  <c:v>41608.666666666664</c:v>
                </c:pt>
                <c:pt idx="34298">
                  <c:v>41608.708333333336</c:v>
                </c:pt>
                <c:pt idx="34299">
                  <c:v>41608.75</c:v>
                </c:pt>
                <c:pt idx="34300">
                  <c:v>41608.791666666664</c:v>
                </c:pt>
                <c:pt idx="34301">
                  <c:v>41608.833333333336</c:v>
                </c:pt>
                <c:pt idx="34302">
                  <c:v>41608.875</c:v>
                </c:pt>
                <c:pt idx="34303">
                  <c:v>41608.916666666664</c:v>
                </c:pt>
                <c:pt idx="34304">
                  <c:v>41608.958333333336</c:v>
                </c:pt>
                <c:pt idx="34305">
                  <c:v>41609</c:v>
                </c:pt>
                <c:pt idx="34306">
                  <c:v>41609.041666666664</c:v>
                </c:pt>
                <c:pt idx="34307">
                  <c:v>41609.083333333336</c:v>
                </c:pt>
                <c:pt idx="34308">
                  <c:v>41609.125</c:v>
                </c:pt>
                <c:pt idx="34309">
                  <c:v>41609.166666666664</c:v>
                </c:pt>
                <c:pt idx="34310">
                  <c:v>41609.208333333336</c:v>
                </c:pt>
                <c:pt idx="34311">
                  <c:v>41609.25</c:v>
                </c:pt>
                <c:pt idx="34312">
                  <c:v>41609.291666666664</c:v>
                </c:pt>
                <c:pt idx="34313">
                  <c:v>41609.333333333336</c:v>
                </c:pt>
                <c:pt idx="34314">
                  <c:v>41609.375</c:v>
                </c:pt>
                <c:pt idx="34315">
                  <c:v>41609.416666666664</c:v>
                </c:pt>
                <c:pt idx="34316">
                  <c:v>41609.458333333336</c:v>
                </c:pt>
                <c:pt idx="34317">
                  <c:v>41609.5</c:v>
                </c:pt>
                <c:pt idx="34318">
                  <c:v>41609.541666666664</c:v>
                </c:pt>
                <c:pt idx="34319">
                  <c:v>41609.583333333336</c:v>
                </c:pt>
                <c:pt idx="34320">
                  <c:v>41609.625</c:v>
                </c:pt>
                <c:pt idx="34321">
                  <c:v>41609.666666666664</c:v>
                </c:pt>
                <c:pt idx="34322">
                  <c:v>41609.708333333336</c:v>
                </c:pt>
                <c:pt idx="34323">
                  <c:v>41609.75</c:v>
                </c:pt>
                <c:pt idx="34324">
                  <c:v>41609.791666666664</c:v>
                </c:pt>
                <c:pt idx="34325">
                  <c:v>41609.833333333336</c:v>
                </c:pt>
                <c:pt idx="34326">
                  <c:v>41609.875</c:v>
                </c:pt>
                <c:pt idx="34327">
                  <c:v>41609.916666666664</c:v>
                </c:pt>
                <c:pt idx="34328">
                  <c:v>41609.958333333336</c:v>
                </c:pt>
                <c:pt idx="34329">
                  <c:v>41610</c:v>
                </c:pt>
                <c:pt idx="34330">
                  <c:v>41610.041666666664</c:v>
                </c:pt>
                <c:pt idx="34331">
                  <c:v>41610.083333333336</c:v>
                </c:pt>
                <c:pt idx="34332">
                  <c:v>41610.125</c:v>
                </c:pt>
                <c:pt idx="34333">
                  <c:v>41610.166666666664</c:v>
                </c:pt>
                <c:pt idx="34334">
                  <c:v>41610.208333333336</c:v>
                </c:pt>
                <c:pt idx="34335">
                  <c:v>41610.25</c:v>
                </c:pt>
                <c:pt idx="34336">
                  <c:v>41610.291666666664</c:v>
                </c:pt>
                <c:pt idx="34337">
                  <c:v>41610.333333333336</c:v>
                </c:pt>
                <c:pt idx="34338">
                  <c:v>41610.375</c:v>
                </c:pt>
                <c:pt idx="34339">
                  <c:v>41610.416666666664</c:v>
                </c:pt>
                <c:pt idx="34340">
                  <c:v>41610.458333333336</c:v>
                </c:pt>
                <c:pt idx="34341">
                  <c:v>41610.5</c:v>
                </c:pt>
                <c:pt idx="34342">
                  <c:v>41610.541666666664</c:v>
                </c:pt>
                <c:pt idx="34343">
                  <c:v>41610.583333333336</c:v>
                </c:pt>
                <c:pt idx="34344">
                  <c:v>41610.625</c:v>
                </c:pt>
                <c:pt idx="34345">
                  <c:v>41610.666666666664</c:v>
                </c:pt>
                <c:pt idx="34346">
                  <c:v>41610.708333333336</c:v>
                </c:pt>
                <c:pt idx="34347">
                  <c:v>41610.75</c:v>
                </c:pt>
                <c:pt idx="34348">
                  <c:v>41610.791666666664</c:v>
                </c:pt>
                <c:pt idx="34349">
                  <c:v>41610.833333333336</c:v>
                </c:pt>
                <c:pt idx="34350">
                  <c:v>41610.875</c:v>
                </c:pt>
                <c:pt idx="34351">
                  <c:v>41610.916666666664</c:v>
                </c:pt>
                <c:pt idx="34352">
                  <c:v>41610.958333333336</c:v>
                </c:pt>
                <c:pt idx="34353">
                  <c:v>41611</c:v>
                </c:pt>
                <c:pt idx="34354">
                  <c:v>41611.041666666664</c:v>
                </c:pt>
                <c:pt idx="34355">
                  <c:v>41611.083333333336</c:v>
                </c:pt>
                <c:pt idx="34356">
                  <c:v>41611.125</c:v>
                </c:pt>
                <c:pt idx="34357">
                  <c:v>41611.166666666664</c:v>
                </c:pt>
                <c:pt idx="34358">
                  <c:v>41611.208333333336</c:v>
                </c:pt>
                <c:pt idx="34359">
                  <c:v>41611.25</c:v>
                </c:pt>
                <c:pt idx="34360">
                  <c:v>41611.291666666664</c:v>
                </c:pt>
                <c:pt idx="34361">
                  <c:v>41611.333333333336</c:v>
                </c:pt>
                <c:pt idx="34362">
                  <c:v>41611.375</c:v>
                </c:pt>
                <c:pt idx="34363">
                  <c:v>41611.416666666664</c:v>
                </c:pt>
                <c:pt idx="34364">
                  <c:v>41611.458333333336</c:v>
                </c:pt>
                <c:pt idx="34365">
                  <c:v>41611.5</c:v>
                </c:pt>
                <c:pt idx="34366">
                  <c:v>41611.541666666664</c:v>
                </c:pt>
                <c:pt idx="34367">
                  <c:v>41611.583333333336</c:v>
                </c:pt>
                <c:pt idx="34368">
                  <c:v>41611.625</c:v>
                </c:pt>
                <c:pt idx="34369">
                  <c:v>41611.666666666664</c:v>
                </c:pt>
                <c:pt idx="34370">
                  <c:v>41611.708333333336</c:v>
                </c:pt>
                <c:pt idx="34371">
                  <c:v>41611.75</c:v>
                </c:pt>
                <c:pt idx="34372">
                  <c:v>41611.791666666664</c:v>
                </c:pt>
                <c:pt idx="34373">
                  <c:v>41611.833333333336</c:v>
                </c:pt>
                <c:pt idx="34374">
                  <c:v>41611.875</c:v>
                </c:pt>
                <c:pt idx="34375">
                  <c:v>41611.916666666664</c:v>
                </c:pt>
                <c:pt idx="34376">
                  <c:v>41611.958333333336</c:v>
                </c:pt>
                <c:pt idx="34377">
                  <c:v>41612</c:v>
                </c:pt>
                <c:pt idx="34378">
                  <c:v>41612.041666666664</c:v>
                </c:pt>
                <c:pt idx="34379">
                  <c:v>41612.083333333336</c:v>
                </c:pt>
                <c:pt idx="34380">
                  <c:v>41612.125</c:v>
                </c:pt>
                <c:pt idx="34381">
                  <c:v>41612.166666666664</c:v>
                </c:pt>
                <c:pt idx="34382">
                  <c:v>41612.208333333336</c:v>
                </c:pt>
                <c:pt idx="34383">
                  <c:v>41612.25</c:v>
                </c:pt>
                <c:pt idx="34384">
                  <c:v>41612.291666666664</c:v>
                </c:pt>
                <c:pt idx="34385">
                  <c:v>41612.333333333336</c:v>
                </c:pt>
                <c:pt idx="34386">
                  <c:v>41612.375</c:v>
                </c:pt>
                <c:pt idx="34387">
                  <c:v>41612.416666666664</c:v>
                </c:pt>
                <c:pt idx="34388">
                  <c:v>41612.458333333336</c:v>
                </c:pt>
                <c:pt idx="34389">
                  <c:v>41612.5</c:v>
                </c:pt>
                <c:pt idx="34390">
                  <c:v>41612.541666666664</c:v>
                </c:pt>
                <c:pt idx="34391">
                  <c:v>41612.583333333336</c:v>
                </c:pt>
                <c:pt idx="34392">
                  <c:v>41612.625</c:v>
                </c:pt>
                <c:pt idx="34393">
                  <c:v>41612.666666666664</c:v>
                </c:pt>
                <c:pt idx="34394">
                  <c:v>41612.708333333336</c:v>
                </c:pt>
                <c:pt idx="34395">
                  <c:v>41612.75</c:v>
                </c:pt>
                <c:pt idx="34396">
                  <c:v>41612.791666666664</c:v>
                </c:pt>
                <c:pt idx="34397">
                  <c:v>41612.833333333336</c:v>
                </c:pt>
                <c:pt idx="34398">
                  <c:v>41612.875</c:v>
                </c:pt>
                <c:pt idx="34399">
                  <c:v>41612.916666666664</c:v>
                </c:pt>
                <c:pt idx="34400">
                  <c:v>41612.958333333336</c:v>
                </c:pt>
                <c:pt idx="34401">
                  <c:v>41613</c:v>
                </c:pt>
                <c:pt idx="34402">
                  <c:v>41613.041666666664</c:v>
                </c:pt>
                <c:pt idx="34403">
                  <c:v>41613.083333333336</c:v>
                </c:pt>
                <c:pt idx="34404">
                  <c:v>41613.125</c:v>
                </c:pt>
                <c:pt idx="34405">
                  <c:v>41613.166666666664</c:v>
                </c:pt>
                <c:pt idx="34406">
                  <c:v>41613.208333333336</c:v>
                </c:pt>
                <c:pt idx="34407">
                  <c:v>41613.25</c:v>
                </c:pt>
                <c:pt idx="34408">
                  <c:v>41613.291666666664</c:v>
                </c:pt>
                <c:pt idx="34409">
                  <c:v>41613.333333333336</c:v>
                </c:pt>
                <c:pt idx="34410">
                  <c:v>41613.375</c:v>
                </c:pt>
                <c:pt idx="34411">
                  <c:v>41613.416666666664</c:v>
                </c:pt>
                <c:pt idx="34412">
                  <c:v>41613.458333333336</c:v>
                </c:pt>
                <c:pt idx="34413">
                  <c:v>41613.5</c:v>
                </c:pt>
                <c:pt idx="34414">
                  <c:v>41613.541666666664</c:v>
                </c:pt>
                <c:pt idx="34415">
                  <c:v>41613.583333333336</c:v>
                </c:pt>
                <c:pt idx="34416">
                  <c:v>41613.625</c:v>
                </c:pt>
                <c:pt idx="34417">
                  <c:v>41613.666666666664</c:v>
                </c:pt>
                <c:pt idx="34418">
                  <c:v>41613.708333333336</c:v>
                </c:pt>
                <c:pt idx="34419">
                  <c:v>41613.75</c:v>
                </c:pt>
                <c:pt idx="34420">
                  <c:v>41613.791666666664</c:v>
                </c:pt>
                <c:pt idx="34421">
                  <c:v>41613.833333333336</c:v>
                </c:pt>
                <c:pt idx="34422">
                  <c:v>41613.875</c:v>
                </c:pt>
                <c:pt idx="34423">
                  <c:v>41613.916666666664</c:v>
                </c:pt>
                <c:pt idx="34424">
                  <c:v>41613.958333333336</c:v>
                </c:pt>
                <c:pt idx="34425">
                  <c:v>41614</c:v>
                </c:pt>
                <c:pt idx="34426">
                  <c:v>41614.041666666664</c:v>
                </c:pt>
                <c:pt idx="34427">
                  <c:v>41614.083333333336</c:v>
                </c:pt>
                <c:pt idx="34428">
                  <c:v>41614.125</c:v>
                </c:pt>
                <c:pt idx="34429">
                  <c:v>41614.166666666664</c:v>
                </c:pt>
                <c:pt idx="34430">
                  <c:v>41614.208333333336</c:v>
                </c:pt>
                <c:pt idx="34431">
                  <c:v>41614.25</c:v>
                </c:pt>
                <c:pt idx="34432">
                  <c:v>41614.291666666664</c:v>
                </c:pt>
                <c:pt idx="34433">
                  <c:v>41614.333333333336</c:v>
                </c:pt>
                <c:pt idx="34434">
                  <c:v>41614.375</c:v>
                </c:pt>
                <c:pt idx="34435">
                  <c:v>41614.416666666664</c:v>
                </c:pt>
                <c:pt idx="34436">
                  <c:v>41614.458333333336</c:v>
                </c:pt>
                <c:pt idx="34437">
                  <c:v>41614.5</c:v>
                </c:pt>
                <c:pt idx="34438">
                  <c:v>41614.541666666664</c:v>
                </c:pt>
                <c:pt idx="34439">
                  <c:v>41614.583333333336</c:v>
                </c:pt>
                <c:pt idx="34440">
                  <c:v>41614.625</c:v>
                </c:pt>
                <c:pt idx="34441">
                  <c:v>41614.666666666664</c:v>
                </c:pt>
                <c:pt idx="34442">
                  <c:v>41614.708333333336</c:v>
                </c:pt>
                <c:pt idx="34443">
                  <c:v>41614.75</c:v>
                </c:pt>
                <c:pt idx="34444">
                  <c:v>41614.791666666664</c:v>
                </c:pt>
                <c:pt idx="34445">
                  <c:v>41614.833333333336</c:v>
                </c:pt>
                <c:pt idx="34446">
                  <c:v>41614.875</c:v>
                </c:pt>
                <c:pt idx="34447">
                  <c:v>41614.916666666664</c:v>
                </c:pt>
                <c:pt idx="34448">
                  <c:v>41614.958333333336</c:v>
                </c:pt>
                <c:pt idx="34449">
                  <c:v>41615</c:v>
                </c:pt>
                <c:pt idx="34450">
                  <c:v>41615.041666666664</c:v>
                </c:pt>
                <c:pt idx="34451">
                  <c:v>41615.083333333336</c:v>
                </c:pt>
                <c:pt idx="34452">
                  <c:v>41615.125</c:v>
                </c:pt>
                <c:pt idx="34453">
                  <c:v>41615.166666666664</c:v>
                </c:pt>
                <c:pt idx="34454">
                  <c:v>41615.208333333336</c:v>
                </c:pt>
                <c:pt idx="34455">
                  <c:v>41615.25</c:v>
                </c:pt>
                <c:pt idx="34456">
                  <c:v>41615.291666666664</c:v>
                </c:pt>
                <c:pt idx="34457">
                  <c:v>41615.333333333336</c:v>
                </c:pt>
                <c:pt idx="34458">
                  <c:v>41615.375</c:v>
                </c:pt>
                <c:pt idx="34459">
                  <c:v>41615.416666666664</c:v>
                </c:pt>
                <c:pt idx="34460">
                  <c:v>41615.458333333336</c:v>
                </c:pt>
                <c:pt idx="34461">
                  <c:v>41615.5</c:v>
                </c:pt>
                <c:pt idx="34462">
                  <c:v>41615.541666666664</c:v>
                </c:pt>
                <c:pt idx="34463">
                  <c:v>41615.583333333336</c:v>
                </c:pt>
                <c:pt idx="34464">
                  <c:v>41615.625</c:v>
                </c:pt>
                <c:pt idx="34465">
                  <c:v>41615.666666666664</c:v>
                </c:pt>
                <c:pt idx="34466">
                  <c:v>41615.708333333336</c:v>
                </c:pt>
                <c:pt idx="34467">
                  <c:v>41615.75</c:v>
                </c:pt>
                <c:pt idx="34468">
                  <c:v>41615.791666666664</c:v>
                </c:pt>
                <c:pt idx="34469">
                  <c:v>41615.833333333336</c:v>
                </c:pt>
                <c:pt idx="34470">
                  <c:v>41615.875</c:v>
                </c:pt>
                <c:pt idx="34471">
                  <c:v>41615.916666666664</c:v>
                </c:pt>
                <c:pt idx="34472">
                  <c:v>41615.958333333336</c:v>
                </c:pt>
                <c:pt idx="34473">
                  <c:v>41616</c:v>
                </c:pt>
                <c:pt idx="34474">
                  <c:v>41616.041666666664</c:v>
                </c:pt>
                <c:pt idx="34475">
                  <c:v>41616.083333333336</c:v>
                </c:pt>
                <c:pt idx="34476">
                  <c:v>41616.125</c:v>
                </c:pt>
                <c:pt idx="34477">
                  <c:v>41616.166666666664</c:v>
                </c:pt>
                <c:pt idx="34478">
                  <c:v>41616.208333333336</c:v>
                </c:pt>
                <c:pt idx="34479">
                  <c:v>41616.25</c:v>
                </c:pt>
                <c:pt idx="34480">
                  <c:v>41616.291666666664</c:v>
                </c:pt>
                <c:pt idx="34481">
                  <c:v>41616.333333333336</c:v>
                </c:pt>
                <c:pt idx="34482">
                  <c:v>41616.375</c:v>
                </c:pt>
                <c:pt idx="34483">
                  <c:v>41616.416666666664</c:v>
                </c:pt>
                <c:pt idx="34484">
                  <c:v>41616.458333333336</c:v>
                </c:pt>
                <c:pt idx="34485">
                  <c:v>41616.5</c:v>
                </c:pt>
                <c:pt idx="34486">
                  <c:v>41616.541666666664</c:v>
                </c:pt>
                <c:pt idx="34487">
                  <c:v>41616.583333333336</c:v>
                </c:pt>
                <c:pt idx="34488">
                  <c:v>41616.625</c:v>
                </c:pt>
                <c:pt idx="34489">
                  <c:v>41616.666666666664</c:v>
                </c:pt>
                <c:pt idx="34490">
                  <c:v>41616.708333333336</c:v>
                </c:pt>
                <c:pt idx="34491">
                  <c:v>41616.75</c:v>
                </c:pt>
                <c:pt idx="34492">
                  <c:v>41616.791666666664</c:v>
                </c:pt>
                <c:pt idx="34493">
                  <c:v>41616.833333333336</c:v>
                </c:pt>
                <c:pt idx="34494">
                  <c:v>41616.875</c:v>
                </c:pt>
                <c:pt idx="34495">
                  <c:v>41616.916666666664</c:v>
                </c:pt>
                <c:pt idx="34496">
                  <c:v>41616.958333333336</c:v>
                </c:pt>
                <c:pt idx="34497">
                  <c:v>41617</c:v>
                </c:pt>
                <c:pt idx="34498">
                  <c:v>41617.041666666664</c:v>
                </c:pt>
                <c:pt idx="34499">
                  <c:v>41617.083333333336</c:v>
                </c:pt>
                <c:pt idx="34500">
                  <c:v>41617.125</c:v>
                </c:pt>
                <c:pt idx="34501">
                  <c:v>41617.166666666664</c:v>
                </c:pt>
                <c:pt idx="34502">
                  <c:v>41617.208333333336</c:v>
                </c:pt>
                <c:pt idx="34503">
                  <c:v>41617.25</c:v>
                </c:pt>
                <c:pt idx="34504">
                  <c:v>41617.291666666664</c:v>
                </c:pt>
                <c:pt idx="34505">
                  <c:v>41617.333333333336</c:v>
                </c:pt>
                <c:pt idx="34506">
                  <c:v>41617.375</c:v>
                </c:pt>
                <c:pt idx="34507">
                  <c:v>41617.416666666664</c:v>
                </c:pt>
                <c:pt idx="34508">
                  <c:v>41617.458333333336</c:v>
                </c:pt>
                <c:pt idx="34509">
                  <c:v>41617.5</c:v>
                </c:pt>
                <c:pt idx="34510">
                  <c:v>41617.541666666664</c:v>
                </c:pt>
                <c:pt idx="34511">
                  <c:v>41617.583333333336</c:v>
                </c:pt>
                <c:pt idx="34512">
                  <c:v>41617.625</c:v>
                </c:pt>
                <c:pt idx="34513">
                  <c:v>41617.666666666664</c:v>
                </c:pt>
                <c:pt idx="34514">
                  <c:v>41617.708333333336</c:v>
                </c:pt>
                <c:pt idx="34515">
                  <c:v>41617.75</c:v>
                </c:pt>
                <c:pt idx="34516">
                  <c:v>41617.791666666664</c:v>
                </c:pt>
                <c:pt idx="34517">
                  <c:v>41617.833333333336</c:v>
                </c:pt>
                <c:pt idx="34518">
                  <c:v>41617.875</c:v>
                </c:pt>
                <c:pt idx="34519">
                  <c:v>41617.916666666664</c:v>
                </c:pt>
                <c:pt idx="34520">
                  <c:v>41617.958333333336</c:v>
                </c:pt>
                <c:pt idx="34521">
                  <c:v>41618</c:v>
                </c:pt>
                <c:pt idx="34522">
                  <c:v>41618.041666666664</c:v>
                </c:pt>
                <c:pt idx="34523">
                  <c:v>41618.083333333336</c:v>
                </c:pt>
                <c:pt idx="34524">
                  <c:v>41618.125</c:v>
                </c:pt>
                <c:pt idx="34525">
                  <c:v>41618.166666666664</c:v>
                </c:pt>
                <c:pt idx="34526">
                  <c:v>41618.208333333336</c:v>
                </c:pt>
                <c:pt idx="34527">
                  <c:v>41618.25</c:v>
                </c:pt>
                <c:pt idx="34528">
                  <c:v>41618.291666666664</c:v>
                </c:pt>
                <c:pt idx="34529">
                  <c:v>41618.333333333336</c:v>
                </c:pt>
                <c:pt idx="34530">
                  <c:v>41618.375</c:v>
                </c:pt>
                <c:pt idx="34531">
                  <c:v>41618.416666666664</c:v>
                </c:pt>
                <c:pt idx="34532">
                  <c:v>41618.458333333336</c:v>
                </c:pt>
                <c:pt idx="34533">
                  <c:v>41618.5</c:v>
                </c:pt>
                <c:pt idx="34534">
                  <c:v>41618.541666666664</c:v>
                </c:pt>
                <c:pt idx="34535">
                  <c:v>41618.583333333336</c:v>
                </c:pt>
                <c:pt idx="34536">
                  <c:v>41618.625</c:v>
                </c:pt>
                <c:pt idx="34537">
                  <c:v>41618.666666666664</c:v>
                </c:pt>
                <c:pt idx="34538">
                  <c:v>41618.708333333336</c:v>
                </c:pt>
                <c:pt idx="34539">
                  <c:v>41618.75</c:v>
                </c:pt>
                <c:pt idx="34540">
                  <c:v>41618.791666666664</c:v>
                </c:pt>
                <c:pt idx="34541">
                  <c:v>41618.833333333336</c:v>
                </c:pt>
                <c:pt idx="34542">
                  <c:v>41618.875</c:v>
                </c:pt>
                <c:pt idx="34543">
                  <c:v>41618.916666666664</c:v>
                </c:pt>
                <c:pt idx="34544">
                  <c:v>41618.958333333336</c:v>
                </c:pt>
                <c:pt idx="34545">
                  <c:v>41619</c:v>
                </c:pt>
                <c:pt idx="34546">
                  <c:v>41619.041666666664</c:v>
                </c:pt>
                <c:pt idx="34547">
                  <c:v>41619.083333333336</c:v>
                </c:pt>
                <c:pt idx="34548">
                  <c:v>41619.125</c:v>
                </c:pt>
                <c:pt idx="34549">
                  <c:v>41619.166666666664</c:v>
                </c:pt>
                <c:pt idx="34550">
                  <c:v>41619.208333333336</c:v>
                </c:pt>
                <c:pt idx="34551">
                  <c:v>41619.25</c:v>
                </c:pt>
                <c:pt idx="34552">
                  <c:v>41619.291666666664</c:v>
                </c:pt>
                <c:pt idx="34553">
                  <c:v>41619.333333333336</c:v>
                </c:pt>
                <c:pt idx="34554">
                  <c:v>41619.375</c:v>
                </c:pt>
                <c:pt idx="34555">
                  <c:v>41619.416666666664</c:v>
                </c:pt>
                <c:pt idx="34556">
                  <c:v>41619.458333333336</c:v>
                </c:pt>
                <c:pt idx="34557">
                  <c:v>41619.5</c:v>
                </c:pt>
                <c:pt idx="34558">
                  <c:v>41619.541666666664</c:v>
                </c:pt>
                <c:pt idx="34559">
                  <c:v>41619.583333333336</c:v>
                </c:pt>
                <c:pt idx="34560">
                  <c:v>41619.625</c:v>
                </c:pt>
                <c:pt idx="34561">
                  <c:v>41619.666666666664</c:v>
                </c:pt>
                <c:pt idx="34562">
                  <c:v>41619.708333333336</c:v>
                </c:pt>
                <c:pt idx="34563">
                  <c:v>41619.75</c:v>
                </c:pt>
                <c:pt idx="34564">
                  <c:v>41619.791666666664</c:v>
                </c:pt>
                <c:pt idx="34565">
                  <c:v>41619.833333333336</c:v>
                </c:pt>
                <c:pt idx="34566">
                  <c:v>41619.875</c:v>
                </c:pt>
                <c:pt idx="34567">
                  <c:v>41619.916666666664</c:v>
                </c:pt>
                <c:pt idx="34568">
                  <c:v>41619.958333333336</c:v>
                </c:pt>
                <c:pt idx="34569">
                  <c:v>41620</c:v>
                </c:pt>
                <c:pt idx="34570">
                  <c:v>41620.041666666664</c:v>
                </c:pt>
                <c:pt idx="34571">
                  <c:v>41620.083333333336</c:v>
                </c:pt>
                <c:pt idx="34572">
                  <c:v>41620.125</c:v>
                </c:pt>
                <c:pt idx="34573">
                  <c:v>41620.166666666664</c:v>
                </c:pt>
                <c:pt idx="34574">
                  <c:v>41620.208333333336</c:v>
                </c:pt>
                <c:pt idx="34575">
                  <c:v>41620.25</c:v>
                </c:pt>
                <c:pt idx="34576">
                  <c:v>41620.291666666664</c:v>
                </c:pt>
                <c:pt idx="34577">
                  <c:v>41620.333333333336</c:v>
                </c:pt>
                <c:pt idx="34578">
                  <c:v>41620.375</c:v>
                </c:pt>
                <c:pt idx="34579">
                  <c:v>41620.416666666664</c:v>
                </c:pt>
                <c:pt idx="34580">
                  <c:v>41620.458333333336</c:v>
                </c:pt>
                <c:pt idx="34581">
                  <c:v>41620.5</c:v>
                </c:pt>
                <c:pt idx="34582">
                  <c:v>41620.541666666664</c:v>
                </c:pt>
                <c:pt idx="34583">
                  <c:v>41620.583333333336</c:v>
                </c:pt>
                <c:pt idx="34584">
                  <c:v>41620.625</c:v>
                </c:pt>
                <c:pt idx="34585">
                  <c:v>41620.666666666664</c:v>
                </c:pt>
                <c:pt idx="34586">
                  <c:v>41620.708333333336</c:v>
                </c:pt>
                <c:pt idx="34587">
                  <c:v>41620.75</c:v>
                </c:pt>
                <c:pt idx="34588">
                  <c:v>41620.791666666664</c:v>
                </c:pt>
                <c:pt idx="34589">
                  <c:v>41620.833333333336</c:v>
                </c:pt>
                <c:pt idx="34590">
                  <c:v>41620.875</c:v>
                </c:pt>
                <c:pt idx="34591">
                  <c:v>41620.916666666664</c:v>
                </c:pt>
                <c:pt idx="34592">
                  <c:v>41620.958333333336</c:v>
                </c:pt>
                <c:pt idx="34593">
                  <c:v>41621</c:v>
                </c:pt>
                <c:pt idx="34594">
                  <c:v>41621.041666666664</c:v>
                </c:pt>
                <c:pt idx="34595">
                  <c:v>41621.083333333336</c:v>
                </c:pt>
                <c:pt idx="34596">
                  <c:v>41621.125</c:v>
                </c:pt>
                <c:pt idx="34597">
                  <c:v>41621.166666666664</c:v>
                </c:pt>
                <c:pt idx="34598">
                  <c:v>41621.208333333336</c:v>
                </c:pt>
                <c:pt idx="34599">
                  <c:v>41621.25</c:v>
                </c:pt>
                <c:pt idx="34600">
                  <c:v>41621.291666666664</c:v>
                </c:pt>
                <c:pt idx="34601">
                  <c:v>41621.333333333336</c:v>
                </c:pt>
                <c:pt idx="34602">
                  <c:v>41621.375</c:v>
                </c:pt>
                <c:pt idx="34603">
                  <c:v>41621.416666666664</c:v>
                </c:pt>
                <c:pt idx="34604">
                  <c:v>41621.458333333336</c:v>
                </c:pt>
                <c:pt idx="34605">
                  <c:v>41621.5</c:v>
                </c:pt>
                <c:pt idx="34606">
                  <c:v>41621.541666666664</c:v>
                </c:pt>
                <c:pt idx="34607">
                  <c:v>41621.583333333336</c:v>
                </c:pt>
                <c:pt idx="34608">
                  <c:v>41621.625</c:v>
                </c:pt>
                <c:pt idx="34609">
                  <c:v>41621.666666666664</c:v>
                </c:pt>
                <c:pt idx="34610">
                  <c:v>41621.708333333336</c:v>
                </c:pt>
                <c:pt idx="34611">
                  <c:v>41621.75</c:v>
                </c:pt>
                <c:pt idx="34612">
                  <c:v>41621.791666666664</c:v>
                </c:pt>
                <c:pt idx="34613">
                  <c:v>41621.833333333336</c:v>
                </c:pt>
                <c:pt idx="34614">
                  <c:v>41621.875</c:v>
                </c:pt>
                <c:pt idx="34615">
                  <c:v>41621.916666666664</c:v>
                </c:pt>
                <c:pt idx="34616">
                  <c:v>41621.958333333336</c:v>
                </c:pt>
                <c:pt idx="34617">
                  <c:v>41622</c:v>
                </c:pt>
                <c:pt idx="34618">
                  <c:v>41622.041666666664</c:v>
                </c:pt>
                <c:pt idx="34619">
                  <c:v>41622.083333333336</c:v>
                </c:pt>
                <c:pt idx="34620">
                  <c:v>41622.125</c:v>
                </c:pt>
                <c:pt idx="34621">
                  <c:v>41622.166666666664</c:v>
                </c:pt>
                <c:pt idx="34622">
                  <c:v>41622.208333333336</c:v>
                </c:pt>
                <c:pt idx="34623">
                  <c:v>41622.25</c:v>
                </c:pt>
                <c:pt idx="34624">
                  <c:v>41622.291666666664</c:v>
                </c:pt>
                <c:pt idx="34625">
                  <c:v>41622.333333333336</c:v>
                </c:pt>
                <c:pt idx="34626">
                  <c:v>41622.375</c:v>
                </c:pt>
                <c:pt idx="34627">
                  <c:v>41622.416666666664</c:v>
                </c:pt>
                <c:pt idx="34628">
                  <c:v>41622.458333333336</c:v>
                </c:pt>
                <c:pt idx="34629">
                  <c:v>41622.5</c:v>
                </c:pt>
                <c:pt idx="34630">
                  <c:v>41622.541666666664</c:v>
                </c:pt>
                <c:pt idx="34631">
                  <c:v>41622.583333333336</c:v>
                </c:pt>
                <c:pt idx="34632">
                  <c:v>41622.625</c:v>
                </c:pt>
                <c:pt idx="34633">
                  <c:v>41622.666666666664</c:v>
                </c:pt>
                <c:pt idx="34634">
                  <c:v>41622.708333333336</c:v>
                </c:pt>
                <c:pt idx="34635">
                  <c:v>41622.75</c:v>
                </c:pt>
                <c:pt idx="34636">
                  <c:v>41622.791666666664</c:v>
                </c:pt>
                <c:pt idx="34637">
                  <c:v>41622.833333333336</c:v>
                </c:pt>
                <c:pt idx="34638">
                  <c:v>41622.875</c:v>
                </c:pt>
                <c:pt idx="34639">
                  <c:v>41622.916666666664</c:v>
                </c:pt>
                <c:pt idx="34640">
                  <c:v>41622.958333333336</c:v>
                </c:pt>
                <c:pt idx="34641">
                  <c:v>41623</c:v>
                </c:pt>
                <c:pt idx="34642">
                  <c:v>41623.041666666664</c:v>
                </c:pt>
                <c:pt idx="34643">
                  <c:v>41623.083333333336</c:v>
                </c:pt>
                <c:pt idx="34644">
                  <c:v>41623.125</c:v>
                </c:pt>
                <c:pt idx="34645">
                  <c:v>41623.166666666664</c:v>
                </c:pt>
                <c:pt idx="34646">
                  <c:v>41623.208333333336</c:v>
                </c:pt>
                <c:pt idx="34647">
                  <c:v>41623.25</c:v>
                </c:pt>
                <c:pt idx="34648">
                  <c:v>41623.291666666664</c:v>
                </c:pt>
                <c:pt idx="34649">
                  <c:v>41623.333333333336</c:v>
                </c:pt>
                <c:pt idx="34650">
                  <c:v>41623.375</c:v>
                </c:pt>
                <c:pt idx="34651">
                  <c:v>41623.416666666664</c:v>
                </c:pt>
                <c:pt idx="34652">
                  <c:v>41623.458333333336</c:v>
                </c:pt>
                <c:pt idx="34653">
                  <c:v>41623.5</c:v>
                </c:pt>
                <c:pt idx="34654">
                  <c:v>41623.541666666664</c:v>
                </c:pt>
                <c:pt idx="34655">
                  <c:v>41623.583333333336</c:v>
                </c:pt>
                <c:pt idx="34656">
                  <c:v>41623.625</c:v>
                </c:pt>
                <c:pt idx="34657">
                  <c:v>41623.666666666664</c:v>
                </c:pt>
                <c:pt idx="34658">
                  <c:v>41623.708333333336</c:v>
                </c:pt>
                <c:pt idx="34659">
                  <c:v>41623.75</c:v>
                </c:pt>
                <c:pt idx="34660">
                  <c:v>41623.791666666664</c:v>
                </c:pt>
                <c:pt idx="34661">
                  <c:v>41623.833333333336</c:v>
                </c:pt>
                <c:pt idx="34662">
                  <c:v>41623.875</c:v>
                </c:pt>
                <c:pt idx="34663">
                  <c:v>41623.916666666664</c:v>
                </c:pt>
                <c:pt idx="34664">
                  <c:v>41623.958333333336</c:v>
                </c:pt>
                <c:pt idx="34665">
                  <c:v>41624</c:v>
                </c:pt>
                <c:pt idx="34666">
                  <c:v>41624.041666666664</c:v>
                </c:pt>
                <c:pt idx="34667">
                  <c:v>41624.083333333336</c:v>
                </c:pt>
                <c:pt idx="34668">
                  <c:v>41624.125</c:v>
                </c:pt>
                <c:pt idx="34669">
                  <c:v>41624.166666666664</c:v>
                </c:pt>
                <c:pt idx="34670">
                  <c:v>41624.208333333336</c:v>
                </c:pt>
                <c:pt idx="34671">
                  <c:v>41624.25</c:v>
                </c:pt>
                <c:pt idx="34672">
                  <c:v>41624.291666666664</c:v>
                </c:pt>
                <c:pt idx="34673">
                  <c:v>41624.333333333336</c:v>
                </c:pt>
                <c:pt idx="34674">
                  <c:v>41624.375</c:v>
                </c:pt>
                <c:pt idx="34675">
                  <c:v>41624.416666666664</c:v>
                </c:pt>
                <c:pt idx="34676">
                  <c:v>41624.458333333336</c:v>
                </c:pt>
                <c:pt idx="34677">
                  <c:v>41624.5</c:v>
                </c:pt>
                <c:pt idx="34678">
                  <c:v>41624.541666666664</c:v>
                </c:pt>
                <c:pt idx="34679">
                  <c:v>41624.583333333336</c:v>
                </c:pt>
                <c:pt idx="34680">
                  <c:v>41624.625</c:v>
                </c:pt>
                <c:pt idx="34681">
                  <c:v>41624.666666666664</c:v>
                </c:pt>
                <c:pt idx="34682">
                  <c:v>41624.708333333336</c:v>
                </c:pt>
                <c:pt idx="34683">
                  <c:v>41624.75</c:v>
                </c:pt>
                <c:pt idx="34684">
                  <c:v>41624.791666666664</c:v>
                </c:pt>
                <c:pt idx="34685">
                  <c:v>41624.833333333336</c:v>
                </c:pt>
                <c:pt idx="34686">
                  <c:v>41624.875</c:v>
                </c:pt>
                <c:pt idx="34687">
                  <c:v>41624.916666666664</c:v>
                </c:pt>
                <c:pt idx="34688">
                  <c:v>41624.958333333336</c:v>
                </c:pt>
                <c:pt idx="34689">
                  <c:v>41625</c:v>
                </c:pt>
                <c:pt idx="34690">
                  <c:v>41625.041666666664</c:v>
                </c:pt>
                <c:pt idx="34691">
                  <c:v>41625.083333333336</c:v>
                </c:pt>
                <c:pt idx="34692">
                  <c:v>41625.125</c:v>
                </c:pt>
                <c:pt idx="34693">
                  <c:v>41625.166666666664</c:v>
                </c:pt>
                <c:pt idx="34694">
                  <c:v>41625.208333333336</c:v>
                </c:pt>
                <c:pt idx="34695">
                  <c:v>41625.25</c:v>
                </c:pt>
                <c:pt idx="34696">
                  <c:v>41625.291666666664</c:v>
                </c:pt>
                <c:pt idx="34697">
                  <c:v>41625.333333333336</c:v>
                </c:pt>
                <c:pt idx="34698">
                  <c:v>41625.375</c:v>
                </c:pt>
                <c:pt idx="34699">
                  <c:v>41625.416666666664</c:v>
                </c:pt>
                <c:pt idx="34700">
                  <c:v>41625.458333333336</c:v>
                </c:pt>
                <c:pt idx="34701">
                  <c:v>41625.5</c:v>
                </c:pt>
                <c:pt idx="34702">
                  <c:v>41625.541666666664</c:v>
                </c:pt>
                <c:pt idx="34703">
                  <c:v>41625.583333333336</c:v>
                </c:pt>
                <c:pt idx="34704">
                  <c:v>41625.625</c:v>
                </c:pt>
                <c:pt idx="34705">
                  <c:v>41625.666666666664</c:v>
                </c:pt>
                <c:pt idx="34706">
                  <c:v>41625.708333333336</c:v>
                </c:pt>
                <c:pt idx="34707">
                  <c:v>41625.75</c:v>
                </c:pt>
                <c:pt idx="34708">
                  <c:v>41625.791666666664</c:v>
                </c:pt>
                <c:pt idx="34709">
                  <c:v>41625.833333333336</c:v>
                </c:pt>
                <c:pt idx="34710">
                  <c:v>41625.875</c:v>
                </c:pt>
                <c:pt idx="34711">
                  <c:v>41625.916666666664</c:v>
                </c:pt>
                <c:pt idx="34712">
                  <c:v>41625.958333333336</c:v>
                </c:pt>
                <c:pt idx="34713">
                  <c:v>41626</c:v>
                </c:pt>
                <c:pt idx="34714">
                  <c:v>41626.041666666664</c:v>
                </c:pt>
                <c:pt idx="34715">
                  <c:v>41626.083333333336</c:v>
                </c:pt>
                <c:pt idx="34716">
                  <c:v>41626.125</c:v>
                </c:pt>
                <c:pt idx="34717">
                  <c:v>41626.166666666664</c:v>
                </c:pt>
                <c:pt idx="34718">
                  <c:v>41626.208333333336</c:v>
                </c:pt>
                <c:pt idx="34719">
                  <c:v>41626.25</c:v>
                </c:pt>
                <c:pt idx="34720">
                  <c:v>41626.291666666664</c:v>
                </c:pt>
                <c:pt idx="34721">
                  <c:v>41626.333333333336</c:v>
                </c:pt>
                <c:pt idx="34722">
                  <c:v>41626.375</c:v>
                </c:pt>
                <c:pt idx="34723">
                  <c:v>41626.416666666664</c:v>
                </c:pt>
                <c:pt idx="34724">
                  <c:v>41626.458333333336</c:v>
                </c:pt>
                <c:pt idx="34725">
                  <c:v>41626.5</c:v>
                </c:pt>
                <c:pt idx="34726">
                  <c:v>41626.541666666664</c:v>
                </c:pt>
                <c:pt idx="34727">
                  <c:v>41626.583333333336</c:v>
                </c:pt>
                <c:pt idx="34728">
                  <c:v>41626.625</c:v>
                </c:pt>
                <c:pt idx="34729">
                  <c:v>41626.666666666664</c:v>
                </c:pt>
                <c:pt idx="34730">
                  <c:v>41626.708333333336</c:v>
                </c:pt>
                <c:pt idx="34731">
                  <c:v>41626.75</c:v>
                </c:pt>
                <c:pt idx="34732">
                  <c:v>41626.791666666664</c:v>
                </c:pt>
                <c:pt idx="34733">
                  <c:v>41626.833333333336</c:v>
                </c:pt>
                <c:pt idx="34734">
                  <c:v>41626.875</c:v>
                </c:pt>
                <c:pt idx="34735">
                  <c:v>41626.916666666664</c:v>
                </c:pt>
                <c:pt idx="34736">
                  <c:v>41626.958333333336</c:v>
                </c:pt>
                <c:pt idx="34737">
                  <c:v>41627</c:v>
                </c:pt>
                <c:pt idx="34738">
                  <c:v>41627.041666666664</c:v>
                </c:pt>
                <c:pt idx="34739">
                  <c:v>41627.083333333336</c:v>
                </c:pt>
                <c:pt idx="34740">
                  <c:v>41627.125</c:v>
                </c:pt>
                <c:pt idx="34741">
                  <c:v>41627.166666666664</c:v>
                </c:pt>
                <c:pt idx="34742">
                  <c:v>41627.208333333336</c:v>
                </c:pt>
                <c:pt idx="34743">
                  <c:v>41627.25</c:v>
                </c:pt>
                <c:pt idx="34744">
                  <c:v>41627.291666666664</c:v>
                </c:pt>
                <c:pt idx="34745">
                  <c:v>41627.333333333336</c:v>
                </c:pt>
                <c:pt idx="34746">
                  <c:v>41627.375</c:v>
                </c:pt>
                <c:pt idx="34747">
                  <c:v>41627.416666666664</c:v>
                </c:pt>
                <c:pt idx="34748">
                  <c:v>41627.458333333336</c:v>
                </c:pt>
                <c:pt idx="34749">
                  <c:v>41627.5</c:v>
                </c:pt>
                <c:pt idx="34750">
                  <c:v>41627.541666666664</c:v>
                </c:pt>
                <c:pt idx="34751">
                  <c:v>41627.583333333336</c:v>
                </c:pt>
                <c:pt idx="34752">
                  <c:v>41627.625</c:v>
                </c:pt>
                <c:pt idx="34753">
                  <c:v>41627.666666666664</c:v>
                </c:pt>
                <c:pt idx="34754">
                  <c:v>41627.708333333336</c:v>
                </c:pt>
                <c:pt idx="34755">
                  <c:v>41627.75</c:v>
                </c:pt>
                <c:pt idx="34756">
                  <c:v>41627.791666666664</c:v>
                </c:pt>
                <c:pt idx="34757">
                  <c:v>41627.833333333336</c:v>
                </c:pt>
                <c:pt idx="34758">
                  <c:v>41627.875</c:v>
                </c:pt>
                <c:pt idx="34759">
                  <c:v>41627.916666666664</c:v>
                </c:pt>
                <c:pt idx="34760">
                  <c:v>41627.958333333336</c:v>
                </c:pt>
                <c:pt idx="34761">
                  <c:v>41628</c:v>
                </c:pt>
                <c:pt idx="34762">
                  <c:v>41628.041666666664</c:v>
                </c:pt>
                <c:pt idx="34763">
                  <c:v>41628.083333333336</c:v>
                </c:pt>
                <c:pt idx="34764">
                  <c:v>41628.125</c:v>
                </c:pt>
                <c:pt idx="34765">
                  <c:v>41628.166666666664</c:v>
                </c:pt>
                <c:pt idx="34766">
                  <c:v>41628.208333333336</c:v>
                </c:pt>
                <c:pt idx="34767">
                  <c:v>41628.25</c:v>
                </c:pt>
                <c:pt idx="34768">
                  <c:v>41628.291666666664</c:v>
                </c:pt>
                <c:pt idx="34769">
                  <c:v>41628.333333333336</c:v>
                </c:pt>
                <c:pt idx="34770">
                  <c:v>41628.375</c:v>
                </c:pt>
                <c:pt idx="34771">
                  <c:v>41628.416666666664</c:v>
                </c:pt>
                <c:pt idx="34772">
                  <c:v>41628.458333333336</c:v>
                </c:pt>
                <c:pt idx="34773">
                  <c:v>41628.5</c:v>
                </c:pt>
                <c:pt idx="34774">
                  <c:v>41628.541666666664</c:v>
                </c:pt>
                <c:pt idx="34775">
                  <c:v>41628.583333333336</c:v>
                </c:pt>
                <c:pt idx="34776">
                  <c:v>41628.625</c:v>
                </c:pt>
                <c:pt idx="34777">
                  <c:v>41628.666666666664</c:v>
                </c:pt>
                <c:pt idx="34778">
                  <c:v>41628.708333333336</c:v>
                </c:pt>
                <c:pt idx="34779">
                  <c:v>41628.75</c:v>
                </c:pt>
                <c:pt idx="34780">
                  <c:v>41628.791666666664</c:v>
                </c:pt>
                <c:pt idx="34781">
                  <c:v>41628.833333333336</c:v>
                </c:pt>
                <c:pt idx="34782">
                  <c:v>41628.875</c:v>
                </c:pt>
                <c:pt idx="34783">
                  <c:v>41628.916666666664</c:v>
                </c:pt>
                <c:pt idx="34784">
                  <c:v>41628.958333333336</c:v>
                </c:pt>
                <c:pt idx="34785">
                  <c:v>41629</c:v>
                </c:pt>
                <c:pt idx="34786">
                  <c:v>41629.041666666664</c:v>
                </c:pt>
                <c:pt idx="34787">
                  <c:v>41629.083333333336</c:v>
                </c:pt>
                <c:pt idx="34788">
                  <c:v>41629.125</c:v>
                </c:pt>
                <c:pt idx="34789">
                  <c:v>41629.166666666664</c:v>
                </c:pt>
                <c:pt idx="34790">
                  <c:v>41629.208333333336</c:v>
                </c:pt>
                <c:pt idx="34791">
                  <c:v>41629.25</c:v>
                </c:pt>
                <c:pt idx="34792">
                  <c:v>41629.291666666664</c:v>
                </c:pt>
                <c:pt idx="34793">
                  <c:v>41629.333333333336</c:v>
                </c:pt>
                <c:pt idx="34794">
                  <c:v>41629.375</c:v>
                </c:pt>
                <c:pt idx="34795">
                  <c:v>41629.416666666664</c:v>
                </c:pt>
                <c:pt idx="34796">
                  <c:v>41629.458333333336</c:v>
                </c:pt>
                <c:pt idx="34797">
                  <c:v>41629.5</c:v>
                </c:pt>
                <c:pt idx="34798">
                  <c:v>41629.541666666664</c:v>
                </c:pt>
                <c:pt idx="34799">
                  <c:v>41629.583333333336</c:v>
                </c:pt>
                <c:pt idx="34800">
                  <c:v>41629.625</c:v>
                </c:pt>
                <c:pt idx="34801">
                  <c:v>41629.666666666664</c:v>
                </c:pt>
                <c:pt idx="34802">
                  <c:v>41629.708333333336</c:v>
                </c:pt>
                <c:pt idx="34803">
                  <c:v>41629.75</c:v>
                </c:pt>
                <c:pt idx="34804">
                  <c:v>41629.791666666664</c:v>
                </c:pt>
                <c:pt idx="34805">
                  <c:v>41629.833333333336</c:v>
                </c:pt>
                <c:pt idx="34806">
                  <c:v>41629.875</c:v>
                </c:pt>
                <c:pt idx="34807">
                  <c:v>41629.916666666664</c:v>
                </c:pt>
                <c:pt idx="34808">
                  <c:v>41629.958333333336</c:v>
                </c:pt>
                <c:pt idx="34809">
                  <c:v>41630</c:v>
                </c:pt>
                <c:pt idx="34810">
                  <c:v>41630.041666666664</c:v>
                </c:pt>
                <c:pt idx="34811">
                  <c:v>41630.083333333336</c:v>
                </c:pt>
                <c:pt idx="34812">
                  <c:v>41630.125</c:v>
                </c:pt>
                <c:pt idx="34813">
                  <c:v>41630.166666666664</c:v>
                </c:pt>
                <c:pt idx="34814">
                  <c:v>41630.208333333336</c:v>
                </c:pt>
                <c:pt idx="34815">
                  <c:v>41630.25</c:v>
                </c:pt>
                <c:pt idx="34816">
                  <c:v>41630.291666666664</c:v>
                </c:pt>
                <c:pt idx="34817">
                  <c:v>41630.333333333336</c:v>
                </c:pt>
                <c:pt idx="34818">
                  <c:v>41630.375</c:v>
                </c:pt>
                <c:pt idx="34819">
                  <c:v>41630.416666666664</c:v>
                </c:pt>
                <c:pt idx="34820">
                  <c:v>41630.458333333336</c:v>
                </c:pt>
                <c:pt idx="34821">
                  <c:v>41630.5</c:v>
                </c:pt>
                <c:pt idx="34822">
                  <c:v>41630.541666666664</c:v>
                </c:pt>
                <c:pt idx="34823">
                  <c:v>41630.583333333336</c:v>
                </c:pt>
                <c:pt idx="34824">
                  <c:v>41630.625</c:v>
                </c:pt>
                <c:pt idx="34825">
                  <c:v>41630.666666666664</c:v>
                </c:pt>
                <c:pt idx="34826">
                  <c:v>41630.708333333336</c:v>
                </c:pt>
                <c:pt idx="34827">
                  <c:v>41630.75</c:v>
                </c:pt>
                <c:pt idx="34828">
                  <c:v>41630.791666666664</c:v>
                </c:pt>
                <c:pt idx="34829">
                  <c:v>41630.833333333336</c:v>
                </c:pt>
                <c:pt idx="34830">
                  <c:v>41630.875</c:v>
                </c:pt>
                <c:pt idx="34831">
                  <c:v>41630.916666666664</c:v>
                </c:pt>
                <c:pt idx="34832">
                  <c:v>41630.958333333336</c:v>
                </c:pt>
                <c:pt idx="34833">
                  <c:v>41631</c:v>
                </c:pt>
                <c:pt idx="34834">
                  <c:v>41631.041666666664</c:v>
                </c:pt>
                <c:pt idx="34835">
                  <c:v>41631.083333333336</c:v>
                </c:pt>
                <c:pt idx="34836">
                  <c:v>41631.125</c:v>
                </c:pt>
                <c:pt idx="34837">
                  <c:v>41631.166666666664</c:v>
                </c:pt>
                <c:pt idx="34838">
                  <c:v>41631.208333333336</c:v>
                </c:pt>
                <c:pt idx="34839">
                  <c:v>41631.25</c:v>
                </c:pt>
                <c:pt idx="34840">
                  <c:v>41631.291666666664</c:v>
                </c:pt>
                <c:pt idx="34841">
                  <c:v>41631.333333333336</c:v>
                </c:pt>
                <c:pt idx="34842">
                  <c:v>41631.375</c:v>
                </c:pt>
                <c:pt idx="34843">
                  <c:v>41631.416666666664</c:v>
                </c:pt>
                <c:pt idx="34844">
                  <c:v>41631.458333333336</c:v>
                </c:pt>
                <c:pt idx="34845">
                  <c:v>41631.5</c:v>
                </c:pt>
                <c:pt idx="34846">
                  <c:v>41631.541666666664</c:v>
                </c:pt>
                <c:pt idx="34847">
                  <c:v>41631.583333333336</c:v>
                </c:pt>
                <c:pt idx="34848">
                  <c:v>41631.625</c:v>
                </c:pt>
                <c:pt idx="34849">
                  <c:v>41631.666666666664</c:v>
                </c:pt>
                <c:pt idx="34850">
                  <c:v>41631.708333333336</c:v>
                </c:pt>
                <c:pt idx="34851">
                  <c:v>41631.75</c:v>
                </c:pt>
                <c:pt idx="34852">
                  <c:v>41631.791666666664</c:v>
                </c:pt>
                <c:pt idx="34853">
                  <c:v>41631.833333333336</c:v>
                </c:pt>
                <c:pt idx="34854">
                  <c:v>41631.875</c:v>
                </c:pt>
                <c:pt idx="34855">
                  <c:v>41631.916666666664</c:v>
                </c:pt>
                <c:pt idx="34856">
                  <c:v>41631.958333333336</c:v>
                </c:pt>
                <c:pt idx="34857">
                  <c:v>41632</c:v>
                </c:pt>
                <c:pt idx="34858">
                  <c:v>41632.041666666664</c:v>
                </c:pt>
                <c:pt idx="34859">
                  <c:v>41632.083333333336</c:v>
                </c:pt>
                <c:pt idx="34860">
                  <c:v>41632.125</c:v>
                </c:pt>
                <c:pt idx="34861">
                  <c:v>41632.166666666664</c:v>
                </c:pt>
                <c:pt idx="34862">
                  <c:v>41632.208333333336</c:v>
                </c:pt>
                <c:pt idx="34863">
                  <c:v>41632.25</c:v>
                </c:pt>
                <c:pt idx="34864">
                  <c:v>41632.291666666664</c:v>
                </c:pt>
                <c:pt idx="34865">
                  <c:v>41632.333333333336</c:v>
                </c:pt>
                <c:pt idx="34866">
                  <c:v>41632.375</c:v>
                </c:pt>
                <c:pt idx="34867">
                  <c:v>41632.416666666664</c:v>
                </c:pt>
                <c:pt idx="34868">
                  <c:v>41632.458333333336</c:v>
                </c:pt>
                <c:pt idx="34869">
                  <c:v>41632.5</c:v>
                </c:pt>
                <c:pt idx="34870">
                  <c:v>41632.541666666664</c:v>
                </c:pt>
                <c:pt idx="34871">
                  <c:v>41632.583333333336</c:v>
                </c:pt>
                <c:pt idx="34872">
                  <c:v>41632.625</c:v>
                </c:pt>
                <c:pt idx="34873">
                  <c:v>41632.666666666664</c:v>
                </c:pt>
                <c:pt idx="34874">
                  <c:v>41632.708333333336</c:v>
                </c:pt>
                <c:pt idx="34875">
                  <c:v>41632.75</c:v>
                </c:pt>
                <c:pt idx="34876">
                  <c:v>41632.791666666664</c:v>
                </c:pt>
                <c:pt idx="34877">
                  <c:v>41632.833333333336</c:v>
                </c:pt>
                <c:pt idx="34878">
                  <c:v>41632.875</c:v>
                </c:pt>
                <c:pt idx="34879">
                  <c:v>41632.916666666664</c:v>
                </c:pt>
                <c:pt idx="34880">
                  <c:v>41632.958333333336</c:v>
                </c:pt>
                <c:pt idx="34881">
                  <c:v>41633</c:v>
                </c:pt>
                <c:pt idx="34882">
                  <c:v>41633.041666666664</c:v>
                </c:pt>
                <c:pt idx="34883">
                  <c:v>41633.083333333336</c:v>
                </c:pt>
                <c:pt idx="34884">
                  <c:v>41633.125</c:v>
                </c:pt>
                <c:pt idx="34885">
                  <c:v>41633.166666666664</c:v>
                </c:pt>
                <c:pt idx="34886">
                  <c:v>41633.208333333336</c:v>
                </c:pt>
                <c:pt idx="34887">
                  <c:v>41633.25</c:v>
                </c:pt>
                <c:pt idx="34888">
                  <c:v>41633.291666666664</c:v>
                </c:pt>
                <c:pt idx="34889">
                  <c:v>41633.333333333336</c:v>
                </c:pt>
                <c:pt idx="34890">
                  <c:v>41633.375</c:v>
                </c:pt>
                <c:pt idx="34891">
                  <c:v>41633.416666666664</c:v>
                </c:pt>
                <c:pt idx="34892">
                  <c:v>41633.458333333336</c:v>
                </c:pt>
                <c:pt idx="34893">
                  <c:v>41633.5</c:v>
                </c:pt>
                <c:pt idx="34894">
                  <c:v>41633.541666666664</c:v>
                </c:pt>
                <c:pt idx="34895">
                  <c:v>41633.583333333336</c:v>
                </c:pt>
                <c:pt idx="34896">
                  <c:v>41633.625</c:v>
                </c:pt>
                <c:pt idx="34897">
                  <c:v>41633.666666666664</c:v>
                </c:pt>
                <c:pt idx="34898">
                  <c:v>41633.708333333336</c:v>
                </c:pt>
                <c:pt idx="34899">
                  <c:v>41633.75</c:v>
                </c:pt>
                <c:pt idx="34900">
                  <c:v>41633.791666666664</c:v>
                </c:pt>
                <c:pt idx="34901">
                  <c:v>41633.833333333336</c:v>
                </c:pt>
                <c:pt idx="34902">
                  <c:v>41633.875</c:v>
                </c:pt>
                <c:pt idx="34903">
                  <c:v>41633.916666666664</c:v>
                </c:pt>
                <c:pt idx="34904">
                  <c:v>41633.958333333336</c:v>
                </c:pt>
                <c:pt idx="34905">
                  <c:v>41634</c:v>
                </c:pt>
                <c:pt idx="34906">
                  <c:v>41634.041666666664</c:v>
                </c:pt>
                <c:pt idx="34907">
                  <c:v>41634.083333333336</c:v>
                </c:pt>
                <c:pt idx="34908">
                  <c:v>41634.125</c:v>
                </c:pt>
                <c:pt idx="34909">
                  <c:v>41634.166666666664</c:v>
                </c:pt>
                <c:pt idx="34910">
                  <c:v>41634.208333333336</c:v>
                </c:pt>
                <c:pt idx="34911">
                  <c:v>41634.25</c:v>
                </c:pt>
                <c:pt idx="34912">
                  <c:v>41634.291666666664</c:v>
                </c:pt>
                <c:pt idx="34913">
                  <c:v>41634.333333333336</c:v>
                </c:pt>
                <c:pt idx="34914">
                  <c:v>41634.375</c:v>
                </c:pt>
                <c:pt idx="34915">
                  <c:v>41634.416666666664</c:v>
                </c:pt>
                <c:pt idx="34916">
                  <c:v>41634.458333333336</c:v>
                </c:pt>
                <c:pt idx="34917">
                  <c:v>41634.5</c:v>
                </c:pt>
                <c:pt idx="34918">
                  <c:v>41634.541666666664</c:v>
                </c:pt>
                <c:pt idx="34919">
                  <c:v>41634.583333333336</c:v>
                </c:pt>
                <c:pt idx="34920">
                  <c:v>41634.625</c:v>
                </c:pt>
                <c:pt idx="34921">
                  <c:v>41634.666666666664</c:v>
                </c:pt>
                <c:pt idx="34922">
                  <c:v>41634.708333333336</c:v>
                </c:pt>
                <c:pt idx="34923">
                  <c:v>41634.75</c:v>
                </c:pt>
                <c:pt idx="34924">
                  <c:v>41634.791666666664</c:v>
                </c:pt>
                <c:pt idx="34925">
                  <c:v>41634.833333333336</c:v>
                </c:pt>
                <c:pt idx="34926">
                  <c:v>41634.875</c:v>
                </c:pt>
                <c:pt idx="34927">
                  <c:v>41634.916666666664</c:v>
                </c:pt>
                <c:pt idx="34928">
                  <c:v>41634.958333333336</c:v>
                </c:pt>
                <c:pt idx="34929">
                  <c:v>41635</c:v>
                </c:pt>
                <c:pt idx="34930">
                  <c:v>41635.041666666664</c:v>
                </c:pt>
                <c:pt idx="34931">
                  <c:v>41635.083333333336</c:v>
                </c:pt>
                <c:pt idx="34932">
                  <c:v>41635.125</c:v>
                </c:pt>
                <c:pt idx="34933">
                  <c:v>41635.166666666664</c:v>
                </c:pt>
                <c:pt idx="34934">
                  <c:v>41635.208333333336</c:v>
                </c:pt>
                <c:pt idx="34935">
                  <c:v>41635.25</c:v>
                </c:pt>
                <c:pt idx="34936">
                  <c:v>41635.291666666664</c:v>
                </c:pt>
                <c:pt idx="34937">
                  <c:v>41635.333333333336</c:v>
                </c:pt>
                <c:pt idx="34938">
                  <c:v>41635.375</c:v>
                </c:pt>
                <c:pt idx="34939">
                  <c:v>41635.416666666664</c:v>
                </c:pt>
                <c:pt idx="34940">
                  <c:v>41635.458333333336</c:v>
                </c:pt>
                <c:pt idx="34941">
                  <c:v>41635.5</c:v>
                </c:pt>
                <c:pt idx="34942">
                  <c:v>41635.541666666664</c:v>
                </c:pt>
                <c:pt idx="34943">
                  <c:v>41635.583333333336</c:v>
                </c:pt>
                <c:pt idx="34944">
                  <c:v>41635.625</c:v>
                </c:pt>
                <c:pt idx="34945">
                  <c:v>41635.666666666664</c:v>
                </c:pt>
                <c:pt idx="34946">
                  <c:v>41635.708333333336</c:v>
                </c:pt>
                <c:pt idx="34947">
                  <c:v>41635.75</c:v>
                </c:pt>
                <c:pt idx="34948">
                  <c:v>41635.791666666664</c:v>
                </c:pt>
                <c:pt idx="34949">
                  <c:v>41635.833333333336</c:v>
                </c:pt>
                <c:pt idx="34950">
                  <c:v>41635.875</c:v>
                </c:pt>
                <c:pt idx="34951">
                  <c:v>41635.916666666664</c:v>
                </c:pt>
                <c:pt idx="34952">
                  <c:v>41635.958333333336</c:v>
                </c:pt>
                <c:pt idx="34953">
                  <c:v>41636</c:v>
                </c:pt>
                <c:pt idx="34954">
                  <c:v>41636.041666666664</c:v>
                </c:pt>
                <c:pt idx="34955">
                  <c:v>41636.083333333336</c:v>
                </c:pt>
                <c:pt idx="34956">
                  <c:v>41636.125</c:v>
                </c:pt>
                <c:pt idx="34957">
                  <c:v>41636.166666666664</c:v>
                </c:pt>
                <c:pt idx="34958">
                  <c:v>41636.208333333336</c:v>
                </c:pt>
                <c:pt idx="34959">
                  <c:v>41636.25</c:v>
                </c:pt>
                <c:pt idx="34960">
                  <c:v>41636.291666666664</c:v>
                </c:pt>
                <c:pt idx="34961">
                  <c:v>41636.333333333336</c:v>
                </c:pt>
                <c:pt idx="34962">
                  <c:v>41636.375</c:v>
                </c:pt>
                <c:pt idx="34963">
                  <c:v>41636.416666666664</c:v>
                </c:pt>
                <c:pt idx="34964">
                  <c:v>41636.458333333336</c:v>
                </c:pt>
                <c:pt idx="34965">
                  <c:v>41636.5</c:v>
                </c:pt>
                <c:pt idx="34966">
                  <c:v>41636.541666666664</c:v>
                </c:pt>
                <c:pt idx="34967">
                  <c:v>41636.583333333336</c:v>
                </c:pt>
                <c:pt idx="34968">
                  <c:v>41636.625</c:v>
                </c:pt>
                <c:pt idx="34969">
                  <c:v>41636.666666666664</c:v>
                </c:pt>
                <c:pt idx="34970">
                  <c:v>41636.708333333336</c:v>
                </c:pt>
                <c:pt idx="34971">
                  <c:v>41636.75</c:v>
                </c:pt>
                <c:pt idx="34972">
                  <c:v>41636.791666666664</c:v>
                </c:pt>
                <c:pt idx="34973">
                  <c:v>41636.833333333336</c:v>
                </c:pt>
                <c:pt idx="34974">
                  <c:v>41636.875</c:v>
                </c:pt>
                <c:pt idx="34975">
                  <c:v>41636.916666666664</c:v>
                </c:pt>
                <c:pt idx="34976">
                  <c:v>41636.958333333336</c:v>
                </c:pt>
                <c:pt idx="34977">
                  <c:v>41637</c:v>
                </c:pt>
                <c:pt idx="34978">
                  <c:v>41637.041666666664</c:v>
                </c:pt>
                <c:pt idx="34979">
                  <c:v>41637.083333333336</c:v>
                </c:pt>
                <c:pt idx="34980">
                  <c:v>41637.125</c:v>
                </c:pt>
                <c:pt idx="34981">
                  <c:v>41637.166666666664</c:v>
                </c:pt>
                <c:pt idx="34982">
                  <c:v>41637.208333333336</c:v>
                </c:pt>
                <c:pt idx="34983">
                  <c:v>41637.25</c:v>
                </c:pt>
                <c:pt idx="34984">
                  <c:v>41637.291666666664</c:v>
                </c:pt>
                <c:pt idx="34985">
                  <c:v>41637.333333333336</c:v>
                </c:pt>
                <c:pt idx="34986">
                  <c:v>41637.375</c:v>
                </c:pt>
                <c:pt idx="34987">
                  <c:v>41637.416666666664</c:v>
                </c:pt>
                <c:pt idx="34988">
                  <c:v>41637.458333333336</c:v>
                </c:pt>
                <c:pt idx="34989">
                  <c:v>41637.5</c:v>
                </c:pt>
                <c:pt idx="34990">
                  <c:v>41637.541666666664</c:v>
                </c:pt>
                <c:pt idx="34991">
                  <c:v>41637.583333333336</c:v>
                </c:pt>
                <c:pt idx="34992">
                  <c:v>41637.625</c:v>
                </c:pt>
                <c:pt idx="34993">
                  <c:v>41637.666666666664</c:v>
                </c:pt>
                <c:pt idx="34994">
                  <c:v>41637.708333333336</c:v>
                </c:pt>
                <c:pt idx="34995">
                  <c:v>41637.75</c:v>
                </c:pt>
                <c:pt idx="34996">
                  <c:v>41637.791666666664</c:v>
                </c:pt>
                <c:pt idx="34997">
                  <c:v>41637.833333333336</c:v>
                </c:pt>
                <c:pt idx="34998">
                  <c:v>41637.875</c:v>
                </c:pt>
                <c:pt idx="34999">
                  <c:v>41637.916666666664</c:v>
                </c:pt>
                <c:pt idx="35000">
                  <c:v>41637.958333333336</c:v>
                </c:pt>
                <c:pt idx="35001">
                  <c:v>41638</c:v>
                </c:pt>
                <c:pt idx="35002">
                  <c:v>41638.041666666664</c:v>
                </c:pt>
                <c:pt idx="35003">
                  <c:v>41638.083333333336</c:v>
                </c:pt>
                <c:pt idx="35004">
                  <c:v>41638.125</c:v>
                </c:pt>
                <c:pt idx="35005">
                  <c:v>41638.166666666664</c:v>
                </c:pt>
                <c:pt idx="35006">
                  <c:v>41638.208333333336</c:v>
                </c:pt>
                <c:pt idx="35007">
                  <c:v>41638.25</c:v>
                </c:pt>
                <c:pt idx="35008">
                  <c:v>41638.291666666664</c:v>
                </c:pt>
                <c:pt idx="35009">
                  <c:v>41638.333333333336</c:v>
                </c:pt>
                <c:pt idx="35010">
                  <c:v>41638.375</c:v>
                </c:pt>
                <c:pt idx="35011">
                  <c:v>41638.416666666664</c:v>
                </c:pt>
                <c:pt idx="35012">
                  <c:v>41638.458333333336</c:v>
                </c:pt>
                <c:pt idx="35013">
                  <c:v>41638.5</c:v>
                </c:pt>
                <c:pt idx="35014">
                  <c:v>41638.541666666664</c:v>
                </c:pt>
                <c:pt idx="35015">
                  <c:v>41638.583333333336</c:v>
                </c:pt>
                <c:pt idx="35016">
                  <c:v>41638.625</c:v>
                </c:pt>
                <c:pt idx="35017">
                  <c:v>41638.666666666664</c:v>
                </c:pt>
                <c:pt idx="35018">
                  <c:v>41638.708333333336</c:v>
                </c:pt>
                <c:pt idx="35019">
                  <c:v>41638.75</c:v>
                </c:pt>
                <c:pt idx="35020">
                  <c:v>41638.791666666664</c:v>
                </c:pt>
                <c:pt idx="35021">
                  <c:v>41638.833333333336</c:v>
                </c:pt>
                <c:pt idx="35022">
                  <c:v>41638.875</c:v>
                </c:pt>
                <c:pt idx="35023">
                  <c:v>41638.916666666664</c:v>
                </c:pt>
                <c:pt idx="35024">
                  <c:v>41638.958333333336</c:v>
                </c:pt>
                <c:pt idx="35025">
                  <c:v>41639</c:v>
                </c:pt>
                <c:pt idx="35026">
                  <c:v>41639.041666666664</c:v>
                </c:pt>
                <c:pt idx="35027">
                  <c:v>41639.083333333336</c:v>
                </c:pt>
                <c:pt idx="35028">
                  <c:v>41639.125</c:v>
                </c:pt>
                <c:pt idx="35029">
                  <c:v>41639.166666666664</c:v>
                </c:pt>
                <c:pt idx="35030">
                  <c:v>41639.208333333336</c:v>
                </c:pt>
                <c:pt idx="35031">
                  <c:v>41639.25</c:v>
                </c:pt>
                <c:pt idx="35032">
                  <c:v>41639.291666666664</c:v>
                </c:pt>
                <c:pt idx="35033">
                  <c:v>41639.333333333336</c:v>
                </c:pt>
                <c:pt idx="35034">
                  <c:v>41639.375</c:v>
                </c:pt>
                <c:pt idx="35035">
                  <c:v>41639.416666666664</c:v>
                </c:pt>
                <c:pt idx="35036">
                  <c:v>41639.458333333336</c:v>
                </c:pt>
                <c:pt idx="35037">
                  <c:v>41639.5</c:v>
                </c:pt>
                <c:pt idx="35038">
                  <c:v>41639.541666666664</c:v>
                </c:pt>
                <c:pt idx="35039">
                  <c:v>41639.583333333336</c:v>
                </c:pt>
                <c:pt idx="35040">
                  <c:v>41639.625</c:v>
                </c:pt>
                <c:pt idx="35041">
                  <c:v>41639.666666666664</c:v>
                </c:pt>
                <c:pt idx="35042">
                  <c:v>41639.708333333336</c:v>
                </c:pt>
                <c:pt idx="35043">
                  <c:v>41639.75</c:v>
                </c:pt>
                <c:pt idx="35044">
                  <c:v>41639.791666666664</c:v>
                </c:pt>
                <c:pt idx="35045">
                  <c:v>41639.833333333336</c:v>
                </c:pt>
                <c:pt idx="35046">
                  <c:v>41639.875</c:v>
                </c:pt>
                <c:pt idx="35047">
                  <c:v>41639.916666666664</c:v>
                </c:pt>
                <c:pt idx="35048">
                  <c:v>41639.958333333336</c:v>
                </c:pt>
                <c:pt idx="35049">
                  <c:v>41640</c:v>
                </c:pt>
                <c:pt idx="35050">
                  <c:v>41640.041666666664</c:v>
                </c:pt>
                <c:pt idx="35051">
                  <c:v>41640.083333333336</c:v>
                </c:pt>
                <c:pt idx="35052">
                  <c:v>41640.125</c:v>
                </c:pt>
                <c:pt idx="35053">
                  <c:v>41640.166666666664</c:v>
                </c:pt>
                <c:pt idx="35054">
                  <c:v>41640.208333333336</c:v>
                </c:pt>
                <c:pt idx="35055">
                  <c:v>41640.25</c:v>
                </c:pt>
                <c:pt idx="35056">
                  <c:v>41640.291666666664</c:v>
                </c:pt>
                <c:pt idx="35057">
                  <c:v>41640.333333333336</c:v>
                </c:pt>
                <c:pt idx="35058">
                  <c:v>41640.375</c:v>
                </c:pt>
                <c:pt idx="35059">
                  <c:v>41640.416666666664</c:v>
                </c:pt>
                <c:pt idx="35060">
                  <c:v>41640.458333333336</c:v>
                </c:pt>
                <c:pt idx="35061">
                  <c:v>41640.5</c:v>
                </c:pt>
                <c:pt idx="35062">
                  <c:v>41640.541666666664</c:v>
                </c:pt>
                <c:pt idx="35063">
                  <c:v>41640.583333333336</c:v>
                </c:pt>
                <c:pt idx="35064">
                  <c:v>41640.625</c:v>
                </c:pt>
                <c:pt idx="35065">
                  <c:v>41640.666666666664</c:v>
                </c:pt>
                <c:pt idx="35066">
                  <c:v>41640.708333333336</c:v>
                </c:pt>
                <c:pt idx="35067">
                  <c:v>41640.75</c:v>
                </c:pt>
                <c:pt idx="35068">
                  <c:v>41640.791666666664</c:v>
                </c:pt>
                <c:pt idx="35069">
                  <c:v>41640.833333333336</c:v>
                </c:pt>
                <c:pt idx="35070">
                  <c:v>41640.875</c:v>
                </c:pt>
                <c:pt idx="35071">
                  <c:v>41640.916666666664</c:v>
                </c:pt>
                <c:pt idx="35072">
                  <c:v>41640.958333333336</c:v>
                </c:pt>
                <c:pt idx="35073">
                  <c:v>41641</c:v>
                </c:pt>
                <c:pt idx="35074">
                  <c:v>41641.041666666664</c:v>
                </c:pt>
                <c:pt idx="35075">
                  <c:v>41641.083333333336</c:v>
                </c:pt>
                <c:pt idx="35076">
                  <c:v>41641.125</c:v>
                </c:pt>
                <c:pt idx="35077">
                  <c:v>41641.166666666664</c:v>
                </c:pt>
                <c:pt idx="35078">
                  <c:v>41641.208333333336</c:v>
                </c:pt>
                <c:pt idx="35079">
                  <c:v>41641.25</c:v>
                </c:pt>
                <c:pt idx="35080">
                  <c:v>41641.291666666664</c:v>
                </c:pt>
                <c:pt idx="35081">
                  <c:v>41641.333333333336</c:v>
                </c:pt>
                <c:pt idx="35082">
                  <c:v>41641.375</c:v>
                </c:pt>
                <c:pt idx="35083">
                  <c:v>41641.416666666664</c:v>
                </c:pt>
                <c:pt idx="35084">
                  <c:v>41641.458333333336</c:v>
                </c:pt>
                <c:pt idx="35085">
                  <c:v>41641.5</c:v>
                </c:pt>
                <c:pt idx="35086">
                  <c:v>41641.541666666664</c:v>
                </c:pt>
                <c:pt idx="35087">
                  <c:v>41641.583333333336</c:v>
                </c:pt>
                <c:pt idx="35088">
                  <c:v>41641.625</c:v>
                </c:pt>
                <c:pt idx="35089">
                  <c:v>41641.666666666664</c:v>
                </c:pt>
                <c:pt idx="35090">
                  <c:v>41641.708333333336</c:v>
                </c:pt>
                <c:pt idx="35091">
                  <c:v>41641.75</c:v>
                </c:pt>
                <c:pt idx="35092">
                  <c:v>41641.791666666664</c:v>
                </c:pt>
                <c:pt idx="35093">
                  <c:v>41641.833333333336</c:v>
                </c:pt>
                <c:pt idx="35094">
                  <c:v>41641.875</c:v>
                </c:pt>
                <c:pt idx="35095">
                  <c:v>41641.916666666664</c:v>
                </c:pt>
                <c:pt idx="35096">
                  <c:v>41641.958333333336</c:v>
                </c:pt>
                <c:pt idx="35097">
                  <c:v>41642</c:v>
                </c:pt>
                <c:pt idx="35098">
                  <c:v>41642.041666666664</c:v>
                </c:pt>
                <c:pt idx="35099">
                  <c:v>41642.083333333336</c:v>
                </c:pt>
                <c:pt idx="35100">
                  <c:v>41642.125</c:v>
                </c:pt>
                <c:pt idx="35101">
                  <c:v>41642.166666666664</c:v>
                </c:pt>
                <c:pt idx="35102">
                  <c:v>41642.208333333336</c:v>
                </c:pt>
                <c:pt idx="35103">
                  <c:v>41642.25</c:v>
                </c:pt>
                <c:pt idx="35104">
                  <c:v>41642.291666666664</c:v>
                </c:pt>
                <c:pt idx="35105">
                  <c:v>41642.333333333336</c:v>
                </c:pt>
                <c:pt idx="35106">
                  <c:v>41642.375</c:v>
                </c:pt>
                <c:pt idx="35107">
                  <c:v>41642.416666666664</c:v>
                </c:pt>
                <c:pt idx="35108">
                  <c:v>41642.458333333336</c:v>
                </c:pt>
                <c:pt idx="35109">
                  <c:v>41642.5</c:v>
                </c:pt>
                <c:pt idx="35110">
                  <c:v>41642.541666666664</c:v>
                </c:pt>
                <c:pt idx="35111">
                  <c:v>41642.583333333336</c:v>
                </c:pt>
                <c:pt idx="35112">
                  <c:v>41642.625</c:v>
                </c:pt>
                <c:pt idx="35113">
                  <c:v>41642.666666666664</c:v>
                </c:pt>
                <c:pt idx="35114">
                  <c:v>41642.708333333336</c:v>
                </c:pt>
                <c:pt idx="35115">
                  <c:v>41642.75</c:v>
                </c:pt>
                <c:pt idx="35116">
                  <c:v>41642.791666666664</c:v>
                </c:pt>
                <c:pt idx="35117">
                  <c:v>41642.833333333336</c:v>
                </c:pt>
                <c:pt idx="35118">
                  <c:v>41642.875</c:v>
                </c:pt>
                <c:pt idx="35119">
                  <c:v>41642.916666666664</c:v>
                </c:pt>
                <c:pt idx="35120">
                  <c:v>41642.958333333336</c:v>
                </c:pt>
                <c:pt idx="35121">
                  <c:v>41643</c:v>
                </c:pt>
                <c:pt idx="35122">
                  <c:v>41643.041666666664</c:v>
                </c:pt>
                <c:pt idx="35123">
                  <c:v>41643.083333333336</c:v>
                </c:pt>
                <c:pt idx="35124">
                  <c:v>41643.125</c:v>
                </c:pt>
                <c:pt idx="35125">
                  <c:v>41643.166666666664</c:v>
                </c:pt>
                <c:pt idx="35126">
                  <c:v>41643.208333333336</c:v>
                </c:pt>
                <c:pt idx="35127">
                  <c:v>41643.25</c:v>
                </c:pt>
                <c:pt idx="35128">
                  <c:v>41643.291666666664</c:v>
                </c:pt>
                <c:pt idx="35129">
                  <c:v>41643.333333333336</c:v>
                </c:pt>
                <c:pt idx="35130">
                  <c:v>41643.375</c:v>
                </c:pt>
                <c:pt idx="35131">
                  <c:v>41643.416666666664</c:v>
                </c:pt>
                <c:pt idx="35132">
                  <c:v>41643.458333333336</c:v>
                </c:pt>
                <c:pt idx="35133">
                  <c:v>41643.5</c:v>
                </c:pt>
                <c:pt idx="35134">
                  <c:v>41643.541666666664</c:v>
                </c:pt>
                <c:pt idx="35135">
                  <c:v>41643.583333333336</c:v>
                </c:pt>
                <c:pt idx="35136">
                  <c:v>41643.625</c:v>
                </c:pt>
                <c:pt idx="35137">
                  <c:v>41643.666666666664</c:v>
                </c:pt>
                <c:pt idx="35138">
                  <c:v>41643.708333333336</c:v>
                </c:pt>
                <c:pt idx="35139">
                  <c:v>41643.75</c:v>
                </c:pt>
                <c:pt idx="35140">
                  <c:v>41643.791666666664</c:v>
                </c:pt>
                <c:pt idx="35141">
                  <c:v>41643.833333333336</c:v>
                </c:pt>
                <c:pt idx="35142">
                  <c:v>41643.875</c:v>
                </c:pt>
                <c:pt idx="35143">
                  <c:v>41643.916666666664</c:v>
                </c:pt>
                <c:pt idx="35144">
                  <c:v>41643.958333333336</c:v>
                </c:pt>
                <c:pt idx="35145">
                  <c:v>41644</c:v>
                </c:pt>
                <c:pt idx="35146">
                  <c:v>41644.041666666664</c:v>
                </c:pt>
                <c:pt idx="35147">
                  <c:v>41644.083333333336</c:v>
                </c:pt>
                <c:pt idx="35148">
                  <c:v>41644.125</c:v>
                </c:pt>
                <c:pt idx="35149">
                  <c:v>41644.166666666664</c:v>
                </c:pt>
                <c:pt idx="35150">
                  <c:v>41644.208333333336</c:v>
                </c:pt>
                <c:pt idx="35151">
                  <c:v>41644.25</c:v>
                </c:pt>
                <c:pt idx="35152">
                  <c:v>41644.291666666664</c:v>
                </c:pt>
                <c:pt idx="35153">
                  <c:v>41644.333333333336</c:v>
                </c:pt>
                <c:pt idx="35154">
                  <c:v>41644.375</c:v>
                </c:pt>
                <c:pt idx="35155">
                  <c:v>41644.416666666664</c:v>
                </c:pt>
                <c:pt idx="35156">
                  <c:v>41644.458333333336</c:v>
                </c:pt>
                <c:pt idx="35157">
                  <c:v>41644.5</c:v>
                </c:pt>
                <c:pt idx="35158">
                  <c:v>41644.541666666664</c:v>
                </c:pt>
                <c:pt idx="35159">
                  <c:v>41644.583333333336</c:v>
                </c:pt>
                <c:pt idx="35160">
                  <c:v>41644.625</c:v>
                </c:pt>
                <c:pt idx="35161">
                  <c:v>41644.666666666664</c:v>
                </c:pt>
                <c:pt idx="35162">
                  <c:v>41644.708333333336</c:v>
                </c:pt>
                <c:pt idx="35163">
                  <c:v>41644.75</c:v>
                </c:pt>
                <c:pt idx="35164">
                  <c:v>41644.791666666664</c:v>
                </c:pt>
                <c:pt idx="35165">
                  <c:v>41644.833333333336</c:v>
                </c:pt>
                <c:pt idx="35166">
                  <c:v>41644.875</c:v>
                </c:pt>
                <c:pt idx="35167">
                  <c:v>41644.916666666664</c:v>
                </c:pt>
                <c:pt idx="35168">
                  <c:v>41644.958333333336</c:v>
                </c:pt>
                <c:pt idx="35169">
                  <c:v>41645</c:v>
                </c:pt>
                <c:pt idx="35170">
                  <c:v>41645.041666666664</c:v>
                </c:pt>
                <c:pt idx="35171">
                  <c:v>41645.083333333336</c:v>
                </c:pt>
                <c:pt idx="35172">
                  <c:v>41645.125</c:v>
                </c:pt>
                <c:pt idx="35173">
                  <c:v>41645.166666666664</c:v>
                </c:pt>
                <c:pt idx="35174">
                  <c:v>41645.208333333336</c:v>
                </c:pt>
                <c:pt idx="35175">
                  <c:v>41645.25</c:v>
                </c:pt>
                <c:pt idx="35176">
                  <c:v>41645.291666666664</c:v>
                </c:pt>
                <c:pt idx="35177">
                  <c:v>41645.333333333336</c:v>
                </c:pt>
                <c:pt idx="35178">
                  <c:v>41645.375</c:v>
                </c:pt>
                <c:pt idx="35179">
                  <c:v>41645.416666666664</c:v>
                </c:pt>
                <c:pt idx="35180">
                  <c:v>41645.458333333336</c:v>
                </c:pt>
                <c:pt idx="35181">
                  <c:v>41645.5</c:v>
                </c:pt>
                <c:pt idx="35182">
                  <c:v>41645.541666666664</c:v>
                </c:pt>
                <c:pt idx="35183">
                  <c:v>41645.583333333336</c:v>
                </c:pt>
                <c:pt idx="35184">
                  <c:v>41645.625</c:v>
                </c:pt>
                <c:pt idx="35185">
                  <c:v>41645.666666666664</c:v>
                </c:pt>
                <c:pt idx="35186">
                  <c:v>41645.708333333336</c:v>
                </c:pt>
                <c:pt idx="35187">
                  <c:v>41645.75</c:v>
                </c:pt>
                <c:pt idx="35188">
                  <c:v>41645.791666666664</c:v>
                </c:pt>
                <c:pt idx="35189">
                  <c:v>41645.833333333336</c:v>
                </c:pt>
                <c:pt idx="35190">
                  <c:v>41645.875</c:v>
                </c:pt>
                <c:pt idx="35191">
                  <c:v>41645.916666666664</c:v>
                </c:pt>
                <c:pt idx="35192">
                  <c:v>41645.958333333336</c:v>
                </c:pt>
                <c:pt idx="35193">
                  <c:v>41646</c:v>
                </c:pt>
                <c:pt idx="35194">
                  <c:v>41646.041666666664</c:v>
                </c:pt>
                <c:pt idx="35195">
                  <c:v>41646.083333333336</c:v>
                </c:pt>
                <c:pt idx="35196">
                  <c:v>41646.125</c:v>
                </c:pt>
                <c:pt idx="35197">
                  <c:v>41646.166666666664</c:v>
                </c:pt>
                <c:pt idx="35198">
                  <c:v>41646.208333333336</c:v>
                </c:pt>
                <c:pt idx="35199">
                  <c:v>41646.25</c:v>
                </c:pt>
                <c:pt idx="35200">
                  <c:v>41646.291666666664</c:v>
                </c:pt>
                <c:pt idx="35201">
                  <c:v>41646.333333333336</c:v>
                </c:pt>
                <c:pt idx="35202">
                  <c:v>41646.375</c:v>
                </c:pt>
                <c:pt idx="35203">
                  <c:v>41646.416666666664</c:v>
                </c:pt>
                <c:pt idx="35204">
                  <c:v>41646.458333333336</c:v>
                </c:pt>
                <c:pt idx="35205">
                  <c:v>41646.5</c:v>
                </c:pt>
                <c:pt idx="35206">
                  <c:v>41646.541666666664</c:v>
                </c:pt>
                <c:pt idx="35207">
                  <c:v>41646.583333333336</c:v>
                </c:pt>
                <c:pt idx="35208">
                  <c:v>41646.625</c:v>
                </c:pt>
                <c:pt idx="35209">
                  <c:v>41646.666666666664</c:v>
                </c:pt>
                <c:pt idx="35210">
                  <c:v>41646.708333333336</c:v>
                </c:pt>
                <c:pt idx="35211">
                  <c:v>41646.75</c:v>
                </c:pt>
                <c:pt idx="35212">
                  <c:v>41646.791666666664</c:v>
                </c:pt>
                <c:pt idx="35213">
                  <c:v>41646.833333333336</c:v>
                </c:pt>
                <c:pt idx="35214">
                  <c:v>41646.875</c:v>
                </c:pt>
                <c:pt idx="35215">
                  <c:v>41646.916666666664</c:v>
                </c:pt>
                <c:pt idx="35216">
                  <c:v>41646.958333333336</c:v>
                </c:pt>
                <c:pt idx="35217">
                  <c:v>41647</c:v>
                </c:pt>
                <c:pt idx="35218">
                  <c:v>41647.041666666664</c:v>
                </c:pt>
                <c:pt idx="35219">
                  <c:v>41647.083333333336</c:v>
                </c:pt>
                <c:pt idx="35220">
                  <c:v>41647.125</c:v>
                </c:pt>
                <c:pt idx="35221">
                  <c:v>41647.166666666664</c:v>
                </c:pt>
                <c:pt idx="35222">
                  <c:v>41647.208333333336</c:v>
                </c:pt>
                <c:pt idx="35223">
                  <c:v>41647.25</c:v>
                </c:pt>
                <c:pt idx="35224">
                  <c:v>41647.291666666664</c:v>
                </c:pt>
                <c:pt idx="35225">
                  <c:v>41647.333333333336</c:v>
                </c:pt>
                <c:pt idx="35226">
                  <c:v>41647.375</c:v>
                </c:pt>
                <c:pt idx="35227">
                  <c:v>41647.416666666664</c:v>
                </c:pt>
                <c:pt idx="35228">
                  <c:v>41647.458333333336</c:v>
                </c:pt>
                <c:pt idx="35229">
                  <c:v>41647.5</c:v>
                </c:pt>
                <c:pt idx="35230">
                  <c:v>41647.541666666664</c:v>
                </c:pt>
                <c:pt idx="35231">
                  <c:v>41647.583333333336</c:v>
                </c:pt>
                <c:pt idx="35232">
                  <c:v>41647.625</c:v>
                </c:pt>
                <c:pt idx="35233">
                  <c:v>41647.666666666664</c:v>
                </c:pt>
                <c:pt idx="35234">
                  <c:v>41647.708333333336</c:v>
                </c:pt>
                <c:pt idx="35235">
                  <c:v>41647.75</c:v>
                </c:pt>
                <c:pt idx="35236">
                  <c:v>41647.791666666664</c:v>
                </c:pt>
                <c:pt idx="35237">
                  <c:v>41647.833333333336</c:v>
                </c:pt>
                <c:pt idx="35238">
                  <c:v>41647.875</c:v>
                </c:pt>
                <c:pt idx="35239">
                  <c:v>41647.916666666664</c:v>
                </c:pt>
                <c:pt idx="35240">
                  <c:v>41647.958333333336</c:v>
                </c:pt>
                <c:pt idx="35241">
                  <c:v>41648</c:v>
                </c:pt>
                <c:pt idx="35242">
                  <c:v>41648.041666666664</c:v>
                </c:pt>
                <c:pt idx="35243">
                  <c:v>41648.083333333336</c:v>
                </c:pt>
                <c:pt idx="35244">
                  <c:v>41648.125</c:v>
                </c:pt>
                <c:pt idx="35245">
                  <c:v>41648.166666666664</c:v>
                </c:pt>
                <c:pt idx="35246">
                  <c:v>41648.208333333336</c:v>
                </c:pt>
                <c:pt idx="35247">
                  <c:v>41648.25</c:v>
                </c:pt>
                <c:pt idx="35248">
                  <c:v>41648.291666666664</c:v>
                </c:pt>
                <c:pt idx="35249">
                  <c:v>41648.333333333336</c:v>
                </c:pt>
                <c:pt idx="35250">
                  <c:v>41648.375</c:v>
                </c:pt>
                <c:pt idx="35251">
                  <c:v>41648.416666666664</c:v>
                </c:pt>
                <c:pt idx="35252">
                  <c:v>41648.458333333336</c:v>
                </c:pt>
                <c:pt idx="35253">
                  <c:v>41648.5</c:v>
                </c:pt>
                <c:pt idx="35254">
                  <c:v>41648.541666666664</c:v>
                </c:pt>
                <c:pt idx="35255">
                  <c:v>41648.583333333336</c:v>
                </c:pt>
                <c:pt idx="35256">
                  <c:v>41648.625</c:v>
                </c:pt>
                <c:pt idx="35257">
                  <c:v>41648.666666666664</c:v>
                </c:pt>
                <c:pt idx="35258">
                  <c:v>41648.708333333336</c:v>
                </c:pt>
                <c:pt idx="35259">
                  <c:v>41648.75</c:v>
                </c:pt>
                <c:pt idx="35260">
                  <c:v>41648.791666666664</c:v>
                </c:pt>
                <c:pt idx="35261">
                  <c:v>41648.833333333336</c:v>
                </c:pt>
                <c:pt idx="35262">
                  <c:v>41648.875</c:v>
                </c:pt>
                <c:pt idx="35263">
                  <c:v>41648.916666666664</c:v>
                </c:pt>
                <c:pt idx="35264">
                  <c:v>41648.958333333336</c:v>
                </c:pt>
                <c:pt idx="35265">
                  <c:v>41649</c:v>
                </c:pt>
                <c:pt idx="35266">
                  <c:v>41649.041666666664</c:v>
                </c:pt>
                <c:pt idx="35267">
                  <c:v>41649.083333333336</c:v>
                </c:pt>
                <c:pt idx="35268">
                  <c:v>41649.125</c:v>
                </c:pt>
                <c:pt idx="35269">
                  <c:v>41649.166666666664</c:v>
                </c:pt>
                <c:pt idx="35270">
                  <c:v>41649.208333333336</c:v>
                </c:pt>
                <c:pt idx="35271">
                  <c:v>41649.25</c:v>
                </c:pt>
                <c:pt idx="35272">
                  <c:v>41649.291666666664</c:v>
                </c:pt>
                <c:pt idx="35273">
                  <c:v>41649.333333333336</c:v>
                </c:pt>
                <c:pt idx="35274">
                  <c:v>41649.375</c:v>
                </c:pt>
                <c:pt idx="35275">
                  <c:v>41649.416666666664</c:v>
                </c:pt>
                <c:pt idx="35276">
                  <c:v>41649.458333333336</c:v>
                </c:pt>
                <c:pt idx="35277">
                  <c:v>41649.5</c:v>
                </c:pt>
                <c:pt idx="35278">
                  <c:v>41649.541666666664</c:v>
                </c:pt>
                <c:pt idx="35279">
                  <c:v>41649.583333333336</c:v>
                </c:pt>
                <c:pt idx="35280">
                  <c:v>41649.625</c:v>
                </c:pt>
                <c:pt idx="35281">
                  <c:v>41649.666666666664</c:v>
                </c:pt>
                <c:pt idx="35282">
                  <c:v>41649.708333333336</c:v>
                </c:pt>
                <c:pt idx="35283">
                  <c:v>41649.75</c:v>
                </c:pt>
                <c:pt idx="35284">
                  <c:v>41649.791666666664</c:v>
                </c:pt>
                <c:pt idx="35285">
                  <c:v>41649.833333333336</c:v>
                </c:pt>
                <c:pt idx="35286">
                  <c:v>41649.875</c:v>
                </c:pt>
                <c:pt idx="35287">
                  <c:v>41649.916666666664</c:v>
                </c:pt>
                <c:pt idx="35288">
                  <c:v>41649.958333333336</c:v>
                </c:pt>
                <c:pt idx="35289">
                  <c:v>41650</c:v>
                </c:pt>
                <c:pt idx="35290">
                  <c:v>41650.041666666664</c:v>
                </c:pt>
                <c:pt idx="35291">
                  <c:v>41650.083333333336</c:v>
                </c:pt>
                <c:pt idx="35292">
                  <c:v>41650.125</c:v>
                </c:pt>
                <c:pt idx="35293">
                  <c:v>41650.166666666664</c:v>
                </c:pt>
                <c:pt idx="35294">
                  <c:v>41650.208333333336</c:v>
                </c:pt>
                <c:pt idx="35295">
                  <c:v>41650.25</c:v>
                </c:pt>
                <c:pt idx="35296">
                  <c:v>41650.291666666664</c:v>
                </c:pt>
                <c:pt idx="35297">
                  <c:v>41650.333333333336</c:v>
                </c:pt>
                <c:pt idx="35298">
                  <c:v>41650.375</c:v>
                </c:pt>
                <c:pt idx="35299">
                  <c:v>41650.416666666664</c:v>
                </c:pt>
                <c:pt idx="35300">
                  <c:v>41650.458333333336</c:v>
                </c:pt>
                <c:pt idx="35301">
                  <c:v>41650.5</c:v>
                </c:pt>
                <c:pt idx="35302">
                  <c:v>41650.541666666664</c:v>
                </c:pt>
                <c:pt idx="35303">
                  <c:v>41650.583333333336</c:v>
                </c:pt>
                <c:pt idx="35304">
                  <c:v>41650.625</c:v>
                </c:pt>
                <c:pt idx="35305">
                  <c:v>41650.666666666664</c:v>
                </c:pt>
                <c:pt idx="35306">
                  <c:v>41650.708333333336</c:v>
                </c:pt>
                <c:pt idx="35307">
                  <c:v>41650.75</c:v>
                </c:pt>
                <c:pt idx="35308">
                  <c:v>41650.791666666664</c:v>
                </c:pt>
                <c:pt idx="35309">
                  <c:v>41650.833333333336</c:v>
                </c:pt>
                <c:pt idx="35310">
                  <c:v>41650.875</c:v>
                </c:pt>
                <c:pt idx="35311">
                  <c:v>41650.916666666664</c:v>
                </c:pt>
                <c:pt idx="35312">
                  <c:v>41650.958333333336</c:v>
                </c:pt>
                <c:pt idx="35313">
                  <c:v>41651</c:v>
                </c:pt>
                <c:pt idx="35314">
                  <c:v>41651.041666666664</c:v>
                </c:pt>
                <c:pt idx="35315">
                  <c:v>41651.083333333336</c:v>
                </c:pt>
                <c:pt idx="35316">
                  <c:v>41651.125</c:v>
                </c:pt>
                <c:pt idx="35317">
                  <c:v>41651.166666666664</c:v>
                </c:pt>
                <c:pt idx="35318">
                  <c:v>41651.208333333336</c:v>
                </c:pt>
                <c:pt idx="35319">
                  <c:v>41651.25</c:v>
                </c:pt>
                <c:pt idx="35320">
                  <c:v>41651.291666666664</c:v>
                </c:pt>
                <c:pt idx="35321">
                  <c:v>41651.333333333336</c:v>
                </c:pt>
                <c:pt idx="35322">
                  <c:v>41651.375</c:v>
                </c:pt>
                <c:pt idx="35323">
                  <c:v>41651.416666666664</c:v>
                </c:pt>
                <c:pt idx="35324">
                  <c:v>41651.458333333336</c:v>
                </c:pt>
                <c:pt idx="35325">
                  <c:v>41651.5</c:v>
                </c:pt>
                <c:pt idx="35326">
                  <c:v>41651.541666666664</c:v>
                </c:pt>
                <c:pt idx="35327">
                  <c:v>41651.583333333336</c:v>
                </c:pt>
                <c:pt idx="35328">
                  <c:v>41651.625</c:v>
                </c:pt>
                <c:pt idx="35329">
                  <c:v>41651.666666666664</c:v>
                </c:pt>
                <c:pt idx="35330">
                  <c:v>41651.708333333336</c:v>
                </c:pt>
                <c:pt idx="35331">
                  <c:v>41651.75</c:v>
                </c:pt>
                <c:pt idx="35332">
                  <c:v>41651.791666666664</c:v>
                </c:pt>
                <c:pt idx="35333">
                  <c:v>41651.833333333336</c:v>
                </c:pt>
                <c:pt idx="35334">
                  <c:v>41651.875</c:v>
                </c:pt>
                <c:pt idx="35335">
                  <c:v>41651.916666666664</c:v>
                </c:pt>
                <c:pt idx="35336">
                  <c:v>41651.958333333336</c:v>
                </c:pt>
                <c:pt idx="35337">
                  <c:v>41652</c:v>
                </c:pt>
                <c:pt idx="35338">
                  <c:v>41652.041666666664</c:v>
                </c:pt>
                <c:pt idx="35339">
                  <c:v>41652.083333333336</c:v>
                </c:pt>
                <c:pt idx="35340">
                  <c:v>41652.125</c:v>
                </c:pt>
                <c:pt idx="35341">
                  <c:v>41652.166666666664</c:v>
                </c:pt>
                <c:pt idx="35342">
                  <c:v>41652.208333333336</c:v>
                </c:pt>
                <c:pt idx="35343">
                  <c:v>41652.25</c:v>
                </c:pt>
                <c:pt idx="35344">
                  <c:v>41652.291666666664</c:v>
                </c:pt>
                <c:pt idx="35345">
                  <c:v>41652.333333333336</c:v>
                </c:pt>
                <c:pt idx="35346">
                  <c:v>41652.375</c:v>
                </c:pt>
                <c:pt idx="35347">
                  <c:v>41652.416666666664</c:v>
                </c:pt>
                <c:pt idx="35348">
                  <c:v>41652.458333333336</c:v>
                </c:pt>
                <c:pt idx="35349">
                  <c:v>41652.5</c:v>
                </c:pt>
                <c:pt idx="35350">
                  <c:v>41652.541666666664</c:v>
                </c:pt>
                <c:pt idx="35351">
                  <c:v>41652.583333333336</c:v>
                </c:pt>
                <c:pt idx="35352">
                  <c:v>41652.625</c:v>
                </c:pt>
                <c:pt idx="35353">
                  <c:v>41652.666666666664</c:v>
                </c:pt>
                <c:pt idx="35354">
                  <c:v>41652.708333333336</c:v>
                </c:pt>
                <c:pt idx="35355">
                  <c:v>41652.75</c:v>
                </c:pt>
                <c:pt idx="35356">
                  <c:v>41652.791666666664</c:v>
                </c:pt>
                <c:pt idx="35357">
                  <c:v>41652.833333333336</c:v>
                </c:pt>
                <c:pt idx="35358">
                  <c:v>41652.875</c:v>
                </c:pt>
                <c:pt idx="35359">
                  <c:v>41652.916666666664</c:v>
                </c:pt>
                <c:pt idx="35360">
                  <c:v>41652.958333333336</c:v>
                </c:pt>
                <c:pt idx="35361">
                  <c:v>41653</c:v>
                </c:pt>
                <c:pt idx="35362">
                  <c:v>41653.041666666664</c:v>
                </c:pt>
                <c:pt idx="35363">
                  <c:v>41653.083333333336</c:v>
                </c:pt>
                <c:pt idx="35364">
                  <c:v>41653.125</c:v>
                </c:pt>
                <c:pt idx="35365">
                  <c:v>41653.166666666664</c:v>
                </c:pt>
                <c:pt idx="35366">
                  <c:v>41653.208333333336</c:v>
                </c:pt>
                <c:pt idx="35367">
                  <c:v>41653.25</c:v>
                </c:pt>
                <c:pt idx="35368">
                  <c:v>41653.291666666664</c:v>
                </c:pt>
                <c:pt idx="35369">
                  <c:v>41653.333333333336</c:v>
                </c:pt>
                <c:pt idx="35370">
                  <c:v>41653.375</c:v>
                </c:pt>
                <c:pt idx="35371">
                  <c:v>41653.416666666664</c:v>
                </c:pt>
                <c:pt idx="35372">
                  <c:v>41653.458333333336</c:v>
                </c:pt>
                <c:pt idx="35373">
                  <c:v>41653.5</c:v>
                </c:pt>
                <c:pt idx="35374">
                  <c:v>41653.541666666664</c:v>
                </c:pt>
                <c:pt idx="35375">
                  <c:v>41653.583333333336</c:v>
                </c:pt>
                <c:pt idx="35376">
                  <c:v>41653.625</c:v>
                </c:pt>
                <c:pt idx="35377">
                  <c:v>41653.666666666664</c:v>
                </c:pt>
                <c:pt idx="35378">
                  <c:v>41653.708333333336</c:v>
                </c:pt>
                <c:pt idx="35379">
                  <c:v>41653.75</c:v>
                </c:pt>
                <c:pt idx="35380">
                  <c:v>41653.791666666664</c:v>
                </c:pt>
                <c:pt idx="35381">
                  <c:v>41653.833333333336</c:v>
                </c:pt>
                <c:pt idx="35382">
                  <c:v>41653.875</c:v>
                </c:pt>
                <c:pt idx="35383">
                  <c:v>41653.916666666664</c:v>
                </c:pt>
                <c:pt idx="35384">
                  <c:v>41653.958333333336</c:v>
                </c:pt>
                <c:pt idx="35385">
                  <c:v>41654</c:v>
                </c:pt>
                <c:pt idx="35386">
                  <c:v>41654.041666666664</c:v>
                </c:pt>
                <c:pt idx="35387">
                  <c:v>41654.083333333336</c:v>
                </c:pt>
                <c:pt idx="35388">
                  <c:v>41654.125</c:v>
                </c:pt>
                <c:pt idx="35389">
                  <c:v>41654.166666666664</c:v>
                </c:pt>
                <c:pt idx="35390">
                  <c:v>41654.208333333336</c:v>
                </c:pt>
                <c:pt idx="35391">
                  <c:v>41654.25</c:v>
                </c:pt>
                <c:pt idx="35392">
                  <c:v>41654.291666666664</c:v>
                </c:pt>
                <c:pt idx="35393">
                  <c:v>41654.333333333336</c:v>
                </c:pt>
                <c:pt idx="35394">
                  <c:v>41654.375</c:v>
                </c:pt>
                <c:pt idx="35395">
                  <c:v>41654.416666666664</c:v>
                </c:pt>
                <c:pt idx="35396">
                  <c:v>41654.458333333336</c:v>
                </c:pt>
                <c:pt idx="35397">
                  <c:v>41654.5</c:v>
                </c:pt>
                <c:pt idx="35398">
                  <c:v>41654.541666666664</c:v>
                </c:pt>
                <c:pt idx="35399">
                  <c:v>41654.583333333336</c:v>
                </c:pt>
                <c:pt idx="35400">
                  <c:v>41654.625</c:v>
                </c:pt>
                <c:pt idx="35401">
                  <c:v>41654.666666666664</c:v>
                </c:pt>
                <c:pt idx="35402">
                  <c:v>41654.708333333336</c:v>
                </c:pt>
                <c:pt idx="35403">
                  <c:v>41654.75</c:v>
                </c:pt>
                <c:pt idx="35404">
                  <c:v>41654.791666666664</c:v>
                </c:pt>
                <c:pt idx="35405">
                  <c:v>41654.833333333336</c:v>
                </c:pt>
                <c:pt idx="35406">
                  <c:v>41654.875</c:v>
                </c:pt>
                <c:pt idx="35407">
                  <c:v>41654.916666666664</c:v>
                </c:pt>
                <c:pt idx="35408">
                  <c:v>41654.958333333336</c:v>
                </c:pt>
                <c:pt idx="35409">
                  <c:v>41655</c:v>
                </c:pt>
                <c:pt idx="35410">
                  <c:v>41655.041666666664</c:v>
                </c:pt>
                <c:pt idx="35411">
                  <c:v>41655.083333333336</c:v>
                </c:pt>
                <c:pt idx="35412">
                  <c:v>41655.125</c:v>
                </c:pt>
                <c:pt idx="35413">
                  <c:v>41655.166666666664</c:v>
                </c:pt>
                <c:pt idx="35414">
                  <c:v>41655.208333333336</c:v>
                </c:pt>
                <c:pt idx="35415">
                  <c:v>41655.25</c:v>
                </c:pt>
                <c:pt idx="35416">
                  <c:v>41655.291666666664</c:v>
                </c:pt>
                <c:pt idx="35417">
                  <c:v>41655.333333333336</c:v>
                </c:pt>
                <c:pt idx="35418">
                  <c:v>41655.375</c:v>
                </c:pt>
                <c:pt idx="35419">
                  <c:v>41655.416666666664</c:v>
                </c:pt>
                <c:pt idx="35420">
                  <c:v>41655.458333333336</c:v>
                </c:pt>
                <c:pt idx="35421">
                  <c:v>41655.5</c:v>
                </c:pt>
                <c:pt idx="35422">
                  <c:v>41655.541666666664</c:v>
                </c:pt>
                <c:pt idx="35423">
                  <c:v>41655.583333333336</c:v>
                </c:pt>
                <c:pt idx="35424">
                  <c:v>41655.625</c:v>
                </c:pt>
                <c:pt idx="35425">
                  <c:v>41655.666666666664</c:v>
                </c:pt>
                <c:pt idx="35426">
                  <c:v>41655.708333333336</c:v>
                </c:pt>
                <c:pt idx="35427">
                  <c:v>41655.75</c:v>
                </c:pt>
                <c:pt idx="35428">
                  <c:v>41655.791666666664</c:v>
                </c:pt>
                <c:pt idx="35429">
                  <c:v>41655.833333333336</c:v>
                </c:pt>
                <c:pt idx="35430">
                  <c:v>41655.875</c:v>
                </c:pt>
                <c:pt idx="35431">
                  <c:v>41655.916666666664</c:v>
                </c:pt>
                <c:pt idx="35432">
                  <c:v>41655.958333333336</c:v>
                </c:pt>
                <c:pt idx="35433">
                  <c:v>41656</c:v>
                </c:pt>
                <c:pt idx="35434">
                  <c:v>41656.041666666664</c:v>
                </c:pt>
                <c:pt idx="35435">
                  <c:v>41656.083333333336</c:v>
                </c:pt>
                <c:pt idx="35436">
                  <c:v>41656.125</c:v>
                </c:pt>
                <c:pt idx="35437">
                  <c:v>41656.166666666664</c:v>
                </c:pt>
                <c:pt idx="35438">
                  <c:v>41656.208333333336</c:v>
                </c:pt>
                <c:pt idx="35439">
                  <c:v>41656.25</c:v>
                </c:pt>
                <c:pt idx="35440">
                  <c:v>41656.291666666664</c:v>
                </c:pt>
                <c:pt idx="35441">
                  <c:v>41656.333333333336</c:v>
                </c:pt>
                <c:pt idx="35442">
                  <c:v>41656.375</c:v>
                </c:pt>
                <c:pt idx="35443">
                  <c:v>41656.416666666664</c:v>
                </c:pt>
                <c:pt idx="35444">
                  <c:v>41656.458333333336</c:v>
                </c:pt>
                <c:pt idx="35445">
                  <c:v>41656.5</c:v>
                </c:pt>
                <c:pt idx="35446">
                  <c:v>41656.541666666664</c:v>
                </c:pt>
                <c:pt idx="35447">
                  <c:v>41656.583333333336</c:v>
                </c:pt>
                <c:pt idx="35448">
                  <c:v>41656.625</c:v>
                </c:pt>
                <c:pt idx="35449">
                  <c:v>41656.666666666664</c:v>
                </c:pt>
                <c:pt idx="35450">
                  <c:v>41656.708333333336</c:v>
                </c:pt>
                <c:pt idx="35451">
                  <c:v>41656.75</c:v>
                </c:pt>
                <c:pt idx="35452">
                  <c:v>41656.791666666664</c:v>
                </c:pt>
                <c:pt idx="35453">
                  <c:v>41656.833333333336</c:v>
                </c:pt>
                <c:pt idx="35454">
                  <c:v>41656.875</c:v>
                </c:pt>
                <c:pt idx="35455">
                  <c:v>41656.916666666664</c:v>
                </c:pt>
                <c:pt idx="35456">
                  <c:v>41656.958333333336</c:v>
                </c:pt>
                <c:pt idx="35457">
                  <c:v>41657</c:v>
                </c:pt>
                <c:pt idx="35458">
                  <c:v>41657.041666666664</c:v>
                </c:pt>
                <c:pt idx="35459">
                  <c:v>41657.083333333336</c:v>
                </c:pt>
                <c:pt idx="35460">
                  <c:v>41657.125</c:v>
                </c:pt>
                <c:pt idx="35461">
                  <c:v>41657.166666666664</c:v>
                </c:pt>
                <c:pt idx="35462">
                  <c:v>41657.208333333336</c:v>
                </c:pt>
                <c:pt idx="35463">
                  <c:v>41657.25</c:v>
                </c:pt>
                <c:pt idx="35464">
                  <c:v>41657.291666666664</c:v>
                </c:pt>
                <c:pt idx="35465">
                  <c:v>41657.333333333336</c:v>
                </c:pt>
                <c:pt idx="35466">
                  <c:v>41657.375</c:v>
                </c:pt>
                <c:pt idx="35467">
                  <c:v>41657.416666666664</c:v>
                </c:pt>
                <c:pt idx="35468">
                  <c:v>41657.458333333336</c:v>
                </c:pt>
                <c:pt idx="35469">
                  <c:v>41657.5</c:v>
                </c:pt>
                <c:pt idx="35470">
                  <c:v>41657.541666666664</c:v>
                </c:pt>
                <c:pt idx="35471">
                  <c:v>41657.583333333336</c:v>
                </c:pt>
                <c:pt idx="35472">
                  <c:v>41657.625</c:v>
                </c:pt>
                <c:pt idx="35473">
                  <c:v>41657.666666666664</c:v>
                </c:pt>
                <c:pt idx="35474">
                  <c:v>41657.708333333336</c:v>
                </c:pt>
                <c:pt idx="35475">
                  <c:v>41657.75</c:v>
                </c:pt>
                <c:pt idx="35476">
                  <c:v>41657.791666666664</c:v>
                </c:pt>
                <c:pt idx="35477">
                  <c:v>41657.833333333336</c:v>
                </c:pt>
                <c:pt idx="35478">
                  <c:v>41657.875</c:v>
                </c:pt>
                <c:pt idx="35479">
                  <c:v>41657.916666666664</c:v>
                </c:pt>
                <c:pt idx="35480">
                  <c:v>41657.958333333336</c:v>
                </c:pt>
                <c:pt idx="35481">
                  <c:v>41658</c:v>
                </c:pt>
                <c:pt idx="35482">
                  <c:v>41658.041666666664</c:v>
                </c:pt>
                <c:pt idx="35483">
                  <c:v>41658.083333333336</c:v>
                </c:pt>
                <c:pt idx="35484">
                  <c:v>41658.125</c:v>
                </c:pt>
                <c:pt idx="35485">
                  <c:v>41658.166666666664</c:v>
                </c:pt>
                <c:pt idx="35486">
                  <c:v>41658.208333333336</c:v>
                </c:pt>
                <c:pt idx="35487">
                  <c:v>41658.25</c:v>
                </c:pt>
                <c:pt idx="35488">
                  <c:v>41658.291666666664</c:v>
                </c:pt>
                <c:pt idx="35489">
                  <c:v>41658.333333333336</c:v>
                </c:pt>
                <c:pt idx="35490">
                  <c:v>41658.375</c:v>
                </c:pt>
                <c:pt idx="35491">
                  <c:v>41658.416666666664</c:v>
                </c:pt>
                <c:pt idx="35492">
                  <c:v>41658.458333333336</c:v>
                </c:pt>
                <c:pt idx="35493">
                  <c:v>41658.5</c:v>
                </c:pt>
                <c:pt idx="35494">
                  <c:v>41658.541666666664</c:v>
                </c:pt>
                <c:pt idx="35495">
                  <c:v>41658.583333333336</c:v>
                </c:pt>
                <c:pt idx="35496">
                  <c:v>41658.625</c:v>
                </c:pt>
                <c:pt idx="35497">
                  <c:v>41658.666666666664</c:v>
                </c:pt>
                <c:pt idx="35498">
                  <c:v>41658.708333333336</c:v>
                </c:pt>
                <c:pt idx="35499">
                  <c:v>41658.75</c:v>
                </c:pt>
                <c:pt idx="35500">
                  <c:v>41658.791666666664</c:v>
                </c:pt>
                <c:pt idx="35501">
                  <c:v>41658.833333333336</c:v>
                </c:pt>
                <c:pt idx="35502">
                  <c:v>41658.875</c:v>
                </c:pt>
                <c:pt idx="35503">
                  <c:v>41658.916666666664</c:v>
                </c:pt>
                <c:pt idx="35504">
                  <c:v>41658.958333333336</c:v>
                </c:pt>
                <c:pt idx="35505">
                  <c:v>41659</c:v>
                </c:pt>
                <c:pt idx="35506">
                  <c:v>41659.041666666664</c:v>
                </c:pt>
                <c:pt idx="35507">
                  <c:v>41659.083333333336</c:v>
                </c:pt>
                <c:pt idx="35508">
                  <c:v>41659.125</c:v>
                </c:pt>
                <c:pt idx="35509">
                  <c:v>41659.166666666664</c:v>
                </c:pt>
                <c:pt idx="35510">
                  <c:v>41659.208333333336</c:v>
                </c:pt>
                <c:pt idx="35511">
                  <c:v>41659.25</c:v>
                </c:pt>
                <c:pt idx="35512">
                  <c:v>41659.291666666664</c:v>
                </c:pt>
                <c:pt idx="35513">
                  <c:v>41659.333333333336</c:v>
                </c:pt>
                <c:pt idx="35514">
                  <c:v>41659.375</c:v>
                </c:pt>
                <c:pt idx="35515">
                  <c:v>41659.416666666664</c:v>
                </c:pt>
                <c:pt idx="35516">
                  <c:v>41659.458333333336</c:v>
                </c:pt>
                <c:pt idx="35517">
                  <c:v>41659.5</c:v>
                </c:pt>
                <c:pt idx="35518">
                  <c:v>41659.541666666664</c:v>
                </c:pt>
                <c:pt idx="35519">
                  <c:v>41659.583333333336</c:v>
                </c:pt>
                <c:pt idx="35520">
                  <c:v>41659.625</c:v>
                </c:pt>
                <c:pt idx="35521">
                  <c:v>41659.666666666664</c:v>
                </c:pt>
                <c:pt idx="35522">
                  <c:v>41659.708333333336</c:v>
                </c:pt>
                <c:pt idx="35523">
                  <c:v>41659.75</c:v>
                </c:pt>
                <c:pt idx="35524">
                  <c:v>41659.791666666664</c:v>
                </c:pt>
                <c:pt idx="35525">
                  <c:v>41659.833333333336</c:v>
                </c:pt>
                <c:pt idx="35526">
                  <c:v>41659.875</c:v>
                </c:pt>
                <c:pt idx="35527">
                  <c:v>41659.916666666664</c:v>
                </c:pt>
                <c:pt idx="35528">
                  <c:v>41659.958333333336</c:v>
                </c:pt>
                <c:pt idx="35529">
                  <c:v>41660</c:v>
                </c:pt>
                <c:pt idx="35530">
                  <c:v>41660.041666666664</c:v>
                </c:pt>
                <c:pt idx="35531">
                  <c:v>41660.083333333336</c:v>
                </c:pt>
                <c:pt idx="35532">
                  <c:v>41660.125</c:v>
                </c:pt>
                <c:pt idx="35533">
                  <c:v>41660.166666666664</c:v>
                </c:pt>
                <c:pt idx="35534">
                  <c:v>41660.208333333336</c:v>
                </c:pt>
                <c:pt idx="35535">
                  <c:v>41660.25</c:v>
                </c:pt>
                <c:pt idx="35536">
                  <c:v>41660.291666666664</c:v>
                </c:pt>
                <c:pt idx="35537">
                  <c:v>41660.333333333336</c:v>
                </c:pt>
                <c:pt idx="35538">
                  <c:v>41660.375</c:v>
                </c:pt>
                <c:pt idx="35539">
                  <c:v>41660.416666666664</c:v>
                </c:pt>
                <c:pt idx="35540">
                  <c:v>41660.458333333336</c:v>
                </c:pt>
                <c:pt idx="35541">
                  <c:v>41660.5</c:v>
                </c:pt>
                <c:pt idx="35542">
                  <c:v>41660.541666666664</c:v>
                </c:pt>
                <c:pt idx="35543">
                  <c:v>41660.583333333336</c:v>
                </c:pt>
                <c:pt idx="35544">
                  <c:v>41660.625</c:v>
                </c:pt>
                <c:pt idx="35545">
                  <c:v>41660.666666666664</c:v>
                </c:pt>
                <c:pt idx="35546">
                  <c:v>41660.708333333336</c:v>
                </c:pt>
                <c:pt idx="35547">
                  <c:v>41660.75</c:v>
                </c:pt>
                <c:pt idx="35548">
                  <c:v>41660.791666666664</c:v>
                </c:pt>
                <c:pt idx="35549">
                  <c:v>41660.833333333336</c:v>
                </c:pt>
                <c:pt idx="35550">
                  <c:v>41660.875</c:v>
                </c:pt>
                <c:pt idx="35551">
                  <c:v>41660.916666666664</c:v>
                </c:pt>
                <c:pt idx="35552">
                  <c:v>41660.958333333336</c:v>
                </c:pt>
              </c:numCache>
            </c:numRef>
          </c:xVal>
          <c:yVal>
            <c:numRef>
              <c:f>Leht1!$I$2:$I$74913</c:f>
              <c:numCache>
                <c:formatCode>General</c:formatCode>
                <c:ptCount val="74912"/>
                <c:pt idx="0">
                  <c:v>1.7507496259337001</c:v>
                </c:pt>
                <c:pt idx="1">
                  <c:v>1.7861957166725</c:v>
                </c:pt>
                <c:pt idx="2">
                  <c:v>1.9047757482787</c:v>
                </c:pt>
                <c:pt idx="3">
                  <c:v>1.7348042352024</c:v>
                </c:pt>
                <c:pt idx="4">
                  <c:v>1.734746165762</c:v>
                </c:pt>
                <c:pt idx="5">
                  <c:v>1.803247123395</c:v>
                </c:pt>
                <c:pt idx="6">
                  <c:v>1.8288733363328</c:v>
                </c:pt>
                <c:pt idx="7">
                  <c:v>1.8308008142495</c:v>
                </c:pt>
                <c:pt idx="8">
                  <c:v>1.8362811340084999</c:v>
                </c:pt>
                <c:pt idx="9">
                  <c:v>1.7550876819515</c:v>
                </c:pt>
                <c:pt idx="10">
                  <c:v>1.7665982592859</c:v>
                </c:pt>
                <c:pt idx="11">
                  <c:v>1.7202372435914</c:v>
                </c:pt>
                <c:pt idx="12">
                  <c:v>1.6540952599326999</c:v>
                </c:pt>
                <c:pt idx="13">
                  <c:v>1.6027227157751001</c:v>
                </c:pt>
                <c:pt idx="14">
                  <c:v>1.5429201656606999</c:v>
                </c:pt>
                <c:pt idx="15">
                  <c:v>1.4558316385226999</c:v>
                </c:pt>
                <c:pt idx="16">
                  <c:v>1.3816818546036</c:v>
                </c:pt>
                <c:pt idx="17">
                  <c:v>1.3376436003073</c:v>
                </c:pt>
                <c:pt idx="18">
                  <c:v>1.3040458501718</c:v>
                </c:pt>
                <c:pt idx="19">
                  <c:v>1.2507966258997001</c:v>
                </c:pt>
                <c:pt idx="20">
                  <c:v>1.2342358782609999</c:v>
                </c:pt>
                <c:pt idx="21">
                  <c:v>1.1813804964918</c:v>
                </c:pt>
                <c:pt idx="22">
                  <c:v>1.1425848614626</c:v>
                </c:pt>
                <c:pt idx="23">
                  <c:v>1.0790634583004</c:v>
                </c:pt>
                <c:pt idx="24">
                  <c:v>1.0031068157608001</c:v>
                </c:pt>
                <c:pt idx="25">
                  <c:v>0.95563184025417003</c:v>
                </c:pt>
                <c:pt idx="26">
                  <c:v>0.93269269303948998</c:v>
                </c:pt>
                <c:pt idx="27">
                  <c:v>0.93799528735709004</c:v>
                </c:pt>
                <c:pt idx="28">
                  <c:v>0.94093110927301005</c:v>
                </c:pt>
                <c:pt idx="29">
                  <c:v>0.89183622263033002</c:v>
                </c:pt>
                <c:pt idx="30">
                  <c:v>0.86375921076130002</c:v>
                </c:pt>
                <c:pt idx="31">
                  <c:v>0.86217140834442996</c:v>
                </c:pt>
                <c:pt idx="32">
                  <c:v>0.85630624124403998</c:v>
                </c:pt>
                <c:pt idx="33">
                  <c:v>0.86108461601380004</c:v>
                </c:pt>
                <c:pt idx="34">
                  <c:v>0.87306132357718003</c:v>
                </c:pt>
                <c:pt idx="35">
                  <c:v>0.91691356621117004</c:v>
                </c:pt>
                <c:pt idx="36">
                  <c:v>0.99570557127338</c:v>
                </c:pt>
                <c:pt idx="37">
                  <c:v>1.0563279345637999</c:v>
                </c:pt>
                <c:pt idx="38">
                  <c:v>1.1233587092457</c:v>
                </c:pt>
                <c:pt idx="39">
                  <c:v>1.1522942054251</c:v>
                </c:pt>
                <c:pt idx="40">
                  <c:v>1.2340092537866001</c:v>
                </c:pt>
                <c:pt idx="41">
                  <c:v>1.3088039768560999</c:v>
                </c:pt>
                <c:pt idx="42">
                  <c:v>1.3962398086726999</c:v>
                </c:pt>
                <c:pt idx="43">
                  <c:v>1.4605838893175001</c:v>
                </c:pt>
                <c:pt idx="44">
                  <c:v>1.4370098047233</c:v>
                </c:pt>
                <c:pt idx="45">
                  <c:v>1.5072263032271001</c:v>
                </c:pt>
                <c:pt idx="46">
                  <c:v>1.5347396140131</c:v>
                </c:pt>
                <c:pt idx="47">
                  <c:v>1.546571333111</c:v>
                </c:pt>
                <c:pt idx="48">
                  <c:v>1.5950266465220999</c:v>
                </c:pt>
                <c:pt idx="49">
                  <c:v>1.6012369817126</c:v>
                </c:pt>
                <c:pt idx="50">
                  <c:v>1.6297522403989</c:v>
                </c:pt>
                <c:pt idx="51">
                  <c:v>1.6177232634162</c:v>
                </c:pt>
                <c:pt idx="52">
                  <c:v>1.6385019895963999</c:v>
                </c:pt>
                <c:pt idx="53">
                  <c:v>1.5403424923149001</c:v>
                </c:pt>
                <c:pt idx="54">
                  <c:v>1.5219253672822</c:v>
                </c:pt>
                <c:pt idx="55">
                  <c:v>1.4559936709396</c:v>
                </c:pt>
                <c:pt idx="56">
                  <c:v>1.4359777246047001</c:v>
                </c:pt>
                <c:pt idx="57">
                  <c:v>1.4268079023094999</c:v>
                </c:pt>
                <c:pt idx="58">
                  <c:v>1.4901091907852</c:v>
                </c:pt>
                <c:pt idx="59">
                  <c:v>1.6967245205637</c:v>
                </c:pt>
                <c:pt idx="60">
                  <c:v>1.6181598204237999</c:v>
                </c:pt>
                <c:pt idx="61">
                  <c:v>1.6560615456144001</c:v>
                </c:pt>
                <c:pt idx="62">
                  <c:v>1.6173077368447999</c:v>
                </c:pt>
                <c:pt idx="63">
                  <c:v>1.5930728889282</c:v>
                </c:pt>
                <c:pt idx="64">
                  <c:v>1.5541944856978001</c:v>
                </c:pt>
                <c:pt idx="65">
                  <c:v>1.5839510730401001</c:v>
                </c:pt>
                <c:pt idx="66">
                  <c:v>1.6902469300292</c:v>
                </c:pt>
                <c:pt idx="67">
                  <c:v>1.8762130206133001</c:v>
                </c:pt>
                <c:pt idx="68">
                  <c:v>1.9580436589904</c:v>
                </c:pt>
                <c:pt idx="69">
                  <c:v>2.0827751684068998</c:v>
                </c:pt>
                <c:pt idx="70">
                  <c:v>2.2381881561288002</c:v>
                </c:pt>
                <c:pt idx="71">
                  <c:v>2.3121269036187</c:v>
                </c:pt>
                <c:pt idx="72">
                  <c:v>2.5257958092989998</c:v>
                </c:pt>
                <c:pt idx="73">
                  <c:v>2.8994317095090998</c:v>
                </c:pt>
                <c:pt idx="74">
                  <c:v>2.9096684889088</c:v>
                </c:pt>
                <c:pt idx="75">
                  <c:v>3.0356896979746</c:v>
                </c:pt>
                <c:pt idx="76">
                  <c:v>2.9648380576978002</c:v>
                </c:pt>
                <c:pt idx="77">
                  <c:v>2.9191559810518002</c:v>
                </c:pt>
                <c:pt idx="78">
                  <c:v>2.8834128080705002</c:v>
                </c:pt>
                <c:pt idx="79">
                  <c:v>2.9142426015893999</c:v>
                </c:pt>
                <c:pt idx="80">
                  <c:v>2.9603540940664002</c:v>
                </c:pt>
                <c:pt idx="81">
                  <c:v>3.0949315338154002</c:v>
                </c:pt>
                <c:pt idx="82">
                  <c:v>3.2372601891857</c:v>
                </c:pt>
                <c:pt idx="83">
                  <c:v>3.388911075977</c:v>
                </c:pt>
                <c:pt idx="84">
                  <c:v>3.4834855723914999</c:v>
                </c:pt>
                <c:pt idx="85">
                  <c:v>3.6484417767570001</c:v>
                </c:pt>
                <c:pt idx="86">
                  <c:v>3.7000100503504001</c:v>
                </c:pt>
                <c:pt idx="87">
                  <c:v>3.5397355984424999</c:v>
                </c:pt>
                <c:pt idx="88">
                  <c:v>3.6893343977774999</c:v>
                </c:pt>
                <c:pt idx="89">
                  <c:v>3.6352309196032002</c:v>
                </c:pt>
                <c:pt idx="90">
                  <c:v>3.6392059694509</c:v>
                </c:pt>
                <c:pt idx="91">
                  <c:v>3.8106933834944998</c:v>
                </c:pt>
                <c:pt idx="92">
                  <c:v>3.8074934590685001</c:v>
                </c:pt>
                <c:pt idx="93">
                  <c:v>3.7196195433632999</c:v>
                </c:pt>
                <c:pt idx="94">
                  <c:v>3.6994988890406</c:v>
                </c:pt>
                <c:pt idx="95">
                  <c:v>3.7310174415859998</c:v>
                </c:pt>
                <c:pt idx="96">
                  <c:v>3.7311448492218</c:v>
                </c:pt>
                <c:pt idx="97">
                  <c:v>3.6375742306018002</c:v>
                </c:pt>
                <c:pt idx="98">
                  <c:v>3.4676252405221</c:v>
                </c:pt>
                <c:pt idx="99">
                  <c:v>3.1389642291590998</c:v>
                </c:pt>
                <c:pt idx="100">
                  <c:v>2.9827105964622</c:v>
                </c:pt>
                <c:pt idx="101">
                  <c:v>2.8003484372646001</c:v>
                </c:pt>
                <c:pt idx="102">
                  <c:v>2.6653013991257999</c:v>
                </c:pt>
                <c:pt idx="103">
                  <c:v>2.5179588642108999</c:v>
                </c:pt>
                <c:pt idx="104">
                  <c:v>2.4486657709456998</c:v>
                </c:pt>
                <c:pt idx="105">
                  <c:v>2.4548113396397002</c:v>
                </c:pt>
                <c:pt idx="106">
                  <c:v>2.4944897165161</c:v>
                </c:pt>
                <c:pt idx="107">
                  <c:v>2.6041138007933</c:v>
                </c:pt>
                <c:pt idx="108">
                  <c:v>2.7565861171343</c:v>
                </c:pt>
                <c:pt idx="109">
                  <c:v>2.7406985607315999</c:v>
                </c:pt>
                <c:pt idx="110">
                  <c:v>2.6795894297618998</c:v>
                </c:pt>
                <c:pt idx="111">
                  <c:v>2.5833220462223001</c:v>
                </c:pt>
                <c:pt idx="112">
                  <c:v>2.5551866159274002</c:v>
                </c:pt>
                <c:pt idx="113">
                  <c:v>2.5941805126272999</c:v>
                </c:pt>
                <c:pt idx="114">
                  <c:v>2.6551201750892002</c:v>
                </c:pt>
                <c:pt idx="115">
                  <c:v>2.6868939050202001</c:v>
                </c:pt>
                <c:pt idx="116">
                  <c:v>2.6043096378835999</c:v>
                </c:pt>
                <c:pt idx="117">
                  <c:v>2.9712866929324</c:v>
                </c:pt>
                <c:pt idx="118">
                  <c:v>2.9580399692483001</c:v>
                </c:pt>
                <c:pt idx="119">
                  <c:v>2.9370516931926001</c:v>
                </c:pt>
                <c:pt idx="120">
                  <c:v>2.9698899256468998</c:v>
                </c:pt>
                <c:pt idx="121">
                  <c:v>3.0160958787355998</c:v>
                </c:pt>
                <c:pt idx="122">
                  <c:v>3.0073060256403998</c:v>
                </c:pt>
                <c:pt idx="123">
                  <c:v>2.9701844783175999</c:v>
                </c:pt>
                <c:pt idx="124">
                  <c:v>2.8661037266656999</c:v>
                </c:pt>
                <c:pt idx="125">
                  <c:v>2.9034617719594999</c:v>
                </c:pt>
                <c:pt idx="126">
                  <c:v>2.9132568060848998</c:v>
                </c:pt>
                <c:pt idx="127">
                  <c:v>2.8700022894470001</c:v>
                </c:pt>
                <c:pt idx="128">
                  <c:v>2.8516262037557998</c:v>
                </c:pt>
                <c:pt idx="129">
                  <c:v>2.8858707738525999</c:v>
                </c:pt>
                <c:pt idx="130">
                  <c:v>2.8547699630583998</c:v>
                </c:pt>
                <c:pt idx="131">
                  <c:v>2.8029567316064998</c:v>
                </c:pt>
                <c:pt idx="132">
                  <c:v>2.7382596064565998</c:v>
                </c:pt>
                <c:pt idx="133">
                  <c:v>2.7183739261923998</c:v>
                </c:pt>
                <c:pt idx="134">
                  <c:v>2.6509499256790998</c:v>
                </c:pt>
                <c:pt idx="135">
                  <c:v>2.6069205769787001</c:v>
                </c:pt>
                <c:pt idx="136">
                  <c:v>2.5949590328598</c:v>
                </c:pt>
                <c:pt idx="137">
                  <c:v>2.5308079115308999</c:v>
                </c:pt>
                <c:pt idx="138">
                  <c:v>2.4892684710741002</c:v>
                </c:pt>
                <c:pt idx="139">
                  <c:v>2.4050671671385002</c:v>
                </c:pt>
                <c:pt idx="140">
                  <c:v>2.3179421266019</c:v>
                </c:pt>
                <c:pt idx="141">
                  <c:v>2.1831362029429</c:v>
                </c:pt>
                <c:pt idx="142">
                  <c:v>2.0883585882125999</c:v>
                </c:pt>
                <c:pt idx="143">
                  <c:v>2.0347320021737998</c:v>
                </c:pt>
                <c:pt idx="144">
                  <c:v>2.0761844390998001</c:v>
                </c:pt>
                <c:pt idx="145">
                  <c:v>2.1085391190240999</c:v>
                </c:pt>
                <c:pt idx="146">
                  <c:v>2.1437497274431001</c:v>
                </c:pt>
                <c:pt idx="147">
                  <c:v>2.2156778686176999</c:v>
                </c:pt>
                <c:pt idx="148">
                  <c:v>2.2589925809867002</c:v>
                </c:pt>
                <c:pt idx="149">
                  <c:v>2.3170973185786998</c:v>
                </c:pt>
                <c:pt idx="150">
                  <c:v>2.4243314798565998</c:v>
                </c:pt>
                <c:pt idx="151">
                  <c:v>2.5351744031527002</c:v>
                </c:pt>
                <c:pt idx="152">
                  <c:v>2.6200421424516001</c:v>
                </c:pt>
                <c:pt idx="153">
                  <c:v>2.6713301366959001</c:v>
                </c:pt>
                <c:pt idx="154">
                  <c:v>2.7078421410434999</c:v>
                </c:pt>
                <c:pt idx="155">
                  <c:v>2.7469835840918999</c:v>
                </c:pt>
                <c:pt idx="156">
                  <c:v>2.7704796423353999</c:v>
                </c:pt>
                <c:pt idx="157">
                  <c:v>2.8210309578962001</c:v>
                </c:pt>
                <c:pt idx="158">
                  <c:v>2.8323920352804</c:v>
                </c:pt>
                <c:pt idx="159">
                  <c:v>2.8280240431024999</c:v>
                </c:pt>
                <c:pt idx="160">
                  <c:v>2.8166408541693002</c:v>
                </c:pt>
                <c:pt idx="161">
                  <c:v>2.8286185144726002</c:v>
                </c:pt>
                <c:pt idx="162">
                  <c:v>2.8406614726215</c:v>
                </c:pt>
                <c:pt idx="163">
                  <c:v>2.8723661650221999</c:v>
                </c:pt>
                <c:pt idx="164">
                  <c:v>2.8146408289911</c:v>
                </c:pt>
                <c:pt idx="165">
                  <c:v>2.7543038945305001</c:v>
                </c:pt>
                <c:pt idx="166">
                  <c:v>2.6856295832308001</c:v>
                </c:pt>
                <c:pt idx="167">
                  <c:v>2.6378714587822998</c:v>
                </c:pt>
                <c:pt idx="168">
                  <c:v>2.5859429203811</c:v>
                </c:pt>
                <c:pt idx="169">
                  <c:v>2.5337136341873001</c:v>
                </c:pt>
                <c:pt idx="170">
                  <c:v>2.4750344443241001</c:v>
                </c:pt>
                <c:pt idx="171">
                  <c:v>2.4225141426872998</c:v>
                </c:pt>
                <c:pt idx="172">
                  <c:v>2.3999402812658999</c:v>
                </c:pt>
                <c:pt idx="173">
                  <c:v>2.3765109605143002</c:v>
                </c:pt>
                <c:pt idx="174">
                  <c:v>2.3740499237974002</c:v>
                </c:pt>
                <c:pt idx="175">
                  <c:v>2.3387758321085999</c:v>
                </c:pt>
                <c:pt idx="176">
                  <c:v>2.2851744200486999</c:v>
                </c:pt>
                <c:pt idx="177">
                  <c:v>2.2680645655013998</c:v>
                </c:pt>
                <c:pt idx="178">
                  <c:v>2.224298076208</c:v>
                </c:pt>
                <c:pt idx="179">
                  <c:v>2.1953780941212999</c:v>
                </c:pt>
                <c:pt idx="180">
                  <c:v>2.2934073286465999</c:v>
                </c:pt>
                <c:pt idx="181">
                  <c:v>2.2697202335661002</c:v>
                </c:pt>
                <c:pt idx="182">
                  <c:v>2.2854782476193001</c:v>
                </c:pt>
                <c:pt idx="183">
                  <c:v>2.2656035841425002</c:v>
                </c:pt>
                <c:pt idx="184">
                  <c:v>2.1573790754675999</c:v>
                </c:pt>
                <c:pt idx="185">
                  <c:v>2.0567396482013001</c:v>
                </c:pt>
                <c:pt idx="186">
                  <c:v>2.0196950809444001</c:v>
                </c:pt>
                <c:pt idx="187">
                  <c:v>2.0262379100474002</c:v>
                </c:pt>
                <c:pt idx="188">
                  <c:v>2.0360014374890998</c:v>
                </c:pt>
                <c:pt idx="189">
                  <c:v>2.0349631912447999</c:v>
                </c:pt>
                <c:pt idx="190">
                  <c:v>2.0766370481683998</c:v>
                </c:pt>
                <c:pt idx="191">
                  <c:v>2.1241360633617998</c:v>
                </c:pt>
                <c:pt idx="192">
                  <c:v>2.1471884743378999</c:v>
                </c:pt>
                <c:pt idx="193">
                  <c:v>2.1308301874782001</c:v>
                </c:pt>
                <c:pt idx="194">
                  <c:v>2.1104844384124002</c:v>
                </c:pt>
                <c:pt idx="195">
                  <c:v>2.1187841058633001</c:v>
                </c:pt>
                <c:pt idx="196">
                  <c:v>2.047786873398</c:v>
                </c:pt>
                <c:pt idx="197">
                  <c:v>2.0418198859213001</c:v>
                </c:pt>
                <c:pt idx="198">
                  <c:v>1.9953095371509999</c:v>
                </c:pt>
                <c:pt idx="199">
                  <c:v>1.8748893819056001</c:v>
                </c:pt>
                <c:pt idx="200">
                  <c:v>1.8042997220698</c:v>
                </c:pt>
                <c:pt idx="201">
                  <c:v>1.8178417157911</c:v>
                </c:pt>
                <c:pt idx="202">
                  <c:v>1.8105803131810001</c:v>
                </c:pt>
                <c:pt idx="203">
                  <c:v>1.9098900367585001</c:v>
                </c:pt>
                <c:pt idx="204">
                  <c:v>1.9695923803841999</c:v>
                </c:pt>
                <c:pt idx="205">
                  <c:v>1.9934903497945999</c:v>
                </c:pt>
                <c:pt idx="206">
                  <c:v>2.0014507367621999</c:v>
                </c:pt>
                <c:pt idx="207">
                  <c:v>1.9752639782403001</c:v>
                </c:pt>
                <c:pt idx="208">
                  <c:v>1.9592022702809</c:v>
                </c:pt>
                <c:pt idx="209">
                  <c:v>2.0334896370346001</c:v>
                </c:pt>
                <c:pt idx="210">
                  <c:v>2.0626155870796001</c:v>
                </c:pt>
                <c:pt idx="211">
                  <c:v>2.127905380244</c:v>
                </c:pt>
                <c:pt idx="212">
                  <c:v>2.2764200043176999</c:v>
                </c:pt>
                <c:pt idx="213">
                  <c:v>2.3316658727478998</c:v>
                </c:pt>
                <c:pt idx="214">
                  <c:v>2.3749904722999999</c:v>
                </c:pt>
                <c:pt idx="215">
                  <c:v>2.4169889416102999</c:v>
                </c:pt>
                <c:pt idx="216">
                  <c:v>2.3401497423745998</c:v>
                </c:pt>
                <c:pt idx="217">
                  <c:v>2.3059083524588</c:v>
                </c:pt>
                <c:pt idx="218">
                  <c:v>2.3194562558181002</c:v>
                </c:pt>
                <c:pt idx="219">
                  <c:v>2.3228111564985001</c:v>
                </c:pt>
                <c:pt idx="220">
                  <c:v>2.3260014812035998</c:v>
                </c:pt>
                <c:pt idx="221">
                  <c:v>2.3395134341007999</c:v>
                </c:pt>
                <c:pt idx="222">
                  <c:v>2.2893040556070998</c:v>
                </c:pt>
                <c:pt idx="223">
                  <c:v>2.2700020135883001</c:v>
                </c:pt>
                <c:pt idx="224">
                  <c:v>2.2232014632629999</c:v>
                </c:pt>
                <c:pt idx="225">
                  <c:v>2.212087220536</c:v>
                </c:pt>
                <c:pt idx="226">
                  <c:v>2.1530676551157999</c:v>
                </c:pt>
                <c:pt idx="227">
                  <c:v>2.1470519659409999</c:v>
                </c:pt>
                <c:pt idx="228">
                  <c:v>2.0907797231188998</c:v>
                </c:pt>
                <c:pt idx="229">
                  <c:v>2.0809478377068999</c:v>
                </c:pt>
                <c:pt idx="230">
                  <c:v>1.9890034439185</c:v>
                </c:pt>
                <c:pt idx="231">
                  <c:v>1.9017486407768001</c:v>
                </c:pt>
                <c:pt idx="232">
                  <c:v>1.8407318618826001</c:v>
                </c:pt>
                <c:pt idx="233">
                  <c:v>1.7124916130443999</c:v>
                </c:pt>
                <c:pt idx="234">
                  <c:v>1.6606557510461</c:v>
                </c:pt>
                <c:pt idx="235">
                  <c:v>1.5936141457387001</c:v>
                </c:pt>
                <c:pt idx="236">
                  <c:v>1.536069574194</c:v>
                </c:pt>
                <c:pt idx="237">
                  <c:v>1.5071315409688</c:v>
                </c:pt>
                <c:pt idx="238">
                  <c:v>1.4001293487577</c:v>
                </c:pt>
                <c:pt idx="239">
                  <c:v>1.3607553909639001</c:v>
                </c:pt>
                <c:pt idx="240">
                  <c:v>1.3362012969999999</c:v>
                </c:pt>
                <c:pt idx="241">
                  <c:v>1.2605707749999999</c:v>
                </c:pt>
                <c:pt idx="242">
                  <c:v>1.1743189460000001</c:v>
                </c:pt>
                <c:pt idx="243">
                  <c:v>1.1356982959999999</c:v>
                </c:pt>
                <c:pt idx="244">
                  <c:v>1.0852538780000001</c:v>
                </c:pt>
                <c:pt idx="245">
                  <c:v>1.029106291</c:v>
                </c:pt>
                <c:pt idx="246">
                  <c:v>1.0075192879999999</c:v>
                </c:pt>
                <c:pt idx="247">
                  <c:v>0.959810108</c:v>
                </c:pt>
                <c:pt idx="248">
                  <c:v>0.99898012199999997</c:v>
                </c:pt>
                <c:pt idx="249">
                  <c:v>1.068859877</c:v>
                </c:pt>
                <c:pt idx="250">
                  <c:v>1.2072416239999999</c:v>
                </c:pt>
                <c:pt idx="251">
                  <c:v>1.3142308</c:v>
                </c:pt>
                <c:pt idx="252">
                  <c:v>1.548942649</c:v>
                </c:pt>
                <c:pt idx="253">
                  <c:v>1.594304191</c:v>
                </c:pt>
                <c:pt idx="254">
                  <c:v>1.5508974659999999</c:v>
                </c:pt>
                <c:pt idx="255">
                  <c:v>1.5400703579999999</c:v>
                </c:pt>
                <c:pt idx="256">
                  <c:v>1.428712365</c:v>
                </c:pt>
                <c:pt idx="257">
                  <c:v>1.388374276</c:v>
                </c:pt>
                <c:pt idx="258">
                  <c:v>1.412804572</c:v>
                </c:pt>
                <c:pt idx="259">
                  <c:v>1.367761547</c:v>
                </c:pt>
                <c:pt idx="260">
                  <c:v>1.25969325</c:v>
                </c:pt>
                <c:pt idx="261">
                  <c:v>1.30573172</c:v>
                </c:pt>
                <c:pt idx="262">
                  <c:v>1.2570260440000001</c:v>
                </c:pt>
                <c:pt idx="263">
                  <c:v>1.2242281820000001</c:v>
                </c:pt>
                <c:pt idx="264">
                  <c:v>1.173701517</c:v>
                </c:pt>
                <c:pt idx="265">
                  <c:v>1.2810345780000001</c:v>
                </c:pt>
                <c:pt idx="266">
                  <c:v>1.0781941209999999</c:v>
                </c:pt>
                <c:pt idx="267">
                  <c:v>1.05961419</c:v>
                </c:pt>
                <c:pt idx="268">
                  <c:v>1.0909990439999999</c:v>
                </c:pt>
                <c:pt idx="269">
                  <c:v>1.0565055489999999</c:v>
                </c:pt>
                <c:pt idx="270">
                  <c:v>1.168190509</c:v>
                </c:pt>
                <c:pt idx="271">
                  <c:v>1.1333647579999999</c:v>
                </c:pt>
                <c:pt idx="272">
                  <c:v>1.257284377</c:v>
                </c:pt>
                <c:pt idx="273">
                  <c:v>1.2878427800000001</c:v>
                </c:pt>
                <c:pt idx="274">
                  <c:v>1.592471655</c:v>
                </c:pt>
                <c:pt idx="275">
                  <c:v>1.608494109</c:v>
                </c:pt>
                <c:pt idx="276">
                  <c:v>2.00496432</c:v>
                </c:pt>
                <c:pt idx="277">
                  <c:v>2.2178083700000002</c:v>
                </c:pt>
                <c:pt idx="278">
                  <c:v>2.3662518590000001</c:v>
                </c:pt>
                <c:pt idx="279">
                  <c:v>2.4044634770000002</c:v>
                </c:pt>
                <c:pt idx="280">
                  <c:v>2.4894894299999999</c:v>
                </c:pt>
                <c:pt idx="281">
                  <c:v>2.548078737</c:v>
                </c:pt>
                <c:pt idx="282">
                  <c:v>2.4897975250000002</c:v>
                </c:pt>
                <c:pt idx="283">
                  <c:v>2.4551522019999998</c:v>
                </c:pt>
                <c:pt idx="284">
                  <c:v>2.4232317160000001</c:v>
                </c:pt>
                <c:pt idx="285">
                  <c:v>2.3620693099999999</c:v>
                </c:pt>
                <c:pt idx="286">
                  <c:v>2.3620293669999999</c:v>
                </c:pt>
                <c:pt idx="287">
                  <c:v>2.3704692459999999</c:v>
                </c:pt>
                <c:pt idx="288">
                  <c:v>2.4964840540000002</c:v>
                </c:pt>
                <c:pt idx="289">
                  <c:v>2.5208299279999999</c:v>
                </c:pt>
                <c:pt idx="290">
                  <c:v>2.6074945870000001</c:v>
                </c:pt>
                <c:pt idx="291">
                  <c:v>2.5939084829999999</c:v>
                </c:pt>
                <c:pt idx="292">
                  <c:v>2.6897315119999998</c:v>
                </c:pt>
                <c:pt idx="293">
                  <c:v>2.7238724680000002</c:v>
                </c:pt>
                <c:pt idx="294">
                  <c:v>2.7135453580000002</c:v>
                </c:pt>
                <c:pt idx="295">
                  <c:v>2.7298512210000001</c:v>
                </c:pt>
                <c:pt idx="296">
                  <c:v>2.814699246</c:v>
                </c:pt>
                <c:pt idx="297">
                  <c:v>2.7912784679999998</c:v>
                </c:pt>
                <c:pt idx="298">
                  <c:v>2.8459362829999999</c:v>
                </c:pt>
                <c:pt idx="299">
                  <c:v>2.9021687919999999</c:v>
                </c:pt>
                <c:pt idx="300">
                  <c:v>3.0395196019999999</c:v>
                </c:pt>
                <c:pt idx="301">
                  <c:v>2.997229989</c:v>
                </c:pt>
                <c:pt idx="302">
                  <c:v>2.993668118</c:v>
                </c:pt>
                <c:pt idx="303">
                  <c:v>3.050924111</c:v>
                </c:pt>
                <c:pt idx="304">
                  <c:v>3.137513502</c:v>
                </c:pt>
                <c:pt idx="305">
                  <c:v>3.1909713700000002</c:v>
                </c:pt>
                <c:pt idx="306">
                  <c:v>3.2482247339999999</c:v>
                </c:pt>
                <c:pt idx="307">
                  <c:v>3.2551610919999998</c:v>
                </c:pt>
                <c:pt idx="308">
                  <c:v>3.1750125580000002</c:v>
                </c:pt>
                <c:pt idx="309">
                  <c:v>3.1324921130000001</c:v>
                </c:pt>
                <c:pt idx="310">
                  <c:v>3.096149273</c:v>
                </c:pt>
                <c:pt idx="311">
                  <c:v>3.0452927289999998</c:v>
                </c:pt>
                <c:pt idx="312">
                  <c:v>3.0008760300000001</c:v>
                </c:pt>
                <c:pt idx="313">
                  <c:v>2.9681714719999999</c:v>
                </c:pt>
                <c:pt idx="314">
                  <c:v>2.8983805679999999</c:v>
                </c:pt>
                <c:pt idx="315">
                  <c:v>2.8171998559999998</c:v>
                </c:pt>
                <c:pt idx="316">
                  <c:v>2.837510473</c:v>
                </c:pt>
                <c:pt idx="317">
                  <c:v>2.7858391419999999</c:v>
                </c:pt>
                <c:pt idx="318">
                  <c:v>2.6826917130000001</c:v>
                </c:pt>
                <c:pt idx="319">
                  <c:v>2.6133787169999998</c:v>
                </c:pt>
                <c:pt idx="320">
                  <c:v>2.627695315</c:v>
                </c:pt>
                <c:pt idx="321">
                  <c:v>2.603055925</c:v>
                </c:pt>
                <c:pt idx="322">
                  <c:v>2.4341767380000001</c:v>
                </c:pt>
                <c:pt idx="323">
                  <c:v>2.4155395529999999</c:v>
                </c:pt>
                <c:pt idx="324">
                  <c:v>2.4647387740000002</c:v>
                </c:pt>
                <c:pt idx="325">
                  <c:v>2.48476615</c:v>
                </c:pt>
                <c:pt idx="326">
                  <c:v>2.46067736</c:v>
                </c:pt>
                <c:pt idx="327">
                  <c:v>2.4726094129999998</c:v>
                </c:pt>
                <c:pt idx="328">
                  <c:v>2.4444381160000002</c:v>
                </c:pt>
                <c:pt idx="329">
                  <c:v>2.4417565630000002</c:v>
                </c:pt>
                <c:pt idx="330">
                  <c:v>2.3972174389999998</c:v>
                </c:pt>
                <c:pt idx="331">
                  <c:v>2.382900807</c:v>
                </c:pt>
                <c:pt idx="332">
                  <c:v>2.3223355859999999</c:v>
                </c:pt>
                <c:pt idx="333">
                  <c:v>2.2038340870000002</c:v>
                </c:pt>
                <c:pt idx="334">
                  <c:v>2.1717337809999999</c:v>
                </c:pt>
                <c:pt idx="335">
                  <c:v>2.1073314519999999</c:v>
                </c:pt>
                <c:pt idx="336">
                  <c:v>2.1806639720000001</c:v>
                </c:pt>
                <c:pt idx="337">
                  <c:v>2.213176018</c:v>
                </c:pt>
                <c:pt idx="338">
                  <c:v>2.3002110400000002</c:v>
                </c:pt>
                <c:pt idx="339">
                  <c:v>2.3379573370000002</c:v>
                </c:pt>
                <c:pt idx="340">
                  <c:v>2.3725035800000001</c:v>
                </c:pt>
                <c:pt idx="341">
                  <c:v>2.4197101980000002</c:v>
                </c:pt>
                <c:pt idx="342">
                  <c:v>2.4539989549999999</c:v>
                </c:pt>
                <c:pt idx="343">
                  <c:v>2.4362915090000001</c:v>
                </c:pt>
                <c:pt idx="344">
                  <c:v>2.321045324</c:v>
                </c:pt>
                <c:pt idx="345">
                  <c:v>2.3657716980000001</c:v>
                </c:pt>
                <c:pt idx="346">
                  <c:v>2.526621826</c:v>
                </c:pt>
                <c:pt idx="347">
                  <c:v>2.5404959200000001</c:v>
                </c:pt>
                <c:pt idx="348">
                  <c:v>2.6077910719999999</c:v>
                </c:pt>
                <c:pt idx="349">
                  <c:v>2.7395928600000001</c:v>
                </c:pt>
                <c:pt idx="350">
                  <c:v>2.7781367910000001</c:v>
                </c:pt>
                <c:pt idx="351">
                  <c:v>2.8463057589999998</c:v>
                </c:pt>
                <c:pt idx="352">
                  <c:v>2.8986374060000002</c:v>
                </c:pt>
                <c:pt idx="353">
                  <c:v>2.9281584679999999</c:v>
                </c:pt>
                <c:pt idx="354">
                  <c:v>2.8388734900000001</c:v>
                </c:pt>
                <c:pt idx="355">
                  <c:v>2.9199157910000002</c:v>
                </c:pt>
                <c:pt idx="356">
                  <c:v>2.7954016510000002</c:v>
                </c:pt>
                <c:pt idx="357">
                  <c:v>2.7449883860000002</c:v>
                </c:pt>
                <c:pt idx="358">
                  <c:v>2.7138308379999998</c:v>
                </c:pt>
                <c:pt idx="359">
                  <c:v>2.6996568970000001</c:v>
                </c:pt>
                <c:pt idx="360">
                  <c:v>2.6624189280000001</c:v>
                </c:pt>
                <c:pt idx="361">
                  <c:v>2.6161815169999998</c:v>
                </c:pt>
                <c:pt idx="362">
                  <c:v>2.5947691470000001</c:v>
                </c:pt>
                <c:pt idx="363">
                  <c:v>2.605100008</c:v>
                </c:pt>
                <c:pt idx="364">
                  <c:v>2.5801696810000001</c:v>
                </c:pt>
                <c:pt idx="365">
                  <c:v>2.5370811259999999</c:v>
                </c:pt>
                <c:pt idx="366">
                  <c:v>2.5467831990000001</c:v>
                </c:pt>
                <c:pt idx="367">
                  <c:v>2.5014070190000002</c:v>
                </c:pt>
                <c:pt idx="368">
                  <c:v>2.4732688079999998</c:v>
                </c:pt>
                <c:pt idx="369">
                  <c:v>2.4597150010000002</c:v>
                </c:pt>
                <c:pt idx="370">
                  <c:v>2.4375805179999999</c:v>
                </c:pt>
                <c:pt idx="371">
                  <c:v>2.490665092</c:v>
                </c:pt>
                <c:pt idx="372">
                  <c:v>2.6198314200000001</c:v>
                </c:pt>
                <c:pt idx="373">
                  <c:v>2.5523329430000001</c:v>
                </c:pt>
                <c:pt idx="374">
                  <c:v>2.5461872489999999</c:v>
                </c:pt>
                <c:pt idx="375">
                  <c:v>2.5358007790000001</c:v>
                </c:pt>
                <c:pt idx="376">
                  <c:v>2.5490955209999999</c:v>
                </c:pt>
                <c:pt idx="377">
                  <c:v>2.5895993060000002</c:v>
                </c:pt>
                <c:pt idx="378">
                  <c:v>2.6125115829999999</c:v>
                </c:pt>
                <c:pt idx="379">
                  <c:v>2.5011112780000002</c:v>
                </c:pt>
                <c:pt idx="380">
                  <c:v>2.4173892750000001</c:v>
                </c:pt>
                <c:pt idx="381">
                  <c:v>2.4504838109999998</c:v>
                </c:pt>
                <c:pt idx="382">
                  <c:v>2.5008469660000001</c:v>
                </c:pt>
                <c:pt idx="383">
                  <c:v>2.514350029</c:v>
                </c:pt>
                <c:pt idx="384">
                  <c:v>2.5466598189999998</c:v>
                </c:pt>
                <c:pt idx="385">
                  <c:v>2.454309421</c:v>
                </c:pt>
                <c:pt idx="386">
                  <c:v>2.2262272859999999</c:v>
                </c:pt>
                <c:pt idx="387">
                  <c:v>2.0193187359999998</c:v>
                </c:pt>
                <c:pt idx="388">
                  <c:v>1.8085947849999999</c:v>
                </c:pt>
                <c:pt idx="389">
                  <c:v>1.816059235</c:v>
                </c:pt>
                <c:pt idx="390">
                  <c:v>1.9637971780000001</c:v>
                </c:pt>
                <c:pt idx="391">
                  <c:v>2.118232087</c:v>
                </c:pt>
                <c:pt idx="392">
                  <c:v>2.4486798589999998</c:v>
                </c:pt>
                <c:pt idx="393">
                  <c:v>2.5447186180000001</c:v>
                </c:pt>
                <c:pt idx="394">
                  <c:v>2.5316611610000002</c:v>
                </c:pt>
                <c:pt idx="395">
                  <c:v>2.542740599</c:v>
                </c:pt>
                <c:pt idx="396">
                  <c:v>2.5027002939999998</c:v>
                </c:pt>
                <c:pt idx="397">
                  <c:v>2.5470650780000001</c:v>
                </c:pt>
                <c:pt idx="398">
                  <c:v>2.4285718429999998</c:v>
                </c:pt>
                <c:pt idx="399">
                  <c:v>2.274804708</c:v>
                </c:pt>
                <c:pt idx="400">
                  <c:v>2.0908557239999999</c:v>
                </c:pt>
                <c:pt idx="401">
                  <c:v>1.9693187299999999</c:v>
                </c:pt>
                <c:pt idx="402">
                  <c:v>1.8957056489999999</c:v>
                </c:pt>
                <c:pt idx="403">
                  <c:v>1.8282786040000001</c:v>
                </c:pt>
                <c:pt idx="404">
                  <c:v>1.8701845109999999</c:v>
                </c:pt>
                <c:pt idx="405">
                  <c:v>1.936144504</c:v>
                </c:pt>
                <c:pt idx="406">
                  <c:v>1.9784487319999999</c:v>
                </c:pt>
                <c:pt idx="407">
                  <c:v>2.0407332540000001</c:v>
                </c:pt>
                <c:pt idx="408">
                  <c:v>2.1351761370000002</c:v>
                </c:pt>
                <c:pt idx="409">
                  <c:v>2.189934026</c:v>
                </c:pt>
                <c:pt idx="410">
                  <c:v>2.252831338</c:v>
                </c:pt>
                <c:pt idx="411">
                  <c:v>2.2753966170000002</c:v>
                </c:pt>
                <c:pt idx="412">
                  <c:v>2.1117411339999999</c:v>
                </c:pt>
                <c:pt idx="413">
                  <c:v>1.9663543080000001</c:v>
                </c:pt>
                <c:pt idx="414">
                  <c:v>1.8101564130000001</c:v>
                </c:pt>
                <c:pt idx="415">
                  <c:v>1.6478501480000001</c:v>
                </c:pt>
                <c:pt idx="416">
                  <c:v>1.5053955999999999</c:v>
                </c:pt>
                <c:pt idx="417">
                  <c:v>1.388077325</c:v>
                </c:pt>
                <c:pt idx="418">
                  <c:v>1.339198922</c:v>
                </c:pt>
                <c:pt idx="419">
                  <c:v>1.3323558499999999</c:v>
                </c:pt>
                <c:pt idx="420">
                  <c:v>1.340571</c:v>
                </c:pt>
                <c:pt idx="421">
                  <c:v>1.371435969</c:v>
                </c:pt>
                <c:pt idx="422">
                  <c:v>1.32100196</c:v>
                </c:pt>
                <c:pt idx="423">
                  <c:v>1.258118957</c:v>
                </c:pt>
                <c:pt idx="424">
                  <c:v>1.206917282</c:v>
                </c:pt>
                <c:pt idx="425">
                  <c:v>1.2078238160000001</c:v>
                </c:pt>
                <c:pt idx="426">
                  <c:v>1.2300611610000001</c:v>
                </c:pt>
                <c:pt idx="427">
                  <c:v>1.2564773570000001</c:v>
                </c:pt>
                <c:pt idx="428">
                  <c:v>1.2684541009999999</c:v>
                </c:pt>
                <c:pt idx="429">
                  <c:v>1.287888146</c:v>
                </c:pt>
                <c:pt idx="430">
                  <c:v>1.3509049930000001</c:v>
                </c:pt>
                <c:pt idx="431">
                  <c:v>1.5061372790000001</c:v>
                </c:pt>
                <c:pt idx="432">
                  <c:v>1.586788409</c:v>
                </c:pt>
                <c:pt idx="433">
                  <c:v>1.485890401</c:v>
                </c:pt>
                <c:pt idx="434">
                  <c:v>1.3321379330000001</c:v>
                </c:pt>
                <c:pt idx="435">
                  <c:v>1.2308156459999999</c:v>
                </c:pt>
                <c:pt idx="436">
                  <c:v>1.19995998</c:v>
                </c:pt>
                <c:pt idx="437">
                  <c:v>1.1805866110000001</c:v>
                </c:pt>
                <c:pt idx="438">
                  <c:v>1.1652600500000001</c:v>
                </c:pt>
                <c:pt idx="439">
                  <c:v>1.1586495210000001</c:v>
                </c:pt>
                <c:pt idx="440">
                  <c:v>1.1152978039999999</c:v>
                </c:pt>
                <c:pt idx="441">
                  <c:v>1.086474656</c:v>
                </c:pt>
                <c:pt idx="442">
                  <c:v>1.0637022860000001</c:v>
                </c:pt>
                <c:pt idx="443">
                  <c:v>1.0935325389999999</c:v>
                </c:pt>
                <c:pt idx="444">
                  <c:v>1.1847065539999999</c:v>
                </c:pt>
                <c:pt idx="445">
                  <c:v>1.2127810539999999</c:v>
                </c:pt>
                <c:pt idx="446">
                  <c:v>1.188835479</c:v>
                </c:pt>
                <c:pt idx="447">
                  <c:v>1.1480723370000001</c:v>
                </c:pt>
                <c:pt idx="448">
                  <c:v>1.1059828519999999</c:v>
                </c:pt>
                <c:pt idx="449">
                  <c:v>1.113371951</c:v>
                </c:pt>
                <c:pt idx="450">
                  <c:v>1.1295082759999999</c:v>
                </c:pt>
                <c:pt idx="451">
                  <c:v>1.1409469059999999</c:v>
                </c:pt>
                <c:pt idx="452">
                  <c:v>1.1096131600000001</c:v>
                </c:pt>
                <c:pt idx="453">
                  <c:v>1.0787455029999999</c:v>
                </c:pt>
                <c:pt idx="454">
                  <c:v>1.0286632060000001</c:v>
                </c:pt>
                <c:pt idx="455">
                  <c:v>1.0017124820000001</c:v>
                </c:pt>
                <c:pt idx="456">
                  <c:v>0.99546619199999997</c:v>
                </c:pt>
                <c:pt idx="457">
                  <c:v>0.984787101</c:v>
                </c:pt>
                <c:pt idx="458">
                  <c:v>0.97470610099999999</c:v>
                </c:pt>
                <c:pt idx="459">
                  <c:v>0.96040009400000004</c:v>
                </c:pt>
                <c:pt idx="460">
                  <c:v>0.945985348</c:v>
                </c:pt>
                <c:pt idx="461">
                  <c:v>0.93008298300000003</c:v>
                </c:pt>
                <c:pt idx="462">
                  <c:v>0.917247798</c:v>
                </c:pt>
                <c:pt idx="463">
                  <c:v>0.91159159099999998</c:v>
                </c:pt>
                <c:pt idx="464">
                  <c:v>0.89949194600000004</c:v>
                </c:pt>
                <c:pt idx="465">
                  <c:v>0.89284897699999999</c:v>
                </c:pt>
                <c:pt idx="466">
                  <c:v>0.94129027300000001</c:v>
                </c:pt>
                <c:pt idx="467">
                  <c:v>1.018168041</c:v>
                </c:pt>
                <c:pt idx="468">
                  <c:v>1.039878028</c:v>
                </c:pt>
                <c:pt idx="469">
                  <c:v>1.091144814</c:v>
                </c:pt>
                <c:pt idx="470">
                  <c:v>1.0720399460000001</c:v>
                </c:pt>
                <c:pt idx="471">
                  <c:v>1.005074872</c:v>
                </c:pt>
                <c:pt idx="472">
                  <c:v>0.97333050200000004</c:v>
                </c:pt>
                <c:pt idx="473">
                  <c:v>0.94996327599999997</c:v>
                </c:pt>
                <c:pt idx="474">
                  <c:v>0.91734276299999995</c:v>
                </c:pt>
                <c:pt idx="475">
                  <c:v>0.95428367400000003</c:v>
                </c:pt>
                <c:pt idx="476">
                  <c:v>1.0092716020000001</c:v>
                </c:pt>
                <c:pt idx="477">
                  <c:v>0.98938479800000001</c:v>
                </c:pt>
                <c:pt idx="478">
                  <c:v>0.964296245</c:v>
                </c:pt>
                <c:pt idx="479">
                  <c:v>0.95611689799999999</c:v>
                </c:pt>
                <c:pt idx="480">
                  <c:v>1.0128356940000001</c:v>
                </c:pt>
                <c:pt idx="481">
                  <c:v>0.99724361399999994</c:v>
                </c:pt>
                <c:pt idx="482">
                  <c:v>0.92073489600000002</c:v>
                </c:pt>
                <c:pt idx="483">
                  <c:v>0.85763197499999999</c:v>
                </c:pt>
                <c:pt idx="484">
                  <c:v>0.79861831299999997</c:v>
                </c:pt>
                <c:pt idx="485">
                  <c:v>0.76164607500000003</c:v>
                </c:pt>
                <c:pt idx="486">
                  <c:v>0.75958940500000005</c:v>
                </c:pt>
                <c:pt idx="487">
                  <c:v>0.76075087299999999</c:v>
                </c:pt>
                <c:pt idx="488">
                  <c:v>0.75589446699999996</c:v>
                </c:pt>
                <c:pt idx="489">
                  <c:v>0.78354087400000005</c:v>
                </c:pt>
                <c:pt idx="490">
                  <c:v>0.85284536</c:v>
                </c:pt>
                <c:pt idx="491">
                  <c:v>0.904240398</c:v>
                </c:pt>
                <c:pt idx="492">
                  <c:v>0.97702330400000004</c:v>
                </c:pt>
                <c:pt idx="493">
                  <c:v>1.0960607019999999</c:v>
                </c:pt>
                <c:pt idx="494">
                  <c:v>1.195672579</c:v>
                </c:pt>
                <c:pt idx="495">
                  <c:v>1.2666440969999999</c:v>
                </c:pt>
                <c:pt idx="496">
                  <c:v>1.2760298990000001</c:v>
                </c:pt>
                <c:pt idx="497">
                  <c:v>1.2593895959999999</c:v>
                </c:pt>
                <c:pt idx="498">
                  <c:v>1.229679178</c:v>
                </c:pt>
                <c:pt idx="499">
                  <c:v>1.224582799</c:v>
                </c:pt>
                <c:pt idx="500">
                  <c:v>1.1362316459999999</c:v>
                </c:pt>
                <c:pt idx="501">
                  <c:v>1.1358092230000001</c:v>
                </c:pt>
                <c:pt idx="502">
                  <c:v>1.131108505</c:v>
                </c:pt>
                <c:pt idx="503">
                  <c:v>1.056077913</c:v>
                </c:pt>
                <c:pt idx="504">
                  <c:v>1.0860143289999999</c:v>
                </c:pt>
                <c:pt idx="505">
                  <c:v>1.055704508</c:v>
                </c:pt>
                <c:pt idx="506">
                  <c:v>1.0404395799999999</c:v>
                </c:pt>
                <c:pt idx="507">
                  <c:v>0.97510046500000003</c:v>
                </c:pt>
                <c:pt idx="508">
                  <c:v>0.90890373400000002</c:v>
                </c:pt>
                <c:pt idx="509">
                  <c:v>0.87289214699999995</c:v>
                </c:pt>
                <c:pt idx="510">
                  <c:v>0.83408416299999999</c:v>
                </c:pt>
                <c:pt idx="511">
                  <c:v>0.83335137000000004</c:v>
                </c:pt>
                <c:pt idx="512">
                  <c:v>0.81780981100000005</c:v>
                </c:pt>
                <c:pt idx="513">
                  <c:v>0.82597686100000001</c:v>
                </c:pt>
                <c:pt idx="514">
                  <c:v>0.87713166799999998</c:v>
                </c:pt>
                <c:pt idx="515">
                  <c:v>0.99380367000000003</c:v>
                </c:pt>
                <c:pt idx="516">
                  <c:v>1.085740639</c:v>
                </c:pt>
                <c:pt idx="517">
                  <c:v>1.140131502</c:v>
                </c:pt>
                <c:pt idx="518">
                  <c:v>1.196605927</c:v>
                </c:pt>
                <c:pt idx="519">
                  <c:v>1.1565378420000001</c:v>
                </c:pt>
                <c:pt idx="520">
                  <c:v>1.123681586</c:v>
                </c:pt>
                <c:pt idx="521">
                  <c:v>1.057792415</c:v>
                </c:pt>
                <c:pt idx="522">
                  <c:v>1.016480407</c:v>
                </c:pt>
                <c:pt idx="523">
                  <c:v>1.0206157140000001</c:v>
                </c:pt>
                <c:pt idx="524">
                  <c:v>0.98599089699999998</c:v>
                </c:pt>
                <c:pt idx="525">
                  <c:v>0.95256186300000001</c:v>
                </c:pt>
                <c:pt idx="526">
                  <c:v>0.91447621999999995</c:v>
                </c:pt>
                <c:pt idx="527">
                  <c:v>0.86419817700000001</c:v>
                </c:pt>
                <c:pt idx="528">
                  <c:v>0.83400207199999998</c:v>
                </c:pt>
                <c:pt idx="529">
                  <c:v>0.80184519600000004</c:v>
                </c:pt>
                <c:pt idx="530">
                  <c:v>0.76337234099999995</c:v>
                </c:pt>
                <c:pt idx="531">
                  <c:v>0.71793842100000005</c:v>
                </c:pt>
                <c:pt idx="532">
                  <c:v>0.695676972</c:v>
                </c:pt>
                <c:pt idx="533">
                  <c:v>0.68907050800000003</c:v>
                </c:pt>
                <c:pt idx="534">
                  <c:v>0.67593304700000001</c:v>
                </c:pt>
                <c:pt idx="535">
                  <c:v>0.64363454899999994</c:v>
                </c:pt>
                <c:pt idx="536">
                  <c:v>0.63998449800000001</c:v>
                </c:pt>
                <c:pt idx="537">
                  <c:v>0.67454631600000003</c:v>
                </c:pt>
                <c:pt idx="538">
                  <c:v>0.68861824999999999</c:v>
                </c:pt>
                <c:pt idx="539">
                  <c:v>0.79761159299999995</c:v>
                </c:pt>
                <c:pt idx="540">
                  <c:v>0.95840040699999995</c:v>
                </c:pt>
                <c:pt idx="541">
                  <c:v>0.99909043399999997</c:v>
                </c:pt>
                <c:pt idx="542">
                  <c:v>1.0154108159999999</c:v>
                </c:pt>
                <c:pt idx="543">
                  <c:v>1.0015021989999999</c:v>
                </c:pt>
                <c:pt idx="544">
                  <c:v>0.97177509900000003</c:v>
                </c:pt>
                <c:pt idx="545">
                  <c:v>0.93739372899999995</c:v>
                </c:pt>
                <c:pt idx="546">
                  <c:v>0.87332918900000001</c:v>
                </c:pt>
                <c:pt idx="547">
                  <c:v>0.84982376100000001</c:v>
                </c:pt>
                <c:pt idx="548">
                  <c:v>0.86555170199999998</c:v>
                </c:pt>
                <c:pt idx="549">
                  <c:v>0.85224394800000003</c:v>
                </c:pt>
                <c:pt idx="550">
                  <c:v>0.82864245400000003</c:v>
                </c:pt>
                <c:pt idx="551">
                  <c:v>0.78893810099999995</c:v>
                </c:pt>
                <c:pt idx="552">
                  <c:v>0.67573445099999996</c:v>
                </c:pt>
                <c:pt idx="553">
                  <c:v>0.66206980400000004</c:v>
                </c:pt>
                <c:pt idx="554">
                  <c:v>0.68353048000000005</c:v>
                </c:pt>
                <c:pt idx="555">
                  <c:v>0.56881514899999996</c:v>
                </c:pt>
                <c:pt idx="556">
                  <c:v>0.54821935700000002</c:v>
                </c:pt>
                <c:pt idx="557">
                  <c:v>0.51793988099999999</c:v>
                </c:pt>
                <c:pt idx="558">
                  <c:v>0.58678237300000002</c:v>
                </c:pt>
                <c:pt idx="559">
                  <c:v>0.616941199</c:v>
                </c:pt>
                <c:pt idx="560">
                  <c:v>0.48118702600000002</c:v>
                </c:pt>
                <c:pt idx="561">
                  <c:v>0.538350035</c:v>
                </c:pt>
                <c:pt idx="562">
                  <c:v>0.57335712699999997</c:v>
                </c:pt>
                <c:pt idx="563">
                  <c:v>0.692041499</c:v>
                </c:pt>
                <c:pt idx="564">
                  <c:v>0.76328695599999996</c:v>
                </c:pt>
                <c:pt idx="565">
                  <c:v>0.81533745000000002</c:v>
                </c:pt>
                <c:pt idx="566">
                  <c:v>0.87828994999999999</c:v>
                </c:pt>
                <c:pt idx="567">
                  <c:v>0.81254228699999997</c:v>
                </c:pt>
                <c:pt idx="568">
                  <c:v>0.81358883999999998</c:v>
                </c:pt>
                <c:pt idx="569">
                  <c:v>0.792130216</c:v>
                </c:pt>
                <c:pt idx="570">
                  <c:v>0.80240404700000001</c:v>
                </c:pt>
                <c:pt idx="571">
                  <c:v>0.78733008299999996</c:v>
                </c:pt>
                <c:pt idx="572">
                  <c:v>0.789224488</c:v>
                </c:pt>
                <c:pt idx="573">
                  <c:v>0.82336827300000004</c:v>
                </c:pt>
                <c:pt idx="574">
                  <c:v>0.84783283300000001</c:v>
                </c:pt>
                <c:pt idx="575">
                  <c:v>0.94521260799999995</c:v>
                </c:pt>
                <c:pt idx="576">
                  <c:v>0.98750869500000005</c:v>
                </c:pt>
                <c:pt idx="577">
                  <c:v>0.98928687199999998</c:v>
                </c:pt>
                <c:pt idx="578">
                  <c:v>1.0264489130000001</c:v>
                </c:pt>
                <c:pt idx="579">
                  <c:v>0.999974048</c:v>
                </c:pt>
                <c:pt idx="580">
                  <c:v>1.043961753</c:v>
                </c:pt>
                <c:pt idx="581">
                  <c:v>1.0966028729999999</c:v>
                </c:pt>
                <c:pt idx="582">
                  <c:v>1.1508036319999999</c:v>
                </c:pt>
                <c:pt idx="583">
                  <c:v>1.1999051119999999</c:v>
                </c:pt>
                <c:pt idx="584">
                  <c:v>1.2543643840000001</c:v>
                </c:pt>
                <c:pt idx="585">
                  <c:v>1.315049817</c:v>
                </c:pt>
                <c:pt idx="586">
                  <c:v>1.402804258</c:v>
                </c:pt>
                <c:pt idx="587">
                  <c:v>1.5985361600000001</c:v>
                </c:pt>
                <c:pt idx="588">
                  <c:v>1.810360119</c:v>
                </c:pt>
                <c:pt idx="589">
                  <c:v>1.9817076060000001</c:v>
                </c:pt>
                <c:pt idx="590">
                  <c:v>2.1181848410000002</c:v>
                </c:pt>
                <c:pt idx="591">
                  <c:v>2.2134372880000002</c:v>
                </c:pt>
                <c:pt idx="592">
                  <c:v>2.3057941240000002</c:v>
                </c:pt>
                <c:pt idx="593">
                  <c:v>2.3747713090000002</c:v>
                </c:pt>
                <c:pt idx="594">
                  <c:v>2.4052445869999999</c:v>
                </c:pt>
                <c:pt idx="595">
                  <c:v>2.387645998</c:v>
                </c:pt>
                <c:pt idx="596">
                  <c:v>2.2382075709999998</c:v>
                </c:pt>
                <c:pt idx="597">
                  <c:v>2.0772943740000001</c:v>
                </c:pt>
                <c:pt idx="598">
                  <c:v>1.9979717619999999</c:v>
                </c:pt>
                <c:pt idx="599">
                  <c:v>1.923513665</c:v>
                </c:pt>
                <c:pt idx="600">
                  <c:v>1.8015046880000001</c:v>
                </c:pt>
                <c:pt idx="601">
                  <c:v>1.648901706</c:v>
                </c:pt>
                <c:pt idx="602">
                  <c:v>1.500332727</c:v>
                </c:pt>
                <c:pt idx="603">
                  <c:v>1.3761784269999999</c:v>
                </c:pt>
                <c:pt idx="604">
                  <c:v>1.277999077</c:v>
                </c:pt>
                <c:pt idx="605">
                  <c:v>1.1914310159999999</c:v>
                </c:pt>
                <c:pt idx="606">
                  <c:v>1.113987453</c:v>
                </c:pt>
                <c:pt idx="607">
                  <c:v>1.0596627919999999</c:v>
                </c:pt>
                <c:pt idx="608">
                  <c:v>0.99152881699999995</c:v>
                </c:pt>
                <c:pt idx="609">
                  <c:v>0.99027025599999996</c:v>
                </c:pt>
                <c:pt idx="610">
                  <c:v>0.95508390099999996</c:v>
                </c:pt>
                <c:pt idx="611">
                  <c:v>0.95711011400000001</c:v>
                </c:pt>
                <c:pt idx="612">
                  <c:v>0.96543489199999999</c:v>
                </c:pt>
                <c:pt idx="613">
                  <c:v>0.91682284199999997</c:v>
                </c:pt>
                <c:pt idx="614">
                  <c:v>0.88701366599999998</c:v>
                </c:pt>
                <c:pt idx="615">
                  <c:v>0.85991396899999994</c:v>
                </c:pt>
                <c:pt idx="616">
                  <c:v>0.84459283500000004</c:v>
                </c:pt>
                <c:pt idx="617">
                  <c:v>0.78822600700000001</c:v>
                </c:pt>
                <c:pt idx="618">
                  <c:v>0.773508117</c:v>
                </c:pt>
                <c:pt idx="619">
                  <c:v>0.77594464900000004</c:v>
                </c:pt>
                <c:pt idx="620">
                  <c:v>0.75299225199999997</c:v>
                </c:pt>
                <c:pt idx="621">
                  <c:v>0.72045368399999998</c:v>
                </c:pt>
                <c:pt idx="622">
                  <c:v>0.69761705500000004</c:v>
                </c:pt>
                <c:pt idx="623">
                  <c:v>0.66543072400000003</c:v>
                </c:pt>
                <c:pt idx="624">
                  <c:v>0.64646743600000001</c:v>
                </c:pt>
                <c:pt idx="625">
                  <c:v>0.64001575399999999</c:v>
                </c:pt>
                <c:pt idx="626">
                  <c:v>0.67044031400000004</c:v>
                </c:pt>
                <c:pt idx="627">
                  <c:v>0.64860919400000006</c:v>
                </c:pt>
                <c:pt idx="628">
                  <c:v>0.70584015700000002</c:v>
                </c:pt>
                <c:pt idx="629">
                  <c:v>0.69276030200000005</c:v>
                </c:pt>
                <c:pt idx="630">
                  <c:v>0.67776036399999995</c:v>
                </c:pt>
                <c:pt idx="631">
                  <c:v>0.693347873</c:v>
                </c:pt>
                <c:pt idx="632">
                  <c:v>0.69652697900000005</c:v>
                </c:pt>
                <c:pt idx="633">
                  <c:v>0.71483176000000004</c:v>
                </c:pt>
                <c:pt idx="634">
                  <c:v>0.71707364100000004</c:v>
                </c:pt>
                <c:pt idx="635">
                  <c:v>0.71925102500000004</c:v>
                </c:pt>
                <c:pt idx="636">
                  <c:v>0.76288113899999999</c:v>
                </c:pt>
                <c:pt idx="637">
                  <c:v>0.83380081299999997</c:v>
                </c:pt>
                <c:pt idx="638">
                  <c:v>0.86486990100000005</c:v>
                </c:pt>
                <c:pt idx="639">
                  <c:v>0.84945205000000001</c:v>
                </c:pt>
                <c:pt idx="640">
                  <c:v>0.79310082100000001</c:v>
                </c:pt>
                <c:pt idx="641">
                  <c:v>0.75619321299999998</c:v>
                </c:pt>
                <c:pt idx="642">
                  <c:v>0.735284622</c:v>
                </c:pt>
                <c:pt idx="643">
                  <c:v>0.70131720799999997</c:v>
                </c:pt>
                <c:pt idx="644">
                  <c:v>0.66529724899999998</c:v>
                </c:pt>
                <c:pt idx="645">
                  <c:v>0.65100216200000005</c:v>
                </c:pt>
                <c:pt idx="646">
                  <c:v>0.63680912000000001</c:v>
                </c:pt>
                <c:pt idx="647">
                  <c:v>0.63263372799999995</c:v>
                </c:pt>
                <c:pt idx="648">
                  <c:v>0.61490686000000006</c:v>
                </c:pt>
                <c:pt idx="649">
                  <c:v>0.60616309899999998</c:v>
                </c:pt>
                <c:pt idx="650">
                  <c:v>0.63048155400000006</c:v>
                </c:pt>
                <c:pt idx="651">
                  <c:v>0.63002829299999996</c:v>
                </c:pt>
                <c:pt idx="652">
                  <c:v>0.66557988300000004</c:v>
                </c:pt>
                <c:pt idx="653">
                  <c:v>0.72527349699999999</c:v>
                </c:pt>
                <c:pt idx="654">
                  <c:v>0.796595532</c:v>
                </c:pt>
                <c:pt idx="655">
                  <c:v>0.86340854600000005</c:v>
                </c:pt>
                <c:pt idx="656">
                  <c:v>0.91787390199999996</c:v>
                </c:pt>
                <c:pt idx="657">
                  <c:v>0.95699095599999995</c:v>
                </c:pt>
                <c:pt idx="658">
                  <c:v>1.0029379540000001</c:v>
                </c:pt>
                <c:pt idx="659">
                  <c:v>1.029461741</c:v>
                </c:pt>
                <c:pt idx="660">
                  <c:v>1.0701510830000001</c:v>
                </c:pt>
                <c:pt idx="661">
                  <c:v>1.154012797</c:v>
                </c:pt>
                <c:pt idx="662">
                  <c:v>1.2794840169999999</c:v>
                </c:pt>
                <c:pt idx="663">
                  <c:v>1.3850735700000001</c:v>
                </c:pt>
                <c:pt idx="664">
                  <c:v>1.5026571529999999</c:v>
                </c:pt>
                <c:pt idx="665">
                  <c:v>1.5347745290000001</c:v>
                </c:pt>
                <c:pt idx="666">
                  <c:v>1.561225029</c:v>
                </c:pt>
                <c:pt idx="667">
                  <c:v>1.5843960909999999</c:v>
                </c:pt>
                <c:pt idx="668">
                  <c:v>1.5918545980000001</c:v>
                </c:pt>
                <c:pt idx="669">
                  <c:v>1.585780081</c:v>
                </c:pt>
                <c:pt idx="670">
                  <c:v>1.6167466319999999</c:v>
                </c:pt>
                <c:pt idx="671">
                  <c:v>1.6267103759999999</c:v>
                </c:pt>
                <c:pt idx="672">
                  <c:v>1.609621414</c:v>
                </c:pt>
                <c:pt idx="673">
                  <c:v>1.586523991</c:v>
                </c:pt>
                <c:pt idx="674">
                  <c:v>1.6018875990000001</c:v>
                </c:pt>
                <c:pt idx="675">
                  <c:v>1.6182418249999999</c:v>
                </c:pt>
                <c:pt idx="676">
                  <c:v>1.6471375020000001</c:v>
                </c:pt>
                <c:pt idx="677">
                  <c:v>1.719720524</c:v>
                </c:pt>
                <c:pt idx="678">
                  <c:v>1.8007644270000001</c:v>
                </c:pt>
                <c:pt idx="679">
                  <c:v>1.8889320590000001</c:v>
                </c:pt>
                <c:pt idx="680">
                  <c:v>1.9469383899999999</c:v>
                </c:pt>
                <c:pt idx="681">
                  <c:v>1.9642059430000001</c:v>
                </c:pt>
                <c:pt idx="682">
                  <c:v>1.9852167940000001</c:v>
                </c:pt>
                <c:pt idx="683">
                  <c:v>2.049914899</c:v>
                </c:pt>
                <c:pt idx="684">
                  <c:v>2.1596865150000002</c:v>
                </c:pt>
                <c:pt idx="685">
                  <c:v>2.2007162199999999</c:v>
                </c:pt>
                <c:pt idx="686">
                  <c:v>2.3164834810000001</c:v>
                </c:pt>
                <c:pt idx="687">
                  <c:v>2.3731795139999998</c:v>
                </c:pt>
                <c:pt idx="688">
                  <c:v>2.4081235489999999</c:v>
                </c:pt>
                <c:pt idx="689">
                  <c:v>2.4432102840000001</c:v>
                </c:pt>
                <c:pt idx="690">
                  <c:v>2.5273361240000001</c:v>
                </c:pt>
                <c:pt idx="691">
                  <c:v>2.5590070869999999</c:v>
                </c:pt>
                <c:pt idx="692">
                  <c:v>2.6127774989999999</c:v>
                </c:pt>
                <c:pt idx="693">
                  <c:v>2.6842056799999998</c:v>
                </c:pt>
                <c:pt idx="694">
                  <c:v>2.770255052</c:v>
                </c:pt>
                <c:pt idx="695">
                  <c:v>2.836570123</c:v>
                </c:pt>
                <c:pt idx="696">
                  <c:v>2.923293771</c:v>
                </c:pt>
                <c:pt idx="697">
                  <c:v>2.8493458779999998</c:v>
                </c:pt>
                <c:pt idx="698">
                  <c:v>2.6470302069999998</c:v>
                </c:pt>
                <c:pt idx="699">
                  <c:v>2.5058838059999999</c:v>
                </c:pt>
                <c:pt idx="700">
                  <c:v>2.4271542890000002</c:v>
                </c:pt>
                <c:pt idx="701">
                  <c:v>2.2777617800000001</c:v>
                </c:pt>
                <c:pt idx="702">
                  <c:v>2.1699776609999999</c:v>
                </c:pt>
                <c:pt idx="703">
                  <c:v>2.1471137300000001</c:v>
                </c:pt>
                <c:pt idx="704">
                  <c:v>2.1799946870000002</c:v>
                </c:pt>
                <c:pt idx="705">
                  <c:v>2.2179535320000001</c:v>
                </c:pt>
                <c:pt idx="706">
                  <c:v>2.2097235739999999</c:v>
                </c:pt>
                <c:pt idx="707">
                  <c:v>2.2948797359999999</c:v>
                </c:pt>
                <c:pt idx="708">
                  <c:v>2.3997302359999999</c:v>
                </c:pt>
                <c:pt idx="709">
                  <c:v>2.4606589099999998</c:v>
                </c:pt>
                <c:pt idx="710">
                  <c:v>2.612404363</c:v>
                </c:pt>
                <c:pt idx="711">
                  <c:v>2.8342899419999998</c:v>
                </c:pt>
                <c:pt idx="712">
                  <c:v>3.1092267759999999</c:v>
                </c:pt>
                <c:pt idx="713">
                  <c:v>3.2829074839999999</c:v>
                </c:pt>
                <c:pt idx="714">
                  <c:v>3.4036675789999999</c:v>
                </c:pt>
                <c:pt idx="715">
                  <c:v>3.4653339459999999</c:v>
                </c:pt>
                <c:pt idx="716">
                  <c:v>3.438091155</c:v>
                </c:pt>
                <c:pt idx="717">
                  <c:v>3.4824993630000001</c:v>
                </c:pt>
                <c:pt idx="718">
                  <c:v>3.5398899099999999</c:v>
                </c:pt>
                <c:pt idx="719">
                  <c:v>3.6831923720000002</c:v>
                </c:pt>
                <c:pt idx="720">
                  <c:v>3.6627503670000001</c:v>
                </c:pt>
                <c:pt idx="721">
                  <c:v>3.5767435750000001</c:v>
                </c:pt>
                <c:pt idx="722">
                  <c:v>3.4927342389999998</c:v>
                </c:pt>
                <c:pt idx="723">
                  <c:v>3.3684296379999998</c:v>
                </c:pt>
                <c:pt idx="724">
                  <c:v>3.2927517239999999</c:v>
                </c:pt>
                <c:pt idx="725">
                  <c:v>3.2980939619999998</c:v>
                </c:pt>
                <c:pt idx="726">
                  <c:v>3.3466317820000002</c:v>
                </c:pt>
                <c:pt idx="727">
                  <c:v>3.463586872</c:v>
                </c:pt>
                <c:pt idx="728">
                  <c:v>3.6249896800000001</c:v>
                </c:pt>
                <c:pt idx="729">
                  <c:v>3.5829305919999999</c:v>
                </c:pt>
                <c:pt idx="730">
                  <c:v>3.600878899</c:v>
                </c:pt>
                <c:pt idx="731">
                  <c:v>3.7443657159999999</c:v>
                </c:pt>
                <c:pt idx="732">
                  <c:v>3.8045083769999999</c:v>
                </c:pt>
                <c:pt idx="733">
                  <c:v>3.807357176</c:v>
                </c:pt>
                <c:pt idx="734">
                  <c:v>3.9279175230000001</c:v>
                </c:pt>
                <c:pt idx="735">
                  <c:v>3.8871169270000001</c:v>
                </c:pt>
                <c:pt idx="736">
                  <c:v>3.3951986490000001</c:v>
                </c:pt>
                <c:pt idx="737">
                  <c:v>3.2637445899999999</c:v>
                </c:pt>
                <c:pt idx="738">
                  <c:v>3.2072734899999999</c:v>
                </c:pt>
                <c:pt idx="739">
                  <c:v>3.1890655140000002</c:v>
                </c:pt>
                <c:pt idx="740">
                  <c:v>3.1777016329999999</c:v>
                </c:pt>
                <c:pt idx="741">
                  <c:v>3.1046698560000001</c:v>
                </c:pt>
                <c:pt idx="742">
                  <c:v>3.062760623</c:v>
                </c:pt>
                <c:pt idx="743">
                  <c:v>2.9377388510000002</c:v>
                </c:pt>
                <c:pt idx="744">
                  <c:v>2.94249743</c:v>
                </c:pt>
                <c:pt idx="745">
                  <c:v>2.9025758829999999</c:v>
                </c:pt>
                <c:pt idx="746">
                  <c:v>2.827673576</c:v>
                </c:pt>
                <c:pt idx="747">
                  <c:v>2.7865790609999999</c:v>
                </c:pt>
                <c:pt idx="748">
                  <c:v>2.6996131999999999</c:v>
                </c:pt>
                <c:pt idx="749">
                  <c:v>2.6022526309999998</c:v>
                </c:pt>
                <c:pt idx="750">
                  <c:v>2.5707890400000002</c:v>
                </c:pt>
                <c:pt idx="751">
                  <c:v>2.7604889319999999</c:v>
                </c:pt>
                <c:pt idx="752">
                  <c:v>2.9186523059999998</c:v>
                </c:pt>
                <c:pt idx="753">
                  <c:v>2.9571507019999999</c:v>
                </c:pt>
                <c:pt idx="754">
                  <c:v>3.0257197090000001</c:v>
                </c:pt>
                <c:pt idx="755">
                  <c:v>3.1871670519999999</c:v>
                </c:pt>
                <c:pt idx="756">
                  <c:v>3.213316361</c:v>
                </c:pt>
                <c:pt idx="757">
                  <c:v>3.1999681029999998</c:v>
                </c:pt>
                <c:pt idx="758">
                  <c:v>3.2363113640000001</c:v>
                </c:pt>
                <c:pt idx="759">
                  <c:v>3.2226685449999999</c:v>
                </c:pt>
                <c:pt idx="760">
                  <c:v>3.2116209449999999</c:v>
                </c:pt>
                <c:pt idx="761">
                  <c:v>3.164185555</c:v>
                </c:pt>
                <c:pt idx="762">
                  <c:v>3.1292731379999998</c:v>
                </c:pt>
                <c:pt idx="763">
                  <c:v>3.1082158240000002</c:v>
                </c:pt>
                <c:pt idx="764">
                  <c:v>3.066345213</c:v>
                </c:pt>
                <c:pt idx="765">
                  <c:v>3.0986420629999998</c:v>
                </c:pt>
                <c:pt idx="766">
                  <c:v>3.159115162</c:v>
                </c:pt>
                <c:pt idx="767">
                  <c:v>3.1961770139999999</c:v>
                </c:pt>
                <c:pt idx="768">
                  <c:v>3.2865374909999998</c:v>
                </c:pt>
                <c:pt idx="769">
                  <c:v>3.197574581</c:v>
                </c:pt>
                <c:pt idx="770">
                  <c:v>3.1128195459999999</c:v>
                </c:pt>
                <c:pt idx="771">
                  <c:v>3.1333495419999999</c:v>
                </c:pt>
                <c:pt idx="772">
                  <c:v>3.0784755389999998</c:v>
                </c:pt>
                <c:pt idx="773">
                  <c:v>2.9733181929999999</c:v>
                </c:pt>
                <c:pt idx="774">
                  <c:v>2.9160905869999998</c:v>
                </c:pt>
                <c:pt idx="775">
                  <c:v>2.864380996</c:v>
                </c:pt>
                <c:pt idx="776">
                  <c:v>2.8561639940000001</c:v>
                </c:pt>
                <c:pt idx="777">
                  <c:v>2.8956664810000001</c:v>
                </c:pt>
                <c:pt idx="778">
                  <c:v>3.071074109</c:v>
                </c:pt>
                <c:pt idx="779">
                  <c:v>3.26597728</c:v>
                </c:pt>
                <c:pt idx="780">
                  <c:v>3.4117677240000002</c:v>
                </c:pt>
                <c:pt idx="781">
                  <c:v>3.4635463369999999</c:v>
                </c:pt>
                <c:pt idx="782">
                  <c:v>3.3366704930000002</c:v>
                </c:pt>
                <c:pt idx="783">
                  <c:v>3.2198401209999998</c:v>
                </c:pt>
                <c:pt idx="784">
                  <c:v>3.1950731139999999</c:v>
                </c:pt>
                <c:pt idx="785">
                  <c:v>3.207136625</c:v>
                </c:pt>
                <c:pt idx="786">
                  <c:v>3.2430847680000001</c:v>
                </c:pt>
                <c:pt idx="787">
                  <c:v>3.3000438569999999</c:v>
                </c:pt>
                <c:pt idx="788">
                  <c:v>3.3861584969999998</c:v>
                </c:pt>
                <c:pt idx="789">
                  <c:v>3.4582349200000002</c:v>
                </c:pt>
                <c:pt idx="790">
                  <c:v>3.3736365250000002</c:v>
                </c:pt>
                <c:pt idx="791">
                  <c:v>3.3858650849999998</c:v>
                </c:pt>
                <c:pt idx="792">
                  <c:v>3.3999679450000002</c:v>
                </c:pt>
                <c:pt idx="793">
                  <c:v>3.2928078740000002</c:v>
                </c:pt>
                <c:pt idx="794">
                  <c:v>3.2487533700000002</c:v>
                </c:pt>
                <c:pt idx="795">
                  <c:v>3.1276010090000002</c:v>
                </c:pt>
                <c:pt idx="796">
                  <c:v>2.9941456510000002</c:v>
                </c:pt>
                <c:pt idx="797">
                  <c:v>2.8909045519999998</c:v>
                </c:pt>
                <c:pt idx="798">
                  <c:v>2.8861646200000002</c:v>
                </c:pt>
                <c:pt idx="799">
                  <c:v>2.8632293309999999</c:v>
                </c:pt>
                <c:pt idx="800">
                  <c:v>2.7501256160000001</c:v>
                </c:pt>
                <c:pt idx="801">
                  <c:v>2.6407137939999998</c:v>
                </c:pt>
                <c:pt idx="802">
                  <c:v>2.6370070550000002</c:v>
                </c:pt>
                <c:pt idx="803">
                  <c:v>2.8427783820000001</c:v>
                </c:pt>
                <c:pt idx="804">
                  <c:v>3.2683246480000001</c:v>
                </c:pt>
                <c:pt idx="805">
                  <c:v>3.2531327650000001</c:v>
                </c:pt>
                <c:pt idx="806">
                  <c:v>3.0871317440000001</c:v>
                </c:pt>
                <c:pt idx="807">
                  <c:v>2.8595785899999999</c:v>
                </c:pt>
                <c:pt idx="808">
                  <c:v>2.8283891269999999</c:v>
                </c:pt>
                <c:pt idx="809">
                  <c:v>2.8100890129999998</c:v>
                </c:pt>
                <c:pt idx="810">
                  <c:v>2.8022631160000002</c:v>
                </c:pt>
                <c:pt idx="811">
                  <c:v>2.7645877720000001</c:v>
                </c:pt>
                <c:pt idx="812">
                  <c:v>2.7182909149999999</c:v>
                </c:pt>
                <c:pt idx="813">
                  <c:v>2.7238606480000001</c:v>
                </c:pt>
                <c:pt idx="814">
                  <c:v>2.7359808829999999</c:v>
                </c:pt>
                <c:pt idx="815">
                  <c:v>2.734646685</c:v>
                </c:pt>
                <c:pt idx="816">
                  <c:v>2.812849221</c:v>
                </c:pt>
                <c:pt idx="817">
                  <c:v>2.8161089600000002</c:v>
                </c:pt>
                <c:pt idx="818">
                  <c:v>2.8195867099999998</c:v>
                </c:pt>
                <c:pt idx="819">
                  <c:v>2.8021855040000001</c:v>
                </c:pt>
                <c:pt idx="820">
                  <c:v>2.7785595110000001</c:v>
                </c:pt>
                <c:pt idx="821">
                  <c:v>2.7964645429999999</c:v>
                </c:pt>
                <c:pt idx="822">
                  <c:v>2.8540722170000001</c:v>
                </c:pt>
                <c:pt idx="823">
                  <c:v>2.8853536270000002</c:v>
                </c:pt>
                <c:pt idx="824">
                  <c:v>2.8602169279999998</c:v>
                </c:pt>
                <c:pt idx="825">
                  <c:v>2.78259225</c:v>
                </c:pt>
                <c:pt idx="826">
                  <c:v>2.7875007530000002</c:v>
                </c:pt>
                <c:pt idx="827">
                  <c:v>2.8223890049999998</c:v>
                </c:pt>
                <c:pt idx="828">
                  <c:v>2.8386203889999999</c:v>
                </c:pt>
                <c:pt idx="829">
                  <c:v>2.836971884</c:v>
                </c:pt>
                <c:pt idx="830">
                  <c:v>2.8555130609999999</c:v>
                </c:pt>
                <c:pt idx="831">
                  <c:v>2.8457629980000001</c:v>
                </c:pt>
                <c:pt idx="832">
                  <c:v>2.8791483750000002</c:v>
                </c:pt>
                <c:pt idx="833">
                  <c:v>2.9459606859999998</c:v>
                </c:pt>
                <c:pt idx="834">
                  <c:v>2.9373590890000001</c:v>
                </c:pt>
                <c:pt idx="835">
                  <c:v>2.9637848560000002</c:v>
                </c:pt>
                <c:pt idx="836">
                  <c:v>2.9630594669999999</c:v>
                </c:pt>
                <c:pt idx="837">
                  <c:v>2.925701224</c:v>
                </c:pt>
                <c:pt idx="838">
                  <c:v>2.9120982689999999</c:v>
                </c:pt>
                <c:pt idx="839">
                  <c:v>2.9129943329999999</c:v>
                </c:pt>
                <c:pt idx="840">
                  <c:v>2.8810924870000001</c:v>
                </c:pt>
                <c:pt idx="841">
                  <c:v>2.8736848159999999</c:v>
                </c:pt>
                <c:pt idx="842">
                  <c:v>2.8646972210000001</c:v>
                </c:pt>
                <c:pt idx="843">
                  <c:v>2.8585258709999999</c:v>
                </c:pt>
                <c:pt idx="844">
                  <c:v>2.853321303</c:v>
                </c:pt>
                <c:pt idx="845">
                  <c:v>2.8350672860000001</c:v>
                </c:pt>
                <c:pt idx="846">
                  <c:v>2.8433676339999998</c:v>
                </c:pt>
                <c:pt idx="847">
                  <c:v>2.8358719680000002</c:v>
                </c:pt>
                <c:pt idx="848">
                  <c:v>2.8294863260000001</c:v>
                </c:pt>
                <c:pt idx="849">
                  <c:v>2.8563150340000001</c:v>
                </c:pt>
                <c:pt idx="850">
                  <c:v>2.8939308979999998</c:v>
                </c:pt>
                <c:pt idx="851">
                  <c:v>2.9295480340000002</c:v>
                </c:pt>
                <c:pt idx="852">
                  <c:v>2.9354146679999999</c:v>
                </c:pt>
                <c:pt idx="853">
                  <c:v>2.9585422389999998</c:v>
                </c:pt>
                <c:pt idx="854">
                  <c:v>2.9726549759999998</c:v>
                </c:pt>
                <c:pt idx="855">
                  <c:v>2.9781179980000001</c:v>
                </c:pt>
                <c:pt idx="856">
                  <c:v>2.9659666140000001</c:v>
                </c:pt>
                <c:pt idx="857">
                  <c:v>2.9784499050000002</c:v>
                </c:pt>
                <c:pt idx="858">
                  <c:v>3.0251190320000001</c:v>
                </c:pt>
                <c:pt idx="859">
                  <c:v>3.0422594420000002</c:v>
                </c:pt>
                <c:pt idx="860">
                  <c:v>2.983637753</c:v>
                </c:pt>
                <c:pt idx="861">
                  <c:v>2.8816892919999999</c:v>
                </c:pt>
                <c:pt idx="862">
                  <c:v>2.808684714</c:v>
                </c:pt>
                <c:pt idx="863">
                  <c:v>2.7299788889999999</c:v>
                </c:pt>
                <c:pt idx="864">
                  <c:v>2.65012413</c:v>
                </c:pt>
                <c:pt idx="865">
                  <c:v>2.5646623549999998</c:v>
                </c:pt>
                <c:pt idx="866">
                  <c:v>2.446962825</c:v>
                </c:pt>
                <c:pt idx="867">
                  <c:v>2.3815441609999999</c:v>
                </c:pt>
                <c:pt idx="868">
                  <c:v>2.3252859620000002</c:v>
                </c:pt>
                <c:pt idx="869">
                  <c:v>2.2758530640000001</c:v>
                </c:pt>
                <c:pt idx="870">
                  <c:v>2.2221923220000002</c:v>
                </c:pt>
                <c:pt idx="871">
                  <c:v>2.1450741</c:v>
                </c:pt>
                <c:pt idx="872">
                  <c:v>2.0934629010000001</c:v>
                </c:pt>
                <c:pt idx="873">
                  <c:v>2.0439495519999999</c:v>
                </c:pt>
                <c:pt idx="874">
                  <c:v>1.946213167</c:v>
                </c:pt>
                <c:pt idx="875">
                  <c:v>1.8957733880000001</c:v>
                </c:pt>
                <c:pt idx="876">
                  <c:v>1.8873216450000001</c:v>
                </c:pt>
                <c:pt idx="877">
                  <c:v>1.8664402630000001</c:v>
                </c:pt>
                <c:pt idx="878">
                  <c:v>1.8256319009999999</c:v>
                </c:pt>
                <c:pt idx="879">
                  <c:v>1.767531961</c:v>
                </c:pt>
                <c:pt idx="880">
                  <c:v>1.729383487</c:v>
                </c:pt>
                <c:pt idx="881">
                  <c:v>1.6952447390000001</c:v>
                </c:pt>
                <c:pt idx="882">
                  <c:v>1.670609743</c:v>
                </c:pt>
                <c:pt idx="883">
                  <c:v>1.6652401960000001</c:v>
                </c:pt>
                <c:pt idx="884">
                  <c:v>1.641652686</c:v>
                </c:pt>
                <c:pt idx="885">
                  <c:v>1.6082589920000001</c:v>
                </c:pt>
                <c:pt idx="886">
                  <c:v>1.563442191</c:v>
                </c:pt>
                <c:pt idx="887">
                  <c:v>1.5365265420000001</c:v>
                </c:pt>
                <c:pt idx="888">
                  <c:v>1.5095232590000001</c:v>
                </c:pt>
                <c:pt idx="889">
                  <c:v>1.5231792639999999</c:v>
                </c:pt>
                <c:pt idx="890">
                  <c:v>1.603142115</c:v>
                </c:pt>
                <c:pt idx="891">
                  <c:v>1.694564315</c:v>
                </c:pt>
                <c:pt idx="892">
                  <c:v>1.8208635950000001</c:v>
                </c:pt>
                <c:pt idx="893">
                  <c:v>1.9007776030000001</c:v>
                </c:pt>
                <c:pt idx="894">
                  <c:v>1.9215837339999999</c:v>
                </c:pt>
                <c:pt idx="895">
                  <c:v>1.9036623340000001</c:v>
                </c:pt>
                <c:pt idx="896">
                  <c:v>1.9059020950000001</c:v>
                </c:pt>
                <c:pt idx="897">
                  <c:v>1.927956824</c:v>
                </c:pt>
                <c:pt idx="898">
                  <c:v>1.975236926</c:v>
                </c:pt>
                <c:pt idx="899">
                  <c:v>2.0104351550000001</c:v>
                </c:pt>
                <c:pt idx="900">
                  <c:v>2.0644348240000001</c:v>
                </c:pt>
                <c:pt idx="901">
                  <c:v>2.1256249239999998</c:v>
                </c:pt>
                <c:pt idx="902">
                  <c:v>2.2111154860000002</c:v>
                </c:pt>
                <c:pt idx="903">
                  <c:v>2.232452876</c:v>
                </c:pt>
                <c:pt idx="904">
                  <c:v>2.23046005</c:v>
                </c:pt>
                <c:pt idx="905">
                  <c:v>2.2114659240000001</c:v>
                </c:pt>
                <c:pt idx="906">
                  <c:v>2.1677115360000001</c:v>
                </c:pt>
                <c:pt idx="907">
                  <c:v>2.1211537680000001</c:v>
                </c:pt>
                <c:pt idx="908">
                  <c:v>2.111033511</c:v>
                </c:pt>
                <c:pt idx="909">
                  <c:v>2.11090621</c:v>
                </c:pt>
                <c:pt idx="910">
                  <c:v>2.1038586800000001</c:v>
                </c:pt>
                <c:pt idx="911">
                  <c:v>2.0608495649999998</c:v>
                </c:pt>
                <c:pt idx="912">
                  <c:v>2.009556125</c:v>
                </c:pt>
                <c:pt idx="913">
                  <c:v>1.94857495</c:v>
                </c:pt>
                <c:pt idx="914">
                  <c:v>1.8695102649999999</c:v>
                </c:pt>
                <c:pt idx="915">
                  <c:v>1.8500167670000001</c:v>
                </c:pt>
                <c:pt idx="916">
                  <c:v>1.811195584</c:v>
                </c:pt>
                <c:pt idx="917">
                  <c:v>1.7963247609999999</c:v>
                </c:pt>
                <c:pt idx="918">
                  <c:v>1.802578035</c:v>
                </c:pt>
                <c:pt idx="919">
                  <c:v>1.736139651</c:v>
                </c:pt>
                <c:pt idx="920">
                  <c:v>1.761342467</c:v>
                </c:pt>
                <c:pt idx="921">
                  <c:v>1.8578152990000001</c:v>
                </c:pt>
                <c:pt idx="922">
                  <c:v>1.955724266</c:v>
                </c:pt>
                <c:pt idx="923">
                  <c:v>2.0531011920000002</c:v>
                </c:pt>
                <c:pt idx="924">
                  <c:v>2.0931885810000002</c:v>
                </c:pt>
                <c:pt idx="925">
                  <c:v>2.1125779470000001</c:v>
                </c:pt>
                <c:pt idx="926">
                  <c:v>1.9576691399999999</c:v>
                </c:pt>
                <c:pt idx="927">
                  <c:v>1.6760415820000001</c:v>
                </c:pt>
                <c:pt idx="928">
                  <c:v>1.6163323110000001</c:v>
                </c:pt>
                <c:pt idx="929">
                  <c:v>1.6839864229999999</c:v>
                </c:pt>
                <c:pt idx="930">
                  <c:v>1.724539754</c:v>
                </c:pt>
                <c:pt idx="931">
                  <c:v>1.71990227</c:v>
                </c:pt>
                <c:pt idx="932">
                  <c:v>1.6892670599999999</c:v>
                </c:pt>
                <c:pt idx="933">
                  <c:v>1.6649468300000001</c:v>
                </c:pt>
                <c:pt idx="934">
                  <c:v>1.646308554</c:v>
                </c:pt>
                <c:pt idx="935">
                  <c:v>1.676368324</c:v>
                </c:pt>
                <c:pt idx="936">
                  <c:v>1.754622119</c:v>
                </c:pt>
                <c:pt idx="937">
                  <c:v>1.768640861</c:v>
                </c:pt>
                <c:pt idx="938">
                  <c:v>1.67852793</c:v>
                </c:pt>
                <c:pt idx="939">
                  <c:v>1.6668263560000001</c:v>
                </c:pt>
                <c:pt idx="940">
                  <c:v>1.6562993749999999</c:v>
                </c:pt>
                <c:pt idx="941">
                  <c:v>1.6177913289999999</c:v>
                </c:pt>
                <c:pt idx="942">
                  <c:v>1.593698512</c:v>
                </c:pt>
                <c:pt idx="943">
                  <c:v>1.574566787</c:v>
                </c:pt>
                <c:pt idx="944">
                  <c:v>1.5594511170000001</c:v>
                </c:pt>
                <c:pt idx="945">
                  <c:v>1.569890003</c:v>
                </c:pt>
                <c:pt idx="946">
                  <c:v>1.648379987</c:v>
                </c:pt>
                <c:pt idx="947">
                  <c:v>1.6872151849999999</c:v>
                </c:pt>
                <c:pt idx="948">
                  <c:v>1.703194696</c:v>
                </c:pt>
                <c:pt idx="949">
                  <c:v>1.7595822679999999</c:v>
                </c:pt>
                <c:pt idx="950">
                  <c:v>1.7573006280000001</c:v>
                </c:pt>
                <c:pt idx="951">
                  <c:v>1.6876485029999999</c:v>
                </c:pt>
                <c:pt idx="952">
                  <c:v>1.625854549</c:v>
                </c:pt>
                <c:pt idx="953">
                  <c:v>1.5037000110000001</c:v>
                </c:pt>
                <c:pt idx="954">
                  <c:v>1.512706077</c:v>
                </c:pt>
                <c:pt idx="955">
                  <c:v>1.5914678550000001</c:v>
                </c:pt>
                <c:pt idx="956">
                  <c:v>1.6460025579999999</c:v>
                </c:pt>
                <c:pt idx="957">
                  <c:v>1.617969848</c:v>
                </c:pt>
                <c:pt idx="958">
                  <c:v>1.5954736329999999</c:v>
                </c:pt>
                <c:pt idx="959">
                  <c:v>1.5863176990000001</c:v>
                </c:pt>
                <c:pt idx="960">
                  <c:v>1.582362329</c:v>
                </c:pt>
                <c:pt idx="961">
                  <c:v>1.5779211099999999</c:v>
                </c:pt>
                <c:pt idx="962">
                  <c:v>1.5788674979999999</c:v>
                </c:pt>
                <c:pt idx="963">
                  <c:v>1.587634904</c:v>
                </c:pt>
                <c:pt idx="964">
                  <c:v>1.5881155600000001</c:v>
                </c:pt>
                <c:pt idx="965">
                  <c:v>1.5616328960000001</c:v>
                </c:pt>
                <c:pt idx="966">
                  <c:v>1.525886079</c:v>
                </c:pt>
                <c:pt idx="967">
                  <c:v>1.4850001260000001</c:v>
                </c:pt>
                <c:pt idx="968">
                  <c:v>1.4736673680000001</c:v>
                </c:pt>
                <c:pt idx="969">
                  <c:v>1.4680106850000001</c:v>
                </c:pt>
                <c:pt idx="970">
                  <c:v>1.547545298</c:v>
                </c:pt>
                <c:pt idx="971">
                  <c:v>1.7003423339999999</c:v>
                </c:pt>
                <c:pt idx="972">
                  <c:v>1.8079879299999999</c:v>
                </c:pt>
                <c:pt idx="973">
                  <c:v>1.946236919</c:v>
                </c:pt>
                <c:pt idx="974">
                  <c:v>1.9670468029999999</c:v>
                </c:pt>
                <c:pt idx="975">
                  <c:v>1.981163569</c:v>
                </c:pt>
                <c:pt idx="976">
                  <c:v>1.9954875160000001</c:v>
                </c:pt>
                <c:pt idx="977">
                  <c:v>2.0328821029999999</c:v>
                </c:pt>
                <c:pt idx="978">
                  <c:v>2.0204246229999998</c:v>
                </c:pt>
                <c:pt idx="979">
                  <c:v>2.0110913469999998</c:v>
                </c:pt>
                <c:pt idx="980">
                  <c:v>2.016940102</c:v>
                </c:pt>
                <c:pt idx="981">
                  <c:v>2.021031158</c:v>
                </c:pt>
                <c:pt idx="982">
                  <c:v>2.009122971</c:v>
                </c:pt>
                <c:pt idx="983">
                  <c:v>2.0038180790000002</c:v>
                </c:pt>
                <c:pt idx="984">
                  <c:v>2.004527505</c:v>
                </c:pt>
                <c:pt idx="985">
                  <c:v>2.0449429119999998</c:v>
                </c:pt>
                <c:pt idx="986">
                  <c:v>2.0470080039999998</c:v>
                </c:pt>
                <c:pt idx="987">
                  <c:v>2.0471266899999998</c:v>
                </c:pt>
                <c:pt idx="988">
                  <c:v>1.991345777</c:v>
                </c:pt>
                <c:pt idx="989">
                  <c:v>1.950009551</c:v>
                </c:pt>
                <c:pt idx="990">
                  <c:v>1.9134952329999999</c:v>
                </c:pt>
                <c:pt idx="991">
                  <c:v>1.908048819</c:v>
                </c:pt>
                <c:pt idx="992">
                  <c:v>1.914333488</c:v>
                </c:pt>
                <c:pt idx="993">
                  <c:v>1.9579194600000001</c:v>
                </c:pt>
                <c:pt idx="994">
                  <c:v>2.067314579</c:v>
                </c:pt>
                <c:pt idx="995">
                  <c:v>2.1852824119999998</c:v>
                </c:pt>
                <c:pt idx="996">
                  <c:v>2.3637391490000002</c:v>
                </c:pt>
                <c:pt idx="997">
                  <c:v>2.4889362840000002</c:v>
                </c:pt>
                <c:pt idx="998">
                  <c:v>2.4796583999999999</c:v>
                </c:pt>
                <c:pt idx="999">
                  <c:v>2.4506637109999998</c:v>
                </c:pt>
                <c:pt idx="1000">
                  <c:v>2.4732396290000001</c:v>
                </c:pt>
                <c:pt idx="1001">
                  <c:v>2.347175918</c:v>
                </c:pt>
                <c:pt idx="1002">
                  <c:v>2.3066275599999999</c:v>
                </c:pt>
                <c:pt idx="1003">
                  <c:v>2.3019927010000001</c:v>
                </c:pt>
                <c:pt idx="1004">
                  <c:v>2.3843122650000002</c:v>
                </c:pt>
                <c:pt idx="1005">
                  <c:v>2.452814686</c:v>
                </c:pt>
                <c:pt idx="1006">
                  <c:v>2.5020151510000002</c:v>
                </c:pt>
                <c:pt idx="1007">
                  <c:v>2.5273248760000002</c:v>
                </c:pt>
                <c:pt idx="1008">
                  <c:v>2.6080378350000002</c:v>
                </c:pt>
                <c:pt idx="1009">
                  <c:v>2.690112348</c:v>
                </c:pt>
                <c:pt idx="1010">
                  <c:v>2.7555947970000001</c:v>
                </c:pt>
                <c:pt idx="1011">
                  <c:v>2.7661827240000001</c:v>
                </c:pt>
                <c:pt idx="1012">
                  <c:v>2.8465562499999999</c:v>
                </c:pt>
                <c:pt idx="1013">
                  <c:v>2.9182940999999998</c:v>
                </c:pt>
                <c:pt idx="1014">
                  <c:v>2.9476789960000001</c:v>
                </c:pt>
                <c:pt idx="1015">
                  <c:v>2.985214552</c:v>
                </c:pt>
                <c:pt idx="1016">
                  <c:v>2.9886109969999999</c:v>
                </c:pt>
                <c:pt idx="1017">
                  <c:v>2.9807221820000001</c:v>
                </c:pt>
                <c:pt idx="1018">
                  <c:v>2.995330923</c:v>
                </c:pt>
                <c:pt idx="1019">
                  <c:v>2.9572852219999999</c:v>
                </c:pt>
                <c:pt idx="1020">
                  <c:v>2.795193474</c:v>
                </c:pt>
                <c:pt idx="1021">
                  <c:v>2.7083507199999999</c:v>
                </c:pt>
                <c:pt idx="1022">
                  <c:v>2.7043926790000001</c:v>
                </c:pt>
                <c:pt idx="1023">
                  <c:v>2.609305923</c:v>
                </c:pt>
                <c:pt idx="1024">
                  <c:v>2.4627300550000002</c:v>
                </c:pt>
                <c:pt idx="1025">
                  <c:v>2.3015577669999998</c:v>
                </c:pt>
                <c:pt idx="1026">
                  <c:v>2.2263083460000002</c:v>
                </c:pt>
                <c:pt idx="1027">
                  <c:v>2.17931287</c:v>
                </c:pt>
                <c:pt idx="1028">
                  <c:v>2.0815613900000001</c:v>
                </c:pt>
                <c:pt idx="1029">
                  <c:v>2.0504898640000002</c:v>
                </c:pt>
                <c:pt idx="1030">
                  <c:v>2.0563776979999999</c:v>
                </c:pt>
                <c:pt idx="1031">
                  <c:v>2.0511670290000001</c:v>
                </c:pt>
                <c:pt idx="1032">
                  <c:v>2.0474100640000001</c:v>
                </c:pt>
                <c:pt idx="1033">
                  <c:v>2.052172901</c:v>
                </c:pt>
                <c:pt idx="1034">
                  <c:v>2.0563973180000001</c:v>
                </c:pt>
                <c:pt idx="1035">
                  <c:v>2.106180626</c:v>
                </c:pt>
                <c:pt idx="1036">
                  <c:v>2.1314628600000001</c:v>
                </c:pt>
                <c:pt idx="1037">
                  <c:v>2.1290790799999999</c:v>
                </c:pt>
                <c:pt idx="1038">
                  <c:v>2.2009641019999999</c:v>
                </c:pt>
                <c:pt idx="1039">
                  <c:v>2.31144237</c:v>
                </c:pt>
                <c:pt idx="1040">
                  <c:v>2.3427469360000002</c:v>
                </c:pt>
                <c:pt idx="1041">
                  <c:v>2.3980799249999998</c:v>
                </c:pt>
                <c:pt idx="1042">
                  <c:v>2.4205084029999999</c:v>
                </c:pt>
                <c:pt idx="1043">
                  <c:v>2.421432179</c:v>
                </c:pt>
                <c:pt idx="1044">
                  <c:v>2.4458392510000002</c:v>
                </c:pt>
                <c:pt idx="1045">
                  <c:v>2.4961501679999998</c:v>
                </c:pt>
                <c:pt idx="1046">
                  <c:v>2.5255014930000002</c:v>
                </c:pt>
                <c:pt idx="1047">
                  <c:v>2.5155468409999999</c:v>
                </c:pt>
                <c:pt idx="1048">
                  <c:v>2.5087653219999999</c:v>
                </c:pt>
                <c:pt idx="1049">
                  <c:v>2.4874048740000001</c:v>
                </c:pt>
                <c:pt idx="1050">
                  <c:v>2.497338219</c:v>
                </c:pt>
                <c:pt idx="1051">
                  <c:v>2.5058565179999999</c:v>
                </c:pt>
                <c:pt idx="1052">
                  <c:v>2.5104942389999998</c:v>
                </c:pt>
                <c:pt idx="1053">
                  <c:v>2.5229365499999998</c:v>
                </c:pt>
                <c:pt idx="1054">
                  <c:v>2.524961298</c:v>
                </c:pt>
                <c:pt idx="1055">
                  <c:v>2.551502154</c:v>
                </c:pt>
                <c:pt idx="1056">
                  <c:v>2.5744811080000001</c:v>
                </c:pt>
                <c:pt idx="1057">
                  <c:v>2.5715180750000002</c:v>
                </c:pt>
                <c:pt idx="1058">
                  <c:v>2.5746943899999999</c:v>
                </c:pt>
                <c:pt idx="1059">
                  <c:v>2.5945762380000001</c:v>
                </c:pt>
                <c:pt idx="1060">
                  <c:v>2.6197968199999999</c:v>
                </c:pt>
                <c:pt idx="1061">
                  <c:v>2.595835396</c:v>
                </c:pt>
                <c:pt idx="1062">
                  <c:v>2.5710257510000001</c:v>
                </c:pt>
                <c:pt idx="1063">
                  <c:v>2.5858055700000002</c:v>
                </c:pt>
                <c:pt idx="1064">
                  <c:v>2.604624544</c:v>
                </c:pt>
                <c:pt idx="1065">
                  <c:v>2.58046255</c:v>
                </c:pt>
                <c:pt idx="1066">
                  <c:v>2.622103208</c:v>
                </c:pt>
                <c:pt idx="1067">
                  <c:v>2.6004583399999999</c:v>
                </c:pt>
                <c:pt idx="1068">
                  <c:v>2.6071611649999999</c:v>
                </c:pt>
                <c:pt idx="1069">
                  <c:v>2.5667759139999999</c:v>
                </c:pt>
                <c:pt idx="1070">
                  <c:v>2.4982554600000002</c:v>
                </c:pt>
                <c:pt idx="1071">
                  <c:v>2.4834200179999999</c:v>
                </c:pt>
                <c:pt idx="1072">
                  <c:v>2.4596694100000001</c:v>
                </c:pt>
                <c:pt idx="1073">
                  <c:v>2.4437331800000002</c:v>
                </c:pt>
                <c:pt idx="1074">
                  <c:v>2.4374111360000001</c:v>
                </c:pt>
                <c:pt idx="1075">
                  <c:v>2.393047787</c:v>
                </c:pt>
                <c:pt idx="1076">
                  <c:v>2.3610869079999999</c:v>
                </c:pt>
                <c:pt idx="1077">
                  <c:v>2.3161792860000001</c:v>
                </c:pt>
                <c:pt idx="1078">
                  <c:v>2.2946095359999998</c:v>
                </c:pt>
                <c:pt idx="1079">
                  <c:v>2.243518672</c:v>
                </c:pt>
                <c:pt idx="1080">
                  <c:v>2.143046987</c:v>
                </c:pt>
                <c:pt idx="1081">
                  <c:v>2.0920478509999998</c:v>
                </c:pt>
                <c:pt idx="1082">
                  <c:v>2.0034923689999999</c:v>
                </c:pt>
                <c:pt idx="1083">
                  <c:v>1.900449445</c:v>
                </c:pt>
                <c:pt idx="1084">
                  <c:v>1.802676495</c:v>
                </c:pt>
                <c:pt idx="1085">
                  <c:v>1.72416407</c:v>
                </c:pt>
                <c:pt idx="1086">
                  <c:v>1.751032645</c:v>
                </c:pt>
                <c:pt idx="1087">
                  <c:v>1.7683519000000001</c:v>
                </c:pt>
                <c:pt idx="1088">
                  <c:v>1.824538633</c:v>
                </c:pt>
                <c:pt idx="1089">
                  <c:v>1.892878995</c:v>
                </c:pt>
                <c:pt idx="1090">
                  <c:v>1.955785552</c:v>
                </c:pt>
                <c:pt idx="1091">
                  <c:v>2.035288247</c:v>
                </c:pt>
                <c:pt idx="1092">
                  <c:v>2.062383471</c:v>
                </c:pt>
                <c:pt idx="1093">
                  <c:v>2.0970403489999998</c:v>
                </c:pt>
                <c:pt idx="1094">
                  <c:v>2.1562532879999998</c:v>
                </c:pt>
                <c:pt idx="1095">
                  <c:v>2.2115553700000001</c:v>
                </c:pt>
                <c:pt idx="1096">
                  <c:v>2.2872116619999998</c:v>
                </c:pt>
                <c:pt idx="1097">
                  <c:v>2.2752913440000002</c:v>
                </c:pt>
                <c:pt idx="1098">
                  <c:v>2.236055226</c:v>
                </c:pt>
                <c:pt idx="1099">
                  <c:v>2.167497961</c:v>
                </c:pt>
                <c:pt idx="1100">
                  <c:v>2.156004378</c:v>
                </c:pt>
                <c:pt idx="1101">
                  <c:v>2.0886094800000001</c:v>
                </c:pt>
                <c:pt idx="1102">
                  <c:v>2.0625800000000001</c:v>
                </c:pt>
                <c:pt idx="1103">
                  <c:v>2.032979723</c:v>
                </c:pt>
                <c:pt idx="1104">
                  <c:v>1.9342041430000001</c:v>
                </c:pt>
                <c:pt idx="1105">
                  <c:v>1.931298255</c:v>
                </c:pt>
                <c:pt idx="1106">
                  <c:v>1.8581789520000001</c:v>
                </c:pt>
                <c:pt idx="1107">
                  <c:v>1.7762026630000001</c:v>
                </c:pt>
                <c:pt idx="1108">
                  <c:v>1.75362091</c:v>
                </c:pt>
                <c:pt idx="1109">
                  <c:v>1.631729558</c:v>
                </c:pt>
                <c:pt idx="1110">
                  <c:v>1.5850291089999999</c:v>
                </c:pt>
                <c:pt idx="1111">
                  <c:v>1.534267812</c:v>
                </c:pt>
                <c:pt idx="1112">
                  <c:v>1.519090364</c:v>
                </c:pt>
                <c:pt idx="1113">
                  <c:v>1.5288480339999999</c:v>
                </c:pt>
                <c:pt idx="1114">
                  <c:v>1.612792894</c:v>
                </c:pt>
                <c:pt idx="1115">
                  <c:v>1.771417942</c:v>
                </c:pt>
                <c:pt idx="1116">
                  <c:v>1.853573855</c:v>
                </c:pt>
                <c:pt idx="1117">
                  <c:v>1.8576754740000001</c:v>
                </c:pt>
                <c:pt idx="1118">
                  <c:v>1.895880853</c:v>
                </c:pt>
                <c:pt idx="1119">
                  <c:v>1.9829172859999999</c:v>
                </c:pt>
                <c:pt idx="1120">
                  <c:v>1.847646101</c:v>
                </c:pt>
                <c:pt idx="1121">
                  <c:v>1.7951795699999999</c:v>
                </c:pt>
                <c:pt idx="1122">
                  <c:v>1.5858612649999999</c:v>
                </c:pt>
                <c:pt idx="1123">
                  <c:v>1.34045781</c:v>
                </c:pt>
                <c:pt idx="1124">
                  <c:v>1.2710652069999999</c:v>
                </c:pt>
                <c:pt idx="1125">
                  <c:v>1.2125723239999999</c:v>
                </c:pt>
                <c:pt idx="1126">
                  <c:v>1.273084581</c:v>
                </c:pt>
                <c:pt idx="1127">
                  <c:v>1.2641918320000001</c:v>
                </c:pt>
                <c:pt idx="1128">
                  <c:v>1.273741164</c:v>
                </c:pt>
                <c:pt idx="1129">
                  <c:v>1.232298935</c:v>
                </c:pt>
                <c:pt idx="1130">
                  <c:v>1.2470874409999999</c:v>
                </c:pt>
                <c:pt idx="1131">
                  <c:v>1.328790454</c:v>
                </c:pt>
                <c:pt idx="1132">
                  <c:v>1.3796340730000001</c:v>
                </c:pt>
                <c:pt idx="1133">
                  <c:v>1.3203308380000001</c:v>
                </c:pt>
                <c:pt idx="1134">
                  <c:v>1.3751899830000001</c:v>
                </c:pt>
                <c:pt idx="1135">
                  <c:v>1.408799906</c:v>
                </c:pt>
                <c:pt idx="1136">
                  <c:v>1.4327378660000001</c:v>
                </c:pt>
                <c:pt idx="1137">
                  <c:v>1.4066247030000001</c:v>
                </c:pt>
                <c:pt idx="1138">
                  <c:v>1.357942559</c:v>
                </c:pt>
                <c:pt idx="1139">
                  <c:v>1.407627382</c:v>
                </c:pt>
                <c:pt idx="1140">
                  <c:v>1.5128792790000001</c:v>
                </c:pt>
                <c:pt idx="1141">
                  <c:v>1.64598815</c:v>
                </c:pt>
                <c:pt idx="1142">
                  <c:v>1.7402767530000001</c:v>
                </c:pt>
                <c:pt idx="1143">
                  <c:v>1.7503255719999999</c:v>
                </c:pt>
                <c:pt idx="1144">
                  <c:v>1.6493757899999999</c:v>
                </c:pt>
                <c:pt idx="1145">
                  <c:v>1.6003518349999999</c:v>
                </c:pt>
                <c:pt idx="1146">
                  <c:v>1.5931666419999999</c:v>
                </c:pt>
                <c:pt idx="1147">
                  <c:v>1.5924767040000001</c:v>
                </c:pt>
                <c:pt idx="1148">
                  <c:v>1.592831688</c:v>
                </c:pt>
                <c:pt idx="1149">
                  <c:v>1.5108922789999999</c:v>
                </c:pt>
                <c:pt idx="1150">
                  <c:v>1.4431594130000001</c:v>
                </c:pt>
                <c:pt idx="1151">
                  <c:v>1.454791994</c:v>
                </c:pt>
                <c:pt idx="1152">
                  <c:v>1.483752274</c:v>
                </c:pt>
                <c:pt idx="1153">
                  <c:v>1.4882180860000001</c:v>
                </c:pt>
                <c:pt idx="1154">
                  <c:v>1.511846386</c:v>
                </c:pt>
                <c:pt idx="1155">
                  <c:v>1.5231282559999999</c:v>
                </c:pt>
                <c:pt idx="1156">
                  <c:v>1.5313263450000001</c:v>
                </c:pt>
                <c:pt idx="1157">
                  <c:v>1.572773518</c:v>
                </c:pt>
                <c:pt idx="1158">
                  <c:v>1.625567003</c:v>
                </c:pt>
                <c:pt idx="1159">
                  <c:v>1.6704576840000001</c:v>
                </c:pt>
                <c:pt idx="1160">
                  <c:v>1.7347453230000001</c:v>
                </c:pt>
                <c:pt idx="1161">
                  <c:v>1.7653010520000001</c:v>
                </c:pt>
                <c:pt idx="1162">
                  <c:v>1.8489590730000001</c:v>
                </c:pt>
                <c:pt idx="1163">
                  <c:v>1.977922884</c:v>
                </c:pt>
                <c:pt idx="1164">
                  <c:v>2.1379705119999999</c:v>
                </c:pt>
                <c:pt idx="1165">
                  <c:v>2.1358067200000002</c:v>
                </c:pt>
                <c:pt idx="1166">
                  <c:v>2.2319250359999998</c:v>
                </c:pt>
                <c:pt idx="1167">
                  <c:v>2.3187246410000002</c:v>
                </c:pt>
                <c:pt idx="1168">
                  <c:v>2.2360843149999998</c:v>
                </c:pt>
                <c:pt idx="1169">
                  <c:v>1.943364415</c:v>
                </c:pt>
                <c:pt idx="1170">
                  <c:v>1.8249649109999999</c:v>
                </c:pt>
                <c:pt idx="1171">
                  <c:v>1.817745274</c:v>
                </c:pt>
                <c:pt idx="1172">
                  <c:v>1.7320292509999999</c:v>
                </c:pt>
                <c:pt idx="1173">
                  <c:v>1.752826835</c:v>
                </c:pt>
                <c:pt idx="1174">
                  <c:v>1.8074347719999999</c:v>
                </c:pt>
                <c:pt idx="1175">
                  <c:v>1.808025199</c:v>
                </c:pt>
                <c:pt idx="1176">
                  <c:v>1.8170207819999999</c:v>
                </c:pt>
                <c:pt idx="1177">
                  <c:v>1.8773368459999999</c:v>
                </c:pt>
                <c:pt idx="1178">
                  <c:v>1.9741655549999999</c:v>
                </c:pt>
                <c:pt idx="1179">
                  <c:v>2.0875599239999998</c:v>
                </c:pt>
                <c:pt idx="1180">
                  <c:v>2.1749849129999999</c:v>
                </c:pt>
                <c:pt idx="1181">
                  <c:v>2.2717953240000002</c:v>
                </c:pt>
                <c:pt idx="1182">
                  <c:v>2.3475491050000001</c:v>
                </c:pt>
                <c:pt idx="1183">
                  <c:v>2.3604425240000002</c:v>
                </c:pt>
                <c:pt idx="1184">
                  <c:v>2.4135634559999999</c:v>
                </c:pt>
                <c:pt idx="1185">
                  <c:v>2.4429020929999998</c:v>
                </c:pt>
                <c:pt idx="1186">
                  <c:v>2.343248204</c:v>
                </c:pt>
                <c:pt idx="1187">
                  <c:v>2.326699976</c:v>
                </c:pt>
                <c:pt idx="1188">
                  <c:v>2.281960266</c:v>
                </c:pt>
                <c:pt idx="1189">
                  <c:v>2.2183649619999999</c:v>
                </c:pt>
                <c:pt idx="1190">
                  <c:v>2.1089570100000001</c:v>
                </c:pt>
                <c:pt idx="1191">
                  <c:v>2.0667955149999999</c:v>
                </c:pt>
                <c:pt idx="1192">
                  <c:v>2.0226049490000002</c:v>
                </c:pt>
                <c:pt idx="1193">
                  <c:v>1.9962374919999999</c:v>
                </c:pt>
                <c:pt idx="1194">
                  <c:v>1.94442881</c:v>
                </c:pt>
                <c:pt idx="1195">
                  <c:v>1.87532169</c:v>
                </c:pt>
                <c:pt idx="1196">
                  <c:v>1.7579743329999999</c:v>
                </c:pt>
                <c:pt idx="1197">
                  <c:v>1.7343285690000001</c:v>
                </c:pt>
                <c:pt idx="1198">
                  <c:v>1.7125244509999999</c:v>
                </c:pt>
                <c:pt idx="1199">
                  <c:v>1.6951565529999999</c:v>
                </c:pt>
                <c:pt idx="1200">
                  <c:v>1.681408826</c:v>
                </c:pt>
                <c:pt idx="1201">
                  <c:v>1.6633548039999999</c:v>
                </c:pt>
                <c:pt idx="1202">
                  <c:v>1.631187642</c:v>
                </c:pt>
                <c:pt idx="1203">
                  <c:v>1.602540332</c:v>
                </c:pt>
                <c:pt idx="1204">
                  <c:v>1.5791317140000001</c:v>
                </c:pt>
                <c:pt idx="1205">
                  <c:v>1.5446836230000001</c:v>
                </c:pt>
                <c:pt idx="1206">
                  <c:v>1.4942711420000001</c:v>
                </c:pt>
                <c:pt idx="1207">
                  <c:v>1.4203578800000001</c:v>
                </c:pt>
                <c:pt idx="1208">
                  <c:v>1.3558317289999999</c:v>
                </c:pt>
                <c:pt idx="1209">
                  <c:v>1.311269378</c:v>
                </c:pt>
                <c:pt idx="1210">
                  <c:v>1.290839552</c:v>
                </c:pt>
                <c:pt idx="1211">
                  <c:v>1.2600235399999999</c:v>
                </c:pt>
                <c:pt idx="1212">
                  <c:v>1.2240391879999999</c:v>
                </c:pt>
                <c:pt idx="1213">
                  <c:v>1.20985108</c:v>
                </c:pt>
                <c:pt idx="1214">
                  <c:v>1.202062017</c:v>
                </c:pt>
                <c:pt idx="1215">
                  <c:v>1.191368634</c:v>
                </c:pt>
                <c:pt idx="1216">
                  <c:v>1.190514863</c:v>
                </c:pt>
                <c:pt idx="1217">
                  <c:v>1.1859772</c:v>
                </c:pt>
                <c:pt idx="1218">
                  <c:v>1.1966114830000001</c:v>
                </c:pt>
                <c:pt idx="1219">
                  <c:v>1.2653247560000001</c:v>
                </c:pt>
                <c:pt idx="1220">
                  <c:v>1.3267538729999999</c:v>
                </c:pt>
                <c:pt idx="1221">
                  <c:v>1.3611226780000001</c:v>
                </c:pt>
                <c:pt idx="1222">
                  <c:v>1.378225239</c:v>
                </c:pt>
                <c:pt idx="1223">
                  <c:v>1.3937143110000001</c:v>
                </c:pt>
                <c:pt idx="1224">
                  <c:v>1.4205179999999999</c:v>
                </c:pt>
                <c:pt idx="1225">
                  <c:v>1.4240647559999999</c:v>
                </c:pt>
                <c:pt idx="1226">
                  <c:v>1.4129644910000001</c:v>
                </c:pt>
                <c:pt idx="1227">
                  <c:v>1.4146786010000001</c:v>
                </c:pt>
                <c:pt idx="1228">
                  <c:v>1.4154369309999999</c:v>
                </c:pt>
                <c:pt idx="1229">
                  <c:v>1.4039167290000001</c:v>
                </c:pt>
                <c:pt idx="1230">
                  <c:v>1.39779425</c:v>
                </c:pt>
                <c:pt idx="1231">
                  <c:v>1.395551666</c:v>
                </c:pt>
                <c:pt idx="1232">
                  <c:v>1.3868976589999999</c:v>
                </c:pt>
                <c:pt idx="1233">
                  <c:v>1.393861491</c:v>
                </c:pt>
                <c:pt idx="1234">
                  <c:v>1.384887097</c:v>
                </c:pt>
                <c:pt idx="1235">
                  <c:v>1.426213577</c:v>
                </c:pt>
                <c:pt idx="1236">
                  <c:v>1.45030123</c:v>
                </c:pt>
                <c:pt idx="1237">
                  <c:v>1.5149840699999999</c:v>
                </c:pt>
                <c:pt idx="1238">
                  <c:v>1.5695516920000001</c:v>
                </c:pt>
                <c:pt idx="1239">
                  <c:v>1.6062018490000001</c:v>
                </c:pt>
                <c:pt idx="1240">
                  <c:v>1.614721616</c:v>
                </c:pt>
                <c:pt idx="1241">
                  <c:v>1.6217522120000001</c:v>
                </c:pt>
                <c:pt idx="1242">
                  <c:v>1.6118690200000001</c:v>
                </c:pt>
                <c:pt idx="1243">
                  <c:v>1.6193250800000001</c:v>
                </c:pt>
                <c:pt idx="1244">
                  <c:v>1.6387632830000001</c:v>
                </c:pt>
                <c:pt idx="1245">
                  <c:v>1.653498645</c:v>
                </c:pt>
                <c:pt idx="1246">
                  <c:v>1.667318818</c:v>
                </c:pt>
                <c:pt idx="1247">
                  <c:v>1.686876627</c:v>
                </c:pt>
                <c:pt idx="1248">
                  <c:v>1.6961743069999999</c:v>
                </c:pt>
                <c:pt idx="1249">
                  <c:v>1.7166473579999999</c:v>
                </c:pt>
                <c:pt idx="1250">
                  <c:v>1.7388392930000001</c:v>
                </c:pt>
                <c:pt idx="1251">
                  <c:v>1.768090503</c:v>
                </c:pt>
                <c:pt idx="1252">
                  <c:v>1.8124634900000001</c:v>
                </c:pt>
                <c:pt idx="1253">
                  <c:v>1.866487223</c:v>
                </c:pt>
                <c:pt idx="1254">
                  <c:v>1.9220084200000001</c:v>
                </c:pt>
                <c:pt idx="1255">
                  <c:v>1.9835531989999999</c:v>
                </c:pt>
                <c:pt idx="1256">
                  <c:v>2.0750340440000001</c:v>
                </c:pt>
                <c:pt idx="1257">
                  <c:v>2.3641345889999998</c:v>
                </c:pt>
                <c:pt idx="1258">
                  <c:v>2.6357151280000002</c:v>
                </c:pt>
                <c:pt idx="1259">
                  <c:v>2.528210992</c:v>
                </c:pt>
                <c:pt idx="1260">
                  <c:v>2.2773728489999998</c:v>
                </c:pt>
                <c:pt idx="1261">
                  <c:v>2.205885318</c:v>
                </c:pt>
                <c:pt idx="1262">
                  <c:v>2.1388949240000001</c:v>
                </c:pt>
                <c:pt idx="1263">
                  <c:v>2.0683217580000002</c:v>
                </c:pt>
                <c:pt idx="1264">
                  <c:v>1.9933515049999999</c:v>
                </c:pt>
                <c:pt idx="1265">
                  <c:v>1.984853403</c:v>
                </c:pt>
                <c:pt idx="1266">
                  <c:v>1.9751174629999999</c:v>
                </c:pt>
                <c:pt idx="1267">
                  <c:v>2.0062920100000001</c:v>
                </c:pt>
                <c:pt idx="1268">
                  <c:v>2.003864096</c:v>
                </c:pt>
                <c:pt idx="1269">
                  <c:v>1.9595847980000001</c:v>
                </c:pt>
                <c:pt idx="1270">
                  <c:v>1.9659408380000001</c:v>
                </c:pt>
                <c:pt idx="1271">
                  <c:v>1.938623736</c:v>
                </c:pt>
                <c:pt idx="1272">
                  <c:v>1.9615598139999999</c:v>
                </c:pt>
                <c:pt idx="1273">
                  <c:v>2.007641225</c:v>
                </c:pt>
                <c:pt idx="1274">
                  <c:v>1.9963931370000001</c:v>
                </c:pt>
                <c:pt idx="1275">
                  <c:v>2.0075929399999999</c:v>
                </c:pt>
                <c:pt idx="1276">
                  <c:v>2.0704410279999999</c:v>
                </c:pt>
                <c:pt idx="1277">
                  <c:v>2.1107230430000001</c:v>
                </c:pt>
                <c:pt idx="1278">
                  <c:v>2.2064763549999999</c:v>
                </c:pt>
                <c:pt idx="1279">
                  <c:v>2.3198725609999999</c:v>
                </c:pt>
                <c:pt idx="1280">
                  <c:v>2.3803279970000002</c:v>
                </c:pt>
                <c:pt idx="1281">
                  <c:v>2.5219605220000001</c:v>
                </c:pt>
                <c:pt idx="1282">
                  <c:v>2.7118387410000002</c:v>
                </c:pt>
                <c:pt idx="1283">
                  <c:v>2.946075623</c:v>
                </c:pt>
                <c:pt idx="1284">
                  <c:v>3.316486576</c:v>
                </c:pt>
                <c:pt idx="1285">
                  <c:v>3.483506856</c:v>
                </c:pt>
                <c:pt idx="1286">
                  <c:v>3.6618663429999998</c:v>
                </c:pt>
                <c:pt idx="1287">
                  <c:v>4.0305256150000002</c:v>
                </c:pt>
                <c:pt idx="1288">
                  <c:v>4.3817548720000001</c:v>
                </c:pt>
                <c:pt idx="1289">
                  <c:v>4.4463097940000003</c:v>
                </c:pt>
                <c:pt idx="1290">
                  <c:v>4.5336442110000004</c:v>
                </c:pt>
                <c:pt idx="1291">
                  <c:v>4.6163642850000004</c:v>
                </c:pt>
                <c:pt idx="1292">
                  <c:v>4.6655140849999999</c:v>
                </c:pt>
                <c:pt idx="1293">
                  <c:v>4.5603477589999999</c:v>
                </c:pt>
                <c:pt idx="1294">
                  <c:v>3.869906823</c:v>
                </c:pt>
                <c:pt idx="1295">
                  <c:v>3.2755957150000001</c:v>
                </c:pt>
                <c:pt idx="1296">
                  <c:v>2.800902921</c:v>
                </c:pt>
                <c:pt idx="1297">
                  <c:v>2.4761154400000001</c:v>
                </c:pt>
                <c:pt idx="1298">
                  <c:v>2.3743034110000001</c:v>
                </c:pt>
                <c:pt idx="1299">
                  <c:v>2.2937790699999998</c:v>
                </c:pt>
                <c:pt idx="1300">
                  <c:v>2.2714492019999999</c:v>
                </c:pt>
                <c:pt idx="1301">
                  <c:v>2.2524213749999999</c:v>
                </c:pt>
                <c:pt idx="1302">
                  <c:v>2.1896953880000001</c:v>
                </c:pt>
                <c:pt idx="1303">
                  <c:v>2.1599007129999999</c:v>
                </c:pt>
                <c:pt idx="1304">
                  <c:v>2.1374720329999999</c:v>
                </c:pt>
                <c:pt idx="1305">
                  <c:v>2.1466922639999999</c:v>
                </c:pt>
                <c:pt idx="1306">
                  <c:v>2.2033294130000001</c:v>
                </c:pt>
                <c:pt idx="1307">
                  <c:v>2.2428438289999999</c:v>
                </c:pt>
                <c:pt idx="1308">
                  <c:v>2.269848154</c:v>
                </c:pt>
                <c:pt idx="1309">
                  <c:v>2.3420812529999999</c:v>
                </c:pt>
                <c:pt idx="1310">
                  <c:v>2.3801225760000002</c:v>
                </c:pt>
                <c:pt idx="1311">
                  <c:v>2.3814811589999998</c:v>
                </c:pt>
                <c:pt idx="1312">
                  <c:v>2.3773993770000001</c:v>
                </c:pt>
                <c:pt idx="1313">
                  <c:v>2.3375971249999998</c:v>
                </c:pt>
                <c:pt idx="1314">
                  <c:v>2.3298762850000001</c:v>
                </c:pt>
                <c:pt idx="1315">
                  <c:v>2.282037667</c:v>
                </c:pt>
                <c:pt idx="1316">
                  <c:v>2.260458045</c:v>
                </c:pt>
                <c:pt idx="1317">
                  <c:v>2.2358475549999999</c:v>
                </c:pt>
                <c:pt idx="1318">
                  <c:v>2.2593517049999998</c:v>
                </c:pt>
                <c:pt idx="1319">
                  <c:v>2.3369330289999999</c:v>
                </c:pt>
                <c:pt idx="1320">
                  <c:v>2.3822810649999999</c:v>
                </c:pt>
                <c:pt idx="1321">
                  <c:v>2.3873682839999999</c:v>
                </c:pt>
                <c:pt idx="1322">
                  <c:v>2.36033889</c:v>
                </c:pt>
                <c:pt idx="1323">
                  <c:v>2.2951391019999998</c:v>
                </c:pt>
                <c:pt idx="1324">
                  <c:v>2.2394545039999998</c:v>
                </c:pt>
                <c:pt idx="1325">
                  <c:v>2.1629041980000001</c:v>
                </c:pt>
                <c:pt idx="1326">
                  <c:v>1.9840755080000001</c:v>
                </c:pt>
                <c:pt idx="1327">
                  <c:v>1.8496460299999999</c:v>
                </c:pt>
                <c:pt idx="1328">
                  <c:v>1.8014249529999999</c:v>
                </c:pt>
                <c:pt idx="1329">
                  <c:v>1.8223878979999999</c:v>
                </c:pt>
                <c:pt idx="1330">
                  <c:v>2.059780231</c:v>
                </c:pt>
                <c:pt idx="1331">
                  <c:v>2.2986940279999999</c:v>
                </c:pt>
                <c:pt idx="1332">
                  <c:v>2.4546975610000001</c:v>
                </c:pt>
                <c:pt idx="1333">
                  <c:v>2.5822113149999999</c:v>
                </c:pt>
                <c:pt idx="1334">
                  <c:v>2.55861603</c:v>
                </c:pt>
                <c:pt idx="1335">
                  <c:v>2.4824592349999999</c:v>
                </c:pt>
                <c:pt idx="1336">
                  <c:v>2.3179387500000002</c:v>
                </c:pt>
                <c:pt idx="1337">
                  <c:v>2.1788492110000002</c:v>
                </c:pt>
                <c:pt idx="1338">
                  <c:v>2.1656099360000001</c:v>
                </c:pt>
                <c:pt idx="1339">
                  <c:v>2.2005245329999998</c:v>
                </c:pt>
                <c:pt idx="1340">
                  <c:v>2.1660441399999999</c:v>
                </c:pt>
                <c:pt idx="1341">
                  <c:v>2.2275483760000001</c:v>
                </c:pt>
                <c:pt idx="1342">
                  <c:v>2.464840905</c:v>
                </c:pt>
                <c:pt idx="1343">
                  <c:v>2.6039356279999999</c:v>
                </c:pt>
                <c:pt idx="1344">
                  <c:v>2.7996082279999999</c:v>
                </c:pt>
                <c:pt idx="1345">
                  <c:v>2.971665411</c:v>
                </c:pt>
                <c:pt idx="1346">
                  <c:v>3.0427149419999999</c:v>
                </c:pt>
                <c:pt idx="1347">
                  <c:v>3.097221341</c:v>
                </c:pt>
                <c:pt idx="1348">
                  <c:v>3.1423738650000002</c:v>
                </c:pt>
                <c:pt idx="1349">
                  <c:v>3.1819689659999999</c:v>
                </c:pt>
                <c:pt idx="1350">
                  <c:v>3.2266003360000002</c:v>
                </c:pt>
                <c:pt idx="1351">
                  <c:v>3.3048231619999999</c:v>
                </c:pt>
                <c:pt idx="1352">
                  <c:v>3.409168814</c:v>
                </c:pt>
                <c:pt idx="1353">
                  <c:v>3.5940501070000002</c:v>
                </c:pt>
                <c:pt idx="1354">
                  <c:v>3.7912312859999999</c:v>
                </c:pt>
                <c:pt idx="1355">
                  <c:v>4.0332431189999998</c:v>
                </c:pt>
                <c:pt idx="1356">
                  <c:v>4.1563754270000004</c:v>
                </c:pt>
                <c:pt idx="1357">
                  <c:v>4.3635106459999999</c:v>
                </c:pt>
                <c:pt idx="1358">
                  <c:v>4.5810651680000003</c:v>
                </c:pt>
                <c:pt idx="1359">
                  <c:v>4.6410806290000002</c:v>
                </c:pt>
                <c:pt idx="1360">
                  <c:v>4.6695944320000002</c:v>
                </c:pt>
                <c:pt idx="1361">
                  <c:v>4.712874223</c:v>
                </c:pt>
                <c:pt idx="1362">
                  <c:v>4.7769791450000003</c:v>
                </c:pt>
                <c:pt idx="1363">
                  <c:v>4.8745546639999997</c:v>
                </c:pt>
                <c:pt idx="1364">
                  <c:v>4.873932945</c:v>
                </c:pt>
                <c:pt idx="1365">
                  <c:v>4.8715290720000004</c:v>
                </c:pt>
                <c:pt idx="1366">
                  <c:v>4.8601071390000001</c:v>
                </c:pt>
                <c:pt idx="1367">
                  <c:v>4.8732271880000004</c:v>
                </c:pt>
                <c:pt idx="1368">
                  <c:v>4.8774527719999998</c:v>
                </c:pt>
                <c:pt idx="1369">
                  <c:v>4.8697466819999997</c:v>
                </c:pt>
                <c:pt idx="1370">
                  <c:v>4.869459311</c:v>
                </c:pt>
                <c:pt idx="1371">
                  <c:v>4.8111926089999999</c:v>
                </c:pt>
                <c:pt idx="1372">
                  <c:v>4.7792066870000003</c:v>
                </c:pt>
                <c:pt idx="1373">
                  <c:v>4.7443890570000002</c:v>
                </c:pt>
                <c:pt idx="1374">
                  <c:v>4.7364808050000002</c:v>
                </c:pt>
                <c:pt idx="1375">
                  <c:v>4.7471387309999997</c:v>
                </c:pt>
                <c:pt idx="1376">
                  <c:v>4.7692500259999999</c:v>
                </c:pt>
                <c:pt idx="1377">
                  <c:v>4.7783025539999997</c:v>
                </c:pt>
                <c:pt idx="1378">
                  <c:v>4.8408968720000001</c:v>
                </c:pt>
                <c:pt idx="1379">
                  <c:v>4.869218826</c:v>
                </c:pt>
                <c:pt idx="1380">
                  <c:v>4.84863351</c:v>
                </c:pt>
                <c:pt idx="1381">
                  <c:v>4.8489272310000002</c:v>
                </c:pt>
                <c:pt idx="1382">
                  <c:v>4.875305011</c:v>
                </c:pt>
                <c:pt idx="1383">
                  <c:v>4.9182901560000003</c:v>
                </c:pt>
                <c:pt idx="1384">
                  <c:v>4.8988203199999996</c:v>
                </c:pt>
                <c:pt idx="1385">
                  <c:v>4.8525272660000001</c:v>
                </c:pt>
                <c:pt idx="1386">
                  <c:v>4.7980374299999999</c:v>
                </c:pt>
                <c:pt idx="1387">
                  <c:v>4.7383314219999999</c:v>
                </c:pt>
                <c:pt idx="1388">
                  <c:v>4.7736673820000002</c:v>
                </c:pt>
                <c:pt idx="1389">
                  <c:v>4.7995239359999999</c:v>
                </c:pt>
                <c:pt idx="1390">
                  <c:v>4.7941815170000002</c:v>
                </c:pt>
                <c:pt idx="1391">
                  <c:v>4.7769418510000001</c:v>
                </c:pt>
                <c:pt idx="1392">
                  <c:v>4.7870927219999997</c:v>
                </c:pt>
                <c:pt idx="1393">
                  <c:v>4.7823377389999999</c:v>
                </c:pt>
                <c:pt idx="1394">
                  <c:v>4.8527912530000004</c:v>
                </c:pt>
                <c:pt idx="1395">
                  <c:v>4.8162772230000002</c:v>
                </c:pt>
                <c:pt idx="1396">
                  <c:v>4.8807387169999998</c:v>
                </c:pt>
                <c:pt idx="1397">
                  <c:v>4.8797431180000004</c:v>
                </c:pt>
                <c:pt idx="1398">
                  <c:v>4.7975912340000004</c:v>
                </c:pt>
                <c:pt idx="1399">
                  <c:v>4.7538503199999997</c:v>
                </c:pt>
                <c:pt idx="1400">
                  <c:v>4.7690377570000004</c:v>
                </c:pt>
                <c:pt idx="1401">
                  <c:v>4.7456381030000001</c:v>
                </c:pt>
                <c:pt idx="1402">
                  <c:v>4.7876173470000003</c:v>
                </c:pt>
                <c:pt idx="1403">
                  <c:v>4.9141499590000004</c:v>
                </c:pt>
                <c:pt idx="1404">
                  <c:v>4.9620934529999996</c:v>
                </c:pt>
                <c:pt idx="1405">
                  <c:v>4.7637110170000003</c:v>
                </c:pt>
                <c:pt idx="1406">
                  <c:v>4.7331910009999998</c:v>
                </c:pt>
                <c:pt idx="1407">
                  <c:v>4.6994242359999996</c:v>
                </c:pt>
                <c:pt idx="1408">
                  <c:v>4.6868074709999998</c:v>
                </c:pt>
                <c:pt idx="1409">
                  <c:v>4.6350955669999996</c:v>
                </c:pt>
                <c:pt idx="1410">
                  <c:v>4.5876599909999998</c:v>
                </c:pt>
                <c:pt idx="1411">
                  <c:v>4.5547983739999998</c:v>
                </c:pt>
                <c:pt idx="1412">
                  <c:v>4.4930533419999996</c:v>
                </c:pt>
                <c:pt idx="1413">
                  <c:v>4.437951558</c:v>
                </c:pt>
                <c:pt idx="1414">
                  <c:v>4.4119955659999999</c:v>
                </c:pt>
                <c:pt idx="1415">
                  <c:v>4.374763819</c:v>
                </c:pt>
                <c:pt idx="1416">
                  <c:v>4.3358700150000002</c:v>
                </c:pt>
                <c:pt idx="1417">
                  <c:v>4.2705137100000004</c:v>
                </c:pt>
                <c:pt idx="1418">
                  <c:v>4.2278458790000002</c:v>
                </c:pt>
                <c:pt idx="1419">
                  <c:v>4.1861620039999998</c:v>
                </c:pt>
                <c:pt idx="1420">
                  <c:v>4.1198463050000003</c:v>
                </c:pt>
                <c:pt idx="1421">
                  <c:v>4.1046639909999998</c:v>
                </c:pt>
                <c:pt idx="1422">
                  <c:v>4.1558423329999998</c:v>
                </c:pt>
                <c:pt idx="1423">
                  <c:v>4.2416270809999999</c:v>
                </c:pt>
                <c:pt idx="1424">
                  <c:v>4.3227309570000001</c:v>
                </c:pt>
                <c:pt idx="1425">
                  <c:v>4.3518495189999999</c:v>
                </c:pt>
                <c:pt idx="1426">
                  <c:v>4.3617568369999997</c:v>
                </c:pt>
                <c:pt idx="1427">
                  <c:v>4.3663789020000001</c:v>
                </c:pt>
                <c:pt idx="1428">
                  <c:v>4.4575262850000001</c:v>
                </c:pt>
                <c:pt idx="1429">
                  <c:v>4.4229479989999998</c:v>
                </c:pt>
                <c:pt idx="1430">
                  <c:v>4.4859077010000004</c:v>
                </c:pt>
                <c:pt idx="1431">
                  <c:v>4.5348076549999998</c:v>
                </c:pt>
                <c:pt idx="1432">
                  <c:v>4.5294972619999996</c:v>
                </c:pt>
                <c:pt idx="1433">
                  <c:v>4.4991137219999997</c:v>
                </c:pt>
                <c:pt idx="1434">
                  <c:v>4.4917655400000003</c:v>
                </c:pt>
                <c:pt idx="1435">
                  <c:v>4.5007593520000002</c:v>
                </c:pt>
                <c:pt idx="1436">
                  <c:v>4.4925508389999997</c:v>
                </c:pt>
                <c:pt idx="1437">
                  <c:v>4.5222175489999996</c:v>
                </c:pt>
                <c:pt idx="1438">
                  <c:v>4.5653527800000004</c:v>
                </c:pt>
                <c:pt idx="1439">
                  <c:v>4.6211958930000003</c:v>
                </c:pt>
                <c:pt idx="1440">
                  <c:v>4.6589246390000003</c:v>
                </c:pt>
                <c:pt idx="1441">
                  <c:v>4.6874442460000001</c:v>
                </c:pt>
                <c:pt idx="1442">
                  <c:v>4.7333005750000003</c:v>
                </c:pt>
                <c:pt idx="1443">
                  <c:v>4.7259376709999996</c:v>
                </c:pt>
                <c:pt idx="1444">
                  <c:v>4.6382855650000003</c:v>
                </c:pt>
                <c:pt idx="1445">
                  <c:v>4.541173283</c:v>
                </c:pt>
                <c:pt idx="1446">
                  <c:v>4.5053528649999999</c:v>
                </c:pt>
                <c:pt idx="1447">
                  <c:v>4.5063414249999996</c:v>
                </c:pt>
                <c:pt idx="1448">
                  <c:v>4.548925873</c:v>
                </c:pt>
                <c:pt idx="1449">
                  <c:v>4.6131349090000002</c:v>
                </c:pt>
                <c:pt idx="1450">
                  <c:v>4.6470877890000004</c:v>
                </c:pt>
                <c:pt idx="1451">
                  <c:v>4.6645567489999999</c:v>
                </c:pt>
                <c:pt idx="1452">
                  <c:v>4.6316819149999997</c:v>
                </c:pt>
                <c:pt idx="1453">
                  <c:v>4.629214793</c:v>
                </c:pt>
                <c:pt idx="1454">
                  <c:v>4.6220487309999996</c:v>
                </c:pt>
                <c:pt idx="1455">
                  <c:v>4.5493970250000002</c:v>
                </c:pt>
                <c:pt idx="1456">
                  <c:v>4.1066544220000001</c:v>
                </c:pt>
                <c:pt idx="1457">
                  <c:v>3.7046401090000001</c:v>
                </c:pt>
                <c:pt idx="1458">
                  <c:v>3.5383470369999999</c:v>
                </c:pt>
                <c:pt idx="1459">
                  <c:v>3.2444199550000001</c:v>
                </c:pt>
                <c:pt idx="1460">
                  <c:v>3.0804512160000002</c:v>
                </c:pt>
                <c:pt idx="1461">
                  <c:v>3.009506343</c:v>
                </c:pt>
                <c:pt idx="1462">
                  <c:v>2.969998946</c:v>
                </c:pt>
                <c:pt idx="1463">
                  <c:v>2.8680512839999999</c:v>
                </c:pt>
                <c:pt idx="1464">
                  <c:v>2.7792149198119001</c:v>
                </c:pt>
                <c:pt idx="1465">
                  <c:v>2.7799509530328002</c:v>
                </c:pt>
                <c:pt idx="1466">
                  <c:v>2.7919335801225</c:v>
                </c:pt>
                <c:pt idx="1467">
                  <c:v>2.7841192559842001</c:v>
                </c:pt>
                <c:pt idx="1468">
                  <c:v>2.822825336393</c:v>
                </c:pt>
                <c:pt idx="1469">
                  <c:v>2.8288721993413999</c:v>
                </c:pt>
                <c:pt idx="1470">
                  <c:v>2.8588273419938002</c:v>
                </c:pt>
                <c:pt idx="1471">
                  <c:v>2.8920409033251002</c:v>
                </c:pt>
                <c:pt idx="1472">
                  <c:v>2.9684576914209999</c:v>
                </c:pt>
                <c:pt idx="1473">
                  <c:v>3.0327747006810002</c:v>
                </c:pt>
                <c:pt idx="1474">
                  <c:v>3.1489328013850999</c:v>
                </c:pt>
                <c:pt idx="1475">
                  <c:v>3.0796688490927</c:v>
                </c:pt>
                <c:pt idx="1476">
                  <c:v>3.1735299082338</c:v>
                </c:pt>
                <c:pt idx="1477">
                  <c:v>3.1420012435296001</c:v>
                </c:pt>
                <c:pt idx="1478">
                  <c:v>3.0536169752353999</c:v>
                </c:pt>
                <c:pt idx="1479">
                  <c:v>3.0136012012597999</c:v>
                </c:pt>
                <c:pt idx="1480">
                  <c:v>3.0146167555639001</c:v>
                </c:pt>
                <c:pt idx="1481">
                  <c:v>3.0075329451056998</c:v>
                </c:pt>
                <c:pt idx="1482">
                  <c:v>2.9233185490406002</c:v>
                </c:pt>
                <c:pt idx="1483">
                  <c:v>2.9083906308066001</c:v>
                </c:pt>
                <c:pt idx="1484">
                  <c:v>2.8315105704832</c:v>
                </c:pt>
                <c:pt idx="1485">
                  <c:v>2.7638650351121998</c:v>
                </c:pt>
                <c:pt idx="1486">
                  <c:v>2.7429449943473001</c:v>
                </c:pt>
                <c:pt idx="1487">
                  <c:v>2.7044030171598998</c:v>
                </c:pt>
                <c:pt idx="1488">
                  <c:v>2.7273484303252999</c:v>
                </c:pt>
                <c:pt idx="1489">
                  <c:v>2.7257135424633998</c:v>
                </c:pt>
                <c:pt idx="1490">
                  <c:v>2.7638587440947</c:v>
                </c:pt>
                <c:pt idx="1491">
                  <c:v>2.7681944301653001</c:v>
                </c:pt>
                <c:pt idx="1492">
                  <c:v>2.7529701740360002</c:v>
                </c:pt>
                <c:pt idx="1493">
                  <c:v>2.8140790037053001</c:v>
                </c:pt>
                <c:pt idx="1494">
                  <c:v>2.8547725265818</c:v>
                </c:pt>
                <c:pt idx="1495">
                  <c:v>2.8929920313961999</c:v>
                </c:pt>
                <c:pt idx="1496">
                  <c:v>2.9673951758339001</c:v>
                </c:pt>
                <c:pt idx="1497">
                  <c:v>3.0482818859810998</c:v>
                </c:pt>
                <c:pt idx="1498">
                  <c:v>3.117135842118</c:v>
                </c:pt>
                <c:pt idx="1499">
                  <c:v>3.1509631334921</c:v>
                </c:pt>
                <c:pt idx="1500">
                  <c:v>3.2493482832553</c:v>
                </c:pt>
                <c:pt idx="1501">
                  <c:v>3.2649310944258998</c:v>
                </c:pt>
                <c:pt idx="1502">
                  <c:v>3.2137446771189002</c:v>
                </c:pt>
                <c:pt idx="1503">
                  <c:v>3.3992276901799001</c:v>
                </c:pt>
                <c:pt idx="1504">
                  <c:v>3.3868695737708001</c:v>
                </c:pt>
                <c:pt idx="1505">
                  <c:v>3.4565521212133001</c:v>
                </c:pt>
                <c:pt idx="1506">
                  <c:v>3.5211018922205999</c:v>
                </c:pt>
                <c:pt idx="1507">
                  <c:v>3.5061450055634</c:v>
                </c:pt>
                <c:pt idx="1508">
                  <c:v>3.2537848922307999</c:v>
                </c:pt>
                <c:pt idx="1509">
                  <c:v>2.9322196103832998</c:v>
                </c:pt>
                <c:pt idx="1510">
                  <c:v>2.8696601636148</c:v>
                </c:pt>
                <c:pt idx="1511">
                  <c:v>2.8817754318345998</c:v>
                </c:pt>
                <c:pt idx="1512">
                  <c:v>2.8210887444748001</c:v>
                </c:pt>
                <c:pt idx="1513">
                  <c:v>2.8603828511296001</c:v>
                </c:pt>
                <c:pt idx="1514">
                  <c:v>2.9410131895201999</c:v>
                </c:pt>
                <c:pt idx="1515">
                  <c:v>2.8602666835127</c:v>
                </c:pt>
                <c:pt idx="1516">
                  <c:v>2.5923427681438</c:v>
                </c:pt>
                <c:pt idx="1517">
                  <c:v>2.4844493203371001</c:v>
                </c:pt>
                <c:pt idx="1518">
                  <c:v>2.3958854718553</c:v>
                </c:pt>
                <c:pt idx="1519">
                  <c:v>2.3756186207107999</c:v>
                </c:pt>
                <c:pt idx="1520">
                  <c:v>2.3508999586799999</c:v>
                </c:pt>
                <c:pt idx="1521">
                  <c:v>2.3874552872871</c:v>
                </c:pt>
                <c:pt idx="1522">
                  <c:v>2.3617676355584001</c:v>
                </c:pt>
                <c:pt idx="1523">
                  <c:v>2.4511072530944</c:v>
                </c:pt>
                <c:pt idx="1524">
                  <c:v>2.4882880108498</c:v>
                </c:pt>
                <c:pt idx="1525">
                  <c:v>2.5639238173286998</c:v>
                </c:pt>
                <c:pt idx="1526">
                  <c:v>2.3705810990963001</c:v>
                </c:pt>
                <c:pt idx="1527">
                  <c:v>2.2907304663268002</c:v>
                </c:pt>
                <c:pt idx="1528">
                  <c:v>2.3100071628522998</c:v>
                </c:pt>
                <c:pt idx="1529">
                  <c:v>2.3383067131463</c:v>
                </c:pt>
                <c:pt idx="1530">
                  <c:v>2.3149424424940999</c:v>
                </c:pt>
                <c:pt idx="1531">
                  <c:v>2.2996254568816998</c:v>
                </c:pt>
                <c:pt idx="1532">
                  <c:v>2.2702505413692999</c:v>
                </c:pt>
                <c:pt idx="1533">
                  <c:v>2.1980974185376998</c:v>
                </c:pt>
                <c:pt idx="1534">
                  <c:v>2.1886720452179</c:v>
                </c:pt>
                <c:pt idx="1535">
                  <c:v>2.2477208747840001</c:v>
                </c:pt>
                <c:pt idx="1536">
                  <c:v>2.2382383966897001</c:v>
                </c:pt>
                <c:pt idx="1537">
                  <c:v>2.1738661779297002</c:v>
                </c:pt>
                <c:pt idx="1538">
                  <c:v>2.1419447820772</c:v>
                </c:pt>
                <c:pt idx="1539">
                  <c:v>2.0953810479513999</c:v>
                </c:pt>
                <c:pt idx="1540">
                  <c:v>1.9986791547281999</c:v>
                </c:pt>
                <c:pt idx="1541">
                  <c:v>1.8435990644428</c:v>
                </c:pt>
                <c:pt idx="1542">
                  <c:v>1.7148478260483</c:v>
                </c:pt>
                <c:pt idx="1543">
                  <c:v>1.6301923920609001</c:v>
                </c:pt>
                <c:pt idx="1544">
                  <c:v>1.6808362206492</c:v>
                </c:pt>
                <c:pt idx="1545">
                  <c:v>1.8297236506829</c:v>
                </c:pt>
                <c:pt idx="1546">
                  <c:v>2.0130338375866001</c:v>
                </c:pt>
                <c:pt idx="1547">
                  <c:v>2.2248540141925002</c:v>
                </c:pt>
                <c:pt idx="1548">
                  <c:v>2.3474282987167001</c:v>
                </c:pt>
                <c:pt idx="1549">
                  <c:v>2.5149880995544001</c:v>
                </c:pt>
                <c:pt idx="1550">
                  <c:v>2.4510749617398</c:v>
                </c:pt>
                <c:pt idx="1551">
                  <c:v>2.1906583757004001</c:v>
                </c:pt>
                <c:pt idx="1552">
                  <c:v>2.1800821079318999</c:v>
                </c:pt>
                <c:pt idx="1553">
                  <c:v>2.0710032985920002</c:v>
                </c:pt>
                <c:pt idx="1554">
                  <c:v>2.0910211431520001</c:v>
                </c:pt>
                <c:pt idx="1555">
                  <c:v>2.0869618178215998</c:v>
                </c:pt>
                <c:pt idx="1556">
                  <c:v>2.1231466942476001</c:v>
                </c:pt>
                <c:pt idx="1557">
                  <c:v>2.2437214599253998</c:v>
                </c:pt>
                <c:pt idx="1558">
                  <c:v>2.3194385920190999</c:v>
                </c:pt>
                <c:pt idx="1559">
                  <c:v>2.2903046715916</c:v>
                </c:pt>
                <c:pt idx="1560">
                  <c:v>2.5148438216294999</c:v>
                </c:pt>
                <c:pt idx="1561">
                  <c:v>2.7413480865761999</c:v>
                </c:pt>
                <c:pt idx="1562">
                  <c:v>2.6399711049333998</c:v>
                </c:pt>
                <c:pt idx="1563">
                  <c:v>2.5648406842128999</c:v>
                </c:pt>
                <c:pt idx="1564">
                  <c:v>2.5689336476614999</c:v>
                </c:pt>
                <c:pt idx="1565">
                  <c:v>2.6130138933134002</c:v>
                </c:pt>
                <c:pt idx="1566">
                  <c:v>2.6324186658588999</c:v>
                </c:pt>
                <c:pt idx="1567">
                  <c:v>2.6322156770187002</c:v>
                </c:pt>
                <c:pt idx="1568">
                  <c:v>2.6061773976204998</c:v>
                </c:pt>
                <c:pt idx="1569">
                  <c:v>2.5881458330484</c:v>
                </c:pt>
                <c:pt idx="1570">
                  <c:v>2.5255013695508</c:v>
                </c:pt>
                <c:pt idx="1571">
                  <c:v>2.5253284508562999</c:v>
                </c:pt>
                <c:pt idx="1572">
                  <c:v>2.5493281690468002</c:v>
                </c:pt>
                <c:pt idx="1573">
                  <c:v>2.4254481814478002</c:v>
                </c:pt>
                <c:pt idx="1574">
                  <c:v>2.3314619477465</c:v>
                </c:pt>
                <c:pt idx="1575">
                  <c:v>2.3556719632983998</c:v>
                </c:pt>
                <c:pt idx="1576">
                  <c:v>2.0857218924926002</c:v>
                </c:pt>
                <c:pt idx="1577">
                  <c:v>2.0988174591014999</c:v>
                </c:pt>
                <c:pt idx="1578">
                  <c:v>2.2636639406713002</c:v>
                </c:pt>
                <c:pt idx="1579">
                  <c:v>2.4062333533039002</c:v>
                </c:pt>
                <c:pt idx="1580">
                  <c:v>2.3911839539981998</c:v>
                </c:pt>
                <c:pt idx="1581">
                  <c:v>2.3585400145861999</c:v>
                </c:pt>
                <c:pt idx="1582">
                  <c:v>2.1751617390179998</c:v>
                </c:pt>
                <c:pt idx="1583">
                  <c:v>2.0268135932418998</c:v>
                </c:pt>
                <c:pt idx="1584">
                  <c:v>2.0233135913294</c:v>
                </c:pt>
                <c:pt idx="1585">
                  <c:v>2.0105339550960002</c:v>
                </c:pt>
                <c:pt idx="1586">
                  <c:v>1.9966802841577</c:v>
                </c:pt>
                <c:pt idx="1587">
                  <c:v>2.1112275109622001</c:v>
                </c:pt>
                <c:pt idx="1588">
                  <c:v>2.1419853929127002</c:v>
                </c:pt>
                <c:pt idx="1589">
                  <c:v>2.1926174776580001</c:v>
                </c:pt>
                <c:pt idx="1590">
                  <c:v>2.2870689335191998</c:v>
                </c:pt>
                <c:pt idx="1591">
                  <c:v>2.2704342438638001</c:v>
                </c:pt>
                <c:pt idx="1592">
                  <c:v>2.2982294477796001</c:v>
                </c:pt>
                <c:pt idx="1593">
                  <c:v>2.3446308592006</c:v>
                </c:pt>
                <c:pt idx="1594">
                  <c:v>2.4432427350141999</c:v>
                </c:pt>
                <c:pt idx="1595">
                  <c:v>2.4454780096739999</c:v>
                </c:pt>
                <c:pt idx="1596">
                  <c:v>2.4383745468733999</c:v>
                </c:pt>
                <c:pt idx="1597">
                  <c:v>2.4829431442563998</c:v>
                </c:pt>
                <c:pt idx="1598">
                  <c:v>2.4749353464036998</c:v>
                </c:pt>
                <c:pt idx="1599">
                  <c:v>2.4640172790308998</c:v>
                </c:pt>
                <c:pt idx="1600">
                  <c:v>2.4713041499198001</c:v>
                </c:pt>
                <c:pt idx="1601">
                  <c:v>2.6020752737767001</c:v>
                </c:pt>
                <c:pt idx="1602">
                  <c:v>2.7132067789478</c:v>
                </c:pt>
                <c:pt idx="1603">
                  <c:v>2.7237791527720998</c:v>
                </c:pt>
                <c:pt idx="1604">
                  <c:v>2.7347209154912</c:v>
                </c:pt>
                <c:pt idx="1605">
                  <c:v>2.7827943682393999</c:v>
                </c:pt>
                <c:pt idx="1606">
                  <c:v>2.8629371149299998</c:v>
                </c:pt>
                <c:pt idx="1607">
                  <c:v>2.9550809472189998</c:v>
                </c:pt>
                <c:pt idx="1608">
                  <c:v>3.0371752601516002</c:v>
                </c:pt>
                <c:pt idx="1609">
                  <c:v>3.1820023733184</c:v>
                </c:pt>
                <c:pt idx="1610">
                  <c:v>3.3675176883892002</c:v>
                </c:pt>
                <c:pt idx="1611">
                  <c:v>3.4193867460610998</c:v>
                </c:pt>
                <c:pt idx="1612">
                  <c:v>3.4828668791360999</c:v>
                </c:pt>
                <c:pt idx="1613">
                  <c:v>3.4994532342431999</c:v>
                </c:pt>
                <c:pt idx="1614">
                  <c:v>3.2981670327633998</c:v>
                </c:pt>
                <c:pt idx="1615">
                  <c:v>3.0011297527449998</c:v>
                </c:pt>
                <c:pt idx="1616">
                  <c:v>2.7981595133928998</c:v>
                </c:pt>
                <c:pt idx="1617">
                  <c:v>2.5944741372340001</c:v>
                </c:pt>
                <c:pt idx="1618">
                  <c:v>2.5003932404899998</c:v>
                </c:pt>
                <c:pt idx="1619">
                  <c:v>2.3908664961699002</c:v>
                </c:pt>
                <c:pt idx="1620">
                  <c:v>2.1881540697025001</c:v>
                </c:pt>
                <c:pt idx="1621">
                  <c:v>2.1283087489426999</c:v>
                </c:pt>
                <c:pt idx="1622">
                  <c:v>2.0679437796523001</c:v>
                </c:pt>
                <c:pt idx="1623">
                  <c:v>1.9458306703693999</c:v>
                </c:pt>
                <c:pt idx="1624">
                  <c:v>1.8271448026831001</c:v>
                </c:pt>
                <c:pt idx="1625">
                  <c:v>1.9351035929981</c:v>
                </c:pt>
                <c:pt idx="1626">
                  <c:v>2.156687715675</c:v>
                </c:pt>
                <c:pt idx="1627">
                  <c:v>2.0773197617533001</c:v>
                </c:pt>
                <c:pt idx="1628">
                  <c:v>2.1793139291768</c:v>
                </c:pt>
                <c:pt idx="1629">
                  <c:v>2.4485858119244002</c:v>
                </c:pt>
                <c:pt idx="1630">
                  <c:v>2.614598560288</c:v>
                </c:pt>
                <c:pt idx="1631">
                  <c:v>2.7335073186856</c:v>
                </c:pt>
                <c:pt idx="1632">
                  <c:v>2.7919714276978</c:v>
                </c:pt>
                <c:pt idx="1633">
                  <c:v>2.8136967024928001</c:v>
                </c:pt>
                <c:pt idx="1634">
                  <c:v>2.8345990679973001</c:v>
                </c:pt>
                <c:pt idx="1635">
                  <c:v>2.7547177359824002</c:v>
                </c:pt>
                <c:pt idx="1636">
                  <c:v>2.7342005744518998</c:v>
                </c:pt>
                <c:pt idx="1637">
                  <c:v>2.8091963569845002</c:v>
                </c:pt>
                <c:pt idx="1638">
                  <c:v>2.9264750271482001</c:v>
                </c:pt>
                <c:pt idx="1639">
                  <c:v>3.1008677038829999</c:v>
                </c:pt>
                <c:pt idx="1640">
                  <c:v>3.2932682112617</c:v>
                </c:pt>
                <c:pt idx="1641">
                  <c:v>3.4919137325635998</c:v>
                </c:pt>
                <c:pt idx="1642">
                  <c:v>3.6234044028799999</c:v>
                </c:pt>
                <c:pt idx="1643">
                  <c:v>3.6878371400346999</c:v>
                </c:pt>
                <c:pt idx="1644">
                  <c:v>3.7829773669389999</c:v>
                </c:pt>
                <c:pt idx="1645">
                  <c:v>3.8743963852426</c:v>
                </c:pt>
                <c:pt idx="1646">
                  <c:v>3.8988210256963001</c:v>
                </c:pt>
                <c:pt idx="1647">
                  <c:v>3.9170307125027999</c:v>
                </c:pt>
                <c:pt idx="1648">
                  <c:v>3.9267152518963999</c:v>
                </c:pt>
                <c:pt idx="1649">
                  <c:v>3.8953606366106999</c:v>
                </c:pt>
                <c:pt idx="1650">
                  <c:v>3.8615093152490001</c:v>
                </c:pt>
                <c:pt idx="1651">
                  <c:v>3.8084371464595002</c:v>
                </c:pt>
                <c:pt idx="1652">
                  <c:v>3.7510325431998002</c:v>
                </c:pt>
                <c:pt idx="1653">
                  <c:v>3.6861984813544999</c:v>
                </c:pt>
                <c:pt idx="1654">
                  <c:v>3.6581568457125999</c:v>
                </c:pt>
                <c:pt idx="1655">
                  <c:v>3.6799124538963</c:v>
                </c:pt>
                <c:pt idx="1656">
                  <c:v>3.7152173637386001</c:v>
                </c:pt>
                <c:pt idx="1657">
                  <c:v>3.6943541713900001</c:v>
                </c:pt>
                <c:pt idx="1658">
                  <c:v>3.6424112758086999</c:v>
                </c:pt>
                <c:pt idx="1659">
                  <c:v>3.6387925909288001</c:v>
                </c:pt>
                <c:pt idx="1660">
                  <c:v>3.6373083763762</c:v>
                </c:pt>
                <c:pt idx="1661">
                  <c:v>3.6328473191345001</c:v>
                </c:pt>
                <c:pt idx="1662">
                  <c:v>3.6133830702954</c:v>
                </c:pt>
                <c:pt idx="1663">
                  <c:v>3.6190276528425001</c:v>
                </c:pt>
                <c:pt idx="1664">
                  <c:v>3.6071294677352999</c:v>
                </c:pt>
                <c:pt idx="1665">
                  <c:v>3.5970743016830999</c:v>
                </c:pt>
                <c:pt idx="1666">
                  <c:v>3.6161067156588</c:v>
                </c:pt>
                <c:pt idx="1667">
                  <c:v>3.6218357456375001</c:v>
                </c:pt>
                <c:pt idx="1668">
                  <c:v>3.6275441552680001</c:v>
                </c:pt>
                <c:pt idx="1669">
                  <c:v>3.6267425270646001</c:v>
                </c:pt>
                <c:pt idx="1670">
                  <c:v>3.6084060643903002</c:v>
                </c:pt>
                <c:pt idx="1671">
                  <c:v>3.5775174376065002</c:v>
                </c:pt>
                <c:pt idx="1672">
                  <c:v>3.5263223105483998</c:v>
                </c:pt>
                <c:pt idx="1673">
                  <c:v>3.4661122581776</c:v>
                </c:pt>
                <c:pt idx="1674">
                  <c:v>3.3278412712607999</c:v>
                </c:pt>
                <c:pt idx="1675">
                  <c:v>3.1795100850522999</c:v>
                </c:pt>
                <c:pt idx="1676">
                  <c:v>3.0818507128411001</c:v>
                </c:pt>
                <c:pt idx="1677">
                  <c:v>2.9972459605405999</c:v>
                </c:pt>
                <c:pt idx="1678">
                  <c:v>3.0303529687937001</c:v>
                </c:pt>
                <c:pt idx="1679">
                  <c:v>3.1127892736102001</c:v>
                </c:pt>
                <c:pt idx="1680">
                  <c:v>3.2076959831546001</c:v>
                </c:pt>
                <c:pt idx="1681">
                  <c:v>3.3302917467589999</c:v>
                </c:pt>
                <c:pt idx="1682">
                  <c:v>3.4541430167163001</c:v>
                </c:pt>
                <c:pt idx="1683">
                  <c:v>3.5224116630973001</c:v>
                </c:pt>
                <c:pt idx="1684">
                  <c:v>3.5427741410821998</c:v>
                </c:pt>
                <c:pt idx="1685">
                  <c:v>3.5757593539514998</c:v>
                </c:pt>
                <c:pt idx="1686">
                  <c:v>3.5937266168983002</c:v>
                </c:pt>
                <c:pt idx="1687">
                  <c:v>3.593734434281</c:v>
                </c:pt>
                <c:pt idx="1688">
                  <c:v>3.5805605793870998</c:v>
                </c:pt>
                <c:pt idx="1689">
                  <c:v>3.5599491502927001</c:v>
                </c:pt>
                <c:pt idx="1690">
                  <c:v>3.6258890522787</c:v>
                </c:pt>
                <c:pt idx="1691">
                  <c:v>3.6074095734065001</c:v>
                </c:pt>
                <c:pt idx="1692">
                  <c:v>3.6918301287627999</c:v>
                </c:pt>
                <c:pt idx="1693">
                  <c:v>3.772457194871</c:v>
                </c:pt>
                <c:pt idx="1694">
                  <c:v>3.8894172557486</c:v>
                </c:pt>
                <c:pt idx="1695">
                  <c:v>4.1035627276662003</c:v>
                </c:pt>
                <c:pt idx="1696">
                  <c:v>3.9462585948868001</c:v>
                </c:pt>
                <c:pt idx="1697">
                  <c:v>3.6026577994441999</c:v>
                </c:pt>
                <c:pt idx="1698">
                  <c:v>3.53256019644</c:v>
                </c:pt>
                <c:pt idx="1699">
                  <c:v>3.4064779052668999</c:v>
                </c:pt>
                <c:pt idx="1700">
                  <c:v>3.1935087531486999</c:v>
                </c:pt>
                <c:pt idx="1701">
                  <c:v>2.7417997347252001</c:v>
                </c:pt>
                <c:pt idx="1702">
                  <c:v>2.5179888568047999</c:v>
                </c:pt>
                <c:pt idx="1703">
                  <c:v>2.5566764731907998</c:v>
                </c:pt>
                <c:pt idx="1704">
                  <c:v>2.4882413458794002</c:v>
                </c:pt>
                <c:pt idx="1705">
                  <c:v>2.4130101549410998</c:v>
                </c:pt>
                <c:pt idx="1706">
                  <c:v>2.3515392931089001</c:v>
                </c:pt>
                <c:pt idx="1707">
                  <c:v>2.2468568243495</c:v>
                </c:pt>
                <c:pt idx="1708">
                  <c:v>2.1957258736559</c:v>
                </c:pt>
                <c:pt idx="1709">
                  <c:v>2.1401074329153</c:v>
                </c:pt>
                <c:pt idx="1710">
                  <c:v>2.1937340540758998</c:v>
                </c:pt>
                <c:pt idx="1711">
                  <c:v>2.2160842006994002</c:v>
                </c:pt>
                <c:pt idx="1712">
                  <c:v>2.2101601707152998</c:v>
                </c:pt>
                <c:pt idx="1713">
                  <c:v>2.3260375577841002</c:v>
                </c:pt>
                <c:pt idx="1714">
                  <c:v>2.6316331297606999</c:v>
                </c:pt>
                <c:pt idx="1715">
                  <c:v>3.0186215427512</c:v>
                </c:pt>
                <c:pt idx="1716">
                  <c:v>3.2474418624705002</c:v>
                </c:pt>
                <c:pt idx="1717">
                  <c:v>3.3324955746847</c:v>
                </c:pt>
                <c:pt idx="1718">
                  <c:v>3.6044012994367001</c:v>
                </c:pt>
                <c:pt idx="1719">
                  <c:v>3.7578206441724</c:v>
                </c:pt>
                <c:pt idx="1720">
                  <c:v>3.47430296874</c:v>
                </c:pt>
                <c:pt idx="1721">
                  <c:v>3.4591252834020998</c:v>
                </c:pt>
                <c:pt idx="1722">
                  <c:v>3.7217289868027001</c:v>
                </c:pt>
                <c:pt idx="1723">
                  <c:v>3.5514298782867999</c:v>
                </c:pt>
                <c:pt idx="1724">
                  <c:v>3.5422118428523</c:v>
                </c:pt>
                <c:pt idx="1725">
                  <c:v>3.3889023811622998</c:v>
                </c:pt>
                <c:pt idx="1726">
                  <c:v>3.1634244539713001</c:v>
                </c:pt>
                <c:pt idx="1727">
                  <c:v>2.9599240288212001</c:v>
                </c:pt>
                <c:pt idx="1728">
                  <c:v>3.0318330294657998</c:v>
                </c:pt>
                <c:pt idx="1729">
                  <c:v>3.0457121216176</c:v>
                </c:pt>
                <c:pt idx="1730">
                  <c:v>3.0205483032861999</c:v>
                </c:pt>
                <c:pt idx="1731">
                  <c:v>2.9786467645211001</c:v>
                </c:pt>
                <c:pt idx="1732">
                  <c:v>2.9071336824371001</c:v>
                </c:pt>
                <c:pt idx="1733">
                  <c:v>2.8315535323772001</c:v>
                </c:pt>
                <c:pt idx="1734">
                  <c:v>2.6949796395716001</c:v>
                </c:pt>
                <c:pt idx="1735">
                  <c:v>2.8123644355494002</c:v>
                </c:pt>
                <c:pt idx="1736">
                  <c:v>2.8703750248588</c:v>
                </c:pt>
                <c:pt idx="1737">
                  <c:v>3.0051156317391001</c:v>
                </c:pt>
                <c:pt idx="1738">
                  <c:v>3.1656380879027002</c:v>
                </c:pt>
                <c:pt idx="1739">
                  <c:v>3.1837183809873002</c:v>
                </c:pt>
                <c:pt idx="1740">
                  <c:v>3.1873503124817999</c:v>
                </c:pt>
                <c:pt idx="1741">
                  <c:v>3.2245944350593998</c:v>
                </c:pt>
                <c:pt idx="1742">
                  <c:v>3.4557331999351</c:v>
                </c:pt>
                <c:pt idx="1743">
                  <c:v>3.1397170285536</c:v>
                </c:pt>
                <c:pt idx="1744">
                  <c:v>2.5398503230461</c:v>
                </c:pt>
                <c:pt idx="1745">
                  <c:v>2.1662043688327</c:v>
                </c:pt>
                <c:pt idx="1746">
                  <c:v>2.1488200198887002</c:v>
                </c:pt>
                <c:pt idx="1747">
                  <c:v>2.1560641262265001</c:v>
                </c:pt>
                <c:pt idx="1748">
                  <c:v>2.2305320274992</c:v>
                </c:pt>
                <c:pt idx="1749">
                  <c:v>2.3390816970202</c:v>
                </c:pt>
                <c:pt idx="1750">
                  <c:v>2.4268026432740002</c:v>
                </c:pt>
                <c:pt idx="1751">
                  <c:v>2.5194536679846</c:v>
                </c:pt>
                <c:pt idx="1752">
                  <c:v>2.4847224988044001</c:v>
                </c:pt>
                <c:pt idx="1753">
                  <c:v>2.3604345788610002</c:v>
                </c:pt>
                <c:pt idx="1754">
                  <c:v>2.1829290469476001</c:v>
                </c:pt>
                <c:pt idx="1755">
                  <c:v>2.0339226918554001</c:v>
                </c:pt>
                <c:pt idx="1756">
                  <c:v>1.9806485446882001</c:v>
                </c:pt>
                <c:pt idx="1757">
                  <c:v>2.0327713879917</c:v>
                </c:pt>
                <c:pt idx="1758">
                  <c:v>2.0936538471485</c:v>
                </c:pt>
                <c:pt idx="1759">
                  <c:v>2.0415304673704999</c:v>
                </c:pt>
                <c:pt idx="1760">
                  <c:v>2.0439845611582999</c:v>
                </c:pt>
                <c:pt idx="1761">
                  <c:v>2.1118224165255999</c:v>
                </c:pt>
                <c:pt idx="1762">
                  <c:v>2.1721858037559998</c:v>
                </c:pt>
                <c:pt idx="1763">
                  <c:v>2.0752492505756002</c:v>
                </c:pt>
                <c:pt idx="1764">
                  <c:v>2.0388298677634</c:v>
                </c:pt>
                <c:pt idx="1765">
                  <c:v>2.0036491355908002</c:v>
                </c:pt>
                <c:pt idx="1766">
                  <c:v>2.0508343490279</c:v>
                </c:pt>
                <c:pt idx="1767">
                  <c:v>1.9746304180026999</c:v>
                </c:pt>
                <c:pt idx="1768">
                  <c:v>1.9853700732123001</c:v>
                </c:pt>
                <c:pt idx="1769">
                  <c:v>1.9510878349206999</c:v>
                </c:pt>
                <c:pt idx="1770">
                  <c:v>1.8980914132201001</c:v>
                </c:pt>
                <c:pt idx="1771">
                  <c:v>1.9021124370019</c:v>
                </c:pt>
                <c:pt idx="1772">
                  <c:v>1.9129929702396</c:v>
                </c:pt>
                <c:pt idx="1773">
                  <c:v>1.8955782604756</c:v>
                </c:pt>
                <c:pt idx="1774">
                  <c:v>1.8619625868994001</c:v>
                </c:pt>
                <c:pt idx="1775">
                  <c:v>1.8908192334375999</c:v>
                </c:pt>
                <c:pt idx="1776">
                  <c:v>1.8645180899136</c:v>
                </c:pt>
                <c:pt idx="1777">
                  <c:v>1.7977460455703</c:v>
                </c:pt>
                <c:pt idx="1778">
                  <c:v>1.7772184700997999</c:v>
                </c:pt>
                <c:pt idx="1779">
                  <c:v>1.5549815444560999</c:v>
                </c:pt>
                <c:pt idx="1780">
                  <c:v>1.7997333429697999</c:v>
                </c:pt>
                <c:pt idx="1781">
                  <c:v>1.8465245245704001</c:v>
                </c:pt>
                <c:pt idx="1782">
                  <c:v>1.8357718995692001</c:v>
                </c:pt>
                <c:pt idx="1783">
                  <c:v>1.8700293047055001</c:v>
                </c:pt>
                <c:pt idx="1784">
                  <c:v>2.0142281044572998</c:v>
                </c:pt>
                <c:pt idx="1785">
                  <c:v>2.1613648792542</c:v>
                </c:pt>
                <c:pt idx="1786">
                  <c:v>2.2063174347109</c:v>
                </c:pt>
                <c:pt idx="1787">
                  <c:v>2.2414158553335999</c:v>
                </c:pt>
                <c:pt idx="1788">
                  <c:v>2.1716809599381</c:v>
                </c:pt>
                <c:pt idx="1789">
                  <c:v>2.1177236952756999</c:v>
                </c:pt>
                <c:pt idx="1790">
                  <c:v>1.8846192338584999</c:v>
                </c:pt>
                <c:pt idx="1791">
                  <c:v>1.7458212868384</c:v>
                </c:pt>
                <c:pt idx="1792">
                  <c:v>1.9991436458492999</c:v>
                </c:pt>
                <c:pt idx="1793">
                  <c:v>2.3041592295397</c:v>
                </c:pt>
                <c:pt idx="1794">
                  <c:v>2.2931416343372</c:v>
                </c:pt>
                <c:pt idx="1795">
                  <c:v>2.2533079930992002</c:v>
                </c:pt>
                <c:pt idx="1796">
                  <c:v>2.2187496427058</c:v>
                </c:pt>
                <c:pt idx="1797">
                  <c:v>2.1800578072465999</c:v>
                </c:pt>
                <c:pt idx="1798">
                  <c:v>2.0294983648809</c:v>
                </c:pt>
                <c:pt idx="1799">
                  <c:v>1.9564157832936</c:v>
                </c:pt>
                <c:pt idx="1800">
                  <c:v>1.8925260560967001</c:v>
                </c:pt>
                <c:pt idx="1801">
                  <c:v>1.7452959305805</c:v>
                </c:pt>
                <c:pt idx="1802">
                  <c:v>1.6913332259924001</c:v>
                </c:pt>
                <c:pt idx="1803">
                  <c:v>1.7023787946594</c:v>
                </c:pt>
                <c:pt idx="1804">
                  <c:v>1.6298649320923999</c:v>
                </c:pt>
                <c:pt idx="1805">
                  <c:v>1.5706539322668001</c:v>
                </c:pt>
                <c:pt idx="1806">
                  <c:v>1.6325098005022001</c:v>
                </c:pt>
                <c:pt idx="1807">
                  <c:v>1.697766945096</c:v>
                </c:pt>
                <c:pt idx="1808">
                  <c:v>1.7648631034769999</c:v>
                </c:pt>
                <c:pt idx="1809">
                  <c:v>1.7963467579197001</c:v>
                </c:pt>
                <c:pt idx="1810">
                  <c:v>2.0686407519344998</c:v>
                </c:pt>
                <c:pt idx="1811">
                  <c:v>2.5157822212548</c:v>
                </c:pt>
                <c:pt idx="1812">
                  <c:v>2.6622330541668999</c:v>
                </c:pt>
                <c:pt idx="1813">
                  <c:v>2.6803984122245001</c:v>
                </c:pt>
                <c:pt idx="1814">
                  <c:v>2.6118959876901999</c:v>
                </c:pt>
                <c:pt idx="1815">
                  <c:v>2.5928403337539998</c:v>
                </c:pt>
                <c:pt idx="1816">
                  <c:v>2.5031639261256999</c:v>
                </c:pt>
                <c:pt idx="1817">
                  <c:v>2.4059230576233999</c:v>
                </c:pt>
                <c:pt idx="1818">
                  <c:v>2.4140079282503</c:v>
                </c:pt>
                <c:pt idx="1819">
                  <c:v>2.4368352617130999</c:v>
                </c:pt>
                <c:pt idx="1820">
                  <c:v>2.5538709144354002</c:v>
                </c:pt>
                <c:pt idx="1821">
                  <c:v>2.9283997677475999</c:v>
                </c:pt>
                <c:pt idx="1822">
                  <c:v>2.9935316013766999</c:v>
                </c:pt>
                <c:pt idx="1823">
                  <c:v>2.9455635479199</c:v>
                </c:pt>
                <c:pt idx="1824">
                  <c:v>2.8953153679615999</c:v>
                </c:pt>
                <c:pt idx="1825">
                  <c:v>2.8874386349451999</c:v>
                </c:pt>
                <c:pt idx="1826">
                  <c:v>2.9554821703634002</c:v>
                </c:pt>
                <c:pt idx="1827">
                  <c:v>3.0441759064257998</c:v>
                </c:pt>
                <c:pt idx="1828">
                  <c:v>3.1541349308686</c:v>
                </c:pt>
                <c:pt idx="1829">
                  <c:v>3.1984612266024999</c:v>
                </c:pt>
                <c:pt idx="1830">
                  <c:v>3.3320415536976</c:v>
                </c:pt>
                <c:pt idx="1831">
                  <c:v>3.3729220136452001</c:v>
                </c:pt>
                <c:pt idx="1832">
                  <c:v>3.2638034511598999</c:v>
                </c:pt>
                <c:pt idx="1833">
                  <c:v>3.3559754564219002</c:v>
                </c:pt>
                <c:pt idx="1834">
                  <c:v>3.5079120300720001</c:v>
                </c:pt>
                <c:pt idx="1835">
                  <c:v>3.5033334063135002</c:v>
                </c:pt>
                <c:pt idx="1836">
                  <c:v>3.4593120040216001</c:v>
                </c:pt>
                <c:pt idx="1837">
                  <c:v>3.3902558047153</c:v>
                </c:pt>
                <c:pt idx="1838">
                  <c:v>3.5093675752280999</c:v>
                </c:pt>
                <c:pt idx="1839">
                  <c:v>3.4369413625827998</c:v>
                </c:pt>
                <c:pt idx="1840">
                  <c:v>3.3510326407602999</c:v>
                </c:pt>
                <c:pt idx="1841">
                  <c:v>3.3724090986428998</c:v>
                </c:pt>
                <c:pt idx="1842">
                  <c:v>3.2784713755034001</c:v>
                </c:pt>
                <c:pt idx="1843">
                  <c:v>3.1970509603299</c:v>
                </c:pt>
                <c:pt idx="1844">
                  <c:v>3.4697945748277998</c:v>
                </c:pt>
                <c:pt idx="1845">
                  <c:v>3.7286410512046002</c:v>
                </c:pt>
                <c:pt idx="1846">
                  <c:v>3.8904463086258998</c:v>
                </c:pt>
                <c:pt idx="1847">
                  <c:v>4.083035493124</c:v>
                </c:pt>
                <c:pt idx="1848">
                  <c:v>4.2493342735592003</c:v>
                </c:pt>
                <c:pt idx="1849">
                  <c:v>4.4861807213246996</c:v>
                </c:pt>
                <c:pt idx="1850">
                  <c:v>4.6768595096262002</c:v>
                </c:pt>
                <c:pt idx="1851">
                  <c:v>4.813423041389</c:v>
                </c:pt>
                <c:pt idx="1852">
                  <c:v>4.9031844018628998</c:v>
                </c:pt>
                <c:pt idx="1853">
                  <c:v>5.0180443304146998</c:v>
                </c:pt>
                <c:pt idx="1854">
                  <c:v>5.0393945719623003</c:v>
                </c:pt>
                <c:pt idx="1855">
                  <c:v>5.0435393863454001</c:v>
                </c:pt>
                <c:pt idx="1856">
                  <c:v>5.0635004770460004</c:v>
                </c:pt>
                <c:pt idx="1857">
                  <c:v>5.1292180922258002</c:v>
                </c:pt>
                <c:pt idx="1858">
                  <c:v>5.1743867794828002</c:v>
                </c:pt>
                <c:pt idx="1859">
                  <c:v>5.2262678898815</c:v>
                </c:pt>
                <c:pt idx="1860">
                  <c:v>5.2878269196497998</c:v>
                </c:pt>
                <c:pt idx="1861">
                  <c:v>5.2345470925167996</c:v>
                </c:pt>
                <c:pt idx="1862">
                  <c:v>5.2249377501375998</c:v>
                </c:pt>
                <c:pt idx="1863">
                  <c:v>5.2356908859889</c:v>
                </c:pt>
                <c:pt idx="1864">
                  <c:v>5.1915183776797997</c:v>
                </c:pt>
                <c:pt idx="1865">
                  <c:v>5.2368843179173998</c:v>
                </c:pt>
                <c:pt idx="1866">
                  <c:v>5.2243196679058999</c:v>
                </c:pt>
                <c:pt idx="1867">
                  <c:v>5.3001137048598004</c:v>
                </c:pt>
                <c:pt idx="1868">
                  <c:v>5.3911329020943999</c:v>
                </c:pt>
                <c:pt idx="1869">
                  <c:v>5.3511314592288004</c:v>
                </c:pt>
                <c:pt idx="1870">
                  <c:v>5.2643389675214003</c:v>
                </c:pt>
                <c:pt idx="1871">
                  <c:v>5.2270208902155</c:v>
                </c:pt>
                <c:pt idx="1872">
                  <c:v>5.2495763301115996</c:v>
                </c:pt>
                <c:pt idx="1873">
                  <c:v>5.3358059199929002</c:v>
                </c:pt>
                <c:pt idx="1874">
                  <c:v>5.4199210620356997</c:v>
                </c:pt>
                <c:pt idx="1875">
                  <c:v>5.3810969855373001</c:v>
                </c:pt>
                <c:pt idx="1876">
                  <c:v>5.3539175239993</c:v>
                </c:pt>
                <c:pt idx="1877">
                  <c:v>5.3676142542254999</c:v>
                </c:pt>
                <c:pt idx="1878">
                  <c:v>5.2697079530746</c:v>
                </c:pt>
                <c:pt idx="1879">
                  <c:v>5.1973879972711003</c:v>
                </c:pt>
                <c:pt idx="1880">
                  <c:v>5.2226168955062997</c:v>
                </c:pt>
                <c:pt idx="1881">
                  <c:v>5.1880632867066003</c:v>
                </c:pt>
                <c:pt idx="1882">
                  <c:v>5.0797101821419997</c:v>
                </c:pt>
                <c:pt idx="1883">
                  <c:v>5.0320581162656</c:v>
                </c:pt>
                <c:pt idx="1884">
                  <c:v>5.0190762815322003</c:v>
                </c:pt>
                <c:pt idx="1885">
                  <c:v>4.9358848881300004</c:v>
                </c:pt>
                <c:pt idx="1886">
                  <c:v>4.8663493779096996</c:v>
                </c:pt>
                <c:pt idx="1887">
                  <c:v>4.8318427037685998</c:v>
                </c:pt>
                <c:pt idx="1888">
                  <c:v>4.7924460650412</c:v>
                </c:pt>
                <c:pt idx="1889">
                  <c:v>4.6681164624928</c:v>
                </c:pt>
                <c:pt idx="1890">
                  <c:v>4.5283313584608997</c:v>
                </c:pt>
                <c:pt idx="1891">
                  <c:v>4.5179563982437001</c:v>
                </c:pt>
                <c:pt idx="1892">
                  <c:v>4.5392193005557004</c:v>
                </c:pt>
                <c:pt idx="1893">
                  <c:v>4.4999874780821001</c:v>
                </c:pt>
                <c:pt idx="1894">
                  <c:v>4.4203219381660004</c:v>
                </c:pt>
                <c:pt idx="1895">
                  <c:v>4.3957950357101998</c:v>
                </c:pt>
                <c:pt idx="1896">
                  <c:v>4.4544678687322001</c:v>
                </c:pt>
                <c:pt idx="1897">
                  <c:v>4.5648184632381996</c:v>
                </c:pt>
                <c:pt idx="1898">
                  <c:v>4.6131538064743003</c:v>
                </c:pt>
                <c:pt idx="1899">
                  <c:v>4.6727914847319996</c:v>
                </c:pt>
                <c:pt idx="1900">
                  <c:v>4.7837140263963001</c:v>
                </c:pt>
                <c:pt idx="1901">
                  <c:v>4.8307523123946998</c:v>
                </c:pt>
                <c:pt idx="1902">
                  <c:v>4.8567038599355996</c:v>
                </c:pt>
                <c:pt idx="1903">
                  <c:v>4.9048355004138999</c:v>
                </c:pt>
                <c:pt idx="1904">
                  <c:v>4.9863046128699997</c:v>
                </c:pt>
                <c:pt idx="1905">
                  <c:v>5.1004794692358004</c:v>
                </c:pt>
                <c:pt idx="1906">
                  <c:v>5.0707023185475002</c:v>
                </c:pt>
                <c:pt idx="1907">
                  <c:v>5.1834146939801</c:v>
                </c:pt>
                <c:pt idx="1908">
                  <c:v>5.2737068081084999</c:v>
                </c:pt>
                <c:pt idx="1909">
                  <c:v>5.2139053706127996</c:v>
                </c:pt>
                <c:pt idx="1910">
                  <c:v>5.1682216127673</c:v>
                </c:pt>
                <c:pt idx="1911">
                  <c:v>5.1591626452877</c:v>
                </c:pt>
                <c:pt idx="1912">
                  <c:v>5.1511853555554996</c:v>
                </c:pt>
                <c:pt idx="1913">
                  <c:v>5.1015703487910997</c:v>
                </c:pt>
                <c:pt idx="1914">
                  <c:v>5.0767640568437997</c:v>
                </c:pt>
                <c:pt idx="1915">
                  <c:v>5.1424009442281999</c:v>
                </c:pt>
                <c:pt idx="1916">
                  <c:v>5.2402020887120999</c:v>
                </c:pt>
                <c:pt idx="1917">
                  <c:v>5.2309205529235001</c:v>
                </c:pt>
                <c:pt idx="1918">
                  <c:v>5.0994411952245997</c:v>
                </c:pt>
                <c:pt idx="1919">
                  <c:v>4.9427268853666</c:v>
                </c:pt>
                <c:pt idx="1920">
                  <c:v>4.8288023214490998</c:v>
                </c:pt>
                <c:pt idx="1921">
                  <c:v>4.7487168877807999</c:v>
                </c:pt>
                <c:pt idx="1922">
                  <c:v>4.6090321861136001</c:v>
                </c:pt>
                <c:pt idx="1923">
                  <c:v>4.5151230812655001</c:v>
                </c:pt>
                <c:pt idx="1924">
                  <c:v>4.4664304292613002</c:v>
                </c:pt>
                <c:pt idx="1925">
                  <c:v>4.1255137731504004</c:v>
                </c:pt>
                <c:pt idx="1926">
                  <c:v>3.6462470487063001</c:v>
                </c:pt>
                <c:pt idx="1927">
                  <c:v>3.6648648252511</c:v>
                </c:pt>
                <c:pt idx="1928">
                  <c:v>3.5335245347745001</c:v>
                </c:pt>
                <c:pt idx="1929">
                  <c:v>3.1845408327108</c:v>
                </c:pt>
                <c:pt idx="1930">
                  <c:v>2.9252599503930998</c:v>
                </c:pt>
                <c:pt idx="1931">
                  <c:v>2.7591699321981999</c:v>
                </c:pt>
                <c:pt idx="1932">
                  <c:v>2.5794310991585001</c:v>
                </c:pt>
                <c:pt idx="1933">
                  <c:v>2.4338436059945998</c:v>
                </c:pt>
                <c:pt idx="1934">
                  <c:v>2.4898943635788</c:v>
                </c:pt>
                <c:pt idx="1935">
                  <c:v>2.4822869554321998</c:v>
                </c:pt>
                <c:pt idx="1936">
                  <c:v>2.4286287309768002</c:v>
                </c:pt>
                <c:pt idx="1937">
                  <c:v>2.4011156405124998</c:v>
                </c:pt>
                <c:pt idx="1938">
                  <c:v>2.5699314914475</c:v>
                </c:pt>
                <c:pt idx="1939">
                  <c:v>2.6985318972474999</c:v>
                </c:pt>
                <c:pt idx="1940">
                  <c:v>2.8475752734286002</c:v>
                </c:pt>
                <c:pt idx="1941">
                  <c:v>2.8834623878448999</c:v>
                </c:pt>
                <c:pt idx="1942">
                  <c:v>2.9279246758783999</c:v>
                </c:pt>
                <c:pt idx="1943">
                  <c:v>2.9024118963997001</c:v>
                </c:pt>
                <c:pt idx="1944">
                  <c:v>2.8906780208770999</c:v>
                </c:pt>
                <c:pt idx="1945">
                  <c:v>2.8548143998423998</c:v>
                </c:pt>
                <c:pt idx="1946">
                  <c:v>2.7763818872799999</c:v>
                </c:pt>
                <c:pt idx="1947">
                  <c:v>2.784822250935</c:v>
                </c:pt>
                <c:pt idx="1948">
                  <c:v>3.0313783010334001</c:v>
                </c:pt>
                <c:pt idx="1949">
                  <c:v>3.0486484561331002</c:v>
                </c:pt>
                <c:pt idx="1950">
                  <c:v>3.2312245081519002</c:v>
                </c:pt>
                <c:pt idx="1951">
                  <c:v>3.4543412683597001</c:v>
                </c:pt>
                <c:pt idx="1952">
                  <c:v>3.4707893170609001</c:v>
                </c:pt>
                <c:pt idx="1953">
                  <c:v>3.4076932776731002</c:v>
                </c:pt>
                <c:pt idx="1954">
                  <c:v>3.1535757560966</c:v>
                </c:pt>
                <c:pt idx="1955">
                  <c:v>2.5783214048177001</c:v>
                </c:pt>
                <c:pt idx="1956">
                  <c:v>2.6712739778761998</c:v>
                </c:pt>
                <c:pt idx="1957">
                  <c:v>2.8768647940205998</c:v>
                </c:pt>
                <c:pt idx="1958">
                  <c:v>3.2261768389549998</c:v>
                </c:pt>
                <c:pt idx="1959">
                  <c:v>4.0766234006991002</c:v>
                </c:pt>
                <c:pt idx="1960">
                  <c:v>4.2580558165662001</c:v>
                </c:pt>
                <c:pt idx="1961">
                  <c:v>4.3009833414310998</c:v>
                </c:pt>
                <c:pt idx="1962">
                  <c:v>4.3024221935325997</c:v>
                </c:pt>
                <c:pt idx="1963">
                  <c:v>4.3534754024281996</c:v>
                </c:pt>
                <c:pt idx="1964">
                  <c:v>4.4388386101656003</c:v>
                </c:pt>
                <c:pt idx="1965">
                  <c:v>4.4689429216393002</c:v>
                </c:pt>
                <c:pt idx="1966">
                  <c:v>4.4866998279425996</c:v>
                </c:pt>
                <c:pt idx="1967">
                  <c:v>4.4770190652917004</c:v>
                </c:pt>
                <c:pt idx="1968">
                  <c:v>4.4578164771543998</c:v>
                </c:pt>
                <c:pt idx="1969">
                  <c:v>4.4940553285144</c:v>
                </c:pt>
                <c:pt idx="1970">
                  <c:v>4.5092753087307997</c:v>
                </c:pt>
                <c:pt idx="1971">
                  <c:v>4.4696550584423997</c:v>
                </c:pt>
                <c:pt idx="1972">
                  <c:v>4.4485127500255004</c:v>
                </c:pt>
                <c:pt idx="1973">
                  <c:v>4.4053614465675004</c:v>
                </c:pt>
                <c:pt idx="1974">
                  <c:v>4.3689101207277004</c:v>
                </c:pt>
                <c:pt idx="1975">
                  <c:v>4.2531562086635999</c:v>
                </c:pt>
                <c:pt idx="1976">
                  <c:v>4.1928101205474997</c:v>
                </c:pt>
                <c:pt idx="1977">
                  <c:v>4.1717972098588003</c:v>
                </c:pt>
                <c:pt idx="1978">
                  <c:v>4.1360773061011997</c:v>
                </c:pt>
                <c:pt idx="1979">
                  <c:v>3.9588083821547002</c:v>
                </c:pt>
                <c:pt idx="1980">
                  <c:v>3.8590680295076001</c:v>
                </c:pt>
                <c:pt idx="1981">
                  <c:v>3.5767429554241001</c:v>
                </c:pt>
                <c:pt idx="1982">
                  <c:v>3.0812149521946002</c:v>
                </c:pt>
                <c:pt idx="1983">
                  <c:v>2.5174542675295002</c:v>
                </c:pt>
                <c:pt idx="1984">
                  <c:v>2.2408938505784</c:v>
                </c:pt>
                <c:pt idx="1985">
                  <c:v>2.3816110088709999</c:v>
                </c:pt>
                <c:pt idx="1986">
                  <c:v>2.5069877558239</c:v>
                </c:pt>
                <c:pt idx="1987">
                  <c:v>2.3002458392013998</c:v>
                </c:pt>
                <c:pt idx="1988">
                  <c:v>2.0592145975043001</c:v>
                </c:pt>
                <c:pt idx="1989">
                  <c:v>2.1477612610243999</c:v>
                </c:pt>
                <c:pt idx="1990">
                  <c:v>2.3946164842228002</c:v>
                </c:pt>
                <c:pt idx="1991">
                  <c:v>2.7323245393788</c:v>
                </c:pt>
                <c:pt idx="1992">
                  <c:v>2.7061419837777998</c:v>
                </c:pt>
                <c:pt idx="1993">
                  <c:v>2.6361837112789002</c:v>
                </c:pt>
                <c:pt idx="1994">
                  <c:v>2.8633956254994999</c:v>
                </c:pt>
                <c:pt idx="1995">
                  <c:v>2.8461593672454999</c:v>
                </c:pt>
                <c:pt idx="1996">
                  <c:v>2.6009907061076998</c:v>
                </c:pt>
                <c:pt idx="1997">
                  <c:v>2.5482239188439002</c:v>
                </c:pt>
                <c:pt idx="1998">
                  <c:v>2.4705532053548001</c:v>
                </c:pt>
                <c:pt idx="1999">
                  <c:v>2.4918306390981</c:v>
                </c:pt>
                <c:pt idx="2000">
                  <c:v>2.6830224411297001</c:v>
                </c:pt>
                <c:pt idx="2001">
                  <c:v>2.8212572046725</c:v>
                </c:pt>
                <c:pt idx="2002">
                  <c:v>3.2853617904133001</c:v>
                </c:pt>
                <c:pt idx="2003">
                  <c:v>3.5758935079829</c:v>
                </c:pt>
                <c:pt idx="2004">
                  <c:v>3.5958500692721</c:v>
                </c:pt>
                <c:pt idx="2005">
                  <c:v>3.7264163567736999</c:v>
                </c:pt>
                <c:pt idx="2006">
                  <c:v>3.7659802374551998</c:v>
                </c:pt>
                <c:pt idx="2007">
                  <c:v>3.9629460026421</c:v>
                </c:pt>
                <c:pt idx="2008">
                  <c:v>3.9919457136786001</c:v>
                </c:pt>
                <c:pt idx="2009">
                  <c:v>3.9055953150797</c:v>
                </c:pt>
                <c:pt idx="2010">
                  <c:v>3.2906346844912999</c:v>
                </c:pt>
                <c:pt idx="2011">
                  <c:v>3.1890506797953999</c:v>
                </c:pt>
                <c:pt idx="2012">
                  <c:v>3.2542191075685998</c:v>
                </c:pt>
                <c:pt idx="2013">
                  <c:v>3.4446868989380999</c:v>
                </c:pt>
                <c:pt idx="2014">
                  <c:v>3.6512852371903</c:v>
                </c:pt>
                <c:pt idx="2015">
                  <c:v>3.8397542707961998</c:v>
                </c:pt>
                <c:pt idx="2016">
                  <c:v>3.8597053111709001</c:v>
                </c:pt>
                <c:pt idx="2017">
                  <c:v>3.9102061266250998</c:v>
                </c:pt>
                <c:pt idx="2018">
                  <c:v>3.7264520651624999</c:v>
                </c:pt>
                <c:pt idx="2019">
                  <c:v>3.7704757623419001</c:v>
                </c:pt>
                <c:pt idx="2020">
                  <c:v>3.9202750839340998</c:v>
                </c:pt>
                <c:pt idx="2021">
                  <c:v>4.0393067285989002</c:v>
                </c:pt>
                <c:pt idx="2022">
                  <c:v>4.1311322703097</c:v>
                </c:pt>
                <c:pt idx="2023">
                  <c:v>4.2452841752888997</c:v>
                </c:pt>
                <c:pt idx="2024">
                  <c:v>4.3790655001451997</c:v>
                </c:pt>
                <c:pt idx="2025">
                  <c:v>4.5209732114234997</c:v>
                </c:pt>
                <c:pt idx="2026">
                  <c:v>4.7111927454186997</c:v>
                </c:pt>
                <c:pt idx="2027">
                  <c:v>4.8203073093156004</c:v>
                </c:pt>
                <c:pt idx="2028">
                  <c:v>4.8785524584679001</c:v>
                </c:pt>
                <c:pt idx="2029">
                  <c:v>4.9362872578110997</c:v>
                </c:pt>
                <c:pt idx="2030">
                  <c:v>4.9591438421428</c:v>
                </c:pt>
                <c:pt idx="2031">
                  <c:v>5.1459424294230001</c:v>
                </c:pt>
                <c:pt idx="2032">
                  <c:v>5.667739363301</c:v>
                </c:pt>
                <c:pt idx="2033">
                  <c:v>6.0749756671588004</c:v>
                </c:pt>
                <c:pt idx="2034">
                  <c:v>6.2396823323808999</c:v>
                </c:pt>
                <c:pt idx="2035">
                  <c:v>6.2202044940489998</c:v>
                </c:pt>
                <c:pt idx="2036">
                  <c:v>6.3800755272421004</c:v>
                </c:pt>
                <c:pt idx="2037">
                  <c:v>6.4835588788276004</c:v>
                </c:pt>
                <c:pt idx="2038">
                  <c:v>6.3494281646093</c:v>
                </c:pt>
                <c:pt idx="2039">
                  <c:v>6.3744768255627999</c:v>
                </c:pt>
                <c:pt idx="2040">
                  <c:v>6.2952963336794001</c:v>
                </c:pt>
                <c:pt idx="2041">
                  <c:v>6.2435766745364001</c:v>
                </c:pt>
                <c:pt idx="2042">
                  <c:v>6.2443655518070997</c:v>
                </c:pt>
                <c:pt idx="2043">
                  <c:v>6.1320959325238</c:v>
                </c:pt>
                <c:pt idx="2044">
                  <c:v>6.0140252029164003</c:v>
                </c:pt>
                <c:pt idx="2045">
                  <c:v>5.9236646581894004</c:v>
                </c:pt>
                <c:pt idx="2046">
                  <c:v>5.9559301708636001</c:v>
                </c:pt>
                <c:pt idx="2047">
                  <c:v>6.0843344451323</c:v>
                </c:pt>
                <c:pt idx="2048">
                  <c:v>6.3921009370261004</c:v>
                </c:pt>
                <c:pt idx="2049">
                  <c:v>6.6797952899836002</c:v>
                </c:pt>
                <c:pt idx="2050">
                  <c:v>6.9836783351573004</c:v>
                </c:pt>
                <c:pt idx="2051">
                  <c:v>7.0090193738681004</c:v>
                </c:pt>
                <c:pt idx="2052">
                  <c:v>6.9731390744375004</c:v>
                </c:pt>
                <c:pt idx="2053">
                  <c:v>6.8856111188744</c:v>
                </c:pt>
                <c:pt idx="2054">
                  <c:v>6.7557395572444996</c:v>
                </c:pt>
                <c:pt idx="2055">
                  <c:v>6.3356386181491997</c:v>
                </c:pt>
                <c:pt idx="2056">
                  <c:v>6.2753698035332004</c:v>
                </c:pt>
                <c:pt idx="2057">
                  <c:v>6.0454171496134999</c:v>
                </c:pt>
                <c:pt idx="2058">
                  <c:v>6.2368952076396003</c:v>
                </c:pt>
                <c:pt idx="2059">
                  <c:v>6.3429936229611998</c:v>
                </c:pt>
                <c:pt idx="2060">
                  <c:v>6.5965119594962998</c:v>
                </c:pt>
                <c:pt idx="2061">
                  <c:v>6.3163685854607996</c:v>
                </c:pt>
                <c:pt idx="2062">
                  <c:v>6.3929683648462996</c:v>
                </c:pt>
                <c:pt idx="2063">
                  <c:v>6.4486187452568</c:v>
                </c:pt>
                <c:pt idx="2064">
                  <c:v>6.4462467517183999</c:v>
                </c:pt>
                <c:pt idx="2065">
                  <c:v>6.4839191578601003</c:v>
                </c:pt>
                <c:pt idx="2066">
                  <c:v>6.4754429133439997</c:v>
                </c:pt>
                <c:pt idx="2067">
                  <c:v>6.1755796579614</c:v>
                </c:pt>
                <c:pt idx="2068">
                  <c:v>5.8753216328712004</c:v>
                </c:pt>
                <c:pt idx="2069">
                  <c:v>5.6729038353492998</c:v>
                </c:pt>
                <c:pt idx="2070">
                  <c:v>5.6875781692993002</c:v>
                </c:pt>
                <c:pt idx="2071">
                  <c:v>5.9375341649765998</c:v>
                </c:pt>
                <c:pt idx="2072">
                  <c:v>5.9446541802218</c:v>
                </c:pt>
                <c:pt idx="2073">
                  <c:v>5.8045883383507002</c:v>
                </c:pt>
                <c:pt idx="2074">
                  <c:v>5.7746602939539997</c:v>
                </c:pt>
                <c:pt idx="2075">
                  <c:v>5.7102142804297999</c:v>
                </c:pt>
                <c:pt idx="2076">
                  <c:v>5.5871760329367</c:v>
                </c:pt>
                <c:pt idx="2077">
                  <c:v>5.5133003226307</c:v>
                </c:pt>
                <c:pt idx="2078">
                  <c:v>5.5188461923118997</c:v>
                </c:pt>
                <c:pt idx="2079">
                  <c:v>5.5689721826426002</c:v>
                </c:pt>
                <c:pt idx="2080">
                  <c:v>5.7521193880036998</c:v>
                </c:pt>
                <c:pt idx="2081">
                  <c:v>5.8344430081979999</c:v>
                </c:pt>
                <c:pt idx="2082">
                  <c:v>5.4832074986650001</c:v>
                </c:pt>
                <c:pt idx="2083">
                  <c:v>5.420062503115</c:v>
                </c:pt>
                <c:pt idx="2084">
                  <c:v>5.4209239223639996</c:v>
                </c:pt>
                <c:pt idx="2085">
                  <c:v>5.5736945617115996</c:v>
                </c:pt>
                <c:pt idx="2086">
                  <c:v>5.7284932532572004</c:v>
                </c:pt>
                <c:pt idx="2087">
                  <c:v>5.8276202599397999</c:v>
                </c:pt>
                <c:pt idx="2088">
                  <c:v>5.9152250198717997</c:v>
                </c:pt>
                <c:pt idx="2089">
                  <c:v>6.0031982851857002</c:v>
                </c:pt>
                <c:pt idx="2090">
                  <c:v>5.9842167016897001</c:v>
                </c:pt>
                <c:pt idx="2091">
                  <c:v>5.8941543882302998</c:v>
                </c:pt>
                <c:pt idx="2092">
                  <c:v>5.7416978141039001</c:v>
                </c:pt>
                <c:pt idx="2093">
                  <c:v>5.6514766759153998</c:v>
                </c:pt>
                <c:pt idx="2094">
                  <c:v>5.5460705337606004</c:v>
                </c:pt>
                <c:pt idx="2095">
                  <c:v>5.6656357933871</c:v>
                </c:pt>
                <c:pt idx="2096">
                  <c:v>5.8138278806081001</c:v>
                </c:pt>
                <c:pt idx="2097">
                  <c:v>5.9093833394438997</c:v>
                </c:pt>
                <c:pt idx="2098">
                  <c:v>6.0787601691613</c:v>
                </c:pt>
                <c:pt idx="2099">
                  <c:v>6.0087454014414003</c:v>
                </c:pt>
                <c:pt idx="2100">
                  <c:v>5.8594311114871003</c:v>
                </c:pt>
                <c:pt idx="2101">
                  <c:v>5.6238324142626004</c:v>
                </c:pt>
                <c:pt idx="2102">
                  <c:v>5.5402532428446998</c:v>
                </c:pt>
                <c:pt idx="2103">
                  <c:v>5.3034531255038004</c:v>
                </c:pt>
                <c:pt idx="2104">
                  <c:v>4.9398321639851002</c:v>
                </c:pt>
                <c:pt idx="2105">
                  <c:v>4.9116189955653002</c:v>
                </c:pt>
                <c:pt idx="2106">
                  <c:v>4.9576621963556997</c:v>
                </c:pt>
                <c:pt idx="2107">
                  <c:v>5.3296532848408997</c:v>
                </c:pt>
                <c:pt idx="2108">
                  <c:v>5.8795430445613999</c:v>
                </c:pt>
                <c:pt idx="2109">
                  <c:v>5.8814803511375997</c:v>
                </c:pt>
                <c:pt idx="2110">
                  <c:v>5.6736542898288</c:v>
                </c:pt>
                <c:pt idx="2111">
                  <c:v>5.5109973954585998</c:v>
                </c:pt>
                <c:pt idx="2112">
                  <c:v>5.3481494697108998</c:v>
                </c:pt>
                <c:pt idx="2113">
                  <c:v>5.258988964876</c:v>
                </c:pt>
                <c:pt idx="2114">
                  <c:v>5.3492943417348</c:v>
                </c:pt>
                <c:pt idx="2115">
                  <c:v>5.4005322450947997</c:v>
                </c:pt>
                <c:pt idx="2116">
                  <c:v>5.4196536063430001</c:v>
                </c:pt>
                <c:pt idx="2117">
                  <c:v>5.4398220556136998</c:v>
                </c:pt>
                <c:pt idx="2118">
                  <c:v>5.4016032949686998</c:v>
                </c:pt>
                <c:pt idx="2119">
                  <c:v>5.5373941785992997</c:v>
                </c:pt>
                <c:pt idx="2120">
                  <c:v>5.5620143902226999</c:v>
                </c:pt>
                <c:pt idx="2121">
                  <c:v>5.5959153556940002</c:v>
                </c:pt>
                <c:pt idx="2122">
                  <c:v>5.6081501854468003</c:v>
                </c:pt>
                <c:pt idx="2123">
                  <c:v>5.5478851393359996</c:v>
                </c:pt>
                <c:pt idx="2124">
                  <c:v>5.4841543405586002</c:v>
                </c:pt>
                <c:pt idx="2125">
                  <c:v>5.3628863176864998</c:v>
                </c:pt>
                <c:pt idx="2126">
                  <c:v>5.4807843983954001</c:v>
                </c:pt>
                <c:pt idx="2127">
                  <c:v>5.4495622505663004</c:v>
                </c:pt>
                <c:pt idx="2128">
                  <c:v>5.4221141886734001</c:v>
                </c:pt>
                <c:pt idx="2129">
                  <c:v>5.3887787123545996</c:v>
                </c:pt>
                <c:pt idx="2130">
                  <c:v>5.3211928625097</c:v>
                </c:pt>
                <c:pt idx="2131">
                  <c:v>5.3326716766882001</c:v>
                </c:pt>
                <c:pt idx="2132">
                  <c:v>5.1740922085378003</c:v>
                </c:pt>
                <c:pt idx="2133">
                  <c:v>5.0642947562645997</c:v>
                </c:pt>
                <c:pt idx="2134">
                  <c:v>4.9649462466107002</c:v>
                </c:pt>
                <c:pt idx="2135">
                  <c:v>4.9357256348013001</c:v>
                </c:pt>
                <c:pt idx="2136">
                  <c:v>4.8749685540772001</c:v>
                </c:pt>
                <c:pt idx="2137">
                  <c:v>4.8766885589013</c:v>
                </c:pt>
                <c:pt idx="2138">
                  <c:v>5.0818153683703997</c:v>
                </c:pt>
                <c:pt idx="2139">
                  <c:v>5.3956913585389001</c:v>
                </c:pt>
                <c:pt idx="2140">
                  <c:v>5.5364191970615</c:v>
                </c:pt>
                <c:pt idx="2141">
                  <c:v>5.8685195933227998</c:v>
                </c:pt>
                <c:pt idx="2142">
                  <c:v>6.1655261047168999</c:v>
                </c:pt>
                <c:pt idx="2143">
                  <c:v>6.2115275850901996</c:v>
                </c:pt>
                <c:pt idx="2144">
                  <c:v>6.2319861209503999</c:v>
                </c:pt>
                <c:pt idx="2145">
                  <c:v>6.6285196230652002</c:v>
                </c:pt>
                <c:pt idx="2146">
                  <c:v>6.8504104974789</c:v>
                </c:pt>
                <c:pt idx="2147">
                  <c:v>6.8936360091496001</c:v>
                </c:pt>
                <c:pt idx="2148">
                  <c:v>7.2132890780579002</c:v>
                </c:pt>
                <c:pt idx="2149">
                  <c:v>7.3739291252991999</c:v>
                </c:pt>
                <c:pt idx="2150">
                  <c:v>7.2774382092702004</c:v>
                </c:pt>
                <c:pt idx="2151">
                  <c:v>7.1778527915505999</c:v>
                </c:pt>
                <c:pt idx="2152">
                  <c:v>6.9433627814897996</c:v>
                </c:pt>
                <c:pt idx="2153">
                  <c:v>6.7090737615788996</c:v>
                </c:pt>
                <c:pt idx="2154">
                  <c:v>6.1735561995605996</c:v>
                </c:pt>
                <c:pt idx="2155">
                  <c:v>5.5530341867758004</c:v>
                </c:pt>
                <c:pt idx="2156">
                  <c:v>5.1940204628149997</c:v>
                </c:pt>
                <c:pt idx="2157">
                  <c:v>5.0233816882828002</c:v>
                </c:pt>
                <c:pt idx="2158">
                  <c:v>4.9783555247417004</c:v>
                </c:pt>
                <c:pt idx="2159">
                  <c:v>5.3088958661280996</c:v>
                </c:pt>
                <c:pt idx="2160">
                  <c:v>5.5929428015848996</c:v>
                </c:pt>
                <c:pt idx="2161">
                  <c:v>5.8103915773984003</c:v>
                </c:pt>
                <c:pt idx="2162">
                  <c:v>5.8603745705519001</c:v>
                </c:pt>
                <c:pt idx="2163">
                  <c:v>5.8888499764217004</c:v>
                </c:pt>
                <c:pt idx="2164">
                  <c:v>5.8860964637570996</c:v>
                </c:pt>
                <c:pt idx="2165">
                  <c:v>5.8888485725526003</c:v>
                </c:pt>
                <c:pt idx="2166">
                  <c:v>5.8765412936950003</c:v>
                </c:pt>
                <c:pt idx="2167">
                  <c:v>5.9701943641415003</c:v>
                </c:pt>
                <c:pt idx="2168">
                  <c:v>6.1929983777095003</c:v>
                </c:pt>
                <c:pt idx="2169">
                  <c:v>6.3497793080982001</c:v>
                </c:pt>
                <c:pt idx="2170">
                  <c:v>6.6756468594672</c:v>
                </c:pt>
                <c:pt idx="2171">
                  <c:v>6.8523042723833996</c:v>
                </c:pt>
                <c:pt idx="2172">
                  <c:v>7.0412260080204003</c:v>
                </c:pt>
                <c:pt idx="2173">
                  <c:v>6.9231033335478003</c:v>
                </c:pt>
                <c:pt idx="2174">
                  <c:v>6.6121847518581003</c:v>
                </c:pt>
                <c:pt idx="2175">
                  <c:v>6.4779941744337997</c:v>
                </c:pt>
                <c:pt idx="2176">
                  <c:v>6.5570062905124002</c:v>
                </c:pt>
                <c:pt idx="2177">
                  <c:v>6.7035379132871</c:v>
                </c:pt>
                <c:pt idx="2178">
                  <c:v>6.6694034538556997</c:v>
                </c:pt>
                <c:pt idx="2179">
                  <c:v>6.7835591946546998</c:v>
                </c:pt>
                <c:pt idx="2180">
                  <c:v>6.8110835960753002</c:v>
                </c:pt>
                <c:pt idx="2181">
                  <c:v>6.7530741957617</c:v>
                </c:pt>
                <c:pt idx="2182">
                  <c:v>6.6881809180019998</c:v>
                </c:pt>
                <c:pt idx="2183">
                  <c:v>6.8750056779284003</c:v>
                </c:pt>
                <c:pt idx="2184">
                  <c:v>7.0577208974154999</c:v>
                </c:pt>
                <c:pt idx="2185">
                  <c:v>6.8130339681947003</c:v>
                </c:pt>
                <c:pt idx="2186">
                  <c:v>6.9055178145080998</c:v>
                </c:pt>
                <c:pt idx="2187">
                  <c:v>6.6807761501091001</c:v>
                </c:pt>
                <c:pt idx="2188">
                  <c:v>6.6187290531869998</c:v>
                </c:pt>
                <c:pt idx="2189">
                  <c:v>6.5055076035743999</c:v>
                </c:pt>
                <c:pt idx="2190">
                  <c:v>6.3474001610102997</c:v>
                </c:pt>
                <c:pt idx="2191">
                  <c:v>6.3933080525459998</c:v>
                </c:pt>
                <c:pt idx="2192">
                  <c:v>6.4422164895343004</c:v>
                </c:pt>
                <c:pt idx="2193">
                  <c:v>6.5600597141827999</c:v>
                </c:pt>
                <c:pt idx="2194">
                  <c:v>6.4859295077367003</c:v>
                </c:pt>
                <c:pt idx="2195">
                  <c:v>6.5036040105717996</c:v>
                </c:pt>
                <c:pt idx="2196">
                  <c:v>6.5454247786708999</c:v>
                </c:pt>
                <c:pt idx="2197">
                  <c:v>6.5636449772205996</c:v>
                </c:pt>
                <c:pt idx="2198">
                  <c:v>6.5484886689978001</c:v>
                </c:pt>
                <c:pt idx="2199">
                  <c:v>6.6029521748768003</c:v>
                </c:pt>
                <c:pt idx="2200">
                  <c:v>6.6466439775898003</c:v>
                </c:pt>
                <c:pt idx="2201">
                  <c:v>6.7040749908284001</c:v>
                </c:pt>
                <c:pt idx="2202">
                  <c:v>6.6536438073855004</c:v>
                </c:pt>
                <c:pt idx="2203">
                  <c:v>6.5055302593919997</c:v>
                </c:pt>
                <c:pt idx="2204">
                  <c:v>6.3595469728770997</c:v>
                </c:pt>
                <c:pt idx="2205">
                  <c:v>6.3583229877497001</c:v>
                </c:pt>
                <c:pt idx="2206">
                  <c:v>6.2808165129541997</c:v>
                </c:pt>
                <c:pt idx="2207">
                  <c:v>6.2418836117473999</c:v>
                </c:pt>
                <c:pt idx="2208">
                  <c:v>6.2338768461812002</c:v>
                </c:pt>
                <c:pt idx="2209">
                  <c:v>6.2024389217925</c:v>
                </c:pt>
                <c:pt idx="2210">
                  <c:v>6.2781335136534997</c:v>
                </c:pt>
                <c:pt idx="2211">
                  <c:v>6.3382422731941004</c:v>
                </c:pt>
                <c:pt idx="2212">
                  <c:v>6.3642392912114998</c:v>
                </c:pt>
                <c:pt idx="2213">
                  <c:v>6.3568830570571002</c:v>
                </c:pt>
                <c:pt idx="2214">
                  <c:v>6.2693850884303002</c:v>
                </c:pt>
                <c:pt idx="2215">
                  <c:v>6.4467381707189997</c:v>
                </c:pt>
                <c:pt idx="2216">
                  <c:v>6.6598129355094002</c:v>
                </c:pt>
                <c:pt idx="2217">
                  <c:v>6.9635492580660001</c:v>
                </c:pt>
                <c:pt idx="2218">
                  <c:v>7.2641282787417998</c:v>
                </c:pt>
                <c:pt idx="2219">
                  <c:v>7.7444821632906002</c:v>
                </c:pt>
                <c:pt idx="2220">
                  <c:v>8.1962850067861996</c:v>
                </c:pt>
                <c:pt idx="2221">
                  <c:v>7.8962414731416004</c:v>
                </c:pt>
                <c:pt idx="2222">
                  <c:v>8.1890040250805995</c:v>
                </c:pt>
                <c:pt idx="2223">
                  <c:v>7.8750321685243998</c:v>
                </c:pt>
                <c:pt idx="2224">
                  <c:v>7.5569883427507003</c:v>
                </c:pt>
                <c:pt idx="2225">
                  <c:v>7.8248476184684996</c:v>
                </c:pt>
                <c:pt idx="2226">
                  <c:v>7.8795162349607999</c:v>
                </c:pt>
                <c:pt idx="2227">
                  <c:v>7.7227714790780002</c:v>
                </c:pt>
                <c:pt idx="2228">
                  <c:v>7.6226469886919999</c:v>
                </c:pt>
                <c:pt idx="2229">
                  <c:v>7.4872981472467997</c:v>
                </c:pt>
                <c:pt idx="2230">
                  <c:v>7.4056886693477004</c:v>
                </c:pt>
                <c:pt idx="2231">
                  <c:v>7.4237700224790997</c:v>
                </c:pt>
                <c:pt idx="2232">
                  <c:v>7.3667715899971</c:v>
                </c:pt>
                <c:pt idx="2233">
                  <c:v>7.3822897441002997</c:v>
                </c:pt>
                <c:pt idx="2234">
                  <c:v>7.2861370462117998</c:v>
                </c:pt>
                <c:pt idx="2235">
                  <c:v>7.2539474062913003</c:v>
                </c:pt>
                <c:pt idx="2236">
                  <c:v>7.1858022457885999</c:v>
                </c:pt>
                <c:pt idx="2237">
                  <c:v>7.0089684988267997</c:v>
                </c:pt>
                <c:pt idx="2238">
                  <c:v>6.6831061800936</c:v>
                </c:pt>
                <c:pt idx="2239">
                  <c:v>6.4014233666402003</c:v>
                </c:pt>
                <c:pt idx="2240">
                  <c:v>6.342697236577</c:v>
                </c:pt>
                <c:pt idx="2241">
                  <c:v>6.3905950925359001</c:v>
                </c:pt>
                <c:pt idx="2242">
                  <c:v>6.4032654703196004</c:v>
                </c:pt>
                <c:pt idx="2243">
                  <c:v>6.2953810627279996</c:v>
                </c:pt>
                <c:pt idx="2244">
                  <c:v>6.1533184421403</c:v>
                </c:pt>
                <c:pt idx="2245">
                  <c:v>5.9911536003175003</c:v>
                </c:pt>
                <c:pt idx="2246">
                  <c:v>5.9044748605599997</c:v>
                </c:pt>
                <c:pt idx="2247">
                  <c:v>5.9311805988842998</c:v>
                </c:pt>
                <c:pt idx="2248">
                  <c:v>5.9993289857281002</c:v>
                </c:pt>
                <c:pt idx="2249">
                  <c:v>6.0383492638023002</c:v>
                </c:pt>
                <c:pt idx="2250">
                  <c:v>6.0654351925606003</c:v>
                </c:pt>
                <c:pt idx="2251">
                  <c:v>6.0521475226715999</c:v>
                </c:pt>
                <c:pt idx="2252">
                  <c:v>5.6185879293644998</c:v>
                </c:pt>
                <c:pt idx="2253">
                  <c:v>5.4980345614606003</c:v>
                </c:pt>
                <c:pt idx="2254">
                  <c:v>5.5016715703291998</c:v>
                </c:pt>
                <c:pt idx="2255">
                  <c:v>5.558950603904</c:v>
                </c:pt>
                <c:pt idx="2256">
                  <c:v>5.6264170885581004</c:v>
                </c:pt>
                <c:pt idx="2257">
                  <c:v>5.8006098330561002</c:v>
                </c:pt>
                <c:pt idx="2258">
                  <c:v>5.7977874291458997</c:v>
                </c:pt>
                <c:pt idx="2259">
                  <c:v>5.7952173973037997</c:v>
                </c:pt>
                <c:pt idx="2260">
                  <c:v>5.7002854310137003</c:v>
                </c:pt>
                <c:pt idx="2261">
                  <c:v>5.6298210521282002</c:v>
                </c:pt>
                <c:pt idx="2262">
                  <c:v>5.5907537031881001</c:v>
                </c:pt>
                <c:pt idx="2263">
                  <c:v>5.5777505824051996</c:v>
                </c:pt>
                <c:pt idx="2264">
                  <c:v>5.7233096216151003</c:v>
                </c:pt>
                <c:pt idx="2265">
                  <c:v>5.4302072950689002</c:v>
                </c:pt>
                <c:pt idx="2266">
                  <c:v>4.9451382965353998</c:v>
                </c:pt>
                <c:pt idx="2267">
                  <c:v>4.7797973267309999</c:v>
                </c:pt>
                <c:pt idx="2268">
                  <c:v>4.6618070985926998</c:v>
                </c:pt>
                <c:pt idx="2269">
                  <c:v>4.5957722775974998</c:v>
                </c:pt>
                <c:pt idx="2270">
                  <c:v>4.8420314823504</c:v>
                </c:pt>
                <c:pt idx="2271">
                  <c:v>5.0161066478584004</c:v>
                </c:pt>
                <c:pt idx="2272">
                  <c:v>4.9633230470656002</c:v>
                </c:pt>
                <c:pt idx="2273">
                  <c:v>4.9173525273417997</c:v>
                </c:pt>
                <c:pt idx="2274">
                  <c:v>5.0020678735370003</c:v>
                </c:pt>
                <c:pt idx="2275">
                  <c:v>5.1310507411430999</c:v>
                </c:pt>
                <c:pt idx="2276">
                  <c:v>5.1432427592638996</c:v>
                </c:pt>
                <c:pt idx="2277">
                  <c:v>5.1175710728428001</c:v>
                </c:pt>
                <c:pt idx="2278">
                  <c:v>5.1682894997339002</c:v>
                </c:pt>
                <c:pt idx="2279">
                  <c:v>5.2143666159575996</c:v>
                </c:pt>
                <c:pt idx="2280">
                  <c:v>5.2610713086871996</c:v>
                </c:pt>
                <c:pt idx="2281">
                  <c:v>5.3148653233702996</c:v>
                </c:pt>
                <c:pt idx="2282">
                  <c:v>5.3310169276083004</c:v>
                </c:pt>
                <c:pt idx="2283">
                  <c:v>5.3613294648948999</c:v>
                </c:pt>
                <c:pt idx="2284">
                  <c:v>5.4293430343855</c:v>
                </c:pt>
                <c:pt idx="2285">
                  <c:v>5.5285692626768004</c:v>
                </c:pt>
                <c:pt idx="2286">
                  <c:v>5.6266560309580997</c:v>
                </c:pt>
                <c:pt idx="2287">
                  <c:v>5.8888835543438001</c:v>
                </c:pt>
                <c:pt idx="2288">
                  <c:v>6.0646970398409001</c:v>
                </c:pt>
                <c:pt idx="2289">
                  <c:v>6.53710583283</c:v>
                </c:pt>
                <c:pt idx="2290">
                  <c:v>7.1239508221585996</c:v>
                </c:pt>
                <c:pt idx="2291">
                  <c:v>7.4577913555209001</c:v>
                </c:pt>
                <c:pt idx="2292">
                  <c:v>7.6717190219585998</c:v>
                </c:pt>
                <c:pt idx="2293">
                  <c:v>8.1053770545596002</c:v>
                </c:pt>
                <c:pt idx="2294">
                  <c:v>8.0808831008107997</c:v>
                </c:pt>
                <c:pt idx="2295">
                  <c:v>8.021788937138</c:v>
                </c:pt>
                <c:pt idx="2296">
                  <c:v>8.1171766954786992</c:v>
                </c:pt>
                <c:pt idx="2297">
                  <c:v>7.9826171686157998</c:v>
                </c:pt>
                <c:pt idx="2298">
                  <c:v>7.5654134641353004</c:v>
                </c:pt>
                <c:pt idx="2299">
                  <c:v>7.1982207150382003</c:v>
                </c:pt>
                <c:pt idx="2300">
                  <c:v>6.9269215914890996</c:v>
                </c:pt>
                <c:pt idx="2301">
                  <c:v>6.7447792811763998</c:v>
                </c:pt>
                <c:pt idx="2302">
                  <c:v>6.6137281767558003</c:v>
                </c:pt>
                <c:pt idx="2303">
                  <c:v>6.2374730730458996</c:v>
                </c:pt>
                <c:pt idx="2304">
                  <c:v>5.8934089323694003</c:v>
                </c:pt>
                <c:pt idx="2305">
                  <c:v>5.5335595985968</c:v>
                </c:pt>
                <c:pt idx="2306">
                  <c:v>5.0657433435856998</c:v>
                </c:pt>
                <c:pt idx="2307">
                  <c:v>4.7890614969463003</c:v>
                </c:pt>
                <c:pt idx="2308">
                  <c:v>4.6078379986781002</c:v>
                </c:pt>
                <c:pt idx="2309">
                  <c:v>4.4734111253039002</c:v>
                </c:pt>
                <c:pt idx="2310">
                  <c:v>4.4126374659104997</c:v>
                </c:pt>
                <c:pt idx="2311">
                  <c:v>4.3490269630144001</c:v>
                </c:pt>
                <c:pt idx="2312">
                  <c:v>4.5863104076676002</c:v>
                </c:pt>
                <c:pt idx="2313">
                  <c:v>4.8010645278671999</c:v>
                </c:pt>
                <c:pt idx="2314">
                  <c:v>4.9423889662234002</c:v>
                </c:pt>
                <c:pt idx="2315">
                  <c:v>5.0429909053883</c:v>
                </c:pt>
                <c:pt idx="2316">
                  <c:v>5.0896780917965003</c:v>
                </c:pt>
                <c:pt idx="2317">
                  <c:v>5.0413838970798999</c:v>
                </c:pt>
                <c:pt idx="2318">
                  <c:v>4.9854136638932998</c:v>
                </c:pt>
                <c:pt idx="2319">
                  <c:v>5.0589989377878997</c:v>
                </c:pt>
                <c:pt idx="2320">
                  <c:v>5.1097268207967996</c:v>
                </c:pt>
                <c:pt idx="2321">
                  <c:v>5.1752698978562002</c:v>
                </c:pt>
                <c:pt idx="2322">
                  <c:v>5.2064679217762997</c:v>
                </c:pt>
                <c:pt idx="2323">
                  <c:v>5.1819124413818001</c:v>
                </c:pt>
                <c:pt idx="2324">
                  <c:v>5.1655364170190996</c:v>
                </c:pt>
                <c:pt idx="2325">
                  <c:v>5.0418657798851996</c:v>
                </c:pt>
                <c:pt idx="2326">
                  <c:v>4.9109232592268004</c:v>
                </c:pt>
                <c:pt idx="2327">
                  <c:v>4.8137184081072002</c:v>
                </c:pt>
                <c:pt idx="2328">
                  <c:v>4.9462851845984996</c:v>
                </c:pt>
                <c:pt idx="2329">
                  <c:v>4.7215547010102998</c:v>
                </c:pt>
                <c:pt idx="2330">
                  <c:v>4.4609794067350999</c:v>
                </c:pt>
                <c:pt idx="2331">
                  <c:v>4.4695518697910996</c:v>
                </c:pt>
                <c:pt idx="2332">
                  <c:v>4.5100740354291</c:v>
                </c:pt>
                <c:pt idx="2333">
                  <c:v>4.3966116121983996</c:v>
                </c:pt>
                <c:pt idx="2334">
                  <c:v>4.3649724370151004</c:v>
                </c:pt>
                <c:pt idx="2335">
                  <c:v>5.0121750144532999</c:v>
                </c:pt>
                <c:pt idx="2336">
                  <c:v>5.3512498554472003</c:v>
                </c:pt>
                <c:pt idx="2337">
                  <c:v>5.5708850385336</c:v>
                </c:pt>
                <c:pt idx="2338">
                  <c:v>5.5362032906085998</c:v>
                </c:pt>
                <c:pt idx="2339">
                  <c:v>5.3063257666594001</c:v>
                </c:pt>
                <c:pt idx="2340">
                  <c:v>5.2245539376763999</c:v>
                </c:pt>
                <c:pt idx="2341">
                  <c:v>5.1868976571646002</c:v>
                </c:pt>
                <c:pt idx="2342">
                  <c:v>5.2715447458413003</c:v>
                </c:pt>
                <c:pt idx="2343">
                  <c:v>5.5566508068060996</c:v>
                </c:pt>
                <c:pt idx="2344">
                  <c:v>5.8172250826168996</c:v>
                </c:pt>
                <c:pt idx="2345">
                  <c:v>5.9586756615161001</c:v>
                </c:pt>
                <c:pt idx="2346">
                  <c:v>5.9038214830072002</c:v>
                </c:pt>
                <c:pt idx="2347">
                  <c:v>5.8903043634002996</c:v>
                </c:pt>
                <c:pt idx="2348">
                  <c:v>5.8577645666839997</c:v>
                </c:pt>
                <c:pt idx="2349">
                  <c:v>5.8147033414116001</c:v>
                </c:pt>
                <c:pt idx="2350">
                  <c:v>5.7055480350255996</c:v>
                </c:pt>
                <c:pt idx="2351">
                  <c:v>5.5686436340250003</c:v>
                </c:pt>
                <c:pt idx="2352">
                  <c:v>5.4519457276476002</c:v>
                </c:pt>
                <c:pt idx="2353">
                  <c:v>5.3934869374502004</c:v>
                </c:pt>
                <c:pt idx="2354">
                  <c:v>5.2961510945706998</c:v>
                </c:pt>
                <c:pt idx="2355">
                  <c:v>5.0982491223529003</c:v>
                </c:pt>
                <c:pt idx="2356">
                  <c:v>4.9554547766382999</c:v>
                </c:pt>
                <c:pt idx="2357">
                  <c:v>4.8342733719283997</c:v>
                </c:pt>
                <c:pt idx="2358">
                  <c:v>4.8249349887216004</c:v>
                </c:pt>
                <c:pt idx="2359">
                  <c:v>5.0435094296875</c:v>
                </c:pt>
                <c:pt idx="2360">
                  <c:v>5.2593142006375997</c:v>
                </c:pt>
                <c:pt idx="2361">
                  <c:v>5.3237844492362996</c:v>
                </c:pt>
                <c:pt idx="2362">
                  <c:v>5.1258102882044998</c:v>
                </c:pt>
                <c:pt idx="2363">
                  <c:v>5.0649712324587002</c:v>
                </c:pt>
                <c:pt idx="2364">
                  <c:v>5.1753075046444996</c:v>
                </c:pt>
                <c:pt idx="2365">
                  <c:v>5.1258032774827997</c:v>
                </c:pt>
                <c:pt idx="2366">
                  <c:v>5.070232257382</c:v>
                </c:pt>
                <c:pt idx="2367">
                  <c:v>4.9546008426974</c:v>
                </c:pt>
                <c:pt idx="2368">
                  <c:v>5.1940010261290999</c:v>
                </c:pt>
                <c:pt idx="2369">
                  <c:v>5.2297325064831996</c:v>
                </c:pt>
                <c:pt idx="2370">
                  <c:v>5.1437793651668997</c:v>
                </c:pt>
                <c:pt idx="2371">
                  <c:v>5.0829066966798999</c:v>
                </c:pt>
                <c:pt idx="2372">
                  <c:v>5.0323097905542999</c:v>
                </c:pt>
                <c:pt idx="2373">
                  <c:v>5.0410377493823004</c:v>
                </c:pt>
                <c:pt idx="2374">
                  <c:v>5.0245409051122003</c:v>
                </c:pt>
                <c:pt idx="2375">
                  <c:v>5.0851397465065</c:v>
                </c:pt>
                <c:pt idx="2376">
                  <c:v>5.1671798658362</c:v>
                </c:pt>
                <c:pt idx="2377">
                  <c:v>5.2006813593111003</c:v>
                </c:pt>
                <c:pt idx="2378">
                  <c:v>5.1817785926687003</c:v>
                </c:pt>
                <c:pt idx="2379">
                  <c:v>5.1987792563705</c:v>
                </c:pt>
                <c:pt idx="2380">
                  <c:v>5.0273138134673001</c:v>
                </c:pt>
                <c:pt idx="2381">
                  <c:v>4.9140921392663</c:v>
                </c:pt>
                <c:pt idx="2382">
                  <c:v>4.7722088626466999</c:v>
                </c:pt>
                <c:pt idx="2383">
                  <c:v>4.7920609836140002</c:v>
                </c:pt>
                <c:pt idx="2384">
                  <c:v>5.3538794835835004</c:v>
                </c:pt>
                <c:pt idx="2385">
                  <c:v>6.3060022754267004</c:v>
                </c:pt>
                <c:pt idx="2386">
                  <c:v>5.9492405619155004</c:v>
                </c:pt>
                <c:pt idx="2387">
                  <c:v>5.8099859816496</c:v>
                </c:pt>
                <c:pt idx="2388">
                  <c:v>5.8243970188173</c:v>
                </c:pt>
                <c:pt idx="2389">
                  <c:v>5.6971365625055999</c:v>
                </c:pt>
                <c:pt idx="2390">
                  <c:v>5.8149726871371001</c:v>
                </c:pt>
                <c:pt idx="2391">
                  <c:v>5.9803473974522996</c:v>
                </c:pt>
                <c:pt idx="2392">
                  <c:v>5.8065138235143001</c:v>
                </c:pt>
                <c:pt idx="2393">
                  <c:v>5.6200622427658997</c:v>
                </c:pt>
                <c:pt idx="2394">
                  <c:v>5.4501565196741</c:v>
                </c:pt>
                <c:pt idx="2395">
                  <c:v>5.1259673672856003</c:v>
                </c:pt>
                <c:pt idx="2396">
                  <c:v>5.0386074485792998</c:v>
                </c:pt>
                <c:pt idx="2397">
                  <c:v>5.0226554414424003</c:v>
                </c:pt>
                <c:pt idx="2398">
                  <c:v>5.0232238137882996</c:v>
                </c:pt>
                <c:pt idx="2399">
                  <c:v>5.2875738282798004</c:v>
                </c:pt>
                <c:pt idx="2400">
                  <c:v>5.5394966693944001</c:v>
                </c:pt>
                <c:pt idx="2401">
                  <c:v>5.5201396455160996</c:v>
                </c:pt>
                <c:pt idx="2402">
                  <c:v>5.4365739535374003</c:v>
                </c:pt>
                <c:pt idx="2403">
                  <c:v>5.3552666406088996</c:v>
                </c:pt>
                <c:pt idx="2404">
                  <c:v>5.2462860567977003</c:v>
                </c:pt>
                <c:pt idx="2405">
                  <c:v>5.1631168804760996</c:v>
                </c:pt>
                <c:pt idx="2406">
                  <c:v>5.2059865051961998</c:v>
                </c:pt>
                <c:pt idx="2407">
                  <c:v>5.5540486309353003</c:v>
                </c:pt>
                <c:pt idx="2408">
                  <c:v>5.8448775080960997</c:v>
                </c:pt>
                <c:pt idx="2409">
                  <c:v>5.8556253239486997</c:v>
                </c:pt>
                <c:pt idx="2410">
                  <c:v>6.0187906084453999</c:v>
                </c:pt>
                <c:pt idx="2411">
                  <c:v>6.0397949898662002</c:v>
                </c:pt>
                <c:pt idx="2412">
                  <c:v>6.0230401899719004</c:v>
                </c:pt>
                <c:pt idx="2413">
                  <c:v>5.9493230631180998</c:v>
                </c:pt>
                <c:pt idx="2414">
                  <c:v>5.9255591049829004</c:v>
                </c:pt>
                <c:pt idx="2415">
                  <c:v>5.8368149115500003</c:v>
                </c:pt>
                <c:pt idx="2416">
                  <c:v>5.8505038997714003</c:v>
                </c:pt>
                <c:pt idx="2417">
                  <c:v>5.8386896533961998</c:v>
                </c:pt>
                <c:pt idx="2418">
                  <c:v>5.8375958289523</c:v>
                </c:pt>
                <c:pt idx="2419">
                  <c:v>5.5949092290557001</c:v>
                </c:pt>
                <c:pt idx="2420">
                  <c:v>5.2111705218338997</c:v>
                </c:pt>
                <c:pt idx="2421">
                  <c:v>5.0972379585488001</c:v>
                </c:pt>
                <c:pt idx="2422">
                  <c:v>5.1678723471393999</c:v>
                </c:pt>
                <c:pt idx="2423">
                  <c:v>5.129148192713</c:v>
                </c:pt>
                <c:pt idx="2424">
                  <c:v>5.0970788786051999</c:v>
                </c:pt>
                <c:pt idx="2425">
                  <c:v>5.0709915843831999</c:v>
                </c:pt>
                <c:pt idx="2426">
                  <c:v>5.0485417625571003</c:v>
                </c:pt>
                <c:pt idx="2427">
                  <c:v>5.0023792588007998</c:v>
                </c:pt>
                <c:pt idx="2428">
                  <c:v>5.0203428597555</c:v>
                </c:pt>
                <c:pt idx="2429">
                  <c:v>5.0950269208299996</c:v>
                </c:pt>
                <c:pt idx="2430">
                  <c:v>5.2628980333525002</c:v>
                </c:pt>
                <c:pt idx="2431">
                  <c:v>5.5235304593999999</c:v>
                </c:pt>
                <c:pt idx="2432">
                  <c:v>5.6578241766659003</c:v>
                </c:pt>
                <c:pt idx="2433">
                  <c:v>5.7710442513900002</c:v>
                </c:pt>
                <c:pt idx="2434">
                  <c:v>5.8944586405318997</c:v>
                </c:pt>
                <c:pt idx="2435">
                  <c:v>5.7420301137390997</c:v>
                </c:pt>
                <c:pt idx="2436">
                  <c:v>5.5912464434146001</c:v>
                </c:pt>
                <c:pt idx="2437">
                  <c:v>5.5123258786929004</c:v>
                </c:pt>
                <c:pt idx="2438">
                  <c:v>5.1821431243246998</c:v>
                </c:pt>
                <c:pt idx="2439">
                  <c:v>5.0214433846314002</c:v>
                </c:pt>
                <c:pt idx="2440">
                  <c:v>5.0685335447495996</c:v>
                </c:pt>
                <c:pt idx="2441">
                  <c:v>4.9277610244333001</c:v>
                </c:pt>
                <c:pt idx="2442">
                  <c:v>5.0337524910258002</c:v>
                </c:pt>
                <c:pt idx="2443">
                  <c:v>4.9584737375266998</c:v>
                </c:pt>
                <c:pt idx="2444">
                  <c:v>4.9221455546754997</c:v>
                </c:pt>
                <c:pt idx="2445">
                  <c:v>4.8235359595564002</c:v>
                </c:pt>
                <c:pt idx="2446">
                  <c:v>4.7437672215903</c:v>
                </c:pt>
                <c:pt idx="2447">
                  <c:v>4.8195511435496998</c:v>
                </c:pt>
                <c:pt idx="2448">
                  <c:v>4.8093513968871999</c:v>
                </c:pt>
                <c:pt idx="2449">
                  <c:v>4.7463653318350003</c:v>
                </c:pt>
                <c:pt idx="2450">
                  <c:v>4.8403999185064004</c:v>
                </c:pt>
                <c:pt idx="2451">
                  <c:v>4.6409906035082997</c:v>
                </c:pt>
                <c:pt idx="2452">
                  <c:v>4.8474351085373</c:v>
                </c:pt>
                <c:pt idx="2453">
                  <c:v>4.7954570539238004</c:v>
                </c:pt>
                <c:pt idx="2454">
                  <c:v>4.9014591331448001</c:v>
                </c:pt>
                <c:pt idx="2455">
                  <c:v>4.7857656175407</c:v>
                </c:pt>
                <c:pt idx="2456">
                  <c:v>4.8809522212529002</c:v>
                </c:pt>
                <c:pt idx="2457">
                  <c:v>4.9871753408732999</c:v>
                </c:pt>
                <c:pt idx="2458">
                  <c:v>5.0252950714482001</c:v>
                </c:pt>
                <c:pt idx="2459">
                  <c:v>4.6115812325723002</c:v>
                </c:pt>
                <c:pt idx="2460">
                  <c:v>4.5541220625080001</c:v>
                </c:pt>
                <c:pt idx="2461">
                  <c:v>4.6708424519495004</c:v>
                </c:pt>
                <c:pt idx="2462">
                  <c:v>4.6786763139116996</c:v>
                </c:pt>
                <c:pt idx="2463">
                  <c:v>4.7154140795905999</c:v>
                </c:pt>
                <c:pt idx="2464">
                  <c:v>4.7623366520713999</c:v>
                </c:pt>
                <c:pt idx="2465">
                  <c:v>4.3905756986812996</c:v>
                </c:pt>
                <c:pt idx="2466">
                  <c:v>5.1572512160465998</c:v>
                </c:pt>
                <c:pt idx="2467">
                  <c:v>4.9145598078411004</c:v>
                </c:pt>
                <c:pt idx="2468">
                  <c:v>4.8777850118724997</c:v>
                </c:pt>
                <c:pt idx="2469">
                  <c:v>4.8269131999477999</c:v>
                </c:pt>
                <c:pt idx="2470">
                  <c:v>4.8542382252460001</c:v>
                </c:pt>
                <c:pt idx="2471">
                  <c:v>4.7329968215673999</c:v>
                </c:pt>
                <c:pt idx="2472">
                  <c:v>4.4694058480284999</c:v>
                </c:pt>
                <c:pt idx="2473">
                  <c:v>4.5872938666726997</c:v>
                </c:pt>
                <c:pt idx="2474">
                  <c:v>4.7437285932312996</c:v>
                </c:pt>
                <c:pt idx="2475">
                  <c:v>4.6123614856283002</c:v>
                </c:pt>
                <c:pt idx="2476">
                  <c:v>4.5553662838584996</c:v>
                </c:pt>
                <c:pt idx="2477">
                  <c:v>4.6678545406880003</c:v>
                </c:pt>
                <c:pt idx="2478">
                  <c:v>5.0093244786730002</c:v>
                </c:pt>
                <c:pt idx="2479">
                  <c:v>5.2319409563313002</c:v>
                </c:pt>
                <c:pt idx="2480">
                  <c:v>5.6256109352735004</c:v>
                </c:pt>
                <c:pt idx="2481">
                  <c:v>5.7528205816594999</c:v>
                </c:pt>
                <c:pt idx="2482">
                  <c:v>5.6239627812066004</c:v>
                </c:pt>
                <c:pt idx="2483">
                  <c:v>5.5683478653848999</c:v>
                </c:pt>
                <c:pt idx="2484">
                  <c:v>5.1219336191606999</c:v>
                </c:pt>
                <c:pt idx="2485">
                  <c:v>5.0987070157014003</c:v>
                </c:pt>
                <c:pt idx="2486">
                  <c:v>5.2576770899997003</c:v>
                </c:pt>
                <c:pt idx="2487">
                  <c:v>5.2300833347489997</c:v>
                </c:pt>
                <c:pt idx="2488">
                  <c:v>4.8496189036343003</c:v>
                </c:pt>
                <c:pt idx="2489">
                  <c:v>4.2084405579241997</c:v>
                </c:pt>
                <c:pt idx="2490">
                  <c:v>3.6010833168362</c:v>
                </c:pt>
                <c:pt idx="2491">
                  <c:v>3.3433518612299999</c:v>
                </c:pt>
                <c:pt idx="2492">
                  <c:v>3.1111754785376999</c:v>
                </c:pt>
                <c:pt idx="2493">
                  <c:v>3.1255190571565001</c:v>
                </c:pt>
                <c:pt idx="2494">
                  <c:v>3.1880431678191998</c:v>
                </c:pt>
                <c:pt idx="2495">
                  <c:v>3.2643730664879</c:v>
                </c:pt>
                <c:pt idx="2496">
                  <c:v>3.3714345672789001</c:v>
                </c:pt>
                <c:pt idx="2497">
                  <c:v>3.8341488987267001</c:v>
                </c:pt>
                <c:pt idx="2498">
                  <c:v>3.5522633096865999</c:v>
                </c:pt>
                <c:pt idx="2499">
                  <c:v>3.5460317982861</c:v>
                </c:pt>
                <c:pt idx="2500">
                  <c:v>4.3485947952985002</c:v>
                </c:pt>
                <c:pt idx="2501">
                  <c:v>4.2735675131770998</c:v>
                </c:pt>
                <c:pt idx="2502">
                  <c:v>4.0441676612902997</c:v>
                </c:pt>
                <c:pt idx="2503">
                  <c:v>4.1525235359183004</c:v>
                </c:pt>
                <c:pt idx="2504">
                  <c:v>4.0565150464014001</c:v>
                </c:pt>
                <c:pt idx="2505">
                  <c:v>3.7167881655714998</c:v>
                </c:pt>
                <c:pt idx="2506">
                  <c:v>3.4432866555314998</c:v>
                </c:pt>
                <c:pt idx="2507">
                  <c:v>3.5042509108773001</c:v>
                </c:pt>
                <c:pt idx="2508">
                  <c:v>3.7029178262868001</c:v>
                </c:pt>
                <c:pt idx="2509">
                  <c:v>3.7151309102484</c:v>
                </c:pt>
                <c:pt idx="2510">
                  <c:v>3.5997353871362998</c:v>
                </c:pt>
                <c:pt idx="2511">
                  <c:v>3.7525508104323002</c:v>
                </c:pt>
                <c:pt idx="2512">
                  <c:v>3.8355148377419002</c:v>
                </c:pt>
                <c:pt idx="2513">
                  <c:v>3.7888985527079999</c:v>
                </c:pt>
                <c:pt idx="2514">
                  <c:v>3.862396991642</c:v>
                </c:pt>
                <c:pt idx="2515">
                  <c:v>3.9550307387617001</c:v>
                </c:pt>
                <c:pt idx="2516">
                  <c:v>4.2252088588727998</c:v>
                </c:pt>
                <c:pt idx="2517">
                  <c:v>4.1941231189770001</c:v>
                </c:pt>
                <c:pt idx="2518">
                  <c:v>3.8744788584403</c:v>
                </c:pt>
                <c:pt idx="2519">
                  <c:v>3.7877833097789999</c:v>
                </c:pt>
                <c:pt idx="2520">
                  <c:v>3.7297815021843999</c:v>
                </c:pt>
                <c:pt idx="2521">
                  <c:v>3.9217008118954002</c:v>
                </c:pt>
                <c:pt idx="2522">
                  <c:v>3.9499723649454999</c:v>
                </c:pt>
                <c:pt idx="2523">
                  <c:v>4.0076104428211998</c:v>
                </c:pt>
                <c:pt idx="2524">
                  <c:v>3.9530556820049001</c:v>
                </c:pt>
                <c:pt idx="2525">
                  <c:v>3.8431504818255999</c:v>
                </c:pt>
                <c:pt idx="2526">
                  <c:v>3.9223617603064</c:v>
                </c:pt>
                <c:pt idx="2527">
                  <c:v>4.1079021494864998</c:v>
                </c:pt>
                <c:pt idx="2528">
                  <c:v>4.2200006876701002</c:v>
                </c:pt>
                <c:pt idx="2529">
                  <c:v>4.4540928078917004</c:v>
                </c:pt>
                <c:pt idx="2530">
                  <c:v>4.5945770577358997</c:v>
                </c:pt>
                <c:pt idx="2531">
                  <c:v>4.3344656603149003</c:v>
                </c:pt>
                <c:pt idx="2532">
                  <c:v>4.1956718229314998</c:v>
                </c:pt>
                <c:pt idx="2533">
                  <c:v>4.4565592183604004</c:v>
                </c:pt>
                <c:pt idx="2534">
                  <c:v>4.7710369299959003</c:v>
                </c:pt>
                <c:pt idx="2535">
                  <c:v>4.5844881603800003</c:v>
                </c:pt>
                <c:pt idx="2536">
                  <c:v>4.5243242242420001</c:v>
                </c:pt>
                <c:pt idx="2537">
                  <c:v>4.5715590225092004</c:v>
                </c:pt>
                <c:pt idx="2538">
                  <c:v>4.8473329992691996</c:v>
                </c:pt>
                <c:pt idx="2539">
                  <c:v>4.9094025380913999</c:v>
                </c:pt>
                <c:pt idx="2540">
                  <c:v>5.2400931776314001</c:v>
                </c:pt>
                <c:pt idx="2541">
                  <c:v>5.4318034280059999</c:v>
                </c:pt>
                <c:pt idx="2542">
                  <c:v>5.5260324400801997</c:v>
                </c:pt>
                <c:pt idx="2543">
                  <c:v>5.5586407709607002</c:v>
                </c:pt>
                <c:pt idx="2544">
                  <c:v>5.4118959453983999</c:v>
                </c:pt>
                <c:pt idx="2545">
                  <c:v>5.3557348444669</c:v>
                </c:pt>
                <c:pt idx="2546">
                  <c:v>5.4615029577716996</c:v>
                </c:pt>
                <c:pt idx="2547">
                  <c:v>5.3571209012822996</c:v>
                </c:pt>
                <c:pt idx="2548">
                  <c:v>4.9292959837961003</c:v>
                </c:pt>
                <c:pt idx="2549">
                  <c:v>4.5881896068863997</c:v>
                </c:pt>
                <c:pt idx="2550">
                  <c:v>4.3350987367845004</c:v>
                </c:pt>
                <c:pt idx="2551">
                  <c:v>4.1797526118443002</c:v>
                </c:pt>
                <c:pt idx="2552">
                  <c:v>4.0264882138734999</c:v>
                </c:pt>
                <c:pt idx="2553">
                  <c:v>3.7369117226455</c:v>
                </c:pt>
                <c:pt idx="2554">
                  <c:v>3.2742821316829001</c:v>
                </c:pt>
                <c:pt idx="2555">
                  <c:v>3.1259792667977</c:v>
                </c:pt>
                <c:pt idx="2556">
                  <c:v>3.1263138274006002</c:v>
                </c:pt>
                <c:pt idx="2557">
                  <c:v>2.9853609006761999</c:v>
                </c:pt>
                <c:pt idx="2558">
                  <c:v>2.9042483938036998</c:v>
                </c:pt>
                <c:pt idx="2559">
                  <c:v>2.9189428285135</c:v>
                </c:pt>
                <c:pt idx="2560">
                  <c:v>2.9356310580503999</c:v>
                </c:pt>
                <c:pt idx="2561">
                  <c:v>2.9227754866082001</c:v>
                </c:pt>
                <c:pt idx="2562">
                  <c:v>3.0461247718101001</c:v>
                </c:pt>
                <c:pt idx="2563">
                  <c:v>3.1944102720824001</c:v>
                </c:pt>
                <c:pt idx="2564">
                  <c:v>3.3190847322717998</c:v>
                </c:pt>
                <c:pt idx="2565">
                  <c:v>3.4562563106552999</c:v>
                </c:pt>
                <c:pt idx="2566">
                  <c:v>3.8645785740124001</c:v>
                </c:pt>
                <c:pt idx="2567">
                  <c:v>4.8331767223927002</c:v>
                </c:pt>
                <c:pt idx="2568">
                  <c:v>5.2193194688837004</c:v>
                </c:pt>
                <c:pt idx="2569">
                  <c:v>5.2258994759000004</c:v>
                </c:pt>
                <c:pt idx="2570">
                  <c:v>5.2438274597575996</c:v>
                </c:pt>
                <c:pt idx="2571">
                  <c:v>5.5470985346779997</c:v>
                </c:pt>
                <c:pt idx="2572">
                  <c:v>5.7628291448729003</c:v>
                </c:pt>
                <c:pt idx="2573">
                  <c:v>6.0380253802887003</c:v>
                </c:pt>
                <c:pt idx="2574">
                  <c:v>6.1010217490167999</c:v>
                </c:pt>
                <c:pt idx="2575">
                  <c:v>6.1217200389205999</c:v>
                </c:pt>
                <c:pt idx="2576">
                  <c:v>5.8406070131814003</c:v>
                </c:pt>
                <c:pt idx="2577">
                  <c:v>5.5351791262184999</c:v>
                </c:pt>
                <c:pt idx="2578">
                  <c:v>4.9894628508796002</c:v>
                </c:pt>
                <c:pt idx="2579">
                  <c:v>4.7491826431746</c:v>
                </c:pt>
                <c:pt idx="2580">
                  <c:v>4.5313117956597004</c:v>
                </c:pt>
                <c:pt idx="2581">
                  <c:v>4.2309627797002998</c:v>
                </c:pt>
                <c:pt idx="2582">
                  <c:v>3.8838799255429999</c:v>
                </c:pt>
                <c:pt idx="2583">
                  <c:v>4.4057397729419003</c:v>
                </c:pt>
                <c:pt idx="2584">
                  <c:v>4.6605208526455</c:v>
                </c:pt>
                <c:pt idx="2585">
                  <c:v>4.4725404389600998</c:v>
                </c:pt>
                <c:pt idx="2586">
                  <c:v>4.4220781538834002</c:v>
                </c:pt>
                <c:pt idx="2587">
                  <c:v>4.6071123821458997</c:v>
                </c:pt>
                <c:pt idx="2588">
                  <c:v>4.7030648032651001</c:v>
                </c:pt>
                <c:pt idx="2589">
                  <c:v>4.5552265592817998</c:v>
                </c:pt>
                <c:pt idx="2590">
                  <c:v>4.6171258959630004</c:v>
                </c:pt>
                <c:pt idx="2591">
                  <c:v>5.1587263060264998</c:v>
                </c:pt>
                <c:pt idx="2592">
                  <c:v>5.3910801235966002</c:v>
                </c:pt>
                <c:pt idx="2593">
                  <c:v>5.4141016843683003</c:v>
                </c:pt>
                <c:pt idx="2594">
                  <c:v>5.5499723612515997</c:v>
                </c:pt>
                <c:pt idx="2595">
                  <c:v>5.5745130355689998</c:v>
                </c:pt>
                <c:pt idx="2596">
                  <c:v>5.5509043500302999</c:v>
                </c:pt>
                <c:pt idx="2597">
                  <c:v>5.7143477279018997</c:v>
                </c:pt>
                <c:pt idx="2598">
                  <c:v>6.0614611527202999</c:v>
                </c:pt>
                <c:pt idx="2599">
                  <c:v>6.0963557080803996</c:v>
                </c:pt>
                <c:pt idx="2600">
                  <c:v>6.4115793369781002</c:v>
                </c:pt>
                <c:pt idx="2601">
                  <c:v>6.3648251425189004</c:v>
                </c:pt>
                <c:pt idx="2602">
                  <c:v>6.1786346952368998</c:v>
                </c:pt>
                <c:pt idx="2603">
                  <c:v>5.4293307169037996</c:v>
                </c:pt>
                <c:pt idx="2604">
                  <c:v>4.3261653155833999</c:v>
                </c:pt>
                <c:pt idx="2605">
                  <c:v>3.8236126420804002</c:v>
                </c:pt>
                <c:pt idx="2606">
                  <c:v>3.6339780438523999</c:v>
                </c:pt>
                <c:pt idx="2607">
                  <c:v>3.3840837590022002</c:v>
                </c:pt>
                <c:pt idx="2608">
                  <c:v>3.8447401882582999</c:v>
                </c:pt>
                <c:pt idx="2609">
                  <c:v>3.7564457780475999</c:v>
                </c:pt>
                <c:pt idx="2610">
                  <c:v>3.6579679690904001</c:v>
                </c:pt>
                <c:pt idx="2611">
                  <c:v>3.8774178738435001</c:v>
                </c:pt>
                <c:pt idx="2612">
                  <c:v>4.3500798383102</c:v>
                </c:pt>
                <c:pt idx="2613">
                  <c:v>4.3924560807606996</c:v>
                </c:pt>
                <c:pt idx="2614">
                  <c:v>4.3693841222162</c:v>
                </c:pt>
                <c:pt idx="2615">
                  <c:v>4.2479126740859003</c:v>
                </c:pt>
                <c:pt idx="2616">
                  <c:v>3.7689645896795998</c:v>
                </c:pt>
                <c:pt idx="2617">
                  <c:v>3.4627500419835999</c:v>
                </c:pt>
                <c:pt idx="2618">
                  <c:v>3.5958562508404999</c:v>
                </c:pt>
                <c:pt idx="2619">
                  <c:v>3.7010030854878</c:v>
                </c:pt>
                <c:pt idx="2620">
                  <c:v>3.7427270169706</c:v>
                </c:pt>
                <c:pt idx="2621">
                  <c:v>3.8335378315569</c:v>
                </c:pt>
                <c:pt idx="2622">
                  <c:v>3.9685161354348999</c:v>
                </c:pt>
                <c:pt idx="2623">
                  <c:v>3.9930091051467</c:v>
                </c:pt>
                <c:pt idx="2624">
                  <c:v>4.0580507427711998</c:v>
                </c:pt>
                <c:pt idx="2625">
                  <c:v>3.9913033173994998</c:v>
                </c:pt>
                <c:pt idx="2626">
                  <c:v>3.5772899988182001</c:v>
                </c:pt>
                <c:pt idx="2627">
                  <c:v>3.5204964040522002</c:v>
                </c:pt>
                <c:pt idx="2628">
                  <c:v>3.5468192152678002</c:v>
                </c:pt>
                <c:pt idx="2629">
                  <c:v>3.5343960661012002</c:v>
                </c:pt>
                <c:pt idx="2630">
                  <c:v>3.4695349199212999</c:v>
                </c:pt>
                <c:pt idx="2631">
                  <c:v>3.1020381747043002</c:v>
                </c:pt>
                <c:pt idx="2632">
                  <c:v>2.7983679998164002</c:v>
                </c:pt>
                <c:pt idx="2633">
                  <c:v>2.5189485358905999</c:v>
                </c:pt>
                <c:pt idx="2634">
                  <c:v>2.5172546864223002</c:v>
                </c:pt>
                <c:pt idx="2635">
                  <c:v>2.8688332419250999</c:v>
                </c:pt>
                <c:pt idx="2636">
                  <c:v>2.9648075816746</c:v>
                </c:pt>
                <c:pt idx="2637">
                  <c:v>3.2013233981815001</c:v>
                </c:pt>
                <c:pt idx="2638">
                  <c:v>3.4726000812455</c:v>
                </c:pt>
                <c:pt idx="2639">
                  <c:v>3.4617762729625001</c:v>
                </c:pt>
                <c:pt idx="2640">
                  <c:v>3.4138317360006001</c:v>
                </c:pt>
                <c:pt idx="2641">
                  <c:v>3.4352358992887</c:v>
                </c:pt>
                <c:pt idx="2642">
                  <c:v>3.5433918460111</c:v>
                </c:pt>
                <c:pt idx="2643">
                  <c:v>3.6475931816573</c:v>
                </c:pt>
                <c:pt idx="2644">
                  <c:v>3.786065256518</c:v>
                </c:pt>
                <c:pt idx="2645">
                  <c:v>4.0571499954136998</c:v>
                </c:pt>
                <c:pt idx="2646">
                  <c:v>4.2825512288503997</c:v>
                </c:pt>
                <c:pt idx="2647">
                  <c:v>4.0133958122075004</c:v>
                </c:pt>
                <c:pt idx="2648">
                  <c:v>3.6127526930056</c:v>
                </c:pt>
                <c:pt idx="2649">
                  <c:v>3.5226952641618001</c:v>
                </c:pt>
                <c:pt idx="2650">
                  <c:v>3.7464111537755</c:v>
                </c:pt>
                <c:pt idx="2651">
                  <c:v>3.9836363520582001</c:v>
                </c:pt>
                <c:pt idx="2652">
                  <c:v>4.1406851491741996</c:v>
                </c:pt>
                <c:pt idx="2653">
                  <c:v>4.0534820858467997</c:v>
                </c:pt>
                <c:pt idx="2654">
                  <c:v>3.9785366051412998</c:v>
                </c:pt>
                <c:pt idx="2655">
                  <c:v>4.0606984343650998</c:v>
                </c:pt>
                <c:pt idx="2656">
                  <c:v>4.5089740867761003</c:v>
                </c:pt>
                <c:pt idx="2657">
                  <c:v>4.9934802410241002</c:v>
                </c:pt>
                <c:pt idx="2658">
                  <c:v>5.4485004778343997</c:v>
                </c:pt>
                <c:pt idx="2659">
                  <c:v>6.0484615187689004</c:v>
                </c:pt>
                <c:pt idx="2660">
                  <c:v>6.4698063521157003</c:v>
                </c:pt>
                <c:pt idx="2661">
                  <c:v>6.4434174784970999</c:v>
                </c:pt>
                <c:pt idx="2662">
                  <c:v>6.1296072295704001</c:v>
                </c:pt>
                <c:pt idx="2663">
                  <c:v>6.2198612972573999</c:v>
                </c:pt>
                <c:pt idx="2664">
                  <c:v>6.0833868073649997</c:v>
                </c:pt>
                <c:pt idx="2665">
                  <c:v>5.9707296542185002</c:v>
                </c:pt>
                <c:pt idx="2666">
                  <c:v>6.1677078777223997</c:v>
                </c:pt>
                <c:pt idx="2667">
                  <c:v>6.0802062465304996</c:v>
                </c:pt>
                <c:pt idx="2668">
                  <c:v>5.9684485479614002</c:v>
                </c:pt>
                <c:pt idx="2669">
                  <c:v>6.0387006732264004</c:v>
                </c:pt>
                <c:pt idx="2670">
                  <c:v>6.1056975651725001</c:v>
                </c:pt>
                <c:pt idx="2671">
                  <c:v>6.2239322711311997</c:v>
                </c:pt>
                <c:pt idx="2672">
                  <c:v>6.1104870213845999</c:v>
                </c:pt>
                <c:pt idx="2673">
                  <c:v>5.8616191111214997</c:v>
                </c:pt>
                <c:pt idx="2674">
                  <c:v>5.5644100210392002</c:v>
                </c:pt>
                <c:pt idx="2675">
                  <c:v>5.3876771768004996</c:v>
                </c:pt>
                <c:pt idx="2676">
                  <c:v>5.3701382920132996</c:v>
                </c:pt>
                <c:pt idx="2677">
                  <c:v>5.2915599401964002</c:v>
                </c:pt>
                <c:pt idx="2678">
                  <c:v>4.9824734737786001</c:v>
                </c:pt>
                <c:pt idx="2679">
                  <c:v>4.4956800948701003</c:v>
                </c:pt>
                <c:pt idx="2680">
                  <c:v>4.3700716730028999</c:v>
                </c:pt>
                <c:pt idx="2681">
                  <c:v>4.1547960727989999</c:v>
                </c:pt>
                <c:pt idx="2682">
                  <c:v>4.2476269249082002</c:v>
                </c:pt>
                <c:pt idx="2683">
                  <c:v>3.9945778992392</c:v>
                </c:pt>
                <c:pt idx="2684">
                  <c:v>4.1032028996476004</c:v>
                </c:pt>
                <c:pt idx="2685">
                  <c:v>4.2107416027979996</c:v>
                </c:pt>
                <c:pt idx="2686">
                  <c:v>4.1650565837473996</c:v>
                </c:pt>
                <c:pt idx="2687">
                  <c:v>4.1860606490494998</c:v>
                </c:pt>
                <c:pt idx="2688">
                  <c:v>4.2316007441087997</c:v>
                </c:pt>
                <c:pt idx="2689">
                  <c:v>4.5210464534500003</c:v>
                </c:pt>
                <c:pt idx="2690">
                  <c:v>4.5268741851258003</c:v>
                </c:pt>
                <c:pt idx="2691">
                  <c:v>4.4308107179</c:v>
                </c:pt>
                <c:pt idx="2692">
                  <c:v>4.4224359903095003</c:v>
                </c:pt>
                <c:pt idx="2693">
                  <c:v>4.589357417734</c:v>
                </c:pt>
                <c:pt idx="2694">
                  <c:v>4.8582968899703003</c:v>
                </c:pt>
                <c:pt idx="2695">
                  <c:v>5.0373419120255001</c:v>
                </c:pt>
                <c:pt idx="2696">
                  <c:v>5.0618221166852004</c:v>
                </c:pt>
                <c:pt idx="2697">
                  <c:v>5.0894279195849004</c:v>
                </c:pt>
                <c:pt idx="2698">
                  <c:v>4.7810498054741997</c:v>
                </c:pt>
                <c:pt idx="2699">
                  <c:v>4.4322746403949997</c:v>
                </c:pt>
                <c:pt idx="2700">
                  <c:v>4.1653229631326001</c:v>
                </c:pt>
                <c:pt idx="2701">
                  <c:v>4.5184831842920996</c:v>
                </c:pt>
                <c:pt idx="2702">
                  <c:v>4.3247196103484997</c:v>
                </c:pt>
                <c:pt idx="2703">
                  <c:v>4.7143026135598998</c:v>
                </c:pt>
                <c:pt idx="2704">
                  <c:v>4.6858953630307001</c:v>
                </c:pt>
                <c:pt idx="2705">
                  <c:v>4.3312210255470998</c:v>
                </c:pt>
                <c:pt idx="2706">
                  <c:v>4.3030436064603004</c:v>
                </c:pt>
                <c:pt idx="2707">
                  <c:v>4.4804358848778003</c:v>
                </c:pt>
                <c:pt idx="2708">
                  <c:v>4.4801109371508998</c:v>
                </c:pt>
                <c:pt idx="2709">
                  <c:v>4.7075429112708997</c:v>
                </c:pt>
                <c:pt idx="2710">
                  <c:v>4.6964736289472997</c:v>
                </c:pt>
                <c:pt idx="2711">
                  <c:v>4.6188356073929002</c:v>
                </c:pt>
                <c:pt idx="2712">
                  <c:v>4.4880508695183998</c:v>
                </c:pt>
                <c:pt idx="2713">
                  <c:v>4.4103986784561</c:v>
                </c:pt>
                <c:pt idx="2714">
                  <c:v>4.4672553570713003</c:v>
                </c:pt>
                <c:pt idx="2715">
                  <c:v>4.7098520375656996</c:v>
                </c:pt>
                <c:pt idx="2716">
                  <c:v>4.8953514118915997</c:v>
                </c:pt>
                <c:pt idx="2717">
                  <c:v>5.0481709107828996</c:v>
                </c:pt>
                <c:pt idx="2718">
                  <c:v>5.1852309455342001</c:v>
                </c:pt>
                <c:pt idx="2719">
                  <c:v>5.3267456987857003</c:v>
                </c:pt>
                <c:pt idx="2720">
                  <c:v>5.3393868733338001</c:v>
                </c:pt>
                <c:pt idx="2721">
                  <c:v>5.4438661443146001</c:v>
                </c:pt>
                <c:pt idx="2722">
                  <c:v>5.3481276744558004</c:v>
                </c:pt>
                <c:pt idx="2723">
                  <c:v>5.0407684655820999</c:v>
                </c:pt>
                <c:pt idx="2724">
                  <c:v>4.4916546967197002</c:v>
                </c:pt>
                <c:pt idx="2725">
                  <c:v>4.3865584153772001</c:v>
                </c:pt>
                <c:pt idx="2726">
                  <c:v>4.5297244148285003</c:v>
                </c:pt>
                <c:pt idx="2727">
                  <c:v>5.2170843268876999</c:v>
                </c:pt>
                <c:pt idx="2728">
                  <c:v>5.1054554292737002</c:v>
                </c:pt>
                <c:pt idx="2729">
                  <c:v>4.5186277367952004</c:v>
                </c:pt>
                <c:pt idx="2730">
                  <c:v>3.7812429649785</c:v>
                </c:pt>
                <c:pt idx="2731">
                  <c:v>3.07446466734</c:v>
                </c:pt>
                <c:pt idx="2732">
                  <c:v>3.1492526294458001</c:v>
                </c:pt>
                <c:pt idx="2733">
                  <c:v>3.3503733183916999</c:v>
                </c:pt>
                <c:pt idx="2734">
                  <c:v>3.60049626665</c:v>
                </c:pt>
                <c:pt idx="2735">
                  <c:v>3.7808355857637999</c:v>
                </c:pt>
                <c:pt idx="2736">
                  <c:v>3.8012942446084002</c:v>
                </c:pt>
                <c:pt idx="2737">
                  <c:v>3.7527593205039</c:v>
                </c:pt>
                <c:pt idx="2738">
                  <c:v>3.6574859718185002</c:v>
                </c:pt>
                <c:pt idx="2739">
                  <c:v>3.6028257790312002</c:v>
                </c:pt>
                <c:pt idx="2740">
                  <c:v>3.5574626988809999</c:v>
                </c:pt>
                <c:pt idx="2741">
                  <c:v>3.5862581890384</c:v>
                </c:pt>
                <c:pt idx="2742">
                  <c:v>3.5424313148826001</c:v>
                </c:pt>
                <c:pt idx="2743">
                  <c:v>3.4190168142447002</c:v>
                </c:pt>
                <c:pt idx="2744">
                  <c:v>3.1536660636201002</c:v>
                </c:pt>
                <c:pt idx="2745">
                  <c:v>3.1603042966345001</c:v>
                </c:pt>
                <c:pt idx="2746">
                  <c:v>3.1421308178367</c:v>
                </c:pt>
                <c:pt idx="2747">
                  <c:v>3.1707960458140998</c:v>
                </c:pt>
                <c:pt idx="2748">
                  <c:v>3.3967311546547001</c:v>
                </c:pt>
                <c:pt idx="2749">
                  <c:v>3.4242406095506999</c:v>
                </c:pt>
                <c:pt idx="2750">
                  <c:v>4.0306907759776003</c:v>
                </c:pt>
                <c:pt idx="2751">
                  <c:v>3.5138549965151999</c:v>
                </c:pt>
                <c:pt idx="2752">
                  <c:v>3.4724448513797999</c:v>
                </c:pt>
                <c:pt idx="2753">
                  <c:v>3.4307123774060999</c:v>
                </c:pt>
                <c:pt idx="2754">
                  <c:v>2.7187877102361</c:v>
                </c:pt>
                <c:pt idx="2755">
                  <c:v>3.0187718240977</c:v>
                </c:pt>
                <c:pt idx="2756">
                  <c:v>3.1750535126438</c:v>
                </c:pt>
                <c:pt idx="2757">
                  <c:v>3.4338517339230998</c:v>
                </c:pt>
                <c:pt idx="2758">
                  <c:v>3.6189328817563999</c:v>
                </c:pt>
                <c:pt idx="2759">
                  <c:v>3.9025094709373001</c:v>
                </c:pt>
                <c:pt idx="2760">
                  <c:v>4.2698225958444</c:v>
                </c:pt>
                <c:pt idx="2761">
                  <c:v>4.4020746973882003</c:v>
                </c:pt>
                <c:pt idx="2762">
                  <c:v>4.1525029001852003</c:v>
                </c:pt>
                <c:pt idx="2763">
                  <c:v>4.0242585290147002</c:v>
                </c:pt>
                <c:pt idx="2764">
                  <c:v>3.9054722011829002</c:v>
                </c:pt>
                <c:pt idx="2765">
                  <c:v>3.7844326817246001</c:v>
                </c:pt>
                <c:pt idx="2766">
                  <c:v>3.7524142438279999</c:v>
                </c:pt>
                <c:pt idx="2767">
                  <c:v>3.9083080467742</c:v>
                </c:pt>
                <c:pt idx="2768">
                  <c:v>4.2033341407937996</c:v>
                </c:pt>
                <c:pt idx="2769">
                  <c:v>4.3571931308779002</c:v>
                </c:pt>
                <c:pt idx="2770">
                  <c:v>4.2310882440865001</c:v>
                </c:pt>
                <c:pt idx="2771">
                  <c:v>3.5835336326044001</c:v>
                </c:pt>
                <c:pt idx="2772">
                  <c:v>3.3528747117090001</c:v>
                </c:pt>
                <c:pt idx="2773">
                  <c:v>3.4259471535189001</c:v>
                </c:pt>
                <c:pt idx="2774">
                  <c:v>3.3090356034884998</c:v>
                </c:pt>
                <c:pt idx="2775">
                  <c:v>3.1627095066922002</c:v>
                </c:pt>
                <c:pt idx="2776">
                  <c:v>3.1674393361818001</c:v>
                </c:pt>
                <c:pt idx="2777">
                  <c:v>3.2355886940690999</c:v>
                </c:pt>
                <c:pt idx="2778">
                  <c:v>3.2412016627760001</c:v>
                </c:pt>
                <c:pt idx="2779">
                  <c:v>3.2775326076455</c:v>
                </c:pt>
                <c:pt idx="2780">
                  <c:v>3.4072398493836999</c:v>
                </c:pt>
                <c:pt idx="2781">
                  <c:v>3.7715286266805998</c:v>
                </c:pt>
                <c:pt idx="2782">
                  <c:v>4.0215103786934998</c:v>
                </c:pt>
                <c:pt idx="2783">
                  <c:v>3.8119664255434</c:v>
                </c:pt>
                <c:pt idx="2784">
                  <c:v>3.8788399694787001</c:v>
                </c:pt>
                <c:pt idx="2785">
                  <c:v>3.7076565491317002</c:v>
                </c:pt>
                <c:pt idx="2786">
                  <c:v>3.6543182023746001</c:v>
                </c:pt>
                <c:pt idx="2787">
                  <c:v>3.59422459493</c:v>
                </c:pt>
                <c:pt idx="2788">
                  <c:v>3.5504610594542001</c:v>
                </c:pt>
                <c:pt idx="2789">
                  <c:v>3.5362217316287001</c:v>
                </c:pt>
                <c:pt idx="2790">
                  <c:v>3.6408923086331</c:v>
                </c:pt>
                <c:pt idx="2791">
                  <c:v>3.8218568428588</c:v>
                </c:pt>
                <c:pt idx="2792">
                  <c:v>3.4456456055281999</c:v>
                </c:pt>
                <c:pt idx="2793">
                  <c:v>3.3321579701310999</c:v>
                </c:pt>
                <c:pt idx="2794">
                  <c:v>3.1826888108600002</c:v>
                </c:pt>
                <c:pt idx="2795">
                  <c:v>3.0213906778547002</c:v>
                </c:pt>
                <c:pt idx="2796">
                  <c:v>2.9510327415190001</c:v>
                </c:pt>
                <c:pt idx="2797">
                  <c:v>3.0128622732605002</c:v>
                </c:pt>
                <c:pt idx="2798">
                  <c:v>3.1512420026684</c:v>
                </c:pt>
                <c:pt idx="2799">
                  <c:v>3.5505995178314</c:v>
                </c:pt>
                <c:pt idx="2800">
                  <c:v>3.8533736133089</c:v>
                </c:pt>
                <c:pt idx="2801">
                  <c:v>4.0985345931874999</c:v>
                </c:pt>
                <c:pt idx="2802">
                  <c:v>4.3498944223441001</c:v>
                </c:pt>
                <c:pt idx="2803">
                  <c:v>4.4829470534705997</c:v>
                </c:pt>
                <c:pt idx="2804">
                  <c:v>5.0706860085439001</c:v>
                </c:pt>
                <c:pt idx="2805">
                  <c:v>5.5358615590882998</c:v>
                </c:pt>
                <c:pt idx="2806">
                  <c:v>6.1032085831035996</c:v>
                </c:pt>
                <c:pt idx="2807">
                  <c:v>6.3374038044740004</c:v>
                </c:pt>
                <c:pt idx="2808">
                  <c:v>6.4467766750448003</c:v>
                </c:pt>
                <c:pt idx="2809">
                  <c:v>6.6203452659037003</c:v>
                </c:pt>
                <c:pt idx="2810">
                  <c:v>6.9452125477886</c:v>
                </c:pt>
                <c:pt idx="2811">
                  <c:v>6.9473053993636</c:v>
                </c:pt>
                <c:pt idx="2812">
                  <c:v>6.6239130975817</c:v>
                </c:pt>
                <c:pt idx="2813">
                  <c:v>6.3371407255807002</c:v>
                </c:pt>
                <c:pt idx="2814">
                  <c:v>6.0661910836909998</c:v>
                </c:pt>
                <c:pt idx="2815">
                  <c:v>5.8737621563092004</c:v>
                </c:pt>
                <c:pt idx="2816">
                  <c:v>5.3910136527652996</c:v>
                </c:pt>
                <c:pt idx="2817">
                  <c:v>4.6848363365483996</c:v>
                </c:pt>
                <c:pt idx="2818">
                  <c:v>4.1903849259883001</c:v>
                </c:pt>
                <c:pt idx="2819">
                  <c:v>3.5860901760932999</c:v>
                </c:pt>
                <c:pt idx="2820">
                  <c:v>2.8373107251617999</c:v>
                </c:pt>
                <c:pt idx="2821">
                  <c:v>2.6458223831574998</c:v>
                </c:pt>
                <c:pt idx="2822">
                  <c:v>2.3773297780400999</c:v>
                </c:pt>
                <c:pt idx="2823">
                  <c:v>2.3942741010135</c:v>
                </c:pt>
                <c:pt idx="2824">
                  <c:v>2.3916285683276999</c:v>
                </c:pt>
                <c:pt idx="2825">
                  <c:v>2.3027058849478999</c:v>
                </c:pt>
                <c:pt idx="2826">
                  <c:v>2.2504296677062001</c:v>
                </c:pt>
                <c:pt idx="2827">
                  <c:v>2.0844429912261999</c:v>
                </c:pt>
                <c:pt idx="2828">
                  <c:v>2.0656920407491</c:v>
                </c:pt>
                <c:pt idx="2829">
                  <c:v>2.1402823470611998</c:v>
                </c:pt>
                <c:pt idx="2830">
                  <c:v>2.1809559790855002</c:v>
                </c:pt>
                <c:pt idx="2831">
                  <c:v>2.1031334843051002</c:v>
                </c:pt>
                <c:pt idx="2832">
                  <c:v>2.2569215341127999</c:v>
                </c:pt>
                <c:pt idx="2833">
                  <c:v>2.4965891068605002</c:v>
                </c:pt>
                <c:pt idx="2834">
                  <c:v>2.7272358688781</c:v>
                </c:pt>
                <c:pt idx="2835">
                  <c:v>2.9162869607038999</c:v>
                </c:pt>
                <c:pt idx="2836">
                  <c:v>2.7817321966120998</c:v>
                </c:pt>
                <c:pt idx="2837">
                  <c:v>2.8909846942908999</c:v>
                </c:pt>
                <c:pt idx="2838">
                  <c:v>3.5750957716793001</c:v>
                </c:pt>
                <c:pt idx="2839">
                  <c:v>4.8026269996573001</c:v>
                </c:pt>
                <c:pt idx="2840">
                  <c:v>5.3863980888105001</c:v>
                </c:pt>
                <c:pt idx="2841">
                  <c:v>5.6780275612424003</c:v>
                </c:pt>
                <c:pt idx="2842">
                  <c:v>6.1325817690113</c:v>
                </c:pt>
                <c:pt idx="2843">
                  <c:v>6.5415646578497997</c:v>
                </c:pt>
                <c:pt idx="2844">
                  <c:v>6.9288988433609999</c:v>
                </c:pt>
                <c:pt idx="2845">
                  <c:v>7.3350358018495001</c:v>
                </c:pt>
                <c:pt idx="2846">
                  <c:v>7.8866605728334997</c:v>
                </c:pt>
                <c:pt idx="2847">
                  <c:v>8.2463761864973009</c:v>
                </c:pt>
                <c:pt idx="2848">
                  <c:v>8.5221667994695007</c:v>
                </c:pt>
                <c:pt idx="2849">
                  <c:v>8.5006366483567</c:v>
                </c:pt>
                <c:pt idx="2850">
                  <c:v>8.5882520072394009</c:v>
                </c:pt>
                <c:pt idx="2851">
                  <c:v>8.5840993462431996</c:v>
                </c:pt>
                <c:pt idx="2852">
                  <c:v>8.6826543870660995</c:v>
                </c:pt>
                <c:pt idx="2853">
                  <c:v>8.8154880083689999</c:v>
                </c:pt>
                <c:pt idx="2854">
                  <c:v>8.9704580290711995</c:v>
                </c:pt>
                <c:pt idx="2855">
                  <c:v>9.0821141831301002</c:v>
                </c:pt>
                <c:pt idx="2856">
                  <c:v>8.8378163896498005</c:v>
                </c:pt>
                <c:pt idx="2857">
                  <c:v>8.6649565981132994</c:v>
                </c:pt>
                <c:pt idx="2858">
                  <c:v>8.5376581371822002</c:v>
                </c:pt>
                <c:pt idx="2859">
                  <c:v>8.4755183747413003</c:v>
                </c:pt>
                <c:pt idx="2860">
                  <c:v>8.4226694944920002</c:v>
                </c:pt>
                <c:pt idx="2861">
                  <c:v>8.5172016123761995</c:v>
                </c:pt>
                <c:pt idx="2862">
                  <c:v>8.7689788444849999</c:v>
                </c:pt>
                <c:pt idx="2863">
                  <c:v>8.9163788099524997</c:v>
                </c:pt>
                <c:pt idx="2864">
                  <c:v>8.8698640196609002</c:v>
                </c:pt>
                <c:pt idx="2865">
                  <c:v>8.7252817123385</c:v>
                </c:pt>
                <c:pt idx="2866">
                  <c:v>8.5860345307276997</c:v>
                </c:pt>
                <c:pt idx="2867">
                  <c:v>8.5005273906512997</c:v>
                </c:pt>
                <c:pt idx="2868">
                  <c:v>8.3476264062917007</c:v>
                </c:pt>
                <c:pt idx="2869">
                  <c:v>8.5266539727430999</c:v>
                </c:pt>
                <c:pt idx="2870">
                  <c:v>8.3225911293911992</c:v>
                </c:pt>
                <c:pt idx="2871">
                  <c:v>8.0073712892844995</c:v>
                </c:pt>
                <c:pt idx="2872">
                  <c:v>8.0784064160848992</c:v>
                </c:pt>
                <c:pt idx="2873">
                  <c:v>8.0554178521684001</c:v>
                </c:pt>
                <c:pt idx="2874">
                  <c:v>8.7979416585700996</c:v>
                </c:pt>
                <c:pt idx="2875">
                  <c:v>8.8758917407648994</c:v>
                </c:pt>
                <c:pt idx="2876">
                  <c:v>8.7365324210925994</c:v>
                </c:pt>
                <c:pt idx="2877">
                  <c:v>8.6476905333991994</c:v>
                </c:pt>
                <c:pt idx="2878">
                  <c:v>8.9474904914653006</c:v>
                </c:pt>
                <c:pt idx="2879">
                  <c:v>9.4789483497677001</c:v>
                </c:pt>
                <c:pt idx="2880">
                  <c:v>9.8923956406000997</c:v>
                </c:pt>
                <c:pt idx="2881">
                  <c:v>9.8078066342570995</c:v>
                </c:pt>
                <c:pt idx="2882">
                  <c:v>10.237013007924</c:v>
                </c:pt>
                <c:pt idx="2883">
                  <c:v>10.608936958187</c:v>
                </c:pt>
                <c:pt idx="2884">
                  <c:v>9.9135022404477997</c:v>
                </c:pt>
                <c:pt idx="2885">
                  <c:v>9.5545498060574001</c:v>
                </c:pt>
                <c:pt idx="2886">
                  <c:v>9.1599078826520994</c:v>
                </c:pt>
                <c:pt idx="2887">
                  <c:v>8.8352621109838996</c:v>
                </c:pt>
                <c:pt idx="2888">
                  <c:v>8.9669071478744993</c:v>
                </c:pt>
                <c:pt idx="2889">
                  <c:v>9.3259105807251004</c:v>
                </c:pt>
                <c:pt idx="2890">
                  <c:v>9.5404716552235005</c:v>
                </c:pt>
                <c:pt idx="2891">
                  <c:v>8.9170699619799993</c:v>
                </c:pt>
                <c:pt idx="2892">
                  <c:v>8.4816527157665007</c:v>
                </c:pt>
                <c:pt idx="2893">
                  <c:v>8.1793514483719001</c:v>
                </c:pt>
                <c:pt idx="2894">
                  <c:v>8.0172698226877994</c:v>
                </c:pt>
                <c:pt idx="2895">
                  <c:v>7.7269235337640003</c:v>
                </c:pt>
                <c:pt idx="2896">
                  <c:v>7.5679161921612996</c:v>
                </c:pt>
                <c:pt idx="2897">
                  <c:v>7.3187480199479999</c:v>
                </c:pt>
                <c:pt idx="2898">
                  <c:v>7.1394812331491</c:v>
                </c:pt>
                <c:pt idx="2899">
                  <c:v>6.9729997811672</c:v>
                </c:pt>
                <c:pt idx="2900">
                  <c:v>6.6404450847516996</c:v>
                </c:pt>
                <c:pt idx="2901">
                  <c:v>6.4189361764018003</c:v>
                </c:pt>
                <c:pt idx="2902">
                  <c:v>6.2994019665423</c:v>
                </c:pt>
                <c:pt idx="2903">
                  <c:v>6.2557609672490004</c:v>
                </c:pt>
                <c:pt idx="2904">
                  <c:v>6.253222016834</c:v>
                </c:pt>
                <c:pt idx="2905">
                  <c:v>6.2537275646563</c:v>
                </c:pt>
                <c:pt idx="2906">
                  <c:v>6.1676740095150002</c:v>
                </c:pt>
                <c:pt idx="2907">
                  <c:v>6.2309089684292998</c:v>
                </c:pt>
                <c:pt idx="2908">
                  <c:v>6.3312396962411999</c:v>
                </c:pt>
                <c:pt idx="2909">
                  <c:v>6.5036650580873001</c:v>
                </c:pt>
                <c:pt idx="2910">
                  <c:v>6.5643783458665999</c:v>
                </c:pt>
                <c:pt idx="2911">
                  <c:v>6.5323360022200996</c:v>
                </c:pt>
                <c:pt idx="2912">
                  <c:v>6.7670659803737001</c:v>
                </c:pt>
                <c:pt idx="2913">
                  <c:v>6.9474794159924</c:v>
                </c:pt>
                <c:pt idx="2914">
                  <c:v>6.4626765691339001</c:v>
                </c:pt>
                <c:pt idx="2915">
                  <c:v>6.7821922627223001</c:v>
                </c:pt>
                <c:pt idx="2916">
                  <c:v>7.2472045185893004</c:v>
                </c:pt>
                <c:pt idx="2917">
                  <c:v>8.1656394729340001</c:v>
                </c:pt>
                <c:pt idx="2918">
                  <c:v>7.8048730045376002</c:v>
                </c:pt>
                <c:pt idx="2919">
                  <c:v>6.7601662019519999</c:v>
                </c:pt>
                <c:pt idx="2920">
                  <c:v>5.1751748502461998</c:v>
                </c:pt>
                <c:pt idx="2921">
                  <c:v>4.6985615122356004</c:v>
                </c:pt>
                <c:pt idx="2922">
                  <c:v>5.0415659643366997</c:v>
                </c:pt>
                <c:pt idx="2923">
                  <c:v>4.7008957261601001</c:v>
                </c:pt>
                <c:pt idx="2924">
                  <c:v>4.0897200533865004</c:v>
                </c:pt>
                <c:pt idx="2925">
                  <c:v>3.3797961156711001</c:v>
                </c:pt>
                <c:pt idx="2926">
                  <c:v>3.5818256762290002</c:v>
                </c:pt>
                <c:pt idx="2927">
                  <c:v>3.8072775390979001</c:v>
                </c:pt>
                <c:pt idx="2928">
                  <c:v>3.9141770591183001</c:v>
                </c:pt>
                <c:pt idx="2929">
                  <c:v>3.9906605156946</c:v>
                </c:pt>
                <c:pt idx="2930">
                  <c:v>3.9818062007971999</c:v>
                </c:pt>
                <c:pt idx="2931">
                  <c:v>3.9845306720509002</c:v>
                </c:pt>
                <c:pt idx="2932">
                  <c:v>4.0529686378517997</c:v>
                </c:pt>
                <c:pt idx="2933">
                  <c:v>4.1788955583408001</c:v>
                </c:pt>
                <c:pt idx="2934">
                  <c:v>4.2149049580532996</c:v>
                </c:pt>
                <c:pt idx="2935">
                  <c:v>4.1082238451563002</c:v>
                </c:pt>
                <c:pt idx="2936">
                  <c:v>3.7474131291950998</c:v>
                </c:pt>
                <c:pt idx="2937">
                  <c:v>3.5847713160888</c:v>
                </c:pt>
                <c:pt idx="2938">
                  <c:v>3.5948716369258</c:v>
                </c:pt>
                <c:pt idx="2939">
                  <c:v>3.3557285413779998</c:v>
                </c:pt>
                <c:pt idx="2940">
                  <c:v>3.2857300131270999</c:v>
                </c:pt>
                <c:pt idx="2941">
                  <c:v>3.7028313272075999</c:v>
                </c:pt>
                <c:pt idx="2942">
                  <c:v>3.7670191839395</c:v>
                </c:pt>
                <c:pt idx="2943">
                  <c:v>3.6894417682017999</c:v>
                </c:pt>
                <c:pt idx="2944">
                  <c:v>3.3549970403914</c:v>
                </c:pt>
                <c:pt idx="2945">
                  <c:v>2.9658339441317998</c:v>
                </c:pt>
                <c:pt idx="2946">
                  <c:v>3.0662531619215998</c:v>
                </c:pt>
                <c:pt idx="2947">
                  <c:v>2.9129566421524999</c:v>
                </c:pt>
                <c:pt idx="2948">
                  <c:v>3.1395273229473002</c:v>
                </c:pt>
                <c:pt idx="2949">
                  <c:v>3.1934062473549001</c:v>
                </c:pt>
                <c:pt idx="2950">
                  <c:v>3.0942501459242999</c:v>
                </c:pt>
                <c:pt idx="2951">
                  <c:v>3.5424949641280001</c:v>
                </c:pt>
                <c:pt idx="2952">
                  <c:v>4.7376314805081003</c:v>
                </c:pt>
                <c:pt idx="2953">
                  <c:v>5.4315338490779999</c:v>
                </c:pt>
                <c:pt idx="2954">
                  <c:v>5.8755240841403999</c:v>
                </c:pt>
                <c:pt idx="2955">
                  <c:v>6.1316547229499996</c:v>
                </c:pt>
                <c:pt idx="2956">
                  <c:v>6.0937312980282003</c:v>
                </c:pt>
                <c:pt idx="2957">
                  <c:v>6.2073357065580002</c:v>
                </c:pt>
                <c:pt idx="2958">
                  <c:v>6.4583611282467999</c:v>
                </c:pt>
                <c:pt idx="2959">
                  <c:v>6.6207620180304998</c:v>
                </c:pt>
                <c:pt idx="2960">
                  <c:v>6.7730410819909999</c:v>
                </c:pt>
                <c:pt idx="2961">
                  <c:v>6.9358727695722999</c:v>
                </c:pt>
                <c:pt idx="2962">
                  <c:v>7.2839403961751996</c:v>
                </c:pt>
                <c:pt idx="2963">
                  <c:v>7.4056393095170003</c:v>
                </c:pt>
                <c:pt idx="2964">
                  <c:v>7.3932581599810998</c:v>
                </c:pt>
                <c:pt idx="2965">
                  <c:v>7.0861064511266001</c:v>
                </c:pt>
                <c:pt idx="2966">
                  <c:v>6.8228305004624001</c:v>
                </c:pt>
                <c:pt idx="2967">
                  <c:v>6.4177032664164004</c:v>
                </c:pt>
                <c:pt idx="2968">
                  <c:v>6.1367029150479002</c:v>
                </c:pt>
                <c:pt idx="2969">
                  <c:v>6.0321802838499998</c:v>
                </c:pt>
                <c:pt idx="2970">
                  <c:v>5.9382308921267999</c:v>
                </c:pt>
                <c:pt idx="2971">
                  <c:v>5.8321082022670998</c:v>
                </c:pt>
                <c:pt idx="2972">
                  <c:v>5.7336660758656004</c:v>
                </c:pt>
                <c:pt idx="2973">
                  <c:v>5.7688128146190998</c:v>
                </c:pt>
                <c:pt idx="2974">
                  <c:v>5.7837845162866</c:v>
                </c:pt>
                <c:pt idx="2975">
                  <c:v>5.8387082180245997</c:v>
                </c:pt>
                <c:pt idx="2976">
                  <c:v>5.8418242386747004</c:v>
                </c:pt>
                <c:pt idx="2977">
                  <c:v>5.8143271889303998</c:v>
                </c:pt>
                <c:pt idx="2978">
                  <c:v>5.7946545309252997</c:v>
                </c:pt>
                <c:pt idx="2979">
                  <c:v>5.6040349437144004</c:v>
                </c:pt>
                <c:pt idx="2980">
                  <c:v>5.6205247246952004</c:v>
                </c:pt>
                <c:pt idx="2981">
                  <c:v>5.3383963264850998</c:v>
                </c:pt>
                <c:pt idx="2982">
                  <c:v>5.3076034196644004</c:v>
                </c:pt>
                <c:pt idx="2983">
                  <c:v>5.2211400757912001</c:v>
                </c:pt>
                <c:pt idx="2984">
                  <c:v>5.1482974482710002</c:v>
                </c:pt>
                <c:pt idx="2985">
                  <c:v>5.1467263151406</c:v>
                </c:pt>
                <c:pt idx="2986">
                  <c:v>5.1414966426915996</c:v>
                </c:pt>
                <c:pt idx="2987">
                  <c:v>5.1060414405721</c:v>
                </c:pt>
                <c:pt idx="2988">
                  <c:v>5.0576132722005003</c:v>
                </c:pt>
                <c:pt idx="2989">
                  <c:v>5.0454661835776999</c:v>
                </c:pt>
                <c:pt idx="2990">
                  <c:v>5.0624042624495997</c:v>
                </c:pt>
                <c:pt idx="2991">
                  <c:v>4.9336160140966996</c:v>
                </c:pt>
                <c:pt idx="2992">
                  <c:v>5.2686146003948</c:v>
                </c:pt>
                <c:pt idx="2993">
                  <c:v>5.6893028390689002</c:v>
                </c:pt>
                <c:pt idx="2994">
                  <c:v>5.9566859002435999</c:v>
                </c:pt>
                <c:pt idx="2995">
                  <c:v>5.8047830587576001</c:v>
                </c:pt>
                <c:pt idx="2996">
                  <c:v>6.0900901748651997</c:v>
                </c:pt>
                <c:pt idx="2997">
                  <c:v>6.1037204173455004</c:v>
                </c:pt>
                <c:pt idx="2998">
                  <c:v>6.0613694127409001</c:v>
                </c:pt>
                <c:pt idx="2999">
                  <c:v>5.8900977198016999</c:v>
                </c:pt>
                <c:pt idx="3000">
                  <c:v>5.8345302819271003</c:v>
                </c:pt>
                <c:pt idx="3001">
                  <c:v>5.7878957779042999</c:v>
                </c:pt>
                <c:pt idx="3002">
                  <c:v>5.6626360790293004</c:v>
                </c:pt>
                <c:pt idx="3003">
                  <c:v>5.4971547323758996</c:v>
                </c:pt>
                <c:pt idx="3004">
                  <c:v>5.4541406845858003</c:v>
                </c:pt>
                <c:pt idx="3005">
                  <c:v>5.4777339229484996</c:v>
                </c:pt>
                <c:pt idx="3006">
                  <c:v>5.7241069054732003</c:v>
                </c:pt>
                <c:pt idx="3007">
                  <c:v>5.610337336812</c:v>
                </c:pt>
                <c:pt idx="3008">
                  <c:v>5.3550606755094003</c:v>
                </c:pt>
                <c:pt idx="3009">
                  <c:v>5.0680133208312999</c:v>
                </c:pt>
                <c:pt idx="3010">
                  <c:v>4.7078810636417003</c:v>
                </c:pt>
                <c:pt idx="3011">
                  <c:v>4.3684630520303998</c:v>
                </c:pt>
                <c:pt idx="3012">
                  <c:v>4.2472936122769003</c:v>
                </c:pt>
                <c:pt idx="3013">
                  <c:v>4.0083193830855004</c:v>
                </c:pt>
                <c:pt idx="3014">
                  <c:v>3.9888709551522998</c:v>
                </c:pt>
                <c:pt idx="3015">
                  <c:v>4.0333490495474997</c:v>
                </c:pt>
                <c:pt idx="3016">
                  <c:v>4.0514726010233</c:v>
                </c:pt>
                <c:pt idx="3017">
                  <c:v>4.1509398551450998</c:v>
                </c:pt>
                <c:pt idx="3018">
                  <c:v>3.8772865728725998</c:v>
                </c:pt>
                <c:pt idx="3019">
                  <c:v>4.1723368394553004</c:v>
                </c:pt>
                <c:pt idx="3020">
                  <c:v>4.4656827500764997</c:v>
                </c:pt>
                <c:pt idx="3021">
                  <c:v>4.6259265577484001</c:v>
                </c:pt>
                <c:pt idx="3022">
                  <c:v>4.8890919705489999</c:v>
                </c:pt>
                <c:pt idx="3023">
                  <c:v>4.9660525006989999</c:v>
                </c:pt>
                <c:pt idx="3024">
                  <c:v>4.9421963007305001</c:v>
                </c:pt>
                <c:pt idx="3025">
                  <c:v>5.5403287909527998</c:v>
                </c:pt>
                <c:pt idx="3026">
                  <c:v>6.3529866988014003</c:v>
                </c:pt>
                <c:pt idx="3027">
                  <c:v>6.4498955460990004</c:v>
                </c:pt>
                <c:pt idx="3028">
                  <c:v>6.6382519569629999</c:v>
                </c:pt>
                <c:pt idx="3029">
                  <c:v>6.9850331288063003</c:v>
                </c:pt>
                <c:pt idx="3030">
                  <c:v>7.0946668392690002</c:v>
                </c:pt>
                <c:pt idx="3031">
                  <c:v>7.1169331664647997</c:v>
                </c:pt>
                <c:pt idx="3032">
                  <c:v>7.2703616767997001</c:v>
                </c:pt>
                <c:pt idx="3033">
                  <c:v>7.2501677602710997</c:v>
                </c:pt>
                <c:pt idx="3034">
                  <c:v>7.2492104193442</c:v>
                </c:pt>
                <c:pt idx="3035">
                  <c:v>7.2364838488126999</c:v>
                </c:pt>
                <c:pt idx="3036">
                  <c:v>7.2794979281987997</c:v>
                </c:pt>
                <c:pt idx="3037">
                  <c:v>7.4138104872254003</c:v>
                </c:pt>
                <c:pt idx="3038">
                  <c:v>7.5085851193907001</c:v>
                </c:pt>
                <c:pt idx="3039">
                  <c:v>7.6898995379994997</c:v>
                </c:pt>
                <c:pt idx="3040">
                  <c:v>7.9186967384172</c:v>
                </c:pt>
                <c:pt idx="3041">
                  <c:v>7.9787302970531</c:v>
                </c:pt>
                <c:pt idx="3042">
                  <c:v>7.9588964114668999</c:v>
                </c:pt>
                <c:pt idx="3043">
                  <c:v>7.9476276671994999</c:v>
                </c:pt>
                <c:pt idx="3044">
                  <c:v>8.0231936283436998</c:v>
                </c:pt>
                <c:pt idx="3045">
                  <c:v>7.9754608490473</c:v>
                </c:pt>
                <c:pt idx="3046">
                  <c:v>7.9319186052086001</c:v>
                </c:pt>
                <c:pt idx="3047">
                  <c:v>7.7627313898530996</c:v>
                </c:pt>
                <c:pt idx="3048">
                  <c:v>7.5879026999769996</c:v>
                </c:pt>
                <c:pt idx="3049">
                  <c:v>7.4399461076666</c:v>
                </c:pt>
                <c:pt idx="3050">
                  <c:v>7.4221540016334</c:v>
                </c:pt>
                <c:pt idx="3051">
                  <c:v>7.4369806531249996</c:v>
                </c:pt>
                <c:pt idx="3052">
                  <c:v>7.5725079254330003</c:v>
                </c:pt>
                <c:pt idx="3053">
                  <c:v>7.8502411776864003</c:v>
                </c:pt>
                <c:pt idx="3054">
                  <c:v>8.4030274377876992</c:v>
                </c:pt>
                <c:pt idx="3055">
                  <c:v>9.2187031073026997</c:v>
                </c:pt>
                <c:pt idx="3056">
                  <c:v>9.9661938084959996</c:v>
                </c:pt>
                <c:pt idx="3057">
                  <c:v>10.365406792557</c:v>
                </c:pt>
                <c:pt idx="3058">
                  <c:v>10.746291170595001</c:v>
                </c:pt>
                <c:pt idx="3059">
                  <c:v>11.214288630026999</c:v>
                </c:pt>
                <c:pt idx="3060">
                  <c:v>10.069011707893001</c:v>
                </c:pt>
                <c:pt idx="3061">
                  <c:v>9.0060578540026999</c:v>
                </c:pt>
                <c:pt idx="3062">
                  <c:v>9.1633915135824004</c:v>
                </c:pt>
                <c:pt idx="3063">
                  <c:v>8.9805814688672996</c:v>
                </c:pt>
                <c:pt idx="3064">
                  <c:v>10.48383939719</c:v>
                </c:pt>
                <c:pt idx="3065">
                  <c:v>11.648751014903</c:v>
                </c:pt>
                <c:pt idx="3066">
                  <c:v>12.342478172719</c:v>
                </c:pt>
                <c:pt idx="3067">
                  <c:v>12.115355340021001</c:v>
                </c:pt>
                <c:pt idx="3068">
                  <c:v>12.263369381844001</c:v>
                </c:pt>
                <c:pt idx="3069">
                  <c:v>12.479898510986001</c:v>
                </c:pt>
                <c:pt idx="3070">
                  <c:v>11.947911451385</c:v>
                </c:pt>
                <c:pt idx="3071">
                  <c:v>11.461290142797999</c:v>
                </c:pt>
                <c:pt idx="3072">
                  <c:v>11.27141996313</c:v>
                </c:pt>
                <c:pt idx="3073">
                  <c:v>11.233818014284999</c:v>
                </c:pt>
                <c:pt idx="3074">
                  <c:v>10.494370932403999</c:v>
                </c:pt>
                <c:pt idx="3075">
                  <c:v>10.216753465235</c:v>
                </c:pt>
                <c:pt idx="3076">
                  <c:v>10.131731410224999</c:v>
                </c:pt>
                <c:pt idx="3077">
                  <c:v>10.113854308126999</c:v>
                </c:pt>
                <c:pt idx="3078">
                  <c:v>9.9210583741886005</c:v>
                </c:pt>
                <c:pt idx="3079">
                  <c:v>9.2433511564398003</c:v>
                </c:pt>
                <c:pt idx="3080">
                  <c:v>8.6872012606410003</c:v>
                </c:pt>
                <c:pt idx="3081">
                  <c:v>8.3843539238051008</c:v>
                </c:pt>
                <c:pt idx="3082">
                  <c:v>8.1068917225450008</c:v>
                </c:pt>
                <c:pt idx="3083">
                  <c:v>7.8777279847437001</c:v>
                </c:pt>
                <c:pt idx="3084">
                  <c:v>7.7372148791887003</c:v>
                </c:pt>
                <c:pt idx="3085">
                  <c:v>7.6051423796639002</c:v>
                </c:pt>
                <c:pt idx="3086">
                  <c:v>7.3263846834760002</c:v>
                </c:pt>
                <c:pt idx="3087">
                  <c:v>7.1150462867551996</c:v>
                </c:pt>
                <c:pt idx="3088">
                  <c:v>6.8190518011531003</c:v>
                </c:pt>
                <c:pt idx="3089">
                  <c:v>6.7921577905973001</c:v>
                </c:pt>
                <c:pt idx="3090">
                  <c:v>6.6233404025093998</c:v>
                </c:pt>
                <c:pt idx="3091">
                  <c:v>6.4288946368637001</c:v>
                </c:pt>
                <c:pt idx="3092">
                  <c:v>6.2842717571018003</c:v>
                </c:pt>
                <c:pt idx="3093">
                  <c:v>6.2065288289984002</c:v>
                </c:pt>
                <c:pt idx="3094">
                  <c:v>6.1436960826003002</c:v>
                </c:pt>
                <c:pt idx="3095">
                  <c:v>6.0766111137312002</c:v>
                </c:pt>
                <c:pt idx="3096">
                  <c:v>6.0487491032070002</c:v>
                </c:pt>
                <c:pt idx="3097">
                  <c:v>6.0181855038962002</c:v>
                </c:pt>
                <c:pt idx="3098">
                  <c:v>6.0198818180330003</c:v>
                </c:pt>
                <c:pt idx="3099">
                  <c:v>6.0191070162211</c:v>
                </c:pt>
                <c:pt idx="3100">
                  <c:v>6.0218394897070997</c:v>
                </c:pt>
                <c:pt idx="3101">
                  <c:v>6.0463128194538003</c:v>
                </c:pt>
                <c:pt idx="3102">
                  <c:v>6.1313904498938001</c:v>
                </c:pt>
                <c:pt idx="3103">
                  <c:v>6.3107527461739004</c:v>
                </c:pt>
                <c:pt idx="3104">
                  <c:v>6.4118070354708001</c:v>
                </c:pt>
                <c:pt idx="3105">
                  <c:v>6.5965765577221003</c:v>
                </c:pt>
                <c:pt idx="3106">
                  <c:v>6.6068500467993996</c:v>
                </c:pt>
                <c:pt idx="3107">
                  <c:v>6.6294032795806999</c:v>
                </c:pt>
                <c:pt idx="3108">
                  <c:v>6.7252097940763003</c:v>
                </c:pt>
                <c:pt idx="3109">
                  <c:v>6.7283857592193996</c:v>
                </c:pt>
                <c:pt idx="3110">
                  <c:v>6.5638787932192004</c:v>
                </c:pt>
                <c:pt idx="3111">
                  <c:v>6.5677876037049998</c:v>
                </c:pt>
                <c:pt idx="3112">
                  <c:v>6.5131658388495</c:v>
                </c:pt>
                <c:pt idx="3113">
                  <c:v>6.5613062326186</c:v>
                </c:pt>
                <c:pt idx="3114">
                  <c:v>6.5963671127646997</c:v>
                </c:pt>
                <c:pt idx="3115">
                  <c:v>6.5911933556023001</c:v>
                </c:pt>
                <c:pt idx="3116">
                  <c:v>6.4796552426470004</c:v>
                </c:pt>
                <c:pt idx="3117">
                  <c:v>6.4233000818616004</c:v>
                </c:pt>
                <c:pt idx="3118">
                  <c:v>6.4283833016171004</c:v>
                </c:pt>
                <c:pt idx="3119">
                  <c:v>6.6943618219451997</c:v>
                </c:pt>
                <c:pt idx="3120">
                  <c:v>6.4824243003793001</c:v>
                </c:pt>
                <c:pt idx="3121">
                  <c:v>6.3759718966080001</c:v>
                </c:pt>
                <c:pt idx="3122">
                  <c:v>6.3144782320072004</c:v>
                </c:pt>
                <c:pt idx="3123">
                  <c:v>6.2566137659884999</c:v>
                </c:pt>
                <c:pt idx="3124">
                  <c:v>6.1616068743968002</c:v>
                </c:pt>
                <c:pt idx="3125">
                  <c:v>6.3009936110684004</c:v>
                </c:pt>
                <c:pt idx="3126">
                  <c:v>6.7502681051403002</c:v>
                </c:pt>
                <c:pt idx="3127">
                  <c:v>7.7291296677109003</c:v>
                </c:pt>
                <c:pt idx="3128">
                  <c:v>7.5248459928029003</c:v>
                </c:pt>
                <c:pt idx="3129">
                  <c:v>7.4917276015301999</c:v>
                </c:pt>
                <c:pt idx="3130">
                  <c:v>7.3995191762788997</c:v>
                </c:pt>
                <c:pt idx="3131">
                  <c:v>7.5512075636936</c:v>
                </c:pt>
                <c:pt idx="3132">
                  <c:v>7.3807328842655</c:v>
                </c:pt>
                <c:pt idx="3133">
                  <c:v>6.7916407204471003</c:v>
                </c:pt>
                <c:pt idx="3134">
                  <c:v>7.1147992636300996</c:v>
                </c:pt>
                <c:pt idx="3135">
                  <c:v>7.6316237026455003</c:v>
                </c:pt>
                <c:pt idx="3136">
                  <c:v>7.8114341157003997</c:v>
                </c:pt>
                <c:pt idx="3137">
                  <c:v>7.8644906678578002</c:v>
                </c:pt>
                <c:pt idx="3138">
                  <c:v>8.0030740210721998</c:v>
                </c:pt>
                <c:pt idx="3139">
                  <c:v>8.3205790852455994</c:v>
                </c:pt>
                <c:pt idx="3140">
                  <c:v>8.4241869483075007</c:v>
                </c:pt>
                <c:pt idx="3141">
                  <c:v>8.3473097275678008</c:v>
                </c:pt>
                <c:pt idx="3142">
                  <c:v>8.4275915061109998</c:v>
                </c:pt>
                <c:pt idx="3143">
                  <c:v>8.6505049224226003</c:v>
                </c:pt>
                <c:pt idx="3144">
                  <c:v>8.7108986296808997</c:v>
                </c:pt>
                <c:pt idx="3145">
                  <c:v>8.6336851440475009</c:v>
                </c:pt>
                <c:pt idx="3146">
                  <c:v>8.5500225933008007</c:v>
                </c:pt>
                <c:pt idx="3147">
                  <c:v>8.4400401384230008</c:v>
                </c:pt>
                <c:pt idx="3148">
                  <c:v>8.0649293590201996</c:v>
                </c:pt>
                <c:pt idx="3149">
                  <c:v>7.6194497305138</c:v>
                </c:pt>
                <c:pt idx="3150">
                  <c:v>8.4313449022179991</c:v>
                </c:pt>
                <c:pt idx="3151">
                  <c:v>9.6973389266454006</c:v>
                </c:pt>
                <c:pt idx="3152">
                  <c:v>9.9690327345970999</c:v>
                </c:pt>
                <c:pt idx="3153">
                  <c:v>10.042334671752</c:v>
                </c:pt>
                <c:pt idx="3154">
                  <c:v>9.6237908270380998</c:v>
                </c:pt>
                <c:pt idx="3155">
                  <c:v>8.8013287095931005</c:v>
                </c:pt>
                <c:pt idx="3156">
                  <c:v>8.6614459268333999</c:v>
                </c:pt>
                <c:pt idx="3157">
                  <c:v>8.6235398883346992</c:v>
                </c:pt>
                <c:pt idx="3158">
                  <c:v>8.8834825663240995</c:v>
                </c:pt>
                <c:pt idx="3159">
                  <c:v>8.5506153583397992</c:v>
                </c:pt>
                <c:pt idx="3160">
                  <c:v>8.6151454017331002</c:v>
                </c:pt>
                <c:pt idx="3161">
                  <c:v>8.8351983681933</c:v>
                </c:pt>
                <c:pt idx="3162">
                  <c:v>8.8700761258001997</c:v>
                </c:pt>
                <c:pt idx="3163">
                  <c:v>9.0711294632298003</c:v>
                </c:pt>
                <c:pt idx="3164">
                  <c:v>9.1738251290828998</c:v>
                </c:pt>
                <c:pt idx="3165">
                  <c:v>9.4474675286221999</c:v>
                </c:pt>
                <c:pt idx="3166">
                  <c:v>10.168056369575</c:v>
                </c:pt>
                <c:pt idx="3167">
                  <c:v>10.692176026982001</c:v>
                </c:pt>
                <c:pt idx="3168">
                  <c:v>11.020194417391</c:v>
                </c:pt>
                <c:pt idx="3169">
                  <c:v>11.341912366528</c:v>
                </c:pt>
                <c:pt idx="3170">
                  <c:v>11.741084813639</c:v>
                </c:pt>
                <c:pt idx="3171">
                  <c:v>11.782522025546999</c:v>
                </c:pt>
                <c:pt idx="3172">
                  <c:v>11.504090926052999</c:v>
                </c:pt>
                <c:pt idx="3173">
                  <c:v>11.498193025166</c:v>
                </c:pt>
                <c:pt idx="3174">
                  <c:v>12.103144712953</c:v>
                </c:pt>
                <c:pt idx="3175">
                  <c:v>12.73700593807</c:v>
                </c:pt>
                <c:pt idx="3176">
                  <c:v>13.439523868075</c:v>
                </c:pt>
                <c:pt idx="3177">
                  <c:v>13.75403650793</c:v>
                </c:pt>
                <c:pt idx="3178">
                  <c:v>13.745693907926</c:v>
                </c:pt>
                <c:pt idx="3179">
                  <c:v>13.363638844238</c:v>
                </c:pt>
                <c:pt idx="3180">
                  <c:v>12.887513270554001</c:v>
                </c:pt>
                <c:pt idx="3181">
                  <c:v>13.548162322079</c:v>
                </c:pt>
                <c:pt idx="3182">
                  <c:v>13.812458024819</c:v>
                </c:pt>
                <c:pt idx="3183">
                  <c:v>13.820508375827</c:v>
                </c:pt>
                <c:pt idx="3184">
                  <c:v>14.770243846808</c:v>
                </c:pt>
                <c:pt idx="3185">
                  <c:v>13.432138792137</c:v>
                </c:pt>
                <c:pt idx="3186">
                  <c:v>14.041078621413</c:v>
                </c:pt>
                <c:pt idx="3187">
                  <c:v>14.088314478041999</c:v>
                </c:pt>
                <c:pt idx="3188">
                  <c:v>13.831393220567</c:v>
                </c:pt>
                <c:pt idx="3189">
                  <c:v>13.070226607748999</c:v>
                </c:pt>
                <c:pt idx="3190">
                  <c:v>12.841744624217</c:v>
                </c:pt>
                <c:pt idx="3191">
                  <c:v>12.152326718781</c:v>
                </c:pt>
                <c:pt idx="3192">
                  <c:v>11.466956288139</c:v>
                </c:pt>
                <c:pt idx="3193">
                  <c:v>11.032574449742</c:v>
                </c:pt>
                <c:pt idx="3194">
                  <c:v>10.878937143750999</c:v>
                </c:pt>
                <c:pt idx="3195">
                  <c:v>10.889124204326</c:v>
                </c:pt>
                <c:pt idx="3196">
                  <c:v>10.926142797036</c:v>
                </c:pt>
                <c:pt idx="3197">
                  <c:v>11.084621901282</c:v>
                </c:pt>
                <c:pt idx="3198">
                  <c:v>11.393321162206</c:v>
                </c:pt>
                <c:pt idx="3199">
                  <c:v>11.579417884708</c:v>
                </c:pt>
                <c:pt idx="3200">
                  <c:v>11.825085933666999</c:v>
                </c:pt>
                <c:pt idx="3201">
                  <c:v>11.617009782477</c:v>
                </c:pt>
                <c:pt idx="3202">
                  <c:v>10.814653088349001</c:v>
                </c:pt>
                <c:pt idx="3203">
                  <c:v>10.196723575791999</c:v>
                </c:pt>
                <c:pt idx="3204">
                  <c:v>9.9102838448732005</c:v>
                </c:pt>
                <c:pt idx="3205">
                  <c:v>9.4279387996913009</c:v>
                </c:pt>
                <c:pt idx="3206">
                  <c:v>9.0012823202005006</c:v>
                </c:pt>
                <c:pt idx="3207">
                  <c:v>8.7490423167035001</c:v>
                </c:pt>
                <c:pt idx="3208">
                  <c:v>8.7155574176992001</c:v>
                </c:pt>
                <c:pt idx="3209">
                  <c:v>9.1559236640792001</c:v>
                </c:pt>
                <c:pt idx="3210">
                  <c:v>9.2305825032531992</c:v>
                </c:pt>
                <c:pt idx="3211">
                  <c:v>9.4169759971712992</c:v>
                </c:pt>
                <c:pt idx="3212">
                  <c:v>9.3133418269210004</c:v>
                </c:pt>
                <c:pt idx="3213">
                  <c:v>9.1096336208520992</c:v>
                </c:pt>
                <c:pt idx="3214">
                  <c:v>8.8318907468530004</c:v>
                </c:pt>
                <c:pt idx="3215">
                  <c:v>8.9886176705166996</c:v>
                </c:pt>
                <c:pt idx="3216">
                  <c:v>9.1824154106731992</c:v>
                </c:pt>
                <c:pt idx="3217">
                  <c:v>9.3230426160149005</c:v>
                </c:pt>
                <c:pt idx="3218">
                  <c:v>9.4664356358663007</c:v>
                </c:pt>
                <c:pt idx="3219">
                  <c:v>9.5877547200025006</c:v>
                </c:pt>
                <c:pt idx="3220">
                  <c:v>9.5906414455880995</c:v>
                </c:pt>
                <c:pt idx="3221">
                  <c:v>9.8332975368690008</c:v>
                </c:pt>
                <c:pt idx="3222">
                  <c:v>10.053736893355</c:v>
                </c:pt>
                <c:pt idx="3223">
                  <c:v>10.473100738857999</c:v>
                </c:pt>
                <c:pt idx="3224">
                  <c:v>10.484731492261</c:v>
                </c:pt>
                <c:pt idx="3225">
                  <c:v>10.913013738556</c:v>
                </c:pt>
                <c:pt idx="3226">
                  <c:v>10.754033560403</c:v>
                </c:pt>
                <c:pt idx="3227">
                  <c:v>9.9067509989277998</c:v>
                </c:pt>
                <c:pt idx="3228">
                  <c:v>9.4053768290840001</c:v>
                </c:pt>
                <c:pt idx="3229">
                  <c:v>9.5196022820815998</c:v>
                </c:pt>
                <c:pt idx="3230">
                  <c:v>9.9981726932022994</c:v>
                </c:pt>
                <c:pt idx="3231">
                  <c:v>10.113284061109001</c:v>
                </c:pt>
                <c:pt idx="3232">
                  <c:v>10.425031160988</c:v>
                </c:pt>
                <c:pt idx="3233">
                  <c:v>10.847088821944</c:v>
                </c:pt>
                <c:pt idx="3234">
                  <c:v>11.162259358489999</c:v>
                </c:pt>
                <c:pt idx="3235">
                  <c:v>11.833661499184</c:v>
                </c:pt>
                <c:pt idx="3236">
                  <c:v>11.978320013689</c:v>
                </c:pt>
                <c:pt idx="3237">
                  <c:v>11.972225810233001</c:v>
                </c:pt>
                <c:pt idx="3238">
                  <c:v>11.688486657076</c:v>
                </c:pt>
                <c:pt idx="3239">
                  <c:v>11.413374160285001</c:v>
                </c:pt>
                <c:pt idx="3240">
                  <c:v>11.797395519775</c:v>
                </c:pt>
                <c:pt idx="3241">
                  <c:v>12.001881027294999</c:v>
                </c:pt>
                <c:pt idx="3242">
                  <c:v>12.052790395873</c:v>
                </c:pt>
                <c:pt idx="3243">
                  <c:v>12.378098483013</c:v>
                </c:pt>
                <c:pt idx="3244">
                  <c:v>12.361816948082</c:v>
                </c:pt>
                <c:pt idx="3245">
                  <c:v>12.373901424946</c:v>
                </c:pt>
                <c:pt idx="3246">
                  <c:v>12.504644552873</c:v>
                </c:pt>
                <c:pt idx="3247">
                  <c:v>12.879074373941</c:v>
                </c:pt>
                <c:pt idx="3248">
                  <c:v>13.217377748903001</c:v>
                </c:pt>
                <c:pt idx="3249">
                  <c:v>13.786094739187</c:v>
                </c:pt>
                <c:pt idx="3250">
                  <c:v>13.473027816143</c:v>
                </c:pt>
                <c:pt idx="3251">
                  <c:v>12.840453176833</c:v>
                </c:pt>
                <c:pt idx="3252">
                  <c:v>12.652801406052999</c:v>
                </c:pt>
                <c:pt idx="3253">
                  <c:v>12.765789206839001</c:v>
                </c:pt>
                <c:pt idx="3254">
                  <c:v>12.659956637021001</c:v>
                </c:pt>
                <c:pt idx="3255">
                  <c:v>12.643976438449</c:v>
                </c:pt>
                <c:pt idx="3256">
                  <c:v>12.660529772925999</c:v>
                </c:pt>
                <c:pt idx="3257">
                  <c:v>14.082288006818001</c:v>
                </c:pt>
                <c:pt idx="3258">
                  <c:v>13.310045864095001</c:v>
                </c:pt>
                <c:pt idx="3259">
                  <c:v>12.302781935557</c:v>
                </c:pt>
                <c:pt idx="3260">
                  <c:v>12.868614972710001</c:v>
                </c:pt>
                <c:pt idx="3261">
                  <c:v>13.058970560252</c:v>
                </c:pt>
                <c:pt idx="3262">
                  <c:v>12.739067266249</c:v>
                </c:pt>
                <c:pt idx="3263">
                  <c:v>12.488730557664001</c:v>
                </c:pt>
                <c:pt idx="3264">
                  <c:v>12.283676723051</c:v>
                </c:pt>
                <c:pt idx="3265">
                  <c:v>12.052975508248</c:v>
                </c:pt>
                <c:pt idx="3266">
                  <c:v>12.018211314694</c:v>
                </c:pt>
                <c:pt idx="3267">
                  <c:v>12.218468971231999</c:v>
                </c:pt>
                <c:pt idx="3268">
                  <c:v>12.364367942836999</c:v>
                </c:pt>
                <c:pt idx="3269">
                  <c:v>12.544186502094</c:v>
                </c:pt>
                <c:pt idx="3270">
                  <c:v>13.207947362449</c:v>
                </c:pt>
                <c:pt idx="3271">
                  <c:v>13.490855294868</c:v>
                </c:pt>
                <c:pt idx="3272">
                  <c:v>13.612780516077001</c:v>
                </c:pt>
                <c:pt idx="3273">
                  <c:v>13.674721115924999</c:v>
                </c:pt>
                <c:pt idx="3274">
                  <c:v>13.488743709444</c:v>
                </c:pt>
                <c:pt idx="3275">
                  <c:v>13.546855895558</c:v>
                </c:pt>
                <c:pt idx="3276">
                  <c:v>13.665320010068999</c:v>
                </c:pt>
                <c:pt idx="3277">
                  <c:v>12.330540150661999</c:v>
                </c:pt>
                <c:pt idx="3278">
                  <c:v>11.889056864475</c:v>
                </c:pt>
                <c:pt idx="3279">
                  <c:v>12.646317783655</c:v>
                </c:pt>
                <c:pt idx="3280">
                  <c:v>12.654241641997</c:v>
                </c:pt>
                <c:pt idx="3281">
                  <c:v>12.760596658063999</c:v>
                </c:pt>
                <c:pt idx="3282">
                  <c:v>13.028766382768</c:v>
                </c:pt>
                <c:pt idx="3283">
                  <c:v>13.385937134411</c:v>
                </c:pt>
                <c:pt idx="3284">
                  <c:v>13.658659548982</c:v>
                </c:pt>
                <c:pt idx="3285">
                  <c:v>13.503247404487</c:v>
                </c:pt>
                <c:pt idx="3286">
                  <c:v>13.399265432077</c:v>
                </c:pt>
                <c:pt idx="3287">
                  <c:v>13.187740816511999</c:v>
                </c:pt>
                <c:pt idx="3288">
                  <c:v>12.986654647623</c:v>
                </c:pt>
                <c:pt idx="3289">
                  <c:v>12.764908362685</c:v>
                </c:pt>
                <c:pt idx="3290">
                  <c:v>12.497365269299999</c:v>
                </c:pt>
                <c:pt idx="3291">
                  <c:v>12.244214763492</c:v>
                </c:pt>
                <c:pt idx="3292">
                  <c:v>12.122322256893</c:v>
                </c:pt>
                <c:pt idx="3293">
                  <c:v>12.379016843883999</c:v>
                </c:pt>
                <c:pt idx="3294">
                  <c:v>13.39579460018</c:v>
                </c:pt>
                <c:pt idx="3295">
                  <c:v>13.932607152385</c:v>
                </c:pt>
                <c:pt idx="3296">
                  <c:v>14.101538897631</c:v>
                </c:pt>
                <c:pt idx="3297">
                  <c:v>14.239342231044001</c:v>
                </c:pt>
                <c:pt idx="3298">
                  <c:v>14.376489489353</c:v>
                </c:pt>
                <c:pt idx="3299">
                  <c:v>14.544375719791001</c:v>
                </c:pt>
                <c:pt idx="3300">
                  <c:v>15.138765441943001</c:v>
                </c:pt>
                <c:pt idx="3301">
                  <c:v>15.115488163702</c:v>
                </c:pt>
                <c:pt idx="3302">
                  <c:v>14.63106197308</c:v>
                </c:pt>
                <c:pt idx="3303">
                  <c:v>13.704512964668</c:v>
                </c:pt>
                <c:pt idx="3304">
                  <c:v>12.829204409026</c:v>
                </c:pt>
                <c:pt idx="3305">
                  <c:v>12.474830174684</c:v>
                </c:pt>
                <c:pt idx="3306">
                  <c:v>12.129421143379</c:v>
                </c:pt>
                <c:pt idx="3307">
                  <c:v>13.979614332479001</c:v>
                </c:pt>
                <c:pt idx="3308">
                  <c:v>13.945230605440999</c:v>
                </c:pt>
                <c:pt idx="3309">
                  <c:v>14.00078197379</c:v>
                </c:pt>
                <c:pt idx="3310">
                  <c:v>13.9953661692</c:v>
                </c:pt>
                <c:pt idx="3311">
                  <c:v>13.626477929744</c:v>
                </c:pt>
                <c:pt idx="3312">
                  <c:v>13.160055789795001</c:v>
                </c:pt>
                <c:pt idx="3313">
                  <c:v>12.972588975154</c:v>
                </c:pt>
                <c:pt idx="3314">
                  <c:v>12.664016236792</c:v>
                </c:pt>
                <c:pt idx="3315">
                  <c:v>12.308803746288</c:v>
                </c:pt>
                <c:pt idx="3316">
                  <c:v>12.098469881955999</c:v>
                </c:pt>
                <c:pt idx="3317">
                  <c:v>12.204795011756</c:v>
                </c:pt>
                <c:pt idx="3318">
                  <c:v>12.232903645217</c:v>
                </c:pt>
                <c:pt idx="3319">
                  <c:v>12.221805633524999</c:v>
                </c:pt>
                <c:pt idx="3320">
                  <c:v>12.463278856314</c:v>
                </c:pt>
                <c:pt idx="3321">
                  <c:v>12.612941350685</c:v>
                </c:pt>
                <c:pt idx="3322">
                  <c:v>12.556017376661</c:v>
                </c:pt>
                <c:pt idx="3323">
                  <c:v>11.955054461883</c:v>
                </c:pt>
                <c:pt idx="3324">
                  <c:v>11.239590252753</c:v>
                </c:pt>
                <c:pt idx="3325">
                  <c:v>10.097713017614</c:v>
                </c:pt>
                <c:pt idx="3326">
                  <c:v>9.0476342577929003</c:v>
                </c:pt>
                <c:pt idx="3327">
                  <c:v>8.8209208800121992</c:v>
                </c:pt>
                <c:pt idx="3328">
                  <c:v>8.2791771274095005</c:v>
                </c:pt>
                <c:pt idx="3329">
                  <c:v>8.0381994414996001</c:v>
                </c:pt>
                <c:pt idx="3330">
                  <c:v>8.4634755992540995</c:v>
                </c:pt>
                <c:pt idx="3331">
                  <c:v>8.6085340268659003</c:v>
                </c:pt>
                <c:pt idx="3332">
                  <c:v>8.9081891357295007</c:v>
                </c:pt>
                <c:pt idx="3333">
                  <c:v>8.6387452414007999</c:v>
                </c:pt>
                <c:pt idx="3334">
                  <c:v>8.3291437754010005</c:v>
                </c:pt>
                <c:pt idx="3335">
                  <c:v>8.3095558974153008</c:v>
                </c:pt>
                <c:pt idx="3336">
                  <c:v>8.6169550718637993</c:v>
                </c:pt>
                <c:pt idx="3337">
                  <c:v>8.9164059778553</c:v>
                </c:pt>
                <c:pt idx="3338">
                  <c:v>9.2048394549749002</c:v>
                </c:pt>
                <c:pt idx="3339">
                  <c:v>9.3130736102759997</c:v>
                </c:pt>
                <c:pt idx="3340">
                  <c:v>9.3613952907560005</c:v>
                </c:pt>
                <c:pt idx="3341">
                  <c:v>9.6057598389729009</c:v>
                </c:pt>
                <c:pt idx="3342">
                  <c:v>9.5790962970786993</c:v>
                </c:pt>
                <c:pt idx="3343">
                  <c:v>9.6548810092424002</c:v>
                </c:pt>
                <c:pt idx="3344">
                  <c:v>9.4459519375597996</c:v>
                </c:pt>
                <c:pt idx="3345">
                  <c:v>8.5262736407286006</c:v>
                </c:pt>
                <c:pt idx="3346">
                  <c:v>7.1832518084628001</c:v>
                </c:pt>
                <c:pt idx="3347">
                  <c:v>7.2276678183992003</c:v>
                </c:pt>
                <c:pt idx="3348">
                  <c:v>7.3425270482096998</c:v>
                </c:pt>
                <c:pt idx="3349">
                  <c:v>6.7344271343145996</c:v>
                </c:pt>
                <c:pt idx="3350">
                  <c:v>6.2388266867300999</c:v>
                </c:pt>
                <c:pt idx="3351">
                  <c:v>6.3532477591726</c:v>
                </c:pt>
                <c:pt idx="3352">
                  <c:v>6.1232601424492001</c:v>
                </c:pt>
                <c:pt idx="3353">
                  <c:v>5.9186130623651998</c:v>
                </c:pt>
                <c:pt idx="3354">
                  <c:v>6.7843790239955997</c:v>
                </c:pt>
                <c:pt idx="3355">
                  <c:v>6.8875090564125001</c:v>
                </c:pt>
                <c:pt idx="3356">
                  <c:v>6.9403381625423002</c:v>
                </c:pt>
                <c:pt idx="3357">
                  <c:v>7.3917764296881998</c:v>
                </c:pt>
                <c:pt idx="3358">
                  <c:v>8.3283650492221994</c:v>
                </c:pt>
                <c:pt idx="3359">
                  <c:v>9.5176870593792007</c:v>
                </c:pt>
                <c:pt idx="3360">
                  <c:v>9.9749194883857992</c:v>
                </c:pt>
                <c:pt idx="3361">
                  <c:v>10.258324763471</c:v>
                </c:pt>
                <c:pt idx="3362">
                  <c:v>9.9708044878210007</c:v>
                </c:pt>
                <c:pt idx="3363">
                  <c:v>10.172424673898</c:v>
                </c:pt>
                <c:pt idx="3364">
                  <c:v>10.709967834398</c:v>
                </c:pt>
                <c:pt idx="3365">
                  <c:v>10.782646173265</c:v>
                </c:pt>
                <c:pt idx="3366">
                  <c:v>9.6453139657226998</c:v>
                </c:pt>
                <c:pt idx="3367">
                  <c:v>8.3572618730333001</c:v>
                </c:pt>
                <c:pt idx="3368">
                  <c:v>8.5894364592013002</c:v>
                </c:pt>
                <c:pt idx="3369">
                  <c:v>8.2660571214273002</c:v>
                </c:pt>
                <c:pt idx="3370">
                  <c:v>7.3415793542597001</c:v>
                </c:pt>
                <c:pt idx="3371">
                  <c:v>6.9083175126898002</c:v>
                </c:pt>
                <c:pt idx="3372">
                  <c:v>7.0193533936095998</c:v>
                </c:pt>
                <c:pt idx="3373">
                  <c:v>6.8370237438985004</c:v>
                </c:pt>
                <c:pt idx="3374">
                  <c:v>6.5433528541954002</c:v>
                </c:pt>
                <c:pt idx="3375">
                  <c:v>6.1185341014735997</c:v>
                </c:pt>
                <c:pt idx="3376">
                  <c:v>5.9800659529872</c:v>
                </c:pt>
                <c:pt idx="3377">
                  <c:v>5.9864082987660998</c:v>
                </c:pt>
                <c:pt idx="3378">
                  <c:v>7.6896109860723003</c:v>
                </c:pt>
                <c:pt idx="3379">
                  <c:v>8.5929209473920007</c:v>
                </c:pt>
                <c:pt idx="3380">
                  <c:v>8.6030746134529998</c:v>
                </c:pt>
                <c:pt idx="3381">
                  <c:v>8.8704129070648001</c:v>
                </c:pt>
                <c:pt idx="3382">
                  <c:v>9.2285901728587998</c:v>
                </c:pt>
                <c:pt idx="3383">
                  <c:v>9.0890653087783999</c:v>
                </c:pt>
                <c:pt idx="3384">
                  <c:v>8.0677518988957004</c:v>
                </c:pt>
                <c:pt idx="3385">
                  <c:v>7.5947837779593002</c:v>
                </c:pt>
                <c:pt idx="3386">
                  <c:v>7.4501990973736003</c:v>
                </c:pt>
                <c:pt idx="3387">
                  <c:v>7.4862266862517997</c:v>
                </c:pt>
                <c:pt idx="3388">
                  <c:v>7.5198531978174001</c:v>
                </c:pt>
                <c:pt idx="3389">
                  <c:v>7.8461304085155001</c:v>
                </c:pt>
                <c:pt idx="3390">
                  <c:v>8.5540100350242003</c:v>
                </c:pt>
                <c:pt idx="3391">
                  <c:v>8.9921976101714005</c:v>
                </c:pt>
                <c:pt idx="3392">
                  <c:v>9.060238155555</c:v>
                </c:pt>
                <c:pt idx="3393">
                  <c:v>8.7543717170901001</c:v>
                </c:pt>
                <c:pt idx="3394">
                  <c:v>8.3678024062588996</c:v>
                </c:pt>
                <c:pt idx="3395">
                  <c:v>7.9067688193616004</c:v>
                </c:pt>
                <c:pt idx="3396">
                  <c:v>7.8207400392444999</c:v>
                </c:pt>
                <c:pt idx="3397">
                  <c:v>7.5606134745227003</c:v>
                </c:pt>
                <c:pt idx="3398">
                  <c:v>7.3720937387778998</c:v>
                </c:pt>
                <c:pt idx="3399">
                  <c:v>6.8751270236839996</c:v>
                </c:pt>
                <c:pt idx="3400">
                  <c:v>6.6182153346843</c:v>
                </c:pt>
                <c:pt idx="3401">
                  <c:v>6.4810572656321002</c:v>
                </c:pt>
                <c:pt idx="3402">
                  <c:v>6.4575770570016999</c:v>
                </c:pt>
                <c:pt idx="3403">
                  <c:v>10.436914701774</c:v>
                </c:pt>
                <c:pt idx="3404">
                  <c:v>11.057166651145</c:v>
                </c:pt>
                <c:pt idx="3405">
                  <c:v>11.010449069945</c:v>
                </c:pt>
                <c:pt idx="3406">
                  <c:v>10.853606765264001</c:v>
                </c:pt>
                <c:pt idx="3407">
                  <c:v>11.299405483876001</c:v>
                </c:pt>
                <c:pt idx="3408">
                  <c:v>11.316725517269999</c:v>
                </c:pt>
                <c:pt idx="3409">
                  <c:v>11.254619365928001</c:v>
                </c:pt>
                <c:pt idx="3410">
                  <c:v>11.165089401776999</c:v>
                </c:pt>
                <c:pt idx="3411">
                  <c:v>11.037878162296</c:v>
                </c:pt>
                <c:pt idx="3412">
                  <c:v>10.858546248454999</c:v>
                </c:pt>
                <c:pt idx="3413">
                  <c:v>10.851885747907</c:v>
                </c:pt>
                <c:pt idx="3414">
                  <c:v>10.710908254346</c:v>
                </c:pt>
                <c:pt idx="3415">
                  <c:v>10.915669286966001</c:v>
                </c:pt>
                <c:pt idx="3416">
                  <c:v>11.270048376082</c:v>
                </c:pt>
                <c:pt idx="3417">
                  <c:v>11.399736459039</c:v>
                </c:pt>
                <c:pt idx="3418">
                  <c:v>11.631029565403001</c:v>
                </c:pt>
                <c:pt idx="3419">
                  <c:v>11.594700611144001</c:v>
                </c:pt>
                <c:pt idx="3420">
                  <c:v>11.770850304111001</c:v>
                </c:pt>
                <c:pt idx="3421">
                  <c:v>11.354042040548</c:v>
                </c:pt>
                <c:pt idx="3422">
                  <c:v>10.880279493359</c:v>
                </c:pt>
                <c:pt idx="3423">
                  <c:v>10.339639502363999</c:v>
                </c:pt>
                <c:pt idx="3424">
                  <c:v>7.8341042107241998</c:v>
                </c:pt>
                <c:pt idx="3425">
                  <c:v>8.1677693353090994</c:v>
                </c:pt>
                <c:pt idx="3426">
                  <c:v>8.5739324198888998</c:v>
                </c:pt>
                <c:pt idx="3427">
                  <c:v>8.5777907222348997</c:v>
                </c:pt>
                <c:pt idx="3428">
                  <c:v>8.9263985869223994</c:v>
                </c:pt>
                <c:pt idx="3429">
                  <c:v>9.0588714695761006</c:v>
                </c:pt>
                <c:pt idx="3430">
                  <c:v>9.3726440133820006</c:v>
                </c:pt>
                <c:pt idx="3431">
                  <c:v>10.211997963348001</c:v>
                </c:pt>
                <c:pt idx="3432">
                  <c:v>10.283790325259</c:v>
                </c:pt>
                <c:pt idx="3433">
                  <c:v>10.617101270326</c:v>
                </c:pt>
                <c:pt idx="3434">
                  <c:v>10.549084461615999</c:v>
                </c:pt>
                <c:pt idx="3435">
                  <c:v>9.9053765439842003</c:v>
                </c:pt>
                <c:pt idx="3436">
                  <c:v>8.1622764856879009</c:v>
                </c:pt>
                <c:pt idx="3437">
                  <c:v>8.0343867947711001</c:v>
                </c:pt>
                <c:pt idx="3438">
                  <c:v>7.9439912250470996</c:v>
                </c:pt>
                <c:pt idx="3439">
                  <c:v>7.8746409212742998</c:v>
                </c:pt>
                <c:pt idx="3440">
                  <c:v>7.9538306934860001</c:v>
                </c:pt>
                <c:pt idx="3441">
                  <c:v>7.9913944140732998</c:v>
                </c:pt>
                <c:pt idx="3442">
                  <c:v>7.9296670751215999</c:v>
                </c:pt>
                <c:pt idx="3443">
                  <c:v>7.8389825164133997</c:v>
                </c:pt>
                <c:pt idx="3444">
                  <c:v>7.5783882555151001</c:v>
                </c:pt>
                <c:pt idx="3445">
                  <c:v>7.3489678334353004</c:v>
                </c:pt>
                <c:pt idx="3446">
                  <c:v>7.2929669270186004</c:v>
                </c:pt>
                <c:pt idx="3447">
                  <c:v>7.1769045903241002</c:v>
                </c:pt>
                <c:pt idx="3448">
                  <c:v>7.0587889355825002</c:v>
                </c:pt>
                <c:pt idx="3449">
                  <c:v>6.9504813478090002</c:v>
                </c:pt>
                <c:pt idx="3450">
                  <c:v>6.8050145978814998</c:v>
                </c:pt>
                <c:pt idx="3451">
                  <c:v>6.8446620511236</c:v>
                </c:pt>
                <c:pt idx="3452">
                  <c:v>6.7487987114537997</c:v>
                </c:pt>
                <c:pt idx="3453">
                  <c:v>6.6493713074584999</c:v>
                </c:pt>
                <c:pt idx="3454">
                  <c:v>6.5772059319361</c:v>
                </c:pt>
                <c:pt idx="3455">
                  <c:v>6.5739890136305004</c:v>
                </c:pt>
                <c:pt idx="3456">
                  <c:v>6.6041928039098003</c:v>
                </c:pt>
                <c:pt idx="3457">
                  <c:v>6.6549214122049998</c:v>
                </c:pt>
                <c:pt idx="3458">
                  <c:v>6.5983348808517004</c:v>
                </c:pt>
                <c:pt idx="3459">
                  <c:v>6.3831203430001997</c:v>
                </c:pt>
                <c:pt idx="3460">
                  <c:v>6.4356895902598996</c:v>
                </c:pt>
                <c:pt idx="3461">
                  <c:v>6.9304982378607001</c:v>
                </c:pt>
                <c:pt idx="3462">
                  <c:v>7.4110068268083999</c:v>
                </c:pt>
                <c:pt idx="3463">
                  <c:v>7.4584101846967998</c:v>
                </c:pt>
                <c:pt idx="3464">
                  <c:v>7.1307585899066996</c:v>
                </c:pt>
                <c:pt idx="3465">
                  <c:v>7.1398830429824001</c:v>
                </c:pt>
                <c:pt idx="3466">
                  <c:v>6.8689039349741998</c:v>
                </c:pt>
                <c:pt idx="3467">
                  <c:v>6.1197617963236004</c:v>
                </c:pt>
                <c:pt idx="3468">
                  <c:v>5.8705758299928998</c:v>
                </c:pt>
                <c:pt idx="3469">
                  <c:v>5.9151203146102</c:v>
                </c:pt>
                <c:pt idx="3470">
                  <c:v>6.0222181699724997</c:v>
                </c:pt>
                <c:pt idx="3471">
                  <c:v>6.1181121410183001</c:v>
                </c:pt>
                <c:pt idx="3472">
                  <c:v>6.3592514396648996</c:v>
                </c:pt>
                <c:pt idx="3473">
                  <c:v>7.6459414173551004</c:v>
                </c:pt>
                <c:pt idx="3474">
                  <c:v>7.7157062354789003</c:v>
                </c:pt>
                <c:pt idx="3475">
                  <c:v>8.0398492047697001</c:v>
                </c:pt>
                <c:pt idx="3476">
                  <c:v>8.3613570446072991</c:v>
                </c:pt>
                <c:pt idx="3477">
                  <c:v>8.2122370510727993</c:v>
                </c:pt>
                <c:pt idx="3478">
                  <c:v>7.8916284473153002</c:v>
                </c:pt>
                <c:pt idx="3479">
                  <c:v>8.1976958897596006</c:v>
                </c:pt>
                <c:pt idx="3480">
                  <c:v>8.2589966832499009</c:v>
                </c:pt>
                <c:pt idx="3481">
                  <c:v>8.1634859739722998</c:v>
                </c:pt>
                <c:pt idx="3482">
                  <c:v>8.0749085483975005</c:v>
                </c:pt>
                <c:pt idx="3483">
                  <c:v>8.1272915110350006</c:v>
                </c:pt>
                <c:pt idx="3484">
                  <c:v>8.1194332827930005</c:v>
                </c:pt>
                <c:pt idx="3485">
                  <c:v>8.1880382992309997</c:v>
                </c:pt>
                <c:pt idx="3486">
                  <c:v>8.6021659963443007</c:v>
                </c:pt>
                <c:pt idx="3487">
                  <c:v>8.6073779273961009</c:v>
                </c:pt>
                <c:pt idx="3488">
                  <c:v>8.3877158036906003</c:v>
                </c:pt>
                <c:pt idx="3489">
                  <c:v>8.3899431900234998</c:v>
                </c:pt>
                <c:pt idx="3490">
                  <c:v>8.3326094879429995</c:v>
                </c:pt>
                <c:pt idx="3491">
                  <c:v>7.7082600197257003</c:v>
                </c:pt>
                <c:pt idx="3492">
                  <c:v>8.8168166474046998</c:v>
                </c:pt>
                <c:pt idx="3493">
                  <c:v>8.3940811551397996</c:v>
                </c:pt>
                <c:pt idx="3494">
                  <c:v>8.1957087615776008</c:v>
                </c:pt>
                <c:pt idx="3495">
                  <c:v>6.6881546150405997</c:v>
                </c:pt>
                <c:pt idx="3496">
                  <c:v>6.0400862602481</c:v>
                </c:pt>
                <c:pt idx="3497">
                  <c:v>6.3763303058538003</c:v>
                </c:pt>
                <c:pt idx="3498">
                  <c:v>6.8013489042771997</c:v>
                </c:pt>
                <c:pt idx="3499">
                  <c:v>7.0106756596329998</c:v>
                </c:pt>
                <c:pt idx="3500">
                  <c:v>7.1103401010422997</c:v>
                </c:pt>
                <c:pt idx="3501">
                  <c:v>7.1670169363321996</c:v>
                </c:pt>
                <c:pt idx="3502">
                  <c:v>7.3751813472347001</c:v>
                </c:pt>
                <c:pt idx="3503">
                  <c:v>7.2975668154245001</c:v>
                </c:pt>
                <c:pt idx="3504">
                  <c:v>7.4718240639118996</c:v>
                </c:pt>
                <c:pt idx="3505">
                  <c:v>7.6677952503573001</c:v>
                </c:pt>
                <c:pt idx="3506">
                  <c:v>7.5938703074760001</c:v>
                </c:pt>
                <c:pt idx="3507">
                  <c:v>7.6587636356809004</c:v>
                </c:pt>
                <c:pt idx="3508">
                  <c:v>7.7251968264731996</c:v>
                </c:pt>
                <c:pt idx="3509">
                  <c:v>7.7919746555370004</c:v>
                </c:pt>
                <c:pt idx="3510">
                  <c:v>7.8899884749942002</c:v>
                </c:pt>
                <c:pt idx="3511">
                  <c:v>8.0721959407652992</c:v>
                </c:pt>
                <c:pt idx="3512">
                  <c:v>8.2242704637606003</c:v>
                </c:pt>
                <c:pt idx="3513">
                  <c:v>8.4621568295549991</c:v>
                </c:pt>
                <c:pt idx="3514">
                  <c:v>8.9832163440074009</c:v>
                </c:pt>
                <c:pt idx="3515">
                  <c:v>9.0631583764130994</c:v>
                </c:pt>
                <c:pt idx="3516">
                  <c:v>9.0313265153370992</c:v>
                </c:pt>
                <c:pt idx="3517">
                  <c:v>9.1149227787928009</c:v>
                </c:pt>
                <c:pt idx="3518">
                  <c:v>8.9619017231061999</c:v>
                </c:pt>
                <c:pt idx="3519">
                  <c:v>8.9428010892569993</c:v>
                </c:pt>
                <c:pt idx="3520">
                  <c:v>8.8571796901045001</c:v>
                </c:pt>
                <c:pt idx="3521">
                  <c:v>8.6756183482099996</c:v>
                </c:pt>
                <c:pt idx="3522">
                  <c:v>8.701715812122</c:v>
                </c:pt>
                <c:pt idx="3523">
                  <c:v>8.7956734666139997</c:v>
                </c:pt>
                <c:pt idx="3524">
                  <c:v>9.0176448968047005</c:v>
                </c:pt>
                <c:pt idx="3525">
                  <c:v>9.3129933337612005</c:v>
                </c:pt>
                <c:pt idx="3526">
                  <c:v>8.9080501336164009</c:v>
                </c:pt>
                <c:pt idx="3527">
                  <c:v>8.6920305102279993</c:v>
                </c:pt>
                <c:pt idx="3528">
                  <c:v>8.4326534613751001</c:v>
                </c:pt>
                <c:pt idx="3529">
                  <c:v>8.3317773685293002</c:v>
                </c:pt>
                <c:pt idx="3530">
                  <c:v>8.0917796685850991</c:v>
                </c:pt>
                <c:pt idx="3531">
                  <c:v>8.1120761236409002</c:v>
                </c:pt>
                <c:pt idx="3532">
                  <c:v>8.1262105278140009</c:v>
                </c:pt>
                <c:pt idx="3533">
                  <c:v>8.2886630451657997</c:v>
                </c:pt>
                <c:pt idx="3534">
                  <c:v>8.5293107513350996</c:v>
                </c:pt>
                <c:pt idx="3535">
                  <c:v>8.1150899226025999</c:v>
                </c:pt>
                <c:pt idx="3536">
                  <c:v>7.9445977973774999</c:v>
                </c:pt>
                <c:pt idx="3537">
                  <c:v>8.0586102582885992</c:v>
                </c:pt>
                <c:pt idx="3538">
                  <c:v>8.1759794582306995</c:v>
                </c:pt>
                <c:pt idx="3539">
                  <c:v>8.2826829645391999</c:v>
                </c:pt>
                <c:pt idx="3540">
                  <c:v>8.3482661969822995</c:v>
                </c:pt>
                <c:pt idx="3541">
                  <c:v>8.3192047482278006</c:v>
                </c:pt>
                <c:pt idx="3542">
                  <c:v>8.1043544147152993</c:v>
                </c:pt>
                <c:pt idx="3543">
                  <c:v>8.0537858945279002</c:v>
                </c:pt>
                <c:pt idx="3544">
                  <c:v>8.1033442526243995</c:v>
                </c:pt>
                <c:pt idx="3545">
                  <c:v>8.0610419759224001</c:v>
                </c:pt>
                <c:pt idx="3546">
                  <c:v>8.1034352131856</c:v>
                </c:pt>
                <c:pt idx="3547">
                  <c:v>8.2243452391155998</c:v>
                </c:pt>
                <c:pt idx="3548">
                  <c:v>8.6777241235693996</c:v>
                </c:pt>
                <c:pt idx="3549">
                  <c:v>9.2826913877885993</c:v>
                </c:pt>
                <c:pt idx="3550">
                  <c:v>8.9940459846328995</c:v>
                </c:pt>
                <c:pt idx="3551">
                  <c:v>7.6542451174782</c:v>
                </c:pt>
                <c:pt idx="3552">
                  <c:v>7.6380081112392002</c:v>
                </c:pt>
                <c:pt idx="3553">
                  <c:v>7.6789804909479003</c:v>
                </c:pt>
                <c:pt idx="3554">
                  <c:v>7.7028433655909003</c:v>
                </c:pt>
                <c:pt idx="3555">
                  <c:v>7.7590528754059997</c:v>
                </c:pt>
                <c:pt idx="3556">
                  <c:v>7.8388868802241003</c:v>
                </c:pt>
                <c:pt idx="3557">
                  <c:v>8.0594147804059997</c:v>
                </c:pt>
                <c:pt idx="3558">
                  <c:v>8.2151376196027002</c:v>
                </c:pt>
                <c:pt idx="3559">
                  <c:v>8.4750449473427008</c:v>
                </c:pt>
                <c:pt idx="3560">
                  <c:v>8.3330860263743993</c:v>
                </c:pt>
                <c:pt idx="3561">
                  <c:v>8.3860238225635992</c:v>
                </c:pt>
                <c:pt idx="3562">
                  <c:v>8.8010421149022005</c:v>
                </c:pt>
                <c:pt idx="3563">
                  <c:v>8.4489729079199005</c:v>
                </c:pt>
                <c:pt idx="3564">
                  <c:v>7.2520170983333996</c:v>
                </c:pt>
                <c:pt idx="3565">
                  <c:v>7.7813268529236996</c:v>
                </c:pt>
                <c:pt idx="3566">
                  <c:v>7.3070821399166999</c:v>
                </c:pt>
                <c:pt idx="3567">
                  <c:v>6.9977183521643003</c:v>
                </c:pt>
                <c:pt idx="3568">
                  <c:v>7.3565011661332003</c:v>
                </c:pt>
                <c:pt idx="3569">
                  <c:v>8.5623597074255002</c:v>
                </c:pt>
                <c:pt idx="3570">
                  <c:v>7.4199215687321001</c:v>
                </c:pt>
                <c:pt idx="3571">
                  <c:v>6.5138433156086002</c:v>
                </c:pt>
                <c:pt idx="3572">
                  <c:v>6.4011000457113001</c:v>
                </c:pt>
                <c:pt idx="3573">
                  <c:v>6.4339542100411</c:v>
                </c:pt>
                <c:pt idx="3574">
                  <c:v>6.5622445248128001</c:v>
                </c:pt>
                <c:pt idx="3575">
                  <c:v>6.6680079395672003</c:v>
                </c:pt>
                <c:pt idx="3576">
                  <c:v>6.6934915589328003</c:v>
                </c:pt>
                <c:pt idx="3577">
                  <c:v>6.6370560680508</c:v>
                </c:pt>
                <c:pt idx="3578">
                  <c:v>6.7570367699954996</c:v>
                </c:pt>
                <c:pt idx="3579">
                  <c:v>6.7406635872812997</c:v>
                </c:pt>
                <c:pt idx="3580">
                  <c:v>6.9584435303187</c:v>
                </c:pt>
                <c:pt idx="3581">
                  <c:v>7.2965864505683999</c:v>
                </c:pt>
                <c:pt idx="3582">
                  <c:v>7.4154035107615996</c:v>
                </c:pt>
                <c:pt idx="3583">
                  <c:v>7.5641178717458004</c:v>
                </c:pt>
                <c:pt idx="3584">
                  <c:v>7.8093140760792998</c:v>
                </c:pt>
                <c:pt idx="3585">
                  <c:v>8.0019549458894996</c:v>
                </c:pt>
                <c:pt idx="3586">
                  <c:v>8.0112426135282995</c:v>
                </c:pt>
                <c:pt idx="3587">
                  <c:v>7.4613000388883997</c:v>
                </c:pt>
                <c:pt idx="3588">
                  <c:v>7.0887727654167998</c:v>
                </c:pt>
                <c:pt idx="3589">
                  <c:v>6.7404458284492996</c:v>
                </c:pt>
                <c:pt idx="3590">
                  <c:v>6.7613531527579003</c:v>
                </c:pt>
                <c:pt idx="3591">
                  <c:v>6.4440517954183001</c:v>
                </c:pt>
                <c:pt idx="3592">
                  <c:v>6.2206090438884001</c:v>
                </c:pt>
                <c:pt idx="3593">
                  <c:v>6.2440336810443</c:v>
                </c:pt>
                <c:pt idx="3594">
                  <c:v>6.4541634479930003</c:v>
                </c:pt>
                <c:pt idx="3595">
                  <c:v>6.4472509516105001</c:v>
                </c:pt>
                <c:pt idx="3596">
                  <c:v>6.5253597898917004</c:v>
                </c:pt>
                <c:pt idx="3597">
                  <c:v>6.5646147099750003</c:v>
                </c:pt>
                <c:pt idx="3598">
                  <c:v>6.6828030223488</c:v>
                </c:pt>
                <c:pt idx="3599">
                  <c:v>6.7950732806423</c:v>
                </c:pt>
                <c:pt idx="3600">
                  <c:v>6.7861620432640004</c:v>
                </c:pt>
                <c:pt idx="3601">
                  <c:v>7.2300765811868999</c:v>
                </c:pt>
                <c:pt idx="3602">
                  <c:v>6.6728124965745996</c:v>
                </c:pt>
                <c:pt idx="3603">
                  <c:v>6.5221538264431</c:v>
                </c:pt>
                <c:pt idx="3604">
                  <c:v>6.514427416797</c:v>
                </c:pt>
                <c:pt idx="3605">
                  <c:v>6.7846439286270002</c:v>
                </c:pt>
                <c:pt idx="3606">
                  <c:v>7.1473166741026004</c:v>
                </c:pt>
                <c:pt idx="3607">
                  <c:v>7.4945014169316</c:v>
                </c:pt>
                <c:pt idx="3608">
                  <c:v>7.5907211594549002</c:v>
                </c:pt>
                <c:pt idx="3609">
                  <c:v>7.6157155655546003</c:v>
                </c:pt>
                <c:pt idx="3610">
                  <c:v>7.6647500877113997</c:v>
                </c:pt>
                <c:pt idx="3611">
                  <c:v>7.2258433844629</c:v>
                </c:pt>
                <c:pt idx="3612">
                  <c:v>6.8768532573516001</c:v>
                </c:pt>
                <c:pt idx="3613">
                  <c:v>6.7311854188459996</c:v>
                </c:pt>
                <c:pt idx="3614">
                  <c:v>6.8786645037873999</c:v>
                </c:pt>
                <c:pt idx="3615">
                  <c:v>6.7670320677284002</c:v>
                </c:pt>
                <c:pt idx="3616">
                  <c:v>6.6755845663421001</c:v>
                </c:pt>
                <c:pt idx="3617">
                  <c:v>6.8746110193431997</c:v>
                </c:pt>
                <c:pt idx="3618">
                  <c:v>7.3664929191611996</c:v>
                </c:pt>
                <c:pt idx="3619">
                  <c:v>7.6393442450259004</c:v>
                </c:pt>
                <c:pt idx="3620">
                  <c:v>7.0121382347595</c:v>
                </c:pt>
                <c:pt idx="3621">
                  <c:v>6.0843196012506002</c:v>
                </c:pt>
                <c:pt idx="3622">
                  <c:v>6.3096714222795001</c:v>
                </c:pt>
                <c:pt idx="3623">
                  <c:v>6.8745910269929</c:v>
                </c:pt>
                <c:pt idx="3624">
                  <c:v>7.3956406217317996</c:v>
                </c:pt>
                <c:pt idx="3625">
                  <c:v>7.5986098992422999</c:v>
                </c:pt>
                <c:pt idx="3626">
                  <c:v>7.7035322751091</c:v>
                </c:pt>
                <c:pt idx="3627">
                  <c:v>7.719265279999</c:v>
                </c:pt>
                <c:pt idx="3628">
                  <c:v>7.7870920462879001</c:v>
                </c:pt>
                <c:pt idx="3629">
                  <c:v>7.8293346504962003</c:v>
                </c:pt>
                <c:pt idx="3630">
                  <c:v>7.9902369108508999</c:v>
                </c:pt>
                <c:pt idx="3631">
                  <c:v>8.1635368388262997</c:v>
                </c:pt>
                <c:pt idx="3632">
                  <c:v>8.3539347704583005</c:v>
                </c:pt>
                <c:pt idx="3633">
                  <c:v>8.5381603015199996</c:v>
                </c:pt>
                <c:pt idx="3634">
                  <c:v>8.9498306449957994</c:v>
                </c:pt>
                <c:pt idx="3635">
                  <c:v>9.4227512209034998</c:v>
                </c:pt>
                <c:pt idx="3636">
                  <c:v>9.5949315366970005</c:v>
                </c:pt>
                <c:pt idx="3637">
                  <c:v>9.5544016103087994</c:v>
                </c:pt>
                <c:pt idx="3638">
                  <c:v>9.5357930166745</c:v>
                </c:pt>
                <c:pt idx="3639">
                  <c:v>9.7694991332841994</c:v>
                </c:pt>
                <c:pt idx="3640">
                  <c:v>10.654594057707</c:v>
                </c:pt>
                <c:pt idx="3641">
                  <c:v>13.343767925787001</c:v>
                </c:pt>
                <c:pt idx="3642">
                  <c:v>12.760031042637999</c:v>
                </c:pt>
                <c:pt idx="3643">
                  <c:v>13.074702844707</c:v>
                </c:pt>
                <c:pt idx="3644">
                  <c:v>13.129825446964</c:v>
                </c:pt>
                <c:pt idx="3645">
                  <c:v>12.992122497394</c:v>
                </c:pt>
                <c:pt idx="3646">
                  <c:v>12.912536054066999</c:v>
                </c:pt>
                <c:pt idx="3647">
                  <c:v>12.865261496571</c:v>
                </c:pt>
                <c:pt idx="3648">
                  <c:v>12.586948434345</c:v>
                </c:pt>
                <c:pt idx="3649">
                  <c:v>11.763491997682999</c:v>
                </c:pt>
                <c:pt idx="3650">
                  <c:v>11.104572114057</c:v>
                </c:pt>
                <c:pt idx="3651">
                  <c:v>10.782019811284</c:v>
                </c:pt>
                <c:pt idx="3652">
                  <c:v>10.549607067098</c:v>
                </c:pt>
                <c:pt idx="3653">
                  <c:v>10.612623141684001</c:v>
                </c:pt>
                <c:pt idx="3654">
                  <c:v>11.017622953595</c:v>
                </c:pt>
                <c:pt idx="3655">
                  <c:v>11.151560278936</c:v>
                </c:pt>
                <c:pt idx="3656">
                  <c:v>10.967026990233</c:v>
                </c:pt>
                <c:pt idx="3657">
                  <c:v>11.288482927375</c:v>
                </c:pt>
                <c:pt idx="3658">
                  <c:v>12.24844798702</c:v>
                </c:pt>
                <c:pt idx="3659">
                  <c:v>12.927779788159</c:v>
                </c:pt>
                <c:pt idx="3660">
                  <c:v>13.076141813567</c:v>
                </c:pt>
                <c:pt idx="3661">
                  <c:v>13.368161034810999</c:v>
                </c:pt>
                <c:pt idx="3662">
                  <c:v>13.592326705887</c:v>
                </c:pt>
                <c:pt idx="3663">
                  <c:v>13.768741676044</c:v>
                </c:pt>
                <c:pt idx="3664">
                  <c:v>13.816263635933</c:v>
                </c:pt>
                <c:pt idx="3665">
                  <c:v>13.673579486629</c:v>
                </c:pt>
                <c:pt idx="3666">
                  <c:v>12.784753256238</c:v>
                </c:pt>
                <c:pt idx="3667">
                  <c:v>12.011878776144</c:v>
                </c:pt>
                <c:pt idx="3668">
                  <c:v>11.456131069027</c:v>
                </c:pt>
                <c:pt idx="3669">
                  <c:v>11.198523062103</c:v>
                </c:pt>
                <c:pt idx="3670">
                  <c:v>10.949936928779</c:v>
                </c:pt>
                <c:pt idx="3671">
                  <c:v>10.650766127976</c:v>
                </c:pt>
                <c:pt idx="3672">
                  <c:v>10.433911162834001</c:v>
                </c:pt>
                <c:pt idx="3673">
                  <c:v>10.270982393095</c:v>
                </c:pt>
                <c:pt idx="3674">
                  <c:v>9.8546872074351999</c:v>
                </c:pt>
                <c:pt idx="3675">
                  <c:v>9.5581963343552996</c:v>
                </c:pt>
                <c:pt idx="3676">
                  <c:v>9.3980312157199002</c:v>
                </c:pt>
                <c:pt idx="3677">
                  <c:v>9.2507958979593994</c:v>
                </c:pt>
                <c:pt idx="3678">
                  <c:v>9.2698657876106001</c:v>
                </c:pt>
                <c:pt idx="3679">
                  <c:v>9.2789442719089994</c:v>
                </c:pt>
                <c:pt idx="3680">
                  <c:v>9.4395060095350996</c:v>
                </c:pt>
                <c:pt idx="3681">
                  <c:v>9.7086881815927999</c:v>
                </c:pt>
                <c:pt idx="3682">
                  <c:v>10.223400736452</c:v>
                </c:pt>
                <c:pt idx="3683">
                  <c:v>10.851692645013999</c:v>
                </c:pt>
                <c:pt idx="3684">
                  <c:v>11.087916031138001</c:v>
                </c:pt>
                <c:pt idx="3685">
                  <c:v>11.653381985115001</c:v>
                </c:pt>
                <c:pt idx="3686">
                  <c:v>12.155182237341</c:v>
                </c:pt>
                <c:pt idx="3687">
                  <c:v>12.332269231866</c:v>
                </c:pt>
                <c:pt idx="3688">
                  <c:v>12.490063816520999</c:v>
                </c:pt>
                <c:pt idx="3689">
                  <c:v>12.771539958087001</c:v>
                </c:pt>
                <c:pt idx="3690">
                  <c:v>12.731459899576</c:v>
                </c:pt>
                <c:pt idx="3691">
                  <c:v>12.271123880935001</c:v>
                </c:pt>
                <c:pt idx="3692">
                  <c:v>12.441995491831999</c:v>
                </c:pt>
                <c:pt idx="3693">
                  <c:v>12.482488744896999</c:v>
                </c:pt>
                <c:pt idx="3694">
                  <c:v>11.949828836794</c:v>
                </c:pt>
                <c:pt idx="3695">
                  <c:v>11.261367699339999</c:v>
                </c:pt>
                <c:pt idx="3696">
                  <c:v>10.661972760612</c:v>
                </c:pt>
                <c:pt idx="3697">
                  <c:v>9.2799116434956002</c:v>
                </c:pt>
                <c:pt idx="3698">
                  <c:v>7.9301866032500996</c:v>
                </c:pt>
                <c:pt idx="3699">
                  <c:v>7.7327291200213004</c:v>
                </c:pt>
                <c:pt idx="3700">
                  <c:v>7.7021191923168004</c:v>
                </c:pt>
                <c:pt idx="3701">
                  <c:v>7.7140067023277004</c:v>
                </c:pt>
                <c:pt idx="3702">
                  <c:v>7.7481487798015998</c:v>
                </c:pt>
                <c:pt idx="3703">
                  <c:v>7.7074341571284997</c:v>
                </c:pt>
                <c:pt idx="3704">
                  <c:v>7.2831526292518998</c:v>
                </c:pt>
                <c:pt idx="3705">
                  <c:v>6.8294039811504001</c:v>
                </c:pt>
                <c:pt idx="3706">
                  <c:v>6.3976426925306997</c:v>
                </c:pt>
                <c:pt idx="3707">
                  <c:v>6.4499288239396</c:v>
                </c:pt>
                <c:pt idx="3708">
                  <c:v>6.3242342997768004</c:v>
                </c:pt>
                <c:pt idx="3709">
                  <c:v>6.4935157793559002</c:v>
                </c:pt>
                <c:pt idx="3710">
                  <c:v>6.6843923075484</c:v>
                </c:pt>
                <c:pt idx="3711">
                  <c:v>6.6870815248057003</c:v>
                </c:pt>
                <c:pt idx="3712">
                  <c:v>6.7253601564199998</c:v>
                </c:pt>
                <c:pt idx="3713">
                  <c:v>6.6705645617132996</c:v>
                </c:pt>
                <c:pt idx="3714">
                  <c:v>6.6995275973431001</c:v>
                </c:pt>
                <c:pt idx="3715">
                  <c:v>6.7666685804200997</c:v>
                </c:pt>
                <c:pt idx="3716">
                  <c:v>7.0387963896401002</c:v>
                </c:pt>
                <c:pt idx="3717">
                  <c:v>6.8274679221626</c:v>
                </c:pt>
                <c:pt idx="3718">
                  <c:v>6.6180975170645997</c:v>
                </c:pt>
                <c:pt idx="3719">
                  <c:v>6.4895392330388999</c:v>
                </c:pt>
                <c:pt idx="3720">
                  <c:v>6.4318025898951996</c:v>
                </c:pt>
                <c:pt idx="3721">
                  <c:v>6.3907411460445998</c:v>
                </c:pt>
                <c:pt idx="3722">
                  <c:v>6.2422328764678996</c:v>
                </c:pt>
                <c:pt idx="3723">
                  <c:v>6.1057120029945002</c:v>
                </c:pt>
                <c:pt idx="3724">
                  <c:v>6.1941175152210999</c:v>
                </c:pt>
                <c:pt idx="3725">
                  <c:v>6.3304906533352003</c:v>
                </c:pt>
                <c:pt idx="3726">
                  <c:v>6.2378026129009001</c:v>
                </c:pt>
                <c:pt idx="3727">
                  <c:v>6.0567603799225997</c:v>
                </c:pt>
                <c:pt idx="3728">
                  <c:v>5.5193303873239996</c:v>
                </c:pt>
                <c:pt idx="3729">
                  <c:v>4.9112738212874998</c:v>
                </c:pt>
                <c:pt idx="3730">
                  <c:v>4.8186920237474</c:v>
                </c:pt>
                <c:pt idx="3731">
                  <c:v>4.8103223140853997</c:v>
                </c:pt>
                <c:pt idx="3732">
                  <c:v>4.8213825137236999</c:v>
                </c:pt>
                <c:pt idx="3733">
                  <c:v>4.8681844736290003</c:v>
                </c:pt>
                <c:pt idx="3734">
                  <c:v>4.7098015485562996</c:v>
                </c:pt>
                <c:pt idx="3735">
                  <c:v>4.4392454804870001</c:v>
                </c:pt>
                <c:pt idx="3736">
                  <c:v>4.2567132957508997</c:v>
                </c:pt>
                <c:pt idx="3737">
                  <c:v>4.0688767562116004</c:v>
                </c:pt>
                <c:pt idx="3738">
                  <c:v>4.1924413965729999</c:v>
                </c:pt>
                <c:pt idx="3739">
                  <c:v>3.7972450606381001</c:v>
                </c:pt>
                <c:pt idx="3740">
                  <c:v>4.0945555590023002</c:v>
                </c:pt>
                <c:pt idx="3741">
                  <c:v>4.3683550600111998</c:v>
                </c:pt>
                <c:pt idx="3742">
                  <c:v>4.5206091766835002</c:v>
                </c:pt>
                <c:pt idx="3743">
                  <c:v>4.7767135458498</c:v>
                </c:pt>
                <c:pt idx="3744">
                  <c:v>4.9835289594135999</c:v>
                </c:pt>
                <c:pt idx="3745">
                  <c:v>5.1420961821390998</c:v>
                </c:pt>
                <c:pt idx="3746">
                  <c:v>5.1689606659778002</c:v>
                </c:pt>
                <c:pt idx="3747">
                  <c:v>5.3040520837261003</c:v>
                </c:pt>
                <c:pt idx="3748">
                  <c:v>5.5213260942050004</c:v>
                </c:pt>
                <c:pt idx="3749">
                  <c:v>5.7605705785815999</c:v>
                </c:pt>
                <c:pt idx="3750">
                  <c:v>5.8233317083768998</c:v>
                </c:pt>
                <c:pt idx="3751">
                  <c:v>5.5683984212212003</c:v>
                </c:pt>
                <c:pt idx="3752">
                  <c:v>5.5175037993842997</c:v>
                </c:pt>
                <c:pt idx="3753">
                  <c:v>5.2513597952788</c:v>
                </c:pt>
                <c:pt idx="3754">
                  <c:v>5.3123008097316999</c:v>
                </c:pt>
                <c:pt idx="3755">
                  <c:v>5.3872283722398002</c:v>
                </c:pt>
                <c:pt idx="3756">
                  <c:v>5.5990419846985002</c:v>
                </c:pt>
                <c:pt idx="3757">
                  <c:v>5.9085648668672999</c:v>
                </c:pt>
                <c:pt idx="3758">
                  <c:v>5.9519065113184997</c:v>
                </c:pt>
                <c:pt idx="3759">
                  <c:v>5.9182836120636004</c:v>
                </c:pt>
                <c:pt idx="3760">
                  <c:v>5.4783190267005999</c:v>
                </c:pt>
                <c:pt idx="3761">
                  <c:v>5.4430279813451001</c:v>
                </c:pt>
                <c:pt idx="3762">
                  <c:v>6.0490698769669997</c:v>
                </c:pt>
                <c:pt idx="3763">
                  <c:v>6.8494267040832</c:v>
                </c:pt>
                <c:pt idx="3764">
                  <c:v>7.6604426686313998</c:v>
                </c:pt>
                <c:pt idx="3765">
                  <c:v>7.5185844892059999</c:v>
                </c:pt>
                <c:pt idx="3766">
                  <c:v>7.3778856413628002</c:v>
                </c:pt>
                <c:pt idx="3767">
                  <c:v>7.4618874484187003</c:v>
                </c:pt>
                <c:pt idx="3768">
                  <c:v>7.6563967837837001</c:v>
                </c:pt>
                <c:pt idx="3769">
                  <c:v>8.1735267762009993</c:v>
                </c:pt>
                <c:pt idx="3770">
                  <c:v>8.6808308343494005</c:v>
                </c:pt>
                <c:pt idx="3771">
                  <c:v>8.6060419735221991</c:v>
                </c:pt>
                <c:pt idx="3772">
                  <c:v>8.874961193171</c:v>
                </c:pt>
                <c:pt idx="3773">
                  <c:v>8.2688026134114008</c:v>
                </c:pt>
                <c:pt idx="3774">
                  <c:v>8.6084394624694998</c:v>
                </c:pt>
                <c:pt idx="3775">
                  <c:v>8.9759946140704994</c:v>
                </c:pt>
                <c:pt idx="3776">
                  <c:v>8.6611542258784997</c:v>
                </c:pt>
                <c:pt idx="3777">
                  <c:v>7.8095985712629998</c:v>
                </c:pt>
                <c:pt idx="3778">
                  <c:v>8.5172589190823</c:v>
                </c:pt>
                <c:pt idx="3779">
                  <c:v>8.3981229659563006</c:v>
                </c:pt>
                <c:pt idx="3780">
                  <c:v>8.4126237921704003</c:v>
                </c:pt>
                <c:pt idx="3781">
                  <c:v>8.0817170150787003</c:v>
                </c:pt>
                <c:pt idx="3782">
                  <c:v>7.9296525486069998</c:v>
                </c:pt>
                <c:pt idx="3783">
                  <c:v>7.5531668637502998</c:v>
                </c:pt>
                <c:pt idx="3784">
                  <c:v>7.4509215517797998</c:v>
                </c:pt>
                <c:pt idx="3785">
                  <c:v>8.1882331865575004</c:v>
                </c:pt>
                <c:pt idx="3786">
                  <c:v>8.8923779698800001</c:v>
                </c:pt>
                <c:pt idx="3787">
                  <c:v>8.5291909759186009</c:v>
                </c:pt>
                <c:pt idx="3788">
                  <c:v>8.8630743608988993</c:v>
                </c:pt>
                <c:pt idx="3789">
                  <c:v>9.4479688540861009</c:v>
                </c:pt>
                <c:pt idx="3790">
                  <c:v>10.174091884034</c:v>
                </c:pt>
                <c:pt idx="3791">
                  <c:v>10.984333528040001</c:v>
                </c:pt>
                <c:pt idx="3792">
                  <c:v>11.334296503308</c:v>
                </c:pt>
                <c:pt idx="3793">
                  <c:v>11.067627967211999</c:v>
                </c:pt>
                <c:pt idx="3794">
                  <c:v>11.154985543327999</c:v>
                </c:pt>
                <c:pt idx="3795">
                  <c:v>10.907666843842</c:v>
                </c:pt>
                <c:pt idx="3796">
                  <c:v>10.703781577992</c:v>
                </c:pt>
                <c:pt idx="3797">
                  <c:v>10.266149460938999</c:v>
                </c:pt>
                <c:pt idx="3798">
                  <c:v>9.5130658474851</c:v>
                </c:pt>
                <c:pt idx="3799">
                  <c:v>9.0265772670791993</c:v>
                </c:pt>
                <c:pt idx="3800">
                  <c:v>8.7584439743946998</c:v>
                </c:pt>
                <c:pt idx="3801">
                  <c:v>8.7633162742273996</c:v>
                </c:pt>
                <c:pt idx="3802">
                  <c:v>8.9961794370638994</c:v>
                </c:pt>
                <c:pt idx="3803">
                  <c:v>9.3610028787201998</c:v>
                </c:pt>
                <c:pt idx="3804">
                  <c:v>9.5805477123469007</c:v>
                </c:pt>
                <c:pt idx="3805">
                  <c:v>9.6064313438300992</c:v>
                </c:pt>
                <c:pt idx="3806">
                  <c:v>9.8020052787629002</c:v>
                </c:pt>
                <c:pt idx="3807">
                  <c:v>10.007588234981</c:v>
                </c:pt>
                <c:pt idx="3808">
                  <c:v>10.273766107117</c:v>
                </c:pt>
                <c:pt idx="3809">
                  <c:v>10.359523328585</c:v>
                </c:pt>
                <c:pt idx="3810">
                  <c:v>10.180263681572001</c:v>
                </c:pt>
                <c:pt idx="3811">
                  <c:v>9.9392278703219006</c:v>
                </c:pt>
                <c:pt idx="3812">
                  <c:v>9.8940653086617996</c:v>
                </c:pt>
                <c:pt idx="3813">
                  <c:v>9.8416200676211005</c:v>
                </c:pt>
                <c:pt idx="3814">
                  <c:v>9.6753098468038008</c:v>
                </c:pt>
                <c:pt idx="3815">
                  <c:v>9.4991433843972004</c:v>
                </c:pt>
                <c:pt idx="3816">
                  <c:v>9.1083545666092007</c:v>
                </c:pt>
                <c:pt idx="3817">
                  <c:v>9.0751597090564999</c:v>
                </c:pt>
                <c:pt idx="3818">
                  <c:v>9.0887769574288004</c:v>
                </c:pt>
                <c:pt idx="3819">
                  <c:v>9.0755736361989001</c:v>
                </c:pt>
                <c:pt idx="3820">
                  <c:v>9.0835766427906997</c:v>
                </c:pt>
                <c:pt idx="3821">
                  <c:v>8.7411699638015001</c:v>
                </c:pt>
                <c:pt idx="3822">
                  <c:v>8.3165276272754003</c:v>
                </c:pt>
                <c:pt idx="3823">
                  <c:v>8.4295445074974005</c:v>
                </c:pt>
                <c:pt idx="3824">
                  <c:v>8.7294750947788007</c:v>
                </c:pt>
                <c:pt idx="3825">
                  <c:v>8.8101971131924994</c:v>
                </c:pt>
                <c:pt idx="3826">
                  <c:v>8.8576298403930007</c:v>
                </c:pt>
                <c:pt idx="3827">
                  <c:v>8.8585137722017997</c:v>
                </c:pt>
                <c:pt idx="3828">
                  <c:v>9.0702441548076997</c:v>
                </c:pt>
                <c:pt idx="3829">
                  <c:v>9.1213338220760001</c:v>
                </c:pt>
                <c:pt idx="3830">
                  <c:v>9.2896492724519995</c:v>
                </c:pt>
                <c:pt idx="3831">
                  <c:v>9.4444861464987007</c:v>
                </c:pt>
                <c:pt idx="3832">
                  <c:v>9.6708432377867002</c:v>
                </c:pt>
                <c:pt idx="3833">
                  <c:v>9.8628316632019999</c:v>
                </c:pt>
                <c:pt idx="3834">
                  <c:v>10.072642678768</c:v>
                </c:pt>
                <c:pt idx="3835">
                  <c:v>10.092270733455001</c:v>
                </c:pt>
                <c:pt idx="3836">
                  <c:v>10.276091176094999</c:v>
                </c:pt>
                <c:pt idx="3837">
                  <c:v>10.543086995307</c:v>
                </c:pt>
                <c:pt idx="3838">
                  <c:v>10.710138864337001</c:v>
                </c:pt>
                <c:pt idx="3839">
                  <c:v>10.814482852856001</c:v>
                </c:pt>
                <c:pt idx="3840">
                  <c:v>10.815076718346999</c:v>
                </c:pt>
                <c:pt idx="3841">
                  <c:v>10.936314485592</c:v>
                </c:pt>
                <c:pt idx="3842">
                  <c:v>10.983413980522</c:v>
                </c:pt>
                <c:pt idx="3843">
                  <c:v>10.678747593434</c:v>
                </c:pt>
                <c:pt idx="3844">
                  <c:v>10.478626746041</c:v>
                </c:pt>
                <c:pt idx="3845">
                  <c:v>10.451484057152999</c:v>
                </c:pt>
                <c:pt idx="3846">
                  <c:v>10.535113083428</c:v>
                </c:pt>
                <c:pt idx="3847">
                  <c:v>10.772270694851001</c:v>
                </c:pt>
                <c:pt idx="3848">
                  <c:v>11.037079794862001</c:v>
                </c:pt>
                <c:pt idx="3849">
                  <c:v>11.410296860567</c:v>
                </c:pt>
                <c:pt idx="3850">
                  <c:v>11.733635490396001</c:v>
                </c:pt>
                <c:pt idx="3851">
                  <c:v>11.690417434224001</c:v>
                </c:pt>
                <c:pt idx="3852">
                  <c:v>11.751769428335001</c:v>
                </c:pt>
                <c:pt idx="3853">
                  <c:v>11.772716300856001</c:v>
                </c:pt>
                <c:pt idx="3854">
                  <c:v>11.672064966896</c:v>
                </c:pt>
                <c:pt idx="3855">
                  <c:v>10.887914349164999</c:v>
                </c:pt>
                <c:pt idx="3856">
                  <c:v>9.8066838966668008</c:v>
                </c:pt>
                <c:pt idx="3857">
                  <c:v>9.6851750284816998</c:v>
                </c:pt>
                <c:pt idx="3858">
                  <c:v>9.6521312606540004</c:v>
                </c:pt>
                <c:pt idx="3859">
                  <c:v>10.358447959509</c:v>
                </c:pt>
                <c:pt idx="3860">
                  <c:v>10.494805837809</c:v>
                </c:pt>
                <c:pt idx="3861">
                  <c:v>10.344059750987</c:v>
                </c:pt>
                <c:pt idx="3862">
                  <c:v>10.45120750768</c:v>
                </c:pt>
                <c:pt idx="3863">
                  <c:v>10.590437220656</c:v>
                </c:pt>
                <c:pt idx="3864">
                  <c:v>10.897212515626</c:v>
                </c:pt>
                <c:pt idx="3865">
                  <c:v>11.296590251342</c:v>
                </c:pt>
                <c:pt idx="3866">
                  <c:v>11.172425413306</c:v>
                </c:pt>
                <c:pt idx="3867">
                  <c:v>10.865087937393</c:v>
                </c:pt>
                <c:pt idx="3868">
                  <c:v>10.864696847084</c:v>
                </c:pt>
                <c:pt idx="3869">
                  <c:v>11.504739223211001</c:v>
                </c:pt>
                <c:pt idx="3870">
                  <c:v>12.213381163297999</c:v>
                </c:pt>
                <c:pt idx="3871">
                  <c:v>12.299345682795</c:v>
                </c:pt>
                <c:pt idx="3872">
                  <c:v>11.533304122113</c:v>
                </c:pt>
                <c:pt idx="3873">
                  <c:v>11.483445913222999</c:v>
                </c:pt>
                <c:pt idx="3874">
                  <c:v>11.748961251179001</c:v>
                </c:pt>
                <c:pt idx="3875">
                  <c:v>12.125331738417</c:v>
                </c:pt>
                <c:pt idx="3876">
                  <c:v>12.509795646934</c:v>
                </c:pt>
                <c:pt idx="3877">
                  <c:v>12.941222325406001</c:v>
                </c:pt>
                <c:pt idx="3878">
                  <c:v>13.462802064348001</c:v>
                </c:pt>
                <c:pt idx="3879">
                  <c:v>14.183550035773001</c:v>
                </c:pt>
                <c:pt idx="3880">
                  <c:v>14.746340699298001</c:v>
                </c:pt>
                <c:pt idx="3881">
                  <c:v>15.530473579672</c:v>
                </c:pt>
                <c:pt idx="3882">
                  <c:v>16.385898980168999</c:v>
                </c:pt>
                <c:pt idx="3883">
                  <c:v>16.858486274122999</c:v>
                </c:pt>
                <c:pt idx="3884">
                  <c:v>17.155202795215999</c:v>
                </c:pt>
                <c:pt idx="3885">
                  <c:v>17.038516272222001</c:v>
                </c:pt>
                <c:pt idx="3886">
                  <c:v>16.661421213874998</c:v>
                </c:pt>
                <c:pt idx="3887">
                  <c:v>15.942785542021999</c:v>
                </c:pt>
                <c:pt idx="3888">
                  <c:v>16.031156969548999</c:v>
                </c:pt>
                <c:pt idx="3889">
                  <c:v>15.986884231434001</c:v>
                </c:pt>
                <c:pt idx="3890">
                  <c:v>16.011377237647</c:v>
                </c:pt>
                <c:pt idx="3891">
                  <c:v>15.594962611334999</c:v>
                </c:pt>
                <c:pt idx="3892">
                  <c:v>14.366647676219999</c:v>
                </c:pt>
                <c:pt idx="3893">
                  <c:v>13.762810968686001</c:v>
                </c:pt>
                <c:pt idx="3894">
                  <c:v>13.894538318967999</c:v>
                </c:pt>
                <c:pt idx="3895">
                  <c:v>14.065857088384</c:v>
                </c:pt>
                <c:pt idx="3896">
                  <c:v>14.338309009099</c:v>
                </c:pt>
                <c:pt idx="3897">
                  <c:v>14.071144881842001</c:v>
                </c:pt>
                <c:pt idx="3898">
                  <c:v>13.322332177631001</c:v>
                </c:pt>
                <c:pt idx="3899">
                  <c:v>12.790382998846001</c:v>
                </c:pt>
                <c:pt idx="3900">
                  <c:v>10.776593764182</c:v>
                </c:pt>
                <c:pt idx="3901">
                  <c:v>9.6145468287732996</c:v>
                </c:pt>
                <c:pt idx="3902">
                  <c:v>9.1184852263554994</c:v>
                </c:pt>
                <c:pt idx="3903">
                  <c:v>8.3711350418396009</c:v>
                </c:pt>
                <c:pt idx="3904">
                  <c:v>8.2597700896365005</c:v>
                </c:pt>
                <c:pt idx="3905">
                  <c:v>7.8755626245999997</c:v>
                </c:pt>
                <c:pt idx="3906">
                  <c:v>7.6641409002085004</c:v>
                </c:pt>
                <c:pt idx="3907">
                  <c:v>7.5511664042140003</c:v>
                </c:pt>
                <c:pt idx="3908">
                  <c:v>7.4031503711326998</c:v>
                </c:pt>
                <c:pt idx="3909">
                  <c:v>7.5139998392998999</c:v>
                </c:pt>
                <c:pt idx="3910">
                  <c:v>7.6982515308865</c:v>
                </c:pt>
                <c:pt idx="3911">
                  <c:v>7.8375901608770002</c:v>
                </c:pt>
                <c:pt idx="3912">
                  <c:v>7.8964109195523999</c:v>
                </c:pt>
                <c:pt idx="3913">
                  <c:v>7.6447982967883998</c:v>
                </c:pt>
                <c:pt idx="3914">
                  <c:v>7.6056920289171996</c:v>
                </c:pt>
                <c:pt idx="3915">
                  <c:v>8.1190297090076999</c:v>
                </c:pt>
                <c:pt idx="3916">
                  <c:v>8.1165904412242007</c:v>
                </c:pt>
                <c:pt idx="3917">
                  <c:v>8.1707661588028007</c:v>
                </c:pt>
                <c:pt idx="3918">
                  <c:v>8.1305860783292996</c:v>
                </c:pt>
                <c:pt idx="3919">
                  <c:v>7.9769638407789998</c:v>
                </c:pt>
                <c:pt idx="3920">
                  <c:v>8.1246526299575006</c:v>
                </c:pt>
                <c:pt idx="3921">
                  <c:v>8.4157947073067003</c:v>
                </c:pt>
                <c:pt idx="3922">
                  <c:v>8.4156696498620001</c:v>
                </c:pt>
                <c:pt idx="3923">
                  <c:v>8.8066151175728997</c:v>
                </c:pt>
                <c:pt idx="3924">
                  <c:v>9.2259265452512995</c:v>
                </c:pt>
                <c:pt idx="3925">
                  <c:v>9.9142640140075997</c:v>
                </c:pt>
                <c:pt idx="3926">
                  <c:v>9.3802145234931</c:v>
                </c:pt>
                <c:pt idx="3927">
                  <c:v>9.5680742538117993</c:v>
                </c:pt>
                <c:pt idx="3928">
                  <c:v>9.3321983591513007</c:v>
                </c:pt>
                <c:pt idx="3929">
                  <c:v>9.2414911861116007</c:v>
                </c:pt>
                <c:pt idx="3930">
                  <c:v>9.2287237816430991</c:v>
                </c:pt>
                <c:pt idx="3931">
                  <c:v>9.1639988437722995</c:v>
                </c:pt>
                <c:pt idx="3932">
                  <c:v>8.84469015112</c:v>
                </c:pt>
                <c:pt idx="3933">
                  <c:v>8.6190060976484002</c:v>
                </c:pt>
                <c:pt idx="3934">
                  <c:v>8.4654861713935006</c:v>
                </c:pt>
                <c:pt idx="3935">
                  <c:v>8.4291279694548003</c:v>
                </c:pt>
                <c:pt idx="3936">
                  <c:v>8.4968415135389002</c:v>
                </c:pt>
                <c:pt idx="3937">
                  <c:v>8.8092546411214006</c:v>
                </c:pt>
                <c:pt idx="3938">
                  <c:v>9.1645505015259001</c:v>
                </c:pt>
                <c:pt idx="3939">
                  <c:v>9.4932313477970993</c:v>
                </c:pt>
                <c:pt idx="3940">
                  <c:v>9.9516172519580994</c:v>
                </c:pt>
                <c:pt idx="3941">
                  <c:v>10.132293997316999</c:v>
                </c:pt>
                <c:pt idx="3942">
                  <c:v>10.102286192922</c:v>
                </c:pt>
                <c:pt idx="3943">
                  <c:v>10.028939872218</c:v>
                </c:pt>
                <c:pt idx="3944">
                  <c:v>10.043635893587</c:v>
                </c:pt>
                <c:pt idx="3945">
                  <c:v>10.089919190836</c:v>
                </c:pt>
                <c:pt idx="3946">
                  <c:v>10.016637311108999</c:v>
                </c:pt>
                <c:pt idx="3947">
                  <c:v>9.9408831055182993</c:v>
                </c:pt>
                <c:pt idx="3948">
                  <c:v>9.8431569505154997</c:v>
                </c:pt>
                <c:pt idx="3949">
                  <c:v>9.6166101807242992</c:v>
                </c:pt>
                <c:pt idx="3950">
                  <c:v>9.5471082958706006</c:v>
                </c:pt>
                <c:pt idx="3951">
                  <c:v>9.5574138727454994</c:v>
                </c:pt>
                <c:pt idx="3952">
                  <c:v>9.4897366659188993</c:v>
                </c:pt>
                <c:pt idx="3953">
                  <c:v>9.3816820983922007</c:v>
                </c:pt>
                <c:pt idx="3954">
                  <c:v>9.4132548842506996</c:v>
                </c:pt>
                <c:pt idx="3955">
                  <c:v>9.5549850899326998</c:v>
                </c:pt>
                <c:pt idx="3956">
                  <c:v>9.6268077850325007</c:v>
                </c:pt>
                <c:pt idx="3957">
                  <c:v>9.5898736729358003</c:v>
                </c:pt>
                <c:pt idx="3958">
                  <c:v>9.6375347375975</c:v>
                </c:pt>
                <c:pt idx="3959">
                  <c:v>9.6672171289357003</c:v>
                </c:pt>
                <c:pt idx="3960">
                  <c:v>9.6508720481464998</c:v>
                </c:pt>
                <c:pt idx="3961">
                  <c:v>9.5533020783711002</c:v>
                </c:pt>
                <c:pt idx="3962">
                  <c:v>9.4320238375902008</c:v>
                </c:pt>
                <c:pt idx="3963">
                  <c:v>9.4670925041952998</c:v>
                </c:pt>
                <c:pt idx="3964">
                  <c:v>9.6068645602813003</c:v>
                </c:pt>
                <c:pt idx="3965">
                  <c:v>9.5685034851536006</c:v>
                </c:pt>
                <c:pt idx="3966">
                  <c:v>9.4902812487282997</c:v>
                </c:pt>
                <c:pt idx="3967">
                  <c:v>9.6001247072112008</c:v>
                </c:pt>
                <c:pt idx="3968">
                  <c:v>9.7074331707684003</c:v>
                </c:pt>
                <c:pt idx="3969">
                  <c:v>9.7802983812839006</c:v>
                </c:pt>
                <c:pt idx="3970">
                  <c:v>9.7141053339778001</c:v>
                </c:pt>
                <c:pt idx="3971">
                  <c:v>9.3392581026818</c:v>
                </c:pt>
                <c:pt idx="3972">
                  <c:v>9.2422915783532993</c:v>
                </c:pt>
                <c:pt idx="3973">
                  <c:v>8.8164006993639994</c:v>
                </c:pt>
                <c:pt idx="3974">
                  <c:v>8.1533392252454995</c:v>
                </c:pt>
                <c:pt idx="3975">
                  <c:v>7.4167059885692002</c:v>
                </c:pt>
                <c:pt idx="3976">
                  <c:v>7.0389970783073004</c:v>
                </c:pt>
                <c:pt idx="3977">
                  <c:v>6.7358820470238001</c:v>
                </c:pt>
                <c:pt idx="3978">
                  <c:v>6.8515262544390003</c:v>
                </c:pt>
                <c:pt idx="3979">
                  <c:v>6.7900367951621003</c:v>
                </c:pt>
                <c:pt idx="3980">
                  <c:v>6.7352849608631002</c:v>
                </c:pt>
                <c:pt idx="3981">
                  <c:v>7.0809289735806997</c:v>
                </c:pt>
                <c:pt idx="3982">
                  <c:v>7.4505256464327001</c:v>
                </c:pt>
                <c:pt idx="3983">
                  <c:v>7.6667119861320998</c:v>
                </c:pt>
                <c:pt idx="3984">
                  <c:v>7.8108739474514</c:v>
                </c:pt>
                <c:pt idx="3985">
                  <c:v>7.8519997936347998</c:v>
                </c:pt>
                <c:pt idx="3986">
                  <c:v>7.9786545670363003</c:v>
                </c:pt>
                <c:pt idx="3987">
                  <c:v>7.6925090715133004</c:v>
                </c:pt>
                <c:pt idx="3988">
                  <c:v>7.6553275080454002</c:v>
                </c:pt>
                <c:pt idx="3989">
                  <c:v>7.9607547012372999</c:v>
                </c:pt>
                <c:pt idx="3990">
                  <c:v>8.3960138875425994</c:v>
                </c:pt>
                <c:pt idx="3991">
                  <c:v>8.9878549764289009</c:v>
                </c:pt>
                <c:pt idx="3992">
                  <c:v>9.0871058813543009</c:v>
                </c:pt>
                <c:pt idx="3993">
                  <c:v>9.3502899971405995</c:v>
                </c:pt>
                <c:pt idx="3994">
                  <c:v>9.2682085268394996</c:v>
                </c:pt>
                <c:pt idx="3995">
                  <c:v>8.4131673484745004</c:v>
                </c:pt>
                <c:pt idx="3996">
                  <c:v>7.5327883638059001</c:v>
                </c:pt>
                <c:pt idx="3997">
                  <c:v>6.3742187373245001</c:v>
                </c:pt>
                <c:pt idx="3998">
                  <c:v>5.9082728163383997</c:v>
                </c:pt>
                <c:pt idx="3999">
                  <c:v>5.5297184323122002</c:v>
                </c:pt>
                <c:pt idx="4000">
                  <c:v>5.5681014689681003</c:v>
                </c:pt>
                <c:pt idx="4001">
                  <c:v>5.7445343579271002</c:v>
                </c:pt>
                <c:pt idx="4002">
                  <c:v>5.7109477499693</c:v>
                </c:pt>
                <c:pt idx="4003">
                  <c:v>5.8197678305281002</c:v>
                </c:pt>
                <c:pt idx="4004">
                  <c:v>6.4950857998103002</c:v>
                </c:pt>
                <c:pt idx="4005">
                  <c:v>7.3867247788552</c:v>
                </c:pt>
                <c:pt idx="4006">
                  <c:v>7.2350253004573002</c:v>
                </c:pt>
                <c:pt idx="4007">
                  <c:v>7.2333567966996997</c:v>
                </c:pt>
                <c:pt idx="4008">
                  <c:v>6.6806609835542003</c:v>
                </c:pt>
                <c:pt idx="4009">
                  <c:v>6.3127888689251996</c:v>
                </c:pt>
                <c:pt idx="4010">
                  <c:v>6.4690530223496001</c:v>
                </c:pt>
                <c:pt idx="4011">
                  <c:v>6.6421363389490002</c:v>
                </c:pt>
                <c:pt idx="4012">
                  <c:v>6.8191293220541001</c:v>
                </c:pt>
                <c:pt idx="4013">
                  <c:v>7.1220195177086003</c:v>
                </c:pt>
                <c:pt idx="4014">
                  <c:v>7.5374465099487997</c:v>
                </c:pt>
                <c:pt idx="4015">
                  <c:v>7.9216822280072998</c:v>
                </c:pt>
                <c:pt idx="4016">
                  <c:v>8.2784446973015005</c:v>
                </c:pt>
                <c:pt idx="4017">
                  <c:v>8.5594759021669002</c:v>
                </c:pt>
                <c:pt idx="4018">
                  <c:v>8.2199197465566005</c:v>
                </c:pt>
                <c:pt idx="4019">
                  <c:v>7.3450029181438001</c:v>
                </c:pt>
                <c:pt idx="4020">
                  <c:v>7.3646487294304004</c:v>
                </c:pt>
                <c:pt idx="4021">
                  <c:v>7.1251076940685003</c:v>
                </c:pt>
                <c:pt idx="4022">
                  <c:v>6.8468397537354004</c:v>
                </c:pt>
                <c:pt idx="4023">
                  <c:v>6.4668629252573</c:v>
                </c:pt>
                <c:pt idx="4024">
                  <c:v>6.5818170431296998</c:v>
                </c:pt>
                <c:pt idx="4025">
                  <c:v>6.8401657234771998</c:v>
                </c:pt>
                <c:pt idx="4026">
                  <c:v>6.7927898151603001</c:v>
                </c:pt>
                <c:pt idx="4027">
                  <c:v>6.7999167048285001</c:v>
                </c:pt>
                <c:pt idx="4028">
                  <c:v>7.1489840299378002</c:v>
                </c:pt>
                <c:pt idx="4029">
                  <c:v>7.5334039060400997</c:v>
                </c:pt>
                <c:pt idx="4030">
                  <c:v>6.9855555433393999</c:v>
                </c:pt>
                <c:pt idx="4031">
                  <c:v>7.0048117262111997</c:v>
                </c:pt>
                <c:pt idx="4032">
                  <c:v>6.9032326211927</c:v>
                </c:pt>
                <c:pt idx="4033">
                  <c:v>6.6299321517215999</c:v>
                </c:pt>
                <c:pt idx="4034">
                  <c:v>6.8539950499384998</c:v>
                </c:pt>
                <c:pt idx="4035">
                  <c:v>7.0292655089240998</c:v>
                </c:pt>
                <c:pt idx="4036">
                  <c:v>7.3454174616907997</c:v>
                </c:pt>
                <c:pt idx="4037">
                  <c:v>8.0234767285024997</c:v>
                </c:pt>
                <c:pt idx="4038">
                  <c:v>7.9107324116514004</c:v>
                </c:pt>
                <c:pt idx="4039">
                  <c:v>7.3738820326605001</c:v>
                </c:pt>
                <c:pt idx="4040">
                  <c:v>7.0579740001447</c:v>
                </c:pt>
                <c:pt idx="4041">
                  <c:v>6.7326364012057001</c:v>
                </c:pt>
                <c:pt idx="4042">
                  <c:v>6.6988431667001</c:v>
                </c:pt>
                <c:pt idx="4043">
                  <c:v>6.8206952065157003</c:v>
                </c:pt>
                <c:pt idx="4044">
                  <c:v>6.8244645598074003</c:v>
                </c:pt>
                <c:pt idx="4045">
                  <c:v>7.0794651220849998</c:v>
                </c:pt>
                <c:pt idx="4046">
                  <c:v>7.3728267862954997</c:v>
                </c:pt>
                <c:pt idx="4047">
                  <c:v>7.6462277157788998</c:v>
                </c:pt>
                <c:pt idx="4048">
                  <c:v>7.9141500208034001</c:v>
                </c:pt>
                <c:pt idx="4049">
                  <c:v>7.7183368575333002</c:v>
                </c:pt>
                <c:pt idx="4050">
                  <c:v>7.2316880491819999</c:v>
                </c:pt>
                <c:pt idx="4051">
                  <c:v>7.4938456685941004</c:v>
                </c:pt>
                <c:pt idx="4052">
                  <c:v>7.8958707236964996</c:v>
                </c:pt>
                <c:pt idx="4053">
                  <c:v>8.0199213496326998</c:v>
                </c:pt>
                <c:pt idx="4054">
                  <c:v>8.1318170355161996</c:v>
                </c:pt>
                <c:pt idx="4055">
                  <c:v>8.2832600412041</c:v>
                </c:pt>
                <c:pt idx="4056">
                  <c:v>8.3084728783128998</c:v>
                </c:pt>
                <c:pt idx="4057">
                  <c:v>8.4263887689530002</c:v>
                </c:pt>
                <c:pt idx="4058">
                  <c:v>8.5089570048836993</c:v>
                </c:pt>
                <c:pt idx="4059">
                  <c:v>8.6304859458271999</c:v>
                </c:pt>
                <c:pt idx="4060">
                  <c:v>8.8331289535988002</c:v>
                </c:pt>
                <c:pt idx="4061">
                  <c:v>9.1938004226970005</c:v>
                </c:pt>
                <c:pt idx="4062">
                  <c:v>9.4943212422355998</c:v>
                </c:pt>
                <c:pt idx="4063">
                  <c:v>9.7155635353774006</c:v>
                </c:pt>
                <c:pt idx="4064">
                  <c:v>9.6089392520566008</c:v>
                </c:pt>
                <c:pt idx="4065">
                  <c:v>9.7689729714660007</c:v>
                </c:pt>
                <c:pt idx="4066">
                  <c:v>9.7075683914103994</c:v>
                </c:pt>
                <c:pt idx="4067">
                  <c:v>9.1478548031511</c:v>
                </c:pt>
                <c:pt idx="4068">
                  <c:v>9.0542617081787</c:v>
                </c:pt>
                <c:pt idx="4069">
                  <c:v>9.056568376265</c:v>
                </c:pt>
                <c:pt idx="4070">
                  <c:v>9.2304666187425006</c:v>
                </c:pt>
                <c:pt idx="4071">
                  <c:v>9.8251244373967008</c:v>
                </c:pt>
                <c:pt idx="4072">
                  <c:v>9.7423270980101009</c:v>
                </c:pt>
                <c:pt idx="4073">
                  <c:v>11.665768762953</c:v>
                </c:pt>
                <c:pt idx="4074">
                  <c:v>12.471931797638</c:v>
                </c:pt>
                <c:pt idx="4075">
                  <c:v>12.221010678782999</c:v>
                </c:pt>
                <c:pt idx="4076">
                  <c:v>12.081909926279</c:v>
                </c:pt>
                <c:pt idx="4077">
                  <c:v>12.130437721786</c:v>
                </c:pt>
                <c:pt idx="4078">
                  <c:v>12.120168888307999</c:v>
                </c:pt>
                <c:pt idx="4079">
                  <c:v>11.887116548645</c:v>
                </c:pt>
                <c:pt idx="4080">
                  <c:v>11.904692536331</c:v>
                </c:pt>
                <c:pt idx="4081">
                  <c:v>11.952872384080999</c:v>
                </c:pt>
                <c:pt idx="4082">
                  <c:v>11.028758092147999</c:v>
                </c:pt>
                <c:pt idx="4083">
                  <c:v>9.7377279700463006</c:v>
                </c:pt>
                <c:pt idx="4084">
                  <c:v>9.7930987389466999</c:v>
                </c:pt>
                <c:pt idx="4085">
                  <c:v>10.015929098415</c:v>
                </c:pt>
                <c:pt idx="4086">
                  <c:v>10.203040568683001</c:v>
                </c:pt>
                <c:pt idx="4087">
                  <c:v>9.8150416997575007</c:v>
                </c:pt>
                <c:pt idx="4088">
                  <c:v>9.5217706146843</c:v>
                </c:pt>
                <c:pt idx="4089">
                  <c:v>8.8902567728628998</c:v>
                </c:pt>
                <c:pt idx="4090">
                  <c:v>8.3207395602142</c:v>
                </c:pt>
                <c:pt idx="4091">
                  <c:v>8.2625701847124002</c:v>
                </c:pt>
                <c:pt idx="4092">
                  <c:v>8.1336753691278005</c:v>
                </c:pt>
                <c:pt idx="4093">
                  <c:v>8.0706759058274002</c:v>
                </c:pt>
                <c:pt idx="4094">
                  <c:v>8.1082443206529007</c:v>
                </c:pt>
                <c:pt idx="4095">
                  <c:v>8.0887789729797994</c:v>
                </c:pt>
                <c:pt idx="4096">
                  <c:v>8.2219235201337</c:v>
                </c:pt>
                <c:pt idx="4097">
                  <c:v>8.1901360172763003</c:v>
                </c:pt>
                <c:pt idx="4098">
                  <c:v>8.2763546826365992</c:v>
                </c:pt>
                <c:pt idx="4099">
                  <c:v>8.1433517814182999</c:v>
                </c:pt>
                <c:pt idx="4100">
                  <c:v>8.2916242769529998</c:v>
                </c:pt>
                <c:pt idx="4101">
                  <c:v>8.5788292081064998</c:v>
                </c:pt>
                <c:pt idx="4102">
                  <c:v>9.1432437682307004</c:v>
                </c:pt>
                <c:pt idx="4103">
                  <c:v>9.9905071601728999</c:v>
                </c:pt>
                <c:pt idx="4104">
                  <c:v>10.762517899218</c:v>
                </c:pt>
                <c:pt idx="4105">
                  <c:v>10.815284486638999</c:v>
                </c:pt>
                <c:pt idx="4106">
                  <c:v>10.610675330976999</c:v>
                </c:pt>
                <c:pt idx="4107">
                  <c:v>10.545758190480001</c:v>
                </c:pt>
                <c:pt idx="4108">
                  <c:v>10.45952840466</c:v>
                </c:pt>
                <c:pt idx="4109">
                  <c:v>10.265353015974</c:v>
                </c:pt>
                <c:pt idx="4110">
                  <c:v>10.373184471657</c:v>
                </c:pt>
                <c:pt idx="4111">
                  <c:v>10.662129460751</c:v>
                </c:pt>
                <c:pt idx="4112">
                  <c:v>11.221823369649</c:v>
                </c:pt>
                <c:pt idx="4113">
                  <c:v>11.501347289349001</c:v>
                </c:pt>
                <c:pt idx="4114">
                  <c:v>11.550742167031</c:v>
                </c:pt>
                <c:pt idx="4115">
                  <c:v>11.3927015963</c:v>
                </c:pt>
                <c:pt idx="4116">
                  <c:v>10.602376272462999</c:v>
                </c:pt>
                <c:pt idx="4117">
                  <c:v>9.9116641378739008</c:v>
                </c:pt>
                <c:pt idx="4118">
                  <c:v>9.7381049862915994</c:v>
                </c:pt>
                <c:pt idx="4119">
                  <c:v>10.033488650671</c:v>
                </c:pt>
                <c:pt idx="4120">
                  <c:v>10.126057190167</c:v>
                </c:pt>
                <c:pt idx="4121">
                  <c:v>10.04097764722</c:v>
                </c:pt>
                <c:pt idx="4122">
                  <c:v>9.9615843521866001</c:v>
                </c:pt>
                <c:pt idx="4123">
                  <c:v>9.8327961034668991</c:v>
                </c:pt>
                <c:pt idx="4124">
                  <c:v>9.8394117321772008</c:v>
                </c:pt>
                <c:pt idx="4125">
                  <c:v>9.8306773520194</c:v>
                </c:pt>
                <c:pt idx="4126">
                  <c:v>9.7400237483838001</c:v>
                </c:pt>
                <c:pt idx="4127">
                  <c:v>9.5639493273599996</c:v>
                </c:pt>
                <c:pt idx="4128">
                  <c:v>9.3643658646536991</c:v>
                </c:pt>
                <c:pt idx="4129">
                  <c:v>9.3723505698542997</c:v>
                </c:pt>
                <c:pt idx="4130">
                  <c:v>9.4144271457303006</c:v>
                </c:pt>
                <c:pt idx="4131">
                  <c:v>9.5377497522914005</c:v>
                </c:pt>
                <c:pt idx="4132">
                  <c:v>9.6518559203530998</c:v>
                </c:pt>
                <c:pt idx="4133">
                  <c:v>9.6152723516843999</c:v>
                </c:pt>
                <c:pt idx="4134">
                  <c:v>9.6652488812637003</c:v>
                </c:pt>
                <c:pt idx="4135">
                  <c:v>9.8136009687599</c:v>
                </c:pt>
                <c:pt idx="4136">
                  <c:v>9.9853374571948006</c:v>
                </c:pt>
                <c:pt idx="4137">
                  <c:v>10.115734016754001</c:v>
                </c:pt>
                <c:pt idx="4138">
                  <c:v>10.333954539517</c:v>
                </c:pt>
                <c:pt idx="4139">
                  <c:v>10.528767044889999</c:v>
                </c:pt>
                <c:pt idx="4140">
                  <c:v>10.488160232851</c:v>
                </c:pt>
                <c:pt idx="4141">
                  <c:v>10.485663554259</c:v>
                </c:pt>
                <c:pt idx="4142">
                  <c:v>10.460081275005001</c:v>
                </c:pt>
                <c:pt idx="4143">
                  <c:v>10.352803123905</c:v>
                </c:pt>
                <c:pt idx="4144">
                  <c:v>10.316425833667999</c:v>
                </c:pt>
                <c:pt idx="4145">
                  <c:v>10.208492480968999</c:v>
                </c:pt>
                <c:pt idx="4146">
                  <c:v>10.273958644857</c:v>
                </c:pt>
                <c:pt idx="4147">
                  <c:v>10.308256453168999</c:v>
                </c:pt>
                <c:pt idx="4148">
                  <c:v>10.2864613935</c:v>
                </c:pt>
                <c:pt idx="4149">
                  <c:v>10.256512342909</c:v>
                </c:pt>
                <c:pt idx="4150">
                  <c:v>10.225122597834</c:v>
                </c:pt>
                <c:pt idx="4151">
                  <c:v>10.213216290377</c:v>
                </c:pt>
                <c:pt idx="4152">
                  <c:v>10.174560539051001</c:v>
                </c:pt>
                <c:pt idx="4153">
                  <c:v>10.133276221113</c:v>
                </c:pt>
                <c:pt idx="4154">
                  <c:v>10.048678235603001</c:v>
                </c:pt>
                <c:pt idx="4155">
                  <c:v>9.8470084971608003</c:v>
                </c:pt>
                <c:pt idx="4156">
                  <c:v>9.8082369220882004</c:v>
                </c:pt>
                <c:pt idx="4157">
                  <c:v>9.9325007067851008</c:v>
                </c:pt>
                <c:pt idx="4158">
                  <c:v>10.059830561632999</c:v>
                </c:pt>
                <c:pt idx="4159">
                  <c:v>10.075940034436</c:v>
                </c:pt>
                <c:pt idx="4160">
                  <c:v>9.8592342459598008</c:v>
                </c:pt>
                <c:pt idx="4161">
                  <c:v>8.5498547670955993</c:v>
                </c:pt>
                <c:pt idx="4162">
                  <c:v>8.5967415013149999</c:v>
                </c:pt>
                <c:pt idx="4163">
                  <c:v>9.2652772393079008</c:v>
                </c:pt>
                <c:pt idx="4164">
                  <c:v>8.5384637329227999</c:v>
                </c:pt>
                <c:pt idx="4165">
                  <c:v>8.3686445819390993</c:v>
                </c:pt>
                <c:pt idx="4166">
                  <c:v>8.3942734206161997</c:v>
                </c:pt>
                <c:pt idx="4167">
                  <c:v>8.4209941140218998</c:v>
                </c:pt>
                <c:pt idx="4168">
                  <c:v>8.6891541340069001</c:v>
                </c:pt>
                <c:pt idx="4169">
                  <c:v>8.6588604130002995</c:v>
                </c:pt>
                <c:pt idx="4170">
                  <c:v>8.6757366351163991</c:v>
                </c:pt>
                <c:pt idx="4171">
                  <c:v>8.0972510305614005</c:v>
                </c:pt>
                <c:pt idx="4172">
                  <c:v>8.1194902439446004</c:v>
                </c:pt>
                <c:pt idx="4173">
                  <c:v>8.6560898978221008</c:v>
                </c:pt>
                <c:pt idx="4174">
                  <c:v>8.9300628752778</c:v>
                </c:pt>
                <c:pt idx="4175">
                  <c:v>8.9354996341432997</c:v>
                </c:pt>
                <c:pt idx="4176">
                  <c:v>9.0796449048620005</c:v>
                </c:pt>
                <c:pt idx="4177">
                  <c:v>9.1810919404708002</c:v>
                </c:pt>
                <c:pt idx="4178">
                  <c:v>9.4065558358493995</c:v>
                </c:pt>
                <c:pt idx="4179">
                  <c:v>9.6547336488828996</c:v>
                </c:pt>
                <c:pt idx="4180">
                  <c:v>9.8693206322391998</c:v>
                </c:pt>
                <c:pt idx="4181">
                  <c:v>10.088451620820001</c:v>
                </c:pt>
                <c:pt idx="4182">
                  <c:v>10.371964968702001</c:v>
                </c:pt>
                <c:pt idx="4183">
                  <c:v>10.507650743895001</c:v>
                </c:pt>
                <c:pt idx="4184">
                  <c:v>10.653939264232999</c:v>
                </c:pt>
                <c:pt idx="4185">
                  <c:v>10.511801004264999</c:v>
                </c:pt>
                <c:pt idx="4186">
                  <c:v>8.9957156601678001</c:v>
                </c:pt>
                <c:pt idx="4187">
                  <c:v>9.0725971006731996</c:v>
                </c:pt>
                <c:pt idx="4188">
                  <c:v>9.9424276168379997</c:v>
                </c:pt>
                <c:pt idx="4189">
                  <c:v>10.507690085258</c:v>
                </c:pt>
                <c:pt idx="4190">
                  <c:v>10.615628549362</c:v>
                </c:pt>
                <c:pt idx="4191">
                  <c:v>10.68691205282</c:v>
                </c:pt>
                <c:pt idx="4192">
                  <c:v>10.721732118241</c:v>
                </c:pt>
                <c:pt idx="4193">
                  <c:v>10.897367396506001</c:v>
                </c:pt>
                <c:pt idx="4194">
                  <c:v>11.033417943197</c:v>
                </c:pt>
                <c:pt idx="4195">
                  <c:v>10.888500828918</c:v>
                </c:pt>
                <c:pt idx="4196">
                  <c:v>11.205755507733</c:v>
                </c:pt>
                <c:pt idx="4197">
                  <c:v>11.519949736320999</c:v>
                </c:pt>
                <c:pt idx="4198">
                  <c:v>11.767236997389</c:v>
                </c:pt>
                <c:pt idx="4199">
                  <c:v>11.949512321947999</c:v>
                </c:pt>
                <c:pt idx="4200">
                  <c:v>12.021697040536999</c:v>
                </c:pt>
                <c:pt idx="4201">
                  <c:v>12.352983310498001</c:v>
                </c:pt>
                <c:pt idx="4202">
                  <c:v>12.836774995624999</c:v>
                </c:pt>
                <c:pt idx="4203">
                  <c:v>13.022012858930999</c:v>
                </c:pt>
                <c:pt idx="4204">
                  <c:v>13.109095146514001</c:v>
                </c:pt>
                <c:pt idx="4205">
                  <c:v>13.28317753878</c:v>
                </c:pt>
                <c:pt idx="4206">
                  <c:v>13.615719779483999</c:v>
                </c:pt>
                <c:pt idx="4207">
                  <c:v>13.844133702522001</c:v>
                </c:pt>
                <c:pt idx="4208">
                  <c:v>14.31008243252</c:v>
                </c:pt>
                <c:pt idx="4209">
                  <c:v>15.423357717497</c:v>
                </c:pt>
                <c:pt idx="4210">
                  <c:v>15.902530325677001</c:v>
                </c:pt>
                <c:pt idx="4211">
                  <c:v>16.040324212988001</c:v>
                </c:pt>
                <c:pt idx="4212">
                  <c:v>16.062210603400001</c:v>
                </c:pt>
                <c:pt idx="4213">
                  <c:v>16.695443334945999</c:v>
                </c:pt>
                <c:pt idx="4214">
                  <c:v>16.834476029204001</c:v>
                </c:pt>
                <c:pt idx="4215">
                  <c:v>16.867453565996001</c:v>
                </c:pt>
                <c:pt idx="4216">
                  <c:v>16.623544162409999</c:v>
                </c:pt>
                <c:pt idx="4217">
                  <c:v>16.463499022979001</c:v>
                </c:pt>
                <c:pt idx="4218">
                  <c:v>16.390077317016999</c:v>
                </c:pt>
                <c:pt idx="4219">
                  <c:v>15.860869420610999</c:v>
                </c:pt>
                <c:pt idx="4220">
                  <c:v>15.735733477805001</c:v>
                </c:pt>
                <c:pt idx="4221">
                  <c:v>15.637678976365001</c:v>
                </c:pt>
                <c:pt idx="4222">
                  <c:v>15.528157447756</c:v>
                </c:pt>
                <c:pt idx="4223">
                  <c:v>14.892865302594</c:v>
                </c:pt>
                <c:pt idx="4224">
                  <c:v>13.712236344643999</c:v>
                </c:pt>
                <c:pt idx="4225">
                  <c:v>12.861758778222001</c:v>
                </c:pt>
                <c:pt idx="4226">
                  <c:v>12.691324812515001</c:v>
                </c:pt>
                <c:pt idx="4227">
                  <c:v>12.514106634526</c:v>
                </c:pt>
                <c:pt idx="4228">
                  <c:v>12.332337968045</c:v>
                </c:pt>
                <c:pt idx="4229">
                  <c:v>12.197054021748</c:v>
                </c:pt>
                <c:pt idx="4230">
                  <c:v>12.240267735226</c:v>
                </c:pt>
                <c:pt idx="4231">
                  <c:v>11.870872300039</c:v>
                </c:pt>
                <c:pt idx="4232">
                  <c:v>12.017704430139</c:v>
                </c:pt>
                <c:pt idx="4233">
                  <c:v>12.334380223150999</c:v>
                </c:pt>
                <c:pt idx="4234">
                  <c:v>12.746344692524</c:v>
                </c:pt>
                <c:pt idx="4235">
                  <c:v>12.441460406275</c:v>
                </c:pt>
                <c:pt idx="4236">
                  <c:v>12.401148221808</c:v>
                </c:pt>
                <c:pt idx="4237">
                  <c:v>12.337244099438999</c:v>
                </c:pt>
                <c:pt idx="4238">
                  <c:v>13.217163354927999</c:v>
                </c:pt>
                <c:pt idx="4239">
                  <c:v>13.402909090801</c:v>
                </c:pt>
                <c:pt idx="4240">
                  <c:v>13.531556910817001</c:v>
                </c:pt>
                <c:pt idx="4241">
                  <c:v>12.480384096090001</c:v>
                </c:pt>
                <c:pt idx="4242">
                  <c:v>11.472768780906</c:v>
                </c:pt>
                <c:pt idx="4243">
                  <c:v>13.405200447257</c:v>
                </c:pt>
                <c:pt idx="4244">
                  <c:v>11.822433499798001</c:v>
                </c:pt>
                <c:pt idx="4245">
                  <c:v>11.983558822253</c:v>
                </c:pt>
                <c:pt idx="4246">
                  <c:v>10.715151587431</c:v>
                </c:pt>
                <c:pt idx="4247">
                  <c:v>9.7219589947913008</c:v>
                </c:pt>
                <c:pt idx="4248">
                  <c:v>9.8411707360977001</c:v>
                </c:pt>
                <c:pt idx="4249">
                  <c:v>10.206094148457</c:v>
                </c:pt>
                <c:pt idx="4250">
                  <c:v>10.202939115289</c:v>
                </c:pt>
                <c:pt idx="4251">
                  <c:v>9.9834308774775007</c:v>
                </c:pt>
                <c:pt idx="4252">
                  <c:v>9.9180318573998996</c:v>
                </c:pt>
                <c:pt idx="4253">
                  <c:v>9.5877592535945997</c:v>
                </c:pt>
                <c:pt idx="4254">
                  <c:v>9.1526065540708998</c:v>
                </c:pt>
                <c:pt idx="4255">
                  <c:v>8.5143303298976996</c:v>
                </c:pt>
                <c:pt idx="4256">
                  <c:v>7.7257190492758996</c:v>
                </c:pt>
                <c:pt idx="4257">
                  <c:v>7.3475611945120001</c:v>
                </c:pt>
                <c:pt idx="4258">
                  <c:v>7.2583055658553999</c:v>
                </c:pt>
                <c:pt idx="4259">
                  <c:v>7.3460891012968004</c:v>
                </c:pt>
                <c:pt idx="4260">
                  <c:v>7.4781965004713999</c:v>
                </c:pt>
                <c:pt idx="4261">
                  <c:v>7.4121481229063004</c:v>
                </c:pt>
                <c:pt idx="4262">
                  <c:v>7.3518530179598001</c:v>
                </c:pt>
                <c:pt idx="4263">
                  <c:v>7.1949270459530004</c:v>
                </c:pt>
                <c:pt idx="4264">
                  <c:v>6.7966420482111998</c:v>
                </c:pt>
                <c:pt idx="4265">
                  <c:v>6.5908018783903</c:v>
                </c:pt>
                <c:pt idx="4266">
                  <c:v>6.6315002093805999</c:v>
                </c:pt>
                <c:pt idx="4267">
                  <c:v>5.8864813355459003</c:v>
                </c:pt>
                <c:pt idx="4268">
                  <c:v>5.5010288325471004</c:v>
                </c:pt>
                <c:pt idx="4269">
                  <c:v>5.0966835531256001</c:v>
                </c:pt>
                <c:pt idx="4270">
                  <c:v>5.7003794825962002</c:v>
                </c:pt>
                <c:pt idx="4271">
                  <c:v>5.5188691554420002</c:v>
                </c:pt>
                <c:pt idx="4272">
                  <c:v>5.6835222165683996</c:v>
                </c:pt>
                <c:pt idx="4273">
                  <c:v>5.9862032260313001</c:v>
                </c:pt>
                <c:pt idx="4274">
                  <c:v>6.6097582104928998</c:v>
                </c:pt>
                <c:pt idx="4275">
                  <c:v>6.7386265113085004</c:v>
                </c:pt>
                <c:pt idx="4276">
                  <c:v>6.6906093483577003</c:v>
                </c:pt>
                <c:pt idx="4277">
                  <c:v>6.6972912259103001</c:v>
                </c:pt>
                <c:pt idx="4278">
                  <c:v>6.7577736525725998</c:v>
                </c:pt>
                <c:pt idx="4279">
                  <c:v>7.6622253188028999</c:v>
                </c:pt>
                <c:pt idx="4280">
                  <c:v>8.7267735825169996</c:v>
                </c:pt>
                <c:pt idx="4281">
                  <c:v>9.3584922514059006</c:v>
                </c:pt>
                <c:pt idx="4282">
                  <c:v>9.0635808944480001</c:v>
                </c:pt>
                <c:pt idx="4283">
                  <c:v>8.9110318011335998</c:v>
                </c:pt>
                <c:pt idx="4284">
                  <c:v>8.9554006894320004</c:v>
                </c:pt>
                <c:pt idx="4285">
                  <c:v>8.8373604713131009</c:v>
                </c:pt>
                <c:pt idx="4286">
                  <c:v>8.4518218097597</c:v>
                </c:pt>
                <c:pt idx="4287">
                  <c:v>8.0486439327629995</c:v>
                </c:pt>
                <c:pt idx="4288">
                  <c:v>8.0243268403920993</c:v>
                </c:pt>
                <c:pt idx="4289">
                  <c:v>8.0930207722656995</c:v>
                </c:pt>
                <c:pt idx="4290">
                  <c:v>8.2868407292042008</c:v>
                </c:pt>
                <c:pt idx="4291">
                  <c:v>8.4083147161810992</c:v>
                </c:pt>
                <c:pt idx="4292">
                  <c:v>9.0457408499159992</c:v>
                </c:pt>
                <c:pt idx="4293">
                  <c:v>9.2958660716577004</c:v>
                </c:pt>
                <c:pt idx="4294">
                  <c:v>9.1726946903837998</c:v>
                </c:pt>
                <c:pt idx="4295">
                  <c:v>9.4257095455417002</c:v>
                </c:pt>
                <c:pt idx="4296">
                  <c:v>9.7639107561124998</c:v>
                </c:pt>
                <c:pt idx="4297">
                  <c:v>10.187617926053001</c:v>
                </c:pt>
                <c:pt idx="4298">
                  <c:v>10.473820453990999</c:v>
                </c:pt>
                <c:pt idx="4299">
                  <c:v>10.713240629835999</c:v>
                </c:pt>
                <c:pt idx="4300">
                  <c:v>10.961222874349</c:v>
                </c:pt>
                <c:pt idx="4301">
                  <c:v>10.961532866619001</c:v>
                </c:pt>
                <c:pt idx="4302">
                  <c:v>10.96976271001</c:v>
                </c:pt>
                <c:pt idx="4303">
                  <c:v>11.252312087650999</c:v>
                </c:pt>
                <c:pt idx="4304">
                  <c:v>11.475025582672</c:v>
                </c:pt>
                <c:pt idx="4305">
                  <c:v>11.189108050303</c:v>
                </c:pt>
                <c:pt idx="4306">
                  <c:v>10.772065643633001</c:v>
                </c:pt>
                <c:pt idx="4307">
                  <c:v>11.448982280000999</c:v>
                </c:pt>
                <c:pt idx="4308">
                  <c:v>11.425630734549999</c:v>
                </c:pt>
                <c:pt idx="4309">
                  <c:v>11.231632090072999</c:v>
                </c:pt>
                <c:pt idx="4310">
                  <c:v>11.108587324627999</c:v>
                </c:pt>
                <c:pt idx="4311">
                  <c:v>10.840068148538</c:v>
                </c:pt>
                <c:pt idx="4312">
                  <c:v>10.941597545212</c:v>
                </c:pt>
                <c:pt idx="4313">
                  <c:v>10.524255194985001</c:v>
                </c:pt>
                <c:pt idx="4314">
                  <c:v>10.392913512350001</c:v>
                </c:pt>
                <c:pt idx="4315">
                  <c:v>10.594084578994</c:v>
                </c:pt>
                <c:pt idx="4316">
                  <c:v>12.197403791752</c:v>
                </c:pt>
                <c:pt idx="4317">
                  <c:v>12.329143111293</c:v>
                </c:pt>
                <c:pt idx="4318">
                  <c:v>12.579394354384</c:v>
                </c:pt>
                <c:pt idx="4319">
                  <c:v>12.567135306995</c:v>
                </c:pt>
                <c:pt idx="4320">
                  <c:v>12.011572534657001</c:v>
                </c:pt>
                <c:pt idx="4321">
                  <c:v>11.570401958627</c:v>
                </c:pt>
                <c:pt idx="4322">
                  <c:v>11.992353587974</c:v>
                </c:pt>
                <c:pt idx="4323">
                  <c:v>11.851131813674</c:v>
                </c:pt>
                <c:pt idx="4324">
                  <c:v>11.936860944287</c:v>
                </c:pt>
                <c:pt idx="4325">
                  <c:v>12.155036562856999</c:v>
                </c:pt>
                <c:pt idx="4326">
                  <c:v>12.259750574189001</c:v>
                </c:pt>
                <c:pt idx="4327">
                  <c:v>12.541725480216</c:v>
                </c:pt>
                <c:pt idx="4328">
                  <c:v>12.402694025591</c:v>
                </c:pt>
                <c:pt idx="4329">
                  <c:v>11.791433789954</c:v>
                </c:pt>
                <c:pt idx="4330">
                  <c:v>11.406301212692</c:v>
                </c:pt>
                <c:pt idx="4331">
                  <c:v>10.999434003562</c:v>
                </c:pt>
                <c:pt idx="4332">
                  <c:v>10.497683631896001</c:v>
                </c:pt>
                <c:pt idx="4333">
                  <c:v>10.927923112329999</c:v>
                </c:pt>
                <c:pt idx="4334">
                  <c:v>10.811013690062</c:v>
                </c:pt>
                <c:pt idx="4335">
                  <c:v>11.090724114842001</c:v>
                </c:pt>
                <c:pt idx="4336">
                  <c:v>10.811448015847001</c:v>
                </c:pt>
                <c:pt idx="4337">
                  <c:v>10.758251148259999</c:v>
                </c:pt>
                <c:pt idx="4338">
                  <c:v>11.452023268402</c:v>
                </c:pt>
                <c:pt idx="4339">
                  <c:v>11.611220014113</c:v>
                </c:pt>
                <c:pt idx="4340">
                  <c:v>12.335761576931001</c:v>
                </c:pt>
                <c:pt idx="4341">
                  <c:v>12.410454319627</c:v>
                </c:pt>
                <c:pt idx="4342">
                  <c:v>12.256265144716</c:v>
                </c:pt>
                <c:pt idx="4343">
                  <c:v>12.036720628085</c:v>
                </c:pt>
                <c:pt idx="4344">
                  <c:v>12.039800846552</c:v>
                </c:pt>
                <c:pt idx="4345">
                  <c:v>12.150036846798001</c:v>
                </c:pt>
                <c:pt idx="4346">
                  <c:v>12.294340964410001</c:v>
                </c:pt>
                <c:pt idx="4347">
                  <c:v>12.314178959155001</c:v>
                </c:pt>
                <c:pt idx="4348">
                  <c:v>12.334443194525999</c:v>
                </c:pt>
                <c:pt idx="4349">
                  <c:v>12.492965311939001</c:v>
                </c:pt>
                <c:pt idx="4350">
                  <c:v>12.452018390947</c:v>
                </c:pt>
                <c:pt idx="4351">
                  <c:v>12.435189794968</c:v>
                </c:pt>
                <c:pt idx="4352">
                  <c:v>12.590571737603</c:v>
                </c:pt>
                <c:pt idx="4353">
                  <c:v>12.229425585048</c:v>
                </c:pt>
                <c:pt idx="4354">
                  <c:v>12.047523380877999</c:v>
                </c:pt>
                <c:pt idx="4355">
                  <c:v>11.611063110913999</c:v>
                </c:pt>
                <c:pt idx="4356">
                  <c:v>12.020913006402999</c:v>
                </c:pt>
                <c:pt idx="4357">
                  <c:v>12.476350713133</c:v>
                </c:pt>
                <c:pt idx="4358">
                  <c:v>11.636794081218</c:v>
                </c:pt>
                <c:pt idx="4359">
                  <c:v>11.926761369861</c:v>
                </c:pt>
                <c:pt idx="4360">
                  <c:v>11.741312649773</c:v>
                </c:pt>
                <c:pt idx="4361">
                  <c:v>10.94327384778</c:v>
                </c:pt>
                <c:pt idx="4362">
                  <c:v>11.312414758963</c:v>
                </c:pt>
                <c:pt idx="4363">
                  <c:v>11.802983409766</c:v>
                </c:pt>
                <c:pt idx="4364">
                  <c:v>11.359385448152</c:v>
                </c:pt>
                <c:pt idx="4365">
                  <c:v>11.163954531711999</c:v>
                </c:pt>
                <c:pt idx="4366">
                  <c:v>11.082884671584001</c:v>
                </c:pt>
                <c:pt idx="4367">
                  <c:v>10.769602124668999</c:v>
                </c:pt>
                <c:pt idx="4368">
                  <c:v>10.632970101511001</c:v>
                </c:pt>
                <c:pt idx="4369">
                  <c:v>10.844230075187999</c:v>
                </c:pt>
                <c:pt idx="4370">
                  <c:v>11.137541300606999</c:v>
                </c:pt>
                <c:pt idx="4371">
                  <c:v>11.172720960337999</c:v>
                </c:pt>
                <c:pt idx="4372">
                  <c:v>11.158430994809001</c:v>
                </c:pt>
                <c:pt idx="4373">
                  <c:v>11.354740589643001</c:v>
                </c:pt>
                <c:pt idx="4374">
                  <c:v>11.691431537767</c:v>
                </c:pt>
                <c:pt idx="4375">
                  <c:v>11.810801959278001</c:v>
                </c:pt>
                <c:pt idx="4376">
                  <c:v>11.568160735576001</c:v>
                </c:pt>
                <c:pt idx="4377">
                  <c:v>11.746517074305</c:v>
                </c:pt>
                <c:pt idx="4378">
                  <c:v>12.028789127554001</c:v>
                </c:pt>
                <c:pt idx="4379">
                  <c:v>11.74788854867</c:v>
                </c:pt>
                <c:pt idx="4380">
                  <c:v>10.871847001261999</c:v>
                </c:pt>
                <c:pt idx="4381">
                  <c:v>10.801242497237</c:v>
                </c:pt>
                <c:pt idx="4382">
                  <c:v>10.856816873245</c:v>
                </c:pt>
                <c:pt idx="4383">
                  <c:v>10.956226558714</c:v>
                </c:pt>
                <c:pt idx="4384">
                  <c:v>11.036145600247</c:v>
                </c:pt>
                <c:pt idx="4385">
                  <c:v>11.255685055822999</c:v>
                </c:pt>
                <c:pt idx="4386">
                  <c:v>11.483749304183</c:v>
                </c:pt>
                <c:pt idx="4387">
                  <c:v>11.616940559686</c:v>
                </c:pt>
                <c:pt idx="4388">
                  <c:v>11.777431697960999</c:v>
                </c:pt>
                <c:pt idx="4389">
                  <c:v>11.991506211962999</c:v>
                </c:pt>
                <c:pt idx="4390">
                  <c:v>11.712123954120001</c:v>
                </c:pt>
                <c:pt idx="4391">
                  <c:v>11.589547546756</c:v>
                </c:pt>
                <c:pt idx="4392">
                  <c:v>11.530629113741</c:v>
                </c:pt>
                <c:pt idx="4393">
                  <c:v>12.003048098213</c:v>
                </c:pt>
                <c:pt idx="4394">
                  <c:v>11.473953825731</c:v>
                </c:pt>
                <c:pt idx="4395">
                  <c:v>11.225300434037001</c:v>
                </c:pt>
                <c:pt idx="4396">
                  <c:v>11.086351586783</c:v>
                </c:pt>
                <c:pt idx="4397">
                  <c:v>11.229930136549999</c:v>
                </c:pt>
                <c:pt idx="4398">
                  <c:v>11.846016175915</c:v>
                </c:pt>
                <c:pt idx="4399">
                  <c:v>11.61442906243</c:v>
                </c:pt>
                <c:pt idx="4400">
                  <c:v>10.065982780993</c:v>
                </c:pt>
                <c:pt idx="4401">
                  <c:v>10.573813564910999</c:v>
                </c:pt>
                <c:pt idx="4402">
                  <c:v>10.334022223329001</c:v>
                </c:pt>
                <c:pt idx="4403">
                  <c:v>9.9204244766161001</c:v>
                </c:pt>
                <c:pt idx="4404">
                  <c:v>9.7250620394075007</c:v>
                </c:pt>
                <c:pt idx="4405">
                  <c:v>9.5993207615365002</c:v>
                </c:pt>
                <c:pt idx="4406">
                  <c:v>9.9445096138855007</c:v>
                </c:pt>
                <c:pt idx="4407">
                  <c:v>10.524679690643</c:v>
                </c:pt>
                <c:pt idx="4408">
                  <c:v>10.636309470363001</c:v>
                </c:pt>
                <c:pt idx="4409">
                  <c:v>10.125662563493</c:v>
                </c:pt>
                <c:pt idx="4410">
                  <c:v>9.6819434534838003</c:v>
                </c:pt>
                <c:pt idx="4411">
                  <c:v>8.8736853717291009</c:v>
                </c:pt>
                <c:pt idx="4412">
                  <c:v>7.8411030413727998</c:v>
                </c:pt>
                <c:pt idx="4413">
                  <c:v>7.8594591085229997</c:v>
                </c:pt>
                <c:pt idx="4414">
                  <c:v>8.0317794650815006</c:v>
                </c:pt>
                <c:pt idx="4415">
                  <c:v>8.2460520780515001</c:v>
                </c:pt>
                <c:pt idx="4416">
                  <c:v>8.7041033746482999</c:v>
                </c:pt>
                <c:pt idx="4417">
                  <c:v>8.8697623995350998</c:v>
                </c:pt>
                <c:pt idx="4418">
                  <c:v>9.1642762569446994</c:v>
                </c:pt>
                <c:pt idx="4419">
                  <c:v>9.7799471259754007</c:v>
                </c:pt>
                <c:pt idx="4420">
                  <c:v>10.000974441445001</c:v>
                </c:pt>
                <c:pt idx="4421">
                  <c:v>10.883251482712</c:v>
                </c:pt>
                <c:pt idx="4422">
                  <c:v>11.319076296804001</c:v>
                </c:pt>
                <c:pt idx="4423">
                  <c:v>10.725438409245999</c:v>
                </c:pt>
                <c:pt idx="4424">
                  <c:v>10.460561534784</c:v>
                </c:pt>
                <c:pt idx="4425">
                  <c:v>10.466956260356</c:v>
                </c:pt>
                <c:pt idx="4426">
                  <c:v>10.403179085923</c:v>
                </c:pt>
                <c:pt idx="4427">
                  <c:v>10.636645064598</c:v>
                </c:pt>
                <c:pt idx="4428">
                  <c:v>10.507228586122</c:v>
                </c:pt>
                <c:pt idx="4429">
                  <c:v>9.7530936435826003</c:v>
                </c:pt>
                <c:pt idx="4430">
                  <c:v>8.8376835729653997</c:v>
                </c:pt>
                <c:pt idx="4431">
                  <c:v>8.7447396645689004</c:v>
                </c:pt>
                <c:pt idx="4432">
                  <c:v>9.6825667600377994</c:v>
                </c:pt>
                <c:pt idx="4433">
                  <c:v>10.191906420698</c:v>
                </c:pt>
                <c:pt idx="4434">
                  <c:v>10.264698153173001</c:v>
                </c:pt>
                <c:pt idx="4435">
                  <c:v>10.378556356638001</c:v>
                </c:pt>
                <c:pt idx="4436">
                  <c:v>10.049457718157999</c:v>
                </c:pt>
                <c:pt idx="4437">
                  <c:v>10.218924582005</c:v>
                </c:pt>
                <c:pt idx="4438">
                  <c:v>10.415559791511001</c:v>
                </c:pt>
                <c:pt idx="4439">
                  <c:v>10.80057390943</c:v>
                </c:pt>
                <c:pt idx="4440">
                  <c:v>11.93020410662</c:v>
                </c:pt>
                <c:pt idx="4441">
                  <c:v>11.613649049225</c:v>
                </c:pt>
                <c:pt idx="4442">
                  <c:v>12.078148842436001</c:v>
                </c:pt>
                <c:pt idx="4443">
                  <c:v>12.183981281437999</c:v>
                </c:pt>
                <c:pt idx="4444">
                  <c:v>11.728120441724</c:v>
                </c:pt>
                <c:pt idx="4445">
                  <c:v>11.633380445361</c:v>
                </c:pt>
                <c:pt idx="4446">
                  <c:v>12.150693551899</c:v>
                </c:pt>
                <c:pt idx="4447">
                  <c:v>12.535892388605999</c:v>
                </c:pt>
                <c:pt idx="4448">
                  <c:v>12.842758371864999</c:v>
                </c:pt>
                <c:pt idx="4449">
                  <c:v>11.930231514871</c:v>
                </c:pt>
                <c:pt idx="4450">
                  <c:v>11.565163280905001</c:v>
                </c:pt>
                <c:pt idx="4451">
                  <c:v>11.492464976036</c:v>
                </c:pt>
                <c:pt idx="4452">
                  <c:v>11.385010344499999</c:v>
                </c:pt>
                <c:pt idx="4453">
                  <c:v>11.650873524299</c:v>
                </c:pt>
                <c:pt idx="4454">
                  <c:v>12.296467706322</c:v>
                </c:pt>
                <c:pt idx="4455">
                  <c:v>12.460080038806</c:v>
                </c:pt>
                <c:pt idx="4456">
                  <c:v>12.285579610983</c:v>
                </c:pt>
                <c:pt idx="4457">
                  <c:v>12.814122784773</c:v>
                </c:pt>
                <c:pt idx="4458">
                  <c:v>14.256713904239</c:v>
                </c:pt>
                <c:pt idx="4459">
                  <c:v>14.889066325463</c:v>
                </c:pt>
                <c:pt idx="4460">
                  <c:v>15.086919784269</c:v>
                </c:pt>
                <c:pt idx="4461">
                  <c:v>15.162790865554999</c:v>
                </c:pt>
                <c:pt idx="4462">
                  <c:v>14.943894789958</c:v>
                </c:pt>
                <c:pt idx="4463">
                  <c:v>14.280852210763999</c:v>
                </c:pt>
                <c:pt idx="4464">
                  <c:v>14.183913543295001</c:v>
                </c:pt>
                <c:pt idx="4465">
                  <c:v>14.034851788899999</c:v>
                </c:pt>
                <c:pt idx="4466">
                  <c:v>13.778613944278</c:v>
                </c:pt>
                <c:pt idx="4467">
                  <c:v>13.506269972095</c:v>
                </c:pt>
                <c:pt idx="4468">
                  <c:v>13.615514339825999</c:v>
                </c:pt>
                <c:pt idx="4469">
                  <c:v>13.997178312554</c:v>
                </c:pt>
                <c:pt idx="4470">
                  <c:v>14.564496284566999</c:v>
                </c:pt>
                <c:pt idx="4471">
                  <c:v>15.129018512423</c:v>
                </c:pt>
                <c:pt idx="4472">
                  <c:v>15.632078142399999</c:v>
                </c:pt>
                <c:pt idx="4473">
                  <c:v>14.565283721966001</c:v>
                </c:pt>
                <c:pt idx="4474">
                  <c:v>13.92205975371</c:v>
                </c:pt>
                <c:pt idx="4475">
                  <c:v>14.000308570430001</c:v>
                </c:pt>
                <c:pt idx="4476">
                  <c:v>13.856979126002001</c:v>
                </c:pt>
                <c:pt idx="4477">
                  <c:v>13.527019395312999</c:v>
                </c:pt>
                <c:pt idx="4478">
                  <c:v>13.759495444168</c:v>
                </c:pt>
                <c:pt idx="4479">
                  <c:v>13.456653211249</c:v>
                </c:pt>
                <c:pt idx="4480">
                  <c:v>13.458790503765</c:v>
                </c:pt>
                <c:pt idx="4481">
                  <c:v>14.362292263511</c:v>
                </c:pt>
                <c:pt idx="4482">
                  <c:v>15.105291209912</c:v>
                </c:pt>
                <c:pt idx="4483">
                  <c:v>15.594851622582</c:v>
                </c:pt>
                <c:pt idx="4484">
                  <c:v>15.806543834212</c:v>
                </c:pt>
                <c:pt idx="4485">
                  <c:v>15.796883647449</c:v>
                </c:pt>
                <c:pt idx="4486">
                  <c:v>15.199916220502001</c:v>
                </c:pt>
                <c:pt idx="4487">
                  <c:v>14.772228990308999</c:v>
                </c:pt>
                <c:pt idx="4488">
                  <c:v>14.776115365006</c:v>
                </c:pt>
                <c:pt idx="4489">
                  <c:v>15.625249873001</c:v>
                </c:pt>
                <c:pt idx="4490">
                  <c:v>15.517550517793</c:v>
                </c:pt>
                <c:pt idx="4491">
                  <c:v>15.269100476593</c:v>
                </c:pt>
                <c:pt idx="4492">
                  <c:v>15.270599431443999</c:v>
                </c:pt>
                <c:pt idx="4493">
                  <c:v>15.546906229705</c:v>
                </c:pt>
                <c:pt idx="4494">
                  <c:v>16.053048678762</c:v>
                </c:pt>
                <c:pt idx="4495">
                  <c:v>17.141869469153999</c:v>
                </c:pt>
                <c:pt idx="4496">
                  <c:v>17.555681507681001</c:v>
                </c:pt>
                <c:pt idx="4497">
                  <c:v>17.719411426524999</c:v>
                </c:pt>
                <c:pt idx="4498">
                  <c:v>18.087817459903999</c:v>
                </c:pt>
                <c:pt idx="4499">
                  <c:v>18.427554611039</c:v>
                </c:pt>
                <c:pt idx="4500">
                  <c:v>17.579766864595001</c:v>
                </c:pt>
                <c:pt idx="4501">
                  <c:v>17.145803700971001</c:v>
                </c:pt>
                <c:pt idx="4502">
                  <c:v>15.064042916429001</c:v>
                </c:pt>
                <c:pt idx="4503">
                  <c:v>14.114741507950001</c:v>
                </c:pt>
                <c:pt idx="4504">
                  <c:v>16.133690926233001</c:v>
                </c:pt>
                <c:pt idx="4505">
                  <c:v>16.499006867308001</c:v>
                </c:pt>
                <c:pt idx="4506">
                  <c:v>18.134067670848999</c:v>
                </c:pt>
                <c:pt idx="4507">
                  <c:v>17.914238114326999</c:v>
                </c:pt>
                <c:pt idx="4508">
                  <c:v>16.017129979339</c:v>
                </c:pt>
                <c:pt idx="4509">
                  <c:v>16.726320077469001</c:v>
                </c:pt>
                <c:pt idx="4510">
                  <c:v>16.747302958835</c:v>
                </c:pt>
                <c:pt idx="4511">
                  <c:v>16.245237033012</c:v>
                </c:pt>
                <c:pt idx="4512">
                  <c:v>16.123060239758999</c:v>
                </c:pt>
                <c:pt idx="4513">
                  <c:v>16.200392400959998</c:v>
                </c:pt>
                <c:pt idx="4514">
                  <c:v>16.154590156733999</c:v>
                </c:pt>
                <c:pt idx="4515">
                  <c:v>16.113908244430998</c:v>
                </c:pt>
                <c:pt idx="4516">
                  <c:v>15.980616082488</c:v>
                </c:pt>
                <c:pt idx="4517">
                  <c:v>16.208349949668001</c:v>
                </c:pt>
                <c:pt idx="4518">
                  <c:v>16.768641013212001</c:v>
                </c:pt>
                <c:pt idx="4519">
                  <c:v>17.538119016123002</c:v>
                </c:pt>
                <c:pt idx="4520">
                  <c:v>18.562488294904</c:v>
                </c:pt>
                <c:pt idx="4521">
                  <c:v>18.696095124460999</c:v>
                </c:pt>
                <c:pt idx="4522">
                  <c:v>18.222235957157</c:v>
                </c:pt>
                <c:pt idx="4523">
                  <c:v>17.406130638362999</c:v>
                </c:pt>
                <c:pt idx="4524">
                  <c:v>17.355809193866001</c:v>
                </c:pt>
                <c:pt idx="4525">
                  <c:v>16.862275960837</c:v>
                </c:pt>
                <c:pt idx="4526">
                  <c:v>17.615966136937999</c:v>
                </c:pt>
                <c:pt idx="4527">
                  <c:v>16.588019601334</c:v>
                </c:pt>
                <c:pt idx="4528">
                  <c:v>16.343481144361</c:v>
                </c:pt>
                <c:pt idx="4529">
                  <c:v>16.104947072291001</c:v>
                </c:pt>
                <c:pt idx="4530">
                  <c:v>16.807250961278001</c:v>
                </c:pt>
                <c:pt idx="4531">
                  <c:v>17.375220683489001</c:v>
                </c:pt>
                <c:pt idx="4532">
                  <c:v>17.515847556771998</c:v>
                </c:pt>
                <c:pt idx="4533">
                  <c:v>17.240244612975999</c:v>
                </c:pt>
                <c:pt idx="4534">
                  <c:v>16.699422550784998</c:v>
                </c:pt>
                <c:pt idx="4535">
                  <c:v>16.316659583279002</c:v>
                </c:pt>
                <c:pt idx="4536">
                  <c:v>15.84656528507</c:v>
                </c:pt>
                <c:pt idx="4537">
                  <c:v>15.58609079024</c:v>
                </c:pt>
                <c:pt idx="4538">
                  <c:v>14.439860411396999</c:v>
                </c:pt>
                <c:pt idx="4539">
                  <c:v>13.685748773188999</c:v>
                </c:pt>
                <c:pt idx="4540">
                  <c:v>13.554335166739</c:v>
                </c:pt>
                <c:pt idx="4541">
                  <c:v>13.529341164933999</c:v>
                </c:pt>
                <c:pt idx="4542">
                  <c:v>13.914853438639</c:v>
                </c:pt>
                <c:pt idx="4543">
                  <c:v>14.43975227894</c:v>
                </c:pt>
                <c:pt idx="4544">
                  <c:v>14.076327374908001</c:v>
                </c:pt>
                <c:pt idx="4545">
                  <c:v>14.243207173581</c:v>
                </c:pt>
                <c:pt idx="4546">
                  <c:v>15.443756631682</c:v>
                </c:pt>
                <c:pt idx="4547">
                  <c:v>15.912113831078999</c:v>
                </c:pt>
                <c:pt idx="4548">
                  <c:v>15.01372326247</c:v>
                </c:pt>
                <c:pt idx="4549">
                  <c:v>14.062665948255001</c:v>
                </c:pt>
                <c:pt idx="4550">
                  <c:v>13.034823586156</c:v>
                </c:pt>
                <c:pt idx="4551">
                  <c:v>14.090084380728999</c:v>
                </c:pt>
                <c:pt idx="4552">
                  <c:v>14.559500582859</c:v>
                </c:pt>
                <c:pt idx="4553">
                  <c:v>15.148138538931001</c:v>
                </c:pt>
                <c:pt idx="4554">
                  <c:v>14.292236116954999</c:v>
                </c:pt>
                <c:pt idx="4555">
                  <c:v>12.727187473148</c:v>
                </c:pt>
                <c:pt idx="4556">
                  <c:v>12.983088683169999</c:v>
                </c:pt>
                <c:pt idx="4557">
                  <c:v>13.03800196267</c:v>
                </c:pt>
                <c:pt idx="4558">
                  <c:v>13.158640239179</c:v>
                </c:pt>
                <c:pt idx="4559">
                  <c:v>13.847885744798999</c:v>
                </c:pt>
                <c:pt idx="4560">
                  <c:v>14.260602511188001</c:v>
                </c:pt>
                <c:pt idx="4561">
                  <c:v>14.365489869749</c:v>
                </c:pt>
                <c:pt idx="4562">
                  <c:v>14.281824168297</c:v>
                </c:pt>
                <c:pt idx="4563">
                  <c:v>13.990136548784999</c:v>
                </c:pt>
                <c:pt idx="4564">
                  <c:v>13.890413293082</c:v>
                </c:pt>
                <c:pt idx="4565">
                  <c:v>14.030835085402</c:v>
                </c:pt>
                <c:pt idx="4566">
                  <c:v>14.212274007353001</c:v>
                </c:pt>
                <c:pt idx="4567">
                  <c:v>14.014921899129</c:v>
                </c:pt>
                <c:pt idx="4568">
                  <c:v>13.786731527635</c:v>
                </c:pt>
                <c:pt idx="4569">
                  <c:v>13.379896282801001</c:v>
                </c:pt>
                <c:pt idx="4570">
                  <c:v>12.758254880716001</c:v>
                </c:pt>
                <c:pt idx="4571">
                  <c:v>13.339625176423</c:v>
                </c:pt>
                <c:pt idx="4572">
                  <c:v>13.697441094549999</c:v>
                </c:pt>
                <c:pt idx="4573">
                  <c:v>13.261892428329</c:v>
                </c:pt>
                <c:pt idx="4574">
                  <c:v>13.648021363721</c:v>
                </c:pt>
                <c:pt idx="4575">
                  <c:v>13.388201181876999</c:v>
                </c:pt>
                <c:pt idx="4576">
                  <c:v>12.120640243277</c:v>
                </c:pt>
                <c:pt idx="4577">
                  <c:v>11.461229509416</c:v>
                </c:pt>
                <c:pt idx="4578">
                  <c:v>11.516288180435</c:v>
                </c:pt>
                <c:pt idx="4579">
                  <c:v>11.869914949125</c:v>
                </c:pt>
                <c:pt idx="4580">
                  <c:v>12.153990197035</c:v>
                </c:pt>
                <c:pt idx="4581">
                  <c:v>11.829845910217999</c:v>
                </c:pt>
                <c:pt idx="4582">
                  <c:v>11.819008077667</c:v>
                </c:pt>
                <c:pt idx="4583">
                  <c:v>12.543354607702</c:v>
                </c:pt>
                <c:pt idx="4584">
                  <c:v>13.527631455218</c:v>
                </c:pt>
                <c:pt idx="4585">
                  <c:v>14.103864911660001</c:v>
                </c:pt>
                <c:pt idx="4586">
                  <c:v>14.385648768684</c:v>
                </c:pt>
                <c:pt idx="4587">
                  <c:v>14.493140907815</c:v>
                </c:pt>
                <c:pt idx="4588">
                  <c:v>14.519580501374</c:v>
                </c:pt>
                <c:pt idx="4589">
                  <c:v>14.60898639204</c:v>
                </c:pt>
                <c:pt idx="4590">
                  <c:v>14.46643048152</c:v>
                </c:pt>
                <c:pt idx="4591">
                  <c:v>13.974201529782</c:v>
                </c:pt>
                <c:pt idx="4592">
                  <c:v>13.429894627052001</c:v>
                </c:pt>
                <c:pt idx="4593">
                  <c:v>13.735581069738</c:v>
                </c:pt>
                <c:pt idx="4594">
                  <c:v>13.709963015654999</c:v>
                </c:pt>
                <c:pt idx="4595">
                  <c:v>13.839421602333999</c:v>
                </c:pt>
                <c:pt idx="4596">
                  <c:v>13.59661943053</c:v>
                </c:pt>
                <c:pt idx="4597">
                  <c:v>13.762975901013</c:v>
                </c:pt>
                <c:pt idx="4598">
                  <c:v>13.719412460167</c:v>
                </c:pt>
                <c:pt idx="4599">
                  <c:v>13.548737845527</c:v>
                </c:pt>
                <c:pt idx="4600">
                  <c:v>14.273681908342001</c:v>
                </c:pt>
                <c:pt idx="4601">
                  <c:v>14.339891240687001</c:v>
                </c:pt>
                <c:pt idx="4602">
                  <c:v>14.20731740031</c:v>
                </c:pt>
                <c:pt idx="4603">
                  <c:v>14.203240223637</c:v>
                </c:pt>
                <c:pt idx="4604">
                  <c:v>14.473033172098001</c:v>
                </c:pt>
                <c:pt idx="4605">
                  <c:v>14.635769980820999</c:v>
                </c:pt>
                <c:pt idx="4606">
                  <c:v>14.501662714504</c:v>
                </c:pt>
                <c:pt idx="4607">
                  <c:v>14.095637676197001</c:v>
                </c:pt>
                <c:pt idx="4608">
                  <c:v>14.050741959551001</c:v>
                </c:pt>
                <c:pt idx="4609">
                  <c:v>14.298776686928999</c:v>
                </c:pt>
                <c:pt idx="4610">
                  <c:v>14.730579900238</c:v>
                </c:pt>
                <c:pt idx="4611">
                  <c:v>14.732834375455001</c:v>
                </c:pt>
                <c:pt idx="4612">
                  <c:v>14.735803315825001</c:v>
                </c:pt>
                <c:pt idx="4613">
                  <c:v>15.506739638033</c:v>
                </c:pt>
                <c:pt idx="4614">
                  <c:v>15.927219341202999</c:v>
                </c:pt>
                <c:pt idx="4615">
                  <c:v>16.045854228427999</c:v>
                </c:pt>
                <c:pt idx="4616">
                  <c:v>16.911257483073001</c:v>
                </c:pt>
                <c:pt idx="4617">
                  <c:v>16.239318237807002</c:v>
                </c:pt>
                <c:pt idx="4618">
                  <c:v>14.408477388556999</c:v>
                </c:pt>
                <c:pt idx="4619">
                  <c:v>14.917928889625999</c:v>
                </c:pt>
                <c:pt idx="4620">
                  <c:v>15.453364791134</c:v>
                </c:pt>
                <c:pt idx="4621">
                  <c:v>15.547927268165999</c:v>
                </c:pt>
                <c:pt idx="4622">
                  <c:v>14.515141829682999</c:v>
                </c:pt>
                <c:pt idx="4623">
                  <c:v>15.329093491946001</c:v>
                </c:pt>
                <c:pt idx="4624">
                  <c:v>14.124636742233999</c:v>
                </c:pt>
                <c:pt idx="4625">
                  <c:v>16.234870451957001</c:v>
                </c:pt>
                <c:pt idx="4626">
                  <c:v>16.164252620601001</c:v>
                </c:pt>
                <c:pt idx="4627">
                  <c:v>16.228746724366001</c:v>
                </c:pt>
                <c:pt idx="4628">
                  <c:v>16.148764850683001</c:v>
                </c:pt>
                <c:pt idx="4629">
                  <c:v>16.511518595860998</c:v>
                </c:pt>
                <c:pt idx="4630">
                  <c:v>17.075287711413999</c:v>
                </c:pt>
                <c:pt idx="4631">
                  <c:v>17.067999778765</c:v>
                </c:pt>
                <c:pt idx="4632">
                  <c:v>18.169597899690999</c:v>
                </c:pt>
                <c:pt idx="4633">
                  <c:v>18.247354623578001</c:v>
                </c:pt>
                <c:pt idx="4634">
                  <c:v>17.301707928454999</c:v>
                </c:pt>
                <c:pt idx="4635">
                  <c:v>17.582142056877</c:v>
                </c:pt>
                <c:pt idx="4636">
                  <c:v>17.130312667066001</c:v>
                </c:pt>
                <c:pt idx="4637">
                  <c:v>17.712480678761001</c:v>
                </c:pt>
                <c:pt idx="4638">
                  <c:v>18.759593725335002</c:v>
                </c:pt>
                <c:pt idx="4639">
                  <c:v>19.246464734842</c:v>
                </c:pt>
                <c:pt idx="4640">
                  <c:v>15.807708139652</c:v>
                </c:pt>
                <c:pt idx="4641">
                  <c:v>16.759273021757998</c:v>
                </c:pt>
                <c:pt idx="4642">
                  <c:v>16.805295908586</c:v>
                </c:pt>
                <c:pt idx="4643">
                  <c:v>16.618257232390999</c:v>
                </c:pt>
                <c:pt idx="4644">
                  <c:v>16.021679144585999</c:v>
                </c:pt>
                <c:pt idx="4645">
                  <c:v>15.64839398026</c:v>
                </c:pt>
                <c:pt idx="4646">
                  <c:v>15.644645251030999</c:v>
                </c:pt>
                <c:pt idx="4647">
                  <c:v>15.953500052596</c:v>
                </c:pt>
                <c:pt idx="4648">
                  <c:v>15.959247188396001</c:v>
                </c:pt>
                <c:pt idx="4649">
                  <c:v>16.205261018344999</c:v>
                </c:pt>
                <c:pt idx="4650">
                  <c:v>15.712721632722999</c:v>
                </c:pt>
                <c:pt idx="4651">
                  <c:v>16.379664814009001</c:v>
                </c:pt>
                <c:pt idx="4652">
                  <c:v>16.373199735215</c:v>
                </c:pt>
                <c:pt idx="4653">
                  <c:v>16.292202263526999</c:v>
                </c:pt>
                <c:pt idx="4654">
                  <c:v>16.092371334900999</c:v>
                </c:pt>
                <c:pt idx="4655">
                  <c:v>16.245214444803</c:v>
                </c:pt>
                <c:pt idx="4656">
                  <c:v>16.302121700028</c:v>
                </c:pt>
                <c:pt idx="4657">
                  <c:v>16.440081846201998</c:v>
                </c:pt>
                <c:pt idx="4658">
                  <c:v>16.504719940403</c:v>
                </c:pt>
                <c:pt idx="4659">
                  <c:v>16.754662361024</c:v>
                </c:pt>
                <c:pt idx="4660">
                  <c:v>17.017222548785998</c:v>
                </c:pt>
                <c:pt idx="4661">
                  <c:v>17.310213583189</c:v>
                </c:pt>
                <c:pt idx="4662">
                  <c:v>17.686302828837999</c:v>
                </c:pt>
                <c:pt idx="4663">
                  <c:v>17.793656427190999</c:v>
                </c:pt>
                <c:pt idx="4664">
                  <c:v>18.042987616062</c:v>
                </c:pt>
                <c:pt idx="4665">
                  <c:v>17.383430846528</c:v>
                </c:pt>
                <c:pt idx="4666">
                  <c:v>15.190422441181999</c:v>
                </c:pt>
                <c:pt idx="4667">
                  <c:v>13.407193616618001</c:v>
                </c:pt>
                <c:pt idx="4668">
                  <c:v>12.879993483317</c:v>
                </c:pt>
                <c:pt idx="4669">
                  <c:v>13.054672505122999</c:v>
                </c:pt>
                <c:pt idx="4670">
                  <c:v>13.304925293147001</c:v>
                </c:pt>
                <c:pt idx="4671">
                  <c:v>13.577618575156</c:v>
                </c:pt>
                <c:pt idx="4672">
                  <c:v>14.229707776099</c:v>
                </c:pt>
                <c:pt idx="4673">
                  <c:v>14.68023463213</c:v>
                </c:pt>
                <c:pt idx="4674">
                  <c:v>16.317843281535001</c:v>
                </c:pt>
                <c:pt idx="4675">
                  <c:v>16.195902474032</c:v>
                </c:pt>
                <c:pt idx="4676">
                  <c:v>16.091910466594001</c:v>
                </c:pt>
                <c:pt idx="4677">
                  <c:v>16.113121076893002</c:v>
                </c:pt>
                <c:pt idx="4678">
                  <c:v>15.723327986898999</c:v>
                </c:pt>
                <c:pt idx="4679">
                  <c:v>15.442647553301001</c:v>
                </c:pt>
                <c:pt idx="4680">
                  <c:v>15.181261741148001</c:v>
                </c:pt>
                <c:pt idx="4681">
                  <c:v>15.419195601621</c:v>
                </c:pt>
                <c:pt idx="4682">
                  <c:v>15.667658060346</c:v>
                </c:pt>
                <c:pt idx="4683">
                  <c:v>15.871659474853001</c:v>
                </c:pt>
                <c:pt idx="4684">
                  <c:v>16.015804857239999</c:v>
                </c:pt>
                <c:pt idx="4685">
                  <c:v>16.039063456728002</c:v>
                </c:pt>
                <c:pt idx="4686">
                  <c:v>16.553630160729998</c:v>
                </c:pt>
                <c:pt idx="4687">
                  <c:v>17.639392076145999</c:v>
                </c:pt>
                <c:pt idx="4688">
                  <c:v>18.240356890175999</c:v>
                </c:pt>
                <c:pt idx="4689">
                  <c:v>17.480519683409</c:v>
                </c:pt>
                <c:pt idx="4690">
                  <c:v>17.370888883618999</c:v>
                </c:pt>
                <c:pt idx="4691">
                  <c:v>17.070603827660999</c:v>
                </c:pt>
                <c:pt idx="4692">
                  <c:v>16.714644942547999</c:v>
                </c:pt>
                <c:pt idx="4693">
                  <c:v>17.233799226778</c:v>
                </c:pt>
                <c:pt idx="4694">
                  <c:v>17.451164773812</c:v>
                </c:pt>
                <c:pt idx="4695">
                  <c:v>18.855528977976999</c:v>
                </c:pt>
                <c:pt idx="4696">
                  <c:v>19.394411565218999</c:v>
                </c:pt>
                <c:pt idx="4697">
                  <c:v>19.718033706659</c:v>
                </c:pt>
                <c:pt idx="4698">
                  <c:v>20.545018316457</c:v>
                </c:pt>
                <c:pt idx="4699">
                  <c:v>20.926849722850001</c:v>
                </c:pt>
                <c:pt idx="4700">
                  <c:v>19.978865284076999</c:v>
                </c:pt>
                <c:pt idx="4701">
                  <c:v>18.717443059604999</c:v>
                </c:pt>
                <c:pt idx="4702">
                  <c:v>18.454363918645999</c:v>
                </c:pt>
                <c:pt idx="4703">
                  <c:v>18.517851828504</c:v>
                </c:pt>
                <c:pt idx="4704">
                  <c:v>18.599774177238999</c:v>
                </c:pt>
                <c:pt idx="4705">
                  <c:v>18.538926887784999</c:v>
                </c:pt>
                <c:pt idx="4706">
                  <c:v>18.548109355912999</c:v>
                </c:pt>
                <c:pt idx="4707">
                  <c:v>18.335627636512001</c:v>
                </c:pt>
                <c:pt idx="4708">
                  <c:v>18.554027363814001</c:v>
                </c:pt>
                <c:pt idx="4709">
                  <c:v>19.150582787565</c:v>
                </c:pt>
                <c:pt idx="4710">
                  <c:v>19.983480105813999</c:v>
                </c:pt>
                <c:pt idx="4711">
                  <c:v>21.263978058885002</c:v>
                </c:pt>
                <c:pt idx="4712">
                  <c:v>21.714464618299999</c:v>
                </c:pt>
                <c:pt idx="4713">
                  <c:v>20.925151856050999</c:v>
                </c:pt>
                <c:pt idx="4714">
                  <c:v>19.820908781513999</c:v>
                </c:pt>
                <c:pt idx="4715">
                  <c:v>19.213549602000999</c:v>
                </c:pt>
                <c:pt idx="4716">
                  <c:v>18.562082839641</c:v>
                </c:pt>
                <c:pt idx="4717">
                  <c:v>17.055349307602</c:v>
                </c:pt>
                <c:pt idx="4718">
                  <c:v>16.991354094668001</c:v>
                </c:pt>
                <c:pt idx="4719">
                  <c:v>17.134618677896999</c:v>
                </c:pt>
                <c:pt idx="4720">
                  <c:v>16.073266095074999</c:v>
                </c:pt>
                <c:pt idx="4721">
                  <c:v>15.040508309567</c:v>
                </c:pt>
                <c:pt idx="4722">
                  <c:v>14.86533552639</c:v>
                </c:pt>
                <c:pt idx="4723">
                  <c:v>15.810554824767999</c:v>
                </c:pt>
                <c:pt idx="4724">
                  <c:v>16.361307048838999</c:v>
                </c:pt>
                <c:pt idx="4725">
                  <c:v>16.488830392524001</c:v>
                </c:pt>
                <c:pt idx="4726">
                  <c:v>16.528313095674999</c:v>
                </c:pt>
                <c:pt idx="4727">
                  <c:v>16.035165055181</c:v>
                </c:pt>
                <c:pt idx="4728">
                  <c:v>15.146831008688</c:v>
                </c:pt>
                <c:pt idx="4729">
                  <c:v>14.824351310269</c:v>
                </c:pt>
                <c:pt idx="4730">
                  <c:v>14.908028640655999</c:v>
                </c:pt>
                <c:pt idx="4731">
                  <c:v>14.445510340093</c:v>
                </c:pt>
                <c:pt idx="4732">
                  <c:v>14.275148399287</c:v>
                </c:pt>
                <c:pt idx="4733">
                  <c:v>14.716494224605</c:v>
                </c:pt>
                <c:pt idx="4734">
                  <c:v>15.742017733683999</c:v>
                </c:pt>
                <c:pt idx="4735">
                  <c:v>15.926705954472</c:v>
                </c:pt>
                <c:pt idx="4736">
                  <c:v>15.140494230531001</c:v>
                </c:pt>
                <c:pt idx="4737">
                  <c:v>13.233466591824</c:v>
                </c:pt>
                <c:pt idx="4738">
                  <c:v>12.451260515555999</c:v>
                </c:pt>
                <c:pt idx="4739">
                  <c:v>12.734645998181</c:v>
                </c:pt>
                <c:pt idx="4740">
                  <c:v>12.496536544033001</c:v>
                </c:pt>
                <c:pt idx="4741">
                  <c:v>12.367245750544001</c:v>
                </c:pt>
                <c:pt idx="4742">
                  <c:v>12.187890422214</c:v>
                </c:pt>
                <c:pt idx="4743">
                  <c:v>11.947563245799</c:v>
                </c:pt>
                <c:pt idx="4744">
                  <c:v>12.086702717958</c:v>
                </c:pt>
                <c:pt idx="4745">
                  <c:v>12.047367603313001</c:v>
                </c:pt>
                <c:pt idx="4746">
                  <c:v>12.00767343551</c:v>
                </c:pt>
                <c:pt idx="4747">
                  <c:v>12.190896321708999</c:v>
                </c:pt>
                <c:pt idx="4748">
                  <c:v>14.154995664356999</c:v>
                </c:pt>
                <c:pt idx="4749">
                  <c:v>14.523162473578999</c:v>
                </c:pt>
                <c:pt idx="4750">
                  <c:v>14.352720314403999</c:v>
                </c:pt>
                <c:pt idx="4751">
                  <c:v>14.404085646936</c:v>
                </c:pt>
                <c:pt idx="4752">
                  <c:v>15.113544517328</c:v>
                </c:pt>
                <c:pt idx="4753">
                  <c:v>15.870949828574</c:v>
                </c:pt>
                <c:pt idx="4754">
                  <c:v>15.322756348659</c:v>
                </c:pt>
                <c:pt idx="4755">
                  <c:v>14.483121159323</c:v>
                </c:pt>
                <c:pt idx="4756">
                  <c:v>13.851664397051</c:v>
                </c:pt>
                <c:pt idx="4757">
                  <c:v>14.018456871972999</c:v>
                </c:pt>
                <c:pt idx="4758">
                  <c:v>14.668857958187999</c:v>
                </c:pt>
                <c:pt idx="4759">
                  <c:v>14.045146175452</c:v>
                </c:pt>
                <c:pt idx="4760">
                  <c:v>14.227408096690001</c:v>
                </c:pt>
                <c:pt idx="4761">
                  <c:v>14.330581209652999</c:v>
                </c:pt>
                <c:pt idx="4762">
                  <c:v>14.436212408132</c:v>
                </c:pt>
                <c:pt idx="4763">
                  <c:v>14.800832484637001</c:v>
                </c:pt>
                <c:pt idx="4764">
                  <c:v>14.945378728313001</c:v>
                </c:pt>
                <c:pt idx="4765">
                  <c:v>15.196900925508</c:v>
                </c:pt>
                <c:pt idx="4766">
                  <c:v>15.658110987900001</c:v>
                </c:pt>
                <c:pt idx="4767">
                  <c:v>15.745856040006</c:v>
                </c:pt>
                <c:pt idx="4768">
                  <c:v>15.639214880359001</c:v>
                </c:pt>
                <c:pt idx="4769">
                  <c:v>15.833509488042999</c:v>
                </c:pt>
                <c:pt idx="4770">
                  <c:v>15.785093943008</c:v>
                </c:pt>
                <c:pt idx="4771">
                  <c:v>15.774345790679</c:v>
                </c:pt>
                <c:pt idx="4772">
                  <c:v>17.016864506904</c:v>
                </c:pt>
                <c:pt idx="4773">
                  <c:v>17.986306219997999</c:v>
                </c:pt>
                <c:pt idx="4774">
                  <c:v>18.264073744141001</c:v>
                </c:pt>
                <c:pt idx="4775">
                  <c:v>18.128835952245002</c:v>
                </c:pt>
                <c:pt idx="4776">
                  <c:v>17.837174425392998</c:v>
                </c:pt>
                <c:pt idx="4777">
                  <c:v>17.829426278751001</c:v>
                </c:pt>
                <c:pt idx="4778">
                  <c:v>17.575187937184999</c:v>
                </c:pt>
                <c:pt idx="4779">
                  <c:v>17.433331250982999</c:v>
                </c:pt>
                <c:pt idx="4780">
                  <c:v>17.196392348711999</c:v>
                </c:pt>
                <c:pt idx="4781">
                  <c:v>17.087723541911</c:v>
                </c:pt>
                <c:pt idx="4782">
                  <c:v>17.248167831753999</c:v>
                </c:pt>
                <c:pt idx="4783">
                  <c:v>17.402327126856001</c:v>
                </c:pt>
                <c:pt idx="4784">
                  <c:v>17.663826495060999</c:v>
                </c:pt>
                <c:pt idx="4785">
                  <c:v>17.418860163264</c:v>
                </c:pt>
                <c:pt idx="4786">
                  <c:v>15.872856907809</c:v>
                </c:pt>
                <c:pt idx="4787">
                  <c:v>14.864587690911</c:v>
                </c:pt>
                <c:pt idx="4788">
                  <c:v>15.355898486314</c:v>
                </c:pt>
                <c:pt idx="4789">
                  <c:v>14.195296717486</c:v>
                </c:pt>
                <c:pt idx="4790">
                  <c:v>12.633137563515</c:v>
                </c:pt>
                <c:pt idx="4791">
                  <c:v>11.355243548915</c:v>
                </c:pt>
                <c:pt idx="4792">
                  <c:v>10.960733548203001</c:v>
                </c:pt>
                <c:pt idx="4793">
                  <c:v>11.07378277822</c:v>
                </c:pt>
                <c:pt idx="4794">
                  <c:v>13.417946062618</c:v>
                </c:pt>
                <c:pt idx="4795">
                  <c:v>13.513564807238</c:v>
                </c:pt>
                <c:pt idx="4796">
                  <c:v>13.116939135016001</c:v>
                </c:pt>
                <c:pt idx="4797">
                  <c:v>12.819803509194999</c:v>
                </c:pt>
                <c:pt idx="4798">
                  <c:v>12.992094811601</c:v>
                </c:pt>
                <c:pt idx="4799">
                  <c:v>12.556488575962</c:v>
                </c:pt>
                <c:pt idx="4800">
                  <c:v>12.159405701322999</c:v>
                </c:pt>
                <c:pt idx="4801">
                  <c:v>11.718118173116</c:v>
                </c:pt>
                <c:pt idx="4802">
                  <c:v>11.53326263808</c:v>
                </c:pt>
                <c:pt idx="4803">
                  <c:v>12.361405373546001</c:v>
                </c:pt>
                <c:pt idx="4804">
                  <c:v>12.732063682002</c:v>
                </c:pt>
                <c:pt idx="4805">
                  <c:v>12.578555133870999</c:v>
                </c:pt>
                <c:pt idx="4806">
                  <c:v>12.741052571141999</c:v>
                </c:pt>
                <c:pt idx="4807">
                  <c:v>12.812903724981</c:v>
                </c:pt>
                <c:pt idx="4808">
                  <c:v>12.938064791771</c:v>
                </c:pt>
                <c:pt idx="4809">
                  <c:v>12.561519195603999</c:v>
                </c:pt>
                <c:pt idx="4810">
                  <c:v>12.399164570715</c:v>
                </c:pt>
                <c:pt idx="4811">
                  <c:v>12.55078037094</c:v>
                </c:pt>
                <c:pt idx="4812">
                  <c:v>12.785799010763</c:v>
                </c:pt>
                <c:pt idx="4813">
                  <c:v>12.631797454728</c:v>
                </c:pt>
                <c:pt idx="4814">
                  <c:v>12.679088752686001</c:v>
                </c:pt>
                <c:pt idx="4815">
                  <c:v>12.620906339776999</c:v>
                </c:pt>
                <c:pt idx="4816">
                  <c:v>12.632505156586999</c:v>
                </c:pt>
                <c:pt idx="4817">
                  <c:v>12.820124180511</c:v>
                </c:pt>
                <c:pt idx="4818">
                  <c:v>12.690149977691</c:v>
                </c:pt>
                <c:pt idx="4819">
                  <c:v>12.945166685356</c:v>
                </c:pt>
                <c:pt idx="4820">
                  <c:v>13.421209814475</c:v>
                </c:pt>
                <c:pt idx="4821">
                  <c:v>13.975700024849001</c:v>
                </c:pt>
                <c:pt idx="4822">
                  <c:v>14.493671171232</c:v>
                </c:pt>
                <c:pt idx="4823">
                  <c:v>14.650908787735</c:v>
                </c:pt>
                <c:pt idx="4824">
                  <c:v>14.685151249869</c:v>
                </c:pt>
                <c:pt idx="4825">
                  <c:v>14.776189806246</c:v>
                </c:pt>
                <c:pt idx="4826">
                  <c:v>15.017470443378</c:v>
                </c:pt>
                <c:pt idx="4827">
                  <c:v>15.054807614277999</c:v>
                </c:pt>
                <c:pt idx="4828">
                  <c:v>14.823473427629001</c:v>
                </c:pt>
                <c:pt idx="4829">
                  <c:v>15.149443433945001</c:v>
                </c:pt>
                <c:pt idx="4830">
                  <c:v>15.752295603009999</c:v>
                </c:pt>
                <c:pt idx="4831">
                  <c:v>16.195775589762</c:v>
                </c:pt>
                <c:pt idx="4832">
                  <c:v>15.690725478804</c:v>
                </c:pt>
                <c:pt idx="4833">
                  <c:v>14.093404795514999</c:v>
                </c:pt>
                <c:pt idx="4834">
                  <c:v>13.725376955925</c:v>
                </c:pt>
                <c:pt idx="4835">
                  <c:v>13.423912681757001</c:v>
                </c:pt>
                <c:pt idx="4836">
                  <c:v>13.501777201255999</c:v>
                </c:pt>
                <c:pt idx="4837">
                  <c:v>13.049911950688999</c:v>
                </c:pt>
                <c:pt idx="4838">
                  <c:v>12.833475252552001</c:v>
                </c:pt>
                <c:pt idx="4839">
                  <c:v>12.649215842003001</c:v>
                </c:pt>
                <c:pt idx="4840">
                  <c:v>12.774562617598001</c:v>
                </c:pt>
                <c:pt idx="4841">
                  <c:v>13.44048280714</c:v>
                </c:pt>
                <c:pt idx="4842">
                  <c:v>13.878037620768</c:v>
                </c:pt>
                <c:pt idx="4843">
                  <c:v>14.392185529733</c:v>
                </c:pt>
                <c:pt idx="4844">
                  <c:v>14.916905690357</c:v>
                </c:pt>
                <c:pt idx="4845">
                  <c:v>15.017097566432</c:v>
                </c:pt>
                <c:pt idx="4846">
                  <c:v>15.183058962418</c:v>
                </c:pt>
                <c:pt idx="4847">
                  <c:v>14.567001811452</c:v>
                </c:pt>
                <c:pt idx="4848">
                  <c:v>14.272703042099</c:v>
                </c:pt>
                <c:pt idx="4849">
                  <c:v>13.931086023422001</c:v>
                </c:pt>
                <c:pt idx="4850">
                  <c:v>13.696735962349999</c:v>
                </c:pt>
                <c:pt idx="4851">
                  <c:v>13.337739883554001</c:v>
                </c:pt>
                <c:pt idx="4852">
                  <c:v>13.074227548370001</c:v>
                </c:pt>
                <c:pt idx="4853">
                  <c:v>13.076553340482</c:v>
                </c:pt>
                <c:pt idx="4854">
                  <c:v>13.696990861268</c:v>
                </c:pt>
                <c:pt idx="4855">
                  <c:v>14.397351436349</c:v>
                </c:pt>
                <c:pt idx="4856">
                  <c:v>15.183305096750001</c:v>
                </c:pt>
                <c:pt idx="4857">
                  <c:v>13.514818375003999</c:v>
                </c:pt>
                <c:pt idx="4858">
                  <c:v>13.240848910688999</c:v>
                </c:pt>
                <c:pt idx="4859">
                  <c:v>13.738715989576001</c:v>
                </c:pt>
                <c:pt idx="4860">
                  <c:v>14.281628856351</c:v>
                </c:pt>
                <c:pt idx="4861">
                  <c:v>14.477596409095</c:v>
                </c:pt>
                <c:pt idx="4862">
                  <c:v>14.54840895289</c:v>
                </c:pt>
                <c:pt idx="4863">
                  <c:v>14.611843117836999</c:v>
                </c:pt>
                <c:pt idx="4864">
                  <c:v>14.588261864239</c:v>
                </c:pt>
                <c:pt idx="4865">
                  <c:v>14.702543561084999</c:v>
                </c:pt>
                <c:pt idx="4866">
                  <c:v>15.125166556989001</c:v>
                </c:pt>
                <c:pt idx="4867">
                  <c:v>15.85880326312</c:v>
                </c:pt>
                <c:pt idx="4868">
                  <c:v>16.270876577903</c:v>
                </c:pt>
                <c:pt idx="4869">
                  <c:v>16.572974337883998</c:v>
                </c:pt>
                <c:pt idx="4870">
                  <c:v>16.85201716493</c:v>
                </c:pt>
                <c:pt idx="4871">
                  <c:v>16.861192989353999</c:v>
                </c:pt>
                <c:pt idx="4872">
                  <c:v>16.887563843833</c:v>
                </c:pt>
                <c:pt idx="4873">
                  <c:v>17.258692761102001</c:v>
                </c:pt>
                <c:pt idx="4874">
                  <c:v>17.569555850021001</c:v>
                </c:pt>
                <c:pt idx="4875">
                  <c:v>17.628053616134</c:v>
                </c:pt>
                <c:pt idx="4876">
                  <c:v>17.745826491948002</c:v>
                </c:pt>
                <c:pt idx="4877">
                  <c:v>18.174424206792001</c:v>
                </c:pt>
                <c:pt idx="4878">
                  <c:v>18.873855369455001</c:v>
                </c:pt>
                <c:pt idx="4879">
                  <c:v>19.416733006099001</c:v>
                </c:pt>
                <c:pt idx="4880">
                  <c:v>19.776817355772</c:v>
                </c:pt>
                <c:pt idx="4881">
                  <c:v>19.648163344162</c:v>
                </c:pt>
                <c:pt idx="4882">
                  <c:v>19.418872494393</c:v>
                </c:pt>
                <c:pt idx="4883">
                  <c:v>19.179645058327001</c:v>
                </c:pt>
                <c:pt idx="4884">
                  <c:v>18.801425319623998</c:v>
                </c:pt>
                <c:pt idx="4885">
                  <c:v>20.180861066870001</c:v>
                </c:pt>
                <c:pt idx="4886">
                  <c:v>20.831233758330001</c:v>
                </c:pt>
                <c:pt idx="4887">
                  <c:v>19.576126022537998</c:v>
                </c:pt>
                <c:pt idx="4888">
                  <c:v>19.007618516813999</c:v>
                </c:pt>
                <c:pt idx="4889">
                  <c:v>19.705174498933001</c:v>
                </c:pt>
                <c:pt idx="4890">
                  <c:v>20.067899555179999</c:v>
                </c:pt>
                <c:pt idx="4891">
                  <c:v>18.786177873457</c:v>
                </c:pt>
                <c:pt idx="4892">
                  <c:v>16.856698532631</c:v>
                </c:pt>
                <c:pt idx="4893">
                  <c:v>15.859880247232001</c:v>
                </c:pt>
                <c:pt idx="4894">
                  <c:v>15.845005641899</c:v>
                </c:pt>
                <c:pt idx="4895">
                  <c:v>15.988097667190001</c:v>
                </c:pt>
                <c:pt idx="4896">
                  <c:v>16.248931061219999</c:v>
                </c:pt>
                <c:pt idx="4897">
                  <c:v>15.957586769246999</c:v>
                </c:pt>
                <c:pt idx="4898">
                  <c:v>16.136558596071001</c:v>
                </c:pt>
                <c:pt idx="4899">
                  <c:v>15.384231687246</c:v>
                </c:pt>
                <c:pt idx="4900">
                  <c:v>15.454130514248</c:v>
                </c:pt>
                <c:pt idx="4901">
                  <c:v>15.198930003834001</c:v>
                </c:pt>
                <c:pt idx="4902">
                  <c:v>15.530027648046</c:v>
                </c:pt>
                <c:pt idx="4903">
                  <c:v>17.521812552195001</c:v>
                </c:pt>
                <c:pt idx="4904">
                  <c:v>19.142000144897001</c:v>
                </c:pt>
                <c:pt idx="4905">
                  <c:v>18.985212554556</c:v>
                </c:pt>
                <c:pt idx="4906">
                  <c:v>19.293840504184999</c:v>
                </c:pt>
                <c:pt idx="4907">
                  <c:v>19.568596112687999</c:v>
                </c:pt>
                <c:pt idx="4908">
                  <c:v>19.332300512515001</c:v>
                </c:pt>
                <c:pt idx="4909">
                  <c:v>18.754405295719</c:v>
                </c:pt>
                <c:pt idx="4910">
                  <c:v>18.798746166274</c:v>
                </c:pt>
                <c:pt idx="4911">
                  <c:v>18.841535998270999</c:v>
                </c:pt>
                <c:pt idx="4912">
                  <c:v>19.1004175401</c:v>
                </c:pt>
                <c:pt idx="4913">
                  <c:v>20.129388860136999</c:v>
                </c:pt>
                <c:pt idx="4914">
                  <c:v>20.880978142650001</c:v>
                </c:pt>
                <c:pt idx="4915">
                  <c:v>21.280653836993999</c:v>
                </c:pt>
                <c:pt idx="4916">
                  <c:v>21.135777787003001</c:v>
                </c:pt>
                <c:pt idx="4917">
                  <c:v>20.109227116875999</c:v>
                </c:pt>
                <c:pt idx="4918">
                  <c:v>19.462389027232</c:v>
                </c:pt>
                <c:pt idx="4919">
                  <c:v>19.254928523688001</c:v>
                </c:pt>
                <c:pt idx="4920">
                  <c:v>19.129672070262</c:v>
                </c:pt>
                <c:pt idx="4921">
                  <c:v>16.557353632013999</c:v>
                </c:pt>
                <c:pt idx="4922">
                  <c:v>13.71993031945</c:v>
                </c:pt>
                <c:pt idx="4923">
                  <c:v>13.032558137396</c:v>
                </c:pt>
                <c:pt idx="4924">
                  <c:v>12.458382618385</c:v>
                </c:pt>
                <c:pt idx="4925">
                  <c:v>12.56914592445</c:v>
                </c:pt>
                <c:pt idx="4926">
                  <c:v>13.017118111517</c:v>
                </c:pt>
                <c:pt idx="4927">
                  <c:v>13.547147432612</c:v>
                </c:pt>
                <c:pt idx="4928">
                  <c:v>14.678801051967</c:v>
                </c:pt>
                <c:pt idx="4929">
                  <c:v>15.479485119810001</c:v>
                </c:pt>
                <c:pt idx="4930">
                  <c:v>16.031947710476999</c:v>
                </c:pt>
                <c:pt idx="4931">
                  <c:v>16.072381822541001</c:v>
                </c:pt>
                <c:pt idx="4932">
                  <c:v>16.230371800654002</c:v>
                </c:pt>
                <c:pt idx="4933">
                  <c:v>15.894470798022001</c:v>
                </c:pt>
                <c:pt idx="4934">
                  <c:v>15.910255977538</c:v>
                </c:pt>
                <c:pt idx="4935">
                  <c:v>16.473787382459001</c:v>
                </c:pt>
                <c:pt idx="4936">
                  <c:v>16.722742668433</c:v>
                </c:pt>
                <c:pt idx="4937">
                  <c:v>16.568346963968999</c:v>
                </c:pt>
                <c:pt idx="4938">
                  <c:v>17.341913953898999</c:v>
                </c:pt>
                <c:pt idx="4939">
                  <c:v>16.757764269390002</c:v>
                </c:pt>
                <c:pt idx="4940">
                  <c:v>16.782222641918001</c:v>
                </c:pt>
                <c:pt idx="4941">
                  <c:v>18.391734992673001</c:v>
                </c:pt>
                <c:pt idx="4942">
                  <c:v>18.653829274117999</c:v>
                </c:pt>
                <c:pt idx="4943">
                  <c:v>18.443646983183999</c:v>
                </c:pt>
                <c:pt idx="4944">
                  <c:v>18.490038081441</c:v>
                </c:pt>
                <c:pt idx="4945">
                  <c:v>18.527015368878001</c:v>
                </c:pt>
                <c:pt idx="4946">
                  <c:v>17.999874995810998</c:v>
                </c:pt>
                <c:pt idx="4947">
                  <c:v>17.582109302864001</c:v>
                </c:pt>
                <c:pt idx="4948">
                  <c:v>17.712857734680998</c:v>
                </c:pt>
                <c:pt idx="4949">
                  <c:v>17.302395616552001</c:v>
                </c:pt>
                <c:pt idx="4950">
                  <c:v>17.183560892921001</c:v>
                </c:pt>
                <c:pt idx="4951">
                  <c:v>17.395532600894001</c:v>
                </c:pt>
                <c:pt idx="4952">
                  <c:v>17.353927260222001</c:v>
                </c:pt>
                <c:pt idx="4953">
                  <c:v>16.618512323148</c:v>
                </c:pt>
                <c:pt idx="4954">
                  <c:v>16.146812302929</c:v>
                </c:pt>
                <c:pt idx="4955">
                  <c:v>15.426439342581</c:v>
                </c:pt>
                <c:pt idx="4956">
                  <c:v>15.552657992508999</c:v>
                </c:pt>
                <c:pt idx="4957">
                  <c:v>16.862941290037</c:v>
                </c:pt>
                <c:pt idx="4958">
                  <c:v>17.016319135239002</c:v>
                </c:pt>
                <c:pt idx="4959">
                  <c:v>15.517194386331999</c:v>
                </c:pt>
                <c:pt idx="4960">
                  <c:v>13.528926925913</c:v>
                </c:pt>
                <c:pt idx="4961">
                  <c:v>13.103950531929</c:v>
                </c:pt>
                <c:pt idx="4962">
                  <c:v>13.609006786871999</c:v>
                </c:pt>
                <c:pt idx="4963">
                  <c:v>14.163827791761999</c:v>
                </c:pt>
                <c:pt idx="4964">
                  <c:v>14.627541797396001</c:v>
                </c:pt>
                <c:pt idx="4965">
                  <c:v>14.88622831378</c:v>
                </c:pt>
                <c:pt idx="4966">
                  <c:v>15.260463655616</c:v>
                </c:pt>
                <c:pt idx="4967">
                  <c:v>15.561767272381999</c:v>
                </c:pt>
                <c:pt idx="4968">
                  <c:v>15.808097227136001</c:v>
                </c:pt>
                <c:pt idx="4969">
                  <c:v>16.011031916054002</c:v>
                </c:pt>
                <c:pt idx="4970">
                  <c:v>16.016365538656</c:v>
                </c:pt>
                <c:pt idx="4971">
                  <c:v>16.047885045131999</c:v>
                </c:pt>
                <c:pt idx="4972">
                  <c:v>16.163075700408001</c:v>
                </c:pt>
                <c:pt idx="4973">
                  <c:v>16.400484739955001</c:v>
                </c:pt>
                <c:pt idx="4974">
                  <c:v>16.928188012804998</c:v>
                </c:pt>
                <c:pt idx="4975">
                  <c:v>17.131397537695999</c:v>
                </c:pt>
                <c:pt idx="4976">
                  <c:v>17.157940487735999</c:v>
                </c:pt>
                <c:pt idx="4977">
                  <c:v>16.963869266113999</c:v>
                </c:pt>
                <c:pt idx="4978">
                  <c:v>15.657788569617001</c:v>
                </c:pt>
                <c:pt idx="4979">
                  <c:v>14.613905113874001</c:v>
                </c:pt>
                <c:pt idx="4980">
                  <c:v>15.442228703579</c:v>
                </c:pt>
                <c:pt idx="4981">
                  <c:v>15.877481562572999</c:v>
                </c:pt>
                <c:pt idx="4982">
                  <c:v>16.319955157386001</c:v>
                </c:pt>
                <c:pt idx="4983">
                  <c:v>16.097353688358002</c:v>
                </c:pt>
                <c:pt idx="4984">
                  <c:v>16.711528162474998</c:v>
                </c:pt>
                <c:pt idx="4985">
                  <c:v>16.877487464518001</c:v>
                </c:pt>
                <c:pt idx="4986">
                  <c:v>16.752139515856999</c:v>
                </c:pt>
                <c:pt idx="4987">
                  <c:v>17.424547629776001</c:v>
                </c:pt>
                <c:pt idx="4988">
                  <c:v>17.684320454664</c:v>
                </c:pt>
                <c:pt idx="4989">
                  <c:v>16.941468812974001</c:v>
                </c:pt>
                <c:pt idx="4990">
                  <c:v>16.950097198117</c:v>
                </c:pt>
                <c:pt idx="4991">
                  <c:v>18.213528500643999</c:v>
                </c:pt>
                <c:pt idx="4992">
                  <c:v>19.038789812045</c:v>
                </c:pt>
                <c:pt idx="4993">
                  <c:v>19.406786834222</c:v>
                </c:pt>
                <c:pt idx="4994">
                  <c:v>19.149850778954999</c:v>
                </c:pt>
                <c:pt idx="4995">
                  <c:v>18.203268246804001</c:v>
                </c:pt>
                <c:pt idx="4996">
                  <c:v>17.517302060666999</c:v>
                </c:pt>
                <c:pt idx="4997">
                  <c:v>18.00664378267</c:v>
                </c:pt>
                <c:pt idx="4998">
                  <c:v>18.81322720352</c:v>
                </c:pt>
                <c:pt idx="4999">
                  <c:v>17.637920963626001</c:v>
                </c:pt>
                <c:pt idx="5000">
                  <c:v>17.451414881194999</c:v>
                </c:pt>
                <c:pt idx="5001">
                  <c:v>17.468230168921</c:v>
                </c:pt>
                <c:pt idx="5002">
                  <c:v>17.677999458199999</c:v>
                </c:pt>
                <c:pt idx="5003">
                  <c:v>17.715132248301</c:v>
                </c:pt>
                <c:pt idx="5004">
                  <c:v>17.661709895137999</c:v>
                </c:pt>
                <c:pt idx="5005">
                  <c:v>15.430632852580001</c:v>
                </c:pt>
                <c:pt idx="5006">
                  <c:v>15.450572657735</c:v>
                </c:pt>
                <c:pt idx="5007">
                  <c:v>16.465385857788998</c:v>
                </c:pt>
                <c:pt idx="5008">
                  <c:v>17.321507361765001</c:v>
                </c:pt>
                <c:pt idx="5009">
                  <c:v>15.146535814327001</c:v>
                </c:pt>
                <c:pt idx="5010">
                  <c:v>14.386318661741999</c:v>
                </c:pt>
                <c:pt idx="5011">
                  <c:v>14.819780471633001</c:v>
                </c:pt>
                <c:pt idx="5012">
                  <c:v>15.163249268125</c:v>
                </c:pt>
                <c:pt idx="5013">
                  <c:v>15.026854625444001</c:v>
                </c:pt>
                <c:pt idx="5014">
                  <c:v>15.071441055829</c:v>
                </c:pt>
                <c:pt idx="5015">
                  <c:v>15.457120370585001</c:v>
                </c:pt>
                <c:pt idx="5016">
                  <c:v>15.510302572179</c:v>
                </c:pt>
                <c:pt idx="5017">
                  <c:v>15.454379347905</c:v>
                </c:pt>
                <c:pt idx="5018">
                  <c:v>15.411954169464</c:v>
                </c:pt>
                <c:pt idx="5019">
                  <c:v>15.362264607370999</c:v>
                </c:pt>
                <c:pt idx="5020">
                  <c:v>15.493200597122</c:v>
                </c:pt>
                <c:pt idx="5021">
                  <c:v>15.935963231743999</c:v>
                </c:pt>
                <c:pt idx="5022">
                  <c:v>16.726779554221999</c:v>
                </c:pt>
                <c:pt idx="5023">
                  <c:v>16.590508565684999</c:v>
                </c:pt>
                <c:pt idx="5024">
                  <c:v>16.080242698178001</c:v>
                </c:pt>
                <c:pt idx="5025">
                  <c:v>16.002339565570001</c:v>
                </c:pt>
                <c:pt idx="5026">
                  <c:v>16.390864323706001</c:v>
                </c:pt>
                <c:pt idx="5027">
                  <c:v>15.874987174111</c:v>
                </c:pt>
                <c:pt idx="5028">
                  <c:v>15.478008025757999</c:v>
                </c:pt>
                <c:pt idx="5029">
                  <c:v>15.376533171069999</c:v>
                </c:pt>
                <c:pt idx="5030">
                  <c:v>15.52957796878</c:v>
                </c:pt>
                <c:pt idx="5031">
                  <c:v>15.814590856262001</c:v>
                </c:pt>
                <c:pt idx="5032">
                  <c:v>15.515066496680999</c:v>
                </c:pt>
                <c:pt idx="5033">
                  <c:v>13.84051001952</c:v>
                </c:pt>
                <c:pt idx="5034">
                  <c:v>13.786252038294</c:v>
                </c:pt>
                <c:pt idx="5035">
                  <c:v>14.376177899991999</c:v>
                </c:pt>
                <c:pt idx="5036">
                  <c:v>14.640514732738</c:v>
                </c:pt>
                <c:pt idx="5037">
                  <c:v>14.522708202144999</c:v>
                </c:pt>
                <c:pt idx="5038">
                  <c:v>14.61314140514</c:v>
                </c:pt>
                <c:pt idx="5039">
                  <c:v>14.59914987728</c:v>
                </c:pt>
                <c:pt idx="5040">
                  <c:v>14.297461483297999</c:v>
                </c:pt>
                <c:pt idx="5041">
                  <c:v>14.209114371688001</c:v>
                </c:pt>
                <c:pt idx="5042">
                  <c:v>13.877560488762001</c:v>
                </c:pt>
                <c:pt idx="5043">
                  <c:v>13.745409019855</c:v>
                </c:pt>
                <c:pt idx="5044">
                  <c:v>13.946135472649001</c:v>
                </c:pt>
                <c:pt idx="5045">
                  <c:v>14.270520774384</c:v>
                </c:pt>
                <c:pt idx="5046">
                  <c:v>14.679860588174</c:v>
                </c:pt>
                <c:pt idx="5047">
                  <c:v>15.180932885224999</c:v>
                </c:pt>
                <c:pt idx="5048">
                  <c:v>15.116188135210001</c:v>
                </c:pt>
                <c:pt idx="5049">
                  <c:v>14.019720726415001</c:v>
                </c:pt>
                <c:pt idx="5050">
                  <c:v>13.649332605712001</c:v>
                </c:pt>
                <c:pt idx="5051">
                  <c:v>13.386575268570001</c:v>
                </c:pt>
                <c:pt idx="5052">
                  <c:v>12.937950646329</c:v>
                </c:pt>
                <c:pt idx="5053">
                  <c:v>12.414112384632</c:v>
                </c:pt>
                <c:pt idx="5054">
                  <c:v>11.790157493289</c:v>
                </c:pt>
                <c:pt idx="5055">
                  <c:v>11.819621723076001</c:v>
                </c:pt>
                <c:pt idx="5056">
                  <c:v>11.795363700568</c:v>
                </c:pt>
                <c:pt idx="5057">
                  <c:v>11.992314248774001</c:v>
                </c:pt>
                <c:pt idx="5058">
                  <c:v>12.26770734091</c:v>
                </c:pt>
                <c:pt idx="5059">
                  <c:v>12.963995876719</c:v>
                </c:pt>
                <c:pt idx="5060">
                  <c:v>13.564487437202001</c:v>
                </c:pt>
                <c:pt idx="5061">
                  <c:v>13.919104008236999</c:v>
                </c:pt>
                <c:pt idx="5062">
                  <c:v>14.137736099216999</c:v>
                </c:pt>
                <c:pt idx="5063">
                  <c:v>13.950972403592999</c:v>
                </c:pt>
                <c:pt idx="5064">
                  <c:v>13.771457623129001</c:v>
                </c:pt>
                <c:pt idx="5065">
                  <c:v>13.334647327424999</c:v>
                </c:pt>
                <c:pt idx="5066">
                  <c:v>12.999114891597999</c:v>
                </c:pt>
                <c:pt idx="5067">
                  <c:v>12.658150282212</c:v>
                </c:pt>
                <c:pt idx="5068">
                  <c:v>12.734826721297001</c:v>
                </c:pt>
                <c:pt idx="5069">
                  <c:v>13.062193207659</c:v>
                </c:pt>
                <c:pt idx="5070">
                  <c:v>13.607265435481001</c:v>
                </c:pt>
                <c:pt idx="5071">
                  <c:v>14.005607141843999</c:v>
                </c:pt>
                <c:pt idx="5072">
                  <c:v>14.564839088796001</c:v>
                </c:pt>
                <c:pt idx="5073">
                  <c:v>14.979414212539</c:v>
                </c:pt>
                <c:pt idx="5074">
                  <c:v>15.630575493377</c:v>
                </c:pt>
                <c:pt idx="5075">
                  <c:v>15.934797755661</c:v>
                </c:pt>
                <c:pt idx="5076">
                  <c:v>16.291859644829</c:v>
                </c:pt>
                <c:pt idx="5077">
                  <c:v>16.454408476986</c:v>
                </c:pt>
                <c:pt idx="5078">
                  <c:v>15.800541138613999</c:v>
                </c:pt>
                <c:pt idx="5079">
                  <c:v>16.194645426053999</c:v>
                </c:pt>
                <c:pt idx="5080">
                  <c:v>15.474110564078</c:v>
                </c:pt>
                <c:pt idx="5081">
                  <c:v>14.529161318839</c:v>
                </c:pt>
                <c:pt idx="5082">
                  <c:v>14.475026658132</c:v>
                </c:pt>
                <c:pt idx="5083">
                  <c:v>14.684677122756</c:v>
                </c:pt>
                <c:pt idx="5084">
                  <c:v>14.699835805342</c:v>
                </c:pt>
                <c:pt idx="5085">
                  <c:v>14.001557912189</c:v>
                </c:pt>
                <c:pt idx="5086">
                  <c:v>13.415452539511</c:v>
                </c:pt>
                <c:pt idx="5087">
                  <c:v>13.850880708777</c:v>
                </c:pt>
                <c:pt idx="5088">
                  <c:v>13.860845028393999</c:v>
                </c:pt>
                <c:pt idx="5089">
                  <c:v>14.211968214423001</c:v>
                </c:pt>
                <c:pt idx="5090">
                  <c:v>13.648305841559001</c:v>
                </c:pt>
                <c:pt idx="5091">
                  <c:v>13.036915890826</c:v>
                </c:pt>
                <c:pt idx="5092">
                  <c:v>12.328955205784</c:v>
                </c:pt>
                <c:pt idx="5093">
                  <c:v>12.525801680497</c:v>
                </c:pt>
                <c:pt idx="5094">
                  <c:v>13.723351243694999</c:v>
                </c:pt>
                <c:pt idx="5095">
                  <c:v>14.161781632908999</c:v>
                </c:pt>
                <c:pt idx="5096">
                  <c:v>14.345326418557001</c:v>
                </c:pt>
                <c:pt idx="5097">
                  <c:v>13.411082994892</c:v>
                </c:pt>
                <c:pt idx="5098">
                  <c:v>12.689922636814</c:v>
                </c:pt>
                <c:pt idx="5099">
                  <c:v>13.075126556779001</c:v>
                </c:pt>
                <c:pt idx="5100">
                  <c:v>12.498054858291001</c:v>
                </c:pt>
                <c:pt idx="5101">
                  <c:v>15.465254706196999</c:v>
                </c:pt>
                <c:pt idx="5102">
                  <c:v>15.423101303856001</c:v>
                </c:pt>
                <c:pt idx="5103">
                  <c:v>15.854900572681</c:v>
                </c:pt>
                <c:pt idx="5104">
                  <c:v>15.972962118707001</c:v>
                </c:pt>
                <c:pt idx="5105">
                  <c:v>15.984520199101</c:v>
                </c:pt>
                <c:pt idx="5106">
                  <c:v>15.276435258602</c:v>
                </c:pt>
                <c:pt idx="5107">
                  <c:v>14.681257802785</c:v>
                </c:pt>
                <c:pt idx="5108">
                  <c:v>14.698371518938</c:v>
                </c:pt>
                <c:pt idx="5109">
                  <c:v>14.887340039919</c:v>
                </c:pt>
                <c:pt idx="5110">
                  <c:v>14.692001578665</c:v>
                </c:pt>
                <c:pt idx="5111">
                  <c:v>14.246082246034</c:v>
                </c:pt>
                <c:pt idx="5112">
                  <c:v>14.177654132953</c:v>
                </c:pt>
                <c:pt idx="5113">
                  <c:v>14.351387619737</c:v>
                </c:pt>
                <c:pt idx="5114">
                  <c:v>14.497717356527</c:v>
                </c:pt>
                <c:pt idx="5115">
                  <c:v>14.342072626243</c:v>
                </c:pt>
                <c:pt idx="5116">
                  <c:v>14.472301307726999</c:v>
                </c:pt>
                <c:pt idx="5117">
                  <c:v>14.50441709299</c:v>
                </c:pt>
                <c:pt idx="5118">
                  <c:v>14.668915592439999</c:v>
                </c:pt>
                <c:pt idx="5119">
                  <c:v>14.708543553088999</c:v>
                </c:pt>
                <c:pt idx="5120">
                  <c:v>14.957400518478</c:v>
                </c:pt>
                <c:pt idx="5121">
                  <c:v>16.434462229535001</c:v>
                </c:pt>
                <c:pt idx="5122">
                  <c:v>16.419334930051999</c:v>
                </c:pt>
                <c:pt idx="5123">
                  <c:v>16.294886882015</c:v>
                </c:pt>
                <c:pt idx="5124">
                  <c:v>15.649785160815</c:v>
                </c:pt>
                <c:pt idx="5125">
                  <c:v>14.683943178303</c:v>
                </c:pt>
                <c:pt idx="5126">
                  <c:v>15.565450061165</c:v>
                </c:pt>
                <c:pt idx="5127">
                  <c:v>16.441812395361001</c:v>
                </c:pt>
                <c:pt idx="5128">
                  <c:v>15.842400071963</c:v>
                </c:pt>
                <c:pt idx="5129">
                  <c:v>16.005352767104998</c:v>
                </c:pt>
                <c:pt idx="5130">
                  <c:v>16.168340526797</c:v>
                </c:pt>
                <c:pt idx="5131">
                  <c:v>17.504363148334999</c:v>
                </c:pt>
                <c:pt idx="5132">
                  <c:v>17.706261628665999</c:v>
                </c:pt>
                <c:pt idx="5133">
                  <c:v>17.189207661766002</c:v>
                </c:pt>
                <c:pt idx="5134">
                  <c:v>16.431913596463001</c:v>
                </c:pt>
                <c:pt idx="5135">
                  <c:v>15.890054483962</c:v>
                </c:pt>
                <c:pt idx="5136">
                  <c:v>15.372552266128</c:v>
                </c:pt>
                <c:pt idx="5137">
                  <c:v>15.1237583604</c:v>
                </c:pt>
                <c:pt idx="5138">
                  <c:v>14.958507980007999</c:v>
                </c:pt>
                <c:pt idx="5139">
                  <c:v>14.824547148295</c:v>
                </c:pt>
                <c:pt idx="5140">
                  <c:v>14.458554700041001</c:v>
                </c:pt>
                <c:pt idx="5141">
                  <c:v>14.638063537466</c:v>
                </c:pt>
                <c:pt idx="5142">
                  <c:v>14.794641989963999</c:v>
                </c:pt>
                <c:pt idx="5143">
                  <c:v>15.972230235763</c:v>
                </c:pt>
                <c:pt idx="5144">
                  <c:v>16.363959439466001</c:v>
                </c:pt>
                <c:pt idx="5145">
                  <c:v>16.434006917097999</c:v>
                </c:pt>
                <c:pt idx="5146">
                  <c:v>14.630022505468</c:v>
                </c:pt>
                <c:pt idx="5147">
                  <c:v>14.279998585198999</c:v>
                </c:pt>
                <c:pt idx="5148">
                  <c:v>14.568573343151</c:v>
                </c:pt>
                <c:pt idx="5149">
                  <c:v>14.447196595012</c:v>
                </c:pt>
                <c:pt idx="5150">
                  <c:v>14.240252815950001</c:v>
                </c:pt>
                <c:pt idx="5151">
                  <c:v>13.654184488431</c:v>
                </c:pt>
                <c:pt idx="5152">
                  <c:v>14.962642489828999</c:v>
                </c:pt>
                <c:pt idx="5153">
                  <c:v>16.743711304081</c:v>
                </c:pt>
                <c:pt idx="5154">
                  <c:v>17.268712363437</c:v>
                </c:pt>
                <c:pt idx="5155">
                  <c:v>17.293796395579999</c:v>
                </c:pt>
                <c:pt idx="5156">
                  <c:v>17.476296169489999</c:v>
                </c:pt>
                <c:pt idx="5157">
                  <c:v>17.550001345228001</c:v>
                </c:pt>
                <c:pt idx="5158">
                  <c:v>18.274036367548</c:v>
                </c:pt>
                <c:pt idx="5159">
                  <c:v>18.421694010907999</c:v>
                </c:pt>
                <c:pt idx="5160">
                  <c:v>17.787167262634</c:v>
                </c:pt>
                <c:pt idx="5161">
                  <c:v>17.574663005674999</c:v>
                </c:pt>
                <c:pt idx="5162">
                  <c:v>17.492055929004</c:v>
                </c:pt>
                <c:pt idx="5163">
                  <c:v>17.130738121894002</c:v>
                </c:pt>
                <c:pt idx="5164">
                  <c:v>16.744541910660001</c:v>
                </c:pt>
                <c:pt idx="5165">
                  <c:v>16.580832351917</c:v>
                </c:pt>
                <c:pt idx="5166">
                  <c:v>17.175283889020001</c:v>
                </c:pt>
                <c:pt idx="5167">
                  <c:v>17.549781762315</c:v>
                </c:pt>
                <c:pt idx="5168">
                  <c:v>18.451363918885999</c:v>
                </c:pt>
                <c:pt idx="5169">
                  <c:v>19.045165203100002</c:v>
                </c:pt>
                <c:pt idx="5170">
                  <c:v>19.300956169824001</c:v>
                </c:pt>
                <c:pt idx="5171">
                  <c:v>18.552017771376999</c:v>
                </c:pt>
                <c:pt idx="5172">
                  <c:v>18.091520930914999</c:v>
                </c:pt>
                <c:pt idx="5173">
                  <c:v>17.764227264833998</c:v>
                </c:pt>
                <c:pt idx="5174">
                  <c:v>16.719165415999001</c:v>
                </c:pt>
                <c:pt idx="5175">
                  <c:v>15.412702851117</c:v>
                </c:pt>
                <c:pt idx="5176">
                  <c:v>15.343401157734</c:v>
                </c:pt>
                <c:pt idx="5177">
                  <c:v>14.414989515164001</c:v>
                </c:pt>
                <c:pt idx="5178">
                  <c:v>13.911345450828</c:v>
                </c:pt>
                <c:pt idx="5179">
                  <c:v>13.76553081194</c:v>
                </c:pt>
                <c:pt idx="5180">
                  <c:v>13.716964569641</c:v>
                </c:pt>
                <c:pt idx="5181">
                  <c:v>13.884646403515999</c:v>
                </c:pt>
                <c:pt idx="5182">
                  <c:v>13.701416034566</c:v>
                </c:pt>
                <c:pt idx="5183">
                  <c:v>13.610174240187</c:v>
                </c:pt>
                <c:pt idx="5184">
                  <c:v>13.674453492032001</c:v>
                </c:pt>
                <c:pt idx="5185">
                  <c:v>13.735730020139</c:v>
                </c:pt>
                <c:pt idx="5186">
                  <c:v>13.812350083157</c:v>
                </c:pt>
                <c:pt idx="5187">
                  <c:v>13.232108365778</c:v>
                </c:pt>
                <c:pt idx="5188">
                  <c:v>13.065183412136999</c:v>
                </c:pt>
                <c:pt idx="5189">
                  <c:v>13.228477921808</c:v>
                </c:pt>
                <c:pt idx="5190">
                  <c:v>13.232693287896</c:v>
                </c:pt>
                <c:pt idx="5191">
                  <c:v>13.460539933141</c:v>
                </c:pt>
                <c:pt idx="5192">
                  <c:v>14.285884852695</c:v>
                </c:pt>
                <c:pt idx="5193">
                  <c:v>14.987154766131001</c:v>
                </c:pt>
                <c:pt idx="5194">
                  <c:v>15.144246550667001</c:v>
                </c:pt>
                <c:pt idx="5195">
                  <c:v>14.80057911808</c:v>
                </c:pt>
                <c:pt idx="5196">
                  <c:v>14.577020792219001</c:v>
                </c:pt>
                <c:pt idx="5197">
                  <c:v>14.374017261096</c:v>
                </c:pt>
                <c:pt idx="5198">
                  <c:v>14.591703073483</c:v>
                </c:pt>
                <c:pt idx="5199">
                  <c:v>14.881640951471001</c:v>
                </c:pt>
                <c:pt idx="5200">
                  <c:v>15.052626968866001</c:v>
                </c:pt>
                <c:pt idx="5201">
                  <c:v>15.096197260142</c:v>
                </c:pt>
                <c:pt idx="5202">
                  <c:v>15.016065927131001</c:v>
                </c:pt>
                <c:pt idx="5203">
                  <c:v>14.813426044253999</c:v>
                </c:pt>
                <c:pt idx="5204">
                  <c:v>14.465579050568</c:v>
                </c:pt>
                <c:pt idx="5205">
                  <c:v>14.206788977388999</c:v>
                </c:pt>
                <c:pt idx="5206">
                  <c:v>14.025261849415999</c:v>
                </c:pt>
                <c:pt idx="5207">
                  <c:v>13.916023722256</c:v>
                </c:pt>
                <c:pt idx="5208">
                  <c:v>13.911357743117</c:v>
                </c:pt>
                <c:pt idx="5209">
                  <c:v>13.793896369407999</c:v>
                </c:pt>
                <c:pt idx="5210">
                  <c:v>13.790824012386</c:v>
                </c:pt>
                <c:pt idx="5211">
                  <c:v>13.814645798292</c:v>
                </c:pt>
                <c:pt idx="5212">
                  <c:v>13.843555186632001</c:v>
                </c:pt>
                <c:pt idx="5213">
                  <c:v>14.019638978186</c:v>
                </c:pt>
                <c:pt idx="5214">
                  <c:v>14.543838505765001</c:v>
                </c:pt>
                <c:pt idx="5215">
                  <c:v>16.587553253882</c:v>
                </c:pt>
                <c:pt idx="5216">
                  <c:v>17.376464973308</c:v>
                </c:pt>
                <c:pt idx="5217">
                  <c:v>17.419499883267001</c:v>
                </c:pt>
                <c:pt idx="5218">
                  <c:v>17.605966983517</c:v>
                </c:pt>
                <c:pt idx="5219">
                  <c:v>17.782641386539002</c:v>
                </c:pt>
                <c:pt idx="5220">
                  <c:v>17.706233629442</c:v>
                </c:pt>
                <c:pt idx="5221">
                  <c:v>17.493100883972001</c:v>
                </c:pt>
                <c:pt idx="5222">
                  <c:v>17.526385036695</c:v>
                </c:pt>
                <c:pt idx="5223">
                  <c:v>17.075145469248</c:v>
                </c:pt>
                <c:pt idx="5224">
                  <c:v>16.683620495886</c:v>
                </c:pt>
                <c:pt idx="5225">
                  <c:v>16.924411142484001</c:v>
                </c:pt>
                <c:pt idx="5226">
                  <c:v>17.480472686980999</c:v>
                </c:pt>
                <c:pt idx="5227">
                  <c:v>17.688347107483001</c:v>
                </c:pt>
                <c:pt idx="5228">
                  <c:v>18.257708718673001</c:v>
                </c:pt>
                <c:pt idx="5229">
                  <c:v>18.713707380292</c:v>
                </c:pt>
                <c:pt idx="5230">
                  <c:v>18.360178145871</c:v>
                </c:pt>
                <c:pt idx="5231">
                  <c:v>18.225045468842001</c:v>
                </c:pt>
                <c:pt idx="5232">
                  <c:v>18.029319440994001</c:v>
                </c:pt>
                <c:pt idx="5233">
                  <c:v>17.637503051296001</c:v>
                </c:pt>
                <c:pt idx="5234">
                  <c:v>17.309182647217</c:v>
                </c:pt>
                <c:pt idx="5235">
                  <c:v>17.001346733563</c:v>
                </c:pt>
                <c:pt idx="5236">
                  <c:v>16.765477117313001</c:v>
                </c:pt>
                <c:pt idx="5237">
                  <c:v>16.792918781857999</c:v>
                </c:pt>
                <c:pt idx="5238">
                  <c:v>18.123241344617998</c:v>
                </c:pt>
                <c:pt idx="5239">
                  <c:v>20.317677495807001</c:v>
                </c:pt>
                <c:pt idx="5240">
                  <c:v>20.729318949542002</c:v>
                </c:pt>
                <c:pt idx="5241">
                  <c:v>20.690123583175001</c:v>
                </c:pt>
                <c:pt idx="5242">
                  <c:v>20.343815146741001</c:v>
                </c:pt>
                <c:pt idx="5243">
                  <c:v>20.890425947718999</c:v>
                </c:pt>
                <c:pt idx="5244">
                  <c:v>20.675229706336999</c:v>
                </c:pt>
                <c:pt idx="5245">
                  <c:v>19.907640129758999</c:v>
                </c:pt>
                <c:pt idx="5246">
                  <c:v>19.595644845332998</c:v>
                </c:pt>
                <c:pt idx="5247">
                  <c:v>21.393785524201</c:v>
                </c:pt>
                <c:pt idx="5248">
                  <c:v>22.777501287317001</c:v>
                </c:pt>
                <c:pt idx="5249">
                  <c:v>20.214871502809999</c:v>
                </c:pt>
                <c:pt idx="5250">
                  <c:v>22.332307879790001</c:v>
                </c:pt>
                <c:pt idx="5251">
                  <c:v>21.994003020036999</c:v>
                </c:pt>
                <c:pt idx="5252">
                  <c:v>22.308536531388999</c:v>
                </c:pt>
                <c:pt idx="5253">
                  <c:v>21.627331104105</c:v>
                </c:pt>
                <c:pt idx="5254">
                  <c:v>21.395759635752</c:v>
                </c:pt>
                <c:pt idx="5255">
                  <c:v>20.324662562842999</c:v>
                </c:pt>
                <c:pt idx="5256">
                  <c:v>19.324730477357999</c:v>
                </c:pt>
                <c:pt idx="5257">
                  <c:v>19.211136605259998</c:v>
                </c:pt>
                <c:pt idx="5258">
                  <c:v>19.278531361531002</c:v>
                </c:pt>
                <c:pt idx="5259">
                  <c:v>19.165073276474999</c:v>
                </c:pt>
                <c:pt idx="5260">
                  <c:v>18.855444677855999</c:v>
                </c:pt>
                <c:pt idx="5261">
                  <c:v>18.530300483834001</c:v>
                </c:pt>
                <c:pt idx="5262">
                  <c:v>18.889333970488</c:v>
                </c:pt>
                <c:pt idx="5263">
                  <c:v>19.085500066190001</c:v>
                </c:pt>
                <c:pt idx="5264">
                  <c:v>18.834088442519</c:v>
                </c:pt>
                <c:pt idx="5265">
                  <c:v>18.344799202415</c:v>
                </c:pt>
                <c:pt idx="5266">
                  <c:v>18.920657484212999</c:v>
                </c:pt>
                <c:pt idx="5267">
                  <c:v>19.610751172073002</c:v>
                </c:pt>
                <c:pt idx="5268">
                  <c:v>20.146783512888</c:v>
                </c:pt>
                <c:pt idx="5269">
                  <c:v>21.133802814170998</c:v>
                </c:pt>
                <c:pt idx="5270">
                  <c:v>21.421208377540999</c:v>
                </c:pt>
                <c:pt idx="5271">
                  <c:v>22.186959010180999</c:v>
                </c:pt>
                <c:pt idx="5272">
                  <c:v>22.585935467546001</c:v>
                </c:pt>
                <c:pt idx="5273">
                  <c:v>20.272289155780001</c:v>
                </c:pt>
                <c:pt idx="5274">
                  <c:v>16.075956681444001</c:v>
                </c:pt>
                <c:pt idx="5275">
                  <c:v>15.500127492841001</c:v>
                </c:pt>
                <c:pt idx="5276">
                  <c:v>16.294087687289</c:v>
                </c:pt>
                <c:pt idx="5277">
                  <c:v>16.139516730280999</c:v>
                </c:pt>
                <c:pt idx="5278">
                  <c:v>17.002257077538999</c:v>
                </c:pt>
                <c:pt idx="5279">
                  <c:v>16.954070170487999</c:v>
                </c:pt>
                <c:pt idx="5280">
                  <c:v>16.932165335636999</c:v>
                </c:pt>
                <c:pt idx="5281">
                  <c:v>16.858093761648998</c:v>
                </c:pt>
                <c:pt idx="5282">
                  <c:v>16.187293924452</c:v>
                </c:pt>
                <c:pt idx="5283">
                  <c:v>15.655319359332999</c:v>
                </c:pt>
                <c:pt idx="5284">
                  <c:v>15.260612244432</c:v>
                </c:pt>
                <c:pt idx="5285">
                  <c:v>15.290222532905</c:v>
                </c:pt>
                <c:pt idx="5286">
                  <c:v>16.001007700291002</c:v>
                </c:pt>
                <c:pt idx="5287">
                  <c:v>17.066592970668001</c:v>
                </c:pt>
                <c:pt idx="5288">
                  <c:v>17.067404368742</c:v>
                </c:pt>
                <c:pt idx="5289">
                  <c:v>16.324367437945</c:v>
                </c:pt>
                <c:pt idx="5290">
                  <c:v>15.853856479685</c:v>
                </c:pt>
                <c:pt idx="5291">
                  <c:v>15.350672133206</c:v>
                </c:pt>
                <c:pt idx="5292">
                  <c:v>15.027312910891</c:v>
                </c:pt>
                <c:pt idx="5293">
                  <c:v>14.632316061909</c:v>
                </c:pt>
                <c:pt idx="5294">
                  <c:v>13.379859297821</c:v>
                </c:pt>
                <c:pt idx="5295">
                  <c:v>13.589976270260999</c:v>
                </c:pt>
                <c:pt idx="5296">
                  <c:v>13.432980305096001</c:v>
                </c:pt>
                <c:pt idx="5297">
                  <c:v>13.530882492890999</c:v>
                </c:pt>
                <c:pt idx="5298">
                  <c:v>13.260386571332999</c:v>
                </c:pt>
                <c:pt idx="5299">
                  <c:v>14.092512083088</c:v>
                </c:pt>
                <c:pt idx="5300">
                  <c:v>15.205249665864001</c:v>
                </c:pt>
                <c:pt idx="5301">
                  <c:v>15.268655563497999</c:v>
                </c:pt>
                <c:pt idx="5302">
                  <c:v>15.603015744002001</c:v>
                </c:pt>
                <c:pt idx="5303">
                  <c:v>15.327646282388001</c:v>
                </c:pt>
                <c:pt idx="5304">
                  <c:v>15.063616611183001</c:v>
                </c:pt>
                <c:pt idx="5305">
                  <c:v>15.055285641583</c:v>
                </c:pt>
                <c:pt idx="5306">
                  <c:v>14.784707282483</c:v>
                </c:pt>
                <c:pt idx="5307">
                  <c:v>14.324982724647001</c:v>
                </c:pt>
                <c:pt idx="5308">
                  <c:v>13.820222565630001</c:v>
                </c:pt>
                <c:pt idx="5309">
                  <c:v>13.737209534684</c:v>
                </c:pt>
                <c:pt idx="5310">
                  <c:v>14.545843068379</c:v>
                </c:pt>
                <c:pt idx="5311">
                  <c:v>14.691201129015001</c:v>
                </c:pt>
                <c:pt idx="5312">
                  <c:v>14.215066660581</c:v>
                </c:pt>
                <c:pt idx="5313">
                  <c:v>13.873937166765</c:v>
                </c:pt>
                <c:pt idx="5314">
                  <c:v>13.643601993804999</c:v>
                </c:pt>
                <c:pt idx="5315">
                  <c:v>13.360110525953999</c:v>
                </c:pt>
                <c:pt idx="5316">
                  <c:v>13.32625713947</c:v>
                </c:pt>
                <c:pt idx="5317">
                  <c:v>13.075157060663001</c:v>
                </c:pt>
                <c:pt idx="5318">
                  <c:v>13.084138119165999</c:v>
                </c:pt>
                <c:pt idx="5319">
                  <c:v>13.222656853101</c:v>
                </c:pt>
                <c:pt idx="5320">
                  <c:v>13.545739667793001</c:v>
                </c:pt>
                <c:pt idx="5321">
                  <c:v>13.01800764465</c:v>
                </c:pt>
                <c:pt idx="5322">
                  <c:v>12.095463665084001</c:v>
                </c:pt>
                <c:pt idx="5323">
                  <c:v>12.109528228388999</c:v>
                </c:pt>
                <c:pt idx="5324">
                  <c:v>12.058027836765</c:v>
                </c:pt>
                <c:pt idx="5325">
                  <c:v>12.17554310421</c:v>
                </c:pt>
                <c:pt idx="5326">
                  <c:v>12.296735259071999</c:v>
                </c:pt>
                <c:pt idx="5327">
                  <c:v>12.585918986815001</c:v>
                </c:pt>
                <c:pt idx="5328">
                  <c:v>12.570476997714</c:v>
                </c:pt>
                <c:pt idx="5329">
                  <c:v>12.624724612095999</c:v>
                </c:pt>
                <c:pt idx="5330">
                  <c:v>12.489767623488</c:v>
                </c:pt>
                <c:pt idx="5331">
                  <c:v>12.222127159991</c:v>
                </c:pt>
                <c:pt idx="5332">
                  <c:v>12.208424552805999</c:v>
                </c:pt>
                <c:pt idx="5333">
                  <c:v>12.164127531999</c:v>
                </c:pt>
                <c:pt idx="5334">
                  <c:v>12.511601968719001</c:v>
                </c:pt>
                <c:pt idx="5335">
                  <c:v>12.918294665168</c:v>
                </c:pt>
                <c:pt idx="5336">
                  <c:v>13.113314693461</c:v>
                </c:pt>
                <c:pt idx="5337">
                  <c:v>12.683416932422</c:v>
                </c:pt>
                <c:pt idx="5338">
                  <c:v>12.374577073613001</c:v>
                </c:pt>
                <c:pt idx="5339">
                  <c:v>12.277074785910999</c:v>
                </c:pt>
                <c:pt idx="5340">
                  <c:v>12.262186013528</c:v>
                </c:pt>
                <c:pt idx="5341">
                  <c:v>12.072689837724001</c:v>
                </c:pt>
                <c:pt idx="5342">
                  <c:v>12.056030842798</c:v>
                </c:pt>
                <c:pt idx="5343">
                  <c:v>11.938381543110999</c:v>
                </c:pt>
                <c:pt idx="5344">
                  <c:v>12.055934464529001</c:v>
                </c:pt>
                <c:pt idx="5345">
                  <c:v>12.107283980445001</c:v>
                </c:pt>
                <c:pt idx="5346">
                  <c:v>12.216068847426</c:v>
                </c:pt>
                <c:pt idx="5347">
                  <c:v>12.168250182024</c:v>
                </c:pt>
                <c:pt idx="5348">
                  <c:v>12.840974394772999</c:v>
                </c:pt>
                <c:pt idx="5349">
                  <c:v>12.876915696352</c:v>
                </c:pt>
                <c:pt idx="5350">
                  <c:v>13.644980710077</c:v>
                </c:pt>
                <c:pt idx="5351">
                  <c:v>14.574277846031</c:v>
                </c:pt>
                <c:pt idx="5352">
                  <c:v>14.649373923533</c:v>
                </c:pt>
                <c:pt idx="5353">
                  <c:v>14.313787022576999</c:v>
                </c:pt>
                <c:pt idx="5354">
                  <c:v>13.947502924127001</c:v>
                </c:pt>
                <c:pt idx="5355">
                  <c:v>13.661294876022</c:v>
                </c:pt>
                <c:pt idx="5356">
                  <c:v>13.431268855792</c:v>
                </c:pt>
                <c:pt idx="5357">
                  <c:v>13.238291195331</c:v>
                </c:pt>
                <c:pt idx="5358">
                  <c:v>13.274529976667001</c:v>
                </c:pt>
                <c:pt idx="5359">
                  <c:v>13.433412756719999</c:v>
                </c:pt>
                <c:pt idx="5360">
                  <c:v>13.529385906190001</c:v>
                </c:pt>
                <c:pt idx="5361">
                  <c:v>13.616248907113</c:v>
                </c:pt>
                <c:pt idx="5362">
                  <c:v>13.679693045001001</c:v>
                </c:pt>
                <c:pt idx="5363">
                  <c:v>13.75547305023</c:v>
                </c:pt>
                <c:pt idx="5364">
                  <c:v>13.58867849095</c:v>
                </c:pt>
                <c:pt idx="5365">
                  <c:v>14.090797764909</c:v>
                </c:pt>
                <c:pt idx="5366">
                  <c:v>14.013703867166999</c:v>
                </c:pt>
                <c:pt idx="5367">
                  <c:v>16.156844857261</c:v>
                </c:pt>
                <c:pt idx="5368">
                  <c:v>16.423094552005001</c:v>
                </c:pt>
                <c:pt idx="5369">
                  <c:v>16.476224908542999</c:v>
                </c:pt>
                <c:pt idx="5370">
                  <c:v>16.774984239222999</c:v>
                </c:pt>
                <c:pt idx="5371">
                  <c:v>17.288313522368998</c:v>
                </c:pt>
                <c:pt idx="5372">
                  <c:v>17.442873214731001</c:v>
                </c:pt>
                <c:pt idx="5373">
                  <c:v>17.227587940046998</c:v>
                </c:pt>
                <c:pt idx="5374">
                  <c:v>17.028942716143</c:v>
                </c:pt>
                <c:pt idx="5375">
                  <c:v>16.025328217885999</c:v>
                </c:pt>
                <c:pt idx="5376">
                  <c:v>15.947181818547</c:v>
                </c:pt>
                <c:pt idx="5377">
                  <c:v>15.830088850659999</c:v>
                </c:pt>
                <c:pt idx="5378">
                  <c:v>15.230679035135999</c:v>
                </c:pt>
                <c:pt idx="5379">
                  <c:v>14.668272427609001</c:v>
                </c:pt>
                <c:pt idx="5380">
                  <c:v>14.488295408144999</c:v>
                </c:pt>
                <c:pt idx="5381">
                  <c:v>14.735146722933001</c:v>
                </c:pt>
                <c:pt idx="5382">
                  <c:v>14.953386420994001</c:v>
                </c:pt>
                <c:pt idx="5383">
                  <c:v>15.220156171935001</c:v>
                </c:pt>
                <c:pt idx="5384">
                  <c:v>15.595652350341</c:v>
                </c:pt>
                <c:pt idx="5385">
                  <c:v>15.510678490298</c:v>
                </c:pt>
                <c:pt idx="5386">
                  <c:v>15.588601826591001</c:v>
                </c:pt>
                <c:pt idx="5387">
                  <c:v>16.755595282670001</c:v>
                </c:pt>
                <c:pt idx="5388">
                  <c:v>16.115346933752999</c:v>
                </c:pt>
                <c:pt idx="5389">
                  <c:v>15.661509055707</c:v>
                </c:pt>
                <c:pt idx="5390">
                  <c:v>16.215734828030001</c:v>
                </c:pt>
                <c:pt idx="5391">
                  <c:v>16.495074850512001</c:v>
                </c:pt>
                <c:pt idx="5392">
                  <c:v>16.897456581429001</c:v>
                </c:pt>
                <c:pt idx="5393">
                  <c:v>17.167513888856998</c:v>
                </c:pt>
                <c:pt idx="5394">
                  <c:v>17.100415100826002</c:v>
                </c:pt>
                <c:pt idx="5395">
                  <c:v>16.872807770607999</c:v>
                </c:pt>
                <c:pt idx="5396">
                  <c:v>17.098269091083999</c:v>
                </c:pt>
                <c:pt idx="5397">
                  <c:v>17.299352175105</c:v>
                </c:pt>
                <c:pt idx="5398">
                  <c:v>16.949298633935001</c:v>
                </c:pt>
                <c:pt idx="5399">
                  <c:v>16.742785359391998</c:v>
                </c:pt>
                <c:pt idx="5400">
                  <c:v>16.647880737769</c:v>
                </c:pt>
                <c:pt idx="5401">
                  <c:v>16.26657698795</c:v>
                </c:pt>
                <c:pt idx="5402">
                  <c:v>15.64168733026</c:v>
                </c:pt>
                <c:pt idx="5403">
                  <c:v>15.20670627052</c:v>
                </c:pt>
                <c:pt idx="5404">
                  <c:v>14.887781300215</c:v>
                </c:pt>
                <c:pt idx="5405">
                  <c:v>14.828171563570001</c:v>
                </c:pt>
                <c:pt idx="5406">
                  <c:v>15.145868837564</c:v>
                </c:pt>
                <c:pt idx="5407">
                  <c:v>15.670462925722999</c:v>
                </c:pt>
                <c:pt idx="5408">
                  <c:v>16.361404662639998</c:v>
                </c:pt>
                <c:pt idx="5409">
                  <c:v>16.664839309036001</c:v>
                </c:pt>
                <c:pt idx="5410">
                  <c:v>16.826527100486</c:v>
                </c:pt>
                <c:pt idx="5411">
                  <c:v>17.252912196332002</c:v>
                </c:pt>
                <c:pt idx="5412">
                  <c:v>18.029544090784999</c:v>
                </c:pt>
                <c:pt idx="5413">
                  <c:v>18.798985713431001</c:v>
                </c:pt>
                <c:pt idx="5414">
                  <c:v>18.231482037694001</c:v>
                </c:pt>
                <c:pt idx="5415">
                  <c:v>18.275880144205001</c:v>
                </c:pt>
                <c:pt idx="5416">
                  <c:v>17.491896483070001</c:v>
                </c:pt>
                <c:pt idx="5417">
                  <c:v>17.800709051795</c:v>
                </c:pt>
                <c:pt idx="5418">
                  <c:v>18.334812409641</c:v>
                </c:pt>
                <c:pt idx="5419">
                  <c:v>18.632912906950999</c:v>
                </c:pt>
                <c:pt idx="5420">
                  <c:v>17.958654044286</c:v>
                </c:pt>
                <c:pt idx="5421">
                  <c:v>17.186765398666999</c:v>
                </c:pt>
                <c:pt idx="5422">
                  <c:v>17.168678734673001</c:v>
                </c:pt>
                <c:pt idx="5423">
                  <c:v>17.292476154858999</c:v>
                </c:pt>
                <c:pt idx="5424">
                  <c:v>17.174710882077999</c:v>
                </c:pt>
                <c:pt idx="5425">
                  <c:v>17.061651012115</c:v>
                </c:pt>
                <c:pt idx="5426">
                  <c:v>16.448444975000001</c:v>
                </c:pt>
                <c:pt idx="5427">
                  <c:v>16.185134775072001</c:v>
                </c:pt>
                <c:pt idx="5428">
                  <c:v>16.401869994167999</c:v>
                </c:pt>
                <c:pt idx="5429">
                  <c:v>16.810729804543001</c:v>
                </c:pt>
                <c:pt idx="5430">
                  <c:v>18.085355266147999</c:v>
                </c:pt>
                <c:pt idx="5431">
                  <c:v>19.325941666171001</c:v>
                </c:pt>
                <c:pt idx="5432">
                  <c:v>19.404637244951999</c:v>
                </c:pt>
                <c:pt idx="5433">
                  <c:v>19.584827933715001</c:v>
                </c:pt>
                <c:pt idx="5434">
                  <c:v>20.094666622422</c:v>
                </c:pt>
                <c:pt idx="5435">
                  <c:v>16.363587748490001</c:v>
                </c:pt>
                <c:pt idx="5436">
                  <c:v>14.672475383068999</c:v>
                </c:pt>
                <c:pt idx="5437">
                  <c:v>15.797433202665999</c:v>
                </c:pt>
                <c:pt idx="5438">
                  <c:v>18.096407331196001</c:v>
                </c:pt>
                <c:pt idx="5439">
                  <c:v>16.903921037735</c:v>
                </c:pt>
                <c:pt idx="5440">
                  <c:v>17.175255672235</c:v>
                </c:pt>
                <c:pt idx="5441">
                  <c:v>17.789546921763002</c:v>
                </c:pt>
                <c:pt idx="5442">
                  <c:v>19.205112733939</c:v>
                </c:pt>
                <c:pt idx="5443">
                  <c:v>19.062075885879</c:v>
                </c:pt>
                <c:pt idx="5444">
                  <c:v>18.737682902107998</c:v>
                </c:pt>
                <c:pt idx="5445">
                  <c:v>18.113802796662</c:v>
                </c:pt>
                <c:pt idx="5446">
                  <c:v>17.763208637340998</c:v>
                </c:pt>
                <c:pt idx="5447">
                  <c:v>17.110974177780001</c:v>
                </c:pt>
                <c:pt idx="5448">
                  <c:v>16.933026895575001</c:v>
                </c:pt>
                <c:pt idx="5449">
                  <c:v>16.735174532321999</c:v>
                </c:pt>
                <c:pt idx="5450">
                  <c:v>16.309094462649998</c:v>
                </c:pt>
                <c:pt idx="5451">
                  <c:v>16.047492730649001</c:v>
                </c:pt>
                <c:pt idx="5452">
                  <c:v>16.240726200482001</c:v>
                </c:pt>
                <c:pt idx="5453">
                  <c:v>16.152179912322001</c:v>
                </c:pt>
                <c:pt idx="5454">
                  <c:v>16.46516880107</c:v>
                </c:pt>
                <c:pt idx="5455">
                  <c:v>17.385597735436999</c:v>
                </c:pt>
                <c:pt idx="5456">
                  <c:v>18.052909136387999</c:v>
                </c:pt>
                <c:pt idx="5457">
                  <c:v>18.852894754790999</c:v>
                </c:pt>
                <c:pt idx="5458">
                  <c:v>17.986549714955999</c:v>
                </c:pt>
                <c:pt idx="5459">
                  <c:v>17.965611982399</c:v>
                </c:pt>
                <c:pt idx="5460">
                  <c:v>18.135816399393999</c:v>
                </c:pt>
                <c:pt idx="5461">
                  <c:v>18.429165489260001</c:v>
                </c:pt>
                <c:pt idx="5462">
                  <c:v>17.726338190831001</c:v>
                </c:pt>
                <c:pt idx="5463">
                  <c:v>17.063906668055001</c:v>
                </c:pt>
                <c:pt idx="5464">
                  <c:v>16.658100963428002</c:v>
                </c:pt>
                <c:pt idx="5465">
                  <c:v>16.034655895126999</c:v>
                </c:pt>
                <c:pt idx="5466">
                  <c:v>15.546002253573</c:v>
                </c:pt>
                <c:pt idx="5467">
                  <c:v>15.268155091458</c:v>
                </c:pt>
                <c:pt idx="5468">
                  <c:v>14.977685263306</c:v>
                </c:pt>
                <c:pt idx="5469">
                  <c:v>15.587630182709001</c:v>
                </c:pt>
                <c:pt idx="5470">
                  <c:v>16.303516722941001</c:v>
                </c:pt>
                <c:pt idx="5471">
                  <c:v>14.56013746318</c:v>
                </c:pt>
                <c:pt idx="5472">
                  <c:v>12.451125801530001</c:v>
                </c:pt>
                <c:pt idx="5473">
                  <c:v>11.783744949959001</c:v>
                </c:pt>
                <c:pt idx="5474">
                  <c:v>11.397373933480001</c:v>
                </c:pt>
                <c:pt idx="5475">
                  <c:v>11.283971742349999</c:v>
                </c:pt>
                <c:pt idx="5476">
                  <c:v>11.396656087110999</c:v>
                </c:pt>
                <c:pt idx="5477">
                  <c:v>12.052551285231001</c:v>
                </c:pt>
                <c:pt idx="5478">
                  <c:v>12.619544796049</c:v>
                </c:pt>
                <c:pt idx="5479">
                  <c:v>12.937623483813001</c:v>
                </c:pt>
                <c:pt idx="5480">
                  <c:v>14.427474934277001</c:v>
                </c:pt>
                <c:pt idx="5481">
                  <c:v>14.988822509821</c:v>
                </c:pt>
                <c:pt idx="5482">
                  <c:v>15.785136026522</c:v>
                </c:pt>
                <c:pt idx="5483">
                  <c:v>16.883270612690001</c:v>
                </c:pt>
                <c:pt idx="5484">
                  <c:v>17.974568961029998</c:v>
                </c:pt>
                <c:pt idx="5485">
                  <c:v>17.708268455328</c:v>
                </c:pt>
                <c:pt idx="5486">
                  <c:v>17.775270592158002</c:v>
                </c:pt>
                <c:pt idx="5487">
                  <c:v>18.680273199045001</c:v>
                </c:pt>
                <c:pt idx="5488">
                  <c:v>19.166077601314999</c:v>
                </c:pt>
                <c:pt idx="5489">
                  <c:v>18.940451173381</c:v>
                </c:pt>
                <c:pt idx="5490">
                  <c:v>19.136132680077001</c:v>
                </c:pt>
                <c:pt idx="5491">
                  <c:v>19.330878882337</c:v>
                </c:pt>
                <c:pt idx="5492">
                  <c:v>19.129004977619999</c:v>
                </c:pt>
                <c:pt idx="5493">
                  <c:v>18.807512696591001</c:v>
                </c:pt>
                <c:pt idx="5494">
                  <c:v>17.757404728221999</c:v>
                </c:pt>
                <c:pt idx="5495">
                  <c:v>17.348716848923999</c:v>
                </c:pt>
                <c:pt idx="5496">
                  <c:v>16.884089012718999</c:v>
                </c:pt>
                <c:pt idx="5497">
                  <c:v>16.714013530267</c:v>
                </c:pt>
                <c:pt idx="5498">
                  <c:v>16.352836968603999</c:v>
                </c:pt>
                <c:pt idx="5499">
                  <c:v>16.231236799676999</c:v>
                </c:pt>
                <c:pt idx="5500">
                  <c:v>15.991180850260999</c:v>
                </c:pt>
                <c:pt idx="5501">
                  <c:v>15.760932647091</c:v>
                </c:pt>
                <c:pt idx="5502">
                  <c:v>16.016982903083999</c:v>
                </c:pt>
                <c:pt idx="5503">
                  <c:v>16.345977738323999</c:v>
                </c:pt>
                <c:pt idx="5504">
                  <c:v>16.293502847584001</c:v>
                </c:pt>
                <c:pt idx="5505">
                  <c:v>16.161223531603</c:v>
                </c:pt>
                <c:pt idx="5506">
                  <c:v>16.713032855318001</c:v>
                </c:pt>
                <c:pt idx="5507">
                  <c:v>17.465768691068</c:v>
                </c:pt>
                <c:pt idx="5508">
                  <c:v>17.735029129135</c:v>
                </c:pt>
                <c:pt idx="5509">
                  <c:v>17.850570018449002</c:v>
                </c:pt>
                <c:pt idx="5510">
                  <c:v>17.359395020834999</c:v>
                </c:pt>
                <c:pt idx="5511">
                  <c:v>17.255374100467002</c:v>
                </c:pt>
                <c:pt idx="5512">
                  <c:v>16.705575229011998</c:v>
                </c:pt>
                <c:pt idx="5513">
                  <c:v>15.963630422892001</c:v>
                </c:pt>
                <c:pt idx="5514">
                  <c:v>14.924475940168</c:v>
                </c:pt>
                <c:pt idx="5515">
                  <c:v>13.982986214476</c:v>
                </c:pt>
                <c:pt idx="5516">
                  <c:v>12.891730361067999</c:v>
                </c:pt>
                <c:pt idx="5517">
                  <c:v>12.022098272542999</c:v>
                </c:pt>
                <c:pt idx="5518">
                  <c:v>11.393650426474</c:v>
                </c:pt>
                <c:pt idx="5519">
                  <c:v>10.855354967939</c:v>
                </c:pt>
                <c:pt idx="5520">
                  <c:v>10.886986656135001</c:v>
                </c:pt>
                <c:pt idx="5521">
                  <c:v>11.195103492622</c:v>
                </c:pt>
                <c:pt idx="5522">
                  <c:v>11.154850121951</c:v>
                </c:pt>
                <c:pt idx="5523">
                  <c:v>10.998729492513</c:v>
                </c:pt>
                <c:pt idx="5524">
                  <c:v>11.021780826901001</c:v>
                </c:pt>
                <c:pt idx="5525">
                  <c:v>11.040522528209999</c:v>
                </c:pt>
                <c:pt idx="5526">
                  <c:v>11.154894269416999</c:v>
                </c:pt>
                <c:pt idx="5527">
                  <c:v>11.059627453617001</c:v>
                </c:pt>
                <c:pt idx="5528">
                  <c:v>11.005857101099</c:v>
                </c:pt>
                <c:pt idx="5529">
                  <c:v>11.101139098938001</c:v>
                </c:pt>
                <c:pt idx="5530">
                  <c:v>11.144993856309</c:v>
                </c:pt>
                <c:pt idx="5531">
                  <c:v>11.261088963969</c:v>
                </c:pt>
                <c:pt idx="5532">
                  <c:v>11.412219147194</c:v>
                </c:pt>
                <c:pt idx="5533">
                  <c:v>11.437476131134</c:v>
                </c:pt>
                <c:pt idx="5534">
                  <c:v>11.561252447240999</c:v>
                </c:pt>
                <c:pt idx="5535">
                  <c:v>11.912150339729999</c:v>
                </c:pt>
                <c:pt idx="5536">
                  <c:v>12.290531669401</c:v>
                </c:pt>
                <c:pt idx="5537">
                  <c:v>12.634075722365001</c:v>
                </c:pt>
                <c:pt idx="5538">
                  <c:v>12.902775883335</c:v>
                </c:pt>
                <c:pt idx="5539">
                  <c:v>12.905079307084</c:v>
                </c:pt>
                <c:pt idx="5540">
                  <c:v>12.863587560428</c:v>
                </c:pt>
                <c:pt idx="5541">
                  <c:v>12.440136422905001</c:v>
                </c:pt>
                <c:pt idx="5542">
                  <c:v>11.648425441156</c:v>
                </c:pt>
                <c:pt idx="5543">
                  <c:v>10.881377362691</c:v>
                </c:pt>
                <c:pt idx="5544">
                  <c:v>10.278286819017</c:v>
                </c:pt>
                <c:pt idx="5545">
                  <c:v>10.088370096439</c:v>
                </c:pt>
                <c:pt idx="5546">
                  <c:v>9.7241899541250998</c:v>
                </c:pt>
                <c:pt idx="5547">
                  <c:v>9.2995411296747008</c:v>
                </c:pt>
                <c:pt idx="5548">
                  <c:v>9.0033248741071006</c:v>
                </c:pt>
                <c:pt idx="5549">
                  <c:v>8.8751499754171004</c:v>
                </c:pt>
                <c:pt idx="5550">
                  <c:v>9.1939904041564002</c:v>
                </c:pt>
                <c:pt idx="5551">
                  <c:v>10.141252038234001</c:v>
                </c:pt>
                <c:pt idx="5552">
                  <c:v>10.085453810281001</c:v>
                </c:pt>
                <c:pt idx="5553">
                  <c:v>9.5419949849902004</c:v>
                </c:pt>
                <c:pt idx="5554">
                  <c:v>8.6185401815087008</c:v>
                </c:pt>
                <c:pt idx="5555">
                  <c:v>8.5124149361147996</c:v>
                </c:pt>
                <c:pt idx="5556">
                  <c:v>8.8399797236409992</c:v>
                </c:pt>
                <c:pt idx="5557">
                  <c:v>8.4439493160113006</c:v>
                </c:pt>
                <c:pt idx="5558">
                  <c:v>8.4881774194961004</c:v>
                </c:pt>
                <c:pt idx="5559">
                  <c:v>8.3023585597460006</c:v>
                </c:pt>
                <c:pt idx="5560">
                  <c:v>8.4410071980294994</c:v>
                </c:pt>
                <c:pt idx="5561">
                  <c:v>9.1024635866332009</c:v>
                </c:pt>
                <c:pt idx="5562">
                  <c:v>9.5447381819579</c:v>
                </c:pt>
                <c:pt idx="5563">
                  <c:v>10.067740820434</c:v>
                </c:pt>
                <c:pt idx="5564">
                  <c:v>10.328308397147</c:v>
                </c:pt>
                <c:pt idx="5565">
                  <c:v>10.638130325502001</c:v>
                </c:pt>
                <c:pt idx="5566">
                  <c:v>10.854460906708001</c:v>
                </c:pt>
                <c:pt idx="5567">
                  <c:v>10.938433422241999</c:v>
                </c:pt>
                <c:pt idx="5568">
                  <c:v>11.081496688702</c:v>
                </c:pt>
                <c:pt idx="5569">
                  <c:v>11.225426371533</c:v>
                </c:pt>
                <c:pt idx="5570">
                  <c:v>11.288437132453</c:v>
                </c:pt>
                <c:pt idx="5571">
                  <c:v>11.614921269053999</c:v>
                </c:pt>
                <c:pt idx="5572">
                  <c:v>11.752597385631001</c:v>
                </c:pt>
                <c:pt idx="5573">
                  <c:v>11.742344086148</c:v>
                </c:pt>
                <c:pt idx="5574">
                  <c:v>12.157793591899001</c:v>
                </c:pt>
                <c:pt idx="5575">
                  <c:v>12.572896240126999</c:v>
                </c:pt>
                <c:pt idx="5576">
                  <c:v>13.511061248504999</c:v>
                </c:pt>
                <c:pt idx="5577">
                  <c:v>13.337839643163999</c:v>
                </c:pt>
                <c:pt idx="5578">
                  <c:v>13.287716887359</c:v>
                </c:pt>
                <c:pt idx="5579">
                  <c:v>13.147499548400001</c:v>
                </c:pt>
                <c:pt idx="5580">
                  <c:v>12.763268129257</c:v>
                </c:pt>
                <c:pt idx="5581">
                  <c:v>13.098928407236</c:v>
                </c:pt>
                <c:pt idx="5582">
                  <c:v>13.973073200410999</c:v>
                </c:pt>
                <c:pt idx="5583">
                  <c:v>14.136129934241</c:v>
                </c:pt>
                <c:pt idx="5584">
                  <c:v>13.953252452756001</c:v>
                </c:pt>
                <c:pt idx="5585">
                  <c:v>13.609023503114001</c:v>
                </c:pt>
                <c:pt idx="5586">
                  <c:v>13.358301417990999</c:v>
                </c:pt>
                <c:pt idx="5587">
                  <c:v>13.478998427137</c:v>
                </c:pt>
                <c:pt idx="5588">
                  <c:v>13.633167811005</c:v>
                </c:pt>
                <c:pt idx="5589">
                  <c:v>13.923244152013</c:v>
                </c:pt>
                <c:pt idx="5590">
                  <c:v>14.049384851813</c:v>
                </c:pt>
                <c:pt idx="5591">
                  <c:v>14.000469001266</c:v>
                </c:pt>
                <c:pt idx="5592">
                  <c:v>14.014306920667</c:v>
                </c:pt>
                <c:pt idx="5593">
                  <c:v>13.982869408574</c:v>
                </c:pt>
                <c:pt idx="5594">
                  <c:v>13.93245175205</c:v>
                </c:pt>
                <c:pt idx="5595">
                  <c:v>13.957740242985</c:v>
                </c:pt>
                <c:pt idx="5596">
                  <c:v>14.191470329261</c:v>
                </c:pt>
                <c:pt idx="5597">
                  <c:v>14.436390215779999</c:v>
                </c:pt>
                <c:pt idx="5598">
                  <c:v>14.902595340095001</c:v>
                </c:pt>
                <c:pt idx="5599">
                  <c:v>15.729931941018</c:v>
                </c:pt>
                <c:pt idx="5600">
                  <c:v>16.075524780550001</c:v>
                </c:pt>
                <c:pt idx="5601">
                  <c:v>15.978192427998</c:v>
                </c:pt>
                <c:pt idx="5602">
                  <c:v>15.513421678276</c:v>
                </c:pt>
                <c:pt idx="5603">
                  <c:v>14.863174020805999</c:v>
                </c:pt>
                <c:pt idx="5604">
                  <c:v>14.648583973439999</c:v>
                </c:pt>
                <c:pt idx="5605">
                  <c:v>14.667884262588</c:v>
                </c:pt>
                <c:pt idx="5606">
                  <c:v>14.844936679681</c:v>
                </c:pt>
                <c:pt idx="5607">
                  <c:v>15.225540492991</c:v>
                </c:pt>
                <c:pt idx="5608">
                  <c:v>15.839103142177001</c:v>
                </c:pt>
                <c:pt idx="5609">
                  <c:v>15.500014972449</c:v>
                </c:pt>
                <c:pt idx="5610">
                  <c:v>14.534854999127999</c:v>
                </c:pt>
                <c:pt idx="5611">
                  <c:v>15.279472191684</c:v>
                </c:pt>
                <c:pt idx="5612">
                  <c:v>15.581845083539999</c:v>
                </c:pt>
                <c:pt idx="5613">
                  <c:v>15.322308395396</c:v>
                </c:pt>
                <c:pt idx="5614">
                  <c:v>15.139121068173001</c:v>
                </c:pt>
                <c:pt idx="5615">
                  <c:v>15.002433066139</c:v>
                </c:pt>
                <c:pt idx="5616">
                  <c:v>14.966407313484</c:v>
                </c:pt>
                <c:pt idx="5617">
                  <c:v>14.937667473147</c:v>
                </c:pt>
                <c:pt idx="5618">
                  <c:v>14.483862141601</c:v>
                </c:pt>
                <c:pt idx="5619">
                  <c:v>13.623950937129999</c:v>
                </c:pt>
                <c:pt idx="5620">
                  <c:v>12.913660934533</c:v>
                </c:pt>
                <c:pt idx="5621">
                  <c:v>12.710207401610999</c:v>
                </c:pt>
                <c:pt idx="5622">
                  <c:v>13.216635514862</c:v>
                </c:pt>
                <c:pt idx="5623">
                  <c:v>14.063559793301</c:v>
                </c:pt>
                <c:pt idx="5624">
                  <c:v>13.175892663645</c:v>
                </c:pt>
                <c:pt idx="5625">
                  <c:v>12.128011766116</c:v>
                </c:pt>
                <c:pt idx="5626">
                  <c:v>11.611149441505001</c:v>
                </c:pt>
                <c:pt idx="5627">
                  <c:v>11.268662615602</c:v>
                </c:pt>
                <c:pt idx="5628">
                  <c:v>10.910465256095</c:v>
                </c:pt>
                <c:pt idx="5629">
                  <c:v>10.723917516643001</c:v>
                </c:pt>
                <c:pt idx="5630">
                  <c:v>10.719727855935</c:v>
                </c:pt>
                <c:pt idx="5631">
                  <c:v>11.002814223856999</c:v>
                </c:pt>
                <c:pt idx="5632">
                  <c:v>11.041145959161</c:v>
                </c:pt>
                <c:pt idx="5633">
                  <c:v>10.883965466506</c:v>
                </c:pt>
                <c:pt idx="5634">
                  <c:v>11.100544527154</c:v>
                </c:pt>
                <c:pt idx="5635">
                  <c:v>11.360299933945001</c:v>
                </c:pt>
                <c:pt idx="5636">
                  <c:v>11.51820329845</c:v>
                </c:pt>
                <c:pt idx="5637">
                  <c:v>11.542769215664</c:v>
                </c:pt>
                <c:pt idx="5638">
                  <c:v>11.554368708143</c:v>
                </c:pt>
                <c:pt idx="5639">
                  <c:v>11.451217035431</c:v>
                </c:pt>
                <c:pt idx="5640">
                  <c:v>11.293685010446</c:v>
                </c:pt>
                <c:pt idx="5641">
                  <c:v>11.143644439145</c:v>
                </c:pt>
                <c:pt idx="5642">
                  <c:v>10.828366476769</c:v>
                </c:pt>
                <c:pt idx="5643">
                  <c:v>10.422471454596</c:v>
                </c:pt>
                <c:pt idx="5644">
                  <c:v>10.431261434246</c:v>
                </c:pt>
                <c:pt idx="5645">
                  <c:v>10.192311234545</c:v>
                </c:pt>
                <c:pt idx="5646">
                  <c:v>10.413761960932</c:v>
                </c:pt>
                <c:pt idx="5647">
                  <c:v>10.952659412132</c:v>
                </c:pt>
                <c:pt idx="5648">
                  <c:v>11.425689113537</c:v>
                </c:pt>
                <c:pt idx="5649">
                  <c:v>11.218828598472999</c:v>
                </c:pt>
                <c:pt idx="5650">
                  <c:v>11.408290692404</c:v>
                </c:pt>
                <c:pt idx="5651">
                  <c:v>12.053141429801</c:v>
                </c:pt>
                <c:pt idx="5652">
                  <c:v>13.207601833792999</c:v>
                </c:pt>
                <c:pt idx="5653">
                  <c:v>15.759862392511</c:v>
                </c:pt>
                <c:pt idx="5654">
                  <c:v>17.484881813259999</c:v>
                </c:pt>
                <c:pt idx="5655">
                  <c:v>15.793968381778001</c:v>
                </c:pt>
                <c:pt idx="5656">
                  <c:v>13.882138973148001</c:v>
                </c:pt>
                <c:pt idx="5657">
                  <c:v>13.4104705764</c:v>
                </c:pt>
                <c:pt idx="5658">
                  <c:v>13.452777215538999</c:v>
                </c:pt>
                <c:pt idx="5659">
                  <c:v>13.696776860964</c:v>
                </c:pt>
                <c:pt idx="5660">
                  <c:v>13.224396546911001</c:v>
                </c:pt>
                <c:pt idx="5661">
                  <c:v>12.602858286649001</c:v>
                </c:pt>
                <c:pt idx="5662">
                  <c:v>12.207865805532</c:v>
                </c:pt>
                <c:pt idx="5663">
                  <c:v>11.861261068936001</c:v>
                </c:pt>
                <c:pt idx="5664">
                  <c:v>11.855711042982</c:v>
                </c:pt>
                <c:pt idx="5665">
                  <c:v>11.950624892822001</c:v>
                </c:pt>
                <c:pt idx="5666">
                  <c:v>12.071454935934</c:v>
                </c:pt>
                <c:pt idx="5667">
                  <c:v>11.969702493030001</c:v>
                </c:pt>
                <c:pt idx="5668">
                  <c:v>11.589778640902001</c:v>
                </c:pt>
                <c:pt idx="5669">
                  <c:v>11.420200373623</c:v>
                </c:pt>
                <c:pt idx="5670">
                  <c:v>11.844871820503</c:v>
                </c:pt>
                <c:pt idx="5671">
                  <c:v>12.309873429456999</c:v>
                </c:pt>
                <c:pt idx="5672">
                  <c:v>12.244361801784001</c:v>
                </c:pt>
                <c:pt idx="5673">
                  <c:v>11.644860127531</c:v>
                </c:pt>
                <c:pt idx="5674">
                  <c:v>11.150933923719</c:v>
                </c:pt>
                <c:pt idx="5675">
                  <c:v>10.425455904512001</c:v>
                </c:pt>
                <c:pt idx="5676">
                  <c:v>10.20898227665</c:v>
                </c:pt>
                <c:pt idx="5677">
                  <c:v>9.6137606247137999</c:v>
                </c:pt>
                <c:pt idx="5678">
                  <c:v>9.6786392430267991</c:v>
                </c:pt>
                <c:pt idx="5679">
                  <c:v>9.0321972675510995</c:v>
                </c:pt>
                <c:pt idx="5680">
                  <c:v>9.1775362552501001</c:v>
                </c:pt>
                <c:pt idx="5681">
                  <c:v>9.4749443491361003</c:v>
                </c:pt>
                <c:pt idx="5682">
                  <c:v>10.151340975777</c:v>
                </c:pt>
                <c:pt idx="5683">
                  <c:v>10.943407429459</c:v>
                </c:pt>
                <c:pt idx="5684">
                  <c:v>11.242185562829</c:v>
                </c:pt>
                <c:pt idx="5685">
                  <c:v>11.239398178784</c:v>
                </c:pt>
                <c:pt idx="5686">
                  <c:v>11.316133955448</c:v>
                </c:pt>
                <c:pt idx="5687">
                  <c:v>11.408554154118001</c:v>
                </c:pt>
                <c:pt idx="5688">
                  <c:v>11.34093571645</c:v>
                </c:pt>
                <c:pt idx="5689">
                  <c:v>11.282118356997</c:v>
                </c:pt>
                <c:pt idx="5690">
                  <c:v>11.243966324176</c:v>
                </c:pt>
                <c:pt idx="5691">
                  <c:v>11.242768043079</c:v>
                </c:pt>
                <c:pt idx="5692">
                  <c:v>11.340041365666</c:v>
                </c:pt>
                <c:pt idx="5693">
                  <c:v>11.40851743831</c:v>
                </c:pt>
                <c:pt idx="5694">
                  <c:v>11.483370663442001</c:v>
                </c:pt>
                <c:pt idx="5695">
                  <c:v>11.749124120208</c:v>
                </c:pt>
                <c:pt idx="5696">
                  <c:v>11.373256377243001</c:v>
                </c:pt>
                <c:pt idx="5697">
                  <c:v>11.754394067421</c:v>
                </c:pt>
                <c:pt idx="5698">
                  <c:v>12.25629657897</c:v>
                </c:pt>
                <c:pt idx="5699">
                  <c:v>12.167111859837</c:v>
                </c:pt>
                <c:pt idx="5700">
                  <c:v>11.292411230111</c:v>
                </c:pt>
                <c:pt idx="5701">
                  <c:v>10.551992839024001</c:v>
                </c:pt>
                <c:pt idx="5702">
                  <c:v>10.597333114373001</c:v>
                </c:pt>
                <c:pt idx="5703">
                  <c:v>10.604356254341001</c:v>
                </c:pt>
                <c:pt idx="5704">
                  <c:v>11.497349571247</c:v>
                </c:pt>
                <c:pt idx="5705">
                  <c:v>12.189572413698</c:v>
                </c:pt>
                <c:pt idx="5706">
                  <c:v>12.348002547655</c:v>
                </c:pt>
                <c:pt idx="5707">
                  <c:v>11.816774321135</c:v>
                </c:pt>
                <c:pt idx="5708">
                  <c:v>12.000265763413999</c:v>
                </c:pt>
                <c:pt idx="5709">
                  <c:v>11.617922066096</c:v>
                </c:pt>
                <c:pt idx="5710">
                  <c:v>11.209170239754</c:v>
                </c:pt>
                <c:pt idx="5711">
                  <c:v>10.956722816975001</c:v>
                </c:pt>
                <c:pt idx="5712">
                  <c:v>10.775857857045001</c:v>
                </c:pt>
                <c:pt idx="5713">
                  <c:v>10.560716159998</c:v>
                </c:pt>
                <c:pt idx="5714">
                  <c:v>10.419933513178</c:v>
                </c:pt>
                <c:pt idx="5715">
                  <c:v>10.346467815715</c:v>
                </c:pt>
                <c:pt idx="5716">
                  <c:v>10.309890420055</c:v>
                </c:pt>
                <c:pt idx="5717">
                  <c:v>10.421911051722001</c:v>
                </c:pt>
                <c:pt idx="5718">
                  <c:v>10.906505444615</c:v>
                </c:pt>
                <c:pt idx="5719">
                  <c:v>11.563620304317</c:v>
                </c:pt>
                <c:pt idx="5720">
                  <c:v>11.641820068641</c:v>
                </c:pt>
                <c:pt idx="5721">
                  <c:v>11.141228054791</c:v>
                </c:pt>
                <c:pt idx="5722">
                  <c:v>10.871511506692</c:v>
                </c:pt>
                <c:pt idx="5723">
                  <c:v>11.516674842461001</c:v>
                </c:pt>
                <c:pt idx="5724">
                  <c:v>10.708265953979</c:v>
                </c:pt>
                <c:pt idx="5725">
                  <c:v>9.4557560907155995</c:v>
                </c:pt>
                <c:pt idx="5726">
                  <c:v>10.192647525482</c:v>
                </c:pt>
                <c:pt idx="5727">
                  <c:v>9.7602073037097998</c:v>
                </c:pt>
                <c:pt idx="5728">
                  <c:v>9.3796564002353993</c:v>
                </c:pt>
                <c:pt idx="5729">
                  <c:v>10.767737931252</c:v>
                </c:pt>
                <c:pt idx="5730">
                  <c:v>11.860631965691001</c:v>
                </c:pt>
                <c:pt idx="5731">
                  <c:v>11.684932501971</c:v>
                </c:pt>
                <c:pt idx="5732">
                  <c:v>11.35358987101</c:v>
                </c:pt>
                <c:pt idx="5733">
                  <c:v>11.043704628488999</c:v>
                </c:pt>
                <c:pt idx="5734">
                  <c:v>10.62646687771</c:v>
                </c:pt>
                <c:pt idx="5735">
                  <c:v>10.609698275265</c:v>
                </c:pt>
                <c:pt idx="5736">
                  <c:v>10.223559500125001</c:v>
                </c:pt>
                <c:pt idx="5737">
                  <c:v>10.349196985539001</c:v>
                </c:pt>
                <c:pt idx="5738">
                  <c:v>10.276581361142</c:v>
                </c:pt>
                <c:pt idx="5739">
                  <c:v>9.7355304277594001</c:v>
                </c:pt>
                <c:pt idx="5740">
                  <c:v>9.3549650189727007</c:v>
                </c:pt>
                <c:pt idx="5741">
                  <c:v>9.1502022439846993</c:v>
                </c:pt>
                <c:pt idx="5742">
                  <c:v>9.4938056540590008</c:v>
                </c:pt>
                <c:pt idx="5743">
                  <c:v>10.49618327544</c:v>
                </c:pt>
                <c:pt idx="5744">
                  <c:v>11.166638332809001</c:v>
                </c:pt>
                <c:pt idx="5745">
                  <c:v>12.039267868471001</c:v>
                </c:pt>
                <c:pt idx="5746">
                  <c:v>12.042199973841999</c:v>
                </c:pt>
                <c:pt idx="5747">
                  <c:v>12.230176279121</c:v>
                </c:pt>
                <c:pt idx="5748">
                  <c:v>12.419762244933001</c:v>
                </c:pt>
                <c:pt idx="5749">
                  <c:v>12.030821394659</c:v>
                </c:pt>
                <c:pt idx="5750">
                  <c:v>11.396610293655</c:v>
                </c:pt>
                <c:pt idx="5751">
                  <c:v>11.446525702527</c:v>
                </c:pt>
                <c:pt idx="5752">
                  <c:v>11.625043815712999</c:v>
                </c:pt>
                <c:pt idx="5753">
                  <c:v>11.793612244778</c:v>
                </c:pt>
                <c:pt idx="5754">
                  <c:v>11.50353237112</c:v>
                </c:pt>
                <c:pt idx="5755">
                  <c:v>11.184885383009</c:v>
                </c:pt>
                <c:pt idx="5756">
                  <c:v>10.957458279628</c:v>
                </c:pt>
                <c:pt idx="5757">
                  <c:v>10.737227487834</c:v>
                </c:pt>
                <c:pt idx="5758">
                  <c:v>10.646031778794001</c:v>
                </c:pt>
                <c:pt idx="5759">
                  <c:v>10.524784574602</c:v>
                </c:pt>
                <c:pt idx="5760">
                  <c:v>10.277356993559</c:v>
                </c:pt>
                <c:pt idx="5761">
                  <c:v>10.126833967167</c:v>
                </c:pt>
                <c:pt idx="5762">
                  <c:v>9.8536293028475992</c:v>
                </c:pt>
                <c:pt idx="5763">
                  <c:v>9.8137541575616005</c:v>
                </c:pt>
                <c:pt idx="5764">
                  <c:v>9.7340579739933997</c:v>
                </c:pt>
                <c:pt idx="5765">
                  <c:v>9.7820143642182007</c:v>
                </c:pt>
                <c:pt idx="5766">
                  <c:v>9.4934661616038003</c:v>
                </c:pt>
                <c:pt idx="5767">
                  <c:v>9.3221129352443999</c:v>
                </c:pt>
                <c:pt idx="5768">
                  <c:v>9.2906263790053991</c:v>
                </c:pt>
                <c:pt idx="5769">
                  <c:v>9.1685665225592992</c:v>
                </c:pt>
                <c:pt idx="5770">
                  <c:v>8.2656658075917004</c:v>
                </c:pt>
                <c:pt idx="5771">
                  <c:v>7.8687650997610001</c:v>
                </c:pt>
                <c:pt idx="5772">
                  <c:v>7.7520428897668996</c:v>
                </c:pt>
                <c:pt idx="5773">
                  <c:v>7.7131986196854001</c:v>
                </c:pt>
                <c:pt idx="5774">
                  <c:v>7.5856985287198997</c:v>
                </c:pt>
                <c:pt idx="5775">
                  <c:v>7.5253034930922</c:v>
                </c:pt>
                <c:pt idx="5776">
                  <c:v>7.5290872132366999</c:v>
                </c:pt>
                <c:pt idx="5777">
                  <c:v>7.6060965793515001</c:v>
                </c:pt>
                <c:pt idx="5778">
                  <c:v>7.7712069454317003</c:v>
                </c:pt>
                <c:pt idx="5779">
                  <c:v>8.0525197502078001</c:v>
                </c:pt>
                <c:pt idx="5780">
                  <c:v>8.2652202534171995</c:v>
                </c:pt>
                <c:pt idx="5781">
                  <c:v>8.5146774877346996</c:v>
                </c:pt>
                <c:pt idx="5782">
                  <c:v>8.5226108084796</c:v>
                </c:pt>
                <c:pt idx="5783">
                  <c:v>8.5530278318433002</c:v>
                </c:pt>
                <c:pt idx="5784">
                  <c:v>7.8439228114214998</c:v>
                </c:pt>
                <c:pt idx="5785">
                  <c:v>7.8134593913885002</c:v>
                </c:pt>
                <c:pt idx="5786">
                  <c:v>7.9156377862545</c:v>
                </c:pt>
                <c:pt idx="5787">
                  <c:v>7.9202443153701001</c:v>
                </c:pt>
                <c:pt idx="5788">
                  <c:v>8.0694233818247998</c:v>
                </c:pt>
                <c:pt idx="5789">
                  <c:v>8.1469851046482002</c:v>
                </c:pt>
                <c:pt idx="5790">
                  <c:v>8.0077528316450994</c:v>
                </c:pt>
                <c:pt idx="5791">
                  <c:v>8.0853683807777994</c:v>
                </c:pt>
                <c:pt idx="5792">
                  <c:v>8.4153044557496006</c:v>
                </c:pt>
                <c:pt idx="5793">
                  <c:v>8.0217412393306997</c:v>
                </c:pt>
                <c:pt idx="5794">
                  <c:v>7.0186791266963997</c:v>
                </c:pt>
                <c:pt idx="5795">
                  <c:v>6.4868461490584997</c:v>
                </c:pt>
                <c:pt idx="5796">
                  <c:v>6.6143929547212998</c:v>
                </c:pt>
                <c:pt idx="5797">
                  <c:v>6.6015752921292998</c:v>
                </c:pt>
                <c:pt idx="5798">
                  <c:v>6.6673234374075001</c:v>
                </c:pt>
                <c:pt idx="5799">
                  <c:v>6.8152380562447004</c:v>
                </c:pt>
                <c:pt idx="5800">
                  <c:v>7.2717673523539998</c:v>
                </c:pt>
                <c:pt idx="5801">
                  <c:v>7.5064944086122001</c:v>
                </c:pt>
                <c:pt idx="5802">
                  <c:v>7.8240060013052002</c:v>
                </c:pt>
                <c:pt idx="5803">
                  <c:v>7.8254512432062997</c:v>
                </c:pt>
                <c:pt idx="5804">
                  <c:v>7.954361533408</c:v>
                </c:pt>
                <c:pt idx="5805">
                  <c:v>8.1991297091795001</c:v>
                </c:pt>
                <c:pt idx="5806">
                  <c:v>7.9878502233101996</c:v>
                </c:pt>
                <c:pt idx="5807">
                  <c:v>7.9693682806636001</c:v>
                </c:pt>
                <c:pt idx="5808">
                  <c:v>8.1561915634532998</c:v>
                </c:pt>
                <c:pt idx="5809">
                  <c:v>8.3629835962334003</c:v>
                </c:pt>
                <c:pt idx="5810">
                  <c:v>8.5465113236343999</c:v>
                </c:pt>
                <c:pt idx="5811">
                  <c:v>8.6639293764115006</c:v>
                </c:pt>
                <c:pt idx="5812">
                  <c:v>8.9002379531046998</c:v>
                </c:pt>
                <c:pt idx="5813">
                  <c:v>8.6377330511891</c:v>
                </c:pt>
                <c:pt idx="5814">
                  <c:v>8.7405326834833996</c:v>
                </c:pt>
                <c:pt idx="5815">
                  <c:v>8.7160713281057003</c:v>
                </c:pt>
                <c:pt idx="5816">
                  <c:v>8.7830040252706993</c:v>
                </c:pt>
                <c:pt idx="5817">
                  <c:v>7.8999908444287001</c:v>
                </c:pt>
                <c:pt idx="5818">
                  <c:v>6.7807531032749004</c:v>
                </c:pt>
                <c:pt idx="5819">
                  <c:v>6.7033607351256004</c:v>
                </c:pt>
                <c:pt idx="5820">
                  <c:v>6.5477201272847996</c:v>
                </c:pt>
                <c:pt idx="5821">
                  <c:v>6.3928676828566999</c:v>
                </c:pt>
                <c:pt idx="5822">
                  <c:v>6.2564767269355004</c:v>
                </c:pt>
                <c:pt idx="5823">
                  <c:v>6.2994313105898003</c:v>
                </c:pt>
                <c:pt idx="5824">
                  <c:v>6.4110992566818998</c:v>
                </c:pt>
                <c:pt idx="5825">
                  <c:v>6.6030187337938999</c:v>
                </c:pt>
                <c:pt idx="5826">
                  <c:v>6.9956052289446999</c:v>
                </c:pt>
                <c:pt idx="5827">
                  <c:v>7.3926314962901003</c:v>
                </c:pt>
                <c:pt idx="5828">
                  <c:v>7.5977357789145001</c:v>
                </c:pt>
                <c:pt idx="5829">
                  <c:v>7.6617108399800999</c:v>
                </c:pt>
                <c:pt idx="5830">
                  <c:v>7.6878329923224999</c:v>
                </c:pt>
                <c:pt idx="5831">
                  <c:v>7.7455732703709002</c:v>
                </c:pt>
                <c:pt idx="5832">
                  <c:v>7.7361834680359003</c:v>
                </c:pt>
                <c:pt idx="5833">
                  <c:v>7.7005329709029002</c:v>
                </c:pt>
                <c:pt idx="5834">
                  <c:v>7.5633406726942001</c:v>
                </c:pt>
                <c:pt idx="5835">
                  <c:v>7.4807648384431999</c:v>
                </c:pt>
                <c:pt idx="5836">
                  <c:v>7.2914964389209</c:v>
                </c:pt>
                <c:pt idx="5837">
                  <c:v>7.0817846333072998</c:v>
                </c:pt>
                <c:pt idx="5838">
                  <c:v>7.5030603702888001</c:v>
                </c:pt>
                <c:pt idx="5839">
                  <c:v>8.1135886409816003</c:v>
                </c:pt>
                <c:pt idx="5840">
                  <c:v>9.1889433502395992</c:v>
                </c:pt>
                <c:pt idx="5841">
                  <c:v>8.202865420338</c:v>
                </c:pt>
                <c:pt idx="5842">
                  <c:v>7.6443478379155998</c:v>
                </c:pt>
                <c:pt idx="5843">
                  <c:v>7.7203835355974997</c:v>
                </c:pt>
                <c:pt idx="5844">
                  <c:v>7.5337552711716</c:v>
                </c:pt>
                <c:pt idx="5845">
                  <c:v>7.5099684463293004</c:v>
                </c:pt>
                <c:pt idx="5846">
                  <c:v>7.9085240973584003</c:v>
                </c:pt>
                <c:pt idx="5847">
                  <c:v>8.4460831519657997</c:v>
                </c:pt>
                <c:pt idx="5848">
                  <c:v>8.6638338589709001</c:v>
                </c:pt>
                <c:pt idx="5849">
                  <c:v>8.9902743625843993</c:v>
                </c:pt>
                <c:pt idx="5850">
                  <c:v>9.0838582440501003</c:v>
                </c:pt>
                <c:pt idx="5851">
                  <c:v>9.3551036429640995</c:v>
                </c:pt>
                <c:pt idx="5852">
                  <c:v>9.4540732970602992</c:v>
                </c:pt>
                <c:pt idx="5853">
                  <c:v>9.6015140630437994</c:v>
                </c:pt>
                <c:pt idx="5854">
                  <c:v>9.7627305566883997</c:v>
                </c:pt>
                <c:pt idx="5855">
                  <c:v>9.5764902234410005</c:v>
                </c:pt>
                <c:pt idx="5856">
                  <c:v>9.3115532874347995</c:v>
                </c:pt>
                <c:pt idx="5857">
                  <c:v>9.3095345992625003</c:v>
                </c:pt>
                <c:pt idx="5858">
                  <c:v>9.1465567751228996</c:v>
                </c:pt>
                <c:pt idx="5859">
                  <c:v>9.0754004009649005</c:v>
                </c:pt>
                <c:pt idx="5860">
                  <c:v>9.0656378908047994</c:v>
                </c:pt>
                <c:pt idx="5861">
                  <c:v>9.2576699858853004</c:v>
                </c:pt>
                <c:pt idx="5862">
                  <c:v>9.2031906594326003</c:v>
                </c:pt>
                <c:pt idx="5863">
                  <c:v>8.8034589359901005</c:v>
                </c:pt>
                <c:pt idx="5864">
                  <c:v>8.3556618073306996</c:v>
                </c:pt>
                <c:pt idx="5865">
                  <c:v>8.0906806224160004</c:v>
                </c:pt>
                <c:pt idx="5866">
                  <c:v>8.1018007747842997</c:v>
                </c:pt>
                <c:pt idx="5867">
                  <c:v>8.2364406501594996</c:v>
                </c:pt>
                <c:pt idx="5868">
                  <c:v>8.5162650719189994</c:v>
                </c:pt>
                <c:pt idx="5869">
                  <c:v>9.2490509165341006</c:v>
                </c:pt>
                <c:pt idx="5870">
                  <c:v>9.2957809731280996</c:v>
                </c:pt>
                <c:pt idx="5871">
                  <c:v>9.1117246337711002</c:v>
                </c:pt>
                <c:pt idx="5872">
                  <c:v>8.9435553002111003</c:v>
                </c:pt>
                <c:pt idx="5873">
                  <c:v>8.7382694496217006</c:v>
                </c:pt>
                <c:pt idx="5874">
                  <c:v>8.5353906026511996</c:v>
                </c:pt>
                <c:pt idx="5875">
                  <c:v>8.4402657396625997</c:v>
                </c:pt>
                <c:pt idx="5876">
                  <c:v>8.4438418760743001</c:v>
                </c:pt>
                <c:pt idx="5877">
                  <c:v>8.2785900709290008</c:v>
                </c:pt>
                <c:pt idx="5878">
                  <c:v>8.2098911921919004</c:v>
                </c:pt>
                <c:pt idx="5879">
                  <c:v>8.0884273945139</c:v>
                </c:pt>
                <c:pt idx="5880">
                  <c:v>8.0129689918825999</c:v>
                </c:pt>
                <c:pt idx="5881">
                  <c:v>8.1885195291811996</c:v>
                </c:pt>
                <c:pt idx="5882">
                  <c:v>8.3486265900779006</c:v>
                </c:pt>
                <c:pt idx="5883">
                  <c:v>8.4806788924376004</c:v>
                </c:pt>
                <c:pt idx="5884">
                  <c:v>8.5971309161799994</c:v>
                </c:pt>
                <c:pt idx="5885">
                  <c:v>8.5998658206643004</c:v>
                </c:pt>
                <c:pt idx="5886">
                  <c:v>8.6066458014428004</c:v>
                </c:pt>
                <c:pt idx="5887">
                  <c:v>8.6408056017721009</c:v>
                </c:pt>
                <c:pt idx="5888">
                  <c:v>8.6351049828741004</c:v>
                </c:pt>
                <c:pt idx="5889">
                  <c:v>8.6011186126689001</c:v>
                </c:pt>
                <c:pt idx="5890">
                  <c:v>8.5721544058568995</c:v>
                </c:pt>
                <c:pt idx="5891">
                  <c:v>8.5738688602516007</c:v>
                </c:pt>
                <c:pt idx="5892">
                  <c:v>8.5212198760847002</c:v>
                </c:pt>
                <c:pt idx="5893">
                  <c:v>8.5666656169657003</c:v>
                </c:pt>
                <c:pt idx="5894">
                  <c:v>8.5679301198620994</c:v>
                </c:pt>
                <c:pt idx="5895">
                  <c:v>8.4326950920286006</c:v>
                </c:pt>
                <c:pt idx="5896">
                  <c:v>8.4262012828753008</c:v>
                </c:pt>
                <c:pt idx="5897">
                  <c:v>8.4373485529227992</c:v>
                </c:pt>
                <c:pt idx="5898">
                  <c:v>8.3752371050505001</c:v>
                </c:pt>
                <c:pt idx="5899">
                  <c:v>8.2825460326699005</c:v>
                </c:pt>
                <c:pt idx="5900">
                  <c:v>8.2727517093905991</c:v>
                </c:pt>
                <c:pt idx="5901">
                  <c:v>8.3046908532367993</c:v>
                </c:pt>
                <c:pt idx="5902">
                  <c:v>8.3099107701034995</c:v>
                </c:pt>
                <c:pt idx="5903">
                  <c:v>8.2668295477784</c:v>
                </c:pt>
                <c:pt idx="5904">
                  <c:v>8.2378049721587008</c:v>
                </c:pt>
                <c:pt idx="5905">
                  <c:v>8.2000350940892002</c:v>
                </c:pt>
                <c:pt idx="5906">
                  <c:v>8.1797862650262001</c:v>
                </c:pt>
                <c:pt idx="5907">
                  <c:v>8.1347782319156998</c:v>
                </c:pt>
                <c:pt idx="5908">
                  <c:v>8.0709544779897993</c:v>
                </c:pt>
                <c:pt idx="5909">
                  <c:v>8.0175572501293999</c:v>
                </c:pt>
                <c:pt idx="5910">
                  <c:v>8.0090564431695999</c:v>
                </c:pt>
                <c:pt idx="5911">
                  <c:v>8.0831628995047993</c:v>
                </c:pt>
                <c:pt idx="5912">
                  <c:v>8.2925144009281997</c:v>
                </c:pt>
                <c:pt idx="5913">
                  <c:v>8.1614097587684995</c:v>
                </c:pt>
                <c:pt idx="5914">
                  <c:v>7.7509142284498003</c:v>
                </c:pt>
                <c:pt idx="5915">
                  <c:v>7.4426231467842001</c:v>
                </c:pt>
                <c:pt idx="5916">
                  <c:v>7.5162079285932002</c:v>
                </c:pt>
                <c:pt idx="5917">
                  <c:v>7.5284768534364002</c:v>
                </c:pt>
                <c:pt idx="5918">
                  <c:v>8.1497427152811994</c:v>
                </c:pt>
                <c:pt idx="5919">
                  <c:v>8.0442176886568006</c:v>
                </c:pt>
                <c:pt idx="5920">
                  <c:v>8.0389674279466004</c:v>
                </c:pt>
                <c:pt idx="5921">
                  <c:v>8.5319319585883999</c:v>
                </c:pt>
                <c:pt idx="5922">
                  <c:v>8.4499074199394997</c:v>
                </c:pt>
                <c:pt idx="5923">
                  <c:v>8.0761916688668993</c:v>
                </c:pt>
                <c:pt idx="5924">
                  <c:v>8.1667016806374999</c:v>
                </c:pt>
                <c:pt idx="5925">
                  <c:v>8.2012095164215992</c:v>
                </c:pt>
                <c:pt idx="5926">
                  <c:v>8.0743034925912998</c:v>
                </c:pt>
                <c:pt idx="5927">
                  <c:v>7.9899131022652004</c:v>
                </c:pt>
                <c:pt idx="5928">
                  <c:v>8.1307246690045005</c:v>
                </c:pt>
                <c:pt idx="5929">
                  <c:v>8.2176697864064003</c:v>
                </c:pt>
                <c:pt idx="5930">
                  <c:v>8.1086194087102008</c:v>
                </c:pt>
                <c:pt idx="5931">
                  <c:v>7.9962826139571002</c:v>
                </c:pt>
                <c:pt idx="5932">
                  <c:v>7.9245694086591998</c:v>
                </c:pt>
                <c:pt idx="5933">
                  <c:v>7.9482154286873996</c:v>
                </c:pt>
                <c:pt idx="5934">
                  <c:v>8.1143652372436001</c:v>
                </c:pt>
                <c:pt idx="5935">
                  <c:v>8.3274811436884999</c:v>
                </c:pt>
                <c:pt idx="5936">
                  <c:v>7.9886539907587002</c:v>
                </c:pt>
                <c:pt idx="5937">
                  <c:v>7.7030665744819</c:v>
                </c:pt>
                <c:pt idx="5938">
                  <c:v>7.3846398043530996</c:v>
                </c:pt>
                <c:pt idx="5939">
                  <c:v>7.2793101295804998</c:v>
                </c:pt>
                <c:pt idx="5940">
                  <c:v>7.2379239160653004</c:v>
                </c:pt>
                <c:pt idx="5941">
                  <c:v>7.0674277680094004</c:v>
                </c:pt>
                <c:pt idx="5942">
                  <c:v>6.9858365041688</c:v>
                </c:pt>
                <c:pt idx="5943">
                  <c:v>7.2562904518847997</c:v>
                </c:pt>
                <c:pt idx="5944">
                  <c:v>7.1423855887311003</c:v>
                </c:pt>
                <c:pt idx="5945">
                  <c:v>7.2067123598262004</c:v>
                </c:pt>
                <c:pt idx="5946">
                  <c:v>7.5484220560813</c:v>
                </c:pt>
                <c:pt idx="5947">
                  <c:v>7.9746648826779998</c:v>
                </c:pt>
                <c:pt idx="5948">
                  <c:v>7.9102259785111002</c:v>
                </c:pt>
                <c:pt idx="5949">
                  <c:v>8.0531440837457993</c:v>
                </c:pt>
                <c:pt idx="5950">
                  <c:v>8.2357129750370994</c:v>
                </c:pt>
                <c:pt idx="5951">
                  <c:v>8.4247997852869005</c:v>
                </c:pt>
                <c:pt idx="5952">
                  <c:v>8.3714252353986005</c:v>
                </c:pt>
                <c:pt idx="5953">
                  <c:v>8.1581292073668994</c:v>
                </c:pt>
                <c:pt idx="5954">
                  <c:v>8.1743836809353994</c:v>
                </c:pt>
                <c:pt idx="5955">
                  <c:v>8.5171498626786999</c:v>
                </c:pt>
                <c:pt idx="5956">
                  <c:v>8.7785628765537993</c:v>
                </c:pt>
                <c:pt idx="5957">
                  <c:v>8.8535872346595994</c:v>
                </c:pt>
                <c:pt idx="5958">
                  <c:v>8.7797542736457004</c:v>
                </c:pt>
                <c:pt idx="5959">
                  <c:v>8.5145145368946</c:v>
                </c:pt>
                <c:pt idx="5960">
                  <c:v>8.5557004760245992</c:v>
                </c:pt>
                <c:pt idx="5961">
                  <c:v>8.3836560888123</c:v>
                </c:pt>
                <c:pt idx="5962">
                  <c:v>8.7458129016987005</c:v>
                </c:pt>
                <c:pt idx="5963">
                  <c:v>9.2156599851701007</c:v>
                </c:pt>
                <c:pt idx="5964">
                  <c:v>9.6706209223433</c:v>
                </c:pt>
                <c:pt idx="5965">
                  <c:v>9.9619255573624006</c:v>
                </c:pt>
                <c:pt idx="5966">
                  <c:v>9.9489030175063</c:v>
                </c:pt>
                <c:pt idx="5967">
                  <c:v>9.8559315513116008</c:v>
                </c:pt>
                <c:pt idx="5968">
                  <c:v>10.059151154233</c:v>
                </c:pt>
                <c:pt idx="5969">
                  <c:v>10.25224726519</c:v>
                </c:pt>
                <c:pt idx="5970">
                  <c:v>10.548537137808999</c:v>
                </c:pt>
                <c:pt idx="5971">
                  <c:v>10.754077373946</c:v>
                </c:pt>
                <c:pt idx="5972">
                  <c:v>10.676127222451001</c:v>
                </c:pt>
                <c:pt idx="5973">
                  <c:v>10.151283100146999</c:v>
                </c:pt>
                <c:pt idx="5974">
                  <c:v>9.7727295490961996</c:v>
                </c:pt>
                <c:pt idx="5975">
                  <c:v>9.5941730754279995</c:v>
                </c:pt>
                <c:pt idx="5976">
                  <c:v>9.2234783043016009</c:v>
                </c:pt>
                <c:pt idx="5977">
                  <c:v>8.9981766174109001</c:v>
                </c:pt>
                <c:pt idx="5978">
                  <c:v>8.9522505091374995</c:v>
                </c:pt>
                <c:pt idx="5979">
                  <c:v>9.0300672749221</c:v>
                </c:pt>
                <c:pt idx="5980">
                  <c:v>8.8327569318281007</c:v>
                </c:pt>
                <c:pt idx="5981">
                  <c:v>8.6446590059047992</c:v>
                </c:pt>
                <c:pt idx="5982">
                  <c:v>8.9720990366575002</c:v>
                </c:pt>
                <c:pt idx="5983">
                  <c:v>9.7146939890844006</c:v>
                </c:pt>
                <c:pt idx="5984">
                  <c:v>10.347667835085</c:v>
                </c:pt>
                <c:pt idx="5985">
                  <c:v>10.167096031364</c:v>
                </c:pt>
                <c:pt idx="5986">
                  <c:v>9.4237794727867996</c:v>
                </c:pt>
                <c:pt idx="5987">
                  <c:v>9.2975505469277007</c:v>
                </c:pt>
                <c:pt idx="5988">
                  <c:v>8.8525067870435006</c:v>
                </c:pt>
                <c:pt idx="5989">
                  <c:v>8.6498908546788993</c:v>
                </c:pt>
                <c:pt idx="5990">
                  <c:v>8.8257806305377002</c:v>
                </c:pt>
                <c:pt idx="5991">
                  <c:v>9.0412528441181994</c:v>
                </c:pt>
                <c:pt idx="5992">
                  <c:v>9.3948143308243992</c:v>
                </c:pt>
                <c:pt idx="5993">
                  <c:v>9.5540745745395999</c:v>
                </c:pt>
                <c:pt idx="5994">
                  <c:v>9.7669742573015004</c:v>
                </c:pt>
                <c:pt idx="5995">
                  <c:v>9.8503758892905005</c:v>
                </c:pt>
                <c:pt idx="5996">
                  <c:v>9.6954007266245004</c:v>
                </c:pt>
                <c:pt idx="5997">
                  <c:v>9.6990589058649999</c:v>
                </c:pt>
                <c:pt idx="5998">
                  <c:v>9.6833302478374996</c:v>
                </c:pt>
                <c:pt idx="5999">
                  <c:v>9.7087303993811993</c:v>
                </c:pt>
                <c:pt idx="6000">
                  <c:v>9.6482877859981002</c:v>
                </c:pt>
                <c:pt idx="6001">
                  <c:v>9.7158797375833004</c:v>
                </c:pt>
                <c:pt idx="6002">
                  <c:v>9.8629150570373003</c:v>
                </c:pt>
                <c:pt idx="6003">
                  <c:v>9.8883915255887</c:v>
                </c:pt>
                <c:pt idx="6004">
                  <c:v>9.8515743908108</c:v>
                </c:pt>
                <c:pt idx="6005">
                  <c:v>9.8193258232613001</c:v>
                </c:pt>
                <c:pt idx="6006">
                  <c:v>9.8211432552231006</c:v>
                </c:pt>
                <c:pt idx="6007">
                  <c:v>9.9552260405219997</c:v>
                </c:pt>
                <c:pt idx="6008">
                  <c:v>10.207463146768999</c:v>
                </c:pt>
                <c:pt idx="6009">
                  <c:v>10.082253503873</c:v>
                </c:pt>
                <c:pt idx="6010">
                  <c:v>10.293298954469</c:v>
                </c:pt>
                <c:pt idx="6011">
                  <c:v>10.525772040767</c:v>
                </c:pt>
                <c:pt idx="6012">
                  <c:v>10.393662532860001</c:v>
                </c:pt>
                <c:pt idx="6013">
                  <c:v>10.546720716429</c:v>
                </c:pt>
                <c:pt idx="6014">
                  <c:v>10.655847755973999</c:v>
                </c:pt>
                <c:pt idx="6015">
                  <c:v>10.553624264747</c:v>
                </c:pt>
                <c:pt idx="6016">
                  <c:v>10.350433945806</c:v>
                </c:pt>
                <c:pt idx="6017">
                  <c:v>10.705086246595</c:v>
                </c:pt>
                <c:pt idx="6018">
                  <c:v>10.996122647606001</c:v>
                </c:pt>
                <c:pt idx="6019">
                  <c:v>11.157878009074</c:v>
                </c:pt>
                <c:pt idx="6020">
                  <c:v>11.120424589922999</c:v>
                </c:pt>
                <c:pt idx="6021">
                  <c:v>11.018017947386999</c:v>
                </c:pt>
                <c:pt idx="6022">
                  <c:v>10.820150516101</c:v>
                </c:pt>
                <c:pt idx="6023">
                  <c:v>10.770816081971001</c:v>
                </c:pt>
                <c:pt idx="6024">
                  <c:v>10.758716245455</c:v>
                </c:pt>
                <c:pt idx="6025">
                  <c:v>10.723037158256</c:v>
                </c:pt>
                <c:pt idx="6026">
                  <c:v>10.600666260212</c:v>
                </c:pt>
                <c:pt idx="6027">
                  <c:v>10.251048012964</c:v>
                </c:pt>
                <c:pt idx="6028">
                  <c:v>9.7304316749200996</c:v>
                </c:pt>
                <c:pt idx="6029">
                  <c:v>9.1314984384155995</c:v>
                </c:pt>
                <c:pt idx="6030">
                  <c:v>9.0167527608354998</c:v>
                </c:pt>
                <c:pt idx="6031">
                  <c:v>9.9353615269046998</c:v>
                </c:pt>
                <c:pt idx="6032">
                  <c:v>10.829540525456</c:v>
                </c:pt>
                <c:pt idx="6033">
                  <c:v>9.9836113451426005</c:v>
                </c:pt>
                <c:pt idx="6034">
                  <c:v>9.4439295247005006</c:v>
                </c:pt>
                <c:pt idx="6035">
                  <c:v>9.2718326828059006</c:v>
                </c:pt>
                <c:pt idx="6036">
                  <c:v>9.6756433506653998</c:v>
                </c:pt>
                <c:pt idx="6037">
                  <c:v>9.7253847390408001</c:v>
                </c:pt>
                <c:pt idx="6038">
                  <c:v>9.5311379926684996</c:v>
                </c:pt>
                <c:pt idx="6039">
                  <c:v>9.4934298670812005</c:v>
                </c:pt>
                <c:pt idx="6040">
                  <c:v>9.2422757126495991</c:v>
                </c:pt>
                <c:pt idx="6041">
                  <c:v>9.0986397314038001</c:v>
                </c:pt>
                <c:pt idx="6042">
                  <c:v>9.0555945087990999</c:v>
                </c:pt>
                <c:pt idx="6043">
                  <c:v>9.1666843212070006</c:v>
                </c:pt>
                <c:pt idx="6044">
                  <c:v>9.3052703143948996</c:v>
                </c:pt>
                <c:pt idx="6045">
                  <c:v>9.2801321563152008</c:v>
                </c:pt>
                <c:pt idx="6046">
                  <c:v>9.1835765790044004</c:v>
                </c:pt>
                <c:pt idx="6047">
                  <c:v>9.2749337915976007</c:v>
                </c:pt>
                <c:pt idx="6048">
                  <c:v>9.3561314155708004</c:v>
                </c:pt>
                <c:pt idx="6049">
                  <c:v>9.1776442647010992</c:v>
                </c:pt>
                <c:pt idx="6050">
                  <c:v>8.7568349413172992</c:v>
                </c:pt>
                <c:pt idx="6051">
                  <c:v>8.3526306838083002</c:v>
                </c:pt>
                <c:pt idx="6052">
                  <c:v>8.0224961446622007</c:v>
                </c:pt>
                <c:pt idx="6053">
                  <c:v>7.8320296951142003</c:v>
                </c:pt>
                <c:pt idx="6054">
                  <c:v>7.7830310543278998</c:v>
                </c:pt>
                <c:pt idx="6055">
                  <c:v>8.4660588751070005</c:v>
                </c:pt>
                <c:pt idx="6056">
                  <c:v>9.4199507105390001</c:v>
                </c:pt>
                <c:pt idx="6057">
                  <c:v>9.1902147612841993</c:v>
                </c:pt>
                <c:pt idx="6058">
                  <c:v>8.6809466112409996</c:v>
                </c:pt>
                <c:pt idx="6059">
                  <c:v>8.6062990669020998</c:v>
                </c:pt>
                <c:pt idx="6060">
                  <c:v>8.4304287104904994</c:v>
                </c:pt>
                <c:pt idx="6061">
                  <c:v>8.2499570304479004</c:v>
                </c:pt>
                <c:pt idx="6062">
                  <c:v>8.2730068642079999</c:v>
                </c:pt>
                <c:pt idx="6063">
                  <c:v>8.2346444468683995</c:v>
                </c:pt>
                <c:pt idx="6064">
                  <c:v>8.4087911046183006</c:v>
                </c:pt>
                <c:pt idx="6065">
                  <c:v>8.8903863430100998</c:v>
                </c:pt>
                <c:pt idx="6066">
                  <c:v>9.2813649944451004</c:v>
                </c:pt>
                <c:pt idx="6067">
                  <c:v>9.4519950783582996</c:v>
                </c:pt>
                <c:pt idx="6068">
                  <c:v>9.4920516562998998</c:v>
                </c:pt>
                <c:pt idx="6069">
                  <c:v>9.4543390296339993</c:v>
                </c:pt>
                <c:pt idx="6070">
                  <c:v>9.5758503290122992</c:v>
                </c:pt>
                <c:pt idx="6071">
                  <c:v>9.5710023943578992</c:v>
                </c:pt>
                <c:pt idx="6072">
                  <c:v>9.5728320258946997</c:v>
                </c:pt>
                <c:pt idx="6073">
                  <c:v>9.5949847184741994</c:v>
                </c:pt>
                <c:pt idx="6074">
                  <c:v>9.6333897528062007</c:v>
                </c:pt>
                <c:pt idx="6075">
                  <c:v>9.7813103103146997</c:v>
                </c:pt>
                <c:pt idx="6076">
                  <c:v>10.003730723611</c:v>
                </c:pt>
                <c:pt idx="6077">
                  <c:v>10.085135571651</c:v>
                </c:pt>
                <c:pt idx="6078">
                  <c:v>10.025028034803</c:v>
                </c:pt>
                <c:pt idx="6079">
                  <c:v>10.126171697395</c:v>
                </c:pt>
                <c:pt idx="6080">
                  <c:v>10.470129640732001</c:v>
                </c:pt>
                <c:pt idx="6081">
                  <c:v>10.767224413661999</c:v>
                </c:pt>
                <c:pt idx="6082">
                  <c:v>11.123386469172999</c:v>
                </c:pt>
                <c:pt idx="6083">
                  <c:v>11.402840664798999</c:v>
                </c:pt>
                <c:pt idx="6084">
                  <c:v>11.505360411841</c:v>
                </c:pt>
                <c:pt idx="6085">
                  <c:v>11.677263764826</c:v>
                </c:pt>
                <c:pt idx="6086">
                  <c:v>11.708975020602001</c:v>
                </c:pt>
                <c:pt idx="6087">
                  <c:v>11.795206455522001</c:v>
                </c:pt>
                <c:pt idx="6088">
                  <c:v>11.900563173535</c:v>
                </c:pt>
                <c:pt idx="6089">
                  <c:v>12.053303337765</c:v>
                </c:pt>
                <c:pt idx="6090">
                  <c:v>11.740203284952001</c:v>
                </c:pt>
                <c:pt idx="6091">
                  <c:v>11.7049461127</c:v>
                </c:pt>
                <c:pt idx="6092">
                  <c:v>11.529077871629999</c:v>
                </c:pt>
                <c:pt idx="6093">
                  <c:v>11.507404836791</c:v>
                </c:pt>
                <c:pt idx="6094">
                  <c:v>11.417931427996001</c:v>
                </c:pt>
                <c:pt idx="6095">
                  <c:v>11.387415697082</c:v>
                </c:pt>
                <c:pt idx="6096">
                  <c:v>11.380354057126</c:v>
                </c:pt>
                <c:pt idx="6097">
                  <c:v>11.352318563503999</c:v>
                </c:pt>
                <c:pt idx="6098">
                  <c:v>11.341719562388</c:v>
                </c:pt>
                <c:pt idx="6099">
                  <c:v>11.245463096408001</c:v>
                </c:pt>
                <c:pt idx="6100">
                  <c:v>11.201728580836001</c:v>
                </c:pt>
                <c:pt idx="6101">
                  <c:v>11.188260352132</c:v>
                </c:pt>
                <c:pt idx="6102">
                  <c:v>11.204947458808</c:v>
                </c:pt>
                <c:pt idx="6103">
                  <c:v>11.439366515616999</c:v>
                </c:pt>
                <c:pt idx="6104">
                  <c:v>11.872088974164001</c:v>
                </c:pt>
                <c:pt idx="6105">
                  <c:v>12.240606359526</c:v>
                </c:pt>
                <c:pt idx="6106">
                  <c:v>11.755585302012999</c:v>
                </c:pt>
                <c:pt idx="6107">
                  <c:v>11.507532809662999</c:v>
                </c:pt>
                <c:pt idx="6108">
                  <c:v>11.716702063855999</c:v>
                </c:pt>
                <c:pt idx="6109">
                  <c:v>11.739169134066</c:v>
                </c:pt>
                <c:pt idx="6110">
                  <c:v>11.638811612654001</c:v>
                </c:pt>
                <c:pt idx="6111">
                  <c:v>11.639068418652</c:v>
                </c:pt>
                <c:pt idx="6112">
                  <c:v>11.700887136571</c:v>
                </c:pt>
                <c:pt idx="6113">
                  <c:v>11.830373058185</c:v>
                </c:pt>
                <c:pt idx="6114">
                  <c:v>12.236368486884</c:v>
                </c:pt>
                <c:pt idx="6115">
                  <c:v>12.584850156494999</c:v>
                </c:pt>
                <c:pt idx="6116">
                  <c:v>12.469388213688999</c:v>
                </c:pt>
                <c:pt idx="6117">
                  <c:v>12.303226616101</c:v>
                </c:pt>
                <c:pt idx="6118">
                  <c:v>12.190107476702</c:v>
                </c:pt>
                <c:pt idx="6119">
                  <c:v>11.94950502833</c:v>
                </c:pt>
                <c:pt idx="6120">
                  <c:v>11.853106031794001</c:v>
                </c:pt>
                <c:pt idx="6121">
                  <c:v>11.819771399096</c:v>
                </c:pt>
                <c:pt idx="6122">
                  <c:v>11.781872398559001</c:v>
                </c:pt>
                <c:pt idx="6123">
                  <c:v>11.634236652730999</c:v>
                </c:pt>
                <c:pt idx="6124">
                  <c:v>11.644699741977</c:v>
                </c:pt>
                <c:pt idx="6125">
                  <c:v>11.638994486415999</c:v>
                </c:pt>
                <c:pt idx="6126">
                  <c:v>11.537705300128</c:v>
                </c:pt>
                <c:pt idx="6127">
                  <c:v>11.500429441462</c:v>
                </c:pt>
                <c:pt idx="6128">
                  <c:v>11.622636247739999</c:v>
                </c:pt>
                <c:pt idx="6129">
                  <c:v>12.121707094135999</c:v>
                </c:pt>
                <c:pt idx="6130">
                  <c:v>12.917786729683</c:v>
                </c:pt>
                <c:pt idx="6131">
                  <c:v>12.879236934371001</c:v>
                </c:pt>
                <c:pt idx="6132">
                  <c:v>11.859642543504</c:v>
                </c:pt>
                <c:pt idx="6133">
                  <c:v>12.620053842827</c:v>
                </c:pt>
                <c:pt idx="6134">
                  <c:v>12.235039067681001</c:v>
                </c:pt>
                <c:pt idx="6135">
                  <c:v>11.430003621945</c:v>
                </c:pt>
                <c:pt idx="6136">
                  <c:v>11.252949134905</c:v>
                </c:pt>
                <c:pt idx="6137">
                  <c:v>11.568309776431001</c:v>
                </c:pt>
                <c:pt idx="6138">
                  <c:v>12.199286586381</c:v>
                </c:pt>
                <c:pt idx="6139">
                  <c:v>12.013361869161001</c:v>
                </c:pt>
                <c:pt idx="6140">
                  <c:v>11.799334417369</c:v>
                </c:pt>
                <c:pt idx="6141">
                  <c:v>11.916806693037</c:v>
                </c:pt>
                <c:pt idx="6142">
                  <c:v>11.996499141531</c:v>
                </c:pt>
                <c:pt idx="6143">
                  <c:v>11.992079611017999</c:v>
                </c:pt>
                <c:pt idx="6144">
                  <c:v>11.929436130153</c:v>
                </c:pt>
                <c:pt idx="6145">
                  <c:v>11.945088093557001</c:v>
                </c:pt>
                <c:pt idx="6146">
                  <c:v>12.005669379816</c:v>
                </c:pt>
                <c:pt idx="6147">
                  <c:v>11.895636464175</c:v>
                </c:pt>
                <c:pt idx="6148">
                  <c:v>11.737030969874001</c:v>
                </c:pt>
                <c:pt idx="6149">
                  <c:v>11.642229356227</c:v>
                </c:pt>
                <c:pt idx="6150">
                  <c:v>11.384112829375001</c:v>
                </c:pt>
                <c:pt idx="6151">
                  <c:v>11.664278997773</c:v>
                </c:pt>
                <c:pt idx="6152">
                  <c:v>12.671197853239001</c:v>
                </c:pt>
                <c:pt idx="6153">
                  <c:v>13.159671974654</c:v>
                </c:pt>
                <c:pt idx="6154">
                  <c:v>12.847438929977001</c:v>
                </c:pt>
                <c:pt idx="6155">
                  <c:v>12.35128862456</c:v>
                </c:pt>
                <c:pt idx="6156">
                  <c:v>11.969597487851001</c:v>
                </c:pt>
                <c:pt idx="6157">
                  <c:v>11.577424168293</c:v>
                </c:pt>
                <c:pt idx="6158">
                  <c:v>11.38908976445</c:v>
                </c:pt>
                <c:pt idx="6159">
                  <c:v>11.031735680638</c:v>
                </c:pt>
                <c:pt idx="6160">
                  <c:v>11.269425675756001</c:v>
                </c:pt>
                <c:pt idx="6161">
                  <c:v>11.332567352870999</c:v>
                </c:pt>
                <c:pt idx="6162">
                  <c:v>11.741706497555001</c:v>
                </c:pt>
                <c:pt idx="6163">
                  <c:v>11.969732844839999</c:v>
                </c:pt>
                <c:pt idx="6164">
                  <c:v>12.125232220328</c:v>
                </c:pt>
                <c:pt idx="6165">
                  <c:v>11.618287650258999</c:v>
                </c:pt>
                <c:pt idx="6166">
                  <c:v>11.477476456272999</c:v>
                </c:pt>
                <c:pt idx="6167">
                  <c:v>11.453286404270001</c:v>
                </c:pt>
                <c:pt idx="6168">
                  <c:v>11.302649822120999</c:v>
                </c:pt>
                <c:pt idx="6169">
                  <c:v>11.235341410418</c:v>
                </c:pt>
                <c:pt idx="6170">
                  <c:v>10.884671701684001</c:v>
                </c:pt>
                <c:pt idx="6171">
                  <c:v>10.421020998961</c:v>
                </c:pt>
                <c:pt idx="6172">
                  <c:v>9.9804933993760994</c:v>
                </c:pt>
                <c:pt idx="6173">
                  <c:v>9.7500702665748005</c:v>
                </c:pt>
                <c:pt idx="6174">
                  <c:v>10.039543575023</c:v>
                </c:pt>
                <c:pt idx="6175">
                  <c:v>10.597040501996</c:v>
                </c:pt>
                <c:pt idx="6176">
                  <c:v>11.019207447608</c:v>
                </c:pt>
                <c:pt idx="6177">
                  <c:v>10.673890245342999</c:v>
                </c:pt>
                <c:pt idx="6178">
                  <c:v>10.307956810093</c:v>
                </c:pt>
                <c:pt idx="6179">
                  <c:v>10.493054070636999</c:v>
                </c:pt>
                <c:pt idx="6180">
                  <c:v>10.742515098756</c:v>
                </c:pt>
                <c:pt idx="6181">
                  <c:v>10.938333657232</c:v>
                </c:pt>
                <c:pt idx="6182">
                  <c:v>11.141212074906999</c:v>
                </c:pt>
                <c:pt idx="6183">
                  <c:v>11.333749849025001</c:v>
                </c:pt>
                <c:pt idx="6184">
                  <c:v>11.207316317679</c:v>
                </c:pt>
                <c:pt idx="6185">
                  <c:v>11.540297695463</c:v>
                </c:pt>
                <c:pt idx="6186">
                  <c:v>11.288162669971999</c:v>
                </c:pt>
                <c:pt idx="6187">
                  <c:v>9.5816608190866006</c:v>
                </c:pt>
                <c:pt idx="6188">
                  <c:v>9.8031232091967002</c:v>
                </c:pt>
                <c:pt idx="6189">
                  <c:v>9.9936907088269997</c:v>
                </c:pt>
                <c:pt idx="6190">
                  <c:v>10.003137698804</c:v>
                </c:pt>
                <c:pt idx="6191">
                  <c:v>9.8870975100833007</c:v>
                </c:pt>
                <c:pt idx="6192">
                  <c:v>9.7140026353674003</c:v>
                </c:pt>
                <c:pt idx="6193">
                  <c:v>8.8979375252341999</c:v>
                </c:pt>
                <c:pt idx="6194">
                  <c:v>8.2737282652540003</c:v>
                </c:pt>
                <c:pt idx="6195">
                  <c:v>7.9010051912382</c:v>
                </c:pt>
                <c:pt idx="6196">
                  <c:v>8.1996008871920001</c:v>
                </c:pt>
                <c:pt idx="6197">
                  <c:v>8.4736457635118008</c:v>
                </c:pt>
                <c:pt idx="6198">
                  <c:v>8.6040665637617</c:v>
                </c:pt>
                <c:pt idx="6199">
                  <c:v>9.1400743621104006</c:v>
                </c:pt>
                <c:pt idx="6200">
                  <c:v>9.3512446648608005</c:v>
                </c:pt>
                <c:pt idx="6201">
                  <c:v>9.2344183042973995</c:v>
                </c:pt>
                <c:pt idx="6202">
                  <c:v>9.3864469632712009</c:v>
                </c:pt>
                <c:pt idx="6203">
                  <c:v>9.5297962999184005</c:v>
                </c:pt>
                <c:pt idx="6204">
                  <c:v>9.3601576387990004</c:v>
                </c:pt>
                <c:pt idx="6205">
                  <c:v>9.3849514954527997</c:v>
                </c:pt>
                <c:pt idx="6206">
                  <c:v>9.3984801178929001</c:v>
                </c:pt>
                <c:pt idx="6207">
                  <c:v>9.4851242505304008</c:v>
                </c:pt>
                <c:pt idx="6208">
                  <c:v>9.4408860440683</c:v>
                </c:pt>
                <c:pt idx="6209">
                  <c:v>9.3711417321047996</c:v>
                </c:pt>
                <c:pt idx="6210">
                  <c:v>9.3265570428353008</c:v>
                </c:pt>
                <c:pt idx="6211">
                  <c:v>9.4276006467264004</c:v>
                </c:pt>
                <c:pt idx="6212">
                  <c:v>9.7839008584685008</c:v>
                </c:pt>
                <c:pt idx="6213">
                  <c:v>9.9255244985147009</c:v>
                </c:pt>
                <c:pt idx="6214">
                  <c:v>9.7678740951579996</c:v>
                </c:pt>
                <c:pt idx="6215">
                  <c:v>9.6114577928218008</c:v>
                </c:pt>
                <c:pt idx="6216">
                  <c:v>9.5366051889408006</c:v>
                </c:pt>
                <c:pt idx="6217">
                  <c:v>9.4131788630957995</c:v>
                </c:pt>
                <c:pt idx="6218">
                  <c:v>9.4198550228868996</c:v>
                </c:pt>
                <c:pt idx="6219">
                  <c:v>9.5999380421969001</c:v>
                </c:pt>
                <c:pt idx="6220">
                  <c:v>10.164163825613</c:v>
                </c:pt>
                <c:pt idx="6221">
                  <c:v>9.4274047635613005</c:v>
                </c:pt>
                <c:pt idx="6222">
                  <c:v>9.6408852669986</c:v>
                </c:pt>
                <c:pt idx="6223">
                  <c:v>9.9557544064923</c:v>
                </c:pt>
                <c:pt idx="6224">
                  <c:v>9.4397738903799002</c:v>
                </c:pt>
                <c:pt idx="6225">
                  <c:v>9.0584465321382996</c:v>
                </c:pt>
                <c:pt idx="6226">
                  <c:v>8.8348314370638992</c:v>
                </c:pt>
                <c:pt idx="6227">
                  <c:v>8.5157349491767995</c:v>
                </c:pt>
                <c:pt idx="6228">
                  <c:v>8.3998999461435009</c:v>
                </c:pt>
                <c:pt idx="6229">
                  <c:v>8.3352974434440004</c:v>
                </c:pt>
                <c:pt idx="6230">
                  <c:v>8.3410500966630998</c:v>
                </c:pt>
                <c:pt idx="6231">
                  <c:v>8.5282537766569995</c:v>
                </c:pt>
                <c:pt idx="6232">
                  <c:v>8.6106859871495001</c:v>
                </c:pt>
                <c:pt idx="6233">
                  <c:v>8.6209490964123994</c:v>
                </c:pt>
                <c:pt idx="6234">
                  <c:v>8.5323869562589003</c:v>
                </c:pt>
                <c:pt idx="6235">
                  <c:v>8.7950207589498</c:v>
                </c:pt>
                <c:pt idx="6236">
                  <c:v>9.1774296553005001</c:v>
                </c:pt>
                <c:pt idx="6237">
                  <c:v>9.2964569348512995</c:v>
                </c:pt>
                <c:pt idx="6238">
                  <c:v>9.2690365705544</c:v>
                </c:pt>
                <c:pt idx="6239">
                  <c:v>9.6916492171960993</c:v>
                </c:pt>
                <c:pt idx="6240">
                  <c:v>9.9660998363986</c:v>
                </c:pt>
                <c:pt idx="6241">
                  <c:v>9.8506932107605998</c:v>
                </c:pt>
                <c:pt idx="6242">
                  <c:v>9.8032080350815001</c:v>
                </c:pt>
                <c:pt idx="6243">
                  <c:v>9.7219887935131002</c:v>
                </c:pt>
                <c:pt idx="6244">
                  <c:v>10.082581269026999</c:v>
                </c:pt>
                <c:pt idx="6245">
                  <c:v>9.4338053211818007</c:v>
                </c:pt>
                <c:pt idx="6246">
                  <c:v>9.2062914921846009</c:v>
                </c:pt>
                <c:pt idx="6247">
                  <c:v>9.0087037507883991</c:v>
                </c:pt>
                <c:pt idx="6248">
                  <c:v>8.7993920551630005</c:v>
                </c:pt>
                <c:pt idx="6249">
                  <c:v>8.5962688635045001</c:v>
                </c:pt>
                <c:pt idx="6250">
                  <c:v>8.7243699387075004</c:v>
                </c:pt>
                <c:pt idx="6251">
                  <c:v>8.5717283347052007</c:v>
                </c:pt>
                <c:pt idx="6252">
                  <c:v>8.5023023799030994</c:v>
                </c:pt>
                <c:pt idx="6253">
                  <c:v>8.5442864734161006</c:v>
                </c:pt>
                <c:pt idx="6254">
                  <c:v>8.7209501908899991</c:v>
                </c:pt>
                <c:pt idx="6255">
                  <c:v>8.8012002471526998</c:v>
                </c:pt>
                <c:pt idx="6256">
                  <c:v>8.8064518432443997</c:v>
                </c:pt>
                <c:pt idx="6257">
                  <c:v>8.7870020793449992</c:v>
                </c:pt>
                <c:pt idx="6258">
                  <c:v>8.9060891281600991</c:v>
                </c:pt>
                <c:pt idx="6259">
                  <c:v>9.1363310393694999</c:v>
                </c:pt>
                <c:pt idx="6260">
                  <c:v>9.6335603273358004</c:v>
                </c:pt>
                <c:pt idx="6261">
                  <c:v>10.012761605106</c:v>
                </c:pt>
                <c:pt idx="6262">
                  <c:v>10.009942884695</c:v>
                </c:pt>
                <c:pt idx="6263">
                  <c:v>9.0903867075040008</c:v>
                </c:pt>
                <c:pt idx="6264">
                  <c:v>9.1643237812221994</c:v>
                </c:pt>
                <c:pt idx="6265">
                  <c:v>9.3558855701786996</c:v>
                </c:pt>
                <c:pt idx="6266">
                  <c:v>10.035085958770001</c:v>
                </c:pt>
                <c:pt idx="6267">
                  <c:v>9.7226631157378005</c:v>
                </c:pt>
                <c:pt idx="6268">
                  <c:v>9.5934951031979008</c:v>
                </c:pt>
                <c:pt idx="6269">
                  <c:v>9.6452060672708999</c:v>
                </c:pt>
                <c:pt idx="6270">
                  <c:v>9.3807060337511992</c:v>
                </c:pt>
                <c:pt idx="6271">
                  <c:v>9.1051593387746994</c:v>
                </c:pt>
                <c:pt idx="6272">
                  <c:v>9.0165496379967998</c:v>
                </c:pt>
                <c:pt idx="6273">
                  <c:v>9.0662444258322008</c:v>
                </c:pt>
                <c:pt idx="6274">
                  <c:v>8.8168718715210002</c:v>
                </c:pt>
                <c:pt idx="6275">
                  <c:v>8.6511688307479009</c:v>
                </c:pt>
                <c:pt idx="6276">
                  <c:v>8.6179091194207</c:v>
                </c:pt>
                <c:pt idx="6277">
                  <c:v>8.5726403239197992</c:v>
                </c:pt>
                <c:pt idx="6278">
                  <c:v>8.4169268854781993</c:v>
                </c:pt>
                <c:pt idx="6279">
                  <c:v>8.6352874601852001</c:v>
                </c:pt>
                <c:pt idx="6280">
                  <c:v>8.8729277620802005</c:v>
                </c:pt>
                <c:pt idx="6281">
                  <c:v>8.8258591768830001</c:v>
                </c:pt>
                <c:pt idx="6282">
                  <c:v>8.5801445828747003</c:v>
                </c:pt>
                <c:pt idx="6283">
                  <c:v>8.7089780682498006</c:v>
                </c:pt>
                <c:pt idx="6284">
                  <c:v>9.3095201098286999</c:v>
                </c:pt>
                <c:pt idx="6285">
                  <c:v>10.07599672548</c:v>
                </c:pt>
                <c:pt idx="6286">
                  <c:v>10.004378995525</c:v>
                </c:pt>
                <c:pt idx="6287">
                  <c:v>9.8271741151458993</c:v>
                </c:pt>
                <c:pt idx="6288">
                  <c:v>9.3657811157415001</c:v>
                </c:pt>
                <c:pt idx="6289">
                  <c:v>9.8739476278952996</c:v>
                </c:pt>
                <c:pt idx="6290">
                  <c:v>9.7250792289791992</c:v>
                </c:pt>
                <c:pt idx="6291">
                  <c:v>9.9516600917975993</c:v>
                </c:pt>
                <c:pt idx="6292">
                  <c:v>10.205513718340001</c:v>
                </c:pt>
                <c:pt idx="6293">
                  <c:v>10.266013314236</c:v>
                </c:pt>
                <c:pt idx="6294">
                  <c:v>10.326290629755</c:v>
                </c:pt>
                <c:pt idx="6295">
                  <c:v>10.057044633888999</c:v>
                </c:pt>
                <c:pt idx="6296">
                  <c:v>9.5287512655570996</c:v>
                </c:pt>
                <c:pt idx="6297">
                  <c:v>9.4137372574456002</c:v>
                </c:pt>
                <c:pt idx="6298">
                  <c:v>9.3761681927457001</c:v>
                </c:pt>
                <c:pt idx="6299">
                  <c:v>9.4652470097249992</c:v>
                </c:pt>
                <c:pt idx="6300">
                  <c:v>9.5652701977872994</c:v>
                </c:pt>
                <c:pt idx="6301">
                  <c:v>9.6585060775655993</c:v>
                </c:pt>
                <c:pt idx="6302">
                  <c:v>9.7857093077310005</c:v>
                </c:pt>
                <c:pt idx="6303">
                  <c:v>9.8296113255427002</c:v>
                </c:pt>
                <c:pt idx="6304">
                  <c:v>9.8187665265724995</c:v>
                </c:pt>
                <c:pt idx="6305">
                  <c:v>9.7010296764860993</c:v>
                </c:pt>
                <c:pt idx="6306">
                  <c:v>9.5684229908796006</c:v>
                </c:pt>
                <c:pt idx="6307">
                  <c:v>9.6783506134421007</c:v>
                </c:pt>
                <c:pt idx="6308">
                  <c:v>10.345652183072</c:v>
                </c:pt>
                <c:pt idx="6309">
                  <c:v>10.565187138049</c:v>
                </c:pt>
                <c:pt idx="6310">
                  <c:v>10.134592439078</c:v>
                </c:pt>
                <c:pt idx="6311">
                  <c:v>9.6207791435437002</c:v>
                </c:pt>
                <c:pt idx="6312">
                  <c:v>9.6731408424994001</c:v>
                </c:pt>
                <c:pt idx="6313">
                  <c:v>9.5681765520909998</c:v>
                </c:pt>
                <c:pt idx="6314">
                  <c:v>9.4787390139804</c:v>
                </c:pt>
                <c:pt idx="6315">
                  <c:v>10.02159567813</c:v>
                </c:pt>
                <c:pt idx="6316">
                  <c:v>10.446937913121999</c:v>
                </c:pt>
                <c:pt idx="6317">
                  <c:v>10.254768664106001</c:v>
                </c:pt>
                <c:pt idx="6318">
                  <c:v>10.231129325091</c:v>
                </c:pt>
                <c:pt idx="6319">
                  <c:v>10.252416098324</c:v>
                </c:pt>
                <c:pt idx="6320">
                  <c:v>10.104880920095001</c:v>
                </c:pt>
                <c:pt idx="6321">
                  <c:v>9.8406166009211002</c:v>
                </c:pt>
                <c:pt idx="6322">
                  <c:v>9.8011097763014003</c:v>
                </c:pt>
                <c:pt idx="6323">
                  <c:v>9.8635514109054991</c:v>
                </c:pt>
                <c:pt idx="6324">
                  <c:v>9.8945019542923998</c:v>
                </c:pt>
                <c:pt idx="6325">
                  <c:v>9.8858460477386991</c:v>
                </c:pt>
                <c:pt idx="6326">
                  <c:v>9.7799323627248</c:v>
                </c:pt>
                <c:pt idx="6327">
                  <c:v>9.6892611671581008</c:v>
                </c:pt>
                <c:pt idx="6328">
                  <c:v>9.5779922503595003</c:v>
                </c:pt>
                <c:pt idx="6329">
                  <c:v>9.5309454096463995</c:v>
                </c:pt>
                <c:pt idx="6330">
                  <c:v>9.5750877873531</c:v>
                </c:pt>
                <c:pt idx="6331">
                  <c:v>9.6852151878245003</c:v>
                </c:pt>
                <c:pt idx="6332">
                  <c:v>9.8338056090986008</c:v>
                </c:pt>
                <c:pt idx="6333">
                  <c:v>10.18180523967</c:v>
                </c:pt>
                <c:pt idx="6334">
                  <c:v>10.479917317043</c:v>
                </c:pt>
                <c:pt idx="6335">
                  <c:v>10.671673077049</c:v>
                </c:pt>
                <c:pt idx="6336">
                  <c:v>10.467886320167</c:v>
                </c:pt>
                <c:pt idx="6337">
                  <c:v>10.411344558107</c:v>
                </c:pt>
                <c:pt idx="6338">
                  <c:v>10.230652104075</c:v>
                </c:pt>
                <c:pt idx="6339">
                  <c:v>10.362422430888</c:v>
                </c:pt>
                <c:pt idx="6340">
                  <c:v>10.571507273348001</c:v>
                </c:pt>
                <c:pt idx="6341">
                  <c:v>10.93165906374</c:v>
                </c:pt>
                <c:pt idx="6342">
                  <c:v>11.124110654556</c:v>
                </c:pt>
                <c:pt idx="6343">
                  <c:v>10.763083732804001</c:v>
                </c:pt>
                <c:pt idx="6344">
                  <c:v>10.076136929444001</c:v>
                </c:pt>
                <c:pt idx="6345">
                  <c:v>9.8260572895954006</c:v>
                </c:pt>
                <c:pt idx="6346">
                  <c:v>9.7454845199975004</c:v>
                </c:pt>
                <c:pt idx="6347">
                  <c:v>9.4904338973109006</c:v>
                </c:pt>
                <c:pt idx="6348">
                  <c:v>9.3383842805477002</c:v>
                </c:pt>
                <c:pt idx="6349">
                  <c:v>9.2031019263499996</c:v>
                </c:pt>
                <c:pt idx="6350">
                  <c:v>9.1385448871213999</c:v>
                </c:pt>
                <c:pt idx="6351">
                  <c:v>8.9343448536001997</c:v>
                </c:pt>
                <c:pt idx="6352">
                  <c:v>8.7440983085907007</c:v>
                </c:pt>
                <c:pt idx="6353">
                  <c:v>8.6609761296748999</c:v>
                </c:pt>
                <c:pt idx="6354">
                  <c:v>8.6888167939415002</c:v>
                </c:pt>
                <c:pt idx="6355">
                  <c:v>8.9142115623701006</c:v>
                </c:pt>
                <c:pt idx="6356">
                  <c:v>9.4017734786110996</c:v>
                </c:pt>
                <c:pt idx="6357">
                  <c:v>9.6171559727736007</c:v>
                </c:pt>
                <c:pt idx="6358">
                  <c:v>9.1403430368682006</c:v>
                </c:pt>
                <c:pt idx="6359">
                  <c:v>8.9097985598154992</c:v>
                </c:pt>
                <c:pt idx="6360">
                  <c:v>8.6526245967628999</c:v>
                </c:pt>
                <c:pt idx="6361">
                  <c:v>8.3697063728206995</c:v>
                </c:pt>
                <c:pt idx="6362">
                  <c:v>8.2524555834203994</c:v>
                </c:pt>
                <c:pt idx="6363">
                  <c:v>8.3843150695727999</c:v>
                </c:pt>
                <c:pt idx="6364">
                  <c:v>8.3269171642890996</c:v>
                </c:pt>
                <c:pt idx="6365">
                  <c:v>8.2257863424893003</c:v>
                </c:pt>
                <c:pt idx="6366">
                  <c:v>8.4345045233628007</c:v>
                </c:pt>
                <c:pt idx="6367">
                  <c:v>8.5064381446211002</c:v>
                </c:pt>
                <c:pt idx="6368">
                  <c:v>8.5090573068480992</c:v>
                </c:pt>
                <c:pt idx="6369">
                  <c:v>8.4583795476857997</c:v>
                </c:pt>
                <c:pt idx="6370">
                  <c:v>8.3891218316411997</c:v>
                </c:pt>
                <c:pt idx="6371">
                  <c:v>8.4809712742565004</c:v>
                </c:pt>
                <c:pt idx="6372">
                  <c:v>8.4212480610474003</c:v>
                </c:pt>
                <c:pt idx="6373">
                  <c:v>8.3984035618987996</c:v>
                </c:pt>
                <c:pt idx="6374">
                  <c:v>8.2560221249246002</c:v>
                </c:pt>
                <c:pt idx="6375">
                  <c:v>7.8813829265909003</c:v>
                </c:pt>
                <c:pt idx="6376">
                  <c:v>7.4765747148516999</c:v>
                </c:pt>
                <c:pt idx="6377">
                  <c:v>7.3532209286823003</c:v>
                </c:pt>
                <c:pt idx="6378">
                  <c:v>7.3945508302249996</c:v>
                </c:pt>
                <c:pt idx="6379">
                  <c:v>8.0524397440811004</c:v>
                </c:pt>
                <c:pt idx="6380">
                  <c:v>8.9951582752585999</c:v>
                </c:pt>
                <c:pt idx="6381">
                  <c:v>9.3796695119233</c:v>
                </c:pt>
                <c:pt idx="6382">
                  <c:v>9.8572293046265997</c:v>
                </c:pt>
                <c:pt idx="6383">
                  <c:v>9.6039619793751001</c:v>
                </c:pt>
                <c:pt idx="6384">
                  <c:v>8.9941695801470996</c:v>
                </c:pt>
                <c:pt idx="6385">
                  <c:v>8.983815116153</c:v>
                </c:pt>
                <c:pt idx="6386">
                  <c:v>9.0921578992905001</c:v>
                </c:pt>
                <c:pt idx="6387">
                  <c:v>9.6355238492430999</c:v>
                </c:pt>
                <c:pt idx="6388">
                  <c:v>10.333225214954</c:v>
                </c:pt>
                <c:pt idx="6389">
                  <c:v>10.618570452097</c:v>
                </c:pt>
                <c:pt idx="6390">
                  <c:v>10.608457092834</c:v>
                </c:pt>
                <c:pt idx="6391">
                  <c:v>10.564408244480999</c:v>
                </c:pt>
                <c:pt idx="6392">
                  <c:v>10.294927138775</c:v>
                </c:pt>
                <c:pt idx="6393">
                  <c:v>10.051152728456</c:v>
                </c:pt>
                <c:pt idx="6394">
                  <c:v>9.9656092241711995</c:v>
                </c:pt>
                <c:pt idx="6395">
                  <c:v>10.012570525421999</c:v>
                </c:pt>
                <c:pt idx="6396">
                  <c:v>10.070084891755</c:v>
                </c:pt>
                <c:pt idx="6397">
                  <c:v>10.014249145545</c:v>
                </c:pt>
                <c:pt idx="6398">
                  <c:v>9.6973576491871007</c:v>
                </c:pt>
                <c:pt idx="6399">
                  <c:v>9.2440944798883002</c:v>
                </c:pt>
                <c:pt idx="6400">
                  <c:v>9.1760742400328006</c:v>
                </c:pt>
                <c:pt idx="6401">
                  <c:v>9.1287794218435003</c:v>
                </c:pt>
                <c:pt idx="6402">
                  <c:v>9.0912807277801004</c:v>
                </c:pt>
                <c:pt idx="6403">
                  <c:v>9.4757451824374996</c:v>
                </c:pt>
                <c:pt idx="6404">
                  <c:v>10.613656809314</c:v>
                </c:pt>
                <c:pt idx="6405">
                  <c:v>11.227877925837999</c:v>
                </c:pt>
                <c:pt idx="6406">
                  <c:v>11.727618772604</c:v>
                </c:pt>
                <c:pt idx="6407">
                  <c:v>12.086190811691999</c:v>
                </c:pt>
                <c:pt idx="6408">
                  <c:v>11.697065777171</c:v>
                </c:pt>
                <c:pt idx="6409">
                  <c:v>11.49835891202</c:v>
                </c:pt>
                <c:pt idx="6410">
                  <c:v>11.411292763202001</c:v>
                </c:pt>
                <c:pt idx="6411">
                  <c:v>11.596208823403</c:v>
                </c:pt>
                <c:pt idx="6412">
                  <c:v>11.622267771945999</c:v>
                </c:pt>
                <c:pt idx="6413">
                  <c:v>11.464595057117</c:v>
                </c:pt>
                <c:pt idx="6414">
                  <c:v>11.061000857723</c:v>
                </c:pt>
                <c:pt idx="6415">
                  <c:v>10.969535313458</c:v>
                </c:pt>
                <c:pt idx="6416">
                  <c:v>10.833098391907001</c:v>
                </c:pt>
                <c:pt idx="6417">
                  <c:v>10.721506969803</c:v>
                </c:pt>
                <c:pt idx="6418">
                  <c:v>10.625383472437999</c:v>
                </c:pt>
                <c:pt idx="6419">
                  <c:v>10.422620885895</c:v>
                </c:pt>
                <c:pt idx="6420">
                  <c:v>10.059416540336001</c:v>
                </c:pt>
                <c:pt idx="6421">
                  <c:v>9.8387001365742002</c:v>
                </c:pt>
                <c:pt idx="6422">
                  <c:v>9.6492012881432991</c:v>
                </c:pt>
                <c:pt idx="6423">
                  <c:v>9.3547846525277993</c:v>
                </c:pt>
                <c:pt idx="6424">
                  <c:v>9.2272009351441007</c:v>
                </c:pt>
                <c:pt idx="6425">
                  <c:v>9.0108032930912003</c:v>
                </c:pt>
                <c:pt idx="6426">
                  <c:v>8.8468124152173999</c:v>
                </c:pt>
                <c:pt idx="6427">
                  <c:v>9.0356707413186008</c:v>
                </c:pt>
                <c:pt idx="6428">
                  <c:v>9.6067159471155001</c:v>
                </c:pt>
                <c:pt idx="6429">
                  <c:v>10.326115408672999</c:v>
                </c:pt>
                <c:pt idx="6430">
                  <c:v>11.339224860091999</c:v>
                </c:pt>
                <c:pt idx="6431">
                  <c:v>12.141412755034001</c:v>
                </c:pt>
                <c:pt idx="6432">
                  <c:v>12.314383476212001</c:v>
                </c:pt>
                <c:pt idx="6433">
                  <c:v>12.239896839377</c:v>
                </c:pt>
                <c:pt idx="6434">
                  <c:v>12.427619350485999</c:v>
                </c:pt>
                <c:pt idx="6435">
                  <c:v>12.633291647131999</c:v>
                </c:pt>
                <c:pt idx="6436">
                  <c:v>12.249902775495</c:v>
                </c:pt>
                <c:pt idx="6437">
                  <c:v>11.848141090992</c:v>
                </c:pt>
                <c:pt idx="6438">
                  <c:v>10.973737330094</c:v>
                </c:pt>
                <c:pt idx="6439">
                  <c:v>10.453673146626</c:v>
                </c:pt>
                <c:pt idx="6440">
                  <c:v>10.347071217018</c:v>
                </c:pt>
                <c:pt idx="6441">
                  <c:v>10.291350119063001</c:v>
                </c:pt>
                <c:pt idx="6442">
                  <c:v>10.323262830229</c:v>
                </c:pt>
                <c:pt idx="6443">
                  <c:v>10.269774218399</c:v>
                </c:pt>
                <c:pt idx="6444">
                  <c:v>10.015930348964</c:v>
                </c:pt>
                <c:pt idx="6445">
                  <c:v>9.7636801227146002</c:v>
                </c:pt>
                <c:pt idx="6446">
                  <c:v>9.5721250763472998</c:v>
                </c:pt>
                <c:pt idx="6447">
                  <c:v>9.4619895343811002</c:v>
                </c:pt>
                <c:pt idx="6448">
                  <c:v>9.3667423859749004</c:v>
                </c:pt>
                <c:pt idx="6449">
                  <c:v>9.2328293257519007</c:v>
                </c:pt>
                <c:pt idx="6450">
                  <c:v>9.0130362244028994</c:v>
                </c:pt>
                <c:pt idx="6451">
                  <c:v>8.8965222845944005</c:v>
                </c:pt>
                <c:pt idx="6452">
                  <c:v>8.8970752174575001</c:v>
                </c:pt>
                <c:pt idx="6453">
                  <c:v>8.8915498916998992</c:v>
                </c:pt>
                <c:pt idx="6454">
                  <c:v>9.0328261460497998</c:v>
                </c:pt>
                <c:pt idx="6455">
                  <c:v>9.1656489802722003</c:v>
                </c:pt>
                <c:pt idx="6456">
                  <c:v>9.0612839092684005</c:v>
                </c:pt>
                <c:pt idx="6457">
                  <c:v>9.1265955826437999</c:v>
                </c:pt>
                <c:pt idx="6458">
                  <c:v>9.1968338968518992</c:v>
                </c:pt>
                <c:pt idx="6459">
                  <c:v>9.1497636638830002</c:v>
                </c:pt>
                <c:pt idx="6460">
                  <c:v>8.8760001609383004</c:v>
                </c:pt>
                <c:pt idx="6461">
                  <c:v>8.4559165360149997</c:v>
                </c:pt>
                <c:pt idx="6462">
                  <c:v>8.0517474483484008</c:v>
                </c:pt>
                <c:pt idx="6463">
                  <c:v>7.8581165320670996</c:v>
                </c:pt>
                <c:pt idx="6464">
                  <c:v>7.8520882131803997</c:v>
                </c:pt>
                <c:pt idx="6465">
                  <c:v>7.9157509349532997</c:v>
                </c:pt>
                <c:pt idx="6466">
                  <c:v>7.9190848220507997</c:v>
                </c:pt>
                <c:pt idx="6467">
                  <c:v>7.9163072798947001</c:v>
                </c:pt>
                <c:pt idx="6468">
                  <c:v>7.8556975149178996</c:v>
                </c:pt>
                <c:pt idx="6469">
                  <c:v>7.7271493292148001</c:v>
                </c:pt>
                <c:pt idx="6470">
                  <c:v>7.6612444908002999</c:v>
                </c:pt>
                <c:pt idx="6471">
                  <c:v>7.6189585627651004</c:v>
                </c:pt>
                <c:pt idx="6472">
                  <c:v>7.5626741673062998</c:v>
                </c:pt>
                <c:pt idx="6473">
                  <c:v>7.4655188904678997</c:v>
                </c:pt>
                <c:pt idx="6474">
                  <c:v>7.3280192842481</c:v>
                </c:pt>
                <c:pt idx="6475">
                  <c:v>7.2077787943817002</c:v>
                </c:pt>
                <c:pt idx="6476">
                  <c:v>7.2144422515204001</c:v>
                </c:pt>
                <c:pt idx="6477">
                  <c:v>7.2262080739753003</c:v>
                </c:pt>
                <c:pt idx="6478">
                  <c:v>7.2634563181358001</c:v>
                </c:pt>
                <c:pt idx="6479">
                  <c:v>7.2881276970622002</c:v>
                </c:pt>
                <c:pt idx="6480">
                  <c:v>7.3282470241304001</c:v>
                </c:pt>
                <c:pt idx="6481">
                  <c:v>7.3142275631810003</c:v>
                </c:pt>
                <c:pt idx="6482">
                  <c:v>7.3698877949517003</c:v>
                </c:pt>
                <c:pt idx="6483">
                  <c:v>7.3915445820103001</c:v>
                </c:pt>
                <c:pt idx="6484">
                  <c:v>7.3075017432678004</c:v>
                </c:pt>
                <c:pt idx="6485">
                  <c:v>7.0625205061205998</c:v>
                </c:pt>
                <c:pt idx="6486">
                  <c:v>6.6867556836163002</c:v>
                </c:pt>
                <c:pt idx="6487">
                  <c:v>6.5776378839912004</c:v>
                </c:pt>
                <c:pt idx="6488">
                  <c:v>6.4348459722823996</c:v>
                </c:pt>
                <c:pt idx="6489">
                  <c:v>6.2093582690015001</c:v>
                </c:pt>
                <c:pt idx="6490">
                  <c:v>6.0803370012359998</c:v>
                </c:pt>
                <c:pt idx="6491">
                  <c:v>6.0039723179262996</c:v>
                </c:pt>
                <c:pt idx="6492">
                  <c:v>5.7921655116212003</c:v>
                </c:pt>
                <c:pt idx="6493">
                  <c:v>5.5626591619098997</c:v>
                </c:pt>
                <c:pt idx="6494">
                  <c:v>5.3575546695735996</c:v>
                </c:pt>
                <c:pt idx="6495">
                  <c:v>5.2496383183772997</c:v>
                </c:pt>
                <c:pt idx="6496">
                  <c:v>5.1273430099011996</c:v>
                </c:pt>
                <c:pt idx="6497">
                  <c:v>5.1479953988584004</c:v>
                </c:pt>
                <c:pt idx="6498">
                  <c:v>5.1272522258105999</c:v>
                </c:pt>
                <c:pt idx="6499">
                  <c:v>5.0035087329439003</c:v>
                </c:pt>
                <c:pt idx="6500">
                  <c:v>5.0574507258272998</c:v>
                </c:pt>
                <c:pt idx="6501">
                  <c:v>5.252983288497</c:v>
                </c:pt>
                <c:pt idx="6502">
                  <c:v>5.3071052920163</c:v>
                </c:pt>
                <c:pt idx="6503">
                  <c:v>5.4188520085842997</c:v>
                </c:pt>
                <c:pt idx="6504">
                  <c:v>5.5007528785512001</c:v>
                </c:pt>
                <c:pt idx="6505">
                  <c:v>5.6448583937369001</c:v>
                </c:pt>
                <c:pt idx="6506">
                  <c:v>5.5420207329005997</c:v>
                </c:pt>
                <c:pt idx="6507">
                  <c:v>5.7241589076548998</c:v>
                </c:pt>
                <c:pt idx="6508">
                  <c:v>5.8665986973701001</c:v>
                </c:pt>
                <c:pt idx="6509">
                  <c:v>5.9056245413881996</c:v>
                </c:pt>
                <c:pt idx="6510">
                  <c:v>6.0974141465778997</c:v>
                </c:pt>
                <c:pt idx="6511">
                  <c:v>5.8683896353309999</c:v>
                </c:pt>
                <c:pt idx="6512">
                  <c:v>5.8554244047706998</c:v>
                </c:pt>
                <c:pt idx="6513">
                  <c:v>5.9290732271588</c:v>
                </c:pt>
                <c:pt idx="6514">
                  <c:v>5.9372206830311001</c:v>
                </c:pt>
                <c:pt idx="6515">
                  <c:v>5.9450514889643999</c:v>
                </c:pt>
                <c:pt idx="6516">
                  <c:v>6.0749624670740996</c:v>
                </c:pt>
                <c:pt idx="6517">
                  <c:v>6.1722038115068996</c:v>
                </c:pt>
                <c:pt idx="6518">
                  <c:v>6.3103183876794002</c:v>
                </c:pt>
                <c:pt idx="6519">
                  <c:v>6.3614953183019001</c:v>
                </c:pt>
                <c:pt idx="6520">
                  <c:v>6.5416724178359003</c:v>
                </c:pt>
                <c:pt idx="6521">
                  <c:v>6.5960662528227996</c:v>
                </c:pt>
                <c:pt idx="6522">
                  <c:v>6.7772773911390001</c:v>
                </c:pt>
                <c:pt idx="6523">
                  <c:v>6.9608609487777997</c:v>
                </c:pt>
                <c:pt idx="6524">
                  <c:v>7.2009885650987</c:v>
                </c:pt>
                <c:pt idx="6525">
                  <c:v>7.4055784296068001</c:v>
                </c:pt>
                <c:pt idx="6526">
                  <c:v>7.7771277258833997</c:v>
                </c:pt>
                <c:pt idx="6527">
                  <c:v>7.6253589755566002</c:v>
                </c:pt>
                <c:pt idx="6528">
                  <c:v>7.2904208358798996</c:v>
                </c:pt>
                <c:pt idx="6529">
                  <c:v>6.0592326926903999</c:v>
                </c:pt>
                <c:pt idx="6530">
                  <c:v>6.1386139099086003</c:v>
                </c:pt>
                <c:pt idx="6531">
                  <c:v>5.8830173446184002</c:v>
                </c:pt>
                <c:pt idx="6532">
                  <c:v>6.1136247924484</c:v>
                </c:pt>
                <c:pt idx="6533">
                  <c:v>6.3465982879856</c:v>
                </c:pt>
                <c:pt idx="6534">
                  <c:v>6.6267619368978998</c:v>
                </c:pt>
                <c:pt idx="6535">
                  <c:v>6.7974567028384003</c:v>
                </c:pt>
                <c:pt idx="6536">
                  <c:v>7.1335304716351997</c:v>
                </c:pt>
                <c:pt idx="6537">
                  <c:v>7.0924172806788004</c:v>
                </c:pt>
                <c:pt idx="6538">
                  <c:v>6.9906044300709</c:v>
                </c:pt>
                <c:pt idx="6539">
                  <c:v>6.9756353164345999</c:v>
                </c:pt>
                <c:pt idx="6540">
                  <c:v>6.8662286329222999</c:v>
                </c:pt>
                <c:pt idx="6541">
                  <c:v>6.6316929267578004</c:v>
                </c:pt>
                <c:pt idx="6542">
                  <c:v>6.3050453927839003</c:v>
                </c:pt>
                <c:pt idx="6543">
                  <c:v>6.0660424514685003</c:v>
                </c:pt>
                <c:pt idx="6544">
                  <c:v>5.8555099043309999</c:v>
                </c:pt>
                <c:pt idx="6545">
                  <c:v>5.6702903477416999</c:v>
                </c:pt>
                <c:pt idx="6546">
                  <c:v>5.6157358721398003</c:v>
                </c:pt>
                <c:pt idx="6547">
                  <c:v>5.9580598304647001</c:v>
                </c:pt>
                <c:pt idx="6548">
                  <c:v>6.6093170211743999</c:v>
                </c:pt>
                <c:pt idx="6549">
                  <c:v>6.9814043808323003</c:v>
                </c:pt>
                <c:pt idx="6550">
                  <c:v>7.3790746809867001</c:v>
                </c:pt>
                <c:pt idx="6551">
                  <c:v>7.3103837887059999</c:v>
                </c:pt>
                <c:pt idx="6552">
                  <c:v>7.2997966571411004</c:v>
                </c:pt>
                <c:pt idx="6553">
                  <c:v>7.2428142378620999</c:v>
                </c:pt>
                <c:pt idx="6554">
                  <c:v>7.2752696713273002</c:v>
                </c:pt>
                <c:pt idx="6555">
                  <c:v>7.3752176518121999</c:v>
                </c:pt>
                <c:pt idx="6556">
                  <c:v>7.4038618092982</c:v>
                </c:pt>
                <c:pt idx="6557">
                  <c:v>7.5256806312397</c:v>
                </c:pt>
                <c:pt idx="6558">
                  <c:v>7.7490534186657998</c:v>
                </c:pt>
                <c:pt idx="6559">
                  <c:v>8.0353533591190001</c:v>
                </c:pt>
                <c:pt idx="6560">
                  <c:v>8.1985068555958005</c:v>
                </c:pt>
                <c:pt idx="6561">
                  <c:v>8.2811914354343994</c:v>
                </c:pt>
                <c:pt idx="6562">
                  <c:v>8.1757958745041996</c:v>
                </c:pt>
                <c:pt idx="6563">
                  <c:v>7.9665990727320004</c:v>
                </c:pt>
                <c:pt idx="6564">
                  <c:v>7.6834095670598002</c:v>
                </c:pt>
                <c:pt idx="6565">
                  <c:v>7.4186931161415997</c:v>
                </c:pt>
                <c:pt idx="6566">
                  <c:v>6.7827351713853998</c:v>
                </c:pt>
                <c:pt idx="6567">
                  <c:v>6.595332277801</c:v>
                </c:pt>
                <c:pt idx="6568">
                  <c:v>6.1333589267384996</c:v>
                </c:pt>
                <c:pt idx="6569">
                  <c:v>5.8090859615232002</c:v>
                </c:pt>
                <c:pt idx="6570">
                  <c:v>5.7135075899757002</c:v>
                </c:pt>
                <c:pt idx="6571">
                  <c:v>5.6936731643198</c:v>
                </c:pt>
                <c:pt idx="6572">
                  <c:v>5.9899924765966004</c:v>
                </c:pt>
                <c:pt idx="6573">
                  <c:v>6.5558546325306999</c:v>
                </c:pt>
                <c:pt idx="6574">
                  <c:v>7.3928994078486001</c:v>
                </c:pt>
                <c:pt idx="6575">
                  <c:v>8.4792311158128992</c:v>
                </c:pt>
                <c:pt idx="6576">
                  <c:v>8.4218335576988004</c:v>
                </c:pt>
                <c:pt idx="6577">
                  <c:v>8.3788845664983995</c:v>
                </c:pt>
                <c:pt idx="6578">
                  <c:v>8.2161582908663995</c:v>
                </c:pt>
                <c:pt idx="6579">
                  <c:v>7.7598521682810997</c:v>
                </c:pt>
                <c:pt idx="6580">
                  <c:v>7.3766029517023997</c:v>
                </c:pt>
                <c:pt idx="6581">
                  <c:v>7.5983319382927998</c:v>
                </c:pt>
                <c:pt idx="6582">
                  <c:v>8.1991049045760001</c:v>
                </c:pt>
                <c:pt idx="6583">
                  <c:v>8.1920526549090997</c:v>
                </c:pt>
                <c:pt idx="6584">
                  <c:v>8.0218735317516003</c:v>
                </c:pt>
                <c:pt idx="6585">
                  <c:v>7.8154054526136001</c:v>
                </c:pt>
                <c:pt idx="6586">
                  <c:v>7.5802264548405001</c:v>
                </c:pt>
                <c:pt idx="6587">
                  <c:v>7.2317913868597001</c:v>
                </c:pt>
                <c:pt idx="6588">
                  <c:v>7.0177346930263003</c:v>
                </c:pt>
                <c:pt idx="6589">
                  <c:v>7.0253982580757999</c:v>
                </c:pt>
                <c:pt idx="6590">
                  <c:v>7.1351411993909997</c:v>
                </c:pt>
                <c:pt idx="6591">
                  <c:v>7.2684779528443002</c:v>
                </c:pt>
                <c:pt idx="6592">
                  <c:v>7.3226072226519001</c:v>
                </c:pt>
                <c:pt idx="6593">
                  <c:v>7.3206241745021998</c:v>
                </c:pt>
                <c:pt idx="6594">
                  <c:v>7.3342585982894999</c:v>
                </c:pt>
                <c:pt idx="6595">
                  <c:v>7.4370237671775001</c:v>
                </c:pt>
                <c:pt idx="6596">
                  <c:v>7.6030825707818002</c:v>
                </c:pt>
                <c:pt idx="6597">
                  <c:v>7.9604530715672004</c:v>
                </c:pt>
                <c:pt idx="6598">
                  <c:v>8.3956163944015998</c:v>
                </c:pt>
                <c:pt idx="6599">
                  <c:v>8.4350706248927008</c:v>
                </c:pt>
                <c:pt idx="6600">
                  <c:v>7.9632864872475997</c:v>
                </c:pt>
                <c:pt idx="6601">
                  <c:v>7.3019054745967997</c:v>
                </c:pt>
                <c:pt idx="6602">
                  <c:v>7.0515798508219998</c:v>
                </c:pt>
                <c:pt idx="6603">
                  <c:v>7.2099268453140999</c:v>
                </c:pt>
                <c:pt idx="6604">
                  <c:v>7.5881380095274</c:v>
                </c:pt>
                <c:pt idx="6605">
                  <c:v>7.8422173790342002</c:v>
                </c:pt>
                <c:pt idx="6606">
                  <c:v>8.0754464808264999</c:v>
                </c:pt>
                <c:pt idx="6607">
                  <c:v>8.1069310724908004</c:v>
                </c:pt>
                <c:pt idx="6608">
                  <c:v>8.1563359123108992</c:v>
                </c:pt>
                <c:pt idx="6609">
                  <c:v>7.9821153845864004</c:v>
                </c:pt>
                <c:pt idx="6610">
                  <c:v>7.8004038834809002</c:v>
                </c:pt>
                <c:pt idx="6611">
                  <c:v>7.8208778113918997</c:v>
                </c:pt>
                <c:pt idx="6612">
                  <c:v>7.9661855190077002</c:v>
                </c:pt>
                <c:pt idx="6613">
                  <c:v>7.9597818877612996</c:v>
                </c:pt>
                <c:pt idx="6614">
                  <c:v>7.8186878875185997</c:v>
                </c:pt>
                <c:pt idx="6615">
                  <c:v>7.5146570080353001</c:v>
                </c:pt>
                <c:pt idx="6616">
                  <c:v>7.1586886729929002</c:v>
                </c:pt>
                <c:pt idx="6617">
                  <c:v>6.8680293446988001</c:v>
                </c:pt>
                <c:pt idx="6618">
                  <c:v>6.8796335395875001</c:v>
                </c:pt>
                <c:pt idx="6619">
                  <c:v>6.9456565791146003</c:v>
                </c:pt>
                <c:pt idx="6620">
                  <c:v>6.8702057714644997</c:v>
                </c:pt>
                <c:pt idx="6621">
                  <c:v>7.0208341718057001</c:v>
                </c:pt>
                <c:pt idx="6622">
                  <c:v>7.1060663206764998</c:v>
                </c:pt>
                <c:pt idx="6623">
                  <c:v>6.4710183039205997</c:v>
                </c:pt>
                <c:pt idx="6624">
                  <c:v>5.9316559298111997</c:v>
                </c:pt>
                <c:pt idx="6625">
                  <c:v>5.6570856123836002</c:v>
                </c:pt>
                <c:pt idx="6626">
                  <c:v>5.7507077531992001</c:v>
                </c:pt>
                <c:pt idx="6627">
                  <c:v>5.7679849015451996</c:v>
                </c:pt>
                <c:pt idx="6628">
                  <c:v>5.8345725599177998</c:v>
                </c:pt>
                <c:pt idx="6629">
                  <c:v>6.1281813137593</c:v>
                </c:pt>
                <c:pt idx="6630">
                  <c:v>6.431344586592</c:v>
                </c:pt>
                <c:pt idx="6631">
                  <c:v>6.4984551619018003</c:v>
                </c:pt>
                <c:pt idx="6632">
                  <c:v>6.3014553632709998</c:v>
                </c:pt>
                <c:pt idx="6633">
                  <c:v>6.2024976418740003</c:v>
                </c:pt>
                <c:pt idx="6634">
                  <c:v>6.169626070044</c:v>
                </c:pt>
                <c:pt idx="6635">
                  <c:v>6.0876185795930997</c:v>
                </c:pt>
                <c:pt idx="6636">
                  <c:v>6.0302144516035998</c:v>
                </c:pt>
                <c:pt idx="6637">
                  <c:v>6.0259880529008996</c:v>
                </c:pt>
                <c:pt idx="6638">
                  <c:v>5.8237413433269998</c:v>
                </c:pt>
                <c:pt idx="6639">
                  <c:v>5.6480947239621004</c:v>
                </c:pt>
                <c:pt idx="6640">
                  <c:v>5.5373154490743</c:v>
                </c:pt>
                <c:pt idx="6641">
                  <c:v>5.4624987173081996</c:v>
                </c:pt>
                <c:pt idx="6642">
                  <c:v>5.4407598584001997</c:v>
                </c:pt>
                <c:pt idx="6643">
                  <c:v>5.4626014812525003</c:v>
                </c:pt>
                <c:pt idx="6644">
                  <c:v>5.5157847541707996</c:v>
                </c:pt>
                <c:pt idx="6645">
                  <c:v>5.7629221669508004</c:v>
                </c:pt>
                <c:pt idx="6646">
                  <c:v>5.8805818064519997</c:v>
                </c:pt>
                <c:pt idx="6647">
                  <c:v>5.6208150485498001</c:v>
                </c:pt>
                <c:pt idx="6648">
                  <c:v>5.1417978301916003</c:v>
                </c:pt>
                <c:pt idx="6649">
                  <c:v>5.1506724811428004</c:v>
                </c:pt>
                <c:pt idx="6650">
                  <c:v>5.2845876764330004</c:v>
                </c:pt>
                <c:pt idx="6651">
                  <c:v>5.2768532603922003</c:v>
                </c:pt>
                <c:pt idx="6652">
                  <c:v>5.4674864196422996</c:v>
                </c:pt>
                <c:pt idx="6653">
                  <c:v>5.6235779940697004</c:v>
                </c:pt>
                <c:pt idx="6654">
                  <c:v>5.6288822779342</c:v>
                </c:pt>
                <c:pt idx="6655">
                  <c:v>5.5625251836825997</c:v>
                </c:pt>
                <c:pt idx="6656">
                  <c:v>5.4596273614547997</c:v>
                </c:pt>
                <c:pt idx="6657">
                  <c:v>5.3969789470915002</c:v>
                </c:pt>
                <c:pt idx="6658">
                  <c:v>5.3308563769718003</c:v>
                </c:pt>
                <c:pt idx="6659">
                  <c:v>5.2948962163011002</c:v>
                </c:pt>
                <c:pt idx="6660">
                  <c:v>5.2321853367528997</c:v>
                </c:pt>
                <c:pt idx="6661">
                  <c:v>5.1549525055609999</c:v>
                </c:pt>
                <c:pt idx="6662">
                  <c:v>5.1102140294950997</c:v>
                </c:pt>
                <c:pt idx="6663">
                  <c:v>5.0659688783641998</c:v>
                </c:pt>
                <c:pt idx="6664">
                  <c:v>4.9970075594684999</c:v>
                </c:pt>
                <c:pt idx="6665">
                  <c:v>4.9414030234058997</c:v>
                </c:pt>
                <c:pt idx="6666">
                  <c:v>4.9195585198067002</c:v>
                </c:pt>
                <c:pt idx="6667">
                  <c:v>5.0613802854792</c:v>
                </c:pt>
                <c:pt idx="6668">
                  <c:v>5.2198527376500001</c:v>
                </c:pt>
                <c:pt idx="6669">
                  <c:v>5.3861756206783999</c:v>
                </c:pt>
                <c:pt idx="6670">
                  <c:v>5.4748600889660999</c:v>
                </c:pt>
                <c:pt idx="6671">
                  <c:v>5.4512623189404996</c:v>
                </c:pt>
                <c:pt idx="6672">
                  <c:v>5.3619146312480002</c:v>
                </c:pt>
                <c:pt idx="6673">
                  <c:v>5.1277896854857001</c:v>
                </c:pt>
                <c:pt idx="6674">
                  <c:v>5.0526775005075004</c:v>
                </c:pt>
                <c:pt idx="6675">
                  <c:v>5.1284288172202999</c:v>
                </c:pt>
                <c:pt idx="6676">
                  <c:v>5.3083936152803997</c:v>
                </c:pt>
                <c:pt idx="6677">
                  <c:v>5.4393138745911003</c:v>
                </c:pt>
                <c:pt idx="6678">
                  <c:v>5.4383282422345998</c:v>
                </c:pt>
                <c:pt idx="6679">
                  <c:v>5.4621417393560003</c:v>
                </c:pt>
                <c:pt idx="6680">
                  <c:v>5.4164354952581997</c:v>
                </c:pt>
                <c:pt idx="6681">
                  <c:v>5.3658694799858999</c:v>
                </c:pt>
                <c:pt idx="6682">
                  <c:v>5.3087308463672001</c:v>
                </c:pt>
                <c:pt idx="6683">
                  <c:v>5.2449436477439999</c:v>
                </c:pt>
                <c:pt idx="6684">
                  <c:v>5.2253638242258003</c:v>
                </c:pt>
                <c:pt idx="6685">
                  <c:v>5.2093394425103998</c:v>
                </c:pt>
                <c:pt idx="6686">
                  <c:v>5.2006810395384004</c:v>
                </c:pt>
                <c:pt idx="6687">
                  <c:v>5.1772694054480004</c:v>
                </c:pt>
                <c:pt idx="6688">
                  <c:v>5.1318258394412997</c:v>
                </c:pt>
                <c:pt idx="6689">
                  <c:v>5.1186746460814998</c:v>
                </c:pt>
                <c:pt idx="6690">
                  <c:v>5.0940790335735997</c:v>
                </c:pt>
                <c:pt idx="6691">
                  <c:v>5.1233946355085003</c:v>
                </c:pt>
                <c:pt idx="6692">
                  <c:v>5.2450937284153998</c:v>
                </c:pt>
                <c:pt idx="6693">
                  <c:v>5.3241147128422002</c:v>
                </c:pt>
                <c:pt idx="6694">
                  <c:v>5.1567390892356002</c:v>
                </c:pt>
                <c:pt idx="6695">
                  <c:v>5.1499477864861998</c:v>
                </c:pt>
                <c:pt idx="6696">
                  <c:v>5.1350747844258997</c:v>
                </c:pt>
                <c:pt idx="6697">
                  <c:v>5.0583670068098998</c:v>
                </c:pt>
                <c:pt idx="6698">
                  <c:v>5.1052586604650001</c:v>
                </c:pt>
                <c:pt idx="6699">
                  <c:v>5.0747122049086002</c:v>
                </c:pt>
                <c:pt idx="6700">
                  <c:v>5.0355776942752</c:v>
                </c:pt>
                <c:pt idx="6701">
                  <c:v>5.0954192313954998</c:v>
                </c:pt>
                <c:pt idx="6702">
                  <c:v>5.1768692745343996</c:v>
                </c:pt>
                <c:pt idx="6703">
                  <c:v>5.1678937566572998</c:v>
                </c:pt>
                <c:pt idx="6704">
                  <c:v>5.2584603033111996</c:v>
                </c:pt>
                <c:pt idx="6705">
                  <c:v>5.2812411522667002</c:v>
                </c:pt>
                <c:pt idx="6706">
                  <c:v>5.2840818592099001</c:v>
                </c:pt>
                <c:pt idx="6707">
                  <c:v>5.2444699538495003</c:v>
                </c:pt>
                <c:pt idx="6708">
                  <c:v>5.2367849343052999</c:v>
                </c:pt>
                <c:pt idx="6709">
                  <c:v>5.2149312351157002</c:v>
                </c:pt>
                <c:pt idx="6710">
                  <c:v>5.1068235274197997</c:v>
                </c:pt>
                <c:pt idx="6711">
                  <c:v>5.0685436402628001</c:v>
                </c:pt>
                <c:pt idx="6712">
                  <c:v>4.9575698086731004</c:v>
                </c:pt>
                <c:pt idx="6713">
                  <c:v>4.8971327580899997</c:v>
                </c:pt>
                <c:pt idx="6714">
                  <c:v>4.9112916750017996</c:v>
                </c:pt>
                <c:pt idx="6715">
                  <c:v>4.9942734698934004</c:v>
                </c:pt>
                <c:pt idx="6716">
                  <c:v>5.2980348942604998</c:v>
                </c:pt>
                <c:pt idx="6717">
                  <c:v>5.6082070011715999</c:v>
                </c:pt>
                <c:pt idx="6718">
                  <c:v>5.2386343895317999</c:v>
                </c:pt>
                <c:pt idx="6719">
                  <c:v>5.2412027731455</c:v>
                </c:pt>
                <c:pt idx="6720">
                  <c:v>5.2907549339292004</c:v>
                </c:pt>
                <c:pt idx="6721">
                  <c:v>5.2138240297738001</c:v>
                </c:pt>
                <c:pt idx="6722">
                  <c:v>5.2693042307924003</c:v>
                </c:pt>
                <c:pt idx="6723">
                  <c:v>5.2640032200654003</c:v>
                </c:pt>
                <c:pt idx="6724">
                  <c:v>5.3270006295731998</c:v>
                </c:pt>
                <c:pt idx="6725">
                  <c:v>5.3850649482205997</c:v>
                </c:pt>
                <c:pt idx="6726">
                  <c:v>5.4174672284338001</c:v>
                </c:pt>
                <c:pt idx="6727">
                  <c:v>5.4714503591239998</c:v>
                </c:pt>
                <c:pt idx="6728">
                  <c:v>5.7277294041260998</c:v>
                </c:pt>
                <c:pt idx="6729">
                  <c:v>5.6906322141547996</c:v>
                </c:pt>
                <c:pt idx="6730">
                  <c:v>5.7777282965215999</c:v>
                </c:pt>
                <c:pt idx="6731">
                  <c:v>5.7846865987099001</c:v>
                </c:pt>
                <c:pt idx="6732">
                  <c:v>5.6002572188614002</c:v>
                </c:pt>
                <c:pt idx="6733">
                  <c:v>5.4038396715866002</c:v>
                </c:pt>
                <c:pt idx="6734">
                  <c:v>5.5755982904353996</c:v>
                </c:pt>
                <c:pt idx="6735">
                  <c:v>5.2875794359138997</c:v>
                </c:pt>
                <c:pt idx="6736">
                  <c:v>5.1539385805515003</c:v>
                </c:pt>
                <c:pt idx="6737">
                  <c:v>5.1096527534135996</c:v>
                </c:pt>
                <c:pt idx="6738">
                  <c:v>5.1238404236354</c:v>
                </c:pt>
                <c:pt idx="6739">
                  <c:v>5.3465865985722001</c:v>
                </c:pt>
                <c:pt idx="6740">
                  <c:v>5.5855820824134002</c:v>
                </c:pt>
                <c:pt idx="6741">
                  <c:v>6.0990875178864004</c:v>
                </c:pt>
                <c:pt idx="6742">
                  <c:v>6.5194079278357</c:v>
                </c:pt>
                <c:pt idx="6743">
                  <c:v>6.1884946450512004</c:v>
                </c:pt>
                <c:pt idx="6744">
                  <c:v>5.9071103303798997</c:v>
                </c:pt>
                <c:pt idx="6745">
                  <c:v>5.9454783642438001</c:v>
                </c:pt>
                <c:pt idx="6746">
                  <c:v>5.9753595259815002</c:v>
                </c:pt>
                <c:pt idx="6747">
                  <c:v>6.0131715724639001</c:v>
                </c:pt>
                <c:pt idx="6748">
                  <c:v>5.9775142544789004</c:v>
                </c:pt>
                <c:pt idx="6749">
                  <c:v>6.0041724183992002</c:v>
                </c:pt>
                <c:pt idx="6750">
                  <c:v>6.1905747323944</c:v>
                </c:pt>
                <c:pt idx="6751">
                  <c:v>6.2601428028069996</c:v>
                </c:pt>
                <c:pt idx="6752">
                  <c:v>6.1111116073262002</c:v>
                </c:pt>
                <c:pt idx="6753">
                  <c:v>5.9619226604388</c:v>
                </c:pt>
                <c:pt idx="6754">
                  <c:v>6.0662217918178003</c:v>
                </c:pt>
                <c:pt idx="6755">
                  <c:v>6.2927586390894996</c:v>
                </c:pt>
                <c:pt idx="6756">
                  <c:v>6.4803285437106002</c:v>
                </c:pt>
                <c:pt idx="6757">
                  <c:v>6.3142108801474999</c:v>
                </c:pt>
                <c:pt idx="6758">
                  <c:v>5.7811395912557</c:v>
                </c:pt>
                <c:pt idx="6759">
                  <c:v>5.5059485980579002</c:v>
                </c:pt>
                <c:pt idx="6760">
                  <c:v>5.7042035699521998</c:v>
                </c:pt>
                <c:pt idx="6761">
                  <c:v>6.1994544903974003</c:v>
                </c:pt>
                <c:pt idx="6762">
                  <c:v>6.6207499501982001</c:v>
                </c:pt>
                <c:pt idx="6763">
                  <c:v>6.9165446335612</c:v>
                </c:pt>
                <c:pt idx="6764">
                  <c:v>7.2140996472334997</c:v>
                </c:pt>
                <c:pt idx="6765">
                  <c:v>7.6038348119992003</c:v>
                </c:pt>
                <c:pt idx="6766">
                  <c:v>7.6755200239382004</c:v>
                </c:pt>
                <c:pt idx="6767">
                  <c:v>7.744437030886</c:v>
                </c:pt>
                <c:pt idx="6768">
                  <c:v>7.8574799253276</c:v>
                </c:pt>
                <c:pt idx="6769">
                  <c:v>8.0468791466450007</c:v>
                </c:pt>
                <c:pt idx="6770">
                  <c:v>8.2038048252353004</c:v>
                </c:pt>
                <c:pt idx="6771">
                  <c:v>8.2867692500954</c:v>
                </c:pt>
                <c:pt idx="6772">
                  <c:v>8.2047148847063003</c:v>
                </c:pt>
                <c:pt idx="6773">
                  <c:v>8.3393714464409996</c:v>
                </c:pt>
                <c:pt idx="6774">
                  <c:v>7.3192651684949999</c:v>
                </c:pt>
                <c:pt idx="6775">
                  <c:v>6.8616227462878996</c:v>
                </c:pt>
                <c:pt idx="6776">
                  <c:v>6.3773068437768998</c:v>
                </c:pt>
                <c:pt idx="6777">
                  <c:v>5.7818065417394999</c:v>
                </c:pt>
                <c:pt idx="6778">
                  <c:v>5.2623244650574001</c:v>
                </c:pt>
                <c:pt idx="6779">
                  <c:v>4.9949999007967003</c:v>
                </c:pt>
                <c:pt idx="6780">
                  <c:v>4.7781963419932998</c:v>
                </c:pt>
                <c:pt idx="6781">
                  <c:v>4.7220385043917004</c:v>
                </c:pt>
                <c:pt idx="6782">
                  <c:v>4.7577628399850997</c:v>
                </c:pt>
                <c:pt idx="6783">
                  <c:v>4.8169965545534996</c:v>
                </c:pt>
                <c:pt idx="6784">
                  <c:v>4.9193402315338997</c:v>
                </c:pt>
                <c:pt idx="6785">
                  <c:v>5.0470021501308997</c:v>
                </c:pt>
                <c:pt idx="6786">
                  <c:v>5.0877552524301999</c:v>
                </c:pt>
                <c:pt idx="6787">
                  <c:v>5.2462758558841998</c:v>
                </c:pt>
                <c:pt idx="6788">
                  <c:v>5.5097817804179998</c:v>
                </c:pt>
                <c:pt idx="6789">
                  <c:v>5.6628480734471998</c:v>
                </c:pt>
                <c:pt idx="6790">
                  <c:v>5.6983415754343998</c:v>
                </c:pt>
                <c:pt idx="6791">
                  <c:v>5.6184488766209002</c:v>
                </c:pt>
                <c:pt idx="6792">
                  <c:v>5.5205640547458001</c:v>
                </c:pt>
                <c:pt idx="6793">
                  <c:v>5.5276735400485002</c:v>
                </c:pt>
                <c:pt idx="6794">
                  <c:v>5.5222608605924997</c:v>
                </c:pt>
                <c:pt idx="6795">
                  <c:v>5.5374960390246999</c:v>
                </c:pt>
                <c:pt idx="6796">
                  <c:v>5.4284691325239001</c:v>
                </c:pt>
                <c:pt idx="6797">
                  <c:v>5.4658224487249996</c:v>
                </c:pt>
                <c:pt idx="6798">
                  <c:v>5.5896962131787999</c:v>
                </c:pt>
                <c:pt idx="6799">
                  <c:v>5.7534170222860999</c:v>
                </c:pt>
                <c:pt idx="6800">
                  <c:v>6.0138632703047001</c:v>
                </c:pt>
                <c:pt idx="6801">
                  <c:v>6.0135080355886998</c:v>
                </c:pt>
                <c:pt idx="6802">
                  <c:v>6.0309346402250004</c:v>
                </c:pt>
                <c:pt idx="6803">
                  <c:v>6.0853983475693996</c:v>
                </c:pt>
                <c:pt idx="6804">
                  <c:v>5.9239821456415998</c:v>
                </c:pt>
                <c:pt idx="6805">
                  <c:v>5.7725172226968002</c:v>
                </c:pt>
                <c:pt idx="6806">
                  <c:v>5.8590406130200998</c:v>
                </c:pt>
                <c:pt idx="6807">
                  <c:v>5.9565390472994997</c:v>
                </c:pt>
                <c:pt idx="6808">
                  <c:v>6.0790178352312001</c:v>
                </c:pt>
                <c:pt idx="6809">
                  <c:v>6.0973297360857996</c:v>
                </c:pt>
                <c:pt idx="6810">
                  <c:v>6.0963268371349999</c:v>
                </c:pt>
                <c:pt idx="6811">
                  <c:v>6.3234436436657999</c:v>
                </c:pt>
                <c:pt idx="6812">
                  <c:v>6.3569456193881999</c:v>
                </c:pt>
                <c:pt idx="6813">
                  <c:v>5.8993687278006997</c:v>
                </c:pt>
                <c:pt idx="6814">
                  <c:v>5.2438616703663996</c:v>
                </c:pt>
                <c:pt idx="6815">
                  <c:v>4.5246809527611003</c:v>
                </c:pt>
                <c:pt idx="6816">
                  <c:v>3.9602530492652002</c:v>
                </c:pt>
                <c:pt idx="6817">
                  <c:v>3.7315243451115001</c:v>
                </c:pt>
                <c:pt idx="6818">
                  <c:v>3.3780280031441001</c:v>
                </c:pt>
                <c:pt idx="6819">
                  <c:v>3.5020008238511</c:v>
                </c:pt>
                <c:pt idx="6820">
                  <c:v>3.9007151171315</c:v>
                </c:pt>
                <c:pt idx="6821">
                  <c:v>4.2775788890401998</c:v>
                </c:pt>
                <c:pt idx="6822">
                  <c:v>4.4002685890970996</c:v>
                </c:pt>
                <c:pt idx="6823">
                  <c:v>4.3332367134835996</c:v>
                </c:pt>
                <c:pt idx="6824">
                  <c:v>4.2370235374509004</c:v>
                </c:pt>
                <c:pt idx="6825">
                  <c:v>4.0824053027889997</c:v>
                </c:pt>
                <c:pt idx="6826">
                  <c:v>3.9915898103195002</c:v>
                </c:pt>
                <c:pt idx="6827">
                  <c:v>3.9294419761775998</c:v>
                </c:pt>
                <c:pt idx="6828">
                  <c:v>3.9481477236187001</c:v>
                </c:pt>
                <c:pt idx="6829">
                  <c:v>3.9451112501893002</c:v>
                </c:pt>
                <c:pt idx="6830">
                  <c:v>4.0641728605995997</c:v>
                </c:pt>
                <c:pt idx="6831">
                  <c:v>4.1999894909908999</c:v>
                </c:pt>
                <c:pt idx="6832">
                  <c:v>4.1611645901754004</c:v>
                </c:pt>
                <c:pt idx="6833">
                  <c:v>4.2328723947378997</c:v>
                </c:pt>
                <c:pt idx="6834">
                  <c:v>4.4016083310137999</c:v>
                </c:pt>
                <c:pt idx="6835">
                  <c:v>4.5621004432585996</c:v>
                </c:pt>
                <c:pt idx="6836">
                  <c:v>4.9331593329655004</c:v>
                </c:pt>
                <c:pt idx="6837">
                  <c:v>5.2735745958295004</c:v>
                </c:pt>
                <c:pt idx="6838">
                  <c:v>5.6655094687782999</c:v>
                </c:pt>
                <c:pt idx="6839">
                  <c:v>5.1691646394430002</c:v>
                </c:pt>
                <c:pt idx="6840">
                  <c:v>4.6765118681775002</c:v>
                </c:pt>
                <c:pt idx="6841">
                  <c:v>4.3079551138336001</c:v>
                </c:pt>
                <c:pt idx="6842">
                  <c:v>4.0018841359796999</c:v>
                </c:pt>
                <c:pt idx="6843">
                  <c:v>4.0313663914918001</c:v>
                </c:pt>
                <c:pt idx="6844">
                  <c:v>4.1190605030162999</c:v>
                </c:pt>
                <c:pt idx="6845">
                  <c:v>4.2153835239396997</c:v>
                </c:pt>
                <c:pt idx="6846">
                  <c:v>4.1748338971169003</c:v>
                </c:pt>
                <c:pt idx="6847">
                  <c:v>4.0874750408563996</c:v>
                </c:pt>
                <c:pt idx="6848">
                  <c:v>4.2022175181402002</c:v>
                </c:pt>
                <c:pt idx="6849">
                  <c:v>4.3677013154660997</c:v>
                </c:pt>
                <c:pt idx="6850">
                  <c:v>4.6226364821720001</c:v>
                </c:pt>
                <c:pt idx="6851">
                  <c:v>4.8855473034164998</c:v>
                </c:pt>
                <c:pt idx="6852">
                  <c:v>5.0502679264830004</c:v>
                </c:pt>
                <c:pt idx="6853">
                  <c:v>5.1203681144745001</c:v>
                </c:pt>
                <c:pt idx="6854">
                  <c:v>5.1520151796825999</c:v>
                </c:pt>
                <c:pt idx="6855">
                  <c:v>5.0954384559169004</c:v>
                </c:pt>
                <c:pt idx="6856">
                  <c:v>4.9750683360682997</c:v>
                </c:pt>
                <c:pt idx="6857">
                  <c:v>4.9847841487410998</c:v>
                </c:pt>
                <c:pt idx="6858">
                  <c:v>5.0731979285683</c:v>
                </c:pt>
                <c:pt idx="6859">
                  <c:v>5.2526781293626996</c:v>
                </c:pt>
                <c:pt idx="6860">
                  <c:v>5.5972773888478997</c:v>
                </c:pt>
                <c:pt idx="6861">
                  <c:v>5.9989170112860997</c:v>
                </c:pt>
                <c:pt idx="6862">
                  <c:v>6.2683707076308997</c:v>
                </c:pt>
                <c:pt idx="6863">
                  <c:v>6.4446733793483997</c:v>
                </c:pt>
                <c:pt idx="6864">
                  <c:v>6.6733191530687002</c:v>
                </c:pt>
                <c:pt idx="6865">
                  <c:v>6.8172623244980004</c:v>
                </c:pt>
                <c:pt idx="6866">
                  <c:v>6.9342430022831998</c:v>
                </c:pt>
                <c:pt idx="6867">
                  <c:v>7.0278491989693004</c:v>
                </c:pt>
                <c:pt idx="6868">
                  <c:v>6.5816635847434997</c:v>
                </c:pt>
                <c:pt idx="6869">
                  <c:v>6.0919248980990002</c:v>
                </c:pt>
                <c:pt idx="6870">
                  <c:v>5.9529025584944</c:v>
                </c:pt>
                <c:pt idx="6871">
                  <c:v>5.8728978228640996</c:v>
                </c:pt>
                <c:pt idx="6872">
                  <c:v>5.5689228175040997</c:v>
                </c:pt>
                <c:pt idx="6873">
                  <c:v>5.5387392603301002</c:v>
                </c:pt>
                <c:pt idx="6874">
                  <c:v>5.6009507871272</c:v>
                </c:pt>
                <c:pt idx="6875">
                  <c:v>5.5050032323557003</c:v>
                </c:pt>
                <c:pt idx="6876">
                  <c:v>5.4656902280536999</c:v>
                </c:pt>
                <c:pt idx="6877">
                  <c:v>5.4175418130041004</c:v>
                </c:pt>
                <c:pt idx="6878">
                  <c:v>5.3506961242043003</c:v>
                </c:pt>
                <c:pt idx="6879">
                  <c:v>5.3080697928600999</c:v>
                </c:pt>
                <c:pt idx="6880">
                  <c:v>5.1718700978805003</c:v>
                </c:pt>
                <c:pt idx="6881">
                  <c:v>5.1024697550548002</c:v>
                </c:pt>
                <c:pt idx="6882">
                  <c:v>5.0659430979342996</c:v>
                </c:pt>
                <c:pt idx="6883">
                  <c:v>5.0229893759589004</c:v>
                </c:pt>
                <c:pt idx="6884">
                  <c:v>5.0271733818289004</c:v>
                </c:pt>
                <c:pt idx="6885">
                  <c:v>5.1223876910541</c:v>
                </c:pt>
                <c:pt idx="6886">
                  <c:v>5.0667798051570001</c:v>
                </c:pt>
                <c:pt idx="6887">
                  <c:v>4.8589668015459999</c:v>
                </c:pt>
                <c:pt idx="6888">
                  <c:v>4.6028695807578002</c:v>
                </c:pt>
                <c:pt idx="6889">
                  <c:v>4.6011294414166004</c:v>
                </c:pt>
                <c:pt idx="6890">
                  <c:v>4.4668983426511</c:v>
                </c:pt>
                <c:pt idx="6891">
                  <c:v>4.3078981636567999</c:v>
                </c:pt>
                <c:pt idx="6892">
                  <c:v>4.6794271244279004</c:v>
                </c:pt>
                <c:pt idx="6893">
                  <c:v>4.9032436127608001</c:v>
                </c:pt>
                <c:pt idx="6894">
                  <c:v>4.9906103595953999</c:v>
                </c:pt>
                <c:pt idx="6895">
                  <c:v>4.9375812373638999</c:v>
                </c:pt>
                <c:pt idx="6896">
                  <c:v>4.8315916770428</c:v>
                </c:pt>
                <c:pt idx="6897">
                  <c:v>4.7316876071914997</c:v>
                </c:pt>
                <c:pt idx="6898">
                  <c:v>4.7810001236276998</c:v>
                </c:pt>
                <c:pt idx="6899">
                  <c:v>4.7569222996373997</c:v>
                </c:pt>
                <c:pt idx="6900">
                  <c:v>4.5703300757480001</c:v>
                </c:pt>
                <c:pt idx="6901">
                  <c:v>4.5694916481648997</c:v>
                </c:pt>
                <c:pt idx="6902">
                  <c:v>4.6243330343585001</c:v>
                </c:pt>
                <c:pt idx="6903">
                  <c:v>4.6084622813302003</c:v>
                </c:pt>
                <c:pt idx="6904">
                  <c:v>4.5578433193257002</c:v>
                </c:pt>
                <c:pt idx="6905">
                  <c:v>4.5641083328996004</c:v>
                </c:pt>
                <c:pt idx="6906">
                  <c:v>4.5808420505607002</c:v>
                </c:pt>
                <c:pt idx="6907">
                  <c:v>4.6208884325852004</c:v>
                </c:pt>
                <c:pt idx="6908">
                  <c:v>4.7434373046475002</c:v>
                </c:pt>
                <c:pt idx="6909">
                  <c:v>4.8145749414032002</c:v>
                </c:pt>
                <c:pt idx="6910">
                  <c:v>5.0466412116218997</c:v>
                </c:pt>
                <c:pt idx="6911">
                  <c:v>5.0962454395277996</c:v>
                </c:pt>
                <c:pt idx="6912">
                  <c:v>5.1027905007614001</c:v>
                </c:pt>
                <c:pt idx="6913">
                  <c:v>4.8816423471397004</c:v>
                </c:pt>
                <c:pt idx="6914">
                  <c:v>4.4687722005712001</c:v>
                </c:pt>
                <c:pt idx="6915">
                  <c:v>4.1970518693040004</c:v>
                </c:pt>
                <c:pt idx="6916">
                  <c:v>3.9591070037447</c:v>
                </c:pt>
                <c:pt idx="6917">
                  <c:v>3.9142358238509001</c:v>
                </c:pt>
                <c:pt idx="6918">
                  <c:v>4.0049272699333001</c:v>
                </c:pt>
                <c:pt idx="6919">
                  <c:v>4.0124099009038998</c:v>
                </c:pt>
                <c:pt idx="6920">
                  <c:v>3.9821165638654001</c:v>
                </c:pt>
                <c:pt idx="6921">
                  <c:v>4.0205197871804002</c:v>
                </c:pt>
                <c:pt idx="6922">
                  <c:v>4.0280243425237003</c:v>
                </c:pt>
                <c:pt idx="6923">
                  <c:v>4.2268663837156</c:v>
                </c:pt>
                <c:pt idx="6924">
                  <c:v>4.1306625239464996</c:v>
                </c:pt>
                <c:pt idx="6925">
                  <c:v>4.1651513443082004</c:v>
                </c:pt>
                <c:pt idx="6926">
                  <c:v>4.2619529718194</c:v>
                </c:pt>
                <c:pt idx="6927">
                  <c:v>4.3901668351656999</c:v>
                </c:pt>
                <c:pt idx="6928">
                  <c:v>4.4602161809555998</c:v>
                </c:pt>
                <c:pt idx="6929">
                  <c:v>4.5840582939618004</c:v>
                </c:pt>
                <c:pt idx="6930">
                  <c:v>4.7296321944121997</c:v>
                </c:pt>
                <c:pt idx="6931">
                  <c:v>4.6578848158144002</c:v>
                </c:pt>
                <c:pt idx="6932">
                  <c:v>4.7827508733880997</c:v>
                </c:pt>
                <c:pt idx="6933">
                  <c:v>4.8559760383365003</c:v>
                </c:pt>
                <c:pt idx="6934">
                  <c:v>4.8098140059933003</c:v>
                </c:pt>
                <c:pt idx="6935">
                  <c:v>4.3935443522583997</c:v>
                </c:pt>
                <c:pt idx="6936">
                  <c:v>4.6319146641530997</c:v>
                </c:pt>
                <c:pt idx="6937">
                  <c:v>4.9904486194531001</c:v>
                </c:pt>
                <c:pt idx="6938">
                  <c:v>5.1387043246627</c:v>
                </c:pt>
                <c:pt idx="6939">
                  <c:v>5.3067955252208003</c:v>
                </c:pt>
                <c:pt idx="6940">
                  <c:v>5.3698005143743996</c:v>
                </c:pt>
                <c:pt idx="6941">
                  <c:v>5.3018809269086002</c:v>
                </c:pt>
                <c:pt idx="6942">
                  <c:v>5.2568603098719997</c:v>
                </c:pt>
                <c:pt idx="6943">
                  <c:v>5.2223272446187003</c:v>
                </c:pt>
                <c:pt idx="6944">
                  <c:v>5.1590003090562</c:v>
                </c:pt>
                <c:pt idx="6945">
                  <c:v>4.9602657603865001</c:v>
                </c:pt>
                <c:pt idx="6946">
                  <c:v>4.8347865540986996</c:v>
                </c:pt>
                <c:pt idx="6947">
                  <c:v>4.7732191130109998</c:v>
                </c:pt>
                <c:pt idx="6948">
                  <c:v>4.7991431651322998</c:v>
                </c:pt>
                <c:pt idx="6949">
                  <c:v>4.7220887239682998</c:v>
                </c:pt>
                <c:pt idx="6950">
                  <c:v>4.6753069579108004</c:v>
                </c:pt>
                <c:pt idx="6951">
                  <c:v>4.6919169564615002</c:v>
                </c:pt>
                <c:pt idx="6952">
                  <c:v>4.9810793018626001</c:v>
                </c:pt>
                <c:pt idx="6953">
                  <c:v>4.8247942218153996</c:v>
                </c:pt>
                <c:pt idx="6954">
                  <c:v>4.5414649882468003</c:v>
                </c:pt>
                <c:pt idx="6955">
                  <c:v>4.6272802801228998</c:v>
                </c:pt>
                <c:pt idx="6956">
                  <c:v>4.9448924911000001</c:v>
                </c:pt>
                <c:pt idx="6957">
                  <c:v>5.0745880166876001</c:v>
                </c:pt>
                <c:pt idx="6958">
                  <c:v>5.2491975475648003</c:v>
                </c:pt>
                <c:pt idx="6959">
                  <c:v>5.3615583716398998</c:v>
                </c:pt>
                <c:pt idx="6960">
                  <c:v>5.3350947481163002</c:v>
                </c:pt>
                <c:pt idx="6961">
                  <c:v>5.3445946389327004</c:v>
                </c:pt>
                <c:pt idx="6962">
                  <c:v>4.7474649529321997</c:v>
                </c:pt>
                <c:pt idx="6963">
                  <c:v>4.6881717586395997</c:v>
                </c:pt>
                <c:pt idx="6964">
                  <c:v>4.7978538472801997</c:v>
                </c:pt>
                <c:pt idx="6965">
                  <c:v>4.5775889272803996</c:v>
                </c:pt>
                <c:pt idx="6966">
                  <c:v>4.5979926453125</c:v>
                </c:pt>
                <c:pt idx="6967">
                  <c:v>4.6894729415751</c:v>
                </c:pt>
                <c:pt idx="6968">
                  <c:v>4.5230713683456001</c:v>
                </c:pt>
                <c:pt idx="6969">
                  <c:v>4.3476061776744004</c:v>
                </c:pt>
                <c:pt idx="6970">
                  <c:v>4.1733842578019997</c:v>
                </c:pt>
                <c:pt idx="6971">
                  <c:v>4.0793472358085996</c:v>
                </c:pt>
                <c:pt idx="6972">
                  <c:v>3.9875558967231002</c:v>
                </c:pt>
                <c:pt idx="6973">
                  <c:v>3.8828113863336999</c:v>
                </c:pt>
                <c:pt idx="6974">
                  <c:v>3.7552744801393998</c:v>
                </c:pt>
                <c:pt idx="6975">
                  <c:v>3.6478911473435001</c:v>
                </c:pt>
                <c:pt idx="6976">
                  <c:v>3.5881634137819001</c:v>
                </c:pt>
                <c:pt idx="6977">
                  <c:v>3.6133121395326002</c:v>
                </c:pt>
                <c:pt idx="6978">
                  <c:v>3.6793334288283002</c:v>
                </c:pt>
                <c:pt idx="6979">
                  <c:v>3.8514254705803999</c:v>
                </c:pt>
                <c:pt idx="6980">
                  <c:v>4.2508439473128998</c:v>
                </c:pt>
                <c:pt idx="6981">
                  <c:v>4.5230039758576996</c:v>
                </c:pt>
                <c:pt idx="6982">
                  <c:v>4.7039644646810999</c:v>
                </c:pt>
                <c:pt idx="6983">
                  <c:v>4.8824851409222001</c:v>
                </c:pt>
                <c:pt idx="6984">
                  <c:v>5.0152070240100999</c:v>
                </c:pt>
                <c:pt idx="6985">
                  <c:v>5.1673868581382996</c:v>
                </c:pt>
                <c:pt idx="6986">
                  <c:v>5.6945406058699</c:v>
                </c:pt>
                <c:pt idx="6987">
                  <c:v>6.1282364014716997</c:v>
                </c:pt>
                <c:pt idx="6988">
                  <c:v>6.1475230699822996</c:v>
                </c:pt>
                <c:pt idx="6989">
                  <c:v>6.2902431823349003</c:v>
                </c:pt>
                <c:pt idx="6990">
                  <c:v>6.3926860207941996</c:v>
                </c:pt>
                <c:pt idx="6991">
                  <c:v>6.5207388744681003</c:v>
                </c:pt>
                <c:pt idx="6992">
                  <c:v>6.7098954278532004</c:v>
                </c:pt>
                <c:pt idx="6993">
                  <c:v>6.7965678894956998</c:v>
                </c:pt>
                <c:pt idx="6994">
                  <c:v>6.8707201442443004</c:v>
                </c:pt>
                <c:pt idx="6995">
                  <c:v>6.9332072513516003</c:v>
                </c:pt>
                <c:pt idx="6996">
                  <c:v>7.0098230401819004</c:v>
                </c:pt>
                <c:pt idx="6997">
                  <c:v>7.0490635195491</c:v>
                </c:pt>
                <c:pt idx="6998">
                  <c:v>7.0281701730007997</c:v>
                </c:pt>
                <c:pt idx="6999">
                  <c:v>6.9711837369116996</c:v>
                </c:pt>
                <c:pt idx="7000">
                  <c:v>6.8192756080155998</c:v>
                </c:pt>
                <c:pt idx="7001">
                  <c:v>6.6224352782661002</c:v>
                </c:pt>
                <c:pt idx="7002">
                  <c:v>6.4955482873166996</c:v>
                </c:pt>
                <c:pt idx="7003">
                  <c:v>6.4368148472872999</c:v>
                </c:pt>
                <c:pt idx="7004">
                  <c:v>6.3795445692017996</c:v>
                </c:pt>
                <c:pt idx="7005">
                  <c:v>6.4059765718066002</c:v>
                </c:pt>
                <c:pt idx="7006">
                  <c:v>6.5032261687382</c:v>
                </c:pt>
                <c:pt idx="7007">
                  <c:v>6.5745519834603998</c:v>
                </c:pt>
                <c:pt idx="7008">
                  <c:v>6.6134837539114004</c:v>
                </c:pt>
                <c:pt idx="7009">
                  <c:v>6.6752952504675003</c:v>
                </c:pt>
                <c:pt idx="7010">
                  <c:v>6.6655648891085004</c:v>
                </c:pt>
                <c:pt idx="7011">
                  <c:v>6.5874476848669996</c:v>
                </c:pt>
                <c:pt idx="7012">
                  <c:v>6.4794193788171004</c:v>
                </c:pt>
                <c:pt idx="7013">
                  <c:v>6.3681451941629001</c:v>
                </c:pt>
                <c:pt idx="7014">
                  <c:v>6.3447609293634004</c:v>
                </c:pt>
                <c:pt idx="7015">
                  <c:v>6.3796586323245998</c:v>
                </c:pt>
                <c:pt idx="7016">
                  <c:v>6.3036399354582997</c:v>
                </c:pt>
                <c:pt idx="7017">
                  <c:v>6.2621175216509997</c:v>
                </c:pt>
                <c:pt idx="7018">
                  <c:v>6.2367368780122998</c:v>
                </c:pt>
                <c:pt idx="7019">
                  <c:v>6.2205792373305</c:v>
                </c:pt>
                <c:pt idx="7020">
                  <c:v>6.2443767451827004</c:v>
                </c:pt>
                <c:pt idx="7021">
                  <c:v>6.4292742483846999</c:v>
                </c:pt>
                <c:pt idx="7022">
                  <c:v>6.4911817131787002</c:v>
                </c:pt>
                <c:pt idx="7023">
                  <c:v>6.5423266929392003</c:v>
                </c:pt>
                <c:pt idx="7024">
                  <c:v>6.6033127110054002</c:v>
                </c:pt>
                <c:pt idx="7025">
                  <c:v>6.6781623493067999</c:v>
                </c:pt>
                <c:pt idx="7026">
                  <c:v>6.8113062551143999</c:v>
                </c:pt>
                <c:pt idx="7027">
                  <c:v>6.9159772754039999</c:v>
                </c:pt>
                <c:pt idx="7028">
                  <c:v>6.9832179037954001</c:v>
                </c:pt>
                <c:pt idx="7029">
                  <c:v>7.0991652577376003</c:v>
                </c:pt>
                <c:pt idx="7030">
                  <c:v>7.2666842695208</c:v>
                </c:pt>
                <c:pt idx="7031">
                  <c:v>7.1333384152191996</c:v>
                </c:pt>
                <c:pt idx="7032">
                  <c:v>7.0990273570182003</c:v>
                </c:pt>
                <c:pt idx="7033">
                  <c:v>7.0525375628561999</c:v>
                </c:pt>
                <c:pt idx="7034">
                  <c:v>7.1089180976576998</c:v>
                </c:pt>
                <c:pt idx="7035">
                  <c:v>7.1551970442410999</c:v>
                </c:pt>
                <c:pt idx="7036">
                  <c:v>7.0632303995054002</c:v>
                </c:pt>
                <c:pt idx="7037">
                  <c:v>7.0927668488200002</c:v>
                </c:pt>
                <c:pt idx="7038">
                  <c:v>7.2599411204018001</c:v>
                </c:pt>
                <c:pt idx="7039">
                  <c:v>6.8509511177037998</c:v>
                </c:pt>
                <c:pt idx="7040">
                  <c:v>5.7619409062704996</c:v>
                </c:pt>
                <c:pt idx="7041">
                  <c:v>5.2655632383636002</c:v>
                </c:pt>
                <c:pt idx="7042">
                  <c:v>5.1106132141986</c:v>
                </c:pt>
                <c:pt idx="7043">
                  <c:v>5.0981148886782002</c:v>
                </c:pt>
                <c:pt idx="7044">
                  <c:v>5.0330184645133</c:v>
                </c:pt>
                <c:pt idx="7045">
                  <c:v>4.7610402994805998</c:v>
                </c:pt>
                <c:pt idx="7046">
                  <c:v>4.6290703151633998</c:v>
                </c:pt>
                <c:pt idx="7047">
                  <c:v>4.6274144206615997</c:v>
                </c:pt>
                <c:pt idx="7048">
                  <c:v>4.5362427472330999</c:v>
                </c:pt>
                <c:pt idx="7049">
                  <c:v>4.4172306368465</c:v>
                </c:pt>
                <c:pt idx="7050">
                  <c:v>4.3078318845126002</c:v>
                </c:pt>
                <c:pt idx="7051">
                  <c:v>4.3321225651226003</c:v>
                </c:pt>
                <c:pt idx="7052">
                  <c:v>4.4140497367903997</c:v>
                </c:pt>
                <c:pt idx="7053">
                  <c:v>4.4322507120954997</c:v>
                </c:pt>
                <c:pt idx="7054">
                  <c:v>4.7219689393896997</c:v>
                </c:pt>
                <c:pt idx="7055">
                  <c:v>4.8609336421184999</c:v>
                </c:pt>
                <c:pt idx="7056">
                  <c:v>4.9741558671946997</c:v>
                </c:pt>
                <c:pt idx="7057">
                  <c:v>5.2041686256687996</c:v>
                </c:pt>
                <c:pt idx="7058">
                  <c:v>5.3069922157463001</c:v>
                </c:pt>
                <c:pt idx="7059">
                  <c:v>5.2278783383681002</c:v>
                </c:pt>
                <c:pt idx="7060">
                  <c:v>5.4181549494460004</c:v>
                </c:pt>
                <c:pt idx="7061">
                  <c:v>5.4015006678999002</c:v>
                </c:pt>
                <c:pt idx="7062">
                  <c:v>5.3168149506033</c:v>
                </c:pt>
                <c:pt idx="7063">
                  <c:v>5.0479830901775999</c:v>
                </c:pt>
                <c:pt idx="7064">
                  <c:v>5.1292794929548</c:v>
                </c:pt>
                <c:pt idx="7065">
                  <c:v>5.2910125224522</c:v>
                </c:pt>
                <c:pt idx="7066">
                  <c:v>5.1159567269256003</c:v>
                </c:pt>
                <c:pt idx="7067">
                  <c:v>4.9752861077848003</c:v>
                </c:pt>
                <c:pt idx="7068">
                  <c:v>4.9591415811364996</c:v>
                </c:pt>
                <c:pt idx="7069">
                  <c:v>4.9621656959312999</c:v>
                </c:pt>
                <c:pt idx="7070">
                  <c:v>4.9703844687877003</c:v>
                </c:pt>
                <c:pt idx="7071">
                  <c:v>5.1273242793926999</c:v>
                </c:pt>
                <c:pt idx="7072">
                  <c:v>5.2156054080651</c:v>
                </c:pt>
                <c:pt idx="7073">
                  <c:v>5.200557128082</c:v>
                </c:pt>
                <c:pt idx="7074">
                  <c:v>5.1491277225841001</c:v>
                </c:pt>
                <c:pt idx="7075">
                  <c:v>5.2656510863732997</c:v>
                </c:pt>
                <c:pt idx="7076">
                  <c:v>5.2152366547996003</c:v>
                </c:pt>
                <c:pt idx="7077">
                  <c:v>5.6245313920741999</c:v>
                </c:pt>
                <c:pt idx="7078">
                  <c:v>5.7422107356618</c:v>
                </c:pt>
                <c:pt idx="7079">
                  <c:v>5.6922130628363998</c:v>
                </c:pt>
                <c:pt idx="7080">
                  <c:v>5.8980410793338001</c:v>
                </c:pt>
                <c:pt idx="7081">
                  <c:v>5.9845809980898004</c:v>
                </c:pt>
                <c:pt idx="7082">
                  <c:v>5.8459967506521</c:v>
                </c:pt>
                <c:pt idx="7083">
                  <c:v>5.8219264040925003</c:v>
                </c:pt>
                <c:pt idx="7084">
                  <c:v>5.9147881195113001</c:v>
                </c:pt>
                <c:pt idx="7085">
                  <c:v>6.0293375185676998</c:v>
                </c:pt>
                <c:pt idx="7086">
                  <c:v>6.1232088026326998</c:v>
                </c:pt>
                <c:pt idx="7087">
                  <c:v>6.1438338831339001</c:v>
                </c:pt>
                <c:pt idx="7088">
                  <c:v>6.0417420884194</c:v>
                </c:pt>
                <c:pt idx="7089">
                  <c:v>6.0920981771858997</c:v>
                </c:pt>
                <c:pt idx="7090">
                  <c:v>6.2231372761171997</c:v>
                </c:pt>
                <c:pt idx="7091">
                  <c:v>7.2376962800433002</c:v>
                </c:pt>
                <c:pt idx="7092">
                  <c:v>7.5684783804803004</c:v>
                </c:pt>
                <c:pt idx="7093">
                  <c:v>7.5097586457421999</c:v>
                </c:pt>
                <c:pt idx="7094">
                  <c:v>7.3740547390296003</c:v>
                </c:pt>
                <c:pt idx="7095">
                  <c:v>7.1331176578269</c:v>
                </c:pt>
                <c:pt idx="7096">
                  <c:v>6.7184702947629003</c:v>
                </c:pt>
                <c:pt idx="7097">
                  <c:v>6.3022807138264003</c:v>
                </c:pt>
                <c:pt idx="7098">
                  <c:v>6.158758685125</c:v>
                </c:pt>
                <c:pt idx="7099">
                  <c:v>6.0715043383851004</c:v>
                </c:pt>
                <c:pt idx="7100">
                  <c:v>6.0084817268463002</c:v>
                </c:pt>
                <c:pt idx="7101">
                  <c:v>6.0330029361918998</c:v>
                </c:pt>
                <c:pt idx="7102">
                  <c:v>6.1653409359475999</c:v>
                </c:pt>
                <c:pt idx="7103">
                  <c:v>6.4415123793669</c:v>
                </c:pt>
                <c:pt idx="7104">
                  <c:v>6.4612542533025001</c:v>
                </c:pt>
                <c:pt idx="7105">
                  <c:v>6.2760286359631996</c:v>
                </c:pt>
                <c:pt idx="7106">
                  <c:v>6.1804182458214996</c:v>
                </c:pt>
                <c:pt idx="7107">
                  <c:v>6.4876842060740003</c:v>
                </c:pt>
                <c:pt idx="7108">
                  <c:v>6.7413473641864998</c:v>
                </c:pt>
                <c:pt idx="7109">
                  <c:v>6.8962737793729998</c:v>
                </c:pt>
                <c:pt idx="7110">
                  <c:v>7.1663137175275002</c:v>
                </c:pt>
                <c:pt idx="7111">
                  <c:v>7.3160888493947001</c:v>
                </c:pt>
                <c:pt idx="7112">
                  <c:v>7.3440565976645003</c:v>
                </c:pt>
                <c:pt idx="7113">
                  <c:v>7.4024777323133</c:v>
                </c:pt>
                <c:pt idx="7114">
                  <c:v>7.5330263518876999</c:v>
                </c:pt>
                <c:pt idx="7115">
                  <c:v>7.6136172022148001</c:v>
                </c:pt>
                <c:pt idx="7116">
                  <c:v>7.5858437639160003</c:v>
                </c:pt>
                <c:pt idx="7117">
                  <c:v>7.6364060948730001</c:v>
                </c:pt>
                <c:pt idx="7118">
                  <c:v>7.5633233946281999</c:v>
                </c:pt>
                <c:pt idx="7119">
                  <c:v>7.4814630090124998</c:v>
                </c:pt>
                <c:pt idx="7120">
                  <c:v>7.5735696142749003</c:v>
                </c:pt>
                <c:pt idx="7121">
                  <c:v>7.6616749077303998</c:v>
                </c:pt>
                <c:pt idx="7122">
                  <c:v>7.6124789742547003</c:v>
                </c:pt>
                <c:pt idx="7123">
                  <c:v>7.6047108868058997</c:v>
                </c:pt>
                <c:pt idx="7124">
                  <c:v>7.6965993954904999</c:v>
                </c:pt>
                <c:pt idx="7125">
                  <c:v>7.7431874933087999</c:v>
                </c:pt>
                <c:pt idx="7126">
                  <c:v>7.8208660794278</c:v>
                </c:pt>
                <c:pt idx="7127">
                  <c:v>7.8370857155718001</c:v>
                </c:pt>
                <c:pt idx="7128">
                  <c:v>7.9561138301829004</c:v>
                </c:pt>
                <c:pt idx="7129">
                  <c:v>7.9812105408548</c:v>
                </c:pt>
                <c:pt idx="7130">
                  <c:v>7.8455456352694997</c:v>
                </c:pt>
                <c:pt idx="7131">
                  <c:v>7.8301956383114</c:v>
                </c:pt>
                <c:pt idx="7132">
                  <c:v>7.8037475812692998</c:v>
                </c:pt>
                <c:pt idx="7133">
                  <c:v>7.5767597896172001</c:v>
                </c:pt>
                <c:pt idx="7134">
                  <c:v>7.0728505100310004</c:v>
                </c:pt>
                <c:pt idx="7135">
                  <c:v>6.9174931074390003</c:v>
                </c:pt>
                <c:pt idx="7136">
                  <c:v>6.7565613092590002</c:v>
                </c:pt>
                <c:pt idx="7137">
                  <c:v>6.6887834563277</c:v>
                </c:pt>
                <c:pt idx="7138">
                  <c:v>6.4588642008842996</c:v>
                </c:pt>
                <c:pt idx="7139">
                  <c:v>6.2217450880651004</c:v>
                </c:pt>
                <c:pt idx="7140">
                  <c:v>6.1444684492297998</c:v>
                </c:pt>
                <c:pt idx="7141">
                  <c:v>6.0772573713196003</c:v>
                </c:pt>
                <c:pt idx="7142">
                  <c:v>6.0657999718106002</c:v>
                </c:pt>
                <c:pt idx="7143">
                  <c:v>6.1065318515165998</c:v>
                </c:pt>
                <c:pt idx="7144">
                  <c:v>5.9371322843014003</c:v>
                </c:pt>
                <c:pt idx="7145">
                  <c:v>5.7782151588508004</c:v>
                </c:pt>
                <c:pt idx="7146">
                  <c:v>5.8815513206238004</c:v>
                </c:pt>
                <c:pt idx="7147">
                  <c:v>5.8890579625694999</c:v>
                </c:pt>
                <c:pt idx="7148">
                  <c:v>5.9554925038421</c:v>
                </c:pt>
                <c:pt idx="7149">
                  <c:v>6.2112987468711998</c:v>
                </c:pt>
                <c:pt idx="7150">
                  <c:v>6.3452327156345998</c:v>
                </c:pt>
                <c:pt idx="7151">
                  <c:v>6.4797832300504998</c:v>
                </c:pt>
                <c:pt idx="7152">
                  <c:v>6.6086492252299003</c:v>
                </c:pt>
                <c:pt idx="7153">
                  <c:v>6.5528565128649001</c:v>
                </c:pt>
                <c:pt idx="7154">
                  <c:v>6.3222775358121002</c:v>
                </c:pt>
                <c:pt idx="7155">
                  <c:v>6.0328790418303004</c:v>
                </c:pt>
                <c:pt idx="7156">
                  <c:v>5.8548327869436001</c:v>
                </c:pt>
                <c:pt idx="7157">
                  <c:v>5.7731819580258996</c:v>
                </c:pt>
                <c:pt idx="7158">
                  <c:v>5.8104539038045999</c:v>
                </c:pt>
                <c:pt idx="7159">
                  <c:v>5.7949548738632997</c:v>
                </c:pt>
                <c:pt idx="7160">
                  <c:v>5.8503397216025999</c:v>
                </c:pt>
                <c:pt idx="7161">
                  <c:v>5.8248020381835</c:v>
                </c:pt>
                <c:pt idx="7162">
                  <c:v>5.7818515509755004</c:v>
                </c:pt>
                <c:pt idx="7163">
                  <c:v>5.6677329697432999</c:v>
                </c:pt>
                <c:pt idx="7164">
                  <c:v>5.5562891926768998</c:v>
                </c:pt>
                <c:pt idx="7165">
                  <c:v>5.4821184834723002</c:v>
                </c:pt>
                <c:pt idx="7166">
                  <c:v>5.4452932257616</c:v>
                </c:pt>
                <c:pt idx="7167">
                  <c:v>5.2501882419227996</c:v>
                </c:pt>
                <c:pt idx="7168">
                  <c:v>5.0552854678557004</c:v>
                </c:pt>
                <c:pt idx="7169">
                  <c:v>4.8163236758455001</c:v>
                </c:pt>
                <c:pt idx="7170">
                  <c:v>4.7193444476610997</c:v>
                </c:pt>
                <c:pt idx="7171">
                  <c:v>4.7007275985632999</c:v>
                </c:pt>
                <c:pt idx="7172">
                  <c:v>4.7599492280691003</c:v>
                </c:pt>
                <c:pt idx="7173">
                  <c:v>4.9256047738769002</c:v>
                </c:pt>
                <c:pt idx="7174">
                  <c:v>5.2368474781843002</c:v>
                </c:pt>
                <c:pt idx="7175">
                  <c:v>5.5964187325524</c:v>
                </c:pt>
                <c:pt idx="7176">
                  <c:v>5.3339305850401004</c:v>
                </c:pt>
                <c:pt idx="7177">
                  <c:v>4.8405389342712004</c:v>
                </c:pt>
                <c:pt idx="7178">
                  <c:v>4.8323704749032004</c:v>
                </c:pt>
                <c:pt idx="7179">
                  <c:v>4.6850803084132</c:v>
                </c:pt>
                <c:pt idx="7180">
                  <c:v>4.6706680896290997</c:v>
                </c:pt>
                <c:pt idx="7181">
                  <c:v>4.8974728805253003</c:v>
                </c:pt>
                <c:pt idx="7182">
                  <c:v>4.9510340783486004</c:v>
                </c:pt>
                <c:pt idx="7183">
                  <c:v>4.8420548889867998</c:v>
                </c:pt>
                <c:pt idx="7184">
                  <c:v>4.6547618025688999</c:v>
                </c:pt>
                <c:pt idx="7185">
                  <c:v>4.4279692382824001</c:v>
                </c:pt>
                <c:pt idx="7186">
                  <c:v>4.6410871310005</c:v>
                </c:pt>
                <c:pt idx="7187">
                  <c:v>4.7776293067121003</c:v>
                </c:pt>
                <c:pt idx="7188">
                  <c:v>5.0641585198841002</c:v>
                </c:pt>
                <c:pt idx="7189">
                  <c:v>5.1839242921911</c:v>
                </c:pt>
                <c:pt idx="7190">
                  <c:v>5.1216344020197999</c:v>
                </c:pt>
                <c:pt idx="7191">
                  <c:v>5.1762739536706999</c:v>
                </c:pt>
                <c:pt idx="7192">
                  <c:v>5.368521150976</c:v>
                </c:pt>
                <c:pt idx="7193">
                  <c:v>5.5098335838335002</c:v>
                </c:pt>
                <c:pt idx="7194">
                  <c:v>5.4740974992984004</c:v>
                </c:pt>
                <c:pt idx="7195">
                  <c:v>5.5737006539246998</c:v>
                </c:pt>
                <c:pt idx="7196">
                  <c:v>5.6415256065542003</c:v>
                </c:pt>
                <c:pt idx="7197">
                  <c:v>5.8306135602674001</c:v>
                </c:pt>
                <c:pt idx="7198">
                  <c:v>5.9448774175040997</c:v>
                </c:pt>
                <c:pt idx="7199">
                  <c:v>6.0178746987322</c:v>
                </c:pt>
                <c:pt idx="7200">
                  <c:v>6.1851113644632001</c:v>
                </c:pt>
                <c:pt idx="7201">
                  <c:v>6.2550626562077998</c:v>
                </c:pt>
                <c:pt idx="7202">
                  <c:v>6.3562585856501004</c:v>
                </c:pt>
                <c:pt idx="7203">
                  <c:v>6.4168362989889998</c:v>
                </c:pt>
                <c:pt idx="7204">
                  <c:v>6.4460162812975996</c:v>
                </c:pt>
                <c:pt idx="7205">
                  <c:v>6.4518814161795</c:v>
                </c:pt>
                <c:pt idx="7206">
                  <c:v>6.5154176791262</c:v>
                </c:pt>
                <c:pt idx="7207">
                  <c:v>6.5473494044010003</c:v>
                </c:pt>
                <c:pt idx="7208">
                  <c:v>6.566372732584</c:v>
                </c:pt>
                <c:pt idx="7209">
                  <c:v>6.5803820391167998</c:v>
                </c:pt>
                <c:pt idx="7210">
                  <c:v>6.5815370660463</c:v>
                </c:pt>
                <c:pt idx="7211">
                  <c:v>6.6273783663138</c:v>
                </c:pt>
                <c:pt idx="7212">
                  <c:v>6.6839045958804997</c:v>
                </c:pt>
                <c:pt idx="7213">
                  <c:v>6.7497328127248002</c:v>
                </c:pt>
                <c:pt idx="7214">
                  <c:v>6.7811177353407999</c:v>
                </c:pt>
                <c:pt idx="7215">
                  <c:v>6.8853695625154998</c:v>
                </c:pt>
                <c:pt idx="7216">
                  <c:v>7.0270608038590998</c:v>
                </c:pt>
                <c:pt idx="7217">
                  <c:v>7.1328907956740002</c:v>
                </c:pt>
                <c:pt idx="7218">
                  <c:v>7.1995408159155998</c:v>
                </c:pt>
                <c:pt idx="7219">
                  <c:v>7.3710631818478998</c:v>
                </c:pt>
                <c:pt idx="7220">
                  <c:v>7.6855688190446001</c:v>
                </c:pt>
                <c:pt idx="7221">
                  <c:v>7.8576916178392997</c:v>
                </c:pt>
                <c:pt idx="7222">
                  <c:v>7.9696455007514002</c:v>
                </c:pt>
                <c:pt idx="7223">
                  <c:v>8.1492443564766006</c:v>
                </c:pt>
                <c:pt idx="7224">
                  <c:v>8.3358111659395995</c:v>
                </c:pt>
                <c:pt idx="7225">
                  <c:v>8.1296750818549004</c:v>
                </c:pt>
                <c:pt idx="7226">
                  <c:v>7.9157643325644003</c:v>
                </c:pt>
                <c:pt idx="7227">
                  <c:v>7.9322121739637996</c:v>
                </c:pt>
                <c:pt idx="7228">
                  <c:v>7.9435653427933</c:v>
                </c:pt>
                <c:pt idx="7229">
                  <c:v>7.9512861093072003</c:v>
                </c:pt>
                <c:pt idx="7230">
                  <c:v>7.8821710795545998</c:v>
                </c:pt>
                <c:pt idx="7231">
                  <c:v>7.6547788596073003</c:v>
                </c:pt>
                <c:pt idx="7232">
                  <c:v>7.3634104916709999</c:v>
                </c:pt>
                <c:pt idx="7233">
                  <c:v>7.2590044153699003</c:v>
                </c:pt>
                <c:pt idx="7234">
                  <c:v>7.2349563212619001</c:v>
                </c:pt>
                <c:pt idx="7235">
                  <c:v>7.0986379827024004</c:v>
                </c:pt>
                <c:pt idx="7236">
                  <c:v>7.0298392272998997</c:v>
                </c:pt>
                <c:pt idx="7237">
                  <c:v>7.0379309901697997</c:v>
                </c:pt>
                <c:pt idx="7238">
                  <c:v>7.1750613290730003</c:v>
                </c:pt>
                <c:pt idx="7239">
                  <c:v>7.3132670691103998</c:v>
                </c:pt>
                <c:pt idx="7240">
                  <c:v>7.3855387391875</c:v>
                </c:pt>
                <c:pt idx="7241">
                  <c:v>7.4031444191029996</c:v>
                </c:pt>
                <c:pt idx="7242">
                  <c:v>7.2889729898392002</c:v>
                </c:pt>
                <c:pt idx="7243">
                  <c:v>7.2817901369582003</c:v>
                </c:pt>
                <c:pt idx="7244">
                  <c:v>7.5402964780005997</c:v>
                </c:pt>
                <c:pt idx="7245">
                  <c:v>7.7217653339099002</c:v>
                </c:pt>
                <c:pt idx="7246">
                  <c:v>7.7901164068730999</c:v>
                </c:pt>
                <c:pt idx="7247">
                  <c:v>7.9220793428013998</c:v>
                </c:pt>
                <c:pt idx="7248">
                  <c:v>7.8892004756830003</c:v>
                </c:pt>
                <c:pt idx="7249">
                  <c:v>7.7636206047225</c:v>
                </c:pt>
                <c:pt idx="7250">
                  <c:v>7.7639469605039997</c:v>
                </c:pt>
                <c:pt idx="7251">
                  <c:v>7.5946864582262998</c:v>
                </c:pt>
                <c:pt idx="7252">
                  <c:v>7.7588058136704996</c:v>
                </c:pt>
                <c:pt idx="7253">
                  <c:v>7.6798691033319004</c:v>
                </c:pt>
                <c:pt idx="7254">
                  <c:v>7.5518560517464</c:v>
                </c:pt>
                <c:pt idx="7255">
                  <c:v>7.6082554761981003</c:v>
                </c:pt>
                <c:pt idx="7256">
                  <c:v>7.4974815650493998</c:v>
                </c:pt>
                <c:pt idx="7257">
                  <c:v>7.3873407525388997</c:v>
                </c:pt>
                <c:pt idx="7258">
                  <c:v>7.2293617630435003</c:v>
                </c:pt>
                <c:pt idx="7259">
                  <c:v>7.1218547074537</c:v>
                </c:pt>
                <c:pt idx="7260">
                  <c:v>7.0086505041807001</c:v>
                </c:pt>
                <c:pt idx="7261">
                  <c:v>6.8888654965729001</c:v>
                </c:pt>
                <c:pt idx="7262">
                  <c:v>6.8028201112015001</c:v>
                </c:pt>
                <c:pt idx="7263">
                  <c:v>6.7161075615610999</c:v>
                </c:pt>
                <c:pt idx="7264">
                  <c:v>6.6265155691826001</c:v>
                </c:pt>
                <c:pt idx="7265">
                  <c:v>6.5224375756514998</c:v>
                </c:pt>
                <c:pt idx="7266">
                  <c:v>6.3520794038988999</c:v>
                </c:pt>
                <c:pt idx="7267">
                  <c:v>6.6565779927486997</c:v>
                </c:pt>
                <c:pt idx="7268">
                  <c:v>7.0389960912767</c:v>
                </c:pt>
                <c:pt idx="7269">
                  <c:v>7.2859855081236002</c:v>
                </c:pt>
                <c:pt idx="7270">
                  <c:v>7.1831103410145003</c:v>
                </c:pt>
                <c:pt idx="7271">
                  <c:v>6.9699576808180996</c:v>
                </c:pt>
                <c:pt idx="7272">
                  <c:v>6.6935401778971002</c:v>
                </c:pt>
                <c:pt idx="7273">
                  <c:v>6.7430863928253002</c:v>
                </c:pt>
                <c:pt idx="7274">
                  <c:v>6.6336791865910003</c:v>
                </c:pt>
                <c:pt idx="7275">
                  <c:v>6.5452918839818004</c:v>
                </c:pt>
                <c:pt idx="7276">
                  <c:v>6.5172766477886004</c:v>
                </c:pt>
                <c:pt idx="7277">
                  <c:v>6.5618276375455</c:v>
                </c:pt>
                <c:pt idx="7278">
                  <c:v>6.5676154277635996</c:v>
                </c:pt>
                <c:pt idx="7279">
                  <c:v>6.5090318575459003</c:v>
                </c:pt>
                <c:pt idx="7280">
                  <c:v>6.4921178623174001</c:v>
                </c:pt>
                <c:pt idx="7281">
                  <c:v>6.4692401163845004</c:v>
                </c:pt>
                <c:pt idx="7282">
                  <c:v>6.4285236011571998</c:v>
                </c:pt>
                <c:pt idx="7283">
                  <c:v>6.4273316102478004</c:v>
                </c:pt>
                <c:pt idx="7284">
                  <c:v>6.4374462761629001</c:v>
                </c:pt>
                <c:pt idx="7285">
                  <c:v>6.5059158448329004</c:v>
                </c:pt>
                <c:pt idx="7286">
                  <c:v>6.2026595105651001</c:v>
                </c:pt>
                <c:pt idx="7287">
                  <c:v>6.2073193120179004</c:v>
                </c:pt>
                <c:pt idx="7288">
                  <c:v>6.2473469237253996</c:v>
                </c:pt>
                <c:pt idx="7289">
                  <c:v>6.0166322462846997</c:v>
                </c:pt>
                <c:pt idx="7290">
                  <c:v>6.0527714587324004</c:v>
                </c:pt>
                <c:pt idx="7291">
                  <c:v>6.0084235486055002</c:v>
                </c:pt>
                <c:pt idx="7292">
                  <c:v>6.4780053117011001</c:v>
                </c:pt>
                <c:pt idx="7293">
                  <c:v>6.4120659849728003</c:v>
                </c:pt>
                <c:pt idx="7294">
                  <c:v>6.4882997184075002</c:v>
                </c:pt>
                <c:pt idx="7295">
                  <c:v>6.7722504098791001</c:v>
                </c:pt>
                <c:pt idx="7296">
                  <c:v>6.7770188243657001</c:v>
                </c:pt>
                <c:pt idx="7297">
                  <c:v>6.8902251650643001</c:v>
                </c:pt>
                <c:pt idx="7298">
                  <c:v>6.9308935998868</c:v>
                </c:pt>
                <c:pt idx="7299">
                  <c:v>6.8078521454113003</c:v>
                </c:pt>
                <c:pt idx="7300">
                  <c:v>6.7081653350104</c:v>
                </c:pt>
                <c:pt idx="7301">
                  <c:v>6.6483830671622002</c:v>
                </c:pt>
                <c:pt idx="7302">
                  <c:v>6.7201876367183004</c:v>
                </c:pt>
                <c:pt idx="7303">
                  <c:v>6.6667477612299004</c:v>
                </c:pt>
                <c:pt idx="7304">
                  <c:v>6.6512131048647998</c:v>
                </c:pt>
                <c:pt idx="7305">
                  <c:v>6.6481710139354</c:v>
                </c:pt>
                <c:pt idx="7306">
                  <c:v>6.6924706388943003</c:v>
                </c:pt>
                <c:pt idx="7307">
                  <c:v>6.7657289205793001</c:v>
                </c:pt>
                <c:pt idx="7308">
                  <c:v>6.7110511976138998</c:v>
                </c:pt>
                <c:pt idx="7309">
                  <c:v>6.6144749465731003</c:v>
                </c:pt>
                <c:pt idx="7310">
                  <c:v>6.7279263523427</c:v>
                </c:pt>
                <c:pt idx="7311">
                  <c:v>6.5318765152428</c:v>
                </c:pt>
                <c:pt idx="7312">
                  <c:v>6.4627098729919998</c:v>
                </c:pt>
                <c:pt idx="7313">
                  <c:v>6.5029663352159996</c:v>
                </c:pt>
                <c:pt idx="7314">
                  <c:v>6.6438040497027</c:v>
                </c:pt>
                <c:pt idx="7315">
                  <c:v>6.5548934950296998</c:v>
                </c:pt>
                <c:pt idx="7316">
                  <c:v>6.8269421167977997</c:v>
                </c:pt>
                <c:pt idx="7317">
                  <c:v>6.8883421120515003</c:v>
                </c:pt>
                <c:pt idx="7318">
                  <c:v>7.0225091284002996</c:v>
                </c:pt>
                <c:pt idx="7319">
                  <c:v>7.3607698280880003</c:v>
                </c:pt>
                <c:pt idx="7320">
                  <c:v>7.5435551040110003</c:v>
                </c:pt>
                <c:pt idx="7321">
                  <c:v>7.6463966746705996</c:v>
                </c:pt>
                <c:pt idx="7322">
                  <c:v>7.5478702681297998</c:v>
                </c:pt>
                <c:pt idx="7323">
                  <c:v>7.5847390346296004</c:v>
                </c:pt>
                <c:pt idx="7324">
                  <c:v>7.6220604231792004</c:v>
                </c:pt>
                <c:pt idx="7325">
                  <c:v>7.391200421762</c:v>
                </c:pt>
                <c:pt idx="7326">
                  <c:v>7.3388221201365003</c:v>
                </c:pt>
                <c:pt idx="7327">
                  <c:v>7.2174450193866004</c:v>
                </c:pt>
                <c:pt idx="7328">
                  <c:v>6.9926920919585998</c:v>
                </c:pt>
                <c:pt idx="7329">
                  <c:v>6.9879616014585002</c:v>
                </c:pt>
                <c:pt idx="7330">
                  <c:v>7.0074508638184998</c:v>
                </c:pt>
                <c:pt idx="7331">
                  <c:v>7.0289691362655997</c:v>
                </c:pt>
                <c:pt idx="7332">
                  <c:v>7.1573724405279</c:v>
                </c:pt>
                <c:pt idx="7333">
                  <c:v>7.0837108941408999</c:v>
                </c:pt>
                <c:pt idx="7334">
                  <c:v>7.0865309620814996</c:v>
                </c:pt>
                <c:pt idx="7335">
                  <c:v>7.2479644106557002</c:v>
                </c:pt>
                <c:pt idx="7336">
                  <c:v>7.6585514679167996</c:v>
                </c:pt>
                <c:pt idx="7337">
                  <c:v>7.7223861724537004</c:v>
                </c:pt>
                <c:pt idx="7338">
                  <c:v>7.6776694562468997</c:v>
                </c:pt>
                <c:pt idx="7339">
                  <c:v>7.7621667254683997</c:v>
                </c:pt>
                <c:pt idx="7340">
                  <c:v>7.8448519801718</c:v>
                </c:pt>
                <c:pt idx="7341">
                  <c:v>7.9496999803005002</c:v>
                </c:pt>
                <c:pt idx="7342">
                  <c:v>8.0870193752896995</c:v>
                </c:pt>
                <c:pt idx="7343">
                  <c:v>8.1506283615846993</c:v>
                </c:pt>
                <c:pt idx="7344">
                  <c:v>8.1717276098629004</c:v>
                </c:pt>
                <c:pt idx="7345">
                  <c:v>8.0723004415737005</c:v>
                </c:pt>
                <c:pt idx="7346">
                  <c:v>8.0184309503492006</c:v>
                </c:pt>
                <c:pt idx="7347">
                  <c:v>7.9787747968496996</c:v>
                </c:pt>
                <c:pt idx="7348">
                  <c:v>7.9826407868029001</c:v>
                </c:pt>
                <c:pt idx="7349">
                  <c:v>8.0146378260121995</c:v>
                </c:pt>
                <c:pt idx="7350">
                  <c:v>8.0731634421857006</c:v>
                </c:pt>
                <c:pt idx="7351">
                  <c:v>8.2095343914482992</c:v>
                </c:pt>
                <c:pt idx="7352">
                  <c:v>8.3106369033824006</c:v>
                </c:pt>
                <c:pt idx="7353">
                  <c:v>8.3480363192279992</c:v>
                </c:pt>
                <c:pt idx="7354">
                  <c:v>8.2763213517125003</c:v>
                </c:pt>
                <c:pt idx="7355">
                  <c:v>8.2508553878809003</c:v>
                </c:pt>
                <c:pt idx="7356">
                  <c:v>8.2255831022895993</c:v>
                </c:pt>
                <c:pt idx="7357">
                  <c:v>7.9353904608106998</c:v>
                </c:pt>
                <c:pt idx="7358">
                  <c:v>7.6952926666827004</c:v>
                </c:pt>
                <c:pt idx="7359">
                  <c:v>7.2964072427608997</c:v>
                </c:pt>
                <c:pt idx="7360">
                  <c:v>7.0370028026818003</c:v>
                </c:pt>
                <c:pt idx="7361">
                  <c:v>7.0676312225497</c:v>
                </c:pt>
                <c:pt idx="7362">
                  <c:v>7.3766316062337998</c:v>
                </c:pt>
                <c:pt idx="7363">
                  <c:v>7.4359734016859997</c:v>
                </c:pt>
                <c:pt idx="7364">
                  <c:v>7.5072745213780996</c:v>
                </c:pt>
                <c:pt idx="7365">
                  <c:v>7.4312302103525001</c:v>
                </c:pt>
                <c:pt idx="7366">
                  <c:v>7.4671001534438997</c:v>
                </c:pt>
                <c:pt idx="7367">
                  <c:v>7.4610950524056996</c:v>
                </c:pt>
                <c:pt idx="7368">
                  <c:v>7.3899917410663001</c:v>
                </c:pt>
                <c:pt idx="7369">
                  <c:v>6.9959114323923997</c:v>
                </c:pt>
                <c:pt idx="7370">
                  <c:v>6.5162072970602001</c:v>
                </c:pt>
                <c:pt idx="7371">
                  <c:v>6.3704361990119001</c:v>
                </c:pt>
                <c:pt idx="7372">
                  <c:v>6.2715764333544</c:v>
                </c:pt>
                <c:pt idx="7373">
                  <c:v>6.3058355001833002</c:v>
                </c:pt>
                <c:pt idx="7374">
                  <c:v>6.4630114480346998</c:v>
                </c:pt>
                <c:pt idx="7375">
                  <c:v>6.5741924907869</c:v>
                </c:pt>
                <c:pt idx="7376">
                  <c:v>6.4315470051621997</c:v>
                </c:pt>
                <c:pt idx="7377">
                  <c:v>6.4367146910102999</c:v>
                </c:pt>
                <c:pt idx="7378">
                  <c:v>6.4877932020340996</c:v>
                </c:pt>
                <c:pt idx="7379">
                  <c:v>6.5239221996875001</c:v>
                </c:pt>
                <c:pt idx="7380">
                  <c:v>6.4466294635977004</c:v>
                </c:pt>
                <c:pt idx="7381">
                  <c:v>6.6210127641516001</c:v>
                </c:pt>
                <c:pt idx="7382">
                  <c:v>6.6489416076485996</c:v>
                </c:pt>
                <c:pt idx="7383">
                  <c:v>6.7165478720414002</c:v>
                </c:pt>
                <c:pt idx="7384">
                  <c:v>6.7143866941184998</c:v>
                </c:pt>
                <c:pt idx="7385">
                  <c:v>6.4595030619441003</c:v>
                </c:pt>
                <c:pt idx="7386">
                  <c:v>6.4584988996378998</c:v>
                </c:pt>
                <c:pt idx="7387">
                  <c:v>6.5304636709763004</c:v>
                </c:pt>
                <c:pt idx="7388">
                  <c:v>6.6715557023493997</c:v>
                </c:pt>
                <c:pt idx="7389">
                  <c:v>6.6388904408937002</c:v>
                </c:pt>
                <c:pt idx="7390">
                  <c:v>6.5295281449000999</c:v>
                </c:pt>
                <c:pt idx="7391">
                  <c:v>6.3697150208995001</c:v>
                </c:pt>
                <c:pt idx="7392">
                  <c:v>6.2461685005362</c:v>
                </c:pt>
                <c:pt idx="7393">
                  <c:v>6.0960312803181003</c:v>
                </c:pt>
                <c:pt idx="7394">
                  <c:v>6.0965112582302003</c:v>
                </c:pt>
                <c:pt idx="7395">
                  <c:v>5.9931895398878003</c:v>
                </c:pt>
                <c:pt idx="7396">
                  <c:v>5.9610882215818997</c:v>
                </c:pt>
                <c:pt idx="7397">
                  <c:v>6.0250281672714996</c:v>
                </c:pt>
                <c:pt idx="7398">
                  <c:v>6.2037218645988004</c:v>
                </c:pt>
                <c:pt idx="7399">
                  <c:v>6.1114026918909996</c:v>
                </c:pt>
                <c:pt idx="7400">
                  <c:v>5.9754085991768999</c:v>
                </c:pt>
                <c:pt idx="7401">
                  <c:v>5.8660115290672996</c:v>
                </c:pt>
                <c:pt idx="7402">
                  <c:v>5.8009615274615003</c:v>
                </c:pt>
                <c:pt idx="7403">
                  <c:v>5.7163555098397998</c:v>
                </c:pt>
                <c:pt idx="7404">
                  <c:v>5.6871336595791</c:v>
                </c:pt>
                <c:pt idx="7405">
                  <c:v>5.6861158897655004</c:v>
                </c:pt>
                <c:pt idx="7406">
                  <c:v>5.8323357513751999</c:v>
                </c:pt>
                <c:pt idx="7407">
                  <c:v>5.8721502314415996</c:v>
                </c:pt>
                <c:pt idx="7408">
                  <c:v>5.9063426371957997</c:v>
                </c:pt>
                <c:pt idx="7409">
                  <c:v>6.0117872147257998</c:v>
                </c:pt>
                <c:pt idx="7410">
                  <c:v>6.1227079466273002</c:v>
                </c:pt>
                <c:pt idx="7411">
                  <c:v>6.1757733090266003</c:v>
                </c:pt>
                <c:pt idx="7412">
                  <c:v>6.3727398132725002</c:v>
                </c:pt>
                <c:pt idx="7413">
                  <c:v>6.4467375562763003</c:v>
                </c:pt>
                <c:pt idx="7414">
                  <c:v>6.4603277952131002</c:v>
                </c:pt>
                <c:pt idx="7415">
                  <c:v>6.2687371002574999</c:v>
                </c:pt>
                <c:pt idx="7416">
                  <c:v>6.2268732261858002</c:v>
                </c:pt>
                <c:pt idx="7417">
                  <c:v>6.1827740707560004</c:v>
                </c:pt>
                <c:pt idx="7418">
                  <c:v>6.0676269291261997</c:v>
                </c:pt>
                <c:pt idx="7419">
                  <c:v>5.9040276217925003</c:v>
                </c:pt>
                <c:pt idx="7420">
                  <c:v>5.9365148184868</c:v>
                </c:pt>
                <c:pt idx="7421">
                  <c:v>6.1272416980247</c:v>
                </c:pt>
                <c:pt idx="7422">
                  <c:v>6.1341475719021004</c:v>
                </c:pt>
                <c:pt idx="7423">
                  <c:v>5.2600633213528001</c:v>
                </c:pt>
                <c:pt idx="7424">
                  <c:v>5.1427351729374999</c:v>
                </c:pt>
                <c:pt idx="7425">
                  <c:v>5.2075602350781001</c:v>
                </c:pt>
                <c:pt idx="7426">
                  <c:v>5.0791547168599998</c:v>
                </c:pt>
                <c:pt idx="7427">
                  <c:v>4.9505697554627002</c:v>
                </c:pt>
                <c:pt idx="7428">
                  <c:v>4.9807244205775998</c:v>
                </c:pt>
                <c:pt idx="7429">
                  <c:v>4.9323650331903997</c:v>
                </c:pt>
                <c:pt idx="7430">
                  <c:v>4.9652694916237996</c:v>
                </c:pt>
                <c:pt idx="7431">
                  <c:v>4.9814570944056999</c:v>
                </c:pt>
                <c:pt idx="7432">
                  <c:v>4.9040136925812998</c:v>
                </c:pt>
                <c:pt idx="7433">
                  <c:v>4.8127691975509004</c:v>
                </c:pt>
                <c:pt idx="7434">
                  <c:v>4.7822254640687998</c:v>
                </c:pt>
                <c:pt idx="7435">
                  <c:v>4.9886418008176001</c:v>
                </c:pt>
                <c:pt idx="7436">
                  <c:v>5.2156233207350997</c:v>
                </c:pt>
                <c:pt idx="7437">
                  <c:v>5.1273127000445999</c:v>
                </c:pt>
                <c:pt idx="7438">
                  <c:v>5.2208727320815997</c:v>
                </c:pt>
                <c:pt idx="7439">
                  <c:v>5.1126323440307999</c:v>
                </c:pt>
                <c:pt idx="7440">
                  <c:v>5.0603669366780997</c:v>
                </c:pt>
                <c:pt idx="7441">
                  <c:v>4.8048970019726003</c:v>
                </c:pt>
                <c:pt idx="7442">
                  <c:v>4.6774346342847997</c:v>
                </c:pt>
                <c:pt idx="7443">
                  <c:v>4.6203245540877997</c:v>
                </c:pt>
                <c:pt idx="7444">
                  <c:v>4.7934526110832003</c:v>
                </c:pt>
                <c:pt idx="7445">
                  <c:v>4.7176060206215</c:v>
                </c:pt>
                <c:pt idx="7446">
                  <c:v>4.6535135111486996</c:v>
                </c:pt>
                <c:pt idx="7447">
                  <c:v>4.6979995024912</c:v>
                </c:pt>
                <c:pt idx="7448">
                  <c:v>4.7691343293684998</c:v>
                </c:pt>
                <c:pt idx="7449">
                  <c:v>4.8658246311992999</c:v>
                </c:pt>
                <c:pt idx="7450">
                  <c:v>4.9421721868699002</c:v>
                </c:pt>
                <c:pt idx="7451">
                  <c:v>4.7229475256829998</c:v>
                </c:pt>
                <c:pt idx="7452">
                  <c:v>4.5632983603944002</c:v>
                </c:pt>
                <c:pt idx="7453">
                  <c:v>4.5646775682473004</c:v>
                </c:pt>
                <c:pt idx="7454">
                  <c:v>4.5750678515562004</c:v>
                </c:pt>
                <c:pt idx="7455">
                  <c:v>4.5939392588506998</c:v>
                </c:pt>
                <c:pt idx="7456">
                  <c:v>4.4512640522261</c:v>
                </c:pt>
                <c:pt idx="7457">
                  <c:v>4.3480060398582001</c:v>
                </c:pt>
                <c:pt idx="7458">
                  <c:v>4.3593021397623</c:v>
                </c:pt>
                <c:pt idx="7459">
                  <c:v>4.4897867769569997</c:v>
                </c:pt>
                <c:pt idx="7460">
                  <c:v>4.7500724968580004</c:v>
                </c:pt>
                <c:pt idx="7461">
                  <c:v>4.8087593699372997</c:v>
                </c:pt>
                <c:pt idx="7462">
                  <c:v>4.8186424236291998</c:v>
                </c:pt>
                <c:pt idx="7463">
                  <c:v>4.9577876474057998</c:v>
                </c:pt>
                <c:pt idx="7464">
                  <c:v>5.0357017443079002</c:v>
                </c:pt>
                <c:pt idx="7465">
                  <c:v>4.9808095534261998</c:v>
                </c:pt>
                <c:pt idx="7466">
                  <c:v>5.0603880306526001</c:v>
                </c:pt>
                <c:pt idx="7467">
                  <c:v>4.9396558402036002</c:v>
                </c:pt>
                <c:pt idx="7468">
                  <c:v>4.8983081641685997</c:v>
                </c:pt>
                <c:pt idx="7469">
                  <c:v>4.9373294634436</c:v>
                </c:pt>
                <c:pt idx="7470">
                  <c:v>5.0985581113</c:v>
                </c:pt>
                <c:pt idx="7471">
                  <c:v>5.1447534744013996</c:v>
                </c:pt>
                <c:pt idx="7472">
                  <c:v>4.9365174238452001</c:v>
                </c:pt>
                <c:pt idx="7473">
                  <c:v>4.9217882528577004</c:v>
                </c:pt>
                <c:pt idx="7474">
                  <c:v>4.9224448834162002</c:v>
                </c:pt>
                <c:pt idx="7475">
                  <c:v>4.965354653606</c:v>
                </c:pt>
                <c:pt idx="7476">
                  <c:v>4.9836169431239998</c:v>
                </c:pt>
                <c:pt idx="7477">
                  <c:v>4.9582855951534999</c:v>
                </c:pt>
                <c:pt idx="7478">
                  <c:v>4.9208450945101996</c:v>
                </c:pt>
                <c:pt idx="7479">
                  <c:v>4.9050196765085996</c:v>
                </c:pt>
                <c:pt idx="7480">
                  <c:v>4.9027501304929002</c:v>
                </c:pt>
                <c:pt idx="7481">
                  <c:v>4.9251811610329996</c:v>
                </c:pt>
                <c:pt idx="7482">
                  <c:v>4.9629432102379001</c:v>
                </c:pt>
                <c:pt idx="7483">
                  <c:v>5.0148751049475999</c:v>
                </c:pt>
                <c:pt idx="7484">
                  <c:v>5.0501110717406004</c:v>
                </c:pt>
                <c:pt idx="7485">
                  <c:v>5.0941150432556004</c:v>
                </c:pt>
                <c:pt idx="7486">
                  <c:v>5.1364547724880998</c:v>
                </c:pt>
                <c:pt idx="7487">
                  <c:v>5.1837967361119999</c:v>
                </c:pt>
                <c:pt idx="7488">
                  <c:v>5.2009614878482999</c:v>
                </c:pt>
                <c:pt idx="7489">
                  <c:v>5.2230997285426</c:v>
                </c:pt>
                <c:pt idx="7490">
                  <c:v>5.2432406320923004</c:v>
                </c:pt>
                <c:pt idx="7491">
                  <c:v>5.2757297644773002</c:v>
                </c:pt>
                <c:pt idx="7492">
                  <c:v>5.2825174623087001</c:v>
                </c:pt>
                <c:pt idx="7493">
                  <c:v>5.2790341438765997</c:v>
                </c:pt>
                <c:pt idx="7494">
                  <c:v>5.3612972210966001</c:v>
                </c:pt>
                <c:pt idx="7495">
                  <c:v>5.5536882598968003</c:v>
                </c:pt>
                <c:pt idx="7496">
                  <c:v>5.7808964379449996</c:v>
                </c:pt>
                <c:pt idx="7497">
                  <c:v>6.0236232478498</c:v>
                </c:pt>
                <c:pt idx="7498">
                  <c:v>6.3406989842629002</c:v>
                </c:pt>
                <c:pt idx="7499">
                  <c:v>6.6996703959432997</c:v>
                </c:pt>
                <c:pt idx="7500">
                  <c:v>7.1305006004904996</c:v>
                </c:pt>
                <c:pt idx="7501">
                  <c:v>7.0518830198018003</c:v>
                </c:pt>
                <c:pt idx="7502">
                  <c:v>7.1985181502315996</c:v>
                </c:pt>
                <c:pt idx="7503">
                  <c:v>7.2844599877674998</c:v>
                </c:pt>
                <c:pt idx="7504">
                  <c:v>7.3056642034993997</c:v>
                </c:pt>
                <c:pt idx="7505">
                  <c:v>7.1613751758079003</c:v>
                </c:pt>
                <c:pt idx="7506">
                  <c:v>6.9399784389145998</c:v>
                </c:pt>
                <c:pt idx="7507">
                  <c:v>6.8878516042762996</c:v>
                </c:pt>
                <c:pt idx="7508">
                  <c:v>6.8958053232278997</c:v>
                </c:pt>
                <c:pt idx="7509">
                  <c:v>6.8879653304217001</c:v>
                </c:pt>
                <c:pt idx="7510">
                  <c:v>7.0022933428287999</c:v>
                </c:pt>
                <c:pt idx="7511">
                  <c:v>6.9972559841775004</c:v>
                </c:pt>
                <c:pt idx="7512">
                  <c:v>6.8599337547432997</c:v>
                </c:pt>
                <c:pt idx="7513">
                  <c:v>6.9500037149442999</c:v>
                </c:pt>
                <c:pt idx="7514">
                  <c:v>6.9632460310809003</c:v>
                </c:pt>
                <c:pt idx="7515">
                  <c:v>6.9020683326665999</c:v>
                </c:pt>
                <c:pt idx="7516">
                  <c:v>6.67694714834</c:v>
                </c:pt>
                <c:pt idx="7517">
                  <c:v>6.5846541579419</c:v>
                </c:pt>
                <c:pt idx="7518">
                  <c:v>6.5675142914700997</c:v>
                </c:pt>
                <c:pt idx="7519">
                  <c:v>6.5169489837282999</c:v>
                </c:pt>
                <c:pt idx="7520">
                  <c:v>6.5416918377434996</c:v>
                </c:pt>
                <c:pt idx="7521">
                  <c:v>6.5677068717951999</c:v>
                </c:pt>
                <c:pt idx="7522">
                  <c:v>6.5072314245301</c:v>
                </c:pt>
                <c:pt idx="7523">
                  <c:v>6.3790590941012999</c:v>
                </c:pt>
                <c:pt idx="7524">
                  <c:v>6.1394515594678998</c:v>
                </c:pt>
                <c:pt idx="7525">
                  <c:v>6.0526999694652996</c:v>
                </c:pt>
                <c:pt idx="7526">
                  <c:v>6.0743860389127002</c:v>
                </c:pt>
                <c:pt idx="7527">
                  <c:v>6.1429524408227003</c:v>
                </c:pt>
                <c:pt idx="7528">
                  <c:v>6.2415296753477998</c:v>
                </c:pt>
                <c:pt idx="7529">
                  <c:v>6.3397165132984004</c:v>
                </c:pt>
                <c:pt idx="7530">
                  <c:v>6.4562013682970996</c:v>
                </c:pt>
                <c:pt idx="7531">
                  <c:v>6.5880677476644003</c:v>
                </c:pt>
                <c:pt idx="7532">
                  <c:v>6.7191306130433004</c:v>
                </c:pt>
                <c:pt idx="7533">
                  <c:v>6.9252826826955998</c:v>
                </c:pt>
                <c:pt idx="7534">
                  <c:v>7.0542735395595004</c:v>
                </c:pt>
                <c:pt idx="7535">
                  <c:v>7.1853432068696002</c:v>
                </c:pt>
                <c:pt idx="7536">
                  <c:v>7.0262335833623997</c:v>
                </c:pt>
                <c:pt idx="7537">
                  <c:v>7.0512372079332</c:v>
                </c:pt>
                <c:pt idx="7538">
                  <c:v>7.0929488365918996</c:v>
                </c:pt>
                <c:pt idx="7539">
                  <c:v>7.1144511553720999</c:v>
                </c:pt>
                <c:pt idx="7540">
                  <c:v>7.2286945312912003</c:v>
                </c:pt>
                <c:pt idx="7541">
                  <c:v>7.3124095928247996</c:v>
                </c:pt>
                <c:pt idx="7542">
                  <c:v>7.3619130773175998</c:v>
                </c:pt>
                <c:pt idx="7543">
                  <c:v>6.7914595637017001</c:v>
                </c:pt>
                <c:pt idx="7544">
                  <c:v>6.3406345811977998</c:v>
                </c:pt>
                <c:pt idx="7545">
                  <c:v>6.0756955890085997</c:v>
                </c:pt>
                <c:pt idx="7546">
                  <c:v>6.0535933642017001</c:v>
                </c:pt>
                <c:pt idx="7547">
                  <c:v>6.0210653382967001</c:v>
                </c:pt>
                <c:pt idx="7548">
                  <c:v>5.9047261540094</c:v>
                </c:pt>
                <c:pt idx="7549">
                  <c:v>5.8630081915751999</c:v>
                </c:pt>
                <c:pt idx="7550">
                  <c:v>5.6316805647252002</c:v>
                </c:pt>
                <c:pt idx="7551">
                  <c:v>5.4133205895438996</c:v>
                </c:pt>
                <c:pt idx="7552">
                  <c:v>5.3466438346330003</c:v>
                </c:pt>
                <c:pt idx="7553">
                  <c:v>5.2110961757260004</c:v>
                </c:pt>
                <c:pt idx="7554">
                  <c:v>5.2624214883193998</c:v>
                </c:pt>
                <c:pt idx="7555">
                  <c:v>5.3099010419088</c:v>
                </c:pt>
                <c:pt idx="7556">
                  <c:v>5.4888970418651999</c:v>
                </c:pt>
                <c:pt idx="7557">
                  <c:v>5.6453455498122</c:v>
                </c:pt>
                <c:pt idx="7558">
                  <c:v>5.8851818788647003</c:v>
                </c:pt>
                <c:pt idx="7559">
                  <c:v>6.1423635955689999</c:v>
                </c:pt>
                <c:pt idx="7560">
                  <c:v>6.2861742724371998</c:v>
                </c:pt>
                <c:pt idx="7561">
                  <c:v>6.3433385937168003</c:v>
                </c:pt>
                <c:pt idx="7562">
                  <c:v>6.3214758550718999</c:v>
                </c:pt>
                <c:pt idx="7563">
                  <c:v>6.2451658964845</c:v>
                </c:pt>
                <c:pt idx="7564">
                  <c:v>6.2369015629064002</c:v>
                </c:pt>
                <c:pt idx="7565">
                  <c:v>6.0790111993745004</c:v>
                </c:pt>
                <c:pt idx="7566">
                  <c:v>5.8951092173993001</c:v>
                </c:pt>
                <c:pt idx="7567">
                  <c:v>5.8566471313449</c:v>
                </c:pt>
                <c:pt idx="7568">
                  <c:v>5.9644434713830004</c:v>
                </c:pt>
                <c:pt idx="7569">
                  <c:v>6.1678334343888999</c:v>
                </c:pt>
                <c:pt idx="7570">
                  <c:v>6.3784415136954999</c:v>
                </c:pt>
                <c:pt idx="7571">
                  <c:v>6.6216206482222004</c:v>
                </c:pt>
                <c:pt idx="7572">
                  <c:v>6.8056480390693004</c:v>
                </c:pt>
                <c:pt idx="7573">
                  <c:v>6.9173307927970997</c:v>
                </c:pt>
                <c:pt idx="7574">
                  <c:v>6.9378743970043004</c:v>
                </c:pt>
                <c:pt idx="7575">
                  <c:v>7.2014459862592997</c:v>
                </c:pt>
                <c:pt idx="7576">
                  <c:v>7.0339772361071997</c:v>
                </c:pt>
                <c:pt idx="7577">
                  <c:v>7.0457784005021002</c:v>
                </c:pt>
                <c:pt idx="7578">
                  <c:v>7.0327073643720004</c:v>
                </c:pt>
                <c:pt idx="7579">
                  <c:v>7.0232232878080003</c:v>
                </c:pt>
                <c:pt idx="7580">
                  <c:v>7.2587639026022996</c:v>
                </c:pt>
                <c:pt idx="7581">
                  <c:v>7.5163107521623003</c:v>
                </c:pt>
                <c:pt idx="7582">
                  <c:v>7.6503615306363999</c:v>
                </c:pt>
                <c:pt idx="7583">
                  <c:v>7.6438913854442001</c:v>
                </c:pt>
                <c:pt idx="7584">
                  <c:v>7.5923095702529997</c:v>
                </c:pt>
                <c:pt idx="7585">
                  <c:v>7.5214445022987002</c:v>
                </c:pt>
                <c:pt idx="7586">
                  <c:v>7.2466135055196998</c:v>
                </c:pt>
                <c:pt idx="7587">
                  <c:v>7.1920526728759002</c:v>
                </c:pt>
                <c:pt idx="7588">
                  <c:v>7.0885104081392996</c:v>
                </c:pt>
                <c:pt idx="7589">
                  <c:v>7.2011278442427997</c:v>
                </c:pt>
                <c:pt idx="7590">
                  <c:v>7.1634551517691998</c:v>
                </c:pt>
                <c:pt idx="7591">
                  <c:v>7.1164949511935998</c:v>
                </c:pt>
                <c:pt idx="7592">
                  <c:v>6.9780139965846004</c:v>
                </c:pt>
                <c:pt idx="7593">
                  <c:v>6.9660773531151001</c:v>
                </c:pt>
                <c:pt idx="7594">
                  <c:v>7.1937543769683003</c:v>
                </c:pt>
                <c:pt idx="7595">
                  <c:v>7.1709183416234001</c:v>
                </c:pt>
                <c:pt idx="7596">
                  <c:v>7.1071860258730002</c:v>
                </c:pt>
                <c:pt idx="7597">
                  <c:v>7.1987538639614002</c:v>
                </c:pt>
                <c:pt idx="7598">
                  <c:v>7.1071842867679997</c:v>
                </c:pt>
                <c:pt idx="7599">
                  <c:v>6.5240521427870997</c:v>
                </c:pt>
                <c:pt idx="7600">
                  <c:v>6.4289281084479999</c:v>
                </c:pt>
                <c:pt idx="7601">
                  <c:v>6.4154488807851999</c:v>
                </c:pt>
                <c:pt idx="7602">
                  <c:v>6.3774985514645</c:v>
                </c:pt>
                <c:pt idx="7603">
                  <c:v>6.2086489319476996</c:v>
                </c:pt>
                <c:pt idx="7604">
                  <c:v>6.0867819806389996</c:v>
                </c:pt>
                <c:pt idx="7605">
                  <c:v>6.3778320516329003</c:v>
                </c:pt>
                <c:pt idx="7606">
                  <c:v>6.6612518358211998</c:v>
                </c:pt>
                <c:pt idx="7607">
                  <c:v>6.8170571793249</c:v>
                </c:pt>
                <c:pt idx="7608">
                  <c:v>7.1681421832158998</c:v>
                </c:pt>
                <c:pt idx="7609">
                  <c:v>7.4096598958939</c:v>
                </c:pt>
                <c:pt idx="7610">
                  <c:v>7.5126816139938004</c:v>
                </c:pt>
                <c:pt idx="7611">
                  <c:v>7.2112577765356001</c:v>
                </c:pt>
                <c:pt idx="7612">
                  <c:v>6.9825050455786997</c:v>
                </c:pt>
                <c:pt idx="7613">
                  <c:v>6.8879362524831</c:v>
                </c:pt>
                <c:pt idx="7614">
                  <c:v>6.8863594105696002</c:v>
                </c:pt>
                <c:pt idx="7615">
                  <c:v>6.9340652756783001</c:v>
                </c:pt>
                <c:pt idx="7616">
                  <c:v>6.8530591770224998</c:v>
                </c:pt>
                <c:pt idx="7617">
                  <c:v>6.6923007511800998</c:v>
                </c:pt>
                <c:pt idx="7618">
                  <c:v>6.7031101453798998</c:v>
                </c:pt>
                <c:pt idx="7619">
                  <c:v>6.7651856633521996</c:v>
                </c:pt>
                <c:pt idx="7620">
                  <c:v>6.7382565096559999</c:v>
                </c:pt>
                <c:pt idx="7621">
                  <c:v>6.7687191345692002</c:v>
                </c:pt>
                <c:pt idx="7622">
                  <c:v>6.9359711482425999</c:v>
                </c:pt>
                <c:pt idx="7623">
                  <c:v>7.1479462320592999</c:v>
                </c:pt>
                <c:pt idx="7624">
                  <c:v>7.5614845297370996</c:v>
                </c:pt>
                <c:pt idx="7625">
                  <c:v>9.0200056725237996</c:v>
                </c:pt>
                <c:pt idx="7626">
                  <c:v>9.4213431105912004</c:v>
                </c:pt>
                <c:pt idx="7627">
                  <c:v>9.6326899461968001</c:v>
                </c:pt>
                <c:pt idx="7628">
                  <c:v>9.7489899283235992</c:v>
                </c:pt>
                <c:pt idx="7629">
                  <c:v>9.8563172969688999</c:v>
                </c:pt>
                <c:pt idx="7630">
                  <c:v>9.9455863653404002</c:v>
                </c:pt>
                <c:pt idx="7631">
                  <c:v>10.036492146540001</c:v>
                </c:pt>
                <c:pt idx="7632">
                  <c:v>10.188849879457001</c:v>
                </c:pt>
                <c:pt idx="7633">
                  <c:v>10.230296556060001</c:v>
                </c:pt>
                <c:pt idx="7634">
                  <c:v>10.120295732862999</c:v>
                </c:pt>
                <c:pt idx="7635">
                  <c:v>10.117064814993</c:v>
                </c:pt>
                <c:pt idx="7636">
                  <c:v>9.9376262915069997</c:v>
                </c:pt>
                <c:pt idx="7637">
                  <c:v>9.5707550851617</c:v>
                </c:pt>
                <c:pt idx="7638">
                  <c:v>8.6948946824493003</c:v>
                </c:pt>
                <c:pt idx="7639">
                  <c:v>7.8484136531182003</c:v>
                </c:pt>
                <c:pt idx="7640">
                  <c:v>7.0771411083468001</c:v>
                </c:pt>
                <c:pt idx="7641">
                  <c:v>6.7333209158737999</c:v>
                </c:pt>
                <c:pt idx="7642">
                  <c:v>6.5358594013579001</c:v>
                </c:pt>
                <c:pt idx="7643">
                  <c:v>6.2057919603212</c:v>
                </c:pt>
                <c:pt idx="7644">
                  <c:v>6.2778633150895002</c:v>
                </c:pt>
                <c:pt idx="7645">
                  <c:v>6.3255334463765003</c:v>
                </c:pt>
                <c:pt idx="7646">
                  <c:v>6.3173721926604998</c:v>
                </c:pt>
                <c:pt idx="7647">
                  <c:v>6.4282978229078998</c:v>
                </c:pt>
                <c:pt idx="7648">
                  <c:v>6.4739066989380003</c:v>
                </c:pt>
                <c:pt idx="7649">
                  <c:v>6.3145149987552998</c:v>
                </c:pt>
                <c:pt idx="7650">
                  <c:v>6.2422481608413998</c:v>
                </c:pt>
                <c:pt idx="7651">
                  <c:v>6.1686864475013996</c:v>
                </c:pt>
                <c:pt idx="7652">
                  <c:v>6.470515836333</c:v>
                </c:pt>
                <c:pt idx="7653">
                  <c:v>6.7834937610401997</c:v>
                </c:pt>
                <c:pt idx="7654">
                  <c:v>6.7372408809542996</c:v>
                </c:pt>
                <c:pt idx="7655">
                  <c:v>6.7919445105382996</c:v>
                </c:pt>
                <c:pt idx="7656">
                  <c:v>6.7358449236536</c:v>
                </c:pt>
                <c:pt idx="7657">
                  <c:v>6.4115490093369996</c:v>
                </c:pt>
                <c:pt idx="7658">
                  <c:v>6.2301168443814001</c:v>
                </c:pt>
                <c:pt idx="7659">
                  <c:v>6.0604272426341996</c:v>
                </c:pt>
                <c:pt idx="7660">
                  <c:v>6.0669895226512001</c:v>
                </c:pt>
                <c:pt idx="7661">
                  <c:v>6.0603804952546998</c:v>
                </c:pt>
                <c:pt idx="7662">
                  <c:v>5.822877654729</c:v>
                </c:pt>
                <c:pt idx="7663">
                  <c:v>5.5696350276522999</c:v>
                </c:pt>
                <c:pt idx="7664">
                  <c:v>5.4040799466326996</c:v>
                </c:pt>
                <c:pt idx="7665">
                  <c:v>5.3895372319156003</c:v>
                </c:pt>
                <c:pt idx="7666">
                  <c:v>5.3652308552252004</c:v>
                </c:pt>
                <c:pt idx="7667">
                  <c:v>5.3123328909631997</c:v>
                </c:pt>
                <c:pt idx="7668">
                  <c:v>5.2267002265481999</c:v>
                </c:pt>
                <c:pt idx="7669">
                  <c:v>5.1975633607578997</c:v>
                </c:pt>
                <c:pt idx="7670">
                  <c:v>5.0068223367852998</c:v>
                </c:pt>
                <c:pt idx="7671">
                  <c:v>4.8935889404791997</c:v>
                </c:pt>
                <c:pt idx="7672">
                  <c:v>4.5869741983220003</c:v>
                </c:pt>
                <c:pt idx="7673">
                  <c:v>4.6778242333059996</c:v>
                </c:pt>
                <c:pt idx="7674">
                  <c:v>4.8291131535213001</c:v>
                </c:pt>
                <c:pt idx="7675">
                  <c:v>4.8634810746539996</c:v>
                </c:pt>
                <c:pt idx="7676">
                  <c:v>4.9556235191811</c:v>
                </c:pt>
                <c:pt idx="7677">
                  <c:v>4.5876193165251999</c:v>
                </c:pt>
                <c:pt idx="7678">
                  <c:v>4.3124844158920999</c:v>
                </c:pt>
                <c:pt idx="7679">
                  <c:v>4.4197092605371999</c:v>
                </c:pt>
                <c:pt idx="7680">
                  <c:v>4.4377443362065003</c:v>
                </c:pt>
                <c:pt idx="7681">
                  <c:v>4.7205094320493997</c:v>
                </c:pt>
                <c:pt idx="7682">
                  <c:v>4.9780513655943004</c:v>
                </c:pt>
                <c:pt idx="7683">
                  <c:v>5.1136708643788999</c:v>
                </c:pt>
                <c:pt idx="7684">
                  <c:v>4.8665240127419001</c:v>
                </c:pt>
                <c:pt idx="7685">
                  <c:v>4.7661481701395001</c:v>
                </c:pt>
                <c:pt idx="7686">
                  <c:v>4.7360840183826998</c:v>
                </c:pt>
                <c:pt idx="7687">
                  <c:v>4.6954694866472</c:v>
                </c:pt>
                <c:pt idx="7688">
                  <c:v>4.6317172734473004</c:v>
                </c:pt>
                <c:pt idx="7689">
                  <c:v>4.8125788577381998</c:v>
                </c:pt>
                <c:pt idx="7690">
                  <c:v>4.9532449790549</c:v>
                </c:pt>
                <c:pt idx="7691">
                  <c:v>4.9222731375553002</c:v>
                </c:pt>
                <c:pt idx="7692">
                  <c:v>4.8906732599616003</c:v>
                </c:pt>
                <c:pt idx="7693">
                  <c:v>4.8712097644068004</c:v>
                </c:pt>
                <c:pt idx="7694">
                  <c:v>4.8320545718682002</c:v>
                </c:pt>
                <c:pt idx="7695">
                  <c:v>4.8078401797719996</c:v>
                </c:pt>
                <c:pt idx="7696">
                  <c:v>4.8336800646061997</c:v>
                </c:pt>
                <c:pt idx="7697">
                  <c:v>4.9047384306169004</c:v>
                </c:pt>
                <c:pt idx="7698">
                  <c:v>4.9532696819776003</c:v>
                </c:pt>
                <c:pt idx="7699">
                  <c:v>5.0057984048346</c:v>
                </c:pt>
                <c:pt idx="7700">
                  <c:v>5.1034657313715002</c:v>
                </c:pt>
                <c:pt idx="7701">
                  <c:v>5.2553303937833</c:v>
                </c:pt>
                <c:pt idx="7702">
                  <c:v>5.4060526200631003</c:v>
                </c:pt>
                <c:pt idx="7703">
                  <c:v>5.5524053463558998</c:v>
                </c:pt>
                <c:pt idx="7704">
                  <c:v>5.6702217662429</c:v>
                </c:pt>
                <c:pt idx="7705">
                  <c:v>5.7613493048841997</c:v>
                </c:pt>
                <c:pt idx="7706">
                  <c:v>5.8653204440013003</c:v>
                </c:pt>
                <c:pt idx="7707">
                  <c:v>5.9802487571164002</c:v>
                </c:pt>
                <c:pt idx="7708">
                  <c:v>6.0638463011540997</c:v>
                </c:pt>
                <c:pt idx="7709">
                  <c:v>6.1500760606674998</c:v>
                </c:pt>
                <c:pt idx="7710">
                  <c:v>6.2223673617184003</c:v>
                </c:pt>
                <c:pt idx="7711">
                  <c:v>6.2712587383987</c:v>
                </c:pt>
                <c:pt idx="7712">
                  <c:v>6.358987845953</c:v>
                </c:pt>
                <c:pt idx="7713">
                  <c:v>6.4587448772813998</c:v>
                </c:pt>
                <c:pt idx="7714">
                  <c:v>6.5086965410801998</c:v>
                </c:pt>
                <c:pt idx="7715">
                  <c:v>6.5338345415220997</c:v>
                </c:pt>
                <c:pt idx="7716">
                  <c:v>6.5901886181639</c:v>
                </c:pt>
                <c:pt idx="7717">
                  <c:v>6.5661106594894996</c:v>
                </c:pt>
                <c:pt idx="7718">
                  <c:v>6.4177891590206002</c:v>
                </c:pt>
                <c:pt idx="7719">
                  <c:v>6.3558768954872003</c:v>
                </c:pt>
                <c:pt idx="7720">
                  <c:v>6.3174743082109996</c:v>
                </c:pt>
                <c:pt idx="7721">
                  <c:v>6.2041830275945999</c:v>
                </c:pt>
                <c:pt idx="7722">
                  <c:v>5.9984466148738997</c:v>
                </c:pt>
                <c:pt idx="7723">
                  <c:v>5.8790870910463999</c:v>
                </c:pt>
                <c:pt idx="7724">
                  <c:v>5.8999639536405999</c:v>
                </c:pt>
                <c:pt idx="7725">
                  <c:v>5.9635400005637997</c:v>
                </c:pt>
                <c:pt idx="7726">
                  <c:v>5.9828586937633004</c:v>
                </c:pt>
                <c:pt idx="7727">
                  <c:v>5.9784609260075001</c:v>
                </c:pt>
                <c:pt idx="7728">
                  <c:v>5.9165926899965999</c:v>
                </c:pt>
                <c:pt idx="7729">
                  <c:v>5.8534361799788996</c:v>
                </c:pt>
                <c:pt idx="7730">
                  <c:v>5.7878051484412998</c:v>
                </c:pt>
                <c:pt idx="7731">
                  <c:v>5.7562080936447</c:v>
                </c:pt>
                <c:pt idx="7732">
                  <c:v>5.7618541697493004</c:v>
                </c:pt>
                <c:pt idx="7733">
                  <c:v>5.8055336959514996</c:v>
                </c:pt>
                <c:pt idx="7734">
                  <c:v>5.8596171278857003</c:v>
                </c:pt>
                <c:pt idx="7735">
                  <c:v>5.9316577384156002</c:v>
                </c:pt>
                <c:pt idx="7736">
                  <c:v>6.0540910108355996</c:v>
                </c:pt>
                <c:pt idx="7737">
                  <c:v>6.1257275041331001</c:v>
                </c:pt>
                <c:pt idx="7738">
                  <c:v>6.0901989170173998</c:v>
                </c:pt>
                <c:pt idx="7739">
                  <c:v>5.9901440013298002</c:v>
                </c:pt>
                <c:pt idx="7740">
                  <c:v>5.9252222522427997</c:v>
                </c:pt>
                <c:pt idx="7741">
                  <c:v>5.9321751192815997</c:v>
                </c:pt>
                <c:pt idx="7742">
                  <c:v>5.9566913859241</c:v>
                </c:pt>
                <c:pt idx="7743">
                  <c:v>5.9884932792335999</c:v>
                </c:pt>
                <c:pt idx="7744">
                  <c:v>6.0439224515390002</c:v>
                </c:pt>
                <c:pt idx="7745">
                  <c:v>6.0467033760228004</c:v>
                </c:pt>
                <c:pt idx="7746">
                  <c:v>6.0116280988576003</c:v>
                </c:pt>
                <c:pt idx="7747">
                  <c:v>5.9406973869981003</c:v>
                </c:pt>
                <c:pt idx="7748">
                  <c:v>5.8486320893285999</c:v>
                </c:pt>
                <c:pt idx="7749">
                  <c:v>5.7602657992774997</c:v>
                </c:pt>
                <c:pt idx="7750">
                  <c:v>5.7315243805257001</c:v>
                </c:pt>
                <c:pt idx="7751">
                  <c:v>5.6831181023028003</c:v>
                </c:pt>
                <c:pt idx="7752">
                  <c:v>5.6698389830744</c:v>
                </c:pt>
                <c:pt idx="7753">
                  <c:v>5.6507054932024001</c:v>
                </c:pt>
                <c:pt idx="7754">
                  <c:v>5.6001431485342001</c:v>
                </c:pt>
                <c:pt idx="7755">
                  <c:v>5.5792146385162997</c:v>
                </c:pt>
                <c:pt idx="7756">
                  <c:v>5.5653390701527998</c:v>
                </c:pt>
                <c:pt idx="7757">
                  <c:v>5.5554265253923996</c:v>
                </c:pt>
                <c:pt idx="7758">
                  <c:v>5.5533653714111004</c:v>
                </c:pt>
                <c:pt idx="7759">
                  <c:v>5.5695027767441001</c:v>
                </c:pt>
                <c:pt idx="7760">
                  <c:v>5.5459218190493003</c:v>
                </c:pt>
                <c:pt idx="7761">
                  <c:v>5.5024468052469002</c:v>
                </c:pt>
                <c:pt idx="7762">
                  <c:v>5.4696432117351002</c:v>
                </c:pt>
                <c:pt idx="7763">
                  <c:v>5.4652473043854997</c:v>
                </c:pt>
                <c:pt idx="7764">
                  <c:v>5.4258329459508996</c:v>
                </c:pt>
                <c:pt idx="7765">
                  <c:v>5.4156728230514002</c:v>
                </c:pt>
                <c:pt idx="7766">
                  <c:v>5.4178786200455002</c:v>
                </c:pt>
                <c:pt idx="7767">
                  <c:v>5.4279932546428</c:v>
                </c:pt>
                <c:pt idx="7768">
                  <c:v>5.4537597471949004</c:v>
                </c:pt>
                <c:pt idx="7769">
                  <c:v>5.4785893804421999</c:v>
                </c:pt>
                <c:pt idx="7770">
                  <c:v>5.4919027871642001</c:v>
                </c:pt>
                <c:pt idx="7771">
                  <c:v>5.5367804294100997</c:v>
                </c:pt>
                <c:pt idx="7772">
                  <c:v>5.5518454759860001</c:v>
                </c:pt>
                <c:pt idx="7773">
                  <c:v>5.5735780750429997</c:v>
                </c:pt>
                <c:pt idx="7774">
                  <c:v>5.5843492423983001</c:v>
                </c:pt>
                <c:pt idx="7775">
                  <c:v>5.5945776697134004</c:v>
                </c:pt>
                <c:pt idx="7776">
                  <c:v>5.6196571956380996</c:v>
                </c:pt>
                <c:pt idx="7777">
                  <c:v>5.6142517992311998</c:v>
                </c:pt>
                <c:pt idx="7778">
                  <c:v>5.5710226472822999</c:v>
                </c:pt>
                <c:pt idx="7779">
                  <c:v>5.502402912729</c:v>
                </c:pt>
                <c:pt idx="7780">
                  <c:v>5.4661742771495998</c:v>
                </c:pt>
                <c:pt idx="7781">
                  <c:v>5.4147652734358998</c:v>
                </c:pt>
                <c:pt idx="7782">
                  <c:v>5.3494035579970998</c:v>
                </c:pt>
                <c:pt idx="7783">
                  <c:v>5.2798606155172001</c:v>
                </c:pt>
                <c:pt idx="7784">
                  <c:v>5.2182051258293001</c:v>
                </c:pt>
                <c:pt idx="7785">
                  <c:v>5.1878414533667998</c:v>
                </c:pt>
                <c:pt idx="7786">
                  <c:v>5.1525165557737997</c:v>
                </c:pt>
                <c:pt idx="7787">
                  <c:v>5.1495053036230001</c:v>
                </c:pt>
                <c:pt idx="7788">
                  <c:v>5.1480784503664001</c:v>
                </c:pt>
                <c:pt idx="7789">
                  <c:v>5.0506666275969998</c:v>
                </c:pt>
                <c:pt idx="7790">
                  <c:v>4.9865072971505002</c:v>
                </c:pt>
                <c:pt idx="7791">
                  <c:v>4.9830429953176996</c:v>
                </c:pt>
                <c:pt idx="7792">
                  <c:v>4.9473873240654003</c:v>
                </c:pt>
                <c:pt idx="7793">
                  <c:v>4.9222489836663996</c:v>
                </c:pt>
                <c:pt idx="7794">
                  <c:v>4.9278796886605001</c:v>
                </c:pt>
                <c:pt idx="7795">
                  <c:v>4.8417372580286004</c:v>
                </c:pt>
                <c:pt idx="7796">
                  <c:v>4.8359635343459004</c:v>
                </c:pt>
                <c:pt idx="7797">
                  <c:v>4.8055773960563997</c:v>
                </c:pt>
                <c:pt idx="7798">
                  <c:v>4.8242553430525001</c:v>
                </c:pt>
                <c:pt idx="7799">
                  <c:v>4.8404101687052998</c:v>
                </c:pt>
                <c:pt idx="7800">
                  <c:v>4.8597008337530996</c:v>
                </c:pt>
                <c:pt idx="7801">
                  <c:v>4.8481511904019001</c:v>
                </c:pt>
                <c:pt idx="7802">
                  <c:v>4.8205408641228003</c:v>
                </c:pt>
                <c:pt idx="7803">
                  <c:v>4.8197582741336999</c:v>
                </c:pt>
                <c:pt idx="7804">
                  <c:v>4.8320126350025996</c:v>
                </c:pt>
                <c:pt idx="7805">
                  <c:v>4.8222303340227004</c:v>
                </c:pt>
                <c:pt idx="7806">
                  <c:v>4.8126784041908</c:v>
                </c:pt>
                <c:pt idx="7807">
                  <c:v>4.8246058861209002</c:v>
                </c:pt>
                <c:pt idx="7808">
                  <c:v>4.8656197968069996</c:v>
                </c:pt>
                <c:pt idx="7809">
                  <c:v>4.8720637096459001</c:v>
                </c:pt>
                <c:pt idx="7810">
                  <c:v>4.9165213700242001</c:v>
                </c:pt>
                <c:pt idx="7811">
                  <c:v>4.9403757958136003</c:v>
                </c:pt>
                <c:pt idx="7812">
                  <c:v>4.9666042775183001</c:v>
                </c:pt>
                <c:pt idx="7813">
                  <c:v>5.0122349846796004</c:v>
                </c:pt>
                <c:pt idx="7814">
                  <c:v>5.0317491389761999</c:v>
                </c:pt>
                <c:pt idx="7815">
                  <c:v>5.1022799949015996</c:v>
                </c:pt>
                <c:pt idx="7816">
                  <c:v>5.1211281945633003</c:v>
                </c:pt>
                <c:pt idx="7817">
                  <c:v>4.9908680997912001</c:v>
                </c:pt>
                <c:pt idx="7818">
                  <c:v>4.9546632997240003</c:v>
                </c:pt>
                <c:pt idx="7819">
                  <c:v>4.9754703238138998</c:v>
                </c:pt>
                <c:pt idx="7820">
                  <c:v>4.9833516827336997</c:v>
                </c:pt>
                <c:pt idx="7821">
                  <c:v>5.0152969668398999</c:v>
                </c:pt>
                <c:pt idx="7822">
                  <c:v>5.0233916658342999</c:v>
                </c:pt>
                <c:pt idx="7823">
                  <c:v>4.9700584365826996</c:v>
                </c:pt>
                <c:pt idx="7824">
                  <c:v>4.9505099408116999</c:v>
                </c:pt>
                <c:pt idx="7825">
                  <c:v>4.9666418482435999</c:v>
                </c:pt>
                <c:pt idx="7826">
                  <c:v>4.9280381290830002</c:v>
                </c:pt>
                <c:pt idx="7827">
                  <c:v>4.8803010255870998</c:v>
                </c:pt>
                <c:pt idx="7828">
                  <c:v>4.8620510824769996</c:v>
                </c:pt>
                <c:pt idx="7829">
                  <c:v>4.7987347680817001</c:v>
                </c:pt>
                <c:pt idx="7830">
                  <c:v>4.6845095387551998</c:v>
                </c:pt>
                <c:pt idx="7831">
                  <c:v>4.6960123901608002</c:v>
                </c:pt>
                <c:pt idx="7832">
                  <c:v>4.7273413204704999</c:v>
                </c:pt>
                <c:pt idx="7833">
                  <c:v>4.7267763121932003</c:v>
                </c:pt>
                <c:pt idx="7834">
                  <c:v>4.6683989619136996</c:v>
                </c:pt>
                <c:pt idx="7835">
                  <c:v>4.6381403556391998</c:v>
                </c:pt>
                <c:pt idx="7836">
                  <c:v>4.6736584795286999</c:v>
                </c:pt>
                <c:pt idx="7837">
                  <c:v>4.6966574489364001</c:v>
                </c:pt>
                <c:pt idx="7838">
                  <c:v>4.7206697330429002</c:v>
                </c:pt>
                <c:pt idx="7839">
                  <c:v>4.7422413303323996</c:v>
                </c:pt>
                <c:pt idx="7840">
                  <c:v>4.7510114577281</c:v>
                </c:pt>
                <c:pt idx="7841">
                  <c:v>4.7344593294408996</c:v>
                </c:pt>
                <c:pt idx="7842">
                  <c:v>4.6796561581758001</c:v>
                </c:pt>
                <c:pt idx="7843">
                  <c:v>4.6534655314702</c:v>
                </c:pt>
                <c:pt idx="7844">
                  <c:v>4.6133584726682004</c:v>
                </c:pt>
                <c:pt idx="7845">
                  <c:v>4.536973047229</c:v>
                </c:pt>
                <c:pt idx="7846">
                  <c:v>4.4816147858169</c:v>
                </c:pt>
                <c:pt idx="7847">
                  <c:v>4.4605909226296001</c:v>
                </c:pt>
                <c:pt idx="7848">
                  <c:v>4.3727519102438999</c:v>
                </c:pt>
                <c:pt idx="7849">
                  <c:v>4.2569461716393002</c:v>
                </c:pt>
                <c:pt idx="7850">
                  <c:v>4.2067063037511003</c:v>
                </c:pt>
                <c:pt idx="7851">
                  <c:v>4.1492511240322996</c:v>
                </c:pt>
                <c:pt idx="7852">
                  <c:v>4.1013297281494001</c:v>
                </c:pt>
                <c:pt idx="7853">
                  <c:v>4.0293407042720997</c:v>
                </c:pt>
                <c:pt idx="7854">
                  <c:v>3.9027236068199</c:v>
                </c:pt>
                <c:pt idx="7855">
                  <c:v>3.8081505499028001</c:v>
                </c:pt>
                <c:pt idx="7856">
                  <c:v>3.7566112656947999</c:v>
                </c:pt>
                <c:pt idx="7857">
                  <c:v>3.6672137557386</c:v>
                </c:pt>
                <c:pt idx="7858">
                  <c:v>3.6106110900504</c:v>
                </c:pt>
                <c:pt idx="7859">
                  <c:v>3.5459402830219999</c:v>
                </c:pt>
                <c:pt idx="7860">
                  <c:v>3.4822608491174001</c:v>
                </c:pt>
                <c:pt idx="7861">
                  <c:v>3.4467138317006998</c:v>
                </c:pt>
                <c:pt idx="7862">
                  <c:v>3.3771530054104999</c:v>
                </c:pt>
                <c:pt idx="7863">
                  <c:v>3.3373333034430002</c:v>
                </c:pt>
                <c:pt idx="7864">
                  <c:v>3.3032181567699999</c:v>
                </c:pt>
                <c:pt idx="7865">
                  <c:v>3.2762199478349001</c:v>
                </c:pt>
                <c:pt idx="7866">
                  <c:v>3.2561047673400001</c:v>
                </c:pt>
                <c:pt idx="7867">
                  <c:v>3.2446348411926</c:v>
                </c:pt>
                <c:pt idx="7868">
                  <c:v>3.2536656445510999</c:v>
                </c:pt>
                <c:pt idx="7869">
                  <c:v>3.2307065402809001</c:v>
                </c:pt>
                <c:pt idx="7870">
                  <c:v>3.2556857013926002</c:v>
                </c:pt>
                <c:pt idx="7871">
                  <c:v>3.2399996031102001</c:v>
                </c:pt>
                <c:pt idx="7872">
                  <c:v>3.1598873388272</c:v>
                </c:pt>
                <c:pt idx="7873">
                  <c:v>3.1107829294205001</c:v>
                </c:pt>
                <c:pt idx="7874">
                  <c:v>3.1020848616693999</c:v>
                </c:pt>
                <c:pt idx="7875">
                  <c:v>3.0784990380256998</c:v>
                </c:pt>
                <c:pt idx="7876">
                  <c:v>3.0648245142600001</c:v>
                </c:pt>
                <c:pt idx="7877">
                  <c:v>2.9803574218081001</c:v>
                </c:pt>
                <c:pt idx="7878">
                  <c:v>2.9562887595596998</c:v>
                </c:pt>
                <c:pt idx="7879">
                  <c:v>2.9279255719499999</c:v>
                </c:pt>
                <c:pt idx="7880">
                  <c:v>2.8452722368276002</c:v>
                </c:pt>
                <c:pt idx="7881">
                  <c:v>2.7449111531659001</c:v>
                </c:pt>
                <c:pt idx="7882">
                  <c:v>2.6478806902941998</c:v>
                </c:pt>
                <c:pt idx="7883">
                  <c:v>2.4864147097911999</c:v>
                </c:pt>
                <c:pt idx="7884">
                  <c:v>2.3391677259536001</c:v>
                </c:pt>
                <c:pt idx="7885">
                  <c:v>2.2584795609346</c:v>
                </c:pt>
                <c:pt idx="7886">
                  <c:v>2.2501291722036001</c:v>
                </c:pt>
                <c:pt idx="7887">
                  <c:v>2.3422071894273002</c:v>
                </c:pt>
                <c:pt idx="7888">
                  <c:v>2.4561019169651002</c:v>
                </c:pt>
                <c:pt idx="7889">
                  <c:v>2.5121491384174002</c:v>
                </c:pt>
                <c:pt idx="7890">
                  <c:v>2.5449881272464001</c:v>
                </c:pt>
                <c:pt idx="7891">
                  <c:v>2.5497978352666002</c:v>
                </c:pt>
                <c:pt idx="7892">
                  <c:v>2.5759661106345999</c:v>
                </c:pt>
                <c:pt idx="7893">
                  <c:v>2.5898606568161999</c:v>
                </c:pt>
                <c:pt idx="7894">
                  <c:v>2.6370026238070001</c:v>
                </c:pt>
                <c:pt idx="7895">
                  <c:v>2.7062814807951998</c:v>
                </c:pt>
                <c:pt idx="7896">
                  <c:v>2.7026666971657001</c:v>
                </c:pt>
                <c:pt idx="7897">
                  <c:v>2.6495947668999</c:v>
                </c:pt>
                <c:pt idx="7898">
                  <c:v>2.5828771550119001</c:v>
                </c:pt>
                <c:pt idx="7899">
                  <c:v>2.5490439868699002</c:v>
                </c:pt>
                <c:pt idx="7900">
                  <c:v>2.6154389412425001</c:v>
                </c:pt>
                <c:pt idx="7901">
                  <c:v>2.6859359265661</c:v>
                </c:pt>
                <c:pt idx="7902">
                  <c:v>2.7634493466140002</c:v>
                </c:pt>
                <c:pt idx="7903">
                  <c:v>2.7622692361068002</c:v>
                </c:pt>
                <c:pt idx="7904">
                  <c:v>2.7066608776622001</c:v>
                </c:pt>
                <c:pt idx="7905">
                  <c:v>2.5863524061098002</c:v>
                </c:pt>
                <c:pt idx="7906">
                  <c:v>2.5061674573007</c:v>
                </c:pt>
                <c:pt idx="7907">
                  <c:v>2.4325788458455002</c:v>
                </c:pt>
                <c:pt idx="7908">
                  <c:v>2.4486914331554002</c:v>
                </c:pt>
                <c:pt idx="7909">
                  <c:v>2.4301130559346</c:v>
                </c:pt>
                <c:pt idx="7910">
                  <c:v>2.4239884982283999</c:v>
                </c:pt>
                <c:pt idx="7911">
                  <c:v>2.4753274471603999</c:v>
                </c:pt>
                <c:pt idx="7912">
                  <c:v>2.5795721109372001</c:v>
                </c:pt>
                <c:pt idx="7913">
                  <c:v>2.5968415210956999</c:v>
                </c:pt>
                <c:pt idx="7914">
                  <c:v>2.5897742081235999</c:v>
                </c:pt>
                <c:pt idx="7915">
                  <c:v>2.6255723120812999</c:v>
                </c:pt>
                <c:pt idx="7916">
                  <c:v>2.6295691721024999</c:v>
                </c:pt>
                <c:pt idx="7917">
                  <c:v>2.6573692194761001</c:v>
                </c:pt>
                <c:pt idx="7918">
                  <c:v>2.6975860912965</c:v>
                </c:pt>
                <c:pt idx="7919">
                  <c:v>2.7936628051827999</c:v>
                </c:pt>
                <c:pt idx="7920">
                  <c:v>2.8247247290306001</c:v>
                </c:pt>
                <c:pt idx="7921">
                  <c:v>2.8014731429694999</c:v>
                </c:pt>
                <c:pt idx="7922">
                  <c:v>2.7466910347661</c:v>
                </c:pt>
                <c:pt idx="7923">
                  <c:v>2.7608213622350002</c:v>
                </c:pt>
                <c:pt idx="7924">
                  <c:v>2.7745497859707</c:v>
                </c:pt>
                <c:pt idx="7925">
                  <c:v>2.7810559520142002</c:v>
                </c:pt>
                <c:pt idx="7926">
                  <c:v>2.7651909495906999</c:v>
                </c:pt>
                <c:pt idx="7927">
                  <c:v>2.7555997319316998</c:v>
                </c:pt>
                <c:pt idx="7928">
                  <c:v>2.7573924109958998</c:v>
                </c:pt>
                <c:pt idx="7929">
                  <c:v>2.7389738545918001</c:v>
                </c:pt>
                <c:pt idx="7930">
                  <c:v>2.6917330670065001</c:v>
                </c:pt>
                <c:pt idx="7931">
                  <c:v>2.6407738434100998</c:v>
                </c:pt>
                <c:pt idx="7932">
                  <c:v>2.6389923402669</c:v>
                </c:pt>
                <c:pt idx="7933">
                  <c:v>2.627590405087</c:v>
                </c:pt>
                <c:pt idx="7934">
                  <c:v>2.6030993879425002</c:v>
                </c:pt>
                <c:pt idx="7935">
                  <c:v>2.5490133659449001</c:v>
                </c:pt>
                <c:pt idx="7936">
                  <c:v>2.49296643973</c:v>
                </c:pt>
                <c:pt idx="7937">
                  <c:v>2.3917192889390999</c:v>
                </c:pt>
                <c:pt idx="7938">
                  <c:v>2.3744830338792</c:v>
                </c:pt>
                <c:pt idx="7939">
                  <c:v>2.3680016003329998</c:v>
                </c:pt>
                <c:pt idx="7940">
                  <c:v>2.2954501276834001</c:v>
                </c:pt>
                <c:pt idx="7941">
                  <c:v>2.3142488059762001</c:v>
                </c:pt>
                <c:pt idx="7942">
                  <c:v>2.2819781703344</c:v>
                </c:pt>
                <c:pt idx="7943">
                  <c:v>2.3053377133929001</c:v>
                </c:pt>
                <c:pt idx="7944">
                  <c:v>2.3432766988567999</c:v>
                </c:pt>
                <c:pt idx="7945">
                  <c:v>2.3829440148755001</c:v>
                </c:pt>
                <c:pt idx="7946">
                  <c:v>2.4083871722349</c:v>
                </c:pt>
                <c:pt idx="7947">
                  <c:v>2.3297903157333</c:v>
                </c:pt>
                <c:pt idx="7948">
                  <c:v>2.1875456200205998</c:v>
                </c:pt>
                <c:pt idx="7949">
                  <c:v>2.0717930537756999</c:v>
                </c:pt>
                <c:pt idx="7950">
                  <c:v>2.0704626754150999</c:v>
                </c:pt>
                <c:pt idx="7951">
                  <c:v>2.1252988632126999</c:v>
                </c:pt>
                <c:pt idx="7952">
                  <c:v>2.0635401143480001</c:v>
                </c:pt>
                <c:pt idx="7953">
                  <c:v>2.0823459660144001</c:v>
                </c:pt>
                <c:pt idx="7954">
                  <c:v>1.9952910832196999</c:v>
                </c:pt>
                <c:pt idx="7955">
                  <c:v>1.9112986453804</c:v>
                </c:pt>
                <c:pt idx="7956">
                  <c:v>1.7250556967687001</c:v>
                </c:pt>
                <c:pt idx="7957">
                  <c:v>1.6683330919365</c:v>
                </c:pt>
                <c:pt idx="7958">
                  <c:v>1.6907566385031001</c:v>
                </c:pt>
                <c:pt idx="7959">
                  <c:v>1.6415759589487999</c:v>
                </c:pt>
                <c:pt idx="7960">
                  <c:v>1.5677448414677</c:v>
                </c:pt>
                <c:pt idx="7961">
                  <c:v>1.2912883714615</c:v>
                </c:pt>
                <c:pt idx="7962">
                  <c:v>1.3784668855502999</c:v>
                </c:pt>
                <c:pt idx="7963">
                  <c:v>1.4127086303103999</c:v>
                </c:pt>
                <c:pt idx="7964">
                  <c:v>1.4715038550929</c:v>
                </c:pt>
                <c:pt idx="7965">
                  <c:v>1.6513454598429</c:v>
                </c:pt>
                <c:pt idx="7966">
                  <c:v>1.6510051805395001</c:v>
                </c:pt>
                <c:pt idx="7967">
                  <c:v>1.6850682715448</c:v>
                </c:pt>
                <c:pt idx="7968">
                  <c:v>1.8146188496416</c:v>
                </c:pt>
                <c:pt idx="7969">
                  <c:v>1.8934215046102001</c:v>
                </c:pt>
                <c:pt idx="7970">
                  <c:v>1.8739121804097001</c:v>
                </c:pt>
                <c:pt idx="7971">
                  <c:v>1.8622869033547</c:v>
                </c:pt>
                <c:pt idx="7972">
                  <c:v>1.8889190143912999</c:v>
                </c:pt>
                <c:pt idx="7973">
                  <c:v>1.9673225744539</c:v>
                </c:pt>
                <c:pt idx="7974">
                  <c:v>1.8517446332083001</c:v>
                </c:pt>
                <c:pt idx="7975">
                  <c:v>1.8097329894062</c:v>
                </c:pt>
                <c:pt idx="7976">
                  <c:v>1.691374557384</c:v>
                </c:pt>
                <c:pt idx="7977">
                  <c:v>1.6831699933169</c:v>
                </c:pt>
                <c:pt idx="7978">
                  <c:v>1.8125570683264001</c:v>
                </c:pt>
                <c:pt idx="7979">
                  <c:v>1.8332794799329</c:v>
                </c:pt>
                <c:pt idx="7980">
                  <c:v>1.9349170002117999</c:v>
                </c:pt>
                <c:pt idx="7981">
                  <c:v>1.8934596205650001</c:v>
                </c:pt>
                <c:pt idx="7982">
                  <c:v>1.8577553973530001</c:v>
                </c:pt>
                <c:pt idx="7983">
                  <c:v>1.9047267674646</c:v>
                </c:pt>
                <c:pt idx="7984">
                  <c:v>1.8501719090391999</c:v>
                </c:pt>
                <c:pt idx="7985">
                  <c:v>1.8194912024011001</c:v>
                </c:pt>
                <c:pt idx="7986">
                  <c:v>1.6321555544983</c:v>
                </c:pt>
                <c:pt idx="7987">
                  <c:v>1.5260722334828001</c:v>
                </c:pt>
                <c:pt idx="7988">
                  <c:v>1.5303723780464999</c:v>
                </c:pt>
                <c:pt idx="7989">
                  <c:v>1.5720348498512999</c:v>
                </c:pt>
                <c:pt idx="7990">
                  <c:v>1.7865780721441999</c:v>
                </c:pt>
                <c:pt idx="7991">
                  <c:v>2.1062314272928</c:v>
                </c:pt>
                <c:pt idx="7992">
                  <c:v>2.2444588215804999</c:v>
                </c:pt>
                <c:pt idx="7993">
                  <c:v>2.2221327171490999</c:v>
                </c:pt>
                <c:pt idx="7994">
                  <c:v>2.1691075756039</c:v>
                </c:pt>
                <c:pt idx="7995">
                  <c:v>2.139608569435</c:v>
                </c:pt>
                <c:pt idx="7996">
                  <c:v>2.0733629117924002</c:v>
                </c:pt>
                <c:pt idx="7997">
                  <c:v>2.0239568697130998</c:v>
                </c:pt>
                <c:pt idx="7998">
                  <c:v>2.0836722189471</c:v>
                </c:pt>
                <c:pt idx="7999">
                  <c:v>2.0756894258124001</c:v>
                </c:pt>
                <c:pt idx="8000">
                  <c:v>2.1205467338294</c:v>
                </c:pt>
                <c:pt idx="8001">
                  <c:v>2.1880789501594999</c:v>
                </c:pt>
                <c:pt idx="8002">
                  <c:v>2.1942691065541999</c:v>
                </c:pt>
                <c:pt idx="8003">
                  <c:v>2.2504148144534</c:v>
                </c:pt>
                <c:pt idx="8004">
                  <c:v>2.2525817757203002</c:v>
                </c:pt>
                <c:pt idx="8005">
                  <c:v>2.3278784004409001</c:v>
                </c:pt>
                <c:pt idx="8006">
                  <c:v>2.2900813479775</c:v>
                </c:pt>
                <c:pt idx="8007">
                  <c:v>2.2207928001032</c:v>
                </c:pt>
                <c:pt idx="8008">
                  <c:v>2.1193517504964001</c:v>
                </c:pt>
                <c:pt idx="8009">
                  <c:v>2.1347106617464</c:v>
                </c:pt>
                <c:pt idx="8010">
                  <c:v>2.0954504066099</c:v>
                </c:pt>
                <c:pt idx="8011">
                  <c:v>2.0304919189956001</c:v>
                </c:pt>
                <c:pt idx="8012">
                  <c:v>2.0545522568229999</c:v>
                </c:pt>
                <c:pt idx="8013">
                  <c:v>2.2575982886608998</c:v>
                </c:pt>
                <c:pt idx="8014">
                  <c:v>2.4757441394552</c:v>
                </c:pt>
                <c:pt idx="8015">
                  <c:v>2.6384318554894</c:v>
                </c:pt>
                <c:pt idx="8016">
                  <c:v>2.8253632171919998</c:v>
                </c:pt>
                <c:pt idx="8017">
                  <c:v>2.8608099721560998</c:v>
                </c:pt>
                <c:pt idx="8018">
                  <c:v>2.8904501924233998</c:v>
                </c:pt>
                <c:pt idx="8019">
                  <c:v>2.9521158523138999</c:v>
                </c:pt>
                <c:pt idx="8020">
                  <c:v>3.0326285075080999</c:v>
                </c:pt>
                <c:pt idx="8021">
                  <c:v>3.0298016919621999</c:v>
                </c:pt>
                <c:pt idx="8022">
                  <c:v>2.9584855692787002</c:v>
                </c:pt>
                <c:pt idx="8023">
                  <c:v>2.9021333189518002</c:v>
                </c:pt>
                <c:pt idx="8024">
                  <c:v>2.8896896497808</c:v>
                </c:pt>
                <c:pt idx="8025">
                  <c:v>2.8543509782491001</c:v>
                </c:pt>
                <c:pt idx="8026">
                  <c:v>2.7549203094029999</c:v>
                </c:pt>
                <c:pt idx="8027">
                  <c:v>2.7441437297164</c:v>
                </c:pt>
                <c:pt idx="8028">
                  <c:v>2.7045283945715002</c:v>
                </c:pt>
                <c:pt idx="8029">
                  <c:v>2.6048466358310001</c:v>
                </c:pt>
                <c:pt idx="8030">
                  <c:v>2.5369607016183999</c:v>
                </c:pt>
                <c:pt idx="8031">
                  <c:v>2.5028460342029</c:v>
                </c:pt>
                <c:pt idx="8032">
                  <c:v>2.4789858173766999</c:v>
                </c:pt>
                <c:pt idx="8033">
                  <c:v>2.3616967020552</c:v>
                </c:pt>
                <c:pt idx="8034">
                  <c:v>2.2334961819778001</c:v>
                </c:pt>
                <c:pt idx="8035">
                  <c:v>2.1545474696225999</c:v>
                </c:pt>
                <c:pt idx="8036">
                  <c:v>2.1335264472840998</c:v>
                </c:pt>
                <c:pt idx="8037">
                  <c:v>2.1750492066869</c:v>
                </c:pt>
                <c:pt idx="8038">
                  <c:v>1.8349326667834001</c:v>
                </c:pt>
                <c:pt idx="8039">
                  <c:v>1.6676876970347001</c:v>
                </c:pt>
                <c:pt idx="8040">
                  <c:v>1.6360356441957999</c:v>
                </c:pt>
                <c:pt idx="8041">
                  <c:v>1.6269010285108001</c:v>
                </c:pt>
                <c:pt idx="8042">
                  <c:v>1.6105998152075001</c:v>
                </c:pt>
                <c:pt idx="8043">
                  <c:v>1.5628181895263999</c:v>
                </c:pt>
                <c:pt idx="8044">
                  <c:v>1.4741024585661</c:v>
                </c:pt>
                <c:pt idx="8045">
                  <c:v>1.4197868563381999</c:v>
                </c:pt>
                <c:pt idx="8046">
                  <c:v>1.3562860721234</c:v>
                </c:pt>
                <c:pt idx="8047">
                  <c:v>1.3666228479516001</c:v>
                </c:pt>
                <c:pt idx="8048">
                  <c:v>1.4216959533500999</c:v>
                </c:pt>
                <c:pt idx="8049">
                  <c:v>1.4849822036381</c:v>
                </c:pt>
                <c:pt idx="8050">
                  <c:v>1.5428502659873</c:v>
                </c:pt>
                <c:pt idx="8051">
                  <c:v>1.6008111791757</c:v>
                </c:pt>
                <c:pt idx="8052">
                  <c:v>1.6798351391874999</c:v>
                </c:pt>
                <c:pt idx="8053">
                  <c:v>1.7809809156976999</c:v>
                </c:pt>
                <c:pt idx="8054">
                  <c:v>1.863023674258</c:v>
                </c:pt>
                <c:pt idx="8055">
                  <c:v>1.8784759757094001</c:v>
                </c:pt>
                <c:pt idx="8056">
                  <c:v>1.8984837453192001</c:v>
                </c:pt>
                <c:pt idx="8057">
                  <c:v>1.9174050482542</c:v>
                </c:pt>
                <c:pt idx="8058">
                  <c:v>1.9727053402534001</c:v>
                </c:pt>
                <c:pt idx="8059">
                  <c:v>1.9972717123728001</c:v>
                </c:pt>
                <c:pt idx="8060">
                  <c:v>2.0226801940141002</c:v>
                </c:pt>
                <c:pt idx="8061">
                  <c:v>2.0624540229210999</c:v>
                </c:pt>
                <c:pt idx="8062">
                  <c:v>2.0974616002275002</c:v>
                </c:pt>
                <c:pt idx="8063">
                  <c:v>2.1385911919188998</c:v>
                </c:pt>
                <c:pt idx="8064">
                  <c:v>2.1440063619138998</c:v>
                </c:pt>
                <c:pt idx="8065">
                  <c:v>2.1641083137155999</c:v>
                </c:pt>
                <c:pt idx="8066">
                  <c:v>2.1612047487054</c:v>
                </c:pt>
                <c:pt idx="8067">
                  <c:v>2.2186942178334998</c:v>
                </c:pt>
                <c:pt idx="8068">
                  <c:v>2.1658862857318999</c:v>
                </c:pt>
                <c:pt idx="8069">
                  <c:v>2.153247187886</c:v>
                </c:pt>
                <c:pt idx="8070">
                  <c:v>2.1879063888979</c:v>
                </c:pt>
                <c:pt idx="8071">
                  <c:v>2.2497556038094002</c:v>
                </c:pt>
                <c:pt idx="8072">
                  <c:v>2.3112708801698001</c:v>
                </c:pt>
                <c:pt idx="8073">
                  <c:v>2.3507641466039999</c:v>
                </c:pt>
                <c:pt idx="8074">
                  <c:v>2.3215255189533002</c:v>
                </c:pt>
                <c:pt idx="8075">
                  <c:v>2.3196654272236001</c:v>
                </c:pt>
                <c:pt idx="8076">
                  <c:v>2.3354642638029999</c:v>
                </c:pt>
                <c:pt idx="8077">
                  <c:v>2.3712041789562002</c:v>
                </c:pt>
                <c:pt idx="8078">
                  <c:v>2.4050826640118999</c:v>
                </c:pt>
                <c:pt idx="8079">
                  <c:v>2.3860716092393002</c:v>
                </c:pt>
                <c:pt idx="8080">
                  <c:v>2.4120977509481998</c:v>
                </c:pt>
                <c:pt idx="8081">
                  <c:v>2.4582840928571001</c:v>
                </c:pt>
                <c:pt idx="8082">
                  <c:v>2.4530355914341002</c:v>
                </c:pt>
                <c:pt idx="8083">
                  <c:v>2.4340222823299</c:v>
                </c:pt>
                <c:pt idx="8084">
                  <c:v>2.4304506260320999</c:v>
                </c:pt>
                <c:pt idx="8085">
                  <c:v>2.3945424378182998</c:v>
                </c:pt>
                <c:pt idx="8086">
                  <c:v>2.4988954451156</c:v>
                </c:pt>
                <c:pt idx="8087">
                  <c:v>2.6394146294230998</c:v>
                </c:pt>
                <c:pt idx="8088">
                  <c:v>2.7264901242759998</c:v>
                </c:pt>
                <c:pt idx="8089">
                  <c:v>2.8836670274256999</c:v>
                </c:pt>
                <c:pt idx="8090">
                  <c:v>2.9705045992925001</c:v>
                </c:pt>
                <c:pt idx="8091">
                  <c:v>3.1273056974846001</c:v>
                </c:pt>
                <c:pt idx="8092">
                  <c:v>3.1731526267387</c:v>
                </c:pt>
                <c:pt idx="8093">
                  <c:v>3.2139240402757001</c:v>
                </c:pt>
                <c:pt idx="8094">
                  <c:v>3.2960128357135998</c:v>
                </c:pt>
                <c:pt idx="8095">
                  <c:v>3.4520403355568998</c:v>
                </c:pt>
                <c:pt idx="8096">
                  <c:v>3.5573289894396001</c:v>
                </c:pt>
                <c:pt idx="8097">
                  <c:v>3.6202583378425</c:v>
                </c:pt>
                <c:pt idx="8098">
                  <c:v>3.7124115174541998</c:v>
                </c:pt>
                <c:pt idx="8099">
                  <c:v>3.7480831913969999</c:v>
                </c:pt>
                <c:pt idx="8100">
                  <c:v>3.6583811747357999</c:v>
                </c:pt>
                <c:pt idx="8101">
                  <c:v>3.6175445236542001</c:v>
                </c:pt>
                <c:pt idx="8102">
                  <c:v>3.5405500307258002</c:v>
                </c:pt>
                <c:pt idx="8103">
                  <c:v>3.7059937510712002</c:v>
                </c:pt>
                <c:pt idx="8104">
                  <c:v>3.8246564091706001</c:v>
                </c:pt>
                <c:pt idx="8105">
                  <c:v>3.8885734216802001</c:v>
                </c:pt>
                <c:pt idx="8106">
                  <c:v>3.9291204067308998</c:v>
                </c:pt>
                <c:pt idx="8107">
                  <c:v>4.0021660464490996</c:v>
                </c:pt>
                <c:pt idx="8108">
                  <c:v>4.0097308394568003</c:v>
                </c:pt>
                <c:pt idx="8109">
                  <c:v>4.0415182510944998</c:v>
                </c:pt>
                <c:pt idx="8110">
                  <c:v>4.0476852715948999</c:v>
                </c:pt>
                <c:pt idx="8111">
                  <c:v>3.8381103311104998</c:v>
                </c:pt>
                <c:pt idx="8112">
                  <c:v>3.7057019352306999</c:v>
                </c:pt>
                <c:pt idx="8113">
                  <c:v>3.6226493046514001</c:v>
                </c:pt>
                <c:pt idx="8114">
                  <c:v>3.6156151682130999</c:v>
                </c:pt>
                <c:pt idx="8115">
                  <c:v>3.5186581398021</c:v>
                </c:pt>
                <c:pt idx="8116">
                  <c:v>3.3139622521756</c:v>
                </c:pt>
                <c:pt idx="8117">
                  <c:v>3.2170023640879002</c:v>
                </c:pt>
                <c:pt idx="8118">
                  <c:v>3.1843920682247</c:v>
                </c:pt>
                <c:pt idx="8119">
                  <c:v>3.1541788456784001</c:v>
                </c:pt>
                <c:pt idx="8120">
                  <c:v>3.0759008477315</c:v>
                </c:pt>
                <c:pt idx="8121">
                  <c:v>3.0140688906511</c:v>
                </c:pt>
                <c:pt idx="8122">
                  <c:v>2.9042263957294998</c:v>
                </c:pt>
                <c:pt idx="8123">
                  <c:v>2.7677673183946001</c:v>
                </c:pt>
                <c:pt idx="8124">
                  <c:v>2.6880908989489001</c:v>
                </c:pt>
                <c:pt idx="8125">
                  <c:v>2.6047644161521002</c:v>
                </c:pt>
                <c:pt idx="8126">
                  <c:v>2.5749077622929</c:v>
                </c:pt>
                <c:pt idx="8127">
                  <c:v>2.5550075336676001</c:v>
                </c:pt>
                <c:pt idx="8128">
                  <c:v>2.5212050330931</c:v>
                </c:pt>
                <c:pt idx="8129">
                  <c:v>2.5109373754223001</c:v>
                </c:pt>
                <c:pt idx="8130">
                  <c:v>2.4940655411172998</c:v>
                </c:pt>
                <c:pt idx="8131">
                  <c:v>2.4997417077829001</c:v>
                </c:pt>
                <c:pt idx="8132">
                  <c:v>2.5164871634788999</c:v>
                </c:pt>
                <c:pt idx="8133">
                  <c:v>2.6159527983566999</c:v>
                </c:pt>
                <c:pt idx="8134">
                  <c:v>2.6188641942584998</c:v>
                </c:pt>
                <c:pt idx="8135">
                  <c:v>2.6894752791593</c:v>
                </c:pt>
                <c:pt idx="8136">
                  <c:v>2.7828818827905</c:v>
                </c:pt>
                <c:pt idx="8137">
                  <c:v>2.8335824583829998</c:v>
                </c:pt>
                <c:pt idx="8138">
                  <c:v>2.8464097190220001</c:v>
                </c:pt>
                <c:pt idx="8139">
                  <c:v>2.8672343142566001</c:v>
                </c:pt>
                <c:pt idx="8140">
                  <c:v>2.9394788215794998</c:v>
                </c:pt>
                <c:pt idx="8141">
                  <c:v>3.0118281535606002</c:v>
                </c:pt>
                <c:pt idx="8142">
                  <c:v>3.1205239619720002</c:v>
                </c:pt>
                <c:pt idx="8143">
                  <c:v>3.3063902005621002</c:v>
                </c:pt>
                <c:pt idx="8144">
                  <c:v>3.5250097620807002</c:v>
                </c:pt>
                <c:pt idx="8145">
                  <c:v>3.8604485233597998</c:v>
                </c:pt>
                <c:pt idx="8146">
                  <c:v>4.1894094422965997</c:v>
                </c:pt>
                <c:pt idx="8147">
                  <c:v>4.4790133643125998</c:v>
                </c:pt>
                <c:pt idx="8148">
                  <c:v>4.6196517703510001</c:v>
                </c:pt>
                <c:pt idx="8149">
                  <c:v>4.6902632926946</c:v>
                </c:pt>
                <c:pt idx="8150">
                  <c:v>4.7970111622248996</c:v>
                </c:pt>
                <c:pt idx="8151">
                  <c:v>4.8437156631788003</c:v>
                </c:pt>
                <c:pt idx="8152">
                  <c:v>4.8317955109330999</c:v>
                </c:pt>
                <c:pt idx="8153">
                  <c:v>4.7619570726582001</c:v>
                </c:pt>
                <c:pt idx="8154">
                  <c:v>4.7296072607715001</c:v>
                </c:pt>
                <c:pt idx="8155">
                  <c:v>4.7377816795856003</c:v>
                </c:pt>
                <c:pt idx="8156">
                  <c:v>4.7194623289057001</c:v>
                </c:pt>
                <c:pt idx="8157">
                  <c:v>4.5489934848641003</c:v>
                </c:pt>
                <c:pt idx="8158">
                  <c:v>4.3940491752819</c:v>
                </c:pt>
                <c:pt idx="8159">
                  <c:v>4.4390752861016001</c:v>
                </c:pt>
                <c:pt idx="8160">
                  <c:v>4.4095869083419998</c:v>
                </c:pt>
                <c:pt idx="8161">
                  <c:v>4.5123627770177999</c:v>
                </c:pt>
                <c:pt idx="8162">
                  <c:v>4.3841032584440001</c:v>
                </c:pt>
                <c:pt idx="8163">
                  <c:v>4.1102943714954003</c:v>
                </c:pt>
                <c:pt idx="8164">
                  <c:v>4.1244256388888001</c:v>
                </c:pt>
                <c:pt idx="8165">
                  <c:v>4.1078472960978996</c:v>
                </c:pt>
                <c:pt idx="8166">
                  <c:v>4.0310352561661</c:v>
                </c:pt>
                <c:pt idx="8167">
                  <c:v>4.0203157932335998</c:v>
                </c:pt>
                <c:pt idx="8168">
                  <c:v>4.0931528881658998</c:v>
                </c:pt>
                <c:pt idx="8169">
                  <c:v>4.2979994147511</c:v>
                </c:pt>
                <c:pt idx="8170">
                  <c:v>4.3895457529608004</c:v>
                </c:pt>
                <c:pt idx="8171">
                  <c:v>4.5517050692731997</c:v>
                </c:pt>
                <c:pt idx="8172">
                  <c:v>4.5328788703900997</c:v>
                </c:pt>
                <c:pt idx="8173">
                  <c:v>4.5759074472885004</c:v>
                </c:pt>
                <c:pt idx="8174">
                  <c:v>4.5839231571827996</c:v>
                </c:pt>
                <c:pt idx="8175">
                  <c:v>4.5143894096499997</c:v>
                </c:pt>
                <c:pt idx="8176">
                  <c:v>4.5244181534317001</c:v>
                </c:pt>
                <c:pt idx="8177">
                  <c:v>4.5495013702318001</c:v>
                </c:pt>
                <c:pt idx="8178">
                  <c:v>4.5228607253039996</c:v>
                </c:pt>
                <c:pt idx="8179">
                  <c:v>4.3808213316742997</c:v>
                </c:pt>
                <c:pt idx="8180">
                  <c:v>4.4169894538148</c:v>
                </c:pt>
                <c:pt idx="8181">
                  <c:v>4.3494481488646004</c:v>
                </c:pt>
                <c:pt idx="8182">
                  <c:v>4.2198212775631996</c:v>
                </c:pt>
                <c:pt idx="8183">
                  <c:v>4.2935473627218004</c:v>
                </c:pt>
                <c:pt idx="8184">
                  <c:v>4.3600203764372996</c:v>
                </c:pt>
                <c:pt idx="8185">
                  <c:v>4.2545501051045997</c:v>
                </c:pt>
                <c:pt idx="8186">
                  <c:v>4.2100374032810999</c:v>
                </c:pt>
                <c:pt idx="8187">
                  <c:v>4.1655694359581004</c:v>
                </c:pt>
                <c:pt idx="8188">
                  <c:v>4.0775177814686003</c:v>
                </c:pt>
                <c:pt idx="8189">
                  <c:v>4.0089127008174996</c:v>
                </c:pt>
                <c:pt idx="8190">
                  <c:v>3.9000571394493999</c:v>
                </c:pt>
                <c:pt idx="8191">
                  <c:v>3.838141597815</c:v>
                </c:pt>
                <c:pt idx="8192">
                  <c:v>3.8507713225070002</c:v>
                </c:pt>
                <c:pt idx="8193">
                  <c:v>3.8311738574134999</c:v>
                </c:pt>
                <c:pt idx="8194">
                  <c:v>3.7932267985597998</c:v>
                </c:pt>
                <c:pt idx="8195">
                  <c:v>3.6724814663594998</c:v>
                </c:pt>
                <c:pt idx="8196">
                  <c:v>3.5906876453984</c:v>
                </c:pt>
                <c:pt idx="8197">
                  <c:v>3.5453697319663</c:v>
                </c:pt>
                <c:pt idx="8198">
                  <c:v>3.5285270564425999</c:v>
                </c:pt>
                <c:pt idx="8199">
                  <c:v>3.5359552976606001</c:v>
                </c:pt>
                <c:pt idx="8200">
                  <c:v>3.5357240668626999</c:v>
                </c:pt>
                <c:pt idx="8201">
                  <c:v>3.5739406591237999</c:v>
                </c:pt>
                <c:pt idx="8202">
                  <c:v>3.5918554323413998</c:v>
                </c:pt>
                <c:pt idx="8203">
                  <c:v>3.5719565406751999</c:v>
                </c:pt>
                <c:pt idx="8204">
                  <c:v>3.5611635471022001</c:v>
                </c:pt>
                <c:pt idx="8205">
                  <c:v>3.5423672907311001</c:v>
                </c:pt>
                <c:pt idx="8206">
                  <c:v>3.5198617486722998</c:v>
                </c:pt>
                <c:pt idx="8207">
                  <c:v>3.5161464392571999</c:v>
                </c:pt>
                <c:pt idx="8208">
                  <c:v>3.5430453222780001</c:v>
                </c:pt>
                <c:pt idx="8209">
                  <c:v>3.5571523805976</c:v>
                </c:pt>
                <c:pt idx="8210">
                  <c:v>3.5600665910234999</c:v>
                </c:pt>
                <c:pt idx="8211">
                  <c:v>3.5903730276362</c:v>
                </c:pt>
                <c:pt idx="8212">
                  <c:v>3.5583635987158999</c:v>
                </c:pt>
                <c:pt idx="8213">
                  <c:v>3.5069987217549001</c:v>
                </c:pt>
                <c:pt idx="8214">
                  <c:v>3.5072054058914</c:v>
                </c:pt>
                <c:pt idx="8215">
                  <c:v>3.4945684435161999</c:v>
                </c:pt>
                <c:pt idx="8216">
                  <c:v>3.4881510709541002</c:v>
                </c:pt>
                <c:pt idx="8217">
                  <c:v>3.4807799904974002</c:v>
                </c:pt>
                <c:pt idx="8218">
                  <c:v>3.4823379819028002</c:v>
                </c:pt>
                <c:pt idx="8219">
                  <c:v>3.4778340210174998</c:v>
                </c:pt>
                <c:pt idx="8220">
                  <c:v>3.4352071130390001</c:v>
                </c:pt>
                <c:pt idx="8221">
                  <c:v>3.3859891591914</c:v>
                </c:pt>
                <c:pt idx="8222">
                  <c:v>3.4086499234157999</c:v>
                </c:pt>
                <c:pt idx="8223">
                  <c:v>3.4209154274489002</c:v>
                </c:pt>
                <c:pt idx="8224">
                  <c:v>3.4766478575135</c:v>
                </c:pt>
                <c:pt idx="8225">
                  <c:v>3.6220759569382999</c:v>
                </c:pt>
                <c:pt idx="8226">
                  <c:v>3.5488767608698999</c:v>
                </c:pt>
                <c:pt idx="8227">
                  <c:v>3.4625375106118002</c:v>
                </c:pt>
                <c:pt idx="8228">
                  <c:v>3.3465773933888001</c:v>
                </c:pt>
                <c:pt idx="8229">
                  <c:v>3.2605046083662002</c:v>
                </c:pt>
                <c:pt idx="8230">
                  <c:v>3.2425366655330001</c:v>
                </c:pt>
                <c:pt idx="8231">
                  <c:v>3.2228327024818002</c:v>
                </c:pt>
                <c:pt idx="8232">
                  <c:v>3.1897170748904999</c:v>
                </c:pt>
                <c:pt idx="8233">
                  <c:v>3.0504999259667001</c:v>
                </c:pt>
                <c:pt idx="8234">
                  <c:v>3.1059413549700001</c:v>
                </c:pt>
                <c:pt idx="8235">
                  <c:v>3.0849826226073001</c:v>
                </c:pt>
                <c:pt idx="8236">
                  <c:v>3.0861995534607001</c:v>
                </c:pt>
                <c:pt idx="8237">
                  <c:v>3.0619308143036998</c:v>
                </c:pt>
                <c:pt idx="8238">
                  <c:v>2.9047686886684998</c:v>
                </c:pt>
                <c:pt idx="8239">
                  <c:v>2.9167802628012001</c:v>
                </c:pt>
                <c:pt idx="8240">
                  <c:v>2.8248335949377998</c:v>
                </c:pt>
                <c:pt idx="8241">
                  <c:v>2.8334770277176999</c:v>
                </c:pt>
                <c:pt idx="8242">
                  <c:v>2.8470565647831001</c:v>
                </c:pt>
                <c:pt idx="8243">
                  <c:v>2.8128603822229001</c:v>
                </c:pt>
                <c:pt idx="8244">
                  <c:v>2.5776789696712998</c:v>
                </c:pt>
                <c:pt idx="8245">
                  <c:v>2.4671793969298998</c:v>
                </c:pt>
                <c:pt idx="8246">
                  <c:v>2.4489242543511001</c:v>
                </c:pt>
                <c:pt idx="8247">
                  <c:v>2.4591118843900999</c:v>
                </c:pt>
                <c:pt idx="8248">
                  <c:v>2.5167210778018001</c:v>
                </c:pt>
                <c:pt idx="8249">
                  <c:v>2.6065573629286001</c:v>
                </c:pt>
                <c:pt idx="8250">
                  <c:v>2.5274106337331999</c:v>
                </c:pt>
                <c:pt idx="8251">
                  <c:v>2.4983128763245999</c:v>
                </c:pt>
                <c:pt idx="8252">
                  <c:v>2.7371049284501998</c:v>
                </c:pt>
                <c:pt idx="8253">
                  <c:v>2.7639773614258001</c:v>
                </c:pt>
                <c:pt idx="8254">
                  <c:v>3.1561953019910001</c:v>
                </c:pt>
                <c:pt idx="8255">
                  <c:v>3.2634410402930998</c:v>
                </c:pt>
                <c:pt idx="8256">
                  <c:v>3.4101782637264</c:v>
                </c:pt>
                <c:pt idx="8257">
                  <c:v>3.4776504552112999</c:v>
                </c:pt>
                <c:pt idx="8258">
                  <c:v>3.3504501203850001</c:v>
                </c:pt>
                <c:pt idx="8259">
                  <c:v>3.3998045059279001</c:v>
                </c:pt>
                <c:pt idx="8260">
                  <c:v>3.3923309557853001</c:v>
                </c:pt>
                <c:pt idx="8261">
                  <c:v>3.4094244606289998</c:v>
                </c:pt>
                <c:pt idx="8262">
                  <c:v>3.3797073463999001</c:v>
                </c:pt>
                <c:pt idx="8263">
                  <c:v>3.3774094155883998</c:v>
                </c:pt>
                <c:pt idx="8264">
                  <c:v>3.3988332204820999</c:v>
                </c:pt>
                <c:pt idx="8265">
                  <c:v>3.3935143646842998</c:v>
                </c:pt>
                <c:pt idx="8266">
                  <c:v>3.4157094812693001</c:v>
                </c:pt>
                <c:pt idx="8267">
                  <c:v>3.4936657260818</c:v>
                </c:pt>
                <c:pt idx="8268">
                  <c:v>3.4784078562067999</c:v>
                </c:pt>
                <c:pt idx="8269">
                  <c:v>3.3952476099920998</c:v>
                </c:pt>
                <c:pt idx="8270">
                  <c:v>3.3491461163445999</c:v>
                </c:pt>
                <c:pt idx="8271">
                  <c:v>3.2887347317714002</c:v>
                </c:pt>
                <c:pt idx="8272">
                  <c:v>3.2280465771745002</c:v>
                </c:pt>
                <c:pt idx="8273">
                  <c:v>3.1764795322401</c:v>
                </c:pt>
                <c:pt idx="8274">
                  <c:v>3.0762013119736</c:v>
                </c:pt>
                <c:pt idx="8275">
                  <c:v>3.0133013309238001</c:v>
                </c:pt>
                <c:pt idx="8276">
                  <c:v>2.9378295919610999</c:v>
                </c:pt>
                <c:pt idx="8277">
                  <c:v>2.7370061326977</c:v>
                </c:pt>
                <c:pt idx="8278">
                  <c:v>2.6466458536462998</c:v>
                </c:pt>
                <c:pt idx="8279">
                  <c:v>2.5646312254935002</c:v>
                </c:pt>
                <c:pt idx="8280">
                  <c:v>2.4830804565719</c:v>
                </c:pt>
                <c:pt idx="8281">
                  <c:v>2.4289042871814002</c:v>
                </c:pt>
                <c:pt idx="8282">
                  <c:v>2.3433154368018001</c:v>
                </c:pt>
                <c:pt idx="8283">
                  <c:v>2.2980360538084001</c:v>
                </c:pt>
                <c:pt idx="8284">
                  <c:v>2.2752224274919999</c:v>
                </c:pt>
                <c:pt idx="8285">
                  <c:v>2.2604465365962998</c:v>
                </c:pt>
                <c:pt idx="8286">
                  <c:v>2.1999808292158001</c:v>
                </c:pt>
                <c:pt idx="8287">
                  <c:v>2.1066275656415998</c:v>
                </c:pt>
                <c:pt idx="8288">
                  <c:v>1.988336821828</c:v>
                </c:pt>
                <c:pt idx="8289">
                  <c:v>2.0782379556773001</c:v>
                </c:pt>
                <c:pt idx="8290">
                  <c:v>2.1221173263934001</c:v>
                </c:pt>
                <c:pt idx="8291">
                  <c:v>2.1567476384556001</c:v>
                </c:pt>
                <c:pt idx="8292">
                  <c:v>2.1971654330572998</c:v>
                </c:pt>
                <c:pt idx="8293">
                  <c:v>2.0919914612823001</c:v>
                </c:pt>
                <c:pt idx="8294">
                  <c:v>2.1570005557393999</c:v>
                </c:pt>
                <c:pt idx="8295">
                  <c:v>2.0600418647032002</c:v>
                </c:pt>
                <c:pt idx="8296">
                  <c:v>1.8932661165553999</c:v>
                </c:pt>
                <c:pt idx="8297">
                  <c:v>1.8721510749520001</c:v>
                </c:pt>
                <c:pt idx="8298">
                  <c:v>1.7869869583977001</c:v>
                </c:pt>
                <c:pt idx="8299">
                  <c:v>1.7364634342605001</c:v>
                </c:pt>
                <c:pt idx="8300">
                  <c:v>1.7370598642818</c:v>
                </c:pt>
                <c:pt idx="8301">
                  <c:v>1.7517333271024</c:v>
                </c:pt>
                <c:pt idx="8302">
                  <c:v>1.8005445494826999</c:v>
                </c:pt>
                <c:pt idx="8303">
                  <c:v>1.8679244632495999</c:v>
                </c:pt>
                <c:pt idx="8304">
                  <c:v>1.9288107799542</c:v>
                </c:pt>
                <c:pt idx="8305">
                  <c:v>1.9355000448188999</c:v>
                </c:pt>
                <c:pt idx="8306">
                  <c:v>1.9935057694589</c:v>
                </c:pt>
                <c:pt idx="8307">
                  <c:v>2.2002811141194001</c:v>
                </c:pt>
                <c:pt idx="8308">
                  <c:v>2.3783205522345998</c:v>
                </c:pt>
                <c:pt idx="8309">
                  <c:v>2.4949144188963999</c:v>
                </c:pt>
                <c:pt idx="8310">
                  <c:v>2.6202633449285999</c:v>
                </c:pt>
                <c:pt idx="8311">
                  <c:v>2.8516973807094002</c:v>
                </c:pt>
                <c:pt idx="8312">
                  <c:v>2.9811195153380998</c:v>
                </c:pt>
                <c:pt idx="8313">
                  <c:v>3.0947709848882998</c:v>
                </c:pt>
                <c:pt idx="8314">
                  <c:v>3.2033988785459</c:v>
                </c:pt>
                <c:pt idx="8315">
                  <c:v>3.2548238230056001</c:v>
                </c:pt>
                <c:pt idx="8316">
                  <c:v>3.2973196631231998</c:v>
                </c:pt>
                <c:pt idx="8317">
                  <c:v>3.3285197356178999</c:v>
                </c:pt>
                <c:pt idx="8318">
                  <c:v>3.3718408961703998</c:v>
                </c:pt>
                <c:pt idx="8319">
                  <c:v>3.4420152689716002</c:v>
                </c:pt>
                <c:pt idx="8320">
                  <c:v>3.4822864334696999</c:v>
                </c:pt>
                <c:pt idx="8321">
                  <c:v>3.476878626895</c:v>
                </c:pt>
                <c:pt idx="8322">
                  <c:v>3.4086523595028999</c:v>
                </c:pt>
                <c:pt idx="8323">
                  <c:v>3.4348956994974</c:v>
                </c:pt>
                <c:pt idx="8324">
                  <c:v>3.4786762141330998</c:v>
                </c:pt>
                <c:pt idx="8325">
                  <c:v>3.4740307913740001</c:v>
                </c:pt>
                <c:pt idx="8326">
                  <c:v>3.4673064937210998</c:v>
                </c:pt>
                <c:pt idx="8327">
                  <c:v>3.3961497700307</c:v>
                </c:pt>
                <c:pt idx="8328">
                  <c:v>3.3441787465820001</c:v>
                </c:pt>
                <c:pt idx="8329">
                  <c:v>3.2790316072507002</c:v>
                </c:pt>
                <c:pt idx="8330">
                  <c:v>3.1970946227188999</c:v>
                </c:pt>
                <c:pt idx="8331">
                  <c:v>3.1595679009492001</c:v>
                </c:pt>
                <c:pt idx="8332">
                  <c:v>3.1095609013088001</c:v>
                </c:pt>
                <c:pt idx="8333">
                  <c:v>3.0902327606064999</c:v>
                </c:pt>
                <c:pt idx="8334">
                  <c:v>3.0802461038523998</c:v>
                </c:pt>
                <c:pt idx="8335">
                  <c:v>3.0651396822282999</c:v>
                </c:pt>
                <c:pt idx="8336">
                  <c:v>3.0407530237429001</c:v>
                </c:pt>
                <c:pt idx="8337">
                  <c:v>2.9939438023715002</c:v>
                </c:pt>
                <c:pt idx="8338">
                  <c:v>2.9486147524436999</c:v>
                </c:pt>
                <c:pt idx="8339">
                  <c:v>2.9366044469292998</c:v>
                </c:pt>
                <c:pt idx="8340">
                  <c:v>2.9121233837374998</c:v>
                </c:pt>
                <c:pt idx="8341">
                  <c:v>2.919845615441</c:v>
                </c:pt>
                <c:pt idx="8342">
                  <c:v>2.9528695555582001</c:v>
                </c:pt>
                <c:pt idx="8343">
                  <c:v>2.9354262611215001</c:v>
                </c:pt>
                <c:pt idx="8344">
                  <c:v>2.9372668370267001</c:v>
                </c:pt>
                <c:pt idx="8345">
                  <c:v>2.9454040191736999</c:v>
                </c:pt>
                <c:pt idx="8346">
                  <c:v>2.8650382689409999</c:v>
                </c:pt>
                <c:pt idx="8347">
                  <c:v>2.8139204877748001</c:v>
                </c:pt>
                <c:pt idx="8348">
                  <c:v>2.8610894024936</c:v>
                </c:pt>
                <c:pt idx="8349">
                  <c:v>2.8871677359883998</c:v>
                </c:pt>
                <c:pt idx="8350">
                  <c:v>2.9533825931340001</c:v>
                </c:pt>
                <c:pt idx="8351">
                  <c:v>3.0335502505126</c:v>
                </c:pt>
                <c:pt idx="8352">
                  <c:v>3.1170934108939998</c:v>
                </c:pt>
                <c:pt idx="8353">
                  <c:v>3.1348900848577999</c:v>
                </c:pt>
                <c:pt idx="8354">
                  <c:v>3.1531778287841998</c:v>
                </c:pt>
                <c:pt idx="8355">
                  <c:v>3.2155665497210002</c:v>
                </c:pt>
                <c:pt idx="8356">
                  <c:v>3.1665069365814</c:v>
                </c:pt>
                <c:pt idx="8357">
                  <c:v>3.0309335798060002</c:v>
                </c:pt>
                <c:pt idx="8358">
                  <c:v>2.9545928882495001</c:v>
                </c:pt>
                <c:pt idx="8359">
                  <c:v>2.9310990151226002</c:v>
                </c:pt>
                <c:pt idx="8360">
                  <c:v>2.9113535684634</c:v>
                </c:pt>
                <c:pt idx="8361">
                  <c:v>2.9628348332429</c:v>
                </c:pt>
                <c:pt idx="8362">
                  <c:v>2.9564547628883999</c:v>
                </c:pt>
                <c:pt idx="8363">
                  <c:v>2.8901933945298</c:v>
                </c:pt>
                <c:pt idx="8364">
                  <c:v>2.9168986786289</c:v>
                </c:pt>
                <c:pt idx="8365">
                  <c:v>2.8050238685013</c:v>
                </c:pt>
                <c:pt idx="8366">
                  <c:v>2.8013605848344998</c:v>
                </c:pt>
                <c:pt idx="8367">
                  <c:v>2.7651328269400999</c:v>
                </c:pt>
                <c:pt idx="8368">
                  <c:v>2.768994747702</c:v>
                </c:pt>
                <c:pt idx="8369">
                  <c:v>2.8079752158301998</c:v>
                </c:pt>
                <c:pt idx="8370">
                  <c:v>2.8422828811083001</c:v>
                </c:pt>
                <c:pt idx="8371">
                  <c:v>2.9273677057487002</c:v>
                </c:pt>
                <c:pt idx="8372">
                  <c:v>2.9952080492511</c:v>
                </c:pt>
                <c:pt idx="8373">
                  <c:v>2.9880121125437999</c:v>
                </c:pt>
                <c:pt idx="8374">
                  <c:v>3.0016451879249</c:v>
                </c:pt>
                <c:pt idx="8375">
                  <c:v>2.9747761943269002</c:v>
                </c:pt>
                <c:pt idx="8376">
                  <c:v>2.9652784074484</c:v>
                </c:pt>
                <c:pt idx="8377">
                  <c:v>3.0208811207499</c:v>
                </c:pt>
                <c:pt idx="8378">
                  <c:v>2.9898781058653001</c:v>
                </c:pt>
                <c:pt idx="8379">
                  <c:v>2.8906883414368001</c:v>
                </c:pt>
                <c:pt idx="8380">
                  <c:v>2.8183384688751998</c:v>
                </c:pt>
                <c:pt idx="8381">
                  <c:v>2.7718739901509002</c:v>
                </c:pt>
                <c:pt idx="8382">
                  <c:v>2.7077892099256999</c:v>
                </c:pt>
                <c:pt idx="8383">
                  <c:v>2.7026712348348001</c:v>
                </c:pt>
                <c:pt idx="8384">
                  <c:v>2.7271063216898002</c:v>
                </c:pt>
                <c:pt idx="8385">
                  <c:v>2.7079912466031</c:v>
                </c:pt>
                <c:pt idx="8386">
                  <c:v>2.7260602815439001</c:v>
                </c:pt>
                <c:pt idx="8387">
                  <c:v>2.7731544846627001</c:v>
                </c:pt>
                <c:pt idx="8388">
                  <c:v>2.8074020502603001</c:v>
                </c:pt>
                <c:pt idx="8389">
                  <c:v>2.8244900243494002</c:v>
                </c:pt>
                <c:pt idx="8390">
                  <c:v>2.7878565936787001</c:v>
                </c:pt>
                <c:pt idx="8391">
                  <c:v>2.6452977698678</c:v>
                </c:pt>
                <c:pt idx="8392">
                  <c:v>2.5449790712859</c:v>
                </c:pt>
                <c:pt idx="8393">
                  <c:v>2.3803138011192999</c:v>
                </c:pt>
                <c:pt idx="8394">
                  <c:v>2.3011900687053002</c:v>
                </c:pt>
                <c:pt idx="8395">
                  <c:v>2.2364758017719</c:v>
                </c:pt>
                <c:pt idx="8396">
                  <c:v>2.2077284801214998</c:v>
                </c:pt>
                <c:pt idx="8397">
                  <c:v>2.0839226506116</c:v>
                </c:pt>
                <c:pt idx="8398">
                  <c:v>1.8495684351427999</c:v>
                </c:pt>
                <c:pt idx="8399">
                  <c:v>1.7667662825224</c:v>
                </c:pt>
                <c:pt idx="8400">
                  <c:v>1.7014466566988999</c:v>
                </c:pt>
                <c:pt idx="8401">
                  <c:v>1.6760759403242</c:v>
                </c:pt>
                <c:pt idx="8402">
                  <c:v>1.6364238056942999</c:v>
                </c:pt>
                <c:pt idx="8403">
                  <c:v>1.6296025596921999</c:v>
                </c:pt>
                <c:pt idx="8404">
                  <c:v>1.6217230799089</c:v>
                </c:pt>
                <c:pt idx="8405">
                  <c:v>1.7135238393187999</c:v>
                </c:pt>
                <c:pt idx="8406">
                  <c:v>1.8149126519083001</c:v>
                </c:pt>
                <c:pt idx="8407">
                  <c:v>1.8704984576125001</c:v>
                </c:pt>
                <c:pt idx="8408">
                  <c:v>1.953288039474</c:v>
                </c:pt>
                <c:pt idx="8409">
                  <c:v>1.9166383013724</c:v>
                </c:pt>
                <c:pt idx="8410">
                  <c:v>1.8764958354950001</c:v>
                </c:pt>
                <c:pt idx="8411">
                  <c:v>1.8645434321759999</c:v>
                </c:pt>
                <c:pt idx="8412">
                  <c:v>1.8337558262022</c:v>
                </c:pt>
                <c:pt idx="8413">
                  <c:v>1.7678835327492</c:v>
                </c:pt>
                <c:pt idx="8414">
                  <c:v>1.7498912922054</c:v>
                </c:pt>
                <c:pt idx="8415">
                  <c:v>1.7720027690347</c:v>
                </c:pt>
                <c:pt idx="8416">
                  <c:v>1.7736710530833</c:v>
                </c:pt>
                <c:pt idx="8417">
                  <c:v>1.7042055455948</c:v>
                </c:pt>
                <c:pt idx="8418">
                  <c:v>1.7462336292666001</c:v>
                </c:pt>
                <c:pt idx="8419">
                  <c:v>1.8341502111576</c:v>
                </c:pt>
                <c:pt idx="8420">
                  <c:v>1.9596345132727999</c:v>
                </c:pt>
                <c:pt idx="8421">
                  <c:v>2.1362883030333002</c:v>
                </c:pt>
                <c:pt idx="8422">
                  <c:v>2.3508341143124998</c:v>
                </c:pt>
                <c:pt idx="8423">
                  <c:v>2.4217460120376</c:v>
                </c:pt>
                <c:pt idx="8424">
                  <c:v>2.3523145286331002</c:v>
                </c:pt>
                <c:pt idx="8425">
                  <c:v>2.2748063710271</c:v>
                </c:pt>
                <c:pt idx="8426">
                  <c:v>2.1061494496003998</c:v>
                </c:pt>
                <c:pt idx="8427">
                  <c:v>1.8365768196940999</c:v>
                </c:pt>
                <c:pt idx="8428">
                  <c:v>1.6440986304742999</c:v>
                </c:pt>
                <c:pt idx="8429">
                  <c:v>1.5874900896958</c:v>
                </c:pt>
                <c:pt idx="8430">
                  <c:v>1.6479681628463001</c:v>
                </c:pt>
                <c:pt idx="8431">
                  <c:v>1.7137724393891001</c:v>
                </c:pt>
                <c:pt idx="8432">
                  <c:v>1.7214389907387999</c:v>
                </c:pt>
                <c:pt idx="8433">
                  <c:v>1.7428337983197999</c:v>
                </c:pt>
                <c:pt idx="8434">
                  <c:v>1.7740176336939999</c:v>
                </c:pt>
                <c:pt idx="8435">
                  <c:v>1.8034760913661001</c:v>
                </c:pt>
                <c:pt idx="8436">
                  <c:v>1.8297650856429</c:v>
                </c:pt>
                <c:pt idx="8437">
                  <c:v>1.8555039606748001</c:v>
                </c:pt>
                <c:pt idx="8438">
                  <c:v>1.8671931024493</c:v>
                </c:pt>
                <c:pt idx="8439">
                  <c:v>1.9328349966863001</c:v>
                </c:pt>
                <c:pt idx="8440">
                  <c:v>2.0117760992726001</c:v>
                </c:pt>
                <c:pt idx="8441">
                  <c:v>2.0203098587318999</c:v>
                </c:pt>
                <c:pt idx="8442">
                  <c:v>2.0365279511101</c:v>
                </c:pt>
                <c:pt idx="8443">
                  <c:v>2.0454777689297998</c:v>
                </c:pt>
                <c:pt idx="8444">
                  <c:v>2.0303100152717999</c:v>
                </c:pt>
                <c:pt idx="8445">
                  <c:v>2.0626038111714999</c:v>
                </c:pt>
                <c:pt idx="8446">
                  <c:v>2.0589258318620001</c:v>
                </c:pt>
                <c:pt idx="8447">
                  <c:v>2.1312402170378002</c:v>
                </c:pt>
                <c:pt idx="8448">
                  <c:v>2.1684210594988</c:v>
                </c:pt>
                <c:pt idx="8449">
                  <c:v>2.2134552005910999</c:v>
                </c:pt>
                <c:pt idx="8450">
                  <c:v>2.3149608097538001</c:v>
                </c:pt>
                <c:pt idx="8451">
                  <c:v>2.3180016966179</c:v>
                </c:pt>
                <c:pt idx="8452">
                  <c:v>2.3984090452640001</c:v>
                </c:pt>
                <c:pt idx="8453">
                  <c:v>2.3614706287699998</c:v>
                </c:pt>
                <c:pt idx="8454">
                  <c:v>2.2730236758791</c:v>
                </c:pt>
                <c:pt idx="8455">
                  <c:v>2.2025629652665</c:v>
                </c:pt>
                <c:pt idx="8456">
                  <c:v>2.2141563801883999</c:v>
                </c:pt>
                <c:pt idx="8457">
                  <c:v>2.1865540954396998</c:v>
                </c:pt>
                <c:pt idx="8458">
                  <c:v>2.0703693045486</c:v>
                </c:pt>
                <c:pt idx="8459">
                  <c:v>1.9768300926933999</c:v>
                </c:pt>
                <c:pt idx="8460">
                  <c:v>1.9959180261611</c:v>
                </c:pt>
                <c:pt idx="8461">
                  <c:v>2.0479326939922</c:v>
                </c:pt>
                <c:pt idx="8462">
                  <c:v>2.0898957566586001</c:v>
                </c:pt>
                <c:pt idx="8463">
                  <c:v>2.1222895646679998</c:v>
                </c:pt>
                <c:pt idx="8464">
                  <c:v>2.1528338288751998</c:v>
                </c:pt>
                <c:pt idx="8465">
                  <c:v>2.1823813792879001</c:v>
                </c:pt>
                <c:pt idx="8466">
                  <c:v>2.1928491720016998</c:v>
                </c:pt>
                <c:pt idx="8467">
                  <c:v>2.2967869822233</c:v>
                </c:pt>
                <c:pt idx="8468">
                  <c:v>2.3676117307550002</c:v>
                </c:pt>
                <c:pt idx="8469">
                  <c:v>2.3833536786252001</c:v>
                </c:pt>
                <c:pt idx="8470">
                  <c:v>2.3911197296956002</c:v>
                </c:pt>
                <c:pt idx="8471">
                  <c:v>2.3803518531823</c:v>
                </c:pt>
                <c:pt idx="8472">
                  <c:v>2.3261721470542001</c:v>
                </c:pt>
                <c:pt idx="8473">
                  <c:v>2.2888835507440999</c:v>
                </c:pt>
                <c:pt idx="8474">
                  <c:v>2.2506961932460001</c:v>
                </c:pt>
                <c:pt idx="8475">
                  <c:v>2.2040440260501</c:v>
                </c:pt>
                <c:pt idx="8476">
                  <c:v>2.1050410952126999</c:v>
                </c:pt>
                <c:pt idx="8477">
                  <c:v>2.0872536145157001</c:v>
                </c:pt>
                <c:pt idx="8478">
                  <c:v>2.0746568208262999</c:v>
                </c:pt>
                <c:pt idx="8479">
                  <c:v>2.0472640224851002</c:v>
                </c:pt>
                <c:pt idx="8480">
                  <c:v>2.0792799452251001</c:v>
                </c:pt>
                <c:pt idx="8481">
                  <c:v>2.1089693052505001</c:v>
                </c:pt>
                <c:pt idx="8482">
                  <c:v>2.0679811443132001</c:v>
                </c:pt>
                <c:pt idx="8483">
                  <c:v>2.0499808026341002</c:v>
                </c:pt>
                <c:pt idx="8484">
                  <c:v>2.0325534263054998</c:v>
                </c:pt>
                <c:pt idx="8485">
                  <c:v>2.0606308873607002</c:v>
                </c:pt>
                <c:pt idx="8486">
                  <c:v>2.0329052157238001</c:v>
                </c:pt>
                <c:pt idx="8487">
                  <c:v>1.9972723054849</c:v>
                </c:pt>
                <c:pt idx="8488">
                  <c:v>1.9591080502714</c:v>
                </c:pt>
                <c:pt idx="8489">
                  <c:v>1.9525623998788</c:v>
                </c:pt>
                <c:pt idx="8490">
                  <c:v>1.9397400000411</c:v>
                </c:pt>
                <c:pt idx="8491">
                  <c:v>1.9377608171539</c:v>
                </c:pt>
                <c:pt idx="8492">
                  <c:v>1.9576637634686</c:v>
                </c:pt>
                <c:pt idx="8493">
                  <c:v>2.0701579661615002</c:v>
                </c:pt>
                <c:pt idx="8494">
                  <c:v>2.0789045882282999</c:v>
                </c:pt>
                <c:pt idx="8495">
                  <c:v>2.1125435247923998</c:v>
                </c:pt>
                <c:pt idx="8496">
                  <c:v>2.1333580031119999</c:v>
                </c:pt>
                <c:pt idx="8497">
                  <c:v>2.1189793628343998</c:v>
                </c:pt>
                <c:pt idx="8498">
                  <c:v>2.1904347527186001</c:v>
                </c:pt>
                <c:pt idx="8499">
                  <c:v>2.2259387061017999</c:v>
                </c:pt>
                <c:pt idx="8500">
                  <c:v>2.2400444317788</c:v>
                </c:pt>
                <c:pt idx="8501">
                  <c:v>2.3355381255365999</c:v>
                </c:pt>
                <c:pt idx="8502">
                  <c:v>2.4236821047427002</c:v>
                </c:pt>
                <c:pt idx="8503">
                  <c:v>2.6166047740787999</c:v>
                </c:pt>
                <c:pt idx="8504">
                  <c:v>2.8131019359229001</c:v>
                </c:pt>
                <c:pt idx="8505">
                  <c:v>2.9328067569460998</c:v>
                </c:pt>
                <c:pt idx="8506">
                  <c:v>2.9669076169070001</c:v>
                </c:pt>
                <c:pt idx="8507">
                  <c:v>2.9325723888544002</c:v>
                </c:pt>
                <c:pt idx="8508">
                  <c:v>2.8359400987735</c:v>
                </c:pt>
                <c:pt idx="8509">
                  <c:v>2.7672684663051998</c:v>
                </c:pt>
                <c:pt idx="8510">
                  <c:v>2.7413898858253001</c:v>
                </c:pt>
                <c:pt idx="8511">
                  <c:v>2.6809346527836002</c:v>
                </c:pt>
                <c:pt idx="8512">
                  <c:v>2.7103447966432999</c:v>
                </c:pt>
                <c:pt idx="8513">
                  <c:v>2.7341915233471998</c:v>
                </c:pt>
                <c:pt idx="8514">
                  <c:v>2.7321434826341999</c:v>
                </c:pt>
                <c:pt idx="8515">
                  <c:v>2.7362980922850002</c:v>
                </c:pt>
                <c:pt idx="8516">
                  <c:v>2.7125589928250999</c:v>
                </c:pt>
                <c:pt idx="8517">
                  <c:v>2.7152505864990002</c:v>
                </c:pt>
                <c:pt idx="8518">
                  <c:v>2.7397102152524999</c:v>
                </c:pt>
                <c:pt idx="8519">
                  <c:v>2.7823598600483002</c:v>
                </c:pt>
                <c:pt idx="8520">
                  <c:v>2.7623343107831002</c:v>
                </c:pt>
                <c:pt idx="8521">
                  <c:v>2.7195232764037001</c:v>
                </c:pt>
                <c:pt idx="8522">
                  <c:v>2.5682403894707999</c:v>
                </c:pt>
                <c:pt idx="8523">
                  <c:v>2.4607164117478999</c:v>
                </c:pt>
                <c:pt idx="8524">
                  <c:v>2.5153501465449999</c:v>
                </c:pt>
                <c:pt idx="8525">
                  <c:v>2.5642345020452999</c:v>
                </c:pt>
                <c:pt idx="8526">
                  <c:v>2.6067549512472001</c:v>
                </c:pt>
                <c:pt idx="8527">
                  <c:v>2.6388720655186999</c:v>
                </c:pt>
                <c:pt idx="8528">
                  <c:v>2.6304341101445998</c:v>
                </c:pt>
                <c:pt idx="8529">
                  <c:v>2.6724793917518999</c:v>
                </c:pt>
                <c:pt idx="8530">
                  <c:v>2.6806392290862</c:v>
                </c:pt>
                <c:pt idx="8531">
                  <c:v>2.6622593218702</c:v>
                </c:pt>
                <c:pt idx="8532">
                  <c:v>2.6259664116743999</c:v>
                </c:pt>
                <c:pt idx="8533">
                  <c:v>2.5590841071702002</c:v>
                </c:pt>
                <c:pt idx="8534">
                  <c:v>2.5019754157004002</c:v>
                </c:pt>
                <c:pt idx="8535">
                  <c:v>2.4966111155763002</c:v>
                </c:pt>
                <c:pt idx="8536">
                  <c:v>2.5322621465149999</c:v>
                </c:pt>
                <c:pt idx="8537">
                  <c:v>2.4688604011848998</c:v>
                </c:pt>
                <c:pt idx="8538">
                  <c:v>2.4806466069716002</c:v>
                </c:pt>
                <c:pt idx="8539">
                  <c:v>2.3480626125906001</c:v>
                </c:pt>
                <c:pt idx="8540">
                  <c:v>2.2794278237369001</c:v>
                </c:pt>
                <c:pt idx="8541">
                  <c:v>2.2185521282773002</c:v>
                </c:pt>
                <c:pt idx="8542">
                  <c:v>2.1965341173035</c:v>
                </c:pt>
                <c:pt idx="8543">
                  <c:v>2.0841638573418</c:v>
                </c:pt>
                <c:pt idx="8544">
                  <c:v>2.0534978172808001</c:v>
                </c:pt>
                <c:pt idx="8545">
                  <c:v>2.2107775089002</c:v>
                </c:pt>
                <c:pt idx="8546">
                  <c:v>2.2700490723342002</c:v>
                </c:pt>
                <c:pt idx="8547">
                  <c:v>2.2288887322963999</c:v>
                </c:pt>
                <c:pt idx="8548">
                  <c:v>2.2343293262385</c:v>
                </c:pt>
                <c:pt idx="8549">
                  <c:v>2.2315146438807001</c:v>
                </c:pt>
                <c:pt idx="8550">
                  <c:v>2.2658579338339999</c:v>
                </c:pt>
                <c:pt idx="8551">
                  <c:v>2.2426779093120999</c:v>
                </c:pt>
                <c:pt idx="8552">
                  <c:v>2.2383118804667999</c:v>
                </c:pt>
                <c:pt idx="8553">
                  <c:v>2.2441909278868999</c:v>
                </c:pt>
                <c:pt idx="8554">
                  <c:v>2.2449336802433999</c:v>
                </c:pt>
                <c:pt idx="8555">
                  <c:v>2.2934662776492001</c:v>
                </c:pt>
                <c:pt idx="8556">
                  <c:v>2.3271443278361001</c:v>
                </c:pt>
                <c:pt idx="8557">
                  <c:v>2.3285500117627</c:v>
                </c:pt>
                <c:pt idx="8558">
                  <c:v>2.3249198853644</c:v>
                </c:pt>
                <c:pt idx="8559">
                  <c:v>2.2964709085180002</c:v>
                </c:pt>
                <c:pt idx="8560">
                  <c:v>2.2844045955349999</c:v>
                </c:pt>
                <c:pt idx="8561">
                  <c:v>2.2547692363702998</c:v>
                </c:pt>
                <c:pt idx="8562">
                  <c:v>2.2420892379330999</c:v>
                </c:pt>
                <c:pt idx="8563">
                  <c:v>2.2147377691596999</c:v>
                </c:pt>
                <c:pt idx="8564">
                  <c:v>2.1742049837966002</c:v>
                </c:pt>
                <c:pt idx="8565">
                  <c:v>2.15864393818</c:v>
                </c:pt>
                <c:pt idx="8566">
                  <c:v>2.2216878178459001</c:v>
                </c:pt>
                <c:pt idx="8567">
                  <c:v>2.2640343503754998</c:v>
                </c:pt>
                <c:pt idx="8568">
                  <c:v>2.2849513928027001</c:v>
                </c:pt>
                <c:pt idx="8569">
                  <c:v>2.3067983036322999</c:v>
                </c:pt>
                <c:pt idx="8570">
                  <c:v>2.3225486026275002</c:v>
                </c:pt>
                <c:pt idx="8571">
                  <c:v>2.3882148745939</c:v>
                </c:pt>
                <c:pt idx="8572">
                  <c:v>2.3921649608219</c:v>
                </c:pt>
                <c:pt idx="8573">
                  <c:v>2.3742546243381999</c:v>
                </c:pt>
                <c:pt idx="8574">
                  <c:v>2.4115200471192</c:v>
                </c:pt>
                <c:pt idx="8575">
                  <c:v>2.4331288418714001</c:v>
                </c:pt>
                <c:pt idx="8576">
                  <c:v>2.4451906830143999</c:v>
                </c:pt>
                <c:pt idx="8577">
                  <c:v>2.4703132917374999</c:v>
                </c:pt>
                <c:pt idx="8578">
                  <c:v>2.5052035612558998</c:v>
                </c:pt>
                <c:pt idx="8579">
                  <c:v>2.5125853715059998</c:v>
                </c:pt>
                <c:pt idx="8580">
                  <c:v>2.5186101949167998</c:v>
                </c:pt>
                <c:pt idx="8581">
                  <c:v>2.5250931814792001</c:v>
                </c:pt>
                <c:pt idx="8582">
                  <c:v>2.5303756169669001</c:v>
                </c:pt>
                <c:pt idx="8583">
                  <c:v>2.5262074619437</c:v>
                </c:pt>
                <c:pt idx="8584">
                  <c:v>2.5108956817282002</c:v>
                </c:pt>
                <c:pt idx="8585">
                  <c:v>2.5062376047615</c:v>
                </c:pt>
                <c:pt idx="8586">
                  <c:v>2.5199834933741001</c:v>
                </c:pt>
                <c:pt idx="8587">
                  <c:v>2.5275701522762</c:v>
                </c:pt>
                <c:pt idx="8588">
                  <c:v>2.5169699046773002</c:v>
                </c:pt>
                <c:pt idx="8589">
                  <c:v>2.5408336503875</c:v>
                </c:pt>
                <c:pt idx="8590">
                  <c:v>2.5573238835144001</c:v>
                </c:pt>
                <c:pt idx="8591">
                  <c:v>2.5845631101320001</c:v>
                </c:pt>
                <c:pt idx="8592">
                  <c:v>2.6212674314586999</c:v>
                </c:pt>
                <c:pt idx="8593">
                  <c:v>2.6278228285916998</c:v>
                </c:pt>
                <c:pt idx="8594">
                  <c:v>2.6192614857111001</c:v>
                </c:pt>
                <c:pt idx="8595">
                  <c:v>2.6109982346743998</c:v>
                </c:pt>
                <c:pt idx="8596">
                  <c:v>2.6405617877326</c:v>
                </c:pt>
                <c:pt idx="8597">
                  <c:v>2.6403352746532001</c:v>
                </c:pt>
                <c:pt idx="8598">
                  <c:v>2.6439536925431</c:v>
                </c:pt>
                <c:pt idx="8599">
                  <c:v>2.6324200468686998</c:v>
                </c:pt>
                <c:pt idx="8600">
                  <c:v>2.6183751638717001</c:v>
                </c:pt>
                <c:pt idx="8601">
                  <c:v>2.6289513751804998</c:v>
                </c:pt>
                <c:pt idx="8602">
                  <c:v>2.6348048628759</c:v>
                </c:pt>
                <c:pt idx="8603">
                  <c:v>2.6535112958120002</c:v>
                </c:pt>
                <c:pt idx="8604">
                  <c:v>2.6675088246235998</c:v>
                </c:pt>
                <c:pt idx="8605">
                  <c:v>2.6867289631797999</c:v>
                </c:pt>
                <c:pt idx="8606">
                  <c:v>2.7102683992433998</c:v>
                </c:pt>
                <c:pt idx="8607">
                  <c:v>2.6962205145409999</c:v>
                </c:pt>
                <c:pt idx="8608">
                  <c:v>2.7283421649938999</c:v>
                </c:pt>
                <c:pt idx="8609">
                  <c:v>2.7686153423734998</c:v>
                </c:pt>
                <c:pt idx="8610">
                  <c:v>2.8245980664674999</c:v>
                </c:pt>
                <c:pt idx="8611">
                  <c:v>2.8689021662468002</c:v>
                </c:pt>
                <c:pt idx="8612">
                  <c:v>2.8942747741171</c:v>
                </c:pt>
                <c:pt idx="8613">
                  <c:v>2.9167201792477999</c:v>
                </c:pt>
                <c:pt idx="8614">
                  <c:v>2.9566607246838998</c:v>
                </c:pt>
                <c:pt idx="8615">
                  <c:v>2.9681937992932999</c:v>
                </c:pt>
                <c:pt idx="8616">
                  <c:v>2.9805929712551</c:v>
                </c:pt>
                <c:pt idx="8617">
                  <c:v>2.9947542869224999</c:v>
                </c:pt>
                <c:pt idx="8618">
                  <c:v>3.0160875241848002</c:v>
                </c:pt>
                <c:pt idx="8619">
                  <c:v>3.0096646485619001</c:v>
                </c:pt>
                <c:pt idx="8620">
                  <c:v>2.9804021183425999</c:v>
                </c:pt>
                <c:pt idx="8621">
                  <c:v>3.0010415813467999</c:v>
                </c:pt>
                <c:pt idx="8622">
                  <c:v>3.023052815952</c:v>
                </c:pt>
                <c:pt idx="8623">
                  <c:v>3.0172057764590998</c:v>
                </c:pt>
                <c:pt idx="8624">
                  <c:v>2.9696395029558</c:v>
                </c:pt>
                <c:pt idx="8625">
                  <c:v>2.9957858276719</c:v>
                </c:pt>
                <c:pt idx="8626">
                  <c:v>2.9917163596021998</c:v>
                </c:pt>
                <c:pt idx="8627">
                  <c:v>3.0179819568394999</c:v>
                </c:pt>
                <c:pt idx="8628">
                  <c:v>3.0273912914303001</c:v>
                </c:pt>
                <c:pt idx="8629">
                  <c:v>3.0328577388704998</c:v>
                </c:pt>
                <c:pt idx="8630">
                  <c:v>3.0362533456091998</c:v>
                </c:pt>
                <c:pt idx="8631">
                  <c:v>3.0623486657700001</c:v>
                </c:pt>
                <c:pt idx="8632">
                  <c:v>3.1121808309377998</c:v>
                </c:pt>
                <c:pt idx="8633">
                  <c:v>3.1577563410831999</c:v>
                </c:pt>
                <c:pt idx="8634">
                  <c:v>3.1346579098277001</c:v>
                </c:pt>
                <c:pt idx="8635">
                  <c:v>3.0964275953970999</c:v>
                </c:pt>
                <c:pt idx="8636">
                  <c:v>3.1756030666791002</c:v>
                </c:pt>
                <c:pt idx="8637">
                  <c:v>3.2773969616062999</c:v>
                </c:pt>
                <c:pt idx="8638">
                  <c:v>3.3165926836970998</c:v>
                </c:pt>
                <c:pt idx="8639">
                  <c:v>3.3724647674680002</c:v>
                </c:pt>
                <c:pt idx="8640">
                  <c:v>3.4468470865234</c:v>
                </c:pt>
                <c:pt idx="8641">
                  <c:v>3.4107450286873</c:v>
                </c:pt>
                <c:pt idx="8642">
                  <c:v>3.4292110022926998</c:v>
                </c:pt>
                <c:pt idx="8643">
                  <c:v>3.4316594487200001</c:v>
                </c:pt>
                <c:pt idx="8644">
                  <c:v>3.4010256620538999</c:v>
                </c:pt>
                <c:pt idx="8645">
                  <c:v>3.3901122343755001</c:v>
                </c:pt>
                <c:pt idx="8646">
                  <c:v>3.4110173164033002</c:v>
                </c:pt>
                <c:pt idx="8647">
                  <c:v>3.4464044558321998</c:v>
                </c:pt>
                <c:pt idx="8648">
                  <c:v>3.4947894806089002</c:v>
                </c:pt>
                <c:pt idx="8649">
                  <c:v>3.5851708460805001</c:v>
                </c:pt>
                <c:pt idx="8650">
                  <c:v>3.5461792100963998</c:v>
                </c:pt>
                <c:pt idx="8651">
                  <c:v>3.3701154658289001</c:v>
                </c:pt>
                <c:pt idx="8652">
                  <c:v>3.2575168887006001</c:v>
                </c:pt>
                <c:pt idx="8653">
                  <c:v>3.1435259780328999</c:v>
                </c:pt>
                <c:pt idx="8654">
                  <c:v>3.1633021413965001</c:v>
                </c:pt>
                <c:pt idx="8655">
                  <c:v>3.1109189478879999</c:v>
                </c:pt>
                <c:pt idx="8656">
                  <c:v>3.0689674998658001</c:v>
                </c:pt>
                <c:pt idx="8657">
                  <c:v>3.0451770933570002</c:v>
                </c:pt>
                <c:pt idx="8658">
                  <c:v>3.0350973630775999</c:v>
                </c:pt>
                <c:pt idx="8659">
                  <c:v>2.9640396060705001</c:v>
                </c:pt>
                <c:pt idx="8660">
                  <c:v>2.8314010456254999</c:v>
                </c:pt>
                <c:pt idx="8661">
                  <c:v>2.7671629030488001</c:v>
                </c:pt>
                <c:pt idx="8662">
                  <c:v>2.6383337132846001</c:v>
                </c:pt>
                <c:pt idx="8663">
                  <c:v>2.4966301267398001</c:v>
                </c:pt>
                <c:pt idx="8664">
                  <c:v>2.4566196989896998</c:v>
                </c:pt>
                <c:pt idx="8665">
                  <c:v>2.3794230317951999</c:v>
                </c:pt>
                <c:pt idx="8666">
                  <c:v>2.3403828341762001</c:v>
                </c:pt>
                <c:pt idx="8667">
                  <c:v>2.2693464819520002</c:v>
                </c:pt>
                <c:pt idx="8668">
                  <c:v>2.2406371422765998</c:v>
                </c:pt>
                <c:pt idx="8669">
                  <c:v>2.1786245792304002</c:v>
                </c:pt>
                <c:pt idx="8670">
                  <c:v>2.1421514726113</c:v>
                </c:pt>
                <c:pt idx="8671">
                  <c:v>2.1364034556951998</c:v>
                </c:pt>
                <c:pt idx="8672">
                  <c:v>2.0759428873467001</c:v>
                </c:pt>
                <c:pt idx="8673">
                  <c:v>1.9984417124495</c:v>
                </c:pt>
                <c:pt idx="8674">
                  <c:v>1.9160345607303999</c:v>
                </c:pt>
                <c:pt idx="8675">
                  <c:v>1.8755909252159999</c:v>
                </c:pt>
                <c:pt idx="8676">
                  <c:v>1.9445648333600001</c:v>
                </c:pt>
                <c:pt idx="8677">
                  <c:v>2.0784708920032999</c:v>
                </c:pt>
                <c:pt idx="8678">
                  <c:v>2.1852735594508998</c:v>
                </c:pt>
                <c:pt idx="8679">
                  <c:v>2.2713737848785001</c:v>
                </c:pt>
                <c:pt idx="8680">
                  <c:v>2.3120758693321002</c:v>
                </c:pt>
                <c:pt idx="8681">
                  <c:v>2.3906594735348001</c:v>
                </c:pt>
                <c:pt idx="8682">
                  <c:v>2.4470343065594999</c:v>
                </c:pt>
                <c:pt idx="8683">
                  <c:v>2.5251195638131998</c:v>
                </c:pt>
                <c:pt idx="8684">
                  <c:v>2.5383918688907001</c:v>
                </c:pt>
                <c:pt idx="8685">
                  <c:v>2.5250363743999</c:v>
                </c:pt>
                <c:pt idx="8686">
                  <c:v>2.5541120583702002</c:v>
                </c:pt>
                <c:pt idx="8687">
                  <c:v>2.6194391551877998</c:v>
                </c:pt>
                <c:pt idx="8688">
                  <c:v>2.7097656458370998</c:v>
                </c:pt>
                <c:pt idx="8689">
                  <c:v>2.7490521568898001</c:v>
                </c:pt>
                <c:pt idx="8690">
                  <c:v>2.7513731031591</c:v>
                </c:pt>
                <c:pt idx="8691">
                  <c:v>2.7411442558752999</c:v>
                </c:pt>
                <c:pt idx="8692">
                  <c:v>2.7281527995600001</c:v>
                </c:pt>
                <c:pt idx="8693">
                  <c:v>2.7258422990039999</c:v>
                </c:pt>
                <c:pt idx="8694">
                  <c:v>2.7775127049391002</c:v>
                </c:pt>
                <c:pt idx="8695">
                  <c:v>2.7622083286019001</c:v>
                </c:pt>
                <c:pt idx="8696">
                  <c:v>2.7048160136259001</c:v>
                </c:pt>
                <c:pt idx="8697">
                  <c:v>2.4713634322806</c:v>
                </c:pt>
                <c:pt idx="8698">
                  <c:v>2.2998244453479999</c:v>
                </c:pt>
                <c:pt idx="8699">
                  <c:v>2.2380928188009999</c:v>
                </c:pt>
                <c:pt idx="8700">
                  <c:v>2.1852511367854</c:v>
                </c:pt>
                <c:pt idx="8701">
                  <c:v>2.1854406649003999</c:v>
                </c:pt>
                <c:pt idx="8702">
                  <c:v>2.1720406932637002</c:v>
                </c:pt>
                <c:pt idx="8703">
                  <c:v>2.1508098154156001</c:v>
                </c:pt>
                <c:pt idx="8704">
                  <c:v>2.1429451004870002</c:v>
                </c:pt>
                <c:pt idx="8705">
                  <c:v>2.1632132812766001</c:v>
                </c:pt>
                <c:pt idx="8706">
                  <c:v>2.1860601933463002</c:v>
                </c:pt>
                <c:pt idx="8707">
                  <c:v>2.1821666626892999</c:v>
                </c:pt>
                <c:pt idx="8708">
                  <c:v>2.1495028460304</c:v>
                </c:pt>
                <c:pt idx="8709">
                  <c:v>2.2334632414616</c:v>
                </c:pt>
                <c:pt idx="8710">
                  <c:v>2.3345691870405001</c:v>
                </c:pt>
                <c:pt idx="8711">
                  <c:v>2.3296462195960999</c:v>
                </c:pt>
                <c:pt idx="8712">
                  <c:v>2.2557859904724</c:v>
                </c:pt>
                <c:pt idx="8713">
                  <c:v>2.1626310881666</c:v>
                </c:pt>
                <c:pt idx="8714">
                  <c:v>2.1533554495438998</c:v>
                </c:pt>
                <c:pt idx="8715">
                  <c:v>2.0801623061679999</c:v>
                </c:pt>
                <c:pt idx="8716">
                  <c:v>1.9593324180589</c:v>
                </c:pt>
                <c:pt idx="8717">
                  <c:v>1.9313358467134001</c:v>
                </c:pt>
                <c:pt idx="8718">
                  <c:v>1.8004978329675001</c:v>
                </c:pt>
                <c:pt idx="8719">
                  <c:v>1.8463614838899001</c:v>
                </c:pt>
                <c:pt idx="8720">
                  <c:v>1.9549265199040999</c:v>
                </c:pt>
                <c:pt idx="8721">
                  <c:v>2.0234046994020001</c:v>
                </c:pt>
                <c:pt idx="8722">
                  <c:v>2.1471988903577</c:v>
                </c:pt>
                <c:pt idx="8723">
                  <c:v>2.203013770154</c:v>
                </c:pt>
                <c:pt idx="8724">
                  <c:v>2.1555104590901002</c:v>
                </c:pt>
                <c:pt idx="8725">
                  <c:v>2.1166125627160999</c:v>
                </c:pt>
                <c:pt idx="8726">
                  <c:v>2.0818482800617999</c:v>
                </c:pt>
                <c:pt idx="8727">
                  <c:v>2.0705243044668999</c:v>
                </c:pt>
                <c:pt idx="8728">
                  <c:v>2.0586015229423</c:v>
                </c:pt>
                <c:pt idx="8729">
                  <c:v>2.0301081117081998</c:v>
                </c:pt>
                <c:pt idx="8730">
                  <c:v>2.0183616069012</c:v>
                </c:pt>
                <c:pt idx="8731">
                  <c:v>2.0040942340751999</c:v>
                </c:pt>
                <c:pt idx="8732">
                  <c:v>1.9858481796834</c:v>
                </c:pt>
                <c:pt idx="8733">
                  <c:v>2.0202473137930999</c:v>
                </c:pt>
                <c:pt idx="8734">
                  <c:v>2.0561956508182999</c:v>
                </c:pt>
                <c:pt idx="8735">
                  <c:v>2.1668853382186999</c:v>
                </c:pt>
                <c:pt idx="8736">
                  <c:v>2.0764873662071999</c:v>
                </c:pt>
                <c:pt idx="8737">
                  <c:v>2.0738003472613999</c:v>
                </c:pt>
                <c:pt idx="8738">
                  <c:v>2.0492917099254999</c:v>
                </c:pt>
                <c:pt idx="8739">
                  <c:v>2.0109698081926002</c:v>
                </c:pt>
                <c:pt idx="8740">
                  <c:v>2.0713654837119999</c:v>
                </c:pt>
                <c:pt idx="8741">
                  <c:v>2.1893379286773</c:v>
                </c:pt>
                <c:pt idx="8742">
                  <c:v>2.2396828160128002</c:v>
                </c:pt>
                <c:pt idx="8743">
                  <c:v>2.3498431668111999</c:v>
                </c:pt>
                <c:pt idx="8744">
                  <c:v>2.3840044853269</c:v>
                </c:pt>
                <c:pt idx="8745">
                  <c:v>2.6282004583794998</c:v>
                </c:pt>
                <c:pt idx="8746">
                  <c:v>2.7877402759346999</c:v>
                </c:pt>
                <c:pt idx="8747">
                  <c:v>2.9705274955259</c:v>
                </c:pt>
                <c:pt idx="8748">
                  <c:v>3.1726352339771999</c:v>
                </c:pt>
                <c:pt idx="8749">
                  <c:v>3.4240792282179</c:v>
                </c:pt>
                <c:pt idx="8750">
                  <c:v>3.5655829703333</c:v>
                </c:pt>
                <c:pt idx="8751">
                  <c:v>3.5632453680871001</c:v>
                </c:pt>
                <c:pt idx="8752">
                  <c:v>3.6077850012722998</c:v>
                </c:pt>
                <c:pt idx="8753">
                  <c:v>3.6965828858171998</c:v>
                </c:pt>
                <c:pt idx="8754">
                  <c:v>3.7158123815891999</c:v>
                </c:pt>
                <c:pt idx="8755">
                  <c:v>3.7086255707481</c:v>
                </c:pt>
                <c:pt idx="8756">
                  <c:v>3.7185341229079998</c:v>
                </c:pt>
                <c:pt idx="8757">
                  <c:v>3.7074452388374999</c:v>
                </c:pt>
                <c:pt idx="8758">
                  <c:v>3.7031989708972999</c:v>
                </c:pt>
                <c:pt idx="8759">
                  <c:v>3.6869746927253999</c:v>
                </c:pt>
                <c:pt idx="8760">
                  <c:v>3.6427871430252998</c:v>
                </c:pt>
                <c:pt idx="8761">
                  <c:v>3.6910310090520002</c:v>
                </c:pt>
                <c:pt idx="8762">
                  <c:v>3.678874568655</c:v>
                </c:pt>
                <c:pt idx="8763">
                  <c:v>3.5795872106102999</c:v>
                </c:pt>
                <c:pt idx="8764">
                  <c:v>3.5322085195830999</c:v>
                </c:pt>
                <c:pt idx="8765">
                  <c:v>3.4437878482049999</c:v>
                </c:pt>
                <c:pt idx="8766">
                  <c:v>3.2837463937190998</c:v>
                </c:pt>
                <c:pt idx="8767">
                  <c:v>3.1745607303346999</c:v>
                </c:pt>
                <c:pt idx="8768">
                  <c:v>3.0766856287579998</c:v>
                </c:pt>
                <c:pt idx="8769">
                  <c:v>2.9880338268754998</c:v>
                </c:pt>
                <c:pt idx="8770">
                  <c:v>2.9827829848128</c:v>
                </c:pt>
                <c:pt idx="8771">
                  <c:v>2.9266923676802001</c:v>
                </c:pt>
                <c:pt idx="8772">
                  <c:v>2.7734053284561</c:v>
                </c:pt>
                <c:pt idx="8773">
                  <c:v>2.6647475779793002</c:v>
                </c:pt>
                <c:pt idx="8774">
                  <c:v>2.5461091553787001</c:v>
                </c:pt>
                <c:pt idx="8775">
                  <c:v>2.4257334193011002</c:v>
                </c:pt>
                <c:pt idx="8776">
                  <c:v>2.3669740200499998</c:v>
                </c:pt>
                <c:pt idx="8777">
                  <c:v>2.3414284980012998</c:v>
                </c:pt>
                <c:pt idx="8778">
                  <c:v>2.3511291924564</c:v>
                </c:pt>
                <c:pt idx="8779">
                  <c:v>2.4375811539718999</c:v>
                </c:pt>
                <c:pt idx="8780">
                  <c:v>2.5672678448928998</c:v>
                </c:pt>
                <c:pt idx="8781">
                  <c:v>2.6353187030180001</c:v>
                </c:pt>
                <c:pt idx="8782">
                  <c:v>2.8126317748549998</c:v>
                </c:pt>
                <c:pt idx="8783">
                  <c:v>2.9565488094680998</c:v>
                </c:pt>
                <c:pt idx="8784">
                  <c:v>2.8988536391930002</c:v>
                </c:pt>
                <c:pt idx="8785">
                  <c:v>2.6887969261036</c:v>
                </c:pt>
                <c:pt idx="8786">
                  <c:v>2.6929902280767002</c:v>
                </c:pt>
                <c:pt idx="8787">
                  <c:v>2.6761708361569001</c:v>
                </c:pt>
                <c:pt idx="8788">
                  <c:v>2.7394782426111002</c:v>
                </c:pt>
                <c:pt idx="8789">
                  <c:v>2.6525632336489999</c:v>
                </c:pt>
                <c:pt idx="8790">
                  <c:v>2.5426317864089998</c:v>
                </c:pt>
                <c:pt idx="8791">
                  <c:v>2.4911118667264001</c:v>
                </c:pt>
                <c:pt idx="8792">
                  <c:v>2.4678365021398001</c:v>
                </c:pt>
                <c:pt idx="8793">
                  <c:v>2.4505622895249002</c:v>
                </c:pt>
                <c:pt idx="8794">
                  <c:v>2.4045697103992998</c:v>
                </c:pt>
                <c:pt idx="8795">
                  <c:v>2.4087879928010998</c:v>
                </c:pt>
                <c:pt idx="8796">
                  <c:v>2.3570262751865001</c:v>
                </c:pt>
                <c:pt idx="8797">
                  <c:v>2.2988450330362999</c:v>
                </c:pt>
                <c:pt idx="8798">
                  <c:v>2.3063978594774999</c:v>
                </c:pt>
                <c:pt idx="8799">
                  <c:v>2.3863321782699001</c:v>
                </c:pt>
                <c:pt idx="8800">
                  <c:v>2.4222009787690002</c:v>
                </c:pt>
                <c:pt idx="8801">
                  <c:v>2.4085208874737001</c:v>
                </c:pt>
                <c:pt idx="8802">
                  <c:v>2.3188604312817001</c:v>
                </c:pt>
                <c:pt idx="8803">
                  <c:v>2.3663295933994002</c:v>
                </c:pt>
                <c:pt idx="8804">
                  <c:v>2.4138132825191998</c:v>
                </c:pt>
                <c:pt idx="8805">
                  <c:v>2.4525736511264999</c:v>
                </c:pt>
                <c:pt idx="8806">
                  <c:v>2.4761363125378</c:v>
                </c:pt>
                <c:pt idx="8807">
                  <c:v>2.4759595960787002</c:v>
                </c:pt>
                <c:pt idx="8808">
                  <c:v>2.5330830210939999</c:v>
                </c:pt>
                <c:pt idx="8809">
                  <c:v>2.6130893105776001</c:v>
                </c:pt>
                <c:pt idx="8810">
                  <c:v>2.6476052397968002</c:v>
                </c:pt>
                <c:pt idx="8811">
                  <c:v>2.6467208216314999</c:v>
                </c:pt>
                <c:pt idx="8812">
                  <c:v>2.6347966846178998</c:v>
                </c:pt>
                <c:pt idx="8813">
                  <c:v>2.7367447922350001</c:v>
                </c:pt>
                <c:pt idx="8814">
                  <c:v>2.7060874078555002</c:v>
                </c:pt>
                <c:pt idx="8815">
                  <c:v>2.7129616281467999</c:v>
                </c:pt>
                <c:pt idx="8816">
                  <c:v>2.7503362693432001</c:v>
                </c:pt>
                <c:pt idx="8817">
                  <c:v>2.7745661965338999</c:v>
                </c:pt>
                <c:pt idx="8818">
                  <c:v>2.7704552031712999</c:v>
                </c:pt>
                <c:pt idx="8819">
                  <c:v>2.7840282917357002</c:v>
                </c:pt>
                <c:pt idx="8820">
                  <c:v>2.7802843377080002</c:v>
                </c:pt>
                <c:pt idx="8821">
                  <c:v>2.7091246204691002</c:v>
                </c:pt>
                <c:pt idx="8822">
                  <c:v>2.5858875761090001</c:v>
                </c:pt>
                <c:pt idx="8823">
                  <c:v>2.6345773335891001</c:v>
                </c:pt>
                <c:pt idx="8824">
                  <c:v>2.7170859824531002</c:v>
                </c:pt>
                <c:pt idx="8825">
                  <c:v>2.7876367206863999</c:v>
                </c:pt>
                <c:pt idx="8826">
                  <c:v>2.9279186672264998</c:v>
                </c:pt>
                <c:pt idx="8827">
                  <c:v>2.9198467919066</c:v>
                </c:pt>
                <c:pt idx="8828">
                  <c:v>3.0445009350803001</c:v>
                </c:pt>
                <c:pt idx="8829">
                  <c:v>3.1884411298085</c:v>
                </c:pt>
                <c:pt idx="8830">
                  <c:v>3.2683550154868</c:v>
                </c:pt>
                <c:pt idx="8831">
                  <c:v>3.4194958467168002</c:v>
                </c:pt>
                <c:pt idx="8832">
                  <c:v>3.4529548587104002</c:v>
                </c:pt>
                <c:pt idx="8833">
                  <c:v>3.3571009899394002</c:v>
                </c:pt>
                <c:pt idx="8834">
                  <c:v>3.2766291520766</c:v>
                </c:pt>
                <c:pt idx="8835">
                  <c:v>3.2601099436443</c:v>
                </c:pt>
                <c:pt idx="8836">
                  <c:v>3.187550282953</c:v>
                </c:pt>
                <c:pt idx="8837">
                  <c:v>3.1897333322085002</c:v>
                </c:pt>
                <c:pt idx="8838">
                  <c:v>3.2116033012981</c:v>
                </c:pt>
                <c:pt idx="8839">
                  <c:v>3.131346804389</c:v>
                </c:pt>
                <c:pt idx="8840">
                  <c:v>3.1526221782218</c:v>
                </c:pt>
                <c:pt idx="8841">
                  <c:v>3.1966977075087</c:v>
                </c:pt>
                <c:pt idx="8842">
                  <c:v>3.3401420815004998</c:v>
                </c:pt>
                <c:pt idx="8843">
                  <c:v>3.3784603438251999</c:v>
                </c:pt>
                <c:pt idx="8844">
                  <c:v>3.3322787207169999</c:v>
                </c:pt>
                <c:pt idx="8845">
                  <c:v>3.2736358341198999</c:v>
                </c:pt>
                <c:pt idx="8846">
                  <c:v>3.3415727593670002</c:v>
                </c:pt>
                <c:pt idx="8847">
                  <c:v>3.367279030623</c:v>
                </c:pt>
                <c:pt idx="8848">
                  <c:v>3.2992917479984998</c:v>
                </c:pt>
                <c:pt idx="8849">
                  <c:v>3.3057765633948</c:v>
                </c:pt>
                <c:pt idx="8850">
                  <c:v>3.2540050894607</c:v>
                </c:pt>
                <c:pt idx="8851">
                  <c:v>3.1896768177299002</c:v>
                </c:pt>
                <c:pt idx="8852">
                  <c:v>3.0520130292988998</c:v>
                </c:pt>
                <c:pt idx="8853">
                  <c:v>3.0572585410655</c:v>
                </c:pt>
                <c:pt idx="8854">
                  <c:v>3.0524082044134002</c:v>
                </c:pt>
                <c:pt idx="8855">
                  <c:v>3.0420582957820002</c:v>
                </c:pt>
                <c:pt idx="8856">
                  <c:v>3.0181965850705001</c:v>
                </c:pt>
                <c:pt idx="8857">
                  <c:v>3.0444634364306</c:v>
                </c:pt>
                <c:pt idx="8858">
                  <c:v>3.1001887666472001</c:v>
                </c:pt>
                <c:pt idx="8859">
                  <c:v>3.1332165798466001</c:v>
                </c:pt>
                <c:pt idx="8860">
                  <c:v>3.1371101025085002</c:v>
                </c:pt>
                <c:pt idx="8861">
                  <c:v>3.1282430560808998</c:v>
                </c:pt>
                <c:pt idx="8862">
                  <c:v>3.1183287820722998</c:v>
                </c:pt>
                <c:pt idx="8863">
                  <c:v>3.1749955707803998</c:v>
                </c:pt>
                <c:pt idx="8864">
                  <c:v>3.2384087393656</c:v>
                </c:pt>
                <c:pt idx="8865">
                  <c:v>3.3872125341916002</c:v>
                </c:pt>
                <c:pt idx="8866">
                  <c:v>3.9756148802896001</c:v>
                </c:pt>
                <c:pt idx="8867">
                  <c:v>3.9693201113145</c:v>
                </c:pt>
                <c:pt idx="8868">
                  <c:v>3.9399747563592</c:v>
                </c:pt>
                <c:pt idx="8869">
                  <c:v>3.9176919114626001</c:v>
                </c:pt>
                <c:pt idx="8870">
                  <c:v>3.8803139510353</c:v>
                </c:pt>
                <c:pt idx="8871">
                  <c:v>3.8658336465918999</c:v>
                </c:pt>
                <c:pt idx="8872">
                  <c:v>3.8332058219223</c:v>
                </c:pt>
                <c:pt idx="8873">
                  <c:v>3.7665130458817999</c:v>
                </c:pt>
                <c:pt idx="8874">
                  <c:v>3.7065983806328</c:v>
                </c:pt>
                <c:pt idx="8875">
                  <c:v>3.6113712994938001</c:v>
                </c:pt>
                <c:pt idx="8876">
                  <c:v>3.2297875277922001</c:v>
                </c:pt>
                <c:pt idx="8877">
                  <c:v>3.0037567895874</c:v>
                </c:pt>
                <c:pt idx="8878">
                  <c:v>2.9006450558047998</c:v>
                </c:pt>
                <c:pt idx="8879">
                  <c:v>2.7987829786223002</c:v>
                </c:pt>
                <c:pt idx="8880">
                  <c:v>2.7141759825235998</c:v>
                </c:pt>
                <c:pt idx="8881">
                  <c:v>2.6373144979476</c:v>
                </c:pt>
                <c:pt idx="8882">
                  <c:v>2.4705892629003001</c:v>
                </c:pt>
                <c:pt idx="8883">
                  <c:v>2.4797893281426</c:v>
                </c:pt>
                <c:pt idx="8884">
                  <c:v>2.4868109102231002</c:v>
                </c:pt>
                <c:pt idx="8885">
                  <c:v>2.4088366037807001</c:v>
                </c:pt>
                <c:pt idx="8886">
                  <c:v>2.3969321892989002</c:v>
                </c:pt>
                <c:pt idx="8887">
                  <c:v>2.4568057273058002</c:v>
                </c:pt>
                <c:pt idx="8888">
                  <c:v>2.5463542262224999</c:v>
                </c:pt>
                <c:pt idx="8889">
                  <c:v>2.5839196658714001</c:v>
                </c:pt>
                <c:pt idx="8890">
                  <c:v>2.5814102140449</c:v>
                </c:pt>
                <c:pt idx="8891">
                  <c:v>2.7567215801838998</c:v>
                </c:pt>
                <c:pt idx="8892">
                  <c:v>2.7813970986809</c:v>
                </c:pt>
                <c:pt idx="8893">
                  <c:v>2.7254789099600001</c:v>
                </c:pt>
                <c:pt idx="8894">
                  <c:v>2.6220162167717</c:v>
                </c:pt>
                <c:pt idx="8895">
                  <c:v>2.6653409254514999</c:v>
                </c:pt>
                <c:pt idx="8896">
                  <c:v>2.7391174705046</c:v>
                </c:pt>
                <c:pt idx="8897">
                  <c:v>2.7402794610132002</c:v>
                </c:pt>
                <c:pt idx="8898">
                  <c:v>2.8122933200285001</c:v>
                </c:pt>
                <c:pt idx="8899">
                  <c:v>2.9460947696606001</c:v>
                </c:pt>
                <c:pt idx="8900">
                  <c:v>3.0528378788711001</c:v>
                </c:pt>
                <c:pt idx="8901">
                  <c:v>3.1949645792358998</c:v>
                </c:pt>
                <c:pt idx="8902">
                  <c:v>3.3337403646885</c:v>
                </c:pt>
                <c:pt idx="8903">
                  <c:v>3.4219667688122</c:v>
                </c:pt>
                <c:pt idx="8904">
                  <c:v>3.4748833958956</c:v>
                </c:pt>
                <c:pt idx="8905">
                  <c:v>3.5192256391199002</c:v>
                </c:pt>
                <c:pt idx="8906">
                  <c:v>3.4826568847759001</c:v>
                </c:pt>
                <c:pt idx="8907">
                  <c:v>3.5555156655435001</c:v>
                </c:pt>
                <c:pt idx="8908">
                  <c:v>3.7654007025143001</c:v>
                </c:pt>
                <c:pt idx="8909">
                  <c:v>4.0704998643353001</c:v>
                </c:pt>
                <c:pt idx="8910">
                  <c:v>4.4144709024714999</c:v>
                </c:pt>
                <c:pt idx="8911">
                  <c:v>4.5287394795741998</c:v>
                </c:pt>
                <c:pt idx="8912">
                  <c:v>4.7107374201579004</c:v>
                </c:pt>
                <c:pt idx="8913">
                  <c:v>4.8917396516050999</c:v>
                </c:pt>
                <c:pt idx="8914">
                  <c:v>4.9500396929821999</c:v>
                </c:pt>
                <c:pt idx="8915">
                  <c:v>4.6275562963721004</c:v>
                </c:pt>
                <c:pt idx="8916">
                  <c:v>4.3580596613724003</c:v>
                </c:pt>
                <c:pt idx="8917">
                  <c:v>4.2623144833569997</c:v>
                </c:pt>
                <c:pt idx="8918">
                  <c:v>4.2405926360836004</c:v>
                </c:pt>
                <c:pt idx="8919">
                  <c:v>4.2049189066250996</c:v>
                </c:pt>
                <c:pt idx="8920">
                  <c:v>4.0993423877263</c:v>
                </c:pt>
                <c:pt idx="8921">
                  <c:v>3.9142375698260001</c:v>
                </c:pt>
                <c:pt idx="8922">
                  <c:v>3.8336597845106</c:v>
                </c:pt>
                <c:pt idx="8923">
                  <c:v>3.7294113528480999</c:v>
                </c:pt>
                <c:pt idx="8924">
                  <c:v>3.6501007982800999</c:v>
                </c:pt>
                <c:pt idx="8925">
                  <c:v>3.7674382238569999</c:v>
                </c:pt>
                <c:pt idx="8926">
                  <c:v>3.8672359602167998</c:v>
                </c:pt>
                <c:pt idx="8927">
                  <c:v>3.9303969120287001</c:v>
                </c:pt>
                <c:pt idx="8928">
                  <c:v>3.9239506525032</c:v>
                </c:pt>
                <c:pt idx="8929">
                  <c:v>3.9367413317950999</c:v>
                </c:pt>
                <c:pt idx="8930">
                  <c:v>4.0051237266283</c:v>
                </c:pt>
                <c:pt idx="8931">
                  <c:v>4.0716059049798998</c:v>
                </c:pt>
                <c:pt idx="8932">
                  <c:v>4.2268355509552</c:v>
                </c:pt>
                <c:pt idx="8933">
                  <c:v>4.3510920150708001</c:v>
                </c:pt>
                <c:pt idx="8934">
                  <c:v>4.4667029625834997</c:v>
                </c:pt>
                <c:pt idx="8935">
                  <c:v>4.5068932193502</c:v>
                </c:pt>
                <c:pt idx="8936">
                  <c:v>4.5230797404957004</c:v>
                </c:pt>
                <c:pt idx="8937">
                  <c:v>4.5349078686639999</c:v>
                </c:pt>
                <c:pt idx="8938">
                  <c:v>4.5471548071520997</c:v>
                </c:pt>
                <c:pt idx="8939">
                  <c:v>4.6107183636188998</c:v>
                </c:pt>
                <c:pt idx="8940">
                  <c:v>4.6478539843278996</c:v>
                </c:pt>
                <c:pt idx="8941">
                  <c:v>4.7014284117688998</c:v>
                </c:pt>
                <c:pt idx="8942">
                  <c:v>4.7540416598990998</c:v>
                </c:pt>
                <c:pt idx="8943">
                  <c:v>4.8705643635208</c:v>
                </c:pt>
                <c:pt idx="8944">
                  <c:v>4.8971165228588003</c:v>
                </c:pt>
                <c:pt idx="8945">
                  <c:v>4.9664846772300004</c:v>
                </c:pt>
                <c:pt idx="8946">
                  <c:v>5.0438883004069002</c:v>
                </c:pt>
                <c:pt idx="8947">
                  <c:v>5.1038519631402997</c:v>
                </c:pt>
                <c:pt idx="8948">
                  <c:v>5.1885270233637</c:v>
                </c:pt>
                <c:pt idx="8949">
                  <c:v>5.2865710857885997</c:v>
                </c:pt>
                <c:pt idx="8950">
                  <c:v>5.3557827442859001</c:v>
                </c:pt>
                <c:pt idx="8951">
                  <c:v>5.4015812632219999</c:v>
                </c:pt>
                <c:pt idx="8952">
                  <c:v>5.4805194080486004</c:v>
                </c:pt>
                <c:pt idx="8953">
                  <c:v>5.4763180386343997</c:v>
                </c:pt>
                <c:pt idx="8954">
                  <c:v>5.4748401619712999</c:v>
                </c:pt>
                <c:pt idx="8955">
                  <c:v>5.3841395857765004</c:v>
                </c:pt>
                <c:pt idx="8956">
                  <c:v>5.3171335269103999</c:v>
                </c:pt>
                <c:pt idx="8957">
                  <c:v>5.2747421668144003</c:v>
                </c:pt>
                <c:pt idx="8958">
                  <c:v>5.2749633436951999</c:v>
                </c:pt>
                <c:pt idx="8959">
                  <c:v>5.334105796437</c:v>
                </c:pt>
                <c:pt idx="8960">
                  <c:v>5.4059557233237001</c:v>
                </c:pt>
                <c:pt idx="8961">
                  <c:v>5.5629250874</c:v>
                </c:pt>
                <c:pt idx="8962">
                  <c:v>5.7617690589857</c:v>
                </c:pt>
                <c:pt idx="8963">
                  <c:v>5.9123076500794003</c:v>
                </c:pt>
                <c:pt idx="8964">
                  <c:v>5.9586163385541999</c:v>
                </c:pt>
                <c:pt idx="8965">
                  <c:v>5.9406222824111001</c:v>
                </c:pt>
                <c:pt idx="8966">
                  <c:v>5.8718938740829998</c:v>
                </c:pt>
                <c:pt idx="8967">
                  <c:v>5.7741088975697004</c:v>
                </c:pt>
                <c:pt idx="8968">
                  <c:v>5.6769536835530001</c:v>
                </c:pt>
                <c:pt idx="8969">
                  <c:v>5.5097682191791</c:v>
                </c:pt>
                <c:pt idx="8970">
                  <c:v>5.1422409231191004</c:v>
                </c:pt>
                <c:pt idx="8971">
                  <c:v>5.1250759593000996</c:v>
                </c:pt>
                <c:pt idx="8972">
                  <c:v>5.0396702742591</c:v>
                </c:pt>
                <c:pt idx="8973">
                  <c:v>5.0250457915886004</c:v>
                </c:pt>
                <c:pt idx="8974">
                  <c:v>4.9130004296419996</c:v>
                </c:pt>
                <c:pt idx="8975">
                  <c:v>4.8907311969167004</c:v>
                </c:pt>
                <c:pt idx="8976">
                  <c:v>4.9398802570958997</c:v>
                </c:pt>
                <c:pt idx="8977">
                  <c:v>4.8954782751914001</c:v>
                </c:pt>
                <c:pt idx="8978">
                  <c:v>5.0419922772827004</c:v>
                </c:pt>
                <c:pt idx="8979">
                  <c:v>4.9081151340723004</c:v>
                </c:pt>
                <c:pt idx="8980">
                  <c:v>4.7762589019666004</c:v>
                </c:pt>
                <c:pt idx="8981">
                  <c:v>4.7785408220844001</c:v>
                </c:pt>
                <c:pt idx="8982">
                  <c:v>4.7590294069623003</c:v>
                </c:pt>
                <c:pt idx="8983">
                  <c:v>4.7163008401067996</c:v>
                </c:pt>
                <c:pt idx="8984">
                  <c:v>4.6994829882836999</c:v>
                </c:pt>
                <c:pt idx="8985">
                  <c:v>4.6823728676008001</c:v>
                </c:pt>
                <c:pt idx="8986">
                  <c:v>4.7348315202368996</c:v>
                </c:pt>
                <c:pt idx="8987">
                  <c:v>4.8701402981106998</c:v>
                </c:pt>
                <c:pt idx="8988">
                  <c:v>4.7386083441529001</c:v>
                </c:pt>
                <c:pt idx="8989">
                  <c:v>4.6046792796140004</c:v>
                </c:pt>
                <c:pt idx="8990">
                  <c:v>4.4975518388782003</c:v>
                </c:pt>
                <c:pt idx="8991">
                  <c:v>4.3919743295769997</c:v>
                </c:pt>
                <c:pt idx="8992">
                  <c:v>4.3128613334682004</c:v>
                </c:pt>
                <c:pt idx="8993">
                  <c:v>4.2296728849620999</c:v>
                </c:pt>
                <c:pt idx="8994">
                  <c:v>4.1660984881965</c:v>
                </c:pt>
                <c:pt idx="8995">
                  <c:v>4.1345768217980998</c:v>
                </c:pt>
                <c:pt idx="8996">
                  <c:v>4.0712792798838997</c:v>
                </c:pt>
                <c:pt idx="8997">
                  <c:v>3.9999726159029998</c:v>
                </c:pt>
                <c:pt idx="8998">
                  <c:v>3.9396708767294002</c:v>
                </c:pt>
                <c:pt idx="8999">
                  <c:v>3.8786447415323</c:v>
                </c:pt>
                <c:pt idx="9000">
                  <c:v>3.7949249680144002</c:v>
                </c:pt>
                <c:pt idx="9001">
                  <c:v>3.7420477881529002</c:v>
                </c:pt>
                <c:pt idx="9002">
                  <c:v>3.6755227388332998</c:v>
                </c:pt>
                <c:pt idx="9003">
                  <c:v>3.6423225466146998</c:v>
                </c:pt>
                <c:pt idx="9004">
                  <c:v>3.6508170980005001</c:v>
                </c:pt>
                <c:pt idx="9005">
                  <c:v>3.6339744718562002</c:v>
                </c:pt>
                <c:pt idx="9006">
                  <c:v>3.6255006324406001</c:v>
                </c:pt>
                <c:pt idx="9007">
                  <c:v>3.5629081481977001</c:v>
                </c:pt>
                <c:pt idx="9008">
                  <c:v>3.4930007494913999</c:v>
                </c:pt>
                <c:pt idx="9009">
                  <c:v>3.4011421491756999</c:v>
                </c:pt>
                <c:pt idx="9010">
                  <c:v>3.3090297753878</c:v>
                </c:pt>
                <c:pt idx="9011">
                  <c:v>3.2697238150549999</c:v>
                </c:pt>
                <c:pt idx="9012">
                  <c:v>3.2555048366349002</c:v>
                </c:pt>
                <c:pt idx="9013">
                  <c:v>3.2722863505144</c:v>
                </c:pt>
                <c:pt idx="9014">
                  <c:v>3.2790802119407001</c:v>
                </c:pt>
                <c:pt idx="9015">
                  <c:v>3.3544304325635999</c:v>
                </c:pt>
                <c:pt idx="9016">
                  <c:v>3.3946748735423999</c:v>
                </c:pt>
                <c:pt idx="9017">
                  <c:v>3.4669594718034</c:v>
                </c:pt>
                <c:pt idx="9018">
                  <c:v>3.6094559980946999</c:v>
                </c:pt>
                <c:pt idx="9019">
                  <c:v>3.7279201475621</c:v>
                </c:pt>
                <c:pt idx="9020">
                  <c:v>3.8339048521676999</c:v>
                </c:pt>
                <c:pt idx="9021">
                  <c:v>3.9310344435407001</c:v>
                </c:pt>
                <c:pt idx="9022">
                  <c:v>4.0350002387031996</c:v>
                </c:pt>
                <c:pt idx="9023">
                  <c:v>4.1383797467600996</c:v>
                </c:pt>
                <c:pt idx="9024">
                  <c:v>4.2272187356261997</c:v>
                </c:pt>
                <c:pt idx="9025">
                  <c:v>4.2724497800789001</c:v>
                </c:pt>
                <c:pt idx="9026">
                  <c:v>4.3563920337302999</c:v>
                </c:pt>
                <c:pt idx="9027">
                  <c:v>4.4995572694444999</c:v>
                </c:pt>
                <c:pt idx="9028">
                  <c:v>4.7033943365440001</c:v>
                </c:pt>
                <c:pt idx="9029">
                  <c:v>4.9765951191241999</c:v>
                </c:pt>
                <c:pt idx="9030">
                  <c:v>4.9975767086634004</c:v>
                </c:pt>
                <c:pt idx="9031">
                  <c:v>4.9299967992214997</c:v>
                </c:pt>
                <c:pt idx="9032">
                  <c:v>4.8514781877692998</c:v>
                </c:pt>
                <c:pt idx="9033">
                  <c:v>4.8453192280651001</c:v>
                </c:pt>
                <c:pt idx="9034">
                  <c:v>4.8534007571300997</c:v>
                </c:pt>
                <c:pt idx="9035">
                  <c:v>4.8652927782047</c:v>
                </c:pt>
                <c:pt idx="9036">
                  <c:v>4.8808182932096997</c:v>
                </c:pt>
                <c:pt idx="9037">
                  <c:v>4.8608689061939003</c:v>
                </c:pt>
                <c:pt idx="9038">
                  <c:v>4.8443126109888004</c:v>
                </c:pt>
                <c:pt idx="9039">
                  <c:v>4.8140802443831996</c:v>
                </c:pt>
                <c:pt idx="9040">
                  <c:v>4.7951665936263996</c:v>
                </c:pt>
                <c:pt idx="9041">
                  <c:v>4.8029438104027999</c:v>
                </c:pt>
                <c:pt idx="9042">
                  <c:v>4.8478025162523002</c:v>
                </c:pt>
                <c:pt idx="9043">
                  <c:v>4.8700214951517999</c:v>
                </c:pt>
                <c:pt idx="9044">
                  <c:v>4.8486173459259998</c:v>
                </c:pt>
                <c:pt idx="9045">
                  <c:v>4.7996344354948004</c:v>
                </c:pt>
                <c:pt idx="9046">
                  <c:v>4.8347413073928003</c:v>
                </c:pt>
                <c:pt idx="9047">
                  <c:v>4.6396572525266002</c:v>
                </c:pt>
                <c:pt idx="9048">
                  <c:v>4.4526530099835</c:v>
                </c:pt>
                <c:pt idx="9049">
                  <c:v>4.3589441583955999</c:v>
                </c:pt>
                <c:pt idx="9050">
                  <c:v>4.2704347380724004</c:v>
                </c:pt>
                <c:pt idx="9051">
                  <c:v>4.1606045584290001</c:v>
                </c:pt>
                <c:pt idx="9052">
                  <c:v>3.9100305801205</c:v>
                </c:pt>
                <c:pt idx="9053">
                  <c:v>3.834019519355</c:v>
                </c:pt>
                <c:pt idx="9054">
                  <c:v>3.8133443861548999</c:v>
                </c:pt>
                <c:pt idx="9055">
                  <c:v>3.7901488504429999</c:v>
                </c:pt>
                <c:pt idx="9056">
                  <c:v>3.7536303924371999</c:v>
                </c:pt>
                <c:pt idx="9057">
                  <c:v>3.7923982180115998</c:v>
                </c:pt>
                <c:pt idx="9058">
                  <c:v>3.8074219983163</c:v>
                </c:pt>
                <c:pt idx="9059">
                  <c:v>3.8085883781826002</c:v>
                </c:pt>
                <c:pt idx="9060">
                  <c:v>3.8174468028622002</c:v>
                </c:pt>
                <c:pt idx="9061">
                  <c:v>3.7852179483023001</c:v>
                </c:pt>
                <c:pt idx="9062">
                  <c:v>3.7280360007790998</c:v>
                </c:pt>
                <c:pt idx="9063">
                  <c:v>3.6879247784441</c:v>
                </c:pt>
                <c:pt idx="9064">
                  <c:v>3.7335643455530998</c:v>
                </c:pt>
                <c:pt idx="9065">
                  <c:v>3.6809823759360998</c:v>
                </c:pt>
                <c:pt idx="9066">
                  <c:v>3.7024875601143998</c:v>
                </c:pt>
                <c:pt idx="9067">
                  <c:v>3.6954870586839998</c:v>
                </c:pt>
                <c:pt idx="9068">
                  <c:v>3.6466607549678001</c:v>
                </c:pt>
                <c:pt idx="9069">
                  <c:v>3.6585200707116998</c:v>
                </c:pt>
                <c:pt idx="9070">
                  <c:v>3.6500246694006</c:v>
                </c:pt>
                <c:pt idx="9071">
                  <c:v>3.6171236660566999</c:v>
                </c:pt>
                <c:pt idx="9072">
                  <c:v>3.6267604434674001</c:v>
                </c:pt>
                <c:pt idx="9073">
                  <c:v>3.6494107170681001</c:v>
                </c:pt>
                <c:pt idx="9074">
                  <c:v>3.4860373581928998</c:v>
                </c:pt>
                <c:pt idx="9075">
                  <c:v>3.3565940291654002</c:v>
                </c:pt>
                <c:pt idx="9076">
                  <c:v>3.2783585824275998</c:v>
                </c:pt>
                <c:pt idx="9077">
                  <c:v>3.3410112411487001</c:v>
                </c:pt>
                <c:pt idx="9078">
                  <c:v>3.3046360042107001</c:v>
                </c:pt>
                <c:pt idx="9079">
                  <c:v>3.3281547717512998</c:v>
                </c:pt>
                <c:pt idx="9080">
                  <c:v>3.3756060065383999</c:v>
                </c:pt>
                <c:pt idx="9081">
                  <c:v>3.3397927640168001</c:v>
                </c:pt>
                <c:pt idx="9082">
                  <c:v>3.1961455078621999</c:v>
                </c:pt>
                <c:pt idx="9083">
                  <c:v>3.0952644495677002</c:v>
                </c:pt>
                <c:pt idx="9084">
                  <c:v>3.1077686824451001</c:v>
                </c:pt>
                <c:pt idx="9085">
                  <c:v>3.0930427949891999</c:v>
                </c:pt>
                <c:pt idx="9086">
                  <c:v>3.1053151772751999</c:v>
                </c:pt>
                <c:pt idx="9087">
                  <c:v>3.0621762586651999</c:v>
                </c:pt>
                <c:pt idx="9088">
                  <c:v>3.1161004703974999</c:v>
                </c:pt>
                <c:pt idx="9089">
                  <c:v>2.9687669023319998</c:v>
                </c:pt>
                <c:pt idx="9090">
                  <c:v>2.6250682375082</c:v>
                </c:pt>
                <c:pt idx="9091">
                  <c:v>2.6377904181479002</c:v>
                </c:pt>
                <c:pt idx="9092">
                  <c:v>2.6130327250479</c:v>
                </c:pt>
                <c:pt idx="9093">
                  <c:v>2.6416016639411</c:v>
                </c:pt>
                <c:pt idx="9094">
                  <c:v>2.6299811154685</c:v>
                </c:pt>
                <c:pt idx="9095">
                  <c:v>2.5454139893044001</c:v>
                </c:pt>
                <c:pt idx="9096">
                  <c:v>2.4310025533905999</c:v>
                </c:pt>
                <c:pt idx="9097">
                  <c:v>2.3206796452792999</c:v>
                </c:pt>
                <c:pt idx="9098">
                  <c:v>2.2964684962202</c:v>
                </c:pt>
                <c:pt idx="9099">
                  <c:v>2.2125976850615001</c:v>
                </c:pt>
                <c:pt idx="9100">
                  <c:v>2.1380087290634999</c:v>
                </c:pt>
                <c:pt idx="9101">
                  <c:v>2.0244515658286</c:v>
                </c:pt>
                <c:pt idx="9102">
                  <c:v>1.9628275413909</c:v>
                </c:pt>
                <c:pt idx="9103">
                  <c:v>1.8982775845847999</c:v>
                </c:pt>
                <c:pt idx="9104">
                  <c:v>1.8900254713761999</c:v>
                </c:pt>
                <c:pt idx="9105">
                  <c:v>1.8124565318365</c:v>
                </c:pt>
                <c:pt idx="9106">
                  <c:v>1.7592410079984</c:v>
                </c:pt>
                <c:pt idx="9107">
                  <c:v>1.6587605523333</c:v>
                </c:pt>
                <c:pt idx="9108">
                  <c:v>1.5380718446312001</c:v>
                </c:pt>
                <c:pt idx="9109">
                  <c:v>1.5718974305943001</c:v>
                </c:pt>
                <c:pt idx="9110">
                  <c:v>1.5733419902212999</c:v>
                </c:pt>
                <c:pt idx="9111">
                  <c:v>1.2401713702412001</c:v>
                </c:pt>
                <c:pt idx="9112">
                  <c:v>1.3412498925773</c:v>
                </c:pt>
                <c:pt idx="9113">
                  <c:v>1.1958759176021001</c:v>
                </c:pt>
                <c:pt idx="9114">
                  <c:v>1.1375702304173001</c:v>
                </c:pt>
                <c:pt idx="9115">
                  <c:v>1.1768596312013999</c:v>
                </c:pt>
                <c:pt idx="9116">
                  <c:v>1.2043881536562</c:v>
                </c:pt>
                <c:pt idx="9117">
                  <c:v>1.2718458316879999</c:v>
                </c:pt>
                <c:pt idx="9118">
                  <c:v>1.5061099646267</c:v>
                </c:pt>
                <c:pt idx="9119">
                  <c:v>1.6184052578617001</c:v>
                </c:pt>
                <c:pt idx="9120">
                  <c:v>1.7423073323236999</c:v>
                </c:pt>
                <c:pt idx="9121">
                  <c:v>1.9000454969661</c:v>
                </c:pt>
                <c:pt idx="9122">
                  <c:v>2.0386730965415998</c:v>
                </c:pt>
                <c:pt idx="9123">
                  <c:v>2.1192027600379002</c:v>
                </c:pt>
                <c:pt idx="9124">
                  <c:v>2.1767203208855999</c:v>
                </c:pt>
                <c:pt idx="9125">
                  <c:v>2.3111893245854001</c:v>
                </c:pt>
                <c:pt idx="9126">
                  <c:v>2.4263364883387002</c:v>
                </c:pt>
                <c:pt idx="9127">
                  <c:v>2.5225803398573001</c:v>
                </c:pt>
                <c:pt idx="9128">
                  <c:v>2.6044120480371</c:v>
                </c:pt>
                <c:pt idx="9129">
                  <c:v>2.6915274211042002</c:v>
                </c:pt>
                <c:pt idx="9130">
                  <c:v>2.8170390423814999</c:v>
                </c:pt>
                <c:pt idx="9131">
                  <c:v>2.8754455371387002</c:v>
                </c:pt>
                <c:pt idx="9132">
                  <c:v>2.9925726089453999</c:v>
                </c:pt>
                <c:pt idx="9133">
                  <c:v>3.1506525154440999</c:v>
                </c:pt>
                <c:pt idx="9134">
                  <c:v>3.3264298701262001</c:v>
                </c:pt>
                <c:pt idx="9135">
                  <c:v>3.4466859012786002</c:v>
                </c:pt>
                <c:pt idx="9136">
                  <c:v>3.6007043072828999</c:v>
                </c:pt>
                <c:pt idx="9137">
                  <c:v>3.8773691088982001</c:v>
                </c:pt>
                <c:pt idx="9138">
                  <c:v>4.1375686524369</c:v>
                </c:pt>
                <c:pt idx="9139">
                  <c:v>4.3290276438594004</c:v>
                </c:pt>
                <c:pt idx="9140">
                  <c:v>4.4928288753811998</c:v>
                </c:pt>
                <c:pt idx="9141">
                  <c:v>4.7090921625415998</c:v>
                </c:pt>
                <c:pt idx="9142">
                  <c:v>4.8321656655065004</c:v>
                </c:pt>
                <c:pt idx="9143">
                  <c:v>5.0032302322820001</c:v>
                </c:pt>
                <c:pt idx="9144">
                  <c:v>5.2355926431117004</c:v>
                </c:pt>
                <c:pt idx="9145">
                  <c:v>5.4011972575192999</c:v>
                </c:pt>
                <c:pt idx="9146">
                  <c:v>5.5032269213060001</c:v>
                </c:pt>
                <c:pt idx="9147">
                  <c:v>5.5360696847520003</c:v>
                </c:pt>
                <c:pt idx="9148">
                  <c:v>5.5579329912444004</c:v>
                </c:pt>
                <c:pt idx="9149">
                  <c:v>5.6407572878738002</c:v>
                </c:pt>
                <c:pt idx="9150">
                  <c:v>5.6195078893505999</c:v>
                </c:pt>
                <c:pt idx="9151">
                  <c:v>5.6314801432100996</c:v>
                </c:pt>
                <c:pt idx="9152">
                  <c:v>5.5528765686346002</c:v>
                </c:pt>
                <c:pt idx="9153">
                  <c:v>5.4660467071944003</c:v>
                </c:pt>
                <c:pt idx="9154">
                  <c:v>5.4457511063056003</c:v>
                </c:pt>
                <c:pt idx="9155">
                  <c:v>5.4307871456988002</c:v>
                </c:pt>
                <c:pt idx="9156">
                  <c:v>5.4085413463287999</c:v>
                </c:pt>
                <c:pt idx="9157">
                  <c:v>5.4194795520166004</c:v>
                </c:pt>
                <c:pt idx="9158">
                  <c:v>5.3891955040401003</c:v>
                </c:pt>
                <c:pt idx="9159">
                  <c:v>5.3713248161097003</c:v>
                </c:pt>
                <c:pt idx="9160">
                  <c:v>5.3728580683742004</c:v>
                </c:pt>
                <c:pt idx="9161">
                  <c:v>5.2468949104223004</c:v>
                </c:pt>
                <c:pt idx="9162">
                  <c:v>5.2082861045391997</c:v>
                </c:pt>
                <c:pt idx="9163">
                  <c:v>5.2822082914596997</c:v>
                </c:pt>
                <c:pt idx="9164">
                  <c:v>5.3473378480089</c:v>
                </c:pt>
                <c:pt idx="9165">
                  <c:v>5.3564496470596996</c:v>
                </c:pt>
                <c:pt idx="9166">
                  <c:v>5.3255568140004996</c:v>
                </c:pt>
                <c:pt idx="9167">
                  <c:v>5.3565753955417001</c:v>
                </c:pt>
                <c:pt idx="9168">
                  <c:v>5.2612953664791</c:v>
                </c:pt>
                <c:pt idx="9169">
                  <c:v>5.1888756281445003</c:v>
                </c:pt>
                <c:pt idx="9170">
                  <c:v>5.1184693098618999</c:v>
                </c:pt>
                <c:pt idx="9171">
                  <c:v>5.0568189013228997</c:v>
                </c:pt>
                <c:pt idx="9172">
                  <c:v>4.9370105114290004</c:v>
                </c:pt>
                <c:pt idx="9173">
                  <c:v>4.8405567188641001</c:v>
                </c:pt>
                <c:pt idx="9174">
                  <c:v>4.8144003031997</c:v>
                </c:pt>
                <c:pt idx="9175">
                  <c:v>4.7811533293531996</c:v>
                </c:pt>
                <c:pt idx="9176">
                  <c:v>4.7664321507671001</c:v>
                </c:pt>
                <c:pt idx="9177">
                  <c:v>4.7716353584647999</c:v>
                </c:pt>
                <c:pt idx="9178">
                  <c:v>4.7817778248496996</c:v>
                </c:pt>
                <c:pt idx="9179">
                  <c:v>4.8573753379104998</c:v>
                </c:pt>
                <c:pt idx="9180">
                  <c:v>4.9815555284370996</c:v>
                </c:pt>
                <c:pt idx="9181">
                  <c:v>4.9298534969074002</c:v>
                </c:pt>
                <c:pt idx="9182">
                  <c:v>4.9066456588931997</c:v>
                </c:pt>
                <c:pt idx="9183">
                  <c:v>4.9105368149987996</c:v>
                </c:pt>
                <c:pt idx="9184">
                  <c:v>4.9602187167510001</c:v>
                </c:pt>
                <c:pt idx="9185">
                  <c:v>4.9780946124290999</c:v>
                </c:pt>
                <c:pt idx="9186">
                  <c:v>4.9748290412916001</c:v>
                </c:pt>
                <c:pt idx="9187">
                  <c:v>4.9570116197358001</c:v>
                </c:pt>
                <c:pt idx="9188">
                  <c:v>4.9654992518716004</c:v>
                </c:pt>
                <c:pt idx="9189">
                  <c:v>4.9870596398596003</c:v>
                </c:pt>
                <c:pt idx="9190">
                  <c:v>5.0236480923910003</c:v>
                </c:pt>
                <c:pt idx="9191">
                  <c:v>5.0724398232918997</c:v>
                </c:pt>
                <c:pt idx="9192">
                  <c:v>5.1305736036226</c:v>
                </c:pt>
                <c:pt idx="9193">
                  <c:v>5.1185835925058001</c:v>
                </c:pt>
                <c:pt idx="9194">
                  <c:v>5.0993758623475998</c:v>
                </c:pt>
                <c:pt idx="9195">
                  <c:v>5.0855143972893</c:v>
                </c:pt>
                <c:pt idx="9196">
                  <c:v>5.0272150817792998</c:v>
                </c:pt>
                <c:pt idx="9197">
                  <c:v>4.9795759505444002</c:v>
                </c:pt>
                <c:pt idx="9198">
                  <c:v>4.9551499851459999</c:v>
                </c:pt>
                <c:pt idx="9199">
                  <c:v>4.9442724648505996</c:v>
                </c:pt>
                <c:pt idx="9200">
                  <c:v>4.9460525674042</c:v>
                </c:pt>
                <c:pt idx="9201">
                  <c:v>4.8509583781507004</c:v>
                </c:pt>
                <c:pt idx="9202">
                  <c:v>4.7271726047728002</c:v>
                </c:pt>
                <c:pt idx="9203">
                  <c:v>4.7510246164224998</c:v>
                </c:pt>
                <c:pt idx="9204">
                  <c:v>4.7880667002055004</c:v>
                </c:pt>
                <c:pt idx="9205">
                  <c:v>4.8120453689779996</c:v>
                </c:pt>
                <c:pt idx="9206">
                  <c:v>4.8535985666818</c:v>
                </c:pt>
                <c:pt idx="9207">
                  <c:v>4.8643928927236004</c:v>
                </c:pt>
                <c:pt idx="9208">
                  <c:v>4.827378996317</c:v>
                </c:pt>
                <c:pt idx="9209">
                  <c:v>4.8194827570734997</c:v>
                </c:pt>
                <c:pt idx="9210">
                  <c:v>4.9481940162519997</c:v>
                </c:pt>
                <c:pt idx="9211">
                  <c:v>4.911739406803</c:v>
                </c:pt>
                <c:pt idx="9212">
                  <c:v>4.8903665863889003</c:v>
                </c:pt>
                <c:pt idx="9213">
                  <c:v>4.9730559905962002</c:v>
                </c:pt>
                <c:pt idx="9214">
                  <c:v>5.0571588833951999</c:v>
                </c:pt>
                <c:pt idx="9215">
                  <c:v>5.0410862472933999</c:v>
                </c:pt>
                <c:pt idx="9216">
                  <c:v>5.0297296120589996</c:v>
                </c:pt>
                <c:pt idx="9217">
                  <c:v>5.0801742016764004</c:v>
                </c:pt>
                <c:pt idx="9218">
                  <c:v>4.7053048944446001</c:v>
                </c:pt>
                <c:pt idx="9219">
                  <c:v>4.3926439804605</c:v>
                </c:pt>
                <c:pt idx="9220">
                  <c:v>4.2953857455689004</c:v>
                </c:pt>
                <c:pt idx="9221">
                  <c:v>4.1585583695911996</c:v>
                </c:pt>
                <c:pt idx="9222">
                  <c:v>4.0838973544680002</c:v>
                </c:pt>
                <c:pt idx="9223">
                  <c:v>3.9827515107512999</c:v>
                </c:pt>
                <c:pt idx="9224">
                  <c:v>3.9093349355931002</c:v>
                </c:pt>
                <c:pt idx="9225">
                  <c:v>3.7898374637417001</c:v>
                </c:pt>
                <c:pt idx="9226">
                  <c:v>3.6772454168220001</c:v>
                </c:pt>
                <c:pt idx="9227">
                  <c:v>3.6264934057695002</c:v>
                </c:pt>
                <c:pt idx="9228">
                  <c:v>3.6119161194743001</c:v>
                </c:pt>
                <c:pt idx="9229">
                  <c:v>3.5646647601359001</c:v>
                </c:pt>
                <c:pt idx="9230">
                  <c:v>3.5197111254386</c:v>
                </c:pt>
                <c:pt idx="9231">
                  <c:v>3.4411400404924</c:v>
                </c:pt>
                <c:pt idx="9232">
                  <c:v>3.4155539256514</c:v>
                </c:pt>
                <c:pt idx="9233">
                  <c:v>3.410322151251</c:v>
                </c:pt>
                <c:pt idx="9234">
                  <c:v>3.4351100452660002</c:v>
                </c:pt>
                <c:pt idx="9235">
                  <c:v>3.4143018171609998</c:v>
                </c:pt>
                <c:pt idx="9236">
                  <c:v>3.4087727420013998</c:v>
                </c:pt>
                <c:pt idx="9237">
                  <c:v>3.4549979634471999</c:v>
                </c:pt>
                <c:pt idx="9238">
                  <c:v>3.5192808352185998</c:v>
                </c:pt>
                <c:pt idx="9239">
                  <c:v>3.5560533040802</c:v>
                </c:pt>
                <c:pt idx="9240">
                  <c:v>3.5141317409708002</c:v>
                </c:pt>
                <c:pt idx="9241">
                  <c:v>3.5536624380561999</c:v>
                </c:pt>
                <c:pt idx="9242">
                  <c:v>3.5073723955345999</c:v>
                </c:pt>
                <c:pt idx="9243">
                  <c:v>3.3615591653057999</c:v>
                </c:pt>
                <c:pt idx="9244">
                  <c:v>3.247840832619</c:v>
                </c:pt>
                <c:pt idx="9245">
                  <c:v>3.1910055534951001</c:v>
                </c:pt>
                <c:pt idx="9246">
                  <c:v>3.1177512783757</c:v>
                </c:pt>
                <c:pt idx="9247">
                  <c:v>3.0823996624487</c:v>
                </c:pt>
                <c:pt idx="9248">
                  <c:v>3.1509402663467001</c:v>
                </c:pt>
                <c:pt idx="9249">
                  <c:v>3.1497061932799002</c:v>
                </c:pt>
                <c:pt idx="9250">
                  <c:v>3.1810816609243</c:v>
                </c:pt>
                <c:pt idx="9251">
                  <c:v>3.2154413223462002</c:v>
                </c:pt>
                <c:pt idx="9252">
                  <c:v>3.2067821428413001</c:v>
                </c:pt>
                <c:pt idx="9253">
                  <c:v>3.1887020479729</c:v>
                </c:pt>
                <c:pt idx="9254">
                  <c:v>3.2468315652141002</c:v>
                </c:pt>
                <c:pt idx="9255">
                  <c:v>3.2922201376776998</c:v>
                </c:pt>
                <c:pt idx="9256">
                  <c:v>3.2868155890048998</c:v>
                </c:pt>
                <c:pt idx="9257">
                  <c:v>3.2669643448849999</c:v>
                </c:pt>
                <c:pt idx="9258">
                  <c:v>3.2475599600923002</c:v>
                </c:pt>
                <c:pt idx="9259">
                  <c:v>3.2642347718777001</c:v>
                </c:pt>
                <c:pt idx="9260">
                  <c:v>3.1439971673276998</c:v>
                </c:pt>
                <c:pt idx="9261">
                  <c:v>3.0209435688486002</c:v>
                </c:pt>
                <c:pt idx="9262">
                  <c:v>2.9170115545669</c:v>
                </c:pt>
                <c:pt idx="9263">
                  <c:v>2.8981863890122002</c:v>
                </c:pt>
                <c:pt idx="9264">
                  <c:v>2.8938782862274999</c:v>
                </c:pt>
                <c:pt idx="9265">
                  <c:v>2.8984965302554002</c:v>
                </c:pt>
                <c:pt idx="9266">
                  <c:v>2.8602407616207</c:v>
                </c:pt>
                <c:pt idx="9267">
                  <c:v>2.8178924224884998</c:v>
                </c:pt>
                <c:pt idx="9268">
                  <c:v>2.9038689052290998</c:v>
                </c:pt>
                <c:pt idx="9269">
                  <c:v>2.8712965793457998</c:v>
                </c:pt>
                <c:pt idx="9270">
                  <c:v>2.9084549095334999</c:v>
                </c:pt>
                <c:pt idx="9271">
                  <c:v>2.9148847593612999</c:v>
                </c:pt>
                <c:pt idx="9272">
                  <c:v>2.9598252710891</c:v>
                </c:pt>
                <c:pt idx="9273">
                  <c:v>2.8863067831224001</c:v>
                </c:pt>
                <c:pt idx="9274">
                  <c:v>2.8243431681972</c:v>
                </c:pt>
                <c:pt idx="9275">
                  <c:v>2.7920041536431</c:v>
                </c:pt>
                <c:pt idx="9276">
                  <c:v>2.7436432010857001</c:v>
                </c:pt>
                <c:pt idx="9277">
                  <c:v>2.5517868795413001</c:v>
                </c:pt>
                <c:pt idx="9278">
                  <c:v>2.3353944147234</c:v>
                </c:pt>
                <c:pt idx="9279">
                  <c:v>2.3650348496513001</c:v>
                </c:pt>
                <c:pt idx="9280">
                  <c:v>2.4216751819344999</c:v>
                </c:pt>
                <c:pt idx="9281">
                  <c:v>2.4991526394367001</c:v>
                </c:pt>
                <c:pt idx="9282">
                  <c:v>2.5676475793105999</c:v>
                </c:pt>
                <c:pt idx="9283">
                  <c:v>2.6098459437025001</c:v>
                </c:pt>
                <c:pt idx="9284">
                  <c:v>2.6487486079551998</c:v>
                </c:pt>
                <c:pt idx="9285">
                  <c:v>2.7994193657215001</c:v>
                </c:pt>
                <c:pt idx="9286">
                  <c:v>2.9439960811397001</c:v>
                </c:pt>
                <c:pt idx="9287">
                  <c:v>3.0912234808167001</c:v>
                </c:pt>
                <c:pt idx="9288">
                  <c:v>3.1092624165889999</c:v>
                </c:pt>
                <c:pt idx="9289">
                  <c:v>2.9411267173240998</c:v>
                </c:pt>
                <c:pt idx="9290">
                  <c:v>2.6519139103375</c:v>
                </c:pt>
                <c:pt idx="9291">
                  <c:v>2.4884410209721999</c:v>
                </c:pt>
                <c:pt idx="9292">
                  <c:v>2.5196301590662</c:v>
                </c:pt>
                <c:pt idx="9293">
                  <c:v>2.5195669613082998</c:v>
                </c:pt>
                <c:pt idx="9294">
                  <c:v>2.4299203772204998</c:v>
                </c:pt>
                <c:pt idx="9295">
                  <c:v>2.3776191149835002</c:v>
                </c:pt>
                <c:pt idx="9296">
                  <c:v>2.2898894829335998</c:v>
                </c:pt>
                <c:pt idx="9297">
                  <c:v>2.1817906387444999</c:v>
                </c:pt>
                <c:pt idx="9298">
                  <c:v>2.1551138762602999</c:v>
                </c:pt>
                <c:pt idx="9299">
                  <c:v>2.1969659694443999</c:v>
                </c:pt>
                <c:pt idx="9300">
                  <c:v>2.2715081513969002</c:v>
                </c:pt>
                <c:pt idx="9301">
                  <c:v>2.2805441181328998</c:v>
                </c:pt>
                <c:pt idx="9302">
                  <c:v>2.3435366621245999</c:v>
                </c:pt>
                <c:pt idx="9303">
                  <c:v>2.4232743256857998</c:v>
                </c:pt>
                <c:pt idx="9304">
                  <c:v>2.3976582452541999</c:v>
                </c:pt>
                <c:pt idx="9305">
                  <c:v>2.3768270168173</c:v>
                </c:pt>
                <c:pt idx="9306">
                  <c:v>2.4843198879848001</c:v>
                </c:pt>
                <c:pt idx="9307">
                  <c:v>2.6236470800027001</c:v>
                </c:pt>
                <c:pt idx="9308">
                  <c:v>2.7691645076220999</c:v>
                </c:pt>
                <c:pt idx="9309">
                  <c:v>2.8795108048098998</c:v>
                </c:pt>
                <c:pt idx="9310">
                  <c:v>2.9720424975493001</c:v>
                </c:pt>
                <c:pt idx="9311">
                  <c:v>3.0452726887563002</c:v>
                </c:pt>
                <c:pt idx="9312">
                  <c:v>3.1495468878796</c:v>
                </c:pt>
                <c:pt idx="9313">
                  <c:v>3.2454450563183999</c:v>
                </c:pt>
                <c:pt idx="9314">
                  <c:v>3.3181753572449999</c:v>
                </c:pt>
                <c:pt idx="9315">
                  <c:v>3.4120230273011001</c:v>
                </c:pt>
                <c:pt idx="9316">
                  <c:v>3.4329561406692002</c:v>
                </c:pt>
                <c:pt idx="9317">
                  <c:v>3.4420435254099999</c:v>
                </c:pt>
                <c:pt idx="9318">
                  <c:v>3.4036711306562002</c:v>
                </c:pt>
                <c:pt idx="9319">
                  <c:v>3.3608678200825999</c:v>
                </c:pt>
                <c:pt idx="9320">
                  <c:v>3.3530453500639998</c:v>
                </c:pt>
                <c:pt idx="9321">
                  <c:v>3.3755875699840998</c:v>
                </c:pt>
                <c:pt idx="9322">
                  <c:v>3.3915180517189998</c:v>
                </c:pt>
                <c:pt idx="9323">
                  <c:v>3.470157994214</c:v>
                </c:pt>
                <c:pt idx="9324">
                  <c:v>3.5234284394783</c:v>
                </c:pt>
                <c:pt idx="9325">
                  <c:v>3.5312070540682998</c:v>
                </c:pt>
                <c:pt idx="9326">
                  <c:v>3.5068153895181</c:v>
                </c:pt>
                <c:pt idx="9327">
                  <c:v>3.5046487715047001</c:v>
                </c:pt>
                <c:pt idx="9328">
                  <c:v>3.4612770202831</c:v>
                </c:pt>
                <c:pt idx="9329">
                  <c:v>3.4774672986007</c:v>
                </c:pt>
                <c:pt idx="9330">
                  <c:v>3.4413452299563998</c:v>
                </c:pt>
                <c:pt idx="9331">
                  <c:v>3.4156164628877002</c:v>
                </c:pt>
                <c:pt idx="9332">
                  <c:v>3.4262937442345001</c:v>
                </c:pt>
                <c:pt idx="9333">
                  <c:v>3.4494514854295999</c:v>
                </c:pt>
                <c:pt idx="9334">
                  <c:v>3.5091106506099998</c:v>
                </c:pt>
                <c:pt idx="9335">
                  <c:v>3.6033857114479</c:v>
                </c:pt>
                <c:pt idx="9336">
                  <c:v>3.5833364742317002</c:v>
                </c:pt>
                <c:pt idx="9337">
                  <c:v>3.5962053030873999</c:v>
                </c:pt>
                <c:pt idx="9338">
                  <c:v>3.4861863567073001</c:v>
                </c:pt>
                <c:pt idx="9339">
                  <c:v>3.4460961972787998</c:v>
                </c:pt>
                <c:pt idx="9340">
                  <c:v>3.3333181260967</c:v>
                </c:pt>
                <c:pt idx="9341">
                  <c:v>3.2467117603070998</c:v>
                </c:pt>
                <c:pt idx="9342">
                  <c:v>3.2714808649145</c:v>
                </c:pt>
                <c:pt idx="9343">
                  <c:v>3.2947060185127</c:v>
                </c:pt>
                <c:pt idx="9344">
                  <c:v>3.3053881381773</c:v>
                </c:pt>
                <c:pt idx="9345">
                  <c:v>3.346711103584</c:v>
                </c:pt>
                <c:pt idx="9346">
                  <c:v>3.3748932809985002</c:v>
                </c:pt>
                <c:pt idx="9347">
                  <c:v>3.3134958185700998</c:v>
                </c:pt>
                <c:pt idx="9348">
                  <c:v>3.3682424067958001</c:v>
                </c:pt>
                <c:pt idx="9349">
                  <c:v>3.3246330880614998</c:v>
                </c:pt>
                <c:pt idx="9350">
                  <c:v>3.3322719227773998</c:v>
                </c:pt>
                <c:pt idx="9351">
                  <c:v>3.1885270252345999</c:v>
                </c:pt>
                <c:pt idx="9352">
                  <c:v>2.9317454957222</c:v>
                </c:pt>
                <c:pt idx="9353">
                  <c:v>2.7829438935295001</c:v>
                </c:pt>
                <c:pt idx="9354">
                  <c:v>2.7351285912611001</c:v>
                </c:pt>
                <c:pt idx="9355">
                  <c:v>2.7350837262293002</c:v>
                </c:pt>
                <c:pt idx="9356">
                  <c:v>2.6671509541421998</c:v>
                </c:pt>
                <c:pt idx="9357">
                  <c:v>2.6428217619294001</c:v>
                </c:pt>
                <c:pt idx="9358">
                  <c:v>2.4800838588412</c:v>
                </c:pt>
                <c:pt idx="9359">
                  <c:v>2.3116288502421001</c:v>
                </c:pt>
                <c:pt idx="9360">
                  <c:v>2.2866133077466002</c:v>
                </c:pt>
                <c:pt idx="9361">
                  <c:v>2.2483841408380001</c:v>
                </c:pt>
                <c:pt idx="9362">
                  <c:v>2.1982026720729002</c:v>
                </c:pt>
                <c:pt idx="9363">
                  <c:v>2.0971109146560001</c:v>
                </c:pt>
                <c:pt idx="9364">
                  <c:v>2.0113701555876999</c:v>
                </c:pt>
                <c:pt idx="9365">
                  <c:v>1.9321811053430999</c:v>
                </c:pt>
                <c:pt idx="9366">
                  <c:v>1.9228082118094001</c:v>
                </c:pt>
                <c:pt idx="9367">
                  <c:v>1.9378134859764</c:v>
                </c:pt>
                <c:pt idx="9368">
                  <c:v>2.0281598548626998</c:v>
                </c:pt>
                <c:pt idx="9369">
                  <c:v>2.0081488182093001</c:v>
                </c:pt>
                <c:pt idx="9370">
                  <c:v>1.9746998490807</c:v>
                </c:pt>
                <c:pt idx="9371">
                  <c:v>1.7461168403284999</c:v>
                </c:pt>
                <c:pt idx="9372">
                  <c:v>1.5423744994690001</c:v>
                </c:pt>
                <c:pt idx="9373">
                  <c:v>1.4824758899378001</c:v>
                </c:pt>
                <c:pt idx="9374">
                  <c:v>1.4648266480794001</c:v>
                </c:pt>
                <c:pt idx="9375">
                  <c:v>1.4796621230939</c:v>
                </c:pt>
                <c:pt idx="9376">
                  <c:v>1.4183750830704001</c:v>
                </c:pt>
                <c:pt idx="9377">
                  <c:v>1.2957307310701001</c:v>
                </c:pt>
                <c:pt idx="9378">
                  <c:v>1.4259344230797</c:v>
                </c:pt>
                <c:pt idx="9379">
                  <c:v>1.5156332653167</c:v>
                </c:pt>
                <c:pt idx="9380">
                  <c:v>1.5795152970988999</c:v>
                </c:pt>
                <c:pt idx="9381">
                  <c:v>1.7516563451717999</c:v>
                </c:pt>
                <c:pt idx="9382">
                  <c:v>1.8509179831622999</c:v>
                </c:pt>
                <c:pt idx="9383">
                  <c:v>1.8150533632126</c:v>
                </c:pt>
                <c:pt idx="9384">
                  <c:v>1.9183454947328999</c:v>
                </c:pt>
                <c:pt idx="9385">
                  <c:v>1.8917542096352</c:v>
                </c:pt>
                <c:pt idx="9386">
                  <c:v>1.894731013029</c:v>
                </c:pt>
                <c:pt idx="9387">
                  <c:v>1.7782243316348001</c:v>
                </c:pt>
                <c:pt idx="9388">
                  <c:v>1.8286586379990999</c:v>
                </c:pt>
                <c:pt idx="9389">
                  <c:v>1.8723256337976</c:v>
                </c:pt>
                <c:pt idx="9390">
                  <c:v>1.9160592267084999</c:v>
                </c:pt>
                <c:pt idx="9391">
                  <c:v>2.2811355690403001</c:v>
                </c:pt>
                <c:pt idx="9392">
                  <c:v>2.6153469671909</c:v>
                </c:pt>
                <c:pt idx="9393">
                  <c:v>2.7493477984479</c:v>
                </c:pt>
                <c:pt idx="9394">
                  <c:v>2.8453190520314999</c:v>
                </c:pt>
                <c:pt idx="9395">
                  <c:v>3.0370391227331002</c:v>
                </c:pt>
                <c:pt idx="9396">
                  <c:v>3.1393692403478002</c:v>
                </c:pt>
                <c:pt idx="9397">
                  <c:v>3.2572484850396002</c:v>
                </c:pt>
                <c:pt idx="9398">
                  <c:v>3.3676800142863001</c:v>
                </c:pt>
                <c:pt idx="9399">
                  <c:v>3.5640287281729002</c:v>
                </c:pt>
                <c:pt idx="9400">
                  <c:v>3.7547354730932998</c:v>
                </c:pt>
                <c:pt idx="9401">
                  <c:v>3.9827283402996998</c:v>
                </c:pt>
                <c:pt idx="9402">
                  <c:v>4.1075460635159002</c:v>
                </c:pt>
                <c:pt idx="9403">
                  <c:v>4.1950363073858998</c:v>
                </c:pt>
                <c:pt idx="9404">
                  <c:v>4.2550910789370997</c:v>
                </c:pt>
                <c:pt idx="9405">
                  <c:v>4.3262234945735996</c:v>
                </c:pt>
                <c:pt idx="9406">
                  <c:v>4.4148438210035996</c:v>
                </c:pt>
                <c:pt idx="9407">
                  <c:v>4.4744121808355999</c:v>
                </c:pt>
                <c:pt idx="9408">
                  <c:v>4.5724927297441003</c:v>
                </c:pt>
                <c:pt idx="9409">
                  <c:v>4.6357030547424998</c:v>
                </c:pt>
                <c:pt idx="9410">
                  <c:v>4.6539066442864998</c:v>
                </c:pt>
                <c:pt idx="9411">
                  <c:v>4.6407904583272002</c:v>
                </c:pt>
                <c:pt idx="9412">
                  <c:v>4.6092318041803999</c:v>
                </c:pt>
                <c:pt idx="9413">
                  <c:v>4.4974039022924002</c:v>
                </c:pt>
                <c:pt idx="9414">
                  <c:v>4.3278320438771001</c:v>
                </c:pt>
                <c:pt idx="9415">
                  <c:v>4.3735814225025997</c:v>
                </c:pt>
                <c:pt idx="9416">
                  <c:v>4.4263215409127001</c:v>
                </c:pt>
                <c:pt idx="9417">
                  <c:v>4.4521988642999997</c:v>
                </c:pt>
                <c:pt idx="9418">
                  <c:v>4.4377866615577997</c:v>
                </c:pt>
                <c:pt idx="9419">
                  <c:v>4.3221578266413996</c:v>
                </c:pt>
                <c:pt idx="9420">
                  <c:v>4.2406039755589999</c:v>
                </c:pt>
                <c:pt idx="9421">
                  <c:v>4.1902566718829002</c:v>
                </c:pt>
                <c:pt idx="9422">
                  <c:v>4.3139871600894999</c:v>
                </c:pt>
                <c:pt idx="9423">
                  <c:v>4.3794572332417001</c:v>
                </c:pt>
                <c:pt idx="9424">
                  <c:v>4.3918592958138003</c:v>
                </c:pt>
                <c:pt idx="9425">
                  <c:v>4.4095024156319997</c:v>
                </c:pt>
                <c:pt idx="9426">
                  <c:v>4.4588819180631996</c:v>
                </c:pt>
                <c:pt idx="9427">
                  <c:v>4.4547412750544</c:v>
                </c:pt>
                <c:pt idx="9428">
                  <c:v>4.4456110517551002</c:v>
                </c:pt>
                <c:pt idx="9429">
                  <c:v>4.562510193514</c:v>
                </c:pt>
                <c:pt idx="9430">
                  <c:v>4.6083890760457003</c:v>
                </c:pt>
                <c:pt idx="9431">
                  <c:v>4.5095134061718998</c:v>
                </c:pt>
                <c:pt idx="9432">
                  <c:v>4.6177339755266997</c:v>
                </c:pt>
                <c:pt idx="9433">
                  <c:v>4.6459062886186002</c:v>
                </c:pt>
                <c:pt idx="9434">
                  <c:v>4.6766460403950001</c:v>
                </c:pt>
                <c:pt idx="9435">
                  <c:v>4.6824566123025004</c:v>
                </c:pt>
                <c:pt idx="9436">
                  <c:v>4.7117304865511001</c:v>
                </c:pt>
                <c:pt idx="9437">
                  <c:v>4.7482091382062004</c:v>
                </c:pt>
                <c:pt idx="9438">
                  <c:v>4.7931731933994</c:v>
                </c:pt>
                <c:pt idx="9439">
                  <c:v>4.8564861390187</c:v>
                </c:pt>
                <c:pt idx="9440">
                  <c:v>4.8881460814272</c:v>
                </c:pt>
                <c:pt idx="9441">
                  <c:v>4.8299581303246004</c:v>
                </c:pt>
                <c:pt idx="9442">
                  <c:v>4.7465161455737004</c:v>
                </c:pt>
                <c:pt idx="9443">
                  <c:v>4.3514034631331997</c:v>
                </c:pt>
                <c:pt idx="9444">
                  <c:v>3.9754147895486001</c:v>
                </c:pt>
                <c:pt idx="9445">
                  <c:v>3.7762755543319</c:v>
                </c:pt>
                <c:pt idx="9446">
                  <c:v>3.7008084840683</c:v>
                </c:pt>
                <c:pt idx="9447">
                  <c:v>3.7128292206903999</c:v>
                </c:pt>
                <c:pt idx="9448">
                  <c:v>3.8463814656744</c:v>
                </c:pt>
                <c:pt idx="9449">
                  <c:v>4.0444638508087003</c:v>
                </c:pt>
                <c:pt idx="9450">
                  <c:v>4.1075971634883999</c:v>
                </c:pt>
                <c:pt idx="9451">
                  <c:v>3.8946723337862998</c:v>
                </c:pt>
                <c:pt idx="9452">
                  <c:v>3.8611712594263001</c:v>
                </c:pt>
                <c:pt idx="9453">
                  <c:v>3.6949313205420999</c:v>
                </c:pt>
                <c:pt idx="9454">
                  <c:v>3.6260069422723</c:v>
                </c:pt>
                <c:pt idx="9455">
                  <c:v>3.5465430096381998</c:v>
                </c:pt>
                <c:pt idx="9456">
                  <c:v>3.3405159462321001</c:v>
                </c:pt>
                <c:pt idx="9457">
                  <c:v>3.2484936794141999</c:v>
                </c:pt>
                <c:pt idx="9458">
                  <c:v>3.1899554647359998</c:v>
                </c:pt>
                <c:pt idx="9459">
                  <c:v>3.1479168889368001</c:v>
                </c:pt>
                <c:pt idx="9460">
                  <c:v>3.1026530287396001</c:v>
                </c:pt>
                <c:pt idx="9461">
                  <c:v>3.0246320979951999</c:v>
                </c:pt>
                <c:pt idx="9462">
                  <c:v>2.9505037424463998</c:v>
                </c:pt>
                <c:pt idx="9463">
                  <c:v>2.9283583508377</c:v>
                </c:pt>
                <c:pt idx="9464">
                  <c:v>2.8816580188362999</c:v>
                </c:pt>
                <c:pt idx="9465">
                  <c:v>2.8356365308296998</c:v>
                </c:pt>
                <c:pt idx="9466">
                  <c:v>2.7547434138006999</c:v>
                </c:pt>
                <c:pt idx="9467">
                  <c:v>2.7209517392379001</c:v>
                </c:pt>
                <c:pt idx="9468">
                  <c:v>2.7936029735132002</c:v>
                </c:pt>
                <c:pt idx="9469">
                  <c:v>2.7863129773890001</c:v>
                </c:pt>
                <c:pt idx="9470">
                  <c:v>2.7512136749608</c:v>
                </c:pt>
                <c:pt idx="9471">
                  <c:v>2.7274399595681</c:v>
                </c:pt>
                <c:pt idx="9472">
                  <c:v>2.5535830509216999</c:v>
                </c:pt>
                <c:pt idx="9473">
                  <c:v>2.4501983989621001</c:v>
                </c:pt>
                <c:pt idx="9474">
                  <c:v>2.6514389689016</c:v>
                </c:pt>
                <c:pt idx="9475">
                  <c:v>2.7810981518011002</c:v>
                </c:pt>
                <c:pt idx="9476">
                  <c:v>2.9736238055571</c:v>
                </c:pt>
                <c:pt idx="9477">
                  <c:v>3.4132391453788999</c:v>
                </c:pt>
                <c:pt idx="9478">
                  <c:v>3.4646954056580999</c:v>
                </c:pt>
                <c:pt idx="9479">
                  <c:v>3.5689910217911001</c:v>
                </c:pt>
                <c:pt idx="9480">
                  <c:v>3.5055806777942999</c:v>
                </c:pt>
                <c:pt idx="9481">
                  <c:v>3.5329235603351998</c:v>
                </c:pt>
                <c:pt idx="9482">
                  <c:v>3.5571227593997001</c:v>
                </c:pt>
                <c:pt idx="9483">
                  <c:v>3.5787152298303999</c:v>
                </c:pt>
                <c:pt idx="9484">
                  <c:v>3.8283387386982999</c:v>
                </c:pt>
                <c:pt idx="9485">
                  <c:v>4.1098195388408998</c:v>
                </c:pt>
                <c:pt idx="9486">
                  <c:v>4.3151432820261002</c:v>
                </c:pt>
                <c:pt idx="9487">
                  <c:v>4.3520657339208997</c:v>
                </c:pt>
                <c:pt idx="9488">
                  <c:v>4.3917986858068998</c:v>
                </c:pt>
                <c:pt idx="9489">
                  <c:v>4.5324989965537998</c:v>
                </c:pt>
                <c:pt idx="9490">
                  <c:v>4.6751780314586</c:v>
                </c:pt>
                <c:pt idx="9491">
                  <c:v>4.7678821808601004</c:v>
                </c:pt>
                <c:pt idx="9492">
                  <c:v>4.7752435536686004</c:v>
                </c:pt>
                <c:pt idx="9493">
                  <c:v>4.7404711519380998</c:v>
                </c:pt>
                <c:pt idx="9494">
                  <c:v>4.7401073670166003</c:v>
                </c:pt>
                <c:pt idx="9495">
                  <c:v>4.8267692356634004</c:v>
                </c:pt>
                <c:pt idx="9496">
                  <c:v>4.8880694439857999</c:v>
                </c:pt>
                <c:pt idx="9497">
                  <c:v>4.9579000912374003</c:v>
                </c:pt>
                <c:pt idx="9498">
                  <c:v>5.0103407363662997</c:v>
                </c:pt>
                <c:pt idx="9499">
                  <c:v>5.0254182642926004</c:v>
                </c:pt>
                <c:pt idx="9500">
                  <c:v>5.0406353400975004</c:v>
                </c:pt>
                <c:pt idx="9501">
                  <c:v>5.0655862498852997</c:v>
                </c:pt>
                <c:pt idx="9502">
                  <c:v>5.1079879454133001</c:v>
                </c:pt>
                <c:pt idx="9503">
                  <c:v>5.1651521313656001</c:v>
                </c:pt>
                <c:pt idx="9504">
                  <c:v>5.1940693114615</c:v>
                </c:pt>
                <c:pt idx="9505">
                  <c:v>5.2022086139155004</c:v>
                </c:pt>
                <c:pt idx="9506">
                  <c:v>5.1703835763150998</c:v>
                </c:pt>
                <c:pt idx="9507">
                  <c:v>5.1691935529680997</c:v>
                </c:pt>
                <c:pt idx="9508">
                  <c:v>5.1737455614684</c:v>
                </c:pt>
                <c:pt idx="9509">
                  <c:v>5.1447891472469998</c:v>
                </c:pt>
                <c:pt idx="9510">
                  <c:v>5.1159705408432004</c:v>
                </c:pt>
                <c:pt idx="9511">
                  <c:v>5.0970705089960999</c:v>
                </c:pt>
                <c:pt idx="9512">
                  <c:v>5.1581714923481998</c:v>
                </c:pt>
                <c:pt idx="9513">
                  <c:v>5.1731927624054999</c:v>
                </c:pt>
                <c:pt idx="9514">
                  <c:v>5.1480018565185004</c:v>
                </c:pt>
                <c:pt idx="9515">
                  <c:v>5.0801035999368001</c:v>
                </c:pt>
                <c:pt idx="9516">
                  <c:v>5.0342048988548003</c:v>
                </c:pt>
                <c:pt idx="9517">
                  <c:v>4.9711528320065002</c:v>
                </c:pt>
                <c:pt idx="9518">
                  <c:v>4.9517354047479003</c:v>
                </c:pt>
                <c:pt idx="9519">
                  <c:v>4.9402834131612003</c:v>
                </c:pt>
                <c:pt idx="9520">
                  <c:v>4.9454302538548998</c:v>
                </c:pt>
                <c:pt idx="9521">
                  <c:v>4.9417388656041004</c:v>
                </c:pt>
                <c:pt idx="9522">
                  <c:v>4.9386632615332999</c:v>
                </c:pt>
                <c:pt idx="9523">
                  <c:v>4.9849593779747003</c:v>
                </c:pt>
                <c:pt idx="9524">
                  <c:v>5.0317077560549999</c:v>
                </c:pt>
                <c:pt idx="9525">
                  <c:v>5.0880756428562997</c:v>
                </c:pt>
                <c:pt idx="9526">
                  <c:v>5.1362718837864998</c:v>
                </c:pt>
                <c:pt idx="9527">
                  <c:v>5.1870420668693002</c:v>
                </c:pt>
                <c:pt idx="9528">
                  <c:v>5.2315017653523004</c:v>
                </c:pt>
                <c:pt idx="9529">
                  <c:v>5.2490913113159001</c:v>
                </c:pt>
                <c:pt idx="9530">
                  <c:v>5.2009884386243002</c:v>
                </c:pt>
                <c:pt idx="9531">
                  <c:v>5.1666147170006997</c:v>
                </c:pt>
                <c:pt idx="9532">
                  <c:v>5.0807895163978998</c:v>
                </c:pt>
                <c:pt idx="9533">
                  <c:v>5.0293927166265</c:v>
                </c:pt>
                <c:pt idx="9534">
                  <c:v>4.9659075520432001</c:v>
                </c:pt>
                <c:pt idx="9535">
                  <c:v>4.9766225298071003</c:v>
                </c:pt>
                <c:pt idx="9536">
                  <c:v>4.9916984426723001</c:v>
                </c:pt>
                <c:pt idx="9537">
                  <c:v>4.9585863528075</c:v>
                </c:pt>
                <c:pt idx="9538">
                  <c:v>4.9094098711105998</c:v>
                </c:pt>
                <c:pt idx="9539">
                  <c:v>4.8582761258755003</c:v>
                </c:pt>
                <c:pt idx="9540">
                  <c:v>4.8362409666730004</c:v>
                </c:pt>
                <c:pt idx="9541">
                  <c:v>4.7921688019457997</c:v>
                </c:pt>
                <c:pt idx="9542">
                  <c:v>4.7551932775568</c:v>
                </c:pt>
                <c:pt idx="9543">
                  <c:v>4.7364793683734998</c:v>
                </c:pt>
                <c:pt idx="9544">
                  <c:v>4.6688515321931003</c:v>
                </c:pt>
                <c:pt idx="9545">
                  <c:v>4.6844671298984002</c:v>
                </c:pt>
                <c:pt idx="9546">
                  <c:v>4.7858204318134998</c:v>
                </c:pt>
                <c:pt idx="9547">
                  <c:v>4.9112050286670996</c:v>
                </c:pt>
                <c:pt idx="9548">
                  <c:v>4.9689743887412003</c:v>
                </c:pt>
                <c:pt idx="9549">
                  <c:v>5.0043782297222998</c:v>
                </c:pt>
                <c:pt idx="9550">
                  <c:v>5.0412690809290002</c:v>
                </c:pt>
                <c:pt idx="9551">
                  <c:v>5.1507695859162999</c:v>
                </c:pt>
                <c:pt idx="9552">
                  <c:v>5.1093732189869998</c:v>
                </c:pt>
                <c:pt idx="9553">
                  <c:v>5.0591123828124003</c:v>
                </c:pt>
                <c:pt idx="9554">
                  <c:v>5.0167482052069001</c:v>
                </c:pt>
                <c:pt idx="9555">
                  <c:v>5.0461211556752001</c:v>
                </c:pt>
                <c:pt idx="9556">
                  <c:v>5.0773955670696003</c:v>
                </c:pt>
                <c:pt idx="9557">
                  <c:v>5.1156057334045002</c:v>
                </c:pt>
                <c:pt idx="9558">
                  <c:v>5.1666872862869999</c:v>
                </c:pt>
                <c:pt idx="9559">
                  <c:v>5.2809638534532004</c:v>
                </c:pt>
                <c:pt idx="9560">
                  <c:v>5.3885726117218997</c:v>
                </c:pt>
                <c:pt idx="9561">
                  <c:v>5.4856542746211998</c:v>
                </c:pt>
                <c:pt idx="9562">
                  <c:v>5.5175455612724003</c:v>
                </c:pt>
                <c:pt idx="9563">
                  <c:v>5.4904049083826996</c:v>
                </c:pt>
                <c:pt idx="9564">
                  <c:v>5.4488339651817999</c:v>
                </c:pt>
                <c:pt idx="9565">
                  <c:v>5.2995295903291</c:v>
                </c:pt>
                <c:pt idx="9566">
                  <c:v>5.1416590641684001</c:v>
                </c:pt>
                <c:pt idx="9567">
                  <c:v>4.9648557564270002</c:v>
                </c:pt>
                <c:pt idx="9568">
                  <c:v>4.8660014589297997</c:v>
                </c:pt>
                <c:pt idx="9569">
                  <c:v>4.8171594298649998</c:v>
                </c:pt>
                <c:pt idx="9570">
                  <c:v>4.7360579889450003</c:v>
                </c:pt>
                <c:pt idx="9571">
                  <c:v>4.6318294960252002</c:v>
                </c:pt>
                <c:pt idx="9572">
                  <c:v>4.5850613773114999</c:v>
                </c:pt>
                <c:pt idx="9573">
                  <c:v>4.5118577298239</c:v>
                </c:pt>
                <c:pt idx="9574">
                  <c:v>4.4426196488456</c:v>
                </c:pt>
                <c:pt idx="9575">
                  <c:v>4.3816637317782003</c:v>
                </c:pt>
                <c:pt idx="9576">
                  <c:v>4.3080033932181001</c:v>
                </c:pt>
                <c:pt idx="9577">
                  <c:v>4.2145698595308998</c:v>
                </c:pt>
                <c:pt idx="9578">
                  <c:v>4.1588353334630002</c:v>
                </c:pt>
                <c:pt idx="9579">
                  <c:v>4.1527032843659999</c:v>
                </c:pt>
                <c:pt idx="9580">
                  <c:v>4.3073839659399002</c:v>
                </c:pt>
                <c:pt idx="9581">
                  <c:v>4.6853956319626002</c:v>
                </c:pt>
                <c:pt idx="9582">
                  <c:v>4.7641118939064997</c:v>
                </c:pt>
                <c:pt idx="9583">
                  <c:v>4.8656861762458004</c:v>
                </c:pt>
                <c:pt idx="9584">
                  <c:v>4.9896253153933996</c:v>
                </c:pt>
                <c:pt idx="9585">
                  <c:v>5.0771421552384997</c:v>
                </c:pt>
                <c:pt idx="9586">
                  <c:v>5.0685217466125003</c:v>
                </c:pt>
                <c:pt idx="9587">
                  <c:v>5.0638389906396002</c:v>
                </c:pt>
                <c:pt idx="9588">
                  <c:v>5.0762570353307002</c:v>
                </c:pt>
                <c:pt idx="9589">
                  <c:v>5.1833138593485</c:v>
                </c:pt>
                <c:pt idx="9590">
                  <c:v>5.0873892103851004</c:v>
                </c:pt>
                <c:pt idx="9591">
                  <c:v>5.0228243586117998</c:v>
                </c:pt>
                <c:pt idx="9592">
                  <c:v>5.0471933244003004</c:v>
                </c:pt>
                <c:pt idx="9593">
                  <c:v>4.9973245444577001</c:v>
                </c:pt>
                <c:pt idx="9594">
                  <c:v>4.9762949596102004</c:v>
                </c:pt>
                <c:pt idx="9595">
                  <c:v>4.8788683089441003</c:v>
                </c:pt>
                <c:pt idx="9596">
                  <c:v>4.8865411017421003</c:v>
                </c:pt>
                <c:pt idx="9597">
                  <c:v>4.9303206439189999</c:v>
                </c:pt>
                <c:pt idx="9598">
                  <c:v>4.8796472211288</c:v>
                </c:pt>
                <c:pt idx="9599">
                  <c:v>4.8773889270017996</c:v>
                </c:pt>
                <c:pt idx="9600">
                  <c:v>4.8497195770083001</c:v>
                </c:pt>
                <c:pt idx="9601">
                  <c:v>4.8681651219019999</c:v>
                </c:pt>
                <c:pt idx="9602">
                  <c:v>4.7020531551696001</c:v>
                </c:pt>
                <c:pt idx="9603">
                  <c:v>4.7972652673381004</c:v>
                </c:pt>
                <c:pt idx="9604">
                  <c:v>4.6181607359808998</c:v>
                </c:pt>
                <c:pt idx="9605">
                  <c:v>4.5846499791462998</c:v>
                </c:pt>
                <c:pt idx="9606">
                  <c:v>4.6548086511147</c:v>
                </c:pt>
                <c:pt idx="9607">
                  <c:v>4.5945549641488004</c:v>
                </c:pt>
                <c:pt idx="9608">
                  <c:v>4.4685288817488997</c:v>
                </c:pt>
                <c:pt idx="9609">
                  <c:v>4.3976185068689997</c:v>
                </c:pt>
                <c:pt idx="9610">
                  <c:v>4.0896753826432999</c:v>
                </c:pt>
                <c:pt idx="9611">
                  <c:v>3.9039749178798</c:v>
                </c:pt>
                <c:pt idx="9612">
                  <c:v>3.8102888820248002</c:v>
                </c:pt>
                <c:pt idx="9613">
                  <c:v>3.9350611447950001</c:v>
                </c:pt>
                <c:pt idx="9614">
                  <c:v>3.9188274512566998</c:v>
                </c:pt>
                <c:pt idx="9615">
                  <c:v>3.7889992388801002</c:v>
                </c:pt>
                <c:pt idx="9616">
                  <c:v>3.7749303042435001</c:v>
                </c:pt>
                <c:pt idx="9617">
                  <c:v>3.7646875220396998</c:v>
                </c:pt>
                <c:pt idx="9618">
                  <c:v>3.7610817464600999</c:v>
                </c:pt>
                <c:pt idx="9619">
                  <c:v>3.8235433200543998</c:v>
                </c:pt>
                <c:pt idx="9620">
                  <c:v>3.7184722573308999</c:v>
                </c:pt>
                <c:pt idx="9621">
                  <c:v>3.6430798598901002</c:v>
                </c:pt>
                <c:pt idx="9622">
                  <c:v>3.7521617653693999</c:v>
                </c:pt>
                <c:pt idx="9623">
                  <c:v>3.9204101293085998</c:v>
                </c:pt>
                <c:pt idx="9624">
                  <c:v>4.1094935057899002</c:v>
                </c:pt>
                <c:pt idx="9625">
                  <c:v>4.3011322214234999</c:v>
                </c:pt>
                <c:pt idx="9626">
                  <c:v>4.2302314344173002</c:v>
                </c:pt>
                <c:pt idx="9627">
                  <c:v>4.1728837121345004</c:v>
                </c:pt>
                <c:pt idx="9628">
                  <c:v>4.1668240179760998</c:v>
                </c:pt>
                <c:pt idx="9629">
                  <c:v>4.2092619367444</c:v>
                </c:pt>
                <c:pt idx="9630">
                  <c:v>4.2248610136579003</c:v>
                </c:pt>
                <c:pt idx="9631">
                  <c:v>4.1919209726434001</c:v>
                </c:pt>
                <c:pt idx="9632">
                  <c:v>4.1958334148376997</c:v>
                </c:pt>
                <c:pt idx="9633">
                  <c:v>4.3280414085450998</c:v>
                </c:pt>
                <c:pt idx="9634">
                  <c:v>4.3964013904236996</c:v>
                </c:pt>
                <c:pt idx="9635">
                  <c:v>4.4548843851240001</c:v>
                </c:pt>
                <c:pt idx="9636">
                  <c:v>4.4209170683965002</c:v>
                </c:pt>
                <c:pt idx="9637">
                  <c:v>4.3992193201197001</c:v>
                </c:pt>
                <c:pt idx="9638">
                  <c:v>4.3960427802976998</c:v>
                </c:pt>
                <c:pt idx="9639">
                  <c:v>4.4512874057707004</c:v>
                </c:pt>
                <c:pt idx="9640">
                  <c:v>4.5125992231148997</c:v>
                </c:pt>
                <c:pt idx="9641">
                  <c:v>4.5745766816274003</c:v>
                </c:pt>
                <c:pt idx="9642">
                  <c:v>4.6284674463088002</c:v>
                </c:pt>
                <c:pt idx="9643">
                  <c:v>4.6721606070719996</c:v>
                </c:pt>
                <c:pt idx="9644">
                  <c:v>4.7619801630016996</c:v>
                </c:pt>
                <c:pt idx="9645">
                  <c:v>4.8082623410269996</c:v>
                </c:pt>
                <c:pt idx="9646">
                  <c:v>4.6808361005980004</c:v>
                </c:pt>
                <c:pt idx="9647">
                  <c:v>4.5846590854512996</c:v>
                </c:pt>
                <c:pt idx="9648">
                  <c:v>4.4050873703380997</c:v>
                </c:pt>
                <c:pt idx="9649">
                  <c:v>4.4565867570905997</c:v>
                </c:pt>
                <c:pt idx="9650">
                  <c:v>4.5418374096417997</c:v>
                </c:pt>
                <c:pt idx="9651">
                  <c:v>4.6319139849055997</c:v>
                </c:pt>
                <c:pt idx="9652">
                  <c:v>4.7260344051276002</c:v>
                </c:pt>
                <c:pt idx="9653">
                  <c:v>4.8228276988537999</c:v>
                </c:pt>
                <c:pt idx="9654">
                  <c:v>4.7981764600875003</c:v>
                </c:pt>
                <c:pt idx="9655">
                  <c:v>4.7824866968829003</c:v>
                </c:pt>
                <c:pt idx="9656">
                  <c:v>4.7186467068978999</c:v>
                </c:pt>
                <c:pt idx="9657">
                  <c:v>4.6173923003519999</c:v>
                </c:pt>
                <c:pt idx="9658">
                  <c:v>4.5803061233147</c:v>
                </c:pt>
                <c:pt idx="9659">
                  <c:v>4.5787470161714001</c:v>
                </c:pt>
                <c:pt idx="9660">
                  <c:v>4.5185400528909003</c:v>
                </c:pt>
                <c:pt idx="9661">
                  <c:v>4.5146143398770002</c:v>
                </c:pt>
                <c:pt idx="9662">
                  <c:v>4.6282150463671998</c:v>
                </c:pt>
                <c:pt idx="9663">
                  <c:v>4.6867715327125996</c:v>
                </c:pt>
                <c:pt idx="9664">
                  <c:v>4.6726420108447</c:v>
                </c:pt>
                <c:pt idx="9665">
                  <c:v>4.7286531691612996</c:v>
                </c:pt>
                <c:pt idx="9666">
                  <c:v>4.8076118024026</c:v>
                </c:pt>
                <c:pt idx="9667">
                  <c:v>4.8637008618301998</c:v>
                </c:pt>
                <c:pt idx="9668">
                  <c:v>4.9994271194483</c:v>
                </c:pt>
                <c:pt idx="9669">
                  <c:v>5.1484352420241004</c:v>
                </c:pt>
                <c:pt idx="9670">
                  <c:v>5.2114224882008999</c:v>
                </c:pt>
                <c:pt idx="9671">
                  <c:v>5.3480847022617999</c:v>
                </c:pt>
                <c:pt idx="9672">
                  <c:v>5.1296088447496002</c:v>
                </c:pt>
                <c:pt idx="9673">
                  <c:v>5.0631196537215004</c:v>
                </c:pt>
                <c:pt idx="9674">
                  <c:v>5.0149411325362996</c:v>
                </c:pt>
                <c:pt idx="9675">
                  <c:v>4.9754074084984001</c:v>
                </c:pt>
                <c:pt idx="9676">
                  <c:v>5.0656857848937999</c:v>
                </c:pt>
                <c:pt idx="9677">
                  <c:v>4.9264065226057001</c:v>
                </c:pt>
                <c:pt idx="9678">
                  <c:v>4.7660591081366004</c:v>
                </c:pt>
                <c:pt idx="9679">
                  <c:v>4.6853693252657997</c:v>
                </c:pt>
                <c:pt idx="9680">
                  <c:v>4.7131968722559003</c:v>
                </c:pt>
                <c:pt idx="9681">
                  <c:v>4.8118623987943998</c:v>
                </c:pt>
                <c:pt idx="9682">
                  <c:v>4.6773713063931996</c:v>
                </c:pt>
                <c:pt idx="9683">
                  <c:v>4.1936963766159998</c:v>
                </c:pt>
                <c:pt idx="9684">
                  <c:v>4.0175758563197004</c:v>
                </c:pt>
                <c:pt idx="9685">
                  <c:v>3.9597718518808001</c:v>
                </c:pt>
                <c:pt idx="9686">
                  <c:v>3.9890103289318</c:v>
                </c:pt>
                <c:pt idx="9687">
                  <c:v>4.0432957643401002</c:v>
                </c:pt>
                <c:pt idx="9688">
                  <c:v>4.0541129310311002</c:v>
                </c:pt>
                <c:pt idx="9689">
                  <c:v>4.0347098611153003</c:v>
                </c:pt>
                <c:pt idx="9690">
                  <c:v>3.9732070751355</c:v>
                </c:pt>
                <c:pt idx="9691">
                  <c:v>3.9134993380709</c:v>
                </c:pt>
                <c:pt idx="9692">
                  <c:v>3.9794154911114998</c:v>
                </c:pt>
                <c:pt idx="9693">
                  <c:v>4.0994538786112003</c:v>
                </c:pt>
                <c:pt idx="9694">
                  <c:v>4.1657188317965996</c:v>
                </c:pt>
                <c:pt idx="9695">
                  <c:v>4.0574180061362002</c:v>
                </c:pt>
                <c:pt idx="9696">
                  <c:v>3.7211039362311999</c:v>
                </c:pt>
                <c:pt idx="9697">
                  <c:v>3.5450217274670002</c:v>
                </c:pt>
                <c:pt idx="9698">
                  <c:v>2.9218823709583002</c:v>
                </c:pt>
                <c:pt idx="9699">
                  <c:v>2.6971548829172001</c:v>
                </c:pt>
                <c:pt idx="9700">
                  <c:v>2.5727685568429002</c:v>
                </c:pt>
                <c:pt idx="9701">
                  <c:v>2.5035005881729999</c:v>
                </c:pt>
                <c:pt idx="9702">
                  <c:v>2.3894354582164001</c:v>
                </c:pt>
                <c:pt idx="9703">
                  <c:v>2.4002349212243002</c:v>
                </c:pt>
                <c:pt idx="9704">
                  <c:v>2.3616364615713001</c:v>
                </c:pt>
                <c:pt idx="9705">
                  <c:v>2.3951109386477998</c:v>
                </c:pt>
                <c:pt idx="9706">
                  <c:v>2.4498911381319002</c:v>
                </c:pt>
                <c:pt idx="9707">
                  <c:v>2.2448398350923999</c:v>
                </c:pt>
                <c:pt idx="9708">
                  <c:v>2.1047494017526001</c:v>
                </c:pt>
                <c:pt idx="9709">
                  <c:v>2.0121450569735</c:v>
                </c:pt>
                <c:pt idx="9710">
                  <c:v>1.9606379650839001</c:v>
                </c:pt>
                <c:pt idx="9711">
                  <c:v>2.0019160828009999</c:v>
                </c:pt>
                <c:pt idx="9712">
                  <c:v>2.011819064929</c:v>
                </c:pt>
                <c:pt idx="9713">
                  <c:v>1.9487235783425001</c:v>
                </c:pt>
                <c:pt idx="9714">
                  <c:v>1.8800471593563</c:v>
                </c:pt>
                <c:pt idx="9715">
                  <c:v>1.9158279280856001</c:v>
                </c:pt>
                <c:pt idx="9716">
                  <c:v>2.0270123149282999</c:v>
                </c:pt>
                <c:pt idx="9717">
                  <c:v>2.1923141467475</c:v>
                </c:pt>
                <c:pt idx="9718">
                  <c:v>2.3081154091172</c:v>
                </c:pt>
                <c:pt idx="9719">
                  <c:v>2.4050498584051998</c:v>
                </c:pt>
                <c:pt idx="9720">
                  <c:v>2.4045134852713002</c:v>
                </c:pt>
                <c:pt idx="9721">
                  <c:v>2.520679197158</c:v>
                </c:pt>
                <c:pt idx="9722">
                  <c:v>2.5108489716991</c:v>
                </c:pt>
                <c:pt idx="9723">
                  <c:v>2.5620607240034001</c:v>
                </c:pt>
                <c:pt idx="9724">
                  <c:v>2.5326341891064001</c:v>
                </c:pt>
                <c:pt idx="9725">
                  <c:v>2.4621856725998001</c:v>
                </c:pt>
                <c:pt idx="9726">
                  <c:v>2.4279379923108002</c:v>
                </c:pt>
                <c:pt idx="9727">
                  <c:v>2.3577914871301999</c:v>
                </c:pt>
                <c:pt idx="9728">
                  <c:v>2.2702489994383002</c:v>
                </c:pt>
                <c:pt idx="9729">
                  <c:v>2.2617225193846999</c:v>
                </c:pt>
                <c:pt idx="9730">
                  <c:v>2.2659983004952</c:v>
                </c:pt>
                <c:pt idx="9731">
                  <c:v>2.2299262714374999</c:v>
                </c:pt>
                <c:pt idx="9732">
                  <c:v>2.2198223863379001</c:v>
                </c:pt>
                <c:pt idx="9733">
                  <c:v>2.2396549206683001</c:v>
                </c:pt>
                <c:pt idx="9734">
                  <c:v>2.3074175061846001</c:v>
                </c:pt>
                <c:pt idx="9735">
                  <c:v>2.2842596239267001</c:v>
                </c:pt>
                <c:pt idx="9736">
                  <c:v>2.3774058062885999</c:v>
                </c:pt>
                <c:pt idx="9737">
                  <c:v>2.5765785195049</c:v>
                </c:pt>
                <c:pt idx="9738">
                  <c:v>2.7054383667035999</c:v>
                </c:pt>
                <c:pt idx="9739">
                  <c:v>2.7836580928155001</c:v>
                </c:pt>
                <c:pt idx="9740">
                  <c:v>2.7884040915524002</c:v>
                </c:pt>
                <c:pt idx="9741">
                  <c:v>2.7381769158623999</c:v>
                </c:pt>
                <c:pt idx="9742">
                  <c:v>2.7299983988724001</c:v>
                </c:pt>
                <c:pt idx="9743">
                  <c:v>2.8206110095683998</c:v>
                </c:pt>
                <c:pt idx="9744">
                  <c:v>2.9042270005944002</c:v>
                </c:pt>
                <c:pt idx="9745">
                  <c:v>2.8988544885891998</c:v>
                </c:pt>
                <c:pt idx="9746">
                  <c:v>2.8775766293754002</c:v>
                </c:pt>
                <c:pt idx="9747">
                  <c:v>2.8382008999375001</c:v>
                </c:pt>
                <c:pt idx="9748">
                  <c:v>2.7746494864770002</c:v>
                </c:pt>
                <c:pt idx="9749">
                  <c:v>2.6403924050868</c:v>
                </c:pt>
                <c:pt idx="9750">
                  <c:v>2.5545870717353001</c:v>
                </c:pt>
                <c:pt idx="9751">
                  <c:v>2.3909393622205002</c:v>
                </c:pt>
                <c:pt idx="9752">
                  <c:v>2.0601421157852999</c:v>
                </c:pt>
                <c:pt idx="9753">
                  <c:v>1.7830913153429</c:v>
                </c:pt>
                <c:pt idx="9754">
                  <c:v>1.6052409127284</c:v>
                </c:pt>
                <c:pt idx="9755">
                  <c:v>1.4661585580311001</c:v>
                </c:pt>
                <c:pt idx="9756">
                  <c:v>1.3944641755809</c:v>
                </c:pt>
                <c:pt idx="9757">
                  <c:v>1.3262051365669001</c:v>
                </c:pt>
                <c:pt idx="9758">
                  <c:v>1.3290420111912</c:v>
                </c:pt>
                <c:pt idx="9759">
                  <c:v>1.3913026853607</c:v>
                </c:pt>
                <c:pt idx="9760">
                  <c:v>1.3973608563444</c:v>
                </c:pt>
                <c:pt idx="9761">
                  <c:v>1.4725727267835</c:v>
                </c:pt>
                <c:pt idx="9762">
                  <c:v>1.5094859052414999</c:v>
                </c:pt>
                <c:pt idx="9763">
                  <c:v>1.5488228700777</c:v>
                </c:pt>
                <c:pt idx="9764">
                  <c:v>1.4755245094385001</c:v>
                </c:pt>
                <c:pt idx="9765">
                  <c:v>1.5772750988821</c:v>
                </c:pt>
                <c:pt idx="9766">
                  <c:v>1.6444546600831</c:v>
                </c:pt>
                <c:pt idx="9767">
                  <c:v>1.6714011108779001</c:v>
                </c:pt>
                <c:pt idx="9768">
                  <c:v>1.7301345792459999</c:v>
                </c:pt>
                <c:pt idx="9769">
                  <c:v>1.710133633688</c:v>
                </c:pt>
                <c:pt idx="9770">
                  <c:v>1.60895840697</c:v>
                </c:pt>
                <c:pt idx="9771">
                  <c:v>1.4864824614037999</c:v>
                </c:pt>
                <c:pt idx="9772">
                  <c:v>1.3985847848866999</c:v>
                </c:pt>
                <c:pt idx="9773">
                  <c:v>1.361404756477</c:v>
                </c:pt>
                <c:pt idx="9774">
                  <c:v>1.3859848305716</c:v>
                </c:pt>
                <c:pt idx="9775">
                  <c:v>1.3766465602905</c:v>
                </c:pt>
                <c:pt idx="9776">
                  <c:v>1.3530085607328</c:v>
                </c:pt>
                <c:pt idx="9777">
                  <c:v>1.3710766517805</c:v>
                </c:pt>
                <c:pt idx="9778">
                  <c:v>1.2857560711600999</c:v>
                </c:pt>
                <c:pt idx="9779">
                  <c:v>1.2345394958425999</c:v>
                </c:pt>
                <c:pt idx="9780">
                  <c:v>1.2101774710558</c:v>
                </c:pt>
                <c:pt idx="9781">
                  <c:v>1.2125143721610001</c:v>
                </c:pt>
                <c:pt idx="9782">
                  <c:v>1.1266015690174001</c:v>
                </c:pt>
                <c:pt idx="9783">
                  <c:v>1.0998143834603</c:v>
                </c:pt>
                <c:pt idx="9784">
                  <c:v>1.0703396382337</c:v>
                </c:pt>
                <c:pt idx="9785">
                  <c:v>1.0528705425706</c:v>
                </c:pt>
                <c:pt idx="9786">
                  <c:v>0.99503335714299002</c:v>
                </c:pt>
                <c:pt idx="9787">
                  <c:v>0.96666037690425</c:v>
                </c:pt>
                <c:pt idx="9788">
                  <c:v>0.97095829294111002</c:v>
                </c:pt>
                <c:pt idx="9789">
                  <c:v>0.99305153611698005</c:v>
                </c:pt>
                <c:pt idx="9790">
                  <c:v>1.0342714550861001</c:v>
                </c:pt>
                <c:pt idx="9791">
                  <c:v>1.0798437974051001</c:v>
                </c:pt>
                <c:pt idx="9792">
                  <c:v>1.0794830872987999</c:v>
                </c:pt>
                <c:pt idx="9793">
                  <c:v>1.120569857033</c:v>
                </c:pt>
                <c:pt idx="9794">
                  <c:v>1.1388895723639001</c:v>
                </c:pt>
                <c:pt idx="9795">
                  <c:v>1.1256222129486999</c:v>
                </c:pt>
                <c:pt idx="9796">
                  <c:v>1.0705541441533999</c:v>
                </c:pt>
                <c:pt idx="9797">
                  <c:v>1.0141321548713</c:v>
                </c:pt>
                <c:pt idx="9798">
                  <c:v>0.97932874032321005</c:v>
                </c:pt>
                <c:pt idx="9799">
                  <c:v>0.96976865984674998</c:v>
                </c:pt>
                <c:pt idx="9800">
                  <c:v>0.95631378742996997</c:v>
                </c:pt>
                <c:pt idx="9801">
                  <c:v>0.93336469472109995</c:v>
                </c:pt>
                <c:pt idx="9802">
                  <c:v>0.92709023667779</c:v>
                </c:pt>
                <c:pt idx="9803">
                  <c:v>0.93506114700375997</c:v>
                </c:pt>
                <c:pt idx="9804">
                  <c:v>0.92576762923639999</c:v>
                </c:pt>
                <c:pt idx="9805">
                  <c:v>0.89702072369065999</c:v>
                </c:pt>
                <c:pt idx="9806">
                  <c:v>0.87324830182649005</c:v>
                </c:pt>
                <c:pt idx="9807">
                  <c:v>0.86028983524042002</c:v>
                </c:pt>
                <c:pt idx="9808">
                  <c:v>0.84209701787388003</c:v>
                </c:pt>
                <c:pt idx="9809">
                  <c:v>0.83675982166757001</c:v>
                </c:pt>
                <c:pt idx="9810">
                  <c:v>0.82689555441092999</c:v>
                </c:pt>
                <c:pt idx="9811">
                  <c:v>0.83839268813958001</c:v>
                </c:pt>
                <c:pt idx="9812">
                  <c:v>0.88254104567265002</c:v>
                </c:pt>
                <c:pt idx="9813">
                  <c:v>0.95856534924504</c:v>
                </c:pt>
                <c:pt idx="9814">
                  <c:v>1.0252069280575</c:v>
                </c:pt>
                <c:pt idx="9815">
                  <c:v>1.0941292676647001</c:v>
                </c:pt>
                <c:pt idx="9816">
                  <c:v>1.1571356517728999</c:v>
                </c:pt>
                <c:pt idx="9817">
                  <c:v>1.2102565621376</c:v>
                </c:pt>
                <c:pt idx="9818">
                  <c:v>1.2276216505905999</c:v>
                </c:pt>
                <c:pt idx="9819">
                  <c:v>1.2047424029325</c:v>
                </c:pt>
                <c:pt idx="9820">
                  <c:v>1.1406954532761</c:v>
                </c:pt>
                <c:pt idx="9821">
                  <c:v>1.0737508673795999</c:v>
                </c:pt>
                <c:pt idx="9822">
                  <c:v>1.0058342496546</c:v>
                </c:pt>
                <c:pt idx="9823">
                  <c:v>0.92996105842532995</c:v>
                </c:pt>
                <c:pt idx="9824">
                  <c:v>0.88151507439430998</c:v>
                </c:pt>
                <c:pt idx="9825">
                  <c:v>0.85923437830556004</c:v>
                </c:pt>
                <c:pt idx="9826">
                  <c:v>0.85305230268073995</c:v>
                </c:pt>
                <c:pt idx="9827">
                  <c:v>0.84063902533496004</c:v>
                </c:pt>
                <c:pt idx="9828">
                  <c:v>0.82789045237851</c:v>
                </c:pt>
                <c:pt idx="9829">
                  <c:v>0.79898026386559995</c:v>
                </c:pt>
                <c:pt idx="9830">
                  <c:v>0.78390989738506001</c:v>
                </c:pt>
                <c:pt idx="9831">
                  <c:v>0.82183985400052995</c:v>
                </c:pt>
                <c:pt idx="9832">
                  <c:v>0.80655474129963001</c:v>
                </c:pt>
                <c:pt idx="9833">
                  <c:v>0.74771890056078005</c:v>
                </c:pt>
                <c:pt idx="9834">
                  <c:v>0.73917625508022999</c:v>
                </c:pt>
                <c:pt idx="9835">
                  <c:v>0.79626998604819998</c:v>
                </c:pt>
                <c:pt idx="9836">
                  <c:v>0.81347916622256</c:v>
                </c:pt>
                <c:pt idx="9837">
                  <c:v>0.98738998931498001</c:v>
                </c:pt>
                <c:pt idx="9838">
                  <c:v>1.1595679354241999</c:v>
                </c:pt>
                <c:pt idx="9839">
                  <c:v>1.2313755651742999</c:v>
                </c:pt>
                <c:pt idx="9840">
                  <c:v>1.3928856839101</c:v>
                </c:pt>
                <c:pt idx="9841">
                  <c:v>1.5352382509992999</c:v>
                </c:pt>
                <c:pt idx="9842">
                  <c:v>1.5572612099245</c:v>
                </c:pt>
                <c:pt idx="9843">
                  <c:v>1.5099968246387001</c:v>
                </c:pt>
                <c:pt idx="9844">
                  <c:v>1.482366651839</c:v>
                </c:pt>
                <c:pt idx="9845">
                  <c:v>1.5394385802871999</c:v>
                </c:pt>
                <c:pt idx="9846">
                  <c:v>1.6528930576462999</c:v>
                </c:pt>
                <c:pt idx="9847">
                  <c:v>1.6728331421881999</c:v>
                </c:pt>
                <c:pt idx="9848">
                  <c:v>1.6695068740335</c:v>
                </c:pt>
                <c:pt idx="9849">
                  <c:v>1.5713302873881001</c:v>
                </c:pt>
                <c:pt idx="9850">
                  <c:v>1.4396774765913001</c:v>
                </c:pt>
                <c:pt idx="9851">
                  <c:v>1.3698208603102</c:v>
                </c:pt>
                <c:pt idx="9852">
                  <c:v>1.2930880229277999</c:v>
                </c:pt>
                <c:pt idx="9853">
                  <c:v>1.2052952433329001</c:v>
                </c:pt>
                <c:pt idx="9854">
                  <c:v>1.1396896280211</c:v>
                </c:pt>
                <c:pt idx="9855">
                  <c:v>1.0558669645797001</c:v>
                </c:pt>
                <c:pt idx="9856">
                  <c:v>0.98045024304752004</c:v>
                </c:pt>
                <c:pt idx="9857">
                  <c:v>0.97514891510188995</c:v>
                </c:pt>
                <c:pt idx="9858">
                  <c:v>0.97688032778394995</c:v>
                </c:pt>
                <c:pt idx="9859">
                  <c:v>0.95732798124884</c:v>
                </c:pt>
                <c:pt idx="9860">
                  <c:v>1.1390513899924</c:v>
                </c:pt>
                <c:pt idx="9861">
                  <c:v>1.2807975456961</c:v>
                </c:pt>
                <c:pt idx="9862">
                  <c:v>1.4721272164381001</c:v>
                </c:pt>
                <c:pt idx="9863">
                  <c:v>1.6316133590927</c:v>
                </c:pt>
                <c:pt idx="9864">
                  <c:v>1.575638263074</c:v>
                </c:pt>
                <c:pt idx="9865">
                  <c:v>1.6300068861056001</c:v>
                </c:pt>
                <c:pt idx="9866">
                  <c:v>1.5776988776542</c:v>
                </c:pt>
                <c:pt idx="9867">
                  <c:v>1.5555675795467001</c:v>
                </c:pt>
                <c:pt idx="9868">
                  <c:v>1.5224236160174001</c:v>
                </c:pt>
                <c:pt idx="9869">
                  <c:v>1.4748099724045001</c:v>
                </c:pt>
                <c:pt idx="9870">
                  <c:v>1.3775635480438</c:v>
                </c:pt>
                <c:pt idx="9871">
                  <c:v>1.3216597909118</c:v>
                </c:pt>
                <c:pt idx="9872">
                  <c:v>1.2281442804731999</c:v>
                </c:pt>
                <c:pt idx="9873">
                  <c:v>1.1903317290893001</c:v>
                </c:pt>
                <c:pt idx="9874">
                  <c:v>1.1464513156859</c:v>
                </c:pt>
                <c:pt idx="9875">
                  <c:v>1.1388288641624</c:v>
                </c:pt>
                <c:pt idx="9876">
                  <c:v>1.1095379263564</c:v>
                </c:pt>
                <c:pt idx="9877">
                  <c:v>1.0537646321159999</c:v>
                </c:pt>
                <c:pt idx="9878">
                  <c:v>0.99364332222438001</c:v>
                </c:pt>
                <c:pt idx="9879">
                  <c:v>0.95923693297157997</c:v>
                </c:pt>
                <c:pt idx="9880">
                  <c:v>0.89971455539556999</c:v>
                </c:pt>
                <c:pt idx="9881">
                  <c:v>0.84213929572242996</c:v>
                </c:pt>
                <c:pt idx="9882">
                  <c:v>0.80134717221546004</c:v>
                </c:pt>
                <c:pt idx="9883">
                  <c:v>0.79300011004847004</c:v>
                </c:pt>
                <c:pt idx="9884">
                  <c:v>0.79303920917088999</c:v>
                </c:pt>
                <c:pt idx="9885">
                  <c:v>0.84458271844456001</c:v>
                </c:pt>
                <c:pt idx="9886">
                  <c:v>0.83141916201234001</c:v>
                </c:pt>
                <c:pt idx="9887">
                  <c:v>0.87324977632697998</c:v>
                </c:pt>
                <c:pt idx="9888">
                  <c:v>0.91204733263801996</c:v>
                </c:pt>
                <c:pt idx="9889">
                  <c:v>0.86558474423342002</c:v>
                </c:pt>
                <c:pt idx="9890">
                  <c:v>0.83459577517969996</c:v>
                </c:pt>
                <c:pt idx="9891">
                  <c:v>0.79920568588996999</c:v>
                </c:pt>
                <c:pt idx="9892">
                  <c:v>0.76522122322431996</c:v>
                </c:pt>
                <c:pt idx="9893">
                  <c:v>0.78302264119922005</c:v>
                </c:pt>
                <c:pt idx="9894">
                  <c:v>0.76161748321765999</c:v>
                </c:pt>
                <c:pt idx="9895">
                  <c:v>0.76631975489518001</c:v>
                </c:pt>
                <c:pt idx="9896">
                  <c:v>0.74365571022107002</c:v>
                </c:pt>
                <c:pt idx="9897">
                  <c:v>0.71191905565435998</c:v>
                </c:pt>
                <c:pt idx="9898">
                  <c:v>0.67990885930711997</c:v>
                </c:pt>
                <c:pt idx="9899">
                  <c:v>0.65968374827075005</c:v>
                </c:pt>
                <c:pt idx="9900">
                  <c:v>0.65018348058788</c:v>
                </c:pt>
                <c:pt idx="9901">
                  <c:v>0.64257003540572</c:v>
                </c:pt>
                <c:pt idx="9902">
                  <c:v>0.62271478461386998</c:v>
                </c:pt>
                <c:pt idx="9903">
                  <c:v>0.57434610843405998</c:v>
                </c:pt>
                <c:pt idx="9904">
                  <c:v>0.55817683099255999</c:v>
                </c:pt>
                <c:pt idx="9905">
                  <c:v>0.55775699580769</c:v>
                </c:pt>
                <c:pt idx="9906">
                  <c:v>0.52903614949938005</c:v>
                </c:pt>
                <c:pt idx="9907">
                  <c:v>0.58346174898809</c:v>
                </c:pt>
                <c:pt idx="9908">
                  <c:v>0.63447124546245004</c:v>
                </c:pt>
                <c:pt idx="9909">
                  <c:v>0.69325206223911995</c:v>
                </c:pt>
                <c:pt idx="9910">
                  <c:v>0.76088926288686998</c:v>
                </c:pt>
                <c:pt idx="9911">
                  <c:v>0.83158380885491001</c:v>
                </c:pt>
                <c:pt idx="9912">
                  <c:v>0.86643542531596995</c:v>
                </c:pt>
                <c:pt idx="9913">
                  <c:v>0.89866248632664003</c:v>
                </c:pt>
                <c:pt idx="9914">
                  <c:v>0.87908055775583005</c:v>
                </c:pt>
                <c:pt idx="9915">
                  <c:v>0.87539822065490003</c:v>
                </c:pt>
                <c:pt idx="9916">
                  <c:v>0.84180276438583002</c:v>
                </c:pt>
                <c:pt idx="9917">
                  <c:v>0.82001105478747005</c:v>
                </c:pt>
                <c:pt idx="9918">
                  <c:v>0.81988843506945996</c:v>
                </c:pt>
                <c:pt idx="9919">
                  <c:v>0.80490325599598</c:v>
                </c:pt>
                <c:pt idx="9920">
                  <c:v>0.80457530734959004</c:v>
                </c:pt>
                <c:pt idx="9921">
                  <c:v>0.78654995885164003</c:v>
                </c:pt>
                <c:pt idx="9922">
                  <c:v>0.79878762173332996</c:v>
                </c:pt>
                <c:pt idx="9923">
                  <c:v>0.75221046831201999</c:v>
                </c:pt>
                <c:pt idx="9924">
                  <c:v>0.71702996656214002</c:v>
                </c:pt>
                <c:pt idx="9925">
                  <c:v>0.70939845694351999</c:v>
                </c:pt>
                <c:pt idx="9926">
                  <c:v>0.64773420912608004</c:v>
                </c:pt>
                <c:pt idx="9927">
                  <c:v>0.60916521495096998</c:v>
                </c:pt>
                <c:pt idx="9928">
                  <c:v>0.59885202476560995</c:v>
                </c:pt>
                <c:pt idx="9929">
                  <c:v>0.55152386836511003</c:v>
                </c:pt>
                <c:pt idx="9930">
                  <c:v>0.52248062443262</c:v>
                </c:pt>
                <c:pt idx="9931">
                  <c:v>0.60742385946808997</c:v>
                </c:pt>
                <c:pt idx="9932">
                  <c:v>0.67498575347295997</c:v>
                </c:pt>
                <c:pt idx="9933">
                  <c:v>0.81924353854214005</c:v>
                </c:pt>
                <c:pt idx="9934">
                  <c:v>0.89882274643305005</c:v>
                </c:pt>
                <c:pt idx="9935">
                  <c:v>1.0555390538403999</c:v>
                </c:pt>
                <c:pt idx="9936">
                  <c:v>1.1078286892447</c:v>
                </c:pt>
                <c:pt idx="9937">
                  <c:v>1.1116663578468</c:v>
                </c:pt>
                <c:pt idx="9938">
                  <c:v>1.0967343805737999</c:v>
                </c:pt>
                <c:pt idx="9939">
                  <c:v>1.1060062035908</c:v>
                </c:pt>
                <c:pt idx="9940">
                  <c:v>1.0879275468384</c:v>
                </c:pt>
                <c:pt idx="9941">
                  <c:v>1.0613458294385001</c:v>
                </c:pt>
                <c:pt idx="9942">
                  <c:v>1.1058603007648</c:v>
                </c:pt>
                <c:pt idx="9943">
                  <c:v>1.0668576332882</c:v>
                </c:pt>
                <c:pt idx="9944">
                  <c:v>1.0248785897643999</c:v>
                </c:pt>
                <c:pt idx="9945">
                  <c:v>0.99880790240866002</c:v>
                </c:pt>
                <c:pt idx="9946">
                  <c:v>0.96389160041276001</c:v>
                </c:pt>
                <c:pt idx="9947">
                  <c:v>0.93834534501186995</c:v>
                </c:pt>
                <c:pt idx="9948">
                  <c:v>0.88820878172710005</c:v>
                </c:pt>
                <c:pt idx="9949">
                  <c:v>0.83594641948362003</c:v>
                </c:pt>
                <c:pt idx="9950">
                  <c:v>0.78373690104413996</c:v>
                </c:pt>
                <c:pt idx="9951">
                  <c:v>0.78298906301050997</c:v>
                </c:pt>
                <c:pt idx="9952">
                  <c:v>0.82746423693541005</c:v>
                </c:pt>
                <c:pt idx="9953">
                  <c:v>0.81865939326796</c:v>
                </c:pt>
                <c:pt idx="9954">
                  <c:v>0.73225569622575004</c:v>
                </c:pt>
                <c:pt idx="9955">
                  <c:v>0.67785903651922996</c:v>
                </c:pt>
                <c:pt idx="9956">
                  <c:v>0.73812581785293996</c:v>
                </c:pt>
                <c:pt idx="9957">
                  <c:v>0.89127378485330999</c:v>
                </c:pt>
                <c:pt idx="9958">
                  <c:v>1.1092094431263999</c:v>
                </c:pt>
                <c:pt idx="9959">
                  <c:v>1.2582314009675999</c:v>
                </c:pt>
                <c:pt idx="9960">
                  <c:v>1.4339415131083999</c:v>
                </c:pt>
                <c:pt idx="9961">
                  <c:v>1.3868277735704</c:v>
                </c:pt>
                <c:pt idx="9962">
                  <c:v>1.3622331370305001</c:v>
                </c:pt>
                <c:pt idx="9963">
                  <c:v>1.3380847170009</c:v>
                </c:pt>
                <c:pt idx="9964">
                  <c:v>1.2933108155723001</c:v>
                </c:pt>
                <c:pt idx="9965">
                  <c:v>1.2820663707377</c:v>
                </c:pt>
                <c:pt idx="9966">
                  <c:v>1.2448228961487999</c:v>
                </c:pt>
                <c:pt idx="9967">
                  <c:v>1.2699432673630999</c:v>
                </c:pt>
                <c:pt idx="9968">
                  <c:v>1.1896585320969</c:v>
                </c:pt>
                <c:pt idx="9969">
                  <c:v>1.1127488558284</c:v>
                </c:pt>
                <c:pt idx="9970">
                  <c:v>1.0146700930739001</c:v>
                </c:pt>
                <c:pt idx="9971">
                  <c:v>1.0287559577393</c:v>
                </c:pt>
                <c:pt idx="9972">
                  <c:v>1.0099760845121999</c:v>
                </c:pt>
                <c:pt idx="9973">
                  <c:v>0.95136089418364</c:v>
                </c:pt>
                <c:pt idx="9974">
                  <c:v>0.97028900164460996</c:v>
                </c:pt>
                <c:pt idx="9975">
                  <c:v>1.0126880065688999</c:v>
                </c:pt>
                <c:pt idx="9976">
                  <c:v>1.0427704718029001</c:v>
                </c:pt>
                <c:pt idx="9977">
                  <c:v>1.1003786953796999</c:v>
                </c:pt>
                <c:pt idx="9978">
                  <c:v>1.1470100161321</c:v>
                </c:pt>
                <c:pt idx="9979">
                  <c:v>1.2050524182429001</c:v>
                </c:pt>
                <c:pt idx="9980">
                  <c:v>1.2876290276571001</c:v>
                </c:pt>
                <c:pt idx="9981">
                  <c:v>1.4025716109148001</c:v>
                </c:pt>
                <c:pt idx="9982">
                  <c:v>1.4570670612901</c:v>
                </c:pt>
                <c:pt idx="9983">
                  <c:v>1.5728923891380999</c:v>
                </c:pt>
                <c:pt idx="9984">
                  <c:v>1.5847710221533</c:v>
                </c:pt>
                <c:pt idx="9985">
                  <c:v>1.5718327399698999</c:v>
                </c:pt>
                <c:pt idx="9986">
                  <c:v>1.5914812375058001</c:v>
                </c:pt>
                <c:pt idx="9987">
                  <c:v>1.6156307655547</c:v>
                </c:pt>
                <c:pt idx="9988">
                  <c:v>1.6209570197534</c:v>
                </c:pt>
                <c:pt idx="9989">
                  <c:v>1.5769778504550001</c:v>
                </c:pt>
                <c:pt idx="9990">
                  <c:v>1.5367249994807</c:v>
                </c:pt>
                <c:pt idx="9991">
                  <c:v>1.5423960424923999</c:v>
                </c:pt>
                <c:pt idx="9992">
                  <c:v>1.5279231140277001</c:v>
                </c:pt>
                <c:pt idx="9993">
                  <c:v>1.4509177768629</c:v>
                </c:pt>
                <c:pt idx="9994">
                  <c:v>1.3643742789068001</c:v>
                </c:pt>
                <c:pt idx="9995">
                  <c:v>1.2956500960457999</c:v>
                </c:pt>
                <c:pt idx="9996">
                  <c:v>1.2090467014099999</c:v>
                </c:pt>
                <c:pt idx="9997">
                  <c:v>1.1659930321075</c:v>
                </c:pt>
                <c:pt idx="9998">
                  <c:v>1.1189266439348999</c:v>
                </c:pt>
                <c:pt idx="9999">
                  <c:v>1.1374001036490999</c:v>
                </c:pt>
                <c:pt idx="10000">
                  <c:v>1.1404876038397</c:v>
                </c:pt>
                <c:pt idx="10001">
                  <c:v>1.0860695549857999</c:v>
                </c:pt>
                <c:pt idx="10002">
                  <c:v>1.0988197064355001</c:v>
                </c:pt>
                <c:pt idx="10003">
                  <c:v>1.1060876077751001</c:v>
                </c:pt>
                <c:pt idx="10004">
                  <c:v>1.1099738327805</c:v>
                </c:pt>
                <c:pt idx="10005">
                  <c:v>1.1053059774005001</c:v>
                </c:pt>
                <c:pt idx="10006">
                  <c:v>1.1457321563942</c:v>
                </c:pt>
                <c:pt idx="10007">
                  <c:v>1.1787085610079999</c:v>
                </c:pt>
                <c:pt idx="10008">
                  <c:v>1.2431196679380001</c:v>
                </c:pt>
                <c:pt idx="10009">
                  <c:v>1.1829795104969001</c:v>
                </c:pt>
                <c:pt idx="10010">
                  <c:v>1.1798445780871001</c:v>
                </c:pt>
                <c:pt idx="10011">
                  <c:v>1.1840225286649</c:v>
                </c:pt>
                <c:pt idx="10012">
                  <c:v>1.1664068258728999</c:v>
                </c:pt>
                <c:pt idx="10013">
                  <c:v>1.1387032009938001</c:v>
                </c:pt>
                <c:pt idx="10014">
                  <c:v>1.0454625939508</c:v>
                </c:pt>
                <c:pt idx="10015">
                  <c:v>1.0080833455311</c:v>
                </c:pt>
                <c:pt idx="10016">
                  <c:v>0.99707050025775001</c:v>
                </c:pt>
                <c:pt idx="10017">
                  <c:v>0.97445214954060999</c:v>
                </c:pt>
                <c:pt idx="10018">
                  <c:v>0.98957312004752995</c:v>
                </c:pt>
                <c:pt idx="10019">
                  <c:v>0.94837660241199995</c:v>
                </c:pt>
                <c:pt idx="10020">
                  <c:v>0.91921674744600002</c:v>
                </c:pt>
                <c:pt idx="10021">
                  <c:v>0.88217963652200004</c:v>
                </c:pt>
                <c:pt idx="10022">
                  <c:v>0.84879413445399998</c:v>
                </c:pt>
                <c:pt idx="10023">
                  <c:v>0.82273168786399997</c:v>
                </c:pt>
                <c:pt idx="10024">
                  <c:v>0.79215698724700001</c:v>
                </c:pt>
                <c:pt idx="10025">
                  <c:v>0.755131782049</c:v>
                </c:pt>
                <c:pt idx="10026">
                  <c:v>0.73611739977900004</c:v>
                </c:pt>
                <c:pt idx="10027">
                  <c:v>0.81245176070799996</c:v>
                </c:pt>
                <c:pt idx="10028">
                  <c:v>0.92544297428199995</c:v>
                </c:pt>
                <c:pt idx="10029">
                  <c:v>1.0459218780499999</c:v>
                </c:pt>
                <c:pt idx="10030">
                  <c:v>1.1512673869500001</c:v>
                </c:pt>
                <c:pt idx="10031">
                  <c:v>1.22714583257</c:v>
                </c:pt>
                <c:pt idx="10032">
                  <c:v>1.2879248642400001</c:v>
                </c:pt>
                <c:pt idx="10033">
                  <c:v>1.3272254833599999</c:v>
                </c:pt>
                <c:pt idx="10034">
                  <c:v>1.33353293224</c:v>
                </c:pt>
                <c:pt idx="10035">
                  <c:v>1.3293165147799999</c:v>
                </c:pt>
                <c:pt idx="10036">
                  <c:v>1.29028022733</c:v>
                </c:pt>
                <c:pt idx="10037">
                  <c:v>1.2763160232799999</c:v>
                </c:pt>
                <c:pt idx="10038">
                  <c:v>1.26682768745</c:v>
                </c:pt>
                <c:pt idx="10039">
                  <c:v>1.2646722508599999</c:v>
                </c:pt>
                <c:pt idx="10040">
                  <c:v>1.2653245977300001</c:v>
                </c:pt>
                <c:pt idx="10041">
                  <c:v>1.2520354325</c:v>
                </c:pt>
                <c:pt idx="10042">
                  <c:v>1.1972353247900001</c:v>
                </c:pt>
                <c:pt idx="10043">
                  <c:v>1.13461670504</c:v>
                </c:pt>
                <c:pt idx="10044">
                  <c:v>1.04078776273</c:v>
                </c:pt>
                <c:pt idx="10045">
                  <c:v>0.98543120822100005</c:v>
                </c:pt>
                <c:pt idx="10046">
                  <c:v>0.94150093079399999</c:v>
                </c:pt>
                <c:pt idx="10047">
                  <c:v>0.92386735270999998</c:v>
                </c:pt>
                <c:pt idx="10048">
                  <c:v>0.83705341558699997</c:v>
                </c:pt>
                <c:pt idx="10049">
                  <c:v>0.80522058111899997</c:v>
                </c:pt>
                <c:pt idx="10050">
                  <c:v>0.82871587608999997</c:v>
                </c:pt>
                <c:pt idx="10051">
                  <c:v>0.84519356119400002</c:v>
                </c:pt>
                <c:pt idx="10052">
                  <c:v>0.87170478000700002</c:v>
                </c:pt>
                <c:pt idx="10053">
                  <c:v>1.10916808723</c:v>
                </c:pt>
                <c:pt idx="10054">
                  <c:v>1.22470964295</c:v>
                </c:pt>
                <c:pt idx="10055">
                  <c:v>1.37169369423</c:v>
                </c:pt>
                <c:pt idx="10056">
                  <c:v>1.4990405705200001</c:v>
                </c:pt>
                <c:pt idx="10057">
                  <c:v>1.5554225350299999</c:v>
                </c:pt>
                <c:pt idx="10058">
                  <c:v>1.5373031853100001</c:v>
                </c:pt>
                <c:pt idx="10059">
                  <c:v>1.48470722021</c:v>
                </c:pt>
                <c:pt idx="10060">
                  <c:v>1.48096898102</c:v>
                </c:pt>
                <c:pt idx="10061">
                  <c:v>1.46292620492</c:v>
                </c:pt>
                <c:pt idx="10062">
                  <c:v>1.4201843105800001</c:v>
                </c:pt>
                <c:pt idx="10063">
                  <c:v>1.35344506753</c:v>
                </c:pt>
                <c:pt idx="10064">
                  <c:v>1.29623303201</c:v>
                </c:pt>
                <c:pt idx="10065">
                  <c:v>1.29114138569</c:v>
                </c:pt>
                <c:pt idx="10066">
                  <c:v>1.2134876425800001</c:v>
                </c:pt>
                <c:pt idx="10067">
                  <c:v>1.1290181801600001</c:v>
                </c:pt>
                <c:pt idx="10068">
                  <c:v>1.05651819477</c:v>
                </c:pt>
                <c:pt idx="10069">
                  <c:v>1.0249126128099999</c:v>
                </c:pt>
                <c:pt idx="10070">
                  <c:v>0.94379261132400005</c:v>
                </c:pt>
                <c:pt idx="10071">
                  <c:v>0.95870500616300003</c:v>
                </c:pt>
                <c:pt idx="10072">
                  <c:v>0.96440137145399996</c:v>
                </c:pt>
                <c:pt idx="10073">
                  <c:v>0.77515871431500005</c:v>
                </c:pt>
                <c:pt idx="10074">
                  <c:v>0.81876199767500002</c:v>
                </c:pt>
                <c:pt idx="10075">
                  <c:v>0.82554408563600001</c:v>
                </c:pt>
                <c:pt idx="10076">
                  <c:v>1.00966574505</c:v>
                </c:pt>
                <c:pt idx="10077">
                  <c:v>1.15417257495</c:v>
                </c:pt>
                <c:pt idx="10078">
                  <c:v>1.4514553080399999</c:v>
                </c:pt>
                <c:pt idx="10079">
                  <c:v>1.66572013029</c:v>
                </c:pt>
                <c:pt idx="10080">
                  <c:v>1.79056234073</c:v>
                </c:pt>
                <c:pt idx="10081">
                  <c:v>1.78275434115</c:v>
                </c:pt>
                <c:pt idx="10082">
                  <c:v>1.7495376042099999</c:v>
                </c:pt>
                <c:pt idx="10083">
                  <c:v>1.71369692992</c:v>
                </c:pt>
                <c:pt idx="10084">
                  <c:v>1.69892631197</c:v>
                </c:pt>
                <c:pt idx="10085">
                  <c:v>1.67096704458</c:v>
                </c:pt>
                <c:pt idx="10086">
                  <c:v>1.64383304731</c:v>
                </c:pt>
                <c:pt idx="10087">
                  <c:v>1.6418988085099999</c:v>
                </c:pt>
                <c:pt idx="10088">
                  <c:v>1.6048335792599999</c:v>
                </c:pt>
                <c:pt idx="10089">
                  <c:v>1.64883851443</c:v>
                </c:pt>
                <c:pt idx="10090">
                  <c:v>1.7128136376200001</c:v>
                </c:pt>
                <c:pt idx="10091">
                  <c:v>1.6964831308299999</c:v>
                </c:pt>
                <c:pt idx="10092">
                  <c:v>1.67704150156</c:v>
                </c:pt>
                <c:pt idx="10093">
                  <c:v>1.68937015002</c:v>
                </c:pt>
                <c:pt idx="10094">
                  <c:v>1.6893392870499999</c:v>
                </c:pt>
                <c:pt idx="10095">
                  <c:v>1.7172040873800001</c:v>
                </c:pt>
                <c:pt idx="10096">
                  <c:v>1.7353689516799999</c:v>
                </c:pt>
                <c:pt idx="10097">
                  <c:v>1.7130113252100001</c:v>
                </c:pt>
                <c:pt idx="10098">
                  <c:v>1.7459774314600001</c:v>
                </c:pt>
                <c:pt idx="10099">
                  <c:v>1.84183295416</c:v>
                </c:pt>
                <c:pt idx="10100">
                  <c:v>1.9182356305799999</c:v>
                </c:pt>
                <c:pt idx="10101">
                  <c:v>2.0353714489799999</c:v>
                </c:pt>
                <c:pt idx="10102">
                  <c:v>2.1528627760500001</c:v>
                </c:pt>
                <c:pt idx="10103">
                  <c:v>2.1594619490600002</c:v>
                </c:pt>
                <c:pt idx="10104">
                  <c:v>2.1681051067000001</c:v>
                </c:pt>
                <c:pt idx="10105">
                  <c:v>2.1089663066800002</c:v>
                </c:pt>
                <c:pt idx="10106">
                  <c:v>2.1463715617200001</c:v>
                </c:pt>
                <c:pt idx="10107">
                  <c:v>2.1554837191899998</c:v>
                </c:pt>
                <c:pt idx="10108">
                  <c:v>2.2254485011499998</c:v>
                </c:pt>
                <c:pt idx="10109">
                  <c:v>2.3230911409499999</c:v>
                </c:pt>
                <c:pt idx="10110">
                  <c:v>2.3546232850600002</c:v>
                </c:pt>
                <c:pt idx="10111">
                  <c:v>2.3402354064800002</c:v>
                </c:pt>
                <c:pt idx="10112">
                  <c:v>2.27526663008</c:v>
                </c:pt>
                <c:pt idx="10113">
                  <c:v>2.1781522508100002</c:v>
                </c:pt>
                <c:pt idx="10114">
                  <c:v>2.16055144643</c:v>
                </c:pt>
                <c:pt idx="10115">
                  <c:v>2.1933325192200002</c:v>
                </c:pt>
                <c:pt idx="10116">
                  <c:v>2.21810165107</c:v>
                </c:pt>
                <c:pt idx="10117">
                  <c:v>2.16412627349</c:v>
                </c:pt>
                <c:pt idx="10118">
                  <c:v>2.1912852057899999</c:v>
                </c:pt>
                <c:pt idx="10119">
                  <c:v>2.2070033433099998</c:v>
                </c:pt>
                <c:pt idx="10120">
                  <c:v>2.1726761584499998</c:v>
                </c:pt>
                <c:pt idx="10121">
                  <c:v>2.1466641817699998</c:v>
                </c:pt>
                <c:pt idx="10122">
                  <c:v>2.1336955102499999</c:v>
                </c:pt>
                <c:pt idx="10123">
                  <c:v>2.1959773079599998</c:v>
                </c:pt>
                <c:pt idx="10124">
                  <c:v>2.2717781971600002</c:v>
                </c:pt>
                <c:pt idx="10125">
                  <c:v>2.33956533384</c:v>
                </c:pt>
                <c:pt idx="10126">
                  <c:v>2.1084866841199998</c:v>
                </c:pt>
                <c:pt idx="10127">
                  <c:v>1.93661779709</c:v>
                </c:pt>
                <c:pt idx="10128">
                  <c:v>1.9425178428700001</c:v>
                </c:pt>
                <c:pt idx="10129">
                  <c:v>1.9773019677799999</c:v>
                </c:pt>
                <c:pt idx="10130">
                  <c:v>1.9052979643400001</c:v>
                </c:pt>
                <c:pt idx="10131">
                  <c:v>1.8163123050700001</c:v>
                </c:pt>
                <c:pt idx="10132">
                  <c:v>1.7186427870100001</c:v>
                </c:pt>
                <c:pt idx="10133">
                  <c:v>1.6457742494300001</c:v>
                </c:pt>
                <c:pt idx="10134">
                  <c:v>1.5969328168400001</c:v>
                </c:pt>
                <c:pt idx="10135">
                  <c:v>1.5210161815700001</c:v>
                </c:pt>
                <c:pt idx="10136">
                  <c:v>1.4634159789300001</c:v>
                </c:pt>
                <c:pt idx="10137">
                  <c:v>1.42296048626</c:v>
                </c:pt>
                <c:pt idx="10138">
                  <c:v>1.3931101797900001</c:v>
                </c:pt>
                <c:pt idx="10139">
                  <c:v>1.3541195185999999</c:v>
                </c:pt>
                <c:pt idx="10140">
                  <c:v>1.3132939862199999</c:v>
                </c:pt>
                <c:pt idx="10141">
                  <c:v>1.2773858817599999</c:v>
                </c:pt>
                <c:pt idx="10142">
                  <c:v>1.2511773975</c:v>
                </c:pt>
                <c:pt idx="10143">
                  <c:v>1.2320228501699999</c:v>
                </c:pt>
                <c:pt idx="10144">
                  <c:v>1.22937424209</c:v>
                </c:pt>
                <c:pt idx="10145">
                  <c:v>1.2174060718799999</c:v>
                </c:pt>
                <c:pt idx="10146">
                  <c:v>1.2667992673199999</c:v>
                </c:pt>
                <c:pt idx="10147">
                  <c:v>1.32709543294</c:v>
                </c:pt>
                <c:pt idx="10148">
                  <c:v>1.4570952635400001</c:v>
                </c:pt>
                <c:pt idx="10149">
                  <c:v>1.72528178545</c:v>
                </c:pt>
                <c:pt idx="10150">
                  <c:v>1.8298587818700001</c:v>
                </c:pt>
                <c:pt idx="10151">
                  <c:v>2.0299285271800001</c:v>
                </c:pt>
                <c:pt idx="10152">
                  <c:v>2.2052942467399999</c:v>
                </c:pt>
                <c:pt idx="10153">
                  <c:v>2.2212014850499999</c:v>
                </c:pt>
                <c:pt idx="10154">
                  <c:v>2.20157220869</c:v>
                </c:pt>
                <c:pt idx="10155">
                  <c:v>2.1196041879199998</c:v>
                </c:pt>
                <c:pt idx="10156">
                  <c:v>2.0291277561699999</c:v>
                </c:pt>
                <c:pt idx="10157">
                  <c:v>1.87385795678</c:v>
                </c:pt>
                <c:pt idx="10158">
                  <c:v>1.79333402968</c:v>
                </c:pt>
                <c:pt idx="10159">
                  <c:v>1.78311687835</c:v>
                </c:pt>
                <c:pt idx="10160">
                  <c:v>1.8459581653299999</c:v>
                </c:pt>
                <c:pt idx="10161">
                  <c:v>2.0052548164799999</c:v>
                </c:pt>
                <c:pt idx="10162">
                  <c:v>1.9131264352199999</c:v>
                </c:pt>
                <c:pt idx="10163">
                  <c:v>1.90664161197</c:v>
                </c:pt>
                <c:pt idx="10164">
                  <c:v>1.9392345633400001</c:v>
                </c:pt>
                <c:pt idx="10165">
                  <c:v>1.9724562961200001</c:v>
                </c:pt>
                <c:pt idx="10166">
                  <c:v>1.9108273335699999</c:v>
                </c:pt>
                <c:pt idx="10167">
                  <c:v>1.8739496848699999</c:v>
                </c:pt>
                <c:pt idx="10168">
                  <c:v>1.7132219775199999</c:v>
                </c:pt>
                <c:pt idx="10169">
                  <c:v>1.8656125487899999</c:v>
                </c:pt>
                <c:pt idx="10170">
                  <c:v>1.8997210897900001</c:v>
                </c:pt>
                <c:pt idx="10171">
                  <c:v>1.9226861984700001</c:v>
                </c:pt>
                <c:pt idx="10172">
                  <c:v>1.96229981874</c:v>
                </c:pt>
                <c:pt idx="10173">
                  <c:v>2.1235551149399998</c:v>
                </c:pt>
                <c:pt idx="10174">
                  <c:v>2.3330870352800002</c:v>
                </c:pt>
                <c:pt idx="10175">
                  <c:v>2.4974431837600002</c:v>
                </c:pt>
                <c:pt idx="10176">
                  <c:v>2.5804116875599998</c:v>
                </c:pt>
                <c:pt idx="10177">
                  <c:v>2.70644777516</c:v>
                </c:pt>
                <c:pt idx="10178">
                  <c:v>2.7868785788600001</c:v>
                </c:pt>
                <c:pt idx="10179">
                  <c:v>2.8549176975299999</c:v>
                </c:pt>
                <c:pt idx="10180">
                  <c:v>2.93347594422</c:v>
                </c:pt>
                <c:pt idx="10181">
                  <c:v>3.0089474857599998</c:v>
                </c:pt>
                <c:pt idx="10182">
                  <c:v>3.0444950230500001</c:v>
                </c:pt>
                <c:pt idx="10183">
                  <c:v>3.0399646734000001</c:v>
                </c:pt>
                <c:pt idx="10184">
                  <c:v>3.03315191082</c:v>
                </c:pt>
                <c:pt idx="10185">
                  <c:v>3.0351486189200001</c:v>
                </c:pt>
                <c:pt idx="10186">
                  <c:v>2.9551462399499999</c:v>
                </c:pt>
                <c:pt idx="10187">
                  <c:v>2.9193277284399999</c:v>
                </c:pt>
                <c:pt idx="10188">
                  <c:v>2.9765668917700001</c:v>
                </c:pt>
                <c:pt idx="10189">
                  <c:v>3.06717635582</c:v>
                </c:pt>
                <c:pt idx="10190">
                  <c:v>3.1200386085499998</c:v>
                </c:pt>
                <c:pt idx="10191">
                  <c:v>3.1464276007500001</c:v>
                </c:pt>
                <c:pt idx="10192">
                  <c:v>3.21295828438</c:v>
                </c:pt>
                <c:pt idx="10193">
                  <c:v>3.28884900091</c:v>
                </c:pt>
                <c:pt idx="10194">
                  <c:v>3.3281250634699999</c:v>
                </c:pt>
                <c:pt idx="10195">
                  <c:v>3.4484343379000002</c:v>
                </c:pt>
                <c:pt idx="10196">
                  <c:v>3.5267465497699999</c:v>
                </c:pt>
                <c:pt idx="10197">
                  <c:v>3.6226648950200002</c:v>
                </c:pt>
                <c:pt idx="10198">
                  <c:v>3.7249418668500001</c:v>
                </c:pt>
                <c:pt idx="10199">
                  <c:v>3.7668463115500002</c:v>
                </c:pt>
                <c:pt idx="10200">
                  <c:v>3.7698244143299999</c:v>
                </c:pt>
                <c:pt idx="10201">
                  <c:v>3.83738702059</c:v>
                </c:pt>
                <c:pt idx="10202">
                  <c:v>3.75357719871</c:v>
                </c:pt>
                <c:pt idx="10203">
                  <c:v>3.65062572191</c:v>
                </c:pt>
                <c:pt idx="10204">
                  <c:v>3.5821007755699998</c:v>
                </c:pt>
                <c:pt idx="10205">
                  <c:v>3.5029858941500001</c:v>
                </c:pt>
                <c:pt idx="10206">
                  <c:v>3.4039768927099998</c:v>
                </c:pt>
                <c:pt idx="10207">
                  <c:v>3.29978490404</c:v>
                </c:pt>
                <c:pt idx="10208">
                  <c:v>3.2967405755699999</c:v>
                </c:pt>
                <c:pt idx="10209">
                  <c:v>3.37962104039</c:v>
                </c:pt>
                <c:pt idx="10210">
                  <c:v>3.3697640685499999</c:v>
                </c:pt>
                <c:pt idx="10211">
                  <c:v>3.3430321140800001</c:v>
                </c:pt>
                <c:pt idx="10212">
                  <c:v>3.3269364871199998</c:v>
                </c:pt>
                <c:pt idx="10213">
                  <c:v>3.31748707141</c:v>
                </c:pt>
                <c:pt idx="10214">
                  <c:v>3.3566577894099998</c:v>
                </c:pt>
                <c:pt idx="10215">
                  <c:v>3.4258007678200002</c:v>
                </c:pt>
                <c:pt idx="10216">
                  <c:v>3.5071614416300001</c:v>
                </c:pt>
                <c:pt idx="10217">
                  <c:v>3.5129259985300001</c:v>
                </c:pt>
                <c:pt idx="10218">
                  <c:v>3.45331825863</c:v>
                </c:pt>
                <c:pt idx="10219">
                  <c:v>3.3804091330900001</c:v>
                </c:pt>
                <c:pt idx="10220">
                  <c:v>3.3662981797999998</c:v>
                </c:pt>
                <c:pt idx="10221">
                  <c:v>3.4080460339599998</c:v>
                </c:pt>
                <c:pt idx="10222">
                  <c:v>3.4404050724799999</c:v>
                </c:pt>
                <c:pt idx="10223">
                  <c:v>3.59185066535</c:v>
                </c:pt>
                <c:pt idx="10224">
                  <c:v>3.7519726107900002</c:v>
                </c:pt>
                <c:pt idx="10225">
                  <c:v>3.8853093545299999</c:v>
                </c:pt>
                <c:pt idx="10226">
                  <c:v>3.9886440906099998</c:v>
                </c:pt>
                <c:pt idx="10227">
                  <c:v>4.0680841474699996</c:v>
                </c:pt>
                <c:pt idx="10228">
                  <c:v>4.1018111528199999</c:v>
                </c:pt>
                <c:pt idx="10229">
                  <c:v>4.1132059777099998</c:v>
                </c:pt>
                <c:pt idx="10230">
                  <c:v>4.05679115574</c:v>
                </c:pt>
                <c:pt idx="10231">
                  <c:v>4.0115723448100002</c:v>
                </c:pt>
                <c:pt idx="10232">
                  <c:v>3.8587618085200002</c:v>
                </c:pt>
                <c:pt idx="10233">
                  <c:v>3.69375287096</c:v>
                </c:pt>
                <c:pt idx="10234">
                  <c:v>3.5641120811100002</c:v>
                </c:pt>
                <c:pt idx="10235">
                  <c:v>3.4373334139199998</c:v>
                </c:pt>
                <c:pt idx="10236">
                  <c:v>3.3709819214599999</c:v>
                </c:pt>
                <c:pt idx="10237">
                  <c:v>3.32339310967</c:v>
                </c:pt>
                <c:pt idx="10238">
                  <c:v>3.3053650719599998</c:v>
                </c:pt>
                <c:pt idx="10239">
                  <c:v>3.3073003176900002</c:v>
                </c:pt>
                <c:pt idx="10240">
                  <c:v>3.3101180289499998</c:v>
                </c:pt>
                <c:pt idx="10241">
                  <c:v>3.3013701496699999</c:v>
                </c:pt>
                <c:pt idx="10242">
                  <c:v>3.3391056516200002</c:v>
                </c:pt>
                <c:pt idx="10243">
                  <c:v>3.43090665714</c:v>
                </c:pt>
                <c:pt idx="10244">
                  <c:v>3.4978631364899999</c:v>
                </c:pt>
                <c:pt idx="10245">
                  <c:v>3.5971643394199999</c:v>
                </c:pt>
                <c:pt idx="10246">
                  <c:v>3.7813808947699998</c:v>
                </c:pt>
                <c:pt idx="10247">
                  <c:v>3.9659197222000002</c:v>
                </c:pt>
                <c:pt idx="10248">
                  <c:v>4.0017987433100002</c:v>
                </c:pt>
                <c:pt idx="10249">
                  <c:v>4.0307693017400004</c:v>
                </c:pt>
                <c:pt idx="10250">
                  <c:v>3.9810920133300001</c:v>
                </c:pt>
                <c:pt idx="10251">
                  <c:v>3.96748067509</c:v>
                </c:pt>
                <c:pt idx="10252">
                  <c:v>3.9883468655300001</c:v>
                </c:pt>
                <c:pt idx="10253">
                  <c:v>4.0189494729700002</c:v>
                </c:pt>
                <c:pt idx="10254">
                  <c:v>4.3645297383399999</c:v>
                </c:pt>
                <c:pt idx="10255">
                  <c:v>4.3546947788399999</c:v>
                </c:pt>
                <c:pt idx="10256">
                  <c:v>4.2056651440300001</c:v>
                </c:pt>
                <c:pt idx="10257">
                  <c:v>4.2562751093199997</c:v>
                </c:pt>
                <c:pt idx="10258">
                  <c:v>4.3336690792799999</c:v>
                </c:pt>
                <c:pt idx="10259">
                  <c:v>4.3951565885799999</c:v>
                </c:pt>
                <c:pt idx="10260">
                  <c:v>4.4814498043400004</c:v>
                </c:pt>
                <c:pt idx="10261">
                  <c:v>4.5907505784299998</c:v>
                </c:pt>
                <c:pt idx="10262">
                  <c:v>4.6487820974899998</c:v>
                </c:pt>
                <c:pt idx="10263">
                  <c:v>4.5444581666800001</c:v>
                </c:pt>
                <c:pt idx="10264">
                  <c:v>4.4620434478500002</c:v>
                </c:pt>
                <c:pt idx="10265">
                  <c:v>4.32717131254</c:v>
                </c:pt>
                <c:pt idx="10266">
                  <c:v>3.9419430583600001</c:v>
                </c:pt>
                <c:pt idx="10267">
                  <c:v>3.4843963147200001</c:v>
                </c:pt>
                <c:pt idx="10268">
                  <c:v>3.4122365828099999</c:v>
                </c:pt>
                <c:pt idx="10269">
                  <c:v>3.4425994585500002</c:v>
                </c:pt>
                <c:pt idx="10270">
                  <c:v>3.5070177138799998</c:v>
                </c:pt>
                <c:pt idx="10271">
                  <c:v>3.5083532092</c:v>
                </c:pt>
                <c:pt idx="10272">
                  <c:v>3.4380086193800001</c:v>
                </c:pt>
                <c:pt idx="10273">
                  <c:v>3.1879861834400001</c:v>
                </c:pt>
                <c:pt idx="10274">
                  <c:v>2.9296395361699998</c:v>
                </c:pt>
                <c:pt idx="10275">
                  <c:v>2.75127651729</c:v>
                </c:pt>
                <c:pt idx="10276">
                  <c:v>2.7757029210900002</c:v>
                </c:pt>
                <c:pt idx="10277">
                  <c:v>2.78195405562</c:v>
                </c:pt>
                <c:pt idx="10278">
                  <c:v>3.3589823891899999</c:v>
                </c:pt>
                <c:pt idx="10279">
                  <c:v>3.9395475156600002</c:v>
                </c:pt>
                <c:pt idx="10280">
                  <c:v>3.7911627076499999</c:v>
                </c:pt>
                <c:pt idx="10281">
                  <c:v>3.2172964584899999</c:v>
                </c:pt>
                <c:pt idx="10282">
                  <c:v>2.9009554562000002</c:v>
                </c:pt>
                <c:pt idx="10283">
                  <c:v>2.7592804584500001</c:v>
                </c:pt>
                <c:pt idx="10284">
                  <c:v>2.6887954966900001</c:v>
                </c:pt>
                <c:pt idx="10285">
                  <c:v>2.72503315802</c:v>
                </c:pt>
                <c:pt idx="10286">
                  <c:v>2.7323340057899999</c:v>
                </c:pt>
                <c:pt idx="10287">
                  <c:v>2.7106650978300002</c:v>
                </c:pt>
                <c:pt idx="10288">
                  <c:v>2.6933353870699999</c:v>
                </c:pt>
                <c:pt idx="10289">
                  <c:v>2.7468633392499999</c:v>
                </c:pt>
                <c:pt idx="10290">
                  <c:v>2.8855968244499999</c:v>
                </c:pt>
                <c:pt idx="10291">
                  <c:v>3.1370974060200001</c:v>
                </c:pt>
                <c:pt idx="10292">
                  <c:v>3.4468037904900002</c:v>
                </c:pt>
                <c:pt idx="10293">
                  <c:v>3.6581646715399998</c:v>
                </c:pt>
                <c:pt idx="10294">
                  <c:v>3.4145436904699999</c:v>
                </c:pt>
                <c:pt idx="10295">
                  <c:v>3.52892263739</c:v>
                </c:pt>
                <c:pt idx="10296">
                  <c:v>3.16141586599</c:v>
                </c:pt>
                <c:pt idx="10297">
                  <c:v>2.49900979383</c:v>
                </c:pt>
                <c:pt idx="10298">
                  <c:v>2.1378185971199999</c:v>
                </c:pt>
                <c:pt idx="10299">
                  <c:v>2.0696802300299999</c:v>
                </c:pt>
                <c:pt idx="10300">
                  <c:v>2.25820171232</c:v>
                </c:pt>
                <c:pt idx="10301">
                  <c:v>2.3025330402300002</c:v>
                </c:pt>
                <c:pt idx="10302">
                  <c:v>2.42195753729</c:v>
                </c:pt>
                <c:pt idx="10303">
                  <c:v>2.5713074052599998</c:v>
                </c:pt>
                <c:pt idx="10304">
                  <c:v>2.4913886945199999</c:v>
                </c:pt>
                <c:pt idx="10305">
                  <c:v>2.36009056899</c:v>
                </c:pt>
                <c:pt idx="10306">
                  <c:v>2.2256563061799999</c:v>
                </c:pt>
                <c:pt idx="10307">
                  <c:v>2.13450855977</c:v>
                </c:pt>
                <c:pt idx="10308">
                  <c:v>2.0800765233399998</c:v>
                </c:pt>
                <c:pt idx="10309">
                  <c:v>2.0205630594200001</c:v>
                </c:pt>
                <c:pt idx="10310">
                  <c:v>1.9572751214699999</c:v>
                </c:pt>
                <c:pt idx="10311">
                  <c:v>1.9327877311699999</c:v>
                </c:pt>
                <c:pt idx="10312">
                  <c:v>1.9086628864699999</c:v>
                </c:pt>
                <c:pt idx="10313">
                  <c:v>1.95790901769</c:v>
                </c:pt>
                <c:pt idx="10314">
                  <c:v>2.0955173250099999</c:v>
                </c:pt>
                <c:pt idx="10315">
                  <c:v>2.28717599892</c:v>
                </c:pt>
                <c:pt idx="10316">
                  <c:v>2.4082955021600001</c:v>
                </c:pt>
                <c:pt idx="10317">
                  <c:v>2.4063714512800001</c:v>
                </c:pt>
                <c:pt idx="10318">
                  <c:v>2.5401620066900001</c:v>
                </c:pt>
                <c:pt idx="10319">
                  <c:v>2.5573318381800001</c:v>
                </c:pt>
                <c:pt idx="10320">
                  <c:v>2.5903558649299998</c:v>
                </c:pt>
                <c:pt idx="10321">
                  <c:v>2.6559328682799999</c:v>
                </c:pt>
                <c:pt idx="10322">
                  <c:v>2.69220612787</c:v>
                </c:pt>
                <c:pt idx="10323">
                  <c:v>2.5918003722899998</c:v>
                </c:pt>
                <c:pt idx="10324">
                  <c:v>2.4258842657900002</c:v>
                </c:pt>
                <c:pt idx="10325">
                  <c:v>2.6341273119699999</c:v>
                </c:pt>
                <c:pt idx="10326">
                  <c:v>2.7692764200500002</c:v>
                </c:pt>
                <c:pt idx="10327">
                  <c:v>2.8811152601800001</c:v>
                </c:pt>
                <c:pt idx="10328">
                  <c:v>3.1525299048100002</c:v>
                </c:pt>
                <c:pt idx="10329">
                  <c:v>3.1812939025200002</c:v>
                </c:pt>
                <c:pt idx="10330">
                  <c:v>3.13582407588</c:v>
                </c:pt>
                <c:pt idx="10331">
                  <c:v>3.1732222908000001</c:v>
                </c:pt>
                <c:pt idx="10332">
                  <c:v>3.2386653935099998</c:v>
                </c:pt>
                <c:pt idx="10333">
                  <c:v>3.1700016518599998</c:v>
                </c:pt>
                <c:pt idx="10334">
                  <c:v>3.19646034779</c:v>
                </c:pt>
                <c:pt idx="10335">
                  <c:v>3.3731628627600001</c:v>
                </c:pt>
                <c:pt idx="10336">
                  <c:v>3.5604035030699999</c:v>
                </c:pt>
                <c:pt idx="10337">
                  <c:v>3.6156948036699998</c:v>
                </c:pt>
                <c:pt idx="10338">
                  <c:v>3.77640117793</c:v>
                </c:pt>
                <c:pt idx="10339">
                  <c:v>3.8694519330300001</c:v>
                </c:pt>
                <c:pt idx="10340">
                  <c:v>3.9403588743900002</c:v>
                </c:pt>
                <c:pt idx="10341">
                  <c:v>3.9825006010399999</c:v>
                </c:pt>
                <c:pt idx="10342">
                  <c:v>3.9646281277400002</c:v>
                </c:pt>
                <c:pt idx="10343">
                  <c:v>3.9053316982699999</c:v>
                </c:pt>
                <c:pt idx="10344">
                  <c:v>3.8460500694699999</c:v>
                </c:pt>
                <c:pt idx="10345">
                  <c:v>3.8103236853700002</c:v>
                </c:pt>
                <c:pt idx="10346">
                  <c:v>3.72243785064</c:v>
                </c:pt>
                <c:pt idx="10347">
                  <c:v>3.6141198805400001</c:v>
                </c:pt>
                <c:pt idx="10348">
                  <c:v>3.4967334805100001</c:v>
                </c:pt>
                <c:pt idx="10349">
                  <c:v>3.39973357594</c:v>
                </c:pt>
                <c:pt idx="10350">
                  <c:v>3.31486516914</c:v>
                </c:pt>
                <c:pt idx="10351">
                  <c:v>3.1379304959400001</c:v>
                </c:pt>
                <c:pt idx="10352">
                  <c:v>3.0481864012900002</c:v>
                </c:pt>
                <c:pt idx="10353">
                  <c:v>2.7907773814499999</c:v>
                </c:pt>
                <c:pt idx="10354">
                  <c:v>2.6495479983700001</c:v>
                </c:pt>
                <c:pt idx="10355">
                  <c:v>2.6347376852300002</c:v>
                </c:pt>
                <c:pt idx="10356">
                  <c:v>2.5233584180399999</c:v>
                </c:pt>
                <c:pt idx="10357">
                  <c:v>2.3685197091500001</c:v>
                </c:pt>
                <c:pt idx="10358">
                  <c:v>2.3242228047700002</c:v>
                </c:pt>
                <c:pt idx="10359">
                  <c:v>2.3348799440699999</c:v>
                </c:pt>
                <c:pt idx="10360">
                  <c:v>2.3054330945900001</c:v>
                </c:pt>
                <c:pt idx="10361">
                  <c:v>2.28576109784</c:v>
                </c:pt>
                <c:pt idx="10362">
                  <c:v>2.3023368881400001</c:v>
                </c:pt>
                <c:pt idx="10363">
                  <c:v>2.3913020390600002</c:v>
                </c:pt>
                <c:pt idx="10364">
                  <c:v>2.4569540505699998</c:v>
                </c:pt>
                <c:pt idx="10365">
                  <c:v>2.4926779691899998</c:v>
                </c:pt>
                <c:pt idx="10366">
                  <c:v>2.43322513668</c:v>
                </c:pt>
                <c:pt idx="10367">
                  <c:v>2.3656109374100001</c:v>
                </c:pt>
                <c:pt idx="10368">
                  <c:v>2.3559777839499998</c:v>
                </c:pt>
                <c:pt idx="10369">
                  <c:v>2.3102479537199998</c:v>
                </c:pt>
                <c:pt idx="10370">
                  <c:v>2.1122290273100002</c:v>
                </c:pt>
                <c:pt idx="10371">
                  <c:v>2.1649254345700002</c:v>
                </c:pt>
                <c:pt idx="10372">
                  <c:v>2.2138238297799999</c:v>
                </c:pt>
                <c:pt idx="10373">
                  <c:v>2.2444425247700002</c:v>
                </c:pt>
                <c:pt idx="10374">
                  <c:v>2.17147656111</c:v>
                </c:pt>
                <c:pt idx="10375">
                  <c:v>2.3510289907500002</c:v>
                </c:pt>
                <c:pt idx="10376">
                  <c:v>2.3091612528800001</c:v>
                </c:pt>
                <c:pt idx="10377">
                  <c:v>2.25953780031</c:v>
                </c:pt>
                <c:pt idx="10378">
                  <c:v>2.2152305974700002</c:v>
                </c:pt>
                <c:pt idx="10379">
                  <c:v>2.2351240889500001</c:v>
                </c:pt>
                <c:pt idx="10380">
                  <c:v>2.3170275253299999</c:v>
                </c:pt>
                <c:pt idx="10381">
                  <c:v>2.44991889342</c:v>
                </c:pt>
                <c:pt idx="10382">
                  <c:v>2.5271460749600001</c:v>
                </c:pt>
                <c:pt idx="10383">
                  <c:v>2.6142748081799998</c:v>
                </c:pt>
                <c:pt idx="10384">
                  <c:v>2.8774373612400002</c:v>
                </c:pt>
                <c:pt idx="10385">
                  <c:v>3.3348579024</c:v>
                </c:pt>
                <c:pt idx="10386">
                  <c:v>3.4780156415199999</c:v>
                </c:pt>
                <c:pt idx="10387">
                  <c:v>3.5242521456699998</c:v>
                </c:pt>
                <c:pt idx="10388">
                  <c:v>3.6539209212100001</c:v>
                </c:pt>
                <c:pt idx="10389">
                  <c:v>3.7757665916200001</c:v>
                </c:pt>
                <c:pt idx="10390">
                  <c:v>3.8688167469499999</c:v>
                </c:pt>
                <c:pt idx="10391">
                  <c:v>3.87958100031</c:v>
                </c:pt>
                <c:pt idx="10392">
                  <c:v>3.8749100304600002</c:v>
                </c:pt>
                <c:pt idx="10393">
                  <c:v>3.7635815674100002</c:v>
                </c:pt>
                <c:pt idx="10394">
                  <c:v>3.8909937641000001</c:v>
                </c:pt>
                <c:pt idx="10395">
                  <c:v>3.9277297400900002</c:v>
                </c:pt>
                <c:pt idx="10396">
                  <c:v>3.8324495626999999</c:v>
                </c:pt>
                <c:pt idx="10397">
                  <c:v>3.7160797722300001</c:v>
                </c:pt>
                <c:pt idx="10398">
                  <c:v>3.6196461130699999</c:v>
                </c:pt>
                <c:pt idx="10399">
                  <c:v>3.5816082046300002</c:v>
                </c:pt>
                <c:pt idx="10400">
                  <c:v>3.6593185336</c:v>
                </c:pt>
                <c:pt idx="10401">
                  <c:v>3.7452743077499999</c:v>
                </c:pt>
                <c:pt idx="10402">
                  <c:v>3.8324191783099999</c:v>
                </c:pt>
                <c:pt idx="10403">
                  <c:v>3.8588188086400002</c:v>
                </c:pt>
                <c:pt idx="10404">
                  <c:v>3.8468016488600001</c:v>
                </c:pt>
                <c:pt idx="10405">
                  <c:v>3.8376779024399998</c:v>
                </c:pt>
                <c:pt idx="10406">
                  <c:v>3.8216756443</c:v>
                </c:pt>
                <c:pt idx="10407">
                  <c:v>3.9518248802399998</c:v>
                </c:pt>
                <c:pt idx="10408">
                  <c:v>4.1386376110400001</c:v>
                </c:pt>
                <c:pt idx="10409">
                  <c:v>4.4362838043200004</c:v>
                </c:pt>
                <c:pt idx="10410">
                  <c:v>4.6512676281300003</c:v>
                </c:pt>
                <c:pt idx="10411">
                  <c:v>4.7290912555900002</c:v>
                </c:pt>
                <c:pt idx="10412">
                  <c:v>4.8174611823599998</c:v>
                </c:pt>
                <c:pt idx="10413">
                  <c:v>5.0472551894100004</c:v>
                </c:pt>
                <c:pt idx="10414">
                  <c:v>5.1974731353600001</c:v>
                </c:pt>
                <c:pt idx="10415">
                  <c:v>5.2511923505900002</c:v>
                </c:pt>
                <c:pt idx="10416">
                  <c:v>5.2515938753600002</c:v>
                </c:pt>
                <c:pt idx="10417">
                  <c:v>5.2227160939099999</c:v>
                </c:pt>
                <c:pt idx="10418">
                  <c:v>5.0992585753000004</c:v>
                </c:pt>
                <c:pt idx="10419">
                  <c:v>4.9839349417300003</c:v>
                </c:pt>
                <c:pt idx="10420">
                  <c:v>4.9893906875400003</c:v>
                </c:pt>
                <c:pt idx="10421">
                  <c:v>4.55315590886</c:v>
                </c:pt>
                <c:pt idx="10422">
                  <c:v>3.9879405513999999</c:v>
                </c:pt>
                <c:pt idx="10423">
                  <c:v>4.0289274087200004</c:v>
                </c:pt>
                <c:pt idx="10424">
                  <c:v>3.8978085838799998</c:v>
                </c:pt>
                <c:pt idx="10425">
                  <c:v>3.8608742334900001</c:v>
                </c:pt>
                <c:pt idx="10426">
                  <c:v>3.79858461221</c:v>
                </c:pt>
                <c:pt idx="10427">
                  <c:v>3.7075134685000002</c:v>
                </c:pt>
                <c:pt idx="10428">
                  <c:v>3.5980609185299999</c:v>
                </c:pt>
                <c:pt idx="10429">
                  <c:v>3.4766992213600001</c:v>
                </c:pt>
                <c:pt idx="10430">
                  <c:v>3.4423440527400002</c:v>
                </c:pt>
                <c:pt idx="10431">
                  <c:v>3.4837972703900002</c:v>
                </c:pt>
                <c:pt idx="10432">
                  <c:v>3.53777670327</c:v>
                </c:pt>
                <c:pt idx="10433">
                  <c:v>3.8810351615199998</c:v>
                </c:pt>
                <c:pt idx="10434">
                  <c:v>4.2531983862800002</c:v>
                </c:pt>
                <c:pt idx="10435">
                  <c:v>4.4631910834499999</c:v>
                </c:pt>
                <c:pt idx="10436">
                  <c:v>4.5395320350899997</c:v>
                </c:pt>
                <c:pt idx="10437">
                  <c:v>4.5449623068899996</c:v>
                </c:pt>
                <c:pt idx="10438">
                  <c:v>4.6074061351699998</c:v>
                </c:pt>
                <c:pt idx="10439">
                  <c:v>4.8952394403300001</c:v>
                </c:pt>
                <c:pt idx="10440">
                  <c:v>4.9474856025099996</c:v>
                </c:pt>
                <c:pt idx="10441">
                  <c:v>4.6848103429299996</c:v>
                </c:pt>
                <c:pt idx="10442">
                  <c:v>4.3498365792499998</c:v>
                </c:pt>
                <c:pt idx="10443">
                  <c:v>4.1320991751199996</c:v>
                </c:pt>
                <c:pt idx="10444">
                  <c:v>3.88222315876</c:v>
                </c:pt>
                <c:pt idx="10445">
                  <c:v>3.7948005653100001</c:v>
                </c:pt>
                <c:pt idx="10446">
                  <c:v>3.8398883544100002</c:v>
                </c:pt>
                <c:pt idx="10447">
                  <c:v>3.9126292915100001</c:v>
                </c:pt>
                <c:pt idx="10448">
                  <c:v>4.0430161224100001</c:v>
                </c:pt>
                <c:pt idx="10449">
                  <c:v>4.15353735417</c:v>
                </c:pt>
                <c:pt idx="10450">
                  <c:v>4.2596697450500001</c:v>
                </c:pt>
                <c:pt idx="10451">
                  <c:v>4.2738343462900001</c:v>
                </c:pt>
                <c:pt idx="10452">
                  <c:v>4.3601107110699999</c:v>
                </c:pt>
                <c:pt idx="10453">
                  <c:v>4.5663953670000001</c:v>
                </c:pt>
                <c:pt idx="10454">
                  <c:v>4.7959931582899999</c:v>
                </c:pt>
                <c:pt idx="10455">
                  <c:v>4.8583278864499997</c:v>
                </c:pt>
                <c:pt idx="10456">
                  <c:v>4.96535969353</c:v>
                </c:pt>
                <c:pt idx="10457">
                  <c:v>5.0569673758400002</c:v>
                </c:pt>
                <c:pt idx="10458">
                  <c:v>5.1168397221899999</c:v>
                </c:pt>
                <c:pt idx="10459">
                  <c:v>5.1977960209500003</c:v>
                </c:pt>
                <c:pt idx="10460">
                  <c:v>5.2051360689099999</c:v>
                </c:pt>
                <c:pt idx="10461">
                  <c:v>5.2486151132299996</c:v>
                </c:pt>
                <c:pt idx="10462">
                  <c:v>5.1025813020199999</c:v>
                </c:pt>
                <c:pt idx="10463">
                  <c:v>4.8477719237299999</c:v>
                </c:pt>
                <c:pt idx="10464">
                  <c:v>4.9468182679400003</c:v>
                </c:pt>
                <c:pt idx="10465">
                  <c:v>5.1478852650000002</c:v>
                </c:pt>
                <c:pt idx="10466">
                  <c:v>5.1977030766299999</c:v>
                </c:pt>
                <c:pt idx="10467">
                  <c:v>5.1496582280699998</c:v>
                </c:pt>
                <c:pt idx="10468">
                  <c:v>5.1038722242999999</c:v>
                </c:pt>
                <c:pt idx="10469">
                  <c:v>4.9629272168299998</c:v>
                </c:pt>
                <c:pt idx="10470">
                  <c:v>4.8729624013799997</c:v>
                </c:pt>
                <c:pt idx="10471">
                  <c:v>4.8907544885399998</c:v>
                </c:pt>
                <c:pt idx="10472">
                  <c:v>4.8955982546000003</c:v>
                </c:pt>
                <c:pt idx="10473">
                  <c:v>4.91885172868</c:v>
                </c:pt>
                <c:pt idx="10474">
                  <c:v>4.90617955979</c:v>
                </c:pt>
                <c:pt idx="10475">
                  <c:v>4.8913769434300001</c:v>
                </c:pt>
                <c:pt idx="10476">
                  <c:v>4.9189046098500002</c:v>
                </c:pt>
                <c:pt idx="10477">
                  <c:v>4.9218680062100004</c:v>
                </c:pt>
                <c:pt idx="10478">
                  <c:v>4.8350152306499998</c:v>
                </c:pt>
                <c:pt idx="10479">
                  <c:v>4.7520195745400002</c:v>
                </c:pt>
                <c:pt idx="10480">
                  <c:v>4.6172375678300002</c:v>
                </c:pt>
                <c:pt idx="10481">
                  <c:v>4.4524307419299998</c:v>
                </c:pt>
                <c:pt idx="10482">
                  <c:v>4.4875788081000003</c:v>
                </c:pt>
                <c:pt idx="10483">
                  <c:v>4.8973423842799999</c:v>
                </c:pt>
                <c:pt idx="10484">
                  <c:v>5.22879924124</c:v>
                </c:pt>
                <c:pt idx="10485">
                  <c:v>5.2732137454699997</c:v>
                </c:pt>
                <c:pt idx="10486">
                  <c:v>5.14341667348</c:v>
                </c:pt>
                <c:pt idx="10487">
                  <c:v>5.0750665011000002</c:v>
                </c:pt>
                <c:pt idx="10488">
                  <c:v>5.2711806982400002</c:v>
                </c:pt>
                <c:pt idx="10489">
                  <c:v>5.1266498719299998</c:v>
                </c:pt>
                <c:pt idx="10490">
                  <c:v>5.0902563548200002</c:v>
                </c:pt>
                <c:pt idx="10491">
                  <c:v>5.0720758960000003</c:v>
                </c:pt>
                <c:pt idx="10492">
                  <c:v>5.06019134729</c:v>
                </c:pt>
                <c:pt idx="10493">
                  <c:v>5.0409488121499999</c:v>
                </c:pt>
                <c:pt idx="10494">
                  <c:v>4.9194268644300001</c:v>
                </c:pt>
                <c:pt idx="10495">
                  <c:v>4.9178752490099997</c:v>
                </c:pt>
                <c:pt idx="10496">
                  <c:v>4.6193323629599998</c:v>
                </c:pt>
                <c:pt idx="10497">
                  <c:v>4.1594315799599997</c:v>
                </c:pt>
                <c:pt idx="10498">
                  <c:v>3.8027259519899999</c:v>
                </c:pt>
                <c:pt idx="10499">
                  <c:v>3.5796370122000001</c:v>
                </c:pt>
                <c:pt idx="10500">
                  <c:v>3.2457362398799998</c:v>
                </c:pt>
                <c:pt idx="10501">
                  <c:v>3.16927308614</c:v>
                </c:pt>
                <c:pt idx="10502">
                  <c:v>3.2031574359200001</c:v>
                </c:pt>
                <c:pt idx="10503">
                  <c:v>3.1869183673200001</c:v>
                </c:pt>
                <c:pt idx="10504">
                  <c:v>2.9774508225599998</c:v>
                </c:pt>
                <c:pt idx="10505">
                  <c:v>2.8041890677999999</c:v>
                </c:pt>
                <c:pt idx="10506">
                  <c:v>2.79603495343</c:v>
                </c:pt>
                <c:pt idx="10507">
                  <c:v>2.8692880696700001</c:v>
                </c:pt>
                <c:pt idx="10508">
                  <c:v>2.87641549696</c:v>
                </c:pt>
                <c:pt idx="10509">
                  <c:v>2.8925524947599999</c:v>
                </c:pt>
                <c:pt idx="10510">
                  <c:v>2.8673909584000001</c:v>
                </c:pt>
                <c:pt idx="10511">
                  <c:v>2.87879306461</c:v>
                </c:pt>
                <c:pt idx="10512">
                  <c:v>2.8716612987899999</c:v>
                </c:pt>
                <c:pt idx="10513">
                  <c:v>2.89524640508</c:v>
                </c:pt>
                <c:pt idx="10514">
                  <c:v>2.96375366937</c:v>
                </c:pt>
                <c:pt idx="10515">
                  <c:v>2.9929183660300001</c:v>
                </c:pt>
                <c:pt idx="10516">
                  <c:v>2.9241721438999999</c:v>
                </c:pt>
                <c:pt idx="10517">
                  <c:v>2.9330409613600001</c:v>
                </c:pt>
                <c:pt idx="10518">
                  <c:v>2.8932576000900001</c:v>
                </c:pt>
                <c:pt idx="10519">
                  <c:v>2.8616106943299999</c:v>
                </c:pt>
                <c:pt idx="10520">
                  <c:v>2.8377312001099999</c:v>
                </c:pt>
                <c:pt idx="10521">
                  <c:v>2.7902099580100002</c:v>
                </c:pt>
                <c:pt idx="10522">
                  <c:v>2.75669382373</c:v>
                </c:pt>
                <c:pt idx="10523">
                  <c:v>2.7268682482600002</c:v>
                </c:pt>
                <c:pt idx="10524">
                  <c:v>2.6649281730599998</c:v>
                </c:pt>
                <c:pt idx="10525">
                  <c:v>2.7009817864999999</c:v>
                </c:pt>
                <c:pt idx="10526">
                  <c:v>2.6368734728500001</c:v>
                </c:pt>
                <c:pt idx="10527">
                  <c:v>2.6146319502000002</c:v>
                </c:pt>
                <c:pt idx="10528">
                  <c:v>2.59285698444</c:v>
                </c:pt>
                <c:pt idx="10529">
                  <c:v>2.6116277187699999</c:v>
                </c:pt>
                <c:pt idx="10530">
                  <c:v>2.64635791205</c:v>
                </c:pt>
                <c:pt idx="10531">
                  <c:v>2.7273511474599998</c:v>
                </c:pt>
                <c:pt idx="10532">
                  <c:v>2.76936319035</c:v>
                </c:pt>
                <c:pt idx="10533">
                  <c:v>2.8094808006199998</c:v>
                </c:pt>
                <c:pt idx="10534">
                  <c:v>2.6740702000500001</c:v>
                </c:pt>
                <c:pt idx="10535">
                  <c:v>2.3846201466500001</c:v>
                </c:pt>
                <c:pt idx="10536">
                  <c:v>2.32885382615</c:v>
                </c:pt>
                <c:pt idx="10537">
                  <c:v>2.1786930180200001</c:v>
                </c:pt>
                <c:pt idx="10538">
                  <c:v>2.1191693999400001</c:v>
                </c:pt>
                <c:pt idx="10539">
                  <c:v>2.0327517617900002</c:v>
                </c:pt>
                <c:pt idx="10540">
                  <c:v>2.04113383848</c:v>
                </c:pt>
                <c:pt idx="10541">
                  <c:v>2.1526059851200001</c:v>
                </c:pt>
                <c:pt idx="10542">
                  <c:v>2.2550036422700002</c:v>
                </c:pt>
                <c:pt idx="10543">
                  <c:v>2.3314978710099998</c:v>
                </c:pt>
                <c:pt idx="10544">
                  <c:v>2.0443974337299999</c:v>
                </c:pt>
                <c:pt idx="10545">
                  <c:v>1.7711643855500001</c:v>
                </c:pt>
                <c:pt idx="10546">
                  <c:v>1.7742808667100001</c:v>
                </c:pt>
                <c:pt idx="10547">
                  <c:v>1.7976509435700001</c:v>
                </c:pt>
                <c:pt idx="10548">
                  <c:v>1.82081795343</c:v>
                </c:pt>
                <c:pt idx="10549">
                  <c:v>1.8374117297000001</c:v>
                </c:pt>
                <c:pt idx="10550">
                  <c:v>1.9023475239900001</c:v>
                </c:pt>
                <c:pt idx="10551">
                  <c:v>1.93898391945</c:v>
                </c:pt>
                <c:pt idx="10552">
                  <c:v>1.98343179776</c:v>
                </c:pt>
                <c:pt idx="10553">
                  <c:v>1.9598704920800001</c:v>
                </c:pt>
                <c:pt idx="10554">
                  <c:v>2.0409311092200002</c:v>
                </c:pt>
                <c:pt idx="10555">
                  <c:v>2.0874957301900001</c:v>
                </c:pt>
                <c:pt idx="10556">
                  <c:v>2.2201720337499999</c:v>
                </c:pt>
                <c:pt idx="10557">
                  <c:v>2.39010751502</c:v>
                </c:pt>
                <c:pt idx="10558">
                  <c:v>2.5227805337999998</c:v>
                </c:pt>
                <c:pt idx="10559">
                  <c:v>2.4183776068</c:v>
                </c:pt>
                <c:pt idx="10560">
                  <c:v>2.3725172511800001</c:v>
                </c:pt>
                <c:pt idx="10561">
                  <c:v>2.1670368450900002</c:v>
                </c:pt>
                <c:pt idx="10562">
                  <c:v>2.1765603711799999</c:v>
                </c:pt>
                <c:pt idx="10563">
                  <c:v>2.4929868320300002</c:v>
                </c:pt>
                <c:pt idx="10564">
                  <c:v>2.5035764988300002</c:v>
                </c:pt>
                <c:pt idx="10565">
                  <c:v>2.5187944677399998</c:v>
                </c:pt>
                <c:pt idx="10566">
                  <c:v>2.4636740851800001</c:v>
                </c:pt>
                <c:pt idx="10567">
                  <c:v>2.2300150402600001</c:v>
                </c:pt>
                <c:pt idx="10568">
                  <c:v>1.9798821760300001</c:v>
                </c:pt>
                <c:pt idx="10569">
                  <c:v>1.8485582436000001</c:v>
                </c:pt>
                <c:pt idx="10570">
                  <c:v>1.8059316674899999</c:v>
                </c:pt>
                <c:pt idx="10571">
                  <c:v>1.8201881654500001</c:v>
                </c:pt>
                <c:pt idx="10572">
                  <c:v>1.8801820627200001</c:v>
                </c:pt>
                <c:pt idx="10573">
                  <c:v>1.89270259488</c:v>
                </c:pt>
                <c:pt idx="10574">
                  <c:v>1.9076674982699999</c:v>
                </c:pt>
                <c:pt idx="10575">
                  <c:v>1.9002669133400001</c:v>
                </c:pt>
                <c:pt idx="10576">
                  <c:v>1.89104647535</c:v>
                </c:pt>
                <c:pt idx="10577">
                  <c:v>1.8808254394499999</c:v>
                </c:pt>
                <c:pt idx="10578">
                  <c:v>1.89173412291</c:v>
                </c:pt>
                <c:pt idx="10579">
                  <c:v>1.90433940217</c:v>
                </c:pt>
                <c:pt idx="10580">
                  <c:v>1.9440059032499999</c:v>
                </c:pt>
                <c:pt idx="10581">
                  <c:v>2.1205742013100002</c:v>
                </c:pt>
                <c:pt idx="10582">
                  <c:v>2.2610185888399998</c:v>
                </c:pt>
                <c:pt idx="10583">
                  <c:v>2.3406218972500001</c:v>
                </c:pt>
                <c:pt idx="10584">
                  <c:v>2.5073837210000001</c:v>
                </c:pt>
                <c:pt idx="10585">
                  <c:v>2.6486714117800001</c:v>
                </c:pt>
                <c:pt idx="10586">
                  <c:v>2.68215017076</c:v>
                </c:pt>
                <c:pt idx="10587">
                  <c:v>2.6441372034100001</c:v>
                </c:pt>
                <c:pt idx="10588">
                  <c:v>2.6180155817199999</c:v>
                </c:pt>
                <c:pt idx="10589">
                  <c:v>2.6349439337599998</c:v>
                </c:pt>
                <c:pt idx="10590">
                  <c:v>2.59216497197</c:v>
                </c:pt>
                <c:pt idx="10591">
                  <c:v>2.6313839395700001</c:v>
                </c:pt>
                <c:pt idx="10592">
                  <c:v>2.6093730187899999</c:v>
                </c:pt>
                <c:pt idx="10593">
                  <c:v>2.55358396463</c:v>
                </c:pt>
                <c:pt idx="10594">
                  <c:v>2.4806084424699999</c:v>
                </c:pt>
                <c:pt idx="10595">
                  <c:v>2.4554062218400001</c:v>
                </c:pt>
                <c:pt idx="10596">
                  <c:v>2.4289703141999999</c:v>
                </c:pt>
                <c:pt idx="10597">
                  <c:v>2.42009178658</c:v>
                </c:pt>
                <c:pt idx="10598">
                  <c:v>2.4079468395500001</c:v>
                </c:pt>
                <c:pt idx="10599">
                  <c:v>2.4364763582300002</c:v>
                </c:pt>
                <c:pt idx="10600">
                  <c:v>2.4499969350600002</c:v>
                </c:pt>
                <c:pt idx="10601">
                  <c:v>2.4638221145400001</c:v>
                </c:pt>
                <c:pt idx="10602">
                  <c:v>2.5446289073299999</c:v>
                </c:pt>
                <c:pt idx="10603">
                  <c:v>2.6396546122500002</c:v>
                </c:pt>
                <c:pt idx="10604">
                  <c:v>2.7463819750599998</c:v>
                </c:pt>
                <c:pt idx="10605">
                  <c:v>2.9666192050300002</c:v>
                </c:pt>
                <c:pt idx="10606">
                  <c:v>3.1130928039199999</c:v>
                </c:pt>
                <c:pt idx="10607">
                  <c:v>3.2302322067399998</c:v>
                </c:pt>
                <c:pt idx="10608">
                  <c:v>3.25534465975</c:v>
                </c:pt>
                <c:pt idx="10609">
                  <c:v>3.3502213156899998</c:v>
                </c:pt>
                <c:pt idx="10610">
                  <c:v>3.7675043861600002</c:v>
                </c:pt>
                <c:pt idx="10611">
                  <c:v>4.3905079819099999</c:v>
                </c:pt>
                <c:pt idx="10612">
                  <c:v>4.5131870890999997</c:v>
                </c:pt>
                <c:pt idx="10613">
                  <c:v>4.4622269883600003</c:v>
                </c:pt>
                <c:pt idx="10614">
                  <c:v>4.4752189442499999</c:v>
                </c:pt>
                <c:pt idx="10615">
                  <c:v>4.45772066349</c:v>
                </c:pt>
                <c:pt idx="10616">
                  <c:v>4.4509204875400004</c:v>
                </c:pt>
                <c:pt idx="10617">
                  <c:v>4.4131835985399999</c:v>
                </c:pt>
                <c:pt idx="10618">
                  <c:v>4.4796518707399997</c:v>
                </c:pt>
                <c:pt idx="10619">
                  <c:v>4.4831225984599996</c:v>
                </c:pt>
                <c:pt idx="10620">
                  <c:v>4.4557873024900001</c:v>
                </c:pt>
                <c:pt idx="10621">
                  <c:v>4.4581676746500003</c:v>
                </c:pt>
                <c:pt idx="10622">
                  <c:v>4.4691376652099999</c:v>
                </c:pt>
                <c:pt idx="10623">
                  <c:v>4.5017609274400003</c:v>
                </c:pt>
                <c:pt idx="10624">
                  <c:v>4.4681283291599998</c:v>
                </c:pt>
                <c:pt idx="10625">
                  <c:v>4.3506299128299997</c:v>
                </c:pt>
                <c:pt idx="10626">
                  <c:v>4.2662164977300003</c:v>
                </c:pt>
                <c:pt idx="10627">
                  <c:v>4.1437203461700003</c:v>
                </c:pt>
                <c:pt idx="10628">
                  <c:v>4.0535658001400003</c:v>
                </c:pt>
                <c:pt idx="10629">
                  <c:v>4.0520226885800001</c:v>
                </c:pt>
                <c:pt idx="10630">
                  <c:v>4.1194817336599998</c:v>
                </c:pt>
                <c:pt idx="10631">
                  <c:v>4.3201979503199999</c:v>
                </c:pt>
                <c:pt idx="10632">
                  <c:v>4.3916241527800004</c:v>
                </c:pt>
                <c:pt idx="10633">
                  <c:v>4.4034009884799996</c:v>
                </c:pt>
                <c:pt idx="10634">
                  <c:v>4.4241100093999997</c:v>
                </c:pt>
                <c:pt idx="10635">
                  <c:v>4.3920992231899998</c:v>
                </c:pt>
                <c:pt idx="10636">
                  <c:v>4.4642960790000004</c:v>
                </c:pt>
                <c:pt idx="10637">
                  <c:v>4.4890851879299998</c:v>
                </c:pt>
                <c:pt idx="10638">
                  <c:v>4.3470487436200003</c:v>
                </c:pt>
                <c:pt idx="10639">
                  <c:v>4.2884461866299999</c:v>
                </c:pt>
                <c:pt idx="10640">
                  <c:v>4.1759583566799998</c:v>
                </c:pt>
                <c:pt idx="10641">
                  <c:v>3.9968292775599998</c:v>
                </c:pt>
                <c:pt idx="10642">
                  <c:v>3.8428280205199998</c:v>
                </c:pt>
                <c:pt idx="10643">
                  <c:v>3.64319124922</c:v>
                </c:pt>
                <c:pt idx="10644">
                  <c:v>3.47019621421</c:v>
                </c:pt>
                <c:pt idx="10645">
                  <c:v>3.4160343984199999</c:v>
                </c:pt>
                <c:pt idx="10646">
                  <c:v>3.3060721169599998</c:v>
                </c:pt>
                <c:pt idx="10647">
                  <c:v>3.1813926278300002</c:v>
                </c:pt>
                <c:pt idx="10648">
                  <c:v>3.2121608580199998</c:v>
                </c:pt>
                <c:pt idx="10649">
                  <c:v>3.2642670219699998</c:v>
                </c:pt>
                <c:pt idx="10650">
                  <c:v>3.3982839891899999</c:v>
                </c:pt>
                <c:pt idx="10651">
                  <c:v>3.5121499786400001</c:v>
                </c:pt>
                <c:pt idx="10652">
                  <c:v>3.67943032718</c:v>
                </c:pt>
                <c:pt idx="10653">
                  <c:v>3.7041125888100002</c:v>
                </c:pt>
                <c:pt idx="10654">
                  <c:v>3.75372531986</c:v>
                </c:pt>
                <c:pt idx="10655">
                  <c:v>3.85864694161</c:v>
                </c:pt>
                <c:pt idx="10656">
                  <c:v>3.9994199520799998</c:v>
                </c:pt>
                <c:pt idx="10657">
                  <c:v>4.1668518096899998</c:v>
                </c:pt>
                <c:pt idx="10658">
                  <c:v>4.30815709142</c:v>
                </c:pt>
                <c:pt idx="10659">
                  <c:v>4.4629049311899998</c:v>
                </c:pt>
                <c:pt idx="10660">
                  <c:v>4.5824950596000003</c:v>
                </c:pt>
                <c:pt idx="10661">
                  <c:v>4.8041474449899999</c:v>
                </c:pt>
                <c:pt idx="10662">
                  <c:v>5.0418169816500003</c:v>
                </c:pt>
                <c:pt idx="10663">
                  <c:v>5.0863576626600002</c:v>
                </c:pt>
                <c:pt idx="10664">
                  <c:v>5.0943518876200002</c:v>
                </c:pt>
                <c:pt idx="10665">
                  <c:v>5.1061198185399999</c:v>
                </c:pt>
                <c:pt idx="10666">
                  <c:v>5.1158193964700001</c:v>
                </c:pt>
                <c:pt idx="10667">
                  <c:v>5.2125334558</c:v>
                </c:pt>
                <c:pt idx="10668">
                  <c:v>5.3232308909799997</c:v>
                </c:pt>
                <c:pt idx="10669">
                  <c:v>5.4060345852599996</c:v>
                </c:pt>
                <c:pt idx="10670">
                  <c:v>5.4743058084099996</c:v>
                </c:pt>
                <c:pt idx="10671">
                  <c:v>5.5584849524899997</c:v>
                </c:pt>
                <c:pt idx="10672">
                  <c:v>5.6652249396999999</c:v>
                </c:pt>
                <c:pt idx="10673">
                  <c:v>5.7243244445199997</c:v>
                </c:pt>
                <c:pt idx="10674">
                  <c:v>5.7542899240400001</c:v>
                </c:pt>
                <c:pt idx="10675">
                  <c:v>5.6906823634399997</c:v>
                </c:pt>
                <c:pt idx="10676">
                  <c:v>5.6387479900499997</c:v>
                </c:pt>
                <c:pt idx="10677">
                  <c:v>5.6242046979099998</c:v>
                </c:pt>
                <c:pt idx="10678">
                  <c:v>5.65763870438</c:v>
                </c:pt>
                <c:pt idx="10679">
                  <c:v>5.6719023990000004</c:v>
                </c:pt>
                <c:pt idx="10680">
                  <c:v>5.7412407653899997</c:v>
                </c:pt>
                <c:pt idx="10681">
                  <c:v>5.6456624909400004</c:v>
                </c:pt>
                <c:pt idx="10682">
                  <c:v>5.7173340644300001</c:v>
                </c:pt>
                <c:pt idx="10683">
                  <c:v>5.6978707313000001</c:v>
                </c:pt>
                <c:pt idx="10684">
                  <c:v>5.67054600171</c:v>
                </c:pt>
                <c:pt idx="10685">
                  <c:v>5.66344125025</c:v>
                </c:pt>
                <c:pt idx="10686">
                  <c:v>5.6312254158500004</c:v>
                </c:pt>
                <c:pt idx="10687">
                  <c:v>5.5455101949200003</c:v>
                </c:pt>
                <c:pt idx="10688">
                  <c:v>5.4709749797000002</c:v>
                </c:pt>
                <c:pt idx="10689">
                  <c:v>5.4363770568799996</c:v>
                </c:pt>
                <c:pt idx="10690">
                  <c:v>5.4012100086199997</c:v>
                </c:pt>
                <c:pt idx="10691">
                  <c:v>5.3209560437799999</c:v>
                </c:pt>
                <c:pt idx="10692">
                  <c:v>5.2652875247999997</c:v>
                </c:pt>
                <c:pt idx="10693">
                  <c:v>5.0630402632299996</c:v>
                </c:pt>
                <c:pt idx="10694">
                  <c:v>4.3396596115200001</c:v>
                </c:pt>
                <c:pt idx="10695">
                  <c:v>3.4945690042600002</c:v>
                </c:pt>
                <c:pt idx="10696">
                  <c:v>3.1369247595699998</c:v>
                </c:pt>
                <c:pt idx="10697">
                  <c:v>3.0952938849199998</c:v>
                </c:pt>
                <c:pt idx="10698">
                  <c:v>3.1203902166700002</c:v>
                </c:pt>
                <c:pt idx="10699">
                  <c:v>3.3506377807200001</c:v>
                </c:pt>
                <c:pt idx="10700">
                  <c:v>3.54083992718</c:v>
                </c:pt>
                <c:pt idx="10701">
                  <c:v>3.62907950571</c:v>
                </c:pt>
                <c:pt idx="10702">
                  <c:v>3.6441984163100001</c:v>
                </c:pt>
                <c:pt idx="10703">
                  <c:v>3.3373931912099999</c:v>
                </c:pt>
                <c:pt idx="10704">
                  <c:v>3.3077051401899999</c:v>
                </c:pt>
                <c:pt idx="10705">
                  <c:v>3.33209182528</c:v>
                </c:pt>
                <c:pt idx="10706">
                  <c:v>3.1352724680400001</c:v>
                </c:pt>
                <c:pt idx="10707">
                  <c:v>3.1102335407299999</c:v>
                </c:pt>
                <c:pt idx="10708">
                  <c:v>3.2533155315800002</c:v>
                </c:pt>
                <c:pt idx="10709">
                  <c:v>3.3406285634800001</c:v>
                </c:pt>
                <c:pt idx="10710">
                  <c:v>3.3613006311400002</c:v>
                </c:pt>
                <c:pt idx="10711">
                  <c:v>3.3232307794899998</c:v>
                </c:pt>
                <c:pt idx="10712">
                  <c:v>3.27139099486</c:v>
                </c:pt>
                <c:pt idx="10713">
                  <c:v>3.5053496017899999</c:v>
                </c:pt>
                <c:pt idx="10714">
                  <c:v>3.9090609085799999</c:v>
                </c:pt>
                <c:pt idx="10715">
                  <c:v>4.2735406729800003</c:v>
                </c:pt>
                <c:pt idx="10716">
                  <c:v>4.2860205688299997</c:v>
                </c:pt>
                <c:pt idx="10717">
                  <c:v>3.8970729973</c:v>
                </c:pt>
                <c:pt idx="10718">
                  <c:v>3.48555967835</c:v>
                </c:pt>
                <c:pt idx="10719">
                  <c:v>3.3311886105899999</c:v>
                </c:pt>
                <c:pt idx="10720">
                  <c:v>3.3426885609500001</c:v>
                </c:pt>
                <c:pt idx="10721">
                  <c:v>3.3036429244600001</c:v>
                </c:pt>
                <c:pt idx="10722">
                  <c:v>3.2060242263399998</c:v>
                </c:pt>
                <c:pt idx="10723">
                  <c:v>3.3840982102199999</c:v>
                </c:pt>
                <c:pt idx="10724">
                  <c:v>2.6795930441000002</c:v>
                </c:pt>
                <c:pt idx="10725">
                  <c:v>2.42459687254</c:v>
                </c:pt>
                <c:pt idx="10726">
                  <c:v>2.6798970420599999</c:v>
                </c:pt>
                <c:pt idx="10727">
                  <c:v>2.7951500168700001</c:v>
                </c:pt>
                <c:pt idx="10728">
                  <c:v>3.2987089843000001</c:v>
                </c:pt>
                <c:pt idx="10729">
                  <c:v>2.7738993620999999</c:v>
                </c:pt>
                <c:pt idx="10730">
                  <c:v>3.3333681396000001</c:v>
                </c:pt>
                <c:pt idx="10731">
                  <c:v>2.5035282406100001</c:v>
                </c:pt>
                <c:pt idx="10732">
                  <c:v>2.2586475631599998</c:v>
                </c:pt>
                <c:pt idx="10733">
                  <c:v>2.2462725570900002</c:v>
                </c:pt>
                <c:pt idx="10734">
                  <c:v>2.15529569613</c:v>
                </c:pt>
                <c:pt idx="10735">
                  <c:v>2.03609670214</c:v>
                </c:pt>
                <c:pt idx="10736">
                  <c:v>2.04797504719</c:v>
                </c:pt>
                <c:pt idx="10737">
                  <c:v>2.2131317021100001</c:v>
                </c:pt>
                <c:pt idx="10738">
                  <c:v>2.2385518266500002</c:v>
                </c:pt>
                <c:pt idx="10739">
                  <c:v>2.4837918614999999</c:v>
                </c:pt>
                <c:pt idx="10740">
                  <c:v>2.6667086306700001</c:v>
                </c:pt>
                <c:pt idx="10741">
                  <c:v>3.2328968746500002</c:v>
                </c:pt>
                <c:pt idx="10742">
                  <c:v>2.4472129844000001</c:v>
                </c:pt>
                <c:pt idx="10743">
                  <c:v>1.8580019937200001</c:v>
                </c:pt>
                <c:pt idx="10744">
                  <c:v>1.7567816349200001</c:v>
                </c:pt>
                <c:pt idx="10745">
                  <c:v>1.8426658303600001</c:v>
                </c:pt>
                <c:pt idx="10746">
                  <c:v>1.9057390222499999</c:v>
                </c:pt>
                <c:pt idx="10747">
                  <c:v>1.8891956167399999</c:v>
                </c:pt>
                <c:pt idx="10748">
                  <c:v>1.88023407886</c:v>
                </c:pt>
                <c:pt idx="10749">
                  <c:v>2.16518867519</c:v>
                </c:pt>
                <c:pt idx="10750">
                  <c:v>2.7235896638699999</c:v>
                </c:pt>
                <c:pt idx="10751">
                  <c:v>3.0917304855099998</c:v>
                </c:pt>
                <c:pt idx="10752">
                  <c:v>3.4275928700599998</c:v>
                </c:pt>
                <c:pt idx="10753">
                  <c:v>3.46325374731</c:v>
                </c:pt>
                <c:pt idx="10754">
                  <c:v>3.2920908339700001</c:v>
                </c:pt>
                <c:pt idx="10755">
                  <c:v>3.0904206853999998</c:v>
                </c:pt>
                <c:pt idx="10756">
                  <c:v>2.8269133603699999</c:v>
                </c:pt>
                <c:pt idx="10757">
                  <c:v>2.8243081746400001</c:v>
                </c:pt>
                <c:pt idx="10758">
                  <c:v>2.72834362626</c:v>
                </c:pt>
                <c:pt idx="10759">
                  <c:v>2.3826463372400002</c:v>
                </c:pt>
                <c:pt idx="10760">
                  <c:v>2.20630501141</c:v>
                </c:pt>
                <c:pt idx="10761">
                  <c:v>2.0850013945199999</c:v>
                </c:pt>
                <c:pt idx="10762">
                  <c:v>2.1250343540899999</c:v>
                </c:pt>
                <c:pt idx="10763">
                  <c:v>2.0852652051099998</c:v>
                </c:pt>
                <c:pt idx="10764">
                  <c:v>2.01931837324</c:v>
                </c:pt>
                <c:pt idx="10765">
                  <c:v>1.9602151809399999</c:v>
                </c:pt>
                <c:pt idx="10766">
                  <c:v>1.89776685822</c:v>
                </c:pt>
                <c:pt idx="10767">
                  <c:v>1.8354833371299999</c:v>
                </c:pt>
                <c:pt idx="10768">
                  <c:v>1.76432121707</c:v>
                </c:pt>
                <c:pt idx="10769">
                  <c:v>1.77122611802</c:v>
                </c:pt>
                <c:pt idx="10770">
                  <c:v>1.79935557964</c:v>
                </c:pt>
                <c:pt idx="10771">
                  <c:v>1.8843663552600001</c:v>
                </c:pt>
                <c:pt idx="10772">
                  <c:v>2.1003029670200002</c:v>
                </c:pt>
                <c:pt idx="10773">
                  <c:v>2.6537281240000001</c:v>
                </c:pt>
                <c:pt idx="10774">
                  <c:v>2.6932261084700002</c:v>
                </c:pt>
                <c:pt idx="10775">
                  <c:v>2.8744293838999999</c:v>
                </c:pt>
                <c:pt idx="10776">
                  <c:v>2.6812546266099999</c:v>
                </c:pt>
                <c:pt idx="10777">
                  <c:v>2.5511671173599999</c:v>
                </c:pt>
                <c:pt idx="10778">
                  <c:v>2.94717970001</c:v>
                </c:pt>
                <c:pt idx="10779">
                  <c:v>3.3713685994899998</c:v>
                </c:pt>
                <c:pt idx="10780">
                  <c:v>3.4107367717099999</c:v>
                </c:pt>
                <c:pt idx="10781">
                  <c:v>3.3927027669099998</c:v>
                </c:pt>
                <c:pt idx="10782">
                  <c:v>3.4121920818899998</c:v>
                </c:pt>
                <c:pt idx="10783">
                  <c:v>3.1875485973600002</c:v>
                </c:pt>
                <c:pt idx="10784">
                  <c:v>3.0201198089900001</c:v>
                </c:pt>
                <c:pt idx="10785">
                  <c:v>2.9171186435599998</c:v>
                </c:pt>
                <c:pt idx="10786">
                  <c:v>2.7851734973700002</c:v>
                </c:pt>
                <c:pt idx="10787">
                  <c:v>2.7693843933300002</c:v>
                </c:pt>
                <c:pt idx="10788">
                  <c:v>2.7787034457300002</c:v>
                </c:pt>
                <c:pt idx="10789">
                  <c:v>2.7640063814300002</c:v>
                </c:pt>
                <c:pt idx="10790">
                  <c:v>2.7268954447499998</c:v>
                </c:pt>
                <c:pt idx="10791">
                  <c:v>2.7127313935199999</c:v>
                </c:pt>
                <c:pt idx="10792">
                  <c:v>2.8610859886600002</c:v>
                </c:pt>
                <c:pt idx="10793">
                  <c:v>3.0569254560800001</c:v>
                </c:pt>
                <c:pt idx="10794">
                  <c:v>3.2275386547</c:v>
                </c:pt>
                <c:pt idx="10795">
                  <c:v>3.3862201861700001</c:v>
                </c:pt>
                <c:pt idx="10796">
                  <c:v>3.55209411921</c:v>
                </c:pt>
                <c:pt idx="10797">
                  <c:v>3.42940788686</c:v>
                </c:pt>
                <c:pt idx="10798">
                  <c:v>3.1938593473700001</c:v>
                </c:pt>
                <c:pt idx="10799">
                  <c:v>2.9282050503499999</c:v>
                </c:pt>
                <c:pt idx="10800">
                  <c:v>2.5376954200499999</c:v>
                </c:pt>
                <c:pt idx="10801">
                  <c:v>2.2039945732000001</c:v>
                </c:pt>
                <c:pt idx="10802">
                  <c:v>1.9982011546</c:v>
                </c:pt>
                <c:pt idx="10803">
                  <c:v>1.98973275358</c:v>
                </c:pt>
                <c:pt idx="10804">
                  <c:v>2.1329797271499999</c:v>
                </c:pt>
                <c:pt idx="10805">
                  <c:v>2.3381821059700001</c:v>
                </c:pt>
                <c:pt idx="10806">
                  <c:v>2.2964494794500001</c:v>
                </c:pt>
                <c:pt idx="10807">
                  <c:v>2.0520411653799999</c:v>
                </c:pt>
                <c:pt idx="10808">
                  <c:v>2.12025611363</c:v>
                </c:pt>
                <c:pt idx="10809">
                  <c:v>2.23325847504</c:v>
                </c:pt>
                <c:pt idx="10810">
                  <c:v>2.3848716404600001</c:v>
                </c:pt>
                <c:pt idx="10811">
                  <c:v>2.65726237837</c:v>
                </c:pt>
                <c:pt idx="10812">
                  <c:v>2.7021801672499999</c:v>
                </c:pt>
                <c:pt idx="10813">
                  <c:v>2.6297146316800002</c:v>
                </c:pt>
                <c:pt idx="10814">
                  <c:v>2.36955254604</c:v>
                </c:pt>
                <c:pt idx="10815">
                  <c:v>2.2854316274799999</c:v>
                </c:pt>
                <c:pt idx="10816">
                  <c:v>2.4432377411399999</c:v>
                </c:pt>
                <c:pt idx="10817">
                  <c:v>3.0856964964600002</c:v>
                </c:pt>
                <c:pt idx="10818">
                  <c:v>3.6677677575400001</c:v>
                </c:pt>
                <c:pt idx="10819">
                  <c:v>3.9240238989099998</c:v>
                </c:pt>
                <c:pt idx="10820">
                  <c:v>4.05150049532</c:v>
                </c:pt>
                <c:pt idx="10821">
                  <c:v>4.1998370939200003</c:v>
                </c:pt>
                <c:pt idx="10822">
                  <c:v>4.3166475076699999</c:v>
                </c:pt>
                <c:pt idx="10823">
                  <c:v>4.5291712794899999</c:v>
                </c:pt>
                <c:pt idx="10824">
                  <c:v>4.3090070213400002</c:v>
                </c:pt>
                <c:pt idx="10825">
                  <c:v>3.4112226758799999</c:v>
                </c:pt>
                <c:pt idx="10826">
                  <c:v>3.3051729398599998</c:v>
                </c:pt>
                <c:pt idx="10827">
                  <c:v>2.93547109996</c:v>
                </c:pt>
                <c:pt idx="10828">
                  <c:v>2.6534309627299999</c:v>
                </c:pt>
                <c:pt idx="10829">
                  <c:v>2.6853294108300001</c:v>
                </c:pt>
                <c:pt idx="10830">
                  <c:v>2.6138059681899999</c:v>
                </c:pt>
                <c:pt idx="10831">
                  <c:v>2.64973116515</c:v>
                </c:pt>
                <c:pt idx="10832">
                  <c:v>2.8020045431399998</c:v>
                </c:pt>
                <c:pt idx="10833">
                  <c:v>2.8524096105800001</c:v>
                </c:pt>
                <c:pt idx="10834">
                  <c:v>2.9462302028999998</c:v>
                </c:pt>
                <c:pt idx="10835">
                  <c:v>2.9735480072099998</c:v>
                </c:pt>
                <c:pt idx="10836">
                  <c:v>2.9266951948300002</c:v>
                </c:pt>
                <c:pt idx="10837">
                  <c:v>2.9007683437999998</c:v>
                </c:pt>
                <c:pt idx="10838">
                  <c:v>2.8845230504799999</c:v>
                </c:pt>
                <c:pt idx="10839">
                  <c:v>2.9358702927999998</c:v>
                </c:pt>
                <c:pt idx="10840">
                  <c:v>2.9443996065700002</c:v>
                </c:pt>
                <c:pt idx="10841">
                  <c:v>2.9835288052400002</c:v>
                </c:pt>
                <c:pt idx="10842">
                  <c:v>3.25972933651</c:v>
                </c:pt>
                <c:pt idx="10843">
                  <c:v>3.3481285458499999</c:v>
                </c:pt>
                <c:pt idx="10844">
                  <c:v>3.5814014376499999</c:v>
                </c:pt>
                <c:pt idx="10845">
                  <c:v>3.7117418874500001</c:v>
                </c:pt>
                <c:pt idx="10846">
                  <c:v>3.6126707593499998</c:v>
                </c:pt>
                <c:pt idx="10847">
                  <c:v>3.4420525852499999</c:v>
                </c:pt>
                <c:pt idx="10848">
                  <c:v>2.9915270352599999</c:v>
                </c:pt>
                <c:pt idx="10849">
                  <c:v>2.8918601665299999</c:v>
                </c:pt>
                <c:pt idx="10850">
                  <c:v>2.7928519162800001</c:v>
                </c:pt>
                <c:pt idx="10851">
                  <c:v>2.8986413638999999</c:v>
                </c:pt>
                <c:pt idx="10852">
                  <c:v>3.62622008097</c:v>
                </c:pt>
                <c:pt idx="10853">
                  <c:v>4.22686085593</c:v>
                </c:pt>
                <c:pt idx="10854">
                  <c:v>4.4297025092000002</c:v>
                </c:pt>
                <c:pt idx="10855">
                  <c:v>4.5181469027899999</c:v>
                </c:pt>
                <c:pt idx="10856">
                  <c:v>4.6469209823200002</c:v>
                </c:pt>
                <c:pt idx="10857">
                  <c:v>4.7332687788600003</c:v>
                </c:pt>
                <c:pt idx="10858">
                  <c:v>4.8017880112400002</c:v>
                </c:pt>
                <c:pt idx="10859">
                  <c:v>4.9102785061300001</c:v>
                </c:pt>
                <c:pt idx="10860">
                  <c:v>4.9421744971999999</c:v>
                </c:pt>
                <c:pt idx="10861">
                  <c:v>4.8990489945800002</c:v>
                </c:pt>
                <c:pt idx="10862">
                  <c:v>4.8150645517999999</c:v>
                </c:pt>
                <c:pt idx="10863">
                  <c:v>4.4061905923999998</c:v>
                </c:pt>
                <c:pt idx="10864">
                  <c:v>4.3756319765900002</c:v>
                </c:pt>
                <c:pt idx="10865">
                  <c:v>4.4059251225900002</c:v>
                </c:pt>
                <c:pt idx="10866">
                  <c:v>4.3395242347199998</c:v>
                </c:pt>
                <c:pt idx="10867">
                  <c:v>3.7547476089399998</c:v>
                </c:pt>
                <c:pt idx="10868">
                  <c:v>3.6145542664499999</c:v>
                </c:pt>
                <c:pt idx="10869">
                  <c:v>3.4502658013500001</c:v>
                </c:pt>
                <c:pt idx="10870">
                  <c:v>3.1416068530899999</c:v>
                </c:pt>
                <c:pt idx="10871">
                  <c:v>2.8502410072400002</c:v>
                </c:pt>
                <c:pt idx="10872">
                  <c:v>2.7564943528599999</c:v>
                </c:pt>
                <c:pt idx="10873">
                  <c:v>2.5907225041299999</c:v>
                </c:pt>
                <c:pt idx="10874">
                  <c:v>2.3300356067100001</c:v>
                </c:pt>
                <c:pt idx="10875">
                  <c:v>2.2335182755799998</c:v>
                </c:pt>
                <c:pt idx="10876">
                  <c:v>2.1978859205900001</c:v>
                </c:pt>
                <c:pt idx="10877">
                  <c:v>2.1994525124900002</c:v>
                </c:pt>
                <c:pt idx="10878">
                  <c:v>2.1840351516999998</c:v>
                </c:pt>
                <c:pt idx="10879">
                  <c:v>2.1545577271199998</c:v>
                </c:pt>
                <c:pt idx="10880">
                  <c:v>2.2874479981600002</c:v>
                </c:pt>
                <c:pt idx="10881">
                  <c:v>2.4127401288599999</c:v>
                </c:pt>
                <c:pt idx="10882">
                  <c:v>2.4018262468099998</c:v>
                </c:pt>
                <c:pt idx="10883">
                  <c:v>2.3810583461700001</c:v>
                </c:pt>
                <c:pt idx="10884">
                  <c:v>2.4175071030300002</c:v>
                </c:pt>
                <c:pt idx="10885">
                  <c:v>2.3451987780199999</c:v>
                </c:pt>
                <c:pt idx="10886">
                  <c:v>2.3414332312699999</c:v>
                </c:pt>
                <c:pt idx="10887">
                  <c:v>2.2070526877300001</c:v>
                </c:pt>
                <c:pt idx="10888">
                  <c:v>2.2922580939700001</c:v>
                </c:pt>
                <c:pt idx="10889">
                  <c:v>2.3883709899399999</c:v>
                </c:pt>
                <c:pt idx="10890">
                  <c:v>2.5673401026899998</c:v>
                </c:pt>
                <c:pt idx="10891">
                  <c:v>2.6151820773200001</c:v>
                </c:pt>
                <c:pt idx="10892">
                  <c:v>2.56385263625</c:v>
                </c:pt>
                <c:pt idx="10893">
                  <c:v>2.56128568378</c:v>
                </c:pt>
                <c:pt idx="10894">
                  <c:v>2.4867702288400002</c:v>
                </c:pt>
                <c:pt idx="10895">
                  <c:v>2.1221946927799999</c:v>
                </c:pt>
                <c:pt idx="10896">
                  <c:v>2.0763802178500002</c:v>
                </c:pt>
                <c:pt idx="10897">
                  <c:v>2.1223432460899998</c:v>
                </c:pt>
                <c:pt idx="10898">
                  <c:v>1.9914392786699999</c:v>
                </c:pt>
                <c:pt idx="10899">
                  <c:v>1.84383578759</c:v>
                </c:pt>
                <c:pt idx="10900">
                  <c:v>2.0609670107100002</c:v>
                </c:pt>
                <c:pt idx="10901">
                  <c:v>2.2806801905</c:v>
                </c:pt>
                <c:pt idx="10902">
                  <c:v>2.2934186135900001</c:v>
                </c:pt>
                <c:pt idx="10903">
                  <c:v>2.36413957672</c:v>
                </c:pt>
                <c:pt idx="10904">
                  <c:v>2.3934769193499998</c:v>
                </c:pt>
                <c:pt idx="10905">
                  <c:v>2.2847117520100002</c:v>
                </c:pt>
                <c:pt idx="10906">
                  <c:v>2.1458731423000001</c:v>
                </c:pt>
                <c:pt idx="10907">
                  <c:v>2.1222943357299999</c:v>
                </c:pt>
                <c:pt idx="10908">
                  <c:v>2.06400243592</c:v>
                </c:pt>
                <c:pt idx="10909">
                  <c:v>1.9948742581100001</c:v>
                </c:pt>
                <c:pt idx="10910">
                  <c:v>1.9505366893</c:v>
                </c:pt>
                <c:pt idx="10911">
                  <c:v>1.8875118209299999</c:v>
                </c:pt>
                <c:pt idx="10912">
                  <c:v>1.8452789116799999</c:v>
                </c:pt>
                <c:pt idx="10913">
                  <c:v>1.8242873638699999</c:v>
                </c:pt>
                <c:pt idx="10914">
                  <c:v>1.97384244166</c:v>
                </c:pt>
                <c:pt idx="10915">
                  <c:v>2.2390139291</c:v>
                </c:pt>
                <c:pt idx="10916">
                  <c:v>2.50299572038</c:v>
                </c:pt>
                <c:pt idx="10917">
                  <c:v>2.7980251296200001</c:v>
                </c:pt>
                <c:pt idx="10918">
                  <c:v>3.0865814618699998</c:v>
                </c:pt>
                <c:pt idx="10919">
                  <c:v>3.2766684163100002</c:v>
                </c:pt>
                <c:pt idx="10920">
                  <c:v>3.3812841329499999</c:v>
                </c:pt>
                <c:pt idx="10921">
                  <c:v>3.49427921803</c:v>
                </c:pt>
                <c:pt idx="10922">
                  <c:v>3.7059821778300002</c:v>
                </c:pt>
                <c:pt idx="10923">
                  <c:v>3.7548344231800002</c:v>
                </c:pt>
                <c:pt idx="10924">
                  <c:v>3.8151977597800002</c:v>
                </c:pt>
                <c:pt idx="10925">
                  <c:v>3.84395703618</c:v>
                </c:pt>
                <c:pt idx="10926">
                  <c:v>4.6059892044900002</c:v>
                </c:pt>
                <c:pt idx="10927">
                  <c:v>5.2607054743199999</c:v>
                </c:pt>
                <c:pt idx="10928">
                  <c:v>5.4884539910400001</c:v>
                </c:pt>
                <c:pt idx="10929">
                  <c:v>5.53167642934</c:v>
                </c:pt>
                <c:pt idx="10930">
                  <c:v>5.60281990967</c:v>
                </c:pt>
                <c:pt idx="10931">
                  <c:v>5.6141331324700001</c:v>
                </c:pt>
                <c:pt idx="10932">
                  <c:v>5.67576630724</c:v>
                </c:pt>
                <c:pt idx="10933">
                  <c:v>5.6056498811099997</c:v>
                </c:pt>
                <c:pt idx="10934">
                  <c:v>5.5615776352899999</c:v>
                </c:pt>
                <c:pt idx="10935">
                  <c:v>5.4781847183099996</c:v>
                </c:pt>
                <c:pt idx="10936">
                  <c:v>5.4356607947900004</c:v>
                </c:pt>
                <c:pt idx="10937">
                  <c:v>5.5418696260800004</c:v>
                </c:pt>
                <c:pt idx="10938">
                  <c:v>5.5343638977499996</c:v>
                </c:pt>
                <c:pt idx="10939">
                  <c:v>5.9162818695499997</c:v>
                </c:pt>
                <c:pt idx="10940">
                  <c:v>6.3020535338399997</c:v>
                </c:pt>
                <c:pt idx="10941">
                  <c:v>6.4242858742799998</c:v>
                </c:pt>
                <c:pt idx="10942">
                  <c:v>6.5050570061000004</c:v>
                </c:pt>
                <c:pt idx="10943">
                  <c:v>6.5170001622099996</c:v>
                </c:pt>
                <c:pt idx="10944">
                  <c:v>6.6186519551399998</c:v>
                </c:pt>
                <c:pt idx="10945">
                  <c:v>6.6714254625800002</c:v>
                </c:pt>
                <c:pt idx="10946">
                  <c:v>6.5829426171799996</c:v>
                </c:pt>
                <c:pt idx="10947">
                  <c:v>6.5485651220900003</c:v>
                </c:pt>
                <c:pt idx="10948">
                  <c:v>6.6151721287700003</c:v>
                </c:pt>
                <c:pt idx="10949">
                  <c:v>6.6157799325499997</c:v>
                </c:pt>
                <c:pt idx="10950">
                  <c:v>6.5445276109700004</c:v>
                </c:pt>
                <c:pt idx="10951">
                  <c:v>6.3309112444400002</c:v>
                </c:pt>
                <c:pt idx="10952">
                  <c:v>6.2433662827100003</c:v>
                </c:pt>
                <c:pt idx="10953">
                  <c:v>6.1606159162100003</c:v>
                </c:pt>
                <c:pt idx="10954">
                  <c:v>6.1040244190199999</c:v>
                </c:pt>
                <c:pt idx="10955">
                  <c:v>6.1060869572099996</c:v>
                </c:pt>
                <c:pt idx="10956">
                  <c:v>6.1287540076200004</c:v>
                </c:pt>
                <c:pt idx="10957">
                  <c:v>6.1016248534899997</c:v>
                </c:pt>
                <c:pt idx="10958">
                  <c:v>6.04518042698</c:v>
                </c:pt>
                <c:pt idx="10959">
                  <c:v>6.1402138094599996</c:v>
                </c:pt>
                <c:pt idx="10960">
                  <c:v>6.2178323791699999</c:v>
                </c:pt>
                <c:pt idx="10961">
                  <c:v>6.1383587126399997</c:v>
                </c:pt>
                <c:pt idx="10962">
                  <c:v>6.0442292118000003</c:v>
                </c:pt>
                <c:pt idx="10963">
                  <c:v>6.0765581758899998</c:v>
                </c:pt>
                <c:pt idx="10964">
                  <c:v>6.1462313888000004</c:v>
                </c:pt>
                <c:pt idx="10965">
                  <c:v>6.2119430681100001</c:v>
                </c:pt>
                <c:pt idx="10966">
                  <c:v>6.1595526748299996</c:v>
                </c:pt>
                <c:pt idx="10967">
                  <c:v>6.0447024460999996</c:v>
                </c:pt>
                <c:pt idx="10968">
                  <c:v>5.9801167304299998</c:v>
                </c:pt>
                <c:pt idx="10969">
                  <c:v>5.95902775261</c:v>
                </c:pt>
                <c:pt idx="10970">
                  <c:v>5.78600115298</c:v>
                </c:pt>
                <c:pt idx="10971">
                  <c:v>5.7041894405900004</c:v>
                </c:pt>
                <c:pt idx="10972">
                  <c:v>5.7373343118399998</c:v>
                </c:pt>
                <c:pt idx="10973">
                  <c:v>5.9197660883600003</c:v>
                </c:pt>
                <c:pt idx="10974">
                  <c:v>6.0361295717100001</c:v>
                </c:pt>
                <c:pt idx="10975">
                  <c:v>6.1700420637200004</c:v>
                </c:pt>
                <c:pt idx="10976">
                  <c:v>6.2165641351199996</c:v>
                </c:pt>
                <c:pt idx="10977">
                  <c:v>6.2439155536199999</c:v>
                </c:pt>
                <c:pt idx="10978">
                  <c:v>6.1237330132799999</c:v>
                </c:pt>
                <c:pt idx="10979">
                  <c:v>5.7783558494199996</c:v>
                </c:pt>
                <c:pt idx="10980">
                  <c:v>5.4135128870100004</c:v>
                </c:pt>
                <c:pt idx="10981">
                  <c:v>5.0654904971599999</c:v>
                </c:pt>
                <c:pt idx="10982">
                  <c:v>4.6709469560099999</c:v>
                </c:pt>
                <c:pt idx="10983">
                  <c:v>4.3521065464499999</c:v>
                </c:pt>
                <c:pt idx="10984">
                  <c:v>4.1577930213499998</c:v>
                </c:pt>
                <c:pt idx="10985">
                  <c:v>4.0250114162999999</c:v>
                </c:pt>
                <c:pt idx="10986">
                  <c:v>3.9200093891900001</c:v>
                </c:pt>
                <c:pt idx="10987">
                  <c:v>3.84340997825</c:v>
                </c:pt>
                <c:pt idx="10988">
                  <c:v>3.8296182073499998</c:v>
                </c:pt>
                <c:pt idx="10989">
                  <c:v>3.86844694989</c:v>
                </c:pt>
                <c:pt idx="10990">
                  <c:v>3.8637579728799998</c:v>
                </c:pt>
                <c:pt idx="10991">
                  <c:v>3.7939443046700001</c:v>
                </c:pt>
                <c:pt idx="10992">
                  <c:v>3.72056842295</c:v>
                </c:pt>
                <c:pt idx="10993">
                  <c:v>3.6548366306100002</c:v>
                </c:pt>
                <c:pt idx="10994">
                  <c:v>3.5119718559100002</c:v>
                </c:pt>
                <c:pt idx="10995">
                  <c:v>3.5937421428</c:v>
                </c:pt>
                <c:pt idx="10996">
                  <c:v>3.7647122951699998</c:v>
                </c:pt>
                <c:pt idx="10997">
                  <c:v>3.8852588375399999</c:v>
                </c:pt>
                <c:pt idx="10998">
                  <c:v>4.2117382651800002</c:v>
                </c:pt>
                <c:pt idx="10999">
                  <c:v>5.0192455573199997</c:v>
                </c:pt>
                <c:pt idx="11000">
                  <c:v>5.8872178805399997</c:v>
                </c:pt>
                <c:pt idx="11001">
                  <c:v>5.9731984285899999</c:v>
                </c:pt>
                <c:pt idx="11002">
                  <c:v>6.0620834904700001</c:v>
                </c:pt>
                <c:pt idx="11003">
                  <c:v>6.05192120272</c:v>
                </c:pt>
                <c:pt idx="11004">
                  <c:v>6.0788889728699997</c:v>
                </c:pt>
                <c:pt idx="11005">
                  <c:v>6.1172263352799998</c:v>
                </c:pt>
                <c:pt idx="11006">
                  <c:v>6.0559288653300003</c:v>
                </c:pt>
                <c:pt idx="11007">
                  <c:v>5.8724221802400001</c:v>
                </c:pt>
                <c:pt idx="11008">
                  <c:v>5.8048453528800001</c:v>
                </c:pt>
                <c:pt idx="11009">
                  <c:v>5.7171037288699997</c:v>
                </c:pt>
                <c:pt idx="11010">
                  <c:v>5.6544581384799999</c:v>
                </c:pt>
                <c:pt idx="11011">
                  <c:v>5.6434862100199998</c:v>
                </c:pt>
                <c:pt idx="11012">
                  <c:v>5.7083844667800001</c:v>
                </c:pt>
                <c:pt idx="11013">
                  <c:v>5.8412369776500004</c:v>
                </c:pt>
                <c:pt idx="11014">
                  <c:v>5.9424524771399998</c:v>
                </c:pt>
                <c:pt idx="11015">
                  <c:v>5.8901310027199996</c:v>
                </c:pt>
                <c:pt idx="11016">
                  <c:v>5.7199473539000003</c:v>
                </c:pt>
                <c:pt idx="11017">
                  <c:v>5.38939176468</c:v>
                </c:pt>
                <c:pt idx="11018">
                  <c:v>5.1588884928000001</c:v>
                </c:pt>
                <c:pt idx="11019">
                  <c:v>4.9451013288699999</c:v>
                </c:pt>
                <c:pt idx="11020">
                  <c:v>4.7645125287800001</c:v>
                </c:pt>
                <c:pt idx="11021">
                  <c:v>4.7395771899500003</c:v>
                </c:pt>
                <c:pt idx="11022">
                  <c:v>4.7236365284500001</c:v>
                </c:pt>
                <c:pt idx="11023">
                  <c:v>4.6204439648899998</c:v>
                </c:pt>
                <c:pt idx="11024">
                  <c:v>4.5422438854199996</c:v>
                </c:pt>
                <c:pt idx="11025">
                  <c:v>4.5154597924599997</c:v>
                </c:pt>
                <c:pt idx="11026">
                  <c:v>4.6010148333899998</c:v>
                </c:pt>
                <c:pt idx="11027">
                  <c:v>4.6582554785800001</c:v>
                </c:pt>
                <c:pt idx="11028">
                  <c:v>4.78423629012</c:v>
                </c:pt>
                <c:pt idx="11029">
                  <c:v>4.9326925450200001</c:v>
                </c:pt>
                <c:pt idx="11030">
                  <c:v>5.2788649708099999</c:v>
                </c:pt>
                <c:pt idx="11031">
                  <c:v>5.6450178098099997</c:v>
                </c:pt>
                <c:pt idx="11032">
                  <c:v>5.8064168200999999</c:v>
                </c:pt>
                <c:pt idx="11033">
                  <c:v>6.13662033641</c:v>
                </c:pt>
                <c:pt idx="11034">
                  <c:v>6.3740212868699997</c:v>
                </c:pt>
                <c:pt idx="11035">
                  <c:v>6.5802156182599996</c:v>
                </c:pt>
                <c:pt idx="11036">
                  <c:v>6.75844931532</c:v>
                </c:pt>
                <c:pt idx="11037">
                  <c:v>6.8413677247500004</c:v>
                </c:pt>
                <c:pt idx="11038">
                  <c:v>6.9427201693700002</c:v>
                </c:pt>
                <c:pt idx="11039">
                  <c:v>7.0508768756400002</c:v>
                </c:pt>
                <c:pt idx="11040">
                  <c:v>6.9947714316600003</c:v>
                </c:pt>
                <c:pt idx="11041">
                  <c:v>6.99570923958</c:v>
                </c:pt>
                <c:pt idx="11042">
                  <c:v>6.9849073667499999</c:v>
                </c:pt>
                <c:pt idx="11043">
                  <c:v>6.9269115117400002</c:v>
                </c:pt>
                <c:pt idx="11044">
                  <c:v>6.8532533399100002</c:v>
                </c:pt>
                <c:pt idx="11045">
                  <c:v>6.7346187003400004</c:v>
                </c:pt>
                <c:pt idx="11046">
                  <c:v>6.6841711206300003</c:v>
                </c:pt>
                <c:pt idx="11047">
                  <c:v>6.6595924331200003</c:v>
                </c:pt>
                <c:pt idx="11048">
                  <c:v>6.4621510862599996</c:v>
                </c:pt>
                <c:pt idx="11049">
                  <c:v>6.2150937578300001</c:v>
                </c:pt>
                <c:pt idx="11050">
                  <c:v>6.09560069655</c:v>
                </c:pt>
                <c:pt idx="11051">
                  <c:v>5.9440298341800002</c:v>
                </c:pt>
                <c:pt idx="11052">
                  <c:v>5.83809818723</c:v>
                </c:pt>
                <c:pt idx="11053">
                  <c:v>5.7428125314900003</c:v>
                </c:pt>
                <c:pt idx="11054">
                  <c:v>5.7340020673599996</c:v>
                </c:pt>
                <c:pt idx="11055">
                  <c:v>5.6847486608700004</c:v>
                </c:pt>
                <c:pt idx="11056">
                  <c:v>5.7752543694399998</c:v>
                </c:pt>
                <c:pt idx="11057">
                  <c:v>5.7388985315500003</c:v>
                </c:pt>
                <c:pt idx="11058">
                  <c:v>5.8073813462999997</c:v>
                </c:pt>
                <c:pt idx="11059">
                  <c:v>5.8494338929699996</c:v>
                </c:pt>
                <c:pt idx="11060">
                  <c:v>5.99645842314</c:v>
                </c:pt>
                <c:pt idx="11061">
                  <c:v>6.1717470839199997</c:v>
                </c:pt>
                <c:pt idx="11062">
                  <c:v>6.3479940613199997</c:v>
                </c:pt>
                <c:pt idx="11063">
                  <c:v>6.8963150789599998</c:v>
                </c:pt>
                <c:pt idx="11064">
                  <c:v>6.9168837803100001</c:v>
                </c:pt>
                <c:pt idx="11065">
                  <c:v>6.7023030650099997</c:v>
                </c:pt>
                <c:pt idx="11066">
                  <c:v>6.5288082898799997</c:v>
                </c:pt>
                <c:pt idx="11067">
                  <c:v>6.5107093607199999</c:v>
                </c:pt>
                <c:pt idx="11068">
                  <c:v>6.6172134634999997</c:v>
                </c:pt>
                <c:pt idx="11069">
                  <c:v>6.41879965538</c:v>
                </c:pt>
                <c:pt idx="11070">
                  <c:v>5.9852075917500001</c:v>
                </c:pt>
                <c:pt idx="11071">
                  <c:v>5.6050769000100003</c:v>
                </c:pt>
                <c:pt idx="11072">
                  <c:v>5.4967392624000002</c:v>
                </c:pt>
                <c:pt idx="11073">
                  <c:v>5.5143138596699997</c:v>
                </c:pt>
                <c:pt idx="11074">
                  <c:v>5.3865931638699998</c:v>
                </c:pt>
                <c:pt idx="11075">
                  <c:v>5.3934663518199999</c:v>
                </c:pt>
                <c:pt idx="11076">
                  <c:v>5.3406125296000004</c:v>
                </c:pt>
                <c:pt idx="11077">
                  <c:v>5.2037089196600004</c:v>
                </c:pt>
                <c:pt idx="11078">
                  <c:v>5.1155371326000001</c:v>
                </c:pt>
                <c:pt idx="11079">
                  <c:v>5.06126064596</c:v>
                </c:pt>
                <c:pt idx="11080">
                  <c:v>4.94879588466</c:v>
                </c:pt>
                <c:pt idx="11081">
                  <c:v>4.9396289498400003</c:v>
                </c:pt>
                <c:pt idx="11082">
                  <c:v>5.0595274680799998</c:v>
                </c:pt>
                <c:pt idx="11083">
                  <c:v>5.1619796857500004</c:v>
                </c:pt>
                <c:pt idx="11084">
                  <c:v>5.3730633257299996</c:v>
                </c:pt>
                <c:pt idx="11085">
                  <c:v>5.5282537412700004</c:v>
                </c:pt>
                <c:pt idx="11086">
                  <c:v>5.7406371195499997</c:v>
                </c:pt>
                <c:pt idx="11087">
                  <c:v>5.76965860462</c:v>
                </c:pt>
                <c:pt idx="11088">
                  <c:v>5.6426699330099996</c:v>
                </c:pt>
                <c:pt idx="11089">
                  <c:v>5.5857151094999997</c:v>
                </c:pt>
                <c:pt idx="11090">
                  <c:v>5.6002300254700002</c:v>
                </c:pt>
                <c:pt idx="11091">
                  <c:v>5.69241637894</c:v>
                </c:pt>
                <c:pt idx="11092">
                  <c:v>5.7623880899</c:v>
                </c:pt>
                <c:pt idx="11093">
                  <c:v>5.75008878563</c:v>
                </c:pt>
                <c:pt idx="11094">
                  <c:v>5.5877670018299996</c:v>
                </c:pt>
                <c:pt idx="11095">
                  <c:v>5.4641183038800003</c:v>
                </c:pt>
                <c:pt idx="11096">
                  <c:v>5.2753309011800003</c:v>
                </c:pt>
                <c:pt idx="11097">
                  <c:v>5.2193882649200001</c:v>
                </c:pt>
                <c:pt idx="11098">
                  <c:v>5.1805847343</c:v>
                </c:pt>
                <c:pt idx="11099">
                  <c:v>5.2145452343900001</c:v>
                </c:pt>
                <c:pt idx="11100">
                  <c:v>5.2255956319000001</c:v>
                </c:pt>
                <c:pt idx="11101">
                  <c:v>5.2366615519500002</c:v>
                </c:pt>
                <c:pt idx="11102">
                  <c:v>5.2652909890000004</c:v>
                </c:pt>
                <c:pt idx="11103">
                  <c:v>5.3368606075400002</c:v>
                </c:pt>
                <c:pt idx="11104">
                  <c:v>5.4105041805500003</c:v>
                </c:pt>
                <c:pt idx="11105">
                  <c:v>5.4817412402499999</c:v>
                </c:pt>
                <c:pt idx="11106">
                  <c:v>5.5066545946599996</c:v>
                </c:pt>
                <c:pt idx="11107">
                  <c:v>5.2458171484899996</c:v>
                </c:pt>
                <c:pt idx="11108">
                  <c:v>4.7141913618000002</c:v>
                </c:pt>
                <c:pt idx="11109">
                  <c:v>4.5260381440500002</c:v>
                </c:pt>
                <c:pt idx="11110">
                  <c:v>4.4500129073999997</c:v>
                </c:pt>
                <c:pt idx="11111">
                  <c:v>4.4583392341900003</c:v>
                </c:pt>
                <c:pt idx="11112">
                  <c:v>4.4792158596</c:v>
                </c:pt>
                <c:pt idx="11113">
                  <c:v>4.52624579055</c:v>
                </c:pt>
                <c:pt idx="11114">
                  <c:v>4.5576052789199997</c:v>
                </c:pt>
                <c:pt idx="11115">
                  <c:v>4.4718407997799998</c:v>
                </c:pt>
                <c:pt idx="11116">
                  <c:v>4.4355636245500003</c:v>
                </c:pt>
                <c:pt idx="11117">
                  <c:v>4.5110243286199996</c:v>
                </c:pt>
                <c:pt idx="11118">
                  <c:v>4.50925125827</c:v>
                </c:pt>
                <c:pt idx="11119">
                  <c:v>4.4879873870999996</c:v>
                </c:pt>
                <c:pt idx="11120">
                  <c:v>4.4764159567000004</c:v>
                </c:pt>
                <c:pt idx="11121">
                  <c:v>4.4052056186800002</c:v>
                </c:pt>
                <c:pt idx="11122">
                  <c:v>4.1964285434799997</c:v>
                </c:pt>
                <c:pt idx="11123">
                  <c:v>4.05561950359</c:v>
                </c:pt>
                <c:pt idx="11124">
                  <c:v>4.1249292179200001</c:v>
                </c:pt>
                <c:pt idx="11125">
                  <c:v>4.2834994681499996</c:v>
                </c:pt>
                <c:pt idx="11126">
                  <c:v>4.3548358021900002</c:v>
                </c:pt>
                <c:pt idx="11127">
                  <c:v>4.4013023424300002</c:v>
                </c:pt>
                <c:pt idx="11128">
                  <c:v>4.41583131282</c:v>
                </c:pt>
                <c:pt idx="11129">
                  <c:v>4.4090482947799998</c:v>
                </c:pt>
                <c:pt idx="11130">
                  <c:v>4.4373148342200004</c:v>
                </c:pt>
                <c:pt idx="11131">
                  <c:v>4.4986908204000002</c:v>
                </c:pt>
                <c:pt idx="11132">
                  <c:v>4.5276009016099996</c:v>
                </c:pt>
                <c:pt idx="11133">
                  <c:v>4.5066057556399999</c:v>
                </c:pt>
                <c:pt idx="11134">
                  <c:v>4.4095042147100001</c:v>
                </c:pt>
                <c:pt idx="11135">
                  <c:v>4.1734123573800002</c:v>
                </c:pt>
                <c:pt idx="11136">
                  <c:v>4.0739749612000002</c:v>
                </c:pt>
                <c:pt idx="11137">
                  <c:v>4.1156582585299999</c:v>
                </c:pt>
                <c:pt idx="11138">
                  <c:v>4.0787946714599999</c:v>
                </c:pt>
                <c:pt idx="11139">
                  <c:v>4.0091275366000003</c:v>
                </c:pt>
                <c:pt idx="11140">
                  <c:v>3.8592992498899998</c:v>
                </c:pt>
                <c:pt idx="11141">
                  <c:v>3.87801890186</c:v>
                </c:pt>
                <c:pt idx="11142">
                  <c:v>3.9487512535699998</c:v>
                </c:pt>
                <c:pt idx="11143">
                  <c:v>3.9523302059100001</c:v>
                </c:pt>
                <c:pt idx="11144">
                  <c:v>3.92590139673</c:v>
                </c:pt>
                <c:pt idx="11145">
                  <c:v>3.9513171117199999</c:v>
                </c:pt>
                <c:pt idx="11146">
                  <c:v>3.9325491620399999</c:v>
                </c:pt>
                <c:pt idx="11147">
                  <c:v>3.88061230408</c:v>
                </c:pt>
                <c:pt idx="11148">
                  <c:v>3.88849042968</c:v>
                </c:pt>
                <c:pt idx="11149">
                  <c:v>3.9600319003000002</c:v>
                </c:pt>
                <c:pt idx="11150">
                  <c:v>4.0573872899300003</c:v>
                </c:pt>
                <c:pt idx="11151">
                  <c:v>4.0991028547899999</c:v>
                </c:pt>
                <c:pt idx="11152">
                  <c:v>4.1121189904</c:v>
                </c:pt>
                <c:pt idx="11153">
                  <c:v>4.1703564889100004</c:v>
                </c:pt>
                <c:pt idx="11154">
                  <c:v>4.2333857268099999</c:v>
                </c:pt>
                <c:pt idx="11155">
                  <c:v>4.4420610800400002</c:v>
                </c:pt>
                <c:pt idx="11156">
                  <c:v>4.5416580192999998</c:v>
                </c:pt>
                <c:pt idx="11157">
                  <c:v>4.5854080824099999</c:v>
                </c:pt>
                <c:pt idx="11158">
                  <c:v>4.3948165547200002</c:v>
                </c:pt>
                <c:pt idx="11159">
                  <c:v>4.21374099262</c:v>
                </c:pt>
                <c:pt idx="11160">
                  <c:v>4.2922541589499996</c:v>
                </c:pt>
                <c:pt idx="11161">
                  <c:v>4.2469218614399997</c:v>
                </c:pt>
                <c:pt idx="11162">
                  <c:v>4.1542238611700002</c:v>
                </c:pt>
                <c:pt idx="11163">
                  <c:v>4.1177498728800002</c:v>
                </c:pt>
                <c:pt idx="11164">
                  <c:v>4.3170080753700004</c:v>
                </c:pt>
                <c:pt idx="11165">
                  <c:v>4.39680772</c:v>
                </c:pt>
                <c:pt idx="11166">
                  <c:v>4.4834002458800004</c:v>
                </c:pt>
                <c:pt idx="11167">
                  <c:v>4.5885149515199997</c:v>
                </c:pt>
                <c:pt idx="11168">
                  <c:v>4.7335185716900003</c:v>
                </c:pt>
                <c:pt idx="11169">
                  <c:v>4.8586194247199996</c:v>
                </c:pt>
                <c:pt idx="11170">
                  <c:v>4.9277164167700001</c:v>
                </c:pt>
                <c:pt idx="11171">
                  <c:v>4.9450416828700003</c:v>
                </c:pt>
                <c:pt idx="11172">
                  <c:v>4.7980780728300001</c:v>
                </c:pt>
                <c:pt idx="11173">
                  <c:v>4.5524014208899999</c:v>
                </c:pt>
                <c:pt idx="11174">
                  <c:v>4.3718565294999996</c:v>
                </c:pt>
                <c:pt idx="11175">
                  <c:v>4.2198415688399997</c:v>
                </c:pt>
                <c:pt idx="11176">
                  <c:v>4.2106696449100003</c:v>
                </c:pt>
                <c:pt idx="11177">
                  <c:v>4.3270458957800004</c:v>
                </c:pt>
                <c:pt idx="11178">
                  <c:v>4.4651928844700004</c:v>
                </c:pt>
                <c:pt idx="11179">
                  <c:v>4.4991231603699999</c:v>
                </c:pt>
                <c:pt idx="11180">
                  <c:v>4.4441506038299998</c:v>
                </c:pt>
                <c:pt idx="11181">
                  <c:v>4.34842800857</c:v>
                </c:pt>
                <c:pt idx="11182">
                  <c:v>4.3920601452900003</c:v>
                </c:pt>
                <c:pt idx="11183">
                  <c:v>3.9882423580699999</c:v>
                </c:pt>
                <c:pt idx="11184">
                  <c:v>3.88249118351</c:v>
                </c:pt>
                <c:pt idx="11185">
                  <c:v>3.90848241027</c:v>
                </c:pt>
                <c:pt idx="11186">
                  <c:v>4.1302229069600003</c:v>
                </c:pt>
                <c:pt idx="11187">
                  <c:v>3.9262046957800001</c:v>
                </c:pt>
                <c:pt idx="11188">
                  <c:v>3.8143094099599999</c:v>
                </c:pt>
                <c:pt idx="11189">
                  <c:v>3.5702374216099999</c:v>
                </c:pt>
                <c:pt idx="11190">
                  <c:v>3.6779046613999999</c:v>
                </c:pt>
                <c:pt idx="11191">
                  <c:v>3.7558996980499999</c:v>
                </c:pt>
                <c:pt idx="11192">
                  <c:v>3.7792987716600002</c:v>
                </c:pt>
                <c:pt idx="11193">
                  <c:v>3.7165400815499998</c:v>
                </c:pt>
                <c:pt idx="11194">
                  <c:v>3.6582407034000002</c:v>
                </c:pt>
                <c:pt idx="11195">
                  <c:v>3.6251978439200001</c:v>
                </c:pt>
                <c:pt idx="11196">
                  <c:v>3.5785580049500001</c:v>
                </c:pt>
                <c:pt idx="11197">
                  <c:v>3.49798372959</c:v>
                </c:pt>
                <c:pt idx="11198">
                  <c:v>3.4090714474800001</c:v>
                </c:pt>
                <c:pt idx="11199">
                  <c:v>3.4383024995000002</c:v>
                </c:pt>
                <c:pt idx="11200">
                  <c:v>3.4439645081900001</c:v>
                </c:pt>
                <c:pt idx="11201">
                  <c:v>3.5224370599500001</c:v>
                </c:pt>
                <c:pt idx="11202">
                  <c:v>3.5649793484700001</c:v>
                </c:pt>
                <c:pt idx="11203">
                  <c:v>3.5251643834899999</c:v>
                </c:pt>
                <c:pt idx="11204">
                  <c:v>3.57975778528</c:v>
                </c:pt>
                <c:pt idx="11205">
                  <c:v>3.7238658497700001</c:v>
                </c:pt>
                <c:pt idx="11206">
                  <c:v>3.8087754940599998</c:v>
                </c:pt>
                <c:pt idx="11207">
                  <c:v>3.8210529763699999</c:v>
                </c:pt>
                <c:pt idx="11208">
                  <c:v>3.8493047843700001</c:v>
                </c:pt>
                <c:pt idx="11209">
                  <c:v>3.7550028845200001</c:v>
                </c:pt>
                <c:pt idx="11210">
                  <c:v>3.7601729658199998</c:v>
                </c:pt>
                <c:pt idx="11211">
                  <c:v>3.6534358778999998</c:v>
                </c:pt>
                <c:pt idx="11212">
                  <c:v>3.6997359801499998</c:v>
                </c:pt>
                <c:pt idx="11213">
                  <c:v>3.6917186318900002</c:v>
                </c:pt>
                <c:pt idx="11214">
                  <c:v>3.7696754707900002</c:v>
                </c:pt>
                <c:pt idx="11215">
                  <c:v>3.83913727346</c:v>
                </c:pt>
                <c:pt idx="11216">
                  <c:v>3.8932152590700002</c:v>
                </c:pt>
                <c:pt idx="11217">
                  <c:v>3.90940308342</c:v>
                </c:pt>
                <c:pt idx="11218">
                  <c:v>3.80362680575</c:v>
                </c:pt>
                <c:pt idx="11219">
                  <c:v>3.8265718455800002</c:v>
                </c:pt>
                <c:pt idx="11220">
                  <c:v>3.83266971278</c:v>
                </c:pt>
                <c:pt idx="11221">
                  <c:v>3.8573616066600001</c:v>
                </c:pt>
                <c:pt idx="11222">
                  <c:v>3.9757445807799998</c:v>
                </c:pt>
                <c:pt idx="11223">
                  <c:v>4.0346475313900001</c:v>
                </c:pt>
                <c:pt idx="11224">
                  <c:v>4.1580259502899999</c:v>
                </c:pt>
                <c:pt idx="11225">
                  <c:v>4.2379046981600004</c:v>
                </c:pt>
                <c:pt idx="11226">
                  <c:v>4.3381663782500004</c:v>
                </c:pt>
                <c:pt idx="11227">
                  <c:v>4.20201434174</c:v>
                </c:pt>
                <c:pt idx="11228">
                  <c:v>4.2293158324000002</c:v>
                </c:pt>
                <c:pt idx="11229">
                  <c:v>4.1044879619800003</c:v>
                </c:pt>
                <c:pt idx="11230">
                  <c:v>3.7751678004100002</c:v>
                </c:pt>
                <c:pt idx="11231">
                  <c:v>3.54688240165</c:v>
                </c:pt>
                <c:pt idx="11232">
                  <c:v>3.5524161824</c:v>
                </c:pt>
                <c:pt idx="11233">
                  <c:v>3.6571354377400001</c:v>
                </c:pt>
                <c:pt idx="11234">
                  <c:v>3.75750032888</c:v>
                </c:pt>
                <c:pt idx="11235">
                  <c:v>3.7602368303000002</c:v>
                </c:pt>
                <c:pt idx="11236">
                  <c:v>3.8043552752399998</c:v>
                </c:pt>
                <c:pt idx="11237">
                  <c:v>3.8123898187999998</c:v>
                </c:pt>
                <c:pt idx="11238">
                  <c:v>3.6535236696200002</c:v>
                </c:pt>
                <c:pt idx="11239">
                  <c:v>3.7088405793799999</c:v>
                </c:pt>
                <c:pt idx="11240">
                  <c:v>3.8336406523000002</c:v>
                </c:pt>
                <c:pt idx="11241">
                  <c:v>3.7172461766099998</c:v>
                </c:pt>
                <c:pt idx="11242">
                  <c:v>3.6647334260000002</c:v>
                </c:pt>
                <c:pt idx="11243">
                  <c:v>3.53051061107</c:v>
                </c:pt>
                <c:pt idx="11244">
                  <c:v>3.4755401887400001</c:v>
                </c:pt>
                <c:pt idx="11245">
                  <c:v>3.44208948646</c:v>
                </c:pt>
                <c:pt idx="11246">
                  <c:v>3.4043575922499998</c:v>
                </c:pt>
                <c:pt idx="11247">
                  <c:v>3.35314482829</c:v>
                </c:pt>
                <c:pt idx="11248">
                  <c:v>3.3631185456199999</c:v>
                </c:pt>
                <c:pt idx="11249">
                  <c:v>3.5210484820699999</c:v>
                </c:pt>
                <c:pt idx="11250">
                  <c:v>3.6981988566399999</c:v>
                </c:pt>
                <c:pt idx="11251">
                  <c:v>3.76378350365</c:v>
                </c:pt>
                <c:pt idx="11252">
                  <c:v>3.7652283260299999</c:v>
                </c:pt>
                <c:pt idx="11253">
                  <c:v>3.81409912228</c:v>
                </c:pt>
                <c:pt idx="11254">
                  <c:v>4.0122021655899998</c:v>
                </c:pt>
                <c:pt idx="11255">
                  <c:v>4.3195909489100002</c:v>
                </c:pt>
                <c:pt idx="11256">
                  <c:v>4.4697745587900002</c:v>
                </c:pt>
                <c:pt idx="11257">
                  <c:v>4.4540787555100003</c:v>
                </c:pt>
                <c:pt idx="11258">
                  <c:v>4.1247483921499999</c:v>
                </c:pt>
                <c:pt idx="11259">
                  <c:v>4.0250497457999996</c:v>
                </c:pt>
                <c:pt idx="11260">
                  <c:v>4.2184225061899996</c:v>
                </c:pt>
                <c:pt idx="11261">
                  <c:v>4.0680734107900003</c:v>
                </c:pt>
                <c:pt idx="11262">
                  <c:v>4.0607890913800002</c:v>
                </c:pt>
                <c:pt idx="11263">
                  <c:v>4.2078611285600003</c:v>
                </c:pt>
                <c:pt idx="11264">
                  <c:v>4.1257101618499998</c:v>
                </c:pt>
                <c:pt idx="11265">
                  <c:v>4.1596829079499997</c:v>
                </c:pt>
                <c:pt idx="11266">
                  <c:v>4.2642841740600002</c:v>
                </c:pt>
                <c:pt idx="11267">
                  <c:v>4.3610168693600002</c:v>
                </c:pt>
                <c:pt idx="11268">
                  <c:v>4.4703877544699999</c:v>
                </c:pt>
                <c:pt idx="11269">
                  <c:v>4.5039518449599996</c:v>
                </c:pt>
                <c:pt idx="11270">
                  <c:v>4.53523573945</c:v>
                </c:pt>
                <c:pt idx="11271">
                  <c:v>4.5585634660099998</c:v>
                </c:pt>
                <c:pt idx="11272">
                  <c:v>4.6489252263300003</c:v>
                </c:pt>
                <c:pt idx="11273">
                  <c:v>4.7884195221999999</c:v>
                </c:pt>
                <c:pt idx="11274">
                  <c:v>5.0066279314799997</c:v>
                </c:pt>
                <c:pt idx="11275">
                  <c:v>5.53306846014</c:v>
                </c:pt>
                <c:pt idx="11276">
                  <c:v>5.83714364234</c:v>
                </c:pt>
                <c:pt idx="11277">
                  <c:v>6.2823255372600002</c:v>
                </c:pt>
                <c:pt idx="11278">
                  <c:v>6.8475715826599997</c:v>
                </c:pt>
                <c:pt idx="11279">
                  <c:v>7.2317375009599996</c:v>
                </c:pt>
                <c:pt idx="11280">
                  <c:v>7.3975604597400002</c:v>
                </c:pt>
                <c:pt idx="11281">
                  <c:v>7.4637977768999999</c:v>
                </c:pt>
                <c:pt idx="11282">
                  <c:v>7.4675890634000002</c:v>
                </c:pt>
                <c:pt idx="11283">
                  <c:v>7.3517822369800001</c:v>
                </c:pt>
                <c:pt idx="11284">
                  <c:v>7.2888974940400004</c:v>
                </c:pt>
                <c:pt idx="11285">
                  <c:v>7.3046271012200004</c:v>
                </c:pt>
                <c:pt idx="11286">
                  <c:v>7.2761495471800002</c:v>
                </c:pt>
                <c:pt idx="11287">
                  <c:v>7.2164135652699999</c:v>
                </c:pt>
                <c:pt idx="11288">
                  <c:v>7.14490854733</c:v>
                </c:pt>
                <c:pt idx="11289">
                  <c:v>7.0341466445199998</c:v>
                </c:pt>
                <c:pt idx="11290">
                  <c:v>6.7632509001100001</c:v>
                </c:pt>
                <c:pt idx="11291">
                  <c:v>6.6803061782800004</c:v>
                </c:pt>
                <c:pt idx="11292">
                  <c:v>6.5789035635599999</c:v>
                </c:pt>
                <c:pt idx="11293">
                  <c:v>6.5238246737900001</c:v>
                </c:pt>
                <c:pt idx="11294">
                  <c:v>6.4745452090700004</c:v>
                </c:pt>
                <c:pt idx="11295">
                  <c:v>6.42402058427</c:v>
                </c:pt>
                <c:pt idx="11296">
                  <c:v>6.3073138120800003</c:v>
                </c:pt>
                <c:pt idx="11297">
                  <c:v>6.2589766581399999</c:v>
                </c:pt>
                <c:pt idx="11298">
                  <c:v>6.2656862313500001</c:v>
                </c:pt>
                <c:pt idx="11299">
                  <c:v>6.57678411893</c:v>
                </c:pt>
                <c:pt idx="11300">
                  <c:v>7.02840776623</c:v>
                </c:pt>
                <c:pt idx="11301">
                  <c:v>7.5233511081</c:v>
                </c:pt>
                <c:pt idx="11302">
                  <c:v>7.74751180249</c:v>
                </c:pt>
                <c:pt idx="11303">
                  <c:v>7.7854495888199997</c:v>
                </c:pt>
                <c:pt idx="11304">
                  <c:v>7.6060245956800001</c:v>
                </c:pt>
                <c:pt idx="11305">
                  <c:v>6.8702888248700003</c:v>
                </c:pt>
                <c:pt idx="11306">
                  <c:v>6.58602845318</c:v>
                </c:pt>
                <c:pt idx="11307">
                  <c:v>6.4161167795000003</c:v>
                </c:pt>
                <c:pt idx="11308">
                  <c:v>6.57441405358</c:v>
                </c:pt>
                <c:pt idx="11309">
                  <c:v>6.8479052934400002</c:v>
                </c:pt>
                <c:pt idx="11310">
                  <c:v>6.8230653155700001</c:v>
                </c:pt>
                <c:pt idx="11311">
                  <c:v>6.6662646888400001</c:v>
                </c:pt>
                <c:pt idx="11312">
                  <c:v>6.4423683889700003</c:v>
                </c:pt>
                <c:pt idx="11313">
                  <c:v>6.2192868215499999</c:v>
                </c:pt>
                <c:pt idx="11314">
                  <c:v>6.2055711626200001</c:v>
                </c:pt>
                <c:pt idx="11315">
                  <c:v>6.2341028893999999</c:v>
                </c:pt>
                <c:pt idx="11316">
                  <c:v>6.2701597540399998</c:v>
                </c:pt>
                <c:pt idx="11317">
                  <c:v>6.3471633345500003</c:v>
                </c:pt>
                <c:pt idx="11318">
                  <c:v>6.3320526632399998</c:v>
                </c:pt>
                <c:pt idx="11319">
                  <c:v>6.2539622285899998</c:v>
                </c:pt>
                <c:pt idx="11320">
                  <c:v>6.1793416534999999</c:v>
                </c:pt>
                <c:pt idx="11321">
                  <c:v>6.1537571804500004</c:v>
                </c:pt>
                <c:pt idx="11322">
                  <c:v>6.2611500359500001</c:v>
                </c:pt>
                <c:pt idx="11323">
                  <c:v>6.3981819961499999</c:v>
                </c:pt>
                <c:pt idx="11324">
                  <c:v>6.4832951093000002</c:v>
                </c:pt>
                <c:pt idx="11325">
                  <c:v>5.8007091597700002</c:v>
                </c:pt>
                <c:pt idx="11326">
                  <c:v>4.9231512928900001</c:v>
                </c:pt>
                <c:pt idx="11327">
                  <c:v>4.2090476109099999</c:v>
                </c:pt>
                <c:pt idx="11328">
                  <c:v>3.5663575767200002</c:v>
                </c:pt>
                <c:pt idx="11329">
                  <c:v>3.4206121573899999</c:v>
                </c:pt>
                <c:pt idx="11330">
                  <c:v>3.6469123913999999</c:v>
                </c:pt>
                <c:pt idx="11331">
                  <c:v>3.3067748774000001</c:v>
                </c:pt>
                <c:pt idx="11332">
                  <c:v>3.1252878762199998</c:v>
                </c:pt>
                <c:pt idx="11333">
                  <c:v>2.9314934635799998</c:v>
                </c:pt>
                <c:pt idx="11334">
                  <c:v>2.9224222121999999</c:v>
                </c:pt>
                <c:pt idx="11335">
                  <c:v>2.9798933350299999</c:v>
                </c:pt>
                <c:pt idx="11336">
                  <c:v>2.9524156548399998</c:v>
                </c:pt>
                <c:pt idx="11337">
                  <c:v>3.00105311034</c:v>
                </c:pt>
                <c:pt idx="11338">
                  <c:v>3.0400029114199998</c:v>
                </c:pt>
                <c:pt idx="11339">
                  <c:v>3.0882792497099998</c:v>
                </c:pt>
                <c:pt idx="11340">
                  <c:v>3.1650699208100002</c:v>
                </c:pt>
                <c:pt idx="11341">
                  <c:v>3.21226180685</c:v>
                </c:pt>
                <c:pt idx="11342">
                  <c:v>3.2301404419000002</c:v>
                </c:pt>
                <c:pt idx="11343">
                  <c:v>3.25667449543</c:v>
                </c:pt>
                <c:pt idx="11344">
                  <c:v>3.2983626719400001</c:v>
                </c:pt>
                <c:pt idx="11345">
                  <c:v>3.3801859537299999</c:v>
                </c:pt>
                <c:pt idx="11346">
                  <c:v>3.4291324695999998</c:v>
                </c:pt>
                <c:pt idx="11347">
                  <c:v>3.4384491715899999</c:v>
                </c:pt>
                <c:pt idx="11348">
                  <c:v>3.3414377307600001</c:v>
                </c:pt>
                <c:pt idx="11349">
                  <c:v>3.2361555013099998</c:v>
                </c:pt>
                <c:pt idx="11350">
                  <c:v>2.90086271906</c:v>
                </c:pt>
                <c:pt idx="11351">
                  <c:v>2.8626133399100002</c:v>
                </c:pt>
                <c:pt idx="11352">
                  <c:v>2.7539490226300001</c:v>
                </c:pt>
                <c:pt idx="11353">
                  <c:v>2.5198522220199999</c:v>
                </c:pt>
                <c:pt idx="11354">
                  <c:v>2.4187232396599998</c:v>
                </c:pt>
                <c:pt idx="11355">
                  <c:v>2.39945076367</c:v>
                </c:pt>
                <c:pt idx="11356">
                  <c:v>2.4223338879299998</c:v>
                </c:pt>
                <c:pt idx="11357">
                  <c:v>2.5198527483099999</c:v>
                </c:pt>
                <c:pt idx="11358">
                  <c:v>2.61563270128</c:v>
                </c:pt>
                <c:pt idx="11359">
                  <c:v>2.6759775180399998</c:v>
                </c:pt>
                <c:pt idx="11360">
                  <c:v>2.6761159539600001</c:v>
                </c:pt>
                <c:pt idx="11361">
                  <c:v>2.7148731373800001</c:v>
                </c:pt>
                <c:pt idx="11362">
                  <c:v>2.78404989628</c:v>
                </c:pt>
                <c:pt idx="11363">
                  <c:v>2.8915070622900001</c:v>
                </c:pt>
                <c:pt idx="11364">
                  <c:v>3.09766308204</c:v>
                </c:pt>
                <c:pt idx="11365">
                  <c:v>3.2059530362899999</c:v>
                </c:pt>
                <c:pt idx="11366">
                  <c:v>3.3723477643400002</c:v>
                </c:pt>
                <c:pt idx="11367">
                  <c:v>3.56445424709</c:v>
                </c:pt>
                <c:pt idx="11368">
                  <c:v>3.6047190108499998</c:v>
                </c:pt>
                <c:pt idx="11369">
                  <c:v>3.75121542159</c:v>
                </c:pt>
                <c:pt idx="11370">
                  <c:v>3.9299977688299998</c:v>
                </c:pt>
                <c:pt idx="11371">
                  <c:v>3.86156911548</c:v>
                </c:pt>
                <c:pt idx="11372">
                  <c:v>3.9633746426299998</c:v>
                </c:pt>
                <c:pt idx="11373">
                  <c:v>3.6565862191699998</c:v>
                </c:pt>
                <c:pt idx="11374">
                  <c:v>3.2640804834399999</c:v>
                </c:pt>
                <c:pt idx="11375">
                  <c:v>3.3190426198599998</c:v>
                </c:pt>
                <c:pt idx="11376">
                  <c:v>3.1112657604699998</c:v>
                </c:pt>
                <c:pt idx="11377">
                  <c:v>3.2011579166500002</c:v>
                </c:pt>
                <c:pt idx="11378">
                  <c:v>3.1536849247999998</c:v>
                </c:pt>
                <c:pt idx="11379">
                  <c:v>3.1880171864600002</c:v>
                </c:pt>
                <c:pt idx="11380">
                  <c:v>3.2741207645200001</c:v>
                </c:pt>
                <c:pt idx="11381">
                  <c:v>3.4150877912199999</c:v>
                </c:pt>
                <c:pt idx="11382">
                  <c:v>3.5122536767899999</c:v>
                </c:pt>
                <c:pt idx="11383">
                  <c:v>3.6371769710300001</c:v>
                </c:pt>
                <c:pt idx="11384">
                  <c:v>3.72778639079</c:v>
                </c:pt>
                <c:pt idx="11385">
                  <c:v>3.7313679463099998</c:v>
                </c:pt>
                <c:pt idx="11386">
                  <c:v>3.7206630278300001</c:v>
                </c:pt>
                <c:pt idx="11387">
                  <c:v>3.8408862982800001</c:v>
                </c:pt>
                <c:pt idx="11388">
                  <c:v>3.7405287338100002</c:v>
                </c:pt>
                <c:pt idx="11389">
                  <c:v>4.0409501432299999</c:v>
                </c:pt>
                <c:pt idx="11390">
                  <c:v>4.5766060573900003</c:v>
                </c:pt>
                <c:pt idx="11391">
                  <c:v>4.5373401832500004</c:v>
                </c:pt>
                <c:pt idx="11392">
                  <c:v>4.4178050513800002</c:v>
                </c:pt>
                <c:pt idx="11393">
                  <c:v>4.1004693904099998</c:v>
                </c:pt>
                <c:pt idx="11394">
                  <c:v>4.0687690453699998</c:v>
                </c:pt>
                <c:pt idx="11395">
                  <c:v>4.2079635087899998</c:v>
                </c:pt>
                <c:pt idx="11396">
                  <c:v>4.19940660432</c:v>
                </c:pt>
                <c:pt idx="11397">
                  <c:v>3.7405476506699999</c:v>
                </c:pt>
                <c:pt idx="11398">
                  <c:v>3.8073199725200002</c:v>
                </c:pt>
                <c:pt idx="11399">
                  <c:v>4.2297433998800003</c:v>
                </c:pt>
                <c:pt idx="11400">
                  <c:v>4.86166399703</c:v>
                </c:pt>
                <c:pt idx="11401">
                  <c:v>5.3278328026099997</c:v>
                </c:pt>
                <c:pt idx="11402">
                  <c:v>5.5864370677600004</c:v>
                </c:pt>
                <c:pt idx="11403">
                  <c:v>5.6044289522500002</c:v>
                </c:pt>
                <c:pt idx="11404">
                  <c:v>5.6945698844899999</c:v>
                </c:pt>
                <c:pt idx="11405">
                  <c:v>6.0108272713100002</c:v>
                </c:pt>
                <c:pt idx="11406">
                  <c:v>6.1112686798300002</c:v>
                </c:pt>
                <c:pt idx="11407">
                  <c:v>6.20044569537</c:v>
                </c:pt>
                <c:pt idx="11408">
                  <c:v>6.25911428588</c:v>
                </c:pt>
                <c:pt idx="11409">
                  <c:v>6.2502275835800001</c:v>
                </c:pt>
                <c:pt idx="11410">
                  <c:v>6.2320233434799999</c:v>
                </c:pt>
                <c:pt idx="11411">
                  <c:v>6.0289871854900001</c:v>
                </c:pt>
                <c:pt idx="11412">
                  <c:v>5.8718656776499998</c:v>
                </c:pt>
                <c:pt idx="11413">
                  <c:v>5.7162564636999997</c:v>
                </c:pt>
                <c:pt idx="11414">
                  <c:v>5.7104342827099996</c:v>
                </c:pt>
                <c:pt idx="11415">
                  <c:v>5.5953400109200002</c:v>
                </c:pt>
                <c:pt idx="11416">
                  <c:v>5.5658810403099999</c:v>
                </c:pt>
                <c:pt idx="11417">
                  <c:v>5.6088689243900003</c:v>
                </c:pt>
                <c:pt idx="11418">
                  <c:v>5.8338973027199996</c:v>
                </c:pt>
                <c:pt idx="11419">
                  <c:v>6.07288392308</c:v>
                </c:pt>
                <c:pt idx="11420">
                  <c:v>6.1324370466699998</c:v>
                </c:pt>
                <c:pt idx="11421">
                  <c:v>6.3033657560299998</c:v>
                </c:pt>
                <c:pt idx="11422">
                  <c:v>6.5651897003700004</c:v>
                </c:pt>
                <c:pt idx="11423">
                  <c:v>6.5761540794000002</c:v>
                </c:pt>
                <c:pt idx="11424">
                  <c:v>6.5009325712599999</c:v>
                </c:pt>
                <c:pt idx="11425">
                  <c:v>6.2947871042200001</c:v>
                </c:pt>
                <c:pt idx="11426">
                  <c:v>6.8392179458399998</c:v>
                </c:pt>
                <c:pt idx="11427">
                  <c:v>8.0241251601200005</c:v>
                </c:pt>
                <c:pt idx="11428">
                  <c:v>8.5480932815799999</c:v>
                </c:pt>
                <c:pt idx="11429">
                  <c:v>7.53206832444</c:v>
                </c:pt>
                <c:pt idx="11430">
                  <c:v>7.2243454868499999</c:v>
                </c:pt>
                <c:pt idx="11431">
                  <c:v>7.2310797704700001</c:v>
                </c:pt>
                <c:pt idx="11432">
                  <c:v>7.3817603968599999</c:v>
                </c:pt>
                <c:pt idx="11433">
                  <c:v>7.5804277005499996</c:v>
                </c:pt>
                <c:pt idx="11434">
                  <c:v>7.3876073980600001</c:v>
                </c:pt>
                <c:pt idx="11435">
                  <c:v>7.2256788582500002</c:v>
                </c:pt>
                <c:pt idx="11436">
                  <c:v>6.8894056529899999</c:v>
                </c:pt>
                <c:pt idx="11437">
                  <c:v>6.52813909185</c:v>
                </c:pt>
                <c:pt idx="11438">
                  <c:v>6.5107851586900001</c:v>
                </c:pt>
                <c:pt idx="11439">
                  <c:v>6.3835100289</c:v>
                </c:pt>
                <c:pt idx="11440">
                  <c:v>6.3087159205800001</c:v>
                </c:pt>
                <c:pt idx="11441">
                  <c:v>6.37071723627</c:v>
                </c:pt>
                <c:pt idx="11442">
                  <c:v>6.7700081274499997</c:v>
                </c:pt>
                <c:pt idx="11443">
                  <c:v>8.04249516478</c:v>
                </c:pt>
                <c:pt idx="11444">
                  <c:v>7.9508984566200001</c:v>
                </c:pt>
                <c:pt idx="11445">
                  <c:v>7.7733928055000003</c:v>
                </c:pt>
                <c:pt idx="11446">
                  <c:v>7.67717896028</c:v>
                </c:pt>
                <c:pt idx="11447">
                  <c:v>7.4635835741100003</c:v>
                </c:pt>
                <c:pt idx="11448">
                  <c:v>7.0554453396000003</c:v>
                </c:pt>
                <c:pt idx="11449">
                  <c:v>6.9009000586599996</c:v>
                </c:pt>
                <c:pt idx="11450">
                  <c:v>6.7147731176300001</c:v>
                </c:pt>
                <c:pt idx="11451">
                  <c:v>6.8176327145300002</c:v>
                </c:pt>
                <c:pt idx="11452">
                  <c:v>6.6752373572900003</c:v>
                </c:pt>
                <c:pt idx="11453">
                  <c:v>5.6960877319399996</c:v>
                </c:pt>
                <c:pt idx="11454">
                  <c:v>5.3125963782400003</c:v>
                </c:pt>
                <c:pt idx="11455">
                  <c:v>5.3258351104899999</c:v>
                </c:pt>
                <c:pt idx="11456">
                  <c:v>5.1861860720899999</c:v>
                </c:pt>
                <c:pt idx="11457">
                  <c:v>5.1687684383099999</c:v>
                </c:pt>
                <c:pt idx="11458">
                  <c:v>6.1840667592700003</c:v>
                </c:pt>
                <c:pt idx="11459">
                  <c:v>5.9574819799699998</c:v>
                </c:pt>
                <c:pt idx="11460">
                  <c:v>6.0206109866800004</c:v>
                </c:pt>
                <c:pt idx="11461">
                  <c:v>6.3754758315800002</c:v>
                </c:pt>
                <c:pt idx="11462">
                  <c:v>5.9979662637300004</c:v>
                </c:pt>
                <c:pt idx="11463">
                  <c:v>6.4539014440500004</c:v>
                </c:pt>
                <c:pt idx="11464">
                  <c:v>6.1392193699500002</c:v>
                </c:pt>
                <c:pt idx="11465">
                  <c:v>6.3943143399000002</c:v>
                </c:pt>
                <c:pt idx="11466">
                  <c:v>6.4103938978899997</c:v>
                </c:pt>
                <c:pt idx="11467">
                  <c:v>6.3680933405799998</c:v>
                </c:pt>
                <c:pt idx="11468">
                  <c:v>5.9817962395900004</c:v>
                </c:pt>
                <c:pt idx="11469">
                  <c:v>6.2139000634599997</c:v>
                </c:pt>
                <c:pt idx="11470">
                  <c:v>6.0514945839400003</c:v>
                </c:pt>
                <c:pt idx="11471">
                  <c:v>5.9062474411199997</c:v>
                </c:pt>
                <c:pt idx="11472">
                  <c:v>6.0064007069900001</c:v>
                </c:pt>
                <c:pt idx="11473">
                  <c:v>5.9645815872599997</c:v>
                </c:pt>
                <c:pt idx="11474">
                  <c:v>5.6735027357499996</c:v>
                </c:pt>
                <c:pt idx="11475">
                  <c:v>4.9804836485699999</c:v>
                </c:pt>
                <c:pt idx="11476">
                  <c:v>5.4087111853599996</c:v>
                </c:pt>
                <c:pt idx="11477">
                  <c:v>5.7338891058100003</c:v>
                </c:pt>
                <c:pt idx="11478">
                  <c:v>6.0685470717000003</c:v>
                </c:pt>
                <c:pt idx="11479">
                  <c:v>5.9186453678299999</c:v>
                </c:pt>
                <c:pt idx="11480">
                  <c:v>5.9952687822800002</c:v>
                </c:pt>
                <c:pt idx="11481">
                  <c:v>5.9372350564499996</c:v>
                </c:pt>
                <c:pt idx="11482">
                  <c:v>5.69821717635</c:v>
                </c:pt>
                <c:pt idx="11483">
                  <c:v>5.4832770612299999</c:v>
                </c:pt>
                <c:pt idx="11484">
                  <c:v>5.3571317737499999</c:v>
                </c:pt>
                <c:pt idx="11485">
                  <c:v>5.9419580919200001</c:v>
                </c:pt>
                <c:pt idx="11486">
                  <c:v>5.8969934655699996</c:v>
                </c:pt>
                <c:pt idx="11487">
                  <c:v>5.7301801069899998</c:v>
                </c:pt>
                <c:pt idx="11488">
                  <c:v>5.6688772749899998</c:v>
                </c:pt>
                <c:pt idx="11489">
                  <c:v>5.5021683055599997</c:v>
                </c:pt>
                <c:pt idx="11490">
                  <c:v>5.5948196446700003</c:v>
                </c:pt>
                <c:pt idx="11491">
                  <c:v>5.99379905295</c:v>
                </c:pt>
                <c:pt idx="11492">
                  <c:v>5.8681085099999999</c:v>
                </c:pt>
                <c:pt idx="11493">
                  <c:v>5.9123135161200002</c:v>
                </c:pt>
                <c:pt idx="11494">
                  <c:v>6.0711398643300001</c:v>
                </c:pt>
                <c:pt idx="11495">
                  <c:v>6.1757155358500002</c:v>
                </c:pt>
                <c:pt idx="11496">
                  <c:v>6.1001130333100004</c:v>
                </c:pt>
                <c:pt idx="11497">
                  <c:v>5.9451779507999998</c:v>
                </c:pt>
                <c:pt idx="11498">
                  <c:v>5.7676574048999996</c:v>
                </c:pt>
                <c:pt idx="11499">
                  <c:v>5.6507377712500002</c:v>
                </c:pt>
                <c:pt idx="11500">
                  <c:v>5.56797504733</c:v>
                </c:pt>
                <c:pt idx="11501">
                  <c:v>5.4002628543800002</c:v>
                </c:pt>
                <c:pt idx="11502">
                  <c:v>5.8863823970200002</c:v>
                </c:pt>
                <c:pt idx="11503">
                  <c:v>6.1374562185799997</c:v>
                </c:pt>
                <c:pt idx="11504">
                  <c:v>6.1653642211099999</c:v>
                </c:pt>
                <c:pt idx="11505">
                  <c:v>6.1617259403800002</c:v>
                </c:pt>
                <c:pt idx="11506">
                  <c:v>6.4233562064800003</c:v>
                </c:pt>
                <c:pt idx="11507">
                  <c:v>6.3488952440300004</c:v>
                </c:pt>
                <c:pt idx="11508">
                  <c:v>6.5877294154300001</c:v>
                </c:pt>
                <c:pt idx="11509">
                  <c:v>6.2989807737300003</c:v>
                </c:pt>
                <c:pt idx="11510">
                  <c:v>6.0872433019800001</c:v>
                </c:pt>
                <c:pt idx="11511">
                  <c:v>6.6455688467299998</c:v>
                </c:pt>
                <c:pt idx="11512">
                  <c:v>6.7961576025700001</c:v>
                </c:pt>
                <c:pt idx="11513">
                  <c:v>7.0558880640600004</c:v>
                </c:pt>
                <c:pt idx="11514">
                  <c:v>7.1444986585399999</c:v>
                </c:pt>
                <c:pt idx="11515">
                  <c:v>7.2148472729900002</c:v>
                </c:pt>
                <c:pt idx="11516">
                  <c:v>6.6546395081599998</c:v>
                </c:pt>
                <c:pt idx="11517">
                  <c:v>6.3902116947799996</c:v>
                </c:pt>
                <c:pt idx="11518">
                  <c:v>6.2542909262200004</c:v>
                </c:pt>
                <c:pt idx="11519">
                  <c:v>6.04548646854</c:v>
                </c:pt>
                <c:pt idx="11520">
                  <c:v>6.0322919065500002</c:v>
                </c:pt>
                <c:pt idx="11521">
                  <c:v>6.1714928783899996</c:v>
                </c:pt>
                <c:pt idx="11522">
                  <c:v>6.1980171693099999</c:v>
                </c:pt>
                <c:pt idx="11523">
                  <c:v>6.2951862756599999</c:v>
                </c:pt>
                <c:pt idx="11524">
                  <c:v>6.18259023311</c:v>
                </c:pt>
                <c:pt idx="11525">
                  <c:v>5.8739915932500004</c:v>
                </c:pt>
                <c:pt idx="11526">
                  <c:v>5.3892303509200001</c:v>
                </c:pt>
                <c:pt idx="11527">
                  <c:v>6.3313235088799997</c:v>
                </c:pt>
                <c:pt idx="11528">
                  <c:v>5.4054061409800003</c:v>
                </c:pt>
                <c:pt idx="11529">
                  <c:v>5.1399128996199996</c:v>
                </c:pt>
                <c:pt idx="11530">
                  <c:v>6.2700057741700004</c:v>
                </c:pt>
                <c:pt idx="11531">
                  <c:v>6.2675600405900003</c:v>
                </c:pt>
                <c:pt idx="11532">
                  <c:v>5.9432197022700004</c:v>
                </c:pt>
                <c:pt idx="11533">
                  <c:v>5.7481032075199998</c:v>
                </c:pt>
                <c:pt idx="11534">
                  <c:v>5.5786506398000002</c:v>
                </c:pt>
                <c:pt idx="11535">
                  <c:v>5.4500500653500001</c:v>
                </c:pt>
                <c:pt idx="11536">
                  <c:v>5.53698648629</c:v>
                </c:pt>
                <c:pt idx="11537">
                  <c:v>5.7389437349700003</c:v>
                </c:pt>
                <c:pt idx="11538">
                  <c:v>5.8616792151899997</c:v>
                </c:pt>
                <c:pt idx="11539">
                  <c:v>5.9187298070500001</c:v>
                </c:pt>
                <c:pt idx="11540">
                  <c:v>6.0645858166100002</c:v>
                </c:pt>
                <c:pt idx="11541">
                  <c:v>5.7387658245699997</c:v>
                </c:pt>
                <c:pt idx="11542">
                  <c:v>5.4236165766299997</c:v>
                </c:pt>
                <c:pt idx="11543">
                  <c:v>5.37902704516</c:v>
                </c:pt>
                <c:pt idx="11544">
                  <c:v>5.2640520183800001</c:v>
                </c:pt>
                <c:pt idx="11545">
                  <c:v>5.2195420067800002</c:v>
                </c:pt>
                <c:pt idx="11546">
                  <c:v>6.1962927935799996</c:v>
                </c:pt>
                <c:pt idx="11547">
                  <c:v>7.0236611353100002</c:v>
                </c:pt>
                <c:pt idx="11548">
                  <c:v>7.1981777821600001</c:v>
                </c:pt>
                <c:pt idx="11549">
                  <c:v>7.1899378753800001</c:v>
                </c:pt>
                <c:pt idx="11550">
                  <c:v>7.0232612691399998</c:v>
                </c:pt>
                <c:pt idx="11551">
                  <c:v>6.3100062007400002</c:v>
                </c:pt>
                <c:pt idx="11552">
                  <c:v>5.5388166592400001</c:v>
                </c:pt>
                <c:pt idx="11553">
                  <c:v>4.7785239324699997</c:v>
                </c:pt>
                <c:pt idx="11554">
                  <c:v>4.4424789093400001</c:v>
                </c:pt>
                <c:pt idx="11555">
                  <c:v>4.2448511949999999</c:v>
                </c:pt>
                <c:pt idx="11556">
                  <c:v>4.1145994397800001</c:v>
                </c:pt>
                <c:pt idx="11557">
                  <c:v>4.1780622242799996</c:v>
                </c:pt>
                <c:pt idx="11558">
                  <c:v>4.3916722243999997</c:v>
                </c:pt>
                <c:pt idx="11559">
                  <c:v>4.5432161423700004</c:v>
                </c:pt>
                <c:pt idx="11560">
                  <c:v>4.5028690654899997</c:v>
                </c:pt>
                <c:pt idx="11561">
                  <c:v>4.4952413524199999</c:v>
                </c:pt>
                <c:pt idx="11562">
                  <c:v>4.8225269504100003</c:v>
                </c:pt>
                <c:pt idx="11563">
                  <c:v>4.85653857406</c:v>
                </c:pt>
                <c:pt idx="11564">
                  <c:v>4.3209877021600001</c:v>
                </c:pt>
                <c:pt idx="11565">
                  <c:v>4.0177905549300004</c:v>
                </c:pt>
                <c:pt idx="11566">
                  <c:v>3.7090817012000001</c:v>
                </c:pt>
                <c:pt idx="11567">
                  <c:v>3.5368194333399998</c:v>
                </c:pt>
                <c:pt idx="11568">
                  <c:v>3.6122893301699999</c:v>
                </c:pt>
                <c:pt idx="11569">
                  <c:v>3.9395531789099998</c:v>
                </c:pt>
                <c:pt idx="11570">
                  <c:v>3.9445715946200002</c:v>
                </c:pt>
                <c:pt idx="11571">
                  <c:v>3.8628096271099999</c:v>
                </c:pt>
                <c:pt idx="11572">
                  <c:v>3.8087311688900001</c:v>
                </c:pt>
                <c:pt idx="11573">
                  <c:v>3.63731402205</c:v>
                </c:pt>
                <c:pt idx="11574">
                  <c:v>3.5099815246900001</c:v>
                </c:pt>
                <c:pt idx="11575">
                  <c:v>3.5025560609699999</c:v>
                </c:pt>
                <c:pt idx="11576">
                  <c:v>3.5535156795999998</c:v>
                </c:pt>
                <c:pt idx="11577">
                  <c:v>3.5693725215600001</c:v>
                </c:pt>
                <c:pt idx="11578">
                  <c:v>3.6728236932699998</c:v>
                </c:pt>
                <c:pt idx="11579">
                  <c:v>3.7442919247300002</c:v>
                </c:pt>
                <c:pt idx="11580">
                  <c:v>3.7476661845499999</c:v>
                </c:pt>
                <c:pt idx="11581">
                  <c:v>3.7288081716399999</c:v>
                </c:pt>
                <c:pt idx="11582">
                  <c:v>3.7523714800199999</c:v>
                </c:pt>
                <c:pt idx="11583">
                  <c:v>3.7812603557000002</c:v>
                </c:pt>
                <c:pt idx="11584">
                  <c:v>3.82505744411</c:v>
                </c:pt>
                <c:pt idx="11585">
                  <c:v>3.9661580351099999</c:v>
                </c:pt>
                <c:pt idx="11586">
                  <c:v>4.1797960325299996</c:v>
                </c:pt>
                <c:pt idx="11587">
                  <c:v>4.3241127266300001</c:v>
                </c:pt>
                <c:pt idx="11588">
                  <c:v>4.1671308586300002</c:v>
                </c:pt>
                <c:pt idx="11589">
                  <c:v>3.7487224998799999</c:v>
                </c:pt>
                <c:pt idx="11590">
                  <c:v>3.77722905214</c:v>
                </c:pt>
                <c:pt idx="11591">
                  <c:v>3.8304277510800002</c:v>
                </c:pt>
                <c:pt idx="11592">
                  <c:v>3.5202083263700001</c:v>
                </c:pt>
                <c:pt idx="11593">
                  <c:v>3.1366700056300001</c:v>
                </c:pt>
                <c:pt idx="11594">
                  <c:v>3.3011322781099999</c:v>
                </c:pt>
                <c:pt idx="11595">
                  <c:v>3.1451821343400002</c:v>
                </c:pt>
                <c:pt idx="11596">
                  <c:v>3.19121583527</c:v>
                </c:pt>
                <c:pt idx="11597">
                  <c:v>3.13311224602</c:v>
                </c:pt>
                <c:pt idx="11598">
                  <c:v>3.4493138459599999</c:v>
                </c:pt>
                <c:pt idx="11599">
                  <c:v>3.6021040344099999</c:v>
                </c:pt>
                <c:pt idx="11600">
                  <c:v>3.5941414269599998</c:v>
                </c:pt>
                <c:pt idx="11601">
                  <c:v>3.5922799862799999</c:v>
                </c:pt>
                <c:pt idx="11602">
                  <c:v>3.5957249659900001</c:v>
                </c:pt>
                <c:pt idx="11603">
                  <c:v>3.74473731369</c:v>
                </c:pt>
                <c:pt idx="11604">
                  <c:v>3.8509802710300001</c:v>
                </c:pt>
                <c:pt idx="11605">
                  <c:v>3.8723601303200001</c:v>
                </c:pt>
                <c:pt idx="11606">
                  <c:v>3.8876842792300002</c:v>
                </c:pt>
                <c:pt idx="11607">
                  <c:v>3.9945948983699999</c:v>
                </c:pt>
                <c:pt idx="11608">
                  <c:v>4.1225284534400002</c:v>
                </c:pt>
                <c:pt idx="11609">
                  <c:v>4.25590896849</c:v>
                </c:pt>
                <c:pt idx="11610">
                  <c:v>4.1943175089800002</c:v>
                </c:pt>
                <c:pt idx="11611">
                  <c:v>4.1441580136900003</c:v>
                </c:pt>
                <c:pt idx="11612">
                  <c:v>3.95663005813</c:v>
                </c:pt>
                <c:pt idx="11613">
                  <c:v>3.89720825161</c:v>
                </c:pt>
                <c:pt idx="11614">
                  <c:v>3.77256097281</c:v>
                </c:pt>
                <c:pt idx="11615">
                  <c:v>3.8875677046499999</c:v>
                </c:pt>
                <c:pt idx="11616">
                  <c:v>3.9914541528999998</c:v>
                </c:pt>
                <c:pt idx="11617">
                  <c:v>4.0617136075299998</c:v>
                </c:pt>
                <c:pt idx="11618">
                  <c:v>4.1424732660399997</c:v>
                </c:pt>
                <c:pt idx="11619">
                  <c:v>4.2281542375800001</c:v>
                </c:pt>
                <c:pt idx="11620">
                  <c:v>4.3243956113699999</c:v>
                </c:pt>
                <c:pt idx="11621">
                  <c:v>3.99585207877</c:v>
                </c:pt>
                <c:pt idx="11622">
                  <c:v>3.8853133550500001</c:v>
                </c:pt>
                <c:pt idx="11623">
                  <c:v>3.9598744523399998</c:v>
                </c:pt>
                <c:pt idx="11624">
                  <c:v>4.09551499148</c:v>
                </c:pt>
                <c:pt idx="11625">
                  <c:v>4.1521109740600002</c:v>
                </c:pt>
                <c:pt idx="11626">
                  <c:v>4.20053736771</c:v>
                </c:pt>
                <c:pt idx="11627">
                  <c:v>4.1085002322999999</c:v>
                </c:pt>
                <c:pt idx="11628">
                  <c:v>4.0978835601699997</c:v>
                </c:pt>
                <c:pt idx="11629">
                  <c:v>4.0247601099299999</c:v>
                </c:pt>
                <c:pt idx="11630">
                  <c:v>3.9798202681500001</c:v>
                </c:pt>
                <c:pt idx="11631">
                  <c:v>3.9559480530900002</c:v>
                </c:pt>
                <c:pt idx="11632">
                  <c:v>3.9932604005300001</c:v>
                </c:pt>
                <c:pt idx="11633">
                  <c:v>4.2319219273100002</c:v>
                </c:pt>
                <c:pt idx="11634">
                  <c:v>4.3949714568399996</c:v>
                </c:pt>
                <c:pt idx="11635">
                  <c:v>4.4148128295099998</c:v>
                </c:pt>
                <c:pt idx="11636">
                  <c:v>4.1342715439899997</c:v>
                </c:pt>
                <c:pt idx="11637">
                  <c:v>3.85910677079</c:v>
                </c:pt>
                <c:pt idx="11638">
                  <c:v>3.5766714349200002</c:v>
                </c:pt>
                <c:pt idx="11639">
                  <c:v>3.3816926652600001</c:v>
                </c:pt>
                <c:pt idx="11640">
                  <c:v>3.3172314208399998</c:v>
                </c:pt>
                <c:pt idx="11641">
                  <c:v>3.2743779541800002</c:v>
                </c:pt>
                <c:pt idx="11642">
                  <c:v>3.2851699763300002</c:v>
                </c:pt>
                <c:pt idx="11643">
                  <c:v>3.2588105912100001</c:v>
                </c:pt>
                <c:pt idx="11644">
                  <c:v>3.1663067801100002</c:v>
                </c:pt>
                <c:pt idx="11645">
                  <c:v>3.15127963131</c:v>
                </c:pt>
                <c:pt idx="11646">
                  <c:v>3.1224986283199998</c:v>
                </c:pt>
                <c:pt idx="11647">
                  <c:v>3.20375542822</c:v>
                </c:pt>
                <c:pt idx="11648">
                  <c:v>3.25578173704</c:v>
                </c:pt>
                <c:pt idx="11649">
                  <c:v>3.44595854701</c:v>
                </c:pt>
                <c:pt idx="11650">
                  <c:v>3.5630599890300001</c:v>
                </c:pt>
                <c:pt idx="11651">
                  <c:v>3.7242767748499999</c:v>
                </c:pt>
                <c:pt idx="11652">
                  <c:v>3.91862722227</c:v>
                </c:pt>
                <c:pt idx="11653">
                  <c:v>4.0770696376500002</c:v>
                </c:pt>
                <c:pt idx="11654">
                  <c:v>4.4171240275299999</c:v>
                </c:pt>
                <c:pt idx="11655">
                  <c:v>4.6742130479600004</c:v>
                </c:pt>
                <c:pt idx="11656">
                  <c:v>4.8281760924499997</c:v>
                </c:pt>
                <c:pt idx="11657">
                  <c:v>4.8264373354799996</c:v>
                </c:pt>
                <c:pt idx="11658">
                  <c:v>4.8399837272599999</c:v>
                </c:pt>
                <c:pt idx="11659">
                  <c:v>4.8047573384</c:v>
                </c:pt>
                <c:pt idx="11660">
                  <c:v>4.52140319023</c:v>
                </c:pt>
                <c:pt idx="11661">
                  <c:v>4.7472419006899997</c:v>
                </c:pt>
                <c:pt idx="11662">
                  <c:v>4.3372135221799999</c:v>
                </c:pt>
                <c:pt idx="11663">
                  <c:v>4.1357546877600004</c:v>
                </c:pt>
                <c:pt idx="11664">
                  <c:v>4.3337105461599998</c:v>
                </c:pt>
                <c:pt idx="11665">
                  <c:v>4.3700129429099999</c:v>
                </c:pt>
                <c:pt idx="11666">
                  <c:v>4.4125593261600002</c:v>
                </c:pt>
                <c:pt idx="11667">
                  <c:v>4.44604841644</c:v>
                </c:pt>
                <c:pt idx="11668">
                  <c:v>4.3689088755999999</c:v>
                </c:pt>
                <c:pt idx="11669">
                  <c:v>4.3681120377199996</c:v>
                </c:pt>
                <c:pt idx="11670">
                  <c:v>4.2688490438300004</c:v>
                </c:pt>
                <c:pt idx="11671">
                  <c:v>4.3694832186300001</c:v>
                </c:pt>
                <c:pt idx="11672">
                  <c:v>4.4983063420500002</c:v>
                </c:pt>
                <c:pt idx="11673">
                  <c:v>4.4803285544999998</c:v>
                </c:pt>
                <c:pt idx="11674">
                  <c:v>4.4847116314199997</c:v>
                </c:pt>
                <c:pt idx="11675">
                  <c:v>4.4987275633400001</c:v>
                </c:pt>
                <c:pt idx="11676">
                  <c:v>4.5733586217399997</c:v>
                </c:pt>
                <c:pt idx="11677">
                  <c:v>4.6778509692999997</c:v>
                </c:pt>
                <c:pt idx="11678">
                  <c:v>4.6583855466199999</c:v>
                </c:pt>
                <c:pt idx="11679">
                  <c:v>4.6116457391700001</c:v>
                </c:pt>
                <c:pt idx="11680">
                  <c:v>4.5149970549500003</c:v>
                </c:pt>
                <c:pt idx="11681">
                  <c:v>4.4661947554400001</c:v>
                </c:pt>
                <c:pt idx="11682">
                  <c:v>4.43723967715</c:v>
                </c:pt>
                <c:pt idx="11683">
                  <c:v>4.4366712008700002</c:v>
                </c:pt>
                <c:pt idx="11684">
                  <c:v>4.4153718341500001</c:v>
                </c:pt>
                <c:pt idx="11685">
                  <c:v>4.4612503426099996</c:v>
                </c:pt>
                <c:pt idx="11686">
                  <c:v>4.41232936793</c:v>
                </c:pt>
                <c:pt idx="11687">
                  <c:v>4.4209395050399998</c:v>
                </c:pt>
                <c:pt idx="11688">
                  <c:v>4.3524532496499999</c:v>
                </c:pt>
                <c:pt idx="11689">
                  <c:v>4.2240985415600001</c:v>
                </c:pt>
                <c:pt idx="11690">
                  <c:v>4.2024598066500003</c:v>
                </c:pt>
                <c:pt idx="11691">
                  <c:v>4.2521363979100002</c:v>
                </c:pt>
                <c:pt idx="11692">
                  <c:v>4.24452878581</c:v>
                </c:pt>
                <c:pt idx="11693">
                  <c:v>4.2908818157099997</c:v>
                </c:pt>
                <c:pt idx="11694">
                  <c:v>4.3048849239000004</c:v>
                </c:pt>
                <c:pt idx="11695">
                  <c:v>4.3518257614099998</c:v>
                </c:pt>
                <c:pt idx="11696">
                  <c:v>4.5683920981500004</c:v>
                </c:pt>
                <c:pt idx="11697">
                  <c:v>4.8571330469099996</c:v>
                </c:pt>
                <c:pt idx="11698">
                  <c:v>5.0992380822800003</c:v>
                </c:pt>
                <c:pt idx="11699">
                  <c:v>5.2854633632099999</c:v>
                </c:pt>
                <c:pt idx="11700">
                  <c:v>5.4412626779200002</c:v>
                </c:pt>
                <c:pt idx="11701">
                  <c:v>5.5060247923699999</c:v>
                </c:pt>
                <c:pt idx="11702">
                  <c:v>5.5712758839200003</c:v>
                </c:pt>
                <c:pt idx="11703">
                  <c:v>5.6284404539399997</c:v>
                </c:pt>
                <c:pt idx="11704">
                  <c:v>5.5410990372800004</c:v>
                </c:pt>
                <c:pt idx="11705">
                  <c:v>5.6025255853599996</c:v>
                </c:pt>
                <c:pt idx="11706">
                  <c:v>5.6132485833899999</c:v>
                </c:pt>
                <c:pt idx="11707">
                  <c:v>5.4552493489399998</c:v>
                </c:pt>
                <c:pt idx="11708">
                  <c:v>4.9183801734000001</c:v>
                </c:pt>
                <c:pt idx="11709">
                  <c:v>4.8166491009300003</c:v>
                </c:pt>
                <c:pt idx="11710">
                  <c:v>4.7383881911000003</c:v>
                </c:pt>
                <c:pt idx="11711">
                  <c:v>4.6926096526999999</c:v>
                </c:pt>
                <c:pt idx="11712">
                  <c:v>4.5740177700600002</c:v>
                </c:pt>
                <c:pt idx="11713">
                  <c:v>4.4218739803</c:v>
                </c:pt>
                <c:pt idx="11714">
                  <c:v>4.5663596236600004</c:v>
                </c:pt>
                <c:pt idx="11715">
                  <c:v>5.03054079122</c:v>
                </c:pt>
                <c:pt idx="11716">
                  <c:v>5.1505799677599997</c:v>
                </c:pt>
                <c:pt idx="11717">
                  <c:v>5.1842779343299998</c:v>
                </c:pt>
                <c:pt idx="11718">
                  <c:v>5.1969480393899996</c:v>
                </c:pt>
                <c:pt idx="11719">
                  <c:v>5.1273565616400001</c:v>
                </c:pt>
                <c:pt idx="11720">
                  <c:v>5.1049394485799997</c:v>
                </c:pt>
                <c:pt idx="11721">
                  <c:v>5.2488292183900001</c:v>
                </c:pt>
                <c:pt idx="11722">
                  <c:v>5.5093227095100001</c:v>
                </c:pt>
                <c:pt idx="11723">
                  <c:v>5.7759646013900001</c:v>
                </c:pt>
                <c:pt idx="11724">
                  <c:v>5.8883419050599999</c:v>
                </c:pt>
                <c:pt idx="11725">
                  <c:v>5.8207512882300003</c:v>
                </c:pt>
                <c:pt idx="11726">
                  <c:v>5.68906309726</c:v>
                </c:pt>
                <c:pt idx="11727">
                  <c:v>5.7363595816500004</c:v>
                </c:pt>
                <c:pt idx="11728">
                  <c:v>5.7298007981500003</c:v>
                </c:pt>
                <c:pt idx="11729">
                  <c:v>5.6784645067800001</c:v>
                </c:pt>
                <c:pt idx="11730">
                  <c:v>5.9834338186</c:v>
                </c:pt>
                <c:pt idx="11731">
                  <c:v>6.1161005936399997</c:v>
                </c:pt>
                <c:pt idx="11732">
                  <c:v>5.5158700401100003</c:v>
                </c:pt>
                <c:pt idx="11733">
                  <c:v>4.0556109314000004</c:v>
                </c:pt>
                <c:pt idx="11734">
                  <c:v>4.1362342140699999</c:v>
                </c:pt>
                <c:pt idx="11735">
                  <c:v>4.3048534506299996</c:v>
                </c:pt>
                <c:pt idx="11736">
                  <c:v>4.1440970689799999</c:v>
                </c:pt>
                <c:pt idx="11737">
                  <c:v>3.9246049856399998</c:v>
                </c:pt>
                <c:pt idx="11738">
                  <c:v>3.5339256998700002</c:v>
                </c:pt>
                <c:pt idx="11739">
                  <c:v>3.6771327705500001</c:v>
                </c:pt>
                <c:pt idx="11740">
                  <c:v>3.6849882045900002</c:v>
                </c:pt>
                <c:pt idx="11741">
                  <c:v>3.68243423903</c:v>
                </c:pt>
                <c:pt idx="11742">
                  <c:v>3.6602085992800002</c:v>
                </c:pt>
                <c:pt idx="11743">
                  <c:v>3.8273750368599999</c:v>
                </c:pt>
                <c:pt idx="11744">
                  <c:v>4.5474160975400002</c:v>
                </c:pt>
                <c:pt idx="11745">
                  <c:v>4.7950976324400001</c:v>
                </c:pt>
                <c:pt idx="11746">
                  <c:v>4.6802611518099999</c:v>
                </c:pt>
                <c:pt idx="11747">
                  <c:v>4.7398892637000003</c:v>
                </c:pt>
                <c:pt idx="11748">
                  <c:v>4.7680812884300003</c:v>
                </c:pt>
                <c:pt idx="11749">
                  <c:v>4.8173933035500003</c:v>
                </c:pt>
                <c:pt idx="11750">
                  <c:v>4.8552558695799997</c:v>
                </c:pt>
                <c:pt idx="11751">
                  <c:v>4.9944991337999998</c:v>
                </c:pt>
                <c:pt idx="11752">
                  <c:v>4.9081263392899999</c:v>
                </c:pt>
                <c:pt idx="11753">
                  <c:v>5.0552027430699997</c:v>
                </c:pt>
                <c:pt idx="11754">
                  <c:v>5.0487269486799997</c:v>
                </c:pt>
                <c:pt idx="11755">
                  <c:v>5.0760114966599996</c:v>
                </c:pt>
                <c:pt idx="11756">
                  <c:v>4.7622323959899999</c:v>
                </c:pt>
                <c:pt idx="11757">
                  <c:v>4.6707673483200001</c:v>
                </c:pt>
                <c:pt idx="11758">
                  <c:v>5.0196352157600002</c:v>
                </c:pt>
                <c:pt idx="11759">
                  <c:v>4.9368408067300003</c:v>
                </c:pt>
                <c:pt idx="11760">
                  <c:v>4.8348823661600004</c:v>
                </c:pt>
                <c:pt idx="11761">
                  <c:v>4.6972203487200002</c:v>
                </c:pt>
                <c:pt idx="11762">
                  <c:v>4.6986275183400004</c:v>
                </c:pt>
                <c:pt idx="11763">
                  <c:v>4.6186210963800001</c:v>
                </c:pt>
                <c:pt idx="11764">
                  <c:v>4.6816930486399997</c:v>
                </c:pt>
                <c:pt idx="11765">
                  <c:v>4.8388920794599999</c:v>
                </c:pt>
                <c:pt idx="11766">
                  <c:v>4.8466172779900001</c:v>
                </c:pt>
                <c:pt idx="11767">
                  <c:v>4.8323050923900004</c:v>
                </c:pt>
                <c:pt idx="11768">
                  <c:v>4.89115607944</c:v>
                </c:pt>
                <c:pt idx="11769">
                  <c:v>5.1281944696300004</c:v>
                </c:pt>
                <c:pt idx="11770">
                  <c:v>5.1435444217799997</c:v>
                </c:pt>
                <c:pt idx="11771">
                  <c:v>5.2244342012200002</c:v>
                </c:pt>
                <c:pt idx="11772">
                  <c:v>4.81395603055</c:v>
                </c:pt>
                <c:pt idx="11773">
                  <c:v>4.3872600412900002</c:v>
                </c:pt>
                <c:pt idx="11774">
                  <c:v>4.1580767090600004</c:v>
                </c:pt>
                <c:pt idx="11775">
                  <c:v>4.09638382301</c:v>
                </c:pt>
                <c:pt idx="11776">
                  <c:v>4.0630321198199999</c:v>
                </c:pt>
                <c:pt idx="11777">
                  <c:v>4.3185063006000002</c:v>
                </c:pt>
                <c:pt idx="11778">
                  <c:v>4.8041909270499996</c:v>
                </c:pt>
                <c:pt idx="11779">
                  <c:v>5.22338773222</c:v>
                </c:pt>
                <c:pt idx="11780">
                  <c:v>4.9532960465500002</c:v>
                </c:pt>
                <c:pt idx="11781">
                  <c:v>4.4955640415899998</c:v>
                </c:pt>
                <c:pt idx="11782">
                  <c:v>4.29473735878</c:v>
                </c:pt>
                <c:pt idx="11783">
                  <c:v>3.9743742226399998</c:v>
                </c:pt>
                <c:pt idx="11784">
                  <c:v>3.7572465714000001</c:v>
                </c:pt>
                <c:pt idx="11785">
                  <c:v>3.58626169858</c:v>
                </c:pt>
                <c:pt idx="11786">
                  <c:v>3.4596211162400001</c:v>
                </c:pt>
                <c:pt idx="11787">
                  <c:v>2.9415896829600001</c:v>
                </c:pt>
                <c:pt idx="11788">
                  <c:v>2.83855555889</c:v>
                </c:pt>
                <c:pt idx="11789">
                  <c:v>2.7226482346199998</c:v>
                </c:pt>
                <c:pt idx="11790">
                  <c:v>3.0344046436899998</c:v>
                </c:pt>
                <c:pt idx="11791">
                  <c:v>3.4201945523499999</c:v>
                </c:pt>
                <c:pt idx="11792">
                  <c:v>3.7413608004299999</c:v>
                </c:pt>
                <c:pt idx="11793">
                  <c:v>3.7603172429299998</c:v>
                </c:pt>
                <c:pt idx="11794">
                  <c:v>3.4469987906699999</c:v>
                </c:pt>
                <c:pt idx="11795">
                  <c:v>3.2986561602800002</c:v>
                </c:pt>
                <c:pt idx="11796">
                  <c:v>3.1872643313400002</c:v>
                </c:pt>
                <c:pt idx="11797">
                  <c:v>3.30562797333</c:v>
                </c:pt>
                <c:pt idx="11798">
                  <c:v>3.4298462282700002</c:v>
                </c:pt>
                <c:pt idx="11799">
                  <c:v>3.6330277985400001</c:v>
                </c:pt>
                <c:pt idx="11800">
                  <c:v>3.8176445290999999</c:v>
                </c:pt>
                <c:pt idx="11801">
                  <c:v>4.1983255610199999</c:v>
                </c:pt>
                <c:pt idx="11802">
                  <c:v>4.5259259095499997</c:v>
                </c:pt>
                <c:pt idx="11803">
                  <c:v>4.8979959946799996</c:v>
                </c:pt>
                <c:pt idx="11804">
                  <c:v>4.9129077087199997</c:v>
                </c:pt>
                <c:pt idx="11805">
                  <c:v>4.6812555195999996</c:v>
                </c:pt>
                <c:pt idx="11806">
                  <c:v>4.77122960226</c:v>
                </c:pt>
                <c:pt idx="11807">
                  <c:v>4.9274315747499999</c:v>
                </c:pt>
                <c:pt idx="11808">
                  <c:v>4.7936200985999999</c:v>
                </c:pt>
                <c:pt idx="11809">
                  <c:v>4.7493264670300004</c:v>
                </c:pt>
                <c:pt idx="11810">
                  <c:v>4.8347059381799999</c:v>
                </c:pt>
                <c:pt idx="11811">
                  <c:v>4.68881021304</c:v>
                </c:pt>
                <c:pt idx="11812">
                  <c:v>4.6906010666800002</c:v>
                </c:pt>
                <c:pt idx="11813">
                  <c:v>4.7404091785100002</c:v>
                </c:pt>
                <c:pt idx="11814">
                  <c:v>4.46977046639</c:v>
                </c:pt>
                <c:pt idx="11815">
                  <c:v>4.19572887121</c:v>
                </c:pt>
                <c:pt idx="11816">
                  <c:v>4.0719019491999999</c:v>
                </c:pt>
                <c:pt idx="11817">
                  <c:v>3.9892691666400002</c:v>
                </c:pt>
                <c:pt idx="11818">
                  <c:v>3.9703306502000002</c:v>
                </c:pt>
                <c:pt idx="11819">
                  <c:v>4.1938851378499997</c:v>
                </c:pt>
                <c:pt idx="11820">
                  <c:v>4.4851504420000001</c:v>
                </c:pt>
                <c:pt idx="11821">
                  <c:v>4.6535392588400004</c:v>
                </c:pt>
                <c:pt idx="11822">
                  <c:v>4.8161632701299997</c:v>
                </c:pt>
                <c:pt idx="11823">
                  <c:v>4.8304586498699997</c:v>
                </c:pt>
                <c:pt idx="11824">
                  <c:v>4.8807793656199996</c:v>
                </c:pt>
                <c:pt idx="11825">
                  <c:v>4.8762001500899999</c:v>
                </c:pt>
                <c:pt idx="11826">
                  <c:v>5.0340183839900003</c:v>
                </c:pt>
                <c:pt idx="11827">
                  <c:v>5.4677482084099998</c:v>
                </c:pt>
                <c:pt idx="11828">
                  <c:v>4.96557905438</c:v>
                </c:pt>
                <c:pt idx="11829">
                  <c:v>4.7201258422199999</c:v>
                </c:pt>
                <c:pt idx="11830">
                  <c:v>4.66255361203</c:v>
                </c:pt>
                <c:pt idx="11831">
                  <c:v>4.77961768718</c:v>
                </c:pt>
                <c:pt idx="11832">
                  <c:v>4.6242072703500003</c:v>
                </c:pt>
                <c:pt idx="11833">
                  <c:v>4.3266769606300004</c:v>
                </c:pt>
                <c:pt idx="11834">
                  <c:v>4.5963412762700004</c:v>
                </c:pt>
                <c:pt idx="11835">
                  <c:v>4.4261331892099998</c:v>
                </c:pt>
                <c:pt idx="11836">
                  <c:v>4.4974679570799996</c:v>
                </c:pt>
                <c:pt idx="11837">
                  <c:v>4.52089737966</c:v>
                </c:pt>
                <c:pt idx="11838">
                  <c:v>4.9193802530699999</c:v>
                </c:pt>
                <c:pt idx="11839">
                  <c:v>4.8504102677200001</c:v>
                </c:pt>
                <c:pt idx="11840">
                  <c:v>4.8918875347700004</c:v>
                </c:pt>
                <c:pt idx="11841">
                  <c:v>6.7355750316899998</c:v>
                </c:pt>
                <c:pt idx="11842">
                  <c:v>6.3822288339400002</c:v>
                </c:pt>
                <c:pt idx="11843">
                  <c:v>5.7213205412699999</c:v>
                </c:pt>
                <c:pt idx="11844">
                  <c:v>5.91785966604</c:v>
                </c:pt>
                <c:pt idx="11845">
                  <c:v>6.6158232780999997</c:v>
                </c:pt>
                <c:pt idx="11846">
                  <c:v>6.5270263872600003</c:v>
                </c:pt>
                <c:pt idx="11847">
                  <c:v>5.9971861194300002</c:v>
                </c:pt>
                <c:pt idx="11848">
                  <c:v>6.2228588268299996</c:v>
                </c:pt>
                <c:pt idx="11849">
                  <c:v>6.5248891877100004</c:v>
                </c:pt>
                <c:pt idx="11850">
                  <c:v>6.19715142051</c:v>
                </c:pt>
                <c:pt idx="11851">
                  <c:v>5.8302953008999996</c:v>
                </c:pt>
                <c:pt idx="11852">
                  <c:v>5.6962142293899998</c:v>
                </c:pt>
                <c:pt idx="11853">
                  <c:v>5.25657078435</c:v>
                </c:pt>
                <c:pt idx="11854">
                  <c:v>5.1960020519099999</c:v>
                </c:pt>
                <c:pt idx="11855">
                  <c:v>5.2305198325199997</c:v>
                </c:pt>
                <c:pt idx="11856">
                  <c:v>5.1690576540500004</c:v>
                </c:pt>
                <c:pt idx="11857">
                  <c:v>4.9260552203500003</c:v>
                </c:pt>
                <c:pt idx="11858">
                  <c:v>4.95262974089</c:v>
                </c:pt>
                <c:pt idx="11859">
                  <c:v>4.6909117995200003</c:v>
                </c:pt>
                <c:pt idx="11860">
                  <c:v>5.0021812172800004</c:v>
                </c:pt>
                <c:pt idx="11861">
                  <c:v>5.4014158684</c:v>
                </c:pt>
                <c:pt idx="11862">
                  <c:v>5.2536191359700002</c:v>
                </c:pt>
                <c:pt idx="11863">
                  <c:v>5.0277736694600001</c:v>
                </c:pt>
                <c:pt idx="11864">
                  <c:v>5.0262679085200004</c:v>
                </c:pt>
                <c:pt idx="11865">
                  <c:v>5.4913548490600004</c:v>
                </c:pt>
                <c:pt idx="11866">
                  <c:v>5.72265550937</c:v>
                </c:pt>
                <c:pt idx="11867">
                  <c:v>5.6428709896000004</c:v>
                </c:pt>
                <c:pt idx="11868">
                  <c:v>5.88038145254</c:v>
                </c:pt>
                <c:pt idx="11869">
                  <c:v>7.5203738415199997</c:v>
                </c:pt>
                <c:pt idx="11870">
                  <c:v>6.42921338891</c:v>
                </c:pt>
                <c:pt idx="11871">
                  <c:v>6.7832903127900002</c:v>
                </c:pt>
                <c:pt idx="11872">
                  <c:v>6.9228272011299996</c:v>
                </c:pt>
                <c:pt idx="11873">
                  <c:v>6.6705760735200004</c:v>
                </c:pt>
                <c:pt idx="11874">
                  <c:v>6.7863169484699997</c:v>
                </c:pt>
                <c:pt idx="11875">
                  <c:v>7.2008312181500003</c:v>
                </c:pt>
                <c:pt idx="11876">
                  <c:v>7.43440618168</c:v>
                </c:pt>
                <c:pt idx="11877">
                  <c:v>7.4796787988000002</c:v>
                </c:pt>
                <c:pt idx="11878">
                  <c:v>7.0202795456500002</c:v>
                </c:pt>
                <c:pt idx="11879">
                  <c:v>6.7411652369499997</c:v>
                </c:pt>
                <c:pt idx="11880">
                  <c:v>6.7029495103099999</c:v>
                </c:pt>
                <c:pt idx="11881">
                  <c:v>6.4483423529000001</c:v>
                </c:pt>
                <c:pt idx="11882">
                  <c:v>6.6371477241400001</c:v>
                </c:pt>
                <c:pt idx="11883">
                  <c:v>6.7613979155499999</c:v>
                </c:pt>
                <c:pt idx="11884">
                  <c:v>6.9057390515000003</c:v>
                </c:pt>
                <c:pt idx="11885">
                  <c:v>7.1966986721200001</c:v>
                </c:pt>
                <c:pt idx="11886">
                  <c:v>7.7030409144499998</c:v>
                </c:pt>
                <c:pt idx="11887">
                  <c:v>7.6350052929899999</c:v>
                </c:pt>
                <c:pt idx="11888">
                  <c:v>7.31762344852</c:v>
                </c:pt>
                <c:pt idx="11889">
                  <c:v>7.1994812384599998</c:v>
                </c:pt>
                <c:pt idx="11890">
                  <c:v>6.9453766023599997</c:v>
                </c:pt>
                <c:pt idx="11891">
                  <c:v>6.7649590001200002</c:v>
                </c:pt>
                <c:pt idx="11892">
                  <c:v>6.6314383550900002</c:v>
                </c:pt>
                <c:pt idx="11893">
                  <c:v>6.3709884002199999</c:v>
                </c:pt>
                <c:pt idx="11894">
                  <c:v>6.2695849585700003</c:v>
                </c:pt>
                <c:pt idx="11895">
                  <c:v>6.4141748502700002</c:v>
                </c:pt>
                <c:pt idx="11896">
                  <c:v>6.76126108313</c:v>
                </c:pt>
                <c:pt idx="11897">
                  <c:v>7.28265141394</c:v>
                </c:pt>
                <c:pt idx="11898">
                  <c:v>7.3668897162700002</c:v>
                </c:pt>
                <c:pt idx="11899">
                  <c:v>7.0242363398999998</c:v>
                </c:pt>
                <c:pt idx="11900">
                  <c:v>6.6860770824499998</c:v>
                </c:pt>
                <c:pt idx="11901">
                  <c:v>6.6426238020100001</c:v>
                </c:pt>
                <c:pt idx="11902">
                  <c:v>7.0264293338000003</c:v>
                </c:pt>
                <c:pt idx="11903">
                  <c:v>7.0896031412299996</c:v>
                </c:pt>
                <c:pt idx="11904">
                  <c:v>7.1252670420299999</c:v>
                </c:pt>
                <c:pt idx="11905">
                  <c:v>7.58041516724</c:v>
                </c:pt>
                <c:pt idx="11906">
                  <c:v>7.62494850675</c:v>
                </c:pt>
                <c:pt idx="11907">
                  <c:v>7.7636978167699997</c:v>
                </c:pt>
                <c:pt idx="11908">
                  <c:v>7.9719563253299999</c:v>
                </c:pt>
                <c:pt idx="11909">
                  <c:v>9.3280991971600002</c:v>
                </c:pt>
                <c:pt idx="11910">
                  <c:v>9.7668228352300002</c:v>
                </c:pt>
                <c:pt idx="11911">
                  <c:v>9.5022778330600008</c:v>
                </c:pt>
                <c:pt idx="11912">
                  <c:v>8.9438083327300006</c:v>
                </c:pt>
                <c:pt idx="11913">
                  <c:v>9.0795653283900002</c:v>
                </c:pt>
                <c:pt idx="11914">
                  <c:v>8.8112397271099994</c:v>
                </c:pt>
                <c:pt idx="11915">
                  <c:v>8.8205255582300008</c:v>
                </c:pt>
                <c:pt idx="11916">
                  <c:v>8.8516071750599998</c:v>
                </c:pt>
                <c:pt idx="11917">
                  <c:v>8.8425435590700001</c:v>
                </c:pt>
                <c:pt idx="11918">
                  <c:v>9.1711828571199998</c:v>
                </c:pt>
                <c:pt idx="11919">
                  <c:v>9.1644737356399997</c:v>
                </c:pt>
                <c:pt idx="11920">
                  <c:v>9.5407083932300001</c:v>
                </c:pt>
                <c:pt idx="11921">
                  <c:v>9.9126016121700005</c:v>
                </c:pt>
                <c:pt idx="11922">
                  <c:v>10.4768197696</c:v>
                </c:pt>
                <c:pt idx="11923">
                  <c:v>9.9257173664099998</c:v>
                </c:pt>
                <c:pt idx="11924">
                  <c:v>9.4173570782000002</c:v>
                </c:pt>
                <c:pt idx="11925">
                  <c:v>9.5384297005499992</c:v>
                </c:pt>
                <c:pt idx="11926">
                  <c:v>9.5181970252399992</c:v>
                </c:pt>
                <c:pt idx="11927">
                  <c:v>9.4402945982999995</c:v>
                </c:pt>
                <c:pt idx="11928">
                  <c:v>9.3010845309499999</c:v>
                </c:pt>
                <c:pt idx="11929">
                  <c:v>9.4554109617800002</c:v>
                </c:pt>
                <c:pt idx="11930">
                  <c:v>9.2683745819599999</c:v>
                </c:pt>
                <c:pt idx="11931">
                  <c:v>10.469465566</c:v>
                </c:pt>
                <c:pt idx="11932">
                  <c:v>11.3154571691</c:v>
                </c:pt>
                <c:pt idx="11933">
                  <c:v>11.2078104259</c:v>
                </c:pt>
                <c:pt idx="11934">
                  <c:v>10.7423897174</c:v>
                </c:pt>
                <c:pt idx="11935">
                  <c:v>10.163152030699999</c:v>
                </c:pt>
                <c:pt idx="11936">
                  <c:v>9.7752572364999999</c:v>
                </c:pt>
                <c:pt idx="11937">
                  <c:v>9.6447077434300006</c:v>
                </c:pt>
                <c:pt idx="11938">
                  <c:v>9.6030844530700001</c:v>
                </c:pt>
                <c:pt idx="11939">
                  <c:v>9.5153772218500006</c:v>
                </c:pt>
                <c:pt idx="11940">
                  <c:v>9.3284481157200005</c:v>
                </c:pt>
                <c:pt idx="11941">
                  <c:v>8.9112158429600008</c:v>
                </c:pt>
                <c:pt idx="11942">
                  <c:v>8.5119732769500001</c:v>
                </c:pt>
                <c:pt idx="11943">
                  <c:v>8.3632019247600002</c:v>
                </c:pt>
                <c:pt idx="11944">
                  <c:v>8.1653413451799999</c:v>
                </c:pt>
                <c:pt idx="11945">
                  <c:v>8.01240667203</c:v>
                </c:pt>
                <c:pt idx="11946">
                  <c:v>7.7024763571600001</c:v>
                </c:pt>
                <c:pt idx="11947">
                  <c:v>7.1260867295899999</c:v>
                </c:pt>
                <c:pt idx="11948">
                  <c:v>6.8972500654299997</c:v>
                </c:pt>
                <c:pt idx="11949">
                  <c:v>6.7936075392499999</c:v>
                </c:pt>
                <c:pt idx="11950">
                  <c:v>6.7753746509199999</c:v>
                </c:pt>
                <c:pt idx="11951">
                  <c:v>6.8703970650899997</c:v>
                </c:pt>
                <c:pt idx="11952">
                  <c:v>7.7256707165499998</c:v>
                </c:pt>
                <c:pt idx="11953">
                  <c:v>8.0141389241700001</c:v>
                </c:pt>
                <c:pt idx="11954">
                  <c:v>8.73862663271</c:v>
                </c:pt>
                <c:pt idx="11955">
                  <c:v>9.1139567117099993</c:v>
                </c:pt>
                <c:pt idx="11956">
                  <c:v>9.1945132944400001</c:v>
                </c:pt>
                <c:pt idx="11957">
                  <c:v>9.4141435899099992</c:v>
                </c:pt>
                <c:pt idx="11958">
                  <c:v>9.5828082135599999</c:v>
                </c:pt>
                <c:pt idx="11959">
                  <c:v>9.3800482551400002</c:v>
                </c:pt>
                <c:pt idx="11960">
                  <c:v>9.2262555971100007</c:v>
                </c:pt>
                <c:pt idx="11961">
                  <c:v>9.0344234190700003</c:v>
                </c:pt>
                <c:pt idx="11962">
                  <c:v>8.4440747510200005</c:v>
                </c:pt>
                <c:pt idx="11963">
                  <c:v>8.0715209939299992</c:v>
                </c:pt>
                <c:pt idx="11964">
                  <c:v>7.9863081896099999</c:v>
                </c:pt>
                <c:pt idx="11965">
                  <c:v>7.6393109956999998</c:v>
                </c:pt>
                <c:pt idx="11966">
                  <c:v>7.5069309361199998</c:v>
                </c:pt>
                <c:pt idx="11967">
                  <c:v>7.4762835859000001</c:v>
                </c:pt>
                <c:pt idx="11968">
                  <c:v>7.1313378480300003</c:v>
                </c:pt>
                <c:pt idx="11969">
                  <c:v>7.1342783491599997</c:v>
                </c:pt>
                <c:pt idx="11970">
                  <c:v>7.2044915855799996</c:v>
                </c:pt>
                <c:pt idx="11971">
                  <c:v>7.3540764914399999</c:v>
                </c:pt>
                <c:pt idx="11972">
                  <c:v>7.2464518394299997</c:v>
                </c:pt>
                <c:pt idx="11973">
                  <c:v>7.1042841406499999</c:v>
                </c:pt>
                <c:pt idx="11974">
                  <c:v>7.0643499151900002</c:v>
                </c:pt>
                <c:pt idx="11975">
                  <c:v>7.2548820582299998</c:v>
                </c:pt>
                <c:pt idx="11976">
                  <c:v>7.4959843403299997</c:v>
                </c:pt>
                <c:pt idx="11977">
                  <c:v>7.7127029197299999</c:v>
                </c:pt>
                <c:pt idx="11978">
                  <c:v>7.8125566877999999</c:v>
                </c:pt>
                <c:pt idx="11979">
                  <c:v>7.7966599923600004</c:v>
                </c:pt>
                <c:pt idx="11980">
                  <c:v>7.8841870193299997</c:v>
                </c:pt>
                <c:pt idx="11981">
                  <c:v>7.99925162176</c:v>
                </c:pt>
                <c:pt idx="11982">
                  <c:v>8.1193860307300003</c:v>
                </c:pt>
                <c:pt idx="11983">
                  <c:v>8.2622715521799996</c:v>
                </c:pt>
                <c:pt idx="11984">
                  <c:v>8.4056497260899992</c:v>
                </c:pt>
                <c:pt idx="11985">
                  <c:v>8.5259507358299995</c:v>
                </c:pt>
                <c:pt idx="11986">
                  <c:v>8.7065710125599995</c:v>
                </c:pt>
                <c:pt idx="11987">
                  <c:v>8.8128353103299997</c:v>
                </c:pt>
                <c:pt idx="11988">
                  <c:v>8.9293920031400003</c:v>
                </c:pt>
                <c:pt idx="11989">
                  <c:v>8.9231650162499996</c:v>
                </c:pt>
                <c:pt idx="11990">
                  <c:v>8.8793158189099994</c:v>
                </c:pt>
                <c:pt idx="11991">
                  <c:v>8.8331219712299998</c:v>
                </c:pt>
                <c:pt idx="11992">
                  <c:v>8.9020824052300007</c:v>
                </c:pt>
                <c:pt idx="11993">
                  <c:v>9.2522118839100003</c:v>
                </c:pt>
                <c:pt idx="11994">
                  <c:v>9.3370102899299994</c:v>
                </c:pt>
                <c:pt idx="11995">
                  <c:v>9.3392892731499995</c:v>
                </c:pt>
                <c:pt idx="11996">
                  <c:v>9.3220470471799999</c:v>
                </c:pt>
                <c:pt idx="11997">
                  <c:v>9.3605964914099999</c:v>
                </c:pt>
                <c:pt idx="11998">
                  <c:v>8.8650152349799995</c:v>
                </c:pt>
                <c:pt idx="11999">
                  <c:v>8.4175758097899998</c:v>
                </c:pt>
                <c:pt idx="12000">
                  <c:v>8.3170179254499992</c:v>
                </c:pt>
                <c:pt idx="12001">
                  <c:v>8.2821196368799992</c:v>
                </c:pt>
                <c:pt idx="12002">
                  <c:v>8.5035410414499992</c:v>
                </c:pt>
                <c:pt idx="12003">
                  <c:v>8.5458559521200002</c:v>
                </c:pt>
                <c:pt idx="12004">
                  <c:v>8.5707314972800006</c:v>
                </c:pt>
                <c:pt idx="12005">
                  <c:v>8.6105276519299991</c:v>
                </c:pt>
                <c:pt idx="12006">
                  <c:v>8.6209694647399999</c:v>
                </c:pt>
                <c:pt idx="12007">
                  <c:v>8.6762165638699997</c:v>
                </c:pt>
                <c:pt idx="12008">
                  <c:v>8.6588889340099993</c:v>
                </c:pt>
                <c:pt idx="12009">
                  <c:v>8.3860264297999993</c:v>
                </c:pt>
                <c:pt idx="12010">
                  <c:v>8.2075590210999998</c:v>
                </c:pt>
                <c:pt idx="12011">
                  <c:v>8.0022678707499999</c:v>
                </c:pt>
                <c:pt idx="12012">
                  <c:v>7.8298556264899997</c:v>
                </c:pt>
                <c:pt idx="12013">
                  <c:v>7.6185639967699998</c:v>
                </c:pt>
                <c:pt idx="12014">
                  <c:v>7.5163568291400003</c:v>
                </c:pt>
                <c:pt idx="12015">
                  <c:v>7.5048415354799998</c:v>
                </c:pt>
                <c:pt idx="12016">
                  <c:v>7.5014145933199998</c:v>
                </c:pt>
                <c:pt idx="12017">
                  <c:v>7.6366108850899996</c:v>
                </c:pt>
                <c:pt idx="12018">
                  <c:v>7.8178568503200001</c:v>
                </c:pt>
                <c:pt idx="12019">
                  <c:v>7.7453162013999997</c:v>
                </c:pt>
                <c:pt idx="12020">
                  <c:v>7.8968768765900004</c:v>
                </c:pt>
                <c:pt idx="12021">
                  <c:v>8.2452275082500002</c:v>
                </c:pt>
                <c:pt idx="12022">
                  <c:v>8.3229517525300007</c:v>
                </c:pt>
                <c:pt idx="12023">
                  <c:v>8.4024692354700008</c:v>
                </c:pt>
                <c:pt idx="12024">
                  <c:v>8.6208644464000006</c:v>
                </c:pt>
                <c:pt idx="12025">
                  <c:v>8.9797945989900008</c:v>
                </c:pt>
                <c:pt idx="12026">
                  <c:v>9.0936165531600004</c:v>
                </c:pt>
                <c:pt idx="12027">
                  <c:v>9.59269795272</c:v>
                </c:pt>
                <c:pt idx="12028">
                  <c:v>9.7025154778400005</c:v>
                </c:pt>
                <c:pt idx="12029">
                  <c:v>9.8366340044200005</c:v>
                </c:pt>
                <c:pt idx="12030">
                  <c:v>9.7486996595100006</c:v>
                </c:pt>
                <c:pt idx="12031">
                  <c:v>9.6253775682300002</c:v>
                </c:pt>
                <c:pt idx="12032">
                  <c:v>9.3231276741499993</c:v>
                </c:pt>
                <c:pt idx="12033">
                  <c:v>9.10490302981</c:v>
                </c:pt>
                <c:pt idx="12034">
                  <c:v>9.1479782420499998</c:v>
                </c:pt>
                <c:pt idx="12035">
                  <c:v>9.3254349261799998</c:v>
                </c:pt>
                <c:pt idx="12036">
                  <c:v>9.3495715910899992</c:v>
                </c:pt>
                <c:pt idx="12037">
                  <c:v>9.2716436174200005</c:v>
                </c:pt>
                <c:pt idx="12038">
                  <c:v>9.3039662909600001</c:v>
                </c:pt>
                <c:pt idx="12039">
                  <c:v>9.4388290472200005</c:v>
                </c:pt>
                <c:pt idx="12040">
                  <c:v>9.4642591109800005</c:v>
                </c:pt>
                <c:pt idx="12041">
                  <c:v>9.2359365900500006</c:v>
                </c:pt>
                <c:pt idx="12042">
                  <c:v>8.5027495801199997</c:v>
                </c:pt>
                <c:pt idx="12043">
                  <c:v>8.3366629013899995</c:v>
                </c:pt>
                <c:pt idx="12044">
                  <c:v>8.2653891261899997</c:v>
                </c:pt>
                <c:pt idx="12045">
                  <c:v>8.1880568574199994</c:v>
                </c:pt>
                <c:pt idx="12046">
                  <c:v>8.1627532957</c:v>
                </c:pt>
                <c:pt idx="12047">
                  <c:v>7.8160966731099997</c:v>
                </c:pt>
                <c:pt idx="12048">
                  <c:v>7.7912628757300002</c:v>
                </c:pt>
                <c:pt idx="12049">
                  <c:v>7.9337161664</c:v>
                </c:pt>
                <c:pt idx="12050">
                  <c:v>7.8964899986099999</c:v>
                </c:pt>
                <c:pt idx="12051">
                  <c:v>7.7608309423500002</c:v>
                </c:pt>
                <c:pt idx="12052">
                  <c:v>7.7757782712200001</c:v>
                </c:pt>
                <c:pt idx="12053">
                  <c:v>7.6239670156499999</c:v>
                </c:pt>
                <c:pt idx="12054">
                  <c:v>7.6137812023700002</c:v>
                </c:pt>
                <c:pt idx="12055">
                  <c:v>7.2280526787600001</c:v>
                </c:pt>
                <c:pt idx="12056">
                  <c:v>7.1287672664999997</c:v>
                </c:pt>
                <c:pt idx="12057">
                  <c:v>7.1423219681900001</c:v>
                </c:pt>
                <c:pt idx="12058">
                  <c:v>7.0517059675700002</c:v>
                </c:pt>
                <c:pt idx="12059">
                  <c:v>7.0259087747800004</c:v>
                </c:pt>
                <c:pt idx="12060">
                  <c:v>7.0035303131799997</c:v>
                </c:pt>
                <c:pt idx="12061">
                  <c:v>6.9678533376100003</c:v>
                </c:pt>
                <c:pt idx="12062">
                  <c:v>6.93466281211</c:v>
                </c:pt>
                <c:pt idx="12063">
                  <c:v>6.98797746272</c:v>
                </c:pt>
                <c:pt idx="12064">
                  <c:v>7.2645132168700002</c:v>
                </c:pt>
                <c:pt idx="12065">
                  <c:v>7.3300005833900004</c:v>
                </c:pt>
                <c:pt idx="12066">
                  <c:v>7.4406074058699998</c:v>
                </c:pt>
                <c:pt idx="12067">
                  <c:v>7.82155760835</c:v>
                </c:pt>
                <c:pt idx="12068">
                  <c:v>7.6096592452599996</c:v>
                </c:pt>
                <c:pt idx="12069">
                  <c:v>7.1470419645399996</c:v>
                </c:pt>
                <c:pt idx="12070">
                  <c:v>7.3176637545999998</c:v>
                </c:pt>
                <c:pt idx="12071">
                  <c:v>7.6089455454300001</c:v>
                </c:pt>
                <c:pt idx="12072">
                  <c:v>8.3718752331600008</c:v>
                </c:pt>
                <c:pt idx="12073">
                  <c:v>8.9335224138099996</c:v>
                </c:pt>
                <c:pt idx="12074">
                  <c:v>8.9884476901199992</c:v>
                </c:pt>
                <c:pt idx="12075">
                  <c:v>8.9307038580199993</c:v>
                </c:pt>
                <c:pt idx="12076">
                  <c:v>8.9191072945700007</c:v>
                </c:pt>
                <c:pt idx="12077">
                  <c:v>9.5601021509699997</c:v>
                </c:pt>
                <c:pt idx="12078">
                  <c:v>10.161475602699999</c:v>
                </c:pt>
                <c:pt idx="12079">
                  <c:v>10.536478929499999</c:v>
                </c:pt>
                <c:pt idx="12080">
                  <c:v>10.6727186894</c:v>
                </c:pt>
                <c:pt idx="12081">
                  <c:v>11.129604713999999</c:v>
                </c:pt>
                <c:pt idx="12082">
                  <c:v>12.537394281799999</c:v>
                </c:pt>
                <c:pt idx="12083">
                  <c:v>12.1467810382</c:v>
                </c:pt>
                <c:pt idx="12084">
                  <c:v>11.262305185800001</c:v>
                </c:pt>
                <c:pt idx="12085">
                  <c:v>10.695823580000001</c:v>
                </c:pt>
                <c:pt idx="12086">
                  <c:v>10.5483178484</c:v>
                </c:pt>
                <c:pt idx="12087">
                  <c:v>10.3447968475</c:v>
                </c:pt>
                <c:pt idx="12088">
                  <c:v>10.184419120899999</c:v>
                </c:pt>
                <c:pt idx="12089">
                  <c:v>10.465364708499999</c:v>
                </c:pt>
                <c:pt idx="12090">
                  <c:v>10.538222382900001</c:v>
                </c:pt>
                <c:pt idx="12091">
                  <c:v>10.374516115400001</c:v>
                </c:pt>
                <c:pt idx="12092">
                  <c:v>10.1695643746</c:v>
                </c:pt>
                <c:pt idx="12093">
                  <c:v>9.2848761384900005</c:v>
                </c:pt>
                <c:pt idx="12094">
                  <c:v>8.5812858729000006</c:v>
                </c:pt>
                <c:pt idx="12095">
                  <c:v>8.0400092686499995</c:v>
                </c:pt>
                <c:pt idx="12096">
                  <c:v>7.7119491034200003</c:v>
                </c:pt>
                <c:pt idx="12097">
                  <c:v>7.3106720187700001</c:v>
                </c:pt>
                <c:pt idx="12098">
                  <c:v>7.1659153193999998</c:v>
                </c:pt>
                <c:pt idx="12099">
                  <c:v>6.9774368475599999</c:v>
                </c:pt>
                <c:pt idx="12100">
                  <c:v>6.6251876810599999</c:v>
                </c:pt>
                <c:pt idx="12101">
                  <c:v>6.2688440753999997</c:v>
                </c:pt>
                <c:pt idx="12102">
                  <c:v>6.13120349191</c:v>
                </c:pt>
                <c:pt idx="12103">
                  <c:v>5.9851557165899996</c:v>
                </c:pt>
                <c:pt idx="12104">
                  <c:v>6.0943442880100003</c:v>
                </c:pt>
                <c:pt idx="12105">
                  <c:v>6.4448719045900003</c:v>
                </c:pt>
                <c:pt idx="12106">
                  <c:v>6.42356502153</c:v>
                </c:pt>
                <c:pt idx="12107">
                  <c:v>7.0877829016399998</c:v>
                </c:pt>
                <c:pt idx="12108">
                  <c:v>7.1645369400699996</c:v>
                </c:pt>
                <c:pt idx="12109">
                  <c:v>7.0393938368900004</c:v>
                </c:pt>
                <c:pt idx="12110">
                  <c:v>6.7321786482399997</c:v>
                </c:pt>
                <c:pt idx="12111">
                  <c:v>7.0197418804399998</c:v>
                </c:pt>
                <c:pt idx="12112">
                  <c:v>7.11478313813</c:v>
                </c:pt>
                <c:pt idx="12113">
                  <c:v>7.5146050365099999</c:v>
                </c:pt>
                <c:pt idx="12114">
                  <c:v>7.3048151369000003</c:v>
                </c:pt>
                <c:pt idx="12115">
                  <c:v>7.3615507242499998</c:v>
                </c:pt>
                <c:pt idx="12116">
                  <c:v>7.55021240594</c:v>
                </c:pt>
                <c:pt idx="12117">
                  <c:v>8.5913524042499994</c:v>
                </c:pt>
                <c:pt idx="12118">
                  <c:v>8.3473111050399993</c:v>
                </c:pt>
                <c:pt idx="12119">
                  <c:v>6.7456929582600003</c:v>
                </c:pt>
                <c:pt idx="12120">
                  <c:v>6.9999756034500002</c:v>
                </c:pt>
                <c:pt idx="12121">
                  <c:v>6.5298067747699999</c:v>
                </c:pt>
                <c:pt idx="12122">
                  <c:v>5.5886022223399996</c:v>
                </c:pt>
                <c:pt idx="12123">
                  <c:v>5.7169296876100004</c:v>
                </c:pt>
                <c:pt idx="12124">
                  <c:v>6.00858105921</c:v>
                </c:pt>
                <c:pt idx="12125">
                  <c:v>6.88261381477</c:v>
                </c:pt>
                <c:pt idx="12126">
                  <c:v>6.9597762624300001</c:v>
                </c:pt>
                <c:pt idx="12127">
                  <c:v>7.6056843482799996</c:v>
                </c:pt>
                <c:pt idx="12128">
                  <c:v>7.9995872946900004</c:v>
                </c:pt>
                <c:pt idx="12129">
                  <c:v>8.0564674415800006</c:v>
                </c:pt>
                <c:pt idx="12130">
                  <c:v>7.8336351905399999</c:v>
                </c:pt>
                <c:pt idx="12131">
                  <c:v>7.2570176807099998</c:v>
                </c:pt>
                <c:pt idx="12132">
                  <c:v>7.2071400840799997</c:v>
                </c:pt>
                <c:pt idx="12133">
                  <c:v>7.1515033258600003</c:v>
                </c:pt>
                <c:pt idx="12134">
                  <c:v>7.1295040852999998</c:v>
                </c:pt>
                <c:pt idx="12135">
                  <c:v>7.1030882290099999</c:v>
                </c:pt>
                <c:pt idx="12136">
                  <c:v>7.5458622433400002</c:v>
                </c:pt>
                <c:pt idx="12137">
                  <c:v>7.7550797601000001</c:v>
                </c:pt>
                <c:pt idx="12138">
                  <c:v>7.6689983400999999</c:v>
                </c:pt>
                <c:pt idx="12139">
                  <c:v>7.3156108588200004</c:v>
                </c:pt>
                <c:pt idx="12140">
                  <c:v>7.0517974571400002</c:v>
                </c:pt>
                <c:pt idx="12141">
                  <c:v>6.8515299011700002</c:v>
                </c:pt>
                <c:pt idx="12142">
                  <c:v>6.65062758961</c:v>
                </c:pt>
                <c:pt idx="12143">
                  <c:v>6.2168451917400001</c:v>
                </c:pt>
                <c:pt idx="12144">
                  <c:v>6.1753950790300003</c:v>
                </c:pt>
                <c:pt idx="12145">
                  <c:v>6.1737517874399996</c:v>
                </c:pt>
                <c:pt idx="12146">
                  <c:v>6.2704529876299997</c:v>
                </c:pt>
                <c:pt idx="12147">
                  <c:v>6.3152717948500001</c:v>
                </c:pt>
                <c:pt idx="12148">
                  <c:v>6.6321890355799997</c:v>
                </c:pt>
                <c:pt idx="12149">
                  <c:v>6.8120825053000003</c:v>
                </c:pt>
                <c:pt idx="12150">
                  <c:v>7.05558377952</c:v>
                </c:pt>
                <c:pt idx="12151">
                  <c:v>7.62273195625</c:v>
                </c:pt>
                <c:pt idx="12152">
                  <c:v>8.3043788531599994</c:v>
                </c:pt>
                <c:pt idx="12153">
                  <c:v>8.4539127150300004</c:v>
                </c:pt>
                <c:pt idx="12154">
                  <c:v>8.3112325044100004</c:v>
                </c:pt>
                <c:pt idx="12155">
                  <c:v>8.0671826527199997</c:v>
                </c:pt>
                <c:pt idx="12156">
                  <c:v>7.7901887178100004</c:v>
                </c:pt>
                <c:pt idx="12157">
                  <c:v>7.8947023242599998</c:v>
                </c:pt>
                <c:pt idx="12158">
                  <c:v>7.9922762817499997</c:v>
                </c:pt>
                <c:pt idx="12159">
                  <c:v>7.9283963021300004</c:v>
                </c:pt>
                <c:pt idx="12160">
                  <c:v>8.0028467274999997</c:v>
                </c:pt>
                <c:pt idx="12161">
                  <c:v>8.2476857385100004</c:v>
                </c:pt>
                <c:pt idx="12162">
                  <c:v>8.4836428550399994</c:v>
                </c:pt>
                <c:pt idx="12163">
                  <c:v>8.7398236764200004</c:v>
                </c:pt>
                <c:pt idx="12164">
                  <c:v>9.3644175342599993</c:v>
                </c:pt>
                <c:pt idx="12165">
                  <c:v>9.9908295226299995</c:v>
                </c:pt>
                <c:pt idx="12166">
                  <c:v>11.5113889175</c:v>
                </c:pt>
                <c:pt idx="12167">
                  <c:v>12.9408529918</c:v>
                </c:pt>
                <c:pt idx="12168">
                  <c:v>13.1251865505</c:v>
                </c:pt>
                <c:pt idx="12169">
                  <c:v>11.481184765</c:v>
                </c:pt>
                <c:pt idx="12170">
                  <c:v>10.378252894699999</c:v>
                </c:pt>
                <c:pt idx="12171">
                  <c:v>9.3077784367399996</c:v>
                </c:pt>
                <c:pt idx="12172">
                  <c:v>8.4705431525700003</c:v>
                </c:pt>
                <c:pt idx="12173">
                  <c:v>8.2158628155799995</c:v>
                </c:pt>
                <c:pt idx="12174">
                  <c:v>7.7957314966900002</c:v>
                </c:pt>
                <c:pt idx="12175">
                  <c:v>7.6706348810799998</c:v>
                </c:pt>
                <c:pt idx="12176">
                  <c:v>7.7516485833099997</c:v>
                </c:pt>
                <c:pt idx="12177">
                  <c:v>7.85346882252</c:v>
                </c:pt>
                <c:pt idx="12178">
                  <c:v>7.8579104041000001</c:v>
                </c:pt>
                <c:pt idx="12179">
                  <c:v>7.8090341917000003</c:v>
                </c:pt>
                <c:pt idx="12180">
                  <c:v>7.8429831609900003</c:v>
                </c:pt>
                <c:pt idx="12181">
                  <c:v>7.86922591126</c:v>
                </c:pt>
                <c:pt idx="12182">
                  <c:v>7.89620116555</c:v>
                </c:pt>
                <c:pt idx="12183">
                  <c:v>8.0003872927500002</c:v>
                </c:pt>
                <c:pt idx="12184">
                  <c:v>8.1059811904500005</c:v>
                </c:pt>
                <c:pt idx="12185">
                  <c:v>8.1372401105299996</c:v>
                </c:pt>
                <c:pt idx="12186">
                  <c:v>8.4379340953900002</c:v>
                </c:pt>
                <c:pt idx="12187">
                  <c:v>8.7708329909200007</c:v>
                </c:pt>
                <c:pt idx="12188">
                  <c:v>8.8909384052699991</c:v>
                </c:pt>
                <c:pt idx="12189">
                  <c:v>8.9111629023599992</c:v>
                </c:pt>
                <c:pt idx="12190">
                  <c:v>8.7138769514199996</c:v>
                </c:pt>
                <c:pt idx="12191">
                  <c:v>8.4379513905899994</c:v>
                </c:pt>
                <c:pt idx="12192">
                  <c:v>8.1011151680700006</c:v>
                </c:pt>
                <c:pt idx="12193">
                  <c:v>8.0534454750499993</c:v>
                </c:pt>
                <c:pt idx="12194">
                  <c:v>8.0182356401800003</c:v>
                </c:pt>
                <c:pt idx="12195">
                  <c:v>8.1450192306000009</c:v>
                </c:pt>
                <c:pt idx="12196">
                  <c:v>8.4676956396699996</c:v>
                </c:pt>
                <c:pt idx="12197">
                  <c:v>8.4981327378099998</c:v>
                </c:pt>
                <c:pt idx="12198">
                  <c:v>8.5346727497899995</c:v>
                </c:pt>
                <c:pt idx="12199">
                  <c:v>8.6242917701199993</c:v>
                </c:pt>
                <c:pt idx="12200">
                  <c:v>8.5845214036800002</c:v>
                </c:pt>
                <c:pt idx="12201">
                  <c:v>8.3984243130100005</c:v>
                </c:pt>
                <c:pt idx="12202">
                  <c:v>8.4597928306799997</c:v>
                </c:pt>
                <c:pt idx="12203">
                  <c:v>7.9846709481399998</c:v>
                </c:pt>
                <c:pt idx="12204">
                  <c:v>8.62095876297</c:v>
                </c:pt>
                <c:pt idx="12205">
                  <c:v>9.0141689440999997</c:v>
                </c:pt>
                <c:pt idx="12206">
                  <c:v>8.8522367666800008</c:v>
                </c:pt>
                <c:pt idx="12207">
                  <c:v>8.7216017534199999</c:v>
                </c:pt>
                <c:pt idx="12208">
                  <c:v>8.6836296880500008</c:v>
                </c:pt>
                <c:pt idx="12209">
                  <c:v>8.8495233269700009</c:v>
                </c:pt>
                <c:pt idx="12210">
                  <c:v>8.79822579987</c:v>
                </c:pt>
                <c:pt idx="12211">
                  <c:v>8.2902033240200002</c:v>
                </c:pt>
                <c:pt idx="12212">
                  <c:v>7.7906178420099996</c:v>
                </c:pt>
                <c:pt idx="12213">
                  <c:v>7.5754930386000003</c:v>
                </c:pt>
                <c:pt idx="12214">
                  <c:v>6.5762972248000002</c:v>
                </c:pt>
                <c:pt idx="12215">
                  <c:v>6.5200380784799998</c:v>
                </c:pt>
                <c:pt idx="12216">
                  <c:v>6.2885034430599998</c:v>
                </c:pt>
                <c:pt idx="12217">
                  <c:v>6.1856055734000002</c:v>
                </c:pt>
                <c:pt idx="12218">
                  <c:v>6.0692482920500002</c:v>
                </c:pt>
                <c:pt idx="12219">
                  <c:v>5.9529302680000002</c:v>
                </c:pt>
                <c:pt idx="12220">
                  <c:v>5.8073992400499996</c:v>
                </c:pt>
                <c:pt idx="12221">
                  <c:v>5.7196413140700004</c:v>
                </c:pt>
                <c:pt idx="12222">
                  <c:v>5.8003274617300002</c:v>
                </c:pt>
                <c:pt idx="12223">
                  <c:v>6.2283718656699998</c:v>
                </c:pt>
                <c:pt idx="12224">
                  <c:v>6.38925875312</c:v>
                </c:pt>
                <c:pt idx="12225">
                  <c:v>6.5373818622500002</c:v>
                </c:pt>
                <c:pt idx="12226">
                  <c:v>6.67643735502</c:v>
                </c:pt>
                <c:pt idx="12227">
                  <c:v>6.9802609666100004</c:v>
                </c:pt>
                <c:pt idx="12228">
                  <c:v>7.2649670669099997</c:v>
                </c:pt>
                <c:pt idx="12229">
                  <c:v>7.6503233495599998</c:v>
                </c:pt>
                <c:pt idx="12230">
                  <c:v>7.7108177925000003</c:v>
                </c:pt>
                <c:pt idx="12231">
                  <c:v>7.8091520182199998</c:v>
                </c:pt>
                <c:pt idx="12232">
                  <c:v>7.93864875535</c:v>
                </c:pt>
                <c:pt idx="12233">
                  <c:v>8.0069974881500006</c:v>
                </c:pt>
                <c:pt idx="12234">
                  <c:v>8.1128448323000004</c:v>
                </c:pt>
                <c:pt idx="12235">
                  <c:v>8.33160949106</c:v>
                </c:pt>
                <c:pt idx="12236">
                  <c:v>8.5087090826199994</c:v>
                </c:pt>
                <c:pt idx="12237">
                  <c:v>8.4249405184799997</c:v>
                </c:pt>
                <c:pt idx="12238">
                  <c:v>8.0499424082999997</c:v>
                </c:pt>
                <c:pt idx="12239">
                  <c:v>7.8909159117499996</c:v>
                </c:pt>
                <c:pt idx="12240">
                  <c:v>7.4114866034200002</c:v>
                </c:pt>
                <c:pt idx="12241">
                  <c:v>7.6844989137499997</c:v>
                </c:pt>
                <c:pt idx="12242">
                  <c:v>7.2514849016699996</c:v>
                </c:pt>
                <c:pt idx="12243">
                  <c:v>7.2316673967799998</c:v>
                </c:pt>
                <c:pt idx="12244">
                  <c:v>7.4046814725000001</c:v>
                </c:pt>
                <c:pt idx="12245">
                  <c:v>7.64790345739</c:v>
                </c:pt>
                <c:pt idx="12246">
                  <c:v>7.9399027798499997</c:v>
                </c:pt>
                <c:pt idx="12247">
                  <c:v>8.1113409261899996</c:v>
                </c:pt>
                <c:pt idx="12248">
                  <c:v>8.2199105796899996</c:v>
                </c:pt>
                <c:pt idx="12249">
                  <c:v>8.29220046973</c:v>
                </c:pt>
                <c:pt idx="12250">
                  <c:v>8.3428478767200005</c:v>
                </c:pt>
                <c:pt idx="12251">
                  <c:v>8.3220382759200007</c:v>
                </c:pt>
                <c:pt idx="12252">
                  <c:v>8.3251401553999997</c:v>
                </c:pt>
                <c:pt idx="12253">
                  <c:v>8.0099118263399998</c:v>
                </c:pt>
                <c:pt idx="12254">
                  <c:v>7.7831373906200003</c:v>
                </c:pt>
                <c:pt idx="12255">
                  <c:v>7.6241704278500002</c:v>
                </c:pt>
                <c:pt idx="12256">
                  <c:v>7.7757029828800004</c:v>
                </c:pt>
                <c:pt idx="12257">
                  <c:v>7.8074259909099997</c:v>
                </c:pt>
                <c:pt idx="12258">
                  <c:v>6.8431761186199997</c:v>
                </c:pt>
                <c:pt idx="12259">
                  <c:v>6.5087316312099999</c:v>
                </c:pt>
                <c:pt idx="12260">
                  <c:v>7.8130864266</c:v>
                </c:pt>
                <c:pt idx="12261">
                  <c:v>8.3501393347900006</c:v>
                </c:pt>
                <c:pt idx="12262">
                  <c:v>8.1291932729499994</c:v>
                </c:pt>
                <c:pt idx="12263">
                  <c:v>7.7356966735699997</c:v>
                </c:pt>
                <c:pt idx="12264">
                  <c:v>7.7669410877100002</c:v>
                </c:pt>
                <c:pt idx="12265">
                  <c:v>8.1078430259700003</c:v>
                </c:pt>
                <c:pt idx="12266">
                  <c:v>8.3046494275300002</c:v>
                </c:pt>
                <c:pt idx="12267">
                  <c:v>8.4484350753800008</c:v>
                </c:pt>
                <c:pt idx="12268">
                  <c:v>9.04630265692</c:v>
                </c:pt>
                <c:pt idx="12269">
                  <c:v>10.2375633648</c:v>
                </c:pt>
                <c:pt idx="12270">
                  <c:v>10.5991987159</c:v>
                </c:pt>
                <c:pt idx="12271">
                  <c:v>10.7036500289</c:v>
                </c:pt>
                <c:pt idx="12272">
                  <c:v>11.0768748115</c:v>
                </c:pt>
                <c:pt idx="12273">
                  <c:v>11.803280450999999</c:v>
                </c:pt>
                <c:pt idx="12274">
                  <c:v>11.769659171600001</c:v>
                </c:pt>
                <c:pt idx="12275">
                  <c:v>11.4541568624</c:v>
                </c:pt>
                <c:pt idx="12276">
                  <c:v>11.268542692500001</c:v>
                </c:pt>
                <c:pt idx="12277">
                  <c:v>11.135159270899999</c:v>
                </c:pt>
                <c:pt idx="12278">
                  <c:v>11.058436181899999</c:v>
                </c:pt>
                <c:pt idx="12279">
                  <c:v>11.0741011158</c:v>
                </c:pt>
                <c:pt idx="12280">
                  <c:v>11.2294432609</c:v>
                </c:pt>
                <c:pt idx="12281">
                  <c:v>11.3689151408</c:v>
                </c:pt>
                <c:pt idx="12282">
                  <c:v>11.539022318100001</c:v>
                </c:pt>
                <c:pt idx="12283">
                  <c:v>11.700569338899999</c:v>
                </c:pt>
                <c:pt idx="12284">
                  <c:v>10.8027737931</c:v>
                </c:pt>
                <c:pt idx="12285">
                  <c:v>9.8050203275300003</c:v>
                </c:pt>
                <c:pt idx="12286">
                  <c:v>9.5445965506999997</c:v>
                </c:pt>
                <c:pt idx="12287">
                  <c:v>8.6264267236399998</c:v>
                </c:pt>
                <c:pt idx="12288">
                  <c:v>8.1471150844100002</c:v>
                </c:pt>
                <c:pt idx="12289">
                  <c:v>8.1263824803800002</c:v>
                </c:pt>
                <c:pt idx="12290">
                  <c:v>8.0145732469900004</c:v>
                </c:pt>
                <c:pt idx="12291">
                  <c:v>7.8117520821999999</c:v>
                </c:pt>
                <c:pt idx="12292">
                  <c:v>7.9150343270799999</c:v>
                </c:pt>
                <c:pt idx="12293">
                  <c:v>7.8727201351899998</c:v>
                </c:pt>
                <c:pt idx="12294">
                  <c:v>8.0775038304900004</c:v>
                </c:pt>
                <c:pt idx="12295">
                  <c:v>8.0138047601599993</c:v>
                </c:pt>
                <c:pt idx="12296">
                  <c:v>8.0464320269500007</c:v>
                </c:pt>
                <c:pt idx="12297">
                  <c:v>8.0015476753799994</c:v>
                </c:pt>
                <c:pt idx="12298">
                  <c:v>7.96567669571</c:v>
                </c:pt>
                <c:pt idx="12299">
                  <c:v>8.0608195921199997</c:v>
                </c:pt>
                <c:pt idx="12300">
                  <c:v>8.1029153075699991</c:v>
                </c:pt>
                <c:pt idx="12301">
                  <c:v>7.9690637337999997</c:v>
                </c:pt>
                <c:pt idx="12302">
                  <c:v>7.6516098535800001</c:v>
                </c:pt>
                <c:pt idx="12303">
                  <c:v>7.6757861111799999</c:v>
                </c:pt>
                <c:pt idx="12304">
                  <c:v>7.7026429797800002</c:v>
                </c:pt>
                <c:pt idx="12305">
                  <c:v>7.6846979003699998</c:v>
                </c:pt>
                <c:pt idx="12306">
                  <c:v>7.1210379940499999</c:v>
                </c:pt>
                <c:pt idx="12307">
                  <c:v>6.7106422874399998</c:v>
                </c:pt>
                <c:pt idx="12308">
                  <c:v>6.6576324206299997</c:v>
                </c:pt>
                <c:pt idx="12309">
                  <c:v>6.6709181274900002</c:v>
                </c:pt>
                <c:pt idx="12310">
                  <c:v>6.73352706984</c:v>
                </c:pt>
                <c:pt idx="12311">
                  <c:v>6.4963956741300004</c:v>
                </c:pt>
                <c:pt idx="12312">
                  <c:v>6.6932825615800002</c:v>
                </c:pt>
                <c:pt idx="12313">
                  <c:v>7.6575418367400001</c:v>
                </c:pt>
                <c:pt idx="12314">
                  <c:v>8.4793780009800006</c:v>
                </c:pt>
                <c:pt idx="12315">
                  <c:v>8.8391669209400003</c:v>
                </c:pt>
                <c:pt idx="12316">
                  <c:v>9.0141593322600002</c:v>
                </c:pt>
                <c:pt idx="12317">
                  <c:v>9.2862552274399999</c:v>
                </c:pt>
                <c:pt idx="12318">
                  <c:v>9.7602398888700002</c:v>
                </c:pt>
                <c:pt idx="12319">
                  <c:v>10.0382413071</c:v>
                </c:pt>
                <c:pt idx="12320">
                  <c:v>10.1567828139</c:v>
                </c:pt>
                <c:pt idx="12321">
                  <c:v>10.075791326499999</c:v>
                </c:pt>
                <c:pt idx="12322">
                  <c:v>10.149174261500001</c:v>
                </c:pt>
                <c:pt idx="12323">
                  <c:v>10.2381476888</c:v>
                </c:pt>
                <c:pt idx="12324">
                  <c:v>9.7902362192299996</c:v>
                </c:pt>
                <c:pt idx="12325">
                  <c:v>9.0160012974099999</c:v>
                </c:pt>
                <c:pt idx="12326">
                  <c:v>8.7458398114300007</c:v>
                </c:pt>
                <c:pt idx="12327">
                  <c:v>8.7561271748300005</c:v>
                </c:pt>
                <c:pt idx="12328">
                  <c:v>8.9374858355299995</c:v>
                </c:pt>
                <c:pt idx="12329">
                  <c:v>8.9384271346999995</c:v>
                </c:pt>
                <c:pt idx="12330">
                  <c:v>8.99790685404</c:v>
                </c:pt>
                <c:pt idx="12331">
                  <c:v>9.66156403918</c:v>
                </c:pt>
                <c:pt idx="12332">
                  <c:v>9.8650164096800008</c:v>
                </c:pt>
                <c:pt idx="12333">
                  <c:v>10.369410546099999</c:v>
                </c:pt>
                <c:pt idx="12334">
                  <c:v>10.4255178876</c:v>
                </c:pt>
                <c:pt idx="12335">
                  <c:v>10.6527310737</c:v>
                </c:pt>
                <c:pt idx="12336">
                  <c:v>10.899572601499999</c:v>
                </c:pt>
                <c:pt idx="12337">
                  <c:v>10.4046403383</c:v>
                </c:pt>
                <c:pt idx="12338">
                  <c:v>9.7512958079699992</c:v>
                </c:pt>
                <c:pt idx="12339">
                  <c:v>9.5286735299800007</c:v>
                </c:pt>
                <c:pt idx="12340">
                  <c:v>9.6326047163300004</c:v>
                </c:pt>
                <c:pt idx="12341">
                  <c:v>9.8860542688499997</c:v>
                </c:pt>
                <c:pt idx="12342">
                  <c:v>9.5506467857700006</c:v>
                </c:pt>
                <c:pt idx="12343">
                  <c:v>9.3736874443999998</c:v>
                </c:pt>
                <c:pt idx="12344">
                  <c:v>9.1997167310400005</c:v>
                </c:pt>
                <c:pt idx="12345">
                  <c:v>8.9406004253999996</c:v>
                </c:pt>
                <c:pt idx="12346">
                  <c:v>8.6388735421200007</c:v>
                </c:pt>
                <c:pt idx="12347">
                  <c:v>8.6284392951599997</c:v>
                </c:pt>
                <c:pt idx="12348">
                  <c:v>8.8377753158000001</c:v>
                </c:pt>
                <c:pt idx="12349">
                  <c:v>9.2492971362900001</c:v>
                </c:pt>
                <c:pt idx="12350">
                  <c:v>9.1679094605600007</c:v>
                </c:pt>
                <c:pt idx="12351">
                  <c:v>9.0141999176300001</c:v>
                </c:pt>
                <c:pt idx="12352">
                  <c:v>9.6099146956899997</c:v>
                </c:pt>
                <c:pt idx="12353">
                  <c:v>10.022509640399999</c:v>
                </c:pt>
                <c:pt idx="12354">
                  <c:v>11.3622361607</c:v>
                </c:pt>
                <c:pt idx="12355">
                  <c:v>12.4496546371</c:v>
                </c:pt>
                <c:pt idx="12356">
                  <c:v>13.4288905858</c:v>
                </c:pt>
                <c:pt idx="12357">
                  <c:v>13.7208644841</c:v>
                </c:pt>
                <c:pt idx="12358">
                  <c:v>13.4809790963</c:v>
                </c:pt>
                <c:pt idx="12359">
                  <c:v>12.959582300599999</c:v>
                </c:pt>
                <c:pt idx="12360">
                  <c:v>12.544746051000001</c:v>
                </c:pt>
                <c:pt idx="12361">
                  <c:v>12.218015377</c:v>
                </c:pt>
                <c:pt idx="12362">
                  <c:v>12.261350890499999</c:v>
                </c:pt>
                <c:pt idx="12363">
                  <c:v>12.656955995500001</c:v>
                </c:pt>
                <c:pt idx="12364">
                  <c:v>12.3300547194</c:v>
                </c:pt>
                <c:pt idx="12365">
                  <c:v>12.6842463034</c:v>
                </c:pt>
                <c:pt idx="12366">
                  <c:v>12.8356624976</c:v>
                </c:pt>
                <c:pt idx="12367">
                  <c:v>12.8596699836</c:v>
                </c:pt>
                <c:pt idx="12368">
                  <c:v>13.1113889901</c:v>
                </c:pt>
                <c:pt idx="12369">
                  <c:v>13.20411451</c:v>
                </c:pt>
                <c:pt idx="12370">
                  <c:v>13.5099959064</c:v>
                </c:pt>
                <c:pt idx="12371">
                  <c:v>13.578404770700001</c:v>
                </c:pt>
                <c:pt idx="12372">
                  <c:v>13.657022354</c:v>
                </c:pt>
                <c:pt idx="12373">
                  <c:v>13.682701353200001</c:v>
                </c:pt>
                <c:pt idx="12374">
                  <c:v>13.624896534099999</c:v>
                </c:pt>
                <c:pt idx="12375">
                  <c:v>13.527446396</c:v>
                </c:pt>
                <c:pt idx="12376">
                  <c:v>13.514589169200001</c:v>
                </c:pt>
                <c:pt idx="12377">
                  <c:v>13.601845060400001</c:v>
                </c:pt>
                <c:pt idx="12378">
                  <c:v>13.939723645300001</c:v>
                </c:pt>
                <c:pt idx="12379">
                  <c:v>14.0269608744</c:v>
                </c:pt>
                <c:pt idx="12380">
                  <c:v>13.730860551299999</c:v>
                </c:pt>
                <c:pt idx="12381">
                  <c:v>13.2250281535</c:v>
                </c:pt>
                <c:pt idx="12382">
                  <c:v>12.828707572500001</c:v>
                </c:pt>
                <c:pt idx="12383">
                  <c:v>12.440066745299999</c:v>
                </c:pt>
                <c:pt idx="12384">
                  <c:v>11.891320243199999</c:v>
                </c:pt>
                <c:pt idx="12385">
                  <c:v>11.9369190961</c:v>
                </c:pt>
                <c:pt idx="12386">
                  <c:v>11.9847880404</c:v>
                </c:pt>
                <c:pt idx="12387">
                  <c:v>11.998563900800001</c:v>
                </c:pt>
                <c:pt idx="12388">
                  <c:v>12.1400544384</c:v>
                </c:pt>
                <c:pt idx="12389">
                  <c:v>12.398821182500001</c:v>
                </c:pt>
                <c:pt idx="12390">
                  <c:v>13.026950470799999</c:v>
                </c:pt>
                <c:pt idx="12391">
                  <c:v>13.517899910700001</c:v>
                </c:pt>
                <c:pt idx="12392">
                  <c:v>14.168539234200001</c:v>
                </c:pt>
                <c:pt idx="12393">
                  <c:v>13.593203710499999</c:v>
                </c:pt>
                <c:pt idx="12394">
                  <c:v>13.2576202223</c:v>
                </c:pt>
                <c:pt idx="12395">
                  <c:v>13.094387662600001</c:v>
                </c:pt>
                <c:pt idx="12396">
                  <c:v>13.2538017824</c:v>
                </c:pt>
                <c:pt idx="12397">
                  <c:v>13.1827591825</c:v>
                </c:pt>
                <c:pt idx="12398">
                  <c:v>13.422927383399999</c:v>
                </c:pt>
                <c:pt idx="12399">
                  <c:v>13.332449602500001</c:v>
                </c:pt>
                <c:pt idx="12400">
                  <c:v>12.873080331200001</c:v>
                </c:pt>
                <c:pt idx="12401">
                  <c:v>11.985112599500001</c:v>
                </c:pt>
                <c:pt idx="12402">
                  <c:v>11.2310723745</c:v>
                </c:pt>
                <c:pt idx="12403">
                  <c:v>10.7691540197</c:v>
                </c:pt>
                <c:pt idx="12404">
                  <c:v>10.1512104383</c:v>
                </c:pt>
                <c:pt idx="12405">
                  <c:v>8.9941378144600002</c:v>
                </c:pt>
                <c:pt idx="12406">
                  <c:v>8.1360739588600008</c:v>
                </c:pt>
                <c:pt idx="12407">
                  <c:v>8.0936522925700007</c:v>
                </c:pt>
                <c:pt idx="12408">
                  <c:v>8.0990898562800009</c:v>
                </c:pt>
                <c:pt idx="12409">
                  <c:v>8.0771689377399998</c:v>
                </c:pt>
                <c:pt idx="12410">
                  <c:v>8.4682651347199993</c:v>
                </c:pt>
                <c:pt idx="12411">
                  <c:v>8.9038615612199994</c:v>
                </c:pt>
                <c:pt idx="12412">
                  <c:v>8.80856554006</c:v>
                </c:pt>
                <c:pt idx="12413">
                  <c:v>8.4582791584599999</c:v>
                </c:pt>
                <c:pt idx="12414">
                  <c:v>7.5933500055699996</c:v>
                </c:pt>
                <c:pt idx="12415">
                  <c:v>6.6392049752300002</c:v>
                </c:pt>
                <c:pt idx="12416">
                  <c:v>6.4841780923599996</c:v>
                </c:pt>
                <c:pt idx="12417">
                  <c:v>7.6838101428599996</c:v>
                </c:pt>
                <c:pt idx="12418">
                  <c:v>8.5836195064599998</c:v>
                </c:pt>
                <c:pt idx="12419">
                  <c:v>8.9645481366999995</c:v>
                </c:pt>
                <c:pt idx="12420">
                  <c:v>8.9782297746899999</c:v>
                </c:pt>
                <c:pt idx="12421">
                  <c:v>9.1847095157999998</c:v>
                </c:pt>
                <c:pt idx="12422">
                  <c:v>9.3622618275100002</c:v>
                </c:pt>
                <c:pt idx="12423">
                  <c:v>9.6147477579299991</c:v>
                </c:pt>
                <c:pt idx="12424">
                  <c:v>9.8084093063399997</c:v>
                </c:pt>
                <c:pt idx="12425">
                  <c:v>9.7636500858000002</c:v>
                </c:pt>
                <c:pt idx="12426">
                  <c:v>9.3926714527200001</c:v>
                </c:pt>
                <c:pt idx="12427">
                  <c:v>9.0634496317999993</c:v>
                </c:pt>
                <c:pt idx="12428">
                  <c:v>8.4897076262199995</c:v>
                </c:pt>
                <c:pt idx="12429">
                  <c:v>7.6870754251799998</c:v>
                </c:pt>
                <c:pt idx="12430">
                  <c:v>7.3990126837299997</c:v>
                </c:pt>
                <c:pt idx="12431">
                  <c:v>7.1261970907299999</c:v>
                </c:pt>
                <c:pt idx="12432">
                  <c:v>7.3080370112599997</c:v>
                </c:pt>
                <c:pt idx="12433">
                  <c:v>7.5171440582500004</c:v>
                </c:pt>
                <c:pt idx="12434">
                  <c:v>8.0848587623700006</c:v>
                </c:pt>
                <c:pt idx="12435">
                  <c:v>7.8861734373700001</c:v>
                </c:pt>
                <c:pt idx="12436">
                  <c:v>7.8200355685399998</c:v>
                </c:pt>
                <c:pt idx="12437">
                  <c:v>7.8069205731300002</c:v>
                </c:pt>
                <c:pt idx="12438">
                  <c:v>7.7766597225399998</c:v>
                </c:pt>
                <c:pt idx="12439">
                  <c:v>7.9829983153699997</c:v>
                </c:pt>
                <c:pt idx="12440">
                  <c:v>7.9259178797300001</c:v>
                </c:pt>
                <c:pt idx="12441">
                  <c:v>8.0627280784900002</c:v>
                </c:pt>
                <c:pt idx="12442">
                  <c:v>8.1727722848200006</c:v>
                </c:pt>
                <c:pt idx="12443">
                  <c:v>8.2413024296300001</c:v>
                </c:pt>
                <c:pt idx="12444">
                  <c:v>8.2795110073099991</c:v>
                </c:pt>
                <c:pt idx="12445">
                  <c:v>8.3268997017600004</c:v>
                </c:pt>
                <c:pt idx="12446">
                  <c:v>8.3447493266099997</c:v>
                </c:pt>
                <c:pt idx="12447">
                  <c:v>8.4059028953899997</c:v>
                </c:pt>
                <c:pt idx="12448">
                  <c:v>8.4454612546900005</c:v>
                </c:pt>
                <c:pt idx="12449">
                  <c:v>8.7378891651000004</c:v>
                </c:pt>
                <c:pt idx="12450">
                  <c:v>9.0979861697200004</c:v>
                </c:pt>
                <c:pt idx="12451">
                  <c:v>9.0465887997099994</c:v>
                </c:pt>
                <c:pt idx="12452">
                  <c:v>7.8232118260999997</c:v>
                </c:pt>
                <c:pt idx="12453">
                  <c:v>7.8555009698299996</c:v>
                </c:pt>
                <c:pt idx="12454">
                  <c:v>8.1051227662300001</c:v>
                </c:pt>
                <c:pt idx="12455">
                  <c:v>8.2448850341799993</c:v>
                </c:pt>
                <c:pt idx="12456">
                  <c:v>8.6831576475399999</c:v>
                </c:pt>
                <c:pt idx="12457">
                  <c:v>9.0384554788900004</c:v>
                </c:pt>
                <c:pt idx="12458">
                  <c:v>9.2490798991500007</c:v>
                </c:pt>
                <c:pt idx="12459">
                  <c:v>9.4417067284599998</c:v>
                </c:pt>
                <c:pt idx="12460">
                  <c:v>9.5479131775700008</c:v>
                </c:pt>
                <c:pt idx="12461">
                  <c:v>9.7115625608999991</c:v>
                </c:pt>
                <c:pt idx="12462">
                  <c:v>9.7996067383100005</c:v>
                </c:pt>
                <c:pt idx="12463">
                  <c:v>10.1876028558</c:v>
                </c:pt>
                <c:pt idx="12464">
                  <c:v>10.3003718338</c:v>
                </c:pt>
                <c:pt idx="12465">
                  <c:v>10.545611685200001</c:v>
                </c:pt>
                <c:pt idx="12466">
                  <c:v>10.035552213500001</c:v>
                </c:pt>
                <c:pt idx="12467">
                  <c:v>9.4763647532899995</c:v>
                </c:pt>
                <c:pt idx="12468">
                  <c:v>9.6010830938999998</c:v>
                </c:pt>
                <c:pt idx="12469">
                  <c:v>9.4468370499700001</c:v>
                </c:pt>
                <c:pt idx="12470">
                  <c:v>9.0953027731000002</c:v>
                </c:pt>
                <c:pt idx="12471">
                  <c:v>8.8363427924</c:v>
                </c:pt>
                <c:pt idx="12472">
                  <c:v>8.5045235802600008</c:v>
                </c:pt>
                <c:pt idx="12473">
                  <c:v>8.6565626365099995</c:v>
                </c:pt>
                <c:pt idx="12474">
                  <c:v>9.2427726426299994</c:v>
                </c:pt>
                <c:pt idx="12475">
                  <c:v>9.8027483226900003</c:v>
                </c:pt>
                <c:pt idx="12476">
                  <c:v>9.7057856434800005</c:v>
                </c:pt>
                <c:pt idx="12477">
                  <c:v>9.7342170613099999</c:v>
                </c:pt>
                <c:pt idx="12478">
                  <c:v>9.6761176924899992</c:v>
                </c:pt>
                <c:pt idx="12479">
                  <c:v>10.047659099100001</c:v>
                </c:pt>
                <c:pt idx="12480">
                  <c:v>10.0071684964</c:v>
                </c:pt>
                <c:pt idx="12481">
                  <c:v>9.8645686925499998</c:v>
                </c:pt>
                <c:pt idx="12482">
                  <c:v>9.9051359255799998</c:v>
                </c:pt>
                <c:pt idx="12483">
                  <c:v>10.4955112534</c:v>
                </c:pt>
                <c:pt idx="12484">
                  <c:v>10.803682026300001</c:v>
                </c:pt>
                <c:pt idx="12485">
                  <c:v>10.5857001383</c:v>
                </c:pt>
                <c:pt idx="12486">
                  <c:v>9.8123518535900001</c:v>
                </c:pt>
                <c:pt idx="12487">
                  <c:v>9.7981405702999993</c:v>
                </c:pt>
                <c:pt idx="12488">
                  <c:v>9.67400728414</c:v>
                </c:pt>
                <c:pt idx="12489">
                  <c:v>9.0790361187700004</c:v>
                </c:pt>
                <c:pt idx="12490">
                  <c:v>8.9707859163299997</c:v>
                </c:pt>
                <c:pt idx="12491">
                  <c:v>9.1866401402999998</c:v>
                </c:pt>
                <c:pt idx="12492">
                  <c:v>9.6239007439000002</c:v>
                </c:pt>
                <c:pt idx="12493">
                  <c:v>10.2015274703</c:v>
                </c:pt>
                <c:pt idx="12494">
                  <c:v>10.8418532528</c:v>
                </c:pt>
                <c:pt idx="12495">
                  <c:v>11.2140455691</c:v>
                </c:pt>
                <c:pt idx="12496">
                  <c:v>11.2759358483</c:v>
                </c:pt>
                <c:pt idx="12497">
                  <c:v>11.096524518800001</c:v>
                </c:pt>
                <c:pt idx="12498">
                  <c:v>11.1505828202</c:v>
                </c:pt>
                <c:pt idx="12499">
                  <c:v>11.572877678999999</c:v>
                </c:pt>
                <c:pt idx="12500">
                  <c:v>11.910556338299999</c:v>
                </c:pt>
                <c:pt idx="12501">
                  <c:v>12.1249975923</c:v>
                </c:pt>
                <c:pt idx="12502">
                  <c:v>12.292940528400001</c:v>
                </c:pt>
                <c:pt idx="12503">
                  <c:v>12.6481325135</c:v>
                </c:pt>
                <c:pt idx="12504">
                  <c:v>12.565285275200001</c:v>
                </c:pt>
                <c:pt idx="12505">
                  <c:v>12.415781496499999</c:v>
                </c:pt>
                <c:pt idx="12506">
                  <c:v>12.223735810100001</c:v>
                </c:pt>
                <c:pt idx="12507">
                  <c:v>12.3227460795</c:v>
                </c:pt>
                <c:pt idx="12508">
                  <c:v>12.13323415</c:v>
                </c:pt>
                <c:pt idx="12509">
                  <c:v>12.139417518</c:v>
                </c:pt>
                <c:pt idx="12510">
                  <c:v>12.198254321</c:v>
                </c:pt>
                <c:pt idx="12511">
                  <c:v>12.356188680100001</c:v>
                </c:pt>
                <c:pt idx="12512">
                  <c:v>12.492935449200001</c:v>
                </c:pt>
                <c:pt idx="12513">
                  <c:v>12.6890921662</c:v>
                </c:pt>
                <c:pt idx="12514">
                  <c:v>12.8324528762</c:v>
                </c:pt>
                <c:pt idx="12515">
                  <c:v>12.884445984599999</c:v>
                </c:pt>
                <c:pt idx="12516">
                  <c:v>12.630159314</c:v>
                </c:pt>
                <c:pt idx="12517">
                  <c:v>12.424209014600001</c:v>
                </c:pt>
                <c:pt idx="12518">
                  <c:v>12.338394174899999</c:v>
                </c:pt>
                <c:pt idx="12519">
                  <c:v>12.1896829692</c:v>
                </c:pt>
                <c:pt idx="12520">
                  <c:v>12.3433266046</c:v>
                </c:pt>
                <c:pt idx="12521">
                  <c:v>12.6862446829</c:v>
                </c:pt>
                <c:pt idx="12522">
                  <c:v>12.867026059000001</c:v>
                </c:pt>
                <c:pt idx="12523">
                  <c:v>13.2778042385</c:v>
                </c:pt>
                <c:pt idx="12524">
                  <c:v>13.125873201299999</c:v>
                </c:pt>
                <c:pt idx="12525">
                  <c:v>13.299226755699999</c:v>
                </c:pt>
                <c:pt idx="12526">
                  <c:v>12.998365916299999</c:v>
                </c:pt>
                <c:pt idx="12527">
                  <c:v>12.9304727302</c:v>
                </c:pt>
                <c:pt idx="12528">
                  <c:v>12.8532678481</c:v>
                </c:pt>
                <c:pt idx="12529">
                  <c:v>12.5755763293</c:v>
                </c:pt>
                <c:pt idx="12530">
                  <c:v>12.6265640031</c:v>
                </c:pt>
                <c:pt idx="12531">
                  <c:v>12.3037224721</c:v>
                </c:pt>
                <c:pt idx="12532">
                  <c:v>12.304599746099999</c:v>
                </c:pt>
                <c:pt idx="12533">
                  <c:v>12.307123416</c:v>
                </c:pt>
                <c:pt idx="12534">
                  <c:v>11.508572365099999</c:v>
                </c:pt>
                <c:pt idx="12535">
                  <c:v>11.500585525</c:v>
                </c:pt>
                <c:pt idx="12536">
                  <c:v>12.7277688492</c:v>
                </c:pt>
                <c:pt idx="12537">
                  <c:v>13.405658455599999</c:v>
                </c:pt>
                <c:pt idx="12538">
                  <c:v>12.918583656499999</c:v>
                </c:pt>
                <c:pt idx="12539">
                  <c:v>12.0851479938</c:v>
                </c:pt>
                <c:pt idx="12540">
                  <c:v>11.5090822835</c:v>
                </c:pt>
                <c:pt idx="12541">
                  <c:v>10.729959945799999</c:v>
                </c:pt>
                <c:pt idx="12542">
                  <c:v>10.373326948000001</c:v>
                </c:pt>
                <c:pt idx="12543">
                  <c:v>10.4054964529</c:v>
                </c:pt>
                <c:pt idx="12544">
                  <c:v>10.5881903067</c:v>
                </c:pt>
                <c:pt idx="12545">
                  <c:v>10.618237645900001</c:v>
                </c:pt>
                <c:pt idx="12546">
                  <c:v>11.0079761192</c:v>
                </c:pt>
                <c:pt idx="12547">
                  <c:v>11.281107516100001</c:v>
                </c:pt>
                <c:pt idx="12548">
                  <c:v>9.9647241604300003</c:v>
                </c:pt>
                <c:pt idx="12549">
                  <c:v>9.0180468778300007</c:v>
                </c:pt>
                <c:pt idx="12550">
                  <c:v>8.9302257806499998</c:v>
                </c:pt>
                <c:pt idx="12551">
                  <c:v>8.6593610186899994</c:v>
                </c:pt>
                <c:pt idx="12552">
                  <c:v>9.3243650099999993</c:v>
                </c:pt>
                <c:pt idx="12553">
                  <c:v>10.052006866399999</c:v>
                </c:pt>
                <c:pt idx="12554">
                  <c:v>9.6288340289099992</c:v>
                </c:pt>
                <c:pt idx="12555">
                  <c:v>9.6636730918300007</c:v>
                </c:pt>
                <c:pt idx="12556">
                  <c:v>10.1961222268</c:v>
                </c:pt>
                <c:pt idx="12557">
                  <c:v>10.059102448399999</c:v>
                </c:pt>
                <c:pt idx="12558">
                  <c:v>10.217229511899999</c:v>
                </c:pt>
                <c:pt idx="12559">
                  <c:v>9.5387864993899996</c:v>
                </c:pt>
                <c:pt idx="12560">
                  <c:v>9.5389823009699999</c:v>
                </c:pt>
                <c:pt idx="12561">
                  <c:v>9.8663146699599995</c:v>
                </c:pt>
                <c:pt idx="12562">
                  <c:v>9.3343973849400008</c:v>
                </c:pt>
                <c:pt idx="12563">
                  <c:v>8.9756709313999998</c:v>
                </c:pt>
                <c:pt idx="12564">
                  <c:v>8.7830734596200006</c:v>
                </c:pt>
                <c:pt idx="12565">
                  <c:v>8.5173599307999996</c:v>
                </c:pt>
                <c:pt idx="12566">
                  <c:v>8.3268670586199995</c:v>
                </c:pt>
                <c:pt idx="12567">
                  <c:v>8.3868918054900004</c:v>
                </c:pt>
                <c:pt idx="12568">
                  <c:v>9.2100941978600002</c:v>
                </c:pt>
                <c:pt idx="12569">
                  <c:v>10.2350903733</c:v>
                </c:pt>
                <c:pt idx="12570">
                  <c:v>10.292373682499999</c:v>
                </c:pt>
                <c:pt idx="12571">
                  <c:v>10.5651518372</c:v>
                </c:pt>
                <c:pt idx="12572">
                  <c:v>10.175210208099999</c:v>
                </c:pt>
                <c:pt idx="12573">
                  <c:v>9.6984427053100006</c:v>
                </c:pt>
                <c:pt idx="12574">
                  <c:v>9.6376474587600001</c:v>
                </c:pt>
                <c:pt idx="12575">
                  <c:v>10.068139973799999</c:v>
                </c:pt>
                <c:pt idx="12576">
                  <c:v>10.365393880799999</c:v>
                </c:pt>
                <c:pt idx="12577">
                  <c:v>10.1008740363</c:v>
                </c:pt>
                <c:pt idx="12578">
                  <c:v>10.8535527857</c:v>
                </c:pt>
                <c:pt idx="12579">
                  <c:v>11.2379250729</c:v>
                </c:pt>
                <c:pt idx="12580">
                  <c:v>11.322053024400001</c:v>
                </c:pt>
                <c:pt idx="12581">
                  <c:v>11.4951792949</c:v>
                </c:pt>
                <c:pt idx="12582">
                  <c:v>11.739261967299999</c:v>
                </c:pt>
                <c:pt idx="12583">
                  <c:v>12.273044533</c:v>
                </c:pt>
                <c:pt idx="12584">
                  <c:v>12.578303014099999</c:v>
                </c:pt>
                <c:pt idx="12585">
                  <c:v>12.695990520000001</c:v>
                </c:pt>
                <c:pt idx="12586">
                  <c:v>12.8325150608</c:v>
                </c:pt>
                <c:pt idx="12587">
                  <c:v>12.751016888900001</c:v>
                </c:pt>
                <c:pt idx="12588">
                  <c:v>12.582847469600001</c:v>
                </c:pt>
                <c:pt idx="12589">
                  <c:v>12.4063128361</c:v>
                </c:pt>
                <c:pt idx="12590">
                  <c:v>13.1124965519</c:v>
                </c:pt>
                <c:pt idx="12591">
                  <c:v>13.446487471099999</c:v>
                </c:pt>
                <c:pt idx="12592">
                  <c:v>13.606997422899999</c:v>
                </c:pt>
                <c:pt idx="12593">
                  <c:v>13.5563182925</c:v>
                </c:pt>
                <c:pt idx="12594">
                  <c:v>13.004617703899999</c:v>
                </c:pt>
                <c:pt idx="12595">
                  <c:v>12.862640966100001</c:v>
                </c:pt>
                <c:pt idx="12596">
                  <c:v>12.907350688799999</c:v>
                </c:pt>
                <c:pt idx="12597">
                  <c:v>12.5761711266</c:v>
                </c:pt>
                <c:pt idx="12598">
                  <c:v>12.7559200425</c:v>
                </c:pt>
                <c:pt idx="12599">
                  <c:v>13.092166026599999</c:v>
                </c:pt>
                <c:pt idx="12600">
                  <c:v>12.934306767200001</c:v>
                </c:pt>
                <c:pt idx="12601">
                  <c:v>12.8599234267</c:v>
                </c:pt>
                <c:pt idx="12602">
                  <c:v>12.632172192000001</c:v>
                </c:pt>
                <c:pt idx="12603">
                  <c:v>12.957223083600001</c:v>
                </c:pt>
                <c:pt idx="12604">
                  <c:v>12.953073353500001</c:v>
                </c:pt>
                <c:pt idx="12605">
                  <c:v>13.9224697316</c:v>
                </c:pt>
                <c:pt idx="12606">
                  <c:v>14.033162406400001</c:v>
                </c:pt>
                <c:pt idx="12607">
                  <c:v>14.471043723399999</c:v>
                </c:pt>
                <c:pt idx="12608">
                  <c:v>14.221727400200001</c:v>
                </c:pt>
                <c:pt idx="12609">
                  <c:v>14.673995662599999</c:v>
                </c:pt>
                <c:pt idx="12610">
                  <c:v>14.7201039907</c:v>
                </c:pt>
                <c:pt idx="12611">
                  <c:v>14.8813817405</c:v>
                </c:pt>
                <c:pt idx="12612">
                  <c:v>15.1345337803</c:v>
                </c:pt>
                <c:pt idx="12613">
                  <c:v>14.840737301900001</c:v>
                </c:pt>
                <c:pt idx="12614">
                  <c:v>14.5588930678</c:v>
                </c:pt>
                <c:pt idx="12615">
                  <c:v>14.8704103643</c:v>
                </c:pt>
                <c:pt idx="12616">
                  <c:v>15.263498093999999</c:v>
                </c:pt>
                <c:pt idx="12617">
                  <c:v>15.5084076471</c:v>
                </c:pt>
                <c:pt idx="12618">
                  <c:v>15.2450602084</c:v>
                </c:pt>
                <c:pt idx="12619">
                  <c:v>15.2655395763</c:v>
                </c:pt>
                <c:pt idx="12620">
                  <c:v>14.680232391400001</c:v>
                </c:pt>
                <c:pt idx="12621">
                  <c:v>13.700400566900001</c:v>
                </c:pt>
                <c:pt idx="12622">
                  <c:v>13.4397177472</c:v>
                </c:pt>
                <c:pt idx="12623">
                  <c:v>13.028839400700001</c:v>
                </c:pt>
                <c:pt idx="12624">
                  <c:v>13.519224766300001</c:v>
                </c:pt>
                <c:pt idx="12625">
                  <c:v>13.677497261099999</c:v>
                </c:pt>
                <c:pt idx="12626">
                  <c:v>13.682552278999999</c:v>
                </c:pt>
                <c:pt idx="12627">
                  <c:v>13.7804684227</c:v>
                </c:pt>
                <c:pt idx="12628">
                  <c:v>13.857609228199999</c:v>
                </c:pt>
                <c:pt idx="12629">
                  <c:v>13.296324405</c:v>
                </c:pt>
                <c:pt idx="12630">
                  <c:v>11.979113978699999</c:v>
                </c:pt>
                <c:pt idx="12631">
                  <c:v>11.9047157961</c:v>
                </c:pt>
                <c:pt idx="12632">
                  <c:v>11.6283280842</c:v>
                </c:pt>
                <c:pt idx="12633">
                  <c:v>11.277637115199999</c:v>
                </c:pt>
                <c:pt idx="12634">
                  <c:v>10.5963669698</c:v>
                </c:pt>
                <c:pt idx="12635">
                  <c:v>10.5269138066</c:v>
                </c:pt>
                <c:pt idx="12636">
                  <c:v>10.192915876300001</c:v>
                </c:pt>
                <c:pt idx="12637">
                  <c:v>9.7145344443799999</c:v>
                </c:pt>
                <c:pt idx="12638">
                  <c:v>9.5818324593500002</c:v>
                </c:pt>
                <c:pt idx="12639">
                  <c:v>9.7624089343900007</c:v>
                </c:pt>
                <c:pt idx="12640">
                  <c:v>9.7284642429999995</c:v>
                </c:pt>
                <c:pt idx="12641">
                  <c:v>9.4466627870700002</c:v>
                </c:pt>
                <c:pt idx="12642">
                  <c:v>9.5798493506300009</c:v>
                </c:pt>
                <c:pt idx="12643">
                  <c:v>9.7693018545400001</c:v>
                </c:pt>
                <c:pt idx="12644">
                  <c:v>9.5896787923000009</c:v>
                </c:pt>
                <c:pt idx="12645">
                  <c:v>8.6042684940700003</c:v>
                </c:pt>
                <c:pt idx="12646">
                  <c:v>7.5658291600299998</c:v>
                </c:pt>
                <c:pt idx="12647">
                  <c:v>5.75872353878</c:v>
                </c:pt>
                <c:pt idx="12648">
                  <c:v>6.4737970453300004</c:v>
                </c:pt>
                <c:pt idx="12649">
                  <c:v>7.9653060455500002</c:v>
                </c:pt>
                <c:pt idx="12650">
                  <c:v>9.5107638669799996</c:v>
                </c:pt>
                <c:pt idx="12651">
                  <c:v>9.6413293797600002</c:v>
                </c:pt>
                <c:pt idx="12652">
                  <c:v>9.6096795481000008</c:v>
                </c:pt>
                <c:pt idx="12653">
                  <c:v>10.200855647399999</c:v>
                </c:pt>
                <c:pt idx="12654">
                  <c:v>10.559729749200001</c:v>
                </c:pt>
                <c:pt idx="12655">
                  <c:v>10.8894014307</c:v>
                </c:pt>
                <c:pt idx="12656">
                  <c:v>11.1381815378</c:v>
                </c:pt>
                <c:pt idx="12657">
                  <c:v>11.4739722335</c:v>
                </c:pt>
                <c:pt idx="12658">
                  <c:v>13.1100224033</c:v>
                </c:pt>
                <c:pt idx="12659">
                  <c:v>14.821991729700001</c:v>
                </c:pt>
                <c:pt idx="12660">
                  <c:v>15.1705809948</c:v>
                </c:pt>
                <c:pt idx="12661">
                  <c:v>14.9127194374</c:v>
                </c:pt>
                <c:pt idx="12662">
                  <c:v>14.4496039676</c:v>
                </c:pt>
                <c:pt idx="12663">
                  <c:v>14.2947940018</c:v>
                </c:pt>
                <c:pt idx="12664">
                  <c:v>14.1012932297</c:v>
                </c:pt>
                <c:pt idx="12665">
                  <c:v>13.676790439199999</c:v>
                </c:pt>
                <c:pt idx="12666">
                  <c:v>13.841880937899999</c:v>
                </c:pt>
                <c:pt idx="12667">
                  <c:v>13.586982449900001</c:v>
                </c:pt>
                <c:pt idx="12668">
                  <c:v>13.509554813599999</c:v>
                </c:pt>
                <c:pt idx="12669">
                  <c:v>13.788180049099999</c:v>
                </c:pt>
                <c:pt idx="12670">
                  <c:v>14.2148125801</c:v>
                </c:pt>
                <c:pt idx="12671">
                  <c:v>13.8080592106</c:v>
                </c:pt>
                <c:pt idx="12672">
                  <c:v>13.7827809357</c:v>
                </c:pt>
                <c:pt idx="12673">
                  <c:v>13.7019685006</c:v>
                </c:pt>
                <c:pt idx="12674">
                  <c:v>13.8101523132</c:v>
                </c:pt>
                <c:pt idx="12675">
                  <c:v>13.8610567717</c:v>
                </c:pt>
                <c:pt idx="12676">
                  <c:v>13.3191257587</c:v>
                </c:pt>
                <c:pt idx="12677">
                  <c:v>12.8630183618</c:v>
                </c:pt>
                <c:pt idx="12678">
                  <c:v>12.0278991944</c:v>
                </c:pt>
                <c:pt idx="12679">
                  <c:v>9.0873369127599997</c:v>
                </c:pt>
                <c:pt idx="12680">
                  <c:v>8.2761004790200001</c:v>
                </c:pt>
                <c:pt idx="12681">
                  <c:v>8.3625387557599993</c:v>
                </c:pt>
                <c:pt idx="12682">
                  <c:v>8.28932362784</c:v>
                </c:pt>
                <c:pt idx="12683">
                  <c:v>8.0650281367499996</c:v>
                </c:pt>
                <c:pt idx="12684">
                  <c:v>8.0687855365600001</c:v>
                </c:pt>
                <c:pt idx="12685">
                  <c:v>8.5622936081900001</c:v>
                </c:pt>
                <c:pt idx="12686">
                  <c:v>9.5749063033600006</c:v>
                </c:pt>
                <c:pt idx="12687">
                  <c:v>10.419583357600001</c:v>
                </c:pt>
                <c:pt idx="12688">
                  <c:v>10.7462336636</c:v>
                </c:pt>
                <c:pt idx="12689">
                  <c:v>10.8571903924</c:v>
                </c:pt>
                <c:pt idx="12690">
                  <c:v>11.081287273799999</c:v>
                </c:pt>
                <c:pt idx="12691">
                  <c:v>10.944999533100001</c:v>
                </c:pt>
                <c:pt idx="12692">
                  <c:v>10.913925714199999</c:v>
                </c:pt>
                <c:pt idx="12693">
                  <c:v>10.570271208099999</c:v>
                </c:pt>
                <c:pt idx="12694">
                  <c:v>9.39850902377</c:v>
                </c:pt>
                <c:pt idx="12695">
                  <c:v>9.0093606343200001</c:v>
                </c:pt>
                <c:pt idx="12696">
                  <c:v>8.9462642958200007</c:v>
                </c:pt>
                <c:pt idx="12697">
                  <c:v>9.1905650279100009</c:v>
                </c:pt>
                <c:pt idx="12698">
                  <c:v>10.2107534893</c:v>
                </c:pt>
                <c:pt idx="12699">
                  <c:v>10.365913523</c:v>
                </c:pt>
                <c:pt idx="12700">
                  <c:v>10.3548043527</c:v>
                </c:pt>
                <c:pt idx="12701">
                  <c:v>10.3735183156</c:v>
                </c:pt>
                <c:pt idx="12702">
                  <c:v>10.432561081199999</c:v>
                </c:pt>
                <c:pt idx="12703">
                  <c:v>10.3090994052</c:v>
                </c:pt>
                <c:pt idx="12704">
                  <c:v>10.2699845939</c:v>
                </c:pt>
                <c:pt idx="12705">
                  <c:v>10.107574403199999</c:v>
                </c:pt>
                <c:pt idx="12706">
                  <c:v>9.9764331559600006</c:v>
                </c:pt>
                <c:pt idx="12707">
                  <c:v>10.0802978572</c:v>
                </c:pt>
                <c:pt idx="12708">
                  <c:v>9.9634446521999998</c:v>
                </c:pt>
                <c:pt idx="12709">
                  <c:v>10.1357540397</c:v>
                </c:pt>
                <c:pt idx="12710">
                  <c:v>10.414664972400001</c:v>
                </c:pt>
                <c:pt idx="12711">
                  <c:v>10.825391454</c:v>
                </c:pt>
                <c:pt idx="12712">
                  <c:v>11.3064341528</c:v>
                </c:pt>
                <c:pt idx="12713">
                  <c:v>11.486793308899999</c:v>
                </c:pt>
                <c:pt idx="12714">
                  <c:v>11.3688809765</c:v>
                </c:pt>
                <c:pt idx="12715">
                  <c:v>11.156005930899999</c:v>
                </c:pt>
                <c:pt idx="12716">
                  <c:v>11.342676748200001</c:v>
                </c:pt>
                <c:pt idx="12717">
                  <c:v>11.4167073327</c:v>
                </c:pt>
                <c:pt idx="12718">
                  <c:v>11.510263206999999</c:v>
                </c:pt>
                <c:pt idx="12719">
                  <c:v>11.5402391346</c:v>
                </c:pt>
                <c:pt idx="12720">
                  <c:v>12.1469067803</c:v>
                </c:pt>
                <c:pt idx="12721">
                  <c:v>12.0374865252</c:v>
                </c:pt>
                <c:pt idx="12722">
                  <c:v>12.118968835900001</c:v>
                </c:pt>
                <c:pt idx="12723">
                  <c:v>11.6217979287</c:v>
                </c:pt>
                <c:pt idx="12724">
                  <c:v>9.74409123551</c:v>
                </c:pt>
                <c:pt idx="12725">
                  <c:v>8.7044559920199998</c:v>
                </c:pt>
                <c:pt idx="12726">
                  <c:v>8.0837363044299995</c:v>
                </c:pt>
                <c:pt idx="12727">
                  <c:v>8.3194865897499994</c:v>
                </c:pt>
                <c:pt idx="12728">
                  <c:v>8.5741825903999995</c:v>
                </c:pt>
                <c:pt idx="12729">
                  <c:v>9.0452683806599996</c:v>
                </c:pt>
                <c:pt idx="12730">
                  <c:v>9.5005325524599993</c:v>
                </c:pt>
                <c:pt idx="12731">
                  <c:v>9.7302696510400004</c:v>
                </c:pt>
                <c:pt idx="12732">
                  <c:v>9.9389142047999997</c:v>
                </c:pt>
                <c:pt idx="12733">
                  <c:v>9.9650663274699998</c:v>
                </c:pt>
                <c:pt idx="12734">
                  <c:v>10.0674113403</c:v>
                </c:pt>
                <c:pt idx="12735">
                  <c:v>10.0305599366</c:v>
                </c:pt>
                <c:pt idx="12736">
                  <c:v>10.337027258499999</c:v>
                </c:pt>
                <c:pt idx="12737">
                  <c:v>10.847464911699999</c:v>
                </c:pt>
                <c:pt idx="12738">
                  <c:v>10.1610533155</c:v>
                </c:pt>
                <c:pt idx="12739">
                  <c:v>9.9313831926000002</c:v>
                </c:pt>
                <c:pt idx="12740">
                  <c:v>9.8712081385600001</c:v>
                </c:pt>
                <c:pt idx="12741">
                  <c:v>9.9382274318999997</c:v>
                </c:pt>
                <c:pt idx="12742">
                  <c:v>10.383889786099999</c:v>
                </c:pt>
                <c:pt idx="12743">
                  <c:v>9.8837974943999996</c:v>
                </c:pt>
                <c:pt idx="12744">
                  <c:v>10.4610170039</c:v>
                </c:pt>
                <c:pt idx="12745">
                  <c:v>11.1829946755</c:v>
                </c:pt>
                <c:pt idx="12746">
                  <c:v>10.8885364018</c:v>
                </c:pt>
                <c:pt idx="12747">
                  <c:v>10.2437687549</c:v>
                </c:pt>
                <c:pt idx="12748">
                  <c:v>10.6652572112</c:v>
                </c:pt>
                <c:pt idx="12749">
                  <c:v>10.6872848202</c:v>
                </c:pt>
                <c:pt idx="12750">
                  <c:v>11.107763154300001</c:v>
                </c:pt>
                <c:pt idx="12751">
                  <c:v>10.9275726236</c:v>
                </c:pt>
                <c:pt idx="12752">
                  <c:v>10.981472542300001</c:v>
                </c:pt>
                <c:pt idx="12753">
                  <c:v>11.1294201389</c:v>
                </c:pt>
                <c:pt idx="12754">
                  <c:v>10.971773151700001</c:v>
                </c:pt>
                <c:pt idx="12755">
                  <c:v>10.6446995221</c:v>
                </c:pt>
                <c:pt idx="12756">
                  <c:v>10.3651345424</c:v>
                </c:pt>
                <c:pt idx="12757">
                  <c:v>10.0340190166</c:v>
                </c:pt>
                <c:pt idx="12758">
                  <c:v>9.5275493464400007</c:v>
                </c:pt>
                <c:pt idx="12759">
                  <c:v>9.7070642899199999</c:v>
                </c:pt>
                <c:pt idx="12760">
                  <c:v>10.260351979199999</c:v>
                </c:pt>
                <c:pt idx="12761">
                  <c:v>11.196232697399999</c:v>
                </c:pt>
                <c:pt idx="12762">
                  <c:v>11.3400650747</c:v>
                </c:pt>
                <c:pt idx="12763">
                  <c:v>10.7138240111</c:v>
                </c:pt>
                <c:pt idx="12764">
                  <c:v>10.1515193361</c:v>
                </c:pt>
                <c:pt idx="12765">
                  <c:v>9.6571384698300005</c:v>
                </c:pt>
                <c:pt idx="12766">
                  <c:v>9.2539772349899998</c:v>
                </c:pt>
                <c:pt idx="12767">
                  <c:v>8.9970420760999996</c:v>
                </c:pt>
                <c:pt idx="12768">
                  <c:v>9.2908792515999998</c:v>
                </c:pt>
                <c:pt idx="12769">
                  <c:v>9.2036211689599998</c:v>
                </c:pt>
                <c:pt idx="12770">
                  <c:v>8.9668285744799991</c:v>
                </c:pt>
                <c:pt idx="12771">
                  <c:v>9.3162243669099993</c:v>
                </c:pt>
                <c:pt idx="12772">
                  <c:v>9.8241890832000003</c:v>
                </c:pt>
                <c:pt idx="12773">
                  <c:v>10.329933948000001</c:v>
                </c:pt>
                <c:pt idx="12774">
                  <c:v>10.925550811000001</c:v>
                </c:pt>
                <c:pt idx="12775">
                  <c:v>11.418564876</c:v>
                </c:pt>
                <c:pt idx="12776">
                  <c:v>11.754596465600001</c:v>
                </c:pt>
                <c:pt idx="12777">
                  <c:v>11.406710607799999</c:v>
                </c:pt>
                <c:pt idx="12778">
                  <c:v>11.1325753052</c:v>
                </c:pt>
                <c:pt idx="12779">
                  <c:v>11.2741813402</c:v>
                </c:pt>
                <c:pt idx="12780">
                  <c:v>11.3809312054</c:v>
                </c:pt>
                <c:pt idx="12781">
                  <c:v>11.3750679945</c:v>
                </c:pt>
                <c:pt idx="12782">
                  <c:v>11.241831592500001</c:v>
                </c:pt>
                <c:pt idx="12783">
                  <c:v>11.1497288433</c:v>
                </c:pt>
                <c:pt idx="12784">
                  <c:v>11.3045979957</c:v>
                </c:pt>
                <c:pt idx="12785">
                  <c:v>11.722755469100001</c:v>
                </c:pt>
                <c:pt idx="12786">
                  <c:v>11.765804621799999</c:v>
                </c:pt>
                <c:pt idx="12787">
                  <c:v>11.378525466399999</c:v>
                </c:pt>
                <c:pt idx="12788">
                  <c:v>10.6082204538</c:v>
                </c:pt>
                <c:pt idx="12789">
                  <c:v>10.026993129399999</c:v>
                </c:pt>
                <c:pt idx="12790">
                  <c:v>9.6592396364299997</c:v>
                </c:pt>
                <c:pt idx="12791">
                  <c:v>9.3092848002499995</c:v>
                </c:pt>
                <c:pt idx="12792">
                  <c:v>8.8801726122600009</c:v>
                </c:pt>
                <c:pt idx="12793">
                  <c:v>8.6587150902100003</c:v>
                </c:pt>
                <c:pt idx="12794">
                  <c:v>8.1263705268600006</c:v>
                </c:pt>
                <c:pt idx="12795">
                  <c:v>7.5934513927199996</c:v>
                </c:pt>
                <c:pt idx="12796">
                  <c:v>7.7084434908999997</c:v>
                </c:pt>
                <c:pt idx="12797">
                  <c:v>7.6387065499300002</c:v>
                </c:pt>
                <c:pt idx="12798">
                  <c:v>7.7506216269100001</c:v>
                </c:pt>
                <c:pt idx="12799">
                  <c:v>8.0921735577899998</c:v>
                </c:pt>
                <c:pt idx="12800">
                  <c:v>8.2676441262800004</c:v>
                </c:pt>
                <c:pt idx="12801">
                  <c:v>8.6696473214799994</c:v>
                </c:pt>
                <c:pt idx="12802">
                  <c:v>8.9577824235500003</c:v>
                </c:pt>
                <c:pt idx="12803">
                  <c:v>9.6861778705100008</c:v>
                </c:pt>
                <c:pt idx="12804">
                  <c:v>10.081473220199999</c:v>
                </c:pt>
                <c:pt idx="12805">
                  <c:v>10.0891372948</c:v>
                </c:pt>
                <c:pt idx="12806">
                  <c:v>9.1673423562400007</c:v>
                </c:pt>
                <c:pt idx="12807">
                  <c:v>8.5910093247799999</c:v>
                </c:pt>
                <c:pt idx="12808">
                  <c:v>8.9816734078400007</c:v>
                </c:pt>
                <c:pt idx="12809">
                  <c:v>10.016270329299999</c:v>
                </c:pt>
                <c:pt idx="12810">
                  <c:v>10.209741192099999</c:v>
                </c:pt>
                <c:pt idx="12811">
                  <c:v>10.920127272</c:v>
                </c:pt>
                <c:pt idx="12812">
                  <c:v>11.5589773966</c:v>
                </c:pt>
                <c:pt idx="12813">
                  <c:v>11.8820126319</c:v>
                </c:pt>
                <c:pt idx="12814">
                  <c:v>11.7072183261</c:v>
                </c:pt>
                <c:pt idx="12815">
                  <c:v>11.5138778475</c:v>
                </c:pt>
                <c:pt idx="12816">
                  <c:v>12.153050048700001</c:v>
                </c:pt>
                <c:pt idx="12817">
                  <c:v>12.8847570783</c:v>
                </c:pt>
                <c:pt idx="12818">
                  <c:v>13.2422015849</c:v>
                </c:pt>
                <c:pt idx="12819">
                  <c:v>13.621645783</c:v>
                </c:pt>
                <c:pt idx="12820">
                  <c:v>13.4459592957</c:v>
                </c:pt>
                <c:pt idx="12821">
                  <c:v>12.751755599099999</c:v>
                </c:pt>
                <c:pt idx="12822">
                  <c:v>12.9097067715</c:v>
                </c:pt>
                <c:pt idx="12823">
                  <c:v>12.694192130199999</c:v>
                </c:pt>
                <c:pt idx="12824">
                  <c:v>11.940230339999999</c:v>
                </c:pt>
                <c:pt idx="12825">
                  <c:v>11.1643185606</c:v>
                </c:pt>
                <c:pt idx="12826">
                  <c:v>10.7377620032</c:v>
                </c:pt>
                <c:pt idx="12827">
                  <c:v>10.454670863700001</c:v>
                </c:pt>
                <c:pt idx="12828">
                  <c:v>10.3968665186</c:v>
                </c:pt>
                <c:pt idx="12829">
                  <c:v>10.0919466267</c:v>
                </c:pt>
                <c:pt idx="12830">
                  <c:v>10.299728419599999</c:v>
                </c:pt>
                <c:pt idx="12831">
                  <c:v>10.594853760399999</c:v>
                </c:pt>
                <c:pt idx="12832">
                  <c:v>10.936617334599999</c:v>
                </c:pt>
                <c:pt idx="12833">
                  <c:v>11.306051473</c:v>
                </c:pt>
                <c:pt idx="12834">
                  <c:v>11.0194050341</c:v>
                </c:pt>
                <c:pt idx="12835">
                  <c:v>10.537784105</c:v>
                </c:pt>
                <c:pt idx="12836">
                  <c:v>10.1507487303</c:v>
                </c:pt>
                <c:pt idx="12837">
                  <c:v>9.9390142278900004</c:v>
                </c:pt>
                <c:pt idx="12838">
                  <c:v>9.6293063076899994</c:v>
                </c:pt>
                <c:pt idx="12839">
                  <c:v>9.6012331731800007</c:v>
                </c:pt>
                <c:pt idx="12840">
                  <c:v>9.6683646197299993</c:v>
                </c:pt>
                <c:pt idx="12841">
                  <c:v>9.4180443507499998</c:v>
                </c:pt>
                <c:pt idx="12842">
                  <c:v>9.4605516608299993</c:v>
                </c:pt>
                <c:pt idx="12843">
                  <c:v>10.421989485099999</c:v>
                </c:pt>
                <c:pt idx="12844">
                  <c:v>10.259190262800001</c:v>
                </c:pt>
                <c:pt idx="12845">
                  <c:v>10.4399109479</c:v>
                </c:pt>
                <c:pt idx="12846">
                  <c:v>10.554520846500001</c:v>
                </c:pt>
                <c:pt idx="12847">
                  <c:v>10.2921399339</c:v>
                </c:pt>
                <c:pt idx="12848">
                  <c:v>10.2620369601</c:v>
                </c:pt>
                <c:pt idx="12849">
                  <c:v>10.020699259900001</c:v>
                </c:pt>
                <c:pt idx="12850">
                  <c:v>10.034910678899999</c:v>
                </c:pt>
                <c:pt idx="12851">
                  <c:v>10.3225677367</c:v>
                </c:pt>
                <c:pt idx="12852">
                  <c:v>10.384084425699999</c:v>
                </c:pt>
                <c:pt idx="12853">
                  <c:v>10.602825491200001</c:v>
                </c:pt>
                <c:pt idx="12854">
                  <c:v>10.6904425099</c:v>
                </c:pt>
                <c:pt idx="12855">
                  <c:v>10.742178521</c:v>
                </c:pt>
                <c:pt idx="12856">
                  <c:v>11.010394631900001</c:v>
                </c:pt>
                <c:pt idx="12857">
                  <c:v>11.1313873844</c:v>
                </c:pt>
                <c:pt idx="12858">
                  <c:v>10.723423401</c:v>
                </c:pt>
                <c:pt idx="12859">
                  <c:v>10.576361046800001</c:v>
                </c:pt>
                <c:pt idx="12860">
                  <c:v>10.4337885645</c:v>
                </c:pt>
                <c:pt idx="12861">
                  <c:v>10.4447388705</c:v>
                </c:pt>
                <c:pt idx="12862">
                  <c:v>10.853810231200001</c:v>
                </c:pt>
                <c:pt idx="12863">
                  <c:v>10.744027989999999</c:v>
                </c:pt>
                <c:pt idx="12864">
                  <c:v>11.319087210299999</c:v>
                </c:pt>
                <c:pt idx="12865">
                  <c:v>11.516085461799999</c:v>
                </c:pt>
                <c:pt idx="12866">
                  <c:v>11.450791222099999</c:v>
                </c:pt>
                <c:pt idx="12867">
                  <c:v>11.272294648500001</c:v>
                </c:pt>
                <c:pt idx="12868">
                  <c:v>9.9738516017399999</c:v>
                </c:pt>
                <c:pt idx="12869">
                  <c:v>9.4588782902900004</c:v>
                </c:pt>
                <c:pt idx="12870">
                  <c:v>9.2104273623000008</c:v>
                </c:pt>
                <c:pt idx="12871">
                  <c:v>9.2299126680800008</c:v>
                </c:pt>
                <c:pt idx="12872">
                  <c:v>9.2058435571199997</c:v>
                </c:pt>
                <c:pt idx="12873">
                  <c:v>9.3231932084599993</c:v>
                </c:pt>
                <c:pt idx="12874">
                  <c:v>9.4674698824199996</c:v>
                </c:pt>
                <c:pt idx="12875">
                  <c:v>9.5279729456000002</c:v>
                </c:pt>
                <c:pt idx="12876">
                  <c:v>9.6286660724500006</c:v>
                </c:pt>
                <c:pt idx="12877">
                  <c:v>9.8269176314699997</c:v>
                </c:pt>
                <c:pt idx="12878">
                  <c:v>9.9219678230300001</c:v>
                </c:pt>
                <c:pt idx="12879">
                  <c:v>9.7968826074299997</c:v>
                </c:pt>
                <c:pt idx="12880">
                  <c:v>9.9322228612700005</c:v>
                </c:pt>
                <c:pt idx="12881">
                  <c:v>10.159348955900001</c:v>
                </c:pt>
                <c:pt idx="12882">
                  <c:v>10.5077642428</c:v>
                </c:pt>
                <c:pt idx="12883">
                  <c:v>10.6661762345</c:v>
                </c:pt>
                <c:pt idx="12884">
                  <c:v>10.480232193200001</c:v>
                </c:pt>
                <c:pt idx="12885">
                  <c:v>10.141388365099999</c:v>
                </c:pt>
                <c:pt idx="12886">
                  <c:v>9.7015849973100003</c:v>
                </c:pt>
                <c:pt idx="12887">
                  <c:v>9.4112432772800005</c:v>
                </c:pt>
                <c:pt idx="12888">
                  <c:v>9.3358660411999992</c:v>
                </c:pt>
                <c:pt idx="12889">
                  <c:v>9.5454076538500008</c:v>
                </c:pt>
                <c:pt idx="12890">
                  <c:v>9.0738032673800006</c:v>
                </c:pt>
                <c:pt idx="12891">
                  <c:v>8.5174325278600005</c:v>
                </c:pt>
                <c:pt idx="12892">
                  <c:v>8.4662158072700002</c:v>
                </c:pt>
                <c:pt idx="12893">
                  <c:v>8.5351130251500003</c:v>
                </c:pt>
                <c:pt idx="12894">
                  <c:v>8.7249464521700002</c:v>
                </c:pt>
                <c:pt idx="12895">
                  <c:v>9.0587899383800004</c:v>
                </c:pt>
                <c:pt idx="12896">
                  <c:v>9.3655962085700004</c:v>
                </c:pt>
                <c:pt idx="12897">
                  <c:v>9.8206022806100002</c:v>
                </c:pt>
                <c:pt idx="12898">
                  <c:v>10.217998594199999</c:v>
                </c:pt>
                <c:pt idx="12899">
                  <c:v>10.232676359599999</c:v>
                </c:pt>
                <c:pt idx="12900">
                  <c:v>9.9698244207400002</c:v>
                </c:pt>
                <c:pt idx="12901">
                  <c:v>9.4549527134000009</c:v>
                </c:pt>
                <c:pt idx="12902">
                  <c:v>9.3638561689700008</c:v>
                </c:pt>
                <c:pt idx="12903">
                  <c:v>9.6098729679500003</c:v>
                </c:pt>
                <c:pt idx="12904">
                  <c:v>9.9753175773400002</c:v>
                </c:pt>
                <c:pt idx="12905">
                  <c:v>10.646561196</c:v>
                </c:pt>
                <c:pt idx="12906">
                  <c:v>11.241387535199999</c:v>
                </c:pt>
                <c:pt idx="12907">
                  <c:v>12.309030205799999</c:v>
                </c:pt>
                <c:pt idx="12908">
                  <c:v>13.2533954627</c:v>
                </c:pt>
                <c:pt idx="12909">
                  <c:v>13.645931706700001</c:v>
                </c:pt>
                <c:pt idx="12910">
                  <c:v>12.843874401200001</c:v>
                </c:pt>
                <c:pt idx="12911">
                  <c:v>11.3384434064</c:v>
                </c:pt>
                <c:pt idx="12912">
                  <c:v>11.0060168669</c:v>
                </c:pt>
                <c:pt idx="12913">
                  <c:v>11.612867616600001</c:v>
                </c:pt>
                <c:pt idx="12914">
                  <c:v>12.848538101500001</c:v>
                </c:pt>
                <c:pt idx="12915">
                  <c:v>12.044141360799999</c:v>
                </c:pt>
                <c:pt idx="12916">
                  <c:v>9.7284351833400002</c:v>
                </c:pt>
                <c:pt idx="12917">
                  <c:v>9.68523916971</c:v>
                </c:pt>
                <c:pt idx="12918">
                  <c:v>9.4409863051799991</c:v>
                </c:pt>
                <c:pt idx="12919">
                  <c:v>9.4572316005400001</c:v>
                </c:pt>
                <c:pt idx="12920">
                  <c:v>9.6659722734300004</c:v>
                </c:pt>
                <c:pt idx="12921">
                  <c:v>9.7845903699499992</c:v>
                </c:pt>
                <c:pt idx="12922">
                  <c:v>9.9561409497300009</c:v>
                </c:pt>
                <c:pt idx="12923">
                  <c:v>10.0729926102</c:v>
                </c:pt>
                <c:pt idx="12924">
                  <c:v>10.0848424267</c:v>
                </c:pt>
                <c:pt idx="12925">
                  <c:v>10.1221226345</c:v>
                </c:pt>
                <c:pt idx="12926">
                  <c:v>10.1328607019</c:v>
                </c:pt>
                <c:pt idx="12927">
                  <c:v>10.2234140902</c:v>
                </c:pt>
                <c:pt idx="12928">
                  <c:v>10.545418954100001</c:v>
                </c:pt>
                <c:pt idx="12929">
                  <c:v>10.857984134600001</c:v>
                </c:pt>
                <c:pt idx="12930">
                  <c:v>11.0281582383</c:v>
                </c:pt>
                <c:pt idx="12931">
                  <c:v>11.1317647732</c:v>
                </c:pt>
                <c:pt idx="12932">
                  <c:v>11.405782719199999</c:v>
                </c:pt>
                <c:pt idx="12933">
                  <c:v>11.288444396199999</c:v>
                </c:pt>
                <c:pt idx="12934">
                  <c:v>11.1065491975</c:v>
                </c:pt>
                <c:pt idx="12935">
                  <c:v>10.8182435497</c:v>
                </c:pt>
                <c:pt idx="12936">
                  <c:v>10.165635002</c:v>
                </c:pt>
                <c:pt idx="12937">
                  <c:v>10.031965788600001</c:v>
                </c:pt>
                <c:pt idx="12938">
                  <c:v>10.9583368505</c:v>
                </c:pt>
                <c:pt idx="12939">
                  <c:v>11.427191996299999</c:v>
                </c:pt>
                <c:pt idx="12940">
                  <c:v>11.712662939299999</c:v>
                </c:pt>
                <c:pt idx="12941">
                  <c:v>12.121313217499999</c:v>
                </c:pt>
                <c:pt idx="12942">
                  <c:v>12.2950058889</c:v>
                </c:pt>
                <c:pt idx="12943">
                  <c:v>11.250867534799999</c:v>
                </c:pt>
                <c:pt idx="12944">
                  <c:v>11.5305230315</c:v>
                </c:pt>
                <c:pt idx="12945">
                  <c:v>11.8516346953</c:v>
                </c:pt>
                <c:pt idx="12946">
                  <c:v>11.764210373899999</c:v>
                </c:pt>
                <c:pt idx="12947">
                  <c:v>11.618638540499999</c:v>
                </c:pt>
                <c:pt idx="12948">
                  <c:v>11.4521307477</c:v>
                </c:pt>
                <c:pt idx="12949">
                  <c:v>11.3046397796</c:v>
                </c:pt>
                <c:pt idx="12950">
                  <c:v>11.1528035715</c:v>
                </c:pt>
                <c:pt idx="12951">
                  <c:v>11.2057371379</c:v>
                </c:pt>
                <c:pt idx="12952">
                  <c:v>11.351307778200001</c:v>
                </c:pt>
                <c:pt idx="12953">
                  <c:v>11.7278270949</c:v>
                </c:pt>
                <c:pt idx="12954">
                  <c:v>12.046246250399999</c:v>
                </c:pt>
                <c:pt idx="12955">
                  <c:v>11.812760195399999</c:v>
                </c:pt>
                <c:pt idx="12956">
                  <c:v>12.0288719633</c:v>
                </c:pt>
                <c:pt idx="12957">
                  <c:v>11.9641317675</c:v>
                </c:pt>
                <c:pt idx="12958">
                  <c:v>11.4572527402</c:v>
                </c:pt>
                <c:pt idx="12959">
                  <c:v>10.828439608</c:v>
                </c:pt>
                <c:pt idx="12960">
                  <c:v>10.3545110767</c:v>
                </c:pt>
                <c:pt idx="12961">
                  <c:v>9.9904633103199991</c:v>
                </c:pt>
                <c:pt idx="12962">
                  <c:v>10.778992005099999</c:v>
                </c:pt>
                <c:pt idx="12963">
                  <c:v>11.580590258200001</c:v>
                </c:pt>
                <c:pt idx="12964">
                  <c:v>10.982185745000001</c:v>
                </c:pt>
                <c:pt idx="12965">
                  <c:v>11.474970041300001</c:v>
                </c:pt>
                <c:pt idx="12966">
                  <c:v>12.073358711199999</c:v>
                </c:pt>
                <c:pt idx="12967">
                  <c:v>11.6272125117</c:v>
                </c:pt>
                <c:pt idx="12968">
                  <c:v>10.6421266549</c:v>
                </c:pt>
                <c:pt idx="12969">
                  <c:v>9.0299505827399997</c:v>
                </c:pt>
                <c:pt idx="12970">
                  <c:v>9.0019581876700006</c:v>
                </c:pt>
                <c:pt idx="12971">
                  <c:v>9.1539040641099998</c:v>
                </c:pt>
                <c:pt idx="12972">
                  <c:v>9.3406935630499994</c:v>
                </c:pt>
                <c:pt idx="12973">
                  <c:v>9.2392916471300008</c:v>
                </c:pt>
                <c:pt idx="12974">
                  <c:v>8.9598187815900001</c:v>
                </c:pt>
                <c:pt idx="12975">
                  <c:v>8.9319607950400002</c:v>
                </c:pt>
                <c:pt idx="12976">
                  <c:v>9.0554336868099998</c:v>
                </c:pt>
                <c:pt idx="12977">
                  <c:v>9.5273219824600002</c:v>
                </c:pt>
                <c:pt idx="12978">
                  <c:v>10.187099568000001</c:v>
                </c:pt>
                <c:pt idx="12979">
                  <c:v>10.3172763851</c:v>
                </c:pt>
                <c:pt idx="12980">
                  <c:v>10.2849940475</c:v>
                </c:pt>
                <c:pt idx="12981">
                  <c:v>9.7663495290500002</c:v>
                </c:pt>
                <c:pt idx="12982">
                  <c:v>9.1852509189599996</c:v>
                </c:pt>
                <c:pt idx="12983">
                  <c:v>9.3460357807900003</c:v>
                </c:pt>
                <c:pt idx="12984">
                  <c:v>9.2892285422899992</c:v>
                </c:pt>
                <c:pt idx="12985">
                  <c:v>9.1752959944800008</c:v>
                </c:pt>
                <c:pt idx="12986">
                  <c:v>9.3482619722900004</c:v>
                </c:pt>
                <c:pt idx="12987">
                  <c:v>9.6061209368</c:v>
                </c:pt>
                <c:pt idx="12988">
                  <c:v>9.9426595329299996</c:v>
                </c:pt>
                <c:pt idx="12989">
                  <c:v>9.6016526463799998</c:v>
                </c:pt>
                <c:pt idx="12990">
                  <c:v>10.1190633149</c:v>
                </c:pt>
                <c:pt idx="12991">
                  <c:v>10.012067505799999</c:v>
                </c:pt>
                <c:pt idx="12992">
                  <c:v>9.3283850454199992</c:v>
                </c:pt>
                <c:pt idx="12993">
                  <c:v>9.28852481831</c:v>
                </c:pt>
                <c:pt idx="12994">
                  <c:v>9.5064496547800008</c:v>
                </c:pt>
                <c:pt idx="12995">
                  <c:v>9.6577533270299991</c:v>
                </c:pt>
                <c:pt idx="12996">
                  <c:v>9.7947234680400008</c:v>
                </c:pt>
                <c:pt idx="12997">
                  <c:v>10.084875975999999</c:v>
                </c:pt>
                <c:pt idx="12998">
                  <c:v>10.2803963026</c:v>
                </c:pt>
                <c:pt idx="12999">
                  <c:v>12.2872210535</c:v>
                </c:pt>
                <c:pt idx="13000">
                  <c:v>12.3005728747</c:v>
                </c:pt>
                <c:pt idx="13001">
                  <c:v>12.1168320104</c:v>
                </c:pt>
                <c:pt idx="13002">
                  <c:v>11.3933700741</c:v>
                </c:pt>
                <c:pt idx="13003">
                  <c:v>10.6065137608</c:v>
                </c:pt>
                <c:pt idx="13004">
                  <c:v>10.1548797543</c:v>
                </c:pt>
                <c:pt idx="13005">
                  <c:v>10.3062010519</c:v>
                </c:pt>
                <c:pt idx="13006">
                  <c:v>10.331075284300001</c:v>
                </c:pt>
                <c:pt idx="13007">
                  <c:v>10.4010514658</c:v>
                </c:pt>
                <c:pt idx="13008">
                  <c:v>10.4747024398</c:v>
                </c:pt>
                <c:pt idx="13009">
                  <c:v>10.438715695999999</c:v>
                </c:pt>
                <c:pt idx="13010">
                  <c:v>10.212752853</c:v>
                </c:pt>
                <c:pt idx="13011">
                  <c:v>10.0115181167</c:v>
                </c:pt>
                <c:pt idx="13012">
                  <c:v>10.2520261597</c:v>
                </c:pt>
                <c:pt idx="13013">
                  <c:v>10.310060290299999</c:v>
                </c:pt>
                <c:pt idx="13014">
                  <c:v>10.7141668488</c:v>
                </c:pt>
                <c:pt idx="13015">
                  <c:v>11.026192914599999</c:v>
                </c:pt>
                <c:pt idx="13016">
                  <c:v>11.116564245399999</c:v>
                </c:pt>
                <c:pt idx="13017">
                  <c:v>11.1751403992</c:v>
                </c:pt>
                <c:pt idx="13018">
                  <c:v>11.3202695788</c:v>
                </c:pt>
                <c:pt idx="13019">
                  <c:v>11.5287741433</c:v>
                </c:pt>
                <c:pt idx="13020">
                  <c:v>12.168690032000001</c:v>
                </c:pt>
                <c:pt idx="13021">
                  <c:v>12.8538833515</c:v>
                </c:pt>
                <c:pt idx="13022">
                  <c:v>13.2368146356</c:v>
                </c:pt>
                <c:pt idx="13023">
                  <c:v>13.0563229487</c:v>
                </c:pt>
                <c:pt idx="13024">
                  <c:v>12.6449432233</c:v>
                </c:pt>
                <c:pt idx="13025">
                  <c:v>12.173842711000001</c:v>
                </c:pt>
                <c:pt idx="13026">
                  <c:v>11.134160719400001</c:v>
                </c:pt>
                <c:pt idx="13027">
                  <c:v>10.204049553799999</c:v>
                </c:pt>
                <c:pt idx="13028">
                  <c:v>9.8485876125399994</c:v>
                </c:pt>
                <c:pt idx="13029">
                  <c:v>9.6840830793299997</c:v>
                </c:pt>
                <c:pt idx="13030">
                  <c:v>10.047843883200001</c:v>
                </c:pt>
                <c:pt idx="13031">
                  <c:v>10.5580680358</c:v>
                </c:pt>
                <c:pt idx="13032">
                  <c:v>10.713378024900001</c:v>
                </c:pt>
                <c:pt idx="13033">
                  <c:v>10.949264143900001</c:v>
                </c:pt>
                <c:pt idx="13034">
                  <c:v>11.237171674900001</c:v>
                </c:pt>
                <c:pt idx="13035">
                  <c:v>11.3127218781</c:v>
                </c:pt>
                <c:pt idx="13036">
                  <c:v>11.2942659583</c:v>
                </c:pt>
                <c:pt idx="13037">
                  <c:v>11.5738236165</c:v>
                </c:pt>
                <c:pt idx="13038">
                  <c:v>12.2009339316</c:v>
                </c:pt>
                <c:pt idx="13039">
                  <c:v>12.969922736299999</c:v>
                </c:pt>
                <c:pt idx="13040">
                  <c:v>12.799659067</c:v>
                </c:pt>
                <c:pt idx="13041">
                  <c:v>12.3299691899</c:v>
                </c:pt>
                <c:pt idx="13042">
                  <c:v>12.5045398478</c:v>
                </c:pt>
                <c:pt idx="13043">
                  <c:v>12.590981148099999</c:v>
                </c:pt>
                <c:pt idx="13044">
                  <c:v>12.581398181000001</c:v>
                </c:pt>
                <c:pt idx="13045">
                  <c:v>11.9179809027</c:v>
                </c:pt>
                <c:pt idx="13046">
                  <c:v>11.806878750599999</c:v>
                </c:pt>
                <c:pt idx="13047">
                  <c:v>11.6971939181</c:v>
                </c:pt>
                <c:pt idx="13048">
                  <c:v>11.9580256481</c:v>
                </c:pt>
                <c:pt idx="13049">
                  <c:v>11.901498117999999</c:v>
                </c:pt>
                <c:pt idx="13050">
                  <c:v>12.0087474315</c:v>
                </c:pt>
                <c:pt idx="13051">
                  <c:v>12.4794435424</c:v>
                </c:pt>
                <c:pt idx="13052">
                  <c:v>12.8155754867</c:v>
                </c:pt>
                <c:pt idx="13053">
                  <c:v>13.105062183899999</c:v>
                </c:pt>
                <c:pt idx="13054">
                  <c:v>13.512900093700001</c:v>
                </c:pt>
                <c:pt idx="13055">
                  <c:v>13.7952100814</c:v>
                </c:pt>
                <c:pt idx="13056">
                  <c:v>13.9318712463</c:v>
                </c:pt>
                <c:pt idx="13057">
                  <c:v>14.1315321549</c:v>
                </c:pt>
                <c:pt idx="13058">
                  <c:v>14.240247780400001</c:v>
                </c:pt>
                <c:pt idx="13059">
                  <c:v>14.366609798200001</c:v>
                </c:pt>
                <c:pt idx="13060">
                  <c:v>14.544191547900001</c:v>
                </c:pt>
                <c:pt idx="13061">
                  <c:v>14.224272875700001</c:v>
                </c:pt>
                <c:pt idx="13062">
                  <c:v>14.249854549</c:v>
                </c:pt>
                <c:pt idx="13063">
                  <c:v>14.172526918200001</c:v>
                </c:pt>
                <c:pt idx="13064">
                  <c:v>13.878352467199999</c:v>
                </c:pt>
                <c:pt idx="13065">
                  <c:v>13.6728210713</c:v>
                </c:pt>
                <c:pt idx="13066">
                  <c:v>13.9698152099</c:v>
                </c:pt>
                <c:pt idx="13067">
                  <c:v>14.4391126959</c:v>
                </c:pt>
                <c:pt idx="13068">
                  <c:v>15.213335454499999</c:v>
                </c:pt>
                <c:pt idx="13069">
                  <c:v>15.773087734900001</c:v>
                </c:pt>
                <c:pt idx="13070">
                  <c:v>16.711498150200001</c:v>
                </c:pt>
                <c:pt idx="13071">
                  <c:v>17.4876432989</c:v>
                </c:pt>
                <c:pt idx="13072">
                  <c:v>17.902887547599999</c:v>
                </c:pt>
                <c:pt idx="13073">
                  <c:v>18.050964842300001</c:v>
                </c:pt>
                <c:pt idx="13074">
                  <c:v>18.086709905799999</c:v>
                </c:pt>
                <c:pt idx="13075">
                  <c:v>17.732797391999998</c:v>
                </c:pt>
                <c:pt idx="13076">
                  <c:v>17.7100612644</c:v>
                </c:pt>
                <c:pt idx="13077">
                  <c:v>17.3024054463</c:v>
                </c:pt>
                <c:pt idx="13078">
                  <c:v>17.136047559600001</c:v>
                </c:pt>
                <c:pt idx="13079">
                  <c:v>17.140246518600001</c:v>
                </c:pt>
                <c:pt idx="13080">
                  <c:v>17.543137429600002</c:v>
                </c:pt>
                <c:pt idx="13081">
                  <c:v>17.3397878026</c:v>
                </c:pt>
                <c:pt idx="13082">
                  <c:v>15.018676448800001</c:v>
                </c:pt>
                <c:pt idx="13083">
                  <c:v>15.129984691300001</c:v>
                </c:pt>
                <c:pt idx="13084">
                  <c:v>16.085085851300001</c:v>
                </c:pt>
                <c:pt idx="13085">
                  <c:v>17.319017748299999</c:v>
                </c:pt>
                <c:pt idx="13086">
                  <c:v>17.4367316457</c:v>
                </c:pt>
                <c:pt idx="13087">
                  <c:v>17.654469089399999</c:v>
                </c:pt>
                <c:pt idx="13088">
                  <c:v>17.444972371799999</c:v>
                </c:pt>
                <c:pt idx="13089">
                  <c:v>16.8602417966</c:v>
                </c:pt>
                <c:pt idx="13090">
                  <c:v>16.712646277200001</c:v>
                </c:pt>
                <c:pt idx="13091">
                  <c:v>17.314606572500001</c:v>
                </c:pt>
                <c:pt idx="13092">
                  <c:v>17.342802542099999</c:v>
                </c:pt>
                <c:pt idx="13093">
                  <c:v>17.363425809599999</c:v>
                </c:pt>
                <c:pt idx="13094">
                  <c:v>17.0354984702</c:v>
                </c:pt>
                <c:pt idx="13095">
                  <c:v>16.241756563599999</c:v>
                </c:pt>
                <c:pt idx="13096">
                  <c:v>16.4157779437</c:v>
                </c:pt>
                <c:pt idx="13097">
                  <c:v>15.820340660599999</c:v>
                </c:pt>
                <c:pt idx="13098">
                  <c:v>15.5295695949</c:v>
                </c:pt>
                <c:pt idx="13099">
                  <c:v>16.081356887399998</c:v>
                </c:pt>
                <c:pt idx="13100">
                  <c:v>16.007787838599999</c:v>
                </c:pt>
                <c:pt idx="13101">
                  <c:v>17.616086624400001</c:v>
                </c:pt>
                <c:pt idx="13102">
                  <c:v>18.459056696800001</c:v>
                </c:pt>
                <c:pt idx="13103">
                  <c:v>17.5007834928</c:v>
                </c:pt>
                <c:pt idx="13104">
                  <c:v>17.7036004803</c:v>
                </c:pt>
                <c:pt idx="13105">
                  <c:v>18.677710770200001</c:v>
                </c:pt>
                <c:pt idx="13106">
                  <c:v>19.390530222300001</c:v>
                </c:pt>
                <c:pt idx="13107">
                  <c:v>19.366719623200002</c:v>
                </c:pt>
                <c:pt idx="13108">
                  <c:v>19.169241885200002</c:v>
                </c:pt>
                <c:pt idx="13109">
                  <c:v>18.967812438999999</c:v>
                </c:pt>
                <c:pt idx="13110">
                  <c:v>18.541928224799999</c:v>
                </c:pt>
                <c:pt idx="13111">
                  <c:v>18.049507833900002</c:v>
                </c:pt>
                <c:pt idx="13112">
                  <c:v>17.295469826600002</c:v>
                </c:pt>
                <c:pt idx="13113">
                  <c:v>16.833226724399999</c:v>
                </c:pt>
                <c:pt idx="13114">
                  <c:v>16.7170650192</c:v>
                </c:pt>
                <c:pt idx="13115">
                  <c:v>16.597828734699998</c:v>
                </c:pt>
                <c:pt idx="13116">
                  <c:v>16.706048296599999</c:v>
                </c:pt>
                <c:pt idx="13117">
                  <c:v>16.558904961</c:v>
                </c:pt>
                <c:pt idx="13118">
                  <c:v>15.874847348099999</c:v>
                </c:pt>
                <c:pt idx="13119">
                  <c:v>14.8688806181</c:v>
                </c:pt>
                <c:pt idx="13120">
                  <c:v>15.077768928599999</c:v>
                </c:pt>
                <c:pt idx="13121">
                  <c:v>14.517453254399999</c:v>
                </c:pt>
                <c:pt idx="13122">
                  <c:v>14.004138318100001</c:v>
                </c:pt>
                <c:pt idx="13123">
                  <c:v>12.8678514506</c:v>
                </c:pt>
                <c:pt idx="13124">
                  <c:v>12.115367942800001</c:v>
                </c:pt>
                <c:pt idx="13125">
                  <c:v>12.2506239803</c:v>
                </c:pt>
                <c:pt idx="13126">
                  <c:v>12.6671324851</c:v>
                </c:pt>
                <c:pt idx="13127">
                  <c:v>13.3443989674</c:v>
                </c:pt>
                <c:pt idx="13128">
                  <c:v>14.5967991425</c:v>
                </c:pt>
                <c:pt idx="13129">
                  <c:v>14.4215711646</c:v>
                </c:pt>
                <c:pt idx="13130">
                  <c:v>15.059972652200001</c:v>
                </c:pt>
                <c:pt idx="13131">
                  <c:v>13.748797743900001</c:v>
                </c:pt>
                <c:pt idx="13132">
                  <c:v>12.744900534899999</c:v>
                </c:pt>
                <c:pt idx="13133">
                  <c:v>12.504329161599999</c:v>
                </c:pt>
                <c:pt idx="13134">
                  <c:v>12.453247548</c:v>
                </c:pt>
                <c:pt idx="13135">
                  <c:v>12.4329389237</c:v>
                </c:pt>
                <c:pt idx="13136">
                  <c:v>12.260214120800001</c:v>
                </c:pt>
                <c:pt idx="13137">
                  <c:v>12.2433959916</c:v>
                </c:pt>
                <c:pt idx="13138">
                  <c:v>12.358142686600001</c:v>
                </c:pt>
                <c:pt idx="13139">
                  <c:v>12.725474629000001</c:v>
                </c:pt>
                <c:pt idx="13140">
                  <c:v>12.833664092299999</c:v>
                </c:pt>
                <c:pt idx="13141">
                  <c:v>12.6589615603</c:v>
                </c:pt>
                <c:pt idx="13142">
                  <c:v>12.2050783987</c:v>
                </c:pt>
                <c:pt idx="13143">
                  <c:v>12.021860929800001</c:v>
                </c:pt>
                <c:pt idx="13144">
                  <c:v>11.940457199200001</c:v>
                </c:pt>
                <c:pt idx="13145">
                  <c:v>11.9867032759</c:v>
                </c:pt>
                <c:pt idx="13146">
                  <c:v>12.133849422300001</c:v>
                </c:pt>
                <c:pt idx="13147">
                  <c:v>12.3932626405</c:v>
                </c:pt>
                <c:pt idx="13148">
                  <c:v>12.6162732009</c:v>
                </c:pt>
                <c:pt idx="13149">
                  <c:v>12.2496677644</c:v>
                </c:pt>
                <c:pt idx="13150">
                  <c:v>12.038516165600001</c:v>
                </c:pt>
                <c:pt idx="13151">
                  <c:v>12.5532609411</c:v>
                </c:pt>
                <c:pt idx="13152">
                  <c:v>12.760995144000001</c:v>
                </c:pt>
                <c:pt idx="13153">
                  <c:v>13.296816143199999</c:v>
                </c:pt>
                <c:pt idx="13154">
                  <c:v>13.9809469076</c:v>
                </c:pt>
                <c:pt idx="13155">
                  <c:v>13.3670550802</c:v>
                </c:pt>
                <c:pt idx="13158">
                  <c:v>12.9903877748</c:v>
                </c:pt>
                <c:pt idx="13159">
                  <c:v>13.0922362879</c:v>
                </c:pt>
                <c:pt idx="13160">
                  <c:v>12.2957480883</c:v>
                </c:pt>
                <c:pt idx="13161">
                  <c:v>11.9887140226</c:v>
                </c:pt>
                <c:pt idx="13162">
                  <c:v>11.8945926263</c:v>
                </c:pt>
                <c:pt idx="13163">
                  <c:v>11.8652699668</c:v>
                </c:pt>
                <c:pt idx="13164">
                  <c:v>11.5181145726</c:v>
                </c:pt>
                <c:pt idx="13165">
                  <c:v>11.3929509726</c:v>
                </c:pt>
                <c:pt idx="13166">
                  <c:v>11.127255164799999</c:v>
                </c:pt>
                <c:pt idx="13167">
                  <c:v>10.724663248900001</c:v>
                </c:pt>
                <c:pt idx="13168">
                  <c:v>10.7232556395</c:v>
                </c:pt>
                <c:pt idx="13169">
                  <c:v>11.344802193</c:v>
                </c:pt>
                <c:pt idx="13170">
                  <c:v>11.5914271769</c:v>
                </c:pt>
                <c:pt idx="13171">
                  <c:v>12.0295955788</c:v>
                </c:pt>
                <c:pt idx="13172">
                  <c:v>12.260758229</c:v>
                </c:pt>
                <c:pt idx="13173">
                  <c:v>12.703980272900001</c:v>
                </c:pt>
                <c:pt idx="13174">
                  <c:v>14.0987043511</c:v>
                </c:pt>
                <c:pt idx="13175">
                  <c:v>14.150616980700001</c:v>
                </c:pt>
                <c:pt idx="13176">
                  <c:v>14.062511068499999</c:v>
                </c:pt>
                <c:pt idx="13177">
                  <c:v>13.8909896537</c:v>
                </c:pt>
                <c:pt idx="13178">
                  <c:v>13.7493369305</c:v>
                </c:pt>
                <c:pt idx="13179">
                  <c:v>13.7907240998</c:v>
                </c:pt>
                <c:pt idx="13180">
                  <c:v>13.913005675000001</c:v>
                </c:pt>
                <c:pt idx="13181">
                  <c:v>13.9763421591</c:v>
                </c:pt>
                <c:pt idx="13182">
                  <c:v>14.519864656599999</c:v>
                </c:pt>
                <c:pt idx="13183">
                  <c:v>15.024252796400001</c:v>
                </c:pt>
                <c:pt idx="13184">
                  <c:v>15.0898020751</c:v>
                </c:pt>
                <c:pt idx="13185">
                  <c:v>14.749629152600001</c:v>
                </c:pt>
                <c:pt idx="13186">
                  <c:v>15.867041424</c:v>
                </c:pt>
                <c:pt idx="13187">
                  <c:v>15.9337660388</c:v>
                </c:pt>
                <c:pt idx="13188">
                  <c:v>16.003040799600001</c:v>
                </c:pt>
                <c:pt idx="13189">
                  <c:v>15.992411307499999</c:v>
                </c:pt>
                <c:pt idx="13190">
                  <c:v>15.8268706088</c:v>
                </c:pt>
                <c:pt idx="13191">
                  <c:v>15.9890567562</c:v>
                </c:pt>
                <c:pt idx="13192">
                  <c:v>16.461053663200001</c:v>
                </c:pt>
                <c:pt idx="13193">
                  <c:v>16.4088049679</c:v>
                </c:pt>
                <c:pt idx="13194">
                  <c:v>16.163944749799999</c:v>
                </c:pt>
                <c:pt idx="13195">
                  <c:v>15.8007962081</c:v>
                </c:pt>
                <c:pt idx="13196">
                  <c:v>15.165221305899999</c:v>
                </c:pt>
                <c:pt idx="13197">
                  <c:v>14.2437772208</c:v>
                </c:pt>
                <c:pt idx="13198">
                  <c:v>13.5746007654</c:v>
                </c:pt>
                <c:pt idx="13199">
                  <c:v>13.3795006807</c:v>
                </c:pt>
                <c:pt idx="13200">
                  <c:v>13.165069045299999</c:v>
                </c:pt>
                <c:pt idx="13201">
                  <c:v>12.968957400100001</c:v>
                </c:pt>
                <c:pt idx="13202">
                  <c:v>13.0800050065</c:v>
                </c:pt>
                <c:pt idx="13203">
                  <c:v>13.5713916444</c:v>
                </c:pt>
                <c:pt idx="13204">
                  <c:v>14.270848299100001</c:v>
                </c:pt>
                <c:pt idx="13205">
                  <c:v>14.270347897400001</c:v>
                </c:pt>
                <c:pt idx="13206">
                  <c:v>13.57659917</c:v>
                </c:pt>
                <c:pt idx="13207">
                  <c:v>12.6577331503</c:v>
                </c:pt>
                <c:pt idx="13208">
                  <c:v>12.460044123499999</c:v>
                </c:pt>
                <c:pt idx="13209">
                  <c:v>12.718417201699999</c:v>
                </c:pt>
                <c:pt idx="13210">
                  <c:v>13.0503806797</c:v>
                </c:pt>
                <c:pt idx="13211">
                  <c:v>13.427490737999999</c:v>
                </c:pt>
                <c:pt idx="13212">
                  <c:v>13.8421405472</c:v>
                </c:pt>
                <c:pt idx="13213">
                  <c:v>14.4150029052</c:v>
                </c:pt>
                <c:pt idx="13214">
                  <c:v>15.4880559585</c:v>
                </c:pt>
                <c:pt idx="13215">
                  <c:v>15.4366918457</c:v>
                </c:pt>
                <c:pt idx="13216">
                  <c:v>15.320615032799999</c:v>
                </c:pt>
                <c:pt idx="13217">
                  <c:v>15.800642891700001</c:v>
                </c:pt>
                <c:pt idx="13218">
                  <c:v>16.162119427299999</c:v>
                </c:pt>
                <c:pt idx="13219">
                  <c:v>16.465130567700001</c:v>
                </c:pt>
                <c:pt idx="13220">
                  <c:v>16.264754098600001</c:v>
                </c:pt>
                <c:pt idx="13221">
                  <c:v>15.7976569051</c:v>
                </c:pt>
                <c:pt idx="13222">
                  <c:v>15.6927482202</c:v>
                </c:pt>
                <c:pt idx="13223">
                  <c:v>15.8466367869</c:v>
                </c:pt>
                <c:pt idx="13224">
                  <c:v>15.0931725841</c:v>
                </c:pt>
                <c:pt idx="13225">
                  <c:v>14.6083452361</c:v>
                </c:pt>
                <c:pt idx="13226">
                  <c:v>14.757032207</c:v>
                </c:pt>
                <c:pt idx="13227">
                  <c:v>15.0679317771</c:v>
                </c:pt>
                <c:pt idx="13228">
                  <c:v>15.585617664700001</c:v>
                </c:pt>
                <c:pt idx="13229">
                  <c:v>16.377224114899999</c:v>
                </c:pt>
                <c:pt idx="13230">
                  <c:v>16.9238025543</c:v>
                </c:pt>
                <c:pt idx="13231">
                  <c:v>17.0961483916</c:v>
                </c:pt>
                <c:pt idx="13232">
                  <c:v>17.301488986100001</c:v>
                </c:pt>
                <c:pt idx="13233">
                  <c:v>17.370937027499998</c:v>
                </c:pt>
                <c:pt idx="13234">
                  <c:v>17.088351769900001</c:v>
                </c:pt>
                <c:pt idx="13235">
                  <c:v>16.143745840099999</c:v>
                </c:pt>
                <c:pt idx="13236">
                  <c:v>16.093099195699999</c:v>
                </c:pt>
                <c:pt idx="13237">
                  <c:v>16.054740239600001</c:v>
                </c:pt>
                <c:pt idx="13238">
                  <c:v>15.890003354599999</c:v>
                </c:pt>
                <c:pt idx="13239">
                  <c:v>15.760366725700001</c:v>
                </c:pt>
                <c:pt idx="13240">
                  <c:v>15.507646920999999</c:v>
                </c:pt>
                <c:pt idx="13241">
                  <c:v>15.507100170599999</c:v>
                </c:pt>
                <c:pt idx="13242">
                  <c:v>16.4093223008</c:v>
                </c:pt>
                <c:pt idx="13243">
                  <c:v>16.411315943799998</c:v>
                </c:pt>
                <c:pt idx="13244">
                  <c:v>16.92465</c:v>
                </c:pt>
                <c:pt idx="13245">
                  <c:v>16.955727876800001</c:v>
                </c:pt>
                <c:pt idx="13246">
                  <c:v>16.468250646200001</c:v>
                </c:pt>
                <c:pt idx="13247">
                  <c:v>15.9223708237</c:v>
                </c:pt>
                <c:pt idx="13248">
                  <c:v>15.524550767099999</c:v>
                </c:pt>
                <c:pt idx="13249">
                  <c:v>15.0140768025</c:v>
                </c:pt>
                <c:pt idx="13250">
                  <c:v>15.277684259800001</c:v>
                </c:pt>
                <c:pt idx="13251">
                  <c:v>16.317694238200001</c:v>
                </c:pt>
                <c:pt idx="13252">
                  <c:v>17.541599669699998</c:v>
                </c:pt>
                <c:pt idx="13253">
                  <c:v>17.958417716700001</c:v>
                </c:pt>
                <c:pt idx="13254">
                  <c:v>16.886981912500001</c:v>
                </c:pt>
                <c:pt idx="13255">
                  <c:v>15.778961666700001</c:v>
                </c:pt>
                <c:pt idx="13256">
                  <c:v>14.694847685999999</c:v>
                </c:pt>
                <c:pt idx="13257">
                  <c:v>14.5654301372</c:v>
                </c:pt>
                <c:pt idx="13258">
                  <c:v>14.8119816274</c:v>
                </c:pt>
                <c:pt idx="13259">
                  <c:v>15.245747931</c:v>
                </c:pt>
                <c:pt idx="13260">
                  <c:v>15.223951865</c:v>
                </c:pt>
                <c:pt idx="13261">
                  <c:v>13.8166351061</c:v>
                </c:pt>
                <c:pt idx="13262">
                  <c:v>12.974203682100001</c:v>
                </c:pt>
                <c:pt idx="13263">
                  <c:v>14.0311653702</c:v>
                </c:pt>
                <c:pt idx="13264">
                  <c:v>14.952680276800001</c:v>
                </c:pt>
                <c:pt idx="13265">
                  <c:v>15.690141085400001</c:v>
                </c:pt>
                <c:pt idx="13266">
                  <c:v>16.127778073199998</c:v>
                </c:pt>
                <c:pt idx="13267">
                  <c:v>16.200480390900001</c:v>
                </c:pt>
                <c:pt idx="13268">
                  <c:v>16.318691145900001</c:v>
                </c:pt>
                <c:pt idx="13269">
                  <c:v>16.391419426900001</c:v>
                </c:pt>
                <c:pt idx="13270">
                  <c:v>16.518313372800002</c:v>
                </c:pt>
                <c:pt idx="13271">
                  <c:v>16.8329887105</c:v>
                </c:pt>
                <c:pt idx="13272">
                  <c:v>16.892579920900001</c:v>
                </c:pt>
                <c:pt idx="13273">
                  <c:v>16.3310754737</c:v>
                </c:pt>
                <c:pt idx="13274">
                  <c:v>16.181709033299999</c:v>
                </c:pt>
                <c:pt idx="13275">
                  <c:v>17.319548685000001</c:v>
                </c:pt>
                <c:pt idx="13276">
                  <c:v>18.384564258400001</c:v>
                </c:pt>
                <c:pt idx="13277">
                  <c:v>18.017275951599999</c:v>
                </c:pt>
                <c:pt idx="13278">
                  <c:v>16.359294692599999</c:v>
                </c:pt>
                <c:pt idx="13279">
                  <c:v>16.857902969200001</c:v>
                </c:pt>
                <c:pt idx="13280">
                  <c:v>16.506353242199999</c:v>
                </c:pt>
                <c:pt idx="13281">
                  <c:v>15.718187287999999</c:v>
                </c:pt>
                <c:pt idx="13282">
                  <c:v>15.614466691800001</c:v>
                </c:pt>
                <c:pt idx="13283">
                  <c:v>15.974082257399999</c:v>
                </c:pt>
                <c:pt idx="13284">
                  <c:v>15.5767744227</c:v>
                </c:pt>
                <c:pt idx="13285">
                  <c:v>16.249931348</c:v>
                </c:pt>
                <c:pt idx="13286">
                  <c:v>16.627844366400002</c:v>
                </c:pt>
                <c:pt idx="13287">
                  <c:v>16.936587964299999</c:v>
                </c:pt>
                <c:pt idx="13288">
                  <c:v>17.9355895176</c:v>
                </c:pt>
                <c:pt idx="13289">
                  <c:v>18.1423634079</c:v>
                </c:pt>
                <c:pt idx="13290">
                  <c:v>17.875331010699998</c:v>
                </c:pt>
                <c:pt idx="13291">
                  <c:v>17.340621756899999</c:v>
                </c:pt>
                <c:pt idx="13292">
                  <c:v>16.8838226871</c:v>
                </c:pt>
                <c:pt idx="13293">
                  <c:v>16.5290059479</c:v>
                </c:pt>
                <c:pt idx="13294">
                  <c:v>16.058672267199999</c:v>
                </c:pt>
                <c:pt idx="13295">
                  <c:v>15.441716343</c:v>
                </c:pt>
                <c:pt idx="13296">
                  <c:v>14.944933039</c:v>
                </c:pt>
                <c:pt idx="13297">
                  <c:v>14.649556094399999</c:v>
                </c:pt>
                <c:pt idx="13298">
                  <c:v>14.886420274400001</c:v>
                </c:pt>
                <c:pt idx="13299">
                  <c:v>15.1984628461</c:v>
                </c:pt>
                <c:pt idx="13300">
                  <c:v>15.723538088</c:v>
                </c:pt>
                <c:pt idx="13301">
                  <c:v>16.132739731000001</c:v>
                </c:pt>
                <c:pt idx="13302">
                  <c:v>16.674482935699999</c:v>
                </c:pt>
                <c:pt idx="13303">
                  <c:v>16.237363468800002</c:v>
                </c:pt>
                <c:pt idx="13304">
                  <c:v>16.0261484213</c:v>
                </c:pt>
                <c:pt idx="13305">
                  <c:v>15.5630088762</c:v>
                </c:pt>
                <c:pt idx="13306">
                  <c:v>15.6786036599</c:v>
                </c:pt>
                <c:pt idx="13307">
                  <c:v>16.143018177199998</c:v>
                </c:pt>
                <c:pt idx="13308">
                  <c:v>15.860766001</c:v>
                </c:pt>
                <c:pt idx="13309">
                  <c:v>15.0269998602</c:v>
                </c:pt>
                <c:pt idx="13310">
                  <c:v>14.577874322</c:v>
                </c:pt>
                <c:pt idx="13311">
                  <c:v>14.224874613500001</c:v>
                </c:pt>
                <c:pt idx="13312">
                  <c:v>13.6585354915</c:v>
                </c:pt>
                <c:pt idx="13313">
                  <c:v>14.2107163515</c:v>
                </c:pt>
                <c:pt idx="13314">
                  <c:v>14.7064203272</c:v>
                </c:pt>
                <c:pt idx="13315">
                  <c:v>14.418503857299999</c:v>
                </c:pt>
                <c:pt idx="13316">
                  <c:v>14.265728423200001</c:v>
                </c:pt>
                <c:pt idx="13317">
                  <c:v>14.4700536163</c:v>
                </c:pt>
                <c:pt idx="13318">
                  <c:v>14.3848214267</c:v>
                </c:pt>
                <c:pt idx="13319">
                  <c:v>14.522039941899999</c:v>
                </c:pt>
                <c:pt idx="13320">
                  <c:v>14.6139921376</c:v>
                </c:pt>
                <c:pt idx="13321">
                  <c:v>14.887470677</c:v>
                </c:pt>
                <c:pt idx="13322">
                  <c:v>15.119737624100001</c:v>
                </c:pt>
                <c:pt idx="13323">
                  <c:v>15.7686063794</c:v>
                </c:pt>
                <c:pt idx="13324">
                  <c:v>16.297502689200002</c:v>
                </c:pt>
                <c:pt idx="13325">
                  <c:v>16.731631985700002</c:v>
                </c:pt>
                <c:pt idx="13326">
                  <c:v>16.668893188199998</c:v>
                </c:pt>
                <c:pt idx="13327">
                  <c:v>14.774931026300001</c:v>
                </c:pt>
                <c:pt idx="13328">
                  <c:v>14.08255048</c:v>
                </c:pt>
                <c:pt idx="13329">
                  <c:v>13.774469932900001</c:v>
                </c:pt>
                <c:pt idx="13330">
                  <c:v>13.8125951136</c:v>
                </c:pt>
                <c:pt idx="13331">
                  <c:v>14.9295089389</c:v>
                </c:pt>
                <c:pt idx="13332">
                  <c:v>14.9983888348</c:v>
                </c:pt>
                <c:pt idx="13333">
                  <c:v>14.5096054676</c:v>
                </c:pt>
                <c:pt idx="13334">
                  <c:v>14.329593901100001</c:v>
                </c:pt>
                <c:pt idx="13335">
                  <c:v>14.552506063199999</c:v>
                </c:pt>
                <c:pt idx="13336">
                  <c:v>14.930349899299999</c:v>
                </c:pt>
                <c:pt idx="13337">
                  <c:v>15.693944241500001</c:v>
                </c:pt>
                <c:pt idx="13338">
                  <c:v>16.2095250506</c:v>
                </c:pt>
                <c:pt idx="13339">
                  <c:v>17.009921680400002</c:v>
                </c:pt>
                <c:pt idx="13340">
                  <c:v>17.613626736200001</c:v>
                </c:pt>
                <c:pt idx="13341">
                  <c:v>16.665272099500001</c:v>
                </c:pt>
                <c:pt idx="13342">
                  <c:v>16.676231748599999</c:v>
                </c:pt>
                <c:pt idx="13343">
                  <c:v>17.074920670800001</c:v>
                </c:pt>
                <c:pt idx="13344">
                  <c:v>16.8988219011</c:v>
                </c:pt>
                <c:pt idx="13345">
                  <c:v>16.5835253728</c:v>
                </c:pt>
                <c:pt idx="13346">
                  <c:v>16.977521320499999</c:v>
                </c:pt>
                <c:pt idx="13347">
                  <c:v>17.191408340399999</c:v>
                </c:pt>
                <c:pt idx="13348">
                  <c:v>17.095919788300002</c:v>
                </c:pt>
                <c:pt idx="13349">
                  <c:v>16.881524830699998</c:v>
                </c:pt>
                <c:pt idx="13350">
                  <c:v>15.981066565000001</c:v>
                </c:pt>
                <c:pt idx="13351">
                  <c:v>16.052170724300002</c:v>
                </c:pt>
                <c:pt idx="13352">
                  <c:v>16.323602299000001</c:v>
                </c:pt>
                <c:pt idx="13353">
                  <c:v>16.237210524000002</c:v>
                </c:pt>
                <c:pt idx="13354">
                  <c:v>16.190321704900001</c:v>
                </c:pt>
                <c:pt idx="13355">
                  <c:v>15.387084935900001</c:v>
                </c:pt>
                <c:pt idx="13356">
                  <c:v>14.334239718899999</c:v>
                </c:pt>
                <c:pt idx="13357">
                  <c:v>12.3799296791</c:v>
                </c:pt>
                <c:pt idx="13358">
                  <c:v>12.032140483099999</c:v>
                </c:pt>
                <c:pt idx="13359">
                  <c:v>11.8355001286</c:v>
                </c:pt>
                <c:pt idx="13360">
                  <c:v>10.7906602452</c:v>
                </c:pt>
                <c:pt idx="13361">
                  <c:v>11.434591574300001</c:v>
                </c:pt>
                <c:pt idx="13362">
                  <c:v>11.0570693645</c:v>
                </c:pt>
                <c:pt idx="13363">
                  <c:v>10.0325561594</c:v>
                </c:pt>
                <c:pt idx="13364">
                  <c:v>10.206094182299999</c:v>
                </c:pt>
                <c:pt idx="13365">
                  <c:v>11.0053545536</c:v>
                </c:pt>
                <c:pt idx="13366">
                  <c:v>11.636361246</c:v>
                </c:pt>
                <c:pt idx="13367">
                  <c:v>11.657900597899999</c:v>
                </c:pt>
                <c:pt idx="13368">
                  <c:v>11.4031410655</c:v>
                </c:pt>
                <c:pt idx="13369">
                  <c:v>11.226440391900001</c:v>
                </c:pt>
                <c:pt idx="13370">
                  <c:v>11.5584713332</c:v>
                </c:pt>
                <c:pt idx="13371">
                  <c:v>12.3717513091</c:v>
                </c:pt>
                <c:pt idx="13372">
                  <c:v>13.090204271299999</c:v>
                </c:pt>
                <c:pt idx="13373">
                  <c:v>13.329177854899999</c:v>
                </c:pt>
                <c:pt idx="13374">
                  <c:v>12.7148389602</c:v>
                </c:pt>
                <c:pt idx="13375">
                  <c:v>11.8723156443</c:v>
                </c:pt>
                <c:pt idx="13376">
                  <c:v>11.2834752016</c:v>
                </c:pt>
                <c:pt idx="13377">
                  <c:v>11.175517231900001</c:v>
                </c:pt>
                <c:pt idx="13378">
                  <c:v>11.0836527405</c:v>
                </c:pt>
                <c:pt idx="13379">
                  <c:v>10.922436336200001</c:v>
                </c:pt>
                <c:pt idx="13380">
                  <c:v>11.003199646000001</c:v>
                </c:pt>
                <c:pt idx="13381">
                  <c:v>10.595659379100001</c:v>
                </c:pt>
                <c:pt idx="13382">
                  <c:v>10.574347960400001</c:v>
                </c:pt>
                <c:pt idx="13383">
                  <c:v>10.046023095100001</c:v>
                </c:pt>
                <c:pt idx="13384">
                  <c:v>10.481582899899999</c:v>
                </c:pt>
                <c:pt idx="13385">
                  <c:v>11.008174866599999</c:v>
                </c:pt>
                <c:pt idx="13386">
                  <c:v>11.241231860699999</c:v>
                </c:pt>
                <c:pt idx="13387">
                  <c:v>11.0860514317</c:v>
                </c:pt>
                <c:pt idx="13388">
                  <c:v>10.716779149400001</c:v>
                </c:pt>
                <c:pt idx="13389">
                  <c:v>10.6759588151</c:v>
                </c:pt>
                <c:pt idx="13390">
                  <c:v>10.8603703882</c:v>
                </c:pt>
                <c:pt idx="13391">
                  <c:v>10.9471432986</c:v>
                </c:pt>
                <c:pt idx="13392">
                  <c:v>11.077779380799999</c:v>
                </c:pt>
                <c:pt idx="13393">
                  <c:v>11.3599774596</c:v>
                </c:pt>
                <c:pt idx="13394">
                  <c:v>11.740937730600001</c:v>
                </c:pt>
                <c:pt idx="13395">
                  <c:v>11.8260665288</c:v>
                </c:pt>
                <c:pt idx="13396">
                  <c:v>11.444158202200001</c:v>
                </c:pt>
                <c:pt idx="13397">
                  <c:v>11.410123928999999</c:v>
                </c:pt>
                <c:pt idx="13398">
                  <c:v>11.954047878000001</c:v>
                </c:pt>
                <c:pt idx="13399">
                  <c:v>12.0764496005</c:v>
                </c:pt>
                <c:pt idx="13400">
                  <c:v>11.666860286</c:v>
                </c:pt>
                <c:pt idx="13401">
                  <c:v>11.277037783000001</c:v>
                </c:pt>
                <c:pt idx="13402">
                  <c:v>11.0050642651</c:v>
                </c:pt>
                <c:pt idx="13403">
                  <c:v>10.829781840600001</c:v>
                </c:pt>
                <c:pt idx="13404">
                  <c:v>10.786100837599999</c:v>
                </c:pt>
                <c:pt idx="13405">
                  <c:v>11.9915566063</c:v>
                </c:pt>
                <c:pt idx="13406">
                  <c:v>13.549432235499999</c:v>
                </c:pt>
                <c:pt idx="13407">
                  <c:v>13.575498253499999</c:v>
                </c:pt>
                <c:pt idx="13408">
                  <c:v>13.282156245299999</c:v>
                </c:pt>
                <c:pt idx="13409">
                  <c:v>13.6257957476</c:v>
                </c:pt>
                <c:pt idx="13410">
                  <c:v>13.528775685499999</c:v>
                </c:pt>
                <c:pt idx="13411">
                  <c:v>13.708415432500001</c:v>
                </c:pt>
                <c:pt idx="13412">
                  <c:v>13.7075013826</c:v>
                </c:pt>
                <c:pt idx="13413">
                  <c:v>13.2096415405</c:v>
                </c:pt>
                <c:pt idx="13414">
                  <c:v>13.196335978700001</c:v>
                </c:pt>
                <c:pt idx="13415">
                  <c:v>13.492789183699999</c:v>
                </c:pt>
                <c:pt idx="13416">
                  <c:v>14.163192180499999</c:v>
                </c:pt>
                <c:pt idx="13417">
                  <c:v>13.6471913701</c:v>
                </c:pt>
                <c:pt idx="13418">
                  <c:v>13.577788487699999</c:v>
                </c:pt>
                <c:pt idx="13419">
                  <c:v>13.7557616528</c:v>
                </c:pt>
                <c:pt idx="13420">
                  <c:v>14.1000458139</c:v>
                </c:pt>
                <c:pt idx="13421">
                  <c:v>14.972557614599999</c:v>
                </c:pt>
                <c:pt idx="13422">
                  <c:v>16.076752941999999</c:v>
                </c:pt>
                <c:pt idx="13423">
                  <c:v>15.6187822632</c:v>
                </c:pt>
                <c:pt idx="13424">
                  <c:v>15.3060328126</c:v>
                </c:pt>
                <c:pt idx="13425">
                  <c:v>14.7583504514</c:v>
                </c:pt>
                <c:pt idx="13426">
                  <c:v>14.3143641136</c:v>
                </c:pt>
                <c:pt idx="13427">
                  <c:v>13.9523651239</c:v>
                </c:pt>
                <c:pt idx="13428">
                  <c:v>13.369369213400001</c:v>
                </c:pt>
                <c:pt idx="13429">
                  <c:v>13.2070898189</c:v>
                </c:pt>
                <c:pt idx="13430">
                  <c:v>12.8521914373</c:v>
                </c:pt>
                <c:pt idx="13431">
                  <c:v>13.0628985113</c:v>
                </c:pt>
                <c:pt idx="13432">
                  <c:v>12.98035204</c:v>
                </c:pt>
                <c:pt idx="13433">
                  <c:v>12.8272278541</c:v>
                </c:pt>
                <c:pt idx="13434">
                  <c:v>13.0117606577</c:v>
                </c:pt>
                <c:pt idx="13435">
                  <c:v>12.799611818500001</c:v>
                </c:pt>
                <c:pt idx="13436">
                  <c:v>13.370704250299999</c:v>
                </c:pt>
                <c:pt idx="13437">
                  <c:v>13.077780436599999</c:v>
                </c:pt>
                <c:pt idx="13438">
                  <c:v>12.5004127176</c:v>
                </c:pt>
                <c:pt idx="13439">
                  <c:v>12.2291354152</c:v>
                </c:pt>
                <c:pt idx="13440">
                  <c:v>12.898102664</c:v>
                </c:pt>
                <c:pt idx="13441">
                  <c:v>12.2158112318</c:v>
                </c:pt>
                <c:pt idx="13442">
                  <c:v>12.047068512799999</c:v>
                </c:pt>
                <c:pt idx="13443">
                  <c:v>12.297208549800001</c:v>
                </c:pt>
                <c:pt idx="13444">
                  <c:v>13.1778975343</c:v>
                </c:pt>
                <c:pt idx="13445">
                  <c:v>13.956540157199999</c:v>
                </c:pt>
                <c:pt idx="13446">
                  <c:v>14.213707214999999</c:v>
                </c:pt>
                <c:pt idx="13447">
                  <c:v>13.711708356999999</c:v>
                </c:pt>
                <c:pt idx="13448">
                  <c:v>12.875969835999999</c:v>
                </c:pt>
                <c:pt idx="13449">
                  <c:v>12.585937178</c:v>
                </c:pt>
                <c:pt idx="13450">
                  <c:v>12.291878238000001</c:v>
                </c:pt>
                <c:pt idx="13451">
                  <c:v>12.4336592335</c:v>
                </c:pt>
                <c:pt idx="13452">
                  <c:v>12.729160763299999</c:v>
                </c:pt>
                <c:pt idx="13453">
                  <c:v>13.0830699698</c:v>
                </c:pt>
                <c:pt idx="13454">
                  <c:v>12.075982549100001</c:v>
                </c:pt>
                <c:pt idx="13455">
                  <c:v>11.5235036011</c:v>
                </c:pt>
                <c:pt idx="13456">
                  <c:v>12.024067591</c:v>
                </c:pt>
                <c:pt idx="13457">
                  <c:v>11.9649058152</c:v>
                </c:pt>
                <c:pt idx="13458">
                  <c:v>12.1740831943</c:v>
                </c:pt>
                <c:pt idx="13459">
                  <c:v>12.550218019100001</c:v>
                </c:pt>
                <c:pt idx="13460">
                  <c:v>12.885481538400001</c:v>
                </c:pt>
                <c:pt idx="13461">
                  <c:v>13.1488780436</c:v>
                </c:pt>
                <c:pt idx="13462">
                  <c:v>13.339635358300001</c:v>
                </c:pt>
                <c:pt idx="13463">
                  <c:v>13.281280131100001</c:v>
                </c:pt>
                <c:pt idx="13464">
                  <c:v>13.4942495819</c:v>
                </c:pt>
                <c:pt idx="13465">
                  <c:v>13.4770512602</c:v>
                </c:pt>
                <c:pt idx="13466">
                  <c:v>13.349437223000001</c:v>
                </c:pt>
                <c:pt idx="13467">
                  <c:v>13.3649332045</c:v>
                </c:pt>
                <c:pt idx="13468">
                  <c:v>13.50365515</c:v>
                </c:pt>
                <c:pt idx="13469">
                  <c:v>13.385011693399999</c:v>
                </c:pt>
                <c:pt idx="13470">
                  <c:v>13.0368892567</c:v>
                </c:pt>
                <c:pt idx="13471">
                  <c:v>12.642580021700001</c:v>
                </c:pt>
                <c:pt idx="13472">
                  <c:v>12.5812809539</c:v>
                </c:pt>
                <c:pt idx="13473">
                  <c:v>12.497199481299999</c:v>
                </c:pt>
                <c:pt idx="13474">
                  <c:v>12.088714490699999</c:v>
                </c:pt>
                <c:pt idx="13475">
                  <c:v>12.451038586499999</c:v>
                </c:pt>
                <c:pt idx="13476">
                  <c:v>12.434013012499999</c:v>
                </c:pt>
                <c:pt idx="13477">
                  <c:v>12.3320716987</c:v>
                </c:pt>
                <c:pt idx="13478">
                  <c:v>11.775959476300001</c:v>
                </c:pt>
                <c:pt idx="13479">
                  <c:v>10.869884668499999</c:v>
                </c:pt>
                <c:pt idx="13480">
                  <c:v>11.356875839900001</c:v>
                </c:pt>
                <c:pt idx="13481">
                  <c:v>12.6856364616</c:v>
                </c:pt>
                <c:pt idx="13482">
                  <c:v>13.082175359800001</c:v>
                </c:pt>
                <c:pt idx="13483">
                  <c:v>12.978934202</c:v>
                </c:pt>
                <c:pt idx="13484">
                  <c:v>13.1329348054</c:v>
                </c:pt>
                <c:pt idx="13485">
                  <c:v>13.162548044099999</c:v>
                </c:pt>
                <c:pt idx="13486">
                  <c:v>13.2509433257</c:v>
                </c:pt>
                <c:pt idx="13487">
                  <c:v>12.484232521399999</c:v>
                </c:pt>
                <c:pt idx="13488">
                  <c:v>12.0532951094</c:v>
                </c:pt>
                <c:pt idx="13489">
                  <c:v>11.8106621383</c:v>
                </c:pt>
                <c:pt idx="13490">
                  <c:v>11.8198780686</c:v>
                </c:pt>
                <c:pt idx="13491">
                  <c:v>12.194111638000001</c:v>
                </c:pt>
                <c:pt idx="13492">
                  <c:v>12.502468996799999</c:v>
                </c:pt>
                <c:pt idx="13493">
                  <c:v>12.785245016899999</c:v>
                </c:pt>
                <c:pt idx="13494">
                  <c:v>12.032418223700001</c:v>
                </c:pt>
                <c:pt idx="13495">
                  <c:v>11.249353625299999</c:v>
                </c:pt>
                <c:pt idx="13496">
                  <c:v>10.780287786800001</c:v>
                </c:pt>
                <c:pt idx="13497">
                  <c:v>11.0129039268</c:v>
                </c:pt>
                <c:pt idx="13498">
                  <c:v>11.0110821493</c:v>
                </c:pt>
                <c:pt idx="13499">
                  <c:v>11.2512624645</c:v>
                </c:pt>
                <c:pt idx="13500">
                  <c:v>11.389664014299999</c:v>
                </c:pt>
                <c:pt idx="13501">
                  <c:v>11.417399359199999</c:v>
                </c:pt>
                <c:pt idx="13502">
                  <c:v>11.4664675453</c:v>
                </c:pt>
                <c:pt idx="13503">
                  <c:v>11.419505644599999</c:v>
                </c:pt>
                <c:pt idx="13504">
                  <c:v>11.649374868500001</c:v>
                </c:pt>
                <c:pt idx="13505">
                  <c:v>11.9954427045</c:v>
                </c:pt>
                <c:pt idx="13506">
                  <c:v>12.4335583081</c:v>
                </c:pt>
                <c:pt idx="13507">
                  <c:v>12.5779661777</c:v>
                </c:pt>
                <c:pt idx="13508">
                  <c:v>12.690200061200001</c:v>
                </c:pt>
                <c:pt idx="13509">
                  <c:v>12.867418196599999</c:v>
                </c:pt>
                <c:pt idx="13510">
                  <c:v>13.1320794236</c:v>
                </c:pt>
                <c:pt idx="13511">
                  <c:v>13.3703178775</c:v>
                </c:pt>
                <c:pt idx="13512">
                  <c:v>13.7479776992</c:v>
                </c:pt>
                <c:pt idx="13513">
                  <c:v>13.773352512400001</c:v>
                </c:pt>
                <c:pt idx="13514">
                  <c:v>13.9422510817</c:v>
                </c:pt>
                <c:pt idx="13515">
                  <c:v>14.225724316699999</c:v>
                </c:pt>
                <c:pt idx="13516">
                  <c:v>14.6458522603</c:v>
                </c:pt>
                <c:pt idx="13517">
                  <c:v>15.3985493587</c:v>
                </c:pt>
                <c:pt idx="13518">
                  <c:v>16.014329673500001</c:v>
                </c:pt>
                <c:pt idx="13519">
                  <c:v>16.352166357000002</c:v>
                </c:pt>
                <c:pt idx="13520">
                  <c:v>16.823577050200001</c:v>
                </c:pt>
                <c:pt idx="13521">
                  <c:v>17.1162492118</c:v>
                </c:pt>
                <c:pt idx="13522">
                  <c:v>17.044774936100001</c:v>
                </c:pt>
                <c:pt idx="13523">
                  <c:v>17.259055137699999</c:v>
                </c:pt>
                <c:pt idx="13524">
                  <c:v>16.975845663299999</c:v>
                </c:pt>
                <c:pt idx="13525">
                  <c:v>16.500259513100001</c:v>
                </c:pt>
                <c:pt idx="13526">
                  <c:v>16.276074636699999</c:v>
                </c:pt>
                <c:pt idx="13527">
                  <c:v>16.230209558199999</c:v>
                </c:pt>
                <c:pt idx="13528">
                  <c:v>16.2287889959</c:v>
                </c:pt>
                <c:pt idx="13529">
                  <c:v>16.2657408938</c:v>
                </c:pt>
                <c:pt idx="13530">
                  <c:v>16.353815585500001</c:v>
                </c:pt>
                <c:pt idx="13531">
                  <c:v>16.9849530133</c:v>
                </c:pt>
                <c:pt idx="13532">
                  <c:v>16.637271160600001</c:v>
                </c:pt>
                <c:pt idx="13533">
                  <c:v>15.533837936399999</c:v>
                </c:pt>
                <c:pt idx="13534">
                  <c:v>15.107290426500001</c:v>
                </c:pt>
                <c:pt idx="13535">
                  <c:v>15.0522478017</c:v>
                </c:pt>
                <c:pt idx="13536">
                  <c:v>14.9867759094</c:v>
                </c:pt>
                <c:pt idx="13537">
                  <c:v>15.0818129295</c:v>
                </c:pt>
                <c:pt idx="13538">
                  <c:v>15.015686455499999</c:v>
                </c:pt>
                <c:pt idx="13539">
                  <c:v>15.0823133543</c:v>
                </c:pt>
                <c:pt idx="13540">
                  <c:v>15.2315023745</c:v>
                </c:pt>
                <c:pt idx="13541">
                  <c:v>15.1968310961</c:v>
                </c:pt>
                <c:pt idx="13542">
                  <c:v>15.543367831999999</c:v>
                </c:pt>
                <c:pt idx="13543">
                  <c:v>16.206342609099998</c:v>
                </c:pt>
                <c:pt idx="13544">
                  <c:v>17.772654699699999</c:v>
                </c:pt>
                <c:pt idx="13545">
                  <c:v>18.550270108700001</c:v>
                </c:pt>
                <c:pt idx="13546">
                  <c:v>18.2333037344</c:v>
                </c:pt>
                <c:pt idx="13547">
                  <c:v>17.701745160800002</c:v>
                </c:pt>
                <c:pt idx="13548">
                  <c:v>17.368156476999999</c:v>
                </c:pt>
                <c:pt idx="13549">
                  <c:v>18.362791798899998</c:v>
                </c:pt>
                <c:pt idx="13550">
                  <c:v>18.5652804564</c:v>
                </c:pt>
                <c:pt idx="13551">
                  <c:v>18.432016810899999</c:v>
                </c:pt>
                <c:pt idx="13552">
                  <c:v>18.501420587399998</c:v>
                </c:pt>
                <c:pt idx="13553">
                  <c:v>18.776590899799999</c:v>
                </c:pt>
                <c:pt idx="13554">
                  <c:v>18.635829959900001</c:v>
                </c:pt>
                <c:pt idx="13555">
                  <c:v>18.365031374099999</c:v>
                </c:pt>
                <c:pt idx="13556">
                  <c:v>18.018973375000002</c:v>
                </c:pt>
                <c:pt idx="13557">
                  <c:v>17.846275093399999</c:v>
                </c:pt>
                <c:pt idx="13558">
                  <c:v>18.1484093979</c:v>
                </c:pt>
                <c:pt idx="13559">
                  <c:v>17.806455848100001</c:v>
                </c:pt>
                <c:pt idx="13560">
                  <c:v>17.773113662899998</c:v>
                </c:pt>
                <c:pt idx="13561">
                  <c:v>17.564399166400001</c:v>
                </c:pt>
                <c:pt idx="13562">
                  <c:v>17.260273826500001</c:v>
                </c:pt>
                <c:pt idx="13563">
                  <c:v>17.876566969300001</c:v>
                </c:pt>
                <c:pt idx="13564">
                  <c:v>19.0327910098</c:v>
                </c:pt>
                <c:pt idx="13565">
                  <c:v>19.433956993399999</c:v>
                </c:pt>
                <c:pt idx="13566">
                  <c:v>19.7766052747</c:v>
                </c:pt>
                <c:pt idx="13567">
                  <c:v>19.419847397800002</c:v>
                </c:pt>
                <c:pt idx="13568">
                  <c:v>17.8167674285</c:v>
                </c:pt>
                <c:pt idx="13569">
                  <c:v>16.925130684799999</c:v>
                </c:pt>
                <c:pt idx="13570">
                  <c:v>18.492430836400001</c:v>
                </c:pt>
                <c:pt idx="13571">
                  <c:v>18.810189666599999</c:v>
                </c:pt>
                <c:pt idx="13572">
                  <c:v>18.729555320599999</c:v>
                </c:pt>
                <c:pt idx="13573">
                  <c:v>18.2215810151</c:v>
                </c:pt>
                <c:pt idx="13574">
                  <c:v>17.6674363435</c:v>
                </c:pt>
                <c:pt idx="13575">
                  <c:v>17.3184028254</c:v>
                </c:pt>
                <c:pt idx="13576">
                  <c:v>17.0478735312</c:v>
                </c:pt>
                <c:pt idx="13577">
                  <c:v>17.305403550299999</c:v>
                </c:pt>
                <c:pt idx="13578">
                  <c:v>17.4624895372</c:v>
                </c:pt>
                <c:pt idx="13579">
                  <c:v>17.9946224103</c:v>
                </c:pt>
                <c:pt idx="13580">
                  <c:v>18.0313939672</c:v>
                </c:pt>
                <c:pt idx="13581">
                  <c:v>17.973736704299998</c:v>
                </c:pt>
                <c:pt idx="13582">
                  <c:v>18.175754826599999</c:v>
                </c:pt>
                <c:pt idx="13583">
                  <c:v>17.866339076700001</c:v>
                </c:pt>
                <c:pt idx="13584">
                  <c:v>17.454831338799998</c:v>
                </c:pt>
                <c:pt idx="13585">
                  <c:v>16.985486470000001</c:v>
                </c:pt>
                <c:pt idx="13586">
                  <c:v>16.403302516299998</c:v>
                </c:pt>
                <c:pt idx="13587">
                  <c:v>16.7096872917</c:v>
                </c:pt>
                <c:pt idx="13588">
                  <c:v>17.241563425599999</c:v>
                </c:pt>
                <c:pt idx="13589">
                  <c:v>18.095401852599998</c:v>
                </c:pt>
                <c:pt idx="13590">
                  <c:v>18.970687982000001</c:v>
                </c:pt>
                <c:pt idx="13591">
                  <c:v>19.0857725499</c:v>
                </c:pt>
                <c:pt idx="13592">
                  <c:v>18.895412842100001</c:v>
                </c:pt>
                <c:pt idx="13593">
                  <c:v>18.554484823300001</c:v>
                </c:pt>
                <c:pt idx="13594">
                  <c:v>16.255903336199999</c:v>
                </c:pt>
                <c:pt idx="13595">
                  <c:v>16.2942010324</c:v>
                </c:pt>
                <c:pt idx="13596">
                  <c:v>15.9087679731</c:v>
                </c:pt>
                <c:pt idx="13597">
                  <c:v>14.901413419600001</c:v>
                </c:pt>
                <c:pt idx="13598">
                  <c:v>15.317232537400001</c:v>
                </c:pt>
                <c:pt idx="13599">
                  <c:v>16.208776787600002</c:v>
                </c:pt>
                <c:pt idx="13600">
                  <c:v>16.520602510700002</c:v>
                </c:pt>
                <c:pt idx="13601">
                  <c:v>16.7534555272</c:v>
                </c:pt>
                <c:pt idx="13602">
                  <c:v>17.247194016600002</c:v>
                </c:pt>
                <c:pt idx="13603">
                  <c:v>17.584163437299999</c:v>
                </c:pt>
                <c:pt idx="13604">
                  <c:v>17.668803171</c:v>
                </c:pt>
                <c:pt idx="13605">
                  <c:v>17.536743377800001</c:v>
                </c:pt>
                <c:pt idx="13606">
                  <c:v>17.902032171599998</c:v>
                </c:pt>
                <c:pt idx="13607">
                  <c:v>18.581647257899998</c:v>
                </c:pt>
                <c:pt idx="13608">
                  <c:v>18.661036664099999</c:v>
                </c:pt>
                <c:pt idx="13609">
                  <c:v>16.666628721199999</c:v>
                </c:pt>
                <c:pt idx="13610">
                  <c:v>16.8258099018</c:v>
                </c:pt>
                <c:pt idx="13611">
                  <c:v>16.542313330599999</c:v>
                </c:pt>
                <c:pt idx="13612">
                  <c:v>16.813643314099998</c:v>
                </c:pt>
                <c:pt idx="13613">
                  <c:v>17.9560254847</c:v>
                </c:pt>
                <c:pt idx="13614">
                  <c:v>17.553809621799999</c:v>
                </c:pt>
                <c:pt idx="13615">
                  <c:v>17.399725885300001</c:v>
                </c:pt>
                <c:pt idx="13616">
                  <c:v>17.630210216999998</c:v>
                </c:pt>
                <c:pt idx="13617">
                  <c:v>17.5287834188</c:v>
                </c:pt>
                <c:pt idx="13618">
                  <c:v>17.678153581899998</c:v>
                </c:pt>
                <c:pt idx="13619">
                  <c:v>17.315547612300001</c:v>
                </c:pt>
                <c:pt idx="13620">
                  <c:v>15.8399361258</c:v>
                </c:pt>
                <c:pt idx="13621">
                  <c:v>15.6506539859</c:v>
                </c:pt>
                <c:pt idx="13622">
                  <c:v>16.694446275299999</c:v>
                </c:pt>
                <c:pt idx="13623">
                  <c:v>17.6088719531</c:v>
                </c:pt>
                <c:pt idx="13624">
                  <c:v>17.7040797517</c:v>
                </c:pt>
                <c:pt idx="13625">
                  <c:v>15.612982151700001</c:v>
                </c:pt>
                <c:pt idx="13626">
                  <c:v>16.151402128699999</c:v>
                </c:pt>
                <c:pt idx="13627">
                  <c:v>16.5939085316</c:v>
                </c:pt>
                <c:pt idx="13628">
                  <c:v>16.246495790000001</c:v>
                </c:pt>
                <c:pt idx="13629">
                  <c:v>15.3638261163</c:v>
                </c:pt>
                <c:pt idx="13630">
                  <c:v>13.951511695600001</c:v>
                </c:pt>
                <c:pt idx="13631">
                  <c:v>13.190777134299999</c:v>
                </c:pt>
                <c:pt idx="13632">
                  <c:v>12.559803645600001</c:v>
                </c:pt>
                <c:pt idx="13633">
                  <c:v>12.199277693000001</c:v>
                </c:pt>
                <c:pt idx="13634">
                  <c:v>11.879798593</c:v>
                </c:pt>
                <c:pt idx="13635">
                  <c:v>11.678611073500001</c:v>
                </c:pt>
                <c:pt idx="13636">
                  <c:v>12.0675308221</c:v>
                </c:pt>
                <c:pt idx="13637">
                  <c:v>12.6186250048</c:v>
                </c:pt>
                <c:pt idx="13638">
                  <c:v>12.726157537300001</c:v>
                </c:pt>
                <c:pt idx="13639">
                  <c:v>12.928336227899999</c:v>
                </c:pt>
                <c:pt idx="13640">
                  <c:v>13.320620825200001</c:v>
                </c:pt>
                <c:pt idx="13641">
                  <c:v>13.8249936057</c:v>
                </c:pt>
                <c:pt idx="13642">
                  <c:v>13.999165963999999</c:v>
                </c:pt>
                <c:pt idx="13643">
                  <c:v>13.786753390399999</c:v>
                </c:pt>
                <c:pt idx="13644">
                  <c:v>13.3812980324</c:v>
                </c:pt>
                <c:pt idx="13645">
                  <c:v>12.5441737399</c:v>
                </c:pt>
                <c:pt idx="13646">
                  <c:v>12.529679552099999</c:v>
                </c:pt>
                <c:pt idx="13647">
                  <c:v>12.1335181434</c:v>
                </c:pt>
                <c:pt idx="13648">
                  <c:v>12.221697111299999</c:v>
                </c:pt>
                <c:pt idx="13649">
                  <c:v>12.6349448534</c:v>
                </c:pt>
                <c:pt idx="13650">
                  <c:v>13.748426669100001</c:v>
                </c:pt>
                <c:pt idx="13651">
                  <c:v>14.290275834399999</c:v>
                </c:pt>
                <c:pt idx="13652">
                  <c:v>13.964855524000001</c:v>
                </c:pt>
                <c:pt idx="13653">
                  <c:v>13.492452915199999</c:v>
                </c:pt>
                <c:pt idx="13654">
                  <c:v>13.1437214778</c:v>
                </c:pt>
                <c:pt idx="13655">
                  <c:v>12.613795838</c:v>
                </c:pt>
                <c:pt idx="13656">
                  <c:v>12.1848170088</c:v>
                </c:pt>
                <c:pt idx="13657">
                  <c:v>11.924834836</c:v>
                </c:pt>
                <c:pt idx="13658">
                  <c:v>11.6826572946</c:v>
                </c:pt>
                <c:pt idx="13659">
                  <c:v>11.7734459127</c:v>
                </c:pt>
                <c:pt idx="13660">
                  <c:v>12.758795775699999</c:v>
                </c:pt>
                <c:pt idx="13661">
                  <c:v>13.673271355600001</c:v>
                </c:pt>
                <c:pt idx="13662">
                  <c:v>13.2708414855</c:v>
                </c:pt>
                <c:pt idx="13663">
                  <c:v>12.5328887114</c:v>
                </c:pt>
                <c:pt idx="13664">
                  <c:v>12.269349374100001</c:v>
                </c:pt>
                <c:pt idx="13665">
                  <c:v>11.9497474216</c:v>
                </c:pt>
                <c:pt idx="13666">
                  <c:v>11.877023279699999</c:v>
                </c:pt>
                <c:pt idx="13667">
                  <c:v>11.7806838783</c:v>
                </c:pt>
                <c:pt idx="13668">
                  <c:v>11.8497081057</c:v>
                </c:pt>
                <c:pt idx="13669">
                  <c:v>11.841102606</c:v>
                </c:pt>
                <c:pt idx="13670">
                  <c:v>12.338962009599999</c:v>
                </c:pt>
                <c:pt idx="13671">
                  <c:v>13.229532901000001</c:v>
                </c:pt>
                <c:pt idx="13672">
                  <c:v>14.202435313000001</c:v>
                </c:pt>
                <c:pt idx="13673">
                  <c:v>15.211052778199999</c:v>
                </c:pt>
                <c:pt idx="13674">
                  <c:v>16.011234000799998</c:v>
                </c:pt>
                <c:pt idx="13675">
                  <c:v>16.502183105499999</c:v>
                </c:pt>
                <c:pt idx="13676">
                  <c:v>16.3223848871</c:v>
                </c:pt>
                <c:pt idx="13677">
                  <c:v>16.029936314899999</c:v>
                </c:pt>
                <c:pt idx="13678">
                  <c:v>15.8310030502</c:v>
                </c:pt>
                <c:pt idx="13679">
                  <c:v>16.075317141399999</c:v>
                </c:pt>
                <c:pt idx="13680">
                  <c:v>15.805068113000001</c:v>
                </c:pt>
                <c:pt idx="13681">
                  <c:v>15.3316613546</c:v>
                </c:pt>
                <c:pt idx="13682">
                  <c:v>14.798665828300001</c:v>
                </c:pt>
                <c:pt idx="13683">
                  <c:v>14.9686714424</c:v>
                </c:pt>
                <c:pt idx="13684">
                  <c:v>15.062834109600001</c:v>
                </c:pt>
                <c:pt idx="13685">
                  <c:v>15.2721009871</c:v>
                </c:pt>
                <c:pt idx="13686">
                  <c:v>16.668071728299999</c:v>
                </c:pt>
                <c:pt idx="13687">
                  <c:v>18.452778732399999</c:v>
                </c:pt>
                <c:pt idx="13688">
                  <c:v>17.9045010482</c:v>
                </c:pt>
                <c:pt idx="13689">
                  <c:v>17.005524010999999</c:v>
                </c:pt>
                <c:pt idx="13690">
                  <c:v>16.538879897600001</c:v>
                </c:pt>
                <c:pt idx="13691">
                  <c:v>15.7769658512</c:v>
                </c:pt>
                <c:pt idx="13692">
                  <c:v>15.501901847599999</c:v>
                </c:pt>
                <c:pt idx="13693">
                  <c:v>15.408142940799999</c:v>
                </c:pt>
                <c:pt idx="13694">
                  <c:v>16.045560966</c:v>
                </c:pt>
                <c:pt idx="13695">
                  <c:v>17.751664388599998</c:v>
                </c:pt>
                <c:pt idx="13696">
                  <c:v>18.1854039165</c:v>
                </c:pt>
                <c:pt idx="13697">
                  <c:v>17.882146715499999</c:v>
                </c:pt>
                <c:pt idx="13698">
                  <c:v>17.290446495899999</c:v>
                </c:pt>
                <c:pt idx="13699">
                  <c:v>16.337553832800001</c:v>
                </c:pt>
                <c:pt idx="13700">
                  <c:v>16.234315197899999</c:v>
                </c:pt>
                <c:pt idx="13701">
                  <c:v>16.627571412999998</c:v>
                </c:pt>
                <c:pt idx="13702">
                  <c:v>17.112553913700001</c:v>
                </c:pt>
                <c:pt idx="13703">
                  <c:v>16.890815401299999</c:v>
                </c:pt>
                <c:pt idx="13704">
                  <c:v>16.480223065200001</c:v>
                </c:pt>
                <c:pt idx="13705">
                  <c:v>16.230597400699999</c:v>
                </c:pt>
                <c:pt idx="13706">
                  <c:v>16.277668614500001</c:v>
                </c:pt>
                <c:pt idx="13707">
                  <c:v>16.4496244099</c:v>
                </c:pt>
                <c:pt idx="13708">
                  <c:v>18.194491066600001</c:v>
                </c:pt>
                <c:pt idx="13709">
                  <c:v>19.1002845756</c:v>
                </c:pt>
                <c:pt idx="13710">
                  <c:v>19.2389594944</c:v>
                </c:pt>
                <c:pt idx="13711">
                  <c:v>19.115559085200001</c:v>
                </c:pt>
                <c:pt idx="13712">
                  <c:v>18.410303253399999</c:v>
                </c:pt>
                <c:pt idx="13713">
                  <c:v>18.043513708900001</c:v>
                </c:pt>
                <c:pt idx="13714">
                  <c:v>17.7018833198</c:v>
                </c:pt>
                <c:pt idx="13715">
                  <c:v>18.461496888399999</c:v>
                </c:pt>
                <c:pt idx="13716">
                  <c:v>18.163826790400002</c:v>
                </c:pt>
                <c:pt idx="13717">
                  <c:v>18.2051820961</c:v>
                </c:pt>
                <c:pt idx="13718">
                  <c:v>18.459943890600002</c:v>
                </c:pt>
                <c:pt idx="13719">
                  <c:v>17.9497625988</c:v>
                </c:pt>
                <c:pt idx="13720">
                  <c:v>18.377292581599999</c:v>
                </c:pt>
                <c:pt idx="13721">
                  <c:v>18.534244330300002</c:v>
                </c:pt>
                <c:pt idx="13722">
                  <c:v>17.8888960303</c:v>
                </c:pt>
                <c:pt idx="13723">
                  <c:v>18.384191298800001</c:v>
                </c:pt>
                <c:pt idx="13724">
                  <c:v>20.3382758065</c:v>
                </c:pt>
                <c:pt idx="13725">
                  <c:v>20.431938905599999</c:v>
                </c:pt>
                <c:pt idx="13726">
                  <c:v>19.475968481900001</c:v>
                </c:pt>
                <c:pt idx="13727">
                  <c:v>18.090320375899999</c:v>
                </c:pt>
                <c:pt idx="13728">
                  <c:v>17.135259240500002</c:v>
                </c:pt>
                <c:pt idx="13729">
                  <c:v>16.489769737100001</c:v>
                </c:pt>
                <c:pt idx="13730">
                  <c:v>16.476284692</c:v>
                </c:pt>
                <c:pt idx="13731">
                  <c:v>16.817495531199999</c:v>
                </c:pt>
                <c:pt idx="13732">
                  <c:v>17.551157048</c:v>
                </c:pt>
                <c:pt idx="13733">
                  <c:v>18.628128354299999</c:v>
                </c:pt>
                <c:pt idx="13734">
                  <c:v>19.377766793599999</c:v>
                </c:pt>
                <c:pt idx="13735">
                  <c:v>19.7096379103</c:v>
                </c:pt>
                <c:pt idx="13736">
                  <c:v>19.739943983100002</c:v>
                </c:pt>
                <c:pt idx="13737">
                  <c:v>19.149390158599999</c:v>
                </c:pt>
                <c:pt idx="13738">
                  <c:v>18.738512279199998</c:v>
                </c:pt>
                <c:pt idx="13739">
                  <c:v>20.2782743307</c:v>
                </c:pt>
                <c:pt idx="13740">
                  <c:v>19.5221522103</c:v>
                </c:pt>
                <c:pt idx="13741">
                  <c:v>18.4034067857</c:v>
                </c:pt>
                <c:pt idx="13742">
                  <c:v>18.2162159698</c:v>
                </c:pt>
                <c:pt idx="13743">
                  <c:v>17.827937226300001</c:v>
                </c:pt>
                <c:pt idx="13744">
                  <c:v>18.738637875999999</c:v>
                </c:pt>
                <c:pt idx="13745">
                  <c:v>19.217164591300001</c:v>
                </c:pt>
                <c:pt idx="13746">
                  <c:v>19.3928505827</c:v>
                </c:pt>
                <c:pt idx="13747">
                  <c:v>19.2526229572</c:v>
                </c:pt>
                <c:pt idx="13748">
                  <c:v>18.753244350599999</c:v>
                </c:pt>
                <c:pt idx="13749">
                  <c:v>17.809134294500002</c:v>
                </c:pt>
                <c:pt idx="13750">
                  <c:v>17.517302319199999</c:v>
                </c:pt>
                <c:pt idx="13751">
                  <c:v>17.092667393199999</c:v>
                </c:pt>
                <c:pt idx="13752">
                  <c:v>16.680236366199999</c:v>
                </c:pt>
                <c:pt idx="13753">
                  <c:v>16.512495031099998</c:v>
                </c:pt>
                <c:pt idx="13754">
                  <c:v>16.019467582400001</c:v>
                </c:pt>
                <c:pt idx="13755">
                  <c:v>15.5457829535</c:v>
                </c:pt>
                <c:pt idx="13756">
                  <c:v>15.600573191200001</c:v>
                </c:pt>
                <c:pt idx="13757">
                  <c:v>16.312637402299998</c:v>
                </c:pt>
                <c:pt idx="13758">
                  <c:v>16.751609380200001</c:v>
                </c:pt>
                <c:pt idx="13759">
                  <c:v>17.555282354799999</c:v>
                </c:pt>
                <c:pt idx="13760">
                  <c:v>17.784447775099999</c:v>
                </c:pt>
                <c:pt idx="13761">
                  <c:v>17.099119178199999</c:v>
                </c:pt>
                <c:pt idx="13762">
                  <c:v>16.6840529495</c:v>
                </c:pt>
                <c:pt idx="13763">
                  <c:v>16.240073470900001</c:v>
                </c:pt>
                <c:pt idx="13764">
                  <c:v>16.1729240632</c:v>
                </c:pt>
                <c:pt idx="13765">
                  <c:v>16.127400177199998</c:v>
                </c:pt>
                <c:pt idx="13766">
                  <c:v>14.876209283</c:v>
                </c:pt>
                <c:pt idx="13767">
                  <c:v>15.151965260600001</c:v>
                </c:pt>
                <c:pt idx="13768">
                  <c:v>15.013685064900001</c:v>
                </c:pt>
                <c:pt idx="13769">
                  <c:v>14.8161719579</c:v>
                </c:pt>
                <c:pt idx="13770">
                  <c:v>14.647451784499999</c:v>
                </c:pt>
                <c:pt idx="13771">
                  <c:v>14.791923093999999</c:v>
                </c:pt>
                <c:pt idx="13772">
                  <c:v>15.1586318882</c:v>
                </c:pt>
                <c:pt idx="13773">
                  <c:v>15.614524662199999</c:v>
                </c:pt>
                <c:pt idx="13774">
                  <c:v>15.1997448647</c:v>
                </c:pt>
                <c:pt idx="13775">
                  <c:v>14.4200826303</c:v>
                </c:pt>
                <c:pt idx="13776">
                  <c:v>14.1033486553</c:v>
                </c:pt>
                <c:pt idx="13777">
                  <c:v>13.948807163</c:v>
                </c:pt>
                <c:pt idx="13778">
                  <c:v>14.210464307000001</c:v>
                </c:pt>
                <c:pt idx="13779">
                  <c:v>14.6135530927</c:v>
                </c:pt>
                <c:pt idx="13780">
                  <c:v>14.871096660499999</c:v>
                </c:pt>
                <c:pt idx="13781">
                  <c:v>15.651709327000001</c:v>
                </c:pt>
                <c:pt idx="13782">
                  <c:v>15.4424742482</c:v>
                </c:pt>
                <c:pt idx="13783">
                  <c:v>14.928664018799999</c:v>
                </c:pt>
                <c:pt idx="13784">
                  <c:v>14.5719997999</c:v>
                </c:pt>
                <c:pt idx="13785">
                  <c:v>14.7944719852</c:v>
                </c:pt>
                <c:pt idx="13786">
                  <c:v>14.4194726998</c:v>
                </c:pt>
                <c:pt idx="13787">
                  <c:v>14.9078570468</c:v>
                </c:pt>
                <c:pt idx="13788">
                  <c:v>15.570349288899999</c:v>
                </c:pt>
                <c:pt idx="13789">
                  <c:v>14.4767111781</c:v>
                </c:pt>
                <c:pt idx="13790">
                  <c:v>14.829374508000001</c:v>
                </c:pt>
                <c:pt idx="13791">
                  <c:v>15.747941947299999</c:v>
                </c:pt>
                <c:pt idx="13792">
                  <c:v>15.4917259592</c:v>
                </c:pt>
                <c:pt idx="13793">
                  <c:v>15.444924996599999</c:v>
                </c:pt>
                <c:pt idx="13794">
                  <c:v>15.1293832086</c:v>
                </c:pt>
                <c:pt idx="13795">
                  <c:v>14.7179952988</c:v>
                </c:pt>
                <c:pt idx="13796">
                  <c:v>14.815990105699999</c:v>
                </c:pt>
                <c:pt idx="13797">
                  <c:v>14.934640127</c:v>
                </c:pt>
                <c:pt idx="13798">
                  <c:v>14.9602779037</c:v>
                </c:pt>
                <c:pt idx="13799">
                  <c:v>14.9257939644</c:v>
                </c:pt>
                <c:pt idx="13800">
                  <c:v>14.540504719099999</c:v>
                </c:pt>
                <c:pt idx="13801">
                  <c:v>14.170558919099999</c:v>
                </c:pt>
                <c:pt idx="13802">
                  <c:v>14.2714421198</c:v>
                </c:pt>
                <c:pt idx="13803">
                  <c:v>14.165877823600001</c:v>
                </c:pt>
                <c:pt idx="13804">
                  <c:v>14.4059743415</c:v>
                </c:pt>
                <c:pt idx="13805">
                  <c:v>14.967057091199999</c:v>
                </c:pt>
                <c:pt idx="13806">
                  <c:v>15.730618252099999</c:v>
                </c:pt>
                <c:pt idx="13807">
                  <c:v>15.972810149800001</c:v>
                </c:pt>
                <c:pt idx="13808">
                  <c:v>15.9090319176</c:v>
                </c:pt>
                <c:pt idx="13809">
                  <c:v>15.466038986499999</c:v>
                </c:pt>
                <c:pt idx="13810">
                  <c:v>14.5499064878</c:v>
                </c:pt>
                <c:pt idx="13811">
                  <c:v>14.160471686599999</c:v>
                </c:pt>
                <c:pt idx="13812">
                  <c:v>13.866399107499999</c:v>
                </c:pt>
                <c:pt idx="13813">
                  <c:v>12.7742897954</c:v>
                </c:pt>
                <c:pt idx="13814">
                  <c:v>12.5913572089</c:v>
                </c:pt>
                <c:pt idx="13815">
                  <c:v>13.1533517703</c:v>
                </c:pt>
                <c:pt idx="13816">
                  <c:v>13.5369595592</c:v>
                </c:pt>
                <c:pt idx="13817">
                  <c:v>13.4568321068</c:v>
                </c:pt>
                <c:pt idx="13818">
                  <c:v>13.441708416099999</c:v>
                </c:pt>
                <c:pt idx="13819">
                  <c:v>13.263724206699999</c:v>
                </c:pt>
                <c:pt idx="13820">
                  <c:v>13.138330953600001</c:v>
                </c:pt>
                <c:pt idx="13821">
                  <c:v>13.120918701200001</c:v>
                </c:pt>
                <c:pt idx="13822">
                  <c:v>13.0952767246</c:v>
                </c:pt>
                <c:pt idx="13823">
                  <c:v>13.1701438385</c:v>
                </c:pt>
                <c:pt idx="13824">
                  <c:v>12.821715965899999</c:v>
                </c:pt>
                <c:pt idx="13825">
                  <c:v>12.417086552000001</c:v>
                </c:pt>
                <c:pt idx="13826">
                  <c:v>12.2206448568</c:v>
                </c:pt>
                <c:pt idx="13827">
                  <c:v>12.661868784099999</c:v>
                </c:pt>
                <c:pt idx="13828">
                  <c:v>12.853673525</c:v>
                </c:pt>
                <c:pt idx="13829">
                  <c:v>12.0001044916</c:v>
                </c:pt>
                <c:pt idx="13830">
                  <c:v>11.492589156099999</c:v>
                </c:pt>
                <c:pt idx="13831">
                  <c:v>10.914663518499999</c:v>
                </c:pt>
                <c:pt idx="13832">
                  <c:v>10.2377805913</c:v>
                </c:pt>
                <c:pt idx="13833">
                  <c:v>10.2032112162</c:v>
                </c:pt>
                <c:pt idx="13834">
                  <c:v>10.1531105176</c:v>
                </c:pt>
                <c:pt idx="13835">
                  <c:v>9.8152514635799992</c:v>
                </c:pt>
                <c:pt idx="13836">
                  <c:v>9.6656316493700007</c:v>
                </c:pt>
                <c:pt idx="13837">
                  <c:v>9.8214890542800006</c:v>
                </c:pt>
                <c:pt idx="13838">
                  <c:v>9.5708201057999993</c:v>
                </c:pt>
                <c:pt idx="13839">
                  <c:v>9.6135467061700002</c:v>
                </c:pt>
                <c:pt idx="13840">
                  <c:v>9.6629901521899999</c:v>
                </c:pt>
                <c:pt idx="13841">
                  <c:v>9.5453679076500002</c:v>
                </c:pt>
                <c:pt idx="13842">
                  <c:v>9.2691520495200006</c:v>
                </c:pt>
                <c:pt idx="13843">
                  <c:v>9.0471695032500001</c:v>
                </c:pt>
                <c:pt idx="13844">
                  <c:v>8.8853013749599992</c:v>
                </c:pt>
                <c:pt idx="13845">
                  <c:v>8.7535185454299995</c:v>
                </c:pt>
                <c:pt idx="13846">
                  <c:v>8.8867651934099996</c:v>
                </c:pt>
                <c:pt idx="13847">
                  <c:v>8.9779014385699991</c:v>
                </c:pt>
                <c:pt idx="13848">
                  <c:v>8.9253095970299992</c:v>
                </c:pt>
                <c:pt idx="13849">
                  <c:v>8.7573519927400003</c:v>
                </c:pt>
                <c:pt idx="13850">
                  <c:v>8.8846834637699992</c:v>
                </c:pt>
                <c:pt idx="13851">
                  <c:v>9.4052171979499999</c:v>
                </c:pt>
                <c:pt idx="13852">
                  <c:v>10.777977973900001</c:v>
                </c:pt>
                <c:pt idx="13853">
                  <c:v>11.0286169759</c:v>
                </c:pt>
                <c:pt idx="13854">
                  <c:v>10.029753128299999</c:v>
                </c:pt>
                <c:pt idx="13855">
                  <c:v>9.4496683656999991</c:v>
                </c:pt>
                <c:pt idx="13856">
                  <c:v>8.9623979615899998</c:v>
                </c:pt>
                <c:pt idx="13857">
                  <c:v>8.7728567598500007</c:v>
                </c:pt>
                <c:pt idx="13858">
                  <c:v>8.5246514495699994</c:v>
                </c:pt>
                <c:pt idx="13859">
                  <c:v>8.3899543255199998</c:v>
                </c:pt>
                <c:pt idx="13860">
                  <c:v>8.3884504010800001</c:v>
                </c:pt>
                <c:pt idx="13861">
                  <c:v>8.0012893056200003</c:v>
                </c:pt>
                <c:pt idx="13862">
                  <c:v>8.2818956124999996</c:v>
                </c:pt>
                <c:pt idx="13863">
                  <c:v>8.4490234614799995</c:v>
                </c:pt>
                <c:pt idx="13864">
                  <c:v>8.5795935290699994</c:v>
                </c:pt>
                <c:pt idx="13865">
                  <c:v>8.8853321652799995</c:v>
                </c:pt>
                <c:pt idx="13866">
                  <c:v>9.2542069625500005</c:v>
                </c:pt>
                <c:pt idx="13867">
                  <c:v>9.2511994749500008</c:v>
                </c:pt>
                <c:pt idx="13868">
                  <c:v>9.0256190426000007</c:v>
                </c:pt>
                <c:pt idx="13869">
                  <c:v>8.9053775652000002</c:v>
                </c:pt>
                <c:pt idx="13870">
                  <c:v>8.8868822489300001</c:v>
                </c:pt>
                <c:pt idx="13871">
                  <c:v>8.9702826255500003</c:v>
                </c:pt>
                <c:pt idx="13872">
                  <c:v>9.1271878651100007</c:v>
                </c:pt>
                <c:pt idx="13873">
                  <c:v>9.2078144110799993</c:v>
                </c:pt>
                <c:pt idx="13874">
                  <c:v>9.1751928634700004</c:v>
                </c:pt>
                <c:pt idx="13875">
                  <c:v>9.3346010847399992</c:v>
                </c:pt>
                <c:pt idx="13876">
                  <c:v>9.7747433382200004</c:v>
                </c:pt>
                <c:pt idx="13877">
                  <c:v>10.297410516699999</c:v>
                </c:pt>
                <c:pt idx="13878">
                  <c:v>10.179007804499999</c:v>
                </c:pt>
                <c:pt idx="13879">
                  <c:v>9.2453890903599998</c:v>
                </c:pt>
                <c:pt idx="13880">
                  <c:v>9.0483281077999997</c:v>
                </c:pt>
                <c:pt idx="13881">
                  <c:v>9.1505477163899993</c:v>
                </c:pt>
                <c:pt idx="13882">
                  <c:v>9.1292168744000008</c:v>
                </c:pt>
                <c:pt idx="13883">
                  <c:v>8.6887991981700008</c:v>
                </c:pt>
                <c:pt idx="13884">
                  <c:v>8.3832308660999999</c:v>
                </c:pt>
                <c:pt idx="13885">
                  <c:v>7.2681385972000001</c:v>
                </c:pt>
                <c:pt idx="13886">
                  <c:v>7.06989320934</c:v>
                </c:pt>
                <c:pt idx="13887">
                  <c:v>7.4187182471500002</c:v>
                </c:pt>
                <c:pt idx="13888">
                  <c:v>7.87266757029</c:v>
                </c:pt>
                <c:pt idx="13889">
                  <c:v>8.2176477202899996</c:v>
                </c:pt>
                <c:pt idx="13890">
                  <c:v>8.5210954078200007</c:v>
                </c:pt>
                <c:pt idx="13891">
                  <c:v>8.6578089190699998</c:v>
                </c:pt>
                <c:pt idx="13892">
                  <c:v>9.1483246243299998</c:v>
                </c:pt>
                <c:pt idx="13893">
                  <c:v>9.0991634373999997</c:v>
                </c:pt>
                <c:pt idx="13894">
                  <c:v>9.1436158996600003</c:v>
                </c:pt>
                <c:pt idx="13895">
                  <c:v>9.3726806442899999</c:v>
                </c:pt>
                <c:pt idx="13896">
                  <c:v>9.5661580391900003</c:v>
                </c:pt>
                <c:pt idx="13897">
                  <c:v>9.7099362690700008</c:v>
                </c:pt>
                <c:pt idx="13898">
                  <c:v>9.7946032141400003</c:v>
                </c:pt>
                <c:pt idx="13899">
                  <c:v>10.158517697300001</c:v>
                </c:pt>
                <c:pt idx="13900">
                  <c:v>10.826584802499999</c:v>
                </c:pt>
                <c:pt idx="13901">
                  <c:v>11.7191820195</c:v>
                </c:pt>
                <c:pt idx="13902">
                  <c:v>11.6702414</c:v>
                </c:pt>
                <c:pt idx="13903">
                  <c:v>9.7553313661200001</c:v>
                </c:pt>
                <c:pt idx="13904">
                  <c:v>9.2653434321500008</c:v>
                </c:pt>
                <c:pt idx="13905">
                  <c:v>9.2817790447600004</c:v>
                </c:pt>
                <c:pt idx="13906">
                  <c:v>9.4593442791900006</c:v>
                </c:pt>
                <c:pt idx="13907">
                  <c:v>9.2717627255800004</c:v>
                </c:pt>
                <c:pt idx="13908">
                  <c:v>8.7198492980100006</c:v>
                </c:pt>
                <c:pt idx="13909">
                  <c:v>8.4413352758099993</c:v>
                </c:pt>
                <c:pt idx="13910">
                  <c:v>8.3417784409800007</c:v>
                </c:pt>
                <c:pt idx="13911">
                  <c:v>8.5831427573399992</c:v>
                </c:pt>
                <c:pt idx="13912">
                  <c:v>8.5937166429000005</c:v>
                </c:pt>
                <c:pt idx="13913">
                  <c:v>8.8742190438499993</c:v>
                </c:pt>
                <c:pt idx="13914">
                  <c:v>9.0364826054900007</c:v>
                </c:pt>
                <c:pt idx="13915">
                  <c:v>9.0681290929700005</c:v>
                </c:pt>
                <c:pt idx="13916">
                  <c:v>9.6847761974100006</c:v>
                </c:pt>
                <c:pt idx="13917">
                  <c:v>10.394921006700001</c:v>
                </c:pt>
                <c:pt idx="13918">
                  <c:v>10.007866482100001</c:v>
                </c:pt>
                <c:pt idx="13919">
                  <c:v>10.6237781522</c:v>
                </c:pt>
                <c:pt idx="13920">
                  <c:v>10.530490281300001</c:v>
                </c:pt>
                <c:pt idx="13921">
                  <c:v>10.401322008099999</c:v>
                </c:pt>
                <c:pt idx="13922">
                  <c:v>10.060458109400001</c:v>
                </c:pt>
                <c:pt idx="13923">
                  <c:v>10.301451393200001</c:v>
                </c:pt>
                <c:pt idx="13924">
                  <c:v>10.5610146631</c:v>
                </c:pt>
                <c:pt idx="13925">
                  <c:v>10.964649335300001</c:v>
                </c:pt>
                <c:pt idx="13926">
                  <c:v>10.975090078799999</c:v>
                </c:pt>
                <c:pt idx="13927">
                  <c:v>10.580885367500001</c:v>
                </c:pt>
                <c:pt idx="13928">
                  <c:v>9.7292968656600003</c:v>
                </c:pt>
                <c:pt idx="13929">
                  <c:v>9.3301285850200006</c:v>
                </c:pt>
                <c:pt idx="13930">
                  <c:v>9.3555032105899993</c:v>
                </c:pt>
                <c:pt idx="13931">
                  <c:v>9.5644740079500004</c:v>
                </c:pt>
                <c:pt idx="13932">
                  <c:v>9.3437046122999998</c:v>
                </c:pt>
                <c:pt idx="13933">
                  <c:v>9.4396485471199991</c:v>
                </c:pt>
                <c:pt idx="13934">
                  <c:v>9.2165931345499992</c:v>
                </c:pt>
                <c:pt idx="13935">
                  <c:v>9.0769720999400008</c:v>
                </c:pt>
                <c:pt idx="13936">
                  <c:v>9.4348913111100003</c:v>
                </c:pt>
                <c:pt idx="13937">
                  <c:v>10.309656006000001</c:v>
                </c:pt>
                <c:pt idx="13938">
                  <c:v>9.9349195777699997</c:v>
                </c:pt>
                <c:pt idx="13939">
                  <c:v>9.7267211556100008</c:v>
                </c:pt>
                <c:pt idx="13940">
                  <c:v>9.5157059993999997</c:v>
                </c:pt>
                <c:pt idx="13941">
                  <c:v>9.6790789585700008</c:v>
                </c:pt>
                <c:pt idx="13942">
                  <c:v>9.8970929019600007</c:v>
                </c:pt>
                <c:pt idx="13943">
                  <c:v>9.9265907436800003</c:v>
                </c:pt>
                <c:pt idx="13944">
                  <c:v>9.8618246858099994</c:v>
                </c:pt>
                <c:pt idx="13945">
                  <c:v>9.8239801486000005</c:v>
                </c:pt>
                <c:pt idx="13946">
                  <c:v>9.8206423359800006</c:v>
                </c:pt>
                <c:pt idx="13947">
                  <c:v>9.9780625861099992</c:v>
                </c:pt>
                <c:pt idx="13948">
                  <c:v>10.2990767202</c:v>
                </c:pt>
                <c:pt idx="13949">
                  <c:v>10.7739188317</c:v>
                </c:pt>
                <c:pt idx="13950">
                  <c:v>11.113897871600001</c:v>
                </c:pt>
                <c:pt idx="13951">
                  <c:v>10.0658839487</c:v>
                </c:pt>
                <c:pt idx="13952">
                  <c:v>9.1601189247699999</c:v>
                </c:pt>
                <c:pt idx="13953">
                  <c:v>8.9174043535299994</c:v>
                </c:pt>
                <c:pt idx="13954">
                  <c:v>8.6251205103299995</c:v>
                </c:pt>
                <c:pt idx="13955">
                  <c:v>8.6450814912599991</c:v>
                </c:pt>
                <c:pt idx="13956">
                  <c:v>8.3270220336699996</c:v>
                </c:pt>
                <c:pt idx="13957">
                  <c:v>8.7702672990299995</c:v>
                </c:pt>
                <c:pt idx="13958">
                  <c:v>9.2495476291400003</c:v>
                </c:pt>
                <c:pt idx="13959">
                  <c:v>9.7643861081099992</c:v>
                </c:pt>
                <c:pt idx="13960">
                  <c:v>12.206663198899999</c:v>
                </c:pt>
                <c:pt idx="13961">
                  <c:v>13.221958920500001</c:v>
                </c:pt>
                <c:pt idx="13962">
                  <c:v>13.8465085755</c:v>
                </c:pt>
                <c:pt idx="13963">
                  <c:v>14.111125338000001</c:v>
                </c:pt>
                <c:pt idx="13964">
                  <c:v>13.492058163499999</c:v>
                </c:pt>
                <c:pt idx="13965">
                  <c:v>13.7764211581</c:v>
                </c:pt>
                <c:pt idx="13966">
                  <c:v>13.6915242424</c:v>
                </c:pt>
                <c:pt idx="13967">
                  <c:v>13.6713556837</c:v>
                </c:pt>
                <c:pt idx="13968">
                  <c:v>13.773221621499999</c:v>
                </c:pt>
                <c:pt idx="13969">
                  <c:v>13.5048227396</c:v>
                </c:pt>
                <c:pt idx="13970">
                  <c:v>13.2853982764</c:v>
                </c:pt>
                <c:pt idx="13971">
                  <c:v>13.1334167626</c:v>
                </c:pt>
                <c:pt idx="13972">
                  <c:v>13.5181492858</c:v>
                </c:pt>
                <c:pt idx="13973">
                  <c:v>13.982696775599999</c:v>
                </c:pt>
                <c:pt idx="13974">
                  <c:v>13.607355971900001</c:v>
                </c:pt>
                <c:pt idx="13975">
                  <c:v>13.010232369100001</c:v>
                </c:pt>
                <c:pt idx="13976">
                  <c:v>12.180831212099999</c:v>
                </c:pt>
                <c:pt idx="13977">
                  <c:v>10.894879081299999</c:v>
                </c:pt>
                <c:pt idx="13978">
                  <c:v>10.0803165856</c:v>
                </c:pt>
                <c:pt idx="13979">
                  <c:v>10.517798449700001</c:v>
                </c:pt>
                <c:pt idx="13980">
                  <c:v>11.143588250500001</c:v>
                </c:pt>
                <c:pt idx="13981">
                  <c:v>11.5154074745</c:v>
                </c:pt>
                <c:pt idx="13982">
                  <c:v>11.760633991800001</c:v>
                </c:pt>
                <c:pt idx="13983">
                  <c:v>12.235101183299999</c:v>
                </c:pt>
                <c:pt idx="13984">
                  <c:v>12.2460684131</c:v>
                </c:pt>
                <c:pt idx="13985">
                  <c:v>12.8390212506</c:v>
                </c:pt>
                <c:pt idx="13986">
                  <c:v>13.5001307877</c:v>
                </c:pt>
                <c:pt idx="13987">
                  <c:v>13.663395317299999</c:v>
                </c:pt>
                <c:pt idx="13988">
                  <c:v>13.807605624000001</c:v>
                </c:pt>
                <c:pt idx="13989">
                  <c:v>14.152356001599999</c:v>
                </c:pt>
                <c:pt idx="13990">
                  <c:v>14.807217813899999</c:v>
                </c:pt>
                <c:pt idx="13991">
                  <c:v>16.645261228500001</c:v>
                </c:pt>
                <c:pt idx="13992">
                  <c:v>16.7805881124</c:v>
                </c:pt>
                <c:pt idx="13993">
                  <c:v>16.485623361599998</c:v>
                </c:pt>
                <c:pt idx="13994">
                  <c:v>16.202292656600001</c:v>
                </c:pt>
                <c:pt idx="13995">
                  <c:v>15.883776687399999</c:v>
                </c:pt>
                <c:pt idx="13996">
                  <c:v>15.4531761782</c:v>
                </c:pt>
                <c:pt idx="13997">
                  <c:v>15.160762787199999</c:v>
                </c:pt>
                <c:pt idx="13998">
                  <c:v>15.341835595099999</c:v>
                </c:pt>
                <c:pt idx="13999">
                  <c:v>12.917428947699999</c:v>
                </c:pt>
                <c:pt idx="14000">
                  <c:v>12.800800110000001</c:v>
                </c:pt>
                <c:pt idx="14001">
                  <c:v>13.317934922899999</c:v>
                </c:pt>
                <c:pt idx="14002">
                  <c:v>13.6120786387</c:v>
                </c:pt>
                <c:pt idx="14003">
                  <c:v>14.458008342699999</c:v>
                </c:pt>
                <c:pt idx="14004">
                  <c:v>14.6861243504</c:v>
                </c:pt>
                <c:pt idx="14005">
                  <c:v>12.7773479584</c:v>
                </c:pt>
                <c:pt idx="14006">
                  <c:v>12.0818866586</c:v>
                </c:pt>
                <c:pt idx="14007">
                  <c:v>10.6370182671</c:v>
                </c:pt>
                <c:pt idx="14008">
                  <c:v>10.249314501200001</c:v>
                </c:pt>
                <c:pt idx="14009">
                  <c:v>10.556447046400001</c:v>
                </c:pt>
                <c:pt idx="14010">
                  <c:v>10.8377825771</c:v>
                </c:pt>
                <c:pt idx="14011">
                  <c:v>11.181348699699999</c:v>
                </c:pt>
                <c:pt idx="14012">
                  <c:v>11.5087206801</c:v>
                </c:pt>
                <c:pt idx="14013">
                  <c:v>11.825473938</c:v>
                </c:pt>
                <c:pt idx="14014">
                  <c:v>12.034007323399999</c:v>
                </c:pt>
                <c:pt idx="14015">
                  <c:v>12.2719762979</c:v>
                </c:pt>
                <c:pt idx="14016">
                  <c:v>12.4769004199</c:v>
                </c:pt>
                <c:pt idx="14017">
                  <c:v>12.630050264999999</c:v>
                </c:pt>
                <c:pt idx="14018">
                  <c:v>12.645796456199999</c:v>
                </c:pt>
                <c:pt idx="14019">
                  <c:v>12.6701550251</c:v>
                </c:pt>
                <c:pt idx="14020">
                  <c:v>12.689403136599999</c:v>
                </c:pt>
                <c:pt idx="14021">
                  <c:v>13.172065051600001</c:v>
                </c:pt>
                <c:pt idx="14022">
                  <c:v>14.2087477637</c:v>
                </c:pt>
                <c:pt idx="14023">
                  <c:v>13.783619142699999</c:v>
                </c:pt>
                <c:pt idx="14024">
                  <c:v>13.0497228452</c:v>
                </c:pt>
                <c:pt idx="14025">
                  <c:v>12.3470657485</c:v>
                </c:pt>
                <c:pt idx="14026">
                  <c:v>11.688750281300001</c:v>
                </c:pt>
                <c:pt idx="14027">
                  <c:v>11.2682739615</c:v>
                </c:pt>
                <c:pt idx="14028">
                  <c:v>10.6672493849</c:v>
                </c:pt>
                <c:pt idx="14029">
                  <c:v>10.945290611900001</c:v>
                </c:pt>
                <c:pt idx="14030">
                  <c:v>10.931303702799999</c:v>
                </c:pt>
                <c:pt idx="14031">
                  <c:v>11.6147749958</c:v>
                </c:pt>
                <c:pt idx="14032">
                  <c:v>11.990494269999999</c:v>
                </c:pt>
                <c:pt idx="14033">
                  <c:v>12.603798688099999</c:v>
                </c:pt>
                <c:pt idx="14034">
                  <c:v>12.4512079656</c:v>
                </c:pt>
                <c:pt idx="14035">
                  <c:v>12.192452469199999</c:v>
                </c:pt>
                <c:pt idx="14036">
                  <c:v>11.8496058481</c:v>
                </c:pt>
                <c:pt idx="14037">
                  <c:v>11.6888844915</c:v>
                </c:pt>
                <c:pt idx="14038">
                  <c:v>11.5381253522</c:v>
                </c:pt>
                <c:pt idx="14039">
                  <c:v>11.365222726700001</c:v>
                </c:pt>
                <c:pt idx="14040">
                  <c:v>11.1510880645</c:v>
                </c:pt>
                <c:pt idx="14041">
                  <c:v>11.013587788800001</c:v>
                </c:pt>
                <c:pt idx="14042">
                  <c:v>10.9310522229</c:v>
                </c:pt>
                <c:pt idx="14043">
                  <c:v>10.9589548149</c:v>
                </c:pt>
                <c:pt idx="14044">
                  <c:v>10.9649738791</c:v>
                </c:pt>
                <c:pt idx="14045">
                  <c:v>10.8519743231</c:v>
                </c:pt>
                <c:pt idx="14046">
                  <c:v>10.9153615288</c:v>
                </c:pt>
                <c:pt idx="14047">
                  <c:v>10.966350633599999</c:v>
                </c:pt>
                <c:pt idx="14048">
                  <c:v>10.9513403049</c:v>
                </c:pt>
                <c:pt idx="14049">
                  <c:v>10.8352737612</c:v>
                </c:pt>
                <c:pt idx="14050">
                  <c:v>11.3249730819</c:v>
                </c:pt>
                <c:pt idx="14051">
                  <c:v>11.2952112192</c:v>
                </c:pt>
                <c:pt idx="14052">
                  <c:v>11.9450405101</c:v>
                </c:pt>
                <c:pt idx="14053">
                  <c:v>12.5475583127</c:v>
                </c:pt>
                <c:pt idx="14054">
                  <c:v>12.628087389599999</c:v>
                </c:pt>
                <c:pt idx="14055">
                  <c:v>11.8989545818</c:v>
                </c:pt>
                <c:pt idx="14056">
                  <c:v>12.257572702199999</c:v>
                </c:pt>
                <c:pt idx="14057">
                  <c:v>12.2917224699</c:v>
                </c:pt>
                <c:pt idx="14058">
                  <c:v>12.021692552899999</c:v>
                </c:pt>
                <c:pt idx="14059">
                  <c:v>11.766683220399999</c:v>
                </c:pt>
                <c:pt idx="14060">
                  <c:v>11.8929426964</c:v>
                </c:pt>
                <c:pt idx="14061">
                  <c:v>11.8377174513</c:v>
                </c:pt>
                <c:pt idx="14062">
                  <c:v>11.6414009161</c:v>
                </c:pt>
                <c:pt idx="14063">
                  <c:v>11.495841411800001</c:v>
                </c:pt>
                <c:pt idx="14064">
                  <c:v>11.335267807999999</c:v>
                </c:pt>
                <c:pt idx="14065">
                  <c:v>11.633849315599999</c:v>
                </c:pt>
                <c:pt idx="14066">
                  <c:v>11.450795705799999</c:v>
                </c:pt>
                <c:pt idx="14067">
                  <c:v>11.219214278100001</c:v>
                </c:pt>
                <c:pt idx="14068">
                  <c:v>11.4487210931</c:v>
                </c:pt>
                <c:pt idx="14069">
                  <c:v>11.360556601600001</c:v>
                </c:pt>
                <c:pt idx="14070">
                  <c:v>10.8820552464</c:v>
                </c:pt>
                <c:pt idx="14071">
                  <c:v>10.5023359648</c:v>
                </c:pt>
                <c:pt idx="14072">
                  <c:v>10.0417215961</c:v>
                </c:pt>
                <c:pt idx="14073">
                  <c:v>9.3748447572100009</c:v>
                </c:pt>
                <c:pt idx="14074">
                  <c:v>9.44349780748</c:v>
                </c:pt>
                <c:pt idx="14075">
                  <c:v>9.3606576091400004</c:v>
                </c:pt>
                <c:pt idx="14076">
                  <c:v>9.54097011026</c:v>
                </c:pt>
                <c:pt idx="14077">
                  <c:v>9.64449344284</c:v>
                </c:pt>
                <c:pt idx="14078">
                  <c:v>9.1569653978299996</c:v>
                </c:pt>
                <c:pt idx="14079">
                  <c:v>9.09024353623</c:v>
                </c:pt>
                <c:pt idx="14080">
                  <c:v>9.4241738463800004</c:v>
                </c:pt>
                <c:pt idx="14081">
                  <c:v>10.2714652023</c:v>
                </c:pt>
                <c:pt idx="14082">
                  <c:v>10.8529696854</c:v>
                </c:pt>
                <c:pt idx="14083">
                  <c:v>10.697076988099999</c:v>
                </c:pt>
                <c:pt idx="14084">
                  <c:v>10.259243618999999</c:v>
                </c:pt>
                <c:pt idx="14085">
                  <c:v>9.9467668996299992</c:v>
                </c:pt>
                <c:pt idx="14086">
                  <c:v>9.7171147705099994</c:v>
                </c:pt>
                <c:pt idx="14087">
                  <c:v>9.4548042588799994</c:v>
                </c:pt>
                <c:pt idx="14088">
                  <c:v>9.6678106244700004</c:v>
                </c:pt>
                <c:pt idx="14089">
                  <c:v>9.9519862465099997</c:v>
                </c:pt>
                <c:pt idx="14090">
                  <c:v>10.0988147366</c:v>
                </c:pt>
                <c:pt idx="14091">
                  <c:v>10.036533583500001</c:v>
                </c:pt>
                <c:pt idx="14092">
                  <c:v>10.1867144071</c:v>
                </c:pt>
                <c:pt idx="14093">
                  <c:v>10.3884184491</c:v>
                </c:pt>
                <c:pt idx="14094">
                  <c:v>10.4490585915</c:v>
                </c:pt>
                <c:pt idx="14095">
                  <c:v>10.6657093091</c:v>
                </c:pt>
                <c:pt idx="14096">
                  <c:v>10.8815971804</c:v>
                </c:pt>
                <c:pt idx="14097">
                  <c:v>11.1253983795</c:v>
                </c:pt>
                <c:pt idx="14098">
                  <c:v>11.286308761600001</c:v>
                </c:pt>
                <c:pt idx="14099">
                  <c:v>11.4922132431</c:v>
                </c:pt>
                <c:pt idx="14100">
                  <c:v>11.674331496700001</c:v>
                </c:pt>
                <c:pt idx="14101">
                  <c:v>11.3814345755</c:v>
                </c:pt>
                <c:pt idx="14102">
                  <c:v>11.1549382448</c:v>
                </c:pt>
                <c:pt idx="14103">
                  <c:v>11.0420903815</c:v>
                </c:pt>
                <c:pt idx="14104">
                  <c:v>11.0376013814</c:v>
                </c:pt>
                <c:pt idx="14105">
                  <c:v>11.2594338161</c:v>
                </c:pt>
                <c:pt idx="14106">
                  <c:v>11.2959717294</c:v>
                </c:pt>
                <c:pt idx="14107">
                  <c:v>11.3159720605</c:v>
                </c:pt>
                <c:pt idx="14108">
                  <c:v>11.3804797633</c:v>
                </c:pt>
                <c:pt idx="14109">
                  <c:v>11.4336191746</c:v>
                </c:pt>
                <c:pt idx="14110">
                  <c:v>11.4913066931</c:v>
                </c:pt>
                <c:pt idx="14111">
                  <c:v>11.566067954599999</c:v>
                </c:pt>
                <c:pt idx="14112">
                  <c:v>11.574149370100001</c:v>
                </c:pt>
                <c:pt idx="14113">
                  <c:v>11.332757459</c:v>
                </c:pt>
                <c:pt idx="14114">
                  <c:v>11.043280858799999</c:v>
                </c:pt>
                <c:pt idx="14115">
                  <c:v>11.117830340299999</c:v>
                </c:pt>
                <c:pt idx="14116">
                  <c:v>11.058046384000001</c:v>
                </c:pt>
                <c:pt idx="14117">
                  <c:v>11.2239673849</c:v>
                </c:pt>
                <c:pt idx="14118">
                  <c:v>11.5080315914</c:v>
                </c:pt>
                <c:pt idx="14119">
                  <c:v>11.6804816192</c:v>
                </c:pt>
                <c:pt idx="14120">
                  <c:v>11.880076795700001</c:v>
                </c:pt>
                <c:pt idx="14121">
                  <c:v>12.120630933399999</c:v>
                </c:pt>
                <c:pt idx="14122">
                  <c:v>12.5065365337</c:v>
                </c:pt>
                <c:pt idx="14123">
                  <c:v>13.0229735708</c:v>
                </c:pt>
                <c:pt idx="14124">
                  <c:v>13.576266220000001</c:v>
                </c:pt>
                <c:pt idx="14125">
                  <c:v>13.6415358214</c:v>
                </c:pt>
                <c:pt idx="14126">
                  <c:v>13.0942524658</c:v>
                </c:pt>
                <c:pt idx="14127">
                  <c:v>13.321916180600001</c:v>
                </c:pt>
                <c:pt idx="14128">
                  <c:v>13.3640097586</c:v>
                </c:pt>
                <c:pt idx="14129">
                  <c:v>13.6716606497</c:v>
                </c:pt>
                <c:pt idx="14130">
                  <c:v>13.579794718700001</c:v>
                </c:pt>
                <c:pt idx="14131">
                  <c:v>12.923102584900001</c:v>
                </c:pt>
                <c:pt idx="14132">
                  <c:v>12.2624952451</c:v>
                </c:pt>
                <c:pt idx="14133">
                  <c:v>11.7875397007</c:v>
                </c:pt>
                <c:pt idx="14134">
                  <c:v>11.547927877999999</c:v>
                </c:pt>
                <c:pt idx="14135">
                  <c:v>10.7322838883</c:v>
                </c:pt>
                <c:pt idx="14136">
                  <c:v>10.4171608274</c:v>
                </c:pt>
                <c:pt idx="14137">
                  <c:v>10.365925905899999</c:v>
                </c:pt>
                <c:pt idx="14138">
                  <c:v>10.5344577711</c:v>
                </c:pt>
                <c:pt idx="14139">
                  <c:v>11.0406642417</c:v>
                </c:pt>
                <c:pt idx="14140">
                  <c:v>12.189877378</c:v>
                </c:pt>
                <c:pt idx="14141">
                  <c:v>12.989235192800001</c:v>
                </c:pt>
                <c:pt idx="14142">
                  <c:v>13.6692071027</c:v>
                </c:pt>
                <c:pt idx="14143">
                  <c:v>14.4575880509</c:v>
                </c:pt>
                <c:pt idx="14144">
                  <c:v>15.513129813999999</c:v>
                </c:pt>
                <c:pt idx="14145">
                  <c:v>15.419389904399999</c:v>
                </c:pt>
                <c:pt idx="14146">
                  <c:v>15.7628138381</c:v>
                </c:pt>
                <c:pt idx="14147">
                  <c:v>15.859779563</c:v>
                </c:pt>
                <c:pt idx="14148">
                  <c:v>16.183424497800001</c:v>
                </c:pt>
                <c:pt idx="14149">
                  <c:v>16.3828693088</c:v>
                </c:pt>
                <c:pt idx="14150">
                  <c:v>16.648857427999999</c:v>
                </c:pt>
                <c:pt idx="14151">
                  <c:v>16.856711609200001</c:v>
                </c:pt>
                <c:pt idx="14152">
                  <c:v>17.096726343299999</c:v>
                </c:pt>
                <c:pt idx="14153">
                  <c:v>15.5725193212</c:v>
                </c:pt>
                <c:pt idx="14154">
                  <c:v>14.568791625999999</c:v>
                </c:pt>
                <c:pt idx="14155">
                  <c:v>14.737293811200001</c:v>
                </c:pt>
                <c:pt idx="14156">
                  <c:v>14.5619153309</c:v>
                </c:pt>
                <c:pt idx="14157">
                  <c:v>14.607516780399999</c:v>
                </c:pt>
                <c:pt idx="14158">
                  <c:v>14.8985939252</c:v>
                </c:pt>
                <c:pt idx="14159">
                  <c:v>14.912242236699999</c:v>
                </c:pt>
                <c:pt idx="14160">
                  <c:v>14.905528676699999</c:v>
                </c:pt>
                <c:pt idx="14161">
                  <c:v>14.822804596699999</c:v>
                </c:pt>
                <c:pt idx="14162">
                  <c:v>14.756494545900001</c:v>
                </c:pt>
                <c:pt idx="14163">
                  <c:v>14.768305654200001</c:v>
                </c:pt>
                <c:pt idx="14164">
                  <c:v>14.8404530613</c:v>
                </c:pt>
                <c:pt idx="14165">
                  <c:v>15.1085993221</c:v>
                </c:pt>
                <c:pt idx="14166">
                  <c:v>15.3240653511</c:v>
                </c:pt>
                <c:pt idx="14167">
                  <c:v>15.4454316285</c:v>
                </c:pt>
                <c:pt idx="14168">
                  <c:v>15.9786278474</c:v>
                </c:pt>
                <c:pt idx="14169">
                  <c:v>16.586577936899999</c:v>
                </c:pt>
                <c:pt idx="14170">
                  <c:v>16.593514093500001</c:v>
                </c:pt>
                <c:pt idx="14171">
                  <c:v>16.5241545214</c:v>
                </c:pt>
                <c:pt idx="14172">
                  <c:v>16.492583354200001</c:v>
                </c:pt>
                <c:pt idx="14173">
                  <c:v>16.867967167900002</c:v>
                </c:pt>
                <c:pt idx="14174">
                  <c:v>17.357901045799998</c:v>
                </c:pt>
                <c:pt idx="14175">
                  <c:v>17.786202921099999</c:v>
                </c:pt>
                <c:pt idx="14176">
                  <c:v>18.154387784200001</c:v>
                </c:pt>
                <c:pt idx="14177">
                  <c:v>17.831253510500002</c:v>
                </c:pt>
                <c:pt idx="14178">
                  <c:v>16.8110962921</c:v>
                </c:pt>
                <c:pt idx="14179">
                  <c:v>16.2031965354</c:v>
                </c:pt>
                <c:pt idx="14180">
                  <c:v>15.830317494499999</c:v>
                </c:pt>
                <c:pt idx="14181">
                  <c:v>15.4870192097</c:v>
                </c:pt>
                <c:pt idx="14182">
                  <c:v>15.0444323587</c:v>
                </c:pt>
                <c:pt idx="14183">
                  <c:v>14.9091667818</c:v>
                </c:pt>
                <c:pt idx="14184">
                  <c:v>14.5437032671</c:v>
                </c:pt>
                <c:pt idx="14185">
                  <c:v>14.1903891497</c:v>
                </c:pt>
                <c:pt idx="14186">
                  <c:v>13.910788353499999</c:v>
                </c:pt>
                <c:pt idx="14187">
                  <c:v>13.902327813699999</c:v>
                </c:pt>
                <c:pt idx="14188">
                  <c:v>13.7291444162</c:v>
                </c:pt>
                <c:pt idx="14189">
                  <c:v>13.871826087200001</c:v>
                </c:pt>
                <c:pt idx="14190">
                  <c:v>14.806415942599999</c:v>
                </c:pt>
                <c:pt idx="14191">
                  <c:v>16.8043178442</c:v>
                </c:pt>
                <c:pt idx="14192">
                  <c:v>17.628387633799999</c:v>
                </c:pt>
                <c:pt idx="14193">
                  <c:v>16.2512922379</c:v>
                </c:pt>
                <c:pt idx="14194">
                  <c:v>16.065850431000001</c:v>
                </c:pt>
                <c:pt idx="14195">
                  <c:v>16.138229507399998</c:v>
                </c:pt>
                <c:pt idx="14196">
                  <c:v>16.3300960039</c:v>
                </c:pt>
                <c:pt idx="14197">
                  <c:v>17.272058910799998</c:v>
                </c:pt>
                <c:pt idx="14198">
                  <c:v>17.678363233900001</c:v>
                </c:pt>
                <c:pt idx="14199">
                  <c:v>16.800237152499999</c:v>
                </c:pt>
                <c:pt idx="14200">
                  <c:v>16.450179651900001</c:v>
                </c:pt>
                <c:pt idx="14201">
                  <c:v>16.3194454086</c:v>
                </c:pt>
                <c:pt idx="14202">
                  <c:v>16.025023518099999</c:v>
                </c:pt>
                <c:pt idx="14203">
                  <c:v>15.363376652199999</c:v>
                </c:pt>
                <c:pt idx="14204">
                  <c:v>14.770423577700001</c:v>
                </c:pt>
                <c:pt idx="14205">
                  <c:v>14.141628668699999</c:v>
                </c:pt>
                <c:pt idx="14206">
                  <c:v>13.6706494619</c:v>
                </c:pt>
                <c:pt idx="14207">
                  <c:v>13.3178969336</c:v>
                </c:pt>
                <c:pt idx="14208">
                  <c:v>13.0368633863</c:v>
                </c:pt>
                <c:pt idx="14209">
                  <c:v>12.7030332618</c:v>
                </c:pt>
                <c:pt idx="14210">
                  <c:v>12.3598727327</c:v>
                </c:pt>
                <c:pt idx="14211">
                  <c:v>12.3096450656</c:v>
                </c:pt>
                <c:pt idx="14212">
                  <c:v>12.443229257</c:v>
                </c:pt>
                <c:pt idx="14213">
                  <c:v>12.8517638401</c:v>
                </c:pt>
                <c:pt idx="14214">
                  <c:v>13.158647887200001</c:v>
                </c:pt>
                <c:pt idx="14215">
                  <c:v>13.397892841199999</c:v>
                </c:pt>
                <c:pt idx="14216">
                  <c:v>13.537495402599999</c:v>
                </c:pt>
                <c:pt idx="14217">
                  <c:v>13.4503559027</c:v>
                </c:pt>
                <c:pt idx="14218">
                  <c:v>13.3674514165</c:v>
                </c:pt>
                <c:pt idx="14219">
                  <c:v>12.1447870495</c:v>
                </c:pt>
                <c:pt idx="14220">
                  <c:v>11.9159243441</c:v>
                </c:pt>
                <c:pt idx="14221">
                  <c:v>11.7244316291</c:v>
                </c:pt>
                <c:pt idx="14222">
                  <c:v>11.927011346900001</c:v>
                </c:pt>
                <c:pt idx="14223">
                  <c:v>11.9531151901</c:v>
                </c:pt>
                <c:pt idx="14224">
                  <c:v>12.0903328776</c:v>
                </c:pt>
                <c:pt idx="14225">
                  <c:v>12.7399857598</c:v>
                </c:pt>
                <c:pt idx="14226">
                  <c:v>13.1463069365</c:v>
                </c:pt>
                <c:pt idx="14227">
                  <c:v>13.058124193999999</c:v>
                </c:pt>
                <c:pt idx="14228">
                  <c:v>13.1062162834</c:v>
                </c:pt>
                <c:pt idx="14229">
                  <c:v>13.1227573003</c:v>
                </c:pt>
                <c:pt idx="14230">
                  <c:v>12.885577554999999</c:v>
                </c:pt>
                <c:pt idx="14231">
                  <c:v>12.5751480105</c:v>
                </c:pt>
                <c:pt idx="14232">
                  <c:v>12.3706241791</c:v>
                </c:pt>
                <c:pt idx="14233">
                  <c:v>12.0310727694</c:v>
                </c:pt>
                <c:pt idx="14234">
                  <c:v>11.650871135999999</c:v>
                </c:pt>
                <c:pt idx="14235">
                  <c:v>11.239644180299999</c:v>
                </c:pt>
                <c:pt idx="14236">
                  <c:v>11.003909418699999</c:v>
                </c:pt>
                <c:pt idx="14237">
                  <c:v>11.3690366921</c:v>
                </c:pt>
                <c:pt idx="14238">
                  <c:v>11.7984532493</c:v>
                </c:pt>
                <c:pt idx="14239">
                  <c:v>10.4357077199</c:v>
                </c:pt>
                <c:pt idx="14240">
                  <c:v>10.7850466479</c:v>
                </c:pt>
                <c:pt idx="14241">
                  <c:v>11.544214248399999</c:v>
                </c:pt>
                <c:pt idx="14242">
                  <c:v>11.902016807500001</c:v>
                </c:pt>
                <c:pt idx="14243">
                  <c:v>12.4069987082</c:v>
                </c:pt>
                <c:pt idx="14244">
                  <c:v>12.1248015799</c:v>
                </c:pt>
                <c:pt idx="14245">
                  <c:v>12.0250352032</c:v>
                </c:pt>
                <c:pt idx="14246">
                  <c:v>12.102573942999999</c:v>
                </c:pt>
                <c:pt idx="14247">
                  <c:v>12.512117398499999</c:v>
                </c:pt>
                <c:pt idx="14248">
                  <c:v>12.6021606075</c:v>
                </c:pt>
                <c:pt idx="14249">
                  <c:v>12.842062417099999</c:v>
                </c:pt>
                <c:pt idx="14250">
                  <c:v>12.681474210999999</c:v>
                </c:pt>
                <c:pt idx="14251">
                  <c:v>12.869968334399999</c:v>
                </c:pt>
                <c:pt idx="14252">
                  <c:v>12.900838103</c:v>
                </c:pt>
                <c:pt idx="14253">
                  <c:v>12.6163562666</c:v>
                </c:pt>
                <c:pt idx="14254">
                  <c:v>12.6212361919</c:v>
                </c:pt>
                <c:pt idx="14255">
                  <c:v>12.4854759946</c:v>
                </c:pt>
                <c:pt idx="14256">
                  <c:v>12.18990206</c:v>
                </c:pt>
                <c:pt idx="14257">
                  <c:v>11.6546371814</c:v>
                </c:pt>
                <c:pt idx="14258">
                  <c:v>11.359075817800001</c:v>
                </c:pt>
                <c:pt idx="14259">
                  <c:v>11.371783090799999</c:v>
                </c:pt>
                <c:pt idx="14260">
                  <c:v>12.155608448600001</c:v>
                </c:pt>
                <c:pt idx="14261">
                  <c:v>13.0079296528</c:v>
                </c:pt>
                <c:pt idx="14262">
                  <c:v>13.638265322600001</c:v>
                </c:pt>
                <c:pt idx="14263">
                  <c:v>14.117118875299999</c:v>
                </c:pt>
                <c:pt idx="14264">
                  <c:v>13.8737341801</c:v>
                </c:pt>
                <c:pt idx="14265">
                  <c:v>13.453269372799999</c:v>
                </c:pt>
                <c:pt idx="14266">
                  <c:v>12.6370324389</c:v>
                </c:pt>
                <c:pt idx="14267">
                  <c:v>12.0038036119</c:v>
                </c:pt>
                <c:pt idx="14268">
                  <c:v>11.316205692700001</c:v>
                </c:pt>
                <c:pt idx="14269">
                  <c:v>10.7151419788</c:v>
                </c:pt>
                <c:pt idx="14270">
                  <c:v>10.6874121503</c:v>
                </c:pt>
                <c:pt idx="14271">
                  <c:v>10.885675084800001</c:v>
                </c:pt>
                <c:pt idx="14272">
                  <c:v>11.0274506639</c:v>
                </c:pt>
                <c:pt idx="14273">
                  <c:v>11.2093410006</c:v>
                </c:pt>
                <c:pt idx="14274">
                  <c:v>11.6844325944</c:v>
                </c:pt>
                <c:pt idx="14275">
                  <c:v>11.7362506687</c:v>
                </c:pt>
                <c:pt idx="14276">
                  <c:v>11.8775569619</c:v>
                </c:pt>
                <c:pt idx="14277">
                  <c:v>12.2842982214</c:v>
                </c:pt>
                <c:pt idx="14278">
                  <c:v>12.537430412100001</c:v>
                </c:pt>
                <c:pt idx="14279">
                  <c:v>12.343627791299999</c:v>
                </c:pt>
                <c:pt idx="14280">
                  <c:v>12.2961236064</c:v>
                </c:pt>
                <c:pt idx="14281">
                  <c:v>12.8535466086</c:v>
                </c:pt>
                <c:pt idx="14282">
                  <c:v>12.1182153116</c:v>
                </c:pt>
                <c:pt idx="14283">
                  <c:v>12.2252009105</c:v>
                </c:pt>
                <c:pt idx="14284">
                  <c:v>12.769112360199999</c:v>
                </c:pt>
                <c:pt idx="14285">
                  <c:v>12.9350747764</c:v>
                </c:pt>
                <c:pt idx="14286">
                  <c:v>12.985628072800001</c:v>
                </c:pt>
                <c:pt idx="14287">
                  <c:v>12.592073812100001</c:v>
                </c:pt>
                <c:pt idx="14288">
                  <c:v>12.5920282231</c:v>
                </c:pt>
                <c:pt idx="14289">
                  <c:v>12.7481641805</c:v>
                </c:pt>
                <c:pt idx="14290">
                  <c:v>12.682908682800001</c:v>
                </c:pt>
                <c:pt idx="14291">
                  <c:v>12.779021583900001</c:v>
                </c:pt>
                <c:pt idx="14292">
                  <c:v>13.0818439139</c:v>
                </c:pt>
                <c:pt idx="14293">
                  <c:v>12.6086485506</c:v>
                </c:pt>
                <c:pt idx="14294">
                  <c:v>13.1445712025</c:v>
                </c:pt>
                <c:pt idx="14295">
                  <c:v>13.2015017286</c:v>
                </c:pt>
                <c:pt idx="14296">
                  <c:v>13.292302816199999</c:v>
                </c:pt>
                <c:pt idx="14297">
                  <c:v>12.9142688341</c:v>
                </c:pt>
                <c:pt idx="14298">
                  <c:v>12.584745457</c:v>
                </c:pt>
                <c:pt idx="14299">
                  <c:v>12.4064434382</c:v>
                </c:pt>
                <c:pt idx="14300">
                  <c:v>12.321538243899999</c:v>
                </c:pt>
                <c:pt idx="14301">
                  <c:v>12.1975183189</c:v>
                </c:pt>
                <c:pt idx="14302">
                  <c:v>12.186105640099999</c:v>
                </c:pt>
                <c:pt idx="14303">
                  <c:v>12.142349744100001</c:v>
                </c:pt>
                <c:pt idx="14304">
                  <c:v>11.7429860362</c:v>
                </c:pt>
                <c:pt idx="14305">
                  <c:v>11.1973654122</c:v>
                </c:pt>
                <c:pt idx="14306">
                  <c:v>10.8266607438</c:v>
                </c:pt>
                <c:pt idx="14307">
                  <c:v>10.581038148899999</c:v>
                </c:pt>
                <c:pt idx="14308">
                  <c:v>10.7827364682</c:v>
                </c:pt>
                <c:pt idx="14309">
                  <c:v>11.3388817015</c:v>
                </c:pt>
                <c:pt idx="14310">
                  <c:v>12.0251086716</c:v>
                </c:pt>
                <c:pt idx="14311">
                  <c:v>12.9051035509</c:v>
                </c:pt>
                <c:pt idx="14312">
                  <c:v>13.6636720216</c:v>
                </c:pt>
                <c:pt idx="14313">
                  <c:v>13.850766516</c:v>
                </c:pt>
                <c:pt idx="14314">
                  <c:v>14.0011101842</c:v>
                </c:pt>
                <c:pt idx="14315">
                  <c:v>13.752958550500001</c:v>
                </c:pt>
                <c:pt idx="14316">
                  <c:v>13.5109720558</c:v>
                </c:pt>
                <c:pt idx="14317">
                  <c:v>13.2027070834</c:v>
                </c:pt>
                <c:pt idx="14318">
                  <c:v>12.8967403306</c:v>
                </c:pt>
                <c:pt idx="14319">
                  <c:v>13.169998161500001</c:v>
                </c:pt>
                <c:pt idx="14320">
                  <c:v>13.104816187600001</c:v>
                </c:pt>
                <c:pt idx="14321">
                  <c:v>13.512561631300001</c:v>
                </c:pt>
                <c:pt idx="14322">
                  <c:v>13.7037872126</c:v>
                </c:pt>
                <c:pt idx="14323">
                  <c:v>13.4509565837</c:v>
                </c:pt>
                <c:pt idx="14324">
                  <c:v>13.599346536500001</c:v>
                </c:pt>
                <c:pt idx="14325">
                  <c:v>13.0748224837</c:v>
                </c:pt>
                <c:pt idx="14326">
                  <c:v>12.315662486000001</c:v>
                </c:pt>
                <c:pt idx="14327">
                  <c:v>11.885602952899999</c:v>
                </c:pt>
                <c:pt idx="14328">
                  <c:v>11.194069365000001</c:v>
                </c:pt>
                <c:pt idx="14329">
                  <c:v>10.6029431794</c:v>
                </c:pt>
                <c:pt idx="14330">
                  <c:v>10.2703958334</c:v>
                </c:pt>
                <c:pt idx="14331">
                  <c:v>10.0305985656</c:v>
                </c:pt>
                <c:pt idx="14332">
                  <c:v>10.5093287307</c:v>
                </c:pt>
                <c:pt idx="14333">
                  <c:v>11.7142095058</c:v>
                </c:pt>
                <c:pt idx="14334">
                  <c:v>13.216531524400001</c:v>
                </c:pt>
                <c:pt idx="14335">
                  <c:v>14.492559739500001</c:v>
                </c:pt>
                <c:pt idx="14336">
                  <c:v>13.6355460067</c:v>
                </c:pt>
                <c:pt idx="14337">
                  <c:v>13.8845862283</c:v>
                </c:pt>
                <c:pt idx="14338">
                  <c:v>14.467624191900001</c:v>
                </c:pt>
                <c:pt idx="14339">
                  <c:v>14.5075283975</c:v>
                </c:pt>
                <c:pt idx="14340">
                  <c:v>14.576820723100001</c:v>
                </c:pt>
                <c:pt idx="14341">
                  <c:v>15.125966180900001</c:v>
                </c:pt>
                <c:pt idx="14342">
                  <c:v>15.0703143449</c:v>
                </c:pt>
                <c:pt idx="14343">
                  <c:v>14.510680414999999</c:v>
                </c:pt>
                <c:pt idx="14344">
                  <c:v>14.230475479900001</c:v>
                </c:pt>
                <c:pt idx="14345">
                  <c:v>13.919181095800001</c:v>
                </c:pt>
                <c:pt idx="14346">
                  <c:v>13.559326862500001</c:v>
                </c:pt>
                <c:pt idx="14347">
                  <c:v>13.250958264199999</c:v>
                </c:pt>
                <c:pt idx="14348">
                  <c:v>12.428007516599999</c:v>
                </c:pt>
                <c:pt idx="14349">
                  <c:v>12.2214867041</c:v>
                </c:pt>
                <c:pt idx="14350">
                  <c:v>12.151973294999999</c:v>
                </c:pt>
                <c:pt idx="14351">
                  <c:v>12.0625463481</c:v>
                </c:pt>
                <c:pt idx="14352">
                  <c:v>12.039806975599999</c:v>
                </c:pt>
                <c:pt idx="14353">
                  <c:v>11.9661787808</c:v>
                </c:pt>
                <c:pt idx="14354">
                  <c:v>11.9782078933</c:v>
                </c:pt>
                <c:pt idx="14355">
                  <c:v>11.8971906241</c:v>
                </c:pt>
                <c:pt idx="14356">
                  <c:v>11.9430358177</c:v>
                </c:pt>
                <c:pt idx="14357">
                  <c:v>12.1001750855</c:v>
                </c:pt>
                <c:pt idx="14358">
                  <c:v>12.402454293</c:v>
                </c:pt>
                <c:pt idx="14359">
                  <c:v>12.7046789912</c:v>
                </c:pt>
                <c:pt idx="14360">
                  <c:v>13.187015624500001</c:v>
                </c:pt>
                <c:pt idx="14361">
                  <c:v>14.803482041100001</c:v>
                </c:pt>
                <c:pt idx="14362">
                  <c:v>14.904046818199999</c:v>
                </c:pt>
                <c:pt idx="14363">
                  <c:v>13.8938541547</c:v>
                </c:pt>
                <c:pt idx="14364">
                  <c:v>13.6854189792</c:v>
                </c:pt>
                <c:pt idx="14365">
                  <c:v>14.499913318999999</c:v>
                </c:pt>
                <c:pt idx="14366">
                  <c:v>14.7562757426</c:v>
                </c:pt>
                <c:pt idx="14367">
                  <c:v>14.7216105823</c:v>
                </c:pt>
                <c:pt idx="14368">
                  <c:v>14.532683071899999</c:v>
                </c:pt>
                <c:pt idx="14369">
                  <c:v>14.248229930800001</c:v>
                </c:pt>
                <c:pt idx="14370">
                  <c:v>13.963931882600001</c:v>
                </c:pt>
                <c:pt idx="14371">
                  <c:v>13.646406578300001</c:v>
                </c:pt>
                <c:pt idx="14372">
                  <c:v>13.2675319396</c:v>
                </c:pt>
                <c:pt idx="14373">
                  <c:v>13.0152624578</c:v>
                </c:pt>
                <c:pt idx="14374">
                  <c:v>12.7003922687</c:v>
                </c:pt>
                <c:pt idx="14375">
                  <c:v>12.4648387684</c:v>
                </c:pt>
                <c:pt idx="14376">
                  <c:v>12.076531784</c:v>
                </c:pt>
                <c:pt idx="14377">
                  <c:v>11.389688335900001</c:v>
                </c:pt>
                <c:pt idx="14378">
                  <c:v>10.957401774099999</c:v>
                </c:pt>
                <c:pt idx="14379">
                  <c:v>10.6835835288</c:v>
                </c:pt>
                <c:pt idx="14380">
                  <c:v>10.943060535800001</c:v>
                </c:pt>
                <c:pt idx="14381">
                  <c:v>11.2802178563</c:v>
                </c:pt>
                <c:pt idx="14382">
                  <c:v>11.6383469785</c:v>
                </c:pt>
                <c:pt idx="14383">
                  <c:v>12.15865267</c:v>
                </c:pt>
                <c:pt idx="14384">
                  <c:v>13.3591032656</c:v>
                </c:pt>
                <c:pt idx="14385">
                  <c:v>14.4509767219</c:v>
                </c:pt>
                <c:pt idx="14386">
                  <c:v>13.8495383613</c:v>
                </c:pt>
                <c:pt idx="14387">
                  <c:v>12.9995171593</c:v>
                </c:pt>
                <c:pt idx="14388">
                  <c:v>12.254401332500001</c:v>
                </c:pt>
                <c:pt idx="14389">
                  <c:v>11.5759762323</c:v>
                </c:pt>
                <c:pt idx="14390">
                  <c:v>11.339506913799999</c:v>
                </c:pt>
                <c:pt idx="14391">
                  <c:v>11.936688868899999</c:v>
                </c:pt>
                <c:pt idx="14392">
                  <c:v>13.453440992599999</c:v>
                </c:pt>
                <c:pt idx="14393">
                  <c:v>13.973538527600001</c:v>
                </c:pt>
                <c:pt idx="14394">
                  <c:v>14.259800815</c:v>
                </c:pt>
                <c:pt idx="14395">
                  <c:v>14.0789700619</c:v>
                </c:pt>
                <c:pt idx="14396">
                  <c:v>13.610684236899999</c:v>
                </c:pt>
                <c:pt idx="14397">
                  <c:v>12.8500026066</c:v>
                </c:pt>
                <c:pt idx="14398">
                  <c:v>12.3867291374</c:v>
                </c:pt>
                <c:pt idx="14399">
                  <c:v>11.725605938699999</c:v>
                </c:pt>
                <c:pt idx="14400">
                  <c:v>11.502536986699999</c:v>
                </c:pt>
                <c:pt idx="14401">
                  <c:v>11.4763534566</c:v>
                </c:pt>
                <c:pt idx="14402">
                  <c:v>10.8583978623</c:v>
                </c:pt>
                <c:pt idx="14403">
                  <c:v>10.2355494872</c:v>
                </c:pt>
                <c:pt idx="14404">
                  <c:v>10.6880684952</c:v>
                </c:pt>
                <c:pt idx="14405">
                  <c:v>12.802448114700001</c:v>
                </c:pt>
                <c:pt idx="14406">
                  <c:v>13.725959488599999</c:v>
                </c:pt>
                <c:pt idx="14407">
                  <c:v>12.8541642482</c:v>
                </c:pt>
                <c:pt idx="14408">
                  <c:v>12.8186573604</c:v>
                </c:pt>
                <c:pt idx="14409">
                  <c:v>12.4769635787</c:v>
                </c:pt>
                <c:pt idx="14410">
                  <c:v>11.6308204349</c:v>
                </c:pt>
                <c:pt idx="14411">
                  <c:v>11.5211002324</c:v>
                </c:pt>
                <c:pt idx="14412">
                  <c:v>11.2384958792</c:v>
                </c:pt>
                <c:pt idx="14413">
                  <c:v>11.177953262400001</c:v>
                </c:pt>
                <c:pt idx="14414">
                  <c:v>11.400365707500001</c:v>
                </c:pt>
                <c:pt idx="14415">
                  <c:v>11.8799958463</c:v>
                </c:pt>
                <c:pt idx="14416">
                  <c:v>13.166773448200001</c:v>
                </c:pt>
                <c:pt idx="14417">
                  <c:v>13.553335199799999</c:v>
                </c:pt>
                <c:pt idx="14418">
                  <c:v>13.2577705888</c:v>
                </c:pt>
                <c:pt idx="14419">
                  <c:v>13.1768143592</c:v>
                </c:pt>
                <c:pt idx="14420">
                  <c:v>13.2698371868</c:v>
                </c:pt>
                <c:pt idx="14421">
                  <c:v>13.2800484849</c:v>
                </c:pt>
                <c:pt idx="14422">
                  <c:v>13.248797661299999</c:v>
                </c:pt>
                <c:pt idx="14423">
                  <c:v>12.814606793599999</c:v>
                </c:pt>
                <c:pt idx="14424">
                  <c:v>12.6983835776</c:v>
                </c:pt>
                <c:pt idx="14425">
                  <c:v>12.4998152546</c:v>
                </c:pt>
                <c:pt idx="14426">
                  <c:v>12.357478330799999</c:v>
                </c:pt>
                <c:pt idx="14427">
                  <c:v>12.2778109767</c:v>
                </c:pt>
                <c:pt idx="14428">
                  <c:v>12.889894942</c:v>
                </c:pt>
                <c:pt idx="14429">
                  <c:v>13.5879215014</c:v>
                </c:pt>
                <c:pt idx="14430">
                  <c:v>14.310642568600001</c:v>
                </c:pt>
                <c:pt idx="14431">
                  <c:v>14.601254556200001</c:v>
                </c:pt>
                <c:pt idx="14432">
                  <c:v>13.252364738100001</c:v>
                </c:pt>
                <c:pt idx="14433">
                  <c:v>12.7662909076</c:v>
                </c:pt>
                <c:pt idx="14434">
                  <c:v>12.3482842784</c:v>
                </c:pt>
                <c:pt idx="14435">
                  <c:v>12.835033832400001</c:v>
                </c:pt>
                <c:pt idx="14436">
                  <c:v>12.944103999299999</c:v>
                </c:pt>
                <c:pt idx="14437">
                  <c:v>13.2195838136</c:v>
                </c:pt>
                <c:pt idx="14438">
                  <c:v>13.431479106299999</c:v>
                </c:pt>
                <c:pt idx="14439">
                  <c:v>13.536362496900001</c:v>
                </c:pt>
                <c:pt idx="14440">
                  <c:v>13.9173772086</c:v>
                </c:pt>
                <c:pt idx="14441">
                  <c:v>14.2738485458</c:v>
                </c:pt>
                <c:pt idx="14442">
                  <c:v>14.4895641059</c:v>
                </c:pt>
                <c:pt idx="14443">
                  <c:v>14.5736178911</c:v>
                </c:pt>
                <c:pt idx="14444">
                  <c:v>14.434490588999999</c:v>
                </c:pt>
                <c:pt idx="14445">
                  <c:v>13.9248854144</c:v>
                </c:pt>
                <c:pt idx="14446">
                  <c:v>13.285187475500001</c:v>
                </c:pt>
                <c:pt idx="14447">
                  <c:v>13.061694279799999</c:v>
                </c:pt>
                <c:pt idx="14448">
                  <c:v>12.7781238317</c:v>
                </c:pt>
                <c:pt idx="14449">
                  <c:v>12.3544932832</c:v>
                </c:pt>
                <c:pt idx="14450">
                  <c:v>11.9695087627</c:v>
                </c:pt>
                <c:pt idx="14451">
                  <c:v>11.6150690431</c:v>
                </c:pt>
                <c:pt idx="14452">
                  <c:v>11.3211699792</c:v>
                </c:pt>
                <c:pt idx="14453">
                  <c:v>11.3972556711</c:v>
                </c:pt>
                <c:pt idx="14454">
                  <c:v>11.3322448255</c:v>
                </c:pt>
                <c:pt idx="14455">
                  <c:v>11.282067963699999</c:v>
                </c:pt>
                <c:pt idx="14456">
                  <c:v>11.1285383559</c:v>
                </c:pt>
                <c:pt idx="14457">
                  <c:v>11.069931153800001</c:v>
                </c:pt>
                <c:pt idx="14458">
                  <c:v>11.0126633467</c:v>
                </c:pt>
                <c:pt idx="14459">
                  <c:v>11.363109724499999</c:v>
                </c:pt>
                <c:pt idx="14460">
                  <c:v>11.618526428599999</c:v>
                </c:pt>
                <c:pt idx="14461">
                  <c:v>12.024956428699999</c:v>
                </c:pt>
                <c:pt idx="14462">
                  <c:v>12.4045730368</c:v>
                </c:pt>
                <c:pt idx="14463">
                  <c:v>12.779924468600001</c:v>
                </c:pt>
                <c:pt idx="14464">
                  <c:v>13.134853551000001</c:v>
                </c:pt>
                <c:pt idx="14465">
                  <c:v>13.151393157199999</c:v>
                </c:pt>
                <c:pt idx="14466">
                  <c:v>12.9910728073</c:v>
                </c:pt>
                <c:pt idx="14467">
                  <c:v>12.8571174902</c:v>
                </c:pt>
                <c:pt idx="14468">
                  <c:v>12.9269693078</c:v>
                </c:pt>
                <c:pt idx="14469">
                  <c:v>12.9336624294</c:v>
                </c:pt>
                <c:pt idx="14470">
                  <c:v>12.8449002912</c:v>
                </c:pt>
                <c:pt idx="14471">
                  <c:v>12.811893276499999</c:v>
                </c:pt>
                <c:pt idx="14472">
                  <c:v>12.839954694799999</c:v>
                </c:pt>
                <c:pt idx="14473">
                  <c:v>12.9570025223</c:v>
                </c:pt>
                <c:pt idx="14474">
                  <c:v>13.089251749500001</c:v>
                </c:pt>
                <c:pt idx="14475">
                  <c:v>13.3778325385</c:v>
                </c:pt>
                <c:pt idx="14476">
                  <c:v>13.5530948668</c:v>
                </c:pt>
                <c:pt idx="14477">
                  <c:v>13.940856801900001</c:v>
                </c:pt>
                <c:pt idx="14478">
                  <c:v>13.9677941976</c:v>
                </c:pt>
                <c:pt idx="14479">
                  <c:v>14.0064683495</c:v>
                </c:pt>
                <c:pt idx="14480">
                  <c:v>13.8193363652</c:v>
                </c:pt>
                <c:pt idx="14481">
                  <c:v>14.5273151976</c:v>
                </c:pt>
                <c:pt idx="14482">
                  <c:v>15.039813558100001</c:v>
                </c:pt>
                <c:pt idx="14483">
                  <c:v>15.110193284699999</c:v>
                </c:pt>
                <c:pt idx="14484">
                  <c:v>14.855078158</c:v>
                </c:pt>
                <c:pt idx="14485">
                  <c:v>14.7396153737</c:v>
                </c:pt>
                <c:pt idx="14486">
                  <c:v>14.412430689600001</c:v>
                </c:pt>
                <c:pt idx="14487">
                  <c:v>14.302004460799999</c:v>
                </c:pt>
                <c:pt idx="14488">
                  <c:v>14.039986752300001</c:v>
                </c:pt>
                <c:pt idx="14489">
                  <c:v>13.965232690500001</c:v>
                </c:pt>
                <c:pt idx="14490">
                  <c:v>13.418750337500001</c:v>
                </c:pt>
                <c:pt idx="14491">
                  <c:v>12.795629590800001</c:v>
                </c:pt>
                <c:pt idx="14492">
                  <c:v>12.281880817199999</c:v>
                </c:pt>
                <c:pt idx="14493">
                  <c:v>12.0572188744</c:v>
                </c:pt>
                <c:pt idx="14494">
                  <c:v>11.7281997485</c:v>
                </c:pt>
                <c:pt idx="14495">
                  <c:v>11.2880115206</c:v>
                </c:pt>
                <c:pt idx="14496">
                  <c:v>11.0629626958</c:v>
                </c:pt>
                <c:pt idx="14497">
                  <c:v>10.9153048767</c:v>
                </c:pt>
                <c:pt idx="14498">
                  <c:v>10.7349824482</c:v>
                </c:pt>
                <c:pt idx="14499">
                  <c:v>10.441178604599999</c:v>
                </c:pt>
                <c:pt idx="14500">
                  <c:v>10.754738640299999</c:v>
                </c:pt>
                <c:pt idx="14501">
                  <c:v>11.952682193299999</c:v>
                </c:pt>
                <c:pt idx="14502">
                  <c:v>11.916748405</c:v>
                </c:pt>
                <c:pt idx="14503">
                  <c:v>10.9521253547</c:v>
                </c:pt>
                <c:pt idx="14504">
                  <c:v>10.427949615399999</c:v>
                </c:pt>
                <c:pt idx="14505">
                  <c:v>10.4336415668</c:v>
                </c:pt>
                <c:pt idx="14506">
                  <c:v>10.626442690099999</c:v>
                </c:pt>
                <c:pt idx="14507">
                  <c:v>10.780653381700001</c:v>
                </c:pt>
                <c:pt idx="14508">
                  <c:v>11.1524951109</c:v>
                </c:pt>
                <c:pt idx="14509">
                  <c:v>12.1755298473</c:v>
                </c:pt>
                <c:pt idx="14510">
                  <c:v>11.633515604699999</c:v>
                </c:pt>
                <c:pt idx="14511">
                  <c:v>12.1714207322</c:v>
                </c:pt>
                <c:pt idx="14512">
                  <c:v>12.1229027941</c:v>
                </c:pt>
                <c:pt idx="14513">
                  <c:v>11.673385874299999</c:v>
                </c:pt>
                <c:pt idx="14514">
                  <c:v>11.419913436</c:v>
                </c:pt>
                <c:pt idx="14515">
                  <c:v>11.207233151700001</c:v>
                </c:pt>
                <c:pt idx="14516">
                  <c:v>11.317237288199999</c:v>
                </c:pt>
                <c:pt idx="14517">
                  <c:v>11.1487656101</c:v>
                </c:pt>
                <c:pt idx="14518">
                  <c:v>10.998673007700001</c:v>
                </c:pt>
                <c:pt idx="14519">
                  <c:v>10.9885659288</c:v>
                </c:pt>
                <c:pt idx="14520">
                  <c:v>10.9618440281</c:v>
                </c:pt>
                <c:pt idx="14521">
                  <c:v>10.7639518975</c:v>
                </c:pt>
                <c:pt idx="14522">
                  <c:v>10.766176248200001</c:v>
                </c:pt>
                <c:pt idx="14523">
                  <c:v>10.611045113899999</c:v>
                </c:pt>
                <c:pt idx="14524">
                  <c:v>10.6564732165</c:v>
                </c:pt>
                <c:pt idx="14525">
                  <c:v>10.9314697285</c:v>
                </c:pt>
                <c:pt idx="14526">
                  <c:v>11.148237929900001</c:v>
                </c:pt>
                <c:pt idx="14527">
                  <c:v>11.072693258899999</c:v>
                </c:pt>
                <c:pt idx="14528">
                  <c:v>10.8645211895</c:v>
                </c:pt>
                <c:pt idx="14529">
                  <c:v>10.7149772442</c:v>
                </c:pt>
                <c:pt idx="14530">
                  <c:v>10.7335626763</c:v>
                </c:pt>
                <c:pt idx="14531">
                  <c:v>11.144379642300001</c:v>
                </c:pt>
                <c:pt idx="14532">
                  <c:v>11.0876880238</c:v>
                </c:pt>
                <c:pt idx="14533">
                  <c:v>10.7829312378</c:v>
                </c:pt>
                <c:pt idx="14534">
                  <c:v>11.707054483</c:v>
                </c:pt>
                <c:pt idx="14535">
                  <c:v>12.3712123277</c:v>
                </c:pt>
                <c:pt idx="14536">
                  <c:v>11.8227749342</c:v>
                </c:pt>
                <c:pt idx="14537">
                  <c:v>11.3336915578</c:v>
                </c:pt>
                <c:pt idx="14538">
                  <c:v>11.334630544099999</c:v>
                </c:pt>
                <c:pt idx="14539">
                  <c:v>11.073797873</c:v>
                </c:pt>
                <c:pt idx="14540">
                  <c:v>10.9229236287</c:v>
                </c:pt>
                <c:pt idx="14541">
                  <c:v>11.0491602283</c:v>
                </c:pt>
                <c:pt idx="14542">
                  <c:v>11.004224669699999</c:v>
                </c:pt>
                <c:pt idx="14543">
                  <c:v>10.7040970702</c:v>
                </c:pt>
                <c:pt idx="14544">
                  <c:v>10.6109985358</c:v>
                </c:pt>
                <c:pt idx="14545">
                  <c:v>10.5280844487</c:v>
                </c:pt>
                <c:pt idx="14546">
                  <c:v>10.441801675900001</c:v>
                </c:pt>
                <c:pt idx="14547">
                  <c:v>10.3891114525</c:v>
                </c:pt>
                <c:pt idx="14548">
                  <c:v>10.4883680676</c:v>
                </c:pt>
                <c:pt idx="14549">
                  <c:v>10.6529717454</c:v>
                </c:pt>
                <c:pt idx="14550">
                  <c:v>10.9517570081</c:v>
                </c:pt>
                <c:pt idx="14551">
                  <c:v>10.904464467</c:v>
                </c:pt>
                <c:pt idx="14552">
                  <c:v>10.673187159199999</c:v>
                </c:pt>
                <c:pt idx="14553">
                  <c:v>10.6418265379</c:v>
                </c:pt>
                <c:pt idx="14554">
                  <c:v>10.454653455900001</c:v>
                </c:pt>
                <c:pt idx="14555">
                  <c:v>11.0689248752</c:v>
                </c:pt>
                <c:pt idx="14556">
                  <c:v>10.924780157200001</c:v>
                </c:pt>
                <c:pt idx="14557">
                  <c:v>11.309023611000001</c:v>
                </c:pt>
                <c:pt idx="14558">
                  <c:v>11.602088696399999</c:v>
                </c:pt>
                <c:pt idx="14559">
                  <c:v>11.9203994789</c:v>
                </c:pt>
                <c:pt idx="14560">
                  <c:v>11.988012856499999</c:v>
                </c:pt>
                <c:pt idx="14561">
                  <c:v>11.8526127259</c:v>
                </c:pt>
                <c:pt idx="14562">
                  <c:v>11.8841899334</c:v>
                </c:pt>
                <c:pt idx="14563">
                  <c:v>11.669308086999999</c:v>
                </c:pt>
                <c:pt idx="14564">
                  <c:v>11.474839060000001</c:v>
                </c:pt>
                <c:pt idx="14565">
                  <c:v>11.174609999699999</c:v>
                </c:pt>
                <c:pt idx="14566">
                  <c:v>10.925208831799999</c:v>
                </c:pt>
                <c:pt idx="14567">
                  <c:v>10.6898090121</c:v>
                </c:pt>
                <c:pt idx="14568">
                  <c:v>10.7129334162</c:v>
                </c:pt>
                <c:pt idx="14569">
                  <c:v>10.713133689299999</c:v>
                </c:pt>
                <c:pt idx="14570">
                  <c:v>10.511630763399999</c:v>
                </c:pt>
                <c:pt idx="14571">
                  <c:v>10.5589936162</c:v>
                </c:pt>
                <c:pt idx="14572">
                  <c:v>10.7779945465</c:v>
                </c:pt>
                <c:pt idx="14573">
                  <c:v>11.320480463699999</c:v>
                </c:pt>
                <c:pt idx="14574">
                  <c:v>11.6924616275</c:v>
                </c:pt>
                <c:pt idx="14575">
                  <c:v>11.5447451431</c:v>
                </c:pt>
                <c:pt idx="14576">
                  <c:v>11.594269259600001</c:v>
                </c:pt>
                <c:pt idx="14577">
                  <c:v>11.083263815600001</c:v>
                </c:pt>
                <c:pt idx="14578">
                  <c:v>10.6868600346</c:v>
                </c:pt>
                <c:pt idx="14579">
                  <c:v>10.240097609099999</c:v>
                </c:pt>
                <c:pt idx="14580">
                  <c:v>10.023716094599999</c:v>
                </c:pt>
                <c:pt idx="14581">
                  <c:v>9.7302826490999994</c:v>
                </c:pt>
                <c:pt idx="14582">
                  <c:v>10.4876592694</c:v>
                </c:pt>
                <c:pt idx="14583">
                  <c:v>11.2718750954</c:v>
                </c:pt>
                <c:pt idx="14584">
                  <c:v>10.9164546727</c:v>
                </c:pt>
                <c:pt idx="14585">
                  <c:v>11.0046087999</c:v>
                </c:pt>
                <c:pt idx="14586">
                  <c:v>10.955362023699999</c:v>
                </c:pt>
                <c:pt idx="14587">
                  <c:v>10.8413389175</c:v>
                </c:pt>
                <c:pt idx="14588">
                  <c:v>10.686100428</c:v>
                </c:pt>
                <c:pt idx="14589">
                  <c:v>10.4367766394</c:v>
                </c:pt>
                <c:pt idx="14590">
                  <c:v>10.2260596344</c:v>
                </c:pt>
                <c:pt idx="14591">
                  <c:v>9.9332972928699999</c:v>
                </c:pt>
                <c:pt idx="14592">
                  <c:v>9.7043148523900005</c:v>
                </c:pt>
                <c:pt idx="14593">
                  <c:v>9.3186611540200008</c:v>
                </c:pt>
                <c:pt idx="14594">
                  <c:v>9.2036390787400002</c:v>
                </c:pt>
                <c:pt idx="14595">
                  <c:v>9.1153426590199995</c:v>
                </c:pt>
                <c:pt idx="14596">
                  <c:v>9.2201164002800002</c:v>
                </c:pt>
                <c:pt idx="14597">
                  <c:v>9.5566719648900005</c:v>
                </c:pt>
                <c:pt idx="14598">
                  <c:v>10.9957097997</c:v>
                </c:pt>
                <c:pt idx="14599">
                  <c:v>11.386836843499999</c:v>
                </c:pt>
                <c:pt idx="14600">
                  <c:v>12.029725599300001</c:v>
                </c:pt>
                <c:pt idx="14601">
                  <c:v>11.6894469904</c:v>
                </c:pt>
                <c:pt idx="14602">
                  <c:v>11.555777691799999</c:v>
                </c:pt>
                <c:pt idx="14603">
                  <c:v>11.700105006299999</c:v>
                </c:pt>
                <c:pt idx="14604">
                  <c:v>11.831878314800001</c:v>
                </c:pt>
                <c:pt idx="14605">
                  <c:v>10.983279703199999</c:v>
                </c:pt>
                <c:pt idx="14606">
                  <c:v>11.003613491299999</c:v>
                </c:pt>
                <c:pt idx="14607">
                  <c:v>11.5153357519</c:v>
                </c:pt>
                <c:pt idx="14608">
                  <c:v>11.7542273817</c:v>
                </c:pt>
                <c:pt idx="14609">
                  <c:v>11.7273021084</c:v>
                </c:pt>
                <c:pt idx="14610">
                  <c:v>11.3322709492</c:v>
                </c:pt>
                <c:pt idx="14611">
                  <c:v>11.396684696399999</c:v>
                </c:pt>
                <c:pt idx="14612">
                  <c:v>11.2549208515</c:v>
                </c:pt>
                <c:pt idx="14613">
                  <c:v>11.171213228399999</c:v>
                </c:pt>
                <c:pt idx="14614">
                  <c:v>10.963981324100001</c:v>
                </c:pt>
                <c:pt idx="14615">
                  <c:v>10.8338493287</c:v>
                </c:pt>
                <c:pt idx="14616">
                  <c:v>10.646733268</c:v>
                </c:pt>
                <c:pt idx="14617">
                  <c:v>10.394675105799999</c:v>
                </c:pt>
                <c:pt idx="14618">
                  <c:v>10.3484118144</c:v>
                </c:pt>
                <c:pt idx="14619">
                  <c:v>10.329313042400001</c:v>
                </c:pt>
                <c:pt idx="14620">
                  <c:v>10.0328193197</c:v>
                </c:pt>
                <c:pt idx="14621">
                  <c:v>10.0450782824</c:v>
                </c:pt>
                <c:pt idx="14622">
                  <c:v>10.478022209800001</c:v>
                </c:pt>
                <c:pt idx="14623">
                  <c:v>10.988616133100001</c:v>
                </c:pt>
                <c:pt idx="14624">
                  <c:v>11.4823691517</c:v>
                </c:pt>
                <c:pt idx="14625">
                  <c:v>11.8443129429</c:v>
                </c:pt>
                <c:pt idx="14626">
                  <c:v>11.609023003900001</c:v>
                </c:pt>
                <c:pt idx="14627">
                  <c:v>11.7646417619</c:v>
                </c:pt>
                <c:pt idx="14628">
                  <c:v>12.3060308586</c:v>
                </c:pt>
                <c:pt idx="14629">
                  <c:v>12.4843818438</c:v>
                </c:pt>
                <c:pt idx="14630">
                  <c:v>12.7774894874</c:v>
                </c:pt>
                <c:pt idx="14631">
                  <c:v>11.8157348299</c:v>
                </c:pt>
                <c:pt idx="14632">
                  <c:v>12.2973425924</c:v>
                </c:pt>
                <c:pt idx="14633">
                  <c:v>12.583534397099999</c:v>
                </c:pt>
                <c:pt idx="14634">
                  <c:v>12.2414958099</c:v>
                </c:pt>
                <c:pt idx="14635">
                  <c:v>11.9296416029</c:v>
                </c:pt>
                <c:pt idx="14636">
                  <c:v>11.580308990700001</c:v>
                </c:pt>
                <c:pt idx="14637">
                  <c:v>10.924642352499999</c:v>
                </c:pt>
                <c:pt idx="14638">
                  <c:v>10.428922023</c:v>
                </c:pt>
                <c:pt idx="14639">
                  <c:v>9.9121529176299994</c:v>
                </c:pt>
                <c:pt idx="14640">
                  <c:v>9.6857429374099997</c:v>
                </c:pt>
                <c:pt idx="14641">
                  <c:v>9.5044638074000005</c:v>
                </c:pt>
                <c:pt idx="14642">
                  <c:v>9.1905914996100009</c:v>
                </c:pt>
                <c:pt idx="14643">
                  <c:v>9.2103418964700001</c:v>
                </c:pt>
                <c:pt idx="14644">
                  <c:v>9.41104591619</c:v>
                </c:pt>
                <c:pt idx="14645">
                  <c:v>9.6921682746400002</c:v>
                </c:pt>
                <c:pt idx="14646">
                  <c:v>10.2074659066</c:v>
                </c:pt>
                <c:pt idx="14647">
                  <c:v>11.117982851200001</c:v>
                </c:pt>
                <c:pt idx="14648">
                  <c:v>12.5441117235</c:v>
                </c:pt>
                <c:pt idx="14649">
                  <c:v>11.856325581</c:v>
                </c:pt>
                <c:pt idx="14650">
                  <c:v>11.3901270053</c:v>
                </c:pt>
                <c:pt idx="14651">
                  <c:v>11.3131006779</c:v>
                </c:pt>
                <c:pt idx="14652">
                  <c:v>11.013529935299999</c:v>
                </c:pt>
                <c:pt idx="14653">
                  <c:v>11.546113696600001</c:v>
                </c:pt>
                <c:pt idx="14654">
                  <c:v>12.057348749899999</c:v>
                </c:pt>
                <c:pt idx="14655">
                  <c:v>11.7173300345</c:v>
                </c:pt>
                <c:pt idx="14656">
                  <c:v>11.297351149100001</c:v>
                </c:pt>
                <c:pt idx="14657">
                  <c:v>11.3308200569</c:v>
                </c:pt>
                <c:pt idx="14658">
                  <c:v>11.404133442999999</c:v>
                </c:pt>
                <c:pt idx="14659">
                  <c:v>11.430100446699999</c:v>
                </c:pt>
                <c:pt idx="14660">
                  <c:v>10.978271928</c:v>
                </c:pt>
                <c:pt idx="14661">
                  <c:v>10.684366431000001</c:v>
                </c:pt>
                <c:pt idx="14662">
                  <c:v>10.3280374953</c:v>
                </c:pt>
                <c:pt idx="14663">
                  <c:v>10.021622149800001</c:v>
                </c:pt>
                <c:pt idx="14664">
                  <c:v>9.6891832344900006</c:v>
                </c:pt>
                <c:pt idx="14665">
                  <c:v>9.2029748854700006</c:v>
                </c:pt>
                <c:pt idx="14666">
                  <c:v>9.2268539830700007</c:v>
                </c:pt>
                <c:pt idx="14667">
                  <c:v>8.8945084720000001</c:v>
                </c:pt>
                <c:pt idx="14668">
                  <c:v>9.1531572316100007</c:v>
                </c:pt>
                <c:pt idx="14669">
                  <c:v>10.594347450600001</c:v>
                </c:pt>
                <c:pt idx="14670">
                  <c:v>11.417828745</c:v>
                </c:pt>
                <c:pt idx="14671">
                  <c:v>12.208129639299999</c:v>
                </c:pt>
                <c:pt idx="14672">
                  <c:v>11.978189539900001</c:v>
                </c:pt>
                <c:pt idx="14673">
                  <c:v>10.947797122900001</c:v>
                </c:pt>
                <c:pt idx="14674">
                  <c:v>10.4585146984</c:v>
                </c:pt>
                <c:pt idx="14675">
                  <c:v>10.199726589000001</c:v>
                </c:pt>
                <c:pt idx="14676">
                  <c:v>10.0312333369</c:v>
                </c:pt>
                <c:pt idx="14677">
                  <c:v>10.414726953400001</c:v>
                </c:pt>
                <c:pt idx="14678">
                  <c:v>11.4691806486</c:v>
                </c:pt>
                <c:pt idx="14679">
                  <c:v>11.716804807500001</c:v>
                </c:pt>
                <c:pt idx="14680">
                  <c:v>11.541758270000001</c:v>
                </c:pt>
                <c:pt idx="14681">
                  <c:v>11.5106397168</c:v>
                </c:pt>
                <c:pt idx="14682">
                  <c:v>11.544658936299999</c:v>
                </c:pt>
                <c:pt idx="14683">
                  <c:v>11.235685953600001</c:v>
                </c:pt>
                <c:pt idx="14684">
                  <c:v>10.693414367800001</c:v>
                </c:pt>
                <c:pt idx="14685">
                  <c:v>10.508404533</c:v>
                </c:pt>
                <c:pt idx="14686">
                  <c:v>10.346488626199999</c:v>
                </c:pt>
                <c:pt idx="14687">
                  <c:v>10.2152776994</c:v>
                </c:pt>
                <c:pt idx="14688">
                  <c:v>10.0648622643</c:v>
                </c:pt>
                <c:pt idx="14689">
                  <c:v>9.9544209754399997</c:v>
                </c:pt>
                <c:pt idx="14690">
                  <c:v>9.8732833193800005</c:v>
                </c:pt>
                <c:pt idx="14691">
                  <c:v>9.7379736727899999</c:v>
                </c:pt>
                <c:pt idx="14692">
                  <c:v>9.76692777381</c:v>
                </c:pt>
                <c:pt idx="14693">
                  <c:v>10.0606303295</c:v>
                </c:pt>
                <c:pt idx="14694">
                  <c:v>10.267771590700001</c:v>
                </c:pt>
                <c:pt idx="14695">
                  <c:v>10.470675636599999</c:v>
                </c:pt>
                <c:pt idx="14696">
                  <c:v>10.821803256899999</c:v>
                </c:pt>
                <c:pt idx="14697">
                  <c:v>10.871983416200001</c:v>
                </c:pt>
                <c:pt idx="14698">
                  <c:v>11.1039791381</c:v>
                </c:pt>
                <c:pt idx="14699">
                  <c:v>12.4078200309</c:v>
                </c:pt>
                <c:pt idx="14700">
                  <c:v>12.5680710511</c:v>
                </c:pt>
                <c:pt idx="14701">
                  <c:v>12.340508781</c:v>
                </c:pt>
                <c:pt idx="14702">
                  <c:v>12.2070215918</c:v>
                </c:pt>
                <c:pt idx="14703">
                  <c:v>12.215266915300001</c:v>
                </c:pt>
                <c:pt idx="14704">
                  <c:v>12.215516016400001</c:v>
                </c:pt>
                <c:pt idx="14705">
                  <c:v>12.1666519731</c:v>
                </c:pt>
                <c:pt idx="14706">
                  <c:v>12.1265601829</c:v>
                </c:pt>
                <c:pt idx="14707">
                  <c:v>12.1165326313</c:v>
                </c:pt>
                <c:pt idx="14708">
                  <c:v>11.981889195999999</c:v>
                </c:pt>
                <c:pt idx="14709">
                  <c:v>11.6859805721</c:v>
                </c:pt>
                <c:pt idx="14710">
                  <c:v>11.4481178176</c:v>
                </c:pt>
                <c:pt idx="14711">
                  <c:v>11.1902462124</c:v>
                </c:pt>
                <c:pt idx="14712">
                  <c:v>10.594180244</c:v>
                </c:pt>
                <c:pt idx="14713">
                  <c:v>10.314064242100001</c:v>
                </c:pt>
                <c:pt idx="14714">
                  <c:v>10.556808158600001</c:v>
                </c:pt>
                <c:pt idx="14715">
                  <c:v>10.498133535899999</c:v>
                </c:pt>
                <c:pt idx="14716">
                  <c:v>10.3160975917</c:v>
                </c:pt>
                <c:pt idx="14717">
                  <c:v>10.292507541899999</c:v>
                </c:pt>
                <c:pt idx="14718">
                  <c:v>10.9605337085</c:v>
                </c:pt>
                <c:pt idx="14719">
                  <c:v>11.896645807500001</c:v>
                </c:pt>
                <c:pt idx="14720">
                  <c:v>11.320380762199999</c:v>
                </c:pt>
                <c:pt idx="14721">
                  <c:v>10.265581646399999</c:v>
                </c:pt>
                <c:pt idx="14722">
                  <c:v>9.2887872027</c:v>
                </c:pt>
                <c:pt idx="14723">
                  <c:v>9.3030845834699996</c:v>
                </c:pt>
                <c:pt idx="14724">
                  <c:v>9.8740361127000007</c:v>
                </c:pt>
                <c:pt idx="14725">
                  <c:v>10.0122420171</c:v>
                </c:pt>
                <c:pt idx="14726">
                  <c:v>10.3803920322</c:v>
                </c:pt>
                <c:pt idx="14727">
                  <c:v>10.772614367699999</c:v>
                </c:pt>
                <c:pt idx="14728">
                  <c:v>10.9652859419</c:v>
                </c:pt>
                <c:pt idx="14729">
                  <c:v>11.0472604603</c:v>
                </c:pt>
                <c:pt idx="14730">
                  <c:v>11.0819202335</c:v>
                </c:pt>
                <c:pt idx="14731">
                  <c:v>11.5176513827</c:v>
                </c:pt>
                <c:pt idx="14732">
                  <c:v>11.8088897004</c:v>
                </c:pt>
                <c:pt idx="14733">
                  <c:v>11.395769958000001</c:v>
                </c:pt>
                <c:pt idx="14734">
                  <c:v>11.0547674464</c:v>
                </c:pt>
                <c:pt idx="14735">
                  <c:v>10.8578849595</c:v>
                </c:pt>
                <c:pt idx="14736">
                  <c:v>10.7950031594</c:v>
                </c:pt>
                <c:pt idx="14737">
                  <c:v>10.741704003600001</c:v>
                </c:pt>
                <c:pt idx="14738">
                  <c:v>10.708941857199999</c:v>
                </c:pt>
                <c:pt idx="14739">
                  <c:v>10.700478625600001</c:v>
                </c:pt>
                <c:pt idx="14740">
                  <c:v>10.685426185600001</c:v>
                </c:pt>
                <c:pt idx="14741">
                  <c:v>10.835441593500001</c:v>
                </c:pt>
                <c:pt idx="14742">
                  <c:v>10.9721591114</c:v>
                </c:pt>
                <c:pt idx="14743">
                  <c:v>11.3924449328</c:v>
                </c:pt>
                <c:pt idx="14744">
                  <c:v>11.9045520353</c:v>
                </c:pt>
                <c:pt idx="14745">
                  <c:v>11.8778290131</c:v>
                </c:pt>
                <c:pt idx="14746">
                  <c:v>11.5562177691</c:v>
                </c:pt>
                <c:pt idx="14747">
                  <c:v>11.3525035059</c:v>
                </c:pt>
                <c:pt idx="14748">
                  <c:v>11.7353187808</c:v>
                </c:pt>
                <c:pt idx="14749">
                  <c:v>11.693257025699999</c:v>
                </c:pt>
                <c:pt idx="14750">
                  <c:v>11.4528774802</c:v>
                </c:pt>
                <c:pt idx="14751">
                  <c:v>11.5696216231</c:v>
                </c:pt>
                <c:pt idx="14752">
                  <c:v>11.5469795968</c:v>
                </c:pt>
                <c:pt idx="14753">
                  <c:v>11.3853277706</c:v>
                </c:pt>
                <c:pt idx="14754">
                  <c:v>11.193316815699999</c:v>
                </c:pt>
                <c:pt idx="14755">
                  <c:v>11.022256520799999</c:v>
                </c:pt>
                <c:pt idx="14756">
                  <c:v>10.4708281631</c:v>
                </c:pt>
                <c:pt idx="14757">
                  <c:v>10.004558361599999</c:v>
                </c:pt>
                <c:pt idx="14758">
                  <c:v>9.6604192826599995</c:v>
                </c:pt>
                <c:pt idx="14759">
                  <c:v>9.3740313374799999</c:v>
                </c:pt>
                <c:pt idx="14760">
                  <c:v>9.0788205612899997</c:v>
                </c:pt>
                <c:pt idx="14761">
                  <c:v>9.0375692868899993</c:v>
                </c:pt>
                <c:pt idx="14762">
                  <c:v>9.1513584581200007</c:v>
                </c:pt>
                <c:pt idx="14763">
                  <c:v>8.9817879336399997</c:v>
                </c:pt>
                <c:pt idx="14764">
                  <c:v>8.8685365298800001</c:v>
                </c:pt>
                <c:pt idx="14765">
                  <c:v>9.0895512479799994</c:v>
                </c:pt>
                <c:pt idx="14766">
                  <c:v>10.063895366300001</c:v>
                </c:pt>
                <c:pt idx="14767">
                  <c:v>10.8398165084</c:v>
                </c:pt>
                <c:pt idx="14768">
                  <c:v>10.332217843800001</c:v>
                </c:pt>
                <c:pt idx="14769">
                  <c:v>9.8075795376400006</c:v>
                </c:pt>
                <c:pt idx="14770">
                  <c:v>10.086753592199999</c:v>
                </c:pt>
                <c:pt idx="14771">
                  <c:v>9.9208353360599997</c:v>
                </c:pt>
                <c:pt idx="14772">
                  <c:v>10.3016256062</c:v>
                </c:pt>
                <c:pt idx="14773">
                  <c:v>10.1329567895</c:v>
                </c:pt>
                <c:pt idx="14774">
                  <c:v>10.373810883499999</c:v>
                </c:pt>
                <c:pt idx="14775">
                  <c:v>11.4900526418</c:v>
                </c:pt>
                <c:pt idx="14776">
                  <c:v>11.241557973200001</c:v>
                </c:pt>
                <c:pt idx="14777">
                  <c:v>10.8396725935</c:v>
                </c:pt>
                <c:pt idx="14778">
                  <c:v>10.5555068182</c:v>
                </c:pt>
                <c:pt idx="14779">
                  <c:v>10.1419598381</c:v>
                </c:pt>
                <c:pt idx="14780">
                  <c:v>9.8294331897999996</c:v>
                </c:pt>
                <c:pt idx="14781">
                  <c:v>9.5301799675899996</c:v>
                </c:pt>
                <c:pt idx="14782">
                  <c:v>9.2505945855899991</c:v>
                </c:pt>
                <c:pt idx="14783">
                  <c:v>9.1148763764399998</c:v>
                </c:pt>
                <c:pt idx="14784">
                  <c:v>9.0959476862600006</c:v>
                </c:pt>
                <c:pt idx="14785">
                  <c:v>9.1655044376300001</c:v>
                </c:pt>
                <c:pt idx="14786">
                  <c:v>9.2087208768199993</c:v>
                </c:pt>
                <c:pt idx="14787">
                  <c:v>9.2036732265399994</c:v>
                </c:pt>
                <c:pt idx="14788">
                  <c:v>9.3772795910899998</c:v>
                </c:pt>
                <c:pt idx="14789">
                  <c:v>10.053614484500001</c:v>
                </c:pt>
                <c:pt idx="14790">
                  <c:v>10.998347899100001</c:v>
                </c:pt>
                <c:pt idx="14791">
                  <c:v>11.546486659599999</c:v>
                </c:pt>
                <c:pt idx="14792">
                  <c:v>11.149174696699999</c:v>
                </c:pt>
                <c:pt idx="14793">
                  <c:v>10.514467726399999</c:v>
                </c:pt>
                <c:pt idx="14794">
                  <c:v>10.2686306042</c:v>
                </c:pt>
                <c:pt idx="14795">
                  <c:v>10.2497675333</c:v>
                </c:pt>
                <c:pt idx="14796">
                  <c:v>10.7378013713</c:v>
                </c:pt>
                <c:pt idx="14797">
                  <c:v>10.8662070041</c:v>
                </c:pt>
                <c:pt idx="14798">
                  <c:v>11.162042252399999</c:v>
                </c:pt>
                <c:pt idx="14799">
                  <c:v>10.975977652799999</c:v>
                </c:pt>
                <c:pt idx="14800">
                  <c:v>10.7553947035</c:v>
                </c:pt>
                <c:pt idx="14801">
                  <c:v>10.722185722700001</c:v>
                </c:pt>
                <c:pt idx="14802">
                  <c:v>10.6920837029</c:v>
                </c:pt>
                <c:pt idx="14803">
                  <c:v>10.3841919969</c:v>
                </c:pt>
                <c:pt idx="14804">
                  <c:v>10.2111031305</c:v>
                </c:pt>
                <c:pt idx="14805">
                  <c:v>9.8527205582599997</c:v>
                </c:pt>
                <c:pt idx="14806">
                  <c:v>9.6247846380300004</c:v>
                </c:pt>
                <c:pt idx="14807">
                  <c:v>9.6666114399400005</c:v>
                </c:pt>
                <c:pt idx="14808">
                  <c:v>9.4139258180100001</c:v>
                </c:pt>
                <c:pt idx="14809">
                  <c:v>9.3482109594900002</c:v>
                </c:pt>
                <c:pt idx="14810">
                  <c:v>9.6830956570400009</c:v>
                </c:pt>
                <c:pt idx="14811">
                  <c:v>9.9876706904599999</c:v>
                </c:pt>
                <c:pt idx="14812">
                  <c:v>10.1840209996</c:v>
                </c:pt>
                <c:pt idx="14813">
                  <c:v>10.2913719855</c:v>
                </c:pt>
                <c:pt idx="14814">
                  <c:v>10.365492274199999</c:v>
                </c:pt>
                <c:pt idx="14815">
                  <c:v>11.1381094029</c:v>
                </c:pt>
                <c:pt idx="14816">
                  <c:v>11.282320824099999</c:v>
                </c:pt>
                <c:pt idx="14817">
                  <c:v>11.05861412</c:v>
                </c:pt>
                <c:pt idx="14818">
                  <c:v>10.606203794300001</c:v>
                </c:pt>
                <c:pt idx="14819">
                  <c:v>10.164788700600001</c:v>
                </c:pt>
                <c:pt idx="14820">
                  <c:v>9.7380983677799993</c:v>
                </c:pt>
                <c:pt idx="14821">
                  <c:v>9.4110130849000004</c:v>
                </c:pt>
                <c:pt idx="14822">
                  <c:v>9.1354763209899996</c:v>
                </c:pt>
                <c:pt idx="14823">
                  <c:v>9.2133043314500007</c:v>
                </c:pt>
                <c:pt idx="14824">
                  <c:v>9.4578612610999997</c:v>
                </c:pt>
                <c:pt idx="14825">
                  <c:v>9.7388638661000009</c:v>
                </c:pt>
                <c:pt idx="14826">
                  <c:v>9.9998466182199994</c:v>
                </c:pt>
                <c:pt idx="14827">
                  <c:v>9.9731418316900005</c:v>
                </c:pt>
                <c:pt idx="14828">
                  <c:v>9.9816847406600004</c:v>
                </c:pt>
                <c:pt idx="14829">
                  <c:v>9.8713105895400002</c:v>
                </c:pt>
                <c:pt idx="14830">
                  <c:v>9.1467501783900005</c:v>
                </c:pt>
                <c:pt idx="14831">
                  <c:v>8.6656388251600003</c:v>
                </c:pt>
                <c:pt idx="14832">
                  <c:v>8.3551844805000002</c:v>
                </c:pt>
                <c:pt idx="14833">
                  <c:v>8.2574628877399991</c:v>
                </c:pt>
                <c:pt idx="14834">
                  <c:v>8.0330205185299999</c:v>
                </c:pt>
                <c:pt idx="14835">
                  <c:v>7.8881024122000003</c:v>
                </c:pt>
                <c:pt idx="14836">
                  <c:v>8.1386041162100007</c:v>
                </c:pt>
                <c:pt idx="14837">
                  <c:v>9.3146847715599996</c:v>
                </c:pt>
                <c:pt idx="14838">
                  <c:v>10.2764908063</c:v>
                </c:pt>
                <c:pt idx="14839">
                  <c:v>10.610630710100001</c:v>
                </c:pt>
                <c:pt idx="14840">
                  <c:v>10.6030770143</c:v>
                </c:pt>
                <c:pt idx="14841">
                  <c:v>10.767309940000001</c:v>
                </c:pt>
                <c:pt idx="14842">
                  <c:v>11.121463648000001</c:v>
                </c:pt>
                <c:pt idx="14843">
                  <c:v>11.7348899735</c:v>
                </c:pt>
                <c:pt idx="14844">
                  <c:v>12.3256505822</c:v>
                </c:pt>
                <c:pt idx="14845">
                  <c:v>13.719164362200001</c:v>
                </c:pt>
                <c:pt idx="14846">
                  <c:v>13.594150581999999</c:v>
                </c:pt>
                <c:pt idx="14847">
                  <c:v>13.706982951700001</c:v>
                </c:pt>
                <c:pt idx="14848">
                  <c:v>13.5787212789</c:v>
                </c:pt>
                <c:pt idx="14849">
                  <c:v>13.3242551165</c:v>
                </c:pt>
                <c:pt idx="14850">
                  <c:v>13.2542595023</c:v>
                </c:pt>
                <c:pt idx="14851">
                  <c:v>13.459972860400001</c:v>
                </c:pt>
                <c:pt idx="14852">
                  <c:v>13.305643571199999</c:v>
                </c:pt>
                <c:pt idx="14853">
                  <c:v>12.8564815051</c:v>
                </c:pt>
                <c:pt idx="14854">
                  <c:v>12.280760255400001</c:v>
                </c:pt>
                <c:pt idx="14855">
                  <c:v>12.105236618899999</c:v>
                </c:pt>
                <c:pt idx="14856">
                  <c:v>11.7144371303</c:v>
                </c:pt>
                <c:pt idx="14857">
                  <c:v>11.3746747205</c:v>
                </c:pt>
                <c:pt idx="14858">
                  <c:v>11.228881988199999</c:v>
                </c:pt>
                <c:pt idx="14859">
                  <c:v>11.106276965399999</c:v>
                </c:pt>
                <c:pt idx="14860">
                  <c:v>11.1002630267</c:v>
                </c:pt>
                <c:pt idx="14861">
                  <c:v>11.129388771</c:v>
                </c:pt>
                <c:pt idx="14862">
                  <c:v>10.998761848499999</c:v>
                </c:pt>
                <c:pt idx="14863">
                  <c:v>11.3589806169</c:v>
                </c:pt>
                <c:pt idx="14864">
                  <c:v>11.6727864723</c:v>
                </c:pt>
                <c:pt idx="14865">
                  <c:v>12.5811025261</c:v>
                </c:pt>
                <c:pt idx="14866">
                  <c:v>13.2002757838</c:v>
                </c:pt>
                <c:pt idx="14867">
                  <c:v>13.068696900600001</c:v>
                </c:pt>
                <c:pt idx="14868">
                  <c:v>12.9263177025</c:v>
                </c:pt>
                <c:pt idx="14869">
                  <c:v>12.728036937400001</c:v>
                </c:pt>
                <c:pt idx="14870">
                  <c:v>12.260509733999999</c:v>
                </c:pt>
                <c:pt idx="14871">
                  <c:v>12.015487908900001</c:v>
                </c:pt>
                <c:pt idx="14872">
                  <c:v>11.727755546599999</c:v>
                </c:pt>
                <c:pt idx="14873">
                  <c:v>11.7631425581</c:v>
                </c:pt>
                <c:pt idx="14874">
                  <c:v>11.5376483602</c:v>
                </c:pt>
                <c:pt idx="14875">
                  <c:v>11.3137565146</c:v>
                </c:pt>
                <c:pt idx="14876">
                  <c:v>11.116119366</c:v>
                </c:pt>
                <c:pt idx="14877">
                  <c:v>11.0952824409</c:v>
                </c:pt>
                <c:pt idx="14878">
                  <c:v>10.986354013</c:v>
                </c:pt>
                <c:pt idx="14879">
                  <c:v>10.847821079399999</c:v>
                </c:pt>
                <c:pt idx="14880">
                  <c:v>10.834047137800001</c:v>
                </c:pt>
                <c:pt idx="14881">
                  <c:v>10.664493053499999</c:v>
                </c:pt>
                <c:pt idx="14882">
                  <c:v>10.3360223671</c:v>
                </c:pt>
                <c:pt idx="14883">
                  <c:v>10.1299368047</c:v>
                </c:pt>
                <c:pt idx="14884">
                  <c:v>9.6992717008400007</c:v>
                </c:pt>
                <c:pt idx="14885">
                  <c:v>9.4978214356600006</c:v>
                </c:pt>
                <c:pt idx="14886">
                  <c:v>9.2314696146599999</c:v>
                </c:pt>
                <c:pt idx="14887">
                  <c:v>8.9202777649900007</c:v>
                </c:pt>
                <c:pt idx="14888">
                  <c:v>8.8631880833699999</c:v>
                </c:pt>
                <c:pt idx="14889">
                  <c:v>8.8408376949599994</c:v>
                </c:pt>
                <c:pt idx="14890">
                  <c:v>8.6213653364699994</c:v>
                </c:pt>
                <c:pt idx="14891">
                  <c:v>8.0467569656200002</c:v>
                </c:pt>
                <c:pt idx="14892">
                  <c:v>7.9651539715000004</c:v>
                </c:pt>
                <c:pt idx="14893">
                  <c:v>9.42515128354</c:v>
                </c:pt>
                <c:pt idx="14894">
                  <c:v>9.1322270533700003</c:v>
                </c:pt>
                <c:pt idx="14895">
                  <c:v>8.3710045273499993</c:v>
                </c:pt>
                <c:pt idx="14896">
                  <c:v>8.5760680758099994</c:v>
                </c:pt>
                <c:pt idx="14897">
                  <c:v>9.1724956523000003</c:v>
                </c:pt>
                <c:pt idx="14898">
                  <c:v>9.6154552719600002</c:v>
                </c:pt>
                <c:pt idx="14899">
                  <c:v>9.9040152008100009</c:v>
                </c:pt>
                <c:pt idx="14900">
                  <c:v>10.6831771229</c:v>
                </c:pt>
                <c:pt idx="14901">
                  <c:v>10.6481631041</c:v>
                </c:pt>
                <c:pt idx="14902">
                  <c:v>10.7925017325</c:v>
                </c:pt>
                <c:pt idx="14903">
                  <c:v>10.852240503799999</c:v>
                </c:pt>
                <c:pt idx="14904">
                  <c:v>11.034585894899999</c:v>
                </c:pt>
                <c:pt idx="14905">
                  <c:v>11.1772611803</c:v>
                </c:pt>
                <c:pt idx="14906">
                  <c:v>11.216153612299999</c:v>
                </c:pt>
                <c:pt idx="14907">
                  <c:v>11.1680759632</c:v>
                </c:pt>
                <c:pt idx="14908">
                  <c:v>11.243623193099999</c:v>
                </c:pt>
                <c:pt idx="14909">
                  <c:v>11.347710602699999</c:v>
                </c:pt>
                <c:pt idx="14910">
                  <c:v>11.5689814396</c:v>
                </c:pt>
                <c:pt idx="14911">
                  <c:v>11.444255522000001</c:v>
                </c:pt>
                <c:pt idx="14912">
                  <c:v>10.6987235269</c:v>
                </c:pt>
                <c:pt idx="14913">
                  <c:v>10.407986278899999</c:v>
                </c:pt>
                <c:pt idx="14914">
                  <c:v>9.6059087649699997</c:v>
                </c:pt>
                <c:pt idx="14915">
                  <c:v>9.0155641810200002</c:v>
                </c:pt>
                <c:pt idx="14916">
                  <c:v>7.7313962278200004</c:v>
                </c:pt>
                <c:pt idx="14917">
                  <c:v>7.7006946317500002</c:v>
                </c:pt>
                <c:pt idx="14918">
                  <c:v>7.3871284471800003</c:v>
                </c:pt>
                <c:pt idx="14919">
                  <c:v>7.4014010510399997</c:v>
                </c:pt>
                <c:pt idx="14920">
                  <c:v>7.5717263555600001</c:v>
                </c:pt>
                <c:pt idx="14921">
                  <c:v>7.85365793258</c:v>
                </c:pt>
                <c:pt idx="14922">
                  <c:v>8.1096644311400006</c:v>
                </c:pt>
                <c:pt idx="14923">
                  <c:v>8.5514001946700002</c:v>
                </c:pt>
                <c:pt idx="14924">
                  <c:v>9.0119403690700004</c:v>
                </c:pt>
                <c:pt idx="14925">
                  <c:v>9.03081820435</c:v>
                </c:pt>
                <c:pt idx="14926">
                  <c:v>8.9331156380000003</c:v>
                </c:pt>
                <c:pt idx="14927">
                  <c:v>8.8240273157400004</c:v>
                </c:pt>
                <c:pt idx="14928">
                  <c:v>8.8341138901999994</c:v>
                </c:pt>
                <c:pt idx="14929">
                  <c:v>8.9893526068299998</c:v>
                </c:pt>
                <c:pt idx="14930">
                  <c:v>9.1240619583400004</c:v>
                </c:pt>
                <c:pt idx="14931">
                  <c:v>9.2249061834700008</c:v>
                </c:pt>
                <c:pt idx="14932">
                  <c:v>9.3778542261000002</c:v>
                </c:pt>
                <c:pt idx="14933">
                  <c:v>9.5886324133799992</c:v>
                </c:pt>
                <c:pt idx="14934">
                  <c:v>9.8626373330600003</c:v>
                </c:pt>
                <c:pt idx="14935">
                  <c:v>10.1512930582</c:v>
                </c:pt>
                <c:pt idx="14936">
                  <c:v>10.672372744</c:v>
                </c:pt>
                <c:pt idx="14937">
                  <c:v>10.9698157033</c:v>
                </c:pt>
                <c:pt idx="14938">
                  <c:v>11.540525178999999</c:v>
                </c:pt>
                <c:pt idx="14939">
                  <c:v>11.124822501900001</c:v>
                </c:pt>
                <c:pt idx="14940">
                  <c:v>10.8328613963</c:v>
                </c:pt>
                <c:pt idx="14941">
                  <c:v>10.866715645499999</c:v>
                </c:pt>
                <c:pt idx="14942">
                  <c:v>11.011930813899999</c:v>
                </c:pt>
                <c:pt idx="14943">
                  <c:v>11.2358975607</c:v>
                </c:pt>
                <c:pt idx="14944">
                  <c:v>11.1040132102</c:v>
                </c:pt>
                <c:pt idx="14945">
                  <c:v>10.9573317526</c:v>
                </c:pt>
                <c:pt idx="14946">
                  <c:v>10.9156509349</c:v>
                </c:pt>
                <c:pt idx="14947">
                  <c:v>10.6298358353</c:v>
                </c:pt>
                <c:pt idx="14948">
                  <c:v>10.3287087452</c:v>
                </c:pt>
                <c:pt idx="14949">
                  <c:v>10.037710858900001</c:v>
                </c:pt>
                <c:pt idx="14950">
                  <c:v>9.6388050030900008</c:v>
                </c:pt>
                <c:pt idx="14951">
                  <c:v>9.5275887234100001</c:v>
                </c:pt>
                <c:pt idx="14952">
                  <c:v>9.3833729178999992</c:v>
                </c:pt>
                <c:pt idx="14953">
                  <c:v>9.3258554374599996</c:v>
                </c:pt>
                <c:pt idx="14954">
                  <c:v>9.1507405928200001</c:v>
                </c:pt>
                <c:pt idx="14955">
                  <c:v>9.1362910513899998</c:v>
                </c:pt>
                <c:pt idx="14956">
                  <c:v>9.2818669116399999</c:v>
                </c:pt>
                <c:pt idx="14957">
                  <c:v>9.4238641649399995</c:v>
                </c:pt>
                <c:pt idx="14958">
                  <c:v>9.6963215275000003</c:v>
                </c:pt>
                <c:pt idx="14959">
                  <c:v>10.5127187519</c:v>
                </c:pt>
                <c:pt idx="14960">
                  <c:v>10.3192013026</c:v>
                </c:pt>
                <c:pt idx="14961">
                  <c:v>9.3136101286600006</c:v>
                </c:pt>
                <c:pt idx="14962">
                  <c:v>10.377988306600001</c:v>
                </c:pt>
                <c:pt idx="14963">
                  <c:v>10.089630377100001</c:v>
                </c:pt>
                <c:pt idx="14964">
                  <c:v>9.7399014025599993</c:v>
                </c:pt>
                <c:pt idx="14965">
                  <c:v>9.4539903304999999</c:v>
                </c:pt>
                <c:pt idx="14966">
                  <c:v>10.289263954300001</c:v>
                </c:pt>
                <c:pt idx="14967">
                  <c:v>10.450462529499999</c:v>
                </c:pt>
                <c:pt idx="14968">
                  <c:v>10.624603134399999</c:v>
                </c:pt>
                <c:pt idx="14969">
                  <c:v>10.0767430969</c:v>
                </c:pt>
                <c:pt idx="14970">
                  <c:v>9.6575144010200002</c:v>
                </c:pt>
                <c:pt idx="14971">
                  <c:v>9.3173824567400008</c:v>
                </c:pt>
                <c:pt idx="14972">
                  <c:v>9.1040209140599995</c:v>
                </c:pt>
                <c:pt idx="14973">
                  <c:v>8.9801026780300006</c:v>
                </c:pt>
                <c:pt idx="14974">
                  <c:v>8.8846426741600002</c:v>
                </c:pt>
                <c:pt idx="14975">
                  <c:v>8.7266794217899992</c:v>
                </c:pt>
                <c:pt idx="14976">
                  <c:v>8.5530476379899998</c:v>
                </c:pt>
                <c:pt idx="14977">
                  <c:v>8.5361380978499994</c:v>
                </c:pt>
                <c:pt idx="14978">
                  <c:v>8.35057787595</c:v>
                </c:pt>
                <c:pt idx="14979">
                  <c:v>8.2231931097899995</c:v>
                </c:pt>
                <c:pt idx="14980">
                  <c:v>8.2291608068500004</c:v>
                </c:pt>
                <c:pt idx="14981">
                  <c:v>8.4373159975000007</c:v>
                </c:pt>
                <c:pt idx="14982">
                  <c:v>9.03720178909</c:v>
                </c:pt>
                <c:pt idx="14983">
                  <c:v>9.6208641073300001</c:v>
                </c:pt>
                <c:pt idx="14984">
                  <c:v>10.380260231599999</c:v>
                </c:pt>
                <c:pt idx="14985">
                  <c:v>10.675160335199999</c:v>
                </c:pt>
                <c:pt idx="14986">
                  <c:v>10.228757208199999</c:v>
                </c:pt>
                <c:pt idx="14987">
                  <c:v>9.4743819410899999</c:v>
                </c:pt>
                <c:pt idx="14988">
                  <c:v>9.4716475649599996</c:v>
                </c:pt>
                <c:pt idx="14989">
                  <c:v>8.8645377967200005</c:v>
                </c:pt>
                <c:pt idx="14990">
                  <c:v>9.1484682774799992</c:v>
                </c:pt>
                <c:pt idx="14991">
                  <c:v>9.38280765835</c:v>
                </c:pt>
                <c:pt idx="14992">
                  <c:v>9.4717948430100005</c:v>
                </c:pt>
                <c:pt idx="14993">
                  <c:v>9.7458033542599996</c:v>
                </c:pt>
                <c:pt idx="14994">
                  <c:v>9.6815359911400005</c:v>
                </c:pt>
                <c:pt idx="14995">
                  <c:v>9.4584910054800009</c:v>
                </c:pt>
                <c:pt idx="14996">
                  <c:v>9.0790136039499991</c:v>
                </c:pt>
                <c:pt idx="14997">
                  <c:v>8.8140997363999993</c:v>
                </c:pt>
                <c:pt idx="14998">
                  <c:v>8.5980554646700007</c:v>
                </c:pt>
                <c:pt idx="14999">
                  <c:v>8.4112359681500006</c:v>
                </c:pt>
                <c:pt idx="15000">
                  <c:v>8.4192975460300001</c:v>
                </c:pt>
                <c:pt idx="15001">
                  <c:v>8.6276261609000002</c:v>
                </c:pt>
                <c:pt idx="15002">
                  <c:v>8.8959934608599998</c:v>
                </c:pt>
                <c:pt idx="15003">
                  <c:v>8.9854774214000006</c:v>
                </c:pt>
                <c:pt idx="15004">
                  <c:v>9.2181682287599997</c:v>
                </c:pt>
                <c:pt idx="15005">
                  <c:v>9.4232400416399997</c:v>
                </c:pt>
                <c:pt idx="15006">
                  <c:v>9.4285292654300008</c:v>
                </c:pt>
                <c:pt idx="15007">
                  <c:v>9.2571284014799993</c:v>
                </c:pt>
                <c:pt idx="15008">
                  <c:v>9.2964375045099992</c:v>
                </c:pt>
                <c:pt idx="15009">
                  <c:v>9.4115008416299997</c:v>
                </c:pt>
                <c:pt idx="15010">
                  <c:v>9.5407993185599995</c:v>
                </c:pt>
                <c:pt idx="15011">
                  <c:v>10.029607789</c:v>
                </c:pt>
                <c:pt idx="15012">
                  <c:v>10.6162920637</c:v>
                </c:pt>
                <c:pt idx="15013">
                  <c:v>11.0495217883</c:v>
                </c:pt>
                <c:pt idx="15014">
                  <c:v>10.996802133299999</c:v>
                </c:pt>
                <c:pt idx="15015">
                  <c:v>10.760504322199999</c:v>
                </c:pt>
                <c:pt idx="15016">
                  <c:v>10.8476496136</c:v>
                </c:pt>
                <c:pt idx="15017">
                  <c:v>10.972348309799999</c:v>
                </c:pt>
                <c:pt idx="15018">
                  <c:v>10.9977544187</c:v>
                </c:pt>
                <c:pt idx="15019">
                  <c:v>11.020014982899999</c:v>
                </c:pt>
                <c:pt idx="15020">
                  <c:v>10.9278832885</c:v>
                </c:pt>
                <c:pt idx="15021">
                  <c:v>10.865267895700001</c:v>
                </c:pt>
                <c:pt idx="15022">
                  <c:v>10.8177936912</c:v>
                </c:pt>
                <c:pt idx="15023">
                  <c:v>10.683849802899999</c:v>
                </c:pt>
                <c:pt idx="15024">
                  <c:v>10.683155947099999</c:v>
                </c:pt>
                <c:pt idx="15025">
                  <c:v>10.777693895200001</c:v>
                </c:pt>
                <c:pt idx="15026">
                  <c:v>11.05901691</c:v>
                </c:pt>
                <c:pt idx="15027">
                  <c:v>11.1772476446</c:v>
                </c:pt>
                <c:pt idx="15028">
                  <c:v>11.2072449141</c:v>
                </c:pt>
                <c:pt idx="15029">
                  <c:v>11.2830594594</c:v>
                </c:pt>
                <c:pt idx="15030">
                  <c:v>11.393835212700001</c:v>
                </c:pt>
                <c:pt idx="15031">
                  <c:v>11.5919856761</c:v>
                </c:pt>
                <c:pt idx="15032">
                  <c:v>11.6184771453</c:v>
                </c:pt>
                <c:pt idx="15033">
                  <c:v>11.7678042575</c:v>
                </c:pt>
                <c:pt idx="15034">
                  <c:v>10.681553983500001</c:v>
                </c:pt>
                <c:pt idx="15035">
                  <c:v>10.2769123754</c:v>
                </c:pt>
                <c:pt idx="15036">
                  <c:v>10.435295779400001</c:v>
                </c:pt>
                <c:pt idx="15037">
                  <c:v>10.387355064399999</c:v>
                </c:pt>
                <c:pt idx="15038">
                  <c:v>10.3182863209</c:v>
                </c:pt>
                <c:pt idx="15039">
                  <c:v>10.5494817697</c:v>
                </c:pt>
                <c:pt idx="15040">
                  <c:v>10.154965634</c:v>
                </c:pt>
                <c:pt idx="15041">
                  <c:v>10.221791683199999</c:v>
                </c:pt>
                <c:pt idx="15042">
                  <c:v>10.3366889418</c:v>
                </c:pt>
                <c:pt idx="15043">
                  <c:v>10.3762822356</c:v>
                </c:pt>
                <c:pt idx="15044">
                  <c:v>9.9873507449200005</c:v>
                </c:pt>
                <c:pt idx="15045">
                  <c:v>9.7956913536499997</c:v>
                </c:pt>
                <c:pt idx="15046">
                  <c:v>9.6756841257499993</c:v>
                </c:pt>
                <c:pt idx="15047">
                  <c:v>9.4924299662100005</c:v>
                </c:pt>
                <c:pt idx="15048">
                  <c:v>9.2794210213500001</c:v>
                </c:pt>
                <c:pt idx="15049">
                  <c:v>9.0878756592799999</c:v>
                </c:pt>
                <c:pt idx="15050">
                  <c:v>8.92725008757</c:v>
                </c:pt>
                <c:pt idx="15051">
                  <c:v>9.0456609649599997</c:v>
                </c:pt>
                <c:pt idx="15052">
                  <c:v>9.2132659744000005</c:v>
                </c:pt>
                <c:pt idx="15053">
                  <c:v>9.7942678259000004</c:v>
                </c:pt>
                <c:pt idx="15054">
                  <c:v>10.360290583299999</c:v>
                </c:pt>
                <c:pt idx="15055">
                  <c:v>10.717408564599999</c:v>
                </c:pt>
                <c:pt idx="15056">
                  <c:v>11.151158370399999</c:v>
                </c:pt>
                <c:pt idx="15057">
                  <c:v>11.789975980099999</c:v>
                </c:pt>
                <c:pt idx="15058">
                  <c:v>11.7663190034</c:v>
                </c:pt>
                <c:pt idx="15059">
                  <c:v>11.8940646789</c:v>
                </c:pt>
                <c:pt idx="15060">
                  <c:v>12.012587980999999</c:v>
                </c:pt>
                <c:pt idx="15061">
                  <c:v>11.872907188099999</c:v>
                </c:pt>
                <c:pt idx="15062">
                  <c:v>11.758383010199999</c:v>
                </c:pt>
                <c:pt idx="15063">
                  <c:v>11.7220683638</c:v>
                </c:pt>
                <c:pt idx="15064">
                  <c:v>11.8011981802</c:v>
                </c:pt>
                <c:pt idx="15065">
                  <c:v>11.834922474900001</c:v>
                </c:pt>
                <c:pt idx="15066">
                  <c:v>11.845372299699999</c:v>
                </c:pt>
                <c:pt idx="15067">
                  <c:v>11.862297137400001</c:v>
                </c:pt>
                <c:pt idx="15068">
                  <c:v>11.903168104300001</c:v>
                </c:pt>
                <c:pt idx="15069">
                  <c:v>11.8742644738</c:v>
                </c:pt>
                <c:pt idx="15070">
                  <c:v>11.710101317499999</c:v>
                </c:pt>
                <c:pt idx="15071">
                  <c:v>11.4477673191</c:v>
                </c:pt>
                <c:pt idx="15072">
                  <c:v>11.2759241499</c:v>
                </c:pt>
                <c:pt idx="15073">
                  <c:v>11.189390211499999</c:v>
                </c:pt>
                <c:pt idx="15074">
                  <c:v>11.0438448197</c:v>
                </c:pt>
                <c:pt idx="15075">
                  <c:v>10.502497764799999</c:v>
                </c:pt>
                <c:pt idx="15076">
                  <c:v>10.4175615841</c:v>
                </c:pt>
                <c:pt idx="15077">
                  <c:v>10.736440514</c:v>
                </c:pt>
                <c:pt idx="15078">
                  <c:v>11.2581876226</c:v>
                </c:pt>
                <c:pt idx="15079">
                  <c:v>11.7485442072</c:v>
                </c:pt>
                <c:pt idx="15080">
                  <c:v>11.734993102500001</c:v>
                </c:pt>
                <c:pt idx="15081">
                  <c:v>11.3993410868</c:v>
                </c:pt>
                <c:pt idx="15082">
                  <c:v>11.293094941</c:v>
                </c:pt>
                <c:pt idx="15083">
                  <c:v>10.975319325899999</c:v>
                </c:pt>
                <c:pt idx="15084">
                  <c:v>10.5010560171</c:v>
                </c:pt>
                <c:pt idx="15085">
                  <c:v>10.5863733906</c:v>
                </c:pt>
                <c:pt idx="15086">
                  <c:v>10.7070085163</c:v>
                </c:pt>
                <c:pt idx="15087">
                  <c:v>10.924436246799999</c:v>
                </c:pt>
                <c:pt idx="15088">
                  <c:v>11.2929888907</c:v>
                </c:pt>
                <c:pt idx="15089">
                  <c:v>11.207165283</c:v>
                </c:pt>
                <c:pt idx="15090">
                  <c:v>11.0570262536</c:v>
                </c:pt>
                <c:pt idx="15091">
                  <c:v>10.927963563300001</c:v>
                </c:pt>
                <c:pt idx="15092">
                  <c:v>10.6923750161</c:v>
                </c:pt>
                <c:pt idx="15093">
                  <c:v>10.517813908800001</c:v>
                </c:pt>
                <c:pt idx="15094">
                  <c:v>10.2356274812</c:v>
                </c:pt>
                <c:pt idx="15095">
                  <c:v>9.8389776251200001</c:v>
                </c:pt>
                <c:pt idx="15096">
                  <c:v>9.4362244254499998</c:v>
                </c:pt>
                <c:pt idx="15097">
                  <c:v>9.2807301417500003</c:v>
                </c:pt>
                <c:pt idx="15098">
                  <c:v>9.3244420310000002</c:v>
                </c:pt>
                <c:pt idx="15099">
                  <c:v>9.1629863989799993</c:v>
                </c:pt>
                <c:pt idx="15100">
                  <c:v>9.2144472456000006</c:v>
                </c:pt>
                <c:pt idx="15101">
                  <c:v>9.5608756711700007</c:v>
                </c:pt>
                <c:pt idx="15102">
                  <c:v>10.0275906189</c:v>
                </c:pt>
                <c:pt idx="15103">
                  <c:v>9.7402118636200008</c:v>
                </c:pt>
                <c:pt idx="15104">
                  <c:v>9.7855006533799997</c:v>
                </c:pt>
                <c:pt idx="15105">
                  <c:v>9.6917837734599992</c:v>
                </c:pt>
                <c:pt idx="15106">
                  <c:v>9.5581262226699994</c:v>
                </c:pt>
                <c:pt idx="15107">
                  <c:v>9.2239421580999998</c:v>
                </c:pt>
                <c:pt idx="15108">
                  <c:v>8.8796019185400006</c:v>
                </c:pt>
                <c:pt idx="15109">
                  <c:v>8.2755529875999994</c:v>
                </c:pt>
                <c:pt idx="15110">
                  <c:v>8.3006556336999999</c:v>
                </c:pt>
                <c:pt idx="15111">
                  <c:v>8.2178493774899994</c:v>
                </c:pt>
                <c:pt idx="15112">
                  <c:v>8.2444655898000008</c:v>
                </c:pt>
                <c:pt idx="15113">
                  <c:v>8.3555722450199994</c:v>
                </c:pt>
                <c:pt idx="15114">
                  <c:v>8.43147376762</c:v>
                </c:pt>
                <c:pt idx="15115">
                  <c:v>8.4857921203199993</c:v>
                </c:pt>
                <c:pt idx="15116">
                  <c:v>8.4599530116199997</c:v>
                </c:pt>
                <c:pt idx="15117">
                  <c:v>8.3922884390900006</c:v>
                </c:pt>
                <c:pt idx="15118">
                  <c:v>8.2393677130899992</c:v>
                </c:pt>
                <c:pt idx="15119">
                  <c:v>8.1490943385599994</c:v>
                </c:pt>
                <c:pt idx="15120">
                  <c:v>8.2259760978299994</c:v>
                </c:pt>
                <c:pt idx="15121">
                  <c:v>8.2666006999500006</c:v>
                </c:pt>
                <c:pt idx="15122">
                  <c:v>8.3102829386800003</c:v>
                </c:pt>
                <c:pt idx="15123">
                  <c:v>8.3284933934200005</c:v>
                </c:pt>
                <c:pt idx="15124">
                  <c:v>8.5407988935999999</c:v>
                </c:pt>
                <c:pt idx="15125">
                  <c:v>9.1111740004800001</c:v>
                </c:pt>
                <c:pt idx="15126">
                  <c:v>9.7592006596300003</c:v>
                </c:pt>
                <c:pt idx="15127">
                  <c:v>10.012926761099999</c:v>
                </c:pt>
                <c:pt idx="15128">
                  <c:v>9.5635935941600003</c:v>
                </c:pt>
                <c:pt idx="15129">
                  <c:v>8.7024747725899996</c:v>
                </c:pt>
                <c:pt idx="15130">
                  <c:v>8.3545609530299991</c:v>
                </c:pt>
                <c:pt idx="15131">
                  <c:v>8.3078796279000002</c:v>
                </c:pt>
                <c:pt idx="15132">
                  <c:v>8.9024812541799996</c:v>
                </c:pt>
                <c:pt idx="15133">
                  <c:v>9.1174294862800007</c:v>
                </c:pt>
                <c:pt idx="15134">
                  <c:v>9.3877486805799997</c:v>
                </c:pt>
                <c:pt idx="15135">
                  <c:v>9.3683630231000006</c:v>
                </c:pt>
                <c:pt idx="15136">
                  <c:v>9.1595768068099996</c:v>
                </c:pt>
                <c:pt idx="15137">
                  <c:v>9.0117933331500009</c:v>
                </c:pt>
                <c:pt idx="15138">
                  <c:v>8.9209869719300006</c:v>
                </c:pt>
                <c:pt idx="15139">
                  <c:v>8.7790875377800006</c:v>
                </c:pt>
                <c:pt idx="15140">
                  <c:v>8.5438776741400009</c:v>
                </c:pt>
                <c:pt idx="15141">
                  <c:v>8.4309209205400002</c:v>
                </c:pt>
                <c:pt idx="15142">
                  <c:v>8.2760390517999998</c:v>
                </c:pt>
                <c:pt idx="15143">
                  <c:v>7.8193920934300003</c:v>
                </c:pt>
                <c:pt idx="15144">
                  <c:v>7.4617448422499999</c:v>
                </c:pt>
                <c:pt idx="15145">
                  <c:v>7.2819194573999999</c:v>
                </c:pt>
                <c:pt idx="15146">
                  <c:v>7.0194396924899998</c:v>
                </c:pt>
                <c:pt idx="15147">
                  <c:v>7.0683009607800003</c:v>
                </c:pt>
                <c:pt idx="15148">
                  <c:v>7.4176178756400004</c:v>
                </c:pt>
                <c:pt idx="15149">
                  <c:v>7.8058205494799999</c:v>
                </c:pt>
                <c:pt idx="15150">
                  <c:v>8.2525554753900003</c:v>
                </c:pt>
                <c:pt idx="15151">
                  <c:v>8.6706093751399997</c:v>
                </c:pt>
                <c:pt idx="15152">
                  <c:v>8.9370434455600005</c:v>
                </c:pt>
                <c:pt idx="15153">
                  <c:v>9.2473700420899991</c:v>
                </c:pt>
                <c:pt idx="15154">
                  <c:v>8.9445370506799993</c:v>
                </c:pt>
                <c:pt idx="15155">
                  <c:v>8.8488388021100004</c:v>
                </c:pt>
                <c:pt idx="15156">
                  <c:v>8.8724205299199994</c:v>
                </c:pt>
                <c:pt idx="15157">
                  <c:v>8.8876005186799993</c:v>
                </c:pt>
                <c:pt idx="15158">
                  <c:v>8.8731117929900005</c:v>
                </c:pt>
                <c:pt idx="15159">
                  <c:v>9.0145461663099997</c:v>
                </c:pt>
                <c:pt idx="15160">
                  <c:v>9.2460578182499997</c:v>
                </c:pt>
                <c:pt idx="15161">
                  <c:v>9.4032851763899998</c:v>
                </c:pt>
                <c:pt idx="15162">
                  <c:v>9.2562052363900005</c:v>
                </c:pt>
                <c:pt idx="15163">
                  <c:v>9.2302393189899998</c:v>
                </c:pt>
                <c:pt idx="15164">
                  <c:v>9.4374650913499991</c:v>
                </c:pt>
                <c:pt idx="15165">
                  <c:v>9.9689881133299991</c:v>
                </c:pt>
                <c:pt idx="15166">
                  <c:v>10.0451914597</c:v>
                </c:pt>
                <c:pt idx="15167">
                  <c:v>10.105212437200001</c:v>
                </c:pt>
                <c:pt idx="15168">
                  <c:v>10.1571692438</c:v>
                </c:pt>
                <c:pt idx="15169">
                  <c:v>10.103927844399999</c:v>
                </c:pt>
                <c:pt idx="15170">
                  <c:v>9.9765932065800005</c:v>
                </c:pt>
                <c:pt idx="15171">
                  <c:v>9.9509060368399993</c:v>
                </c:pt>
                <c:pt idx="15172">
                  <c:v>10.0564875765</c:v>
                </c:pt>
                <c:pt idx="15173">
                  <c:v>10.2630962081</c:v>
                </c:pt>
                <c:pt idx="15174">
                  <c:v>10.4105650679</c:v>
                </c:pt>
                <c:pt idx="15175">
                  <c:v>10.5869446553</c:v>
                </c:pt>
                <c:pt idx="15176">
                  <c:v>10.8510991389</c:v>
                </c:pt>
                <c:pt idx="15177">
                  <c:v>11.302265053499999</c:v>
                </c:pt>
                <c:pt idx="15178">
                  <c:v>11.335447610299999</c:v>
                </c:pt>
                <c:pt idx="15179">
                  <c:v>11.325820672500001</c:v>
                </c:pt>
                <c:pt idx="15180">
                  <c:v>10.912044739700001</c:v>
                </c:pt>
                <c:pt idx="15181">
                  <c:v>10.7607503447</c:v>
                </c:pt>
                <c:pt idx="15182">
                  <c:v>10.7337342807</c:v>
                </c:pt>
                <c:pt idx="15183">
                  <c:v>10.702514043700001</c:v>
                </c:pt>
                <c:pt idx="15184">
                  <c:v>10.475775564799999</c:v>
                </c:pt>
                <c:pt idx="15185">
                  <c:v>10.4416768874</c:v>
                </c:pt>
                <c:pt idx="15186">
                  <c:v>10.145793903</c:v>
                </c:pt>
                <c:pt idx="15187">
                  <c:v>9.7212017092699998</c:v>
                </c:pt>
                <c:pt idx="15188">
                  <c:v>9.393069251</c:v>
                </c:pt>
                <c:pt idx="15189">
                  <c:v>9.1318697038100005</c:v>
                </c:pt>
                <c:pt idx="15190">
                  <c:v>9.07417853842</c:v>
                </c:pt>
                <c:pt idx="15191">
                  <c:v>8.9634204120599996</c:v>
                </c:pt>
                <c:pt idx="15192">
                  <c:v>8.9782185493799993</c:v>
                </c:pt>
                <c:pt idx="15193">
                  <c:v>9.5339499155799992</c:v>
                </c:pt>
                <c:pt idx="15194">
                  <c:v>10.0037940478</c:v>
                </c:pt>
                <c:pt idx="15195">
                  <c:v>10.259607068999999</c:v>
                </c:pt>
                <c:pt idx="15196">
                  <c:v>10.3932368438</c:v>
                </c:pt>
                <c:pt idx="15197">
                  <c:v>10.630451707800001</c:v>
                </c:pt>
                <c:pt idx="15198">
                  <c:v>10.8689476634</c:v>
                </c:pt>
                <c:pt idx="15199">
                  <c:v>10.6848523996</c:v>
                </c:pt>
                <c:pt idx="15200">
                  <c:v>11.1500580081</c:v>
                </c:pt>
                <c:pt idx="15201">
                  <c:v>12.449032513400001</c:v>
                </c:pt>
                <c:pt idx="15202">
                  <c:v>11.3379241792</c:v>
                </c:pt>
                <c:pt idx="15203">
                  <c:v>10.3375405686</c:v>
                </c:pt>
                <c:pt idx="15204">
                  <c:v>9.4738999502500008</c:v>
                </c:pt>
                <c:pt idx="15205">
                  <c:v>9.1825121466600006</c:v>
                </c:pt>
                <c:pt idx="15206">
                  <c:v>9.4168700419500002</c:v>
                </c:pt>
                <c:pt idx="15207">
                  <c:v>9.4869042298600004</c:v>
                </c:pt>
                <c:pt idx="15208">
                  <c:v>9.6811786232799992</c:v>
                </c:pt>
                <c:pt idx="15209">
                  <c:v>9.8304688266800007</c:v>
                </c:pt>
                <c:pt idx="15210">
                  <c:v>9.9199555439099996</c:v>
                </c:pt>
                <c:pt idx="15211">
                  <c:v>9.7937343851000005</c:v>
                </c:pt>
                <c:pt idx="15212">
                  <c:v>9.5490059354699994</c:v>
                </c:pt>
                <c:pt idx="15213">
                  <c:v>9.2824603299599993</c:v>
                </c:pt>
                <c:pt idx="15214">
                  <c:v>8.9931213113700004</c:v>
                </c:pt>
                <c:pt idx="15215">
                  <c:v>8.7670830176300001</c:v>
                </c:pt>
                <c:pt idx="15216">
                  <c:v>8.4992692780900008</c:v>
                </c:pt>
                <c:pt idx="15217">
                  <c:v>8.3296637348600004</c:v>
                </c:pt>
                <c:pt idx="15218">
                  <c:v>8.3660915059499992</c:v>
                </c:pt>
                <c:pt idx="15219">
                  <c:v>8.2535154553899996</c:v>
                </c:pt>
                <c:pt idx="15220">
                  <c:v>8.2216699352100004</c:v>
                </c:pt>
                <c:pt idx="15221">
                  <c:v>8.8189513783300004</c:v>
                </c:pt>
                <c:pt idx="15222">
                  <c:v>9.7826844406099998</c:v>
                </c:pt>
                <c:pt idx="15223">
                  <c:v>10.302702910900001</c:v>
                </c:pt>
                <c:pt idx="15224">
                  <c:v>10.2207519291</c:v>
                </c:pt>
                <c:pt idx="15225">
                  <c:v>9.55656678163</c:v>
                </c:pt>
                <c:pt idx="15226">
                  <c:v>8.6571755782699995</c:v>
                </c:pt>
                <c:pt idx="15227">
                  <c:v>8.6278782869599997</c:v>
                </c:pt>
                <c:pt idx="15228">
                  <c:v>8.79302478362</c:v>
                </c:pt>
                <c:pt idx="15229">
                  <c:v>8.8898619049099992</c:v>
                </c:pt>
                <c:pt idx="15230">
                  <c:v>9.6921270669300004</c:v>
                </c:pt>
                <c:pt idx="15231">
                  <c:v>9.7553596410899992</c:v>
                </c:pt>
                <c:pt idx="15232">
                  <c:v>9.5712872940900002</c:v>
                </c:pt>
                <c:pt idx="15233">
                  <c:v>9.8582813016799999</c:v>
                </c:pt>
                <c:pt idx="15234">
                  <c:v>10.0443872967</c:v>
                </c:pt>
                <c:pt idx="15235">
                  <c:v>10.133666978799999</c:v>
                </c:pt>
                <c:pt idx="15236">
                  <c:v>10.2015214134</c:v>
                </c:pt>
                <c:pt idx="15237">
                  <c:v>10.1170263576</c:v>
                </c:pt>
                <c:pt idx="15238">
                  <c:v>9.9771918825500006</c:v>
                </c:pt>
                <c:pt idx="15239">
                  <c:v>9.6804724604800008</c:v>
                </c:pt>
                <c:pt idx="15240">
                  <c:v>9.3746339440500002</c:v>
                </c:pt>
                <c:pt idx="15241">
                  <c:v>9.3432968349000003</c:v>
                </c:pt>
                <c:pt idx="15242">
                  <c:v>9.1456877801500003</c:v>
                </c:pt>
                <c:pt idx="15243">
                  <c:v>8.9523616467499991</c:v>
                </c:pt>
                <c:pt idx="15244">
                  <c:v>8.8669171758799994</c:v>
                </c:pt>
                <c:pt idx="15245">
                  <c:v>8.8269204603400002</c:v>
                </c:pt>
                <c:pt idx="15246">
                  <c:v>8.9021757026599992</c:v>
                </c:pt>
                <c:pt idx="15247">
                  <c:v>9.2711126442899996</c:v>
                </c:pt>
                <c:pt idx="15248">
                  <c:v>9.6889596775700007</c:v>
                </c:pt>
                <c:pt idx="15249">
                  <c:v>10.4210269056</c:v>
                </c:pt>
                <c:pt idx="15250">
                  <c:v>10.662835703700001</c:v>
                </c:pt>
                <c:pt idx="15251">
                  <c:v>10.2001791935</c:v>
                </c:pt>
                <c:pt idx="15252">
                  <c:v>9.9137539045600001</c:v>
                </c:pt>
                <c:pt idx="15253">
                  <c:v>9.6856063356399993</c:v>
                </c:pt>
                <c:pt idx="15254">
                  <c:v>10.014523798300001</c:v>
                </c:pt>
                <c:pt idx="15255">
                  <c:v>10.3084515997</c:v>
                </c:pt>
                <c:pt idx="15256">
                  <c:v>10.4132548401</c:v>
                </c:pt>
                <c:pt idx="15257">
                  <c:v>10.6034814625</c:v>
                </c:pt>
                <c:pt idx="15258">
                  <c:v>10.858111633</c:v>
                </c:pt>
                <c:pt idx="15259">
                  <c:v>10.6041888516</c:v>
                </c:pt>
                <c:pt idx="15260">
                  <c:v>10.6870930989</c:v>
                </c:pt>
                <c:pt idx="15261">
                  <c:v>10.870002379200001</c:v>
                </c:pt>
                <c:pt idx="15262">
                  <c:v>10.9967269153</c:v>
                </c:pt>
                <c:pt idx="15263">
                  <c:v>11.149398506300001</c:v>
                </c:pt>
                <c:pt idx="15264">
                  <c:v>11.345328883800001</c:v>
                </c:pt>
                <c:pt idx="15265">
                  <c:v>11.518616783500001</c:v>
                </c:pt>
                <c:pt idx="15266">
                  <c:v>11.6721389387</c:v>
                </c:pt>
                <c:pt idx="15267">
                  <c:v>11.671512138800001</c:v>
                </c:pt>
                <c:pt idx="15268">
                  <c:v>11.5955138343</c:v>
                </c:pt>
                <c:pt idx="15269">
                  <c:v>11.8407338298</c:v>
                </c:pt>
                <c:pt idx="15270">
                  <c:v>12.064748042</c:v>
                </c:pt>
                <c:pt idx="15271">
                  <c:v>12.5012807609</c:v>
                </c:pt>
                <c:pt idx="15272">
                  <c:v>13.6766133729</c:v>
                </c:pt>
                <c:pt idx="15273">
                  <c:v>14.195839191099999</c:v>
                </c:pt>
                <c:pt idx="15274">
                  <c:v>14.372388190400001</c:v>
                </c:pt>
                <c:pt idx="15275">
                  <c:v>14.4598896812</c:v>
                </c:pt>
                <c:pt idx="15276">
                  <c:v>14.3330525497</c:v>
                </c:pt>
                <c:pt idx="15277">
                  <c:v>14.1724542984</c:v>
                </c:pt>
                <c:pt idx="15278">
                  <c:v>14.102393473799999</c:v>
                </c:pt>
                <c:pt idx="15279">
                  <c:v>13.6416066541</c:v>
                </c:pt>
                <c:pt idx="15280">
                  <c:v>12.781739359299999</c:v>
                </c:pt>
                <c:pt idx="15281">
                  <c:v>12.149256404000001</c:v>
                </c:pt>
                <c:pt idx="15282">
                  <c:v>11.806475349799999</c:v>
                </c:pt>
                <c:pt idx="15283">
                  <c:v>11.506168778699999</c:v>
                </c:pt>
                <c:pt idx="15284">
                  <c:v>11.5001845489</c:v>
                </c:pt>
                <c:pt idx="15285">
                  <c:v>11.195906260299999</c:v>
                </c:pt>
                <c:pt idx="15286">
                  <c:v>10.6767173457</c:v>
                </c:pt>
                <c:pt idx="15287">
                  <c:v>10.2947048464</c:v>
                </c:pt>
                <c:pt idx="15288">
                  <c:v>9.4866587811300001</c:v>
                </c:pt>
                <c:pt idx="15289">
                  <c:v>8.7807238458000008</c:v>
                </c:pt>
                <c:pt idx="15290">
                  <c:v>8.4149464029600001</c:v>
                </c:pt>
                <c:pt idx="15291">
                  <c:v>8.3063250358299996</c:v>
                </c:pt>
                <c:pt idx="15292">
                  <c:v>8.2873766657699992</c:v>
                </c:pt>
                <c:pt idx="15293">
                  <c:v>8.5043709017300007</c:v>
                </c:pt>
                <c:pt idx="15294">
                  <c:v>8.8333692027299993</c:v>
                </c:pt>
                <c:pt idx="15295">
                  <c:v>8.8667276066799996</c:v>
                </c:pt>
                <c:pt idx="15296">
                  <c:v>8.3454767378000003</c:v>
                </c:pt>
                <c:pt idx="15297">
                  <c:v>8.1967174379699994</c:v>
                </c:pt>
                <c:pt idx="15298">
                  <c:v>8.02286773328</c:v>
                </c:pt>
                <c:pt idx="15299">
                  <c:v>7.8485451060400004</c:v>
                </c:pt>
                <c:pt idx="15300">
                  <c:v>7.7463234740500004</c:v>
                </c:pt>
                <c:pt idx="15301">
                  <c:v>7.5646659103799996</c:v>
                </c:pt>
                <c:pt idx="15302">
                  <c:v>7.442178169</c:v>
                </c:pt>
                <c:pt idx="15303">
                  <c:v>7.2664333028700003</c:v>
                </c:pt>
                <c:pt idx="15304">
                  <c:v>7.2020295319700001</c:v>
                </c:pt>
                <c:pt idx="15305">
                  <c:v>7.2511718850899998</c:v>
                </c:pt>
                <c:pt idx="15306">
                  <c:v>7.3571565969700004</c:v>
                </c:pt>
                <c:pt idx="15307">
                  <c:v>7.2702415656500001</c:v>
                </c:pt>
                <c:pt idx="15308">
                  <c:v>7.3773873773599998</c:v>
                </c:pt>
                <c:pt idx="15309">
                  <c:v>7.5901336441499998</c:v>
                </c:pt>
                <c:pt idx="15310">
                  <c:v>7.6582241231300001</c:v>
                </c:pt>
                <c:pt idx="15311">
                  <c:v>7.58297320472</c:v>
                </c:pt>
                <c:pt idx="15312">
                  <c:v>7.5840833587700001</c:v>
                </c:pt>
                <c:pt idx="15313">
                  <c:v>7.5590404768799999</c:v>
                </c:pt>
                <c:pt idx="15314">
                  <c:v>7.6044702053200002</c:v>
                </c:pt>
                <c:pt idx="15315">
                  <c:v>7.6384832146799999</c:v>
                </c:pt>
                <c:pt idx="15316">
                  <c:v>7.6102151713300001</c:v>
                </c:pt>
                <c:pt idx="15317">
                  <c:v>7.6926342017599998</c:v>
                </c:pt>
                <c:pt idx="15318">
                  <c:v>7.9260627757100002</c:v>
                </c:pt>
                <c:pt idx="15319">
                  <c:v>8.1680370805500004</c:v>
                </c:pt>
                <c:pt idx="15320">
                  <c:v>8.1051266080400008</c:v>
                </c:pt>
                <c:pt idx="15321">
                  <c:v>8.1476636944600003</c:v>
                </c:pt>
                <c:pt idx="15322">
                  <c:v>7.3069354476299999</c:v>
                </c:pt>
                <c:pt idx="15323">
                  <c:v>7.1706220095099997</c:v>
                </c:pt>
                <c:pt idx="15324">
                  <c:v>7.0323419549199997</c:v>
                </c:pt>
                <c:pt idx="15325">
                  <c:v>6.8851919704300002</c:v>
                </c:pt>
                <c:pt idx="15326">
                  <c:v>7.1246978692200003</c:v>
                </c:pt>
                <c:pt idx="15327">
                  <c:v>7.4011650192599996</c:v>
                </c:pt>
                <c:pt idx="15328">
                  <c:v>7.5846486876599997</c:v>
                </c:pt>
                <c:pt idx="15329">
                  <c:v>7.5977691800400002</c:v>
                </c:pt>
                <c:pt idx="15330">
                  <c:v>7.5776297678500004</c:v>
                </c:pt>
                <c:pt idx="15331">
                  <c:v>7.7765955509499998</c:v>
                </c:pt>
                <c:pt idx="15332">
                  <c:v>7.8604357925599997</c:v>
                </c:pt>
                <c:pt idx="15333">
                  <c:v>8.0005524333599993</c:v>
                </c:pt>
                <c:pt idx="15334">
                  <c:v>8.2922752521500005</c:v>
                </c:pt>
                <c:pt idx="15335">
                  <c:v>8.6259829357999998</c:v>
                </c:pt>
                <c:pt idx="15336">
                  <c:v>9.1498495735999992</c:v>
                </c:pt>
                <c:pt idx="15337">
                  <c:v>9.3806703879800004</c:v>
                </c:pt>
                <c:pt idx="15338">
                  <c:v>9.4581355400400007</c:v>
                </c:pt>
                <c:pt idx="15339">
                  <c:v>9.5529897340699996</c:v>
                </c:pt>
                <c:pt idx="15340">
                  <c:v>9.7425258682300004</c:v>
                </c:pt>
                <c:pt idx="15341">
                  <c:v>9.8494279790700006</c:v>
                </c:pt>
                <c:pt idx="15342">
                  <c:v>10.1147468967</c:v>
                </c:pt>
                <c:pt idx="15343">
                  <c:v>10.2912956845</c:v>
                </c:pt>
                <c:pt idx="15344">
                  <c:v>10.4573497046</c:v>
                </c:pt>
                <c:pt idx="15345">
                  <c:v>10.725233602899999</c:v>
                </c:pt>
                <c:pt idx="15346">
                  <c:v>10.9226301261</c:v>
                </c:pt>
                <c:pt idx="15347">
                  <c:v>10.8861568371</c:v>
                </c:pt>
                <c:pt idx="15348">
                  <c:v>10.7827819941</c:v>
                </c:pt>
                <c:pt idx="15349">
                  <c:v>10.7134902821</c:v>
                </c:pt>
                <c:pt idx="15350">
                  <c:v>10.7620164988</c:v>
                </c:pt>
                <c:pt idx="15351">
                  <c:v>11.137401244799999</c:v>
                </c:pt>
                <c:pt idx="15352">
                  <c:v>11.366140957900001</c:v>
                </c:pt>
                <c:pt idx="15353">
                  <c:v>11.4303377108</c:v>
                </c:pt>
                <c:pt idx="15354">
                  <c:v>11.3975238806</c:v>
                </c:pt>
                <c:pt idx="15355">
                  <c:v>11.3093498431</c:v>
                </c:pt>
                <c:pt idx="15356">
                  <c:v>11.0789438723</c:v>
                </c:pt>
                <c:pt idx="15357">
                  <c:v>10.6859972967</c:v>
                </c:pt>
                <c:pt idx="15358">
                  <c:v>10.4270441833</c:v>
                </c:pt>
                <c:pt idx="15359">
                  <c:v>10.3446649662</c:v>
                </c:pt>
                <c:pt idx="15360">
                  <c:v>10.2498382307</c:v>
                </c:pt>
                <c:pt idx="15361">
                  <c:v>10.2152655139</c:v>
                </c:pt>
                <c:pt idx="15362">
                  <c:v>10.230344452300001</c:v>
                </c:pt>
                <c:pt idx="15363">
                  <c:v>10.2294797521</c:v>
                </c:pt>
                <c:pt idx="15364">
                  <c:v>10.1945966799</c:v>
                </c:pt>
                <c:pt idx="15365">
                  <c:v>10.0882600883</c:v>
                </c:pt>
                <c:pt idx="15366">
                  <c:v>9.9177961916800008</c:v>
                </c:pt>
                <c:pt idx="15367">
                  <c:v>10.0415506565</c:v>
                </c:pt>
                <c:pt idx="15368">
                  <c:v>10.570547704799999</c:v>
                </c:pt>
                <c:pt idx="15369">
                  <c:v>10.6708413971</c:v>
                </c:pt>
                <c:pt idx="15370">
                  <c:v>11.061340421800001</c:v>
                </c:pt>
                <c:pt idx="15371">
                  <c:v>11.3281881201</c:v>
                </c:pt>
                <c:pt idx="15372">
                  <c:v>11.6900873904</c:v>
                </c:pt>
                <c:pt idx="15373">
                  <c:v>11.798152036999999</c:v>
                </c:pt>
                <c:pt idx="15374">
                  <c:v>11.777416326899999</c:v>
                </c:pt>
                <c:pt idx="15375">
                  <c:v>11.8368215111</c:v>
                </c:pt>
                <c:pt idx="15376">
                  <c:v>11.8815108564</c:v>
                </c:pt>
                <c:pt idx="15377">
                  <c:v>11.390052085600001</c:v>
                </c:pt>
                <c:pt idx="15378">
                  <c:v>10.8197754563</c:v>
                </c:pt>
                <c:pt idx="15379">
                  <c:v>10.1460852174</c:v>
                </c:pt>
                <c:pt idx="15380">
                  <c:v>9.8086655143599994</c:v>
                </c:pt>
                <c:pt idx="15381">
                  <c:v>9.6476459391099993</c:v>
                </c:pt>
                <c:pt idx="15382">
                  <c:v>9.7009600836400001</c:v>
                </c:pt>
                <c:pt idx="15383">
                  <c:v>9.7500473066000009</c:v>
                </c:pt>
                <c:pt idx="15384">
                  <c:v>9.6963459601600004</c:v>
                </c:pt>
                <c:pt idx="15385">
                  <c:v>9.6600049858099997</c:v>
                </c:pt>
                <c:pt idx="15386">
                  <c:v>9.6700749650500004</c:v>
                </c:pt>
                <c:pt idx="15387">
                  <c:v>9.55675870492</c:v>
                </c:pt>
                <c:pt idx="15388">
                  <c:v>9.3831560097099995</c:v>
                </c:pt>
                <c:pt idx="15389">
                  <c:v>9.4637373190300007</c:v>
                </c:pt>
                <c:pt idx="15390">
                  <c:v>9.5583987023100008</c:v>
                </c:pt>
                <c:pt idx="15391">
                  <c:v>9.5974843489299992</c:v>
                </c:pt>
                <c:pt idx="15392">
                  <c:v>9.0908790117200002</c:v>
                </c:pt>
                <c:pt idx="15393">
                  <c:v>8.4327861975800005</c:v>
                </c:pt>
                <c:pt idx="15394">
                  <c:v>8.2716236173100004</c:v>
                </c:pt>
                <c:pt idx="15395">
                  <c:v>8.5772746414000007</c:v>
                </c:pt>
                <c:pt idx="15396">
                  <c:v>8.2710529168400004</c:v>
                </c:pt>
                <c:pt idx="15397">
                  <c:v>7.9464864333299996</c:v>
                </c:pt>
                <c:pt idx="15398">
                  <c:v>7.8538854436500003</c:v>
                </c:pt>
                <c:pt idx="15399">
                  <c:v>7.8197537587300001</c:v>
                </c:pt>
                <c:pt idx="15400">
                  <c:v>7.9905016315999999</c:v>
                </c:pt>
                <c:pt idx="15401">
                  <c:v>8.3627245692999992</c:v>
                </c:pt>
                <c:pt idx="15402">
                  <c:v>8.5474219589500002</c:v>
                </c:pt>
                <c:pt idx="15403">
                  <c:v>8.5193199386899998</c:v>
                </c:pt>
                <c:pt idx="15404">
                  <c:v>8.4995202439900002</c:v>
                </c:pt>
                <c:pt idx="15405">
                  <c:v>8.6026436865499996</c:v>
                </c:pt>
                <c:pt idx="15406">
                  <c:v>9.1282634226900008</c:v>
                </c:pt>
                <c:pt idx="15407">
                  <c:v>9.3020090827500006</c:v>
                </c:pt>
                <c:pt idx="15408">
                  <c:v>9.4081239239199999</c:v>
                </c:pt>
                <c:pt idx="15409">
                  <c:v>9.7157934869200009</c:v>
                </c:pt>
                <c:pt idx="15410">
                  <c:v>9.5868893795899996</c:v>
                </c:pt>
                <c:pt idx="15411">
                  <c:v>9.80309635439</c:v>
                </c:pt>
                <c:pt idx="15412">
                  <c:v>9.9357873587600007</c:v>
                </c:pt>
                <c:pt idx="15413">
                  <c:v>10.043150366000001</c:v>
                </c:pt>
                <c:pt idx="15414">
                  <c:v>10.0338764349</c:v>
                </c:pt>
                <c:pt idx="15415">
                  <c:v>10.339043676999999</c:v>
                </c:pt>
                <c:pt idx="15416">
                  <c:v>11.0351770925</c:v>
                </c:pt>
                <c:pt idx="15417">
                  <c:v>11.4578487486</c:v>
                </c:pt>
                <c:pt idx="15418">
                  <c:v>11.784327439</c:v>
                </c:pt>
                <c:pt idx="15419">
                  <c:v>11.9471672138</c:v>
                </c:pt>
                <c:pt idx="15420">
                  <c:v>12.5193996679</c:v>
                </c:pt>
                <c:pt idx="15421">
                  <c:v>12.6364033512</c:v>
                </c:pt>
                <c:pt idx="15422">
                  <c:v>12.4206210608</c:v>
                </c:pt>
                <c:pt idx="15423">
                  <c:v>12.147153686899999</c:v>
                </c:pt>
                <c:pt idx="15424">
                  <c:v>12.132710294100001</c:v>
                </c:pt>
                <c:pt idx="15425">
                  <c:v>12.0164762097</c:v>
                </c:pt>
                <c:pt idx="15426">
                  <c:v>11.976231069700001</c:v>
                </c:pt>
                <c:pt idx="15427">
                  <c:v>11.9869279316</c:v>
                </c:pt>
                <c:pt idx="15428">
                  <c:v>12.068286136599999</c:v>
                </c:pt>
                <c:pt idx="15429">
                  <c:v>12.1007386939</c:v>
                </c:pt>
                <c:pt idx="15430">
                  <c:v>12.402985962300001</c:v>
                </c:pt>
                <c:pt idx="15431">
                  <c:v>12.4958480782</c:v>
                </c:pt>
                <c:pt idx="15432">
                  <c:v>11.9126975799</c:v>
                </c:pt>
                <c:pt idx="15433">
                  <c:v>11.476322872300001</c:v>
                </c:pt>
                <c:pt idx="15434">
                  <c:v>10.250073244199999</c:v>
                </c:pt>
                <c:pt idx="15435">
                  <c:v>9.8472781859200005</c:v>
                </c:pt>
                <c:pt idx="15436">
                  <c:v>9.5976090461600005</c:v>
                </c:pt>
                <c:pt idx="15437">
                  <c:v>9.3369840943100009</c:v>
                </c:pt>
                <c:pt idx="15438">
                  <c:v>9.3835246583899998</c:v>
                </c:pt>
                <c:pt idx="15439">
                  <c:v>8.5785997709499995</c:v>
                </c:pt>
                <c:pt idx="15440">
                  <c:v>7.9792437893099999</c:v>
                </c:pt>
                <c:pt idx="15441">
                  <c:v>7.5454584318600002</c:v>
                </c:pt>
                <c:pt idx="15442">
                  <c:v>7.1505525326599999</c:v>
                </c:pt>
                <c:pt idx="15443">
                  <c:v>6.8549246652800004</c:v>
                </c:pt>
                <c:pt idx="15444">
                  <c:v>6.8306867964100002</c:v>
                </c:pt>
                <c:pt idx="15445">
                  <c:v>6.9144293999000004</c:v>
                </c:pt>
                <c:pt idx="15446">
                  <c:v>6.9391726336700001</c:v>
                </c:pt>
                <c:pt idx="15447">
                  <c:v>7.0812041342800001</c:v>
                </c:pt>
                <c:pt idx="15448">
                  <c:v>6.99819037421</c:v>
                </c:pt>
                <c:pt idx="15449">
                  <c:v>6.9321857744299997</c:v>
                </c:pt>
                <c:pt idx="15450">
                  <c:v>7.05058992865</c:v>
                </c:pt>
                <c:pt idx="15451">
                  <c:v>7.2424774738400002</c:v>
                </c:pt>
                <c:pt idx="15452">
                  <c:v>7.4522332659400004</c:v>
                </c:pt>
                <c:pt idx="15453">
                  <c:v>7.5821315409599999</c:v>
                </c:pt>
                <c:pt idx="15454">
                  <c:v>7.6589442512500003</c:v>
                </c:pt>
                <c:pt idx="15455">
                  <c:v>7.7396800191899997</c:v>
                </c:pt>
                <c:pt idx="15456">
                  <c:v>7.7799995061400002</c:v>
                </c:pt>
                <c:pt idx="15457">
                  <c:v>7.7016121902899997</c:v>
                </c:pt>
                <c:pt idx="15458">
                  <c:v>7.6296478246000001</c:v>
                </c:pt>
                <c:pt idx="15459">
                  <c:v>7.6103594113100002</c:v>
                </c:pt>
                <c:pt idx="15460">
                  <c:v>7.48854824947</c:v>
                </c:pt>
                <c:pt idx="15461">
                  <c:v>7.5197633260999996</c:v>
                </c:pt>
                <c:pt idx="15462">
                  <c:v>7.9768177186400004</c:v>
                </c:pt>
                <c:pt idx="15463">
                  <c:v>8.4493094568099991</c:v>
                </c:pt>
                <c:pt idx="15464">
                  <c:v>8.7419639965000009</c:v>
                </c:pt>
                <c:pt idx="15465">
                  <c:v>8.6482481685200003</c:v>
                </c:pt>
                <c:pt idx="15466">
                  <c:v>8.6794141822899995</c:v>
                </c:pt>
                <c:pt idx="15467">
                  <c:v>8.5984820184699995</c:v>
                </c:pt>
                <c:pt idx="15468">
                  <c:v>8.5891214031200001</c:v>
                </c:pt>
                <c:pt idx="15469">
                  <c:v>8.6305681077099994</c:v>
                </c:pt>
                <c:pt idx="15470">
                  <c:v>8.6687457132199999</c:v>
                </c:pt>
                <c:pt idx="15471">
                  <c:v>8.8148091256699992</c:v>
                </c:pt>
                <c:pt idx="15472">
                  <c:v>8.9352511309100002</c:v>
                </c:pt>
                <c:pt idx="15473">
                  <c:v>8.7871578908399997</c:v>
                </c:pt>
                <c:pt idx="15474">
                  <c:v>8.6279011230199991</c:v>
                </c:pt>
                <c:pt idx="15475">
                  <c:v>8.1961339568299998</c:v>
                </c:pt>
                <c:pt idx="15476">
                  <c:v>8.0031318055800007</c:v>
                </c:pt>
                <c:pt idx="15477">
                  <c:v>7.9431795567099996</c:v>
                </c:pt>
                <c:pt idx="15478">
                  <c:v>7.9875275769399998</c:v>
                </c:pt>
                <c:pt idx="15479">
                  <c:v>7.9162228307399998</c:v>
                </c:pt>
                <c:pt idx="15480">
                  <c:v>7.8516608300900002</c:v>
                </c:pt>
                <c:pt idx="15481">
                  <c:v>7.8656132115100004</c:v>
                </c:pt>
                <c:pt idx="15482">
                  <c:v>7.8253341053999996</c:v>
                </c:pt>
                <c:pt idx="15483">
                  <c:v>7.81249171254</c:v>
                </c:pt>
                <c:pt idx="15484">
                  <c:v>7.6459688730600002</c:v>
                </c:pt>
                <c:pt idx="15485">
                  <c:v>7.5325423751400002</c:v>
                </c:pt>
                <c:pt idx="15486">
                  <c:v>7.6592026652999996</c:v>
                </c:pt>
                <c:pt idx="15487">
                  <c:v>8.1613378041400004</c:v>
                </c:pt>
                <c:pt idx="15488">
                  <c:v>8.3666539861700002</c:v>
                </c:pt>
                <c:pt idx="15489">
                  <c:v>7.8794484543400003</c:v>
                </c:pt>
                <c:pt idx="15490">
                  <c:v>7.4079506728300002</c:v>
                </c:pt>
                <c:pt idx="15491">
                  <c:v>7.2959301098899996</c:v>
                </c:pt>
                <c:pt idx="15492">
                  <c:v>6.9147788569599999</c:v>
                </c:pt>
                <c:pt idx="15493">
                  <c:v>6.6028171721</c:v>
                </c:pt>
                <c:pt idx="15494">
                  <c:v>6.9064406745099998</c:v>
                </c:pt>
                <c:pt idx="15495">
                  <c:v>7.2712888170700003</c:v>
                </c:pt>
                <c:pt idx="15496">
                  <c:v>7.2183585891100002</c:v>
                </c:pt>
                <c:pt idx="15497">
                  <c:v>7.2689716503800001</c:v>
                </c:pt>
                <c:pt idx="15498">
                  <c:v>7.0976851207899996</c:v>
                </c:pt>
                <c:pt idx="15499">
                  <c:v>6.8975424110399999</c:v>
                </c:pt>
                <c:pt idx="15500">
                  <c:v>6.6714124210000003</c:v>
                </c:pt>
                <c:pt idx="15501">
                  <c:v>6.5305968769599998</c:v>
                </c:pt>
                <c:pt idx="15502">
                  <c:v>6.4112111837899999</c:v>
                </c:pt>
                <c:pt idx="15503">
                  <c:v>6.3652397011500002</c:v>
                </c:pt>
                <c:pt idx="15504">
                  <c:v>6.2910739057300002</c:v>
                </c:pt>
                <c:pt idx="15505">
                  <c:v>6.1417813817700004</c:v>
                </c:pt>
                <c:pt idx="15506">
                  <c:v>6.1573373382799996</c:v>
                </c:pt>
                <c:pt idx="15507">
                  <c:v>6.2856261470300003</c:v>
                </c:pt>
                <c:pt idx="15508">
                  <c:v>6.5306249204800002</c:v>
                </c:pt>
                <c:pt idx="15509">
                  <c:v>6.9612203955099998</c:v>
                </c:pt>
                <c:pt idx="15510">
                  <c:v>7.2432567352600001</c:v>
                </c:pt>
                <c:pt idx="15511">
                  <c:v>7.47294552368</c:v>
                </c:pt>
                <c:pt idx="15512">
                  <c:v>7.7573848067600002</c:v>
                </c:pt>
                <c:pt idx="15513">
                  <c:v>7.97892930152</c:v>
                </c:pt>
                <c:pt idx="15514">
                  <c:v>7.8298458894299996</c:v>
                </c:pt>
                <c:pt idx="15515">
                  <c:v>7.70379986824</c:v>
                </c:pt>
                <c:pt idx="15516">
                  <c:v>7.7621002135100001</c:v>
                </c:pt>
                <c:pt idx="15517">
                  <c:v>7.7470683490200001</c:v>
                </c:pt>
                <c:pt idx="15518">
                  <c:v>7.6763074478600002</c:v>
                </c:pt>
                <c:pt idx="15519">
                  <c:v>7.6385582018499996</c:v>
                </c:pt>
                <c:pt idx="15520">
                  <c:v>7.6360823945399998</c:v>
                </c:pt>
                <c:pt idx="15521">
                  <c:v>7.5452514088499996</c:v>
                </c:pt>
                <c:pt idx="15522">
                  <c:v>7.6619082449500002</c:v>
                </c:pt>
                <c:pt idx="15523">
                  <c:v>7.5559354278799997</c:v>
                </c:pt>
                <c:pt idx="15524">
                  <c:v>7.6554835747499999</c:v>
                </c:pt>
                <c:pt idx="15525">
                  <c:v>7.7320578127599999</c:v>
                </c:pt>
                <c:pt idx="15526">
                  <c:v>7.7762983052400001</c:v>
                </c:pt>
                <c:pt idx="15527">
                  <c:v>7.7411406818600002</c:v>
                </c:pt>
                <c:pt idx="15528">
                  <c:v>7.6084149735900004</c:v>
                </c:pt>
                <c:pt idx="15529">
                  <c:v>7.53118831889</c:v>
                </c:pt>
                <c:pt idx="15530">
                  <c:v>7.4939219027700004</c:v>
                </c:pt>
                <c:pt idx="15531">
                  <c:v>7.4844639639599997</c:v>
                </c:pt>
                <c:pt idx="15532">
                  <c:v>7.4880816983000003</c:v>
                </c:pt>
                <c:pt idx="15533">
                  <c:v>7.4908727215099997</c:v>
                </c:pt>
                <c:pt idx="15534">
                  <c:v>7.6129325724000001</c:v>
                </c:pt>
                <c:pt idx="15535">
                  <c:v>7.8762017935999999</c:v>
                </c:pt>
                <c:pt idx="15536">
                  <c:v>8.34796608023</c:v>
                </c:pt>
                <c:pt idx="15537">
                  <c:v>8.6952559465599997</c:v>
                </c:pt>
                <c:pt idx="15538">
                  <c:v>8.2057378914000001</c:v>
                </c:pt>
                <c:pt idx="15539">
                  <c:v>8.2082227262299998</c:v>
                </c:pt>
                <c:pt idx="15540">
                  <c:v>7.8433174567400004</c:v>
                </c:pt>
                <c:pt idx="15541">
                  <c:v>8.1571464363500006</c:v>
                </c:pt>
                <c:pt idx="15542">
                  <c:v>8.3196226536300006</c:v>
                </c:pt>
                <c:pt idx="15543">
                  <c:v>8.0815231238400003</c:v>
                </c:pt>
                <c:pt idx="15544">
                  <c:v>7.8230897906200001</c:v>
                </c:pt>
                <c:pt idx="15545">
                  <c:v>7.8067628463099998</c:v>
                </c:pt>
                <c:pt idx="15546">
                  <c:v>7.6383403762400004</c:v>
                </c:pt>
                <c:pt idx="15547">
                  <c:v>7.4237846418600002</c:v>
                </c:pt>
                <c:pt idx="15548">
                  <c:v>7.2608290556000004</c:v>
                </c:pt>
                <c:pt idx="15549">
                  <c:v>6.9592575640499996</c:v>
                </c:pt>
                <c:pt idx="15550">
                  <c:v>6.8220361076599998</c:v>
                </c:pt>
                <c:pt idx="15551">
                  <c:v>6.6418676083900001</c:v>
                </c:pt>
                <c:pt idx="15552">
                  <c:v>6.4527634127900004</c:v>
                </c:pt>
                <c:pt idx="15553">
                  <c:v>6.4048914015299996</c:v>
                </c:pt>
                <c:pt idx="15554">
                  <c:v>6.1427198780100003</c:v>
                </c:pt>
                <c:pt idx="15555">
                  <c:v>5.9739324499100004</c:v>
                </c:pt>
                <c:pt idx="15556">
                  <c:v>6.0928955522299999</c:v>
                </c:pt>
                <c:pt idx="15557">
                  <c:v>6.4541605611100001</c:v>
                </c:pt>
                <c:pt idx="15558">
                  <c:v>6.8596365668899999</c:v>
                </c:pt>
                <c:pt idx="15559">
                  <c:v>6.9421653830899999</c:v>
                </c:pt>
                <c:pt idx="15560">
                  <c:v>6.9951132649899996</c:v>
                </c:pt>
                <c:pt idx="15561">
                  <c:v>7.6140217623400002</c:v>
                </c:pt>
                <c:pt idx="15562">
                  <c:v>7.0830579943699998</c:v>
                </c:pt>
                <c:pt idx="15563">
                  <c:v>7.1087075429100004</c:v>
                </c:pt>
                <c:pt idx="15564">
                  <c:v>7.0605804753000001</c:v>
                </c:pt>
                <c:pt idx="15565">
                  <c:v>7.1233981458100004</c:v>
                </c:pt>
                <c:pt idx="15566">
                  <c:v>6.9757873545600004</c:v>
                </c:pt>
                <c:pt idx="15567">
                  <c:v>6.6444062147</c:v>
                </c:pt>
                <c:pt idx="15568">
                  <c:v>6.3479901498100002</c:v>
                </c:pt>
                <c:pt idx="15569">
                  <c:v>6.2737476827899998</c:v>
                </c:pt>
                <c:pt idx="15570">
                  <c:v>6.2253604437899996</c:v>
                </c:pt>
                <c:pt idx="15571">
                  <c:v>6.1547967309200002</c:v>
                </c:pt>
                <c:pt idx="15572">
                  <c:v>6.0866678725499996</c:v>
                </c:pt>
                <c:pt idx="15573">
                  <c:v>6.0816197830399998</c:v>
                </c:pt>
                <c:pt idx="15574">
                  <c:v>5.9920382966399997</c:v>
                </c:pt>
                <c:pt idx="15575">
                  <c:v>5.9847768110699997</c:v>
                </c:pt>
                <c:pt idx="15576">
                  <c:v>5.85510296026</c:v>
                </c:pt>
                <c:pt idx="15577">
                  <c:v>5.6842567524699996</c:v>
                </c:pt>
                <c:pt idx="15578">
                  <c:v>5.5843667784499997</c:v>
                </c:pt>
                <c:pt idx="15579">
                  <c:v>5.8199184295700004</c:v>
                </c:pt>
                <c:pt idx="15580">
                  <c:v>5.98497189332</c:v>
                </c:pt>
                <c:pt idx="15581">
                  <c:v>6.0186394436399997</c:v>
                </c:pt>
                <c:pt idx="15582">
                  <c:v>6.2332008332099997</c:v>
                </c:pt>
                <c:pt idx="15583">
                  <c:v>6.6091784878400004</c:v>
                </c:pt>
                <c:pt idx="15584">
                  <c:v>6.9446533098599996</c:v>
                </c:pt>
                <c:pt idx="15585">
                  <c:v>7.1247315046799997</c:v>
                </c:pt>
                <c:pt idx="15586">
                  <c:v>7.0509614618700001</c:v>
                </c:pt>
                <c:pt idx="15587">
                  <c:v>7.1895882813199998</c:v>
                </c:pt>
                <c:pt idx="15588">
                  <c:v>6.8163661008699998</c:v>
                </c:pt>
                <c:pt idx="15589">
                  <c:v>6.67716994287</c:v>
                </c:pt>
                <c:pt idx="15590">
                  <c:v>6.7281260095300004</c:v>
                </c:pt>
                <c:pt idx="15591">
                  <c:v>6.4854853841400004</c:v>
                </c:pt>
                <c:pt idx="15592">
                  <c:v>6.7503409528900002</c:v>
                </c:pt>
                <c:pt idx="15593">
                  <c:v>6.6070291869400002</c:v>
                </c:pt>
                <c:pt idx="15594">
                  <c:v>6.4961555464399998</c:v>
                </c:pt>
                <c:pt idx="15595">
                  <c:v>6.3876453578600003</c:v>
                </c:pt>
                <c:pt idx="15596">
                  <c:v>6.2899794717299997</c:v>
                </c:pt>
                <c:pt idx="15597">
                  <c:v>6.25025858434</c:v>
                </c:pt>
                <c:pt idx="15598">
                  <c:v>6.1652392225700003</c:v>
                </c:pt>
                <c:pt idx="15599">
                  <c:v>6.1947712565200002</c:v>
                </c:pt>
                <c:pt idx="15600">
                  <c:v>6.2304759814199997</c:v>
                </c:pt>
                <c:pt idx="15601">
                  <c:v>6.1748954185900002</c:v>
                </c:pt>
                <c:pt idx="15602">
                  <c:v>6.1030434470400001</c:v>
                </c:pt>
                <c:pt idx="15603">
                  <c:v>6.0458770483700004</c:v>
                </c:pt>
                <c:pt idx="15604">
                  <c:v>6.15053374784</c:v>
                </c:pt>
                <c:pt idx="15605">
                  <c:v>5.9891659523499996</c:v>
                </c:pt>
                <c:pt idx="15606">
                  <c:v>6.0351821884600003</c:v>
                </c:pt>
                <c:pt idx="15607">
                  <c:v>6.4930419406800004</c:v>
                </c:pt>
                <c:pt idx="15608">
                  <c:v>6.5190370125700001</c:v>
                </c:pt>
                <c:pt idx="15609">
                  <c:v>5.9537100510399998</c:v>
                </c:pt>
                <c:pt idx="15610">
                  <c:v>6.1455880361700004</c:v>
                </c:pt>
                <c:pt idx="15611">
                  <c:v>5.79601411309</c:v>
                </c:pt>
                <c:pt idx="15612">
                  <c:v>5.5997329960700002</c:v>
                </c:pt>
                <c:pt idx="15613">
                  <c:v>5.7857876617199997</c:v>
                </c:pt>
                <c:pt idx="15614">
                  <c:v>5.9535721797600001</c:v>
                </c:pt>
                <c:pt idx="15615">
                  <c:v>5.6435928171900001</c:v>
                </c:pt>
                <c:pt idx="15616">
                  <c:v>5.8078415340999996</c:v>
                </c:pt>
                <c:pt idx="15617">
                  <c:v>5.7408951502400001</c:v>
                </c:pt>
                <c:pt idx="15618">
                  <c:v>5.5674351092399998</c:v>
                </c:pt>
                <c:pt idx="15619">
                  <c:v>5.2700396246899999</c:v>
                </c:pt>
                <c:pt idx="15620">
                  <c:v>5.02217857719</c:v>
                </c:pt>
                <c:pt idx="15621">
                  <c:v>4.8928833124000004</c:v>
                </c:pt>
                <c:pt idx="15622">
                  <c:v>4.8780322868299999</c:v>
                </c:pt>
                <c:pt idx="15623">
                  <c:v>4.9357828852500001</c:v>
                </c:pt>
                <c:pt idx="15624">
                  <c:v>5.0325112170799997</c:v>
                </c:pt>
                <c:pt idx="15625">
                  <c:v>5.0162064388900003</c:v>
                </c:pt>
                <c:pt idx="15626">
                  <c:v>5.0413835631800001</c:v>
                </c:pt>
                <c:pt idx="15627">
                  <c:v>4.8019212427199998</c:v>
                </c:pt>
                <c:pt idx="15628">
                  <c:v>4.8077592438199996</c:v>
                </c:pt>
                <c:pt idx="15629">
                  <c:v>4.8795690703399996</c:v>
                </c:pt>
                <c:pt idx="15630">
                  <c:v>5.1954171144699997</c:v>
                </c:pt>
                <c:pt idx="15631">
                  <c:v>5.4614825419699997</c:v>
                </c:pt>
                <c:pt idx="15632">
                  <c:v>5.8072712620600004</c:v>
                </c:pt>
                <c:pt idx="15633">
                  <c:v>5.8781378647700002</c:v>
                </c:pt>
                <c:pt idx="15634">
                  <c:v>5.4725118420300003</c:v>
                </c:pt>
                <c:pt idx="15635">
                  <c:v>5.36833535341</c:v>
                </c:pt>
                <c:pt idx="15636">
                  <c:v>5.2746573859800003</c:v>
                </c:pt>
                <c:pt idx="15637">
                  <c:v>5.50368742697</c:v>
                </c:pt>
                <c:pt idx="15638">
                  <c:v>5.36317917501</c:v>
                </c:pt>
                <c:pt idx="15639">
                  <c:v>5.4519869809600001</c:v>
                </c:pt>
                <c:pt idx="15640">
                  <c:v>5.5307756433900002</c:v>
                </c:pt>
                <c:pt idx="15641">
                  <c:v>5.5718649992799998</c:v>
                </c:pt>
                <c:pt idx="15642">
                  <c:v>5.7577205176700001</c:v>
                </c:pt>
                <c:pt idx="15643">
                  <c:v>5.8786414715999999</c:v>
                </c:pt>
                <c:pt idx="15644">
                  <c:v>5.72593602265</c:v>
                </c:pt>
                <c:pt idx="15645">
                  <c:v>5.5963693327100001</c:v>
                </c:pt>
                <c:pt idx="15646">
                  <c:v>5.5631837655799998</c:v>
                </c:pt>
                <c:pt idx="15647">
                  <c:v>5.76975163032</c:v>
                </c:pt>
                <c:pt idx="15648">
                  <c:v>6.0773667473500002</c:v>
                </c:pt>
                <c:pt idx="15649">
                  <c:v>6.3556578323300004</c:v>
                </c:pt>
                <c:pt idx="15650">
                  <c:v>6.7708245461900001</c:v>
                </c:pt>
                <c:pt idx="15651">
                  <c:v>7.0165540903799997</c:v>
                </c:pt>
                <c:pt idx="15652">
                  <c:v>7.2570157009300003</c:v>
                </c:pt>
                <c:pt idx="15653">
                  <c:v>7.3725768156499996</c:v>
                </c:pt>
                <c:pt idx="15654">
                  <c:v>7.5616530648199998</c:v>
                </c:pt>
                <c:pt idx="15655">
                  <c:v>7.7806393679900001</c:v>
                </c:pt>
                <c:pt idx="15656">
                  <c:v>8.1643662382100004</c:v>
                </c:pt>
                <c:pt idx="15657">
                  <c:v>8.43768260511</c:v>
                </c:pt>
                <c:pt idx="15658">
                  <c:v>8.2363013343800002</c:v>
                </c:pt>
                <c:pt idx="15659">
                  <c:v>7.9899220807300004</c:v>
                </c:pt>
                <c:pt idx="15660">
                  <c:v>7.4417545283499997</c:v>
                </c:pt>
                <c:pt idx="15661">
                  <c:v>6.8743852456800001</c:v>
                </c:pt>
                <c:pt idx="15662">
                  <c:v>6.8815992464200004</c:v>
                </c:pt>
                <c:pt idx="15663">
                  <c:v>6.96686113153</c:v>
                </c:pt>
                <c:pt idx="15664">
                  <c:v>6.9040193148400002</c:v>
                </c:pt>
                <c:pt idx="15665">
                  <c:v>6.8634809258400002</c:v>
                </c:pt>
                <c:pt idx="15666">
                  <c:v>6.8047515178499998</c:v>
                </c:pt>
                <c:pt idx="15667">
                  <c:v>6.85175746093</c:v>
                </c:pt>
                <c:pt idx="15668">
                  <c:v>7.0665321893600002</c:v>
                </c:pt>
                <c:pt idx="15669">
                  <c:v>7.2913862802600002</c:v>
                </c:pt>
                <c:pt idx="15670">
                  <c:v>7.0863619927199997</c:v>
                </c:pt>
                <c:pt idx="15671">
                  <c:v>7.0658643201800002</c:v>
                </c:pt>
                <c:pt idx="15672">
                  <c:v>7.1830926492999998</c:v>
                </c:pt>
                <c:pt idx="15673">
                  <c:v>7.2121093609300004</c:v>
                </c:pt>
                <c:pt idx="15674">
                  <c:v>7.0932338977200002</c:v>
                </c:pt>
                <c:pt idx="15675">
                  <c:v>7.0425501422099996</c:v>
                </c:pt>
                <c:pt idx="15676">
                  <c:v>7.0999864826200003</c:v>
                </c:pt>
                <c:pt idx="15677">
                  <c:v>7.2872397200499996</c:v>
                </c:pt>
                <c:pt idx="15678">
                  <c:v>7.4250354069200002</c:v>
                </c:pt>
                <c:pt idx="15679">
                  <c:v>7.8112776515400002</c:v>
                </c:pt>
                <c:pt idx="15680">
                  <c:v>7.8624785397199997</c:v>
                </c:pt>
                <c:pt idx="15681">
                  <c:v>7.8040138643099999</c:v>
                </c:pt>
                <c:pt idx="15682">
                  <c:v>7.9286625749099997</c:v>
                </c:pt>
                <c:pt idx="15683">
                  <c:v>7.9251048577400001</c:v>
                </c:pt>
                <c:pt idx="15684">
                  <c:v>7.9435891779299999</c:v>
                </c:pt>
                <c:pt idx="15685">
                  <c:v>7.7020918245500001</c:v>
                </c:pt>
                <c:pt idx="15686">
                  <c:v>7.4148861773799997</c:v>
                </c:pt>
                <c:pt idx="15687">
                  <c:v>7.3568030509</c:v>
                </c:pt>
                <c:pt idx="15688">
                  <c:v>7.2036542074999996</c:v>
                </c:pt>
                <c:pt idx="15689">
                  <c:v>7.0629961686099998</c:v>
                </c:pt>
                <c:pt idx="15690">
                  <c:v>6.1790273512200002</c:v>
                </c:pt>
                <c:pt idx="15691">
                  <c:v>5.6946812483600002</c:v>
                </c:pt>
                <c:pt idx="15692">
                  <c:v>5.56957003627</c:v>
                </c:pt>
                <c:pt idx="15693">
                  <c:v>5.4938017171100002</c:v>
                </c:pt>
                <c:pt idx="15694">
                  <c:v>5.4848571664800003</c:v>
                </c:pt>
                <c:pt idx="15695">
                  <c:v>5.5138280056099997</c:v>
                </c:pt>
                <c:pt idx="15696">
                  <c:v>5.4576549223099997</c:v>
                </c:pt>
                <c:pt idx="15697">
                  <c:v>5.3989605299700001</c:v>
                </c:pt>
                <c:pt idx="15698">
                  <c:v>5.3157971292599999</c:v>
                </c:pt>
                <c:pt idx="15699">
                  <c:v>5.2502140431599997</c:v>
                </c:pt>
                <c:pt idx="15700">
                  <c:v>5.1504906962000003</c:v>
                </c:pt>
                <c:pt idx="15701">
                  <c:v>5.0845094898500003</c:v>
                </c:pt>
                <c:pt idx="15702">
                  <c:v>5.1937789996600001</c:v>
                </c:pt>
                <c:pt idx="15703">
                  <c:v>5.4277506378</c:v>
                </c:pt>
                <c:pt idx="15704">
                  <c:v>5.5541434550000002</c:v>
                </c:pt>
                <c:pt idx="15705">
                  <c:v>5.4340994130800002</c:v>
                </c:pt>
                <c:pt idx="15706">
                  <c:v>5.1660969985599996</c:v>
                </c:pt>
                <c:pt idx="15707">
                  <c:v>4.5747643826499997</c:v>
                </c:pt>
                <c:pt idx="15708">
                  <c:v>4.4541387451399999</c:v>
                </c:pt>
                <c:pt idx="15709">
                  <c:v>4.3139354287099998</c:v>
                </c:pt>
                <c:pt idx="15710">
                  <c:v>4.2834273192700003</c:v>
                </c:pt>
                <c:pt idx="15711">
                  <c:v>4.5181545424899996</c:v>
                </c:pt>
                <c:pt idx="15712">
                  <c:v>4.7330817736900004</c:v>
                </c:pt>
                <c:pt idx="15713">
                  <c:v>4.8058645895999996</c:v>
                </c:pt>
                <c:pt idx="15714">
                  <c:v>4.70597523044</c:v>
                </c:pt>
                <c:pt idx="15715">
                  <c:v>4.6278176236000004</c:v>
                </c:pt>
                <c:pt idx="15716">
                  <c:v>4.6429337376499999</c:v>
                </c:pt>
                <c:pt idx="15717">
                  <c:v>4.6962337208999996</c:v>
                </c:pt>
                <c:pt idx="15718">
                  <c:v>4.7430371962500004</c:v>
                </c:pt>
                <c:pt idx="15719">
                  <c:v>4.7656550186000004</c:v>
                </c:pt>
                <c:pt idx="15720">
                  <c:v>4.7322926171599997</c:v>
                </c:pt>
                <c:pt idx="15721">
                  <c:v>4.7103639666700001</c:v>
                </c:pt>
                <c:pt idx="15722">
                  <c:v>5.1454845797299997</c:v>
                </c:pt>
                <c:pt idx="15723">
                  <c:v>5.7032236519800001</c:v>
                </c:pt>
                <c:pt idx="15724">
                  <c:v>5.9048752734500001</c:v>
                </c:pt>
                <c:pt idx="15725">
                  <c:v>6.0806852899699999</c:v>
                </c:pt>
                <c:pt idx="15726">
                  <c:v>6.3777210735400001</c:v>
                </c:pt>
                <c:pt idx="15727">
                  <c:v>6.65514298083</c:v>
                </c:pt>
                <c:pt idx="15728">
                  <c:v>6.9486908512400003</c:v>
                </c:pt>
                <c:pt idx="15729">
                  <c:v>7.22953202369</c:v>
                </c:pt>
                <c:pt idx="15730">
                  <c:v>7.4366845534300001</c:v>
                </c:pt>
                <c:pt idx="15731">
                  <c:v>7.5715105851000004</c:v>
                </c:pt>
                <c:pt idx="15732">
                  <c:v>7.6820846447699997</c:v>
                </c:pt>
                <c:pt idx="15733">
                  <c:v>7.6423728533300004</c:v>
                </c:pt>
                <c:pt idx="15734">
                  <c:v>7.7485412760300001</c:v>
                </c:pt>
                <c:pt idx="15735">
                  <c:v>7.8131484651300003</c:v>
                </c:pt>
                <c:pt idx="15736">
                  <c:v>7.7832797610800002</c:v>
                </c:pt>
                <c:pt idx="15737">
                  <c:v>7.6530768728699998</c:v>
                </c:pt>
                <c:pt idx="15738">
                  <c:v>7.3884481767799999</c:v>
                </c:pt>
                <c:pt idx="15739">
                  <c:v>7.2272397287099999</c:v>
                </c:pt>
                <c:pt idx="15740">
                  <c:v>7.0896395556099998</c:v>
                </c:pt>
                <c:pt idx="15741">
                  <c:v>7.1484449228300004</c:v>
                </c:pt>
                <c:pt idx="15742">
                  <c:v>7.0689739256999999</c:v>
                </c:pt>
                <c:pt idx="15743">
                  <c:v>7.0919222716399997</c:v>
                </c:pt>
                <c:pt idx="15744">
                  <c:v>7.0592447624099997</c:v>
                </c:pt>
                <c:pt idx="15745">
                  <c:v>7.0182693907599996</c:v>
                </c:pt>
                <c:pt idx="15746">
                  <c:v>6.9693699241699996</c:v>
                </c:pt>
                <c:pt idx="15747">
                  <c:v>6.9444488612699997</c:v>
                </c:pt>
                <c:pt idx="15748">
                  <c:v>6.912963929</c:v>
                </c:pt>
                <c:pt idx="15749">
                  <c:v>6.8844630301400001</c:v>
                </c:pt>
                <c:pt idx="15750">
                  <c:v>6.9776594047699998</c:v>
                </c:pt>
                <c:pt idx="15751">
                  <c:v>7.2097714452400004</c:v>
                </c:pt>
                <c:pt idx="15752">
                  <c:v>7.2871993557100003</c:v>
                </c:pt>
                <c:pt idx="15753">
                  <c:v>7.4111034049600004</c:v>
                </c:pt>
                <c:pt idx="15754">
                  <c:v>7.6036973654400004</c:v>
                </c:pt>
                <c:pt idx="15755">
                  <c:v>7.9928196043900002</c:v>
                </c:pt>
                <c:pt idx="15756">
                  <c:v>8.0331030380800001</c:v>
                </c:pt>
                <c:pt idx="15757">
                  <c:v>8.0596481238499997</c:v>
                </c:pt>
                <c:pt idx="15758">
                  <c:v>7.6819375043699996</c:v>
                </c:pt>
                <c:pt idx="15759">
                  <c:v>7.6830445599499999</c:v>
                </c:pt>
                <c:pt idx="15760">
                  <c:v>7.1410335513199996</c:v>
                </c:pt>
                <c:pt idx="15761">
                  <c:v>6.9327904288299997</c:v>
                </c:pt>
                <c:pt idx="15762">
                  <c:v>6.9581610223699997</c:v>
                </c:pt>
                <c:pt idx="15763">
                  <c:v>7.0659460985799996</c:v>
                </c:pt>
                <c:pt idx="15764">
                  <c:v>7.0685593221399996</c:v>
                </c:pt>
                <c:pt idx="15765">
                  <c:v>6.8583384124800002</c:v>
                </c:pt>
                <c:pt idx="15766">
                  <c:v>6.6455612403700002</c:v>
                </c:pt>
                <c:pt idx="15767">
                  <c:v>6.4890955426100003</c:v>
                </c:pt>
                <c:pt idx="15768">
                  <c:v>6.3819637158700004</c:v>
                </c:pt>
                <c:pt idx="15769">
                  <c:v>6.2974530496699996</c:v>
                </c:pt>
                <c:pt idx="15770">
                  <c:v>6.3706234837700002</c:v>
                </c:pt>
                <c:pt idx="15771">
                  <c:v>6.3377740629200003</c:v>
                </c:pt>
                <c:pt idx="15772">
                  <c:v>6.2009473295499999</c:v>
                </c:pt>
                <c:pt idx="15773">
                  <c:v>6.3379078206699999</c:v>
                </c:pt>
                <c:pt idx="15774">
                  <c:v>6.5157459309299997</c:v>
                </c:pt>
                <c:pt idx="15775">
                  <c:v>6.7606905199299998</c:v>
                </c:pt>
                <c:pt idx="15776">
                  <c:v>7.0423852951299999</c:v>
                </c:pt>
                <c:pt idx="15777">
                  <c:v>7.0093374416599996</c:v>
                </c:pt>
                <c:pt idx="15778">
                  <c:v>7.0167375253299999</c:v>
                </c:pt>
                <c:pt idx="15779">
                  <c:v>6.5789149465400003</c:v>
                </c:pt>
                <c:pt idx="15780">
                  <c:v>6.49613144971</c:v>
                </c:pt>
                <c:pt idx="15781">
                  <c:v>6.6616737381300002</c:v>
                </c:pt>
                <c:pt idx="15782">
                  <c:v>6.6026741224099998</c:v>
                </c:pt>
                <c:pt idx="15783">
                  <c:v>6.4673536376099996</c:v>
                </c:pt>
                <c:pt idx="15784">
                  <c:v>6.3321672532499997</c:v>
                </c:pt>
                <c:pt idx="15785">
                  <c:v>6.1551016470600004</c:v>
                </c:pt>
                <c:pt idx="15786">
                  <c:v>6.0120171790799999</c:v>
                </c:pt>
                <c:pt idx="15787">
                  <c:v>5.9099520427199996</c:v>
                </c:pt>
                <c:pt idx="15788">
                  <c:v>5.7273546493999996</c:v>
                </c:pt>
                <c:pt idx="15789">
                  <c:v>5.5808587992799996</c:v>
                </c:pt>
                <c:pt idx="15790">
                  <c:v>5.4833910998300004</c:v>
                </c:pt>
                <c:pt idx="15791">
                  <c:v>5.4670910391699996</c:v>
                </c:pt>
                <c:pt idx="15792">
                  <c:v>5.7876219502600001</c:v>
                </c:pt>
                <c:pt idx="15793">
                  <c:v>5.75557848512</c:v>
                </c:pt>
                <c:pt idx="15794">
                  <c:v>5.5718502786300004</c:v>
                </c:pt>
                <c:pt idx="15795">
                  <c:v>5.6583995600900003</c:v>
                </c:pt>
                <c:pt idx="15796">
                  <c:v>5.9179999425599998</c:v>
                </c:pt>
                <c:pt idx="15797">
                  <c:v>5.99867158071</c:v>
                </c:pt>
                <c:pt idx="15798">
                  <c:v>6.1409701879199998</c:v>
                </c:pt>
                <c:pt idx="15799">
                  <c:v>6.6276208418999998</c:v>
                </c:pt>
                <c:pt idx="15800">
                  <c:v>7.11091430963</c:v>
                </c:pt>
                <c:pt idx="15801">
                  <c:v>7.2837010124699999</c:v>
                </c:pt>
                <c:pt idx="15802">
                  <c:v>7.7686372706500002</c:v>
                </c:pt>
                <c:pt idx="15803">
                  <c:v>8.1780783224799993</c:v>
                </c:pt>
                <c:pt idx="15804">
                  <c:v>8.2920871037200001</c:v>
                </c:pt>
                <c:pt idx="15805">
                  <c:v>8.3936312175599994</c:v>
                </c:pt>
                <c:pt idx="15806">
                  <c:v>8.5306738209299997</c:v>
                </c:pt>
                <c:pt idx="15807">
                  <c:v>8.6134954133000008</c:v>
                </c:pt>
                <c:pt idx="15808">
                  <c:v>8.63021667814</c:v>
                </c:pt>
                <c:pt idx="15809">
                  <c:v>8.6849874383000003</c:v>
                </c:pt>
                <c:pt idx="15810">
                  <c:v>8.7562500069400002</c:v>
                </c:pt>
                <c:pt idx="15811">
                  <c:v>8.7647239661899992</c:v>
                </c:pt>
                <c:pt idx="15812">
                  <c:v>8.7357548276599992</c:v>
                </c:pt>
                <c:pt idx="15813">
                  <c:v>8.7076002454600001</c:v>
                </c:pt>
                <c:pt idx="15814">
                  <c:v>8.8060139784900002</c:v>
                </c:pt>
                <c:pt idx="15815">
                  <c:v>8.9047342122300002</c:v>
                </c:pt>
                <c:pt idx="15816">
                  <c:v>8.8789634081899997</c:v>
                </c:pt>
                <c:pt idx="15817">
                  <c:v>8.7877848814000004</c:v>
                </c:pt>
                <c:pt idx="15818">
                  <c:v>8.8568020899600004</c:v>
                </c:pt>
                <c:pt idx="15819">
                  <c:v>8.9086274862400003</c:v>
                </c:pt>
                <c:pt idx="15820">
                  <c:v>8.8744932470299993</c:v>
                </c:pt>
                <c:pt idx="15821">
                  <c:v>8.9363072909899994</c:v>
                </c:pt>
                <c:pt idx="15822">
                  <c:v>9.1882811202199992</c:v>
                </c:pt>
                <c:pt idx="15823">
                  <c:v>9.4295328949700004</c:v>
                </c:pt>
                <c:pt idx="15824">
                  <c:v>9.5765431996300006</c:v>
                </c:pt>
                <c:pt idx="15825">
                  <c:v>9.8114037028999999</c:v>
                </c:pt>
                <c:pt idx="15826">
                  <c:v>9.8062576006400004</c:v>
                </c:pt>
                <c:pt idx="15827">
                  <c:v>9.6783200135200005</c:v>
                </c:pt>
                <c:pt idx="15828">
                  <c:v>9.6646263980900002</c:v>
                </c:pt>
                <c:pt idx="15829">
                  <c:v>9.6633734834999991</c:v>
                </c:pt>
                <c:pt idx="15830">
                  <c:v>9.5378436277500001</c:v>
                </c:pt>
                <c:pt idx="15831">
                  <c:v>9.4019173798499995</c:v>
                </c:pt>
                <c:pt idx="15832">
                  <c:v>9.3282663282500007</c:v>
                </c:pt>
                <c:pt idx="15833">
                  <c:v>9.2206936762300007</c:v>
                </c:pt>
                <c:pt idx="15834">
                  <c:v>9.1188561426099994</c:v>
                </c:pt>
                <c:pt idx="15835">
                  <c:v>9.0216710399999993</c:v>
                </c:pt>
                <c:pt idx="15836">
                  <c:v>8.8955219563799997</c:v>
                </c:pt>
                <c:pt idx="15837">
                  <c:v>8.7849893348099997</c:v>
                </c:pt>
                <c:pt idx="15838">
                  <c:v>8.6322162774300004</c:v>
                </c:pt>
                <c:pt idx="15839">
                  <c:v>8.4809944806500006</c:v>
                </c:pt>
                <c:pt idx="15840">
                  <c:v>8.3512207319500007</c:v>
                </c:pt>
                <c:pt idx="15841">
                  <c:v>8.2973014780100005</c:v>
                </c:pt>
                <c:pt idx="15842">
                  <c:v>8.2214679654899996</c:v>
                </c:pt>
                <c:pt idx="15843">
                  <c:v>8.0248591028899998</c:v>
                </c:pt>
                <c:pt idx="15844">
                  <c:v>7.9891229135500001</c:v>
                </c:pt>
                <c:pt idx="15845">
                  <c:v>8.0956294192700007</c:v>
                </c:pt>
                <c:pt idx="15846">
                  <c:v>8.2069270269499999</c:v>
                </c:pt>
                <c:pt idx="15847">
                  <c:v>8.4083450613099995</c:v>
                </c:pt>
                <c:pt idx="15848">
                  <c:v>8.6044437057700005</c:v>
                </c:pt>
                <c:pt idx="15849">
                  <c:v>8.6418797885600007</c:v>
                </c:pt>
                <c:pt idx="15850">
                  <c:v>8.4053635130799993</c:v>
                </c:pt>
                <c:pt idx="15851">
                  <c:v>8.0854959843599996</c:v>
                </c:pt>
                <c:pt idx="15852">
                  <c:v>8.0755903966599991</c:v>
                </c:pt>
                <c:pt idx="15853">
                  <c:v>7.9265016469800003</c:v>
                </c:pt>
                <c:pt idx="15854">
                  <c:v>8.0611264481599996</c:v>
                </c:pt>
                <c:pt idx="15855">
                  <c:v>7.9999188155300001</c:v>
                </c:pt>
                <c:pt idx="15856">
                  <c:v>7.9052244624399997</c:v>
                </c:pt>
                <c:pt idx="15857">
                  <c:v>7.8697385147499999</c:v>
                </c:pt>
                <c:pt idx="15858">
                  <c:v>7.4781594593699996</c:v>
                </c:pt>
                <c:pt idx="15859">
                  <c:v>7.3362410434300003</c:v>
                </c:pt>
                <c:pt idx="15860">
                  <c:v>7.0467739079399996</c:v>
                </c:pt>
                <c:pt idx="15861">
                  <c:v>6.8946099489300003</c:v>
                </c:pt>
                <c:pt idx="15862">
                  <c:v>6.6774401035100004</c:v>
                </c:pt>
                <c:pt idx="15863">
                  <c:v>6.6019405535800004</c:v>
                </c:pt>
                <c:pt idx="15864">
                  <c:v>6.5251270569199997</c:v>
                </c:pt>
                <c:pt idx="15865">
                  <c:v>6.47763378357</c:v>
                </c:pt>
                <c:pt idx="15866">
                  <c:v>6.3090645464900001</c:v>
                </c:pt>
                <c:pt idx="15867">
                  <c:v>6.2142234492100004</c:v>
                </c:pt>
                <c:pt idx="15868">
                  <c:v>6.2104935598099997</c:v>
                </c:pt>
                <c:pt idx="15869">
                  <c:v>6.1985622596100001</c:v>
                </c:pt>
                <c:pt idx="15870">
                  <c:v>6.37462729698</c:v>
                </c:pt>
                <c:pt idx="15871">
                  <c:v>6.9346862927000004</c:v>
                </c:pt>
                <c:pt idx="15872">
                  <c:v>7.4948897505299996</c:v>
                </c:pt>
                <c:pt idx="15873">
                  <c:v>7.9829548690900003</c:v>
                </c:pt>
                <c:pt idx="15874">
                  <c:v>8.1110809676500004</c:v>
                </c:pt>
                <c:pt idx="15875">
                  <c:v>7.9931055554599997</c:v>
                </c:pt>
                <c:pt idx="15876">
                  <c:v>7.9325265881</c:v>
                </c:pt>
                <c:pt idx="15877">
                  <c:v>7.7836937422699997</c:v>
                </c:pt>
                <c:pt idx="15878">
                  <c:v>7.9572578987</c:v>
                </c:pt>
                <c:pt idx="15879">
                  <c:v>8.0218487049099991</c:v>
                </c:pt>
                <c:pt idx="15880">
                  <c:v>7.9736257942900002</c:v>
                </c:pt>
                <c:pt idx="15881">
                  <c:v>7.7855648000900004</c:v>
                </c:pt>
                <c:pt idx="15882">
                  <c:v>7.4755590273100001</c:v>
                </c:pt>
                <c:pt idx="15883">
                  <c:v>7.0580553730500002</c:v>
                </c:pt>
                <c:pt idx="15884">
                  <c:v>6.61927961618</c:v>
                </c:pt>
                <c:pt idx="15885">
                  <c:v>6.3343057086999996</c:v>
                </c:pt>
                <c:pt idx="15886">
                  <c:v>6.1233036196799997</c:v>
                </c:pt>
                <c:pt idx="15887">
                  <c:v>5.9352823370100003</c:v>
                </c:pt>
                <c:pt idx="15888">
                  <c:v>5.5619316102900003</c:v>
                </c:pt>
                <c:pt idx="15889">
                  <c:v>5.8239664986499999</c:v>
                </c:pt>
                <c:pt idx="15890">
                  <c:v>6.0810545843500003</c:v>
                </c:pt>
                <c:pt idx="15891">
                  <c:v>6.1549276546799998</c:v>
                </c:pt>
                <c:pt idx="15892">
                  <c:v>6.0615615578200002</c:v>
                </c:pt>
                <c:pt idx="15893">
                  <c:v>6.0127053652500004</c:v>
                </c:pt>
                <c:pt idx="15894">
                  <c:v>6.2183271914500002</c:v>
                </c:pt>
                <c:pt idx="15895">
                  <c:v>6.5738697331599996</c:v>
                </c:pt>
                <c:pt idx="15896">
                  <c:v>6.9736855948300001</c:v>
                </c:pt>
                <c:pt idx="15897">
                  <c:v>7.5105474408799999</c:v>
                </c:pt>
                <c:pt idx="15898">
                  <c:v>7.8493532112900004</c:v>
                </c:pt>
                <c:pt idx="15899">
                  <c:v>7.7248619646699996</c:v>
                </c:pt>
                <c:pt idx="15900">
                  <c:v>7.6955049094000003</c:v>
                </c:pt>
                <c:pt idx="15901">
                  <c:v>7.6282550463199996</c:v>
                </c:pt>
                <c:pt idx="15902">
                  <c:v>7.5537382445899999</c:v>
                </c:pt>
                <c:pt idx="15903">
                  <c:v>7.5863952105600001</c:v>
                </c:pt>
                <c:pt idx="15904">
                  <c:v>7.5568773434700001</c:v>
                </c:pt>
                <c:pt idx="15905">
                  <c:v>7.5988536709799996</c:v>
                </c:pt>
                <c:pt idx="15906">
                  <c:v>7.5669583248199999</c:v>
                </c:pt>
                <c:pt idx="15907">
                  <c:v>7.3354307189199996</c:v>
                </c:pt>
                <c:pt idx="15908">
                  <c:v>7.12906987686</c:v>
                </c:pt>
                <c:pt idx="15909">
                  <c:v>7.1052289603299998</c:v>
                </c:pt>
                <c:pt idx="15910">
                  <c:v>7.0507448433300004</c:v>
                </c:pt>
                <c:pt idx="15911">
                  <c:v>7.1704404225499996</c:v>
                </c:pt>
                <c:pt idx="15912">
                  <c:v>7.05160152807</c:v>
                </c:pt>
                <c:pt idx="15913">
                  <c:v>6.7253700354100001</c:v>
                </c:pt>
                <c:pt idx="15914">
                  <c:v>6.5229114736699998</c:v>
                </c:pt>
                <c:pt idx="15915">
                  <c:v>6.2868977542</c:v>
                </c:pt>
                <c:pt idx="15916">
                  <c:v>6.2086657972200001</c:v>
                </c:pt>
                <c:pt idx="15917">
                  <c:v>5.9451464123199997</c:v>
                </c:pt>
                <c:pt idx="15918">
                  <c:v>5.7370143018800004</c:v>
                </c:pt>
                <c:pt idx="15919">
                  <c:v>5.8589850223799997</c:v>
                </c:pt>
                <c:pt idx="15920">
                  <c:v>6.7112606441800002</c:v>
                </c:pt>
                <c:pt idx="15921">
                  <c:v>6.5230054041900001</c:v>
                </c:pt>
                <c:pt idx="15922">
                  <c:v>6.3788793961200003</c:v>
                </c:pt>
                <c:pt idx="15923">
                  <c:v>5.96433802538</c:v>
                </c:pt>
                <c:pt idx="15924">
                  <c:v>5.9055933420100004</c:v>
                </c:pt>
                <c:pt idx="15925">
                  <c:v>6.1893336866500004</c:v>
                </c:pt>
                <c:pt idx="15926">
                  <c:v>6.14200364581</c:v>
                </c:pt>
                <c:pt idx="15927">
                  <c:v>6.0340864077600003</c:v>
                </c:pt>
                <c:pt idx="15928">
                  <c:v>6.00302611559</c:v>
                </c:pt>
                <c:pt idx="15929">
                  <c:v>5.8462775307200001</c:v>
                </c:pt>
                <c:pt idx="15930">
                  <c:v>5.7385713768300004</c:v>
                </c:pt>
                <c:pt idx="15931">
                  <c:v>5.5733583941699996</c:v>
                </c:pt>
                <c:pt idx="15932">
                  <c:v>5.4483699848800002</c:v>
                </c:pt>
                <c:pt idx="15933">
                  <c:v>5.2759894101200002</c:v>
                </c:pt>
                <c:pt idx="15934">
                  <c:v>5.1500421031399997</c:v>
                </c:pt>
                <c:pt idx="15935">
                  <c:v>5.1707166298900002</c:v>
                </c:pt>
                <c:pt idx="15936">
                  <c:v>5.1641605283800001</c:v>
                </c:pt>
                <c:pt idx="15937">
                  <c:v>5.0808401327399997</c:v>
                </c:pt>
                <c:pt idx="15938">
                  <c:v>5.0772755468100002</c:v>
                </c:pt>
                <c:pt idx="15939">
                  <c:v>5.04407379396</c:v>
                </c:pt>
                <c:pt idx="15940">
                  <c:v>4.9771140324000003</c:v>
                </c:pt>
                <c:pt idx="15941">
                  <c:v>5.0699641814999996</c:v>
                </c:pt>
                <c:pt idx="15942">
                  <c:v>5.2026378178600003</c:v>
                </c:pt>
                <c:pt idx="15943">
                  <c:v>5.4041423663300003</c:v>
                </c:pt>
                <c:pt idx="15944">
                  <c:v>5.5565623345299997</c:v>
                </c:pt>
                <c:pt idx="15945">
                  <c:v>5.7909360271899999</c:v>
                </c:pt>
                <c:pt idx="15946">
                  <c:v>6.0595086287499997</c:v>
                </c:pt>
                <c:pt idx="15947">
                  <c:v>6.0835718093200004</c:v>
                </c:pt>
                <c:pt idx="15948">
                  <c:v>5.9460737750300003</c:v>
                </c:pt>
                <c:pt idx="15949">
                  <c:v>5.6347287158299997</c:v>
                </c:pt>
                <c:pt idx="15950">
                  <c:v>5.2633945858100004</c:v>
                </c:pt>
                <c:pt idx="15951">
                  <c:v>5.1202714834299998</c:v>
                </c:pt>
                <c:pt idx="15952">
                  <c:v>4.8669644623900004</c:v>
                </c:pt>
                <c:pt idx="15953">
                  <c:v>4.7552728550100003</c:v>
                </c:pt>
                <c:pt idx="15954">
                  <c:v>4.9819964789700002</c:v>
                </c:pt>
                <c:pt idx="15955">
                  <c:v>5.1090443617699997</c:v>
                </c:pt>
                <c:pt idx="15956">
                  <c:v>5.1911112593100004</c:v>
                </c:pt>
                <c:pt idx="15957">
                  <c:v>5.15768682688</c:v>
                </c:pt>
                <c:pt idx="15958">
                  <c:v>5.1895758730899999</c:v>
                </c:pt>
                <c:pt idx="15959">
                  <c:v>5.2631495815799996</c:v>
                </c:pt>
                <c:pt idx="15960">
                  <c:v>5.3810213922000001</c:v>
                </c:pt>
                <c:pt idx="15961">
                  <c:v>5.6650382947300004</c:v>
                </c:pt>
                <c:pt idx="15962">
                  <c:v>6.0150821212499999</c:v>
                </c:pt>
                <c:pt idx="15963">
                  <c:v>6.3211353993500001</c:v>
                </c:pt>
                <c:pt idx="15964">
                  <c:v>6.7467840890200002</c:v>
                </c:pt>
                <c:pt idx="15965">
                  <c:v>7.26218928749</c:v>
                </c:pt>
                <c:pt idx="15966">
                  <c:v>7.5320280201500003</c:v>
                </c:pt>
                <c:pt idx="15967">
                  <c:v>7.91948783515</c:v>
                </c:pt>
                <c:pt idx="15968">
                  <c:v>8.3311602218300003</c:v>
                </c:pt>
                <c:pt idx="15969">
                  <c:v>8.8888603208500001</c:v>
                </c:pt>
                <c:pt idx="15970">
                  <c:v>9.1623120184100006</c:v>
                </c:pt>
                <c:pt idx="15971">
                  <c:v>8.8189745943299993</c:v>
                </c:pt>
                <c:pt idx="15972">
                  <c:v>8.7346755686600002</c:v>
                </c:pt>
                <c:pt idx="15973">
                  <c:v>8.5454930959300004</c:v>
                </c:pt>
                <c:pt idx="15974">
                  <c:v>8.1223642183999996</c:v>
                </c:pt>
                <c:pt idx="15975">
                  <c:v>8.0591492933800009</c:v>
                </c:pt>
                <c:pt idx="15976">
                  <c:v>7.93816322175</c:v>
                </c:pt>
                <c:pt idx="15977">
                  <c:v>7.8122662498800004</c:v>
                </c:pt>
                <c:pt idx="15978">
                  <c:v>7.5781766603799996</c:v>
                </c:pt>
                <c:pt idx="15979">
                  <c:v>7.4664099519500002</c:v>
                </c:pt>
                <c:pt idx="15980">
                  <c:v>7.4350569594899998</c:v>
                </c:pt>
                <c:pt idx="15981">
                  <c:v>7.4238778534899996</c:v>
                </c:pt>
                <c:pt idx="15982">
                  <c:v>7.4110036706800004</c:v>
                </c:pt>
                <c:pt idx="15983">
                  <c:v>7.56279361107</c:v>
                </c:pt>
                <c:pt idx="15984">
                  <c:v>7.76882711924</c:v>
                </c:pt>
                <c:pt idx="15985">
                  <c:v>7.8803623114399999</c:v>
                </c:pt>
                <c:pt idx="15986">
                  <c:v>7.96483672996</c:v>
                </c:pt>
                <c:pt idx="15987">
                  <c:v>8.0313218127199999</c:v>
                </c:pt>
                <c:pt idx="15988">
                  <c:v>7.9707664716800002</c:v>
                </c:pt>
                <c:pt idx="15989">
                  <c:v>7.82409182457</c:v>
                </c:pt>
                <c:pt idx="15990">
                  <c:v>7.6581611717299998</c:v>
                </c:pt>
                <c:pt idx="15991">
                  <c:v>7.4763121118700004</c:v>
                </c:pt>
                <c:pt idx="15992">
                  <c:v>7.2170208779399996</c:v>
                </c:pt>
                <c:pt idx="15993">
                  <c:v>7.2085287189900003</c:v>
                </c:pt>
                <c:pt idx="15994">
                  <c:v>7.3977418674199997</c:v>
                </c:pt>
                <c:pt idx="15995">
                  <c:v>7.45121204301</c:v>
                </c:pt>
                <c:pt idx="15996">
                  <c:v>7.5721914755000004</c:v>
                </c:pt>
                <c:pt idx="15997">
                  <c:v>7.6907125818199997</c:v>
                </c:pt>
                <c:pt idx="15998">
                  <c:v>7.7706777544800003</c:v>
                </c:pt>
                <c:pt idx="15999">
                  <c:v>7.92976624815</c:v>
                </c:pt>
                <c:pt idx="16000">
                  <c:v>8.1297493026800005</c:v>
                </c:pt>
                <c:pt idx="16001">
                  <c:v>8.4635705344899996</c:v>
                </c:pt>
                <c:pt idx="16002">
                  <c:v>8.8407014567100006</c:v>
                </c:pt>
                <c:pt idx="16003">
                  <c:v>9.0069702872300006</c:v>
                </c:pt>
                <c:pt idx="16004">
                  <c:v>9.1398208133699992</c:v>
                </c:pt>
                <c:pt idx="16005">
                  <c:v>9.1857108155499994</c:v>
                </c:pt>
                <c:pt idx="16006">
                  <c:v>9.1363159078499994</c:v>
                </c:pt>
                <c:pt idx="16007">
                  <c:v>9.1577199598999997</c:v>
                </c:pt>
                <c:pt idx="16008">
                  <c:v>9.2334017770700001</c:v>
                </c:pt>
                <c:pt idx="16009">
                  <c:v>9.3516934557599996</c:v>
                </c:pt>
                <c:pt idx="16010">
                  <c:v>9.4131673060499992</c:v>
                </c:pt>
                <c:pt idx="16011">
                  <c:v>9.3783637124699997</c:v>
                </c:pt>
                <c:pt idx="16012">
                  <c:v>9.4007468005400003</c:v>
                </c:pt>
                <c:pt idx="16013">
                  <c:v>9.2777234531099992</c:v>
                </c:pt>
                <c:pt idx="16014">
                  <c:v>9.2626438244399996</c:v>
                </c:pt>
                <c:pt idx="16015">
                  <c:v>9.3423925904399994</c:v>
                </c:pt>
                <c:pt idx="16016">
                  <c:v>9.5570942212399999</c:v>
                </c:pt>
                <c:pt idx="16017">
                  <c:v>9.7565990890599998</c:v>
                </c:pt>
                <c:pt idx="16018">
                  <c:v>9.6999718468000005</c:v>
                </c:pt>
                <c:pt idx="16019">
                  <c:v>9.3245950303199994</c:v>
                </c:pt>
                <c:pt idx="16020">
                  <c:v>9.2210279891399995</c:v>
                </c:pt>
                <c:pt idx="16021">
                  <c:v>9.0240860186000003</c:v>
                </c:pt>
                <c:pt idx="16022">
                  <c:v>8.8229851785300006</c:v>
                </c:pt>
                <c:pt idx="16023">
                  <c:v>8.4399421107800006</c:v>
                </c:pt>
                <c:pt idx="16024">
                  <c:v>8.1863585399499996</c:v>
                </c:pt>
                <c:pt idx="16025">
                  <c:v>7.9634453384499997</c:v>
                </c:pt>
                <c:pt idx="16026">
                  <c:v>7.7206413252199999</c:v>
                </c:pt>
                <c:pt idx="16027">
                  <c:v>7.4800932015399999</c:v>
                </c:pt>
                <c:pt idx="16028">
                  <c:v>7.4307914938200001</c:v>
                </c:pt>
                <c:pt idx="16029">
                  <c:v>7.4557500780400003</c:v>
                </c:pt>
                <c:pt idx="16030">
                  <c:v>7.4134002105899999</c:v>
                </c:pt>
                <c:pt idx="16031">
                  <c:v>7.3187461954900002</c:v>
                </c:pt>
                <c:pt idx="16032">
                  <c:v>7.2606147676999999</c:v>
                </c:pt>
                <c:pt idx="16033">
                  <c:v>7.2719840910000002</c:v>
                </c:pt>
                <c:pt idx="16034">
                  <c:v>7.4158637899300004</c:v>
                </c:pt>
                <c:pt idx="16035">
                  <c:v>7.3690867337899997</c:v>
                </c:pt>
                <c:pt idx="16036">
                  <c:v>7.2754893065299999</c:v>
                </c:pt>
                <c:pt idx="16037">
                  <c:v>7.2113916194099996</c:v>
                </c:pt>
                <c:pt idx="16038">
                  <c:v>7.5602583785600004</c:v>
                </c:pt>
                <c:pt idx="16039">
                  <c:v>7.9795968793799998</c:v>
                </c:pt>
                <c:pt idx="16040">
                  <c:v>8.25032587828</c:v>
                </c:pt>
                <c:pt idx="16041">
                  <c:v>8.5944405319600001</c:v>
                </c:pt>
                <c:pt idx="16042">
                  <c:v>8.8034375873300004</c:v>
                </c:pt>
                <c:pt idx="16043">
                  <c:v>8.8614720114299992</c:v>
                </c:pt>
                <c:pt idx="16044">
                  <c:v>8.6714575226099999</c:v>
                </c:pt>
                <c:pt idx="16045">
                  <c:v>8.4370647401699994</c:v>
                </c:pt>
                <c:pt idx="16046">
                  <c:v>8.3583851909900009</c:v>
                </c:pt>
                <c:pt idx="16047">
                  <c:v>8.3916523096900004</c:v>
                </c:pt>
                <c:pt idx="16048">
                  <c:v>8.3718586281499991</c:v>
                </c:pt>
                <c:pt idx="16049">
                  <c:v>8.3170610707500003</c:v>
                </c:pt>
                <c:pt idx="16050">
                  <c:v>8.2806285542399998</c:v>
                </c:pt>
                <c:pt idx="16051">
                  <c:v>8.3306093529500007</c:v>
                </c:pt>
                <c:pt idx="16052">
                  <c:v>8.4259010458599999</c:v>
                </c:pt>
                <c:pt idx="16053">
                  <c:v>8.5049200245000005</c:v>
                </c:pt>
                <c:pt idx="16054">
                  <c:v>8.5293755754700005</c:v>
                </c:pt>
                <c:pt idx="16055">
                  <c:v>8.5170009442900003</c:v>
                </c:pt>
                <c:pt idx="16056">
                  <c:v>8.5576478593999994</c:v>
                </c:pt>
                <c:pt idx="16057">
                  <c:v>8.6185142147100002</c:v>
                </c:pt>
                <c:pt idx="16058">
                  <c:v>8.5880382807500002</c:v>
                </c:pt>
                <c:pt idx="16059">
                  <c:v>8.5000594761099997</c:v>
                </c:pt>
                <c:pt idx="16060">
                  <c:v>8.4023864158200006</c:v>
                </c:pt>
                <c:pt idx="16061">
                  <c:v>8.3323948666599996</c:v>
                </c:pt>
                <c:pt idx="16062">
                  <c:v>8.2363635013500005</c:v>
                </c:pt>
                <c:pt idx="16063">
                  <c:v>8.1092984930099998</c:v>
                </c:pt>
                <c:pt idx="16064">
                  <c:v>7.9997208391400001</c:v>
                </c:pt>
                <c:pt idx="16065">
                  <c:v>7.9033542303499997</c:v>
                </c:pt>
                <c:pt idx="16066">
                  <c:v>8.0187080475699997</c:v>
                </c:pt>
                <c:pt idx="16067">
                  <c:v>8.1791623688299993</c:v>
                </c:pt>
                <c:pt idx="16068">
                  <c:v>8.2597044392299992</c:v>
                </c:pt>
                <c:pt idx="16069">
                  <c:v>8.2669803360700005</c:v>
                </c:pt>
                <c:pt idx="16070">
                  <c:v>8.2282484712800006</c:v>
                </c:pt>
                <c:pt idx="16071">
                  <c:v>8.2394871763000008</c:v>
                </c:pt>
                <c:pt idx="16072">
                  <c:v>8.2786760878199992</c:v>
                </c:pt>
                <c:pt idx="16073">
                  <c:v>8.3028754469500008</c:v>
                </c:pt>
                <c:pt idx="16074">
                  <c:v>8.3249782031400006</c:v>
                </c:pt>
                <c:pt idx="16075">
                  <c:v>8.3211893466200006</c:v>
                </c:pt>
                <c:pt idx="16076">
                  <c:v>8.2733482129099993</c:v>
                </c:pt>
                <c:pt idx="16077">
                  <c:v>8.14506561486</c:v>
                </c:pt>
                <c:pt idx="16078">
                  <c:v>8.1011810846600003</c:v>
                </c:pt>
                <c:pt idx="16079">
                  <c:v>8.1503590386300004</c:v>
                </c:pt>
                <c:pt idx="16080">
                  <c:v>8.2600652556000007</c:v>
                </c:pt>
                <c:pt idx="16081">
                  <c:v>8.2827351566100003</c:v>
                </c:pt>
                <c:pt idx="16082">
                  <c:v>8.1343052732600007</c:v>
                </c:pt>
                <c:pt idx="16083">
                  <c:v>8.0989564634299995</c:v>
                </c:pt>
                <c:pt idx="16084">
                  <c:v>8.0442842242299992</c:v>
                </c:pt>
                <c:pt idx="16085">
                  <c:v>8.0702556164499999</c:v>
                </c:pt>
                <c:pt idx="16086">
                  <c:v>8.1617151257400007</c:v>
                </c:pt>
                <c:pt idx="16087">
                  <c:v>8.3033155594300005</c:v>
                </c:pt>
                <c:pt idx="16088">
                  <c:v>8.4625427336399994</c:v>
                </c:pt>
                <c:pt idx="16089">
                  <c:v>8.5892644560099995</c:v>
                </c:pt>
                <c:pt idx="16090">
                  <c:v>8.6277988184200005</c:v>
                </c:pt>
                <c:pt idx="16091">
                  <c:v>8.6440071988400007</c:v>
                </c:pt>
                <c:pt idx="16092">
                  <c:v>8.6630150874199998</c:v>
                </c:pt>
                <c:pt idx="16093">
                  <c:v>8.5915862377900005</c:v>
                </c:pt>
                <c:pt idx="16094">
                  <c:v>8.5612801688100006</c:v>
                </c:pt>
                <c:pt idx="16095">
                  <c:v>8.5266927829300005</c:v>
                </c:pt>
                <c:pt idx="16096">
                  <c:v>8.4951319802899992</c:v>
                </c:pt>
                <c:pt idx="16097">
                  <c:v>8.5785274737199995</c:v>
                </c:pt>
                <c:pt idx="16098">
                  <c:v>8.4908526646400002</c:v>
                </c:pt>
                <c:pt idx="16099">
                  <c:v>8.3116533205300005</c:v>
                </c:pt>
                <c:pt idx="16100">
                  <c:v>8.0422801735</c:v>
                </c:pt>
                <c:pt idx="16101">
                  <c:v>7.9954037171500003</c:v>
                </c:pt>
                <c:pt idx="16102">
                  <c:v>7.9635729791400003</c:v>
                </c:pt>
                <c:pt idx="16103">
                  <c:v>7.9022930635800002</c:v>
                </c:pt>
                <c:pt idx="16104">
                  <c:v>7.8595300109500004</c:v>
                </c:pt>
                <c:pt idx="16105">
                  <c:v>7.8939194617700004</c:v>
                </c:pt>
                <c:pt idx="16106">
                  <c:v>7.85415370621</c:v>
                </c:pt>
                <c:pt idx="16107">
                  <c:v>7.7457251931800002</c:v>
                </c:pt>
                <c:pt idx="16108">
                  <c:v>7.63004481772</c:v>
                </c:pt>
                <c:pt idx="16109">
                  <c:v>7.6053173130399996</c:v>
                </c:pt>
                <c:pt idx="16110">
                  <c:v>7.6800753246999998</c:v>
                </c:pt>
                <c:pt idx="16111">
                  <c:v>7.8891141031199998</c:v>
                </c:pt>
                <c:pt idx="16112">
                  <c:v>8.2126560627000007</c:v>
                </c:pt>
                <c:pt idx="16113">
                  <c:v>8.1472507707799995</c:v>
                </c:pt>
                <c:pt idx="16114">
                  <c:v>7.9940287297300001</c:v>
                </c:pt>
                <c:pt idx="16115">
                  <c:v>7.8532589106500001</c:v>
                </c:pt>
                <c:pt idx="16116">
                  <c:v>7.7430728273599998</c:v>
                </c:pt>
                <c:pt idx="16117">
                  <c:v>7.8261254956000004</c:v>
                </c:pt>
                <c:pt idx="16118">
                  <c:v>7.7066302454700004</c:v>
                </c:pt>
                <c:pt idx="16119">
                  <c:v>7.3185525897500003</c:v>
                </c:pt>
                <c:pt idx="16120">
                  <c:v>7.0227152975599996</c:v>
                </c:pt>
                <c:pt idx="16121">
                  <c:v>6.72545932398</c:v>
                </c:pt>
                <c:pt idx="16122">
                  <c:v>6.3831721774699997</c:v>
                </c:pt>
                <c:pt idx="16123">
                  <c:v>6.2177734112899996</c:v>
                </c:pt>
                <c:pt idx="16124">
                  <c:v>5.9315941619599997</c:v>
                </c:pt>
                <c:pt idx="16125">
                  <c:v>5.6797262435600002</c:v>
                </c:pt>
                <c:pt idx="16126">
                  <c:v>5.5476532973600001</c:v>
                </c:pt>
                <c:pt idx="16127">
                  <c:v>5.4814553545600004</c:v>
                </c:pt>
                <c:pt idx="16128">
                  <c:v>5.56856028257</c:v>
                </c:pt>
                <c:pt idx="16129">
                  <c:v>5.5762083366999997</c:v>
                </c:pt>
                <c:pt idx="16130">
                  <c:v>5.5504197556900001</c:v>
                </c:pt>
                <c:pt idx="16131">
                  <c:v>5.5407745440899996</c:v>
                </c:pt>
                <c:pt idx="16132">
                  <c:v>5.6150952499600004</c:v>
                </c:pt>
                <c:pt idx="16133">
                  <c:v>5.5686210575299997</c:v>
                </c:pt>
                <c:pt idx="16134">
                  <c:v>5.69654633693</c:v>
                </c:pt>
                <c:pt idx="16135">
                  <c:v>5.9246304693600003</c:v>
                </c:pt>
                <c:pt idx="16136">
                  <c:v>6.4235203400899996</c:v>
                </c:pt>
                <c:pt idx="16137">
                  <c:v>7.1106934744099997</c:v>
                </c:pt>
                <c:pt idx="16138">
                  <c:v>7.6255401466899997</c:v>
                </c:pt>
                <c:pt idx="16139">
                  <c:v>7.5681136925399999</c:v>
                </c:pt>
                <c:pt idx="16140">
                  <c:v>7.3961827363000001</c:v>
                </c:pt>
                <c:pt idx="16141">
                  <c:v>7.1211272018200003</c:v>
                </c:pt>
                <c:pt idx="16142">
                  <c:v>6.9241037041300002</c:v>
                </c:pt>
                <c:pt idx="16143">
                  <c:v>6.9350948386800004</c:v>
                </c:pt>
                <c:pt idx="16144">
                  <c:v>6.9152101160799999</c:v>
                </c:pt>
                <c:pt idx="16145">
                  <c:v>6.8663989499699998</c:v>
                </c:pt>
                <c:pt idx="16146">
                  <c:v>6.6524794031800001</c:v>
                </c:pt>
                <c:pt idx="16147">
                  <c:v>6.5281033643799997</c:v>
                </c:pt>
                <c:pt idx="16148">
                  <c:v>6.4144018173199999</c:v>
                </c:pt>
                <c:pt idx="16149">
                  <c:v>6.3419790778799996</c:v>
                </c:pt>
                <c:pt idx="16150">
                  <c:v>6.2974396351499999</c:v>
                </c:pt>
                <c:pt idx="16151">
                  <c:v>6.3037785658500001</c:v>
                </c:pt>
                <c:pt idx="16152">
                  <c:v>6.3366917452099996</c:v>
                </c:pt>
                <c:pt idx="16153">
                  <c:v>6.3206169460500004</c:v>
                </c:pt>
                <c:pt idx="16154">
                  <c:v>6.3281892295800004</c:v>
                </c:pt>
                <c:pt idx="16155">
                  <c:v>6.3473656106299998</c:v>
                </c:pt>
                <c:pt idx="16156">
                  <c:v>6.33523577316</c:v>
                </c:pt>
                <c:pt idx="16157">
                  <c:v>6.68922536024</c:v>
                </c:pt>
                <c:pt idx="16158">
                  <c:v>6.9331109082099998</c:v>
                </c:pt>
                <c:pt idx="16159">
                  <c:v>7.0638600770700002</c:v>
                </c:pt>
                <c:pt idx="16160">
                  <c:v>7.0908998050200003</c:v>
                </c:pt>
                <c:pt idx="16161">
                  <c:v>7.0518664064900003</c:v>
                </c:pt>
                <c:pt idx="16162">
                  <c:v>7.0045570149899996</c:v>
                </c:pt>
                <c:pt idx="16163">
                  <c:v>6.894925819</c:v>
                </c:pt>
                <c:pt idx="16164">
                  <c:v>6.7250471986299996</c:v>
                </c:pt>
                <c:pt idx="16165">
                  <c:v>6.6420276570899999</c:v>
                </c:pt>
                <c:pt idx="16166">
                  <c:v>6.5936724988700002</c:v>
                </c:pt>
                <c:pt idx="16167">
                  <c:v>6.5708123691699996</c:v>
                </c:pt>
                <c:pt idx="16168">
                  <c:v>6.5176232971600001</c:v>
                </c:pt>
                <c:pt idx="16169">
                  <c:v>6.4872744983299997</c:v>
                </c:pt>
                <c:pt idx="16170">
                  <c:v>6.4136725071000003</c:v>
                </c:pt>
                <c:pt idx="16171">
                  <c:v>6.2844101448299998</c:v>
                </c:pt>
                <c:pt idx="16172">
                  <c:v>6.1989061429500003</c:v>
                </c:pt>
                <c:pt idx="16173">
                  <c:v>6.1547673537799996</c:v>
                </c:pt>
                <c:pt idx="16174">
                  <c:v>6.3205838594400001</c:v>
                </c:pt>
                <c:pt idx="16175">
                  <c:v>6.3774585090700002</c:v>
                </c:pt>
                <c:pt idx="16176">
                  <c:v>6.3804407760300004</c:v>
                </c:pt>
                <c:pt idx="16177">
                  <c:v>6.3349904749099997</c:v>
                </c:pt>
                <c:pt idx="16178">
                  <c:v>6.4175572231200002</c:v>
                </c:pt>
                <c:pt idx="16179">
                  <c:v>6.4322365506899999</c:v>
                </c:pt>
                <c:pt idx="16180">
                  <c:v>6.42108914718</c:v>
                </c:pt>
                <c:pt idx="16181">
                  <c:v>6.4549420355400002</c:v>
                </c:pt>
                <c:pt idx="16182">
                  <c:v>6.4824385641999998</c:v>
                </c:pt>
                <c:pt idx="16183">
                  <c:v>6.4804972447899996</c:v>
                </c:pt>
                <c:pt idx="16184">
                  <c:v>6.4668086067999999</c:v>
                </c:pt>
                <c:pt idx="16185">
                  <c:v>6.4933532194000003</c:v>
                </c:pt>
                <c:pt idx="16186">
                  <c:v>6.5044830878899997</c:v>
                </c:pt>
                <c:pt idx="16187">
                  <c:v>6.47985884712</c:v>
                </c:pt>
                <c:pt idx="16188">
                  <c:v>6.5194655177299996</c:v>
                </c:pt>
                <c:pt idx="16189">
                  <c:v>6.4965381755699996</c:v>
                </c:pt>
                <c:pt idx="16190">
                  <c:v>6.4914934468999999</c:v>
                </c:pt>
                <c:pt idx="16191">
                  <c:v>6.4431389864400002</c:v>
                </c:pt>
                <c:pt idx="16192">
                  <c:v>6.4120850404800001</c:v>
                </c:pt>
                <c:pt idx="16193">
                  <c:v>6.37103277839</c:v>
                </c:pt>
                <c:pt idx="16194">
                  <c:v>6.3605618457600004</c:v>
                </c:pt>
                <c:pt idx="16195">
                  <c:v>6.3450518665000004</c:v>
                </c:pt>
                <c:pt idx="16196">
                  <c:v>6.2878710142000003</c:v>
                </c:pt>
                <c:pt idx="16197">
                  <c:v>6.2749853407799998</c:v>
                </c:pt>
                <c:pt idx="16198">
                  <c:v>6.2433302498499996</c:v>
                </c:pt>
                <c:pt idx="16199">
                  <c:v>6.2059964999300004</c:v>
                </c:pt>
                <c:pt idx="16200">
                  <c:v>6.2304607286899998</c:v>
                </c:pt>
                <c:pt idx="16201">
                  <c:v>6.2455132898999999</c:v>
                </c:pt>
                <c:pt idx="16202">
                  <c:v>6.4018026541099999</c:v>
                </c:pt>
                <c:pt idx="16203">
                  <c:v>6.6275395459700004</c:v>
                </c:pt>
                <c:pt idx="16204">
                  <c:v>6.7993203722000004</c:v>
                </c:pt>
                <c:pt idx="16205">
                  <c:v>7.0505845679899997</c:v>
                </c:pt>
                <c:pt idx="16206">
                  <c:v>7.3994579211899998</c:v>
                </c:pt>
                <c:pt idx="16207">
                  <c:v>7.6172376739500001</c:v>
                </c:pt>
                <c:pt idx="16208">
                  <c:v>7.8309265917899999</c:v>
                </c:pt>
                <c:pt idx="16209">
                  <c:v>8.1639423893600007</c:v>
                </c:pt>
                <c:pt idx="16210">
                  <c:v>8.3193654000400006</c:v>
                </c:pt>
                <c:pt idx="16211">
                  <c:v>8.4435783873899997</c:v>
                </c:pt>
                <c:pt idx="16212">
                  <c:v>8.5805799282600006</c:v>
                </c:pt>
                <c:pt idx="16213">
                  <c:v>8.5242082350100006</c:v>
                </c:pt>
                <c:pt idx="16214">
                  <c:v>8.4798163142000007</c:v>
                </c:pt>
                <c:pt idx="16215">
                  <c:v>8.4207881921799999</c:v>
                </c:pt>
                <c:pt idx="16216">
                  <c:v>8.3472679188299992</c:v>
                </c:pt>
                <c:pt idx="16217">
                  <c:v>8.2328797325699998</c:v>
                </c:pt>
                <c:pt idx="16218">
                  <c:v>7.9253279812999997</c:v>
                </c:pt>
                <c:pt idx="16219">
                  <c:v>7.5755760830699996</c:v>
                </c:pt>
                <c:pt idx="16220">
                  <c:v>7.2690597157400001</c:v>
                </c:pt>
                <c:pt idx="16221">
                  <c:v>7.0634099747399999</c:v>
                </c:pt>
                <c:pt idx="16222">
                  <c:v>6.9221797695599996</c:v>
                </c:pt>
                <c:pt idx="16223">
                  <c:v>6.6491828613699999</c:v>
                </c:pt>
                <c:pt idx="16224">
                  <c:v>6.38510120821</c:v>
                </c:pt>
                <c:pt idx="16225">
                  <c:v>6.1995304364899999</c:v>
                </c:pt>
                <c:pt idx="16226">
                  <c:v>5.8934217699999998</c:v>
                </c:pt>
                <c:pt idx="16227">
                  <c:v>5.6816487963400002</c:v>
                </c:pt>
                <c:pt idx="16228">
                  <c:v>5.6858172907000002</c:v>
                </c:pt>
                <c:pt idx="16229">
                  <c:v>5.6253438253399999</c:v>
                </c:pt>
                <c:pt idx="16230">
                  <c:v>5.6984900084000003</c:v>
                </c:pt>
                <c:pt idx="16231">
                  <c:v>5.99784411029</c:v>
                </c:pt>
                <c:pt idx="16232">
                  <c:v>5.7135344465299998</c:v>
                </c:pt>
                <c:pt idx="16233">
                  <c:v>5.0908411432399996</c:v>
                </c:pt>
                <c:pt idx="16234">
                  <c:v>4.8042750270100001</c:v>
                </c:pt>
                <c:pt idx="16235">
                  <c:v>4.6229321536399999</c:v>
                </c:pt>
                <c:pt idx="16236">
                  <c:v>4.6756296651299998</c:v>
                </c:pt>
                <c:pt idx="16237">
                  <c:v>4.7084822057600002</c:v>
                </c:pt>
                <c:pt idx="16238">
                  <c:v>4.7262170159299997</c:v>
                </c:pt>
                <c:pt idx="16239">
                  <c:v>4.7125827168800001</c:v>
                </c:pt>
                <c:pt idx="16240">
                  <c:v>4.7456135230000003</c:v>
                </c:pt>
                <c:pt idx="16241">
                  <c:v>4.7013309666899996</c:v>
                </c:pt>
                <c:pt idx="16242">
                  <c:v>4.6795768474899999</c:v>
                </c:pt>
                <c:pt idx="16243">
                  <c:v>4.6613735793900002</c:v>
                </c:pt>
                <c:pt idx="16244">
                  <c:v>4.6420281896300004</c:v>
                </c:pt>
                <c:pt idx="16245">
                  <c:v>4.6676004767799997</c:v>
                </c:pt>
                <c:pt idx="16246">
                  <c:v>4.68342786988</c:v>
                </c:pt>
                <c:pt idx="16247">
                  <c:v>4.6925208084900003</c:v>
                </c:pt>
                <c:pt idx="16248">
                  <c:v>4.6894436078800004</c:v>
                </c:pt>
                <c:pt idx="16249">
                  <c:v>4.5428127290100004</c:v>
                </c:pt>
                <c:pt idx="16250">
                  <c:v>4.5276680150499997</c:v>
                </c:pt>
                <c:pt idx="16251">
                  <c:v>4.5089607201200002</c:v>
                </c:pt>
                <c:pt idx="16252">
                  <c:v>4.4620740405900001</c:v>
                </c:pt>
                <c:pt idx="16253">
                  <c:v>4.44100058152</c:v>
                </c:pt>
                <c:pt idx="16254">
                  <c:v>4.6723782438199999</c:v>
                </c:pt>
                <c:pt idx="16255">
                  <c:v>4.9380162158200003</c:v>
                </c:pt>
                <c:pt idx="16256">
                  <c:v>5.2451527764600003</c:v>
                </c:pt>
                <c:pt idx="16257">
                  <c:v>5.5448570796999999</c:v>
                </c:pt>
                <c:pt idx="16258">
                  <c:v>5.4491861655099996</c:v>
                </c:pt>
                <c:pt idx="16259">
                  <c:v>5.5160911179800003</c:v>
                </c:pt>
                <c:pt idx="16260">
                  <c:v>5.5578047507899999</c:v>
                </c:pt>
                <c:pt idx="16261">
                  <c:v>5.4771778897100001</c:v>
                </c:pt>
                <c:pt idx="16262">
                  <c:v>5.4068882295799998</c:v>
                </c:pt>
                <c:pt idx="16263">
                  <c:v>5.38485143713</c:v>
                </c:pt>
                <c:pt idx="16264">
                  <c:v>5.2982423944399999</c:v>
                </c:pt>
                <c:pt idx="16265">
                  <c:v>5.1629990395899998</c:v>
                </c:pt>
                <c:pt idx="16266">
                  <c:v>5.0233445650500004</c:v>
                </c:pt>
                <c:pt idx="16267">
                  <c:v>4.9511317988699997</c:v>
                </c:pt>
                <c:pt idx="16268">
                  <c:v>4.8821721697999996</c:v>
                </c:pt>
                <c:pt idx="16269">
                  <c:v>4.7673150304599998</c:v>
                </c:pt>
                <c:pt idx="16270">
                  <c:v>4.7766325676300001</c:v>
                </c:pt>
                <c:pt idx="16271">
                  <c:v>4.7535993999599997</c:v>
                </c:pt>
                <c:pt idx="16272">
                  <c:v>4.7773662012899996</c:v>
                </c:pt>
                <c:pt idx="16273">
                  <c:v>4.9180760539500001</c:v>
                </c:pt>
                <c:pt idx="16274">
                  <c:v>5.3011716653400001</c:v>
                </c:pt>
                <c:pt idx="16275">
                  <c:v>5.6750112694899997</c:v>
                </c:pt>
                <c:pt idx="16276">
                  <c:v>5.7528036164399996</c:v>
                </c:pt>
                <c:pt idx="16277">
                  <c:v>5.7812973881499996</c:v>
                </c:pt>
                <c:pt idx="16278">
                  <c:v>5.9770909571799997</c:v>
                </c:pt>
                <c:pt idx="16279">
                  <c:v>6.24276303098</c:v>
                </c:pt>
                <c:pt idx="16280">
                  <c:v>6.5583663665699996</c:v>
                </c:pt>
                <c:pt idx="16281">
                  <c:v>6.7637679951600003</c:v>
                </c:pt>
                <c:pt idx="16282">
                  <c:v>6.8717457979500001</c:v>
                </c:pt>
                <c:pt idx="16283">
                  <c:v>6.9369717661700001</c:v>
                </c:pt>
                <c:pt idx="16284">
                  <c:v>7.0904493155299999</c:v>
                </c:pt>
                <c:pt idx="16285">
                  <c:v>7.1018977101700003</c:v>
                </c:pt>
                <c:pt idx="16286">
                  <c:v>6.9416198109299998</c:v>
                </c:pt>
                <c:pt idx="16287">
                  <c:v>6.8092334690899996</c:v>
                </c:pt>
                <c:pt idx="16288">
                  <c:v>6.7281785268699998</c:v>
                </c:pt>
                <c:pt idx="16289">
                  <c:v>6.6755539839900004</c:v>
                </c:pt>
                <c:pt idx="16290">
                  <c:v>6.6436472457000004</c:v>
                </c:pt>
                <c:pt idx="16291">
                  <c:v>6.59930813183</c:v>
                </c:pt>
                <c:pt idx="16292">
                  <c:v>6.5478914778100004</c:v>
                </c:pt>
                <c:pt idx="16293">
                  <c:v>6.5252789250200003</c:v>
                </c:pt>
                <c:pt idx="16294">
                  <c:v>6.4913994933000003</c:v>
                </c:pt>
                <c:pt idx="16295">
                  <c:v>6.4056207608799998</c:v>
                </c:pt>
                <c:pt idx="16296">
                  <c:v>6.3004654331500003</c:v>
                </c:pt>
                <c:pt idx="16297">
                  <c:v>6.2519143874300003</c:v>
                </c:pt>
                <c:pt idx="16298">
                  <c:v>6.1653726067700001</c:v>
                </c:pt>
                <c:pt idx="16299">
                  <c:v>6.0576752601099999</c:v>
                </c:pt>
                <c:pt idx="16300">
                  <c:v>5.9732669136399998</c:v>
                </c:pt>
                <c:pt idx="16301">
                  <c:v>5.91060507174</c:v>
                </c:pt>
                <c:pt idx="16302">
                  <c:v>5.8756356388700004</c:v>
                </c:pt>
                <c:pt idx="16303">
                  <c:v>5.8792333285899998</c:v>
                </c:pt>
                <c:pt idx="16304">
                  <c:v>5.9112741585600004</c:v>
                </c:pt>
                <c:pt idx="16305">
                  <c:v>5.9047495645300003</c:v>
                </c:pt>
                <c:pt idx="16306">
                  <c:v>5.9702210001599996</c:v>
                </c:pt>
                <c:pt idx="16307">
                  <c:v>5.8708971391800002</c:v>
                </c:pt>
                <c:pt idx="16308">
                  <c:v>5.7845802092799996</c:v>
                </c:pt>
                <c:pt idx="16309">
                  <c:v>5.81828812971</c:v>
                </c:pt>
                <c:pt idx="16310">
                  <c:v>5.7898014910800004</c:v>
                </c:pt>
                <c:pt idx="16311">
                  <c:v>5.8619234593399998</c:v>
                </c:pt>
                <c:pt idx="16312">
                  <c:v>5.8040352553699996</c:v>
                </c:pt>
                <c:pt idx="16313">
                  <c:v>5.7002319933500001</c:v>
                </c:pt>
                <c:pt idx="16314">
                  <c:v>5.6651535193799996</c:v>
                </c:pt>
                <c:pt idx="16315">
                  <c:v>5.6423675836799996</c:v>
                </c:pt>
                <c:pt idx="16316">
                  <c:v>5.6304661297300003</c:v>
                </c:pt>
                <c:pt idx="16317">
                  <c:v>5.5938494649899999</c:v>
                </c:pt>
                <c:pt idx="16318">
                  <c:v>5.4835696247000003</c:v>
                </c:pt>
                <c:pt idx="16319">
                  <c:v>5.2402942213900001</c:v>
                </c:pt>
                <c:pt idx="16320">
                  <c:v>5.1721196834600001</c:v>
                </c:pt>
                <c:pt idx="16321">
                  <c:v>5.0663315300300003</c:v>
                </c:pt>
                <c:pt idx="16322">
                  <c:v>4.8618478629700004</c:v>
                </c:pt>
                <c:pt idx="16323">
                  <c:v>4.9853854879700004</c:v>
                </c:pt>
                <c:pt idx="16324">
                  <c:v>5.0038422255599997</c:v>
                </c:pt>
                <c:pt idx="16325">
                  <c:v>4.9281638393399998</c:v>
                </c:pt>
                <c:pt idx="16326">
                  <c:v>5.0298073213099999</c:v>
                </c:pt>
                <c:pt idx="16327">
                  <c:v>5.1210376202500001</c:v>
                </c:pt>
                <c:pt idx="16328">
                  <c:v>5.0875627661899996</c:v>
                </c:pt>
                <c:pt idx="16329">
                  <c:v>5.1898583776000002</c:v>
                </c:pt>
                <c:pt idx="16330">
                  <c:v>5.4156782098500003</c:v>
                </c:pt>
                <c:pt idx="16331">
                  <c:v>5.4576170037600003</c:v>
                </c:pt>
                <c:pt idx="16332">
                  <c:v>5.4430692464500003</c:v>
                </c:pt>
                <c:pt idx="16333">
                  <c:v>5.4817789433700002</c:v>
                </c:pt>
                <c:pt idx="16334">
                  <c:v>5.5585299384000004</c:v>
                </c:pt>
                <c:pt idx="16335">
                  <c:v>5.6236060849199996</c:v>
                </c:pt>
                <c:pt idx="16336">
                  <c:v>5.72328331816</c:v>
                </c:pt>
                <c:pt idx="16337">
                  <c:v>5.8742936383900002</c:v>
                </c:pt>
                <c:pt idx="16338">
                  <c:v>6.0386956004399996</c:v>
                </c:pt>
                <c:pt idx="16339">
                  <c:v>6.1774709403200001</c:v>
                </c:pt>
                <c:pt idx="16340">
                  <c:v>6.36894114546</c:v>
                </c:pt>
                <c:pt idx="16341">
                  <c:v>6.4193524332400003</c:v>
                </c:pt>
                <c:pt idx="16342">
                  <c:v>6.45652185426</c:v>
                </c:pt>
                <c:pt idx="16343">
                  <c:v>6.4993980854100002</c:v>
                </c:pt>
                <c:pt idx="16344">
                  <c:v>6.4792349159800002</c:v>
                </c:pt>
                <c:pt idx="16345">
                  <c:v>6.1234122978799999</c:v>
                </c:pt>
                <c:pt idx="16346">
                  <c:v>6.1795690716299996</c:v>
                </c:pt>
                <c:pt idx="16347">
                  <c:v>6.3518886450599998</c:v>
                </c:pt>
                <c:pt idx="16348">
                  <c:v>6.4808649541300003</c:v>
                </c:pt>
                <c:pt idx="16349">
                  <c:v>6.62339920372</c:v>
                </c:pt>
                <c:pt idx="16350">
                  <c:v>6.7395152393000002</c:v>
                </c:pt>
                <c:pt idx="16351">
                  <c:v>7.1010207853900003</c:v>
                </c:pt>
                <c:pt idx="16352">
                  <c:v>7.2478843596800004</c:v>
                </c:pt>
                <c:pt idx="16353">
                  <c:v>7.3314844832699997</c:v>
                </c:pt>
                <c:pt idx="16354">
                  <c:v>7.3072012062500002</c:v>
                </c:pt>
                <c:pt idx="16355">
                  <c:v>7.1547889941599996</c:v>
                </c:pt>
                <c:pt idx="16356">
                  <c:v>7.1827845037799998</c:v>
                </c:pt>
                <c:pt idx="16357">
                  <c:v>7.2447191049399997</c:v>
                </c:pt>
                <c:pt idx="16358">
                  <c:v>7.2994254160800001</c:v>
                </c:pt>
                <c:pt idx="16359">
                  <c:v>7.2513391263300004</c:v>
                </c:pt>
                <c:pt idx="16360">
                  <c:v>7.0722601064199999</c:v>
                </c:pt>
                <c:pt idx="16361">
                  <c:v>6.9538951071900001</c:v>
                </c:pt>
                <c:pt idx="16362">
                  <c:v>6.7211064463700003</c:v>
                </c:pt>
                <c:pt idx="16363">
                  <c:v>6.40820813835</c:v>
                </c:pt>
                <c:pt idx="16364">
                  <c:v>6.2619818724299998</c:v>
                </c:pt>
                <c:pt idx="16365">
                  <c:v>6.4193524332400003</c:v>
                </c:pt>
                <c:pt idx="16366">
                  <c:v>6.45652185426</c:v>
                </c:pt>
                <c:pt idx="16367">
                  <c:v>6.4993980854100002</c:v>
                </c:pt>
                <c:pt idx="16368">
                  <c:v>6.4792349159800002</c:v>
                </c:pt>
                <c:pt idx="16369">
                  <c:v>6.1234122978799999</c:v>
                </c:pt>
                <c:pt idx="16370">
                  <c:v>6.1795690716299996</c:v>
                </c:pt>
                <c:pt idx="16371">
                  <c:v>6.3518886450599998</c:v>
                </c:pt>
                <c:pt idx="16372">
                  <c:v>6.4808649541300003</c:v>
                </c:pt>
                <c:pt idx="16373">
                  <c:v>6.62339920372</c:v>
                </c:pt>
                <c:pt idx="16374">
                  <c:v>6.7395152393000002</c:v>
                </c:pt>
                <c:pt idx="16375">
                  <c:v>7.1010207853900003</c:v>
                </c:pt>
                <c:pt idx="16376">
                  <c:v>7.2478843596800004</c:v>
                </c:pt>
                <c:pt idx="16377">
                  <c:v>7.3314844832699997</c:v>
                </c:pt>
                <c:pt idx="16378">
                  <c:v>7.3072012062500002</c:v>
                </c:pt>
                <c:pt idx="16379">
                  <c:v>7.1547889941599996</c:v>
                </c:pt>
                <c:pt idx="16380">
                  <c:v>7.1827845037799998</c:v>
                </c:pt>
                <c:pt idx="16381">
                  <c:v>7.2447191049399997</c:v>
                </c:pt>
                <c:pt idx="16382">
                  <c:v>7.2994254160800001</c:v>
                </c:pt>
                <c:pt idx="16383">
                  <c:v>7.2513391263300004</c:v>
                </c:pt>
                <c:pt idx="16384">
                  <c:v>7.0722601064199999</c:v>
                </c:pt>
                <c:pt idx="16385">
                  <c:v>6.9538951071900001</c:v>
                </c:pt>
                <c:pt idx="16386">
                  <c:v>6.7211064463700003</c:v>
                </c:pt>
                <c:pt idx="16387">
                  <c:v>6.40820813835</c:v>
                </c:pt>
                <c:pt idx="16388">
                  <c:v>6.2619818724299998</c:v>
                </c:pt>
                <c:pt idx="16389">
                  <c:v>6.1599244423100004</c:v>
                </c:pt>
                <c:pt idx="16390">
                  <c:v>5.9168517174900002</c:v>
                </c:pt>
                <c:pt idx="16391">
                  <c:v>5.8732496377699999</c:v>
                </c:pt>
                <c:pt idx="16392">
                  <c:v>5.7243053764000003</c:v>
                </c:pt>
                <c:pt idx="16393">
                  <c:v>5.6442821751399999</c:v>
                </c:pt>
                <c:pt idx="16394">
                  <c:v>5.4557850182600003</c:v>
                </c:pt>
                <c:pt idx="16395">
                  <c:v>5.2999102377399998</c:v>
                </c:pt>
                <c:pt idx="16396">
                  <c:v>5.3271908765399996</c:v>
                </c:pt>
                <c:pt idx="16397">
                  <c:v>5.0641868477000003</c:v>
                </c:pt>
                <c:pt idx="16398">
                  <c:v>4.9771796633000003</c:v>
                </c:pt>
                <c:pt idx="16399">
                  <c:v>4.9002257797500004</c:v>
                </c:pt>
                <c:pt idx="16400">
                  <c:v>4.2893716906500003</c:v>
                </c:pt>
                <c:pt idx="16401">
                  <c:v>3.9411009350000001</c:v>
                </c:pt>
                <c:pt idx="16402">
                  <c:v>3.8728197956399999</c:v>
                </c:pt>
                <c:pt idx="16403">
                  <c:v>3.76143001232</c:v>
                </c:pt>
                <c:pt idx="16404">
                  <c:v>3.59233194319</c:v>
                </c:pt>
                <c:pt idx="16405">
                  <c:v>3.6222873911</c:v>
                </c:pt>
                <c:pt idx="16406">
                  <c:v>3.6007399258300001</c:v>
                </c:pt>
                <c:pt idx="16407">
                  <c:v>3.5234590036100002</c:v>
                </c:pt>
                <c:pt idx="16408">
                  <c:v>3.4858140098199999</c:v>
                </c:pt>
                <c:pt idx="16409">
                  <c:v>3.49841737143</c:v>
                </c:pt>
                <c:pt idx="16410">
                  <c:v>3.6093718690099998</c:v>
                </c:pt>
                <c:pt idx="16411">
                  <c:v>3.75359720897</c:v>
                </c:pt>
                <c:pt idx="16412">
                  <c:v>3.9003540727999999</c:v>
                </c:pt>
                <c:pt idx="16413">
                  <c:v>3.91477124699</c:v>
                </c:pt>
                <c:pt idx="16414">
                  <c:v>3.84572027851</c:v>
                </c:pt>
                <c:pt idx="16415">
                  <c:v>3.81732923072</c:v>
                </c:pt>
                <c:pt idx="16416">
                  <c:v>3.8568178745199999</c:v>
                </c:pt>
                <c:pt idx="16417">
                  <c:v>4.0074361653799997</c:v>
                </c:pt>
                <c:pt idx="16418">
                  <c:v>4.2691398606000002</c:v>
                </c:pt>
                <c:pt idx="16419">
                  <c:v>4.4516862998300004</c:v>
                </c:pt>
                <c:pt idx="16420">
                  <c:v>4.6951256776600001</c:v>
                </c:pt>
                <c:pt idx="16421">
                  <c:v>4.8382687404200002</c:v>
                </c:pt>
                <c:pt idx="16422">
                  <c:v>5.0059320711200002</c:v>
                </c:pt>
                <c:pt idx="16423">
                  <c:v>5.2036701221000001</c:v>
                </c:pt>
                <c:pt idx="16424">
                  <c:v>5.5786589190899996</c:v>
                </c:pt>
                <c:pt idx="16425">
                  <c:v>5.8738869170900001</c:v>
                </c:pt>
                <c:pt idx="16426">
                  <c:v>5.9688349728999999</c:v>
                </c:pt>
                <c:pt idx="16427">
                  <c:v>6.1115895271099996</c:v>
                </c:pt>
                <c:pt idx="16428">
                  <c:v>6.1928905507499996</c:v>
                </c:pt>
                <c:pt idx="16429">
                  <c:v>6.2196233383399999</c:v>
                </c:pt>
                <c:pt idx="16430">
                  <c:v>6.2843704971500003</c:v>
                </c:pt>
                <c:pt idx="16431">
                  <c:v>6.3224723403700001</c:v>
                </c:pt>
                <c:pt idx="16432">
                  <c:v>6.3721594726899999</c:v>
                </c:pt>
                <c:pt idx="16433">
                  <c:v>6.3857498058199997</c:v>
                </c:pt>
                <c:pt idx="16434">
                  <c:v>6.5168403350000004</c:v>
                </c:pt>
                <c:pt idx="16435">
                  <c:v>6.6819916624999998</c:v>
                </c:pt>
                <c:pt idx="16436">
                  <c:v>6.5797394138299996</c:v>
                </c:pt>
                <c:pt idx="16437">
                  <c:v>6.6016338190999999</c:v>
                </c:pt>
                <c:pt idx="16438">
                  <c:v>6.6520132797000002</c:v>
                </c:pt>
                <c:pt idx="16439">
                  <c:v>6.6375031262600004</c:v>
                </c:pt>
                <c:pt idx="16440">
                  <c:v>6.6105649181099997</c:v>
                </c:pt>
                <c:pt idx="16441">
                  <c:v>6.60889329883</c:v>
                </c:pt>
                <c:pt idx="16442">
                  <c:v>6.6626441922200001</c:v>
                </c:pt>
                <c:pt idx="16443">
                  <c:v>6.66838351034</c:v>
                </c:pt>
                <c:pt idx="16444">
                  <c:v>6.6127027873399999</c:v>
                </c:pt>
                <c:pt idx="16445">
                  <c:v>6.5872776322200002</c:v>
                </c:pt>
                <c:pt idx="16446">
                  <c:v>6.5895090231899998</c:v>
                </c:pt>
                <c:pt idx="16447">
                  <c:v>6.4594626104500001</c:v>
                </c:pt>
                <c:pt idx="16448">
                  <c:v>6.2536205206500002</c:v>
                </c:pt>
                <c:pt idx="16449">
                  <c:v>6.1138830095000003</c:v>
                </c:pt>
                <c:pt idx="16450">
                  <c:v>6.2376687879899997</c:v>
                </c:pt>
                <c:pt idx="16451">
                  <c:v>6.0579060436900001</c:v>
                </c:pt>
                <c:pt idx="16452">
                  <c:v>6.0959418144399997</c:v>
                </c:pt>
                <c:pt idx="16453">
                  <c:v>6.0889612590000004</c:v>
                </c:pt>
                <c:pt idx="16454">
                  <c:v>6.2369030768</c:v>
                </c:pt>
                <c:pt idx="16455">
                  <c:v>6.4350626930699999</c:v>
                </c:pt>
                <c:pt idx="16456">
                  <c:v>6.1929346194799999</c:v>
                </c:pt>
                <c:pt idx="16457">
                  <c:v>5.6067815643700003</c:v>
                </c:pt>
                <c:pt idx="16458">
                  <c:v>5.4024216886899996</c:v>
                </c:pt>
                <c:pt idx="16459">
                  <c:v>5.3819226919299998</c:v>
                </c:pt>
                <c:pt idx="16460">
                  <c:v>5.3566006830399999</c:v>
                </c:pt>
                <c:pt idx="16461">
                  <c:v>5.3719938150399997</c:v>
                </c:pt>
                <c:pt idx="16462">
                  <c:v>5.5085307454799999</c:v>
                </c:pt>
                <c:pt idx="16463">
                  <c:v>5.6382747315400001</c:v>
                </c:pt>
                <c:pt idx="16464">
                  <c:v>5.6255948795900004</c:v>
                </c:pt>
                <c:pt idx="16465">
                  <c:v>5.5164490959099997</c:v>
                </c:pt>
                <c:pt idx="16466">
                  <c:v>5.6806263924999998</c:v>
                </c:pt>
                <c:pt idx="16467">
                  <c:v>5.7769636968900002</c:v>
                </c:pt>
                <c:pt idx="16468">
                  <c:v>5.8112604438000002</c:v>
                </c:pt>
                <c:pt idx="16469">
                  <c:v>5.9068994769199996</c:v>
                </c:pt>
                <c:pt idx="16470">
                  <c:v>6.0700951290800003</c:v>
                </c:pt>
                <c:pt idx="16471">
                  <c:v>6.2279053536999998</c:v>
                </c:pt>
                <c:pt idx="16472">
                  <c:v>6.4913896518999996</c:v>
                </c:pt>
                <c:pt idx="16473">
                  <c:v>6.5297006031700002</c:v>
                </c:pt>
                <c:pt idx="16474">
                  <c:v>6.5659123579000003</c:v>
                </c:pt>
                <c:pt idx="16475">
                  <c:v>6.58411875008</c:v>
                </c:pt>
                <c:pt idx="16476">
                  <c:v>6.5628312521799996</c:v>
                </c:pt>
                <c:pt idx="16477">
                  <c:v>6.5448872539699998</c:v>
                </c:pt>
                <c:pt idx="16478">
                  <c:v>6.5908059504800001</c:v>
                </c:pt>
                <c:pt idx="16479">
                  <c:v>6.6072391932599999</c:v>
                </c:pt>
                <c:pt idx="16480">
                  <c:v>6.6089531317199999</c:v>
                </c:pt>
                <c:pt idx="16481">
                  <c:v>6.6846555217299999</c:v>
                </c:pt>
                <c:pt idx="16482">
                  <c:v>6.6651319088500003</c:v>
                </c:pt>
                <c:pt idx="16483">
                  <c:v>6.7112135900499998</c:v>
                </c:pt>
                <c:pt idx="16484">
                  <c:v>6.5629180679200001</c:v>
                </c:pt>
                <c:pt idx="16485">
                  <c:v>6.5521951945100003</c:v>
                </c:pt>
                <c:pt idx="16486">
                  <c:v>6.7082551988299999</c:v>
                </c:pt>
                <c:pt idx="16487">
                  <c:v>6.7857673804400003</c:v>
                </c:pt>
                <c:pt idx="16488">
                  <c:v>6.8628252737900004</c:v>
                </c:pt>
                <c:pt idx="16489">
                  <c:v>6.9175831143700002</c:v>
                </c:pt>
                <c:pt idx="16490">
                  <c:v>7.0700123492999998</c:v>
                </c:pt>
                <c:pt idx="16491">
                  <c:v>7.4145516469199997</c:v>
                </c:pt>
                <c:pt idx="16492">
                  <c:v>7.6063738390899998</c:v>
                </c:pt>
                <c:pt idx="16493">
                  <c:v>7.7839909772000002</c:v>
                </c:pt>
                <c:pt idx="16494">
                  <c:v>7.6072236903099997</c:v>
                </c:pt>
                <c:pt idx="16495">
                  <c:v>6.8025453904399997</c:v>
                </c:pt>
                <c:pt idx="16496">
                  <c:v>6.3832803061899996</c:v>
                </c:pt>
                <c:pt idx="16497">
                  <c:v>6.0867832286899999</c:v>
                </c:pt>
                <c:pt idx="16498">
                  <c:v>6.10914536732</c:v>
                </c:pt>
                <c:pt idx="16499">
                  <c:v>6.1259198587999997</c:v>
                </c:pt>
                <c:pt idx="16500">
                  <c:v>6.1727687065800003</c:v>
                </c:pt>
                <c:pt idx="16501">
                  <c:v>6.0603473597399997</c:v>
                </c:pt>
                <c:pt idx="16502">
                  <c:v>6.1202112615699997</c:v>
                </c:pt>
                <c:pt idx="16503">
                  <c:v>6.2202566265800003</c:v>
                </c:pt>
                <c:pt idx="16504">
                  <c:v>6.33946703276</c:v>
                </c:pt>
                <c:pt idx="16505">
                  <c:v>6.3151664179300004</c:v>
                </c:pt>
                <c:pt idx="16506">
                  <c:v>6.2874677021199998</c:v>
                </c:pt>
                <c:pt idx="16507">
                  <c:v>6.2461540800300002</c:v>
                </c:pt>
                <c:pt idx="16508">
                  <c:v>5.8595227849400002</c:v>
                </c:pt>
                <c:pt idx="16509">
                  <c:v>5.2164668800199996</c:v>
                </c:pt>
                <c:pt idx="16510">
                  <c:v>4.8051221608499999</c:v>
                </c:pt>
                <c:pt idx="16511">
                  <c:v>4.6626180774900003</c:v>
                </c:pt>
                <c:pt idx="16512">
                  <c:v>4.6197987251399999</c:v>
                </c:pt>
                <c:pt idx="16513">
                  <c:v>4.5477425059699996</c:v>
                </c:pt>
                <c:pt idx="16514">
                  <c:v>4.5279957522399998</c:v>
                </c:pt>
                <c:pt idx="16515">
                  <c:v>4.4376579292600002</c:v>
                </c:pt>
                <c:pt idx="16516">
                  <c:v>3.8692615480999999</c:v>
                </c:pt>
                <c:pt idx="16517">
                  <c:v>3.6984221650500002</c:v>
                </c:pt>
                <c:pt idx="16518">
                  <c:v>3.7473458927599999</c:v>
                </c:pt>
                <c:pt idx="16519">
                  <c:v>3.6423413815700001</c:v>
                </c:pt>
                <c:pt idx="16520">
                  <c:v>3.6930193673199998</c:v>
                </c:pt>
                <c:pt idx="16521">
                  <c:v>3.6763166564</c:v>
                </c:pt>
                <c:pt idx="16522">
                  <c:v>3.5119757425300002</c:v>
                </c:pt>
                <c:pt idx="16523">
                  <c:v>3.3774831055000001</c:v>
                </c:pt>
                <c:pt idx="16524">
                  <c:v>3.3336867428199999</c:v>
                </c:pt>
                <c:pt idx="16525">
                  <c:v>3.28517517996</c:v>
                </c:pt>
                <c:pt idx="16526">
                  <c:v>3.3390659546100001</c:v>
                </c:pt>
                <c:pt idx="16527">
                  <c:v>3.3310886850800001</c:v>
                </c:pt>
                <c:pt idx="16528">
                  <c:v>3.3893228946099998</c:v>
                </c:pt>
                <c:pt idx="16529">
                  <c:v>3.4361301485800002</c:v>
                </c:pt>
                <c:pt idx="16530">
                  <c:v>3.3960299360000001</c:v>
                </c:pt>
                <c:pt idx="16531">
                  <c:v>3.3456804397000002</c:v>
                </c:pt>
                <c:pt idx="16532">
                  <c:v>3.2996241828500001</c:v>
                </c:pt>
                <c:pt idx="16533">
                  <c:v>3.1752200265399999</c:v>
                </c:pt>
                <c:pt idx="16534">
                  <c:v>3.0801765293900001</c:v>
                </c:pt>
                <c:pt idx="16535">
                  <c:v>2.9716059089</c:v>
                </c:pt>
                <c:pt idx="16536">
                  <c:v>2.9410173515500002</c:v>
                </c:pt>
                <c:pt idx="16537">
                  <c:v>2.9558338452699999</c:v>
                </c:pt>
                <c:pt idx="16538">
                  <c:v>2.9958976658099998</c:v>
                </c:pt>
                <c:pt idx="16539">
                  <c:v>3.0508266457</c:v>
                </c:pt>
                <c:pt idx="16540">
                  <c:v>3.1251413391399998</c:v>
                </c:pt>
                <c:pt idx="16541">
                  <c:v>3.2365273011800002</c:v>
                </c:pt>
                <c:pt idx="16542">
                  <c:v>3.3640109698699998</c:v>
                </c:pt>
                <c:pt idx="16543">
                  <c:v>3.6377589909700001</c:v>
                </c:pt>
                <c:pt idx="16544">
                  <c:v>3.9803556524600001</c:v>
                </c:pt>
                <c:pt idx="16545">
                  <c:v>4.3404961314100001</c:v>
                </c:pt>
                <c:pt idx="16546">
                  <c:v>4.5578287748599999</c:v>
                </c:pt>
                <c:pt idx="16547">
                  <c:v>4.5800012998300001</c:v>
                </c:pt>
                <c:pt idx="16548">
                  <c:v>4.5828964486699997</c:v>
                </c:pt>
                <c:pt idx="16549">
                  <c:v>4.6527750078299999</c:v>
                </c:pt>
                <c:pt idx="16550">
                  <c:v>4.6845376390800002</c:v>
                </c:pt>
                <c:pt idx="16551">
                  <c:v>4.7236020525600004</c:v>
                </c:pt>
                <c:pt idx="16552">
                  <c:v>4.7824703233900001</c:v>
                </c:pt>
                <c:pt idx="16553">
                  <c:v>4.8323569721900004</c:v>
                </c:pt>
                <c:pt idx="16554">
                  <c:v>4.9018670792799997</c:v>
                </c:pt>
                <c:pt idx="16555">
                  <c:v>4.8951248520200004</c:v>
                </c:pt>
                <c:pt idx="16556">
                  <c:v>4.9671557903399997</c:v>
                </c:pt>
                <c:pt idx="16557">
                  <c:v>4.9835017483100001</c:v>
                </c:pt>
                <c:pt idx="16558">
                  <c:v>5.0563027596700003</c:v>
                </c:pt>
                <c:pt idx="16559">
                  <c:v>5.2094848136699996</c:v>
                </c:pt>
                <c:pt idx="16560">
                  <c:v>5.2369733862499999</c:v>
                </c:pt>
                <c:pt idx="16561">
                  <c:v>5.3010501344899996</c:v>
                </c:pt>
                <c:pt idx="16562">
                  <c:v>5.4177628374799998</c:v>
                </c:pt>
                <c:pt idx="16563">
                  <c:v>5.3266730921900001</c:v>
                </c:pt>
                <c:pt idx="16564">
                  <c:v>5.4369759707499998</c:v>
                </c:pt>
                <c:pt idx="16565">
                  <c:v>5.6450158946500002</c:v>
                </c:pt>
                <c:pt idx="16566">
                  <c:v>5.7182343250200001</c:v>
                </c:pt>
                <c:pt idx="16567">
                  <c:v>5.7016390650700002</c:v>
                </c:pt>
                <c:pt idx="16568">
                  <c:v>5.7344579751799998</c:v>
                </c:pt>
                <c:pt idx="16569">
                  <c:v>5.91456322311</c:v>
                </c:pt>
                <c:pt idx="16570">
                  <c:v>5.7253582465899999</c:v>
                </c:pt>
                <c:pt idx="16571">
                  <c:v>5.6932661536199998</c:v>
                </c:pt>
                <c:pt idx="16572">
                  <c:v>5.6403093578599997</c:v>
                </c:pt>
                <c:pt idx="16573">
                  <c:v>5.6430487639100004</c:v>
                </c:pt>
                <c:pt idx="16574">
                  <c:v>5.6377774630499999</c:v>
                </c:pt>
                <c:pt idx="16575">
                  <c:v>5.58224730324</c:v>
                </c:pt>
                <c:pt idx="16576">
                  <c:v>5.5197817859200002</c:v>
                </c:pt>
                <c:pt idx="16577">
                  <c:v>5.4813389539199999</c:v>
                </c:pt>
                <c:pt idx="16578">
                  <c:v>5.4546842676600003</c:v>
                </c:pt>
                <c:pt idx="16579">
                  <c:v>5.3534316839600002</c:v>
                </c:pt>
                <c:pt idx="16580">
                  <c:v>5.3541768816099999</c:v>
                </c:pt>
                <c:pt idx="16581">
                  <c:v>5.3603180467299998</c:v>
                </c:pt>
                <c:pt idx="16582">
                  <c:v>5.3144056753499997</c:v>
                </c:pt>
                <c:pt idx="16583">
                  <c:v>5.3015744615899996</c:v>
                </c:pt>
                <c:pt idx="16584">
                  <c:v>5.2973042807099997</c:v>
                </c:pt>
                <c:pt idx="16585">
                  <c:v>5.3382903781</c:v>
                </c:pt>
                <c:pt idx="16586">
                  <c:v>5.3377262395300002</c:v>
                </c:pt>
                <c:pt idx="16587">
                  <c:v>5.3541683004899996</c:v>
                </c:pt>
                <c:pt idx="16588">
                  <c:v>5.43346644949</c:v>
                </c:pt>
                <c:pt idx="16589">
                  <c:v>5.5435122651500004</c:v>
                </c:pt>
                <c:pt idx="16590">
                  <c:v>5.5996988498200002</c:v>
                </c:pt>
                <c:pt idx="16591">
                  <c:v>5.7148062279399996</c:v>
                </c:pt>
                <c:pt idx="16592">
                  <c:v>5.9023314912</c:v>
                </c:pt>
                <c:pt idx="16593">
                  <c:v>6.1759067211799996</c:v>
                </c:pt>
                <c:pt idx="16594">
                  <c:v>6.4250719162000003</c:v>
                </c:pt>
                <c:pt idx="16595">
                  <c:v>6.5256917854700003</c:v>
                </c:pt>
                <c:pt idx="16596">
                  <c:v>6.4729013435800002</c:v>
                </c:pt>
                <c:pt idx="16597">
                  <c:v>6.3921000764200002</c:v>
                </c:pt>
                <c:pt idx="16598">
                  <c:v>6.4162851304000004</c:v>
                </c:pt>
                <c:pt idx="16599">
                  <c:v>6.5260887579200002</c:v>
                </c:pt>
                <c:pt idx="16600">
                  <c:v>6.6323393477600003</c:v>
                </c:pt>
                <c:pt idx="16601">
                  <c:v>6.6864007254800004</c:v>
                </c:pt>
                <c:pt idx="16602">
                  <c:v>6.5348510915400002</c:v>
                </c:pt>
                <c:pt idx="16603">
                  <c:v>6.3865163829</c:v>
                </c:pt>
                <c:pt idx="16604">
                  <c:v>6.2208341515200001</c:v>
                </c:pt>
                <c:pt idx="16605">
                  <c:v>6.0296152669099996</c:v>
                </c:pt>
                <c:pt idx="16606">
                  <c:v>5.9181507916399996</c:v>
                </c:pt>
                <c:pt idx="16607">
                  <c:v>5.91216336954</c:v>
                </c:pt>
                <c:pt idx="16608">
                  <c:v>5.8780443944799998</c:v>
                </c:pt>
                <c:pt idx="16609">
                  <c:v>6.0234708401699999</c:v>
                </c:pt>
                <c:pt idx="16610">
                  <c:v>6.0011067199700001</c:v>
                </c:pt>
                <c:pt idx="16611">
                  <c:v>5.9282849966500004</c:v>
                </c:pt>
                <c:pt idx="16612">
                  <c:v>5.8713511117000001</c:v>
                </c:pt>
                <c:pt idx="16613">
                  <c:v>5.7732299621800003</c:v>
                </c:pt>
                <c:pt idx="16614">
                  <c:v>5.7886387634999998</c:v>
                </c:pt>
                <c:pt idx="16615">
                  <c:v>5.8346474288900003</c:v>
                </c:pt>
                <c:pt idx="16616">
                  <c:v>5.8893286506300004</c:v>
                </c:pt>
                <c:pt idx="16617">
                  <c:v>6.0391143809600001</c:v>
                </c:pt>
                <c:pt idx="16618">
                  <c:v>6.15793836837</c:v>
                </c:pt>
                <c:pt idx="16619">
                  <c:v>6.3347904025700004</c:v>
                </c:pt>
                <c:pt idx="16620">
                  <c:v>6.39148672429</c:v>
                </c:pt>
                <c:pt idx="16621">
                  <c:v>6.4314179749599996</c:v>
                </c:pt>
                <c:pt idx="16622">
                  <c:v>6.4728474762400001</c:v>
                </c:pt>
                <c:pt idx="16623">
                  <c:v>6.4445466466200001</c:v>
                </c:pt>
                <c:pt idx="16624">
                  <c:v>6.4639175154600004</c:v>
                </c:pt>
                <c:pt idx="16625">
                  <c:v>6.6327656557100001</c:v>
                </c:pt>
                <c:pt idx="16626">
                  <c:v>6.80181219317</c:v>
                </c:pt>
                <c:pt idx="16627">
                  <c:v>7.0100283065399998</c:v>
                </c:pt>
                <c:pt idx="16628">
                  <c:v>7.0832317657799999</c:v>
                </c:pt>
                <c:pt idx="16629">
                  <c:v>7.0867241891199999</c:v>
                </c:pt>
                <c:pt idx="16630">
                  <c:v>7.1200279771500004</c:v>
                </c:pt>
                <c:pt idx="16631">
                  <c:v>7.1715258725900002</c:v>
                </c:pt>
                <c:pt idx="16632">
                  <c:v>7.1944386307499997</c:v>
                </c:pt>
                <c:pt idx="16633">
                  <c:v>7.1390623179799997</c:v>
                </c:pt>
                <c:pt idx="16634">
                  <c:v>7.1359696115100002</c:v>
                </c:pt>
                <c:pt idx="16635">
                  <c:v>7.1903646300000004</c:v>
                </c:pt>
                <c:pt idx="16636">
                  <c:v>7.1145118145800001</c:v>
                </c:pt>
                <c:pt idx="16637">
                  <c:v>6.9924412666800002</c:v>
                </c:pt>
                <c:pt idx="16638">
                  <c:v>7.0970319554000003</c:v>
                </c:pt>
                <c:pt idx="16639">
                  <c:v>7.15586841975</c:v>
                </c:pt>
                <c:pt idx="16640">
                  <c:v>7.3114285651199999</c:v>
                </c:pt>
                <c:pt idx="16641">
                  <c:v>7.4980619807600002</c:v>
                </c:pt>
                <c:pt idx="16642">
                  <c:v>7.7247795790099998</c:v>
                </c:pt>
                <c:pt idx="16643">
                  <c:v>7.7398900062299996</c:v>
                </c:pt>
                <c:pt idx="16644">
                  <c:v>7.5354384226200004</c:v>
                </c:pt>
                <c:pt idx="16645">
                  <c:v>7.5352628357300002</c:v>
                </c:pt>
                <c:pt idx="16646">
                  <c:v>7.4342770905900002</c:v>
                </c:pt>
                <c:pt idx="16647">
                  <c:v>7.1414749396700001</c:v>
                </c:pt>
                <c:pt idx="16648">
                  <c:v>6.9648497283899999</c:v>
                </c:pt>
                <c:pt idx="16649">
                  <c:v>6.9492346145399999</c:v>
                </c:pt>
                <c:pt idx="16650">
                  <c:v>6.96089883374</c:v>
                </c:pt>
                <c:pt idx="16651">
                  <c:v>6.9267014101299997</c:v>
                </c:pt>
                <c:pt idx="16652">
                  <c:v>6.8597399427700001</c:v>
                </c:pt>
                <c:pt idx="16653">
                  <c:v>6.9357781189100001</c:v>
                </c:pt>
                <c:pt idx="16654">
                  <c:v>7.1153060082700001</c:v>
                </c:pt>
                <c:pt idx="16655">
                  <c:v>7.2165766881</c:v>
                </c:pt>
                <c:pt idx="16656">
                  <c:v>7.1585030246299999</c:v>
                </c:pt>
                <c:pt idx="16657">
                  <c:v>7.1604645474800002</c:v>
                </c:pt>
                <c:pt idx="16658">
                  <c:v>7.0402707579500001</c:v>
                </c:pt>
                <c:pt idx="16659">
                  <c:v>6.8526242983300003</c:v>
                </c:pt>
                <c:pt idx="16660">
                  <c:v>6.8307845762100001</c:v>
                </c:pt>
                <c:pt idx="16661">
                  <c:v>6.7312146798099999</c:v>
                </c:pt>
                <c:pt idx="16662">
                  <c:v>6.8382210636499998</c:v>
                </c:pt>
                <c:pt idx="16663">
                  <c:v>7.0643904335299998</c:v>
                </c:pt>
                <c:pt idx="16664">
                  <c:v>7.1030245478599996</c:v>
                </c:pt>
                <c:pt idx="16665">
                  <c:v>6.9397534482700003</c:v>
                </c:pt>
                <c:pt idx="16666">
                  <c:v>6.8328277588999997</c:v>
                </c:pt>
                <c:pt idx="16667">
                  <c:v>6.4289852330599997</c:v>
                </c:pt>
                <c:pt idx="16668">
                  <c:v>5.7886031025699998</c:v>
                </c:pt>
                <c:pt idx="16669">
                  <c:v>5.9529418081400003</c:v>
                </c:pt>
                <c:pt idx="16670">
                  <c:v>6.1683260738200003</c:v>
                </c:pt>
                <c:pt idx="16671">
                  <c:v>6.1561374115799996</c:v>
                </c:pt>
                <c:pt idx="16672">
                  <c:v>5.9838058416099997</c:v>
                </c:pt>
                <c:pt idx="16673">
                  <c:v>6.0231135579100004</c:v>
                </c:pt>
                <c:pt idx="16674">
                  <c:v>6.0793432350799996</c:v>
                </c:pt>
                <c:pt idx="16675">
                  <c:v>6.2128606879400001</c:v>
                </c:pt>
                <c:pt idx="16676">
                  <c:v>5.9761836726200004</c:v>
                </c:pt>
                <c:pt idx="16677">
                  <c:v>6.0188169522699999</c:v>
                </c:pt>
                <c:pt idx="16678">
                  <c:v>6.3667637047600003</c:v>
                </c:pt>
                <c:pt idx="16679">
                  <c:v>6.5534165565100002</c:v>
                </c:pt>
                <c:pt idx="16680">
                  <c:v>6.7231596744799997</c:v>
                </c:pt>
                <c:pt idx="16681">
                  <c:v>6.71747980566</c:v>
                </c:pt>
                <c:pt idx="16682">
                  <c:v>6.6917477720300003</c:v>
                </c:pt>
                <c:pt idx="16683">
                  <c:v>6.82846910546</c:v>
                </c:pt>
                <c:pt idx="16684">
                  <c:v>7.0802163587700004</c:v>
                </c:pt>
                <c:pt idx="16685">
                  <c:v>7.28343541964</c:v>
                </c:pt>
                <c:pt idx="16686">
                  <c:v>7.5294950093599997</c:v>
                </c:pt>
                <c:pt idx="16687">
                  <c:v>7.7468127075700002</c:v>
                </c:pt>
                <c:pt idx="16688">
                  <c:v>8.0087893459299995</c:v>
                </c:pt>
                <c:pt idx="16689">
                  <c:v>8.2463518433399994</c:v>
                </c:pt>
                <c:pt idx="16690">
                  <c:v>8.4789820977700003</c:v>
                </c:pt>
                <c:pt idx="16691">
                  <c:v>8.6978762009599997</c:v>
                </c:pt>
                <c:pt idx="16692">
                  <c:v>8.8361804656</c:v>
                </c:pt>
                <c:pt idx="16693">
                  <c:v>8.8190014236999996</c:v>
                </c:pt>
                <c:pt idx="16694">
                  <c:v>8.6904065894299993</c:v>
                </c:pt>
                <c:pt idx="16695">
                  <c:v>8.6297004124200001</c:v>
                </c:pt>
                <c:pt idx="16696">
                  <c:v>8.5007231715800007</c:v>
                </c:pt>
                <c:pt idx="16697">
                  <c:v>8.4239721331799995</c:v>
                </c:pt>
                <c:pt idx="16698">
                  <c:v>8.3525914191700004</c:v>
                </c:pt>
                <c:pt idx="16699">
                  <c:v>8.1320292517600006</c:v>
                </c:pt>
                <c:pt idx="16700">
                  <c:v>7.7358130913299998</c:v>
                </c:pt>
                <c:pt idx="16701">
                  <c:v>7.4234055834800001</c:v>
                </c:pt>
                <c:pt idx="16702">
                  <c:v>7.2544075792999996</c:v>
                </c:pt>
                <c:pt idx="16703">
                  <c:v>7.2457202794200004</c:v>
                </c:pt>
                <c:pt idx="16704">
                  <c:v>7.1162212058699996</c:v>
                </c:pt>
                <c:pt idx="16705">
                  <c:v>6.2220453031199998</c:v>
                </c:pt>
                <c:pt idx="16706">
                  <c:v>6.0032514724099997</c:v>
                </c:pt>
                <c:pt idx="16707">
                  <c:v>5.7768969179500003</c:v>
                </c:pt>
                <c:pt idx="16708">
                  <c:v>5.4138648527499997</c:v>
                </c:pt>
                <c:pt idx="16709">
                  <c:v>5.32446300317</c:v>
                </c:pt>
                <c:pt idx="16710">
                  <c:v>5.1969318005999998</c:v>
                </c:pt>
                <c:pt idx="16711">
                  <c:v>5.4498507011299999</c:v>
                </c:pt>
                <c:pt idx="16712">
                  <c:v>4.9868031093400003</c:v>
                </c:pt>
                <c:pt idx="16713">
                  <c:v>4.5710566888899997</c:v>
                </c:pt>
                <c:pt idx="16714">
                  <c:v>4.3180482610000004</c:v>
                </c:pt>
                <c:pt idx="16715">
                  <c:v>4.2603249130999998</c:v>
                </c:pt>
                <c:pt idx="16716">
                  <c:v>4.3889411768200004</c:v>
                </c:pt>
                <c:pt idx="16717">
                  <c:v>4.6164705880000003</c:v>
                </c:pt>
                <c:pt idx="16718">
                  <c:v>4.8058686874000003</c:v>
                </c:pt>
                <c:pt idx="16719">
                  <c:v>4.8646051775699997</c:v>
                </c:pt>
                <c:pt idx="16720">
                  <c:v>4.7475792664899998</c:v>
                </c:pt>
                <c:pt idx="16721">
                  <c:v>4.88995435031</c:v>
                </c:pt>
                <c:pt idx="16722">
                  <c:v>4.9809305241699997</c:v>
                </c:pt>
                <c:pt idx="16723">
                  <c:v>4.9760846588599996</c:v>
                </c:pt>
                <c:pt idx="16724">
                  <c:v>4.9216232506499997</c:v>
                </c:pt>
                <c:pt idx="16725">
                  <c:v>4.9669639642699996</c:v>
                </c:pt>
                <c:pt idx="16726">
                  <c:v>4.9848333842099999</c:v>
                </c:pt>
                <c:pt idx="16727">
                  <c:v>5.0774717767300004</c:v>
                </c:pt>
                <c:pt idx="16728">
                  <c:v>5.2478179667099996</c:v>
                </c:pt>
                <c:pt idx="16729">
                  <c:v>5.3067203985200004</c:v>
                </c:pt>
                <c:pt idx="16730">
                  <c:v>5.2566979362200001</c:v>
                </c:pt>
                <c:pt idx="16731">
                  <c:v>5.21060062944</c:v>
                </c:pt>
                <c:pt idx="16732">
                  <c:v>5.1734756401700004</c:v>
                </c:pt>
                <c:pt idx="16733">
                  <c:v>5.1682657150400004</c:v>
                </c:pt>
                <c:pt idx="16734">
                  <c:v>5.3393808945999996</c:v>
                </c:pt>
                <c:pt idx="16735">
                  <c:v>5.5421036164800004</c:v>
                </c:pt>
                <c:pt idx="16736">
                  <c:v>5.67215975461</c:v>
                </c:pt>
                <c:pt idx="16737">
                  <c:v>5.8456141440099998</c:v>
                </c:pt>
                <c:pt idx="16738">
                  <c:v>5.8686148442299997</c:v>
                </c:pt>
                <c:pt idx="16739">
                  <c:v>5.7656468325999999</c:v>
                </c:pt>
                <c:pt idx="16740">
                  <c:v>5.8025406445799996</c:v>
                </c:pt>
                <c:pt idx="16741">
                  <c:v>6.09189362481</c:v>
                </c:pt>
                <c:pt idx="16742">
                  <c:v>6.3730679670699999</c:v>
                </c:pt>
                <c:pt idx="16743">
                  <c:v>6.4197867096600003</c:v>
                </c:pt>
                <c:pt idx="16744">
                  <c:v>6.5814299360900002</c:v>
                </c:pt>
                <c:pt idx="16745">
                  <c:v>6.7196371103999999</c:v>
                </c:pt>
                <c:pt idx="16746">
                  <c:v>6.6198411430600004</c:v>
                </c:pt>
                <c:pt idx="16747">
                  <c:v>6.6527108835800002</c:v>
                </c:pt>
                <c:pt idx="16748">
                  <c:v>6.5917528757600001</c:v>
                </c:pt>
                <c:pt idx="16749">
                  <c:v>6.4135535723099997</c:v>
                </c:pt>
                <c:pt idx="16750">
                  <c:v>6.27522996174</c:v>
                </c:pt>
                <c:pt idx="16751">
                  <c:v>6.1364844128199998</c:v>
                </c:pt>
                <c:pt idx="16752">
                  <c:v>6.0821079545499996</c:v>
                </c:pt>
                <c:pt idx="16753">
                  <c:v>6.0025328668400002</c:v>
                </c:pt>
                <c:pt idx="16754">
                  <c:v>5.8749694935200001</c:v>
                </c:pt>
                <c:pt idx="16755">
                  <c:v>5.7737243560099998</c:v>
                </c:pt>
                <c:pt idx="16756">
                  <c:v>5.5755981983199998</c:v>
                </c:pt>
                <c:pt idx="16757">
                  <c:v>5.3771001427299998</c:v>
                </c:pt>
                <c:pt idx="16758">
                  <c:v>5.2333418936299996</c:v>
                </c:pt>
                <c:pt idx="16759">
                  <c:v>5.1601844097900003</c:v>
                </c:pt>
                <c:pt idx="16760">
                  <c:v>4.9890753916800001</c:v>
                </c:pt>
                <c:pt idx="16761">
                  <c:v>5.02090669711</c:v>
                </c:pt>
                <c:pt idx="16762">
                  <c:v>5.15522350022</c:v>
                </c:pt>
                <c:pt idx="16763">
                  <c:v>5.4530568716600003</c:v>
                </c:pt>
                <c:pt idx="16764">
                  <c:v>5.6874020270900001</c:v>
                </c:pt>
                <c:pt idx="16765">
                  <c:v>5.6891504321299999</c:v>
                </c:pt>
                <c:pt idx="16766">
                  <c:v>5.78927226306</c:v>
                </c:pt>
                <c:pt idx="16767">
                  <c:v>6.0223180772099996</c:v>
                </c:pt>
                <c:pt idx="16768">
                  <c:v>6.2627650891800002</c:v>
                </c:pt>
                <c:pt idx="16769">
                  <c:v>6.5687023391599997</c:v>
                </c:pt>
                <c:pt idx="16770">
                  <c:v>6.7465632467300001</c:v>
                </c:pt>
                <c:pt idx="16771">
                  <c:v>6.7783222944099997</c:v>
                </c:pt>
                <c:pt idx="16772">
                  <c:v>6.6793360550200003</c:v>
                </c:pt>
                <c:pt idx="16773">
                  <c:v>6.5586359031599999</c:v>
                </c:pt>
                <c:pt idx="16774">
                  <c:v>6.3648183790999999</c:v>
                </c:pt>
                <c:pt idx="16775">
                  <c:v>6.2184791048600001</c:v>
                </c:pt>
                <c:pt idx="16776">
                  <c:v>6.0860540151000002</c:v>
                </c:pt>
                <c:pt idx="16777">
                  <c:v>6.10183498486</c:v>
                </c:pt>
                <c:pt idx="16778">
                  <c:v>6.3193684981100002</c:v>
                </c:pt>
                <c:pt idx="16779">
                  <c:v>6.1899100689899997</c:v>
                </c:pt>
                <c:pt idx="16780">
                  <c:v>6.0463704606300004</c:v>
                </c:pt>
                <c:pt idx="16781">
                  <c:v>5.9736963743100002</c:v>
                </c:pt>
                <c:pt idx="16782">
                  <c:v>6.1758292925699996</c:v>
                </c:pt>
                <c:pt idx="16783">
                  <c:v>6.6856865730099999</c:v>
                </c:pt>
                <c:pt idx="16784">
                  <c:v>6.8751921670299998</c:v>
                </c:pt>
                <c:pt idx="16785">
                  <c:v>6.9486038423699998</c:v>
                </c:pt>
                <c:pt idx="16786">
                  <c:v>6.7069552802699999</c:v>
                </c:pt>
                <c:pt idx="16787">
                  <c:v>6.5264619691699997</c:v>
                </c:pt>
                <c:pt idx="16788">
                  <c:v>6.5552650022499996</c:v>
                </c:pt>
                <c:pt idx="16789">
                  <c:v>6.4049384971999999</c:v>
                </c:pt>
                <c:pt idx="16790">
                  <c:v>6.2306703253000002</c:v>
                </c:pt>
                <c:pt idx="16791">
                  <c:v>6.1034696976099996</c:v>
                </c:pt>
                <c:pt idx="16792">
                  <c:v>6.0171378388200001</c:v>
                </c:pt>
                <c:pt idx="16793">
                  <c:v>5.93105272741</c:v>
                </c:pt>
                <c:pt idx="16794">
                  <c:v>5.79092273956</c:v>
                </c:pt>
                <c:pt idx="16795">
                  <c:v>5.6880804485700001</c:v>
                </c:pt>
                <c:pt idx="16796">
                  <c:v>5.6799740498500002</c:v>
                </c:pt>
                <c:pt idx="16797">
                  <c:v>5.5474210901200003</c:v>
                </c:pt>
                <c:pt idx="16798">
                  <c:v>5.4986264819499997</c:v>
                </c:pt>
                <c:pt idx="16799">
                  <c:v>5.4536848718900002</c:v>
                </c:pt>
                <c:pt idx="16800">
                  <c:v>5.47341134845</c:v>
                </c:pt>
                <c:pt idx="16801">
                  <c:v>5.6733218987000003</c:v>
                </c:pt>
                <c:pt idx="16802">
                  <c:v>5.81575666161</c:v>
                </c:pt>
                <c:pt idx="16803">
                  <c:v>5.8410908941499997</c:v>
                </c:pt>
                <c:pt idx="16804">
                  <c:v>5.8802950776499996</c:v>
                </c:pt>
                <c:pt idx="16805">
                  <c:v>5.9289880906499999</c:v>
                </c:pt>
                <c:pt idx="16806">
                  <c:v>5.9381918237700004</c:v>
                </c:pt>
                <c:pt idx="16807">
                  <c:v>5.9699382715700002</c:v>
                </c:pt>
                <c:pt idx="16808">
                  <c:v>5.9912217558999998</c:v>
                </c:pt>
                <c:pt idx="16809">
                  <c:v>5.9958399468800003</c:v>
                </c:pt>
                <c:pt idx="16810">
                  <c:v>6.0959578411999997</c:v>
                </c:pt>
                <c:pt idx="16811">
                  <c:v>6.1767307132399996</c:v>
                </c:pt>
                <c:pt idx="16812">
                  <c:v>6.2028305424900001</c:v>
                </c:pt>
                <c:pt idx="16813">
                  <c:v>6.2083046586300004</c:v>
                </c:pt>
                <c:pt idx="16814">
                  <c:v>6.2981550512400002</c:v>
                </c:pt>
                <c:pt idx="16815">
                  <c:v>6.3872144070000001</c:v>
                </c:pt>
                <c:pt idx="16816">
                  <c:v>6.5935707299399997</c:v>
                </c:pt>
                <c:pt idx="16817">
                  <c:v>6.8078705751199999</c:v>
                </c:pt>
                <c:pt idx="16818">
                  <c:v>7.0211403808000004</c:v>
                </c:pt>
                <c:pt idx="16819">
                  <c:v>6.6482675546400003</c:v>
                </c:pt>
                <c:pt idx="16820">
                  <c:v>5.9463600438600004</c:v>
                </c:pt>
                <c:pt idx="16821">
                  <c:v>5.8536031606799996</c:v>
                </c:pt>
                <c:pt idx="16822">
                  <c:v>5.8243503508299996</c:v>
                </c:pt>
                <c:pt idx="16823">
                  <c:v>5.7851165136300002</c:v>
                </c:pt>
                <c:pt idx="16824">
                  <c:v>5.6769453090699997</c:v>
                </c:pt>
                <c:pt idx="16825">
                  <c:v>5.6592183402799998</c:v>
                </c:pt>
                <c:pt idx="16826">
                  <c:v>5.6027362296099996</c:v>
                </c:pt>
                <c:pt idx="16827">
                  <c:v>5.4733239604700001</c:v>
                </c:pt>
                <c:pt idx="16828">
                  <c:v>5.33100042402</c:v>
                </c:pt>
                <c:pt idx="16829">
                  <c:v>5.2774897457099996</c:v>
                </c:pt>
                <c:pt idx="16830">
                  <c:v>5.4571349679200001</c:v>
                </c:pt>
                <c:pt idx="16831">
                  <c:v>5.5959726892899999</c:v>
                </c:pt>
                <c:pt idx="16832">
                  <c:v>5.7159862555099998</c:v>
                </c:pt>
                <c:pt idx="16833">
                  <c:v>5.8091777446400004</c:v>
                </c:pt>
                <c:pt idx="16834">
                  <c:v>5.7824803097400004</c:v>
                </c:pt>
                <c:pt idx="16835">
                  <c:v>5.6502659596399996</c:v>
                </c:pt>
                <c:pt idx="16836">
                  <c:v>5.4725349234699996</c:v>
                </c:pt>
                <c:pt idx="16837">
                  <c:v>5.3483103374100001</c:v>
                </c:pt>
                <c:pt idx="16838">
                  <c:v>5.2661515697799999</c:v>
                </c:pt>
                <c:pt idx="16839">
                  <c:v>5.2774792062499998</c:v>
                </c:pt>
                <c:pt idx="16840">
                  <c:v>5.4219924489500002</c:v>
                </c:pt>
                <c:pt idx="16841">
                  <c:v>5.4576864693899996</c:v>
                </c:pt>
                <c:pt idx="16842">
                  <c:v>5.3513808872100004</c:v>
                </c:pt>
                <c:pt idx="16843">
                  <c:v>5.27217617193</c:v>
                </c:pt>
                <c:pt idx="16844">
                  <c:v>5.1101203161099997</c:v>
                </c:pt>
                <c:pt idx="16845">
                  <c:v>4.92769148019</c:v>
                </c:pt>
                <c:pt idx="16846">
                  <c:v>4.8820316875299996</c:v>
                </c:pt>
                <c:pt idx="16847">
                  <c:v>4.9462837022699997</c:v>
                </c:pt>
                <c:pt idx="16848">
                  <c:v>5.1455579606899997</c:v>
                </c:pt>
                <c:pt idx="16849">
                  <c:v>5.4643257541099999</c:v>
                </c:pt>
                <c:pt idx="16850">
                  <c:v>5.5539480709799998</c:v>
                </c:pt>
                <c:pt idx="16851">
                  <c:v>5.6586879043099998</c:v>
                </c:pt>
                <c:pt idx="16852">
                  <c:v>5.6026094960600004</c:v>
                </c:pt>
                <c:pt idx="16853">
                  <c:v>5.5663386524599998</c:v>
                </c:pt>
                <c:pt idx="16854">
                  <c:v>5.7719262976600003</c:v>
                </c:pt>
                <c:pt idx="16855">
                  <c:v>6.0465795150500004</c:v>
                </c:pt>
                <c:pt idx="16856">
                  <c:v>6.2997560160599999</c:v>
                </c:pt>
                <c:pt idx="16857">
                  <c:v>6.4650835449299997</c:v>
                </c:pt>
                <c:pt idx="16858">
                  <c:v>6.3004124996400002</c:v>
                </c:pt>
                <c:pt idx="16859">
                  <c:v>6.1561875370300001</c:v>
                </c:pt>
                <c:pt idx="16860">
                  <c:v>6.0266997902900004</c:v>
                </c:pt>
                <c:pt idx="16861">
                  <c:v>6.0557997158100001</c:v>
                </c:pt>
                <c:pt idx="16862">
                  <c:v>6.2233601269600003</c:v>
                </c:pt>
                <c:pt idx="16863">
                  <c:v>6.1778744025699996</c:v>
                </c:pt>
                <c:pt idx="16864">
                  <c:v>6.11873026528</c:v>
                </c:pt>
                <c:pt idx="16865">
                  <c:v>6.1991197001499998</c:v>
                </c:pt>
                <c:pt idx="16866">
                  <c:v>6.1824162523600004</c:v>
                </c:pt>
                <c:pt idx="16867">
                  <c:v>6.0457444223800003</c:v>
                </c:pt>
                <c:pt idx="16868">
                  <c:v>5.9251706936200002</c:v>
                </c:pt>
                <c:pt idx="16869">
                  <c:v>5.7785962265200004</c:v>
                </c:pt>
                <c:pt idx="16870">
                  <c:v>5.8801605079800003</c:v>
                </c:pt>
                <c:pt idx="16871">
                  <c:v>5.8538831621499998</c:v>
                </c:pt>
                <c:pt idx="16872">
                  <c:v>5.8228899261900002</c:v>
                </c:pt>
                <c:pt idx="16873">
                  <c:v>5.8283530041500002</c:v>
                </c:pt>
                <c:pt idx="16874">
                  <c:v>5.7752158166600003</c:v>
                </c:pt>
                <c:pt idx="16875">
                  <c:v>5.6932944766300002</c:v>
                </c:pt>
                <c:pt idx="16876">
                  <c:v>5.6864136188399996</c:v>
                </c:pt>
                <c:pt idx="16877">
                  <c:v>5.6299377755200002</c:v>
                </c:pt>
                <c:pt idx="16878">
                  <c:v>5.5095622434399996</c:v>
                </c:pt>
                <c:pt idx="16879">
                  <c:v>5.5258172268500001</c:v>
                </c:pt>
                <c:pt idx="16880">
                  <c:v>5.5648874108199999</c:v>
                </c:pt>
                <c:pt idx="16881">
                  <c:v>5.5265298303300003</c:v>
                </c:pt>
                <c:pt idx="16882">
                  <c:v>5.5276657827999998</c:v>
                </c:pt>
                <c:pt idx="16883">
                  <c:v>5.5877253651399998</c:v>
                </c:pt>
                <c:pt idx="16884">
                  <c:v>5.6419074804999996</c:v>
                </c:pt>
                <c:pt idx="16885">
                  <c:v>5.7381671438600002</c:v>
                </c:pt>
                <c:pt idx="16886">
                  <c:v>5.7887258237400001</c:v>
                </c:pt>
                <c:pt idx="16887">
                  <c:v>5.6231745673800004</c:v>
                </c:pt>
                <c:pt idx="16888">
                  <c:v>5.5148219278699999</c:v>
                </c:pt>
                <c:pt idx="16889">
                  <c:v>5.48087773481</c:v>
                </c:pt>
                <c:pt idx="16890">
                  <c:v>5.4900913511600002</c:v>
                </c:pt>
                <c:pt idx="16891">
                  <c:v>5.4567506116900004</c:v>
                </c:pt>
                <c:pt idx="16892">
                  <c:v>5.37138685625</c:v>
                </c:pt>
                <c:pt idx="16893">
                  <c:v>5.26998663029</c:v>
                </c:pt>
                <c:pt idx="16894">
                  <c:v>5.22220348869</c:v>
                </c:pt>
                <c:pt idx="16895">
                  <c:v>5.2077176118499997</c:v>
                </c:pt>
                <c:pt idx="16896">
                  <c:v>5.3114618508799998</c:v>
                </c:pt>
                <c:pt idx="16897">
                  <c:v>5.2781232555999997</c:v>
                </c:pt>
                <c:pt idx="16898">
                  <c:v>5.1294418432900004</c:v>
                </c:pt>
                <c:pt idx="16899">
                  <c:v>5.1107596431699998</c:v>
                </c:pt>
                <c:pt idx="16900">
                  <c:v>5.0299084019900002</c:v>
                </c:pt>
                <c:pt idx="16901">
                  <c:v>4.9380273203999998</c:v>
                </c:pt>
                <c:pt idx="16902">
                  <c:v>4.9059507656900001</c:v>
                </c:pt>
                <c:pt idx="16903">
                  <c:v>4.8986132952399997</c:v>
                </c:pt>
                <c:pt idx="16904">
                  <c:v>4.91480354691</c:v>
                </c:pt>
                <c:pt idx="16905">
                  <c:v>4.9087803545800002</c:v>
                </c:pt>
                <c:pt idx="16906">
                  <c:v>4.8836270859999997</c:v>
                </c:pt>
                <c:pt idx="16907">
                  <c:v>4.8110216658800002</c:v>
                </c:pt>
                <c:pt idx="16908">
                  <c:v>4.7530267152699999</c:v>
                </c:pt>
                <c:pt idx="16909">
                  <c:v>4.74334666771</c:v>
                </c:pt>
                <c:pt idx="16910">
                  <c:v>4.7064115390700003</c:v>
                </c:pt>
                <c:pt idx="16911">
                  <c:v>4.7043928246800002</c:v>
                </c:pt>
                <c:pt idx="16912">
                  <c:v>4.6765025184600004</c:v>
                </c:pt>
                <c:pt idx="16913">
                  <c:v>4.6962937916299996</c:v>
                </c:pt>
                <c:pt idx="16914">
                  <c:v>4.6896610464300004</c:v>
                </c:pt>
                <c:pt idx="16915">
                  <c:v>4.7644230893400001</c:v>
                </c:pt>
                <c:pt idx="16916">
                  <c:v>4.9419557620100001</c:v>
                </c:pt>
                <c:pt idx="16917">
                  <c:v>5.0654754111700004</c:v>
                </c:pt>
                <c:pt idx="16918">
                  <c:v>4.9931440008700001</c:v>
                </c:pt>
                <c:pt idx="16919">
                  <c:v>5.0155335823499998</c:v>
                </c:pt>
                <c:pt idx="16920">
                  <c:v>4.9170793350100004</c:v>
                </c:pt>
                <c:pt idx="16921">
                  <c:v>4.93556669076</c:v>
                </c:pt>
                <c:pt idx="16922">
                  <c:v>5.0782217452699996</c:v>
                </c:pt>
                <c:pt idx="16923">
                  <c:v>5.1151189832800004</c:v>
                </c:pt>
                <c:pt idx="16924">
                  <c:v>5.2359243205899997</c:v>
                </c:pt>
                <c:pt idx="16925">
                  <c:v>5.1062344253600003</c:v>
                </c:pt>
                <c:pt idx="16926">
                  <c:v>4.9687522166500004</c:v>
                </c:pt>
                <c:pt idx="16927">
                  <c:v>4.8298866768500002</c:v>
                </c:pt>
                <c:pt idx="16928">
                  <c:v>4.6742675455300002</c:v>
                </c:pt>
                <c:pt idx="16929">
                  <c:v>4.6495931588400001</c:v>
                </c:pt>
                <c:pt idx="16930">
                  <c:v>4.75402714212</c:v>
                </c:pt>
                <c:pt idx="16931">
                  <c:v>4.8468690047400003</c:v>
                </c:pt>
                <c:pt idx="16932">
                  <c:v>5.0293606236299997</c:v>
                </c:pt>
                <c:pt idx="16933">
                  <c:v>5.1544680572199999</c:v>
                </c:pt>
                <c:pt idx="16934">
                  <c:v>5.1924890993600004</c:v>
                </c:pt>
                <c:pt idx="16935">
                  <c:v>5.2098741281200001</c:v>
                </c:pt>
                <c:pt idx="16936">
                  <c:v>5.33594123586</c:v>
                </c:pt>
                <c:pt idx="16937">
                  <c:v>5.3882922841100003</c:v>
                </c:pt>
                <c:pt idx="16938">
                  <c:v>5.3776158215800001</c:v>
                </c:pt>
                <c:pt idx="16939">
                  <c:v>5.3324583303599997</c:v>
                </c:pt>
                <c:pt idx="16940">
                  <c:v>5.1584586143999998</c:v>
                </c:pt>
                <c:pt idx="16941">
                  <c:v>5.03767578216</c:v>
                </c:pt>
                <c:pt idx="16942">
                  <c:v>4.9674990461700004</c:v>
                </c:pt>
                <c:pt idx="16943">
                  <c:v>4.8227331941199996</c:v>
                </c:pt>
                <c:pt idx="16944">
                  <c:v>4.85775015841</c:v>
                </c:pt>
                <c:pt idx="16945">
                  <c:v>4.9348797108899998</c:v>
                </c:pt>
                <c:pt idx="16946">
                  <c:v>4.80990539082</c:v>
                </c:pt>
                <c:pt idx="16947">
                  <c:v>4.7147989102099999</c:v>
                </c:pt>
                <c:pt idx="16948">
                  <c:v>4.7336110765599999</c:v>
                </c:pt>
                <c:pt idx="16949">
                  <c:v>4.6834289087799998</c:v>
                </c:pt>
                <c:pt idx="16950">
                  <c:v>4.7178040697799997</c:v>
                </c:pt>
                <c:pt idx="16951">
                  <c:v>4.91327254632</c:v>
                </c:pt>
                <c:pt idx="16952">
                  <c:v>5.0670676928500002</c:v>
                </c:pt>
                <c:pt idx="16953">
                  <c:v>5.0449245550399997</c:v>
                </c:pt>
                <c:pt idx="16954">
                  <c:v>4.69089943082</c:v>
                </c:pt>
                <c:pt idx="16955">
                  <c:v>4.7417390417299998</c:v>
                </c:pt>
                <c:pt idx="16956">
                  <c:v>4.6552604993499997</c:v>
                </c:pt>
                <c:pt idx="16957">
                  <c:v>4.54511819918</c:v>
                </c:pt>
                <c:pt idx="16958">
                  <c:v>4.5545748972300002</c:v>
                </c:pt>
                <c:pt idx="16959">
                  <c:v>4.4615266635399999</c:v>
                </c:pt>
                <c:pt idx="16960">
                  <c:v>4.3719851956099998</c:v>
                </c:pt>
                <c:pt idx="16961">
                  <c:v>4.3140498877700004</c:v>
                </c:pt>
                <c:pt idx="16962">
                  <c:v>4.1760059169700003</c:v>
                </c:pt>
                <c:pt idx="16963">
                  <c:v>4.1835585063699998</c:v>
                </c:pt>
                <c:pt idx="16964">
                  <c:v>4.3618324873600001</c:v>
                </c:pt>
                <c:pt idx="16965">
                  <c:v>4.47473793213</c:v>
                </c:pt>
                <c:pt idx="16966">
                  <c:v>4.4829840721199998</c:v>
                </c:pt>
                <c:pt idx="16967">
                  <c:v>4.4687888139999998</c:v>
                </c:pt>
                <c:pt idx="16968">
                  <c:v>4.5355675500799997</c:v>
                </c:pt>
                <c:pt idx="16969">
                  <c:v>4.65233640743</c:v>
                </c:pt>
                <c:pt idx="16970">
                  <c:v>4.5325997703600001</c:v>
                </c:pt>
                <c:pt idx="16971">
                  <c:v>4.4558100884299998</c:v>
                </c:pt>
                <c:pt idx="16972">
                  <c:v>4.4677502044099997</c:v>
                </c:pt>
                <c:pt idx="16973">
                  <c:v>4.4624191180499997</c:v>
                </c:pt>
                <c:pt idx="16974">
                  <c:v>4.4583371347799998</c:v>
                </c:pt>
                <c:pt idx="16975">
                  <c:v>4.4271015348200002</c:v>
                </c:pt>
                <c:pt idx="16976">
                  <c:v>4.3774278368499999</c:v>
                </c:pt>
                <c:pt idx="16977">
                  <c:v>4.46166741505</c:v>
                </c:pt>
                <c:pt idx="16978">
                  <c:v>4.5022901040700001</c:v>
                </c:pt>
                <c:pt idx="16979">
                  <c:v>4.4733755179700001</c:v>
                </c:pt>
                <c:pt idx="16980">
                  <c:v>4.45226301786</c:v>
                </c:pt>
                <c:pt idx="16981">
                  <c:v>4.6671062606099998</c:v>
                </c:pt>
                <c:pt idx="16982">
                  <c:v>4.7238087673100004</c:v>
                </c:pt>
                <c:pt idx="16983">
                  <c:v>4.8451141364900003</c:v>
                </c:pt>
                <c:pt idx="16984">
                  <c:v>4.9536676751700002</c:v>
                </c:pt>
                <c:pt idx="16985">
                  <c:v>5.0059533110999999</c:v>
                </c:pt>
                <c:pt idx="16986">
                  <c:v>5.0279012817200002</c:v>
                </c:pt>
                <c:pt idx="16987">
                  <c:v>5.0711543838999997</c:v>
                </c:pt>
                <c:pt idx="16988">
                  <c:v>5.0015897878000004</c:v>
                </c:pt>
                <c:pt idx="16989">
                  <c:v>4.9567625168699996</c:v>
                </c:pt>
                <c:pt idx="16990">
                  <c:v>5.1675863186299997</c:v>
                </c:pt>
                <c:pt idx="16991">
                  <c:v>5.2613763072999999</c:v>
                </c:pt>
                <c:pt idx="16992">
                  <c:v>5.4118352638599996</c:v>
                </c:pt>
                <c:pt idx="16993">
                  <c:v>5.5357102746100004</c:v>
                </c:pt>
                <c:pt idx="16994">
                  <c:v>5.5456173990100002</c:v>
                </c:pt>
                <c:pt idx="16995">
                  <c:v>5.4555990241399996</c:v>
                </c:pt>
                <c:pt idx="16996">
                  <c:v>5.33359705146</c:v>
                </c:pt>
                <c:pt idx="16997">
                  <c:v>5.2509623880699996</c:v>
                </c:pt>
                <c:pt idx="16998">
                  <c:v>5.1707549564399997</c:v>
                </c:pt>
                <c:pt idx="16999">
                  <c:v>5.1212982004900001</c:v>
                </c:pt>
                <c:pt idx="17000">
                  <c:v>5.1001832571000003</c:v>
                </c:pt>
                <c:pt idx="17001">
                  <c:v>5.2615170660999997</c:v>
                </c:pt>
                <c:pt idx="17002">
                  <c:v>5.3907120878699999</c:v>
                </c:pt>
                <c:pt idx="17003">
                  <c:v>5.2757452527000002</c:v>
                </c:pt>
                <c:pt idx="17004">
                  <c:v>5.2140390065700002</c:v>
                </c:pt>
                <c:pt idx="17005">
                  <c:v>5.1295836498599998</c:v>
                </c:pt>
                <c:pt idx="17006">
                  <c:v>5.2818568703900004</c:v>
                </c:pt>
                <c:pt idx="17007">
                  <c:v>5.3545264656700002</c:v>
                </c:pt>
                <c:pt idx="17008">
                  <c:v>5.3149175401499997</c:v>
                </c:pt>
                <c:pt idx="17009">
                  <c:v>5.2693744005300003</c:v>
                </c:pt>
                <c:pt idx="17010">
                  <c:v>5.11997114475</c:v>
                </c:pt>
                <c:pt idx="17011">
                  <c:v>5.0920693335299996</c:v>
                </c:pt>
                <c:pt idx="17012">
                  <c:v>5.0933202796900003</c:v>
                </c:pt>
                <c:pt idx="17013">
                  <c:v>5.1184439267100004</c:v>
                </c:pt>
                <c:pt idx="17014">
                  <c:v>5.2285359913100002</c:v>
                </c:pt>
                <c:pt idx="17015">
                  <c:v>5.2855059617700002</c:v>
                </c:pt>
                <c:pt idx="17016">
                  <c:v>5.37833009644</c:v>
                </c:pt>
                <c:pt idx="17017">
                  <c:v>5.4261837687699996</c:v>
                </c:pt>
                <c:pt idx="17018">
                  <c:v>5.5154511672800002</c:v>
                </c:pt>
                <c:pt idx="17019">
                  <c:v>5.5508668382900002</c:v>
                </c:pt>
                <c:pt idx="17020">
                  <c:v>5.5528935494000002</c:v>
                </c:pt>
                <c:pt idx="17021">
                  <c:v>5.5957203165999996</c:v>
                </c:pt>
                <c:pt idx="17022">
                  <c:v>5.6014550962399996</c:v>
                </c:pt>
                <c:pt idx="17023">
                  <c:v>5.6397790311699998</c:v>
                </c:pt>
                <c:pt idx="17024">
                  <c:v>5.6509552448399996</c:v>
                </c:pt>
                <c:pt idx="17025">
                  <c:v>5.6617086419599998</c:v>
                </c:pt>
                <c:pt idx="17026">
                  <c:v>5.72415174068</c:v>
                </c:pt>
                <c:pt idx="17027">
                  <c:v>5.7222820056400003</c:v>
                </c:pt>
                <c:pt idx="17028">
                  <c:v>5.7603350727000002</c:v>
                </c:pt>
                <c:pt idx="17029">
                  <c:v>5.7251286978099998</c:v>
                </c:pt>
                <c:pt idx="17030">
                  <c:v>5.5682552997399997</c:v>
                </c:pt>
                <c:pt idx="17031">
                  <c:v>5.6025415386699997</c:v>
                </c:pt>
                <c:pt idx="17032">
                  <c:v>5.6745782205399999</c:v>
                </c:pt>
                <c:pt idx="17033">
                  <c:v>5.6485355532800003</c:v>
                </c:pt>
                <c:pt idx="17034">
                  <c:v>5.5961094767099997</c:v>
                </c:pt>
                <c:pt idx="17035">
                  <c:v>5.58421221527</c:v>
                </c:pt>
                <c:pt idx="17036">
                  <c:v>5.5872679059200001</c:v>
                </c:pt>
                <c:pt idx="17037">
                  <c:v>5.5308160020299999</c:v>
                </c:pt>
                <c:pt idx="17038">
                  <c:v>5.3676267647299998</c:v>
                </c:pt>
                <c:pt idx="17039">
                  <c:v>5.2188740896099999</c:v>
                </c:pt>
                <c:pt idx="17040">
                  <c:v>5.0607910777200003</c:v>
                </c:pt>
                <c:pt idx="17041">
                  <c:v>5.0114305774699996</c:v>
                </c:pt>
                <c:pt idx="17042">
                  <c:v>5.0260074939999999</c:v>
                </c:pt>
                <c:pt idx="17043">
                  <c:v>5.0451061277599996</c:v>
                </c:pt>
                <c:pt idx="17044">
                  <c:v>5.2897860326500004</c:v>
                </c:pt>
                <c:pt idx="17045">
                  <c:v>5.5081960623699997</c:v>
                </c:pt>
                <c:pt idx="17046">
                  <c:v>5.6455037539899999</c:v>
                </c:pt>
                <c:pt idx="17047">
                  <c:v>5.7688879253199996</c:v>
                </c:pt>
                <c:pt idx="17048">
                  <c:v>5.8384447046099996</c:v>
                </c:pt>
                <c:pt idx="17049">
                  <c:v>5.7792077409399996</c:v>
                </c:pt>
                <c:pt idx="17050">
                  <c:v>5.2956873990400002</c:v>
                </c:pt>
                <c:pt idx="17051">
                  <c:v>4.8728687651599998</c:v>
                </c:pt>
                <c:pt idx="17052">
                  <c:v>4.81868360083</c:v>
                </c:pt>
                <c:pt idx="17053">
                  <c:v>4.8699223222799999</c:v>
                </c:pt>
                <c:pt idx="17054">
                  <c:v>4.9283280684299999</c:v>
                </c:pt>
                <c:pt idx="17055">
                  <c:v>4.7851477690799999</c:v>
                </c:pt>
                <c:pt idx="17056">
                  <c:v>4.6582044998400001</c:v>
                </c:pt>
                <c:pt idx="17057">
                  <c:v>4.5810870117100002</c:v>
                </c:pt>
                <c:pt idx="17058">
                  <c:v>4.49625823455</c:v>
                </c:pt>
                <c:pt idx="17059">
                  <c:v>4.4590272209500004</c:v>
                </c:pt>
                <c:pt idx="17060">
                  <c:v>4.42012150433</c:v>
                </c:pt>
                <c:pt idx="17061">
                  <c:v>4.4656449013100001</c:v>
                </c:pt>
                <c:pt idx="17062">
                  <c:v>4.5589750973300003</c:v>
                </c:pt>
                <c:pt idx="17063">
                  <c:v>4.6536894210200002</c:v>
                </c:pt>
                <c:pt idx="17064">
                  <c:v>4.7776279703700002</c:v>
                </c:pt>
                <c:pt idx="17065">
                  <c:v>5.0099246297900004</c:v>
                </c:pt>
                <c:pt idx="17066">
                  <c:v>5.1693084096400002</c:v>
                </c:pt>
                <c:pt idx="17067">
                  <c:v>5.2649894695599997</c:v>
                </c:pt>
                <c:pt idx="17068">
                  <c:v>5.2558059942800002</c:v>
                </c:pt>
                <c:pt idx="17069">
                  <c:v>5.2937547927299997</c:v>
                </c:pt>
                <c:pt idx="17070">
                  <c:v>5.3883844976799997</c:v>
                </c:pt>
                <c:pt idx="17071">
                  <c:v>5.45165637762</c:v>
                </c:pt>
                <c:pt idx="17072">
                  <c:v>5.40494516498</c:v>
                </c:pt>
                <c:pt idx="17073">
                  <c:v>5.4838923992200002</c:v>
                </c:pt>
                <c:pt idx="17074">
                  <c:v>5.5860651699100003</c:v>
                </c:pt>
                <c:pt idx="17075">
                  <c:v>5.70863668394</c:v>
                </c:pt>
                <c:pt idx="17076">
                  <c:v>5.7995705959199997</c:v>
                </c:pt>
                <c:pt idx="17077">
                  <c:v>5.8024239396699997</c:v>
                </c:pt>
                <c:pt idx="17078">
                  <c:v>5.7543396646599998</c:v>
                </c:pt>
                <c:pt idx="17079">
                  <c:v>5.7444390111799999</c:v>
                </c:pt>
                <c:pt idx="17080">
                  <c:v>5.6472260052700003</c:v>
                </c:pt>
                <c:pt idx="17081">
                  <c:v>5.6025762352299999</c:v>
                </c:pt>
                <c:pt idx="17082">
                  <c:v>5.3933870543799998</c:v>
                </c:pt>
                <c:pt idx="17083">
                  <c:v>5.14242546933</c:v>
                </c:pt>
                <c:pt idx="17084">
                  <c:v>5.1070937261099996</c:v>
                </c:pt>
                <c:pt idx="17085">
                  <c:v>5.1630999378100002</c:v>
                </c:pt>
                <c:pt idx="17086">
                  <c:v>5.1449697951599997</c:v>
                </c:pt>
                <c:pt idx="17087">
                  <c:v>5.0976224963899996</c:v>
                </c:pt>
                <c:pt idx="17088">
                  <c:v>5.1332805225899998</c:v>
                </c:pt>
                <c:pt idx="17089">
                  <c:v>5.3139119621899997</c:v>
                </c:pt>
                <c:pt idx="17090">
                  <c:v>5.4664864995800002</c:v>
                </c:pt>
                <c:pt idx="17091">
                  <c:v>5.5658834517100004</c:v>
                </c:pt>
                <c:pt idx="17092">
                  <c:v>5.7267347009899998</c:v>
                </c:pt>
                <c:pt idx="17093">
                  <c:v>5.8685591646199997</c:v>
                </c:pt>
                <c:pt idx="17094">
                  <c:v>5.8970092789899997</c:v>
                </c:pt>
                <c:pt idx="17095">
                  <c:v>5.9855432464299998</c:v>
                </c:pt>
                <c:pt idx="17096">
                  <c:v>6.0643097589700004</c:v>
                </c:pt>
                <c:pt idx="17097">
                  <c:v>6.1171037158299999</c:v>
                </c:pt>
                <c:pt idx="17098">
                  <c:v>6.1225301929200002</c:v>
                </c:pt>
                <c:pt idx="17099">
                  <c:v>6.1692792218500001</c:v>
                </c:pt>
                <c:pt idx="17100">
                  <c:v>6.2337788990899998</c:v>
                </c:pt>
                <c:pt idx="17101">
                  <c:v>6.2851018200900004</c:v>
                </c:pt>
                <c:pt idx="17102">
                  <c:v>6.3513435145099999</c:v>
                </c:pt>
                <c:pt idx="17103">
                  <c:v>6.4019905362099996</c:v>
                </c:pt>
                <c:pt idx="17104">
                  <c:v>6.3948307210199999</c:v>
                </c:pt>
                <c:pt idx="17105">
                  <c:v>6.3267954808200004</c:v>
                </c:pt>
                <c:pt idx="17106">
                  <c:v>6.25987221911</c:v>
                </c:pt>
                <c:pt idx="17107">
                  <c:v>5.9681334827399999</c:v>
                </c:pt>
                <c:pt idx="17108">
                  <c:v>5.7817610783999998</c:v>
                </c:pt>
                <c:pt idx="17109">
                  <c:v>5.9736705259600003</c:v>
                </c:pt>
                <c:pt idx="17110">
                  <c:v>6.0667922572200004</c:v>
                </c:pt>
                <c:pt idx="17111">
                  <c:v>6.1342312645500003</c:v>
                </c:pt>
                <c:pt idx="17112">
                  <c:v>6.2187099615400001</c:v>
                </c:pt>
                <c:pt idx="17113">
                  <c:v>6.5673719832400002</c:v>
                </c:pt>
                <c:pt idx="17114">
                  <c:v>6.9070339729799999</c:v>
                </c:pt>
                <c:pt idx="17115">
                  <c:v>6.9316698604100004</c:v>
                </c:pt>
                <c:pt idx="17116">
                  <c:v>6.8362358714899996</c:v>
                </c:pt>
                <c:pt idx="17117">
                  <c:v>6.9333954002500002</c:v>
                </c:pt>
                <c:pt idx="17118">
                  <c:v>7.0325950508900004</c:v>
                </c:pt>
                <c:pt idx="17119">
                  <c:v>7.0193540730199997</c:v>
                </c:pt>
                <c:pt idx="17120">
                  <c:v>6.92693178696</c:v>
                </c:pt>
                <c:pt idx="17121">
                  <c:v>6.5095187718299998</c:v>
                </c:pt>
                <c:pt idx="17122">
                  <c:v>6.2852591007600003</c:v>
                </c:pt>
                <c:pt idx="17123">
                  <c:v>6.3170228597299998</c:v>
                </c:pt>
                <c:pt idx="17124">
                  <c:v>6.35207909841</c:v>
                </c:pt>
                <c:pt idx="17125">
                  <c:v>6.33207954413</c:v>
                </c:pt>
                <c:pt idx="17126">
                  <c:v>6.2503144978199998</c:v>
                </c:pt>
                <c:pt idx="17127">
                  <c:v>6.3279429284299997</c:v>
                </c:pt>
                <c:pt idx="17128">
                  <c:v>6.1219604163800003</c:v>
                </c:pt>
                <c:pt idx="17129">
                  <c:v>5.8623239642399998</c:v>
                </c:pt>
                <c:pt idx="17130">
                  <c:v>5.7071565934899997</c:v>
                </c:pt>
                <c:pt idx="17131">
                  <c:v>5.66453203935</c:v>
                </c:pt>
                <c:pt idx="17132">
                  <c:v>5.6037526467200003</c:v>
                </c:pt>
                <c:pt idx="17133">
                  <c:v>5.5356672199199997</c:v>
                </c:pt>
                <c:pt idx="17134">
                  <c:v>5.4666281413100002</c:v>
                </c:pt>
                <c:pt idx="17135">
                  <c:v>5.4448714764800004</c:v>
                </c:pt>
                <c:pt idx="17136">
                  <c:v>5.4284058131300004</c:v>
                </c:pt>
                <c:pt idx="17137">
                  <c:v>5.4518027291899998</c:v>
                </c:pt>
                <c:pt idx="17138">
                  <c:v>5.3763127261800001</c:v>
                </c:pt>
                <c:pt idx="17139">
                  <c:v>5.2606352680899997</c:v>
                </c:pt>
                <c:pt idx="17140">
                  <c:v>5.13292745567</c:v>
                </c:pt>
                <c:pt idx="17141">
                  <c:v>5.1631865873200002</c:v>
                </c:pt>
                <c:pt idx="17142">
                  <c:v>5.08940098262</c:v>
                </c:pt>
                <c:pt idx="17143">
                  <c:v>4.9781082813699999</c:v>
                </c:pt>
                <c:pt idx="17144">
                  <c:v>4.9858900408500002</c:v>
                </c:pt>
                <c:pt idx="17145">
                  <c:v>5.0665247765299997</c:v>
                </c:pt>
                <c:pt idx="17146">
                  <c:v>5.0790442298</c:v>
                </c:pt>
                <c:pt idx="17147">
                  <c:v>5.0394113109600003</c:v>
                </c:pt>
                <c:pt idx="17148">
                  <c:v>4.9025228032800001</c:v>
                </c:pt>
                <c:pt idx="17149">
                  <c:v>4.8580873280099999</c:v>
                </c:pt>
                <c:pt idx="17150">
                  <c:v>4.8707466223899996</c:v>
                </c:pt>
                <c:pt idx="17151">
                  <c:v>4.8760033742599997</c:v>
                </c:pt>
                <c:pt idx="17152">
                  <c:v>4.9147651318500003</c:v>
                </c:pt>
                <c:pt idx="17153">
                  <c:v>4.9469659187700001</c:v>
                </c:pt>
                <c:pt idx="17154">
                  <c:v>5.0145095930099997</c:v>
                </c:pt>
                <c:pt idx="17155">
                  <c:v>5.0690293328799996</c:v>
                </c:pt>
                <c:pt idx="17156">
                  <c:v>5.0978952369800004</c:v>
                </c:pt>
                <c:pt idx="17157">
                  <c:v>5.1269576234000001</c:v>
                </c:pt>
                <c:pt idx="17158">
                  <c:v>5.1282526885999999</c:v>
                </c:pt>
                <c:pt idx="17159">
                  <c:v>5.1333681466299996</c:v>
                </c:pt>
                <c:pt idx="17160">
                  <c:v>5.1273452483100002</c:v>
                </c:pt>
                <c:pt idx="17161">
                  <c:v>5.1171527577299996</c:v>
                </c:pt>
                <c:pt idx="17162">
                  <c:v>5.13149579275</c:v>
                </c:pt>
                <c:pt idx="17163">
                  <c:v>5.1210985395800002</c:v>
                </c:pt>
                <c:pt idx="17164">
                  <c:v>5.0542678204099998</c:v>
                </c:pt>
                <c:pt idx="17165">
                  <c:v>4.9809200847800001</c:v>
                </c:pt>
                <c:pt idx="17166">
                  <c:v>4.8272609811300002</c:v>
                </c:pt>
                <c:pt idx="17167">
                  <c:v>4.8645374312299996</c:v>
                </c:pt>
                <c:pt idx="17168">
                  <c:v>4.9038446928899999</c:v>
                </c:pt>
                <c:pt idx="17169">
                  <c:v>4.9160539862799997</c:v>
                </c:pt>
                <c:pt idx="17170">
                  <c:v>4.98401928983</c:v>
                </c:pt>
                <c:pt idx="17171">
                  <c:v>5.0504949427700003</c:v>
                </c:pt>
                <c:pt idx="17172">
                  <c:v>5.2287577572400004</c:v>
                </c:pt>
                <c:pt idx="17173">
                  <c:v>5.4621286296399996</c:v>
                </c:pt>
                <c:pt idx="17174">
                  <c:v>5.7181717184199998</c:v>
                </c:pt>
                <c:pt idx="17175">
                  <c:v>5.95537324882</c:v>
                </c:pt>
                <c:pt idx="17176">
                  <c:v>6.25797284178</c:v>
                </c:pt>
                <c:pt idx="17177">
                  <c:v>6.43001269178</c:v>
                </c:pt>
                <c:pt idx="17178">
                  <c:v>6.5688727927899997</c:v>
                </c:pt>
                <c:pt idx="17179">
                  <c:v>6.6322477985699999</c:v>
                </c:pt>
                <c:pt idx="17180">
                  <c:v>6.6922640950499996</c:v>
                </c:pt>
                <c:pt idx="17181">
                  <c:v>6.8143924130300002</c:v>
                </c:pt>
                <c:pt idx="17182">
                  <c:v>6.8222300651600003</c:v>
                </c:pt>
                <c:pt idx="17183">
                  <c:v>6.6868176589999999</c:v>
                </c:pt>
                <c:pt idx="17184">
                  <c:v>6.5947348687999998</c:v>
                </c:pt>
                <c:pt idx="17185">
                  <c:v>6.5719655280799998</c:v>
                </c:pt>
                <c:pt idx="17186">
                  <c:v>6.5361791362800004</c:v>
                </c:pt>
                <c:pt idx="17187">
                  <c:v>6.4531624349300003</c:v>
                </c:pt>
                <c:pt idx="17188">
                  <c:v>6.2442298678999997</c:v>
                </c:pt>
                <c:pt idx="17189">
                  <c:v>5.9749093359399996</c:v>
                </c:pt>
                <c:pt idx="17190">
                  <c:v>5.8143780628000004</c:v>
                </c:pt>
                <c:pt idx="17191">
                  <c:v>5.6801029829500003</c:v>
                </c:pt>
                <c:pt idx="17192">
                  <c:v>5.5444657258600003</c:v>
                </c:pt>
                <c:pt idx="17193">
                  <c:v>5.3981449186699999</c:v>
                </c:pt>
                <c:pt idx="17194">
                  <c:v>5.6822878252600004</c:v>
                </c:pt>
                <c:pt idx="17195">
                  <c:v>5.8792433879099999</c:v>
                </c:pt>
                <c:pt idx="17196">
                  <c:v>5.8418554138700003</c:v>
                </c:pt>
                <c:pt idx="17197">
                  <c:v>5.6026061409899999</c:v>
                </c:pt>
                <c:pt idx="17198">
                  <c:v>5.5062110859500004</c:v>
                </c:pt>
                <c:pt idx="17199">
                  <c:v>5.46465155899</c:v>
                </c:pt>
                <c:pt idx="17200">
                  <c:v>5.5303498695700002</c:v>
                </c:pt>
                <c:pt idx="17201">
                  <c:v>5.5563006366699996</c:v>
                </c:pt>
                <c:pt idx="17202">
                  <c:v>5.5811469874100004</c:v>
                </c:pt>
                <c:pt idx="17203">
                  <c:v>5.5039140492399996</c:v>
                </c:pt>
                <c:pt idx="17204">
                  <c:v>5.5026583425600002</c:v>
                </c:pt>
                <c:pt idx="17205">
                  <c:v>5.5432291253099999</c:v>
                </c:pt>
                <c:pt idx="17206">
                  <c:v>5.4357759445199996</c:v>
                </c:pt>
                <c:pt idx="17207">
                  <c:v>5.3542061151500002</c:v>
                </c:pt>
                <c:pt idx="17208">
                  <c:v>5.3262828232199997</c:v>
                </c:pt>
                <c:pt idx="17209">
                  <c:v>5.2866341671899999</c:v>
                </c:pt>
                <c:pt idx="17210">
                  <c:v>5.2385240556700001</c:v>
                </c:pt>
                <c:pt idx="17211">
                  <c:v>5.2203849472300003</c:v>
                </c:pt>
                <c:pt idx="17212">
                  <c:v>5.2517116121400003</c:v>
                </c:pt>
                <c:pt idx="17213">
                  <c:v>5.2900044918700004</c:v>
                </c:pt>
                <c:pt idx="17214">
                  <c:v>5.3478784509899997</c:v>
                </c:pt>
                <c:pt idx="17215">
                  <c:v>5.2893233549299996</c:v>
                </c:pt>
                <c:pt idx="17216">
                  <c:v>5.2367758958900001</c:v>
                </c:pt>
                <c:pt idx="17217">
                  <c:v>5.28251075934</c:v>
                </c:pt>
                <c:pt idx="17218">
                  <c:v>5.2585233455899996</c:v>
                </c:pt>
                <c:pt idx="17219">
                  <c:v>5.3273775924300004</c:v>
                </c:pt>
                <c:pt idx="17220">
                  <c:v>5.4236678876799997</c:v>
                </c:pt>
                <c:pt idx="17221">
                  <c:v>5.39584786108</c:v>
                </c:pt>
                <c:pt idx="17222">
                  <c:v>5.3638671600999999</c:v>
                </c:pt>
                <c:pt idx="17223">
                  <c:v>5.31992941712</c:v>
                </c:pt>
                <c:pt idx="17224">
                  <c:v>5.3374340606799997</c:v>
                </c:pt>
                <c:pt idx="17225">
                  <c:v>5.3653510667099997</c:v>
                </c:pt>
                <c:pt idx="17226">
                  <c:v>5.3456743284500003</c:v>
                </c:pt>
                <c:pt idx="17227">
                  <c:v>5.3028138522699999</c:v>
                </c:pt>
                <c:pt idx="17228">
                  <c:v>5.3627501496800001</c:v>
                </c:pt>
                <c:pt idx="17229">
                  <c:v>5.46952979928</c:v>
                </c:pt>
                <c:pt idx="17230">
                  <c:v>5.6244913565500001</c:v>
                </c:pt>
                <c:pt idx="17231">
                  <c:v>5.6483449711900002</c:v>
                </c:pt>
                <c:pt idx="17232">
                  <c:v>5.5979445612100003</c:v>
                </c:pt>
                <c:pt idx="17233">
                  <c:v>5.57345594352</c:v>
                </c:pt>
                <c:pt idx="17234">
                  <c:v>5.4580226554599998</c:v>
                </c:pt>
                <c:pt idx="17235">
                  <c:v>5.4478377521599999</c:v>
                </c:pt>
                <c:pt idx="17236">
                  <c:v>5.4040303517900004</c:v>
                </c:pt>
                <c:pt idx="17237">
                  <c:v>5.2740847119599996</c:v>
                </c:pt>
                <c:pt idx="17238">
                  <c:v>5.2057448070700003</c:v>
                </c:pt>
                <c:pt idx="17239">
                  <c:v>5.1544812251099996</c:v>
                </c:pt>
                <c:pt idx="17240">
                  <c:v>5.1579977710699998</c:v>
                </c:pt>
                <c:pt idx="17241">
                  <c:v>5.0790815697499996</c:v>
                </c:pt>
                <c:pt idx="17242">
                  <c:v>4.9937309903499996</c:v>
                </c:pt>
                <c:pt idx="17243">
                  <c:v>4.9377488711800002</c:v>
                </c:pt>
                <c:pt idx="17244">
                  <c:v>4.9183392571400004</c:v>
                </c:pt>
                <c:pt idx="17245">
                  <c:v>4.8025728270199997</c:v>
                </c:pt>
                <c:pt idx="17246">
                  <c:v>4.7253033966600002</c:v>
                </c:pt>
                <c:pt idx="17247">
                  <c:v>4.6863084835500004</c:v>
                </c:pt>
                <c:pt idx="17248">
                  <c:v>4.7059345917000002</c:v>
                </c:pt>
                <c:pt idx="17249">
                  <c:v>4.6694660799300003</c:v>
                </c:pt>
                <c:pt idx="17250">
                  <c:v>4.6051795585899997</c:v>
                </c:pt>
                <c:pt idx="17251">
                  <c:v>4.4206463829800002</c:v>
                </c:pt>
                <c:pt idx="17252">
                  <c:v>4.4012299447099998</c:v>
                </c:pt>
                <c:pt idx="17253">
                  <c:v>4.2935983479399997</c:v>
                </c:pt>
                <c:pt idx="17254">
                  <c:v>4.2066304680100002</c:v>
                </c:pt>
                <c:pt idx="17255">
                  <c:v>4.1398562430599997</c:v>
                </c:pt>
                <c:pt idx="17256">
                  <c:v>4.2797305400800001</c:v>
                </c:pt>
                <c:pt idx="17257">
                  <c:v>4.4640778840499999</c:v>
                </c:pt>
                <c:pt idx="17258">
                  <c:v>4.5323254435699996</c:v>
                </c:pt>
                <c:pt idx="17259">
                  <c:v>4.5635364887199996</c:v>
                </c:pt>
                <c:pt idx="17260">
                  <c:v>4.4119921377400004</c:v>
                </c:pt>
                <c:pt idx="17261">
                  <c:v>4.3297736467399996</c:v>
                </c:pt>
                <c:pt idx="17262">
                  <c:v>4.2676518210800003</c:v>
                </c:pt>
                <c:pt idx="17263">
                  <c:v>4.3140188216400004</c:v>
                </c:pt>
                <c:pt idx="17264">
                  <c:v>4.3200566866900001</c:v>
                </c:pt>
                <c:pt idx="17265">
                  <c:v>4.3081750810699999</c:v>
                </c:pt>
                <c:pt idx="17266">
                  <c:v>4.24942465148</c:v>
                </c:pt>
                <c:pt idx="17267">
                  <c:v>4.2772095441099998</c:v>
                </c:pt>
                <c:pt idx="17268">
                  <c:v>4.3372485576099997</c:v>
                </c:pt>
                <c:pt idx="17269">
                  <c:v>4.3055183234200003</c:v>
                </c:pt>
                <c:pt idx="17270">
                  <c:v>4.3137093562200004</c:v>
                </c:pt>
                <c:pt idx="17271">
                  <c:v>4.2471079883499998</c:v>
                </c:pt>
                <c:pt idx="17272">
                  <c:v>4.2049776524900002</c:v>
                </c:pt>
                <c:pt idx="17273">
                  <c:v>4.2084448990899999</c:v>
                </c:pt>
                <c:pt idx="17274">
                  <c:v>4.1748502584200002</c:v>
                </c:pt>
                <c:pt idx="17275">
                  <c:v>4.1832753922899997</c:v>
                </c:pt>
                <c:pt idx="17276">
                  <c:v>4.1836763002500001</c:v>
                </c:pt>
                <c:pt idx="17277">
                  <c:v>4.1673730243999998</c:v>
                </c:pt>
                <c:pt idx="17278">
                  <c:v>4.14545154166</c:v>
                </c:pt>
                <c:pt idx="17279">
                  <c:v>4.1547358721299998</c:v>
                </c:pt>
                <c:pt idx="17280">
                  <c:v>4.1987725679499999</c:v>
                </c:pt>
                <c:pt idx="17281">
                  <c:v>4.1499657371799996</c:v>
                </c:pt>
                <c:pt idx="17282">
                  <c:v>4.08423670022</c:v>
                </c:pt>
                <c:pt idx="17283">
                  <c:v>4.0288774438299999</c:v>
                </c:pt>
                <c:pt idx="17284">
                  <c:v>3.9771325109500002</c:v>
                </c:pt>
                <c:pt idx="17285">
                  <c:v>3.9291483169400001</c:v>
                </c:pt>
                <c:pt idx="17286">
                  <c:v>3.8934507136600001</c:v>
                </c:pt>
                <c:pt idx="17287">
                  <c:v>3.9093780649099998</c:v>
                </c:pt>
                <c:pt idx="17288">
                  <c:v>4.1085592797399997</c:v>
                </c:pt>
                <c:pt idx="17289">
                  <c:v>4.3031076231699998</c:v>
                </c:pt>
                <c:pt idx="17290">
                  <c:v>4.4143508837600001</c:v>
                </c:pt>
                <c:pt idx="17291">
                  <c:v>4.4726254499199998</c:v>
                </c:pt>
                <c:pt idx="17292">
                  <c:v>4.5411416341599997</c:v>
                </c:pt>
                <c:pt idx="17293">
                  <c:v>4.6010230679099999</c:v>
                </c:pt>
                <c:pt idx="17294">
                  <c:v>4.5595578360299998</c:v>
                </c:pt>
                <c:pt idx="17295">
                  <c:v>4.51934200057</c:v>
                </c:pt>
                <c:pt idx="17296">
                  <c:v>4.4954840279099999</c:v>
                </c:pt>
                <c:pt idx="17297">
                  <c:v>4.5261759217800002</c:v>
                </c:pt>
                <c:pt idx="17298">
                  <c:v>4.52421260731</c:v>
                </c:pt>
                <c:pt idx="17299">
                  <c:v>4.6333706975800002</c:v>
                </c:pt>
                <c:pt idx="17300">
                  <c:v>4.7191477967899997</c:v>
                </c:pt>
                <c:pt idx="17301">
                  <c:v>4.74658545531</c:v>
                </c:pt>
                <c:pt idx="17302">
                  <c:v>4.7520009765099998</c:v>
                </c:pt>
                <c:pt idx="17303">
                  <c:v>4.7621024926500004</c:v>
                </c:pt>
                <c:pt idx="17304">
                  <c:v>4.80728111099</c:v>
                </c:pt>
                <c:pt idx="17305">
                  <c:v>4.8630953082700001</c:v>
                </c:pt>
                <c:pt idx="17306">
                  <c:v>4.7354434171599999</c:v>
                </c:pt>
                <c:pt idx="17307">
                  <c:v>4.6078727811000002</c:v>
                </c:pt>
                <c:pt idx="17308">
                  <c:v>4.4264596425000002</c:v>
                </c:pt>
                <c:pt idx="17309">
                  <c:v>4.34649878977</c:v>
                </c:pt>
                <c:pt idx="17310">
                  <c:v>4.3317148474499998</c:v>
                </c:pt>
                <c:pt idx="17311">
                  <c:v>4.3419719174500004</c:v>
                </c:pt>
                <c:pt idx="17312">
                  <c:v>4.3450517885300002</c:v>
                </c:pt>
                <c:pt idx="17313">
                  <c:v>4.4243111753899997</c:v>
                </c:pt>
                <c:pt idx="17314">
                  <c:v>4.4148457486900003</c:v>
                </c:pt>
                <c:pt idx="17315">
                  <c:v>4.18504754826</c:v>
                </c:pt>
                <c:pt idx="17316">
                  <c:v>4.0596205105000003</c:v>
                </c:pt>
                <c:pt idx="17317">
                  <c:v>3.9367420707299998</c:v>
                </c:pt>
                <c:pt idx="17318">
                  <c:v>3.7071869085600002</c:v>
                </c:pt>
                <c:pt idx="17319">
                  <c:v>3.5321969492999998</c:v>
                </c:pt>
                <c:pt idx="17320">
                  <c:v>3.51525753069</c:v>
                </c:pt>
                <c:pt idx="17321">
                  <c:v>3.4970770682399999</c:v>
                </c:pt>
                <c:pt idx="17322">
                  <c:v>3.5149745824999998</c:v>
                </c:pt>
                <c:pt idx="17323">
                  <c:v>3.5511317090699999</c:v>
                </c:pt>
                <c:pt idx="17324">
                  <c:v>3.5822733437099998</c:v>
                </c:pt>
                <c:pt idx="17325">
                  <c:v>3.6129565671099999</c:v>
                </c:pt>
                <c:pt idx="17326">
                  <c:v>3.7607939372399999</c:v>
                </c:pt>
                <c:pt idx="17327">
                  <c:v>3.7860998326600002</c:v>
                </c:pt>
                <c:pt idx="17328">
                  <c:v>3.8364838747699999</c:v>
                </c:pt>
                <c:pt idx="17329">
                  <c:v>3.8601586939499999</c:v>
                </c:pt>
                <c:pt idx="17330">
                  <c:v>3.9783669064799998</c:v>
                </c:pt>
                <c:pt idx="17331">
                  <c:v>4.1463203958800001</c:v>
                </c:pt>
                <c:pt idx="17332">
                  <c:v>4.3115574487100004</c:v>
                </c:pt>
                <c:pt idx="17333">
                  <c:v>4.3518962161500001</c:v>
                </c:pt>
                <c:pt idx="17334">
                  <c:v>4.4413751999500004</c:v>
                </c:pt>
                <c:pt idx="17335">
                  <c:v>4.4952289891800001</c:v>
                </c:pt>
                <c:pt idx="17336">
                  <c:v>4.5548224953299998</c:v>
                </c:pt>
                <c:pt idx="17337">
                  <c:v>4.6495108619799996</c:v>
                </c:pt>
                <c:pt idx="17338">
                  <c:v>4.74111805223</c:v>
                </c:pt>
                <c:pt idx="17339">
                  <c:v>4.8402830958100003</c:v>
                </c:pt>
                <c:pt idx="17340">
                  <c:v>4.9024358206500001</c:v>
                </c:pt>
                <c:pt idx="17341">
                  <c:v>4.9153607493399996</c:v>
                </c:pt>
                <c:pt idx="17342">
                  <c:v>4.9243694721600004</c:v>
                </c:pt>
                <c:pt idx="17343">
                  <c:v>4.9285489950999999</c:v>
                </c:pt>
                <c:pt idx="17344">
                  <c:v>4.9431816051900004</c:v>
                </c:pt>
                <c:pt idx="17345">
                  <c:v>4.9586588546100003</c:v>
                </c:pt>
                <c:pt idx="17346">
                  <c:v>4.9690102298000003</c:v>
                </c:pt>
                <c:pt idx="17347">
                  <c:v>4.9640360590999997</c:v>
                </c:pt>
                <c:pt idx="17348">
                  <c:v>4.97333384494</c:v>
                </c:pt>
                <c:pt idx="17349">
                  <c:v>4.9940124713799996</c:v>
                </c:pt>
                <c:pt idx="17350">
                  <c:v>5.0070949384099999</c:v>
                </c:pt>
                <c:pt idx="17351">
                  <c:v>5.0309444307</c:v>
                </c:pt>
                <c:pt idx="17352">
                  <c:v>5.0806737416200001</c:v>
                </c:pt>
                <c:pt idx="17353">
                  <c:v>5.0991766067400004</c:v>
                </c:pt>
                <c:pt idx="17354">
                  <c:v>5.0122423597400001</c:v>
                </c:pt>
                <c:pt idx="17355">
                  <c:v>4.96810175244</c:v>
                </c:pt>
                <c:pt idx="17356">
                  <c:v>4.9137039059900003</c:v>
                </c:pt>
                <c:pt idx="17357">
                  <c:v>4.8539089621300002</c:v>
                </c:pt>
                <c:pt idx="17358">
                  <c:v>4.7724328652299999</c:v>
                </c:pt>
                <c:pt idx="17359">
                  <c:v>4.6879171700800004</c:v>
                </c:pt>
                <c:pt idx="17360">
                  <c:v>4.6863623266800003</c:v>
                </c:pt>
                <c:pt idx="17361">
                  <c:v>4.8519797126000004</c:v>
                </c:pt>
                <c:pt idx="17362">
                  <c:v>5.0035867072100002</c:v>
                </c:pt>
                <c:pt idx="17363">
                  <c:v>5.06840407319</c:v>
                </c:pt>
                <c:pt idx="17364">
                  <c:v>5.05277582057</c:v>
                </c:pt>
                <c:pt idx="17365">
                  <c:v>5.1900947687199999</c:v>
                </c:pt>
                <c:pt idx="17366">
                  <c:v>5.3591674057100001</c:v>
                </c:pt>
                <c:pt idx="17367">
                  <c:v>5.4887286676200002</c:v>
                </c:pt>
                <c:pt idx="17368">
                  <c:v>5.5245985236499999</c:v>
                </c:pt>
                <c:pt idx="17369">
                  <c:v>5.6600275341200001</c:v>
                </c:pt>
                <c:pt idx="17370">
                  <c:v>5.7845518045200004</c:v>
                </c:pt>
                <c:pt idx="17371">
                  <c:v>5.8401188851199999</c:v>
                </c:pt>
                <c:pt idx="17372">
                  <c:v>5.9361974494399998</c:v>
                </c:pt>
                <c:pt idx="17373">
                  <c:v>6.07603035069</c:v>
                </c:pt>
                <c:pt idx="17374">
                  <c:v>6.1261640946</c:v>
                </c:pt>
                <c:pt idx="17375">
                  <c:v>6.2530734423999998</c:v>
                </c:pt>
                <c:pt idx="17376">
                  <c:v>6.4131999721400001</c:v>
                </c:pt>
                <c:pt idx="17377">
                  <c:v>6.5835693985199999</c:v>
                </c:pt>
                <c:pt idx="17378">
                  <c:v>6.8638573617500001</c:v>
                </c:pt>
                <c:pt idx="17379">
                  <c:v>7.4246178872000002</c:v>
                </c:pt>
                <c:pt idx="17380">
                  <c:v>7.8527779514000002</c:v>
                </c:pt>
                <c:pt idx="17381">
                  <c:v>7.5078392201400002</c:v>
                </c:pt>
                <c:pt idx="17382">
                  <c:v>6.9917830109899999</c:v>
                </c:pt>
                <c:pt idx="17383">
                  <c:v>6.3105338085499998</c:v>
                </c:pt>
                <c:pt idx="17384">
                  <c:v>5.4773830018999998</c:v>
                </c:pt>
                <c:pt idx="17385">
                  <c:v>4.7908347454299998</c:v>
                </c:pt>
                <c:pt idx="17386">
                  <c:v>4.3866687038299998</c:v>
                </c:pt>
                <c:pt idx="17387">
                  <c:v>4.1506686876299996</c:v>
                </c:pt>
                <c:pt idx="17388">
                  <c:v>4.0598370426099999</c:v>
                </c:pt>
                <c:pt idx="17389">
                  <c:v>3.9890276504000002</c:v>
                </c:pt>
                <c:pt idx="17390">
                  <c:v>4.4741295823199998</c:v>
                </c:pt>
                <c:pt idx="17391">
                  <c:v>4.4393061163</c:v>
                </c:pt>
                <c:pt idx="17392">
                  <c:v>4.5022361379999998</c:v>
                </c:pt>
                <c:pt idx="17393">
                  <c:v>4.6493244028999996</c:v>
                </c:pt>
                <c:pt idx="17394">
                  <c:v>4.7747018947899997</c:v>
                </c:pt>
                <c:pt idx="17395">
                  <c:v>5.1937558801400003</c:v>
                </c:pt>
                <c:pt idx="17396">
                  <c:v>5.4543503304599996</c:v>
                </c:pt>
                <c:pt idx="17397">
                  <c:v>5.9591521510999996</c:v>
                </c:pt>
                <c:pt idx="17398">
                  <c:v>6.1941505605599998</c:v>
                </c:pt>
                <c:pt idx="17399">
                  <c:v>6.2836089509299997</c:v>
                </c:pt>
                <c:pt idx="17400">
                  <c:v>6.80149822991</c:v>
                </c:pt>
                <c:pt idx="17401">
                  <c:v>7.4985336757400001</c:v>
                </c:pt>
                <c:pt idx="17402">
                  <c:v>8.1166453583599996</c:v>
                </c:pt>
                <c:pt idx="17403">
                  <c:v>8.2525427175299999</c:v>
                </c:pt>
                <c:pt idx="17404">
                  <c:v>8.4273646027800009</c:v>
                </c:pt>
                <c:pt idx="17405">
                  <c:v>8.4067347410399993</c:v>
                </c:pt>
                <c:pt idx="17406">
                  <c:v>8.3100077600799995</c:v>
                </c:pt>
                <c:pt idx="17407">
                  <c:v>8.3189801369899996</c:v>
                </c:pt>
                <c:pt idx="17408">
                  <c:v>8.2612739505100006</c:v>
                </c:pt>
                <c:pt idx="17409">
                  <c:v>8.1578976053699996</c:v>
                </c:pt>
                <c:pt idx="17410">
                  <c:v>7.4107232865999997</c:v>
                </c:pt>
                <c:pt idx="17411">
                  <c:v>6.6792136597600003</c:v>
                </c:pt>
                <c:pt idx="17412">
                  <c:v>6.3793272246299999</c:v>
                </c:pt>
                <c:pt idx="17413">
                  <c:v>6.0373083891099997</c:v>
                </c:pt>
                <c:pt idx="17414">
                  <c:v>5.4863377815199996</c:v>
                </c:pt>
                <c:pt idx="17415">
                  <c:v>5.4742481932200002</c:v>
                </c:pt>
                <c:pt idx="17416">
                  <c:v>5.3186217940200002</c:v>
                </c:pt>
                <c:pt idx="17417">
                  <c:v>4.7546861573200001</c:v>
                </c:pt>
                <c:pt idx="17418">
                  <c:v>4.1496051237799998</c:v>
                </c:pt>
                <c:pt idx="17419">
                  <c:v>3.9367330636000002</c:v>
                </c:pt>
                <c:pt idx="17420">
                  <c:v>3.5860827904699999</c:v>
                </c:pt>
                <c:pt idx="17421">
                  <c:v>3.3514343952900001</c:v>
                </c:pt>
                <c:pt idx="17422">
                  <c:v>3.5029322314</c:v>
                </c:pt>
                <c:pt idx="17423">
                  <c:v>3.5262415619</c:v>
                </c:pt>
                <c:pt idx="17424">
                  <c:v>3.7021624738800001</c:v>
                </c:pt>
                <c:pt idx="17425">
                  <c:v>3.7443992530100001</c:v>
                </c:pt>
                <c:pt idx="17426">
                  <c:v>3.7828541684100001</c:v>
                </c:pt>
                <c:pt idx="17427">
                  <c:v>3.87201088086</c:v>
                </c:pt>
                <c:pt idx="17428">
                  <c:v>3.9532287049499999</c:v>
                </c:pt>
                <c:pt idx="17429">
                  <c:v>4.0253678492900002</c:v>
                </c:pt>
                <c:pt idx="17430">
                  <c:v>4.0684920988100002</c:v>
                </c:pt>
                <c:pt idx="17431">
                  <c:v>4.1012016577899999</c:v>
                </c:pt>
                <c:pt idx="17432">
                  <c:v>4.1994157097600002</c:v>
                </c:pt>
                <c:pt idx="17433">
                  <c:v>4.2458999068700001</c:v>
                </c:pt>
                <c:pt idx="17434">
                  <c:v>4.24142666978</c:v>
                </c:pt>
                <c:pt idx="17435">
                  <c:v>4.2224957278800002</c:v>
                </c:pt>
                <c:pt idx="17436">
                  <c:v>4.19702274598</c:v>
                </c:pt>
                <c:pt idx="17437">
                  <c:v>4.1724601231699996</c:v>
                </c:pt>
                <c:pt idx="17438">
                  <c:v>4.2044249652400003</c:v>
                </c:pt>
                <c:pt idx="17439">
                  <c:v>4.6292968858399997</c:v>
                </c:pt>
                <c:pt idx="17440">
                  <c:v>4.9331314991399999</c:v>
                </c:pt>
                <c:pt idx="17441">
                  <c:v>5.0374052313300002</c:v>
                </c:pt>
                <c:pt idx="17442">
                  <c:v>5.1363676204399997</c:v>
                </c:pt>
                <c:pt idx="17443">
                  <c:v>5.1285976512599998</c:v>
                </c:pt>
                <c:pt idx="17444">
                  <c:v>4.9546649820899997</c:v>
                </c:pt>
                <c:pt idx="17445">
                  <c:v>4.8842029181299997</c:v>
                </c:pt>
                <c:pt idx="17446">
                  <c:v>4.9791151320699996</c:v>
                </c:pt>
                <c:pt idx="17447">
                  <c:v>5.11237452613</c:v>
                </c:pt>
                <c:pt idx="17448">
                  <c:v>5.2344576398899996</c:v>
                </c:pt>
                <c:pt idx="17449">
                  <c:v>5.4000985094200002</c:v>
                </c:pt>
                <c:pt idx="17450">
                  <c:v>5.4455912734199998</c:v>
                </c:pt>
                <c:pt idx="17451">
                  <c:v>5.5548574244199997</c:v>
                </c:pt>
                <c:pt idx="17452">
                  <c:v>5.6541717306599999</c:v>
                </c:pt>
                <c:pt idx="17453">
                  <c:v>5.8523239506099998</c:v>
                </c:pt>
                <c:pt idx="17454">
                  <c:v>6.0423933011399997</c:v>
                </c:pt>
                <c:pt idx="17455">
                  <c:v>6.1126911972400002</c:v>
                </c:pt>
                <c:pt idx="17456">
                  <c:v>6.2099089909899998</c:v>
                </c:pt>
                <c:pt idx="17457">
                  <c:v>6.3375080874799998</c:v>
                </c:pt>
                <c:pt idx="17458">
                  <c:v>6.4598882268500004</c:v>
                </c:pt>
                <c:pt idx="17459">
                  <c:v>6.4353906730399997</c:v>
                </c:pt>
                <c:pt idx="17460">
                  <c:v>6.3161804521500002</c:v>
                </c:pt>
                <c:pt idx="17461">
                  <c:v>6.2273771278999996</c:v>
                </c:pt>
                <c:pt idx="17462">
                  <c:v>6.1188314807799999</c:v>
                </c:pt>
                <c:pt idx="17463">
                  <c:v>6.1451921484399996</c:v>
                </c:pt>
                <c:pt idx="17464">
                  <c:v>6.17884856516</c:v>
                </c:pt>
                <c:pt idx="17465">
                  <c:v>6.0758159533300002</c:v>
                </c:pt>
                <c:pt idx="17466">
                  <c:v>6.1015785920600001</c:v>
                </c:pt>
                <c:pt idx="17467">
                  <c:v>6.06130571971</c:v>
                </c:pt>
                <c:pt idx="17468">
                  <c:v>5.7065141453699999</c:v>
                </c:pt>
                <c:pt idx="17469">
                  <c:v>5.5347524948100002</c:v>
                </c:pt>
                <c:pt idx="17470">
                  <c:v>5.4037462298700003</c:v>
                </c:pt>
                <c:pt idx="17471">
                  <c:v>5.2625898852399997</c:v>
                </c:pt>
                <c:pt idx="17472">
                  <c:v>5.3140482129600004</c:v>
                </c:pt>
                <c:pt idx="17473">
                  <c:v>5.2501357933000001</c:v>
                </c:pt>
                <c:pt idx="17474">
                  <c:v>5.4665810191300004</c:v>
                </c:pt>
                <c:pt idx="17475">
                  <c:v>5.2140076036299998</c:v>
                </c:pt>
                <c:pt idx="17476">
                  <c:v>4.9849812392899997</c:v>
                </c:pt>
                <c:pt idx="17477">
                  <c:v>4.9441992201899998</c:v>
                </c:pt>
                <c:pt idx="17478">
                  <c:v>4.9175557357999997</c:v>
                </c:pt>
                <c:pt idx="17479">
                  <c:v>4.8841503345600001</c:v>
                </c:pt>
                <c:pt idx="17480">
                  <c:v>4.9400190343499997</c:v>
                </c:pt>
                <c:pt idx="17481">
                  <c:v>4.9858770364599998</c:v>
                </c:pt>
                <c:pt idx="17482">
                  <c:v>4.9114818634499997</c:v>
                </c:pt>
                <c:pt idx="17483">
                  <c:v>4.9960160515799998</c:v>
                </c:pt>
                <c:pt idx="17484">
                  <c:v>5.1151544224599999</c:v>
                </c:pt>
                <c:pt idx="17485">
                  <c:v>5.1985905166800004</c:v>
                </c:pt>
                <c:pt idx="17486">
                  <c:v>5.1750404229800004</c:v>
                </c:pt>
                <c:pt idx="17487">
                  <c:v>5.13187946637</c:v>
                </c:pt>
                <c:pt idx="17488">
                  <c:v>5.1456968135499999</c:v>
                </c:pt>
                <c:pt idx="17489">
                  <c:v>5.1987845022899997</c:v>
                </c:pt>
                <c:pt idx="17490">
                  <c:v>5.3138419823199996</c:v>
                </c:pt>
                <c:pt idx="17491">
                  <c:v>5.4916238117400002</c:v>
                </c:pt>
                <c:pt idx="17492">
                  <c:v>5.2837346227499999</c:v>
                </c:pt>
                <c:pt idx="17493">
                  <c:v>5.3047152238599997</c:v>
                </c:pt>
                <c:pt idx="17494">
                  <c:v>5.2263980220499997</c:v>
                </c:pt>
                <c:pt idx="17495">
                  <c:v>5.1827785335699996</c:v>
                </c:pt>
                <c:pt idx="17496">
                  <c:v>5.1383864044000003</c:v>
                </c:pt>
                <c:pt idx="17497">
                  <c:v>5.1436217536999997</c:v>
                </c:pt>
                <c:pt idx="17498">
                  <c:v>5.0683646088999996</c:v>
                </c:pt>
                <c:pt idx="17499">
                  <c:v>4.9754447471900001</c:v>
                </c:pt>
                <c:pt idx="17500">
                  <c:v>4.8903402981599999</c:v>
                </c:pt>
                <c:pt idx="17501">
                  <c:v>4.9197878614699997</c:v>
                </c:pt>
                <c:pt idx="17502">
                  <c:v>4.9481695130299999</c:v>
                </c:pt>
                <c:pt idx="17503">
                  <c:v>4.97370482988</c:v>
                </c:pt>
                <c:pt idx="17504">
                  <c:v>4.91796034535</c:v>
                </c:pt>
                <c:pt idx="17505">
                  <c:v>4.6892746027500003</c:v>
                </c:pt>
                <c:pt idx="17506">
                  <c:v>4.5593103464000002</c:v>
                </c:pt>
                <c:pt idx="17507">
                  <c:v>4.5448901360200002</c:v>
                </c:pt>
                <c:pt idx="17508">
                  <c:v>4.7589820962799996</c:v>
                </c:pt>
                <c:pt idx="17509">
                  <c:v>4.7119259315899997</c:v>
                </c:pt>
                <c:pt idx="17510">
                  <c:v>4.4690380835200001</c:v>
                </c:pt>
                <c:pt idx="17511">
                  <c:v>4.3417613988400001</c:v>
                </c:pt>
                <c:pt idx="17512">
                  <c:v>4.2835521767899998</c:v>
                </c:pt>
                <c:pt idx="17513">
                  <c:v>4.33516550506</c:v>
                </c:pt>
                <c:pt idx="17514">
                  <c:v>4.4878948432600003</c:v>
                </c:pt>
                <c:pt idx="17515">
                  <c:v>4.41019858658</c:v>
                </c:pt>
                <c:pt idx="17516">
                  <c:v>4.29496302042</c:v>
                </c:pt>
                <c:pt idx="17517">
                  <c:v>4.35523982532</c:v>
                </c:pt>
                <c:pt idx="17518">
                  <c:v>4.2455081809999999</c:v>
                </c:pt>
                <c:pt idx="17519">
                  <c:v>4.2895741028299996</c:v>
                </c:pt>
                <c:pt idx="17520">
                  <c:v>4.3211486261200003</c:v>
                </c:pt>
                <c:pt idx="17521">
                  <c:v>4.2667230696300003</c:v>
                </c:pt>
                <c:pt idx="17522">
                  <c:v>4.2724670980199999</c:v>
                </c:pt>
                <c:pt idx="17523">
                  <c:v>4.3279447799200002</c:v>
                </c:pt>
                <c:pt idx="17524">
                  <c:v>4.3919783906700003</c:v>
                </c:pt>
                <c:pt idx="17525">
                  <c:v>4.4220267388199996</c:v>
                </c:pt>
                <c:pt idx="17526">
                  <c:v>4.4556403435199998</c:v>
                </c:pt>
                <c:pt idx="17527">
                  <c:v>4.3736606630799999</c:v>
                </c:pt>
                <c:pt idx="17528">
                  <c:v>4.5604343969699999</c:v>
                </c:pt>
                <c:pt idx="17529">
                  <c:v>4.5355422901500004</c:v>
                </c:pt>
                <c:pt idx="17530">
                  <c:v>4.5209904659199998</c:v>
                </c:pt>
                <c:pt idx="17531">
                  <c:v>4.5386059007700004</c:v>
                </c:pt>
                <c:pt idx="17532">
                  <c:v>4.5777516576500004</c:v>
                </c:pt>
                <c:pt idx="17533">
                  <c:v>4.5109110024300003</c:v>
                </c:pt>
                <c:pt idx="17534">
                  <c:v>4.2855908678599999</c:v>
                </c:pt>
                <c:pt idx="17535">
                  <c:v>3.9619015543699998</c:v>
                </c:pt>
                <c:pt idx="17536">
                  <c:v>3.7950708035499998</c:v>
                </c:pt>
                <c:pt idx="17537">
                  <c:v>3.66213343669</c:v>
                </c:pt>
                <c:pt idx="17538">
                  <c:v>3.5213459735099999</c:v>
                </c:pt>
                <c:pt idx="17539">
                  <c:v>3.5203708748600002</c:v>
                </c:pt>
                <c:pt idx="17540">
                  <c:v>3.4810383778</c:v>
                </c:pt>
                <c:pt idx="17541">
                  <c:v>3.5093581606800002</c:v>
                </c:pt>
                <c:pt idx="17542">
                  <c:v>3.7345192747899998</c:v>
                </c:pt>
                <c:pt idx="17543">
                  <c:v>3.7689588733699999</c:v>
                </c:pt>
                <c:pt idx="17544">
                  <c:v>3.72364364857</c:v>
                </c:pt>
                <c:pt idx="17545">
                  <c:v>3.73739268362</c:v>
                </c:pt>
                <c:pt idx="17546">
                  <c:v>3.7239036735500002</c:v>
                </c:pt>
                <c:pt idx="17547">
                  <c:v>3.7571957460399998</c:v>
                </c:pt>
                <c:pt idx="17548">
                  <c:v>3.7753017635999999</c:v>
                </c:pt>
                <c:pt idx="17549">
                  <c:v>3.7374227915799998</c:v>
                </c:pt>
                <c:pt idx="17550">
                  <c:v>3.7342172227199999</c:v>
                </c:pt>
                <c:pt idx="17551">
                  <c:v>3.7114807161500001</c:v>
                </c:pt>
                <c:pt idx="17552">
                  <c:v>3.7302006247600001</c:v>
                </c:pt>
                <c:pt idx="17553">
                  <c:v>3.7558815112000001</c:v>
                </c:pt>
                <c:pt idx="17554">
                  <c:v>3.80075408687</c:v>
                </c:pt>
                <c:pt idx="17555">
                  <c:v>3.8449088266200002</c:v>
                </c:pt>
                <c:pt idx="17556">
                  <c:v>3.9835938467699998</c:v>
                </c:pt>
                <c:pt idx="17557">
                  <c:v>4.0934895303400003</c:v>
                </c:pt>
                <c:pt idx="17558">
                  <c:v>4.0947454026100001</c:v>
                </c:pt>
                <c:pt idx="17559">
                  <c:v>4.2180680365000001</c:v>
                </c:pt>
                <c:pt idx="17560">
                  <c:v>4.3109017570599999</c:v>
                </c:pt>
                <c:pt idx="17561">
                  <c:v>4.3338155630299999</c:v>
                </c:pt>
                <c:pt idx="17562">
                  <c:v>4.3907500880799999</c:v>
                </c:pt>
                <c:pt idx="17563">
                  <c:v>4.4999290634799998</c:v>
                </c:pt>
                <c:pt idx="17564">
                  <c:v>4.61773706489</c:v>
                </c:pt>
                <c:pt idx="17565">
                  <c:v>4.7717848441699999</c:v>
                </c:pt>
                <c:pt idx="17566">
                  <c:v>4.86860952402</c:v>
                </c:pt>
                <c:pt idx="17567">
                  <c:v>4.9152285993799998</c:v>
                </c:pt>
                <c:pt idx="17568">
                  <c:v>4.9730326401999996</c:v>
                </c:pt>
                <c:pt idx="17569">
                  <c:v>5.0285041233000003</c:v>
                </c:pt>
                <c:pt idx="17570">
                  <c:v>5.0304366066900004</c:v>
                </c:pt>
                <c:pt idx="17571">
                  <c:v>5.0687077390199997</c:v>
                </c:pt>
                <c:pt idx="17572">
                  <c:v>5.1966683538899998</c:v>
                </c:pt>
                <c:pt idx="17573">
                  <c:v>5.3340104465799998</c:v>
                </c:pt>
                <c:pt idx="17574">
                  <c:v>5.3486405233800003</c:v>
                </c:pt>
                <c:pt idx="17575">
                  <c:v>5.4438108862299996</c:v>
                </c:pt>
                <c:pt idx="17576">
                  <c:v>5.5419193520699999</c:v>
                </c:pt>
                <c:pt idx="17577">
                  <c:v>5.6873138772200003</c:v>
                </c:pt>
                <c:pt idx="17578">
                  <c:v>5.74172492821</c:v>
                </c:pt>
                <c:pt idx="17579">
                  <c:v>5.6777293927299999</c:v>
                </c:pt>
                <c:pt idx="17580">
                  <c:v>5.6873047510700001</c:v>
                </c:pt>
                <c:pt idx="17581">
                  <c:v>5.6113676673299997</c:v>
                </c:pt>
                <c:pt idx="17582">
                  <c:v>5.5743488954</c:v>
                </c:pt>
                <c:pt idx="17583">
                  <c:v>5.4547846514199998</c:v>
                </c:pt>
                <c:pt idx="17584">
                  <c:v>5.5253827800200002</c:v>
                </c:pt>
                <c:pt idx="17585">
                  <c:v>5.4268492806599999</c:v>
                </c:pt>
                <c:pt idx="17586">
                  <c:v>5.2930727255600001</c:v>
                </c:pt>
                <c:pt idx="17587">
                  <c:v>5.19878293925</c:v>
                </c:pt>
                <c:pt idx="17588">
                  <c:v>5.2732299632400004</c:v>
                </c:pt>
                <c:pt idx="17589">
                  <c:v>5.1954479898499999</c:v>
                </c:pt>
                <c:pt idx="17590">
                  <c:v>4.9022592599300001</c:v>
                </c:pt>
                <c:pt idx="17591">
                  <c:v>4.94923982156</c:v>
                </c:pt>
                <c:pt idx="17592">
                  <c:v>5.0445327755699996</c:v>
                </c:pt>
                <c:pt idx="17593">
                  <c:v>4.95300094131</c:v>
                </c:pt>
                <c:pt idx="17594">
                  <c:v>4.8891107397400004</c:v>
                </c:pt>
                <c:pt idx="17595">
                  <c:v>4.9456431178300004</c:v>
                </c:pt>
                <c:pt idx="17596">
                  <c:v>4.9793209323000003</c:v>
                </c:pt>
                <c:pt idx="17597">
                  <c:v>5.0521488206600003</c:v>
                </c:pt>
                <c:pt idx="17598">
                  <c:v>5.3175984034099999</c:v>
                </c:pt>
                <c:pt idx="17599">
                  <c:v>5.5042190388599996</c:v>
                </c:pt>
                <c:pt idx="17600">
                  <c:v>5.7946228348200002</c:v>
                </c:pt>
                <c:pt idx="17601">
                  <c:v>6.0057832401300004</c:v>
                </c:pt>
                <c:pt idx="17602">
                  <c:v>6.0520485301200004</c:v>
                </c:pt>
                <c:pt idx="17603">
                  <c:v>6.0214435256599996</c:v>
                </c:pt>
                <c:pt idx="17604">
                  <c:v>5.9082949204800004</c:v>
                </c:pt>
                <c:pt idx="17605">
                  <c:v>5.8219872869499998</c:v>
                </c:pt>
                <c:pt idx="17606">
                  <c:v>5.74171052169</c:v>
                </c:pt>
                <c:pt idx="17607">
                  <c:v>5.6988405313700001</c:v>
                </c:pt>
                <c:pt idx="17608">
                  <c:v>5.7189134121</c:v>
                </c:pt>
                <c:pt idx="17609">
                  <c:v>5.7983514615700003</c:v>
                </c:pt>
                <c:pt idx="17610">
                  <c:v>5.7598841508499996</c:v>
                </c:pt>
                <c:pt idx="17611">
                  <c:v>5.7923652089699997</c:v>
                </c:pt>
                <c:pt idx="17612">
                  <c:v>5.9967680033699997</c:v>
                </c:pt>
                <c:pt idx="17613">
                  <c:v>5.9791766937500004</c:v>
                </c:pt>
                <c:pt idx="17614">
                  <c:v>5.7541867340000001</c:v>
                </c:pt>
                <c:pt idx="17615">
                  <c:v>5.3837801215300001</c:v>
                </c:pt>
                <c:pt idx="17616">
                  <c:v>5.35913619963</c:v>
                </c:pt>
                <c:pt idx="17617">
                  <c:v>5.2258461742</c:v>
                </c:pt>
                <c:pt idx="17618">
                  <c:v>5.3085273663899999</c:v>
                </c:pt>
                <c:pt idx="17619">
                  <c:v>5.3492726535899999</c:v>
                </c:pt>
                <c:pt idx="17620">
                  <c:v>5.405971225</c:v>
                </c:pt>
                <c:pt idx="17621">
                  <c:v>5.1919351267299998</c:v>
                </c:pt>
                <c:pt idx="17622">
                  <c:v>5.1528352330000002</c:v>
                </c:pt>
                <c:pt idx="17623">
                  <c:v>5.2525128894900002</c:v>
                </c:pt>
                <c:pt idx="17624">
                  <c:v>5.2670042477400001</c:v>
                </c:pt>
                <c:pt idx="17625">
                  <c:v>5.0319884857600004</c:v>
                </c:pt>
                <c:pt idx="17626">
                  <c:v>4.8965700316999996</c:v>
                </c:pt>
                <c:pt idx="17627">
                  <c:v>5.1567251466500004</c:v>
                </c:pt>
                <c:pt idx="17628">
                  <c:v>5.3040789159799999</c:v>
                </c:pt>
                <c:pt idx="17629">
                  <c:v>5.3035417753000003</c:v>
                </c:pt>
                <c:pt idx="17630">
                  <c:v>5.2908794936500003</c:v>
                </c:pt>
                <c:pt idx="17631">
                  <c:v>5.2600463935199997</c:v>
                </c:pt>
                <c:pt idx="17632">
                  <c:v>5.1829511088000002</c:v>
                </c:pt>
                <c:pt idx="17633">
                  <c:v>5.1436094351000001</c:v>
                </c:pt>
                <c:pt idx="17634">
                  <c:v>5.1050224198900001</c:v>
                </c:pt>
                <c:pt idx="17635">
                  <c:v>5.0556193277499997</c:v>
                </c:pt>
                <c:pt idx="17636">
                  <c:v>4.9887100081</c:v>
                </c:pt>
                <c:pt idx="17637">
                  <c:v>4.9593411939600003</c:v>
                </c:pt>
                <c:pt idx="17638">
                  <c:v>4.9328897103199996</c:v>
                </c:pt>
                <c:pt idx="17639">
                  <c:v>4.9483729747499998</c:v>
                </c:pt>
                <c:pt idx="17640">
                  <c:v>4.9183026074700003</c:v>
                </c:pt>
                <c:pt idx="17641">
                  <c:v>4.9142054569600004</c:v>
                </c:pt>
                <c:pt idx="17642">
                  <c:v>4.9143459755299999</c:v>
                </c:pt>
                <c:pt idx="17643">
                  <c:v>4.9460859585600003</c:v>
                </c:pt>
                <c:pt idx="17644">
                  <c:v>5.1112736201500004</c:v>
                </c:pt>
                <c:pt idx="17645">
                  <c:v>5.2420161278400004</c:v>
                </c:pt>
                <c:pt idx="17646">
                  <c:v>5.26701736453</c:v>
                </c:pt>
                <c:pt idx="17647">
                  <c:v>5.3176526438499998</c:v>
                </c:pt>
                <c:pt idx="17648">
                  <c:v>5.40033155257</c:v>
                </c:pt>
                <c:pt idx="17649">
                  <c:v>5.4009548194799999</c:v>
                </c:pt>
                <c:pt idx="17650">
                  <c:v>5.2073574513400001</c:v>
                </c:pt>
                <c:pt idx="17651">
                  <c:v>5.1556516619400004</c:v>
                </c:pt>
                <c:pt idx="17652">
                  <c:v>5.0291151113300003</c:v>
                </c:pt>
                <c:pt idx="17653">
                  <c:v>4.9772373090600004</c:v>
                </c:pt>
                <c:pt idx="17654">
                  <c:v>4.9758177653100004</c:v>
                </c:pt>
                <c:pt idx="17655">
                  <c:v>4.97702712294</c:v>
                </c:pt>
                <c:pt idx="17656">
                  <c:v>4.96234970177</c:v>
                </c:pt>
                <c:pt idx="17657">
                  <c:v>4.8878869286700004</c:v>
                </c:pt>
                <c:pt idx="17658">
                  <c:v>4.83576595138</c:v>
                </c:pt>
                <c:pt idx="17659">
                  <c:v>4.76100294022</c:v>
                </c:pt>
                <c:pt idx="17660">
                  <c:v>4.6523021455100002</c:v>
                </c:pt>
                <c:pt idx="17661">
                  <c:v>4.2401140345800004</c:v>
                </c:pt>
                <c:pt idx="17662">
                  <c:v>3.7629139780899998</c:v>
                </c:pt>
                <c:pt idx="17663">
                  <c:v>3.8685529244999999</c:v>
                </c:pt>
                <c:pt idx="17664">
                  <c:v>3.91477184834</c:v>
                </c:pt>
                <c:pt idx="17665">
                  <c:v>3.9258783632699998</c:v>
                </c:pt>
                <c:pt idx="17666">
                  <c:v>3.9633641955200001</c:v>
                </c:pt>
                <c:pt idx="17667">
                  <c:v>4.1589823263600003</c:v>
                </c:pt>
                <c:pt idx="17668">
                  <c:v>4.4255293174299997</c:v>
                </c:pt>
                <c:pt idx="17669">
                  <c:v>4.5209833255499996</c:v>
                </c:pt>
                <c:pt idx="17670">
                  <c:v>4.3869487312200004</c:v>
                </c:pt>
                <c:pt idx="17671">
                  <c:v>4.3169349237499999</c:v>
                </c:pt>
                <c:pt idx="17672">
                  <c:v>4.52893785886</c:v>
                </c:pt>
                <c:pt idx="17673">
                  <c:v>4.7685553337000002</c:v>
                </c:pt>
                <c:pt idx="17674">
                  <c:v>4.8463204324899998</c:v>
                </c:pt>
                <c:pt idx="17675">
                  <c:v>4.6542473583700001</c:v>
                </c:pt>
                <c:pt idx="17676">
                  <c:v>4.54592449038</c:v>
                </c:pt>
                <c:pt idx="17677">
                  <c:v>4.4892496592500004</c:v>
                </c:pt>
                <c:pt idx="17678">
                  <c:v>4.4354822592899996</c:v>
                </c:pt>
                <c:pt idx="17679">
                  <c:v>4.4071295881800001</c:v>
                </c:pt>
                <c:pt idx="17680">
                  <c:v>4.4548302895300003</c:v>
                </c:pt>
                <c:pt idx="17681">
                  <c:v>4.4643730833099999</c:v>
                </c:pt>
                <c:pt idx="17682">
                  <c:v>4.4309456299400001</c:v>
                </c:pt>
                <c:pt idx="17683">
                  <c:v>4.3612085242300003</c:v>
                </c:pt>
                <c:pt idx="17684">
                  <c:v>4.2512506379200001</c:v>
                </c:pt>
                <c:pt idx="17685">
                  <c:v>4.2088409697799998</c:v>
                </c:pt>
                <c:pt idx="17686">
                  <c:v>4.2111666595799999</c:v>
                </c:pt>
                <c:pt idx="17687">
                  <c:v>4.1912788224900002</c:v>
                </c:pt>
                <c:pt idx="17688">
                  <c:v>3.9547380258399998</c:v>
                </c:pt>
                <c:pt idx="17689">
                  <c:v>3.8723880307399998</c:v>
                </c:pt>
                <c:pt idx="17690">
                  <c:v>3.8215226501499999</c:v>
                </c:pt>
                <c:pt idx="17691">
                  <c:v>3.9249051650700002</c:v>
                </c:pt>
                <c:pt idx="17692">
                  <c:v>4.1058601959700001</c:v>
                </c:pt>
                <c:pt idx="17693">
                  <c:v>4.2221902607899997</c:v>
                </c:pt>
                <c:pt idx="17694">
                  <c:v>4.3506664382100002</c:v>
                </c:pt>
                <c:pt idx="17695">
                  <c:v>4.4067205073300002</c:v>
                </c:pt>
                <c:pt idx="17696">
                  <c:v>4.5082438938499996</c:v>
                </c:pt>
                <c:pt idx="17697">
                  <c:v>4.6636642026099997</c:v>
                </c:pt>
                <c:pt idx="17698">
                  <c:v>4.6843517926000002</c:v>
                </c:pt>
                <c:pt idx="17699">
                  <c:v>4.81668080698</c:v>
                </c:pt>
                <c:pt idx="17700">
                  <c:v>4.8679513941200003</c:v>
                </c:pt>
                <c:pt idx="17701">
                  <c:v>4.8965867700599999</c:v>
                </c:pt>
                <c:pt idx="17702">
                  <c:v>4.8557160995700004</c:v>
                </c:pt>
                <c:pt idx="17703">
                  <c:v>4.7839701543800004</c:v>
                </c:pt>
                <c:pt idx="17704">
                  <c:v>4.7635641990000002</c:v>
                </c:pt>
                <c:pt idx="17705">
                  <c:v>4.6943317677899996</c:v>
                </c:pt>
                <c:pt idx="17706">
                  <c:v>4.6445184480300004</c:v>
                </c:pt>
                <c:pt idx="17707">
                  <c:v>4.5920971553300003</c:v>
                </c:pt>
                <c:pt idx="17708">
                  <c:v>4.5209798291799999</c:v>
                </c:pt>
                <c:pt idx="17709">
                  <c:v>4.4771492292300001</c:v>
                </c:pt>
                <c:pt idx="17710">
                  <c:v>4.4556956213500003</c:v>
                </c:pt>
                <c:pt idx="17711">
                  <c:v>4.4137929091199997</c:v>
                </c:pt>
                <c:pt idx="17712">
                  <c:v>4.3858887307799996</c:v>
                </c:pt>
                <c:pt idx="17713">
                  <c:v>4.3388925282999997</c:v>
                </c:pt>
                <c:pt idx="17714">
                  <c:v>4.3003231856299999</c:v>
                </c:pt>
                <c:pt idx="17715">
                  <c:v>4.2747314700299999</c:v>
                </c:pt>
                <c:pt idx="17716">
                  <c:v>4.29096216753</c:v>
                </c:pt>
                <c:pt idx="17717">
                  <c:v>4.2906420382899997</c:v>
                </c:pt>
                <c:pt idx="17718">
                  <c:v>4.2815542562799997</c:v>
                </c:pt>
                <c:pt idx="17719">
                  <c:v>4.2939095866599999</c:v>
                </c:pt>
                <c:pt idx="17720">
                  <c:v>4.3060937771800001</c:v>
                </c:pt>
                <c:pt idx="17721">
                  <c:v>4.3561032480800002</c:v>
                </c:pt>
                <c:pt idx="17722">
                  <c:v>4.3901444650599997</c:v>
                </c:pt>
                <c:pt idx="17723">
                  <c:v>4.4636543088899998</c:v>
                </c:pt>
                <c:pt idx="17724">
                  <c:v>4.5152174573100003</c:v>
                </c:pt>
                <c:pt idx="17725">
                  <c:v>4.4903840269600002</c:v>
                </c:pt>
                <c:pt idx="17726">
                  <c:v>4.5244530437900004</c:v>
                </c:pt>
                <c:pt idx="17727">
                  <c:v>4.6167309236199996</c:v>
                </c:pt>
                <c:pt idx="17728">
                  <c:v>4.6452514381199999</c:v>
                </c:pt>
                <c:pt idx="17729">
                  <c:v>4.6602256767099997</c:v>
                </c:pt>
                <c:pt idx="17730">
                  <c:v>4.6274291198000004</c:v>
                </c:pt>
                <c:pt idx="17731">
                  <c:v>4.4840516104999999</c:v>
                </c:pt>
                <c:pt idx="17732">
                  <c:v>4.4137460299400004</c:v>
                </c:pt>
                <c:pt idx="17733">
                  <c:v>4.4003903664099999</c:v>
                </c:pt>
                <c:pt idx="17734">
                  <c:v>4.3863015930699998</c:v>
                </c:pt>
                <c:pt idx="17735">
                  <c:v>4.3548851283700003</c:v>
                </c:pt>
                <c:pt idx="17736">
                  <c:v>4.2421183015599997</c:v>
                </c:pt>
                <c:pt idx="17737">
                  <c:v>3.9499773173000001</c:v>
                </c:pt>
                <c:pt idx="17738">
                  <c:v>3.82489518637</c:v>
                </c:pt>
                <c:pt idx="17739">
                  <c:v>3.6634812807800001</c:v>
                </c:pt>
                <c:pt idx="17740">
                  <c:v>3.5013744246399998</c:v>
                </c:pt>
                <c:pt idx="17741">
                  <c:v>3.33166487519</c:v>
                </c:pt>
                <c:pt idx="17742">
                  <c:v>3.2156333432299999</c:v>
                </c:pt>
                <c:pt idx="17743">
                  <c:v>3.3019260508500001</c:v>
                </c:pt>
                <c:pt idx="17744">
                  <c:v>3.6129076978199999</c:v>
                </c:pt>
                <c:pt idx="17745">
                  <c:v>3.7652124166499998</c:v>
                </c:pt>
                <c:pt idx="17746">
                  <c:v>3.84424502305</c:v>
                </c:pt>
                <c:pt idx="17747">
                  <c:v>3.9045797328799998</c:v>
                </c:pt>
                <c:pt idx="17748">
                  <c:v>3.9240764273200002</c:v>
                </c:pt>
                <c:pt idx="17749">
                  <c:v>4.0838586565200004</c:v>
                </c:pt>
                <c:pt idx="17750">
                  <c:v>4.22251652903</c:v>
                </c:pt>
                <c:pt idx="17751">
                  <c:v>4.3194249039499999</c:v>
                </c:pt>
                <c:pt idx="17752">
                  <c:v>4.4237448995999999</c:v>
                </c:pt>
                <c:pt idx="17753">
                  <c:v>4.6178685294399999</c:v>
                </c:pt>
                <c:pt idx="17754">
                  <c:v>4.7754712592399997</c:v>
                </c:pt>
                <c:pt idx="17755">
                  <c:v>4.8652981621300002</c:v>
                </c:pt>
                <c:pt idx="17756">
                  <c:v>4.970419476</c:v>
                </c:pt>
                <c:pt idx="17757">
                  <c:v>5.0292826641600001</c:v>
                </c:pt>
                <c:pt idx="17758">
                  <c:v>5.1334113923200002</c:v>
                </c:pt>
                <c:pt idx="17759">
                  <c:v>5.1602581468900004</c:v>
                </c:pt>
                <c:pt idx="17760">
                  <c:v>5.1077672389500002</c:v>
                </c:pt>
                <c:pt idx="17761">
                  <c:v>5.0780730287200004</c:v>
                </c:pt>
                <c:pt idx="17762">
                  <c:v>5.03635853848</c:v>
                </c:pt>
                <c:pt idx="17763">
                  <c:v>5.0430052439499997</c:v>
                </c:pt>
                <c:pt idx="17764">
                  <c:v>5.0052606809400002</c:v>
                </c:pt>
                <c:pt idx="17765">
                  <c:v>5.0305000926299996</c:v>
                </c:pt>
                <c:pt idx="17766">
                  <c:v>5.0383360392599998</c:v>
                </c:pt>
                <c:pt idx="17767">
                  <c:v>5.0715638326899999</c:v>
                </c:pt>
                <c:pt idx="17768">
                  <c:v>4.9647145449799996</c:v>
                </c:pt>
                <c:pt idx="17769">
                  <c:v>4.9513342248800001</c:v>
                </c:pt>
                <c:pt idx="17770">
                  <c:v>4.9636288954500003</c:v>
                </c:pt>
                <c:pt idx="17771">
                  <c:v>4.9602972564299996</c:v>
                </c:pt>
                <c:pt idx="17772">
                  <c:v>4.9715062308700002</c:v>
                </c:pt>
                <c:pt idx="17773">
                  <c:v>4.9933924362299997</c:v>
                </c:pt>
                <c:pt idx="17774">
                  <c:v>5.0531505023300003</c:v>
                </c:pt>
                <c:pt idx="17775">
                  <c:v>5.1794219733500002</c:v>
                </c:pt>
                <c:pt idx="17776">
                  <c:v>5.3361873045100001</c:v>
                </c:pt>
                <c:pt idx="17777">
                  <c:v>5.3216712844099998</c:v>
                </c:pt>
                <c:pt idx="17778">
                  <c:v>5.2204032400399996</c:v>
                </c:pt>
                <c:pt idx="17779">
                  <c:v>5.2248176904400001</c:v>
                </c:pt>
                <c:pt idx="17780">
                  <c:v>5.2240055433899997</c:v>
                </c:pt>
                <c:pt idx="17781">
                  <c:v>5.1192618285</c:v>
                </c:pt>
                <c:pt idx="17782">
                  <c:v>4.9720049362400003</c:v>
                </c:pt>
                <c:pt idx="17783">
                  <c:v>4.8827437389900004</c:v>
                </c:pt>
                <c:pt idx="17784">
                  <c:v>4.9785271995300002</c:v>
                </c:pt>
                <c:pt idx="17785">
                  <c:v>4.8426616844400003</c:v>
                </c:pt>
                <c:pt idx="17786">
                  <c:v>5.0425490985700003</c:v>
                </c:pt>
                <c:pt idx="17787">
                  <c:v>5.3192019267999999</c:v>
                </c:pt>
                <c:pt idx="17788">
                  <c:v>5.2773929719000003</c:v>
                </c:pt>
                <c:pt idx="17789">
                  <c:v>5.2787231911700001</c:v>
                </c:pt>
                <c:pt idx="17790">
                  <c:v>5.2588932004800002</c:v>
                </c:pt>
                <c:pt idx="17791">
                  <c:v>5.2282260368399998</c:v>
                </c:pt>
                <c:pt idx="17792">
                  <c:v>5.2029423575499996</c:v>
                </c:pt>
                <c:pt idx="17793">
                  <c:v>5.2831807513799998</c:v>
                </c:pt>
                <c:pt idx="17794">
                  <c:v>5.1131153437699997</c:v>
                </c:pt>
                <c:pt idx="17795">
                  <c:v>4.9583198132300002</c:v>
                </c:pt>
                <c:pt idx="17796">
                  <c:v>5.0789183922200003</c:v>
                </c:pt>
                <c:pt idx="17797">
                  <c:v>5.3382568710999996</c:v>
                </c:pt>
                <c:pt idx="17798">
                  <c:v>5.3870826263699998</c:v>
                </c:pt>
                <c:pt idx="17799">
                  <c:v>5.48463496925</c:v>
                </c:pt>
                <c:pt idx="17800">
                  <c:v>5.8209766275400003</c:v>
                </c:pt>
                <c:pt idx="17801">
                  <c:v>6.1683735251399998</c:v>
                </c:pt>
                <c:pt idx="17802">
                  <c:v>6.1876137489699996</c:v>
                </c:pt>
                <c:pt idx="17803">
                  <c:v>6.0812404169700001</c:v>
                </c:pt>
                <c:pt idx="17804">
                  <c:v>6.1533542175899996</c:v>
                </c:pt>
                <c:pt idx="17805">
                  <c:v>5.6439569725699998</c:v>
                </c:pt>
                <c:pt idx="17806">
                  <c:v>4.99665970616</c:v>
                </c:pt>
                <c:pt idx="17807">
                  <c:v>4.9331745582400002</c:v>
                </c:pt>
                <c:pt idx="17808">
                  <c:v>4.9034648015500002</c:v>
                </c:pt>
                <c:pt idx="17809">
                  <c:v>4.8754529600799996</c:v>
                </c:pt>
                <c:pt idx="17810">
                  <c:v>4.8733052367500003</c:v>
                </c:pt>
                <c:pt idx="17811">
                  <c:v>4.9167636239899997</c:v>
                </c:pt>
                <c:pt idx="17812">
                  <c:v>4.9008906186400001</c:v>
                </c:pt>
                <c:pt idx="17813">
                  <c:v>4.9121522542699996</c:v>
                </c:pt>
                <c:pt idx="17814">
                  <c:v>4.8881381663000001</c:v>
                </c:pt>
                <c:pt idx="17815">
                  <c:v>4.8669458966599999</c:v>
                </c:pt>
                <c:pt idx="17816">
                  <c:v>4.7442517788099998</c:v>
                </c:pt>
                <c:pt idx="17817">
                  <c:v>4.4521028525100004</c:v>
                </c:pt>
                <c:pt idx="17818">
                  <c:v>4.4922636663200004</c:v>
                </c:pt>
                <c:pt idx="17819">
                  <c:v>4.5170713734900003</c:v>
                </c:pt>
                <c:pt idx="17820">
                  <c:v>4.3783945488500002</c:v>
                </c:pt>
                <c:pt idx="17821">
                  <c:v>4.4541295594700001</c:v>
                </c:pt>
                <c:pt idx="17822">
                  <c:v>4.5031098852499998</c:v>
                </c:pt>
                <c:pt idx="17823">
                  <c:v>4.54021075006</c:v>
                </c:pt>
                <c:pt idx="17824">
                  <c:v>4.4960054171000001</c:v>
                </c:pt>
                <c:pt idx="17825">
                  <c:v>4.4033636596600001</c:v>
                </c:pt>
                <c:pt idx="17826">
                  <c:v>4.34423289275</c:v>
                </c:pt>
                <c:pt idx="17827">
                  <c:v>4.2944134334299999</c:v>
                </c:pt>
                <c:pt idx="17828">
                  <c:v>4.2874799203</c:v>
                </c:pt>
                <c:pt idx="17829">
                  <c:v>4.2824952837900003</c:v>
                </c:pt>
                <c:pt idx="17830">
                  <c:v>4.2707061789800003</c:v>
                </c:pt>
                <c:pt idx="17831">
                  <c:v>4.2423604360800002</c:v>
                </c:pt>
                <c:pt idx="17832">
                  <c:v>4.2758354984400002</c:v>
                </c:pt>
                <c:pt idx="17833">
                  <c:v>4.2636011517499997</c:v>
                </c:pt>
                <c:pt idx="17834">
                  <c:v>4.2270347712199996</c:v>
                </c:pt>
                <c:pt idx="17835">
                  <c:v>4.1994729630799998</c:v>
                </c:pt>
                <c:pt idx="17836">
                  <c:v>4.1912166235699999</c:v>
                </c:pt>
                <c:pt idx="17837">
                  <c:v>4.1776625869500004</c:v>
                </c:pt>
                <c:pt idx="17838">
                  <c:v>4.15131865709</c:v>
                </c:pt>
                <c:pt idx="17839">
                  <c:v>4.1491521556800004</c:v>
                </c:pt>
                <c:pt idx="17840">
                  <c:v>4.1027655578499997</c:v>
                </c:pt>
                <c:pt idx="17841">
                  <c:v>4.1146675647700004</c:v>
                </c:pt>
                <c:pt idx="17842">
                  <c:v>4.1391861435699999</c:v>
                </c:pt>
                <c:pt idx="17843">
                  <c:v>4.1144713139100002</c:v>
                </c:pt>
                <c:pt idx="17844">
                  <c:v>4.05207099278</c:v>
                </c:pt>
                <c:pt idx="17845">
                  <c:v>4.0554899771599997</c:v>
                </c:pt>
                <c:pt idx="17846">
                  <c:v>4.1022234980699999</c:v>
                </c:pt>
                <c:pt idx="17847">
                  <c:v>4.1246552470499998</c:v>
                </c:pt>
                <c:pt idx="17848">
                  <c:v>4.2037826168399999</c:v>
                </c:pt>
                <c:pt idx="17849">
                  <c:v>4.2274617271599997</c:v>
                </c:pt>
                <c:pt idx="17850">
                  <c:v>4.2465944614</c:v>
                </c:pt>
                <c:pt idx="17851">
                  <c:v>4.2952296580900002</c:v>
                </c:pt>
                <c:pt idx="17852">
                  <c:v>4.3719060428600001</c:v>
                </c:pt>
                <c:pt idx="17853">
                  <c:v>4.3836085759300003</c:v>
                </c:pt>
                <c:pt idx="17854">
                  <c:v>4.4004196919599998</c:v>
                </c:pt>
                <c:pt idx="17855">
                  <c:v>4.4062425381399999</c:v>
                </c:pt>
                <c:pt idx="17856">
                  <c:v>4.3755201806199997</c:v>
                </c:pt>
                <c:pt idx="17857">
                  <c:v>4.3229994275900001</c:v>
                </c:pt>
                <c:pt idx="17858">
                  <c:v>4.2121463032699999</c:v>
                </c:pt>
                <c:pt idx="17859">
                  <c:v>4.2042377175899999</c:v>
                </c:pt>
                <c:pt idx="17860">
                  <c:v>4.2314881160000004</c:v>
                </c:pt>
                <c:pt idx="17861">
                  <c:v>4.2046406126999996</c:v>
                </c:pt>
                <c:pt idx="17862">
                  <c:v>4.2327709674699996</c:v>
                </c:pt>
                <c:pt idx="17863">
                  <c:v>4.3055529960500003</c:v>
                </c:pt>
                <c:pt idx="17864">
                  <c:v>4.3462530851699999</c:v>
                </c:pt>
                <c:pt idx="17865">
                  <c:v>4.37600670553</c:v>
                </c:pt>
                <c:pt idx="17866">
                  <c:v>4.2400074499300002</c:v>
                </c:pt>
                <c:pt idx="17867">
                  <c:v>4.1771260200000002</c:v>
                </c:pt>
                <c:pt idx="17868">
                  <c:v>4.2218076059799996</c:v>
                </c:pt>
                <c:pt idx="17869">
                  <c:v>4.2033449010800004</c:v>
                </c:pt>
                <c:pt idx="17870">
                  <c:v>4.11370509158</c:v>
                </c:pt>
                <c:pt idx="17871">
                  <c:v>3.9954966861400001</c:v>
                </c:pt>
                <c:pt idx="17872">
                  <c:v>3.9759497537900002</c:v>
                </c:pt>
                <c:pt idx="17873">
                  <c:v>3.9696003911600002</c:v>
                </c:pt>
                <c:pt idx="17874">
                  <c:v>3.9463284137499999</c:v>
                </c:pt>
                <c:pt idx="17875">
                  <c:v>3.8833652606800002</c:v>
                </c:pt>
                <c:pt idx="17876">
                  <c:v>3.84313352174</c:v>
                </c:pt>
                <c:pt idx="17877">
                  <c:v>3.85489585405</c:v>
                </c:pt>
                <c:pt idx="17878">
                  <c:v>3.8092257577300002</c:v>
                </c:pt>
                <c:pt idx="17879">
                  <c:v>3.8402168164899999</c:v>
                </c:pt>
                <c:pt idx="17880">
                  <c:v>3.8369639102900002</c:v>
                </c:pt>
                <c:pt idx="17881">
                  <c:v>3.5954397143899999</c:v>
                </c:pt>
                <c:pt idx="17882">
                  <c:v>3.5270892211799998</c:v>
                </c:pt>
                <c:pt idx="17883">
                  <c:v>3.5480650016099999</c:v>
                </c:pt>
                <c:pt idx="17884">
                  <c:v>3.6045112190899999</c:v>
                </c:pt>
                <c:pt idx="17885">
                  <c:v>3.6237549760599999</c:v>
                </c:pt>
                <c:pt idx="17886">
                  <c:v>3.6547163873600002</c:v>
                </c:pt>
                <c:pt idx="17887">
                  <c:v>3.7285790471000002</c:v>
                </c:pt>
                <c:pt idx="17888">
                  <c:v>3.85252625594</c:v>
                </c:pt>
                <c:pt idx="17889">
                  <c:v>3.9813599415800001</c:v>
                </c:pt>
                <c:pt idx="17890">
                  <c:v>4.0648170385500002</c:v>
                </c:pt>
                <c:pt idx="17891">
                  <c:v>4.0711093862399998</c:v>
                </c:pt>
                <c:pt idx="17892">
                  <c:v>3.8818790416</c:v>
                </c:pt>
                <c:pt idx="17893">
                  <c:v>3.8393574561400001</c:v>
                </c:pt>
                <c:pt idx="17894">
                  <c:v>3.87393436275</c:v>
                </c:pt>
                <c:pt idx="17895">
                  <c:v>3.7281234411300002</c:v>
                </c:pt>
                <c:pt idx="17896">
                  <c:v>3.6500461067900001</c:v>
                </c:pt>
                <c:pt idx="17897">
                  <c:v>3.6364156293800001</c:v>
                </c:pt>
                <c:pt idx="17898">
                  <c:v>3.61564977935</c:v>
                </c:pt>
                <c:pt idx="17899">
                  <c:v>3.7204043501499999</c:v>
                </c:pt>
                <c:pt idx="17900">
                  <c:v>3.7524921181300002</c:v>
                </c:pt>
                <c:pt idx="17901">
                  <c:v>3.7853128095500002</c:v>
                </c:pt>
                <c:pt idx="17902">
                  <c:v>3.80437904876</c:v>
                </c:pt>
                <c:pt idx="17903">
                  <c:v>3.7772004047199998</c:v>
                </c:pt>
                <c:pt idx="17904">
                  <c:v>3.6904977733100002</c:v>
                </c:pt>
                <c:pt idx="17905">
                  <c:v>3.58575871111</c:v>
                </c:pt>
                <c:pt idx="17906">
                  <c:v>3.5768655357200001</c:v>
                </c:pt>
                <c:pt idx="17907">
                  <c:v>3.6586554226199999</c:v>
                </c:pt>
                <c:pt idx="17908">
                  <c:v>3.6824054140700002</c:v>
                </c:pt>
                <c:pt idx="17909">
                  <c:v>3.61592185189</c:v>
                </c:pt>
                <c:pt idx="17910">
                  <c:v>3.57365235403</c:v>
                </c:pt>
                <c:pt idx="17911">
                  <c:v>3.6756254591199999</c:v>
                </c:pt>
                <c:pt idx="17912">
                  <c:v>3.7127628204900001</c:v>
                </c:pt>
                <c:pt idx="17913">
                  <c:v>3.6705417495199999</c:v>
                </c:pt>
                <c:pt idx="17914">
                  <c:v>3.5859114504099998</c:v>
                </c:pt>
                <c:pt idx="17915">
                  <c:v>3.5772719560100001</c:v>
                </c:pt>
                <c:pt idx="17916">
                  <c:v>3.6088397424799998</c:v>
                </c:pt>
                <c:pt idx="17917">
                  <c:v>3.6500061213000001</c:v>
                </c:pt>
                <c:pt idx="17918">
                  <c:v>3.66122239254</c:v>
                </c:pt>
                <c:pt idx="17919">
                  <c:v>3.5716975419199999</c:v>
                </c:pt>
                <c:pt idx="17920">
                  <c:v>3.5455168750500001</c:v>
                </c:pt>
                <c:pt idx="17921">
                  <c:v>3.59426647578</c:v>
                </c:pt>
                <c:pt idx="17922">
                  <c:v>3.6428410761899999</c:v>
                </c:pt>
                <c:pt idx="17923">
                  <c:v>3.65806571802</c:v>
                </c:pt>
                <c:pt idx="17924">
                  <c:v>3.6272499509</c:v>
                </c:pt>
                <c:pt idx="17925">
                  <c:v>3.58317053738</c:v>
                </c:pt>
                <c:pt idx="17926">
                  <c:v>3.5284508706</c:v>
                </c:pt>
                <c:pt idx="17927">
                  <c:v>3.5311191911500002</c:v>
                </c:pt>
                <c:pt idx="17928">
                  <c:v>3.5202789454599999</c:v>
                </c:pt>
                <c:pt idx="17929">
                  <c:v>3.4978754704999999</c:v>
                </c:pt>
                <c:pt idx="17930">
                  <c:v>3.48711982274</c:v>
                </c:pt>
                <c:pt idx="17931">
                  <c:v>3.49639842742</c:v>
                </c:pt>
                <c:pt idx="17932">
                  <c:v>3.51492385348</c:v>
                </c:pt>
                <c:pt idx="17933">
                  <c:v>3.54279336452</c:v>
                </c:pt>
                <c:pt idx="17934">
                  <c:v>3.5779376416500002</c:v>
                </c:pt>
                <c:pt idx="17935">
                  <c:v>3.5468850460299999</c:v>
                </c:pt>
                <c:pt idx="17936">
                  <c:v>3.56233233217</c:v>
                </c:pt>
                <c:pt idx="17937">
                  <c:v>3.6214948215499998</c:v>
                </c:pt>
                <c:pt idx="17938">
                  <c:v>3.6128826534099998</c:v>
                </c:pt>
                <c:pt idx="17939">
                  <c:v>3.6658796546399999</c:v>
                </c:pt>
                <c:pt idx="17940">
                  <c:v>3.6987317327200002</c:v>
                </c:pt>
                <c:pt idx="17941">
                  <c:v>3.68256876455</c:v>
                </c:pt>
                <c:pt idx="17942">
                  <c:v>3.6632756733899998</c:v>
                </c:pt>
                <c:pt idx="17943">
                  <c:v>3.6146059018400001</c:v>
                </c:pt>
                <c:pt idx="17944">
                  <c:v>3.62663439595</c:v>
                </c:pt>
                <c:pt idx="17945">
                  <c:v>3.7256323566099998</c:v>
                </c:pt>
                <c:pt idx="17946">
                  <c:v>3.7765208961100001</c:v>
                </c:pt>
                <c:pt idx="17947">
                  <c:v>3.75550070745</c:v>
                </c:pt>
                <c:pt idx="17948">
                  <c:v>3.71189117167</c:v>
                </c:pt>
                <c:pt idx="17949">
                  <c:v>3.6379431691000002</c:v>
                </c:pt>
                <c:pt idx="17950">
                  <c:v>3.5638333683000001</c:v>
                </c:pt>
                <c:pt idx="17951">
                  <c:v>3.5372092607600001</c:v>
                </c:pt>
                <c:pt idx="17952">
                  <c:v>3.5094471338100002</c:v>
                </c:pt>
                <c:pt idx="17953">
                  <c:v>3.4310970924699999</c:v>
                </c:pt>
                <c:pt idx="17954">
                  <c:v>3.34769045073</c:v>
                </c:pt>
                <c:pt idx="17955">
                  <c:v>3.2948104896100001</c:v>
                </c:pt>
                <c:pt idx="17956">
                  <c:v>3.2612602973399998</c:v>
                </c:pt>
                <c:pt idx="17957">
                  <c:v>3.2771945424100002</c:v>
                </c:pt>
                <c:pt idx="17958">
                  <c:v>3.32819576727</c:v>
                </c:pt>
                <c:pt idx="17959">
                  <c:v>3.3665723515999999</c:v>
                </c:pt>
                <c:pt idx="17960">
                  <c:v>3.3881131566099998</c:v>
                </c:pt>
                <c:pt idx="17961">
                  <c:v>3.4276253865399999</c:v>
                </c:pt>
                <c:pt idx="17962">
                  <c:v>3.4263057894300002</c:v>
                </c:pt>
                <c:pt idx="17963">
                  <c:v>3.4256116224399999</c:v>
                </c:pt>
                <c:pt idx="17964">
                  <c:v>3.42678818039</c:v>
                </c:pt>
                <c:pt idx="17965">
                  <c:v>3.49024366578</c:v>
                </c:pt>
                <c:pt idx="17966">
                  <c:v>3.6045854101899999</c:v>
                </c:pt>
                <c:pt idx="17967">
                  <c:v>3.7081864947000001</c:v>
                </c:pt>
                <c:pt idx="17968">
                  <c:v>3.8114427707599998</c:v>
                </c:pt>
                <c:pt idx="17969">
                  <c:v>3.8603427703099999</c:v>
                </c:pt>
                <c:pt idx="17970">
                  <c:v>3.8793657378700002</c:v>
                </c:pt>
                <c:pt idx="17971">
                  <c:v>3.8339173981900001</c:v>
                </c:pt>
                <c:pt idx="17972">
                  <c:v>3.8085293142799999</c:v>
                </c:pt>
                <c:pt idx="17973">
                  <c:v>3.7365565725200001</c:v>
                </c:pt>
                <c:pt idx="17974">
                  <c:v>3.7256669522000001</c:v>
                </c:pt>
                <c:pt idx="17975">
                  <c:v>3.6451459986999999</c:v>
                </c:pt>
                <c:pt idx="17976">
                  <c:v>3.5908997134999998</c:v>
                </c:pt>
                <c:pt idx="17977">
                  <c:v>3.5399152463600001</c:v>
                </c:pt>
                <c:pt idx="17978">
                  <c:v>3.4927499098000001</c:v>
                </c:pt>
                <c:pt idx="17979">
                  <c:v>3.4829421897800001</c:v>
                </c:pt>
                <c:pt idx="17980">
                  <c:v>3.4842581350700002</c:v>
                </c:pt>
                <c:pt idx="17981">
                  <c:v>3.5003914687300002</c:v>
                </c:pt>
                <c:pt idx="17982">
                  <c:v>3.5354039850499999</c:v>
                </c:pt>
                <c:pt idx="17983">
                  <c:v>3.5618284143899999</c:v>
                </c:pt>
                <c:pt idx="17984">
                  <c:v>3.5776675758000001</c:v>
                </c:pt>
                <c:pt idx="17985">
                  <c:v>3.6076052650400001</c:v>
                </c:pt>
                <c:pt idx="17986">
                  <c:v>3.6429081930799998</c:v>
                </c:pt>
                <c:pt idx="17987">
                  <c:v>3.6207540528000002</c:v>
                </c:pt>
                <c:pt idx="17988">
                  <c:v>3.5414310060499998</c:v>
                </c:pt>
                <c:pt idx="17989">
                  <c:v>3.43273386125</c:v>
                </c:pt>
                <c:pt idx="17990">
                  <c:v>3.26343287069</c:v>
                </c:pt>
                <c:pt idx="17991">
                  <c:v>3.1449534344400001</c:v>
                </c:pt>
                <c:pt idx="17992">
                  <c:v>3.10453774449</c:v>
                </c:pt>
                <c:pt idx="17993">
                  <c:v>3.05915096846</c:v>
                </c:pt>
                <c:pt idx="17994">
                  <c:v>2.9995986837599999</c:v>
                </c:pt>
                <c:pt idx="17995">
                  <c:v>3.0091646087399999</c:v>
                </c:pt>
                <c:pt idx="17996">
                  <c:v>3.0121941584699998</c:v>
                </c:pt>
                <c:pt idx="17997">
                  <c:v>2.9698541941299998</c:v>
                </c:pt>
                <c:pt idx="17998">
                  <c:v>2.9444962512999999</c:v>
                </c:pt>
                <c:pt idx="17999">
                  <c:v>2.9678410204899999</c:v>
                </c:pt>
                <c:pt idx="18000">
                  <c:v>2.9250246519499998</c:v>
                </c:pt>
                <c:pt idx="18001">
                  <c:v>2.88446989961</c:v>
                </c:pt>
                <c:pt idx="18002">
                  <c:v>2.8281608396200002</c:v>
                </c:pt>
                <c:pt idx="18003">
                  <c:v>2.8389598768400002</c:v>
                </c:pt>
                <c:pt idx="18004">
                  <c:v>2.7591744950099999</c:v>
                </c:pt>
                <c:pt idx="18005">
                  <c:v>2.7154500028599999</c:v>
                </c:pt>
                <c:pt idx="18006">
                  <c:v>2.8508368496599998</c:v>
                </c:pt>
                <c:pt idx="18007">
                  <c:v>3.0366066949800001</c:v>
                </c:pt>
                <c:pt idx="18008">
                  <c:v>3.2469383306699999</c:v>
                </c:pt>
                <c:pt idx="18009">
                  <c:v>3.4434156797500002</c:v>
                </c:pt>
                <c:pt idx="18010">
                  <c:v>3.49848126418</c:v>
                </c:pt>
                <c:pt idx="18011">
                  <c:v>3.5711141319299999</c:v>
                </c:pt>
                <c:pt idx="18012">
                  <c:v>3.73364095165</c:v>
                </c:pt>
                <c:pt idx="18013">
                  <c:v>3.71525706636</c:v>
                </c:pt>
                <c:pt idx="18014">
                  <c:v>3.8136843383199999</c:v>
                </c:pt>
                <c:pt idx="18015">
                  <c:v>3.8099100199899998</c:v>
                </c:pt>
                <c:pt idx="18016">
                  <c:v>3.74209964322</c:v>
                </c:pt>
                <c:pt idx="18017">
                  <c:v>3.5706688948999998</c:v>
                </c:pt>
                <c:pt idx="18018">
                  <c:v>3.3590941653300002</c:v>
                </c:pt>
                <c:pt idx="18019">
                  <c:v>3.2269923079899998</c:v>
                </c:pt>
                <c:pt idx="18020">
                  <c:v>3.1119714320599998</c:v>
                </c:pt>
                <c:pt idx="18021">
                  <c:v>3.1002738445200002</c:v>
                </c:pt>
                <c:pt idx="18022">
                  <c:v>3.1773491478500002</c:v>
                </c:pt>
                <c:pt idx="18023">
                  <c:v>3.1562632007200002</c:v>
                </c:pt>
                <c:pt idx="18024">
                  <c:v>3.17026467084</c:v>
                </c:pt>
                <c:pt idx="18025">
                  <c:v>3.2209849479499999</c:v>
                </c:pt>
                <c:pt idx="18026">
                  <c:v>3.2215845498300002</c:v>
                </c:pt>
                <c:pt idx="18027">
                  <c:v>3.3101700046100002</c:v>
                </c:pt>
                <c:pt idx="18028">
                  <c:v>3.3912405674200001</c:v>
                </c:pt>
                <c:pt idx="18029">
                  <c:v>3.4030791279399999</c:v>
                </c:pt>
                <c:pt idx="18030">
                  <c:v>3.3445139718800001</c:v>
                </c:pt>
                <c:pt idx="18031">
                  <c:v>3.2261246718100001</c:v>
                </c:pt>
                <c:pt idx="18032">
                  <c:v>3.3004935508700002</c:v>
                </c:pt>
                <c:pt idx="18033">
                  <c:v>3.51925259811</c:v>
                </c:pt>
                <c:pt idx="18034">
                  <c:v>3.4885902769500001</c:v>
                </c:pt>
                <c:pt idx="18035">
                  <c:v>3.4469279588099999</c:v>
                </c:pt>
                <c:pt idx="18036">
                  <c:v>3.6114745688699998</c:v>
                </c:pt>
                <c:pt idx="18037">
                  <c:v>3.7693068368799998</c:v>
                </c:pt>
                <c:pt idx="18038">
                  <c:v>3.8751100312400002</c:v>
                </c:pt>
                <c:pt idx="18039">
                  <c:v>3.9837369710699999</c:v>
                </c:pt>
                <c:pt idx="18040">
                  <c:v>4.14328052794</c:v>
                </c:pt>
                <c:pt idx="18041">
                  <c:v>4.1023002124900003</c:v>
                </c:pt>
                <c:pt idx="18042">
                  <c:v>4.0039861283300002</c:v>
                </c:pt>
                <c:pt idx="18043">
                  <c:v>3.8890882550399999</c:v>
                </c:pt>
                <c:pt idx="18044">
                  <c:v>3.8324699287100001</c:v>
                </c:pt>
                <c:pt idx="18045">
                  <c:v>3.80685968413</c:v>
                </c:pt>
                <c:pt idx="18046">
                  <c:v>3.79094845399</c:v>
                </c:pt>
                <c:pt idx="18047">
                  <c:v>3.7270239422999998</c:v>
                </c:pt>
                <c:pt idx="18048">
                  <c:v>3.6311452577400001</c:v>
                </c:pt>
                <c:pt idx="18049">
                  <c:v>3.5593864599999998</c:v>
                </c:pt>
                <c:pt idx="18050">
                  <c:v>3.4328920919099999</c:v>
                </c:pt>
                <c:pt idx="18051">
                  <c:v>3.2901902353899999</c:v>
                </c:pt>
                <c:pt idx="18052">
                  <c:v>3.19123027354</c:v>
                </c:pt>
                <c:pt idx="18053">
                  <c:v>3.0827244350499998</c:v>
                </c:pt>
                <c:pt idx="18054">
                  <c:v>2.9629373892799999</c:v>
                </c:pt>
                <c:pt idx="18055">
                  <c:v>2.8511028061000001</c:v>
                </c:pt>
                <c:pt idx="18056">
                  <c:v>2.7442176538999998</c:v>
                </c:pt>
                <c:pt idx="18057">
                  <c:v>2.5854976816300002</c:v>
                </c:pt>
                <c:pt idx="18058">
                  <c:v>2.5233960094399999</c:v>
                </c:pt>
                <c:pt idx="18059">
                  <c:v>2.3552483945499998</c:v>
                </c:pt>
                <c:pt idx="18060">
                  <c:v>2.2373086453400002</c:v>
                </c:pt>
                <c:pt idx="18061">
                  <c:v>2.2338264210599998</c:v>
                </c:pt>
                <c:pt idx="18062">
                  <c:v>2.2958680166500001</c:v>
                </c:pt>
                <c:pt idx="18063">
                  <c:v>2.3143106120099999</c:v>
                </c:pt>
                <c:pt idx="18064">
                  <c:v>2.3080678732600002</c:v>
                </c:pt>
                <c:pt idx="18065">
                  <c:v>2.2688696360899998</c:v>
                </c:pt>
                <c:pt idx="18066">
                  <c:v>2.1945593747399998</c:v>
                </c:pt>
                <c:pt idx="18067">
                  <c:v>2.0881147318300002</c:v>
                </c:pt>
                <c:pt idx="18068">
                  <c:v>2.03652262572</c:v>
                </c:pt>
                <c:pt idx="18069">
                  <c:v>2.0118420456499999</c:v>
                </c:pt>
                <c:pt idx="18070">
                  <c:v>2.0017358076799998</c:v>
                </c:pt>
                <c:pt idx="18071">
                  <c:v>2.03382985531</c:v>
                </c:pt>
                <c:pt idx="18072">
                  <c:v>2.1456602448200002</c:v>
                </c:pt>
                <c:pt idx="18073">
                  <c:v>2.3197809200899999</c:v>
                </c:pt>
                <c:pt idx="18074">
                  <c:v>2.46179539717</c:v>
                </c:pt>
                <c:pt idx="18075">
                  <c:v>2.52728568168</c:v>
                </c:pt>
                <c:pt idx="18076">
                  <c:v>2.5533051195400001</c:v>
                </c:pt>
                <c:pt idx="18077">
                  <c:v>2.5843426639199998</c:v>
                </c:pt>
                <c:pt idx="18078">
                  <c:v>2.60564238596</c:v>
                </c:pt>
                <c:pt idx="18079">
                  <c:v>2.6420915462800001</c:v>
                </c:pt>
                <c:pt idx="18080">
                  <c:v>2.7438034983900002</c:v>
                </c:pt>
                <c:pt idx="18081">
                  <c:v>2.7015600860500002</c:v>
                </c:pt>
                <c:pt idx="18082">
                  <c:v>2.71842592523</c:v>
                </c:pt>
                <c:pt idx="18083">
                  <c:v>2.7496889303100001</c:v>
                </c:pt>
                <c:pt idx="18084">
                  <c:v>2.77211859716</c:v>
                </c:pt>
                <c:pt idx="18085">
                  <c:v>2.7442255696300002</c:v>
                </c:pt>
                <c:pt idx="18086">
                  <c:v>2.6776047487499999</c:v>
                </c:pt>
                <c:pt idx="18087">
                  <c:v>2.6581386628299999</c:v>
                </c:pt>
                <c:pt idx="18088">
                  <c:v>2.6626187294000001</c:v>
                </c:pt>
                <c:pt idx="18089">
                  <c:v>2.6760202878200001</c:v>
                </c:pt>
                <c:pt idx="18090">
                  <c:v>2.7157243774599999</c:v>
                </c:pt>
                <c:pt idx="18091">
                  <c:v>2.7340107729200001</c:v>
                </c:pt>
                <c:pt idx="18092">
                  <c:v>2.6886265732600001</c:v>
                </c:pt>
                <c:pt idx="18093">
                  <c:v>2.5820718684599999</c:v>
                </c:pt>
                <c:pt idx="18094">
                  <c:v>2.4286478045600002</c:v>
                </c:pt>
                <c:pt idx="18095">
                  <c:v>2.3071775985</c:v>
                </c:pt>
                <c:pt idx="18096">
                  <c:v>2.1832862936800002</c:v>
                </c:pt>
                <c:pt idx="18097">
                  <c:v>2.0848488823300002</c:v>
                </c:pt>
                <c:pt idx="18098">
                  <c:v>2.0549959880499999</c:v>
                </c:pt>
                <c:pt idx="18099">
                  <c:v>2.07852629942</c:v>
                </c:pt>
                <c:pt idx="18100">
                  <c:v>2.0637535698899998</c:v>
                </c:pt>
                <c:pt idx="18101">
                  <c:v>2.0696988582700002</c:v>
                </c:pt>
                <c:pt idx="18102">
                  <c:v>2.0924710477100001</c:v>
                </c:pt>
                <c:pt idx="18103">
                  <c:v>2.1097818943300002</c:v>
                </c:pt>
                <c:pt idx="18104">
                  <c:v>2.1281927550100002</c:v>
                </c:pt>
                <c:pt idx="18105">
                  <c:v>2.1874070689999998</c:v>
                </c:pt>
                <c:pt idx="18106">
                  <c:v>2.16525577655</c:v>
                </c:pt>
                <c:pt idx="18107">
                  <c:v>2.1985881276699999</c:v>
                </c:pt>
                <c:pt idx="18108">
                  <c:v>2.1861302783299998</c:v>
                </c:pt>
                <c:pt idx="18109">
                  <c:v>2.0845727458600001</c:v>
                </c:pt>
                <c:pt idx="18110">
                  <c:v>1.96639743255</c:v>
                </c:pt>
                <c:pt idx="18111">
                  <c:v>1.8199115564899999</c:v>
                </c:pt>
                <c:pt idx="18112">
                  <c:v>1.6983007908600001</c:v>
                </c:pt>
                <c:pt idx="18113">
                  <c:v>1.61832944385</c:v>
                </c:pt>
                <c:pt idx="18114">
                  <c:v>1.58200137547</c:v>
                </c:pt>
                <c:pt idx="18115">
                  <c:v>1.5423262898700001</c:v>
                </c:pt>
                <c:pt idx="18116">
                  <c:v>1.52582469113</c:v>
                </c:pt>
                <c:pt idx="18117">
                  <c:v>1.5314854368099999</c:v>
                </c:pt>
                <c:pt idx="18118">
                  <c:v>1.5358339778500001</c:v>
                </c:pt>
                <c:pt idx="18119">
                  <c:v>1.6003835883999999</c:v>
                </c:pt>
                <c:pt idx="18120">
                  <c:v>1.6758509747899999</c:v>
                </c:pt>
                <c:pt idx="18121">
                  <c:v>1.74637239904</c:v>
                </c:pt>
                <c:pt idx="18122">
                  <c:v>1.7574772055400001</c:v>
                </c:pt>
                <c:pt idx="18123">
                  <c:v>1.7904828102300001</c:v>
                </c:pt>
                <c:pt idx="18124">
                  <c:v>1.81636948209</c:v>
                </c:pt>
                <c:pt idx="18125">
                  <c:v>1.75898437139</c:v>
                </c:pt>
                <c:pt idx="18126">
                  <c:v>1.7581349100999999</c:v>
                </c:pt>
                <c:pt idx="18127">
                  <c:v>1.86123092622</c:v>
                </c:pt>
                <c:pt idx="18128">
                  <c:v>2.0016059074700001</c:v>
                </c:pt>
                <c:pt idx="18129">
                  <c:v>2.1609849836200001</c:v>
                </c:pt>
                <c:pt idx="18130">
                  <c:v>2.20507277334</c:v>
                </c:pt>
                <c:pt idx="18131">
                  <c:v>2.1968255497900002</c:v>
                </c:pt>
                <c:pt idx="18132">
                  <c:v>2.0850382999699999</c:v>
                </c:pt>
                <c:pt idx="18133">
                  <c:v>1.9334990810499999</c:v>
                </c:pt>
                <c:pt idx="18134">
                  <c:v>1.7256817021299999</c:v>
                </c:pt>
                <c:pt idx="18135">
                  <c:v>1.56827748911</c:v>
                </c:pt>
                <c:pt idx="18136">
                  <c:v>1.5072194400600001</c:v>
                </c:pt>
                <c:pt idx="18137">
                  <c:v>1.4673510838999999</c:v>
                </c:pt>
                <c:pt idx="18138">
                  <c:v>1.4176923905700001</c:v>
                </c:pt>
                <c:pt idx="18139">
                  <c:v>1.3767342702300001</c:v>
                </c:pt>
                <c:pt idx="18140">
                  <c:v>1.34338352291</c:v>
                </c:pt>
                <c:pt idx="18141">
                  <c:v>1.3249044723700001</c:v>
                </c:pt>
                <c:pt idx="18142">
                  <c:v>1.3365047981</c:v>
                </c:pt>
                <c:pt idx="18143">
                  <c:v>1.33651523177</c:v>
                </c:pt>
                <c:pt idx="18144">
                  <c:v>1.33859439958</c:v>
                </c:pt>
                <c:pt idx="18145">
                  <c:v>1.37828446335</c:v>
                </c:pt>
                <c:pt idx="18146">
                  <c:v>1.39838225</c:v>
                </c:pt>
                <c:pt idx="18147">
                  <c:v>1.4214885796500001</c:v>
                </c:pt>
                <c:pt idx="18148">
                  <c:v>1.4437971572899999</c:v>
                </c:pt>
                <c:pt idx="18149">
                  <c:v>1.49854751228</c:v>
                </c:pt>
                <c:pt idx="18150">
                  <c:v>1.5777961918500001</c:v>
                </c:pt>
                <c:pt idx="18151">
                  <c:v>1.60891411315</c:v>
                </c:pt>
                <c:pt idx="18152">
                  <c:v>1.59395509866</c:v>
                </c:pt>
                <c:pt idx="18153">
                  <c:v>1.6002457159500001</c:v>
                </c:pt>
                <c:pt idx="18154">
                  <c:v>1.62333236476</c:v>
                </c:pt>
                <c:pt idx="18155">
                  <c:v>1.6279158382400001</c:v>
                </c:pt>
                <c:pt idx="18156">
                  <c:v>1.6131188266000001</c:v>
                </c:pt>
                <c:pt idx="18157">
                  <c:v>1.5778082474499999</c:v>
                </c:pt>
                <c:pt idx="18158">
                  <c:v>1.5239364340499999</c:v>
                </c:pt>
                <c:pt idx="18159">
                  <c:v>1.4779751184300001</c:v>
                </c:pt>
                <c:pt idx="18160">
                  <c:v>1.4848804196600001</c:v>
                </c:pt>
                <c:pt idx="18161">
                  <c:v>1.46638963404</c:v>
                </c:pt>
                <c:pt idx="18162">
                  <c:v>1.4337087614099999</c:v>
                </c:pt>
                <c:pt idx="18163">
                  <c:v>1.39961027928</c:v>
                </c:pt>
                <c:pt idx="18164">
                  <c:v>1.36516019353</c:v>
                </c:pt>
                <c:pt idx="18165">
                  <c:v>1.3450431538700001</c:v>
                </c:pt>
                <c:pt idx="18166">
                  <c:v>1.3116359019699999</c:v>
                </c:pt>
                <c:pt idx="18167">
                  <c:v>1.2608585104900001</c:v>
                </c:pt>
                <c:pt idx="18168">
                  <c:v>1.2344351851099999</c:v>
                </c:pt>
                <c:pt idx="18169">
                  <c:v>1.22582133464</c:v>
                </c:pt>
                <c:pt idx="18170">
                  <c:v>1.2033905331000001</c:v>
                </c:pt>
                <c:pt idx="18171">
                  <c:v>1.1626447823799999</c:v>
                </c:pt>
                <c:pt idx="18172">
                  <c:v>1.13395182177</c:v>
                </c:pt>
                <c:pt idx="18173">
                  <c:v>1.12126580779</c:v>
                </c:pt>
                <c:pt idx="18174">
                  <c:v>1.13462142789</c:v>
                </c:pt>
                <c:pt idx="18175">
                  <c:v>1.1886462283999999</c:v>
                </c:pt>
                <c:pt idx="18176">
                  <c:v>1.2527990696</c:v>
                </c:pt>
                <c:pt idx="18177">
                  <c:v>1.3169271673</c:v>
                </c:pt>
                <c:pt idx="18178">
                  <c:v>1.3584482491000001</c:v>
                </c:pt>
                <c:pt idx="18179">
                  <c:v>1.43172665924</c:v>
                </c:pt>
                <c:pt idx="18180">
                  <c:v>1.43256735204</c:v>
                </c:pt>
                <c:pt idx="18181">
                  <c:v>1.36127999726</c:v>
                </c:pt>
                <c:pt idx="18182">
                  <c:v>1.39209678614</c:v>
                </c:pt>
                <c:pt idx="18183">
                  <c:v>1.43749022409</c:v>
                </c:pt>
                <c:pt idx="18184">
                  <c:v>1.4398883045099999</c:v>
                </c:pt>
                <c:pt idx="18185">
                  <c:v>1.4191368983899999</c:v>
                </c:pt>
                <c:pt idx="18186">
                  <c:v>1.36101960668</c:v>
                </c:pt>
                <c:pt idx="18187">
                  <c:v>1.29763352864</c:v>
                </c:pt>
                <c:pt idx="18188">
                  <c:v>1.2737556268800001</c:v>
                </c:pt>
                <c:pt idx="18189">
                  <c:v>1.28962875963</c:v>
                </c:pt>
                <c:pt idx="18190">
                  <c:v>1.30623483588</c:v>
                </c:pt>
                <c:pt idx="18191">
                  <c:v>1.2918207289700001</c:v>
                </c:pt>
                <c:pt idx="18192">
                  <c:v>1.28505608354</c:v>
                </c:pt>
                <c:pt idx="18193">
                  <c:v>1.22266876702</c:v>
                </c:pt>
                <c:pt idx="18194">
                  <c:v>1.2020680535299999</c:v>
                </c:pt>
                <c:pt idx="18195">
                  <c:v>1.1498251711</c:v>
                </c:pt>
                <c:pt idx="18196">
                  <c:v>1.1186707823099999</c:v>
                </c:pt>
                <c:pt idx="18197">
                  <c:v>1.09271184326</c:v>
                </c:pt>
                <c:pt idx="18198">
                  <c:v>1.11891378617</c:v>
                </c:pt>
                <c:pt idx="18199">
                  <c:v>1.1871928523999999</c:v>
                </c:pt>
                <c:pt idx="18200">
                  <c:v>1.30885280917</c:v>
                </c:pt>
                <c:pt idx="18201">
                  <c:v>1.3912585477699999</c:v>
                </c:pt>
                <c:pt idx="18202">
                  <c:v>1.47165566061</c:v>
                </c:pt>
                <c:pt idx="18203">
                  <c:v>1.5630496516600001</c:v>
                </c:pt>
                <c:pt idx="18204">
                  <c:v>1.5591134923700001</c:v>
                </c:pt>
                <c:pt idx="18205">
                  <c:v>1.5181734359200001</c:v>
                </c:pt>
                <c:pt idx="18206">
                  <c:v>1.4816691883099999</c:v>
                </c:pt>
                <c:pt idx="18207">
                  <c:v>1.39350238345</c:v>
                </c:pt>
                <c:pt idx="18208">
                  <c:v>1.3954586792200001</c:v>
                </c:pt>
                <c:pt idx="18209">
                  <c:v>1.41755722114</c:v>
                </c:pt>
                <c:pt idx="18210">
                  <c:v>1.4045921642800001</c:v>
                </c:pt>
                <c:pt idx="18211">
                  <c:v>1.34622243221</c:v>
                </c:pt>
                <c:pt idx="18212">
                  <c:v>1.3416285323499999</c:v>
                </c:pt>
                <c:pt idx="18213">
                  <c:v>1.3313042909399999</c:v>
                </c:pt>
                <c:pt idx="18214">
                  <c:v>1.3056299168900001</c:v>
                </c:pt>
                <c:pt idx="18215">
                  <c:v>1.2527439328900001</c:v>
                </c:pt>
                <c:pt idx="18216">
                  <c:v>1.2586937164300001</c:v>
                </c:pt>
                <c:pt idx="18217">
                  <c:v>1.2478643327700001</c:v>
                </c:pt>
                <c:pt idx="18218">
                  <c:v>1.23763763178</c:v>
                </c:pt>
                <c:pt idx="18219">
                  <c:v>1.2477037283500001</c:v>
                </c:pt>
                <c:pt idx="18220">
                  <c:v>1.24163863028</c:v>
                </c:pt>
                <c:pt idx="18221">
                  <c:v>1.1760379188100001</c:v>
                </c:pt>
                <c:pt idx="18222">
                  <c:v>1.2419881176400001</c:v>
                </c:pt>
                <c:pt idx="18223">
                  <c:v>1.2527000208300001</c:v>
                </c:pt>
                <c:pt idx="18224">
                  <c:v>1.30766559232</c:v>
                </c:pt>
                <c:pt idx="18225">
                  <c:v>1.34488363304</c:v>
                </c:pt>
                <c:pt idx="18226">
                  <c:v>1.3259502752000001</c:v>
                </c:pt>
                <c:pt idx="18227">
                  <c:v>1.3542225671200001</c:v>
                </c:pt>
                <c:pt idx="18228">
                  <c:v>1.3708547117000001</c:v>
                </c:pt>
                <c:pt idx="18229">
                  <c:v>1.36781863308</c:v>
                </c:pt>
                <c:pt idx="18230">
                  <c:v>1.3805054751900001</c:v>
                </c:pt>
                <c:pt idx="18231">
                  <c:v>1.3479324986800001</c:v>
                </c:pt>
                <c:pt idx="18232">
                  <c:v>1.3054216221499999</c:v>
                </c:pt>
                <c:pt idx="18233">
                  <c:v>1.28040310239</c:v>
                </c:pt>
                <c:pt idx="18234">
                  <c:v>1.27588061011</c:v>
                </c:pt>
                <c:pt idx="18235">
                  <c:v>1.2600772394699999</c:v>
                </c:pt>
                <c:pt idx="18236">
                  <c:v>1.28323317954</c:v>
                </c:pt>
                <c:pt idx="18237">
                  <c:v>1.2346040306699999</c:v>
                </c:pt>
                <c:pt idx="18238">
                  <c:v>1.2488496822299999</c:v>
                </c:pt>
                <c:pt idx="18239">
                  <c:v>1.1739119280799999</c:v>
                </c:pt>
                <c:pt idx="18240">
                  <c:v>1.18910703317</c:v>
                </c:pt>
                <c:pt idx="18241">
                  <c:v>1.23960537995</c:v>
                </c:pt>
                <c:pt idx="18242">
                  <c:v>1.08449078974</c:v>
                </c:pt>
                <c:pt idx="18243">
                  <c:v>0.97653310255799997</c:v>
                </c:pt>
                <c:pt idx="18244">
                  <c:v>1.0516509487900001</c:v>
                </c:pt>
                <c:pt idx="18245">
                  <c:v>1.03418579542</c:v>
                </c:pt>
                <c:pt idx="18246">
                  <c:v>1.06459974475</c:v>
                </c:pt>
                <c:pt idx="18247">
                  <c:v>1.1089105985500001</c:v>
                </c:pt>
                <c:pt idx="18248">
                  <c:v>1.30532433595</c:v>
                </c:pt>
                <c:pt idx="18249">
                  <c:v>1.36106450386</c:v>
                </c:pt>
                <c:pt idx="18250">
                  <c:v>1.34776125793</c:v>
                </c:pt>
                <c:pt idx="18251">
                  <c:v>1.34992220605</c:v>
                </c:pt>
                <c:pt idx="18252">
                  <c:v>1.34587535006</c:v>
                </c:pt>
                <c:pt idx="18253">
                  <c:v>1.2631051666199999</c:v>
                </c:pt>
                <c:pt idx="18254">
                  <c:v>1.2680005935900001</c:v>
                </c:pt>
                <c:pt idx="18255">
                  <c:v>1.29273165964</c:v>
                </c:pt>
                <c:pt idx="18256">
                  <c:v>1.24927531204</c:v>
                </c:pt>
                <c:pt idx="18257">
                  <c:v>1.20000797865</c:v>
                </c:pt>
                <c:pt idx="18258">
                  <c:v>1.19245004016</c:v>
                </c:pt>
                <c:pt idx="18259">
                  <c:v>1.1849248702299999</c:v>
                </c:pt>
                <c:pt idx="18260">
                  <c:v>1.14635350195</c:v>
                </c:pt>
                <c:pt idx="18261">
                  <c:v>1.11357816955</c:v>
                </c:pt>
                <c:pt idx="18262">
                  <c:v>1.0697291738000001</c:v>
                </c:pt>
                <c:pt idx="18263">
                  <c:v>1.0344005808600001</c:v>
                </c:pt>
                <c:pt idx="18264">
                  <c:v>0.98588086780499995</c:v>
                </c:pt>
                <c:pt idx="18265">
                  <c:v>0.93945702820800003</c:v>
                </c:pt>
                <c:pt idx="18266">
                  <c:v>0.91039438235500003</c:v>
                </c:pt>
                <c:pt idx="18267">
                  <c:v>0.86867279916499995</c:v>
                </c:pt>
                <c:pt idx="18268">
                  <c:v>0.83906383751799996</c:v>
                </c:pt>
                <c:pt idx="18269">
                  <c:v>0.82915223843700003</c:v>
                </c:pt>
                <c:pt idx="18270">
                  <c:v>0.84520445618600004</c:v>
                </c:pt>
                <c:pt idx="18271">
                  <c:v>0.89865440802800001</c:v>
                </c:pt>
                <c:pt idx="18272">
                  <c:v>0.98289123452399996</c:v>
                </c:pt>
                <c:pt idx="18273">
                  <c:v>1.04187342612</c:v>
                </c:pt>
                <c:pt idx="18274">
                  <c:v>1.0176587610400001</c:v>
                </c:pt>
                <c:pt idx="18275">
                  <c:v>0.997090498253</c:v>
                </c:pt>
                <c:pt idx="18276">
                  <c:v>1.0199231524000001</c:v>
                </c:pt>
                <c:pt idx="18277">
                  <c:v>1.0244006991200001</c:v>
                </c:pt>
                <c:pt idx="18278">
                  <c:v>1.0192672193900001</c:v>
                </c:pt>
                <c:pt idx="18279">
                  <c:v>1.02741527467</c:v>
                </c:pt>
                <c:pt idx="18280">
                  <c:v>1.0324414283400001</c:v>
                </c:pt>
                <c:pt idx="18281">
                  <c:v>0.976394962215</c:v>
                </c:pt>
                <c:pt idx="18282">
                  <c:v>0.93060697388799996</c:v>
                </c:pt>
                <c:pt idx="18283">
                  <c:v>0.90107898703400002</c:v>
                </c:pt>
                <c:pt idx="18284">
                  <c:v>0.87048997850599996</c:v>
                </c:pt>
                <c:pt idx="18285">
                  <c:v>0.82807388072099997</c:v>
                </c:pt>
                <c:pt idx="18286">
                  <c:v>0.78599834617099995</c:v>
                </c:pt>
                <c:pt idx="18287">
                  <c:v>0.765197655458</c:v>
                </c:pt>
                <c:pt idx="18288">
                  <c:v>0.73912702543599995</c:v>
                </c:pt>
                <c:pt idx="18289">
                  <c:v>0.75981835984000001</c:v>
                </c:pt>
                <c:pt idx="18290">
                  <c:v>0.72972898485000004</c:v>
                </c:pt>
                <c:pt idx="18291">
                  <c:v>0.70099406364799999</c:v>
                </c:pt>
                <c:pt idx="18292">
                  <c:v>0.67647922480099998</c:v>
                </c:pt>
                <c:pt idx="18293">
                  <c:v>0.66112466299999995</c:v>
                </c:pt>
                <c:pt idx="18294">
                  <c:v>0.67060135630700002</c:v>
                </c:pt>
                <c:pt idx="18295">
                  <c:v>0.67622394660100005</c:v>
                </c:pt>
                <c:pt idx="18296">
                  <c:v>0.71798285162800002</c:v>
                </c:pt>
                <c:pt idx="18297">
                  <c:v>0.73274875108000004</c:v>
                </c:pt>
                <c:pt idx="18298">
                  <c:v>0.72832414770800002</c:v>
                </c:pt>
                <c:pt idx="18299">
                  <c:v>0.74582072319899995</c:v>
                </c:pt>
                <c:pt idx="18300">
                  <c:v>0.77821936910699996</c:v>
                </c:pt>
                <c:pt idx="18301">
                  <c:v>0.81673222860100003</c:v>
                </c:pt>
                <c:pt idx="18302">
                  <c:v>0.84288272748399995</c:v>
                </c:pt>
                <c:pt idx="18303">
                  <c:v>0.88712221145600001</c:v>
                </c:pt>
                <c:pt idx="18304">
                  <c:v>0.96008168028499996</c:v>
                </c:pt>
                <c:pt idx="18305">
                  <c:v>1.0065641407299999</c:v>
                </c:pt>
                <c:pt idx="18306">
                  <c:v>1.0064060555100001</c:v>
                </c:pt>
                <c:pt idx="18307">
                  <c:v>0.98566784288999998</c:v>
                </c:pt>
                <c:pt idx="18308">
                  <c:v>0.960624772249</c:v>
                </c:pt>
                <c:pt idx="18309">
                  <c:v>0.93830412621799997</c:v>
                </c:pt>
                <c:pt idx="18310">
                  <c:v>0.93596519756100005</c:v>
                </c:pt>
                <c:pt idx="18311">
                  <c:v>0.88006724992300001</c:v>
                </c:pt>
                <c:pt idx="18312">
                  <c:v>0.843348065875</c:v>
                </c:pt>
                <c:pt idx="18313">
                  <c:v>0.77621920849899995</c:v>
                </c:pt>
                <c:pt idx="18314">
                  <c:v>0.73967612840800001</c:v>
                </c:pt>
                <c:pt idx="18315">
                  <c:v>0.715405635195</c:v>
                </c:pt>
                <c:pt idx="18316">
                  <c:v>0.64696148759299998</c:v>
                </c:pt>
                <c:pt idx="18317">
                  <c:v>0.63539996536999999</c:v>
                </c:pt>
                <c:pt idx="18318">
                  <c:v>0.63890541182500005</c:v>
                </c:pt>
                <c:pt idx="18319">
                  <c:v>0.65612349196300002</c:v>
                </c:pt>
                <c:pt idx="18320">
                  <c:v>0.67624761201000005</c:v>
                </c:pt>
                <c:pt idx="18321">
                  <c:v>0.66706558339800004</c:v>
                </c:pt>
                <c:pt idx="18322">
                  <c:v>0.68900717637300002</c:v>
                </c:pt>
                <c:pt idx="18323">
                  <c:v>0.71696406416500003</c:v>
                </c:pt>
                <c:pt idx="18324">
                  <c:v>0.71794299324099997</c:v>
                </c:pt>
                <c:pt idx="18325">
                  <c:v>0.68496934738500004</c:v>
                </c:pt>
                <c:pt idx="18326">
                  <c:v>0.68384421151899999</c:v>
                </c:pt>
                <c:pt idx="18327">
                  <c:v>0.66677411525800001</c:v>
                </c:pt>
                <c:pt idx="18328">
                  <c:v>0.65700805786700001</c:v>
                </c:pt>
                <c:pt idx="18329">
                  <c:v>0.643007456516</c:v>
                </c:pt>
                <c:pt idx="18330">
                  <c:v>0.64561086116400002</c:v>
                </c:pt>
                <c:pt idx="18331">
                  <c:v>0.63740660634599999</c:v>
                </c:pt>
                <c:pt idx="18332">
                  <c:v>0.622081573803</c:v>
                </c:pt>
                <c:pt idx="18333">
                  <c:v>0.60991731475900002</c:v>
                </c:pt>
                <c:pt idx="18334">
                  <c:v>0.59169011914900005</c:v>
                </c:pt>
                <c:pt idx="18335">
                  <c:v>0.55955268268799996</c:v>
                </c:pt>
                <c:pt idx="18336">
                  <c:v>0.53208322395899998</c:v>
                </c:pt>
                <c:pt idx="18337">
                  <c:v>0.51015467052600005</c:v>
                </c:pt>
                <c:pt idx="18338">
                  <c:v>0.47897395203900001</c:v>
                </c:pt>
                <c:pt idx="18339">
                  <c:v>0.46408047335300001</c:v>
                </c:pt>
                <c:pt idx="18340">
                  <c:v>0.434608453364</c:v>
                </c:pt>
                <c:pt idx="18341">
                  <c:v>0.42583249498100001</c:v>
                </c:pt>
                <c:pt idx="18342">
                  <c:v>0.44332869024499999</c:v>
                </c:pt>
                <c:pt idx="18343">
                  <c:v>0.51078309498800001</c:v>
                </c:pt>
                <c:pt idx="18344">
                  <c:v>0.60723207059600004</c:v>
                </c:pt>
                <c:pt idx="18345">
                  <c:v>0.70764312483400005</c:v>
                </c:pt>
                <c:pt idx="18346">
                  <c:v>0.74539709590299996</c:v>
                </c:pt>
                <c:pt idx="18347">
                  <c:v>0.75764510117499995</c:v>
                </c:pt>
                <c:pt idx="18348">
                  <c:v>0.76506646073200002</c:v>
                </c:pt>
                <c:pt idx="18349">
                  <c:v>0.737728064031</c:v>
                </c:pt>
                <c:pt idx="18350">
                  <c:v>0.70404031835900005</c:v>
                </c:pt>
                <c:pt idx="18351">
                  <c:v>0.67167437059699997</c:v>
                </c:pt>
                <c:pt idx="18352">
                  <c:v>0.66309641138700004</c:v>
                </c:pt>
                <c:pt idx="18353">
                  <c:v>0.63546010741500003</c:v>
                </c:pt>
                <c:pt idx="18354">
                  <c:v>0.62761577008799996</c:v>
                </c:pt>
                <c:pt idx="18355">
                  <c:v>0.64143761527499998</c:v>
                </c:pt>
                <c:pt idx="18356">
                  <c:v>0.62399219749500001</c:v>
                </c:pt>
                <c:pt idx="18357">
                  <c:v>0.59993017121600001</c:v>
                </c:pt>
                <c:pt idx="18358">
                  <c:v>0.56817523301700001</c:v>
                </c:pt>
                <c:pt idx="18359">
                  <c:v>0.55181146963399996</c:v>
                </c:pt>
                <c:pt idx="18360">
                  <c:v>0.50574746349199995</c:v>
                </c:pt>
                <c:pt idx="18361">
                  <c:v>0.50471216290300003</c:v>
                </c:pt>
                <c:pt idx="18362">
                  <c:v>0.49880864637099998</c:v>
                </c:pt>
                <c:pt idx="18363">
                  <c:v>0.46876688001299999</c:v>
                </c:pt>
                <c:pt idx="18364">
                  <c:v>0.46564043370899999</c:v>
                </c:pt>
                <c:pt idx="18365">
                  <c:v>0.467901042519</c:v>
                </c:pt>
                <c:pt idx="18366">
                  <c:v>0.51662130791399996</c:v>
                </c:pt>
                <c:pt idx="18367">
                  <c:v>0.62110367965699997</c:v>
                </c:pt>
                <c:pt idx="18368">
                  <c:v>0.75563800127900005</c:v>
                </c:pt>
                <c:pt idx="18369">
                  <c:v>0.78125350505000002</c:v>
                </c:pt>
                <c:pt idx="18370">
                  <c:v>0.83535549757200001</c:v>
                </c:pt>
                <c:pt idx="18371">
                  <c:v>0.86457900606600002</c:v>
                </c:pt>
                <c:pt idx="18372">
                  <c:v>0.90549132180000003</c:v>
                </c:pt>
                <c:pt idx="18373">
                  <c:v>0.86983803476699995</c:v>
                </c:pt>
                <c:pt idx="18374">
                  <c:v>0.84084197009299999</c:v>
                </c:pt>
                <c:pt idx="18375">
                  <c:v>0.85439723019299996</c:v>
                </c:pt>
                <c:pt idx="18376">
                  <c:v>0.84168900815900005</c:v>
                </c:pt>
                <c:pt idx="18377">
                  <c:v>0.80278308358200001</c:v>
                </c:pt>
                <c:pt idx="18378">
                  <c:v>0.81945324279300003</c:v>
                </c:pt>
                <c:pt idx="18379">
                  <c:v>0.74570850537699995</c:v>
                </c:pt>
                <c:pt idx="18380">
                  <c:v>0.74199917437999996</c:v>
                </c:pt>
                <c:pt idx="18381">
                  <c:v>0.73359164961699996</c:v>
                </c:pt>
                <c:pt idx="18382">
                  <c:v>0.68071159960500005</c:v>
                </c:pt>
                <c:pt idx="18383">
                  <c:v>0.64481682918299998</c:v>
                </c:pt>
                <c:pt idx="18384">
                  <c:v>0.62301952629500001</c:v>
                </c:pt>
                <c:pt idx="18385">
                  <c:v>0.60083121036599996</c:v>
                </c:pt>
                <c:pt idx="18386">
                  <c:v>0.56399921020699995</c:v>
                </c:pt>
                <c:pt idx="18387">
                  <c:v>0.60056266387099999</c:v>
                </c:pt>
                <c:pt idx="18388">
                  <c:v>0.60436470237899997</c:v>
                </c:pt>
                <c:pt idx="18389">
                  <c:v>0.63893191244500003</c:v>
                </c:pt>
                <c:pt idx="18390">
                  <c:v>0.69054487387499996</c:v>
                </c:pt>
                <c:pt idx="18391">
                  <c:v>0.82550313392700003</c:v>
                </c:pt>
                <c:pt idx="18392">
                  <c:v>0.893125348697</c:v>
                </c:pt>
                <c:pt idx="18393">
                  <c:v>0.97389865577800006</c:v>
                </c:pt>
                <c:pt idx="18394">
                  <c:v>1.12538185097</c:v>
                </c:pt>
                <c:pt idx="18395">
                  <c:v>1.1037972325200001</c:v>
                </c:pt>
                <c:pt idx="18396">
                  <c:v>1.1079222284700001</c:v>
                </c:pt>
                <c:pt idx="18397">
                  <c:v>1.10401787952</c:v>
                </c:pt>
                <c:pt idx="18398">
                  <c:v>1.0960124448699999</c:v>
                </c:pt>
                <c:pt idx="18399">
                  <c:v>1.07158953035</c:v>
                </c:pt>
                <c:pt idx="18400">
                  <c:v>1.0671460932000001</c:v>
                </c:pt>
                <c:pt idx="18401">
                  <c:v>1.0720991238699999</c:v>
                </c:pt>
                <c:pt idx="18402">
                  <c:v>1.0435685241499999</c:v>
                </c:pt>
                <c:pt idx="18403">
                  <c:v>1.0098011592</c:v>
                </c:pt>
                <c:pt idx="18404">
                  <c:v>0.98207498024600004</c:v>
                </c:pt>
                <c:pt idx="18405">
                  <c:v>0.98142457557899998</c:v>
                </c:pt>
                <c:pt idx="18406">
                  <c:v>0.87284889994500003</c:v>
                </c:pt>
                <c:pt idx="18407">
                  <c:v>0.89632523122300001</c:v>
                </c:pt>
                <c:pt idx="18408">
                  <c:v>0.84930986208699999</c:v>
                </c:pt>
                <c:pt idx="18409">
                  <c:v>0.81538059881299996</c:v>
                </c:pt>
                <c:pt idx="18410">
                  <c:v>0.85955003214500003</c:v>
                </c:pt>
                <c:pt idx="18411">
                  <c:v>0.78434039738399997</c:v>
                </c:pt>
                <c:pt idx="18412">
                  <c:v>0.83477562534000005</c:v>
                </c:pt>
                <c:pt idx="18413">
                  <c:v>0.66444963238200005</c:v>
                </c:pt>
                <c:pt idx="18414">
                  <c:v>0.76679690339999995</c:v>
                </c:pt>
                <c:pt idx="18415">
                  <c:v>0.92729559691800001</c:v>
                </c:pt>
                <c:pt idx="18416">
                  <c:v>1.20125208048</c:v>
                </c:pt>
                <c:pt idx="18417">
                  <c:v>1.4480243103799999</c:v>
                </c:pt>
                <c:pt idx="18418">
                  <c:v>1.51579682997</c:v>
                </c:pt>
                <c:pt idx="18419">
                  <c:v>1.7000392227300001</c:v>
                </c:pt>
                <c:pt idx="18420">
                  <c:v>1.64418547186</c:v>
                </c:pt>
                <c:pt idx="18421">
                  <c:v>1.5595129293500001</c:v>
                </c:pt>
                <c:pt idx="18422">
                  <c:v>1.56191787744</c:v>
                </c:pt>
                <c:pt idx="18423">
                  <c:v>1.5708612883599999</c:v>
                </c:pt>
                <c:pt idx="18424">
                  <c:v>1.67420878761</c:v>
                </c:pt>
                <c:pt idx="18425">
                  <c:v>1.76103912634</c:v>
                </c:pt>
                <c:pt idx="18426">
                  <c:v>1.8246821266</c:v>
                </c:pt>
                <c:pt idx="18427">
                  <c:v>1.9186035783299999</c:v>
                </c:pt>
                <c:pt idx="18428">
                  <c:v>2.0850123515400001</c:v>
                </c:pt>
                <c:pt idx="18429">
                  <c:v>2.1670494206700002</c:v>
                </c:pt>
                <c:pt idx="18430">
                  <c:v>2.2000859024800001</c:v>
                </c:pt>
                <c:pt idx="18431">
                  <c:v>2.2338053929799999</c:v>
                </c:pt>
                <c:pt idx="18432">
                  <c:v>2.2540212354700002</c:v>
                </c:pt>
                <c:pt idx="18433">
                  <c:v>2.3089540800899999</c:v>
                </c:pt>
                <c:pt idx="18434">
                  <c:v>2.1417924176100001</c:v>
                </c:pt>
                <c:pt idx="18435">
                  <c:v>2.0593198445500001</c:v>
                </c:pt>
                <c:pt idx="18436">
                  <c:v>2.0173420381399998</c:v>
                </c:pt>
                <c:pt idx="18437">
                  <c:v>1.9666154859</c:v>
                </c:pt>
                <c:pt idx="18438">
                  <c:v>1.94686537987</c:v>
                </c:pt>
                <c:pt idx="18439">
                  <c:v>2.0253592626799999</c:v>
                </c:pt>
                <c:pt idx="18440">
                  <c:v>2.0467556062000001</c:v>
                </c:pt>
                <c:pt idx="18441">
                  <c:v>2.0747220712000001</c:v>
                </c:pt>
                <c:pt idx="18442">
                  <c:v>1.96178654456</c:v>
                </c:pt>
                <c:pt idx="18443">
                  <c:v>1.8916408112600001</c:v>
                </c:pt>
                <c:pt idx="18444">
                  <c:v>1.8766963720300001</c:v>
                </c:pt>
                <c:pt idx="18445">
                  <c:v>1.8890855224600001</c:v>
                </c:pt>
                <c:pt idx="18446">
                  <c:v>1.8009214612</c:v>
                </c:pt>
                <c:pt idx="18447">
                  <c:v>1.69754683692</c:v>
                </c:pt>
                <c:pt idx="18448">
                  <c:v>1.70874804922</c:v>
                </c:pt>
                <c:pt idx="18449">
                  <c:v>1.64837311758</c:v>
                </c:pt>
                <c:pt idx="18450">
                  <c:v>1.5140968042</c:v>
                </c:pt>
                <c:pt idx="18451">
                  <c:v>1.4301946560600001</c:v>
                </c:pt>
                <c:pt idx="18452">
                  <c:v>1.31930171293</c:v>
                </c:pt>
                <c:pt idx="18453">
                  <c:v>1.3779428327600001</c:v>
                </c:pt>
                <c:pt idx="18454">
                  <c:v>1.47144099193</c:v>
                </c:pt>
                <c:pt idx="18455">
                  <c:v>1.5903659004699999</c:v>
                </c:pt>
                <c:pt idx="18456">
                  <c:v>1.58453559315</c:v>
                </c:pt>
                <c:pt idx="18457">
                  <c:v>1.4949437023700001</c:v>
                </c:pt>
                <c:pt idx="18458">
                  <c:v>1.3518824762599999</c:v>
                </c:pt>
                <c:pt idx="18459">
                  <c:v>1.2155576695700001</c:v>
                </c:pt>
                <c:pt idx="18460">
                  <c:v>1.1585929426399999</c:v>
                </c:pt>
                <c:pt idx="18461">
                  <c:v>1.1196285878500001</c:v>
                </c:pt>
                <c:pt idx="18462">
                  <c:v>1.1401276600900001</c:v>
                </c:pt>
                <c:pt idx="18463">
                  <c:v>1.21864826044</c:v>
                </c:pt>
                <c:pt idx="18464">
                  <c:v>1.2904213177999999</c:v>
                </c:pt>
                <c:pt idx="18465">
                  <c:v>1.2957392110699999</c:v>
                </c:pt>
                <c:pt idx="18466">
                  <c:v>1.3314559392100001</c:v>
                </c:pt>
                <c:pt idx="18467">
                  <c:v>1.37017794204</c:v>
                </c:pt>
                <c:pt idx="18468">
                  <c:v>1.33965447038</c:v>
                </c:pt>
                <c:pt idx="18469">
                  <c:v>1.3563624543399999</c:v>
                </c:pt>
                <c:pt idx="18470">
                  <c:v>1.36624398427</c:v>
                </c:pt>
                <c:pt idx="18471">
                  <c:v>1.3529833303400001</c:v>
                </c:pt>
                <c:pt idx="18472">
                  <c:v>1.3453784418700001</c:v>
                </c:pt>
                <c:pt idx="18473">
                  <c:v>1.3419916923299999</c:v>
                </c:pt>
                <c:pt idx="18474">
                  <c:v>1.33652550742</c:v>
                </c:pt>
                <c:pt idx="18475">
                  <c:v>1.3192993791900001</c:v>
                </c:pt>
                <c:pt idx="18476">
                  <c:v>1.3229510825499999</c:v>
                </c:pt>
                <c:pt idx="18477">
                  <c:v>1.3063145387199999</c:v>
                </c:pt>
                <c:pt idx="18478">
                  <c:v>1.2825205495500001</c:v>
                </c:pt>
                <c:pt idx="18479">
                  <c:v>1.24062721526</c:v>
                </c:pt>
                <c:pt idx="18480">
                  <c:v>1.1967525828100001</c:v>
                </c:pt>
                <c:pt idx="18481">
                  <c:v>1.1533505496700001</c:v>
                </c:pt>
                <c:pt idx="18482">
                  <c:v>1.1103862880099999</c:v>
                </c:pt>
                <c:pt idx="18483">
                  <c:v>1.1186047427900001</c:v>
                </c:pt>
                <c:pt idx="18484">
                  <c:v>1.05300191401</c:v>
                </c:pt>
                <c:pt idx="18485">
                  <c:v>1.01935106572</c:v>
                </c:pt>
                <c:pt idx="18486">
                  <c:v>1.0553219057200001</c:v>
                </c:pt>
                <c:pt idx="18487">
                  <c:v>1.1740805220599999</c:v>
                </c:pt>
                <c:pt idx="18488">
                  <c:v>1.2882379958200001</c:v>
                </c:pt>
                <c:pt idx="18489">
                  <c:v>1.3719737883300001</c:v>
                </c:pt>
                <c:pt idx="18490">
                  <c:v>1.42353005694</c:v>
                </c:pt>
                <c:pt idx="18491">
                  <c:v>1.4076607697900001</c:v>
                </c:pt>
                <c:pt idx="18492">
                  <c:v>1.4463763254499999</c:v>
                </c:pt>
                <c:pt idx="18493">
                  <c:v>1.42821298194</c:v>
                </c:pt>
                <c:pt idx="18494">
                  <c:v>1.3610304634799999</c:v>
                </c:pt>
                <c:pt idx="18495">
                  <c:v>1.31165440954</c:v>
                </c:pt>
                <c:pt idx="18496">
                  <c:v>1.31230073496</c:v>
                </c:pt>
                <c:pt idx="18497">
                  <c:v>1.2480305248400001</c:v>
                </c:pt>
                <c:pt idx="18498">
                  <c:v>1.1513493290100001</c:v>
                </c:pt>
                <c:pt idx="18499">
                  <c:v>1.1227840760500001</c:v>
                </c:pt>
                <c:pt idx="18500">
                  <c:v>1.18298073105</c:v>
                </c:pt>
                <c:pt idx="18501">
                  <c:v>1.0424918347200001</c:v>
                </c:pt>
                <c:pt idx="18502">
                  <c:v>1.0148155504900001</c:v>
                </c:pt>
                <c:pt idx="18503">
                  <c:v>0.85915823575299999</c:v>
                </c:pt>
                <c:pt idx="18504">
                  <c:v>0.86240038407800002</c:v>
                </c:pt>
                <c:pt idx="18505">
                  <c:v>0.86451862656699996</c:v>
                </c:pt>
                <c:pt idx="18506">
                  <c:v>0.72227232077100001</c:v>
                </c:pt>
                <c:pt idx="18507">
                  <c:v>0.75473825071300005</c:v>
                </c:pt>
                <c:pt idx="18508">
                  <c:v>0.85388360752400005</c:v>
                </c:pt>
                <c:pt idx="18509">
                  <c:v>0.73350925678199996</c:v>
                </c:pt>
                <c:pt idx="18510">
                  <c:v>0.80592733942600003</c:v>
                </c:pt>
                <c:pt idx="18511">
                  <c:v>0.91131374634200002</c:v>
                </c:pt>
                <c:pt idx="18512">
                  <c:v>1.15223989306</c:v>
                </c:pt>
                <c:pt idx="18513">
                  <c:v>1.33312122539</c:v>
                </c:pt>
                <c:pt idx="18514">
                  <c:v>1.3305660617499999</c:v>
                </c:pt>
                <c:pt idx="18515">
                  <c:v>1.3695471941199999</c:v>
                </c:pt>
                <c:pt idx="18516">
                  <c:v>1.3204160810100001</c:v>
                </c:pt>
                <c:pt idx="18517">
                  <c:v>1.3300175295800001</c:v>
                </c:pt>
                <c:pt idx="18518">
                  <c:v>1.33497559791</c:v>
                </c:pt>
                <c:pt idx="18519">
                  <c:v>1.36931723177</c:v>
                </c:pt>
                <c:pt idx="18520">
                  <c:v>1.39234722827</c:v>
                </c:pt>
                <c:pt idx="18521">
                  <c:v>1.3652026150700001</c:v>
                </c:pt>
                <c:pt idx="18522">
                  <c:v>1.26642532093</c:v>
                </c:pt>
                <c:pt idx="18523">
                  <c:v>1.1892975721600001</c:v>
                </c:pt>
                <c:pt idx="18524">
                  <c:v>1.0827006427899999</c:v>
                </c:pt>
                <c:pt idx="18525">
                  <c:v>1.10034550063</c:v>
                </c:pt>
                <c:pt idx="18526">
                  <c:v>1.16748485387</c:v>
                </c:pt>
                <c:pt idx="18527">
                  <c:v>1.1479377426299999</c:v>
                </c:pt>
                <c:pt idx="18528">
                  <c:v>1.0423096731099999</c:v>
                </c:pt>
                <c:pt idx="18529">
                  <c:v>1.03273777293</c:v>
                </c:pt>
                <c:pt idx="18530">
                  <c:v>1.0431384322399999</c:v>
                </c:pt>
                <c:pt idx="18531">
                  <c:v>0.95444595856600001</c:v>
                </c:pt>
                <c:pt idx="18532">
                  <c:v>1.03163450743</c:v>
                </c:pt>
                <c:pt idx="18533">
                  <c:v>0.93603276177700001</c:v>
                </c:pt>
                <c:pt idx="18534">
                  <c:v>0.93231996789799998</c:v>
                </c:pt>
                <c:pt idx="18535">
                  <c:v>1.0975916674699999</c:v>
                </c:pt>
                <c:pt idx="18536">
                  <c:v>1.2664790863199999</c:v>
                </c:pt>
                <c:pt idx="18537">
                  <c:v>1.39919205123</c:v>
                </c:pt>
                <c:pt idx="18538">
                  <c:v>1.53711387775</c:v>
                </c:pt>
                <c:pt idx="18539">
                  <c:v>1.60578107874</c:v>
                </c:pt>
                <c:pt idx="18540">
                  <c:v>1.6584940849000001</c:v>
                </c:pt>
                <c:pt idx="18541">
                  <c:v>1.68826158441</c:v>
                </c:pt>
                <c:pt idx="18542">
                  <c:v>1.70051446052</c:v>
                </c:pt>
                <c:pt idx="18543">
                  <c:v>1.76257706417</c:v>
                </c:pt>
                <c:pt idx="18544">
                  <c:v>1.88401524447</c:v>
                </c:pt>
                <c:pt idx="18545">
                  <c:v>2.08925443014</c:v>
                </c:pt>
                <c:pt idx="18546">
                  <c:v>2.2938087560799998</c:v>
                </c:pt>
                <c:pt idx="18547">
                  <c:v>2.3205173671999999</c:v>
                </c:pt>
                <c:pt idx="18548">
                  <c:v>2.3011767389700002</c:v>
                </c:pt>
                <c:pt idx="18549">
                  <c:v>2.2537024937500001</c:v>
                </c:pt>
                <c:pt idx="18550">
                  <c:v>2.2278898260500002</c:v>
                </c:pt>
                <c:pt idx="18551">
                  <c:v>2.23380034394</c:v>
                </c:pt>
                <c:pt idx="18552">
                  <c:v>2.23157735727</c:v>
                </c:pt>
                <c:pt idx="18553">
                  <c:v>2.2208164951199998</c:v>
                </c:pt>
                <c:pt idx="18554">
                  <c:v>2.1985165290799999</c:v>
                </c:pt>
                <c:pt idx="18555">
                  <c:v>2.18517582024</c:v>
                </c:pt>
                <c:pt idx="18556">
                  <c:v>2.1722778219999999</c:v>
                </c:pt>
                <c:pt idx="18557">
                  <c:v>2.16018006395</c:v>
                </c:pt>
                <c:pt idx="18558">
                  <c:v>2.1462070153799999</c:v>
                </c:pt>
                <c:pt idx="18559">
                  <c:v>2.1413231013499998</c:v>
                </c:pt>
                <c:pt idx="18560">
                  <c:v>2.1563999164299998</c:v>
                </c:pt>
                <c:pt idx="18561">
                  <c:v>2.1768114400499998</c:v>
                </c:pt>
                <c:pt idx="18562">
                  <c:v>2.23373974131</c:v>
                </c:pt>
                <c:pt idx="18563">
                  <c:v>2.2892511836799998</c:v>
                </c:pt>
                <c:pt idx="18564">
                  <c:v>2.31593964179</c:v>
                </c:pt>
                <c:pt idx="18565">
                  <c:v>2.3170930385499999</c:v>
                </c:pt>
                <c:pt idx="18566">
                  <c:v>2.3323778982799999</c:v>
                </c:pt>
                <c:pt idx="18567">
                  <c:v>2.37517627683</c:v>
                </c:pt>
                <c:pt idx="18568">
                  <c:v>2.4371208107200002</c:v>
                </c:pt>
                <c:pt idx="18569">
                  <c:v>2.4570124632099999</c:v>
                </c:pt>
                <c:pt idx="18570">
                  <c:v>2.3228666037500001</c:v>
                </c:pt>
                <c:pt idx="18571">
                  <c:v>2.2910272547699999</c:v>
                </c:pt>
                <c:pt idx="18572">
                  <c:v>2.2816450720099999</c:v>
                </c:pt>
                <c:pt idx="18573">
                  <c:v>2.28844582887</c:v>
                </c:pt>
                <c:pt idx="18574">
                  <c:v>2.26822598513</c:v>
                </c:pt>
                <c:pt idx="18575">
                  <c:v>2.2549273330599999</c:v>
                </c:pt>
                <c:pt idx="18576">
                  <c:v>2.2667413436800001</c:v>
                </c:pt>
                <c:pt idx="18577">
                  <c:v>2.2902066398200001</c:v>
                </c:pt>
                <c:pt idx="18578">
                  <c:v>2.3104773332600002</c:v>
                </c:pt>
                <c:pt idx="18579">
                  <c:v>2.3245087246899998</c:v>
                </c:pt>
                <c:pt idx="18580">
                  <c:v>2.33976373447</c:v>
                </c:pt>
                <c:pt idx="18581">
                  <c:v>2.3860946108399999</c:v>
                </c:pt>
                <c:pt idx="18582">
                  <c:v>2.5087712171300001</c:v>
                </c:pt>
                <c:pt idx="18583">
                  <c:v>2.60588917254</c:v>
                </c:pt>
                <c:pt idx="18584">
                  <c:v>2.7380455187799999</c:v>
                </c:pt>
                <c:pt idx="18585">
                  <c:v>2.86773469784</c:v>
                </c:pt>
                <c:pt idx="18586">
                  <c:v>3.0414855381799999</c:v>
                </c:pt>
                <c:pt idx="18587">
                  <c:v>3.1499674416199999</c:v>
                </c:pt>
                <c:pt idx="18588">
                  <c:v>3.2429754317600001</c:v>
                </c:pt>
                <c:pt idx="18589">
                  <c:v>3.3328025964200001</c:v>
                </c:pt>
                <c:pt idx="18590">
                  <c:v>3.3720140562199998</c:v>
                </c:pt>
                <c:pt idx="18591">
                  <c:v>3.36079336362</c:v>
                </c:pt>
                <c:pt idx="18592">
                  <c:v>3.4003733086699999</c:v>
                </c:pt>
                <c:pt idx="18593">
                  <c:v>3.50375756614</c:v>
                </c:pt>
                <c:pt idx="18594">
                  <c:v>3.5851229223400001</c:v>
                </c:pt>
                <c:pt idx="18595">
                  <c:v>3.6304983492099998</c:v>
                </c:pt>
                <c:pt idx="18596">
                  <c:v>3.55163901303</c:v>
                </c:pt>
                <c:pt idx="18597">
                  <c:v>3.4841206469300001</c:v>
                </c:pt>
                <c:pt idx="18598">
                  <c:v>3.3362819057299999</c:v>
                </c:pt>
                <c:pt idx="18599">
                  <c:v>3.3034723190899999</c:v>
                </c:pt>
                <c:pt idx="18600">
                  <c:v>3.2097881966299999</c:v>
                </c:pt>
                <c:pt idx="18601">
                  <c:v>3.10977222047</c:v>
                </c:pt>
                <c:pt idx="18602">
                  <c:v>2.94033372616</c:v>
                </c:pt>
                <c:pt idx="18603">
                  <c:v>2.8750102384399998</c:v>
                </c:pt>
                <c:pt idx="18604">
                  <c:v>2.7909624257600001</c:v>
                </c:pt>
                <c:pt idx="18605">
                  <c:v>2.53270731842</c:v>
                </c:pt>
                <c:pt idx="18606">
                  <c:v>2.3755981826600001</c:v>
                </c:pt>
                <c:pt idx="18607">
                  <c:v>2.3486122013999999</c:v>
                </c:pt>
                <c:pt idx="18608">
                  <c:v>2.3312047946000001</c:v>
                </c:pt>
                <c:pt idx="18609">
                  <c:v>2.3563805533500002</c:v>
                </c:pt>
                <c:pt idx="18610">
                  <c:v>2.39447267687</c:v>
                </c:pt>
                <c:pt idx="18611">
                  <c:v>2.4486676642899998</c:v>
                </c:pt>
                <c:pt idx="18612">
                  <c:v>2.3651038656300001</c:v>
                </c:pt>
                <c:pt idx="18613">
                  <c:v>2.3225307160200002</c:v>
                </c:pt>
                <c:pt idx="18614">
                  <c:v>2.3268302008599999</c:v>
                </c:pt>
                <c:pt idx="18615">
                  <c:v>2.3434588360299999</c:v>
                </c:pt>
                <c:pt idx="18616">
                  <c:v>2.2696700451699998</c:v>
                </c:pt>
                <c:pt idx="18617">
                  <c:v>2.2194058302199999</c:v>
                </c:pt>
                <c:pt idx="18618">
                  <c:v>2.17281343914</c:v>
                </c:pt>
                <c:pt idx="18619">
                  <c:v>2.20991732817</c:v>
                </c:pt>
                <c:pt idx="18620">
                  <c:v>2.2404275252099999</c:v>
                </c:pt>
                <c:pt idx="18621">
                  <c:v>2.16218692122</c:v>
                </c:pt>
                <c:pt idx="18622">
                  <c:v>2.0850408011799999</c:v>
                </c:pt>
                <c:pt idx="18623">
                  <c:v>1.9550896313599999</c:v>
                </c:pt>
                <c:pt idx="18624">
                  <c:v>1.89107562165</c:v>
                </c:pt>
                <c:pt idx="18625">
                  <c:v>2.0248221616099999</c:v>
                </c:pt>
                <c:pt idx="18626">
                  <c:v>2.15346853511</c:v>
                </c:pt>
                <c:pt idx="18627">
                  <c:v>2.0500722465000001</c:v>
                </c:pt>
                <c:pt idx="18628">
                  <c:v>2.22506790539</c:v>
                </c:pt>
                <c:pt idx="18629">
                  <c:v>2.1562546699</c:v>
                </c:pt>
                <c:pt idx="18630">
                  <c:v>2.2729229024599999</c:v>
                </c:pt>
                <c:pt idx="18631">
                  <c:v>2.3031118362499998</c:v>
                </c:pt>
                <c:pt idx="18632">
                  <c:v>2.60128684244</c:v>
                </c:pt>
                <c:pt idx="18633">
                  <c:v>2.64263486746</c:v>
                </c:pt>
                <c:pt idx="18634">
                  <c:v>2.6728502991099998</c:v>
                </c:pt>
                <c:pt idx="18635">
                  <c:v>2.5782135855199999</c:v>
                </c:pt>
                <c:pt idx="18636">
                  <c:v>2.54509894075</c:v>
                </c:pt>
                <c:pt idx="18637">
                  <c:v>2.46723415114</c:v>
                </c:pt>
                <c:pt idx="18638">
                  <c:v>2.41875548302</c:v>
                </c:pt>
                <c:pt idx="18639">
                  <c:v>2.30172979561</c:v>
                </c:pt>
                <c:pt idx="18640">
                  <c:v>2.28587779247</c:v>
                </c:pt>
                <c:pt idx="18641">
                  <c:v>2.2582308066199999</c:v>
                </c:pt>
                <c:pt idx="18642">
                  <c:v>2.2046751766899999</c:v>
                </c:pt>
                <c:pt idx="18643">
                  <c:v>2.11978358582</c:v>
                </c:pt>
                <c:pt idx="18644">
                  <c:v>2.0415843587700002</c:v>
                </c:pt>
                <c:pt idx="18645">
                  <c:v>1.9638781644100001</c:v>
                </c:pt>
                <c:pt idx="18646">
                  <c:v>1.8791339191100001</c:v>
                </c:pt>
                <c:pt idx="18647">
                  <c:v>1.8289586687099999</c:v>
                </c:pt>
                <c:pt idx="18648">
                  <c:v>1.76634822506</c:v>
                </c:pt>
                <c:pt idx="18649">
                  <c:v>1.7560811514000001</c:v>
                </c:pt>
                <c:pt idx="18650">
                  <c:v>1.80021616914</c:v>
                </c:pt>
                <c:pt idx="18651">
                  <c:v>1.8021794284399999</c:v>
                </c:pt>
                <c:pt idx="18652">
                  <c:v>1.7256034737199999</c:v>
                </c:pt>
                <c:pt idx="18653">
                  <c:v>1.7647816325500001</c:v>
                </c:pt>
                <c:pt idx="18654">
                  <c:v>1.8696407305</c:v>
                </c:pt>
                <c:pt idx="18655">
                  <c:v>1.9927298522800001</c:v>
                </c:pt>
                <c:pt idx="18656">
                  <c:v>2.0521162798399999</c:v>
                </c:pt>
                <c:pt idx="18657">
                  <c:v>2.0441709696700001</c:v>
                </c:pt>
                <c:pt idx="18658">
                  <c:v>2.0511233796699999</c:v>
                </c:pt>
                <c:pt idx="18659">
                  <c:v>2.0890183763899999</c:v>
                </c:pt>
                <c:pt idx="18660">
                  <c:v>2.0573429289599998</c:v>
                </c:pt>
                <c:pt idx="18661">
                  <c:v>1.98131491214</c:v>
                </c:pt>
                <c:pt idx="18662">
                  <c:v>1.89277448916</c:v>
                </c:pt>
                <c:pt idx="18663">
                  <c:v>1.8848706962099999</c:v>
                </c:pt>
                <c:pt idx="18664">
                  <c:v>1.8944766560699999</c:v>
                </c:pt>
                <c:pt idx="18665">
                  <c:v>1.89463878635</c:v>
                </c:pt>
                <c:pt idx="18666">
                  <c:v>1.85099195448</c:v>
                </c:pt>
                <c:pt idx="18667">
                  <c:v>1.81494418402</c:v>
                </c:pt>
                <c:pt idx="18668">
                  <c:v>1.8021238177100001</c:v>
                </c:pt>
                <c:pt idx="18669">
                  <c:v>1.7860024031399999</c:v>
                </c:pt>
                <c:pt idx="18670">
                  <c:v>1.7671889915300001</c:v>
                </c:pt>
                <c:pt idx="18671">
                  <c:v>1.7424037541299999</c:v>
                </c:pt>
                <c:pt idx="18672">
                  <c:v>1.7252351268599999</c:v>
                </c:pt>
                <c:pt idx="18673">
                  <c:v>1.64265484494</c:v>
                </c:pt>
                <c:pt idx="18674">
                  <c:v>1.5677845073900001</c:v>
                </c:pt>
                <c:pt idx="18675">
                  <c:v>1.5251834499200001</c:v>
                </c:pt>
                <c:pt idx="18676">
                  <c:v>1.4941284849200001</c:v>
                </c:pt>
                <c:pt idx="18677">
                  <c:v>1.50602699723</c:v>
                </c:pt>
                <c:pt idx="18678">
                  <c:v>1.5612064147</c:v>
                </c:pt>
                <c:pt idx="18679">
                  <c:v>1.68867139136</c:v>
                </c:pt>
                <c:pt idx="18680">
                  <c:v>1.8958835973999999</c:v>
                </c:pt>
                <c:pt idx="18681">
                  <c:v>2.0629469226000001</c:v>
                </c:pt>
                <c:pt idx="18682">
                  <c:v>2.1296206560800002</c:v>
                </c:pt>
                <c:pt idx="18683">
                  <c:v>2.14574131556</c:v>
                </c:pt>
                <c:pt idx="18684">
                  <c:v>2.1173745850899999</c:v>
                </c:pt>
                <c:pt idx="18685">
                  <c:v>2.0716711945299999</c:v>
                </c:pt>
                <c:pt idx="18686">
                  <c:v>1.97811434921</c:v>
                </c:pt>
                <c:pt idx="18687">
                  <c:v>1.96260562819</c:v>
                </c:pt>
                <c:pt idx="18688">
                  <c:v>1.98727747834</c:v>
                </c:pt>
                <c:pt idx="18689">
                  <c:v>1.9937664126100001</c:v>
                </c:pt>
                <c:pt idx="18690">
                  <c:v>1.94901124307</c:v>
                </c:pt>
                <c:pt idx="18691">
                  <c:v>1.90847896987</c:v>
                </c:pt>
                <c:pt idx="18692">
                  <c:v>1.9287658452400001</c:v>
                </c:pt>
                <c:pt idx="18693">
                  <c:v>1.95762905838</c:v>
                </c:pt>
                <c:pt idx="18694">
                  <c:v>1.97164319319</c:v>
                </c:pt>
                <c:pt idx="18695">
                  <c:v>1.9705007289300001</c:v>
                </c:pt>
                <c:pt idx="18696">
                  <c:v>1.97784832645</c:v>
                </c:pt>
                <c:pt idx="18697">
                  <c:v>2.0220435946499999</c:v>
                </c:pt>
                <c:pt idx="18698">
                  <c:v>2.2590314347699998</c:v>
                </c:pt>
                <c:pt idx="18699">
                  <c:v>2.4190109603200001</c:v>
                </c:pt>
                <c:pt idx="18700">
                  <c:v>2.4449672741700001</c:v>
                </c:pt>
                <c:pt idx="18701">
                  <c:v>2.4590854152500001</c:v>
                </c:pt>
                <c:pt idx="18702">
                  <c:v>2.5510390110899999</c:v>
                </c:pt>
                <c:pt idx="18703">
                  <c:v>2.5951064285299998</c:v>
                </c:pt>
                <c:pt idx="18704">
                  <c:v>2.70975878523</c:v>
                </c:pt>
                <c:pt idx="18705">
                  <c:v>2.9654879262799998</c:v>
                </c:pt>
                <c:pt idx="18706">
                  <c:v>3.22391731979</c:v>
                </c:pt>
                <c:pt idx="18707">
                  <c:v>3.3082685269700001</c:v>
                </c:pt>
                <c:pt idx="18708">
                  <c:v>3.4319243367599999</c:v>
                </c:pt>
                <c:pt idx="18709">
                  <c:v>3.4670560485099999</c:v>
                </c:pt>
                <c:pt idx="18710">
                  <c:v>3.4930672833099998</c:v>
                </c:pt>
                <c:pt idx="18711">
                  <c:v>3.5834373131300001</c:v>
                </c:pt>
                <c:pt idx="18712">
                  <c:v>3.6156436725000001</c:v>
                </c:pt>
                <c:pt idx="18713">
                  <c:v>3.64043244364</c:v>
                </c:pt>
                <c:pt idx="18714">
                  <c:v>3.6996658840999999</c:v>
                </c:pt>
                <c:pt idx="18715">
                  <c:v>3.8322145969300001</c:v>
                </c:pt>
                <c:pt idx="18716">
                  <c:v>3.9378742502500002</c:v>
                </c:pt>
                <c:pt idx="18717">
                  <c:v>4.0008866770899996</c:v>
                </c:pt>
                <c:pt idx="18718">
                  <c:v>4.0562014150900003</c:v>
                </c:pt>
                <c:pt idx="18719">
                  <c:v>4.0803249250200002</c:v>
                </c:pt>
                <c:pt idx="18720">
                  <c:v>4.2346054610900001</c:v>
                </c:pt>
                <c:pt idx="18721">
                  <c:v>4.4272846100800001</c:v>
                </c:pt>
                <c:pt idx="18722">
                  <c:v>4.5838412065999998</c:v>
                </c:pt>
                <c:pt idx="18723">
                  <c:v>4.6856325555599998</c:v>
                </c:pt>
                <c:pt idx="18724">
                  <c:v>4.76841390458</c:v>
                </c:pt>
                <c:pt idx="18725">
                  <c:v>4.8505446045899996</c:v>
                </c:pt>
                <c:pt idx="18726">
                  <c:v>4.9745025681600001</c:v>
                </c:pt>
                <c:pt idx="18727">
                  <c:v>4.9943288466500002</c:v>
                </c:pt>
                <c:pt idx="18728">
                  <c:v>4.8185472323900003</c:v>
                </c:pt>
                <c:pt idx="18729">
                  <c:v>4.2748718167800002</c:v>
                </c:pt>
                <c:pt idx="18730">
                  <c:v>4.0840810708599999</c:v>
                </c:pt>
                <c:pt idx="18731">
                  <c:v>3.71175425728</c:v>
                </c:pt>
                <c:pt idx="18732">
                  <c:v>3.6143020846499998</c:v>
                </c:pt>
                <c:pt idx="18733">
                  <c:v>3.5541464249699999</c:v>
                </c:pt>
                <c:pt idx="18734">
                  <c:v>3.2534971771599999</c:v>
                </c:pt>
                <c:pt idx="18735">
                  <c:v>3.1907810469700002</c:v>
                </c:pt>
                <c:pt idx="18736">
                  <c:v>3.29331568961</c:v>
                </c:pt>
                <c:pt idx="18737">
                  <c:v>3.3797474565000001</c:v>
                </c:pt>
                <c:pt idx="18738">
                  <c:v>3.3837737068</c:v>
                </c:pt>
                <c:pt idx="18739">
                  <c:v>3.37410553573</c:v>
                </c:pt>
                <c:pt idx="18740">
                  <c:v>3.3900821562800001</c:v>
                </c:pt>
                <c:pt idx="18741">
                  <c:v>3.3889663102599998</c:v>
                </c:pt>
                <c:pt idx="18742">
                  <c:v>3.4090722950600001</c:v>
                </c:pt>
                <c:pt idx="18743">
                  <c:v>3.4610922628899998</c:v>
                </c:pt>
                <c:pt idx="18744">
                  <c:v>3.4689766954599999</c:v>
                </c:pt>
                <c:pt idx="18745">
                  <c:v>3.5452131588400002</c:v>
                </c:pt>
                <c:pt idx="18746">
                  <c:v>3.6755193880600001</c:v>
                </c:pt>
                <c:pt idx="18747">
                  <c:v>3.7436488872</c:v>
                </c:pt>
                <c:pt idx="18748">
                  <c:v>3.8788458578</c:v>
                </c:pt>
                <c:pt idx="18749">
                  <c:v>4.0439887287199996</c:v>
                </c:pt>
                <c:pt idx="18750">
                  <c:v>4.26075682966</c:v>
                </c:pt>
                <c:pt idx="18751">
                  <c:v>4.4090592096499996</c:v>
                </c:pt>
                <c:pt idx="18752">
                  <c:v>4.4598919554299998</c:v>
                </c:pt>
                <c:pt idx="18753">
                  <c:v>4.3477997100200003</c:v>
                </c:pt>
                <c:pt idx="18754">
                  <c:v>4.2398520480500004</c:v>
                </c:pt>
                <c:pt idx="18755">
                  <c:v>4.2830881662799998</c:v>
                </c:pt>
                <c:pt idx="18756">
                  <c:v>4.4254863147199996</c:v>
                </c:pt>
                <c:pt idx="18757">
                  <c:v>4.5747955395200002</c:v>
                </c:pt>
                <c:pt idx="18758">
                  <c:v>4.6814578935900002</c:v>
                </c:pt>
                <c:pt idx="18759">
                  <c:v>4.7623011929299999</c:v>
                </c:pt>
                <c:pt idx="18760">
                  <c:v>4.8292814223800002</c:v>
                </c:pt>
                <c:pt idx="18761">
                  <c:v>4.8986679708</c:v>
                </c:pt>
                <c:pt idx="18762">
                  <c:v>5.0182901086099996</c:v>
                </c:pt>
                <c:pt idx="18763">
                  <c:v>4.9587117888999996</c:v>
                </c:pt>
                <c:pt idx="18764">
                  <c:v>4.5735175612200001</c:v>
                </c:pt>
                <c:pt idx="18765">
                  <c:v>4.2815641833200004</c:v>
                </c:pt>
                <c:pt idx="18766">
                  <c:v>4.11152027308</c:v>
                </c:pt>
                <c:pt idx="18767">
                  <c:v>4.03531673162</c:v>
                </c:pt>
                <c:pt idx="18768">
                  <c:v>3.91694292714</c:v>
                </c:pt>
                <c:pt idx="18769">
                  <c:v>3.8530653538499999</c:v>
                </c:pt>
                <c:pt idx="18770">
                  <c:v>3.7226052322399998</c:v>
                </c:pt>
                <c:pt idx="18771">
                  <c:v>3.5511596926400002</c:v>
                </c:pt>
                <c:pt idx="18772">
                  <c:v>3.53418049268</c:v>
                </c:pt>
                <c:pt idx="18773">
                  <c:v>3.6799794568699999</c:v>
                </c:pt>
                <c:pt idx="18774">
                  <c:v>3.78074843445</c:v>
                </c:pt>
                <c:pt idx="18775">
                  <c:v>3.9087322069799999</c:v>
                </c:pt>
                <c:pt idx="18776">
                  <c:v>4.1582787477099998</c:v>
                </c:pt>
                <c:pt idx="18777">
                  <c:v>4.0764524351100002</c:v>
                </c:pt>
                <c:pt idx="18778">
                  <c:v>3.9781778568699999</c:v>
                </c:pt>
                <c:pt idx="18779">
                  <c:v>3.8765697186699999</c:v>
                </c:pt>
                <c:pt idx="18780">
                  <c:v>3.9307301528399998</c:v>
                </c:pt>
                <c:pt idx="18781">
                  <c:v>3.9865494882600001</c:v>
                </c:pt>
                <c:pt idx="18782">
                  <c:v>4.7174227796199997</c:v>
                </c:pt>
                <c:pt idx="18783">
                  <c:v>4.8043032160500001</c:v>
                </c:pt>
                <c:pt idx="18784">
                  <c:v>4.9490967875400003</c:v>
                </c:pt>
                <c:pt idx="18785">
                  <c:v>5.1851860311999998</c:v>
                </c:pt>
                <c:pt idx="18786">
                  <c:v>5.2883101975000004</c:v>
                </c:pt>
                <c:pt idx="18787">
                  <c:v>5.3592404660500002</c:v>
                </c:pt>
                <c:pt idx="18788">
                  <c:v>5.4021650063399997</c:v>
                </c:pt>
                <c:pt idx="18789">
                  <c:v>5.4505565966800003</c:v>
                </c:pt>
                <c:pt idx="18790">
                  <c:v>5.4114288733200002</c:v>
                </c:pt>
                <c:pt idx="18791">
                  <c:v>5.3669520857300004</c:v>
                </c:pt>
                <c:pt idx="18792">
                  <c:v>5.3449893926699996</c:v>
                </c:pt>
                <c:pt idx="18793">
                  <c:v>5.3151596505400001</c:v>
                </c:pt>
                <c:pt idx="18794">
                  <c:v>5.3089809591900003</c:v>
                </c:pt>
                <c:pt idx="18795">
                  <c:v>5.2801697998400003</c:v>
                </c:pt>
                <c:pt idx="18796">
                  <c:v>5.1936926476499998</c:v>
                </c:pt>
                <c:pt idx="18797">
                  <c:v>5.1573352831000001</c:v>
                </c:pt>
                <c:pt idx="18798">
                  <c:v>5.1849737450199997</c:v>
                </c:pt>
                <c:pt idx="18799">
                  <c:v>5.1882060045099996</c:v>
                </c:pt>
                <c:pt idx="18800">
                  <c:v>5.16130855814</c:v>
                </c:pt>
                <c:pt idx="18801">
                  <c:v>5.2670145767400003</c:v>
                </c:pt>
                <c:pt idx="18802">
                  <c:v>5.3679905626900002</c:v>
                </c:pt>
                <c:pt idx="18803">
                  <c:v>5.4014217073499999</c:v>
                </c:pt>
                <c:pt idx="18804">
                  <c:v>5.26915781716</c:v>
                </c:pt>
                <c:pt idx="18805">
                  <c:v>5.1647496088600002</c:v>
                </c:pt>
                <c:pt idx="18806">
                  <c:v>4.9464669097099998</c:v>
                </c:pt>
                <c:pt idx="18807">
                  <c:v>4.8452511235299998</c:v>
                </c:pt>
                <c:pt idx="18808">
                  <c:v>4.8550292879199999</c:v>
                </c:pt>
                <c:pt idx="18809">
                  <c:v>4.9232051385900002</c:v>
                </c:pt>
                <c:pt idx="18810">
                  <c:v>4.9701368673699999</c:v>
                </c:pt>
                <c:pt idx="18811">
                  <c:v>5.0267021718200002</c:v>
                </c:pt>
                <c:pt idx="18812">
                  <c:v>5.0682088198299997</c:v>
                </c:pt>
                <c:pt idx="18813">
                  <c:v>5.0434400837500002</c:v>
                </c:pt>
                <c:pt idx="18814">
                  <c:v>4.9963691284699996</c:v>
                </c:pt>
                <c:pt idx="18815">
                  <c:v>4.9471685491299997</c:v>
                </c:pt>
                <c:pt idx="18816">
                  <c:v>4.8914740110799997</c:v>
                </c:pt>
                <c:pt idx="18817">
                  <c:v>4.8438026341700002</c:v>
                </c:pt>
                <c:pt idx="18818">
                  <c:v>4.8355383099699996</c:v>
                </c:pt>
                <c:pt idx="18819">
                  <c:v>4.8300885474499999</c:v>
                </c:pt>
                <c:pt idx="18820">
                  <c:v>4.7868357602299998</c:v>
                </c:pt>
                <c:pt idx="18821">
                  <c:v>4.7642812856700001</c:v>
                </c:pt>
                <c:pt idx="18822">
                  <c:v>4.8326140870199996</c:v>
                </c:pt>
                <c:pt idx="18823">
                  <c:v>4.9884010147</c:v>
                </c:pt>
                <c:pt idx="18824">
                  <c:v>4.9916714041499999</c:v>
                </c:pt>
                <c:pt idx="18825">
                  <c:v>5.04452726366</c:v>
                </c:pt>
                <c:pt idx="18826">
                  <c:v>4.8497695153200002</c:v>
                </c:pt>
                <c:pt idx="18827">
                  <c:v>4.9202303361800004</c:v>
                </c:pt>
                <c:pt idx="18828">
                  <c:v>4.8584047156199999</c:v>
                </c:pt>
                <c:pt idx="18829">
                  <c:v>4.7828166244499997</c:v>
                </c:pt>
                <c:pt idx="18830">
                  <c:v>4.8645204605099996</c:v>
                </c:pt>
                <c:pt idx="18831">
                  <c:v>4.9830446585399999</c:v>
                </c:pt>
                <c:pt idx="18832">
                  <c:v>4.9298678472399997</c:v>
                </c:pt>
                <c:pt idx="18833">
                  <c:v>4.7549575631999996</c:v>
                </c:pt>
                <c:pt idx="18834">
                  <c:v>4.7368082384700001</c:v>
                </c:pt>
                <c:pt idx="18835">
                  <c:v>4.7184592804000003</c:v>
                </c:pt>
                <c:pt idx="18836">
                  <c:v>4.7190476318899996</c:v>
                </c:pt>
                <c:pt idx="18837">
                  <c:v>4.7082251984900001</c:v>
                </c:pt>
                <c:pt idx="18838">
                  <c:v>4.7103482107700003</c:v>
                </c:pt>
                <c:pt idx="18839">
                  <c:v>4.6991095776199998</c:v>
                </c:pt>
                <c:pt idx="18840">
                  <c:v>4.6680589467600004</c:v>
                </c:pt>
                <c:pt idx="18841">
                  <c:v>4.6253508127999998</c:v>
                </c:pt>
                <c:pt idx="18842">
                  <c:v>4.5950755500699998</c:v>
                </c:pt>
                <c:pt idx="18843">
                  <c:v>4.5941164841899997</c:v>
                </c:pt>
                <c:pt idx="18844">
                  <c:v>4.5504732787600002</c:v>
                </c:pt>
                <c:pt idx="18845">
                  <c:v>4.5446773581900004</c:v>
                </c:pt>
                <c:pt idx="18846">
                  <c:v>4.5531014019100002</c:v>
                </c:pt>
                <c:pt idx="18847">
                  <c:v>4.7285559086699998</c:v>
                </c:pt>
                <c:pt idx="18848">
                  <c:v>4.8080830298599997</c:v>
                </c:pt>
                <c:pt idx="18849">
                  <c:v>4.8787882847799997</c:v>
                </c:pt>
                <c:pt idx="18850">
                  <c:v>4.9294466053899999</c:v>
                </c:pt>
                <c:pt idx="18851">
                  <c:v>4.9275193440500002</c:v>
                </c:pt>
                <c:pt idx="18852">
                  <c:v>4.9185301933999996</c:v>
                </c:pt>
                <c:pt idx="18853">
                  <c:v>4.8071510387499998</c:v>
                </c:pt>
                <c:pt idx="18854">
                  <c:v>4.66968918318</c:v>
                </c:pt>
                <c:pt idx="18855">
                  <c:v>4.5333054623500004</c:v>
                </c:pt>
                <c:pt idx="18856">
                  <c:v>4.4387825692899998</c:v>
                </c:pt>
                <c:pt idx="18857">
                  <c:v>4.41427594582</c:v>
                </c:pt>
                <c:pt idx="18858">
                  <c:v>4.3393001238300002</c:v>
                </c:pt>
                <c:pt idx="18859">
                  <c:v>4.1955501399099999</c:v>
                </c:pt>
                <c:pt idx="18860">
                  <c:v>4.1279262241200003</c:v>
                </c:pt>
                <c:pt idx="18861">
                  <c:v>3.94170550181</c:v>
                </c:pt>
                <c:pt idx="18862">
                  <c:v>3.8277442841</c:v>
                </c:pt>
                <c:pt idx="18863">
                  <c:v>3.62292696483</c:v>
                </c:pt>
                <c:pt idx="18864">
                  <c:v>3.53478514686</c:v>
                </c:pt>
                <c:pt idx="18865">
                  <c:v>3.6596037082200001</c:v>
                </c:pt>
                <c:pt idx="18866">
                  <c:v>3.7468380686099998</c:v>
                </c:pt>
                <c:pt idx="18867">
                  <c:v>3.6942185491699999</c:v>
                </c:pt>
                <c:pt idx="18868">
                  <c:v>3.5411498904699998</c:v>
                </c:pt>
                <c:pt idx="18869">
                  <c:v>3.4636632295499998</c:v>
                </c:pt>
                <c:pt idx="18870">
                  <c:v>3.3291436767000002</c:v>
                </c:pt>
                <c:pt idx="18871">
                  <c:v>3.3035227015099999</c:v>
                </c:pt>
                <c:pt idx="18872">
                  <c:v>3.3118736801800002</c:v>
                </c:pt>
                <c:pt idx="18873">
                  <c:v>3.3756954798800001</c:v>
                </c:pt>
                <c:pt idx="18874">
                  <c:v>3.3566722232899999</c:v>
                </c:pt>
                <c:pt idx="18875">
                  <c:v>3.2874316446099998</c:v>
                </c:pt>
                <c:pt idx="18876">
                  <c:v>3.1955924252700001</c:v>
                </c:pt>
                <c:pt idx="18877">
                  <c:v>3.1702909627000002</c:v>
                </c:pt>
                <c:pt idx="18878">
                  <c:v>3.2530281545499999</c:v>
                </c:pt>
                <c:pt idx="18879">
                  <c:v>3.3504936092599999</c:v>
                </c:pt>
                <c:pt idx="18880">
                  <c:v>3.3465739002100001</c:v>
                </c:pt>
                <c:pt idx="18881">
                  <c:v>3.37967158885</c:v>
                </c:pt>
                <c:pt idx="18882">
                  <c:v>3.30267943008</c:v>
                </c:pt>
                <c:pt idx="18883">
                  <c:v>3.3162790612899999</c:v>
                </c:pt>
                <c:pt idx="18884">
                  <c:v>3.30866329374</c:v>
                </c:pt>
                <c:pt idx="18885">
                  <c:v>3.3476754463099998</c:v>
                </c:pt>
                <c:pt idx="18886">
                  <c:v>3.3300634385599999</c:v>
                </c:pt>
                <c:pt idx="18887">
                  <c:v>3.2691232220100002</c:v>
                </c:pt>
                <c:pt idx="18888">
                  <c:v>3.2755001411900002</c:v>
                </c:pt>
                <c:pt idx="18889">
                  <c:v>3.1752224385700001</c:v>
                </c:pt>
                <c:pt idx="18890">
                  <c:v>3.0756889796200002</c:v>
                </c:pt>
                <c:pt idx="18891">
                  <c:v>2.98385783792</c:v>
                </c:pt>
                <c:pt idx="18892">
                  <c:v>2.9898040962899999</c:v>
                </c:pt>
                <c:pt idx="18893">
                  <c:v>3.0250960928500001</c:v>
                </c:pt>
                <c:pt idx="18894">
                  <c:v>3.0432616402499999</c:v>
                </c:pt>
                <c:pt idx="18895">
                  <c:v>2.9882268886299999</c:v>
                </c:pt>
                <c:pt idx="18896">
                  <c:v>2.9276636785100001</c:v>
                </c:pt>
                <c:pt idx="18897">
                  <c:v>2.82598849763</c:v>
                </c:pt>
                <c:pt idx="18898">
                  <c:v>2.7965604499199999</c:v>
                </c:pt>
                <c:pt idx="18899">
                  <c:v>2.9638929846500002</c:v>
                </c:pt>
                <c:pt idx="18900">
                  <c:v>3.02880757921</c:v>
                </c:pt>
                <c:pt idx="18901">
                  <c:v>2.9106902647599999</c:v>
                </c:pt>
                <c:pt idx="18902">
                  <c:v>2.8773569124599998</c:v>
                </c:pt>
                <c:pt idx="18903">
                  <c:v>2.8271314198900002</c:v>
                </c:pt>
                <c:pt idx="18904">
                  <c:v>2.8917355092900001</c:v>
                </c:pt>
                <c:pt idx="18905">
                  <c:v>2.9747720174499999</c:v>
                </c:pt>
                <c:pt idx="18906">
                  <c:v>2.9632539324499998</c:v>
                </c:pt>
                <c:pt idx="18907">
                  <c:v>2.9123318086399999</c:v>
                </c:pt>
                <c:pt idx="18908">
                  <c:v>2.9453022517399998</c:v>
                </c:pt>
                <c:pt idx="18909">
                  <c:v>2.9440145170099998</c:v>
                </c:pt>
                <c:pt idx="18910">
                  <c:v>2.9428633963699999</c:v>
                </c:pt>
                <c:pt idx="18911">
                  <c:v>2.95125382739</c:v>
                </c:pt>
                <c:pt idx="18912">
                  <c:v>2.8551197100499999</c:v>
                </c:pt>
                <c:pt idx="18913">
                  <c:v>2.8382924381099999</c:v>
                </c:pt>
                <c:pt idx="18914">
                  <c:v>2.78574180777</c:v>
                </c:pt>
                <c:pt idx="18915">
                  <c:v>2.72739866616</c:v>
                </c:pt>
                <c:pt idx="18916">
                  <c:v>2.7483551074800001</c:v>
                </c:pt>
                <c:pt idx="18917">
                  <c:v>2.79999958872</c:v>
                </c:pt>
                <c:pt idx="18918">
                  <c:v>2.85375948699</c:v>
                </c:pt>
                <c:pt idx="18919">
                  <c:v>2.9430490200400001</c:v>
                </c:pt>
                <c:pt idx="18920">
                  <c:v>2.9195544401000002</c:v>
                </c:pt>
                <c:pt idx="18921">
                  <c:v>2.8975680262400001</c:v>
                </c:pt>
                <c:pt idx="18922">
                  <c:v>3.1262933713600001</c:v>
                </c:pt>
                <c:pt idx="18923">
                  <c:v>3.4267042544200002</c:v>
                </c:pt>
                <c:pt idx="18924">
                  <c:v>3.5831467583499998</c:v>
                </c:pt>
                <c:pt idx="18925">
                  <c:v>3.5703140099200001</c:v>
                </c:pt>
                <c:pt idx="18926">
                  <c:v>3.5566703724900002</c:v>
                </c:pt>
                <c:pt idx="18927">
                  <c:v>3.55752606797</c:v>
                </c:pt>
                <c:pt idx="18928">
                  <c:v>3.5242701078400001</c:v>
                </c:pt>
                <c:pt idx="18929">
                  <c:v>3.5226084942</c:v>
                </c:pt>
                <c:pt idx="18930">
                  <c:v>3.4605345925900002</c:v>
                </c:pt>
                <c:pt idx="18931">
                  <c:v>3.4506846034800001</c:v>
                </c:pt>
                <c:pt idx="18932">
                  <c:v>3.4486693528700001</c:v>
                </c:pt>
                <c:pt idx="18933">
                  <c:v>3.49737391203</c:v>
                </c:pt>
                <c:pt idx="18934">
                  <c:v>3.5454991390899999</c:v>
                </c:pt>
                <c:pt idx="18935">
                  <c:v>3.5440886194300001</c:v>
                </c:pt>
                <c:pt idx="18936">
                  <c:v>3.6246911801800001</c:v>
                </c:pt>
                <c:pt idx="18937">
                  <c:v>3.6524124225199999</c:v>
                </c:pt>
                <c:pt idx="18938">
                  <c:v>3.53553539319</c:v>
                </c:pt>
                <c:pt idx="18939">
                  <c:v>3.6385132310300001</c:v>
                </c:pt>
                <c:pt idx="18940">
                  <c:v>3.6491977551799999</c:v>
                </c:pt>
                <c:pt idx="18941">
                  <c:v>3.76833477973</c:v>
                </c:pt>
                <c:pt idx="18942">
                  <c:v>3.74057136943</c:v>
                </c:pt>
                <c:pt idx="18943">
                  <c:v>4.0723253707599998</c:v>
                </c:pt>
                <c:pt idx="18944">
                  <c:v>4.1997640270399996</c:v>
                </c:pt>
                <c:pt idx="18945">
                  <c:v>4.5511460570400004</c:v>
                </c:pt>
                <c:pt idx="18946">
                  <c:v>4.7345495445600001</c:v>
                </c:pt>
                <c:pt idx="18947">
                  <c:v>4.7234535318899997</c:v>
                </c:pt>
                <c:pt idx="18948">
                  <c:v>4.6503929811600004</c:v>
                </c:pt>
                <c:pt idx="18949">
                  <c:v>4.52415684244</c:v>
                </c:pt>
                <c:pt idx="18950">
                  <c:v>4.4519773845600001</c:v>
                </c:pt>
                <c:pt idx="18951">
                  <c:v>4.4784118938399997</c:v>
                </c:pt>
                <c:pt idx="18952">
                  <c:v>4.4973774416500003</c:v>
                </c:pt>
                <c:pt idx="18953">
                  <c:v>4.4907093176300004</c:v>
                </c:pt>
                <c:pt idx="18954">
                  <c:v>4.49921527389</c:v>
                </c:pt>
                <c:pt idx="18955">
                  <c:v>4.6024684139799996</c:v>
                </c:pt>
                <c:pt idx="18956">
                  <c:v>4.8610955556000004</c:v>
                </c:pt>
                <c:pt idx="18957">
                  <c:v>4.9750828340000002</c:v>
                </c:pt>
                <c:pt idx="18958">
                  <c:v>4.8216143387199999</c:v>
                </c:pt>
                <c:pt idx="18959">
                  <c:v>4.7854470653199996</c:v>
                </c:pt>
                <c:pt idx="18960">
                  <c:v>4.7348481908400002</c:v>
                </c:pt>
                <c:pt idx="18961">
                  <c:v>4.6766961787700003</c:v>
                </c:pt>
                <c:pt idx="18962">
                  <c:v>4.7067414170599999</c:v>
                </c:pt>
                <c:pt idx="18963">
                  <c:v>4.8745729227799997</c:v>
                </c:pt>
                <c:pt idx="18964">
                  <c:v>4.8107173680999997</c:v>
                </c:pt>
                <c:pt idx="18965">
                  <c:v>4.7458948579099998</c:v>
                </c:pt>
                <c:pt idx="18966">
                  <c:v>4.7552910732599996</c:v>
                </c:pt>
                <c:pt idx="18967">
                  <c:v>4.8559752966299996</c:v>
                </c:pt>
                <c:pt idx="18968">
                  <c:v>4.8602426346199996</c:v>
                </c:pt>
                <c:pt idx="18969">
                  <c:v>4.8247676900699998</c:v>
                </c:pt>
                <c:pt idx="18970">
                  <c:v>5.03927050286</c:v>
                </c:pt>
                <c:pt idx="18971">
                  <c:v>5.2690810356900002</c:v>
                </c:pt>
                <c:pt idx="18972">
                  <c:v>5.4707252993599997</c:v>
                </c:pt>
                <c:pt idx="18973">
                  <c:v>5.5049747501799997</c:v>
                </c:pt>
                <c:pt idx="18974">
                  <c:v>5.4862029672999997</c:v>
                </c:pt>
                <c:pt idx="18975">
                  <c:v>5.4790676014299997</c:v>
                </c:pt>
                <c:pt idx="18976">
                  <c:v>5.4272725181399997</c:v>
                </c:pt>
                <c:pt idx="18977">
                  <c:v>5.3334012598699996</c:v>
                </c:pt>
                <c:pt idx="18978">
                  <c:v>5.2734761626799997</c:v>
                </c:pt>
                <c:pt idx="18979">
                  <c:v>5.27209097189</c:v>
                </c:pt>
                <c:pt idx="18980">
                  <c:v>5.2490307466899999</c:v>
                </c:pt>
                <c:pt idx="18981">
                  <c:v>5.2310962188600003</c:v>
                </c:pt>
                <c:pt idx="18982">
                  <c:v>5.1778923183199996</c:v>
                </c:pt>
                <c:pt idx="18983">
                  <c:v>5.1250903186999999</c:v>
                </c:pt>
                <c:pt idx="18984">
                  <c:v>4.9619414838200004</c:v>
                </c:pt>
                <c:pt idx="18985">
                  <c:v>5.0053151507100004</c:v>
                </c:pt>
                <c:pt idx="18986">
                  <c:v>5.1397851745500001</c:v>
                </c:pt>
                <c:pt idx="18987">
                  <c:v>5.2108930515000003</c:v>
                </c:pt>
                <c:pt idx="18988">
                  <c:v>5.2831175582599998</c:v>
                </c:pt>
                <c:pt idx="18989">
                  <c:v>5.24460447485</c:v>
                </c:pt>
                <c:pt idx="18990">
                  <c:v>5.09917024658</c:v>
                </c:pt>
                <c:pt idx="18991">
                  <c:v>4.9374235273</c:v>
                </c:pt>
                <c:pt idx="18992">
                  <c:v>5.0111967478499997</c:v>
                </c:pt>
                <c:pt idx="18993">
                  <c:v>5.2787157962400002</c:v>
                </c:pt>
                <c:pt idx="18994">
                  <c:v>5.2765221152799997</c:v>
                </c:pt>
                <c:pt idx="18995">
                  <c:v>5.2096937371700003</c:v>
                </c:pt>
                <c:pt idx="18996">
                  <c:v>4.9419170578599996</c:v>
                </c:pt>
                <c:pt idx="18997">
                  <c:v>4.7983786999199998</c:v>
                </c:pt>
                <c:pt idx="18998">
                  <c:v>4.6825423178600003</c:v>
                </c:pt>
                <c:pt idx="18999">
                  <c:v>4.7995812677099998</c:v>
                </c:pt>
                <c:pt idx="19000">
                  <c:v>4.8607257296200004</c:v>
                </c:pt>
                <c:pt idx="19001">
                  <c:v>4.8352962073899999</c:v>
                </c:pt>
                <c:pt idx="19002">
                  <c:v>4.8827628719599998</c:v>
                </c:pt>
                <c:pt idx="19003">
                  <c:v>4.8189573271599997</c:v>
                </c:pt>
                <c:pt idx="19004">
                  <c:v>4.6767409454799997</c:v>
                </c:pt>
                <c:pt idx="19005">
                  <c:v>4.4886526817599997</c:v>
                </c:pt>
                <c:pt idx="19006">
                  <c:v>4.34925521057</c:v>
                </c:pt>
                <c:pt idx="19007">
                  <c:v>4.3295302178500004</c:v>
                </c:pt>
                <c:pt idx="19008">
                  <c:v>4.2704748867199998</c:v>
                </c:pt>
                <c:pt idx="19009">
                  <c:v>4.2012342332400001</c:v>
                </c:pt>
                <c:pt idx="19010">
                  <c:v>4.0691156695900004</c:v>
                </c:pt>
                <c:pt idx="19011">
                  <c:v>4.0513196482699998</c:v>
                </c:pt>
                <c:pt idx="19012">
                  <c:v>4.0955356797000002</c:v>
                </c:pt>
                <c:pt idx="19013">
                  <c:v>4.0700073975600004</c:v>
                </c:pt>
                <c:pt idx="19014">
                  <c:v>3.9888011240500001</c:v>
                </c:pt>
                <c:pt idx="19015">
                  <c:v>4.01803874391</c:v>
                </c:pt>
                <c:pt idx="19016">
                  <c:v>3.9715835468699998</c:v>
                </c:pt>
                <c:pt idx="19017">
                  <c:v>3.9267729452400002</c:v>
                </c:pt>
                <c:pt idx="19018">
                  <c:v>3.9068618977799998</c:v>
                </c:pt>
                <c:pt idx="19019">
                  <c:v>3.8763825755100001</c:v>
                </c:pt>
                <c:pt idx="19020">
                  <c:v>3.7714325895099998</c:v>
                </c:pt>
                <c:pt idx="19021">
                  <c:v>3.6414403661199999</c:v>
                </c:pt>
                <c:pt idx="19022">
                  <c:v>3.4856807117900002</c:v>
                </c:pt>
                <c:pt idx="19023">
                  <c:v>3.3654277098400001</c:v>
                </c:pt>
                <c:pt idx="19024">
                  <c:v>3.2860401121499998</c:v>
                </c:pt>
                <c:pt idx="19025">
                  <c:v>3.2001501414</c:v>
                </c:pt>
                <c:pt idx="19026">
                  <c:v>3.14757508816</c:v>
                </c:pt>
                <c:pt idx="19027">
                  <c:v>3.0963548005999999</c:v>
                </c:pt>
                <c:pt idx="19028">
                  <c:v>3.0200337463800002</c:v>
                </c:pt>
                <c:pt idx="19029">
                  <c:v>2.9551632664800001</c:v>
                </c:pt>
                <c:pt idx="19030">
                  <c:v>2.8555017233600002</c:v>
                </c:pt>
                <c:pt idx="19031">
                  <c:v>2.7867926678599999</c:v>
                </c:pt>
                <c:pt idx="19032">
                  <c:v>2.7913248614600001</c:v>
                </c:pt>
                <c:pt idx="19033">
                  <c:v>2.79464203725</c:v>
                </c:pt>
                <c:pt idx="19034">
                  <c:v>2.74067363684</c:v>
                </c:pt>
                <c:pt idx="19035">
                  <c:v>2.6988992236199998</c:v>
                </c:pt>
                <c:pt idx="19036">
                  <c:v>2.7190992492000001</c:v>
                </c:pt>
                <c:pt idx="19037">
                  <c:v>2.7954419443299998</c:v>
                </c:pt>
                <c:pt idx="19038">
                  <c:v>2.92605516248</c:v>
                </c:pt>
                <c:pt idx="19039">
                  <c:v>3.0169395515600002</c:v>
                </c:pt>
                <c:pt idx="19040">
                  <c:v>3.0614206996500002</c:v>
                </c:pt>
                <c:pt idx="19041">
                  <c:v>3.1396433428499999</c:v>
                </c:pt>
                <c:pt idx="19042">
                  <c:v>3.1669701666600001</c:v>
                </c:pt>
                <c:pt idx="19043">
                  <c:v>3.0940894059900002</c:v>
                </c:pt>
                <c:pt idx="19044">
                  <c:v>2.8408317331999999</c:v>
                </c:pt>
                <c:pt idx="19045">
                  <c:v>2.6566501085600001</c:v>
                </c:pt>
                <c:pt idx="19046">
                  <c:v>2.53594489444</c:v>
                </c:pt>
                <c:pt idx="19047">
                  <c:v>2.50046666788</c:v>
                </c:pt>
                <c:pt idx="19048">
                  <c:v>2.5089007101599998</c:v>
                </c:pt>
                <c:pt idx="19049">
                  <c:v>2.52243971004</c:v>
                </c:pt>
                <c:pt idx="19050">
                  <c:v>2.5954245010800001</c:v>
                </c:pt>
                <c:pt idx="19051">
                  <c:v>2.6224587794700001</c:v>
                </c:pt>
                <c:pt idx="19052">
                  <c:v>2.5916466587000002</c:v>
                </c:pt>
                <c:pt idx="19053">
                  <c:v>2.55881043746</c:v>
                </c:pt>
                <c:pt idx="19054">
                  <c:v>2.5004846394900002</c:v>
                </c:pt>
                <c:pt idx="19055">
                  <c:v>2.4361646727799999</c:v>
                </c:pt>
                <c:pt idx="19056">
                  <c:v>2.4047246555899999</c:v>
                </c:pt>
                <c:pt idx="19057">
                  <c:v>2.4452206464600001</c:v>
                </c:pt>
                <c:pt idx="19058">
                  <c:v>2.5496194766200002</c:v>
                </c:pt>
                <c:pt idx="19059">
                  <c:v>2.5529955597499998</c:v>
                </c:pt>
                <c:pt idx="19060">
                  <c:v>2.6081697785100002</c:v>
                </c:pt>
                <c:pt idx="19061">
                  <c:v>2.7562174653599998</c:v>
                </c:pt>
                <c:pt idx="19062">
                  <c:v>2.8397557679699998</c:v>
                </c:pt>
                <c:pt idx="19063">
                  <c:v>2.7649548946100002</c:v>
                </c:pt>
                <c:pt idx="19064">
                  <c:v>2.7716788706000002</c:v>
                </c:pt>
                <c:pt idx="19065">
                  <c:v>2.78492179723</c:v>
                </c:pt>
                <c:pt idx="19066">
                  <c:v>2.8401966591800001</c:v>
                </c:pt>
                <c:pt idx="19067">
                  <c:v>2.7601486202099998</c:v>
                </c:pt>
                <c:pt idx="19068">
                  <c:v>2.6674760189</c:v>
                </c:pt>
                <c:pt idx="19069">
                  <c:v>2.5804166874800001</c:v>
                </c:pt>
                <c:pt idx="19070">
                  <c:v>2.61320539928</c:v>
                </c:pt>
                <c:pt idx="19071">
                  <c:v>2.5937081207200001</c:v>
                </c:pt>
                <c:pt idx="19072">
                  <c:v>2.5049194798099998</c:v>
                </c:pt>
                <c:pt idx="19073">
                  <c:v>2.4916523931599999</c:v>
                </c:pt>
                <c:pt idx="19074">
                  <c:v>2.6022386174199998</c:v>
                </c:pt>
                <c:pt idx="19075">
                  <c:v>2.6330086828199999</c:v>
                </c:pt>
                <c:pt idx="19076">
                  <c:v>2.6202379858399998</c:v>
                </c:pt>
                <c:pt idx="19077">
                  <c:v>2.6382849925</c:v>
                </c:pt>
                <c:pt idx="19078">
                  <c:v>2.5659251461100001</c:v>
                </c:pt>
                <c:pt idx="19079">
                  <c:v>2.5283539061</c:v>
                </c:pt>
                <c:pt idx="19080">
                  <c:v>2.4623691076799998</c:v>
                </c:pt>
                <c:pt idx="19081">
                  <c:v>2.4051167680700001</c:v>
                </c:pt>
                <c:pt idx="19082">
                  <c:v>2.3392351373800002</c:v>
                </c:pt>
                <c:pt idx="19083">
                  <c:v>2.2717431507499999</c:v>
                </c:pt>
                <c:pt idx="19084">
                  <c:v>2.2492971550999998</c:v>
                </c:pt>
                <c:pt idx="19085">
                  <c:v>2.3185490840499998</c:v>
                </c:pt>
                <c:pt idx="19086">
                  <c:v>2.4060957433499999</c:v>
                </c:pt>
                <c:pt idx="19087">
                  <c:v>2.5042683589800001</c:v>
                </c:pt>
                <c:pt idx="19088">
                  <c:v>2.39695669388</c:v>
                </c:pt>
                <c:pt idx="19089">
                  <c:v>2.2044716368500001</c:v>
                </c:pt>
                <c:pt idx="19090">
                  <c:v>2.1796978739099999</c:v>
                </c:pt>
                <c:pt idx="19091">
                  <c:v>2.1565520093999999</c:v>
                </c:pt>
                <c:pt idx="19092">
                  <c:v>2.2703975454899998</c:v>
                </c:pt>
                <c:pt idx="19093">
                  <c:v>2.1090152363899999</c:v>
                </c:pt>
                <c:pt idx="19094">
                  <c:v>2.0952240308699999</c:v>
                </c:pt>
                <c:pt idx="19095">
                  <c:v>2.1796472605599999</c:v>
                </c:pt>
                <c:pt idx="19096">
                  <c:v>2.2909965922</c:v>
                </c:pt>
                <c:pt idx="19097">
                  <c:v>2.2955267153799999</c:v>
                </c:pt>
                <c:pt idx="19098">
                  <c:v>2.2737656562200002</c:v>
                </c:pt>
                <c:pt idx="19099">
                  <c:v>2.2642196358</c:v>
                </c:pt>
                <c:pt idx="19100">
                  <c:v>2.24862388302</c:v>
                </c:pt>
                <c:pt idx="19101">
                  <c:v>2.2218681566799998</c:v>
                </c:pt>
                <c:pt idx="19102">
                  <c:v>2.1557416784800001</c:v>
                </c:pt>
                <c:pt idx="19103">
                  <c:v>2.1129756614600002</c:v>
                </c:pt>
                <c:pt idx="19104">
                  <c:v>2.0538190134300001</c:v>
                </c:pt>
                <c:pt idx="19105">
                  <c:v>1.97666115596</c:v>
                </c:pt>
                <c:pt idx="19106">
                  <c:v>1.86984765951</c:v>
                </c:pt>
                <c:pt idx="19107">
                  <c:v>1.7111862740499999</c:v>
                </c:pt>
                <c:pt idx="19108">
                  <c:v>1.7135794201200001</c:v>
                </c:pt>
                <c:pt idx="19109">
                  <c:v>1.891819001</c:v>
                </c:pt>
                <c:pt idx="19110">
                  <c:v>2.1339205772900001</c:v>
                </c:pt>
                <c:pt idx="19111">
                  <c:v>2.2277473007999999</c:v>
                </c:pt>
                <c:pt idx="19112">
                  <c:v>2.4068631030200001</c:v>
                </c:pt>
                <c:pt idx="19113">
                  <c:v>2.3982358507599999</c:v>
                </c:pt>
                <c:pt idx="19114">
                  <c:v>2.33965504202</c:v>
                </c:pt>
                <c:pt idx="19115">
                  <c:v>2.2881403153200002</c:v>
                </c:pt>
                <c:pt idx="19116">
                  <c:v>2.1634426208100002</c:v>
                </c:pt>
                <c:pt idx="19117">
                  <c:v>2.0459584793899999</c:v>
                </c:pt>
                <c:pt idx="19118">
                  <c:v>2.00777496107</c:v>
                </c:pt>
                <c:pt idx="19119">
                  <c:v>2.0020801261700001</c:v>
                </c:pt>
                <c:pt idx="19120">
                  <c:v>1.97108890801</c:v>
                </c:pt>
                <c:pt idx="19121">
                  <c:v>1.86762755378</c:v>
                </c:pt>
                <c:pt idx="19122">
                  <c:v>1.88137456735</c:v>
                </c:pt>
                <c:pt idx="19123">
                  <c:v>1.85196720797</c:v>
                </c:pt>
                <c:pt idx="19124">
                  <c:v>1.8093402844799999</c:v>
                </c:pt>
                <c:pt idx="19125">
                  <c:v>1.7628970990299999</c:v>
                </c:pt>
                <c:pt idx="19126">
                  <c:v>1.7096281693499999</c:v>
                </c:pt>
                <c:pt idx="19127">
                  <c:v>1.6871579837999999</c:v>
                </c:pt>
                <c:pt idx="19128">
                  <c:v>1.6508583650699999</c:v>
                </c:pt>
                <c:pt idx="19129">
                  <c:v>1.6141878395</c:v>
                </c:pt>
                <c:pt idx="19130">
                  <c:v>1.5629462056700001</c:v>
                </c:pt>
                <c:pt idx="19131">
                  <c:v>1.5049079484100001</c:v>
                </c:pt>
                <c:pt idx="19132">
                  <c:v>1.4807396900600001</c:v>
                </c:pt>
                <c:pt idx="19133">
                  <c:v>1.6057010148399999</c:v>
                </c:pt>
                <c:pt idx="19134">
                  <c:v>1.78079336098</c:v>
                </c:pt>
                <c:pt idx="19135">
                  <c:v>1.95206067166</c:v>
                </c:pt>
                <c:pt idx="19136">
                  <c:v>2.1038862168199999</c:v>
                </c:pt>
                <c:pt idx="19137">
                  <c:v>2.0605644114900001</c:v>
                </c:pt>
                <c:pt idx="19138">
                  <c:v>2.0200431570499999</c:v>
                </c:pt>
                <c:pt idx="19139">
                  <c:v>1.9670954458400001</c:v>
                </c:pt>
                <c:pt idx="19140">
                  <c:v>1.95042134704</c:v>
                </c:pt>
                <c:pt idx="19141">
                  <c:v>1.9246398444299999</c:v>
                </c:pt>
                <c:pt idx="19142">
                  <c:v>1.93231050777</c:v>
                </c:pt>
                <c:pt idx="19143">
                  <c:v>1.8801947382299999</c:v>
                </c:pt>
                <c:pt idx="19144">
                  <c:v>1.8063878034900001</c:v>
                </c:pt>
                <c:pt idx="19145">
                  <c:v>1.7880973366099999</c:v>
                </c:pt>
                <c:pt idx="19146">
                  <c:v>1.7876938919500001</c:v>
                </c:pt>
                <c:pt idx="19147">
                  <c:v>1.7878968260699999</c:v>
                </c:pt>
                <c:pt idx="19148">
                  <c:v>1.80026743405</c:v>
                </c:pt>
                <c:pt idx="19149">
                  <c:v>1.7962437575100001</c:v>
                </c:pt>
                <c:pt idx="19150">
                  <c:v>1.73732523615</c:v>
                </c:pt>
                <c:pt idx="19151">
                  <c:v>1.6697589918</c:v>
                </c:pt>
                <c:pt idx="19152">
                  <c:v>1.6243707804400001</c:v>
                </c:pt>
                <c:pt idx="19153">
                  <c:v>1.6008499115199999</c:v>
                </c:pt>
                <c:pt idx="19154">
                  <c:v>1.5998959646899999</c:v>
                </c:pt>
                <c:pt idx="19155">
                  <c:v>1.62687297356</c:v>
                </c:pt>
                <c:pt idx="19156">
                  <c:v>1.6638669929600001</c:v>
                </c:pt>
                <c:pt idx="19157">
                  <c:v>1.76430183635</c:v>
                </c:pt>
                <c:pt idx="19158">
                  <c:v>1.95514080947</c:v>
                </c:pt>
                <c:pt idx="19159">
                  <c:v>2.1983119012999999</c:v>
                </c:pt>
                <c:pt idx="19160">
                  <c:v>2.3211412561899998</c:v>
                </c:pt>
                <c:pt idx="19161">
                  <c:v>2.3567468247700001</c:v>
                </c:pt>
                <c:pt idx="19162">
                  <c:v>2.5203454501300002</c:v>
                </c:pt>
                <c:pt idx="19163">
                  <c:v>2.5491598078500002</c:v>
                </c:pt>
                <c:pt idx="19164">
                  <c:v>2.5369148617600001</c:v>
                </c:pt>
                <c:pt idx="19165">
                  <c:v>2.5375459234200002</c:v>
                </c:pt>
                <c:pt idx="19166">
                  <c:v>2.54932717333</c:v>
                </c:pt>
                <c:pt idx="19167">
                  <c:v>2.53554619713</c:v>
                </c:pt>
                <c:pt idx="19168">
                  <c:v>2.5915013937400002</c:v>
                </c:pt>
                <c:pt idx="19169">
                  <c:v>2.64633939982</c:v>
                </c:pt>
                <c:pt idx="19170">
                  <c:v>2.6831696312700002</c:v>
                </c:pt>
                <c:pt idx="19171">
                  <c:v>2.8085077995700001</c:v>
                </c:pt>
                <c:pt idx="19172">
                  <c:v>2.9790918258299999</c:v>
                </c:pt>
                <c:pt idx="19173">
                  <c:v>3.16123871447</c:v>
                </c:pt>
                <c:pt idx="19174">
                  <c:v>3.42783704489</c:v>
                </c:pt>
                <c:pt idx="19175">
                  <c:v>3.5240599822299998</c:v>
                </c:pt>
                <c:pt idx="19176">
                  <c:v>3.7207720128699999</c:v>
                </c:pt>
                <c:pt idx="19177">
                  <c:v>4.0784948456099999</c:v>
                </c:pt>
                <c:pt idx="19178">
                  <c:v>4.4439583536500002</c:v>
                </c:pt>
                <c:pt idx="19179">
                  <c:v>4.6820496392199997</c:v>
                </c:pt>
                <c:pt idx="19180">
                  <c:v>4.7947950200599996</c:v>
                </c:pt>
                <c:pt idx="19181">
                  <c:v>4.8586188952300002</c:v>
                </c:pt>
                <c:pt idx="19182">
                  <c:v>5.0679774475999997</c:v>
                </c:pt>
                <c:pt idx="19183">
                  <c:v>5.2391792671099999</c:v>
                </c:pt>
                <c:pt idx="19184">
                  <c:v>5.3243004469099997</c:v>
                </c:pt>
                <c:pt idx="19185">
                  <c:v>5.4379404993399998</c:v>
                </c:pt>
                <c:pt idx="19186">
                  <c:v>5.5608244629200003</c:v>
                </c:pt>
                <c:pt idx="19187">
                  <c:v>5.6736424891199997</c:v>
                </c:pt>
                <c:pt idx="19188">
                  <c:v>5.7016081814800001</c:v>
                </c:pt>
                <c:pt idx="19189">
                  <c:v>5.6870331091799997</c:v>
                </c:pt>
                <c:pt idx="19190">
                  <c:v>5.6468076227699999</c:v>
                </c:pt>
                <c:pt idx="19191">
                  <c:v>5.5943362641899999</c:v>
                </c:pt>
                <c:pt idx="19192">
                  <c:v>5.5705133620799998</c:v>
                </c:pt>
                <c:pt idx="19193">
                  <c:v>5.5738271608799996</c:v>
                </c:pt>
                <c:pt idx="19194">
                  <c:v>5.54919166023</c:v>
                </c:pt>
                <c:pt idx="19195">
                  <c:v>5.3723839133000002</c:v>
                </c:pt>
                <c:pt idx="19196">
                  <c:v>5.3555971855899998</c:v>
                </c:pt>
                <c:pt idx="19197">
                  <c:v>5.3767845536200003</c:v>
                </c:pt>
                <c:pt idx="19198">
                  <c:v>5.3761672954500002</c:v>
                </c:pt>
                <c:pt idx="19199">
                  <c:v>5.3879876484800002</c:v>
                </c:pt>
                <c:pt idx="19200">
                  <c:v>5.40555413469</c:v>
                </c:pt>
                <c:pt idx="19201">
                  <c:v>5.3800836286299996</c:v>
                </c:pt>
                <c:pt idx="19202">
                  <c:v>5.2879310011799996</c:v>
                </c:pt>
                <c:pt idx="19203">
                  <c:v>5.2646454373799996</c:v>
                </c:pt>
                <c:pt idx="19204">
                  <c:v>5.1749826532699998</c:v>
                </c:pt>
                <c:pt idx="19205">
                  <c:v>5.0299531856100002</c:v>
                </c:pt>
                <c:pt idx="19206">
                  <c:v>5.12351502863</c:v>
                </c:pt>
                <c:pt idx="19207">
                  <c:v>5.1839635414799998</c:v>
                </c:pt>
                <c:pt idx="19208">
                  <c:v>5.2050241218400002</c:v>
                </c:pt>
                <c:pt idx="19209">
                  <c:v>5.1945736368700004</c:v>
                </c:pt>
                <c:pt idx="19210">
                  <c:v>5.01111751963</c:v>
                </c:pt>
                <c:pt idx="19211">
                  <c:v>4.8890630643200002</c:v>
                </c:pt>
                <c:pt idx="19212">
                  <c:v>4.7972885913700001</c:v>
                </c:pt>
                <c:pt idx="19213">
                  <c:v>4.8062298898</c:v>
                </c:pt>
                <c:pt idx="19214">
                  <c:v>5.0082461984700002</c:v>
                </c:pt>
                <c:pt idx="19215">
                  <c:v>5.1073913576700001</c:v>
                </c:pt>
                <c:pt idx="19216">
                  <c:v>5.0402964634299998</c:v>
                </c:pt>
                <c:pt idx="19217">
                  <c:v>5.0942717851300001</c:v>
                </c:pt>
                <c:pt idx="19218">
                  <c:v>4.9069632133300001</c:v>
                </c:pt>
                <c:pt idx="19219">
                  <c:v>4.6945988510600003</c:v>
                </c:pt>
                <c:pt idx="19220">
                  <c:v>4.5546814787000001</c:v>
                </c:pt>
                <c:pt idx="19221">
                  <c:v>4.4106889054499998</c:v>
                </c:pt>
                <c:pt idx="19222">
                  <c:v>4.29642726363</c:v>
                </c:pt>
                <c:pt idx="19223">
                  <c:v>4.2938291354700002</c:v>
                </c:pt>
                <c:pt idx="19224">
                  <c:v>4.2966754655599999</c:v>
                </c:pt>
                <c:pt idx="19225">
                  <c:v>4.3200370184399999</c:v>
                </c:pt>
                <c:pt idx="19226">
                  <c:v>4.4363084866199998</c:v>
                </c:pt>
                <c:pt idx="19227">
                  <c:v>4.5287889829600001</c:v>
                </c:pt>
                <c:pt idx="19228">
                  <c:v>4.6158400790599998</c:v>
                </c:pt>
                <c:pt idx="19229">
                  <c:v>4.81580931339</c:v>
                </c:pt>
                <c:pt idx="19230">
                  <c:v>4.9470654657199997</c:v>
                </c:pt>
                <c:pt idx="19231">
                  <c:v>4.6652787591199996</c:v>
                </c:pt>
                <c:pt idx="19232">
                  <c:v>4.2696141735499999</c:v>
                </c:pt>
                <c:pt idx="19233">
                  <c:v>3.76511785762</c:v>
                </c:pt>
                <c:pt idx="19234">
                  <c:v>3.6233784468699999</c:v>
                </c:pt>
                <c:pt idx="19235">
                  <c:v>3.52622111191</c:v>
                </c:pt>
                <c:pt idx="19236">
                  <c:v>3.6042194634900002</c:v>
                </c:pt>
                <c:pt idx="19237">
                  <c:v>3.70805135156</c:v>
                </c:pt>
                <c:pt idx="19238">
                  <c:v>3.8043367485899999</c:v>
                </c:pt>
                <c:pt idx="19239">
                  <c:v>3.9619983155899998</c:v>
                </c:pt>
                <c:pt idx="19240">
                  <c:v>4.0184945989000003</c:v>
                </c:pt>
                <c:pt idx="19241">
                  <c:v>4.0349123657200003</c:v>
                </c:pt>
                <c:pt idx="19242">
                  <c:v>4.0167385773199999</c:v>
                </c:pt>
                <c:pt idx="19243">
                  <c:v>3.9979745153600001</c:v>
                </c:pt>
                <c:pt idx="19244">
                  <c:v>3.99967060027</c:v>
                </c:pt>
                <c:pt idx="19245">
                  <c:v>4.07016122903</c:v>
                </c:pt>
                <c:pt idx="19246">
                  <c:v>4.1626824937800002</c:v>
                </c:pt>
                <c:pt idx="19247">
                  <c:v>4.2059721873100004</c:v>
                </c:pt>
                <c:pt idx="19248">
                  <c:v>4.3278497648299998</c:v>
                </c:pt>
                <c:pt idx="19249">
                  <c:v>4.4279184560499996</c:v>
                </c:pt>
                <c:pt idx="19250">
                  <c:v>4.4499806405199998</c:v>
                </c:pt>
                <c:pt idx="19251">
                  <c:v>4.5443206059700003</c:v>
                </c:pt>
                <c:pt idx="19252">
                  <c:v>4.88429169546</c:v>
                </c:pt>
                <c:pt idx="19253">
                  <c:v>5.1217370279000001</c:v>
                </c:pt>
                <c:pt idx="19254">
                  <c:v>5.2444332793799999</c:v>
                </c:pt>
                <c:pt idx="19255">
                  <c:v>5.34522252945</c:v>
                </c:pt>
                <c:pt idx="19256">
                  <c:v>4.7326572880000004</c:v>
                </c:pt>
                <c:pt idx="19257">
                  <c:v>4.15133159186</c:v>
                </c:pt>
                <c:pt idx="19258">
                  <c:v>3.9680323308299998</c:v>
                </c:pt>
                <c:pt idx="19259">
                  <c:v>3.8973846111900001</c:v>
                </c:pt>
                <c:pt idx="19260">
                  <c:v>3.8528844149500001</c:v>
                </c:pt>
                <c:pt idx="19261">
                  <c:v>4.2850907613400002</c:v>
                </c:pt>
                <c:pt idx="19262">
                  <c:v>4.3567531738999996</c:v>
                </c:pt>
                <c:pt idx="19263">
                  <c:v>4.18090832657</c:v>
                </c:pt>
                <c:pt idx="19264">
                  <c:v>3.7251834723999999</c:v>
                </c:pt>
                <c:pt idx="19265">
                  <c:v>3.35725806578</c:v>
                </c:pt>
                <c:pt idx="19266">
                  <c:v>3.2552962878099998</c:v>
                </c:pt>
                <c:pt idx="19267">
                  <c:v>2.8584264880600001</c:v>
                </c:pt>
                <c:pt idx="19268">
                  <c:v>2.6268718854699999</c:v>
                </c:pt>
                <c:pt idx="19269">
                  <c:v>2.6409363140500002</c:v>
                </c:pt>
                <c:pt idx="19270">
                  <c:v>2.6869415708100002</c:v>
                </c:pt>
                <c:pt idx="19271">
                  <c:v>2.7766566311499998</c:v>
                </c:pt>
                <c:pt idx="19272">
                  <c:v>2.8191356330500001</c:v>
                </c:pt>
                <c:pt idx="19273">
                  <c:v>2.9372369996600001</c:v>
                </c:pt>
                <c:pt idx="19274">
                  <c:v>3.00775031977</c:v>
                </c:pt>
                <c:pt idx="19275">
                  <c:v>3.0347345840300002</c:v>
                </c:pt>
                <c:pt idx="19276">
                  <c:v>3.0894495969900002</c:v>
                </c:pt>
                <c:pt idx="19277">
                  <c:v>3.0800461025199999</c:v>
                </c:pt>
                <c:pt idx="19278">
                  <c:v>3.01389140168</c:v>
                </c:pt>
                <c:pt idx="19279">
                  <c:v>3.01034935196</c:v>
                </c:pt>
                <c:pt idx="19280">
                  <c:v>3.0235001296799999</c:v>
                </c:pt>
                <c:pt idx="19281">
                  <c:v>3.03642029902</c:v>
                </c:pt>
                <c:pt idx="19282">
                  <c:v>3.1023434300799999</c:v>
                </c:pt>
                <c:pt idx="19283">
                  <c:v>3.13493356151</c:v>
                </c:pt>
                <c:pt idx="19284">
                  <c:v>3.1998175425299999</c:v>
                </c:pt>
                <c:pt idx="19285">
                  <c:v>3.1687229985299998</c:v>
                </c:pt>
                <c:pt idx="19286">
                  <c:v>3.1547786184</c:v>
                </c:pt>
                <c:pt idx="19287">
                  <c:v>3.1033830979600001</c:v>
                </c:pt>
                <c:pt idx="19288">
                  <c:v>3.0274092748400001</c:v>
                </c:pt>
                <c:pt idx="19289">
                  <c:v>2.9745670233300001</c:v>
                </c:pt>
                <c:pt idx="19290">
                  <c:v>2.93231649772</c:v>
                </c:pt>
                <c:pt idx="19291">
                  <c:v>2.9412802132700002</c:v>
                </c:pt>
                <c:pt idx="19292">
                  <c:v>2.9550144840899999</c:v>
                </c:pt>
                <c:pt idx="19293">
                  <c:v>2.9146076667799998</c:v>
                </c:pt>
                <c:pt idx="19294">
                  <c:v>2.8991986190399999</c:v>
                </c:pt>
                <c:pt idx="19295">
                  <c:v>2.8836877481499998</c:v>
                </c:pt>
                <c:pt idx="19296">
                  <c:v>2.89514072408</c:v>
                </c:pt>
                <c:pt idx="19297">
                  <c:v>2.8765436634400001</c:v>
                </c:pt>
                <c:pt idx="19298">
                  <c:v>2.8663590708000002</c:v>
                </c:pt>
                <c:pt idx="19299">
                  <c:v>2.8425671621999999</c:v>
                </c:pt>
                <c:pt idx="19300">
                  <c:v>2.90381045027</c:v>
                </c:pt>
                <c:pt idx="19301">
                  <c:v>3.0287692160900002</c:v>
                </c:pt>
                <c:pt idx="19302">
                  <c:v>3.0663430647899999</c:v>
                </c:pt>
                <c:pt idx="19303">
                  <c:v>3.0844267256700002</c:v>
                </c:pt>
                <c:pt idx="19304">
                  <c:v>3.0596453174399998</c:v>
                </c:pt>
                <c:pt idx="19305">
                  <c:v>2.97581588719</c:v>
                </c:pt>
                <c:pt idx="19306">
                  <c:v>2.90483852885</c:v>
                </c:pt>
                <c:pt idx="19307">
                  <c:v>2.9333998266200001</c:v>
                </c:pt>
                <c:pt idx="19308">
                  <c:v>2.9253837756299998</c:v>
                </c:pt>
                <c:pt idx="19309">
                  <c:v>2.93376821831</c:v>
                </c:pt>
                <c:pt idx="19310">
                  <c:v>2.9009793887800002</c:v>
                </c:pt>
                <c:pt idx="19311">
                  <c:v>3.1561572168600001</c:v>
                </c:pt>
                <c:pt idx="19312">
                  <c:v>3.25455193667</c:v>
                </c:pt>
                <c:pt idx="19313">
                  <c:v>3.25378371063</c:v>
                </c:pt>
                <c:pt idx="19314">
                  <c:v>3.2817352395700001</c:v>
                </c:pt>
                <c:pt idx="19315">
                  <c:v>3.2161774731500001</c:v>
                </c:pt>
                <c:pt idx="19316">
                  <c:v>3.27175476115</c:v>
                </c:pt>
                <c:pt idx="19317">
                  <c:v>3.2224568227899999</c:v>
                </c:pt>
                <c:pt idx="19318">
                  <c:v>3.03319273891</c:v>
                </c:pt>
                <c:pt idx="19319">
                  <c:v>3.2790491901599998</c:v>
                </c:pt>
                <c:pt idx="19320">
                  <c:v>3.8366132802499999</c:v>
                </c:pt>
                <c:pt idx="19321">
                  <c:v>4.03011425485</c:v>
                </c:pt>
                <c:pt idx="19322">
                  <c:v>4.2464587108799998</c:v>
                </c:pt>
                <c:pt idx="19323">
                  <c:v>4.59508242277</c:v>
                </c:pt>
                <c:pt idx="19324">
                  <c:v>4.8615287032500003</c:v>
                </c:pt>
                <c:pt idx="19325">
                  <c:v>5.0329344674799996</c:v>
                </c:pt>
                <c:pt idx="19326">
                  <c:v>5.2965375230299996</c:v>
                </c:pt>
                <c:pt idx="19327">
                  <c:v>5.4735399106899996</c:v>
                </c:pt>
                <c:pt idx="19328">
                  <c:v>5.5968762778199999</c:v>
                </c:pt>
                <c:pt idx="19329">
                  <c:v>5.83329683972</c:v>
                </c:pt>
                <c:pt idx="19330">
                  <c:v>5.7804646836</c:v>
                </c:pt>
                <c:pt idx="19331">
                  <c:v>5.7557817267700004</c:v>
                </c:pt>
                <c:pt idx="19332">
                  <c:v>5.7251506135700003</c:v>
                </c:pt>
                <c:pt idx="19333">
                  <c:v>5.6236054057800002</c:v>
                </c:pt>
                <c:pt idx="19334">
                  <c:v>5.61019320742</c:v>
                </c:pt>
                <c:pt idx="19335">
                  <c:v>5.4620556988000004</c:v>
                </c:pt>
                <c:pt idx="19336">
                  <c:v>5.2968832032000002</c:v>
                </c:pt>
                <c:pt idx="19337">
                  <c:v>5.2369637141099998</c:v>
                </c:pt>
                <c:pt idx="19338">
                  <c:v>5.2198527122199998</c:v>
                </c:pt>
                <c:pt idx="19339">
                  <c:v>5.2643011161800004</c:v>
                </c:pt>
                <c:pt idx="19340">
                  <c:v>5.3067201615400004</c:v>
                </c:pt>
                <c:pt idx="19341">
                  <c:v>5.2773482783299999</c:v>
                </c:pt>
                <c:pt idx="19342">
                  <c:v>5.2575743804000004</c:v>
                </c:pt>
                <c:pt idx="19343">
                  <c:v>5.2688880993199998</c:v>
                </c:pt>
                <c:pt idx="19344">
                  <c:v>5.2622505736500003</c:v>
                </c:pt>
                <c:pt idx="19345">
                  <c:v>5.2324978085399998</c:v>
                </c:pt>
                <c:pt idx="19346">
                  <c:v>5.2214294153000003</c:v>
                </c:pt>
                <c:pt idx="19347">
                  <c:v>5.1832879317299998</c:v>
                </c:pt>
                <c:pt idx="19348">
                  <c:v>5.1572971871600002</c:v>
                </c:pt>
                <c:pt idx="19349">
                  <c:v>5.1737924980000001</c:v>
                </c:pt>
                <c:pt idx="19350">
                  <c:v>5.2193992076800004</c:v>
                </c:pt>
                <c:pt idx="19351">
                  <c:v>5.2809747402799996</c:v>
                </c:pt>
                <c:pt idx="19352">
                  <c:v>5.4557113475200003</c:v>
                </c:pt>
                <c:pt idx="19353">
                  <c:v>5.6210583093600004</c:v>
                </c:pt>
                <c:pt idx="19354">
                  <c:v>5.6119066531900001</c:v>
                </c:pt>
                <c:pt idx="19355">
                  <c:v>5.6037507268700004</c:v>
                </c:pt>
                <c:pt idx="19356">
                  <c:v>5.6862983812100003</c:v>
                </c:pt>
                <c:pt idx="19357">
                  <c:v>5.9661751697899996</c:v>
                </c:pt>
                <c:pt idx="19358">
                  <c:v>6.1756562467</c:v>
                </c:pt>
                <c:pt idx="19359">
                  <c:v>6.3477492475100004</c:v>
                </c:pt>
                <c:pt idx="19360">
                  <c:v>6.4724031504199999</c:v>
                </c:pt>
                <c:pt idx="19361">
                  <c:v>6.5318356980400001</c:v>
                </c:pt>
                <c:pt idx="19362">
                  <c:v>6.5992695893900004</c:v>
                </c:pt>
                <c:pt idx="19363">
                  <c:v>5.9394409275699998</c:v>
                </c:pt>
                <c:pt idx="19364">
                  <c:v>5.6337411461100002</c:v>
                </c:pt>
                <c:pt idx="19365">
                  <c:v>5.6511303815899998</c:v>
                </c:pt>
                <c:pt idx="19366">
                  <c:v>5.6127021775500001</c:v>
                </c:pt>
                <c:pt idx="19367">
                  <c:v>5.6179356976800001</c:v>
                </c:pt>
                <c:pt idx="19368">
                  <c:v>5.5832879935499999</c:v>
                </c:pt>
                <c:pt idx="19369">
                  <c:v>5.5607304684000001</c:v>
                </c:pt>
                <c:pt idx="19370">
                  <c:v>5.5501743440800002</c:v>
                </c:pt>
                <c:pt idx="19371">
                  <c:v>5.5195147215300002</c:v>
                </c:pt>
                <c:pt idx="19372">
                  <c:v>5.5237554578300001</c:v>
                </c:pt>
                <c:pt idx="19373">
                  <c:v>5.5781762350599999</c:v>
                </c:pt>
                <c:pt idx="19374">
                  <c:v>5.6930433983600004</c:v>
                </c:pt>
                <c:pt idx="19375">
                  <c:v>5.8634378943899996</c:v>
                </c:pt>
                <c:pt idx="19376">
                  <c:v>6.22255865141</c:v>
                </c:pt>
                <c:pt idx="19377">
                  <c:v>6.3904743107500002</c:v>
                </c:pt>
                <c:pt idx="19378">
                  <c:v>6.3652001520399999</c:v>
                </c:pt>
                <c:pt idx="19379">
                  <c:v>6.4363843221300003</c:v>
                </c:pt>
                <c:pt idx="19380">
                  <c:v>6.4198971758200001</c:v>
                </c:pt>
                <c:pt idx="19381">
                  <c:v>6.4156168027199998</c:v>
                </c:pt>
                <c:pt idx="19382">
                  <c:v>6.4296390574100002</c:v>
                </c:pt>
                <c:pt idx="19383">
                  <c:v>6.1794755907300001</c:v>
                </c:pt>
                <c:pt idx="19384">
                  <c:v>6.0492577881800003</c:v>
                </c:pt>
                <c:pt idx="19385">
                  <c:v>5.9708937299900002</c:v>
                </c:pt>
                <c:pt idx="19386">
                  <c:v>5.8946233656600002</c:v>
                </c:pt>
                <c:pt idx="19387">
                  <c:v>5.8311350759999998</c:v>
                </c:pt>
                <c:pt idx="19388">
                  <c:v>5.8791689261000002</c:v>
                </c:pt>
                <c:pt idx="19389">
                  <c:v>5.8629471474399999</c:v>
                </c:pt>
                <c:pt idx="19390">
                  <c:v>5.9318222391899997</c:v>
                </c:pt>
                <c:pt idx="19391">
                  <c:v>6.0456055968499998</c:v>
                </c:pt>
                <c:pt idx="19392">
                  <c:v>6.0353953693599998</c:v>
                </c:pt>
                <c:pt idx="19393">
                  <c:v>5.9854536785999999</c:v>
                </c:pt>
                <c:pt idx="19394">
                  <c:v>5.9514115905900002</c:v>
                </c:pt>
                <c:pt idx="19395">
                  <c:v>5.9273265881399997</c:v>
                </c:pt>
                <c:pt idx="19396">
                  <c:v>5.9165283246799998</c:v>
                </c:pt>
                <c:pt idx="19397">
                  <c:v>5.8746137355799997</c:v>
                </c:pt>
                <c:pt idx="19398">
                  <c:v>5.7327771730299997</c:v>
                </c:pt>
                <c:pt idx="19399">
                  <c:v>5.6042988635400004</c:v>
                </c:pt>
                <c:pt idx="19400">
                  <c:v>5.85892335553</c:v>
                </c:pt>
                <c:pt idx="19401">
                  <c:v>6.05688604787</c:v>
                </c:pt>
                <c:pt idx="19402">
                  <c:v>6.2397285556100002</c:v>
                </c:pt>
                <c:pt idx="19403">
                  <c:v>6.1303336580799996</c:v>
                </c:pt>
                <c:pt idx="19404">
                  <c:v>5.9056209417999996</c:v>
                </c:pt>
                <c:pt idx="19405">
                  <c:v>5.8951463094400003</c:v>
                </c:pt>
                <c:pt idx="19406">
                  <c:v>5.6303393397399999</c:v>
                </c:pt>
                <c:pt idx="19407">
                  <c:v>5.4899384056500002</c:v>
                </c:pt>
                <c:pt idx="19408">
                  <c:v>4.94860740768</c:v>
                </c:pt>
                <c:pt idx="19409">
                  <c:v>4.7235552507999996</c:v>
                </c:pt>
                <c:pt idx="19410">
                  <c:v>4.58726986886</c:v>
                </c:pt>
                <c:pt idx="19411">
                  <c:v>4.5258390947200002</c:v>
                </c:pt>
                <c:pt idx="19412">
                  <c:v>4.5846621116900002</c:v>
                </c:pt>
                <c:pt idx="19413">
                  <c:v>4.7558412130700001</c:v>
                </c:pt>
                <c:pt idx="19414">
                  <c:v>4.8464530997199997</c:v>
                </c:pt>
                <c:pt idx="19415">
                  <c:v>4.8939446106600002</c:v>
                </c:pt>
                <c:pt idx="19416">
                  <c:v>4.8761203278499998</c:v>
                </c:pt>
                <c:pt idx="19417">
                  <c:v>4.89398523888</c:v>
                </c:pt>
                <c:pt idx="19418">
                  <c:v>4.9313399633700001</c:v>
                </c:pt>
                <c:pt idx="19419">
                  <c:v>4.8980521445800003</c:v>
                </c:pt>
                <c:pt idx="19420">
                  <c:v>4.9412741195900001</c:v>
                </c:pt>
                <c:pt idx="19421">
                  <c:v>4.8360135681800003</c:v>
                </c:pt>
                <c:pt idx="19422">
                  <c:v>4.80968332561</c:v>
                </c:pt>
                <c:pt idx="19423">
                  <c:v>4.7997942298599998</c:v>
                </c:pt>
                <c:pt idx="19424">
                  <c:v>4.5674687768200002</c:v>
                </c:pt>
                <c:pt idx="19425">
                  <c:v>4.4451913003400003</c:v>
                </c:pt>
                <c:pt idx="19426">
                  <c:v>4.5154645488599998</c:v>
                </c:pt>
                <c:pt idx="19427">
                  <c:v>4.4574378498299998</c:v>
                </c:pt>
                <c:pt idx="19428">
                  <c:v>4.2678118077800002</c:v>
                </c:pt>
                <c:pt idx="19429">
                  <c:v>3.9418413246499999</c:v>
                </c:pt>
                <c:pt idx="19430">
                  <c:v>3.6755026614899999</c:v>
                </c:pt>
                <c:pt idx="19431">
                  <c:v>3.94201365263</c:v>
                </c:pt>
                <c:pt idx="19432">
                  <c:v>4.1996061958700004</c:v>
                </c:pt>
                <c:pt idx="19433">
                  <c:v>4.2968763118800002</c:v>
                </c:pt>
                <c:pt idx="19434">
                  <c:v>4.3983323802100003</c:v>
                </c:pt>
                <c:pt idx="19435">
                  <c:v>4.6315707911899997</c:v>
                </c:pt>
                <c:pt idx="19436">
                  <c:v>4.7049465037599996</c:v>
                </c:pt>
                <c:pt idx="19437">
                  <c:v>4.7161151462099999</c:v>
                </c:pt>
                <c:pt idx="19438">
                  <c:v>4.7304826148699997</c:v>
                </c:pt>
                <c:pt idx="19439">
                  <c:v>4.6180867410499999</c:v>
                </c:pt>
                <c:pt idx="19440">
                  <c:v>4.5803791605899997</c:v>
                </c:pt>
                <c:pt idx="19441">
                  <c:v>4.5428110084500002</c:v>
                </c:pt>
                <c:pt idx="19442">
                  <c:v>4.5274879655999998</c:v>
                </c:pt>
                <c:pt idx="19443">
                  <c:v>4.6221868015699998</c:v>
                </c:pt>
                <c:pt idx="19444">
                  <c:v>4.76626039819</c:v>
                </c:pt>
                <c:pt idx="19445">
                  <c:v>4.9355316553500002</c:v>
                </c:pt>
                <c:pt idx="19446">
                  <c:v>5.1516710779599997</c:v>
                </c:pt>
                <c:pt idx="19447">
                  <c:v>5.4695215174899996</c:v>
                </c:pt>
                <c:pt idx="19448">
                  <c:v>5.9449640518600004</c:v>
                </c:pt>
                <c:pt idx="19449">
                  <c:v>6.3165217623799998</c:v>
                </c:pt>
                <c:pt idx="19450">
                  <c:v>6.1013341898400002</c:v>
                </c:pt>
                <c:pt idx="19451">
                  <c:v>5.9963399432099997</c:v>
                </c:pt>
                <c:pt idx="19452">
                  <c:v>5.7997168424799996</c:v>
                </c:pt>
                <c:pt idx="19453">
                  <c:v>5.7043521217000004</c:v>
                </c:pt>
                <c:pt idx="19454">
                  <c:v>5.6087013184899996</c:v>
                </c:pt>
                <c:pt idx="19455">
                  <c:v>5.5392561375699998</c:v>
                </c:pt>
                <c:pt idx="19456">
                  <c:v>5.41852689121</c:v>
                </c:pt>
                <c:pt idx="19457">
                  <c:v>5.6145768418499999</c:v>
                </c:pt>
                <c:pt idx="19458">
                  <c:v>5.6408638512299998</c:v>
                </c:pt>
                <c:pt idx="19459">
                  <c:v>5.53346077538</c:v>
                </c:pt>
                <c:pt idx="19460">
                  <c:v>5.4339547018900003</c:v>
                </c:pt>
                <c:pt idx="19461">
                  <c:v>5.2301150162200001</c:v>
                </c:pt>
                <c:pt idx="19462">
                  <c:v>5.1793899095600002</c:v>
                </c:pt>
                <c:pt idx="19463">
                  <c:v>5.1962832913600003</c:v>
                </c:pt>
                <c:pt idx="19464">
                  <c:v>5.1961964352100001</c:v>
                </c:pt>
                <c:pt idx="19465">
                  <c:v>5.2588043881899997</c:v>
                </c:pt>
                <c:pt idx="19466">
                  <c:v>5.2988815388799999</c:v>
                </c:pt>
                <c:pt idx="19467">
                  <c:v>5.36136573875</c:v>
                </c:pt>
                <c:pt idx="19468">
                  <c:v>5.4595018172299996</c:v>
                </c:pt>
                <c:pt idx="19469">
                  <c:v>5.5289959804400004</c:v>
                </c:pt>
                <c:pt idx="19470">
                  <c:v>5.7623289341500001</c:v>
                </c:pt>
                <c:pt idx="19471">
                  <c:v>5.9568076457899997</c:v>
                </c:pt>
                <c:pt idx="19472">
                  <c:v>6.18805852774</c:v>
                </c:pt>
                <c:pt idx="19473">
                  <c:v>6.5330692600300004</c:v>
                </c:pt>
                <c:pt idx="19474">
                  <c:v>6.8475405569200003</c:v>
                </c:pt>
                <c:pt idx="19475">
                  <c:v>7.0370503465600001</c:v>
                </c:pt>
                <c:pt idx="19476">
                  <c:v>6.8117642066400004</c:v>
                </c:pt>
                <c:pt idx="19477">
                  <c:v>6.8613746097100003</c:v>
                </c:pt>
                <c:pt idx="19478">
                  <c:v>6.7236296846899997</c:v>
                </c:pt>
                <c:pt idx="19479">
                  <c:v>6.4925595335399997</c:v>
                </c:pt>
                <c:pt idx="19480">
                  <c:v>6.2826880973800003</c:v>
                </c:pt>
                <c:pt idx="19481">
                  <c:v>6.0939260546999998</c:v>
                </c:pt>
                <c:pt idx="19482">
                  <c:v>5.9929835877000004</c:v>
                </c:pt>
                <c:pt idx="19483">
                  <c:v>5.8907803851000002</c:v>
                </c:pt>
                <c:pt idx="19484">
                  <c:v>5.76812180672</c:v>
                </c:pt>
                <c:pt idx="19485">
                  <c:v>5.6891542534199999</c:v>
                </c:pt>
                <c:pt idx="19486">
                  <c:v>5.6381974796899996</c:v>
                </c:pt>
                <c:pt idx="19487">
                  <c:v>5.6484004915600003</c:v>
                </c:pt>
                <c:pt idx="19488">
                  <c:v>5.6866914295499997</c:v>
                </c:pt>
                <c:pt idx="19489">
                  <c:v>5.6702732595800001</c:v>
                </c:pt>
                <c:pt idx="19490">
                  <c:v>5.7426858137899996</c:v>
                </c:pt>
                <c:pt idx="19491">
                  <c:v>5.8010580030499996</c:v>
                </c:pt>
                <c:pt idx="19492">
                  <c:v>5.8185780936800002</c:v>
                </c:pt>
                <c:pt idx="19493">
                  <c:v>5.5464361553400003</c:v>
                </c:pt>
                <c:pt idx="19494">
                  <c:v>4.78716098663</c:v>
                </c:pt>
                <c:pt idx="19495">
                  <c:v>4.4317451131799999</c:v>
                </c:pt>
                <c:pt idx="19496">
                  <c:v>4.2507508179200002</c:v>
                </c:pt>
                <c:pt idx="19497">
                  <c:v>4.1541161723200002</c:v>
                </c:pt>
                <c:pt idx="19498">
                  <c:v>4.1096567200900003</c:v>
                </c:pt>
                <c:pt idx="19499">
                  <c:v>4.15173009002</c:v>
                </c:pt>
                <c:pt idx="19500">
                  <c:v>4.1504560922199998</c:v>
                </c:pt>
                <c:pt idx="19501">
                  <c:v>4.0997792362599998</c:v>
                </c:pt>
                <c:pt idx="19502">
                  <c:v>3.9630327190300001</c:v>
                </c:pt>
                <c:pt idx="19503">
                  <c:v>4.0485984649400004</c:v>
                </c:pt>
                <c:pt idx="19504">
                  <c:v>4.1945461069399999</c:v>
                </c:pt>
                <c:pt idx="19505">
                  <c:v>4.3709685377599996</c:v>
                </c:pt>
                <c:pt idx="19506">
                  <c:v>4.4081010082600001</c:v>
                </c:pt>
                <c:pt idx="19507">
                  <c:v>4.43179432242</c:v>
                </c:pt>
                <c:pt idx="19508">
                  <c:v>4.3403158554000001</c:v>
                </c:pt>
                <c:pt idx="19509">
                  <c:v>4.2606826655200001</c:v>
                </c:pt>
                <c:pt idx="19510">
                  <c:v>4.2839475237400002</c:v>
                </c:pt>
                <c:pt idx="19511">
                  <c:v>4.2945006360000004</c:v>
                </c:pt>
                <c:pt idx="19512">
                  <c:v>4.3392514229200003</c:v>
                </c:pt>
                <c:pt idx="19513">
                  <c:v>4.3776579182599997</c:v>
                </c:pt>
                <c:pt idx="19514">
                  <c:v>4.3630809183599997</c:v>
                </c:pt>
                <c:pt idx="19515">
                  <c:v>4.4525312927199998</c:v>
                </c:pt>
                <c:pt idx="19516">
                  <c:v>4.6027010508800004</c:v>
                </c:pt>
                <c:pt idx="19517">
                  <c:v>4.6752649398399999</c:v>
                </c:pt>
                <c:pt idx="19518">
                  <c:v>4.8005089107799996</c:v>
                </c:pt>
                <c:pt idx="19519">
                  <c:v>4.9250606329600002</c:v>
                </c:pt>
                <c:pt idx="19520">
                  <c:v>4.8696983279300001</c:v>
                </c:pt>
                <c:pt idx="19521">
                  <c:v>4.7931241259800004</c:v>
                </c:pt>
                <c:pt idx="19522">
                  <c:v>4.6389487339100004</c:v>
                </c:pt>
                <c:pt idx="19523">
                  <c:v>5.31323694661</c:v>
                </c:pt>
                <c:pt idx="19524">
                  <c:v>5.7164459030000003</c:v>
                </c:pt>
                <c:pt idx="19525">
                  <c:v>5.94594490345</c:v>
                </c:pt>
                <c:pt idx="19526">
                  <c:v>5.8977730136800002</c:v>
                </c:pt>
                <c:pt idx="19527">
                  <c:v>5.8734886847899999</c:v>
                </c:pt>
                <c:pt idx="19528">
                  <c:v>5.9075428001099999</c:v>
                </c:pt>
                <c:pt idx="19529">
                  <c:v>5.8934897873600001</c:v>
                </c:pt>
                <c:pt idx="19530">
                  <c:v>5.85253403902</c:v>
                </c:pt>
                <c:pt idx="19531">
                  <c:v>5.8031590065499996</c:v>
                </c:pt>
                <c:pt idx="19532">
                  <c:v>5.8028582972900002</c:v>
                </c:pt>
                <c:pt idx="19533">
                  <c:v>5.8010969409499999</c:v>
                </c:pt>
                <c:pt idx="19534">
                  <c:v>5.7861533887499998</c:v>
                </c:pt>
                <c:pt idx="19535">
                  <c:v>5.7187138154700001</c:v>
                </c:pt>
                <c:pt idx="19536">
                  <c:v>5.6693887403599996</c:v>
                </c:pt>
                <c:pt idx="19537">
                  <c:v>5.6027739212099998</c:v>
                </c:pt>
                <c:pt idx="19538">
                  <c:v>5.5195389202799996</c:v>
                </c:pt>
                <c:pt idx="19539">
                  <c:v>5.2954672547400001</c:v>
                </c:pt>
                <c:pt idx="19540">
                  <c:v>5.0032288185500002</c:v>
                </c:pt>
                <c:pt idx="19541">
                  <c:v>4.91505770781</c:v>
                </c:pt>
                <c:pt idx="19542">
                  <c:v>4.8591020799500004</c:v>
                </c:pt>
                <c:pt idx="19543">
                  <c:v>4.5759365812099997</c:v>
                </c:pt>
                <c:pt idx="19544">
                  <c:v>4.6243874813000003</c:v>
                </c:pt>
                <c:pt idx="19545">
                  <c:v>4.6572411592799998</c:v>
                </c:pt>
                <c:pt idx="19546">
                  <c:v>4.5289755334799997</c:v>
                </c:pt>
                <c:pt idx="19547">
                  <c:v>4.2400411047300004</c:v>
                </c:pt>
                <c:pt idx="19548">
                  <c:v>3.8177365890399999</c:v>
                </c:pt>
                <c:pt idx="19549">
                  <c:v>3.42190178799</c:v>
                </c:pt>
                <c:pt idx="19550">
                  <c:v>3.1230671496600002</c:v>
                </c:pt>
                <c:pt idx="19551">
                  <c:v>2.9824970289300001</c:v>
                </c:pt>
                <c:pt idx="19552">
                  <c:v>2.9189751517899998</c:v>
                </c:pt>
                <c:pt idx="19553">
                  <c:v>3.1509614202799998</c:v>
                </c:pt>
                <c:pt idx="19554">
                  <c:v>3.56213628185</c:v>
                </c:pt>
                <c:pt idx="19555">
                  <c:v>3.8018185671500002</c:v>
                </c:pt>
                <c:pt idx="19556">
                  <c:v>3.87859553338</c:v>
                </c:pt>
                <c:pt idx="19557">
                  <c:v>3.93596072846</c:v>
                </c:pt>
                <c:pt idx="19558">
                  <c:v>4.1146013444299996</c:v>
                </c:pt>
                <c:pt idx="19559">
                  <c:v>4.3916196876900004</c:v>
                </c:pt>
                <c:pt idx="19560">
                  <c:v>4.4898490789199998</c:v>
                </c:pt>
                <c:pt idx="19561">
                  <c:v>4.5326096933200004</c:v>
                </c:pt>
                <c:pt idx="19562">
                  <c:v>4.4579092979499997</c:v>
                </c:pt>
                <c:pt idx="19563">
                  <c:v>4.3572927534500003</c:v>
                </c:pt>
                <c:pt idx="19564">
                  <c:v>4.3460374688899996</c:v>
                </c:pt>
                <c:pt idx="19565">
                  <c:v>4.2830588145500004</c:v>
                </c:pt>
                <c:pt idx="19566">
                  <c:v>4.1168921407300001</c:v>
                </c:pt>
                <c:pt idx="19567">
                  <c:v>3.8356884259499999</c:v>
                </c:pt>
                <c:pt idx="19568">
                  <c:v>3.41175387501</c:v>
                </c:pt>
                <c:pt idx="19569">
                  <c:v>3.17527542327</c:v>
                </c:pt>
                <c:pt idx="19570">
                  <c:v>2.9700727653299999</c:v>
                </c:pt>
                <c:pt idx="19571">
                  <c:v>2.9153644131199998</c:v>
                </c:pt>
                <c:pt idx="19572">
                  <c:v>2.9594485136799999</c:v>
                </c:pt>
                <c:pt idx="19573">
                  <c:v>3.0029936897499998</c:v>
                </c:pt>
                <c:pt idx="19574">
                  <c:v>3.1628293127</c:v>
                </c:pt>
                <c:pt idx="19575">
                  <c:v>3.31852705416</c:v>
                </c:pt>
                <c:pt idx="19576">
                  <c:v>3.3801250734399999</c:v>
                </c:pt>
                <c:pt idx="19577">
                  <c:v>3.6442177420399999</c:v>
                </c:pt>
                <c:pt idx="19578">
                  <c:v>3.7743406665400001</c:v>
                </c:pt>
                <c:pt idx="19579">
                  <c:v>4.4058664748599998</c:v>
                </c:pt>
                <c:pt idx="19580">
                  <c:v>4.8685609432700003</c:v>
                </c:pt>
                <c:pt idx="19581">
                  <c:v>4.85474763738</c:v>
                </c:pt>
                <c:pt idx="19582">
                  <c:v>4.9638194469899997</c:v>
                </c:pt>
                <c:pt idx="19583">
                  <c:v>5.0966037417000001</c:v>
                </c:pt>
                <c:pt idx="19584">
                  <c:v>5.1897248839100003</c:v>
                </c:pt>
                <c:pt idx="19585">
                  <c:v>5.34506949828</c:v>
                </c:pt>
                <c:pt idx="19586">
                  <c:v>5.5290215319599998</c:v>
                </c:pt>
                <c:pt idx="19587">
                  <c:v>5.8354455662999998</c:v>
                </c:pt>
                <c:pt idx="19588">
                  <c:v>6.0002841010600001</c:v>
                </c:pt>
                <c:pt idx="19589">
                  <c:v>6.0236152457200003</c:v>
                </c:pt>
                <c:pt idx="19590">
                  <c:v>6.0697667521599996</c:v>
                </c:pt>
                <c:pt idx="19591">
                  <c:v>6.15419942755</c:v>
                </c:pt>
                <c:pt idx="19592">
                  <c:v>5.8048457658899997</c:v>
                </c:pt>
                <c:pt idx="19593">
                  <c:v>5.3409358500600002</c:v>
                </c:pt>
                <c:pt idx="19594">
                  <c:v>5.2106186826399998</c:v>
                </c:pt>
                <c:pt idx="19595">
                  <c:v>4.98021883926</c:v>
                </c:pt>
                <c:pt idx="19596">
                  <c:v>4.7394440639199997</c:v>
                </c:pt>
                <c:pt idx="19597">
                  <c:v>4.5949738655100001</c:v>
                </c:pt>
                <c:pt idx="19598">
                  <c:v>4.5691402919400002</c:v>
                </c:pt>
                <c:pt idx="19599">
                  <c:v>4.5096089515699997</c:v>
                </c:pt>
                <c:pt idx="19600">
                  <c:v>4.51510345187</c:v>
                </c:pt>
                <c:pt idx="19601">
                  <c:v>4.6720526188099996</c:v>
                </c:pt>
                <c:pt idx="19602">
                  <c:v>4.7553587825800001</c:v>
                </c:pt>
                <c:pt idx="19603">
                  <c:v>4.8027549878700002</c:v>
                </c:pt>
                <c:pt idx="19604">
                  <c:v>4.8071089150499997</c:v>
                </c:pt>
                <c:pt idx="19605">
                  <c:v>4.8719830257299996</c:v>
                </c:pt>
                <c:pt idx="19606">
                  <c:v>4.8876219021200003</c:v>
                </c:pt>
                <c:pt idx="19607">
                  <c:v>4.9469738187700001</c:v>
                </c:pt>
                <c:pt idx="19608">
                  <c:v>5.1287704602200002</c:v>
                </c:pt>
                <c:pt idx="19609">
                  <c:v>5.2618549788299998</c:v>
                </c:pt>
                <c:pt idx="19610">
                  <c:v>5.4175176987000002</c:v>
                </c:pt>
                <c:pt idx="19611">
                  <c:v>5.5468719822499999</c:v>
                </c:pt>
                <c:pt idx="19612">
                  <c:v>5.6931671422400001</c:v>
                </c:pt>
                <c:pt idx="19613">
                  <c:v>5.9119222283599999</c:v>
                </c:pt>
                <c:pt idx="19614">
                  <c:v>6.0514252143</c:v>
                </c:pt>
                <c:pt idx="19615">
                  <c:v>5.8771485336199998</c:v>
                </c:pt>
                <c:pt idx="19616">
                  <c:v>5.7855174835699996</c:v>
                </c:pt>
                <c:pt idx="19617">
                  <c:v>5.6909377367299996</c:v>
                </c:pt>
                <c:pt idx="19618">
                  <c:v>5.6005922749100003</c:v>
                </c:pt>
                <c:pt idx="19619">
                  <c:v>5.3291277774600001</c:v>
                </c:pt>
                <c:pt idx="19620">
                  <c:v>5.2184048592999996</c:v>
                </c:pt>
                <c:pt idx="19621">
                  <c:v>5.29849238148</c:v>
                </c:pt>
                <c:pt idx="19622">
                  <c:v>5.2760775085800002</c:v>
                </c:pt>
                <c:pt idx="19623">
                  <c:v>5.1523127750100004</c:v>
                </c:pt>
                <c:pt idx="19624">
                  <c:v>5.3311670420199997</c:v>
                </c:pt>
                <c:pt idx="19625">
                  <c:v>5.5272962530800003</c:v>
                </c:pt>
                <c:pt idx="19626">
                  <c:v>5.6021534396900003</c:v>
                </c:pt>
                <c:pt idx="19627">
                  <c:v>5.6972818333599999</c:v>
                </c:pt>
                <c:pt idx="19628">
                  <c:v>5.7878356037899996</c:v>
                </c:pt>
                <c:pt idx="19629">
                  <c:v>5.6895720207</c:v>
                </c:pt>
                <c:pt idx="19630">
                  <c:v>5.62849618021</c:v>
                </c:pt>
                <c:pt idx="19631">
                  <c:v>5.5318205631800001</c:v>
                </c:pt>
                <c:pt idx="19632">
                  <c:v>5.41814813435</c:v>
                </c:pt>
                <c:pt idx="19633">
                  <c:v>5.3203878180200004</c:v>
                </c:pt>
                <c:pt idx="19634">
                  <c:v>5.1145765715499998</c:v>
                </c:pt>
                <c:pt idx="19635">
                  <c:v>4.9773082891799998</c:v>
                </c:pt>
                <c:pt idx="19636">
                  <c:v>5.0099802552300003</c:v>
                </c:pt>
                <c:pt idx="19637">
                  <c:v>5.05367769324</c:v>
                </c:pt>
                <c:pt idx="19638">
                  <c:v>5.2576709074099996</c:v>
                </c:pt>
                <c:pt idx="19639">
                  <c:v>5.5556456491699997</c:v>
                </c:pt>
                <c:pt idx="19640">
                  <c:v>5.8768754424100003</c:v>
                </c:pt>
                <c:pt idx="19641">
                  <c:v>6.0544797586600003</c:v>
                </c:pt>
                <c:pt idx="19642">
                  <c:v>6.0709865685200004</c:v>
                </c:pt>
                <c:pt idx="19643">
                  <c:v>5.9794698000300004</c:v>
                </c:pt>
                <c:pt idx="19644">
                  <c:v>5.7182346428099997</c:v>
                </c:pt>
                <c:pt idx="19645">
                  <c:v>5.4215459807700004</c:v>
                </c:pt>
                <c:pt idx="19646">
                  <c:v>5.3965814802600001</c:v>
                </c:pt>
                <c:pt idx="19647">
                  <c:v>5.3031643915500002</c:v>
                </c:pt>
                <c:pt idx="19648">
                  <c:v>5.2368354930100001</c:v>
                </c:pt>
                <c:pt idx="19649">
                  <c:v>5.2768357537000004</c:v>
                </c:pt>
                <c:pt idx="19650">
                  <c:v>5.2938912193399998</c:v>
                </c:pt>
                <c:pt idx="19651">
                  <c:v>5.3910768208300004</c:v>
                </c:pt>
                <c:pt idx="19652">
                  <c:v>5.4498994146699999</c:v>
                </c:pt>
                <c:pt idx="19653">
                  <c:v>5.4516773490199997</c:v>
                </c:pt>
                <c:pt idx="19654">
                  <c:v>5.4409550379600002</c:v>
                </c:pt>
                <c:pt idx="19655">
                  <c:v>5.3916103922399996</c:v>
                </c:pt>
                <c:pt idx="19656">
                  <c:v>5.3105190282099999</c:v>
                </c:pt>
                <c:pt idx="19657">
                  <c:v>5.2662074388800004</c:v>
                </c:pt>
                <c:pt idx="19658">
                  <c:v>5.2147180899299999</c:v>
                </c:pt>
                <c:pt idx="19659">
                  <c:v>5.2879323895999999</c:v>
                </c:pt>
                <c:pt idx="19660">
                  <c:v>5.3504330690800002</c:v>
                </c:pt>
                <c:pt idx="19661">
                  <c:v>5.47025495909</c:v>
                </c:pt>
                <c:pt idx="19662">
                  <c:v>5.7948621104600004</c:v>
                </c:pt>
                <c:pt idx="19663">
                  <c:v>5.8965418406700003</c:v>
                </c:pt>
                <c:pt idx="19664">
                  <c:v>5.7132479463800001</c:v>
                </c:pt>
                <c:pt idx="19665">
                  <c:v>5.5833835005500001</c:v>
                </c:pt>
                <c:pt idx="19666">
                  <c:v>5.3835896425099996</c:v>
                </c:pt>
                <c:pt idx="19667">
                  <c:v>5.4591762999200002</c:v>
                </c:pt>
                <c:pt idx="19668">
                  <c:v>5.6930738784899999</c:v>
                </c:pt>
                <c:pt idx="19669">
                  <c:v>5.6125477785199998</c:v>
                </c:pt>
                <c:pt idx="19670">
                  <c:v>5.3338099569999997</c:v>
                </c:pt>
                <c:pt idx="19671">
                  <c:v>4.9189607296100002</c:v>
                </c:pt>
                <c:pt idx="19672">
                  <c:v>4.8008405526200004</c:v>
                </c:pt>
                <c:pt idx="19673">
                  <c:v>4.7274878564699998</c:v>
                </c:pt>
                <c:pt idx="19674">
                  <c:v>4.7007701328099998</c:v>
                </c:pt>
                <c:pt idx="19675">
                  <c:v>4.7195760664800002</c:v>
                </c:pt>
                <c:pt idx="19676">
                  <c:v>4.6985664186299996</c:v>
                </c:pt>
                <c:pt idx="19677">
                  <c:v>4.6393462479299998</c:v>
                </c:pt>
                <c:pt idx="19678">
                  <c:v>4.6438671652299996</c:v>
                </c:pt>
                <c:pt idx="19679">
                  <c:v>4.6474333295200001</c:v>
                </c:pt>
                <c:pt idx="19680">
                  <c:v>4.6880599591400003</c:v>
                </c:pt>
                <c:pt idx="19681">
                  <c:v>4.7101258796899996</c:v>
                </c:pt>
                <c:pt idx="19682">
                  <c:v>4.7117895438600002</c:v>
                </c:pt>
                <c:pt idx="19683">
                  <c:v>4.6506551900000002</c:v>
                </c:pt>
                <c:pt idx="19684">
                  <c:v>4.61536557215</c:v>
                </c:pt>
                <c:pt idx="19685">
                  <c:v>4.4604848006599997</c:v>
                </c:pt>
                <c:pt idx="19686">
                  <c:v>4.3422793567999998</c:v>
                </c:pt>
                <c:pt idx="19687">
                  <c:v>4.2509706414900004</c:v>
                </c:pt>
                <c:pt idx="19688">
                  <c:v>4.1198096303299998</c:v>
                </c:pt>
                <c:pt idx="19689">
                  <c:v>4.1346628373299996</c:v>
                </c:pt>
                <c:pt idx="19690">
                  <c:v>3.9134666871600001</c:v>
                </c:pt>
                <c:pt idx="19691">
                  <c:v>3.6662532705599999</c:v>
                </c:pt>
                <c:pt idx="19692">
                  <c:v>3.5036085464200002</c:v>
                </c:pt>
                <c:pt idx="19693">
                  <c:v>3.2607314808800001</c:v>
                </c:pt>
                <c:pt idx="19694">
                  <c:v>2.99869082888</c:v>
                </c:pt>
                <c:pt idx="19695">
                  <c:v>2.71244285545</c:v>
                </c:pt>
                <c:pt idx="19696">
                  <c:v>2.5736811072100001</c:v>
                </c:pt>
                <c:pt idx="19697">
                  <c:v>2.5029718098</c:v>
                </c:pt>
                <c:pt idx="19698">
                  <c:v>2.4294353523800001</c:v>
                </c:pt>
                <c:pt idx="19699">
                  <c:v>2.3642894641900001</c:v>
                </c:pt>
                <c:pt idx="19700">
                  <c:v>2.3527911429200001</c:v>
                </c:pt>
                <c:pt idx="19701">
                  <c:v>2.4267347110299999</c:v>
                </c:pt>
                <c:pt idx="19702">
                  <c:v>2.3973011948799998</c:v>
                </c:pt>
                <c:pt idx="19703">
                  <c:v>2.4102915181500002</c:v>
                </c:pt>
                <c:pt idx="19704">
                  <c:v>2.48966654527</c:v>
                </c:pt>
                <c:pt idx="19705">
                  <c:v>2.5033773587699999</c:v>
                </c:pt>
                <c:pt idx="19706">
                  <c:v>2.4656724515500001</c:v>
                </c:pt>
                <c:pt idx="19707">
                  <c:v>2.4399237877900002</c:v>
                </c:pt>
                <c:pt idx="19708">
                  <c:v>2.41456223463</c:v>
                </c:pt>
                <c:pt idx="19709">
                  <c:v>2.37751554439</c:v>
                </c:pt>
                <c:pt idx="19710">
                  <c:v>2.2341217718899999</c:v>
                </c:pt>
                <c:pt idx="19711">
                  <c:v>2.0495432775500002</c:v>
                </c:pt>
                <c:pt idx="19712">
                  <c:v>1.9612143547200001</c:v>
                </c:pt>
                <c:pt idx="19713">
                  <c:v>1.9617723889500001</c:v>
                </c:pt>
                <c:pt idx="19714">
                  <c:v>2.16456074868</c:v>
                </c:pt>
                <c:pt idx="19715">
                  <c:v>2.3394494022500001</c:v>
                </c:pt>
                <c:pt idx="19716">
                  <c:v>2.6956703040800001</c:v>
                </c:pt>
                <c:pt idx="19717">
                  <c:v>2.8697377845499998</c:v>
                </c:pt>
                <c:pt idx="19718">
                  <c:v>2.9042792900299998</c:v>
                </c:pt>
                <c:pt idx="19719">
                  <c:v>3.6180191184099999</c:v>
                </c:pt>
                <c:pt idx="19720">
                  <c:v>4.0152299728200003</c:v>
                </c:pt>
                <c:pt idx="19721">
                  <c:v>3.9023527901000001</c:v>
                </c:pt>
                <c:pt idx="19722">
                  <c:v>3.6430672567300002</c:v>
                </c:pt>
                <c:pt idx="19723">
                  <c:v>3.4230498589099998</c:v>
                </c:pt>
                <c:pt idx="19724">
                  <c:v>3.1400333064499999</c:v>
                </c:pt>
                <c:pt idx="19725">
                  <c:v>3.0259527910599999</c:v>
                </c:pt>
                <c:pt idx="19726">
                  <c:v>3.0474875155499999</c:v>
                </c:pt>
                <c:pt idx="19727">
                  <c:v>3.0547478672200001</c:v>
                </c:pt>
                <c:pt idx="19728">
                  <c:v>3.1827156836700001</c:v>
                </c:pt>
                <c:pt idx="19729">
                  <c:v>3.4148988203899999</c:v>
                </c:pt>
                <c:pt idx="19730">
                  <c:v>3.66986298058</c:v>
                </c:pt>
                <c:pt idx="19731">
                  <c:v>3.7595760767000002</c:v>
                </c:pt>
                <c:pt idx="19732">
                  <c:v>3.7685993553900001</c:v>
                </c:pt>
                <c:pt idx="19733">
                  <c:v>3.8774490128300001</c:v>
                </c:pt>
                <c:pt idx="19734">
                  <c:v>4.0864957976799996</c:v>
                </c:pt>
                <c:pt idx="19735">
                  <c:v>4.3012515415700001</c:v>
                </c:pt>
                <c:pt idx="19736">
                  <c:v>4.4520396556700002</c:v>
                </c:pt>
                <c:pt idx="19737">
                  <c:v>4.5998544802800003</c:v>
                </c:pt>
                <c:pt idx="19738">
                  <c:v>4.5807765528499997</c:v>
                </c:pt>
                <c:pt idx="19739">
                  <c:v>4.6115813776100003</c:v>
                </c:pt>
                <c:pt idx="19740">
                  <c:v>4.6551336439100002</c:v>
                </c:pt>
                <c:pt idx="19741">
                  <c:v>4.6594142010899997</c:v>
                </c:pt>
                <c:pt idx="19742">
                  <c:v>4.5372767117599997</c:v>
                </c:pt>
                <c:pt idx="19743">
                  <c:v>4.4419341229600002</c:v>
                </c:pt>
                <c:pt idx="19744">
                  <c:v>4.3266004879000004</c:v>
                </c:pt>
                <c:pt idx="19745">
                  <c:v>4.3391883336100001</c:v>
                </c:pt>
                <c:pt idx="19746">
                  <c:v>4.3207768875300001</c:v>
                </c:pt>
                <c:pt idx="19747">
                  <c:v>4.2718358271400003</c:v>
                </c:pt>
                <c:pt idx="19748">
                  <c:v>4.2758387492300001</c:v>
                </c:pt>
                <c:pt idx="19749">
                  <c:v>4.2216840702400003</c:v>
                </c:pt>
                <c:pt idx="19750">
                  <c:v>4.1872658551799997</c:v>
                </c:pt>
                <c:pt idx="19751">
                  <c:v>4.21980968007</c:v>
                </c:pt>
                <c:pt idx="19752">
                  <c:v>4.2215589601500003</c:v>
                </c:pt>
                <c:pt idx="19753">
                  <c:v>4.1722812985199997</c:v>
                </c:pt>
                <c:pt idx="19754">
                  <c:v>4.1798349787199998</c:v>
                </c:pt>
                <c:pt idx="19755">
                  <c:v>4.1830212255600001</c:v>
                </c:pt>
                <c:pt idx="19756">
                  <c:v>4.1858230483699996</c:v>
                </c:pt>
                <c:pt idx="19757">
                  <c:v>4.2742020360500002</c:v>
                </c:pt>
                <c:pt idx="19758">
                  <c:v>4.37247953384</c:v>
                </c:pt>
                <c:pt idx="19759">
                  <c:v>4.3878877266699998</c:v>
                </c:pt>
                <c:pt idx="19760">
                  <c:v>4.4156815104299998</c:v>
                </c:pt>
                <c:pt idx="19761">
                  <c:v>4.4727012179800001</c:v>
                </c:pt>
                <c:pt idx="19762">
                  <c:v>4.4102696752300004</c:v>
                </c:pt>
                <c:pt idx="19763">
                  <c:v>4.6387902833199997</c:v>
                </c:pt>
                <c:pt idx="19764">
                  <c:v>4.3973108385700002</c:v>
                </c:pt>
                <c:pt idx="19765">
                  <c:v>3.8410178679500002</c:v>
                </c:pt>
                <c:pt idx="19766">
                  <c:v>3.43961170642</c:v>
                </c:pt>
                <c:pt idx="19767">
                  <c:v>3.17786228232</c:v>
                </c:pt>
                <c:pt idx="19768">
                  <c:v>2.9926352140499999</c:v>
                </c:pt>
                <c:pt idx="19769">
                  <c:v>2.9806381375600002</c:v>
                </c:pt>
                <c:pt idx="19770">
                  <c:v>3.0156259063599999</c:v>
                </c:pt>
                <c:pt idx="19771">
                  <c:v>2.93953703126</c:v>
                </c:pt>
                <c:pt idx="19772">
                  <c:v>2.8133665046399998</c:v>
                </c:pt>
                <c:pt idx="19773">
                  <c:v>2.7443287549600002</c:v>
                </c:pt>
                <c:pt idx="19774">
                  <c:v>2.7469419024600001</c:v>
                </c:pt>
                <c:pt idx="19775">
                  <c:v>2.8484921686</c:v>
                </c:pt>
                <c:pt idx="19776">
                  <c:v>2.9135601002099998</c:v>
                </c:pt>
                <c:pt idx="19777">
                  <c:v>2.90897265652</c:v>
                </c:pt>
                <c:pt idx="19778">
                  <c:v>2.8242319935200002</c:v>
                </c:pt>
                <c:pt idx="19779">
                  <c:v>3.0481469898800002</c:v>
                </c:pt>
                <c:pt idx="19780">
                  <c:v>3.2619298812399999</c:v>
                </c:pt>
                <c:pt idx="19781">
                  <c:v>3.4062409651599999</c:v>
                </c:pt>
                <c:pt idx="19782">
                  <c:v>3.2825245133599998</c:v>
                </c:pt>
                <c:pt idx="19783">
                  <c:v>3.1103438530099998</c:v>
                </c:pt>
                <c:pt idx="19784">
                  <c:v>3.0443553433199999</c:v>
                </c:pt>
                <c:pt idx="19785">
                  <c:v>2.9777780415800001</c:v>
                </c:pt>
                <c:pt idx="19786">
                  <c:v>2.7629449447000001</c:v>
                </c:pt>
                <c:pt idx="19787">
                  <c:v>2.5373089236099999</c:v>
                </c:pt>
                <c:pt idx="19788">
                  <c:v>2.3556041890700001</c:v>
                </c:pt>
                <c:pt idx="19789">
                  <c:v>2.3095686676599998</c:v>
                </c:pt>
                <c:pt idx="19790">
                  <c:v>3.4494946941700002</c:v>
                </c:pt>
                <c:pt idx="19791">
                  <c:v>3.1597210787000001</c:v>
                </c:pt>
                <c:pt idx="19792">
                  <c:v>3.1456164665099999</c:v>
                </c:pt>
                <c:pt idx="19793">
                  <c:v>3.34478735745</c:v>
                </c:pt>
                <c:pt idx="19794">
                  <c:v>3.4016514823600001</c:v>
                </c:pt>
                <c:pt idx="19795">
                  <c:v>3.3015518160599999</c:v>
                </c:pt>
                <c:pt idx="19796">
                  <c:v>3.0007374596599998</c:v>
                </c:pt>
                <c:pt idx="19797">
                  <c:v>2.95403047877</c:v>
                </c:pt>
                <c:pt idx="19798">
                  <c:v>3.0475059124300001</c:v>
                </c:pt>
                <c:pt idx="19799">
                  <c:v>2.9521621985199999</c:v>
                </c:pt>
                <c:pt idx="19800">
                  <c:v>2.9196882302399998</c:v>
                </c:pt>
                <c:pt idx="19801">
                  <c:v>2.9014470620499999</c:v>
                </c:pt>
                <c:pt idx="19802">
                  <c:v>2.8452764239900001</c:v>
                </c:pt>
                <c:pt idx="19803">
                  <c:v>3.0329601343900001</c:v>
                </c:pt>
                <c:pt idx="19804">
                  <c:v>3.1167619071699999</c:v>
                </c:pt>
                <c:pt idx="19805">
                  <c:v>3.1799813273200002</c:v>
                </c:pt>
                <c:pt idx="19806">
                  <c:v>3.3350022027300001</c:v>
                </c:pt>
                <c:pt idx="19807">
                  <c:v>3.3495803748699999</c:v>
                </c:pt>
                <c:pt idx="19808">
                  <c:v>2.9444941473499999</c:v>
                </c:pt>
                <c:pt idx="19809">
                  <c:v>2.8388709906499998</c:v>
                </c:pt>
                <c:pt idx="19810">
                  <c:v>2.68882190296</c:v>
                </c:pt>
                <c:pt idx="19811">
                  <c:v>2.7379608601199998</c:v>
                </c:pt>
                <c:pt idx="19812">
                  <c:v>2.3342237346600001</c:v>
                </c:pt>
                <c:pt idx="19813">
                  <c:v>2.2509675864399998</c:v>
                </c:pt>
                <c:pt idx="19814">
                  <c:v>2.0703528682200001</c:v>
                </c:pt>
                <c:pt idx="19815">
                  <c:v>1.9912314900000001</c:v>
                </c:pt>
                <c:pt idx="19816">
                  <c:v>2.0473524581000002</c:v>
                </c:pt>
                <c:pt idx="19817">
                  <c:v>2.1160212864800001</c:v>
                </c:pt>
                <c:pt idx="19818">
                  <c:v>2.1399943781799999</c:v>
                </c:pt>
                <c:pt idx="19819">
                  <c:v>2.26318721685</c:v>
                </c:pt>
                <c:pt idx="19820">
                  <c:v>2.3521640851400001</c:v>
                </c:pt>
                <c:pt idx="19821">
                  <c:v>2.3806877853700001</c:v>
                </c:pt>
                <c:pt idx="19822">
                  <c:v>2.3477687289000002</c:v>
                </c:pt>
                <c:pt idx="19823">
                  <c:v>2.2586121615299999</c:v>
                </c:pt>
                <c:pt idx="19824">
                  <c:v>2.1702257032399999</c:v>
                </c:pt>
                <c:pt idx="19825">
                  <c:v>2.1675033184400001</c:v>
                </c:pt>
                <c:pt idx="19826">
                  <c:v>2.1473932856300002</c:v>
                </c:pt>
                <c:pt idx="19827">
                  <c:v>2.2096353425199999</c:v>
                </c:pt>
                <c:pt idx="19828">
                  <c:v>2.3247006257599998</c:v>
                </c:pt>
                <c:pt idx="19829">
                  <c:v>2.4426456056600001</c:v>
                </c:pt>
                <c:pt idx="19830">
                  <c:v>2.5306485561100001</c:v>
                </c:pt>
                <c:pt idx="19831">
                  <c:v>2.5994901671299999</c:v>
                </c:pt>
                <c:pt idx="19832">
                  <c:v>3.2979219620200002</c:v>
                </c:pt>
                <c:pt idx="19833">
                  <c:v>3.9790740590200002</c:v>
                </c:pt>
                <c:pt idx="19834">
                  <c:v>4.0302714505699999</c:v>
                </c:pt>
                <c:pt idx="19835">
                  <c:v>3.8505924192099998</c:v>
                </c:pt>
                <c:pt idx="19836">
                  <c:v>3.67237313593</c:v>
                </c:pt>
                <c:pt idx="19837">
                  <c:v>3.7338676989200001</c:v>
                </c:pt>
                <c:pt idx="19838">
                  <c:v>3.7083597848099998</c:v>
                </c:pt>
                <c:pt idx="19839">
                  <c:v>3.6770513916900001</c:v>
                </c:pt>
                <c:pt idx="19840">
                  <c:v>4.03492812008</c:v>
                </c:pt>
                <c:pt idx="19841">
                  <c:v>3.9988141210000001</c:v>
                </c:pt>
                <c:pt idx="19842">
                  <c:v>3.78191080684</c:v>
                </c:pt>
                <c:pt idx="19843">
                  <c:v>3.8366463802199999</c:v>
                </c:pt>
                <c:pt idx="19844">
                  <c:v>3.7900163147799999</c:v>
                </c:pt>
                <c:pt idx="19845">
                  <c:v>3.7562476400699998</c:v>
                </c:pt>
                <c:pt idx="19846">
                  <c:v>3.8808420537799999</c:v>
                </c:pt>
                <c:pt idx="19847">
                  <c:v>4.0033501867199996</c:v>
                </c:pt>
                <c:pt idx="19848">
                  <c:v>3.8950352939799999</c:v>
                </c:pt>
                <c:pt idx="19849">
                  <c:v>3.76959422406</c:v>
                </c:pt>
                <c:pt idx="19850">
                  <c:v>3.7604327984900001</c:v>
                </c:pt>
                <c:pt idx="19851">
                  <c:v>3.7762392739399999</c:v>
                </c:pt>
                <c:pt idx="19852">
                  <c:v>3.68082518218</c:v>
                </c:pt>
                <c:pt idx="19853">
                  <c:v>3.7260761376899998</c:v>
                </c:pt>
                <c:pt idx="19854">
                  <c:v>3.6266037346700002</c:v>
                </c:pt>
                <c:pt idx="19855">
                  <c:v>3.5290554167499999</c:v>
                </c:pt>
                <c:pt idx="19856">
                  <c:v>3.3295547912700001</c:v>
                </c:pt>
                <c:pt idx="19857">
                  <c:v>3.46958311185</c:v>
                </c:pt>
                <c:pt idx="19858">
                  <c:v>3.2858536166699999</c:v>
                </c:pt>
                <c:pt idx="19859">
                  <c:v>3.6486970922699999</c:v>
                </c:pt>
                <c:pt idx="19860">
                  <c:v>3.8290302887499998</c:v>
                </c:pt>
                <c:pt idx="19861">
                  <c:v>4.0776441508100003</c:v>
                </c:pt>
                <c:pt idx="19862">
                  <c:v>4.2775915306399996</c:v>
                </c:pt>
                <c:pt idx="19863">
                  <c:v>4.4466150979299996</c:v>
                </c:pt>
                <c:pt idx="19864">
                  <c:v>4.4840685633200001</c:v>
                </c:pt>
                <c:pt idx="19865">
                  <c:v>4.4501962523699996</c:v>
                </c:pt>
                <c:pt idx="19866">
                  <c:v>4.4390852431900001</c:v>
                </c:pt>
                <c:pt idx="19867">
                  <c:v>4.4658765945400001</c:v>
                </c:pt>
                <c:pt idx="19868">
                  <c:v>4.5206654902399999</c:v>
                </c:pt>
                <c:pt idx="19869">
                  <c:v>4.5376523963100004</c:v>
                </c:pt>
                <c:pt idx="19870">
                  <c:v>4.5360498439299999</c:v>
                </c:pt>
                <c:pt idx="19871">
                  <c:v>4.52362230496</c:v>
                </c:pt>
                <c:pt idx="19872">
                  <c:v>4.5002947397000002</c:v>
                </c:pt>
                <c:pt idx="19873">
                  <c:v>4.4437883997699998</c:v>
                </c:pt>
                <c:pt idx="19874">
                  <c:v>4.38359115051</c:v>
                </c:pt>
                <c:pt idx="19875">
                  <c:v>4.3243514483999999</c:v>
                </c:pt>
                <c:pt idx="19876">
                  <c:v>4.3524093042100001</c:v>
                </c:pt>
                <c:pt idx="19877">
                  <c:v>4.3449706387399996</c:v>
                </c:pt>
                <c:pt idx="19878">
                  <c:v>4.3388444446100003</c:v>
                </c:pt>
                <c:pt idx="19879">
                  <c:v>4.3430517216900002</c:v>
                </c:pt>
                <c:pt idx="19880">
                  <c:v>4.3376917490500002</c:v>
                </c:pt>
                <c:pt idx="19881">
                  <c:v>4.2890443894899999</c:v>
                </c:pt>
                <c:pt idx="19882">
                  <c:v>4.0808352719699998</c:v>
                </c:pt>
                <c:pt idx="19883">
                  <c:v>4.0005911559499996</c:v>
                </c:pt>
                <c:pt idx="19884">
                  <c:v>3.99697555899</c:v>
                </c:pt>
                <c:pt idx="19885">
                  <c:v>3.9142829054599999</c:v>
                </c:pt>
                <c:pt idx="19886">
                  <c:v>3.7171572692999999</c:v>
                </c:pt>
                <c:pt idx="19887">
                  <c:v>3.7932651117499998</c:v>
                </c:pt>
                <c:pt idx="19888">
                  <c:v>3.7573919943699998</c:v>
                </c:pt>
                <c:pt idx="19889">
                  <c:v>3.81022390492</c:v>
                </c:pt>
                <c:pt idx="19890">
                  <c:v>3.7172225196399999</c:v>
                </c:pt>
                <c:pt idx="19891">
                  <c:v>3.5549192167800001</c:v>
                </c:pt>
                <c:pt idx="19892">
                  <c:v>3.42035444906</c:v>
                </c:pt>
                <c:pt idx="19893">
                  <c:v>3.2762576020299998</c:v>
                </c:pt>
                <c:pt idx="19894">
                  <c:v>3.16757075128</c:v>
                </c:pt>
                <c:pt idx="19895">
                  <c:v>3.1377852230099998</c:v>
                </c:pt>
                <c:pt idx="19896">
                  <c:v>3.1092743181400002</c:v>
                </c:pt>
                <c:pt idx="19897">
                  <c:v>3.0449259471499999</c:v>
                </c:pt>
                <c:pt idx="19898">
                  <c:v>3.07742374535</c:v>
                </c:pt>
                <c:pt idx="19899">
                  <c:v>3.1719440197000002</c:v>
                </c:pt>
                <c:pt idx="19900">
                  <c:v>3.21944100289</c:v>
                </c:pt>
                <c:pt idx="19901">
                  <c:v>3.5042119967500001</c:v>
                </c:pt>
                <c:pt idx="19902">
                  <c:v>3.7768560740699999</c:v>
                </c:pt>
                <c:pt idx="19903">
                  <c:v>3.3883849744500001</c:v>
                </c:pt>
                <c:pt idx="19904">
                  <c:v>2.5191094484900001</c:v>
                </c:pt>
                <c:pt idx="19905">
                  <c:v>2.2307434115200002</c:v>
                </c:pt>
                <c:pt idx="19906">
                  <c:v>2.1213003614799999</c:v>
                </c:pt>
                <c:pt idx="19907">
                  <c:v>2.0064278993500002</c:v>
                </c:pt>
                <c:pt idx="19908">
                  <c:v>2.0940395667499998</c:v>
                </c:pt>
                <c:pt idx="19909">
                  <c:v>2.0937056489199999</c:v>
                </c:pt>
                <c:pt idx="19910">
                  <c:v>2.0897793905299999</c:v>
                </c:pt>
                <c:pt idx="19911">
                  <c:v>2.09015690289</c:v>
                </c:pt>
                <c:pt idx="19912">
                  <c:v>2.2719751545600002</c:v>
                </c:pt>
                <c:pt idx="19913">
                  <c:v>2.1950994954</c:v>
                </c:pt>
                <c:pt idx="19914">
                  <c:v>2.1091692958000001</c:v>
                </c:pt>
                <c:pt idx="19915">
                  <c:v>2.2610358926199998</c:v>
                </c:pt>
                <c:pt idx="19916">
                  <c:v>2.3780754364100001</c:v>
                </c:pt>
                <c:pt idx="19917">
                  <c:v>2.6660883534600002</c:v>
                </c:pt>
                <c:pt idx="19918">
                  <c:v>2.59299665126</c:v>
                </c:pt>
                <c:pt idx="19919">
                  <c:v>2.5362551778300002</c:v>
                </c:pt>
                <c:pt idx="19920">
                  <c:v>2.4748926794999999</c:v>
                </c:pt>
                <c:pt idx="19921">
                  <c:v>2.4890644930799999</c:v>
                </c:pt>
                <c:pt idx="19922">
                  <c:v>2.54039029041</c:v>
                </c:pt>
                <c:pt idx="19923">
                  <c:v>2.6865303597399999</c:v>
                </c:pt>
                <c:pt idx="19924">
                  <c:v>2.5183323299699998</c:v>
                </c:pt>
                <c:pt idx="19925">
                  <c:v>2.4952839924400001</c:v>
                </c:pt>
                <c:pt idx="19926">
                  <c:v>2.4130700707699999</c:v>
                </c:pt>
                <c:pt idx="19927">
                  <c:v>2.02539971157</c:v>
                </c:pt>
                <c:pt idx="19928">
                  <c:v>1.7139313871499999</c:v>
                </c:pt>
                <c:pt idx="19929">
                  <c:v>1.6156698812600001</c:v>
                </c:pt>
                <c:pt idx="19930">
                  <c:v>1.51185476163</c:v>
                </c:pt>
                <c:pt idx="19931">
                  <c:v>1.65076868714</c:v>
                </c:pt>
                <c:pt idx="19932">
                  <c:v>1.64128438957</c:v>
                </c:pt>
                <c:pt idx="19933">
                  <c:v>1.8272054919</c:v>
                </c:pt>
                <c:pt idx="19934">
                  <c:v>1.774874936</c:v>
                </c:pt>
                <c:pt idx="19935">
                  <c:v>1.6980693036300001</c:v>
                </c:pt>
                <c:pt idx="19936">
                  <c:v>1.6544102602499999</c:v>
                </c:pt>
                <c:pt idx="19937">
                  <c:v>1.7411565308600001</c:v>
                </c:pt>
                <c:pt idx="19938">
                  <c:v>1.8081828103599999</c:v>
                </c:pt>
                <c:pt idx="19939">
                  <c:v>1.97520523199</c:v>
                </c:pt>
                <c:pt idx="19940">
                  <c:v>2.1975404587599998</c:v>
                </c:pt>
                <c:pt idx="19941">
                  <c:v>2.47239609904</c:v>
                </c:pt>
                <c:pt idx="19942">
                  <c:v>2.5376832979200001</c:v>
                </c:pt>
                <c:pt idx="19943">
                  <c:v>2.55394927104</c:v>
                </c:pt>
                <c:pt idx="19944">
                  <c:v>2.6164731754499999</c:v>
                </c:pt>
                <c:pt idx="19945">
                  <c:v>2.6130878374500002</c:v>
                </c:pt>
                <c:pt idx="19946">
                  <c:v>2.71285003832</c:v>
                </c:pt>
                <c:pt idx="19947">
                  <c:v>2.9264018574000001</c:v>
                </c:pt>
                <c:pt idx="19948">
                  <c:v>3.1146057903800002</c:v>
                </c:pt>
                <c:pt idx="19949">
                  <c:v>3.2271646126000002</c:v>
                </c:pt>
                <c:pt idx="19950">
                  <c:v>3.2534977952099999</c:v>
                </c:pt>
                <c:pt idx="19951">
                  <c:v>2.8804657553499999</c:v>
                </c:pt>
                <c:pt idx="19952">
                  <c:v>2.78231787555</c:v>
                </c:pt>
                <c:pt idx="19953">
                  <c:v>2.8871618887800001</c:v>
                </c:pt>
                <c:pt idx="19954">
                  <c:v>3.03542602977</c:v>
                </c:pt>
                <c:pt idx="19955">
                  <c:v>3.0696254017000002</c:v>
                </c:pt>
                <c:pt idx="19956">
                  <c:v>3.0822108896899998</c:v>
                </c:pt>
                <c:pt idx="19957">
                  <c:v>3.2713939274600001</c:v>
                </c:pt>
                <c:pt idx="19958">
                  <c:v>3.3421081079500001</c:v>
                </c:pt>
                <c:pt idx="19959">
                  <c:v>3.6667054005700002</c:v>
                </c:pt>
                <c:pt idx="19960">
                  <c:v>4.2942113054100002</c:v>
                </c:pt>
                <c:pt idx="19961">
                  <c:v>4.4416231901599996</c:v>
                </c:pt>
                <c:pt idx="19962">
                  <c:v>4.46873605533</c:v>
                </c:pt>
                <c:pt idx="19963">
                  <c:v>4.4427889406699999</c:v>
                </c:pt>
                <c:pt idx="19964">
                  <c:v>4.4145303479300004</c:v>
                </c:pt>
                <c:pt idx="19965">
                  <c:v>4.42501747747</c:v>
                </c:pt>
                <c:pt idx="19966">
                  <c:v>4.4463321998799996</c:v>
                </c:pt>
                <c:pt idx="19967">
                  <c:v>4.5174154229200001</c:v>
                </c:pt>
                <c:pt idx="19968">
                  <c:v>4.5817436096200002</c:v>
                </c:pt>
                <c:pt idx="19969">
                  <c:v>4.6111383853500003</c:v>
                </c:pt>
                <c:pt idx="19970">
                  <c:v>4.7025674207100003</c:v>
                </c:pt>
                <c:pt idx="19971">
                  <c:v>4.9311078150299998</c:v>
                </c:pt>
                <c:pt idx="19972">
                  <c:v>5.1781474159699998</c:v>
                </c:pt>
                <c:pt idx="19973">
                  <c:v>5.3814952911800003</c:v>
                </c:pt>
                <c:pt idx="19974">
                  <c:v>5.52501402548</c:v>
                </c:pt>
                <c:pt idx="19975">
                  <c:v>5.68193678021</c:v>
                </c:pt>
                <c:pt idx="19976">
                  <c:v>5.4742054319399998</c:v>
                </c:pt>
                <c:pt idx="19977">
                  <c:v>5.1175549918499996</c:v>
                </c:pt>
                <c:pt idx="19978">
                  <c:v>4.8849434351900003</c:v>
                </c:pt>
                <c:pt idx="19979">
                  <c:v>5.3738828588300001</c:v>
                </c:pt>
                <c:pt idx="19980">
                  <c:v>5.69260061619</c:v>
                </c:pt>
                <c:pt idx="19981">
                  <c:v>5.7281106335400001</c:v>
                </c:pt>
                <c:pt idx="19982">
                  <c:v>5.70847771634</c:v>
                </c:pt>
                <c:pt idx="19983">
                  <c:v>5.6509960832999999</c:v>
                </c:pt>
                <c:pt idx="19984">
                  <c:v>5.6471565847000003</c:v>
                </c:pt>
                <c:pt idx="19985">
                  <c:v>5.6449962862299996</c:v>
                </c:pt>
                <c:pt idx="19986">
                  <c:v>5.63548518203</c:v>
                </c:pt>
                <c:pt idx="19987">
                  <c:v>5.6266613220200004</c:v>
                </c:pt>
                <c:pt idx="19988">
                  <c:v>5.6081205055899996</c:v>
                </c:pt>
                <c:pt idx="19989">
                  <c:v>5.5374437646299999</c:v>
                </c:pt>
                <c:pt idx="19990">
                  <c:v>5.4499593729500004</c:v>
                </c:pt>
                <c:pt idx="19991">
                  <c:v>5.3554932182400004</c:v>
                </c:pt>
                <c:pt idx="19992">
                  <c:v>5.31913602859</c:v>
                </c:pt>
                <c:pt idx="19993">
                  <c:v>5.2519004427500002</c:v>
                </c:pt>
                <c:pt idx="19994">
                  <c:v>5.3173570795399998</c:v>
                </c:pt>
                <c:pt idx="19995">
                  <c:v>5.46912214428</c:v>
                </c:pt>
                <c:pt idx="19996">
                  <c:v>5.5578709033100004</c:v>
                </c:pt>
                <c:pt idx="19997">
                  <c:v>5.6836094452600001</c:v>
                </c:pt>
                <c:pt idx="19998">
                  <c:v>5.9373577951599996</c:v>
                </c:pt>
                <c:pt idx="19999">
                  <c:v>6.2523691063399998</c:v>
                </c:pt>
                <c:pt idx="20000">
                  <c:v>6.4485892474300002</c:v>
                </c:pt>
                <c:pt idx="20001">
                  <c:v>6.5960593644100003</c:v>
                </c:pt>
                <c:pt idx="20002">
                  <c:v>6.51110284639</c:v>
                </c:pt>
                <c:pt idx="20003">
                  <c:v>6.3096393427299997</c:v>
                </c:pt>
                <c:pt idx="20004">
                  <c:v>6.5083589062099998</c:v>
                </c:pt>
                <c:pt idx="20005">
                  <c:v>6.6551042542600003</c:v>
                </c:pt>
                <c:pt idx="20006">
                  <c:v>6.8040114220600003</c:v>
                </c:pt>
                <c:pt idx="20007">
                  <c:v>7.1166559221699996</c:v>
                </c:pt>
                <c:pt idx="20008">
                  <c:v>7.1265105007500003</c:v>
                </c:pt>
                <c:pt idx="20009">
                  <c:v>7.3158214508899997</c:v>
                </c:pt>
                <c:pt idx="20010">
                  <c:v>7.4479348706800002</c:v>
                </c:pt>
                <c:pt idx="20011">
                  <c:v>7.4742119440100003</c:v>
                </c:pt>
                <c:pt idx="20012">
                  <c:v>7.5779493984900004</c:v>
                </c:pt>
                <c:pt idx="20013">
                  <c:v>7.6428124684499998</c:v>
                </c:pt>
                <c:pt idx="20014">
                  <c:v>7.7604967920199996</c:v>
                </c:pt>
                <c:pt idx="20015">
                  <c:v>8.1888688688200002</c:v>
                </c:pt>
                <c:pt idx="20016">
                  <c:v>8.0615511240999993</c:v>
                </c:pt>
                <c:pt idx="20017">
                  <c:v>7.3469223487499997</c:v>
                </c:pt>
                <c:pt idx="20018">
                  <c:v>6.39769782734</c:v>
                </c:pt>
                <c:pt idx="20019">
                  <c:v>6.0241520996200002</c:v>
                </c:pt>
                <c:pt idx="20020">
                  <c:v>5.8878661507199999</c:v>
                </c:pt>
                <c:pt idx="20021">
                  <c:v>5.6666780795599996</c:v>
                </c:pt>
                <c:pt idx="20022">
                  <c:v>5.4558436637699996</c:v>
                </c:pt>
                <c:pt idx="20023">
                  <c:v>5.3173091499999998</c:v>
                </c:pt>
                <c:pt idx="20024">
                  <c:v>5.0468733930200003</c:v>
                </c:pt>
                <c:pt idx="20025">
                  <c:v>5.1352176356400001</c:v>
                </c:pt>
                <c:pt idx="20026">
                  <c:v>5.3377988858099998</c:v>
                </c:pt>
                <c:pt idx="20027">
                  <c:v>5.1315579361300001</c:v>
                </c:pt>
                <c:pt idx="20028">
                  <c:v>4.9305390029499998</c:v>
                </c:pt>
                <c:pt idx="20029">
                  <c:v>4.72502441404</c:v>
                </c:pt>
                <c:pt idx="20030">
                  <c:v>4.5459317214899997</c:v>
                </c:pt>
                <c:pt idx="20031">
                  <c:v>4.6578478466600002</c:v>
                </c:pt>
                <c:pt idx="20032">
                  <c:v>4.6429991360400003</c:v>
                </c:pt>
                <c:pt idx="20033">
                  <c:v>4.4885864583900004</c:v>
                </c:pt>
                <c:pt idx="20034">
                  <c:v>4.4751067939900002</c:v>
                </c:pt>
                <c:pt idx="20035">
                  <c:v>4.3752987853500001</c:v>
                </c:pt>
                <c:pt idx="20036">
                  <c:v>4.5070184951499996</c:v>
                </c:pt>
                <c:pt idx="20037">
                  <c:v>4.5006275824899999</c:v>
                </c:pt>
                <c:pt idx="20038">
                  <c:v>4.3935824021699998</c:v>
                </c:pt>
                <c:pt idx="20039">
                  <c:v>4.3614700597200002</c:v>
                </c:pt>
                <c:pt idx="20040">
                  <c:v>4.37939263144</c:v>
                </c:pt>
                <c:pt idx="20041">
                  <c:v>4.4580796772799998</c:v>
                </c:pt>
                <c:pt idx="20042">
                  <c:v>4.5868464154500002</c:v>
                </c:pt>
                <c:pt idx="20043">
                  <c:v>4.7546619583399998</c:v>
                </c:pt>
                <c:pt idx="20044">
                  <c:v>4.8520339512800001</c:v>
                </c:pt>
                <c:pt idx="20045">
                  <c:v>4.9157185477900001</c:v>
                </c:pt>
                <c:pt idx="20046">
                  <c:v>4.7664265130499999</c:v>
                </c:pt>
                <c:pt idx="20047">
                  <c:v>4.4694577201000003</c:v>
                </c:pt>
                <c:pt idx="20048">
                  <c:v>4.4161980872299997</c:v>
                </c:pt>
                <c:pt idx="20049">
                  <c:v>4.2850380754500002</c:v>
                </c:pt>
                <c:pt idx="20050">
                  <c:v>4.0797557799200002</c:v>
                </c:pt>
                <c:pt idx="20051">
                  <c:v>3.9379405973899999</c:v>
                </c:pt>
                <c:pt idx="20052">
                  <c:v>3.8567670514499999</c:v>
                </c:pt>
                <c:pt idx="20053">
                  <c:v>3.74357158277</c:v>
                </c:pt>
                <c:pt idx="20054">
                  <c:v>4.0549937168600003</c:v>
                </c:pt>
                <c:pt idx="20055">
                  <c:v>3.9911552693200001</c:v>
                </c:pt>
                <c:pt idx="20056">
                  <c:v>4.0172631890700004</c:v>
                </c:pt>
                <c:pt idx="20057">
                  <c:v>3.9173774020600001</c:v>
                </c:pt>
                <c:pt idx="20058">
                  <c:v>3.8221832330300001</c:v>
                </c:pt>
                <c:pt idx="20059">
                  <c:v>3.7945337927899998</c:v>
                </c:pt>
                <c:pt idx="20060">
                  <c:v>3.7854592099</c:v>
                </c:pt>
                <c:pt idx="20061">
                  <c:v>3.6865597156300001</c:v>
                </c:pt>
                <c:pt idx="20062">
                  <c:v>3.5484843966900002</c:v>
                </c:pt>
                <c:pt idx="20063">
                  <c:v>3.48238593047</c:v>
                </c:pt>
                <c:pt idx="20064">
                  <c:v>3.4577171390100001</c:v>
                </c:pt>
                <c:pt idx="20065">
                  <c:v>3.4361890431700002</c:v>
                </c:pt>
                <c:pt idx="20066">
                  <c:v>3.4218715830200002</c:v>
                </c:pt>
                <c:pt idx="20067">
                  <c:v>3.3344214235999998</c:v>
                </c:pt>
                <c:pt idx="20068">
                  <c:v>3.2662207455900001</c:v>
                </c:pt>
                <c:pt idx="20069">
                  <c:v>3.7021605115999998</c:v>
                </c:pt>
                <c:pt idx="20070">
                  <c:v>3.9805692507199999</c:v>
                </c:pt>
                <c:pt idx="20071">
                  <c:v>4.6925570747499998</c:v>
                </c:pt>
                <c:pt idx="20072">
                  <c:v>5.4178854346899996</c:v>
                </c:pt>
                <c:pt idx="20073">
                  <c:v>5.64711874233</c:v>
                </c:pt>
                <c:pt idx="20074">
                  <c:v>5.8270039060599998</c:v>
                </c:pt>
                <c:pt idx="20075">
                  <c:v>5.9193227220700004</c:v>
                </c:pt>
                <c:pt idx="20076">
                  <c:v>5.8204033110099997</c:v>
                </c:pt>
                <c:pt idx="20077">
                  <c:v>5.8333093400299996</c:v>
                </c:pt>
                <c:pt idx="20078">
                  <c:v>5.8410500353400003</c:v>
                </c:pt>
                <c:pt idx="20079">
                  <c:v>5.8261572414299998</c:v>
                </c:pt>
                <c:pt idx="20080">
                  <c:v>5.7741824153900003</c:v>
                </c:pt>
                <c:pt idx="20081">
                  <c:v>5.7055453979499999</c:v>
                </c:pt>
                <c:pt idx="20082">
                  <c:v>5.6094889033799999</c:v>
                </c:pt>
                <c:pt idx="20083">
                  <c:v>5.4815642481899998</c:v>
                </c:pt>
                <c:pt idx="20084">
                  <c:v>5.4084664688400004</c:v>
                </c:pt>
                <c:pt idx="20085">
                  <c:v>5.3757392583500003</c:v>
                </c:pt>
                <c:pt idx="20086">
                  <c:v>5.3220318464599998</c:v>
                </c:pt>
                <c:pt idx="20087">
                  <c:v>5.3137469568100002</c:v>
                </c:pt>
                <c:pt idx="20088">
                  <c:v>5.2704078776200003</c:v>
                </c:pt>
                <c:pt idx="20089">
                  <c:v>5.2220411040699997</c:v>
                </c:pt>
                <c:pt idx="20090">
                  <c:v>5.1744355568199998</c:v>
                </c:pt>
                <c:pt idx="20091">
                  <c:v>5.1543381553899996</c:v>
                </c:pt>
                <c:pt idx="20092">
                  <c:v>5.1332935739999996</c:v>
                </c:pt>
                <c:pt idx="20093">
                  <c:v>5.2311807371299999</c:v>
                </c:pt>
                <c:pt idx="20094">
                  <c:v>5.3813055677500001</c:v>
                </c:pt>
                <c:pt idx="20095">
                  <c:v>5.4067191129000003</c:v>
                </c:pt>
                <c:pt idx="20096">
                  <c:v>5.4573911552399998</c:v>
                </c:pt>
                <c:pt idx="20097">
                  <c:v>5.7292910983400001</c:v>
                </c:pt>
                <c:pt idx="20098">
                  <c:v>5.9192729642300002</c:v>
                </c:pt>
                <c:pt idx="20099">
                  <c:v>5.8044528922599996</c:v>
                </c:pt>
                <c:pt idx="20100">
                  <c:v>5.0226228841599996</c:v>
                </c:pt>
                <c:pt idx="20101">
                  <c:v>5.1119653144399999</c:v>
                </c:pt>
                <c:pt idx="20102">
                  <c:v>5.3771698062400004</c:v>
                </c:pt>
                <c:pt idx="20103">
                  <c:v>5.6389653638299997</c:v>
                </c:pt>
                <c:pt idx="20104">
                  <c:v>4.8870172184699996</c:v>
                </c:pt>
                <c:pt idx="20105">
                  <c:v>4.8788403691099997</c:v>
                </c:pt>
                <c:pt idx="20106">
                  <c:v>4.8436273868299997</c:v>
                </c:pt>
                <c:pt idx="20107">
                  <c:v>4.96541538493</c:v>
                </c:pt>
                <c:pt idx="20108">
                  <c:v>5.0576383151600002</c:v>
                </c:pt>
                <c:pt idx="20109">
                  <c:v>4.9738675969399999</c:v>
                </c:pt>
                <c:pt idx="20110">
                  <c:v>4.9419710534299996</c:v>
                </c:pt>
                <c:pt idx="20111">
                  <c:v>4.8299649543600003</c:v>
                </c:pt>
                <c:pt idx="20112">
                  <c:v>4.6363888495700003</c:v>
                </c:pt>
                <c:pt idx="20113">
                  <c:v>4.5659533895399997</c:v>
                </c:pt>
                <c:pt idx="20114">
                  <c:v>4.5960625735600003</c:v>
                </c:pt>
                <c:pt idx="20115">
                  <c:v>4.6995316919599999</c:v>
                </c:pt>
                <c:pt idx="20116">
                  <c:v>4.8358472371300003</c:v>
                </c:pt>
                <c:pt idx="20117">
                  <c:v>4.8612280373900001</c:v>
                </c:pt>
                <c:pt idx="20118">
                  <c:v>4.9507884170800001</c:v>
                </c:pt>
                <c:pt idx="20119">
                  <c:v>4.7074797689399999</c:v>
                </c:pt>
                <c:pt idx="20120">
                  <c:v>4.6674154033199997</c:v>
                </c:pt>
                <c:pt idx="20121">
                  <c:v>4.4759071434699997</c:v>
                </c:pt>
                <c:pt idx="20122">
                  <c:v>4.2674224602499997</c:v>
                </c:pt>
                <c:pt idx="20123">
                  <c:v>4.1256093117799999</c:v>
                </c:pt>
                <c:pt idx="20124">
                  <c:v>3.84113192441</c:v>
                </c:pt>
                <c:pt idx="20125">
                  <c:v>3.6397561779399998</c:v>
                </c:pt>
                <c:pt idx="20126">
                  <c:v>3.4982224550400001</c:v>
                </c:pt>
                <c:pt idx="20127">
                  <c:v>3.4399070271799999</c:v>
                </c:pt>
                <c:pt idx="20128">
                  <c:v>3.37414457173</c:v>
                </c:pt>
                <c:pt idx="20129">
                  <c:v>3.3341109483800002</c:v>
                </c:pt>
                <c:pt idx="20130">
                  <c:v>3.29158501657</c:v>
                </c:pt>
                <c:pt idx="20131">
                  <c:v>3.6198745784000002</c:v>
                </c:pt>
                <c:pt idx="20132">
                  <c:v>3.69413572775</c:v>
                </c:pt>
                <c:pt idx="20133">
                  <c:v>3.8141382130000001</c:v>
                </c:pt>
                <c:pt idx="20134">
                  <c:v>3.8626577772599999</c:v>
                </c:pt>
                <c:pt idx="20135">
                  <c:v>3.8680682790400001</c:v>
                </c:pt>
                <c:pt idx="20136">
                  <c:v>3.9594688063399999</c:v>
                </c:pt>
                <c:pt idx="20137">
                  <c:v>3.9803893178499998</c:v>
                </c:pt>
                <c:pt idx="20138">
                  <c:v>3.65406017282</c:v>
                </c:pt>
                <c:pt idx="20139">
                  <c:v>3.8023843503000001</c:v>
                </c:pt>
                <c:pt idx="20140">
                  <c:v>4.0340263650699999</c:v>
                </c:pt>
                <c:pt idx="20141">
                  <c:v>4.2740230864599997</c:v>
                </c:pt>
                <c:pt idx="20142">
                  <c:v>4.2765508029000001</c:v>
                </c:pt>
                <c:pt idx="20143">
                  <c:v>4.4010149190599996</c:v>
                </c:pt>
                <c:pt idx="20144">
                  <c:v>4.3567240582500002</c:v>
                </c:pt>
                <c:pt idx="20145">
                  <c:v>3.9563300662400001</c:v>
                </c:pt>
                <c:pt idx="20146">
                  <c:v>3.6250347927200002</c:v>
                </c:pt>
                <c:pt idx="20147">
                  <c:v>3.78006694784</c:v>
                </c:pt>
                <c:pt idx="20148">
                  <c:v>3.6071995485900001</c:v>
                </c:pt>
                <c:pt idx="20149">
                  <c:v>3.5925068986399999</c:v>
                </c:pt>
                <c:pt idx="20150">
                  <c:v>3.7400303850099998</c:v>
                </c:pt>
                <c:pt idx="20151">
                  <c:v>3.9370206589999999</c:v>
                </c:pt>
                <c:pt idx="20152">
                  <c:v>3.9024787286699998</c:v>
                </c:pt>
                <c:pt idx="20153">
                  <c:v>3.7672827203899999</c:v>
                </c:pt>
                <c:pt idx="20154">
                  <c:v>3.7021490458200002</c:v>
                </c:pt>
                <c:pt idx="20155">
                  <c:v>3.6437556256599999</c:v>
                </c:pt>
                <c:pt idx="20156">
                  <c:v>3.6916318061100002</c:v>
                </c:pt>
                <c:pt idx="20157">
                  <c:v>3.70606444577</c:v>
                </c:pt>
                <c:pt idx="20158">
                  <c:v>3.88700298439</c:v>
                </c:pt>
                <c:pt idx="20159">
                  <c:v>4.4357191919699996</c:v>
                </c:pt>
                <c:pt idx="20160">
                  <c:v>4.8672706004300004</c:v>
                </c:pt>
                <c:pt idx="20161">
                  <c:v>5.2429315826499998</c:v>
                </c:pt>
                <c:pt idx="20162">
                  <c:v>5.5011348009800001</c:v>
                </c:pt>
                <c:pt idx="20163">
                  <c:v>6.0217031428499999</c:v>
                </c:pt>
                <c:pt idx="20164">
                  <c:v>6.2911451329699997</c:v>
                </c:pt>
                <c:pt idx="20165">
                  <c:v>6.4034295453699999</c:v>
                </c:pt>
                <c:pt idx="20166">
                  <c:v>6.4005926950000003</c:v>
                </c:pt>
                <c:pt idx="20167">
                  <c:v>6.4492061209299996</c:v>
                </c:pt>
                <c:pt idx="20168">
                  <c:v>6.6994293820899999</c:v>
                </c:pt>
                <c:pt idx="20169">
                  <c:v>6.8763845521900002</c:v>
                </c:pt>
                <c:pt idx="20170">
                  <c:v>7.1214132712899998</c:v>
                </c:pt>
                <c:pt idx="20171">
                  <c:v>7.5313311264499996</c:v>
                </c:pt>
                <c:pt idx="20172">
                  <c:v>7.93438224339</c:v>
                </c:pt>
                <c:pt idx="20173">
                  <c:v>7.8785915810200002</c:v>
                </c:pt>
                <c:pt idx="20174">
                  <c:v>7.9900522472200004</c:v>
                </c:pt>
                <c:pt idx="20175">
                  <c:v>8.0298541176799993</c:v>
                </c:pt>
                <c:pt idx="20176">
                  <c:v>8.0843754477100003</c:v>
                </c:pt>
                <c:pt idx="20177">
                  <c:v>8.1686926747899999</c:v>
                </c:pt>
                <c:pt idx="20178">
                  <c:v>8.2321815295</c:v>
                </c:pt>
                <c:pt idx="20179">
                  <c:v>8.2814027263399996</c:v>
                </c:pt>
                <c:pt idx="20180">
                  <c:v>8.3189587889500007</c:v>
                </c:pt>
                <c:pt idx="20181">
                  <c:v>8.2926189401200006</c:v>
                </c:pt>
                <c:pt idx="20182">
                  <c:v>8.26557996889</c:v>
                </c:pt>
                <c:pt idx="20183">
                  <c:v>8.3844101626699992</c:v>
                </c:pt>
                <c:pt idx="20184">
                  <c:v>7.9240604269399997</c:v>
                </c:pt>
                <c:pt idx="20185">
                  <c:v>7.4415146203500004</c:v>
                </c:pt>
                <c:pt idx="20186">
                  <c:v>7.2920627728599996</c:v>
                </c:pt>
                <c:pt idx="20187">
                  <c:v>7.5934466268099996</c:v>
                </c:pt>
                <c:pt idx="20188">
                  <c:v>7.9242682635700001</c:v>
                </c:pt>
                <c:pt idx="20189">
                  <c:v>7.8296359670199998</c:v>
                </c:pt>
                <c:pt idx="20190">
                  <c:v>7.3766303068200001</c:v>
                </c:pt>
                <c:pt idx="20191">
                  <c:v>7.3866717076299997</c:v>
                </c:pt>
                <c:pt idx="20192">
                  <c:v>7.3454420919599999</c:v>
                </c:pt>
                <c:pt idx="20193">
                  <c:v>7.3664631084099996</c:v>
                </c:pt>
                <c:pt idx="20194">
                  <c:v>7.4196596005400002</c:v>
                </c:pt>
                <c:pt idx="20195">
                  <c:v>7.5441941769499996</c:v>
                </c:pt>
                <c:pt idx="20196">
                  <c:v>7.5068432698200001</c:v>
                </c:pt>
                <c:pt idx="20197">
                  <c:v>7.3975643258700003</c:v>
                </c:pt>
                <c:pt idx="20198">
                  <c:v>7.3289791857499997</c:v>
                </c:pt>
                <c:pt idx="20199">
                  <c:v>7.3049286101400002</c:v>
                </c:pt>
                <c:pt idx="20200">
                  <c:v>7.3132492668199998</c:v>
                </c:pt>
                <c:pt idx="20201">
                  <c:v>6.99380220892</c:v>
                </c:pt>
                <c:pt idx="20202">
                  <c:v>6.8357056111899999</c:v>
                </c:pt>
                <c:pt idx="20203">
                  <c:v>6.7721839270500004</c:v>
                </c:pt>
                <c:pt idx="20204">
                  <c:v>6.6641144365300002</c:v>
                </c:pt>
                <c:pt idx="20205">
                  <c:v>6.6244259291000001</c:v>
                </c:pt>
                <c:pt idx="20206">
                  <c:v>6.4021222740599999</c:v>
                </c:pt>
                <c:pt idx="20207">
                  <c:v>6.1921678963</c:v>
                </c:pt>
                <c:pt idx="20208">
                  <c:v>6.0581539896600001</c:v>
                </c:pt>
                <c:pt idx="20209">
                  <c:v>6.0047862948599997</c:v>
                </c:pt>
                <c:pt idx="20210">
                  <c:v>6.1346968590299999</c:v>
                </c:pt>
                <c:pt idx="20211">
                  <c:v>6.5659065772299998</c:v>
                </c:pt>
                <c:pt idx="20212">
                  <c:v>7.3914582484400002</c:v>
                </c:pt>
                <c:pt idx="20213">
                  <c:v>7.6463592149200004</c:v>
                </c:pt>
                <c:pt idx="20214">
                  <c:v>7.9697024385399997</c:v>
                </c:pt>
                <c:pt idx="20215">
                  <c:v>8.20714196646</c:v>
                </c:pt>
                <c:pt idx="20216">
                  <c:v>7.66908640719</c:v>
                </c:pt>
                <c:pt idx="20217">
                  <c:v>7.0739143098500001</c:v>
                </c:pt>
                <c:pt idx="20218">
                  <c:v>6.87034585398</c:v>
                </c:pt>
                <c:pt idx="20219">
                  <c:v>7.1953438993500001</c:v>
                </c:pt>
                <c:pt idx="20220">
                  <c:v>6.8181670738699998</c:v>
                </c:pt>
                <c:pt idx="20221">
                  <c:v>6.6541029176500004</c:v>
                </c:pt>
                <c:pt idx="20222">
                  <c:v>6.3918263253000003</c:v>
                </c:pt>
                <c:pt idx="20223">
                  <c:v>6.5322648561500003</c:v>
                </c:pt>
                <c:pt idx="20224">
                  <c:v>6.4736342173199999</c:v>
                </c:pt>
                <c:pt idx="20225">
                  <c:v>6.3316336574800003</c:v>
                </c:pt>
                <c:pt idx="20226">
                  <c:v>6.13466274527</c:v>
                </c:pt>
                <c:pt idx="20227">
                  <c:v>6.5817284689199997</c:v>
                </c:pt>
                <c:pt idx="20228">
                  <c:v>6.9764909185299997</c:v>
                </c:pt>
                <c:pt idx="20229">
                  <c:v>7.2755441774499996</c:v>
                </c:pt>
                <c:pt idx="20230">
                  <c:v>7.3671175098899999</c:v>
                </c:pt>
                <c:pt idx="20231">
                  <c:v>7.4748385446499999</c:v>
                </c:pt>
                <c:pt idx="20232">
                  <c:v>7.4971857353900004</c:v>
                </c:pt>
                <c:pt idx="20233">
                  <c:v>7.2331919174100001</c:v>
                </c:pt>
                <c:pt idx="20234">
                  <c:v>7.2661431612199996</c:v>
                </c:pt>
                <c:pt idx="20235">
                  <c:v>7.6564155664099998</c:v>
                </c:pt>
                <c:pt idx="20236">
                  <c:v>7.77463439961</c:v>
                </c:pt>
                <c:pt idx="20237">
                  <c:v>7.9082222923299996</c:v>
                </c:pt>
                <c:pt idx="20238">
                  <c:v>8.0966672934100004</c:v>
                </c:pt>
                <c:pt idx="20239">
                  <c:v>8.4091451966099999</c:v>
                </c:pt>
                <c:pt idx="20240">
                  <c:v>8.8252380386000002</c:v>
                </c:pt>
                <c:pt idx="20241">
                  <c:v>9.0139151245200004</c:v>
                </c:pt>
                <c:pt idx="20242">
                  <c:v>9.2355059881599999</c:v>
                </c:pt>
                <c:pt idx="20243">
                  <c:v>9.0587662710199996</c:v>
                </c:pt>
                <c:pt idx="20244">
                  <c:v>9.10741760276</c:v>
                </c:pt>
                <c:pt idx="20245">
                  <c:v>9.0214178898899995</c:v>
                </c:pt>
                <c:pt idx="20246">
                  <c:v>8.9007631337300008</c:v>
                </c:pt>
                <c:pt idx="20247">
                  <c:v>8.9662184372200002</c:v>
                </c:pt>
                <c:pt idx="20248">
                  <c:v>9.0040621587899992</c:v>
                </c:pt>
                <c:pt idx="20249">
                  <c:v>8.7860236519899999</c:v>
                </c:pt>
                <c:pt idx="20250">
                  <c:v>8.4102664462500005</c:v>
                </c:pt>
                <c:pt idx="20251">
                  <c:v>8.2930484450600002</c:v>
                </c:pt>
                <c:pt idx="20252">
                  <c:v>8.05104981707</c:v>
                </c:pt>
                <c:pt idx="20253">
                  <c:v>7.9030154585099996</c:v>
                </c:pt>
                <c:pt idx="20254">
                  <c:v>7.7328276410000001</c:v>
                </c:pt>
                <c:pt idx="20255">
                  <c:v>7.5669633555300004</c:v>
                </c:pt>
                <c:pt idx="20256">
                  <c:v>7.4844737388900002</c:v>
                </c:pt>
                <c:pt idx="20257">
                  <c:v>7.5873218187899996</c:v>
                </c:pt>
                <c:pt idx="20258">
                  <c:v>7.6860840855900001</c:v>
                </c:pt>
                <c:pt idx="20259">
                  <c:v>7.5623202845200002</c:v>
                </c:pt>
                <c:pt idx="20260">
                  <c:v>7.3694939591299997</c:v>
                </c:pt>
                <c:pt idx="20261">
                  <c:v>7.3327524501900001</c:v>
                </c:pt>
                <c:pt idx="20262">
                  <c:v>7.4268517630300002</c:v>
                </c:pt>
                <c:pt idx="20263">
                  <c:v>7.5068782460800003</c:v>
                </c:pt>
                <c:pt idx="20264">
                  <c:v>7.6845758321000002</c:v>
                </c:pt>
                <c:pt idx="20265">
                  <c:v>7.7459513306899996</c:v>
                </c:pt>
                <c:pt idx="20266">
                  <c:v>7.5478005153799996</c:v>
                </c:pt>
                <c:pt idx="20267">
                  <c:v>7.4097476598799998</c:v>
                </c:pt>
                <c:pt idx="20268">
                  <c:v>7.3174012662300001</c:v>
                </c:pt>
                <c:pt idx="20269">
                  <c:v>7.2132933832299999</c:v>
                </c:pt>
                <c:pt idx="20270">
                  <c:v>7.22111990389</c:v>
                </c:pt>
                <c:pt idx="20271">
                  <c:v>7.0917971923999996</c:v>
                </c:pt>
                <c:pt idx="20272">
                  <c:v>6.9515469129599996</c:v>
                </c:pt>
                <c:pt idx="20273">
                  <c:v>6.7436155591200002</c:v>
                </c:pt>
                <c:pt idx="20274">
                  <c:v>6.55854745234</c:v>
                </c:pt>
                <c:pt idx="20275">
                  <c:v>6.4851242413900003</c:v>
                </c:pt>
                <c:pt idx="20276">
                  <c:v>6.3801385999100004</c:v>
                </c:pt>
                <c:pt idx="20277">
                  <c:v>6.2670746314499999</c:v>
                </c:pt>
                <c:pt idx="20278">
                  <c:v>5.8598213509699999</c:v>
                </c:pt>
                <c:pt idx="20279">
                  <c:v>5.6208019239300002</c:v>
                </c:pt>
                <c:pt idx="20280">
                  <c:v>5.5923472070900004</c:v>
                </c:pt>
                <c:pt idx="20281">
                  <c:v>5.4141751397000002</c:v>
                </c:pt>
                <c:pt idx="20282">
                  <c:v>5.1875358593399996</c:v>
                </c:pt>
                <c:pt idx="20283">
                  <c:v>5.6695429614400004</c:v>
                </c:pt>
                <c:pt idx="20284">
                  <c:v>6.5591106986299996</c:v>
                </c:pt>
                <c:pt idx="20285">
                  <c:v>6.7795870063499999</c:v>
                </c:pt>
                <c:pt idx="20286">
                  <c:v>6.64730309677</c:v>
                </c:pt>
                <c:pt idx="20287">
                  <c:v>6.7347008854099997</c:v>
                </c:pt>
                <c:pt idx="20288">
                  <c:v>6.5908685057199996</c:v>
                </c:pt>
                <c:pt idx="20289">
                  <c:v>6.7847125994599997</c:v>
                </c:pt>
                <c:pt idx="20290">
                  <c:v>6.7559190368099999</c:v>
                </c:pt>
                <c:pt idx="20291">
                  <c:v>6.3557154059999998</c:v>
                </c:pt>
                <c:pt idx="20292">
                  <c:v>6.5667885204400003</c:v>
                </c:pt>
                <c:pt idx="20293">
                  <c:v>6.59618277546</c:v>
                </c:pt>
                <c:pt idx="20294">
                  <c:v>6.4885491141799996</c:v>
                </c:pt>
                <c:pt idx="20295">
                  <c:v>6.3801175292699996</c:v>
                </c:pt>
                <c:pt idx="20296">
                  <c:v>6.2431165101700001</c:v>
                </c:pt>
                <c:pt idx="20297">
                  <c:v>6.1041001667400003</c:v>
                </c:pt>
                <c:pt idx="20298">
                  <c:v>6.0822604741999999</c:v>
                </c:pt>
                <c:pt idx="20299">
                  <c:v>6.1374581291499997</c:v>
                </c:pt>
                <c:pt idx="20300">
                  <c:v>6.27770360336</c:v>
                </c:pt>
                <c:pt idx="20301">
                  <c:v>6.7496309428499996</c:v>
                </c:pt>
                <c:pt idx="20302">
                  <c:v>7.9549393762299996</c:v>
                </c:pt>
                <c:pt idx="20303">
                  <c:v>8.3261041977399994</c:v>
                </c:pt>
                <c:pt idx="20304">
                  <c:v>8.2774355093699992</c:v>
                </c:pt>
                <c:pt idx="20305">
                  <c:v>8.3556677951000005</c:v>
                </c:pt>
                <c:pt idx="20306">
                  <c:v>8.5638771193200007</c:v>
                </c:pt>
                <c:pt idx="20307">
                  <c:v>8.6418372274399999</c:v>
                </c:pt>
                <c:pt idx="20308">
                  <c:v>8.97656738439</c:v>
                </c:pt>
                <c:pt idx="20309">
                  <c:v>8.9147555441699993</c:v>
                </c:pt>
                <c:pt idx="20310">
                  <c:v>8.3204221181399998</c:v>
                </c:pt>
                <c:pt idx="20311">
                  <c:v>8.2337026980200001</c:v>
                </c:pt>
                <c:pt idx="20312">
                  <c:v>8.1622966686399998</c:v>
                </c:pt>
                <c:pt idx="20313">
                  <c:v>7.4292718392000001</c:v>
                </c:pt>
                <c:pt idx="20314">
                  <c:v>6.8786412699500001</c:v>
                </c:pt>
                <c:pt idx="20315">
                  <c:v>6.5683969702900002</c:v>
                </c:pt>
                <c:pt idx="20316">
                  <c:v>6.4040724250199998</c:v>
                </c:pt>
                <c:pt idx="20317">
                  <c:v>6.3114614401600004</c:v>
                </c:pt>
                <c:pt idx="20318">
                  <c:v>6.1030042686800003</c:v>
                </c:pt>
                <c:pt idx="20319">
                  <c:v>6.11339741904</c:v>
                </c:pt>
                <c:pt idx="20320">
                  <c:v>6.0416707924199997</c:v>
                </c:pt>
                <c:pt idx="20321">
                  <c:v>6.4721847944700004</c:v>
                </c:pt>
                <c:pt idx="20322">
                  <c:v>6.8318898057600004</c:v>
                </c:pt>
                <c:pt idx="20323">
                  <c:v>6.73190882867</c:v>
                </c:pt>
                <c:pt idx="20324">
                  <c:v>6.5691335509100002</c:v>
                </c:pt>
                <c:pt idx="20325">
                  <c:v>6.5321699256699999</c:v>
                </c:pt>
                <c:pt idx="20326">
                  <c:v>6.4933326617600002</c:v>
                </c:pt>
                <c:pt idx="20327">
                  <c:v>6.5435800689799999</c:v>
                </c:pt>
                <c:pt idx="20328">
                  <c:v>6.6657817818199998</c:v>
                </c:pt>
                <c:pt idx="20329">
                  <c:v>6.6985613165900002</c:v>
                </c:pt>
                <c:pt idx="20330">
                  <c:v>6.6234185932900003</c:v>
                </c:pt>
                <c:pt idx="20331">
                  <c:v>6.6965620341700003</c:v>
                </c:pt>
                <c:pt idx="20332">
                  <c:v>6.8752871149799999</c:v>
                </c:pt>
                <c:pt idx="20333">
                  <c:v>7.0831789594199996</c:v>
                </c:pt>
                <c:pt idx="20334">
                  <c:v>7.3085804509800001</c:v>
                </c:pt>
                <c:pt idx="20335">
                  <c:v>7.8552342391899996</c:v>
                </c:pt>
                <c:pt idx="20336">
                  <c:v>8.60172014722</c:v>
                </c:pt>
                <c:pt idx="20337">
                  <c:v>8.5978525509699999</c:v>
                </c:pt>
                <c:pt idx="20338">
                  <c:v>8.4043534949400005</c:v>
                </c:pt>
                <c:pt idx="20339">
                  <c:v>8.50697338174</c:v>
                </c:pt>
                <c:pt idx="20340">
                  <c:v>8.4783143752899992</c:v>
                </c:pt>
                <c:pt idx="20341">
                  <c:v>8.1982412879699993</c:v>
                </c:pt>
                <c:pt idx="20342">
                  <c:v>7.9427664361400003</c:v>
                </c:pt>
                <c:pt idx="20343">
                  <c:v>8.0633817523100006</c:v>
                </c:pt>
                <c:pt idx="20344">
                  <c:v>8.0462304905700002</c:v>
                </c:pt>
                <c:pt idx="20345">
                  <c:v>8.12320869829</c:v>
                </c:pt>
                <c:pt idx="20346">
                  <c:v>7.9883033083299999</c:v>
                </c:pt>
                <c:pt idx="20347">
                  <c:v>7.3272408632200001</c:v>
                </c:pt>
                <c:pt idx="20348">
                  <c:v>7.0495080364599998</c:v>
                </c:pt>
                <c:pt idx="20349">
                  <c:v>7.0963129608399997</c:v>
                </c:pt>
                <c:pt idx="20350">
                  <c:v>7.1984277401999996</c:v>
                </c:pt>
                <c:pt idx="20351">
                  <c:v>7.2950791377200002</c:v>
                </c:pt>
                <c:pt idx="20352">
                  <c:v>7.4534159520200003</c:v>
                </c:pt>
                <c:pt idx="20353">
                  <c:v>7.4635111039200002</c:v>
                </c:pt>
                <c:pt idx="20354">
                  <c:v>7.5725310200099996</c:v>
                </c:pt>
                <c:pt idx="20355">
                  <c:v>7.5131978648100004</c:v>
                </c:pt>
                <c:pt idx="20356">
                  <c:v>7.4777547419300001</c:v>
                </c:pt>
                <c:pt idx="20357">
                  <c:v>7.4755173367500003</c:v>
                </c:pt>
                <c:pt idx="20358">
                  <c:v>7.3105740878500001</c:v>
                </c:pt>
                <c:pt idx="20359">
                  <c:v>6.7308793122199999</c:v>
                </c:pt>
                <c:pt idx="20360">
                  <c:v>5.9427908674900003</c:v>
                </c:pt>
                <c:pt idx="20361">
                  <c:v>5.6878276747300003</c:v>
                </c:pt>
                <c:pt idx="20362">
                  <c:v>5.5727278040100003</c:v>
                </c:pt>
                <c:pt idx="20363">
                  <c:v>5.6729854682500003</c:v>
                </c:pt>
                <c:pt idx="20364">
                  <c:v>5.7538485702099997</c:v>
                </c:pt>
                <c:pt idx="20365">
                  <c:v>5.9264074974499996</c:v>
                </c:pt>
                <c:pt idx="20366">
                  <c:v>6.2737854558399997</c:v>
                </c:pt>
                <c:pt idx="20367">
                  <c:v>6.6346780413799999</c:v>
                </c:pt>
                <c:pt idx="20368">
                  <c:v>6.5941179211799996</c:v>
                </c:pt>
                <c:pt idx="20369">
                  <c:v>7.1906273800499996</c:v>
                </c:pt>
                <c:pt idx="20370">
                  <c:v>7.4229164145400004</c:v>
                </c:pt>
                <c:pt idx="20371">
                  <c:v>7.7548891370200002</c:v>
                </c:pt>
                <c:pt idx="20372">
                  <c:v>7.8681115462499998</c:v>
                </c:pt>
                <c:pt idx="20373">
                  <c:v>7.9140595257399999</c:v>
                </c:pt>
                <c:pt idx="20374">
                  <c:v>7.81777253972</c:v>
                </c:pt>
                <c:pt idx="20375">
                  <c:v>7.0780973592700001</c:v>
                </c:pt>
                <c:pt idx="20376">
                  <c:v>7.1749737356500001</c:v>
                </c:pt>
                <c:pt idx="20377">
                  <c:v>7.6080454606099996</c:v>
                </c:pt>
                <c:pt idx="20378">
                  <c:v>7.6597866089800002</c:v>
                </c:pt>
                <c:pt idx="20379">
                  <c:v>7.7073311133000004</c:v>
                </c:pt>
                <c:pt idx="20380">
                  <c:v>7.7324823259300004</c:v>
                </c:pt>
                <c:pt idx="20381">
                  <c:v>7.3135682859399997</c:v>
                </c:pt>
                <c:pt idx="20382">
                  <c:v>7.17860145599</c:v>
                </c:pt>
                <c:pt idx="20383">
                  <c:v>6.5916781373499997</c:v>
                </c:pt>
                <c:pt idx="20384">
                  <c:v>6.0471823161699998</c:v>
                </c:pt>
                <c:pt idx="20385">
                  <c:v>6.2981435050599996</c:v>
                </c:pt>
                <c:pt idx="20386">
                  <c:v>5.7829095049300001</c:v>
                </c:pt>
                <c:pt idx="20387">
                  <c:v>5.6503627400000003</c:v>
                </c:pt>
                <c:pt idx="20388">
                  <c:v>6.0623709785699997</c:v>
                </c:pt>
                <c:pt idx="20389">
                  <c:v>5.9923922188400001</c:v>
                </c:pt>
                <c:pt idx="20390">
                  <c:v>5.8820525512400001</c:v>
                </c:pt>
                <c:pt idx="20391">
                  <c:v>5.8664809896900003</c:v>
                </c:pt>
                <c:pt idx="20392">
                  <c:v>6.1769721609100001</c:v>
                </c:pt>
                <c:pt idx="20393">
                  <c:v>6.1636819702299999</c:v>
                </c:pt>
                <c:pt idx="20394">
                  <c:v>6.5245047310600004</c:v>
                </c:pt>
                <c:pt idx="20395">
                  <c:v>6.26567352052</c:v>
                </c:pt>
                <c:pt idx="20396">
                  <c:v>6.1231433248</c:v>
                </c:pt>
                <c:pt idx="20397">
                  <c:v>6.2233959344400001</c:v>
                </c:pt>
                <c:pt idx="20398">
                  <c:v>6.3622265777699996</c:v>
                </c:pt>
                <c:pt idx="20399">
                  <c:v>6.2486397540700001</c:v>
                </c:pt>
                <c:pt idx="20400">
                  <c:v>6.2084116063300003</c:v>
                </c:pt>
                <c:pt idx="20401">
                  <c:v>6.0372728342600004</c:v>
                </c:pt>
                <c:pt idx="20402">
                  <c:v>6.1775601351500002</c:v>
                </c:pt>
                <c:pt idx="20403">
                  <c:v>6.4323556531800001</c:v>
                </c:pt>
                <c:pt idx="20404">
                  <c:v>5.5943112419999999</c:v>
                </c:pt>
                <c:pt idx="20405">
                  <c:v>5.4827047972000003</c:v>
                </c:pt>
                <c:pt idx="20406">
                  <c:v>5.5928958231100001</c:v>
                </c:pt>
                <c:pt idx="20407">
                  <c:v>5.2893363465099998</c:v>
                </c:pt>
                <c:pt idx="20408">
                  <c:v>5.2827023901899999</c:v>
                </c:pt>
                <c:pt idx="20409">
                  <c:v>4.7537502173800004</c:v>
                </c:pt>
                <c:pt idx="20410">
                  <c:v>4.2257345195499996</c:v>
                </c:pt>
                <c:pt idx="20411">
                  <c:v>4.3225400032600003</c:v>
                </c:pt>
                <c:pt idx="20412">
                  <c:v>4.3979667149999999</c:v>
                </c:pt>
                <c:pt idx="20413">
                  <c:v>4.5597864466000004</c:v>
                </c:pt>
                <c:pt idx="20414">
                  <c:v>4.8575988051500003</c:v>
                </c:pt>
                <c:pt idx="20415">
                  <c:v>4.9222682725100002</c:v>
                </c:pt>
                <c:pt idx="20416">
                  <c:v>4.9533823695099999</c:v>
                </c:pt>
                <c:pt idx="20417">
                  <c:v>4.9756303606900003</c:v>
                </c:pt>
                <c:pt idx="20418">
                  <c:v>4.7138746291700002</c:v>
                </c:pt>
                <c:pt idx="20419">
                  <c:v>4.9374218157199996</c:v>
                </c:pt>
                <c:pt idx="20420">
                  <c:v>5.2052892047799997</c:v>
                </c:pt>
                <c:pt idx="20421">
                  <c:v>5.3084458028299997</c:v>
                </c:pt>
                <c:pt idx="20422">
                  <c:v>5.6732922031499999</c:v>
                </c:pt>
                <c:pt idx="20423">
                  <c:v>5.3296256136300002</c:v>
                </c:pt>
                <c:pt idx="20424">
                  <c:v>4.9041093514399998</c:v>
                </c:pt>
                <c:pt idx="20425">
                  <c:v>4.7801097281000002</c:v>
                </c:pt>
                <c:pt idx="20426">
                  <c:v>5.0269185822800004</c:v>
                </c:pt>
                <c:pt idx="20427">
                  <c:v>4.8595036891800003</c:v>
                </c:pt>
                <c:pt idx="20428">
                  <c:v>4.7136095865299996</c:v>
                </c:pt>
                <c:pt idx="20429">
                  <c:v>4.8098964561399997</c:v>
                </c:pt>
                <c:pt idx="20430">
                  <c:v>4.5488662929199997</c:v>
                </c:pt>
                <c:pt idx="20431">
                  <c:v>4.1594146549</c:v>
                </c:pt>
                <c:pt idx="20432">
                  <c:v>3.8578322145400001</c:v>
                </c:pt>
                <c:pt idx="20433">
                  <c:v>3.4255953556300001</c:v>
                </c:pt>
                <c:pt idx="20434">
                  <c:v>3.47097696231</c:v>
                </c:pt>
                <c:pt idx="20435">
                  <c:v>3.5251280052</c:v>
                </c:pt>
                <c:pt idx="20436">
                  <c:v>3.4397712665500002</c:v>
                </c:pt>
                <c:pt idx="20437">
                  <c:v>3.2074936946900001</c:v>
                </c:pt>
                <c:pt idx="20438">
                  <c:v>2.9654435217900001</c:v>
                </c:pt>
                <c:pt idx="20439">
                  <c:v>2.8589475578800001</c:v>
                </c:pt>
                <c:pt idx="20440">
                  <c:v>2.8313733456099999</c:v>
                </c:pt>
                <c:pt idx="20441">
                  <c:v>2.86603405365</c:v>
                </c:pt>
                <c:pt idx="20442">
                  <c:v>2.8663363193600002</c:v>
                </c:pt>
                <c:pt idx="20443">
                  <c:v>2.8983722957500002</c:v>
                </c:pt>
                <c:pt idx="20444">
                  <c:v>3.0148890483800002</c:v>
                </c:pt>
                <c:pt idx="20445">
                  <c:v>3.6268549301299999</c:v>
                </c:pt>
                <c:pt idx="20446">
                  <c:v>3.80833089347</c:v>
                </c:pt>
                <c:pt idx="20447">
                  <c:v>4.3453023966600002</c:v>
                </c:pt>
                <c:pt idx="20448">
                  <c:v>4.7390750650599998</c:v>
                </c:pt>
                <c:pt idx="20449">
                  <c:v>4.9513004683600004</c:v>
                </c:pt>
                <c:pt idx="20450">
                  <c:v>4.1682036778400002</c:v>
                </c:pt>
                <c:pt idx="20451">
                  <c:v>3.7265490990100001</c:v>
                </c:pt>
                <c:pt idx="20452">
                  <c:v>3.7583001525099999</c:v>
                </c:pt>
                <c:pt idx="20453">
                  <c:v>3.3789364358</c:v>
                </c:pt>
                <c:pt idx="20454">
                  <c:v>3.12568891515</c:v>
                </c:pt>
                <c:pt idx="20455">
                  <c:v>3.0767352126900001</c:v>
                </c:pt>
                <c:pt idx="20456">
                  <c:v>3.1538014754799999</c:v>
                </c:pt>
                <c:pt idx="20457">
                  <c:v>3.30477463785</c:v>
                </c:pt>
                <c:pt idx="20458">
                  <c:v>3.6478588427199998</c:v>
                </c:pt>
                <c:pt idx="20459">
                  <c:v>3.8309929030999998</c:v>
                </c:pt>
                <c:pt idx="20460">
                  <c:v>3.8091125677600002</c:v>
                </c:pt>
                <c:pt idx="20461">
                  <c:v>3.9146194624800001</c:v>
                </c:pt>
                <c:pt idx="20462">
                  <c:v>4.3803583446900003</c:v>
                </c:pt>
                <c:pt idx="20463">
                  <c:v>4.7622821541400002</c:v>
                </c:pt>
                <c:pt idx="20464">
                  <c:v>4.9773237349199997</c:v>
                </c:pt>
                <c:pt idx="20465">
                  <c:v>5.0535275455099997</c:v>
                </c:pt>
                <c:pt idx="20466">
                  <c:v>4.8396562337600004</c:v>
                </c:pt>
                <c:pt idx="20467">
                  <c:v>4.7704975126500004</c:v>
                </c:pt>
                <c:pt idx="20468">
                  <c:v>4.6919039324099998</c:v>
                </c:pt>
                <c:pt idx="20469">
                  <c:v>4.8417704917300002</c:v>
                </c:pt>
                <c:pt idx="20470">
                  <c:v>4.8951103889000001</c:v>
                </c:pt>
                <c:pt idx="20471">
                  <c:v>4.8747281302100003</c:v>
                </c:pt>
                <c:pt idx="20472">
                  <c:v>4.8408332983299998</c:v>
                </c:pt>
                <c:pt idx="20473">
                  <c:v>4.8032720447499999</c:v>
                </c:pt>
                <c:pt idx="20474">
                  <c:v>5.06543544126</c:v>
                </c:pt>
                <c:pt idx="20475">
                  <c:v>5.5255328584900001</c:v>
                </c:pt>
                <c:pt idx="20476">
                  <c:v>5.2864261380500004</c:v>
                </c:pt>
                <c:pt idx="20477">
                  <c:v>4.9088189469900003</c:v>
                </c:pt>
                <c:pt idx="20478">
                  <c:v>4.7119108979500002</c:v>
                </c:pt>
                <c:pt idx="20479">
                  <c:v>4.3716810006499998</c:v>
                </c:pt>
                <c:pt idx="20480">
                  <c:v>4.3045622782899997</c:v>
                </c:pt>
                <c:pt idx="20481">
                  <c:v>4.3580986093199998</c:v>
                </c:pt>
                <c:pt idx="20482">
                  <c:v>4.39845436439</c:v>
                </c:pt>
                <c:pt idx="20483">
                  <c:v>4.5170245917800003</c:v>
                </c:pt>
                <c:pt idx="20484">
                  <c:v>4.4890084855800003</c:v>
                </c:pt>
                <c:pt idx="20485">
                  <c:v>4.4143981695800001</c:v>
                </c:pt>
                <c:pt idx="20486">
                  <c:v>4.2421035366900002</c:v>
                </c:pt>
                <c:pt idx="20487">
                  <c:v>4.1093071049500001</c:v>
                </c:pt>
                <c:pt idx="20488">
                  <c:v>4.0959456332300004</c:v>
                </c:pt>
                <c:pt idx="20489">
                  <c:v>4.0933825533899997</c:v>
                </c:pt>
                <c:pt idx="20490">
                  <c:v>4.0062149386500003</c:v>
                </c:pt>
                <c:pt idx="20491">
                  <c:v>4.0625681989400002</c:v>
                </c:pt>
                <c:pt idx="20492">
                  <c:v>4.1602368527599998</c:v>
                </c:pt>
                <c:pt idx="20493">
                  <c:v>4.6644489192299998</c:v>
                </c:pt>
                <c:pt idx="20494">
                  <c:v>4.8716974831900002</c:v>
                </c:pt>
                <c:pt idx="20495">
                  <c:v>4.8839788680499998</c:v>
                </c:pt>
                <c:pt idx="20496">
                  <c:v>5.1361354765299998</c:v>
                </c:pt>
                <c:pt idx="20497">
                  <c:v>4.8677990013399999</c:v>
                </c:pt>
                <c:pt idx="20498">
                  <c:v>4.7615277531100002</c:v>
                </c:pt>
                <c:pt idx="20499">
                  <c:v>4.8249061174300003</c:v>
                </c:pt>
                <c:pt idx="20500">
                  <c:v>4.2387173225800003</c:v>
                </c:pt>
                <c:pt idx="20501">
                  <c:v>3.74863492881</c:v>
                </c:pt>
                <c:pt idx="20502">
                  <c:v>3.3303508369100001</c:v>
                </c:pt>
                <c:pt idx="20503">
                  <c:v>3.2351473421799999</c:v>
                </c:pt>
                <c:pt idx="20504">
                  <c:v>3.3647422216199998</c:v>
                </c:pt>
                <c:pt idx="20505">
                  <c:v>3.6097681497599998</c:v>
                </c:pt>
                <c:pt idx="20506">
                  <c:v>3.7293857206299998</c:v>
                </c:pt>
                <c:pt idx="20507">
                  <c:v>3.78658553077</c:v>
                </c:pt>
                <c:pt idx="20508">
                  <c:v>4.1650291874000001</c:v>
                </c:pt>
                <c:pt idx="20509">
                  <c:v>4.5105590544999998</c:v>
                </c:pt>
                <c:pt idx="20510">
                  <c:v>4.6959680753499997</c:v>
                </c:pt>
                <c:pt idx="20511">
                  <c:v>4.92781181382</c:v>
                </c:pt>
                <c:pt idx="20512">
                  <c:v>4.9555399983199999</c:v>
                </c:pt>
                <c:pt idx="20513">
                  <c:v>5.1505533542600004</c:v>
                </c:pt>
                <c:pt idx="20514">
                  <c:v>5.7080520958200003</c:v>
                </c:pt>
                <c:pt idx="20515">
                  <c:v>5.4404492249</c:v>
                </c:pt>
                <c:pt idx="20516">
                  <c:v>5.7143714055599997</c:v>
                </c:pt>
                <c:pt idx="20517">
                  <c:v>6.0546136338999998</c:v>
                </c:pt>
                <c:pt idx="20518">
                  <c:v>6.1293286868600001</c:v>
                </c:pt>
                <c:pt idx="20519">
                  <c:v>5.7835635783499999</c:v>
                </c:pt>
                <c:pt idx="20520">
                  <c:v>5.7240311832100002</c:v>
                </c:pt>
                <c:pt idx="20521">
                  <c:v>5.8535856012099998</c:v>
                </c:pt>
                <c:pt idx="20522">
                  <c:v>6.2606412569299996</c:v>
                </c:pt>
                <c:pt idx="20523">
                  <c:v>6.4624383487800001</c:v>
                </c:pt>
                <c:pt idx="20524">
                  <c:v>7.6024133167599999</c:v>
                </c:pt>
                <c:pt idx="20525">
                  <c:v>8.6594438396500006</c:v>
                </c:pt>
                <c:pt idx="20526">
                  <c:v>8.6502430424999996</c:v>
                </c:pt>
                <c:pt idx="20527">
                  <c:v>8.2880505534700006</c:v>
                </c:pt>
                <c:pt idx="20528">
                  <c:v>8.3609966229099992</c:v>
                </c:pt>
                <c:pt idx="20529">
                  <c:v>8.1993468525999997</c:v>
                </c:pt>
                <c:pt idx="20530">
                  <c:v>8.0482507815600002</c:v>
                </c:pt>
                <c:pt idx="20531">
                  <c:v>8.0343902720100004</c:v>
                </c:pt>
                <c:pt idx="20532">
                  <c:v>8.1033457153199997</c:v>
                </c:pt>
                <c:pt idx="20533">
                  <c:v>8.3535716968199996</c:v>
                </c:pt>
                <c:pt idx="20534">
                  <c:v>8.2859492362600005</c:v>
                </c:pt>
                <c:pt idx="20535">
                  <c:v>8.2137159938399993</c:v>
                </c:pt>
                <c:pt idx="20536">
                  <c:v>8.4041702681399997</c:v>
                </c:pt>
                <c:pt idx="20537">
                  <c:v>8.0620358337799995</c:v>
                </c:pt>
                <c:pt idx="20538">
                  <c:v>7.5844479433599998</c:v>
                </c:pt>
                <c:pt idx="20539">
                  <c:v>5.7611295817199997</c:v>
                </c:pt>
                <c:pt idx="20540">
                  <c:v>4.8058356194599998</c:v>
                </c:pt>
                <c:pt idx="20541">
                  <c:v>5.0750546281900002</c:v>
                </c:pt>
                <c:pt idx="20542">
                  <c:v>5.1758434987099999</c:v>
                </c:pt>
                <c:pt idx="20543">
                  <c:v>5.2445798502200001</c:v>
                </c:pt>
                <c:pt idx="20544">
                  <c:v>5.1513282379099996</c:v>
                </c:pt>
                <c:pt idx="20545">
                  <c:v>5.0976062427300004</c:v>
                </c:pt>
                <c:pt idx="20546">
                  <c:v>5.1113870708500002</c:v>
                </c:pt>
                <c:pt idx="20547">
                  <c:v>5.4229646067799999</c:v>
                </c:pt>
                <c:pt idx="20548">
                  <c:v>5.5796722041300004</c:v>
                </c:pt>
                <c:pt idx="20549">
                  <c:v>4.9090248722199998</c:v>
                </c:pt>
                <c:pt idx="20550">
                  <c:v>4.3973153443699999</c:v>
                </c:pt>
                <c:pt idx="20551">
                  <c:v>4.2636758155400001</c:v>
                </c:pt>
                <c:pt idx="20552">
                  <c:v>4.0668031758899996</c:v>
                </c:pt>
                <c:pt idx="20553">
                  <c:v>4.0338814219900003</c:v>
                </c:pt>
                <c:pt idx="20554">
                  <c:v>4.1900169036800001</c:v>
                </c:pt>
                <c:pt idx="20555">
                  <c:v>4.5258136219700003</c:v>
                </c:pt>
                <c:pt idx="20556">
                  <c:v>4.6667212037299999</c:v>
                </c:pt>
                <c:pt idx="20557">
                  <c:v>4.4551645830700002</c:v>
                </c:pt>
                <c:pt idx="20558">
                  <c:v>4.2240967222999997</c:v>
                </c:pt>
                <c:pt idx="20559">
                  <c:v>4.0823768173300001</c:v>
                </c:pt>
                <c:pt idx="20560">
                  <c:v>4.4604060542299999</c:v>
                </c:pt>
                <c:pt idx="20561">
                  <c:v>5.8646598451400003</c:v>
                </c:pt>
                <c:pt idx="20562">
                  <c:v>7.5511028662399999</c:v>
                </c:pt>
                <c:pt idx="20563">
                  <c:v>7.49098755167</c:v>
                </c:pt>
                <c:pt idx="20564">
                  <c:v>6.8965046989800003</c:v>
                </c:pt>
                <c:pt idx="20565">
                  <c:v>6.4788346279000004</c:v>
                </c:pt>
                <c:pt idx="20566">
                  <c:v>6.2473272691000004</c:v>
                </c:pt>
                <c:pt idx="20567">
                  <c:v>5.94005574982</c:v>
                </c:pt>
                <c:pt idx="20568">
                  <c:v>6.3584267490300004</c:v>
                </c:pt>
                <c:pt idx="20569">
                  <c:v>6.6798742724800002</c:v>
                </c:pt>
                <c:pt idx="20570">
                  <c:v>6.8198208662499997</c:v>
                </c:pt>
                <c:pt idx="20571">
                  <c:v>6.8149675361600002</c:v>
                </c:pt>
                <c:pt idx="20572">
                  <c:v>6.5281759508299997</c:v>
                </c:pt>
                <c:pt idx="20573">
                  <c:v>6.4538042409600003</c:v>
                </c:pt>
                <c:pt idx="20574">
                  <c:v>6.2134750833399996</c:v>
                </c:pt>
                <c:pt idx="20575">
                  <c:v>5.9974588653299996</c:v>
                </c:pt>
                <c:pt idx="20576">
                  <c:v>6.0237142879999999</c:v>
                </c:pt>
                <c:pt idx="20577">
                  <c:v>5.8795262718599997</c:v>
                </c:pt>
                <c:pt idx="20578">
                  <c:v>5.6676094779900001</c:v>
                </c:pt>
                <c:pt idx="20579">
                  <c:v>5.5365466328000004</c:v>
                </c:pt>
                <c:pt idx="20580">
                  <c:v>5.1707543291100002</c:v>
                </c:pt>
                <c:pt idx="20581">
                  <c:v>4.9966356133399996</c:v>
                </c:pt>
                <c:pt idx="20582">
                  <c:v>4.9112976167999998</c:v>
                </c:pt>
                <c:pt idx="20583">
                  <c:v>4.9756026356899996</c:v>
                </c:pt>
                <c:pt idx="20584">
                  <c:v>4.9367028425099999</c:v>
                </c:pt>
                <c:pt idx="20585">
                  <c:v>5.0830477613099996</c:v>
                </c:pt>
                <c:pt idx="20586">
                  <c:v>5.3581133857600003</c:v>
                </c:pt>
                <c:pt idx="20587">
                  <c:v>5.8122117913700002</c:v>
                </c:pt>
                <c:pt idx="20588">
                  <c:v>6.1810563119699999</c:v>
                </c:pt>
                <c:pt idx="20589">
                  <c:v>6.2814600247600003</c:v>
                </c:pt>
                <c:pt idx="20590">
                  <c:v>6.1466793833300004</c:v>
                </c:pt>
                <c:pt idx="20591">
                  <c:v>6.08346391186</c:v>
                </c:pt>
                <c:pt idx="20592">
                  <c:v>5.9249133582300004</c:v>
                </c:pt>
                <c:pt idx="20593">
                  <c:v>5.8641142464099998</c:v>
                </c:pt>
                <c:pt idx="20594">
                  <c:v>6.2114058767599998</c:v>
                </c:pt>
                <c:pt idx="20595">
                  <c:v>6.3166677020200002</c:v>
                </c:pt>
                <c:pt idx="20596">
                  <c:v>6.5971713628200002</c:v>
                </c:pt>
                <c:pt idx="20597">
                  <c:v>5.8156965248399999</c:v>
                </c:pt>
                <c:pt idx="20598">
                  <c:v>4.8588746545500001</c:v>
                </c:pt>
                <c:pt idx="20599">
                  <c:v>4.2046127275699998</c:v>
                </c:pt>
                <c:pt idx="20600">
                  <c:v>3.6092282086799998</c:v>
                </c:pt>
                <c:pt idx="20601">
                  <c:v>3.5536195341300001</c:v>
                </c:pt>
                <c:pt idx="20602">
                  <c:v>3.6143404336999998</c:v>
                </c:pt>
                <c:pt idx="20603">
                  <c:v>3.6296690624700001</c:v>
                </c:pt>
                <c:pt idx="20604">
                  <c:v>3.4790579612000001</c:v>
                </c:pt>
                <c:pt idx="20605">
                  <c:v>3.3969281471700001</c:v>
                </c:pt>
                <c:pt idx="20606">
                  <c:v>3.0542285095800001</c:v>
                </c:pt>
                <c:pt idx="20607">
                  <c:v>2.9178075246300001</c:v>
                </c:pt>
                <c:pt idx="20608">
                  <c:v>3.1222511693300001</c:v>
                </c:pt>
                <c:pt idx="20609">
                  <c:v>4.3433681467499996</c:v>
                </c:pt>
                <c:pt idx="20610">
                  <c:v>4.6263895493299998</c:v>
                </c:pt>
                <c:pt idx="20611">
                  <c:v>4.8381458679499998</c:v>
                </c:pt>
                <c:pt idx="20612">
                  <c:v>4.8726135287199996</c:v>
                </c:pt>
                <c:pt idx="20613">
                  <c:v>5.1821719988200003</c:v>
                </c:pt>
                <c:pt idx="20614">
                  <c:v>5.3315259479900003</c:v>
                </c:pt>
                <c:pt idx="20615">
                  <c:v>4.56117279484</c:v>
                </c:pt>
                <c:pt idx="20616">
                  <c:v>5.4208977318900002</c:v>
                </c:pt>
                <c:pt idx="20617">
                  <c:v>5.8638351038499996</c:v>
                </c:pt>
                <c:pt idx="20618">
                  <c:v>5.8413341719299998</c:v>
                </c:pt>
                <c:pt idx="20619">
                  <c:v>5.8064454967700003</c:v>
                </c:pt>
                <c:pt idx="20620">
                  <c:v>5.8505378778099999</c:v>
                </c:pt>
                <c:pt idx="20621">
                  <c:v>5.7701219321400004</c:v>
                </c:pt>
                <c:pt idx="20622">
                  <c:v>5.35095565617</c:v>
                </c:pt>
                <c:pt idx="20623">
                  <c:v>4.9672314982100003</c:v>
                </c:pt>
                <c:pt idx="20624">
                  <c:v>5.2107247268499997</c:v>
                </c:pt>
                <c:pt idx="20625">
                  <c:v>5.4114821527799997</c:v>
                </c:pt>
                <c:pt idx="20626">
                  <c:v>5.1668070569399998</c:v>
                </c:pt>
                <c:pt idx="20627">
                  <c:v>5.1215316154400004</c:v>
                </c:pt>
                <c:pt idx="20628">
                  <c:v>5.1353758346299996</c:v>
                </c:pt>
                <c:pt idx="20629">
                  <c:v>5.2122525770100001</c:v>
                </c:pt>
                <c:pt idx="20630">
                  <c:v>5.4168893132699996</c:v>
                </c:pt>
                <c:pt idx="20631">
                  <c:v>5.6254003507499997</c:v>
                </c:pt>
                <c:pt idx="20632">
                  <c:v>5.8543354981900002</c:v>
                </c:pt>
                <c:pt idx="20633">
                  <c:v>5.7381981032100002</c:v>
                </c:pt>
                <c:pt idx="20634">
                  <c:v>5.9667033262000002</c:v>
                </c:pt>
                <c:pt idx="20635">
                  <c:v>6.2248582085099997</c:v>
                </c:pt>
                <c:pt idx="20636">
                  <c:v>6.2253524777499996</c:v>
                </c:pt>
                <c:pt idx="20637">
                  <c:v>6.0173941808600002</c:v>
                </c:pt>
                <c:pt idx="20638">
                  <c:v>5.9296457276599996</c:v>
                </c:pt>
                <c:pt idx="20639">
                  <c:v>5.8861275797500001</c:v>
                </c:pt>
                <c:pt idx="20640">
                  <c:v>5.9001445738799996</c:v>
                </c:pt>
                <c:pt idx="20641">
                  <c:v>5.9078018549499998</c:v>
                </c:pt>
                <c:pt idx="20642">
                  <c:v>6.0170491345499997</c:v>
                </c:pt>
                <c:pt idx="20643">
                  <c:v>6.3618955388399998</c:v>
                </c:pt>
                <c:pt idx="20644">
                  <c:v>6.9445587492099996</c:v>
                </c:pt>
                <c:pt idx="20645">
                  <c:v>7.3427450627399997</c:v>
                </c:pt>
                <c:pt idx="20646">
                  <c:v>7.5497964487200004</c:v>
                </c:pt>
                <c:pt idx="20647">
                  <c:v>7.6437169357999997</c:v>
                </c:pt>
                <c:pt idx="20648">
                  <c:v>7.4110399721100002</c:v>
                </c:pt>
                <c:pt idx="20649">
                  <c:v>7.2583410715300003</c:v>
                </c:pt>
                <c:pt idx="20650">
                  <c:v>7.3397955395499999</c:v>
                </c:pt>
                <c:pt idx="20651">
                  <c:v>7.6813395807099996</c:v>
                </c:pt>
                <c:pt idx="20652">
                  <c:v>8.2052509883399996</c:v>
                </c:pt>
                <c:pt idx="20653">
                  <c:v>8.3720943828099994</c:v>
                </c:pt>
                <c:pt idx="20654">
                  <c:v>8.3956133542300009</c:v>
                </c:pt>
                <c:pt idx="20655">
                  <c:v>8.4264534380799994</c:v>
                </c:pt>
                <c:pt idx="20656">
                  <c:v>8.3963350990599999</c:v>
                </c:pt>
                <c:pt idx="20657">
                  <c:v>8.4687218884100002</c:v>
                </c:pt>
                <c:pt idx="20658">
                  <c:v>8.4353080439199992</c:v>
                </c:pt>
                <c:pt idx="20659">
                  <c:v>8.3050604483200008</c:v>
                </c:pt>
                <c:pt idx="20660">
                  <c:v>8.2289064604300002</c:v>
                </c:pt>
                <c:pt idx="20661">
                  <c:v>8.39948357936</c:v>
                </c:pt>
                <c:pt idx="20662">
                  <c:v>8.6367635524599997</c:v>
                </c:pt>
                <c:pt idx="20663">
                  <c:v>8.9335613307500008</c:v>
                </c:pt>
                <c:pt idx="20664">
                  <c:v>10.256882897700001</c:v>
                </c:pt>
                <c:pt idx="20665">
                  <c:v>10.570982321900001</c:v>
                </c:pt>
                <c:pt idx="20666">
                  <c:v>10.8387801956</c:v>
                </c:pt>
                <c:pt idx="20667">
                  <c:v>11.194726086399999</c:v>
                </c:pt>
                <c:pt idx="20668">
                  <c:v>11.662396187800001</c:v>
                </c:pt>
                <c:pt idx="20669">
                  <c:v>12.251598659200001</c:v>
                </c:pt>
                <c:pt idx="20670">
                  <c:v>12.144999775200001</c:v>
                </c:pt>
                <c:pt idx="20671">
                  <c:v>12.4771722814</c:v>
                </c:pt>
                <c:pt idx="20672">
                  <c:v>13.069640119600001</c:v>
                </c:pt>
                <c:pt idx="20673">
                  <c:v>13.886194937899999</c:v>
                </c:pt>
                <c:pt idx="20674">
                  <c:v>14.3799157235</c:v>
                </c:pt>
                <c:pt idx="20675">
                  <c:v>14.4567652319</c:v>
                </c:pt>
                <c:pt idx="20676">
                  <c:v>14.255276587299999</c:v>
                </c:pt>
                <c:pt idx="20677">
                  <c:v>14.625431148000001</c:v>
                </c:pt>
                <c:pt idx="20678">
                  <c:v>14.6643649097</c:v>
                </c:pt>
                <c:pt idx="20679">
                  <c:v>14.8211385024</c:v>
                </c:pt>
                <c:pt idx="20680">
                  <c:v>14.1045825282</c:v>
                </c:pt>
                <c:pt idx="20681">
                  <c:v>13.4887231283</c:v>
                </c:pt>
                <c:pt idx="20682">
                  <c:v>12.9874916226</c:v>
                </c:pt>
                <c:pt idx="20683">
                  <c:v>12.590676890999999</c:v>
                </c:pt>
                <c:pt idx="20684">
                  <c:v>12.4115218263</c:v>
                </c:pt>
                <c:pt idx="20685">
                  <c:v>11.829242306699999</c:v>
                </c:pt>
                <c:pt idx="20686">
                  <c:v>11.134567131000001</c:v>
                </c:pt>
                <c:pt idx="20687">
                  <c:v>11.2718550855</c:v>
                </c:pt>
                <c:pt idx="20688">
                  <c:v>11.3993607793</c:v>
                </c:pt>
                <c:pt idx="20689">
                  <c:v>10.724154653599999</c:v>
                </c:pt>
                <c:pt idx="20690">
                  <c:v>10.495266431399999</c:v>
                </c:pt>
                <c:pt idx="20691">
                  <c:v>9.0188657229500002</c:v>
                </c:pt>
                <c:pt idx="20692">
                  <c:v>7.5775823598800001</c:v>
                </c:pt>
                <c:pt idx="20693">
                  <c:v>6.6696465902300002</c:v>
                </c:pt>
                <c:pt idx="20694">
                  <c:v>6.2305985538200002</c:v>
                </c:pt>
                <c:pt idx="20695">
                  <c:v>5.8044720744599996</c:v>
                </c:pt>
                <c:pt idx="20696">
                  <c:v>5.4474011010199996</c:v>
                </c:pt>
                <c:pt idx="20697">
                  <c:v>5.5373812845400003</c:v>
                </c:pt>
                <c:pt idx="20698">
                  <c:v>5.6475992924199998</c:v>
                </c:pt>
                <c:pt idx="20699">
                  <c:v>5.7724005287700004</c:v>
                </c:pt>
                <c:pt idx="20700">
                  <c:v>5.9208254404099998</c:v>
                </c:pt>
                <c:pt idx="20701">
                  <c:v>5.9485063196699999</c:v>
                </c:pt>
                <c:pt idx="20702">
                  <c:v>6.0360462621600002</c:v>
                </c:pt>
                <c:pt idx="20703">
                  <c:v>6.4352540338599997</c:v>
                </c:pt>
                <c:pt idx="20704">
                  <c:v>7.2557118641000002</c:v>
                </c:pt>
                <c:pt idx="20705">
                  <c:v>6.7295271402700001</c:v>
                </c:pt>
                <c:pt idx="20706">
                  <c:v>7.0121622837200004</c:v>
                </c:pt>
                <c:pt idx="20707">
                  <c:v>7.3285423853699996</c:v>
                </c:pt>
                <c:pt idx="20708">
                  <c:v>7.3289560245300001</c:v>
                </c:pt>
                <c:pt idx="20709">
                  <c:v>7.3301391782499996</c:v>
                </c:pt>
                <c:pt idx="20710">
                  <c:v>6.9455500956599998</c:v>
                </c:pt>
                <c:pt idx="20711">
                  <c:v>6.3309558732799998</c:v>
                </c:pt>
                <c:pt idx="20712">
                  <c:v>6.21843994382</c:v>
                </c:pt>
                <c:pt idx="20713">
                  <c:v>6.4186883360399998</c:v>
                </c:pt>
                <c:pt idx="20714">
                  <c:v>6.4630727805000001</c:v>
                </c:pt>
                <c:pt idx="20715">
                  <c:v>6.18835037854</c:v>
                </c:pt>
                <c:pt idx="20716">
                  <c:v>5.9023603808500003</c:v>
                </c:pt>
                <c:pt idx="20717">
                  <c:v>5.9628776480500001</c:v>
                </c:pt>
                <c:pt idx="20718">
                  <c:v>5.5149500117599999</c:v>
                </c:pt>
                <c:pt idx="20719">
                  <c:v>4.5301638325200004</c:v>
                </c:pt>
                <c:pt idx="20720">
                  <c:v>4.3663998874200001</c:v>
                </c:pt>
                <c:pt idx="20721">
                  <c:v>4.1283593730100003</c:v>
                </c:pt>
                <c:pt idx="20722">
                  <c:v>4.07408506271</c:v>
                </c:pt>
                <c:pt idx="20723">
                  <c:v>3.9390221586599998</c:v>
                </c:pt>
                <c:pt idx="20724">
                  <c:v>3.9155622298099999</c:v>
                </c:pt>
                <c:pt idx="20725">
                  <c:v>3.8007592894200002</c:v>
                </c:pt>
                <c:pt idx="20726">
                  <c:v>3.88463720228</c:v>
                </c:pt>
                <c:pt idx="20727">
                  <c:v>3.8027832109999999</c:v>
                </c:pt>
                <c:pt idx="20728">
                  <c:v>4.2791094342799996</c:v>
                </c:pt>
                <c:pt idx="20729">
                  <c:v>4.5835741499099996</c:v>
                </c:pt>
                <c:pt idx="20730">
                  <c:v>4.7843388444599997</c:v>
                </c:pt>
                <c:pt idx="20731">
                  <c:v>5.1667391372899996</c:v>
                </c:pt>
                <c:pt idx="20732">
                  <c:v>5.3865159675300003</c:v>
                </c:pt>
                <c:pt idx="20733">
                  <c:v>5.5342536542299996</c:v>
                </c:pt>
                <c:pt idx="20734">
                  <c:v>5.5442881655000003</c:v>
                </c:pt>
                <c:pt idx="20735">
                  <c:v>5.51015552428</c:v>
                </c:pt>
                <c:pt idx="20736">
                  <c:v>5.4537121983099999</c:v>
                </c:pt>
                <c:pt idx="20737">
                  <c:v>5.3320552763100002</c:v>
                </c:pt>
                <c:pt idx="20738">
                  <c:v>5.4363229538800004</c:v>
                </c:pt>
                <c:pt idx="20739">
                  <c:v>5.7262037996500004</c:v>
                </c:pt>
                <c:pt idx="20740">
                  <c:v>5.6429478606199996</c:v>
                </c:pt>
                <c:pt idx="20741">
                  <c:v>4.6180747035599996</c:v>
                </c:pt>
                <c:pt idx="20742">
                  <c:v>4.5606383539399999</c:v>
                </c:pt>
                <c:pt idx="20743">
                  <c:v>4.1881805076600003</c:v>
                </c:pt>
                <c:pt idx="20744">
                  <c:v>3.6973178869200001</c:v>
                </c:pt>
                <c:pt idx="20745">
                  <c:v>3.8344230074199999</c:v>
                </c:pt>
                <c:pt idx="20746">
                  <c:v>3.8520392934999999</c:v>
                </c:pt>
                <c:pt idx="20747">
                  <c:v>3.9696494661399999</c:v>
                </c:pt>
                <c:pt idx="20748">
                  <c:v>4.1294012930999999</c:v>
                </c:pt>
                <c:pt idx="20749">
                  <c:v>4.0639346436399997</c:v>
                </c:pt>
                <c:pt idx="20750">
                  <c:v>4.2042145393099997</c:v>
                </c:pt>
                <c:pt idx="20751">
                  <c:v>4.23949844795</c:v>
                </c:pt>
                <c:pt idx="20752">
                  <c:v>4.5313593997100003</c:v>
                </c:pt>
                <c:pt idx="20753">
                  <c:v>4.7934899991900002</c:v>
                </c:pt>
                <c:pt idx="20754">
                  <c:v>5.1206243591599998</c:v>
                </c:pt>
                <c:pt idx="20755">
                  <c:v>5.4555778852100003</c:v>
                </c:pt>
                <c:pt idx="20756">
                  <c:v>5.59171068748</c:v>
                </c:pt>
                <c:pt idx="20757">
                  <c:v>5.56141756288</c:v>
                </c:pt>
                <c:pt idx="20758">
                  <c:v>5.6812891603100004</c:v>
                </c:pt>
                <c:pt idx="20759">
                  <c:v>5.6531226637999996</c:v>
                </c:pt>
                <c:pt idx="20760">
                  <c:v>5.5593269628400002</c:v>
                </c:pt>
                <c:pt idx="20761">
                  <c:v>5.5987080897999997</c:v>
                </c:pt>
                <c:pt idx="20762">
                  <c:v>5.7597036598700004</c:v>
                </c:pt>
                <c:pt idx="20763">
                  <c:v>6.29348952448</c:v>
                </c:pt>
                <c:pt idx="20764">
                  <c:v>6.7872864263699997</c:v>
                </c:pt>
                <c:pt idx="20765">
                  <c:v>6.5183039218300003</c:v>
                </c:pt>
                <c:pt idx="20766">
                  <c:v>5.4571501167400003</c:v>
                </c:pt>
                <c:pt idx="20767">
                  <c:v>4.9309748364299999</c:v>
                </c:pt>
                <c:pt idx="20768">
                  <c:v>4.9116060555200001</c:v>
                </c:pt>
                <c:pt idx="20769">
                  <c:v>4.8160352720699997</c:v>
                </c:pt>
                <c:pt idx="20770">
                  <c:v>4.7284100808199998</c:v>
                </c:pt>
                <c:pt idx="20771">
                  <c:v>4.5829477891500003</c:v>
                </c:pt>
                <c:pt idx="20772">
                  <c:v>4.2088103207999996</c:v>
                </c:pt>
                <c:pt idx="20773">
                  <c:v>4.1442137581400003</c:v>
                </c:pt>
                <c:pt idx="20774">
                  <c:v>4.4795022161900002</c:v>
                </c:pt>
                <c:pt idx="20775">
                  <c:v>4.4266957404499996</c:v>
                </c:pt>
                <c:pt idx="20776">
                  <c:v>5.3608607655</c:v>
                </c:pt>
                <c:pt idx="20777">
                  <c:v>5.4340129256400003</c:v>
                </c:pt>
                <c:pt idx="20778">
                  <c:v>5.7576841172700002</c:v>
                </c:pt>
                <c:pt idx="20779">
                  <c:v>6.01060227391</c:v>
                </c:pt>
                <c:pt idx="20780">
                  <c:v>6.2429130514800004</c:v>
                </c:pt>
                <c:pt idx="20781">
                  <c:v>6.3592901400999997</c:v>
                </c:pt>
                <c:pt idx="20782">
                  <c:v>6.7563890687999999</c:v>
                </c:pt>
                <c:pt idx="20783">
                  <c:v>6.9624258027800003</c:v>
                </c:pt>
                <c:pt idx="20784">
                  <c:v>6.9583490405399999</c:v>
                </c:pt>
                <c:pt idx="20785">
                  <c:v>7.2219118127800002</c:v>
                </c:pt>
                <c:pt idx="20786">
                  <c:v>7.2930563711399996</c:v>
                </c:pt>
                <c:pt idx="20787">
                  <c:v>7.5102673411499996</c:v>
                </c:pt>
                <c:pt idx="20788">
                  <c:v>7.9490237952299996</c:v>
                </c:pt>
                <c:pt idx="20789">
                  <c:v>8.2711048960699998</c:v>
                </c:pt>
                <c:pt idx="20790">
                  <c:v>8.2044136272700001</c:v>
                </c:pt>
                <c:pt idx="20791">
                  <c:v>8.5409474134700005</c:v>
                </c:pt>
                <c:pt idx="20792">
                  <c:v>8.9261275786700001</c:v>
                </c:pt>
                <c:pt idx="20793">
                  <c:v>9.3104301144699999</c:v>
                </c:pt>
                <c:pt idx="20794">
                  <c:v>9.5241744432399997</c:v>
                </c:pt>
                <c:pt idx="20795">
                  <c:v>9.7479549589599994</c:v>
                </c:pt>
                <c:pt idx="20796">
                  <c:v>11.2075873215</c:v>
                </c:pt>
                <c:pt idx="20797">
                  <c:v>11.7743089922</c:v>
                </c:pt>
                <c:pt idx="20798">
                  <c:v>11.763997181000001</c:v>
                </c:pt>
                <c:pt idx="20799">
                  <c:v>11.2893741021</c:v>
                </c:pt>
                <c:pt idx="20800">
                  <c:v>11.2099741884</c:v>
                </c:pt>
                <c:pt idx="20801">
                  <c:v>11.2962237824</c:v>
                </c:pt>
                <c:pt idx="20802">
                  <c:v>12.162908614799999</c:v>
                </c:pt>
                <c:pt idx="20803">
                  <c:v>12.801585553000001</c:v>
                </c:pt>
                <c:pt idx="20804">
                  <c:v>12.7833623125</c:v>
                </c:pt>
                <c:pt idx="20805">
                  <c:v>12.7632420409</c:v>
                </c:pt>
                <c:pt idx="20806">
                  <c:v>12.499516438200001</c:v>
                </c:pt>
                <c:pt idx="20807">
                  <c:v>12.561446205499999</c:v>
                </c:pt>
                <c:pt idx="20808">
                  <c:v>12.4740692377</c:v>
                </c:pt>
                <c:pt idx="20809">
                  <c:v>12.5812036792</c:v>
                </c:pt>
                <c:pt idx="20810">
                  <c:v>13.0846095983</c:v>
                </c:pt>
                <c:pt idx="20811">
                  <c:v>13.193852381999999</c:v>
                </c:pt>
                <c:pt idx="20812">
                  <c:v>13.250292030400001</c:v>
                </c:pt>
                <c:pt idx="20813">
                  <c:v>13.3644445517</c:v>
                </c:pt>
                <c:pt idx="20814">
                  <c:v>13.662953272499999</c:v>
                </c:pt>
                <c:pt idx="20815">
                  <c:v>13.4419373758</c:v>
                </c:pt>
                <c:pt idx="20816">
                  <c:v>13.301338812699999</c:v>
                </c:pt>
                <c:pt idx="20817">
                  <c:v>13.868834469399999</c:v>
                </c:pt>
                <c:pt idx="20818">
                  <c:v>14.004352321100001</c:v>
                </c:pt>
                <c:pt idx="20819">
                  <c:v>14.546958650800001</c:v>
                </c:pt>
                <c:pt idx="20820">
                  <c:v>15.499540869600001</c:v>
                </c:pt>
                <c:pt idx="20821">
                  <c:v>15.2051304667</c:v>
                </c:pt>
                <c:pt idx="20822">
                  <c:v>14.287403684399999</c:v>
                </c:pt>
                <c:pt idx="20823">
                  <c:v>12.6808980564</c:v>
                </c:pt>
                <c:pt idx="20824">
                  <c:v>11.7010237402</c:v>
                </c:pt>
                <c:pt idx="20825">
                  <c:v>11.217739852699999</c:v>
                </c:pt>
                <c:pt idx="20826">
                  <c:v>10.7494247194</c:v>
                </c:pt>
                <c:pt idx="20827">
                  <c:v>10.2321985065</c:v>
                </c:pt>
                <c:pt idx="20828">
                  <c:v>9.8742839076600006</c:v>
                </c:pt>
                <c:pt idx="20829">
                  <c:v>9.0675987284299993</c:v>
                </c:pt>
                <c:pt idx="20830">
                  <c:v>8.7454197551800004</c:v>
                </c:pt>
                <c:pt idx="20831">
                  <c:v>8.6524751111799993</c:v>
                </c:pt>
                <c:pt idx="20832">
                  <c:v>8.2536982721199994</c:v>
                </c:pt>
                <c:pt idx="20833">
                  <c:v>7.8700405983100001</c:v>
                </c:pt>
                <c:pt idx="20834">
                  <c:v>7.7416568131499996</c:v>
                </c:pt>
                <c:pt idx="20835">
                  <c:v>7.7074096541400001</c:v>
                </c:pt>
                <c:pt idx="20836">
                  <c:v>7.8843269035599999</c:v>
                </c:pt>
                <c:pt idx="20837">
                  <c:v>8.0586461936399996</c:v>
                </c:pt>
                <c:pt idx="20838">
                  <c:v>7.8152316862799998</c:v>
                </c:pt>
                <c:pt idx="20839">
                  <c:v>7.1086154097799996</c:v>
                </c:pt>
                <c:pt idx="20840">
                  <c:v>6.4299341564999999</c:v>
                </c:pt>
                <c:pt idx="20841">
                  <c:v>6.2398973153200004</c:v>
                </c:pt>
                <c:pt idx="20842">
                  <c:v>6.3718894413599996</c:v>
                </c:pt>
                <c:pt idx="20843">
                  <c:v>6.5583450171699997</c:v>
                </c:pt>
                <c:pt idx="20844">
                  <c:v>6.41696734782</c:v>
                </c:pt>
                <c:pt idx="20845">
                  <c:v>6.2875175367000002</c:v>
                </c:pt>
                <c:pt idx="20846">
                  <c:v>6.3312939398900001</c:v>
                </c:pt>
                <c:pt idx="20847">
                  <c:v>6.0687488366400002</c:v>
                </c:pt>
                <c:pt idx="20848">
                  <c:v>5.9954259539899999</c:v>
                </c:pt>
                <c:pt idx="20849">
                  <c:v>6.1208718982899999</c:v>
                </c:pt>
                <c:pt idx="20850">
                  <c:v>6.2774957765000003</c:v>
                </c:pt>
                <c:pt idx="20851">
                  <c:v>6.4873241623800002</c:v>
                </c:pt>
                <c:pt idx="20852">
                  <c:v>6.5395019009400004</c:v>
                </c:pt>
                <c:pt idx="20853">
                  <c:v>6.6230177594399997</c:v>
                </c:pt>
                <c:pt idx="20854">
                  <c:v>6.5576412479100004</c:v>
                </c:pt>
                <c:pt idx="20855">
                  <c:v>6.5529820774400003</c:v>
                </c:pt>
                <c:pt idx="20856">
                  <c:v>6.5622176830000001</c:v>
                </c:pt>
                <c:pt idx="20857">
                  <c:v>6.6017673048000001</c:v>
                </c:pt>
                <c:pt idx="20858">
                  <c:v>6.9078115433600003</c:v>
                </c:pt>
                <c:pt idx="20859">
                  <c:v>6.9157881787299997</c:v>
                </c:pt>
                <c:pt idx="20860">
                  <c:v>6.7715987429500002</c:v>
                </c:pt>
                <c:pt idx="20861">
                  <c:v>6.0512976369300002</c:v>
                </c:pt>
                <c:pt idx="20862">
                  <c:v>5.7644118962900004</c:v>
                </c:pt>
                <c:pt idx="20863">
                  <c:v>5.7407948040100001</c:v>
                </c:pt>
                <c:pt idx="20864">
                  <c:v>5.6417696186199997</c:v>
                </c:pt>
                <c:pt idx="20865">
                  <c:v>4.7534155038700003</c:v>
                </c:pt>
                <c:pt idx="20866">
                  <c:v>4.7801632173300002</c:v>
                </c:pt>
                <c:pt idx="20867">
                  <c:v>5.1849274943200001</c:v>
                </c:pt>
                <c:pt idx="20868">
                  <c:v>5.2838356705500003</c:v>
                </c:pt>
                <c:pt idx="20869">
                  <c:v>5.2383827584800002</c:v>
                </c:pt>
                <c:pt idx="20870">
                  <c:v>5.2892161736199999</c:v>
                </c:pt>
                <c:pt idx="20871">
                  <c:v>5.8600783848400004</c:v>
                </c:pt>
                <c:pt idx="20872">
                  <c:v>6.44510223237</c:v>
                </c:pt>
                <c:pt idx="20873">
                  <c:v>6.3477671441399997</c:v>
                </c:pt>
                <c:pt idx="20874">
                  <c:v>6.4246234265700002</c:v>
                </c:pt>
                <c:pt idx="20875">
                  <c:v>6.9558902759099999</c:v>
                </c:pt>
                <c:pt idx="20876">
                  <c:v>7.2191921886400001</c:v>
                </c:pt>
                <c:pt idx="20877">
                  <c:v>7.2813423357199998</c:v>
                </c:pt>
                <c:pt idx="20878">
                  <c:v>7.44786515879</c:v>
                </c:pt>
                <c:pt idx="20879">
                  <c:v>7.7992719843999998</c:v>
                </c:pt>
                <c:pt idx="20880">
                  <c:v>7.9671050136600003</c:v>
                </c:pt>
                <c:pt idx="20881">
                  <c:v>7.4699168630299999</c:v>
                </c:pt>
                <c:pt idx="20882">
                  <c:v>7.3909584076500003</c:v>
                </c:pt>
                <c:pt idx="20883">
                  <c:v>7.4945608141799998</c:v>
                </c:pt>
                <c:pt idx="20884">
                  <c:v>7.7413670305500002</c:v>
                </c:pt>
                <c:pt idx="20885">
                  <c:v>7.8352345215400003</c:v>
                </c:pt>
                <c:pt idx="20886">
                  <c:v>7.6779595252000004</c:v>
                </c:pt>
                <c:pt idx="20887">
                  <c:v>7.6544335803300001</c:v>
                </c:pt>
                <c:pt idx="20888">
                  <c:v>7.9334332183900003</c:v>
                </c:pt>
                <c:pt idx="20889">
                  <c:v>8.0944608655899994</c:v>
                </c:pt>
                <c:pt idx="20890">
                  <c:v>8.3794976301199995</c:v>
                </c:pt>
                <c:pt idx="20891">
                  <c:v>8.5042481026800001</c:v>
                </c:pt>
                <c:pt idx="20892">
                  <c:v>8.6349854152500001</c:v>
                </c:pt>
                <c:pt idx="20893">
                  <c:v>8.6159659014599992</c:v>
                </c:pt>
                <c:pt idx="20894">
                  <c:v>8.6687989527100004</c:v>
                </c:pt>
                <c:pt idx="20895">
                  <c:v>8.7350076255300007</c:v>
                </c:pt>
                <c:pt idx="20896">
                  <c:v>8.9385026615300003</c:v>
                </c:pt>
                <c:pt idx="20897">
                  <c:v>9.5104620097999994</c:v>
                </c:pt>
                <c:pt idx="20898">
                  <c:v>9.4980329287099998</c:v>
                </c:pt>
                <c:pt idx="20899">
                  <c:v>9.1019031727899993</c:v>
                </c:pt>
                <c:pt idx="20900">
                  <c:v>9.1801183691000006</c:v>
                </c:pt>
                <c:pt idx="20901">
                  <c:v>9.3509877139299995</c:v>
                </c:pt>
                <c:pt idx="20902">
                  <c:v>9.4321078106500007</c:v>
                </c:pt>
                <c:pt idx="20903">
                  <c:v>9.3824673015400002</c:v>
                </c:pt>
                <c:pt idx="20904">
                  <c:v>9.4046665492100008</c:v>
                </c:pt>
                <c:pt idx="20905">
                  <c:v>9.7827428350600005</c:v>
                </c:pt>
                <c:pt idx="20906">
                  <c:v>10.252389814200001</c:v>
                </c:pt>
                <c:pt idx="20907">
                  <c:v>10.7000935485</c:v>
                </c:pt>
                <c:pt idx="20908">
                  <c:v>11.647004024199999</c:v>
                </c:pt>
                <c:pt idx="20909">
                  <c:v>12.5813128086</c:v>
                </c:pt>
                <c:pt idx="20910">
                  <c:v>12.484007699199999</c:v>
                </c:pt>
                <c:pt idx="20911">
                  <c:v>11.6585655677</c:v>
                </c:pt>
                <c:pt idx="20912">
                  <c:v>11.965266141300001</c:v>
                </c:pt>
                <c:pt idx="20913">
                  <c:v>11.8601435667</c:v>
                </c:pt>
                <c:pt idx="20914">
                  <c:v>11.321273769899999</c:v>
                </c:pt>
                <c:pt idx="20915">
                  <c:v>11.213765228</c:v>
                </c:pt>
                <c:pt idx="20916">
                  <c:v>11.477454034699999</c:v>
                </c:pt>
                <c:pt idx="20917">
                  <c:v>11.3513227347</c:v>
                </c:pt>
                <c:pt idx="20918">
                  <c:v>11.500740096299999</c:v>
                </c:pt>
                <c:pt idx="20919">
                  <c:v>11.3543243886</c:v>
                </c:pt>
                <c:pt idx="20920">
                  <c:v>11.077457648499999</c:v>
                </c:pt>
                <c:pt idx="20921">
                  <c:v>11.7986393664</c:v>
                </c:pt>
                <c:pt idx="20922">
                  <c:v>12.228348412100001</c:v>
                </c:pt>
                <c:pt idx="20923">
                  <c:v>12.3497653444</c:v>
                </c:pt>
                <c:pt idx="20924">
                  <c:v>12.259631071299999</c:v>
                </c:pt>
                <c:pt idx="20925">
                  <c:v>12.323085216799999</c:v>
                </c:pt>
                <c:pt idx="20926">
                  <c:v>12.6816598202</c:v>
                </c:pt>
                <c:pt idx="20927">
                  <c:v>12.2315575687</c:v>
                </c:pt>
                <c:pt idx="20928">
                  <c:v>12.640483868900001</c:v>
                </c:pt>
                <c:pt idx="20929">
                  <c:v>12.7253417312</c:v>
                </c:pt>
                <c:pt idx="20930">
                  <c:v>12.5302127699</c:v>
                </c:pt>
                <c:pt idx="20931">
                  <c:v>12.8289051878</c:v>
                </c:pt>
                <c:pt idx="20932">
                  <c:v>12.9053507875</c:v>
                </c:pt>
                <c:pt idx="20933">
                  <c:v>13.373858565800001</c:v>
                </c:pt>
                <c:pt idx="20934">
                  <c:v>13.7815764624</c:v>
                </c:pt>
                <c:pt idx="20935">
                  <c:v>13.3415252004</c:v>
                </c:pt>
                <c:pt idx="20936">
                  <c:v>12.729307903700001</c:v>
                </c:pt>
                <c:pt idx="20937">
                  <c:v>12.6875533249</c:v>
                </c:pt>
                <c:pt idx="20938">
                  <c:v>12.5361020704</c:v>
                </c:pt>
                <c:pt idx="20939">
                  <c:v>13.2867802568</c:v>
                </c:pt>
                <c:pt idx="20940">
                  <c:v>12.169200505399999</c:v>
                </c:pt>
                <c:pt idx="20941">
                  <c:v>12.017455783799999</c:v>
                </c:pt>
                <c:pt idx="20942">
                  <c:v>12.277654824700001</c:v>
                </c:pt>
                <c:pt idx="20943">
                  <c:v>11.9711841556</c:v>
                </c:pt>
                <c:pt idx="20944">
                  <c:v>12.449299611200001</c:v>
                </c:pt>
                <c:pt idx="20945">
                  <c:v>12.303811598499999</c:v>
                </c:pt>
                <c:pt idx="20946">
                  <c:v>13.0215725941</c:v>
                </c:pt>
                <c:pt idx="20947">
                  <c:v>13.0245876412</c:v>
                </c:pt>
                <c:pt idx="20948">
                  <c:v>10.861786567399999</c:v>
                </c:pt>
                <c:pt idx="20949">
                  <c:v>9.9016468958400008</c:v>
                </c:pt>
                <c:pt idx="20950">
                  <c:v>9.3070481773800005</c:v>
                </c:pt>
                <c:pt idx="20951">
                  <c:v>8.5265008699599996</c:v>
                </c:pt>
                <c:pt idx="20952">
                  <c:v>8.1105375214100004</c:v>
                </c:pt>
                <c:pt idx="20953">
                  <c:v>7.7085983603899999</c:v>
                </c:pt>
                <c:pt idx="20954">
                  <c:v>7.4034463169200002</c:v>
                </c:pt>
                <c:pt idx="20955">
                  <c:v>7.4444221002399997</c:v>
                </c:pt>
                <c:pt idx="20956">
                  <c:v>7.5650273549099998</c:v>
                </c:pt>
                <c:pt idx="20957">
                  <c:v>7.3641408539400004</c:v>
                </c:pt>
                <c:pt idx="20958">
                  <c:v>6.9097595646299999</c:v>
                </c:pt>
                <c:pt idx="20959">
                  <c:v>6.81791755236</c:v>
                </c:pt>
                <c:pt idx="20960">
                  <c:v>6.3101725531000001</c:v>
                </c:pt>
                <c:pt idx="20961">
                  <c:v>5.9553092112500003</c:v>
                </c:pt>
                <c:pt idx="20962">
                  <c:v>5.6966434668500003</c:v>
                </c:pt>
                <c:pt idx="20963">
                  <c:v>5.5459699602399999</c:v>
                </c:pt>
                <c:pt idx="20964">
                  <c:v>5.2749186548300004</c:v>
                </c:pt>
                <c:pt idx="20965">
                  <c:v>4.6041677617000003</c:v>
                </c:pt>
                <c:pt idx="20966">
                  <c:v>4.5472982378599998</c:v>
                </c:pt>
                <c:pt idx="20967">
                  <c:v>4.5663260963800001</c:v>
                </c:pt>
                <c:pt idx="20968">
                  <c:v>4.7599339723399998</c:v>
                </c:pt>
                <c:pt idx="20969">
                  <c:v>5.0145043469899999</c:v>
                </c:pt>
                <c:pt idx="20970">
                  <c:v>5.2655704191200003</c:v>
                </c:pt>
                <c:pt idx="20971">
                  <c:v>5.2265663876200001</c:v>
                </c:pt>
                <c:pt idx="20972">
                  <c:v>5.1013817263699996</c:v>
                </c:pt>
                <c:pt idx="20973">
                  <c:v>4.9011472521100004</c:v>
                </c:pt>
                <c:pt idx="20974">
                  <c:v>4.8824817858899996</c:v>
                </c:pt>
                <c:pt idx="20975">
                  <c:v>4.9521607442800004</c:v>
                </c:pt>
                <c:pt idx="20976">
                  <c:v>5.0595223045399997</c:v>
                </c:pt>
                <c:pt idx="20977">
                  <c:v>5.3033646700499997</c:v>
                </c:pt>
                <c:pt idx="20978">
                  <c:v>5.6777982494900003</c:v>
                </c:pt>
                <c:pt idx="20979">
                  <c:v>6.0753414421900001</c:v>
                </c:pt>
                <c:pt idx="20980">
                  <c:v>6.2182343834299996</c:v>
                </c:pt>
                <c:pt idx="20981">
                  <c:v>5.98382898791</c:v>
                </c:pt>
                <c:pt idx="20982">
                  <c:v>5.51429409096</c:v>
                </c:pt>
                <c:pt idx="20983">
                  <c:v>4.9443394888299999</c:v>
                </c:pt>
                <c:pt idx="20984">
                  <c:v>4.9028153949500002</c:v>
                </c:pt>
                <c:pt idx="20985">
                  <c:v>4.6457035848899997</c:v>
                </c:pt>
                <c:pt idx="20986">
                  <c:v>4.4953617904599996</c:v>
                </c:pt>
                <c:pt idx="20987">
                  <c:v>4.0637343102700001</c:v>
                </c:pt>
                <c:pt idx="20988">
                  <c:v>4.4429660774500004</c:v>
                </c:pt>
                <c:pt idx="20989">
                  <c:v>4.4130653397200001</c:v>
                </c:pt>
                <c:pt idx="20990">
                  <c:v>4.1812352730200004</c:v>
                </c:pt>
                <c:pt idx="20991">
                  <c:v>4.2589754269600002</c:v>
                </c:pt>
                <c:pt idx="20992">
                  <c:v>4.4336280239899999</c:v>
                </c:pt>
                <c:pt idx="20993">
                  <c:v>4.6942340530599997</c:v>
                </c:pt>
                <c:pt idx="20994">
                  <c:v>5.2965580140900004</c:v>
                </c:pt>
                <c:pt idx="20995">
                  <c:v>5.7160929642699996</c:v>
                </c:pt>
                <c:pt idx="20996">
                  <c:v>5.9381644714000004</c:v>
                </c:pt>
                <c:pt idx="20997">
                  <c:v>6.3931635932799997</c:v>
                </c:pt>
                <c:pt idx="20998">
                  <c:v>6.8148227805700001</c:v>
                </c:pt>
                <c:pt idx="20999">
                  <c:v>7.0020285180700004</c:v>
                </c:pt>
                <c:pt idx="21000">
                  <c:v>7.0840034080800001</c:v>
                </c:pt>
                <c:pt idx="21001">
                  <c:v>7.2828857525700004</c:v>
                </c:pt>
                <c:pt idx="21002">
                  <c:v>7.4324664873300001</c:v>
                </c:pt>
                <c:pt idx="21003">
                  <c:v>7.5865233677799999</c:v>
                </c:pt>
                <c:pt idx="21004">
                  <c:v>7.0520340498899996</c:v>
                </c:pt>
                <c:pt idx="21005">
                  <c:v>6.0427434182399997</c:v>
                </c:pt>
                <c:pt idx="21006">
                  <c:v>6.1715317290299998</c:v>
                </c:pt>
                <c:pt idx="21007">
                  <c:v>5.5047364138399999</c:v>
                </c:pt>
                <c:pt idx="21008">
                  <c:v>5.1425069366800003</c:v>
                </c:pt>
                <c:pt idx="21009">
                  <c:v>5.1674416731499999</c:v>
                </c:pt>
                <c:pt idx="21010">
                  <c:v>5.1295625182500002</c:v>
                </c:pt>
                <c:pt idx="21011">
                  <c:v>5.06197135709</c:v>
                </c:pt>
                <c:pt idx="21012">
                  <c:v>5.0289554371899996</c:v>
                </c:pt>
                <c:pt idx="21013">
                  <c:v>5.0697024159900002</c:v>
                </c:pt>
                <c:pt idx="21014">
                  <c:v>5.2584016071199997</c:v>
                </c:pt>
                <c:pt idx="21015">
                  <c:v>5.13741572108</c:v>
                </c:pt>
                <c:pt idx="21016">
                  <c:v>5.2134938694899997</c:v>
                </c:pt>
                <c:pt idx="21017">
                  <c:v>5.4658902510300003</c:v>
                </c:pt>
                <c:pt idx="21018">
                  <c:v>5.6039441592900001</c:v>
                </c:pt>
                <c:pt idx="21019">
                  <c:v>5.9545174684199997</c:v>
                </c:pt>
                <c:pt idx="21020">
                  <c:v>6.7360554796800001</c:v>
                </c:pt>
                <c:pt idx="21021">
                  <c:v>6.7171196805599998</c:v>
                </c:pt>
                <c:pt idx="21022">
                  <c:v>7.1122912076400002</c:v>
                </c:pt>
                <c:pt idx="21023">
                  <c:v>6.9408017487700002</c:v>
                </c:pt>
                <c:pt idx="21024">
                  <c:v>7.1424096091199996</c:v>
                </c:pt>
                <c:pt idx="21025">
                  <c:v>6.9629936292099996</c:v>
                </c:pt>
                <c:pt idx="21026">
                  <c:v>7.1570123298799997</c:v>
                </c:pt>
                <c:pt idx="21027">
                  <c:v>8.2758320325499994</c:v>
                </c:pt>
                <c:pt idx="21028">
                  <c:v>8.64782858401</c:v>
                </c:pt>
                <c:pt idx="21029">
                  <c:v>9.0272807529500003</c:v>
                </c:pt>
                <c:pt idx="21030">
                  <c:v>9.0226064154600003</c:v>
                </c:pt>
                <c:pt idx="21031">
                  <c:v>9.2681580045800001</c:v>
                </c:pt>
                <c:pt idx="21032">
                  <c:v>10.176633302700001</c:v>
                </c:pt>
                <c:pt idx="21033">
                  <c:v>10.9748551114</c:v>
                </c:pt>
                <c:pt idx="21034">
                  <c:v>11.4756615978</c:v>
                </c:pt>
                <c:pt idx="21035">
                  <c:v>12.3516377445</c:v>
                </c:pt>
                <c:pt idx="21036">
                  <c:v>11.928947987300001</c:v>
                </c:pt>
                <c:pt idx="21037">
                  <c:v>11.8433362915</c:v>
                </c:pt>
                <c:pt idx="21038">
                  <c:v>11.298429646900001</c:v>
                </c:pt>
                <c:pt idx="21039">
                  <c:v>10.5262024514</c:v>
                </c:pt>
                <c:pt idx="21040">
                  <c:v>10.6164276892</c:v>
                </c:pt>
                <c:pt idx="21041">
                  <c:v>10.8286508223</c:v>
                </c:pt>
                <c:pt idx="21042">
                  <c:v>10.9249102673</c:v>
                </c:pt>
                <c:pt idx="21043">
                  <c:v>11.086363052099999</c:v>
                </c:pt>
                <c:pt idx="21044">
                  <c:v>11.039030263900001</c:v>
                </c:pt>
                <c:pt idx="21045">
                  <c:v>10.927275204900001</c:v>
                </c:pt>
                <c:pt idx="21046">
                  <c:v>9.1211956252299995</c:v>
                </c:pt>
                <c:pt idx="21047">
                  <c:v>8.3509231453999995</c:v>
                </c:pt>
                <c:pt idx="21048">
                  <c:v>8.2878098320099998</c:v>
                </c:pt>
                <c:pt idx="21049">
                  <c:v>8.3065987111999995</c:v>
                </c:pt>
                <c:pt idx="21050">
                  <c:v>8.5208501320399996</c:v>
                </c:pt>
                <c:pt idx="21051">
                  <c:v>8.6890158211999999</c:v>
                </c:pt>
                <c:pt idx="21052">
                  <c:v>8.7381110632300008</c:v>
                </c:pt>
                <c:pt idx="21053">
                  <c:v>9.48137314429</c:v>
                </c:pt>
                <c:pt idx="21054">
                  <c:v>9.7370430468800002</c:v>
                </c:pt>
                <c:pt idx="21055">
                  <c:v>8.3518966396199996</c:v>
                </c:pt>
                <c:pt idx="21056">
                  <c:v>7.2858170703600003</c:v>
                </c:pt>
                <c:pt idx="21057">
                  <c:v>7.0777737597900003</c:v>
                </c:pt>
                <c:pt idx="21058">
                  <c:v>7.2688522175300001</c:v>
                </c:pt>
                <c:pt idx="21059">
                  <c:v>7.5889950696000001</c:v>
                </c:pt>
                <c:pt idx="21060">
                  <c:v>7.2426948894900001</c:v>
                </c:pt>
                <c:pt idx="21061">
                  <c:v>6.8165619876800001</c:v>
                </c:pt>
                <c:pt idx="21062">
                  <c:v>6.8813369009900001</c:v>
                </c:pt>
                <c:pt idx="21063">
                  <c:v>7.3180702309700001</c:v>
                </c:pt>
                <c:pt idx="21064">
                  <c:v>7.5102543649799998</c:v>
                </c:pt>
                <c:pt idx="21065">
                  <c:v>7.5479810192799999</c:v>
                </c:pt>
                <c:pt idx="21066">
                  <c:v>7.8845562886999998</c:v>
                </c:pt>
                <c:pt idx="21067">
                  <c:v>8.2658973327199998</c:v>
                </c:pt>
                <c:pt idx="21068">
                  <c:v>8.6716913897399994</c:v>
                </c:pt>
                <c:pt idx="21069">
                  <c:v>8.9178798872900007</c:v>
                </c:pt>
                <c:pt idx="21070">
                  <c:v>8.9606881669200007</c:v>
                </c:pt>
                <c:pt idx="21071">
                  <c:v>9.0518874355599994</c:v>
                </c:pt>
                <c:pt idx="21072">
                  <c:v>8.5888162655400002</c:v>
                </c:pt>
                <c:pt idx="21073">
                  <c:v>8.5954646506899994</c:v>
                </c:pt>
                <c:pt idx="21074">
                  <c:v>8.7529004007199998</c:v>
                </c:pt>
                <c:pt idx="21075">
                  <c:v>8.9224822131899995</c:v>
                </c:pt>
                <c:pt idx="21076">
                  <c:v>9.3588542160999992</c:v>
                </c:pt>
                <c:pt idx="21077">
                  <c:v>9.6471536251500005</c:v>
                </c:pt>
                <c:pt idx="21078">
                  <c:v>9.7910453510999993</c:v>
                </c:pt>
                <c:pt idx="21079">
                  <c:v>8.9709508088900005</c:v>
                </c:pt>
                <c:pt idx="21080">
                  <c:v>8.2960940606399998</c:v>
                </c:pt>
                <c:pt idx="21081">
                  <c:v>8.2171121155200009</c:v>
                </c:pt>
                <c:pt idx="21082">
                  <c:v>7.8612537649999998</c:v>
                </c:pt>
                <c:pt idx="21083">
                  <c:v>7.3481972772199997</c:v>
                </c:pt>
                <c:pt idx="21084">
                  <c:v>6.4089486511300002</c:v>
                </c:pt>
                <c:pt idx="21085">
                  <c:v>7.1582014170999999</c:v>
                </c:pt>
                <c:pt idx="21086">
                  <c:v>7.1742905197000004</c:v>
                </c:pt>
                <c:pt idx="21087">
                  <c:v>7.1430273788800003</c:v>
                </c:pt>
                <c:pt idx="21088">
                  <c:v>7.3878246049999996</c:v>
                </c:pt>
                <c:pt idx="21089">
                  <c:v>7.4484012080299999</c:v>
                </c:pt>
                <c:pt idx="21090">
                  <c:v>6.7272010052500004</c:v>
                </c:pt>
                <c:pt idx="21091">
                  <c:v>7.2354608728000001</c:v>
                </c:pt>
                <c:pt idx="21092">
                  <c:v>8.5242104318800003</c:v>
                </c:pt>
                <c:pt idx="21093">
                  <c:v>9.2265154243400005</c:v>
                </c:pt>
                <c:pt idx="21094">
                  <c:v>9.2990610206700008</c:v>
                </c:pt>
                <c:pt idx="21095">
                  <c:v>9.0465220183799993</c:v>
                </c:pt>
                <c:pt idx="21096">
                  <c:v>9.2838305291500003</c:v>
                </c:pt>
                <c:pt idx="21097">
                  <c:v>9.2305311804500008</c:v>
                </c:pt>
                <c:pt idx="21098">
                  <c:v>9.0410857387100005</c:v>
                </c:pt>
                <c:pt idx="21099">
                  <c:v>8.9608742459399995</c:v>
                </c:pt>
                <c:pt idx="21100">
                  <c:v>9.2272687520000005</c:v>
                </c:pt>
                <c:pt idx="21101">
                  <c:v>8.8690595540500006</c:v>
                </c:pt>
                <c:pt idx="21102">
                  <c:v>8.5035467011999994</c:v>
                </c:pt>
                <c:pt idx="21103">
                  <c:v>7.8931445296999998</c:v>
                </c:pt>
                <c:pt idx="21104">
                  <c:v>7.6228408057900001</c:v>
                </c:pt>
                <c:pt idx="21105">
                  <c:v>7.3813068942799998</c:v>
                </c:pt>
                <c:pt idx="21106">
                  <c:v>7.0057051057399997</c:v>
                </c:pt>
                <c:pt idx="21107">
                  <c:v>6.5913899983900004</c:v>
                </c:pt>
                <c:pt idx="21108">
                  <c:v>5.9512594852499996</c:v>
                </c:pt>
                <c:pt idx="21109">
                  <c:v>5.6230687424400001</c:v>
                </c:pt>
                <c:pt idx="21110">
                  <c:v>6.0341368602200003</c:v>
                </c:pt>
                <c:pt idx="21111">
                  <c:v>6.9519766482099996</c:v>
                </c:pt>
                <c:pt idx="21112">
                  <c:v>7.1431247102000004</c:v>
                </c:pt>
                <c:pt idx="21113">
                  <c:v>7.00134745041</c:v>
                </c:pt>
                <c:pt idx="21114">
                  <c:v>6.1850634793500001</c:v>
                </c:pt>
                <c:pt idx="21115">
                  <c:v>5.87493576466</c:v>
                </c:pt>
                <c:pt idx="21116">
                  <c:v>6.4599653894099998</c:v>
                </c:pt>
                <c:pt idx="21117">
                  <c:v>8.1584007819700002</c:v>
                </c:pt>
                <c:pt idx="21118">
                  <c:v>9.0577326687900008</c:v>
                </c:pt>
                <c:pt idx="21119">
                  <c:v>8.9718304409799998</c:v>
                </c:pt>
                <c:pt idx="21120">
                  <c:v>8.7092387605799999</c:v>
                </c:pt>
                <c:pt idx="21121">
                  <c:v>8.5591543090200002</c:v>
                </c:pt>
                <c:pt idx="21122">
                  <c:v>8.4838875715899995</c:v>
                </c:pt>
                <c:pt idx="21123">
                  <c:v>8.5957614029199991</c:v>
                </c:pt>
                <c:pt idx="21124">
                  <c:v>8.5947367297500001</c:v>
                </c:pt>
                <c:pt idx="21125">
                  <c:v>8.6053690225300006</c:v>
                </c:pt>
                <c:pt idx="21126">
                  <c:v>8.7652551153800005</c:v>
                </c:pt>
                <c:pt idx="21127">
                  <c:v>8.7648705205099997</c:v>
                </c:pt>
                <c:pt idx="21128">
                  <c:v>8.7117255903600004</c:v>
                </c:pt>
                <c:pt idx="21129">
                  <c:v>8.6277266611899996</c:v>
                </c:pt>
                <c:pt idx="21130">
                  <c:v>8.3029943044000003</c:v>
                </c:pt>
                <c:pt idx="21131">
                  <c:v>8.0226996184499999</c:v>
                </c:pt>
                <c:pt idx="21132">
                  <c:v>7.92044424931</c:v>
                </c:pt>
                <c:pt idx="21133">
                  <c:v>7.9366093583400001</c:v>
                </c:pt>
                <c:pt idx="21134">
                  <c:v>8.0914003175100007</c:v>
                </c:pt>
                <c:pt idx="21135">
                  <c:v>8.1110942071499998</c:v>
                </c:pt>
                <c:pt idx="21136">
                  <c:v>7.9146016665700003</c:v>
                </c:pt>
                <c:pt idx="21137">
                  <c:v>8.0111502356099997</c:v>
                </c:pt>
                <c:pt idx="21138">
                  <c:v>7.8997825504200003</c:v>
                </c:pt>
                <c:pt idx="21139">
                  <c:v>7.8962951874499998</c:v>
                </c:pt>
                <c:pt idx="21140">
                  <c:v>7.7740365165199998</c:v>
                </c:pt>
                <c:pt idx="21141">
                  <c:v>7.4503251901000001</c:v>
                </c:pt>
                <c:pt idx="21142">
                  <c:v>7.2326144322800001</c:v>
                </c:pt>
                <c:pt idx="21143">
                  <c:v>7.2165461430900004</c:v>
                </c:pt>
                <c:pt idx="21144">
                  <c:v>7.0384768899700001</c:v>
                </c:pt>
                <c:pt idx="21145">
                  <c:v>6.8488925244500001</c:v>
                </c:pt>
                <c:pt idx="21146">
                  <c:v>6.9442806411199998</c:v>
                </c:pt>
                <c:pt idx="21147">
                  <c:v>7.1330286550800004</c:v>
                </c:pt>
                <c:pt idx="21148">
                  <c:v>7.4272928681300003</c:v>
                </c:pt>
                <c:pt idx="21149">
                  <c:v>7.6222335778700003</c:v>
                </c:pt>
                <c:pt idx="21150">
                  <c:v>8.0065576380899994</c:v>
                </c:pt>
                <c:pt idx="21151">
                  <c:v>7.7342031846900001</c:v>
                </c:pt>
                <c:pt idx="21152">
                  <c:v>6.78475285705</c:v>
                </c:pt>
                <c:pt idx="21153">
                  <c:v>6.39866246325</c:v>
                </c:pt>
                <c:pt idx="21154">
                  <c:v>6.4760421270500004</c:v>
                </c:pt>
                <c:pt idx="21155">
                  <c:v>6.8351208795099998</c:v>
                </c:pt>
                <c:pt idx="21156">
                  <c:v>6.8949666183999998</c:v>
                </c:pt>
                <c:pt idx="21157">
                  <c:v>6.3438788846399996</c:v>
                </c:pt>
                <c:pt idx="21158">
                  <c:v>6.73568436493</c:v>
                </c:pt>
                <c:pt idx="21159">
                  <c:v>7.0683314307099998</c:v>
                </c:pt>
                <c:pt idx="21160">
                  <c:v>7.0082981228800003</c:v>
                </c:pt>
                <c:pt idx="21161">
                  <c:v>6.9878488735099999</c:v>
                </c:pt>
                <c:pt idx="21162">
                  <c:v>7.2108524921299999</c:v>
                </c:pt>
                <c:pt idx="21163">
                  <c:v>7.43054393231</c:v>
                </c:pt>
                <c:pt idx="21164">
                  <c:v>7.6155454048999998</c:v>
                </c:pt>
                <c:pt idx="21165">
                  <c:v>7.3854182066199998</c:v>
                </c:pt>
                <c:pt idx="21166">
                  <c:v>7.0375834771400001</c:v>
                </c:pt>
                <c:pt idx="21167">
                  <c:v>6.6314563910900004</c:v>
                </c:pt>
                <c:pt idx="21168">
                  <c:v>6.4706711608200003</c:v>
                </c:pt>
                <c:pt idx="21169">
                  <c:v>6.4146758291400001</c:v>
                </c:pt>
                <c:pt idx="21170">
                  <c:v>6.9423294598999998</c:v>
                </c:pt>
                <c:pt idx="21171">
                  <c:v>7.1120011602600002</c:v>
                </c:pt>
                <c:pt idx="21172">
                  <c:v>6.2907817976300002</c:v>
                </c:pt>
                <c:pt idx="21173">
                  <c:v>5.8412692894999996</c:v>
                </c:pt>
                <c:pt idx="21174">
                  <c:v>6.0695609531199999</c:v>
                </c:pt>
                <c:pt idx="21175">
                  <c:v>6.5165380406300004</c:v>
                </c:pt>
                <c:pt idx="21176">
                  <c:v>6.6637047838000001</c:v>
                </c:pt>
                <c:pt idx="21177">
                  <c:v>6.5449567529600001</c:v>
                </c:pt>
                <c:pt idx="21178">
                  <c:v>6.5797974987799996</c:v>
                </c:pt>
                <c:pt idx="21179">
                  <c:v>6.7507765907500001</c:v>
                </c:pt>
                <c:pt idx="21180">
                  <c:v>7.0656424477400002</c:v>
                </c:pt>
                <c:pt idx="21181">
                  <c:v>7.0560209908499996</c:v>
                </c:pt>
                <c:pt idx="21182">
                  <c:v>7.3560348816300003</c:v>
                </c:pt>
                <c:pt idx="21183">
                  <c:v>7.51017593027</c:v>
                </c:pt>
                <c:pt idx="21184">
                  <c:v>7.8732424787199999</c:v>
                </c:pt>
                <c:pt idx="21185">
                  <c:v>8.6310737178999997</c:v>
                </c:pt>
                <c:pt idx="21186">
                  <c:v>9.3867985250500006</c:v>
                </c:pt>
                <c:pt idx="21187">
                  <c:v>9.2934675685000006</c:v>
                </c:pt>
                <c:pt idx="21188">
                  <c:v>9.2073270209500002</c:v>
                </c:pt>
                <c:pt idx="21189">
                  <c:v>9.2395063844200003</c:v>
                </c:pt>
                <c:pt idx="21190">
                  <c:v>9.3413882211200008</c:v>
                </c:pt>
                <c:pt idx="21191">
                  <c:v>9.3480964751400002</c:v>
                </c:pt>
                <c:pt idx="21192">
                  <c:v>9.3528457081600003</c:v>
                </c:pt>
                <c:pt idx="21193">
                  <c:v>9.5023402197499998</c:v>
                </c:pt>
                <c:pt idx="21194">
                  <c:v>9.0491899567500003</c:v>
                </c:pt>
                <c:pt idx="21195">
                  <c:v>8.3677551101900001</c:v>
                </c:pt>
                <c:pt idx="21196">
                  <c:v>8.2879781295699999</c:v>
                </c:pt>
                <c:pt idx="21197">
                  <c:v>8.3325737425399993</c:v>
                </c:pt>
                <c:pt idx="21198">
                  <c:v>8.1878022272400006</c:v>
                </c:pt>
                <c:pt idx="21199">
                  <c:v>7.8193142302999998</c:v>
                </c:pt>
                <c:pt idx="21200">
                  <c:v>7.2242947290400004</c:v>
                </c:pt>
                <c:pt idx="21201">
                  <c:v>7.0605773882299996</c:v>
                </c:pt>
                <c:pt idx="21202">
                  <c:v>6.4795802878100002</c:v>
                </c:pt>
                <c:pt idx="21203">
                  <c:v>6.73024549371</c:v>
                </c:pt>
                <c:pt idx="21204">
                  <c:v>7.8065448321000002</c:v>
                </c:pt>
                <c:pt idx="21205">
                  <c:v>7.4004643373999999</c:v>
                </c:pt>
                <c:pt idx="21206">
                  <c:v>7.7615482411099999</c:v>
                </c:pt>
                <c:pt idx="21207">
                  <c:v>8.0295519703699991</c:v>
                </c:pt>
                <c:pt idx="21208">
                  <c:v>8.0662603826700003</c:v>
                </c:pt>
                <c:pt idx="21209">
                  <c:v>8.14977463478</c:v>
                </c:pt>
                <c:pt idx="21210">
                  <c:v>7.99643591291</c:v>
                </c:pt>
                <c:pt idx="21211">
                  <c:v>7.5108475377700001</c:v>
                </c:pt>
                <c:pt idx="21212">
                  <c:v>7.0280433410900001</c:v>
                </c:pt>
                <c:pt idx="21213">
                  <c:v>6.7968227788500002</c:v>
                </c:pt>
                <c:pt idx="21214">
                  <c:v>6.5507024559599998</c:v>
                </c:pt>
                <c:pt idx="21215">
                  <c:v>6.4785633002000003</c:v>
                </c:pt>
                <c:pt idx="21216">
                  <c:v>6.4268173988299999</c:v>
                </c:pt>
                <c:pt idx="21217">
                  <c:v>6.5571427496399997</c:v>
                </c:pt>
                <c:pt idx="21218">
                  <c:v>7.18584088291</c:v>
                </c:pt>
                <c:pt idx="21219">
                  <c:v>7.4060585569899997</c:v>
                </c:pt>
                <c:pt idx="21220">
                  <c:v>7.2240223919700002</c:v>
                </c:pt>
                <c:pt idx="21221">
                  <c:v>6.9825543111000004</c:v>
                </c:pt>
                <c:pt idx="21222">
                  <c:v>6.8890676944399996</c:v>
                </c:pt>
                <c:pt idx="21223">
                  <c:v>6.5573722030299999</c:v>
                </c:pt>
                <c:pt idx="21224">
                  <c:v>6.09643390968</c:v>
                </c:pt>
                <c:pt idx="21225">
                  <c:v>5.4343799409800004</c:v>
                </c:pt>
                <c:pt idx="21226">
                  <c:v>5.4045233023500003</c:v>
                </c:pt>
                <c:pt idx="21227">
                  <c:v>5.8243869936000001</c:v>
                </c:pt>
                <c:pt idx="21228">
                  <c:v>5.5517107598299997</c:v>
                </c:pt>
                <c:pt idx="21229">
                  <c:v>5.01574870425</c:v>
                </c:pt>
                <c:pt idx="21230">
                  <c:v>5.3532831393700002</c:v>
                </c:pt>
                <c:pt idx="21231">
                  <c:v>5.6969821754799996</c:v>
                </c:pt>
                <c:pt idx="21232">
                  <c:v>6.1962218567200003</c:v>
                </c:pt>
                <c:pt idx="21233">
                  <c:v>6.29600289529</c:v>
                </c:pt>
                <c:pt idx="21234">
                  <c:v>7.0041393808599999</c:v>
                </c:pt>
                <c:pt idx="21235">
                  <c:v>7.3998286663400004</c:v>
                </c:pt>
                <c:pt idx="21236">
                  <c:v>7.3393386218799996</c:v>
                </c:pt>
                <c:pt idx="21237">
                  <c:v>7.1040413174000001</c:v>
                </c:pt>
                <c:pt idx="21238">
                  <c:v>7.0627875529199997</c:v>
                </c:pt>
                <c:pt idx="21239">
                  <c:v>7.0680583861799997</c:v>
                </c:pt>
                <c:pt idx="21240">
                  <c:v>7.0708989293500002</c:v>
                </c:pt>
                <c:pt idx="21241">
                  <c:v>6.7059425109099999</c:v>
                </c:pt>
                <c:pt idx="21242">
                  <c:v>6.5273412013799996</c:v>
                </c:pt>
                <c:pt idx="21243">
                  <c:v>6.1404438941199997</c:v>
                </c:pt>
                <c:pt idx="21244">
                  <c:v>5.7642259635000004</c:v>
                </c:pt>
                <c:pt idx="21245">
                  <c:v>5.8317346410299997</c:v>
                </c:pt>
                <c:pt idx="21246">
                  <c:v>5.9702115614900002</c:v>
                </c:pt>
                <c:pt idx="21247">
                  <c:v>5.6505544148400002</c:v>
                </c:pt>
                <c:pt idx="21248">
                  <c:v>5.6711655701800003</c:v>
                </c:pt>
                <c:pt idx="21249">
                  <c:v>5.8766736601099998</c:v>
                </c:pt>
                <c:pt idx="21250">
                  <c:v>5.8853376626699996</c:v>
                </c:pt>
                <c:pt idx="21251">
                  <c:v>5.7559958523499999</c:v>
                </c:pt>
                <c:pt idx="21252">
                  <c:v>5.56524404416</c:v>
                </c:pt>
                <c:pt idx="21253">
                  <c:v>5.7963232581800002</c:v>
                </c:pt>
                <c:pt idx="21254">
                  <c:v>6.1500090217299999</c:v>
                </c:pt>
                <c:pt idx="21255">
                  <c:v>6.80620283915</c:v>
                </c:pt>
                <c:pt idx="21256">
                  <c:v>6.5818371029999998</c:v>
                </c:pt>
                <c:pt idx="21257">
                  <c:v>6.8135433989100003</c:v>
                </c:pt>
                <c:pt idx="21258">
                  <c:v>6.9878443403499997</c:v>
                </c:pt>
                <c:pt idx="21259">
                  <c:v>7.1236130879999999</c:v>
                </c:pt>
                <c:pt idx="21260">
                  <c:v>6.9381717085599997</c:v>
                </c:pt>
                <c:pt idx="21261">
                  <c:v>6.4686411079899999</c:v>
                </c:pt>
                <c:pt idx="21262">
                  <c:v>5.8453809555699996</c:v>
                </c:pt>
                <c:pt idx="21263">
                  <c:v>5.9843297012700001</c:v>
                </c:pt>
                <c:pt idx="21264">
                  <c:v>6.2955833174200002</c:v>
                </c:pt>
                <c:pt idx="21265">
                  <c:v>6.6550738138099996</c:v>
                </c:pt>
                <c:pt idx="21266">
                  <c:v>6.97257381976</c:v>
                </c:pt>
                <c:pt idx="21267">
                  <c:v>6.4894646302799996</c:v>
                </c:pt>
                <c:pt idx="21268">
                  <c:v>6.0997898063799996</c:v>
                </c:pt>
                <c:pt idx="21269">
                  <c:v>6.3177142320400002</c:v>
                </c:pt>
                <c:pt idx="21270">
                  <c:v>6.3419217427000003</c:v>
                </c:pt>
                <c:pt idx="21271">
                  <c:v>5.9977556914000001</c:v>
                </c:pt>
                <c:pt idx="21272">
                  <c:v>6.1500618317600004</c:v>
                </c:pt>
                <c:pt idx="21273">
                  <c:v>6.0666844339199999</c:v>
                </c:pt>
                <c:pt idx="21274">
                  <c:v>5.9053494461299998</c:v>
                </c:pt>
                <c:pt idx="21275">
                  <c:v>5.9461994676299996</c:v>
                </c:pt>
                <c:pt idx="21276">
                  <c:v>5.7679248571799997</c:v>
                </c:pt>
                <c:pt idx="21277">
                  <c:v>5.8614374495500003</c:v>
                </c:pt>
                <c:pt idx="21278">
                  <c:v>5.8499798084599997</c:v>
                </c:pt>
                <c:pt idx="21279">
                  <c:v>5.9372081143199997</c:v>
                </c:pt>
                <c:pt idx="21280">
                  <c:v>6.1120639623699997</c:v>
                </c:pt>
                <c:pt idx="21281">
                  <c:v>6.2685898951599999</c:v>
                </c:pt>
                <c:pt idx="21282">
                  <c:v>6.4541703523800003</c:v>
                </c:pt>
                <c:pt idx="21283">
                  <c:v>6.7848851997399997</c:v>
                </c:pt>
                <c:pt idx="21284">
                  <c:v>7.2308609305599996</c:v>
                </c:pt>
                <c:pt idx="21285">
                  <c:v>7.1096212978800004</c:v>
                </c:pt>
                <c:pt idx="21286">
                  <c:v>7.53164927012</c:v>
                </c:pt>
                <c:pt idx="21287">
                  <c:v>7.6485909518500002</c:v>
                </c:pt>
                <c:pt idx="21288">
                  <c:v>8.12079265717</c:v>
                </c:pt>
                <c:pt idx="21289">
                  <c:v>8.2415448296099996</c:v>
                </c:pt>
                <c:pt idx="21290">
                  <c:v>8.6793248481400003</c:v>
                </c:pt>
                <c:pt idx="21291">
                  <c:v>8.3488049158800006</c:v>
                </c:pt>
                <c:pt idx="21292">
                  <c:v>7.9397329593199997</c:v>
                </c:pt>
                <c:pt idx="21293">
                  <c:v>7.6022539256500004</c:v>
                </c:pt>
                <c:pt idx="21294">
                  <c:v>7.0532528523</c:v>
                </c:pt>
                <c:pt idx="21295">
                  <c:v>6.9225727467500002</c:v>
                </c:pt>
                <c:pt idx="21296">
                  <c:v>7.0468145504699997</c:v>
                </c:pt>
                <c:pt idx="21297">
                  <c:v>7.2910065514999998</c:v>
                </c:pt>
                <c:pt idx="21298">
                  <c:v>7.0590376778500001</c:v>
                </c:pt>
                <c:pt idx="21299">
                  <c:v>6.1062982804099999</c:v>
                </c:pt>
                <c:pt idx="21300">
                  <c:v>6.1226192240200001</c:v>
                </c:pt>
                <c:pt idx="21301">
                  <c:v>6.4899465047099998</c:v>
                </c:pt>
                <c:pt idx="21302">
                  <c:v>6.6198474532200002</c:v>
                </c:pt>
                <c:pt idx="21303">
                  <c:v>6.57056414908</c:v>
                </c:pt>
                <c:pt idx="21304">
                  <c:v>6.4998274628999999</c:v>
                </c:pt>
                <c:pt idx="21305">
                  <c:v>6.6420141484300004</c:v>
                </c:pt>
                <c:pt idx="21306">
                  <c:v>7.0286715500700003</c:v>
                </c:pt>
                <c:pt idx="21307">
                  <c:v>7.4045925826100003</c:v>
                </c:pt>
                <c:pt idx="21308">
                  <c:v>7.1953967822199996</c:v>
                </c:pt>
                <c:pt idx="21309">
                  <c:v>7.05793524084</c:v>
                </c:pt>
                <c:pt idx="21310">
                  <c:v>6.8279537804999997</c:v>
                </c:pt>
                <c:pt idx="21311">
                  <c:v>7.1053206868799998</c:v>
                </c:pt>
                <c:pt idx="21312">
                  <c:v>7.3762220141799997</c:v>
                </c:pt>
                <c:pt idx="21313">
                  <c:v>7.6153262746300001</c:v>
                </c:pt>
                <c:pt idx="21314">
                  <c:v>7.9537922511800003</c:v>
                </c:pt>
                <c:pt idx="21315">
                  <c:v>8.2182505143999993</c:v>
                </c:pt>
                <c:pt idx="21316">
                  <c:v>8.5947890673000007</c:v>
                </c:pt>
                <c:pt idx="21317">
                  <c:v>8.95728330745</c:v>
                </c:pt>
                <c:pt idx="21318">
                  <c:v>8.4320610834400007</c:v>
                </c:pt>
                <c:pt idx="21319">
                  <c:v>7.5555324025399999</c:v>
                </c:pt>
                <c:pt idx="21320">
                  <c:v>6.5666438419800004</c:v>
                </c:pt>
                <c:pt idx="21321">
                  <c:v>6.6346306788499998</c:v>
                </c:pt>
                <c:pt idx="21322">
                  <c:v>6.9071761494899997</c:v>
                </c:pt>
                <c:pt idx="21323">
                  <c:v>6.6521645254999999</c:v>
                </c:pt>
                <c:pt idx="21324">
                  <c:v>6.9660837887899998</c:v>
                </c:pt>
                <c:pt idx="21325">
                  <c:v>6.7520344702299999</c:v>
                </c:pt>
                <c:pt idx="21326">
                  <c:v>6.8272924019100003</c:v>
                </c:pt>
                <c:pt idx="21327">
                  <c:v>6.8719130528100001</c:v>
                </c:pt>
                <c:pt idx="21328">
                  <c:v>6.8663116905399999</c:v>
                </c:pt>
                <c:pt idx="21329">
                  <c:v>7.1818526586799996</c:v>
                </c:pt>
                <c:pt idx="21330">
                  <c:v>7.5630334811599997</c:v>
                </c:pt>
                <c:pt idx="21331">
                  <c:v>7.9731425444999999</c:v>
                </c:pt>
                <c:pt idx="21332">
                  <c:v>8.1185079599400005</c:v>
                </c:pt>
                <c:pt idx="21333">
                  <c:v>8.3191599214299998</c:v>
                </c:pt>
                <c:pt idx="21334">
                  <c:v>8.4253339465200003</c:v>
                </c:pt>
                <c:pt idx="21335">
                  <c:v>8.5312994149799994</c:v>
                </c:pt>
                <c:pt idx="21336">
                  <c:v>8.9269003692600002</c:v>
                </c:pt>
                <c:pt idx="21337">
                  <c:v>9.0514333884999996</c:v>
                </c:pt>
                <c:pt idx="21338">
                  <c:v>8.9448013396399997</c:v>
                </c:pt>
                <c:pt idx="21339">
                  <c:v>8.6628423938699992</c:v>
                </c:pt>
                <c:pt idx="21340">
                  <c:v>8.4143374966</c:v>
                </c:pt>
                <c:pt idx="21341">
                  <c:v>7.7865684015000003</c:v>
                </c:pt>
                <c:pt idx="21342">
                  <c:v>7.9716683275299998</c:v>
                </c:pt>
                <c:pt idx="21343">
                  <c:v>7.96241053412</c:v>
                </c:pt>
                <c:pt idx="21344">
                  <c:v>7.9664515295099996</c:v>
                </c:pt>
                <c:pt idx="21345">
                  <c:v>7.3322318695800002</c:v>
                </c:pt>
                <c:pt idx="21346">
                  <c:v>6.9490098423199997</c:v>
                </c:pt>
                <c:pt idx="21347">
                  <c:v>6.3368975628399999</c:v>
                </c:pt>
                <c:pt idx="21348">
                  <c:v>6.2065299742300004</c:v>
                </c:pt>
                <c:pt idx="21349">
                  <c:v>6.2432088394700003</c:v>
                </c:pt>
                <c:pt idx="21350">
                  <c:v>6.07339933057</c:v>
                </c:pt>
                <c:pt idx="21351">
                  <c:v>6.1562165450300004</c:v>
                </c:pt>
                <c:pt idx="21352">
                  <c:v>6.6883203954199999</c:v>
                </c:pt>
                <c:pt idx="21353">
                  <c:v>7.3618884488300003</c:v>
                </c:pt>
                <c:pt idx="21354">
                  <c:v>7.5000834629500002</c:v>
                </c:pt>
                <c:pt idx="21355">
                  <c:v>7.6051671161499996</c:v>
                </c:pt>
                <c:pt idx="21356">
                  <c:v>7.9743105631700004</c:v>
                </c:pt>
                <c:pt idx="21357">
                  <c:v>8.5514870352700001</c:v>
                </c:pt>
                <c:pt idx="21358">
                  <c:v>8.2977107887900008</c:v>
                </c:pt>
                <c:pt idx="21359">
                  <c:v>8.1951212151899995</c:v>
                </c:pt>
                <c:pt idx="21360">
                  <c:v>8.2101456203699996</c:v>
                </c:pt>
                <c:pt idx="21361">
                  <c:v>8.4703708579099999</c:v>
                </c:pt>
                <c:pt idx="21362">
                  <c:v>8.8484611680299992</c:v>
                </c:pt>
                <c:pt idx="21363">
                  <c:v>9.1005676761899998</c:v>
                </c:pt>
                <c:pt idx="21364">
                  <c:v>9.2489710188899998</c:v>
                </c:pt>
                <c:pt idx="21365">
                  <c:v>9.4003601167599999</c:v>
                </c:pt>
                <c:pt idx="21366">
                  <c:v>9.4463610369400008</c:v>
                </c:pt>
                <c:pt idx="21367">
                  <c:v>9.6752055282700002</c:v>
                </c:pt>
                <c:pt idx="21368">
                  <c:v>10.079086506199999</c:v>
                </c:pt>
                <c:pt idx="21369">
                  <c:v>10.2248089356</c:v>
                </c:pt>
                <c:pt idx="21370">
                  <c:v>9.7137954797199999</c:v>
                </c:pt>
                <c:pt idx="21371">
                  <c:v>8.6796022544699998</c:v>
                </c:pt>
                <c:pt idx="21372">
                  <c:v>8.1405404142400002</c:v>
                </c:pt>
                <c:pt idx="21373">
                  <c:v>7.7778765661599998</c:v>
                </c:pt>
                <c:pt idx="21374">
                  <c:v>6.9933883613900001</c:v>
                </c:pt>
                <c:pt idx="21375">
                  <c:v>7.5278410878899997</c:v>
                </c:pt>
                <c:pt idx="21376">
                  <c:v>8.2743852143600005</c:v>
                </c:pt>
                <c:pt idx="21377">
                  <c:v>8.1985258108500005</c:v>
                </c:pt>
                <c:pt idx="21378">
                  <c:v>8.2566645649199994</c:v>
                </c:pt>
                <c:pt idx="21379">
                  <c:v>8.3917630336299993</c:v>
                </c:pt>
                <c:pt idx="21380">
                  <c:v>8.3992082433299995</c:v>
                </c:pt>
                <c:pt idx="21381">
                  <c:v>8.3936794864100008</c:v>
                </c:pt>
                <c:pt idx="21382">
                  <c:v>8.4338899935500002</c:v>
                </c:pt>
                <c:pt idx="21383">
                  <c:v>8.4555578758200003</c:v>
                </c:pt>
                <c:pt idx="21384">
                  <c:v>8.4724533937200004</c:v>
                </c:pt>
                <c:pt idx="21385">
                  <c:v>8.3618357977399995</c:v>
                </c:pt>
                <c:pt idx="21386">
                  <c:v>8.6349179539400005</c:v>
                </c:pt>
                <c:pt idx="21387">
                  <c:v>9.5185582484199998</c:v>
                </c:pt>
                <c:pt idx="21388">
                  <c:v>10.127308170099999</c:v>
                </c:pt>
                <c:pt idx="21389">
                  <c:v>10.3418676601</c:v>
                </c:pt>
                <c:pt idx="21390">
                  <c:v>10.486923493700001</c:v>
                </c:pt>
                <c:pt idx="21391">
                  <c:v>9.7020565304400002</c:v>
                </c:pt>
                <c:pt idx="21392">
                  <c:v>9.17166778026</c:v>
                </c:pt>
                <c:pt idx="21393">
                  <c:v>8.2794907843499992</c:v>
                </c:pt>
                <c:pt idx="21394">
                  <c:v>7.1179493095700002</c:v>
                </c:pt>
                <c:pt idx="21395">
                  <c:v>7.0994773740500001</c:v>
                </c:pt>
                <c:pt idx="21396">
                  <c:v>7.0665756535100002</c:v>
                </c:pt>
                <c:pt idx="21397">
                  <c:v>6.93400405518</c:v>
                </c:pt>
                <c:pt idx="21398">
                  <c:v>6.4770767838700003</c:v>
                </c:pt>
                <c:pt idx="21399">
                  <c:v>6.3578334421099996</c:v>
                </c:pt>
                <c:pt idx="21400">
                  <c:v>6.6591650596500003</c:v>
                </c:pt>
                <c:pt idx="21401">
                  <c:v>7.1522759660200004</c:v>
                </c:pt>
                <c:pt idx="21402">
                  <c:v>7.4463078638800004</c:v>
                </c:pt>
                <c:pt idx="21403">
                  <c:v>7.4311090851900001</c:v>
                </c:pt>
                <c:pt idx="21404">
                  <c:v>7.5418245049900001</c:v>
                </c:pt>
                <c:pt idx="21405">
                  <c:v>8.4594087138699994</c:v>
                </c:pt>
                <c:pt idx="21406">
                  <c:v>9.0084163678200007</c:v>
                </c:pt>
                <c:pt idx="21407">
                  <c:v>9.1592087775700008</c:v>
                </c:pt>
                <c:pt idx="21408">
                  <c:v>8.8702598766600005</c:v>
                </c:pt>
                <c:pt idx="21409">
                  <c:v>8.4994269675199998</c:v>
                </c:pt>
                <c:pt idx="21410">
                  <c:v>9.2400283540900006</c:v>
                </c:pt>
                <c:pt idx="21411">
                  <c:v>8.6235588125400007</c:v>
                </c:pt>
                <c:pt idx="21412">
                  <c:v>9.0452837941900004</c:v>
                </c:pt>
                <c:pt idx="21413">
                  <c:v>9.1484300729499992</c:v>
                </c:pt>
                <c:pt idx="21414">
                  <c:v>9.6541974398600008</c:v>
                </c:pt>
                <c:pt idx="21415">
                  <c:v>10.7228912099</c:v>
                </c:pt>
                <c:pt idx="21416">
                  <c:v>11.224301281700001</c:v>
                </c:pt>
                <c:pt idx="21417">
                  <c:v>11.0063197134</c:v>
                </c:pt>
                <c:pt idx="21418">
                  <c:v>10.9806086857</c:v>
                </c:pt>
                <c:pt idx="21419">
                  <c:v>11.104019212100001</c:v>
                </c:pt>
                <c:pt idx="21420">
                  <c:v>10.8987282594</c:v>
                </c:pt>
                <c:pt idx="21421">
                  <c:v>11.1661052823</c:v>
                </c:pt>
                <c:pt idx="21422">
                  <c:v>11.3839233244</c:v>
                </c:pt>
                <c:pt idx="21423">
                  <c:v>10.7547567231</c:v>
                </c:pt>
                <c:pt idx="21424">
                  <c:v>10.387294322500001</c:v>
                </c:pt>
                <c:pt idx="21432">
                  <c:v>9.9364716063999996</c:v>
                </c:pt>
                <c:pt idx="21433">
                  <c:v>9.9363089496499999</c:v>
                </c:pt>
                <c:pt idx="21434">
                  <c:v>10.0959459621</c:v>
                </c:pt>
                <c:pt idx="21435">
                  <c:v>9.435449513</c:v>
                </c:pt>
                <c:pt idx="21436">
                  <c:v>9.0853318070199993</c:v>
                </c:pt>
                <c:pt idx="21437">
                  <c:v>9.5352032791199992</c:v>
                </c:pt>
                <c:pt idx="21438">
                  <c:v>9.9293239885400002</c:v>
                </c:pt>
                <c:pt idx="21439">
                  <c:v>10.3776813816</c:v>
                </c:pt>
                <c:pt idx="21440">
                  <c:v>10.4561276447</c:v>
                </c:pt>
                <c:pt idx="21441">
                  <c:v>10.677649800599999</c:v>
                </c:pt>
                <c:pt idx="21442">
                  <c:v>10.641473210199999</c:v>
                </c:pt>
                <c:pt idx="21443">
                  <c:v>10.4665478147</c:v>
                </c:pt>
                <c:pt idx="21444">
                  <c:v>10.4470301115</c:v>
                </c:pt>
                <c:pt idx="21445">
                  <c:v>10.516471452699999</c:v>
                </c:pt>
                <c:pt idx="21446">
                  <c:v>10.337662530999999</c:v>
                </c:pt>
                <c:pt idx="21447">
                  <c:v>10.0313535706</c:v>
                </c:pt>
                <c:pt idx="21448">
                  <c:v>9.9657375327499995</c:v>
                </c:pt>
                <c:pt idx="21449">
                  <c:v>10.2863190394</c:v>
                </c:pt>
                <c:pt idx="21450">
                  <c:v>10.314655483399999</c:v>
                </c:pt>
                <c:pt idx="21451">
                  <c:v>9.6794629214200008</c:v>
                </c:pt>
                <c:pt idx="21452">
                  <c:v>9.3897885961699998</c:v>
                </c:pt>
                <c:pt idx="21453">
                  <c:v>9.0466933988299996</c:v>
                </c:pt>
                <c:pt idx="21454">
                  <c:v>8.7487955311099999</c:v>
                </c:pt>
                <c:pt idx="21455">
                  <c:v>8.7813694541899991</c:v>
                </c:pt>
                <c:pt idx="21456">
                  <c:v>8.2215880923100002</c:v>
                </c:pt>
                <c:pt idx="21457">
                  <c:v>8.1753027737000004</c:v>
                </c:pt>
                <c:pt idx="21458">
                  <c:v>8.0520920347500002</c:v>
                </c:pt>
                <c:pt idx="21459">
                  <c:v>8.3264250282799992</c:v>
                </c:pt>
                <c:pt idx="21460">
                  <c:v>8.5347443284000004</c:v>
                </c:pt>
                <c:pt idx="21461">
                  <c:v>8.6528273312399993</c:v>
                </c:pt>
                <c:pt idx="21462">
                  <c:v>8.92331780568</c:v>
                </c:pt>
                <c:pt idx="21463">
                  <c:v>9.4168381971800006</c:v>
                </c:pt>
                <c:pt idx="21464">
                  <c:v>9.9918521820699997</c:v>
                </c:pt>
                <c:pt idx="21465">
                  <c:v>10.3034040331</c:v>
                </c:pt>
                <c:pt idx="21466">
                  <c:v>10.321089278400001</c:v>
                </c:pt>
                <c:pt idx="21467">
                  <c:v>10.764552178000001</c:v>
                </c:pt>
                <c:pt idx="21468">
                  <c:v>10.940608921800001</c:v>
                </c:pt>
                <c:pt idx="21469">
                  <c:v>10.9516506813</c:v>
                </c:pt>
                <c:pt idx="21470">
                  <c:v>10.713259173599999</c:v>
                </c:pt>
                <c:pt idx="21471">
                  <c:v>10.4956579504</c:v>
                </c:pt>
                <c:pt idx="21472">
                  <c:v>10.798861395499999</c:v>
                </c:pt>
                <c:pt idx="21473">
                  <c:v>11.022146576200001</c:v>
                </c:pt>
                <c:pt idx="21474">
                  <c:v>11.3871316688</c:v>
                </c:pt>
                <c:pt idx="21475">
                  <c:v>11.7364972632</c:v>
                </c:pt>
                <c:pt idx="21476">
                  <c:v>11.432524222</c:v>
                </c:pt>
                <c:pt idx="21477">
                  <c:v>11.281534583499999</c:v>
                </c:pt>
                <c:pt idx="21478">
                  <c:v>10.5276290463</c:v>
                </c:pt>
                <c:pt idx="21479">
                  <c:v>10.0340453082</c:v>
                </c:pt>
                <c:pt idx="21480">
                  <c:v>9.6860283215000003</c:v>
                </c:pt>
                <c:pt idx="21481">
                  <c:v>9.4032038774100002</c:v>
                </c:pt>
                <c:pt idx="21482">
                  <c:v>8.2226513704500004</c:v>
                </c:pt>
                <c:pt idx="21483">
                  <c:v>8.1584252407799998</c:v>
                </c:pt>
                <c:pt idx="21484">
                  <c:v>7.8385816008300004</c:v>
                </c:pt>
                <c:pt idx="21485">
                  <c:v>7.4508560933099997</c:v>
                </c:pt>
                <c:pt idx="21486">
                  <c:v>8.0224547994299993</c:v>
                </c:pt>
                <c:pt idx="21487">
                  <c:v>9.0478951018499991</c:v>
                </c:pt>
                <c:pt idx="21488">
                  <c:v>9.3710039770000009</c:v>
                </c:pt>
                <c:pt idx="21489">
                  <c:v>9.0447129533999995</c:v>
                </c:pt>
                <c:pt idx="21490">
                  <c:v>9.2393488467800005</c:v>
                </c:pt>
                <c:pt idx="21491">
                  <c:v>9.3507920822399999</c:v>
                </c:pt>
                <c:pt idx="21492">
                  <c:v>9.7019560146699995</c:v>
                </c:pt>
                <c:pt idx="21493">
                  <c:v>10.6340232674</c:v>
                </c:pt>
                <c:pt idx="21494">
                  <c:v>10.778552357700001</c:v>
                </c:pt>
                <c:pt idx="21495">
                  <c:v>10.3885448442</c:v>
                </c:pt>
                <c:pt idx="21496">
                  <c:v>10.0725755284</c:v>
                </c:pt>
                <c:pt idx="21497">
                  <c:v>10.0571917625</c:v>
                </c:pt>
                <c:pt idx="21498">
                  <c:v>10.2715017039</c:v>
                </c:pt>
                <c:pt idx="21499">
                  <c:v>10.5847152829</c:v>
                </c:pt>
                <c:pt idx="21500">
                  <c:v>10.5743598477</c:v>
                </c:pt>
                <c:pt idx="21501">
                  <c:v>10.5872511018</c:v>
                </c:pt>
                <c:pt idx="21502">
                  <c:v>10.7347349972</c:v>
                </c:pt>
                <c:pt idx="21503">
                  <c:v>10.6042049126</c:v>
                </c:pt>
                <c:pt idx="21504">
                  <c:v>10.675750407500001</c:v>
                </c:pt>
                <c:pt idx="21505">
                  <c:v>10.8335060255</c:v>
                </c:pt>
                <c:pt idx="21506">
                  <c:v>10.4320646411</c:v>
                </c:pt>
                <c:pt idx="21507">
                  <c:v>10.239254622800001</c:v>
                </c:pt>
                <c:pt idx="21508">
                  <c:v>10.202113429200001</c:v>
                </c:pt>
                <c:pt idx="21509">
                  <c:v>10.548845618</c:v>
                </c:pt>
                <c:pt idx="21510">
                  <c:v>10.5833791876</c:v>
                </c:pt>
                <c:pt idx="21511">
                  <c:v>10.7974671995</c:v>
                </c:pt>
                <c:pt idx="21512">
                  <c:v>10.686447536799999</c:v>
                </c:pt>
                <c:pt idx="21513">
                  <c:v>10.4300585039</c:v>
                </c:pt>
                <c:pt idx="21514">
                  <c:v>10.6393066328</c:v>
                </c:pt>
                <c:pt idx="21515">
                  <c:v>10.684253894999999</c:v>
                </c:pt>
                <c:pt idx="21516">
                  <c:v>11.254875805999999</c:v>
                </c:pt>
                <c:pt idx="21517">
                  <c:v>11.528173689000001</c:v>
                </c:pt>
                <c:pt idx="21518">
                  <c:v>10.608032038399999</c:v>
                </c:pt>
                <c:pt idx="21519">
                  <c:v>10.105667783099999</c:v>
                </c:pt>
                <c:pt idx="21520">
                  <c:v>10.173582681699999</c:v>
                </c:pt>
                <c:pt idx="21521">
                  <c:v>10.3015775406</c:v>
                </c:pt>
                <c:pt idx="21522">
                  <c:v>10.460013568200001</c:v>
                </c:pt>
                <c:pt idx="21523">
                  <c:v>10.692983225700001</c:v>
                </c:pt>
                <c:pt idx="21524">
                  <c:v>10.957907816200001</c:v>
                </c:pt>
                <c:pt idx="21525">
                  <c:v>11.349258149900001</c:v>
                </c:pt>
                <c:pt idx="21526">
                  <c:v>11.1962264818</c:v>
                </c:pt>
                <c:pt idx="21527">
                  <c:v>11.5501302864</c:v>
                </c:pt>
                <c:pt idx="21528">
                  <c:v>11.158142467499999</c:v>
                </c:pt>
                <c:pt idx="21529">
                  <c:v>11.099072699200001</c:v>
                </c:pt>
                <c:pt idx="21530">
                  <c:v>10.733337329399999</c:v>
                </c:pt>
                <c:pt idx="21531">
                  <c:v>10.726594567299999</c:v>
                </c:pt>
                <c:pt idx="21532">
                  <c:v>9.9564737537999992</c:v>
                </c:pt>
                <c:pt idx="21533">
                  <c:v>9.6719327898399996</c:v>
                </c:pt>
                <c:pt idx="21534">
                  <c:v>9.6986748047999995</c:v>
                </c:pt>
                <c:pt idx="21535">
                  <c:v>9.9994910956700007</c:v>
                </c:pt>
                <c:pt idx="21536">
                  <c:v>9.9733706189600007</c:v>
                </c:pt>
                <c:pt idx="21537">
                  <c:v>9.7927385943300003</c:v>
                </c:pt>
                <c:pt idx="21538">
                  <c:v>9.44732726204</c:v>
                </c:pt>
                <c:pt idx="21539">
                  <c:v>9.6750908277099992</c:v>
                </c:pt>
                <c:pt idx="21540">
                  <c:v>9.9884724823000006</c:v>
                </c:pt>
                <c:pt idx="21541">
                  <c:v>10.2989474011</c:v>
                </c:pt>
                <c:pt idx="21542">
                  <c:v>10.6412946029</c:v>
                </c:pt>
                <c:pt idx="21543">
                  <c:v>11.023243106200001</c:v>
                </c:pt>
                <c:pt idx="21544">
                  <c:v>11.660089788600001</c:v>
                </c:pt>
                <c:pt idx="21545">
                  <c:v>11.6824059355</c:v>
                </c:pt>
                <c:pt idx="21546">
                  <c:v>12.0683481004</c:v>
                </c:pt>
                <c:pt idx="21547">
                  <c:v>12.4693134994</c:v>
                </c:pt>
                <c:pt idx="21548">
                  <c:v>12.599943532999999</c:v>
                </c:pt>
                <c:pt idx="21549">
                  <c:v>13.1078988537</c:v>
                </c:pt>
                <c:pt idx="21550">
                  <c:v>13.390014821999999</c:v>
                </c:pt>
                <c:pt idx="21551">
                  <c:v>14.741727045899999</c:v>
                </c:pt>
                <c:pt idx="21552">
                  <c:v>14.685060309500001</c:v>
                </c:pt>
                <c:pt idx="21553">
                  <c:v>12.5497946404</c:v>
                </c:pt>
                <c:pt idx="21554">
                  <c:v>10.896536772099999</c:v>
                </c:pt>
                <c:pt idx="21555">
                  <c:v>9.7989669438300009</c:v>
                </c:pt>
                <c:pt idx="21556">
                  <c:v>8.95351139994</c:v>
                </c:pt>
                <c:pt idx="21557">
                  <c:v>8.4326812375000006</c:v>
                </c:pt>
                <c:pt idx="21558">
                  <c:v>7.4684312725600002</c:v>
                </c:pt>
                <c:pt idx="21559">
                  <c:v>7.6429347637799996</c:v>
                </c:pt>
                <c:pt idx="21560">
                  <c:v>8.5054685173400006</c:v>
                </c:pt>
                <c:pt idx="21561">
                  <c:v>9.2592906631999998</c:v>
                </c:pt>
                <c:pt idx="21562">
                  <c:v>9.8268702808799997</c:v>
                </c:pt>
                <c:pt idx="21563">
                  <c:v>10.866996151</c:v>
                </c:pt>
                <c:pt idx="21564">
                  <c:v>10.9793730135</c:v>
                </c:pt>
                <c:pt idx="21565">
                  <c:v>10.891811135699999</c:v>
                </c:pt>
                <c:pt idx="21566">
                  <c:v>10.854775366</c:v>
                </c:pt>
                <c:pt idx="21567">
                  <c:v>10.7446487344</c:v>
                </c:pt>
                <c:pt idx="21568">
                  <c:v>10.5902127194</c:v>
                </c:pt>
                <c:pt idx="21569">
                  <c:v>11.146358965699999</c:v>
                </c:pt>
                <c:pt idx="21570">
                  <c:v>11.316964649399999</c:v>
                </c:pt>
                <c:pt idx="21571">
                  <c:v>11.2260307533</c:v>
                </c:pt>
                <c:pt idx="21572">
                  <c:v>11.3361023621</c:v>
                </c:pt>
                <c:pt idx="21573">
                  <c:v>11.091925395000001</c:v>
                </c:pt>
                <c:pt idx="21574">
                  <c:v>10.8511484273</c:v>
                </c:pt>
                <c:pt idx="21575">
                  <c:v>10.4629185751</c:v>
                </c:pt>
                <c:pt idx="21576">
                  <c:v>10.2899360067</c:v>
                </c:pt>
                <c:pt idx="21577">
                  <c:v>9.9036718545699998</c:v>
                </c:pt>
                <c:pt idx="21578">
                  <c:v>9.4079287267599998</c:v>
                </c:pt>
                <c:pt idx="21579">
                  <c:v>8.9225525708200006</c:v>
                </c:pt>
                <c:pt idx="21580">
                  <c:v>8.7892166484800001</c:v>
                </c:pt>
                <c:pt idx="21581">
                  <c:v>8.9696194392600006</c:v>
                </c:pt>
                <c:pt idx="21582">
                  <c:v>8.9203635124199998</c:v>
                </c:pt>
                <c:pt idx="21583">
                  <c:v>8.9549462246499996</c:v>
                </c:pt>
                <c:pt idx="21584">
                  <c:v>8.9917944939800005</c:v>
                </c:pt>
                <c:pt idx="21585">
                  <c:v>8.7885213361800005</c:v>
                </c:pt>
                <c:pt idx="21586">
                  <c:v>8.8156868202599998</c:v>
                </c:pt>
                <c:pt idx="21587">
                  <c:v>8.9819356315800007</c:v>
                </c:pt>
                <c:pt idx="21588">
                  <c:v>9.1638440623800008</c:v>
                </c:pt>
                <c:pt idx="21589">
                  <c:v>9.4092357908000004</c:v>
                </c:pt>
                <c:pt idx="21590">
                  <c:v>9.6230838671000001</c:v>
                </c:pt>
                <c:pt idx="21591">
                  <c:v>9.4805945468200008</c:v>
                </c:pt>
                <c:pt idx="21592">
                  <c:v>9.5371096232799992</c:v>
                </c:pt>
                <c:pt idx="21593">
                  <c:v>9.8544118230700004</c:v>
                </c:pt>
                <c:pt idx="21594">
                  <c:v>10.693809720999999</c:v>
                </c:pt>
                <c:pt idx="21595">
                  <c:v>11.7285699233</c:v>
                </c:pt>
                <c:pt idx="21596">
                  <c:v>11.8273500584</c:v>
                </c:pt>
                <c:pt idx="21597">
                  <c:v>12.2374732214</c:v>
                </c:pt>
                <c:pt idx="21598">
                  <c:v>13.786158240800001</c:v>
                </c:pt>
                <c:pt idx="21599">
                  <c:v>15.2751529237</c:v>
                </c:pt>
                <c:pt idx="21600">
                  <c:v>14.941933586399999</c:v>
                </c:pt>
                <c:pt idx="21601">
                  <c:v>13.106317001800001</c:v>
                </c:pt>
                <c:pt idx="21602">
                  <c:v>12.9783099724</c:v>
                </c:pt>
                <c:pt idx="21603">
                  <c:v>11.8571444889</c:v>
                </c:pt>
                <c:pt idx="21604">
                  <c:v>11.4258789735</c:v>
                </c:pt>
                <c:pt idx="21605">
                  <c:v>11.660428532699999</c:v>
                </c:pt>
                <c:pt idx="21606">
                  <c:v>10.388799844799999</c:v>
                </c:pt>
                <c:pt idx="21607">
                  <c:v>9.6155352295200007</c:v>
                </c:pt>
                <c:pt idx="21608">
                  <c:v>10.3157024972</c:v>
                </c:pt>
                <c:pt idx="21609">
                  <c:v>10.460008523300001</c:v>
                </c:pt>
                <c:pt idx="21610">
                  <c:v>10.335958677500001</c:v>
                </c:pt>
                <c:pt idx="21611">
                  <c:v>10.1756205954</c:v>
                </c:pt>
                <c:pt idx="21612">
                  <c:v>9.9685064710599995</c:v>
                </c:pt>
                <c:pt idx="21613">
                  <c:v>9.7681573481099999</c:v>
                </c:pt>
                <c:pt idx="21614">
                  <c:v>9.6885018630000008</c:v>
                </c:pt>
                <c:pt idx="21615">
                  <c:v>9.69316165577</c:v>
                </c:pt>
                <c:pt idx="21616">
                  <c:v>9.8212524627600004</c:v>
                </c:pt>
                <c:pt idx="21617">
                  <c:v>10.348438270899999</c:v>
                </c:pt>
                <c:pt idx="21618">
                  <c:v>11.0824606715</c:v>
                </c:pt>
                <c:pt idx="21619">
                  <c:v>11.242340693299999</c:v>
                </c:pt>
                <c:pt idx="21620">
                  <c:v>10.708584295</c:v>
                </c:pt>
                <c:pt idx="21621">
                  <c:v>10.0566118312</c:v>
                </c:pt>
                <c:pt idx="21622">
                  <c:v>9.1510842349800008</c:v>
                </c:pt>
                <c:pt idx="21623">
                  <c:v>8.6948818013900002</c:v>
                </c:pt>
                <c:pt idx="21624">
                  <c:v>8.5551361376199999</c:v>
                </c:pt>
                <c:pt idx="21625">
                  <c:v>8.4821886758999998</c:v>
                </c:pt>
                <c:pt idx="21626">
                  <c:v>8.3575512173100002</c:v>
                </c:pt>
                <c:pt idx="21627">
                  <c:v>8.1366692811100005</c:v>
                </c:pt>
                <c:pt idx="21628">
                  <c:v>7.9943096430900003</c:v>
                </c:pt>
                <c:pt idx="21629">
                  <c:v>7.9864306649700003</c:v>
                </c:pt>
                <c:pt idx="21630">
                  <c:v>7.9934707446599997</c:v>
                </c:pt>
                <c:pt idx="21631">
                  <c:v>7.8597738914799997</c:v>
                </c:pt>
                <c:pt idx="21632">
                  <c:v>7.9414841561099996</c:v>
                </c:pt>
                <c:pt idx="21633">
                  <c:v>8.1951145598699995</c:v>
                </c:pt>
                <c:pt idx="21634">
                  <c:v>8.7296699995099996</c:v>
                </c:pt>
                <c:pt idx="21635">
                  <c:v>7.9386752008199997</c:v>
                </c:pt>
                <c:pt idx="21636">
                  <c:v>7.3051553269099996</c:v>
                </c:pt>
                <c:pt idx="21637">
                  <c:v>7.1992147087799996</c:v>
                </c:pt>
                <c:pt idx="21638">
                  <c:v>7.4116365698599997</c:v>
                </c:pt>
                <c:pt idx="21639">
                  <c:v>7.2573726990100003</c:v>
                </c:pt>
                <c:pt idx="21640">
                  <c:v>7.2264166257699998</c:v>
                </c:pt>
                <c:pt idx="21641">
                  <c:v>7.3850246124399996</c:v>
                </c:pt>
                <c:pt idx="21642">
                  <c:v>7.66687573982</c:v>
                </c:pt>
                <c:pt idx="21643">
                  <c:v>7.5925323865200003</c:v>
                </c:pt>
                <c:pt idx="21644">
                  <c:v>7.3181253671100004</c:v>
                </c:pt>
                <c:pt idx="21645">
                  <c:v>7.4401276809499999</c:v>
                </c:pt>
                <c:pt idx="21646">
                  <c:v>6.9491749334300001</c:v>
                </c:pt>
                <c:pt idx="21647">
                  <c:v>6.6114801013999998</c:v>
                </c:pt>
                <c:pt idx="21648">
                  <c:v>6.7642333960799998</c:v>
                </c:pt>
                <c:pt idx="21649">
                  <c:v>6.5520122949299999</c:v>
                </c:pt>
                <c:pt idx="21650">
                  <c:v>6.65328664867</c:v>
                </c:pt>
                <c:pt idx="21651">
                  <c:v>6.3153881872099999</c:v>
                </c:pt>
                <c:pt idx="21652">
                  <c:v>6.3687397619999997</c:v>
                </c:pt>
                <c:pt idx="21653">
                  <c:v>6.4371015293599996</c:v>
                </c:pt>
                <c:pt idx="21654">
                  <c:v>7.0837842799799997</c:v>
                </c:pt>
                <c:pt idx="21655">
                  <c:v>7.6429925596999997</c:v>
                </c:pt>
                <c:pt idx="21656">
                  <c:v>7.6822070845099999</c:v>
                </c:pt>
                <c:pt idx="21657">
                  <c:v>7.7285679855999998</c:v>
                </c:pt>
                <c:pt idx="21658">
                  <c:v>7.7169166126900004</c:v>
                </c:pt>
                <c:pt idx="21659">
                  <c:v>8.0777513562400003</c:v>
                </c:pt>
                <c:pt idx="21660">
                  <c:v>8.6251158513600004</c:v>
                </c:pt>
                <c:pt idx="21661">
                  <c:v>8.9395139270400001</c:v>
                </c:pt>
                <c:pt idx="21662">
                  <c:v>9.1549732669600008</c:v>
                </c:pt>
                <c:pt idx="21663">
                  <c:v>8.90740334991</c:v>
                </c:pt>
                <c:pt idx="21664">
                  <c:v>9.0965011224300003</c:v>
                </c:pt>
                <c:pt idx="21665">
                  <c:v>8.98661923413</c:v>
                </c:pt>
                <c:pt idx="21666">
                  <c:v>8.9875303708899992</c:v>
                </c:pt>
                <c:pt idx="21667">
                  <c:v>8.2165651266400008</c:v>
                </c:pt>
                <c:pt idx="21668">
                  <c:v>7.4252472122000004</c:v>
                </c:pt>
                <c:pt idx="21669">
                  <c:v>7.1363985957100002</c:v>
                </c:pt>
                <c:pt idx="21670">
                  <c:v>6.56748330908</c:v>
                </c:pt>
                <c:pt idx="21671">
                  <c:v>6.2614416982099996</c:v>
                </c:pt>
                <c:pt idx="21672">
                  <c:v>6.4753010171699996</c:v>
                </c:pt>
                <c:pt idx="21673">
                  <c:v>6.6706914272300004</c:v>
                </c:pt>
                <c:pt idx="21674">
                  <c:v>6.7534968188600004</c:v>
                </c:pt>
                <c:pt idx="21675">
                  <c:v>6.7743402858600001</c:v>
                </c:pt>
                <c:pt idx="21676">
                  <c:v>6.9416828235799999</c:v>
                </c:pt>
                <c:pt idx="21677">
                  <c:v>7.1511380787699999</c:v>
                </c:pt>
                <c:pt idx="21678">
                  <c:v>7.2682664194799997</c:v>
                </c:pt>
                <c:pt idx="21679">
                  <c:v>7.6058727245500002</c:v>
                </c:pt>
                <c:pt idx="21680">
                  <c:v>8.5367897599100004</c:v>
                </c:pt>
                <c:pt idx="21681">
                  <c:v>8.7230258604500008</c:v>
                </c:pt>
                <c:pt idx="21682">
                  <c:v>9.3369201895299998</c:v>
                </c:pt>
                <c:pt idx="21683">
                  <c:v>9.9444641553099995</c:v>
                </c:pt>
                <c:pt idx="21684">
                  <c:v>10.0538813997</c:v>
                </c:pt>
                <c:pt idx="21685">
                  <c:v>8.8702504980099999</c:v>
                </c:pt>
                <c:pt idx="21686">
                  <c:v>8.7857427044600005</c:v>
                </c:pt>
                <c:pt idx="21687">
                  <c:v>8.5768445335300001</c:v>
                </c:pt>
                <c:pt idx="21688">
                  <c:v>8.3340331945300008</c:v>
                </c:pt>
                <c:pt idx="21689">
                  <c:v>7.9555062356499997</c:v>
                </c:pt>
                <c:pt idx="21690">
                  <c:v>7.9959165801300003</c:v>
                </c:pt>
                <c:pt idx="21691">
                  <c:v>8.1147121352599996</c:v>
                </c:pt>
                <c:pt idx="21692">
                  <c:v>8.6865471946500001</c:v>
                </c:pt>
                <c:pt idx="21693">
                  <c:v>10.4787826753</c:v>
                </c:pt>
                <c:pt idx="21694">
                  <c:v>11.429075708699999</c:v>
                </c:pt>
                <c:pt idx="21695">
                  <c:v>11.4916346532</c:v>
                </c:pt>
                <c:pt idx="21696">
                  <c:v>11.701039312200001</c:v>
                </c:pt>
                <c:pt idx="21697">
                  <c:v>11.9410802653</c:v>
                </c:pt>
                <c:pt idx="21698">
                  <c:v>12.4793376931</c:v>
                </c:pt>
                <c:pt idx="21699">
                  <c:v>13.346686609300001</c:v>
                </c:pt>
                <c:pt idx="21700">
                  <c:v>13.412694846400001</c:v>
                </c:pt>
                <c:pt idx="21701">
                  <c:v>12.390737316399999</c:v>
                </c:pt>
                <c:pt idx="21702">
                  <c:v>12.008622843099999</c:v>
                </c:pt>
                <c:pt idx="21703">
                  <c:v>11.616389890900001</c:v>
                </c:pt>
                <c:pt idx="21704">
                  <c:v>11.303108951500001</c:v>
                </c:pt>
                <c:pt idx="21705">
                  <c:v>10.957330238699999</c:v>
                </c:pt>
                <c:pt idx="21706">
                  <c:v>10.6793791002</c:v>
                </c:pt>
                <c:pt idx="21707">
                  <c:v>10.4465794937</c:v>
                </c:pt>
                <c:pt idx="21708">
                  <c:v>10.3508966815</c:v>
                </c:pt>
                <c:pt idx="21709">
                  <c:v>10.4306433253</c:v>
                </c:pt>
                <c:pt idx="21710">
                  <c:v>10.845739739100001</c:v>
                </c:pt>
                <c:pt idx="21711">
                  <c:v>10.848844168199999</c:v>
                </c:pt>
                <c:pt idx="21712">
                  <c:v>10.7069986576</c:v>
                </c:pt>
                <c:pt idx="21713">
                  <c:v>10.660105870100001</c:v>
                </c:pt>
                <c:pt idx="21714">
                  <c:v>10.780397710300001</c:v>
                </c:pt>
                <c:pt idx="21715">
                  <c:v>10.745311984300001</c:v>
                </c:pt>
                <c:pt idx="21716">
                  <c:v>10.6028537129</c:v>
                </c:pt>
                <c:pt idx="21717">
                  <c:v>10.4628308993</c:v>
                </c:pt>
                <c:pt idx="21718">
                  <c:v>10.1544363757</c:v>
                </c:pt>
                <c:pt idx="21719">
                  <c:v>10.2364615799</c:v>
                </c:pt>
                <c:pt idx="21720">
                  <c:v>9.7824022662299992</c:v>
                </c:pt>
                <c:pt idx="21721">
                  <c:v>9.1152614467199999</c:v>
                </c:pt>
                <c:pt idx="21722">
                  <c:v>9.2216755847399998</c:v>
                </c:pt>
                <c:pt idx="21723">
                  <c:v>9.9745176378499991</c:v>
                </c:pt>
                <c:pt idx="21724">
                  <c:v>9.8331459698800003</c:v>
                </c:pt>
                <c:pt idx="21725">
                  <c:v>9.8422382294500004</c:v>
                </c:pt>
                <c:pt idx="21726">
                  <c:v>10.076540963499999</c:v>
                </c:pt>
                <c:pt idx="21727">
                  <c:v>10.0260682968</c:v>
                </c:pt>
                <c:pt idx="21728">
                  <c:v>10.1206126978</c:v>
                </c:pt>
                <c:pt idx="21729">
                  <c:v>10.0433713799</c:v>
                </c:pt>
                <c:pt idx="21730">
                  <c:v>10.1134413927</c:v>
                </c:pt>
                <c:pt idx="21731">
                  <c:v>10.2851808765</c:v>
                </c:pt>
                <c:pt idx="21732">
                  <c:v>10.3125848478</c:v>
                </c:pt>
                <c:pt idx="21733">
                  <c:v>10.089464219</c:v>
                </c:pt>
                <c:pt idx="21734">
                  <c:v>9.4779966407200007</c:v>
                </c:pt>
                <c:pt idx="21735">
                  <c:v>8.9778334052200002</c:v>
                </c:pt>
                <c:pt idx="21736">
                  <c:v>9.1140663686100005</c:v>
                </c:pt>
                <c:pt idx="21737">
                  <c:v>9.8711665679700005</c:v>
                </c:pt>
                <c:pt idx="21738">
                  <c:v>10.8155353341</c:v>
                </c:pt>
                <c:pt idx="21739">
                  <c:v>10.969421930399999</c:v>
                </c:pt>
                <c:pt idx="21740">
                  <c:v>11.148699343300001</c:v>
                </c:pt>
                <c:pt idx="21741">
                  <c:v>11.309683122599999</c:v>
                </c:pt>
                <c:pt idx="21742">
                  <c:v>11.9880737256</c:v>
                </c:pt>
                <c:pt idx="21743">
                  <c:v>12.9055797807</c:v>
                </c:pt>
                <c:pt idx="21744">
                  <c:v>13.214154886699999</c:v>
                </c:pt>
                <c:pt idx="21745">
                  <c:v>13.3719216564</c:v>
                </c:pt>
                <c:pt idx="21746">
                  <c:v>13.9077880464</c:v>
                </c:pt>
                <c:pt idx="21747">
                  <c:v>13.4242829264</c:v>
                </c:pt>
                <c:pt idx="21748">
                  <c:v>13.111864711000001</c:v>
                </c:pt>
                <c:pt idx="21749">
                  <c:v>12.7480456357</c:v>
                </c:pt>
                <c:pt idx="21750">
                  <c:v>11.7260383527</c:v>
                </c:pt>
                <c:pt idx="21751">
                  <c:v>11.93448961</c:v>
                </c:pt>
                <c:pt idx="21752">
                  <c:v>12.2304555738</c:v>
                </c:pt>
                <c:pt idx="21753">
                  <c:v>11.892713540600001</c:v>
                </c:pt>
                <c:pt idx="21754">
                  <c:v>11.163830364100001</c:v>
                </c:pt>
                <c:pt idx="21755">
                  <c:v>10.5448370971</c:v>
                </c:pt>
                <c:pt idx="21756">
                  <c:v>10.395944443899999</c:v>
                </c:pt>
                <c:pt idx="21757">
                  <c:v>10.076367321999999</c:v>
                </c:pt>
                <c:pt idx="21758">
                  <c:v>9.6599458240700002</c:v>
                </c:pt>
                <c:pt idx="21759">
                  <c:v>9.4186864448600005</c:v>
                </c:pt>
                <c:pt idx="21760">
                  <c:v>9.6463088684600002</c:v>
                </c:pt>
                <c:pt idx="21761">
                  <c:v>10.206084876</c:v>
                </c:pt>
                <c:pt idx="21762">
                  <c:v>11.241747348500001</c:v>
                </c:pt>
                <c:pt idx="21763">
                  <c:v>11.391460305300001</c:v>
                </c:pt>
                <c:pt idx="21764">
                  <c:v>10.788654774699999</c:v>
                </c:pt>
                <c:pt idx="21765">
                  <c:v>10.4432182362</c:v>
                </c:pt>
                <c:pt idx="21766">
                  <c:v>9.7853751263300008</c:v>
                </c:pt>
                <c:pt idx="21767">
                  <c:v>9.7662094220799993</c:v>
                </c:pt>
                <c:pt idx="21768">
                  <c:v>10.859469626399999</c:v>
                </c:pt>
                <c:pt idx="21769">
                  <c:v>11.6045562275</c:v>
                </c:pt>
                <c:pt idx="21770">
                  <c:v>11.519548932099999</c:v>
                </c:pt>
                <c:pt idx="21771">
                  <c:v>11.321636443199999</c:v>
                </c:pt>
                <c:pt idx="21772">
                  <c:v>10.547571985599999</c:v>
                </c:pt>
                <c:pt idx="21773">
                  <c:v>10.1494260184</c:v>
                </c:pt>
                <c:pt idx="21774">
                  <c:v>10.973587462799999</c:v>
                </c:pt>
                <c:pt idx="21775">
                  <c:v>11.3144368672</c:v>
                </c:pt>
                <c:pt idx="21776">
                  <c:v>11.226841286100001</c:v>
                </c:pt>
                <c:pt idx="21777">
                  <c:v>10.9572100464</c:v>
                </c:pt>
                <c:pt idx="21778">
                  <c:v>10.917098237899999</c:v>
                </c:pt>
                <c:pt idx="21779">
                  <c:v>10.720096927</c:v>
                </c:pt>
                <c:pt idx="21780">
                  <c:v>10.576683684600001</c:v>
                </c:pt>
                <c:pt idx="21781">
                  <c:v>10.584808561599999</c:v>
                </c:pt>
                <c:pt idx="21782">
                  <c:v>10.6585690817</c:v>
                </c:pt>
                <c:pt idx="21783">
                  <c:v>10.7927945257</c:v>
                </c:pt>
                <c:pt idx="21784">
                  <c:v>10.611694185399999</c:v>
                </c:pt>
                <c:pt idx="21785">
                  <c:v>10.4995240726</c:v>
                </c:pt>
                <c:pt idx="21786">
                  <c:v>10.6304809827</c:v>
                </c:pt>
                <c:pt idx="21787">
                  <c:v>10.9164301877</c:v>
                </c:pt>
                <c:pt idx="21788">
                  <c:v>11.303270187900001</c:v>
                </c:pt>
                <c:pt idx="21789">
                  <c:v>11.4735518943</c:v>
                </c:pt>
                <c:pt idx="21790">
                  <c:v>12.1551261335</c:v>
                </c:pt>
                <c:pt idx="21791">
                  <c:v>12.0005290621</c:v>
                </c:pt>
                <c:pt idx="21792">
                  <c:v>11.210947257899999</c:v>
                </c:pt>
                <c:pt idx="21793">
                  <c:v>11.0484920274</c:v>
                </c:pt>
                <c:pt idx="21794">
                  <c:v>11.0457810424</c:v>
                </c:pt>
                <c:pt idx="21795">
                  <c:v>11.8229303483</c:v>
                </c:pt>
                <c:pt idx="21796">
                  <c:v>12.1477488191</c:v>
                </c:pt>
                <c:pt idx="21797">
                  <c:v>12.453807576000001</c:v>
                </c:pt>
                <c:pt idx="21798">
                  <c:v>12.073930641700001</c:v>
                </c:pt>
                <c:pt idx="21799">
                  <c:v>12.0320155684</c:v>
                </c:pt>
                <c:pt idx="21800">
                  <c:v>11.5989930865</c:v>
                </c:pt>
                <c:pt idx="21801">
                  <c:v>11.079885990499999</c:v>
                </c:pt>
                <c:pt idx="21802">
                  <c:v>10.571427312000001</c:v>
                </c:pt>
                <c:pt idx="21803">
                  <c:v>10.161925417000001</c:v>
                </c:pt>
                <c:pt idx="21804">
                  <c:v>10.2152274257</c:v>
                </c:pt>
                <c:pt idx="21805">
                  <c:v>10.2735615062</c:v>
                </c:pt>
                <c:pt idx="21806">
                  <c:v>10.206532537199999</c:v>
                </c:pt>
                <c:pt idx="21807">
                  <c:v>10.0665410341</c:v>
                </c:pt>
                <c:pt idx="21808">
                  <c:v>10.0544100507</c:v>
                </c:pt>
                <c:pt idx="21809">
                  <c:v>9.9300990349700005</c:v>
                </c:pt>
                <c:pt idx="21810">
                  <c:v>10.0318030675</c:v>
                </c:pt>
                <c:pt idx="21811">
                  <c:v>10.6057401458</c:v>
                </c:pt>
                <c:pt idx="21812">
                  <c:v>10.543824962</c:v>
                </c:pt>
                <c:pt idx="21813">
                  <c:v>9.44111892988</c:v>
                </c:pt>
                <c:pt idx="21814">
                  <c:v>9.0188453985199999</c:v>
                </c:pt>
                <c:pt idx="21815">
                  <c:v>9.4779640927899997</c:v>
                </c:pt>
                <c:pt idx="21816">
                  <c:v>9.2292709144499998</c:v>
                </c:pt>
                <c:pt idx="21817">
                  <c:v>8.9717894741300004</c:v>
                </c:pt>
                <c:pt idx="21818">
                  <c:v>8.8632563516800005</c:v>
                </c:pt>
                <c:pt idx="21819">
                  <c:v>10.5753345443</c:v>
                </c:pt>
                <c:pt idx="21820">
                  <c:v>9.7220207036200001</c:v>
                </c:pt>
                <c:pt idx="21821">
                  <c:v>9.4836604064000003</c:v>
                </c:pt>
                <c:pt idx="21822">
                  <c:v>10.0881157937</c:v>
                </c:pt>
                <c:pt idx="21823">
                  <c:v>10.250303581800001</c:v>
                </c:pt>
                <c:pt idx="21824">
                  <c:v>10.364415041799999</c:v>
                </c:pt>
                <c:pt idx="21825">
                  <c:v>10.3103074123</c:v>
                </c:pt>
                <c:pt idx="21826">
                  <c:v>10.428520064500001</c:v>
                </c:pt>
                <c:pt idx="21827">
                  <c:v>10.4288931482</c:v>
                </c:pt>
                <c:pt idx="21828">
                  <c:v>10.205216808799999</c:v>
                </c:pt>
                <c:pt idx="21829">
                  <c:v>9.6706620873400002</c:v>
                </c:pt>
                <c:pt idx="21830">
                  <c:v>9.2551100688200005</c:v>
                </c:pt>
                <c:pt idx="21831">
                  <c:v>8.9175510243900007</c:v>
                </c:pt>
                <c:pt idx="21832">
                  <c:v>8.8872671436200008</c:v>
                </c:pt>
                <c:pt idx="21833">
                  <c:v>8.8551888425099996</c:v>
                </c:pt>
                <c:pt idx="21834">
                  <c:v>8.97780990545</c:v>
                </c:pt>
                <c:pt idx="21835">
                  <c:v>9.1165971299499997</c:v>
                </c:pt>
                <c:pt idx="21836">
                  <c:v>8.6978238874699993</c:v>
                </c:pt>
                <c:pt idx="21837">
                  <c:v>7.9418642866100004</c:v>
                </c:pt>
                <c:pt idx="21838">
                  <c:v>8.1914865290899996</c:v>
                </c:pt>
                <c:pt idx="21839">
                  <c:v>8.2868549931699995</c:v>
                </c:pt>
                <c:pt idx="21840">
                  <c:v>7.9618767593599999</c:v>
                </c:pt>
                <c:pt idx="21841">
                  <c:v>7.4349969000399998</c:v>
                </c:pt>
                <c:pt idx="21842">
                  <c:v>8.0038575331300006</c:v>
                </c:pt>
                <c:pt idx="21843">
                  <c:v>7.6636959566299998</c:v>
                </c:pt>
                <c:pt idx="21844">
                  <c:v>8.2530994993599993</c:v>
                </c:pt>
                <c:pt idx="21845">
                  <c:v>7.7956571006799997</c:v>
                </c:pt>
                <c:pt idx="21846">
                  <c:v>8.3651157804299991</c:v>
                </c:pt>
                <c:pt idx="21847">
                  <c:v>8.0468830238399995</c:v>
                </c:pt>
                <c:pt idx="21848">
                  <c:v>7.9567821792600002</c:v>
                </c:pt>
                <c:pt idx="21849">
                  <c:v>8.1706363414799998</c:v>
                </c:pt>
                <c:pt idx="21850">
                  <c:v>8.0098024114099999</c:v>
                </c:pt>
                <c:pt idx="21851">
                  <c:v>7.2879656235499999</c:v>
                </c:pt>
                <c:pt idx="21852">
                  <c:v>7.0339539072699999</c:v>
                </c:pt>
                <c:pt idx="21853">
                  <c:v>7.5448755693900003</c:v>
                </c:pt>
                <c:pt idx="21854">
                  <c:v>8.18647309278</c:v>
                </c:pt>
                <c:pt idx="21855">
                  <c:v>8.2110198063300004</c:v>
                </c:pt>
                <c:pt idx="21856">
                  <c:v>8.1214108821999993</c:v>
                </c:pt>
                <c:pt idx="21857">
                  <c:v>8.3296655402200006</c:v>
                </c:pt>
                <c:pt idx="21858">
                  <c:v>8.8400341131100006</c:v>
                </c:pt>
                <c:pt idx="21859">
                  <c:v>9.75458744148</c:v>
                </c:pt>
                <c:pt idx="21860">
                  <c:v>9.1516822302400005</c:v>
                </c:pt>
                <c:pt idx="21861">
                  <c:v>8.8726588414100007</c:v>
                </c:pt>
                <c:pt idx="21862">
                  <c:v>8.6105976305199992</c:v>
                </c:pt>
                <c:pt idx="21863">
                  <c:v>8.4946072479799994</c:v>
                </c:pt>
                <c:pt idx="21864">
                  <c:v>8.4544164493299991</c:v>
                </c:pt>
                <c:pt idx="21865">
                  <c:v>8.2083379323999992</c:v>
                </c:pt>
                <c:pt idx="21866">
                  <c:v>8.1616181617199999</c:v>
                </c:pt>
                <c:pt idx="21867">
                  <c:v>8.3562239031400001</c:v>
                </c:pt>
                <c:pt idx="21868">
                  <c:v>8.9135398870299998</c:v>
                </c:pt>
                <c:pt idx="21869">
                  <c:v>9.73079738705</c:v>
                </c:pt>
                <c:pt idx="21870">
                  <c:v>11.411063391800001</c:v>
                </c:pt>
                <c:pt idx="21871">
                  <c:v>11.693217707300001</c:v>
                </c:pt>
                <c:pt idx="21872">
                  <c:v>11.3982917709</c:v>
                </c:pt>
                <c:pt idx="21873">
                  <c:v>10.711386875400001</c:v>
                </c:pt>
                <c:pt idx="21874">
                  <c:v>10.6709863086</c:v>
                </c:pt>
                <c:pt idx="21875">
                  <c:v>10.859858599000001</c:v>
                </c:pt>
                <c:pt idx="21876">
                  <c:v>11.3803232241</c:v>
                </c:pt>
                <c:pt idx="21877">
                  <c:v>12.3067714975</c:v>
                </c:pt>
                <c:pt idx="21878">
                  <c:v>12.8162126374</c:v>
                </c:pt>
                <c:pt idx="21879">
                  <c:v>13.567402189899999</c:v>
                </c:pt>
                <c:pt idx="21880">
                  <c:v>13.954652557799999</c:v>
                </c:pt>
                <c:pt idx="21881">
                  <c:v>13.7419334307</c:v>
                </c:pt>
                <c:pt idx="21882">
                  <c:v>13.2857375254</c:v>
                </c:pt>
                <c:pt idx="21883">
                  <c:v>12.843703162600001</c:v>
                </c:pt>
                <c:pt idx="21884">
                  <c:v>12.7629182915</c:v>
                </c:pt>
                <c:pt idx="21885">
                  <c:v>12.7941737678</c:v>
                </c:pt>
                <c:pt idx="21886">
                  <c:v>12.605507315000001</c:v>
                </c:pt>
                <c:pt idx="21887">
                  <c:v>12.178267083</c:v>
                </c:pt>
                <c:pt idx="21888">
                  <c:v>11.500908971199999</c:v>
                </c:pt>
                <c:pt idx="21889">
                  <c:v>11.2089983476</c:v>
                </c:pt>
                <c:pt idx="21890">
                  <c:v>10.8817136689</c:v>
                </c:pt>
                <c:pt idx="21891">
                  <c:v>11.235767752499999</c:v>
                </c:pt>
                <c:pt idx="21892">
                  <c:v>11.3402645644</c:v>
                </c:pt>
                <c:pt idx="21893">
                  <c:v>12.075920093600001</c:v>
                </c:pt>
                <c:pt idx="21894">
                  <c:v>12.9122839843</c:v>
                </c:pt>
                <c:pt idx="21895">
                  <c:v>13.6487790997</c:v>
                </c:pt>
                <c:pt idx="21896">
                  <c:v>13.476096568499999</c:v>
                </c:pt>
                <c:pt idx="21897">
                  <c:v>13.6409495264</c:v>
                </c:pt>
                <c:pt idx="21898">
                  <c:v>13.399111244</c:v>
                </c:pt>
                <c:pt idx="21899">
                  <c:v>13.4272218433</c:v>
                </c:pt>
                <c:pt idx="21900">
                  <c:v>13.461426293400001</c:v>
                </c:pt>
                <c:pt idx="21901">
                  <c:v>13.4575021308</c:v>
                </c:pt>
                <c:pt idx="21902">
                  <c:v>13.5471774079</c:v>
                </c:pt>
                <c:pt idx="21903">
                  <c:v>14.4107454625</c:v>
                </c:pt>
                <c:pt idx="21904">
                  <c:v>14.5204545898</c:v>
                </c:pt>
                <c:pt idx="21905">
                  <c:v>15.278572345800001</c:v>
                </c:pt>
                <c:pt idx="21906">
                  <c:v>15.8441846024</c:v>
                </c:pt>
                <c:pt idx="21907">
                  <c:v>16.3851458806</c:v>
                </c:pt>
                <c:pt idx="21908">
                  <c:v>15.999461584100001</c:v>
                </c:pt>
                <c:pt idx="21909">
                  <c:v>14.135735500499999</c:v>
                </c:pt>
                <c:pt idx="21910">
                  <c:v>14.138729898399999</c:v>
                </c:pt>
                <c:pt idx="21911">
                  <c:v>14.527743664200001</c:v>
                </c:pt>
                <c:pt idx="21912">
                  <c:v>14.9392367647</c:v>
                </c:pt>
                <c:pt idx="21913">
                  <c:v>14.1968461145</c:v>
                </c:pt>
                <c:pt idx="21914">
                  <c:v>13.7078477418</c:v>
                </c:pt>
                <c:pt idx="21915">
                  <c:v>12.974895458100001</c:v>
                </c:pt>
                <c:pt idx="21916">
                  <c:v>12.4497023132</c:v>
                </c:pt>
                <c:pt idx="21917">
                  <c:v>11.833925454999999</c:v>
                </c:pt>
                <c:pt idx="21918">
                  <c:v>11.2524944652</c:v>
                </c:pt>
                <c:pt idx="21919">
                  <c:v>10.829712600000001</c:v>
                </c:pt>
                <c:pt idx="21920">
                  <c:v>10.1026934716</c:v>
                </c:pt>
                <c:pt idx="21921">
                  <c:v>10.0500435295</c:v>
                </c:pt>
                <c:pt idx="21922">
                  <c:v>10.000820856300001</c:v>
                </c:pt>
                <c:pt idx="21923">
                  <c:v>9.6152450998399992</c:v>
                </c:pt>
                <c:pt idx="21924">
                  <c:v>9.9656576311199991</c:v>
                </c:pt>
                <c:pt idx="21925">
                  <c:v>10.3279710299</c:v>
                </c:pt>
                <c:pt idx="21926">
                  <c:v>10.4335844351</c:v>
                </c:pt>
                <c:pt idx="21927">
                  <c:v>10.4599528458</c:v>
                </c:pt>
                <c:pt idx="21928">
                  <c:v>10.4292767803</c:v>
                </c:pt>
                <c:pt idx="21929">
                  <c:v>10.9403495181</c:v>
                </c:pt>
                <c:pt idx="21930">
                  <c:v>11.358444201999999</c:v>
                </c:pt>
                <c:pt idx="21931">
                  <c:v>10.9682253764</c:v>
                </c:pt>
                <c:pt idx="21932">
                  <c:v>10.0514400687</c:v>
                </c:pt>
                <c:pt idx="21933">
                  <c:v>9.0745241541099997</c:v>
                </c:pt>
                <c:pt idx="21934">
                  <c:v>8.9596641162600008</c:v>
                </c:pt>
                <c:pt idx="21935">
                  <c:v>9.0229984355999999</c:v>
                </c:pt>
                <c:pt idx="21936">
                  <c:v>8.7914875507399994</c:v>
                </c:pt>
                <c:pt idx="21937">
                  <c:v>8.8125959326699999</c:v>
                </c:pt>
                <c:pt idx="21938">
                  <c:v>8.5454863702000008</c:v>
                </c:pt>
                <c:pt idx="21939">
                  <c:v>9.1363168757400004</c:v>
                </c:pt>
                <c:pt idx="21940">
                  <c:v>9.7841681509999994</c:v>
                </c:pt>
                <c:pt idx="21941">
                  <c:v>10.1557964627</c:v>
                </c:pt>
                <c:pt idx="21942">
                  <c:v>10.465286561599999</c:v>
                </c:pt>
                <c:pt idx="21943">
                  <c:v>11.147003524200001</c:v>
                </c:pt>
                <c:pt idx="21944">
                  <c:v>11.8648763574</c:v>
                </c:pt>
                <c:pt idx="21945">
                  <c:v>11.9127880551</c:v>
                </c:pt>
                <c:pt idx="21946">
                  <c:v>11.595082978700001</c:v>
                </c:pt>
                <c:pt idx="21947">
                  <c:v>11.5872377045</c:v>
                </c:pt>
                <c:pt idx="21948">
                  <c:v>11.657760805000001</c:v>
                </c:pt>
                <c:pt idx="21949">
                  <c:v>11.956172467</c:v>
                </c:pt>
                <c:pt idx="21950">
                  <c:v>12.0241015836</c:v>
                </c:pt>
                <c:pt idx="21951">
                  <c:v>11.5960584961</c:v>
                </c:pt>
                <c:pt idx="21952">
                  <c:v>11.632704327400001</c:v>
                </c:pt>
                <c:pt idx="21953">
                  <c:v>12.7392713546</c:v>
                </c:pt>
                <c:pt idx="21954">
                  <c:v>13.0935022494</c:v>
                </c:pt>
                <c:pt idx="21955">
                  <c:v>11.787926732300001</c:v>
                </c:pt>
                <c:pt idx="21956">
                  <c:v>11.561864247700001</c:v>
                </c:pt>
                <c:pt idx="21957">
                  <c:v>11.630531706899999</c:v>
                </c:pt>
                <c:pt idx="21958">
                  <c:v>11.3421479543</c:v>
                </c:pt>
                <c:pt idx="21959">
                  <c:v>10.7979559714</c:v>
                </c:pt>
                <c:pt idx="21960">
                  <c:v>11.0242710413</c:v>
                </c:pt>
                <c:pt idx="21961">
                  <c:v>11.145345884499999</c:v>
                </c:pt>
                <c:pt idx="21962">
                  <c:v>11.0316395094</c:v>
                </c:pt>
                <c:pt idx="21963">
                  <c:v>11.093752196400001</c:v>
                </c:pt>
                <c:pt idx="21964">
                  <c:v>10.953476136300001</c:v>
                </c:pt>
                <c:pt idx="21965">
                  <c:v>10.929516468599999</c:v>
                </c:pt>
                <c:pt idx="21966">
                  <c:v>11.0396956603</c:v>
                </c:pt>
                <c:pt idx="21967">
                  <c:v>11.6198372536</c:v>
                </c:pt>
                <c:pt idx="21968">
                  <c:v>11.6779313106</c:v>
                </c:pt>
                <c:pt idx="21969">
                  <c:v>11.3684451755</c:v>
                </c:pt>
                <c:pt idx="21970">
                  <c:v>13.0188061286</c:v>
                </c:pt>
                <c:pt idx="21971">
                  <c:v>13.870473999</c:v>
                </c:pt>
                <c:pt idx="21972">
                  <c:v>14.067997536</c:v>
                </c:pt>
                <c:pt idx="21973">
                  <c:v>14.3494723334</c:v>
                </c:pt>
                <c:pt idx="21974">
                  <c:v>14.436283463100001</c:v>
                </c:pt>
                <c:pt idx="21975">
                  <c:v>14.399724884399999</c:v>
                </c:pt>
                <c:pt idx="21976">
                  <c:v>14.295924919599999</c:v>
                </c:pt>
                <c:pt idx="21977">
                  <c:v>13.9990013301</c:v>
                </c:pt>
                <c:pt idx="21978">
                  <c:v>13.6610602489</c:v>
                </c:pt>
                <c:pt idx="21979">
                  <c:v>14.092626149599999</c:v>
                </c:pt>
                <c:pt idx="21980">
                  <c:v>14.133319317</c:v>
                </c:pt>
                <c:pt idx="21981">
                  <c:v>14.176605628500001</c:v>
                </c:pt>
                <c:pt idx="21982">
                  <c:v>14.258129776500001</c:v>
                </c:pt>
                <c:pt idx="21983">
                  <c:v>14.2388604614</c:v>
                </c:pt>
                <c:pt idx="21984">
                  <c:v>13.710871213700001</c:v>
                </c:pt>
                <c:pt idx="21985">
                  <c:v>12.9596000659</c:v>
                </c:pt>
                <c:pt idx="21986">
                  <c:v>12.402303160200001</c:v>
                </c:pt>
                <c:pt idx="21987">
                  <c:v>14.1971743441</c:v>
                </c:pt>
                <c:pt idx="21988">
                  <c:v>14.8436680473</c:v>
                </c:pt>
                <c:pt idx="21989">
                  <c:v>14.8289173762</c:v>
                </c:pt>
                <c:pt idx="21990">
                  <c:v>14.751864705699999</c:v>
                </c:pt>
                <c:pt idx="21991">
                  <c:v>15.2107836359</c:v>
                </c:pt>
                <c:pt idx="21992">
                  <c:v>15.593848749299999</c:v>
                </c:pt>
                <c:pt idx="21993">
                  <c:v>15.4512499376</c:v>
                </c:pt>
                <c:pt idx="21994">
                  <c:v>15.470323024900001</c:v>
                </c:pt>
                <c:pt idx="21995">
                  <c:v>14.8077265264</c:v>
                </c:pt>
                <c:pt idx="21996">
                  <c:v>14.6915314321</c:v>
                </c:pt>
                <c:pt idx="21997">
                  <c:v>15.3329744904</c:v>
                </c:pt>
                <c:pt idx="21998">
                  <c:v>14.5068064589</c:v>
                </c:pt>
                <c:pt idx="21999">
                  <c:v>14.209023845899999</c:v>
                </c:pt>
                <c:pt idx="22000">
                  <c:v>14.347586337299999</c:v>
                </c:pt>
                <c:pt idx="22001">
                  <c:v>14.1038028348</c:v>
                </c:pt>
                <c:pt idx="22002">
                  <c:v>13.940914062799999</c:v>
                </c:pt>
                <c:pt idx="22003">
                  <c:v>14.1753015719</c:v>
                </c:pt>
                <c:pt idx="22004">
                  <c:v>14.5368648175</c:v>
                </c:pt>
                <c:pt idx="22005">
                  <c:v>14.727920514599999</c:v>
                </c:pt>
                <c:pt idx="22006">
                  <c:v>15.047573636299999</c:v>
                </c:pt>
                <c:pt idx="22007">
                  <c:v>15.614717192300001</c:v>
                </c:pt>
                <c:pt idx="22008">
                  <c:v>15.576482545099999</c:v>
                </c:pt>
                <c:pt idx="22009">
                  <c:v>15.816737096700001</c:v>
                </c:pt>
                <c:pt idx="22010">
                  <c:v>15.8201887296</c:v>
                </c:pt>
                <c:pt idx="22011">
                  <c:v>15.723054923299999</c:v>
                </c:pt>
                <c:pt idx="22012">
                  <c:v>15.6856100393</c:v>
                </c:pt>
                <c:pt idx="22013">
                  <c:v>15.7729340702</c:v>
                </c:pt>
                <c:pt idx="22014">
                  <c:v>15.688721105000001</c:v>
                </c:pt>
                <c:pt idx="22015">
                  <c:v>15.761719685299999</c:v>
                </c:pt>
                <c:pt idx="22016">
                  <c:v>15.9642096386</c:v>
                </c:pt>
                <c:pt idx="22017">
                  <c:v>15.906884615499999</c:v>
                </c:pt>
                <c:pt idx="22018">
                  <c:v>15.294205158800001</c:v>
                </c:pt>
                <c:pt idx="22019">
                  <c:v>14.578309004699999</c:v>
                </c:pt>
                <c:pt idx="22020">
                  <c:v>14.1566590686</c:v>
                </c:pt>
                <c:pt idx="22021">
                  <c:v>14.1941703303</c:v>
                </c:pt>
                <c:pt idx="22022">
                  <c:v>14.389647825400001</c:v>
                </c:pt>
                <c:pt idx="22023">
                  <c:v>14.671089181799999</c:v>
                </c:pt>
                <c:pt idx="22024">
                  <c:v>14.802128642</c:v>
                </c:pt>
                <c:pt idx="22025">
                  <c:v>15.3973967185</c:v>
                </c:pt>
                <c:pt idx="22026">
                  <c:v>15.440326878700001</c:v>
                </c:pt>
                <c:pt idx="22027">
                  <c:v>15.7453798437</c:v>
                </c:pt>
                <c:pt idx="22028">
                  <c:v>16.191760133399999</c:v>
                </c:pt>
                <c:pt idx="22029">
                  <c:v>16.4485415686</c:v>
                </c:pt>
                <c:pt idx="22030">
                  <c:v>16.1003343366</c:v>
                </c:pt>
                <c:pt idx="22031">
                  <c:v>15.892028631200001</c:v>
                </c:pt>
                <c:pt idx="22032">
                  <c:v>15.467764338</c:v>
                </c:pt>
                <c:pt idx="22033">
                  <c:v>14.992870788299999</c:v>
                </c:pt>
                <c:pt idx="22034">
                  <c:v>14.3475977736</c:v>
                </c:pt>
                <c:pt idx="22035">
                  <c:v>13.977929712</c:v>
                </c:pt>
                <c:pt idx="22036">
                  <c:v>13.621131999599999</c:v>
                </c:pt>
                <c:pt idx="22037">
                  <c:v>13.260039207</c:v>
                </c:pt>
                <c:pt idx="22038">
                  <c:v>13.1974175831</c:v>
                </c:pt>
                <c:pt idx="22039">
                  <c:v>12.8978796922</c:v>
                </c:pt>
                <c:pt idx="22040">
                  <c:v>12.848597140200001</c:v>
                </c:pt>
                <c:pt idx="22041">
                  <c:v>12.810187336</c:v>
                </c:pt>
                <c:pt idx="22042">
                  <c:v>13.054660933799999</c:v>
                </c:pt>
                <c:pt idx="22043">
                  <c:v>13.372797732</c:v>
                </c:pt>
                <c:pt idx="22044">
                  <c:v>13.5704867183</c:v>
                </c:pt>
                <c:pt idx="22045">
                  <c:v>13.672692298699999</c:v>
                </c:pt>
                <c:pt idx="22046">
                  <c:v>13.76469517</c:v>
                </c:pt>
                <c:pt idx="22047">
                  <c:v>13.744676006700001</c:v>
                </c:pt>
                <c:pt idx="22048">
                  <c:v>14.050556655799999</c:v>
                </c:pt>
                <c:pt idx="22049">
                  <c:v>14.713952795699999</c:v>
                </c:pt>
                <c:pt idx="22050">
                  <c:v>16.321763663300001</c:v>
                </c:pt>
                <c:pt idx="22051">
                  <c:v>16.895378711900001</c:v>
                </c:pt>
                <c:pt idx="22052">
                  <c:v>18.958073419400002</c:v>
                </c:pt>
                <c:pt idx="22053">
                  <c:v>19.704066039499999</c:v>
                </c:pt>
                <c:pt idx="22054">
                  <c:v>19.6722613152</c:v>
                </c:pt>
                <c:pt idx="22055">
                  <c:v>19.041207738200001</c:v>
                </c:pt>
                <c:pt idx="22056">
                  <c:v>18.896573458199999</c:v>
                </c:pt>
                <c:pt idx="22057">
                  <c:v>17.410527055599999</c:v>
                </c:pt>
                <c:pt idx="22058">
                  <c:v>16.370954717699998</c:v>
                </c:pt>
                <c:pt idx="22059">
                  <c:v>15.8559722396</c:v>
                </c:pt>
                <c:pt idx="22060">
                  <c:v>16.412429743699999</c:v>
                </c:pt>
                <c:pt idx="22061">
                  <c:v>18.3266947587</c:v>
                </c:pt>
                <c:pt idx="22062">
                  <c:v>20.232353809500001</c:v>
                </c:pt>
                <c:pt idx="22063">
                  <c:v>20.740398870500002</c:v>
                </c:pt>
                <c:pt idx="22064">
                  <c:v>18.094638121599999</c:v>
                </c:pt>
                <c:pt idx="22065">
                  <c:v>17.663746857100001</c:v>
                </c:pt>
                <c:pt idx="22066">
                  <c:v>17.870180527999999</c:v>
                </c:pt>
                <c:pt idx="22067">
                  <c:v>18.2009252416</c:v>
                </c:pt>
                <c:pt idx="22068">
                  <c:v>17.438123588500002</c:v>
                </c:pt>
                <c:pt idx="22069">
                  <c:v>16.842378705200002</c:v>
                </c:pt>
                <c:pt idx="22070">
                  <c:v>15.924742761699999</c:v>
                </c:pt>
                <c:pt idx="22071">
                  <c:v>15.1219625788</c:v>
                </c:pt>
                <c:pt idx="22072">
                  <c:v>14.717095820799999</c:v>
                </c:pt>
                <c:pt idx="22073">
                  <c:v>14.7985435319</c:v>
                </c:pt>
                <c:pt idx="22074">
                  <c:v>14.518476546300001</c:v>
                </c:pt>
                <c:pt idx="22075">
                  <c:v>14.373993861900001</c:v>
                </c:pt>
                <c:pt idx="22076">
                  <c:v>14.371107026800001</c:v>
                </c:pt>
                <c:pt idx="22077">
                  <c:v>14.259053717900001</c:v>
                </c:pt>
                <c:pt idx="22078">
                  <c:v>14.0153273966</c:v>
                </c:pt>
                <c:pt idx="22079">
                  <c:v>13.3973418467</c:v>
                </c:pt>
                <c:pt idx="22080">
                  <c:v>13.2420233943</c:v>
                </c:pt>
                <c:pt idx="22081">
                  <c:v>13.1929784729</c:v>
                </c:pt>
                <c:pt idx="22082">
                  <c:v>13.016648033999999</c:v>
                </c:pt>
                <c:pt idx="22083">
                  <c:v>12.515817202299999</c:v>
                </c:pt>
                <c:pt idx="22084">
                  <c:v>12.6359083349</c:v>
                </c:pt>
                <c:pt idx="22085">
                  <c:v>12.586150053000001</c:v>
                </c:pt>
                <c:pt idx="22086">
                  <c:v>12.6674292576</c:v>
                </c:pt>
                <c:pt idx="22087">
                  <c:v>12.400109135899999</c:v>
                </c:pt>
                <c:pt idx="22088">
                  <c:v>12.157607792</c:v>
                </c:pt>
                <c:pt idx="22089">
                  <c:v>12.3769041171</c:v>
                </c:pt>
                <c:pt idx="22090">
                  <c:v>12.570183270199999</c:v>
                </c:pt>
                <c:pt idx="22091">
                  <c:v>12.4563627957</c:v>
                </c:pt>
                <c:pt idx="22092">
                  <c:v>12.578058757899999</c:v>
                </c:pt>
                <c:pt idx="22093">
                  <c:v>12.977591179099999</c:v>
                </c:pt>
                <c:pt idx="22094">
                  <c:v>14.0496135279</c:v>
                </c:pt>
                <c:pt idx="22095">
                  <c:v>14.145371476899999</c:v>
                </c:pt>
                <c:pt idx="22096">
                  <c:v>14.147801172799999</c:v>
                </c:pt>
                <c:pt idx="22097">
                  <c:v>14.694985131099999</c:v>
                </c:pt>
                <c:pt idx="22098">
                  <c:v>14.230659723300001</c:v>
                </c:pt>
                <c:pt idx="22099">
                  <c:v>13.1903706043</c:v>
                </c:pt>
                <c:pt idx="22100">
                  <c:v>12.8318176993</c:v>
                </c:pt>
                <c:pt idx="22101">
                  <c:v>12.951919696499999</c:v>
                </c:pt>
                <c:pt idx="22102">
                  <c:v>12.4235395618</c:v>
                </c:pt>
                <c:pt idx="22103">
                  <c:v>12.4094111448</c:v>
                </c:pt>
                <c:pt idx="22104">
                  <c:v>12.201744310300001</c:v>
                </c:pt>
                <c:pt idx="22105">
                  <c:v>11.9296107471</c:v>
                </c:pt>
                <c:pt idx="22106">
                  <c:v>11.705648315099999</c:v>
                </c:pt>
                <c:pt idx="22107">
                  <c:v>11.333416377500001</c:v>
                </c:pt>
                <c:pt idx="22108">
                  <c:v>11.8000877764</c:v>
                </c:pt>
                <c:pt idx="22109">
                  <c:v>12.2130561137</c:v>
                </c:pt>
                <c:pt idx="22110">
                  <c:v>11.989875004</c:v>
                </c:pt>
                <c:pt idx="22111">
                  <c:v>11.8564206616</c:v>
                </c:pt>
                <c:pt idx="22112">
                  <c:v>12.670944133100001</c:v>
                </c:pt>
                <c:pt idx="22113">
                  <c:v>12.7071354438</c:v>
                </c:pt>
                <c:pt idx="22114">
                  <c:v>13.278553214800001</c:v>
                </c:pt>
                <c:pt idx="22115">
                  <c:v>12.844918375000001</c:v>
                </c:pt>
                <c:pt idx="22116">
                  <c:v>12.500618685999999</c:v>
                </c:pt>
                <c:pt idx="22117">
                  <c:v>12.662759105099999</c:v>
                </c:pt>
                <c:pt idx="22118">
                  <c:v>12.9810728633</c:v>
                </c:pt>
                <c:pt idx="22119">
                  <c:v>13.3042481515</c:v>
                </c:pt>
                <c:pt idx="22120">
                  <c:v>13.301667468</c:v>
                </c:pt>
                <c:pt idx="22121">
                  <c:v>13.247861114099999</c:v>
                </c:pt>
                <c:pt idx="22122">
                  <c:v>12.632960300400001</c:v>
                </c:pt>
                <c:pt idx="22123">
                  <c:v>12.062973171299999</c:v>
                </c:pt>
                <c:pt idx="22124">
                  <c:v>11.9608800507</c:v>
                </c:pt>
                <c:pt idx="22125">
                  <c:v>11.792152549600001</c:v>
                </c:pt>
                <c:pt idx="22126">
                  <c:v>11.5016555261</c:v>
                </c:pt>
                <c:pt idx="22127">
                  <c:v>11.531586846</c:v>
                </c:pt>
                <c:pt idx="22128">
                  <c:v>11.3342042981</c:v>
                </c:pt>
                <c:pt idx="22129">
                  <c:v>11.388471196999999</c:v>
                </c:pt>
                <c:pt idx="22130">
                  <c:v>11.200400391500001</c:v>
                </c:pt>
                <c:pt idx="22131">
                  <c:v>11.0235785109</c:v>
                </c:pt>
                <c:pt idx="22132">
                  <c:v>10.678061920499999</c:v>
                </c:pt>
                <c:pt idx="22133">
                  <c:v>10.507953238000001</c:v>
                </c:pt>
                <c:pt idx="22134">
                  <c:v>10.7163776867</c:v>
                </c:pt>
                <c:pt idx="22135">
                  <c:v>11.098276158799999</c:v>
                </c:pt>
                <c:pt idx="22136">
                  <c:v>11.202827945999999</c:v>
                </c:pt>
                <c:pt idx="22137">
                  <c:v>11.5449305654</c:v>
                </c:pt>
                <c:pt idx="22138">
                  <c:v>12.451606230399999</c:v>
                </c:pt>
                <c:pt idx="22139">
                  <c:v>12.4971146716</c:v>
                </c:pt>
                <c:pt idx="22140">
                  <c:v>12.386106292099999</c:v>
                </c:pt>
                <c:pt idx="22141">
                  <c:v>11.995595030200001</c:v>
                </c:pt>
                <c:pt idx="22142">
                  <c:v>11.858632928500001</c:v>
                </c:pt>
                <c:pt idx="22143">
                  <c:v>11.8360349959</c:v>
                </c:pt>
                <c:pt idx="22144">
                  <c:v>11.9474097194</c:v>
                </c:pt>
                <c:pt idx="22145">
                  <c:v>12.3668399177</c:v>
                </c:pt>
                <c:pt idx="22146">
                  <c:v>12.931071022699999</c:v>
                </c:pt>
                <c:pt idx="22147">
                  <c:v>13.047717797200001</c:v>
                </c:pt>
                <c:pt idx="22148">
                  <c:v>13.401575638000001</c:v>
                </c:pt>
                <c:pt idx="22149">
                  <c:v>14.306234631400001</c:v>
                </c:pt>
                <c:pt idx="22150">
                  <c:v>14.0297091287</c:v>
                </c:pt>
                <c:pt idx="22151">
                  <c:v>13.187011627</c:v>
                </c:pt>
                <c:pt idx="22152">
                  <c:v>13.3621708532</c:v>
                </c:pt>
                <c:pt idx="22153">
                  <c:v>13.320357534799999</c:v>
                </c:pt>
                <c:pt idx="22154">
                  <c:v>13.5714266578</c:v>
                </c:pt>
                <c:pt idx="22155">
                  <c:v>12.656452012900001</c:v>
                </c:pt>
                <c:pt idx="22156">
                  <c:v>12.9247226782</c:v>
                </c:pt>
                <c:pt idx="22157">
                  <c:v>13.569737657399999</c:v>
                </c:pt>
                <c:pt idx="22158">
                  <c:v>13.523363595499999</c:v>
                </c:pt>
                <c:pt idx="22159">
                  <c:v>13.174317621</c:v>
                </c:pt>
                <c:pt idx="22160">
                  <c:v>13.009021514400001</c:v>
                </c:pt>
                <c:pt idx="22161">
                  <c:v>12.757198966900001</c:v>
                </c:pt>
                <c:pt idx="22162">
                  <c:v>12.7839241243</c:v>
                </c:pt>
                <c:pt idx="22163">
                  <c:v>13.0156114553</c:v>
                </c:pt>
                <c:pt idx="22164">
                  <c:v>12.8827292379</c:v>
                </c:pt>
                <c:pt idx="22165">
                  <c:v>12.8378906902</c:v>
                </c:pt>
                <c:pt idx="22166">
                  <c:v>12.7808431601</c:v>
                </c:pt>
                <c:pt idx="22167">
                  <c:v>12.7654398563</c:v>
                </c:pt>
                <c:pt idx="22168">
                  <c:v>12.6297287326</c:v>
                </c:pt>
                <c:pt idx="22169">
                  <c:v>12.6347638223</c:v>
                </c:pt>
                <c:pt idx="22170">
                  <c:v>12.778934448499999</c:v>
                </c:pt>
                <c:pt idx="22171">
                  <c:v>13.050960654800001</c:v>
                </c:pt>
                <c:pt idx="22172">
                  <c:v>12.862108897100001</c:v>
                </c:pt>
                <c:pt idx="22173">
                  <c:v>13.0320074005</c:v>
                </c:pt>
                <c:pt idx="22174">
                  <c:v>13.457908697200001</c:v>
                </c:pt>
                <c:pt idx="22175">
                  <c:v>12.018140712299999</c:v>
                </c:pt>
                <c:pt idx="22176">
                  <c:v>11.8151064266</c:v>
                </c:pt>
                <c:pt idx="22177">
                  <c:v>11.4134568974</c:v>
                </c:pt>
                <c:pt idx="22178">
                  <c:v>11.318656456499999</c:v>
                </c:pt>
                <c:pt idx="22179">
                  <c:v>11.945572026000001</c:v>
                </c:pt>
                <c:pt idx="22180">
                  <c:v>11.3193541663</c:v>
                </c:pt>
                <c:pt idx="22181">
                  <c:v>10.520424311899999</c:v>
                </c:pt>
                <c:pt idx="22182">
                  <c:v>10.268068037500001</c:v>
                </c:pt>
                <c:pt idx="22183">
                  <c:v>10.7144324504</c:v>
                </c:pt>
                <c:pt idx="22184">
                  <c:v>10.325668203199999</c:v>
                </c:pt>
                <c:pt idx="22185">
                  <c:v>10.666297872299999</c:v>
                </c:pt>
                <c:pt idx="22186">
                  <c:v>10.745008247499999</c:v>
                </c:pt>
                <c:pt idx="22187">
                  <c:v>10.877287577000001</c:v>
                </c:pt>
                <c:pt idx="22188">
                  <c:v>10.944602099400001</c:v>
                </c:pt>
                <c:pt idx="22189">
                  <c:v>11.123643266</c:v>
                </c:pt>
                <c:pt idx="22190">
                  <c:v>11.116323145200001</c:v>
                </c:pt>
                <c:pt idx="22191">
                  <c:v>10.961853404999999</c:v>
                </c:pt>
                <c:pt idx="22192">
                  <c:v>11.1699724152</c:v>
                </c:pt>
                <c:pt idx="22193">
                  <c:v>11.6414607315</c:v>
                </c:pt>
                <c:pt idx="22194">
                  <c:v>11.869683699599999</c:v>
                </c:pt>
                <c:pt idx="22195">
                  <c:v>11.938209906799999</c:v>
                </c:pt>
                <c:pt idx="22196">
                  <c:v>11.423116164</c:v>
                </c:pt>
                <c:pt idx="22197">
                  <c:v>10.230433397700001</c:v>
                </c:pt>
                <c:pt idx="22198">
                  <c:v>10.392449259699999</c:v>
                </c:pt>
                <c:pt idx="22199">
                  <c:v>11.486497503000001</c:v>
                </c:pt>
                <c:pt idx="22200">
                  <c:v>12.340576245899999</c:v>
                </c:pt>
                <c:pt idx="22201">
                  <c:v>11.3280577777</c:v>
                </c:pt>
                <c:pt idx="22202">
                  <c:v>11.012127074</c:v>
                </c:pt>
                <c:pt idx="22203">
                  <c:v>10.946677902999999</c:v>
                </c:pt>
                <c:pt idx="22204">
                  <c:v>11.1525333664</c:v>
                </c:pt>
                <c:pt idx="22205">
                  <c:v>11.464297519700001</c:v>
                </c:pt>
                <c:pt idx="22206">
                  <c:v>12.0525820935</c:v>
                </c:pt>
                <c:pt idx="22207">
                  <c:v>12.404319731599999</c:v>
                </c:pt>
                <c:pt idx="22208">
                  <c:v>13.0654121267</c:v>
                </c:pt>
                <c:pt idx="22209">
                  <c:v>13.0712072058</c:v>
                </c:pt>
                <c:pt idx="22210">
                  <c:v>12.695014843899999</c:v>
                </c:pt>
                <c:pt idx="22211">
                  <c:v>12.562458743000001</c:v>
                </c:pt>
                <c:pt idx="22212">
                  <c:v>12.217757106000001</c:v>
                </c:pt>
                <c:pt idx="22213">
                  <c:v>11.639366024299999</c:v>
                </c:pt>
                <c:pt idx="22214">
                  <c:v>11.442293917500001</c:v>
                </c:pt>
                <c:pt idx="22215">
                  <c:v>11.4989807331</c:v>
                </c:pt>
                <c:pt idx="22216">
                  <c:v>11.644058789600001</c:v>
                </c:pt>
                <c:pt idx="22217">
                  <c:v>11.8232100484</c:v>
                </c:pt>
                <c:pt idx="22218">
                  <c:v>11.9069018025</c:v>
                </c:pt>
                <c:pt idx="22219">
                  <c:v>12.0393641431</c:v>
                </c:pt>
                <c:pt idx="22220">
                  <c:v>12.746910509799999</c:v>
                </c:pt>
                <c:pt idx="22221">
                  <c:v>14.1207011491</c:v>
                </c:pt>
                <c:pt idx="22222">
                  <c:v>12.8303060166</c:v>
                </c:pt>
                <c:pt idx="22223">
                  <c:v>12.3240110556</c:v>
                </c:pt>
                <c:pt idx="22224">
                  <c:v>11.9007763634</c:v>
                </c:pt>
                <c:pt idx="22225">
                  <c:v>13.1594192809</c:v>
                </c:pt>
                <c:pt idx="22226">
                  <c:v>13.5629432517</c:v>
                </c:pt>
                <c:pt idx="22227">
                  <c:v>13.7714732572</c:v>
                </c:pt>
                <c:pt idx="22228">
                  <c:v>12.3233849834</c:v>
                </c:pt>
                <c:pt idx="22229">
                  <c:v>11.778062865200001</c:v>
                </c:pt>
                <c:pt idx="22230">
                  <c:v>12.046497797100001</c:v>
                </c:pt>
                <c:pt idx="22231">
                  <c:v>12.0151202864</c:v>
                </c:pt>
                <c:pt idx="22232">
                  <c:v>12.085213312</c:v>
                </c:pt>
                <c:pt idx="22233">
                  <c:v>12.489214394599999</c:v>
                </c:pt>
                <c:pt idx="22234">
                  <c:v>12.3394495323</c:v>
                </c:pt>
                <c:pt idx="22235">
                  <c:v>12.1090168967</c:v>
                </c:pt>
                <c:pt idx="22236">
                  <c:v>12.2225833403</c:v>
                </c:pt>
                <c:pt idx="22237">
                  <c:v>12.310748091400001</c:v>
                </c:pt>
                <c:pt idx="22238">
                  <c:v>12.0414970274</c:v>
                </c:pt>
                <c:pt idx="22239">
                  <c:v>11.756953556299999</c:v>
                </c:pt>
                <c:pt idx="22240">
                  <c:v>11.489578701699999</c:v>
                </c:pt>
                <c:pt idx="22241">
                  <c:v>11.5759049746</c:v>
                </c:pt>
                <c:pt idx="22242">
                  <c:v>11.793548657600001</c:v>
                </c:pt>
                <c:pt idx="22243">
                  <c:v>11.7396983761</c:v>
                </c:pt>
                <c:pt idx="22244">
                  <c:v>10.9413667003</c:v>
                </c:pt>
                <c:pt idx="22245">
                  <c:v>9.5985980886900002</c:v>
                </c:pt>
                <c:pt idx="22246">
                  <c:v>9.1458748387999993</c:v>
                </c:pt>
                <c:pt idx="22247">
                  <c:v>9.3863788683500005</c:v>
                </c:pt>
                <c:pt idx="22248">
                  <c:v>9.5596722680399999</c:v>
                </c:pt>
                <c:pt idx="22249">
                  <c:v>9.7969048621599999</c:v>
                </c:pt>
                <c:pt idx="22250">
                  <c:v>9.7478589726300005</c:v>
                </c:pt>
                <c:pt idx="22251">
                  <c:v>9.7292673010800002</c:v>
                </c:pt>
                <c:pt idx="22252">
                  <c:v>9.6663510100300005</c:v>
                </c:pt>
                <c:pt idx="22253">
                  <c:v>9.1864010016600002</c:v>
                </c:pt>
                <c:pt idx="22254">
                  <c:v>9.2716572250000002</c:v>
                </c:pt>
                <c:pt idx="22255">
                  <c:v>8.9024673018599998</c:v>
                </c:pt>
                <c:pt idx="22256">
                  <c:v>9.1495384028799993</c:v>
                </c:pt>
                <c:pt idx="22257">
                  <c:v>9.1095238099699998</c:v>
                </c:pt>
                <c:pt idx="22258">
                  <c:v>9.4834163373599996</c:v>
                </c:pt>
                <c:pt idx="22259">
                  <c:v>9.7022908536300001</c:v>
                </c:pt>
                <c:pt idx="22260">
                  <c:v>9.8302810642999994</c:v>
                </c:pt>
                <c:pt idx="22261">
                  <c:v>10.0199391133</c:v>
                </c:pt>
                <c:pt idx="22262">
                  <c:v>10.2235813341</c:v>
                </c:pt>
                <c:pt idx="22263">
                  <c:v>10.1845917833</c:v>
                </c:pt>
                <c:pt idx="22264">
                  <c:v>10.172495951</c:v>
                </c:pt>
                <c:pt idx="22265">
                  <c:v>10.6408575555</c:v>
                </c:pt>
                <c:pt idx="22266">
                  <c:v>10.9785873143</c:v>
                </c:pt>
                <c:pt idx="22267">
                  <c:v>10.9893610103</c:v>
                </c:pt>
                <c:pt idx="22268">
                  <c:v>10.9270414635</c:v>
                </c:pt>
                <c:pt idx="22269">
                  <c:v>10.6847384351</c:v>
                </c:pt>
                <c:pt idx="22270">
                  <c:v>10.398812234899999</c:v>
                </c:pt>
                <c:pt idx="22271">
                  <c:v>10.340459453599999</c:v>
                </c:pt>
                <c:pt idx="22272">
                  <c:v>11.6077634849</c:v>
                </c:pt>
                <c:pt idx="22273">
                  <c:v>11.2333724219</c:v>
                </c:pt>
                <c:pt idx="22274">
                  <c:v>10.223150604300001</c:v>
                </c:pt>
                <c:pt idx="22275">
                  <c:v>11.2461566928</c:v>
                </c:pt>
                <c:pt idx="22276">
                  <c:v>10.5846290474</c:v>
                </c:pt>
                <c:pt idx="22277">
                  <c:v>10.206192794</c:v>
                </c:pt>
                <c:pt idx="22278">
                  <c:v>9.4061290720499997</c:v>
                </c:pt>
                <c:pt idx="22279">
                  <c:v>8.6814045774400004</c:v>
                </c:pt>
                <c:pt idx="22280">
                  <c:v>8.6379201431200006</c:v>
                </c:pt>
                <c:pt idx="22281">
                  <c:v>8.6451763767400003</c:v>
                </c:pt>
                <c:pt idx="22282">
                  <c:v>8.9130717915200002</c:v>
                </c:pt>
                <c:pt idx="22283">
                  <c:v>9.3405860156599996</c:v>
                </c:pt>
                <c:pt idx="22284">
                  <c:v>9.5028025128899998</c:v>
                </c:pt>
                <c:pt idx="22285">
                  <c:v>9.7462919545499993</c:v>
                </c:pt>
                <c:pt idx="22286">
                  <c:v>9.9310114567400003</c:v>
                </c:pt>
                <c:pt idx="22287">
                  <c:v>9.9297410576199994</c:v>
                </c:pt>
                <c:pt idx="22288">
                  <c:v>10.092914500899999</c:v>
                </c:pt>
                <c:pt idx="22289">
                  <c:v>10.122454407599999</c:v>
                </c:pt>
                <c:pt idx="22290">
                  <c:v>10.4696993343</c:v>
                </c:pt>
                <c:pt idx="22291">
                  <c:v>10.666461203300001</c:v>
                </c:pt>
                <c:pt idx="22292">
                  <c:v>10.339207716800001</c:v>
                </c:pt>
                <c:pt idx="22293">
                  <c:v>9.6481244882400006</c:v>
                </c:pt>
                <c:pt idx="22294">
                  <c:v>9.7417387123200001</c:v>
                </c:pt>
                <c:pt idx="22295">
                  <c:v>9.4384866161400005</c:v>
                </c:pt>
                <c:pt idx="22296">
                  <c:v>9.7606412911699998</c:v>
                </c:pt>
                <c:pt idx="22297">
                  <c:v>9.4287186694299994</c:v>
                </c:pt>
                <c:pt idx="22298">
                  <c:v>9.3394688469199991</c:v>
                </c:pt>
                <c:pt idx="22299">
                  <c:v>9.57402853442</c:v>
                </c:pt>
                <c:pt idx="22300">
                  <c:v>8.6312180316300005</c:v>
                </c:pt>
                <c:pt idx="22301">
                  <c:v>8.7276999071599999</c:v>
                </c:pt>
                <c:pt idx="22302">
                  <c:v>8.8653125184700006</c:v>
                </c:pt>
                <c:pt idx="22303">
                  <c:v>9.1799969281500005</c:v>
                </c:pt>
                <c:pt idx="22304">
                  <c:v>9.8369358268300005</c:v>
                </c:pt>
                <c:pt idx="22305">
                  <c:v>10.036238558299999</c:v>
                </c:pt>
                <c:pt idx="22306">
                  <c:v>10.219293892</c:v>
                </c:pt>
                <c:pt idx="22307">
                  <c:v>10.503125037</c:v>
                </c:pt>
                <c:pt idx="22308">
                  <c:v>11.0325913843</c:v>
                </c:pt>
                <c:pt idx="22309">
                  <c:v>10.8137294213</c:v>
                </c:pt>
                <c:pt idx="22310">
                  <c:v>10.5750145047</c:v>
                </c:pt>
                <c:pt idx="22311">
                  <c:v>10.3077154354</c:v>
                </c:pt>
                <c:pt idx="22312">
                  <c:v>10.129934263499999</c:v>
                </c:pt>
                <c:pt idx="22313">
                  <c:v>10.519629160899999</c:v>
                </c:pt>
                <c:pt idx="22314">
                  <c:v>11.2032190505</c:v>
                </c:pt>
                <c:pt idx="22315">
                  <c:v>11.5542887591</c:v>
                </c:pt>
                <c:pt idx="22316">
                  <c:v>11.3115618846</c:v>
                </c:pt>
                <c:pt idx="22317">
                  <c:v>10.740050464599999</c:v>
                </c:pt>
                <c:pt idx="22318">
                  <c:v>10.1915845983</c:v>
                </c:pt>
                <c:pt idx="22319">
                  <c:v>9.66522839802</c:v>
                </c:pt>
                <c:pt idx="22320">
                  <c:v>9.1086771760099996</c:v>
                </c:pt>
                <c:pt idx="22321">
                  <c:v>9.4561416865000005</c:v>
                </c:pt>
                <c:pt idx="22322">
                  <c:v>9.0962439370800006</c:v>
                </c:pt>
                <c:pt idx="22323">
                  <c:v>9.5798368859299998</c:v>
                </c:pt>
                <c:pt idx="22324">
                  <c:v>9.1927731619300008</c:v>
                </c:pt>
                <c:pt idx="22325">
                  <c:v>9.5588553559499996</c:v>
                </c:pt>
                <c:pt idx="22326">
                  <c:v>9.5221300651400007</c:v>
                </c:pt>
                <c:pt idx="22327">
                  <c:v>10.083790814</c:v>
                </c:pt>
                <c:pt idx="22328">
                  <c:v>10.354977817</c:v>
                </c:pt>
                <c:pt idx="22329">
                  <c:v>10.349759280200001</c:v>
                </c:pt>
                <c:pt idx="22330">
                  <c:v>10.9570103794</c:v>
                </c:pt>
                <c:pt idx="22331">
                  <c:v>11.737312294800001</c:v>
                </c:pt>
                <c:pt idx="22332">
                  <c:v>11.5932337327</c:v>
                </c:pt>
                <c:pt idx="22333">
                  <c:v>11.359993985999999</c:v>
                </c:pt>
                <c:pt idx="22334">
                  <c:v>10.985261029</c:v>
                </c:pt>
                <c:pt idx="22335">
                  <c:v>10.5899091063</c:v>
                </c:pt>
                <c:pt idx="22336">
                  <c:v>10.579953288600001</c:v>
                </c:pt>
                <c:pt idx="22337">
                  <c:v>10.69567973</c:v>
                </c:pt>
                <c:pt idx="22338">
                  <c:v>10.515710973399999</c:v>
                </c:pt>
                <c:pt idx="22339">
                  <c:v>10.426986854800001</c:v>
                </c:pt>
                <c:pt idx="22340">
                  <c:v>9.4222797304500006</c:v>
                </c:pt>
                <c:pt idx="22341">
                  <c:v>8.6526576280899992</c:v>
                </c:pt>
                <c:pt idx="22342">
                  <c:v>8.9103943154100005</c:v>
                </c:pt>
                <c:pt idx="22343">
                  <c:v>8.8174836015599993</c:v>
                </c:pt>
                <c:pt idx="22344">
                  <c:v>9.5016113687000008</c:v>
                </c:pt>
                <c:pt idx="22345">
                  <c:v>9.4959842232699998</c:v>
                </c:pt>
                <c:pt idx="22346">
                  <c:v>10.410516035400001</c:v>
                </c:pt>
                <c:pt idx="22347">
                  <c:v>11.34211728</c:v>
                </c:pt>
                <c:pt idx="22348">
                  <c:v>10.0468847023</c:v>
                </c:pt>
                <c:pt idx="22349">
                  <c:v>9.9811412578300001</c:v>
                </c:pt>
                <c:pt idx="22350">
                  <c:v>10.8779045706</c:v>
                </c:pt>
                <c:pt idx="22351">
                  <c:v>12.033885440200001</c:v>
                </c:pt>
                <c:pt idx="22352">
                  <c:v>11.4084457089</c:v>
                </c:pt>
                <c:pt idx="22353">
                  <c:v>10.9643586801</c:v>
                </c:pt>
                <c:pt idx="22354">
                  <c:v>11.0096633502</c:v>
                </c:pt>
                <c:pt idx="22355">
                  <c:v>10.963444988199999</c:v>
                </c:pt>
                <c:pt idx="22356">
                  <c:v>10.3950356494</c:v>
                </c:pt>
                <c:pt idx="22357">
                  <c:v>10.2702448786</c:v>
                </c:pt>
                <c:pt idx="22358">
                  <c:v>10.1958680313</c:v>
                </c:pt>
                <c:pt idx="22359">
                  <c:v>10.234370203499999</c:v>
                </c:pt>
                <c:pt idx="22360">
                  <c:v>10.463933881000001</c:v>
                </c:pt>
                <c:pt idx="22361">
                  <c:v>10.4289915391</c:v>
                </c:pt>
                <c:pt idx="22362">
                  <c:v>11.0838243216</c:v>
                </c:pt>
                <c:pt idx="22363">
                  <c:v>11.029900548100001</c:v>
                </c:pt>
                <c:pt idx="22364">
                  <c:v>11.003884514399999</c:v>
                </c:pt>
                <c:pt idx="22365">
                  <c:v>11.095144835999999</c:v>
                </c:pt>
                <c:pt idx="22366">
                  <c:v>11.9828890843</c:v>
                </c:pt>
                <c:pt idx="22367">
                  <c:v>11.5622014347</c:v>
                </c:pt>
                <c:pt idx="22368">
                  <c:v>11.9675798074</c:v>
                </c:pt>
                <c:pt idx="22369">
                  <c:v>12.246890499999999</c:v>
                </c:pt>
                <c:pt idx="22370">
                  <c:v>12.093890191</c:v>
                </c:pt>
                <c:pt idx="22371">
                  <c:v>10.7096752227</c:v>
                </c:pt>
                <c:pt idx="22372">
                  <c:v>9.9169738727199999</c:v>
                </c:pt>
                <c:pt idx="22373">
                  <c:v>10.130438035699999</c:v>
                </c:pt>
                <c:pt idx="22374">
                  <c:v>11.4617565811</c:v>
                </c:pt>
                <c:pt idx="22375">
                  <c:v>11.7019123266</c:v>
                </c:pt>
                <c:pt idx="22376">
                  <c:v>11.753064200100001</c:v>
                </c:pt>
                <c:pt idx="22377">
                  <c:v>11.9065624618</c:v>
                </c:pt>
                <c:pt idx="22378">
                  <c:v>12.0634235074</c:v>
                </c:pt>
                <c:pt idx="22379">
                  <c:v>12.1881142334</c:v>
                </c:pt>
                <c:pt idx="22380">
                  <c:v>12.3036937398</c:v>
                </c:pt>
                <c:pt idx="22381">
                  <c:v>12.289811825599999</c:v>
                </c:pt>
                <c:pt idx="22382">
                  <c:v>11.7752095791</c:v>
                </c:pt>
                <c:pt idx="22383">
                  <c:v>11.637273388800001</c:v>
                </c:pt>
                <c:pt idx="22384">
                  <c:v>11.7935908134</c:v>
                </c:pt>
                <c:pt idx="22385">
                  <c:v>11.376160287399999</c:v>
                </c:pt>
                <c:pt idx="22386">
                  <c:v>11.258547328700001</c:v>
                </c:pt>
                <c:pt idx="22387">
                  <c:v>11.644424604399999</c:v>
                </c:pt>
                <c:pt idx="22388">
                  <c:v>12.2015087069</c:v>
                </c:pt>
                <c:pt idx="22389">
                  <c:v>11.9802071866</c:v>
                </c:pt>
                <c:pt idx="22390">
                  <c:v>11.102175533300001</c:v>
                </c:pt>
                <c:pt idx="22391">
                  <c:v>10.5862145356</c:v>
                </c:pt>
                <c:pt idx="22392">
                  <c:v>9.4541752823700005</c:v>
                </c:pt>
                <c:pt idx="22393">
                  <c:v>9.1952161962800005</c:v>
                </c:pt>
                <c:pt idx="22394">
                  <c:v>8.8289088738500006</c:v>
                </c:pt>
                <c:pt idx="22395">
                  <c:v>8.41934584973</c:v>
                </c:pt>
                <c:pt idx="22396">
                  <c:v>7.8813749144500003</c:v>
                </c:pt>
                <c:pt idx="22397">
                  <c:v>7.2505491284400003</c:v>
                </c:pt>
                <c:pt idx="22398">
                  <c:v>7.0220470339299998</c:v>
                </c:pt>
                <c:pt idx="22399">
                  <c:v>7.6310317451399996</c:v>
                </c:pt>
                <c:pt idx="22400">
                  <c:v>8.0092915576599992</c:v>
                </c:pt>
                <c:pt idx="22401">
                  <c:v>8.1835564818299993</c:v>
                </c:pt>
                <c:pt idx="22402">
                  <c:v>9.3023894193200007</c:v>
                </c:pt>
                <c:pt idx="22403">
                  <c:v>9.8785071535399993</c:v>
                </c:pt>
                <c:pt idx="22404">
                  <c:v>10.050736411700001</c:v>
                </c:pt>
                <c:pt idx="22405">
                  <c:v>9.9445340382899996</c:v>
                </c:pt>
                <c:pt idx="22406">
                  <c:v>9.7166969534599996</c:v>
                </c:pt>
                <c:pt idx="22407">
                  <c:v>9.3701949242900007</c:v>
                </c:pt>
                <c:pt idx="22408">
                  <c:v>9.3575063210699998</c:v>
                </c:pt>
                <c:pt idx="22409">
                  <c:v>9.5414101602999999</c:v>
                </c:pt>
                <c:pt idx="22410">
                  <c:v>9.2026600314699998</c:v>
                </c:pt>
                <c:pt idx="22411">
                  <c:v>9.6712530294299999</c:v>
                </c:pt>
                <c:pt idx="22412">
                  <c:v>10.4873105324</c:v>
                </c:pt>
                <c:pt idx="22413">
                  <c:v>11.214586703</c:v>
                </c:pt>
                <c:pt idx="22414">
                  <c:v>11.611713460900001</c:v>
                </c:pt>
                <c:pt idx="22415">
                  <c:v>11.698449177400001</c:v>
                </c:pt>
                <c:pt idx="22416">
                  <c:v>11.2872462649</c:v>
                </c:pt>
                <c:pt idx="22417">
                  <c:v>11.2852652075</c:v>
                </c:pt>
                <c:pt idx="22418">
                  <c:v>10.649650443900001</c:v>
                </c:pt>
                <c:pt idx="22419">
                  <c:v>10.692490545</c:v>
                </c:pt>
                <c:pt idx="22420">
                  <c:v>11.0868770975</c:v>
                </c:pt>
                <c:pt idx="22421">
                  <c:v>11.8768259884</c:v>
                </c:pt>
                <c:pt idx="22422">
                  <c:v>11.5884811046</c:v>
                </c:pt>
                <c:pt idx="22423">
                  <c:v>11.1772364464</c:v>
                </c:pt>
                <c:pt idx="22424">
                  <c:v>10.9620873188</c:v>
                </c:pt>
                <c:pt idx="22425">
                  <c:v>10.791926671600001</c:v>
                </c:pt>
                <c:pt idx="22426">
                  <c:v>10.382397177</c:v>
                </c:pt>
                <c:pt idx="22427">
                  <c:v>10.0724823926</c:v>
                </c:pt>
                <c:pt idx="22428">
                  <c:v>10.105978092200001</c:v>
                </c:pt>
                <c:pt idx="22429">
                  <c:v>10.674285980700001</c:v>
                </c:pt>
                <c:pt idx="22430">
                  <c:v>10.469980593900001</c:v>
                </c:pt>
                <c:pt idx="22431">
                  <c:v>10.5558982263</c:v>
                </c:pt>
                <c:pt idx="22432">
                  <c:v>10.7532611879</c:v>
                </c:pt>
                <c:pt idx="22433">
                  <c:v>11.0730751592</c:v>
                </c:pt>
                <c:pt idx="22434">
                  <c:v>11.486416220100001</c:v>
                </c:pt>
                <c:pt idx="22435">
                  <c:v>12.060477326599999</c:v>
                </c:pt>
                <c:pt idx="22436">
                  <c:v>12.567826760699999</c:v>
                </c:pt>
                <c:pt idx="22437">
                  <c:v>12.6190674742</c:v>
                </c:pt>
                <c:pt idx="22438">
                  <c:v>12.8301567013</c:v>
                </c:pt>
                <c:pt idx="22439">
                  <c:v>12.788414441600001</c:v>
                </c:pt>
                <c:pt idx="22440">
                  <c:v>12.5558782845</c:v>
                </c:pt>
                <c:pt idx="22441">
                  <c:v>11.605706810299999</c:v>
                </c:pt>
                <c:pt idx="22442">
                  <c:v>11.7368890653</c:v>
                </c:pt>
                <c:pt idx="22443">
                  <c:v>12.141582476</c:v>
                </c:pt>
                <c:pt idx="22444">
                  <c:v>11.8171290871</c:v>
                </c:pt>
                <c:pt idx="22445">
                  <c:v>11.982536104699999</c:v>
                </c:pt>
                <c:pt idx="22446">
                  <c:v>10.364845792300001</c:v>
                </c:pt>
                <c:pt idx="22447">
                  <c:v>10.3036156798</c:v>
                </c:pt>
                <c:pt idx="22448">
                  <c:v>10.4109913157</c:v>
                </c:pt>
                <c:pt idx="22449">
                  <c:v>10.7073007521</c:v>
                </c:pt>
                <c:pt idx="22450">
                  <c:v>11.220369252099999</c:v>
                </c:pt>
                <c:pt idx="22451">
                  <c:v>11.656155507399999</c:v>
                </c:pt>
                <c:pt idx="22452">
                  <c:v>11.7347782321</c:v>
                </c:pt>
                <c:pt idx="22453">
                  <c:v>11.5121292381</c:v>
                </c:pt>
                <c:pt idx="22454">
                  <c:v>11.113615444500001</c:v>
                </c:pt>
                <c:pt idx="22455">
                  <c:v>11.195506634399999</c:v>
                </c:pt>
                <c:pt idx="22456">
                  <c:v>11.0503884293</c:v>
                </c:pt>
                <c:pt idx="22457">
                  <c:v>10.808143101600001</c:v>
                </c:pt>
                <c:pt idx="22458">
                  <c:v>10.987533711099999</c:v>
                </c:pt>
                <c:pt idx="22459">
                  <c:v>11.340140548600001</c:v>
                </c:pt>
                <c:pt idx="22460">
                  <c:v>11.525554374</c:v>
                </c:pt>
                <c:pt idx="22461">
                  <c:v>11.100968645</c:v>
                </c:pt>
                <c:pt idx="22462">
                  <c:v>11.049510932</c:v>
                </c:pt>
                <c:pt idx="22463">
                  <c:v>10.3498564145</c:v>
                </c:pt>
                <c:pt idx="22464">
                  <c:v>10.300503516299999</c:v>
                </c:pt>
                <c:pt idx="22465">
                  <c:v>10.7567810901</c:v>
                </c:pt>
                <c:pt idx="22466">
                  <c:v>10.9901039471</c:v>
                </c:pt>
                <c:pt idx="22467">
                  <c:v>11.0492033794</c:v>
                </c:pt>
                <c:pt idx="22468">
                  <c:v>11.672464188399999</c:v>
                </c:pt>
                <c:pt idx="22469">
                  <c:v>12.283054487699999</c:v>
                </c:pt>
                <c:pt idx="22470">
                  <c:v>13.1670386861</c:v>
                </c:pt>
                <c:pt idx="22471">
                  <c:v>12.527373582899999</c:v>
                </c:pt>
                <c:pt idx="22472">
                  <c:v>13.086643115799999</c:v>
                </c:pt>
                <c:pt idx="22473">
                  <c:v>13.5456888538</c:v>
                </c:pt>
                <c:pt idx="22474">
                  <c:v>13.789643115400001</c:v>
                </c:pt>
                <c:pt idx="22475">
                  <c:v>13.573216827</c:v>
                </c:pt>
                <c:pt idx="22476">
                  <c:v>14.093974386099999</c:v>
                </c:pt>
                <c:pt idx="22477">
                  <c:v>14.025547485900001</c:v>
                </c:pt>
                <c:pt idx="22478">
                  <c:v>13.643514345</c:v>
                </c:pt>
                <c:pt idx="22479">
                  <c:v>13.2317060972</c:v>
                </c:pt>
                <c:pt idx="22480">
                  <c:v>12.997067085999999</c:v>
                </c:pt>
                <c:pt idx="22481">
                  <c:v>13.5513058443</c:v>
                </c:pt>
                <c:pt idx="22482">
                  <c:v>13.676512389499999</c:v>
                </c:pt>
                <c:pt idx="22483">
                  <c:v>14.2049132904</c:v>
                </c:pt>
                <c:pt idx="22484">
                  <c:v>14.7437977235</c:v>
                </c:pt>
                <c:pt idx="22485">
                  <c:v>14.9233711375</c:v>
                </c:pt>
                <c:pt idx="22486">
                  <c:v>15.0958639436</c:v>
                </c:pt>
                <c:pt idx="22487">
                  <c:v>12.6142851658</c:v>
                </c:pt>
                <c:pt idx="22488">
                  <c:v>11.527135404699999</c:v>
                </c:pt>
                <c:pt idx="22489">
                  <c:v>11.322457480900001</c:v>
                </c:pt>
                <c:pt idx="22490">
                  <c:v>12.094420767000001</c:v>
                </c:pt>
                <c:pt idx="22491">
                  <c:v>12.0957333731</c:v>
                </c:pt>
                <c:pt idx="22492">
                  <c:v>12.753463001</c:v>
                </c:pt>
                <c:pt idx="22493">
                  <c:v>12.429030796099999</c:v>
                </c:pt>
                <c:pt idx="22494">
                  <c:v>12.269558267200001</c:v>
                </c:pt>
                <c:pt idx="22495">
                  <c:v>11.1402103855</c:v>
                </c:pt>
                <c:pt idx="22496">
                  <c:v>11.348231691800001</c:v>
                </c:pt>
                <c:pt idx="22497">
                  <c:v>13.7601566786</c:v>
                </c:pt>
                <c:pt idx="22498">
                  <c:v>14.3201497608</c:v>
                </c:pt>
                <c:pt idx="22499">
                  <c:v>14.4638810618</c:v>
                </c:pt>
                <c:pt idx="22500">
                  <c:v>14.2815820347</c:v>
                </c:pt>
                <c:pt idx="22501">
                  <c:v>13.5098388586</c:v>
                </c:pt>
                <c:pt idx="22502">
                  <c:v>12.543863243600001</c:v>
                </c:pt>
                <c:pt idx="22503">
                  <c:v>12.334817230200001</c:v>
                </c:pt>
                <c:pt idx="22504">
                  <c:v>12.2538282539</c:v>
                </c:pt>
                <c:pt idx="22505">
                  <c:v>12.508531786600001</c:v>
                </c:pt>
                <c:pt idx="22506">
                  <c:v>12.896404391900001</c:v>
                </c:pt>
                <c:pt idx="22507">
                  <c:v>12.895504237900001</c:v>
                </c:pt>
                <c:pt idx="22508">
                  <c:v>12.390530335099999</c:v>
                </c:pt>
                <c:pt idx="22509">
                  <c:v>12.141393537400001</c:v>
                </c:pt>
                <c:pt idx="22510">
                  <c:v>12.396339123800001</c:v>
                </c:pt>
                <c:pt idx="22511">
                  <c:v>12.699264704300001</c:v>
                </c:pt>
                <c:pt idx="22512">
                  <c:v>12.6744871776</c:v>
                </c:pt>
                <c:pt idx="22513">
                  <c:v>12.4993034636</c:v>
                </c:pt>
                <c:pt idx="22514">
                  <c:v>12.6228779964</c:v>
                </c:pt>
                <c:pt idx="22515">
                  <c:v>12.434867711800001</c:v>
                </c:pt>
                <c:pt idx="22516">
                  <c:v>13.597420897599999</c:v>
                </c:pt>
                <c:pt idx="22517">
                  <c:v>13.300364551099999</c:v>
                </c:pt>
                <c:pt idx="22518">
                  <c:v>13.084190831500001</c:v>
                </c:pt>
                <c:pt idx="22519">
                  <c:v>13.6633722224</c:v>
                </c:pt>
                <c:pt idx="22520">
                  <c:v>12.611979596099999</c:v>
                </c:pt>
                <c:pt idx="22521">
                  <c:v>12.0203197621</c:v>
                </c:pt>
                <c:pt idx="22522">
                  <c:v>11.7912644142</c:v>
                </c:pt>
                <c:pt idx="22523">
                  <c:v>12.272573016600001</c:v>
                </c:pt>
                <c:pt idx="22524">
                  <c:v>12.548430295499999</c:v>
                </c:pt>
                <c:pt idx="22525">
                  <c:v>13.014710969999999</c:v>
                </c:pt>
                <c:pt idx="22526">
                  <c:v>13.2688078016</c:v>
                </c:pt>
                <c:pt idx="22527">
                  <c:v>13.3555301782</c:v>
                </c:pt>
                <c:pt idx="22528">
                  <c:v>13.448015418600001</c:v>
                </c:pt>
                <c:pt idx="22529">
                  <c:v>13.3168621177</c:v>
                </c:pt>
                <c:pt idx="22530">
                  <c:v>13.3142797595</c:v>
                </c:pt>
                <c:pt idx="22531">
                  <c:v>13.7672453135</c:v>
                </c:pt>
                <c:pt idx="22532">
                  <c:v>14.275333033400001</c:v>
                </c:pt>
                <c:pt idx="22533">
                  <c:v>13.7750645149</c:v>
                </c:pt>
                <c:pt idx="22534">
                  <c:v>12.732199432</c:v>
                </c:pt>
                <c:pt idx="22535">
                  <c:v>12.029432893999999</c:v>
                </c:pt>
                <c:pt idx="22536">
                  <c:v>11.6240359367</c:v>
                </c:pt>
                <c:pt idx="22537">
                  <c:v>11.7476906186</c:v>
                </c:pt>
                <c:pt idx="22538">
                  <c:v>11.655200921700001</c:v>
                </c:pt>
                <c:pt idx="22539">
                  <c:v>11.8762582835</c:v>
                </c:pt>
                <c:pt idx="22540">
                  <c:v>13.2865597856</c:v>
                </c:pt>
                <c:pt idx="22541">
                  <c:v>13.8572812475</c:v>
                </c:pt>
                <c:pt idx="22542">
                  <c:v>15.1906297526</c:v>
                </c:pt>
                <c:pt idx="22543">
                  <c:v>15.9114376309</c:v>
                </c:pt>
                <c:pt idx="22544">
                  <c:v>16.216176496300001</c:v>
                </c:pt>
                <c:pt idx="22545">
                  <c:v>16.7060824251</c:v>
                </c:pt>
                <c:pt idx="22546">
                  <c:v>17.2919352248</c:v>
                </c:pt>
                <c:pt idx="22547">
                  <c:v>17.802097916899999</c:v>
                </c:pt>
                <c:pt idx="22548">
                  <c:v>18.3234903942</c:v>
                </c:pt>
                <c:pt idx="22549">
                  <c:v>18.5384734145</c:v>
                </c:pt>
                <c:pt idx="22550">
                  <c:v>18.086882427700001</c:v>
                </c:pt>
                <c:pt idx="22551">
                  <c:v>17.720582556099998</c:v>
                </c:pt>
                <c:pt idx="22552">
                  <c:v>17.620380809899999</c:v>
                </c:pt>
                <c:pt idx="22553">
                  <c:v>17.181457754499998</c:v>
                </c:pt>
                <c:pt idx="22554">
                  <c:v>17.116085428800002</c:v>
                </c:pt>
                <c:pt idx="22555">
                  <c:v>17.184547868599999</c:v>
                </c:pt>
                <c:pt idx="22556">
                  <c:v>17.2958627093</c:v>
                </c:pt>
                <c:pt idx="22557">
                  <c:v>17.737031451499998</c:v>
                </c:pt>
                <c:pt idx="22558">
                  <c:v>17.528797785199998</c:v>
                </c:pt>
                <c:pt idx="22559">
                  <c:v>17.028583167000001</c:v>
                </c:pt>
                <c:pt idx="22560">
                  <c:v>16.815676869800001</c:v>
                </c:pt>
                <c:pt idx="22561">
                  <c:v>16.7264933232</c:v>
                </c:pt>
                <c:pt idx="22562">
                  <c:v>16.092482095499999</c:v>
                </c:pt>
                <c:pt idx="22563">
                  <c:v>17.593350038800001</c:v>
                </c:pt>
                <c:pt idx="22564">
                  <c:v>19.278115883800002</c:v>
                </c:pt>
                <c:pt idx="22565">
                  <c:v>19.562540023099999</c:v>
                </c:pt>
                <c:pt idx="22566">
                  <c:v>18.6608371841</c:v>
                </c:pt>
                <c:pt idx="22567">
                  <c:v>18.349486971499999</c:v>
                </c:pt>
                <c:pt idx="22568">
                  <c:v>18.638981159899998</c:v>
                </c:pt>
                <c:pt idx="22569">
                  <c:v>18.523407468399999</c:v>
                </c:pt>
                <c:pt idx="22570">
                  <c:v>18.307717459500001</c:v>
                </c:pt>
                <c:pt idx="22571">
                  <c:v>18.1442365288</c:v>
                </c:pt>
                <c:pt idx="22572">
                  <c:v>17.6369741661</c:v>
                </c:pt>
                <c:pt idx="22573">
                  <c:v>17.423011128300001</c:v>
                </c:pt>
                <c:pt idx="22574">
                  <c:v>16.960704171500002</c:v>
                </c:pt>
                <c:pt idx="22575">
                  <c:v>16.746007271100002</c:v>
                </c:pt>
                <c:pt idx="22576">
                  <c:v>16.725431229000002</c:v>
                </c:pt>
                <c:pt idx="22577">
                  <c:v>16.864575228500001</c:v>
                </c:pt>
                <c:pt idx="22578">
                  <c:v>17.389610502099998</c:v>
                </c:pt>
                <c:pt idx="22579">
                  <c:v>16.5975392906</c:v>
                </c:pt>
                <c:pt idx="22580">
                  <c:v>16.631360687899999</c:v>
                </c:pt>
                <c:pt idx="22581">
                  <c:v>16.263098685100001</c:v>
                </c:pt>
                <c:pt idx="22582">
                  <c:v>16.2202830574</c:v>
                </c:pt>
                <c:pt idx="22583">
                  <c:v>16.158993221700001</c:v>
                </c:pt>
                <c:pt idx="22584">
                  <c:v>16.781197356900002</c:v>
                </c:pt>
                <c:pt idx="22585">
                  <c:v>16.987943729000001</c:v>
                </c:pt>
                <c:pt idx="22586">
                  <c:v>17.506222796700001</c:v>
                </c:pt>
                <c:pt idx="22587">
                  <c:v>16.961175107900001</c:v>
                </c:pt>
                <c:pt idx="22588">
                  <c:v>16.108418093200001</c:v>
                </c:pt>
                <c:pt idx="22589">
                  <c:v>17.2104065646</c:v>
                </c:pt>
                <c:pt idx="22590">
                  <c:v>18.6741875604</c:v>
                </c:pt>
                <c:pt idx="22591">
                  <c:v>17.315478665200001</c:v>
                </c:pt>
                <c:pt idx="22592">
                  <c:v>16.9019238799</c:v>
                </c:pt>
                <c:pt idx="22593">
                  <c:v>16.7190142414</c:v>
                </c:pt>
                <c:pt idx="22594">
                  <c:v>16.2702520311</c:v>
                </c:pt>
                <c:pt idx="22595">
                  <c:v>15.974240171</c:v>
                </c:pt>
                <c:pt idx="22596">
                  <c:v>15.8127685162</c:v>
                </c:pt>
                <c:pt idx="22597">
                  <c:v>14.657559318900001</c:v>
                </c:pt>
                <c:pt idx="22598">
                  <c:v>13.613193020700001</c:v>
                </c:pt>
                <c:pt idx="22599">
                  <c:v>12.9256660023</c:v>
                </c:pt>
                <c:pt idx="22600">
                  <c:v>12.9844575319</c:v>
                </c:pt>
                <c:pt idx="22601">
                  <c:v>13.5363678376</c:v>
                </c:pt>
                <c:pt idx="22602">
                  <c:v>13.9115727774</c:v>
                </c:pt>
                <c:pt idx="22603">
                  <c:v>13.9711394833</c:v>
                </c:pt>
                <c:pt idx="22604">
                  <c:v>13.6545666718</c:v>
                </c:pt>
                <c:pt idx="22605">
                  <c:v>12.896571311600001</c:v>
                </c:pt>
                <c:pt idx="22606">
                  <c:v>12.221293687199999</c:v>
                </c:pt>
                <c:pt idx="22607">
                  <c:v>11.6628635165</c:v>
                </c:pt>
                <c:pt idx="22608">
                  <c:v>11.2588454786</c:v>
                </c:pt>
                <c:pt idx="22609">
                  <c:v>10.0901333934</c:v>
                </c:pt>
                <c:pt idx="22610">
                  <c:v>9.1960651464899996</c:v>
                </c:pt>
                <c:pt idx="22611">
                  <c:v>9.4784513578599991</c:v>
                </c:pt>
                <c:pt idx="22612">
                  <c:v>9.6611162757500004</c:v>
                </c:pt>
                <c:pt idx="22613">
                  <c:v>9.6441169258600006</c:v>
                </c:pt>
                <c:pt idx="22614">
                  <c:v>10.264203218500001</c:v>
                </c:pt>
                <c:pt idx="22615">
                  <c:v>10.8817037555</c:v>
                </c:pt>
                <c:pt idx="22616">
                  <c:v>10.828447580400001</c:v>
                </c:pt>
                <c:pt idx="22617">
                  <c:v>11.153097129500001</c:v>
                </c:pt>
                <c:pt idx="22618">
                  <c:v>11.241664524600001</c:v>
                </c:pt>
                <c:pt idx="22619">
                  <c:v>11.4500882201</c:v>
                </c:pt>
                <c:pt idx="22620">
                  <c:v>11.035560540700001</c:v>
                </c:pt>
                <c:pt idx="22621">
                  <c:v>10.7804124109</c:v>
                </c:pt>
                <c:pt idx="22622">
                  <c:v>10.890556525199999</c:v>
                </c:pt>
                <c:pt idx="22623">
                  <c:v>11.247970695199999</c:v>
                </c:pt>
                <c:pt idx="22624">
                  <c:v>11.5214755133</c:v>
                </c:pt>
                <c:pt idx="22625">
                  <c:v>11.0446819643</c:v>
                </c:pt>
                <c:pt idx="22626">
                  <c:v>10.821124145400001</c:v>
                </c:pt>
                <c:pt idx="22627">
                  <c:v>11.630050585099999</c:v>
                </c:pt>
                <c:pt idx="22628">
                  <c:v>12.033878295399999</c:v>
                </c:pt>
                <c:pt idx="22629">
                  <c:v>12.175019556000001</c:v>
                </c:pt>
                <c:pt idx="22630">
                  <c:v>12.0758579983</c:v>
                </c:pt>
                <c:pt idx="22631">
                  <c:v>12.334208396899999</c:v>
                </c:pt>
                <c:pt idx="22632">
                  <c:v>12.522992669900001</c:v>
                </c:pt>
                <c:pt idx="22633">
                  <c:v>12.401796243</c:v>
                </c:pt>
                <c:pt idx="22634">
                  <c:v>11.977355748400001</c:v>
                </c:pt>
                <c:pt idx="22635">
                  <c:v>11.2535762242</c:v>
                </c:pt>
                <c:pt idx="22636">
                  <c:v>10.9588288374</c:v>
                </c:pt>
                <c:pt idx="22637">
                  <c:v>10.007416023499999</c:v>
                </c:pt>
                <c:pt idx="22638">
                  <c:v>11.329082663399999</c:v>
                </c:pt>
                <c:pt idx="22639">
                  <c:v>11.3342782169</c:v>
                </c:pt>
                <c:pt idx="22640">
                  <c:v>11.490395943999999</c:v>
                </c:pt>
                <c:pt idx="22641">
                  <c:v>11.576444722</c:v>
                </c:pt>
                <c:pt idx="22642">
                  <c:v>11.0604308791</c:v>
                </c:pt>
                <c:pt idx="22643">
                  <c:v>10.837722599999999</c:v>
                </c:pt>
                <c:pt idx="22644">
                  <c:v>10.727967336400001</c:v>
                </c:pt>
                <c:pt idx="22645">
                  <c:v>10.505116292</c:v>
                </c:pt>
                <c:pt idx="22646">
                  <c:v>10.3846587481</c:v>
                </c:pt>
                <c:pt idx="22647">
                  <c:v>10.060233699199999</c:v>
                </c:pt>
                <c:pt idx="22648">
                  <c:v>9.9146051944100009</c:v>
                </c:pt>
                <c:pt idx="22649">
                  <c:v>10.2376511782</c:v>
                </c:pt>
                <c:pt idx="22650">
                  <c:v>10.834632417</c:v>
                </c:pt>
                <c:pt idx="22651">
                  <c:v>11.045937712000001</c:v>
                </c:pt>
                <c:pt idx="22652">
                  <c:v>10.860347133199999</c:v>
                </c:pt>
                <c:pt idx="22653">
                  <c:v>10.049084887899999</c:v>
                </c:pt>
                <c:pt idx="22654">
                  <c:v>9.5371718913199999</c:v>
                </c:pt>
                <c:pt idx="22655">
                  <c:v>8.8727106639900004</c:v>
                </c:pt>
                <c:pt idx="22656">
                  <c:v>8.8475925286900008</c:v>
                </c:pt>
                <c:pt idx="22657">
                  <c:v>8.5453585426200007</c:v>
                </c:pt>
                <c:pt idx="22658">
                  <c:v>8.7917222832499995</c:v>
                </c:pt>
                <c:pt idx="22659">
                  <c:v>8.8318198392100005</c:v>
                </c:pt>
                <c:pt idx="22660">
                  <c:v>8.7997636904499998</c:v>
                </c:pt>
                <c:pt idx="22661">
                  <c:v>9.0875474753799992</c:v>
                </c:pt>
                <c:pt idx="22662">
                  <c:v>9.1678763352400008</c:v>
                </c:pt>
                <c:pt idx="22663">
                  <c:v>9.5469995958399991</c:v>
                </c:pt>
                <c:pt idx="22664">
                  <c:v>10.0405239467</c:v>
                </c:pt>
                <c:pt idx="22665">
                  <c:v>11.203102637100001</c:v>
                </c:pt>
                <c:pt idx="22666">
                  <c:v>11.9900809792</c:v>
                </c:pt>
                <c:pt idx="22667">
                  <c:v>12.081785439300001</c:v>
                </c:pt>
                <c:pt idx="22668">
                  <c:v>11.6294676608</c:v>
                </c:pt>
                <c:pt idx="22669">
                  <c:v>11.3175856953</c:v>
                </c:pt>
                <c:pt idx="22670">
                  <c:v>11.115946772599999</c:v>
                </c:pt>
                <c:pt idx="22671">
                  <c:v>10.872785094799999</c:v>
                </c:pt>
                <c:pt idx="22672">
                  <c:v>10.687236928500001</c:v>
                </c:pt>
                <c:pt idx="22673">
                  <c:v>10.588846135900001</c:v>
                </c:pt>
                <c:pt idx="22674">
                  <c:v>10.644023796500001</c:v>
                </c:pt>
                <c:pt idx="22675">
                  <c:v>11.1107414586</c:v>
                </c:pt>
                <c:pt idx="22676">
                  <c:v>11.125401078099999</c:v>
                </c:pt>
                <c:pt idx="22677">
                  <c:v>11.245482688599999</c:v>
                </c:pt>
                <c:pt idx="22678">
                  <c:v>11.1259261565</c:v>
                </c:pt>
                <c:pt idx="22679">
                  <c:v>11.274570604099999</c:v>
                </c:pt>
                <c:pt idx="22680">
                  <c:v>11.794810353500001</c:v>
                </c:pt>
                <c:pt idx="22681">
                  <c:v>12.2725562984</c:v>
                </c:pt>
                <c:pt idx="22682">
                  <c:v>12.892103238400001</c:v>
                </c:pt>
                <c:pt idx="22683">
                  <c:v>13.353046472400001</c:v>
                </c:pt>
                <c:pt idx="22684">
                  <c:v>13.9577521571</c:v>
                </c:pt>
                <c:pt idx="22685">
                  <c:v>14.760106177200001</c:v>
                </c:pt>
                <c:pt idx="22686">
                  <c:v>15.4668979772</c:v>
                </c:pt>
                <c:pt idx="22687">
                  <c:v>16.330956628100001</c:v>
                </c:pt>
                <c:pt idx="22688">
                  <c:v>16.358051805300001</c:v>
                </c:pt>
                <c:pt idx="22689">
                  <c:v>15.891157209799999</c:v>
                </c:pt>
                <c:pt idx="22690">
                  <c:v>15.4277970166</c:v>
                </c:pt>
                <c:pt idx="22691">
                  <c:v>15.437636057900001</c:v>
                </c:pt>
                <c:pt idx="22692">
                  <c:v>15.652028141300001</c:v>
                </c:pt>
                <c:pt idx="22693">
                  <c:v>16.364693364899999</c:v>
                </c:pt>
                <c:pt idx="22694">
                  <c:v>16.084574476</c:v>
                </c:pt>
                <c:pt idx="22695">
                  <c:v>15.857896301</c:v>
                </c:pt>
                <c:pt idx="22696">
                  <c:v>15.554044275600001</c:v>
                </c:pt>
                <c:pt idx="22697">
                  <c:v>15.432042165</c:v>
                </c:pt>
                <c:pt idx="22698">
                  <c:v>15.6775264271</c:v>
                </c:pt>
                <c:pt idx="22699">
                  <c:v>16.431864116</c:v>
                </c:pt>
                <c:pt idx="22700">
                  <c:v>16.812290393200001</c:v>
                </c:pt>
                <c:pt idx="22701">
                  <c:v>16.684753899699999</c:v>
                </c:pt>
                <c:pt idx="22702">
                  <c:v>16.464535353199999</c:v>
                </c:pt>
                <c:pt idx="22703">
                  <c:v>16.2831750026</c:v>
                </c:pt>
                <c:pt idx="22704">
                  <c:v>15.637885063400001</c:v>
                </c:pt>
                <c:pt idx="22705">
                  <c:v>14.8480172897</c:v>
                </c:pt>
                <c:pt idx="22706">
                  <c:v>14.056122757900001</c:v>
                </c:pt>
                <c:pt idx="22707">
                  <c:v>13.3477903031</c:v>
                </c:pt>
                <c:pt idx="22708">
                  <c:v>13.0083006471</c:v>
                </c:pt>
                <c:pt idx="22709">
                  <c:v>13.017546702000001</c:v>
                </c:pt>
                <c:pt idx="22710">
                  <c:v>12.458399421899999</c:v>
                </c:pt>
                <c:pt idx="22711">
                  <c:v>11.1322074599</c:v>
                </c:pt>
                <c:pt idx="22712">
                  <c:v>11.1964311234</c:v>
                </c:pt>
                <c:pt idx="22713">
                  <c:v>11.082637052000001</c:v>
                </c:pt>
                <c:pt idx="22714">
                  <c:v>12.232691969099999</c:v>
                </c:pt>
                <c:pt idx="22715">
                  <c:v>13.3487506344</c:v>
                </c:pt>
                <c:pt idx="22716">
                  <c:v>13.081810878100001</c:v>
                </c:pt>
                <c:pt idx="22717">
                  <c:v>12.749629302600001</c:v>
                </c:pt>
                <c:pt idx="22718">
                  <c:v>12.3568929611</c:v>
                </c:pt>
                <c:pt idx="22719">
                  <c:v>11.794955831899999</c:v>
                </c:pt>
                <c:pt idx="22720">
                  <c:v>11.5236257465</c:v>
                </c:pt>
                <c:pt idx="22721">
                  <c:v>11.6809785823</c:v>
                </c:pt>
                <c:pt idx="22722">
                  <c:v>13.047281584</c:v>
                </c:pt>
                <c:pt idx="22723">
                  <c:v>12.9328202675</c:v>
                </c:pt>
                <c:pt idx="22724">
                  <c:v>12.1101119691</c:v>
                </c:pt>
                <c:pt idx="22725">
                  <c:v>11.825049975900001</c:v>
                </c:pt>
                <c:pt idx="22726">
                  <c:v>12.0332217611</c:v>
                </c:pt>
                <c:pt idx="22727">
                  <c:v>11.7390777677</c:v>
                </c:pt>
                <c:pt idx="22728">
                  <c:v>11.613134022100001</c:v>
                </c:pt>
                <c:pt idx="22729">
                  <c:v>10.514812253000001</c:v>
                </c:pt>
                <c:pt idx="22730">
                  <c:v>10.683387035699999</c:v>
                </c:pt>
                <c:pt idx="22731">
                  <c:v>9.9402275993</c:v>
                </c:pt>
                <c:pt idx="22732">
                  <c:v>10.1800958835</c:v>
                </c:pt>
                <c:pt idx="22733">
                  <c:v>10.107714655600001</c:v>
                </c:pt>
                <c:pt idx="22734">
                  <c:v>10.6155493963</c:v>
                </c:pt>
                <c:pt idx="22735">
                  <c:v>10.7950180149</c:v>
                </c:pt>
                <c:pt idx="22736">
                  <c:v>11.166072376300001</c:v>
                </c:pt>
                <c:pt idx="22737">
                  <c:v>11.435512556200001</c:v>
                </c:pt>
                <c:pt idx="22738">
                  <c:v>11.839390307</c:v>
                </c:pt>
                <c:pt idx="22739">
                  <c:v>12.519995311800001</c:v>
                </c:pt>
                <c:pt idx="22740">
                  <c:v>12.5878072869</c:v>
                </c:pt>
                <c:pt idx="22741">
                  <c:v>12.7068161926</c:v>
                </c:pt>
                <c:pt idx="22742">
                  <c:v>12.5355337398</c:v>
                </c:pt>
                <c:pt idx="22743">
                  <c:v>12.682379729199999</c:v>
                </c:pt>
                <c:pt idx="22744">
                  <c:v>12.552389682299999</c:v>
                </c:pt>
                <c:pt idx="22745">
                  <c:v>12.7095850139</c:v>
                </c:pt>
                <c:pt idx="22746">
                  <c:v>12.900108182</c:v>
                </c:pt>
                <c:pt idx="22747">
                  <c:v>13.269635711399999</c:v>
                </c:pt>
                <c:pt idx="22748">
                  <c:v>13.6647009886</c:v>
                </c:pt>
                <c:pt idx="22749">
                  <c:v>14.2347312846</c:v>
                </c:pt>
                <c:pt idx="22750">
                  <c:v>14.2522929146</c:v>
                </c:pt>
                <c:pt idx="22751">
                  <c:v>13.433060296900001</c:v>
                </c:pt>
                <c:pt idx="22752">
                  <c:v>14.496076714999999</c:v>
                </c:pt>
                <c:pt idx="22753">
                  <c:v>15.156571876799999</c:v>
                </c:pt>
                <c:pt idx="22754">
                  <c:v>16.0293851803</c:v>
                </c:pt>
                <c:pt idx="22755">
                  <c:v>17.027020827299999</c:v>
                </c:pt>
                <c:pt idx="22756">
                  <c:v>17.185640470100001</c:v>
                </c:pt>
                <c:pt idx="22757">
                  <c:v>15.6991450471</c:v>
                </c:pt>
                <c:pt idx="22758">
                  <c:v>14.8682518689</c:v>
                </c:pt>
                <c:pt idx="22759">
                  <c:v>15.2467175773</c:v>
                </c:pt>
                <c:pt idx="22760">
                  <c:v>15.4078080946</c:v>
                </c:pt>
                <c:pt idx="22761">
                  <c:v>15.3790446213</c:v>
                </c:pt>
                <c:pt idx="22762">
                  <c:v>14.9996840031</c:v>
                </c:pt>
                <c:pt idx="22763">
                  <c:v>14.7163818745</c:v>
                </c:pt>
                <c:pt idx="22764">
                  <c:v>14.800912709</c:v>
                </c:pt>
                <c:pt idx="22765">
                  <c:v>15.5323615148</c:v>
                </c:pt>
                <c:pt idx="22766">
                  <c:v>15.185645111299999</c:v>
                </c:pt>
                <c:pt idx="22767">
                  <c:v>15.145182051200001</c:v>
                </c:pt>
                <c:pt idx="22768">
                  <c:v>15.2392685684</c:v>
                </c:pt>
                <c:pt idx="22769">
                  <c:v>15.5102662146</c:v>
                </c:pt>
                <c:pt idx="22770">
                  <c:v>15.6717360342</c:v>
                </c:pt>
                <c:pt idx="22771">
                  <c:v>16.306661778599999</c:v>
                </c:pt>
                <c:pt idx="22772">
                  <c:v>16.560423495599998</c:v>
                </c:pt>
                <c:pt idx="22773">
                  <c:v>16.145980915199999</c:v>
                </c:pt>
                <c:pt idx="22774">
                  <c:v>15.456756989100001</c:v>
                </c:pt>
                <c:pt idx="22775">
                  <c:v>15.308702932099999</c:v>
                </c:pt>
                <c:pt idx="22776">
                  <c:v>15.5205938123</c:v>
                </c:pt>
                <c:pt idx="22777">
                  <c:v>14.3170233949</c:v>
                </c:pt>
                <c:pt idx="22778">
                  <c:v>13.809342790100001</c:v>
                </c:pt>
                <c:pt idx="22779">
                  <c:v>14.329759104700001</c:v>
                </c:pt>
                <c:pt idx="22780">
                  <c:v>14.214306413499999</c:v>
                </c:pt>
                <c:pt idx="22781">
                  <c:v>13.571132328799999</c:v>
                </c:pt>
                <c:pt idx="22782">
                  <c:v>12.5346151223</c:v>
                </c:pt>
                <c:pt idx="22783">
                  <c:v>12.034162868899999</c:v>
                </c:pt>
                <c:pt idx="22784">
                  <c:v>12.796309520399999</c:v>
                </c:pt>
                <c:pt idx="22785">
                  <c:v>13.284569597400001</c:v>
                </c:pt>
                <c:pt idx="22786">
                  <c:v>13.002556841600001</c:v>
                </c:pt>
                <c:pt idx="22787">
                  <c:v>12.477006683100001</c:v>
                </c:pt>
                <c:pt idx="22788">
                  <c:v>12.402812168100001</c:v>
                </c:pt>
                <c:pt idx="22789">
                  <c:v>12.3815967293</c:v>
                </c:pt>
                <c:pt idx="22790">
                  <c:v>12.150786628400001</c:v>
                </c:pt>
                <c:pt idx="22791">
                  <c:v>12.1187050394</c:v>
                </c:pt>
                <c:pt idx="22792">
                  <c:v>12.1186226212</c:v>
                </c:pt>
                <c:pt idx="22793">
                  <c:v>12.414103578600001</c:v>
                </c:pt>
                <c:pt idx="22794">
                  <c:v>12.5767149816</c:v>
                </c:pt>
                <c:pt idx="22795">
                  <c:v>12.2726064072</c:v>
                </c:pt>
                <c:pt idx="22796">
                  <c:v>12.340447639000001</c:v>
                </c:pt>
                <c:pt idx="22797">
                  <c:v>12.440222547699999</c:v>
                </c:pt>
                <c:pt idx="22798">
                  <c:v>12.034477520999999</c:v>
                </c:pt>
                <c:pt idx="22799">
                  <c:v>12.0720184574</c:v>
                </c:pt>
                <c:pt idx="22800">
                  <c:v>12.409820524200001</c:v>
                </c:pt>
                <c:pt idx="22801">
                  <c:v>12.6929787932</c:v>
                </c:pt>
                <c:pt idx="22802">
                  <c:v>13.630601796900001</c:v>
                </c:pt>
                <c:pt idx="22803">
                  <c:v>12.516924039099999</c:v>
                </c:pt>
                <c:pt idx="22804">
                  <c:v>13.1815300223</c:v>
                </c:pt>
                <c:pt idx="22805">
                  <c:v>13.9572057257</c:v>
                </c:pt>
                <c:pt idx="22806">
                  <c:v>13.831880352300001</c:v>
                </c:pt>
                <c:pt idx="22807">
                  <c:v>12.8040216187</c:v>
                </c:pt>
                <c:pt idx="22808">
                  <c:v>13.030072644400001</c:v>
                </c:pt>
                <c:pt idx="22809">
                  <c:v>12.9624946119</c:v>
                </c:pt>
                <c:pt idx="22810">
                  <c:v>12.1819154895</c:v>
                </c:pt>
                <c:pt idx="22811">
                  <c:v>11.5895842277</c:v>
                </c:pt>
                <c:pt idx="22812">
                  <c:v>11.244247914800001</c:v>
                </c:pt>
                <c:pt idx="22813">
                  <c:v>11.098698281500001</c:v>
                </c:pt>
                <c:pt idx="22814">
                  <c:v>10.7329048629</c:v>
                </c:pt>
                <c:pt idx="22815">
                  <c:v>10.3591334898</c:v>
                </c:pt>
                <c:pt idx="22816">
                  <c:v>10.1684891339</c:v>
                </c:pt>
                <c:pt idx="22817">
                  <c:v>10.1579933266</c:v>
                </c:pt>
                <c:pt idx="22818">
                  <c:v>10.8303329454</c:v>
                </c:pt>
                <c:pt idx="22819">
                  <c:v>10.438777701899999</c:v>
                </c:pt>
                <c:pt idx="22820">
                  <c:v>10.180366123400001</c:v>
                </c:pt>
                <c:pt idx="22821">
                  <c:v>9.9266355579300001</c:v>
                </c:pt>
                <c:pt idx="22822">
                  <c:v>8.6648286247899993</c:v>
                </c:pt>
                <c:pt idx="22823">
                  <c:v>8.8959955689099992</c:v>
                </c:pt>
                <c:pt idx="22824">
                  <c:v>8.7211110159899992</c:v>
                </c:pt>
                <c:pt idx="22825">
                  <c:v>9.0161765008099994</c:v>
                </c:pt>
                <c:pt idx="22826">
                  <c:v>9.8457397083499991</c:v>
                </c:pt>
                <c:pt idx="22827">
                  <c:v>9.7147853301799998</c:v>
                </c:pt>
                <c:pt idx="22828">
                  <c:v>10.0846237407</c:v>
                </c:pt>
                <c:pt idx="22829">
                  <c:v>9.9822284632400002</c:v>
                </c:pt>
                <c:pt idx="22830">
                  <c:v>9.9753949806000008</c:v>
                </c:pt>
                <c:pt idx="22831">
                  <c:v>9.6923237477799997</c:v>
                </c:pt>
                <c:pt idx="22832">
                  <c:v>9.3749425516299993</c:v>
                </c:pt>
                <c:pt idx="22833">
                  <c:v>9.0506874566899995</c:v>
                </c:pt>
                <c:pt idx="22834">
                  <c:v>8.8976900810299995</c:v>
                </c:pt>
                <c:pt idx="22835">
                  <c:v>8.6301256754099995</c:v>
                </c:pt>
                <c:pt idx="22836">
                  <c:v>8.5283831314899992</c:v>
                </c:pt>
                <c:pt idx="22837">
                  <c:v>8.4712163022000002</c:v>
                </c:pt>
                <c:pt idx="22838">
                  <c:v>8.4731324299999997</c:v>
                </c:pt>
                <c:pt idx="22839">
                  <c:v>8.3609515868800006</c:v>
                </c:pt>
                <c:pt idx="22840">
                  <c:v>8.3279604109799994</c:v>
                </c:pt>
                <c:pt idx="22841">
                  <c:v>8.6441399540900008</c:v>
                </c:pt>
                <c:pt idx="22842">
                  <c:v>9.0368302852699998</c:v>
                </c:pt>
                <c:pt idx="22843">
                  <c:v>9.0816801957000006</c:v>
                </c:pt>
                <c:pt idx="22844">
                  <c:v>9.2923282384999997</c:v>
                </c:pt>
                <c:pt idx="22845">
                  <c:v>8.9350300556400004</c:v>
                </c:pt>
                <c:pt idx="22846">
                  <c:v>8.6292602600600006</c:v>
                </c:pt>
                <c:pt idx="22847">
                  <c:v>8.4340828903199991</c:v>
                </c:pt>
                <c:pt idx="22848">
                  <c:v>8.3300724503700003</c:v>
                </c:pt>
                <c:pt idx="22849">
                  <c:v>8.1930872750100008</c:v>
                </c:pt>
                <c:pt idx="22850">
                  <c:v>8.2701287698799995</c:v>
                </c:pt>
                <c:pt idx="22851">
                  <c:v>7.8334959048300004</c:v>
                </c:pt>
                <c:pt idx="22852">
                  <c:v>7.8067509457100002</c:v>
                </c:pt>
                <c:pt idx="22853">
                  <c:v>7.7814709479799999</c:v>
                </c:pt>
                <c:pt idx="22854">
                  <c:v>7.6465543991400002</c:v>
                </c:pt>
                <c:pt idx="22855">
                  <c:v>7.8733253206800002</c:v>
                </c:pt>
                <c:pt idx="22856">
                  <c:v>8.2615256556199999</c:v>
                </c:pt>
                <c:pt idx="22857">
                  <c:v>8.84877626926</c:v>
                </c:pt>
                <c:pt idx="22858">
                  <c:v>9.4492047275300006</c:v>
                </c:pt>
                <c:pt idx="22859">
                  <c:v>9.5028107040799998</c:v>
                </c:pt>
                <c:pt idx="22860">
                  <c:v>9.4322035949899998</c:v>
                </c:pt>
                <c:pt idx="22861">
                  <c:v>9.4289895471099996</c:v>
                </c:pt>
                <c:pt idx="22862">
                  <c:v>9.3709646634800006</c:v>
                </c:pt>
                <c:pt idx="22863">
                  <c:v>9.3708713870500002</c:v>
                </c:pt>
                <c:pt idx="22864">
                  <c:v>9.3875424912500005</c:v>
                </c:pt>
                <c:pt idx="22865">
                  <c:v>9.41288793885</c:v>
                </c:pt>
                <c:pt idx="22866">
                  <c:v>9.5238762023899994</c:v>
                </c:pt>
                <c:pt idx="22867">
                  <c:v>9.9679913930600001</c:v>
                </c:pt>
                <c:pt idx="22868">
                  <c:v>10.484349589700001</c:v>
                </c:pt>
                <c:pt idx="22869">
                  <c:v>9.9551288791800001</c:v>
                </c:pt>
                <c:pt idx="22870">
                  <c:v>9.1679154583300004</c:v>
                </c:pt>
                <c:pt idx="22871">
                  <c:v>8.3612964799499991</c:v>
                </c:pt>
                <c:pt idx="22872">
                  <c:v>8.2852837959399999</c:v>
                </c:pt>
                <c:pt idx="22873">
                  <c:v>8.4155796881100002</c:v>
                </c:pt>
                <c:pt idx="22874">
                  <c:v>8.9138980340699998</c:v>
                </c:pt>
                <c:pt idx="22875">
                  <c:v>8.7559489081299997</c:v>
                </c:pt>
                <c:pt idx="22876">
                  <c:v>8.2483755077600005</c:v>
                </c:pt>
                <c:pt idx="22877">
                  <c:v>7.69395985408</c:v>
                </c:pt>
                <c:pt idx="22878">
                  <c:v>7.8077649184700002</c:v>
                </c:pt>
                <c:pt idx="22879">
                  <c:v>7.9242292883600003</c:v>
                </c:pt>
                <c:pt idx="22880">
                  <c:v>7.71200619688</c:v>
                </c:pt>
                <c:pt idx="22881">
                  <c:v>7.7495874163999998</c:v>
                </c:pt>
                <c:pt idx="22882">
                  <c:v>7.7927420872299997</c:v>
                </c:pt>
                <c:pt idx="22883">
                  <c:v>8.0341515788199995</c:v>
                </c:pt>
                <c:pt idx="22884">
                  <c:v>7.9376854154499998</c:v>
                </c:pt>
                <c:pt idx="22885">
                  <c:v>7.95046986906</c:v>
                </c:pt>
                <c:pt idx="22886">
                  <c:v>8.0720442391600002</c:v>
                </c:pt>
                <c:pt idx="22887">
                  <c:v>8.1446649264000008</c:v>
                </c:pt>
                <c:pt idx="22888">
                  <c:v>8.3877195766499995</c:v>
                </c:pt>
                <c:pt idx="22889">
                  <c:v>8.4206441947399995</c:v>
                </c:pt>
                <c:pt idx="22890">
                  <c:v>8.27981123028</c:v>
                </c:pt>
                <c:pt idx="22891">
                  <c:v>8.2838453504899991</c:v>
                </c:pt>
                <c:pt idx="22892">
                  <c:v>8.2379996344700004</c:v>
                </c:pt>
                <c:pt idx="22893">
                  <c:v>8.2230003817299995</c:v>
                </c:pt>
                <c:pt idx="22894">
                  <c:v>7.9588682100900003</c:v>
                </c:pt>
                <c:pt idx="22895">
                  <c:v>7.54810662607</c:v>
                </c:pt>
                <c:pt idx="22896">
                  <c:v>7.1230806299899996</c:v>
                </c:pt>
                <c:pt idx="22897">
                  <c:v>6.7623465397900002</c:v>
                </c:pt>
                <c:pt idx="22898">
                  <c:v>7.1330008525500004</c:v>
                </c:pt>
                <c:pt idx="22899">
                  <c:v>7.3528291122800002</c:v>
                </c:pt>
                <c:pt idx="22900">
                  <c:v>7.5298953375400002</c:v>
                </c:pt>
                <c:pt idx="22901">
                  <c:v>7.6488226167300004</c:v>
                </c:pt>
                <c:pt idx="22902">
                  <c:v>7.8526466512099997</c:v>
                </c:pt>
                <c:pt idx="22903">
                  <c:v>8.2760877135499999</c:v>
                </c:pt>
                <c:pt idx="22904">
                  <c:v>8.2501820464200009</c:v>
                </c:pt>
                <c:pt idx="22905">
                  <c:v>8.2650443782899998</c:v>
                </c:pt>
                <c:pt idx="22906">
                  <c:v>8.6246823420100007</c:v>
                </c:pt>
                <c:pt idx="22907">
                  <c:v>9.0286420324099996</c:v>
                </c:pt>
                <c:pt idx="22908">
                  <c:v>9.3566353127999999</c:v>
                </c:pt>
                <c:pt idx="22909">
                  <c:v>9.5100678530899998</c:v>
                </c:pt>
                <c:pt idx="22910">
                  <c:v>9.4157410933700003</c:v>
                </c:pt>
                <c:pt idx="22911">
                  <c:v>9.3688946374499995</c:v>
                </c:pt>
                <c:pt idx="22912">
                  <c:v>9.6123650852299996</c:v>
                </c:pt>
                <c:pt idx="22913">
                  <c:v>9.9756417531799997</c:v>
                </c:pt>
                <c:pt idx="22914">
                  <c:v>10.4290368164</c:v>
                </c:pt>
                <c:pt idx="22915">
                  <c:v>10.646725766799999</c:v>
                </c:pt>
                <c:pt idx="22916">
                  <c:v>10.2728834916</c:v>
                </c:pt>
                <c:pt idx="22917">
                  <c:v>9.8831008321699994</c:v>
                </c:pt>
                <c:pt idx="22918">
                  <c:v>8.6096611368700007</c:v>
                </c:pt>
                <c:pt idx="22919">
                  <c:v>8.3310724229000002</c:v>
                </c:pt>
                <c:pt idx="22920">
                  <c:v>7.9511687797199997</c:v>
                </c:pt>
                <c:pt idx="22921">
                  <c:v>7.9113828105300001</c:v>
                </c:pt>
                <c:pt idx="22922">
                  <c:v>7.8190047872799999</c:v>
                </c:pt>
                <c:pt idx="22923">
                  <c:v>7.8392550259</c:v>
                </c:pt>
                <c:pt idx="22924">
                  <c:v>8.0928646194299994</c:v>
                </c:pt>
                <c:pt idx="22925">
                  <c:v>8.2706462475899993</c:v>
                </c:pt>
                <c:pt idx="22926">
                  <c:v>8.5932365760800007</c:v>
                </c:pt>
                <c:pt idx="22927">
                  <c:v>8.8188627689699999</c:v>
                </c:pt>
                <c:pt idx="22928">
                  <c:v>9.1255889865699995</c:v>
                </c:pt>
                <c:pt idx="22929">
                  <c:v>9.4036490786200009</c:v>
                </c:pt>
                <c:pt idx="22930">
                  <c:v>9.4947491959699999</c:v>
                </c:pt>
                <c:pt idx="22931">
                  <c:v>9.7835044708699996</c:v>
                </c:pt>
                <c:pt idx="22932">
                  <c:v>10.4081522825</c:v>
                </c:pt>
                <c:pt idx="22933">
                  <c:v>10.5028774734</c:v>
                </c:pt>
                <c:pt idx="22934">
                  <c:v>10.3981589449</c:v>
                </c:pt>
                <c:pt idx="22935">
                  <c:v>10.3786366232</c:v>
                </c:pt>
                <c:pt idx="22936">
                  <c:v>10.353365614199999</c:v>
                </c:pt>
                <c:pt idx="22937">
                  <c:v>10.334861485799999</c:v>
                </c:pt>
                <c:pt idx="22938">
                  <c:v>10.216683998100001</c:v>
                </c:pt>
                <c:pt idx="22939">
                  <c:v>9.9851367984799992</c:v>
                </c:pt>
                <c:pt idx="22940">
                  <c:v>9.5855113422899993</c:v>
                </c:pt>
                <c:pt idx="22941">
                  <c:v>9.1688893124500002</c:v>
                </c:pt>
                <c:pt idx="22942">
                  <c:v>9.1935542197100002</c:v>
                </c:pt>
                <c:pt idx="22943">
                  <c:v>8.6482327890999997</c:v>
                </c:pt>
                <c:pt idx="22944">
                  <c:v>8.7812328072800003</c:v>
                </c:pt>
                <c:pt idx="22945">
                  <c:v>8.7033949597000007</c:v>
                </c:pt>
                <c:pt idx="22946">
                  <c:v>8.8450810299500002</c:v>
                </c:pt>
                <c:pt idx="22947">
                  <c:v>9.2794241927899996</c:v>
                </c:pt>
                <c:pt idx="22948">
                  <c:v>9.80399994281</c:v>
                </c:pt>
                <c:pt idx="22949">
                  <c:v>9.7932087278399997</c:v>
                </c:pt>
                <c:pt idx="22950">
                  <c:v>9.4610466751099995</c:v>
                </c:pt>
                <c:pt idx="22951">
                  <c:v>9.4173214727999994</c:v>
                </c:pt>
                <c:pt idx="22952">
                  <c:v>10.2991022413</c:v>
                </c:pt>
                <c:pt idx="22953">
                  <c:v>10.6678495968</c:v>
                </c:pt>
                <c:pt idx="22954">
                  <c:v>11.0543908186</c:v>
                </c:pt>
                <c:pt idx="22955">
                  <c:v>10.930446439800001</c:v>
                </c:pt>
                <c:pt idx="22956">
                  <c:v>11.7505458944</c:v>
                </c:pt>
                <c:pt idx="22957">
                  <c:v>11.912817241899999</c:v>
                </c:pt>
                <c:pt idx="22958">
                  <c:v>12.039074620499999</c:v>
                </c:pt>
                <c:pt idx="22959">
                  <c:v>12.0584824997</c:v>
                </c:pt>
                <c:pt idx="22960">
                  <c:v>12.160112912700001</c:v>
                </c:pt>
                <c:pt idx="22961">
                  <c:v>12.213174626000001</c:v>
                </c:pt>
                <c:pt idx="22962">
                  <c:v>12.3415867112</c:v>
                </c:pt>
                <c:pt idx="22963">
                  <c:v>12.6377452334</c:v>
                </c:pt>
                <c:pt idx="22964">
                  <c:v>12.6092707696</c:v>
                </c:pt>
                <c:pt idx="22965">
                  <c:v>12.773038592800001</c:v>
                </c:pt>
                <c:pt idx="22966">
                  <c:v>12.867795797699999</c:v>
                </c:pt>
                <c:pt idx="22967">
                  <c:v>13.1947255329</c:v>
                </c:pt>
                <c:pt idx="22968">
                  <c:v>13.541895541200001</c:v>
                </c:pt>
                <c:pt idx="22969">
                  <c:v>13.611334902899999</c:v>
                </c:pt>
                <c:pt idx="22970">
                  <c:v>13.648053395</c:v>
                </c:pt>
                <c:pt idx="22971">
                  <c:v>13.708155723200001</c:v>
                </c:pt>
                <c:pt idx="22972">
                  <c:v>13.444308799</c:v>
                </c:pt>
                <c:pt idx="22973">
                  <c:v>13.183613462</c:v>
                </c:pt>
                <c:pt idx="22974">
                  <c:v>13.027855195200001</c:v>
                </c:pt>
                <c:pt idx="22975">
                  <c:v>13.0948234464</c:v>
                </c:pt>
                <c:pt idx="22976">
                  <c:v>13.1017519418</c:v>
                </c:pt>
                <c:pt idx="22977">
                  <c:v>13.102564363799999</c:v>
                </c:pt>
                <c:pt idx="22978">
                  <c:v>13.0500596973</c:v>
                </c:pt>
                <c:pt idx="22979">
                  <c:v>13.0428438414</c:v>
                </c:pt>
                <c:pt idx="22980">
                  <c:v>13.022283210599999</c:v>
                </c:pt>
                <c:pt idx="22981">
                  <c:v>12.9728843101</c:v>
                </c:pt>
                <c:pt idx="22982">
                  <c:v>12.9922075086</c:v>
                </c:pt>
                <c:pt idx="22983">
                  <c:v>12.996832469299999</c:v>
                </c:pt>
                <c:pt idx="22984">
                  <c:v>12.8541104283</c:v>
                </c:pt>
                <c:pt idx="22985">
                  <c:v>12.7034845233</c:v>
                </c:pt>
                <c:pt idx="22986">
                  <c:v>12.8084894929</c:v>
                </c:pt>
                <c:pt idx="22987">
                  <c:v>13.395270895099999</c:v>
                </c:pt>
                <c:pt idx="22988">
                  <c:v>13.7042008386</c:v>
                </c:pt>
                <c:pt idx="22989">
                  <c:v>12.759981919299999</c:v>
                </c:pt>
                <c:pt idx="22990">
                  <c:v>12.6704163499</c:v>
                </c:pt>
                <c:pt idx="22991">
                  <c:v>12.7674473525</c:v>
                </c:pt>
                <c:pt idx="22992">
                  <c:v>13.2053481783</c:v>
                </c:pt>
                <c:pt idx="22993">
                  <c:v>13.165431934700001</c:v>
                </c:pt>
                <c:pt idx="22994">
                  <c:v>13.280198526</c:v>
                </c:pt>
                <c:pt idx="22995">
                  <c:v>13.254503627</c:v>
                </c:pt>
                <c:pt idx="22996">
                  <c:v>13.0165067169</c:v>
                </c:pt>
                <c:pt idx="22997">
                  <c:v>12.837388827</c:v>
                </c:pt>
                <c:pt idx="22998">
                  <c:v>13.032887371499999</c:v>
                </c:pt>
                <c:pt idx="22999">
                  <c:v>13.2032024333</c:v>
                </c:pt>
                <c:pt idx="23000">
                  <c:v>13.4443833355</c:v>
                </c:pt>
                <c:pt idx="23001">
                  <c:v>13.8015849416</c:v>
                </c:pt>
                <c:pt idx="23002">
                  <c:v>14.0959422315</c:v>
                </c:pt>
                <c:pt idx="23003">
                  <c:v>14.0693009646</c:v>
                </c:pt>
                <c:pt idx="23004">
                  <c:v>13.869888913800001</c:v>
                </c:pt>
                <c:pt idx="23005">
                  <c:v>13.3909021889</c:v>
                </c:pt>
                <c:pt idx="23006">
                  <c:v>13.0847730344</c:v>
                </c:pt>
                <c:pt idx="23007">
                  <c:v>12.8693078053</c:v>
                </c:pt>
                <c:pt idx="23008">
                  <c:v>12.5271951805</c:v>
                </c:pt>
                <c:pt idx="23009">
                  <c:v>12.4442325795</c:v>
                </c:pt>
                <c:pt idx="23010">
                  <c:v>12.6279754135</c:v>
                </c:pt>
                <c:pt idx="23011">
                  <c:v>13.1152895075</c:v>
                </c:pt>
                <c:pt idx="23012">
                  <c:v>14.2626158375</c:v>
                </c:pt>
                <c:pt idx="23013">
                  <c:v>14.2512956121</c:v>
                </c:pt>
                <c:pt idx="23014">
                  <c:v>13.286749516</c:v>
                </c:pt>
                <c:pt idx="23015">
                  <c:v>13.3506199639</c:v>
                </c:pt>
                <c:pt idx="23016">
                  <c:v>13.3051935944</c:v>
                </c:pt>
                <c:pt idx="23017">
                  <c:v>12.6602390983</c:v>
                </c:pt>
                <c:pt idx="23018">
                  <c:v>13.369326282699999</c:v>
                </c:pt>
                <c:pt idx="23019">
                  <c:v>14.0612648484</c:v>
                </c:pt>
                <c:pt idx="23020">
                  <c:v>13.833483686299999</c:v>
                </c:pt>
                <c:pt idx="23021">
                  <c:v>13.067953814599999</c:v>
                </c:pt>
                <c:pt idx="23022">
                  <c:v>13.0355099686</c:v>
                </c:pt>
                <c:pt idx="23023">
                  <c:v>13.6878538554</c:v>
                </c:pt>
                <c:pt idx="23024">
                  <c:v>14.3294220894</c:v>
                </c:pt>
                <c:pt idx="23025">
                  <c:v>14.3206178345</c:v>
                </c:pt>
                <c:pt idx="23026">
                  <c:v>13.721708635700001</c:v>
                </c:pt>
                <c:pt idx="23027">
                  <c:v>13.1356855508</c:v>
                </c:pt>
                <c:pt idx="23028">
                  <c:v>12.858968427000001</c:v>
                </c:pt>
                <c:pt idx="23029">
                  <c:v>12.439226188899999</c:v>
                </c:pt>
                <c:pt idx="23030">
                  <c:v>11.9694644737</c:v>
                </c:pt>
                <c:pt idx="23031">
                  <c:v>11.7596479282</c:v>
                </c:pt>
                <c:pt idx="23032">
                  <c:v>11.148032737299999</c:v>
                </c:pt>
                <c:pt idx="23033">
                  <c:v>11.1782056651</c:v>
                </c:pt>
                <c:pt idx="23034">
                  <c:v>11.310020785200001</c:v>
                </c:pt>
                <c:pt idx="23035">
                  <c:v>11.887888091600001</c:v>
                </c:pt>
                <c:pt idx="23036">
                  <c:v>12.5284772264</c:v>
                </c:pt>
                <c:pt idx="23037">
                  <c:v>14.2690516906</c:v>
                </c:pt>
                <c:pt idx="23038">
                  <c:v>13.9205528281</c:v>
                </c:pt>
                <c:pt idx="23039">
                  <c:v>13.171294951</c:v>
                </c:pt>
                <c:pt idx="23040">
                  <c:v>12.725211374300001</c:v>
                </c:pt>
                <c:pt idx="23041">
                  <c:v>12.4319206186</c:v>
                </c:pt>
                <c:pt idx="23042">
                  <c:v>11.573327884699999</c:v>
                </c:pt>
                <c:pt idx="23043">
                  <c:v>12.3019862002</c:v>
                </c:pt>
                <c:pt idx="23044">
                  <c:v>13.3927510334</c:v>
                </c:pt>
                <c:pt idx="23045">
                  <c:v>12.9538146937</c:v>
                </c:pt>
                <c:pt idx="23046">
                  <c:v>13.451612284799999</c:v>
                </c:pt>
                <c:pt idx="23047">
                  <c:v>13.9789927787</c:v>
                </c:pt>
                <c:pt idx="23048">
                  <c:v>13.941895411000001</c:v>
                </c:pt>
                <c:pt idx="23049">
                  <c:v>14.2580681295</c:v>
                </c:pt>
                <c:pt idx="23050">
                  <c:v>13.7824350433</c:v>
                </c:pt>
                <c:pt idx="23051">
                  <c:v>13.415480624900001</c:v>
                </c:pt>
                <c:pt idx="23052">
                  <c:v>13.438795023699999</c:v>
                </c:pt>
                <c:pt idx="23053">
                  <c:v>13.3151801509</c:v>
                </c:pt>
                <c:pt idx="23054">
                  <c:v>13.362798036499999</c:v>
                </c:pt>
                <c:pt idx="23055">
                  <c:v>13.2384508338</c:v>
                </c:pt>
                <c:pt idx="23056">
                  <c:v>13.2613627711</c:v>
                </c:pt>
                <c:pt idx="23057">
                  <c:v>13.0849385219</c:v>
                </c:pt>
                <c:pt idx="23058">
                  <c:v>13.305157037500001</c:v>
                </c:pt>
                <c:pt idx="23059">
                  <c:v>14.129466175799999</c:v>
                </c:pt>
                <c:pt idx="23060">
                  <c:v>14.0785481168</c:v>
                </c:pt>
                <c:pt idx="23061">
                  <c:v>14.0944914173</c:v>
                </c:pt>
                <c:pt idx="23062">
                  <c:v>14.1792179327</c:v>
                </c:pt>
                <c:pt idx="23063">
                  <c:v>13.9897986654</c:v>
                </c:pt>
                <c:pt idx="23064">
                  <c:v>14.0775834406</c:v>
                </c:pt>
                <c:pt idx="23065">
                  <c:v>13.9682891884</c:v>
                </c:pt>
                <c:pt idx="23066">
                  <c:v>13.980534224399999</c:v>
                </c:pt>
                <c:pt idx="23067">
                  <c:v>14.5417507949</c:v>
                </c:pt>
                <c:pt idx="23068">
                  <c:v>15.070604165400001</c:v>
                </c:pt>
                <c:pt idx="23069">
                  <c:v>15.588826518799999</c:v>
                </c:pt>
                <c:pt idx="23070">
                  <c:v>16.016280560199998</c:v>
                </c:pt>
                <c:pt idx="23071">
                  <c:v>15.837973567100001</c:v>
                </c:pt>
                <c:pt idx="23072">
                  <c:v>15.593269832600001</c:v>
                </c:pt>
                <c:pt idx="23073">
                  <c:v>15.1649363386</c:v>
                </c:pt>
                <c:pt idx="23074">
                  <c:v>14.795639269300001</c:v>
                </c:pt>
                <c:pt idx="23075">
                  <c:v>14.7043481309</c:v>
                </c:pt>
                <c:pt idx="23076">
                  <c:v>14.6787146296</c:v>
                </c:pt>
                <c:pt idx="23077">
                  <c:v>13.7876509122</c:v>
                </c:pt>
                <c:pt idx="23078">
                  <c:v>13.2985453308</c:v>
                </c:pt>
                <c:pt idx="23079">
                  <c:v>13.135354153</c:v>
                </c:pt>
                <c:pt idx="23080">
                  <c:v>13.0167185233</c:v>
                </c:pt>
                <c:pt idx="23081">
                  <c:v>12.942450168100001</c:v>
                </c:pt>
                <c:pt idx="23082">
                  <c:v>12.7431318371</c:v>
                </c:pt>
                <c:pt idx="23083">
                  <c:v>12.789573476599999</c:v>
                </c:pt>
                <c:pt idx="23084">
                  <c:v>12.500773925700001</c:v>
                </c:pt>
                <c:pt idx="23085">
                  <c:v>12.3089443634</c:v>
                </c:pt>
                <c:pt idx="23086">
                  <c:v>11.9325688839</c:v>
                </c:pt>
                <c:pt idx="23087">
                  <c:v>11.741659520000001</c:v>
                </c:pt>
                <c:pt idx="23088">
                  <c:v>11.509859927100001</c:v>
                </c:pt>
                <c:pt idx="23089">
                  <c:v>10.5660295367</c:v>
                </c:pt>
                <c:pt idx="23090">
                  <c:v>9.5884118902399997</c:v>
                </c:pt>
                <c:pt idx="23091">
                  <c:v>9.35560427373</c:v>
                </c:pt>
                <c:pt idx="23092">
                  <c:v>8.2648189445100009</c:v>
                </c:pt>
                <c:pt idx="23093">
                  <c:v>7.8826800746799996</c:v>
                </c:pt>
                <c:pt idx="23094">
                  <c:v>7.4451507641300001</c:v>
                </c:pt>
                <c:pt idx="23095">
                  <c:v>7.8726738618900001</c:v>
                </c:pt>
                <c:pt idx="23096">
                  <c:v>8.0612819549400001</c:v>
                </c:pt>
                <c:pt idx="23097">
                  <c:v>7.7954809248499997</c:v>
                </c:pt>
                <c:pt idx="23098">
                  <c:v>7.1561861857000002</c:v>
                </c:pt>
                <c:pt idx="23099">
                  <c:v>6.8089338233100003</c:v>
                </c:pt>
                <c:pt idx="23100">
                  <c:v>6.7649332372600002</c:v>
                </c:pt>
                <c:pt idx="23101">
                  <c:v>6.8825157541199999</c:v>
                </c:pt>
                <c:pt idx="23102">
                  <c:v>6.9476124024999999</c:v>
                </c:pt>
                <c:pt idx="23103">
                  <c:v>7.1448230151200001</c:v>
                </c:pt>
                <c:pt idx="23104">
                  <c:v>7.1561728327100003</c:v>
                </c:pt>
                <c:pt idx="23105">
                  <c:v>7.5338016099500003</c:v>
                </c:pt>
                <c:pt idx="23106">
                  <c:v>8.1510889837599994</c:v>
                </c:pt>
                <c:pt idx="23107">
                  <c:v>8.0201940571100003</c:v>
                </c:pt>
                <c:pt idx="23108">
                  <c:v>8.4644925132199997</c:v>
                </c:pt>
                <c:pt idx="23109">
                  <c:v>6.9605318619199998</c:v>
                </c:pt>
                <c:pt idx="23110">
                  <c:v>7.2282248131099998</c:v>
                </c:pt>
                <c:pt idx="23111">
                  <c:v>7.1260100607599997</c:v>
                </c:pt>
                <c:pt idx="23112">
                  <c:v>6.8577538550500003</c:v>
                </c:pt>
                <c:pt idx="23113">
                  <c:v>6.8133514106200002</c:v>
                </c:pt>
                <c:pt idx="23114">
                  <c:v>7.0973125263399996</c:v>
                </c:pt>
                <c:pt idx="23115">
                  <c:v>6.8366169756700002</c:v>
                </c:pt>
                <c:pt idx="23116">
                  <c:v>6.6967543031299996</c:v>
                </c:pt>
                <c:pt idx="23117">
                  <c:v>7.1168200747299997</c:v>
                </c:pt>
                <c:pt idx="23118">
                  <c:v>7.7724018099899999</c:v>
                </c:pt>
                <c:pt idx="23119">
                  <c:v>8.7859875256300004</c:v>
                </c:pt>
                <c:pt idx="23120">
                  <c:v>9.2167833303299993</c:v>
                </c:pt>
                <c:pt idx="23121">
                  <c:v>9.0955534030600003</c:v>
                </c:pt>
                <c:pt idx="23122">
                  <c:v>9.1752989329000005</c:v>
                </c:pt>
                <c:pt idx="23123">
                  <c:v>9.04247336203</c:v>
                </c:pt>
                <c:pt idx="23124">
                  <c:v>9.0711053403800008</c:v>
                </c:pt>
                <c:pt idx="23125">
                  <c:v>9.0734081858900009</c:v>
                </c:pt>
                <c:pt idx="23126">
                  <c:v>8.9537981814799998</c:v>
                </c:pt>
                <c:pt idx="23127">
                  <c:v>8.8331053878300008</c:v>
                </c:pt>
                <c:pt idx="23128">
                  <c:v>8.5255194211400003</c:v>
                </c:pt>
                <c:pt idx="23129">
                  <c:v>8.4076992631900005</c:v>
                </c:pt>
                <c:pt idx="23130">
                  <c:v>8.7645124658599993</c:v>
                </c:pt>
                <c:pt idx="23131">
                  <c:v>9.3960038796899994</c:v>
                </c:pt>
                <c:pt idx="23132">
                  <c:v>9.5324136155900003</c:v>
                </c:pt>
                <c:pt idx="23133">
                  <c:v>9.8658791313300007</c:v>
                </c:pt>
                <c:pt idx="23134">
                  <c:v>10.4627088516</c:v>
                </c:pt>
                <c:pt idx="23135">
                  <c:v>11.015372964899999</c:v>
                </c:pt>
                <c:pt idx="23136">
                  <c:v>11.5123538951</c:v>
                </c:pt>
                <c:pt idx="23137">
                  <c:v>12.058554361600001</c:v>
                </c:pt>
                <c:pt idx="23138">
                  <c:v>12.3358775788</c:v>
                </c:pt>
                <c:pt idx="23139">
                  <c:v>12.7247534564</c:v>
                </c:pt>
                <c:pt idx="23140">
                  <c:v>13.1559491113</c:v>
                </c:pt>
                <c:pt idx="23141">
                  <c:v>12.9932216887</c:v>
                </c:pt>
                <c:pt idx="23142">
                  <c:v>12.993700989000001</c:v>
                </c:pt>
                <c:pt idx="23143">
                  <c:v>12.9907828615</c:v>
                </c:pt>
                <c:pt idx="23144">
                  <c:v>12.954817355899999</c:v>
                </c:pt>
                <c:pt idx="23145">
                  <c:v>12.8788362162</c:v>
                </c:pt>
                <c:pt idx="23146">
                  <c:v>12.8286326737</c:v>
                </c:pt>
                <c:pt idx="23147">
                  <c:v>12.7995220106</c:v>
                </c:pt>
                <c:pt idx="23148">
                  <c:v>12.725638929600001</c:v>
                </c:pt>
                <c:pt idx="23149">
                  <c:v>12.424426399</c:v>
                </c:pt>
                <c:pt idx="23150">
                  <c:v>12.3320263294</c:v>
                </c:pt>
                <c:pt idx="23151">
                  <c:v>12.273094844799999</c:v>
                </c:pt>
                <c:pt idx="23152">
                  <c:v>12.103431005999999</c:v>
                </c:pt>
                <c:pt idx="23153">
                  <c:v>12.124562083000001</c:v>
                </c:pt>
                <c:pt idx="23154">
                  <c:v>12.320021857</c:v>
                </c:pt>
                <c:pt idx="23155">
                  <c:v>12.4803298657</c:v>
                </c:pt>
                <c:pt idx="23156">
                  <c:v>12.782643672700001</c:v>
                </c:pt>
                <c:pt idx="23157">
                  <c:v>12.872219319299999</c:v>
                </c:pt>
                <c:pt idx="23158">
                  <c:v>12.900647154</c:v>
                </c:pt>
                <c:pt idx="23159">
                  <c:v>12.614092365099999</c:v>
                </c:pt>
                <c:pt idx="23160">
                  <c:v>11.629674868</c:v>
                </c:pt>
                <c:pt idx="23161">
                  <c:v>11.574208902100001</c:v>
                </c:pt>
                <c:pt idx="23162">
                  <c:v>12.349020273300001</c:v>
                </c:pt>
                <c:pt idx="23163">
                  <c:v>12.118899040300001</c:v>
                </c:pt>
                <c:pt idx="23164">
                  <c:v>12.096740924000001</c:v>
                </c:pt>
                <c:pt idx="23165">
                  <c:v>12.090433182</c:v>
                </c:pt>
                <c:pt idx="23166">
                  <c:v>12.4247418008</c:v>
                </c:pt>
                <c:pt idx="23167">
                  <c:v>11.865585984200001</c:v>
                </c:pt>
                <c:pt idx="23168">
                  <c:v>11.9094129512</c:v>
                </c:pt>
                <c:pt idx="23169">
                  <c:v>11.7762064326</c:v>
                </c:pt>
                <c:pt idx="23170">
                  <c:v>11.647342934299999</c:v>
                </c:pt>
                <c:pt idx="23171">
                  <c:v>11.423554445600001</c:v>
                </c:pt>
                <c:pt idx="23172">
                  <c:v>11.457572750000001</c:v>
                </c:pt>
                <c:pt idx="23173">
                  <c:v>11.186205919900001</c:v>
                </c:pt>
                <c:pt idx="23174">
                  <c:v>11.0368318242</c:v>
                </c:pt>
                <c:pt idx="23175">
                  <c:v>10.9588381334</c:v>
                </c:pt>
                <c:pt idx="23176">
                  <c:v>11.0441703957</c:v>
                </c:pt>
                <c:pt idx="23177">
                  <c:v>10.9481020208</c:v>
                </c:pt>
                <c:pt idx="23178">
                  <c:v>11.558514472500001</c:v>
                </c:pt>
                <c:pt idx="23179">
                  <c:v>12.027711766099999</c:v>
                </c:pt>
                <c:pt idx="23180">
                  <c:v>12.4638791443</c:v>
                </c:pt>
                <c:pt idx="23181">
                  <c:v>12.7145636263</c:v>
                </c:pt>
                <c:pt idx="23182">
                  <c:v>12.5714335111</c:v>
                </c:pt>
                <c:pt idx="23183">
                  <c:v>11.568118413600001</c:v>
                </c:pt>
                <c:pt idx="23184">
                  <c:v>11.598336761000001</c:v>
                </c:pt>
                <c:pt idx="23185">
                  <c:v>12.0870251596</c:v>
                </c:pt>
                <c:pt idx="23186">
                  <c:v>12.2688300485</c:v>
                </c:pt>
                <c:pt idx="23187">
                  <c:v>11.9508614167</c:v>
                </c:pt>
                <c:pt idx="23188">
                  <c:v>11.5596297804</c:v>
                </c:pt>
                <c:pt idx="23189">
                  <c:v>11.4896368889</c:v>
                </c:pt>
                <c:pt idx="23190">
                  <c:v>11.6712897706</c:v>
                </c:pt>
                <c:pt idx="23191">
                  <c:v>11.784937861</c:v>
                </c:pt>
                <c:pt idx="23192">
                  <c:v>11.879353531</c:v>
                </c:pt>
                <c:pt idx="23193">
                  <c:v>11.976252925200001</c:v>
                </c:pt>
                <c:pt idx="23194">
                  <c:v>12.322000555300001</c:v>
                </c:pt>
                <c:pt idx="23195">
                  <c:v>12.260544535999999</c:v>
                </c:pt>
                <c:pt idx="23196">
                  <c:v>11.927953604300001</c:v>
                </c:pt>
                <c:pt idx="23197">
                  <c:v>11.5773434237</c:v>
                </c:pt>
                <c:pt idx="23198">
                  <c:v>11.571330209499999</c:v>
                </c:pt>
                <c:pt idx="23199">
                  <c:v>11.4108553871</c:v>
                </c:pt>
                <c:pt idx="23200">
                  <c:v>11.4098631958</c:v>
                </c:pt>
                <c:pt idx="23201">
                  <c:v>11.4120206892</c:v>
                </c:pt>
                <c:pt idx="23202">
                  <c:v>11.6129767101</c:v>
                </c:pt>
                <c:pt idx="23203">
                  <c:v>12.0569208974</c:v>
                </c:pt>
                <c:pt idx="23204">
                  <c:v>12.495708028399999</c:v>
                </c:pt>
                <c:pt idx="23205">
                  <c:v>12.0429487615</c:v>
                </c:pt>
                <c:pt idx="23206">
                  <c:v>11.6199787281</c:v>
                </c:pt>
                <c:pt idx="23207">
                  <c:v>11.294620078099999</c:v>
                </c:pt>
                <c:pt idx="23208">
                  <c:v>10.8440122686</c:v>
                </c:pt>
                <c:pt idx="23209">
                  <c:v>10.4102882886</c:v>
                </c:pt>
                <c:pt idx="23210">
                  <c:v>9.9088599095299994</c:v>
                </c:pt>
                <c:pt idx="23211">
                  <c:v>9.3183180955299996</c:v>
                </c:pt>
                <c:pt idx="23212">
                  <c:v>10.0777546315</c:v>
                </c:pt>
                <c:pt idx="23213">
                  <c:v>11.051242417799999</c:v>
                </c:pt>
                <c:pt idx="23214">
                  <c:v>11.6014804193</c:v>
                </c:pt>
                <c:pt idx="23215">
                  <c:v>11.9678678101</c:v>
                </c:pt>
                <c:pt idx="23216">
                  <c:v>12.3924637647</c:v>
                </c:pt>
                <c:pt idx="23217">
                  <c:v>12.7206630379</c:v>
                </c:pt>
                <c:pt idx="23218">
                  <c:v>12.598175255199999</c:v>
                </c:pt>
                <c:pt idx="23219">
                  <c:v>12.4103268245</c:v>
                </c:pt>
                <c:pt idx="23220">
                  <c:v>12.255974736200001</c:v>
                </c:pt>
                <c:pt idx="23221">
                  <c:v>11.9767489149</c:v>
                </c:pt>
                <c:pt idx="23222">
                  <c:v>11.875325203499999</c:v>
                </c:pt>
                <c:pt idx="23223">
                  <c:v>11.5268833092</c:v>
                </c:pt>
                <c:pt idx="23224">
                  <c:v>11.237731093400001</c:v>
                </c:pt>
                <c:pt idx="23225">
                  <c:v>11.0402955545</c:v>
                </c:pt>
                <c:pt idx="23226">
                  <c:v>11.2315608191</c:v>
                </c:pt>
                <c:pt idx="23227">
                  <c:v>12.323573853199999</c:v>
                </c:pt>
                <c:pt idx="23228">
                  <c:v>13.018184999900001</c:v>
                </c:pt>
                <c:pt idx="23229">
                  <c:v>11.9712475421</c:v>
                </c:pt>
                <c:pt idx="23230">
                  <c:v>11.672788173100001</c:v>
                </c:pt>
                <c:pt idx="23231">
                  <c:v>11.456775196700001</c:v>
                </c:pt>
                <c:pt idx="23232">
                  <c:v>11.0375112812</c:v>
                </c:pt>
                <c:pt idx="23233">
                  <c:v>10.582132857</c:v>
                </c:pt>
                <c:pt idx="23234">
                  <c:v>10.7460251152</c:v>
                </c:pt>
                <c:pt idx="23235">
                  <c:v>10.144258775699999</c:v>
                </c:pt>
                <c:pt idx="23236">
                  <c:v>9.9752929694199999</c:v>
                </c:pt>
                <c:pt idx="23237">
                  <c:v>10.7863376695</c:v>
                </c:pt>
                <c:pt idx="23238">
                  <c:v>11.744607326900001</c:v>
                </c:pt>
                <c:pt idx="23239">
                  <c:v>12.2848114744</c:v>
                </c:pt>
                <c:pt idx="23240">
                  <c:v>12.7993235931</c:v>
                </c:pt>
                <c:pt idx="23241">
                  <c:v>12.9505422497</c:v>
                </c:pt>
                <c:pt idx="23242">
                  <c:v>12.5592158961</c:v>
                </c:pt>
                <c:pt idx="23243">
                  <c:v>12.231366142300001</c:v>
                </c:pt>
                <c:pt idx="23244">
                  <c:v>12.024194343</c:v>
                </c:pt>
                <c:pt idx="23245">
                  <c:v>11.961959476200001</c:v>
                </c:pt>
                <c:pt idx="23246">
                  <c:v>11.858336487100001</c:v>
                </c:pt>
                <c:pt idx="23247">
                  <c:v>11.5698672726</c:v>
                </c:pt>
                <c:pt idx="23248">
                  <c:v>11.1372672421</c:v>
                </c:pt>
                <c:pt idx="23249">
                  <c:v>11.167969444200001</c:v>
                </c:pt>
                <c:pt idx="23250">
                  <c:v>11.3512151766</c:v>
                </c:pt>
                <c:pt idx="23251">
                  <c:v>11.599050116900001</c:v>
                </c:pt>
                <c:pt idx="23252">
                  <c:v>11.6440475683</c:v>
                </c:pt>
                <c:pt idx="23253">
                  <c:v>11.804220387000001</c:v>
                </c:pt>
                <c:pt idx="23254">
                  <c:v>12.586814564200001</c:v>
                </c:pt>
                <c:pt idx="23255">
                  <c:v>13.5664594686</c:v>
                </c:pt>
                <c:pt idx="23256">
                  <c:v>13.7284260179</c:v>
                </c:pt>
                <c:pt idx="23257">
                  <c:v>13.2421909746</c:v>
                </c:pt>
                <c:pt idx="23258">
                  <c:v>13.2738896606</c:v>
                </c:pt>
                <c:pt idx="23259">
                  <c:v>13.0717155855</c:v>
                </c:pt>
                <c:pt idx="23260">
                  <c:v>13.1106386048</c:v>
                </c:pt>
                <c:pt idx="23261">
                  <c:v>13.771095879400001</c:v>
                </c:pt>
                <c:pt idx="23262">
                  <c:v>14.010373648</c:v>
                </c:pt>
                <c:pt idx="23263">
                  <c:v>12.569354313</c:v>
                </c:pt>
                <c:pt idx="23264">
                  <c:v>12.1630891376</c:v>
                </c:pt>
                <c:pt idx="23265">
                  <c:v>11.8166639473</c:v>
                </c:pt>
                <c:pt idx="23266">
                  <c:v>11.832119808</c:v>
                </c:pt>
                <c:pt idx="23267">
                  <c:v>12.0356545037</c:v>
                </c:pt>
                <c:pt idx="23268">
                  <c:v>11.791292397599999</c:v>
                </c:pt>
                <c:pt idx="23269">
                  <c:v>11.300627037</c:v>
                </c:pt>
                <c:pt idx="23270">
                  <c:v>10.897939840099999</c:v>
                </c:pt>
                <c:pt idx="23271">
                  <c:v>10.7275375761</c:v>
                </c:pt>
                <c:pt idx="23272">
                  <c:v>10.5086798762</c:v>
                </c:pt>
                <c:pt idx="23273">
                  <c:v>10.176113383600001</c:v>
                </c:pt>
                <c:pt idx="23274">
                  <c:v>10.076999457399999</c:v>
                </c:pt>
                <c:pt idx="23275">
                  <c:v>10.1782917775</c:v>
                </c:pt>
                <c:pt idx="23276">
                  <c:v>10.323997718899999</c:v>
                </c:pt>
                <c:pt idx="23277">
                  <c:v>10.4702043801</c:v>
                </c:pt>
                <c:pt idx="23278">
                  <c:v>10.570545968399999</c:v>
                </c:pt>
                <c:pt idx="23279">
                  <c:v>10.7135396342</c:v>
                </c:pt>
                <c:pt idx="23280">
                  <c:v>11.051141679700001</c:v>
                </c:pt>
                <c:pt idx="23281">
                  <c:v>11.5443433471</c:v>
                </c:pt>
                <c:pt idx="23282">
                  <c:v>11.6265685966</c:v>
                </c:pt>
                <c:pt idx="23283">
                  <c:v>11.573541559400001</c:v>
                </c:pt>
                <c:pt idx="23284">
                  <c:v>11.855234401500001</c:v>
                </c:pt>
                <c:pt idx="23285">
                  <c:v>11.978865713199999</c:v>
                </c:pt>
                <c:pt idx="23286">
                  <c:v>11.8429995945</c:v>
                </c:pt>
                <c:pt idx="23287">
                  <c:v>11.6939566903</c:v>
                </c:pt>
                <c:pt idx="23288">
                  <c:v>11.4250516925</c:v>
                </c:pt>
                <c:pt idx="23289">
                  <c:v>11.011105542199999</c:v>
                </c:pt>
                <c:pt idx="23290">
                  <c:v>10.6863129547</c:v>
                </c:pt>
                <c:pt idx="23291">
                  <c:v>10.4284249905</c:v>
                </c:pt>
                <c:pt idx="23292">
                  <c:v>10.162337299900001</c:v>
                </c:pt>
                <c:pt idx="23293">
                  <c:v>10.156693015</c:v>
                </c:pt>
                <c:pt idx="23294">
                  <c:v>10.2528327968</c:v>
                </c:pt>
                <c:pt idx="23295">
                  <c:v>10.0113820482</c:v>
                </c:pt>
                <c:pt idx="23296">
                  <c:v>9.8516564580200008</c:v>
                </c:pt>
                <c:pt idx="23297">
                  <c:v>9.7863937398999994</c:v>
                </c:pt>
                <c:pt idx="23298">
                  <c:v>9.9958957689099996</c:v>
                </c:pt>
                <c:pt idx="23299">
                  <c:v>10.2369201552</c:v>
                </c:pt>
                <c:pt idx="23300">
                  <c:v>10.9319134554</c:v>
                </c:pt>
                <c:pt idx="23301">
                  <c:v>11.8618568431</c:v>
                </c:pt>
                <c:pt idx="23302">
                  <c:v>11.901188449299999</c:v>
                </c:pt>
                <c:pt idx="23303">
                  <c:v>11.326532776000001</c:v>
                </c:pt>
                <c:pt idx="23304">
                  <c:v>10.978572396400001</c:v>
                </c:pt>
                <c:pt idx="23305">
                  <c:v>10.794925461</c:v>
                </c:pt>
                <c:pt idx="23306">
                  <c:v>10.7328909116</c:v>
                </c:pt>
                <c:pt idx="23307">
                  <c:v>10.563321955699999</c:v>
                </c:pt>
                <c:pt idx="23308">
                  <c:v>10.4331243956</c:v>
                </c:pt>
                <c:pt idx="23309">
                  <c:v>10.3861668866</c:v>
                </c:pt>
                <c:pt idx="23310">
                  <c:v>10.575839867099999</c:v>
                </c:pt>
                <c:pt idx="23311">
                  <c:v>10.9852141359</c:v>
                </c:pt>
                <c:pt idx="23312">
                  <c:v>11.444257947300001</c:v>
                </c:pt>
                <c:pt idx="23313">
                  <c:v>11.8317256179</c:v>
                </c:pt>
                <c:pt idx="23314">
                  <c:v>11.586729125</c:v>
                </c:pt>
                <c:pt idx="23315">
                  <c:v>11.262582479900001</c:v>
                </c:pt>
                <c:pt idx="23316">
                  <c:v>10.926434780399999</c:v>
                </c:pt>
                <c:pt idx="23317">
                  <c:v>10.3774756771</c:v>
                </c:pt>
                <c:pt idx="23318">
                  <c:v>10.219018009399999</c:v>
                </c:pt>
                <c:pt idx="23319">
                  <c:v>9.8126786404599997</c:v>
                </c:pt>
                <c:pt idx="23320">
                  <c:v>9.4809354760800009</c:v>
                </c:pt>
                <c:pt idx="23321">
                  <c:v>9.0889282107800007</c:v>
                </c:pt>
                <c:pt idx="23322">
                  <c:v>9.0550846057199994</c:v>
                </c:pt>
                <c:pt idx="23323">
                  <c:v>9.9053083454500008</c:v>
                </c:pt>
                <c:pt idx="23324">
                  <c:v>10.879770284899999</c:v>
                </c:pt>
                <c:pt idx="23325">
                  <c:v>12.690395345000001</c:v>
                </c:pt>
                <c:pt idx="23326">
                  <c:v>12.2619614976</c:v>
                </c:pt>
                <c:pt idx="23327">
                  <c:v>11.3967068318</c:v>
                </c:pt>
                <c:pt idx="23328">
                  <c:v>10.415637308999999</c:v>
                </c:pt>
                <c:pt idx="23329">
                  <c:v>9.6912066832499999</c:v>
                </c:pt>
                <c:pt idx="23330">
                  <c:v>9.6849915503700004</c:v>
                </c:pt>
                <c:pt idx="23331">
                  <c:v>9.22739632559</c:v>
                </c:pt>
                <c:pt idx="23332">
                  <c:v>8.6817194731999994</c:v>
                </c:pt>
                <c:pt idx="23333">
                  <c:v>8.3000303181900001</c:v>
                </c:pt>
                <c:pt idx="23334">
                  <c:v>8.8143570178200008</c:v>
                </c:pt>
                <c:pt idx="23335">
                  <c:v>9.4645272268700005</c:v>
                </c:pt>
                <c:pt idx="23336">
                  <c:v>9.6777561603300004</c:v>
                </c:pt>
                <c:pt idx="23337">
                  <c:v>9.9824881854900003</c:v>
                </c:pt>
                <c:pt idx="23338">
                  <c:v>10.3241789511</c:v>
                </c:pt>
                <c:pt idx="23339">
                  <c:v>10.4619648832</c:v>
                </c:pt>
                <c:pt idx="23340">
                  <c:v>10.380786843099999</c:v>
                </c:pt>
                <c:pt idx="23341">
                  <c:v>9.9684776636300008</c:v>
                </c:pt>
                <c:pt idx="23342">
                  <c:v>9.5415545116599993</c:v>
                </c:pt>
                <c:pt idx="23343">
                  <c:v>9.0670746684800001</c:v>
                </c:pt>
                <c:pt idx="23344">
                  <c:v>8.9345807329800007</c:v>
                </c:pt>
                <c:pt idx="23345">
                  <c:v>8.8369631194099991</c:v>
                </c:pt>
                <c:pt idx="23346">
                  <c:v>9.0072976680700005</c:v>
                </c:pt>
                <c:pt idx="23347">
                  <c:v>10.081176746800001</c:v>
                </c:pt>
                <c:pt idx="23348">
                  <c:v>10.9993299884</c:v>
                </c:pt>
                <c:pt idx="23349">
                  <c:v>10.5249244635</c:v>
                </c:pt>
                <c:pt idx="23350">
                  <c:v>9.7620929757100008</c:v>
                </c:pt>
                <c:pt idx="23351">
                  <c:v>9.0523016504600005</c:v>
                </c:pt>
                <c:pt idx="23352">
                  <c:v>8.6448216637099993</c:v>
                </c:pt>
                <c:pt idx="23353">
                  <c:v>8.3383548834999992</c:v>
                </c:pt>
                <c:pt idx="23354">
                  <c:v>8.2079569706399997</c:v>
                </c:pt>
                <c:pt idx="23355">
                  <c:v>8.3242943325900001</c:v>
                </c:pt>
                <c:pt idx="23356">
                  <c:v>8.34443637571</c:v>
                </c:pt>
                <c:pt idx="23357">
                  <c:v>8.37077552469</c:v>
                </c:pt>
                <c:pt idx="23358">
                  <c:v>8.4920144276999991</c:v>
                </c:pt>
                <c:pt idx="23359">
                  <c:v>8.4943674363900001</c:v>
                </c:pt>
                <c:pt idx="23360">
                  <c:v>8.6547515589100001</c:v>
                </c:pt>
                <c:pt idx="23361">
                  <c:v>8.5350882379000002</c:v>
                </c:pt>
                <c:pt idx="23362">
                  <c:v>8.8456902630199998</c:v>
                </c:pt>
                <c:pt idx="23363">
                  <c:v>9.4304563510400001</c:v>
                </c:pt>
                <c:pt idx="23364">
                  <c:v>9.3819988187199996</c:v>
                </c:pt>
                <c:pt idx="23365">
                  <c:v>8.8757640257899997</c:v>
                </c:pt>
                <c:pt idx="23366">
                  <c:v>8.5281032901899998</c:v>
                </c:pt>
                <c:pt idx="23367">
                  <c:v>8.2727221214199993</c:v>
                </c:pt>
                <c:pt idx="23368">
                  <c:v>7.9430645855700002</c:v>
                </c:pt>
                <c:pt idx="23369">
                  <c:v>7.7520611445299998</c:v>
                </c:pt>
                <c:pt idx="23370">
                  <c:v>7.7279307647</c:v>
                </c:pt>
                <c:pt idx="23371">
                  <c:v>7.7964921354000003</c:v>
                </c:pt>
                <c:pt idx="23372">
                  <c:v>7.9959030356499996</c:v>
                </c:pt>
                <c:pt idx="23373">
                  <c:v>8.3917270938899993</c:v>
                </c:pt>
                <c:pt idx="23374">
                  <c:v>8.6678353329199993</c:v>
                </c:pt>
                <c:pt idx="23375">
                  <c:v>9.1529212600999994</c:v>
                </c:pt>
                <c:pt idx="23376">
                  <c:v>9.9813742466700006</c:v>
                </c:pt>
                <c:pt idx="23377">
                  <c:v>10.5336741302</c:v>
                </c:pt>
                <c:pt idx="23378">
                  <c:v>10.4653179172</c:v>
                </c:pt>
                <c:pt idx="23379">
                  <c:v>10.702273462100001</c:v>
                </c:pt>
                <c:pt idx="23380">
                  <c:v>11.015957484599999</c:v>
                </c:pt>
                <c:pt idx="23381">
                  <c:v>11.311324074</c:v>
                </c:pt>
                <c:pt idx="23382">
                  <c:v>11.3662158571</c:v>
                </c:pt>
                <c:pt idx="23383">
                  <c:v>11.066353532100001</c:v>
                </c:pt>
                <c:pt idx="23384">
                  <c:v>10.7815202488</c:v>
                </c:pt>
                <c:pt idx="23385">
                  <c:v>10.9097002222</c:v>
                </c:pt>
                <c:pt idx="23386">
                  <c:v>11.298376747700001</c:v>
                </c:pt>
                <c:pt idx="23387">
                  <c:v>11.614479966999999</c:v>
                </c:pt>
                <c:pt idx="23388">
                  <c:v>11.730947456199999</c:v>
                </c:pt>
                <c:pt idx="23389">
                  <c:v>11.8980938006</c:v>
                </c:pt>
                <c:pt idx="23390">
                  <c:v>12.0895445531</c:v>
                </c:pt>
                <c:pt idx="23391">
                  <c:v>12.184938040900001</c:v>
                </c:pt>
                <c:pt idx="23392">
                  <c:v>12.2573593152</c:v>
                </c:pt>
                <c:pt idx="23393">
                  <c:v>12.1755279638</c:v>
                </c:pt>
                <c:pt idx="23394">
                  <c:v>12.1277208815</c:v>
                </c:pt>
                <c:pt idx="23395">
                  <c:v>12.354380320500001</c:v>
                </c:pt>
                <c:pt idx="23396">
                  <c:v>12.8691783871</c:v>
                </c:pt>
                <c:pt idx="23397">
                  <c:v>13.2595095803</c:v>
                </c:pt>
                <c:pt idx="23398">
                  <c:v>12.0226667238</c:v>
                </c:pt>
                <c:pt idx="23399">
                  <c:v>9.9375588647999997</c:v>
                </c:pt>
                <c:pt idx="23400">
                  <c:v>9.5609328458</c:v>
                </c:pt>
                <c:pt idx="23401">
                  <c:v>9.8069772630099994</c:v>
                </c:pt>
                <c:pt idx="23402">
                  <c:v>9.8422386284299996</c:v>
                </c:pt>
                <c:pt idx="23403">
                  <c:v>9.1665683199300005</c:v>
                </c:pt>
                <c:pt idx="23404">
                  <c:v>8.6200857934500004</c:v>
                </c:pt>
                <c:pt idx="23405">
                  <c:v>8.2085014687799998</c:v>
                </c:pt>
                <c:pt idx="23406">
                  <c:v>9.08808207581</c:v>
                </c:pt>
                <c:pt idx="23407">
                  <c:v>9.8867667183800005</c:v>
                </c:pt>
                <c:pt idx="23408">
                  <c:v>10.000892925400001</c:v>
                </c:pt>
                <c:pt idx="23409">
                  <c:v>10.227389005599999</c:v>
                </c:pt>
                <c:pt idx="23410">
                  <c:v>10.5400350209</c:v>
                </c:pt>
                <c:pt idx="23411">
                  <c:v>10.8133255295</c:v>
                </c:pt>
                <c:pt idx="23412">
                  <c:v>11.151825562399999</c:v>
                </c:pt>
                <c:pt idx="23413">
                  <c:v>11.795869317699999</c:v>
                </c:pt>
                <c:pt idx="23414">
                  <c:v>12.140368223399999</c:v>
                </c:pt>
                <c:pt idx="23415">
                  <c:v>12.2713242375</c:v>
                </c:pt>
                <c:pt idx="23416">
                  <c:v>12.3734142787</c:v>
                </c:pt>
                <c:pt idx="23417">
                  <c:v>12.3042701861</c:v>
                </c:pt>
                <c:pt idx="23418">
                  <c:v>12.278219739400001</c:v>
                </c:pt>
                <c:pt idx="23419">
                  <c:v>12.371373994300001</c:v>
                </c:pt>
                <c:pt idx="23420">
                  <c:v>12.22016086</c:v>
                </c:pt>
                <c:pt idx="23421">
                  <c:v>12.2885757064</c:v>
                </c:pt>
                <c:pt idx="23422">
                  <c:v>12.5894390801</c:v>
                </c:pt>
                <c:pt idx="23423">
                  <c:v>12.665443740700001</c:v>
                </c:pt>
                <c:pt idx="23424">
                  <c:v>12.594608767900001</c:v>
                </c:pt>
                <c:pt idx="23425">
                  <c:v>13.103056024700001</c:v>
                </c:pt>
                <c:pt idx="23426">
                  <c:v>13.726951766399999</c:v>
                </c:pt>
                <c:pt idx="23427">
                  <c:v>12.3816476539</c:v>
                </c:pt>
                <c:pt idx="23428">
                  <c:v>11.731698102399999</c:v>
                </c:pt>
                <c:pt idx="23429">
                  <c:v>11.5296777847</c:v>
                </c:pt>
                <c:pt idx="23430">
                  <c:v>11.6706460727</c:v>
                </c:pt>
                <c:pt idx="23431">
                  <c:v>11.6731917406</c:v>
                </c:pt>
                <c:pt idx="23432">
                  <c:v>11.7631206761</c:v>
                </c:pt>
                <c:pt idx="23433">
                  <c:v>11.867592976499999</c:v>
                </c:pt>
                <c:pt idx="23434">
                  <c:v>11.6077425629</c:v>
                </c:pt>
                <c:pt idx="23435">
                  <c:v>11.2467099766</c:v>
                </c:pt>
                <c:pt idx="23436">
                  <c:v>10.970426034200001</c:v>
                </c:pt>
                <c:pt idx="23437">
                  <c:v>10.8561540368</c:v>
                </c:pt>
                <c:pt idx="23438">
                  <c:v>11.1290455148</c:v>
                </c:pt>
                <c:pt idx="23439">
                  <c:v>11.254943362600001</c:v>
                </c:pt>
                <c:pt idx="23440">
                  <c:v>10.895267666200001</c:v>
                </c:pt>
                <c:pt idx="23441">
                  <c:v>10.700328645700001</c:v>
                </c:pt>
                <c:pt idx="23442">
                  <c:v>10.6184319265</c:v>
                </c:pt>
                <c:pt idx="23443">
                  <c:v>10.8414549148</c:v>
                </c:pt>
                <c:pt idx="23444">
                  <c:v>11.685408083900001</c:v>
                </c:pt>
                <c:pt idx="23445">
                  <c:v>12.255282756</c:v>
                </c:pt>
                <c:pt idx="23446">
                  <c:v>11.6110071586</c:v>
                </c:pt>
                <c:pt idx="23447">
                  <c:v>10.941551565599999</c:v>
                </c:pt>
                <c:pt idx="23448">
                  <c:v>10.4037755192</c:v>
                </c:pt>
                <c:pt idx="23449">
                  <c:v>9.4606451948900006</c:v>
                </c:pt>
                <c:pt idx="23450">
                  <c:v>9.2509963184099995</c:v>
                </c:pt>
                <c:pt idx="23451">
                  <c:v>8.7010639972600003</c:v>
                </c:pt>
                <c:pt idx="23452">
                  <c:v>8.1868233111300004</c:v>
                </c:pt>
                <c:pt idx="23453">
                  <c:v>8.7678836319299993</c:v>
                </c:pt>
                <c:pt idx="23454">
                  <c:v>9.2028861337799999</c:v>
                </c:pt>
                <c:pt idx="23455">
                  <c:v>9.7884921834099998</c:v>
                </c:pt>
                <c:pt idx="23456">
                  <c:v>9.7990414978999993</c:v>
                </c:pt>
                <c:pt idx="23457">
                  <c:v>10.0548810685</c:v>
                </c:pt>
                <c:pt idx="23458">
                  <c:v>10.700221626199999</c:v>
                </c:pt>
                <c:pt idx="23459">
                  <c:v>11.8831128083</c:v>
                </c:pt>
                <c:pt idx="23460">
                  <c:v>12.118386839599999</c:v>
                </c:pt>
                <c:pt idx="23461">
                  <c:v>12.201995565800001</c:v>
                </c:pt>
                <c:pt idx="23462">
                  <c:v>12.198219226499999</c:v>
                </c:pt>
                <c:pt idx="23463">
                  <c:v>12.078874299100001</c:v>
                </c:pt>
                <c:pt idx="23464">
                  <c:v>12.2080492672</c:v>
                </c:pt>
                <c:pt idx="23465">
                  <c:v>12.294688018800001</c:v>
                </c:pt>
                <c:pt idx="23466">
                  <c:v>12.3699856672</c:v>
                </c:pt>
                <c:pt idx="23467">
                  <c:v>12.9038862155</c:v>
                </c:pt>
                <c:pt idx="23468">
                  <c:v>13.2781728848</c:v>
                </c:pt>
                <c:pt idx="23469">
                  <c:v>12.143590658700001</c:v>
                </c:pt>
                <c:pt idx="23470">
                  <c:v>10.532516366399999</c:v>
                </c:pt>
                <c:pt idx="23471">
                  <c:v>9.0922744573099994</c:v>
                </c:pt>
                <c:pt idx="23472">
                  <c:v>9.0158965483200006</c:v>
                </c:pt>
                <c:pt idx="23473">
                  <c:v>8.8811295078499999</c:v>
                </c:pt>
                <c:pt idx="23474">
                  <c:v>8.7229819632699996</c:v>
                </c:pt>
                <c:pt idx="23475">
                  <c:v>8.49423283412</c:v>
                </c:pt>
                <c:pt idx="23476">
                  <c:v>8.2475166586699995</c:v>
                </c:pt>
                <c:pt idx="23477">
                  <c:v>8.2466194186599999</c:v>
                </c:pt>
                <c:pt idx="23478">
                  <c:v>8.8719348772199993</c:v>
                </c:pt>
                <c:pt idx="23479">
                  <c:v>9.35545957257</c:v>
                </c:pt>
                <c:pt idx="23480">
                  <c:v>9.8447280825700005</c:v>
                </c:pt>
                <c:pt idx="23481">
                  <c:v>10.2834916684</c:v>
                </c:pt>
                <c:pt idx="23482">
                  <c:v>10.4895545967</c:v>
                </c:pt>
                <c:pt idx="23483">
                  <c:v>10.725874001499999</c:v>
                </c:pt>
                <c:pt idx="23484">
                  <c:v>10.673783314</c:v>
                </c:pt>
                <c:pt idx="23485">
                  <c:v>10.961771041900001</c:v>
                </c:pt>
                <c:pt idx="23486">
                  <c:v>10.628556865</c:v>
                </c:pt>
                <c:pt idx="23487">
                  <c:v>10.4702703708</c:v>
                </c:pt>
                <c:pt idx="23488">
                  <c:v>10.3772569947</c:v>
                </c:pt>
                <c:pt idx="23489">
                  <c:v>10.3699698078</c:v>
                </c:pt>
                <c:pt idx="23490">
                  <c:v>10.357198029399999</c:v>
                </c:pt>
                <c:pt idx="23491">
                  <c:v>10.849381316000001</c:v>
                </c:pt>
                <c:pt idx="23492">
                  <c:v>11.499072795</c:v>
                </c:pt>
                <c:pt idx="23493">
                  <c:v>10.5096670847</c:v>
                </c:pt>
                <c:pt idx="23494">
                  <c:v>8.8843870268099998</c:v>
                </c:pt>
                <c:pt idx="23495">
                  <c:v>7.75585172163</c:v>
                </c:pt>
                <c:pt idx="23496">
                  <c:v>7.35834885495</c:v>
                </c:pt>
                <c:pt idx="23497">
                  <c:v>8.2716964454300008</c:v>
                </c:pt>
                <c:pt idx="23498">
                  <c:v>8.0013530641399999</c:v>
                </c:pt>
                <c:pt idx="23499">
                  <c:v>8.5852229821399995</c:v>
                </c:pt>
                <c:pt idx="23500">
                  <c:v>8.4748783871200004</c:v>
                </c:pt>
                <c:pt idx="23501">
                  <c:v>7.7385693561500002</c:v>
                </c:pt>
                <c:pt idx="23502">
                  <c:v>6.8465802167299996</c:v>
                </c:pt>
                <c:pt idx="23503">
                  <c:v>6.63700223861</c:v>
                </c:pt>
                <c:pt idx="23504">
                  <c:v>6.7855625907599997</c:v>
                </c:pt>
                <c:pt idx="23505">
                  <c:v>7.1191383965900004</c:v>
                </c:pt>
                <c:pt idx="23506">
                  <c:v>7.2206230278300003</c:v>
                </c:pt>
                <c:pt idx="23507">
                  <c:v>7.0571436088799997</c:v>
                </c:pt>
                <c:pt idx="23508">
                  <c:v>7.0022346445899997</c:v>
                </c:pt>
                <c:pt idx="23509">
                  <c:v>7.1017530727400002</c:v>
                </c:pt>
                <c:pt idx="23510">
                  <c:v>7.2639005712699998</c:v>
                </c:pt>
                <c:pt idx="23511">
                  <c:v>7.5564163314900004</c:v>
                </c:pt>
                <c:pt idx="23512">
                  <c:v>7.3646313606499998</c:v>
                </c:pt>
                <c:pt idx="23513">
                  <c:v>7.65846403848</c:v>
                </c:pt>
                <c:pt idx="23514">
                  <c:v>8.2927877777900001</c:v>
                </c:pt>
                <c:pt idx="23515">
                  <c:v>8.3771841214399991</c:v>
                </c:pt>
                <c:pt idx="23516">
                  <c:v>8.5866706611599994</c:v>
                </c:pt>
                <c:pt idx="23517">
                  <c:v>8.7860288722799993</c:v>
                </c:pt>
                <c:pt idx="23518">
                  <c:v>8.8874998498100002</c:v>
                </c:pt>
                <c:pt idx="23519">
                  <c:v>9.1771627717699999</c:v>
                </c:pt>
                <c:pt idx="23520">
                  <c:v>9.8059260952299994</c:v>
                </c:pt>
                <c:pt idx="23521">
                  <c:v>10.5378334607</c:v>
                </c:pt>
                <c:pt idx="23522">
                  <c:v>10.244443716199999</c:v>
                </c:pt>
                <c:pt idx="23523">
                  <c:v>9.7077284366299992</c:v>
                </c:pt>
                <c:pt idx="23524">
                  <c:v>9.7244060282400007</c:v>
                </c:pt>
                <c:pt idx="23525">
                  <c:v>9.2260915946599997</c:v>
                </c:pt>
                <c:pt idx="23526">
                  <c:v>8.5810152728600002</c:v>
                </c:pt>
                <c:pt idx="23527">
                  <c:v>8.7897764687999995</c:v>
                </c:pt>
                <c:pt idx="23528">
                  <c:v>8.8379624694800007</c:v>
                </c:pt>
                <c:pt idx="23529">
                  <c:v>8.3823490362400008</c:v>
                </c:pt>
                <c:pt idx="23530">
                  <c:v>7.9357158240799999</c:v>
                </c:pt>
                <c:pt idx="23531">
                  <c:v>7.5722687632400003</c:v>
                </c:pt>
                <c:pt idx="23532">
                  <c:v>7.3429016221900003</c:v>
                </c:pt>
                <c:pt idx="23533">
                  <c:v>7.5757850640599997</c:v>
                </c:pt>
                <c:pt idx="23534">
                  <c:v>7.9253676745800004</c:v>
                </c:pt>
                <c:pt idx="23535">
                  <c:v>7.6641225155099999</c:v>
                </c:pt>
                <c:pt idx="23536">
                  <c:v>7.6496111531400004</c:v>
                </c:pt>
                <c:pt idx="23537">
                  <c:v>7.9669601498200002</c:v>
                </c:pt>
                <c:pt idx="23538">
                  <c:v>8.0537276566999996</c:v>
                </c:pt>
                <c:pt idx="23539">
                  <c:v>8.2233485452299995</c:v>
                </c:pt>
                <c:pt idx="23540">
                  <c:v>8.9076237456400005</c:v>
                </c:pt>
                <c:pt idx="23541">
                  <c:v>9.7688343914800004</c:v>
                </c:pt>
                <c:pt idx="23542">
                  <c:v>9.6951574153000006</c:v>
                </c:pt>
                <c:pt idx="23543">
                  <c:v>8.4280791046600001</c:v>
                </c:pt>
                <c:pt idx="23544">
                  <c:v>8.1784527932500009</c:v>
                </c:pt>
                <c:pt idx="23545">
                  <c:v>8.64870649625</c:v>
                </c:pt>
                <c:pt idx="23546">
                  <c:v>8.7486788667000006</c:v>
                </c:pt>
                <c:pt idx="23547">
                  <c:v>8.9675980314700006</c:v>
                </c:pt>
                <c:pt idx="23548">
                  <c:v>9.1558789327899994</c:v>
                </c:pt>
                <c:pt idx="23549">
                  <c:v>8.6578675494200006</c:v>
                </c:pt>
                <c:pt idx="23550">
                  <c:v>8.3626314934800003</c:v>
                </c:pt>
                <c:pt idx="23551">
                  <c:v>7.8765618116800002</c:v>
                </c:pt>
                <c:pt idx="23552">
                  <c:v>7.9805303973799999</c:v>
                </c:pt>
                <c:pt idx="23553">
                  <c:v>7.9979831045500003</c:v>
                </c:pt>
                <c:pt idx="23554">
                  <c:v>7.7884001723700003</c:v>
                </c:pt>
                <c:pt idx="23555">
                  <c:v>7.3989221784100003</c:v>
                </c:pt>
                <c:pt idx="23556">
                  <c:v>7.2320770794999998</c:v>
                </c:pt>
                <c:pt idx="23557">
                  <c:v>7.0447134448200002</c:v>
                </c:pt>
                <c:pt idx="23558">
                  <c:v>6.96742000292</c:v>
                </c:pt>
                <c:pt idx="23559">
                  <c:v>7.2322495024900002</c:v>
                </c:pt>
                <c:pt idx="23560">
                  <c:v>7.22149256346</c:v>
                </c:pt>
                <c:pt idx="23561">
                  <c:v>7.2373608098400002</c:v>
                </c:pt>
                <c:pt idx="23562">
                  <c:v>7.5262418346200004</c:v>
                </c:pt>
                <c:pt idx="23563">
                  <c:v>7.9659990973000001</c:v>
                </c:pt>
                <c:pt idx="23564">
                  <c:v>8.4467330310600008</c:v>
                </c:pt>
                <c:pt idx="23565">
                  <c:v>7.9053649344399997</c:v>
                </c:pt>
                <c:pt idx="23566">
                  <c:v>7.2272167200600004</c:v>
                </c:pt>
                <c:pt idx="23567">
                  <c:v>6.59674875295</c:v>
                </c:pt>
                <c:pt idx="23568">
                  <c:v>6.15266119176</c:v>
                </c:pt>
                <c:pt idx="23569">
                  <c:v>5.60816490766</c:v>
                </c:pt>
                <c:pt idx="23570">
                  <c:v>5.7972327598</c:v>
                </c:pt>
                <c:pt idx="23571">
                  <c:v>5.9418242762500002</c:v>
                </c:pt>
                <c:pt idx="23572">
                  <c:v>7.0635387110499996</c:v>
                </c:pt>
                <c:pt idx="23573">
                  <c:v>6.7159849664899998</c:v>
                </c:pt>
                <c:pt idx="23574">
                  <c:v>6.9981762319999996</c:v>
                </c:pt>
                <c:pt idx="23575">
                  <c:v>7.0185186782000004</c:v>
                </c:pt>
                <c:pt idx="23576">
                  <c:v>7.1057331104000001</c:v>
                </c:pt>
                <c:pt idx="23577">
                  <c:v>7.4008066446400003</c:v>
                </c:pt>
                <c:pt idx="23578">
                  <c:v>7.58560831514</c:v>
                </c:pt>
                <c:pt idx="23579">
                  <c:v>7.7701715802600004</c:v>
                </c:pt>
                <c:pt idx="23580">
                  <c:v>7.9007841411099999</c:v>
                </c:pt>
                <c:pt idx="23581">
                  <c:v>8.0946151025800006</c:v>
                </c:pt>
                <c:pt idx="23582">
                  <c:v>8.0795642003600001</c:v>
                </c:pt>
                <c:pt idx="23583">
                  <c:v>7.9749470885799996</c:v>
                </c:pt>
                <c:pt idx="23584">
                  <c:v>7.7003205531500001</c:v>
                </c:pt>
                <c:pt idx="23585">
                  <c:v>7.5795153315799997</c:v>
                </c:pt>
                <c:pt idx="23586">
                  <c:v>7.9326008466499998</c:v>
                </c:pt>
                <c:pt idx="23587">
                  <c:v>8.7680090507599999</c:v>
                </c:pt>
                <c:pt idx="23588">
                  <c:v>8.9260059826500004</c:v>
                </c:pt>
                <c:pt idx="23589">
                  <c:v>9.4110203975999998</c:v>
                </c:pt>
                <c:pt idx="23590">
                  <c:v>9.7154971461299997</c:v>
                </c:pt>
                <c:pt idx="23591">
                  <c:v>9.2113077825499996</c:v>
                </c:pt>
                <c:pt idx="23592">
                  <c:v>9.3663277812400008</c:v>
                </c:pt>
                <c:pt idx="23593">
                  <c:v>9.2087510011700004</c:v>
                </c:pt>
                <c:pt idx="23594">
                  <c:v>8.5879580492300001</c:v>
                </c:pt>
                <c:pt idx="23595">
                  <c:v>8.0122430667300009</c:v>
                </c:pt>
                <c:pt idx="23596">
                  <c:v>8.2286377991300004</c:v>
                </c:pt>
                <c:pt idx="23597">
                  <c:v>8.5166791006599993</c:v>
                </c:pt>
                <c:pt idx="23598">
                  <c:v>8.3620067690800006</c:v>
                </c:pt>
                <c:pt idx="23599">
                  <c:v>8.6216351607099995</c:v>
                </c:pt>
                <c:pt idx="23600">
                  <c:v>8.5872019959100001</c:v>
                </c:pt>
                <c:pt idx="23601">
                  <c:v>8.3906044505900006</c:v>
                </c:pt>
                <c:pt idx="23602">
                  <c:v>8.2641028902699993</c:v>
                </c:pt>
                <c:pt idx="23603">
                  <c:v>8.2266154877800002</c:v>
                </c:pt>
                <c:pt idx="23604">
                  <c:v>8.3654029466300006</c:v>
                </c:pt>
                <c:pt idx="23605">
                  <c:v>8.7022032365800008</c:v>
                </c:pt>
                <c:pt idx="23606">
                  <c:v>8.9827351186200008</c:v>
                </c:pt>
                <c:pt idx="23607">
                  <c:v>9.1769277436299994</c:v>
                </c:pt>
                <c:pt idx="23608">
                  <c:v>9.3595118170100005</c:v>
                </c:pt>
                <c:pt idx="23609">
                  <c:v>9.5790325977399995</c:v>
                </c:pt>
                <c:pt idx="23610">
                  <c:v>9.94116894241</c:v>
                </c:pt>
                <c:pt idx="23611">
                  <c:v>10.307884572500001</c:v>
                </c:pt>
                <c:pt idx="23612">
                  <c:v>10.445022238</c:v>
                </c:pt>
                <c:pt idx="23613">
                  <c:v>10.206856355299999</c:v>
                </c:pt>
                <c:pt idx="23614">
                  <c:v>10.6389921922</c:v>
                </c:pt>
                <c:pt idx="23615">
                  <c:v>11.1112615704</c:v>
                </c:pt>
                <c:pt idx="23616">
                  <c:v>11.6759196592</c:v>
                </c:pt>
                <c:pt idx="23617">
                  <c:v>12.301290955100001</c:v>
                </c:pt>
                <c:pt idx="23618">
                  <c:v>12.5863880497</c:v>
                </c:pt>
                <c:pt idx="23619">
                  <c:v>11.632940941299999</c:v>
                </c:pt>
                <c:pt idx="23620">
                  <c:v>12.139717471100001</c:v>
                </c:pt>
                <c:pt idx="23621">
                  <c:v>13.173368501100001</c:v>
                </c:pt>
                <c:pt idx="23622">
                  <c:v>13.5978133612</c:v>
                </c:pt>
                <c:pt idx="23623">
                  <c:v>13.786578782499999</c:v>
                </c:pt>
                <c:pt idx="23624">
                  <c:v>13.837697736399999</c:v>
                </c:pt>
                <c:pt idx="23625">
                  <c:v>13.163299934499999</c:v>
                </c:pt>
                <c:pt idx="23626">
                  <c:v>13.031723793599999</c:v>
                </c:pt>
                <c:pt idx="23627">
                  <c:v>13.078824951</c:v>
                </c:pt>
                <c:pt idx="23628">
                  <c:v>13.1010195006</c:v>
                </c:pt>
                <c:pt idx="23629">
                  <c:v>12.815492967899999</c:v>
                </c:pt>
                <c:pt idx="23630">
                  <c:v>12.668939715900001</c:v>
                </c:pt>
                <c:pt idx="23631">
                  <c:v>12.365680378</c:v>
                </c:pt>
                <c:pt idx="23632">
                  <c:v>12.199880003000001</c:v>
                </c:pt>
                <c:pt idx="23633">
                  <c:v>12.1405495737</c:v>
                </c:pt>
                <c:pt idx="23634">
                  <c:v>12.131002447</c:v>
                </c:pt>
                <c:pt idx="23635">
                  <c:v>13.050948309200001</c:v>
                </c:pt>
                <c:pt idx="23636">
                  <c:v>14.293483543900001</c:v>
                </c:pt>
                <c:pt idx="23637">
                  <c:v>13.9725929218</c:v>
                </c:pt>
                <c:pt idx="23638">
                  <c:v>13.9486099124</c:v>
                </c:pt>
                <c:pt idx="23639">
                  <c:v>13.6565080194</c:v>
                </c:pt>
                <c:pt idx="23640">
                  <c:v>13.492603686800001</c:v>
                </c:pt>
                <c:pt idx="23641">
                  <c:v>13.0918145473</c:v>
                </c:pt>
                <c:pt idx="23642">
                  <c:v>13.067221737000001</c:v>
                </c:pt>
                <c:pt idx="23643">
                  <c:v>13.738429671</c:v>
                </c:pt>
                <c:pt idx="23644">
                  <c:v>14.161121225600001</c:v>
                </c:pt>
                <c:pt idx="23645">
                  <c:v>13.917137865100001</c:v>
                </c:pt>
                <c:pt idx="23646">
                  <c:v>13.6545558109</c:v>
                </c:pt>
                <c:pt idx="23647">
                  <c:v>14.487453096199999</c:v>
                </c:pt>
                <c:pt idx="23648">
                  <c:v>14.1431583075</c:v>
                </c:pt>
                <c:pt idx="23649">
                  <c:v>13.450293669300001</c:v>
                </c:pt>
                <c:pt idx="23650">
                  <c:v>12.5947480103</c:v>
                </c:pt>
                <c:pt idx="23651">
                  <c:v>12.4354347609</c:v>
                </c:pt>
                <c:pt idx="23652">
                  <c:v>12.4818006868</c:v>
                </c:pt>
                <c:pt idx="23653">
                  <c:v>12.1580559296</c:v>
                </c:pt>
                <c:pt idx="23654">
                  <c:v>11.869150062299999</c:v>
                </c:pt>
                <c:pt idx="23655">
                  <c:v>11.6991908421</c:v>
                </c:pt>
                <c:pt idx="23656">
                  <c:v>11.429746420300001</c:v>
                </c:pt>
                <c:pt idx="23657">
                  <c:v>11.0196623143</c:v>
                </c:pt>
                <c:pt idx="23658">
                  <c:v>10.8128885519</c:v>
                </c:pt>
                <c:pt idx="23659">
                  <c:v>10.9105692659</c:v>
                </c:pt>
                <c:pt idx="23660">
                  <c:v>10.7758457887</c:v>
                </c:pt>
                <c:pt idx="23661">
                  <c:v>10.303741321</c:v>
                </c:pt>
                <c:pt idx="23662">
                  <c:v>10.215018965300001</c:v>
                </c:pt>
                <c:pt idx="23663">
                  <c:v>10.5821795311</c:v>
                </c:pt>
                <c:pt idx="23664">
                  <c:v>10.7260673975</c:v>
                </c:pt>
                <c:pt idx="23665">
                  <c:v>10.472223526400001</c:v>
                </c:pt>
                <c:pt idx="23666">
                  <c:v>10.242933493200001</c:v>
                </c:pt>
                <c:pt idx="23667">
                  <c:v>9.2634722871899999</c:v>
                </c:pt>
                <c:pt idx="23668">
                  <c:v>8.9550689472799991</c:v>
                </c:pt>
                <c:pt idx="23669">
                  <c:v>9.8567676871900005</c:v>
                </c:pt>
                <c:pt idx="23670">
                  <c:v>10.398597364700001</c:v>
                </c:pt>
                <c:pt idx="23671">
                  <c:v>10.198036394600001</c:v>
                </c:pt>
                <c:pt idx="23672">
                  <c:v>10.032696183700001</c:v>
                </c:pt>
                <c:pt idx="23673">
                  <c:v>9.8692247477499997</c:v>
                </c:pt>
                <c:pt idx="23674">
                  <c:v>9.9146970410800002</c:v>
                </c:pt>
                <c:pt idx="23675">
                  <c:v>9.8335316727199995</c:v>
                </c:pt>
                <c:pt idx="23676">
                  <c:v>9.6058493435599992</c:v>
                </c:pt>
                <c:pt idx="23677">
                  <c:v>9.4425268778299998</c:v>
                </c:pt>
                <c:pt idx="23678">
                  <c:v>9.3621383441399999</c:v>
                </c:pt>
                <c:pt idx="23679">
                  <c:v>9.3054338515600001</c:v>
                </c:pt>
                <c:pt idx="23680">
                  <c:v>9.3329139062199999</c:v>
                </c:pt>
                <c:pt idx="23681">
                  <c:v>9.3123659221599997</c:v>
                </c:pt>
                <c:pt idx="23682">
                  <c:v>9.2705488833499992</c:v>
                </c:pt>
                <c:pt idx="23683">
                  <c:v>9.3958862666599998</c:v>
                </c:pt>
                <c:pt idx="23684">
                  <c:v>9.6630715177600006</c:v>
                </c:pt>
                <c:pt idx="23685">
                  <c:v>9.9941441088600005</c:v>
                </c:pt>
                <c:pt idx="23686">
                  <c:v>10.005533896999999</c:v>
                </c:pt>
                <c:pt idx="23687">
                  <c:v>8.9465528031399995</c:v>
                </c:pt>
                <c:pt idx="23688">
                  <c:v>8.2679160266299991</c:v>
                </c:pt>
                <c:pt idx="23689">
                  <c:v>7.9585610131299998</c:v>
                </c:pt>
                <c:pt idx="23690">
                  <c:v>7.61424007902</c:v>
                </c:pt>
                <c:pt idx="23691">
                  <c:v>7.76165730595</c:v>
                </c:pt>
                <c:pt idx="23692">
                  <c:v>7.8652752587099997</c:v>
                </c:pt>
                <c:pt idx="23693">
                  <c:v>8.1092212425200003</c:v>
                </c:pt>
                <c:pt idx="23694">
                  <c:v>8.5798449199300002</c:v>
                </c:pt>
                <c:pt idx="23695">
                  <c:v>8.9275533185900002</c:v>
                </c:pt>
                <c:pt idx="23696">
                  <c:v>8.7091308047799991</c:v>
                </c:pt>
                <c:pt idx="23697">
                  <c:v>8.7461402831099999</c:v>
                </c:pt>
                <c:pt idx="23698">
                  <c:v>8.9084630990200004</c:v>
                </c:pt>
                <c:pt idx="23699">
                  <c:v>9.1078716756600002</c:v>
                </c:pt>
                <c:pt idx="23700">
                  <c:v>9.6622094961199991</c:v>
                </c:pt>
                <c:pt idx="23701">
                  <c:v>9.5372660898300001</c:v>
                </c:pt>
                <c:pt idx="23702">
                  <c:v>9.4162193111800008</c:v>
                </c:pt>
                <c:pt idx="23703">
                  <c:v>9.3740704195499998</c:v>
                </c:pt>
                <c:pt idx="23704">
                  <c:v>9.2853072081099999</c:v>
                </c:pt>
                <c:pt idx="23705">
                  <c:v>9.25140102724</c:v>
                </c:pt>
                <c:pt idx="23706">
                  <c:v>9.3474648270799996</c:v>
                </c:pt>
                <c:pt idx="23707">
                  <c:v>9.5195369784399997</c:v>
                </c:pt>
                <c:pt idx="23708">
                  <c:v>9.8317060921399992</c:v>
                </c:pt>
                <c:pt idx="23709">
                  <c:v>9.9565625812099992</c:v>
                </c:pt>
                <c:pt idx="23710">
                  <c:v>10.243326164000001</c:v>
                </c:pt>
                <c:pt idx="23711">
                  <c:v>10.788239491500001</c:v>
                </c:pt>
                <c:pt idx="23712">
                  <c:v>10.956989779600001</c:v>
                </c:pt>
                <c:pt idx="23713">
                  <c:v>11.1886999701</c:v>
                </c:pt>
                <c:pt idx="23714">
                  <c:v>11.3519529149</c:v>
                </c:pt>
                <c:pt idx="23715">
                  <c:v>11.9121782656</c:v>
                </c:pt>
                <c:pt idx="23716">
                  <c:v>11.0389538294</c:v>
                </c:pt>
                <c:pt idx="23717">
                  <c:v>10.917048316100001</c:v>
                </c:pt>
                <c:pt idx="23718">
                  <c:v>10.432302567600001</c:v>
                </c:pt>
                <c:pt idx="23719">
                  <c:v>10.356853788800001</c:v>
                </c:pt>
                <c:pt idx="23720">
                  <c:v>10.115925092099999</c:v>
                </c:pt>
                <c:pt idx="23721">
                  <c:v>9.8914588209000005</c:v>
                </c:pt>
                <c:pt idx="23722">
                  <c:v>9.6892924148400006</c:v>
                </c:pt>
                <c:pt idx="23723">
                  <c:v>9.4926227195799999</c:v>
                </c:pt>
                <c:pt idx="23724">
                  <c:v>9.4000802801100001</c:v>
                </c:pt>
                <c:pt idx="23725">
                  <c:v>9.2440976489400004</c:v>
                </c:pt>
                <c:pt idx="23726">
                  <c:v>9.0936152828600001</c:v>
                </c:pt>
                <c:pt idx="23727">
                  <c:v>8.8522187463099993</c:v>
                </c:pt>
                <c:pt idx="23728">
                  <c:v>8.6129806359599996</c:v>
                </c:pt>
                <c:pt idx="23729">
                  <c:v>8.5456121219599996</c:v>
                </c:pt>
                <c:pt idx="23730">
                  <c:v>8.7929936991699993</c:v>
                </c:pt>
                <c:pt idx="23731">
                  <c:v>9.7020686047000009</c:v>
                </c:pt>
                <c:pt idx="23732">
                  <c:v>10.7816166466</c:v>
                </c:pt>
                <c:pt idx="23733">
                  <c:v>10.769975615</c:v>
                </c:pt>
                <c:pt idx="23734">
                  <c:v>9.9784793494200006</c:v>
                </c:pt>
                <c:pt idx="23735">
                  <c:v>9.8435064849699998</c:v>
                </c:pt>
                <c:pt idx="23736">
                  <c:v>9.7457111251300006</c:v>
                </c:pt>
                <c:pt idx="23737">
                  <c:v>9.8598850142399996</c:v>
                </c:pt>
                <c:pt idx="23738">
                  <c:v>8.9700355228599999</c:v>
                </c:pt>
                <c:pt idx="23739">
                  <c:v>9.26879093258</c:v>
                </c:pt>
                <c:pt idx="23740">
                  <c:v>9.6709516420099995</c:v>
                </c:pt>
                <c:pt idx="23741">
                  <c:v>9.8267766062799993</c:v>
                </c:pt>
                <c:pt idx="23742">
                  <c:v>10.1049968173</c:v>
                </c:pt>
                <c:pt idx="23743">
                  <c:v>10.5419810709</c:v>
                </c:pt>
                <c:pt idx="23744">
                  <c:v>10.920003745100001</c:v>
                </c:pt>
                <c:pt idx="23745">
                  <c:v>10.776757635399999</c:v>
                </c:pt>
                <c:pt idx="23746">
                  <c:v>9.9480582174599999</c:v>
                </c:pt>
                <c:pt idx="23747">
                  <c:v>10.4145524423</c:v>
                </c:pt>
                <c:pt idx="23748">
                  <c:v>10.103752976199999</c:v>
                </c:pt>
                <c:pt idx="23749">
                  <c:v>9.9420763018200002</c:v>
                </c:pt>
                <c:pt idx="23750">
                  <c:v>10.074599663400001</c:v>
                </c:pt>
                <c:pt idx="23751">
                  <c:v>10.0226447328</c:v>
                </c:pt>
                <c:pt idx="23752">
                  <c:v>10.37899507</c:v>
                </c:pt>
                <c:pt idx="23753">
                  <c:v>10.7794904871</c:v>
                </c:pt>
                <c:pt idx="23754">
                  <c:v>11.0361588154</c:v>
                </c:pt>
                <c:pt idx="23755">
                  <c:v>11.0766321073</c:v>
                </c:pt>
                <c:pt idx="23756">
                  <c:v>10.8990796601</c:v>
                </c:pt>
                <c:pt idx="23757">
                  <c:v>10.442816008399999</c:v>
                </c:pt>
                <c:pt idx="23758">
                  <c:v>10.1778811809</c:v>
                </c:pt>
                <c:pt idx="23759">
                  <c:v>10.1336556969</c:v>
                </c:pt>
                <c:pt idx="23760">
                  <c:v>9.5177242792300003</c:v>
                </c:pt>
                <c:pt idx="23761">
                  <c:v>9.1570715144600001</c:v>
                </c:pt>
                <c:pt idx="23762">
                  <c:v>9.1243494992599992</c:v>
                </c:pt>
                <c:pt idx="23763">
                  <c:v>9.3864502626200004</c:v>
                </c:pt>
                <c:pt idx="23764">
                  <c:v>9.6147933048399992</c:v>
                </c:pt>
                <c:pt idx="23765">
                  <c:v>9.9275386563100003</c:v>
                </c:pt>
                <c:pt idx="23766">
                  <c:v>9.8278440064399994</c:v>
                </c:pt>
                <c:pt idx="23767">
                  <c:v>9.5933972949499999</c:v>
                </c:pt>
                <c:pt idx="23768">
                  <c:v>9.6792409870499991</c:v>
                </c:pt>
                <c:pt idx="23769">
                  <c:v>9.9461764435699997</c:v>
                </c:pt>
                <c:pt idx="23770">
                  <c:v>10.258838969399999</c:v>
                </c:pt>
                <c:pt idx="23771">
                  <c:v>10.513099802599999</c:v>
                </c:pt>
                <c:pt idx="23772">
                  <c:v>10.736017892</c:v>
                </c:pt>
                <c:pt idx="23773">
                  <c:v>10.9518103453</c:v>
                </c:pt>
                <c:pt idx="23774">
                  <c:v>11.0991560171</c:v>
                </c:pt>
                <c:pt idx="23775">
                  <c:v>11.309265313999999</c:v>
                </c:pt>
                <c:pt idx="23776">
                  <c:v>11.230807477800001</c:v>
                </c:pt>
                <c:pt idx="23777">
                  <c:v>11.335367060499999</c:v>
                </c:pt>
                <c:pt idx="23778">
                  <c:v>11.3520234567</c:v>
                </c:pt>
                <c:pt idx="23779">
                  <c:v>11.5744537943</c:v>
                </c:pt>
                <c:pt idx="23780">
                  <c:v>11.292008509</c:v>
                </c:pt>
                <c:pt idx="23781">
                  <c:v>11.152299169899999</c:v>
                </c:pt>
                <c:pt idx="23782">
                  <c:v>11.2126400978</c:v>
                </c:pt>
                <c:pt idx="23783">
                  <c:v>11.3146343891</c:v>
                </c:pt>
                <c:pt idx="23784">
                  <c:v>10.877524956</c:v>
                </c:pt>
                <c:pt idx="23785">
                  <c:v>10.0159876547</c:v>
                </c:pt>
                <c:pt idx="23786">
                  <c:v>9.9411955044100004</c:v>
                </c:pt>
                <c:pt idx="23787">
                  <c:v>10.0196589294</c:v>
                </c:pt>
                <c:pt idx="23788">
                  <c:v>9.9184004950499993</c:v>
                </c:pt>
                <c:pt idx="23789">
                  <c:v>10.110842984</c:v>
                </c:pt>
                <c:pt idx="23790">
                  <c:v>10.1467001565</c:v>
                </c:pt>
                <c:pt idx="23791">
                  <c:v>10.3713431296</c:v>
                </c:pt>
                <c:pt idx="23792">
                  <c:v>10.7145085543</c:v>
                </c:pt>
                <c:pt idx="23793">
                  <c:v>11.0955831595</c:v>
                </c:pt>
                <c:pt idx="23794">
                  <c:v>11.002923448300001</c:v>
                </c:pt>
                <c:pt idx="23795">
                  <c:v>10.4943577842</c:v>
                </c:pt>
                <c:pt idx="23796">
                  <c:v>10.150572115799999</c:v>
                </c:pt>
                <c:pt idx="23797">
                  <c:v>9.9699707800099997</c:v>
                </c:pt>
                <c:pt idx="23798">
                  <c:v>9.9997235656800001</c:v>
                </c:pt>
                <c:pt idx="23799">
                  <c:v>10.1024802124</c:v>
                </c:pt>
                <c:pt idx="23800">
                  <c:v>10.2211391156</c:v>
                </c:pt>
                <c:pt idx="23801">
                  <c:v>10.1495833832</c:v>
                </c:pt>
                <c:pt idx="23802">
                  <c:v>10.0064794923</c:v>
                </c:pt>
                <c:pt idx="23803">
                  <c:v>10.6809855788</c:v>
                </c:pt>
                <c:pt idx="23804">
                  <c:v>10.986769707500001</c:v>
                </c:pt>
                <c:pt idx="23805">
                  <c:v>11.058258347200001</c:v>
                </c:pt>
                <c:pt idx="23806">
                  <c:v>11.336451125</c:v>
                </c:pt>
                <c:pt idx="23807">
                  <c:v>11.422376743899999</c:v>
                </c:pt>
                <c:pt idx="23808">
                  <c:v>11.352672804899999</c:v>
                </c:pt>
                <c:pt idx="23809">
                  <c:v>11.140211284099999</c:v>
                </c:pt>
                <c:pt idx="23810">
                  <c:v>11.5314394384</c:v>
                </c:pt>
                <c:pt idx="23811">
                  <c:v>11.6074812609</c:v>
                </c:pt>
                <c:pt idx="23812">
                  <c:v>11.762598864399999</c:v>
                </c:pt>
                <c:pt idx="23813">
                  <c:v>12.0572918045</c:v>
                </c:pt>
                <c:pt idx="23814">
                  <c:v>12.042435709999999</c:v>
                </c:pt>
                <c:pt idx="23815">
                  <c:v>10.9926102855</c:v>
                </c:pt>
                <c:pt idx="23816">
                  <c:v>10.2768323848</c:v>
                </c:pt>
                <c:pt idx="23817">
                  <c:v>10.2091130586</c:v>
                </c:pt>
                <c:pt idx="23818">
                  <c:v>10.0524013243</c:v>
                </c:pt>
                <c:pt idx="23819">
                  <c:v>9.7846051277800008</c:v>
                </c:pt>
                <c:pt idx="23820">
                  <c:v>9.6831273289599995</c:v>
                </c:pt>
                <c:pt idx="23821">
                  <c:v>9.6259931663400007</c:v>
                </c:pt>
                <c:pt idx="23822">
                  <c:v>9.6090777599399999</c:v>
                </c:pt>
                <c:pt idx="23823">
                  <c:v>9.5599192655300005</c:v>
                </c:pt>
                <c:pt idx="23824">
                  <c:v>9.3852668183199999</c:v>
                </c:pt>
                <c:pt idx="23825">
                  <c:v>9.2226865184999998</c:v>
                </c:pt>
                <c:pt idx="23826">
                  <c:v>9.2587919742399993</c:v>
                </c:pt>
                <c:pt idx="23827">
                  <c:v>9.4957281288399997</c:v>
                </c:pt>
                <c:pt idx="23828">
                  <c:v>9.9422488262200002</c:v>
                </c:pt>
                <c:pt idx="23829">
                  <c:v>9.6184015923599997</c:v>
                </c:pt>
                <c:pt idx="23830">
                  <c:v>8.9835102188999993</c:v>
                </c:pt>
                <c:pt idx="23831">
                  <c:v>8.4895313678599997</c:v>
                </c:pt>
                <c:pt idx="23832">
                  <c:v>7.5581992759699999</c:v>
                </c:pt>
                <c:pt idx="23833">
                  <c:v>7.4840336349600003</c:v>
                </c:pt>
                <c:pt idx="23834">
                  <c:v>7.31420646709</c:v>
                </c:pt>
                <c:pt idx="23835">
                  <c:v>7.2203341638199996</c:v>
                </c:pt>
                <c:pt idx="23836">
                  <c:v>7.0481116719000001</c:v>
                </c:pt>
                <c:pt idx="23837">
                  <c:v>7.4377695209999999</c:v>
                </c:pt>
                <c:pt idx="23838">
                  <c:v>8.0038700497799997</c:v>
                </c:pt>
                <c:pt idx="23839">
                  <c:v>8.0140041578000005</c:v>
                </c:pt>
                <c:pt idx="23840">
                  <c:v>8.12189370872</c:v>
                </c:pt>
                <c:pt idx="23841">
                  <c:v>8.1042674797699998</c:v>
                </c:pt>
                <c:pt idx="23842">
                  <c:v>8.1671745611999995</c:v>
                </c:pt>
                <c:pt idx="23843">
                  <c:v>8.2330723824599996</c:v>
                </c:pt>
                <c:pt idx="23844">
                  <c:v>8.0125774402199994</c:v>
                </c:pt>
                <c:pt idx="23845">
                  <c:v>7.9997137547900001</c:v>
                </c:pt>
                <c:pt idx="23846">
                  <c:v>7.9419249117700002</c:v>
                </c:pt>
                <c:pt idx="23847">
                  <c:v>7.6886036806</c:v>
                </c:pt>
                <c:pt idx="23848">
                  <c:v>7.4250477587199999</c:v>
                </c:pt>
                <c:pt idx="23849">
                  <c:v>7.2818373863400003</c:v>
                </c:pt>
                <c:pt idx="23850">
                  <c:v>7.31860352136</c:v>
                </c:pt>
                <c:pt idx="23851">
                  <c:v>8.1646925270300006</c:v>
                </c:pt>
                <c:pt idx="23852">
                  <c:v>8.2443466826799998</c:v>
                </c:pt>
                <c:pt idx="23853">
                  <c:v>8.2078698999299995</c:v>
                </c:pt>
                <c:pt idx="23854">
                  <c:v>7.9441137940099997</c:v>
                </c:pt>
                <c:pt idx="23855">
                  <c:v>7.4691168001300001</c:v>
                </c:pt>
                <c:pt idx="23856">
                  <c:v>7.36918620389</c:v>
                </c:pt>
                <c:pt idx="23857">
                  <c:v>7.6910414696</c:v>
                </c:pt>
                <c:pt idx="23858">
                  <c:v>9.5313115209100001</c:v>
                </c:pt>
                <c:pt idx="23859">
                  <c:v>9.5206934182800005</c:v>
                </c:pt>
                <c:pt idx="23860">
                  <c:v>10.075190427500001</c:v>
                </c:pt>
                <c:pt idx="23861">
                  <c:v>9.8488105903799994</c:v>
                </c:pt>
                <c:pt idx="23862">
                  <c:v>9.7018919164199993</c:v>
                </c:pt>
                <c:pt idx="23863">
                  <c:v>9.4441066220999996</c:v>
                </c:pt>
                <c:pt idx="23864">
                  <c:v>8.9316377620300003</c:v>
                </c:pt>
                <c:pt idx="23865">
                  <c:v>8.8745123563000003</c:v>
                </c:pt>
                <c:pt idx="23866">
                  <c:v>8.9598539509999995</c:v>
                </c:pt>
                <c:pt idx="23867">
                  <c:v>9.0572287728600003</c:v>
                </c:pt>
                <c:pt idx="23868">
                  <c:v>9.0042200877299994</c:v>
                </c:pt>
                <c:pt idx="23869">
                  <c:v>8.7074219808599995</c:v>
                </c:pt>
                <c:pt idx="23870">
                  <c:v>8.4150679582999999</c:v>
                </c:pt>
                <c:pt idx="23871">
                  <c:v>8.1618276718700002</c:v>
                </c:pt>
                <c:pt idx="23872">
                  <c:v>7.8259804218899998</c:v>
                </c:pt>
                <c:pt idx="23873">
                  <c:v>7.5332519930600004</c:v>
                </c:pt>
                <c:pt idx="23874">
                  <c:v>7.6302549384300002</c:v>
                </c:pt>
                <c:pt idx="23875">
                  <c:v>7.7298320482699996</c:v>
                </c:pt>
                <c:pt idx="23876">
                  <c:v>8.1993868778400003</c:v>
                </c:pt>
                <c:pt idx="23877">
                  <c:v>8.8792764225499994</c:v>
                </c:pt>
                <c:pt idx="23878">
                  <c:v>8.6334886938299995</c:v>
                </c:pt>
                <c:pt idx="23879">
                  <c:v>8.0188523312300006</c:v>
                </c:pt>
                <c:pt idx="23880">
                  <c:v>7.5936487811799998</c:v>
                </c:pt>
                <c:pt idx="23881">
                  <c:v>7.3697252412600003</c:v>
                </c:pt>
                <c:pt idx="23882">
                  <c:v>6.1260660835199996</c:v>
                </c:pt>
                <c:pt idx="23883">
                  <c:v>6.7615182649800003</c:v>
                </c:pt>
                <c:pt idx="23884">
                  <c:v>7.4839842343400003</c:v>
                </c:pt>
                <c:pt idx="23885">
                  <c:v>7.8324270051399996</c:v>
                </c:pt>
                <c:pt idx="23886">
                  <c:v>8.3553797200299993</c:v>
                </c:pt>
                <c:pt idx="23887">
                  <c:v>8.8895913601099998</c:v>
                </c:pt>
                <c:pt idx="23888">
                  <c:v>8.68817508387</c:v>
                </c:pt>
                <c:pt idx="23889">
                  <c:v>8.6214277141300002</c:v>
                </c:pt>
                <c:pt idx="23890">
                  <c:v>8.6162143496500008</c:v>
                </c:pt>
                <c:pt idx="23891">
                  <c:v>8.6287077885599999</c:v>
                </c:pt>
                <c:pt idx="23892">
                  <c:v>8.6638705991799991</c:v>
                </c:pt>
                <c:pt idx="23893">
                  <c:v>8.6653615029700006</c:v>
                </c:pt>
                <c:pt idx="23894">
                  <c:v>8.72042240611</c:v>
                </c:pt>
                <c:pt idx="23895">
                  <c:v>8.7864281358900005</c:v>
                </c:pt>
                <c:pt idx="23896">
                  <c:v>8.7393885760900005</c:v>
                </c:pt>
                <c:pt idx="23897">
                  <c:v>8.5563597380599994</c:v>
                </c:pt>
                <c:pt idx="23898">
                  <c:v>8.5564109295200002</c:v>
                </c:pt>
                <c:pt idx="23899">
                  <c:v>8.6662108882499993</c:v>
                </c:pt>
                <c:pt idx="23900">
                  <c:v>8.7607272222700008</c:v>
                </c:pt>
                <c:pt idx="23901">
                  <c:v>8.8931955496799997</c:v>
                </c:pt>
                <c:pt idx="23902">
                  <c:v>9.1431982298799994</c:v>
                </c:pt>
                <c:pt idx="23903">
                  <c:v>8.7505653965600008</c:v>
                </c:pt>
                <c:pt idx="23904">
                  <c:v>8.1175645659499995</c:v>
                </c:pt>
                <c:pt idx="23905">
                  <c:v>8.1667437146200008</c:v>
                </c:pt>
                <c:pt idx="23906">
                  <c:v>8.0700652539999993</c:v>
                </c:pt>
                <c:pt idx="23907">
                  <c:v>8.5611050049999999</c:v>
                </c:pt>
                <c:pt idx="23908">
                  <c:v>8.9590263147200009</c:v>
                </c:pt>
                <c:pt idx="23909">
                  <c:v>9.1094239509299992</c:v>
                </c:pt>
                <c:pt idx="23910">
                  <c:v>8.9545846514399994</c:v>
                </c:pt>
                <c:pt idx="23911">
                  <c:v>8.9027541825000007</c:v>
                </c:pt>
                <c:pt idx="23912">
                  <c:v>8.7594076965200003</c:v>
                </c:pt>
                <c:pt idx="23913">
                  <c:v>8.7016015081399996</c:v>
                </c:pt>
                <c:pt idx="23914">
                  <c:v>8.6577368135100006</c:v>
                </c:pt>
                <c:pt idx="23915">
                  <c:v>8.6348823694999997</c:v>
                </c:pt>
                <c:pt idx="23916">
                  <c:v>8.6940843087299999</c:v>
                </c:pt>
                <c:pt idx="23917">
                  <c:v>8.6845070160999995</c:v>
                </c:pt>
                <c:pt idx="23918">
                  <c:v>8.51546719139</c:v>
                </c:pt>
                <c:pt idx="23919">
                  <c:v>8.5264701644500001</c:v>
                </c:pt>
                <c:pt idx="23920">
                  <c:v>8.5302526892599992</c:v>
                </c:pt>
                <c:pt idx="23921">
                  <c:v>8.5576106191200001</c:v>
                </c:pt>
                <c:pt idx="23922">
                  <c:v>8.6344104804100006</c:v>
                </c:pt>
                <c:pt idx="23923">
                  <c:v>8.6850012565799997</c:v>
                </c:pt>
                <c:pt idx="23924">
                  <c:v>8.6298640644399995</c:v>
                </c:pt>
                <c:pt idx="23925">
                  <c:v>8.5765957938799993</c:v>
                </c:pt>
                <c:pt idx="23926">
                  <c:v>8.85168693406</c:v>
                </c:pt>
                <c:pt idx="23927">
                  <c:v>9.4131976798399997</c:v>
                </c:pt>
                <c:pt idx="23928">
                  <c:v>9.3618248742999999</c:v>
                </c:pt>
                <c:pt idx="23929">
                  <c:v>9.7012388501399993</c:v>
                </c:pt>
                <c:pt idx="23930">
                  <c:v>9.8721341032699996</c:v>
                </c:pt>
                <c:pt idx="23931">
                  <c:v>9.9163318849900008</c:v>
                </c:pt>
                <c:pt idx="23932">
                  <c:v>9.6934503788700006</c:v>
                </c:pt>
                <c:pt idx="23933">
                  <c:v>9.4496860090600006</c:v>
                </c:pt>
                <c:pt idx="23934">
                  <c:v>9.3058323501100002</c:v>
                </c:pt>
                <c:pt idx="23935">
                  <c:v>9.0053699395599995</c:v>
                </c:pt>
                <c:pt idx="23936">
                  <c:v>8.8452407312000005</c:v>
                </c:pt>
                <c:pt idx="23937">
                  <c:v>8.5737199263499999</c:v>
                </c:pt>
                <c:pt idx="23938">
                  <c:v>8.2721192654699998</c:v>
                </c:pt>
                <c:pt idx="23939">
                  <c:v>8.3997540364500001</c:v>
                </c:pt>
                <c:pt idx="23940">
                  <c:v>8.4721183339399992</c:v>
                </c:pt>
                <c:pt idx="23941">
                  <c:v>8.4858470429700006</c:v>
                </c:pt>
                <c:pt idx="23942">
                  <c:v>8.4792747484900008</c:v>
                </c:pt>
                <c:pt idx="23943">
                  <c:v>8.4719485691400003</c:v>
                </c:pt>
                <c:pt idx="23944">
                  <c:v>8.3769343385599999</c:v>
                </c:pt>
                <c:pt idx="23945">
                  <c:v>8.3535468126300003</c:v>
                </c:pt>
                <c:pt idx="23946">
                  <c:v>8.4272636722499996</c:v>
                </c:pt>
                <c:pt idx="23947">
                  <c:v>8.5322689611900007</c:v>
                </c:pt>
                <c:pt idx="23948">
                  <c:v>8.7287482410300008</c:v>
                </c:pt>
                <c:pt idx="23949">
                  <c:v>9.1712170534799995</c:v>
                </c:pt>
                <c:pt idx="23950">
                  <c:v>9.3555427621899998</c:v>
                </c:pt>
                <c:pt idx="23951">
                  <c:v>9.1498791637700005</c:v>
                </c:pt>
                <c:pt idx="23952">
                  <c:v>8.6814883840900006</c:v>
                </c:pt>
                <c:pt idx="23953">
                  <c:v>8.7454378538299995</c:v>
                </c:pt>
                <c:pt idx="23954">
                  <c:v>9.2475033448000001</c:v>
                </c:pt>
                <c:pt idx="23955">
                  <c:v>9.2473349367500006</c:v>
                </c:pt>
                <c:pt idx="23956">
                  <c:v>9.2894365203499998</c:v>
                </c:pt>
                <c:pt idx="23957">
                  <c:v>9.3121773965500001</c:v>
                </c:pt>
                <c:pt idx="23958">
                  <c:v>9.2212839819199992</c:v>
                </c:pt>
                <c:pt idx="23959">
                  <c:v>9.1700231029000001</c:v>
                </c:pt>
                <c:pt idx="23960">
                  <c:v>9.1365861675000009</c:v>
                </c:pt>
                <c:pt idx="23961">
                  <c:v>9.10785269492</c:v>
                </c:pt>
                <c:pt idx="23962">
                  <c:v>8.9669101191500005</c:v>
                </c:pt>
                <c:pt idx="23963">
                  <c:v>8.9138991466099995</c:v>
                </c:pt>
                <c:pt idx="23964">
                  <c:v>8.8145477548300004</c:v>
                </c:pt>
                <c:pt idx="23965">
                  <c:v>8.7423790724000003</c:v>
                </c:pt>
                <c:pt idx="23966">
                  <c:v>8.7087695216200007</c:v>
                </c:pt>
                <c:pt idx="23967">
                  <c:v>8.7091506796600004</c:v>
                </c:pt>
                <c:pt idx="23968">
                  <c:v>8.6623409874699995</c:v>
                </c:pt>
                <c:pt idx="23969">
                  <c:v>8.6248503076900001</c:v>
                </c:pt>
                <c:pt idx="23970">
                  <c:v>8.5905299694000004</c:v>
                </c:pt>
                <c:pt idx="23971">
                  <c:v>8.63172295659</c:v>
                </c:pt>
                <c:pt idx="23972">
                  <c:v>8.8566461617099996</c:v>
                </c:pt>
                <c:pt idx="23973">
                  <c:v>9.3698201451600003</c:v>
                </c:pt>
                <c:pt idx="23974">
                  <c:v>9.4034917403599998</c:v>
                </c:pt>
                <c:pt idx="23975">
                  <c:v>9.1198460122899991</c:v>
                </c:pt>
                <c:pt idx="23976">
                  <c:v>9.2146649562099991</c:v>
                </c:pt>
                <c:pt idx="23977">
                  <c:v>9.2121801738400002</c:v>
                </c:pt>
                <c:pt idx="23978">
                  <c:v>8.9155950172199994</c:v>
                </c:pt>
                <c:pt idx="23979">
                  <c:v>9.1469579979700004</c:v>
                </c:pt>
                <c:pt idx="23980">
                  <c:v>9.8267787321399993</c:v>
                </c:pt>
                <c:pt idx="23981">
                  <c:v>10.023536013999999</c:v>
                </c:pt>
                <c:pt idx="23982">
                  <c:v>10.1710112815</c:v>
                </c:pt>
                <c:pt idx="23983">
                  <c:v>9.9389387345200007</c:v>
                </c:pt>
                <c:pt idx="23984">
                  <c:v>9.8019849807000003</c:v>
                </c:pt>
                <c:pt idx="23985">
                  <c:v>9.5502920400499995</c:v>
                </c:pt>
                <c:pt idx="23986">
                  <c:v>9.3454394233499993</c:v>
                </c:pt>
                <c:pt idx="23987">
                  <c:v>9.2422284427400001</c:v>
                </c:pt>
                <c:pt idx="23988">
                  <c:v>9.1277846148399995</c:v>
                </c:pt>
                <c:pt idx="23989">
                  <c:v>9.2254484634999994</c:v>
                </c:pt>
                <c:pt idx="23990">
                  <c:v>9.3569237310299993</c:v>
                </c:pt>
                <c:pt idx="23991">
                  <c:v>9.2439443107999999</c:v>
                </c:pt>
                <c:pt idx="23992">
                  <c:v>9.6112294266100005</c:v>
                </c:pt>
                <c:pt idx="23993">
                  <c:v>9.7952774579599993</c:v>
                </c:pt>
                <c:pt idx="23994">
                  <c:v>9.9935423794199991</c:v>
                </c:pt>
                <c:pt idx="23995">
                  <c:v>10.4844177624</c:v>
                </c:pt>
                <c:pt idx="23996">
                  <c:v>10.933671280900001</c:v>
                </c:pt>
                <c:pt idx="23997">
                  <c:v>11.487283891200001</c:v>
                </c:pt>
                <c:pt idx="23998">
                  <c:v>12.200767690299999</c:v>
                </c:pt>
                <c:pt idx="23999">
                  <c:v>12.9434697881</c:v>
                </c:pt>
                <c:pt idx="24000">
                  <c:v>13.273710810200001</c:v>
                </c:pt>
                <c:pt idx="24001">
                  <c:v>13.338911251800001</c:v>
                </c:pt>
                <c:pt idx="24002">
                  <c:v>12.993758025</c:v>
                </c:pt>
                <c:pt idx="24003">
                  <c:v>13.061177665900001</c:v>
                </c:pt>
                <c:pt idx="24004">
                  <c:v>13.508999385099999</c:v>
                </c:pt>
                <c:pt idx="24005">
                  <c:v>14.0130679274</c:v>
                </c:pt>
                <c:pt idx="24006">
                  <c:v>14.386352046600001</c:v>
                </c:pt>
                <c:pt idx="24007">
                  <c:v>14.4227552277</c:v>
                </c:pt>
                <c:pt idx="24008">
                  <c:v>14.3722394631</c:v>
                </c:pt>
                <c:pt idx="24009">
                  <c:v>14.268638325</c:v>
                </c:pt>
                <c:pt idx="24010">
                  <c:v>14.449564138</c:v>
                </c:pt>
                <c:pt idx="24011">
                  <c:v>14.2438707199</c:v>
                </c:pt>
                <c:pt idx="24012">
                  <c:v>14.2600255925</c:v>
                </c:pt>
                <c:pt idx="24013">
                  <c:v>12.120232639099999</c:v>
                </c:pt>
                <c:pt idx="24014">
                  <c:v>10.862841138</c:v>
                </c:pt>
                <c:pt idx="24015">
                  <c:v>10.505606589399999</c:v>
                </c:pt>
                <c:pt idx="24016">
                  <c:v>10.3919851767</c:v>
                </c:pt>
                <c:pt idx="24017">
                  <c:v>10.281159736399999</c:v>
                </c:pt>
                <c:pt idx="24018">
                  <c:v>10.014885428099999</c:v>
                </c:pt>
                <c:pt idx="24019">
                  <c:v>9.8815087702100008</c:v>
                </c:pt>
                <c:pt idx="24020">
                  <c:v>10.232118606</c:v>
                </c:pt>
                <c:pt idx="24021">
                  <c:v>9.7896635480899992</c:v>
                </c:pt>
                <c:pt idx="24022">
                  <c:v>9.4973535519399999</c:v>
                </c:pt>
                <c:pt idx="24023">
                  <c:v>9.1815891058000005</c:v>
                </c:pt>
                <c:pt idx="24024">
                  <c:v>9.5076539914500007</c:v>
                </c:pt>
                <c:pt idx="24025">
                  <c:v>9.7495215209899992</c:v>
                </c:pt>
                <c:pt idx="24026">
                  <c:v>9.6812949853799992</c:v>
                </c:pt>
                <c:pt idx="24027">
                  <c:v>10.016074614900001</c:v>
                </c:pt>
                <c:pt idx="24028">
                  <c:v>10.4531244655</c:v>
                </c:pt>
                <c:pt idx="24029">
                  <c:v>10.7031883569</c:v>
                </c:pt>
                <c:pt idx="24030">
                  <c:v>10.509256844699999</c:v>
                </c:pt>
                <c:pt idx="24031">
                  <c:v>10.249626509600001</c:v>
                </c:pt>
                <c:pt idx="24032">
                  <c:v>10.041201016600001</c:v>
                </c:pt>
                <c:pt idx="24033">
                  <c:v>9.6693538104800005</c:v>
                </c:pt>
                <c:pt idx="24034">
                  <c:v>9.3995561599199995</c:v>
                </c:pt>
                <c:pt idx="24035">
                  <c:v>9.2113576783200006</c:v>
                </c:pt>
                <c:pt idx="24036">
                  <c:v>9.2597503448099996</c:v>
                </c:pt>
                <c:pt idx="24037">
                  <c:v>9.2489455028199998</c:v>
                </c:pt>
                <c:pt idx="24038">
                  <c:v>9.3945812647399993</c:v>
                </c:pt>
                <c:pt idx="24039">
                  <c:v>9.4850373529999992</c:v>
                </c:pt>
                <c:pt idx="24040">
                  <c:v>9.6038962517099993</c:v>
                </c:pt>
                <c:pt idx="24041">
                  <c:v>9.42253660125</c:v>
                </c:pt>
                <c:pt idx="24042">
                  <c:v>9.3173769729899991</c:v>
                </c:pt>
                <c:pt idx="24043">
                  <c:v>9.5430688291999992</c:v>
                </c:pt>
                <c:pt idx="24044">
                  <c:v>9.27220435041</c:v>
                </c:pt>
                <c:pt idx="24045">
                  <c:v>9.5996100854000002</c:v>
                </c:pt>
                <c:pt idx="24046">
                  <c:v>10.043107126200001</c:v>
                </c:pt>
                <c:pt idx="24047">
                  <c:v>9.3048463202500002</c:v>
                </c:pt>
                <c:pt idx="24048">
                  <c:v>8.3576880222999996</c:v>
                </c:pt>
                <c:pt idx="24049">
                  <c:v>7.8840147798300002</c:v>
                </c:pt>
                <c:pt idx="24050">
                  <c:v>7.9144456161800001</c:v>
                </c:pt>
                <c:pt idx="24051">
                  <c:v>7.9508069256900002</c:v>
                </c:pt>
                <c:pt idx="24052">
                  <c:v>8.6476019752000006</c:v>
                </c:pt>
                <c:pt idx="24053">
                  <c:v>9.0509905954200001</c:v>
                </c:pt>
                <c:pt idx="24054">
                  <c:v>9.4877851315800008</c:v>
                </c:pt>
                <c:pt idx="24055">
                  <c:v>9.8556822374100008</c:v>
                </c:pt>
                <c:pt idx="24056">
                  <c:v>9.8589243630599999</c:v>
                </c:pt>
                <c:pt idx="24057">
                  <c:v>9.54365428939</c:v>
                </c:pt>
                <c:pt idx="24058">
                  <c:v>8.98893231007</c:v>
                </c:pt>
                <c:pt idx="24059">
                  <c:v>9.0647271070999995</c:v>
                </c:pt>
                <c:pt idx="24060">
                  <c:v>9.1665397086899993</c:v>
                </c:pt>
                <c:pt idx="24061">
                  <c:v>9.6057689241799995</c:v>
                </c:pt>
                <c:pt idx="24062">
                  <c:v>9.4249305212899994</c:v>
                </c:pt>
                <c:pt idx="24063">
                  <c:v>9.0127246677499997</c:v>
                </c:pt>
                <c:pt idx="24064">
                  <c:v>8.9328747068100007</c:v>
                </c:pt>
                <c:pt idx="24065">
                  <c:v>9.2416177120899992</c:v>
                </c:pt>
                <c:pt idx="24066">
                  <c:v>9.2958052661299995</c:v>
                </c:pt>
                <c:pt idx="24067">
                  <c:v>9.34946546782</c:v>
                </c:pt>
                <c:pt idx="24068">
                  <c:v>9.5983678647699993</c:v>
                </c:pt>
                <c:pt idx="24069">
                  <c:v>9.6413260962499994</c:v>
                </c:pt>
                <c:pt idx="24070">
                  <c:v>9.6997536886700004</c:v>
                </c:pt>
                <c:pt idx="24071">
                  <c:v>9.9042158413199992</c:v>
                </c:pt>
                <c:pt idx="24072">
                  <c:v>10.2203989069</c:v>
                </c:pt>
                <c:pt idx="24073">
                  <c:v>8.9487387060899994</c:v>
                </c:pt>
                <c:pt idx="24074">
                  <c:v>9.0683835429599995</c:v>
                </c:pt>
                <c:pt idx="24075">
                  <c:v>8.5173144088699999</c:v>
                </c:pt>
                <c:pt idx="24076">
                  <c:v>8.7523113188899995</c:v>
                </c:pt>
                <c:pt idx="24077">
                  <c:v>9.2088740478499993</c:v>
                </c:pt>
                <c:pt idx="24078">
                  <c:v>8.9540256304899994</c:v>
                </c:pt>
                <c:pt idx="24079">
                  <c:v>8.6814235110200002</c:v>
                </c:pt>
                <c:pt idx="24080">
                  <c:v>8.35051170875</c:v>
                </c:pt>
                <c:pt idx="24081">
                  <c:v>8.5062900496000005</c:v>
                </c:pt>
                <c:pt idx="24082">
                  <c:v>8.7123450113800001</c:v>
                </c:pt>
                <c:pt idx="24083">
                  <c:v>8.8107995605500005</c:v>
                </c:pt>
                <c:pt idx="24084">
                  <c:v>8.8954963575000008</c:v>
                </c:pt>
                <c:pt idx="24085">
                  <c:v>8.8077068880200002</c:v>
                </c:pt>
                <c:pt idx="24086">
                  <c:v>8.80148818324</c:v>
                </c:pt>
                <c:pt idx="24087">
                  <c:v>8.5960698960799995</c:v>
                </c:pt>
                <c:pt idx="24088">
                  <c:v>8.3590846169699997</c:v>
                </c:pt>
                <c:pt idx="24089">
                  <c:v>8.2381952452499991</c:v>
                </c:pt>
                <c:pt idx="24090">
                  <c:v>8.1325850517199996</c:v>
                </c:pt>
                <c:pt idx="24091">
                  <c:v>8.6534437571700007</c:v>
                </c:pt>
                <c:pt idx="24092">
                  <c:v>9.1869198996999994</c:v>
                </c:pt>
                <c:pt idx="24093">
                  <c:v>9.8889684786400007</c:v>
                </c:pt>
                <c:pt idx="24094">
                  <c:v>10.2511697182</c:v>
                </c:pt>
                <c:pt idx="24095">
                  <c:v>9.7820070621399999</c:v>
                </c:pt>
                <c:pt idx="24096">
                  <c:v>10.107439579899999</c:v>
                </c:pt>
                <c:pt idx="24097">
                  <c:v>10.4815988398</c:v>
                </c:pt>
                <c:pt idx="24098">
                  <c:v>10.470553989500001</c:v>
                </c:pt>
                <c:pt idx="24099">
                  <c:v>10.3625195255</c:v>
                </c:pt>
                <c:pt idx="24100">
                  <c:v>10.421102232000001</c:v>
                </c:pt>
                <c:pt idx="24101">
                  <c:v>10.476620515800001</c:v>
                </c:pt>
                <c:pt idx="24102">
                  <c:v>10.541127063599999</c:v>
                </c:pt>
                <c:pt idx="24103">
                  <c:v>10.595190516300001</c:v>
                </c:pt>
                <c:pt idx="24104">
                  <c:v>10.5926511543</c:v>
                </c:pt>
                <c:pt idx="24105">
                  <c:v>10.5215350212</c:v>
                </c:pt>
                <c:pt idx="24106">
                  <c:v>10.286257304699999</c:v>
                </c:pt>
                <c:pt idx="24107">
                  <c:v>10.116221300499999</c:v>
                </c:pt>
                <c:pt idx="24108">
                  <c:v>9.7575758850300005</c:v>
                </c:pt>
                <c:pt idx="24109">
                  <c:v>9.5293055843999994</c:v>
                </c:pt>
                <c:pt idx="24110">
                  <c:v>9.0335454685100007</c:v>
                </c:pt>
                <c:pt idx="24111">
                  <c:v>8.6571574194099998</c:v>
                </c:pt>
                <c:pt idx="24112">
                  <c:v>8.3670249077100003</c:v>
                </c:pt>
                <c:pt idx="24113">
                  <c:v>8.1832842575400004</c:v>
                </c:pt>
                <c:pt idx="24114">
                  <c:v>8.0669504737400004</c:v>
                </c:pt>
                <c:pt idx="24115">
                  <c:v>8.2447464820299992</c:v>
                </c:pt>
                <c:pt idx="24116">
                  <c:v>8.95553538297</c:v>
                </c:pt>
                <c:pt idx="24117">
                  <c:v>9.2596806174699999</c:v>
                </c:pt>
                <c:pt idx="24118">
                  <c:v>9.1169350319499998</c:v>
                </c:pt>
                <c:pt idx="24119">
                  <c:v>9.0442976898099996</c:v>
                </c:pt>
                <c:pt idx="24120">
                  <c:v>9.7478528504999993</c:v>
                </c:pt>
                <c:pt idx="24121">
                  <c:v>9.8692773062299999</c:v>
                </c:pt>
                <c:pt idx="24122">
                  <c:v>10.013618428099999</c:v>
                </c:pt>
                <c:pt idx="24123">
                  <c:v>10.2466578873</c:v>
                </c:pt>
                <c:pt idx="24124">
                  <c:v>10.3554396806</c:v>
                </c:pt>
                <c:pt idx="24125">
                  <c:v>10.2244954763</c:v>
                </c:pt>
                <c:pt idx="24126">
                  <c:v>10.084158006999999</c:v>
                </c:pt>
                <c:pt idx="24127">
                  <c:v>9.9845799654899992</c:v>
                </c:pt>
                <c:pt idx="24128">
                  <c:v>9.9470716703900006</c:v>
                </c:pt>
                <c:pt idx="24129">
                  <c:v>9.8799377278900007</c:v>
                </c:pt>
                <c:pt idx="24130">
                  <c:v>9.7585926583900005</c:v>
                </c:pt>
                <c:pt idx="24131">
                  <c:v>9.4472196405299993</c:v>
                </c:pt>
                <c:pt idx="24132">
                  <c:v>9.4951976953799999</c:v>
                </c:pt>
                <c:pt idx="24133">
                  <c:v>9.5659447491599998</c:v>
                </c:pt>
                <c:pt idx="24134">
                  <c:v>9.5708552143100007</c:v>
                </c:pt>
                <c:pt idx="24135">
                  <c:v>9.56916965994</c:v>
                </c:pt>
                <c:pt idx="24136">
                  <c:v>9.5441104828899999</c:v>
                </c:pt>
                <c:pt idx="24137">
                  <c:v>9.3456019381900006</c:v>
                </c:pt>
                <c:pt idx="24138">
                  <c:v>9.2390991985399999</c:v>
                </c:pt>
                <c:pt idx="24139">
                  <c:v>9.2953760231300002</c:v>
                </c:pt>
                <c:pt idx="24140">
                  <c:v>9.2546401028900007</c:v>
                </c:pt>
                <c:pt idx="24141">
                  <c:v>9.1165751658600005</c:v>
                </c:pt>
                <c:pt idx="24142">
                  <c:v>9.3580747636399995</c:v>
                </c:pt>
                <c:pt idx="24143">
                  <c:v>9.8499045300599999</c:v>
                </c:pt>
                <c:pt idx="24144">
                  <c:v>10.1850338735</c:v>
                </c:pt>
                <c:pt idx="24145">
                  <c:v>10.2527780541</c:v>
                </c:pt>
                <c:pt idx="24146">
                  <c:v>10.2387598556</c:v>
                </c:pt>
                <c:pt idx="24147">
                  <c:v>10.053642047</c:v>
                </c:pt>
                <c:pt idx="24148">
                  <c:v>9.8778025753499996</c:v>
                </c:pt>
                <c:pt idx="24149">
                  <c:v>9.7878539917800005</c:v>
                </c:pt>
                <c:pt idx="24150">
                  <c:v>9.7089733570500005</c:v>
                </c:pt>
                <c:pt idx="24151">
                  <c:v>9.4578297397599993</c:v>
                </c:pt>
                <c:pt idx="24152">
                  <c:v>9.2278738313899993</c:v>
                </c:pt>
                <c:pt idx="24153">
                  <c:v>9.2957840379899999</c:v>
                </c:pt>
                <c:pt idx="24154">
                  <c:v>9.3128045166300009</c:v>
                </c:pt>
                <c:pt idx="24155">
                  <c:v>9.2504294817100003</c:v>
                </c:pt>
                <c:pt idx="24156">
                  <c:v>9.1290853680299993</c:v>
                </c:pt>
                <c:pt idx="24157">
                  <c:v>8.9133880063500008</c:v>
                </c:pt>
                <c:pt idx="24158">
                  <c:v>8.9156847283099996</c:v>
                </c:pt>
                <c:pt idx="24159">
                  <c:v>8.9616956634800005</c:v>
                </c:pt>
                <c:pt idx="24160">
                  <c:v>8.9863552138399996</c:v>
                </c:pt>
                <c:pt idx="24161">
                  <c:v>9.16272664287</c:v>
                </c:pt>
                <c:pt idx="24162">
                  <c:v>9.1294761376799993</c:v>
                </c:pt>
                <c:pt idx="24163">
                  <c:v>9.2726670446299995</c:v>
                </c:pt>
                <c:pt idx="24164">
                  <c:v>9.6129807675700008</c:v>
                </c:pt>
                <c:pt idx="24165">
                  <c:v>10.051261997199999</c:v>
                </c:pt>
                <c:pt idx="24166">
                  <c:v>10.375428592700001</c:v>
                </c:pt>
                <c:pt idx="24167">
                  <c:v>10.0241364708</c:v>
                </c:pt>
                <c:pt idx="24168">
                  <c:v>10.0458881785</c:v>
                </c:pt>
                <c:pt idx="24169">
                  <c:v>10.111879705</c:v>
                </c:pt>
                <c:pt idx="24170">
                  <c:v>9.8202192902800007</c:v>
                </c:pt>
                <c:pt idx="24171">
                  <c:v>9.5554762559099995</c:v>
                </c:pt>
                <c:pt idx="24172">
                  <c:v>9.7059468051300009</c:v>
                </c:pt>
                <c:pt idx="24173">
                  <c:v>9.8356768602599995</c:v>
                </c:pt>
                <c:pt idx="24174">
                  <c:v>10.161802187399999</c:v>
                </c:pt>
                <c:pt idx="24175">
                  <c:v>10.203564741199999</c:v>
                </c:pt>
                <c:pt idx="24176">
                  <c:v>10.1823406698</c:v>
                </c:pt>
                <c:pt idx="24177">
                  <c:v>10.4334068635</c:v>
                </c:pt>
                <c:pt idx="24178">
                  <c:v>10.528828950099999</c:v>
                </c:pt>
                <c:pt idx="24179">
                  <c:v>10.413019909699999</c:v>
                </c:pt>
                <c:pt idx="24180">
                  <c:v>10.316133433299999</c:v>
                </c:pt>
                <c:pt idx="24181">
                  <c:v>10.273724166399999</c:v>
                </c:pt>
                <c:pt idx="24182">
                  <c:v>10.2692641297</c:v>
                </c:pt>
                <c:pt idx="24183">
                  <c:v>10.0920982334</c:v>
                </c:pt>
                <c:pt idx="24184">
                  <c:v>10.041659986699999</c:v>
                </c:pt>
                <c:pt idx="24185">
                  <c:v>10.0006852308</c:v>
                </c:pt>
                <c:pt idx="24186">
                  <c:v>9.9464953910199991</c:v>
                </c:pt>
                <c:pt idx="24187">
                  <c:v>10.087622212899999</c:v>
                </c:pt>
                <c:pt idx="24188">
                  <c:v>10.2901513071</c:v>
                </c:pt>
                <c:pt idx="24189">
                  <c:v>10.616085568800001</c:v>
                </c:pt>
                <c:pt idx="24190">
                  <c:v>10.8092536488</c:v>
                </c:pt>
                <c:pt idx="24191">
                  <c:v>10.856461937800001</c:v>
                </c:pt>
                <c:pt idx="24192">
                  <c:v>10.3926653532</c:v>
                </c:pt>
                <c:pt idx="24193">
                  <c:v>9.7313100974300006</c:v>
                </c:pt>
                <c:pt idx="24194">
                  <c:v>9.0000537267399991</c:v>
                </c:pt>
                <c:pt idx="24195">
                  <c:v>8.8536735348200004</c:v>
                </c:pt>
                <c:pt idx="24196">
                  <c:v>8.8763623992100005</c:v>
                </c:pt>
                <c:pt idx="24197">
                  <c:v>8.8720569564900007</c:v>
                </c:pt>
                <c:pt idx="24198">
                  <c:v>8.7203071570099997</c:v>
                </c:pt>
                <c:pt idx="24199">
                  <c:v>8.4983224576699996</c:v>
                </c:pt>
                <c:pt idx="24200">
                  <c:v>8.4713780496099993</c:v>
                </c:pt>
                <c:pt idx="24201">
                  <c:v>8.3831713795600002</c:v>
                </c:pt>
                <c:pt idx="24202">
                  <c:v>8.0744152587299993</c:v>
                </c:pt>
                <c:pt idx="24203">
                  <c:v>7.6242390755700002</c:v>
                </c:pt>
                <c:pt idx="24204">
                  <c:v>7.3619349087200003</c:v>
                </c:pt>
                <c:pt idx="24205">
                  <c:v>7.36943204625</c:v>
                </c:pt>
                <c:pt idx="24206">
                  <c:v>7.4995975265099997</c:v>
                </c:pt>
                <c:pt idx="24207">
                  <c:v>7.6264181768099997</c:v>
                </c:pt>
                <c:pt idx="24208">
                  <c:v>7.6448523740300001</c:v>
                </c:pt>
                <c:pt idx="24209">
                  <c:v>7.63869568464</c:v>
                </c:pt>
                <c:pt idx="24210">
                  <c:v>7.6616537657599997</c:v>
                </c:pt>
                <c:pt idx="24211">
                  <c:v>7.7256361154300004</c:v>
                </c:pt>
                <c:pt idx="24212">
                  <c:v>7.8821111925</c:v>
                </c:pt>
                <c:pt idx="24213">
                  <c:v>8.2229944188499999</c:v>
                </c:pt>
                <c:pt idx="24214">
                  <c:v>8.7337544410499994</c:v>
                </c:pt>
                <c:pt idx="24215">
                  <c:v>8.6558423520699996</c:v>
                </c:pt>
                <c:pt idx="24216">
                  <c:v>8.3935022354100006</c:v>
                </c:pt>
                <c:pt idx="24217">
                  <c:v>7.2064422079500003</c:v>
                </c:pt>
                <c:pt idx="24218">
                  <c:v>6.8191188030300003</c:v>
                </c:pt>
                <c:pt idx="24219">
                  <c:v>7.15050277963</c:v>
                </c:pt>
                <c:pt idx="24220">
                  <c:v>7.7005756491900001</c:v>
                </c:pt>
                <c:pt idx="24221">
                  <c:v>7.8497408237800004</c:v>
                </c:pt>
                <c:pt idx="24222">
                  <c:v>7.4704942475299996</c:v>
                </c:pt>
                <c:pt idx="24223">
                  <c:v>7.79720896224</c:v>
                </c:pt>
                <c:pt idx="24224">
                  <c:v>7.7796821970799996</c:v>
                </c:pt>
                <c:pt idx="24225">
                  <c:v>7.8195800565300004</c:v>
                </c:pt>
                <c:pt idx="24226">
                  <c:v>7.7046206831499999</c:v>
                </c:pt>
                <c:pt idx="24227">
                  <c:v>7.5132260311100003</c:v>
                </c:pt>
                <c:pt idx="24228">
                  <c:v>7.3584014772600002</c:v>
                </c:pt>
                <c:pt idx="24229">
                  <c:v>7.3751805720299997</c:v>
                </c:pt>
                <c:pt idx="24230">
                  <c:v>7.3719714180200002</c:v>
                </c:pt>
                <c:pt idx="24231">
                  <c:v>7.24172112736</c:v>
                </c:pt>
                <c:pt idx="24232">
                  <c:v>7.2183914162900003</c:v>
                </c:pt>
                <c:pt idx="24233">
                  <c:v>7.3174833264999997</c:v>
                </c:pt>
                <c:pt idx="24234">
                  <c:v>7.2261923262499996</c:v>
                </c:pt>
                <c:pt idx="24235">
                  <c:v>7.4500783251099998</c:v>
                </c:pt>
                <c:pt idx="24236">
                  <c:v>8.2292112708299996</c:v>
                </c:pt>
                <c:pt idx="24237">
                  <c:v>8.6721848559300003</c:v>
                </c:pt>
                <c:pt idx="24238">
                  <c:v>8.2119611718600005</c:v>
                </c:pt>
                <c:pt idx="24239">
                  <c:v>7.7093710695800004</c:v>
                </c:pt>
                <c:pt idx="24240">
                  <c:v>7.2731820675299996</c:v>
                </c:pt>
                <c:pt idx="24241">
                  <c:v>7.1402097408799996</c:v>
                </c:pt>
                <c:pt idx="24242">
                  <c:v>7.7048848891699997</c:v>
                </c:pt>
                <c:pt idx="24243">
                  <c:v>7.7234977490999999</c:v>
                </c:pt>
                <c:pt idx="24244">
                  <c:v>7.4180897898699998</c:v>
                </c:pt>
                <c:pt idx="24245">
                  <c:v>7.6274700700000002</c:v>
                </c:pt>
                <c:pt idx="24246">
                  <c:v>7.7777440363699997</c:v>
                </c:pt>
                <c:pt idx="24247">
                  <c:v>7.9660653571799998</c:v>
                </c:pt>
                <c:pt idx="24248">
                  <c:v>7.9079612743199998</c:v>
                </c:pt>
                <c:pt idx="24249">
                  <c:v>7.8157056103600002</c:v>
                </c:pt>
                <c:pt idx="24250">
                  <c:v>7.7283073786700003</c:v>
                </c:pt>
                <c:pt idx="24251">
                  <c:v>7.6245774490400002</c:v>
                </c:pt>
                <c:pt idx="24252">
                  <c:v>7.6051889042100003</c:v>
                </c:pt>
                <c:pt idx="24253">
                  <c:v>7.6744612595700001</c:v>
                </c:pt>
                <c:pt idx="24254">
                  <c:v>7.7780133631400004</c:v>
                </c:pt>
                <c:pt idx="24255">
                  <c:v>7.82823673508</c:v>
                </c:pt>
                <c:pt idx="24256">
                  <c:v>7.71806060764</c:v>
                </c:pt>
                <c:pt idx="24257">
                  <c:v>7.7597315792000003</c:v>
                </c:pt>
                <c:pt idx="24258">
                  <c:v>7.7271447656400003</c:v>
                </c:pt>
                <c:pt idx="24259">
                  <c:v>7.8439705246700004</c:v>
                </c:pt>
                <c:pt idx="24260">
                  <c:v>8.1483504403399998</c:v>
                </c:pt>
                <c:pt idx="24261">
                  <c:v>8.3709103788399997</c:v>
                </c:pt>
                <c:pt idx="24262">
                  <c:v>8.4036771912599999</c:v>
                </c:pt>
                <c:pt idx="24263">
                  <c:v>8.2078644597900006</c:v>
                </c:pt>
                <c:pt idx="24264">
                  <c:v>8.2538508681299998</c:v>
                </c:pt>
                <c:pt idx="24265">
                  <c:v>7.9866857392900004</c:v>
                </c:pt>
                <c:pt idx="24266">
                  <c:v>8.0530133841799998</c:v>
                </c:pt>
                <c:pt idx="24267">
                  <c:v>7.9680851381500002</c:v>
                </c:pt>
                <c:pt idx="24268">
                  <c:v>7.8828617974400004</c:v>
                </c:pt>
                <c:pt idx="24269">
                  <c:v>8.1757621813100005</c:v>
                </c:pt>
                <c:pt idx="24270">
                  <c:v>8.2380487890099996</c:v>
                </c:pt>
                <c:pt idx="24271">
                  <c:v>8.0819704730499993</c:v>
                </c:pt>
                <c:pt idx="24272">
                  <c:v>7.99504681221</c:v>
                </c:pt>
                <c:pt idx="24273">
                  <c:v>7.8825956652500002</c:v>
                </c:pt>
                <c:pt idx="24274">
                  <c:v>7.8244674025299998</c:v>
                </c:pt>
                <c:pt idx="24275">
                  <c:v>7.8394807104600002</c:v>
                </c:pt>
                <c:pt idx="24276">
                  <c:v>7.7385656683999997</c:v>
                </c:pt>
                <c:pt idx="24277">
                  <c:v>7.5098577305900003</c:v>
                </c:pt>
                <c:pt idx="24278">
                  <c:v>7.3255637888600003</c:v>
                </c:pt>
                <c:pt idx="24279">
                  <c:v>7.2607467774899996</c:v>
                </c:pt>
                <c:pt idx="24280">
                  <c:v>7.3564591874699996</c:v>
                </c:pt>
                <c:pt idx="24281">
                  <c:v>7.3773768558699997</c:v>
                </c:pt>
                <c:pt idx="24282">
                  <c:v>7.3900202116799996</c:v>
                </c:pt>
                <c:pt idx="24283">
                  <c:v>7.4156118513599996</c:v>
                </c:pt>
                <c:pt idx="24284">
                  <c:v>7.5814694842000003</c:v>
                </c:pt>
                <c:pt idx="24285">
                  <c:v>7.8092192756800003</c:v>
                </c:pt>
                <c:pt idx="24286">
                  <c:v>7.9414735619999997</c:v>
                </c:pt>
                <c:pt idx="24287">
                  <c:v>8.0956993612900003</c:v>
                </c:pt>
                <c:pt idx="24288">
                  <c:v>8.3465750564499999</c:v>
                </c:pt>
                <c:pt idx="24289">
                  <c:v>8.5050705450099997</c:v>
                </c:pt>
                <c:pt idx="24290">
                  <c:v>8.3769955645599996</c:v>
                </c:pt>
                <c:pt idx="24291">
                  <c:v>8.0862199094299996</c:v>
                </c:pt>
                <c:pt idx="24292">
                  <c:v>7.8972396372500002</c:v>
                </c:pt>
                <c:pt idx="24293">
                  <c:v>7.7754318929400004</c:v>
                </c:pt>
                <c:pt idx="24294">
                  <c:v>7.5499321695899999</c:v>
                </c:pt>
                <c:pt idx="24295">
                  <c:v>7.40998295165</c:v>
                </c:pt>
                <c:pt idx="24296">
                  <c:v>7.2579439993400001</c:v>
                </c:pt>
                <c:pt idx="24297">
                  <c:v>7.0128593905400001</c:v>
                </c:pt>
                <c:pt idx="24298">
                  <c:v>6.9719718021199997</c:v>
                </c:pt>
                <c:pt idx="24299">
                  <c:v>6.9478840332800003</c:v>
                </c:pt>
                <c:pt idx="24300">
                  <c:v>6.9458040680700002</c:v>
                </c:pt>
                <c:pt idx="24301">
                  <c:v>6.9352864806900003</c:v>
                </c:pt>
                <c:pt idx="24302">
                  <c:v>6.8505106510899996</c:v>
                </c:pt>
                <c:pt idx="24303">
                  <c:v>6.89148030486</c:v>
                </c:pt>
                <c:pt idx="24304">
                  <c:v>6.8200044282799999</c:v>
                </c:pt>
                <c:pt idx="24305">
                  <c:v>6.7603895102799996</c:v>
                </c:pt>
                <c:pt idx="24306">
                  <c:v>6.5192673729599999</c:v>
                </c:pt>
                <c:pt idx="24307">
                  <c:v>6.6541846999000001</c:v>
                </c:pt>
                <c:pt idx="24308">
                  <c:v>6.6560052108900001</c:v>
                </c:pt>
                <c:pt idx="24309">
                  <c:v>6.67012330877</c:v>
                </c:pt>
                <c:pt idx="24310">
                  <c:v>6.5994454810900001</c:v>
                </c:pt>
                <c:pt idx="24311">
                  <c:v>6.6127086097400003</c:v>
                </c:pt>
                <c:pt idx="24312">
                  <c:v>6.7562964911499996</c:v>
                </c:pt>
                <c:pt idx="24313">
                  <c:v>6.86991429438</c:v>
                </c:pt>
                <c:pt idx="24314">
                  <c:v>6.8380514562999997</c:v>
                </c:pt>
                <c:pt idx="24315">
                  <c:v>6.8468052825700001</c:v>
                </c:pt>
                <c:pt idx="24316">
                  <c:v>6.9130936499200004</c:v>
                </c:pt>
                <c:pt idx="24317">
                  <c:v>6.66767382966</c:v>
                </c:pt>
                <c:pt idx="24318">
                  <c:v>6.9870938176299999</c:v>
                </c:pt>
                <c:pt idx="24319">
                  <c:v>6.9637804721399998</c:v>
                </c:pt>
                <c:pt idx="24320">
                  <c:v>6.6693046046099997</c:v>
                </c:pt>
                <c:pt idx="24321">
                  <c:v>6.6646891657299996</c:v>
                </c:pt>
                <c:pt idx="24322">
                  <c:v>6.6027434117499997</c:v>
                </c:pt>
                <c:pt idx="24323">
                  <c:v>6.3483805173099999</c:v>
                </c:pt>
                <c:pt idx="24324">
                  <c:v>6.1196080328900004</c:v>
                </c:pt>
                <c:pt idx="24325">
                  <c:v>6.1341028399999997</c:v>
                </c:pt>
                <c:pt idx="24326">
                  <c:v>6.3754450947999999</c:v>
                </c:pt>
                <c:pt idx="24327">
                  <c:v>6.3243421431</c:v>
                </c:pt>
                <c:pt idx="24328">
                  <c:v>6.3787567494199999</c:v>
                </c:pt>
                <c:pt idx="24329">
                  <c:v>6.3102269691300004</c:v>
                </c:pt>
                <c:pt idx="24330">
                  <c:v>6.4087918666599997</c:v>
                </c:pt>
                <c:pt idx="24331">
                  <c:v>6.55589710956</c:v>
                </c:pt>
                <c:pt idx="24332">
                  <c:v>6.7803673886500002</c:v>
                </c:pt>
                <c:pt idx="24333">
                  <c:v>7.0334814706</c:v>
                </c:pt>
                <c:pt idx="24334">
                  <c:v>7.2982885938099997</c:v>
                </c:pt>
                <c:pt idx="24335">
                  <c:v>7.5886902584999998</c:v>
                </c:pt>
                <c:pt idx="24336">
                  <c:v>7.7561649501899996</c:v>
                </c:pt>
                <c:pt idx="24337">
                  <c:v>7.8638771800200002</c:v>
                </c:pt>
                <c:pt idx="24338">
                  <c:v>7.8837760804499997</c:v>
                </c:pt>
                <c:pt idx="24339">
                  <c:v>7.6404334232600002</c:v>
                </c:pt>
                <c:pt idx="24340">
                  <c:v>7.4994114140099999</c:v>
                </c:pt>
                <c:pt idx="24341">
                  <c:v>7.78929480536</c:v>
                </c:pt>
                <c:pt idx="24342">
                  <c:v>7.7298595347200001</c:v>
                </c:pt>
                <c:pt idx="24343">
                  <c:v>7.4785340964499998</c:v>
                </c:pt>
                <c:pt idx="24344">
                  <c:v>7.3493520428499997</c:v>
                </c:pt>
                <c:pt idx="24345">
                  <c:v>7.2103265707000004</c:v>
                </c:pt>
                <c:pt idx="24346">
                  <c:v>7.0482782722900001</c:v>
                </c:pt>
                <c:pt idx="24347">
                  <c:v>6.9818866600099998</c:v>
                </c:pt>
                <c:pt idx="24348">
                  <c:v>6.86505603159</c:v>
                </c:pt>
                <c:pt idx="24349">
                  <c:v>6.7132078758500002</c:v>
                </c:pt>
                <c:pt idx="24350">
                  <c:v>6.5278297154300002</c:v>
                </c:pt>
                <c:pt idx="24351">
                  <c:v>6.5074228389100002</c:v>
                </c:pt>
                <c:pt idx="24352">
                  <c:v>6.4447688004000003</c:v>
                </c:pt>
                <c:pt idx="24353">
                  <c:v>6.3557910689000003</c:v>
                </c:pt>
                <c:pt idx="24354">
                  <c:v>6.1243007979900002</c:v>
                </c:pt>
                <c:pt idx="24355">
                  <c:v>5.9501826911300002</c:v>
                </c:pt>
                <c:pt idx="24356">
                  <c:v>6.1825939453499998</c:v>
                </c:pt>
                <c:pt idx="24357">
                  <c:v>6.4847943905700003</c:v>
                </c:pt>
                <c:pt idx="24358">
                  <c:v>6.99539300086</c:v>
                </c:pt>
                <c:pt idx="24359">
                  <c:v>7.3739839841799997</c:v>
                </c:pt>
                <c:pt idx="24360">
                  <c:v>7.0747003829099997</c:v>
                </c:pt>
                <c:pt idx="24361">
                  <c:v>6.84718501553</c:v>
                </c:pt>
                <c:pt idx="24362">
                  <c:v>6.4177410394500001</c:v>
                </c:pt>
                <c:pt idx="24363">
                  <c:v>6.3247844533500004</c:v>
                </c:pt>
                <c:pt idx="24364">
                  <c:v>6.4928329624699996</c:v>
                </c:pt>
                <c:pt idx="24365">
                  <c:v>6.6806388330999997</c:v>
                </c:pt>
                <c:pt idx="24366">
                  <c:v>6.7029074812499996</c:v>
                </c:pt>
                <c:pt idx="24367">
                  <c:v>6.9064890195800004</c:v>
                </c:pt>
                <c:pt idx="24368">
                  <c:v>6.9071621844899997</c:v>
                </c:pt>
                <c:pt idx="24369">
                  <c:v>6.8055553225700001</c:v>
                </c:pt>
                <c:pt idx="24370">
                  <c:v>6.8912669853599997</c:v>
                </c:pt>
                <c:pt idx="24371">
                  <c:v>6.8549707071799997</c:v>
                </c:pt>
                <c:pt idx="24372">
                  <c:v>6.8693972408499997</c:v>
                </c:pt>
                <c:pt idx="24373">
                  <c:v>6.8600190329000004</c:v>
                </c:pt>
                <c:pt idx="24374">
                  <c:v>6.9273373425899996</c:v>
                </c:pt>
                <c:pt idx="24375">
                  <c:v>6.9239663599299996</c:v>
                </c:pt>
                <c:pt idx="24376">
                  <c:v>6.7542640397799998</c:v>
                </c:pt>
                <c:pt idx="24377">
                  <c:v>6.6193457022100004</c:v>
                </c:pt>
                <c:pt idx="24378">
                  <c:v>6.4455348705200004</c:v>
                </c:pt>
                <c:pt idx="24379">
                  <c:v>6.3816512383299999</c:v>
                </c:pt>
                <c:pt idx="24380">
                  <c:v>6.5112692013100002</c:v>
                </c:pt>
                <c:pt idx="24381">
                  <c:v>6.7185144120400002</c:v>
                </c:pt>
                <c:pt idx="24382">
                  <c:v>7.0768646999999998</c:v>
                </c:pt>
                <c:pt idx="24383">
                  <c:v>7.5465051118500002</c:v>
                </c:pt>
                <c:pt idx="24384">
                  <c:v>6.7761905328200003</c:v>
                </c:pt>
                <c:pt idx="24385">
                  <c:v>6.4939630744799999</c:v>
                </c:pt>
                <c:pt idx="24386">
                  <c:v>6.1876644880300002</c:v>
                </c:pt>
                <c:pt idx="24387">
                  <c:v>5.8717570597300002</c:v>
                </c:pt>
                <c:pt idx="24388">
                  <c:v>6.2613278918599997</c:v>
                </c:pt>
                <c:pt idx="24389">
                  <c:v>6.1264517964399996</c:v>
                </c:pt>
                <c:pt idx="24390">
                  <c:v>6.5540952785900002</c:v>
                </c:pt>
                <c:pt idx="24391">
                  <c:v>6.8605046228199997</c:v>
                </c:pt>
                <c:pt idx="24392">
                  <c:v>6.6677248226200003</c:v>
                </c:pt>
                <c:pt idx="24393">
                  <c:v>6.4306985568100004</c:v>
                </c:pt>
                <c:pt idx="24394">
                  <c:v>6.2449736372600002</c:v>
                </c:pt>
                <c:pt idx="24395">
                  <c:v>6.1700330221700002</c:v>
                </c:pt>
                <c:pt idx="24396">
                  <c:v>6.1446165334399998</c:v>
                </c:pt>
                <c:pt idx="24397">
                  <c:v>5.9626798821399998</c:v>
                </c:pt>
                <c:pt idx="24398">
                  <c:v>6.0462003491100003</c:v>
                </c:pt>
                <c:pt idx="24399">
                  <c:v>6.1550410577000001</c:v>
                </c:pt>
                <c:pt idx="24400">
                  <c:v>6.3091415399299997</c:v>
                </c:pt>
                <c:pt idx="24401">
                  <c:v>6.4675862547299996</c:v>
                </c:pt>
                <c:pt idx="24402">
                  <c:v>6.5407628326399996</c:v>
                </c:pt>
                <c:pt idx="24403">
                  <c:v>6.5779592734700003</c:v>
                </c:pt>
                <c:pt idx="24404">
                  <c:v>6.6534081407499999</c:v>
                </c:pt>
                <c:pt idx="24405">
                  <c:v>6.7449279745200004</c:v>
                </c:pt>
                <c:pt idx="24406">
                  <c:v>6.7911681258999996</c:v>
                </c:pt>
                <c:pt idx="24407">
                  <c:v>6.9079778166799999</c:v>
                </c:pt>
                <c:pt idx="24408">
                  <c:v>6.9737962185000004</c:v>
                </c:pt>
                <c:pt idx="24409">
                  <c:v>6.99742933907</c:v>
                </c:pt>
                <c:pt idx="24410">
                  <c:v>7.0887973043299999</c:v>
                </c:pt>
                <c:pt idx="24411">
                  <c:v>7.1750044040800001</c:v>
                </c:pt>
                <c:pt idx="24412">
                  <c:v>7.1899338622100002</c:v>
                </c:pt>
                <c:pt idx="24413">
                  <c:v>7.2183577011600004</c:v>
                </c:pt>
                <c:pt idx="24414">
                  <c:v>7.1087417580199999</c:v>
                </c:pt>
                <c:pt idx="24415">
                  <c:v>6.9082913640300001</c:v>
                </c:pt>
                <c:pt idx="24416">
                  <c:v>6.7653595511400004</c:v>
                </c:pt>
                <c:pt idx="24417">
                  <c:v>6.9633081495900004</c:v>
                </c:pt>
                <c:pt idx="24418">
                  <c:v>6.9779314171299998</c:v>
                </c:pt>
                <c:pt idx="24419">
                  <c:v>6.9832961652499996</c:v>
                </c:pt>
                <c:pt idx="24420">
                  <c:v>6.9878582118599999</c:v>
                </c:pt>
                <c:pt idx="24421">
                  <c:v>7.0139119934599998</c:v>
                </c:pt>
                <c:pt idx="24422">
                  <c:v>7.1588571648999997</c:v>
                </c:pt>
                <c:pt idx="24423">
                  <c:v>7.1235357108099997</c:v>
                </c:pt>
                <c:pt idx="24424">
                  <c:v>7.1348358145799997</c:v>
                </c:pt>
                <c:pt idx="24425">
                  <c:v>7.1612878634700001</c:v>
                </c:pt>
                <c:pt idx="24426">
                  <c:v>7.2212833224499997</c:v>
                </c:pt>
                <c:pt idx="24427">
                  <c:v>7.2849145118400003</c:v>
                </c:pt>
                <c:pt idx="24428">
                  <c:v>7.4681204031900004</c:v>
                </c:pt>
                <c:pt idx="24429">
                  <c:v>7.8089067014499998</c:v>
                </c:pt>
                <c:pt idx="24430">
                  <c:v>8.0370167698300001</c:v>
                </c:pt>
                <c:pt idx="24431">
                  <c:v>8.3348503126400004</c:v>
                </c:pt>
                <c:pt idx="24432">
                  <c:v>8.5789760030100002</c:v>
                </c:pt>
                <c:pt idx="24433">
                  <c:v>8.9239130429499998</c:v>
                </c:pt>
                <c:pt idx="24434">
                  <c:v>9.1492422616999995</c:v>
                </c:pt>
                <c:pt idx="24435">
                  <c:v>9.0080280628199993</c:v>
                </c:pt>
                <c:pt idx="24436">
                  <c:v>8.9052837029200003</c:v>
                </c:pt>
                <c:pt idx="24437">
                  <c:v>8.8644962068299993</c:v>
                </c:pt>
                <c:pt idx="24438">
                  <c:v>8.8224635975800005</c:v>
                </c:pt>
                <c:pt idx="24439">
                  <c:v>8.8308077058500007</c:v>
                </c:pt>
                <c:pt idx="24440">
                  <c:v>8.9401264702100001</c:v>
                </c:pt>
                <c:pt idx="24441">
                  <c:v>8.9329875501899991</c:v>
                </c:pt>
                <c:pt idx="24442">
                  <c:v>8.8074474581899995</c:v>
                </c:pt>
                <c:pt idx="24443">
                  <c:v>8.7980677955599997</c:v>
                </c:pt>
                <c:pt idx="24444">
                  <c:v>8.8442059901299999</c:v>
                </c:pt>
                <c:pt idx="24445">
                  <c:v>8.8786907943699998</c:v>
                </c:pt>
                <c:pt idx="24446">
                  <c:v>9.0543755364299994</c:v>
                </c:pt>
                <c:pt idx="24447">
                  <c:v>9.1309512008099993</c:v>
                </c:pt>
                <c:pt idx="24448">
                  <c:v>9.2266428777300007</c:v>
                </c:pt>
                <c:pt idx="24449">
                  <c:v>9.2785494773499995</c:v>
                </c:pt>
                <c:pt idx="24450">
                  <c:v>9.3660441198500006</c:v>
                </c:pt>
                <c:pt idx="24451">
                  <c:v>9.4847593987900005</c:v>
                </c:pt>
                <c:pt idx="24452">
                  <c:v>9.53388516499</c:v>
                </c:pt>
                <c:pt idx="24453">
                  <c:v>9.7630838224600005</c:v>
                </c:pt>
                <c:pt idx="24454">
                  <c:v>10.0074771995</c:v>
                </c:pt>
                <c:pt idx="24455">
                  <c:v>8.7631200749900007</c:v>
                </c:pt>
                <c:pt idx="24456">
                  <c:v>7.8153861812200001</c:v>
                </c:pt>
                <c:pt idx="24457">
                  <c:v>7.4620284910799999</c:v>
                </c:pt>
                <c:pt idx="24458">
                  <c:v>7.6224403576600004</c:v>
                </c:pt>
                <c:pt idx="24459">
                  <c:v>7.4583320031099998</c:v>
                </c:pt>
                <c:pt idx="24460">
                  <c:v>7.2124236291199999</c:v>
                </c:pt>
                <c:pt idx="24461">
                  <c:v>6.8234930922199997</c:v>
                </c:pt>
                <c:pt idx="24462">
                  <c:v>6.92600447482</c:v>
                </c:pt>
                <c:pt idx="24463">
                  <c:v>7.0889890964699998</c:v>
                </c:pt>
                <c:pt idx="24464">
                  <c:v>7.5114742436600004</c:v>
                </c:pt>
                <c:pt idx="24465">
                  <c:v>7.67409879565</c:v>
                </c:pt>
                <c:pt idx="24466">
                  <c:v>8.1804913427900008</c:v>
                </c:pt>
                <c:pt idx="24467">
                  <c:v>8.3267237672400007</c:v>
                </c:pt>
                <c:pt idx="24468">
                  <c:v>8.36077242016</c:v>
                </c:pt>
                <c:pt idx="24469">
                  <c:v>8.4717860200399997</c:v>
                </c:pt>
                <c:pt idx="24470">
                  <c:v>8.6836288436500002</c:v>
                </c:pt>
                <c:pt idx="24471">
                  <c:v>8.9065846770300006</c:v>
                </c:pt>
                <c:pt idx="24472">
                  <c:v>9.1237548741700003</c:v>
                </c:pt>
                <c:pt idx="24473">
                  <c:v>9.2640164471900004</c:v>
                </c:pt>
                <c:pt idx="24474">
                  <c:v>9.3260025978299996</c:v>
                </c:pt>
                <c:pt idx="24475">
                  <c:v>9.4726946395600002</c:v>
                </c:pt>
                <c:pt idx="24476">
                  <c:v>9.6114986480999995</c:v>
                </c:pt>
                <c:pt idx="24477">
                  <c:v>9.6960235998600002</c:v>
                </c:pt>
                <c:pt idx="24478">
                  <c:v>9.7416637558500003</c:v>
                </c:pt>
                <c:pt idx="24479">
                  <c:v>9.92958131384</c:v>
                </c:pt>
                <c:pt idx="24480">
                  <c:v>10.2365325125</c:v>
                </c:pt>
                <c:pt idx="24481">
                  <c:v>10.469259346699999</c:v>
                </c:pt>
                <c:pt idx="24482">
                  <c:v>9.9547649410600005</c:v>
                </c:pt>
                <c:pt idx="24483">
                  <c:v>9.1455360354599993</c:v>
                </c:pt>
                <c:pt idx="24484">
                  <c:v>9.0383430446100004</c:v>
                </c:pt>
                <c:pt idx="24485">
                  <c:v>8.7476066686999996</c:v>
                </c:pt>
                <c:pt idx="24486">
                  <c:v>8.3058791709699999</c:v>
                </c:pt>
                <c:pt idx="24487">
                  <c:v>7.9991315609800004</c:v>
                </c:pt>
                <c:pt idx="24488">
                  <c:v>8.1312122272699998</c:v>
                </c:pt>
                <c:pt idx="24489">
                  <c:v>8.1418056389799993</c:v>
                </c:pt>
                <c:pt idx="24490">
                  <c:v>8.1677719484000004</c:v>
                </c:pt>
                <c:pt idx="24491">
                  <c:v>8.1207151391500005</c:v>
                </c:pt>
                <c:pt idx="24492">
                  <c:v>7.9231833032000001</c:v>
                </c:pt>
                <c:pt idx="24493">
                  <c:v>7.6844279529600001</c:v>
                </c:pt>
                <c:pt idx="24494">
                  <c:v>7.6485180929799998</c:v>
                </c:pt>
                <c:pt idx="24495">
                  <c:v>7.6219366515999996</c:v>
                </c:pt>
                <c:pt idx="24496">
                  <c:v>7.8155097607400004</c:v>
                </c:pt>
                <c:pt idx="24497">
                  <c:v>8.0236156862900003</c:v>
                </c:pt>
                <c:pt idx="24498">
                  <c:v>8.1897011768300008</c:v>
                </c:pt>
                <c:pt idx="24499">
                  <c:v>8.1881575005799991</c:v>
                </c:pt>
                <c:pt idx="24500">
                  <c:v>8.0096867676399999</c:v>
                </c:pt>
                <c:pt idx="24501">
                  <c:v>8.4156730252400003</c:v>
                </c:pt>
                <c:pt idx="24502">
                  <c:v>8.76022419295</c:v>
                </c:pt>
                <c:pt idx="24503">
                  <c:v>8.0728384679600005</c:v>
                </c:pt>
                <c:pt idx="24504">
                  <c:v>7.74352534305</c:v>
                </c:pt>
                <c:pt idx="24505">
                  <c:v>7.7398882581999997</c:v>
                </c:pt>
                <c:pt idx="24506">
                  <c:v>8.0554532739799996</c:v>
                </c:pt>
                <c:pt idx="24507">
                  <c:v>8.1870549846100005</c:v>
                </c:pt>
                <c:pt idx="24508">
                  <c:v>8.4251881487299993</c:v>
                </c:pt>
                <c:pt idx="24509">
                  <c:v>8.6994491962399998</c:v>
                </c:pt>
                <c:pt idx="24510">
                  <c:v>8.5979097922300003</c:v>
                </c:pt>
                <c:pt idx="24511">
                  <c:v>8.6655129499200001</c:v>
                </c:pt>
                <c:pt idx="24512">
                  <c:v>8.6378029543999997</c:v>
                </c:pt>
                <c:pt idx="24513">
                  <c:v>8.5519240389599993</c:v>
                </c:pt>
                <c:pt idx="24514">
                  <c:v>8.5673258842200006</c:v>
                </c:pt>
                <c:pt idx="24515">
                  <c:v>8.60261482668</c:v>
                </c:pt>
                <c:pt idx="24516">
                  <c:v>8.6424414011999993</c:v>
                </c:pt>
                <c:pt idx="24517">
                  <c:v>8.85253404963</c:v>
                </c:pt>
                <c:pt idx="24518">
                  <c:v>8.7176889963199997</c:v>
                </c:pt>
                <c:pt idx="24519">
                  <c:v>8.7105554785300008</c:v>
                </c:pt>
                <c:pt idx="24520">
                  <c:v>8.6846812769700001</c:v>
                </c:pt>
                <c:pt idx="24521">
                  <c:v>8.7139461773899995</c:v>
                </c:pt>
                <c:pt idx="24522">
                  <c:v>8.7673456267399992</c:v>
                </c:pt>
                <c:pt idx="24523">
                  <c:v>8.9038984399000007</c:v>
                </c:pt>
                <c:pt idx="24524">
                  <c:v>9.1140110247199999</c:v>
                </c:pt>
                <c:pt idx="24525">
                  <c:v>9.5620164363699995</c:v>
                </c:pt>
                <c:pt idx="24526">
                  <c:v>9.6563199059800002</c:v>
                </c:pt>
                <c:pt idx="24527">
                  <c:v>9.8106088967599998</c:v>
                </c:pt>
                <c:pt idx="24528">
                  <c:v>9.8678340923099999</c:v>
                </c:pt>
                <c:pt idx="24529">
                  <c:v>9.5272075231700004</c:v>
                </c:pt>
                <c:pt idx="24530">
                  <c:v>9.5173893105400005</c:v>
                </c:pt>
                <c:pt idx="24531">
                  <c:v>9.6317152175099991</c:v>
                </c:pt>
                <c:pt idx="24532">
                  <c:v>9.5671277397899992</c:v>
                </c:pt>
                <c:pt idx="24533">
                  <c:v>9.4398822118299996</c:v>
                </c:pt>
                <c:pt idx="24534">
                  <c:v>9.3917767911399999</c:v>
                </c:pt>
                <c:pt idx="24535">
                  <c:v>9.3242635188000005</c:v>
                </c:pt>
                <c:pt idx="24536">
                  <c:v>9.3670193530700008</c:v>
                </c:pt>
                <c:pt idx="24537">
                  <c:v>9.45309103542</c:v>
                </c:pt>
                <c:pt idx="24538">
                  <c:v>9.5809268555399996</c:v>
                </c:pt>
                <c:pt idx="24539">
                  <c:v>9.8085605134999998</c:v>
                </c:pt>
                <c:pt idx="24540">
                  <c:v>10.0862632321</c:v>
                </c:pt>
                <c:pt idx="24541">
                  <c:v>10.2591909373</c:v>
                </c:pt>
                <c:pt idx="24542">
                  <c:v>10.4427061423</c:v>
                </c:pt>
                <c:pt idx="24543">
                  <c:v>10.538018381100001</c:v>
                </c:pt>
                <c:pt idx="24544">
                  <c:v>10.5310593572</c:v>
                </c:pt>
                <c:pt idx="24545">
                  <c:v>10.5423830542</c:v>
                </c:pt>
                <c:pt idx="24546">
                  <c:v>10.4816717249</c:v>
                </c:pt>
                <c:pt idx="24547">
                  <c:v>10.3644104634</c:v>
                </c:pt>
                <c:pt idx="24548">
                  <c:v>10.0194605701</c:v>
                </c:pt>
                <c:pt idx="24549">
                  <c:v>9.8678998879800002</c:v>
                </c:pt>
                <c:pt idx="24550">
                  <c:v>9.9131062368399991</c:v>
                </c:pt>
                <c:pt idx="24551">
                  <c:v>9.8896626874100004</c:v>
                </c:pt>
                <c:pt idx="24552">
                  <c:v>10.000649877900001</c:v>
                </c:pt>
                <c:pt idx="24553">
                  <c:v>10.1174570836</c:v>
                </c:pt>
                <c:pt idx="24554">
                  <c:v>10.2398464028</c:v>
                </c:pt>
                <c:pt idx="24555">
                  <c:v>10.2215549701</c:v>
                </c:pt>
                <c:pt idx="24556">
                  <c:v>10.0988623007</c:v>
                </c:pt>
                <c:pt idx="24557">
                  <c:v>9.8990732642000001</c:v>
                </c:pt>
                <c:pt idx="24558">
                  <c:v>9.6791951975699995</c:v>
                </c:pt>
                <c:pt idx="24559">
                  <c:v>9.6792552610799998</c:v>
                </c:pt>
                <c:pt idx="24560">
                  <c:v>9.5771452242899997</c:v>
                </c:pt>
                <c:pt idx="24561">
                  <c:v>9.4208879768500005</c:v>
                </c:pt>
                <c:pt idx="24562">
                  <c:v>9.3456459345499994</c:v>
                </c:pt>
                <c:pt idx="24563">
                  <c:v>9.1965827608800002</c:v>
                </c:pt>
                <c:pt idx="24564">
                  <c:v>9.2544036397399996</c:v>
                </c:pt>
                <c:pt idx="24565">
                  <c:v>9.6224455062899992</c:v>
                </c:pt>
                <c:pt idx="24566">
                  <c:v>9.60919777328</c:v>
                </c:pt>
                <c:pt idx="24567">
                  <c:v>9.3848205317800009</c:v>
                </c:pt>
                <c:pt idx="24568">
                  <c:v>9.2781933145500002</c:v>
                </c:pt>
                <c:pt idx="24569">
                  <c:v>9.1711217761100006</c:v>
                </c:pt>
                <c:pt idx="24570">
                  <c:v>9.2878925271899995</c:v>
                </c:pt>
                <c:pt idx="24571">
                  <c:v>9.3703432745100006</c:v>
                </c:pt>
                <c:pt idx="24572">
                  <c:v>9.4216536491700005</c:v>
                </c:pt>
                <c:pt idx="24573">
                  <c:v>9.3431679984000002</c:v>
                </c:pt>
                <c:pt idx="24574">
                  <c:v>9.3685209735299999</c:v>
                </c:pt>
                <c:pt idx="24575">
                  <c:v>9.6021294763699991</c:v>
                </c:pt>
                <c:pt idx="24576">
                  <c:v>9.8790820632000003</c:v>
                </c:pt>
                <c:pt idx="24577">
                  <c:v>10.0195933836</c:v>
                </c:pt>
                <c:pt idx="24578">
                  <c:v>10.025352252099999</c:v>
                </c:pt>
                <c:pt idx="24579">
                  <c:v>10.075439044099999</c:v>
                </c:pt>
                <c:pt idx="24580">
                  <c:v>10.0675116722</c:v>
                </c:pt>
                <c:pt idx="24581">
                  <c:v>10.063548235800001</c:v>
                </c:pt>
                <c:pt idx="24582">
                  <c:v>9.9967669365499994</c:v>
                </c:pt>
                <c:pt idx="24583">
                  <c:v>9.9305427454600004</c:v>
                </c:pt>
                <c:pt idx="24584">
                  <c:v>9.9502249834899992</c:v>
                </c:pt>
                <c:pt idx="24585">
                  <c:v>9.7334314191200004</c:v>
                </c:pt>
                <c:pt idx="24586">
                  <c:v>8.9719480532600002</c:v>
                </c:pt>
                <c:pt idx="24587">
                  <c:v>8.6221811383800002</c:v>
                </c:pt>
                <c:pt idx="24588">
                  <c:v>8.1693432089800009</c:v>
                </c:pt>
                <c:pt idx="24589">
                  <c:v>7.8504267112199999</c:v>
                </c:pt>
                <c:pt idx="24590">
                  <c:v>7.6141659943400004</c:v>
                </c:pt>
                <c:pt idx="24591">
                  <c:v>7.4812203792099998</c:v>
                </c:pt>
                <c:pt idx="24592">
                  <c:v>7.42756963169</c:v>
                </c:pt>
                <c:pt idx="24593">
                  <c:v>7.2795204667400002</c:v>
                </c:pt>
                <c:pt idx="24594">
                  <c:v>7.0493726352100001</c:v>
                </c:pt>
                <c:pt idx="24595">
                  <c:v>6.9240784789000003</c:v>
                </c:pt>
                <c:pt idx="24596">
                  <c:v>6.5376801880100004</c:v>
                </c:pt>
                <c:pt idx="24597">
                  <c:v>5.8249703532700003</c:v>
                </c:pt>
                <c:pt idx="24598">
                  <c:v>5.0432115699400004</c:v>
                </c:pt>
                <c:pt idx="24599">
                  <c:v>4.90919275162</c:v>
                </c:pt>
                <c:pt idx="24600">
                  <c:v>4.6043001027199999</c:v>
                </c:pt>
                <c:pt idx="24601">
                  <c:v>4.3202460481199996</c:v>
                </c:pt>
                <c:pt idx="24602">
                  <c:v>4.3700954870000004</c:v>
                </c:pt>
                <c:pt idx="24603">
                  <c:v>4.3547074230199998</c:v>
                </c:pt>
                <c:pt idx="24604">
                  <c:v>4.3760277091999997</c:v>
                </c:pt>
                <c:pt idx="24605">
                  <c:v>4.5393098515099997</c:v>
                </c:pt>
                <c:pt idx="24606">
                  <c:v>4.75442177526</c:v>
                </c:pt>
                <c:pt idx="24607">
                  <c:v>4.9264514774099997</c:v>
                </c:pt>
                <c:pt idx="24608">
                  <c:v>5.0175608013500002</c:v>
                </c:pt>
                <c:pt idx="24609">
                  <c:v>5.1127465211500001</c:v>
                </c:pt>
                <c:pt idx="24610">
                  <c:v>5.1801065568000002</c:v>
                </c:pt>
                <c:pt idx="24611">
                  <c:v>5.2038457816300001</c:v>
                </c:pt>
                <c:pt idx="24612">
                  <c:v>5.2230949789099999</c:v>
                </c:pt>
                <c:pt idx="24613">
                  <c:v>5.0783395011400003</c:v>
                </c:pt>
                <c:pt idx="24614">
                  <c:v>5.0466843932499996</c:v>
                </c:pt>
                <c:pt idx="24615">
                  <c:v>4.8656468296600002</c:v>
                </c:pt>
                <c:pt idx="24616">
                  <c:v>4.8523414646900003</c:v>
                </c:pt>
                <c:pt idx="24617">
                  <c:v>4.9484250308900002</c:v>
                </c:pt>
                <c:pt idx="24618">
                  <c:v>5.0611893988799999</c:v>
                </c:pt>
                <c:pt idx="24619">
                  <c:v>5.1646082832199998</c:v>
                </c:pt>
                <c:pt idx="24620">
                  <c:v>5.3862901149400004</c:v>
                </c:pt>
                <c:pt idx="24621">
                  <c:v>5.7314540642700003</c:v>
                </c:pt>
                <c:pt idx="24622">
                  <c:v>5.5327899146700004</c:v>
                </c:pt>
                <c:pt idx="24623">
                  <c:v>5.3941288146100002</c:v>
                </c:pt>
                <c:pt idx="24624">
                  <c:v>5.5248557866599999</c:v>
                </c:pt>
                <c:pt idx="24625">
                  <c:v>5.0955674950800001</c:v>
                </c:pt>
                <c:pt idx="24626">
                  <c:v>5.09205178751</c:v>
                </c:pt>
                <c:pt idx="24627">
                  <c:v>5.1588568352399999</c:v>
                </c:pt>
                <c:pt idx="24628">
                  <c:v>4.8047799067200003</c:v>
                </c:pt>
                <c:pt idx="24629">
                  <c:v>5.0695596073400004</c:v>
                </c:pt>
                <c:pt idx="24630">
                  <c:v>5.4764878634</c:v>
                </c:pt>
                <c:pt idx="24631">
                  <c:v>5.8419844662899996</c:v>
                </c:pt>
                <c:pt idx="24632">
                  <c:v>6.0177172007799999</c:v>
                </c:pt>
                <c:pt idx="24633">
                  <c:v>6.2802483476499997</c:v>
                </c:pt>
                <c:pt idx="24634">
                  <c:v>6.3555631126799996</c:v>
                </c:pt>
                <c:pt idx="24635">
                  <c:v>6.4691015536699998</c:v>
                </c:pt>
                <c:pt idx="24636">
                  <c:v>6.5326267709200003</c:v>
                </c:pt>
                <c:pt idx="24637">
                  <c:v>6.4241006185099998</c:v>
                </c:pt>
                <c:pt idx="24638">
                  <c:v>6.3266558428400002</c:v>
                </c:pt>
                <c:pt idx="24639">
                  <c:v>6.3115183021899997</c:v>
                </c:pt>
                <c:pt idx="24640">
                  <c:v>6.4573006955799999</c:v>
                </c:pt>
                <c:pt idx="24641">
                  <c:v>6.6331840463000002</c:v>
                </c:pt>
                <c:pt idx="24642">
                  <c:v>6.6429201436099996</c:v>
                </c:pt>
                <c:pt idx="24643">
                  <c:v>6.4992351365800003</c:v>
                </c:pt>
                <c:pt idx="24644">
                  <c:v>6.6183213794700002</c:v>
                </c:pt>
                <c:pt idx="24645">
                  <c:v>6.8613655768799999</c:v>
                </c:pt>
                <c:pt idx="24646">
                  <c:v>7.102400491</c:v>
                </c:pt>
                <c:pt idx="24647">
                  <c:v>6.89321793467</c:v>
                </c:pt>
                <c:pt idx="24648">
                  <c:v>6.8641305664900001</c:v>
                </c:pt>
                <c:pt idx="24649">
                  <c:v>6.5908611185400003</c:v>
                </c:pt>
                <c:pt idx="24650">
                  <c:v>6.5633743023199997</c:v>
                </c:pt>
                <c:pt idx="24651">
                  <c:v>6.8259051231600001</c:v>
                </c:pt>
                <c:pt idx="24652">
                  <c:v>7.1677303959099996</c:v>
                </c:pt>
                <c:pt idx="24653">
                  <c:v>7.24786326085</c:v>
                </c:pt>
                <c:pt idx="24654">
                  <c:v>7.3420057226799997</c:v>
                </c:pt>
                <c:pt idx="24655">
                  <c:v>7.3749040530299999</c:v>
                </c:pt>
                <c:pt idx="24656">
                  <c:v>7.3730813052600004</c:v>
                </c:pt>
                <c:pt idx="24657">
                  <c:v>7.2529117483099999</c:v>
                </c:pt>
                <c:pt idx="24658">
                  <c:v>7.0395771295799996</c:v>
                </c:pt>
                <c:pt idx="24659">
                  <c:v>6.8418999782899999</c:v>
                </c:pt>
                <c:pt idx="24660">
                  <c:v>6.6903951155700003</c:v>
                </c:pt>
                <c:pt idx="24661">
                  <c:v>6.4657569544999998</c:v>
                </c:pt>
                <c:pt idx="24662">
                  <c:v>6.25837848873</c:v>
                </c:pt>
                <c:pt idx="24663">
                  <c:v>6.05748908228</c:v>
                </c:pt>
                <c:pt idx="24664">
                  <c:v>5.8840994260499997</c:v>
                </c:pt>
                <c:pt idx="24665">
                  <c:v>5.8101054838900001</c:v>
                </c:pt>
                <c:pt idx="24666">
                  <c:v>5.7380092875299997</c:v>
                </c:pt>
                <c:pt idx="24667">
                  <c:v>5.6773827926899996</c:v>
                </c:pt>
                <c:pt idx="24668">
                  <c:v>5.7613547094699999</c:v>
                </c:pt>
                <c:pt idx="24669">
                  <c:v>5.7503595240200003</c:v>
                </c:pt>
                <c:pt idx="24670">
                  <c:v>5.2697455211499999</c:v>
                </c:pt>
                <c:pt idx="24671">
                  <c:v>5.1058947288100001</c:v>
                </c:pt>
                <c:pt idx="24672">
                  <c:v>5.0865368016000003</c:v>
                </c:pt>
                <c:pt idx="24673">
                  <c:v>5.27782858514</c:v>
                </c:pt>
                <c:pt idx="24674">
                  <c:v>5.2173265171900001</c:v>
                </c:pt>
                <c:pt idx="24675">
                  <c:v>5.1796612169899996</c:v>
                </c:pt>
                <c:pt idx="24676">
                  <c:v>4.96857218298</c:v>
                </c:pt>
                <c:pt idx="24677">
                  <c:v>4.9094877590200001</c:v>
                </c:pt>
                <c:pt idx="24678">
                  <c:v>4.9060150729899998</c:v>
                </c:pt>
                <c:pt idx="24679">
                  <c:v>4.9069479776899998</c:v>
                </c:pt>
                <c:pt idx="24680">
                  <c:v>4.88876266746</c:v>
                </c:pt>
                <c:pt idx="24681">
                  <c:v>4.8625624008799999</c:v>
                </c:pt>
                <c:pt idx="24682">
                  <c:v>4.8418801719599998</c:v>
                </c:pt>
                <c:pt idx="24683">
                  <c:v>4.7909451502399998</c:v>
                </c:pt>
                <c:pt idx="24684">
                  <c:v>4.7636051479799999</c:v>
                </c:pt>
                <c:pt idx="24685">
                  <c:v>4.7904459151000003</c:v>
                </c:pt>
                <c:pt idx="24686">
                  <c:v>4.7260016894200003</c:v>
                </c:pt>
                <c:pt idx="24687">
                  <c:v>4.5953820842099997</c:v>
                </c:pt>
                <c:pt idx="24688">
                  <c:v>4.4921334793699996</c:v>
                </c:pt>
                <c:pt idx="24689">
                  <c:v>4.3660891496999996</c:v>
                </c:pt>
                <c:pt idx="24690">
                  <c:v>4.3013606377900002</c:v>
                </c:pt>
                <c:pt idx="24691">
                  <c:v>4.44226262922</c:v>
                </c:pt>
                <c:pt idx="24692">
                  <c:v>4.6410920763199996</c:v>
                </c:pt>
                <c:pt idx="24693">
                  <c:v>4.8593526556900004</c:v>
                </c:pt>
                <c:pt idx="24694">
                  <c:v>4.8004559008200003</c:v>
                </c:pt>
                <c:pt idx="24695">
                  <c:v>4.3373276939299998</c:v>
                </c:pt>
                <c:pt idx="24696">
                  <c:v>3.8639775056099999</c:v>
                </c:pt>
                <c:pt idx="24697">
                  <c:v>4.1534353935399997</c:v>
                </c:pt>
                <c:pt idx="24698">
                  <c:v>3.98154187529</c:v>
                </c:pt>
                <c:pt idx="24699">
                  <c:v>3.8422578254599999</c:v>
                </c:pt>
                <c:pt idx="24700">
                  <c:v>3.8201209130499998</c:v>
                </c:pt>
                <c:pt idx="24701">
                  <c:v>4.1015565837199999</c:v>
                </c:pt>
                <c:pt idx="24702">
                  <c:v>4.3107507596600003</c:v>
                </c:pt>
                <c:pt idx="24703">
                  <c:v>4.2989033406099999</c:v>
                </c:pt>
                <c:pt idx="24704">
                  <c:v>4.2152956425300001</c:v>
                </c:pt>
                <c:pt idx="24705">
                  <c:v>4.16627835186</c:v>
                </c:pt>
                <c:pt idx="24706">
                  <c:v>4.1066492547799998</c:v>
                </c:pt>
                <c:pt idx="24707">
                  <c:v>4.1620587702999998</c:v>
                </c:pt>
                <c:pt idx="24708">
                  <c:v>4.1955790100500003</c:v>
                </c:pt>
                <c:pt idx="24709">
                  <c:v>4.6093401359900001</c:v>
                </c:pt>
                <c:pt idx="24710">
                  <c:v>4.1993645938000004</c:v>
                </c:pt>
                <c:pt idx="24711">
                  <c:v>4.0334849937600001</c:v>
                </c:pt>
                <c:pt idx="24712">
                  <c:v>3.9395666083199998</c:v>
                </c:pt>
                <c:pt idx="24713">
                  <c:v>3.82105663357</c:v>
                </c:pt>
                <c:pt idx="24714">
                  <c:v>3.7160346100499999</c:v>
                </c:pt>
                <c:pt idx="24715">
                  <c:v>3.73251676774</c:v>
                </c:pt>
                <c:pt idx="24716">
                  <c:v>3.8525669869099999</c:v>
                </c:pt>
                <c:pt idx="24717">
                  <c:v>4.1018303851100004</c:v>
                </c:pt>
                <c:pt idx="24718">
                  <c:v>4.1780871824299997</c:v>
                </c:pt>
                <c:pt idx="24719">
                  <c:v>4.0563774411700004</c:v>
                </c:pt>
                <c:pt idx="24720">
                  <c:v>4.4982671282900002</c:v>
                </c:pt>
                <c:pt idx="24721">
                  <c:v>4.9135571707199999</c:v>
                </c:pt>
                <c:pt idx="24722">
                  <c:v>5.00690398415</c:v>
                </c:pt>
                <c:pt idx="24723">
                  <c:v>4.9426630763999997</c:v>
                </c:pt>
                <c:pt idx="24724">
                  <c:v>4.9913856748100001</c:v>
                </c:pt>
                <c:pt idx="24725">
                  <c:v>5.1484450071900003</c:v>
                </c:pt>
                <c:pt idx="24726">
                  <c:v>5.1445504301599998</c:v>
                </c:pt>
                <c:pt idx="24727">
                  <c:v>5.03644500432</c:v>
                </c:pt>
                <c:pt idx="24728">
                  <c:v>4.9461269483899999</c:v>
                </c:pt>
                <c:pt idx="24729">
                  <c:v>4.8293864525899997</c:v>
                </c:pt>
                <c:pt idx="24730">
                  <c:v>4.7239945485500003</c:v>
                </c:pt>
                <c:pt idx="24731">
                  <c:v>4.6413684217300002</c:v>
                </c:pt>
                <c:pt idx="24732">
                  <c:v>4.55366543348</c:v>
                </c:pt>
                <c:pt idx="24733">
                  <c:v>4.64420320254</c:v>
                </c:pt>
                <c:pt idx="24734">
                  <c:v>4.6289545691300003</c:v>
                </c:pt>
                <c:pt idx="24735">
                  <c:v>4.5165612400399997</c:v>
                </c:pt>
                <c:pt idx="24736">
                  <c:v>4.5573495936099997</c:v>
                </c:pt>
                <c:pt idx="24737">
                  <c:v>4.5356930991700004</c:v>
                </c:pt>
                <c:pt idx="24738">
                  <c:v>4.4882668568000001</c:v>
                </c:pt>
                <c:pt idx="24739">
                  <c:v>4.4627886722700003</c:v>
                </c:pt>
                <c:pt idx="24740">
                  <c:v>4.5754750838699998</c:v>
                </c:pt>
                <c:pt idx="24741">
                  <c:v>4.5047878050200003</c:v>
                </c:pt>
                <c:pt idx="24742">
                  <c:v>4.4662729864299999</c:v>
                </c:pt>
                <c:pt idx="24743">
                  <c:v>4.3862377237099999</c:v>
                </c:pt>
                <c:pt idx="24744">
                  <c:v>4.4674466403300004</c:v>
                </c:pt>
                <c:pt idx="24745">
                  <c:v>4.5450944548900001</c:v>
                </c:pt>
                <c:pt idx="24746">
                  <c:v>4.4751842131800004</c:v>
                </c:pt>
                <c:pt idx="24747">
                  <c:v>4.4944286885200002</c:v>
                </c:pt>
                <c:pt idx="24748">
                  <c:v>4.5423528613200004</c:v>
                </c:pt>
                <c:pt idx="24749">
                  <c:v>4.5011131516700003</c:v>
                </c:pt>
                <c:pt idx="24750">
                  <c:v>4.4662121639899999</c:v>
                </c:pt>
                <c:pt idx="24751">
                  <c:v>4.4431899678300004</c:v>
                </c:pt>
                <c:pt idx="24752">
                  <c:v>4.3971748266999997</c:v>
                </c:pt>
                <c:pt idx="24753">
                  <c:v>4.1551234909300003</c:v>
                </c:pt>
                <c:pt idx="24754">
                  <c:v>4.0554934436699996</c:v>
                </c:pt>
                <c:pt idx="24755">
                  <c:v>4.0265173738</c:v>
                </c:pt>
                <c:pt idx="24756">
                  <c:v>4.1028965527899999</c:v>
                </c:pt>
                <c:pt idx="24757">
                  <c:v>4.2357100371399996</c:v>
                </c:pt>
                <c:pt idx="24758">
                  <c:v>4.24259003401</c:v>
                </c:pt>
                <c:pt idx="24759">
                  <c:v>4.1607615747300004</c:v>
                </c:pt>
                <c:pt idx="24760">
                  <c:v>4.07945209887</c:v>
                </c:pt>
                <c:pt idx="24761">
                  <c:v>4.0166133725900002</c:v>
                </c:pt>
                <c:pt idx="24762">
                  <c:v>4.0306737638900003</c:v>
                </c:pt>
                <c:pt idx="24763">
                  <c:v>4.1631318478899999</c:v>
                </c:pt>
                <c:pt idx="24764">
                  <c:v>4.2558471044599999</c:v>
                </c:pt>
                <c:pt idx="24765">
                  <c:v>4.3623778566700002</c:v>
                </c:pt>
                <c:pt idx="24766">
                  <c:v>4.5133234333400001</c:v>
                </c:pt>
                <c:pt idx="24767">
                  <c:v>4.6530381581800002</c:v>
                </c:pt>
                <c:pt idx="24768">
                  <c:v>4.7818113901499997</c:v>
                </c:pt>
                <c:pt idx="24769">
                  <c:v>4.8986607386100003</c:v>
                </c:pt>
                <c:pt idx="24770">
                  <c:v>4.8463721629199998</c:v>
                </c:pt>
                <c:pt idx="24771">
                  <c:v>4.7040156534299999</c:v>
                </c:pt>
                <c:pt idx="24772">
                  <c:v>4.7331339779799997</c:v>
                </c:pt>
                <c:pt idx="24773">
                  <c:v>4.7074533398399998</c:v>
                </c:pt>
                <c:pt idx="24774">
                  <c:v>4.6058228503500001</c:v>
                </c:pt>
                <c:pt idx="24775">
                  <c:v>4.45372236528</c:v>
                </c:pt>
                <c:pt idx="24776">
                  <c:v>4.2253571047799996</c:v>
                </c:pt>
                <c:pt idx="24777">
                  <c:v>4.0718581980500002</c:v>
                </c:pt>
                <c:pt idx="24778">
                  <c:v>4.0099871739999999</c:v>
                </c:pt>
                <c:pt idx="24779">
                  <c:v>3.8953407968599998</c:v>
                </c:pt>
                <c:pt idx="24780">
                  <c:v>3.7854975840399998</c:v>
                </c:pt>
                <c:pt idx="24781">
                  <c:v>3.7214701686699998</c:v>
                </c:pt>
                <c:pt idx="24782">
                  <c:v>3.64583916522</c:v>
                </c:pt>
                <c:pt idx="24783">
                  <c:v>3.5512732429299998</c:v>
                </c:pt>
                <c:pt idx="24784">
                  <c:v>3.5542117697900002</c:v>
                </c:pt>
                <c:pt idx="24785">
                  <c:v>3.4290611695000002</c:v>
                </c:pt>
                <c:pt idx="24786">
                  <c:v>3.5024682616399998</c:v>
                </c:pt>
                <c:pt idx="24787">
                  <c:v>3.5405975154</c:v>
                </c:pt>
                <c:pt idx="24788">
                  <c:v>3.5773630870900002</c:v>
                </c:pt>
                <c:pt idx="24789">
                  <c:v>3.5432543018899998</c:v>
                </c:pt>
                <c:pt idx="24790">
                  <c:v>3.4954120455100002</c:v>
                </c:pt>
                <c:pt idx="24791">
                  <c:v>3.5597099816600002</c:v>
                </c:pt>
                <c:pt idx="24792">
                  <c:v>3.5425387311000001</c:v>
                </c:pt>
                <c:pt idx="24793">
                  <c:v>3.54774717977</c:v>
                </c:pt>
                <c:pt idx="24794">
                  <c:v>3.5639375366900001</c:v>
                </c:pt>
                <c:pt idx="24795">
                  <c:v>3.6923756265800001</c:v>
                </c:pt>
                <c:pt idx="24796">
                  <c:v>3.8983657055699998</c:v>
                </c:pt>
                <c:pt idx="24797">
                  <c:v>3.9425673051399999</c:v>
                </c:pt>
                <c:pt idx="24798">
                  <c:v>3.9954826043799998</c:v>
                </c:pt>
                <c:pt idx="24799">
                  <c:v>3.8920490892299999</c:v>
                </c:pt>
                <c:pt idx="24800">
                  <c:v>3.8433588040000002</c:v>
                </c:pt>
                <c:pt idx="24801">
                  <c:v>3.9075410368900001</c:v>
                </c:pt>
                <c:pt idx="24802">
                  <c:v>3.9644058524300001</c:v>
                </c:pt>
                <c:pt idx="24803">
                  <c:v>3.9244708378099999</c:v>
                </c:pt>
                <c:pt idx="24804">
                  <c:v>3.9353320033000001</c:v>
                </c:pt>
                <c:pt idx="24805">
                  <c:v>3.9272182237900002</c:v>
                </c:pt>
                <c:pt idx="24806">
                  <c:v>3.9219517234299999</c:v>
                </c:pt>
                <c:pt idx="24807">
                  <c:v>4.02960471978</c:v>
                </c:pt>
                <c:pt idx="24808">
                  <c:v>4.0694609097600001</c:v>
                </c:pt>
                <c:pt idx="24809">
                  <c:v>4.0799957856500004</c:v>
                </c:pt>
                <c:pt idx="24810">
                  <c:v>4.0526461009999997</c:v>
                </c:pt>
                <c:pt idx="24811">
                  <c:v>3.95291892879</c:v>
                </c:pt>
                <c:pt idx="24812">
                  <c:v>4.03245744053</c:v>
                </c:pt>
                <c:pt idx="24813">
                  <c:v>4.2289647994599999</c:v>
                </c:pt>
                <c:pt idx="24814">
                  <c:v>4.1073002883800003</c:v>
                </c:pt>
                <c:pt idx="24815">
                  <c:v>4.2587915613399998</c:v>
                </c:pt>
                <c:pt idx="24816">
                  <c:v>4.6171734612900002</c:v>
                </c:pt>
                <c:pt idx="24817">
                  <c:v>4.9853299938899998</c:v>
                </c:pt>
                <c:pt idx="24818">
                  <c:v>4.9083759687899997</c:v>
                </c:pt>
                <c:pt idx="24819">
                  <c:v>4.9996226606900001</c:v>
                </c:pt>
                <c:pt idx="24820">
                  <c:v>5.2340292070399999</c:v>
                </c:pt>
                <c:pt idx="24821">
                  <c:v>5.2918784414699997</c:v>
                </c:pt>
                <c:pt idx="24822">
                  <c:v>5.3013567513000002</c:v>
                </c:pt>
                <c:pt idx="24823">
                  <c:v>5.2940641234200001</c:v>
                </c:pt>
                <c:pt idx="24824">
                  <c:v>5.2777922293900001</c:v>
                </c:pt>
                <c:pt idx="24825">
                  <c:v>5.2840263993200001</c:v>
                </c:pt>
                <c:pt idx="24826">
                  <c:v>5.3603764112699999</c:v>
                </c:pt>
                <c:pt idx="24827">
                  <c:v>5.2768119071799999</c:v>
                </c:pt>
                <c:pt idx="24828">
                  <c:v>5.2222640784800003</c:v>
                </c:pt>
                <c:pt idx="24829">
                  <c:v>5.2065757539600002</c:v>
                </c:pt>
                <c:pt idx="24830">
                  <c:v>5.18658846762</c:v>
                </c:pt>
                <c:pt idx="24831">
                  <c:v>5.19746346207</c:v>
                </c:pt>
                <c:pt idx="24832">
                  <c:v>5.1831306897399996</c:v>
                </c:pt>
                <c:pt idx="24833">
                  <c:v>5.1339314115899999</c:v>
                </c:pt>
                <c:pt idx="24834">
                  <c:v>5.0472810051600003</c:v>
                </c:pt>
                <c:pt idx="24835">
                  <c:v>4.9733906451500003</c:v>
                </c:pt>
                <c:pt idx="24836">
                  <c:v>4.9710124233400004</c:v>
                </c:pt>
                <c:pt idx="24837">
                  <c:v>5.0326112598400004</c:v>
                </c:pt>
                <c:pt idx="24838">
                  <c:v>5.0297207475799999</c:v>
                </c:pt>
                <c:pt idx="24839">
                  <c:v>4.89809120427</c:v>
                </c:pt>
                <c:pt idx="24840">
                  <c:v>4.7725041371300003</c:v>
                </c:pt>
                <c:pt idx="24841">
                  <c:v>4.7996917438700004</c:v>
                </c:pt>
                <c:pt idx="24842">
                  <c:v>4.8507583907500003</c:v>
                </c:pt>
                <c:pt idx="24843">
                  <c:v>4.90003853295</c:v>
                </c:pt>
                <c:pt idx="24844">
                  <c:v>4.8992029207099996</c:v>
                </c:pt>
                <c:pt idx="24845">
                  <c:v>4.9496235893099998</c:v>
                </c:pt>
                <c:pt idx="24846">
                  <c:v>4.9594702069899999</c:v>
                </c:pt>
                <c:pt idx="24847">
                  <c:v>4.9679840599</c:v>
                </c:pt>
                <c:pt idx="24848">
                  <c:v>5.0098055244599999</c:v>
                </c:pt>
                <c:pt idx="24849">
                  <c:v>5.1885331270100004</c:v>
                </c:pt>
                <c:pt idx="24850">
                  <c:v>5.4573595627699998</c:v>
                </c:pt>
                <c:pt idx="24851">
                  <c:v>5.60080528729</c:v>
                </c:pt>
                <c:pt idx="24852">
                  <c:v>5.7499005287399996</c:v>
                </c:pt>
                <c:pt idx="24853">
                  <c:v>5.7414279840200004</c:v>
                </c:pt>
                <c:pt idx="24854">
                  <c:v>5.6845052745600002</c:v>
                </c:pt>
                <c:pt idx="24855">
                  <c:v>5.69980773225</c:v>
                </c:pt>
                <c:pt idx="24856">
                  <c:v>5.77381935978</c:v>
                </c:pt>
                <c:pt idx="24857">
                  <c:v>5.8485219760199998</c:v>
                </c:pt>
                <c:pt idx="24858">
                  <c:v>5.9785347491599996</c:v>
                </c:pt>
                <c:pt idx="24859">
                  <c:v>6.3208892867299999</c:v>
                </c:pt>
                <c:pt idx="24860">
                  <c:v>6.5202961367099999</c:v>
                </c:pt>
                <c:pt idx="24861">
                  <c:v>6.5833553162099996</c:v>
                </c:pt>
                <c:pt idx="24862">
                  <c:v>6.7276009820000002</c:v>
                </c:pt>
                <c:pt idx="24863">
                  <c:v>6.8846173290800001</c:v>
                </c:pt>
                <c:pt idx="24864">
                  <c:v>7.0287971403</c:v>
                </c:pt>
                <c:pt idx="24865">
                  <c:v>7.1204128557299997</c:v>
                </c:pt>
                <c:pt idx="24866">
                  <c:v>7.1036992718</c:v>
                </c:pt>
                <c:pt idx="24867">
                  <c:v>7.0741696837600001</c:v>
                </c:pt>
                <c:pt idx="24868">
                  <c:v>7.0615876562200004</c:v>
                </c:pt>
                <c:pt idx="24869">
                  <c:v>7.0266245630700004</c:v>
                </c:pt>
                <c:pt idx="24870">
                  <c:v>6.9938239529699997</c:v>
                </c:pt>
                <c:pt idx="24871">
                  <c:v>6.9413181360499996</c:v>
                </c:pt>
                <c:pt idx="24872">
                  <c:v>6.8739312968900004</c:v>
                </c:pt>
                <c:pt idx="24873">
                  <c:v>6.7869993258600001</c:v>
                </c:pt>
                <c:pt idx="24874">
                  <c:v>6.7173729302699998</c:v>
                </c:pt>
                <c:pt idx="24875">
                  <c:v>6.6586844674099996</c:v>
                </c:pt>
                <c:pt idx="24876">
                  <c:v>6.60078213243</c:v>
                </c:pt>
                <c:pt idx="24877">
                  <c:v>6.5497553500999999</c:v>
                </c:pt>
                <c:pt idx="24878">
                  <c:v>6.50915666577</c:v>
                </c:pt>
                <c:pt idx="24879">
                  <c:v>6.4780442089500001</c:v>
                </c:pt>
                <c:pt idx="24880">
                  <c:v>6.4736423044600002</c:v>
                </c:pt>
                <c:pt idx="24881">
                  <c:v>6.57708059587</c:v>
                </c:pt>
                <c:pt idx="24882">
                  <c:v>6.6696294796400002</c:v>
                </c:pt>
                <c:pt idx="24883">
                  <c:v>6.8859543195199997</c:v>
                </c:pt>
                <c:pt idx="24884">
                  <c:v>7.2781491619700001</c:v>
                </c:pt>
                <c:pt idx="24885">
                  <c:v>7.5142172110700001</c:v>
                </c:pt>
                <c:pt idx="24886">
                  <c:v>7.6979070734999997</c:v>
                </c:pt>
                <c:pt idx="24887">
                  <c:v>7.6793152580199999</c:v>
                </c:pt>
                <c:pt idx="24888">
                  <c:v>7.6899175850699999</c:v>
                </c:pt>
                <c:pt idx="24889">
                  <c:v>7.7098059756600001</c:v>
                </c:pt>
                <c:pt idx="24890">
                  <c:v>7.56338103602</c:v>
                </c:pt>
                <c:pt idx="24891">
                  <c:v>7.4246622005200003</c:v>
                </c:pt>
                <c:pt idx="24892">
                  <c:v>7.1383344944099996</c:v>
                </c:pt>
                <c:pt idx="24893">
                  <c:v>6.93272550948</c:v>
                </c:pt>
                <c:pt idx="24894">
                  <c:v>7.0613545584499997</c:v>
                </c:pt>
                <c:pt idx="24895">
                  <c:v>6.8930917302500001</c:v>
                </c:pt>
                <c:pt idx="24896">
                  <c:v>6.60597395925</c:v>
                </c:pt>
                <c:pt idx="24897">
                  <c:v>6.5029596945100003</c:v>
                </c:pt>
                <c:pt idx="24898">
                  <c:v>6.3441301241300003</c:v>
                </c:pt>
                <c:pt idx="24899">
                  <c:v>6.3359726604100004</c:v>
                </c:pt>
                <c:pt idx="24900">
                  <c:v>6.0745703340399997</c:v>
                </c:pt>
                <c:pt idx="24901">
                  <c:v>5.9389424964800002</c:v>
                </c:pt>
                <c:pt idx="24902">
                  <c:v>6.03072938598</c:v>
                </c:pt>
                <c:pt idx="24903">
                  <c:v>6.1038857772600004</c:v>
                </c:pt>
                <c:pt idx="24904">
                  <c:v>6.2147040068999999</c:v>
                </c:pt>
                <c:pt idx="24905">
                  <c:v>6.3660766011599996</c:v>
                </c:pt>
                <c:pt idx="24906">
                  <c:v>6.5433304106300003</c:v>
                </c:pt>
                <c:pt idx="24907">
                  <c:v>6.6900254372500001</c:v>
                </c:pt>
                <c:pt idx="24908">
                  <c:v>6.77515830883</c:v>
                </c:pt>
                <c:pt idx="24909">
                  <c:v>7.0770612315400001</c:v>
                </c:pt>
                <c:pt idx="24910">
                  <c:v>6.7561011463499998</c:v>
                </c:pt>
                <c:pt idx="24911">
                  <c:v>6.5607958380699998</c:v>
                </c:pt>
                <c:pt idx="24912">
                  <c:v>6.3527565313599998</c:v>
                </c:pt>
                <c:pt idx="24913">
                  <c:v>6.4124618705399996</c:v>
                </c:pt>
                <c:pt idx="24914">
                  <c:v>6.4186320222099997</c:v>
                </c:pt>
                <c:pt idx="24915">
                  <c:v>6.6743044177500002</c:v>
                </c:pt>
                <c:pt idx="24916">
                  <c:v>6.8592020557</c:v>
                </c:pt>
                <c:pt idx="24917">
                  <c:v>6.8983327609099998</c:v>
                </c:pt>
                <c:pt idx="24918">
                  <c:v>6.7899007021999997</c:v>
                </c:pt>
                <c:pt idx="24919">
                  <c:v>6.4947883109799998</c:v>
                </c:pt>
                <c:pt idx="24920">
                  <c:v>6.1904752323799999</c:v>
                </c:pt>
                <c:pt idx="24921">
                  <c:v>6.2599650783899996</c:v>
                </c:pt>
                <c:pt idx="24922">
                  <c:v>6.3244607018099996</c:v>
                </c:pt>
                <c:pt idx="24923">
                  <c:v>6.3491502320300004</c:v>
                </c:pt>
                <c:pt idx="24924">
                  <c:v>6.1847850950399996</c:v>
                </c:pt>
                <c:pt idx="24925">
                  <c:v>6.1597749526700003</c:v>
                </c:pt>
                <c:pt idx="24926">
                  <c:v>6.19520159082</c:v>
                </c:pt>
                <c:pt idx="24927">
                  <c:v>6.2527667132499998</c:v>
                </c:pt>
                <c:pt idx="24928">
                  <c:v>6.2333832472899999</c:v>
                </c:pt>
                <c:pt idx="24929">
                  <c:v>6.1547518501200003</c:v>
                </c:pt>
                <c:pt idx="24930">
                  <c:v>6.0361856624800003</c:v>
                </c:pt>
                <c:pt idx="24931">
                  <c:v>6.0358099861300003</c:v>
                </c:pt>
                <c:pt idx="24932">
                  <c:v>6.03529753754</c:v>
                </c:pt>
                <c:pt idx="24933">
                  <c:v>6.1133264200399999</c:v>
                </c:pt>
                <c:pt idx="24934">
                  <c:v>6.2354739441099998</c:v>
                </c:pt>
                <c:pt idx="24935">
                  <c:v>6.2910901824399996</c:v>
                </c:pt>
                <c:pt idx="24936">
                  <c:v>6.2506252715299997</c:v>
                </c:pt>
                <c:pt idx="24937">
                  <c:v>6.3340179267299996</c:v>
                </c:pt>
                <c:pt idx="24938">
                  <c:v>6.3433702178800004</c:v>
                </c:pt>
                <c:pt idx="24939">
                  <c:v>6.1275720545599999</c:v>
                </c:pt>
                <c:pt idx="24940">
                  <c:v>5.9871893653799999</c:v>
                </c:pt>
                <c:pt idx="24941">
                  <c:v>6.0977522896799998</c:v>
                </c:pt>
                <c:pt idx="24942">
                  <c:v>6.2101614613900002</c:v>
                </c:pt>
                <c:pt idx="24943">
                  <c:v>6.2762434535000002</c:v>
                </c:pt>
                <c:pt idx="24944">
                  <c:v>6.3413951289600003</c:v>
                </c:pt>
                <c:pt idx="24945">
                  <c:v>6.3846315737900001</c:v>
                </c:pt>
                <c:pt idx="24946">
                  <c:v>6.4467333783900003</c:v>
                </c:pt>
                <c:pt idx="24947">
                  <c:v>6.4871498512599999</c:v>
                </c:pt>
                <c:pt idx="24948">
                  <c:v>6.2656266915299996</c:v>
                </c:pt>
                <c:pt idx="24949">
                  <c:v>5.7270036935900004</c:v>
                </c:pt>
                <c:pt idx="24950">
                  <c:v>5.4983779336099996</c:v>
                </c:pt>
                <c:pt idx="24951">
                  <c:v>5.3155929631300003</c:v>
                </c:pt>
                <c:pt idx="24952">
                  <c:v>5.33538541329</c:v>
                </c:pt>
                <c:pt idx="24953">
                  <c:v>5.3784046806100001</c:v>
                </c:pt>
                <c:pt idx="24954">
                  <c:v>5.4685571607199996</c:v>
                </c:pt>
                <c:pt idx="24955">
                  <c:v>5.6901119509999996</c:v>
                </c:pt>
                <c:pt idx="24956">
                  <c:v>5.7836511563900004</c:v>
                </c:pt>
                <c:pt idx="24957">
                  <c:v>5.7994971261700003</c:v>
                </c:pt>
                <c:pt idx="24958">
                  <c:v>5.8509121410700002</c:v>
                </c:pt>
                <c:pt idx="24959">
                  <c:v>5.8217865044000003</c:v>
                </c:pt>
                <c:pt idx="24960">
                  <c:v>5.6999273762199998</c:v>
                </c:pt>
                <c:pt idx="24961">
                  <c:v>5.9174733927199998</c:v>
                </c:pt>
                <c:pt idx="24962">
                  <c:v>5.8236609462400004</c:v>
                </c:pt>
                <c:pt idx="24963">
                  <c:v>5.7355146940899999</c:v>
                </c:pt>
                <c:pt idx="24964">
                  <c:v>5.7393354240000001</c:v>
                </c:pt>
                <c:pt idx="24965">
                  <c:v>5.7612607036199996</c:v>
                </c:pt>
                <c:pt idx="24966">
                  <c:v>5.8787388000699998</c:v>
                </c:pt>
                <c:pt idx="24967">
                  <c:v>5.8680106973899999</c:v>
                </c:pt>
                <c:pt idx="24968">
                  <c:v>5.6561139888299996</c:v>
                </c:pt>
                <c:pt idx="24969">
                  <c:v>5.4810224375900001</c:v>
                </c:pt>
                <c:pt idx="24970">
                  <c:v>5.2130195843499996</c:v>
                </c:pt>
                <c:pt idx="24971">
                  <c:v>4.7319089924700002</c:v>
                </c:pt>
                <c:pt idx="24972">
                  <c:v>4.58274672707</c:v>
                </c:pt>
                <c:pt idx="24973">
                  <c:v>4.8142065781200003</c:v>
                </c:pt>
                <c:pt idx="24974">
                  <c:v>5.0196712451599996</c:v>
                </c:pt>
                <c:pt idx="24975">
                  <c:v>5.4266821103999998</c:v>
                </c:pt>
                <c:pt idx="24976">
                  <c:v>5.4683211479700002</c:v>
                </c:pt>
                <c:pt idx="24977">
                  <c:v>5.5499220971699996</c:v>
                </c:pt>
                <c:pt idx="24978">
                  <c:v>5.7266620451500003</c:v>
                </c:pt>
                <c:pt idx="24979">
                  <c:v>5.7507625473399999</c:v>
                </c:pt>
                <c:pt idx="24980">
                  <c:v>5.9924423874899997</c:v>
                </c:pt>
                <c:pt idx="24981">
                  <c:v>6.1694523385200002</c:v>
                </c:pt>
                <c:pt idx="24982">
                  <c:v>5.5861938471699997</c:v>
                </c:pt>
                <c:pt idx="24983">
                  <c:v>4.9132149821700004</c:v>
                </c:pt>
                <c:pt idx="24984">
                  <c:v>4.4139136638899998</c:v>
                </c:pt>
                <c:pt idx="24985">
                  <c:v>4.3527110639800002</c:v>
                </c:pt>
                <c:pt idx="24986">
                  <c:v>4.3142101311300003</c:v>
                </c:pt>
                <c:pt idx="24987">
                  <c:v>4.3030109451399996</c:v>
                </c:pt>
                <c:pt idx="24988">
                  <c:v>4.1018763593900003</c:v>
                </c:pt>
                <c:pt idx="24989">
                  <c:v>4.1655831902599996</c:v>
                </c:pt>
                <c:pt idx="24990">
                  <c:v>4.0964226671999997</c:v>
                </c:pt>
                <c:pt idx="24991">
                  <c:v>4.1984177379799998</c:v>
                </c:pt>
                <c:pt idx="24992">
                  <c:v>4.3253027198499998</c:v>
                </c:pt>
                <c:pt idx="24993">
                  <c:v>4.3089718059099997</c:v>
                </c:pt>
                <c:pt idx="24994">
                  <c:v>4.2053973206200004</c:v>
                </c:pt>
                <c:pt idx="24995">
                  <c:v>4.2704410108999999</c:v>
                </c:pt>
                <c:pt idx="24996">
                  <c:v>4.2785978864300001</c:v>
                </c:pt>
                <c:pt idx="24997">
                  <c:v>4.3156362778900004</c:v>
                </c:pt>
                <c:pt idx="24998">
                  <c:v>4.3032376892600004</c:v>
                </c:pt>
                <c:pt idx="24999">
                  <c:v>4.1998171582300001</c:v>
                </c:pt>
                <c:pt idx="25000">
                  <c:v>4.1289469847199998</c:v>
                </c:pt>
                <c:pt idx="25001">
                  <c:v>4.1320534728</c:v>
                </c:pt>
                <c:pt idx="25002">
                  <c:v>4.1591306218500002</c:v>
                </c:pt>
                <c:pt idx="25003">
                  <c:v>4.1885407698900003</c:v>
                </c:pt>
                <c:pt idx="25004">
                  <c:v>4.2352785209099997</c:v>
                </c:pt>
                <c:pt idx="25005">
                  <c:v>4.2638370016299998</c:v>
                </c:pt>
                <c:pt idx="25006">
                  <c:v>4.2261260242600001</c:v>
                </c:pt>
                <c:pt idx="25007">
                  <c:v>4.1577352683699997</c:v>
                </c:pt>
                <c:pt idx="25008">
                  <c:v>4.1057798368</c:v>
                </c:pt>
                <c:pt idx="25009">
                  <c:v>3.9681660784799999</c:v>
                </c:pt>
                <c:pt idx="25010">
                  <c:v>3.86951976352</c:v>
                </c:pt>
                <c:pt idx="25011">
                  <c:v>3.9341881785499999</c:v>
                </c:pt>
                <c:pt idx="25012">
                  <c:v>4.1867495230499996</c:v>
                </c:pt>
                <c:pt idx="25013">
                  <c:v>4.4619280074300001</c:v>
                </c:pt>
                <c:pt idx="25014">
                  <c:v>4.5956067327100003</c:v>
                </c:pt>
                <c:pt idx="25015">
                  <c:v>5.0713186323099997</c:v>
                </c:pt>
                <c:pt idx="25016">
                  <c:v>5.1607297176899998</c:v>
                </c:pt>
                <c:pt idx="25017">
                  <c:v>5.6265539973600003</c:v>
                </c:pt>
                <c:pt idx="25018">
                  <c:v>5.6964069123599996</c:v>
                </c:pt>
                <c:pt idx="25019">
                  <c:v>5.5701209579400004</c:v>
                </c:pt>
                <c:pt idx="25020">
                  <c:v>5.6943072384900004</c:v>
                </c:pt>
                <c:pt idx="25021">
                  <c:v>5.5415340948700003</c:v>
                </c:pt>
                <c:pt idx="25022">
                  <c:v>5.5108001153700004</c:v>
                </c:pt>
                <c:pt idx="25023">
                  <c:v>5.4592981913800003</c:v>
                </c:pt>
                <c:pt idx="25024">
                  <c:v>5.3508853003199999</c:v>
                </c:pt>
                <c:pt idx="25025">
                  <c:v>5.1831227073999999</c:v>
                </c:pt>
                <c:pt idx="25026">
                  <c:v>5.0228231014000002</c:v>
                </c:pt>
                <c:pt idx="25027">
                  <c:v>4.8721462407100002</c:v>
                </c:pt>
                <c:pt idx="25028">
                  <c:v>4.4396961249500002</c:v>
                </c:pt>
                <c:pt idx="25029">
                  <c:v>3.8612700051800002</c:v>
                </c:pt>
                <c:pt idx="25030">
                  <c:v>3.3423018013000001</c:v>
                </c:pt>
                <c:pt idx="25031">
                  <c:v>3.0098820282199998</c:v>
                </c:pt>
                <c:pt idx="25032">
                  <c:v>2.77131339036</c:v>
                </c:pt>
                <c:pt idx="25033">
                  <c:v>2.5617021926899999</c:v>
                </c:pt>
                <c:pt idx="25034">
                  <c:v>2.4679349019200001</c:v>
                </c:pt>
                <c:pt idx="25035">
                  <c:v>2.60985822017</c:v>
                </c:pt>
                <c:pt idx="25036">
                  <c:v>2.7411586696899999</c:v>
                </c:pt>
                <c:pt idx="25037">
                  <c:v>2.8945517275400001</c:v>
                </c:pt>
                <c:pt idx="25038">
                  <c:v>2.95685939509</c:v>
                </c:pt>
                <c:pt idx="25039">
                  <c:v>2.9696835046799999</c:v>
                </c:pt>
                <c:pt idx="25040">
                  <c:v>3.10802902464</c:v>
                </c:pt>
                <c:pt idx="25041">
                  <c:v>3.4176354263099999</c:v>
                </c:pt>
                <c:pt idx="25042">
                  <c:v>3.5289567118899998</c:v>
                </c:pt>
                <c:pt idx="25043">
                  <c:v>3.4224029711099999</c:v>
                </c:pt>
                <c:pt idx="25044">
                  <c:v>3.4531063251099998</c:v>
                </c:pt>
                <c:pt idx="25045">
                  <c:v>3.4020564923799999</c:v>
                </c:pt>
                <c:pt idx="25046">
                  <c:v>3.3907832990200002</c:v>
                </c:pt>
                <c:pt idx="25047">
                  <c:v>3.3403163792399999</c:v>
                </c:pt>
                <c:pt idx="25048">
                  <c:v>3.2209593557099998</c:v>
                </c:pt>
                <c:pt idx="25049">
                  <c:v>3.1676891812600001</c:v>
                </c:pt>
                <c:pt idx="25050">
                  <c:v>3.1410183314400002</c:v>
                </c:pt>
                <c:pt idx="25051">
                  <c:v>3.0700955728500001</c:v>
                </c:pt>
                <c:pt idx="25052">
                  <c:v>3.1751589450000002</c:v>
                </c:pt>
                <c:pt idx="25053">
                  <c:v>3.3153683420500002</c:v>
                </c:pt>
                <c:pt idx="25054">
                  <c:v>3.42216593738</c:v>
                </c:pt>
                <c:pt idx="25055">
                  <c:v>3.4073616468100001</c:v>
                </c:pt>
                <c:pt idx="25056">
                  <c:v>3.6375270452100001</c:v>
                </c:pt>
                <c:pt idx="25057">
                  <c:v>3.7333802832999998</c:v>
                </c:pt>
                <c:pt idx="25058">
                  <c:v>3.7545374846000001</c:v>
                </c:pt>
                <c:pt idx="25059">
                  <c:v>3.88444237095</c:v>
                </c:pt>
                <c:pt idx="25060">
                  <c:v>4.0354235989199996</c:v>
                </c:pt>
                <c:pt idx="25061">
                  <c:v>4.13746333975</c:v>
                </c:pt>
                <c:pt idx="25062">
                  <c:v>4.25442962244</c:v>
                </c:pt>
                <c:pt idx="25063">
                  <c:v>4.3841414454500001</c:v>
                </c:pt>
                <c:pt idx="25064">
                  <c:v>4.4631258582699997</c:v>
                </c:pt>
                <c:pt idx="25065">
                  <c:v>4.4193270507399998</c:v>
                </c:pt>
                <c:pt idx="25066">
                  <c:v>4.3876917577799999</c:v>
                </c:pt>
                <c:pt idx="25067">
                  <c:v>4.3969626267399997</c:v>
                </c:pt>
                <c:pt idx="25068">
                  <c:v>4.4318349496899998</c:v>
                </c:pt>
                <c:pt idx="25069">
                  <c:v>4.42890332157</c:v>
                </c:pt>
                <c:pt idx="25070">
                  <c:v>4.4450045854600004</c:v>
                </c:pt>
                <c:pt idx="25071">
                  <c:v>4.4162937340199999</c:v>
                </c:pt>
                <c:pt idx="25072">
                  <c:v>4.4411892122600003</c:v>
                </c:pt>
                <c:pt idx="25073">
                  <c:v>4.4398480639100004</c:v>
                </c:pt>
                <c:pt idx="25074">
                  <c:v>4.4985998716299997</c:v>
                </c:pt>
                <c:pt idx="25075">
                  <c:v>4.5914145683500003</c:v>
                </c:pt>
                <c:pt idx="25076">
                  <c:v>4.6693198564399996</c:v>
                </c:pt>
                <c:pt idx="25077">
                  <c:v>4.7311225019299998</c:v>
                </c:pt>
                <c:pt idx="25078">
                  <c:v>4.7538383612299997</c:v>
                </c:pt>
                <c:pt idx="25079">
                  <c:v>4.8568927795399999</c:v>
                </c:pt>
                <c:pt idx="25080">
                  <c:v>4.9863026705899998</c:v>
                </c:pt>
                <c:pt idx="25081">
                  <c:v>5.1401692717499996</c:v>
                </c:pt>
                <c:pt idx="25082">
                  <c:v>5.3496991349799998</c:v>
                </c:pt>
                <c:pt idx="25083">
                  <c:v>5.4711699651699996</c:v>
                </c:pt>
                <c:pt idx="25084">
                  <c:v>5.6138441000899997</c:v>
                </c:pt>
                <c:pt idx="25085">
                  <c:v>5.8990979831199999</c:v>
                </c:pt>
                <c:pt idx="25086">
                  <c:v>5.95677453349</c:v>
                </c:pt>
                <c:pt idx="25087">
                  <c:v>5.9893057163499996</c:v>
                </c:pt>
                <c:pt idx="25088">
                  <c:v>6.0261238207299996</c:v>
                </c:pt>
                <c:pt idx="25089">
                  <c:v>6.0871942387200004</c:v>
                </c:pt>
                <c:pt idx="25090">
                  <c:v>6.1593167265200002</c:v>
                </c:pt>
                <c:pt idx="25091">
                  <c:v>6.4317227079999997</c:v>
                </c:pt>
                <c:pt idx="25092">
                  <c:v>7.0791548249999998</c:v>
                </c:pt>
                <c:pt idx="25093">
                  <c:v>7.1706132279999997</c:v>
                </c:pt>
                <c:pt idx="25094">
                  <c:v>7.2589409290000004</c:v>
                </c:pt>
                <c:pt idx="25095">
                  <c:v>7.3502062260000001</c:v>
                </c:pt>
                <c:pt idx="25096">
                  <c:v>7.5177550960000001</c:v>
                </c:pt>
                <c:pt idx="25097">
                  <c:v>7.7350273960000004</c:v>
                </c:pt>
                <c:pt idx="25098">
                  <c:v>7.8095044229999999</c:v>
                </c:pt>
                <c:pt idx="25099">
                  <c:v>7.7376782850000003</c:v>
                </c:pt>
                <c:pt idx="25100">
                  <c:v>7.479460285</c:v>
                </c:pt>
                <c:pt idx="25101">
                  <c:v>7.3956524569999997</c:v>
                </c:pt>
                <c:pt idx="25102">
                  <c:v>7.0912414359999998</c:v>
                </c:pt>
                <c:pt idx="25103">
                  <c:v>6.6296751970000001</c:v>
                </c:pt>
                <c:pt idx="25104">
                  <c:v>6.5458287220000004</c:v>
                </c:pt>
                <c:pt idx="25105">
                  <c:v>6.6974167089999996</c:v>
                </c:pt>
                <c:pt idx="25106">
                  <c:v>6.3833856969999996</c:v>
                </c:pt>
                <c:pt idx="25107">
                  <c:v>5.9360669980000003</c:v>
                </c:pt>
                <c:pt idx="25108">
                  <c:v>5.8524743040000002</c:v>
                </c:pt>
                <c:pt idx="25109">
                  <c:v>6.1674695650000002</c:v>
                </c:pt>
                <c:pt idx="25110">
                  <c:v>6.0139929969999999</c:v>
                </c:pt>
                <c:pt idx="25111">
                  <c:v>5.9854937540000002</c:v>
                </c:pt>
                <c:pt idx="25112">
                  <c:v>5.7852596629999997</c:v>
                </c:pt>
                <c:pt idx="25113">
                  <c:v>5.6321427640000001</c:v>
                </c:pt>
                <c:pt idx="25114">
                  <c:v>5.7449597480000003</c:v>
                </c:pt>
                <c:pt idx="25115">
                  <c:v>5.5900592739999997</c:v>
                </c:pt>
                <c:pt idx="25116">
                  <c:v>5.4763741870000002</c:v>
                </c:pt>
                <c:pt idx="25117">
                  <c:v>5.3256764780000001</c:v>
                </c:pt>
                <c:pt idx="25118">
                  <c:v>5.3385228580000001</c:v>
                </c:pt>
                <c:pt idx="25119">
                  <c:v>5.3135628449999999</c:v>
                </c:pt>
                <c:pt idx="25120">
                  <c:v>5.2878018149999999</c:v>
                </c:pt>
                <c:pt idx="25121">
                  <c:v>5.3390873680000004</c:v>
                </c:pt>
                <c:pt idx="25122">
                  <c:v>5.3966870089999999</c:v>
                </c:pt>
                <c:pt idx="25123">
                  <c:v>5.4710292020000004</c:v>
                </c:pt>
                <c:pt idx="25124">
                  <c:v>5.6575201509999999</c:v>
                </c:pt>
                <c:pt idx="25125">
                  <c:v>5.7701551330000003</c:v>
                </c:pt>
                <c:pt idx="25126">
                  <c:v>5.1443700919999999</c:v>
                </c:pt>
                <c:pt idx="25127">
                  <c:v>3.975815082</c:v>
                </c:pt>
                <c:pt idx="25128">
                  <c:v>3.6434314329999999</c:v>
                </c:pt>
                <c:pt idx="25129">
                  <c:v>3.5520985079999998</c:v>
                </c:pt>
                <c:pt idx="25130">
                  <c:v>3.5152588530000002</c:v>
                </c:pt>
                <c:pt idx="25131">
                  <c:v>3.501468064</c:v>
                </c:pt>
                <c:pt idx="25132">
                  <c:v>3.7042053130000001</c:v>
                </c:pt>
                <c:pt idx="25133">
                  <c:v>3.9027673250000001</c:v>
                </c:pt>
                <c:pt idx="25134">
                  <c:v>4.0694878619999999</c:v>
                </c:pt>
                <c:pt idx="25135">
                  <c:v>4.2043313109999998</c:v>
                </c:pt>
                <c:pt idx="25136">
                  <c:v>4.1786114410000001</c:v>
                </c:pt>
                <c:pt idx="25137">
                  <c:v>4.1098894589999997</c:v>
                </c:pt>
                <c:pt idx="25138">
                  <c:v>4.190467119</c:v>
                </c:pt>
                <c:pt idx="25139">
                  <c:v>4.6118060249999999</c:v>
                </c:pt>
                <c:pt idx="25140">
                  <c:v>5.140951179</c:v>
                </c:pt>
                <c:pt idx="25141">
                  <c:v>5.4283038670000003</c:v>
                </c:pt>
                <c:pt idx="25142">
                  <c:v>5.4968613590000004</c:v>
                </c:pt>
                <c:pt idx="25143">
                  <c:v>5.5435235780000003</c:v>
                </c:pt>
                <c:pt idx="25144">
                  <c:v>5.6248134969999999</c:v>
                </c:pt>
                <c:pt idx="25145">
                  <c:v>5.7960120679999996</c:v>
                </c:pt>
                <c:pt idx="25146">
                  <c:v>5.8908225950000004</c:v>
                </c:pt>
                <c:pt idx="25147">
                  <c:v>5.8895845329999998</c:v>
                </c:pt>
                <c:pt idx="25148">
                  <c:v>6.1114566259999998</c:v>
                </c:pt>
                <c:pt idx="25149">
                  <c:v>6.7480479879999997</c:v>
                </c:pt>
                <c:pt idx="25150">
                  <c:v>7.2753028659999996</c:v>
                </c:pt>
                <c:pt idx="25151">
                  <c:v>7.5984482890000002</c:v>
                </c:pt>
                <c:pt idx="25152">
                  <c:v>7.6891410850000002</c:v>
                </c:pt>
                <c:pt idx="25153">
                  <c:v>7.7846982130000004</c:v>
                </c:pt>
                <c:pt idx="25154">
                  <c:v>7.8348120239999997</c:v>
                </c:pt>
                <c:pt idx="25155">
                  <c:v>7.8680994289999999</c:v>
                </c:pt>
                <c:pt idx="25156">
                  <c:v>7.9012943330000001</c:v>
                </c:pt>
                <c:pt idx="25157">
                  <c:v>7.9537158630000002</c:v>
                </c:pt>
                <c:pt idx="25158">
                  <c:v>8.0029739850000006</c:v>
                </c:pt>
                <c:pt idx="25159">
                  <c:v>8.0796141030000008</c:v>
                </c:pt>
                <c:pt idx="25160">
                  <c:v>8.0797663780000004</c:v>
                </c:pt>
                <c:pt idx="25161">
                  <c:v>8.1399971000000004</c:v>
                </c:pt>
                <c:pt idx="25162">
                  <c:v>8.2071353709999997</c:v>
                </c:pt>
                <c:pt idx="25163">
                  <c:v>8.2555767440000007</c:v>
                </c:pt>
                <c:pt idx="25164">
                  <c:v>8.2543680829999992</c:v>
                </c:pt>
                <c:pt idx="25165">
                  <c:v>8.2971046729999998</c:v>
                </c:pt>
                <c:pt idx="25166">
                  <c:v>8.3018060190000007</c:v>
                </c:pt>
                <c:pt idx="25167">
                  <c:v>8.2688203199999997</c:v>
                </c:pt>
                <c:pt idx="25168">
                  <c:v>8.2077778499999994</c:v>
                </c:pt>
                <c:pt idx="25169">
                  <c:v>8.15646366</c:v>
                </c:pt>
                <c:pt idx="25170">
                  <c:v>8.0946410669999995</c:v>
                </c:pt>
                <c:pt idx="25171">
                  <c:v>7.878185255</c:v>
                </c:pt>
                <c:pt idx="25172">
                  <c:v>7.7714653269999996</c:v>
                </c:pt>
                <c:pt idx="25173">
                  <c:v>7.9477248129999998</c:v>
                </c:pt>
                <c:pt idx="25174">
                  <c:v>8.1097898809999993</c:v>
                </c:pt>
                <c:pt idx="25175">
                  <c:v>8.182028635</c:v>
                </c:pt>
                <c:pt idx="25176">
                  <c:v>8.1545417069999999</c:v>
                </c:pt>
                <c:pt idx="25177">
                  <c:v>7.6599942920000004</c:v>
                </c:pt>
                <c:pt idx="25178">
                  <c:v>7.1022635730000001</c:v>
                </c:pt>
                <c:pt idx="25179">
                  <c:v>7.3435366310000001</c:v>
                </c:pt>
                <c:pt idx="25180">
                  <c:v>7.2679700010000001</c:v>
                </c:pt>
                <c:pt idx="25181">
                  <c:v>7.3919472239999999</c:v>
                </c:pt>
                <c:pt idx="25182">
                  <c:v>7.2846178620000002</c:v>
                </c:pt>
                <c:pt idx="25183">
                  <c:v>6.7008299520000003</c:v>
                </c:pt>
                <c:pt idx="25184">
                  <c:v>6.5547953789999998</c:v>
                </c:pt>
                <c:pt idx="25185">
                  <c:v>6.591807974</c:v>
                </c:pt>
                <c:pt idx="25186">
                  <c:v>6.656249045</c:v>
                </c:pt>
                <c:pt idx="25187">
                  <c:v>6.6007344569999997</c:v>
                </c:pt>
                <c:pt idx="25188">
                  <c:v>6.5050293799999999</c:v>
                </c:pt>
                <c:pt idx="25189">
                  <c:v>6.4323284750000003</c:v>
                </c:pt>
                <c:pt idx="25190">
                  <c:v>6.3501920419999998</c:v>
                </c:pt>
                <c:pt idx="25191">
                  <c:v>6.2578426570000003</c:v>
                </c:pt>
                <c:pt idx="25192">
                  <c:v>6.1254400889999996</c:v>
                </c:pt>
                <c:pt idx="25193">
                  <c:v>6.0700821669999998</c:v>
                </c:pt>
                <c:pt idx="25194">
                  <c:v>6.0445874789999996</c:v>
                </c:pt>
                <c:pt idx="25195">
                  <c:v>6.2951263009999998</c:v>
                </c:pt>
                <c:pt idx="25196">
                  <c:v>6.6061207299999998</c:v>
                </c:pt>
                <c:pt idx="25197">
                  <c:v>6.8428711629999999</c:v>
                </c:pt>
                <c:pt idx="25198">
                  <c:v>7.0265559480000004</c:v>
                </c:pt>
                <c:pt idx="25199">
                  <c:v>7.2146716150000003</c:v>
                </c:pt>
                <c:pt idx="25200">
                  <c:v>7.2990320129999997</c:v>
                </c:pt>
                <c:pt idx="25201">
                  <c:v>6.9866024600000003</c:v>
                </c:pt>
                <c:pt idx="25202">
                  <c:v>6.4591596300000003</c:v>
                </c:pt>
                <c:pt idx="25203">
                  <c:v>6.3883782839999999</c:v>
                </c:pt>
                <c:pt idx="25204">
                  <c:v>6.1918287980000004</c:v>
                </c:pt>
                <c:pt idx="25205">
                  <c:v>6.0148201309999996</c:v>
                </c:pt>
                <c:pt idx="25206">
                  <c:v>5.9705206009999996</c:v>
                </c:pt>
                <c:pt idx="25207">
                  <c:v>6.0395576249999996</c:v>
                </c:pt>
                <c:pt idx="25208">
                  <c:v>6.2009352929999997</c:v>
                </c:pt>
                <c:pt idx="25209">
                  <c:v>6.3402085699999997</c:v>
                </c:pt>
                <c:pt idx="25210">
                  <c:v>6.635885933</c:v>
                </c:pt>
                <c:pt idx="25211">
                  <c:v>6.8920311070000002</c:v>
                </c:pt>
                <c:pt idx="25212">
                  <c:v>6.9768004540000002</c:v>
                </c:pt>
                <c:pt idx="25213">
                  <c:v>6.9831292520000003</c:v>
                </c:pt>
                <c:pt idx="25214">
                  <c:v>6.9867628000000002</c:v>
                </c:pt>
                <c:pt idx="25215">
                  <c:v>7.0046557690000002</c:v>
                </c:pt>
                <c:pt idx="25216">
                  <c:v>7.1077330119999997</c:v>
                </c:pt>
                <c:pt idx="25217">
                  <c:v>7.2295026939999998</c:v>
                </c:pt>
                <c:pt idx="25218">
                  <c:v>7.2960388260000002</c:v>
                </c:pt>
                <c:pt idx="25219">
                  <c:v>7.3801788569999998</c:v>
                </c:pt>
                <c:pt idx="25220">
                  <c:v>7.4920276980000002</c:v>
                </c:pt>
                <c:pt idx="25221">
                  <c:v>7.5691518200000001</c:v>
                </c:pt>
                <c:pt idx="25222">
                  <c:v>7.6701159929999996</c:v>
                </c:pt>
                <c:pt idx="25223">
                  <c:v>7.6414761310000001</c:v>
                </c:pt>
                <c:pt idx="25224">
                  <c:v>7.518717616</c:v>
                </c:pt>
                <c:pt idx="25225">
                  <c:v>7.2519861419999998</c:v>
                </c:pt>
                <c:pt idx="25226">
                  <c:v>6.4326065750000003</c:v>
                </c:pt>
                <c:pt idx="25227">
                  <c:v>6.0892098460000001</c:v>
                </c:pt>
                <c:pt idx="25228">
                  <c:v>6.0818053860000001</c:v>
                </c:pt>
                <c:pt idx="25229">
                  <c:v>5.8748635880000002</c:v>
                </c:pt>
                <c:pt idx="25230">
                  <c:v>5.4829749659999996</c:v>
                </c:pt>
                <c:pt idx="25231">
                  <c:v>4.9933474860000002</c:v>
                </c:pt>
                <c:pt idx="25232">
                  <c:v>5.014907783</c:v>
                </c:pt>
                <c:pt idx="25233">
                  <c:v>5.3066793130000001</c:v>
                </c:pt>
                <c:pt idx="25234">
                  <c:v>5.5288697859999996</c:v>
                </c:pt>
                <c:pt idx="25235">
                  <c:v>5.6315335529999997</c:v>
                </c:pt>
                <c:pt idx="25236">
                  <c:v>6.036318842</c:v>
                </c:pt>
                <c:pt idx="25237">
                  <c:v>5.9138273119999996</c:v>
                </c:pt>
                <c:pt idx="25238">
                  <c:v>5.3319182429999996</c:v>
                </c:pt>
                <c:pt idx="25239">
                  <c:v>5.2828751680000003</c:v>
                </c:pt>
                <c:pt idx="25240">
                  <c:v>5.521681429</c:v>
                </c:pt>
                <c:pt idx="25241">
                  <c:v>5.9273088109999996</c:v>
                </c:pt>
                <c:pt idx="25242">
                  <c:v>6.0903723870000004</c:v>
                </c:pt>
                <c:pt idx="25243">
                  <c:v>6.0327360749999999</c:v>
                </c:pt>
                <c:pt idx="25244">
                  <c:v>6.0191850689999997</c:v>
                </c:pt>
                <c:pt idx="25245">
                  <c:v>6.0387478400000001</c:v>
                </c:pt>
                <c:pt idx="25246">
                  <c:v>6.0504596900000003</c:v>
                </c:pt>
                <c:pt idx="25247">
                  <c:v>6.0081326490000002</c:v>
                </c:pt>
                <c:pt idx="25248">
                  <c:v>5.9880898020000002</c:v>
                </c:pt>
                <c:pt idx="25249">
                  <c:v>5.7840522820000002</c:v>
                </c:pt>
                <c:pt idx="25250">
                  <c:v>5.5788881689999998</c:v>
                </c:pt>
                <c:pt idx="25251">
                  <c:v>5.5920606340000001</c:v>
                </c:pt>
                <c:pt idx="25252">
                  <c:v>5.5810253909999998</c:v>
                </c:pt>
                <c:pt idx="25253">
                  <c:v>5.7331020410000004</c:v>
                </c:pt>
                <c:pt idx="25254">
                  <c:v>5.5903020540000004</c:v>
                </c:pt>
                <c:pt idx="25255">
                  <c:v>5.508009994</c:v>
                </c:pt>
                <c:pt idx="25256">
                  <c:v>5.401434225</c:v>
                </c:pt>
                <c:pt idx="25257">
                  <c:v>5.2988046210000004</c:v>
                </c:pt>
                <c:pt idx="25258">
                  <c:v>5.18970748</c:v>
                </c:pt>
                <c:pt idx="25259">
                  <c:v>5.1856183979999999</c:v>
                </c:pt>
                <c:pt idx="25260">
                  <c:v>5.3582034380000003</c:v>
                </c:pt>
                <c:pt idx="25261">
                  <c:v>5.4641200420000002</c:v>
                </c:pt>
                <c:pt idx="25262">
                  <c:v>5.3916636220000003</c:v>
                </c:pt>
                <c:pt idx="25263">
                  <c:v>5.3888423909999998</c:v>
                </c:pt>
                <c:pt idx="25264">
                  <c:v>5.4867967320000002</c:v>
                </c:pt>
                <c:pt idx="25265">
                  <c:v>5.7119080029999996</c:v>
                </c:pt>
                <c:pt idx="25266">
                  <c:v>5.846614271</c:v>
                </c:pt>
                <c:pt idx="25267">
                  <c:v>5.9460238969999999</c:v>
                </c:pt>
                <c:pt idx="25268">
                  <c:v>6.0458503920000002</c:v>
                </c:pt>
                <c:pt idx="25269">
                  <c:v>6.2666716979999997</c:v>
                </c:pt>
                <c:pt idx="25270">
                  <c:v>6.5870914169999999</c:v>
                </c:pt>
                <c:pt idx="25271">
                  <c:v>6.7931983569999996</c:v>
                </c:pt>
                <c:pt idx="25272">
                  <c:v>6.516976412</c:v>
                </c:pt>
                <c:pt idx="25273">
                  <c:v>6.0935817600000002</c:v>
                </c:pt>
                <c:pt idx="25274">
                  <c:v>5.8216310309999999</c:v>
                </c:pt>
                <c:pt idx="25275">
                  <c:v>5.7512012739999996</c:v>
                </c:pt>
                <c:pt idx="25276">
                  <c:v>5.692167306</c:v>
                </c:pt>
                <c:pt idx="25277">
                  <c:v>5.9149568779999999</c:v>
                </c:pt>
                <c:pt idx="25278">
                  <c:v>6.0844846070000003</c:v>
                </c:pt>
                <c:pt idx="25279">
                  <c:v>6.1389834859999999</c:v>
                </c:pt>
                <c:pt idx="25280">
                  <c:v>6.3217816549999997</c:v>
                </c:pt>
                <c:pt idx="25281">
                  <c:v>6.3962137920000002</c:v>
                </c:pt>
                <c:pt idx="25282">
                  <c:v>6.3155995760000003</c:v>
                </c:pt>
                <c:pt idx="25283">
                  <c:v>6.2212268310000001</c:v>
                </c:pt>
                <c:pt idx="25284">
                  <c:v>5.922815419</c:v>
                </c:pt>
                <c:pt idx="25285">
                  <c:v>5.8193470730000003</c:v>
                </c:pt>
                <c:pt idx="25286">
                  <c:v>5.6628812279999998</c:v>
                </c:pt>
                <c:pt idx="25287">
                  <c:v>5.44120267</c:v>
                </c:pt>
                <c:pt idx="25288">
                  <c:v>5.239688846</c:v>
                </c:pt>
                <c:pt idx="25289">
                  <c:v>5.0930007960000001</c:v>
                </c:pt>
                <c:pt idx="25290">
                  <c:v>5.2134837879999996</c:v>
                </c:pt>
                <c:pt idx="25291">
                  <c:v>5.2382565489999999</c:v>
                </c:pt>
                <c:pt idx="25292">
                  <c:v>5.1626119079999997</c:v>
                </c:pt>
                <c:pt idx="25293">
                  <c:v>5.5077665480000002</c:v>
                </c:pt>
                <c:pt idx="25294">
                  <c:v>5.2276128289999999</c:v>
                </c:pt>
                <c:pt idx="25295">
                  <c:v>5.3389708469999997</c:v>
                </c:pt>
                <c:pt idx="25296">
                  <c:v>5.6202161950000002</c:v>
                </c:pt>
                <c:pt idx="25297">
                  <c:v>5.6269464669999998</c:v>
                </c:pt>
                <c:pt idx="25298">
                  <c:v>5.5606885559999997</c:v>
                </c:pt>
                <c:pt idx="25299">
                  <c:v>5.4833097579999999</c:v>
                </c:pt>
                <c:pt idx="25300">
                  <c:v>5.4182395410000002</c:v>
                </c:pt>
                <c:pt idx="25301">
                  <c:v>5.3337475799999998</c:v>
                </c:pt>
                <c:pt idx="25302">
                  <c:v>5.2958040110000004</c:v>
                </c:pt>
                <c:pt idx="25303">
                  <c:v>5.1660975990000004</c:v>
                </c:pt>
                <c:pt idx="25304">
                  <c:v>5.1542159449999998</c:v>
                </c:pt>
                <c:pt idx="25305">
                  <c:v>5.1798962670000002</c:v>
                </c:pt>
                <c:pt idx="25306">
                  <c:v>5.2400775099999999</c:v>
                </c:pt>
                <c:pt idx="25307">
                  <c:v>5.3070196300000001</c:v>
                </c:pt>
                <c:pt idx="25308">
                  <c:v>5.3648461510000001</c:v>
                </c:pt>
                <c:pt idx="25309">
                  <c:v>5.4232122260000004</c:v>
                </c:pt>
                <c:pt idx="25310">
                  <c:v>5.4583607399999998</c:v>
                </c:pt>
                <c:pt idx="25311">
                  <c:v>5.422628445</c:v>
                </c:pt>
                <c:pt idx="25312">
                  <c:v>5.3936097380000003</c:v>
                </c:pt>
                <c:pt idx="25313">
                  <c:v>5.3763641560000002</c:v>
                </c:pt>
                <c:pt idx="25314">
                  <c:v>5.3326038059999998</c:v>
                </c:pt>
                <c:pt idx="25315">
                  <c:v>5.2567975709999999</c:v>
                </c:pt>
                <c:pt idx="25316">
                  <c:v>5.179471715</c:v>
                </c:pt>
                <c:pt idx="25317">
                  <c:v>5.098172581</c:v>
                </c:pt>
                <c:pt idx="25318">
                  <c:v>5.0695261040000004</c:v>
                </c:pt>
                <c:pt idx="25319">
                  <c:v>5.1791885249999998</c:v>
                </c:pt>
                <c:pt idx="25320">
                  <c:v>5.3847142269999999</c:v>
                </c:pt>
                <c:pt idx="25321">
                  <c:v>5.7099909740000001</c:v>
                </c:pt>
                <c:pt idx="25322">
                  <c:v>5.9290798660000004</c:v>
                </c:pt>
                <c:pt idx="25323">
                  <c:v>6.1834269129999999</c:v>
                </c:pt>
                <c:pt idx="25324">
                  <c:v>6.3783031430000001</c:v>
                </c:pt>
                <c:pt idx="25325">
                  <c:v>6.2636927040000003</c:v>
                </c:pt>
                <c:pt idx="25326">
                  <c:v>6.3534337750000001</c:v>
                </c:pt>
                <c:pt idx="25327">
                  <c:v>6.4873091890000003</c:v>
                </c:pt>
                <c:pt idx="25328">
                  <c:v>6.4707790770000004</c:v>
                </c:pt>
                <c:pt idx="25329">
                  <c:v>6.2716986480000001</c:v>
                </c:pt>
                <c:pt idx="25330">
                  <c:v>6.0275388410000001</c:v>
                </c:pt>
                <c:pt idx="25331">
                  <c:v>6.1434272969999997</c:v>
                </c:pt>
                <c:pt idx="25332">
                  <c:v>6.2657708730000001</c:v>
                </c:pt>
                <c:pt idx="25333">
                  <c:v>6.4183299089999997</c:v>
                </c:pt>
                <c:pt idx="25334">
                  <c:v>6.4147447570000002</c:v>
                </c:pt>
                <c:pt idx="25335">
                  <c:v>6.3989211150000003</c:v>
                </c:pt>
                <c:pt idx="25336">
                  <c:v>6.2413938440000001</c:v>
                </c:pt>
                <c:pt idx="25337">
                  <c:v>5.7395709650000004</c:v>
                </c:pt>
                <c:pt idx="25338">
                  <c:v>5.1138557230000004</c:v>
                </c:pt>
                <c:pt idx="25339">
                  <c:v>4.6947832180000004</c:v>
                </c:pt>
                <c:pt idx="25340">
                  <c:v>4.464393523</c:v>
                </c:pt>
                <c:pt idx="25341">
                  <c:v>4.460798617</c:v>
                </c:pt>
                <c:pt idx="25342">
                  <c:v>4.5136643010000004</c:v>
                </c:pt>
                <c:pt idx="25343">
                  <c:v>4.6539318669999998</c:v>
                </c:pt>
                <c:pt idx="25344">
                  <c:v>4.6752025819999998</c:v>
                </c:pt>
                <c:pt idx="25345">
                  <c:v>4.6303827340000003</c:v>
                </c:pt>
                <c:pt idx="25346">
                  <c:v>4.6023360799999997</c:v>
                </c:pt>
                <c:pt idx="25347">
                  <c:v>4.594489931</c:v>
                </c:pt>
                <c:pt idx="25348">
                  <c:v>4.5449778240000001</c:v>
                </c:pt>
                <c:pt idx="25349">
                  <c:v>4.5234163110000001</c:v>
                </c:pt>
                <c:pt idx="25350">
                  <c:v>4.732908417</c:v>
                </c:pt>
                <c:pt idx="25351">
                  <c:v>5.058108743</c:v>
                </c:pt>
                <c:pt idx="25352">
                  <c:v>5.2673312140000004</c:v>
                </c:pt>
                <c:pt idx="25353">
                  <c:v>5.4507825380000003</c:v>
                </c:pt>
                <c:pt idx="25354">
                  <c:v>5.4213428260000001</c:v>
                </c:pt>
                <c:pt idx="25355">
                  <c:v>5.1874444290000001</c:v>
                </c:pt>
                <c:pt idx="25356">
                  <c:v>5.2075375399999997</c:v>
                </c:pt>
                <c:pt idx="25357">
                  <c:v>5.3876797659999998</c:v>
                </c:pt>
                <c:pt idx="25358">
                  <c:v>5.6791365750000002</c:v>
                </c:pt>
                <c:pt idx="25359">
                  <c:v>6.2011376020000002</c:v>
                </c:pt>
                <c:pt idx="25360">
                  <c:v>6.4043513860000001</c:v>
                </c:pt>
                <c:pt idx="25361">
                  <c:v>6.4678664010000002</c:v>
                </c:pt>
                <c:pt idx="25362">
                  <c:v>6.5277771229999999</c:v>
                </c:pt>
                <c:pt idx="25363">
                  <c:v>6.6130996120000001</c:v>
                </c:pt>
                <c:pt idx="25364">
                  <c:v>6.7324948410000003</c:v>
                </c:pt>
                <c:pt idx="25365">
                  <c:v>6.885889959</c:v>
                </c:pt>
                <c:pt idx="25366">
                  <c:v>6.9823907619999996</c:v>
                </c:pt>
                <c:pt idx="25367">
                  <c:v>7.0135341059999998</c:v>
                </c:pt>
                <c:pt idx="25368">
                  <c:v>7.0627744310000002</c:v>
                </c:pt>
                <c:pt idx="25369">
                  <c:v>7.0551716019999997</c:v>
                </c:pt>
                <c:pt idx="25370">
                  <c:v>7.0345932089999996</c:v>
                </c:pt>
                <c:pt idx="25371">
                  <c:v>7.0224194879999997</c:v>
                </c:pt>
                <c:pt idx="25372">
                  <c:v>7.0087307000000001</c:v>
                </c:pt>
                <c:pt idx="25373">
                  <c:v>7.0076362029999997</c:v>
                </c:pt>
                <c:pt idx="25374">
                  <c:v>6.9652419739999996</c:v>
                </c:pt>
                <c:pt idx="25375">
                  <c:v>6.9731014330000001</c:v>
                </c:pt>
                <c:pt idx="25376">
                  <c:v>7.0031350359999998</c:v>
                </c:pt>
                <c:pt idx="25377">
                  <c:v>7.0056850620000004</c:v>
                </c:pt>
                <c:pt idx="25378">
                  <c:v>7.0128327859999997</c:v>
                </c:pt>
                <c:pt idx="25379">
                  <c:v>7.010196562</c:v>
                </c:pt>
                <c:pt idx="25380">
                  <c:v>6.981621767</c:v>
                </c:pt>
                <c:pt idx="25381">
                  <c:v>6.9888462669999996</c:v>
                </c:pt>
                <c:pt idx="25382">
                  <c:v>6.9653741619999998</c:v>
                </c:pt>
                <c:pt idx="25383">
                  <c:v>6.9328874420000002</c:v>
                </c:pt>
                <c:pt idx="25384">
                  <c:v>6.8397147599999997</c:v>
                </c:pt>
                <c:pt idx="25385">
                  <c:v>6.8959227409999997</c:v>
                </c:pt>
                <c:pt idx="25386">
                  <c:v>6.9354081839999999</c:v>
                </c:pt>
                <c:pt idx="25387">
                  <c:v>6.9279937150000004</c:v>
                </c:pt>
                <c:pt idx="25388">
                  <c:v>6.8846612619999998</c:v>
                </c:pt>
                <c:pt idx="25389">
                  <c:v>6.8437112610000002</c:v>
                </c:pt>
                <c:pt idx="25390">
                  <c:v>6.8966595059999998</c:v>
                </c:pt>
                <c:pt idx="25391">
                  <c:v>6.967886987</c:v>
                </c:pt>
                <c:pt idx="25392">
                  <c:v>7.0604236309999999</c:v>
                </c:pt>
                <c:pt idx="25393">
                  <c:v>7.0618732289999997</c:v>
                </c:pt>
                <c:pt idx="25394">
                  <c:v>6.8862386359999999</c:v>
                </c:pt>
                <c:pt idx="25395">
                  <c:v>6.7663821820000001</c:v>
                </c:pt>
                <c:pt idx="25396">
                  <c:v>6.6804248399999997</c:v>
                </c:pt>
                <c:pt idx="25397">
                  <c:v>6.2342503950000001</c:v>
                </c:pt>
                <c:pt idx="25398">
                  <c:v>6.356006743</c:v>
                </c:pt>
                <c:pt idx="25399">
                  <c:v>6.4032232450000004</c:v>
                </c:pt>
                <c:pt idx="25400">
                  <c:v>6.4522271580000004</c:v>
                </c:pt>
                <c:pt idx="25401">
                  <c:v>6.5036802460000001</c:v>
                </c:pt>
                <c:pt idx="25402">
                  <c:v>6.5028007380000004</c:v>
                </c:pt>
                <c:pt idx="25403">
                  <c:v>6.4988706059999997</c:v>
                </c:pt>
                <c:pt idx="25404">
                  <c:v>6.5118970589999998</c:v>
                </c:pt>
                <c:pt idx="25405">
                  <c:v>6.5247984810000004</c:v>
                </c:pt>
                <c:pt idx="25406">
                  <c:v>6.4745216440000002</c:v>
                </c:pt>
                <c:pt idx="25407">
                  <c:v>6.355610263</c:v>
                </c:pt>
                <c:pt idx="25408">
                  <c:v>6.1403283689999997</c:v>
                </c:pt>
                <c:pt idx="25409">
                  <c:v>6.0808984559999999</c:v>
                </c:pt>
                <c:pt idx="25410">
                  <c:v>5.9799476609999997</c:v>
                </c:pt>
                <c:pt idx="25411">
                  <c:v>5.9350727299999999</c:v>
                </c:pt>
                <c:pt idx="25412">
                  <c:v>6.0026596169999999</c:v>
                </c:pt>
                <c:pt idx="25413">
                  <c:v>5.8830876229999998</c:v>
                </c:pt>
                <c:pt idx="25414">
                  <c:v>5.8344545249999999</c:v>
                </c:pt>
                <c:pt idx="25415">
                  <c:v>5.8647033390000001</c:v>
                </c:pt>
                <c:pt idx="25416">
                  <c:v>5.8221928710000004</c:v>
                </c:pt>
                <c:pt idx="25417">
                  <c:v>5.6764043869999998</c:v>
                </c:pt>
                <c:pt idx="25418">
                  <c:v>5.6755576239999996</c:v>
                </c:pt>
                <c:pt idx="25419">
                  <c:v>5.5909159720000003</c:v>
                </c:pt>
                <c:pt idx="25420">
                  <c:v>5.5884201539999996</c:v>
                </c:pt>
                <c:pt idx="25421">
                  <c:v>5.5489239299999999</c:v>
                </c:pt>
                <c:pt idx="25422">
                  <c:v>5.605631721</c:v>
                </c:pt>
                <c:pt idx="25423">
                  <c:v>5.6882230040000001</c:v>
                </c:pt>
                <c:pt idx="25424">
                  <c:v>5.6825787070000002</c:v>
                </c:pt>
                <c:pt idx="25425">
                  <c:v>5.6663507720000004</c:v>
                </c:pt>
                <c:pt idx="25426">
                  <c:v>5.6432820169999998</c:v>
                </c:pt>
                <c:pt idx="25427">
                  <c:v>5.5835864239999999</c:v>
                </c:pt>
                <c:pt idx="25428">
                  <c:v>5.5660923240000004</c:v>
                </c:pt>
                <c:pt idx="25429">
                  <c:v>5.5481811219999999</c:v>
                </c:pt>
                <c:pt idx="25430">
                  <c:v>5.5793801670000001</c:v>
                </c:pt>
                <c:pt idx="25431">
                  <c:v>5.617807129</c:v>
                </c:pt>
                <c:pt idx="25432">
                  <c:v>5.6045638210000002</c:v>
                </c:pt>
                <c:pt idx="25433">
                  <c:v>5.5939442829999999</c:v>
                </c:pt>
                <c:pt idx="25434">
                  <c:v>5.6193241140000003</c:v>
                </c:pt>
                <c:pt idx="25435">
                  <c:v>5.5384870350000002</c:v>
                </c:pt>
                <c:pt idx="25436">
                  <c:v>5.4645702539999998</c:v>
                </c:pt>
                <c:pt idx="25437">
                  <c:v>5.4633183589999996</c:v>
                </c:pt>
                <c:pt idx="25438">
                  <c:v>5.5449922620000001</c:v>
                </c:pt>
                <c:pt idx="25439">
                  <c:v>5.6343472539999997</c:v>
                </c:pt>
                <c:pt idx="25440">
                  <c:v>5.7068731499999998</c:v>
                </c:pt>
                <c:pt idx="25441">
                  <c:v>5.4797301379999999</c:v>
                </c:pt>
                <c:pt idx="25442">
                  <c:v>5.5054650089999999</c:v>
                </c:pt>
                <c:pt idx="25443">
                  <c:v>5.4762847839999997</c:v>
                </c:pt>
                <c:pt idx="25444">
                  <c:v>5.2707960060000003</c:v>
                </c:pt>
                <c:pt idx="25445">
                  <c:v>4.8900911699999998</c:v>
                </c:pt>
                <c:pt idx="25446">
                  <c:v>4.4241932390000001</c:v>
                </c:pt>
                <c:pt idx="25447">
                  <c:v>4.2201376670000004</c:v>
                </c:pt>
                <c:pt idx="25448">
                  <c:v>4.1815626909999999</c:v>
                </c:pt>
                <c:pt idx="25449">
                  <c:v>4.1641278909999997</c:v>
                </c:pt>
                <c:pt idx="25450">
                  <c:v>4.2104086389999997</c:v>
                </c:pt>
                <c:pt idx="25451">
                  <c:v>4.2038561449999996</c:v>
                </c:pt>
                <c:pt idx="25452">
                  <c:v>4.2001913919999998</c:v>
                </c:pt>
                <c:pt idx="25453">
                  <c:v>4.2020372310000003</c:v>
                </c:pt>
                <c:pt idx="25454">
                  <c:v>4.1825739359999998</c:v>
                </c:pt>
                <c:pt idx="25455">
                  <c:v>4.1403978099999996</c:v>
                </c:pt>
                <c:pt idx="25456">
                  <c:v>4.0754366989999999</c:v>
                </c:pt>
                <c:pt idx="25457">
                  <c:v>4.0684561109999997</c:v>
                </c:pt>
                <c:pt idx="25458">
                  <c:v>4.0737130840000004</c:v>
                </c:pt>
                <c:pt idx="25459">
                  <c:v>4.1265501579999997</c:v>
                </c:pt>
                <c:pt idx="25460">
                  <c:v>4.1754880449999998</c:v>
                </c:pt>
                <c:pt idx="25461">
                  <c:v>4.1959109290000001</c:v>
                </c:pt>
                <c:pt idx="25462">
                  <c:v>4.3110110920000002</c:v>
                </c:pt>
                <c:pt idx="25463">
                  <c:v>4.3069159509999997</c:v>
                </c:pt>
                <c:pt idx="25464">
                  <c:v>4.3055127999999998</c:v>
                </c:pt>
                <c:pt idx="25465">
                  <c:v>4.3489583940000003</c:v>
                </c:pt>
                <c:pt idx="25466">
                  <c:v>4.2630504870000001</c:v>
                </c:pt>
                <c:pt idx="25467">
                  <c:v>4.318940306</c:v>
                </c:pt>
                <c:pt idx="25468">
                  <c:v>4.4579209610000001</c:v>
                </c:pt>
                <c:pt idx="25469">
                  <c:v>4.6272342679999996</c:v>
                </c:pt>
                <c:pt idx="25470">
                  <c:v>4.7081878479999997</c:v>
                </c:pt>
                <c:pt idx="25471">
                  <c:v>4.8064539210000001</c:v>
                </c:pt>
                <c:pt idx="25472">
                  <c:v>4.8544425420000001</c:v>
                </c:pt>
                <c:pt idx="25473">
                  <c:v>4.8670834569999997</c:v>
                </c:pt>
                <c:pt idx="25474">
                  <c:v>4.891192803</c:v>
                </c:pt>
                <c:pt idx="25475">
                  <c:v>4.9128185350000004</c:v>
                </c:pt>
                <c:pt idx="25476">
                  <c:v>4.9142598350000002</c:v>
                </c:pt>
                <c:pt idx="25477">
                  <c:v>4.835720598</c:v>
                </c:pt>
                <c:pt idx="25478">
                  <c:v>4.7293088509999999</c:v>
                </c:pt>
                <c:pt idx="25479">
                  <c:v>4.6338918810000003</c:v>
                </c:pt>
                <c:pt idx="25480">
                  <c:v>4.6337998689999997</c:v>
                </c:pt>
                <c:pt idx="25481">
                  <c:v>4.6939784649999998</c:v>
                </c:pt>
                <c:pt idx="25482">
                  <c:v>4.7625144600000002</c:v>
                </c:pt>
                <c:pt idx="25483">
                  <c:v>4.787323636</c:v>
                </c:pt>
                <c:pt idx="25484">
                  <c:v>4.7361768089999998</c:v>
                </c:pt>
                <c:pt idx="25485">
                  <c:v>4.6598205449999996</c:v>
                </c:pt>
                <c:pt idx="25486">
                  <c:v>4.6539711009999998</c:v>
                </c:pt>
                <c:pt idx="25487">
                  <c:v>4.6333172610000002</c:v>
                </c:pt>
                <c:pt idx="25488">
                  <c:v>4.503340487</c:v>
                </c:pt>
                <c:pt idx="25489">
                  <c:v>4.3273606830000002</c:v>
                </c:pt>
                <c:pt idx="25490">
                  <c:v>4.2426220380000004</c:v>
                </c:pt>
                <c:pt idx="25491">
                  <c:v>4.2023912890000004</c:v>
                </c:pt>
                <c:pt idx="25492">
                  <c:v>4.1317236790000003</c:v>
                </c:pt>
                <c:pt idx="25493">
                  <c:v>4.1157037159999996</c:v>
                </c:pt>
                <c:pt idx="25494">
                  <c:v>4.2261658610000001</c:v>
                </c:pt>
                <c:pt idx="25495">
                  <c:v>4.3333057070000001</c:v>
                </c:pt>
                <c:pt idx="25496">
                  <c:v>4.4037381660000001</c:v>
                </c:pt>
                <c:pt idx="25497">
                  <c:v>4.4346400170000004</c:v>
                </c:pt>
                <c:pt idx="25498">
                  <c:v>4.4463537210000004</c:v>
                </c:pt>
                <c:pt idx="25499">
                  <c:v>4.3956201610000001</c:v>
                </c:pt>
                <c:pt idx="25500">
                  <c:v>4.3271756180000001</c:v>
                </c:pt>
                <c:pt idx="25501">
                  <c:v>4.2733152480000003</c:v>
                </c:pt>
                <c:pt idx="25502">
                  <c:v>4.2092546259999999</c:v>
                </c:pt>
                <c:pt idx="25503">
                  <c:v>4.1431936719999998</c:v>
                </c:pt>
                <c:pt idx="25504">
                  <c:v>4.1020167670000003</c:v>
                </c:pt>
                <c:pt idx="25505">
                  <c:v>4.0390273490000004</c:v>
                </c:pt>
                <c:pt idx="25506">
                  <c:v>3.9615575989999998</c:v>
                </c:pt>
                <c:pt idx="25507">
                  <c:v>3.916036729</c:v>
                </c:pt>
                <c:pt idx="25508">
                  <c:v>3.9201074779999998</c:v>
                </c:pt>
                <c:pt idx="25509">
                  <c:v>3.9294428680000002</c:v>
                </c:pt>
                <c:pt idx="25510">
                  <c:v>3.921099592</c:v>
                </c:pt>
                <c:pt idx="25511">
                  <c:v>3.8660231509999998</c:v>
                </c:pt>
                <c:pt idx="25512">
                  <c:v>3.7526702680000001</c:v>
                </c:pt>
                <c:pt idx="25513">
                  <c:v>3.6420941170000001</c:v>
                </c:pt>
                <c:pt idx="25514">
                  <c:v>3.4694904470000001</c:v>
                </c:pt>
                <c:pt idx="25515">
                  <c:v>3.375161764</c:v>
                </c:pt>
                <c:pt idx="25516">
                  <c:v>3.3092144829999999</c:v>
                </c:pt>
                <c:pt idx="25517">
                  <c:v>3.3009811509999998</c:v>
                </c:pt>
                <c:pt idx="25518">
                  <c:v>3.3758398459999999</c:v>
                </c:pt>
                <c:pt idx="25519">
                  <c:v>3.3683001620000002</c:v>
                </c:pt>
                <c:pt idx="25520">
                  <c:v>3.2922048450000001</c:v>
                </c:pt>
                <c:pt idx="25521">
                  <c:v>3.390105852</c:v>
                </c:pt>
                <c:pt idx="25522">
                  <c:v>3.3395156720000001</c:v>
                </c:pt>
                <c:pt idx="25523">
                  <c:v>3.2422319100000001</c:v>
                </c:pt>
                <c:pt idx="25524">
                  <c:v>3.2087077549999998</c:v>
                </c:pt>
                <c:pt idx="25525">
                  <c:v>3.1707687519999999</c:v>
                </c:pt>
                <c:pt idx="25526">
                  <c:v>3.118587207</c:v>
                </c:pt>
                <c:pt idx="25527">
                  <c:v>2.9382501159999999</c:v>
                </c:pt>
                <c:pt idx="25528">
                  <c:v>2.8800118669999999</c:v>
                </c:pt>
                <c:pt idx="25529">
                  <c:v>2.9136939289999999</c:v>
                </c:pt>
                <c:pt idx="25530">
                  <c:v>2.9974557630000001</c:v>
                </c:pt>
                <c:pt idx="25531">
                  <c:v>3.01961674</c:v>
                </c:pt>
                <c:pt idx="25532">
                  <c:v>3.0097524330000001</c:v>
                </c:pt>
                <c:pt idx="25533">
                  <c:v>2.9792690319999999</c:v>
                </c:pt>
                <c:pt idx="25534">
                  <c:v>2.9505749059999999</c:v>
                </c:pt>
                <c:pt idx="25535">
                  <c:v>2.91067111</c:v>
                </c:pt>
                <c:pt idx="25536">
                  <c:v>2.780657277</c:v>
                </c:pt>
                <c:pt idx="25537">
                  <c:v>2.627600621</c:v>
                </c:pt>
                <c:pt idx="25538">
                  <c:v>2.5847288659999998</c:v>
                </c:pt>
                <c:pt idx="25539">
                  <c:v>2.552665288</c:v>
                </c:pt>
                <c:pt idx="25540">
                  <c:v>2.6194022879999999</c:v>
                </c:pt>
                <c:pt idx="25541">
                  <c:v>2.7005662639999999</c:v>
                </c:pt>
                <c:pt idx="25542">
                  <c:v>2.7188847350000001</c:v>
                </c:pt>
                <c:pt idx="25543">
                  <c:v>2.689240973</c:v>
                </c:pt>
                <c:pt idx="25544">
                  <c:v>2.5888866049999999</c:v>
                </c:pt>
                <c:pt idx="25545">
                  <c:v>2.56678512</c:v>
                </c:pt>
                <c:pt idx="25546">
                  <c:v>2.469890715</c:v>
                </c:pt>
                <c:pt idx="25547">
                  <c:v>2.4564720750000002</c:v>
                </c:pt>
                <c:pt idx="25548">
                  <c:v>2.425223876</c:v>
                </c:pt>
                <c:pt idx="25549">
                  <c:v>2.4401364110000001</c:v>
                </c:pt>
                <c:pt idx="25550">
                  <c:v>2.4608802889999999</c:v>
                </c:pt>
                <c:pt idx="25551">
                  <c:v>2.5393031060000002</c:v>
                </c:pt>
                <c:pt idx="25552">
                  <c:v>2.5912380829999999</c:v>
                </c:pt>
                <c:pt idx="25553">
                  <c:v>2.6459345600000002</c:v>
                </c:pt>
                <c:pt idx="25554">
                  <c:v>2.7024702039999999</c:v>
                </c:pt>
                <c:pt idx="25555">
                  <c:v>2.7498000880000002</c:v>
                </c:pt>
                <c:pt idx="25556">
                  <c:v>2.8346049309999999</c:v>
                </c:pt>
                <c:pt idx="25557">
                  <c:v>2.9875054150000002</c:v>
                </c:pt>
                <c:pt idx="25558">
                  <c:v>2.978382179</c:v>
                </c:pt>
                <c:pt idx="25559">
                  <c:v>3.0896478950000001</c:v>
                </c:pt>
                <c:pt idx="25560">
                  <c:v>3.2391672520000001</c:v>
                </c:pt>
                <c:pt idx="25561">
                  <c:v>3.3719008279999998</c:v>
                </c:pt>
                <c:pt idx="25562">
                  <c:v>3.4798685730000001</c:v>
                </c:pt>
                <c:pt idx="25563">
                  <c:v>3.6251452030000002</c:v>
                </c:pt>
                <c:pt idx="25564">
                  <c:v>3.8424049930000002</c:v>
                </c:pt>
                <c:pt idx="25565">
                  <c:v>3.9978996910000002</c:v>
                </c:pt>
                <c:pt idx="25566">
                  <c:v>4.1957208990000003</c:v>
                </c:pt>
                <c:pt idx="25567">
                  <c:v>4.4751632450000001</c:v>
                </c:pt>
                <c:pt idx="25568">
                  <c:v>4.3533493549999998</c:v>
                </c:pt>
                <c:pt idx="25569">
                  <c:v>4.268894016</c:v>
                </c:pt>
                <c:pt idx="25570">
                  <c:v>4.0925187889999997</c:v>
                </c:pt>
                <c:pt idx="25571">
                  <c:v>3.9972701960000001</c:v>
                </c:pt>
                <c:pt idx="25572">
                  <c:v>4.2104754800000004</c:v>
                </c:pt>
                <c:pt idx="25573">
                  <c:v>3.7542841070000001</c:v>
                </c:pt>
                <c:pt idx="25574">
                  <c:v>3.5908204270000001</c:v>
                </c:pt>
                <c:pt idx="25575">
                  <c:v>3.6454020109999998</c:v>
                </c:pt>
                <c:pt idx="25576">
                  <c:v>3.5754641519999999</c:v>
                </c:pt>
                <c:pt idx="25577">
                  <c:v>3.3847530259999998</c:v>
                </c:pt>
                <c:pt idx="25578">
                  <c:v>3.4170503399999999</c:v>
                </c:pt>
                <c:pt idx="25579">
                  <c:v>3.2824383400000001</c:v>
                </c:pt>
                <c:pt idx="25580">
                  <c:v>3.2175606889999999</c:v>
                </c:pt>
                <c:pt idx="25581">
                  <c:v>3.2077810599999999</c:v>
                </c:pt>
                <c:pt idx="25582">
                  <c:v>3.2210551170000001</c:v>
                </c:pt>
                <c:pt idx="25583">
                  <c:v>3.4341756210000001</c:v>
                </c:pt>
                <c:pt idx="25584">
                  <c:v>3.635499898</c:v>
                </c:pt>
                <c:pt idx="25585">
                  <c:v>3.9730340399999999</c:v>
                </c:pt>
                <c:pt idx="25586">
                  <c:v>4.2070494219999999</c:v>
                </c:pt>
                <c:pt idx="25587">
                  <c:v>4.2659048950000003</c:v>
                </c:pt>
                <c:pt idx="25588">
                  <c:v>4.2779951440000001</c:v>
                </c:pt>
                <c:pt idx="25589">
                  <c:v>3.892544317</c:v>
                </c:pt>
                <c:pt idx="25590">
                  <c:v>3.809655749</c:v>
                </c:pt>
                <c:pt idx="25591">
                  <c:v>3.907119963</c:v>
                </c:pt>
                <c:pt idx="25592">
                  <c:v>4.0117092970000003</c:v>
                </c:pt>
                <c:pt idx="25593">
                  <c:v>4.3322649640000002</c:v>
                </c:pt>
                <c:pt idx="25594">
                  <c:v>4.3526900560000001</c:v>
                </c:pt>
                <c:pt idx="25595">
                  <c:v>4.18075361</c:v>
                </c:pt>
                <c:pt idx="25596">
                  <c:v>3.9875252240000001</c:v>
                </c:pt>
                <c:pt idx="25597">
                  <c:v>3.938601169</c:v>
                </c:pt>
                <c:pt idx="25598">
                  <c:v>3.9418268830000001</c:v>
                </c:pt>
                <c:pt idx="25599">
                  <c:v>3.8780729649999999</c:v>
                </c:pt>
                <c:pt idx="25600">
                  <c:v>3.8225471290000002</c:v>
                </c:pt>
                <c:pt idx="25601">
                  <c:v>3.7680517080000002</c:v>
                </c:pt>
                <c:pt idx="25602">
                  <c:v>3.739641062</c:v>
                </c:pt>
                <c:pt idx="25603">
                  <c:v>3.6827381739999998</c:v>
                </c:pt>
                <c:pt idx="25604">
                  <c:v>3.6725834339999999</c:v>
                </c:pt>
                <c:pt idx="25605">
                  <c:v>3.62985113</c:v>
                </c:pt>
                <c:pt idx="25606">
                  <c:v>3.568495091</c:v>
                </c:pt>
                <c:pt idx="25607">
                  <c:v>3.6272659439999999</c:v>
                </c:pt>
                <c:pt idx="25608">
                  <c:v>3.7553252229999998</c:v>
                </c:pt>
                <c:pt idx="25609">
                  <c:v>3.9740504570000001</c:v>
                </c:pt>
                <c:pt idx="25610">
                  <c:v>4.0707501949999996</c:v>
                </c:pt>
                <c:pt idx="25611">
                  <c:v>4.0748326209999997</c:v>
                </c:pt>
                <c:pt idx="25612">
                  <c:v>4.0268196710000002</c:v>
                </c:pt>
                <c:pt idx="25613">
                  <c:v>4.0224346759999996</c:v>
                </c:pt>
                <c:pt idx="25614">
                  <c:v>4.0100985830000004</c:v>
                </c:pt>
                <c:pt idx="25615">
                  <c:v>4.0095122459999999</c:v>
                </c:pt>
                <c:pt idx="25616">
                  <c:v>3.9643667950000001</c:v>
                </c:pt>
                <c:pt idx="25617">
                  <c:v>3.9424328100000001</c:v>
                </c:pt>
                <c:pt idx="25618">
                  <c:v>4.0367509200000002</c:v>
                </c:pt>
                <c:pt idx="25619">
                  <c:v>4.0743217190000003</c:v>
                </c:pt>
                <c:pt idx="25620">
                  <c:v>4.075345693</c:v>
                </c:pt>
                <c:pt idx="25621">
                  <c:v>3.981080725</c:v>
                </c:pt>
                <c:pt idx="25622">
                  <c:v>3.9663464479999999</c:v>
                </c:pt>
                <c:pt idx="25623">
                  <c:v>4.0076980259999999</c:v>
                </c:pt>
                <c:pt idx="25624">
                  <c:v>4.208418021</c:v>
                </c:pt>
                <c:pt idx="25625">
                  <c:v>4.2035075260000001</c:v>
                </c:pt>
                <c:pt idx="25626">
                  <c:v>4.2016514300000001</c:v>
                </c:pt>
                <c:pt idx="25627">
                  <c:v>4.1835902379999999</c:v>
                </c:pt>
                <c:pt idx="25628">
                  <c:v>4.1436582560000002</c:v>
                </c:pt>
                <c:pt idx="25629">
                  <c:v>4.155151397</c:v>
                </c:pt>
                <c:pt idx="25630">
                  <c:v>4.0230781010000003</c:v>
                </c:pt>
                <c:pt idx="25631">
                  <c:v>3.6811535050000002</c:v>
                </c:pt>
                <c:pt idx="25632">
                  <c:v>3.8019602840000002</c:v>
                </c:pt>
                <c:pt idx="25633">
                  <c:v>3.8625349519999999</c:v>
                </c:pt>
                <c:pt idx="25634">
                  <c:v>3.4952705810000002</c:v>
                </c:pt>
                <c:pt idx="25635">
                  <c:v>3.386328673</c:v>
                </c:pt>
                <c:pt idx="25636">
                  <c:v>3.3057632130000001</c:v>
                </c:pt>
                <c:pt idx="25637">
                  <c:v>3.3970672240000002</c:v>
                </c:pt>
                <c:pt idx="25638">
                  <c:v>3.247501529</c:v>
                </c:pt>
                <c:pt idx="25639">
                  <c:v>3.120373882</c:v>
                </c:pt>
                <c:pt idx="25640">
                  <c:v>3.1591845570000001</c:v>
                </c:pt>
                <c:pt idx="25641">
                  <c:v>3.2098328029999998</c:v>
                </c:pt>
                <c:pt idx="25642">
                  <c:v>3.155865151</c:v>
                </c:pt>
                <c:pt idx="25643">
                  <c:v>3.173818544</c:v>
                </c:pt>
                <c:pt idx="25644">
                  <c:v>3.159215573</c:v>
                </c:pt>
                <c:pt idx="25645">
                  <c:v>3.1341834569999998</c:v>
                </c:pt>
                <c:pt idx="25646">
                  <c:v>3.0499684070000002</c:v>
                </c:pt>
                <c:pt idx="25647">
                  <c:v>2.9790042319999999</c:v>
                </c:pt>
                <c:pt idx="25648">
                  <c:v>2.858951421</c:v>
                </c:pt>
                <c:pt idx="25649">
                  <c:v>2.7217346519999999</c:v>
                </c:pt>
                <c:pt idx="25650">
                  <c:v>2.7019934480000001</c:v>
                </c:pt>
                <c:pt idx="25651">
                  <c:v>2.803286291</c:v>
                </c:pt>
                <c:pt idx="25652">
                  <c:v>2.9325340440000001</c:v>
                </c:pt>
                <c:pt idx="25653">
                  <c:v>3.0047877999999999</c:v>
                </c:pt>
                <c:pt idx="25654">
                  <c:v>3.0677715550000002</c:v>
                </c:pt>
                <c:pt idx="25655">
                  <c:v>3.0464567890000001</c:v>
                </c:pt>
                <c:pt idx="25656">
                  <c:v>3.1020571179999998</c:v>
                </c:pt>
                <c:pt idx="25657">
                  <c:v>3.2488480320000002</c:v>
                </c:pt>
                <c:pt idx="25658">
                  <c:v>3.3507077770000002</c:v>
                </c:pt>
                <c:pt idx="25659">
                  <c:v>3.3531109909999999</c:v>
                </c:pt>
                <c:pt idx="25660">
                  <c:v>3.3430384590000002</c:v>
                </c:pt>
                <c:pt idx="25661">
                  <c:v>3.462263391</c:v>
                </c:pt>
                <c:pt idx="25662">
                  <c:v>3.5767530160000001</c:v>
                </c:pt>
                <c:pt idx="25663">
                  <c:v>3.6468167070000002</c:v>
                </c:pt>
                <c:pt idx="25664">
                  <c:v>3.7189566100000002</c:v>
                </c:pt>
                <c:pt idx="25665">
                  <c:v>3.765260042</c:v>
                </c:pt>
                <c:pt idx="25666">
                  <c:v>3.7966480589999998</c:v>
                </c:pt>
                <c:pt idx="25667">
                  <c:v>3.8384254869999999</c:v>
                </c:pt>
                <c:pt idx="25668">
                  <c:v>3.8546594340000002</c:v>
                </c:pt>
                <c:pt idx="25669">
                  <c:v>3.9208148280000001</c:v>
                </c:pt>
                <c:pt idx="25670">
                  <c:v>3.9728548080000001</c:v>
                </c:pt>
                <c:pt idx="25671">
                  <c:v>3.9231493030000002</c:v>
                </c:pt>
                <c:pt idx="25672">
                  <c:v>3.8657004339999999</c:v>
                </c:pt>
                <c:pt idx="25673">
                  <c:v>3.8698325750000002</c:v>
                </c:pt>
                <c:pt idx="25674">
                  <c:v>3.8660159549999999</c:v>
                </c:pt>
                <c:pt idx="25675">
                  <c:v>3.8856389600000001</c:v>
                </c:pt>
                <c:pt idx="25676">
                  <c:v>3.9138768700000002</c:v>
                </c:pt>
                <c:pt idx="25677">
                  <c:v>3.9405879829999999</c:v>
                </c:pt>
                <c:pt idx="25678">
                  <c:v>3.9229141269999999</c:v>
                </c:pt>
                <c:pt idx="25679">
                  <c:v>3.9378139939999999</c:v>
                </c:pt>
                <c:pt idx="25680">
                  <c:v>3.9566194129999999</c:v>
                </c:pt>
                <c:pt idx="25681">
                  <c:v>3.932827063</c:v>
                </c:pt>
                <c:pt idx="25682">
                  <c:v>3.913472477</c:v>
                </c:pt>
                <c:pt idx="25683">
                  <c:v>3.9549718139999999</c:v>
                </c:pt>
                <c:pt idx="25684">
                  <c:v>4.0146615150000002</c:v>
                </c:pt>
                <c:pt idx="25685">
                  <c:v>4.0342743539999999</c:v>
                </c:pt>
                <c:pt idx="25686">
                  <c:v>4.003111069</c:v>
                </c:pt>
                <c:pt idx="25687">
                  <c:v>4.0009063679999999</c:v>
                </c:pt>
                <c:pt idx="25688">
                  <c:v>4.0154633869999996</c:v>
                </c:pt>
                <c:pt idx="25689">
                  <c:v>4.0351497710000004</c:v>
                </c:pt>
                <c:pt idx="25690">
                  <c:v>4.0979822810000002</c:v>
                </c:pt>
                <c:pt idx="25691">
                  <c:v>4.1407172609999998</c:v>
                </c:pt>
                <c:pt idx="25692">
                  <c:v>4.2007143109999996</c:v>
                </c:pt>
                <c:pt idx="25693">
                  <c:v>4.1925189249999999</c:v>
                </c:pt>
                <c:pt idx="25694">
                  <c:v>4.1435452499999998</c:v>
                </c:pt>
                <c:pt idx="25695">
                  <c:v>4.1834191560000002</c:v>
                </c:pt>
                <c:pt idx="25696">
                  <c:v>4.1895957480000003</c:v>
                </c:pt>
                <c:pt idx="25697">
                  <c:v>4.103830662</c:v>
                </c:pt>
                <c:pt idx="25698">
                  <c:v>4.0258362779999999</c:v>
                </c:pt>
                <c:pt idx="25699">
                  <c:v>3.9788454080000002</c:v>
                </c:pt>
                <c:pt idx="25700">
                  <c:v>3.914649007</c:v>
                </c:pt>
                <c:pt idx="25701">
                  <c:v>3.8164332070000002</c:v>
                </c:pt>
                <c:pt idx="25702">
                  <c:v>3.694820698</c:v>
                </c:pt>
                <c:pt idx="25703">
                  <c:v>3.5577513440000001</c:v>
                </c:pt>
                <c:pt idx="25704">
                  <c:v>3.413282508</c:v>
                </c:pt>
                <c:pt idx="25705">
                  <c:v>3.4348056480000002</c:v>
                </c:pt>
                <c:pt idx="25706">
                  <c:v>3.496458804</c:v>
                </c:pt>
                <c:pt idx="25707">
                  <c:v>3.499165541</c:v>
                </c:pt>
                <c:pt idx="25708">
                  <c:v>3.4150697270000001</c:v>
                </c:pt>
                <c:pt idx="25709">
                  <c:v>3.4445686499999999</c:v>
                </c:pt>
                <c:pt idx="25710">
                  <c:v>3.5322802370000002</c:v>
                </c:pt>
                <c:pt idx="25711">
                  <c:v>3.5295433169999999</c:v>
                </c:pt>
                <c:pt idx="25712">
                  <c:v>3.4780175450000002</c:v>
                </c:pt>
                <c:pt idx="25713">
                  <c:v>3.391615249</c:v>
                </c:pt>
                <c:pt idx="25714">
                  <c:v>3.2311727320000001</c:v>
                </c:pt>
                <c:pt idx="25715">
                  <c:v>3.140516877</c:v>
                </c:pt>
                <c:pt idx="25716">
                  <c:v>2.9654846639999999</c:v>
                </c:pt>
                <c:pt idx="25717">
                  <c:v>2.9862980129999999</c:v>
                </c:pt>
                <c:pt idx="25718">
                  <c:v>3.0145127550000002</c:v>
                </c:pt>
                <c:pt idx="25719">
                  <c:v>3.1529453869999999</c:v>
                </c:pt>
                <c:pt idx="25720">
                  <c:v>3.3493375869999999</c:v>
                </c:pt>
                <c:pt idx="25721">
                  <c:v>3.5139155350000002</c:v>
                </c:pt>
                <c:pt idx="25722">
                  <c:v>3.4847151479999998</c:v>
                </c:pt>
                <c:pt idx="25723">
                  <c:v>3.46857522</c:v>
                </c:pt>
                <c:pt idx="25724">
                  <c:v>3.49292077</c:v>
                </c:pt>
                <c:pt idx="25725">
                  <c:v>3.5634198480000001</c:v>
                </c:pt>
                <c:pt idx="25726">
                  <c:v>3.8039874230000001</c:v>
                </c:pt>
                <c:pt idx="25727">
                  <c:v>4.0146853809999996</c:v>
                </c:pt>
                <c:pt idx="25728">
                  <c:v>4.1787157659999998</c:v>
                </c:pt>
                <c:pt idx="25729">
                  <c:v>4.1913237910000003</c:v>
                </c:pt>
                <c:pt idx="25730">
                  <c:v>4.165320017</c:v>
                </c:pt>
                <c:pt idx="25731">
                  <c:v>4.0995186840000004</c:v>
                </c:pt>
                <c:pt idx="25732">
                  <c:v>3.9816167830000002</c:v>
                </c:pt>
                <c:pt idx="25733">
                  <c:v>3.8130061899999999</c:v>
                </c:pt>
                <c:pt idx="25734">
                  <c:v>3.624996533</c:v>
                </c:pt>
                <c:pt idx="25735">
                  <c:v>3.4487398969999998</c:v>
                </c:pt>
                <c:pt idx="25736">
                  <c:v>3.2877210610000001</c:v>
                </c:pt>
                <c:pt idx="25737">
                  <c:v>3.2375706370000001</c:v>
                </c:pt>
                <c:pt idx="25738">
                  <c:v>3.1267728359999998</c:v>
                </c:pt>
                <c:pt idx="25739">
                  <c:v>2.9361138919999998</c:v>
                </c:pt>
                <c:pt idx="25740">
                  <c:v>2.7238311880000001</c:v>
                </c:pt>
                <c:pt idx="25741">
                  <c:v>2.5492411869999998</c:v>
                </c:pt>
                <c:pt idx="25742">
                  <c:v>2.5352891579999999</c:v>
                </c:pt>
                <c:pt idx="25743">
                  <c:v>2.5518382829999999</c:v>
                </c:pt>
                <c:pt idx="25744">
                  <c:v>2.4173483650000001</c:v>
                </c:pt>
                <c:pt idx="25745">
                  <c:v>2.3753235130000001</c:v>
                </c:pt>
                <c:pt idx="25746">
                  <c:v>2.3366566880000001</c:v>
                </c:pt>
                <c:pt idx="25747">
                  <c:v>2.1690460819999999</c:v>
                </c:pt>
                <c:pt idx="25748">
                  <c:v>2.173445579</c:v>
                </c:pt>
                <c:pt idx="25749">
                  <c:v>2.2390711360000002</c:v>
                </c:pt>
                <c:pt idx="25750">
                  <c:v>2.2332632050000001</c:v>
                </c:pt>
                <c:pt idx="25751">
                  <c:v>2.2681331010000001</c:v>
                </c:pt>
                <c:pt idx="25752">
                  <c:v>2.3944153949999998</c:v>
                </c:pt>
                <c:pt idx="25753">
                  <c:v>2.3736029360000002</c:v>
                </c:pt>
                <c:pt idx="25754">
                  <c:v>2.3442413790000001</c:v>
                </c:pt>
                <c:pt idx="25755">
                  <c:v>2.443505386</c:v>
                </c:pt>
                <c:pt idx="25756">
                  <c:v>2.329929323</c:v>
                </c:pt>
                <c:pt idx="25757">
                  <c:v>2.266021829</c:v>
                </c:pt>
                <c:pt idx="25758">
                  <c:v>2.2513557670000002</c:v>
                </c:pt>
                <c:pt idx="25759">
                  <c:v>2.156383178</c:v>
                </c:pt>
                <c:pt idx="25760">
                  <c:v>2.0748266599999998</c:v>
                </c:pt>
                <c:pt idx="25761">
                  <c:v>2.0078550449999999</c:v>
                </c:pt>
                <c:pt idx="25762">
                  <c:v>1.940471584</c:v>
                </c:pt>
                <c:pt idx="25763">
                  <c:v>1.8878191019999999</c:v>
                </c:pt>
                <c:pt idx="25764">
                  <c:v>1.972379959</c:v>
                </c:pt>
                <c:pt idx="25765">
                  <c:v>2.01776073</c:v>
                </c:pt>
                <c:pt idx="25766">
                  <c:v>2.0080781050000001</c:v>
                </c:pt>
                <c:pt idx="25767">
                  <c:v>2.1192451280000002</c:v>
                </c:pt>
                <c:pt idx="25768">
                  <c:v>2.145879587</c:v>
                </c:pt>
                <c:pt idx="25769">
                  <c:v>2.0300720889999999</c:v>
                </c:pt>
                <c:pt idx="25770">
                  <c:v>2.040824508</c:v>
                </c:pt>
                <c:pt idx="25771">
                  <c:v>2.04335756</c:v>
                </c:pt>
                <c:pt idx="25772">
                  <c:v>2.0703972519999998</c:v>
                </c:pt>
                <c:pt idx="25773">
                  <c:v>2.5119583959999998</c:v>
                </c:pt>
                <c:pt idx="25774">
                  <c:v>2.7286075670000001</c:v>
                </c:pt>
                <c:pt idx="25775">
                  <c:v>2.725797408</c:v>
                </c:pt>
                <c:pt idx="25776">
                  <c:v>2.7357872890000001</c:v>
                </c:pt>
                <c:pt idx="25777">
                  <c:v>2.654589439</c:v>
                </c:pt>
                <c:pt idx="25778">
                  <c:v>2.6193748019999998</c:v>
                </c:pt>
                <c:pt idx="25779">
                  <c:v>2.637139543</c:v>
                </c:pt>
                <c:pt idx="25780">
                  <c:v>2.6381315000000001</c:v>
                </c:pt>
                <c:pt idx="25781">
                  <c:v>2.655993246</c:v>
                </c:pt>
                <c:pt idx="25782">
                  <c:v>2.671218938</c:v>
                </c:pt>
                <c:pt idx="25783">
                  <c:v>2.731537586</c:v>
                </c:pt>
                <c:pt idx="25784">
                  <c:v>2.8208906859999998</c:v>
                </c:pt>
                <c:pt idx="25785">
                  <c:v>2.9615845589999998</c:v>
                </c:pt>
                <c:pt idx="25786">
                  <c:v>3.0103488970000001</c:v>
                </c:pt>
                <c:pt idx="25787">
                  <c:v>3.0774016899999999</c:v>
                </c:pt>
                <c:pt idx="25788">
                  <c:v>3.0740289750000001</c:v>
                </c:pt>
                <c:pt idx="25789">
                  <c:v>3.1428908560000002</c:v>
                </c:pt>
                <c:pt idx="25790">
                  <c:v>3.2011115079999999</c:v>
                </c:pt>
                <c:pt idx="25791">
                  <c:v>3.2285911569999999</c:v>
                </c:pt>
                <c:pt idx="25792">
                  <c:v>3.2609225830000002</c:v>
                </c:pt>
                <c:pt idx="25793">
                  <c:v>3.3624171519999999</c:v>
                </c:pt>
                <c:pt idx="25794">
                  <c:v>3.4623420970000001</c:v>
                </c:pt>
                <c:pt idx="25795">
                  <c:v>3.4912749879999998</c:v>
                </c:pt>
                <c:pt idx="25796">
                  <c:v>3.5512902</c:v>
                </c:pt>
                <c:pt idx="25797">
                  <c:v>3.6037210009999998</c:v>
                </c:pt>
                <c:pt idx="25798">
                  <c:v>3.6457828569999999</c:v>
                </c:pt>
                <c:pt idx="25799">
                  <c:v>3.7697720370000001</c:v>
                </c:pt>
                <c:pt idx="25800">
                  <c:v>3.9252984290000001</c:v>
                </c:pt>
                <c:pt idx="25801">
                  <c:v>4.1544632290000001</c:v>
                </c:pt>
                <c:pt idx="25802">
                  <c:v>4.3749102730000002</c:v>
                </c:pt>
                <c:pt idx="25803">
                  <c:v>4.557091249</c:v>
                </c:pt>
                <c:pt idx="25804">
                  <c:v>4.7140973199999996</c:v>
                </c:pt>
                <c:pt idx="25805">
                  <c:v>4.8434998819999997</c:v>
                </c:pt>
                <c:pt idx="25806">
                  <c:v>4.9117118790000003</c:v>
                </c:pt>
                <c:pt idx="25807">
                  <c:v>4.9840993539999996</c:v>
                </c:pt>
                <c:pt idx="25808">
                  <c:v>5.0428005489999999</c:v>
                </c:pt>
                <c:pt idx="25809">
                  <c:v>4.6631025050000003</c:v>
                </c:pt>
                <c:pt idx="25810">
                  <c:v>3.7068284839999999</c:v>
                </c:pt>
                <c:pt idx="25811">
                  <c:v>3.4976376490000001</c:v>
                </c:pt>
                <c:pt idx="25812">
                  <c:v>3.5136081460000002</c:v>
                </c:pt>
                <c:pt idx="25813">
                  <c:v>3.4576495870000001</c:v>
                </c:pt>
                <c:pt idx="25814">
                  <c:v>3.4329067819999999</c:v>
                </c:pt>
                <c:pt idx="25815">
                  <c:v>3.4262298200000001</c:v>
                </c:pt>
                <c:pt idx="25816">
                  <c:v>3.4467389759999998</c:v>
                </c:pt>
                <c:pt idx="25817">
                  <c:v>3.5307181299999999</c:v>
                </c:pt>
                <c:pt idx="25818">
                  <c:v>3.5711826969999998</c:v>
                </c:pt>
                <c:pt idx="25819">
                  <c:v>3.592412645</c:v>
                </c:pt>
                <c:pt idx="25820">
                  <c:v>3.6904247219999999</c:v>
                </c:pt>
                <c:pt idx="25821">
                  <c:v>3.890486047</c:v>
                </c:pt>
                <c:pt idx="25822">
                  <c:v>3.9695590439999999</c:v>
                </c:pt>
                <c:pt idx="25823">
                  <c:v>4.2097010790000002</c:v>
                </c:pt>
                <c:pt idx="25824">
                  <c:v>4.3524895590000003</c:v>
                </c:pt>
                <c:pt idx="25825">
                  <c:v>4.469575324</c:v>
                </c:pt>
                <c:pt idx="25826">
                  <c:v>4.3575269079999996</c:v>
                </c:pt>
                <c:pt idx="25827">
                  <c:v>4.4233958480000002</c:v>
                </c:pt>
                <c:pt idx="25828">
                  <c:v>4.1439080380000002</c:v>
                </c:pt>
                <c:pt idx="25829">
                  <c:v>3.8031068650000002</c:v>
                </c:pt>
                <c:pt idx="25830">
                  <c:v>3.6364970369999998</c:v>
                </c:pt>
                <c:pt idx="25831">
                  <c:v>3.547104933</c:v>
                </c:pt>
                <c:pt idx="25832">
                  <c:v>3.358763384</c:v>
                </c:pt>
                <c:pt idx="25833">
                  <c:v>3.2006174879999998</c:v>
                </c:pt>
                <c:pt idx="25834">
                  <c:v>3.0619086969999998</c:v>
                </c:pt>
                <c:pt idx="25835">
                  <c:v>3.0094287500000001</c:v>
                </c:pt>
                <c:pt idx="25836">
                  <c:v>2.9629721990000002</c:v>
                </c:pt>
                <c:pt idx="25837">
                  <c:v>2.944102478</c:v>
                </c:pt>
                <c:pt idx="25838">
                  <c:v>2.8667820509999999</c:v>
                </c:pt>
                <c:pt idx="25839">
                  <c:v>2.8168250709999998</c:v>
                </c:pt>
                <c:pt idx="25840">
                  <c:v>2.8178635359999999</c:v>
                </c:pt>
                <c:pt idx="25841">
                  <c:v>2.799519756</c:v>
                </c:pt>
                <c:pt idx="25842">
                  <c:v>2.7008240579999998</c:v>
                </c:pt>
                <c:pt idx="25843">
                  <c:v>2.576566321</c:v>
                </c:pt>
                <c:pt idx="25844">
                  <c:v>2.4806488149999999</c:v>
                </c:pt>
                <c:pt idx="25845">
                  <c:v>2.3357236320000001</c:v>
                </c:pt>
                <c:pt idx="25846">
                  <c:v>2.3414597580000001</c:v>
                </c:pt>
                <c:pt idx="25847">
                  <c:v>2.3233254539999999</c:v>
                </c:pt>
                <c:pt idx="25848">
                  <c:v>2.2918988040000001</c:v>
                </c:pt>
                <c:pt idx="25849">
                  <c:v>2.2811997599999998</c:v>
                </c:pt>
                <c:pt idx="25850">
                  <c:v>2.3553035019999999</c:v>
                </c:pt>
                <c:pt idx="25851">
                  <c:v>2.5001879489999999</c:v>
                </c:pt>
                <c:pt idx="25852">
                  <c:v>2.651873422</c:v>
                </c:pt>
                <c:pt idx="25853">
                  <c:v>2.8258974769999998</c:v>
                </c:pt>
                <c:pt idx="25854">
                  <c:v>3.0259365730000001</c:v>
                </c:pt>
                <c:pt idx="25855">
                  <c:v>3.2442588379999999</c:v>
                </c:pt>
                <c:pt idx="25856">
                  <c:v>3.400413484</c:v>
                </c:pt>
                <c:pt idx="25857">
                  <c:v>3.5620619520000001</c:v>
                </c:pt>
                <c:pt idx="25858">
                  <c:v>3.7109689210000001</c:v>
                </c:pt>
                <c:pt idx="25859">
                  <c:v>3.768794024</c:v>
                </c:pt>
                <c:pt idx="25860">
                  <c:v>3.7346500470000001</c:v>
                </c:pt>
                <c:pt idx="25861">
                  <c:v>3.7979887859999999</c:v>
                </c:pt>
                <c:pt idx="25862">
                  <c:v>3.8265704409999999</c:v>
                </c:pt>
                <c:pt idx="25863">
                  <c:v>3.1153263120000001</c:v>
                </c:pt>
                <c:pt idx="25864">
                  <c:v>2.8126754869999999</c:v>
                </c:pt>
                <c:pt idx="25865">
                  <c:v>2.7322317530000002</c:v>
                </c:pt>
                <c:pt idx="25866">
                  <c:v>2.7569242119999999</c:v>
                </c:pt>
                <c:pt idx="25867">
                  <c:v>2.8468313059999999</c:v>
                </c:pt>
                <c:pt idx="25868">
                  <c:v>2.9404529290000001</c:v>
                </c:pt>
                <c:pt idx="25869">
                  <c:v>3.0027057959999999</c:v>
                </c:pt>
                <c:pt idx="25870">
                  <c:v>3.0675180910000002</c:v>
                </c:pt>
                <c:pt idx="25871">
                  <c:v>3.1452637800000001</c:v>
                </c:pt>
                <c:pt idx="25872">
                  <c:v>3.182426864</c:v>
                </c:pt>
                <c:pt idx="25873">
                  <c:v>3.2036675159999999</c:v>
                </c:pt>
                <c:pt idx="25874">
                  <c:v>3.2677618320000001</c:v>
                </c:pt>
                <c:pt idx="25875">
                  <c:v>3.3639536259999998</c:v>
                </c:pt>
                <c:pt idx="25876">
                  <c:v>3.3304138640000001</c:v>
                </c:pt>
                <c:pt idx="25877">
                  <c:v>3.253307291</c:v>
                </c:pt>
                <c:pt idx="25878">
                  <c:v>3.2427386999999999</c:v>
                </c:pt>
                <c:pt idx="25879">
                  <c:v>3.2578786810000002</c:v>
                </c:pt>
                <c:pt idx="25880">
                  <c:v>3.2465133900000001</c:v>
                </c:pt>
                <c:pt idx="25881">
                  <c:v>3.1439942329999999</c:v>
                </c:pt>
                <c:pt idx="25882">
                  <c:v>3.0209030960000001</c:v>
                </c:pt>
                <c:pt idx="25883">
                  <c:v>2.932102709</c:v>
                </c:pt>
                <c:pt idx="25884">
                  <c:v>2.957292491</c:v>
                </c:pt>
                <c:pt idx="25885">
                  <c:v>2.8668527309999998</c:v>
                </c:pt>
                <c:pt idx="25886">
                  <c:v>2.6978587439999999</c:v>
                </c:pt>
                <c:pt idx="25887">
                  <c:v>2.5945241299999999</c:v>
                </c:pt>
                <c:pt idx="25888">
                  <c:v>2.5034289159999998</c:v>
                </c:pt>
                <c:pt idx="25889">
                  <c:v>2.4433316020000002</c:v>
                </c:pt>
                <c:pt idx="25890">
                  <c:v>2.3795917640000002</c:v>
                </c:pt>
                <c:pt idx="25891">
                  <c:v>2.33751709</c:v>
                </c:pt>
                <c:pt idx="25892">
                  <c:v>2.247988012</c:v>
                </c:pt>
                <c:pt idx="25893">
                  <c:v>2.0822318480000002</c:v>
                </c:pt>
                <c:pt idx="25894">
                  <c:v>2.002549449</c:v>
                </c:pt>
                <c:pt idx="25895">
                  <c:v>1.9653068359999999</c:v>
                </c:pt>
                <c:pt idx="25896">
                  <c:v>1.95184647</c:v>
                </c:pt>
                <c:pt idx="25897">
                  <c:v>1.9576127720000001</c:v>
                </c:pt>
                <c:pt idx="25898">
                  <c:v>1.981169102</c:v>
                </c:pt>
                <c:pt idx="25899">
                  <c:v>1.995965099</c:v>
                </c:pt>
                <c:pt idx="25900">
                  <c:v>1.9874507349999999</c:v>
                </c:pt>
                <c:pt idx="25901">
                  <c:v>1.9854889410000001</c:v>
                </c:pt>
                <c:pt idx="25902">
                  <c:v>2.004067966</c:v>
                </c:pt>
                <c:pt idx="25903">
                  <c:v>1.9554445680000001</c:v>
                </c:pt>
                <c:pt idx="25904">
                  <c:v>1.8761695650000001</c:v>
                </c:pt>
                <c:pt idx="25905">
                  <c:v>1.825815137</c:v>
                </c:pt>
                <c:pt idx="25906">
                  <c:v>1.801731169</c:v>
                </c:pt>
                <c:pt idx="25907">
                  <c:v>1.778006153</c:v>
                </c:pt>
                <c:pt idx="25908">
                  <c:v>1.746215906</c:v>
                </c:pt>
                <c:pt idx="25909">
                  <c:v>1.688311248</c:v>
                </c:pt>
                <c:pt idx="25910">
                  <c:v>1.6618161819999999</c:v>
                </c:pt>
                <c:pt idx="25911">
                  <c:v>1.649934843</c:v>
                </c:pt>
                <c:pt idx="25912">
                  <c:v>1.674007231</c:v>
                </c:pt>
                <c:pt idx="25913">
                  <c:v>1.678769427</c:v>
                </c:pt>
                <c:pt idx="25914">
                  <c:v>1.6734724480000001</c:v>
                </c:pt>
                <c:pt idx="25915">
                  <c:v>1.729023532</c:v>
                </c:pt>
                <c:pt idx="25916">
                  <c:v>1.81920657</c:v>
                </c:pt>
                <c:pt idx="25917">
                  <c:v>1.9654525439999999</c:v>
                </c:pt>
                <c:pt idx="25918">
                  <c:v>2.1660619749999999</c:v>
                </c:pt>
                <c:pt idx="25919">
                  <c:v>2.3284811740000002</c:v>
                </c:pt>
                <c:pt idx="25920">
                  <c:v>2.4226076679999999</c:v>
                </c:pt>
                <c:pt idx="25921">
                  <c:v>2.4673596419999999</c:v>
                </c:pt>
                <c:pt idx="25922">
                  <c:v>2.4112737709999998</c:v>
                </c:pt>
                <c:pt idx="25923">
                  <c:v>2.4312696379999998</c:v>
                </c:pt>
                <c:pt idx="25924">
                  <c:v>2.361959986</c:v>
                </c:pt>
                <c:pt idx="25925">
                  <c:v>2.3311981689999999</c:v>
                </c:pt>
                <c:pt idx="25926">
                  <c:v>2.3264890010000001</c:v>
                </c:pt>
                <c:pt idx="25927">
                  <c:v>2.3188452310000001</c:v>
                </c:pt>
                <c:pt idx="25928">
                  <c:v>2.2751437509999999</c:v>
                </c:pt>
                <c:pt idx="25929">
                  <c:v>2.2148046739999998</c:v>
                </c:pt>
                <c:pt idx="25930">
                  <c:v>2.189133188</c:v>
                </c:pt>
                <c:pt idx="25931">
                  <c:v>2.136348876</c:v>
                </c:pt>
                <c:pt idx="25932">
                  <c:v>2.0022938039999998</c:v>
                </c:pt>
                <c:pt idx="25933">
                  <c:v>1.9311821549999999</c:v>
                </c:pt>
                <c:pt idx="25934">
                  <c:v>1.850468606</c:v>
                </c:pt>
                <c:pt idx="25935">
                  <c:v>1.7394839259999999</c:v>
                </c:pt>
                <c:pt idx="25936">
                  <c:v>1.68193741</c:v>
                </c:pt>
                <c:pt idx="25937">
                  <c:v>1.6531805879999999</c:v>
                </c:pt>
                <c:pt idx="25938">
                  <c:v>1.6237499259999999</c:v>
                </c:pt>
                <c:pt idx="25939">
                  <c:v>1.573920309</c:v>
                </c:pt>
                <c:pt idx="25940">
                  <c:v>1.486912196</c:v>
                </c:pt>
                <c:pt idx="25941">
                  <c:v>1.439827014</c:v>
                </c:pt>
                <c:pt idx="25942">
                  <c:v>1.4068430940000001</c:v>
                </c:pt>
                <c:pt idx="25943">
                  <c:v>1.3989554070000001</c:v>
                </c:pt>
                <c:pt idx="25944">
                  <c:v>1.4212471600000001</c:v>
                </c:pt>
                <c:pt idx="25945">
                  <c:v>1.3722551709999999</c:v>
                </c:pt>
                <c:pt idx="25946">
                  <c:v>1.2828048830000001</c:v>
                </c:pt>
                <c:pt idx="25947">
                  <c:v>1.2067051559999999</c:v>
                </c:pt>
                <c:pt idx="25948">
                  <c:v>1.149315359</c:v>
                </c:pt>
                <c:pt idx="25949">
                  <c:v>1.094601148</c:v>
                </c:pt>
                <c:pt idx="25950">
                  <c:v>1.044901955</c:v>
                </c:pt>
                <c:pt idx="25951">
                  <c:v>1.0275436469999999</c:v>
                </c:pt>
                <c:pt idx="25952">
                  <c:v>1.038497735</c:v>
                </c:pt>
                <c:pt idx="25953">
                  <c:v>1.0695780530000001</c:v>
                </c:pt>
                <c:pt idx="25954">
                  <c:v>1.1055412549999999</c:v>
                </c:pt>
                <c:pt idx="25955">
                  <c:v>1.1324970750000001</c:v>
                </c:pt>
                <c:pt idx="25956">
                  <c:v>1.1422930760000001</c:v>
                </c:pt>
                <c:pt idx="25957">
                  <c:v>1.1477421779999999</c:v>
                </c:pt>
                <c:pt idx="25958">
                  <c:v>1.1455011420000001</c:v>
                </c:pt>
                <c:pt idx="25959">
                  <c:v>1.135071825</c:v>
                </c:pt>
                <c:pt idx="25960">
                  <c:v>1.1149511270000001</c:v>
                </c:pt>
                <c:pt idx="25961">
                  <c:v>1.0964195489999999</c:v>
                </c:pt>
                <c:pt idx="25962">
                  <c:v>1.08498176</c:v>
                </c:pt>
                <c:pt idx="25963">
                  <c:v>1.0763642899999999</c:v>
                </c:pt>
                <c:pt idx="25964">
                  <c:v>1.06298374</c:v>
                </c:pt>
                <c:pt idx="25965">
                  <c:v>1.051776711</c:v>
                </c:pt>
                <c:pt idx="25966">
                  <c:v>1.041379058</c:v>
                </c:pt>
                <c:pt idx="25967">
                  <c:v>1.020576639</c:v>
                </c:pt>
                <c:pt idx="25968">
                  <c:v>0.99900535400000001</c:v>
                </c:pt>
                <c:pt idx="25969">
                  <c:v>0.97544998299999996</c:v>
                </c:pt>
                <c:pt idx="25970">
                  <c:v>0.96599728100000004</c:v>
                </c:pt>
                <c:pt idx="25971">
                  <c:v>0.96548821600000001</c:v>
                </c:pt>
                <c:pt idx="25972">
                  <c:v>0.96603488599999998</c:v>
                </c:pt>
                <c:pt idx="25973">
                  <c:v>0.96632926600000002</c:v>
                </c:pt>
                <c:pt idx="25974">
                  <c:v>0.944040451</c:v>
                </c:pt>
                <c:pt idx="25975">
                  <c:v>0.92801281599999996</c:v>
                </c:pt>
                <c:pt idx="25976">
                  <c:v>0.93141468599999999</c:v>
                </c:pt>
                <c:pt idx="25977">
                  <c:v>0.94213681900000001</c:v>
                </c:pt>
                <c:pt idx="25978">
                  <c:v>0.94588680599999997</c:v>
                </c:pt>
                <c:pt idx="25979">
                  <c:v>0.93645600399999995</c:v>
                </c:pt>
                <c:pt idx="25980">
                  <c:v>0.91935096500000002</c:v>
                </c:pt>
                <c:pt idx="25981">
                  <c:v>0.89680167700000002</c:v>
                </c:pt>
                <c:pt idx="25982">
                  <c:v>0.87386255000000002</c:v>
                </c:pt>
                <c:pt idx="25983">
                  <c:v>0.85260518799999996</c:v>
                </c:pt>
                <c:pt idx="25984">
                  <c:v>0.83614364200000002</c:v>
                </c:pt>
                <c:pt idx="25985">
                  <c:v>0.82776253399999999</c:v>
                </c:pt>
                <c:pt idx="25986">
                  <c:v>0.82118339500000004</c:v>
                </c:pt>
                <c:pt idx="25987">
                  <c:v>0.818184091</c:v>
                </c:pt>
                <c:pt idx="25988">
                  <c:v>0.83037080299999999</c:v>
                </c:pt>
                <c:pt idx="25989">
                  <c:v>0.84121065900000003</c:v>
                </c:pt>
                <c:pt idx="25990">
                  <c:v>0.85985630000000002</c:v>
                </c:pt>
                <c:pt idx="25991">
                  <c:v>0.88246408200000004</c:v>
                </c:pt>
                <c:pt idx="25992">
                  <c:v>0.89761377499999995</c:v>
                </c:pt>
                <c:pt idx="25993">
                  <c:v>0.92225230400000002</c:v>
                </c:pt>
                <c:pt idx="25994">
                  <c:v>0.94502225900000003</c:v>
                </c:pt>
                <c:pt idx="25995">
                  <c:v>0.98271371699999999</c:v>
                </c:pt>
                <c:pt idx="25996">
                  <c:v>1.0245269290000001</c:v>
                </c:pt>
                <c:pt idx="25997">
                  <c:v>1.074877248</c:v>
                </c:pt>
                <c:pt idx="25998">
                  <c:v>1.108860215</c:v>
                </c:pt>
                <c:pt idx="25999">
                  <c:v>1.12134786</c:v>
                </c:pt>
                <c:pt idx="26000">
                  <c:v>1.1503158819999999</c:v>
                </c:pt>
                <c:pt idx="26001">
                  <c:v>1.19086231</c:v>
                </c:pt>
                <c:pt idx="26002">
                  <c:v>1.2244365749999999</c:v>
                </c:pt>
                <c:pt idx="26003">
                  <c:v>1.231107715</c:v>
                </c:pt>
                <c:pt idx="26004">
                  <c:v>1.2299225730000001</c:v>
                </c:pt>
                <c:pt idx="26005">
                  <c:v>1.225764115</c:v>
                </c:pt>
                <c:pt idx="26006">
                  <c:v>1.2561724569999999</c:v>
                </c:pt>
                <c:pt idx="26007">
                  <c:v>1.344700746</c:v>
                </c:pt>
                <c:pt idx="26008">
                  <c:v>1.4735508859999999</c:v>
                </c:pt>
                <c:pt idx="26009">
                  <c:v>1.5401239689999999</c:v>
                </c:pt>
                <c:pt idx="26010">
                  <c:v>1.596685108</c:v>
                </c:pt>
                <c:pt idx="26011">
                  <c:v>1.685763275</c:v>
                </c:pt>
                <c:pt idx="26012">
                  <c:v>1.740363214</c:v>
                </c:pt>
                <c:pt idx="26013">
                  <c:v>1.72028468</c:v>
                </c:pt>
                <c:pt idx="26014">
                  <c:v>1.718907916</c:v>
                </c:pt>
                <c:pt idx="26015">
                  <c:v>1.7051640269999999</c:v>
                </c:pt>
                <c:pt idx="26016">
                  <c:v>1.702551669</c:v>
                </c:pt>
                <c:pt idx="26017">
                  <c:v>1.7205114779999999</c:v>
                </c:pt>
                <c:pt idx="26018">
                  <c:v>1.6822104369999999</c:v>
                </c:pt>
                <c:pt idx="26019">
                  <c:v>1.6540705</c:v>
                </c:pt>
                <c:pt idx="26020">
                  <c:v>1.6469905170000001</c:v>
                </c:pt>
                <c:pt idx="26021">
                  <c:v>1.6431605659999999</c:v>
                </c:pt>
                <c:pt idx="26022">
                  <c:v>1.660271933</c:v>
                </c:pt>
                <c:pt idx="26023">
                  <c:v>1.6795489100000001</c:v>
                </c:pt>
                <c:pt idx="26024">
                  <c:v>1.685696649</c:v>
                </c:pt>
                <c:pt idx="26025">
                  <c:v>1.6811356500000001</c:v>
                </c:pt>
                <c:pt idx="26026">
                  <c:v>1.6836595029999999</c:v>
                </c:pt>
                <c:pt idx="26027">
                  <c:v>1.7362715929999999</c:v>
                </c:pt>
                <c:pt idx="26028">
                  <c:v>1.7627441079999999</c:v>
                </c:pt>
                <c:pt idx="26029">
                  <c:v>1.7823018859999999</c:v>
                </c:pt>
                <c:pt idx="26030">
                  <c:v>1.7780347009999999</c:v>
                </c:pt>
                <c:pt idx="26031">
                  <c:v>1.7287813160000001</c:v>
                </c:pt>
                <c:pt idx="26032">
                  <c:v>1.6448967350000001</c:v>
                </c:pt>
                <c:pt idx="26033">
                  <c:v>1.5623746489999999</c:v>
                </c:pt>
                <c:pt idx="26034">
                  <c:v>1.5277874629999999</c:v>
                </c:pt>
                <c:pt idx="26035">
                  <c:v>1.3439103560000001</c:v>
                </c:pt>
                <c:pt idx="26036">
                  <c:v>1.287112034</c:v>
                </c:pt>
                <c:pt idx="26037">
                  <c:v>1.2948049479999999</c:v>
                </c:pt>
                <c:pt idx="26038">
                  <c:v>1.3962267580000001</c:v>
                </c:pt>
                <c:pt idx="26039">
                  <c:v>1.4407588220000001</c:v>
                </c:pt>
                <c:pt idx="26040">
                  <c:v>1.4380482080000001</c:v>
                </c:pt>
                <c:pt idx="26041">
                  <c:v>1.423062107</c:v>
                </c:pt>
                <c:pt idx="26042">
                  <c:v>1.42055975</c:v>
                </c:pt>
                <c:pt idx="26043">
                  <c:v>1.454657817</c:v>
                </c:pt>
                <c:pt idx="26044">
                  <c:v>1.4690065940000001</c:v>
                </c:pt>
                <c:pt idx="26045">
                  <c:v>1.477061006</c:v>
                </c:pt>
                <c:pt idx="26046">
                  <c:v>1.471611687</c:v>
                </c:pt>
                <c:pt idx="26047">
                  <c:v>1.4570586299999999</c:v>
                </c:pt>
                <c:pt idx="26048">
                  <c:v>1.334058124</c:v>
                </c:pt>
                <c:pt idx="26049">
                  <c:v>1.2261924580000001</c:v>
                </c:pt>
                <c:pt idx="26050">
                  <c:v>1.130540804</c:v>
                </c:pt>
                <c:pt idx="26051">
                  <c:v>1.120807267</c:v>
                </c:pt>
                <c:pt idx="26052">
                  <c:v>1.109750574</c:v>
                </c:pt>
                <c:pt idx="26053">
                  <c:v>1.1118062120000001</c:v>
                </c:pt>
                <c:pt idx="26054">
                  <c:v>1.119875615</c:v>
                </c:pt>
                <c:pt idx="26055">
                  <c:v>1.11684093</c:v>
                </c:pt>
                <c:pt idx="26056">
                  <c:v>1.1403790819999999</c:v>
                </c:pt>
                <c:pt idx="26057">
                  <c:v>1.1468901579999999</c:v>
                </c:pt>
                <c:pt idx="26058">
                  <c:v>1.117988644</c:v>
                </c:pt>
                <c:pt idx="26059">
                  <c:v>1.096171046</c:v>
                </c:pt>
                <c:pt idx="26060">
                  <c:v>1.042002984</c:v>
                </c:pt>
                <c:pt idx="26061">
                  <c:v>1.0438862250000001</c:v>
                </c:pt>
                <c:pt idx="26062">
                  <c:v>1.049824694</c:v>
                </c:pt>
                <c:pt idx="26063">
                  <c:v>1.059992678</c:v>
                </c:pt>
                <c:pt idx="26064">
                  <c:v>1.0584414959999999</c:v>
                </c:pt>
                <c:pt idx="26065">
                  <c:v>1.05054307</c:v>
                </c:pt>
                <c:pt idx="26066">
                  <c:v>1.039703797</c:v>
                </c:pt>
                <c:pt idx="26067">
                  <c:v>1.0504269930000001</c:v>
                </c:pt>
                <c:pt idx="26068">
                  <c:v>1.0743422279999999</c:v>
                </c:pt>
                <c:pt idx="26069">
                  <c:v>1.041461392</c:v>
                </c:pt>
                <c:pt idx="26070">
                  <c:v>0.99383029199999995</c:v>
                </c:pt>
                <c:pt idx="26071">
                  <c:v>0.95758879600000002</c:v>
                </c:pt>
                <c:pt idx="26072">
                  <c:v>0.94961639799999997</c:v>
                </c:pt>
                <c:pt idx="26073">
                  <c:v>0.92185792899999996</c:v>
                </c:pt>
                <c:pt idx="26074">
                  <c:v>0.90378317699999999</c:v>
                </c:pt>
                <c:pt idx="26075">
                  <c:v>0.920621044</c:v>
                </c:pt>
                <c:pt idx="26076">
                  <c:v>0.90113378200000005</c:v>
                </c:pt>
                <c:pt idx="26077">
                  <c:v>0.91430616300000001</c:v>
                </c:pt>
                <c:pt idx="26078">
                  <c:v>0.88683834100000003</c:v>
                </c:pt>
                <c:pt idx="26079">
                  <c:v>0.85841038700000005</c:v>
                </c:pt>
                <c:pt idx="26080">
                  <c:v>0.82579252199999997</c:v>
                </c:pt>
                <c:pt idx="26081">
                  <c:v>0.88281727099999996</c:v>
                </c:pt>
                <c:pt idx="26082">
                  <c:v>0.89934915199999999</c:v>
                </c:pt>
                <c:pt idx="26083">
                  <c:v>0.90296300500000004</c:v>
                </c:pt>
                <c:pt idx="26084">
                  <c:v>0.94423626699999996</c:v>
                </c:pt>
                <c:pt idx="26085">
                  <c:v>0.99339391200000005</c:v>
                </c:pt>
                <c:pt idx="26086">
                  <c:v>1.039695641</c:v>
                </c:pt>
                <c:pt idx="26087">
                  <c:v>1.0115348399999999</c:v>
                </c:pt>
                <c:pt idx="26088">
                  <c:v>0.99580650599999998</c:v>
                </c:pt>
                <c:pt idx="26089">
                  <c:v>1.0099233729999999</c:v>
                </c:pt>
                <c:pt idx="26090">
                  <c:v>1.011694176</c:v>
                </c:pt>
                <c:pt idx="26091">
                  <c:v>1.0152930609999999</c:v>
                </c:pt>
                <c:pt idx="26092">
                  <c:v>0.99368666999999999</c:v>
                </c:pt>
                <c:pt idx="26093">
                  <c:v>0.970013452</c:v>
                </c:pt>
                <c:pt idx="26094">
                  <c:v>0.95068823700000005</c:v>
                </c:pt>
                <c:pt idx="26095">
                  <c:v>0.94853631999999999</c:v>
                </c:pt>
                <c:pt idx="26096">
                  <c:v>0.95846979399999999</c:v>
                </c:pt>
                <c:pt idx="26097">
                  <c:v>0.95465081200000002</c:v>
                </c:pt>
                <c:pt idx="26098">
                  <c:v>0.94246213499999998</c:v>
                </c:pt>
                <c:pt idx="26099">
                  <c:v>0.93544628600000002</c:v>
                </c:pt>
                <c:pt idx="26100">
                  <c:v>0.93747170599999996</c:v>
                </c:pt>
                <c:pt idx="26101">
                  <c:v>0.92743048100000003</c:v>
                </c:pt>
                <c:pt idx="26102">
                  <c:v>0.912217045</c:v>
                </c:pt>
                <c:pt idx="26103">
                  <c:v>0.89855671699999995</c:v>
                </c:pt>
                <c:pt idx="26104">
                  <c:v>0.88479993700000004</c:v>
                </c:pt>
                <c:pt idx="26105">
                  <c:v>0.89287789200000001</c:v>
                </c:pt>
                <c:pt idx="26106">
                  <c:v>0.91321677199999995</c:v>
                </c:pt>
                <c:pt idx="26107">
                  <c:v>1.0074145830000001</c:v>
                </c:pt>
                <c:pt idx="26108">
                  <c:v>1.087763094</c:v>
                </c:pt>
                <c:pt idx="26109">
                  <c:v>1.1505340630000001</c:v>
                </c:pt>
                <c:pt idx="26110">
                  <c:v>1.209102876</c:v>
                </c:pt>
                <c:pt idx="26111">
                  <c:v>1.2058645779999999</c:v>
                </c:pt>
                <c:pt idx="26112">
                  <c:v>1.2015536899999999</c:v>
                </c:pt>
                <c:pt idx="26113">
                  <c:v>1.211454619</c:v>
                </c:pt>
                <c:pt idx="26114">
                  <c:v>1.219697864</c:v>
                </c:pt>
                <c:pt idx="26115">
                  <c:v>1.2775026840000001</c:v>
                </c:pt>
                <c:pt idx="26116">
                  <c:v>1.2896364730000001</c:v>
                </c:pt>
                <c:pt idx="26117">
                  <c:v>1.2880636139999999</c:v>
                </c:pt>
                <c:pt idx="26118">
                  <c:v>1.2415580989999999</c:v>
                </c:pt>
                <c:pt idx="26119">
                  <c:v>1.2293368099999999</c:v>
                </c:pt>
                <c:pt idx="26120">
                  <c:v>1.2307792870000001</c:v>
                </c:pt>
                <c:pt idx="26121">
                  <c:v>1.2380414829999999</c:v>
                </c:pt>
                <c:pt idx="26122">
                  <c:v>1.259967665</c:v>
                </c:pt>
                <c:pt idx="26123">
                  <c:v>1.2709688320000001</c:v>
                </c:pt>
                <c:pt idx="26124">
                  <c:v>1.3478610900000001</c:v>
                </c:pt>
                <c:pt idx="26125">
                  <c:v>1.4010301380000001</c:v>
                </c:pt>
                <c:pt idx="26126">
                  <c:v>1.394442341</c:v>
                </c:pt>
                <c:pt idx="26127">
                  <c:v>1.4130722659999999</c:v>
                </c:pt>
                <c:pt idx="26128">
                  <c:v>1.4519719659999999</c:v>
                </c:pt>
                <c:pt idx="26129">
                  <c:v>1.5559601919999999</c:v>
                </c:pt>
                <c:pt idx="26130">
                  <c:v>1.6181999149999999</c:v>
                </c:pt>
                <c:pt idx="26131">
                  <c:v>1.6960476950000001</c:v>
                </c:pt>
                <c:pt idx="26132">
                  <c:v>1.8479473399999999</c:v>
                </c:pt>
                <c:pt idx="26133">
                  <c:v>2.1309674620000001</c:v>
                </c:pt>
                <c:pt idx="26134">
                  <c:v>2.4662858129999998</c:v>
                </c:pt>
                <c:pt idx="26135">
                  <c:v>2.8200508389999999</c:v>
                </c:pt>
                <c:pt idx="26136">
                  <c:v>3.4693267830000001</c:v>
                </c:pt>
                <c:pt idx="26137">
                  <c:v>3.9721994490000001</c:v>
                </c:pt>
                <c:pt idx="26138">
                  <c:v>4.542159517</c:v>
                </c:pt>
                <c:pt idx="26139">
                  <c:v>5.1257492390000001</c:v>
                </c:pt>
                <c:pt idx="26140">
                  <c:v>5.4707406900000004</c:v>
                </c:pt>
                <c:pt idx="26141">
                  <c:v>5.6933063639999997</c:v>
                </c:pt>
                <c:pt idx="26142">
                  <c:v>5.7949134219999996</c:v>
                </c:pt>
                <c:pt idx="26143">
                  <c:v>5.8998447519999999</c:v>
                </c:pt>
                <c:pt idx="26144">
                  <c:v>5.9454194290000002</c:v>
                </c:pt>
                <c:pt idx="26145">
                  <c:v>5.8615738689999999</c:v>
                </c:pt>
                <c:pt idx="26146">
                  <c:v>5.7604685150000003</c:v>
                </c:pt>
                <c:pt idx="26147">
                  <c:v>5.7082166350000003</c:v>
                </c:pt>
                <c:pt idx="26148">
                  <c:v>5.6384108079999997</c:v>
                </c:pt>
                <c:pt idx="26149">
                  <c:v>5.4349358590000003</c:v>
                </c:pt>
                <c:pt idx="26150">
                  <c:v>4.812274436</c:v>
                </c:pt>
                <c:pt idx="26151">
                  <c:v>4.22027544</c:v>
                </c:pt>
                <c:pt idx="26152">
                  <c:v>3.6905424770000002</c:v>
                </c:pt>
                <c:pt idx="26153">
                  <c:v>3.462860118</c:v>
                </c:pt>
                <c:pt idx="26154">
                  <c:v>3.2084930680000001</c:v>
                </c:pt>
                <c:pt idx="26155">
                  <c:v>3.0002330430000002</c:v>
                </c:pt>
                <c:pt idx="26156">
                  <c:v>2.9175465209999998</c:v>
                </c:pt>
                <c:pt idx="26157">
                  <c:v>2.9777403910000002</c:v>
                </c:pt>
                <c:pt idx="26158">
                  <c:v>3.0703349289999999</c:v>
                </c:pt>
                <c:pt idx="26159">
                  <c:v>3.1882827950000001</c:v>
                </c:pt>
                <c:pt idx="26160">
                  <c:v>3.2729511389999999</c:v>
                </c:pt>
                <c:pt idx="26161">
                  <c:v>3.3730531949999998</c:v>
                </c:pt>
                <c:pt idx="26162">
                  <c:v>3.4195732689999998</c:v>
                </c:pt>
                <c:pt idx="26163">
                  <c:v>3.4811811320000001</c:v>
                </c:pt>
                <c:pt idx="26164">
                  <c:v>3.554632115</c:v>
                </c:pt>
                <c:pt idx="26165">
                  <c:v>3.664408801</c:v>
                </c:pt>
                <c:pt idx="26166">
                  <c:v>3.9290829380000001</c:v>
                </c:pt>
                <c:pt idx="26167">
                  <c:v>4.2994432109999998</c:v>
                </c:pt>
                <c:pt idx="26168">
                  <c:v>4.4448263800000003</c:v>
                </c:pt>
                <c:pt idx="26169">
                  <c:v>4.550954247</c:v>
                </c:pt>
                <c:pt idx="26170">
                  <c:v>4.8372382229999999</c:v>
                </c:pt>
                <c:pt idx="26171">
                  <c:v>5.2233495440000004</c:v>
                </c:pt>
                <c:pt idx="26172">
                  <c:v>5.5053491240000003</c:v>
                </c:pt>
                <c:pt idx="26173">
                  <c:v>5.6812673949999999</c:v>
                </c:pt>
                <c:pt idx="26174">
                  <c:v>5.8485285380000001</c:v>
                </c:pt>
                <c:pt idx="26175">
                  <c:v>5.8150859109999997</c:v>
                </c:pt>
                <c:pt idx="26176">
                  <c:v>5.7887284579999996</c:v>
                </c:pt>
                <c:pt idx="26177">
                  <c:v>5.8320565479999997</c:v>
                </c:pt>
                <c:pt idx="26178">
                  <c:v>5.8630506369999997</c:v>
                </c:pt>
                <c:pt idx="26179">
                  <c:v>5.8494643909999997</c:v>
                </c:pt>
                <c:pt idx="26180">
                  <c:v>5.8277580440000003</c:v>
                </c:pt>
                <c:pt idx="26181">
                  <c:v>5.82783037</c:v>
                </c:pt>
                <c:pt idx="26182">
                  <c:v>5.8166637420000002</c:v>
                </c:pt>
                <c:pt idx="26183">
                  <c:v>5.8511164439999996</c:v>
                </c:pt>
                <c:pt idx="26184">
                  <c:v>5.7923471400000004</c:v>
                </c:pt>
                <c:pt idx="26185">
                  <c:v>5.7554762100000003</c:v>
                </c:pt>
                <c:pt idx="26186">
                  <c:v>5.7540249409999999</c:v>
                </c:pt>
                <c:pt idx="26187">
                  <c:v>5.7233408150000002</c:v>
                </c:pt>
                <c:pt idx="26188">
                  <c:v>5.5775594379999998</c:v>
                </c:pt>
                <c:pt idx="26189">
                  <c:v>5.3047887060000001</c:v>
                </c:pt>
                <c:pt idx="26190">
                  <c:v>5.2005828249999997</c:v>
                </c:pt>
                <c:pt idx="26191">
                  <c:v>5.1568757170000001</c:v>
                </c:pt>
                <c:pt idx="26192">
                  <c:v>5.3364173819999996</c:v>
                </c:pt>
                <c:pt idx="26193">
                  <c:v>5.3294557879999997</c:v>
                </c:pt>
                <c:pt idx="26194">
                  <c:v>5.1902450480000004</c:v>
                </c:pt>
                <c:pt idx="26195">
                  <c:v>5.1185591050000001</c:v>
                </c:pt>
                <c:pt idx="26196">
                  <c:v>5.0444892499999998</c:v>
                </c:pt>
                <c:pt idx="26197">
                  <c:v>5.0103504130000003</c:v>
                </c:pt>
                <c:pt idx="26198">
                  <c:v>5.1295251909999999</c:v>
                </c:pt>
                <c:pt idx="26199">
                  <c:v>5.3153645349999996</c:v>
                </c:pt>
                <c:pt idx="26200">
                  <c:v>5.0763109819999999</c:v>
                </c:pt>
                <c:pt idx="26201">
                  <c:v>4.9662066640000004</c:v>
                </c:pt>
                <c:pt idx="26202">
                  <c:v>4.9146934809999996</c:v>
                </c:pt>
                <c:pt idx="26203">
                  <c:v>4.8353575419999997</c:v>
                </c:pt>
                <c:pt idx="26204">
                  <c:v>4.6988503990000003</c:v>
                </c:pt>
                <c:pt idx="26205">
                  <c:v>4.3688640090000002</c:v>
                </c:pt>
                <c:pt idx="26206">
                  <c:v>3.7574083040000001</c:v>
                </c:pt>
                <c:pt idx="26207">
                  <c:v>3.7295000819999999</c:v>
                </c:pt>
                <c:pt idx="26208">
                  <c:v>3.7893085910000002</c:v>
                </c:pt>
                <c:pt idx="26209">
                  <c:v>4.1613932379999996</c:v>
                </c:pt>
                <c:pt idx="26210">
                  <c:v>4.2447426349999997</c:v>
                </c:pt>
                <c:pt idx="26211">
                  <c:v>4.0794708650000002</c:v>
                </c:pt>
                <c:pt idx="26212">
                  <c:v>3.8696997299999998</c:v>
                </c:pt>
                <c:pt idx="26213">
                  <c:v>3.9288005899999998</c:v>
                </c:pt>
                <c:pt idx="26214">
                  <c:v>4.0566509049999997</c:v>
                </c:pt>
                <c:pt idx="26215">
                  <c:v>4.1786731540000002</c:v>
                </c:pt>
                <c:pt idx="26216">
                  <c:v>4.1888863120000002</c:v>
                </c:pt>
                <c:pt idx="26217">
                  <c:v>3.9560665909999999</c:v>
                </c:pt>
                <c:pt idx="26218">
                  <c:v>3.6038538610000002</c:v>
                </c:pt>
                <c:pt idx="26219">
                  <c:v>3.235438088</c:v>
                </c:pt>
                <c:pt idx="26220">
                  <c:v>3.1136641329999999</c:v>
                </c:pt>
                <c:pt idx="26221">
                  <c:v>3.0317025609999999</c:v>
                </c:pt>
                <c:pt idx="26222">
                  <c:v>2.9367054029999999</c:v>
                </c:pt>
                <c:pt idx="26223">
                  <c:v>2.7567591669999998</c:v>
                </c:pt>
                <c:pt idx="26224">
                  <c:v>2.8226393889999999</c:v>
                </c:pt>
                <c:pt idx="26225">
                  <c:v>3.0792063330000001</c:v>
                </c:pt>
                <c:pt idx="26226">
                  <c:v>3.1215224689999999</c:v>
                </c:pt>
                <c:pt idx="26227">
                  <c:v>3.067256268</c:v>
                </c:pt>
                <c:pt idx="26228">
                  <c:v>3.0357276820000001</c:v>
                </c:pt>
                <c:pt idx="26229">
                  <c:v>3.1436603810000001</c:v>
                </c:pt>
                <c:pt idx="26230">
                  <c:v>3.3099631469999999</c:v>
                </c:pt>
                <c:pt idx="26231">
                  <c:v>3.5363586539999998</c:v>
                </c:pt>
                <c:pt idx="26232">
                  <c:v>3.6527794509999998</c:v>
                </c:pt>
                <c:pt idx="26233">
                  <c:v>3.769452083</c:v>
                </c:pt>
                <c:pt idx="26234">
                  <c:v>3.4879203990000001</c:v>
                </c:pt>
                <c:pt idx="26235">
                  <c:v>3.2852839930000002</c:v>
                </c:pt>
                <c:pt idx="26236">
                  <c:v>3.2915695559999998</c:v>
                </c:pt>
                <c:pt idx="26237">
                  <c:v>3.3442439519999998</c:v>
                </c:pt>
                <c:pt idx="26238">
                  <c:v>3.432467172</c:v>
                </c:pt>
                <c:pt idx="26239">
                  <c:v>3.616168568</c:v>
                </c:pt>
                <c:pt idx="26240">
                  <c:v>3.6360095549999998</c:v>
                </c:pt>
                <c:pt idx="26241">
                  <c:v>3.6668685490000001</c:v>
                </c:pt>
                <c:pt idx="26242">
                  <c:v>3.5682654650000001</c:v>
                </c:pt>
                <c:pt idx="26243">
                  <c:v>3.4859852</c:v>
                </c:pt>
                <c:pt idx="26244">
                  <c:v>3.5426942289999999</c:v>
                </c:pt>
                <c:pt idx="26245">
                  <c:v>3.634811478</c:v>
                </c:pt>
                <c:pt idx="26246">
                  <c:v>3.8468015019999999</c:v>
                </c:pt>
                <c:pt idx="26247">
                  <c:v>4.0260937539999997</c:v>
                </c:pt>
                <c:pt idx="26248">
                  <c:v>4.1286208579999997</c:v>
                </c:pt>
                <c:pt idx="26249">
                  <c:v>4.2091821869999997</c:v>
                </c:pt>
                <c:pt idx="26250">
                  <c:v>4.2810757959999997</c:v>
                </c:pt>
                <c:pt idx="26251">
                  <c:v>4.3061471060000001</c:v>
                </c:pt>
                <c:pt idx="26252">
                  <c:v>4.3534063280000002</c:v>
                </c:pt>
                <c:pt idx="26253">
                  <c:v>4.4238176359999999</c:v>
                </c:pt>
                <c:pt idx="26254">
                  <c:v>4.510790386</c:v>
                </c:pt>
                <c:pt idx="26255">
                  <c:v>4.6213044029999999</c:v>
                </c:pt>
                <c:pt idx="26256">
                  <c:v>4.7530264850000004</c:v>
                </c:pt>
                <c:pt idx="26257">
                  <c:v>4.9156746360000003</c:v>
                </c:pt>
                <c:pt idx="26258">
                  <c:v>5.0148309949999996</c:v>
                </c:pt>
                <c:pt idx="26259">
                  <c:v>5.0692172810000002</c:v>
                </c:pt>
                <c:pt idx="26260">
                  <c:v>5.0585078120000002</c:v>
                </c:pt>
                <c:pt idx="26261">
                  <c:v>4.7584761090000001</c:v>
                </c:pt>
                <c:pt idx="26262">
                  <c:v>4.3542463150000001</c:v>
                </c:pt>
                <c:pt idx="26263">
                  <c:v>4.0576324650000002</c:v>
                </c:pt>
                <c:pt idx="26264">
                  <c:v>3.8373706520000002</c:v>
                </c:pt>
                <c:pt idx="26265">
                  <c:v>3.7120220609999999</c:v>
                </c:pt>
                <c:pt idx="26266">
                  <c:v>3.9702393379999998</c:v>
                </c:pt>
                <c:pt idx="26267">
                  <c:v>4.4583095449999997</c:v>
                </c:pt>
                <c:pt idx="26268">
                  <c:v>4.8774113019999996</c:v>
                </c:pt>
                <c:pt idx="26269">
                  <c:v>5.010854728</c:v>
                </c:pt>
                <c:pt idx="26270">
                  <c:v>5.172575181</c:v>
                </c:pt>
                <c:pt idx="26271">
                  <c:v>5.3321439010000002</c:v>
                </c:pt>
                <c:pt idx="26272">
                  <c:v>5.4117582229999996</c:v>
                </c:pt>
                <c:pt idx="26273">
                  <c:v>5.4523525060000004</c:v>
                </c:pt>
                <c:pt idx="26274">
                  <c:v>5.5392671599999996</c:v>
                </c:pt>
                <c:pt idx="26275">
                  <c:v>5.4699167629999996</c:v>
                </c:pt>
                <c:pt idx="26276">
                  <c:v>5.3719003379999997</c:v>
                </c:pt>
                <c:pt idx="26277">
                  <c:v>5.3868701139999997</c:v>
                </c:pt>
                <c:pt idx="26278">
                  <c:v>5.5516679939999998</c:v>
                </c:pt>
                <c:pt idx="26279">
                  <c:v>5.4655934960000003</c:v>
                </c:pt>
                <c:pt idx="26280">
                  <c:v>5.4372236579999997</c:v>
                </c:pt>
                <c:pt idx="26281">
                  <c:v>5.4753930689999999</c:v>
                </c:pt>
                <c:pt idx="26282">
                  <c:v>5.4541438409999996</c:v>
                </c:pt>
                <c:pt idx="26283">
                  <c:v>5.4681900050000003</c:v>
                </c:pt>
                <c:pt idx="26284">
                  <c:v>5.5527717750000001</c:v>
                </c:pt>
                <c:pt idx="26285">
                  <c:v>5.5815290580000001</c:v>
                </c:pt>
                <c:pt idx="26286">
                  <c:v>5.6019299340000002</c:v>
                </c:pt>
                <c:pt idx="26287">
                  <c:v>5.6220123009999998</c:v>
                </c:pt>
                <c:pt idx="26288">
                  <c:v>5.6479747219999998</c:v>
                </c:pt>
                <c:pt idx="26289">
                  <c:v>5.5587369039999999</c:v>
                </c:pt>
                <c:pt idx="26290">
                  <c:v>5.4204161180000003</c:v>
                </c:pt>
                <c:pt idx="26291">
                  <c:v>5.3437321630000003</c:v>
                </c:pt>
                <c:pt idx="26292">
                  <c:v>5.1634776630000001</c:v>
                </c:pt>
                <c:pt idx="26293">
                  <c:v>5.225434667</c:v>
                </c:pt>
                <c:pt idx="26294">
                  <c:v>5.3956042770000003</c:v>
                </c:pt>
                <c:pt idx="26295">
                  <c:v>5.895537805</c:v>
                </c:pt>
                <c:pt idx="26296">
                  <c:v>6.0374045890000003</c:v>
                </c:pt>
                <c:pt idx="26297">
                  <c:v>6.202111951</c:v>
                </c:pt>
                <c:pt idx="26298">
                  <c:v>6.3674636790000001</c:v>
                </c:pt>
                <c:pt idx="26299">
                  <c:v>6.3681743490000002</c:v>
                </c:pt>
                <c:pt idx="26300">
                  <c:v>6.301557399</c:v>
                </c:pt>
                <c:pt idx="26301">
                  <c:v>6.2188324379999997</c:v>
                </c:pt>
                <c:pt idx="26302">
                  <c:v>6.1594393109999999</c:v>
                </c:pt>
                <c:pt idx="26303">
                  <c:v>6.1575606159999996</c:v>
                </c:pt>
                <c:pt idx="26304">
                  <c:v>6.1327730420000002</c:v>
                </c:pt>
                <c:pt idx="26305">
                  <c:v>6.0250363880000002</c:v>
                </c:pt>
                <c:pt idx="26306">
                  <c:v>5.9433903160000003</c:v>
                </c:pt>
                <c:pt idx="26307">
                  <c:v>5.8747262759999996</c:v>
                </c:pt>
                <c:pt idx="26308">
                  <c:v>5.8455907180000004</c:v>
                </c:pt>
                <c:pt idx="26309">
                  <c:v>5.7895079210000002</c:v>
                </c:pt>
                <c:pt idx="26310">
                  <c:v>5.7321195810000001</c:v>
                </c:pt>
                <c:pt idx="26311">
                  <c:v>5.7101263180000004</c:v>
                </c:pt>
                <c:pt idx="26312">
                  <c:v>5.6816809880000001</c:v>
                </c:pt>
                <c:pt idx="26313">
                  <c:v>5.6464687099999997</c:v>
                </c:pt>
                <c:pt idx="26314">
                  <c:v>5.6101928230000002</c:v>
                </c:pt>
                <c:pt idx="26315">
                  <c:v>5.5807274079999996</c:v>
                </c:pt>
                <c:pt idx="26316">
                  <c:v>5.5436797560000004</c:v>
                </c:pt>
                <c:pt idx="26317">
                  <c:v>5.5106736930000002</c:v>
                </c:pt>
                <c:pt idx="26318">
                  <c:v>5.5146278689999999</c:v>
                </c:pt>
                <c:pt idx="26319">
                  <c:v>5.4944386400000003</c:v>
                </c:pt>
                <c:pt idx="26320">
                  <c:v>5.4632591819999998</c:v>
                </c:pt>
                <c:pt idx="26321">
                  <c:v>5.4777893290000002</c:v>
                </c:pt>
                <c:pt idx="26322">
                  <c:v>5.47134535</c:v>
                </c:pt>
                <c:pt idx="26323">
                  <c:v>5.4581706299999997</c:v>
                </c:pt>
                <c:pt idx="26324">
                  <c:v>5.455152226</c:v>
                </c:pt>
                <c:pt idx="26325">
                  <c:v>5.4637767730000002</c:v>
                </c:pt>
                <c:pt idx="26326">
                  <c:v>5.5832903329999999</c:v>
                </c:pt>
                <c:pt idx="26327">
                  <c:v>5.8073633549999997</c:v>
                </c:pt>
                <c:pt idx="26328">
                  <c:v>5.8535720380000003</c:v>
                </c:pt>
                <c:pt idx="26329">
                  <c:v>5.8099797259999999</c:v>
                </c:pt>
                <c:pt idx="26330">
                  <c:v>5.6979779840000004</c:v>
                </c:pt>
                <c:pt idx="26331">
                  <c:v>5.6101773269999997</c:v>
                </c:pt>
                <c:pt idx="26332">
                  <c:v>5.5000739520000002</c:v>
                </c:pt>
                <c:pt idx="26333">
                  <c:v>5.4939857270000001</c:v>
                </c:pt>
                <c:pt idx="26334">
                  <c:v>5.5321667349999997</c:v>
                </c:pt>
                <c:pt idx="26335">
                  <c:v>5.5876871899999996</c:v>
                </c:pt>
                <c:pt idx="26336">
                  <c:v>5.5803383520000001</c:v>
                </c:pt>
                <c:pt idx="26337">
                  <c:v>5.5630272549999997</c:v>
                </c:pt>
                <c:pt idx="26338">
                  <c:v>5.4963091930000001</c:v>
                </c:pt>
                <c:pt idx="26339">
                  <c:v>5.517650089</c:v>
                </c:pt>
                <c:pt idx="26340">
                  <c:v>5.5434639450000001</c:v>
                </c:pt>
                <c:pt idx="26341">
                  <c:v>5.5160020190000001</c:v>
                </c:pt>
                <c:pt idx="26342">
                  <c:v>5.5064170990000001</c:v>
                </c:pt>
                <c:pt idx="26343">
                  <c:v>5.4541898</c:v>
                </c:pt>
                <c:pt idx="26344">
                  <c:v>5.4499067060000002</c:v>
                </c:pt>
                <c:pt idx="26345">
                  <c:v>5.412130404</c:v>
                </c:pt>
                <c:pt idx="26346">
                  <c:v>5.338339339</c:v>
                </c:pt>
                <c:pt idx="26347">
                  <c:v>5.245766508</c:v>
                </c:pt>
                <c:pt idx="26348">
                  <c:v>5.2846478860000001</c:v>
                </c:pt>
                <c:pt idx="26349">
                  <c:v>5.3333344699999996</c:v>
                </c:pt>
                <c:pt idx="26350">
                  <c:v>5.3427212239999999</c:v>
                </c:pt>
                <c:pt idx="26351">
                  <c:v>5.322876312</c:v>
                </c:pt>
                <c:pt idx="26352">
                  <c:v>5.0778367099999997</c:v>
                </c:pt>
                <c:pt idx="26353">
                  <c:v>5.0956865999999996</c:v>
                </c:pt>
                <c:pt idx="26354">
                  <c:v>5.0963257740000003</c:v>
                </c:pt>
                <c:pt idx="26355">
                  <c:v>5.1009253509999999</c:v>
                </c:pt>
                <c:pt idx="26356">
                  <c:v>5.1614604990000004</c:v>
                </c:pt>
                <c:pt idx="26357">
                  <c:v>5.1501204400000002</c:v>
                </c:pt>
                <c:pt idx="26358">
                  <c:v>5.1174095020000001</c:v>
                </c:pt>
                <c:pt idx="26359">
                  <c:v>5.0002474990000003</c:v>
                </c:pt>
                <c:pt idx="26360">
                  <c:v>4.9438806160000004</c:v>
                </c:pt>
                <c:pt idx="26361">
                  <c:v>4.9585287559999998</c:v>
                </c:pt>
                <c:pt idx="26362">
                  <c:v>4.9478529230000001</c:v>
                </c:pt>
                <c:pt idx="26363">
                  <c:v>4.9284624270000004</c:v>
                </c:pt>
                <c:pt idx="26364">
                  <c:v>4.9242199040000001</c:v>
                </c:pt>
                <c:pt idx="26365">
                  <c:v>4.942491188</c:v>
                </c:pt>
                <c:pt idx="26366">
                  <c:v>4.9456862060000004</c:v>
                </c:pt>
                <c:pt idx="26367">
                  <c:v>4.9978622340000003</c:v>
                </c:pt>
                <c:pt idx="26368">
                  <c:v>4.9414828829999999</c:v>
                </c:pt>
                <c:pt idx="26369">
                  <c:v>4.9224710439999999</c:v>
                </c:pt>
                <c:pt idx="26370">
                  <c:v>5.0188448599999997</c:v>
                </c:pt>
                <c:pt idx="26371">
                  <c:v>5.1114709459999998</c:v>
                </c:pt>
                <c:pt idx="26372">
                  <c:v>5.1967049599999999</c:v>
                </c:pt>
                <c:pt idx="26373">
                  <c:v>5.2708074030000001</c:v>
                </c:pt>
                <c:pt idx="26374">
                  <c:v>5.353387949</c:v>
                </c:pt>
                <c:pt idx="26375">
                  <c:v>5.3482131060000002</c:v>
                </c:pt>
                <c:pt idx="26376">
                  <c:v>5.3311882370000001</c:v>
                </c:pt>
                <c:pt idx="26377">
                  <c:v>5.3158561459999998</c:v>
                </c:pt>
                <c:pt idx="26378">
                  <c:v>5.2804000179999999</c:v>
                </c:pt>
                <c:pt idx="26379">
                  <c:v>5.245310012</c:v>
                </c:pt>
                <c:pt idx="26380">
                  <c:v>5.2395758050000003</c:v>
                </c:pt>
                <c:pt idx="26381">
                  <c:v>5.2367326280000004</c:v>
                </c:pt>
                <c:pt idx="26382">
                  <c:v>5.2598497569999996</c:v>
                </c:pt>
                <c:pt idx="26383">
                  <c:v>5.2787615790000002</c:v>
                </c:pt>
                <c:pt idx="26384">
                  <c:v>5.3209195229999997</c:v>
                </c:pt>
                <c:pt idx="26385">
                  <c:v>5.3876000570000002</c:v>
                </c:pt>
                <c:pt idx="26386">
                  <c:v>5.2694097989999999</c:v>
                </c:pt>
                <c:pt idx="26387">
                  <c:v>5.1739156690000003</c:v>
                </c:pt>
                <c:pt idx="26388">
                  <c:v>5.1149495529999998</c:v>
                </c:pt>
                <c:pt idx="26389">
                  <c:v>4.9912969790000004</c:v>
                </c:pt>
                <c:pt idx="26390">
                  <c:v>4.9255008370000004</c:v>
                </c:pt>
                <c:pt idx="26391">
                  <c:v>4.9067849839999997</c:v>
                </c:pt>
                <c:pt idx="26392">
                  <c:v>4.914267154</c:v>
                </c:pt>
                <c:pt idx="26393">
                  <c:v>4.8886137749999996</c:v>
                </c:pt>
                <c:pt idx="26394">
                  <c:v>4.8182207589999999</c:v>
                </c:pt>
                <c:pt idx="26395">
                  <c:v>4.7009593260000004</c:v>
                </c:pt>
                <c:pt idx="26396">
                  <c:v>4.4500255839999996</c:v>
                </c:pt>
                <c:pt idx="26397">
                  <c:v>4.3662439270000002</c:v>
                </c:pt>
                <c:pt idx="26398">
                  <c:v>3.9786181620000001</c:v>
                </c:pt>
                <c:pt idx="26399">
                  <c:v>3.8560009659999999</c:v>
                </c:pt>
                <c:pt idx="26400">
                  <c:v>3.8390859800000001</c:v>
                </c:pt>
                <c:pt idx="26401">
                  <c:v>3.7372237049999999</c:v>
                </c:pt>
                <c:pt idx="26402">
                  <c:v>3.7057837359999999</c:v>
                </c:pt>
                <c:pt idx="26403">
                  <c:v>3.6976646959999999</c:v>
                </c:pt>
                <c:pt idx="26404">
                  <c:v>3.7452620250000002</c:v>
                </c:pt>
                <c:pt idx="26405">
                  <c:v>3.6397603360000002</c:v>
                </c:pt>
                <c:pt idx="26406">
                  <c:v>3.64818109</c:v>
                </c:pt>
                <c:pt idx="26407">
                  <c:v>3.714058165</c:v>
                </c:pt>
                <c:pt idx="26408">
                  <c:v>3.7073946819999999</c:v>
                </c:pt>
                <c:pt idx="26409">
                  <c:v>3.6523588199999999</c:v>
                </c:pt>
                <c:pt idx="26410">
                  <c:v>3.4904538619999999</c:v>
                </c:pt>
                <c:pt idx="26411">
                  <c:v>3.4087905690000002</c:v>
                </c:pt>
                <c:pt idx="26412">
                  <c:v>3.3732656040000002</c:v>
                </c:pt>
                <c:pt idx="26413">
                  <c:v>3.3930730429999998</c:v>
                </c:pt>
                <c:pt idx="26414">
                  <c:v>3.4441450869999999</c:v>
                </c:pt>
                <c:pt idx="26415">
                  <c:v>3.51479724</c:v>
                </c:pt>
                <c:pt idx="26416">
                  <c:v>3.5058260730000002</c:v>
                </c:pt>
                <c:pt idx="26417">
                  <c:v>3.2246021379999998</c:v>
                </c:pt>
                <c:pt idx="26418">
                  <c:v>3.2014084739999999</c:v>
                </c:pt>
                <c:pt idx="26419">
                  <c:v>3.1438034109999999</c:v>
                </c:pt>
                <c:pt idx="26420">
                  <c:v>2.97146387</c:v>
                </c:pt>
                <c:pt idx="26421">
                  <c:v>3.0314853739999998</c:v>
                </c:pt>
                <c:pt idx="26422">
                  <c:v>3.1146600069999999</c:v>
                </c:pt>
                <c:pt idx="26423">
                  <c:v>3.0143155890000002</c:v>
                </c:pt>
                <c:pt idx="26424">
                  <c:v>3.0217874710000001</c:v>
                </c:pt>
                <c:pt idx="26425">
                  <c:v>3.1417515379999998</c:v>
                </c:pt>
                <c:pt idx="26426">
                  <c:v>3.1658666800000002</c:v>
                </c:pt>
                <c:pt idx="26427">
                  <c:v>3.14957032</c:v>
                </c:pt>
                <c:pt idx="26428">
                  <c:v>3.2064361410000002</c:v>
                </c:pt>
                <c:pt idx="26429">
                  <c:v>3.1900846490000001</c:v>
                </c:pt>
                <c:pt idx="26430">
                  <c:v>3.1641675170000001</c:v>
                </c:pt>
                <c:pt idx="26431">
                  <c:v>3.1316820320000001</c:v>
                </c:pt>
                <c:pt idx="26432">
                  <c:v>3.0142335010000001</c:v>
                </c:pt>
                <c:pt idx="26433">
                  <c:v>2.981905383</c:v>
                </c:pt>
                <c:pt idx="26434">
                  <c:v>2.8213719849999999</c:v>
                </c:pt>
                <c:pt idx="26435">
                  <c:v>2.8065564269999999</c:v>
                </c:pt>
                <c:pt idx="26436">
                  <c:v>2.8000426169999999</c:v>
                </c:pt>
                <c:pt idx="26437">
                  <c:v>2.781591948</c:v>
                </c:pt>
                <c:pt idx="26438">
                  <c:v>2.7142301579999999</c:v>
                </c:pt>
                <c:pt idx="26439">
                  <c:v>2.663485519</c:v>
                </c:pt>
                <c:pt idx="26440">
                  <c:v>2.629006537</c:v>
                </c:pt>
                <c:pt idx="26441">
                  <c:v>2.6492691690000001</c:v>
                </c:pt>
                <c:pt idx="26442">
                  <c:v>2.6225597</c:v>
                </c:pt>
                <c:pt idx="26443">
                  <c:v>2.689609634</c:v>
                </c:pt>
                <c:pt idx="26444">
                  <c:v>2.719931286</c:v>
                </c:pt>
                <c:pt idx="26445">
                  <c:v>2.7869435419999999</c:v>
                </c:pt>
                <c:pt idx="26446">
                  <c:v>2.881522522</c:v>
                </c:pt>
                <c:pt idx="26447">
                  <c:v>2.9292675429999999</c:v>
                </c:pt>
                <c:pt idx="26448">
                  <c:v>2.8773391840000002</c:v>
                </c:pt>
                <c:pt idx="26449">
                  <c:v>2.8391715500000001</c:v>
                </c:pt>
                <c:pt idx="26450">
                  <c:v>2.7377435050000001</c:v>
                </c:pt>
                <c:pt idx="26451">
                  <c:v>2.7880986220000001</c:v>
                </c:pt>
                <c:pt idx="26452">
                  <c:v>2.7951183730000002</c:v>
                </c:pt>
                <c:pt idx="26453">
                  <c:v>2.7696510349999999</c:v>
                </c:pt>
                <c:pt idx="26454">
                  <c:v>2.8055567699999999</c:v>
                </c:pt>
                <c:pt idx="26455">
                  <c:v>2.6954706549999998</c:v>
                </c:pt>
                <c:pt idx="26456">
                  <c:v>2.5993889069999998</c:v>
                </c:pt>
                <c:pt idx="26457">
                  <c:v>2.4251043640000001</c:v>
                </c:pt>
                <c:pt idx="26458">
                  <c:v>2.2227771070000002</c:v>
                </c:pt>
                <c:pt idx="26459">
                  <c:v>2.1727060200000001</c:v>
                </c:pt>
                <c:pt idx="26460">
                  <c:v>2.2551391280000002</c:v>
                </c:pt>
                <c:pt idx="26461">
                  <c:v>2.2885691869999998</c:v>
                </c:pt>
                <c:pt idx="26462">
                  <c:v>2.5070921290000001</c:v>
                </c:pt>
                <c:pt idx="26463">
                  <c:v>2.5605716109999999</c:v>
                </c:pt>
                <c:pt idx="26464">
                  <c:v>2.6185536639999998</c:v>
                </c:pt>
                <c:pt idx="26465">
                  <c:v>2.6356194300000002</c:v>
                </c:pt>
                <c:pt idx="26466">
                  <c:v>2.644905708</c:v>
                </c:pt>
                <c:pt idx="26467">
                  <c:v>2.681115997</c:v>
                </c:pt>
                <c:pt idx="26468">
                  <c:v>2.7332033689999999</c:v>
                </c:pt>
                <c:pt idx="26469">
                  <c:v>2.7583357519999998</c:v>
                </c:pt>
                <c:pt idx="26470">
                  <c:v>2.748611055</c:v>
                </c:pt>
                <c:pt idx="26471">
                  <c:v>2.7515661119999999</c:v>
                </c:pt>
                <c:pt idx="26472">
                  <c:v>2.7449889860000001</c:v>
                </c:pt>
                <c:pt idx="26473">
                  <c:v>2.7106299969999998</c:v>
                </c:pt>
                <c:pt idx="26474">
                  <c:v>2.7230862</c:v>
                </c:pt>
                <c:pt idx="26475">
                  <c:v>2.7172099310000002</c:v>
                </c:pt>
                <c:pt idx="26476">
                  <c:v>2.709396795</c:v>
                </c:pt>
                <c:pt idx="26477">
                  <c:v>2.8006850160000001</c:v>
                </c:pt>
                <c:pt idx="26478">
                  <c:v>2.9413177309999998</c:v>
                </c:pt>
                <c:pt idx="26479">
                  <c:v>2.9593630179999999</c:v>
                </c:pt>
                <c:pt idx="26480">
                  <c:v>2.921457229</c:v>
                </c:pt>
                <c:pt idx="26481">
                  <c:v>2.784489636</c:v>
                </c:pt>
                <c:pt idx="26482">
                  <c:v>2.7128958889999999</c:v>
                </c:pt>
                <c:pt idx="26483">
                  <c:v>2.6665271279999998</c:v>
                </c:pt>
                <c:pt idx="26484">
                  <c:v>2.6292180369999998</c:v>
                </c:pt>
                <c:pt idx="26485">
                  <c:v>2.6191468900000001</c:v>
                </c:pt>
                <c:pt idx="26486">
                  <c:v>2.629658751</c:v>
                </c:pt>
                <c:pt idx="26487">
                  <c:v>2.6312592989999999</c:v>
                </c:pt>
                <c:pt idx="26488">
                  <c:v>2.5595314249999999</c:v>
                </c:pt>
                <c:pt idx="26489">
                  <c:v>2.5951770839999999</c:v>
                </c:pt>
                <c:pt idx="26490">
                  <c:v>2.7586453660000001</c:v>
                </c:pt>
                <c:pt idx="26491">
                  <c:v>2.7820850190000002</c:v>
                </c:pt>
                <c:pt idx="26492">
                  <c:v>2.9481860059999998</c:v>
                </c:pt>
                <c:pt idx="26493">
                  <c:v>3.1561895400000002</c:v>
                </c:pt>
                <c:pt idx="26494">
                  <c:v>3.305906239</c:v>
                </c:pt>
                <c:pt idx="26495">
                  <c:v>3.4314185030000002</c:v>
                </c:pt>
                <c:pt idx="26496">
                  <c:v>3.5494632899999998</c:v>
                </c:pt>
                <c:pt idx="26497">
                  <c:v>3.7092997140000001</c:v>
                </c:pt>
                <c:pt idx="26498">
                  <c:v>3.7964411139999998</c:v>
                </c:pt>
                <c:pt idx="26499">
                  <c:v>3.8495365879999999</c:v>
                </c:pt>
                <c:pt idx="26500">
                  <c:v>3.9781942780000001</c:v>
                </c:pt>
                <c:pt idx="26501">
                  <c:v>4.0955108559999998</c:v>
                </c:pt>
                <c:pt idx="26502">
                  <c:v>4.1163394139999996</c:v>
                </c:pt>
                <c:pt idx="26503">
                  <c:v>4.1458575030000002</c:v>
                </c:pt>
                <c:pt idx="26504">
                  <c:v>4.2096419640000002</c:v>
                </c:pt>
                <c:pt idx="26505">
                  <c:v>4.2586799260000001</c:v>
                </c:pt>
                <c:pt idx="26506">
                  <c:v>4.3432367909999998</c:v>
                </c:pt>
                <c:pt idx="26507">
                  <c:v>4.4704494459999999</c:v>
                </c:pt>
                <c:pt idx="26508">
                  <c:v>4.5586852459999996</c:v>
                </c:pt>
                <c:pt idx="26509">
                  <c:v>4.6122850059999996</c:v>
                </c:pt>
                <c:pt idx="26510">
                  <c:v>4.5569582860000004</c:v>
                </c:pt>
                <c:pt idx="26511">
                  <c:v>4.4832878440000004</c:v>
                </c:pt>
                <c:pt idx="26512">
                  <c:v>4.4073427799999996</c:v>
                </c:pt>
                <c:pt idx="26513">
                  <c:v>4.2327214709999996</c:v>
                </c:pt>
                <c:pt idx="26514">
                  <c:v>3.714346683</c:v>
                </c:pt>
                <c:pt idx="26515">
                  <c:v>3.5730800110000001</c:v>
                </c:pt>
                <c:pt idx="26516">
                  <c:v>3.4018734400000001</c:v>
                </c:pt>
                <c:pt idx="26517">
                  <c:v>3.306601771</c:v>
                </c:pt>
                <c:pt idx="26518">
                  <c:v>3.1898474449999998</c:v>
                </c:pt>
                <c:pt idx="26519">
                  <c:v>3.1915956049999998</c:v>
                </c:pt>
                <c:pt idx="26520">
                  <c:v>3.3023831229999998</c:v>
                </c:pt>
                <c:pt idx="26521">
                  <c:v>3.273883213</c:v>
                </c:pt>
                <c:pt idx="26522">
                  <c:v>3.3349909219999998</c:v>
                </c:pt>
                <c:pt idx="26523">
                  <c:v>3.3910836980000001</c:v>
                </c:pt>
                <c:pt idx="26524">
                  <c:v>3.4936220840000001</c:v>
                </c:pt>
                <c:pt idx="26525">
                  <c:v>3.51598918</c:v>
                </c:pt>
                <c:pt idx="26526">
                  <c:v>3.4425850009999999</c:v>
                </c:pt>
                <c:pt idx="26527">
                  <c:v>3.3630171870000001</c:v>
                </c:pt>
                <c:pt idx="26528">
                  <c:v>3.2735797849999999</c:v>
                </c:pt>
                <c:pt idx="26529">
                  <c:v>3.1749403649999999</c:v>
                </c:pt>
                <c:pt idx="26530">
                  <c:v>3.0077199549999998</c:v>
                </c:pt>
                <c:pt idx="26531">
                  <c:v>2.947957111</c:v>
                </c:pt>
                <c:pt idx="26532">
                  <c:v>2.9419169869999999</c:v>
                </c:pt>
                <c:pt idx="26533">
                  <c:v>2.9148336170000002</c:v>
                </c:pt>
                <c:pt idx="26534">
                  <c:v>2.8226642540000002</c:v>
                </c:pt>
                <c:pt idx="26535">
                  <c:v>2.6495759460000001</c:v>
                </c:pt>
                <c:pt idx="26536">
                  <c:v>2.4803712619999998</c:v>
                </c:pt>
                <c:pt idx="26537">
                  <c:v>2.3500233150000001</c:v>
                </c:pt>
                <c:pt idx="26538">
                  <c:v>2.242862798</c:v>
                </c:pt>
                <c:pt idx="26539">
                  <c:v>2.1962228119999998</c:v>
                </c:pt>
                <c:pt idx="26540">
                  <c:v>2.1639229759999998</c:v>
                </c:pt>
                <c:pt idx="26541">
                  <c:v>2.1610047149999998</c:v>
                </c:pt>
                <c:pt idx="26542">
                  <c:v>2.0708189589999999</c:v>
                </c:pt>
                <c:pt idx="26543">
                  <c:v>1.856790224</c:v>
                </c:pt>
                <c:pt idx="26544">
                  <c:v>1.7979619979999999</c:v>
                </c:pt>
                <c:pt idx="26545">
                  <c:v>1.775392968</c:v>
                </c:pt>
                <c:pt idx="26546">
                  <c:v>1.7811772130000001</c:v>
                </c:pt>
                <c:pt idx="26547">
                  <c:v>1.7878246149999999</c:v>
                </c:pt>
                <c:pt idx="26548">
                  <c:v>1.7579772339999999</c:v>
                </c:pt>
                <c:pt idx="26549">
                  <c:v>1.757343694</c:v>
                </c:pt>
                <c:pt idx="26550">
                  <c:v>1.7664479239999999</c:v>
                </c:pt>
                <c:pt idx="26551">
                  <c:v>1.701605155</c:v>
                </c:pt>
                <c:pt idx="26552">
                  <c:v>1.7202285690000001</c:v>
                </c:pt>
                <c:pt idx="26553">
                  <c:v>1.7365533310000001</c:v>
                </c:pt>
                <c:pt idx="26554">
                  <c:v>1.758964178</c:v>
                </c:pt>
                <c:pt idx="26555">
                  <c:v>1.7091403970000001</c:v>
                </c:pt>
                <c:pt idx="26556">
                  <c:v>1.7078107170000001</c:v>
                </c:pt>
                <c:pt idx="26557">
                  <c:v>1.6366091540000001</c:v>
                </c:pt>
                <c:pt idx="26558">
                  <c:v>1.605693875</c:v>
                </c:pt>
                <c:pt idx="26559">
                  <c:v>1.586229297</c:v>
                </c:pt>
                <c:pt idx="26560">
                  <c:v>1.515924209</c:v>
                </c:pt>
                <c:pt idx="26561">
                  <c:v>1.459523439</c:v>
                </c:pt>
                <c:pt idx="26562">
                  <c:v>1.4311749920000001</c:v>
                </c:pt>
                <c:pt idx="26563">
                  <c:v>1.3772387180000001</c:v>
                </c:pt>
                <c:pt idx="26564">
                  <c:v>1.235181439</c:v>
                </c:pt>
                <c:pt idx="26565">
                  <c:v>1.175227351</c:v>
                </c:pt>
                <c:pt idx="26566">
                  <c:v>1.1787751319999999</c:v>
                </c:pt>
                <c:pt idx="26567">
                  <c:v>1.1851737330000001</c:v>
                </c:pt>
                <c:pt idx="26568">
                  <c:v>1.162754045</c:v>
                </c:pt>
                <c:pt idx="26569">
                  <c:v>1.1500615789999999</c:v>
                </c:pt>
                <c:pt idx="26570">
                  <c:v>1.145700165</c:v>
                </c:pt>
                <c:pt idx="26571">
                  <c:v>1.1036624129999999</c:v>
                </c:pt>
                <c:pt idx="26572">
                  <c:v>1.0917782899999999</c:v>
                </c:pt>
                <c:pt idx="26573">
                  <c:v>1.067483221</c:v>
                </c:pt>
                <c:pt idx="26574">
                  <c:v>1.063826497</c:v>
                </c:pt>
                <c:pt idx="26575">
                  <c:v>1.067059929</c:v>
                </c:pt>
                <c:pt idx="26576">
                  <c:v>1.0186254539999999</c:v>
                </c:pt>
                <c:pt idx="26577">
                  <c:v>1.00591203</c:v>
                </c:pt>
                <c:pt idx="26578">
                  <c:v>1.055836185</c:v>
                </c:pt>
                <c:pt idx="26579">
                  <c:v>0.97363655999999998</c:v>
                </c:pt>
                <c:pt idx="26580">
                  <c:v>0.96991639500000004</c:v>
                </c:pt>
                <c:pt idx="26581">
                  <c:v>0.93174275799999995</c:v>
                </c:pt>
                <c:pt idx="26582">
                  <c:v>0.95705391100000003</c:v>
                </c:pt>
                <c:pt idx="26583">
                  <c:v>0.94411754000000003</c:v>
                </c:pt>
                <c:pt idx="26584">
                  <c:v>0.95117653099999999</c:v>
                </c:pt>
                <c:pt idx="26585">
                  <c:v>1.140848171</c:v>
                </c:pt>
                <c:pt idx="26586">
                  <c:v>1.228011618</c:v>
                </c:pt>
                <c:pt idx="26587">
                  <c:v>1.3603579480000001</c:v>
                </c:pt>
                <c:pt idx="26588">
                  <c:v>1.4444192979999999</c:v>
                </c:pt>
                <c:pt idx="26589">
                  <c:v>1.4969091480000001</c:v>
                </c:pt>
                <c:pt idx="26590">
                  <c:v>1.6854368040000001</c:v>
                </c:pt>
                <c:pt idx="26591">
                  <c:v>1.8993664779999999</c:v>
                </c:pt>
                <c:pt idx="26592">
                  <c:v>2.1165634770000001</c:v>
                </c:pt>
                <c:pt idx="26593">
                  <c:v>2.2148156280000002</c:v>
                </c:pt>
                <c:pt idx="26594">
                  <c:v>2.2884111800000002</c:v>
                </c:pt>
                <c:pt idx="26595">
                  <c:v>2.3278604440000001</c:v>
                </c:pt>
                <c:pt idx="26596">
                  <c:v>2.3452041330000002</c:v>
                </c:pt>
                <c:pt idx="26597">
                  <c:v>2.4207289919999999</c:v>
                </c:pt>
                <c:pt idx="26598">
                  <c:v>2.4618059040000002</c:v>
                </c:pt>
                <c:pt idx="26599">
                  <c:v>2.6022542849999999</c:v>
                </c:pt>
                <c:pt idx="26600">
                  <c:v>2.742616086</c:v>
                </c:pt>
                <c:pt idx="26601">
                  <c:v>2.838471352</c:v>
                </c:pt>
                <c:pt idx="26602">
                  <c:v>2.8798985030000002</c:v>
                </c:pt>
                <c:pt idx="26603">
                  <c:v>2.892794989</c:v>
                </c:pt>
                <c:pt idx="26604">
                  <c:v>2.8524287369999999</c:v>
                </c:pt>
                <c:pt idx="26605">
                  <c:v>2.7512371799999999</c:v>
                </c:pt>
                <c:pt idx="26606">
                  <c:v>2.7516501770000001</c:v>
                </c:pt>
                <c:pt idx="26607">
                  <c:v>2.8394686</c:v>
                </c:pt>
                <c:pt idx="26608">
                  <c:v>2.844598059</c:v>
                </c:pt>
                <c:pt idx="26609">
                  <c:v>2.8640278879999999</c:v>
                </c:pt>
                <c:pt idx="26610">
                  <c:v>2.9009712319999998</c:v>
                </c:pt>
                <c:pt idx="26611">
                  <c:v>2.8682755979999999</c:v>
                </c:pt>
                <c:pt idx="26612">
                  <c:v>2.8975536709999998</c:v>
                </c:pt>
                <c:pt idx="26613">
                  <c:v>2.9391581850000001</c:v>
                </c:pt>
                <c:pt idx="26614">
                  <c:v>2.935757368</c:v>
                </c:pt>
                <c:pt idx="26615">
                  <c:v>2.9263386169999999</c:v>
                </c:pt>
                <c:pt idx="26616">
                  <c:v>2.874927311</c:v>
                </c:pt>
                <c:pt idx="26617">
                  <c:v>2.8221639459999999</c:v>
                </c:pt>
                <c:pt idx="26618">
                  <c:v>2.7189054499999998</c:v>
                </c:pt>
                <c:pt idx="26619">
                  <c:v>2.6446410199999999</c:v>
                </c:pt>
                <c:pt idx="26620">
                  <c:v>2.607380016</c:v>
                </c:pt>
                <c:pt idx="26621">
                  <c:v>2.5333709390000001</c:v>
                </c:pt>
                <c:pt idx="26622">
                  <c:v>2.4603744289999998</c:v>
                </c:pt>
                <c:pt idx="26623">
                  <c:v>2.415304704</c:v>
                </c:pt>
                <c:pt idx="26624">
                  <c:v>2.3399538099999999</c:v>
                </c:pt>
                <c:pt idx="26625">
                  <c:v>2.2821508509999999</c:v>
                </c:pt>
                <c:pt idx="26626">
                  <c:v>2.2512467840000001</c:v>
                </c:pt>
                <c:pt idx="26627">
                  <c:v>2.2127894559999999</c:v>
                </c:pt>
                <c:pt idx="26628">
                  <c:v>2.1464981349999999</c:v>
                </c:pt>
                <c:pt idx="26629">
                  <c:v>2.1030192240000001</c:v>
                </c:pt>
                <c:pt idx="26630">
                  <c:v>2.1193744529999998</c:v>
                </c:pt>
                <c:pt idx="26631">
                  <c:v>2.0989027949999999</c:v>
                </c:pt>
                <c:pt idx="26632">
                  <c:v>2.062649129</c:v>
                </c:pt>
                <c:pt idx="26633">
                  <c:v>1.994849557</c:v>
                </c:pt>
                <c:pt idx="26634">
                  <c:v>1.9715562149999999</c:v>
                </c:pt>
                <c:pt idx="26635">
                  <c:v>1.896166478</c:v>
                </c:pt>
                <c:pt idx="26636">
                  <c:v>1.858572755</c:v>
                </c:pt>
                <c:pt idx="26637">
                  <c:v>1.850514478</c:v>
                </c:pt>
                <c:pt idx="26638">
                  <c:v>1.894007024</c:v>
                </c:pt>
                <c:pt idx="26639">
                  <c:v>1.98482091</c:v>
                </c:pt>
                <c:pt idx="26640">
                  <c:v>1.8517699990000001</c:v>
                </c:pt>
                <c:pt idx="26641">
                  <c:v>1.8668867140000001</c:v>
                </c:pt>
                <c:pt idx="26642">
                  <c:v>1.8269313490000001</c:v>
                </c:pt>
                <c:pt idx="26643">
                  <c:v>1.6957623209999999</c:v>
                </c:pt>
                <c:pt idx="26644">
                  <c:v>1.771063147</c:v>
                </c:pt>
                <c:pt idx="26645">
                  <c:v>1.8771443779999999</c:v>
                </c:pt>
                <c:pt idx="26646">
                  <c:v>1.873162244</c:v>
                </c:pt>
                <c:pt idx="26647">
                  <c:v>1.836620452</c:v>
                </c:pt>
                <c:pt idx="26648">
                  <c:v>1.823542652</c:v>
                </c:pt>
                <c:pt idx="26649">
                  <c:v>1.8125659620000001</c:v>
                </c:pt>
                <c:pt idx="26650">
                  <c:v>1.800301734</c:v>
                </c:pt>
                <c:pt idx="26651">
                  <c:v>1.8040769029999999</c:v>
                </c:pt>
                <c:pt idx="26652">
                  <c:v>1.8870558260000001</c:v>
                </c:pt>
                <c:pt idx="26653">
                  <c:v>1.8576858300000001</c:v>
                </c:pt>
                <c:pt idx="26654">
                  <c:v>1.8399024260000001</c:v>
                </c:pt>
                <c:pt idx="26655">
                  <c:v>1.8246497349999999</c:v>
                </c:pt>
                <c:pt idx="26656">
                  <c:v>1.832126782</c:v>
                </c:pt>
                <c:pt idx="26657">
                  <c:v>1.8407178070000001</c:v>
                </c:pt>
                <c:pt idx="26658">
                  <c:v>1.9010752120000001</c:v>
                </c:pt>
                <c:pt idx="26659">
                  <c:v>1.908055823</c:v>
                </c:pt>
                <c:pt idx="26660">
                  <c:v>1.8671809509999999</c:v>
                </c:pt>
                <c:pt idx="26661">
                  <c:v>1.8266741849999999</c:v>
                </c:pt>
                <c:pt idx="26662">
                  <c:v>1.851190152</c:v>
                </c:pt>
                <c:pt idx="26663">
                  <c:v>1.887846339</c:v>
                </c:pt>
                <c:pt idx="26664">
                  <c:v>1.9389036479999999</c:v>
                </c:pt>
                <c:pt idx="26665">
                  <c:v>1.9083771249999999</c:v>
                </c:pt>
                <c:pt idx="26666">
                  <c:v>1.942133315</c:v>
                </c:pt>
                <c:pt idx="26667">
                  <c:v>2.0828364289999999</c:v>
                </c:pt>
                <c:pt idx="26668">
                  <c:v>2.2406806929999998</c:v>
                </c:pt>
                <c:pt idx="26669">
                  <c:v>2.3898235780000001</c:v>
                </c:pt>
                <c:pt idx="26670">
                  <c:v>2.3947242150000001</c:v>
                </c:pt>
                <c:pt idx="26671">
                  <c:v>2.3712524749999999</c:v>
                </c:pt>
                <c:pt idx="26672">
                  <c:v>2.2176930330000002</c:v>
                </c:pt>
                <c:pt idx="26673">
                  <c:v>2.194884601</c:v>
                </c:pt>
                <c:pt idx="26674">
                  <c:v>2.221263617</c:v>
                </c:pt>
                <c:pt idx="26675">
                  <c:v>2.2697030050000002</c:v>
                </c:pt>
                <c:pt idx="26676">
                  <c:v>2.3616677359999998</c:v>
                </c:pt>
                <c:pt idx="26677">
                  <c:v>2.3112672220000001</c:v>
                </c:pt>
                <c:pt idx="26678">
                  <c:v>2.2921788400000001</c:v>
                </c:pt>
                <c:pt idx="26679">
                  <c:v>2.2779378019999998</c:v>
                </c:pt>
                <c:pt idx="26680">
                  <c:v>2.2788380830000001</c:v>
                </c:pt>
                <c:pt idx="26681">
                  <c:v>2.2425266640000001</c:v>
                </c:pt>
                <c:pt idx="26682">
                  <c:v>2.1871788030000001</c:v>
                </c:pt>
                <c:pt idx="26683">
                  <c:v>2.1498650929999998</c:v>
                </c:pt>
                <c:pt idx="26684">
                  <c:v>2.2337657819999999</c:v>
                </c:pt>
                <c:pt idx="26685">
                  <c:v>2.1790145930000002</c:v>
                </c:pt>
                <c:pt idx="26686">
                  <c:v>2.0415017789999998</c:v>
                </c:pt>
                <c:pt idx="26687">
                  <c:v>1.944310644</c:v>
                </c:pt>
                <c:pt idx="26688">
                  <c:v>1.812240061</c:v>
                </c:pt>
                <c:pt idx="26689">
                  <c:v>1.720401925</c:v>
                </c:pt>
                <c:pt idx="26690">
                  <c:v>1.681870041</c:v>
                </c:pt>
                <c:pt idx="26691">
                  <c:v>1.6540064860000001</c:v>
                </c:pt>
                <c:pt idx="26692">
                  <c:v>1.6377473819999999</c:v>
                </c:pt>
                <c:pt idx="26693">
                  <c:v>1.6062110140000001</c:v>
                </c:pt>
                <c:pt idx="26694">
                  <c:v>1.525572685</c:v>
                </c:pt>
                <c:pt idx="26695">
                  <c:v>1.447862169</c:v>
                </c:pt>
                <c:pt idx="26696">
                  <c:v>1.3832227610000001</c:v>
                </c:pt>
                <c:pt idx="26697">
                  <c:v>1.320678442</c:v>
                </c:pt>
                <c:pt idx="26698">
                  <c:v>1.2863320869999999</c:v>
                </c:pt>
                <c:pt idx="26699">
                  <c:v>1.247566897</c:v>
                </c:pt>
                <c:pt idx="26700">
                  <c:v>1.2069004809999999</c:v>
                </c:pt>
                <c:pt idx="26701">
                  <c:v>1.19625599</c:v>
                </c:pt>
                <c:pt idx="26702">
                  <c:v>1.223550852</c:v>
                </c:pt>
                <c:pt idx="26703">
                  <c:v>1.2152812770000001</c:v>
                </c:pt>
                <c:pt idx="26704">
                  <c:v>1.195706867</c:v>
                </c:pt>
                <c:pt idx="26705">
                  <c:v>1.1681629</c:v>
                </c:pt>
                <c:pt idx="26706">
                  <c:v>1.149495197</c:v>
                </c:pt>
                <c:pt idx="26707">
                  <c:v>1.104241448</c:v>
                </c:pt>
                <c:pt idx="26708">
                  <c:v>1.064137117</c:v>
                </c:pt>
                <c:pt idx="26709">
                  <c:v>1.074437675</c:v>
                </c:pt>
                <c:pt idx="26710">
                  <c:v>1.0760482899999999</c:v>
                </c:pt>
                <c:pt idx="26711">
                  <c:v>1.068377516</c:v>
                </c:pt>
                <c:pt idx="26712">
                  <c:v>1.0227186619999999</c:v>
                </c:pt>
                <c:pt idx="26713">
                  <c:v>1.0445703390000001</c:v>
                </c:pt>
                <c:pt idx="26714">
                  <c:v>1.0942303229999999</c:v>
                </c:pt>
                <c:pt idx="26715">
                  <c:v>1.0792191019999999</c:v>
                </c:pt>
                <c:pt idx="26716">
                  <c:v>1.0542632329999999</c:v>
                </c:pt>
                <c:pt idx="26717">
                  <c:v>1.02562598</c:v>
                </c:pt>
                <c:pt idx="26718">
                  <c:v>1.0108787319999999</c:v>
                </c:pt>
                <c:pt idx="26719">
                  <c:v>1.000292449</c:v>
                </c:pt>
                <c:pt idx="26720">
                  <c:v>0.987486156</c:v>
                </c:pt>
                <c:pt idx="26721">
                  <c:v>0.95236189000000004</c:v>
                </c:pt>
                <c:pt idx="26722">
                  <c:v>0.91060644000000002</c:v>
                </c:pt>
                <c:pt idx="26723">
                  <c:v>0.87916884699999998</c:v>
                </c:pt>
                <c:pt idx="26724">
                  <c:v>0.84973272099999997</c:v>
                </c:pt>
                <c:pt idx="26725">
                  <c:v>0.80874327400000001</c:v>
                </c:pt>
                <c:pt idx="26726">
                  <c:v>0.78375282499999999</c:v>
                </c:pt>
                <c:pt idx="26727">
                  <c:v>0.75774139699999998</c:v>
                </c:pt>
                <c:pt idx="26728">
                  <c:v>0.74076542099999998</c:v>
                </c:pt>
                <c:pt idx="26729">
                  <c:v>0.72134454400000003</c:v>
                </c:pt>
                <c:pt idx="26730">
                  <c:v>0.66468548199999999</c:v>
                </c:pt>
                <c:pt idx="26731">
                  <c:v>0.67790428800000002</c:v>
                </c:pt>
                <c:pt idx="26732">
                  <c:v>0.68981721399999996</c:v>
                </c:pt>
                <c:pt idx="26733">
                  <c:v>0.66455890399999995</c:v>
                </c:pt>
                <c:pt idx="26734">
                  <c:v>0.715720193</c:v>
                </c:pt>
                <c:pt idx="26735">
                  <c:v>0.87093503400000005</c:v>
                </c:pt>
                <c:pt idx="26736">
                  <c:v>0.89278624799999995</c:v>
                </c:pt>
                <c:pt idx="26737">
                  <c:v>0.91946386099999999</c:v>
                </c:pt>
                <c:pt idx="26738">
                  <c:v>0.942147819</c:v>
                </c:pt>
                <c:pt idx="26739">
                  <c:v>0.91951587099999998</c:v>
                </c:pt>
                <c:pt idx="26740">
                  <c:v>0.86007237700000005</c:v>
                </c:pt>
                <c:pt idx="26741">
                  <c:v>0.81813926999999997</c:v>
                </c:pt>
                <c:pt idx="26742">
                  <c:v>0.79789866200000004</c:v>
                </c:pt>
                <c:pt idx="26743">
                  <c:v>0.736937807</c:v>
                </c:pt>
                <c:pt idx="26744">
                  <c:v>0.68685647500000002</c:v>
                </c:pt>
                <c:pt idx="26745">
                  <c:v>0.62413041599999997</c:v>
                </c:pt>
                <c:pt idx="26746">
                  <c:v>0.66328135700000002</c:v>
                </c:pt>
                <c:pt idx="26747">
                  <c:v>0.61821811000000004</c:v>
                </c:pt>
                <c:pt idx="26748">
                  <c:v>0.509218481</c:v>
                </c:pt>
                <c:pt idx="26749">
                  <c:v>0.49616646599999997</c:v>
                </c:pt>
                <c:pt idx="26750">
                  <c:v>0.56636564700000003</c:v>
                </c:pt>
                <c:pt idx="26751">
                  <c:v>0.54600275799999998</c:v>
                </c:pt>
                <c:pt idx="26752">
                  <c:v>0.57395591400000001</c:v>
                </c:pt>
                <c:pt idx="26753">
                  <c:v>0.59241932100000005</c:v>
                </c:pt>
                <c:pt idx="26754">
                  <c:v>0.64796540000000002</c:v>
                </c:pt>
                <c:pt idx="26755">
                  <c:v>0.81295360800000005</c:v>
                </c:pt>
                <c:pt idx="26756">
                  <c:v>0.99726509799999996</c:v>
                </c:pt>
                <c:pt idx="26757">
                  <c:v>1.0911927210000001</c:v>
                </c:pt>
                <c:pt idx="26758">
                  <c:v>1.1519212109999999</c:v>
                </c:pt>
                <c:pt idx="26759">
                  <c:v>1.23506132</c:v>
                </c:pt>
                <c:pt idx="26760">
                  <c:v>1.2613357780000001</c:v>
                </c:pt>
                <c:pt idx="26761">
                  <c:v>1.371794661</c:v>
                </c:pt>
                <c:pt idx="26762">
                  <c:v>1.5006141239999999</c:v>
                </c:pt>
                <c:pt idx="26763">
                  <c:v>1.5900827239999999</c:v>
                </c:pt>
                <c:pt idx="26764">
                  <c:v>1.7047080889999999</c:v>
                </c:pt>
                <c:pt idx="26765">
                  <c:v>1.8297338160000001</c:v>
                </c:pt>
                <c:pt idx="26766">
                  <c:v>1.9045466609999999</c:v>
                </c:pt>
                <c:pt idx="26767">
                  <c:v>1.956174971</c:v>
                </c:pt>
                <c:pt idx="26768">
                  <c:v>2.049786111</c:v>
                </c:pt>
                <c:pt idx="26769">
                  <c:v>2.0713013249999999</c:v>
                </c:pt>
                <c:pt idx="26770">
                  <c:v>2.0801550799999999</c:v>
                </c:pt>
                <c:pt idx="26771">
                  <c:v>2.112858449</c:v>
                </c:pt>
                <c:pt idx="26772">
                  <c:v>2.197060043</c:v>
                </c:pt>
                <c:pt idx="26773">
                  <c:v>2.1961116700000001</c:v>
                </c:pt>
                <c:pt idx="26774">
                  <c:v>2.2375673850000002</c:v>
                </c:pt>
                <c:pt idx="26775">
                  <c:v>2.2515626160000002</c:v>
                </c:pt>
                <c:pt idx="26776">
                  <c:v>2.246633541</c:v>
                </c:pt>
                <c:pt idx="26777">
                  <c:v>2.2694120720000002</c:v>
                </c:pt>
                <c:pt idx="26778">
                  <c:v>2.3255290789999998</c:v>
                </c:pt>
                <c:pt idx="26779">
                  <c:v>2.2772303460000001</c:v>
                </c:pt>
                <c:pt idx="26780">
                  <c:v>2.2337874590000002</c:v>
                </c:pt>
                <c:pt idx="26781">
                  <c:v>2.2418491770000002</c:v>
                </c:pt>
                <c:pt idx="26782">
                  <c:v>2.386180548</c:v>
                </c:pt>
                <c:pt idx="26783">
                  <c:v>2.5217973429999998</c:v>
                </c:pt>
                <c:pt idx="26784">
                  <c:v>2.5712722449999998</c:v>
                </c:pt>
                <c:pt idx="26785">
                  <c:v>2.4684123229999999</c:v>
                </c:pt>
                <c:pt idx="26786">
                  <c:v>2.600202436</c:v>
                </c:pt>
                <c:pt idx="26787">
                  <c:v>2.66476515</c:v>
                </c:pt>
                <c:pt idx="26788">
                  <c:v>2.602344</c:v>
                </c:pt>
                <c:pt idx="26789">
                  <c:v>2.4668128999999999</c:v>
                </c:pt>
                <c:pt idx="26790">
                  <c:v>2.4525339650000002</c:v>
                </c:pt>
                <c:pt idx="26791">
                  <c:v>2.4031717879999999</c:v>
                </c:pt>
                <c:pt idx="26792">
                  <c:v>2.3386724590000001</c:v>
                </c:pt>
                <c:pt idx="26793">
                  <c:v>2.287541069</c:v>
                </c:pt>
                <c:pt idx="26794">
                  <c:v>2.2342814479999999</c:v>
                </c:pt>
                <c:pt idx="26795">
                  <c:v>2.1780251530000001</c:v>
                </c:pt>
                <c:pt idx="26796">
                  <c:v>2.1441226790000001</c:v>
                </c:pt>
                <c:pt idx="26797">
                  <c:v>2.1650324639999998</c:v>
                </c:pt>
                <c:pt idx="26798">
                  <c:v>2.1854436389999998</c:v>
                </c:pt>
                <c:pt idx="26799">
                  <c:v>2.1678090399999999</c:v>
                </c:pt>
                <c:pt idx="26800">
                  <c:v>2.1454091050000001</c:v>
                </c:pt>
                <c:pt idx="26801">
                  <c:v>2.0623430539999998</c:v>
                </c:pt>
                <c:pt idx="26802">
                  <c:v>1.970894079</c:v>
                </c:pt>
                <c:pt idx="26803">
                  <c:v>1.933687516</c:v>
                </c:pt>
                <c:pt idx="26804">
                  <c:v>1.9141822449999999</c:v>
                </c:pt>
                <c:pt idx="26805">
                  <c:v>1.968308513</c:v>
                </c:pt>
                <c:pt idx="26806">
                  <c:v>2.0931504429999999</c:v>
                </c:pt>
                <c:pt idx="26807">
                  <c:v>2.299199158</c:v>
                </c:pt>
                <c:pt idx="26808">
                  <c:v>2.3763643879999998</c:v>
                </c:pt>
                <c:pt idx="26809">
                  <c:v>2.5062984240000001</c:v>
                </c:pt>
                <c:pt idx="26810">
                  <c:v>2.5666798609999999</c:v>
                </c:pt>
                <c:pt idx="26811">
                  <c:v>2.5973323260000001</c:v>
                </c:pt>
                <c:pt idx="26812">
                  <c:v>2.8438651250000002</c:v>
                </c:pt>
                <c:pt idx="26813">
                  <c:v>2.8987792360000002</c:v>
                </c:pt>
                <c:pt idx="26814">
                  <c:v>2.594124946</c:v>
                </c:pt>
                <c:pt idx="26815">
                  <c:v>2.5318464980000002</c:v>
                </c:pt>
                <c:pt idx="26816">
                  <c:v>2.680335452</c:v>
                </c:pt>
                <c:pt idx="26817">
                  <c:v>2.7524979890000001</c:v>
                </c:pt>
                <c:pt idx="26818">
                  <c:v>2.6928288239999998</c:v>
                </c:pt>
                <c:pt idx="26819">
                  <c:v>2.6433600450000001</c:v>
                </c:pt>
                <c:pt idx="26820">
                  <c:v>2.7074218349999999</c:v>
                </c:pt>
                <c:pt idx="26821">
                  <c:v>2.8833916259999999</c:v>
                </c:pt>
                <c:pt idx="26822">
                  <c:v>2.9861140380000002</c:v>
                </c:pt>
                <c:pt idx="26823">
                  <c:v>3.0460544039999999</c:v>
                </c:pt>
                <c:pt idx="26824">
                  <c:v>3.0593312419999998</c:v>
                </c:pt>
                <c:pt idx="26825">
                  <c:v>3.1035000109999999</c:v>
                </c:pt>
                <c:pt idx="26826">
                  <c:v>3.2017595559999998</c:v>
                </c:pt>
                <c:pt idx="26827">
                  <c:v>3.2943862419999999</c:v>
                </c:pt>
                <c:pt idx="26828">
                  <c:v>3.2823542890000001</c:v>
                </c:pt>
                <c:pt idx="26829">
                  <c:v>3.2312371710000001</c:v>
                </c:pt>
                <c:pt idx="26830">
                  <c:v>3.1559269099999998</c:v>
                </c:pt>
                <c:pt idx="26831">
                  <c:v>3.1022935440000001</c:v>
                </c:pt>
                <c:pt idx="26832">
                  <c:v>3.0338332349999999</c:v>
                </c:pt>
                <c:pt idx="26833">
                  <c:v>3.0136225130000001</c:v>
                </c:pt>
                <c:pt idx="26834">
                  <c:v>3.028851865</c:v>
                </c:pt>
                <c:pt idx="26835">
                  <c:v>3.08506971</c:v>
                </c:pt>
                <c:pt idx="26836">
                  <c:v>3.1087275139999999</c:v>
                </c:pt>
                <c:pt idx="26837">
                  <c:v>3.0641204100000001</c:v>
                </c:pt>
                <c:pt idx="26838">
                  <c:v>3.0236425960000002</c:v>
                </c:pt>
                <c:pt idx="26839">
                  <c:v>3.0099197260000001</c:v>
                </c:pt>
                <c:pt idx="26840">
                  <c:v>2.8719586760000002</c:v>
                </c:pt>
                <c:pt idx="26841">
                  <c:v>2.7314083889999998</c:v>
                </c:pt>
                <c:pt idx="26842">
                  <c:v>2.6424041749999998</c:v>
                </c:pt>
                <c:pt idx="26843">
                  <c:v>2.66127578</c:v>
                </c:pt>
                <c:pt idx="26844">
                  <c:v>2.7086402989999998</c:v>
                </c:pt>
                <c:pt idx="26845">
                  <c:v>2.767568276</c:v>
                </c:pt>
                <c:pt idx="26846">
                  <c:v>2.901797051</c:v>
                </c:pt>
                <c:pt idx="26847">
                  <c:v>2.9350382590000001</c:v>
                </c:pt>
                <c:pt idx="26848">
                  <c:v>2.9079675979999999</c:v>
                </c:pt>
                <c:pt idx="26849">
                  <c:v>2.892066018</c:v>
                </c:pt>
                <c:pt idx="26850">
                  <c:v>2.7574047589999999</c:v>
                </c:pt>
                <c:pt idx="26851">
                  <c:v>2.5237913179999998</c:v>
                </c:pt>
                <c:pt idx="26852">
                  <c:v>2.4514833650000001</c:v>
                </c:pt>
                <c:pt idx="26853">
                  <c:v>2.4574849639999998</c:v>
                </c:pt>
                <c:pt idx="26854">
                  <c:v>2.495444966</c:v>
                </c:pt>
                <c:pt idx="26855">
                  <c:v>2.4839825430000002</c:v>
                </c:pt>
                <c:pt idx="26856">
                  <c:v>2.5138590280000002</c:v>
                </c:pt>
                <c:pt idx="26857">
                  <c:v>2.4760511369999998</c:v>
                </c:pt>
                <c:pt idx="26858">
                  <c:v>2.3990180529999998</c:v>
                </c:pt>
                <c:pt idx="26859">
                  <c:v>2.379821492</c:v>
                </c:pt>
                <c:pt idx="26860">
                  <c:v>2.347688824</c:v>
                </c:pt>
                <c:pt idx="26861">
                  <c:v>2.3724418620000001</c:v>
                </c:pt>
                <c:pt idx="26862">
                  <c:v>2.4645865850000002</c:v>
                </c:pt>
                <c:pt idx="26863">
                  <c:v>2.4227352830000002</c:v>
                </c:pt>
                <c:pt idx="26864">
                  <c:v>2.2810067030000001</c:v>
                </c:pt>
                <c:pt idx="26865">
                  <c:v>2.175357483</c:v>
                </c:pt>
                <c:pt idx="26866">
                  <c:v>2.0656756180000002</c:v>
                </c:pt>
                <c:pt idx="26867">
                  <c:v>1.9208033920000001</c:v>
                </c:pt>
                <c:pt idx="26868">
                  <c:v>1.897316242</c:v>
                </c:pt>
                <c:pt idx="26869">
                  <c:v>1.8993806090000001</c:v>
                </c:pt>
                <c:pt idx="26870">
                  <c:v>1.8906278480000001</c:v>
                </c:pt>
                <c:pt idx="26871">
                  <c:v>1.91177087</c:v>
                </c:pt>
                <c:pt idx="26872">
                  <c:v>1.953547718</c:v>
                </c:pt>
                <c:pt idx="26873">
                  <c:v>1.97832188</c:v>
                </c:pt>
                <c:pt idx="26874">
                  <c:v>1.9444944209999999</c:v>
                </c:pt>
                <c:pt idx="26875">
                  <c:v>1.903606262</c:v>
                </c:pt>
                <c:pt idx="26876">
                  <c:v>1.9135493990000001</c:v>
                </c:pt>
                <c:pt idx="26877">
                  <c:v>2.001849821</c:v>
                </c:pt>
                <c:pt idx="26878">
                  <c:v>2.0518422869999999</c:v>
                </c:pt>
                <c:pt idx="26879">
                  <c:v>2.1642137730000002</c:v>
                </c:pt>
                <c:pt idx="26880">
                  <c:v>2.2024350830000001</c:v>
                </c:pt>
                <c:pt idx="26881">
                  <c:v>2.3028233060000001</c:v>
                </c:pt>
                <c:pt idx="26882">
                  <c:v>2.4567240020000001</c:v>
                </c:pt>
                <c:pt idx="26883">
                  <c:v>2.4824054019999999</c:v>
                </c:pt>
                <c:pt idx="26884">
                  <c:v>2.4880177830000001</c:v>
                </c:pt>
                <c:pt idx="26885">
                  <c:v>2.4431347369999998</c:v>
                </c:pt>
                <c:pt idx="26886">
                  <c:v>2.3622499160000001</c:v>
                </c:pt>
                <c:pt idx="26887">
                  <c:v>2.4454464260000002</c:v>
                </c:pt>
                <c:pt idx="26888">
                  <c:v>2.5384751350000001</c:v>
                </c:pt>
                <c:pt idx="26889">
                  <c:v>2.6102998620000002</c:v>
                </c:pt>
                <c:pt idx="26890">
                  <c:v>2.6363160259999998</c:v>
                </c:pt>
                <c:pt idx="26891">
                  <c:v>2.594819126</c:v>
                </c:pt>
                <c:pt idx="26892">
                  <c:v>2.5574344369999999</c:v>
                </c:pt>
                <c:pt idx="26893">
                  <c:v>2.5300668960000001</c:v>
                </c:pt>
                <c:pt idx="26894">
                  <c:v>2.474447971</c:v>
                </c:pt>
                <c:pt idx="26895">
                  <c:v>2.4067526780000001</c:v>
                </c:pt>
                <c:pt idx="26896">
                  <c:v>2.3384732019999999</c:v>
                </c:pt>
                <c:pt idx="26897">
                  <c:v>2.3977195419999999</c:v>
                </c:pt>
                <c:pt idx="26898">
                  <c:v>2.3762778619999998</c:v>
                </c:pt>
                <c:pt idx="26899">
                  <c:v>2.4823901369999999</c:v>
                </c:pt>
                <c:pt idx="26900">
                  <c:v>2.5495877390000001</c:v>
                </c:pt>
                <c:pt idx="26901">
                  <c:v>2.6060889629999999</c:v>
                </c:pt>
                <c:pt idx="26902">
                  <c:v>2.6001261320000002</c:v>
                </c:pt>
                <c:pt idx="26903">
                  <c:v>2.577516481</c:v>
                </c:pt>
                <c:pt idx="26904">
                  <c:v>2.633311951</c:v>
                </c:pt>
                <c:pt idx="26905">
                  <c:v>2.742419741</c:v>
                </c:pt>
                <c:pt idx="26906">
                  <c:v>2.832342444</c:v>
                </c:pt>
                <c:pt idx="26907">
                  <c:v>2.8229067350000001</c:v>
                </c:pt>
                <c:pt idx="26908">
                  <c:v>2.6925345360000001</c:v>
                </c:pt>
                <c:pt idx="26909">
                  <c:v>2.460664344</c:v>
                </c:pt>
                <c:pt idx="26910">
                  <c:v>2.1708127730000002</c:v>
                </c:pt>
                <c:pt idx="26911">
                  <c:v>2.0309301749999999</c:v>
                </c:pt>
                <c:pt idx="26912">
                  <c:v>1.9820958740000001</c:v>
                </c:pt>
                <c:pt idx="26913">
                  <c:v>1.9561583890000001</c:v>
                </c:pt>
                <c:pt idx="26914">
                  <c:v>1.903225035</c:v>
                </c:pt>
                <c:pt idx="26915">
                  <c:v>1.863500285</c:v>
                </c:pt>
                <c:pt idx="26916">
                  <c:v>1.8369960750000001</c:v>
                </c:pt>
                <c:pt idx="26917">
                  <c:v>1.78350057</c:v>
                </c:pt>
                <c:pt idx="26918">
                  <c:v>1.6795034849999999</c:v>
                </c:pt>
                <c:pt idx="26919">
                  <c:v>1.6153868149999999</c:v>
                </c:pt>
                <c:pt idx="26920">
                  <c:v>1.5419527930000001</c:v>
                </c:pt>
                <c:pt idx="26921">
                  <c:v>1.4845932660000001</c:v>
                </c:pt>
                <c:pt idx="26922">
                  <c:v>1.440543972</c:v>
                </c:pt>
                <c:pt idx="26923">
                  <c:v>1.3671835299999999</c:v>
                </c:pt>
                <c:pt idx="26924">
                  <c:v>1.3403701960000001</c:v>
                </c:pt>
                <c:pt idx="26925">
                  <c:v>1.336391374</c:v>
                </c:pt>
                <c:pt idx="26926">
                  <c:v>1.3459628809999999</c:v>
                </c:pt>
                <c:pt idx="26927">
                  <c:v>1.3316577780000001</c:v>
                </c:pt>
                <c:pt idx="26928">
                  <c:v>1.2453319329999999</c:v>
                </c:pt>
                <c:pt idx="26929">
                  <c:v>1.174216438</c:v>
                </c:pt>
                <c:pt idx="26930">
                  <c:v>1.2415772460000001</c:v>
                </c:pt>
                <c:pt idx="26931">
                  <c:v>1.4308111990000001</c:v>
                </c:pt>
                <c:pt idx="26932">
                  <c:v>1.485878976</c:v>
                </c:pt>
                <c:pt idx="26933">
                  <c:v>1.4574436319999999</c:v>
                </c:pt>
                <c:pt idx="26934">
                  <c:v>1.4266879910000001</c:v>
                </c:pt>
                <c:pt idx="26935">
                  <c:v>1.414973365</c:v>
                </c:pt>
                <c:pt idx="26936">
                  <c:v>1.391394942</c:v>
                </c:pt>
                <c:pt idx="26937">
                  <c:v>1.378502589</c:v>
                </c:pt>
                <c:pt idx="26938">
                  <c:v>1.3822101659999999</c:v>
                </c:pt>
                <c:pt idx="26939">
                  <c:v>1.384557311</c:v>
                </c:pt>
                <c:pt idx="26940">
                  <c:v>1.373497599</c:v>
                </c:pt>
                <c:pt idx="26941">
                  <c:v>1.3571167209999999</c:v>
                </c:pt>
                <c:pt idx="26942">
                  <c:v>1.4020608800000001</c:v>
                </c:pt>
                <c:pt idx="26943">
                  <c:v>1.453951767</c:v>
                </c:pt>
                <c:pt idx="26944">
                  <c:v>1.479789134</c:v>
                </c:pt>
                <c:pt idx="26945">
                  <c:v>1.4656243819999999</c:v>
                </c:pt>
                <c:pt idx="26946">
                  <c:v>1.4428510029999999</c:v>
                </c:pt>
                <c:pt idx="26947">
                  <c:v>1.459961029</c:v>
                </c:pt>
                <c:pt idx="26948">
                  <c:v>1.5340252990000001</c:v>
                </c:pt>
                <c:pt idx="26949">
                  <c:v>1.6689903290000001</c:v>
                </c:pt>
                <c:pt idx="26950">
                  <c:v>1.861120248</c:v>
                </c:pt>
                <c:pt idx="26951">
                  <c:v>1.9661787690000001</c:v>
                </c:pt>
                <c:pt idx="26952">
                  <c:v>2.0819128469999999</c:v>
                </c:pt>
                <c:pt idx="26953">
                  <c:v>1.9028764810000001</c:v>
                </c:pt>
                <c:pt idx="26954">
                  <c:v>1.7281932689999999</c:v>
                </c:pt>
                <c:pt idx="26955">
                  <c:v>1.780566356</c:v>
                </c:pt>
                <c:pt idx="26956">
                  <c:v>1.9637736509999999</c:v>
                </c:pt>
                <c:pt idx="26957">
                  <c:v>2.20632977</c:v>
                </c:pt>
                <c:pt idx="26958">
                  <c:v>2.2388421090000001</c:v>
                </c:pt>
                <c:pt idx="26959">
                  <c:v>2.3463629020000001</c:v>
                </c:pt>
                <c:pt idx="26960">
                  <c:v>2.406758</c:v>
                </c:pt>
                <c:pt idx="26961">
                  <c:v>2.46729661</c:v>
                </c:pt>
                <c:pt idx="26962">
                  <c:v>2.5478788570000002</c:v>
                </c:pt>
                <c:pt idx="26963">
                  <c:v>2.6298018320000001</c:v>
                </c:pt>
                <c:pt idx="26964">
                  <c:v>2.7999472409999999</c:v>
                </c:pt>
                <c:pt idx="26965">
                  <c:v>2.887450995</c:v>
                </c:pt>
                <c:pt idx="26966">
                  <c:v>3.0075767849999999</c:v>
                </c:pt>
                <c:pt idx="26967">
                  <c:v>3.0551670030000002</c:v>
                </c:pt>
                <c:pt idx="26968">
                  <c:v>3.089404123</c:v>
                </c:pt>
                <c:pt idx="26969">
                  <c:v>3.138196438</c:v>
                </c:pt>
                <c:pt idx="26970">
                  <c:v>3.2066214830000002</c:v>
                </c:pt>
                <c:pt idx="26971">
                  <c:v>3.2546267050000002</c:v>
                </c:pt>
                <c:pt idx="26972">
                  <c:v>3.2374978130000001</c:v>
                </c:pt>
                <c:pt idx="26973">
                  <c:v>3.274108107</c:v>
                </c:pt>
                <c:pt idx="26974">
                  <c:v>3.281642722</c:v>
                </c:pt>
                <c:pt idx="26975">
                  <c:v>3.3358639349999999</c:v>
                </c:pt>
                <c:pt idx="26976">
                  <c:v>3.4109037820000001</c:v>
                </c:pt>
                <c:pt idx="26977">
                  <c:v>3.438843163</c:v>
                </c:pt>
                <c:pt idx="26978">
                  <c:v>3.4861529029999998</c:v>
                </c:pt>
                <c:pt idx="26979">
                  <c:v>3.4386987260000001</c:v>
                </c:pt>
                <c:pt idx="26980">
                  <c:v>3.3239894400000001</c:v>
                </c:pt>
                <c:pt idx="26981">
                  <c:v>3.2822318699999999</c:v>
                </c:pt>
                <c:pt idx="26982">
                  <c:v>3.2435601159999998</c:v>
                </c:pt>
                <c:pt idx="26983">
                  <c:v>3.1809423030000001</c:v>
                </c:pt>
                <c:pt idx="26984">
                  <c:v>3.1709108590000001</c:v>
                </c:pt>
                <c:pt idx="26985">
                  <c:v>3.1527968</c:v>
                </c:pt>
                <c:pt idx="26986">
                  <c:v>3.1328470089999998</c:v>
                </c:pt>
                <c:pt idx="26987">
                  <c:v>3.1520238040000002</c:v>
                </c:pt>
                <c:pt idx="26988">
                  <c:v>3.1583134529999999</c:v>
                </c:pt>
                <c:pt idx="26989">
                  <c:v>3.1781685039999998</c:v>
                </c:pt>
                <c:pt idx="26990">
                  <c:v>3.3295844429999999</c:v>
                </c:pt>
                <c:pt idx="26991">
                  <c:v>3.3541576530000001</c:v>
                </c:pt>
                <c:pt idx="26992">
                  <c:v>3.3066964300000001</c:v>
                </c:pt>
                <c:pt idx="26993">
                  <c:v>3.4506843269999998</c:v>
                </c:pt>
                <c:pt idx="26994">
                  <c:v>3.586452054</c:v>
                </c:pt>
                <c:pt idx="26995">
                  <c:v>3.6979647579999999</c:v>
                </c:pt>
                <c:pt idx="26996">
                  <c:v>3.8224269710000001</c:v>
                </c:pt>
                <c:pt idx="26997">
                  <c:v>3.8061927689999999</c:v>
                </c:pt>
                <c:pt idx="26998">
                  <c:v>3.9077491090000001</c:v>
                </c:pt>
                <c:pt idx="26999">
                  <c:v>3.8775700510000002</c:v>
                </c:pt>
                <c:pt idx="27000">
                  <c:v>3.8969653420000001</c:v>
                </c:pt>
                <c:pt idx="27001">
                  <c:v>3.949002101</c:v>
                </c:pt>
                <c:pt idx="27002">
                  <c:v>3.9574928809999999</c:v>
                </c:pt>
                <c:pt idx="27003">
                  <c:v>3.9927238539999999</c:v>
                </c:pt>
                <c:pt idx="27004">
                  <c:v>4.0777790960000004</c:v>
                </c:pt>
                <c:pt idx="27005">
                  <c:v>4.4778892419999998</c:v>
                </c:pt>
                <c:pt idx="27006">
                  <c:v>4.7225595260000004</c:v>
                </c:pt>
                <c:pt idx="27007">
                  <c:v>4.8159745550000004</c:v>
                </c:pt>
                <c:pt idx="27008">
                  <c:v>4.9230496879999999</c:v>
                </c:pt>
                <c:pt idx="27009">
                  <c:v>5.0140700770000004</c:v>
                </c:pt>
                <c:pt idx="27010">
                  <c:v>5.1282613460000004</c:v>
                </c:pt>
                <c:pt idx="27011">
                  <c:v>5.2052292959999997</c:v>
                </c:pt>
                <c:pt idx="27012">
                  <c:v>5.2042586269999997</c:v>
                </c:pt>
                <c:pt idx="27013">
                  <c:v>5.2263235750000003</c:v>
                </c:pt>
                <c:pt idx="27014">
                  <c:v>5.2671525519999998</c:v>
                </c:pt>
                <c:pt idx="27015">
                  <c:v>5.2763876429999996</c:v>
                </c:pt>
                <c:pt idx="27016">
                  <c:v>5.2595438899999998</c:v>
                </c:pt>
                <c:pt idx="27017">
                  <c:v>5.2666724289999998</c:v>
                </c:pt>
                <c:pt idx="27018">
                  <c:v>5.3065364580000001</c:v>
                </c:pt>
                <c:pt idx="27019">
                  <c:v>5.3436007840000004</c:v>
                </c:pt>
                <c:pt idx="27020">
                  <c:v>5.3738857940000004</c:v>
                </c:pt>
                <c:pt idx="27021">
                  <c:v>5.4406613999999998</c:v>
                </c:pt>
                <c:pt idx="27022">
                  <c:v>5.4976993820000004</c:v>
                </c:pt>
                <c:pt idx="27023">
                  <c:v>5.5196808019999999</c:v>
                </c:pt>
                <c:pt idx="27024">
                  <c:v>5.6351515299999999</c:v>
                </c:pt>
                <c:pt idx="27025">
                  <c:v>5.659169758</c:v>
                </c:pt>
                <c:pt idx="27026">
                  <c:v>5.4600381479999998</c:v>
                </c:pt>
                <c:pt idx="27027">
                  <c:v>5.2167796759999998</c:v>
                </c:pt>
                <c:pt idx="27028">
                  <c:v>5.2536425250000001</c:v>
                </c:pt>
                <c:pt idx="27029">
                  <c:v>5.310656152</c:v>
                </c:pt>
                <c:pt idx="27030">
                  <c:v>5.2746666659999999</c:v>
                </c:pt>
                <c:pt idx="27031">
                  <c:v>5.2227018699999999</c:v>
                </c:pt>
                <c:pt idx="27032">
                  <c:v>5.1435974399999997</c:v>
                </c:pt>
                <c:pt idx="27033">
                  <c:v>5.1746583429999999</c:v>
                </c:pt>
                <c:pt idx="27034">
                  <c:v>5.1723618680000003</c:v>
                </c:pt>
                <c:pt idx="27035">
                  <c:v>5.2034197290000002</c:v>
                </c:pt>
                <c:pt idx="27036">
                  <c:v>5.2497555729999998</c:v>
                </c:pt>
                <c:pt idx="27037">
                  <c:v>5.2324134889999998</c:v>
                </c:pt>
                <c:pt idx="27038">
                  <c:v>5.2136114090000003</c:v>
                </c:pt>
                <c:pt idx="27039">
                  <c:v>5.2041438810000002</c:v>
                </c:pt>
                <c:pt idx="27040">
                  <c:v>5.1827258809999996</c:v>
                </c:pt>
                <c:pt idx="27041">
                  <c:v>5.1348618229999996</c:v>
                </c:pt>
                <c:pt idx="27042">
                  <c:v>5.0566857719999998</c:v>
                </c:pt>
                <c:pt idx="27043">
                  <c:v>4.9616220389999999</c:v>
                </c:pt>
                <c:pt idx="27044">
                  <c:v>4.9618353290000003</c:v>
                </c:pt>
                <c:pt idx="27045">
                  <c:v>4.8390811779999998</c:v>
                </c:pt>
                <c:pt idx="27046">
                  <c:v>4.3388547099999997</c:v>
                </c:pt>
                <c:pt idx="27047">
                  <c:v>3.8098361820000002</c:v>
                </c:pt>
                <c:pt idx="27048">
                  <c:v>3.6558681009999998</c:v>
                </c:pt>
                <c:pt idx="27049">
                  <c:v>3.6612570290000002</c:v>
                </c:pt>
                <c:pt idx="27050">
                  <c:v>3.5477597730000001</c:v>
                </c:pt>
                <c:pt idx="27051">
                  <c:v>3.4991355180000001</c:v>
                </c:pt>
                <c:pt idx="27052">
                  <c:v>3.3962546950000001</c:v>
                </c:pt>
                <c:pt idx="27053">
                  <c:v>3.441605655</c:v>
                </c:pt>
                <c:pt idx="27054">
                  <c:v>3.5866623990000002</c:v>
                </c:pt>
                <c:pt idx="27055">
                  <c:v>3.5590879800000002</c:v>
                </c:pt>
                <c:pt idx="27056">
                  <c:v>3.243051232</c:v>
                </c:pt>
                <c:pt idx="27057">
                  <c:v>3.2888235689999998</c:v>
                </c:pt>
                <c:pt idx="27058">
                  <c:v>3.4565225239999999</c:v>
                </c:pt>
                <c:pt idx="27059">
                  <c:v>3.4849368040000002</c:v>
                </c:pt>
                <c:pt idx="27060">
                  <c:v>3.8025735269999998</c:v>
                </c:pt>
                <c:pt idx="27061">
                  <c:v>3.6467006130000001</c:v>
                </c:pt>
                <c:pt idx="27062">
                  <c:v>3.4436339060000001</c:v>
                </c:pt>
                <c:pt idx="27063">
                  <c:v>3.3857707370000001</c:v>
                </c:pt>
                <c:pt idx="27064">
                  <c:v>3.3354796480000002</c:v>
                </c:pt>
                <c:pt idx="27065">
                  <c:v>3.2995709350000002</c:v>
                </c:pt>
                <c:pt idx="27066">
                  <c:v>3.2342247479999999</c:v>
                </c:pt>
                <c:pt idx="27067">
                  <c:v>3.3175601499999998</c:v>
                </c:pt>
                <c:pt idx="27068">
                  <c:v>3.3866887499999998</c:v>
                </c:pt>
                <c:pt idx="27069">
                  <c:v>3.4464584629999999</c:v>
                </c:pt>
                <c:pt idx="27070">
                  <c:v>3.4258958860000002</c:v>
                </c:pt>
                <c:pt idx="27071">
                  <c:v>3.4779911490000002</c:v>
                </c:pt>
                <c:pt idx="27072">
                  <c:v>3.4824796070000001</c:v>
                </c:pt>
                <c:pt idx="27073">
                  <c:v>3.4948476300000002</c:v>
                </c:pt>
                <c:pt idx="27074">
                  <c:v>3.483921176</c:v>
                </c:pt>
                <c:pt idx="27075">
                  <c:v>3.37717819</c:v>
                </c:pt>
                <c:pt idx="27076">
                  <c:v>3.3100914490000002</c:v>
                </c:pt>
                <c:pt idx="27077">
                  <c:v>3.3890154140000002</c:v>
                </c:pt>
                <c:pt idx="27078">
                  <c:v>3.5448866859999999</c:v>
                </c:pt>
                <c:pt idx="27079">
                  <c:v>3.672240843</c:v>
                </c:pt>
                <c:pt idx="27080">
                  <c:v>3.6963510689999999</c:v>
                </c:pt>
                <c:pt idx="27081">
                  <c:v>3.7336566430000002</c:v>
                </c:pt>
                <c:pt idx="27082">
                  <c:v>3.7567160039999998</c:v>
                </c:pt>
                <c:pt idx="27083">
                  <c:v>3.7719290769999998</c:v>
                </c:pt>
                <c:pt idx="27084">
                  <c:v>3.7998377200000002</c:v>
                </c:pt>
                <c:pt idx="27085">
                  <c:v>3.9485443500000001</c:v>
                </c:pt>
                <c:pt idx="27086">
                  <c:v>4.0417895039999996</c:v>
                </c:pt>
                <c:pt idx="27087">
                  <c:v>4.0659668729999998</c:v>
                </c:pt>
                <c:pt idx="27088">
                  <c:v>4.0616704659999998</c:v>
                </c:pt>
                <c:pt idx="27089">
                  <c:v>4.0683617419999996</c:v>
                </c:pt>
                <c:pt idx="27090">
                  <c:v>4.1646132810000003</c:v>
                </c:pt>
                <c:pt idx="27091">
                  <c:v>4.1738106159999999</c:v>
                </c:pt>
                <c:pt idx="27092">
                  <c:v>4.2319107660000004</c:v>
                </c:pt>
                <c:pt idx="27093">
                  <c:v>4.2359729130000003</c:v>
                </c:pt>
                <c:pt idx="27094">
                  <c:v>4.238398793</c:v>
                </c:pt>
                <c:pt idx="27095">
                  <c:v>3.797013599</c:v>
                </c:pt>
                <c:pt idx="27096">
                  <c:v>3.5531993850000001</c:v>
                </c:pt>
                <c:pt idx="27097">
                  <c:v>3.2663625590000001</c:v>
                </c:pt>
                <c:pt idx="27098">
                  <c:v>3.096983061</c:v>
                </c:pt>
                <c:pt idx="27099">
                  <c:v>3.0222937390000002</c:v>
                </c:pt>
                <c:pt idx="27100">
                  <c:v>2.7571188210000002</c:v>
                </c:pt>
                <c:pt idx="27101">
                  <c:v>2.8157286309999998</c:v>
                </c:pt>
                <c:pt idx="27102">
                  <c:v>2.8415419979999998</c:v>
                </c:pt>
                <c:pt idx="27103">
                  <c:v>2.880706129</c:v>
                </c:pt>
                <c:pt idx="27104">
                  <c:v>2.9143586859999999</c:v>
                </c:pt>
                <c:pt idx="27105">
                  <c:v>2.9746765439999998</c:v>
                </c:pt>
                <c:pt idx="27106">
                  <c:v>3.0116838220000002</c:v>
                </c:pt>
                <c:pt idx="27107">
                  <c:v>3.0301037690000001</c:v>
                </c:pt>
                <c:pt idx="27108">
                  <c:v>3.03146468</c:v>
                </c:pt>
                <c:pt idx="27109">
                  <c:v>3.022757661</c:v>
                </c:pt>
                <c:pt idx="27110">
                  <c:v>3.0609765919999998</c:v>
                </c:pt>
                <c:pt idx="27111">
                  <c:v>3.0524727999999999</c:v>
                </c:pt>
                <c:pt idx="27112">
                  <c:v>3.1325493450000002</c:v>
                </c:pt>
                <c:pt idx="27113">
                  <c:v>3.192600026</c:v>
                </c:pt>
                <c:pt idx="27114">
                  <c:v>3.1901271530000002</c:v>
                </c:pt>
                <c:pt idx="27115">
                  <c:v>3.1942169730000001</c:v>
                </c:pt>
                <c:pt idx="27116">
                  <c:v>3.1654250469999998</c:v>
                </c:pt>
                <c:pt idx="27117">
                  <c:v>3.1748436230000001</c:v>
                </c:pt>
                <c:pt idx="27118">
                  <c:v>3.1929893489999999</c:v>
                </c:pt>
                <c:pt idx="27119">
                  <c:v>2.958043494</c:v>
                </c:pt>
                <c:pt idx="27120">
                  <c:v>2.8658342220000002</c:v>
                </c:pt>
                <c:pt idx="27121">
                  <c:v>2.8665975850000001</c:v>
                </c:pt>
                <c:pt idx="27122">
                  <c:v>2.8361445500000002</c:v>
                </c:pt>
                <c:pt idx="27123">
                  <c:v>2.8381646969999998</c:v>
                </c:pt>
                <c:pt idx="27124">
                  <c:v>2.7955156620000001</c:v>
                </c:pt>
                <c:pt idx="27125">
                  <c:v>2.7379180000000001</c:v>
                </c:pt>
                <c:pt idx="27126">
                  <c:v>2.6793821059999998</c:v>
                </c:pt>
                <c:pt idx="27127">
                  <c:v>2.7204291839999999</c:v>
                </c:pt>
                <c:pt idx="27128">
                  <c:v>2.8101046580000002</c:v>
                </c:pt>
                <c:pt idx="27129">
                  <c:v>2.8533513940000002</c:v>
                </c:pt>
                <c:pt idx="27130">
                  <c:v>2.7892342810000001</c:v>
                </c:pt>
                <c:pt idx="27131">
                  <c:v>2.7697394310000001</c:v>
                </c:pt>
                <c:pt idx="27132">
                  <c:v>2.8502129740000002</c:v>
                </c:pt>
                <c:pt idx="27133">
                  <c:v>2.8305723880000002</c:v>
                </c:pt>
                <c:pt idx="27134">
                  <c:v>2.8387099689999999</c:v>
                </c:pt>
                <c:pt idx="27135">
                  <c:v>2.954917799</c:v>
                </c:pt>
                <c:pt idx="27136">
                  <c:v>3.0770947949999998</c:v>
                </c:pt>
                <c:pt idx="27137">
                  <c:v>3.143910081</c:v>
                </c:pt>
                <c:pt idx="27138">
                  <c:v>3.1747091900000002</c:v>
                </c:pt>
                <c:pt idx="27139">
                  <c:v>3.2230726779999999</c:v>
                </c:pt>
                <c:pt idx="27140">
                  <c:v>3.4056695879999999</c:v>
                </c:pt>
                <c:pt idx="27141">
                  <c:v>3.5480997169999999</c:v>
                </c:pt>
                <c:pt idx="27142">
                  <c:v>3.6726036409999998</c:v>
                </c:pt>
                <c:pt idx="27143">
                  <c:v>3.8796779309999998</c:v>
                </c:pt>
                <c:pt idx="27144">
                  <c:v>4.0379567620000003</c:v>
                </c:pt>
                <c:pt idx="27145">
                  <c:v>4.248855432</c:v>
                </c:pt>
                <c:pt idx="27146">
                  <c:v>4.5901627569999999</c:v>
                </c:pt>
                <c:pt idx="27147">
                  <c:v>4.4894617739999996</c:v>
                </c:pt>
                <c:pt idx="27148">
                  <c:v>4.4188696930000004</c:v>
                </c:pt>
                <c:pt idx="27149">
                  <c:v>4.3326319509999998</c:v>
                </c:pt>
                <c:pt idx="27150">
                  <c:v>4.3713638980000002</c:v>
                </c:pt>
                <c:pt idx="27151">
                  <c:v>4.2986732940000003</c:v>
                </c:pt>
                <c:pt idx="27152">
                  <c:v>4.2729428330000001</c:v>
                </c:pt>
                <c:pt idx="27153">
                  <c:v>4.1497061110000004</c:v>
                </c:pt>
                <c:pt idx="27154">
                  <c:v>4.0769481470000004</c:v>
                </c:pt>
                <c:pt idx="27155">
                  <c:v>4.1708959769999998</c:v>
                </c:pt>
                <c:pt idx="27156">
                  <c:v>3.9850913870000002</c:v>
                </c:pt>
                <c:pt idx="27157">
                  <c:v>4.3033596579999998</c:v>
                </c:pt>
                <c:pt idx="27158">
                  <c:v>4.6561616910000003</c:v>
                </c:pt>
                <c:pt idx="27159">
                  <c:v>4.7942447570000004</c:v>
                </c:pt>
                <c:pt idx="27160">
                  <c:v>4.8792831870000004</c:v>
                </c:pt>
                <c:pt idx="27161">
                  <c:v>4.7390842769999999</c:v>
                </c:pt>
                <c:pt idx="27162">
                  <c:v>4.6838838100000002</c:v>
                </c:pt>
                <c:pt idx="27163">
                  <c:v>4.6666283389999998</c:v>
                </c:pt>
                <c:pt idx="27164">
                  <c:v>4.5473260729999998</c:v>
                </c:pt>
                <c:pt idx="27165">
                  <c:v>4.7343717869999997</c:v>
                </c:pt>
                <c:pt idx="27166">
                  <c:v>4.8940121330000004</c:v>
                </c:pt>
                <c:pt idx="27167">
                  <c:v>5.078310986</c:v>
                </c:pt>
                <c:pt idx="27168">
                  <c:v>4.7409167749999996</c:v>
                </c:pt>
                <c:pt idx="27169">
                  <c:v>4.6598926550000002</c:v>
                </c:pt>
                <c:pt idx="27170">
                  <c:v>4.4710140650000003</c:v>
                </c:pt>
                <c:pt idx="27171">
                  <c:v>4.1442094650000003</c:v>
                </c:pt>
                <c:pt idx="27172">
                  <c:v>3.9082834960000001</c:v>
                </c:pt>
                <c:pt idx="27173">
                  <c:v>3.9185330399999998</c:v>
                </c:pt>
                <c:pt idx="27174">
                  <c:v>4.0197895309999998</c:v>
                </c:pt>
                <c:pt idx="27175">
                  <c:v>4.1106234239999999</c:v>
                </c:pt>
                <c:pt idx="27176">
                  <c:v>4.1052004770000003</c:v>
                </c:pt>
                <c:pt idx="27177">
                  <c:v>4.1418623920000002</c:v>
                </c:pt>
                <c:pt idx="27178">
                  <c:v>4.1403935509999998</c:v>
                </c:pt>
                <c:pt idx="27179">
                  <c:v>4.1288455820000003</c:v>
                </c:pt>
                <c:pt idx="27180">
                  <c:v>4.1716112670000003</c:v>
                </c:pt>
                <c:pt idx="27181">
                  <c:v>4.190795069</c:v>
                </c:pt>
                <c:pt idx="27182">
                  <c:v>4.2603894660000003</c:v>
                </c:pt>
                <c:pt idx="27183">
                  <c:v>4.1098716990000002</c:v>
                </c:pt>
                <c:pt idx="27184">
                  <c:v>4.151614339</c:v>
                </c:pt>
                <c:pt idx="27185">
                  <c:v>4.3577078079999998</c:v>
                </c:pt>
                <c:pt idx="27186">
                  <c:v>4.5221628740000002</c:v>
                </c:pt>
                <c:pt idx="27187">
                  <c:v>4.5919941169999996</c:v>
                </c:pt>
                <c:pt idx="27188">
                  <c:v>4.648258083</c:v>
                </c:pt>
                <c:pt idx="27189">
                  <c:v>4.7592243910000001</c:v>
                </c:pt>
                <c:pt idx="27190">
                  <c:v>4.828418181</c:v>
                </c:pt>
                <c:pt idx="27191">
                  <c:v>4.8660157499999999</c:v>
                </c:pt>
                <c:pt idx="27192">
                  <c:v>4.784992559</c:v>
                </c:pt>
                <c:pt idx="27193">
                  <c:v>4.4142357390000004</c:v>
                </c:pt>
                <c:pt idx="27194">
                  <c:v>4.1564627869999997</c:v>
                </c:pt>
                <c:pt idx="27195">
                  <c:v>4.1196841949999996</c:v>
                </c:pt>
                <c:pt idx="27196">
                  <c:v>4.0895972790000004</c:v>
                </c:pt>
                <c:pt idx="27197">
                  <c:v>4.1006534979999998</c:v>
                </c:pt>
                <c:pt idx="27198">
                  <c:v>4.1107182269999996</c:v>
                </c:pt>
                <c:pt idx="27199">
                  <c:v>4.0910494359999996</c:v>
                </c:pt>
                <c:pt idx="27200">
                  <c:v>4.0712999109999997</c:v>
                </c:pt>
                <c:pt idx="27201">
                  <c:v>4.1151659470000004</c:v>
                </c:pt>
                <c:pt idx="27202">
                  <c:v>4.2227221359999998</c:v>
                </c:pt>
                <c:pt idx="27203">
                  <c:v>4.3025931760000002</c:v>
                </c:pt>
                <c:pt idx="27204">
                  <c:v>4.3880770550000001</c:v>
                </c:pt>
                <c:pt idx="27205">
                  <c:v>4.5899798570000003</c:v>
                </c:pt>
                <c:pt idx="27206">
                  <c:v>4.7523417979999998</c:v>
                </c:pt>
                <c:pt idx="27207">
                  <c:v>4.9133643930000002</c:v>
                </c:pt>
                <c:pt idx="27208">
                  <c:v>4.9755865039999998</c:v>
                </c:pt>
                <c:pt idx="27209">
                  <c:v>4.9898806210000002</c:v>
                </c:pt>
                <c:pt idx="27210">
                  <c:v>5.0009888760000001</c:v>
                </c:pt>
                <c:pt idx="27211">
                  <c:v>4.9948821800000003</c:v>
                </c:pt>
                <c:pt idx="27212">
                  <c:v>4.9710034690000002</c:v>
                </c:pt>
                <c:pt idx="27213">
                  <c:v>4.9567279849999997</c:v>
                </c:pt>
                <c:pt idx="27214">
                  <c:v>4.9344353590000001</c:v>
                </c:pt>
                <c:pt idx="27215">
                  <c:v>4.8333218469999997</c:v>
                </c:pt>
                <c:pt idx="27216">
                  <c:v>4.860399556</c:v>
                </c:pt>
                <c:pt idx="27217">
                  <c:v>4.8537923840000001</c:v>
                </c:pt>
                <c:pt idx="27218">
                  <c:v>4.8154136960000002</c:v>
                </c:pt>
                <c:pt idx="27219">
                  <c:v>4.8399777019999997</c:v>
                </c:pt>
                <c:pt idx="27220">
                  <c:v>4.8689634120000003</c:v>
                </c:pt>
                <c:pt idx="27221">
                  <c:v>4.9068083800000002</c:v>
                </c:pt>
                <c:pt idx="27222">
                  <c:v>4.9120321980000003</c:v>
                </c:pt>
                <c:pt idx="27223">
                  <c:v>4.8959861770000002</c:v>
                </c:pt>
                <c:pt idx="27224">
                  <c:v>4.9128552680000004</c:v>
                </c:pt>
                <c:pt idx="27225">
                  <c:v>4.9199267530000004</c:v>
                </c:pt>
                <c:pt idx="27226">
                  <c:v>4.8935271220000001</c:v>
                </c:pt>
                <c:pt idx="27227">
                  <c:v>4.923090083</c:v>
                </c:pt>
                <c:pt idx="27228">
                  <c:v>4.9362911189999998</c:v>
                </c:pt>
                <c:pt idx="27229">
                  <c:v>4.9187509560000002</c:v>
                </c:pt>
                <c:pt idx="27230">
                  <c:v>4.8499947859999999</c:v>
                </c:pt>
                <c:pt idx="27231">
                  <c:v>4.8559976000000002</c:v>
                </c:pt>
                <c:pt idx="27232">
                  <c:v>4.8034036249999996</c:v>
                </c:pt>
                <c:pt idx="27233">
                  <c:v>4.7587932720000001</c:v>
                </c:pt>
                <c:pt idx="27234">
                  <c:v>4.7483892450000003</c:v>
                </c:pt>
                <c:pt idx="27235">
                  <c:v>4.7470334960000002</c:v>
                </c:pt>
                <c:pt idx="27236">
                  <c:v>4.7967687579999998</c:v>
                </c:pt>
                <c:pt idx="27237">
                  <c:v>4.8837320999999996</c:v>
                </c:pt>
                <c:pt idx="27238">
                  <c:v>4.9480363289999998</c:v>
                </c:pt>
                <c:pt idx="27239">
                  <c:v>4.9963897409999998</c:v>
                </c:pt>
                <c:pt idx="27240">
                  <c:v>5.0625526199999999</c:v>
                </c:pt>
                <c:pt idx="27241">
                  <c:v>5.0492776250000002</c:v>
                </c:pt>
                <c:pt idx="27242">
                  <c:v>5.0621146130000003</c:v>
                </c:pt>
                <c:pt idx="27243">
                  <c:v>5.0662107570000003</c:v>
                </c:pt>
                <c:pt idx="27244">
                  <c:v>5.092464916</c:v>
                </c:pt>
                <c:pt idx="27245">
                  <c:v>5.1769187299999997</c:v>
                </c:pt>
                <c:pt idx="27246">
                  <c:v>5.1638232070000001</c:v>
                </c:pt>
                <c:pt idx="27247">
                  <c:v>5.1971194189999999</c:v>
                </c:pt>
                <c:pt idx="27248">
                  <c:v>5.1592966159999998</c:v>
                </c:pt>
                <c:pt idx="27249">
                  <c:v>5.2072753509999998</c:v>
                </c:pt>
                <c:pt idx="27250">
                  <c:v>5.0792619769999998</c:v>
                </c:pt>
                <c:pt idx="27251">
                  <c:v>4.98519209</c:v>
                </c:pt>
                <c:pt idx="27252">
                  <c:v>4.910538947</c:v>
                </c:pt>
                <c:pt idx="27253">
                  <c:v>4.8989858980000003</c:v>
                </c:pt>
                <c:pt idx="27254">
                  <c:v>4.8939489859999998</c:v>
                </c:pt>
                <c:pt idx="27255">
                  <c:v>4.8720669550000002</c:v>
                </c:pt>
                <c:pt idx="27256">
                  <c:v>4.8476788659999999</c:v>
                </c:pt>
                <c:pt idx="27257">
                  <c:v>4.82743403</c:v>
                </c:pt>
                <c:pt idx="27258">
                  <c:v>4.817230447</c:v>
                </c:pt>
                <c:pt idx="27259">
                  <c:v>4.8429653520000002</c:v>
                </c:pt>
                <c:pt idx="27260">
                  <c:v>4.9165128449999997</c:v>
                </c:pt>
                <c:pt idx="27261">
                  <c:v>4.961859145</c:v>
                </c:pt>
                <c:pt idx="27262">
                  <c:v>4.9297279180000002</c:v>
                </c:pt>
                <c:pt idx="27263">
                  <c:v>5.0157356460000004</c:v>
                </c:pt>
                <c:pt idx="27264">
                  <c:v>5.0144950179999999</c:v>
                </c:pt>
                <c:pt idx="27265">
                  <c:v>5.0157177690000001</c:v>
                </c:pt>
                <c:pt idx="27266">
                  <c:v>4.9812300399999998</c:v>
                </c:pt>
                <c:pt idx="27267">
                  <c:v>4.925652833</c:v>
                </c:pt>
                <c:pt idx="27268">
                  <c:v>4.8971966010000001</c:v>
                </c:pt>
                <c:pt idx="27269">
                  <c:v>4.9664421350000003</c:v>
                </c:pt>
                <c:pt idx="27270">
                  <c:v>4.9673307739999997</c:v>
                </c:pt>
                <c:pt idx="27271">
                  <c:v>4.9317774989999998</c:v>
                </c:pt>
                <c:pt idx="27272">
                  <c:v>4.9182591950000001</c:v>
                </c:pt>
                <c:pt idx="27273">
                  <c:v>4.8679180249999998</c:v>
                </c:pt>
                <c:pt idx="27274">
                  <c:v>4.6924467080000003</c:v>
                </c:pt>
                <c:pt idx="27275">
                  <c:v>4.6376965710000002</c:v>
                </c:pt>
                <c:pt idx="27276">
                  <c:v>4.6275545229999997</c:v>
                </c:pt>
                <c:pt idx="27277">
                  <c:v>4.6444850149999999</c:v>
                </c:pt>
                <c:pt idx="27278">
                  <c:v>4.6744205210000001</c:v>
                </c:pt>
                <c:pt idx="27279">
                  <c:v>4.5994219919999999</c:v>
                </c:pt>
                <c:pt idx="27280">
                  <c:v>4.4246378799999997</c:v>
                </c:pt>
                <c:pt idx="27281">
                  <c:v>4.235851501</c:v>
                </c:pt>
                <c:pt idx="27282">
                  <c:v>4.2051822080000001</c:v>
                </c:pt>
                <c:pt idx="27283">
                  <c:v>4.2403589029999997</c:v>
                </c:pt>
                <c:pt idx="27284">
                  <c:v>4.2874769300000004</c:v>
                </c:pt>
                <c:pt idx="27285">
                  <c:v>4.1749791759999999</c:v>
                </c:pt>
                <c:pt idx="27286">
                  <c:v>4.1405608459999996</c:v>
                </c:pt>
                <c:pt idx="27287">
                  <c:v>4.1669004940000001</c:v>
                </c:pt>
                <c:pt idx="27288">
                  <c:v>4.1717791010000003</c:v>
                </c:pt>
                <c:pt idx="27289">
                  <c:v>4.2338499000000001</c:v>
                </c:pt>
                <c:pt idx="27290">
                  <c:v>4.1712039809999997</c:v>
                </c:pt>
                <c:pt idx="27291">
                  <c:v>4.1255644250000003</c:v>
                </c:pt>
                <c:pt idx="27292">
                  <c:v>3.9841277709999998</c:v>
                </c:pt>
                <c:pt idx="27293">
                  <c:v>4.0365708250000001</c:v>
                </c:pt>
                <c:pt idx="27294">
                  <c:v>4.0867760320000004</c:v>
                </c:pt>
                <c:pt idx="27295">
                  <c:v>3.9832690999999998</c:v>
                </c:pt>
                <c:pt idx="27296">
                  <c:v>3.9005561279999998</c:v>
                </c:pt>
                <c:pt idx="27297">
                  <c:v>3.7728105200000002</c:v>
                </c:pt>
                <c:pt idx="27298">
                  <c:v>3.5618660420000001</c:v>
                </c:pt>
                <c:pt idx="27299">
                  <c:v>3.3828947399999998</c:v>
                </c:pt>
                <c:pt idx="27300">
                  <c:v>3.3174660629999999</c:v>
                </c:pt>
                <c:pt idx="27301">
                  <c:v>3.1311454539999999</c:v>
                </c:pt>
                <c:pt idx="27302">
                  <c:v>2.9540234619999999</c:v>
                </c:pt>
                <c:pt idx="27303">
                  <c:v>2.8749077060000001</c:v>
                </c:pt>
                <c:pt idx="27304">
                  <c:v>2.8860171819999998</c:v>
                </c:pt>
                <c:pt idx="27305">
                  <c:v>2.8358492420000001</c:v>
                </c:pt>
                <c:pt idx="27306">
                  <c:v>2.9066992520000001</c:v>
                </c:pt>
                <c:pt idx="27307">
                  <c:v>3.102658753</c:v>
                </c:pt>
                <c:pt idx="27308">
                  <c:v>3.4604239990000001</c:v>
                </c:pt>
                <c:pt idx="27309">
                  <c:v>3.6774153059999999</c:v>
                </c:pt>
                <c:pt idx="27310">
                  <c:v>3.8499875609999998</c:v>
                </c:pt>
                <c:pt idx="27311">
                  <c:v>3.967888699</c:v>
                </c:pt>
                <c:pt idx="27312">
                  <c:v>4.1234913080000002</c:v>
                </c:pt>
                <c:pt idx="27313">
                  <c:v>4.254173067</c:v>
                </c:pt>
                <c:pt idx="27314">
                  <c:v>4.304904091</c:v>
                </c:pt>
                <c:pt idx="27315">
                  <c:v>4.4039837630000003</c:v>
                </c:pt>
                <c:pt idx="27316">
                  <c:v>4.4913342649999999</c:v>
                </c:pt>
                <c:pt idx="27317">
                  <c:v>4.5482969669999997</c:v>
                </c:pt>
                <c:pt idx="27318">
                  <c:v>4.5957892769999997</c:v>
                </c:pt>
                <c:pt idx="27319">
                  <c:v>4.6245872160000001</c:v>
                </c:pt>
                <c:pt idx="27320">
                  <c:v>4.6430166540000002</c:v>
                </c:pt>
                <c:pt idx="27321">
                  <c:v>4.6696895439999997</c:v>
                </c:pt>
                <c:pt idx="27322">
                  <c:v>4.6711302830000001</c:v>
                </c:pt>
                <c:pt idx="27323">
                  <c:v>4.7174598259999998</c:v>
                </c:pt>
                <c:pt idx="27324">
                  <c:v>4.7118993570000001</c:v>
                </c:pt>
                <c:pt idx="27325">
                  <c:v>4.6980660390000004</c:v>
                </c:pt>
                <c:pt idx="27326">
                  <c:v>4.7312523740000003</c:v>
                </c:pt>
                <c:pt idx="27327">
                  <c:v>4.7513099539999999</c:v>
                </c:pt>
                <c:pt idx="27328">
                  <c:v>4.8105693829999998</c:v>
                </c:pt>
                <c:pt idx="27329">
                  <c:v>4.8256251140000002</c:v>
                </c:pt>
                <c:pt idx="27330">
                  <c:v>4.9266114840000004</c:v>
                </c:pt>
                <c:pt idx="27331">
                  <c:v>4.9955715219999997</c:v>
                </c:pt>
                <c:pt idx="27332">
                  <c:v>5.0636766379999996</c:v>
                </c:pt>
                <c:pt idx="27333">
                  <c:v>5.1020852530000003</c:v>
                </c:pt>
                <c:pt idx="27334">
                  <c:v>5.1672553419999998</c:v>
                </c:pt>
                <c:pt idx="27335">
                  <c:v>5.1528438120000004</c:v>
                </c:pt>
                <c:pt idx="27336">
                  <c:v>5.1533931959999997</c:v>
                </c:pt>
                <c:pt idx="27337">
                  <c:v>5.0963072509999998</c:v>
                </c:pt>
                <c:pt idx="27338">
                  <c:v>5.0965629999999997</c:v>
                </c:pt>
                <c:pt idx="27339">
                  <c:v>5.0784068790000001</c:v>
                </c:pt>
                <c:pt idx="27340">
                  <c:v>5.0370449649999998</c:v>
                </c:pt>
                <c:pt idx="27341">
                  <c:v>4.9809334930000002</c:v>
                </c:pt>
                <c:pt idx="27342">
                  <c:v>4.9197989389999996</c:v>
                </c:pt>
                <c:pt idx="27343">
                  <c:v>4.8476284270000001</c:v>
                </c:pt>
                <c:pt idx="27344">
                  <c:v>4.7935818719999999</c:v>
                </c:pt>
                <c:pt idx="27345">
                  <c:v>4.7592328520000002</c:v>
                </c:pt>
                <c:pt idx="27346">
                  <c:v>4.6762352790000001</c:v>
                </c:pt>
                <c:pt idx="27347">
                  <c:v>4.331171544</c:v>
                </c:pt>
                <c:pt idx="27348">
                  <c:v>4.1459266540000002</c:v>
                </c:pt>
                <c:pt idx="27349">
                  <c:v>4.2651069980000003</c:v>
                </c:pt>
                <c:pt idx="27350">
                  <c:v>4.11111703</c:v>
                </c:pt>
                <c:pt idx="27351">
                  <c:v>3.9333558630000001</c:v>
                </c:pt>
                <c:pt idx="27352">
                  <c:v>3.8797726959999999</c:v>
                </c:pt>
                <c:pt idx="27353">
                  <c:v>3.9590083520000001</c:v>
                </c:pt>
                <c:pt idx="27354">
                  <c:v>3.9119210309999999</c:v>
                </c:pt>
                <c:pt idx="27355">
                  <c:v>3.7506821810000002</c:v>
                </c:pt>
                <c:pt idx="27356">
                  <c:v>3.625827782</c:v>
                </c:pt>
                <c:pt idx="27357">
                  <c:v>3.4878458060000002</c:v>
                </c:pt>
                <c:pt idx="27358">
                  <c:v>3.5748663999999999</c:v>
                </c:pt>
                <c:pt idx="27359">
                  <c:v>3.4291831949999998</c:v>
                </c:pt>
                <c:pt idx="27360">
                  <c:v>3.2593695450000002</c:v>
                </c:pt>
                <c:pt idx="27361">
                  <c:v>2.9980119529999998</c:v>
                </c:pt>
                <c:pt idx="27362">
                  <c:v>3.1064055810000002</c:v>
                </c:pt>
                <c:pt idx="27363">
                  <c:v>3.1566931060000001</c:v>
                </c:pt>
                <c:pt idx="27364">
                  <c:v>3.18559511</c:v>
                </c:pt>
                <c:pt idx="27365">
                  <c:v>3.2179412950000001</c:v>
                </c:pt>
                <c:pt idx="27366">
                  <c:v>3.2135341670000002</c:v>
                </c:pt>
                <c:pt idx="27367">
                  <c:v>3.1738834069999999</c:v>
                </c:pt>
                <c:pt idx="27368">
                  <c:v>3.079920199</c:v>
                </c:pt>
                <c:pt idx="27369">
                  <c:v>2.981113745</c:v>
                </c:pt>
                <c:pt idx="27370">
                  <c:v>2.9383894420000001</c:v>
                </c:pt>
                <c:pt idx="27371">
                  <c:v>2.8883202379999999</c:v>
                </c:pt>
                <c:pt idx="27372">
                  <c:v>2.878632804</c:v>
                </c:pt>
                <c:pt idx="27373">
                  <c:v>2.8789703919999998</c:v>
                </c:pt>
                <c:pt idx="27374">
                  <c:v>2.8744121470000001</c:v>
                </c:pt>
                <c:pt idx="27375">
                  <c:v>2.8894895489999999</c:v>
                </c:pt>
                <c:pt idx="27376">
                  <c:v>2.8824355659999998</c:v>
                </c:pt>
                <c:pt idx="27377">
                  <c:v>2.857461571</c:v>
                </c:pt>
                <c:pt idx="27378">
                  <c:v>2.8325589849999999</c:v>
                </c:pt>
                <c:pt idx="27379">
                  <c:v>2.7996972260000001</c:v>
                </c:pt>
                <c:pt idx="27380">
                  <c:v>2.8367196909999999</c:v>
                </c:pt>
                <c:pt idx="27381">
                  <c:v>2.8210419920000001</c:v>
                </c:pt>
                <c:pt idx="27382">
                  <c:v>2.8164164839999999</c:v>
                </c:pt>
                <c:pt idx="27383">
                  <c:v>2.8312048920000001</c:v>
                </c:pt>
                <c:pt idx="27384">
                  <c:v>2.8341832340000002</c:v>
                </c:pt>
                <c:pt idx="27385">
                  <c:v>2.7873188600000001</c:v>
                </c:pt>
                <c:pt idx="27386">
                  <c:v>2.7332922179999999</c:v>
                </c:pt>
                <c:pt idx="27387">
                  <c:v>2.7148177090000001</c:v>
                </c:pt>
                <c:pt idx="27388">
                  <c:v>2.7962847659999999</c:v>
                </c:pt>
                <c:pt idx="27389">
                  <c:v>2.7739466269999999</c:v>
                </c:pt>
                <c:pt idx="27390">
                  <c:v>2.8265590170000001</c:v>
                </c:pt>
                <c:pt idx="27391">
                  <c:v>2.7882533810000001</c:v>
                </c:pt>
                <c:pt idx="27392">
                  <c:v>2.7784160490000001</c:v>
                </c:pt>
                <c:pt idx="27393">
                  <c:v>2.7643563709999999</c:v>
                </c:pt>
                <c:pt idx="27394">
                  <c:v>2.7655002</c:v>
                </c:pt>
                <c:pt idx="27395">
                  <c:v>2.7995423330000002</c:v>
                </c:pt>
                <c:pt idx="27396">
                  <c:v>2.8525421729999998</c:v>
                </c:pt>
                <c:pt idx="27397">
                  <c:v>2.962555558</c:v>
                </c:pt>
                <c:pt idx="27398">
                  <c:v>2.9729002859999998</c:v>
                </c:pt>
                <c:pt idx="27399">
                  <c:v>3.0097520129999999</c:v>
                </c:pt>
                <c:pt idx="27400">
                  <c:v>3.0348974399999999</c:v>
                </c:pt>
                <c:pt idx="27401">
                  <c:v>3.0393057730000002</c:v>
                </c:pt>
                <c:pt idx="27402">
                  <c:v>3.0577144249999999</c:v>
                </c:pt>
                <c:pt idx="27403">
                  <c:v>3.118815304</c:v>
                </c:pt>
                <c:pt idx="27404">
                  <c:v>3.0674430859999999</c:v>
                </c:pt>
                <c:pt idx="27405">
                  <c:v>2.942987171</c:v>
                </c:pt>
                <c:pt idx="27406">
                  <c:v>2.7299485730000002</c:v>
                </c:pt>
                <c:pt idx="27407">
                  <c:v>2.6902375150000002</c:v>
                </c:pt>
                <c:pt idx="27408">
                  <c:v>2.6387518289999998</c:v>
                </c:pt>
                <c:pt idx="27409">
                  <c:v>2.580736114</c:v>
                </c:pt>
                <c:pt idx="27410">
                  <c:v>2.583511756</c:v>
                </c:pt>
                <c:pt idx="27411">
                  <c:v>2.5975599389999999</c:v>
                </c:pt>
                <c:pt idx="27412">
                  <c:v>2.578801667</c:v>
                </c:pt>
                <c:pt idx="27413">
                  <c:v>2.5631538379999999</c:v>
                </c:pt>
                <c:pt idx="27414">
                  <c:v>2.5615776800000001</c:v>
                </c:pt>
                <c:pt idx="27415">
                  <c:v>2.5535522739999998</c:v>
                </c:pt>
                <c:pt idx="27416">
                  <c:v>2.4795476089999999</c:v>
                </c:pt>
                <c:pt idx="27417">
                  <c:v>2.3615194879999999</c:v>
                </c:pt>
                <c:pt idx="27418">
                  <c:v>2.4438594359999999</c:v>
                </c:pt>
                <c:pt idx="27419">
                  <c:v>2.3354503630000001</c:v>
                </c:pt>
                <c:pt idx="27420">
                  <c:v>2.5481486790000001</c:v>
                </c:pt>
                <c:pt idx="27421">
                  <c:v>2.7332328509999999</c:v>
                </c:pt>
                <c:pt idx="27422">
                  <c:v>2.6819439680000001</c:v>
                </c:pt>
                <c:pt idx="27423">
                  <c:v>2.7584459539999999</c:v>
                </c:pt>
                <c:pt idx="27424">
                  <c:v>2.8516375740000002</c:v>
                </c:pt>
                <c:pt idx="27425">
                  <c:v>2.998897575</c:v>
                </c:pt>
                <c:pt idx="27426">
                  <c:v>2.998995571</c:v>
                </c:pt>
                <c:pt idx="27427">
                  <c:v>2.9985349600000002</c:v>
                </c:pt>
                <c:pt idx="27428">
                  <c:v>3.0862792379999999</c:v>
                </c:pt>
                <c:pt idx="27429">
                  <c:v>2.8152220730000002</c:v>
                </c:pt>
                <c:pt idx="27430">
                  <c:v>2.854276977</c:v>
                </c:pt>
                <c:pt idx="27431">
                  <c:v>2.8050129629999998</c:v>
                </c:pt>
                <c:pt idx="27432">
                  <c:v>2.8131403220000002</c:v>
                </c:pt>
                <c:pt idx="27433">
                  <c:v>3.0236905460000001</c:v>
                </c:pt>
                <c:pt idx="27434">
                  <c:v>3.2143805310000002</c:v>
                </c:pt>
                <c:pt idx="27435">
                  <c:v>3.3522086259999999</c:v>
                </c:pt>
                <c:pt idx="27436">
                  <c:v>3.4410276259999999</c:v>
                </c:pt>
                <c:pt idx="27437">
                  <c:v>3.4499620790000001</c:v>
                </c:pt>
                <c:pt idx="27438">
                  <c:v>3.415535303</c:v>
                </c:pt>
                <c:pt idx="27439">
                  <c:v>3.417676524</c:v>
                </c:pt>
                <c:pt idx="27440">
                  <c:v>3.4208882539999999</c:v>
                </c:pt>
                <c:pt idx="27441">
                  <c:v>3.46034643</c:v>
                </c:pt>
                <c:pt idx="27442">
                  <c:v>3.5538297060000001</c:v>
                </c:pt>
                <c:pt idx="27443">
                  <c:v>3.659060668</c:v>
                </c:pt>
                <c:pt idx="27444">
                  <c:v>3.6971331919999999</c:v>
                </c:pt>
                <c:pt idx="27445">
                  <c:v>3.7005997019999999</c:v>
                </c:pt>
                <c:pt idx="27446">
                  <c:v>3.741864106</c:v>
                </c:pt>
                <c:pt idx="27447">
                  <c:v>3.7236627169999998</c:v>
                </c:pt>
                <c:pt idx="27448">
                  <c:v>3.7555458210000001</c:v>
                </c:pt>
                <c:pt idx="27449">
                  <c:v>3.8280267330000002</c:v>
                </c:pt>
                <c:pt idx="27450">
                  <c:v>3.896330415</c:v>
                </c:pt>
                <c:pt idx="27451">
                  <c:v>3.9651877639999999</c:v>
                </c:pt>
                <c:pt idx="27452">
                  <c:v>4.0754939830000003</c:v>
                </c:pt>
                <c:pt idx="27453">
                  <c:v>4.0803574080000002</c:v>
                </c:pt>
                <c:pt idx="27454">
                  <c:v>3.9758778339999998</c:v>
                </c:pt>
                <c:pt idx="27455">
                  <c:v>3.973221535</c:v>
                </c:pt>
                <c:pt idx="27456">
                  <c:v>3.8833697570000001</c:v>
                </c:pt>
                <c:pt idx="27457">
                  <c:v>3.8575262979999998</c:v>
                </c:pt>
                <c:pt idx="27458">
                  <c:v>3.5257418070000002</c:v>
                </c:pt>
                <c:pt idx="27459">
                  <c:v>3.5857866070000002</c:v>
                </c:pt>
                <c:pt idx="27460">
                  <c:v>3.6771122850000002</c:v>
                </c:pt>
                <c:pt idx="27461">
                  <c:v>3.8272936519999998</c:v>
                </c:pt>
                <c:pt idx="27462">
                  <c:v>3.8806721569999998</c:v>
                </c:pt>
                <c:pt idx="27463">
                  <c:v>3.809592028</c:v>
                </c:pt>
                <c:pt idx="27464">
                  <c:v>3.7044038819999998</c:v>
                </c:pt>
                <c:pt idx="27465">
                  <c:v>3.576624797</c:v>
                </c:pt>
                <c:pt idx="27466">
                  <c:v>3.4299885309999998</c:v>
                </c:pt>
                <c:pt idx="27467">
                  <c:v>3.221407481</c:v>
                </c:pt>
                <c:pt idx="27468">
                  <c:v>3.067695971</c:v>
                </c:pt>
                <c:pt idx="27469">
                  <c:v>2.841740191</c:v>
                </c:pt>
                <c:pt idx="27470">
                  <c:v>2.6940512349999999</c:v>
                </c:pt>
                <c:pt idx="27471">
                  <c:v>2.50531689</c:v>
                </c:pt>
                <c:pt idx="27472">
                  <c:v>2.3325834580000002</c:v>
                </c:pt>
                <c:pt idx="27473">
                  <c:v>2.2734872039999998</c:v>
                </c:pt>
                <c:pt idx="27474">
                  <c:v>2.274280863</c:v>
                </c:pt>
                <c:pt idx="27475">
                  <c:v>2.2013018569999998</c:v>
                </c:pt>
                <c:pt idx="27476">
                  <c:v>2.226164834</c:v>
                </c:pt>
                <c:pt idx="27477">
                  <c:v>2.2420653580000001</c:v>
                </c:pt>
                <c:pt idx="27478">
                  <c:v>2.2746608140000002</c:v>
                </c:pt>
                <c:pt idx="27479">
                  <c:v>2.2866734200000001</c:v>
                </c:pt>
                <c:pt idx="27480">
                  <c:v>2.29371218</c:v>
                </c:pt>
                <c:pt idx="27481">
                  <c:v>2.2871924090000002</c:v>
                </c:pt>
                <c:pt idx="27482">
                  <c:v>2.2838272210000001</c:v>
                </c:pt>
                <c:pt idx="27483">
                  <c:v>2.4053358560000002</c:v>
                </c:pt>
                <c:pt idx="27484">
                  <c:v>2.381496829</c:v>
                </c:pt>
                <c:pt idx="27485">
                  <c:v>2.3325503780000001</c:v>
                </c:pt>
                <c:pt idx="27486">
                  <c:v>2.0396573309999999</c:v>
                </c:pt>
                <c:pt idx="27487">
                  <c:v>1.8896824919999999</c:v>
                </c:pt>
                <c:pt idx="27488">
                  <c:v>1.874280889</c:v>
                </c:pt>
                <c:pt idx="27489">
                  <c:v>1.848239054</c:v>
                </c:pt>
                <c:pt idx="27490">
                  <c:v>1.8271820910000001</c:v>
                </c:pt>
                <c:pt idx="27491">
                  <c:v>1.8282801799999999</c:v>
                </c:pt>
                <c:pt idx="27492">
                  <c:v>1.8481022789999999</c:v>
                </c:pt>
                <c:pt idx="27493">
                  <c:v>1.9044240969999999</c:v>
                </c:pt>
                <c:pt idx="27494">
                  <c:v>1.981214091</c:v>
                </c:pt>
                <c:pt idx="27495">
                  <c:v>1.9553064979999999</c:v>
                </c:pt>
                <c:pt idx="27496">
                  <c:v>2.0037636590000001</c:v>
                </c:pt>
                <c:pt idx="27497">
                  <c:v>2.1224584960000001</c:v>
                </c:pt>
                <c:pt idx="27498">
                  <c:v>2.2620004489999999</c:v>
                </c:pt>
                <c:pt idx="27499">
                  <c:v>2.4156344380000001</c:v>
                </c:pt>
                <c:pt idx="27500">
                  <c:v>2.5588436290000001</c:v>
                </c:pt>
                <c:pt idx="27501">
                  <c:v>2.7341438619999998</c:v>
                </c:pt>
                <c:pt idx="27502">
                  <c:v>2.8277407330000002</c:v>
                </c:pt>
                <c:pt idx="27503">
                  <c:v>2.6596021159999998</c:v>
                </c:pt>
                <c:pt idx="27504">
                  <c:v>2.5900146579999999</c:v>
                </c:pt>
                <c:pt idx="27505">
                  <c:v>2.5812439779999998</c:v>
                </c:pt>
                <c:pt idx="27506">
                  <c:v>2.700104601</c:v>
                </c:pt>
                <c:pt idx="27507">
                  <c:v>2.8795014380000001</c:v>
                </c:pt>
                <c:pt idx="27508">
                  <c:v>2.87410671</c:v>
                </c:pt>
                <c:pt idx="27509">
                  <c:v>2.7296603259999999</c:v>
                </c:pt>
                <c:pt idx="27510">
                  <c:v>2.7445330079999999</c:v>
                </c:pt>
                <c:pt idx="27511">
                  <c:v>2.7424346430000002</c:v>
                </c:pt>
                <c:pt idx="27512">
                  <c:v>2.7608001789999999</c:v>
                </c:pt>
                <c:pt idx="27513">
                  <c:v>2.6211031309999999</c:v>
                </c:pt>
                <c:pt idx="27514">
                  <c:v>2.608059608</c:v>
                </c:pt>
                <c:pt idx="27515">
                  <c:v>2.538744227</c:v>
                </c:pt>
                <c:pt idx="27516">
                  <c:v>2.3605832630000001</c:v>
                </c:pt>
                <c:pt idx="27517">
                  <c:v>2.2845334479999999</c:v>
                </c:pt>
                <c:pt idx="27518">
                  <c:v>2.2581269850000001</c:v>
                </c:pt>
                <c:pt idx="27519">
                  <c:v>2.1070212929999999</c:v>
                </c:pt>
                <c:pt idx="27520">
                  <c:v>1.9619034070000001</c:v>
                </c:pt>
                <c:pt idx="27521">
                  <c:v>1.9322797460000001</c:v>
                </c:pt>
                <c:pt idx="27522">
                  <c:v>1.9195815110000001</c:v>
                </c:pt>
                <c:pt idx="27523">
                  <c:v>1.9386725979999999</c:v>
                </c:pt>
                <c:pt idx="27524">
                  <c:v>1.8763415670000001</c:v>
                </c:pt>
                <c:pt idx="27525">
                  <c:v>1.8432902</c:v>
                </c:pt>
                <c:pt idx="27526">
                  <c:v>1.877066398</c:v>
                </c:pt>
                <c:pt idx="27527">
                  <c:v>1.8525628089999999</c:v>
                </c:pt>
                <c:pt idx="27528">
                  <c:v>1.8657242940000001</c:v>
                </c:pt>
                <c:pt idx="27529">
                  <c:v>1.82198638</c:v>
                </c:pt>
                <c:pt idx="27530">
                  <c:v>1.8076873069999999</c:v>
                </c:pt>
                <c:pt idx="27531">
                  <c:v>1.818321283</c:v>
                </c:pt>
                <c:pt idx="27532">
                  <c:v>1.853568192</c:v>
                </c:pt>
                <c:pt idx="27533">
                  <c:v>1.8438075840000001</c:v>
                </c:pt>
                <c:pt idx="27534">
                  <c:v>1.840119128</c:v>
                </c:pt>
                <c:pt idx="27535">
                  <c:v>1.8178455819999999</c:v>
                </c:pt>
                <c:pt idx="27536">
                  <c:v>1.604691409</c:v>
                </c:pt>
                <c:pt idx="27537">
                  <c:v>1.5480685940000001</c:v>
                </c:pt>
                <c:pt idx="27538">
                  <c:v>1.4496958209999999</c:v>
                </c:pt>
                <c:pt idx="27539">
                  <c:v>1.3488371800000001</c:v>
                </c:pt>
                <c:pt idx="27540">
                  <c:v>1.4839596989999999</c:v>
                </c:pt>
                <c:pt idx="27541">
                  <c:v>1.429226222</c:v>
                </c:pt>
                <c:pt idx="27542">
                  <c:v>1.6965198850000001</c:v>
                </c:pt>
                <c:pt idx="27543">
                  <c:v>1.731201838</c:v>
                </c:pt>
                <c:pt idx="27544">
                  <c:v>1.8136242060000001</c:v>
                </c:pt>
                <c:pt idx="27545">
                  <c:v>1.829553352</c:v>
                </c:pt>
                <c:pt idx="27546">
                  <c:v>1.9084796829999999</c:v>
                </c:pt>
                <c:pt idx="27547">
                  <c:v>1.9797746329999999</c:v>
                </c:pt>
                <c:pt idx="27548">
                  <c:v>2.0153491240000001</c:v>
                </c:pt>
                <c:pt idx="27549">
                  <c:v>2.1074397970000001</c:v>
                </c:pt>
                <c:pt idx="27550">
                  <c:v>2.1312523699999999</c:v>
                </c:pt>
                <c:pt idx="27551">
                  <c:v>2.2131541960000001</c:v>
                </c:pt>
                <c:pt idx="27552">
                  <c:v>2.2431137200000002</c:v>
                </c:pt>
                <c:pt idx="27553">
                  <c:v>2.2975707079999999</c:v>
                </c:pt>
                <c:pt idx="27554">
                  <c:v>2.3572190069999999</c:v>
                </c:pt>
                <c:pt idx="27555">
                  <c:v>2.3905301539999999</c:v>
                </c:pt>
                <c:pt idx="27556">
                  <c:v>2.4390295910000002</c:v>
                </c:pt>
                <c:pt idx="27557">
                  <c:v>2.421461581</c:v>
                </c:pt>
                <c:pt idx="27558">
                  <c:v>2.3611540959999999</c:v>
                </c:pt>
                <c:pt idx="27559">
                  <c:v>2.352306526</c:v>
                </c:pt>
                <c:pt idx="27560">
                  <c:v>2.3040460399999998</c:v>
                </c:pt>
                <c:pt idx="27561">
                  <c:v>2.267302597</c:v>
                </c:pt>
                <c:pt idx="27562">
                  <c:v>2.2788083760000002</c:v>
                </c:pt>
                <c:pt idx="27563">
                  <c:v>2.2633113300000001</c:v>
                </c:pt>
                <c:pt idx="27564">
                  <c:v>2.310283208</c:v>
                </c:pt>
                <c:pt idx="27565">
                  <c:v>2.3441081719999999</c:v>
                </c:pt>
                <c:pt idx="27566">
                  <c:v>2.2843110599999998</c:v>
                </c:pt>
                <c:pt idx="27567">
                  <c:v>2.3057777260000001</c:v>
                </c:pt>
                <c:pt idx="27568">
                  <c:v>2.2763794260000001</c:v>
                </c:pt>
                <c:pt idx="27569">
                  <c:v>2.2471751530000001</c:v>
                </c:pt>
                <c:pt idx="27570">
                  <c:v>2.2662444700000002</c:v>
                </c:pt>
                <c:pt idx="27571">
                  <c:v>2.260333879</c:v>
                </c:pt>
                <c:pt idx="27572">
                  <c:v>2.1958371880000001</c:v>
                </c:pt>
                <c:pt idx="27573">
                  <c:v>2.1419922229999999</c:v>
                </c:pt>
                <c:pt idx="27574">
                  <c:v>2.285347722</c:v>
                </c:pt>
                <c:pt idx="27575">
                  <c:v>2.0127745269999999</c:v>
                </c:pt>
                <c:pt idx="27576">
                  <c:v>1.9391706399999999</c:v>
                </c:pt>
                <c:pt idx="27577">
                  <c:v>1.9476599670000001</c:v>
                </c:pt>
                <c:pt idx="27578">
                  <c:v>1.8846865129999999</c:v>
                </c:pt>
                <c:pt idx="27579">
                  <c:v>1.8706763980000001</c:v>
                </c:pt>
                <c:pt idx="27580">
                  <c:v>1.8749423439999999</c:v>
                </c:pt>
                <c:pt idx="27581">
                  <c:v>1.8850183439999999</c:v>
                </c:pt>
                <c:pt idx="27582">
                  <c:v>1.9031523539999999</c:v>
                </c:pt>
                <c:pt idx="27583">
                  <c:v>1.876624362</c:v>
                </c:pt>
                <c:pt idx="27584">
                  <c:v>1.816925441</c:v>
                </c:pt>
                <c:pt idx="27585">
                  <c:v>1.8464240670000001</c:v>
                </c:pt>
                <c:pt idx="27586">
                  <c:v>1.78137916</c:v>
                </c:pt>
                <c:pt idx="27587">
                  <c:v>1.6978430769999999</c:v>
                </c:pt>
                <c:pt idx="27588">
                  <c:v>1.609592017</c:v>
                </c:pt>
                <c:pt idx="27589">
                  <c:v>1.5064645619999999</c:v>
                </c:pt>
                <c:pt idx="27590">
                  <c:v>1.477563746</c:v>
                </c:pt>
                <c:pt idx="27591">
                  <c:v>1.377575083</c:v>
                </c:pt>
                <c:pt idx="27592">
                  <c:v>1.3949491730000001</c:v>
                </c:pt>
                <c:pt idx="27593">
                  <c:v>1.43352937</c:v>
                </c:pt>
                <c:pt idx="27594">
                  <c:v>1.4748901210000001</c:v>
                </c:pt>
                <c:pt idx="27595">
                  <c:v>1.626313371</c:v>
                </c:pt>
                <c:pt idx="27596">
                  <c:v>1.7661922729999999</c:v>
                </c:pt>
                <c:pt idx="27597">
                  <c:v>2.0419291030000002</c:v>
                </c:pt>
                <c:pt idx="27598">
                  <c:v>2.1537960329999999</c:v>
                </c:pt>
                <c:pt idx="27599">
                  <c:v>2.3910425399999999</c:v>
                </c:pt>
                <c:pt idx="27600">
                  <c:v>2.3417429219999999</c:v>
                </c:pt>
                <c:pt idx="27601">
                  <c:v>2.3308780179999999</c:v>
                </c:pt>
                <c:pt idx="27602">
                  <c:v>2.3400513360000001</c:v>
                </c:pt>
                <c:pt idx="27603">
                  <c:v>2.3465254949999999</c:v>
                </c:pt>
                <c:pt idx="27604">
                  <c:v>2.391109148</c:v>
                </c:pt>
                <c:pt idx="27605">
                  <c:v>2.4084085449999999</c:v>
                </c:pt>
                <c:pt idx="27606">
                  <c:v>2.486876874</c:v>
                </c:pt>
                <c:pt idx="27607">
                  <c:v>2.5108498840000002</c:v>
                </c:pt>
                <c:pt idx="27608">
                  <c:v>2.4662646700000002</c:v>
                </c:pt>
                <c:pt idx="27609">
                  <c:v>2.4476966500000001</c:v>
                </c:pt>
                <c:pt idx="27610">
                  <c:v>2.3062139660000001</c:v>
                </c:pt>
                <c:pt idx="27611">
                  <c:v>2.4123513299999999</c:v>
                </c:pt>
                <c:pt idx="27612">
                  <c:v>2.3665681250000001</c:v>
                </c:pt>
                <c:pt idx="27613">
                  <c:v>2.2153575640000001</c:v>
                </c:pt>
                <c:pt idx="27614">
                  <c:v>2.139271028</c:v>
                </c:pt>
                <c:pt idx="27615">
                  <c:v>2.004364356</c:v>
                </c:pt>
                <c:pt idx="27616">
                  <c:v>1.7838712459999999</c:v>
                </c:pt>
                <c:pt idx="27617">
                  <c:v>1.706710929</c:v>
                </c:pt>
                <c:pt idx="27618">
                  <c:v>1.8547416940000001</c:v>
                </c:pt>
                <c:pt idx="27619">
                  <c:v>1.957923681</c:v>
                </c:pt>
                <c:pt idx="27620">
                  <c:v>2.2314943380000001</c:v>
                </c:pt>
                <c:pt idx="27621">
                  <c:v>2.3070365900000001</c:v>
                </c:pt>
                <c:pt idx="27622">
                  <c:v>2.3499923260000002</c:v>
                </c:pt>
                <c:pt idx="27623">
                  <c:v>2.1664893049999998</c:v>
                </c:pt>
                <c:pt idx="27624">
                  <c:v>2.2621065929999999</c:v>
                </c:pt>
                <c:pt idx="27625">
                  <c:v>2.1700733030000001</c:v>
                </c:pt>
                <c:pt idx="27626">
                  <c:v>2.2142117570000002</c:v>
                </c:pt>
                <c:pt idx="27627">
                  <c:v>2.2022495320000002</c:v>
                </c:pt>
                <c:pt idx="27628">
                  <c:v>2.1839713619999999</c:v>
                </c:pt>
                <c:pt idx="27629">
                  <c:v>2.304526214</c:v>
                </c:pt>
                <c:pt idx="27630">
                  <c:v>2.3706835119999998</c:v>
                </c:pt>
                <c:pt idx="27631">
                  <c:v>2.424590555</c:v>
                </c:pt>
                <c:pt idx="27632">
                  <c:v>2.5212603069999999</c:v>
                </c:pt>
                <c:pt idx="27633">
                  <c:v>2.3438636329999998</c:v>
                </c:pt>
                <c:pt idx="27634">
                  <c:v>2.4463031389999998</c:v>
                </c:pt>
                <c:pt idx="27635">
                  <c:v>2.4338983839999999</c:v>
                </c:pt>
                <c:pt idx="27636">
                  <c:v>2.1648906600000002</c:v>
                </c:pt>
                <c:pt idx="27637">
                  <c:v>2.2580271669999998</c:v>
                </c:pt>
                <c:pt idx="27638">
                  <c:v>2.0222669199999999</c:v>
                </c:pt>
                <c:pt idx="27639">
                  <c:v>2.1887023079999999</c:v>
                </c:pt>
                <c:pt idx="27640">
                  <c:v>2.1241194499999998</c:v>
                </c:pt>
                <c:pt idx="27641">
                  <c:v>2.3356758769999999</c:v>
                </c:pt>
                <c:pt idx="27642">
                  <c:v>2.417680593</c:v>
                </c:pt>
                <c:pt idx="27643">
                  <c:v>2.5017714359999998</c:v>
                </c:pt>
                <c:pt idx="27644">
                  <c:v>2.5349081510000002</c:v>
                </c:pt>
                <c:pt idx="27645">
                  <c:v>2.5973992340000001</c:v>
                </c:pt>
                <c:pt idx="27646">
                  <c:v>2.6937473160000001</c:v>
                </c:pt>
                <c:pt idx="27647">
                  <c:v>2.871262245</c:v>
                </c:pt>
                <c:pt idx="27648">
                  <c:v>3.041511313</c:v>
                </c:pt>
                <c:pt idx="27649">
                  <c:v>3.1762324099999999</c:v>
                </c:pt>
                <c:pt idx="27650">
                  <c:v>3.3245651700000001</c:v>
                </c:pt>
                <c:pt idx="27651">
                  <c:v>3.4904289670000002</c:v>
                </c:pt>
                <c:pt idx="27652">
                  <c:v>3.5124928</c:v>
                </c:pt>
                <c:pt idx="27653">
                  <c:v>3.6137620020000001</c:v>
                </c:pt>
                <c:pt idx="27654">
                  <c:v>3.7252341119999999</c:v>
                </c:pt>
                <c:pt idx="27655">
                  <c:v>3.6169719520000001</c:v>
                </c:pt>
                <c:pt idx="27656">
                  <c:v>3.448242316</c:v>
                </c:pt>
                <c:pt idx="27657">
                  <c:v>3.4454900849999999</c:v>
                </c:pt>
                <c:pt idx="27658">
                  <c:v>3.465066078</c:v>
                </c:pt>
                <c:pt idx="27659">
                  <c:v>3.5471241990000002</c:v>
                </c:pt>
                <c:pt idx="27660">
                  <c:v>3.5714851429999999</c:v>
                </c:pt>
                <c:pt idx="27661">
                  <c:v>3.6679931629999998</c:v>
                </c:pt>
                <c:pt idx="27662">
                  <c:v>3.744875322</c:v>
                </c:pt>
                <c:pt idx="27663">
                  <c:v>3.768317218</c:v>
                </c:pt>
                <c:pt idx="27664">
                  <c:v>3.7866268430000001</c:v>
                </c:pt>
                <c:pt idx="27665">
                  <c:v>3.8550661989999999</c:v>
                </c:pt>
                <c:pt idx="27666">
                  <c:v>3.9447068340000002</c:v>
                </c:pt>
                <c:pt idx="27667">
                  <c:v>4.0339828969999996</c:v>
                </c:pt>
                <c:pt idx="27668">
                  <c:v>4.1091894780000002</c:v>
                </c:pt>
                <c:pt idx="27669">
                  <c:v>4.3529511029999997</c:v>
                </c:pt>
                <c:pt idx="27670">
                  <c:v>4.3610991920000002</c:v>
                </c:pt>
                <c:pt idx="27671">
                  <c:v>4.3527254810000002</c:v>
                </c:pt>
                <c:pt idx="27672">
                  <c:v>4.3032304400000001</c:v>
                </c:pt>
                <c:pt idx="27673">
                  <c:v>4.2726346560000001</c:v>
                </c:pt>
                <c:pt idx="27674">
                  <c:v>4.2804691630000002</c:v>
                </c:pt>
                <c:pt idx="27675">
                  <c:v>4.3378919229999999</c:v>
                </c:pt>
                <c:pt idx="27676">
                  <c:v>4.3661730140000001</c:v>
                </c:pt>
                <c:pt idx="27677">
                  <c:v>4.3625224290000002</c:v>
                </c:pt>
                <c:pt idx="27678">
                  <c:v>4.4251012349999996</c:v>
                </c:pt>
                <c:pt idx="27679">
                  <c:v>4.3824049909999996</c:v>
                </c:pt>
                <c:pt idx="27680">
                  <c:v>4.4610938530000004</c:v>
                </c:pt>
                <c:pt idx="27681">
                  <c:v>4.5548825820000003</c:v>
                </c:pt>
                <c:pt idx="27682">
                  <c:v>4.587140529</c:v>
                </c:pt>
                <c:pt idx="27683">
                  <c:v>4.5456854189999998</c:v>
                </c:pt>
                <c:pt idx="27684">
                  <c:v>4.4749476489999997</c:v>
                </c:pt>
                <c:pt idx="27685">
                  <c:v>4.3960936540000004</c:v>
                </c:pt>
                <c:pt idx="27686">
                  <c:v>4.3469453629999997</c:v>
                </c:pt>
                <c:pt idx="27687">
                  <c:v>4.261043044</c:v>
                </c:pt>
                <c:pt idx="27688">
                  <c:v>4.3259908100000004</c:v>
                </c:pt>
                <c:pt idx="27689">
                  <c:v>4.3989641290000003</c:v>
                </c:pt>
                <c:pt idx="27690">
                  <c:v>4.466307059</c:v>
                </c:pt>
                <c:pt idx="27691">
                  <c:v>4.4895795639999996</c:v>
                </c:pt>
                <c:pt idx="27692">
                  <c:v>4.2619270890000003</c:v>
                </c:pt>
                <c:pt idx="27693">
                  <c:v>4.2041963669999998</c:v>
                </c:pt>
                <c:pt idx="27694">
                  <c:v>4.1060733779999996</c:v>
                </c:pt>
                <c:pt idx="27695">
                  <c:v>4.1007815990000003</c:v>
                </c:pt>
                <c:pt idx="27696">
                  <c:v>4.0748859629999998</c:v>
                </c:pt>
                <c:pt idx="27697">
                  <c:v>4.0198778800000001</c:v>
                </c:pt>
                <c:pt idx="27698">
                  <c:v>4.0086998889999998</c:v>
                </c:pt>
                <c:pt idx="27699">
                  <c:v>4.0121753409999998</c:v>
                </c:pt>
                <c:pt idx="27700">
                  <c:v>4.1480149319999997</c:v>
                </c:pt>
                <c:pt idx="27701">
                  <c:v>3.9557434570000001</c:v>
                </c:pt>
                <c:pt idx="27702">
                  <c:v>3.821874319</c:v>
                </c:pt>
                <c:pt idx="27703">
                  <c:v>4.2193618089999996</c:v>
                </c:pt>
                <c:pt idx="27704">
                  <c:v>4.5831740820000002</c:v>
                </c:pt>
                <c:pt idx="27705">
                  <c:v>4.750419881</c:v>
                </c:pt>
                <c:pt idx="27706">
                  <c:v>4.8180609570000001</c:v>
                </c:pt>
                <c:pt idx="27707">
                  <c:v>4.7956159410000003</c:v>
                </c:pt>
                <c:pt idx="27708">
                  <c:v>4.6706334119999999</c:v>
                </c:pt>
                <c:pt idx="27709">
                  <c:v>4.5121517239999998</c:v>
                </c:pt>
                <c:pt idx="27710">
                  <c:v>4.4588943900000002</c:v>
                </c:pt>
                <c:pt idx="27711">
                  <c:v>4.6509422560000004</c:v>
                </c:pt>
                <c:pt idx="27712">
                  <c:v>4.8235212269999996</c:v>
                </c:pt>
                <c:pt idx="27713">
                  <c:v>4.8610081049999998</c:v>
                </c:pt>
                <c:pt idx="27714">
                  <c:v>4.889286469</c:v>
                </c:pt>
                <c:pt idx="27715">
                  <c:v>4.9422973370000003</c:v>
                </c:pt>
                <c:pt idx="27716">
                  <c:v>5.0789612000000002</c:v>
                </c:pt>
                <c:pt idx="27717">
                  <c:v>5.1175581369999996</c:v>
                </c:pt>
                <c:pt idx="27718">
                  <c:v>4.7893409089999999</c:v>
                </c:pt>
                <c:pt idx="27719">
                  <c:v>4.4949600319999998</c:v>
                </c:pt>
                <c:pt idx="27720">
                  <c:v>4.1434948929999997</c:v>
                </c:pt>
                <c:pt idx="27721">
                  <c:v>3.672989179</c:v>
                </c:pt>
                <c:pt idx="27722">
                  <c:v>3.640778767</c:v>
                </c:pt>
                <c:pt idx="27723">
                  <c:v>3.404194328</c:v>
                </c:pt>
                <c:pt idx="27724">
                  <c:v>3.1020262120000002</c:v>
                </c:pt>
                <c:pt idx="27725">
                  <c:v>2.9218061770000001</c:v>
                </c:pt>
                <c:pt idx="27726">
                  <c:v>2.8476700309999998</c:v>
                </c:pt>
                <c:pt idx="27727">
                  <c:v>2.5815339509999999</c:v>
                </c:pt>
                <c:pt idx="27728">
                  <c:v>2.1582755420000002</c:v>
                </c:pt>
                <c:pt idx="27729">
                  <c:v>2.0282191159999998</c:v>
                </c:pt>
                <c:pt idx="27730">
                  <c:v>1.70057937</c:v>
                </c:pt>
                <c:pt idx="27731">
                  <c:v>1.5935950759999999</c:v>
                </c:pt>
                <c:pt idx="27732">
                  <c:v>1.5754352410000001</c:v>
                </c:pt>
                <c:pt idx="27733">
                  <c:v>1.53704175</c:v>
                </c:pt>
                <c:pt idx="27734">
                  <c:v>1.479480522</c:v>
                </c:pt>
                <c:pt idx="27735">
                  <c:v>1.4389653579999999</c:v>
                </c:pt>
                <c:pt idx="27736">
                  <c:v>1.401288098</c:v>
                </c:pt>
                <c:pt idx="27737">
                  <c:v>1.375540897</c:v>
                </c:pt>
                <c:pt idx="27738">
                  <c:v>1.382309571</c:v>
                </c:pt>
                <c:pt idx="27739">
                  <c:v>1.422252852</c:v>
                </c:pt>
                <c:pt idx="27740">
                  <c:v>1.498298796</c:v>
                </c:pt>
                <c:pt idx="27741">
                  <c:v>1.5090553289999999</c:v>
                </c:pt>
                <c:pt idx="27742">
                  <c:v>1.353196002</c:v>
                </c:pt>
                <c:pt idx="27743">
                  <c:v>1.2497956130000001</c:v>
                </c:pt>
                <c:pt idx="27744">
                  <c:v>1.1368688410000001</c:v>
                </c:pt>
                <c:pt idx="27745">
                  <c:v>1.1833203880000001</c:v>
                </c:pt>
                <c:pt idx="27746">
                  <c:v>1.164424779</c:v>
                </c:pt>
                <c:pt idx="27747">
                  <c:v>1.0606305899999999</c:v>
                </c:pt>
                <c:pt idx="27748">
                  <c:v>1.0693083999999999</c:v>
                </c:pt>
                <c:pt idx="27749">
                  <c:v>1.10313616</c:v>
                </c:pt>
                <c:pt idx="27750">
                  <c:v>1.09578456</c:v>
                </c:pt>
                <c:pt idx="27751">
                  <c:v>1.2063855880000001</c:v>
                </c:pt>
                <c:pt idx="27752">
                  <c:v>1.8473103829999999</c:v>
                </c:pt>
                <c:pt idx="27753">
                  <c:v>2.128886042</c:v>
                </c:pt>
                <c:pt idx="27754">
                  <c:v>2.2136144839999998</c:v>
                </c:pt>
                <c:pt idx="27755">
                  <c:v>2.2384251580000001</c:v>
                </c:pt>
                <c:pt idx="27756">
                  <c:v>2.1655945490000001</c:v>
                </c:pt>
                <c:pt idx="27757">
                  <c:v>2.1371030219999998</c:v>
                </c:pt>
                <c:pt idx="27758">
                  <c:v>2.1411453539999998</c:v>
                </c:pt>
                <c:pt idx="27759">
                  <c:v>2.17115795</c:v>
                </c:pt>
                <c:pt idx="27760">
                  <c:v>2.2541539350000002</c:v>
                </c:pt>
                <c:pt idx="27761">
                  <c:v>2.3387661510000002</c:v>
                </c:pt>
                <c:pt idx="27762">
                  <c:v>2.3848955699999999</c:v>
                </c:pt>
                <c:pt idx="27763">
                  <c:v>2.3635174669999999</c:v>
                </c:pt>
                <c:pt idx="27764">
                  <c:v>2.2214363029999999</c:v>
                </c:pt>
                <c:pt idx="27765">
                  <c:v>2.052881943</c:v>
                </c:pt>
                <c:pt idx="27766">
                  <c:v>2.001388779</c:v>
                </c:pt>
                <c:pt idx="27767">
                  <c:v>2.002422605</c:v>
                </c:pt>
                <c:pt idx="27768">
                  <c:v>2.04556475</c:v>
                </c:pt>
                <c:pt idx="27769">
                  <c:v>2.045417338</c:v>
                </c:pt>
                <c:pt idx="27770">
                  <c:v>2.3106391789999998</c:v>
                </c:pt>
                <c:pt idx="27771">
                  <c:v>2.3933640540000001</c:v>
                </c:pt>
                <c:pt idx="27772">
                  <c:v>2.3751299979999998</c:v>
                </c:pt>
                <c:pt idx="27773">
                  <c:v>2.077132712</c:v>
                </c:pt>
                <c:pt idx="27774">
                  <c:v>1.7788616639999999</c:v>
                </c:pt>
                <c:pt idx="27775">
                  <c:v>1.4833329790000001</c:v>
                </c:pt>
                <c:pt idx="27776">
                  <c:v>1.3087966710000001</c:v>
                </c:pt>
                <c:pt idx="27777">
                  <c:v>1.2671280680000001</c:v>
                </c:pt>
                <c:pt idx="27778">
                  <c:v>1.253303786</c:v>
                </c:pt>
                <c:pt idx="27779">
                  <c:v>1.277002234</c:v>
                </c:pt>
                <c:pt idx="27780">
                  <c:v>1.309725161</c:v>
                </c:pt>
                <c:pt idx="27781">
                  <c:v>1.348306201</c:v>
                </c:pt>
                <c:pt idx="27782">
                  <c:v>1.366797109</c:v>
                </c:pt>
                <c:pt idx="27783">
                  <c:v>1.357067019</c:v>
                </c:pt>
                <c:pt idx="27784">
                  <c:v>1.365522328</c:v>
                </c:pt>
                <c:pt idx="27785">
                  <c:v>1.35819359</c:v>
                </c:pt>
                <c:pt idx="27786">
                  <c:v>1.3909886730000001</c:v>
                </c:pt>
                <c:pt idx="27787">
                  <c:v>1.539125775</c:v>
                </c:pt>
                <c:pt idx="27788">
                  <c:v>1.5203676509999999</c:v>
                </c:pt>
                <c:pt idx="27789">
                  <c:v>1.576904181</c:v>
                </c:pt>
                <c:pt idx="27790">
                  <c:v>1.51757477</c:v>
                </c:pt>
                <c:pt idx="27791">
                  <c:v>1.5325673479999999</c:v>
                </c:pt>
                <c:pt idx="27792">
                  <c:v>1.569916979</c:v>
                </c:pt>
                <c:pt idx="27793">
                  <c:v>1.544410499</c:v>
                </c:pt>
                <c:pt idx="27794">
                  <c:v>1.5417414110000001</c:v>
                </c:pt>
                <c:pt idx="27795">
                  <c:v>1.5164117290000001</c:v>
                </c:pt>
                <c:pt idx="27796">
                  <c:v>1.5504725960000001</c:v>
                </c:pt>
                <c:pt idx="27797">
                  <c:v>1.7679022280000001</c:v>
                </c:pt>
                <c:pt idx="27798">
                  <c:v>2.0905970300000001</c:v>
                </c:pt>
                <c:pt idx="27799">
                  <c:v>2.1940328340000002</c:v>
                </c:pt>
                <c:pt idx="27800">
                  <c:v>2.3078116070000001</c:v>
                </c:pt>
                <c:pt idx="27801">
                  <c:v>2.4187032550000001</c:v>
                </c:pt>
                <c:pt idx="27802">
                  <c:v>2.4979268330000002</c:v>
                </c:pt>
                <c:pt idx="27803">
                  <c:v>2.5085303680000002</c:v>
                </c:pt>
                <c:pt idx="27804">
                  <c:v>2.370525496</c:v>
                </c:pt>
                <c:pt idx="27805">
                  <c:v>2.3037189530000002</c:v>
                </c:pt>
                <c:pt idx="27806">
                  <c:v>2.356417016</c:v>
                </c:pt>
                <c:pt idx="27807">
                  <c:v>2.4149258279999999</c:v>
                </c:pt>
                <c:pt idx="27808">
                  <c:v>2.5081275230000002</c:v>
                </c:pt>
                <c:pt idx="27809">
                  <c:v>2.7354313719999999</c:v>
                </c:pt>
                <c:pt idx="27810">
                  <c:v>3.0229562740000002</c:v>
                </c:pt>
                <c:pt idx="27811">
                  <c:v>3.4555299229999998</c:v>
                </c:pt>
                <c:pt idx="27812">
                  <c:v>3.681581703</c:v>
                </c:pt>
                <c:pt idx="27813">
                  <c:v>3.727774422</c:v>
                </c:pt>
                <c:pt idx="27814">
                  <c:v>3.8304452069999999</c:v>
                </c:pt>
                <c:pt idx="27815">
                  <c:v>4.0183279949999999</c:v>
                </c:pt>
                <c:pt idx="27816">
                  <c:v>4.1410951149999997</c:v>
                </c:pt>
                <c:pt idx="27817">
                  <c:v>4.2926851580000003</c:v>
                </c:pt>
                <c:pt idx="27818">
                  <c:v>4.3876380169999996</c:v>
                </c:pt>
                <c:pt idx="27819">
                  <c:v>4.4293828599999996</c:v>
                </c:pt>
                <c:pt idx="27820">
                  <c:v>4.58707361</c:v>
                </c:pt>
                <c:pt idx="27821">
                  <c:v>4.6261992840000001</c:v>
                </c:pt>
                <c:pt idx="27822">
                  <c:v>4.5552088399999997</c:v>
                </c:pt>
                <c:pt idx="27823">
                  <c:v>4.5448054369999999</c:v>
                </c:pt>
                <c:pt idx="27824">
                  <c:v>4.6024040260000003</c:v>
                </c:pt>
                <c:pt idx="27825">
                  <c:v>4.4595817520000001</c:v>
                </c:pt>
                <c:pt idx="27826">
                  <c:v>4.2894780680000002</c:v>
                </c:pt>
                <c:pt idx="27827">
                  <c:v>4.0890653690000001</c:v>
                </c:pt>
                <c:pt idx="27828">
                  <c:v>3.9171525869999999</c:v>
                </c:pt>
                <c:pt idx="27829">
                  <c:v>3.7705058380000001</c:v>
                </c:pt>
                <c:pt idx="27830">
                  <c:v>3.6324040489999998</c:v>
                </c:pt>
                <c:pt idx="27831">
                  <c:v>3.4802046889999998</c:v>
                </c:pt>
                <c:pt idx="27832">
                  <c:v>3.3600614289999999</c:v>
                </c:pt>
                <c:pt idx="27833">
                  <c:v>3.3457957060000001</c:v>
                </c:pt>
                <c:pt idx="27834">
                  <c:v>3.3697039009999998</c:v>
                </c:pt>
                <c:pt idx="27835">
                  <c:v>3.4167364569999998</c:v>
                </c:pt>
                <c:pt idx="27836">
                  <c:v>3.5251409370000002</c:v>
                </c:pt>
                <c:pt idx="27837">
                  <c:v>3.6211931430000002</c:v>
                </c:pt>
                <c:pt idx="27838">
                  <c:v>3.644026132</c:v>
                </c:pt>
                <c:pt idx="27839">
                  <c:v>3.6784764220000001</c:v>
                </c:pt>
                <c:pt idx="27840">
                  <c:v>3.5899379850000002</c:v>
                </c:pt>
                <c:pt idx="27841">
                  <c:v>3.4846039850000001</c:v>
                </c:pt>
                <c:pt idx="27842">
                  <c:v>3.5404272369999998</c:v>
                </c:pt>
                <c:pt idx="27843">
                  <c:v>3.707749508</c:v>
                </c:pt>
                <c:pt idx="27844">
                  <c:v>3.883413644</c:v>
                </c:pt>
                <c:pt idx="27845">
                  <c:v>3.681763874</c:v>
                </c:pt>
                <c:pt idx="27846">
                  <c:v>3.59493763</c:v>
                </c:pt>
                <c:pt idx="27847">
                  <c:v>3.4495853489999999</c:v>
                </c:pt>
                <c:pt idx="27848">
                  <c:v>3.2469947129999999</c:v>
                </c:pt>
                <c:pt idx="27849">
                  <c:v>3.1722015579999998</c:v>
                </c:pt>
                <c:pt idx="27850">
                  <c:v>2.840047298</c:v>
                </c:pt>
                <c:pt idx="27851">
                  <c:v>2.1904305910000001</c:v>
                </c:pt>
                <c:pt idx="27852">
                  <c:v>1.7530233479999999</c:v>
                </c:pt>
                <c:pt idx="27853">
                  <c:v>1.7572490519999999</c:v>
                </c:pt>
                <c:pt idx="27854">
                  <c:v>1.6497540239999999</c:v>
                </c:pt>
                <c:pt idx="27855">
                  <c:v>1.632689649</c:v>
                </c:pt>
                <c:pt idx="27856">
                  <c:v>1.6361206669999999</c:v>
                </c:pt>
                <c:pt idx="27857">
                  <c:v>1.6466417520000001</c:v>
                </c:pt>
                <c:pt idx="27858">
                  <c:v>1.6488300440000001</c:v>
                </c:pt>
                <c:pt idx="27859">
                  <c:v>1.6945634350000001</c:v>
                </c:pt>
                <c:pt idx="27860">
                  <c:v>1.8273164500000001</c:v>
                </c:pt>
                <c:pt idx="27861">
                  <c:v>2.0628401379999999</c:v>
                </c:pt>
                <c:pt idx="27862">
                  <c:v>2.00730414</c:v>
                </c:pt>
                <c:pt idx="27863">
                  <c:v>1.766562264</c:v>
                </c:pt>
                <c:pt idx="27864">
                  <c:v>1.3203728079999999</c:v>
                </c:pt>
                <c:pt idx="27865">
                  <c:v>1.187023806</c:v>
                </c:pt>
                <c:pt idx="27866">
                  <c:v>1.3151514740000001</c:v>
                </c:pt>
                <c:pt idx="27867">
                  <c:v>1.412378227</c:v>
                </c:pt>
                <c:pt idx="27868">
                  <c:v>1.468799897</c:v>
                </c:pt>
                <c:pt idx="27869">
                  <c:v>1.6648295500000001</c:v>
                </c:pt>
                <c:pt idx="27870">
                  <c:v>2.012471498</c:v>
                </c:pt>
                <c:pt idx="27871">
                  <c:v>1.6557242889999999</c:v>
                </c:pt>
                <c:pt idx="27872">
                  <c:v>1.502970863</c:v>
                </c:pt>
                <c:pt idx="27873">
                  <c:v>1.4489104429999999</c:v>
                </c:pt>
                <c:pt idx="27874">
                  <c:v>1.4721656240000001</c:v>
                </c:pt>
                <c:pt idx="27875">
                  <c:v>1.477553535</c:v>
                </c:pt>
                <c:pt idx="27876">
                  <c:v>1.454677115</c:v>
                </c:pt>
                <c:pt idx="27877">
                  <c:v>1.44717987</c:v>
                </c:pt>
                <c:pt idx="27878">
                  <c:v>1.4491864759999999</c:v>
                </c:pt>
                <c:pt idx="27879">
                  <c:v>1.437880375</c:v>
                </c:pt>
                <c:pt idx="27880">
                  <c:v>1.4186088429999999</c:v>
                </c:pt>
                <c:pt idx="27881">
                  <c:v>1.4834812399999999</c:v>
                </c:pt>
                <c:pt idx="27882">
                  <c:v>1.543005183</c:v>
                </c:pt>
                <c:pt idx="27883">
                  <c:v>1.60185898</c:v>
                </c:pt>
                <c:pt idx="27884">
                  <c:v>1.6352283110000001</c:v>
                </c:pt>
                <c:pt idx="27885">
                  <c:v>1.571463566</c:v>
                </c:pt>
                <c:pt idx="27886">
                  <c:v>1.5507602680000001</c:v>
                </c:pt>
                <c:pt idx="27887">
                  <c:v>1.475634433</c:v>
                </c:pt>
                <c:pt idx="27888">
                  <c:v>1.264616025</c:v>
                </c:pt>
                <c:pt idx="27889">
                  <c:v>1.200440213</c:v>
                </c:pt>
                <c:pt idx="27890">
                  <c:v>1.212542733</c:v>
                </c:pt>
                <c:pt idx="27891">
                  <c:v>1.126393381</c:v>
                </c:pt>
                <c:pt idx="27892">
                  <c:v>1.0650745639999999</c:v>
                </c:pt>
                <c:pt idx="27893">
                  <c:v>1.093690107</c:v>
                </c:pt>
                <c:pt idx="27894">
                  <c:v>1.210656628</c:v>
                </c:pt>
                <c:pt idx="27895">
                  <c:v>1.09315093</c:v>
                </c:pt>
                <c:pt idx="27896">
                  <c:v>1.183344715</c:v>
                </c:pt>
                <c:pt idx="27897">
                  <c:v>1.345916646</c:v>
                </c:pt>
                <c:pt idx="27898">
                  <c:v>1.617189207</c:v>
                </c:pt>
                <c:pt idx="27899">
                  <c:v>1.667132136</c:v>
                </c:pt>
                <c:pt idx="27900">
                  <c:v>1.7191019059999999</c:v>
                </c:pt>
                <c:pt idx="27901">
                  <c:v>1.7319626509999999</c:v>
                </c:pt>
                <c:pt idx="27902">
                  <c:v>1.73573698</c:v>
                </c:pt>
                <c:pt idx="27903">
                  <c:v>1.6583396690000001</c:v>
                </c:pt>
                <c:pt idx="27904">
                  <c:v>1.586197385</c:v>
                </c:pt>
                <c:pt idx="27905">
                  <c:v>1.536206881</c:v>
                </c:pt>
                <c:pt idx="27906">
                  <c:v>1.579060272</c:v>
                </c:pt>
                <c:pt idx="27907">
                  <c:v>1.7291816170000001</c:v>
                </c:pt>
                <c:pt idx="27908">
                  <c:v>1.8027083749999999</c:v>
                </c:pt>
                <c:pt idx="27909">
                  <c:v>1.7132026920000001</c:v>
                </c:pt>
                <c:pt idx="27910">
                  <c:v>1.6043920810000001</c:v>
                </c:pt>
                <c:pt idx="27911">
                  <c:v>1.533743627</c:v>
                </c:pt>
                <c:pt idx="27912">
                  <c:v>1.461521606</c:v>
                </c:pt>
                <c:pt idx="27913">
                  <c:v>1.3808553180000001</c:v>
                </c:pt>
                <c:pt idx="27914">
                  <c:v>1.2292485019999999</c:v>
                </c:pt>
                <c:pt idx="27915">
                  <c:v>1.1972393029999999</c:v>
                </c:pt>
                <c:pt idx="27916">
                  <c:v>1.237568429</c:v>
                </c:pt>
                <c:pt idx="27917">
                  <c:v>1.208747411</c:v>
                </c:pt>
                <c:pt idx="27918">
                  <c:v>1.3137869959999999</c:v>
                </c:pt>
                <c:pt idx="27919">
                  <c:v>1.3083552089999999</c:v>
                </c:pt>
                <c:pt idx="27920">
                  <c:v>1.297512295</c:v>
                </c:pt>
                <c:pt idx="27921">
                  <c:v>1.290964628</c:v>
                </c:pt>
                <c:pt idx="27922">
                  <c:v>1.290018281</c:v>
                </c:pt>
                <c:pt idx="27923">
                  <c:v>1.2800434039999999</c:v>
                </c:pt>
                <c:pt idx="27924">
                  <c:v>1.293089119</c:v>
                </c:pt>
                <c:pt idx="27925">
                  <c:v>1.299563528</c:v>
                </c:pt>
                <c:pt idx="27926">
                  <c:v>1.2769683590000001</c:v>
                </c:pt>
                <c:pt idx="27927">
                  <c:v>1.2456009939999999</c:v>
                </c:pt>
                <c:pt idx="27928">
                  <c:v>1.198431297</c:v>
                </c:pt>
                <c:pt idx="27929">
                  <c:v>1.2043775699999999</c:v>
                </c:pt>
                <c:pt idx="27930">
                  <c:v>1.2995332470000001</c:v>
                </c:pt>
                <c:pt idx="27931">
                  <c:v>1.397418601</c:v>
                </c:pt>
                <c:pt idx="27932">
                  <c:v>1.5182751889999999</c:v>
                </c:pt>
                <c:pt idx="27933">
                  <c:v>1.6389470799999999</c:v>
                </c:pt>
                <c:pt idx="27934">
                  <c:v>1.514232255</c:v>
                </c:pt>
                <c:pt idx="27935">
                  <c:v>1.386516329</c:v>
                </c:pt>
                <c:pt idx="27936">
                  <c:v>1.3249949700000001</c:v>
                </c:pt>
                <c:pt idx="27937">
                  <c:v>1.2564500590000001</c:v>
                </c:pt>
                <c:pt idx="27938">
                  <c:v>1.1295608880000001</c:v>
                </c:pt>
                <c:pt idx="27939">
                  <c:v>1.0538848759999999</c:v>
                </c:pt>
                <c:pt idx="27940">
                  <c:v>1.0421198899999999</c:v>
                </c:pt>
                <c:pt idx="27941">
                  <c:v>0.99552763200000005</c:v>
                </c:pt>
                <c:pt idx="27942">
                  <c:v>1.0448166210000001</c:v>
                </c:pt>
                <c:pt idx="27943">
                  <c:v>1.1261929070000001</c:v>
                </c:pt>
                <c:pt idx="27944">
                  <c:v>1.144454026</c:v>
                </c:pt>
                <c:pt idx="27945">
                  <c:v>1.1204967379999999</c:v>
                </c:pt>
                <c:pt idx="27946">
                  <c:v>1.1227725254400001</c:v>
                </c:pt>
                <c:pt idx="27947">
                  <c:v>0.98872415354099996</c:v>
                </c:pt>
                <c:pt idx="27948">
                  <c:v>0.90116339505499998</c:v>
                </c:pt>
                <c:pt idx="27949">
                  <c:v>0.89796681706399994</c:v>
                </c:pt>
                <c:pt idx="27950">
                  <c:v>0.86568100332200004</c:v>
                </c:pt>
                <c:pt idx="27951">
                  <c:v>0.94174913600900001</c:v>
                </c:pt>
                <c:pt idx="27952">
                  <c:v>0.89449696353599994</c:v>
                </c:pt>
                <c:pt idx="27953">
                  <c:v>0.94509706042899999</c:v>
                </c:pt>
                <c:pt idx="27954">
                  <c:v>1.05841354126</c:v>
                </c:pt>
                <c:pt idx="27955">
                  <c:v>1.0220590276799999</c:v>
                </c:pt>
                <c:pt idx="27956">
                  <c:v>0.99923774581799996</c:v>
                </c:pt>
                <c:pt idx="27957">
                  <c:v>1.03007143798</c:v>
                </c:pt>
                <c:pt idx="27958">
                  <c:v>0.94856738316</c:v>
                </c:pt>
                <c:pt idx="27959">
                  <c:v>0.79261622531099996</c:v>
                </c:pt>
                <c:pt idx="27960">
                  <c:v>0.73422575048299998</c:v>
                </c:pt>
                <c:pt idx="27961">
                  <c:v>0.75398006421599995</c:v>
                </c:pt>
                <c:pt idx="27962">
                  <c:v>0.70638459181299995</c:v>
                </c:pt>
                <c:pt idx="27963">
                  <c:v>0.64930964369800004</c:v>
                </c:pt>
                <c:pt idx="27964">
                  <c:v>0.649723126639</c:v>
                </c:pt>
                <c:pt idx="27965">
                  <c:v>0.69051568979300004</c:v>
                </c:pt>
                <c:pt idx="27966">
                  <c:v>0.65851615341699998</c:v>
                </c:pt>
                <c:pt idx="27967">
                  <c:v>0.68582570606100002</c:v>
                </c:pt>
                <c:pt idx="27968">
                  <c:v>0.70867045358500003</c:v>
                </c:pt>
                <c:pt idx="27969">
                  <c:v>0.70569774689200004</c:v>
                </c:pt>
                <c:pt idx="27970">
                  <c:v>0.65394133194500004</c:v>
                </c:pt>
                <c:pt idx="27971">
                  <c:v>0.67629672088899995</c:v>
                </c:pt>
                <c:pt idx="27972">
                  <c:v>0.68330246159100005</c:v>
                </c:pt>
                <c:pt idx="27973">
                  <c:v>0.65577259508200003</c:v>
                </c:pt>
                <c:pt idx="27974">
                  <c:v>0.72513189945500001</c:v>
                </c:pt>
                <c:pt idx="27975">
                  <c:v>0.76196411422900001</c:v>
                </c:pt>
                <c:pt idx="27976">
                  <c:v>0.69851946195400005</c:v>
                </c:pt>
                <c:pt idx="27977">
                  <c:v>0.73659066796100003</c:v>
                </c:pt>
                <c:pt idx="27978">
                  <c:v>0.77391827181700001</c:v>
                </c:pt>
                <c:pt idx="27979">
                  <c:v>0.69336369261399999</c:v>
                </c:pt>
                <c:pt idx="27980">
                  <c:v>0.67301077466600001</c:v>
                </c:pt>
                <c:pt idx="27981">
                  <c:v>0.61348077953900004</c:v>
                </c:pt>
                <c:pt idx="27982">
                  <c:v>0.53737517278000002</c:v>
                </c:pt>
                <c:pt idx="27983">
                  <c:v>0.53605985741200002</c:v>
                </c:pt>
                <c:pt idx="27984">
                  <c:v>0.47422041721699998</c:v>
                </c:pt>
                <c:pt idx="27985">
                  <c:v>0.329951858298</c:v>
                </c:pt>
                <c:pt idx="27986">
                  <c:v>0.17950366287899999</c:v>
                </c:pt>
                <c:pt idx="27987">
                  <c:v>0.36381474285199999</c:v>
                </c:pt>
                <c:pt idx="27988">
                  <c:v>0.54601731688400001</c:v>
                </c:pt>
                <c:pt idx="27989">
                  <c:v>0.55767768109600002</c:v>
                </c:pt>
                <c:pt idx="27990">
                  <c:v>0.62358178333100001</c:v>
                </c:pt>
                <c:pt idx="27991">
                  <c:v>0.66877245834200005</c:v>
                </c:pt>
                <c:pt idx="27992">
                  <c:v>0.75700145477400005</c:v>
                </c:pt>
                <c:pt idx="27993">
                  <c:v>0.81922489599000003</c:v>
                </c:pt>
                <c:pt idx="27994">
                  <c:v>0.85571556140000005</c:v>
                </c:pt>
                <c:pt idx="27995">
                  <c:v>0.86059749820700004</c:v>
                </c:pt>
                <c:pt idx="27996">
                  <c:v>0.90696472946999995</c:v>
                </c:pt>
                <c:pt idx="27997">
                  <c:v>0.94195861724399998</c:v>
                </c:pt>
                <c:pt idx="27998">
                  <c:v>0.94453843714800001</c:v>
                </c:pt>
                <c:pt idx="27999">
                  <c:v>0.89932857770999997</c:v>
                </c:pt>
                <c:pt idx="28000">
                  <c:v>0.94129036368700003</c:v>
                </c:pt>
                <c:pt idx="28001">
                  <c:v>1.02621930105</c:v>
                </c:pt>
                <c:pt idx="28002">
                  <c:v>1.0151344115300001</c:v>
                </c:pt>
                <c:pt idx="28003">
                  <c:v>1.0448240543</c:v>
                </c:pt>
                <c:pt idx="28004">
                  <c:v>1.05389774243</c:v>
                </c:pt>
                <c:pt idx="28005">
                  <c:v>0.83456722100000003</c:v>
                </c:pt>
                <c:pt idx="28006">
                  <c:v>0.67437444690799997</c:v>
                </c:pt>
                <c:pt idx="28007">
                  <c:v>0.67652837823900003</c:v>
                </c:pt>
                <c:pt idx="28008">
                  <c:v>0.67179607272499997</c:v>
                </c:pt>
                <c:pt idx="28009">
                  <c:v>0.60441421761299996</c:v>
                </c:pt>
                <c:pt idx="28010">
                  <c:v>0.53614854046299998</c:v>
                </c:pt>
                <c:pt idx="28011">
                  <c:v>0.59514149850499998</c:v>
                </c:pt>
                <c:pt idx="28012">
                  <c:v>0.66099807371999997</c:v>
                </c:pt>
                <c:pt idx="28013">
                  <c:v>0.70554759877600004</c:v>
                </c:pt>
                <c:pt idx="28014">
                  <c:v>0.74399444895699995</c:v>
                </c:pt>
                <c:pt idx="28015">
                  <c:v>0.75914336335999999</c:v>
                </c:pt>
                <c:pt idx="28016">
                  <c:v>0.743575362249</c:v>
                </c:pt>
                <c:pt idx="28017">
                  <c:v>1.0988150779999999</c:v>
                </c:pt>
                <c:pt idx="28018">
                  <c:v>1.7466425674199999</c:v>
                </c:pt>
                <c:pt idx="28019">
                  <c:v>1.94420188779</c:v>
                </c:pt>
                <c:pt idx="28020">
                  <c:v>1.8568317267900001</c:v>
                </c:pt>
                <c:pt idx="28021">
                  <c:v>1.7426039715799999</c:v>
                </c:pt>
                <c:pt idx="28022">
                  <c:v>1.6998681234399999</c:v>
                </c:pt>
                <c:pt idx="28023">
                  <c:v>1.6799259714200001</c:v>
                </c:pt>
                <c:pt idx="28024">
                  <c:v>1.6760885640600001</c:v>
                </c:pt>
                <c:pt idx="28025">
                  <c:v>1.60377311171</c:v>
                </c:pt>
                <c:pt idx="28026">
                  <c:v>1.69619631109</c:v>
                </c:pt>
                <c:pt idx="28027">
                  <c:v>1.70025674123</c:v>
                </c:pt>
                <c:pt idx="28028">
                  <c:v>1.59254876645</c:v>
                </c:pt>
                <c:pt idx="28029">
                  <c:v>1.4562042185199999</c:v>
                </c:pt>
                <c:pt idx="28030">
                  <c:v>1.27376405701</c:v>
                </c:pt>
                <c:pt idx="28031">
                  <c:v>1.18129092951</c:v>
                </c:pt>
                <c:pt idx="28032">
                  <c:v>1.1825939239100001</c:v>
                </c:pt>
                <c:pt idx="28033">
                  <c:v>1.09863982534</c:v>
                </c:pt>
                <c:pt idx="28034">
                  <c:v>0.95513889699099996</c:v>
                </c:pt>
                <c:pt idx="28035">
                  <c:v>0.98246029193999995</c:v>
                </c:pt>
                <c:pt idx="28036">
                  <c:v>1.05283675551</c:v>
                </c:pt>
                <c:pt idx="28037">
                  <c:v>1.04243346997</c:v>
                </c:pt>
                <c:pt idx="28038">
                  <c:v>1.0279414148599999</c:v>
                </c:pt>
                <c:pt idx="28039">
                  <c:v>1.0763047020500001</c:v>
                </c:pt>
                <c:pt idx="28040">
                  <c:v>1.10004048099</c:v>
                </c:pt>
                <c:pt idx="28041">
                  <c:v>1.01389108974</c:v>
                </c:pt>
                <c:pt idx="28042">
                  <c:v>0.98663374024899997</c:v>
                </c:pt>
                <c:pt idx="28043">
                  <c:v>1.01019388125</c:v>
                </c:pt>
                <c:pt idx="28044">
                  <c:v>0.98523280695000004</c:v>
                </c:pt>
                <c:pt idx="28045">
                  <c:v>1.0019978887100001</c:v>
                </c:pt>
                <c:pt idx="28046">
                  <c:v>1.0408103768600001</c:v>
                </c:pt>
                <c:pt idx="28047">
                  <c:v>0.97417914464400002</c:v>
                </c:pt>
                <c:pt idx="28048">
                  <c:v>0.952647621492</c:v>
                </c:pt>
                <c:pt idx="28049">
                  <c:v>1.0712060162199999</c:v>
                </c:pt>
                <c:pt idx="28050">
                  <c:v>1.28342911377</c:v>
                </c:pt>
                <c:pt idx="28051">
                  <c:v>1.48280584404</c:v>
                </c:pt>
                <c:pt idx="28052">
                  <c:v>1.4818742199399999</c:v>
                </c:pt>
                <c:pt idx="28053">
                  <c:v>1.1747145216699999</c:v>
                </c:pt>
                <c:pt idx="28054">
                  <c:v>0.74357294760600001</c:v>
                </c:pt>
                <c:pt idx="28055">
                  <c:v>0.56460678088500005</c:v>
                </c:pt>
                <c:pt idx="28056">
                  <c:v>0.50273378402699997</c:v>
                </c:pt>
                <c:pt idx="28057">
                  <c:v>0.39262614359199999</c:v>
                </c:pt>
                <c:pt idx="28058">
                  <c:v>0.26976336655099997</c:v>
                </c:pt>
                <c:pt idx="28059">
                  <c:v>0.29703481578399998</c:v>
                </c:pt>
                <c:pt idx="28060">
                  <c:v>0.44316462076399998</c:v>
                </c:pt>
                <c:pt idx="28061">
                  <c:v>0.56283960161400004</c:v>
                </c:pt>
                <c:pt idx="28062">
                  <c:v>0.69937294996400001</c:v>
                </c:pt>
                <c:pt idx="28063">
                  <c:v>0.76460087482799999</c:v>
                </c:pt>
                <c:pt idx="28064">
                  <c:v>0.87862550938399997</c:v>
                </c:pt>
                <c:pt idx="28065">
                  <c:v>1.06447843673</c:v>
                </c:pt>
                <c:pt idx="28066">
                  <c:v>1.1228947018</c:v>
                </c:pt>
                <c:pt idx="28067">
                  <c:v>1.1069181298699999</c:v>
                </c:pt>
                <c:pt idx="28068">
                  <c:v>1.1376478517399999</c:v>
                </c:pt>
                <c:pt idx="28069">
                  <c:v>1.1151659517500001</c:v>
                </c:pt>
                <c:pt idx="28070">
                  <c:v>1.03051542554</c:v>
                </c:pt>
                <c:pt idx="28071">
                  <c:v>0.97762298533500003</c:v>
                </c:pt>
                <c:pt idx="28072">
                  <c:v>0.97878784220100001</c:v>
                </c:pt>
                <c:pt idx="28073">
                  <c:v>1.0706876324300001</c:v>
                </c:pt>
                <c:pt idx="28074">
                  <c:v>1.0913685759</c:v>
                </c:pt>
                <c:pt idx="28075">
                  <c:v>1.00833622672</c:v>
                </c:pt>
                <c:pt idx="28076">
                  <c:v>0.86832215818199998</c:v>
                </c:pt>
                <c:pt idx="28077">
                  <c:v>0.81465506669700005</c:v>
                </c:pt>
                <c:pt idx="28078">
                  <c:v>1.06863046137</c:v>
                </c:pt>
                <c:pt idx="28079">
                  <c:v>1.20628485167</c:v>
                </c:pt>
                <c:pt idx="28080">
                  <c:v>1.17898614942</c:v>
                </c:pt>
                <c:pt idx="28081">
                  <c:v>1.03294837852</c:v>
                </c:pt>
                <c:pt idx="28082">
                  <c:v>0.88814105723500003</c:v>
                </c:pt>
                <c:pt idx="28083">
                  <c:v>0.79509659365800001</c:v>
                </c:pt>
                <c:pt idx="28084">
                  <c:v>0.83183825857799998</c:v>
                </c:pt>
                <c:pt idx="28085">
                  <c:v>0.77316854186100004</c:v>
                </c:pt>
                <c:pt idx="28086">
                  <c:v>0.79575590546800001</c:v>
                </c:pt>
                <c:pt idx="28087">
                  <c:v>0.85118829143700003</c:v>
                </c:pt>
                <c:pt idx="28088">
                  <c:v>0.872547772241</c:v>
                </c:pt>
                <c:pt idx="28089">
                  <c:v>1.03537684738</c:v>
                </c:pt>
                <c:pt idx="28090">
                  <c:v>1.1278828379200001</c:v>
                </c:pt>
                <c:pt idx="28091">
                  <c:v>1.2343313866800001</c:v>
                </c:pt>
                <c:pt idx="28092">
                  <c:v>1.29842096239</c:v>
                </c:pt>
                <c:pt idx="28093">
                  <c:v>1.34794703808</c:v>
                </c:pt>
                <c:pt idx="28094">
                  <c:v>1.36565736643</c:v>
                </c:pt>
                <c:pt idx="28095">
                  <c:v>1.40671927073</c:v>
                </c:pt>
                <c:pt idx="28096">
                  <c:v>1.38194189479</c:v>
                </c:pt>
                <c:pt idx="28097">
                  <c:v>1.4238374708499999</c:v>
                </c:pt>
                <c:pt idx="28098">
                  <c:v>1.3920854380800001</c:v>
                </c:pt>
                <c:pt idx="28099">
                  <c:v>1.24908707492</c:v>
                </c:pt>
                <c:pt idx="28100">
                  <c:v>1.0636089346599999</c:v>
                </c:pt>
                <c:pt idx="28101">
                  <c:v>0.76202852764100004</c:v>
                </c:pt>
                <c:pt idx="28102">
                  <c:v>0.45215901229599997</c:v>
                </c:pt>
                <c:pt idx="28103">
                  <c:v>0.26262225947700002</c:v>
                </c:pt>
                <c:pt idx="28104">
                  <c:v>0.200549751724</c:v>
                </c:pt>
                <c:pt idx="28105">
                  <c:v>0.101430464077</c:v>
                </c:pt>
                <c:pt idx="28106">
                  <c:v>0.12548576187300001</c:v>
                </c:pt>
                <c:pt idx="28107">
                  <c:v>0.17757568952</c:v>
                </c:pt>
                <c:pt idx="28108">
                  <c:v>0.35539270327099998</c:v>
                </c:pt>
                <c:pt idx="28109">
                  <c:v>0.68434606003599996</c:v>
                </c:pt>
                <c:pt idx="28110">
                  <c:v>0.77485389064200005</c:v>
                </c:pt>
                <c:pt idx="28111">
                  <c:v>0.76413612310699996</c:v>
                </c:pt>
                <c:pt idx="28112">
                  <c:v>0.76531218757700004</c:v>
                </c:pt>
                <c:pt idx="28113">
                  <c:v>0.81491635275499996</c:v>
                </c:pt>
                <c:pt idx="28114">
                  <c:v>0.81283764034600003</c:v>
                </c:pt>
                <c:pt idx="28115">
                  <c:v>0.85360109320099997</c:v>
                </c:pt>
                <c:pt idx="28116">
                  <c:v>0.88177668217000005</c:v>
                </c:pt>
                <c:pt idx="28117">
                  <c:v>0.89935867827299998</c:v>
                </c:pt>
                <c:pt idx="28118">
                  <c:v>0.91295537936799998</c:v>
                </c:pt>
                <c:pt idx="28119">
                  <c:v>0.92436211882399999</c:v>
                </c:pt>
                <c:pt idx="28120">
                  <c:v>0.93805166233699999</c:v>
                </c:pt>
                <c:pt idx="28121">
                  <c:v>0.955778687583</c:v>
                </c:pt>
                <c:pt idx="28122">
                  <c:v>0.96882322143800004</c:v>
                </c:pt>
                <c:pt idx="28123">
                  <c:v>1.01858551378</c:v>
                </c:pt>
                <c:pt idx="28124">
                  <c:v>1.13411268389</c:v>
                </c:pt>
                <c:pt idx="28125">
                  <c:v>1.20649860016</c:v>
                </c:pt>
                <c:pt idx="28126">
                  <c:v>1.3134540022500001</c:v>
                </c:pt>
                <c:pt idx="28127">
                  <c:v>1.3509799811500001</c:v>
                </c:pt>
                <c:pt idx="28128">
                  <c:v>1.4182137879100001</c:v>
                </c:pt>
                <c:pt idx="28129">
                  <c:v>1.47708133711</c:v>
                </c:pt>
                <c:pt idx="28130">
                  <c:v>1.4726644649</c:v>
                </c:pt>
                <c:pt idx="28131">
                  <c:v>1.45280101068</c:v>
                </c:pt>
                <c:pt idx="28132">
                  <c:v>1.4616331282799999</c:v>
                </c:pt>
                <c:pt idx="28133">
                  <c:v>1.49886596799</c:v>
                </c:pt>
                <c:pt idx="28134">
                  <c:v>1.5148441562199999</c:v>
                </c:pt>
                <c:pt idx="28135">
                  <c:v>1.5415117951099999</c:v>
                </c:pt>
                <c:pt idx="28136">
                  <c:v>1.5121273173000001</c:v>
                </c:pt>
                <c:pt idx="28137">
                  <c:v>1.4883458751900001</c:v>
                </c:pt>
                <c:pt idx="28138">
                  <c:v>1.4484624530100001</c:v>
                </c:pt>
                <c:pt idx="28139">
                  <c:v>1.4298001167100001</c:v>
                </c:pt>
                <c:pt idx="28140">
                  <c:v>1.3925022147499999</c:v>
                </c:pt>
                <c:pt idx="28141">
                  <c:v>1.36843477859</c:v>
                </c:pt>
                <c:pt idx="28142">
                  <c:v>1.35073116798</c:v>
                </c:pt>
                <c:pt idx="28143">
                  <c:v>1.3664203102000001</c:v>
                </c:pt>
                <c:pt idx="28144">
                  <c:v>1.38747675985</c:v>
                </c:pt>
                <c:pt idx="28145">
                  <c:v>1.42905267862</c:v>
                </c:pt>
                <c:pt idx="28146">
                  <c:v>1.4860923801199999</c:v>
                </c:pt>
                <c:pt idx="28147">
                  <c:v>1.57710359896</c:v>
                </c:pt>
                <c:pt idx="28148">
                  <c:v>1.6138554541700001</c:v>
                </c:pt>
                <c:pt idx="28149">
                  <c:v>1.5698627004700001</c:v>
                </c:pt>
                <c:pt idx="28150">
                  <c:v>1.49213988699</c:v>
                </c:pt>
                <c:pt idx="28151">
                  <c:v>1.4093270070799999</c:v>
                </c:pt>
                <c:pt idx="28152">
                  <c:v>1.3935785869599999</c:v>
                </c:pt>
                <c:pt idx="28153">
                  <c:v>1.27562781176</c:v>
                </c:pt>
                <c:pt idx="28154">
                  <c:v>1.156876523</c:v>
                </c:pt>
                <c:pt idx="28155">
                  <c:v>1.13053821458</c:v>
                </c:pt>
                <c:pt idx="28156">
                  <c:v>1.1631578230499999</c:v>
                </c:pt>
                <c:pt idx="28157">
                  <c:v>1.1928113354700001</c:v>
                </c:pt>
                <c:pt idx="28158">
                  <c:v>1.18346844891</c:v>
                </c:pt>
                <c:pt idx="28159">
                  <c:v>1.1739658050399999</c:v>
                </c:pt>
                <c:pt idx="28160">
                  <c:v>1.2473576822800001</c:v>
                </c:pt>
                <c:pt idx="28161">
                  <c:v>1.45582701928</c:v>
                </c:pt>
                <c:pt idx="28162">
                  <c:v>1.5609277079399999</c:v>
                </c:pt>
                <c:pt idx="28163">
                  <c:v>1.72925534613</c:v>
                </c:pt>
                <c:pt idx="28164">
                  <c:v>1.83415892888</c:v>
                </c:pt>
                <c:pt idx="28165">
                  <c:v>1.84543534442</c:v>
                </c:pt>
                <c:pt idx="28166">
                  <c:v>1.8827468815499999</c:v>
                </c:pt>
                <c:pt idx="28167">
                  <c:v>1.9355346527099999</c:v>
                </c:pt>
                <c:pt idx="28168">
                  <c:v>1.8891306945499999</c:v>
                </c:pt>
                <c:pt idx="28169">
                  <c:v>1.83606358456</c:v>
                </c:pt>
                <c:pt idx="28170">
                  <c:v>1.9394600664699999</c:v>
                </c:pt>
                <c:pt idx="28171">
                  <c:v>1.91173952282</c:v>
                </c:pt>
                <c:pt idx="28172">
                  <c:v>1.94613305172</c:v>
                </c:pt>
                <c:pt idx="28173">
                  <c:v>1.99684523949</c:v>
                </c:pt>
                <c:pt idx="28174">
                  <c:v>1.7519241888399999</c:v>
                </c:pt>
                <c:pt idx="28175">
                  <c:v>1.72238736305</c:v>
                </c:pt>
                <c:pt idx="28176">
                  <c:v>1.6906904408000001</c:v>
                </c:pt>
                <c:pt idx="28177">
                  <c:v>1.51072747818</c:v>
                </c:pt>
                <c:pt idx="28178">
                  <c:v>1.4733656991799999</c:v>
                </c:pt>
                <c:pt idx="28179">
                  <c:v>1.3593513128500001</c:v>
                </c:pt>
                <c:pt idx="28180">
                  <c:v>1.1876605095599999</c:v>
                </c:pt>
                <c:pt idx="28181">
                  <c:v>1.16532272745</c:v>
                </c:pt>
                <c:pt idx="28182">
                  <c:v>1.13974671778</c:v>
                </c:pt>
                <c:pt idx="28183">
                  <c:v>1.1273808749600001</c:v>
                </c:pt>
                <c:pt idx="28184">
                  <c:v>1.0855752562900001</c:v>
                </c:pt>
                <c:pt idx="28185">
                  <c:v>1.0040778239199999</c:v>
                </c:pt>
                <c:pt idx="28186">
                  <c:v>0.866536261679</c:v>
                </c:pt>
                <c:pt idx="28187">
                  <c:v>0.85925241629600002</c:v>
                </c:pt>
                <c:pt idx="28188">
                  <c:v>0.89598534819800002</c:v>
                </c:pt>
                <c:pt idx="28189">
                  <c:v>0.90887350441799997</c:v>
                </c:pt>
                <c:pt idx="28190">
                  <c:v>0.96062556292400003</c:v>
                </c:pt>
                <c:pt idx="28191">
                  <c:v>1.0122956494599999</c:v>
                </c:pt>
                <c:pt idx="28192">
                  <c:v>1.0370653860100001</c:v>
                </c:pt>
                <c:pt idx="28193">
                  <c:v>1.0471491777099999</c:v>
                </c:pt>
                <c:pt idx="28194">
                  <c:v>1.08963471168</c:v>
                </c:pt>
                <c:pt idx="28195">
                  <c:v>1.1003464323600001</c:v>
                </c:pt>
                <c:pt idx="28196">
                  <c:v>1.02454612128</c:v>
                </c:pt>
                <c:pt idx="28197">
                  <c:v>0.93317623696399998</c:v>
                </c:pt>
                <c:pt idx="28198">
                  <c:v>0.95372354620999999</c:v>
                </c:pt>
                <c:pt idx="28199">
                  <c:v>0.98788847354200005</c:v>
                </c:pt>
                <c:pt idx="28200">
                  <c:v>0.92863161189099996</c:v>
                </c:pt>
                <c:pt idx="28201">
                  <c:v>0.89127141731000004</c:v>
                </c:pt>
                <c:pt idx="28202">
                  <c:v>1.2085343637999999</c:v>
                </c:pt>
                <c:pt idx="28203">
                  <c:v>1.4757974684199999</c:v>
                </c:pt>
                <c:pt idx="28204">
                  <c:v>1.4469263859399999</c:v>
                </c:pt>
                <c:pt idx="28205">
                  <c:v>1.14128301069</c:v>
                </c:pt>
                <c:pt idx="28206">
                  <c:v>0.90369731606899995</c:v>
                </c:pt>
                <c:pt idx="28207">
                  <c:v>0.811838851029</c:v>
                </c:pt>
                <c:pt idx="28208">
                  <c:v>0.79866572703899996</c:v>
                </c:pt>
                <c:pt idx="28209">
                  <c:v>0.79285507011800005</c:v>
                </c:pt>
                <c:pt idx="28210">
                  <c:v>0.82494281705299999</c:v>
                </c:pt>
                <c:pt idx="28211">
                  <c:v>0.85199381585800005</c:v>
                </c:pt>
                <c:pt idx="28212">
                  <c:v>0.89730585560099996</c:v>
                </c:pt>
                <c:pt idx="28213">
                  <c:v>0.90693531667500005</c:v>
                </c:pt>
                <c:pt idx="28214">
                  <c:v>0.93997520779499999</c:v>
                </c:pt>
                <c:pt idx="28215">
                  <c:v>1.08768669266</c:v>
                </c:pt>
                <c:pt idx="28216">
                  <c:v>1.06786478444</c:v>
                </c:pt>
                <c:pt idx="28217">
                  <c:v>1.0678795399400001</c:v>
                </c:pt>
                <c:pt idx="28218">
                  <c:v>1.07625921593</c:v>
                </c:pt>
                <c:pt idx="28219">
                  <c:v>1.0107470919799999</c:v>
                </c:pt>
                <c:pt idx="28220">
                  <c:v>0.99041701550100003</c:v>
                </c:pt>
                <c:pt idx="28221">
                  <c:v>0.98522994226100002</c:v>
                </c:pt>
                <c:pt idx="28222">
                  <c:v>0.94219130043900001</c:v>
                </c:pt>
                <c:pt idx="28223">
                  <c:v>0.93056458244600004</c:v>
                </c:pt>
                <c:pt idx="28224">
                  <c:v>0.90392077797199999</c:v>
                </c:pt>
                <c:pt idx="28225">
                  <c:v>0.87176991470200005</c:v>
                </c:pt>
                <c:pt idx="28226">
                  <c:v>0.82590865391799995</c:v>
                </c:pt>
                <c:pt idx="28227">
                  <c:v>0.80307746468700003</c:v>
                </c:pt>
                <c:pt idx="28228">
                  <c:v>0.84557584823499998</c:v>
                </c:pt>
                <c:pt idx="28229">
                  <c:v>0.92408590335999996</c:v>
                </c:pt>
                <c:pt idx="28230">
                  <c:v>0.93904279797800005</c:v>
                </c:pt>
                <c:pt idx="28231">
                  <c:v>0.95338279566999995</c:v>
                </c:pt>
                <c:pt idx="28232">
                  <c:v>0.96931126726700001</c:v>
                </c:pt>
                <c:pt idx="28233">
                  <c:v>0.94896595169200004</c:v>
                </c:pt>
                <c:pt idx="28234">
                  <c:v>0.94989635184200005</c:v>
                </c:pt>
                <c:pt idx="28235">
                  <c:v>0.99841602876299995</c:v>
                </c:pt>
                <c:pt idx="28236">
                  <c:v>1.0195767064100001</c:v>
                </c:pt>
                <c:pt idx="28237">
                  <c:v>1.00961908815</c:v>
                </c:pt>
                <c:pt idx="28238">
                  <c:v>0.99707746561499999</c:v>
                </c:pt>
                <c:pt idx="28239">
                  <c:v>1.0207957425500001</c:v>
                </c:pt>
                <c:pt idx="28240">
                  <c:v>1.0616406347</c:v>
                </c:pt>
                <c:pt idx="28241">
                  <c:v>1.12847676465</c:v>
                </c:pt>
                <c:pt idx="28242">
                  <c:v>1.2885196539499999</c:v>
                </c:pt>
                <c:pt idx="28243">
                  <c:v>1.4566578802900001</c:v>
                </c:pt>
                <c:pt idx="28244">
                  <c:v>1.6129465540000001</c:v>
                </c:pt>
                <c:pt idx="28245">
                  <c:v>1.8276022054700001</c:v>
                </c:pt>
                <c:pt idx="28246">
                  <c:v>2.1166424109699999</c:v>
                </c:pt>
                <c:pt idx="28247">
                  <c:v>2.3120176326499999</c:v>
                </c:pt>
                <c:pt idx="28248">
                  <c:v>2.23683471971</c:v>
                </c:pt>
                <c:pt idx="28249">
                  <c:v>2.2655996416600002</c:v>
                </c:pt>
                <c:pt idx="28250">
                  <c:v>2.3049687988900001</c:v>
                </c:pt>
                <c:pt idx="28251">
                  <c:v>2.4354142371699998</c:v>
                </c:pt>
                <c:pt idx="28252">
                  <c:v>2.53626080004</c:v>
                </c:pt>
                <c:pt idx="28253">
                  <c:v>2.3414450757699998</c:v>
                </c:pt>
                <c:pt idx="28254">
                  <c:v>2.17108193324</c:v>
                </c:pt>
                <c:pt idx="28255">
                  <c:v>2.2122457782399998</c:v>
                </c:pt>
                <c:pt idx="28256">
                  <c:v>2.1992915983899999</c:v>
                </c:pt>
                <c:pt idx="28257">
                  <c:v>2.2036442954800002</c:v>
                </c:pt>
                <c:pt idx="28258">
                  <c:v>2.1989850081500002</c:v>
                </c:pt>
                <c:pt idx="28259">
                  <c:v>2.1641032209</c:v>
                </c:pt>
                <c:pt idx="28260">
                  <c:v>2.1410925160800001</c:v>
                </c:pt>
                <c:pt idx="28261">
                  <c:v>2.1039742177399998</c:v>
                </c:pt>
                <c:pt idx="28262">
                  <c:v>2.0685891596200001</c:v>
                </c:pt>
                <c:pt idx="28263">
                  <c:v>1.9792313482999999</c:v>
                </c:pt>
                <c:pt idx="28264">
                  <c:v>2.0079182227899999</c:v>
                </c:pt>
                <c:pt idx="28265">
                  <c:v>2.0746440689200001</c:v>
                </c:pt>
                <c:pt idx="28266">
                  <c:v>2.2607270719099999</c:v>
                </c:pt>
                <c:pt idx="28267">
                  <c:v>2.5012171196100002</c:v>
                </c:pt>
                <c:pt idx="28268">
                  <c:v>2.3412162634699998</c:v>
                </c:pt>
                <c:pt idx="28269">
                  <c:v>1.87831281048</c:v>
                </c:pt>
                <c:pt idx="28270">
                  <c:v>1.6763310165800001</c:v>
                </c:pt>
                <c:pt idx="28271">
                  <c:v>1.7556197383700001</c:v>
                </c:pt>
                <c:pt idx="28272">
                  <c:v>1.7735532782300001</c:v>
                </c:pt>
                <c:pt idx="28273">
                  <c:v>1.67878952201</c:v>
                </c:pt>
                <c:pt idx="28274">
                  <c:v>1.6197338351399999</c:v>
                </c:pt>
                <c:pt idx="28275">
                  <c:v>1.61558151014</c:v>
                </c:pt>
                <c:pt idx="28276">
                  <c:v>1.55102626786</c:v>
                </c:pt>
                <c:pt idx="28277">
                  <c:v>1.49677069587</c:v>
                </c:pt>
                <c:pt idx="28278">
                  <c:v>1.49983722182</c:v>
                </c:pt>
                <c:pt idx="28279">
                  <c:v>1.47520931731</c:v>
                </c:pt>
                <c:pt idx="28280">
                  <c:v>1.50994137869</c:v>
                </c:pt>
                <c:pt idx="28281">
                  <c:v>1.5662944238200001</c:v>
                </c:pt>
                <c:pt idx="28282">
                  <c:v>1.6724234394699999</c:v>
                </c:pt>
                <c:pt idx="28283">
                  <c:v>1.7775909941500001</c:v>
                </c:pt>
                <c:pt idx="28284">
                  <c:v>1.7888141660000001</c:v>
                </c:pt>
                <c:pt idx="28285">
                  <c:v>1.86148504216</c:v>
                </c:pt>
                <c:pt idx="28286">
                  <c:v>2.0564735388300002</c:v>
                </c:pt>
                <c:pt idx="28287">
                  <c:v>2.0949035286300002</c:v>
                </c:pt>
                <c:pt idx="28288">
                  <c:v>2.1804458641300002</c:v>
                </c:pt>
                <c:pt idx="28289">
                  <c:v>2.3386163944099998</c:v>
                </c:pt>
                <c:pt idx="28290">
                  <c:v>2.55949143547</c:v>
                </c:pt>
                <c:pt idx="28291">
                  <c:v>2.6685773794699998</c:v>
                </c:pt>
                <c:pt idx="28292">
                  <c:v>2.6027195437100001</c:v>
                </c:pt>
                <c:pt idx="28293">
                  <c:v>2.4502600124599998</c:v>
                </c:pt>
                <c:pt idx="28294">
                  <c:v>2.1297560085299998</c:v>
                </c:pt>
                <c:pt idx="28295">
                  <c:v>1.7792004832599999</c:v>
                </c:pt>
                <c:pt idx="28296">
                  <c:v>1.74023407933</c:v>
                </c:pt>
                <c:pt idx="28297">
                  <c:v>1.5888213521000001</c:v>
                </c:pt>
                <c:pt idx="28298">
                  <c:v>1.55166044454</c:v>
                </c:pt>
                <c:pt idx="28299">
                  <c:v>1.5218866335200001</c:v>
                </c:pt>
                <c:pt idx="28300">
                  <c:v>1.6227486733900001</c:v>
                </c:pt>
                <c:pt idx="28301">
                  <c:v>1.60644605585</c:v>
                </c:pt>
                <c:pt idx="28302">
                  <c:v>1.5651542328500001</c:v>
                </c:pt>
                <c:pt idx="28303">
                  <c:v>1.6045258798099999</c:v>
                </c:pt>
                <c:pt idx="28304">
                  <c:v>1.7125475266900001</c:v>
                </c:pt>
                <c:pt idx="28305">
                  <c:v>1.7156064829</c:v>
                </c:pt>
                <c:pt idx="28306">
                  <c:v>1.69957583448</c:v>
                </c:pt>
                <c:pt idx="28307">
                  <c:v>1.6879245574199999</c:v>
                </c:pt>
                <c:pt idx="28308">
                  <c:v>1.69850180187</c:v>
                </c:pt>
                <c:pt idx="28309">
                  <c:v>1.70405416718</c:v>
                </c:pt>
                <c:pt idx="28310">
                  <c:v>1.6754806638499999</c:v>
                </c:pt>
                <c:pt idx="28311">
                  <c:v>1.6680032892500001</c:v>
                </c:pt>
                <c:pt idx="28312">
                  <c:v>1.7457948855400001</c:v>
                </c:pt>
                <c:pt idx="28313">
                  <c:v>1.8690518090499999</c:v>
                </c:pt>
                <c:pt idx="28314">
                  <c:v>2.1073090739699998</c:v>
                </c:pt>
                <c:pt idx="28315">
                  <c:v>2.2292339589900001</c:v>
                </c:pt>
                <c:pt idx="28316">
                  <c:v>2.35372312898</c:v>
                </c:pt>
                <c:pt idx="28317">
                  <c:v>2.4781150888600001</c:v>
                </c:pt>
                <c:pt idx="28318">
                  <c:v>2.4827483850699998</c:v>
                </c:pt>
                <c:pt idx="28319">
                  <c:v>2.1101280558200002</c:v>
                </c:pt>
                <c:pt idx="28320">
                  <c:v>1.82273995157</c:v>
                </c:pt>
                <c:pt idx="28321">
                  <c:v>1.6679892832200001</c:v>
                </c:pt>
                <c:pt idx="28322">
                  <c:v>1.6040803827800001</c:v>
                </c:pt>
                <c:pt idx="28323">
                  <c:v>1.54126303145</c:v>
                </c:pt>
                <c:pt idx="28324">
                  <c:v>1.8422058220299999</c:v>
                </c:pt>
                <c:pt idx="28325">
                  <c:v>1.7651532061899999</c:v>
                </c:pt>
                <c:pt idx="28326">
                  <c:v>1.7305926492999999</c:v>
                </c:pt>
                <c:pt idx="28327">
                  <c:v>1.6651617680399999</c:v>
                </c:pt>
                <c:pt idx="28328">
                  <c:v>1.60520298978</c:v>
                </c:pt>
                <c:pt idx="28329">
                  <c:v>1.5968175553099999</c:v>
                </c:pt>
                <c:pt idx="28330">
                  <c:v>1.61737310287</c:v>
                </c:pt>
                <c:pt idx="28331">
                  <c:v>1.6587044243</c:v>
                </c:pt>
                <c:pt idx="28332">
                  <c:v>1.68640282974</c:v>
                </c:pt>
                <c:pt idx="28333">
                  <c:v>1.70323402529</c:v>
                </c:pt>
                <c:pt idx="28334">
                  <c:v>1.7174671957600001</c:v>
                </c:pt>
                <c:pt idx="28335">
                  <c:v>1.66419149695</c:v>
                </c:pt>
                <c:pt idx="28336">
                  <c:v>1.70283287863</c:v>
                </c:pt>
                <c:pt idx="28337">
                  <c:v>1.8131912637600001</c:v>
                </c:pt>
                <c:pt idx="28338">
                  <c:v>1.84611603408</c:v>
                </c:pt>
                <c:pt idx="28339">
                  <c:v>1.91064955457</c:v>
                </c:pt>
                <c:pt idx="28340">
                  <c:v>1.8212435555099999</c:v>
                </c:pt>
                <c:pt idx="28341">
                  <c:v>1.5979026553</c:v>
                </c:pt>
                <c:pt idx="28342">
                  <c:v>1.2392468599199999</c:v>
                </c:pt>
                <c:pt idx="28343">
                  <c:v>1.08543058925</c:v>
                </c:pt>
                <c:pt idx="28344">
                  <c:v>0.92912602062799998</c:v>
                </c:pt>
                <c:pt idx="28345">
                  <c:v>0.97546877303699997</c:v>
                </c:pt>
                <c:pt idx="28346">
                  <c:v>0.92686967898200001</c:v>
                </c:pt>
                <c:pt idx="28347">
                  <c:v>1.0280252998699999</c:v>
                </c:pt>
                <c:pt idx="28348">
                  <c:v>1.0557540162200001</c:v>
                </c:pt>
                <c:pt idx="28349">
                  <c:v>1.1685359127799999</c:v>
                </c:pt>
                <c:pt idx="28350">
                  <c:v>1.15548761266</c:v>
                </c:pt>
                <c:pt idx="28351">
                  <c:v>1.05367015156</c:v>
                </c:pt>
                <c:pt idx="28352">
                  <c:v>1.13643252708</c:v>
                </c:pt>
                <c:pt idx="28353">
                  <c:v>1.2058406259700001</c:v>
                </c:pt>
                <c:pt idx="28354">
                  <c:v>1.26981023265</c:v>
                </c:pt>
                <c:pt idx="28355">
                  <c:v>1.34884306955</c:v>
                </c:pt>
                <c:pt idx="28356">
                  <c:v>1.41179855427</c:v>
                </c:pt>
                <c:pt idx="28357">
                  <c:v>1.41847397556</c:v>
                </c:pt>
                <c:pt idx="28358">
                  <c:v>1.4871190108000001</c:v>
                </c:pt>
                <c:pt idx="28359">
                  <c:v>1.47169775145</c:v>
                </c:pt>
                <c:pt idx="28360">
                  <c:v>1.59000228337</c:v>
                </c:pt>
                <c:pt idx="28361">
                  <c:v>1.7048331991500001</c:v>
                </c:pt>
                <c:pt idx="28362">
                  <c:v>1.81278911792</c:v>
                </c:pt>
                <c:pt idx="28363">
                  <c:v>1.9084706085100001</c:v>
                </c:pt>
                <c:pt idx="28364">
                  <c:v>1.9698895938400001</c:v>
                </c:pt>
                <c:pt idx="28365">
                  <c:v>1.6188412799</c:v>
                </c:pt>
                <c:pt idx="28366">
                  <c:v>1.2147026516599999</c:v>
                </c:pt>
                <c:pt idx="28367">
                  <c:v>1.0254969630499999</c:v>
                </c:pt>
                <c:pt idx="28368">
                  <c:v>1.05903502803</c:v>
                </c:pt>
                <c:pt idx="28369">
                  <c:v>1.04349663302</c:v>
                </c:pt>
                <c:pt idx="28370">
                  <c:v>1.0161384230899999</c:v>
                </c:pt>
                <c:pt idx="28371">
                  <c:v>0.98935176380000001</c:v>
                </c:pt>
                <c:pt idx="28372">
                  <c:v>1.0157963102700001</c:v>
                </c:pt>
                <c:pt idx="28373">
                  <c:v>1.05919177077</c:v>
                </c:pt>
                <c:pt idx="28374">
                  <c:v>1.04036051084</c:v>
                </c:pt>
                <c:pt idx="28375">
                  <c:v>0.98914601177100003</c:v>
                </c:pt>
                <c:pt idx="28376">
                  <c:v>1.13090183282</c:v>
                </c:pt>
                <c:pt idx="28377">
                  <c:v>1.41270519986</c:v>
                </c:pt>
                <c:pt idx="28378">
                  <c:v>1.3763180211699999</c:v>
                </c:pt>
                <c:pt idx="28379">
                  <c:v>1.5316521410599999</c:v>
                </c:pt>
                <c:pt idx="28380">
                  <c:v>1.5552931698500001</c:v>
                </c:pt>
                <c:pt idx="28381">
                  <c:v>1.54016084865</c:v>
                </c:pt>
                <c:pt idx="28382">
                  <c:v>1.4239181351200001</c:v>
                </c:pt>
                <c:pt idx="28383">
                  <c:v>1.4278286604799999</c:v>
                </c:pt>
                <c:pt idx="28384">
                  <c:v>1.4136107175199999</c:v>
                </c:pt>
                <c:pt idx="28385">
                  <c:v>1.50260322124</c:v>
                </c:pt>
                <c:pt idx="28386">
                  <c:v>1.5843253745000001</c:v>
                </c:pt>
                <c:pt idx="28387">
                  <c:v>1.42691309279</c:v>
                </c:pt>
                <c:pt idx="28388">
                  <c:v>1.3027703071800001</c:v>
                </c:pt>
                <c:pt idx="28389">
                  <c:v>1.12959149359</c:v>
                </c:pt>
                <c:pt idx="28390">
                  <c:v>0.97909034747299994</c:v>
                </c:pt>
                <c:pt idx="28391">
                  <c:v>0.91964044952799995</c:v>
                </c:pt>
                <c:pt idx="28392">
                  <c:v>0.79913327616999996</c:v>
                </c:pt>
                <c:pt idx="28393">
                  <c:v>0.73813282444499995</c:v>
                </c:pt>
                <c:pt idx="28394">
                  <c:v>0.748788948033</c:v>
                </c:pt>
                <c:pt idx="28395">
                  <c:v>0.86030127167299997</c:v>
                </c:pt>
                <c:pt idx="28396">
                  <c:v>0.80392793234000004</c:v>
                </c:pt>
                <c:pt idx="28397">
                  <c:v>1.0469366071299999</c:v>
                </c:pt>
                <c:pt idx="28398">
                  <c:v>1.16760698282</c:v>
                </c:pt>
                <c:pt idx="28399">
                  <c:v>1.2311209864399999</c:v>
                </c:pt>
                <c:pt idx="28400">
                  <c:v>1.23667581097</c:v>
                </c:pt>
                <c:pt idx="28401">
                  <c:v>1.1653779153999999</c:v>
                </c:pt>
                <c:pt idx="28402">
                  <c:v>1.1515492762999999</c:v>
                </c:pt>
                <c:pt idx="28403">
                  <c:v>1.14690971117</c:v>
                </c:pt>
                <c:pt idx="28404">
                  <c:v>1.1794381238</c:v>
                </c:pt>
                <c:pt idx="28405">
                  <c:v>1.20981769847</c:v>
                </c:pt>
                <c:pt idx="28406">
                  <c:v>1.2529100765600001</c:v>
                </c:pt>
                <c:pt idx="28407">
                  <c:v>1.29197425048</c:v>
                </c:pt>
                <c:pt idx="28408">
                  <c:v>1.34019765865</c:v>
                </c:pt>
                <c:pt idx="28409">
                  <c:v>1.3870153625899999</c:v>
                </c:pt>
                <c:pt idx="28410">
                  <c:v>2.1703393818699999</c:v>
                </c:pt>
                <c:pt idx="28411">
                  <c:v>2.65743701264</c:v>
                </c:pt>
                <c:pt idx="28412">
                  <c:v>2.7956261873899999</c:v>
                </c:pt>
                <c:pt idx="28413">
                  <c:v>2.7821496158699999</c:v>
                </c:pt>
                <c:pt idx="28414">
                  <c:v>2.9890578676900001</c:v>
                </c:pt>
                <c:pt idx="28415">
                  <c:v>3.1774658427800002</c:v>
                </c:pt>
                <c:pt idx="28416">
                  <c:v>3.1398456799700001</c:v>
                </c:pt>
                <c:pt idx="28417">
                  <c:v>3.1866038632599998</c:v>
                </c:pt>
                <c:pt idx="28418">
                  <c:v>3.3714687898000002</c:v>
                </c:pt>
                <c:pt idx="28419">
                  <c:v>3.4865981764699998</c:v>
                </c:pt>
                <c:pt idx="28420">
                  <c:v>3.47089851426</c:v>
                </c:pt>
                <c:pt idx="28421">
                  <c:v>3.39316239944</c:v>
                </c:pt>
                <c:pt idx="28422">
                  <c:v>3.4505498760000002</c:v>
                </c:pt>
                <c:pt idx="28423">
                  <c:v>3.5635399578400002</c:v>
                </c:pt>
                <c:pt idx="28424">
                  <c:v>3.5915947091499998</c:v>
                </c:pt>
                <c:pt idx="28425">
                  <c:v>3.6445038993200001</c:v>
                </c:pt>
                <c:pt idx="28426">
                  <c:v>3.65157472887</c:v>
                </c:pt>
                <c:pt idx="28427">
                  <c:v>3.6371088117100001</c:v>
                </c:pt>
                <c:pt idx="28428">
                  <c:v>3.6719165675999998</c:v>
                </c:pt>
                <c:pt idx="28429">
                  <c:v>3.6637656897199999</c:v>
                </c:pt>
                <c:pt idx="28430">
                  <c:v>3.6709214333600002</c:v>
                </c:pt>
                <c:pt idx="28431">
                  <c:v>3.6258589952400002</c:v>
                </c:pt>
                <c:pt idx="28432">
                  <c:v>3.65110680555</c:v>
                </c:pt>
                <c:pt idx="28433">
                  <c:v>3.60960134339</c:v>
                </c:pt>
                <c:pt idx="28434">
                  <c:v>3.6046059748300001</c:v>
                </c:pt>
                <c:pt idx="28435">
                  <c:v>3.45794048522</c:v>
                </c:pt>
                <c:pt idx="28436">
                  <c:v>3.1214736681000002</c:v>
                </c:pt>
                <c:pt idx="28437">
                  <c:v>3.0200981062199999</c:v>
                </c:pt>
                <c:pt idx="28438">
                  <c:v>3.0011015051299998</c:v>
                </c:pt>
                <c:pt idx="28439">
                  <c:v>2.9518788577600001</c:v>
                </c:pt>
                <c:pt idx="28440">
                  <c:v>2.7189079134899998</c:v>
                </c:pt>
                <c:pt idx="28441">
                  <c:v>2.6112566159399999</c:v>
                </c:pt>
                <c:pt idx="28442">
                  <c:v>2.5376095730400001</c:v>
                </c:pt>
                <c:pt idx="28443">
                  <c:v>2.49164245401</c:v>
                </c:pt>
                <c:pt idx="28444">
                  <c:v>2.5754381028900002</c:v>
                </c:pt>
                <c:pt idx="28445">
                  <c:v>2.6725764714100002</c:v>
                </c:pt>
                <c:pt idx="28446">
                  <c:v>2.7429889381199999</c:v>
                </c:pt>
                <c:pt idx="28447">
                  <c:v>2.8019126838999999</c:v>
                </c:pt>
                <c:pt idx="28448">
                  <c:v>2.85297938132</c:v>
                </c:pt>
                <c:pt idx="28449">
                  <c:v>2.8818974716999999</c:v>
                </c:pt>
                <c:pt idx="28450">
                  <c:v>2.93295403686</c:v>
                </c:pt>
                <c:pt idx="28451">
                  <c:v>3.0016413844200001</c:v>
                </c:pt>
                <c:pt idx="28452">
                  <c:v>3.05191024831</c:v>
                </c:pt>
                <c:pt idx="28453">
                  <c:v>3.1586775811600001</c:v>
                </c:pt>
                <c:pt idx="28454">
                  <c:v>3.2027319968299999</c:v>
                </c:pt>
                <c:pt idx="28455">
                  <c:v>3.2520747755400001</c:v>
                </c:pt>
                <c:pt idx="28456">
                  <c:v>3.2125879984500001</c:v>
                </c:pt>
                <c:pt idx="28457">
                  <c:v>3.15911825346</c:v>
                </c:pt>
                <c:pt idx="28458">
                  <c:v>3.1091461408600001</c:v>
                </c:pt>
                <c:pt idx="28459">
                  <c:v>3.1795682545599999</c:v>
                </c:pt>
                <c:pt idx="28460">
                  <c:v>3.32283614315</c:v>
                </c:pt>
                <c:pt idx="28461">
                  <c:v>3.5014102012700001</c:v>
                </c:pt>
                <c:pt idx="28462">
                  <c:v>3.6369814803299998</c:v>
                </c:pt>
                <c:pt idx="28463">
                  <c:v>3.7162752443299998</c:v>
                </c:pt>
                <c:pt idx="28464">
                  <c:v>3.7449700085600002</c:v>
                </c:pt>
                <c:pt idx="28465">
                  <c:v>3.8096434775699999</c:v>
                </c:pt>
                <c:pt idx="28466">
                  <c:v>3.7741378706200002</c:v>
                </c:pt>
                <c:pt idx="28467">
                  <c:v>3.6289107597500001</c:v>
                </c:pt>
                <c:pt idx="28468">
                  <c:v>3.5147025910099998</c:v>
                </c:pt>
                <c:pt idx="28469">
                  <c:v>3.4810615068800002</c:v>
                </c:pt>
                <c:pt idx="28470">
                  <c:v>3.4454922717500001</c:v>
                </c:pt>
                <c:pt idx="28471">
                  <c:v>3.4376521705599998</c:v>
                </c:pt>
                <c:pt idx="28472">
                  <c:v>3.4311709342499999</c:v>
                </c:pt>
                <c:pt idx="28473">
                  <c:v>3.4612154025900002</c:v>
                </c:pt>
                <c:pt idx="28474">
                  <c:v>3.4771958514899999</c:v>
                </c:pt>
                <c:pt idx="28475">
                  <c:v>3.46895436969</c:v>
                </c:pt>
                <c:pt idx="28476">
                  <c:v>3.47230768912</c:v>
                </c:pt>
                <c:pt idx="28477">
                  <c:v>3.3304632240799998</c:v>
                </c:pt>
                <c:pt idx="28478">
                  <c:v>3.2391330203700002</c:v>
                </c:pt>
                <c:pt idx="28479">
                  <c:v>3.2013852729500001</c:v>
                </c:pt>
                <c:pt idx="28480">
                  <c:v>3.3346667876499998</c:v>
                </c:pt>
                <c:pt idx="28481">
                  <c:v>3.2174724878199998</c:v>
                </c:pt>
                <c:pt idx="28482">
                  <c:v>3.0630865255100002</c:v>
                </c:pt>
                <c:pt idx="28483">
                  <c:v>3.02173905148</c:v>
                </c:pt>
                <c:pt idx="28484">
                  <c:v>2.8873590713600001</c:v>
                </c:pt>
                <c:pt idx="28485">
                  <c:v>2.5825337721200001</c:v>
                </c:pt>
                <c:pt idx="28486">
                  <c:v>2.3314993882500001</c:v>
                </c:pt>
                <c:pt idx="28487">
                  <c:v>2.0792598390900001</c:v>
                </c:pt>
                <c:pt idx="28488">
                  <c:v>1.85241485907</c:v>
                </c:pt>
                <c:pt idx="28489">
                  <c:v>1.59886157893</c:v>
                </c:pt>
                <c:pt idx="28490">
                  <c:v>1.4442880872999999</c:v>
                </c:pt>
                <c:pt idx="28491">
                  <c:v>1.3737562589000001</c:v>
                </c:pt>
                <c:pt idx="28492">
                  <c:v>1.38571873772</c:v>
                </c:pt>
                <c:pt idx="28493">
                  <c:v>1.5349918033900001</c:v>
                </c:pt>
                <c:pt idx="28494">
                  <c:v>1.66548329145</c:v>
                </c:pt>
                <c:pt idx="28495">
                  <c:v>1.6618384689000001</c:v>
                </c:pt>
                <c:pt idx="28496">
                  <c:v>1.57865123824</c:v>
                </c:pt>
                <c:pt idx="28497">
                  <c:v>1.61087479543</c:v>
                </c:pt>
                <c:pt idx="28498">
                  <c:v>1.7771945416599999</c:v>
                </c:pt>
                <c:pt idx="28499">
                  <c:v>1.88863600323</c:v>
                </c:pt>
                <c:pt idx="28500">
                  <c:v>2.0496402549399999</c:v>
                </c:pt>
                <c:pt idx="28501">
                  <c:v>2.3584404820699998</c:v>
                </c:pt>
                <c:pt idx="28502">
                  <c:v>2.53567916095</c:v>
                </c:pt>
                <c:pt idx="28503">
                  <c:v>2.5925452015000001</c:v>
                </c:pt>
                <c:pt idx="28504">
                  <c:v>2.6937723999299998</c:v>
                </c:pt>
                <c:pt idx="28505">
                  <c:v>2.8754918385699999</c:v>
                </c:pt>
                <c:pt idx="28506">
                  <c:v>2.8676815016099999</c:v>
                </c:pt>
                <c:pt idx="28507">
                  <c:v>2.7465952010599999</c:v>
                </c:pt>
                <c:pt idx="28508">
                  <c:v>2.4666629657299999</c:v>
                </c:pt>
                <c:pt idx="28509">
                  <c:v>2.1845448472100002</c:v>
                </c:pt>
                <c:pt idx="28510">
                  <c:v>1.64181957007</c:v>
                </c:pt>
                <c:pt idx="28511">
                  <c:v>1.13696965898</c:v>
                </c:pt>
                <c:pt idx="28512">
                  <c:v>0.99856096990300003</c:v>
                </c:pt>
                <c:pt idx="28513">
                  <c:v>1.1134571882099999</c:v>
                </c:pt>
                <c:pt idx="28514">
                  <c:v>1.0238799969400001</c:v>
                </c:pt>
                <c:pt idx="28515">
                  <c:v>1.0569963131</c:v>
                </c:pt>
                <c:pt idx="28516">
                  <c:v>1.1150695615499999</c:v>
                </c:pt>
                <c:pt idx="28517">
                  <c:v>1.1636023394899999</c:v>
                </c:pt>
                <c:pt idx="28518">
                  <c:v>1.1942463132500001</c:v>
                </c:pt>
                <c:pt idx="28519">
                  <c:v>1.41105732144</c:v>
                </c:pt>
                <c:pt idx="28520">
                  <c:v>1.5276882972700001</c:v>
                </c:pt>
                <c:pt idx="28521">
                  <c:v>1.6835982923199999</c:v>
                </c:pt>
                <c:pt idx="28522">
                  <c:v>1.6023268409</c:v>
                </c:pt>
                <c:pt idx="28523">
                  <c:v>1.7697039431099999</c:v>
                </c:pt>
                <c:pt idx="28524">
                  <c:v>1.64426998573</c:v>
                </c:pt>
                <c:pt idx="28525">
                  <c:v>1.60652472333</c:v>
                </c:pt>
                <c:pt idx="28526">
                  <c:v>1.6470111113399999</c:v>
                </c:pt>
                <c:pt idx="28527">
                  <c:v>1.6694064749499999</c:v>
                </c:pt>
                <c:pt idx="28528">
                  <c:v>1.72546444419</c:v>
                </c:pt>
                <c:pt idx="28529">
                  <c:v>1.79966411327</c:v>
                </c:pt>
                <c:pt idx="28530">
                  <c:v>1.9021386197400001</c:v>
                </c:pt>
                <c:pt idx="28531">
                  <c:v>2.0374459104699998</c:v>
                </c:pt>
                <c:pt idx="28532">
                  <c:v>1.9725575685000001</c:v>
                </c:pt>
                <c:pt idx="28533">
                  <c:v>1.8962046480700001</c:v>
                </c:pt>
                <c:pt idx="28534">
                  <c:v>1.8572365067100001</c:v>
                </c:pt>
                <c:pt idx="28535">
                  <c:v>1.8964383943100001</c:v>
                </c:pt>
                <c:pt idx="28536">
                  <c:v>1.90891740827</c:v>
                </c:pt>
                <c:pt idx="28537">
                  <c:v>1.8604599268999999</c:v>
                </c:pt>
                <c:pt idx="28538">
                  <c:v>1.8854696506699999</c:v>
                </c:pt>
                <c:pt idx="28539">
                  <c:v>1.9576810741399999</c:v>
                </c:pt>
                <c:pt idx="28540">
                  <c:v>2.07677635169</c:v>
                </c:pt>
                <c:pt idx="28541">
                  <c:v>2.0532754443400001</c:v>
                </c:pt>
                <c:pt idx="28542">
                  <c:v>2.0368221485700002</c:v>
                </c:pt>
                <c:pt idx="28543">
                  <c:v>2.2290236546500002</c:v>
                </c:pt>
                <c:pt idx="28544">
                  <c:v>3.1635995891699999</c:v>
                </c:pt>
                <c:pt idx="28545">
                  <c:v>3.45826205979</c:v>
                </c:pt>
                <c:pt idx="28546">
                  <c:v>3.7354254598600001</c:v>
                </c:pt>
                <c:pt idx="28547">
                  <c:v>3.8113340053</c:v>
                </c:pt>
                <c:pt idx="28548">
                  <c:v>3.8132197628600002</c:v>
                </c:pt>
                <c:pt idx="28549">
                  <c:v>3.6433106662100001</c:v>
                </c:pt>
                <c:pt idx="28550">
                  <c:v>3.5505411287299999</c:v>
                </c:pt>
                <c:pt idx="28551">
                  <c:v>3.3794053927999999</c:v>
                </c:pt>
                <c:pt idx="28552">
                  <c:v>3.0560204093399999</c:v>
                </c:pt>
                <c:pt idx="28553">
                  <c:v>2.78480490877</c:v>
                </c:pt>
                <c:pt idx="28554">
                  <c:v>2.6230826547000001</c:v>
                </c:pt>
                <c:pt idx="28555">
                  <c:v>2.6416310562400001</c:v>
                </c:pt>
                <c:pt idx="28556">
                  <c:v>3.03227923197</c:v>
                </c:pt>
                <c:pt idx="28557">
                  <c:v>3.6598123239799998</c:v>
                </c:pt>
                <c:pt idx="28558">
                  <c:v>3.7269074738899999</c:v>
                </c:pt>
                <c:pt idx="28559">
                  <c:v>3.8075252876899999</c:v>
                </c:pt>
                <c:pt idx="28560">
                  <c:v>3.8648672661800001</c:v>
                </c:pt>
                <c:pt idx="28561">
                  <c:v>4.0028170514800001</c:v>
                </c:pt>
                <c:pt idx="28562">
                  <c:v>4.1038528685399998</c:v>
                </c:pt>
                <c:pt idx="28563">
                  <c:v>4.2094698751399999</c:v>
                </c:pt>
                <c:pt idx="28564">
                  <c:v>4.2853412941400002</c:v>
                </c:pt>
                <c:pt idx="28565">
                  <c:v>4.3273267032799998</c:v>
                </c:pt>
                <c:pt idx="28566">
                  <c:v>4.2318423343099996</c:v>
                </c:pt>
                <c:pt idx="28567">
                  <c:v>4.0300888366600001</c:v>
                </c:pt>
                <c:pt idx="28568">
                  <c:v>3.9321336947500001</c:v>
                </c:pt>
                <c:pt idx="28569">
                  <c:v>3.8527473353200001</c:v>
                </c:pt>
                <c:pt idx="28570">
                  <c:v>3.4820606555400002</c:v>
                </c:pt>
                <c:pt idx="28571">
                  <c:v>3.3575084672100002</c:v>
                </c:pt>
                <c:pt idx="28572">
                  <c:v>3.0768943075199999</c:v>
                </c:pt>
                <c:pt idx="28573">
                  <c:v>2.6759116350499998</c:v>
                </c:pt>
                <c:pt idx="28574">
                  <c:v>2.4923328420600002</c:v>
                </c:pt>
                <c:pt idx="28575">
                  <c:v>2.4746402725399999</c:v>
                </c:pt>
                <c:pt idx="28576">
                  <c:v>2.5686235443199998</c:v>
                </c:pt>
                <c:pt idx="28577">
                  <c:v>2.7308023850100001</c:v>
                </c:pt>
                <c:pt idx="28578">
                  <c:v>2.7665233895900001</c:v>
                </c:pt>
                <c:pt idx="28579">
                  <c:v>2.6634410185699999</c:v>
                </c:pt>
                <c:pt idx="28580">
                  <c:v>2.5036135901900001</c:v>
                </c:pt>
                <c:pt idx="28581">
                  <c:v>2.1739890471700001</c:v>
                </c:pt>
                <c:pt idx="28582">
                  <c:v>1.99970812547</c:v>
                </c:pt>
                <c:pt idx="28583">
                  <c:v>1.84949268215</c:v>
                </c:pt>
                <c:pt idx="28584">
                  <c:v>1.59091687727</c:v>
                </c:pt>
                <c:pt idx="28585">
                  <c:v>1.2986398826300001</c:v>
                </c:pt>
                <c:pt idx="28586">
                  <c:v>1.33257489455</c:v>
                </c:pt>
                <c:pt idx="28587">
                  <c:v>1.3719331702899999</c:v>
                </c:pt>
                <c:pt idx="28588">
                  <c:v>1.2954250834000001</c:v>
                </c:pt>
                <c:pt idx="28589">
                  <c:v>1.27909254286</c:v>
                </c:pt>
                <c:pt idx="28590">
                  <c:v>1.23303598343</c:v>
                </c:pt>
                <c:pt idx="28591">
                  <c:v>1.27505002359</c:v>
                </c:pt>
                <c:pt idx="28592">
                  <c:v>1.3444612111300001</c:v>
                </c:pt>
                <c:pt idx="28593">
                  <c:v>1.4155981151399999</c:v>
                </c:pt>
                <c:pt idx="28594">
                  <c:v>1.55072225846</c:v>
                </c:pt>
                <c:pt idx="28595">
                  <c:v>1.80975250393</c:v>
                </c:pt>
                <c:pt idx="28596">
                  <c:v>1.9860089356999999</c:v>
                </c:pt>
                <c:pt idx="28597">
                  <c:v>2.0824398563500002</c:v>
                </c:pt>
                <c:pt idx="28598">
                  <c:v>1.9585999541300001</c:v>
                </c:pt>
                <c:pt idx="28599">
                  <c:v>1.95226474384</c:v>
                </c:pt>
                <c:pt idx="28600">
                  <c:v>2.0566151539000002</c:v>
                </c:pt>
                <c:pt idx="28601">
                  <c:v>1.9465489659999999</c:v>
                </c:pt>
                <c:pt idx="28602">
                  <c:v>1.8394606073099999</c:v>
                </c:pt>
                <c:pt idx="28603">
                  <c:v>1.7763314000799999</c:v>
                </c:pt>
                <c:pt idx="28604">
                  <c:v>1.5544628552599999</c:v>
                </c:pt>
                <c:pt idx="28605">
                  <c:v>1.4652863627499999</c:v>
                </c:pt>
                <c:pt idx="28606">
                  <c:v>1.3938424513100001</c:v>
                </c:pt>
                <c:pt idx="28607">
                  <c:v>1.18608185372</c:v>
                </c:pt>
                <c:pt idx="28608">
                  <c:v>1.3158101977200001</c:v>
                </c:pt>
                <c:pt idx="28609">
                  <c:v>1.3741399411099999</c:v>
                </c:pt>
                <c:pt idx="28610">
                  <c:v>1.34197796654</c:v>
                </c:pt>
                <c:pt idx="28611">
                  <c:v>1.7215749258899999</c:v>
                </c:pt>
                <c:pt idx="28612">
                  <c:v>2.4450970521499999</c:v>
                </c:pt>
                <c:pt idx="28613">
                  <c:v>2.7388093481400002</c:v>
                </c:pt>
                <c:pt idx="28614">
                  <c:v>3.8118890944200001</c:v>
                </c:pt>
                <c:pt idx="28615">
                  <c:v>4.0459093671900002</c:v>
                </c:pt>
                <c:pt idx="28616">
                  <c:v>3.8522234413600001</c:v>
                </c:pt>
                <c:pt idx="28617">
                  <c:v>3.77074946849</c:v>
                </c:pt>
                <c:pt idx="28618">
                  <c:v>3.7484593282400001</c:v>
                </c:pt>
                <c:pt idx="28619">
                  <c:v>3.6654296237000001</c:v>
                </c:pt>
                <c:pt idx="28620">
                  <c:v>3.66827244532</c:v>
                </c:pt>
                <c:pt idx="28621">
                  <c:v>3.7139262202799999</c:v>
                </c:pt>
                <c:pt idx="28622">
                  <c:v>3.6311308798700002</c:v>
                </c:pt>
                <c:pt idx="28623">
                  <c:v>3.5865875489599999</c:v>
                </c:pt>
                <c:pt idx="28624">
                  <c:v>3.5859780453500001</c:v>
                </c:pt>
                <c:pt idx="28625">
                  <c:v>3.5930954860000002</c:v>
                </c:pt>
                <c:pt idx="28626">
                  <c:v>3.4982420599499999</c:v>
                </c:pt>
                <c:pt idx="28627">
                  <c:v>3.5294009286099999</c:v>
                </c:pt>
                <c:pt idx="28628">
                  <c:v>3.08770884158</c:v>
                </c:pt>
                <c:pt idx="28629">
                  <c:v>2.6346183140899999</c:v>
                </c:pt>
                <c:pt idx="28630">
                  <c:v>2.3975756445299998</c:v>
                </c:pt>
                <c:pt idx="28631">
                  <c:v>2.4107576226799998</c:v>
                </c:pt>
                <c:pt idx="28632">
                  <c:v>2.8181598476700001</c:v>
                </c:pt>
                <c:pt idx="28633">
                  <c:v>2.5090163437799999</c:v>
                </c:pt>
                <c:pt idx="28634">
                  <c:v>2.2245315971699999</c:v>
                </c:pt>
                <c:pt idx="28635">
                  <c:v>2.1497228848000001</c:v>
                </c:pt>
                <c:pt idx="28636">
                  <c:v>2.7571894858900001</c:v>
                </c:pt>
                <c:pt idx="28637">
                  <c:v>2.8235357422999998</c:v>
                </c:pt>
                <c:pt idx="28638">
                  <c:v>2.8308523891699999</c:v>
                </c:pt>
                <c:pt idx="28639">
                  <c:v>2.8556622977599999</c:v>
                </c:pt>
                <c:pt idx="28640">
                  <c:v>3.1877424199200002</c:v>
                </c:pt>
                <c:pt idx="28641">
                  <c:v>3.2011511231499998</c:v>
                </c:pt>
                <c:pt idx="28642">
                  <c:v>3.22995686914</c:v>
                </c:pt>
                <c:pt idx="28643">
                  <c:v>3.1863576079699998</c:v>
                </c:pt>
                <c:pt idx="28644">
                  <c:v>3.1791926556600001</c:v>
                </c:pt>
                <c:pt idx="28645">
                  <c:v>3.0037953276199998</c:v>
                </c:pt>
                <c:pt idx="28646">
                  <c:v>2.85057309331</c:v>
                </c:pt>
                <c:pt idx="28647">
                  <c:v>2.7579117106900002</c:v>
                </c:pt>
                <c:pt idx="28648">
                  <c:v>2.7257879897200001</c:v>
                </c:pt>
                <c:pt idx="28649">
                  <c:v>2.5921881082199998</c:v>
                </c:pt>
                <c:pt idx="28650">
                  <c:v>2.6164361134899998</c:v>
                </c:pt>
                <c:pt idx="28651">
                  <c:v>2.5643317481499999</c:v>
                </c:pt>
                <c:pt idx="28652">
                  <c:v>2.38917127171</c:v>
                </c:pt>
                <c:pt idx="28653">
                  <c:v>2.2473294161499999</c:v>
                </c:pt>
                <c:pt idx="28654">
                  <c:v>2.1210052408700002</c:v>
                </c:pt>
                <c:pt idx="28655">
                  <c:v>1.85888179118</c:v>
                </c:pt>
                <c:pt idx="28656">
                  <c:v>1.6052440749100001</c:v>
                </c:pt>
                <c:pt idx="28657">
                  <c:v>1.39854524247</c:v>
                </c:pt>
                <c:pt idx="28658">
                  <c:v>1.5384864677700001</c:v>
                </c:pt>
                <c:pt idx="28659">
                  <c:v>1.54600665701</c:v>
                </c:pt>
                <c:pt idx="28660">
                  <c:v>1.33263267011</c:v>
                </c:pt>
                <c:pt idx="28661">
                  <c:v>1.2590076486399999</c:v>
                </c:pt>
                <c:pt idx="28662">
                  <c:v>1.25989319642</c:v>
                </c:pt>
                <c:pt idx="28663">
                  <c:v>1.47204111854</c:v>
                </c:pt>
                <c:pt idx="28664">
                  <c:v>1.7629176259599999</c:v>
                </c:pt>
                <c:pt idx="28665">
                  <c:v>1.6432876080800001</c:v>
                </c:pt>
                <c:pt idx="28666">
                  <c:v>1.59259131275</c:v>
                </c:pt>
                <c:pt idx="28667">
                  <c:v>1.7167036682600001</c:v>
                </c:pt>
                <c:pt idx="28668">
                  <c:v>1.8902718782000001</c:v>
                </c:pt>
                <c:pt idx="28669">
                  <c:v>1.94454701813</c:v>
                </c:pt>
                <c:pt idx="28670">
                  <c:v>2.04736103267</c:v>
                </c:pt>
                <c:pt idx="28671">
                  <c:v>2.0272000872699998</c:v>
                </c:pt>
                <c:pt idx="28672">
                  <c:v>2.04554989332</c:v>
                </c:pt>
                <c:pt idx="28673">
                  <c:v>2.0768814346400002</c:v>
                </c:pt>
                <c:pt idx="28674">
                  <c:v>2.21308511872</c:v>
                </c:pt>
                <c:pt idx="28675">
                  <c:v>2.34696302521</c:v>
                </c:pt>
                <c:pt idx="28676">
                  <c:v>2.52375282664</c:v>
                </c:pt>
                <c:pt idx="28677">
                  <c:v>2.23890406697</c:v>
                </c:pt>
                <c:pt idx="28678">
                  <c:v>1.8477590826200001</c:v>
                </c:pt>
                <c:pt idx="28679">
                  <c:v>1.6307244999199999</c:v>
                </c:pt>
                <c:pt idx="28680">
                  <c:v>1.6220797861</c:v>
                </c:pt>
                <c:pt idx="28681">
                  <c:v>1.4837780736399999</c:v>
                </c:pt>
                <c:pt idx="28682">
                  <c:v>1.3412707695099999</c:v>
                </c:pt>
                <c:pt idx="28683">
                  <c:v>1.47464994327</c:v>
                </c:pt>
                <c:pt idx="28684">
                  <c:v>1.7180476041799999</c:v>
                </c:pt>
                <c:pt idx="28685">
                  <c:v>2.2082486453699999</c:v>
                </c:pt>
                <c:pt idx="28686">
                  <c:v>2.3591727688900002</c:v>
                </c:pt>
                <c:pt idx="28687">
                  <c:v>2.5157744687200001</c:v>
                </c:pt>
                <c:pt idx="28688">
                  <c:v>2.6327142764200002</c:v>
                </c:pt>
                <c:pt idx="28689">
                  <c:v>2.5768579387599999</c:v>
                </c:pt>
                <c:pt idx="28690">
                  <c:v>2.34327498158</c:v>
                </c:pt>
                <c:pt idx="28691">
                  <c:v>2.4040861921599999</c:v>
                </c:pt>
                <c:pt idx="28692">
                  <c:v>2.5771068776799999</c:v>
                </c:pt>
                <c:pt idx="28693">
                  <c:v>2.7679953025400001</c:v>
                </c:pt>
                <c:pt idx="28694">
                  <c:v>3.1937252597099999</c:v>
                </c:pt>
                <c:pt idx="28695">
                  <c:v>3.6345909819300002</c:v>
                </c:pt>
                <c:pt idx="28696">
                  <c:v>3.6165785830899999</c:v>
                </c:pt>
                <c:pt idx="28697">
                  <c:v>3.7879693794999998</c:v>
                </c:pt>
                <c:pt idx="28698">
                  <c:v>4.0228094828999996</c:v>
                </c:pt>
                <c:pt idx="28699">
                  <c:v>4.22074561213</c:v>
                </c:pt>
                <c:pt idx="28700">
                  <c:v>4.2503970128899997</c:v>
                </c:pt>
                <c:pt idx="28701">
                  <c:v>4.1022720239500003</c:v>
                </c:pt>
                <c:pt idx="28702">
                  <c:v>4.3545572933200001</c:v>
                </c:pt>
                <c:pt idx="28703">
                  <c:v>4.7213527151500001</c:v>
                </c:pt>
                <c:pt idx="28704">
                  <c:v>4.4481857969899998</c:v>
                </c:pt>
                <c:pt idx="28705">
                  <c:v>3.7991281356100002</c:v>
                </c:pt>
                <c:pt idx="28706">
                  <c:v>3.6777067301400002</c:v>
                </c:pt>
                <c:pt idx="28707">
                  <c:v>3.78571949048</c:v>
                </c:pt>
                <c:pt idx="28708">
                  <c:v>4.6237788237300004</c:v>
                </c:pt>
                <c:pt idx="28709">
                  <c:v>5.2515943311699997</c:v>
                </c:pt>
                <c:pt idx="28710">
                  <c:v>5.6574120671900001</c:v>
                </c:pt>
                <c:pt idx="28711">
                  <c:v>5.7725412709799997</c:v>
                </c:pt>
                <c:pt idx="28712">
                  <c:v>5.8617397033199996</c:v>
                </c:pt>
                <c:pt idx="28713">
                  <c:v>5.8652652549599997</c:v>
                </c:pt>
                <c:pt idx="28714">
                  <c:v>5.8542060272100001</c:v>
                </c:pt>
                <c:pt idx="28715">
                  <c:v>5.8519107668399997</c:v>
                </c:pt>
                <c:pt idx="28716">
                  <c:v>5.7646475779299999</c:v>
                </c:pt>
                <c:pt idx="28717">
                  <c:v>5.6342401999699998</c:v>
                </c:pt>
                <c:pt idx="28718">
                  <c:v>5.5662197769699997</c:v>
                </c:pt>
                <c:pt idx="28719">
                  <c:v>5.5450939841100002</c:v>
                </c:pt>
                <c:pt idx="28720">
                  <c:v>5.5307488516200003</c:v>
                </c:pt>
                <c:pt idx="28721">
                  <c:v>5.5269700900399998</c:v>
                </c:pt>
                <c:pt idx="28722">
                  <c:v>5.4988215381599996</c:v>
                </c:pt>
                <c:pt idx="28723">
                  <c:v>5.5214355187599997</c:v>
                </c:pt>
                <c:pt idx="28724">
                  <c:v>5.3591699463899998</c:v>
                </c:pt>
                <c:pt idx="28725">
                  <c:v>5.2669122480299997</c:v>
                </c:pt>
                <c:pt idx="28726">
                  <c:v>4.9677570606500003</c:v>
                </c:pt>
                <c:pt idx="28727">
                  <c:v>5.2647291378899999</c:v>
                </c:pt>
                <c:pt idx="28728">
                  <c:v>5.3000143026000002</c:v>
                </c:pt>
                <c:pt idx="28729">
                  <c:v>5.7209262858500001</c:v>
                </c:pt>
                <c:pt idx="28730">
                  <c:v>6.1037978003999998</c:v>
                </c:pt>
                <c:pt idx="28731">
                  <c:v>6.2075761037200001</c:v>
                </c:pt>
                <c:pt idx="28732">
                  <c:v>6.1236170890299997</c:v>
                </c:pt>
                <c:pt idx="28733">
                  <c:v>5.92790975573</c:v>
                </c:pt>
                <c:pt idx="28734">
                  <c:v>5.75176253302</c:v>
                </c:pt>
                <c:pt idx="28735">
                  <c:v>5.6427698321099999</c:v>
                </c:pt>
                <c:pt idx="28736">
                  <c:v>5.4410272839999996</c:v>
                </c:pt>
                <c:pt idx="28737">
                  <c:v>5.1016568073100004</c:v>
                </c:pt>
                <c:pt idx="28738">
                  <c:v>4.9351553533099999</c:v>
                </c:pt>
                <c:pt idx="28739">
                  <c:v>4.8628940224499999</c:v>
                </c:pt>
                <c:pt idx="28740">
                  <c:v>5.1671462396100001</c:v>
                </c:pt>
                <c:pt idx="28741">
                  <c:v>5.73752004375</c:v>
                </c:pt>
                <c:pt idx="28742">
                  <c:v>5.90511538248</c:v>
                </c:pt>
                <c:pt idx="28743">
                  <c:v>5.5328892891099999</c:v>
                </c:pt>
                <c:pt idx="28744">
                  <c:v>5.45234538377</c:v>
                </c:pt>
                <c:pt idx="28745">
                  <c:v>5.5851910014700001</c:v>
                </c:pt>
                <c:pt idx="28746">
                  <c:v>6.0852153600000003</c:v>
                </c:pt>
                <c:pt idx="28747">
                  <c:v>6.3566419776999998</c:v>
                </c:pt>
                <c:pt idx="28748">
                  <c:v>6.5600382443500003</c:v>
                </c:pt>
                <c:pt idx="28749">
                  <c:v>6.7214509291300004</c:v>
                </c:pt>
                <c:pt idx="28750">
                  <c:v>6.60143342844</c:v>
                </c:pt>
                <c:pt idx="28751">
                  <c:v>6.4257134573399997</c:v>
                </c:pt>
                <c:pt idx="28752">
                  <c:v>6.5987951647100003</c:v>
                </c:pt>
                <c:pt idx="28753">
                  <c:v>6.6781474947000001</c:v>
                </c:pt>
                <c:pt idx="28754">
                  <c:v>6.4505039778200004</c:v>
                </c:pt>
                <c:pt idx="28755">
                  <c:v>6.2154620134699998</c:v>
                </c:pt>
                <c:pt idx="28756">
                  <c:v>5.7526398850399998</c:v>
                </c:pt>
                <c:pt idx="28757">
                  <c:v>5.7090508687800003</c:v>
                </c:pt>
                <c:pt idx="28758">
                  <c:v>5.8272213202099996</c:v>
                </c:pt>
                <c:pt idx="28759">
                  <c:v>5.6999199456199996</c:v>
                </c:pt>
                <c:pt idx="28760">
                  <c:v>5.03225870202</c:v>
                </c:pt>
                <c:pt idx="28761">
                  <c:v>5.0693802318600003</c:v>
                </c:pt>
                <c:pt idx="28762">
                  <c:v>5.0756630965099996</c:v>
                </c:pt>
                <c:pt idx="28763">
                  <c:v>5.2977896080500004</c:v>
                </c:pt>
                <c:pt idx="28764">
                  <c:v>5.4305942872299999</c:v>
                </c:pt>
                <c:pt idx="28765">
                  <c:v>5.5177019213899996</c:v>
                </c:pt>
                <c:pt idx="28766">
                  <c:v>5.7853102423499996</c:v>
                </c:pt>
                <c:pt idx="28767">
                  <c:v>6.0143756454700004</c:v>
                </c:pt>
                <c:pt idx="28768">
                  <c:v>5.9178519662199998</c:v>
                </c:pt>
                <c:pt idx="28769">
                  <c:v>5.8439524925499997</c:v>
                </c:pt>
                <c:pt idx="28770">
                  <c:v>5.6220286026300004</c:v>
                </c:pt>
                <c:pt idx="28771">
                  <c:v>5.3138798248799999</c:v>
                </c:pt>
                <c:pt idx="28772">
                  <c:v>5.0697916561799996</c:v>
                </c:pt>
                <c:pt idx="28773">
                  <c:v>4.9838351728000001</c:v>
                </c:pt>
                <c:pt idx="28774">
                  <c:v>4.9584669052399999</c:v>
                </c:pt>
                <c:pt idx="28775">
                  <c:v>4.95145728483</c:v>
                </c:pt>
                <c:pt idx="28776">
                  <c:v>5.0303745950899996</c:v>
                </c:pt>
                <c:pt idx="28777">
                  <c:v>4.8824007278300003</c:v>
                </c:pt>
                <c:pt idx="28778">
                  <c:v>4.8405811207299996</c:v>
                </c:pt>
                <c:pt idx="28779">
                  <c:v>4.7634243617800003</c:v>
                </c:pt>
                <c:pt idx="28780">
                  <c:v>4.7242276703100003</c:v>
                </c:pt>
                <c:pt idx="28781">
                  <c:v>4.6556160561800004</c:v>
                </c:pt>
                <c:pt idx="28782">
                  <c:v>4.5843377050600003</c:v>
                </c:pt>
                <c:pt idx="28783">
                  <c:v>4.5878475561999998</c:v>
                </c:pt>
                <c:pt idx="28784">
                  <c:v>4.5474602518399996</c:v>
                </c:pt>
                <c:pt idx="28785">
                  <c:v>4.5143395112000002</c:v>
                </c:pt>
                <c:pt idx="28786">
                  <c:v>4.6131067596699999</c:v>
                </c:pt>
                <c:pt idx="28787">
                  <c:v>4.5848433573899996</c:v>
                </c:pt>
                <c:pt idx="28788">
                  <c:v>4.6757778661299998</c:v>
                </c:pt>
                <c:pt idx="28789">
                  <c:v>4.6165533131399998</c:v>
                </c:pt>
                <c:pt idx="28790">
                  <c:v>4.4579638316299999</c:v>
                </c:pt>
                <c:pt idx="28791">
                  <c:v>4.4188930414199996</c:v>
                </c:pt>
                <c:pt idx="28792">
                  <c:v>4.5148286122599997</c:v>
                </c:pt>
                <c:pt idx="28793">
                  <c:v>4.4901584506200001</c:v>
                </c:pt>
                <c:pt idx="28794">
                  <c:v>4.3662625099700003</c:v>
                </c:pt>
                <c:pt idx="28795">
                  <c:v>4.4301416150700001</c:v>
                </c:pt>
                <c:pt idx="28796">
                  <c:v>4.4813649065099996</c:v>
                </c:pt>
                <c:pt idx="28797">
                  <c:v>4.5875525671100004</c:v>
                </c:pt>
                <c:pt idx="28798">
                  <c:v>4.4770657727499996</c:v>
                </c:pt>
                <c:pt idx="28799">
                  <c:v>4.30243525736</c:v>
                </c:pt>
                <c:pt idx="28800">
                  <c:v>4.1181316796500003</c:v>
                </c:pt>
                <c:pt idx="28801">
                  <c:v>3.9141137981099998</c:v>
                </c:pt>
                <c:pt idx="28802">
                  <c:v>3.7469325697999998</c:v>
                </c:pt>
                <c:pt idx="28803">
                  <c:v>3.65451859135</c:v>
                </c:pt>
                <c:pt idx="28804">
                  <c:v>3.5690274158899999</c:v>
                </c:pt>
                <c:pt idx="28805">
                  <c:v>3.55704657835</c:v>
                </c:pt>
                <c:pt idx="28806">
                  <c:v>3.6856711830700002</c:v>
                </c:pt>
                <c:pt idx="28807">
                  <c:v>3.8303047702100002</c:v>
                </c:pt>
                <c:pt idx="28808">
                  <c:v>3.9516193963099999</c:v>
                </c:pt>
                <c:pt idx="28809">
                  <c:v>4.0145806142599998</c:v>
                </c:pt>
                <c:pt idx="28810">
                  <c:v>4.0775013099499997</c:v>
                </c:pt>
                <c:pt idx="28811">
                  <c:v>4.2066089191999998</c:v>
                </c:pt>
                <c:pt idx="28812">
                  <c:v>4.30663834927</c:v>
                </c:pt>
                <c:pt idx="28813">
                  <c:v>4.3418421608699997</c:v>
                </c:pt>
                <c:pt idx="28814">
                  <c:v>4.31704215268</c:v>
                </c:pt>
                <c:pt idx="28815">
                  <c:v>4.3955248230099997</c:v>
                </c:pt>
                <c:pt idx="28816">
                  <c:v>4.5385069225299999</c:v>
                </c:pt>
                <c:pt idx="28817">
                  <c:v>4.49949737738</c:v>
                </c:pt>
                <c:pt idx="28818">
                  <c:v>4.5759193482700002</c:v>
                </c:pt>
                <c:pt idx="28819">
                  <c:v>4.5135436100300002</c:v>
                </c:pt>
                <c:pt idx="28820">
                  <c:v>4.2051292731199998</c:v>
                </c:pt>
                <c:pt idx="28821">
                  <c:v>3.9603199735499999</c:v>
                </c:pt>
                <c:pt idx="28822">
                  <c:v>3.92734509329</c:v>
                </c:pt>
                <c:pt idx="28823">
                  <c:v>3.75058459705</c:v>
                </c:pt>
                <c:pt idx="28824">
                  <c:v>3.5428097423199998</c:v>
                </c:pt>
                <c:pt idx="28825">
                  <c:v>3.4056622057700001</c:v>
                </c:pt>
                <c:pt idx="28826">
                  <c:v>3.52940864225</c:v>
                </c:pt>
                <c:pt idx="28827">
                  <c:v>3.7270938089699999</c:v>
                </c:pt>
                <c:pt idx="28828">
                  <c:v>3.7174838383700002</c:v>
                </c:pt>
                <c:pt idx="28829">
                  <c:v>3.84274565164</c:v>
                </c:pt>
                <c:pt idx="28830">
                  <c:v>4.0465062791399999</c:v>
                </c:pt>
                <c:pt idx="28831">
                  <c:v>4.3246465577200004</c:v>
                </c:pt>
                <c:pt idx="28832">
                  <c:v>4.4606258467800002</c:v>
                </c:pt>
                <c:pt idx="28833">
                  <c:v>4.5788361436800002</c:v>
                </c:pt>
                <c:pt idx="28834">
                  <c:v>4.6702927263599996</c:v>
                </c:pt>
                <c:pt idx="28835">
                  <c:v>4.7018242150600003</c:v>
                </c:pt>
                <c:pt idx="28836">
                  <c:v>4.7020626339599998</c:v>
                </c:pt>
                <c:pt idx="28837">
                  <c:v>4.7329116317600004</c:v>
                </c:pt>
                <c:pt idx="28838">
                  <c:v>4.7741620538599996</c:v>
                </c:pt>
                <c:pt idx="28839">
                  <c:v>4.8698439069899999</c:v>
                </c:pt>
                <c:pt idx="28840">
                  <c:v>4.9523654861199997</c:v>
                </c:pt>
                <c:pt idx="28841">
                  <c:v>4.9743752722599996</c:v>
                </c:pt>
                <c:pt idx="28842">
                  <c:v>4.91543089422</c:v>
                </c:pt>
                <c:pt idx="28843">
                  <c:v>4.8707536022499998</c:v>
                </c:pt>
                <c:pt idx="28844">
                  <c:v>4.8294394027100003</c:v>
                </c:pt>
                <c:pt idx="28845">
                  <c:v>4.7770122169700002</c:v>
                </c:pt>
                <c:pt idx="28846">
                  <c:v>4.8153970797100003</c:v>
                </c:pt>
                <c:pt idx="28847">
                  <c:v>4.9655266044399999</c:v>
                </c:pt>
                <c:pt idx="28848">
                  <c:v>5.5485060265700001</c:v>
                </c:pt>
                <c:pt idx="28849">
                  <c:v>6.15523171258</c:v>
                </c:pt>
                <c:pt idx="28850">
                  <c:v>5.9812085865900002</c:v>
                </c:pt>
                <c:pt idx="28851">
                  <c:v>5.4072808641199996</c:v>
                </c:pt>
                <c:pt idx="28852">
                  <c:v>4.2259529961700002</c:v>
                </c:pt>
                <c:pt idx="28853">
                  <c:v>4.1050126248499996</c:v>
                </c:pt>
                <c:pt idx="28854">
                  <c:v>4.19988190769</c:v>
                </c:pt>
                <c:pt idx="28855">
                  <c:v>4.1370482796700001</c:v>
                </c:pt>
                <c:pt idx="28856">
                  <c:v>4.1334839856099999</c:v>
                </c:pt>
                <c:pt idx="28857">
                  <c:v>4.0827527370099999</c:v>
                </c:pt>
                <c:pt idx="28858">
                  <c:v>3.9613152309099999</c:v>
                </c:pt>
                <c:pt idx="28859">
                  <c:v>3.9552231557500002</c:v>
                </c:pt>
                <c:pt idx="28860">
                  <c:v>4.0261104037699997</c:v>
                </c:pt>
                <c:pt idx="28861">
                  <c:v>4.1702547278599997</c:v>
                </c:pt>
                <c:pt idx="28862">
                  <c:v>4.3638358457299997</c:v>
                </c:pt>
                <c:pt idx="28863">
                  <c:v>4.4220956759199996</c:v>
                </c:pt>
                <c:pt idx="28864">
                  <c:v>4.4710405024100002</c:v>
                </c:pt>
                <c:pt idx="28865">
                  <c:v>4.5021337536499999</c:v>
                </c:pt>
                <c:pt idx="28866">
                  <c:v>4.4604577795999996</c:v>
                </c:pt>
                <c:pt idx="28867">
                  <c:v>3.9854927090699999</c:v>
                </c:pt>
                <c:pt idx="28868">
                  <c:v>3.4862911143900002</c:v>
                </c:pt>
                <c:pt idx="28869">
                  <c:v>3.2748654301600002</c:v>
                </c:pt>
                <c:pt idx="28870">
                  <c:v>3.04767572035</c:v>
                </c:pt>
                <c:pt idx="28871">
                  <c:v>2.86920088828</c:v>
                </c:pt>
                <c:pt idx="28872">
                  <c:v>3.2103529114799998</c:v>
                </c:pt>
                <c:pt idx="28873">
                  <c:v>3.4927871512499999</c:v>
                </c:pt>
                <c:pt idx="28874">
                  <c:v>3.8510356360400002</c:v>
                </c:pt>
                <c:pt idx="28875">
                  <c:v>4.1621973826399996</c:v>
                </c:pt>
                <c:pt idx="28876">
                  <c:v>4.5353748843200004</c:v>
                </c:pt>
                <c:pt idx="28877">
                  <c:v>5.10137153274</c:v>
                </c:pt>
                <c:pt idx="28878">
                  <c:v>5.4738318706599998</c:v>
                </c:pt>
                <c:pt idx="28879">
                  <c:v>5.8994737977999998</c:v>
                </c:pt>
                <c:pt idx="28880">
                  <c:v>5.9699300913800002</c:v>
                </c:pt>
                <c:pt idx="28881">
                  <c:v>6.3769267307900002</c:v>
                </c:pt>
                <c:pt idx="28882">
                  <c:v>8.2002447927399995</c:v>
                </c:pt>
                <c:pt idx="28883">
                  <c:v>8.5648585834900004</c:v>
                </c:pt>
                <c:pt idx="28884">
                  <c:v>7.0064567995199996</c:v>
                </c:pt>
                <c:pt idx="28885">
                  <c:v>6.30638105326</c:v>
                </c:pt>
                <c:pt idx="28886">
                  <c:v>5.4848947379600004</c:v>
                </c:pt>
                <c:pt idx="28887">
                  <c:v>4.7223249669499996</c:v>
                </c:pt>
                <c:pt idx="28888">
                  <c:v>4.4826155444599998</c:v>
                </c:pt>
                <c:pt idx="28889">
                  <c:v>4.41816235769</c:v>
                </c:pt>
                <c:pt idx="28890">
                  <c:v>4.2143153460100002</c:v>
                </c:pt>
                <c:pt idx="28891">
                  <c:v>4.1954609682999999</c:v>
                </c:pt>
                <c:pt idx="28892">
                  <c:v>4.0021033101299999</c:v>
                </c:pt>
                <c:pt idx="28893">
                  <c:v>3.5881838780800002</c:v>
                </c:pt>
                <c:pt idx="28894">
                  <c:v>3.46008955379</c:v>
                </c:pt>
                <c:pt idx="28895">
                  <c:v>3.5113086213</c:v>
                </c:pt>
                <c:pt idx="28896">
                  <c:v>3.5697594424700001</c:v>
                </c:pt>
                <c:pt idx="28897">
                  <c:v>3.6749798234200002</c:v>
                </c:pt>
                <c:pt idx="28898">
                  <c:v>4.0543423830499998</c:v>
                </c:pt>
                <c:pt idx="28899">
                  <c:v>3.9271621044099998</c:v>
                </c:pt>
                <c:pt idx="28900">
                  <c:v>3.8872994010099999</c:v>
                </c:pt>
                <c:pt idx="28901">
                  <c:v>4.0183741794900003</c:v>
                </c:pt>
                <c:pt idx="28902">
                  <c:v>4.2658483702199996</c:v>
                </c:pt>
                <c:pt idx="28903">
                  <c:v>4.2815273957300004</c:v>
                </c:pt>
                <c:pt idx="28904">
                  <c:v>4.14044461688</c:v>
                </c:pt>
                <c:pt idx="28905">
                  <c:v>4.0104532107599997</c:v>
                </c:pt>
                <c:pt idx="28906">
                  <c:v>4.2063134984600001</c:v>
                </c:pt>
                <c:pt idx="28907">
                  <c:v>4.4402736235200004</c:v>
                </c:pt>
                <c:pt idx="28908">
                  <c:v>4.6167361299899996</c:v>
                </c:pt>
                <c:pt idx="28909">
                  <c:v>4.7328996611200003</c:v>
                </c:pt>
                <c:pt idx="28910">
                  <c:v>4.8584139327200004</c:v>
                </c:pt>
                <c:pt idx="28911">
                  <c:v>4.99362977988</c:v>
                </c:pt>
                <c:pt idx="28912">
                  <c:v>5.16542173797</c:v>
                </c:pt>
                <c:pt idx="28913">
                  <c:v>5.2854957059699998</c:v>
                </c:pt>
                <c:pt idx="28914">
                  <c:v>5.3398972663200004</c:v>
                </c:pt>
                <c:pt idx="28915">
                  <c:v>5.5876070171499999</c:v>
                </c:pt>
                <c:pt idx="28916">
                  <c:v>5.7140797948299999</c:v>
                </c:pt>
                <c:pt idx="28917">
                  <c:v>5.6008423562700003</c:v>
                </c:pt>
                <c:pt idx="28918">
                  <c:v>4.6197973453200003</c:v>
                </c:pt>
                <c:pt idx="28919">
                  <c:v>4.0476337493300001</c:v>
                </c:pt>
                <c:pt idx="28920">
                  <c:v>2.8240968021500001</c:v>
                </c:pt>
                <c:pt idx="28921">
                  <c:v>1.6656999299399999</c:v>
                </c:pt>
                <c:pt idx="28922">
                  <c:v>1.26138562252</c:v>
                </c:pt>
                <c:pt idx="28923">
                  <c:v>1.08232318891</c:v>
                </c:pt>
                <c:pt idx="28924">
                  <c:v>1.2814024151200001</c:v>
                </c:pt>
                <c:pt idx="28925">
                  <c:v>2.2901978623299999</c:v>
                </c:pt>
                <c:pt idx="28926">
                  <c:v>2.8387564436299999</c:v>
                </c:pt>
                <c:pt idx="28927">
                  <c:v>2.9024237310099998</c:v>
                </c:pt>
                <c:pt idx="28928">
                  <c:v>3.0166396253699999</c:v>
                </c:pt>
                <c:pt idx="28929">
                  <c:v>3.01540331118</c:v>
                </c:pt>
                <c:pt idx="28930">
                  <c:v>2.9637868102999998</c:v>
                </c:pt>
                <c:pt idx="28931">
                  <c:v>3.0336088390399998</c:v>
                </c:pt>
                <c:pt idx="28932">
                  <c:v>3.1779575014399999</c:v>
                </c:pt>
                <c:pt idx="28933">
                  <c:v>3.2093365346699998</c:v>
                </c:pt>
                <c:pt idx="28934">
                  <c:v>3.2009488789999998</c:v>
                </c:pt>
                <c:pt idx="28935">
                  <c:v>3.2511663685399999</c:v>
                </c:pt>
                <c:pt idx="28936">
                  <c:v>3.3247879866900001</c:v>
                </c:pt>
                <c:pt idx="28937">
                  <c:v>3.3474675994199998</c:v>
                </c:pt>
                <c:pt idx="28938">
                  <c:v>3.28179632767</c:v>
                </c:pt>
                <c:pt idx="28939">
                  <c:v>3.1277501232899998</c:v>
                </c:pt>
                <c:pt idx="28940">
                  <c:v>2.6822382994699998</c:v>
                </c:pt>
                <c:pt idx="28941">
                  <c:v>1.96768008247</c:v>
                </c:pt>
                <c:pt idx="28942">
                  <c:v>1.8137238289099999</c:v>
                </c:pt>
                <c:pt idx="28943">
                  <c:v>1.71334351444</c:v>
                </c:pt>
                <c:pt idx="28944">
                  <c:v>1.57868998789</c:v>
                </c:pt>
                <c:pt idx="28945">
                  <c:v>1.4329201252299999</c:v>
                </c:pt>
                <c:pt idx="28946">
                  <c:v>1.4234658622</c:v>
                </c:pt>
                <c:pt idx="28947">
                  <c:v>1.4822030933000001</c:v>
                </c:pt>
                <c:pt idx="28948">
                  <c:v>1.5415537027399999</c:v>
                </c:pt>
                <c:pt idx="28949">
                  <c:v>1.7415094687899999</c:v>
                </c:pt>
                <c:pt idx="28950">
                  <c:v>1.83858033093</c:v>
                </c:pt>
                <c:pt idx="28951">
                  <c:v>1.9512562714999999</c:v>
                </c:pt>
                <c:pt idx="28952">
                  <c:v>1.96357881831</c:v>
                </c:pt>
                <c:pt idx="28953">
                  <c:v>2.0957877275299999</c:v>
                </c:pt>
                <c:pt idx="28954">
                  <c:v>2.4275922410400002</c:v>
                </c:pt>
                <c:pt idx="28955">
                  <c:v>2.96267348171</c:v>
                </c:pt>
                <c:pt idx="28956">
                  <c:v>3.0112817567299999</c:v>
                </c:pt>
                <c:pt idx="28957">
                  <c:v>2.8919842740399999</c:v>
                </c:pt>
                <c:pt idx="28958">
                  <c:v>2.6226301742399998</c:v>
                </c:pt>
                <c:pt idx="28959">
                  <c:v>2.5090272917599998</c:v>
                </c:pt>
                <c:pt idx="28960">
                  <c:v>2.59525966588</c:v>
                </c:pt>
                <c:pt idx="28961">
                  <c:v>2.3845505487400001</c:v>
                </c:pt>
                <c:pt idx="28962">
                  <c:v>2.3530675078200001</c:v>
                </c:pt>
                <c:pt idx="28963">
                  <c:v>2.1799277776200001</c:v>
                </c:pt>
                <c:pt idx="28964">
                  <c:v>2.0339382727399999</c:v>
                </c:pt>
                <c:pt idx="28965">
                  <c:v>1.7824048622099999</c:v>
                </c:pt>
                <c:pt idx="28966">
                  <c:v>1.55387692805</c:v>
                </c:pt>
                <c:pt idx="28967">
                  <c:v>1.5071494492099999</c:v>
                </c:pt>
                <c:pt idx="28968">
                  <c:v>1.4521722564999999</c:v>
                </c:pt>
                <c:pt idx="28969">
                  <c:v>1.3939597077500001</c:v>
                </c:pt>
                <c:pt idx="28970">
                  <c:v>1.7238897559199999</c:v>
                </c:pt>
                <c:pt idx="28971">
                  <c:v>1.7391594969299999</c:v>
                </c:pt>
                <c:pt idx="28972">
                  <c:v>1.78122722164</c:v>
                </c:pt>
                <c:pt idx="28973">
                  <c:v>2.0339315995399998</c:v>
                </c:pt>
                <c:pt idx="28974">
                  <c:v>2.3907551205700002</c:v>
                </c:pt>
                <c:pt idx="28975">
                  <c:v>2.3334969759900002</c:v>
                </c:pt>
                <c:pt idx="28976">
                  <c:v>2.2968128052500001</c:v>
                </c:pt>
                <c:pt idx="28977">
                  <c:v>2.1638883569699998</c:v>
                </c:pt>
                <c:pt idx="28978">
                  <c:v>2.1760261235899998</c:v>
                </c:pt>
                <c:pt idx="28979">
                  <c:v>2.1374450470599999</c:v>
                </c:pt>
                <c:pt idx="28980">
                  <c:v>2.1845444591500001</c:v>
                </c:pt>
                <c:pt idx="28981">
                  <c:v>2.2771432424800002</c:v>
                </c:pt>
                <c:pt idx="28982">
                  <c:v>2.43078294712</c:v>
                </c:pt>
                <c:pt idx="28983">
                  <c:v>2.6035689450400001</c:v>
                </c:pt>
                <c:pt idx="28984">
                  <c:v>2.7462971833499998</c:v>
                </c:pt>
                <c:pt idx="28985">
                  <c:v>2.9113040217199999</c:v>
                </c:pt>
                <c:pt idx="28986">
                  <c:v>3.04776080244</c:v>
                </c:pt>
                <c:pt idx="28987">
                  <c:v>3.0846903082999999</c:v>
                </c:pt>
                <c:pt idx="28988">
                  <c:v>3.6789691763699999</c:v>
                </c:pt>
                <c:pt idx="28989">
                  <c:v>4.2708762832999998</c:v>
                </c:pt>
                <c:pt idx="28990">
                  <c:v>4.3965307890899998</c:v>
                </c:pt>
                <c:pt idx="28991">
                  <c:v>5.5159074713800003</c:v>
                </c:pt>
                <c:pt idx="28992">
                  <c:v>6.2456729193099996</c:v>
                </c:pt>
                <c:pt idx="28993">
                  <c:v>6.7076264231799998</c:v>
                </c:pt>
                <c:pt idx="28994">
                  <c:v>6.3063327632100004</c:v>
                </c:pt>
                <c:pt idx="28995">
                  <c:v>5.7364285530299997</c:v>
                </c:pt>
                <c:pt idx="28996">
                  <c:v>5.8837342386999998</c:v>
                </c:pt>
                <c:pt idx="28997">
                  <c:v>6.1286031033699997</c:v>
                </c:pt>
                <c:pt idx="28998">
                  <c:v>6.06041464674</c:v>
                </c:pt>
                <c:pt idx="28999">
                  <c:v>6.1224759642600004</c:v>
                </c:pt>
                <c:pt idx="29000">
                  <c:v>6.1902775413800004</c:v>
                </c:pt>
                <c:pt idx="29001">
                  <c:v>6.1356317049699998</c:v>
                </c:pt>
                <c:pt idx="29002">
                  <c:v>6.1404503636600003</c:v>
                </c:pt>
                <c:pt idx="29003">
                  <c:v>6.02644406841</c:v>
                </c:pt>
                <c:pt idx="29004">
                  <c:v>5.8715005768999999</c:v>
                </c:pt>
                <c:pt idx="29005">
                  <c:v>5.5766383821999996</c:v>
                </c:pt>
                <c:pt idx="29006">
                  <c:v>5.3800273082899999</c:v>
                </c:pt>
                <c:pt idx="29007">
                  <c:v>5.3902835272500003</c:v>
                </c:pt>
                <c:pt idx="29008">
                  <c:v>5.3199474197900001</c:v>
                </c:pt>
                <c:pt idx="29009">
                  <c:v>5.0338084301899997</c:v>
                </c:pt>
                <c:pt idx="29010">
                  <c:v>4.7625891810200001</c:v>
                </c:pt>
                <c:pt idx="29011">
                  <c:v>4.3777911930800002</c:v>
                </c:pt>
                <c:pt idx="29012">
                  <c:v>4.1152700919700003</c:v>
                </c:pt>
                <c:pt idx="29013">
                  <c:v>4.02802370678</c:v>
                </c:pt>
                <c:pt idx="29014">
                  <c:v>3.5814276998899999</c:v>
                </c:pt>
                <c:pt idx="29015">
                  <c:v>3.1598359888899998</c:v>
                </c:pt>
                <c:pt idx="29016">
                  <c:v>3.0756724438799998</c:v>
                </c:pt>
                <c:pt idx="29017">
                  <c:v>3.1325838241400001</c:v>
                </c:pt>
                <c:pt idx="29018">
                  <c:v>3.1831293542900001</c:v>
                </c:pt>
                <c:pt idx="29019">
                  <c:v>3.2741997061200001</c:v>
                </c:pt>
                <c:pt idx="29020">
                  <c:v>3.4348401935399999</c:v>
                </c:pt>
                <c:pt idx="29021">
                  <c:v>3.7329261544799999</c:v>
                </c:pt>
                <c:pt idx="29022">
                  <c:v>3.8223437100800002</c:v>
                </c:pt>
                <c:pt idx="29023">
                  <c:v>3.7981527828199999</c:v>
                </c:pt>
                <c:pt idx="29024">
                  <c:v>3.7488523548699999</c:v>
                </c:pt>
                <c:pt idx="29025">
                  <c:v>4.4144545278500003</c:v>
                </c:pt>
                <c:pt idx="29026">
                  <c:v>5.2698306994599999</c:v>
                </c:pt>
                <c:pt idx="29027">
                  <c:v>5.4750160586299996</c:v>
                </c:pt>
                <c:pt idx="29028">
                  <c:v>5.77343254085</c:v>
                </c:pt>
                <c:pt idx="29029">
                  <c:v>5.94127845597</c:v>
                </c:pt>
                <c:pt idx="29030">
                  <c:v>6.3608579785200003</c:v>
                </c:pt>
                <c:pt idx="29031">
                  <c:v>6.4507450210900004</c:v>
                </c:pt>
                <c:pt idx="29032">
                  <c:v>6.3442509619600003</c:v>
                </c:pt>
                <c:pt idx="29033">
                  <c:v>5.8542222328799998</c:v>
                </c:pt>
                <c:pt idx="29034">
                  <c:v>5.5220822354500001</c:v>
                </c:pt>
                <c:pt idx="29035">
                  <c:v>5.72575646642</c:v>
                </c:pt>
                <c:pt idx="29036">
                  <c:v>5.5074019297400003</c:v>
                </c:pt>
                <c:pt idx="29037">
                  <c:v>5.0552582400799997</c:v>
                </c:pt>
                <c:pt idx="29038">
                  <c:v>4.3803505850700004</c:v>
                </c:pt>
                <c:pt idx="29039">
                  <c:v>3.0802319211400002</c:v>
                </c:pt>
                <c:pt idx="29040">
                  <c:v>2.39509544079</c:v>
                </c:pt>
                <c:pt idx="29041">
                  <c:v>2.3317305501900001</c:v>
                </c:pt>
                <c:pt idx="29042">
                  <c:v>2.2269554634199999</c:v>
                </c:pt>
                <c:pt idx="29043">
                  <c:v>2.2675162124799999</c:v>
                </c:pt>
                <c:pt idx="29044">
                  <c:v>2.2300747027600001</c:v>
                </c:pt>
                <c:pt idx="29045">
                  <c:v>2.45454641757</c:v>
                </c:pt>
                <c:pt idx="29046">
                  <c:v>2.9058440623499999</c:v>
                </c:pt>
                <c:pt idx="29047">
                  <c:v>3.2506902273899998</c:v>
                </c:pt>
                <c:pt idx="29048">
                  <c:v>3.3414696616000001</c:v>
                </c:pt>
                <c:pt idx="29049">
                  <c:v>3.4035467177799998</c:v>
                </c:pt>
                <c:pt idx="29050">
                  <c:v>3.6131019502699999</c:v>
                </c:pt>
                <c:pt idx="29051">
                  <c:v>3.8201317380500002</c:v>
                </c:pt>
                <c:pt idx="29052">
                  <c:v>3.89671328821</c:v>
                </c:pt>
                <c:pt idx="29053">
                  <c:v>3.8774925195300001</c:v>
                </c:pt>
                <c:pt idx="29054">
                  <c:v>3.8442590621199999</c:v>
                </c:pt>
                <c:pt idx="29055">
                  <c:v>3.8606854307199998</c:v>
                </c:pt>
                <c:pt idx="29056">
                  <c:v>3.9276462527599998</c:v>
                </c:pt>
                <c:pt idx="29057">
                  <c:v>3.8651305102000002</c:v>
                </c:pt>
                <c:pt idx="29058">
                  <c:v>3.7331933894399998</c:v>
                </c:pt>
                <c:pt idx="29059">
                  <c:v>3.5487284037700002</c:v>
                </c:pt>
                <c:pt idx="29060">
                  <c:v>3.1615554592100001</c:v>
                </c:pt>
                <c:pt idx="29061">
                  <c:v>2.87177213386</c:v>
                </c:pt>
                <c:pt idx="29062">
                  <c:v>3.16643186106</c:v>
                </c:pt>
                <c:pt idx="29063">
                  <c:v>4.3500151629700001</c:v>
                </c:pt>
                <c:pt idx="29064">
                  <c:v>4.8802849557499997</c:v>
                </c:pt>
                <c:pt idx="29065">
                  <c:v>5.53687434233</c:v>
                </c:pt>
                <c:pt idx="29066">
                  <c:v>5.9726773424099999</c:v>
                </c:pt>
                <c:pt idx="29067">
                  <c:v>6.4588885640000004</c:v>
                </c:pt>
                <c:pt idx="29068">
                  <c:v>7.0457470639900004</c:v>
                </c:pt>
                <c:pt idx="29069">
                  <c:v>7.2242353056999997</c:v>
                </c:pt>
                <c:pt idx="29070">
                  <c:v>6.7125456329300004</c:v>
                </c:pt>
                <c:pt idx="29071">
                  <c:v>6.4841256433499996</c:v>
                </c:pt>
                <c:pt idx="29072">
                  <c:v>5.9495456118799996</c:v>
                </c:pt>
                <c:pt idx="29073">
                  <c:v>5.5754063932799998</c:v>
                </c:pt>
                <c:pt idx="29074">
                  <c:v>4.9692734542599997</c:v>
                </c:pt>
                <c:pt idx="29075">
                  <c:v>4.9917571079299998</c:v>
                </c:pt>
                <c:pt idx="29076">
                  <c:v>4.9825352705399997</c:v>
                </c:pt>
                <c:pt idx="29077">
                  <c:v>4.9841279651099999</c:v>
                </c:pt>
                <c:pt idx="29078">
                  <c:v>5.0962354294500001</c:v>
                </c:pt>
                <c:pt idx="29079">
                  <c:v>5.2198754650100003</c:v>
                </c:pt>
                <c:pt idx="29080">
                  <c:v>5.3920325407899998</c:v>
                </c:pt>
                <c:pt idx="29081">
                  <c:v>5.2953516936499998</c:v>
                </c:pt>
                <c:pt idx="29082">
                  <c:v>5.2135956706200002</c:v>
                </c:pt>
                <c:pt idx="29083">
                  <c:v>5.1356737530799998</c:v>
                </c:pt>
                <c:pt idx="29084">
                  <c:v>4.9341445499500001</c:v>
                </c:pt>
                <c:pt idx="29085">
                  <c:v>4.8804563923900002</c:v>
                </c:pt>
                <c:pt idx="29086">
                  <c:v>4.7219974169999999</c:v>
                </c:pt>
                <c:pt idx="29087">
                  <c:v>4.5829128343400001</c:v>
                </c:pt>
                <c:pt idx="29088">
                  <c:v>4.4033260427499998</c:v>
                </c:pt>
                <c:pt idx="29089">
                  <c:v>4.26442407568</c:v>
                </c:pt>
                <c:pt idx="29090">
                  <c:v>4.0852811213000004</c:v>
                </c:pt>
                <c:pt idx="29091">
                  <c:v>3.8629464920399998</c:v>
                </c:pt>
                <c:pt idx="29092">
                  <c:v>3.8083130274700001</c:v>
                </c:pt>
                <c:pt idx="29093">
                  <c:v>3.9978608002599998</c:v>
                </c:pt>
                <c:pt idx="29094">
                  <c:v>3.93891772975</c:v>
                </c:pt>
                <c:pt idx="29095">
                  <c:v>4.01755779375</c:v>
                </c:pt>
                <c:pt idx="29096">
                  <c:v>4.0643315716300004</c:v>
                </c:pt>
                <c:pt idx="29097">
                  <c:v>4.1220521118200004</c:v>
                </c:pt>
                <c:pt idx="29098">
                  <c:v>4.1030350101500002</c:v>
                </c:pt>
                <c:pt idx="29099">
                  <c:v>4.10631458761</c:v>
                </c:pt>
                <c:pt idx="29100">
                  <c:v>4.1561819886100002</c:v>
                </c:pt>
                <c:pt idx="29101">
                  <c:v>4.2020920234399997</c:v>
                </c:pt>
                <c:pt idx="29102">
                  <c:v>4.3371489148600002</c:v>
                </c:pt>
                <c:pt idx="29103">
                  <c:v>4.49325359941</c:v>
                </c:pt>
                <c:pt idx="29104">
                  <c:v>4.4816773362299998</c:v>
                </c:pt>
                <c:pt idx="29105">
                  <c:v>4.4478128194000002</c:v>
                </c:pt>
                <c:pt idx="29106">
                  <c:v>4.5511920891599997</c:v>
                </c:pt>
                <c:pt idx="29107">
                  <c:v>4.6346993632000002</c:v>
                </c:pt>
                <c:pt idx="29108">
                  <c:v>4.5612647956999997</c:v>
                </c:pt>
                <c:pt idx="29109">
                  <c:v>3.47560826561</c:v>
                </c:pt>
                <c:pt idx="29110">
                  <c:v>2.8573113515599999</c:v>
                </c:pt>
                <c:pt idx="29111">
                  <c:v>2.50659325106</c:v>
                </c:pt>
                <c:pt idx="29112">
                  <c:v>2.4385011561000001</c:v>
                </c:pt>
                <c:pt idx="29113">
                  <c:v>2.18842603506</c:v>
                </c:pt>
                <c:pt idx="29114">
                  <c:v>1.8092356656099999</c:v>
                </c:pt>
                <c:pt idx="29115">
                  <c:v>1.58209738803</c:v>
                </c:pt>
                <c:pt idx="29116">
                  <c:v>1.8113955989799999</c:v>
                </c:pt>
                <c:pt idx="29117">
                  <c:v>2.4692819978</c:v>
                </c:pt>
                <c:pt idx="29118">
                  <c:v>2.9022806647600001</c:v>
                </c:pt>
                <c:pt idx="29119">
                  <c:v>2.9731116238699999</c:v>
                </c:pt>
                <c:pt idx="29120">
                  <c:v>3.2008113596599999</c:v>
                </c:pt>
                <c:pt idx="29121">
                  <c:v>3.7004599544099999</c:v>
                </c:pt>
                <c:pt idx="29122">
                  <c:v>4.1351043988400003</c:v>
                </c:pt>
                <c:pt idx="29123">
                  <c:v>3.5775489822300002</c:v>
                </c:pt>
                <c:pt idx="29124">
                  <c:v>3.2924751264099998</c:v>
                </c:pt>
                <c:pt idx="29125">
                  <c:v>3.6836492733399999</c:v>
                </c:pt>
                <c:pt idx="29126">
                  <c:v>3.8290773961500002</c:v>
                </c:pt>
                <c:pt idx="29127">
                  <c:v>3.61247106189</c:v>
                </c:pt>
                <c:pt idx="29128">
                  <c:v>3.40768218361</c:v>
                </c:pt>
                <c:pt idx="29129">
                  <c:v>3.4279335410599998</c:v>
                </c:pt>
                <c:pt idx="29130">
                  <c:v>2.2805457853900002</c:v>
                </c:pt>
                <c:pt idx="29131">
                  <c:v>1.51575098095</c:v>
                </c:pt>
                <c:pt idx="29132">
                  <c:v>2.0230390856699998</c:v>
                </c:pt>
                <c:pt idx="29133">
                  <c:v>2.5033744962500002</c:v>
                </c:pt>
                <c:pt idx="29134">
                  <c:v>2.5522220446600001</c:v>
                </c:pt>
                <c:pt idx="29135">
                  <c:v>2.5473262894599999</c:v>
                </c:pt>
                <c:pt idx="29136">
                  <c:v>2.41123947609</c:v>
                </c:pt>
                <c:pt idx="29137">
                  <c:v>2.5857428966699998</c:v>
                </c:pt>
                <c:pt idx="29138">
                  <c:v>2.7405640076000002</c:v>
                </c:pt>
                <c:pt idx="29139">
                  <c:v>2.7294517595199999</c:v>
                </c:pt>
                <c:pt idx="29140">
                  <c:v>2.84151798652</c:v>
                </c:pt>
                <c:pt idx="29141">
                  <c:v>3.0481220660399999</c:v>
                </c:pt>
                <c:pt idx="29142">
                  <c:v>3.54596173323</c:v>
                </c:pt>
                <c:pt idx="29143">
                  <c:v>4.4097290285800002</c:v>
                </c:pt>
                <c:pt idx="29144">
                  <c:v>4.6079282854499999</c:v>
                </c:pt>
                <c:pt idx="29145">
                  <c:v>5.0597788183199999</c:v>
                </c:pt>
                <c:pt idx="29146">
                  <c:v>5.88289150563</c:v>
                </c:pt>
                <c:pt idx="29147">
                  <c:v>6.1469761008699999</c:v>
                </c:pt>
                <c:pt idx="29148">
                  <c:v>6.6810622217800004</c:v>
                </c:pt>
                <c:pt idx="29149">
                  <c:v>6.5253890628300004</c:v>
                </c:pt>
                <c:pt idx="29150">
                  <c:v>6.4489487240800001</c:v>
                </c:pt>
                <c:pt idx="29151">
                  <c:v>6.0456403776799998</c:v>
                </c:pt>
                <c:pt idx="29152">
                  <c:v>5.6887922255400003</c:v>
                </c:pt>
                <c:pt idx="29153">
                  <c:v>5.3269135353600001</c:v>
                </c:pt>
                <c:pt idx="29154">
                  <c:v>5.0333084908699997</c:v>
                </c:pt>
                <c:pt idx="29155">
                  <c:v>4.5199294434199997</c:v>
                </c:pt>
                <c:pt idx="29156">
                  <c:v>4.3156525535799997</c:v>
                </c:pt>
                <c:pt idx="29157">
                  <c:v>3.8901090039900001</c:v>
                </c:pt>
                <c:pt idx="29158">
                  <c:v>3.5248045542300002</c:v>
                </c:pt>
                <c:pt idx="29159">
                  <c:v>4.3353109222199997</c:v>
                </c:pt>
                <c:pt idx="29160">
                  <c:v>4.0450036907299998</c:v>
                </c:pt>
                <c:pt idx="29161">
                  <c:v>3.51649393296</c:v>
                </c:pt>
                <c:pt idx="29162">
                  <c:v>3.3244162025800001</c:v>
                </c:pt>
                <c:pt idx="29163">
                  <c:v>3.6157619675300001</c:v>
                </c:pt>
                <c:pt idx="29164">
                  <c:v>3.97893319775</c:v>
                </c:pt>
                <c:pt idx="29165">
                  <c:v>3.9799498422199999</c:v>
                </c:pt>
                <c:pt idx="29166">
                  <c:v>4.1697997203700004</c:v>
                </c:pt>
                <c:pt idx="29167">
                  <c:v>4.28535534292</c:v>
                </c:pt>
                <c:pt idx="29168">
                  <c:v>4.3670254883900004</c:v>
                </c:pt>
                <c:pt idx="29169">
                  <c:v>4.4251694310399996</c:v>
                </c:pt>
                <c:pt idx="29170">
                  <c:v>4.5372735090400003</c:v>
                </c:pt>
                <c:pt idx="29171">
                  <c:v>4.62240975997</c:v>
                </c:pt>
                <c:pt idx="29172">
                  <c:v>4.6505189248800001</c:v>
                </c:pt>
                <c:pt idx="29173">
                  <c:v>4.6514246659299996</c:v>
                </c:pt>
                <c:pt idx="29174">
                  <c:v>4.6598533354400002</c:v>
                </c:pt>
                <c:pt idx="29175">
                  <c:v>4.7417235868600001</c:v>
                </c:pt>
                <c:pt idx="29176">
                  <c:v>4.7353636355999997</c:v>
                </c:pt>
                <c:pt idx="29177">
                  <c:v>4.69120900316</c:v>
                </c:pt>
                <c:pt idx="29178">
                  <c:v>4.6934324836399997</c:v>
                </c:pt>
                <c:pt idx="29179">
                  <c:v>4.5749975103600002</c:v>
                </c:pt>
                <c:pt idx="29180">
                  <c:v>4.2365698801800002</c:v>
                </c:pt>
                <c:pt idx="29181">
                  <c:v>3.78186033231</c:v>
                </c:pt>
                <c:pt idx="29182">
                  <c:v>2.9381440220999999</c:v>
                </c:pt>
                <c:pt idx="29183">
                  <c:v>2.9035403095699999</c:v>
                </c:pt>
                <c:pt idx="29184">
                  <c:v>3.0259516667200002</c:v>
                </c:pt>
                <c:pt idx="29185">
                  <c:v>2.9103019970799999</c:v>
                </c:pt>
                <c:pt idx="29186">
                  <c:v>2.8750552207900002</c:v>
                </c:pt>
                <c:pt idx="29187">
                  <c:v>2.5469652213699998</c:v>
                </c:pt>
                <c:pt idx="29188">
                  <c:v>2.5629614544599999</c:v>
                </c:pt>
                <c:pt idx="29189">
                  <c:v>2.5586837022100002</c:v>
                </c:pt>
                <c:pt idx="29190">
                  <c:v>3.1369683022300001</c:v>
                </c:pt>
                <c:pt idx="29191">
                  <c:v>3.5696016888600002</c:v>
                </c:pt>
                <c:pt idx="29192">
                  <c:v>3.8134638006400001</c:v>
                </c:pt>
                <c:pt idx="29193">
                  <c:v>3.8519888516699998</c:v>
                </c:pt>
                <c:pt idx="29194">
                  <c:v>3.95003763311</c:v>
                </c:pt>
                <c:pt idx="29195">
                  <c:v>4.0287082663199998</c:v>
                </c:pt>
                <c:pt idx="29196">
                  <c:v>4.1171514840499999</c:v>
                </c:pt>
                <c:pt idx="29197">
                  <c:v>4.2787047679399999</c:v>
                </c:pt>
                <c:pt idx="29198">
                  <c:v>4.3205129684500001</c:v>
                </c:pt>
                <c:pt idx="29199">
                  <c:v>4.2353658479999998</c:v>
                </c:pt>
                <c:pt idx="29200">
                  <c:v>4.0704595221100002</c:v>
                </c:pt>
                <c:pt idx="29201">
                  <c:v>4.15836862966</c:v>
                </c:pt>
                <c:pt idx="29202">
                  <c:v>3.6855708489899999</c:v>
                </c:pt>
                <c:pt idx="29203">
                  <c:v>3.0357939189200001</c:v>
                </c:pt>
                <c:pt idx="29204">
                  <c:v>2.9788501354900001</c:v>
                </c:pt>
                <c:pt idx="29205">
                  <c:v>2.6088018777299999</c:v>
                </c:pt>
                <c:pt idx="29206">
                  <c:v>2.3998190984900001</c:v>
                </c:pt>
                <c:pt idx="29207">
                  <c:v>1.5609876040799999</c:v>
                </c:pt>
                <c:pt idx="29208">
                  <c:v>0.94542484156399997</c:v>
                </c:pt>
                <c:pt idx="29209">
                  <c:v>0.59729019886099999</c:v>
                </c:pt>
                <c:pt idx="29210">
                  <c:v>1.22125220394</c:v>
                </c:pt>
                <c:pt idx="29211">
                  <c:v>1.88189867501</c:v>
                </c:pt>
                <c:pt idx="29212">
                  <c:v>2.31082028884</c:v>
                </c:pt>
                <c:pt idx="29213">
                  <c:v>2.4195705740000002</c:v>
                </c:pt>
                <c:pt idx="29214">
                  <c:v>2.3144223295500002</c:v>
                </c:pt>
                <c:pt idx="29215">
                  <c:v>2.18210550506</c:v>
                </c:pt>
                <c:pt idx="29216">
                  <c:v>2.4621729227800002</c:v>
                </c:pt>
                <c:pt idx="29217">
                  <c:v>2.9278738498700001</c:v>
                </c:pt>
                <c:pt idx="29218">
                  <c:v>3.27583710085</c:v>
                </c:pt>
                <c:pt idx="29219">
                  <c:v>3.4523698361999999</c:v>
                </c:pt>
                <c:pt idx="29220">
                  <c:v>3.5234649824600002</c:v>
                </c:pt>
                <c:pt idx="29221">
                  <c:v>3.5400680842500001</c:v>
                </c:pt>
                <c:pt idx="29222">
                  <c:v>3.58862261693</c:v>
                </c:pt>
                <c:pt idx="29223">
                  <c:v>3.7432196751200002</c:v>
                </c:pt>
                <c:pt idx="29224">
                  <c:v>3.9063252745199999</c:v>
                </c:pt>
                <c:pt idx="29225">
                  <c:v>3.9938218119100002</c:v>
                </c:pt>
                <c:pt idx="29226">
                  <c:v>3.2776882827899998</c:v>
                </c:pt>
                <c:pt idx="29227">
                  <c:v>1.7352910886899999</c:v>
                </c:pt>
                <c:pt idx="29228">
                  <c:v>0.97418602670400001</c:v>
                </c:pt>
                <c:pt idx="29229">
                  <c:v>0.73310159449800005</c:v>
                </c:pt>
                <c:pt idx="29230">
                  <c:v>0.46873230487299999</c:v>
                </c:pt>
                <c:pt idx="29231">
                  <c:v>8.6011047503499999E-2</c:v>
                </c:pt>
                <c:pt idx="29232">
                  <c:v>0.185100309124</c:v>
                </c:pt>
                <c:pt idx="29233">
                  <c:v>0.70774609804900002</c:v>
                </c:pt>
                <c:pt idx="29234">
                  <c:v>0.99952518067499996</c:v>
                </c:pt>
                <c:pt idx="29235">
                  <c:v>0.74622209505000003</c:v>
                </c:pt>
                <c:pt idx="29236">
                  <c:v>0.59327818734000004</c:v>
                </c:pt>
                <c:pt idx="29237">
                  <c:v>1.2559688092500001</c:v>
                </c:pt>
                <c:pt idx="29238">
                  <c:v>1.55306763932</c:v>
                </c:pt>
                <c:pt idx="29239">
                  <c:v>1.5229909749899999</c:v>
                </c:pt>
                <c:pt idx="29240">
                  <c:v>1.60167076305</c:v>
                </c:pt>
                <c:pt idx="29241">
                  <c:v>2.0266501681200002</c:v>
                </c:pt>
                <c:pt idx="29242">
                  <c:v>2.46249510628</c:v>
                </c:pt>
                <c:pt idx="29243">
                  <c:v>2.1433095885200002</c:v>
                </c:pt>
                <c:pt idx="29244">
                  <c:v>1.9850418145099999</c:v>
                </c:pt>
                <c:pt idx="29245">
                  <c:v>2.1621870200100002</c:v>
                </c:pt>
                <c:pt idx="29246">
                  <c:v>2.4658556580600002</c:v>
                </c:pt>
                <c:pt idx="29247">
                  <c:v>2.8373264980299999</c:v>
                </c:pt>
                <c:pt idx="29248">
                  <c:v>2.6417109769899998</c:v>
                </c:pt>
                <c:pt idx="29249">
                  <c:v>2.7804285146500001</c:v>
                </c:pt>
                <c:pt idx="29250">
                  <c:v>2.8539914729700002</c:v>
                </c:pt>
                <c:pt idx="29251">
                  <c:v>2.8670773289499998</c:v>
                </c:pt>
                <c:pt idx="29252">
                  <c:v>2.75496735724</c:v>
                </c:pt>
                <c:pt idx="29253">
                  <c:v>2.6128175060699999</c:v>
                </c:pt>
                <c:pt idx="29254">
                  <c:v>2.6274594154400002</c:v>
                </c:pt>
                <c:pt idx="29255">
                  <c:v>2.6939669393800001</c:v>
                </c:pt>
                <c:pt idx="29256">
                  <c:v>2.3405751759500002</c:v>
                </c:pt>
                <c:pt idx="29257">
                  <c:v>1.6803995388799999</c:v>
                </c:pt>
                <c:pt idx="29258">
                  <c:v>1.2482637510700001</c:v>
                </c:pt>
                <c:pt idx="29259">
                  <c:v>1.17427774314</c:v>
                </c:pt>
                <c:pt idx="29260">
                  <c:v>1.0173787785099999</c:v>
                </c:pt>
                <c:pt idx="29261">
                  <c:v>1.4073666253499999</c:v>
                </c:pt>
                <c:pt idx="29262">
                  <c:v>2.2220982881100002</c:v>
                </c:pt>
                <c:pt idx="29263">
                  <c:v>2.16530356158</c:v>
                </c:pt>
                <c:pt idx="29264">
                  <c:v>1.6599631479900001</c:v>
                </c:pt>
                <c:pt idx="29265">
                  <c:v>1.27791301498</c:v>
                </c:pt>
                <c:pt idx="29266">
                  <c:v>1.2959771486</c:v>
                </c:pt>
                <c:pt idx="29267">
                  <c:v>1.4427519712600001</c:v>
                </c:pt>
                <c:pt idx="29268">
                  <c:v>1.5399719816299999</c:v>
                </c:pt>
                <c:pt idx="29269">
                  <c:v>1.91916044828</c:v>
                </c:pt>
                <c:pt idx="29270">
                  <c:v>2.16598029199</c:v>
                </c:pt>
                <c:pt idx="29271">
                  <c:v>2.23851294391</c:v>
                </c:pt>
                <c:pt idx="29272">
                  <c:v>1.9671076920499999</c:v>
                </c:pt>
                <c:pt idx="29273">
                  <c:v>1.6813690266400001</c:v>
                </c:pt>
                <c:pt idx="29274">
                  <c:v>1.93233503571</c:v>
                </c:pt>
                <c:pt idx="29275">
                  <c:v>2.68047650932</c:v>
                </c:pt>
                <c:pt idx="29276">
                  <c:v>3.4519321664299998</c:v>
                </c:pt>
                <c:pt idx="29277">
                  <c:v>3.8338335572600002</c:v>
                </c:pt>
                <c:pt idx="29278">
                  <c:v>3.97402623804</c:v>
                </c:pt>
                <c:pt idx="29279">
                  <c:v>4.4997930051499999</c:v>
                </c:pt>
                <c:pt idx="29280">
                  <c:v>2.9455658196000001</c:v>
                </c:pt>
                <c:pt idx="29281">
                  <c:v>2.1866430154400001</c:v>
                </c:pt>
                <c:pt idx="29282">
                  <c:v>2.7990768927</c:v>
                </c:pt>
                <c:pt idx="29283">
                  <c:v>2.7863239112399998</c:v>
                </c:pt>
                <c:pt idx="29284">
                  <c:v>3.1427730245599999</c:v>
                </c:pt>
                <c:pt idx="29285">
                  <c:v>3.2228081660100001</c:v>
                </c:pt>
                <c:pt idx="29286">
                  <c:v>3.3966296541099998</c:v>
                </c:pt>
                <c:pt idx="29287">
                  <c:v>3.64134610794</c:v>
                </c:pt>
                <c:pt idx="29288">
                  <c:v>3.8201644180400001</c:v>
                </c:pt>
                <c:pt idx="29289">
                  <c:v>4.0015320549800002</c:v>
                </c:pt>
                <c:pt idx="29290">
                  <c:v>4.1906340744600001</c:v>
                </c:pt>
                <c:pt idx="29291">
                  <c:v>4.3451084451400002</c:v>
                </c:pt>
                <c:pt idx="29292">
                  <c:v>4.4683012717099997</c:v>
                </c:pt>
                <c:pt idx="29293">
                  <c:v>4.5512872450500002</c:v>
                </c:pt>
                <c:pt idx="29294">
                  <c:v>4.5696714618799996</c:v>
                </c:pt>
                <c:pt idx="29295">
                  <c:v>4.6603079151899998</c:v>
                </c:pt>
                <c:pt idx="29296">
                  <c:v>4.5598508816500001</c:v>
                </c:pt>
                <c:pt idx="29297">
                  <c:v>4.3896684268700001</c:v>
                </c:pt>
                <c:pt idx="29298">
                  <c:v>3.9664977228899998</c:v>
                </c:pt>
                <c:pt idx="29299">
                  <c:v>3.4971659067899998</c:v>
                </c:pt>
                <c:pt idx="29300">
                  <c:v>3.01822797115</c:v>
                </c:pt>
                <c:pt idx="29301">
                  <c:v>2.88746835217</c:v>
                </c:pt>
                <c:pt idx="29302">
                  <c:v>2.8217669493400002</c:v>
                </c:pt>
                <c:pt idx="29303">
                  <c:v>2.6681194494199998</c:v>
                </c:pt>
                <c:pt idx="29304">
                  <c:v>2.4256619583400001</c:v>
                </c:pt>
                <c:pt idx="29305">
                  <c:v>2.3741663208900001</c:v>
                </c:pt>
                <c:pt idx="29306">
                  <c:v>2.3239020150399998</c:v>
                </c:pt>
                <c:pt idx="29307">
                  <c:v>2.2480103477700002</c:v>
                </c:pt>
                <c:pt idx="29308">
                  <c:v>2.8982051134</c:v>
                </c:pt>
                <c:pt idx="29309">
                  <c:v>3.6723768382799999</c:v>
                </c:pt>
                <c:pt idx="29310">
                  <c:v>3.6365669772699998</c:v>
                </c:pt>
                <c:pt idx="29311">
                  <c:v>3.6526250843499999</c:v>
                </c:pt>
                <c:pt idx="29312">
                  <c:v>3.5788405274200001</c:v>
                </c:pt>
                <c:pt idx="29313">
                  <c:v>3.55503326924</c:v>
                </c:pt>
                <c:pt idx="29314">
                  <c:v>3.4480454378599998</c:v>
                </c:pt>
                <c:pt idx="29315">
                  <c:v>3.3741012651100002</c:v>
                </c:pt>
                <c:pt idx="29316">
                  <c:v>3.3679365560700001</c:v>
                </c:pt>
                <c:pt idx="29317">
                  <c:v>3.5409377096400001</c:v>
                </c:pt>
                <c:pt idx="29318">
                  <c:v>3.71218540929</c:v>
                </c:pt>
                <c:pt idx="29319">
                  <c:v>3.6628661476</c:v>
                </c:pt>
                <c:pt idx="29320">
                  <c:v>3.4623697405199998</c:v>
                </c:pt>
                <c:pt idx="29321">
                  <c:v>3.5348506821500001</c:v>
                </c:pt>
                <c:pt idx="29322">
                  <c:v>3.1847304407400001</c:v>
                </c:pt>
                <c:pt idx="29323">
                  <c:v>2.8170401732700001</c:v>
                </c:pt>
                <c:pt idx="29324">
                  <c:v>2.4644585597100002</c:v>
                </c:pt>
                <c:pt idx="29325">
                  <c:v>2.48122108994</c:v>
                </c:pt>
                <c:pt idx="29326">
                  <c:v>2.64134495364</c:v>
                </c:pt>
                <c:pt idx="29327">
                  <c:v>2.55590326039</c:v>
                </c:pt>
                <c:pt idx="29328">
                  <c:v>2.4677176792400002</c:v>
                </c:pt>
                <c:pt idx="29329">
                  <c:v>2.5481272532300001</c:v>
                </c:pt>
                <c:pt idx="29330">
                  <c:v>2.9797126886199998</c:v>
                </c:pt>
                <c:pt idx="29331">
                  <c:v>2.6070737405900002</c:v>
                </c:pt>
                <c:pt idx="29332">
                  <c:v>3.45326051318</c:v>
                </c:pt>
                <c:pt idx="29333">
                  <c:v>4.2340923192600002</c:v>
                </c:pt>
                <c:pt idx="29334">
                  <c:v>4.66725319757</c:v>
                </c:pt>
                <c:pt idx="29335">
                  <c:v>5.0307637853399996</c:v>
                </c:pt>
                <c:pt idx="29336">
                  <c:v>5.1734738810899996</c:v>
                </c:pt>
                <c:pt idx="29337">
                  <c:v>5.2425047941300003</c:v>
                </c:pt>
                <c:pt idx="29338">
                  <c:v>5.2933415436800004</c:v>
                </c:pt>
                <c:pt idx="29339">
                  <c:v>5.4303208825700002</c:v>
                </c:pt>
                <c:pt idx="29340">
                  <c:v>5.64775907805</c:v>
                </c:pt>
                <c:pt idx="29341">
                  <c:v>5.8656207889100003</c:v>
                </c:pt>
                <c:pt idx="29342">
                  <c:v>5.9910442585799997</c:v>
                </c:pt>
                <c:pt idx="29343">
                  <c:v>6.0373295137099996</c:v>
                </c:pt>
                <c:pt idx="29344">
                  <c:v>6.0248948713299999</c:v>
                </c:pt>
                <c:pt idx="29345">
                  <c:v>6.0450535963799998</c:v>
                </c:pt>
                <c:pt idx="29346">
                  <c:v>5.5814076543000004</c:v>
                </c:pt>
                <c:pt idx="29347">
                  <c:v>5.5208929495900003</c:v>
                </c:pt>
                <c:pt idx="29348">
                  <c:v>5.3281493487900002</c:v>
                </c:pt>
                <c:pt idx="29349">
                  <c:v>5.1522637877099999</c:v>
                </c:pt>
                <c:pt idx="29350">
                  <c:v>4.57764800054</c:v>
                </c:pt>
                <c:pt idx="29351">
                  <c:v>3.2124842357699999</c:v>
                </c:pt>
                <c:pt idx="29352">
                  <c:v>2.5821987653099998</c:v>
                </c:pt>
                <c:pt idx="29353">
                  <c:v>1.9291847237699999</c:v>
                </c:pt>
                <c:pt idx="29354">
                  <c:v>2.3048624215000002</c:v>
                </c:pt>
                <c:pt idx="29355">
                  <c:v>2.9571777482499999</c:v>
                </c:pt>
                <c:pt idx="29356">
                  <c:v>3.7528879693300001</c:v>
                </c:pt>
                <c:pt idx="29357">
                  <c:v>4.4058420625199997</c:v>
                </c:pt>
                <c:pt idx="29358">
                  <c:v>4.2593633627700003</c:v>
                </c:pt>
                <c:pt idx="29359">
                  <c:v>4.1180689345400001</c:v>
                </c:pt>
                <c:pt idx="29360">
                  <c:v>4.4753516836799996</c:v>
                </c:pt>
                <c:pt idx="29361">
                  <c:v>4.8695567611700001</c:v>
                </c:pt>
                <c:pt idx="29362">
                  <c:v>4.8604123400299999</c:v>
                </c:pt>
                <c:pt idx="29363">
                  <c:v>4.8850207296399999</c:v>
                </c:pt>
                <c:pt idx="29364">
                  <c:v>4.6035797369499996</c:v>
                </c:pt>
                <c:pt idx="29365">
                  <c:v>4.22829740278</c:v>
                </c:pt>
                <c:pt idx="29366">
                  <c:v>4.1345748370099997</c:v>
                </c:pt>
                <c:pt idx="29367">
                  <c:v>4.3468783784499996</c:v>
                </c:pt>
                <c:pt idx="29368">
                  <c:v>4.9406943175900002</c:v>
                </c:pt>
                <c:pt idx="29369">
                  <c:v>5.2809336127900002</c:v>
                </c:pt>
                <c:pt idx="29370">
                  <c:v>5.0377761232899996</c:v>
                </c:pt>
                <c:pt idx="29371">
                  <c:v>4.92559796847</c:v>
                </c:pt>
                <c:pt idx="29372">
                  <c:v>4.0252014763300004</c:v>
                </c:pt>
                <c:pt idx="29373">
                  <c:v>3.2634212555</c:v>
                </c:pt>
                <c:pt idx="29374">
                  <c:v>3.4628624266900001</c:v>
                </c:pt>
                <c:pt idx="29375">
                  <c:v>3.5779046887599999</c:v>
                </c:pt>
                <c:pt idx="29376">
                  <c:v>3.2149481843899999</c:v>
                </c:pt>
                <c:pt idx="29377">
                  <c:v>3.2530534446199999</c:v>
                </c:pt>
                <c:pt idx="29378">
                  <c:v>4.8886034042700004</c:v>
                </c:pt>
                <c:pt idx="29379">
                  <c:v>7.9006848845200004</c:v>
                </c:pt>
                <c:pt idx="29380">
                  <c:v>9.5948907557100007</c:v>
                </c:pt>
                <c:pt idx="29381">
                  <c:v>10.255656417300001</c:v>
                </c:pt>
                <c:pt idx="29382">
                  <c:v>10.287203492</c:v>
                </c:pt>
                <c:pt idx="29383">
                  <c:v>10.662021987999999</c:v>
                </c:pt>
                <c:pt idx="29384">
                  <c:v>9.9896506518999999</c:v>
                </c:pt>
                <c:pt idx="29385">
                  <c:v>9.5630450046599993</c:v>
                </c:pt>
                <c:pt idx="29386">
                  <c:v>9.4300746152400006</c:v>
                </c:pt>
                <c:pt idx="29387">
                  <c:v>9.1888050771799996</c:v>
                </c:pt>
                <c:pt idx="29388">
                  <c:v>9.1332209016199997</c:v>
                </c:pt>
                <c:pt idx="29389">
                  <c:v>9.0797953100599997</c:v>
                </c:pt>
                <c:pt idx="29390">
                  <c:v>9.6296347989599997</c:v>
                </c:pt>
                <c:pt idx="29391">
                  <c:v>10.3083381412</c:v>
                </c:pt>
                <c:pt idx="29392">
                  <c:v>11.299562187499999</c:v>
                </c:pt>
                <c:pt idx="29393">
                  <c:v>11.389361961500001</c:v>
                </c:pt>
                <c:pt idx="29394">
                  <c:v>10.5308769054</c:v>
                </c:pt>
                <c:pt idx="29395">
                  <c:v>10.2926900351</c:v>
                </c:pt>
                <c:pt idx="29396">
                  <c:v>10.192686027600001</c:v>
                </c:pt>
                <c:pt idx="29397">
                  <c:v>9.7606790676999999</c:v>
                </c:pt>
                <c:pt idx="29398">
                  <c:v>9.7727464490900005</c:v>
                </c:pt>
                <c:pt idx="29399">
                  <c:v>9.4982120710599993</c:v>
                </c:pt>
                <c:pt idx="29400">
                  <c:v>9.0030882090599995</c:v>
                </c:pt>
                <c:pt idx="29401">
                  <c:v>8.4180282197499992</c:v>
                </c:pt>
                <c:pt idx="29402">
                  <c:v>8.0540291323299993</c:v>
                </c:pt>
                <c:pt idx="29403">
                  <c:v>7.9122169385900003</c:v>
                </c:pt>
                <c:pt idx="29404">
                  <c:v>7.6383906262899997</c:v>
                </c:pt>
                <c:pt idx="29405">
                  <c:v>7.8120726399500002</c:v>
                </c:pt>
                <c:pt idx="29406">
                  <c:v>8.1758871045500001</c:v>
                </c:pt>
                <c:pt idx="29407">
                  <c:v>8.1822050865599998</c:v>
                </c:pt>
                <c:pt idx="29408">
                  <c:v>7.9296015891999998</c:v>
                </c:pt>
                <c:pt idx="29409">
                  <c:v>8.7477743906299992</c:v>
                </c:pt>
                <c:pt idx="29410">
                  <c:v>10.350604394599999</c:v>
                </c:pt>
                <c:pt idx="29411">
                  <c:v>11.477666569</c:v>
                </c:pt>
                <c:pt idx="29412">
                  <c:v>11.998456304999999</c:v>
                </c:pt>
                <c:pt idx="29413">
                  <c:v>12.002934631</c:v>
                </c:pt>
                <c:pt idx="29414">
                  <c:v>12.0971246607</c:v>
                </c:pt>
                <c:pt idx="29415">
                  <c:v>11.603539698000001</c:v>
                </c:pt>
                <c:pt idx="29416">
                  <c:v>11.479840773599999</c:v>
                </c:pt>
                <c:pt idx="29417">
                  <c:v>11.4198306741</c:v>
                </c:pt>
                <c:pt idx="29418">
                  <c:v>11.520850446400001</c:v>
                </c:pt>
                <c:pt idx="29419">
                  <c:v>11.824937180499999</c:v>
                </c:pt>
                <c:pt idx="29420">
                  <c:v>11.0633816056</c:v>
                </c:pt>
                <c:pt idx="29421">
                  <c:v>9.9543366305200003</c:v>
                </c:pt>
                <c:pt idx="29422">
                  <c:v>9.5123009138299999</c:v>
                </c:pt>
                <c:pt idx="29423">
                  <c:v>9.3353947885600004</c:v>
                </c:pt>
                <c:pt idx="29424">
                  <c:v>9.1203994251800005</c:v>
                </c:pt>
                <c:pt idx="29425">
                  <c:v>8.8582882760900006</c:v>
                </c:pt>
                <c:pt idx="29426">
                  <c:v>8.6105287946000004</c:v>
                </c:pt>
                <c:pt idx="29427">
                  <c:v>8.2753393601899994</c:v>
                </c:pt>
                <c:pt idx="29428">
                  <c:v>8.3446203802200003</c:v>
                </c:pt>
                <c:pt idx="29429">
                  <c:v>8.4851027513799995</c:v>
                </c:pt>
                <c:pt idx="29430">
                  <c:v>8.5001464743900002</c:v>
                </c:pt>
                <c:pt idx="29431">
                  <c:v>8.7571643996600006</c:v>
                </c:pt>
                <c:pt idx="29432">
                  <c:v>8.6498811922600005</c:v>
                </c:pt>
                <c:pt idx="29433">
                  <c:v>8.2598069760099992</c:v>
                </c:pt>
                <c:pt idx="29434">
                  <c:v>8.4653810667599991</c:v>
                </c:pt>
                <c:pt idx="29435">
                  <c:v>8.62455315341</c:v>
                </c:pt>
                <c:pt idx="29436">
                  <c:v>8.5975053409399997</c:v>
                </c:pt>
                <c:pt idx="29437">
                  <c:v>8.4503366351399993</c:v>
                </c:pt>
                <c:pt idx="29438">
                  <c:v>7.8187495302199999</c:v>
                </c:pt>
                <c:pt idx="29439">
                  <c:v>7.2666513945100002</c:v>
                </c:pt>
                <c:pt idx="29440">
                  <c:v>6.6832702247200002</c:v>
                </c:pt>
                <c:pt idx="29441">
                  <c:v>6.25734873667</c:v>
                </c:pt>
                <c:pt idx="29442">
                  <c:v>5.9782106154100001</c:v>
                </c:pt>
                <c:pt idx="29443">
                  <c:v>5.41079688686</c:v>
                </c:pt>
                <c:pt idx="29444">
                  <c:v>5.6781939885300003</c:v>
                </c:pt>
                <c:pt idx="29445">
                  <c:v>5.8181699516999998</c:v>
                </c:pt>
                <c:pt idx="29446">
                  <c:v>5.76312481179</c:v>
                </c:pt>
                <c:pt idx="29447">
                  <c:v>5.7803460102699997</c:v>
                </c:pt>
                <c:pt idx="29448">
                  <c:v>5.9817079087399998</c:v>
                </c:pt>
                <c:pt idx="29449">
                  <c:v>5.9899206135699998</c:v>
                </c:pt>
                <c:pt idx="29450">
                  <c:v>6.0458326177800004</c:v>
                </c:pt>
                <c:pt idx="29451">
                  <c:v>6.3857268746000004</c:v>
                </c:pt>
                <c:pt idx="29452">
                  <c:v>6.4381165009099997</c:v>
                </c:pt>
                <c:pt idx="29453">
                  <c:v>5.9998899464599997</c:v>
                </c:pt>
                <c:pt idx="29454">
                  <c:v>6.1556447362200002</c:v>
                </c:pt>
                <c:pt idx="29455">
                  <c:v>6.9075614066200002</c:v>
                </c:pt>
                <c:pt idx="29456">
                  <c:v>7.0846362017500004</c:v>
                </c:pt>
                <c:pt idx="29457">
                  <c:v>7.0873625777399996</c:v>
                </c:pt>
                <c:pt idx="29458">
                  <c:v>7.9205712847000003</c:v>
                </c:pt>
                <c:pt idx="29459">
                  <c:v>7.7919097918500002</c:v>
                </c:pt>
                <c:pt idx="29460">
                  <c:v>7.3645531647100002</c:v>
                </c:pt>
                <c:pt idx="29461">
                  <c:v>6.9475748458900002</c:v>
                </c:pt>
                <c:pt idx="29462">
                  <c:v>6.1243011803599998</c:v>
                </c:pt>
                <c:pt idx="29463">
                  <c:v>5.9613632116600002</c:v>
                </c:pt>
                <c:pt idx="29464">
                  <c:v>6.4824287459500001</c:v>
                </c:pt>
                <c:pt idx="29465">
                  <c:v>7.7586715663200003</c:v>
                </c:pt>
                <c:pt idx="29466">
                  <c:v>8.91994403142</c:v>
                </c:pt>
                <c:pt idx="29467">
                  <c:v>9.7022432765800009</c:v>
                </c:pt>
                <c:pt idx="29468">
                  <c:v>10.241328366599999</c:v>
                </c:pt>
                <c:pt idx="29469">
                  <c:v>10.399424290500001</c:v>
                </c:pt>
                <c:pt idx="29470">
                  <c:v>10.646511757900001</c:v>
                </c:pt>
                <c:pt idx="29471">
                  <c:v>9.52036814513</c:v>
                </c:pt>
                <c:pt idx="29472">
                  <c:v>9.1208275714500004</c:v>
                </c:pt>
                <c:pt idx="29473">
                  <c:v>9.1524631329799995</c:v>
                </c:pt>
                <c:pt idx="29474">
                  <c:v>9.2085732049800004</c:v>
                </c:pt>
                <c:pt idx="29475">
                  <c:v>10.380981334499999</c:v>
                </c:pt>
                <c:pt idx="29476">
                  <c:v>9.9630804740900007</c:v>
                </c:pt>
                <c:pt idx="29477">
                  <c:v>10.3976956378</c:v>
                </c:pt>
                <c:pt idx="29478">
                  <c:v>10.646099125199999</c:v>
                </c:pt>
                <c:pt idx="29479">
                  <c:v>10.6284219498</c:v>
                </c:pt>
                <c:pt idx="29480">
                  <c:v>10.384187153499999</c:v>
                </c:pt>
                <c:pt idx="29481">
                  <c:v>10.101755971099999</c:v>
                </c:pt>
                <c:pt idx="29482">
                  <c:v>8.7406175822400005</c:v>
                </c:pt>
                <c:pt idx="29483">
                  <c:v>8.2125532657000004</c:v>
                </c:pt>
                <c:pt idx="29484">
                  <c:v>8.1575629443800004</c:v>
                </c:pt>
                <c:pt idx="29485">
                  <c:v>8.4826714957299991</c:v>
                </c:pt>
                <c:pt idx="29486">
                  <c:v>8.8029387076199992</c:v>
                </c:pt>
                <c:pt idx="29487">
                  <c:v>8.9280798508399997</c:v>
                </c:pt>
                <c:pt idx="29488">
                  <c:v>8.5129945550400006</c:v>
                </c:pt>
                <c:pt idx="29489">
                  <c:v>7.7163862334099997</c:v>
                </c:pt>
                <c:pt idx="29490">
                  <c:v>7.1668574629700004</c:v>
                </c:pt>
                <c:pt idx="29491">
                  <c:v>6.5652504251200003</c:v>
                </c:pt>
                <c:pt idx="29492">
                  <c:v>6.1463078599000003</c:v>
                </c:pt>
                <c:pt idx="29493">
                  <c:v>6.2890972126499998</c:v>
                </c:pt>
                <c:pt idx="29494">
                  <c:v>6.1347573931400001</c:v>
                </c:pt>
                <c:pt idx="29495">
                  <c:v>5.0836697879999999</c:v>
                </c:pt>
                <c:pt idx="29496">
                  <c:v>4.8843244827200003</c:v>
                </c:pt>
                <c:pt idx="29497">
                  <c:v>4.7815835022300002</c:v>
                </c:pt>
                <c:pt idx="29498">
                  <c:v>5.1254896832499997</c:v>
                </c:pt>
                <c:pt idx="29499">
                  <c:v>5.3012020249700003</c:v>
                </c:pt>
                <c:pt idx="29500">
                  <c:v>4.9753888916799998</c:v>
                </c:pt>
                <c:pt idx="29501">
                  <c:v>4.8673370197399999</c:v>
                </c:pt>
                <c:pt idx="29502">
                  <c:v>4.4356932225900003</c:v>
                </c:pt>
                <c:pt idx="29503">
                  <c:v>4.4448868196299998</c:v>
                </c:pt>
                <c:pt idx="29504">
                  <c:v>4.2755386929199997</c:v>
                </c:pt>
                <c:pt idx="29505">
                  <c:v>4.8913520421500003</c:v>
                </c:pt>
                <c:pt idx="29506">
                  <c:v>5.2504054163499996</c:v>
                </c:pt>
                <c:pt idx="29507">
                  <c:v>5.5206611261200003</c:v>
                </c:pt>
                <c:pt idx="29508">
                  <c:v>5.6965206787199998</c:v>
                </c:pt>
                <c:pt idx="29509">
                  <c:v>5.9123174742</c:v>
                </c:pt>
                <c:pt idx="29510">
                  <c:v>6.0737193994199998</c:v>
                </c:pt>
                <c:pt idx="29511">
                  <c:v>6.2998626370200004</c:v>
                </c:pt>
                <c:pt idx="29512">
                  <c:v>6.3866650510199996</c:v>
                </c:pt>
                <c:pt idx="29513">
                  <c:v>5.9386740966299998</c:v>
                </c:pt>
                <c:pt idx="29514">
                  <c:v>5.8165686071599998</c:v>
                </c:pt>
                <c:pt idx="29515">
                  <c:v>4.8702383518700003</c:v>
                </c:pt>
                <c:pt idx="29516">
                  <c:v>4.3376210799999999</c:v>
                </c:pt>
                <c:pt idx="29517">
                  <c:v>3.7482889423399999</c:v>
                </c:pt>
                <c:pt idx="29518">
                  <c:v>3.6549252712800002</c:v>
                </c:pt>
                <c:pt idx="29519">
                  <c:v>3.6768233153100001</c:v>
                </c:pt>
                <c:pt idx="29520">
                  <c:v>3.4836203652400002</c:v>
                </c:pt>
                <c:pt idx="29521">
                  <c:v>3.47714502458</c:v>
                </c:pt>
                <c:pt idx="29522">
                  <c:v>3.2603128536799999</c:v>
                </c:pt>
                <c:pt idx="29523">
                  <c:v>3.52039770372</c:v>
                </c:pt>
                <c:pt idx="29524">
                  <c:v>3.79631660076</c:v>
                </c:pt>
                <c:pt idx="29525">
                  <c:v>3.7581913412499999</c:v>
                </c:pt>
                <c:pt idx="29526">
                  <c:v>3.8989016153999998</c:v>
                </c:pt>
                <c:pt idx="29527">
                  <c:v>3.7983961558599999</c:v>
                </c:pt>
                <c:pt idx="29528">
                  <c:v>4.0267804433699999</c:v>
                </c:pt>
                <c:pt idx="29529">
                  <c:v>4.5122449765099999</c:v>
                </c:pt>
                <c:pt idx="29530">
                  <c:v>4.6691403712900001</c:v>
                </c:pt>
                <c:pt idx="29531">
                  <c:v>4.9444897348300003</c:v>
                </c:pt>
                <c:pt idx="29532">
                  <c:v>5.0081426923899999</c:v>
                </c:pt>
                <c:pt idx="29533">
                  <c:v>5.0525025811699997</c:v>
                </c:pt>
                <c:pt idx="29534">
                  <c:v>5.2058357668699999</c:v>
                </c:pt>
                <c:pt idx="29535">
                  <c:v>5.1038153000199999</c:v>
                </c:pt>
                <c:pt idx="29536">
                  <c:v>4.4656565022299999</c:v>
                </c:pt>
                <c:pt idx="29537">
                  <c:v>3.9946207941899998</c:v>
                </c:pt>
                <c:pt idx="29538">
                  <c:v>4.0564926415300002</c:v>
                </c:pt>
                <c:pt idx="29539">
                  <c:v>4.1968320910400001</c:v>
                </c:pt>
                <c:pt idx="29540">
                  <c:v>4.7103814505599999</c:v>
                </c:pt>
                <c:pt idx="29541">
                  <c:v>5.3229335879499997</c:v>
                </c:pt>
                <c:pt idx="29542">
                  <c:v>5.6772821643900002</c:v>
                </c:pt>
                <c:pt idx="29543">
                  <c:v>5.8065691985800001</c:v>
                </c:pt>
                <c:pt idx="29544">
                  <c:v>5.8616184049599998</c:v>
                </c:pt>
                <c:pt idx="29545">
                  <c:v>6.0522347863999997</c:v>
                </c:pt>
                <c:pt idx="29546">
                  <c:v>6.1578730129099997</c:v>
                </c:pt>
                <c:pt idx="29547">
                  <c:v>6.0723592342200003</c:v>
                </c:pt>
                <c:pt idx="29548">
                  <c:v>6.1864215070700004</c:v>
                </c:pt>
                <c:pt idx="29549">
                  <c:v>6.4258709815800001</c:v>
                </c:pt>
                <c:pt idx="29550">
                  <c:v>6.63403665459</c:v>
                </c:pt>
                <c:pt idx="29551">
                  <c:v>6.9165536239699996</c:v>
                </c:pt>
                <c:pt idx="29552">
                  <c:v>6.85248809444</c:v>
                </c:pt>
                <c:pt idx="29553">
                  <c:v>6.25744121487</c:v>
                </c:pt>
                <c:pt idx="29554">
                  <c:v>6.0953350313100003</c:v>
                </c:pt>
                <c:pt idx="29555">
                  <c:v>6.0130913749300001</c:v>
                </c:pt>
                <c:pt idx="29556">
                  <c:v>5.8526912301799996</c:v>
                </c:pt>
                <c:pt idx="29557">
                  <c:v>5.8246857317799998</c:v>
                </c:pt>
                <c:pt idx="29558">
                  <c:v>5.9010387140900002</c:v>
                </c:pt>
                <c:pt idx="29559">
                  <c:v>6.1329503145600004</c:v>
                </c:pt>
                <c:pt idx="29560">
                  <c:v>6.6295057925399998</c:v>
                </c:pt>
                <c:pt idx="29561">
                  <c:v>7.2721670141699999</c:v>
                </c:pt>
                <c:pt idx="29562">
                  <c:v>8.44663417726</c:v>
                </c:pt>
                <c:pt idx="29563">
                  <c:v>9.2251831842200005</c:v>
                </c:pt>
                <c:pt idx="29564">
                  <c:v>10.296491941299999</c:v>
                </c:pt>
                <c:pt idx="29565">
                  <c:v>10.4256931585</c:v>
                </c:pt>
                <c:pt idx="29566">
                  <c:v>9.6425748588300007</c:v>
                </c:pt>
                <c:pt idx="29567">
                  <c:v>10.011253486999999</c:v>
                </c:pt>
                <c:pt idx="29568">
                  <c:v>10.1351530547</c:v>
                </c:pt>
                <c:pt idx="29569">
                  <c:v>10.254615020999999</c:v>
                </c:pt>
                <c:pt idx="29570">
                  <c:v>10.937561194000001</c:v>
                </c:pt>
                <c:pt idx="29571">
                  <c:v>11.2032950152</c:v>
                </c:pt>
                <c:pt idx="29572">
                  <c:v>11.4165263044</c:v>
                </c:pt>
                <c:pt idx="29573">
                  <c:v>11.4484328775</c:v>
                </c:pt>
                <c:pt idx="29574">
                  <c:v>11.7832513819</c:v>
                </c:pt>
                <c:pt idx="29575">
                  <c:v>12.0208035856</c:v>
                </c:pt>
                <c:pt idx="29576">
                  <c:v>12.4695594957</c:v>
                </c:pt>
                <c:pt idx="29577">
                  <c:v>13.147709098</c:v>
                </c:pt>
                <c:pt idx="29578">
                  <c:v>13.6624204383</c:v>
                </c:pt>
                <c:pt idx="29579">
                  <c:v>13.7819811232</c:v>
                </c:pt>
                <c:pt idx="29580">
                  <c:v>13.4501259728</c:v>
                </c:pt>
                <c:pt idx="29581">
                  <c:v>13.2697634329</c:v>
                </c:pt>
                <c:pt idx="29582">
                  <c:v>13.2525378796</c:v>
                </c:pt>
                <c:pt idx="29583">
                  <c:v>13.4139120633</c:v>
                </c:pt>
                <c:pt idx="29584">
                  <c:v>13.524474615300001</c:v>
                </c:pt>
                <c:pt idx="29585">
                  <c:v>13.779261030200001</c:v>
                </c:pt>
                <c:pt idx="29586">
                  <c:v>14.6812784473</c:v>
                </c:pt>
                <c:pt idx="29587">
                  <c:v>14.6748788253</c:v>
                </c:pt>
                <c:pt idx="29588">
                  <c:v>14.2112596879</c:v>
                </c:pt>
                <c:pt idx="29589">
                  <c:v>13.429724158100001</c:v>
                </c:pt>
                <c:pt idx="29590">
                  <c:v>12.988737155600001</c:v>
                </c:pt>
                <c:pt idx="29591">
                  <c:v>12.254083638699999</c:v>
                </c:pt>
                <c:pt idx="29592">
                  <c:v>12.9434311277</c:v>
                </c:pt>
                <c:pt idx="29593">
                  <c:v>13.006906603999999</c:v>
                </c:pt>
                <c:pt idx="29594">
                  <c:v>13.148436090100001</c:v>
                </c:pt>
                <c:pt idx="29595">
                  <c:v>14.8349089647</c:v>
                </c:pt>
                <c:pt idx="29596">
                  <c:v>14.194346738</c:v>
                </c:pt>
                <c:pt idx="29597">
                  <c:v>13.9060262298</c:v>
                </c:pt>
                <c:pt idx="29598">
                  <c:v>13.743748877</c:v>
                </c:pt>
                <c:pt idx="29599">
                  <c:v>13.345773085699999</c:v>
                </c:pt>
                <c:pt idx="29600">
                  <c:v>13.9443594514</c:v>
                </c:pt>
                <c:pt idx="29601">
                  <c:v>12.0408962794</c:v>
                </c:pt>
                <c:pt idx="29602">
                  <c:v>11.033405869499999</c:v>
                </c:pt>
                <c:pt idx="29603">
                  <c:v>11.853681546100001</c:v>
                </c:pt>
                <c:pt idx="29604">
                  <c:v>12.664849584500001</c:v>
                </c:pt>
                <c:pt idx="29605">
                  <c:v>13.131661510700001</c:v>
                </c:pt>
                <c:pt idx="29606">
                  <c:v>13.116299464500001</c:v>
                </c:pt>
                <c:pt idx="29607">
                  <c:v>13.5148692434</c:v>
                </c:pt>
                <c:pt idx="29608">
                  <c:v>13.598198310800001</c:v>
                </c:pt>
                <c:pt idx="29609">
                  <c:v>13.648700934200001</c:v>
                </c:pt>
                <c:pt idx="29610">
                  <c:v>12.825682102</c:v>
                </c:pt>
                <c:pt idx="29611">
                  <c:v>12.552930035099999</c:v>
                </c:pt>
                <c:pt idx="29612">
                  <c:v>12.611702465400001</c:v>
                </c:pt>
                <c:pt idx="29613">
                  <c:v>11.553717259700001</c:v>
                </c:pt>
                <c:pt idx="29614">
                  <c:v>10.6615003637</c:v>
                </c:pt>
                <c:pt idx="29615">
                  <c:v>8.4815299975399991</c:v>
                </c:pt>
                <c:pt idx="29616">
                  <c:v>8.3067137654900005</c:v>
                </c:pt>
                <c:pt idx="29617">
                  <c:v>7.8754647374599998</c:v>
                </c:pt>
                <c:pt idx="29618">
                  <c:v>7.4489487823799996</c:v>
                </c:pt>
                <c:pt idx="29619">
                  <c:v>8.7039130350999994</c:v>
                </c:pt>
                <c:pt idx="29620">
                  <c:v>9.7949488052099998</c:v>
                </c:pt>
                <c:pt idx="29621">
                  <c:v>10.826859696</c:v>
                </c:pt>
                <c:pt idx="29622">
                  <c:v>12.500005210399999</c:v>
                </c:pt>
                <c:pt idx="29623">
                  <c:v>12.8442532076</c:v>
                </c:pt>
                <c:pt idx="29624">
                  <c:v>13.067964163899999</c:v>
                </c:pt>
                <c:pt idx="29625">
                  <c:v>13.0336897883</c:v>
                </c:pt>
                <c:pt idx="29626">
                  <c:v>12.845295033999999</c:v>
                </c:pt>
                <c:pt idx="29627">
                  <c:v>13.2444182208</c:v>
                </c:pt>
                <c:pt idx="29628">
                  <c:v>13.352184385999999</c:v>
                </c:pt>
                <c:pt idx="29629">
                  <c:v>13.256520829399999</c:v>
                </c:pt>
                <c:pt idx="29630">
                  <c:v>12.722267263899999</c:v>
                </c:pt>
                <c:pt idx="29631">
                  <c:v>12.9074556423</c:v>
                </c:pt>
                <c:pt idx="29632">
                  <c:v>12.373353381099999</c:v>
                </c:pt>
                <c:pt idx="29633">
                  <c:v>11.871465756399999</c:v>
                </c:pt>
                <c:pt idx="29634">
                  <c:v>11.406720330100001</c:v>
                </c:pt>
                <c:pt idx="29635">
                  <c:v>11.4441920923</c:v>
                </c:pt>
                <c:pt idx="29636">
                  <c:v>11.6264614675</c:v>
                </c:pt>
                <c:pt idx="29637">
                  <c:v>11.618116171200001</c:v>
                </c:pt>
                <c:pt idx="29638">
                  <c:v>11.703501783</c:v>
                </c:pt>
                <c:pt idx="29639">
                  <c:v>11.516036507500001</c:v>
                </c:pt>
                <c:pt idx="29640">
                  <c:v>11.4729818726</c:v>
                </c:pt>
                <c:pt idx="29641">
                  <c:v>11.419364660599999</c:v>
                </c:pt>
                <c:pt idx="29642">
                  <c:v>10.840113995899999</c:v>
                </c:pt>
                <c:pt idx="29643">
                  <c:v>10.908790094800001</c:v>
                </c:pt>
                <c:pt idx="29644">
                  <c:v>11.0869233585</c:v>
                </c:pt>
                <c:pt idx="29645">
                  <c:v>11.1441935805</c:v>
                </c:pt>
                <c:pt idx="29646">
                  <c:v>11.8024780509</c:v>
                </c:pt>
                <c:pt idx="29647">
                  <c:v>12.4633007946</c:v>
                </c:pt>
                <c:pt idx="29648">
                  <c:v>12.8080322939</c:v>
                </c:pt>
                <c:pt idx="29649">
                  <c:v>12.724047558100001</c:v>
                </c:pt>
                <c:pt idx="29650">
                  <c:v>12.7531026212</c:v>
                </c:pt>
                <c:pt idx="29651">
                  <c:v>13.2170116095</c:v>
                </c:pt>
                <c:pt idx="29652">
                  <c:v>13.281432476299999</c:v>
                </c:pt>
                <c:pt idx="29653">
                  <c:v>12.892169625199999</c:v>
                </c:pt>
                <c:pt idx="29654">
                  <c:v>12.6453468795</c:v>
                </c:pt>
                <c:pt idx="29655">
                  <c:v>12.348808072700001</c:v>
                </c:pt>
                <c:pt idx="29656">
                  <c:v>12.0933492121</c:v>
                </c:pt>
                <c:pt idx="29657">
                  <c:v>12.0028386348</c:v>
                </c:pt>
                <c:pt idx="29658">
                  <c:v>12.041180708900001</c:v>
                </c:pt>
                <c:pt idx="29659">
                  <c:v>12.185590102800001</c:v>
                </c:pt>
                <c:pt idx="29660">
                  <c:v>12.082560384800001</c:v>
                </c:pt>
                <c:pt idx="29661">
                  <c:v>11.622239051399999</c:v>
                </c:pt>
                <c:pt idx="29662">
                  <c:v>11.801581988400001</c:v>
                </c:pt>
                <c:pt idx="29663">
                  <c:v>12.5095974192</c:v>
                </c:pt>
                <c:pt idx="29664">
                  <c:v>12.6324014963</c:v>
                </c:pt>
                <c:pt idx="29665">
                  <c:v>12.956109479</c:v>
                </c:pt>
                <c:pt idx="29666">
                  <c:v>12.6964878877</c:v>
                </c:pt>
                <c:pt idx="29667">
                  <c:v>12.722640676299999</c:v>
                </c:pt>
                <c:pt idx="29668">
                  <c:v>12.571820280900001</c:v>
                </c:pt>
                <c:pt idx="29669">
                  <c:v>12.7009948897</c:v>
                </c:pt>
                <c:pt idx="29670">
                  <c:v>12.5345908619</c:v>
                </c:pt>
                <c:pt idx="29671">
                  <c:v>12.319194723600001</c:v>
                </c:pt>
                <c:pt idx="29672">
                  <c:v>12.3166572932</c:v>
                </c:pt>
                <c:pt idx="29673">
                  <c:v>12.4649389496</c:v>
                </c:pt>
                <c:pt idx="29674">
                  <c:v>12.6182537384</c:v>
                </c:pt>
                <c:pt idx="29675">
                  <c:v>12.660857693100001</c:v>
                </c:pt>
                <c:pt idx="29676">
                  <c:v>12.4118762263</c:v>
                </c:pt>
                <c:pt idx="29677">
                  <c:v>12.2015591073</c:v>
                </c:pt>
                <c:pt idx="29678">
                  <c:v>12.086209372300001</c:v>
                </c:pt>
                <c:pt idx="29679">
                  <c:v>12.1504425317</c:v>
                </c:pt>
                <c:pt idx="29680">
                  <c:v>12.3093530867</c:v>
                </c:pt>
                <c:pt idx="29681">
                  <c:v>12.5261079546</c:v>
                </c:pt>
                <c:pt idx="29682">
                  <c:v>12.856191364100001</c:v>
                </c:pt>
                <c:pt idx="29683">
                  <c:v>12.2986769882</c:v>
                </c:pt>
                <c:pt idx="29684">
                  <c:v>11.6385419669</c:v>
                </c:pt>
                <c:pt idx="29685">
                  <c:v>11.2443818323</c:v>
                </c:pt>
                <c:pt idx="29686">
                  <c:v>10.966052856799999</c:v>
                </c:pt>
                <c:pt idx="29687">
                  <c:v>10.647798591100001</c:v>
                </c:pt>
                <c:pt idx="29688">
                  <c:v>10.334437322299999</c:v>
                </c:pt>
                <c:pt idx="29689">
                  <c:v>10.3996482465</c:v>
                </c:pt>
                <c:pt idx="29690">
                  <c:v>10.3247370741</c:v>
                </c:pt>
                <c:pt idx="29691">
                  <c:v>10.386110439199999</c:v>
                </c:pt>
                <c:pt idx="29692">
                  <c:v>10.397398471200001</c:v>
                </c:pt>
                <c:pt idx="29693">
                  <c:v>10.623131276200001</c:v>
                </c:pt>
                <c:pt idx="29694">
                  <c:v>10.843565372800001</c:v>
                </c:pt>
                <c:pt idx="29695">
                  <c:v>10.859231941399999</c:v>
                </c:pt>
                <c:pt idx="29696">
                  <c:v>10.425316688800001</c:v>
                </c:pt>
                <c:pt idx="29697">
                  <c:v>10.203398785699999</c:v>
                </c:pt>
                <c:pt idx="29698">
                  <c:v>10.4364702001</c:v>
                </c:pt>
                <c:pt idx="29699">
                  <c:v>10.4867354547</c:v>
                </c:pt>
                <c:pt idx="29700">
                  <c:v>10.4642396988</c:v>
                </c:pt>
                <c:pt idx="29701">
                  <c:v>10.457055409200001</c:v>
                </c:pt>
                <c:pt idx="29702">
                  <c:v>10.4229830655</c:v>
                </c:pt>
                <c:pt idx="29703">
                  <c:v>10.355689809999999</c:v>
                </c:pt>
                <c:pt idx="29704">
                  <c:v>10.206556644300001</c:v>
                </c:pt>
                <c:pt idx="29705">
                  <c:v>10.581197721500001</c:v>
                </c:pt>
                <c:pt idx="29706">
                  <c:v>9.8405170239099995</c:v>
                </c:pt>
                <c:pt idx="29707">
                  <c:v>9.0362363392000002</c:v>
                </c:pt>
                <c:pt idx="29708">
                  <c:v>8.1086752205200003</c:v>
                </c:pt>
                <c:pt idx="29709">
                  <c:v>7.7702410221299996</c:v>
                </c:pt>
                <c:pt idx="29710">
                  <c:v>7.3332877617600003</c:v>
                </c:pt>
                <c:pt idx="29711">
                  <c:v>7.2679299617300002</c:v>
                </c:pt>
                <c:pt idx="29712">
                  <c:v>8.0554677716400001</c:v>
                </c:pt>
                <c:pt idx="29713">
                  <c:v>8.3358445703499999</c:v>
                </c:pt>
                <c:pt idx="29714">
                  <c:v>8.1952665351699991</c:v>
                </c:pt>
                <c:pt idx="29715">
                  <c:v>7.7507659654900003</c:v>
                </c:pt>
                <c:pt idx="29716">
                  <c:v>7.8373559207200003</c:v>
                </c:pt>
                <c:pt idx="29717">
                  <c:v>7.7420338207999997</c:v>
                </c:pt>
                <c:pt idx="29718">
                  <c:v>8.1376599714700006</c:v>
                </c:pt>
                <c:pt idx="29719">
                  <c:v>8.5624899325899992</c:v>
                </c:pt>
                <c:pt idx="29720">
                  <c:v>9.0431006077500005</c:v>
                </c:pt>
                <c:pt idx="29721">
                  <c:v>9.2581091833400002</c:v>
                </c:pt>
                <c:pt idx="29722">
                  <c:v>9.2599533787099997</c:v>
                </c:pt>
                <c:pt idx="29723">
                  <c:v>10.129662828300001</c:v>
                </c:pt>
                <c:pt idx="29724">
                  <c:v>10.3883426084</c:v>
                </c:pt>
                <c:pt idx="29725">
                  <c:v>10.3767575023</c:v>
                </c:pt>
                <c:pt idx="29726">
                  <c:v>10.614507342</c:v>
                </c:pt>
                <c:pt idx="29727">
                  <c:v>10.873458580599999</c:v>
                </c:pt>
                <c:pt idx="29728">
                  <c:v>10.9921230114</c:v>
                </c:pt>
                <c:pt idx="29729">
                  <c:v>11.1603382615</c:v>
                </c:pt>
                <c:pt idx="29730">
                  <c:v>11.283445029199999</c:v>
                </c:pt>
                <c:pt idx="29731">
                  <c:v>10.5599345084</c:v>
                </c:pt>
                <c:pt idx="29732">
                  <c:v>9.9903742426500006</c:v>
                </c:pt>
                <c:pt idx="29733">
                  <c:v>9.5755588163900001</c:v>
                </c:pt>
                <c:pt idx="29734">
                  <c:v>9.2203430510200004</c:v>
                </c:pt>
                <c:pt idx="29735">
                  <c:v>8.6494474124699998</c:v>
                </c:pt>
                <c:pt idx="29736">
                  <c:v>8.4400937561999996</c:v>
                </c:pt>
                <c:pt idx="29737">
                  <c:v>8.4647394304500008</c:v>
                </c:pt>
                <c:pt idx="29738">
                  <c:v>8.1401998097600003</c:v>
                </c:pt>
                <c:pt idx="29739">
                  <c:v>7.7494290819099998</c:v>
                </c:pt>
                <c:pt idx="29740">
                  <c:v>8.2816924861600008</c:v>
                </c:pt>
                <c:pt idx="29741">
                  <c:v>8.3461991390900003</c:v>
                </c:pt>
                <c:pt idx="29742">
                  <c:v>8.3653926173799995</c:v>
                </c:pt>
                <c:pt idx="29743">
                  <c:v>8.5781567518900008</c:v>
                </c:pt>
                <c:pt idx="29744">
                  <c:v>8.4800662533400004</c:v>
                </c:pt>
                <c:pt idx="29745">
                  <c:v>7.7374254605199999</c:v>
                </c:pt>
                <c:pt idx="29746">
                  <c:v>7.5537363645599997</c:v>
                </c:pt>
                <c:pt idx="29747">
                  <c:v>7.59501644784</c:v>
                </c:pt>
                <c:pt idx="29748">
                  <c:v>7.8056326461800003</c:v>
                </c:pt>
                <c:pt idx="29749">
                  <c:v>7.9958792615599998</c:v>
                </c:pt>
                <c:pt idx="29750">
                  <c:v>8.2113890892499999</c:v>
                </c:pt>
                <c:pt idx="29751">
                  <c:v>8.3248349050999995</c:v>
                </c:pt>
                <c:pt idx="29752">
                  <c:v>8.1852842256499994</c:v>
                </c:pt>
                <c:pt idx="29753">
                  <c:v>8.4962821793799996</c:v>
                </c:pt>
                <c:pt idx="29754">
                  <c:v>9.1445033710899999</c:v>
                </c:pt>
                <c:pt idx="29755">
                  <c:v>9.6526456367400009</c:v>
                </c:pt>
                <c:pt idx="29756">
                  <c:v>10.020983639100001</c:v>
                </c:pt>
                <c:pt idx="29757">
                  <c:v>10.257922714999999</c:v>
                </c:pt>
                <c:pt idx="29758">
                  <c:v>9.7682763266000006</c:v>
                </c:pt>
                <c:pt idx="29759">
                  <c:v>10.211390035299999</c:v>
                </c:pt>
                <c:pt idx="29760">
                  <c:v>10.4129030865</c:v>
                </c:pt>
                <c:pt idx="29761">
                  <c:v>10.6525344564</c:v>
                </c:pt>
                <c:pt idx="29762">
                  <c:v>10.950157704900001</c:v>
                </c:pt>
                <c:pt idx="29763">
                  <c:v>10.7954985924</c:v>
                </c:pt>
                <c:pt idx="29764">
                  <c:v>10.581834220099999</c:v>
                </c:pt>
                <c:pt idx="29765">
                  <c:v>10.7444113291</c:v>
                </c:pt>
                <c:pt idx="29766">
                  <c:v>10.702796773999999</c:v>
                </c:pt>
                <c:pt idx="29767">
                  <c:v>10.6723700079</c:v>
                </c:pt>
                <c:pt idx="29768">
                  <c:v>10.7919847564</c:v>
                </c:pt>
                <c:pt idx="29769">
                  <c:v>10.8570384421</c:v>
                </c:pt>
                <c:pt idx="29770">
                  <c:v>10.924578241000001</c:v>
                </c:pt>
                <c:pt idx="29771">
                  <c:v>10.918639557500001</c:v>
                </c:pt>
                <c:pt idx="29772">
                  <c:v>10.9553345253</c:v>
                </c:pt>
                <c:pt idx="29773">
                  <c:v>11.0585479385</c:v>
                </c:pt>
                <c:pt idx="29774">
                  <c:v>11.2743555826</c:v>
                </c:pt>
                <c:pt idx="29775">
                  <c:v>11.521577732300001</c:v>
                </c:pt>
                <c:pt idx="29776">
                  <c:v>11.9073653655</c:v>
                </c:pt>
                <c:pt idx="29777">
                  <c:v>11.8075412706</c:v>
                </c:pt>
                <c:pt idx="29778">
                  <c:v>10.967532244099999</c:v>
                </c:pt>
                <c:pt idx="29779">
                  <c:v>10.6964082192</c:v>
                </c:pt>
                <c:pt idx="29780">
                  <c:v>9.8934184075299996</c:v>
                </c:pt>
                <c:pt idx="29781">
                  <c:v>9.8108374374499991</c:v>
                </c:pt>
                <c:pt idx="29782">
                  <c:v>9.8595666718100006</c:v>
                </c:pt>
                <c:pt idx="29783">
                  <c:v>11.0627489568</c:v>
                </c:pt>
                <c:pt idx="29784">
                  <c:v>10.9007493963</c:v>
                </c:pt>
                <c:pt idx="29785">
                  <c:v>11.2331853094</c:v>
                </c:pt>
                <c:pt idx="29786">
                  <c:v>12.0701869887</c:v>
                </c:pt>
                <c:pt idx="29787">
                  <c:v>10.544966282400001</c:v>
                </c:pt>
                <c:pt idx="29788">
                  <c:v>9.5279287458299997</c:v>
                </c:pt>
                <c:pt idx="29789">
                  <c:v>9.3129182499500001</c:v>
                </c:pt>
                <c:pt idx="29790">
                  <c:v>9.5417825544399992</c:v>
                </c:pt>
                <c:pt idx="29791">
                  <c:v>9.8038074349999995</c:v>
                </c:pt>
                <c:pt idx="29792">
                  <c:v>9.6944233005499996</c:v>
                </c:pt>
                <c:pt idx="29793">
                  <c:v>10.5511624271</c:v>
                </c:pt>
                <c:pt idx="29794">
                  <c:v>10.4563623364</c:v>
                </c:pt>
                <c:pt idx="29795">
                  <c:v>10.1229264734</c:v>
                </c:pt>
                <c:pt idx="29796">
                  <c:v>9.6906227807200001</c:v>
                </c:pt>
                <c:pt idx="29797">
                  <c:v>9.4849430893599997</c:v>
                </c:pt>
                <c:pt idx="29798">
                  <c:v>9.3544219077099999</c:v>
                </c:pt>
                <c:pt idx="29799">
                  <c:v>9.8765898342899998</c:v>
                </c:pt>
                <c:pt idx="29800">
                  <c:v>10.9511330345</c:v>
                </c:pt>
                <c:pt idx="29801">
                  <c:v>11.9352504964</c:v>
                </c:pt>
                <c:pt idx="29802">
                  <c:v>9.7969356692500007</c:v>
                </c:pt>
                <c:pt idx="29803">
                  <c:v>8.8649772460499996</c:v>
                </c:pt>
                <c:pt idx="29804">
                  <c:v>8.6419364093700004</c:v>
                </c:pt>
                <c:pt idx="29805">
                  <c:v>8.8153497107100005</c:v>
                </c:pt>
                <c:pt idx="29806">
                  <c:v>8.7902820198999994</c:v>
                </c:pt>
                <c:pt idx="29807">
                  <c:v>8.5134862709199997</c:v>
                </c:pt>
                <c:pt idx="29808">
                  <c:v>8.3300335214299999</c:v>
                </c:pt>
                <c:pt idx="29809">
                  <c:v>8.1348795429600003</c:v>
                </c:pt>
                <c:pt idx="29810">
                  <c:v>8.1445506553300007</c:v>
                </c:pt>
                <c:pt idx="29811">
                  <c:v>9.1120217271899993</c:v>
                </c:pt>
                <c:pt idx="29812">
                  <c:v>9.6412879931000006</c:v>
                </c:pt>
                <c:pt idx="29813">
                  <c:v>9.5649460984400001</c:v>
                </c:pt>
                <c:pt idx="29814">
                  <c:v>9.1987329338899997</c:v>
                </c:pt>
                <c:pt idx="29815">
                  <c:v>9.1588543753400007</c:v>
                </c:pt>
                <c:pt idx="29816">
                  <c:v>9.2307527403999998</c:v>
                </c:pt>
                <c:pt idx="29817">
                  <c:v>9.5631081072300006</c:v>
                </c:pt>
                <c:pt idx="29818">
                  <c:v>10.2312305746</c:v>
                </c:pt>
                <c:pt idx="29819">
                  <c:v>10.3393345217</c:v>
                </c:pt>
                <c:pt idx="29820">
                  <c:v>10.4678354388</c:v>
                </c:pt>
                <c:pt idx="29821">
                  <c:v>10.1647224562</c:v>
                </c:pt>
                <c:pt idx="29822">
                  <c:v>10.416458054</c:v>
                </c:pt>
                <c:pt idx="29823">
                  <c:v>10.281769919</c:v>
                </c:pt>
                <c:pt idx="29824">
                  <c:v>9.7974750916000009</c:v>
                </c:pt>
                <c:pt idx="29825">
                  <c:v>9.6343556375699997</c:v>
                </c:pt>
                <c:pt idx="29826">
                  <c:v>9.6037336140599994</c:v>
                </c:pt>
                <c:pt idx="29827">
                  <c:v>9.7920626227300005</c:v>
                </c:pt>
                <c:pt idx="29828">
                  <c:v>9.8586068174600001</c:v>
                </c:pt>
                <c:pt idx="29829">
                  <c:v>9.9147221008499997</c:v>
                </c:pt>
                <c:pt idx="29830">
                  <c:v>9.7320986991799998</c:v>
                </c:pt>
                <c:pt idx="29831">
                  <c:v>10.0959211912</c:v>
                </c:pt>
                <c:pt idx="29832">
                  <c:v>9.8870404775199994</c:v>
                </c:pt>
                <c:pt idx="29833">
                  <c:v>10.046795490999999</c:v>
                </c:pt>
                <c:pt idx="29834">
                  <c:v>9.5905905600699999</c:v>
                </c:pt>
                <c:pt idx="29835">
                  <c:v>9.8157988555200006</c:v>
                </c:pt>
                <c:pt idx="29836">
                  <c:v>9.9036144096700003</c:v>
                </c:pt>
                <c:pt idx="29837">
                  <c:v>10.181093558700001</c:v>
                </c:pt>
                <c:pt idx="29838">
                  <c:v>11.3356518171</c:v>
                </c:pt>
                <c:pt idx="29839">
                  <c:v>11.6188675445</c:v>
                </c:pt>
                <c:pt idx="29840">
                  <c:v>12.086474168500001</c:v>
                </c:pt>
                <c:pt idx="29841">
                  <c:v>12.8152319203</c:v>
                </c:pt>
                <c:pt idx="29842">
                  <c:v>12.790184460400001</c:v>
                </c:pt>
                <c:pt idx="29843">
                  <c:v>12.7636599217</c:v>
                </c:pt>
                <c:pt idx="29844">
                  <c:v>12.6323833575</c:v>
                </c:pt>
                <c:pt idx="29845">
                  <c:v>12.222983746400001</c:v>
                </c:pt>
                <c:pt idx="29846">
                  <c:v>11.518863305</c:v>
                </c:pt>
                <c:pt idx="29847">
                  <c:v>11.107773293399999</c:v>
                </c:pt>
                <c:pt idx="29848">
                  <c:v>11.006105811199999</c:v>
                </c:pt>
                <c:pt idx="29849">
                  <c:v>11.009493755199999</c:v>
                </c:pt>
                <c:pt idx="29850">
                  <c:v>10.9941943164</c:v>
                </c:pt>
                <c:pt idx="29851">
                  <c:v>10.885168041</c:v>
                </c:pt>
                <c:pt idx="29852">
                  <c:v>10.8622812454</c:v>
                </c:pt>
                <c:pt idx="29853">
                  <c:v>10.8313181354</c:v>
                </c:pt>
                <c:pt idx="29854">
                  <c:v>10.8647786334</c:v>
                </c:pt>
                <c:pt idx="29855">
                  <c:v>10.9650604981</c:v>
                </c:pt>
                <c:pt idx="29856">
                  <c:v>11.268197219899999</c:v>
                </c:pt>
                <c:pt idx="29857">
                  <c:v>12.192072400100001</c:v>
                </c:pt>
                <c:pt idx="29858">
                  <c:v>13.7671000289</c:v>
                </c:pt>
                <c:pt idx="29859">
                  <c:v>13.552402474499999</c:v>
                </c:pt>
                <c:pt idx="29860">
                  <c:v>13.8963267961</c:v>
                </c:pt>
                <c:pt idx="29861">
                  <c:v>13.290301249400001</c:v>
                </c:pt>
                <c:pt idx="29862">
                  <c:v>12.720190780099999</c:v>
                </c:pt>
                <c:pt idx="29863">
                  <c:v>12.5971276441</c:v>
                </c:pt>
                <c:pt idx="29864">
                  <c:v>11.876083725799999</c:v>
                </c:pt>
                <c:pt idx="29865">
                  <c:v>11.718905552200001</c:v>
                </c:pt>
                <c:pt idx="29866">
                  <c:v>11.6285243115</c:v>
                </c:pt>
                <c:pt idx="29867">
                  <c:v>11.474960832700001</c:v>
                </c:pt>
                <c:pt idx="29868">
                  <c:v>11.360146671100001</c:v>
                </c:pt>
                <c:pt idx="29869">
                  <c:v>11.2194508093</c:v>
                </c:pt>
                <c:pt idx="29870">
                  <c:v>11.1558907313</c:v>
                </c:pt>
                <c:pt idx="29871">
                  <c:v>11.282882281299999</c:v>
                </c:pt>
                <c:pt idx="29872">
                  <c:v>10.8194647039</c:v>
                </c:pt>
                <c:pt idx="29873">
                  <c:v>9.7838873640599999</c:v>
                </c:pt>
                <c:pt idx="29874">
                  <c:v>9.0760143311999997</c:v>
                </c:pt>
                <c:pt idx="29875">
                  <c:v>8.4031347133099992</c:v>
                </c:pt>
                <c:pt idx="29876">
                  <c:v>8.5190104095199999</c:v>
                </c:pt>
                <c:pt idx="29877">
                  <c:v>8.6594704389500006</c:v>
                </c:pt>
                <c:pt idx="29878">
                  <c:v>8.2642839347300008</c:v>
                </c:pt>
                <c:pt idx="29879">
                  <c:v>7.5357506118500002</c:v>
                </c:pt>
                <c:pt idx="29880">
                  <c:v>7.4911648774000001</c:v>
                </c:pt>
                <c:pt idx="29881">
                  <c:v>8.3435414366000007</c:v>
                </c:pt>
                <c:pt idx="29882">
                  <c:v>7.4868168600500002</c:v>
                </c:pt>
                <c:pt idx="29883">
                  <c:v>7.3827215347699999</c:v>
                </c:pt>
                <c:pt idx="29884">
                  <c:v>7.73419069913</c:v>
                </c:pt>
                <c:pt idx="29885">
                  <c:v>8.4596749636500004</c:v>
                </c:pt>
                <c:pt idx="29886">
                  <c:v>9.8190631524699992</c:v>
                </c:pt>
                <c:pt idx="29887">
                  <c:v>9.9514848119600003</c:v>
                </c:pt>
                <c:pt idx="29888">
                  <c:v>9.7893259925499994</c:v>
                </c:pt>
                <c:pt idx="29889">
                  <c:v>9.9428068375900001</c:v>
                </c:pt>
                <c:pt idx="29890">
                  <c:v>10.095122050800001</c:v>
                </c:pt>
                <c:pt idx="29891">
                  <c:v>10.050567321999999</c:v>
                </c:pt>
                <c:pt idx="29892">
                  <c:v>9.8217952002600004</c:v>
                </c:pt>
                <c:pt idx="29893">
                  <c:v>9.8284020194499995</c:v>
                </c:pt>
                <c:pt idx="29894">
                  <c:v>9.8216188927800001</c:v>
                </c:pt>
                <c:pt idx="29895">
                  <c:v>10.210477666399999</c:v>
                </c:pt>
                <c:pt idx="29896">
                  <c:v>10.361989708799999</c:v>
                </c:pt>
                <c:pt idx="29897">
                  <c:v>10.3820658692</c:v>
                </c:pt>
                <c:pt idx="29898">
                  <c:v>9.7780456365399999</c:v>
                </c:pt>
                <c:pt idx="29899">
                  <c:v>9.1251767797200003</c:v>
                </c:pt>
                <c:pt idx="29900">
                  <c:v>8.7889812074200009</c:v>
                </c:pt>
                <c:pt idx="29901">
                  <c:v>8.1221360694700007</c:v>
                </c:pt>
                <c:pt idx="29902">
                  <c:v>7.76970109145</c:v>
                </c:pt>
                <c:pt idx="29903">
                  <c:v>8.2792422358100008</c:v>
                </c:pt>
                <c:pt idx="29904">
                  <c:v>8.1382054752900004</c:v>
                </c:pt>
                <c:pt idx="29905">
                  <c:v>7.9552765300899999</c:v>
                </c:pt>
                <c:pt idx="29906">
                  <c:v>8.7526433195899997</c:v>
                </c:pt>
                <c:pt idx="29907">
                  <c:v>9.2605867927599999</c:v>
                </c:pt>
                <c:pt idx="29908">
                  <c:v>9.9737523985499994</c:v>
                </c:pt>
                <c:pt idx="29909">
                  <c:v>10.213251615100001</c:v>
                </c:pt>
                <c:pt idx="29910">
                  <c:v>10.986702449399999</c:v>
                </c:pt>
                <c:pt idx="29911">
                  <c:v>11.708017849599999</c:v>
                </c:pt>
                <c:pt idx="29912">
                  <c:v>11.805504781</c:v>
                </c:pt>
                <c:pt idx="29913">
                  <c:v>11.682093975100001</c:v>
                </c:pt>
                <c:pt idx="29914">
                  <c:v>11.4649221942</c:v>
                </c:pt>
                <c:pt idx="29915">
                  <c:v>11.326648906699999</c:v>
                </c:pt>
                <c:pt idx="29916">
                  <c:v>11.3288671233</c:v>
                </c:pt>
                <c:pt idx="29917">
                  <c:v>11.6272139771</c:v>
                </c:pt>
                <c:pt idx="29918">
                  <c:v>11.9521528649</c:v>
                </c:pt>
                <c:pt idx="29919">
                  <c:v>12.1466257304</c:v>
                </c:pt>
                <c:pt idx="29920">
                  <c:v>11.9462999892</c:v>
                </c:pt>
                <c:pt idx="29921">
                  <c:v>11.7666213329</c:v>
                </c:pt>
                <c:pt idx="29922">
                  <c:v>11.673219123000001</c:v>
                </c:pt>
                <c:pt idx="29923">
                  <c:v>11.234671046300001</c:v>
                </c:pt>
                <c:pt idx="29924">
                  <c:v>10.5257603024</c:v>
                </c:pt>
                <c:pt idx="29925">
                  <c:v>8.6170109932599992</c:v>
                </c:pt>
                <c:pt idx="29926">
                  <c:v>7.5205749326999998</c:v>
                </c:pt>
                <c:pt idx="29927">
                  <c:v>6.7646205134999997</c:v>
                </c:pt>
                <c:pt idx="29928">
                  <c:v>6.9365631309099998</c:v>
                </c:pt>
                <c:pt idx="29929">
                  <c:v>8.1755876995799994</c:v>
                </c:pt>
                <c:pt idx="29930">
                  <c:v>8.1076510596299993</c:v>
                </c:pt>
                <c:pt idx="29931">
                  <c:v>8.1153494598999991</c:v>
                </c:pt>
                <c:pt idx="29932">
                  <c:v>8.6934209623500003</c:v>
                </c:pt>
                <c:pt idx="29933">
                  <c:v>9.3306964667199992</c:v>
                </c:pt>
                <c:pt idx="29934">
                  <c:v>9.8841710771900004</c:v>
                </c:pt>
                <c:pt idx="29935">
                  <c:v>9.9829477689000008</c:v>
                </c:pt>
                <c:pt idx="29936">
                  <c:v>9.8233875036799994</c:v>
                </c:pt>
                <c:pt idx="29937">
                  <c:v>9.4744192216900007</c:v>
                </c:pt>
                <c:pt idx="29938">
                  <c:v>9.2321169654599995</c:v>
                </c:pt>
                <c:pt idx="29939">
                  <c:v>9.6020138995199993</c:v>
                </c:pt>
                <c:pt idx="29940">
                  <c:v>9.8766206152200002</c:v>
                </c:pt>
                <c:pt idx="29941">
                  <c:v>10.3416576885</c:v>
                </c:pt>
                <c:pt idx="29942">
                  <c:v>10.650058273100001</c:v>
                </c:pt>
                <c:pt idx="29943">
                  <c:v>10.8591064393</c:v>
                </c:pt>
                <c:pt idx="29944">
                  <c:v>10.440653516199999</c:v>
                </c:pt>
                <c:pt idx="29945">
                  <c:v>10.534055735500001</c:v>
                </c:pt>
                <c:pt idx="29946">
                  <c:v>10.763330291100001</c:v>
                </c:pt>
                <c:pt idx="29947">
                  <c:v>10.765521270300001</c:v>
                </c:pt>
                <c:pt idx="29948">
                  <c:v>9.8552238648199992</c:v>
                </c:pt>
                <c:pt idx="29949">
                  <c:v>9.3558543159699994</c:v>
                </c:pt>
                <c:pt idx="29950">
                  <c:v>9.0382810347400007</c:v>
                </c:pt>
                <c:pt idx="29951">
                  <c:v>7.9917785862799997</c:v>
                </c:pt>
                <c:pt idx="29952">
                  <c:v>7.8927716503700003</c:v>
                </c:pt>
                <c:pt idx="29953">
                  <c:v>7.96697696849</c:v>
                </c:pt>
                <c:pt idx="29954">
                  <c:v>8.7000581806799993</c:v>
                </c:pt>
                <c:pt idx="29955">
                  <c:v>7.6717857275099997</c:v>
                </c:pt>
                <c:pt idx="29956">
                  <c:v>7.3681914337399999</c:v>
                </c:pt>
                <c:pt idx="29957">
                  <c:v>8.2966081981799995</c:v>
                </c:pt>
                <c:pt idx="29958">
                  <c:v>9.1030883763699997</c:v>
                </c:pt>
                <c:pt idx="29959">
                  <c:v>8.8154126353999995</c:v>
                </c:pt>
                <c:pt idx="29960">
                  <c:v>7.6343909486100001</c:v>
                </c:pt>
                <c:pt idx="29961">
                  <c:v>6.3685792864100002</c:v>
                </c:pt>
                <c:pt idx="29962">
                  <c:v>6.4196034754299998</c:v>
                </c:pt>
                <c:pt idx="29963">
                  <c:v>6.53268411081</c:v>
                </c:pt>
                <c:pt idx="29964">
                  <c:v>7.0553614730399996</c:v>
                </c:pt>
                <c:pt idx="29965">
                  <c:v>7.7886093821399998</c:v>
                </c:pt>
                <c:pt idx="29966">
                  <c:v>8.6413677580599995</c:v>
                </c:pt>
                <c:pt idx="29967">
                  <c:v>8.90945390047</c:v>
                </c:pt>
                <c:pt idx="29968">
                  <c:v>8.4824079843700009</c:v>
                </c:pt>
                <c:pt idx="29969">
                  <c:v>8.6432942758899998</c:v>
                </c:pt>
                <c:pt idx="29970">
                  <c:v>8.5462047118700006</c:v>
                </c:pt>
                <c:pt idx="29971">
                  <c:v>7.5004511217800003</c:v>
                </c:pt>
                <c:pt idx="29972">
                  <c:v>6.5216143982499997</c:v>
                </c:pt>
                <c:pt idx="29973">
                  <c:v>5.8599570485900001</c:v>
                </c:pt>
                <c:pt idx="29974">
                  <c:v>4.3462663908500003</c:v>
                </c:pt>
                <c:pt idx="29975">
                  <c:v>3.3822674537899999</c:v>
                </c:pt>
                <c:pt idx="29976">
                  <c:v>4.61488761781</c:v>
                </c:pt>
                <c:pt idx="29977">
                  <c:v>2.84563916821</c:v>
                </c:pt>
                <c:pt idx="29978">
                  <c:v>3.2262073097399999</c:v>
                </c:pt>
                <c:pt idx="29979">
                  <c:v>4.2349173000700002</c:v>
                </c:pt>
                <c:pt idx="29980">
                  <c:v>4.50521713884</c:v>
                </c:pt>
                <c:pt idx="29981">
                  <c:v>4.8002300906500004</c:v>
                </c:pt>
                <c:pt idx="29982">
                  <c:v>5.7981024361899998</c:v>
                </c:pt>
                <c:pt idx="29983">
                  <c:v>6.9367786964200002</c:v>
                </c:pt>
                <c:pt idx="29984">
                  <c:v>7.0512724287899999</c:v>
                </c:pt>
                <c:pt idx="29985">
                  <c:v>7.7718666926499997</c:v>
                </c:pt>
                <c:pt idx="29986">
                  <c:v>9.1982041639900007</c:v>
                </c:pt>
                <c:pt idx="29987">
                  <c:v>9.23091776477</c:v>
                </c:pt>
                <c:pt idx="29988">
                  <c:v>9.49809735947</c:v>
                </c:pt>
                <c:pt idx="29989">
                  <c:v>9.7221794206199998</c:v>
                </c:pt>
                <c:pt idx="29990">
                  <c:v>10.043067970799999</c:v>
                </c:pt>
                <c:pt idx="29991">
                  <c:v>9.0499724958299996</c:v>
                </c:pt>
                <c:pt idx="29992">
                  <c:v>8.1053139465299999</c:v>
                </c:pt>
                <c:pt idx="29993">
                  <c:v>7.9017205434999997</c:v>
                </c:pt>
                <c:pt idx="29994">
                  <c:v>8.1336495543399998</c:v>
                </c:pt>
                <c:pt idx="29995">
                  <c:v>7.0976915120499999</c:v>
                </c:pt>
                <c:pt idx="29996">
                  <c:v>6.3997078732399997</c:v>
                </c:pt>
                <c:pt idx="29997">
                  <c:v>5.3668624008299997</c:v>
                </c:pt>
                <c:pt idx="29998">
                  <c:v>4.7909808485600003</c:v>
                </c:pt>
                <c:pt idx="29999">
                  <c:v>3.4666821843700002</c:v>
                </c:pt>
                <c:pt idx="30000">
                  <c:v>3.0730918350700001</c:v>
                </c:pt>
                <c:pt idx="30001">
                  <c:v>3.3258944848400001</c:v>
                </c:pt>
                <c:pt idx="30002">
                  <c:v>4.2015283561899999</c:v>
                </c:pt>
                <c:pt idx="30003">
                  <c:v>4.96043157178</c:v>
                </c:pt>
                <c:pt idx="30004">
                  <c:v>4.8666774343299997</c:v>
                </c:pt>
                <c:pt idx="30005">
                  <c:v>6.29701905766</c:v>
                </c:pt>
                <c:pt idx="30006">
                  <c:v>7.0838936446899998</c:v>
                </c:pt>
                <c:pt idx="30007">
                  <c:v>8.1905925216599993</c:v>
                </c:pt>
                <c:pt idx="30008">
                  <c:v>8.6715318142700006</c:v>
                </c:pt>
                <c:pt idx="30009">
                  <c:v>9.4414235552499992</c:v>
                </c:pt>
                <c:pt idx="30010">
                  <c:v>10.4396076159</c:v>
                </c:pt>
                <c:pt idx="30011">
                  <c:v>10.934562719700001</c:v>
                </c:pt>
                <c:pt idx="30012">
                  <c:v>11.302236987400001</c:v>
                </c:pt>
                <c:pt idx="30013">
                  <c:v>11.199676073599999</c:v>
                </c:pt>
                <c:pt idx="30014">
                  <c:v>11.6613245929</c:v>
                </c:pt>
                <c:pt idx="30015">
                  <c:v>10.932011409899999</c:v>
                </c:pt>
                <c:pt idx="30016">
                  <c:v>10.447301959800001</c:v>
                </c:pt>
                <c:pt idx="30017">
                  <c:v>8.8315616909799992</c:v>
                </c:pt>
                <c:pt idx="30018">
                  <c:v>8.5283373123700006</c:v>
                </c:pt>
                <c:pt idx="30019">
                  <c:v>7.5713148597700002</c:v>
                </c:pt>
                <c:pt idx="30020">
                  <c:v>5.8745036526999996</c:v>
                </c:pt>
                <c:pt idx="30021">
                  <c:v>4.40144639713</c:v>
                </c:pt>
                <c:pt idx="30022">
                  <c:v>4.0967008812700003</c:v>
                </c:pt>
                <c:pt idx="30023">
                  <c:v>3.3399105908700002</c:v>
                </c:pt>
                <c:pt idx="30024">
                  <c:v>2.8146864509</c:v>
                </c:pt>
                <c:pt idx="30025">
                  <c:v>2.6864833288700001</c:v>
                </c:pt>
                <c:pt idx="30026">
                  <c:v>3.5893727503799999</c:v>
                </c:pt>
                <c:pt idx="30027">
                  <c:v>4.8877384172899996</c:v>
                </c:pt>
                <c:pt idx="30028">
                  <c:v>5.0514565943200003</c:v>
                </c:pt>
                <c:pt idx="30029">
                  <c:v>5.8277642733899997</c:v>
                </c:pt>
                <c:pt idx="30030">
                  <c:v>6.3371850317299998</c:v>
                </c:pt>
                <c:pt idx="30031">
                  <c:v>7.2053348664500003</c:v>
                </c:pt>
                <c:pt idx="30032">
                  <c:v>7.9403780788300002</c:v>
                </c:pt>
                <c:pt idx="30033">
                  <c:v>8.9111060038400005</c:v>
                </c:pt>
                <c:pt idx="30034">
                  <c:v>9.7889209619299997</c:v>
                </c:pt>
                <c:pt idx="30035">
                  <c:v>10.533069446800001</c:v>
                </c:pt>
                <c:pt idx="30036">
                  <c:v>11.281015843900001</c:v>
                </c:pt>
                <c:pt idx="30037">
                  <c:v>11.769285567300001</c:v>
                </c:pt>
                <c:pt idx="30038">
                  <c:v>11.9699521748</c:v>
                </c:pt>
                <c:pt idx="30039">
                  <c:v>11.7674246864</c:v>
                </c:pt>
                <c:pt idx="30040">
                  <c:v>11.741035091900001</c:v>
                </c:pt>
                <c:pt idx="30041">
                  <c:v>11.572224455500001</c:v>
                </c:pt>
                <c:pt idx="30042">
                  <c:v>10.990020120400001</c:v>
                </c:pt>
                <c:pt idx="30043">
                  <c:v>10.423316052200001</c:v>
                </c:pt>
                <c:pt idx="30044">
                  <c:v>9.3395734063300004</c:v>
                </c:pt>
                <c:pt idx="30045">
                  <c:v>8.82467801598</c:v>
                </c:pt>
                <c:pt idx="30046">
                  <c:v>8.6957551971499996</c:v>
                </c:pt>
                <c:pt idx="30047">
                  <c:v>9.1033266865400009</c:v>
                </c:pt>
                <c:pt idx="30048">
                  <c:v>8.6432170904499994</c:v>
                </c:pt>
                <c:pt idx="30049">
                  <c:v>8.9930050461899995</c:v>
                </c:pt>
                <c:pt idx="30050">
                  <c:v>9.3117943638200007</c:v>
                </c:pt>
                <c:pt idx="30051">
                  <c:v>8.9053946521099991</c:v>
                </c:pt>
                <c:pt idx="30052">
                  <c:v>9.7136742029200001</c:v>
                </c:pt>
                <c:pt idx="30053">
                  <c:v>10.2721801168</c:v>
                </c:pt>
                <c:pt idx="30054">
                  <c:v>9.0466528269299999</c:v>
                </c:pt>
                <c:pt idx="30055">
                  <c:v>9.3258271843900005</c:v>
                </c:pt>
                <c:pt idx="30056">
                  <c:v>11.032562631999999</c:v>
                </c:pt>
                <c:pt idx="30057">
                  <c:v>10.311978572099999</c:v>
                </c:pt>
                <c:pt idx="30058">
                  <c:v>9.1231928203700008</c:v>
                </c:pt>
                <c:pt idx="30059">
                  <c:v>8.7420851072199994</c:v>
                </c:pt>
                <c:pt idx="30060">
                  <c:v>8.7238019792999992</c:v>
                </c:pt>
                <c:pt idx="30061">
                  <c:v>8.7156663378600001</c:v>
                </c:pt>
                <c:pt idx="30062">
                  <c:v>8.8473667392100008</c:v>
                </c:pt>
                <c:pt idx="30063">
                  <c:v>9.0175769151199994</c:v>
                </c:pt>
                <c:pt idx="30064">
                  <c:v>9.4248375586899993</c:v>
                </c:pt>
                <c:pt idx="30065">
                  <c:v>10.649873163900001</c:v>
                </c:pt>
                <c:pt idx="30066">
                  <c:v>11.1124338473</c:v>
                </c:pt>
                <c:pt idx="30067">
                  <c:v>10.862306418099999</c:v>
                </c:pt>
                <c:pt idx="30068">
                  <c:v>10.494003988999999</c:v>
                </c:pt>
                <c:pt idx="30069">
                  <c:v>9.5739738608899998</c:v>
                </c:pt>
                <c:pt idx="30070">
                  <c:v>8.5329454796499995</c:v>
                </c:pt>
                <c:pt idx="30071">
                  <c:v>8.61666071362</c:v>
                </c:pt>
                <c:pt idx="30072">
                  <c:v>8.8316902873000007</c:v>
                </c:pt>
                <c:pt idx="30073">
                  <c:v>8.59247545773</c:v>
                </c:pt>
                <c:pt idx="30074">
                  <c:v>8.1352435484200001</c:v>
                </c:pt>
                <c:pt idx="30075">
                  <c:v>6.7150980669000004</c:v>
                </c:pt>
                <c:pt idx="30076">
                  <c:v>8.88342461471</c:v>
                </c:pt>
                <c:pt idx="30077">
                  <c:v>10.368475653699999</c:v>
                </c:pt>
                <c:pt idx="30078">
                  <c:v>10.758326265000001</c:v>
                </c:pt>
                <c:pt idx="30079">
                  <c:v>10.786324415799999</c:v>
                </c:pt>
                <c:pt idx="30080">
                  <c:v>10.624483827300001</c:v>
                </c:pt>
                <c:pt idx="30081">
                  <c:v>10.265859665700001</c:v>
                </c:pt>
                <c:pt idx="30082">
                  <c:v>9.9857176357000004</c:v>
                </c:pt>
                <c:pt idx="30083">
                  <c:v>10.473131459399999</c:v>
                </c:pt>
                <c:pt idx="30084">
                  <c:v>10.8143460144</c:v>
                </c:pt>
                <c:pt idx="30085">
                  <c:v>11.3090816813</c:v>
                </c:pt>
                <c:pt idx="30086">
                  <c:v>11.7299170142</c:v>
                </c:pt>
                <c:pt idx="30087">
                  <c:v>11.483186824500001</c:v>
                </c:pt>
                <c:pt idx="30088">
                  <c:v>10.7576446278</c:v>
                </c:pt>
                <c:pt idx="30089">
                  <c:v>9.8521583204599992</c:v>
                </c:pt>
                <c:pt idx="30090">
                  <c:v>7.2815556391999996</c:v>
                </c:pt>
                <c:pt idx="30091">
                  <c:v>6.0577535607100002</c:v>
                </c:pt>
                <c:pt idx="30092">
                  <c:v>4.9641817511399999</c:v>
                </c:pt>
                <c:pt idx="30093">
                  <c:v>5.0223724341100002</c:v>
                </c:pt>
                <c:pt idx="30094">
                  <c:v>4.8086275070399997</c:v>
                </c:pt>
                <c:pt idx="30095">
                  <c:v>5.0139376787499996</c:v>
                </c:pt>
                <c:pt idx="30096">
                  <c:v>4.74201367565</c:v>
                </c:pt>
                <c:pt idx="30097">
                  <c:v>5.05017747643</c:v>
                </c:pt>
                <c:pt idx="30098">
                  <c:v>5.2545249504599996</c:v>
                </c:pt>
                <c:pt idx="30099">
                  <c:v>5.2891383809899999</c:v>
                </c:pt>
                <c:pt idx="30100">
                  <c:v>4.7504684571800002</c:v>
                </c:pt>
                <c:pt idx="30101">
                  <c:v>4.3864824623100001</c:v>
                </c:pt>
                <c:pt idx="30102">
                  <c:v>5.1542194425299996</c:v>
                </c:pt>
                <c:pt idx="30103">
                  <c:v>6.8744176975100002</c:v>
                </c:pt>
                <c:pt idx="30104">
                  <c:v>7.0293673406100003</c:v>
                </c:pt>
                <c:pt idx="30105">
                  <c:v>6.6871303018599999</c:v>
                </c:pt>
                <c:pt idx="30106">
                  <c:v>7.04127255631</c:v>
                </c:pt>
                <c:pt idx="30107">
                  <c:v>7.5025443998599997</c:v>
                </c:pt>
                <c:pt idx="30108">
                  <c:v>7.7992796562400004</c:v>
                </c:pt>
                <c:pt idx="30109">
                  <c:v>7.9566943919700002</c:v>
                </c:pt>
                <c:pt idx="30110">
                  <c:v>8.0814453565700006</c:v>
                </c:pt>
                <c:pt idx="30111">
                  <c:v>8.0396686970100006</c:v>
                </c:pt>
                <c:pt idx="30112">
                  <c:v>7.6682879697399997</c:v>
                </c:pt>
                <c:pt idx="30113">
                  <c:v>8.2157259136099992</c:v>
                </c:pt>
                <c:pt idx="30114">
                  <c:v>7.8418761484399999</c:v>
                </c:pt>
                <c:pt idx="30115">
                  <c:v>7.0799235978599997</c:v>
                </c:pt>
                <c:pt idx="30116">
                  <c:v>6.4216277607999999</c:v>
                </c:pt>
                <c:pt idx="30117">
                  <c:v>5.5471638349800001</c:v>
                </c:pt>
                <c:pt idx="30118">
                  <c:v>5.2745856550300001</c:v>
                </c:pt>
                <c:pt idx="30119">
                  <c:v>5.0341193619200002</c:v>
                </c:pt>
                <c:pt idx="30120">
                  <c:v>4.8530798051600001</c:v>
                </c:pt>
                <c:pt idx="30121">
                  <c:v>4.5689206773300004</c:v>
                </c:pt>
                <c:pt idx="30122">
                  <c:v>4.4352378231199996</c:v>
                </c:pt>
                <c:pt idx="30123">
                  <c:v>4.44251352693</c:v>
                </c:pt>
                <c:pt idx="30124">
                  <c:v>4.4189813880099997</c:v>
                </c:pt>
                <c:pt idx="30125">
                  <c:v>4.6219423529199997</c:v>
                </c:pt>
                <c:pt idx="30126">
                  <c:v>4.9495497052899999</c:v>
                </c:pt>
                <c:pt idx="30127">
                  <c:v>5.33785325805</c:v>
                </c:pt>
                <c:pt idx="30128">
                  <c:v>5.7713599848300001</c:v>
                </c:pt>
                <c:pt idx="30129">
                  <c:v>6.8370701716599998</c:v>
                </c:pt>
                <c:pt idx="30130">
                  <c:v>7.4972232497900002</c:v>
                </c:pt>
                <c:pt idx="30131">
                  <c:v>8.6565207488699993</c:v>
                </c:pt>
                <c:pt idx="30132">
                  <c:v>9.1463871149999996</c:v>
                </c:pt>
                <c:pt idx="30133">
                  <c:v>8.9120963397300006</c:v>
                </c:pt>
                <c:pt idx="30134">
                  <c:v>8.6158290315499997</c:v>
                </c:pt>
                <c:pt idx="30135">
                  <c:v>7.7596495578100004</c:v>
                </c:pt>
                <c:pt idx="30136">
                  <c:v>7.2544915456499997</c:v>
                </c:pt>
                <c:pt idx="30137">
                  <c:v>6.6884712122099996</c:v>
                </c:pt>
                <c:pt idx="30138">
                  <c:v>6.5607260111699999</c:v>
                </c:pt>
                <c:pt idx="30139">
                  <c:v>7.3494035234800004</c:v>
                </c:pt>
                <c:pt idx="30140">
                  <c:v>6.8960498501299998</c:v>
                </c:pt>
                <c:pt idx="30141">
                  <c:v>6.9506307126799998</c:v>
                </c:pt>
                <c:pt idx="30142">
                  <c:v>6.8379715037500004</c:v>
                </c:pt>
                <c:pt idx="30143">
                  <c:v>7.1332171550999997</c:v>
                </c:pt>
                <c:pt idx="30144">
                  <c:v>7.1356499813600003</c:v>
                </c:pt>
                <c:pt idx="30145">
                  <c:v>6.7262866045300003</c:v>
                </c:pt>
                <c:pt idx="30146">
                  <c:v>6.6339102498900004</c:v>
                </c:pt>
                <c:pt idx="30147">
                  <c:v>6.5338229021199998</c:v>
                </c:pt>
                <c:pt idx="30148">
                  <c:v>6.3376036413000003</c:v>
                </c:pt>
                <c:pt idx="30149">
                  <c:v>6.6308981366499999</c:v>
                </c:pt>
                <c:pt idx="30150">
                  <c:v>7.6147404987199998</c:v>
                </c:pt>
                <c:pt idx="30151">
                  <c:v>8.6003545401300006</c:v>
                </c:pt>
                <c:pt idx="30152">
                  <c:v>9.0380635214799998</c:v>
                </c:pt>
                <c:pt idx="30153">
                  <c:v>9.1124955786600008</c:v>
                </c:pt>
                <c:pt idx="30154">
                  <c:v>9.4298267192199994</c:v>
                </c:pt>
                <c:pt idx="30155">
                  <c:v>9.2174638646199991</c:v>
                </c:pt>
                <c:pt idx="30156">
                  <c:v>8.0681917853700007</c:v>
                </c:pt>
                <c:pt idx="30157">
                  <c:v>7.9532519263500001</c:v>
                </c:pt>
                <c:pt idx="30158">
                  <c:v>8.2643501733499996</c:v>
                </c:pt>
                <c:pt idx="30159">
                  <c:v>8.49367183721</c:v>
                </c:pt>
                <c:pt idx="30160">
                  <c:v>7.9923279297200001</c:v>
                </c:pt>
                <c:pt idx="30161">
                  <c:v>7.43251236539</c:v>
                </c:pt>
                <c:pt idx="30162">
                  <c:v>6.9583584423299998</c:v>
                </c:pt>
                <c:pt idx="30163">
                  <c:v>6.5651970642500004</c:v>
                </c:pt>
                <c:pt idx="30164">
                  <c:v>6.6005286824400002</c:v>
                </c:pt>
                <c:pt idx="30165">
                  <c:v>6.9363380490899997</c:v>
                </c:pt>
                <c:pt idx="30166">
                  <c:v>6.9146279445500003</c:v>
                </c:pt>
                <c:pt idx="30167">
                  <c:v>6.2010613278099997</c:v>
                </c:pt>
                <c:pt idx="30168">
                  <c:v>7.0049058542699996</c:v>
                </c:pt>
                <c:pt idx="30169">
                  <c:v>6.9758063378699999</c:v>
                </c:pt>
                <c:pt idx="30170">
                  <c:v>8.3557159738499998</c:v>
                </c:pt>
                <c:pt idx="30171">
                  <c:v>7.9543829272000002</c:v>
                </c:pt>
                <c:pt idx="30172">
                  <c:v>8.9115741467399996</c:v>
                </c:pt>
                <c:pt idx="30173">
                  <c:v>9.0435369883999996</c:v>
                </c:pt>
                <c:pt idx="30174">
                  <c:v>8.0054213045899996</c:v>
                </c:pt>
                <c:pt idx="30175">
                  <c:v>8.0260633447899998</c:v>
                </c:pt>
                <c:pt idx="30176">
                  <c:v>8.04949518942</c:v>
                </c:pt>
                <c:pt idx="30177">
                  <c:v>8.0086485655199997</c:v>
                </c:pt>
                <c:pt idx="30178">
                  <c:v>7.9641657284000003</c:v>
                </c:pt>
                <c:pt idx="30179">
                  <c:v>7.7349342297300003</c:v>
                </c:pt>
                <c:pt idx="30180">
                  <c:v>7.92299617747</c:v>
                </c:pt>
                <c:pt idx="30181">
                  <c:v>8.1512225837900001</c:v>
                </c:pt>
                <c:pt idx="30182">
                  <c:v>8.3279116846099992</c:v>
                </c:pt>
                <c:pt idx="30183">
                  <c:v>8.6545207245599993</c:v>
                </c:pt>
                <c:pt idx="30184">
                  <c:v>8.8705210910899996</c:v>
                </c:pt>
                <c:pt idx="30185">
                  <c:v>9.0775498332200009</c:v>
                </c:pt>
                <c:pt idx="30186">
                  <c:v>9.4150901618299994</c:v>
                </c:pt>
                <c:pt idx="30187">
                  <c:v>8.78696539337</c:v>
                </c:pt>
                <c:pt idx="30188">
                  <c:v>7.8734345384999997</c:v>
                </c:pt>
                <c:pt idx="30189">
                  <c:v>7.3871541862400001</c:v>
                </c:pt>
                <c:pt idx="30190">
                  <c:v>6.4367028242700002</c:v>
                </c:pt>
                <c:pt idx="30191">
                  <c:v>5.4401456926899998</c:v>
                </c:pt>
                <c:pt idx="30192">
                  <c:v>5.9568713902899999</c:v>
                </c:pt>
                <c:pt idx="30193">
                  <c:v>8.0407712505600006</c:v>
                </c:pt>
                <c:pt idx="30194">
                  <c:v>8.31926760146</c:v>
                </c:pt>
                <c:pt idx="30195">
                  <c:v>7.0468835804100003</c:v>
                </c:pt>
                <c:pt idx="30196">
                  <c:v>7.0421429669800002</c:v>
                </c:pt>
                <c:pt idx="30197">
                  <c:v>6.2997435068799996</c:v>
                </c:pt>
                <c:pt idx="30198">
                  <c:v>7.6976620751400002</c:v>
                </c:pt>
                <c:pt idx="30199">
                  <c:v>8.4664578029800008</c:v>
                </c:pt>
                <c:pt idx="30200">
                  <c:v>8.8128897522400003</c:v>
                </c:pt>
                <c:pt idx="30201">
                  <c:v>8.7293567093300002</c:v>
                </c:pt>
                <c:pt idx="30202">
                  <c:v>9.3132314704799999</c:v>
                </c:pt>
                <c:pt idx="30203">
                  <c:v>8.8553698817399997</c:v>
                </c:pt>
                <c:pt idx="30204">
                  <c:v>8.1684880672200002</c:v>
                </c:pt>
                <c:pt idx="30205">
                  <c:v>7.7291748441600001</c:v>
                </c:pt>
                <c:pt idx="30206">
                  <c:v>7.5972063928300004</c:v>
                </c:pt>
                <c:pt idx="30207">
                  <c:v>7.5848391731099998</c:v>
                </c:pt>
                <c:pt idx="30208">
                  <c:v>7.3038087301100001</c:v>
                </c:pt>
                <c:pt idx="30209">
                  <c:v>7.3640380646299999</c:v>
                </c:pt>
                <c:pt idx="30210">
                  <c:v>6.5165434187800004</c:v>
                </c:pt>
                <c:pt idx="30211">
                  <c:v>5.7192110989299998</c:v>
                </c:pt>
                <c:pt idx="30212">
                  <c:v>5.5368182570800002</c:v>
                </c:pt>
                <c:pt idx="30213">
                  <c:v>5.3726607700600004</c:v>
                </c:pt>
                <c:pt idx="30214">
                  <c:v>4.6893465655400002</c:v>
                </c:pt>
                <c:pt idx="30215">
                  <c:v>4.47955686319</c:v>
                </c:pt>
                <c:pt idx="30216">
                  <c:v>4.86341442239</c:v>
                </c:pt>
                <c:pt idx="30217">
                  <c:v>5.0450440901600002</c:v>
                </c:pt>
                <c:pt idx="30218">
                  <c:v>4.7105667978800003</c:v>
                </c:pt>
                <c:pt idx="30219">
                  <c:v>4.6305169024700001</c:v>
                </c:pt>
                <c:pt idx="30220">
                  <c:v>4.76066628396</c:v>
                </c:pt>
                <c:pt idx="30221">
                  <c:v>5.18228932254</c:v>
                </c:pt>
                <c:pt idx="30222">
                  <c:v>5.7541632897900001</c:v>
                </c:pt>
                <c:pt idx="30223">
                  <c:v>6.08027390175</c:v>
                </c:pt>
                <c:pt idx="30224">
                  <c:v>6.4024470339799997</c:v>
                </c:pt>
                <c:pt idx="30225">
                  <c:v>6.4367829478300003</c:v>
                </c:pt>
                <c:pt idx="30226">
                  <c:v>6.26184602962</c:v>
                </c:pt>
                <c:pt idx="30227">
                  <c:v>6.1571387980100001</c:v>
                </c:pt>
                <c:pt idx="30228">
                  <c:v>6.4422983004200001</c:v>
                </c:pt>
                <c:pt idx="30229">
                  <c:v>6.5527949895299997</c:v>
                </c:pt>
                <c:pt idx="30230">
                  <c:v>6.6045846459400002</c:v>
                </c:pt>
                <c:pt idx="30231">
                  <c:v>6.7241819765999997</c:v>
                </c:pt>
                <c:pt idx="30232">
                  <c:v>6.9067906069399996</c:v>
                </c:pt>
                <c:pt idx="30233">
                  <c:v>6.2057858436100002</c:v>
                </c:pt>
                <c:pt idx="30234">
                  <c:v>6.1637473536599998</c:v>
                </c:pt>
                <c:pt idx="30235">
                  <c:v>5.87738511456</c:v>
                </c:pt>
                <c:pt idx="30236">
                  <c:v>5.6300179433900004</c:v>
                </c:pt>
                <c:pt idx="30237">
                  <c:v>5.63014736459</c:v>
                </c:pt>
                <c:pt idx="30238">
                  <c:v>5.4538269428700001</c:v>
                </c:pt>
                <c:pt idx="30239">
                  <c:v>5.6176476085399996</c:v>
                </c:pt>
                <c:pt idx="30240">
                  <c:v>6.1325287611799997</c:v>
                </c:pt>
                <c:pt idx="30241">
                  <c:v>7.8829891957399996</c:v>
                </c:pt>
                <c:pt idx="30242">
                  <c:v>7.4659964827799996</c:v>
                </c:pt>
                <c:pt idx="30243">
                  <c:v>9.6839373082600009</c:v>
                </c:pt>
                <c:pt idx="30244">
                  <c:v>11.3037018577</c:v>
                </c:pt>
                <c:pt idx="30245">
                  <c:v>11.100039881600001</c:v>
                </c:pt>
                <c:pt idx="30246">
                  <c:v>10.9966694634</c:v>
                </c:pt>
                <c:pt idx="30247">
                  <c:v>10.644478481</c:v>
                </c:pt>
                <c:pt idx="30248">
                  <c:v>10.557460686300001</c:v>
                </c:pt>
                <c:pt idx="30249">
                  <c:v>10.5694719622</c:v>
                </c:pt>
                <c:pt idx="30250">
                  <c:v>10.4672544625</c:v>
                </c:pt>
                <c:pt idx="30251">
                  <c:v>10.329835023099999</c:v>
                </c:pt>
                <c:pt idx="30252">
                  <c:v>10.047059239799999</c:v>
                </c:pt>
                <c:pt idx="30253">
                  <c:v>9.9615196128899992</c:v>
                </c:pt>
                <c:pt idx="30254">
                  <c:v>9.7338373646300003</c:v>
                </c:pt>
                <c:pt idx="30255">
                  <c:v>9.6738464193000002</c:v>
                </c:pt>
                <c:pt idx="30256">
                  <c:v>9.47696007415</c:v>
                </c:pt>
                <c:pt idx="30257">
                  <c:v>9.2818985369100009</c:v>
                </c:pt>
                <c:pt idx="30258">
                  <c:v>8.8210823456899998</c:v>
                </c:pt>
                <c:pt idx="30259">
                  <c:v>8.1102933237099997</c:v>
                </c:pt>
                <c:pt idx="30260">
                  <c:v>7.2022494953500003</c:v>
                </c:pt>
                <c:pt idx="30261">
                  <c:v>6.7449312944399997</c:v>
                </c:pt>
                <c:pt idx="30262">
                  <c:v>5.9471788088300004</c:v>
                </c:pt>
                <c:pt idx="30263">
                  <c:v>5.5821628058400004</c:v>
                </c:pt>
                <c:pt idx="30264">
                  <c:v>5.2332729394899999</c:v>
                </c:pt>
                <c:pt idx="30265">
                  <c:v>5.1416391525699998</c:v>
                </c:pt>
                <c:pt idx="30266">
                  <c:v>5.3413156450299999</c:v>
                </c:pt>
                <c:pt idx="30267">
                  <c:v>5.3835033129200003</c:v>
                </c:pt>
                <c:pt idx="30268">
                  <c:v>5.7305942858099996</c:v>
                </c:pt>
                <c:pt idx="30269">
                  <c:v>5.7887310966900003</c:v>
                </c:pt>
                <c:pt idx="30270">
                  <c:v>5.7630729673500003</c:v>
                </c:pt>
                <c:pt idx="30271">
                  <c:v>5.7993441808000004</c:v>
                </c:pt>
                <c:pt idx="30272">
                  <c:v>5.7586661315700001</c:v>
                </c:pt>
                <c:pt idx="30273">
                  <c:v>6.0329223497299997</c:v>
                </c:pt>
                <c:pt idx="30274">
                  <c:v>6.8046497119999998</c:v>
                </c:pt>
                <c:pt idx="30275">
                  <c:v>7.0686991358200002</c:v>
                </c:pt>
                <c:pt idx="30276">
                  <c:v>7.1125409694500004</c:v>
                </c:pt>
                <c:pt idx="30277">
                  <c:v>7.3673612888499997</c:v>
                </c:pt>
                <c:pt idx="30278">
                  <c:v>7.4393134972999997</c:v>
                </c:pt>
                <c:pt idx="30279">
                  <c:v>7.8173257463499999</c:v>
                </c:pt>
                <c:pt idx="30280">
                  <c:v>7.4741394629400002</c:v>
                </c:pt>
                <c:pt idx="30281">
                  <c:v>7.1009073796499997</c:v>
                </c:pt>
                <c:pt idx="30282">
                  <c:v>6.8714474482299996</c:v>
                </c:pt>
                <c:pt idx="30283">
                  <c:v>6.5153180005799998</c:v>
                </c:pt>
                <c:pt idx="30284">
                  <c:v>6.4557650835000002</c:v>
                </c:pt>
                <c:pt idx="30285">
                  <c:v>5.50066254598</c:v>
                </c:pt>
                <c:pt idx="30286">
                  <c:v>5.1922244949699996</c:v>
                </c:pt>
                <c:pt idx="30287">
                  <c:v>7.5807474900900003</c:v>
                </c:pt>
                <c:pt idx="30288">
                  <c:v>9.6420850767400008</c:v>
                </c:pt>
                <c:pt idx="30289">
                  <c:v>9.7083305116999998</c:v>
                </c:pt>
                <c:pt idx="30290">
                  <c:v>8.5333545971499998</c:v>
                </c:pt>
                <c:pt idx="30291">
                  <c:v>6.1571328385799999</c:v>
                </c:pt>
                <c:pt idx="30292">
                  <c:v>5.3575063623599997</c:v>
                </c:pt>
                <c:pt idx="30293">
                  <c:v>5.3277652473300003</c:v>
                </c:pt>
                <c:pt idx="30294">
                  <c:v>5.4475217164899998</c:v>
                </c:pt>
                <c:pt idx="30295">
                  <c:v>5.4535902330499999</c:v>
                </c:pt>
                <c:pt idx="30296">
                  <c:v>5.8593351400799998</c:v>
                </c:pt>
                <c:pt idx="30297">
                  <c:v>6.3683837139200001</c:v>
                </c:pt>
                <c:pt idx="30298">
                  <c:v>6.2556575468600002</c:v>
                </c:pt>
                <c:pt idx="30299">
                  <c:v>6.3670433070600003</c:v>
                </c:pt>
                <c:pt idx="30300">
                  <c:v>6.5593850608600004</c:v>
                </c:pt>
                <c:pt idx="30301">
                  <c:v>6.5811925441400003</c:v>
                </c:pt>
                <c:pt idx="30302">
                  <c:v>6.6129317106399998</c:v>
                </c:pt>
                <c:pt idx="30303">
                  <c:v>6.5662620627399999</c:v>
                </c:pt>
                <c:pt idx="30304">
                  <c:v>6.3026582516899996</c:v>
                </c:pt>
                <c:pt idx="30305">
                  <c:v>6.2127122470799998</c:v>
                </c:pt>
                <c:pt idx="30306">
                  <c:v>7.1708992433400001</c:v>
                </c:pt>
                <c:pt idx="30307">
                  <c:v>8.2964844437699998</c:v>
                </c:pt>
                <c:pt idx="30308">
                  <c:v>7.6893000069699999</c:v>
                </c:pt>
                <c:pt idx="30309">
                  <c:v>8.4665236120599996</c:v>
                </c:pt>
                <c:pt idx="30310">
                  <c:v>7.7422731464199996</c:v>
                </c:pt>
                <c:pt idx="30311">
                  <c:v>7.0918730971899997</c:v>
                </c:pt>
                <c:pt idx="30312">
                  <c:v>6.5412046048599999</c:v>
                </c:pt>
                <c:pt idx="30313">
                  <c:v>7.4256431473199997</c:v>
                </c:pt>
                <c:pt idx="30314">
                  <c:v>6.5521440905599997</c:v>
                </c:pt>
                <c:pt idx="30315">
                  <c:v>5.9849788178400001</c:v>
                </c:pt>
                <c:pt idx="30316">
                  <c:v>6.8274097005899996</c:v>
                </c:pt>
                <c:pt idx="30317">
                  <c:v>8.4772010278199996</c:v>
                </c:pt>
                <c:pt idx="30318">
                  <c:v>8.6027914812800006</c:v>
                </c:pt>
                <c:pt idx="30319">
                  <c:v>8.2422802376500002</c:v>
                </c:pt>
                <c:pt idx="30320">
                  <c:v>8.3761216976000004</c:v>
                </c:pt>
                <c:pt idx="30321">
                  <c:v>8.5846306842000004</c:v>
                </c:pt>
                <c:pt idx="30322">
                  <c:v>8.6911380290900002</c:v>
                </c:pt>
                <c:pt idx="30323">
                  <c:v>8.8266144484200009</c:v>
                </c:pt>
                <c:pt idx="30324">
                  <c:v>8.9303164437899998</c:v>
                </c:pt>
                <c:pt idx="30325">
                  <c:v>9.1095875392399996</c:v>
                </c:pt>
                <c:pt idx="30326">
                  <c:v>9.5716423935900004</c:v>
                </c:pt>
                <c:pt idx="30327">
                  <c:v>9.5835011953600002</c:v>
                </c:pt>
                <c:pt idx="30328">
                  <c:v>9.5313397379300007</c:v>
                </c:pt>
                <c:pt idx="30329">
                  <c:v>9.4165369050300001</c:v>
                </c:pt>
                <c:pt idx="30330">
                  <c:v>8.6426174292999995</c:v>
                </c:pt>
                <c:pt idx="30331">
                  <c:v>7.67019224493</c:v>
                </c:pt>
                <c:pt idx="30332">
                  <c:v>7.7109512756300003</c:v>
                </c:pt>
                <c:pt idx="30333">
                  <c:v>7.8136935329100004</c:v>
                </c:pt>
                <c:pt idx="30334">
                  <c:v>7.9405195389200003</c:v>
                </c:pt>
                <c:pt idx="30335">
                  <c:v>6.8087772090899996</c:v>
                </c:pt>
                <c:pt idx="30336">
                  <c:v>6.5240853431400003</c:v>
                </c:pt>
                <c:pt idx="30337">
                  <c:v>6.6856202338699999</c:v>
                </c:pt>
                <c:pt idx="30338">
                  <c:v>7.8299398413699999</c:v>
                </c:pt>
                <c:pt idx="30339">
                  <c:v>8.5307038598399991</c:v>
                </c:pt>
                <c:pt idx="30340">
                  <c:v>8.28580159851</c:v>
                </c:pt>
                <c:pt idx="30341">
                  <c:v>8.0900536761499993</c:v>
                </c:pt>
                <c:pt idx="30342">
                  <c:v>8.3313142151600008</c:v>
                </c:pt>
                <c:pt idx="30343">
                  <c:v>8.0517010182500002</c:v>
                </c:pt>
                <c:pt idx="30344">
                  <c:v>8.3808343863400001</c:v>
                </c:pt>
                <c:pt idx="30345">
                  <c:v>8.2851722922800004</c:v>
                </c:pt>
                <c:pt idx="30346">
                  <c:v>8.1085532381899998</c:v>
                </c:pt>
                <c:pt idx="30347">
                  <c:v>8.3490335068300006</c:v>
                </c:pt>
                <c:pt idx="30348">
                  <c:v>8.5933855043099996</c:v>
                </c:pt>
                <c:pt idx="30349">
                  <c:v>9.0764755191499997</c:v>
                </c:pt>
                <c:pt idx="30350">
                  <c:v>9.3240355147600003</c:v>
                </c:pt>
                <c:pt idx="30351">
                  <c:v>9.7437800761099993</c:v>
                </c:pt>
                <c:pt idx="30352">
                  <c:v>9.9292547385900001</c:v>
                </c:pt>
                <c:pt idx="30353">
                  <c:v>9.4425479092</c:v>
                </c:pt>
                <c:pt idx="30354">
                  <c:v>7.9999829046300004</c:v>
                </c:pt>
                <c:pt idx="30355">
                  <c:v>6.8434353425800003</c:v>
                </c:pt>
                <c:pt idx="30356">
                  <c:v>6.2696641523399999</c:v>
                </c:pt>
                <c:pt idx="30357">
                  <c:v>5.7753852218599997</c:v>
                </c:pt>
                <c:pt idx="30358">
                  <c:v>5.0295265638900002</c:v>
                </c:pt>
                <c:pt idx="30359">
                  <c:v>5.3510586155600004</c:v>
                </c:pt>
                <c:pt idx="30360">
                  <c:v>4.9825514780000004</c:v>
                </c:pt>
                <c:pt idx="30361">
                  <c:v>4.9145007361499999</c:v>
                </c:pt>
                <c:pt idx="30362">
                  <c:v>4.4793577208600004</c:v>
                </c:pt>
                <c:pt idx="30363">
                  <c:v>3.7936465348200001</c:v>
                </c:pt>
                <c:pt idx="30364">
                  <c:v>3.3720869635200001</c:v>
                </c:pt>
                <c:pt idx="30365">
                  <c:v>3.4789290714900001</c:v>
                </c:pt>
                <c:pt idx="30366">
                  <c:v>4.7381766578100004</c:v>
                </c:pt>
                <c:pt idx="30367">
                  <c:v>6.1085592160899997</c:v>
                </c:pt>
                <c:pt idx="30368">
                  <c:v>6.4089927403500004</c:v>
                </c:pt>
                <c:pt idx="30369">
                  <c:v>6.8477416578300003</c:v>
                </c:pt>
                <c:pt idx="30370">
                  <c:v>7.0812542868100001</c:v>
                </c:pt>
                <c:pt idx="30371">
                  <c:v>7.1446974249700004</c:v>
                </c:pt>
                <c:pt idx="30372">
                  <c:v>7.0367334392299998</c:v>
                </c:pt>
                <c:pt idx="30373">
                  <c:v>7.3396794803600001</c:v>
                </c:pt>
                <c:pt idx="30374">
                  <c:v>7.5847803491599999</c:v>
                </c:pt>
                <c:pt idx="30375">
                  <c:v>7.6432954512700002</c:v>
                </c:pt>
                <c:pt idx="30376">
                  <c:v>7.0337704691800003</c:v>
                </c:pt>
                <c:pt idx="30377">
                  <c:v>6.9025134919499997</c:v>
                </c:pt>
                <c:pt idx="30378">
                  <c:v>7.0004594195300003</c:v>
                </c:pt>
                <c:pt idx="30379">
                  <c:v>7.0225067943999999</c:v>
                </c:pt>
                <c:pt idx="30380">
                  <c:v>7.1970909801699996</c:v>
                </c:pt>
                <c:pt idx="30381">
                  <c:v>7.0796384268599999</c:v>
                </c:pt>
                <c:pt idx="30382">
                  <c:v>7.1853113326000004</c:v>
                </c:pt>
                <c:pt idx="30383">
                  <c:v>7.0688901319499999</c:v>
                </c:pt>
                <c:pt idx="30384">
                  <c:v>7.3924055442899999</c:v>
                </c:pt>
                <c:pt idx="30385">
                  <c:v>6.3416222343399999</c:v>
                </c:pt>
                <c:pt idx="30386">
                  <c:v>4.6533598725900003</c:v>
                </c:pt>
                <c:pt idx="30387">
                  <c:v>4.5807932431799996</c:v>
                </c:pt>
                <c:pt idx="30388">
                  <c:v>4.9995087957199997</c:v>
                </c:pt>
                <c:pt idx="30389">
                  <c:v>5.7187300101199998</c:v>
                </c:pt>
                <c:pt idx="30390">
                  <c:v>6.2535296261199997</c:v>
                </c:pt>
                <c:pt idx="30391">
                  <c:v>7.1489865743300003</c:v>
                </c:pt>
                <c:pt idx="30392">
                  <c:v>7.7885278543299998</c:v>
                </c:pt>
                <c:pt idx="30393">
                  <c:v>8.2038502379900002</c:v>
                </c:pt>
                <c:pt idx="30394">
                  <c:v>8.7642012005899996</c:v>
                </c:pt>
                <c:pt idx="30395">
                  <c:v>8.7484264377900001</c:v>
                </c:pt>
                <c:pt idx="30396">
                  <c:v>8.6361808540399991</c:v>
                </c:pt>
                <c:pt idx="30397">
                  <c:v>8.7780662261</c:v>
                </c:pt>
                <c:pt idx="30398">
                  <c:v>8.9831332072500008</c:v>
                </c:pt>
                <c:pt idx="30399">
                  <c:v>9.2490409355099992</c:v>
                </c:pt>
                <c:pt idx="30400">
                  <c:v>9.7234598031299999</c:v>
                </c:pt>
                <c:pt idx="30401">
                  <c:v>10.3604496356</c:v>
                </c:pt>
                <c:pt idx="30402">
                  <c:v>11.0476818985</c:v>
                </c:pt>
                <c:pt idx="30403">
                  <c:v>11.534442796</c:v>
                </c:pt>
                <c:pt idx="30404">
                  <c:v>11.9200177972</c:v>
                </c:pt>
                <c:pt idx="30405">
                  <c:v>11.7023734767</c:v>
                </c:pt>
                <c:pt idx="30406">
                  <c:v>11.3183257807</c:v>
                </c:pt>
                <c:pt idx="30407">
                  <c:v>11.8056081587</c:v>
                </c:pt>
                <c:pt idx="30408">
                  <c:v>11.389013024</c:v>
                </c:pt>
                <c:pt idx="30409">
                  <c:v>11.789998601200001</c:v>
                </c:pt>
                <c:pt idx="30410">
                  <c:v>11.410887344800001</c:v>
                </c:pt>
                <c:pt idx="30411">
                  <c:v>11.514628784899999</c:v>
                </c:pt>
                <c:pt idx="30412">
                  <c:v>11.828372997700001</c:v>
                </c:pt>
                <c:pt idx="30413">
                  <c:v>12.1130044063</c:v>
                </c:pt>
                <c:pt idx="30414">
                  <c:v>12.1673285218</c:v>
                </c:pt>
                <c:pt idx="30415">
                  <c:v>12.5075166126</c:v>
                </c:pt>
                <c:pt idx="30416">
                  <c:v>12.0059335961</c:v>
                </c:pt>
                <c:pt idx="30417">
                  <c:v>11.746027077000001</c:v>
                </c:pt>
                <c:pt idx="30418">
                  <c:v>11.5697832063</c:v>
                </c:pt>
                <c:pt idx="30419">
                  <c:v>11.7333737942</c:v>
                </c:pt>
                <c:pt idx="30420">
                  <c:v>11.2566347113</c:v>
                </c:pt>
                <c:pt idx="30421">
                  <c:v>9.8857341778199999</c:v>
                </c:pt>
                <c:pt idx="30422">
                  <c:v>8.6451462727100008</c:v>
                </c:pt>
                <c:pt idx="30423">
                  <c:v>8.07138100375</c:v>
                </c:pt>
                <c:pt idx="30424">
                  <c:v>7.9002947218999999</c:v>
                </c:pt>
                <c:pt idx="30425">
                  <c:v>8.1352357247500002</c:v>
                </c:pt>
                <c:pt idx="30426">
                  <c:v>8.6409993972100008</c:v>
                </c:pt>
                <c:pt idx="30427">
                  <c:v>8.9441479665199992</c:v>
                </c:pt>
                <c:pt idx="30428">
                  <c:v>9.0123623744600003</c:v>
                </c:pt>
                <c:pt idx="30429">
                  <c:v>8.8760581434900008</c:v>
                </c:pt>
                <c:pt idx="30430">
                  <c:v>9.6551799523700002</c:v>
                </c:pt>
                <c:pt idx="30431">
                  <c:v>10.491630045400001</c:v>
                </c:pt>
                <c:pt idx="30432">
                  <c:v>11.019047219600001</c:v>
                </c:pt>
                <c:pt idx="30433">
                  <c:v>11.510777602199999</c:v>
                </c:pt>
                <c:pt idx="30434">
                  <c:v>11.8942795304</c:v>
                </c:pt>
                <c:pt idx="30435">
                  <c:v>12.5429740084</c:v>
                </c:pt>
                <c:pt idx="30436">
                  <c:v>11.7113257235</c:v>
                </c:pt>
                <c:pt idx="30437">
                  <c:v>9.9137136313099994</c:v>
                </c:pt>
                <c:pt idx="30438">
                  <c:v>10.2846186245</c:v>
                </c:pt>
                <c:pt idx="30439">
                  <c:v>10.644268239700001</c:v>
                </c:pt>
                <c:pt idx="30440">
                  <c:v>10.72783458</c:v>
                </c:pt>
                <c:pt idx="30441">
                  <c:v>10.6290306367</c:v>
                </c:pt>
                <c:pt idx="30442">
                  <c:v>9.5936531285100006</c:v>
                </c:pt>
                <c:pt idx="30443">
                  <c:v>9.2326750012299996</c:v>
                </c:pt>
                <c:pt idx="30444">
                  <c:v>9.1059530599799992</c:v>
                </c:pt>
                <c:pt idx="30445">
                  <c:v>9.1161274749099999</c:v>
                </c:pt>
                <c:pt idx="30446">
                  <c:v>9.0598523895100005</c:v>
                </c:pt>
                <c:pt idx="30447">
                  <c:v>9.1978202285300004</c:v>
                </c:pt>
                <c:pt idx="30448">
                  <c:v>9.22037755725</c:v>
                </c:pt>
                <c:pt idx="30449">
                  <c:v>9.4386709264000004</c:v>
                </c:pt>
                <c:pt idx="30450">
                  <c:v>9.4689837701799995</c:v>
                </c:pt>
                <c:pt idx="30451">
                  <c:v>9.5310819959199993</c:v>
                </c:pt>
                <c:pt idx="30452">
                  <c:v>9.3324404489799999</c:v>
                </c:pt>
                <c:pt idx="30453">
                  <c:v>9.0908944219500007</c:v>
                </c:pt>
                <c:pt idx="30454">
                  <c:v>8.7077149895399995</c:v>
                </c:pt>
                <c:pt idx="30455">
                  <c:v>7.7733255910799999</c:v>
                </c:pt>
                <c:pt idx="30456">
                  <c:v>7.8819214406400002</c:v>
                </c:pt>
                <c:pt idx="30457">
                  <c:v>7.5496566133899998</c:v>
                </c:pt>
                <c:pt idx="30458">
                  <c:v>7.2152374686099998</c:v>
                </c:pt>
                <c:pt idx="30459">
                  <c:v>7.0059472464899999</c:v>
                </c:pt>
                <c:pt idx="30460">
                  <c:v>9.6886466479800006</c:v>
                </c:pt>
                <c:pt idx="30461">
                  <c:v>10.391373365</c:v>
                </c:pt>
                <c:pt idx="30462">
                  <c:v>10.5565478979</c:v>
                </c:pt>
                <c:pt idx="30463">
                  <c:v>10.8786220635</c:v>
                </c:pt>
                <c:pt idx="30464">
                  <c:v>10.9648956638</c:v>
                </c:pt>
                <c:pt idx="30465">
                  <c:v>11.1614136294</c:v>
                </c:pt>
                <c:pt idx="30466">
                  <c:v>11.5225238408</c:v>
                </c:pt>
                <c:pt idx="30467">
                  <c:v>11.8519538136</c:v>
                </c:pt>
                <c:pt idx="30468">
                  <c:v>12.531563649000001</c:v>
                </c:pt>
                <c:pt idx="30469">
                  <c:v>12.726517106399999</c:v>
                </c:pt>
                <c:pt idx="30470">
                  <c:v>12.431019454599999</c:v>
                </c:pt>
                <c:pt idx="30471">
                  <c:v>11.7760521698</c:v>
                </c:pt>
                <c:pt idx="30472">
                  <c:v>12.203225227700001</c:v>
                </c:pt>
                <c:pt idx="30473">
                  <c:v>12.505676709999999</c:v>
                </c:pt>
                <c:pt idx="30474">
                  <c:v>12.5316236313</c:v>
                </c:pt>
                <c:pt idx="30475">
                  <c:v>12.4422398455</c:v>
                </c:pt>
                <c:pt idx="30476">
                  <c:v>13.0941934</c:v>
                </c:pt>
                <c:pt idx="30477">
                  <c:v>13.9275609718</c:v>
                </c:pt>
                <c:pt idx="30478">
                  <c:v>12.746481707699999</c:v>
                </c:pt>
                <c:pt idx="30479">
                  <c:v>12.6138928368</c:v>
                </c:pt>
                <c:pt idx="30480">
                  <c:v>11.2949043305</c:v>
                </c:pt>
                <c:pt idx="30481">
                  <c:v>10.9697085469</c:v>
                </c:pt>
                <c:pt idx="30482">
                  <c:v>11.1034011134</c:v>
                </c:pt>
                <c:pt idx="30483">
                  <c:v>12.329889421400001</c:v>
                </c:pt>
                <c:pt idx="30484">
                  <c:v>11.244510845700001</c:v>
                </c:pt>
                <c:pt idx="30485">
                  <c:v>11.5591267359</c:v>
                </c:pt>
                <c:pt idx="30486">
                  <c:v>12.542451201</c:v>
                </c:pt>
                <c:pt idx="30487">
                  <c:v>13.3097761579</c:v>
                </c:pt>
                <c:pt idx="30488">
                  <c:v>14.369424202999999</c:v>
                </c:pt>
                <c:pt idx="30489">
                  <c:v>14.8174625036</c:v>
                </c:pt>
                <c:pt idx="30490">
                  <c:v>14.9131257663</c:v>
                </c:pt>
                <c:pt idx="30491">
                  <c:v>14.794157627500001</c:v>
                </c:pt>
                <c:pt idx="30492">
                  <c:v>14.929094235199999</c:v>
                </c:pt>
                <c:pt idx="30493">
                  <c:v>14.157053793199999</c:v>
                </c:pt>
                <c:pt idx="30494">
                  <c:v>12.7003061553</c:v>
                </c:pt>
                <c:pt idx="30495">
                  <c:v>12.6881436861</c:v>
                </c:pt>
                <c:pt idx="30496">
                  <c:v>12.508450231699999</c:v>
                </c:pt>
                <c:pt idx="30497">
                  <c:v>12.4026936536</c:v>
                </c:pt>
                <c:pt idx="30498">
                  <c:v>11.980087145100001</c:v>
                </c:pt>
                <c:pt idx="30499">
                  <c:v>10.627959718</c:v>
                </c:pt>
                <c:pt idx="30500">
                  <c:v>10.1837770926</c:v>
                </c:pt>
                <c:pt idx="30501">
                  <c:v>8.8674078944799994</c:v>
                </c:pt>
                <c:pt idx="30502">
                  <c:v>8.7233559573000008</c:v>
                </c:pt>
                <c:pt idx="30503">
                  <c:v>8.2959046238400003</c:v>
                </c:pt>
                <c:pt idx="30504">
                  <c:v>8.8531100942700007</c:v>
                </c:pt>
                <c:pt idx="30505">
                  <c:v>11.3959869414</c:v>
                </c:pt>
                <c:pt idx="30506">
                  <c:v>11.0724931942</c:v>
                </c:pt>
                <c:pt idx="30507">
                  <c:v>10.794687806800001</c:v>
                </c:pt>
                <c:pt idx="30508">
                  <c:v>10.820539285100001</c:v>
                </c:pt>
                <c:pt idx="30509">
                  <c:v>11.5071474577</c:v>
                </c:pt>
                <c:pt idx="30510">
                  <c:v>12.058007997500001</c:v>
                </c:pt>
                <c:pt idx="30511">
                  <c:v>11.4981618634</c:v>
                </c:pt>
                <c:pt idx="30512">
                  <c:v>11.071847315499999</c:v>
                </c:pt>
                <c:pt idx="30513">
                  <c:v>10.6041903943</c:v>
                </c:pt>
                <c:pt idx="30514">
                  <c:v>10.789268805300001</c:v>
                </c:pt>
                <c:pt idx="30515">
                  <c:v>11.121700240199999</c:v>
                </c:pt>
                <c:pt idx="30516">
                  <c:v>11.902142941699999</c:v>
                </c:pt>
                <c:pt idx="30517">
                  <c:v>12.429598070699999</c:v>
                </c:pt>
                <c:pt idx="30518">
                  <c:v>13.9565861915</c:v>
                </c:pt>
                <c:pt idx="30519">
                  <c:v>14.3557484024</c:v>
                </c:pt>
                <c:pt idx="30520">
                  <c:v>13.461815979600001</c:v>
                </c:pt>
                <c:pt idx="30521">
                  <c:v>12.6750008681</c:v>
                </c:pt>
                <c:pt idx="30522">
                  <c:v>11.8027664293</c:v>
                </c:pt>
                <c:pt idx="30523">
                  <c:v>11.82880954</c:v>
                </c:pt>
                <c:pt idx="30524">
                  <c:v>11.6020565505</c:v>
                </c:pt>
                <c:pt idx="30525">
                  <c:v>11.4140085327</c:v>
                </c:pt>
                <c:pt idx="30526">
                  <c:v>11.1198753554</c:v>
                </c:pt>
                <c:pt idx="30527">
                  <c:v>15.344788962799999</c:v>
                </c:pt>
                <c:pt idx="30528">
                  <c:v>13.755420664200001</c:v>
                </c:pt>
                <c:pt idx="30529">
                  <c:v>15.4287704306</c:v>
                </c:pt>
                <c:pt idx="30530">
                  <c:v>16.344607199399999</c:v>
                </c:pt>
                <c:pt idx="30531">
                  <c:v>15.0016618498</c:v>
                </c:pt>
                <c:pt idx="30532">
                  <c:v>14.8269552347</c:v>
                </c:pt>
                <c:pt idx="30533">
                  <c:v>15.7687402642</c:v>
                </c:pt>
                <c:pt idx="30534">
                  <c:v>17.153494675299999</c:v>
                </c:pt>
                <c:pt idx="30535">
                  <c:v>18.065170435799999</c:v>
                </c:pt>
                <c:pt idx="30536">
                  <c:v>17.745633189399999</c:v>
                </c:pt>
                <c:pt idx="30537">
                  <c:v>17.700079901700001</c:v>
                </c:pt>
                <c:pt idx="30538">
                  <c:v>17.4295025911</c:v>
                </c:pt>
                <c:pt idx="30539">
                  <c:v>17.247207536800001</c:v>
                </c:pt>
                <c:pt idx="30540">
                  <c:v>16.888035354300001</c:v>
                </c:pt>
                <c:pt idx="30541">
                  <c:v>17.0545958226</c:v>
                </c:pt>
                <c:pt idx="30542">
                  <c:v>17.1438743563</c:v>
                </c:pt>
                <c:pt idx="30543">
                  <c:v>17.603615338800001</c:v>
                </c:pt>
                <c:pt idx="30544">
                  <c:v>17.534625209800001</c:v>
                </c:pt>
                <c:pt idx="30545">
                  <c:v>15.0500902278</c:v>
                </c:pt>
                <c:pt idx="30546">
                  <c:v>16.577951677800002</c:v>
                </c:pt>
                <c:pt idx="30547">
                  <c:v>17.276732127599999</c:v>
                </c:pt>
                <c:pt idx="30548">
                  <c:v>18.139561281399999</c:v>
                </c:pt>
                <c:pt idx="30549">
                  <c:v>18.872889714300001</c:v>
                </c:pt>
                <c:pt idx="30550">
                  <c:v>19.051374937599999</c:v>
                </c:pt>
                <c:pt idx="30551">
                  <c:v>17.615009643899999</c:v>
                </c:pt>
                <c:pt idx="30552">
                  <c:v>15.2583111187</c:v>
                </c:pt>
                <c:pt idx="30553">
                  <c:v>15.4051415913</c:v>
                </c:pt>
                <c:pt idx="30554">
                  <c:v>14.252072784799999</c:v>
                </c:pt>
                <c:pt idx="30555">
                  <c:v>13.7226452803</c:v>
                </c:pt>
                <c:pt idx="30556">
                  <c:v>13.0039619676</c:v>
                </c:pt>
                <c:pt idx="30557">
                  <c:v>12.9257179332</c:v>
                </c:pt>
                <c:pt idx="30558">
                  <c:v>12.289154263</c:v>
                </c:pt>
                <c:pt idx="30559">
                  <c:v>12.3454852198</c:v>
                </c:pt>
                <c:pt idx="30560">
                  <c:v>11.7546789796</c:v>
                </c:pt>
                <c:pt idx="30561">
                  <c:v>11.5057678986</c:v>
                </c:pt>
                <c:pt idx="30562">
                  <c:v>11.3743540236</c:v>
                </c:pt>
                <c:pt idx="30563">
                  <c:v>11.4695485466</c:v>
                </c:pt>
                <c:pt idx="30564">
                  <c:v>11.3723042562</c:v>
                </c:pt>
                <c:pt idx="30565">
                  <c:v>11.367096069700001</c:v>
                </c:pt>
                <c:pt idx="30566">
                  <c:v>11.268511195</c:v>
                </c:pt>
                <c:pt idx="30567">
                  <c:v>10.8688088244</c:v>
                </c:pt>
                <c:pt idx="30568">
                  <c:v>10.0131365244</c:v>
                </c:pt>
                <c:pt idx="30569">
                  <c:v>8.8488608448000008</c:v>
                </c:pt>
                <c:pt idx="30570">
                  <c:v>7.9019090688600002</c:v>
                </c:pt>
                <c:pt idx="30571">
                  <c:v>7.9954896199299998</c:v>
                </c:pt>
                <c:pt idx="30572">
                  <c:v>7.3145099400299998</c:v>
                </c:pt>
                <c:pt idx="30573">
                  <c:v>7.4667364569499997</c:v>
                </c:pt>
                <c:pt idx="30574">
                  <c:v>7.21930848469</c:v>
                </c:pt>
                <c:pt idx="30575">
                  <c:v>7.4541684455699997</c:v>
                </c:pt>
                <c:pt idx="30576">
                  <c:v>7.8073267032200002</c:v>
                </c:pt>
                <c:pt idx="30577">
                  <c:v>8.0920993139400004</c:v>
                </c:pt>
                <c:pt idx="30578">
                  <c:v>7.8472491606399997</c:v>
                </c:pt>
                <c:pt idx="30579">
                  <c:v>7.1940736578499997</c:v>
                </c:pt>
                <c:pt idx="30580">
                  <c:v>6.9932575822700001</c:v>
                </c:pt>
                <c:pt idx="30581">
                  <c:v>7.7366601622699998</c:v>
                </c:pt>
                <c:pt idx="30582">
                  <c:v>8.3117909504600007</c:v>
                </c:pt>
                <c:pt idx="30583">
                  <c:v>8.1000786035800001</c:v>
                </c:pt>
                <c:pt idx="30584">
                  <c:v>8.4954747594899995</c:v>
                </c:pt>
                <c:pt idx="30585">
                  <c:v>9.2425258060100006</c:v>
                </c:pt>
                <c:pt idx="30586">
                  <c:v>9.7497154847500003</c:v>
                </c:pt>
                <c:pt idx="30587">
                  <c:v>9.3448698670300008</c:v>
                </c:pt>
                <c:pt idx="30588">
                  <c:v>8.9848996579700007</c:v>
                </c:pt>
                <c:pt idx="30589">
                  <c:v>8.9581649397399996</c:v>
                </c:pt>
                <c:pt idx="30590">
                  <c:v>9.19790249345</c:v>
                </c:pt>
                <c:pt idx="30591">
                  <c:v>9.2834948430399997</c:v>
                </c:pt>
                <c:pt idx="30592">
                  <c:v>9.5598001976100004</c:v>
                </c:pt>
                <c:pt idx="30593">
                  <c:v>10.294708977799999</c:v>
                </c:pt>
                <c:pt idx="30594">
                  <c:v>11.7477691557</c:v>
                </c:pt>
                <c:pt idx="30595">
                  <c:v>12.497888574099999</c:v>
                </c:pt>
                <c:pt idx="30596">
                  <c:v>12.452194262700001</c:v>
                </c:pt>
                <c:pt idx="30597">
                  <c:v>11.963139050600001</c:v>
                </c:pt>
                <c:pt idx="30598">
                  <c:v>11.1233765906</c:v>
                </c:pt>
                <c:pt idx="30599">
                  <c:v>10.918008477200001</c:v>
                </c:pt>
                <c:pt idx="30600">
                  <c:v>10.0179550163</c:v>
                </c:pt>
                <c:pt idx="30601">
                  <c:v>9.3480506885699999</c:v>
                </c:pt>
                <c:pt idx="30602">
                  <c:v>10.021740682600001</c:v>
                </c:pt>
                <c:pt idx="30603">
                  <c:v>10.855110160600001</c:v>
                </c:pt>
                <c:pt idx="30604">
                  <c:v>11.41113343</c:v>
                </c:pt>
                <c:pt idx="30605">
                  <c:v>11.3264694328</c:v>
                </c:pt>
                <c:pt idx="30606">
                  <c:v>10.8749899326</c:v>
                </c:pt>
                <c:pt idx="30607">
                  <c:v>11.300536535399999</c:v>
                </c:pt>
                <c:pt idx="30608">
                  <c:v>11.7451721543</c:v>
                </c:pt>
                <c:pt idx="30609">
                  <c:v>11.7346397764</c:v>
                </c:pt>
                <c:pt idx="30610">
                  <c:v>11.6020302188</c:v>
                </c:pt>
                <c:pt idx="30611">
                  <c:v>11.5086496581</c:v>
                </c:pt>
                <c:pt idx="30612">
                  <c:v>11.21060078</c:v>
                </c:pt>
                <c:pt idx="30613">
                  <c:v>10.8035677838</c:v>
                </c:pt>
                <c:pt idx="30614">
                  <c:v>10.5730697086</c:v>
                </c:pt>
                <c:pt idx="30615">
                  <c:v>10.524903723</c:v>
                </c:pt>
                <c:pt idx="30616">
                  <c:v>10.218616168800001</c:v>
                </c:pt>
                <c:pt idx="30617">
                  <c:v>9.7331405213300002</c:v>
                </c:pt>
                <c:pt idx="30618">
                  <c:v>8.9661861805100003</c:v>
                </c:pt>
                <c:pt idx="30619">
                  <c:v>7.3038821828799998</c:v>
                </c:pt>
                <c:pt idx="30620">
                  <c:v>6.2466532306699998</c:v>
                </c:pt>
                <c:pt idx="30621">
                  <c:v>6.1174140941899999</c:v>
                </c:pt>
                <c:pt idx="30622">
                  <c:v>5.9972657442399999</c:v>
                </c:pt>
                <c:pt idx="30623">
                  <c:v>6.2205633239200004</c:v>
                </c:pt>
                <c:pt idx="30624">
                  <c:v>6.1044180884400001</c:v>
                </c:pt>
                <c:pt idx="30625">
                  <c:v>6.0982825834499996</c:v>
                </c:pt>
                <c:pt idx="30626">
                  <c:v>6.0415058877099996</c:v>
                </c:pt>
                <c:pt idx="30627">
                  <c:v>6.1731382895099998</c:v>
                </c:pt>
                <c:pt idx="30628">
                  <c:v>6.3105314746900003</c:v>
                </c:pt>
                <c:pt idx="30629">
                  <c:v>6.5690772935700004</c:v>
                </c:pt>
                <c:pt idx="30630">
                  <c:v>7.53923721546</c:v>
                </c:pt>
                <c:pt idx="30631">
                  <c:v>9.3457345926300004</c:v>
                </c:pt>
                <c:pt idx="30632">
                  <c:v>9.9097861316699998</c:v>
                </c:pt>
                <c:pt idx="30633">
                  <c:v>10.016532850500001</c:v>
                </c:pt>
                <c:pt idx="30634">
                  <c:v>10.1612861658</c:v>
                </c:pt>
                <c:pt idx="30635">
                  <c:v>10.645572570200001</c:v>
                </c:pt>
                <c:pt idx="30636">
                  <c:v>8.6240018964599994</c:v>
                </c:pt>
                <c:pt idx="30637">
                  <c:v>7.8957082707300001</c:v>
                </c:pt>
                <c:pt idx="30638">
                  <c:v>8.2627306028500005</c:v>
                </c:pt>
                <c:pt idx="30639">
                  <c:v>8.4124454715100008</c:v>
                </c:pt>
                <c:pt idx="30640">
                  <c:v>8.3354674901100001</c:v>
                </c:pt>
                <c:pt idx="30641">
                  <c:v>8.1002162511600009</c:v>
                </c:pt>
                <c:pt idx="30642">
                  <c:v>7.6234922138799996</c:v>
                </c:pt>
                <c:pt idx="30643">
                  <c:v>7.0461753511999996</c:v>
                </c:pt>
                <c:pt idx="30644">
                  <c:v>7.5648170492600002</c:v>
                </c:pt>
                <c:pt idx="30645">
                  <c:v>7.8972138436900003</c:v>
                </c:pt>
                <c:pt idx="30646">
                  <c:v>7.4951046037099998</c:v>
                </c:pt>
                <c:pt idx="30647">
                  <c:v>7.4188445091100004</c:v>
                </c:pt>
                <c:pt idx="30648">
                  <c:v>7.8642368464699999</c:v>
                </c:pt>
                <c:pt idx="30649">
                  <c:v>7.8834419992999996</c:v>
                </c:pt>
                <c:pt idx="30650">
                  <c:v>7.76882413419</c:v>
                </c:pt>
                <c:pt idx="30651">
                  <c:v>7.3908627751999996</c:v>
                </c:pt>
                <c:pt idx="30652">
                  <c:v>7.1435931534700003</c:v>
                </c:pt>
                <c:pt idx="30653">
                  <c:v>7.1742863083100001</c:v>
                </c:pt>
                <c:pt idx="30654">
                  <c:v>6.9940551373700002</c:v>
                </c:pt>
                <c:pt idx="30655">
                  <c:v>7.6709649301700003</c:v>
                </c:pt>
                <c:pt idx="30656">
                  <c:v>7.9340350544599998</c:v>
                </c:pt>
                <c:pt idx="30657">
                  <c:v>8.2473693982899992</c:v>
                </c:pt>
                <c:pt idx="30658">
                  <c:v>8.3192126979799994</c:v>
                </c:pt>
                <c:pt idx="30659">
                  <c:v>8.0515707460500003</c:v>
                </c:pt>
                <c:pt idx="30660">
                  <c:v>8.0034829014700009</c:v>
                </c:pt>
                <c:pt idx="30661">
                  <c:v>8.0346351841299999</c:v>
                </c:pt>
                <c:pt idx="30662">
                  <c:v>8.2501728570200008</c:v>
                </c:pt>
                <c:pt idx="30663">
                  <c:v>8.4043673608400002</c:v>
                </c:pt>
                <c:pt idx="30664">
                  <c:v>8.5562883278499999</c:v>
                </c:pt>
                <c:pt idx="30665">
                  <c:v>8.31268264749</c:v>
                </c:pt>
                <c:pt idx="30666">
                  <c:v>7.7372336753599997</c:v>
                </c:pt>
                <c:pt idx="30667">
                  <c:v>6.9647003614100003</c:v>
                </c:pt>
                <c:pt idx="30668">
                  <c:v>6.2898050847800002</c:v>
                </c:pt>
                <c:pt idx="30669">
                  <c:v>5.5991141233399997</c:v>
                </c:pt>
                <c:pt idx="30670">
                  <c:v>4.8178762881599999</c:v>
                </c:pt>
                <c:pt idx="30671">
                  <c:v>4.2787223294299999</c:v>
                </c:pt>
                <c:pt idx="30672">
                  <c:v>4.3009414389699998</c:v>
                </c:pt>
                <c:pt idx="30673">
                  <c:v>4.5076138943600004</c:v>
                </c:pt>
                <c:pt idx="30674">
                  <c:v>4.8536999517800004</c:v>
                </c:pt>
                <c:pt idx="30675">
                  <c:v>4.69611738512</c:v>
                </c:pt>
                <c:pt idx="30676">
                  <c:v>4.7537180855100001</c:v>
                </c:pt>
                <c:pt idx="30677">
                  <c:v>4.8727648293400003</c:v>
                </c:pt>
                <c:pt idx="30678">
                  <c:v>5.4563623167699999</c:v>
                </c:pt>
                <c:pt idx="30679">
                  <c:v>6.7756175558000002</c:v>
                </c:pt>
                <c:pt idx="30680">
                  <c:v>7.5982158756800002</c:v>
                </c:pt>
                <c:pt idx="30681">
                  <c:v>7.8240146278899996</c:v>
                </c:pt>
                <c:pt idx="30682">
                  <c:v>8.1729522958800001</c:v>
                </c:pt>
                <c:pt idx="30683">
                  <c:v>8.39522898383</c:v>
                </c:pt>
                <c:pt idx="30684">
                  <c:v>8.3513961396200003</c:v>
                </c:pt>
                <c:pt idx="30685">
                  <c:v>8.3235135422099997</c:v>
                </c:pt>
                <c:pt idx="30686">
                  <c:v>7.8903992844699999</c:v>
                </c:pt>
                <c:pt idx="30687">
                  <c:v>7.7845782086600002</c:v>
                </c:pt>
                <c:pt idx="30688">
                  <c:v>7.6201111344300001</c:v>
                </c:pt>
                <c:pt idx="30689">
                  <c:v>7.61521080143</c:v>
                </c:pt>
                <c:pt idx="30690">
                  <c:v>7.8743951334300002</c:v>
                </c:pt>
                <c:pt idx="30691">
                  <c:v>7.62605170377</c:v>
                </c:pt>
                <c:pt idx="30692">
                  <c:v>7.5266694362399997</c:v>
                </c:pt>
                <c:pt idx="30693">
                  <c:v>6.4272492420500003</c:v>
                </c:pt>
                <c:pt idx="30694">
                  <c:v>5.8730702485000004</c:v>
                </c:pt>
                <c:pt idx="30695">
                  <c:v>5.9547395973799997</c:v>
                </c:pt>
                <c:pt idx="30696">
                  <c:v>6.7021280535000001</c:v>
                </c:pt>
                <c:pt idx="30697">
                  <c:v>6.65511355746</c:v>
                </c:pt>
                <c:pt idx="30698">
                  <c:v>6.8325015443300003</c:v>
                </c:pt>
                <c:pt idx="30699">
                  <c:v>6.5872567865400002</c:v>
                </c:pt>
                <c:pt idx="30700">
                  <c:v>6.1915523675999999</c:v>
                </c:pt>
                <c:pt idx="30701">
                  <c:v>5.8688823294199999</c:v>
                </c:pt>
                <c:pt idx="30702">
                  <c:v>5.8767280665000001</c:v>
                </c:pt>
                <c:pt idx="30703">
                  <c:v>7.6338164008899998</c:v>
                </c:pt>
                <c:pt idx="30704">
                  <c:v>9.6099652928600001</c:v>
                </c:pt>
                <c:pt idx="30705">
                  <c:v>10.3795965065</c:v>
                </c:pt>
                <c:pt idx="30706">
                  <c:v>10.0367406661</c:v>
                </c:pt>
                <c:pt idx="30707">
                  <c:v>10.078566776800001</c:v>
                </c:pt>
                <c:pt idx="30708">
                  <c:v>10.395288408800001</c:v>
                </c:pt>
                <c:pt idx="30709">
                  <c:v>10.626800422700001</c:v>
                </c:pt>
                <c:pt idx="30710">
                  <c:v>10.600183192999999</c:v>
                </c:pt>
                <c:pt idx="30711">
                  <c:v>10.378485750799999</c:v>
                </c:pt>
                <c:pt idx="30712">
                  <c:v>10.4323043151</c:v>
                </c:pt>
                <c:pt idx="30713">
                  <c:v>9.1883391077500001</c:v>
                </c:pt>
                <c:pt idx="30714">
                  <c:v>7.6339507711100003</c:v>
                </c:pt>
                <c:pt idx="30715">
                  <c:v>5.7522070569199997</c:v>
                </c:pt>
                <c:pt idx="30716">
                  <c:v>4.9490530318500001</c:v>
                </c:pt>
                <c:pt idx="30717">
                  <c:v>3.9707235448199998</c:v>
                </c:pt>
                <c:pt idx="30718">
                  <c:v>4.3302825182199998</c:v>
                </c:pt>
                <c:pt idx="30719">
                  <c:v>4.8860028119300001</c:v>
                </c:pt>
                <c:pt idx="30720">
                  <c:v>5.0094850939500004</c:v>
                </c:pt>
                <c:pt idx="30721">
                  <c:v>4.7268476115900002</c:v>
                </c:pt>
                <c:pt idx="30722">
                  <c:v>4.46772967283</c:v>
                </c:pt>
                <c:pt idx="30723">
                  <c:v>4.9574317736799998</c:v>
                </c:pt>
                <c:pt idx="30724">
                  <c:v>6.8667602300399997</c:v>
                </c:pt>
                <c:pt idx="30725">
                  <c:v>8.4010127030100001</c:v>
                </c:pt>
                <c:pt idx="30726">
                  <c:v>9.88708839311</c:v>
                </c:pt>
                <c:pt idx="30727">
                  <c:v>10.1638831671</c:v>
                </c:pt>
                <c:pt idx="30728">
                  <c:v>9.7940719760500006</c:v>
                </c:pt>
                <c:pt idx="30729">
                  <c:v>9.8185242478599992</c:v>
                </c:pt>
                <c:pt idx="30730">
                  <c:v>9.8983320359599993</c:v>
                </c:pt>
                <c:pt idx="30731">
                  <c:v>9.5779344180500008</c:v>
                </c:pt>
                <c:pt idx="30732">
                  <c:v>10.329214995599999</c:v>
                </c:pt>
                <c:pt idx="30733">
                  <c:v>10.658221944199999</c:v>
                </c:pt>
                <c:pt idx="30734">
                  <c:v>10.9091467316</c:v>
                </c:pt>
                <c:pt idx="30735">
                  <c:v>10.5233673838</c:v>
                </c:pt>
                <c:pt idx="30736">
                  <c:v>9.8167891457100005</c:v>
                </c:pt>
                <c:pt idx="30737">
                  <c:v>9.1404668204299995</c:v>
                </c:pt>
                <c:pt idx="30738">
                  <c:v>8.2049075437199992</c:v>
                </c:pt>
                <c:pt idx="30739">
                  <c:v>8.1870023150200009</c:v>
                </c:pt>
                <c:pt idx="30740">
                  <c:v>7.6719786887800003</c:v>
                </c:pt>
                <c:pt idx="30741">
                  <c:v>6.8478370446300003</c:v>
                </c:pt>
                <c:pt idx="30742">
                  <c:v>6.1256399812</c:v>
                </c:pt>
                <c:pt idx="30743">
                  <c:v>5.478688708</c:v>
                </c:pt>
                <c:pt idx="30744">
                  <c:v>8.7260981036299992</c:v>
                </c:pt>
                <c:pt idx="30745">
                  <c:v>11.5516226193</c:v>
                </c:pt>
                <c:pt idx="30746">
                  <c:v>11.1582485711</c:v>
                </c:pt>
                <c:pt idx="30747">
                  <c:v>11.903848582</c:v>
                </c:pt>
                <c:pt idx="30748">
                  <c:v>12.7313102073</c:v>
                </c:pt>
                <c:pt idx="30749">
                  <c:v>12.477188336799999</c:v>
                </c:pt>
                <c:pt idx="30750">
                  <c:v>12.589774287899999</c:v>
                </c:pt>
                <c:pt idx="30751">
                  <c:v>13.2243122212</c:v>
                </c:pt>
                <c:pt idx="30752">
                  <c:v>14.2841735079</c:v>
                </c:pt>
                <c:pt idx="30753">
                  <c:v>13.2770927942</c:v>
                </c:pt>
                <c:pt idx="30754">
                  <c:v>11.860250822899999</c:v>
                </c:pt>
                <c:pt idx="30755">
                  <c:v>11.6858078735</c:v>
                </c:pt>
                <c:pt idx="30756">
                  <c:v>11.9579147821</c:v>
                </c:pt>
                <c:pt idx="30757">
                  <c:v>12.099902908700001</c:v>
                </c:pt>
                <c:pt idx="30758">
                  <c:v>12.054917032700001</c:v>
                </c:pt>
                <c:pt idx="30759">
                  <c:v>11.9919395105</c:v>
                </c:pt>
                <c:pt idx="30760">
                  <c:v>11.628279949</c:v>
                </c:pt>
                <c:pt idx="30761">
                  <c:v>10.8995487605</c:v>
                </c:pt>
                <c:pt idx="30762">
                  <c:v>9.7370118388000009</c:v>
                </c:pt>
                <c:pt idx="30763">
                  <c:v>9.2317819202799996</c:v>
                </c:pt>
                <c:pt idx="30764">
                  <c:v>8.4200816139600008</c:v>
                </c:pt>
                <c:pt idx="30765">
                  <c:v>7.1483727258199998</c:v>
                </c:pt>
                <c:pt idx="30766">
                  <c:v>6.0094560216600001</c:v>
                </c:pt>
                <c:pt idx="30767">
                  <c:v>6.1911587961399999</c:v>
                </c:pt>
                <c:pt idx="30768">
                  <c:v>6.33247963111</c:v>
                </c:pt>
                <c:pt idx="30769">
                  <c:v>6.2629956205999999</c:v>
                </c:pt>
                <c:pt idx="30770">
                  <c:v>7.2801427646999999</c:v>
                </c:pt>
                <c:pt idx="30771">
                  <c:v>6.4637966326100003</c:v>
                </c:pt>
                <c:pt idx="30772">
                  <c:v>6.5140128919500002</c:v>
                </c:pt>
                <c:pt idx="30773">
                  <c:v>7.2151558871199999</c:v>
                </c:pt>
                <c:pt idx="30774">
                  <c:v>8.4751287081199997</c:v>
                </c:pt>
                <c:pt idx="30775">
                  <c:v>10.2196099375</c:v>
                </c:pt>
                <c:pt idx="30776">
                  <c:v>10.049388280700001</c:v>
                </c:pt>
                <c:pt idx="30777">
                  <c:v>10.190002337199999</c:v>
                </c:pt>
                <c:pt idx="30778">
                  <c:v>10.6139602789</c:v>
                </c:pt>
                <c:pt idx="30779">
                  <c:v>10.811264041699999</c:v>
                </c:pt>
                <c:pt idx="30780">
                  <c:v>10.593577699500001</c:v>
                </c:pt>
                <c:pt idx="30781">
                  <c:v>10.585696775400001</c:v>
                </c:pt>
                <c:pt idx="30782">
                  <c:v>10.720395877</c:v>
                </c:pt>
                <c:pt idx="30783">
                  <c:v>10.892246098799999</c:v>
                </c:pt>
                <c:pt idx="30784">
                  <c:v>11.2154514326</c:v>
                </c:pt>
                <c:pt idx="30785">
                  <c:v>10.8603771079</c:v>
                </c:pt>
                <c:pt idx="30786">
                  <c:v>10.5232528844</c:v>
                </c:pt>
                <c:pt idx="30787">
                  <c:v>9.0118670130300007</c:v>
                </c:pt>
                <c:pt idx="30788">
                  <c:v>8.1105923548700005</c:v>
                </c:pt>
                <c:pt idx="30789">
                  <c:v>7.3231259045500003</c:v>
                </c:pt>
                <c:pt idx="30790">
                  <c:v>6.3766150930599999</c:v>
                </c:pt>
                <c:pt idx="30791">
                  <c:v>6.4449768977800002</c:v>
                </c:pt>
                <c:pt idx="30792">
                  <c:v>5.5578929293200003</c:v>
                </c:pt>
                <c:pt idx="30793">
                  <c:v>4.6209072751400004</c:v>
                </c:pt>
                <c:pt idx="30794">
                  <c:v>4.1099762822399999</c:v>
                </c:pt>
                <c:pt idx="30795">
                  <c:v>3.79586794014</c:v>
                </c:pt>
                <c:pt idx="30796">
                  <c:v>3.4221613425899999</c:v>
                </c:pt>
                <c:pt idx="30797">
                  <c:v>3.0869617962300002</c:v>
                </c:pt>
                <c:pt idx="30798">
                  <c:v>3.1492948899100002</c:v>
                </c:pt>
                <c:pt idx="30799">
                  <c:v>3.9174948024199998</c:v>
                </c:pt>
                <c:pt idx="30800">
                  <c:v>4.9505630791300002</c:v>
                </c:pt>
                <c:pt idx="30801">
                  <c:v>5.9869224169599997</c:v>
                </c:pt>
                <c:pt idx="30802">
                  <c:v>6.64857653385</c:v>
                </c:pt>
                <c:pt idx="30803">
                  <c:v>6.6785349430299998</c:v>
                </c:pt>
                <c:pt idx="30804">
                  <c:v>6.1829563711900004</c:v>
                </c:pt>
                <c:pt idx="30805">
                  <c:v>6.0620220073100004</c:v>
                </c:pt>
                <c:pt idx="30806">
                  <c:v>6.5034999738300003</c:v>
                </c:pt>
                <c:pt idx="30807">
                  <c:v>7.9363770916199998</c:v>
                </c:pt>
                <c:pt idx="30808">
                  <c:v>9.1094688589100006</c:v>
                </c:pt>
                <c:pt idx="30809">
                  <c:v>8.1386905752600001</c:v>
                </c:pt>
                <c:pt idx="30810">
                  <c:v>6.7222152622899998</c:v>
                </c:pt>
                <c:pt idx="30811">
                  <c:v>6.7525778382499997</c:v>
                </c:pt>
                <c:pt idx="30812">
                  <c:v>6.14042008823</c:v>
                </c:pt>
                <c:pt idx="30813">
                  <c:v>5.00182414992</c:v>
                </c:pt>
                <c:pt idx="30814">
                  <c:v>4.6174406886100003</c:v>
                </c:pt>
                <c:pt idx="30815">
                  <c:v>5.2695733410400001</c:v>
                </c:pt>
                <c:pt idx="30816">
                  <c:v>5.32819811298</c:v>
                </c:pt>
                <c:pt idx="30817">
                  <c:v>5.6748418052299998</c:v>
                </c:pt>
                <c:pt idx="30818">
                  <c:v>5.8601999223799996</c:v>
                </c:pt>
                <c:pt idx="30819">
                  <c:v>6.4092398929699996</c:v>
                </c:pt>
                <c:pt idx="30820">
                  <c:v>6.7462867726100004</c:v>
                </c:pt>
                <c:pt idx="30821">
                  <c:v>8.0313584544999994</c:v>
                </c:pt>
                <c:pt idx="30822">
                  <c:v>8.1457870191000001</c:v>
                </c:pt>
                <c:pt idx="30823">
                  <c:v>8.2166012631100003</c:v>
                </c:pt>
                <c:pt idx="30824">
                  <c:v>8.62566145111</c:v>
                </c:pt>
                <c:pt idx="30825">
                  <c:v>9.4670818182400005</c:v>
                </c:pt>
                <c:pt idx="30826">
                  <c:v>9.7542109936799992</c:v>
                </c:pt>
                <c:pt idx="30827">
                  <c:v>9.8064318350500006</c:v>
                </c:pt>
                <c:pt idx="30828">
                  <c:v>10.1164548895</c:v>
                </c:pt>
                <c:pt idx="30829">
                  <c:v>9.7493234422599997</c:v>
                </c:pt>
                <c:pt idx="30830">
                  <c:v>9.3645276607499994</c:v>
                </c:pt>
                <c:pt idx="30831">
                  <c:v>8.9994259124700005</c:v>
                </c:pt>
                <c:pt idx="30832">
                  <c:v>8.6808698361199994</c:v>
                </c:pt>
                <c:pt idx="30833">
                  <c:v>8.2804217574300001</c:v>
                </c:pt>
                <c:pt idx="30834">
                  <c:v>7.0454898260799999</c:v>
                </c:pt>
                <c:pt idx="30835">
                  <c:v>5.5702936313100002</c:v>
                </c:pt>
                <c:pt idx="30836">
                  <c:v>5.2896814374499996</c:v>
                </c:pt>
                <c:pt idx="30837">
                  <c:v>4.8833014484800001</c:v>
                </c:pt>
                <c:pt idx="30838">
                  <c:v>4.60956853295</c:v>
                </c:pt>
                <c:pt idx="30839">
                  <c:v>4.4873863143500001</c:v>
                </c:pt>
                <c:pt idx="30840">
                  <c:v>4.2916380608900004</c:v>
                </c:pt>
                <c:pt idx="30841">
                  <c:v>4.1991484730300002</c:v>
                </c:pt>
                <c:pt idx="30842">
                  <c:v>3.9100182056900001</c:v>
                </c:pt>
                <c:pt idx="30843">
                  <c:v>3.7040340450000002</c:v>
                </c:pt>
                <c:pt idx="30844">
                  <c:v>3.9282790156499998</c:v>
                </c:pt>
                <c:pt idx="30845">
                  <c:v>4.3029722587199997</c:v>
                </c:pt>
                <c:pt idx="30846">
                  <c:v>4.5965869264899997</c:v>
                </c:pt>
                <c:pt idx="30847">
                  <c:v>5.1906915034200001</c:v>
                </c:pt>
                <c:pt idx="30848">
                  <c:v>6.7190045787199999</c:v>
                </c:pt>
                <c:pt idx="30849">
                  <c:v>7.1893917923700004</c:v>
                </c:pt>
                <c:pt idx="30850">
                  <c:v>7.6374948107499998</c:v>
                </c:pt>
                <c:pt idx="30851">
                  <c:v>7.4943535049900003</c:v>
                </c:pt>
                <c:pt idx="30852">
                  <c:v>7.3887200639800001</c:v>
                </c:pt>
                <c:pt idx="30853">
                  <c:v>7.2915101357800003</c:v>
                </c:pt>
                <c:pt idx="30854">
                  <c:v>7.3020224463499996</c:v>
                </c:pt>
                <c:pt idx="30855">
                  <c:v>7.1278229080699997</c:v>
                </c:pt>
                <c:pt idx="30856">
                  <c:v>7.2186173561000002</c:v>
                </c:pt>
                <c:pt idx="30857">
                  <c:v>7.4451459986500002</c:v>
                </c:pt>
                <c:pt idx="30858">
                  <c:v>6.2346494847300002</c:v>
                </c:pt>
                <c:pt idx="30859">
                  <c:v>5.4395445649500003</c:v>
                </c:pt>
                <c:pt idx="30860">
                  <c:v>5.1751719662199998</c:v>
                </c:pt>
                <c:pt idx="30861">
                  <c:v>4.5738115088800004</c:v>
                </c:pt>
                <c:pt idx="30862">
                  <c:v>4.2679036122199996</c:v>
                </c:pt>
                <c:pt idx="30863">
                  <c:v>3.7884964910900001</c:v>
                </c:pt>
                <c:pt idx="30864">
                  <c:v>3.37224398099</c:v>
                </c:pt>
                <c:pt idx="30865">
                  <c:v>3.6541793112900001</c:v>
                </c:pt>
                <c:pt idx="30866">
                  <c:v>3.9756421735699998</c:v>
                </c:pt>
                <c:pt idx="30867">
                  <c:v>4.0714007168000004</c:v>
                </c:pt>
                <c:pt idx="30868">
                  <c:v>4.2951864285200001</c:v>
                </c:pt>
                <c:pt idx="30869">
                  <c:v>4.1258807652799998</c:v>
                </c:pt>
                <c:pt idx="30870">
                  <c:v>4.2298418055500004</c:v>
                </c:pt>
                <c:pt idx="30871">
                  <c:v>4.6395413361599998</c:v>
                </c:pt>
                <c:pt idx="30872">
                  <c:v>5.4125117838700003</c:v>
                </c:pt>
                <c:pt idx="30873">
                  <c:v>6.4971642527800002</c:v>
                </c:pt>
                <c:pt idx="30874">
                  <c:v>6.6162312001599997</c:v>
                </c:pt>
                <c:pt idx="30875">
                  <c:v>7.0676567078500003</c:v>
                </c:pt>
                <c:pt idx="30876">
                  <c:v>7.1753353140699998</c:v>
                </c:pt>
                <c:pt idx="30877">
                  <c:v>7.1989046479700001</c:v>
                </c:pt>
                <c:pt idx="30878">
                  <c:v>7.35839027905</c:v>
                </c:pt>
                <c:pt idx="30879">
                  <c:v>7.9612138454599997</c:v>
                </c:pt>
                <c:pt idx="30880">
                  <c:v>8.3662562125799997</c:v>
                </c:pt>
                <c:pt idx="30881">
                  <c:v>8.5182165267900007</c:v>
                </c:pt>
                <c:pt idx="30882">
                  <c:v>7.7131668868299998</c:v>
                </c:pt>
                <c:pt idx="30883">
                  <c:v>5.5411119404100004</c:v>
                </c:pt>
                <c:pt idx="30884">
                  <c:v>4.9804143645899996</c:v>
                </c:pt>
                <c:pt idx="30885">
                  <c:v>4.8019192158599999</c:v>
                </c:pt>
                <c:pt idx="30886">
                  <c:v>4.05368855634</c:v>
                </c:pt>
                <c:pt idx="30887">
                  <c:v>4.8414398685700002</c:v>
                </c:pt>
                <c:pt idx="30888">
                  <c:v>5.7397242196100002</c:v>
                </c:pt>
                <c:pt idx="30889">
                  <c:v>7.7027603776299998</c:v>
                </c:pt>
                <c:pt idx="30890">
                  <c:v>8.3903662959799998</c:v>
                </c:pt>
                <c:pt idx="30891">
                  <c:v>8.8153507764600008</c:v>
                </c:pt>
                <c:pt idx="30892">
                  <c:v>9.2613174767899995</c:v>
                </c:pt>
                <c:pt idx="30893">
                  <c:v>9.6897014648600006</c:v>
                </c:pt>
                <c:pt idx="30894">
                  <c:v>9.9040901684999998</c:v>
                </c:pt>
                <c:pt idx="30895">
                  <c:v>9.8913624333599994</c:v>
                </c:pt>
                <c:pt idx="30896">
                  <c:v>10.1279332472</c:v>
                </c:pt>
                <c:pt idx="30897">
                  <c:v>9.9707981856100005</c:v>
                </c:pt>
                <c:pt idx="30898">
                  <c:v>10.145227931999999</c:v>
                </c:pt>
                <c:pt idx="30899">
                  <c:v>10.3586972456</c:v>
                </c:pt>
                <c:pt idx="30900">
                  <c:v>10.1714784617</c:v>
                </c:pt>
                <c:pt idx="30901">
                  <c:v>10.1782978905</c:v>
                </c:pt>
                <c:pt idx="30902">
                  <c:v>9.9472015646600003</c:v>
                </c:pt>
                <c:pt idx="30903">
                  <c:v>9.7141141644599998</c:v>
                </c:pt>
                <c:pt idx="30904">
                  <c:v>9.6910614579699992</c:v>
                </c:pt>
                <c:pt idx="30905">
                  <c:v>9.8155718220499999</c:v>
                </c:pt>
                <c:pt idx="30906">
                  <c:v>8.7792723316399996</c:v>
                </c:pt>
                <c:pt idx="30907">
                  <c:v>7.7857142939299999</c:v>
                </c:pt>
                <c:pt idx="30908">
                  <c:v>7.11764322296</c:v>
                </c:pt>
                <c:pt idx="30909">
                  <c:v>6.2829436743700002</c:v>
                </c:pt>
                <c:pt idx="30910">
                  <c:v>5.9654482817399996</c:v>
                </c:pt>
                <c:pt idx="30911">
                  <c:v>5.1109909435200001</c:v>
                </c:pt>
                <c:pt idx="30912">
                  <c:v>4.3971101596700004</c:v>
                </c:pt>
                <c:pt idx="30913">
                  <c:v>5.1582005349599998</c:v>
                </c:pt>
                <c:pt idx="30914">
                  <c:v>6.3146913578900001</c:v>
                </c:pt>
                <c:pt idx="30915">
                  <c:v>6.4483760486000001</c:v>
                </c:pt>
                <c:pt idx="30916">
                  <c:v>6.2007922317100004</c:v>
                </c:pt>
                <c:pt idx="30917">
                  <c:v>6.1051124759500004</c:v>
                </c:pt>
                <c:pt idx="30918">
                  <c:v>5.8730910746699996</c:v>
                </c:pt>
                <c:pt idx="30919">
                  <c:v>5.8965861570599998</c:v>
                </c:pt>
                <c:pt idx="30920">
                  <c:v>6.1546088872600002</c:v>
                </c:pt>
                <c:pt idx="30921">
                  <c:v>6.2721142109999999</c:v>
                </c:pt>
                <c:pt idx="30922">
                  <c:v>6.4499321469100002</c:v>
                </c:pt>
                <c:pt idx="30923">
                  <c:v>7.0312521163200001</c:v>
                </c:pt>
                <c:pt idx="30924">
                  <c:v>7.7616082501700001</c:v>
                </c:pt>
                <c:pt idx="30925">
                  <c:v>8.2569133904599994</c:v>
                </c:pt>
                <c:pt idx="30926">
                  <c:v>8.8598090512199992</c:v>
                </c:pt>
                <c:pt idx="30927">
                  <c:v>9.2193339521500004</c:v>
                </c:pt>
                <c:pt idx="30928">
                  <c:v>9.2688124330099999</c:v>
                </c:pt>
                <c:pt idx="30929">
                  <c:v>8.9704696722400001</c:v>
                </c:pt>
                <c:pt idx="30930">
                  <c:v>8.1005237175799998</c:v>
                </c:pt>
                <c:pt idx="30931">
                  <c:v>6.9776227506000001</c:v>
                </c:pt>
                <c:pt idx="30932">
                  <c:v>6.59097246312</c:v>
                </c:pt>
                <c:pt idx="30933">
                  <c:v>5.9784918344799998</c:v>
                </c:pt>
                <c:pt idx="30934">
                  <c:v>6.1023757331499997</c:v>
                </c:pt>
                <c:pt idx="30935">
                  <c:v>5.6267452502399999</c:v>
                </c:pt>
                <c:pt idx="30936">
                  <c:v>5.5778259556299998</c:v>
                </c:pt>
                <c:pt idx="30937">
                  <c:v>5.3472361041300003</c:v>
                </c:pt>
                <c:pt idx="30938">
                  <c:v>5.1311751145700004</c:v>
                </c:pt>
                <c:pt idx="30939">
                  <c:v>5.0445843977999996</c:v>
                </c:pt>
                <c:pt idx="30940">
                  <c:v>4.60028754993</c:v>
                </c:pt>
                <c:pt idx="30941">
                  <c:v>4.9995244554399996</c:v>
                </c:pt>
                <c:pt idx="30942">
                  <c:v>5.9451642954199997</c:v>
                </c:pt>
                <c:pt idx="30943">
                  <c:v>6.8942297959100003</c:v>
                </c:pt>
                <c:pt idx="30944">
                  <c:v>7.5459199015099996</c:v>
                </c:pt>
                <c:pt idx="30945">
                  <c:v>7.8451224114600002</c:v>
                </c:pt>
                <c:pt idx="30946">
                  <c:v>8.3480727916999999</c:v>
                </c:pt>
                <c:pt idx="30947">
                  <c:v>8.4543456631700007</c:v>
                </c:pt>
                <c:pt idx="30948">
                  <c:v>8.6227336414300009</c:v>
                </c:pt>
                <c:pt idx="30949">
                  <c:v>9.3831059431400003</c:v>
                </c:pt>
                <c:pt idx="30950">
                  <c:v>9.3287797727000008</c:v>
                </c:pt>
                <c:pt idx="30951">
                  <c:v>8.7448911334599995</c:v>
                </c:pt>
                <c:pt idx="30952">
                  <c:v>7.8990423142999999</c:v>
                </c:pt>
                <c:pt idx="30953">
                  <c:v>7.6800436054899999</c:v>
                </c:pt>
                <c:pt idx="30954">
                  <c:v>5.5589109460500001</c:v>
                </c:pt>
                <c:pt idx="30955">
                  <c:v>5.4389232455399998</c:v>
                </c:pt>
                <c:pt idx="30956">
                  <c:v>4.9181199255000001</c:v>
                </c:pt>
                <c:pt idx="30957">
                  <c:v>4.7925318967099999</c:v>
                </c:pt>
                <c:pt idx="30958">
                  <c:v>5.1138059673500003</c:v>
                </c:pt>
                <c:pt idx="30959">
                  <c:v>5.0497052154400004</c:v>
                </c:pt>
                <c:pt idx="30960">
                  <c:v>4.22670196343</c:v>
                </c:pt>
                <c:pt idx="30961">
                  <c:v>4.04639078664</c:v>
                </c:pt>
                <c:pt idx="30962">
                  <c:v>4.6220747499300003</c:v>
                </c:pt>
                <c:pt idx="30963">
                  <c:v>6.52692740053</c:v>
                </c:pt>
                <c:pt idx="30964">
                  <c:v>10.6267807715</c:v>
                </c:pt>
                <c:pt idx="30965">
                  <c:v>9.8532567683199996</c:v>
                </c:pt>
                <c:pt idx="30966">
                  <c:v>10.837586829399999</c:v>
                </c:pt>
                <c:pt idx="30967">
                  <c:v>11.2549734736</c:v>
                </c:pt>
                <c:pt idx="30968">
                  <c:v>10.693972975099999</c:v>
                </c:pt>
                <c:pt idx="30969">
                  <c:v>10.554391484</c:v>
                </c:pt>
                <c:pt idx="30970">
                  <c:v>10.454437647000001</c:v>
                </c:pt>
                <c:pt idx="30971">
                  <c:v>9.7341400820100006</c:v>
                </c:pt>
                <c:pt idx="30972">
                  <c:v>10.053694141099999</c:v>
                </c:pt>
                <c:pt idx="30973">
                  <c:v>10.3130867861</c:v>
                </c:pt>
                <c:pt idx="30974">
                  <c:v>10.4449278864</c:v>
                </c:pt>
                <c:pt idx="30975">
                  <c:v>10.5985098637</c:v>
                </c:pt>
                <c:pt idx="30976">
                  <c:v>10.9623280327</c:v>
                </c:pt>
                <c:pt idx="30977">
                  <c:v>11.4456489468</c:v>
                </c:pt>
                <c:pt idx="30978">
                  <c:v>11.0574897243</c:v>
                </c:pt>
                <c:pt idx="30979">
                  <c:v>10.3964480008</c:v>
                </c:pt>
                <c:pt idx="30980">
                  <c:v>9.4481519612699998</c:v>
                </c:pt>
                <c:pt idx="30981">
                  <c:v>8.3985515625599998</c:v>
                </c:pt>
                <c:pt idx="30982">
                  <c:v>7.3368651941399996</c:v>
                </c:pt>
                <c:pt idx="30983">
                  <c:v>6.9227318432300002</c:v>
                </c:pt>
                <c:pt idx="30984">
                  <c:v>6.2478213802699996</c:v>
                </c:pt>
                <c:pt idx="30985">
                  <c:v>5.9162934508899996</c:v>
                </c:pt>
                <c:pt idx="30986">
                  <c:v>5.5634972037199999</c:v>
                </c:pt>
                <c:pt idx="30987">
                  <c:v>5.61618975774</c:v>
                </c:pt>
                <c:pt idx="30988">
                  <c:v>5.5570527367600002</c:v>
                </c:pt>
                <c:pt idx="30989">
                  <c:v>6.0887593309200003</c:v>
                </c:pt>
                <c:pt idx="30990">
                  <c:v>7.2147790131100002</c:v>
                </c:pt>
                <c:pt idx="30991">
                  <c:v>8.5112867049599998</c:v>
                </c:pt>
                <c:pt idx="30992">
                  <c:v>9.0006456938700001</c:v>
                </c:pt>
                <c:pt idx="30993">
                  <c:v>7.5872071184600003</c:v>
                </c:pt>
                <c:pt idx="30994">
                  <c:v>6.9633671655400002</c:v>
                </c:pt>
                <c:pt idx="30995">
                  <c:v>8.2346619025599992</c:v>
                </c:pt>
                <c:pt idx="30996">
                  <c:v>9.5902145266200005</c:v>
                </c:pt>
                <c:pt idx="30997">
                  <c:v>9.7548561600900001</c:v>
                </c:pt>
                <c:pt idx="30998">
                  <c:v>9.7097256320700005</c:v>
                </c:pt>
                <c:pt idx="30999">
                  <c:v>9.9410538964399997</c:v>
                </c:pt>
                <c:pt idx="31000">
                  <c:v>9.59403822138</c:v>
                </c:pt>
                <c:pt idx="31001">
                  <c:v>9.4217277884899993</c:v>
                </c:pt>
                <c:pt idx="31002">
                  <c:v>8.8477958710499998</c:v>
                </c:pt>
                <c:pt idx="31003">
                  <c:v>8.2130206066000007</c:v>
                </c:pt>
                <c:pt idx="31004">
                  <c:v>10.006361058</c:v>
                </c:pt>
                <c:pt idx="31005">
                  <c:v>9.3512253462900006</c:v>
                </c:pt>
                <c:pt idx="31006">
                  <c:v>6.5170057347799997</c:v>
                </c:pt>
                <c:pt idx="31007">
                  <c:v>2.8153550948600001</c:v>
                </c:pt>
                <c:pt idx="31008">
                  <c:v>2.3891224036300001</c:v>
                </c:pt>
                <c:pt idx="31009">
                  <c:v>2.6150763853500001</c:v>
                </c:pt>
                <c:pt idx="31010">
                  <c:v>2.4279905030900002</c:v>
                </c:pt>
                <c:pt idx="31011">
                  <c:v>2.5603277583500001</c:v>
                </c:pt>
                <c:pt idx="31012">
                  <c:v>2.4603469761499999</c:v>
                </c:pt>
                <c:pt idx="31013">
                  <c:v>2.8232130250399998</c:v>
                </c:pt>
                <c:pt idx="31014">
                  <c:v>2.3756202525700001</c:v>
                </c:pt>
                <c:pt idx="31015">
                  <c:v>2.9206366886800001</c:v>
                </c:pt>
                <c:pt idx="31016">
                  <c:v>3.8567125735599999</c:v>
                </c:pt>
                <c:pt idx="31017">
                  <c:v>4.4339392609199999</c:v>
                </c:pt>
                <c:pt idx="31018">
                  <c:v>5.0171311334300004</c:v>
                </c:pt>
                <c:pt idx="31019">
                  <c:v>5.5604664006000002</c:v>
                </c:pt>
                <c:pt idx="31020">
                  <c:v>5.8200266101600002</c:v>
                </c:pt>
                <c:pt idx="31021">
                  <c:v>6.16897267518</c:v>
                </c:pt>
                <c:pt idx="31022">
                  <c:v>6.5473496789299999</c:v>
                </c:pt>
                <c:pt idx="31023">
                  <c:v>6.5278339367499996</c:v>
                </c:pt>
                <c:pt idx="31024">
                  <c:v>6.90831204786</c:v>
                </c:pt>
                <c:pt idx="31025">
                  <c:v>7.30864012333</c:v>
                </c:pt>
                <c:pt idx="31026">
                  <c:v>7.3116963109800004</c:v>
                </c:pt>
                <c:pt idx="31027">
                  <c:v>5.8693214835200003</c:v>
                </c:pt>
                <c:pt idx="31028">
                  <c:v>5.7344718622900004</c:v>
                </c:pt>
                <c:pt idx="31029">
                  <c:v>5.1083621266400003</c:v>
                </c:pt>
                <c:pt idx="31030">
                  <c:v>4.3255579525299996</c:v>
                </c:pt>
                <c:pt idx="31031">
                  <c:v>3.2209021199499999</c:v>
                </c:pt>
                <c:pt idx="31032">
                  <c:v>2.1572917883199998</c:v>
                </c:pt>
                <c:pt idx="31033">
                  <c:v>1.3720957792199999</c:v>
                </c:pt>
                <c:pt idx="31034">
                  <c:v>1.7943264890699999</c:v>
                </c:pt>
                <c:pt idx="31035">
                  <c:v>1.9755957554200001</c:v>
                </c:pt>
                <c:pt idx="31036">
                  <c:v>2.6443014708899999</c:v>
                </c:pt>
                <c:pt idx="31037">
                  <c:v>3.3860003070700002</c:v>
                </c:pt>
                <c:pt idx="31038">
                  <c:v>3.5847905251099998</c:v>
                </c:pt>
                <c:pt idx="31039">
                  <c:v>4.5043673353799996</c:v>
                </c:pt>
                <c:pt idx="31040">
                  <c:v>5.1995410068999997</c:v>
                </c:pt>
                <c:pt idx="31041">
                  <c:v>5.4566934428099998</c:v>
                </c:pt>
                <c:pt idx="31042">
                  <c:v>5.8943419449499999</c:v>
                </c:pt>
                <c:pt idx="31043">
                  <c:v>6.1919079129899997</c:v>
                </c:pt>
                <c:pt idx="31044">
                  <c:v>6.458524562</c:v>
                </c:pt>
                <c:pt idx="31045">
                  <c:v>6.66059786821</c:v>
                </c:pt>
                <c:pt idx="31046">
                  <c:v>6.77329813358</c:v>
                </c:pt>
                <c:pt idx="31047">
                  <c:v>6.90684909318</c:v>
                </c:pt>
                <c:pt idx="31048">
                  <c:v>6.4821726789399996</c:v>
                </c:pt>
                <c:pt idx="31049">
                  <c:v>5.82699500931</c:v>
                </c:pt>
                <c:pt idx="31050">
                  <c:v>5.46662417836</c:v>
                </c:pt>
                <c:pt idx="31051">
                  <c:v>5.1185238165099998</c:v>
                </c:pt>
                <c:pt idx="31052">
                  <c:v>5.7375280582999997</c:v>
                </c:pt>
                <c:pt idx="31053">
                  <c:v>5.53276539317</c:v>
                </c:pt>
                <c:pt idx="31054">
                  <c:v>5.5356502824599998</c:v>
                </c:pt>
                <c:pt idx="31055">
                  <c:v>5.7765138062799997</c:v>
                </c:pt>
                <c:pt idx="31056">
                  <c:v>6.2610823079199998</c:v>
                </c:pt>
                <c:pt idx="31057">
                  <c:v>6.8308929848900002</c:v>
                </c:pt>
                <c:pt idx="31058">
                  <c:v>7.1922970926299996</c:v>
                </c:pt>
                <c:pt idx="31059">
                  <c:v>8.2577211793699998</c:v>
                </c:pt>
                <c:pt idx="31060">
                  <c:v>8.62979203061</c:v>
                </c:pt>
                <c:pt idx="31061">
                  <c:v>8.8195644290100006</c:v>
                </c:pt>
                <c:pt idx="31062">
                  <c:v>9.7448337878700002</c:v>
                </c:pt>
                <c:pt idx="31063">
                  <c:v>11.3108248107</c:v>
                </c:pt>
                <c:pt idx="31064">
                  <c:v>10.485946245699999</c:v>
                </c:pt>
                <c:pt idx="31065">
                  <c:v>10.7874363044</c:v>
                </c:pt>
                <c:pt idx="31066">
                  <c:v>11.466101761199999</c:v>
                </c:pt>
                <c:pt idx="31067">
                  <c:v>12.084419071299999</c:v>
                </c:pt>
                <c:pt idx="31068">
                  <c:v>12.360215205699999</c:v>
                </c:pt>
                <c:pt idx="31069">
                  <c:v>12.516352327</c:v>
                </c:pt>
                <c:pt idx="31070">
                  <c:v>10.9488779535</c:v>
                </c:pt>
                <c:pt idx="31071">
                  <c:v>9.5859604954099993</c:v>
                </c:pt>
                <c:pt idx="31072">
                  <c:v>10.091792187799999</c:v>
                </c:pt>
                <c:pt idx="31073">
                  <c:v>10.1543196338</c:v>
                </c:pt>
                <c:pt idx="31074">
                  <c:v>9.6369075553499997</c:v>
                </c:pt>
                <c:pt idx="31075">
                  <c:v>8.9668923987299998</c:v>
                </c:pt>
                <c:pt idx="31076">
                  <c:v>7.1565193656800004</c:v>
                </c:pt>
                <c:pt idx="31077">
                  <c:v>6.36920049184</c:v>
                </c:pt>
                <c:pt idx="31078">
                  <c:v>6.4607975419899999</c:v>
                </c:pt>
                <c:pt idx="31079">
                  <c:v>6.39987792329</c:v>
                </c:pt>
                <c:pt idx="31080">
                  <c:v>7.8378293071299998</c:v>
                </c:pt>
                <c:pt idx="31081">
                  <c:v>6.84230826816</c:v>
                </c:pt>
                <c:pt idx="31082">
                  <c:v>7.1648399194600003</c:v>
                </c:pt>
                <c:pt idx="31083">
                  <c:v>6.7850908822199996</c:v>
                </c:pt>
                <c:pt idx="31084">
                  <c:v>5.2847864739099997</c:v>
                </c:pt>
                <c:pt idx="31085">
                  <c:v>4.9857918445699996</c:v>
                </c:pt>
                <c:pt idx="31086">
                  <c:v>5.65765053346</c:v>
                </c:pt>
                <c:pt idx="31087">
                  <c:v>6.4219579258500001</c:v>
                </c:pt>
                <c:pt idx="31088">
                  <c:v>7.2277141033000003</c:v>
                </c:pt>
                <c:pt idx="31089">
                  <c:v>7.9374508386800002</c:v>
                </c:pt>
                <c:pt idx="31090">
                  <c:v>8.4795741043500001</c:v>
                </c:pt>
                <c:pt idx="31091">
                  <c:v>8.7250984428299994</c:v>
                </c:pt>
                <c:pt idx="31092">
                  <c:v>8.7541359204900004</c:v>
                </c:pt>
                <c:pt idx="31093">
                  <c:v>8.9956127266100001</c:v>
                </c:pt>
                <c:pt idx="31094">
                  <c:v>9.24108043833</c:v>
                </c:pt>
                <c:pt idx="31095">
                  <c:v>9.2476212856500002</c:v>
                </c:pt>
                <c:pt idx="31096">
                  <c:v>9.0050325983799997</c:v>
                </c:pt>
                <c:pt idx="31097">
                  <c:v>8.17254650894</c:v>
                </c:pt>
                <c:pt idx="31098">
                  <c:v>7.5474676820899997</c:v>
                </c:pt>
                <c:pt idx="31099">
                  <c:v>6.3480175262899996</c:v>
                </c:pt>
                <c:pt idx="31100">
                  <c:v>6.04280744181</c:v>
                </c:pt>
                <c:pt idx="31101">
                  <c:v>5.8398371644999996</c:v>
                </c:pt>
                <c:pt idx="31102">
                  <c:v>5.9718920408300002</c:v>
                </c:pt>
                <c:pt idx="31103">
                  <c:v>5.83726069075</c:v>
                </c:pt>
                <c:pt idx="31104">
                  <c:v>5.4256402690799996</c:v>
                </c:pt>
                <c:pt idx="31105">
                  <c:v>5.8311349220600004</c:v>
                </c:pt>
                <c:pt idx="31106">
                  <c:v>5.8999110541100004</c:v>
                </c:pt>
                <c:pt idx="31107">
                  <c:v>5.5723244213000003</c:v>
                </c:pt>
                <c:pt idx="31108">
                  <c:v>4.6230688857700004</c:v>
                </c:pt>
                <c:pt idx="31109">
                  <c:v>4.8194812033599996</c:v>
                </c:pt>
                <c:pt idx="31110">
                  <c:v>5.1491861271700001</c:v>
                </c:pt>
                <c:pt idx="31111">
                  <c:v>5.6117401273400001</c:v>
                </c:pt>
                <c:pt idx="31112">
                  <c:v>6.4015862218799997</c:v>
                </c:pt>
                <c:pt idx="31113">
                  <c:v>6.6559074560799996</c:v>
                </c:pt>
                <c:pt idx="31114">
                  <c:v>7.0368672436099997</c:v>
                </c:pt>
                <c:pt idx="31115">
                  <c:v>7.5106597013999998</c:v>
                </c:pt>
                <c:pt idx="31116">
                  <c:v>7.8852856505800002</c:v>
                </c:pt>
                <c:pt idx="31117">
                  <c:v>8.2411521100300007</c:v>
                </c:pt>
                <c:pt idx="31118">
                  <c:v>8.4810692146700006</c:v>
                </c:pt>
                <c:pt idx="31119">
                  <c:v>8.6903092863399998</c:v>
                </c:pt>
                <c:pt idx="31120">
                  <c:v>8.5071545727399993</c:v>
                </c:pt>
                <c:pt idx="31121">
                  <c:v>7.8229266474800001</c:v>
                </c:pt>
                <c:pt idx="31122">
                  <c:v>7.4182575035699996</c:v>
                </c:pt>
                <c:pt idx="31123">
                  <c:v>7.2481216787799996</c:v>
                </c:pt>
                <c:pt idx="31124">
                  <c:v>7.1099239471600004</c:v>
                </c:pt>
                <c:pt idx="31125">
                  <c:v>7.2474317585300003</c:v>
                </c:pt>
                <c:pt idx="31126">
                  <c:v>6.9647553135000004</c:v>
                </c:pt>
                <c:pt idx="31127">
                  <c:v>7.0298003307099997</c:v>
                </c:pt>
                <c:pt idx="31128">
                  <c:v>6.7804827475599998</c:v>
                </c:pt>
                <c:pt idx="31129">
                  <c:v>6.7530310285299997</c:v>
                </c:pt>
                <c:pt idx="31130">
                  <c:v>6.3265008316599998</c:v>
                </c:pt>
                <c:pt idx="31131">
                  <c:v>6.9428137108300003</c:v>
                </c:pt>
                <c:pt idx="31132">
                  <c:v>8.5369871664100003</c:v>
                </c:pt>
                <c:pt idx="31133">
                  <c:v>8.5920038686000009</c:v>
                </c:pt>
                <c:pt idx="31134">
                  <c:v>8.3431663574900004</c:v>
                </c:pt>
                <c:pt idx="31135">
                  <c:v>8.4392635772600002</c:v>
                </c:pt>
                <c:pt idx="31136">
                  <c:v>8.6517922904799995</c:v>
                </c:pt>
                <c:pt idx="31137">
                  <c:v>8.6616296569200006</c:v>
                </c:pt>
                <c:pt idx="31138">
                  <c:v>8.5870953642100005</c:v>
                </c:pt>
                <c:pt idx="31139">
                  <c:v>8.4500990861199998</c:v>
                </c:pt>
                <c:pt idx="31140">
                  <c:v>8.5486648806299996</c:v>
                </c:pt>
                <c:pt idx="31141">
                  <c:v>8.5567405697000005</c:v>
                </c:pt>
                <c:pt idx="31142">
                  <c:v>7.64724460523</c:v>
                </c:pt>
                <c:pt idx="31143">
                  <c:v>7.0976892441799997</c:v>
                </c:pt>
                <c:pt idx="31144">
                  <c:v>6.87790669419</c:v>
                </c:pt>
                <c:pt idx="31145">
                  <c:v>6.6822453701500004</c:v>
                </c:pt>
                <c:pt idx="31146">
                  <c:v>6.5917014366200002</c:v>
                </c:pt>
                <c:pt idx="31147">
                  <c:v>6.4298507448600004</c:v>
                </c:pt>
                <c:pt idx="31148">
                  <c:v>6.0998370058500004</c:v>
                </c:pt>
                <c:pt idx="31149">
                  <c:v>7.6041612891600003</c:v>
                </c:pt>
                <c:pt idx="31150">
                  <c:v>9.2805097367799991</c:v>
                </c:pt>
                <c:pt idx="31151">
                  <c:v>9.7403410256300003</c:v>
                </c:pt>
                <c:pt idx="31152">
                  <c:v>10.211944003399999</c:v>
                </c:pt>
                <c:pt idx="31153">
                  <c:v>10.4175240587</c:v>
                </c:pt>
                <c:pt idx="31154">
                  <c:v>10.394082102600001</c:v>
                </c:pt>
                <c:pt idx="31155">
                  <c:v>10.7137471594</c:v>
                </c:pt>
                <c:pt idx="31156">
                  <c:v>11.5585645266</c:v>
                </c:pt>
                <c:pt idx="31157">
                  <c:v>13.055964192199999</c:v>
                </c:pt>
                <c:pt idx="31158">
                  <c:v>13.677670497199999</c:v>
                </c:pt>
                <c:pt idx="31159">
                  <c:v>13.908167194200001</c:v>
                </c:pt>
                <c:pt idx="31160">
                  <c:v>14.089997741299999</c:v>
                </c:pt>
                <c:pt idx="31161">
                  <c:v>14.2640049062</c:v>
                </c:pt>
                <c:pt idx="31162">
                  <c:v>14.7118805108</c:v>
                </c:pt>
                <c:pt idx="31163">
                  <c:v>15.3389175055</c:v>
                </c:pt>
                <c:pt idx="31164">
                  <c:v>14.7894555512</c:v>
                </c:pt>
                <c:pt idx="31165">
                  <c:v>14.2775377217</c:v>
                </c:pt>
                <c:pt idx="31166">
                  <c:v>14.579986079499999</c:v>
                </c:pt>
                <c:pt idx="31167">
                  <c:v>14.8329796192</c:v>
                </c:pt>
                <c:pt idx="31168">
                  <c:v>14.6423032612</c:v>
                </c:pt>
                <c:pt idx="31169">
                  <c:v>13.9951098851</c:v>
                </c:pt>
                <c:pt idx="31170">
                  <c:v>13.6693760702</c:v>
                </c:pt>
                <c:pt idx="31171">
                  <c:v>13.693038662399999</c:v>
                </c:pt>
                <c:pt idx="31172">
                  <c:v>13.2120207035</c:v>
                </c:pt>
                <c:pt idx="31173">
                  <c:v>12.2315455094</c:v>
                </c:pt>
                <c:pt idx="31174">
                  <c:v>11.2123320216</c:v>
                </c:pt>
                <c:pt idx="31175">
                  <c:v>10.612065363899999</c:v>
                </c:pt>
                <c:pt idx="31176">
                  <c:v>10.597446072</c:v>
                </c:pt>
                <c:pt idx="31177">
                  <c:v>11.3636863276</c:v>
                </c:pt>
                <c:pt idx="31178">
                  <c:v>10.346612138299999</c:v>
                </c:pt>
                <c:pt idx="31179">
                  <c:v>10.359205895300001</c:v>
                </c:pt>
                <c:pt idx="31180">
                  <c:v>10.253969960899999</c:v>
                </c:pt>
                <c:pt idx="31181">
                  <c:v>10.7547256121</c:v>
                </c:pt>
                <c:pt idx="31182">
                  <c:v>11.2343394259</c:v>
                </c:pt>
                <c:pt idx="31183">
                  <c:v>11.877844356200001</c:v>
                </c:pt>
                <c:pt idx="31184">
                  <c:v>11.941962199000001</c:v>
                </c:pt>
                <c:pt idx="31185">
                  <c:v>11.8552003236</c:v>
                </c:pt>
                <c:pt idx="31186">
                  <c:v>12.328553192099999</c:v>
                </c:pt>
                <c:pt idx="31187">
                  <c:v>12.6232570805</c:v>
                </c:pt>
                <c:pt idx="31188">
                  <c:v>12.8860104052</c:v>
                </c:pt>
                <c:pt idx="31189">
                  <c:v>12.7433062955</c:v>
                </c:pt>
                <c:pt idx="31190">
                  <c:v>12.8745138377</c:v>
                </c:pt>
                <c:pt idx="31191">
                  <c:v>12.879651001999999</c:v>
                </c:pt>
                <c:pt idx="31192">
                  <c:v>12.709034776699999</c:v>
                </c:pt>
                <c:pt idx="31193">
                  <c:v>12.0856449849</c:v>
                </c:pt>
                <c:pt idx="31194">
                  <c:v>11.172512664299999</c:v>
                </c:pt>
                <c:pt idx="31195">
                  <c:v>10.698836225200001</c:v>
                </c:pt>
                <c:pt idx="31196">
                  <c:v>10.8198551225</c:v>
                </c:pt>
                <c:pt idx="31197">
                  <c:v>10.586754900600001</c:v>
                </c:pt>
                <c:pt idx="31198">
                  <c:v>10.4837956807</c:v>
                </c:pt>
                <c:pt idx="31199">
                  <c:v>10.290315018899999</c:v>
                </c:pt>
                <c:pt idx="31200">
                  <c:v>10.380843778599999</c:v>
                </c:pt>
                <c:pt idx="31201">
                  <c:v>10.643320945199999</c:v>
                </c:pt>
                <c:pt idx="31202">
                  <c:v>10.8028240062</c:v>
                </c:pt>
                <c:pt idx="31203">
                  <c:v>10.8461629922</c:v>
                </c:pt>
                <c:pt idx="31204">
                  <c:v>10.727655606400001</c:v>
                </c:pt>
                <c:pt idx="31205">
                  <c:v>10.7228147523</c:v>
                </c:pt>
                <c:pt idx="31206">
                  <c:v>10.799601834200001</c:v>
                </c:pt>
                <c:pt idx="31207">
                  <c:v>10.928323839500001</c:v>
                </c:pt>
                <c:pt idx="31208">
                  <c:v>11.251261297699999</c:v>
                </c:pt>
                <c:pt idx="31209">
                  <c:v>11.652822003500001</c:v>
                </c:pt>
                <c:pt idx="31210">
                  <c:v>11.8279962472</c:v>
                </c:pt>
                <c:pt idx="31211">
                  <c:v>11.9791289753</c:v>
                </c:pt>
                <c:pt idx="31212">
                  <c:v>12.2461014111</c:v>
                </c:pt>
                <c:pt idx="31213">
                  <c:v>12.524175836</c:v>
                </c:pt>
                <c:pt idx="31214">
                  <c:v>12.380496492300001</c:v>
                </c:pt>
                <c:pt idx="31215">
                  <c:v>11.9992838623</c:v>
                </c:pt>
                <c:pt idx="31216">
                  <c:v>11.7661678467</c:v>
                </c:pt>
                <c:pt idx="31217">
                  <c:v>11.9994696087</c:v>
                </c:pt>
                <c:pt idx="31218">
                  <c:v>12.972252491800001</c:v>
                </c:pt>
                <c:pt idx="31219">
                  <c:v>12.6857812947</c:v>
                </c:pt>
                <c:pt idx="31220">
                  <c:v>11.998911508600001</c:v>
                </c:pt>
                <c:pt idx="31221">
                  <c:v>11.120092554799999</c:v>
                </c:pt>
                <c:pt idx="31222">
                  <c:v>10.2021980534</c:v>
                </c:pt>
                <c:pt idx="31223">
                  <c:v>9.9767861823300006</c:v>
                </c:pt>
                <c:pt idx="31224">
                  <c:v>10.0607351632</c:v>
                </c:pt>
                <c:pt idx="31225">
                  <c:v>10.161557735600001</c:v>
                </c:pt>
                <c:pt idx="31226">
                  <c:v>10.254539684599999</c:v>
                </c:pt>
                <c:pt idx="31227">
                  <c:v>10.426626733699999</c:v>
                </c:pt>
                <c:pt idx="31228">
                  <c:v>10.444928108599999</c:v>
                </c:pt>
                <c:pt idx="31229">
                  <c:v>10.515549100099999</c:v>
                </c:pt>
                <c:pt idx="31230">
                  <c:v>10.606591230499999</c:v>
                </c:pt>
                <c:pt idx="31231">
                  <c:v>10.6680196307</c:v>
                </c:pt>
                <c:pt idx="31232">
                  <c:v>10.784208149099999</c:v>
                </c:pt>
                <c:pt idx="31233">
                  <c:v>11.142543871399999</c:v>
                </c:pt>
                <c:pt idx="31234">
                  <c:v>11.6286358235</c:v>
                </c:pt>
                <c:pt idx="31235">
                  <c:v>11.7752036779</c:v>
                </c:pt>
                <c:pt idx="31236">
                  <c:v>11.499875384699999</c:v>
                </c:pt>
                <c:pt idx="31237">
                  <c:v>11.458178359</c:v>
                </c:pt>
                <c:pt idx="31238">
                  <c:v>11.638934246</c:v>
                </c:pt>
                <c:pt idx="31239">
                  <c:v>11.6261020093</c:v>
                </c:pt>
                <c:pt idx="31240">
                  <c:v>11.6963165224</c:v>
                </c:pt>
                <c:pt idx="31241">
                  <c:v>12.0173261056</c:v>
                </c:pt>
                <c:pt idx="31242">
                  <c:v>12.213694696999999</c:v>
                </c:pt>
                <c:pt idx="31243">
                  <c:v>11.9223755701</c:v>
                </c:pt>
                <c:pt idx="31244">
                  <c:v>11.3404550578</c:v>
                </c:pt>
                <c:pt idx="31245">
                  <c:v>10.627470820099999</c:v>
                </c:pt>
                <c:pt idx="31246">
                  <c:v>9.6790624456500005</c:v>
                </c:pt>
                <c:pt idx="31247">
                  <c:v>8.3860887276299998</c:v>
                </c:pt>
                <c:pt idx="31248">
                  <c:v>8.2364114598799993</c:v>
                </c:pt>
                <c:pt idx="31249">
                  <c:v>8.7219490252000007</c:v>
                </c:pt>
                <c:pt idx="31250">
                  <c:v>9.5141319745500006</c:v>
                </c:pt>
                <c:pt idx="31251">
                  <c:v>11.292793596499999</c:v>
                </c:pt>
                <c:pt idx="31252">
                  <c:v>12.107148370199999</c:v>
                </c:pt>
                <c:pt idx="31253">
                  <c:v>12.553874587799999</c:v>
                </c:pt>
                <c:pt idx="31254">
                  <c:v>12.578628269499999</c:v>
                </c:pt>
                <c:pt idx="31255">
                  <c:v>12.319407003</c:v>
                </c:pt>
                <c:pt idx="31256">
                  <c:v>12.629212108400001</c:v>
                </c:pt>
                <c:pt idx="31257">
                  <c:v>12.7967414398</c:v>
                </c:pt>
                <c:pt idx="31258">
                  <c:v>12.8198139202</c:v>
                </c:pt>
                <c:pt idx="31259">
                  <c:v>12.778952161499999</c:v>
                </c:pt>
                <c:pt idx="31260">
                  <c:v>13.102032490099999</c:v>
                </c:pt>
                <c:pt idx="31261">
                  <c:v>13.216580152400001</c:v>
                </c:pt>
                <c:pt idx="31262">
                  <c:v>13.5024170305</c:v>
                </c:pt>
                <c:pt idx="31263">
                  <c:v>14.6778872823</c:v>
                </c:pt>
                <c:pt idx="31264">
                  <c:v>14.932713273899999</c:v>
                </c:pt>
                <c:pt idx="31265">
                  <c:v>15.082031748</c:v>
                </c:pt>
                <c:pt idx="31266">
                  <c:v>14.629333619500001</c:v>
                </c:pt>
                <c:pt idx="31267">
                  <c:v>13.745903264600001</c:v>
                </c:pt>
                <c:pt idx="31268">
                  <c:v>12.946479198600001</c:v>
                </c:pt>
                <c:pt idx="31269">
                  <c:v>12.828572551400001</c:v>
                </c:pt>
                <c:pt idx="31270">
                  <c:v>10.863606771200001</c:v>
                </c:pt>
                <c:pt idx="31271">
                  <c:v>9.6597535525500007</c:v>
                </c:pt>
                <c:pt idx="31272">
                  <c:v>8.9535705748699996</c:v>
                </c:pt>
                <c:pt idx="31273">
                  <c:v>8.55120963233</c:v>
                </c:pt>
                <c:pt idx="31274">
                  <c:v>8.3864774315599995</c:v>
                </c:pt>
                <c:pt idx="31275">
                  <c:v>8.2376485353900009</c:v>
                </c:pt>
                <c:pt idx="31276">
                  <c:v>8.3520505186000005</c:v>
                </c:pt>
                <c:pt idx="31277">
                  <c:v>8.4342084669399995</c:v>
                </c:pt>
                <c:pt idx="31278">
                  <c:v>8.7428613512000002</c:v>
                </c:pt>
                <c:pt idx="31279">
                  <c:v>9.0014890981099995</c:v>
                </c:pt>
                <c:pt idx="31280">
                  <c:v>8.7335964379700002</c:v>
                </c:pt>
                <c:pt idx="31281">
                  <c:v>9.2519431142599995</c:v>
                </c:pt>
                <c:pt idx="31282">
                  <c:v>10.5694362434</c:v>
                </c:pt>
                <c:pt idx="31283">
                  <c:v>11.3366771897</c:v>
                </c:pt>
                <c:pt idx="31284">
                  <c:v>11.769012006300001</c:v>
                </c:pt>
                <c:pt idx="31285">
                  <c:v>11.6402471837</c:v>
                </c:pt>
                <c:pt idx="31286">
                  <c:v>11.8336471177</c:v>
                </c:pt>
                <c:pt idx="31287">
                  <c:v>11.841330231900001</c:v>
                </c:pt>
                <c:pt idx="31288">
                  <c:v>11.9664446512</c:v>
                </c:pt>
                <c:pt idx="31289">
                  <c:v>11.3686386749</c:v>
                </c:pt>
                <c:pt idx="31290">
                  <c:v>10.655159425800001</c:v>
                </c:pt>
                <c:pt idx="31291">
                  <c:v>8.8291625720700004</c:v>
                </c:pt>
                <c:pt idx="31292">
                  <c:v>5.9201666938799997</c:v>
                </c:pt>
                <c:pt idx="31293">
                  <c:v>4.9306503498899996</c:v>
                </c:pt>
                <c:pt idx="31294">
                  <c:v>4.8383381322599996</c:v>
                </c:pt>
                <c:pt idx="31295">
                  <c:v>3.9795611988899999</c:v>
                </c:pt>
                <c:pt idx="31296">
                  <c:v>3.8743760491999999</c:v>
                </c:pt>
                <c:pt idx="31297">
                  <c:v>4.3619999377200003</c:v>
                </c:pt>
                <c:pt idx="31298">
                  <c:v>5.5005643021399999</c:v>
                </c:pt>
                <c:pt idx="31299">
                  <c:v>4.8612597754699998</c:v>
                </c:pt>
                <c:pt idx="31300">
                  <c:v>5.2344114204999999</c:v>
                </c:pt>
                <c:pt idx="31301">
                  <c:v>6.59590439729</c:v>
                </c:pt>
                <c:pt idx="31302">
                  <c:v>7.1643809121300004</c:v>
                </c:pt>
                <c:pt idx="31303">
                  <c:v>7.7337729276899996</c:v>
                </c:pt>
                <c:pt idx="31304">
                  <c:v>8.0581790949100007</c:v>
                </c:pt>
                <c:pt idx="31305">
                  <c:v>9.1958611224600002</c:v>
                </c:pt>
                <c:pt idx="31306">
                  <c:v>9.7065127250799996</c:v>
                </c:pt>
                <c:pt idx="31307">
                  <c:v>10.4523871271</c:v>
                </c:pt>
                <c:pt idx="31308">
                  <c:v>10.8024374783</c:v>
                </c:pt>
                <c:pt idx="31309">
                  <c:v>10.8021769367</c:v>
                </c:pt>
                <c:pt idx="31310">
                  <c:v>10.6581811595</c:v>
                </c:pt>
                <c:pt idx="31311">
                  <c:v>10.8356144937</c:v>
                </c:pt>
                <c:pt idx="31312">
                  <c:v>10.9855194562</c:v>
                </c:pt>
                <c:pt idx="31313">
                  <c:v>12.2663475848</c:v>
                </c:pt>
                <c:pt idx="31314">
                  <c:v>9.8119528319500002</c:v>
                </c:pt>
                <c:pt idx="31315">
                  <c:v>8.3048924784999993</c:v>
                </c:pt>
                <c:pt idx="31316">
                  <c:v>6.6245663879399999</c:v>
                </c:pt>
                <c:pt idx="31317">
                  <c:v>6.1172413096899998</c:v>
                </c:pt>
                <c:pt idx="31318">
                  <c:v>5.1066398387699996</c:v>
                </c:pt>
                <c:pt idx="31319">
                  <c:v>5.6149228898699999</c:v>
                </c:pt>
                <c:pt idx="31320">
                  <c:v>6.6923864437900002</c:v>
                </c:pt>
                <c:pt idx="31321">
                  <c:v>6.4747324869999998</c:v>
                </c:pt>
                <c:pt idx="31322">
                  <c:v>5.7769157954199999</c:v>
                </c:pt>
                <c:pt idx="31323">
                  <c:v>5.6377324994500002</c:v>
                </c:pt>
                <c:pt idx="31324">
                  <c:v>5.8591643022</c:v>
                </c:pt>
                <c:pt idx="31325">
                  <c:v>6.4464876921899998</c:v>
                </c:pt>
                <c:pt idx="31326">
                  <c:v>8.6850626380300007</c:v>
                </c:pt>
                <c:pt idx="31327">
                  <c:v>9.6590538489399993</c:v>
                </c:pt>
                <c:pt idx="31328">
                  <c:v>9.9881773100599993</c:v>
                </c:pt>
                <c:pt idx="31329">
                  <c:v>10.558006066600001</c:v>
                </c:pt>
                <c:pt idx="31330">
                  <c:v>10.7849236485</c:v>
                </c:pt>
                <c:pt idx="31331">
                  <c:v>10.252868685499999</c:v>
                </c:pt>
                <c:pt idx="31332">
                  <c:v>9.6613277309099992</c:v>
                </c:pt>
                <c:pt idx="31333">
                  <c:v>9.6509002559199999</c:v>
                </c:pt>
                <c:pt idx="31334">
                  <c:v>9.5114005174000003</c:v>
                </c:pt>
                <c:pt idx="31335">
                  <c:v>9.4320811419700004</c:v>
                </c:pt>
                <c:pt idx="31336">
                  <c:v>9.2164160128900008</c:v>
                </c:pt>
                <c:pt idx="31337">
                  <c:v>9.0485347668999996</c:v>
                </c:pt>
                <c:pt idx="31338">
                  <c:v>8.7958116732900002</c:v>
                </c:pt>
                <c:pt idx="31339">
                  <c:v>8.9928237651000007</c:v>
                </c:pt>
                <c:pt idx="31340">
                  <c:v>8.8535482204400004</c:v>
                </c:pt>
                <c:pt idx="31341">
                  <c:v>8.8127276558700007</c:v>
                </c:pt>
                <c:pt idx="31342">
                  <c:v>8.5333661115199995</c:v>
                </c:pt>
                <c:pt idx="31343">
                  <c:v>7.9657071942500002</c:v>
                </c:pt>
                <c:pt idx="31344">
                  <c:v>7.3033670588500001</c:v>
                </c:pt>
                <c:pt idx="31345">
                  <c:v>7.4153810046800004</c:v>
                </c:pt>
                <c:pt idx="31346">
                  <c:v>7.2669595758999996</c:v>
                </c:pt>
                <c:pt idx="31347">
                  <c:v>7.41145195033</c:v>
                </c:pt>
                <c:pt idx="31348">
                  <c:v>7.6011009511800003</c:v>
                </c:pt>
                <c:pt idx="31349">
                  <c:v>7.6859759422199998</c:v>
                </c:pt>
                <c:pt idx="31350">
                  <c:v>8.3896236450099995</c:v>
                </c:pt>
                <c:pt idx="31351">
                  <c:v>8.53475873967</c:v>
                </c:pt>
                <c:pt idx="31352">
                  <c:v>8.5033425952300004</c:v>
                </c:pt>
                <c:pt idx="31353">
                  <c:v>8.9298569505300005</c:v>
                </c:pt>
                <c:pt idx="31354">
                  <c:v>9.2531398987600006</c:v>
                </c:pt>
                <c:pt idx="31355">
                  <c:v>9.0118614896399993</c:v>
                </c:pt>
                <c:pt idx="31356">
                  <c:v>8.8440708750799999</c:v>
                </c:pt>
                <c:pt idx="31357">
                  <c:v>9.3637875018900001</c:v>
                </c:pt>
                <c:pt idx="31358">
                  <c:v>9.7690676523699995</c:v>
                </c:pt>
                <c:pt idx="31359">
                  <c:v>11.754364199499999</c:v>
                </c:pt>
                <c:pt idx="31360">
                  <c:v>13.0400604483</c:v>
                </c:pt>
                <c:pt idx="31361">
                  <c:v>12.093495000400001</c:v>
                </c:pt>
                <c:pt idx="31362">
                  <c:v>11.6377408902</c:v>
                </c:pt>
                <c:pt idx="31363">
                  <c:v>11.421097191099999</c:v>
                </c:pt>
                <c:pt idx="31364">
                  <c:v>11.0319329958</c:v>
                </c:pt>
                <c:pt idx="31365">
                  <c:v>9.9845610441199995</c:v>
                </c:pt>
                <c:pt idx="31366">
                  <c:v>9.69581729051</c:v>
                </c:pt>
                <c:pt idx="31367">
                  <c:v>9.3435365624800006</c:v>
                </c:pt>
                <c:pt idx="31368">
                  <c:v>9.2726729300800006</c:v>
                </c:pt>
                <c:pt idx="31369">
                  <c:v>9.4945708056899996</c:v>
                </c:pt>
                <c:pt idx="31370">
                  <c:v>9.7186423592400004</c:v>
                </c:pt>
                <c:pt idx="31371">
                  <c:v>11.4220017805</c:v>
                </c:pt>
                <c:pt idx="31372">
                  <c:v>12.2821274142</c:v>
                </c:pt>
                <c:pt idx="31373">
                  <c:v>11.6554726677</c:v>
                </c:pt>
                <c:pt idx="31374">
                  <c:v>11.881515246099999</c:v>
                </c:pt>
                <c:pt idx="31375">
                  <c:v>12.0938274546</c:v>
                </c:pt>
                <c:pt idx="31376">
                  <c:v>12.109932476999999</c:v>
                </c:pt>
                <c:pt idx="31377">
                  <c:v>11.923446997799999</c:v>
                </c:pt>
                <c:pt idx="31378">
                  <c:v>10.8981865913</c:v>
                </c:pt>
                <c:pt idx="31379">
                  <c:v>10.707355396300001</c:v>
                </c:pt>
                <c:pt idx="31380">
                  <c:v>10.564807866300001</c:v>
                </c:pt>
                <c:pt idx="31381">
                  <c:v>10.111852990799999</c:v>
                </c:pt>
                <c:pt idx="31382">
                  <c:v>10.2003921567</c:v>
                </c:pt>
                <c:pt idx="31383">
                  <c:v>10.9395979296</c:v>
                </c:pt>
                <c:pt idx="31384">
                  <c:v>11.3725027668</c:v>
                </c:pt>
                <c:pt idx="31385">
                  <c:v>11.8397671518</c:v>
                </c:pt>
                <c:pt idx="31386">
                  <c:v>12.9627380838</c:v>
                </c:pt>
                <c:pt idx="31387">
                  <c:v>11.574422699199999</c:v>
                </c:pt>
                <c:pt idx="31388">
                  <c:v>10.2315033434</c:v>
                </c:pt>
                <c:pt idx="31389">
                  <c:v>8.5059872382300004</c:v>
                </c:pt>
                <c:pt idx="31390">
                  <c:v>6.9325633853699999</c:v>
                </c:pt>
                <c:pt idx="31391">
                  <c:v>6.1288998830999999</c:v>
                </c:pt>
                <c:pt idx="31392">
                  <c:v>6.6997590519500001</c:v>
                </c:pt>
                <c:pt idx="31393">
                  <c:v>5.9261818159099997</c:v>
                </c:pt>
                <c:pt idx="31394">
                  <c:v>5.6296270142599996</c:v>
                </c:pt>
                <c:pt idx="31395">
                  <c:v>5.8384153517700002</c:v>
                </c:pt>
                <c:pt idx="31396">
                  <c:v>5.66628454668</c:v>
                </c:pt>
                <c:pt idx="31397">
                  <c:v>7.2113573513000002</c:v>
                </c:pt>
                <c:pt idx="31398">
                  <c:v>8.0817510003000006</c:v>
                </c:pt>
                <c:pt idx="31399">
                  <c:v>8.9113435239199994</c:v>
                </c:pt>
                <c:pt idx="31400">
                  <c:v>9.4857589571799998</c:v>
                </c:pt>
                <c:pt idx="31401">
                  <c:v>9.9055075121599998</c:v>
                </c:pt>
                <c:pt idx="31402">
                  <c:v>10.3177595552</c:v>
                </c:pt>
                <c:pt idx="31403">
                  <c:v>10.647466551999999</c:v>
                </c:pt>
                <c:pt idx="31404">
                  <c:v>10.7401649851</c:v>
                </c:pt>
                <c:pt idx="31405">
                  <c:v>11.0612469169</c:v>
                </c:pt>
                <c:pt idx="31406">
                  <c:v>11.2087120167</c:v>
                </c:pt>
                <c:pt idx="31407">
                  <c:v>11.286117360900001</c:v>
                </c:pt>
                <c:pt idx="31408">
                  <c:v>13.281924631900001</c:v>
                </c:pt>
                <c:pt idx="31409">
                  <c:v>12.9467211492</c:v>
                </c:pt>
                <c:pt idx="31410">
                  <c:v>12.118636238200001</c:v>
                </c:pt>
                <c:pt idx="31411">
                  <c:v>12.716681573100001</c:v>
                </c:pt>
                <c:pt idx="31412">
                  <c:v>12.567410670199999</c:v>
                </c:pt>
                <c:pt idx="31413">
                  <c:v>13.1030182462</c:v>
                </c:pt>
                <c:pt idx="31414">
                  <c:v>12.9875563891</c:v>
                </c:pt>
                <c:pt idx="31415">
                  <c:v>12.874517326799999</c:v>
                </c:pt>
                <c:pt idx="31416">
                  <c:v>12.898332699299999</c:v>
                </c:pt>
                <c:pt idx="31417">
                  <c:v>12.7944127761</c:v>
                </c:pt>
                <c:pt idx="31418">
                  <c:v>11.4321709107</c:v>
                </c:pt>
                <c:pt idx="31419">
                  <c:v>11.2538602252</c:v>
                </c:pt>
                <c:pt idx="31420">
                  <c:v>10.0472982211</c:v>
                </c:pt>
                <c:pt idx="31421">
                  <c:v>10.190503421300001</c:v>
                </c:pt>
                <c:pt idx="31422">
                  <c:v>10.703348163699999</c:v>
                </c:pt>
                <c:pt idx="31423">
                  <c:v>10.983999392499999</c:v>
                </c:pt>
                <c:pt idx="31424">
                  <c:v>11.306826600600001</c:v>
                </c:pt>
                <c:pt idx="31425">
                  <c:v>11.449590992699999</c:v>
                </c:pt>
                <c:pt idx="31426">
                  <c:v>11.241984884900001</c:v>
                </c:pt>
                <c:pt idx="31427">
                  <c:v>11.3127403868</c:v>
                </c:pt>
                <c:pt idx="31428">
                  <c:v>11.6418534617</c:v>
                </c:pt>
                <c:pt idx="31429">
                  <c:v>11.8020540375</c:v>
                </c:pt>
                <c:pt idx="31430">
                  <c:v>11.8282879745</c:v>
                </c:pt>
                <c:pt idx="31431">
                  <c:v>12.2547294164</c:v>
                </c:pt>
                <c:pt idx="31432">
                  <c:v>12.476443224400001</c:v>
                </c:pt>
                <c:pt idx="31433">
                  <c:v>12.225821682699999</c:v>
                </c:pt>
                <c:pt idx="31434">
                  <c:v>11.466671609800001</c:v>
                </c:pt>
                <c:pt idx="31435">
                  <c:v>9.3407961935100001</c:v>
                </c:pt>
                <c:pt idx="31436">
                  <c:v>7.89650070173</c:v>
                </c:pt>
                <c:pt idx="31437">
                  <c:v>7.1912248631900004</c:v>
                </c:pt>
                <c:pt idx="31438">
                  <c:v>6.8676110828899999</c:v>
                </c:pt>
                <c:pt idx="31439">
                  <c:v>6.1736861799599998</c:v>
                </c:pt>
                <c:pt idx="31440">
                  <c:v>5.8224227408100004</c:v>
                </c:pt>
                <c:pt idx="31441">
                  <c:v>5.21111319151</c:v>
                </c:pt>
                <c:pt idx="31442">
                  <c:v>5.2216235790500001</c:v>
                </c:pt>
                <c:pt idx="31443">
                  <c:v>5.4468652719300001</c:v>
                </c:pt>
                <c:pt idx="31444">
                  <c:v>6.4845985704200002</c:v>
                </c:pt>
                <c:pt idx="31445">
                  <c:v>7.4343323120799996</c:v>
                </c:pt>
                <c:pt idx="31446">
                  <c:v>7.8270105248500004</c:v>
                </c:pt>
                <c:pt idx="31447">
                  <c:v>7.6544949890699998</c:v>
                </c:pt>
                <c:pt idx="31448">
                  <c:v>7.7265819351699996</c:v>
                </c:pt>
                <c:pt idx="31449">
                  <c:v>8.6401402445300004</c:v>
                </c:pt>
                <c:pt idx="31450">
                  <c:v>8.7481956929799995</c:v>
                </c:pt>
                <c:pt idx="31451">
                  <c:v>9.6984829886699995</c:v>
                </c:pt>
                <c:pt idx="31452">
                  <c:v>10.2626071015</c:v>
                </c:pt>
                <c:pt idx="31453">
                  <c:v>9.9909952219699996</c:v>
                </c:pt>
                <c:pt idx="31454">
                  <c:v>10.275436965300001</c:v>
                </c:pt>
                <c:pt idx="31455">
                  <c:v>10.284365667799999</c:v>
                </c:pt>
                <c:pt idx="31456">
                  <c:v>9.7938122017999998</c:v>
                </c:pt>
                <c:pt idx="31457">
                  <c:v>9.3499734689299991</c:v>
                </c:pt>
                <c:pt idx="31458">
                  <c:v>8.8775415113299996</c:v>
                </c:pt>
                <c:pt idx="31459">
                  <c:v>7.1415350052799997</c:v>
                </c:pt>
                <c:pt idx="31460">
                  <c:v>5.6489500807599997</c:v>
                </c:pt>
                <c:pt idx="31461">
                  <c:v>4.26181127048</c:v>
                </c:pt>
                <c:pt idx="31462">
                  <c:v>3.5527732845500002</c:v>
                </c:pt>
                <c:pt idx="31463">
                  <c:v>3.25919281455</c:v>
                </c:pt>
                <c:pt idx="31464">
                  <c:v>3.2562002372699999</c:v>
                </c:pt>
                <c:pt idx="31465">
                  <c:v>3.2500849918200001</c:v>
                </c:pt>
                <c:pt idx="31466">
                  <c:v>3.19923968746</c:v>
                </c:pt>
                <c:pt idx="31467">
                  <c:v>3.5549315413200002</c:v>
                </c:pt>
                <c:pt idx="31468">
                  <c:v>5.0753065520199998</c:v>
                </c:pt>
                <c:pt idx="31469">
                  <c:v>6.8212959762900001</c:v>
                </c:pt>
                <c:pt idx="31470">
                  <c:v>7.4255836000500004</c:v>
                </c:pt>
                <c:pt idx="31471">
                  <c:v>7.71554329743</c:v>
                </c:pt>
                <c:pt idx="31472">
                  <c:v>8.1590629306999993</c:v>
                </c:pt>
                <c:pt idx="31473">
                  <c:v>9.5326583067800001</c:v>
                </c:pt>
                <c:pt idx="31474">
                  <c:v>9.5509889608700007</c:v>
                </c:pt>
                <c:pt idx="31475">
                  <c:v>9.5229963065100005</c:v>
                </c:pt>
                <c:pt idx="31476">
                  <c:v>9.73412847146</c:v>
                </c:pt>
                <c:pt idx="31477">
                  <c:v>9.0653655358999998</c:v>
                </c:pt>
                <c:pt idx="31478">
                  <c:v>9.3159090301400003</c:v>
                </c:pt>
                <c:pt idx="31479">
                  <c:v>9.3617259650999998</c:v>
                </c:pt>
                <c:pt idx="31480">
                  <c:v>9.6136146984799993</c:v>
                </c:pt>
                <c:pt idx="31481">
                  <c:v>9.0980918762300007</c:v>
                </c:pt>
                <c:pt idx="31482">
                  <c:v>8.1371159539099995</c:v>
                </c:pt>
                <c:pt idx="31483">
                  <c:v>7.7862936717100002</c:v>
                </c:pt>
                <c:pt idx="31484">
                  <c:v>7.0578814451599996</c:v>
                </c:pt>
                <c:pt idx="31485">
                  <c:v>6.8460026940200001</c:v>
                </c:pt>
                <c:pt idx="31486">
                  <c:v>6.6087282195499997</c:v>
                </c:pt>
                <c:pt idx="31487">
                  <c:v>6.3652436114100004</c:v>
                </c:pt>
                <c:pt idx="31488">
                  <c:v>5.9235319348899997</c:v>
                </c:pt>
                <c:pt idx="31489">
                  <c:v>6.9293178412399996</c:v>
                </c:pt>
                <c:pt idx="31490">
                  <c:v>7.9746511312599999</c:v>
                </c:pt>
                <c:pt idx="31491">
                  <c:v>7.9039577363099998</c:v>
                </c:pt>
                <c:pt idx="31492">
                  <c:v>7.28082140239</c:v>
                </c:pt>
                <c:pt idx="31493">
                  <c:v>7.1895267873800002</c:v>
                </c:pt>
                <c:pt idx="31494">
                  <c:v>7.9451473218700004</c:v>
                </c:pt>
                <c:pt idx="31495">
                  <c:v>8.5526623422399997</c:v>
                </c:pt>
                <c:pt idx="31496">
                  <c:v>9.1295866811700002</c:v>
                </c:pt>
                <c:pt idx="31497">
                  <c:v>9.5495612151400007</c:v>
                </c:pt>
                <c:pt idx="31498">
                  <c:v>9.7782872114299995</c:v>
                </c:pt>
                <c:pt idx="31499">
                  <c:v>9.7500070799300005</c:v>
                </c:pt>
                <c:pt idx="31500">
                  <c:v>9.0840848669999996</c:v>
                </c:pt>
                <c:pt idx="31501">
                  <c:v>8.9488113099300008</c:v>
                </c:pt>
                <c:pt idx="31502">
                  <c:v>8.8878274025599993</c:v>
                </c:pt>
                <c:pt idx="31503">
                  <c:v>8.6391945847099993</c:v>
                </c:pt>
                <c:pt idx="31504">
                  <c:v>8.4998904043600003</c:v>
                </c:pt>
                <c:pt idx="31505">
                  <c:v>8.6710851175899997</c:v>
                </c:pt>
                <c:pt idx="31506">
                  <c:v>7.9859279090199999</c:v>
                </c:pt>
                <c:pt idx="31507">
                  <c:v>6.3996911808399997</c:v>
                </c:pt>
                <c:pt idx="31508">
                  <c:v>5.7130592488099996</c:v>
                </c:pt>
                <c:pt idx="31509">
                  <c:v>4.8722209316900003</c:v>
                </c:pt>
                <c:pt idx="31510">
                  <c:v>4.56663923236</c:v>
                </c:pt>
                <c:pt idx="31511">
                  <c:v>4.5693314732400001</c:v>
                </c:pt>
                <c:pt idx="31512">
                  <c:v>4.2264542164699996</c:v>
                </c:pt>
                <c:pt idx="31513">
                  <c:v>5.2946053308199996</c:v>
                </c:pt>
                <c:pt idx="31514">
                  <c:v>5.4891411970800004</c:v>
                </c:pt>
                <c:pt idx="31515">
                  <c:v>4.8340188315199999</c:v>
                </c:pt>
                <c:pt idx="31516">
                  <c:v>5.4261802938199999</c:v>
                </c:pt>
                <c:pt idx="31517">
                  <c:v>6.3547219308300003</c:v>
                </c:pt>
                <c:pt idx="31518">
                  <c:v>6.5196300114100003</c:v>
                </c:pt>
                <c:pt idx="31519">
                  <c:v>7.3262812649000004</c:v>
                </c:pt>
                <c:pt idx="31520">
                  <c:v>8.1072699361999998</c:v>
                </c:pt>
                <c:pt idx="31521">
                  <c:v>8.8204213389599992</c:v>
                </c:pt>
                <c:pt idx="31522">
                  <c:v>9.7741076502300004</c:v>
                </c:pt>
                <c:pt idx="31523">
                  <c:v>10.1165624031</c:v>
                </c:pt>
                <c:pt idx="31524">
                  <c:v>10.081863139999999</c:v>
                </c:pt>
                <c:pt idx="31525">
                  <c:v>10.094340064000001</c:v>
                </c:pt>
                <c:pt idx="31526">
                  <c:v>10.5774040903</c:v>
                </c:pt>
                <c:pt idx="31527">
                  <c:v>10.361449483299999</c:v>
                </c:pt>
                <c:pt idx="31528">
                  <c:v>9.3027099145399994</c:v>
                </c:pt>
                <c:pt idx="31529">
                  <c:v>8.7200142645500005</c:v>
                </c:pt>
                <c:pt idx="31530">
                  <c:v>8.5842240605899995</c:v>
                </c:pt>
                <c:pt idx="31531">
                  <c:v>6.2282599435000003</c:v>
                </c:pt>
                <c:pt idx="31532">
                  <c:v>3.7122771166400002</c:v>
                </c:pt>
                <c:pt idx="31533">
                  <c:v>3.7596051469399998</c:v>
                </c:pt>
                <c:pt idx="31534">
                  <c:v>3.1299138971899998</c:v>
                </c:pt>
                <c:pt idx="31535">
                  <c:v>3.41988925828</c:v>
                </c:pt>
                <c:pt idx="31536">
                  <c:v>3.5323972723899999</c:v>
                </c:pt>
                <c:pt idx="31537">
                  <c:v>3.5016826280300002</c:v>
                </c:pt>
                <c:pt idx="31538">
                  <c:v>3.52036148535</c:v>
                </c:pt>
                <c:pt idx="31539">
                  <c:v>3.3620731522999998</c:v>
                </c:pt>
                <c:pt idx="31540">
                  <c:v>4.9447241632200001</c:v>
                </c:pt>
                <c:pt idx="31541">
                  <c:v>7.8599275282700001</c:v>
                </c:pt>
                <c:pt idx="31542">
                  <c:v>8.4422207180900006</c:v>
                </c:pt>
                <c:pt idx="31543">
                  <c:v>9.16275727859</c:v>
                </c:pt>
                <c:pt idx="31544">
                  <c:v>9.6476227686100007</c:v>
                </c:pt>
                <c:pt idx="31545">
                  <c:v>9.2376335566699996</c:v>
                </c:pt>
                <c:pt idx="31546">
                  <c:v>8.69044925661</c:v>
                </c:pt>
                <c:pt idx="31547">
                  <c:v>8.7185172079300006</c:v>
                </c:pt>
                <c:pt idx="31548">
                  <c:v>9.0162346103799997</c:v>
                </c:pt>
                <c:pt idx="31549">
                  <c:v>9.1998564508400005</c:v>
                </c:pt>
                <c:pt idx="31550">
                  <c:v>9.1111168985200006</c:v>
                </c:pt>
                <c:pt idx="31551">
                  <c:v>9.1411284341699997</c:v>
                </c:pt>
                <c:pt idx="31552">
                  <c:v>9.1042451786100003</c:v>
                </c:pt>
                <c:pt idx="31553">
                  <c:v>9.6053309827100009</c:v>
                </c:pt>
                <c:pt idx="31554">
                  <c:v>8.9123230943199996</c:v>
                </c:pt>
                <c:pt idx="31555">
                  <c:v>8.6764933650200007</c:v>
                </c:pt>
                <c:pt idx="31556">
                  <c:v>8.1149013764400006</c:v>
                </c:pt>
                <c:pt idx="31557">
                  <c:v>7.1144941196799998</c:v>
                </c:pt>
                <c:pt idx="31558">
                  <c:v>6.5256102038100003</c:v>
                </c:pt>
                <c:pt idx="31559">
                  <c:v>5.4310446737599998</c:v>
                </c:pt>
                <c:pt idx="31560">
                  <c:v>5.4156916386800003</c:v>
                </c:pt>
                <c:pt idx="31561">
                  <c:v>5.8974092129500004</c:v>
                </c:pt>
                <c:pt idx="31562">
                  <c:v>7.8397395538400003</c:v>
                </c:pt>
                <c:pt idx="31563">
                  <c:v>8.7818996468199995</c:v>
                </c:pt>
                <c:pt idx="31564">
                  <c:v>7.58763232023</c:v>
                </c:pt>
                <c:pt idx="31565">
                  <c:v>8.1445903350400002</c:v>
                </c:pt>
                <c:pt idx="31566">
                  <c:v>9.3643017769999997</c:v>
                </c:pt>
                <c:pt idx="31567">
                  <c:v>9.6867657075500002</c:v>
                </c:pt>
                <c:pt idx="31568">
                  <c:v>9.6903925558899999</c:v>
                </c:pt>
                <c:pt idx="31569">
                  <c:v>9.9629382751800009</c:v>
                </c:pt>
                <c:pt idx="31570">
                  <c:v>10.3541609667</c:v>
                </c:pt>
                <c:pt idx="31571">
                  <c:v>10.402281179799999</c:v>
                </c:pt>
                <c:pt idx="31572">
                  <c:v>10.382874410499999</c:v>
                </c:pt>
                <c:pt idx="31573">
                  <c:v>10.4129679917</c:v>
                </c:pt>
                <c:pt idx="31574">
                  <c:v>10.8168261408</c:v>
                </c:pt>
                <c:pt idx="31575">
                  <c:v>11.6091330168</c:v>
                </c:pt>
                <c:pt idx="31576">
                  <c:v>11.8379061876</c:v>
                </c:pt>
                <c:pt idx="31577">
                  <c:v>11.7898198865</c:v>
                </c:pt>
                <c:pt idx="31578">
                  <c:v>10.7285294268</c:v>
                </c:pt>
                <c:pt idx="31579">
                  <c:v>9.6411995491999996</c:v>
                </c:pt>
                <c:pt idx="31580">
                  <c:v>9.8648856909300005</c:v>
                </c:pt>
                <c:pt idx="31581">
                  <c:v>10.5685446757</c:v>
                </c:pt>
                <c:pt idx="31582">
                  <c:v>9.9804110180599999</c:v>
                </c:pt>
                <c:pt idx="31583">
                  <c:v>8.9319488848699997</c:v>
                </c:pt>
                <c:pt idx="31584">
                  <c:v>8.66641945734</c:v>
                </c:pt>
                <c:pt idx="31585">
                  <c:v>8.5424439621800001</c:v>
                </c:pt>
                <c:pt idx="31586">
                  <c:v>8.1609613468099997</c:v>
                </c:pt>
                <c:pt idx="31587">
                  <c:v>7.9432792820899998</c:v>
                </c:pt>
                <c:pt idx="31588">
                  <c:v>10.9213602424</c:v>
                </c:pt>
                <c:pt idx="31589">
                  <c:v>11.5021283766</c:v>
                </c:pt>
                <c:pt idx="31590">
                  <c:v>9.2276095877700008</c:v>
                </c:pt>
                <c:pt idx="31591">
                  <c:v>9.6524032796199997</c:v>
                </c:pt>
                <c:pt idx="31592">
                  <c:v>9.8709981758499996</c:v>
                </c:pt>
                <c:pt idx="31593">
                  <c:v>9.7258783677099991</c:v>
                </c:pt>
                <c:pt idx="31594">
                  <c:v>9.9265304740599998</c:v>
                </c:pt>
                <c:pt idx="31595">
                  <c:v>10.373808353899999</c:v>
                </c:pt>
                <c:pt idx="31596">
                  <c:v>10.854744461699999</c:v>
                </c:pt>
                <c:pt idx="31597">
                  <c:v>11.1029723735</c:v>
                </c:pt>
                <c:pt idx="31598">
                  <c:v>11.1222612803</c:v>
                </c:pt>
                <c:pt idx="31599">
                  <c:v>10.6023864843</c:v>
                </c:pt>
                <c:pt idx="31600">
                  <c:v>10.700264364100001</c:v>
                </c:pt>
                <c:pt idx="31601">
                  <c:v>10.117910885900001</c:v>
                </c:pt>
                <c:pt idx="31602">
                  <c:v>8.3511147679499995</c:v>
                </c:pt>
                <c:pt idx="31603">
                  <c:v>7.5673963817300001</c:v>
                </c:pt>
                <c:pt idx="31604">
                  <c:v>6.9960696280099999</c:v>
                </c:pt>
                <c:pt idx="31605">
                  <c:v>6.6874123253100004</c:v>
                </c:pt>
                <c:pt idx="31606">
                  <c:v>5.72934521087</c:v>
                </c:pt>
                <c:pt idx="31607">
                  <c:v>5.8925219316300002</c:v>
                </c:pt>
                <c:pt idx="31608">
                  <c:v>6.5013642317300002</c:v>
                </c:pt>
                <c:pt idx="31609">
                  <c:v>6.44392377514</c:v>
                </c:pt>
                <c:pt idx="31610">
                  <c:v>6.7583502498100003</c:v>
                </c:pt>
                <c:pt idx="31611">
                  <c:v>7.1357872146599997</c:v>
                </c:pt>
                <c:pt idx="31612">
                  <c:v>7.4407379955800002</c:v>
                </c:pt>
                <c:pt idx="31613">
                  <c:v>7.9328045243099998</c:v>
                </c:pt>
                <c:pt idx="31614">
                  <c:v>8.4799496637300003</c:v>
                </c:pt>
                <c:pt idx="31615">
                  <c:v>10.0745685683</c:v>
                </c:pt>
                <c:pt idx="31616">
                  <c:v>11.4622920893</c:v>
                </c:pt>
                <c:pt idx="31617">
                  <c:v>12.3812864329</c:v>
                </c:pt>
                <c:pt idx="31618">
                  <c:v>12.874955931500001</c:v>
                </c:pt>
                <c:pt idx="31619">
                  <c:v>12.210169542299999</c:v>
                </c:pt>
                <c:pt idx="31620">
                  <c:v>11.5173690634</c:v>
                </c:pt>
                <c:pt idx="31621">
                  <c:v>12.213783622299999</c:v>
                </c:pt>
                <c:pt idx="31622">
                  <c:v>11.746844509200001</c:v>
                </c:pt>
                <c:pt idx="31623">
                  <c:v>12.870080755</c:v>
                </c:pt>
                <c:pt idx="31624">
                  <c:v>13.390369640899999</c:v>
                </c:pt>
                <c:pt idx="31625">
                  <c:v>13.804306903900001</c:v>
                </c:pt>
                <c:pt idx="31626">
                  <c:v>13.6405150829</c:v>
                </c:pt>
                <c:pt idx="31627">
                  <c:v>13.340475531999999</c:v>
                </c:pt>
                <c:pt idx="31628">
                  <c:v>13.123477054</c:v>
                </c:pt>
                <c:pt idx="31629">
                  <c:v>12.2487105263</c:v>
                </c:pt>
                <c:pt idx="31630">
                  <c:v>11.631456852399999</c:v>
                </c:pt>
                <c:pt idx="31631">
                  <c:v>11.554902669900001</c:v>
                </c:pt>
                <c:pt idx="31632">
                  <c:v>11.383383006400001</c:v>
                </c:pt>
                <c:pt idx="31633">
                  <c:v>10.0425742969</c:v>
                </c:pt>
                <c:pt idx="31634">
                  <c:v>9.3544092241399994</c:v>
                </c:pt>
                <c:pt idx="31635">
                  <c:v>8.7469009727099998</c:v>
                </c:pt>
                <c:pt idx="31636">
                  <c:v>8.9161580630900001</c:v>
                </c:pt>
                <c:pt idx="31637">
                  <c:v>9.8741303290399998</c:v>
                </c:pt>
                <c:pt idx="31638">
                  <c:v>10.918056139300001</c:v>
                </c:pt>
                <c:pt idx="31639">
                  <c:v>11.327738974100001</c:v>
                </c:pt>
                <c:pt idx="31640">
                  <c:v>9.9212060431399998</c:v>
                </c:pt>
                <c:pt idx="31641">
                  <c:v>9.5831394319199994</c:v>
                </c:pt>
                <c:pt idx="31642">
                  <c:v>9.2109197213300007</c:v>
                </c:pt>
                <c:pt idx="31643">
                  <c:v>9.01989328198</c:v>
                </c:pt>
                <c:pt idx="31644">
                  <c:v>9.5587914677099999</c:v>
                </c:pt>
                <c:pt idx="31645">
                  <c:v>10.312143727500001</c:v>
                </c:pt>
                <c:pt idx="31646">
                  <c:v>10.66509376</c:v>
                </c:pt>
                <c:pt idx="31647">
                  <c:v>10.419407683899999</c:v>
                </c:pt>
                <c:pt idx="31648">
                  <c:v>10.4217923854</c:v>
                </c:pt>
                <c:pt idx="31649">
                  <c:v>9.8177307556700004</c:v>
                </c:pt>
                <c:pt idx="31650">
                  <c:v>9.2601714335699992</c:v>
                </c:pt>
                <c:pt idx="31651">
                  <c:v>8.0137570656400001</c:v>
                </c:pt>
                <c:pt idx="31652">
                  <c:v>8.2212179576800004</c:v>
                </c:pt>
                <c:pt idx="31653">
                  <c:v>7.9777165998099999</c:v>
                </c:pt>
                <c:pt idx="31654">
                  <c:v>6.8620241780000004</c:v>
                </c:pt>
                <c:pt idx="31655">
                  <c:v>7.0202201796999999</c:v>
                </c:pt>
                <c:pt idx="31656">
                  <c:v>4.8783132204599999</c:v>
                </c:pt>
                <c:pt idx="31657">
                  <c:v>4.7422059017700002</c:v>
                </c:pt>
                <c:pt idx="31658">
                  <c:v>6.5583122207900004</c:v>
                </c:pt>
                <c:pt idx="31659">
                  <c:v>8.0460772797899995</c:v>
                </c:pt>
                <c:pt idx="31660">
                  <c:v>7.7971278652600002</c:v>
                </c:pt>
                <c:pt idx="31661">
                  <c:v>8.3424326408699994</c:v>
                </c:pt>
                <c:pt idx="31662">
                  <c:v>8.4757664247799998</c:v>
                </c:pt>
                <c:pt idx="31663">
                  <c:v>8.3070342143999998</c:v>
                </c:pt>
                <c:pt idx="31664">
                  <c:v>8.5566187613900002</c:v>
                </c:pt>
                <c:pt idx="31665">
                  <c:v>8.2616199571800006</c:v>
                </c:pt>
                <c:pt idx="31666">
                  <c:v>8.0251985033400004</c:v>
                </c:pt>
                <c:pt idx="31667">
                  <c:v>7.9444153382499998</c:v>
                </c:pt>
                <c:pt idx="31668">
                  <c:v>8.2003019662799996</c:v>
                </c:pt>
                <c:pt idx="31669">
                  <c:v>8.5170297105500001</c:v>
                </c:pt>
                <c:pt idx="31670">
                  <c:v>8.85728671675</c:v>
                </c:pt>
                <c:pt idx="31671">
                  <c:v>9.0276018416999992</c:v>
                </c:pt>
                <c:pt idx="31672">
                  <c:v>9.0305099694600006</c:v>
                </c:pt>
                <c:pt idx="31673">
                  <c:v>8.6308197894499994</c:v>
                </c:pt>
                <c:pt idx="31674">
                  <c:v>7.9981772190799996</c:v>
                </c:pt>
                <c:pt idx="31675">
                  <c:v>7.4885609605000001</c:v>
                </c:pt>
                <c:pt idx="31676">
                  <c:v>7.5006196404600001</c:v>
                </c:pt>
                <c:pt idx="31677">
                  <c:v>6.7356485351800002</c:v>
                </c:pt>
                <c:pt idx="31678">
                  <c:v>5.6438128568400003</c:v>
                </c:pt>
                <c:pt idx="31679">
                  <c:v>5.5067047013400003</c:v>
                </c:pt>
                <c:pt idx="31680">
                  <c:v>5.5015186323499998</c:v>
                </c:pt>
                <c:pt idx="31681">
                  <c:v>6.3208972254500004</c:v>
                </c:pt>
                <c:pt idx="31682">
                  <c:v>6.6168413890300002</c:v>
                </c:pt>
                <c:pt idx="31683">
                  <c:v>7.2824696117399998</c:v>
                </c:pt>
                <c:pt idx="31684">
                  <c:v>8.5181877070700001</c:v>
                </c:pt>
                <c:pt idx="31685">
                  <c:v>10.0937586991</c:v>
                </c:pt>
                <c:pt idx="31686">
                  <c:v>10.171855774400001</c:v>
                </c:pt>
                <c:pt idx="31687">
                  <c:v>10.744854931300001</c:v>
                </c:pt>
                <c:pt idx="31688">
                  <c:v>11.037121517699999</c:v>
                </c:pt>
                <c:pt idx="31689">
                  <c:v>11.0111202549</c:v>
                </c:pt>
                <c:pt idx="31690">
                  <c:v>11.120396099400001</c:v>
                </c:pt>
                <c:pt idx="31691">
                  <c:v>11.454348293900001</c:v>
                </c:pt>
                <c:pt idx="31692">
                  <c:v>11.2998931879</c:v>
                </c:pt>
                <c:pt idx="31693">
                  <c:v>10.830242649200001</c:v>
                </c:pt>
                <c:pt idx="31694">
                  <c:v>10.2161453132</c:v>
                </c:pt>
                <c:pt idx="31695">
                  <c:v>10.1019357433</c:v>
                </c:pt>
                <c:pt idx="31696">
                  <c:v>10.106269665699999</c:v>
                </c:pt>
                <c:pt idx="31697">
                  <c:v>10.114864388000001</c:v>
                </c:pt>
                <c:pt idx="31698">
                  <c:v>9.5895401588699993</c:v>
                </c:pt>
                <c:pt idx="31699">
                  <c:v>8.1837110843699996</c:v>
                </c:pt>
                <c:pt idx="31700">
                  <c:v>7.54214048526</c:v>
                </c:pt>
                <c:pt idx="31701">
                  <c:v>6.7628404549400001</c:v>
                </c:pt>
                <c:pt idx="31702">
                  <c:v>6.27733741652</c:v>
                </c:pt>
                <c:pt idx="31703">
                  <c:v>6.0613808816199999</c:v>
                </c:pt>
                <c:pt idx="31704">
                  <c:v>5.0266408329800001</c:v>
                </c:pt>
                <c:pt idx="31705">
                  <c:v>5.3861479031900004</c:v>
                </c:pt>
                <c:pt idx="31706">
                  <c:v>6.2754384240199999</c:v>
                </c:pt>
                <c:pt idx="31707">
                  <c:v>6.4249412661900003</c:v>
                </c:pt>
                <c:pt idx="31708">
                  <c:v>6.9827398326700001</c:v>
                </c:pt>
                <c:pt idx="31709">
                  <c:v>7.5796227283700004</c:v>
                </c:pt>
                <c:pt idx="31710">
                  <c:v>8.2148098625300001</c:v>
                </c:pt>
                <c:pt idx="31711">
                  <c:v>8.9584726932500001</c:v>
                </c:pt>
                <c:pt idx="31712">
                  <c:v>9.0777044049899995</c:v>
                </c:pt>
                <c:pt idx="31713">
                  <c:v>9.2687377404899998</c:v>
                </c:pt>
                <c:pt idx="31714">
                  <c:v>9.1667141409399999</c:v>
                </c:pt>
                <c:pt idx="31715">
                  <c:v>9.1361186118200006</c:v>
                </c:pt>
                <c:pt idx="31716">
                  <c:v>9.30117006527</c:v>
                </c:pt>
                <c:pt idx="31717">
                  <c:v>9.3968246816499992</c:v>
                </c:pt>
                <c:pt idx="31718">
                  <c:v>9.1728906965900006</c:v>
                </c:pt>
                <c:pt idx="31719">
                  <c:v>8.8241324099600007</c:v>
                </c:pt>
                <c:pt idx="31720">
                  <c:v>8.9159177988099998</c:v>
                </c:pt>
                <c:pt idx="31721">
                  <c:v>9.0342081420899998</c:v>
                </c:pt>
                <c:pt idx="31722">
                  <c:v>9.4174193632800005</c:v>
                </c:pt>
                <c:pt idx="31723">
                  <c:v>9.3654497820200007</c:v>
                </c:pt>
                <c:pt idx="31724">
                  <c:v>10.227375692500001</c:v>
                </c:pt>
                <c:pt idx="31725">
                  <c:v>10.651463373</c:v>
                </c:pt>
                <c:pt idx="31726">
                  <c:v>9.1266615066300005</c:v>
                </c:pt>
                <c:pt idx="31727">
                  <c:v>6.7707421190300003</c:v>
                </c:pt>
                <c:pt idx="31728">
                  <c:v>7.7006679271199996</c:v>
                </c:pt>
                <c:pt idx="31729">
                  <c:v>6.4598060668199997</c:v>
                </c:pt>
                <c:pt idx="31730">
                  <c:v>6.4241241455700004</c:v>
                </c:pt>
                <c:pt idx="31731">
                  <c:v>6.6423537247900004</c:v>
                </c:pt>
                <c:pt idx="31732">
                  <c:v>6.6981298775899996</c:v>
                </c:pt>
                <c:pt idx="31733">
                  <c:v>7.2951456753499997</c:v>
                </c:pt>
                <c:pt idx="31734">
                  <c:v>8.2789889326899999</c:v>
                </c:pt>
                <c:pt idx="31735">
                  <c:v>8.9102233337300003</c:v>
                </c:pt>
                <c:pt idx="31736">
                  <c:v>9.0082214416799999</c:v>
                </c:pt>
                <c:pt idx="31737">
                  <c:v>8.5709636935900004</c:v>
                </c:pt>
                <c:pt idx="31738">
                  <c:v>8.7235441951600006</c:v>
                </c:pt>
                <c:pt idx="31739">
                  <c:v>8.9404965624500008</c:v>
                </c:pt>
                <c:pt idx="31740">
                  <c:v>9.50419860465</c:v>
                </c:pt>
                <c:pt idx="31741">
                  <c:v>9.9146022842000008</c:v>
                </c:pt>
                <c:pt idx="31742">
                  <c:v>10.0881126196</c:v>
                </c:pt>
                <c:pt idx="31743">
                  <c:v>10.2522989005</c:v>
                </c:pt>
                <c:pt idx="31744">
                  <c:v>10.2595240986</c:v>
                </c:pt>
                <c:pt idx="31745">
                  <c:v>9.78611344682</c:v>
                </c:pt>
                <c:pt idx="31746">
                  <c:v>9.1395826620400005</c:v>
                </c:pt>
                <c:pt idx="31747">
                  <c:v>8.1926634963199998</c:v>
                </c:pt>
                <c:pt idx="31748">
                  <c:v>6.8946580091899996</c:v>
                </c:pt>
                <c:pt idx="31749">
                  <c:v>6.0300449713699997</c:v>
                </c:pt>
                <c:pt idx="31750">
                  <c:v>4.7668828665199996</c:v>
                </c:pt>
                <c:pt idx="31751">
                  <c:v>5.7583688323500004</c:v>
                </c:pt>
                <c:pt idx="31752">
                  <c:v>6.3029560463800003</c:v>
                </c:pt>
                <c:pt idx="31753">
                  <c:v>6.41157011608</c:v>
                </c:pt>
                <c:pt idx="31754">
                  <c:v>6.1449902235099998</c:v>
                </c:pt>
                <c:pt idx="31755">
                  <c:v>4.9288644444500003</c:v>
                </c:pt>
                <c:pt idx="31756">
                  <c:v>4.7695351865399997</c:v>
                </c:pt>
                <c:pt idx="31757">
                  <c:v>5.8026675325600001</c:v>
                </c:pt>
                <c:pt idx="31758">
                  <c:v>6.5801761914199997</c:v>
                </c:pt>
                <c:pt idx="31759">
                  <c:v>6.5893632763700003</c:v>
                </c:pt>
                <c:pt idx="31760">
                  <c:v>6.7914839817099999</c:v>
                </c:pt>
                <c:pt idx="31761">
                  <c:v>7.4188661159300002</c:v>
                </c:pt>
                <c:pt idx="31762">
                  <c:v>7.5924877462199998</c:v>
                </c:pt>
                <c:pt idx="31763">
                  <c:v>7.9419098150899998</c:v>
                </c:pt>
                <c:pt idx="31764">
                  <c:v>8.1279651809400004</c:v>
                </c:pt>
                <c:pt idx="31765">
                  <c:v>8.6065531990099995</c:v>
                </c:pt>
                <c:pt idx="31766">
                  <c:v>8.7039198334800005</c:v>
                </c:pt>
                <c:pt idx="31767">
                  <c:v>8.8874240337200003</c:v>
                </c:pt>
                <c:pt idx="31768">
                  <c:v>8.6436863537100006</c:v>
                </c:pt>
                <c:pt idx="31769">
                  <c:v>8.0554909653400006</c:v>
                </c:pt>
                <c:pt idx="31770">
                  <c:v>6.9515690913899997</c:v>
                </c:pt>
                <c:pt idx="31771">
                  <c:v>5.7463577927099996</c:v>
                </c:pt>
                <c:pt idx="31772">
                  <c:v>6.13165622045</c:v>
                </c:pt>
                <c:pt idx="31773">
                  <c:v>5.9069072572200003</c:v>
                </c:pt>
                <c:pt idx="31774">
                  <c:v>5.4700437560899999</c:v>
                </c:pt>
                <c:pt idx="31775">
                  <c:v>5.3867739560799999</c:v>
                </c:pt>
                <c:pt idx="31776">
                  <c:v>5.4581595084099996</c:v>
                </c:pt>
                <c:pt idx="31777">
                  <c:v>5.9822372424700001</c:v>
                </c:pt>
                <c:pt idx="31778">
                  <c:v>5.8873077075899998</c:v>
                </c:pt>
                <c:pt idx="31779">
                  <c:v>5.7744486388</c:v>
                </c:pt>
                <c:pt idx="31780">
                  <c:v>6.7159382831199999</c:v>
                </c:pt>
                <c:pt idx="31781">
                  <c:v>7.7197712252299997</c:v>
                </c:pt>
                <c:pt idx="31782">
                  <c:v>7.98440253411</c:v>
                </c:pt>
                <c:pt idx="31783">
                  <c:v>7.6934176070899998</c:v>
                </c:pt>
                <c:pt idx="31784">
                  <c:v>7.7803066053399998</c:v>
                </c:pt>
                <c:pt idx="31785">
                  <c:v>8.0768954478600001</c:v>
                </c:pt>
                <c:pt idx="31786">
                  <c:v>7.8500800705899998</c:v>
                </c:pt>
                <c:pt idx="31787">
                  <c:v>7.71944624157</c:v>
                </c:pt>
                <c:pt idx="31788">
                  <c:v>7.7760543547400003</c:v>
                </c:pt>
                <c:pt idx="31789">
                  <c:v>7.7947134369200004</c:v>
                </c:pt>
                <c:pt idx="31790">
                  <c:v>7.8377164224499998</c:v>
                </c:pt>
                <c:pt idx="31791">
                  <c:v>7.8364730066800004</c:v>
                </c:pt>
                <c:pt idx="31792">
                  <c:v>7.71185664407</c:v>
                </c:pt>
                <c:pt idx="31793">
                  <c:v>7.4318340017300004</c:v>
                </c:pt>
                <c:pt idx="31794">
                  <c:v>7.1343248158700003</c:v>
                </c:pt>
                <c:pt idx="31795">
                  <c:v>6.06493164846</c:v>
                </c:pt>
                <c:pt idx="31796">
                  <c:v>4.0223006730300002</c:v>
                </c:pt>
                <c:pt idx="31797">
                  <c:v>3.3542123950799998</c:v>
                </c:pt>
                <c:pt idx="31798">
                  <c:v>2.7989414933700001</c:v>
                </c:pt>
                <c:pt idx="31799">
                  <c:v>2.36608395899</c:v>
                </c:pt>
                <c:pt idx="31800">
                  <c:v>2.44479813976</c:v>
                </c:pt>
                <c:pt idx="31801">
                  <c:v>2.6531384434500001</c:v>
                </c:pt>
                <c:pt idx="31802">
                  <c:v>3.17476238866</c:v>
                </c:pt>
                <c:pt idx="31803">
                  <c:v>3.6084301236999998</c:v>
                </c:pt>
                <c:pt idx="31804">
                  <c:v>3.9315608818899999</c:v>
                </c:pt>
                <c:pt idx="31805">
                  <c:v>5.2133683399699997</c:v>
                </c:pt>
                <c:pt idx="31806">
                  <c:v>5.8204750492299997</c:v>
                </c:pt>
                <c:pt idx="31807">
                  <c:v>6.2004750932299997</c:v>
                </c:pt>
                <c:pt idx="31808">
                  <c:v>6.7302332889800001</c:v>
                </c:pt>
                <c:pt idx="31809">
                  <c:v>7.2553568347199997</c:v>
                </c:pt>
                <c:pt idx="31810">
                  <c:v>7.6598875373100004</c:v>
                </c:pt>
                <c:pt idx="31811">
                  <c:v>7.9388236773300003</c:v>
                </c:pt>
                <c:pt idx="31812">
                  <c:v>8.0043291475699991</c:v>
                </c:pt>
                <c:pt idx="31813">
                  <c:v>8.0046878376099997</c:v>
                </c:pt>
                <c:pt idx="31814">
                  <c:v>7.8882613860599999</c:v>
                </c:pt>
                <c:pt idx="31815">
                  <c:v>7.76134832266</c:v>
                </c:pt>
                <c:pt idx="31816">
                  <c:v>7.5008232188499999</c:v>
                </c:pt>
                <c:pt idx="31817">
                  <c:v>6.9648942311899997</c:v>
                </c:pt>
                <c:pt idx="31818">
                  <c:v>7.0437824414100003</c:v>
                </c:pt>
                <c:pt idx="31819">
                  <c:v>7.1264080302100004</c:v>
                </c:pt>
                <c:pt idx="31820">
                  <c:v>8.6460574845499991</c:v>
                </c:pt>
                <c:pt idx="31821">
                  <c:v>10.0527651621</c:v>
                </c:pt>
                <c:pt idx="31822">
                  <c:v>9.7192882388699999</c:v>
                </c:pt>
                <c:pt idx="31823">
                  <c:v>8.7828368422299992</c:v>
                </c:pt>
                <c:pt idx="31824">
                  <c:v>8.2891635315199999</c:v>
                </c:pt>
                <c:pt idx="31825">
                  <c:v>8.9231650844099999</c:v>
                </c:pt>
                <c:pt idx="31826">
                  <c:v>12.4369731443</c:v>
                </c:pt>
                <c:pt idx="31827">
                  <c:v>10.374352465199999</c:v>
                </c:pt>
                <c:pt idx="31828">
                  <c:v>9.7142551846800007</c:v>
                </c:pt>
                <c:pt idx="31829">
                  <c:v>10.275943134</c:v>
                </c:pt>
                <c:pt idx="31830">
                  <c:v>10.457912776600001</c:v>
                </c:pt>
                <c:pt idx="31831">
                  <c:v>10.4896084441</c:v>
                </c:pt>
                <c:pt idx="31832">
                  <c:v>10.3822687786</c:v>
                </c:pt>
                <c:pt idx="31833">
                  <c:v>10.6465514817</c:v>
                </c:pt>
                <c:pt idx="31834">
                  <c:v>10.7767555667</c:v>
                </c:pt>
                <c:pt idx="31835">
                  <c:v>11.645105683700001</c:v>
                </c:pt>
                <c:pt idx="31836">
                  <c:v>11.649081391699999</c:v>
                </c:pt>
                <c:pt idx="31837">
                  <c:v>11.366871572699999</c:v>
                </c:pt>
                <c:pt idx="31838">
                  <c:v>11.7647116464</c:v>
                </c:pt>
                <c:pt idx="31839">
                  <c:v>11.544817652400001</c:v>
                </c:pt>
                <c:pt idx="31840">
                  <c:v>11.8742340648</c:v>
                </c:pt>
                <c:pt idx="31841">
                  <c:v>11.7106208943</c:v>
                </c:pt>
                <c:pt idx="31842">
                  <c:v>11.6524014966</c:v>
                </c:pt>
                <c:pt idx="31843">
                  <c:v>11.856560251099999</c:v>
                </c:pt>
                <c:pt idx="31844">
                  <c:v>12.220216625400001</c:v>
                </c:pt>
                <c:pt idx="31845">
                  <c:v>12.0581602027</c:v>
                </c:pt>
                <c:pt idx="31846">
                  <c:v>11.424262435499999</c:v>
                </c:pt>
                <c:pt idx="31847">
                  <c:v>12.057158208300001</c:v>
                </c:pt>
                <c:pt idx="31848">
                  <c:v>13.206467097399999</c:v>
                </c:pt>
                <c:pt idx="31849">
                  <c:v>14.057130752899999</c:v>
                </c:pt>
                <c:pt idx="31850">
                  <c:v>14.9751226801</c:v>
                </c:pt>
                <c:pt idx="31851">
                  <c:v>15.4207164476</c:v>
                </c:pt>
                <c:pt idx="31852">
                  <c:v>15.6174523233</c:v>
                </c:pt>
                <c:pt idx="31853">
                  <c:v>14.8151728764</c:v>
                </c:pt>
                <c:pt idx="31854">
                  <c:v>14.311886937500001</c:v>
                </c:pt>
                <c:pt idx="31855">
                  <c:v>14.3006843646</c:v>
                </c:pt>
                <c:pt idx="31856">
                  <c:v>14.2989625048</c:v>
                </c:pt>
                <c:pt idx="31857">
                  <c:v>14.1806306162</c:v>
                </c:pt>
                <c:pt idx="31858">
                  <c:v>14.288125905299999</c:v>
                </c:pt>
                <c:pt idx="31859">
                  <c:v>14.0036184625</c:v>
                </c:pt>
                <c:pt idx="31860">
                  <c:v>13.8928012051</c:v>
                </c:pt>
                <c:pt idx="31861">
                  <c:v>14.184956641899999</c:v>
                </c:pt>
                <c:pt idx="31862">
                  <c:v>13.7985756311</c:v>
                </c:pt>
                <c:pt idx="31863">
                  <c:v>12.865032593600001</c:v>
                </c:pt>
                <c:pt idx="31864">
                  <c:v>12.401110020400001</c:v>
                </c:pt>
                <c:pt idx="31865">
                  <c:v>12.1815252049</c:v>
                </c:pt>
                <c:pt idx="31866">
                  <c:v>12.0054913712</c:v>
                </c:pt>
                <c:pt idx="31867">
                  <c:v>11.0544128668</c:v>
                </c:pt>
                <c:pt idx="31868">
                  <c:v>9.2355535524000008</c:v>
                </c:pt>
                <c:pt idx="31869">
                  <c:v>7.6729041598799999</c:v>
                </c:pt>
                <c:pt idx="31870">
                  <c:v>6.4553167220100001</c:v>
                </c:pt>
                <c:pt idx="31871">
                  <c:v>5.6098843480899996</c:v>
                </c:pt>
                <c:pt idx="31872">
                  <c:v>5.9003926173599996</c:v>
                </c:pt>
                <c:pt idx="31873">
                  <c:v>6.3087130622999998</c:v>
                </c:pt>
                <c:pt idx="31874">
                  <c:v>5.0645497839200004</c:v>
                </c:pt>
                <c:pt idx="31875">
                  <c:v>5.2788996138800002</c:v>
                </c:pt>
                <c:pt idx="31876">
                  <c:v>4.9822348494100002</c:v>
                </c:pt>
                <c:pt idx="31877">
                  <c:v>5.6930655248499997</c:v>
                </c:pt>
                <c:pt idx="31878">
                  <c:v>6.2081578107400004</c:v>
                </c:pt>
                <c:pt idx="31879">
                  <c:v>6.4975432524599999</c:v>
                </c:pt>
                <c:pt idx="31880">
                  <c:v>7.4014851574799998</c:v>
                </c:pt>
                <c:pt idx="31881">
                  <c:v>8.2746187760200005</c:v>
                </c:pt>
                <c:pt idx="31882">
                  <c:v>8.4582330757200008</c:v>
                </c:pt>
                <c:pt idx="31883">
                  <c:v>8.7124597584799996</c:v>
                </c:pt>
                <c:pt idx="31884">
                  <c:v>8.9556597139900003</c:v>
                </c:pt>
                <c:pt idx="31885">
                  <c:v>9.1320332941999993</c:v>
                </c:pt>
                <c:pt idx="31886">
                  <c:v>9.5627065833000007</c:v>
                </c:pt>
                <c:pt idx="31887">
                  <c:v>9.7210738257300005</c:v>
                </c:pt>
                <c:pt idx="31888">
                  <c:v>9.8699696005199993</c:v>
                </c:pt>
                <c:pt idx="31889">
                  <c:v>9.6918925033000001</c:v>
                </c:pt>
                <c:pt idx="31890">
                  <c:v>9.0709672747300001</c:v>
                </c:pt>
                <c:pt idx="31891">
                  <c:v>8.4564583639599995</c:v>
                </c:pt>
                <c:pt idx="31892">
                  <c:v>7.4755219713500001</c:v>
                </c:pt>
                <c:pt idx="31893">
                  <c:v>6.4516353731700002</c:v>
                </c:pt>
                <c:pt idx="31894">
                  <c:v>6.8578799200100002</c:v>
                </c:pt>
                <c:pt idx="31895">
                  <c:v>6.3733344877900002</c:v>
                </c:pt>
                <c:pt idx="31896">
                  <c:v>6.0410240825599999</c:v>
                </c:pt>
                <c:pt idx="31897">
                  <c:v>5.8284540436399999</c:v>
                </c:pt>
                <c:pt idx="31898">
                  <c:v>6.6095856168399996</c:v>
                </c:pt>
                <c:pt idx="31899">
                  <c:v>6.9707604938900003</c:v>
                </c:pt>
                <c:pt idx="31900">
                  <c:v>7.2488205375700003</c:v>
                </c:pt>
                <c:pt idx="31901">
                  <c:v>8.3833577590499999</c:v>
                </c:pt>
                <c:pt idx="31902">
                  <c:v>8.8840414772000003</c:v>
                </c:pt>
                <c:pt idx="31903">
                  <c:v>9.4286986032600009</c:v>
                </c:pt>
                <c:pt idx="31904">
                  <c:v>9.9787304102200007</c:v>
                </c:pt>
                <c:pt idx="31905">
                  <c:v>10.495393867500001</c:v>
                </c:pt>
                <c:pt idx="31906">
                  <c:v>10.537065262800001</c:v>
                </c:pt>
                <c:pt idx="31907">
                  <c:v>10.448144490800001</c:v>
                </c:pt>
                <c:pt idx="31908">
                  <c:v>10.5657283892</c:v>
                </c:pt>
                <c:pt idx="31909">
                  <c:v>10.4947396982</c:v>
                </c:pt>
                <c:pt idx="31910">
                  <c:v>10.208935375999999</c:v>
                </c:pt>
                <c:pt idx="31911">
                  <c:v>9.92023471113</c:v>
                </c:pt>
                <c:pt idx="31912">
                  <c:v>9.9753499124299996</c:v>
                </c:pt>
                <c:pt idx="31913">
                  <c:v>9.9970229658999994</c:v>
                </c:pt>
                <c:pt idx="31914">
                  <c:v>8.9701932398200004</c:v>
                </c:pt>
                <c:pt idx="31915">
                  <c:v>6.7214605600399997</c:v>
                </c:pt>
                <c:pt idx="31916">
                  <c:v>4.7532093051100004</c:v>
                </c:pt>
                <c:pt idx="31917">
                  <c:v>4.6085611791199996</c:v>
                </c:pt>
                <c:pt idx="31918">
                  <c:v>3.78354213706</c:v>
                </c:pt>
                <c:pt idx="31919">
                  <c:v>3.5474439220199998</c:v>
                </c:pt>
                <c:pt idx="31920">
                  <c:v>3.1324338804599998</c:v>
                </c:pt>
                <c:pt idx="31921">
                  <c:v>3.0924585140400001</c:v>
                </c:pt>
                <c:pt idx="31922">
                  <c:v>3.1182965740999999</c:v>
                </c:pt>
                <c:pt idx="31923">
                  <c:v>3.1735789954900002</c:v>
                </c:pt>
                <c:pt idx="31924">
                  <c:v>3.5298608972099998</c:v>
                </c:pt>
                <c:pt idx="31925">
                  <c:v>4.1997757365900004</c:v>
                </c:pt>
                <c:pt idx="31926">
                  <c:v>4.8023185538700002</c:v>
                </c:pt>
                <c:pt idx="31927">
                  <c:v>5.2471300870900004</c:v>
                </c:pt>
                <c:pt idx="31928">
                  <c:v>5.61768651599</c:v>
                </c:pt>
                <c:pt idx="31929">
                  <c:v>6.0072895194999996</c:v>
                </c:pt>
                <c:pt idx="31930">
                  <c:v>6.2076768076100004</c:v>
                </c:pt>
                <c:pt idx="31931">
                  <c:v>6.4326514973700002</c:v>
                </c:pt>
                <c:pt idx="31932">
                  <c:v>6.5684383508700002</c:v>
                </c:pt>
                <c:pt idx="31933">
                  <c:v>6.72560214642</c:v>
                </c:pt>
                <c:pt idx="31934">
                  <c:v>6.8844811255099998</c:v>
                </c:pt>
                <c:pt idx="31935">
                  <c:v>6.9736805159099999</c:v>
                </c:pt>
                <c:pt idx="31936">
                  <c:v>6.7233910995699997</c:v>
                </c:pt>
                <c:pt idx="31937">
                  <c:v>6.7169209214999999</c:v>
                </c:pt>
                <c:pt idx="31938">
                  <c:v>6.6192665205600001</c:v>
                </c:pt>
                <c:pt idx="31939">
                  <c:v>5.8257184393100001</c:v>
                </c:pt>
                <c:pt idx="31940">
                  <c:v>5.1999934968100003</c:v>
                </c:pt>
                <c:pt idx="31941">
                  <c:v>3.95017020471</c:v>
                </c:pt>
                <c:pt idx="31942">
                  <c:v>3.1753722572999998</c:v>
                </c:pt>
                <c:pt idx="31943">
                  <c:v>2.9361906201500001</c:v>
                </c:pt>
                <c:pt idx="31944">
                  <c:v>3.1301049038099999</c:v>
                </c:pt>
                <c:pt idx="31945">
                  <c:v>3.3318607346500002</c:v>
                </c:pt>
                <c:pt idx="31946">
                  <c:v>3.4975385460399999</c:v>
                </c:pt>
                <c:pt idx="31947">
                  <c:v>3.61215239092</c:v>
                </c:pt>
                <c:pt idx="31948">
                  <c:v>3.9613664578200001</c:v>
                </c:pt>
                <c:pt idx="31949">
                  <c:v>4.7646396746099997</c:v>
                </c:pt>
                <c:pt idx="31950">
                  <c:v>5.7877332683800002</c:v>
                </c:pt>
                <c:pt idx="31951">
                  <c:v>6.1800765856000002</c:v>
                </c:pt>
                <c:pt idx="31952">
                  <c:v>6.2425166232600002</c:v>
                </c:pt>
                <c:pt idx="31953">
                  <c:v>6.5968297460200001</c:v>
                </c:pt>
                <c:pt idx="31954">
                  <c:v>6.92060586855</c:v>
                </c:pt>
                <c:pt idx="31955">
                  <c:v>7.02258459936</c:v>
                </c:pt>
                <c:pt idx="31956">
                  <c:v>7.2642613915399998</c:v>
                </c:pt>
                <c:pt idx="31957">
                  <c:v>7.4011031853700002</c:v>
                </c:pt>
                <c:pt idx="31958">
                  <c:v>7.66693067893</c:v>
                </c:pt>
                <c:pt idx="31959">
                  <c:v>7.6265439512400004</c:v>
                </c:pt>
                <c:pt idx="31960">
                  <c:v>7.6793995180400003</c:v>
                </c:pt>
                <c:pt idx="31961">
                  <c:v>7.3750479421500001</c:v>
                </c:pt>
                <c:pt idx="31962">
                  <c:v>6.3295072968400001</c:v>
                </c:pt>
                <c:pt idx="31963">
                  <c:v>5.1491080190599998</c:v>
                </c:pt>
                <c:pt idx="31964">
                  <c:v>4.5719087363800002</c:v>
                </c:pt>
                <c:pt idx="31965">
                  <c:v>4.0284230912899996</c:v>
                </c:pt>
                <c:pt idx="31966">
                  <c:v>3.5841928446</c:v>
                </c:pt>
                <c:pt idx="31967">
                  <c:v>3.3311121769700001</c:v>
                </c:pt>
                <c:pt idx="31968">
                  <c:v>3.3980766582599999</c:v>
                </c:pt>
                <c:pt idx="31969">
                  <c:v>3.7975132566899998</c:v>
                </c:pt>
                <c:pt idx="31970">
                  <c:v>4.1097027948499996</c:v>
                </c:pt>
                <c:pt idx="31971">
                  <c:v>4.3988444823000004</c:v>
                </c:pt>
                <c:pt idx="31972">
                  <c:v>4.9602696723299999</c:v>
                </c:pt>
                <c:pt idx="31973">
                  <c:v>5.7966193207099996</c:v>
                </c:pt>
                <c:pt idx="31974">
                  <c:v>6.2340691535600001</c:v>
                </c:pt>
                <c:pt idx="31975">
                  <c:v>6.3710727253000004</c:v>
                </c:pt>
                <c:pt idx="31976">
                  <c:v>6.66806994463</c:v>
                </c:pt>
                <c:pt idx="31977">
                  <c:v>7.1066380376799998</c:v>
                </c:pt>
                <c:pt idx="31978">
                  <c:v>7.4313525605799997</c:v>
                </c:pt>
                <c:pt idx="31979">
                  <c:v>7.48789939024</c:v>
                </c:pt>
                <c:pt idx="31980">
                  <c:v>7.8508066345799996</c:v>
                </c:pt>
                <c:pt idx="31981">
                  <c:v>7.6964012411500002</c:v>
                </c:pt>
                <c:pt idx="31982">
                  <c:v>7.6091344387099999</c:v>
                </c:pt>
                <c:pt idx="31983">
                  <c:v>7.7630499321500004</c:v>
                </c:pt>
                <c:pt idx="31984">
                  <c:v>7.7580055056999999</c:v>
                </c:pt>
                <c:pt idx="31985">
                  <c:v>8.2978572395299999</c:v>
                </c:pt>
                <c:pt idx="31986">
                  <c:v>7.9794790838400003</c:v>
                </c:pt>
                <c:pt idx="31987">
                  <c:v>7.0250122240500001</c:v>
                </c:pt>
                <c:pt idx="31988">
                  <c:v>6.6249999477500001</c:v>
                </c:pt>
                <c:pt idx="31989">
                  <c:v>5.8276366939799997</c:v>
                </c:pt>
                <c:pt idx="31990">
                  <c:v>4.9419579730300001</c:v>
                </c:pt>
                <c:pt idx="31991">
                  <c:v>4.5837797769100002</c:v>
                </c:pt>
                <c:pt idx="31992">
                  <c:v>4.1607784136800001</c:v>
                </c:pt>
                <c:pt idx="31993">
                  <c:v>4.2865859193000002</c:v>
                </c:pt>
                <c:pt idx="31994">
                  <c:v>4.9075985612500004</c:v>
                </c:pt>
                <c:pt idx="31995">
                  <c:v>5.76516540182</c:v>
                </c:pt>
                <c:pt idx="31996">
                  <c:v>6.4609664285999999</c:v>
                </c:pt>
                <c:pt idx="31997">
                  <c:v>6.9792410096199999</c:v>
                </c:pt>
                <c:pt idx="31998">
                  <c:v>7.8249609357300001</c:v>
                </c:pt>
                <c:pt idx="31999">
                  <c:v>8.6675599388200002</c:v>
                </c:pt>
                <c:pt idx="32000">
                  <c:v>9.1054297033899996</c:v>
                </c:pt>
                <c:pt idx="32001">
                  <c:v>9.5158256843599993</c:v>
                </c:pt>
                <c:pt idx="32002">
                  <c:v>9.5693474428900007</c:v>
                </c:pt>
                <c:pt idx="32003">
                  <c:v>9.7253375216800002</c:v>
                </c:pt>
                <c:pt idx="32004">
                  <c:v>9.52131107666</c:v>
                </c:pt>
                <c:pt idx="32005">
                  <c:v>9.5521415337400004</c:v>
                </c:pt>
                <c:pt idx="32006">
                  <c:v>9.7133550574199994</c:v>
                </c:pt>
                <c:pt idx="32007">
                  <c:v>9.7089609964800001</c:v>
                </c:pt>
                <c:pt idx="32008">
                  <c:v>9.3035676187499998</c:v>
                </c:pt>
                <c:pt idx="32009">
                  <c:v>8.4753088008600006</c:v>
                </c:pt>
                <c:pt idx="32010">
                  <c:v>7.6529341714700001</c:v>
                </c:pt>
                <c:pt idx="32011">
                  <c:v>7.1470063937799999</c:v>
                </c:pt>
                <c:pt idx="32012">
                  <c:v>5.6211140246599998</c:v>
                </c:pt>
                <c:pt idx="32013">
                  <c:v>4.7485999117500004</c:v>
                </c:pt>
                <c:pt idx="32014">
                  <c:v>4.9026715384299999</c:v>
                </c:pt>
                <c:pt idx="32015">
                  <c:v>4.8741679094399997</c:v>
                </c:pt>
                <c:pt idx="32016">
                  <c:v>4.7753638248000003</c:v>
                </c:pt>
                <c:pt idx="32017">
                  <c:v>4.6957085890299997</c:v>
                </c:pt>
                <c:pt idx="32018">
                  <c:v>4.7442799571899998</c:v>
                </c:pt>
                <c:pt idx="32019">
                  <c:v>5.08146199875</c:v>
                </c:pt>
                <c:pt idx="32020">
                  <c:v>5.51031296816</c:v>
                </c:pt>
                <c:pt idx="32021">
                  <c:v>6.00659256476</c:v>
                </c:pt>
                <c:pt idx="32022">
                  <c:v>6.3237967702600004</c:v>
                </c:pt>
                <c:pt idx="32023">
                  <c:v>7.1279402064299999</c:v>
                </c:pt>
                <c:pt idx="32024">
                  <c:v>7.1186967896900004</c:v>
                </c:pt>
                <c:pt idx="32025">
                  <c:v>7.07231848202</c:v>
                </c:pt>
                <c:pt idx="32026">
                  <c:v>7.1626439755</c:v>
                </c:pt>
                <c:pt idx="32027">
                  <c:v>7.1193412410499999</c:v>
                </c:pt>
                <c:pt idx="32028">
                  <c:v>7.33935864612</c:v>
                </c:pt>
                <c:pt idx="32029">
                  <c:v>7.6493921632699999</c:v>
                </c:pt>
                <c:pt idx="32030">
                  <c:v>7.54125429654</c:v>
                </c:pt>
                <c:pt idx="32031">
                  <c:v>7.3125790747600004</c:v>
                </c:pt>
                <c:pt idx="32032">
                  <c:v>7.5938620974999997</c:v>
                </c:pt>
                <c:pt idx="32033">
                  <c:v>7.2287784781399997</c:v>
                </c:pt>
                <c:pt idx="32034">
                  <c:v>6.7681624543299996</c:v>
                </c:pt>
                <c:pt idx="32035">
                  <c:v>5.5051867415600002</c:v>
                </c:pt>
                <c:pt idx="32036">
                  <c:v>4.29954812188</c:v>
                </c:pt>
                <c:pt idx="32037">
                  <c:v>3.5217316161299999</c:v>
                </c:pt>
                <c:pt idx="32038">
                  <c:v>3.5435099570899999</c:v>
                </c:pt>
                <c:pt idx="32039">
                  <c:v>3.4558597400100002</c:v>
                </c:pt>
                <c:pt idx="32040">
                  <c:v>3.53299487536</c:v>
                </c:pt>
                <c:pt idx="32041">
                  <c:v>3.5415275714500001</c:v>
                </c:pt>
                <c:pt idx="32042">
                  <c:v>4.3753679611200003</c:v>
                </c:pt>
                <c:pt idx="32043">
                  <c:v>4.3289135778199999</c:v>
                </c:pt>
                <c:pt idx="32044">
                  <c:v>4.4006904038899997</c:v>
                </c:pt>
                <c:pt idx="32045">
                  <c:v>5.5690581179700001</c:v>
                </c:pt>
                <c:pt idx="32046">
                  <c:v>6.1667913286099996</c:v>
                </c:pt>
                <c:pt idx="32047">
                  <c:v>6.2470385159099999</c:v>
                </c:pt>
                <c:pt idx="32048">
                  <c:v>7.05991583578</c:v>
                </c:pt>
                <c:pt idx="32049">
                  <c:v>7.00681450042</c:v>
                </c:pt>
                <c:pt idx="32050">
                  <c:v>7.1756998382799999</c:v>
                </c:pt>
                <c:pt idx="32051">
                  <c:v>7.2812356487400001</c:v>
                </c:pt>
                <c:pt idx="32052">
                  <c:v>7.8346406238500004</c:v>
                </c:pt>
                <c:pt idx="32053">
                  <c:v>8.3568420323999995</c:v>
                </c:pt>
                <c:pt idx="32054">
                  <c:v>8.7484422627900003</c:v>
                </c:pt>
                <c:pt idx="32055">
                  <c:v>8.8906533442200004</c:v>
                </c:pt>
                <c:pt idx="32056">
                  <c:v>9.3578395975199999</c:v>
                </c:pt>
                <c:pt idx="32057">
                  <c:v>9.3745403843700004</c:v>
                </c:pt>
                <c:pt idx="32058">
                  <c:v>9.5773563912000004</c:v>
                </c:pt>
                <c:pt idx="32059">
                  <c:v>7.7653416210700001</c:v>
                </c:pt>
                <c:pt idx="32060">
                  <c:v>5.7038382187199996</c:v>
                </c:pt>
                <c:pt idx="32061">
                  <c:v>4.92606699183</c:v>
                </c:pt>
                <c:pt idx="32062">
                  <c:v>4.0036393417999996</c:v>
                </c:pt>
                <c:pt idx="32063">
                  <c:v>3.8612210789399999</c:v>
                </c:pt>
                <c:pt idx="32064">
                  <c:v>3.6691170887500002</c:v>
                </c:pt>
                <c:pt idx="32065">
                  <c:v>3.63819153136</c:v>
                </c:pt>
                <c:pt idx="32066">
                  <c:v>3.8124808510300001</c:v>
                </c:pt>
                <c:pt idx="32067">
                  <c:v>4.1320119056199998</c:v>
                </c:pt>
                <c:pt idx="32068">
                  <c:v>4.4828567979100002</c:v>
                </c:pt>
                <c:pt idx="32069">
                  <c:v>5.0916202976799996</c:v>
                </c:pt>
                <c:pt idx="32070">
                  <c:v>5.8396927448099998</c:v>
                </c:pt>
                <c:pt idx="32071">
                  <c:v>6.3920397323999998</c:v>
                </c:pt>
                <c:pt idx="32072">
                  <c:v>6.8921835002799998</c:v>
                </c:pt>
                <c:pt idx="32073">
                  <c:v>7.1828728777400004</c:v>
                </c:pt>
                <c:pt idx="32074">
                  <c:v>7.4272292922599998</c:v>
                </c:pt>
                <c:pt idx="32075">
                  <c:v>7.4281576092600003</c:v>
                </c:pt>
                <c:pt idx="32076">
                  <c:v>7.5594443307599999</c:v>
                </c:pt>
                <c:pt idx="32077">
                  <c:v>7.3370237485800001</c:v>
                </c:pt>
                <c:pt idx="32078">
                  <c:v>7.5182343332399997</c:v>
                </c:pt>
                <c:pt idx="32079">
                  <c:v>7.5944464797600002</c:v>
                </c:pt>
                <c:pt idx="32080">
                  <c:v>7.5345601719199999</c:v>
                </c:pt>
                <c:pt idx="32081">
                  <c:v>7.7170281581599998</c:v>
                </c:pt>
                <c:pt idx="32082">
                  <c:v>7.4882420052200001</c:v>
                </c:pt>
                <c:pt idx="32083">
                  <c:v>8.4617427016600004</c:v>
                </c:pt>
                <c:pt idx="32084">
                  <c:v>8.43030783761</c:v>
                </c:pt>
                <c:pt idx="32085">
                  <c:v>6.3728969234299999</c:v>
                </c:pt>
                <c:pt idx="32086">
                  <c:v>5.5181978593699998</c:v>
                </c:pt>
                <c:pt idx="32087">
                  <c:v>6.0145960132500003</c:v>
                </c:pt>
                <c:pt idx="32088">
                  <c:v>6.4735824422199997</c:v>
                </c:pt>
                <c:pt idx="32089">
                  <c:v>5.9139017207900002</c:v>
                </c:pt>
                <c:pt idx="32090">
                  <c:v>5.6656312094699999</c:v>
                </c:pt>
                <c:pt idx="32091">
                  <c:v>6.6067679645700004</c:v>
                </c:pt>
                <c:pt idx="32092">
                  <c:v>7.0496216081899998</c:v>
                </c:pt>
                <c:pt idx="32093">
                  <c:v>7.3115197585200002</c:v>
                </c:pt>
                <c:pt idx="32094">
                  <c:v>7.68299189757</c:v>
                </c:pt>
                <c:pt idx="32095">
                  <c:v>8.1727943192399994</c:v>
                </c:pt>
                <c:pt idx="32096">
                  <c:v>8.8717236227999994</c:v>
                </c:pt>
                <c:pt idx="32097">
                  <c:v>9.2465547428200008</c:v>
                </c:pt>
                <c:pt idx="32098">
                  <c:v>9.2093529495199995</c:v>
                </c:pt>
                <c:pt idx="32099">
                  <c:v>9.6420966929799992</c:v>
                </c:pt>
                <c:pt idx="32100">
                  <c:v>9.72324633719</c:v>
                </c:pt>
                <c:pt idx="32101">
                  <c:v>9.5758078008199998</c:v>
                </c:pt>
                <c:pt idx="32102">
                  <c:v>9.6865909113799997</c:v>
                </c:pt>
                <c:pt idx="32103">
                  <c:v>10.228468124200001</c:v>
                </c:pt>
                <c:pt idx="32104">
                  <c:v>9.9797476400500003</c:v>
                </c:pt>
                <c:pt idx="32105">
                  <c:v>9.7663302048399991</c:v>
                </c:pt>
                <c:pt idx="32106">
                  <c:v>9.9401961958899996</c:v>
                </c:pt>
                <c:pt idx="32107">
                  <c:v>9.2589767374300003</c:v>
                </c:pt>
                <c:pt idx="32108">
                  <c:v>7.9318449402000004</c:v>
                </c:pt>
                <c:pt idx="32109">
                  <c:v>6.1631193094699999</c:v>
                </c:pt>
                <c:pt idx="32110">
                  <c:v>6.18284286964</c:v>
                </c:pt>
                <c:pt idx="32111">
                  <c:v>6.1667925062300002</c:v>
                </c:pt>
                <c:pt idx="32112">
                  <c:v>6.59004831833</c:v>
                </c:pt>
                <c:pt idx="32113">
                  <c:v>6.4481071622300004</c:v>
                </c:pt>
                <c:pt idx="32114">
                  <c:v>6.6715331035199998</c:v>
                </c:pt>
                <c:pt idx="32115">
                  <c:v>6.57536534776</c:v>
                </c:pt>
                <c:pt idx="32116">
                  <c:v>6.6246031761299999</c:v>
                </c:pt>
                <c:pt idx="32117">
                  <c:v>7.2698376336499999</c:v>
                </c:pt>
                <c:pt idx="32118">
                  <c:v>7.8249114141299998</c:v>
                </c:pt>
                <c:pt idx="32119">
                  <c:v>8.4654667734100002</c:v>
                </c:pt>
                <c:pt idx="32120">
                  <c:v>7.9266322665400004</c:v>
                </c:pt>
                <c:pt idx="32121">
                  <c:v>7.9958731529799998</c:v>
                </c:pt>
                <c:pt idx="32122">
                  <c:v>8.4179718708200006</c:v>
                </c:pt>
                <c:pt idx="32123">
                  <c:v>8.4905015778799999</c:v>
                </c:pt>
                <c:pt idx="32124">
                  <c:v>9.0065132976900006</c:v>
                </c:pt>
                <c:pt idx="32125">
                  <c:v>9.2395477048700005</c:v>
                </c:pt>
                <c:pt idx="32126">
                  <c:v>9.1314556112300007</c:v>
                </c:pt>
                <c:pt idx="32127">
                  <c:v>9.2864966733299994</c:v>
                </c:pt>
                <c:pt idx="32128">
                  <c:v>9.5377961170300001</c:v>
                </c:pt>
                <c:pt idx="32129">
                  <c:v>10.1391329704</c:v>
                </c:pt>
                <c:pt idx="32130">
                  <c:v>10.2639990459</c:v>
                </c:pt>
                <c:pt idx="32131">
                  <c:v>9.7365963553900006</c:v>
                </c:pt>
                <c:pt idx="32132">
                  <c:v>8.6984417471299995</c:v>
                </c:pt>
                <c:pt idx="32133">
                  <c:v>8.1950498728099994</c:v>
                </c:pt>
                <c:pt idx="32134">
                  <c:v>7.92584928545</c:v>
                </c:pt>
                <c:pt idx="32135">
                  <c:v>7.2197468320700002</c:v>
                </c:pt>
                <c:pt idx="32136">
                  <c:v>6.8146898592499996</c:v>
                </c:pt>
                <c:pt idx="32137">
                  <c:v>6.8876232893399996</c:v>
                </c:pt>
                <c:pt idx="32138">
                  <c:v>7.6992042273800001</c:v>
                </c:pt>
                <c:pt idx="32139">
                  <c:v>7.0563185550599998</c:v>
                </c:pt>
                <c:pt idx="32140">
                  <c:v>9.7524367856299996</c:v>
                </c:pt>
                <c:pt idx="32141">
                  <c:v>10.2321002037</c:v>
                </c:pt>
                <c:pt idx="32142">
                  <c:v>9.7470954420999991</c:v>
                </c:pt>
                <c:pt idx="32143">
                  <c:v>8.0218456393200004</c:v>
                </c:pt>
                <c:pt idx="32144">
                  <c:v>8.1923587471899992</c:v>
                </c:pt>
                <c:pt idx="32145">
                  <c:v>8.1159760008599999</c:v>
                </c:pt>
                <c:pt idx="32146">
                  <c:v>8.0678667656399998</c:v>
                </c:pt>
                <c:pt idx="32147">
                  <c:v>8.0219177122600005</c:v>
                </c:pt>
                <c:pt idx="32148">
                  <c:v>8.2031331789700008</c:v>
                </c:pt>
                <c:pt idx="32149">
                  <c:v>8.0425052249599993</c:v>
                </c:pt>
                <c:pt idx="32150">
                  <c:v>8.10425334474</c:v>
                </c:pt>
                <c:pt idx="32151">
                  <c:v>7.9864555689200003</c:v>
                </c:pt>
                <c:pt idx="32152">
                  <c:v>8.0237369168400008</c:v>
                </c:pt>
                <c:pt idx="32153">
                  <c:v>8.1115778273300005</c:v>
                </c:pt>
                <c:pt idx="32154">
                  <c:v>7.3808730738700001</c:v>
                </c:pt>
                <c:pt idx="32155">
                  <c:v>6.1275807878700004</c:v>
                </c:pt>
                <c:pt idx="32156">
                  <c:v>5.7071229185499996</c:v>
                </c:pt>
                <c:pt idx="32157">
                  <c:v>5.5300301522100002</c:v>
                </c:pt>
                <c:pt idx="32158">
                  <c:v>6.14998707154</c:v>
                </c:pt>
                <c:pt idx="32159">
                  <c:v>6.7245505770599996</c:v>
                </c:pt>
                <c:pt idx="32160">
                  <c:v>6.1555705128499998</c:v>
                </c:pt>
                <c:pt idx="32161">
                  <c:v>6.2649271494200001</c:v>
                </c:pt>
                <c:pt idx="32162">
                  <c:v>7.5759538156400001</c:v>
                </c:pt>
                <c:pt idx="32163">
                  <c:v>7.8975287137799999</c:v>
                </c:pt>
                <c:pt idx="32164">
                  <c:v>8.0113025355099996</c:v>
                </c:pt>
                <c:pt idx="32165">
                  <c:v>8.5528263054699991</c:v>
                </c:pt>
                <c:pt idx="32166">
                  <c:v>8.8833504215999994</c:v>
                </c:pt>
                <c:pt idx="32167">
                  <c:v>8.7493667589699999</c:v>
                </c:pt>
                <c:pt idx="32168">
                  <c:v>9.1050958846099999</c:v>
                </c:pt>
                <c:pt idx="32169">
                  <c:v>9.3842960897700003</c:v>
                </c:pt>
                <c:pt idx="32170">
                  <c:v>9.0359326741100006</c:v>
                </c:pt>
                <c:pt idx="32171">
                  <c:v>9.0766689400199994</c:v>
                </c:pt>
                <c:pt idx="32172">
                  <c:v>9.1416502343600001</c:v>
                </c:pt>
                <c:pt idx="32173">
                  <c:v>9.0966816770900003</c:v>
                </c:pt>
                <c:pt idx="32174">
                  <c:v>9.3320851532100004</c:v>
                </c:pt>
                <c:pt idx="32175">
                  <c:v>9.6029956035000001</c:v>
                </c:pt>
                <c:pt idx="32176">
                  <c:v>9.0389061889200004</c:v>
                </c:pt>
                <c:pt idx="32177">
                  <c:v>8.3697843955</c:v>
                </c:pt>
                <c:pt idx="32178">
                  <c:v>8.2713335942500006</c:v>
                </c:pt>
                <c:pt idx="32179">
                  <c:v>7.8696407922400002</c:v>
                </c:pt>
                <c:pt idx="32180">
                  <c:v>6.9895778964400002</c:v>
                </c:pt>
                <c:pt idx="32181">
                  <c:v>5.5695103219100002</c:v>
                </c:pt>
                <c:pt idx="32182">
                  <c:v>5.1126218872000004</c:v>
                </c:pt>
                <c:pt idx="32183">
                  <c:v>4.9349567196099997</c:v>
                </c:pt>
                <c:pt idx="32184">
                  <c:v>4.5403958612600004</c:v>
                </c:pt>
                <c:pt idx="32185">
                  <c:v>4.6964474333000004</c:v>
                </c:pt>
                <c:pt idx="32186">
                  <c:v>4.4466801900700004</c:v>
                </c:pt>
                <c:pt idx="32187">
                  <c:v>4.04585146291</c:v>
                </c:pt>
                <c:pt idx="32188">
                  <c:v>4.5072303489000003</c:v>
                </c:pt>
                <c:pt idx="32189">
                  <c:v>5.5475574552599998</c:v>
                </c:pt>
                <c:pt idx="32190">
                  <c:v>6.4884090263900003</c:v>
                </c:pt>
                <c:pt idx="32191">
                  <c:v>7.2575445922700004</c:v>
                </c:pt>
                <c:pt idx="32192">
                  <c:v>8.1416596227899998</c:v>
                </c:pt>
                <c:pt idx="32193">
                  <c:v>8.5808188326899995</c:v>
                </c:pt>
                <c:pt idx="32194">
                  <c:v>8.7110521914499994</c:v>
                </c:pt>
                <c:pt idx="32195">
                  <c:v>8.8357246266599994</c:v>
                </c:pt>
                <c:pt idx="32196">
                  <c:v>9.0343204047299999</c:v>
                </c:pt>
                <c:pt idx="32197">
                  <c:v>9.0356468421400002</c:v>
                </c:pt>
                <c:pt idx="32198">
                  <c:v>8.7338743889800003</c:v>
                </c:pt>
                <c:pt idx="32199">
                  <c:v>8.5666324670799998</c:v>
                </c:pt>
                <c:pt idx="32200">
                  <c:v>8.3407888104900003</c:v>
                </c:pt>
                <c:pt idx="32201">
                  <c:v>7.9815354969300003</c:v>
                </c:pt>
                <c:pt idx="32202">
                  <c:v>7.58389350746</c:v>
                </c:pt>
                <c:pt idx="32203">
                  <c:v>6.1705753262099998</c:v>
                </c:pt>
                <c:pt idx="32204">
                  <c:v>5.2848859420599998</c:v>
                </c:pt>
                <c:pt idx="32205">
                  <c:v>4.5758143863700003</c:v>
                </c:pt>
                <c:pt idx="32206">
                  <c:v>3.9787090754099999</c:v>
                </c:pt>
                <c:pt idx="32207">
                  <c:v>3.3323777076500001</c:v>
                </c:pt>
                <c:pt idx="32208">
                  <c:v>3.1836087688000001</c:v>
                </c:pt>
                <c:pt idx="32209">
                  <c:v>3.5556326326500001</c:v>
                </c:pt>
                <c:pt idx="32210">
                  <c:v>4.10301006084</c:v>
                </c:pt>
                <c:pt idx="32211">
                  <c:v>4.2766477148200002</c:v>
                </c:pt>
                <c:pt idx="32212">
                  <c:v>4.4726347279700001</c:v>
                </c:pt>
                <c:pt idx="32213">
                  <c:v>4.7042199344500002</c:v>
                </c:pt>
                <c:pt idx="32214">
                  <c:v>4.9196051521999999</c:v>
                </c:pt>
                <c:pt idx="32215">
                  <c:v>5.2567666505900004</c:v>
                </c:pt>
                <c:pt idx="32216">
                  <c:v>5.6403714842000001</c:v>
                </c:pt>
                <c:pt idx="32217">
                  <c:v>6.2123347755199996</c:v>
                </c:pt>
                <c:pt idx="32218">
                  <c:v>6.8091791371400001</c:v>
                </c:pt>
                <c:pt idx="32219">
                  <c:v>7.0398987389599998</c:v>
                </c:pt>
                <c:pt idx="32220">
                  <c:v>6.9383258112400004</c:v>
                </c:pt>
                <c:pt idx="32221">
                  <c:v>7.0393386688800001</c:v>
                </c:pt>
                <c:pt idx="32222">
                  <c:v>6.8171711048099999</c:v>
                </c:pt>
                <c:pt idx="32223">
                  <c:v>6.3678364091399997</c:v>
                </c:pt>
                <c:pt idx="32224">
                  <c:v>6.7630600030899997</c:v>
                </c:pt>
                <c:pt idx="32225">
                  <c:v>6.48974280934</c:v>
                </c:pt>
                <c:pt idx="32226">
                  <c:v>6.20064003358</c:v>
                </c:pt>
                <c:pt idx="32227">
                  <c:v>5.0924005892600004</c:v>
                </c:pt>
                <c:pt idx="32228">
                  <c:v>4.4382843569099997</c:v>
                </c:pt>
                <c:pt idx="32229">
                  <c:v>3.5788703073599999</c:v>
                </c:pt>
                <c:pt idx="32230">
                  <c:v>3.2431590673100001</c:v>
                </c:pt>
                <c:pt idx="32231">
                  <c:v>3.1171716372999998</c:v>
                </c:pt>
                <c:pt idx="32232">
                  <c:v>2.9031906315799998</c:v>
                </c:pt>
                <c:pt idx="32233">
                  <c:v>3.26871882865</c:v>
                </c:pt>
                <c:pt idx="32234">
                  <c:v>3.8330224306299998</c:v>
                </c:pt>
                <c:pt idx="32235">
                  <c:v>4.6207185060400002</c:v>
                </c:pt>
                <c:pt idx="32236">
                  <c:v>4.4810696057200001</c:v>
                </c:pt>
                <c:pt idx="32237">
                  <c:v>4.51620273186</c:v>
                </c:pt>
                <c:pt idx="32238">
                  <c:v>5.3140115418700002</c:v>
                </c:pt>
                <c:pt idx="32239">
                  <c:v>5.9651878629699997</c:v>
                </c:pt>
                <c:pt idx="32240">
                  <c:v>6.2535070312199998</c:v>
                </c:pt>
                <c:pt idx="32241">
                  <c:v>6.97611362491</c:v>
                </c:pt>
                <c:pt idx="32242">
                  <c:v>7.2626427253000001</c:v>
                </c:pt>
                <c:pt idx="32243">
                  <c:v>7.2992162508099998</c:v>
                </c:pt>
                <c:pt idx="32244">
                  <c:v>7.5043094864600004</c:v>
                </c:pt>
                <c:pt idx="32245">
                  <c:v>7.3947461685100002</c:v>
                </c:pt>
                <c:pt idx="32246">
                  <c:v>7.5107468931500003</c:v>
                </c:pt>
                <c:pt idx="32247">
                  <c:v>7.4332178628700003</c:v>
                </c:pt>
                <c:pt idx="32248">
                  <c:v>7.3394329463299997</c:v>
                </c:pt>
                <c:pt idx="32249">
                  <c:v>6.7861378556799998</c:v>
                </c:pt>
                <c:pt idx="32250">
                  <c:v>5.8205296830400002</c:v>
                </c:pt>
                <c:pt idx="32251">
                  <c:v>4.67982624382</c:v>
                </c:pt>
                <c:pt idx="32252">
                  <c:v>3.41785704178</c:v>
                </c:pt>
                <c:pt idx="32253">
                  <c:v>2.5348387946000002</c:v>
                </c:pt>
                <c:pt idx="32254">
                  <c:v>2.1600492515799998</c:v>
                </c:pt>
                <c:pt idx="32255">
                  <c:v>2.0091905793999998</c:v>
                </c:pt>
                <c:pt idx="32256">
                  <c:v>2.3919685603900001</c:v>
                </c:pt>
                <c:pt idx="32257">
                  <c:v>1.7420124530400001</c:v>
                </c:pt>
                <c:pt idx="32258">
                  <c:v>2.0672826800599999</c:v>
                </c:pt>
                <c:pt idx="32259">
                  <c:v>2.8770430182100002</c:v>
                </c:pt>
                <c:pt idx="32260">
                  <c:v>3.9808255695299999</c:v>
                </c:pt>
                <c:pt idx="32261">
                  <c:v>4.5768976423899996</c:v>
                </c:pt>
                <c:pt idx="32262">
                  <c:v>5.1498325506300002</c:v>
                </c:pt>
                <c:pt idx="32263">
                  <c:v>5.9653316292699996</c:v>
                </c:pt>
                <c:pt idx="32264">
                  <c:v>6.6254857499900002</c:v>
                </c:pt>
                <c:pt idx="32265">
                  <c:v>6.6733624001900003</c:v>
                </c:pt>
                <c:pt idx="32266">
                  <c:v>6.2785422425700004</c:v>
                </c:pt>
                <c:pt idx="32267">
                  <c:v>6.0469851425099996</c:v>
                </c:pt>
                <c:pt idx="32268">
                  <c:v>6.0350388915400002</c:v>
                </c:pt>
                <c:pt idx="32269">
                  <c:v>6.0325953549099998</c:v>
                </c:pt>
                <c:pt idx="32270">
                  <c:v>6.1593384844700001</c:v>
                </c:pt>
                <c:pt idx="32271">
                  <c:v>6.44264110676</c:v>
                </c:pt>
                <c:pt idx="32272">
                  <c:v>6.6356638275500002</c:v>
                </c:pt>
                <c:pt idx="32273">
                  <c:v>6.5770943102699997</c:v>
                </c:pt>
                <c:pt idx="32274">
                  <c:v>7.1030417906799999</c:v>
                </c:pt>
                <c:pt idx="32275">
                  <c:v>5.0423218673800001</c:v>
                </c:pt>
                <c:pt idx="32276">
                  <c:v>4.70383307011</c:v>
                </c:pt>
                <c:pt idx="32277">
                  <c:v>4.2341485786900002</c:v>
                </c:pt>
                <c:pt idx="32278">
                  <c:v>2.8464159204500001</c:v>
                </c:pt>
                <c:pt idx="32279">
                  <c:v>2.0015076252999999</c:v>
                </c:pt>
                <c:pt idx="32280">
                  <c:v>1.65538854113</c:v>
                </c:pt>
                <c:pt idx="32281">
                  <c:v>1.9401541500199999</c:v>
                </c:pt>
                <c:pt idx="32282">
                  <c:v>1.72703251593</c:v>
                </c:pt>
                <c:pt idx="32283">
                  <c:v>1.7383568649500001</c:v>
                </c:pt>
                <c:pt idx="32284">
                  <c:v>2.0266469170399999</c:v>
                </c:pt>
                <c:pt idx="32285">
                  <c:v>3.3523451950599998</c:v>
                </c:pt>
                <c:pt idx="32286">
                  <c:v>3.8352948878699999</c:v>
                </c:pt>
                <c:pt idx="32287">
                  <c:v>4.3664291027499997</c:v>
                </c:pt>
                <c:pt idx="32288">
                  <c:v>5.5889303540000004</c:v>
                </c:pt>
                <c:pt idx="32289">
                  <c:v>5.3159452619099996</c:v>
                </c:pt>
                <c:pt idx="32290">
                  <c:v>5.2259454565799999</c:v>
                </c:pt>
                <c:pt idx="32291">
                  <c:v>5.3833404515799996</c:v>
                </c:pt>
                <c:pt idx="32292">
                  <c:v>5.4935240186199996</c:v>
                </c:pt>
                <c:pt idx="32293">
                  <c:v>5.6061654035100004</c:v>
                </c:pt>
                <c:pt idx="32294">
                  <c:v>6.23803081326</c:v>
                </c:pt>
                <c:pt idx="32295">
                  <c:v>6.8192986316699997</c:v>
                </c:pt>
                <c:pt idx="32296">
                  <c:v>7.4835293472900002</c:v>
                </c:pt>
                <c:pt idx="32297">
                  <c:v>8.3308289541999994</c:v>
                </c:pt>
                <c:pt idx="32298">
                  <c:v>9.8694574657899992</c:v>
                </c:pt>
                <c:pt idx="32299">
                  <c:v>11.6849081027</c:v>
                </c:pt>
                <c:pt idx="32300">
                  <c:v>10.793696688200001</c:v>
                </c:pt>
                <c:pt idx="32301">
                  <c:v>9.7786943786599991</c:v>
                </c:pt>
                <c:pt idx="32302">
                  <c:v>8.8069061383699996</c:v>
                </c:pt>
                <c:pt idx="32303">
                  <c:v>8.0642748968800007</c:v>
                </c:pt>
                <c:pt idx="32304">
                  <c:v>7.4996286333000004</c:v>
                </c:pt>
                <c:pt idx="32305">
                  <c:v>7.1915636099000002</c:v>
                </c:pt>
                <c:pt idx="32306">
                  <c:v>7.0472926452199998</c:v>
                </c:pt>
                <c:pt idx="32307">
                  <c:v>6.7495019862900003</c:v>
                </c:pt>
                <c:pt idx="32308">
                  <c:v>6.77533265901</c:v>
                </c:pt>
                <c:pt idx="32309">
                  <c:v>7.6440293831200004</c:v>
                </c:pt>
                <c:pt idx="32310">
                  <c:v>8.1894173191600004</c:v>
                </c:pt>
                <c:pt idx="32311">
                  <c:v>8.4471955117299995</c:v>
                </c:pt>
                <c:pt idx="32312">
                  <c:v>8.7897870040499999</c:v>
                </c:pt>
                <c:pt idx="32313">
                  <c:v>9.0892111418199999</c:v>
                </c:pt>
                <c:pt idx="32314">
                  <c:v>9.1539062179700004</c:v>
                </c:pt>
                <c:pt idx="32315">
                  <c:v>9.3955119277799994</c:v>
                </c:pt>
                <c:pt idx="32316">
                  <c:v>9.4845641226200001</c:v>
                </c:pt>
                <c:pt idx="32317">
                  <c:v>9.0551243076900008</c:v>
                </c:pt>
                <c:pt idx="32318">
                  <c:v>9.0912730390299998</c:v>
                </c:pt>
                <c:pt idx="32319">
                  <c:v>8.9319057802700002</c:v>
                </c:pt>
                <c:pt idx="32320">
                  <c:v>9.0226834469000003</c:v>
                </c:pt>
                <c:pt idx="32321">
                  <c:v>9.44808770639</c:v>
                </c:pt>
                <c:pt idx="32322">
                  <c:v>9.0391017178399995</c:v>
                </c:pt>
                <c:pt idx="32323">
                  <c:v>8.6565928961500003</c:v>
                </c:pt>
                <c:pt idx="32324">
                  <c:v>7.8647833048700004</c:v>
                </c:pt>
                <c:pt idx="32325">
                  <c:v>5.8847470140000002</c:v>
                </c:pt>
                <c:pt idx="32326">
                  <c:v>4.9004251940300003</c:v>
                </c:pt>
                <c:pt idx="32327">
                  <c:v>4.570404753</c:v>
                </c:pt>
                <c:pt idx="32328">
                  <c:v>3.6662731539900002</c:v>
                </c:pt>
                <c:pt idx="32329">
                  <c:v>3.6929167735499999</c:v>
                </c:pt>
                <c:pt idx="32330">
                  <c:v>4.4943116603900002</c:v>
                </c:pt>
                <c:pt idx="32331">
                  <c:v>6.2772280467600003</c:v>
                </c:pt>
                <c:pt idx="32332">
                  <c:v>6.6440049508900003</c:v>
                </c:pt>
                <c:pt idx="32333">
                  <c:v>7.3152770118100001</c:v>
                </c:pt>
                <c:pt idx="32334">
                  <c:v>8.4390804984300001</c:v>
                </c:pt>
                <c:pt idx="32335">
                  <c:v>9.8244645121400005</c:v>
                </c:pt>
                <c:pt idx="32336">
                  <c:v>10.516542316700001</c:v>
                </c:pt>
                <c:pt idx="32337">
                  <c:v>10.4799389413</c:v>
                </c:pt>
                <c:pt idx="32338">
                  <c:v>10.778269697700001</c:v>
                </c:pt>
                <c:pt idx="32339">
                  <c:v>11.376702227999999</c:v>
                </c:pt>
                <c:pt idx="32340">
                  <c:v>11.502663013999999</c:v>
                </c:pt>
                <c:pt idx="32341">
                  <c:v>11.151267148600001</c:v>
                </c:pt>
                <c:pt idx="32342">
                  <c:v>10.662654136900001</c:v>
                </c:pt>
                <c:pt idx="32343">
                  <c:v>10.385738987</c:v>
                </c:pt>
                <c:pt idx="32344">
                  <c:v>10.7808101844</c:v>
                </c:pt>
                <c:pt idx="32345">
                  <c:v>10.6614600429</c:v>
                </c:pt>
                <c:pt idx="32346">
                  <c:v>10.2670323594</c:v>
                </c:pt>
                <c:pt idx="32347">
                  <c:v>10.501996071500001</c:v>
                </c:pt>
                <c:pt idx="32348">
                  <c:v>10.490615332799999</c:v>
                </c:pt>
                <c:pt idx="32349">
                  <c:v>8.9471556994999997</c:v>
                </c:pt>
                <c:pt idx="32350">
                  <c:v>8.1594828394499999</c:v>
                </c:pt>
                <c:pt idx="32351">
                  <c:v>7.3489962552700003</c:v>
                </c:pt>
                <c:pt idx="32352">
                  <c:v>7.0157283716699999</c:v>
                </c:pt>
                <c:pt idx="32353">
                  <c:v>6.5819483249199999</c:v>
                </c:pt>
                <c:pt idx="32354">
                  <c:v>5.9595130776499996</c:v>
                </c:pt>
                <c:pt idx="32355">
                  <c:v>5.5728789723699999</c:v>
                </c:pt>
                <c:pt idx="32356">
                  <c:v>5.8055565198199997</c:v>
                </c:pt>
                <c:pt idx="32357">
                  <c:v>6.2645161144200001</c:v>
                </c:pt>
                <c:pt idx="32358">
                  <c:v>6.5773544517599998</c:v>
                </c:pt>
                <c:pt idx="32359">
                  <c:v>6.8905165287500001</c:v>
                </c:pt>
                <c:pt idx="32360">
                  <c:v>7.3599838932799999</c:v>
                </c:pt>
                <c:pt idx="32361">
                  <c:v>8.03431808771</c:v>
                </c:pt>
                <c:pt idx="32362">
                  <c:v>9.0775596487900003</c:v>
                </c:pt>
                <c:pt idx="32363">
                  <c:v>9.5880614839200007</c:v>
                </c:pt>
                <c:pt idx="32364">
                  <c:v>9.67582746157</c:v>
                </c:pt>
                <c:pt idx="32365">
                  <c:v>9.7320940019099993</c:v>
                </c:pt>
                <c:pt idx="32366">
                  <c:v>9.9773210399100005</c:v>
                </c:pt>
                <c:pt idx="32367">
                  <c:v>10.777474955300001</c:v>
                </c:pt>
                <c:pt idx="32368">
                  <c:v>11.432265342000001</c:v>
                </c:pt>
                <c:pt idx="32369">
                  <c:v>10.6317781384</c:v>
                </c:pt>
                <c:pt idx="32370">
                  <c:v>8.7657058203399991</c:v>
                </c:pt>
                <c:pt idx="32371">
                  <c:v>8.2585740154200007</c:v>
                </c:pt>
                <c:pt idx="32372">
                  <c:v>7.28900607957</c:v>
                </c:pt>
                <c:pt idx="32373">
                  <c:v>5.9543795617499997</c:v>
                </c:pt>
                <c:pt idx="32374">
                  <c:v>5.1393287713199998</c:v>
                </c:pt>
                <c:pt idx="32375">
                  <c:v>4.6083041178800004</c:v>
                </c:pt>
                <c:pt idx="32376">
                  <c:v>4.2743434377099998</c:v>
                </c:pt>
                <c:pt idx="32377">
                  <c:v>4.9064584929799997</c:v>
                </c:pt>
                <c:pt idx="32378">
                  <c:v>5.7658758698400003</c:v>
                </c:pt>
                <c:pt idx="32379">
                  <c:v>6.6720907980600002</c:v>
                </c:pt>
                <c:pt idx="32380">
                  <c:v>7.1387037291200004</c:v>
                </c:pt>
                <c:pt idx="32381">
                  <c:v>7.4995157809100004</c:v>
                </c:pt>
                <c:pt idx="32382">
                  <c:v>7.6331716498000004</c:v>
                </c:pt>
                <c:pt idx="32383">
                  <c:v>8.1540837482300006</c:v>
                </c:pt>
                <c:pt idx="32384">
                  <c:v>8.9077930104600007</c:v>
                </c:pt>
                <c:pt idx="32385">
                  <c:v>9.3765481396600006</c:v>
                </c:pt>
                <c:pt idx="32386">
                  <c:v>9.5894846695199991</c:v>
                </c:pt>
                <c:pt idx="32387">
                  <c:v>9.7699708144699997</c:v>
                </c:pt>
                <c:pt idx="32388">
                  <c:v>9.3722202155000005</c:v>
                </c:pt>
                <c:pt idx="32389">
                  <c:v>9.4256678347600005</c:v>
                </c:pt>
                <c:pt idx="32390">
                  <c:v>9.1889265006799992</c:v>
                </c:pt>
                <c:pt idx="32391">
                  <c:v>8.6072710883799992</c:v>
                </c:pt>
                <c:pt idx="32392">
                  <c:v>8.6382264941900004</c:v>
                </c:pt>
                <c:pt idx="32393">
                  <c:v>10.226047493799999</c:v>
                </c:pt>
                <c:pt idx="32394">
                  <c:v>11.6339450738</c:v>
                </c:pt>
                <c:pt idx="32395">
                  <c:v>12.546893338</c:v>
                </c:pt>
                <c:pt idx="32396">
                  <c:v>12.4127326688</c:v>
                </c:pt>
                <c:pt idx="32397">
                  <c:v>9.3033959552300001</c:v>
                </c:pt>
                <c:pt idx="32398">
                  <c:v>8.1527441201199995</c:v>
                </c:pt>
                <c:pt idx="32399">
                  <c:v>7.1635531376300001</c:v>
                </c:pt>
                <c:pt idx="32400">
                  <c:v>5.8636617599900003</c:v>
                </c:pt>
                <c:pt idx="32401">
                  <c:v>5.7366099172</c:v>
                </c:pt>
                <c:pt idx="32402">
                  <c:v>6.7863712292600002</c:v>
                </c:pt>
                <c:pt idx="32403">
                  <c:v>7.5366597746400004</c:v>
                </c:pt>
                <c:pt idx="32404">
                  <c:v>8.1562455463900001</c:v>
                </c:pt>
                <c:pt idx="32405">
                  <c:v>9.2543781042600006</c:v>
                </c:pt>
                <c:pt idx="32406">
                  <c:v>9.5742554285299999</c:v>
                </c:pt>
                <c:pt idx="32407">
                  <c:v>9.7865926178400002</c:v>
                </c:pt>
                <c:pt idx="32408">
                  <c:v>9.8528696561500002</c:v>
                </c:pt>
                <c:pt idx="32409">
                  <c:v>9.4365083140700001</c:v>
                </c:pt>
                <c:pt idx="32410">
                  <c:v>9.3936857974199999</c:v>
                </c:pt>
                <c:pt idx="32411">
                  <c:v>9.4522743998600003</c:v>
                </c:pt>
                <c:pt idx="32412">
                  <c:v>9.6651511995200003</c:v>
                </c:pt>
                <c:pt idx="32413">
                  <c:v>9.6493477544499999</c:v>
                </c:pt>
                <c:pt idx="32414">
                  <c:v>9.4922497734599993</c:v>
                </c:pt>
                <c:pt idx="32415">
                  <c:v>9.5244590189099991</c:v>
                </c:pt>
                <c:pt idx="32416">
                  <c:v>9.38931159881</c:v>
                </c:pt>
                <c:pt idx="32417">
                  <c:v>9.1307691260899997</c:v>
                </c:pt>
                <c:pt idx="32418">
                  <c:v>7.9582845250999998</c:v>
                </c:pt>
                <c:pt idx="32419">
                  <c:v>5.7925605572199999</c:v>
                </c:pt>
                <c:pt idx="32420">
                  <c:v>4.4480670697300004</c:v>
                </c:pt>
                <c:pt idx="32421">
                  <c:v>3.5264477305700002</c:v>
                </c:pt>
                <c:pt idx="32422">
                  <c:v>3.3106392817199999</c:v>
                </c:pt>
                <c:pt idx="32423">
                  <c:v>4.0090117159599998</c:v>
                </c:pt>
                <c:pt idx="32424">
                  <c:v>4.8777106364699998</c:v>
                </c:pt>
                <c:pt idx="32425">
                  <c:v>4.8336557986399997</c:v>
                </c:pt>
                <c:pt idx="32426">
                  <c:v>4.4859537629800004</c:v>
                </c:pt>
                <c:pt idx="32427">
                  <c:v>4.99376494877</c:v>
                </c:pt>
                <c:pt idx="32428">
                  <c:v>6.0266429045200001</c:v>
                </c:pt>
                <c:pt idx="32429">
                  <c:v>7.1875514942600001</c:v>
                </c:pt>
                <c:pt idx="32430">
                  <c:v>7.4300907946199999</c:v>
                </c:pt>
                <c:pt idx="32431">
                  <c:v>6.9346719921800002</c:v>
                </c:pt>
                <c:pt idx="32432">
                  <c:v>6.8931079808</c:v>
                </c:pt>
                <c:pt idx="32433">
                  <c:v>6.9155890727099996</c:v>
                </c:pt>
                <c:pt idx="32434">
                  <c:v>6.9730678449100001</c:v>
                </c:pt>
                <c:pt idx="32435">
                  <c:v>7.1030513212699997</c:v>
                </c:pt>
                <c:pt idx="32436">
                  <c:v>7.3898908636699998</c:v>
                </c:pt>
                <c:pt idx="32437">
                  <c:v>7.4493252277200002</c:v>
                </c:pt>
                <c:pt idx="32438">
                  <c:v>7.6893341386199996</c:v>
                </c:pt>
                <c:pt idx="32439">
                  <c:v>7.3190934140100001</c:v>
                </c:pt>
                <c:pt idx="32440">
                  <c:v>7.2827667252300001</c:v>
                </c:pt>
                <c:pt idx="32441">
                  <c:v>6.9801789019699996</c:v>
                </c:pt>
                <c:pt idx="32442">
                  <c:v>6.8371637790799999</c:v>
                </c:pt>
                <c:pt idx="32443">
                  <c:v>6.0390846485200003</c:v>
                </c:pt>
                <c:pt idx="32444">
                  <c:v>5.8551800160900003</c:v>
                </c:pt>
                <c:pt idx="32445">
                  <c:v>5.4974829703300001</c:v>
                </c:pt>
                <c:pt idx="32446">
                  <c:v>5.6980617562799996</c:v>
                </c:pt>
                <c:pt idx="32447">
                  <c:v>5.8945133179799996</c:v>
                </c:pt>
                <c:pt idx="32448">
                  <c:v>5.8620913006400004</c:v>
                </c:pt>
                <c:pt idx="32449">
                  <c:v>6.2953993959399996</c:v>
                </c:pt>
                <c:pt idx="32450">
                  <c:v>6.61569550839</c:v>
                </c:pt>
                <c:pt idx="32451">
                  <c:v>6.6231842098699998</c:v>
                </c:pt>
                <c:pt idx="32452">
                  <c:v>6.8601667561599999</c:v>
                </c:pt>
                <c:pt idx="32453">
                  <c:v>7.1514579398400002</c:v>
                </c:pt>
                <c:pt idx="32454">
                  <c:v>7.3213689188600002</c:v>
                </c:pt>
                <c:pt idx="32455">
                  <c:v>7.5164693321799998</c:v>
                </c:pt>
                <c:pt idx="32456">
                  <c:v>7.9586442806999997</c:v>
                </c:pt>
                <c:pt idx="32457">
                  <c:v>8.1893760520499992</c:v>
                </c:pt>
                <c:pt idx="32458">
                  <c:v>8.3619481180299999</c:v>
                </c:pt>
                <c:pt idx="32459">
                  <c:v>8.5722620214099994</c:v>
                </c:pt>
                <c:pt idx="32460">
                  <c:v>8.8580920577499995</c:v>
                </c:pt>
                <c:pt idx="32461">
                  <c:v>8.8206952146899997</c:v>
                </c:pt>
                <c:pt idx="32462">
                  <c:v>8.7173146957400007</c:v>
                </c:pt>
                <c:pt idx="32463">
                  <c:v>8.6611124751500004</c:v>
                </c:pt>
                <c:pt idx="32464">
                  <c:v>8.5763213043400004</c:v>
                </c:pt>
                <c:pt idx="32465">
                  <c:v>8.5632344305599997</c:v>
                </c:pt>
                <c:pt idx="32466">
                  <c:v>8.2022268140500003</c:v>
                </c:pt>
                <c:pt idx="32467">
                  <c:v>7.2844290441800004</c:v>
                </c:pt>
                <c:pt idx="32468">
                  <c:v>6.4778271186899996</c:v>
                </c:pt>
                <c:pt idx="32469">
                  <c:v>6.3847066009300004</c:v>
                </c:pt>
                <c:pt idx="32470">
                  <c:v>5.8831160693599998</c:v>
                </c:pt>
                <c:pt idx="32471">
                  <c:v>5.9634247832299998</c:v>
                </c:pt>
                <c:pt idx="32472">
                  <c:v>5.8373877262000002</c:v>
                </c:pt>
                <c:pt idx="32473">
                  <c:v>4.8328475721700004</c:v>
                </c:pt>
                <c:pt idx="32474">
                  <c:v>5.3645272010899996</c:v>
                </c:pt>
                <c:pt idx="32475">
                  <c:v>5.2479072255799997</c:v>
                </c:pt>
                <c:pt idx="32476">
                  <c:v>5.4503167512699999</c:v>
                </c:pt>
                <c:pt idx="32477">
                  <c:v>5.7926372879899999</c:v>
                </c:pt>
                <c:pt idx="32478">
                  <c:v>6.0850915396099996</c:v>
                </c:pt>
                <c:pt idx="32479">
                  <c:v>6.2794971820400001</c:v>
                </c:pt>
                <c:pt idx="32480">
                  <c:v>6.5017926293799997</c:v>
                </c:pt>
                <c:pt idx="32481">
                  <c:v>6.4983713483000001</c:v>
                </c:pt>
                <c:pt idx="32482">
                  <c:v>6.6387765012199997</c:v>
                </c:pt>
                <c:pt idx="32483">
                  <c:v>6.8281314544700003</c:v>
                </c:pt>
                <c:pt idx="32484">
                  <c:v>6.9713936738799998</c:v>
                </c:pt>
                <c:pt idx="32485">
                  <c:v>7.40556873339</c:v>
                </c:pt>
                <c:pt idx="32486">
                  <c:v>7.8207271556000002</c:v>
                </c:pt>
                <c:pt idx="32487">
                  <c:v>8.0905187140199999</c:v>
                </c:pt>
                <c:pt idx="32488">
                  <c:v>8.2010080823500004</c:v>
                </c:pt>
                <c:pt idx="32489">
                  <c:v>8.3274103660299996</c:v>
                </c:pt>
                <c:pt idx="32490">
                  <c:v>8.3991986188799999</c:v>
                </c:pt>
                <c:pt idx="32491">
                  <c:v>8.2565309241799998</c:v>
                </c:pt>
                <c:pt idx="32492">
                  <c:v>7.6404184823600003</c:v>
                </c:pt>
                <c:pt idx="32493">
                  <c:v>6.8785320691400003</c:v>
                </c:pt>
                <c:pt idx="32494">
                  <c:v>5.8992443409500002</c:v>
                </c:pt>
                <c:pt idx="32495">
                  <c:v>5.6625641628499999</c:v>
                </c:pt>
                <c:pt idx="32496">
                  <c:v>5.8282667562199997</c:v>
                </c:pt>
                <c:pt idx="32497">
                  <c:v>5.9964457584000002</c:v>
                </c:pt>
                <c:pt idx="32498">
                  <c:v>6.76943005594</c:v>
                </c:pt>
                <c:pt idx="32499">
                  <c:v>7.2165073346600002</c:v>
                </c:pt>
                <c:pt idx="32500">
                  <c:v>7.7033390733599996</c:v>
                </c:pt>
                <c:pt idx="32501">
                  <c:v>7.7590383111000003</c:v>
                </c:pt>
                <c:pt idx="32502">
                  <c:v>7.9442611305900002</c:v>
                </c:pt>
                <c:pt idx="32503">
                  <c:v>8.0804402584199995</c:v>
                </c:pt>
                <c:pt idx="32504">
                  <c:v>8.2171120661600003</c:v>
                </c:pt>
                <c:pt idx="32505">
                  <c:v>8.1255333633899998</c:v>
                </c:pt>
                <c:pt idx="32506">
                  <c:v>7.9962343637000002</c:v>
                </c:pt>
                <c:pt idx="32507">
                  <c:v>7.9940669403399998</c:v>
                </c:pt>
                <c:pt idx="32508">
                  <c:v>8.0852610864500001</c:v>
                </c:pt>
                <c:pt idx="32509">
                  <c:v>7.9435479987699997</c:v>
                </c:pt>
                <c:pt idx="32510">
                  <c:v>7.6908351345900003</c:v>
                </c:pt>
                <c:pt idx="32511">
                  <c:v>7.6471632604100002</c:v>
                </c:pt>
                <c:pt idx="32512">
                  <c:v>7.79607053315</c:v>
                </c:pt>
                <c:pt idx="32513">
                  <c:v>7.5481199560999999</c:v>
                </c:pt>
                <c:pt idx="32514">
                  <c:v>7.1794412210300003</c:v>
                </c:pt>
                <c:pt idx="32515">
                  <c:v>6.7813311192699999</c:v>
                </c:pt>
                <c:pt idx="32516">
                  <c:v>5.48562153533</c:v>
                </c:pt>
                <c:pt idx="32517">
                  <c:v>4.7516645606900001</c:v>
                </c:pt>
                <c:pt idx="32518">
                  <c:v>4.2305281361900002</c:v>
                </c:pt>
                <c:pt idx="32519">
                  <c:v>4.50998627329</c:v>
                </c:pt>
                <c:pt idx="32520">
                  <c:v>3.6067211700800001</c:v>
                </c:pt>
                <c:pt idx="32521">
                  <c:v>3.1315800385100001</c:v>
                </c:pt>
                <c:pt idx="32522">
                  <c:v>3.7456214709600002</c:v>
                </c:pt>
                <c:pt idx="32523">
                  <c:v>4.2825698896300004</c:v>
                </c:pt>
                <c:pt idx="32524">
                  <c:v>4.8486253995400004</c:v>
                </c:pt>
                <c:pt idx="32525">
                  <c:v>5.6570913171399999</c:v>
                </c:pt>
                <c:pt idx="32526">
                  <c:v>6.7357776150299999</c:v>
                </c:pt>
                <c:pt idx="32527">
                  <c:v>7.4856126977599997</c:v>
                </c:pt>
                <c:pt idx="32528">
                  <c:v>8.4895479999300001</c:v>
                </c:pt>
                <c:pt idx="32529">
                  <c:v>9.0779244832800003</c:v>
                </c:pt>
                <c:pt idx="32530">
                  <c:v>9.5817350222600002</c:v>
                </c:pt>
                <c:pt idx="32531">
                  <c:v>9.5629994754700007</c:v>
                </c:pt>
                <c:pt idx="32532">
                  <c:v>9.4483046741100001</c:v>
                </c:pt>
                <c:pt idx="32533">
                  <c:v>9.4801041232099994</c:v>
                </c:pt>
                <c:pt idx="32534">
                  <c:v>9.7271558672600005</c:v>
                </c:pt>
                <c:pt idx="32535">
                  <c:v>9.6745210798500008</c:v>
                </c:pt>
                <c:pt idx="32536">
                  <c:v>9.5205034128400001</c:v>
                </c:pt>
                <c:pt idx="32537">
                  <c:v>9.4038533534200006</c:v>
                </c:pt>
                <c:pt idx="32538">
                  <c:v>9.4727954393299996</c:v>
                </c:pt>
                <c:pt idx="32539">
                  <c:v>9.7750411538499993</c:v>
                </c:pt>
                <c:pt idx="32540">
                  <c:v>9.7312803267000003</c:v>
                </c:pt>
                <c:pt idx="32541">
                  <c:v>8.7784539811099993</c:v>
                </c:pt>
                <c:pt idx="32542">
                  <c:v>8.2797181882400004</c:v>
                </c:pt>
                <c:pt idx="32543">
                  <c:v>8.2961087684900008</c:v>
                </c:pt>
                <c:pt idx="32544">
                  <c:v>8.1592003264499997</c:v>
                </c:pt>
                <c:pt idx="32545">
                  <c:v>8.5282997333299999</c:v>
                </c:pt>
                <c:pt idx="32546">
                  <c:v>8.6595573432799995</c:v>
                </c:pt>
                <c:pt idx="32547">
                  <c:v>8.0980951965500001</c:v>
                </c:pt>
                <c:pt idx="32548">
                  <c:v>7.9633449638</c:v>
                </c:pt>
                <c:pt idx="32549">
                  <c:v>7.9252175965499996</c:v>
                </c:pt>
                <c:pt idx="32550">
                  <c:v>8.2420514608600008</c:v>
                </c:pt>
                <c:pt idx="32551">
                  <c:v>8.7362545792400006</c:v>
                </c:pt>
                <c:pt idx="32552">
                  <c:v>9.0831168949900007</c:v>
                </c:pt>
                <c:pt idx="32553">
                  <c:v>9.2191671151300003</c:v>
                </c:pt>
                <c:pt idx="32554">
                  <c:v>9.2603679064600009</c:v>
                </c:pt>
                <c:pt idx="32555">
                  <c:v>9.3636003073200005</c:v>
                </c:pt>
                <c:pt idx="32556">
                  <c:v>9.6670390245799993</c:v>
                </c:pt>
                <c:pt idx="32557">
                  <c:v>9.7475820410100003</c:v>
                </c:pt>
                <c:pt idx="32558">
                  <c:v>9.8166041425900001</c:v>
                </c:pt>
                <c:pt idx="32559">
                  <c:v>10.502391357800001</c:v>
                </c:pt>
                <c:pt idx="32560">
                  <c:v>11.2971221274</c:v>
                </c:pt>
                <c:pt idx="32561">
                  <c:v>11.4709313566</c:v>
                </c:pt>
                <c:pt idx="32562">
                  <c:v>11.646156316500001</c:v>
                </c:pt>
                <c:pt idx="32563">
                  <c:v>10.895639424100001</c:v>
                </c:pt>
                <c:pt idx="32564">
                  <c:v>10.106086578799999</c:v>
                </c:pt>
                <c:pt idx="32565">
                  <c:v>9.2458670942100003</c:v>
                </c:pt>
                <c:pt idx="32566">
                  <c:v>8.3375091699699997</c:v>
                </c:pt>
                <c:pt idx="32567">
                  <c:v>8.0581310645500004</c:v>
                </c:pt>
                <c:pt idx="32568">
                  <c:v>7.8053034087900004</c:v>
                </c:pt>
                <c:pt idx="32569">
                  <c:v>7.5043773416699997</c:v>
                </c:pt>
                <c:pt idx="32570">
                  <c:v>7.5950118618999998</c:v>
                </c:pt>
                <c:pt idx="32571">
                  <c:v>7.7523823437999999</c:v>
                </c:pt>
                <c:pt idx="32572">
                  <c:v>8.4339729009699997</c:v>
                </c:pt>
                <c:pt idx="32573">
                  <c:v>8.6903767483200003</c:v>
                </c:pt>
                <c:pt idx="32574">
                  <c:v>9.1238051323199993</c:v>
                </c:pt>
                <c:pt idx="32575">
                  <c:v>9.1971635744799993</c:v>
                </c:pt>
                <c:pt idx="32576">
                  <c:v>8.9107129551700002</c:v>
                </c:pt>
                <c:pt idx="32577">
                  <c:v>8.8211182736399998</c:v>
                </c:pt>
                <c:pt idx="32578">
                  <c:v>8.8638405611700009</c:v>
                </c:pt>
                <c:pt idx="32579">
                  <c:v>9.0504545725500005</c:v>
                </c:pt>
                <c:pt idx="32580">
                  <c:v>9.2057884780099997</c:v>
                </c:pt>
                <c:pt idx="32581">
                  <c:v>9.2878817421100006</c:v>
                </c:pt>
                <c:pt idx="32582">
                  <c:v>9.6539954007300004</c:v>
                </c:pt>
                <c:pt idx="32583">
                  <c:v>9.8972843017900001</c:v>
                </c:pt>
                <c:pt idx="32584">
                  <c:v>10.0320696264</c:v>
                </c:pt>
                <c:pt idx="32585">
                  <c:v>10.3259312986</c:v>
                </c:pt>
                <c:pt idx="32586">
                  <c:v>10.417878304</c:v>
                </c:pt>
                <c:pt idx="32587">
                  <c:v>10.746010118199999</c:v>
                </c:pt>
                <c:pt idx="32588">
                  <c:v>11.2478018748</c:v>
                </c:pt>
                <c:pt idx="32589">
                  <c:v>10.573103892000001</c:v>
                </c:pt>
                <c:pt idx="32590">
                  <c:v>9.8536866712099993</c:v>
                </c:pt>
                <c:pt idx="32591">
                  <c:v>9.2248252352800009</c:v>
                </c:pt>
                <c:pt idx="32592">
                  <c:v>8.6634227737699998</c:v>
                </c:pt>
                <c:pt idx="32593">
                  <c:v>8.6871112503100001</c:v>
                </c:pt>
                <c:pt idx="32594">
                  <c:v>8.4844812657900004</c:v>
                </c:pt>
                <c:pt idx="32595">
                  <c:v>8.3322620365599995</c:v>
                </c:pt>
                <c:pt idx="32596">
                  <c:v>9.0889904684699996</c:v>
                </c:pt>
                <c:pt idx="32597">
                  <c:v>9.8549250371799992</c:v>
                </c:pt>
                <c:pt idx="32598">
                  <c:v>9.9228853672599993</c:v>
                </c:pt>
                <c:pt idx="32599">
                  <c:v>10.269141682800001</c:v>
                </c:pt>
                <c:pt idx="32600">
                  <c:v>10.108764175499999</c:v>
                </c:pt>
                <c:pt idx="32601">
                  <c:v>9.9817982121399993</c:v>
                </c:pt>
                <c:pt idx="32602">
                  <c:v>10.0252121256</c:v>
                </c:pt>
                <c:pt idx="32603">
                  <c:v>9.9476305137400001</c:v>
                </c:pt>
                <c:pt idx="32604">
                  <c:v>9.79740819413</c:v>
                </c:pt>
                <c:pt idx="32605">
                  <c:v>10.031906423600001</c:v>
                </c:pt>
                <c:pt idx="32606">
                  <c:v>10.812446291500001</c:v>
                </c:pt>
                <c:pt idx="32607">
                  <c:v>10.5693320707</c:v>
                </c:pt>
                <c:pt idx="32608">
                  <c:v>10.0117011022</c:v>
                </c:pt>
                <c:pt idx="32609">
                  <c:v>9.7705086517299993</c:v>
                </c:pt>
                <c:pt idx="32610">
                  <c:v>9.8644005409899993</c:v>
                </c:pt>
                <c:pt idx="32611">
                  <c:v>11.594145215099999</c:v>
                </c:pt>
                <c:pt idx="32612">
                  <c:v>12.0417037261</c:v>
                </c:pt>
                <c:pt idx="32613">
                  <c:v>10.6372124144</c:v>
                </c:pt>
                <c:pt idx="32614">
                  <c:v>9.2091191962199996</c:v>
                </c:pt>
                <c:pt idx="32615">
                  <c:v>8.1418479993999995</c:v>
                </c:pt>
                <c:pt idx="32616">
                  <c:v>6.5611175902300003</c:v>
                </c:pt>
                <c:pt idx="32617">
                  <c:v>6.4955509976999997</c:v>
                </c:pt>
                <c:pt idx="32618">
                  <c:v>6.6483956204099997</c:v>
                </c:pt>
                <c:pt idx="32619">
                  <c:v>7.3955440215800001</c:v>
                </c:pt>
                <c:pt idx="32620">
                  <c:v>8.6515168341000006</c:v>
                </c:pt>
                <c:pt idx="32621">
                  <c:v>9.3088418031500009</c:v>
                </c:pt>
                <c:pt idx="32622">
                  <c:v>9.7621744122400003</c:v>
                </c:pt>
                <c:pt idx="32623">
                  <c:v>9.8971971163399992</c:v>
                </c:pt>
                <c:pt idx="32624">
                  <c:v>10.036774128699999</c:v>
                </c:pt>
                <c:pt idx="32625">
                  <c:v>8.8454224600700009</c:v>
                </c:pt>
                <c:pt idx="32626">
                  <c:v>8.9247852284900002</c:v>
                </c:pt>
                <c:pt idx="32627">
                  <c:v>9.5940938249900007</c:v>
                </c:pt>
                <c:pt idx="32628">
                  <c:v>9.4092199796799996</c:v>
                </c:pt>
                <c:pt idx="32629">
                  <c:v>9.0463376906799997</c:v>
                </c:pt>
                <c:pt idx="32630">
                  <c:v>8.7350449804399997</c:v>
                </c:pt>
                <c:pt idx="32631">
                  <c:v>8.49303125556</c:v>
                </c:pt>
                <c:pt idx="32632">
                  <c:v>8.6241785886999995</c:v>
                </c:pt>
                <c:pt idx="32633">
                  <c:v>9.0155089855899995</c:v>
                </c:pt>
                <c:pt idx="32634">
                  <c:v>8.3988077416400007</c:v>
                </c:pt>
                <c:pt idx="32635">
                  <c:v>8.0964792799499996</c:v>
                </c:pt>
                <c:pt idx="32636">
                  <c:v>7.6278613365799997</c:v>
                </c:pt>
                <c:pt idx="32637">
                  <c:v>6.9092030019199999</c:v>
                </c:pt>
                <c:pt idx="32638">
                  <c:v>7.15108577085</c:v>
                </c:pt>
                <c:pt idx="32639">
                  <c:v>7.4327931941500003</c:v>
                </c:pt>
                <c:pt idx="32640">
                  <c:v>8.6420855065200008</c:v>
                </c:pt>
                <c:pt idx="32641">
                  <c:v>8.4057948543199998</c:v>
                </c:pt>
                <c:pt idx="32642">
                  <c:v>8.1882354038499994</c:v>
                </c:pt>
                <c:pt idx="32643">
                  <c:v>8.0758102957899993</c:v>
                </c:pt>
                <c:pt idx="32644">
                  <c:v>7.9636495977499999</c:v>
                </c:pt>
                <c:pt idx="32645">
                  <c:v>7.84687566764</c:v>
                </c:pt>
                <c:pt idx="32646">
                  <c:v>7.77846853501</c:v>
                </c:pt>
                <c:pt idx="32647">
                  <c:v>7.2969861482400002</c:v>
                </c:pt>
                <c:pt idx="32648">
                  <c:v>6.5071998990899997</c:v>
                </c:pt>
                <c:pt idx="32649">
                  <c:v>6.9518578463700003</c:v>
                </c:pt>
                <c:pt idx="32650">
                  <c:v>6.8842264823299999</c:v>
                </c:pt>
                <c:pt idx="32651">
                  <c:v>6.68508840406</c:v>
                </c:pt>
                <c:pt idx="32652">
                  <c:v>6.5015850041099998</c:v>
                </c:pt>
                <c:pt idx="32653">
                  <c:v>6.34871498488</c:v>
                </c:pt>
                <c:pt idx="32654">
                  <c:v>6.4728911151000004</c:v>
                </c:pt>
                <c:pt idx="32655">
                  <c:v>6.6657288170499998</c:v>
                </c:pt>
                <c:pt idx="32656">
                  <c:v>6.8632123687700002</c:v>
                </c:pt>
                <c:pt idx="32657">
                  <c:v>6.91914897814</c:v>
                </c:pt>
                <c:pt idx="32658">
                  <c:v>6.9756730513300003</c:v>
                </c:pt>
                <c:pt idx="32659">
                  <c:v>6.4034340676100001</c:v>
                </c:pt>
                <c:pt idx="32660">
                  <c:v>5.9352280637000003</c:v>
                </c:pt>
                <c:pt idx="32661">
                  <c:v>5.3662833802299996</c:v>
                </c:pt>
                <c:pt idx="32662">
                  <c:v>4.9390805896599996</c:v>
                </c:pt>
                <c:pt idx="32663">
                  <c:v>4.7483159348299999</c:v>
                </c:pt>
                <c:pt idx="32664">
                  <c:v>4.7862018320899997</c:v>
                </c:pt>
                <c:pt idx="32665">
                  <c:v>5.1943131091000003</c:v>
                </c:pt>
                <c:pt idx="32666">
                  <c:v>6.4031886741899999</c:v>
                </c:pt>
                <c:pt idx="32667">
                  <c:v>7.1183796522999998</c:v>
                </c:pt>
                <c:pt idx="32668">
                  <c:v>7.4908020116499996</c:v>
                </c:pt>
                <c:pt idx="32669">
                  <c:v>7.9191920094899997</c:v>
                </c:pt>
                <c:pt idx="32670">
                  <c:v>7.9492244199300002</c:v>
                </c:pt>
                <c:pt idx="32671">
                  <c:v>7.9938774740499996</c:v>
                </c:pt>
                <c:pt idx="32672">
                  <c:v>7.9699913143099996</c:v>
                </c:pt>
                <c:pt idx="32673">
                  <c:v>7.7617128792600001</c:v>
                </c:pt>
                <c:pt idx="32674">
                  <c:v>7.5814882668200001</c:v>
                </c:pt>
                <c:pt idx="32675">
                  <c:v>7.1522801115099996</c:v>
                </c:pt>
                <c:pt idx="32676">
                  <c:v>6.6534723762899999</c:v>
                </c:pt>
                <c:pt idx="32677">
                  <c:v>6.4450473104999997</c:v>
                </c:pt>
                <c:pt idx="32678">
                  <c:v>6.2762537949999997</c:v>
                </c:pt>
                <c:pt idx="32679">
                  <c:v>6.4444846632499999</c:v>
                </c:pt>
                <c:pt idx="32680">
                  <c:v>6.4212574599099996</c:v>
                </c:pt>
                <c:pt idx="32681">
                  <c:v>6.4092594012599999</c:v>
                </c:pt>
                <c:pt idx="32682">
                  <c:v>5.7255594080599996</c:v>
                </c:pt>
                <c:pt idx="32683">
                  <c:v>5.2839323935799998</c:v>
                </c:pt>
                <c:pt idx="32684">
                  <c:v>4.5125952736199997</c:v>
                </c:pt>
                <c:pt idx="32685">
                  <c:v>4.5618131243100004</c:v>
                </c:pt>
                <c:pt idx="32686">
                  <c:v>4.3697381594399998</c:v>
                </c:pt>
                <c:pt idx="32687">
                  <c:v>4.5984234370200001</c:v>
                </c:pt>
                <c:pt idx="32688">
                  <c:v>4.4286719786999997</c:v>
                </c:pt>
                <c:pt idx="32689">
                  <c:v>4.6151151854699997</c:v>
                </c:pt>
                <c:pt idx="32690">
                  <c:v>5.0510905079899997</c:v>
                </c:pt>
                <c:pt idx="32691">
                  <c:v>5.0728500646599999</c:v>
                </c:pt>
                <c:pt idx="32692">
                  <c:v>5.21682950794</c:v>
                </c:pt>
                <c:pt idx="32693">
                  <c:v>5.1339268284999999</c:v>
                </c:pt>
                <c:pt idx="32694">
                  <c:v>5.4218144663899999</c:v>
                </c:pt>
                <c:pt idx="32695">
                  <c:v>5.3959426119099998</c:v>
                </c:pt>
                <c:pt idx="32696">
                  <c:v>5.43972865925</c:v>
                </c:pt>
                <c:pt idx="32697">
                  <c:v>5.2413478170500003</c:v>
                </c:pt>
                <c:pt idx="32698">
                  <c:v>4.9393823265899996</c:v>
                </c:pt>
                <c:pt idx="32699">
                  <c:v>5.18981177646</c:v>
                </c:pt>
                <c:pt idx="32700">
                  <c:v>5.1586389240199999</c:v>
                </c:pt>
                <c:pt idx="32701">
                  <c:v>5.1596845015800001</c:v>
                </c:pt>
                <c:pt idx="32702">
                  <c:v>5.1496926692100002</c:v>
                </c:pt>
                <c:pt idx="32703">
                  <c:v>5.1644538840500003</c:v>
                </c:pt>
                <c:pt idx="32704">
                  <c:v>5.2291057108199999</c:v>
                </c:pt>
                <c:pt idx="32705">
                  <c:v>5.2372312996900003</c:v>
                </c:pt>
                <c:pt idx="32706">
                  <c:v>5.1102893199799997</c:v>
                </c:pt>
                <c:pt idx="32707">
                  <c:v>4.4305863860099999</c:v>
                </c:pt>
                <c:pt idx="32708">
                  <c:v>3.3444482362299999</c:v>
                </c:pt>
                <c:pt idx="32709">
                  <c:v>3.3603519571899998</c:v>
                </c:pt>
                <c:pt idx="32710">
                  <c:v>2.3295382389600001</c:v>
                </c:pt>
                <c:pt idx="32711">
                  <c:v>2.59926534444</c:v>
                </c:pt>
                <c:pt idx="32712">
                  <c:v>2.2464251318100001</c:v>
                </c:pt>
                <c:pt idx="32713">
                  <c:v>2.40250547613</c:v>
                </c:pt>
                <c:pt idx="32714">
                  <c:v>2.4428128245299998</c:v>
                </c:pt>
                <c:pt idx="32715">
                  <c:v>2.68054706751</c:v>
                </c:pt>
                <c:pt idx="32716">
                  <c:v>3.1654018579000001</c:v>
                </c:pt>
                <c:pt idx="32717">
                  <c:v>3.26820824731</c:v>
                </c:pt>
                <c:pt idx="32718">
                  <c:v>3.3818478226700002</c:v>
                </c:pt>
                <c:pt idx="32719">
                  <c:v>3.20005301511</c:v>
                </c:pt>
                <c:pt idx="32720">
                  <c:v>3.2532446481099999</c:v>
                </c:pt>
                <c:pt idx="32721">
                  <c:v>3.3640052903900002</c:v>
                </c:pt>
                <c:pt idx="32722">
                  <c:v>3.50477058876</c:v>
                </c:pt>
                <c:pt idx="32723">
                  <c:v>3.6342582540400001</c:v>
                </c:pt>
                <c:pt idx="32724">
                  <c:v>3.5427319203700001</c:v>
                </c:pt>
                <c:pt idx="32725">
                  <c:v>3.3500852652400002</c:v>
                </c:pt>
                <c:pt idx="32726">
                  <c:v>3.2644764511600002</c:v>
                </c:pt>
                <c:pt idx="32727">
                  <c:v>3.1523993807599999</c:v>
                </c:pt>
                <c:pt idx="32728">
                  <c:v>3.0384863593600002</c:v>
                </c:pt>
                <c:pt idx="32729">
                  <c:v>2.8839892435099999</c:v>
                </c:pt>
                <c:pt idx="32730">
                  <c:v>2.8419346004200001</c:v>
                </c:pt>
                <c:pt idx="32731">
                  <c:v>2.9064587584399999</c:v>
                </c:pt>
                <c:pt idx="32732">
                  <c:v>2.7210340022100001</c:v>
                </c:pt>
                <c:pt idx="32733">
                  <c:v>2.3848767870300001</c:v>
                </c:pt>
                <c:pt idx="32734">
                  <c:v>2.1821594578900001</c:v>
                </c:pt>
                <c:pt idx="32735">
                  <c:v>2.0408212045399998</c:v>
                </c:pt>
                <c:pt idx="32736">
                  <c:v>1.9603550782100001</c:v>
                </c:pt>
                <c:pt idx="32737">
                  <c:v>2.0962801881700002</c:v>
                </c:pt>
                <c:pt idx="32738">
                  <c:v>2.5321394511399999</c:v>
                </c:pt>
                <c:pt idx="32739">
                  <c:v>3.2660301612499998</c:v>
                </c:pt>
                <c:pt idx="32740">
                  <c:v>3.3576746654099998</c:v>
                </c:pt>
                <c:pt idx="32741">
                  <c:v>3.35995635993</c:v>
                </c:pt>
                <c:pt idx="32742">
                  <c:v>3.6391665603800001</c:v>
                </c:pt>
                <c:pt idx="32743">
                  <c:v>3.8297223947700001</c:v>
                </c:pt>
                <c:pt idx="32744">
                  <c:v>3.9992488365800001</c:v>
                </c:pt>
                <c:pt idx="32745">
                  <c:v>4.1795378703199999</c:v>
                </c:pt>
                <c:pt idx="32746">
                  <c:v>4.3926059644900004</c:v>
                </c:pt>
                <c:pt idx="32747">
                  <c:v>4.7451910044299996</c:v>
                </c:pt>
                <c:pt idx="32748">
                  <c:v>4.9568157684100003</c:v>
                </c:pt>
                <c:pt idx="32749">
                  <c:v>5.0583222747400001</c:v>
                </c:pt>
                <c:pt idx="32750">
                  <c:v>5.3225385526700002</c:v>
                </c:pt>
                <c:pt idx="32751">
                  <c:v>5.3332815599199996</c:v>
                </c:pt>
                <c:pt idx="32752">
                  <c:v>5.4905136908400003</c:v>
                </c:pt>
                <c:pt idx="32753">
                  <c:v>5.6741611455000003</c:v>
                </c:pt>
                <c:pt idx="32754">
                  <c:v>5.8002492855199996</c:v>
                </c:pt>
                <c:pt idx="32755">
                  <c:v>5.9853284840700001</c:v>
                </c:pt>
                <c:pt idx="32756">
                  <c:v>6.28984754823</c:v>
                </c:pt>
                <c:pt idx="32757">
                  <c:v>6.4913781957000003</c:v>
                </c:pt>
                <c:pt idx="32758">
                  <c:v>5.8272033183099996</c:v>
                </c:pt>
                <c:pt idx="32759">
                  <c:v>5.5391964032100001</c:v>
                </c:pt>
                <c:pt idx="32760">
                  <c:v>4.3981157782400002</c:v>
                </c:pt>
                <c:pt idx="32761">
                  <c:v>3.7110941019500001</c:v>
                </c:pt>
                <c:pt idx="32762">
                  <c:v>3.7767117564900001</c:v>
                </c:pt>
                <c:pt idx="32763">
                  <c:v>4.1335631038400003</c:v>
                </c:pt>
                <c:pt idx="32764">
                  <c:v>4.34692337151</c:v>
                </c:pt>
                <c:pt idx="32765">
                  <c:v>4.5526464817300001</c:v>
                </c:pt>
                <c:pt idx="32766">
                  <c:v>4.66786956318</c:v>
                </c:pt>
                <c:pt idx="32767">
                  <c:v>4.6404141752000001</c:v>
                </c:pt>
                <c:pt idx="32768">
                  <c:v>4.9479805850099998</c:v>
                </c:pt>
                <c:pt idx="32769">
                  <c:v>4.9835394658599999</c:v>
                </c:pt>
                <c:pt idx="32770">
                  <c:v>5.0700768307499997</c:v>
                </c:pt>
                <c:pt idx="32771">
                  <c:v>5.18388828432</c:v>
                </c:pt>
                <c:pt idx="32772">
                  <c:v>5.2758545875199996</c:v>
                </c:pt>
                <c:pt idx="32773">
                  <c:v>5.21550507157</c:v>
                </c:pt>
                <c:pt idx="32774">
                  <c:v>5.2310434423899999</c:v>
                </c:pt>
                <c:pt idx="32775">
                  <c:v>5.2694507359399996</c:v>
                </c:pt>
                <c:pt idx="32776">
                  <c:v>5.3566891823400002</c:v>
                </c:pt>
                <c:pt idx="32777">
                  <c:v>5.4824085368200004</c:v>
                </c:pt>
                <c:pt idx="32778">
                  <c:v>5.6592738633100002</c:v>
                </c:pt>
                <c:pt idx="32779">
                  <c:v>6.3097841104699999</c:v>
                </c:pt>
                <c:pt idx="32780">
                  <c:v>7.1297402184100003</c:v>
                </c:pt>
                <c:pt idx="32781">
                  <c:v>6.3619843881699998</c:v>
                </c:pt>
                <c:pt idx="32782">
                  <c:v>5.5242322213800001</c:v>
                </c:pt>
                <c:pt idx="32783">
                  <c:v>4.1776227053800001</c:v>
                </c:pt>
                <c:pt idx="32784">
                  <c:v>3.60651551095</c:v>
                </c:pt>
                <c:pt idx="32785">
                  <c:v>3.9351108749299999</c:v>
                </c:pt>
                <c:pt idx="32786">
                  <c:v>4.27446901194</c:v>
                </c:pt>
                <c:pt idx="32787">
                  <c:v>4.7970585042299998</c:v>
                </c:pt>
                <c:pt idx="32788">
                  <c:v>5.3110074785199997</c:v>
                </c:pt>
                <c:pt idx="32789">
                  <c:v>5.5623112307599998</c:v>
                </c:pt>
                <c:pt idx="32790">
                  <c:v>5.97688236677</c:v>
                </c:pt>
                <c:pt idx="32791">
                  <c:v>6.3069667752600003</c:v>
                </c:pt>
                <c:pt idx="32792">
                  <c:v>6.34465719651</c:v>
                </c:pt>
                <c:pt idx="32793">
                  <c:v>6.2665801748099996</c:v>
                </c:pt>
                <c:pt idx="32794">
                  <c:v>6.3606153790800004</c:v>
                </c:pt>
                <c:pt idx="32795">
                  <c:v>6.29284498095</c:v>
                </c:pt>
                <c:pt idx="32796">
                  <c:v>6.44331436508</c:v>
                </c:pt>
                <c:pt idx="32797">
                  <c:v>6.1441553825900002</c:v>
                </c:pt>
                <c:pt idx="32798">
                  <c:v>6.1220946194800003</c:v>
                </c:pt>
                <c:pt idx="32799">
                  <c:v>6.0228479234899996</c:v>
                </c:pt>
                <c:pt idx="32800">
                  <c:v>6.1127184731200002</c:v>
                </c:pt>
                <c:pt idx="32801">
                  <c:v>6.7189843752599998</c:v>
                </c:pt>
                <c:pt idx="32802">
                  <c:v>6.8461702216000004</c:v>
                </c:pt>
                <c:pt idx="32803">
                  <c:v>5.2579541791700004</c:v>
                </c:pt>
                <c:pt idx="32804">
                  <c:v>3.4427876213199999</c:v>
                </c:pt>
                <c:pt idx="32805">
                  <c:v>2.7636944153699998</c:v>
                </c:pt>
                <c:pt idx="32806">
                  <c:v>2.59255590808</c:v>
                </c:pt>
                <c:pt idx="32807">
                  <c:v>2.7415169865100002</c:v>
                </c:pt>
                <c:pt idx="32808">
                  <c:v>2.5536391474500002</c:v>
                </c:pt>
                <c:pt idx="32809">
                  <c:v>2.5641364819799999</c:v>
                </c:pt>
                <c:pt idx="32810">
                  <c:v>2.54318033832</c:v>
                </c:pt>
                <c:pt idx="32811">
                  <c:v>2.77737310864</c:v>
                </c:pt>
                <c:pt idx="32812">
                  <c:v>2.74205875062</c:v>
                </c:pt>
                <c:pt idx="32813">
                  <c:v>3.1365782899600001</c:v>
                </c:pt>
                <c:pt idx="32814">
                  <c:v>3.1843856178599999</c:v>
                </c:pt>
                <c:pt idx="32815">
                  <c:v>3.4364732191799998</c:v>
                </c:pt>
                <c:pt idx="32816">
                  <c:v>3.7902760716900001</c:v>
                </c:pt>
                <c:pt idx="32817">
                  <c:v>3.97702764279</c:v>
                </c:pt>
                <c:pt idx="32818">
                  <c:v>4.20019305852</c:v>
                </c:pt>
                <c:pt idx="32819">
                  <c:v>4.1663590213499999</c:v>
                </c:pt>
                <c:pt idx="32820">
                  <c:v>4.1923774087399996</c:v>
                </c:pt>
                <c:pt idx="32821">
                  <c:v>4.3055305490900002</c:v>
                </c:pt>
                <c:pt idx="32822">
                  <c:v>4.1871071036799998</c:v>
                </c:pt>
                <c:pt idx="32823">
                  <c:v>3.9952687698</c:v>
                </c:pt>
                <c:pt idx="32824">
                  <c:v>3.8482184988400001</c:v>
                </c:pt>
                <c:pt idx="32825">
                  <c:v>3.73618165764</c:v>
                </c:pt>
                <c:pt idx="32826">
                  <c:v>3.7365424475600002</c:v>
                </c:pt>
                <c:pt idx="32827">
                  <c:v>3.8398347039599998</c:v>
                </c:pt>
                <c:pt idx="32828">
                  <c:v>3.5575650620800001</c:v>
                </c:pt>
                <c:pt idx="32829">
                  <c:v>3.2634512175400001</c:v>
                </c:pt>
                <c:pt idx="32830">
                  <c:v>2.8864532071200002</c:v>
                </c:pt>
                <c:pt idx="32831">
                  <c:v>3.1383085797799999</c:v>
                </c:pt>
                <c:pt idx="32832">
                  <c:v>3.0135596640000002</c:v>
                </c:pt>
                <c:pt idx="32833">
                  <c:v>3.2539063009400002</c:v>
                </c:pt>
                <c:pt idx="32834">
                  <c:v>3.2574180730100002</c:v>
                </c:pt>
                <c:pt idx="32835">
                  <c:v>3.52990653722</c:v>
                </c:pt>
                <c:pt idx="32836">
                  <c:v>3.39855419442</c:v>
                </c:pt>
                <c:pt idx="32837">
                  <c:v>3.6742624565800002</c:v>
                </c:pt>
                <c:pt idx="32838">
                  <c:v>3.7248613223999998</c:v>
                </c:pt>
                <c:pt idx="32839">
                  <c:v>3.5819384798799998</c:v>
                </c:pt>
                <c:pt idx="32840">
                  <c:v>3.7422699773999999</c:v>
                </c:pt>
                <c:pt idx="32841">
                  <c:v>4.0381057680100003</c:v>
                </c:pt>
                <c:pt idx="32842">
                  <c:v>4.2442461120899999</c:v>
                </c:pt>
                <c:pt idx="32843">
                  <c:v>4.3839108770199999</c:v>
                </c:pt>
                <c:pt idx="32844">
                  <c:v>4.3772040115599999</c:v>
                </c:pt>
                <c:pt idx="32845">
                  <c:v>4.3322470387600003</c:v>
                </c:pt>
                <c:pt idx="32846">
                  <c:v>4.3811947986300002</c:v>
                </c:pt>
                <c:pt idx="32847">
                  <c:v>4.3286150673700003</c:v>
                </c:pt>
                <c:pt idx="32848">
                  <c:v>4.35962656376</c:v>
                </c:pt>
                <c:pt idx="32849">
                  <c:v>4.41204706111</c:v>
                </c:pt>
                <c:pt idx="32850">
                  <c:v>4.2923844548699996</c:v>
                </c:pt>
                <c:pt idx="32851">
                  <c:v>4.05354572195</c:v>
                </c:pt>
                <c:pt idx="32852">
                  <c:v>3.7215383918399998</c:v>
                </c:pt>
                <c:pt idx="32853">
                  <c:v>3.5674636501000001</c:v>
                </c:pt>
                <c:pt idx="32854">
                  <c:v>3.5208689728400002</c:v>
                </c:pt>
                <c:pt idx="32855">
                  <c:v>3.3965711710300002</c:v>
                </c:pt>
                <c:pt idx="32856">
                  <c:v>2.8814483107900002</c:v>
                </c:pt>
                <c:pt idx="32857">
                  <c:v>3.0938799383600002</c:v>
                </c:pt>
                <c:pt idx="32858">
                  <c:v>3.4678723415900001</c:v>
                </c:pt>
                <c:pt idx="32859">
                  <c:v>3.9517372971300002</c:v>
                </c:pt>
                <c:pt idx="32860">
                  <c:v>3.44659317735</c:v>
                </c:pt>
                <c:pt idx="32861">
                  <c:v>3.5819159649299999</c:v>
                </c:pt>
                <c:pt idx="32862">
                  <c:v>3.72110127337</c:v>
                </c:pt>
                <c:pt idx="32863">
                  <c:v>3.7481744725900001</c:v>
                </c:pt>
                <c:pt idx="32864">
                  <c:v>3.8492745509500002</c:v>
                </c:pt>
                <c:pt idx="32865">
                  <c:v>4.0083739605400002</c:v>
                </c:pt>
                <c:pt idx="32866">
                  <c:v>4.1384437359200001</c:v>
                </c:pt>
                <c:pt idx="32867">
                  <c:v>4.2031738271799997</c:v>
                </c:pt>
                <c:pt idx="32868">
                  <c:v>4.2637824024100004</c:v>
                </c:pt>
                <c:pt idx="32869">
                  <c:v>4.3872915160700003</c:v>
                </c:pt>
                <c:pt idx="32870">
                  <c:v>4.5007387514400001</c:v>
                </c:pt>
                <c:pt idx="32871">
                  <c:v>4.4946931506499999</c:v>
                </c:pt>
                <c:pt idx="32872">
                  <c:v>4.5611236100700001</c:v>
                </c:pt>
                <c:pt idx="32873">
                  <c:v>4.5565272970199997</c:v>
                </c:pt>
                <c:pt idx="32874">
                  <c:v>4.46567707043</c:v>
                </c:pt>
                <c:pt idx="32875">
                  <c:v>4.4393761559999998</c:v>
                </c:pt>
                <c:pt idx="32876">
                  <c:v>3.9095053073499999</c:v>
                </c:pt>
                <c:pt idx="32877">
                  <c:v>3.17029116885</c:v>
                </c:pt>
                <c:pt idx="32878">
                  <c:v>2.3946264881800001</c:v>
                </c:pt>
                <c:pt idx="32879">
                  <c:v>2.1927686977900001</c:v>
                </c:pt>
                <c:pt idx="32880">
                  <c:v>2.1506479881299998</c:v>
                </c:pt>
                <c:pt idx="32881">
                  <c:v>2.2894465402900002</c:v>
                </c:pt>
                <c:pt idx="32882">
                  <c:v>2.2565661545700002</c:v>
                </c:pt>
                <c:pt idx="32883">
                  <c:v>2.3270556957099999</c:v>
                </c:pt>
                <c:pt idx="32884">
                  <c:v>2.6452618867800002</c:v>
                </c:pt>
                <c:pt idx="32885">
                  <c:v>3.0292389107100002</c:v>
                </c:pt>
                <c:pt idx="32886">
                  <c:v>2.9772076671100001</c:v>
                </c:pt>
                <c:pt idx="32887">
                  <c:v>3.0961968893299998</c:v>
                </c:pt>
                <c:pt idx="32888">
                  <c:v>3.1233464397100001</c:v>
                </c:pt>
                <c:pt idx="32889">
                  <c:v>3.01380058236</c:v>
                </c:pt>
                <c:pt idx="32890">
                  <c:v>3.2408894684299998</c:v>
                </c:pt>
                <c:pt idx="32891">
                  <c:v>3.3278370666499999</c:v>
                </c:pt>
                <c:pt idx="32892">
                  <c:v>3.0676415557899999</c:v>
                </c:pt>
                <c:pt idx="32893">
                  <c:v>3.0121518173699999</c:v>
                </c:pt>
                <c:pt idx="32894">
                  <c:v>3.0102466672100001</c:v>
                </c:pt>
                <c:pt idx="32895">
                  <c:v>2.9808511532100002</c:v>
                </c:pt>
                <c:pt idx="32896">
                  <c:v>3.0370916442200002</c:v>
                </c:pt>
                <c:pt idx="32897">
                  <c:v>3.1220468064600002</c:v>
                </c:pt>
                <c:pt idx="32898">
                  <c:v>3.21560767217</c:v>
                </c:pt>
                <c:pt idx="32899">
                  <c:v>3.3496342863500002</c:v>
                </c:pt>
                <c:pt idx="32900">
                  <c:v>3.4470228704800001</c:v>
                </c:pt>
                <c:pt idx="32901">
                  <c:v>3.5688978087800001</c:v>
                </c:pt>
                <c:pt idx="32902">
                  <c:v>3.6333450374499998</c:v>
                </c:pt>
                <c:pt idx="32903">
                  <c:v>3.48231169589</c:v>
                </c:pt>
                <c:pt idx="32904">
                  <c:v>3.3758190637199998</c:v>
                </c:pt>
                <c:pt idx="32905">
                  <c:v>3.2497187506</c:v>
                </c:pt>
                <c:pt idx="32906">
                  <c:v>3.3187228050900002</c:v>
                </c:pt>
                <c:pt idx="32907">
                  <c:v>3.6331598914400001</c:v>
                </c:pt>
                <c:pt idx="32908">
                  <c:v>3.90747905411</c:v>
                </c:pt>
                <c:pt idx="32909">
                  <c:v>4.3146772008600003</c:v>
                </c:pt>
                <c:pt idx="32910">
                  <c:v>4.7014955514199999</c:v>
                </c:pt>
                <c:pt idx="32911">
                  <c:v>5.0359185631700001</c:v>
                </c:pt>
                <c:pt idx="32912">
                  <c:v>5.1461292148700002</c:v>
                </c:pt>
                <c:pt idx="32913">
                  <c:v>5.2450025911799996</c:v>
                </c:pt>
                <c:pt idx="32914">
                  <c:v>5.2706846384399997</c:v>
                </c:pt>
                <c:pt idx="32915">
                  <c:v>5.37325164696</c:v>
                </c:pt>
                <c:pt idx="32916">
                  <c:v>5.5600323867099997</c:v>
                </c:pt>
                <c:pt idx="32917">
                  <c:v>5.83588656474</c:v>
                </c:pt>
                <c:pt idx="32918">
                  <c:v>5.81973495013</c:v>
                </c:pt>
                <c:pt idx="32919">
                  <c:v>5.8692483471800001</c:v>
                </c:pt>
                <c:pt idx="32920">
                  <c:v>5.80565897377</c:v>
                </c:pt>
                <c:pt idx="32921">
                  <c:v>5.6477139996699997</c:v>
                </c:pt>
                <c:pt idx="32922">
                  <c:v>5.5830992216300004</c:v>
                </c:pt>
                <c:pt idx="32923">
                  <c:v>5.3815373483900002</c:v>
                </c:pt>
                <c:pt idx="32924">
                  <c:v>5.0960544571100002</c:v>
                </c:pt>
                <c:pt idx="32925">
                  <c:v>5.1593527951100002</c:v>
                </c:pt>
                <c:pt idx="32926">
                  <c:v>5.6014511887299996</c:v>
                </c:pt>
                <c:pt idx="32927">
                  <c:v>5.5760191494100004</c:v>
                </c:pt>
                <c:pt idx="32928">
                  <c:v>5.3267898349799996</c:v>
                </c:pt>
                <c:pt idx="32929">
                  <c:v>5.2183393853900002</c:v>
                </c:pt>
                <c:pt idx="32930">
                  <c:v>5.2442962139600002</c:v>
                </c:pt>
                <c:pt idx="32931">
                  <c:v>5.3208707280300001</c:v>
                </c:pt>
                <c:pt idx="32932">
                  <c:v>4.6529847596999998</c:v>
                </c:pt>
                <c:pt idx="32933">
                  <c:v>4.2643503298300001</c:v>
                </c:pt>
                <c:pt idx="32934">
                  <c:v>4.34948871913</c:v>
                </c:pt>
                <c:pt idx="32935">
                  <c:v>4.1028418455100004</c:v>
                </c:pt>
                <c:pt idx="32936">
                  <c:v>3.88270800481</c:v>
                </c:pt>
                <c:pt idx="32937">
                  <c:v>4.1927953773900004</c:v>
                </c:pt>
                <c:pt idx="32938">
                  <c:v>4.1112783874799996</c:v>
                </c:pt>
                <c:pt idx="32939">
                  <c:v>4.0394851097000002</c:v>
                </c:pt>
                <c:pt idx="32940">
                  <c:v>4.1499146015399999</c:v>
                </c:pt>
                <c:pt idx="32941">
                  <c:v>4.2416211197200004</c:v>
                </c:pt>
                <c:pt idx="32942">
                  <c:v>4.3055522377799997</c:v>
                </c:pt>
                <c:pt idx="32943">
                  <c:v>4.3646588121500001</c:v>
                </c:pt>
                <c:pt idx="32944">
                  <c:v>4.3289072612700004</c:v>
                </c:pt>
                <c:pt idx="32945">
                  <c:v>4.2277842724900001</c:v>
                </c:pt>
                <c:pt idx="32946">
                  <c:v>3.7920294228400002</c:v>
                </c:pt>
                <c:pt idx="32947">
                  <c:v>3.5209680407100001</c:v>
                </c:pt>
                <c:pt idx="32948">
                  <c:v>2.7552559188600001</c:v>
                </c:pt>
                <c:pt idx="32949">
                  <c:v>1.38543697517</c:v>
                </c:pt>
                <c:pt idx="32950">
                  <c:v>0.73833485661800002</c:v>
                </c:pt>
                <c:pt idx="32951">
                  <c:v>0.404919983436</c:v>
                </c:pt>
                <c:pt idx="32952" formatCode="0.00E+00">
                  <c:v>-5.2064756629200003E-5</c:v>
                </c:pt>
                <c:pt idx="32953">
                  <c:v>6.77183014237E-2</c:v>
                </c:pt>
                <c:pt idx="32954">
                  <c:v>0.39837268100700002</c:v>
                </c:pt>
                <c:pt idx="32955">
                  <c:v>1.0823596580299999</c:v>
                </c:pt>
                <c:pt idx="32956">
                  <c:v>1.7520799759400001</c:v>
                </c:pt>
                <c:pt idx="32957">
                  <c:v>2.2034620416399999</c:v>
                </c:pt>
                <c:pt idx="32958">
                  <c:v>2.6834164203999999</c:v>
                </c:pt>
                <c:pt idx="32959">
                  <c:v>3.0608453283100001</c:v>
                </c:pt>
                <c:pt idx="32960">
                  <c:v>3.3285296628099998</c:v>
                </c:pt>
                <c:pt idx="32961">
                  <c:v>3.4933968067599999</c:v>
                </c:pt>
                <c:pt idx="32962">
                  <c:v>3.6281064931100002</c:v>
                </c:pt>
                <c:pt idx="32963">
                  <c:v>3.7427995652899999</c:v>
                </c:pt>
                <c:pt idx="32964">
                  <c:v>3.7602519008800002</c:v>
                </c:pt>
                <c:pt idx="32965">
                  <c:v>4.1560081426400002</c:v>
                </c:pt>
                <c:pt idx="32966">
                  <c:v>4.5466540786399996</c:v>
                </c:pt>
                <c:pt idx="32967">
                  <c:v>4.6117314450700002</c:v>
                </c:pt>
                <c:pt idx="32968">
                  <c:v>4.9800963101300004</c:v>
                </c:pt>
                <c:pt idx="32969">
                  <c:v>5.4371765404700003</c:v>
                </c:pt>
                <c:pt idx="32970">
                  <c:v>6.3686797533200004</c:v>
                </c:pt>
                <c:pt idx="32971">
                  <c:v>6.84895993665</c:v>
                </c:pt>
                <c:pt idx="32972">
                  <c:v>7.4385688802000001</c:v>
                </c:pt>
                <c:pt idx="32973">
                  <c:v>7.7887005085699998</c:v>
                </c:pt>
                <c:pt idx="32974">
                  <c:v>8.2346505718399996</c:v>
                </c:pt>
                <c:pt idx="32975">
                  <c:v>8.4016054739299992</c:v>
                </c:pt>
                <c:pt idx="32976">
                  <c:v>8.4348689428700006</c:v>
                </c:pt>
                <c:pt idx="32977">
                  <c:v>8.3835685373000004</c:v>
                </c:pt>
                <c:pt idx="32978">
                  <c:v>7.4028302128799996</c:v>
                </c:pt>
                <c:pt idx="32979">
                  <c:v>7.0628621458299996</c:v>
                </c:pt>
                <c:pt idx="32980">
                  <c:v>7.1808655145099998</c:v>
                </c:pt>
                <c:pt idx="32981">
                  <c:v>7.2952240022900003</c:v>
                </c:pt>
                <c:pt idx="32982">
                  <c:v>7.1630646112200003</c:v>
                </c:pt>
                <c:pt idx="32983">
                  <c:v>6.9764802668300003</c:v>
                </c:pt>
                <c:pt idx="32984">
                  <c:v>6.8327523722399999</c:v>
                </c:pt>
                <c:pt idx="32985">
                  <c:v>6.8549715606600001</c:v>
                </c:pt>
                <c:pt idx="32986">
                  <c:v>7.7217668488399998</c:v>
                </c:pt>
                <c:pt idx="32987">
                  <c:v>8.0391760679100006</c:v>
                </c:pt>
                <c:pt idx="32988">
                  <c:v>7.64309764335</c:v>
                </c:pt>
                <c:pt idx="32989">
                  <c:v>7.8608830217000003</c:v>
                </c:pt>
                <c:pt idx="32990">
                  <c:v>7.7850672901499998</c:v>
                </c:pt>
                <c:pt idx="32991">
                  <c:v>7.6703127648200002</c:v>
                </c:pt>
                <c:pt idx="32992">
                  <c:v>7.5321000050000002</c:v>
                </c:pt>
                <c:pt idx="32993">
                  <c:v>7.6704333763000001</c:v>
                </c:pt>
                <c:pt idx="32994">
                  <c:v>7.59330726482</c:v>
                </c:pt>
                <c:pt idx="32995">
                  <c:v>7.4511084669600001</c:v>
                </c:pt>
                <c:pt idx="32996">
                  <c:v>7.2302892413500004</c:v>
                </c:pt>
                <c:pt idx="32997">
                  <c:v>7.1653373992100002</c:v>
                </c:pt>
                <c:pt idx="32998">
                  <c:v>7.0967750018900002</c:v>
                </c:pt>
                <c:pt idx="32999">
                  <c:v>7.1319399618799997</c:v>
                </c:pt>
                <c:pt idx="33000">
                  <c:v>7.2183944800399997</c:v>
                </c:pt>
                <c:pt idx="33001">
                  <c:v>7.2916991901100001</c:v>
                </c:pt>
                <c:pt idx="33002">
                  <c:v>7.2653044658599999</c:v>
                </c:pt>
                <c:pt idx="33003">
                  <c:v>7.4583296832499997</c:v>
                </c:pt>
                <c:pt idx="33004">
                  <c:v>7.7252099525000002</c:v>
                </c:pt>
                <c:pt idx="33005">
                  <c:v>8.0467544421399992</c:v>
                </c:pt>
                <c:pt idx="33006">
                  <c:v>8.3341536052599992</c:v>
                </c:pt>
                <c:pt idx="33007">
                  <c:v>8.6023081801999997</c:v>
                </c:pt>
                <c:pt idx="33008">
                  <c:v>8.7493878362699995</c:v>
                </c:pt>
                <c:pt idx="33009">
                  <c:v>8.8783150385800003</c:v>
                </c:pt>
                <c:pt idx="33010">
                  <c:v>8.8831484685900008</c:v>
                </c:pt>
                <c:pt idx="33011">
                  <c:v>8.8538681169599993</c:v>
                </c:pt>
                <c:pt idx="33012">
                  <c:v>8.8663861063699994</c:v>
                </c:pt>
                <c:pt idx="33013">
                  <c:v>8.7581022194300004</c:v>
                </c:pt>
                <c:pt idx="33014">
                  <c:v>8.7636949883199993</c:v>
                </c:pt>
                <c:pt idx="33015">
                  <c:v>9.0111515370999999</c:v>
                </c:pt>
                <c:pt idx="33016">
                  <c:v>9.2218538076000005</c:v>
                </c:pt>
                <c:pt idx="33017">
                  <c:v>9.3424416081399997</c:v>
                </c:pt>
                <c:pt idx="33018">
                  <c:v>9.1433374298299999</c:v>
                </c:pt>
                <c:pt idx="33019">
                  <c:v>9.0668904248899995</c:v>
                </c:pt>
                <c:pt idx="33020">
                  <c:v>8.9332243603899997</c:v>
                </c:pt>
                <c:pt idx="33021">
                  <c:v>8.3205048386999998</c:v>
                </c:pt>
                <c:pt idx="33022">
                  <c:v>8.2678482338600006</c:v>
                </c:pt>
                <c:pt idx="33023">
                  <c:v>8.4096670861600007</c:v>
                </c:pt>
                <c:pt idx="33024">
                  <c:v>8.2331124637300004</c:v>
                </c:pt>
                <c:pt idx="33025">
                  <c:v>8.1915361432299996</c:v>
                </c:pt>
                <c:pt idx="33026">
                  <c:v>8.2055025537299997</c:v>
                </c:pt>
                <c:pt idx="33027">
                  <c:v>9.0246020154999993</c:v>
                </c:pt>
                <c:pt idx="33028">
                  <c:v>9.7744101111399999</c:v>
                </c:pt>
                <c:pt idx="33029">
                  <c:v>10.1345976997</c:v>
                </c:pt>
                <c:pt idx="33030">
                  <c:v>10.4494638396</c:v>
                </c:pt>
                <c:pt idx="33031">
                  <c:v>10.453442307</c:v>
                </c:pt>
                <c:pt idx="33032">
                  <c:v>10.3796354512</c:v>
                </c:pt>
                <c:pt idx="33033">
                  <c:v>10.3041437048</c:v>
                </c:pt>
                <c:pt idx="33034">
                  <c:v>10.3263397613</c:v>
                </c:pt>
                <c:pt idx="33035">
                  <c:v>10.2902520401</c:v>
                </c:pt>
                <c:pt idx="33036">
                  <c:v>9.6269424823099996</c:v>
                </c:pt>
                <c:pt idx="33037">
                  <c:v>8.72772943917</c:v>
                </c:pt>
                <c:pt idx="33038">
                  <c:v>8.0822391309599997</c:v>
                </c:pt>
                <c:pt idx="33039">
                  <c:v>7.5499035574200004</c:v>
                </c:pt>
                <c:pt idx="33040">
                  <c:v>7.0379783088399996</c:v>
                </c:pt>
                <c:pt idx="33041">
                  <c:v>6.8744136146899999</c:v>
                </c:pt>
                <c:pt idx="33042">
                  <c:v>6.6966939276600002</c:v>
                </c:pt>
                <c:pt idx="33043">
                  <c:v>6.3687857647000001</c:v>
                </c:pt>
                <c:pt idx="33044">
                  <c:v>6.0987933608300002</c:v>
                </c:pt>
                <c:pt idx="33045">
                  <c:v>5.7194875813300001</c:v>
                </c:pt>
                <c:pt idx="33046">
                  <c:v>5.4452475152300002</c:v>
                </c:pt>
                <c:pt idx="33047">
                  <c:v>5.3104904142900002</c:v>
                </c:pt>
                <c:pt idx="33048">
                  <c:v>5.6088640191300003</c:v>
                </c:pt>
                <c:pt idx="33049">
                  <c:v>6.1609872652500002</c:v>
                </c:pt>
                <c:pt idx="33050">
                  <c:v>6.5021856508500004</c:v>
                </c:pt>
                <c:pt idx="33051">
                  <c:v>6.4568126394999998</c:v>
                </c:pt>
                <c:pt idx="33052">
                  <c:v>6.19226102879</c:v>
                </c:pt>
                <c:pt idx="33053">
                  <c:v>6.2090931819800002</c:v>
                </c:pt>
                <c:pt idx="33054">
                  <c:v>6.3283445837599999</c:v>
                </c:pt>
                <c:pt idx="33055">
                  <c:v>6.4544114380300002</c:v>
                </c:pt>
                <c:pt idx="33056">
                  <c:v>6.5880910899499998</c:v>
                </c:pt>
                <c:pt idx="33057">
                  <c:v>6.7737805438400001</c:v>
                </c:pt>
                <c:pt idx="33058">
                  <c:v>7.1076909871099998</c:v>
                </c:pt>
                <c:pt idx="33059">
                  <c:v>7.4178763391600002</c:v>
                </c:pt>
                <c:pt idx="33060">
                  <c:v>7.53259408073</c:v>
                </c:pt>
                <c:pt idx="33061">
                  <c:v>7.7283955508000002</c:v>
                </c:pt>
                <c:pt idx="33062">
                  <c:v>7.8599325525100001</c:v>
                </c:pt>
                <c:pt idx="33063">
                  <c:v>7.9460802087699998</c:v>
                </c:pt>
                <c:pt idx="33064">
                  <c:v>7.94389383665</c:v>
                </c:pt>
                <c:pt idx="33065">
                  <c:v>7.7839632495300002</c:v>
                </c:pt>
                <c:pt idx="33066">
                  <c:v>7.6850806277599997</c:v>
                </c:pt>
                <c:pt idx="33067">
                  <c:v>7.4742274962300002</c:v>
                </c:pt>
                <c:pt idx="33068">
                  <c:v>6.9656232520300003</c:v>
                </c:pt>
                <c:pt idx="33069">
                  <c:v>6.2264344516200003</c:v>
                </c:pt>
                <c:pt idx="33070">
                  <c:v>5.7719231852100004</c:v>
                </c:pt>
                <c:pt idx="33071">
                  <c:v>5.3271619341200003</c:v>
                </c:pt>
                <c:pt idx="33072">
                  <c:v>5.2243134361000001</c:v>
                </c:pt>
                <c:pt idx="33073">
                  <c:v>5.8110086706899997</c:v>
                </c:pt>
                <c:pt idx="33074">
                  <c:v>6.8663630819300003</c:v>
                </c:pt>
                <c:pt idx="33075">
                  <c:v>7.1842484200800003</c:v>
                </c:pt>
                <c:pt idx="33076">
                  <c:v>7.5396228444400002</c:v>
                </c:pt>
                <c:pt idx="33077">
                  <c:v>8.0107659204800008</c:v>
                </c:pt>
                <c:pt idx="33078">
                  <c:v>8.4897156050000007</c:v>
                </c:pt>
                <c:pt idx="33079">
                  <c:v>8.8814515044199993</c:v>
                </c:pt>
                <c:pt idx="33080">
                  <c:v>9.1722100546099998</c:v>
                </c:pt>
                <c:pt idx="33081">
                  <c:v>9.3912705387899997</c:v>
                </c:pt>
                <c:pt idx="33082">
                  <c:v>9.5291068191200008</c:v>
                </c:pt>
                <c:pt idx="33083">
                  <c:v>9.5944534602899996</c:v>
                </c:pt>
                <c:pt idx="33084">
                  <c:v>9.7842274739700006</c:v>
                </c:pt>
                <c:pt idx="33085">
                  <c:v>9.7077348580099994</c:v>
                </c:pt>
                <c:pt idx="33086">
                  <c:v>9.7490567380400002</c:v>
                </c:pt>
                <c:pt idx="33087">
                  <c:v>9.7112911236800006</c:v>
                </c:pt>
                <c:pt idx="33088">
                  <c:v>9.7089403909200005</c:v>
                </c:pt>
                <c:pt idx="33089">
                  <c:v>9.6922286480899995</c:v>
                </c:pt>
                <c:pt idx="33090">
                  <c:v>9.6713820153499999</c:v>
                </c:pt>
                <c:pt idx="33091">
                  <c:v>10.1314932275</c:v>
                </c:pt>
                <c:pt idx="33092">
                  <c:v>10.13906465</c:v>
                </c:pt>
                <c:pt idx="33093">
                  <c:v>9.37231597253</c:v>
                </c:pt>
                <c:pt idx="33094">
                  <c:v>7.8923642372599998</c:v>
                </c:pt>
                <c:pt idx="33095">
                  <c:v>7.4914319399</c:v>
                </c:pt>
                <c:pt idx="33096">
                  <c:v>7.6438532437899998</c:v>
                </c:pt>
                <c:pt idx="33097">
                  <c:v>7.5146256832600002</c:v>
                </c:pt>
                <c:pt idx="33098">
                  <c:v>7.3968149427499998</c:v>
                </c:pt>
                <c:pt idx="33099">
                  <c:v>6.9953545463999998</c:v>
                </c:pt>
                <c:pt idx="33100">
                  <c:v>6.6577217967599998</c:v>
                </c:pt>
                <c:pt idx="33101">
                  <c:v>5.7332869730200002</c:v>
                </c:pt>
                <c:pt idx="33102">
                  <c:v>4.9308836895799999</c:v>
                </c:pt>
                <c:pt idx="33103">
                  <c:v>4.5019305130999996</c:v>
                </c:pt>
                <c:pt idx="33104">
                  <c:v>4.4145604339100002</c:v>
                </c:pt>
                <c:pt idx="33105">
                  <c:v>4.4783743182300002</c:v>
                </c:pt>
                <c:pt idx="33106">
                  <c:v>4.5938144093200002</c:v>
                </c:pt>
                <c:pt idx="33107">
                  <c:v>4.6732700667699998</c:v>
                </c:pt>
                <c:pt idx="33108">
                  <c:v>4.7573362585799996</c:v>
                </c:pt>
                <c:pt idx="33109">
                  <c:v>4.8321708783300004</c:v>
                </c:pt>
                <c:pt idx="33110">
                  <c:v>4.7139755716799998</c:v>
                </c:pt>
                <c:pt idx="33111">
                  <c:v>4.7776411585099998</c:v>
                </c:pt>
                <c:pt idx="33112">
                  <c:v>4.8398824400800002</c:v>
                </c:pt>
                <c:pt idx="33113">
                  <c:v>5.04533207381</c:v>
                </c:pt>
                <c:pt idx="33114">
                  <c:v>5.3304278581200002</c:v>
                </c:pt>
                <c:pt idx="33115">
                  <c:v>5.4663978471299997</c:v>
                </c:pt>
                <c:pt idx="33116">
                  <c:v>5.8402262067299997</c:v>
                </c:pt>
                <c:pt idx="33117">
                  <c:v>5.6052429410100002</c:v>
                </c:pt>
                <c:pt idx="33118">
                  <c:v>5.0382483175799999</c:v>
                </c:pt>
                <c:pt idx="33119">
                  <c:v>4.29088494336</c:v>
                </c:pt>
                <c:pt idx="33120">
                  <c:v>3.7487469776600002</c:v>
                </c:pt>
                <c:pt idx="33121">
                  <c:v>4.0733936975400002</c:v>
                </c:pt>
                <c:pt idx="33122">
                  <c:v>4.1929101496000003</c:v>
                </c:pt>
                <c:pt idx="33123">
                  <c:v>4.3110584762000004</c:v>
                </c:pt>
                <c:pt idx="33124">
                  <c:v>4.5120024644400001</c:v>
                </c:pt>
                <c:pt idx="33125">
                  <c:v>4.6994809967400002</c:v>
                </c:pt>
                <c:pt idx="33126">
                  <c:v>4.7628163949099998</c:v>
                </c:pt>
                <c:pt idx="33127">
                  <c:v>4.7706934072899996</c:v>
                </c:pt>
                <c:pt idx="33128">
                  <c:v>5.0050028193499996</c:v>
                </c:pt>
                <c:pt idx="33129">
                  <c:v>5.3099637444900001</c:v>
                </c:pt>
                <c:pt idx="33130">
                  <c:v>5.7689078417399999</c:v>
                </c:pt>
                <c:pt idx="33131">
                  <c:v>6.0027198757300004</c:v>
                </c:pt>
                <c:pt idx="33132">
                  <c:v>6.2988375189100001</c:v>
                </c:pt>
                <c:pt idx="33133">
                  <c:v>6.2143505210800001</c:v>
                </c:pt>
                <c:pt idx="33134">
                  <c:v>6.0990905134200002</c:v>
                </c:pt>
                <c:pt idx="33135">
                  <c:v>6.3384448886999998</c:v>
                </c:pt>
                <c:pt idx="33136">
                  <c:v>6.6051668782200004</c:v>
                </c:pt>
                <c:pt idx="33137">
                  <c:v>7.1014970988800004</c:v>
                </c:pt>
                <c:pt idx="33138">
                  <c:v>7.7778145921900004</c:v>
                </c:pt>
                <c:pt idx="33139">
                  <c:v>7.51628012827</c:v>
                </c:pt>
                <c:pt idx="33140">
                  <c:v>6.4255809512799997</c:v>
                </c:pt>
                <c:pt idx="33141">
                  <c:v>5.4816315618699996</c:v>
                </c:pt>
                <c:pt idx="33142">
                  <c:v>5.3914519183599996</c:v>
                </c:pt>
                <c:pt idx="33143">
                  <c:v>6.0213966816499997</c:v>
                </c:pt>
                <c:pt idx="33144">
                  <c:v>6.2483258244800002</c:v>
                </c:pt>
                <c:pt idx="33145">
                  <c:v>6.3090584539599996</c:v>
                </c:pt>
                <c:pt idx="33146">
                  <c:v>6.3903533292899999</c:v>
                </c:pt>
                <c:pt idx="33147">
                  <c:v>6.4782940624399998</c:v>
                </c:pt>
                <c:pt idx="33148">
                  <c:v>6.0348142203500004</c:v>
                </c:pt>
                <c:pt idx="33149">
                  <c:v>5.1301475491400002</c:v>
                </c:pt>
                <c:pt idx="33150">
                  <c:v>5.2548371663699998</c:v>
                </c:pt>
                <c:pt idx="33151">
                  <c:v>5.4463768263899999</c:v>
                </c:pt>
                <c:pt idx="33152">
                  <c:v>5.7197406529099997</c:v>
                </c:pt>
                <c:pt idx="33153">
                  <c:v>5.9532635416700002</c:v>
                </c:pt>
                <c:pt idx="33154">
                  <c:v>5.6507927699899998</c:v>
                </c:pt>
                <c:pt idx="33155">
                  <c:v>5.1647060262400002</c:v>
                </c:pt>
                <c:pt idx="33156">
                  <c:v>4.8068873465699999</c:v>
                </c:pt>
                <c:pt idx="33157">
                  <c:v>4.3745072188399998</c:v>
                </c:pt>
                <c:pt idx="33158">
                  <c:v>3.80489923875</c:v>
                </c:pt>
                <c:pt idx="33159">
                  <c:v>3.5585282727599998</c:v>
                </c:pt>
                <c:pt idx="33160">
                  <c:v>3.37152993113</c:v>
                </c:pt>
                <c:pt idx="33161">
                  <c:v>3.34674691254</c:v>
                </c:pt>
                <c:pt idx="33162">
                  <c:v>3.1524167197700002</c:v>
                </c:pt>
                <c:pt idx="33163">
                  <c:v>3.2700330053400002</c:v>
                </c:pt>
                <c:pt idx="33164">
                  <c:v>3.25806824476</c:v>
                </c:pt>
                <c:pt idx="33165">
                  <c:v>3.31422740488</c:v>
                </c:pt>
                <c:pt idx="33166">
                  <c:v>3.5237168060799999</c:v>
                </c:pt>
                <c:pt idx="33167">
                  <c:v>3.6035184176100001</c:v>
                </c:pt>
                <c:pt idx="33168">
                  <c:v>3.7281261879900001</c:v>
                </c:pt>
                <c:pt idx="33169">
                  <c:v>3.9393017961600001</c:v>
                </c:pt>
                <c:pt idx="33170">
                  <c:v>4.1529422029200003</c:v>
                </c:pt>
                <c:pt idx="33171">
                  <c:v>4.5344464159599998</c:v>
                </c:pt>
                <c:pt idx="33172">
                  <c:v>4.8030536350000004</c:v>
                </c:pt>
                <c:pt idx="33173">
                  <c:v>4.9041910616599997</c:v>
                </c:pt>
                <c:pt idx="33174">
                  <c:v>4.7108546224000003</c:v>
                </c:pt>
                <c:pt idx="33175">
                  <c:v>4.4656853435399997</c:v>
                </c:pt>
                <c:pt idx="33176">
                  <c:v>4.54755185508</c:v>
                </c:pt>
                <c:pt idx="33177">
                  <c:v>4.7530634379899999</c:v>
                </c:pt>
                <c:pt idx="33178">
                  <c:v>5.0391500231600004</c:v>
                </c:pt>
                <c:pt idx="33179">
                  <c:v>5.4848029871700001</c:v>
                </c:pt>
                <c:pt idx="33180">
                  <c:v>5.8850326427299997</c:v>
                </c:pt>
                <c:pt idx="33181">
                  <c:v>6.2787000941800004</c:v>
                </c:pt>
                <c:pt idx="33182">
                  <c:v>6.6229475027799998</c:v>
                </c:pt>
                <c:pt idx="33183">
                  <c:v>6.7310163658900004</c:v>
                </c:pt>
                <c:pt idx="33184">
                  <c:v>6.5408294839499996</c:v>
                </c:pt>
                <c:pt idx="33185">
                  <c:v>6.8440183492699997</c:v>
                </c:pt>
                <c:pt idx="33186">
                  <c:v>6.7360631053200004</c:v>
                </c:pt>
                <c:pt idx="33187">
                  <c:v>6.3658125053800001</c:v>
                </c:pt>
                <c:pt idx="33188">
                  <c:v>6.5632871744100001</c:v>
                </c:pt>
                <c:pt idx="33189">
                  <c:v>6.8803393332900002</c:v>
                </c:pt>
                <c:pt idx="33190">
                  <c:v>7.2982146910500001</c:v>
                </c:pt>
                <c:pt idx="33191">
                  <c:v>7.4030942277599996</c:v>
                </c:pt>
                <c:pt idx="33192">
                  <c:v>7.0969033793399996</c:v>
                </c:pt>
                <c:pt idx="33193">
                  <c:v>6.8462311001899998</c:v>
                </c:pt>
                <c:pt idx="33194">
                  <c:v>6.8309964878800002</c:v>
                </c:pt>
                <c:pt idx="33195">
                  <c:v>6.9626679641300004</c:v>
                </c:pt>
                <c:pt idx="33196">
                  <c:v>7.0859041287900002</c:v>
                </c:pt>
                <c:pt idx="33197">
                  <c:v>6.9922432684000002</c:v>
                </c:pt>
                <c:pt idx="33198">
                  <c:v>7.0162365512099996</c:v>
                </c:pt>
                <c:pt idx="33199">
                  <c:v>7.0238163497899997</c:v>
                </c:pt>
                <c:pt idx="33200">
                  <c:v>6.8670882426000004</c:v>
                </c:pt>
                <c:pt idx="33201">
                  <c:v>6.9146378936300001</c:v>
                </c:pt>
                <c:pt idx="33202">
                  <c:v>7.3963864211399999</c:v>
                </c:pt>
                <c:pt idx="33203">
                  <c:v>7.4833857882799997</c:v>
                </c:pt>
                <c:pt idx="33204">
                  <c:v>6.9408695684700001</c:v>
                </c:pt>
                <c:pt idx="33205">
                  <c:v>7.0163777548499997</c:v>
                </c:pt>
                <c:pt idx="33206">
                  <c:v>7.0770476160299998</c:v>
                </c:pt>
                <c:pt idx="33207">
                  <c:v>6.8187509944600002</c:v>
                </c:pt>
                <c:pt idx="33208">
                  <c:v>5.9447534774499999</c:v>
                </c:pt>
                <c:pt idx="33209">
                  <c:v>5.5761693347600003</c:v>
                </c:pt>
                <c:pt idx="33210">
                  <c:v>4.8406587999999999</c:v>
                </c:pt>
                <c:pt idx="33211">
                  <c:v>4.1097244527000001</c:v>
                </c:pt>
                <c:pt idx="33212">
                  <c:v>3.4753767718100002</c:v>
                </c:pt>
                <c:pt idx="33213">
                  <c:v>3.1099082829700002</c:v>
                </c:pt>
                <c:pt idx="33214">
                  <c:v>2.6287385832600001</c:v>
                </c:pt>
                <c:pt idx="33215">
                  <c:v>2.1904844413200002</c:v>
                </c:pt>
                <c:pt idx="33216">
                  <c:v>1.8200638448199999</c:v>
                </c:pt>
                <c:pt idx="33217">
                  <c:v>1.8843666409399999</c:v>
                </c:pt>
                <c:pt idx="33218">
                  <c:v>1.9433084548099999</c:v>
                </c:pt>
                <c:pt idx="33219">
                  <c:v>2.0471637332200001</c:v>
                </c:pt>
                <c:pt idx="33220">
                  <c:v>2.2888661271499999</c:v>
                </c:pt>
                <c:pt idx="33221">
                  <c:v>2.4678727274100001</c:v>
                </c:pt>
                <c:pt idx="33222">
                  <c:v>2.5879086763800001</c:v>
                </c:pt>
                <c:pt idx="33223">
                  <c:v>2.7067805860199998</c:v>
                </c:pt>
                <c:pt idx="33224">
                  <c:v>2.81171024006</c:v>
                </c:pt>
                <c:pt idx="33225">
                  <c:v>2.9851214482300001</c:v>
                </c:pt>
                <c:pt idx="33226">
                  <c:v>3.2409533318600001</c:v>
                </c:pt>
                <c:pt idx="33227">
                  <c:v>3.1900496245099998</c:v>
                </c:pt>
                <c:pt idx="33228">
                  <c:v>3.2300772109699998</c:v>
                </c:pt>
                <c:pt idx="33229">
                  <c:v>3.0706896235199999</c:v>
                </c:pt>
                <c:pt idx="33230">
                  <c:v>3.1119386125399999</c:v>
                </c:pt>
                <c:pt idx="33231">
                  <c:v>3.2485373927899999</c:v>
                </c:pt>
                <c:pt idx="33232">
                  <c:v>3.1094389261200002</c:v>
                </c:pt>
                <c:pt idx="33233">
                  <c:v>3.20094940731</c:v>
                </c:pt>
                <c:pt idx="33234">
                  <c:v>3.2166320286299999</c:v>
                </c:pt>
                <c:pt idx="33235">
                  <c:v>3.2702064107900002</c:v>
                </c:pt>
                <c:pt idx="33236">
                  <c:v>3.1235480709300001</c:v>
                </c:pt>
                <c:pt idx="33237">
                  <c:v>2.7110440276899999</c:v>
                </c:pt>
                <c:pt idx="33238">
                  <c:v>2.54056479157</c:v>
                </c:pt>
                <c:pt idx="33239">
                  <c:v>2.7198019342099999</c:v>
                </c:pt>
                <c:pt idx="33240">
                  <c:v>2.9076958933500001</c:v>
                </c:pt>
                <c:pt idx="33241">
                  <c:v>3.1467737877999999</c:v>
                </c:pt>
                <c:pt idx="33242">
                  <c:v>3.7970692287499999</c:v>
                </c:pt>
                <c:pt idx="33243">
                  <c:v>5.1279607048500004</c:v>
                </c:pt>
                <c:pt idx="33244">
                  <c:v>5.5027540718500001</c:v>
                </c:pt>
                <c:pt idx="33245">
                  <c:v>5.6683645879100002</c:v>
                </c:pt>
                <c:pt idx="33246">
                  <c:v>5.66188382149</c:v>
                </c:pt>
                <c:pt idx="33247">
                  <c:v>5.9005221160300003</c:v>
                </c:pt>
                <c:pt idx="33248">
                  <c:v>6.2654934822300001</c:v>
                </c:pt>
                <c:pt idx="33249">
                  <c:v>6.7254456795999999</c:v>
                </c:pt>
                <c:pt idx="33250">
                  <c:v>7.2894315035500004</c:v>
                </c:pt>
                <c:pt idx="33251">
                  <c:v>7.3779495871599998</c:v>
                </c:pt>
                <c:pt idx="33252">
                  <c:v>7.0153785920400002</c:v>
                </c:pt>
                <c:pt idx="33253">
                  <c:v>6.96687625737</c:v>
                </c:pt>
                <c:pt idx="33254">
                  <c:v>6.9999918569500004</c:v>
                </c:pt>
                <c:pt idx="33255">
                  <c:v>6.8321694129499999</c:v>
                </c:pt>
                <c:pt idx="33256">
                  <c:v>6.1290716596900001</c:v>
                </c:pt>
                <c:pt idx="33257">
                  <c:v>5.86369766398</c:v>
                </c:pt>
                <c:pt idx="33258">
                  <c:v>5.7080902776200002</c:v>
                </c:pt>
                <c:pt idx="33259">
                  <c:v>5.7148826029000004</c:v>
                </c:pt>
                <c:pt idx="33260">
                  <c:v>6.2022189374899996</c:v>
                </c:pt>
                <c:pt idx="33261">
                  <c:v>6.7323086983699998</c:v>
                </c:pt>
                <c:pt idx="33262">
                  <c:v>6.9781969151899998</c:v>
                </c:pt>
                <c:pt idx="33263">
                  <c:v>6.6409720222999997</c:v>
                </c:pt>
                <c:pt idx="33264">
                  <c:v>5.3541290668299997</c:v>
                </c:pt>
                <c:pt idx="33265">
                  <c:v>4.7491186604499998</c:v>
                </c:pt>
                <c:pt idx="33266">
                  <c:v>4.6545347010300002</c:v>
                </c:pt>
                <c:pt idx="33267">
                  <c:v>4.4716301118299997</c:v>
                </c:pt>
                <c:pt idx="33268">
                  <c:v>4.1137499588399997</c:v>
                </c:pt>
                <c:pt idx="33269">
                  <c:v>3.7785204437500002</c:v>
                </c:pt>
                <c:pt idx="33270">
                  <c:v>3.3767135661599998</c:v>
                </c:pt>
                <c:pt idx="33271">
                  <c:v>3.1805412816600001</c:v>
                </c:pt>
                <c:pt idx="33272">
                  <c:v>3.0511652159099998</c:v>
                </c:pt>
                <c:pt idx="33273">
                  <c:v>2.9612221569099999</c:v>
                </c:pt>
                <c:pt idx="33274">
                  <c:v>2.9598893657300001</c:v>
                </c:pt>
                <c:pt idx="33275">
                  <c:v>2.9105175431300001</c:v>
                </c:pt>
                <c:pt idx="33276">
                  <c:v>3.0124293636099999</c:v>
                </c:pt>
                <c:pt idx="33277">
                  <c:v>3.2702850322899999</c:v>
                </c:pt>
                <c:pt idx="33278">
                  <c:v>3.5532363717700002</c:v>
                </c:pt>
                <c:pt idx="33279">
                  <c:v>3.6796689198000001</c:v>
                </c:pt>
                <c:pt idx="33280">
                  <c:v>3.7228511738600001</c:v>
                </c:pt>
                <c:pt idx="33281">
                  <c:v>3.77511714121</c:v>
                </c:pt>
                <c:pt idx="33282">
                  <c:v>3.8824873012599999</c:v>
                </c:pt>
                <c:pt idx="33283">
                  <c:v>3.8443062392999998</c:v>
                </c:pt>
                <c:pt idx="33284">
                  <c:v>3.5799274623900001</c:v>
                </c:pt>
                <c:pt idx="33285">
                  <c:v>3.2736060253299999</c:v>
                </c:pt>
                <c:pt idx="33286">
                  <c:v>2.4879131918200001</c:v>
                </c:pt>
                <c:pt idx="33287">
                  <c:v>2.0132340596499998</c:v>
                </c:pt>
                <c:pt idx="33288">
                  <c:v>3.17086487642</c:v>
                </c:pt>
                <c:pt idx="33289">
                  <c:v>3.7867545272099998</c:v>
                </c:pt>
                <c:pt idx="33290">
                  <c:v>3.7720579874400002</c:v>
                </c:pt>
                <c:pt idx="33291">
                  <c:v>3.8495616853199999</c:v>
                </c:pt>
                <c:pt idx="33292">
                  <c:v>3.3387221569499999</c:v>
                </c:pt>
                <c:pt idx="33293">
                  <c:v>3.0116355924799998</c:v>
                </c:pt>
                <c:pt idx="33294">
                  <c:v>3.0968010048600001</c:v>
                </c:pt>
                <c:pt idx="33295">
                  <c:v>3.5866188485200001</c:v>
                </c:pt>
                <c:pt idx="33296">
                  <c:v>3.4309731449699998</c:v>
                </c:pt>
                <c:pt idx="33297">
                  <c:v>3.4703115683200001</c:v>
                </c:pt>
                <c:pt idx="33298">
                  <c:v>3.5609360318099998</c:v>
                </c:pt>
                <c:pt idx="33299">
                  <c:v>3.5798701848199999</c:v>
                </c:pt>
                <c:pt idx="33300">
                  <c:v>3.5101890890499998</c:v>
                </c:pt>
                <c:pt idx="33301">
                  <c:v>3.5337797850400001</c:v>
                </c:pt>
                <c:pt idx="33302">
                  <c:v>3.6434136985599999</c:v>
                </c:pt>
                <c:pt idx="33303">
                  <c:v>3.7339585991700002</c:v>
                </c:pt>
                <c:pt idx="33304">
                  <c:v>3.89863159568</c:v>
                </c:pt>
                <c:pt idx="33305">
                  <c:v>3.9237224186100002</c:v>
                </c:pt>
                <c:pt idx="33306">
                  <c:v>3.9864166348499999</c:v>
                </c:pt>
                <c:pt idx="33307">
                  <c:v>4.2394007058199996</c:v>
                </c:pt>
                <c:pt idx="33308">
                  <c:v>4.3135149569899998</c:v>
                </c:pt>
                <c:pt idx="33309">
                  <c:v>4.4220647613499997</c:v>
                </c:pt>
                <c:pt idx="33310">
                  <c:v>3.8931681337000001</c:v>
                </c:pt>
                <c:pt idx="33311">
                  <c:v>3.4894390574699998</c:v>
                </c:pt>
                <c:pt idx="33312">
                  <c:v>2.9918520024299999</c:v>
                </c:pt>
                <c:pt idx="33313">
                  <c:v>2.8848479884499998</c:v>
                </c:pt>
                <c:pt idx="33314">
                  <c:v>2.9575982719599998</c:v>
                </c:pt>
                <c:pt idx="33315">
                  <c:v>2.9778502872799999</c:v>
                </c:pt>
                <c:pt idx="33316">
                  <c:v>2.75995070393</c:v>
                </c:pt>
                <c:pt idx="33317">
                  <c:v>2.9161597936099999</c:v>
                </c:pt>
                <c:pt idx="33318">
                  <c:v>3.2385552084499998</c:v>
                </c:pt>
                <c:pt idx="33319">
                  <c:v>3.52774893575</c:v>
                </c:pt>
                <c:pt idx="33320">
                  <c:v>3.4100412113599998</c:v>
                </c:pt>
                <c:pt idx="33321">
                  <c:v>3.16401935823</c:v>
                </c:pt>
                <c:pt idx="33322">
                  <c:v>3.4732188202200001</c:v>
                </c:pt>
                <c:pt idx="33323">
                  <c:v>3.4134283500199998</c:v>
                </c:pt>
                <c:pt idx="33324">
                  <c:v>3.0974338969600002</c:v>
                </c:pt>
                <c:pt idx="33325">
                  <c:v>2.9733268903200001</c:v>
                </c:pt>
                <c:pt idx="33326">
                  <c:v>3.0163037924</c:v>
                </c:pt>
                <c:pt idx="33327">
                  <c:v>2.8646280606999999</c:v>
                </c:pt>
                <c:pt idx="33328">
                  <c:v>2.7765421058799999</c:v>
                </c:pt>
                <c:pt idx="33329">
                  <c:v>2.8871097145500002</c:v>
                </c:pt>
                <c:pt idx="33330">
                  <c:v>3.3164306858099999</c:v>
                </c:pt>
                <c:pt idx="33331">
                  <c:v>3.1816251095500001</c:v>
                </c:pt>
                <c:pt idx="33332">
                  <c:v>2.9341094233999998</c:v>
                </c:pt>
                <c:pt idx="33333">
                  <c:v>2.8579230877400001</c:v>
                </c:pt>
                <c:pt idx="33334">
                  <c:v>2.2141656640899998</c:v>
                </c:pt>
                <c:pt idx="33335">
                  <c:v>1.8230066787999999</c:v>
                </c:pt>
                <c:pt idx="33336">
                  <c:v>1.6690822831900001</c:v>
                </c:pt>
                <c:pt idx="33337">
                  <c:v>1.60611559938</c:v>
                </c:pt>
                <c:pt idx="33338">
                  <c:v>1.77277787654</c:v>
                </c:pt>
                <c:pt idx="33339">
                  <c:v>1.96821452957</c:v>
                </c:pt>
                <c:pt idx="33340">
                  <c:v>1.9615347592000001</c:v>
                </c:pt>
                <c:pt idx="33341">
                  <c:v>2.0053319851500002</c:v>
                </c:pt>
                <c:pt idx="33342">
                  <c:v>2.1733839916400002</c:v>
                </c:pt>
                <c:pt idx="33343">
                  <c:v>2.2206358365500001</c:v>
                </c:pt>
                <c:pt idx="33344">
                  <c:v>2.2566845743399999</c:v>
                </c:pt>
                <c:pt idx="33345">
                  <c:v>2.25711491171</c:v>
                </c:pt>
                <c:pt idx="33346">
                  <c:v>2.3873897884200002</c:v>
                </c:pt>
                <c:pt idx="33347">
                  <c:v>2.4620614503799998</c:v>
                </c:pt>
                <c:pt idx="33348">
                  <c:v>2.5489295809199999</c:v>
                </c:pt>
                <c:pt idx="33349">
                  <c:v>2.6258832835999999</c:v>
                </c:pt>
                <c:pt idx="33350">
                  <c:v>2.5688030018600001</c:v>
                </c:pt>
                <c:pt idx="33351">
                  <c:v>2.4600151584200001</c:v>
                </c:pt>
                <c:pt idx="33352">
                  <c:v>2.53055781106</c:v>
                </c:pt>
                <c:pt idx="33353">
                  <c:v>2.6557442786899998</c:v>
                </c:pt>
                <c:pt idx="33354">
                  <c:v>2.7234619055299998</c:v>
                </c:pt>
                <c:pt idx="33355">
                  <c:v>2.5895534226699999</c:v>
                </c:pt>
                <c:pt idx="33356">
                  <c:v>2.6648953906299999</c:v>
                </c:pt>
                <c:pt idx="33357">
                  <c:v>2.0423129200100001</c:v>
                </c:pt>
                <c:pt idx="33358">
                  <c:v>1.5646645132400001</c:v>
                </c:pt>
                <c:pt idx="33359">
                  <c:v>1.46688097739</c:v>
                </c:pt>
                <c:pt idx="33360">
                  <c:v>1.38403501147</c:v>
                </c:pt>
                <c:pt idx="33361">
                  <c:v>1.35586150972</c:v>
                </c:pt>
                <c:pt idx="33362">
                  <c:v>1.4718162313600001</c:v>
                </c:pt>
                <c:pt idx="33363">
                  <c:v>1.6291911584400001</c:v>
                </c:pt>
                <c:pt idx="33364">
                  <c:v>1.6588002063</c:v>
                </c:pt>
                <c:pt idx="33365">
                  <c:v>1.7282169375700001</c:v>
                </c:pt>
                <c:pt idx="33366">
                  <c:v>1.7644340592200001</c:v>
                </c:pt>
                <c:pt idx="33367">
                  <c:v>1.8976540127499999</c:v>
                </c:pt>
                <c:pt idx="33368">
                  <c:v>2.05635143667</c:v>
                </c:pt>
                <c:pt idx="33369">
                  <c:v>2.2919612338099999</c:v>
                </c:pt>
                <c:pt idx="33370">
                  <c:v>2.77424014182</c:v>
                </c:pt>
                <c:pt idx="33371">
                  <c:v>3.3862323267200001</c:v>
                </c:pt>
                <c:pt idx="33372">
                  <c:v>3.5758943631200002</c:v>
                </c:pt>
                <c:pt idx="33373">
                  <c:v>3.72537518183</c:v>
                </c:pt>
                <c:pt idx="33374">
                  <c:v>4.0118418369200004</c:v>
                </c:pt>
                <c:pt idx="33375">
                  <c:v>4.3963502097899996</c:v>
                </c:pt>
                <c:pt idx="33376">
                  <c:v>4.6461975457499998</c:v>
                </c:pt>
                <c:pt idx="33377">
                  <c:v>4.9711493440399996</c:v>
                </c:pt>
                <c:pt idx="33378">
                  <c:v>5.3274769402400004</c:v>
                </c:pt>
                <c:pt idx="33379">
                  <c:v>5.5342487172399997</c:v>
                </c:pt>
                <c:pt idx="33380">
                  <c:v>5.7756712748499996</c:v>
                </c:pt>
                <c:pt idx="33381">
                  <c:v>6.0466958293699999</c:v>
                </c:pt>
                <c:pt idx="33382">
                  <c:v>6.2713426506400003</c:v>
                </c:pt>
                <c:pt idx="33383">
                  <c:v>6.14095124403</c:v>
                </c:pt>
                <c:pt idx="33384">
                  <c:v>5.83932476791</c:v>
                </c:pt>
                <c:pt idx="33385">
                  <c:v>5.7022955402199997</c:v>
                </c:pt>
                <c:pt idx="33386">
                  <c:v>5.8543954346599998</c:v>
                </c:pt>
                <c:pt idx="33387">
                  <c:v>6.1371179623999996</c:v>
                </c:pt>
                <c:pt idx="33388">
                  <c:v>6.3039716449299998</c:v>
                </c:pt>
                <c:pt idx="33389">
                  <c:v>6.3327539879800003</c:v>
                </c:pt>
                <c:pt idx="33390">
                  <c:v>6.07599519595</c:v>
                </c:pt>
                <c:pt idx="33391">
                  <c:v>5.9436124679000004</c:v>
                </c:pt>
                <c:pt idx="33392">
                  <c:v>5.9742099294299997</c:v>
                </c:pt>
                <c:pt idx="33393">
                  <c:v>5.9938020374700001</c:v>
                </c:pt>
                <c:pt idx="33394">
                  <c:v>6.0434565040899999</c:v>
                </c:pt>
                <c:pt idx="33395">
                  <c:v>6.1405383837600001</c:v>
                </c:pt>
                <c:pt idx="33396">
                  <c:v>6.2458157082900003</c:v>
                </c:pt>
                <c:pt idx="33397">
                  <c:v>6.3695764399000003</c:v>
                </c:pt>
                <c:pt idx="33398">
                  <c:v>6.5457841215299997</c:v>
                </c:pt>
                <c:pt idx="33399">
                  <c:v>7.10603350447</c:v>
                </c:pt>
                <c:pt idx="33400">
                  <c:v>7.8907920702499998</c:v>
                </c:pt>
                <c:pt idx="33401">
                  <c:v>8.3166559943999996</c:v>
                </c:pt>
                <c:pt idx="33402">
                  <c:v>8.6277556962399995</c:v>
                </c:pt>
                <c:pt idx="33403">
                  <c:v>9.0648322501000003</c:v>
                </c:pt>
                <c:pt idx="33404">
                  <c:v>9.5411477720899995</c:v>
                </c:pt>
                <c:pt idx="33405">
                  <c:v>9.8522220404999992</c:v>
                </c:pt>
                <c:pt idx="33406">
                  <c:v>9.8162788407400008</c:v>
                </c:pt>
                <c:pt idx="33407">
                  <c:v>9.7886358484099993</c:v>
                </c:pt>
                <c:pt idx="33408">
                  <c:v>9.41407242927</c:v>
                </c:pt>
                <c:pt idx="33409">
                  <c:v>9.2488513399999999</c:v>
                </c:pt>
                <c:pt idx="33410">
                  <c:v>8.9711133853099998</c:v>
                </c:pt>
                <c:pt idx="33411">
                  <c:v>6.8592824634499996</c:v>
                </c:pt>
                <c:pt idx="33412">
                  <c:v>5.5349407829499997</c:v>
                </c:pt>
                <c:pt idx="33413">
                  <c:v>5.6388646266000002</c:v>
                </c:pt>
                <c:pt idx="33414">
                  <c:v>5.3025561480099999</c:v>
                </c:pt>
                <c:pt idx="33415">
                  <c:v>5.2528278874399996</c:v>
                </c:pt>
                <c:pt idx="33416">
                  <c:v>5.4920129218899998</c:v>
                </c:pt>
                <c:pt idx="33417">
                  <c:v>5.5914613730899996</c:v>
                </c:pt>
                <c:pt idx="33418">
                  <c:v>5.42898495767</c:v>
                </c:pt>
                <c:pt idx="33419">
                  <c:v>5.2859146843099998</c:v>
                </c:pt>
                <c:pt idx="33420">
                  <c:v>5.3239575165400002</c:v>
                </c:pt>
                <c:pt idx="33421">
                  <c:v>5.33449698077</c:v>
                </c:pt>
                <c:pt idx="33422">
                  <c:v>5.4393033549499998</c:v>
                </c:pt>
                <c:pt idx="33423">
                  <c:v>5.6217667770700004</c:v>
                </c:pt>
                <c:pt idx="33424">
                  <c:v>6.3364066924799998</c:v>
                </c:pt>
                <c:pt idx="33425">
                  <c:v>6.7388028200700001</c:v>
                </c:pt>
                <c:pt idx="33426">
                  <c:v>6.8241162940100004</c:v>
                </c:pt>
                <c:pt idx="33427">
                  <c:v>6.4428704023799996</c:v>
                </c:pt>
                <c:pt idx="33428">
                  <c:v>5.8552814931099997</c:v>
                </c:pt>
                <c:pt idx="33429">
                  <c:v>5.6777472439899999</c:v>
                </c:pt>
                <c:pt idx="33430">
                  <c:v>5.5690110334599998</c:v>
                </c:pt>
                <c:pt idx="33431">
                  <c:v>5.2809173600500001</c:v>
                </c:pt>
                <c:pt idx="33432">
                  <c:v>5.1636047071000002</c:v>
                </c:pt>
                <c:pt idx="33433">
                  <c:v>5.2311760620300003</c:v>
                </c:pt>
                <c:pt idx="33434">
                  <c:v>5.35088227509</c:v>
                </c:pt>
                <c:pt idx="33435">
                  <c:v>5.45925798667</c:v>
                </c:pt>
                <c:pt idx="33436">
                  <c:v>5.6848429016699997</c:v>
                </c:pt>
                <c:pt idx="33437">
                  <c:v>5.9992758675099997</c:v>
                </c:pt>
                <c:pt idx="33438">
                  <c:v>6.18933955357</c:v>
                </c:pt>
                <c:pt idx="33439">
                  <c:v>6.4058765217999998</c:v>
                </c:pt>
                <c:pt idx="33440">
                  <c:v>6.17145984244</c:v>
                </c:pt>
                <c:pt idx="33441">
                  <c:v>5.75766167951</c:v>
                </c:pt>
                <c:pt idx="33442">
                  <c:v>5.35137138258</c:v>
                </c:pt>
                <c:pt idx="33443">
                  <c:v>5.2414466986499999</c:v>
                </c:pt>
                <c:pt idx="33444">
                  <c:v>5.3213292666000003</c:v>
                </c:pt>
                <c:pt idx="33445">
                  <c:v>5.4413052296500002</c:v>
                </c:pt>
                <c:pt idx="33446">
                  <c:v>5.3298549800600004</c:v>
                </c:pt>
                <c:pt idx="33447">
                  <c:v>5.1066548416800002</c:v>
                </c:pt>
                <c:pt idx="33448">
                  <c:v>4.8593372557099999</c:v>
                </c:pt>
                <c:pt idx="33449">
                  <c:v>4.5982287828999997</c:v>
                </c:pt>
                <c:pt idx="33450">
                  <c:v>4.44015326259</c:v>
                </c:pt>
                <c:pt idx="33451">
                  <c:v>4.5024565890800003</c:v>
                </c:pt>
                <c:pt idx="33452">
                  <c:v>4.9629453001400003</c:v>
                </c:pt>
                <c:pt idx="33453">
                  <c:v>6.1205196070900003</c:v>
                </c:pt>
                <c:pt idx="33454">
                  <c:v>6.6768022940099998</c:v>
                </c:pt>
                <c:pt idx="33455">
                  <c:v>7.2011667708499996</c:v>
                </c:pt>
                <c:pt idx="33456">
                  <c:v>8.0119056923799992</c:v>
                </c:pt>
                <c:pt idx="33457">
                  <c:v>8.3221500895999991</c:v>
                </c:pt>
                <c:pt idx="33458">
                  <c:v>8.9271722517899992</c:v>
                </c:pt>
                <c:pt idx="33459">
                  <c:v>9.2636946739700008</c:v>
                </c:pt>
                <c:pt idx="33460">
                  <c:v>9.5676102554</c:v>
                </c:pt>
                <c:pt idx="33461">
                  <c:v>9.8287397414700006</c:v>
                </c:pt>
                <c:pt idx="33462">
                  <c:v>10.0683485734</c:v>
                </c:pt>
                <c:pt idx="33463">
                  <c:v>10.155560707099999</c:v>
                </c:pt>
                <c:pt idx="33464">
                  <c:v>10.136466937</c:v>
                </c:pt>
                <c:pt idx="33465">
                  <c:v>9.5242407917499996</c:v>
                </c:pt>
                <c:pt idx="33466">
                  <c:v>9.3306400769</c:v>
                </c:pt>
                <c:pt idx="33467">
                  <c:v>9.4505063507599996</c:v>
                </c:pt>
                <c:pt idx="33468">
                  <c:v>9.4175092250999999</c:v>
                </c:pt>
                <c:pt idx="33469">
                  <c:v>8.8995089264799994</c:v>
                </c:pt>
                <c:pt idx="33470">
                  <c:v>8.7657063851199997</c:v>
                </c:pt>
                <c:pt idx="33471">
                  <c:v>8.8129722163899995</c:v>
                </c:pt>
                <c:pt idx="33472">
                  <c:v>8.8452176885299991</c:v>
                </c:pt>
                <c:pt idx="33473">
                  <c:v>8.9521366442799994</c:v>
                </c:pt>
                <c:pt idx="33474">
                  <c:v>8.8344009133900006</c:v>
                </c:pt>
                <c:pt idx="33475">
                  <c:v>8.9920365534899993</c:v>
                </c:pt>
                <c:pt idx="33476">
                  <c:v>9.3021558912500009</c:v>
                </c:pt>
                <c:pt idx="33477">
                  <c:v>9.1824234715100008</c:v>
                </c:pt>
                <c:pt idx="33478">
                  <c:v>9.0189167029600004</c:v>
                </c:pt>
                <c:pt idx="33479">
                  <c:v>8.76950261078</c:v>
                </c:pt>
                <c:pt idx="33480">
                  <c:v>8.6743078913300007</c:v>
                </c:pt>
                <c:pt idx="33481">
                  <c:v>8.3429830097700002</c:v>
                </c:pt>
                <c:pt idx="33482">
                  <c:v>8.2259653220499995</c:v>
                </c:pt>
                <c:pt idx="33483">
                  <c:v>8.5530768954400003</c:v>
                </c:pt>
                <c:pt idx="33484">
                  <c:v>8.7786345744500007</c:v>
                </c:pt>
                <c:pt idx="33485">
                  <c:v>9.0644835856300006</c:v>
                </c:pt>
                <c:pt idx="33486">
                  <c:v>9.3980848831500001</c:v>
                </c:pt>
                <c:pt idx="33487">
                  <c:v>9.7744857116299997</c:v>
                </c:pt>
                <c:pt idx="33488">
                  <c:v>10.214875680700001</c:v>
                </c:pt>
                <c:pt idx="33489">
                  <c:v>10.8518820199</c:v>
                </c:pt>
                <c:pt idx="33490">
                  <c:v>11.557620822700001</c:v>
                </c:pt>
                <c:pt idx="33491">
                  <c:v>11.6683172991</c:v>
                </c:pt>
                <c:pt idx="33492">
                  <c:v>12.2370698762</c:v>
                </c:pt>
                <c:pt idx="33493">
                  <c:v>12.1667572105</c:v>
                </c:pt>
                <c:pt idx="33494">
                  <c:v>11.076009447900001</c:v>
                </c:pt>
                <c:pt idx="33495">
                  <c:v>10.536593227199999</c:v>
                </c:pt>
                <c:pt idx="33496">
                  <c:v>10.2178814291</c:v>
                </c:pt>
                <c:pt idx="33497">
                  <c:v>9.4807553686400006</c:v>
                </c:pt>
                <c:pt idx="33498">
                  <c:v>8.4189903832000006</c:v>
                </c:pt>
                <c:pt idx="33499">
                  <c:v>7.57273885656</c:v>
                </c:pt>
                <c:pt idx="33500">
                  <c:v>7.0027326379900003</c:v>
                </c:pt>
                <c:pt idx="33501">
                  <c:v>6.9091291878299996</c:v>
                </c:pt>
                <c:pt idx="33502">
                  <c:v>6.6302211023600002</c:v>
                </c:pt>
                <c:pt idx="33503">
                  <c:v>6.5368240128000004</c:v>
                </c:pt>
                <c:pt idx="33504">
                  <c:v>6.5717794657299997</c:v>
                </c:pt>
                <c:pt idx="33505">
                  <c:v>6.5520479813400003</c:v>
                </c:pt>
                <c:pt idx="33506">
                  <c:v>6.4173825449199997</c:v>
                </c:pt>
                <c:pt idx="33507">
                  <c:v>6.28000986168</c:v>
                </c:pt>
                <c:pt idx="33508">
                  <c:v>6.0623899562199997</c:v>
                </c:pt>
                <c:pt idx="33509">
                  <c:v>6.2094238914900002</c:v>
                </c:pt>
                <c:pt idx="33510">
                  <c:v>6.4588596192200001</c:v>
                </c:pt>
                <c:pt idx="33511">
                  <c:v>6.9676109000600004</c:v>
                </c:pt>
                <c:pt idx="33512">
                  <c:v>8.2259389398600007</c:v>
                </c:pt>
                <c:pt idx="33513">
                  <c:v>8.5959053177300007</c:v>
                </c:pt>
                <c:pt idx="33514">
                  <c:v>8.1096361861999995</c:v>
                </c:pt>
                <c:pt idx="33515">
                  <c:v>7.03180576935</c:v>
                </c:pt>
                <c:pt idx="33516">
                  <c:v>4.8765193030400003</c:v>
                </c:pt>
                <c:pt idx="33517">
                  <c:v>4.5225709246900001</c:v>
                </c:pt>
                <c:pt idx="33518">
                  <c:v>4.8271678551799999</c:v>
                </c:pt>
                <c:pt idx="33519">
                  <c:v>5.2798337310800001</c:v>
                </c:pt>
                <c:pt idx="33520">
                  <c:v>5.6837107230699999</c:v>
                </c:pt>
                <c:pt idx="33521">
                  <c:v>5.5778239978200004</c:v>
                </c:pt>
                <c:pt idx="33522">
                  <c:v>5.1232377828500004</c:v>
                </c:pt>
                <c:pt idx="33523">
                  <c:v>4.8550270367800001</c:v>
                </c:pt>
                <c:pt idx="33524">
                  <c:v>5.7320463444099996</c:v>
                </c:pt>
                <c:pt idx="33525">
                  <c:v>6.0895580871800004</c:v>
                </c:pt>
                <c:pt idx="33526">
                  <c:v>5.7613048515000003</c:v>
                </c:pt>
                <c:pt idx="33527">
                  <c:v>5.1812049526499999</c:v>
                </c:pt>
                <c:pt idx="33528">
                  <c:v>5.2411285441200004</c:v>
                </c:pt>
                <c:pt idx="33529">
                  <c:v>5.1536427501700004</c:v>
                </c:pt>
                <c:pt idx="33530">
                  <c:v>5.3875506090699998</c:v>
                </c:pt>
                <c:pt idx="33531">
                  <c:v>5.3392152923499996</c:v>
                </c:pt>
                <c:pt idx="33532">
                  <c:v>5.1204599431700002</c:v>
                </c:pt>
                <c:pt idx="33533">
                  <c:v>4.9514473202099998</c:v>
                </c:pt>
                <c:pt idx="33534">
                  <c:v>5.0250790275500004</c:v>
                </c:pt>
                <c:pt idx="33535">
                  <c:v>4.8793530770600002</c:v>
                </c:pt>
                <c:pt idx="33536">
                  <c:v>5.3915946832100001</c:v>
                </c:pt>
                <c:pt idx="33537">
                  <c:v>5.6417237022600002</c:v>
                </c:pt>
                <c:pt idx="33538">
                  <c:v>5.4934646594099998</c:v>
                </c:pt>
                <c:pt idx="33539">
                  <c:v>5.2463554378000001</c:v>
                </c:pt>
                <c:pt idx="33540">
                  <c:v>5.4562710111900001</c:v>
                </c:pt>
                <c:pt idx="33541">
                  <c:v>5.4814396627099997</c:v>
                </c:pt>
                <c:pt idx="33542">
                  <c:v>5.65937116983</c:v>
                </c:pt>
                <c:pt idx="33543">
                  <c:v>5.7075785231399996</c:v>
                </c:pt>
                <c:pt idx="33544">
                  <c:v>5.9687013389999999</c:v>
                </c:pt>
                <c:pt idx="33545">
                  <c:v>6.6624991084999996</c:v>
                </c:pt>
                <c:pt idx="33546">
                  <c:v>6.7405068415900002</c:v>
                </c:pt>
                <c:pt idx="33547">
                  <c:v>6.2597117892599998</c:v>
                </c:pt>
                <c:pt idx="33548">
                  <c:v>6.0540044218100002</c:v>
                </c:pt>
                <c:pt idx="33549">
                  <c:v>5.8124979361099998</c:v>
                </c:pt>
                <c:pt idx="33550">
                  <c:v>5.58801066896</c:v>
                </c:pt>
                <c:pt idx="33551">
                  <c:v>5.8319264924400001</c:v>
                </c:pt>
                <c:pt idx="33552">
                  <c:v>6.2222699734000004</c:v>
                </c:pt>
                <c:pt idx="33553">
                  <c:v>6.7841622830599997</c:v>
                </c:pt>
                <c:pt idx="33554">
                  <c:v>6.6275149944600003</c:v>
                </c:pt>
                <c:pt idx="33555">
                  <c:v>6.7177044230099998</c:v>
                </c:pt>
                <c:pt idx="33556">
                  <c:v>6.6349105850100001</c:v>
                </c:pt>
                <c:pt idx="33557">
                  <c:v>6.4700296793899996</c:v>
                </c:pt>
                <c:pt idx="33558">
                  <c:v>6.4837220662600004</c:v>
                </c:pt>
                <c:pt idx="33559">
                  <c:v>6.6985125054300001</c:v>
                </c:pt>
                <c:pt idx="33560">
                  <c:v>6.8642689499999996</c:v>
                </c:pt>
                <c:pt idx="33561">
                  <c:v>6.5385349591599997</c:v>
                </c:pt>
                <c:pt idx="33562">
                  <c:v>6.60545220809</c:v>
                </c:pt>
                <c:pt idx="33563">
                  <c:v>6.8689267346199996</c:v>
                </c:pt>
                <c:pt idx="33564">
                  <c:v>6.8190069166900003</c:v>
                </c:pt>
                <c:pt idx="33565">
                  <c:v>6.7483818911500002</c:v>
                </c:pt>
                <c:pt idx="33566">
                  <c:v>6.7300281896699996</c:v>
                </c:pt>
                <c:pt idx="33567">
                  <c:v>6.7452662353799999</c:v>
                </c:pt>
                <c:pt idx="33568">
                  <c:v>6.7950871069999996</c:v>
                </c:pt>
                <c:pt idx="33569">
                  <c:v>6.5999545018600001</c:v>
                </c:pt>
                <c:pt idx="33570">
                  <c:v>6.2854236014799998</c:v>
                </c:pt>
                <c:pt idx="33571">
                  <c:v>5.8683910387099996</c:v>
                </c:pt>
                <c:pt idx="33572">
                  <c:v>5.7088942130099998</c:v>
                </c:pt>
                <c:pt idx="33573">
                  <c:v>4.9614213391900002</c:v>
                </c:pt>
                <c:pt idx="33574">
                  <c:v>4.8189238594899999</c:v>
                </c:pt>
                <c:pt idx="33575">
                  <c:v>4.7636027705200004</c:v>
                </c:pt>
                <c:pt idx="33576">
                  <c:v>4.7207831794199997</c:v>
                </c:pt>
                <c:pt idx="33577">
                  <c:v>4.8586880636699998</c:v>
                </c:pt>
                <c:pt idx="33578">
                  <c:v>4.9911794908099996</c:v>
                </c:pt>
                <c:pt idx="33579">
                  <c:v>5.1697545151400002</c:v>
                </c:pt>
                <c:pt idx="33580">
                  <c:v>5.3298286019400001</c:v>
                </c:pt>
                <c:pt idx="33581">
                  <c:v>5.4449371438699998</c:v>
                </c:pt>
                <c:pt idx="33582">
                  <c:v>5.5208136308000002</c:v>
                </c:pt>
                <c:pt idx="33583">
                  <c:v>5.2461006022600003</c:v>
                </c:pt>
                <c:pt idx="33584">
                  <c:v>5.1013064511900001</c:v>
                </c:pt>
                <c:pt idx="33585">
                  <c:v>5.1840335290899997</c:v>
                </c:pt>
                <c:pt idx="33586">
                  <c:v>5.29930854915</c:v>
                </c:pt>
                <c:pt idx="33587">
                  <c:v>5.32075481547</c:v>
                </c:pt>
                <c:pt idx="33588">
                  <c:v>5.3689316700600003</c:v>
                </c:pt>
                <c:pt idx="33589">
                  <c:v>5.5249556788799996</c:v>
                </c:pt>
                <c:pt idx="33590">
                  <c:v>5.4941783218399998</c:v>
                </c:pt>
                <c:pt idx="33591">
                  <c:v>5.1709664112200002</c:v>
                </c:pt>
                <c:pt idx="33592">
                  <c:v>5.0321556976000004</c:v>
                </c:pt>
                <c:pt idx="33593">
                  <c:v>4.9102336605700003</c:v>
                </c:pt>
                <c:pt idx="33594">
                  <c:v>4.8073683545800003</c:v>
                </c:pt>
                <c:pt idx="33595">
                  <c:v>4.6290623075699999</c:v>
                </c:pt>
                <c:pt idx="33596">
                  <c:v>4.4092965239200002</c:v>
                </c:pt>
                <c:pt idx="33597">
                  <c:v>4.2956280701000003</c:v>
                </c:pt>
                <c:pt idx="33598">
                  <c:v>4.29169478718</c:v>
                </c:pt>
                <c:pt idx="33599">
                  <c:v>4.0929099984099997</c:v>
                </c:pt>
                <c:pt idx="33600">
                  <c:v>3.8580790176700002</c:v>
                </c:pt>
                <c:pt idx="33601">
                  <c:v>3.9258986776000002</c:v>
                </c:pt>
                <c:pt idx="33602">
                  <c:v>4.1522063346699998</c:v>
                </c:pt>
                <c:pt idx="33603">
                  <c:v>4.2535005521400002</c:v>
                </c:pt>
                <c:pt idx="33604">
                  <c:v>4.7449985977400004</c:v>
                </c:pt>
                <c:pt idx="33605">
                  <c:v>4.9197532603100003</c:v>
                </c:pt>
                <c:pt idx="33606">
                  <c:v>5.0207784976600003</c:v>
                </c:pt>
                <c:pt idx="33607">
                  <c:v>5.3103506562899998</c:v>
                </c:pt>
                <c:pt idx="33608">
                  <c:v>5.5238747801199999</c:v>
                </c:pt>
                <c:pt idx="33609">
                  <c:v>5.7009017076299999</c:v>
                </c:pt>
                <c:pt idx="33610">
                  <c:v>5.8285031967399998</c:v>
                </c:pt>
                <c:pt idx="33611">
                  <c:v>5.8048759647999999</c:v>
                </c:pt>
                <c:pt idx="33612">
                  <c:v>6.13338942726</c:v>
                </c:pt>
                <c:pt idx="33613">
                  <c:v>6.4392099846299997</c:v>
                </c:pt>
                <c:pt idx="33614">
                  <c:v>6.3821293248100002</c:v>
                </c:pt>
                <c:pt idx="33615">
                  <c:v>6.3696924537099999</c:v>
                </c:pt>
                <c:pt idx="33616">
                  <c:v>6.3374924807599999</c:v>
                </c:pt>
                <c:pt idx="33617">
                  <c:v>6.4862948900399999</c:v>
                </c:pt>
                <c:pt idx="33618">
                  <c:v>6.5886438746199998</c:v>
                </c:pt>
                <c:pt idx="33619">
                  <c:v>6.81263026314</c:v>
                </c:pt>
                <c:pt idx="33620">
                  <c:v>6.60975791127</c:v>
                </c:pt>
                <c:pt idx="33621">
                  <c:v>6.4246961916299998</c:v>
                </c:pt>
                <c:pt idx="33622">
                  <c:v>6.7916729790200003</c:v>
                </c:pt>
                <c:pt idx="33623">
                  <c:v>6.9281806299799999</c:v>
                </c:pt>
                <c:pt idx="33624">
                  <c:v>6.8325889061999998</c:v>
                </c:pt>
                <c:pt idx="33625">
                  <c:v>6.9060899238599998</c:v>
                </c:pt>
                <c:pt idx="33626">
                  <c:v>7.1742696340199998</c:v>
                </c:pt>
                <c:pt idx="33627">
                  <c:v>7.3061641449900003</c:v>
                </c:pt>
                <c:pt idx="33628">
                  <c:v>7.38424184426</c:v>
                </c:pt>
                <c:pt idx="33629">
                  <c:v>7.5670163955599996</c:v>
                </c:pt>
                <c:pt idx="33630">
                  <c:v>7.6165208339500001</c:v>
                </c:pt>
                <c:pt idx="33631">
                  <c:v>7.41247779489</c:v>
                </c:pt>
                <c:pt idx="33632">
                  <c:v>7.2919913335500004</c:v>
                </c:pt>
                <c:pt idx="33633">
                  <c:v>7.2912313376200002</c:v>
                </c:pt>
                <c:pt idx="33634">
                  <c:v>7.3997343260999999</c:v>
                </c:pt>
                <c:pt idx="33635">
                  <c:v>7.4819521617299998</c:v>
                </c:pt>
                <c:pt idx="33636">
                  <c:v>7.61047863764</c:v>
                </c:pt>
                <c:pt idx="33637">
                  <c:v>7.7910647934900004</c:v>
                </c:pt>
                <c:pt idx="33638">
                  <c:v>7.8050482485200003</c:v>
                </c:pt>
                <c:pt idx="33639">
                  <c:v>7.7585687312799996</c:v>
                </c:pt>
                <c:pt idx="33640">
                  <c:v>7.6733781074099996</c:v>
                </c:pt>
                <c:pt idx="33641">
                  <c:v>7.4434298892399999</c:v>
                </c:pt>
                <c:pt idx="33642">
                  <c:v>7.5212656961800004</c:v>
                </c:pt>
                <c:pt idx="33643">
                  <c:v>8.0443883080699994</c:v>
                </c:pt>
                <c:pt idx="33644">
                  <c:v>7.8362013019800001</c:v>
                </c:pt>
                <c:pt idx="33645">
                  <c:v>7.85163267116</c:v>
                </c:pt>
                <c:pt idx="33646">
                  <c:v>6.5759270717699998</c:v>
                </c:pt>
                <c:pt idx="33647">
                  <c:v>5.8854561779200001</c:v>
                </c:pt>
                <c:pt idx="33648">
                  <c:v>5.93589196901</c:v>
                </c:pt>
                <c:pt idx="33649">
                  <c:v>6.14066654263</c:v>
                </c:pt>
                <c:pt idx="33650">
                  <c:v>6.12431692963</c:v>
                </c:pt>
                <c:pt idx="33651">
                  <c:v>6.3558917077699997</c:v>
                </c:pt>
                <c:pt idx="33652">
                  <c:v>6.9735431586300001</c:v>
                </c:pt>
                <c:pt idx="33653">
                  <c:v>7.3532803035700001</c:v>
                </c:pt>
                <c:pt idx="33654">
                  <c:v>7.6648510741500004</c:v>
                </c:pt>
                <c:pt idx="33655">
                  <c:v>7.8317048069600004</c:v>
                </c:pt>
                <c:pt idx="33656">
                  <c:v>7.94280892972</c:v>
                </c:pt>
                <c:pt idx="33657">
                  <c:v>8.0982291968000002</c:v>
                </c:pt>
                <c:pt idx="33658">
                  <c:v>8.1407172031700004</c:v>
                </c:pt>
                <c:pt idx="33659">
                  <c:v>8.2296642461099996</c:v>
                </c:pt>
                <c:pt idx="33660">
                  <c:v>8.2864556566999994</c:v>
                </c:pt>
                <c:pt idx="33661">
                  <c:v>8.3381227304200003</c:v>
                </c:pt>
                <c:pt idx="33662">
                  <c:v>8.3517122163900002</c:v>
                </c:pt>
                <c:pt idx="33663">
                  <c:v>8.3371637996400008</c:v>
                </c:pt>
                <c:pt idx="33664">
                  <c:v>8.3856793650300006</c:v>
                </c:pt>
                <c:pt idx="33665">
                  <c:v>8.3801714460499994</c:v>
                </c:pt>
                <c:pt idx="33666">
                  <c:v>8.12060026216</c:v>
                </c:pt>
                <c:pt idx="33667">
                  <c:v>7.0181878853699997</c:v>
                </c:pt>
                <c:pt idx="33668">
                  <c:v>6.5183498932699999</c:v>
                </c:pt>
                <c:pt idx="33669">
                  <c:v>6.5648311427400001</c:v>
                </c:pt>
                <c:pt idx="33670">
                  <c:v>6.90590723552</c:v>
                </c:pt>
                <c:pt idx="33671">
                  <c:v>6.3398753476999996</c:v>
                </c:pt>
                <c:pt idx="33672">
                  <c:v>5.6514979085899997</c:v>
                </c:pt>
                <c:pt idx="33673">
                  <c:v>4.85145737687</c:v>
                </c:pt>
                <c:pt idx="33674">
                  <c:v>4.9231939880700004</c:v>
                </c:pt>
                <c:pt idx="33675">
                  <c:v>5.3833722837</c:v>
                </c:pt>
                <c:pt idx="33676">
                  <c:v>5.6308606111600001</c:v>
                </c:pt>
                <c:pt idx="33677">
                  <c:v>5.3072010248600003</c:v>
                </c:pt>
                <c:pt idx="33678">
                  <c:v>4.9381358746500004</c:v>
                </c:pt>
                <c:pt idx="33679">
                  <c:v>4.8386104227200004</c:v>
                </c:pt>
                <c:pt idx="33680">
                  <c:v>4.8552227177800003</c:v>
                </c:pt>
                <c:pt idx="33681">
                  <c:v>4.8862085445099996</c:v>
                </c:pt>
                <c:pt idx="33682">
                  <c:v>4.9580127498</c:v>
                </c:pt>
                <c:pt idx="33683">
                  <c:v>4.89636584454</c:v>
                </c:pt>
                <c:pt idx="33684">
                  <c:v>4.8474748508800003</c:v>
                </c:pt>
                <c:pt idx="33685">
                  <c:v>4.7473551669600003</c:v>
                </c:pt>
                <c:pt idx="33686">
                  <c:v>4.8425806003699998</c:v>
                </c:pt>
                <c:pt idx="33687">
                  <c:v>4.9793537799600003</c:v>
                </c:pt>
                <c:pt idx="33688">
                  <c:v>5.7342993362900003</c:v>
                </c:pt>
                <c:pt idx="33689">
                  <c:v>6.1034297318400004</c:v>
                </c:pt>
                <c:pt idx="33690">
                  <c:v>5.9408897431099996</c:v>
                </c:pt>
                <c:pt idx="33691">
                  <c:v>5.63571327891</c:v>
                </c:pt>
                <c:pt idx="33692">
                  <c:v>5.6623789275999998</c:v>
                </c:pt>
                <c:pt idx="33693">
                  <c:v>5.8580154277499998</c:v>
                </c:pt>
                <c:pt idx="33694">
                  <c:v>6.1563241025600002</c:v>
                </c:pt>
                <c:pt idx="33695">
                  <c:v>6.2469143457399996</c:v>
                </c:pt>
                <c:pt idx="33696">
                  <c:v>5.59342017069</c:v>
                </c:pt>
                <c:pt idx="33697">
                  <c:v>4.1489822625999997</c:v>
                </c:pt>
                <c:pt idx="33698">
                  <c:v>4.3573653723900003</c:v>
                </c:pt>
                <c:pt idx="33699">
                  <c:v>4.6075902045900001</c:v>
                </c:pt>
                <c:pt idx="33700">
                  <c:v>4.68533502974</c:v>
                </c:pt>
                <c:pt idx="33701">
                  <c:v>4.8826903805299997</c:v>
                </c:pt>
                <c:pt idx="33702">
                  <c:v>4.9697171651999996</c:v>
                </c:pt>
                <c:pt idx="33703">
                  <c:v>5.0571937301899998</c:v>
                </c:pt>
                <c:pt idx="33704">
                  <c:v>5.1789364133899998</c:v>
                </c:pt>
                <c:pt idx="33705">
                  <c:v>5.2899465537600001</c:v>
                </c:pt>
                <c:pt idx="33706">
                  <c:v>5.3343927521800003</c:v>
                </c:pt>
                <c:pt idx="33707">
                  <c:v>5.3597190226800002</c:v>
                </c:pt>
                <c:pt idx="33708">
                  <c:v>5.3728336385700004</c:v>
                </c:pt>
                <c:pt idx="33709">
                  <c:v>5.3641443312600003</c:v>
                </c:pt>
                <c:pt idx="33710">
                  <c:v>5.4009699299799996</c:v>
                </c:pt>
                <c:pt idx="33711">
                  <c:v>5.4077403030199998</c:v>
                </c:pt>
                <c:pt idx="33712">
                  <c:v>5.6189389351900001</c:v>
                </c:pt>
                <c:pt idx="33713">
                  <c:v>5.7458431373099996</c:v>
                </c:pt>
                <c:pt idx="33714">
                  <c:v>5.99027762445</c:v>
                </c:pt>
                <c:pt idx="33715">
                  <c:v>6.03077265702</c:v>
                </c:pt>
                <c:pt idx="33716">
                  <c:v>5.8227481338600002</c:v>
                </c:pt>
                <c:pt idx="33717">
                  <c:v>5.8228439378100001</c:v>
                </c:pt>
                <c:pt idx="33718">
                  <c:v>5.8835265422500003</c:v>
                </c:pt>
                <c:pt idx="33719">
                  <c:v>6.0898074113899998</c:v>
                </c:pt>
                <c:pt idx="33720">
                  <c:v>6.3103028612300003</c:v>
                </c:pt>
                <c:pt idx="33721">
                  <c:v>6.3411618007100001</c:v>
                </c:pt>
                <c:pt idx="33722">
                  <c:v>6.2344828026899997</c:v>
                </c:pt>
                <c:pt idx="33723">
                  <c:v>6.26531513746</c:v>
                </c:pt>
                <c:pt idx="33724">
                  <c:v>6.08764908765</c:v>
                </c:pt>
                <c:pt idx="33725">
                  <c:v>5.9875891611899998</c:v>
                </c:pt>
                <c:pt idx="33726">
                  <c:v>6.1711510133200003</c:v>
                </c:pt>
                <c:pt idx="33727">
                  <c:v>6.0300245084700004</c:v>
                </c:pt>
                <c:pt idx="33728">
                  <c:v>6.2587113508599996</c:v>
                </c:pt>
                <c:pt idx="33729">
                  <c:v>6.5420362006800001</c:v>
                </c:pt>
                <c:pt idx="33730">
                  <c:v>6.5316047403799997</c:v>
                </c:pt>
                <c:pt idx="33731">
                  <c:v>6.2321385823600002</c:v>
                </c:pt>
                <c:pt idx="33732">
                  <c:v>5.8008411543399996</c:v>
                </c:pt>
                <c:pt idx="33733">
                  <c:v>6.0246284036600004</c:v>
                </c:pt>
                <c:pt idx="33734">
                  <c:v>6.2435091478100002</c:v>
                </c:pt>
                <c:pt idx="33735">
                  <c:v>6.2247630986000004</c:v>
                </c:pt>
                <c:pt idx="33736">
                  <c:v>6.1023919662099999</c:v>
                </c:pt>
                <c:pt idx="33737">
                  <c:v>5.7865924623199998</c:v>
                </c:pt>
                <c:pt idx="33738">
                  <c:v>5.63422674113</c:v>
                </c:pt>
                <c:pt idx="33739">
                  <c:v>5.6504938920100001</c:v>
                </c:pt>
                <c:pt idx="33740">
                  <c:v>5.7395964180199996</c:v>
                </c:pt>
                <c:pt idx="33741">
                  <c:v>5.6124200104900002</c:v>
                </c:pt>
                <c:pt idx="33742">
                  <c:v>5.3202936762400004</c:v>
                </c:pt>
                <c:pt idx="33743">
                  <c:v>4.8886686818099996</c:v>
                </c:pt>
                <c:pt idx="33744">
                  <c:v>4.9974884344000001</c:v>
                </c:pt>
                <c:pt idx="33745">
                  <c:v>4.9338320579100001</c:v>
                </c:pt>
                <c:pt idx="33746">
                  <c:v>5.0555217508799997</c:v>
                </c:pt>
                <c:pt idx="33747">
                  <c:v>5.4274681229399997</c:v>
                </c:pt>
                <c:pt idx="33748">
                  <c:v>5.5229419954200001</c:v>
                </c:pt>
                <c:pt idx="33749">
                  <c:v>5.3035232240700001</c:v>
                </c:pt>
                <c:pt idx="33750">
                  <c:v>5.3094637692599997</c:v>
                </c:pt>
                <c:pt idx="33751">
                  <c:v>5.5548123929199997</c:v>
                </c:pt>
                <c:pt idx="33752">
                  <c:v>5.7072376809099996</c:v>
                </c:pt>
                <c:pt idx="33753">
                  <c:v>5.6498734604600003</c:v>
                </c:pt>
                <c:pt idx="33754">
                  <c:v>5.5077828710499999</c:v>
                </c:pt>
                <c:pt idx="33755">
                  <c:v>5.3703245839199996</c:v>
                </c:pt>
                <c:pt idx="33756">
                  <c:v>5.37621199253</c:v>
                </c:pt>
                <c:pt idx="33757">
                  <c:v>4.9977930841199996</c:v>
                </c:pt>
                <c:pt idx="33758">
                  <c:v>5.0434201859499996</c:v>
                </c:pt>
                <c:pt idx="33759">
                  <c:v>5.5895341894700001</c:v>
                </c:pt>
                <c:pt idx="33760">
                  <c:v>5.8924386368499997</c:v>
                </c:pt>
                <c:pt idx="33761">
                  <c:v>5.7672079179400004</c:v>
                </c:pt>
                <c:pt idx="33762">
                  <c:v>5.7278965294199997</c:v>
                </c:pt>
                <c:pt idx="33763">
                  <c:v>5.7510848653300002</c:v>
                </c:pt>
                <c:pt idx="33764">
                  <c:v>5.6540090865200003</c:v>
                </c:pt>
                <c:pt idx="33765">
                  <c:v>5.08788040604</c:v>
                </c:pt>
                <c:pt idx="33766">
                  <c:v>4.8987566166300001</c:v>
                </c:pt>
                <c:pt idx="33767">
                  <c:v>4.75270735418</c:v>
                </c:pt>
                <c:pt idx="33768">
                  <c:v>4.2566644286199997</c:v>
                </c:pt>
                <c:pt idx="33769">
                  <c:v>4.1589168469900004</c:v>
                </c:pt>
                <c:pt idx="33770">
                  <c:v>4.35186799357</c:v>
                </c:pt>
                <c:pt idx="33771">
                  <c:v>4.6624390793600003</c:v>
                </c:pt>
                <c:pt idx="33772">
                  <c:v>4.9182270104099999</c:v>
                </c:pt>
                <c:pt idx="33773">
                  <c:v>5.1514254381500004</c:v>
                </c:pt>
                <c:pt idx="33774">
                  <c:v>5.0645706504400003</c:v>
                </c:pt>
                <c:pt idx="33775">
                  <c:v>5.1046559654400001</c:v>
                </c:pt>
                <c:pt idx="33776">
                  <c:v>5.0204723473900001</c:v>
                </c:pt>
                <c:pt idx="33777">
                  <c:v>5.12503113018</c:v>
                </c:pt>
                <c:pt idx="33778">
                  <c:v>5.3307646200200001</c:v>
                </c:pt>
                <c:pt idx="33779">
                  <c:v>5.43686713534</c:v>
                </c:pt>
                <c:pt idx="33780">
                  <c:v>5.4175464687800003</c:v>
                </c:pt>
                <c:pt idx="33781">
                  <c:v>5.3469806685099996</c:v>
                </c:pt>
                <c:pt idx="33782">
                  <c:v>5.2696575759900002</c:v>
                </c:pt>
                <c:pt idx="33783">
                  <c:v>5.1864481208899997</c:v>
                </c:pt>
                <c:pt idx="33784">
                  <c:v>5.1960402447099998</c:v>
                </c:pt>
                <c:pt idx="33785">
                  <c:v>5.4623295989500003</c:v>
                </c:pt>
                <c:pt idx="33786">
                  <c:v>5.6189095983000001</c:v>
                </c:pt>
                <c:pt idx="33787">
                  <c:v>5.7072970169900001</c:v>
                </c:pt>
                <c:pt idx="33788">
                  <c:v>5.4955247856299998</c:v>
                </c:pt>
                <c:pt idx="33789">
                  <c:v>4.8950450846800004</c:v>
                </c:pt>
                <c:pt idx="33790">
                  <c:v>4.5945916783199996</c:v>
                </c:pt>
                <c:pt idx="33791">
                  <c:v>4.4108551940899998</c:v>
                </c:pt>
                <c:pt idx="33792">
                  <c:v>4.2826592079500001</c:v>
                </c:pt>
                <c:pt idx="33793">
                  <c:v>4.4272923740400003</c:v>
                </c:pt>
                <c:pt idx="33794">
                  <c:v>5.1580260817500001</c:v>
                </c:pt>
                <c:pt idx="33795">
                  <c:v>5.5237497533999997</c:v>
                </c:pt>
                <c:pt idx="33796">
                  <c:v>5.5209679871899997</c:v>
                </c:pt>
                <c:pt idx="33797">
                  <c:v>5.7031705106999997</c:v>
                </c:pt>
                <c:pt idx="33798">
                  <c:v>6.0260864708700002</c:v>
                </c:pt>
                <c:pt idx="33799">
                  <c:v>6.4843005854399998</c:v>
                </c:pt>
                <c:pt idx="33800">
                  <c:v>7.4412940988000003</c:v>
                </c:pt>
                <c:pt idx="33801">
                  <c:v>7.6104568938900004</c:v>
                </c:pt>
                <c:pt idx="33802">
                  <c:v>6.7490810572599997</c:v>
                </c:pt>
                <c:pt idx="33803">
                  <c:v>6.0789927216499997</c:v>
                </c:pt>
                <c:pt idx="33804">
                  <c:v>5.7648663284400001</c:v>
                </c:pt>
                <c:pt idx="33805">
                  <c:v>5.4985149715299997</c:v>
                </c:pt>
                <c:pt idx="33806">
                  <c:v>5.28533237114</c:v>
                </c:pt>
                <c:pt idx="33807">
                  <c:v>5.0327805267299999</c:v>
                </c:pt>
                <c:pt idx="33808">
                  <c:v>4.9885705868799999</c:v>
                </c:pt>
                <c:pt idx="33809">
                  <c:v>4.98023510193</c:v>
                </c:pt>
                <c:pt idx="33810">
                  <c:v>4.9764451663199996</c:v>
                </c:pt>
                <c:pt idx="33811">
                  <c:v>4.8838170005599997</c:v>
                </c:pt>
                <c:pt idx="33812">
                  <c:v>4.8480435915299998</c:v>
                </c:pt>
                <c:pt idx="33813">
                  <c:v>4.7559391939599998</c:v>
                </c:pt>
                <c:pt idx="33814">
                  <c:v>4.7599858882100001</c:v>
                </c:pt>
                <c:pt idx="33815">
                  <c:v>4.6886080772999996</c:v>
                </c:pt>
                <c:pt idx="33816">
                  <c:v>4.6809931877500004</c:v>
                </c:pt>
                <c:pt idx="33817">
                  <c:v>4.7624867065399998</c:v>
                </c:pt>
                <c:pt idx="33818">
                  <c:v>4.7367239111000004</c:v>
                </c:pt>
                <c:pt idx="33819">
                  <c:v>4.7160093727600003</c:v>
                </c:pt>
                <c:pt idx="33820">
                  <c:v>4.7639440015299996</c:v>
                </c:pt>
                <c:pt idx="33821">
                  <c:v>4.8191592677299999</c:v>
                </c:pt>
                <c:pt idx="33822">
                  <c:v>4.7354250969500002</c:v>
                </c:pt>
                <c:pt idx="33823">
                  <c:v>4.7154528492200001</c:v>
                </c:pt>
                <c:pt idx="33824">
                  <c:v>4.64509507052</c:v>
                </c:pt>
                <c:pt idx="33825">
                  <c:v>4.6084289718300004</c:v>
                </c:pt>
                <c:pt idx="33826">
                  <c:v>4.5321861526099996</c:v>
                </c:pt>
                <c:pt idx="33827">
                  <c:v>4.4998742103399998</c:v>
                </c:pt>
                <c:pt idx="33828">
                  <c:v>4.6557457803700002</c:v>
                </c:pt>
                <c:pt idx="33829">
                  <c:v>4.6313381751399998</c:v>
                </c:pt>
                <c:pt idx="33830">
                  <c:v>4.6864809052399998</c:v>
                </c:pt>
                <c:pt idx="33831">
                  <c:v>4.7362997664400002</c:v>
                </c:pt>
                <c:pt idx="33832">
                  <c:v>4.8329559596699996</c:v>
                </c:pt>
                <c:pt idx="33833">
                  <c:v>5.0626007606899996</c:v>
                </c:pt>
                <c:pt idx="33834">
                  <c:v>5.1590970759600001</c:v>
                </c:pt>
                <c:pt idx="33835">
                  <c:v>5.2564657883899999</c:v>
                </c:pt>
                <c:pt idx="33836">
                  <c:v>5.4288538069300003</c:v>
                </c:pt>
                <c:pt idx="33837">
                  <c:v>5.7758849017599996</c:v>
                </c:pt>
                <c:pt idx="33838">
                  <c:v>5.9644763967500003</c:v>
                </c:pt>
                <c:pt idx="33839">
                  <c:v>5.9118017588000003</c:v>
                </c:pt>
                <c:pt idx="33840">
                  <c:v>5.6229464562200002</c:v>
                </c:pt>
                <c:pt idx="33841">
                  <c:v>5.5025229011499999</c:v>
                </c:pt>
                <c:pt idx="33842">
                  <c:v>5.42500792435</c:v>
                </c:pt>
                <c:pt idx="33843">
                  <c:v>5.3634670986800002</c:v>
                </c:pt>
                <c:pt idx="33844">
                  <c:v>5.3751076063300003</c:v>
                </c:pt>
                <c:pt idx="33845">
                  <c:v>5.4164348526200001</c:v>
                </c:pt>
                <c:pt idx="33846">
                  <c:v>5.2578784578500004</c:v>
                </c:pt>
                <c:pt idx="33847">
                  <c:v>5.2635712866900004</c:v>
                </c:pt>
                <c:pt idx="33848">
                  <c:v>5.4485218664700001</c:v>
                </c:pt>
                <c:pt idx="33849">
                  <c:v>5.5747570084599998</c:v>
                </c:pt>
                <c:pt idx="33850">
                  <c:v>5.5886334588500004</c:v>
                </c:pt>
                <c:pt idx="33851">
                  <c:v>5.6225040837</c:v>
                </c:pt>
                <c:pt idx="33852">
                  <c:v>5.6464771415700001</c:v>
                </c:pt>
                <c:pt idx="33853">
                  <c:v>5.7597355395400003</c:v>
                </c:pt>
                <c:pt idx="33854">
                  <c:v>5.8063091681300003</c:v>
                </c:pt>
                <c:pt idx="33855">
                  <c:v>5.7969111657200001</c:v>
                </c:pt>
                <c:pt idx="33856">
                  <c:v>5.7470343226800003</c:v>
                </c:pt>
                <c:pt idx="33857">
                  <c:v>5.6972110884499996</c:v>
                </c:pt>
                <c:pt idx="33858">
                  <c:v>5.4741195498500002</c:v>
                </c:pt>
                <c:pt idx="33859">
                  <c:v>4.8810824685599998</c:v>
                </c:pt>
                <c:pt idx="33860">
                  <c:v>4.9951804872499999</c:v>
                </c:pt>
                <c:pt idx="33861">
                  <c:v>4.7062406971700002</c:v>
                </c:pt>
                <c:pt idx="33862">
                  <c:v>4.3764706372699997</c:v>
                </c:pt>
                <c:pt idx="33863">
                  <c:v>4.3283870156599997</c:v>
                </c:pt>
                <c:pt idx="33864">
                  <c:v>4.3731967909499998</c:v>
                </c:pt>
                <c:pt idx="33865">
                  <c:v>4.3744389528000003</c:v>
                </c:pt>
                <c:pt idx="33866">
                  <c:v>4.2809839325599999</c:v>
                </c:pt>
                <c:pt idx="33867">
                  <c:v>4.3169584183799996</c:v>
                </c:pt>
                <c:pt idx="33868">
                  <c:v>4.3113187093200001</c:v>
                </c:pt>
                <c:pt idx="33869">
                  <c:v>4.3249686623599999</c:v>
                </c:pt>
                <c:pt idx="33870">
                  <c:v>4.3100701026800001</c:v>
                </c:pt>
                <c:pt idx="33871">
                  <c:v>4.3474125620499997</c:v>
                </c:pt>
                <c:pt idx="33872">
                  <c:v>4.1945556153199997</c:v>
                </c:pt>
                <c:pt idx="33873">
                  <c:v>4.0830196384899997</c:v>
                </c:pt>
                <c:pt idx="33874">
                  <c:v>4.1009009457100003</c:v>
                </c:pt>
                <c:pt idx="33875">
                  <c:v>3.96847497618</c:v>
                </c:pt>
                <c:pt idx="33876">
                  <c:v>4.0267472042500003</c:v>
                </c:pt>
                <c:pt idx="33877">
                  <c:v>4.2967877796299998</c:v>
                </c:pt>
                <c:pt idx="33878">
                  <c:v>4.37957756512</c:v>
                </c:pt>
                <c:pt idx="33879">
                  <c:v>4.5651802739300003</c:v>
                </c:pt>
                <c:pt idx="33880">
                  <c:v>4.9766696272299997</c:v>
                </c:pt>
                <c:pt idx="33881">
                  <c:v>5.2130464699500001</c:v>
                </c:pt>
                <c:pt idx="33882">
                  <c:v>5.4466236096199996</c:v>
                </c:pt>
                <c:pt idx="33883">
                  <c:v>5.7199615872200003</c:v>
                </c:pt>
                <c:pt idx="33884">
                  <c:v>5.7069120603799997</c:v>
                </c:pt>
                <c:pt idx="33885">
                  <c:v>5.7963795979499997</c:v>
                </c:pt>
                <c:pt idx="33886">
                  <c:v>5.65844948282</c:v>
                </c:pt>
                <c:pt idx="33887">
                  <c:v>5.4621115622099996</c:v>
                </c:pt>
                <c:pt idx="33888">
                  <c:v>5.2948830999599998</c:v>
                </c:pt>
                <c:pt idx="33889">
                  <c:v>5.0639656668199997</c:v>
                </c:pt>
                <c:pt idx="33890">
                  <c:v>4.9735712517300001</c:v>
                </c:pt>
                <c:pt idx="33891">
                  <c:v>4.8687172105199998</c:v>
                </c:pt>
                <c:pt idx="33892">
                  <c:v>4.8873966617800004</c:v>
                </c:pt>
                <c:pt idx="33893">
                  <c:v>4.82232182058</c:v>
                </c:pt>
                <c:pt idx="33894">
                  <c:v>4.6153469789799999</c:v>
                </c:pt>
                <c:pt idx="33895">
                  <c:v>4.4135008181100002</c:v>
                </c:pt>
                <c:pt idx="33896">
                  <c:v>4.4418537952000001</c:v>
                </c:pt>
                <c:pt idx="33897">
                  <c:v>4.4111560709299997</c:v>
                </c:pt>
                <c:pt idx="33898">
                  <c:v>4.52052060766</c:v>
                </c:pt>
                <c:pt idx="33899">
                  <c:v>4.5398481864500004</c:v>
                </c:pt>
                <c:pt idx="33900">
                  <c:v>4.3897734252099996</c:v>
                </c:pt>
                <c:pt idx="33901">
                  <c:v>4.2599213278499999</c:v>
                </c:pt>
                <c:pt idx="33902">
                  <c:v>4.1486344474700001</c:v>
                </c:pt>
                <c:pt idx="33903">
                  <c:v>4.2840027167299999</c:v>
                </c:pt>
                <c:pt idx="33904">
                  <c:v>4.4384954609299996</c:v>
                </c:pt>
                <c:pt idx="33905">
                  <c:v>4.6354965991399997</c:v>
                </c:pt>
                <c:pt idx="33906">
                  <c:v>4.6748290994800001</c:v>
                </c:pt>
                <c:pt idx="33907">
                  <c:v>4.51985931885</c:v>
                </c:pt>
                <c:pt idx="33908">
                  <c:v>4.3156385687899999</c:v>
                </c:pt>
                <c:pt idx="33909">
                  <c:v>3.9472823099799998</c:v>
                </c:pt>
                <c:pt idx="33910">
                  <c:v>3.8032862653900001</c:v>
                </c:pt>
                <c:pt idx="33911">
                  <c:v>3.7837909674899999</c:v>
                </c:pt>
                <c:pt idx="33912">
                  <c:v>3.2968860095600001</c:v>
                </c:pt>
                <c:pt idx="33913">
                  <c:v>3.5037171280099999</c:v>
                </c:pt>
                <c:pt idx="33914">
                  <c:v>3.76324732478</c:v>
                </c:pt>
                <c:pt idx="33915">
                  <c:v>3.9314654607900001</c:v>
                </c:pt>
                <c:pt idx="33916">
                  <c:v>4.0132475658200004</c:v>
                </c:pt>
                <c:pt idx="33917">
                  <c:v>3.9683692807400002</c:v>
                </c:pt>
                <c:pt idx="33918">
                  <c:v>4.0785643266599996</c:v>
                </c:pt>
                <c:pt idx="33919">
                  <c:v>4.1555732579600004</c:v>
                </c:pt>
                <c:pt idx="33920">
                  <c:v>4.3553536452400001</c:v>
                </c:pt>
                <c:pt idx="33921">
                  <c:v>4.5859150417299999</c:v>
                </c:pt>
                <c:pt idx="33922">
                  <c:v>4.8519748733999997</c:v>
                </c:pt>
                <c:pt idx="33923">
                  <c:v>4.9625174556699996</c:v>
                </c:pt>
                <c:pt idx="33924">
                  <c:v>4.9500285018700003</c:v>
                </c:pt>
                <c:pt idx="33925">
                  <c:v>5.0535032881299999</c:v>
                </c:pt>
                <c:pt idx="33926">
                  <c:v>5.1446071128100002</c:v>
                </c:pt>
                <c:pt idx="33927">
                  <c:v>5.2504601657999999</c:v>
                </c:pt>
                <c:pt idx="33928">
                  <c:v>5.3113444870300004</c:v>
                </c:pt>
                <c:pt idx="33929">
                  <c:v>5.4299731291200004</c:v>
                </c:pt>
                <c:pt idx="33930">
                  <c:v>5.67150446618</c:v>
                </c:pt>
                <c:pt idx="33931">
                  <c:v>5.9018874477800001</c:v>
                </c:pt>
                <c:pt idx="33932">
                  <c:v>5.9740046005799998</c:v>
                </c:pt>
                <c:pt idx="33933">
                  <c:v>6.0518633502399997</c:v>
                </c:pt>
                <c:pt idx="33934">
                  <c:v>6.0417767327599998</c:v>
                </c:pt>
                <c:pt idx="33935">
                  <c:v>6.0379224315600002</c:v>
                </c:pt>
                <c:pt idx="33936">
                  <c:v>6.03562428651</c:v>
                </c:pt>
                <c:pt idx="33937">
                  <c:v>5.8261513712199999</c:v>
                </c:pt>
                <c:pt idx="33938">
                  <c:v>5.8291838931599997</c:v>
                </c:pt>
                <c:pt idx="33939">
                  <c:v>5.7166343071799997</c:v>
                </c:pt>
                <c:pt idx="33940">
                  <c:v>5.5045882719200003</c:v>
                </c:pt>
                <c:pt idx="33941">
                  <c:v>5.3789275978399997</c:v>
                </c:pt>
                <c:pt idx="33942">
                  <c:v>5.3053549123400003</c:v>
                </c:pt>
                <c:pt idx="33943">
                  <c:v>5.0789787629800003</c:v>
                </c:pt>
                <c:pt idx="33944">
                  <c:v>4.80896383288</c:v>
                </c:pt>
                <c:pt idx="33945">
                  <c:v>4.6966517882299996</c:v>
                </c:pt>
                <c:pt idx="33946">
                  <c:v>4.7344096015800003</c:v>
                </c:pt>
                <c:pt idx="33947">
                  <c:v>5.1247835883199997</c:v>
                </c:pt>
                <c:pt idx="33948">
                  <c:v>5.1668447822600001</c:v>
                </c:pt>
                <c:pt idx="33949">
                  <c:v>5.4499268247500003</c:v>
                </c:pt>
                <c:pt idx="33950">
                  <c:v>5.7904258147099998</c:v>
                </c:pt>
                <c:pt idx="33951">
                  <c:v>6.3494336390499999</c:v>
                </c:pt>
                <c:pt idx="33952">
                  <c:v>6.7855681742599998</c:v>
                </c:pt>
                <c:pt idx="33953">
                  <c:v>6.89425556616</c:v>
                </c:pt>
                <c:pt idx="33954">
                  <c:v>6.9102375760100001</c:v>
                </c:pt>
                <c:pt idx="33955">
                  <c:v>7.2064842231800004</c:v>
                </c:pt>
                <c:pt idx="33956">
                  <c:v>7.1423675666099999</c:v>
                </c:pt>
                <c:pt idx="33957">
                  <c:v>6.8206771820199998</c:v>
                </c:pt>
                <c:pt idx="33958">
                  <c:v>6.5147681362599998</c:v>
                </c:pt>
                <c:pt idx="33959">
                  <c:v>6.5404008929000002</c:v>
                </c:pt>
                <c:pt idx="33960">
                  <c:v>6.4904632769999999</c:v>
                </c:pt>
                <c:pt idx="33961">
                  <c:v>6.5881036046799997</c:v>
                </c:pt>
                <c:pt idx="33962">
                  <c:v>6.7861496079899997</c:v>
                </c:pt>
                <c:pt idx="33963">
                  <c:v>6.81046178215</c:v>
                </c:pt>
                <c:pt idx="33964">
                  <c:v>6.8719119740599997</c:v>
                </c:pt>
                <c:pt idx="33965">
                  <c:v>6.8666086551500003</c:v>
                </c:pt>
                <c:pt idx="33966">
                  <c:v>6.8601671235500001</c:v>
                </c:pt>
                <c:pt idx="33967">
                  <c:v>6.7765654769000001</c:v>
                </c:pt>
                <c:pt idx="33968">
                  <c:v>6.6317383679899997</c:v>
                </c:pt>
                <c:pt idx="33969">
                  <c:v>6.4260031948499998</c:v>
                </c:pt>
                <c:pt idx="33970">
                  <c:v>6.3126009870699997</c:v>
                </c:pt>
                <c:pt idx="33971">
                  <c:v>6.0872087736799996</c:v>
                </c:pt>
                <c:pt idx="33972">
                  <c:v>5.8593470945600004</c:v>
                </c:pt>
                <c:pt idx="33973">
                  <c:v>5.5274218055400004</c:v>
                </c:pt>
                <c:pt idx="33974">
                  <c:v>5.4306475613899998</c:v>
                </c:pt>
                <c:pt idx="33975">
                  <c:v>5.4086622417100001</c:v>
                </c:pt>
                <c:pt idx="33976">
                  <c:v>5.3339639763499997</c:v>
                </c:pt>
                <c:pt idx="33977">
                  <c:v>5.1908606623600004</c:v>
                </c:pt>
                <c:pt idx="33978">
                  <c:v>4.9510036570900002</c:v>
                </c:pt>
                <c:pt idx="33979">
                  <c:v>4.8235353132799998</c:v>
                </c:pt>
                <c:pt idx="33980">
                  <c:v>4.3261672658499997</c:v>
                </c:pt>
                <c:pt idx="33981">
                  <c:v>2.8023003667899999</c:v>
                </c:pt>
                <c:pt idx="33982">
                  <c:v>1.2152913108300001</c:v>
                </c:pt>
                <c:pt idx="33983">
                  <c:v>1.23929043415</c:v>
                </c:pt>
                <c:pt idx="33984">
                  <c:v>1.4480231586400001</c:v>
                </c:pt>
                <c:pt idx="33985">
                  <c:v>1.71214691573</c:v>
                </c:pt>
                <c:pt idx="33986">
                  <c:v>1.8057532364</c:v>
                </c:pt>
                <c:pt idx="33987">
                  <c:v>2.0860127979200001</c:v>
                </c:pt>
                <c:pt idx="33988">
                  <c:v>2.3340408501000001</c:v>
                </c:pt>
                <c:pt idx="33989">
                  <c:v>2.4709620941899999</c:v>
                </c:pt>
                <c:pt idx="33990">
                  <c:v>2.5650571470900001</c:v>
                </c:pt>
                <c:pt idx="33991">
                  <c:v>2.5982693502699998</c:v>
                </c:pt>
                <c:pt idx="33992">
                  <c:v>2.5244528322700002</c:v>
                </c:pt>
                <c:pt idx="33993">
                  <c:v>2.5205960587999998</c:v>
                </c:pt>
                <c:pt idx="33994">
                  <c:v>2.5092284278500001</c:v>
                </c:pt>
                <c:pt idx="33995">
                  <c:v>2.5620090013299999</c:v>
                </c:pt>
                <c:pt idx="33996">
                  <c:v>2.5301167207500002</c:v>
                </c:pt>
                <c:pt idx="33997">
                  <c:v>2.5226603194599999</c:v>
                </c:pt>
                <c:pt idx="33998">
                  <c:v>2.5367215390400002</c:v>
                </c:pt>
                <c:pt idx="33999">
                  <c:v>2.6401141315299999</c:v>
                </c:pt>
                <c:pt idx="34000">
                  <c:v>2.7897773415299998</c:v>
                </c:pt>
                <c:pt idx="34001">
                  <c:v>2.73524233364</c:v>
                </c:pt>
                <c:pt idx="34002">
                  <c:v>2.5996228614299999</c:v>
                </c:pt>
                <c:pt idx="34003">
                  <c:v>2.4384659989199999</c:v>
                </c:pt>
                <c:pt idx="34004">
                  <c:v>2.18411929581</c:v>
                </c:pt>
                <c:pt idx="34005">
                  <c:v>2.05594071741</c:v>
                </c:pt>
                <c:pt idx="34006">
                  <c:v>2.1498627040599998</c:v>
                </c:pt>
                <c:pt idx="34007">
                  <c:v>2.1847165672200002</c:v>
                </c:pt>
                <c:pt idx="34008">
                  <c:v>2.3120022758399998</c:v>
                </c:pt>
                <c:pt idx="34009">
                  <c:v>2.4600678271800001</c:v>
                </c:pt>
                <c:pt idx="34010">
                  <c:v>2.6127524698100002</c:v>
                </c:pt>
                <c:pt idx="34011">
                  <c:v>2.6228935951699999</c:v>
                </c:pt>
                <c:pt idx="34012">
                  <c:v>2.6043896208000001</c:v>
                </c:pt>
                <c:pt idx="34013">
                  <c:v>2.53779821417</c:v>
                </c:pt>
                <c:pt idx="34014">
                  <c:v>2.4769850539</c:v>
                </c:pt>
                <c:pt idx="34015">
                  <c:v>2.23983372563</c:v>
                </c:pt>
                <c:pt idx="34016">
                  <c:v>2.20349876035</c:v>
                </c:pt>
                <c:pt idx="34017">
                  <c:v>2.4360330552699998</c:v>
                </c:pt>
                <c:pt idx="34018">
                  <c:v>2.5476171871400002</c:v>
                </c:pt>
                <c:pt idx="34019">
                  <c:v>2.71162174037</c:v>
                </c:pt>
                <c:pt idx="34020">
                  <c:v>2.9586983464199998</c:v>
                </c:pt>
                <c:pt idx="34021">
                  <c:v>3.0492653292299998</c:v>
                </c:pt>
                <c:pt idx="34022">
                  <c:v>3.0951446154200002</c:v>
                </c:pt>
                <c:pt idx="34023">
                  <c:v>3.2383862486799999</c:v>
                </c:pt>
                <c:pt idx="34024">
                  <c:v>3.33648337785</c:v>
                </c:pt>
                <c:pt idx="34025">
                  <c:v>3.4256848625399998</c:v>
                </c:pt>
                <c:pt idx="34026">
                  <c:v>3.6391586465299999</c:v>
                </c:pt>
                <c:pt idx="34027">
                  <c:v>3.8133445963699999</c:v>
                </c:pt>
                <c:pt idx="34028">
                  <c:v>3.9025171359300002</c:v>
                </c:pt>
                <c:pt idx="34029">
                  <c:v>4.3027120472</c:v>
                </c:pt>
                <c:pt idx="34030">
                  <c:v>4.5172763977799999</c:v>
                </c:pt>
                <c:pt idx="34031">
                  <c:v>4.3934924875799997</c:v>
                </c:pt>
                <c:pt idx="34032">
                  <c:v>4.4152779947600003</c:v>
                </c:pt>
                <c:pt idx="34033">
                  <c:v>4.5542725664299999</c:v>
                </c:pt>
                <c:pt idx="34034">
                  <c:v>4.5137815565499997</c:v>
                </c:pt>
                <c:pt idx="34035">
                  <c:v>4.8273213190600002</c:v>
                </c:pt>
                <c:pt idx="34036">
                  <c:v>4.8221529505799996</c:v>
                </c:pt>
                <c:pt idx="34037">
                  <c:v>4.5973653259900003</c:v>
                </c:pt>
                <c:pt idx="34038">
                  <c:v>4.4619950552000001</c:v>
                </c:pt>
                <c:pt idx="34039">
                  <c:v>4.4035662383299998</c:v>
                </c:pt>
                <c:pt idx="34040">
                  <c:v>4.4371913321400003</c:v>
                </c:pt>
                <c:pt idx="34041">
                  <c:v>4.4393935812200001</c:v>
                </c:pt>
                <c:pt idx="34042">
                  <c:v>4.3853139488700004</c:v>
                </c:pt>
                <c:pt idx="34043">
                  <c:v>4.3279054997099999</c:v>
                </c:pt>
                <c:pt idx="34044">
                  <c:v>4.3644468221599997</c:v>
                </c:pt>
                <c:pt idx="34045">
                  <c:v>4.4255177307800002</c:v>
                </c:pt>
                <c:pt idx="34046">
                  <c:v>4.4141857239000002</c:v>
                </c:pt>
                <c:pt idx="34047">
                  <c:v>4.5076949039600001</c:v>
                </c:pt>
                <c:pt idx="34048">
                  <c:v>4.7265409069600004</c:v>
                </c:pt>
                <c:pt idx="34049">
                  <c:v>5.1275673716999997</c:v>
                </c:pt>
                <c:pt idx="34050">
                  <c:v>5.1871131365699998</c:v>
                </c:pt>
                <c:pt idx="34051">
                  <c:v>5.0948058162800001</c:v>
                </c:pt>
                <c:pt idx="34052">
                  <c:v>5.0748199532399996</c:v>
                </c:pt>
                <c:pt idx="34053">
                  <c:v>5.2871858354899999</c:v>
                </c:pt>
                <c:pt idx="34054">
                  <c:v>5.5267093983300004</c:v>
                </c:pt>
                <c:pt idx="34055">
                  <c:v>5.6360663495100001</c:v>
                </c:pt>
                <c:pt idx="34056">
                  <c:v>5.7471982384800002</c:v>
                </c:pt>
                <c:pt idx="34057">
                  <c:v>5.8705907106900002</c:v>
                </c:pt>
                <c:pt idx="34058">
                  <c:v>5.9514539792500001</c:v>
                </c:pt>
                <c:pt idx="34059">
                  <c:v>6.0213704235799996</c:v>
                </c:pt>
                <c:pt idx="34060">
                  <c:v>6.0205356165200001</c:v>
                </c:pt>
                <c:pt idx="34061">
                  <c:v>6.0091539048399998</c:v>
                </c:pt>
                <c:pt idx="34062">
                  <c:v>6.0125308291900001</c:v>
                </c:pt>
                <c:pt idx="34063">
                  <c:v>6.1899936772100004</c:v>
                </c:pt>
                <c:pt idx="34064">
                  <c:v>6.36876170662</c:v>
                </c:pt>
                <c:pt idx="34065">
                  <c:v>6.6981270571299998</c:v>
                </c:pt>
                <c:pt idx="34066">
                  <c:v>6.8054716803100002</c:v>
                </c:pt>
                <c:pt idx="34067">
                  <c:v>6.8822910972300004</c:v>
                </c:pt>
                <c:pt idx="34068">
                  <c:v>6.8867347718199996</c:v>
                </c:pt>
                <c:pt idx="34069">
                  <c:v>6.9382112620900003</c:v>
                </c:pt>
                <c:pt idx="34070">
                  <c:v>6.9792295139</c:v>
                </c:pt>
                <c:pt idx="34071">
                  <c:v>7.0904498008100001</c:v>
                </c:pt>
                <c:pt idx="34072">
                  <c:v>7.20944578718</c:v>
                </c:pt>
                <c:pt idx="34073">
                  <c:v>7.3281504549500003</c:v>
                </c:pt>
                <c:pt idx="34074">
                  <c:v>7.45208613464</c:v>
                </c:pt>
                <c:pt idx="34075">
                  <c:v>7.6267118291999996</c:v>
                </c:pt>
                <c:pt idx="34076">
                  <c:v>7.7519538910600003</c:v>
                </c:pt>
                <c:pt idx="34077">
                  <c:v>7.7804859793099999</c:v>
                </c:pt>
                <c:pt idx="34078">
                  <c:v>7.7099056906500003</c:v>
                </c:pt>
                <c:pt idx="34079">
                  <c:v>7.6056729406199999</c:v>
                </c:pt>
                <c:pt idx="34080">
                  <c:v>7.4712511729499997</c:v>
                </c:pt>
                <c:pt idx="34081">
                  <c:v>7.3807948267399999</c:v>
                </c:pt>
                <c:pt idx="34082">
                  <c:v>7.3262397609800001</c:v>
                </c:pt>
                <c:pt idx="34083">
                  <c:v>7.2392120635600001</c:v>
                </c:pt>
                <c:pt idx="34084">
                  <c:v>7.2090772086300001</c:v>
                </c:pt>
                <c:pt idx="34085">
                  <c:v>7.1811499761000004</c:v>
                </c:pt>
                <c:pt idx="34086">
                  <c:v>7.1257797436699999</c:v>
                </c:pt>
                <c:pt idx="34087">
                  <c:v>7.0395646893899997</c:v>
                </c:pt>
                <c:pt idx="34088">
                  <c:v>6.9906674040699999</c:v>
                </c:pt>
                <c:pt idx="34089">
                  <c:v>6.9658160258799997</c:v>
                </c:pt>
                <c:pt idx="34090">
                  <c:v>6.9794044258800003</c:v>
                </c:pt>
                <c:pt idx="34091">
                  <c:v>6.9613405669899997</c:v>
                </c:pt>
                <c:pt idx="34092">
                  <c:v>6.9386535193899999</c:v>
                </c:pt>
                <c:pt idx="34093">
                  <c:v>6.9517343084599998</c:v>
                </c:pt>
                <c:pt idx="34094">
                  <c:v>6.9275526040599997</c:v>
                </c:pt>
                <c:pt idx="34095">
                  <c:v>6.9497842857599998</c:v>
                </c:pt>
                <c:pt idx="34096">
                  <c:v>6.8995899458999999</c:v>
                </c:pt>
                <c:pt idx="34097">
                  <c:v>6.8349618101100003</c:v>
                </c:pt>
                <c:pt idx="34098">
                  <c:v>6.7884077470199999</c:v>
                </c:pt>
                <c:pt idx="34099">
                  <c:v>6.8072377713999996</c:v>
                </c:pt>
                <c:pt idx="34100">
                  <c:v>6.9859349819699998</c:v>
                </c:pt>
                <c:pt idx="34101">
                  <c:v>6.8945141183900001</c:v>
                </c:pt>
                <c:pt idx="34102">
                  <c:v>6.7591147362999999</c:v>
                </c:pt>
                <c:pt idx="34103">
                  <c:v>6.8078782685399997</c:v>
                </c:pt>
                <c:pt idx="34104">
                  <c:v>6.9355657229099998</c:v>
                </c:pt>
                <c:pt idx="34105">
                  <c:v>7.0301076739099999</c:v>
                </c:pt>
                <c:pt idx="34106">
                  <c:v>7.1168066761600004</c:v>
                </c:pt>
                <c:pt idx="34107">
                  <c:v>7.1689265743800004</c:v>
                </c:pt>
                <c:pt idx="34108">
                  <c:v>7.1898722430399999</c:v>
                </c:pt>
                <c:pt idx="34109">
                  <c:v>7.2423448053300001</c:v>
                </c:pt>
                <c:pt idx="34110">
                  <c:v>7.3382189911499998</c:v>
                </c:pt>
                <c:pt idx="34111">
                  <c:v>7.3859582463600004</c:v>
                </c:pt>
                <c:pt idx="34112">
                  <c:v>7.3945496483399999</c:v>
                </c:pt>
                <c:pt idx="34113">
                  <c:v>7.3578638165100001</c:v>
                </c:pt>
                <c:pt idx="34114">
                  <c:v>7.3443188819199996</c:v>
                </c:pt>
                <c:pt idx="34115">
                  <c:v>7.28912319276</c:v>
                </c:pt>
                <c:pt idx="34116">
                  <c:v>7.2489632805199999</c:v>
                </c:pt>
                <c:pt idx="34117">
                  <c:v>7.24053751774</c:v>
                </c:pt>
                <c:pt idx="34118">
                  <c:v>7.3620855858300001</c:v>
                </c:pt>
                <c:pt idx="34119">
                  <c:v>7.3407349483399997</c:v>
                </c:pt>
                <c:pt idx="34120">
                  <c:v>7.3208761013899997</c:v>
                </c:pt>
                <c:pt idx="34121">
                  <c:v>7.2042934736899999</c:v>
                </c:pt>
                <c:pt idx="34122">
                  <c:v>7.2095082185299999</c:v>
                </c:pt>
                <c:pt idx="34123">
                  <c:v>7.2201733637799999</c:v>
                </c:pt>
                <c:pt idx="34124">
                  <c:v>7.2412851273800003</c:v>
                </c:pt>
                <c:pt idx="34125">
                  <c:v>7.2491662475799998</c:v>
                </c:pt>
                <c:pt idx="34126">
                  <c:v>7.2507912270799997</c:v>
                </c:pt>
                <c:pt idx="34127">
                  <c:v>7.2074380497300004</c:v>
                </c:pt>
                <c:pt idx="34128">
                  <c:v>6.8611887612200002</c:v>
                </c:pt>
                <c:pt idx="34129">
                  <c:v>6.7677537898400004</c:v>
                </c:pt>
                <c:pt idx="34130">
                  <c:v>6.5173291544699996</c:v>
                </c:pt>
                <c:pt idx="34131">
                  <c:v>6.3480259923000002</c:v>
                </c:pt>
                <c:pt idx="34132">
                  <c:v>6.3155297141800002</c:v>
                </c:pt>
                <c:pt idx="34133">
                  <c:v>6.26494662158</c:v>
                </c:pt>
                <c:pt idx="34134">
                  <c:v>6.1317514281600003</c:v>
                </c:pt>
                <c:pt idx="34135">
                  <c:v>6.1355287018900002</c:v>
                </c:pt>
                <c:pt idx="34136">
                  <c:v>6.0805951559300002</c:v>
                </c:pt>
                <c:pt idx="34137">
                  <c:v>6.0132767962599996</c:v>
                </c:pt>
                <c:pt idx="34138">
                  <c:v>5.9471672370200004</c:v>
                </c:pt>
                <c:pt idx="34139">
                  <c:v>5.9319879518500001</c:v>
                </c:pt>
                <c:pt idx="34140">
                  <c:v>5.93342001169</c:v>
                </c:pt>
                <c:pt idx="34141">
                  <c:v>5.6515683811899997</c:v>
                </c:pt>
                <c:pt idx="34142">
                  <c:v>4.8795563918099996</c:v>
                </c:pt>
                <c:pt idx="34143">
                  <c:v>4.8080386915300002</c:v>
                </c:pt>
                <c:pt idx="34144">
                  <c:v>4.4022151666199996</c:v>
                </c:pt>
                <c:pt idx="34145">
                  <c:v>4.3676292870899998</c:v>
                </c:pt>
                <c:pt idx="34146">
                  <c:v>4.6406427854299999</c:v>
                </c:pt>
                <c:pt idx="34147">
                  <c:v>4.65546647647</c:v>
                </c:pt>
                <c:pt idx="34148">
                  <c:v>4.63011862811</c:v>
                </c:pt>
                <c:pt idx="34149">
                  <c:v>4.8062259368499998</c:v>
                </c:pt>
                <c:pt idx="34150">
                  <c:v>4.8532981829899997</c:v>
                </c:pt>
                <c:pt idx="34151">
                  <c:v>4.3798988614600001</c:v>
                </c:pt>
                <c:pt idx="34152">
                  <c:v>4.2372274873100002</c:v>
                </c:pt>
                <c:pt idx="34153">
                  <c:v>3.6681001368100001</c:v>
                </c:pt>
                <c:pt idx="34154">
                  <c:v>3.1119739956600001</c:v>
                </c:pt>
                <c:pt idx="34155">
                  <c:v>3.2104075751900001</c:v>
                </c:pt>
                <c:pt idx="34156">
                  <c:v>3.0213574646399999</c:v>
                </c:pt>
                <c:pt idx="34157">
                  <c:v>2.9369802631100002</c:v>
                </c:pt>
                <c:pt idx="34158">
                  <c:v>2.9331122753400001</c:v>
                </c:pt>
                <c:pt idx="34159">
                  <c:v>2.9439017223600001</c:v>
                </c:pt>
                <c:pt idx="34160">
                  <c:v>2.76532075171</c:v>
                </c:pt>
                <c:pt idx="34161">
                  <c:v>2.7567840031199999</c:v>
                </c:pt>
                <c:pt idx="34162">
                  <c:v>2.8216318298599998</c:v>
                </c:pt>
                <c:pt idx="34163">
                  <c:v>2.8108626487900001</c:v>
                </c:pt>
                <c:pt idx="34164">
                  <c:v>2.7935267058700002</c:v>
                </c:pt>
                <c:pt idx="34165">
                  <c:v>2.7774357276699999</c:v>
                </c:pt>
                <c:pt idx="34166">
                  <c:v>2.9569838225099998</c:v>
                </c:pt>
                <c:pt idx="34167">
                  <c:v>2.9172053168100001</c:v>
                </c:pt>
                <c:pt idx="34168">
                  <c:v>3.0121759507500001</c:v>
                </c:pt>
                <c:pt idx="34169">
                  <c:v>3.2836035473699998</c:v>
                </c:pt>
                <c:pt idx="34170">
                  <c:v>3.4096877783299999</c:v>
                </c:pt>
                <c:pt idx="34171">
                  <c:v>3.4667213713499998</c:v>
                </c:pt>
                <c:pt idx="34172">
                  <c:v>3.6667199787400002</c:v>
                </c:pt>
                <c:pt idx="34173">
                  <c:v>3.6470077358699999</c:v>
                </c:pt>
                <c:pt idx="34174">
                  <c:v>3.71332354844</c:v>
                </c:pt>
                <c:pt idx="34175">
                  <c:v>3.1252562637499999</c:v>
                </c:pt>
                <c:pt idx="34176">
                  <c:v>2.8271149863899998</c:v>
                </c:pt>
                <c:pt idx="34177">
                  <c:v>2.7067807078800001</c:v>
                </c:pt>
                <c:pt idx="34178">
                  <c:v>2.6791593307200001</c:v>
                </c:pt>
                <c:pt idx="34179">
                  <c:v>2.8669120135999999</c:v>
                </c:pt>
                <c:pt idx="34180">
                  <c:v>3.1347235058399998</c:v>
                </c:pt>
                <c:pt idx="34181">
                  <c:v>3.1780132651500002</c:v>
                </c:pt>
                <c:pt idx="34182">
                  <c:v>3.2075282494800001</c:v>
                </c:pt>
                <c:pt idx="34183">
                  <c:v>3.1668763093300001</c:v>
                </c:pt>
                <c:pt idx="34184">
                  <c:v>3.05334467566</c:v>
                </c:pt>
                <c:pt idx="34185">
                  <c:v>3.0368338290199999</c:v>
                </c:pt>
                <c:pt idx="34186">
                  <c:v>3.0250544153200001</c:v>
                </c:pt>
                <c:pt idx="34187">
                  <c:v>3.1503652869100001</c:v>
                </c:pt>
                <c:pt idx="34188">
                  <c:v>3.1624592269199998</c:v>
                </c:pt>
                <c:pt idx="34189">
                  <c:v>3.2428758973299998</c:v>
                </c:pt>
                <c:pt idx="34190">
                  <c:v>3.1731892340200001</c:v>
                </c:pt>
                <c:pt idx="34191">
                  <c:v>3.1550342353900001</c:v>
                </c:pt>
                <c:pt idx="34192">
                  <c:v>3.1071258928200001</c:v>
                </c:pt>
                <c:pt idx="34193">
                  <c:v>2.9678933875200002</c:v>
                </c:pt>
                <c:pt idx="34194">
                  <c:v>2.8806725551099999</c:v>
                </c:pt>
                <c:pt idx="34195">
                  <c:v>2.89986552979</c:v>
                </c:pt>
                <c:pt idx="34196">
                  <c:v>2.8373719073500001</c:v>
                </c:pt>
                <c:pt idx="34197">
                  <c:v>2.7910819789199999</c:v>
                </c:pt>
                <c:pt idx="34198">
                  <c:v>2.6393062020500002</c:v>
                </c:pt>
                <c:pt idx="34199">
                  <c:v>2.4882218339</c:v>
                </c:pt>
                <c:pt idx="34200">
                  <c:v>2.4439924960199999</c:v>
                </c:pt>
                <c:pt idx="34201">
                  <c:v>2.3909656268499999</c:v>
                </c:pt>
                <c:pt idx="34202">
                  <c:v>2.4210115723499999</c:v>
                </c:pt>
                <c:pt idx="34203">
                  <c:v>2.47376413925</c:v>
                </c:pt>
                <c:pt idx="34204">
                  <c:v>2.5677177471000001</c:v>
                </c:pt>
                <c:pt idx="34205">
                  <c:v>2.5707099947300001</c:v>
                </c:pt>
                <c:pt idx="34206">
                  <c:v>2.5895003710700002</c:v>
                </c:pt>
                <c:pt idx="34207">
                  <c:v>2.41106272689</c:v>
                </c:pt>
                <c:pt idx="34208">
                  <c:v>2.2012905695099998</c:v>
                </c:pt>
                <c:pt idx="34209">
                  <c:v>2.10361820894</c:v>
                </c:pt>
                <c:pt idx="34210">
                  <c:v>2.26174420208</c:v>
                </c:pt>
                <c:pt idx="34211">
                  <c:v>2.7127327287999998</c:v>
                </c:pt>
                <c:pt idx="34212">
                  <c:v>3.1560251088700002</c:v>
                </c:pt>
                <c:pt idx="34213">
                  <c:v>3.28406385151</c:v>
                </c:pt>
                <c:pt idx="34214">
                  <c:v>3.5873528406599999</c:v>
                </c:pt>
                <c:pt idx="34215">
                  <c:v>3.8755164156799999</c:v>
                </c:pt>
                <c:pt idx="34216">
                  <c:v>4.0837539129699998</c:v>
                </c:pt>
                <c:pt idx="34217">
                  <c:v>4.1618065601199996</c:v>
                </c:pt>
                <c:pt idx="34218">
                  <c:v>4.2988928366900003</c:v>
                </c:pt>
                <c:pt idx="34219">
                  <c:v>4.4700395848700003</c:v>
                </c:pt>
                <c:pt idx="34220">
                  <c:v>4.75477706632</c:v>
                </c:pt>
                <c:pt idx="34221">
                  <c:v>5.0025884039199999</c:v>
                </c:pt>
                <c:pt idx="34222">
                  <c:v>5.3696596120000004</c:v>
                </c:pt>
                <c:pt idx="34223">
                  <c:v>5.5855257858099998</c:v>
                </c:pt>
                <c:pt idx="34224">
                  <c:v>5.8782829121800004</c:v>
                </c:pt>
                <c:pt idx="34225">
                  <c:v>6.0108642408100001</c:v>
                </c:pt>
                <c:pt idx="34226">
                  <c:v>5.97827149019</c:v>
                </c:pt>
                <c:pt idx="34227">
                  <c:v>6.0534263830099997</c:v>
                </c:pt>
                <c:pt idx="34228">
                  <c:v>6.2651733853299998</c:v>
                </c:pt>
                <c:pt idx="34229">
                  <c:v>6.6711111987400002</c:v>
                </c:pt>
                <c:pt idx="34230">
                  <c:v>6.7025779949300004</c:v>
                </c:pt>
                <c:pt idx="34231">
                  <c:v>6.6961339310700003</c:v>
                </c:pt>
                <c:pt idx="34232">
                  <c:v>6.7448123950600003</c:v>
                </c:pt>
                <c:pt idx="34233">
                  <c:v>6.9623264549400004</c:v>
                </c:pt>
                <c:pt idx="34234">
                  <c:v>7.0065862324100001</c:v>
                </c:pt>
                <c:pt idx="34235">
                  <c:v>6.5927293933</c:v>
                </c:pt>
                <c:pt idx="34236">
                  <c:v>5.4878702259300001</c:v>
                </c:pt>
                <c:pt idx="34237">
                  <c:v>4.7898666685100002</c:v>
                </c:pt>
                <c:pt idx="34238">
                  <c:v>4.1631124211900001</c:v>
                </c:pt>
                <c:pt idx="34239">
                  <c:v>3.9624342048100001</c:v>
                </c:pt>
                <c:pt idx="34240">
                  <c:v>3.8496569854399998</c:v>
                </c:pt>
                <c:pt idx="34241">
                  <c:v>3.8923058083900002</c:v>
                </c:pt>
                <c:pt idx="34242">
                  <c:v>4.0438579753599999</c:v>
                </c:pt>
                <c:pt idx="34243">
                  <c:v>4.0055187883899999</c:v>
                </c:pt>
                <c:pt idx="34244">
                  <c:v>3.61027037148</c:v>
                </c:pt>
                <c:pt idx="34245">
                  <c:v>3.4789804958100001</c:v>
                </c:pt>
                <c:pt idx="34246">
                  <c:v>3.54389289086</c:v>
                </c:pt>
                <c:pt idx="34247">
                  <c:v>3.3649484459000001</c:v>
                </c:pt>
                <c:pt idx="34248">
                  <c:v>3.4409597494600002</c:v>
                </c:pt>
                <c:pt idx="34249">
                  <c:v>3.5037983187499999</c:v>
                </c:pt>
                <c:pt idx="34250">
                  <c:v>3.4158989691800001</c:v>
                </c:pt>
                <c:pt idx="34251">
                  <c:v>3.4515406286800001</c:v>
                </c:pt>
                <c:pt idx="34252">
                  <c:v>3.2737943664900002</c:v>
                </c:pt>
                <c:pt idx="34253">
                  <c:v>3.3337133345200001</c:v>
                </c:pt>
                <c:pt idx="34254">
                  <c:v>3.4663038609000001</c:v>
                </c:pt>
                <c:pt idx="34255">
                  <c:v>3.4457010118900002</c:v>
                </c:pt>
                <c:pt idx="34256">
                  <c:v>3.3879533205499999</c:v>
                </c:pt>
                <c:pt idx="34257">
                  <c:v>3.3823278503399998</c:v>
                </c:pt>
                <c:pt idx="34258">
                  <c:v>3.5682605067100002</c:v>
                </c:pt>
                <c:pt idx="34259">
                  <c:v>3.6058070516899998</c:v>
                </c:pt>
                <c:pt idx="34260">
                  <c:v>3.3774184899900002</c:v>
                </c:pt>
                <c:pt idx="34261">
                  <c:v>3.5684192174999998</c:v>
                </c:pt>
                <c:pt idx="34262">
                  <c:v>3.2005277186400001</c:v>
                </c:pt>
                <c:pt idx="34263">
                  <c:v>3.0221311908000001</c:v>
                </c:pt>
                <c:pt idx="34264">
                  <c:v>2.8625921404999999</c:v>
                </c:pt>
                <c:pt idx="34265">
                  <c:v>2.6525954815900001</c:v>
                </c:pt>
                <c:pt idx="34266">
                  <c:v>2.5442741395700001</c:v>
                </c:pt>
                <c:pt idx="34267">
                  <c:v>2.5551815586000002</c:v>
                </c:pt>
                <c:pt idx="34268">
                  <c:v>2.5900110286300002</c:v>
                </c:pt>
                <c:pt idx="34269">
                  <c:v>2.72327190185</c:v>
                </c:pt>
                <c:pt idx="34270">
                  <c:v>2.45921416885</c:v>
                </c:pt>
                <c:pt idx="34271">
                  <c:v>2.4687933546999998</c:v>
                </c:pt>
                <c:pt idx="34272">
                  <c:v>2.3732254514000002</c:v>
                </c:pt>
                <c:pt idx="34273">
                  <c:v>2.38422016044</c:v>
                </c:pt>
                <c:pt idx="34274">
                  <c:v>2.4952328656199998</c:v>
                </c:pt>
                <c:pt idx="34275">
                  <c:v>2.4119085649000001</c:v>
                </c:pt>
                <c:pt idx="34276">
                  <c:v>2.4797939914299998</c:v>
                </c:pt>
                <c:pt idx="34277">
                  <c:v>2.61661458836</c:v>
                </c:pt>
                <c:pt idx="34278">
                  <c:v>2.6330611200499998</c:v>
                </c:pt>
                <c:pt idx="34279">
                  <c:v>2.5345315313899999</c:v>
                </c:pt>
                <c:pt idx="34280">
                  <c:v>2.4631480240900001</c:v>
                </c:pt>
                <c:pt idx="34281">
                  <c:v>2.5107825001399999</c:v>
                </c:pt>
                <c:pt idx="34282">
                  <c:v>2.4847904231900002</c:v>
                </c:pt>
                <c:pt idx="34283">
                  <c:v>2.3645277686299999</c:v>
                </c:pt>
                <c:pt idx="34284">
                  <c:v>2.35758849072</c:v>
                </c:pt>
                <c:pt idx="34285">
                  <c:v>2.3076876255299998</c:v>
                </c:pt>
                <c:pt idx="34286">
                  <c:v>2.2920902378400001</c:v>
                </c:pt>
                <c:pt idx="34287">
                  <c:v>2.4098959505600002</c:v>
                </c:pt>
                <c:pt idx="34288">
                  <c:v>2.4205980345100002</c:v>
                </c:pt>
                <c:pt idx="34289">
                  <c:v>2.3286985057599998</c:v>
                </c:pt>
                <c:pt idx="34290">
                  <c:v>2.50628152621</c:v>
                </c:pt>
                <c:pt idx="34291">
                  <c:v>2.6000647215399999</c:v>
                </c:pt>
                <c:pt idx="34292">
                  <c:v>2.3945483321999999</c:v>
                </c:pt>
                <c:pt idx="34293">
                  <c:v>2.3601938754799998</c:v>
                </c:pt>
                <c:pt idx="34294">
                  <c:v>2.51468613203</c:v>
                </c:pt>
                <c:pt idx="34295">
                  <c:v>2.6347996597800001</c:v>
                </c:pt>
                <c:pt idx="34296">
                  <c:v>2.5279451185399999</c:v>
                </c:pt>
                <c:pt idx="34297">
                  <c:v>2.5458001388399998</c:v>
                </c:pt>
                <c:pt idx="34298">
                  <c:v>2.4432586827199998</c:v>
                </c:pt>
                <c:pt idx="34299">
                  <c:v>2.4567247800200001</c:v>
                </c:pt>
                <c:pt idx="34300">
                  <c:v>2.66145420353</c:v>
                </c:pt>
                <c:pt idx="34301">
                  <c:v>2.8532620367199999</c:v>
                </c:pt>
                <c:pt idx="34302">
                  <c:v>2.87612875625</c:v>
                </c:pt>
                <c:pt idx="34303">
                  <c:v>3.36532283765</c:v>
                </c:pt>
                <c:pt idx="34304">
                  <c:v>3.7530147010200001</c:v>
                </c:pt>
                <c:pt idx="34305">
                  <c:v>3.6567226241199999</c:v>
                </c:pt>
                <c:pt idx="34306">
                  <c:v>3.1897774639200001</c:v>
                </c:pt>
                <c:pt idx="34307">
                  <c:v>2.8728704948199999</c:v>
                </c:pt>
                <c:pt idx="34308">
                  <c:v>2.9761116239200001</c:v>
                </c:pt>
                <c:pt idx="34309">
                  <c:v>2.9827216759500002</c:v>
                </c:pt>
                <c:pt idx="34310">
                  <c:v>2.9676203695300001</c:v>
                </c:pt>
                <c:pt idx="34311">
                  <c:v>3.01543382888</c:v>
                </c:pt>
                <c:pt idx="34312">
                  <c:v>3.3517040731400001</c:v>
                </c:pt>
                <c:pt idx="34313">
                  <c:v>3.88493543928</c:v>
                </c:pt>
                <c:pt idx="34314">
                  <c:v>3.9351792004899999</c:v>
                </c:pt>
                <c:pt idx="34315">
                  <c:v>3.8624098611700002</c:v>
                </c:pt>
                <c:pt idx="34316">
                  <c:v>3.8833737346300001</c:v>
                </c:pt>
                <c:pt idx="34317">
                  <c:v>4.0567853612300002</c:v>
                </c:pt>
                <c:pt idx="34318">
                  <c:v>4.1536434438900001</c:v>
                </c:pt>
                <c:pt idx="34319">
                  <c:v>4.3729245824299996</c:v>
                </c:pt>
                <c:pt idx="34320">
                  <c:v>4.5329662025499999</c:v>
                </c:pt>
                <c:pt idx="34321">
                  <c:v>4.6273667087200003</c:v>
                </c:pt>
                <c:pt idx="34322">
                  <c:v>4.53166808811</c:v>
                </c:pt>
                <c:pt idx="34323">
                  <c:v>4.3780505011899997</c:v>
                </c:pt>
                <c:pt idx="34324">
                  <c:v>4.3024781121700002</c:v>
                </c:pt>
                <c:pt idx="34325">
                  <c:v>4.1831849743899996</c:v>
                </c:pt>
                <c:pt idx="34326">
                  <c:v>4.0273956062799998</c:v>
                </c:pt>
                <c:pt idx="34327">
                  <c:v>3.7743202994199998</c:v>
                </c:pt>
                <c:pt idx="34328">
                  <c:v>2.9707558339000002</c:v>
                </c:pt>
                <c:pt idx="34329">
                  <c:v>2.35991432351</c:v>
                </c:pt>
                <c:pt idx="34330">
                  <c:v>1.7602298357699999</c:v>
                </c:pt>
                <c:pt idx="34331">
                  <c:v>1.8061770637600001</c:v>
                </c:pt>
                <c:pt idx="34332">
                  <c:v>1.06328585321</c:v>
                </c:pt>
                <c:pt idx="34333">
                  <c:v>0.82274029113299996</c:v>
                </c:pt>
                <c:pt idx="34334">
                  <c:v>0.94528643155600001</c:v>
                </c:pt>
                <c:pt idx="34335">
                  <c:v>1.06700062566</c:v>
                </c:pt>
                <c:pt idx="34336">
                  <c:v>1.13012362816</c:v>
                </c:pt>
                <c:pt idx="34337">
                  <c:v>1.1355811260999999</c:v>
                </c:pt>
                <c:pt idx="34338">
                  <c:v>1.28043258195</c:v>
                </c:pt>
                <c:pt idx="34339">
                  <c:v>1.27908482766</c:v>
                </c:pt>
                <c:pt idx="34340">
                  <c:v>1.15094819011</c:v>
                </c:pt>
                <c:pt idx="34341">
                  <c:v>1.0959402514100001</c:v>
                </c:pt>
                <c:pt idx="34342">
                  <c:v>1.10542525959</c:v>
                </c:pt>
                <c:pt idx="34343">
                  <c:v>1.15804030109</c:v>
                </c:pt>
                <c:pt idx="34344">
                  <c:v>1.35334853352</c:v>
                </c:pt>
                <c:pt idx="34345">
                  <c:v>1.5364562613399999</c:v>
                </c:pt>
                <c:pt idx="34346">
                  <c:v>1.63466476297</c:v>
                </c:pt>
                <c:pt idx="34347">
                  <c:v>1.7386279795899999</c:v>
                </c:pt>
                <c:pt idx="34348">
                  <c:v>1.8106986184</c:v>
                </c:pt>
                <c:pt idx="34349">
                  <c:v>1.81142390993</c:v>
                </c:pt>
                <c:pt idx="34350">
                  <c:v>1.88137175262</c:v>
                </c:pt>
                <c:pt idx="34351">
                  <c:v>2.0368823628600001</c:v>
                </c:pt>
                <c:pt idx="34352">
                  <c:v>2.1493185831399999</c:v>
                </c:pt>
                <c:pt idx="34353">
                  <c:v>2.3895570409400002</c:v>
                </c:pt>
                <c:pt idx="34354">
                  <c:v>2.5458681733200001</c:v>
                </c:pt>
                <c:pt idx="34355">
                  <c:v>2.9881258909700001</c:v>
                </c:pt>
                <c:pt idx="34356">
                  <c:v>3.5662670651599999</c:v>
                </c:pt>
                <c:pt idx="34357">
                  <c:v>3.6094166944500001</c:v>
                </c:pt>
                <c:pt idx="34358">
                  <c:v>3.4509310717299999</c:v>
                </c:pt>
                <c:pt idx="34359">
                  <c:v>3.4768346437600002</c:v>
                </c:pt>
                <c:pt idx="34360">
                  <c:v>3.5808344534600001</c:v>
                </c:pt>
                <c:pt idx="34361">
                  <c:v>3.68353530555</c:v>
                </c:pt>
                <c:pt idx="34362">
                  <c:v>3.8406108471799998</c:v>
                </c:pt>
                <c:pt idx="34363">
                  <c:v>4.0136910308999996</c:v>
                </c:pt>
                <c:pt idx="34364">
                  <c:v>3.9749453991200001</c:v>
                </c:pt>
                <c:pt idx="34365">
                  <c:v>4.0564715361800001</c:v>
                </c:pt>
                <c:pt idx="34366">
                  <c:v>4.5487045251799998</c:v>
                </c:pt>
                <c:pt idx="34367">
                  <c:v>4.7651800597199996</c:v>
                </c:pt>
                <c:pt idx="34368">
                  <c:v>4.5331366981299999</c:v>
                </c:pt>
                <c:pt idx="34369">
                  <c:v>4.3205065617400003</c:v>
                </c:pt>
                <c:pt idx="34370">
                  <c:v>4.2993808593000002</c:v>
                </c:pt>
                <c:pt idx="34371">
                  <c:v>4.3121704794199998</c:v>
                </c:pt>
                <c:pt idx="34372">
                  <c:v>4.3012835267499998</c:v>
                </c:pt>
                <c:pt idx="34373">
                  <c:v>4.3585324238399998</c:v>
                </c:pt>
                <c:pt idx="34374">
                  <c:v>4.4766755453</c:v>
                </c:pt>
                <c:pt idx="34375">
                  <c:v>4.6284957160899998</c:v>
                </c:pt>
                <c:pt idx="34376">
                  <c:v>4.80262233896</c:v>
                </c:pt>
                <c:pt idx="34377">
                  <c:v>4.8487291939099997</c:v>
                </c:pt>
                <c:pt idx="34378">
                  <c:v>4.8562212086700001</c:v>
                </c:pt>
                <c:pt idx="34379">
                  <c:v>4.9102768914499997</c:v>
                </c:pt>
                <c:pt idx="34380">
                  <c:v>4.9916476027999996</c:v>
                </c:pt>
                <c:pt idx="34381">
                  <c:v>5.1038709599900001</c:v>
                </c:pt>
                <c:pt idx="34382">
                  <c:v>5.1534545827600002</c:v>
                </c:pt>
                <c:pt idx="34383">
                  <c:v>5.1924218174899996</c:v>
                </c:pt>
                <c:pt idx="34384">
                  <c:v>5.1788076366600002</c:v>
                </c:pt>
                <c:pt idx="34385">
                  <c:v>5.3517048195300001</c:v>
                </c:pt>
                <c:pt idx="34386">
                  <c:v>5.5505894194099996</c:v>
                </c:pt>
                <c:pt idx="34387">
                  <c:v>5.7203755404200001</c:v>
                </c:pt>
                <c:pt idx="34388">
                  <c:v>5.8568934222699998</c:v>
                </c:pt>
                <c:pt idx="34389">
                  <c:v>5.6257828524100004</c:v>
                </c:pt>
                <c:pt idx="34390">
                  <c:v>5.46926301348</c:v>
                </c:pt>
                <c:pt idx="34391">
                  <c:v>5.5458771213000002</c:v>
                </c:pt>
                <c:pt idx="34392">
                  <c:v>5.4832258932900002</c:v>
                </c:pt>
                <c:pt idx="34393">
                  <c:v>4.3118262477</c:v>
                </c:pt>
                <c:pt idx="34394">
                  <c:v>4.3355147014100002</c:v>
                </c:pt>
                <c:pt idx="34395">
                  <c:v>4.3776373122200001</c:v>
                </c:pt>
                <c:pt idx="34396">
                  <c:v>4.3782618314799997</c:v>
                </c:pt>
                <c:pt idx="34397">
                  <c:v>4.2539667850500003</c:v>
                </c:pt>
                <c:pt idx="34398">
                  <c:v>4.1728507959799996</c:v>
                </c:pt>
                <c:pt idx="34399">
                  <c:v>4.1001814620000001</c:v>
                </c:pt>
                <c:pt idx="34400">
                  <c:v>3.8722654948900002</c:v>
                </c:pt>
                <c:pt idx="34401">
                  <c:v>3.7517628221599999</c:v>
                </c:pt>
                <c:pt idx="34402">
                  <c:v>3.7017642504500001</c:v>
                </c:pt>
                <c:pt idx="34403">
                  <c:v>3.6458301133400002</c:v>
                </c:pt>
                <c:pt idx="34404">
                  <c:v>3.8309295006699999</c:v>
                </c:pt>
                <c:pt idx="34405">
                  <c:v>3.7810180892799998</c:v>
                </c:pt>
                <c:pt idx="34406">
                  <c:v>3.7567288935000001</c:v>
                </c:pt>
                <c:pt idx="34407">
                  <c:v>3.7147316256799998</c:v>
                </c:pt>
                <c:pt idx="34408">
                  <c:v>3.7528395273599999</c:v>
                </c:pt>
                <c:pt idx="34409">
                  <c:v>3.8417332758199998</c:v>
                </c:pt>
                <c:pt idx="34410">
                  <c:v>4.0777022048199996</c:v>
                </c:pt>
                <c:pt idx="34411">
                  <c:v>4.2952924296699999</c:v>
                </c:pt>
                <c:pt idx="34412">
                  <c:v>4.3481179489199997</c:v>
                </c:pt>
                <c:pt idx="34413">
                  <c:v>4.2431236392700002</c:v>
                </c:pt>
                <c:pt idx="34414">
                  <c:v>4.3594593070199998</c:v>
                </c:pt>
                <c:pt idx="34415">
                  <c:v>4.33400877485</c:v>
                </c:pt>
                <c:pt idx="34416">
                  <c:v>4.28449029074</c:v>
                </c:pt>
                <c:pt idx="34417">
                  <c:v>4.39381856355</c:v>
                </c:pt>
                <c:pt idx="34418">
                  <c:v>4.3232262976499998</c:v>
                </c:pt>
                <c:pt idx="34419">
                  <c:v>4.6221132699499998</c:v>
                </c:pt>
                <c:pt idx="34420">
                  <c:v>4.9034570948200003</c:v>
                </c:pt>
                <c:pt idx="34421">
                  <c:v>4.5687936799299997</c:v>
                </c:pt>
                <c:pt idx="34422">
                  <c:v>4.3639431843400001</c:v>
                </c:pt>
                <c:pt idx="34423">
                  <c:v>4.2741315588599997</c:v>
                </c:pt>
                <c:pt idx="34424">
                  <c:v>4.1195881133399999</c:v>
                </c:pt>
                <c:pt idx="34425">
                  <c:v>3.7626721304899999</c:v>
                </c:pt>
                <c:pt idx="34426">
                  <c:v>3.5949656840799999</c:v>
                </c:pt>
                <c:pt idx="34427">
                  <c:v>3.8709172285200002</c:v>
                </c:pt>
                <c:pt idx="34428">
                  <c:v>3.9820468724200002</c:v>
                </c:pt>
                <c:pt idx="34429">
                  <c:v>4.1767239368900002</c:v>
                </c:pt>
                <c:pt idx="34430">
                  <c:v>4.1159485761900001</c:v>
                </c:pt>
                <c:pt idx="34431">
                  <c:v>3.9630991768000001</c:v>
                </c:pt>
                <c:pt idx="34432">
                  <c:v>4.1492769172099999</c:v>
                </c:pt>
                <c:pt idx="34433">
                  <c:v>4.3152259370600001</c:v>
                </c:pt>
                <c:pt idx="34434">
                  <c:v>4.1334010430400001</c:v>
                </c:pt>
                <c:pt idx="34435">
                  <c:v>3.7852764365099998</c:v>
                </c:pt>
                <c:pt idx="34436">
                  <c:v>3.7449246841999999</c:v>
                </c:pt>
                <c:pt idx="34437">
                  <c:v>3.7544320241100002</c:v>
                </c:pt>
                <c:pt idx="34438">
                  <c:v>3.5753706352000001</c:v>
                </c:pt>
                <c:pt idx="34439">
                  <c:v>3.5538318471600001</c:v>
                </c:pt>
                <c:pt idx="34440">
                  <c:v>3.3872256779900001</c:v>
                </c:pt>
                <c:pt idx="34441">
                  <c:v>3.4059601650500002</c:v>
                </c:pt>
                <c:pt idx="34442">
                  <c:v>3.5582946842699998</c:v>
                </c:pt>
                <c:pt idx="34443">
                  <c:v>3.5146312396399999</c:v>
                </c:pt>
                <c:pt idx="34444">
                  <c:v>3.4245927096700002</c:v>
                </c:pt>
                <c:pt idx="34445">
                  <c:v>3.4210009780299999</c:v>
                </c:pt>
                <c:pt idx="34446">
                  <c:v>3.4442655600099998</c:v>
                </c:pt>
                <c:pt idx="34447">
                  <c:v>3.4453513016800001</c:v>
                </c:pt>
                <c:pt idx="34448">
                  <c:v>3.43079790058</c:v>
                </c:pt>
                <c:pt idx="34449">
                  <c:v>3.4073990843100002</c:v>
                </c:pt>
                <c:pt idx="34450">
                  <c:v>3.68447825829</c:v>
                </c:pt>
                <c:pt idx="34451">
                  <c:v>3.75003739854</c:v>
                </c:pt>
                <c:pt idx="34452">
                  <c:v>3.7623135062599999</c:v>
                </c:pt>
                <c:pt idx="34453">
                  <c:v>3.7252173114499998</c:v>
                </c:pt>
                <c:pt idx="34454">
                  <c:v>3.6232836745700001</c:v>
                </c:pt>
                <c:pt idx="34455">
                  <c:v>3.3309941311300002</c:v>
                </c:pt>
                <c:pt idx="34456">
                  <c:v>3.3563711284200002</c:v>
                </c:pt>
                <c:pt idx="34457">
                  <c:v>3.3712757441500001</c:v>
                </c:pt>
                <c:pt idx="34458">
                  <c:v>3.4017997833</c:v>
                </c:pt>
                <c:pt idx="34459">
                  <c:v>3.6020208305899999</c:v>
                </c:pt>
                <c:pt idx="34460">
                  <c:v>3.7467665499199998</c:v>
                </c:pt>
                <c:pt idx="34461">
                  <c:v>3.59163943195</c:v>
                </c:pt>
                <c:pt idx="34462">
                  <c:v>3.4543034218200002</c:v>
                </c:pt>
                <c:pt idx="34463">
                  <c:v>3.6129515988300001</c:v>
                </c:pt>
                <c:pt idx="34464">
                  <c:v>3.4801112734799999</c:v>
                </c:pt>
                <c:pt idx="34465">
                  <c:v>3.1003796975100002</c:v>
                </c:pt>
                <c:pt idx="34466">
                  <c:v>3.0450906017700001</c:v>
                </c:pt>
                <c:pt idx="34467">
                  <c:v>3.0967687380000002</c:v>
                </c:pt>
                <c:pt idx="34468">
                  <c:v>3.1604125189799999</c:v>
                </c:pt>
                <c:pt idx="34469">
                  <c:v>3.3046108976899999</c:v>
                </c:pt>
                <c:pt idx="34470">
                  <c:v>3.32612870641</c:v>
                </c:pt>
                <c:pt idx="34471">
                  <c:v>3.4509499212299999</c:v>
                </c:pt>
                <c:pt idx="34472">
                  <c:v>3.5091288981000002</c:v>
                </c:pt>
                <c:pt idx="34473">
                  <c:v>3.3381648893899998</c:v>
                </c:pt>
                <c:pt idx="34474">
                  <c:v>3.2183703031799999</c:v>
                </c:pt>
                <c:pt idx="34475">
                  <c:v>3.0849305632299999</c:v>
                </c:pt>
                <c:pt idx="34476">
                  <c:v>3.2448101091399999</c:v>
                </c:pt>
                <c:pt idx="34477">
                  <c:v>3.3420617621900002</c:v>
                </c:pt>
                <c:pt idx="34478">
                  <c:v>3.4484343390699999</c:v>
                </c:pt>
                <c:pt idx="34479">
                  <c:v>3.5402785968399999</c:v>
                </c:pt>
                <c:pt idx="34480">
                  <c:v>3.4064579672800002</c:v>
                </c:pt>
                <c:pt idx="34481">
                  <c:v>3.31613821999</c:v>
                </c:pt>
                <c:pt idx="34482">
                  <c:v>3.3433970092799998</c:v>
                </c:pt>
                <c:pt idx="34483">
                  <c:v>3.4039885842099999</c:v>
                </c:pt>
                <c:pt idx="34484">
                  <c:v>3.4045756772</c:v>
                </c:pt>
                <c:pt idx="34485">
                  <c:v>3.31113156263</c:v>
                </c:pt>
                <c:pt idx="34486">
                  <c:v>3.1333293739000001</c:v>
                </c:pt>
                <c:pt idx="34487">
                  <c:v>2.9879090256900001</c:v>
                </c:pt>
                <c:pt idx="34488">
                  <c:v>3.0279218424800001</c:v>
                </c:pt>
                <c:pt idx="34489">
                  <c:v>3.0463566266000002</c:v>
                </c:pt>
                <c:pt idx="34490">
                  <c:v>2.9991255616200001</c:v>
                </c:pt>
                <c:pt idx="34491">
                  <c:v>3.16355983986</c:v>
                </c:pt>
                <c:pt idx="34492">
                  <c:v>3.2498585807999998</c:v>
                </c:pt>
                <c:pt idx="34493">
                  <c:v>3.2602264026199999</c:v>
                </c:pt>
                <c:pt idx="34494">
                  <c:v>3.2316671118200002</c:v>
                </c:pt>
                <c:pt idx="34495">
                  <c:v>3.15997797583</c:v>
                </c:pt>
                <c:pt idx="34496">
                  <c:v>3.1171125342499999</c:v>
                </c:pt>
                <c:pt idx="34497">
                  <c:v>3.1107485189799999</c:v>
                </c:pt>
                <c:pt idx="34498">
                  <c:v>3.13006010897</c:v>
                </c:pt>
                <c:pt idx="34499">
                  <c:v>3.1906877896300001</c:v>
                </c:pt>
                <c:pt idx="34500">
                  <c:v>3.0278764850900002</c:v>
                </c:pt>
                <c:pt idx="34501">
                  <c:v>2.74451082132</c:v>
                </c:pt>
                <c:pt idx="34502">
                  <c:v>2.6328391154499999</c:v>
                </c:pt>
                <c:pt idx="34503">
                  <c:v>2.6164644592699999</c:v>
                </c:pt>
                <c:pt idx="34504">
                  <c:v>2.65138642326</c:v>
                </c:pt>
                <c:pt idx="34505">
                  <c:v>2.6744310328299998</c:v>
                </c:pt>
                <c:pt idx="34506">
                  <c:v>2.8876155326699999</c:v>
                </c:pt>
                <c:pt idx="34507">
                  <c:v>2.8594516216899999</c:v>
                </c:pt>
                <c:pt idx="34508">
                  <c:v>2.7159964201800002</c:v>
                </c:pt>
                <c:pt idx="34509">
                  <c:v>2.5266626088600002</c:v>
                </c:pt>
                <c:pt idx="34510">
                  <c:v>2.0260678543099999</c:v>
                </c:pt>
                <c:pt idx="34511">
                  <c:v>1.88421266515</c:v>
                </c:pt>
                <c:pt idx="34512">
                  <c:v>1.78617538257</c:v>
                </c:pt>
                <c:pt idx="34513">
                  <c:v>1.83761591481</c:v>
                </c:pt>
                <c:pt idx="34514">
                  <c:v>1.72045650682</c:v>
                </c:pt>
                <c:pt idx="34515">
                  <c:v>1.7302516326699999</c:v>
                </c:pt>
                <c:pt idx="34516">
                  <c:v>1.62436556048</c:v>
                </c:pt>
                <c:pt idx="34517">
                  <c:v>1.65801385421</c:v>
                </c:pt>
                <c:pt idx="34518">
                  <c:v>1.76308614867</c:v>
                </c:pt>
                <c:pt idx="34519">
                  <c:v>1.8415585564600001</c:v>
                </c:pt>
                <c:pt idx="34520">
                  <c:v>1.7852833210900001</c:v>
                </c:pt>
                <c:pt idx="34521">
                  <c:v>1.7546033188500001</c:v>
                </c:pt>
                <c:pt idx="34522">
                  <c:v>1.7677080435700001</c:v>
                </c:pt>
                <c:pt idx="34523">
                  <c:v>1.6652619468300001</c:v>
                </c:pt>
                <c:pt idx="34524">
                  <c:v>1.62973408339</c:v>
                </c:pt>
                <c:pt idx="34525">
                  <c:v>1.59842000042</c:v>
                </c:pt>
                <c:pt idx="34526">
                  <c:v>1.6044642552499999</c:v>
                </c:pt>
                <c:pt idx="34527">
                  <c:v>1.63493502399</c:v>
                </c:pt>
                <c:pt idx="34528">
                  <c:v>1.6812556546399999</c:v>
                </c:pt>
                <c:pt idx="34529">
                  <c:v>1.72695608137</c:v>
                </c:pt>
                <c:pt idx="34530">
                  <c:v>1.71700300678</c:v>
                </c:pt>
                <c:pt idx="34531">
                  <c:v>1.71218133017</c:v>
                </c:pt>
                <c:pt idx="34532">
                  <c:v>1.70959971592</c:v>
                </c:pt>
                <c:pt idx="34533">
                  <c:v>1.72034511774</c:v>
                </c:pt>
                <c:pt idx="34534">
                  <c:v>1.7920957803899999</c:v>
                </c:pt>
                <c:pt idx="34535">
                  <c:v>1.8232954227</c:v>
                </c:pt>
                <c:pt idx="34536">
                  <c:v>1.8556723931600001</c:v>
                </c:pt>
                <c:pt idx="34537">
                  <c:v>1.90402087748</c:v>
                </c:pt>
                <c:pt idx="34538">
                  <c:v>1.9392529302599999</c:v>
                </c:pt>
                <c:pt idx="34539">
                  <c:v>2.0534260680499998</c:v>
                </c:pt>
                <c:pt idx="34540">
                  <c:v>2.19171850117</c:v>
                </c:pt>
                <c:pt idx="34541">
                  <c:v>2.3187701174100002</c:v>
                </c:pt>
                <c:pt idx="34542">
                  <c:v>2.5199326267300002</c:v>
                </c:pt>
                <c:pt idx="34543">
                  <c:v>2.5500432559799999</c:v>
                </c:pt>
                <c:pt idx="34544">
                  <c:v>2.6648821427299998</c:v>
                </c:pt>
                <c:pt idx="34545">
                  <c:v>3.02446737562</c:v>
                </c:pt>
                <c:pt idx="34546">
                  <c:v>3.2407884119300001</c:v>
                </c:pt>
                <c:pt idx="34547">
                  <c:v>3.46121087055</c:v>
                </c:pt>
                <c:pt idx="34548">
                  <c:v>3.6575773804499998</c:v>
                </c:pt>
                <c:pt idx="34549">
                  <c:v>3.8645335434699999</c:v>
                </c:pt>
                <c:pt idx="34550">
                  <c:v>4.0746167028400002</c:v>
                </c:pt>
                <c:pt idx="34551">
                  <c:v>4.3188774164700003</c:v>
                </c:pt>
                <c:pt idx="34552">
                  <c:v>4.6120926630100003</c:v>
                </c:pt>
                <c:pt idx="34553">
                  <c:v>4.9481726982999996</c:v>
                </c:pt>
                <c:pt idx="34554">
                  <c:v>5.0852721172199997</c:v>
                </c:pt>
                <c:pt idx="34555">
                  <c:v>5.1714146531600003</c:v>
                </c:pt>
                <c:pt idx="34556">
                  <c:v>5.2259728454400003</c:v>
                </c:pt>
                <c:pt idx="34557">
                  <c:v>5.3289303542699997</c:v>
                </c:pt>
                <c:pt idx="34558">
                  <c:v>5.4262904447500002</c:v>
                </c:pt>
                <c:pt idx="34559">
                  <c:v>5.44018370546</c:v>
                </c:pt>
                <c:pt idx="34560">
                  <c:v>5.4485967676699998</c:v>
                </c:pt>
                <c:pt idx="34561">
                  <c:v>5.4723407755600002</c:v>
                </c:pt>
                <c:pt idx="34562">
                  <c:v>5.5730325024300003</c:v>
                </c:pt>
                <c:pt idx="34563">
                  <c:v>5.5904086288799997</c:v>
                </c:pt>
                <c:pt idx="34564">
                  <c:v>5.5907960081699999</c:v>
                </c:pt>
                <c:pt idx="34565">
                  <c:v>5.6358370712200001</c:v>
                </c:pt>
                <c:pt idx="34566">
                  <c:v>5.6437652437899999</c:v>
                </c:pt>
                <c:pt idx="34567">
                  <c:v>5.5420372873400003</c:v>
                </c:pt>
                <c:pt idx="34568">
                  <c:v>5.4250716537799999</c:v>
                </c:pt>
                <c:pt idx="34569">
                  <c:v>5.4952119911399997</c:v>
                </c:pt>
                <c:pt idx="34570">
                  <c:v>5.50830800544</c:v>
                </c:pt>
                <c:pt idx="34571">
                  <c:v>5.5006083192100004</c:v>
                </c:pt>
                <c:pt idx="34572">
                  <c:v>5.63832021203</c:v>
                </c:pt>
                <c:pt idx="34573">
                  <c:v>5.7861508959099996</c:v>
                </c:pt>
                <c:pt idx="34574">
                  <c:v>5.9249545072099998</c:v>
                </c:pt>
                <c:pt idx="34575">
                  <c:v>6.0982469206700003</c:v>
                </c:pt>
                <c:pt idx="34576">
                  <c:v>6.1596961019499998</c:v>
                </c:pt>
                <c:pt idx="34577">
                  <c:v>6.1476549782900003</c:v>
                </c:pt>
                <c:pt idx="34578">
                  <c:v>6.2012049281400001</c:v>
                </c:pt>
                <c:pt idx="34579">
                  <c:v>6.2610052602800002</c:v>
                </c:pt>
                <c:pt idx="34580">
                  <c:v>6.4150191841100002</c:v>
                </c:pt>
                <c:pt idx="34581">
                  <c:v>6.6231780898799997</c:v>
                </c:pt>
                <c:pt idx="34582">
                  <c:v>6.8239772133300001</c:v>
                </c:pt>
                <c:pt idx="34583">
                  <c:v>6.7747346749700004</c:v>
                </c:pt>
                <c:pt idx="34584">
                  <c:v>6.5386487853000004</c:v>
                </c:pt>
                <c:pt idx="34585">
                  <c:v>6.3767442356200004</c:v>
                </c:pt>
                <c:pt idx="34586">
                  <c:v>5.9583347839399998</c:v>
                </c:pt>
                <c:pt idx="34587">
                  <c:v>5.0611076822600003</c:v>
                </c:pt>
                <c:pt idx="34588">
                  <c:v>4.6983399801500001</c:v>
                </c:pt>
                <c:pt idx="34589">
                  <c:v>4.4869923958399998</c:v>
                </c:pt>
                <c:pt idx="34590">
                  <c:v>4.1713939946499998</c:v>
                </c:pt>
                <c:pt idx="34591">
                  <c:v>3.6937445589600002</c:v>
                </c:pt>
                <c:pt idx="34592">
                  <c:v>3.2239650232999999</c:v>
                </c:pt>
                <c:pt idx="34593">
                  <c:v>3.0391166208099998</c:v>
                </c:pt>
                <c:pt idx="34594">
                  <c:v>3.0835455461599999</c:v>
                </c:pt>
                <c:pt idx="34595">
                  <c:v>3.6953879498100002</c:v>
                </c:pt>
                <c:pt idx="34596">
                  <c:v>3.9614959481300001</c:v>
                </c:pt>
                <c:pt idx="34597">
                  <c:v>3.7961040982399998</c:v>
                </c:pt>
                <c:pt idx="34598">
                  <c:v>3.5112140600299999</c:v>
                </c:pt>
                <c:pt idx="34599">
                  <c:v>2.6618291896100001</c:v>
                </c:pt>
                <c:pt idx="34600">
                  <c:v>1.9034689172999999</c:v>
                </c:pt>
                <c:pt idx="34601">
                  <c:v>1.90696185164</c:v>
                </c:pt>
                <c:pt idx="34602">
                  <c:v>2.1019227390499999</c:v>
                </c:pt>
                <c:pt idx="34603">
                  <c:v>1.9789519335000001</c:v>
                </c:pt>
                <c:pt idx="34604">
                  <c:v>1.9315769920100001</c:v>
                </c:pt>
                <c:pt idx="34605">
                  <c:v>1.92538772284</c:v>
                </c:pt>
                <c:pt idx="34606">
                  <c:v>1.5949833690899999</c:v>
                </c:pt>
                <c:pt idx="34607">
                  <c:v>1.4299106833399999</c:v>
                </c:pt>
                <c:pt idx="34608">
                  <c:v>1.2811431204799999</c:v>
                </c:pt>
                <c:pt idx="34609">
                  <c:v>1.40316628033</c:v>
                </c:pt>
                <c:pt idx="34610">
                  <c:v>1.4819915368400001</c:v>
                </c:pt>
                <c:pt idx="34611">
                  <c:v>1.5739093126399999</c:v>
                </c:pt>
                <c:pt idx="34612">
                  <c:v>1.75838096229</c:v>
                </c:pt>
                <c:pt idx="34613">
                  <c:v>1.9362187820500001</c:v>
                </c:pt>
                <c:pt idx="34614">
                  <c:v>2.0671490676199999</c:v>
                </c:pt>
                <c:pt idx="34615">
                  <c:v>2.1880018165199999</c:v>
                </c:pt>
                <c:pt idx="34616">
                  <c:v>2.2619421772299999</c:v>
                </c:pt>
                <c:pt idx="34617">
                  <c:v>2.2617564787700002</c:v>
                </c:pt>
                <c:pt idx="34618">
                  <c:v>2.2515593431799998</c:v>
                </c:pt>
                <c:pt idx="34619">
                  <c:v>2.2458145593099998</c:v>
                </c:pt>
                <c:pt idx="34620">
                  <c:v>2.25201800433</c:v>
                </c:pt>
                <c:pt idx="34621">
                  <c:v>2.3406125577500001</c:v>
                </c:pt>
                <c:pt idx="34622">
                  <c:v>2.3896099889700002</c:v>
                </c:pt>
                <c:pt idx="34623">
                  <c:v>2.2832753754600001</c:v>
                </c:pt>
                <c:pt idx="34624">
                  <c:v>2.3308487251400001</c:v>
                </c:pt>
                <c:pt idx="34625">
                  <c:v>2.30091824438</c:v>
                </c:pt>
                <c:pt idx="34626">
                  <c:v>2.3585070754699999</c:v>
                </c:pt>
                <c:pt idx="34627">
                  <c:v>2.4360395283599998</c:v>
                </c:pt>
                <c:pt idx="34628">
                  <c:v>2.3558079451</c:v>
                </c:pt>
                <c:pt idx="34629">
                  <c:v>2.3146936473899999</c:v>
                </c:pt>
                <c:pt idx="34630">
                  <c:v>2.3334101543500001</c:v>
                </c:pt>
                <c:pt idx="34631">
                  <c:v>2.3892752756600002</c:v>
                </c:pt>
                <c:pt idx="34632">
                  <c:v>2.4050147433800002</c:v>
                </c:pt>
                <c:pt idx="34633">
                  <c:v>2.4009541093600002</c:v>
                </c:pt>
                <c:pt idx="34634">
                  <c:v>2.3893341703000002</c:v>
                </c:pt>
                <c:pt idx="34635">
                  <c:v>2.3642799693300001</c:v>
                </c:pt>
                <c:pt idx="34636">
                  <c:v>2.3928458258199998</c:v>
                </c:pt>
                <c:pt idx="34637">
                  <c:v>2.4458328898500001</c:v>
                </c:pt>
                <c:pt idx="34638">
                  <c:v>2.4460852560899999</c:v>
                </c:pt>
                <c:pt idx="34639">
                  <c:v>2.3650862181500001</c:v>
                </c:pt>
                <c:pt idx="34640">
                  <c:v>2.3265397884699999</c:v>
                </c:pt>
                <c:pt idx="34641">
                  <c:v>2.35588395607</c:v>
                </c:pt>
                <c:pt idx="34642">
                  <c:v>2.3237799904099998</c:v>
                </c:pt>
                <c:pt idx="34643">
                  <c:v>2.1771448663799999</c:v>
                </c:pt>
                <c:pt idx="34644">
                  <c:v>2.1524772516600001</c:v>
                </c:pt>
                <c:pt idx="34645">
                  <c:v>2.1471122447000002</c:v>
                </c:pt>
                <c:pt idx="34646">
                  <c:v>2.1528487025700001</c:v>
                </c:pt>
                <c:pt idx="34647">
                  <c:v>2.15497676692</c:v>
                </c:pt>
                <c:pt idx="34648">
                  <c:v>2.1222007227100002</c:v>
                </c:pt>
                <c:pt idx="34649">
                  <c:v>2.0955689537</c:v>
                </c:pt>
                <c:pt idx="34650">
                  <c:v>2.0721430022299998</c:v>
                </c:pt>
                <c:pt idx="34651">
                  <c:v>1.95842382137</c:v>
                </c:pt>
                <c:pt idx="34652">
                  <c:v>1.7993553068599999</c:v>
                </c:pt>
                <c:pt idx="34653">
                  <c:v>1.65180972853</c:v>
                </c:pt>
                <c:pt idx="34654">
                  <c:v>1.7983298210800001</c:v>
                </c:pt>
                <c:pt idx="34655">
                  <c:v>2.2073375782100002</c:v>
                </c:pt>
                <c:pt idx="34656">
                  <c:v>2.6264313258700001</c:v>
                </c:pt>
                <c:pt idx="34657">
                  <c:v>2.8883523713499999</c:v>
                </c:pt>
                <c:pt idx="34658">
                  <c:v>3.0097584857299999</c:v>
                </c:pt>
                <c:pt idx="34659">
                  <c:v>3.0454807169599998</c:v>
                </c:pt>
                <c:pt idx="34660">
                  <c:v>3.13361434149</c:v>
                </c:pt>
                <c:pt idx="34661">
                  <c:v>3.2227591440899999</c:v>
                </c:pt>
                <c:pt idx="34662">
                  <c:v>3.2916050349299999</c:v>
                </c:pt>
                <c:pt idx="34663">
                  <c:v>3.3337656352699998</c:v>
                </c:pt>
                <c:pt idx="34664">
                  <c:v>3.3829872833499999</c:v>
                </c:pt>
                <c:pt idx="34665">
                  <c:v>3.5330296267999999</c:v>
                </c:pt>
                <c:pt idx="34666">
                  <c:v>3.75226672351</c:v>
                </c:pt>
                <c:pt idx="34667">
                  <c:v>3.9896513485899998</c:v>
                </c:pt>
                <c:pt idx="34668">
                  <c:v>4.0387045656799998</c:v>
                </c:pt>
                <c:pt idx="34669">
                  <c:v>4.2726202619200002</c:v>
                </c:pt>
                <c:pt idx="34670">
                  <c:v>4.3056935911899998</c:v>
                </c:pt>
                <c:pt idx="34671">
                  <c:v>4.5353729460999999</c:v>
                </c:pt>
                <c:pt idx="34672">
                  <c:v>4.76736226508</c:v>
                </c:pt>
                <c:pt idx="34673">
                  <c:v>4.9686914833099998</c:v>
                </c:pt>
                <c:pt idx="34674">
                  <c:v>5.2008944220900002</c:v>
                </c:pt>
                <c:pt idx="34675">
                  <c:v>5.3437378433099996</c:v>
                </c:pt>
                <c:pt idx="34676">
                  <c:v>5.3942498056700003</c:v>
                </c:pt>
                <c:pt idx="34677">
                  <c:v>5.3394648177099997</c:v>
                </c:pt>
                <c:pt idx="34678">
                  <c:v>5.2129257924300001</c:v>
                </c:pt>
                <c:pt idx="34679">
                  <c:v>5.2559978343699996</c:v>
                </c:pt>
                <c:pt idx="34680">
                  <c:v>5.0803195136100001</c:v>
                </c:pt>
                <c:pt idx="34681">
                  <c:v>4.7772781935199999</c:v>
                </c:pt>
                <c:pt idx="34682">
                  <c:v>4.6438476165399996</c:v>
                </c:pt>
                <c:pt idx="34683">
                  <c:v>4.5886145589399998</c:v>
                </c:pt>
                <c:pt idx="34684">
                  <c:v>4.4979628303999997</c:v>
                </c:pt>
                <c:pt idx="34685">
                  <c:v>4.6663367871699997</c:v>
                </c:pt>
                <c:pt idx="34686">
                  <c:v>4.9999284318399999</c:v>
                </c:pt>
                <c:pt idx="34687">
                  <c:v>4.8740942058799996</c:v>
                </c:pt>
                <c:pt idx="34688">
                  <c:v>4.7025071485399996</c:v>
                </c:pt>
                <c:pt idx="34689">
                  <c:v>4.76631052843</c:v>
                </c:pt>
                <c:pt idx="34690">
                  <c:v>5.0251935029099997</c:v>
                </c:pt>
                <c:pt idx="34691">
                  <c:v>5.3093574381700002</c:v>
                </c:pt>
                <c:pt idx="34692">
                  <c:v>5.39244150618</c:v>
                </c:pt>
                <c:pt idx="34693">
                  <c:v>5.5581449149199997</c:v>
                </c:pt>
                <c:pt idx="34694">
                  <c:v>5.8719269966700001</c:v>
                </c:pt>
                <c:pt idx="34695">
                  <c:v>5.9825812670399996</c:v>
                </c:pt>
                <c:pt idx="34696">
                  <c:v>6.3165958882500002</c:v>
                </c:pt>
                <c:pt idx="34697">
                  <c:v>6.7332932506300001</c:v>
                </c:pt>
                <c:pt idx="34698">
                  <c:v>6.8120444384500001</c:v>
                </c:pt>
                <c:pt idx="34699">
                  <c:v>5.7200069504200002</c:v>
                </c:pt>
                <c:pt idx="34700">
                  <c:v>5.2244572201999997</c:v>
                </c:pt>
                <c:pt idx="34701">
                  <c:v>4.88507044303</c:v>
                </c:pt>
                <c:pt idx="34702">
                  <c:v>4.6347428708300002</c:v>
                </c:pt>
                <c:pt idx="34703">
                  <c:v>4.56347825893</c:v>
                </c:pt>
                <c:pt idx="34704">
                  <c:v>4.6016748330199997</c:v>
                </c:pt>
                <c:pt idx="34705">
                  <c:v>4.6295218978300001</c:v>
                </c:pt>
                <c:pt idx="34706">
                  <c:v>4.4556825912200004</c:v>
                </c:pt>
                <c:pt idx="34707">
                  <c:v>3.9997011385999999</c:v>
                </c:pt>
                <c:pt idx="34708">
                  <c:v>4.3663171510199996</c:v>
                </c:pt>
                <c:pt idx="34709">
                  <c:v>4.6233641846299998</c:v>
                </c:pt>
                <c:pt idx="34710">
                  <c:v>4.68720838611</c:v>
                </c:pt>
                <c:pt idx="34711">
                  <c:v>4.68361429614</c:v>
                </c:pt>
                <c:pt idx="34712">
                  <c:v>4.7204734824600001</c:v>
                </c:pt>
                <c:pt idx="34713">
                  <c:v>4.6629566871100003</c:v>
                </c:pt>
                <c:pt idx="34714">
                  <c:v>4.6109838165100001</c:v>
                </c:pt>
                <c:pt idx="34715">
                  <c:v>4.3257581695700003</c:v>
                </c:pt>
                <c:pt idx="34716">
                  <c:v>4.0346774380500001</c:v>
                </c:pt>
                <c:pt idx="34717">
                  <c:v>3.9776471458399998</c:v>
                </c:pt>
                <c:pt idx="34718">
                  <c:v>3.9795306965699999</c:v>
                </c:pt>
                <c:pt idx="34719">
                  <c:v>3.9655526899</c:v>
                </c:pt>
                <c:pt idx="34720">
                  <c:v>3.9298127587299998</c:v>
                </c:pt>
                <c:pt idx="34721">
                  <c:v>3.8991575101199998</c:v>
                </c:pt>
                <c:pt idx="34722">
                  <c:v>3.8838352991899998</c:v>
                </c:pt>
                <c:pt idx="34723">
                  <c:v>3.9771281031600001</c:v>
                </c:pt>
                <c:pt idx="34724">
                  <c:v>4.0719728828399999</c:v>
                </c:pt>
                <c:pt idx="34725">
                  <c:v>3.8759124758999999</c:v>
                </c:pt>
                <c:pt idx="34726">
                  <c:v>3.7210410718900002</c:v>
                </c:pt>
                <c:pt idx="34727">
                  <c:v>3.71619246742</c:v>
                </c:pt>
                <c:pt idx="34728">
                  <c:v>3.7408441595899999</c:v>
                </c:pt>
                <c:pt idx="34729">
                  <c:v>3.6584993633799998</c:v>
                </c:pt>
                <c:pt idx="34730">
                  <c:v>3.5630210712200001</c:v>
                </c:pt>
                <c:pt idx="34731">
                  <c:v>3.5035219448000001</c:v>
                </c:pt>
                <c:pt idx="34732">
                  <c:v>3.53195497387</c:v>
                </c:pt>
                <c:pt idx="34733">
                  <c:v>3.4870656383299998</c:v>
                </c:pt>
                <c:pt idx="34734">
                  <c:v>3.3729805694400001</c:v>
                </c:pt>
                <c:pt idx="34735">
                  <c:v>3.31924867075</c:v>
                </c:pt>
                <c:pt idx="34736">
                  <c:v>3.1718385523700001</c:v>
                </c:pt>
                <c:pt idx="34737">
                  <c:v>3.1007483624000001</c:v>
                </c:pt>
                <c:pt idx="34738">
                  <c:v>2.97046133542</c:v>
                </c:pt>
                <c:pt idx="34739">
                  <c:v>2.9472200204100001</c:v>
                </c:pt>
                <c:pt idx="34740">
                  <c:v>2.9448425659800002</c:v>
                </c:pt>
                <c:pt idx="34741">
                  <c:v>2.95866324638</c:v>
                </c:pt>
                <c:pt idx="34742">
                  <c:v>2.9481637034100001</c:v>
                </c:pt>
                <c:pt idx="34743">
                  <c:v>2.88879118926</c:v>
                </c:pt>
                <c:pt idx="34744">
                  <c:v>2.8915554004900001</c:v>
                </c:pt>
                <c:pt idx="34745">
                  <c:v>2.9355566391300001</c:v>
                </c:pt>
                <c:pt idx="34746">
                  <c:v>2.9086618676199998</c:v>
                </c:pt>
                <c:pt idx="34747">
                  <c:v>2.8722305929899998</c:v>
                </c:pt>
                <c:pt idx="34748">
                  <c:v>2.94123697707</c:v>
                </c:pt>
                <c:pt idx="34749">
                  <c:v>3.0609252675</c:v>
                </c:pt>
                <c:pt idx="34750">
                  <c:v>3.2231900637800002</c:v>
                </c:pt>
                <c:pt idx="34751">
                  <c:v>3.3270760887300002</c:v>
                </c:pt>
                <c:pt idx="34752">
                  <c:v>3.4512406120099999</c:v>
                </c:pt>
                <c:pt idx="34753">
                  <c:v>3.5656538736100001</c:v>
                </c:pt>
                <c:pt idx="34754">
                  <c:v>3.6620509835899999</c:v>
                </c:pt>
                <c:pt idx="34755">
                  <c:v>3.7393242128200002</c:v>
                </c:pt>
                <c:pt idx="34756">
                  <c:v>3.8140769841700002</c:v>
                </c:pt>
                <c:pt idx="34757">
                  <c:v>3.7747631187500001</c:v>
                </c:pt>
                <c:pt idx="34758">
                  <c:v>3.65759301184</c:v>
                </c:pt>
                <c:pt idx="34759">
                  <c:v>3.6762512671400001</c:v>
                </c:pt>
                <c:pt idx="34760">
                  <c:v>3.6746723857400001</c:v>
                </c:pt>
                <c:pt idx="34761">
                  <c:v>3.5528628115699998</c:v>
                </c:pt>
                <c:pt idx="34762">
                  <c:v>3.4650350761099999</c:v>
                </c:pt>
                <c:pt idx="34763">
                  <c:v>3.4134497548299998</c:v>
                </c:pt>
                <c:pt idx="34764">
                  <c:v>3.34210744579</c:v>
                </c:pt>
                <c:pt idx="34765">
                  <c:v>3.25803705005</c:v>
                </c:pt>
                <c:pt idx="34766">
                  <c:v>3.1666738817</c:v>
                </c:pt>
                <c:pt idx="34767">
                  <c:v>3.1082778182099999</c:v>
                </c:pt>
                <c:pt idx="34768">
                  <c:v>3.0597336029200002</c:v>
                </c:pt>
                <c:pt idx="34769">
                  <c:v>3.23313232341</c:v>
                </c:pt>
                <c:pt idx="34770">
                  <c:v>3.5153478731600001</c:v>
                </c:pt>
                <c:pt idx="34771">
                  <c:v>3.7266463683</c:v>
                </c:pt>
                <c:pt idx="34772">
                  <c:v>3.9076121180199999</c:v>
                </c:pt>
                <c:pt idx="34773">
                  <c:v>4.1208636694900003</c:v>
                </c:pt>
                <c:pt idx="34774">
                  <c:v>4.3055460271600001</c:v>
                </c:pt>
                <c:pt idx="34775">
                  <c:v>4.6077947455799997</c:v>
                </c:pt>
                <c:pt idx="34776">
                  <c:v>4.6794779876600003</c:v>
                </c:pt>
                <c:pt idx="34777">
                  <c:v>4.7099698199400004</c:v>
                </c:pt>
                <c:pt idx="34778">
                  <c:v>4.6618397963899998</c:v>
                </c:pt>
                <c:pt idx="34779">
                  <c:v>4.6296409275999997</c:v>
                </c:pt>
                <c:pt idx="34780">
                  <c:v>4.5298752420600001</c:v>
                </c:pt>
                <c:pt idx="34781">
                  <c:v>4.2383259706700001</c:v>
                </c:pt>
                <c:pt idx="34782">
                  <c:v>4.06538608345</c:v>
                </c:pt>
                <c:pt idx="34783">
                  <c:v>4.2882725192700004</c:v>
                </c:pt>
                <c:pt idx="34784">
                  <c:v>4.2075465629500002</c:v>
                </c:pt>
                <c:pt idx="34785">
                  <c:v>4.1196594359800001</c:v>
                </c:pt>
                <c:pt idx="34786">
                  <c:v>4.2684824994700001</c:v>
                </c:pt>
                <c:pt idx="34787">
                  <c:v>4.2877841138599999</c:v>
                </c:pt>
                <c:pt idx="34788">
                  <c:v>4.1475457116700003</c:v>
                </c:pt>
                <c:pt idx="34789">
                  <c:v>4.0834546761799997</c:v>
                </c:pt>
                <c:pt idx="34790">
                  <c:v>4.1757308270499998</c:v>
                </c:pt>
                <c:pt idx="34791">
                  <c:v>4.3325108526799996</c:v>
                </c:pt>
                <c:pt idx="34792">
                  <c:v>4.6079486218500003</c:v>
                </c:pt>
                <c:pt idx="34793">
                  <c:v>4.7195624484899996</c:v>
                </c:pt>
                <c:pt idx="34794">
                  <c:v>4.69733490611</c:v>
                </c:pt>
                <c:pt idx="34795">
                  <c:v>4.6514369088800001</c:v>
                </c:pt>
                <c:pt idx="34796">
                  <c:v>4.3896742879200001</c:v>
                </c:pt>
                <c:pt idx="34797">
                  <c:v>4.3462808862999998</c:v>
                </c:pt>
                <c:pt idx="34798">
                  <c:v>4.1738591738800004</c:v>
                </c:pt>
                <c:pt idx="34799">
                  <c:v>4.4004615680599999</c:v>
                </c:pt>
                <c:pt idx="34800">
                  <c:v>4.4599759464900002</c:v>
                </c:pt>
                <c:pt idx="34801">
                  <c:v>4.7375694395899997</c:v>
                </c:pt>
                <c:pt idx="34802">
                  <c:v>4.9043962201999998</c:v>
                </c:pt>
                <c:pt idx="34803">
                  <c:v>4.9415517201399997</c:v>
                </c:pt>
                <c:pt idx="34804">
                  <c:v>4.73878733935</c:v>
                </c:pt>
                <c:pt idx="34805">
                  <c:v>4.76677253162</c:v>
                </c:pt>
                <c:pt idx="34806">
                  <c:v>4.9248683913800004</c:v>
                </c:pt>
                <c:pt idx="34807">
                  <c:v>5.1152074871800002</c:v>
                </c:pt>
                <c:pt idx="34808">
                  <c:v>5.1822393075999997</c:v>
                </c:pt>
                <c:pt idx="34809">
                  <c:v>5.2133574818300001</c:v>
                </c:pt>
                <c:pt idx="34810">
                  <c:v>5.5831182550299996</c:v>
                </c:pt>
                <c:pt idx="34811">
                  <c:v>5.7893138649799996</c:v>
                </c:pt>
                <c:pt idx="34812">
                  <c:v>5.7564173907000002</c:v>
                </c:pt>
                <c:pt idx="34813">
                  <c:v>5.5998720898299998</c:v>
                </c:pt>
                <c:pt idx="34814">
                  <c:v>5.4058686706100003</c:v>
                </c:pt>
                <c:pt idx="34815">
                  <c:v>5.2717849862100001</c:v>
                </c:pt>
                <c:pt idx="34816">
                  <c:v>5.2320761924800001</c:v>
                </c:pt>
                <c:pt idx="34817">
                  <c:v>5.4315350202900001</c:v>
                </c:pt>
                <c:pt idx="34818">
                  <c:v>5.6471257001700002</c:v>
                </c:pt>
                <c:pt idx="34819">
                  <c:v>5.66304842042</c:v>
                </c:pt>
                <c:pt idx="34820">
                  <c:v>5.3773508431800003</c:v>
                </c:pt>
                <c:pt idx="34821">
                  <c:v>4.6880369040299996</c:v>
                </c:pt>
                <c:pt idx="34822">
                  <c:v>4.2300232925700003</c:v>
                </c:pt>
                <c:pt idx="34823">
                  <c:v>4.2886808927600004</c:v>
                </c:pt>
                <c:pt idx="34824">
                  <c:v>4.5829945407299997</c:v>
                </c:pt>
                <c:pt idx="34825">
                  <c:v>4.6776868478300004</c:v>
                </c:pt>
                <c:pt idx="34826">
                  <c:v>4.9530914411699998</c:v>
                </c:pt>
                <c:pt idx="34827">
                  <c:v>5.1886167028600001</c:v>
                </c:pt>
                <c:pt idx="34828">
                  <c:v>5.3693652249800001</c:v>
                </c:pt>
                <c:pt idx="34829">
                  <c:v>5.3067831143999999</c:v>
                </c:pt>
                <c:pt idx="34830">
                  <c:v>4.78185175582</c:v>
                </c:pt>
                <c:pt idx="34831">
                  <c:v>4.3690436839300002</c:v>
                </c:pt>
                <c:pt idx="34832">
                  <c:v>4.2872658686899996</c:v>
                </c:pt>
                <c:pt idx="34833">
                  <c:v>4.21907865889</c:v>
                </c:pt>
                <c:pt idx="34834">
                  <c:v>4.0800347840500004</c:v>
                </c:pt>
                <c:pt idx="34835">
                  <c:v>4.0553289712799998</c:v>
                </c:pt>
                <c:pt idx="34836">
                  <c:v>4.0898573981100004</c:v>
                </c:pt>
                <c:pt idx="34837">
                  <c:v>4.0387350208399999</c:v>
                </c:pt>
                <c:pt idx="34838">
                  <c:v>3.8880375882</c:v>
                </c:pt>
                <c:pt idx="34839">
                  <c:v>3.9350403632400002</c:v>
                </c:pt>
                <c:pt idx="34840">
                  <c:v>4.5716627244600003</c:v>
                </c:pt>
                <c:pt idx="34841">
                  <c:v>5.0008789261600004</c:v>
                </c:pt>
                <c:pt idx="34842">
                  <c:v>4.8989835852199999</c:v>
                </c:pt>
                <c:pt idx="34843">
                  <c:v>4.0556431815299998</c:v>
                </c:pt>
                <c:pt idx="34844">
                  <c:v>3.8090552890399998</c:v>
                </c:pt>
                <c:pt idx="34845">
                  <c:v>3.62127726186</c:v>
                </c:pt>
                <c:pt idx="34846">
                  <c:v>3.6182659692399999</c:v>
                </c:pt>
                <c:pt idx="34847">
                  <c:v>3.20176506979</c:v>
                </c:pt>
                <c:pt idx="34848">
                  <c:v>3.18214023669</c:v>
                </c:pt>
                <c:pt idx="34849">
                  <c:v>3.41806591387</c:v>
                </c:pt>
                <c:pt idx="34850">
                  <c:v>3.5889523327299999</c:v>
                </c:pt>
                <c:pt idx="34851">
                  <c:v>3.3317389617000002</c:v>
                </c:pt>
                <c:pt idx="34852">
                  <c:v>3.7575971854999999</c:v>
                </c:pt>
                <c:pt idx="34853">
                  <c:v>3.98992069578</c:v>
                </c:pt>
                <c:pt idx="34854">
                  <c:v>4.0933813267700003</c:v>
                </c:pt>
                <c:pt idx="34855">
                  <c:v>4.2111787949100004</c:v>
                </c:pt>
                <c:pt idx="34856">
                  <c:v>3.8729725985900001</c:v>
                </c:pt>
                <c:pt idx="34857">
                  <c:v>4.0424606128500002</c:v>
                </c:pt>
                <c:pt idx="34858">
                  <c:v>3.7058650647500002</c:v>
                </c:pt>
                <c:pt idx="34859">
                  <c:v>3.5349028483399998</c:v>
                </c:pt>
                <c:pt idx="34860">
                  <c:v>3.4690546751300002</c:v>
                </c:pt>
                <c:pt idx="34861">
                  <c:v>3.4214201811499998</c:v>
                </c:pt>
                <c:pt idx="34862">
                  <c:v>3.3834787226800001</c:v>
                </c:pt>
                <c:pt idx="34863">
                  <c:v>3.37701908861</c:v>
                </c:pt>
                <c:pt idx="34864">
                  <c:v>3.3979487913600002</c:v>
                </c:pt>
                <c:pt idx="34865">
                  <c:v>3.3043578771300002</c:v>
                </c:pt>
                <c:pt idx="34866">
                  <c:v>3.3448859340700001</c:v>
                </c:pt>
                <c:pt idx="34867">
                  <c:v>3.0605578812199998</c:v>
                </c:pt>
                <c:pt idx="34868">
                  <c:v>3.2379162554900001</c:v>
                </c:pt>
                <c:pt idx="34869">
                  <c:v>3.3658768716299998</c:v>
                </c:pt>
                <c:pt idx="34870">
                  <c:v>3.56704413325</c:v>
                </c:pt>
                <c:pt idx="34871">
                  <c:v>3.9593509684099999</c:v>
                </c:pt>
                <c:pt idx="34872">
                  <c:v>4.2623814197199996</c:v>
                </c:pt>
                <c:pt idx="34873">
                  <c:v>4.2428967221000002</c:v>
                </c:pt>
                <c:pt idx="34874">
                  <c:v>4.0852709665600004</c:v>
                </c:pt>
                <c:pt idx="34875">
                  <c:v>3.9992253511900002</c:v>
                </c:pt>
                <c:pt idx="34876">
                  <c:v>3.9859080814999999</c:v>
                </c:pt>
                <c:pt idx="34877">
                  <c:v>3.7788442120100001</c:v>
                </c:pt>
                <c:pt idx="34878">
                  <c:v>3.7051282694299998</c:v>
                </c:pt>
                <c:pt idx="34879">
                  <c:v>3.7530004119</c:v>
                </c:pt>
                <c:pt idx="34880">
                  <c:v>3.7810588066299999</c:v>
                </c:pt>
                <c:pt idx="34881">
                  <c:v>3.7656286948900002</c:v>
                </c:pt>
                <c:pt idx="34882">
                  <c:v>3.7792138554800001</c:v>
                </c:pt>
                <c:pt idx="34883">
                  <c:v>3.75000252308</c:v>
                </c:pt>
                <c:pt idx="34884">
                  <c:v>3.7530306467900001</c:v>
                </c:pt>
                <c:pt idx="34885">
                  <c:v>3.7449193728800001</c:v>
                </c:pt>
                <c:pt idx="34886">
                  <c:v>3.7781104862500001</c:v>
                </c:pt>
                <c:pt idx="34887">
                  <c:v>3.75333780392</c:v>
                </c:pt>
                <c:pt idx="34888">
                  <c:v>3.7764209761799998</c:v>
                </c:pt>
                <c:pt idx="34889">
                  <c:v>3.7806803845200001</c:v>
                </c:pt>
                <c:pt idx="34890">
                  <c:v>3.7774654511199999</c:v>
                </c:pt>
                <c:pt idx="34891">
                  <c:v>3.7215851829900002</c:v>
                </c:pt>
                <c:pt idx="34892">
                  <c:v>3.5667036746099998</c:v>
                </c:pt>
                <c:pt idx="34893">
                  <c:v>3.42946232705</c:v>
                </c:pt>
                <c:pt idx="34894">
                  <c:v>3.3796740789499999</c:v>
                </c:pt>
                <c:pt idx="34895">
                  <c:v>3.4259984227000002</c:v>
                </c:pt>
                <c:pt idx="34896">
                  <c:v>3.39977107132</c:v>
                </c:pt>
                <c:pt idx="34897">
                  <c:v>3.3261065306400002</c:v>
                </c:pt>
                <c:pt idx="34898">
                  <c:v>3.30575756522</c:v>
                </c:pt>
                <c:pt idx="34899">
                  <c:v>3.2503791709100001</c:v>
                </c:pt>
                <c:pt idx="34900">
                  <c:v>3.1937806848800001</c:v>
                </c:pt>
                <c:pt idx="34901">
                  <c:v>3.1137058681999998</c:v>
                </c:pt>
                <c:pt idx="34902">
                  <c:v>3.0809966769499999</c:v>
                </c:pt>
                <c:pt idx="34903">
                  <c:v>3.0800023112899999</c:v>
                </c:pt>
                <c:pt idx="34904">
                  <c:v>3.03071042885</c:v>
                </c:pt>
                <c:pt idx="34905">
                  <c:v>2.9522582394299999</c:v>
                </c:pt>
                <c:pt idx="34906">
                  <c:v>2.8446099524299999</c:v>
                </c:pt>
                <c:pt idx="34907">
                  <c:v>2.7714924275900001</c:v>
                </c:pt>
                <c:pt idx="34908">
                  <c:v>2.7605544018499999</c:v>
                </c:pt>
                <c:pt idx="34909">
                  <c:v>2.7973594472699999</c:v>
                </c:pt>
                <c:pt idx="34910">
                  <c:v>2.8523039245600001</c:v>
                </c:pt>
                <c:pt idx="34911">
                  <c:v>2.88799118221</c:v>
                </c:pt>
                <c:pt idx="34912">
                  <c:v>2.94067735988</c:v>
                </c:pt>
                <c:pt idx="34913">
                  <c:v>2.9915061429700001</c:v>
                </c:pt>
                <c:pt idx="34914">
                  <c:v>3.0375496663099999</c:v>
                </c:pt>
                <c:pt idx="34915">
                  <c:v>3.0803448851100002</c:v>
                </c:pt>
                <c:pt idx="34916">
                  <c:v>3.1099269307499999</c:v>
                </c:pt>
                <c:pt idx="34917">
                  <c:v>3.0971801906</c:v>
                </c:pt>
                <c:pt idx="34918">
                  <c:v>3.1328726983299999</c:v>
                </c:pt>
                <c:pt idx="34919">
                  <c:v>3.2193250367799999</c:v>
                </c:pt>
                <c:pt idx="34920">
                  <c:v>3.3093672674299999</c:v>
                </c:pt>
                <c:pt idx="34921">
                  <c:v>3.3885952276100002</c:v>
                </c:pt>
                <c:pt idx="34922">
                  <c:v>3.5233663692300001</c:v>
                </c:pt>
                <c:pt idx="34923">
                  <c:v>3.7901769706900001</c:v>
                </c:pt>
                <c:pt idx="34924">
                  <c:v>4.2589905365699998</c:v>
                </c:pt>
                <c:pt idx="34925">
                  <c:v>4.6747219360200001</c:v>
                </c:pt>
                <c:pt idx="34926">
                  <c:v>4.8912445309599999</c:v>
                </c:pt>
                <c:pt idx="34927">
                  <c:v>5.0935198541100002</c:v>
                </c:pt>
                <c:pt idx="34928">
                  <c:v>5.2602053742699999</c:v>
                </c:pt>
                <c:pt idx="34929">
                  <c:v>5.25222053273</c:v>
                </c:pt>
                <c:pt idx="34930">
                  <c:v>5.0441609165200001</c:v>
                </c:pt>
                <c:pt idx="34931">
                  <c:v>4.7959545556899998</c:v>
                </c:pt>
                <c:pt idx="34932">
                  <c:v>4.6104654469100002</c:v>
                </c:pt>
                <c:pt idx="34933">
                  <c:v>4.6400967036800003</c:v>
                </c:pt>
                <c:pt idx="34934">
                  <c:v>4.56042634834</c:v>
                </c:pt>
                <c:pt idx="34935">
                  <c:v>4.47089888997</c:v>
                </c:pt>
                <c:pt idx="34936">
                  <c:v>4.4491798977399997</c:v>
                </c:pt>
                <c:pt idx="34937">
                  <c:v>4.4154891057699999</c:v>
                </c:pt>
                <c:pt idx="34938">
                  <c:v>4.4025457018000003</c:v>
                </c:pt>
                <c:pt idx="34939">
                  <c:v>4.43111915261</c:v>
                </c:pt>
                <c:pt idx="34940">
                  <c:v>4.3581787263500003</c:v>
                </c:pt>
                <c:pt idx="34941">
                  <c:v>4.2197067723900004</c:v>
                </c:pt>
                <c:pt idx="34942">
                  <c:v>4.2045987867800001</c:v>
                </c:pt>
                <c:pt idx="34943">
                  <c:v>4.23611902706</c:v>
                </c:pt>
                <c:pt idx="34944">
                  <c:v>4.2440773922600004</c:v>
                </c:pt>
                <c:pt idx="34945">
                  <c:v>4.2296993044700004</c:v>
                </c:pt>
                <c:pt idx="34946">
                  <c:v>4.2257848759199996</c:v>
                </c:pt>
                <c:pt idx="34947">
                  <c:v>4.2830713609300002</c:v>
                </c:pt>
                <c:pt idx="34948">
                  <c:v>4.3175428706999996</c:v>
                </c:pt>
                <c:pt idx="34949">
                  <c:v>4.3514895199000003</c:v>
                </c:pt>
                <c:pt idx="34950">
                  <c:v>4.4417171495099996</c:v>
                </c:pt>
                <c:pt idx="34951">
                  <c:v>4.4959252817899999</c:v>
                </c:pt>
                <c:pt idx="34952">
                  <c:v>4.5093255766900002</c:v>
                </c:pt>
                <c:pt idx="34953">
                  <c:v>4.5003160449499999</c:v>
                </c:pt>
                <c:pt idx="34954">
                  <c:v>4.4865085311900001</c:v>
                </c:pt>
                <c:pt idx="34955">
                  <c:v>4.5419269475500004</c:v>
                </c:pt>
                <c:pt idx="34956">
                  <c:v>4.5649142006199996</c:v>
                </c:pt>
                <c:pt idx="34957">
                  <c:v>4.5659317925599998</c:v>
                </c:pt>
                <c:pt idx="34958">
                  <c:v>4.5621204159199999</c:v>
                </c:pt>
                <c:pt idx="34959">
                  <c:v>4.6349614809000004</c:v>
                </c:pt>
                <c:pt idx="34960">
                  <c:v>4.6868656379600004</c:v>
                </c:pt>
                <c:pt idx="34961">
                  <c:v>4.6375016572699996</c:v>
                </c:pt>
                <c:pt idx="34962">
                  <c:v>4.5940807982100003</c:v>
                </c:pt>
                <c:pt idx="34963">
                  <c:v>4.4154153104400002</c:v>
                </c:pt>
                <c:pt idx="34964">
                  <c:v>4.1753797609900003</c:v>
                </c:pt>
                <c:pt idx="34965">
                  <c:v>4.1034259618900002</c:v>
                </c:pt>
                <c:pt idx="34966">
                  <c:v>4.0439623794899999</c:v>
                </c:pt>
                <c:pt idx="34967">
                  <c:v>4.02896585413</c:v>
                </c:pt>
                <c:pt idx="34968">
                  <c:v>4.1675066909499998</c:v>
                </c:pt>
                <c:pt idx="34969">
                  <c:v>4.3448583255199997</c:v>
                </c:pt>
                <c:pt idx="34970">
                  <c:v>4.5093862403399996</c:v>
                </c:pt>
                <c:pt idx="34971">
                  <c:v>4.5286026967700002</c:v>
                </c:pt>
                <c:pt idx="34972">
                  <c:v>4.4401015382000004</c:v>
                </c:pt>
                <c:pt idx="34973">
                  <c:v>4.3623324853699996</c:v>
                </c:pt>
                <c:pt idx="34974">
                  <c:v>4.3480494411699997</c:v>
                </c:pt>
                <c:pt idx="34975">
                  <c:v>4.3139936518899997</c:v>
                </c:pt>
                <c:pt idx="34976">
                  <c:v>4.2630280056099998</c:v>
                </c:pt>
                <c:pt idx="34977">
                  <c:v>4.2573219784900003</c:v>
                </c:pt>
                <c:pt idx="34978">
                  <c:v>4.2732294915100004</c:v>
                </c:pt>
                <c:pt idx="34979">
                  <c:v>4.29608228826</c:v>
                </c:pt>
                <c:pt idx="34980">
                  <c:v>4.3097284407099998</c:v>
                </c:pt>
                <c:pt idx="34981">
                  <c:v>4.3749015238600002</c:v>
                </c:pt>
                <c:pt idx="34982">
                  <c:v>4.4454546237399999</c:v>
                </c:pt>
                <c:pt idx="34983">
                  <c:v>4.5095558412700001</c:v>
                </c:pt>
                <c:pt idx="34984">
                  <c:v>4.5779565805400004</c:v>
                </c:pt>
                <c:pt idx="34985">
                  <c:v>4.62990413176</c:v>
                </c:pt>
                <c:pt idx="34986">
                  <c:v>4.8339069380400002</c:v>
                </c:pt>
                <c:pt idx="34987">
                  <c:v>5.2833115060600004</c:v>
                </c:pt>
                <c:pt idx="34988">
                  <c:v>5.5596853172299996</c:v>
                </c:pt>
                <c:pt idx="34989">
                  <c:v>5.6647603999299996</c:v>
                </c:pt>
                <c:pt idx="34990">
                  <c:v>5.66478270108</c:v>
                </c:pt>
                <c:pt idx="34991">
                  <c:v>5.6160652013599996</c:v>
                </c:pt>
                <c:pt idx="34992">
                  <c:v>5.8224654200500003</c:v>
                </c:pt>
                <c:pt idx="34993">
                  <c:v>5.9266735956299996</c:v>
                </c:pt>
                <c:pt idx="34994">
                  <c:v>5.9817161495800004</c:v>
                </c:pt>
                <c:pt idx="34995">
                  <c:v>5.8721163682400004</c:v>
                </c:pt>
                <c:pt idx="34996">
                  <c:v>5.9371711877699997</c:v>
                </c:pt>
                <c:pt idx="34997">
                  <c:v>5.8918797415700004</c:v>
                </c:pt>
                <c:pt idx="34998">
                  <c:v>5.9058949784900001</c:v>
                </c:pt>
                <c:pt idx="34999">
                  <c:v>5.8900209166400002</c:v>
                </c:pt>
                <c:pt idx="35000">
                  <c:v>5.8249648649100001</c:v>
                </c:pt>
                <c:pt idx="35001">
                  <c:v>5.5671888367699998</c:v>
                </c:pt>
                <c:pt idx="35002">
                  <c:v>5.2844363346399996</c:v>
                </c:pt>
                <c:pt idx="35003">
                  <c:v>5.1353289841900001</c:v>
                </c:pt>
                <c:pt idx="35004">
                  <c:v>5.1371029253999998</c:v>
                </c:pt>
                <c:pt idx="35005">
                  <c:v>5.0882176385699998</c:v>
                </c:pt>
                <c:pt idx="35006">
                  <c:v>5.0592541934300002</c:v>
                </c:pt>
                <c:pt idx="35007">
                  <c:v>4.9539998195199999</c:v>
                </c:pt>
                <c:pt idx="35008">
                  <c:v>4.9582633752499996</c:v>
                </c:pt>
                <c:pt idx="35009">
                  <c:v>4.9595353726300004</c:v>
                </c:pt>
                <c:pt idx="35010">
                  <c:v>5.0463048417999996</c:v>
                </c:pt>
                <c:pt idx="35011">
                  <c:v>5.3103819934900001</c:v>
                </c:pt>
                <c:pt idx="35012">
                  <c:v>5.4727347921299998</c:v>
                </c:pt>
                <c:pt idx="35013">
                  <c:v>5.2946365867700003</c:v>
                </c:pt>
                <c:pt idx="35014">
                  <c:v>5.0966447488300002</c:v>
                </c:pt>
                <c:pt idx="35015">
                  <c:v>4.7524502505699999</c:v>
                </c:pt>
                <c:pt idx="35016">
                  <c:v>4.5787317621600003</c:v>
                </c:pt>
                <c:pt idx="35017">
                  <c:v>4.5110288573600004</c:v>
                </c:pt>
                <c:pt idx="35018">
                  <c:v>4.35289139091</c:v>
                </c:pt>
                <c:pt idx="35019">
                  <c:v>4.1540033945600001</c:v>
                </c:pt>
                <c:pt idx="35020">
                  <c:v>4.1107387923700003</c:v>
                </c:pt>
                <c:pt idx="35021">
                  <c:v>4.0139256345799996</c:v>
                </c:pt>
                <c:pt idx="35022">
                  <c:v>4.0246256235600004</c:v>
                </c:pt>
                <c:pt idx="35023">
                  <c:v>3.9267092288800001</c:v>
                </c:pt>
                <c:pt idx="35024">
                  <c:v>3.85178396376</c:v>
                </c:pt>
                <c:pt idx="35025">
                  <c:v>3.8169631640500001</c:v>
                </c:pt>
                <c:pt idx="35026">
                  <c:v>3.89836558426</c:v>
                </c:pt>
                <c:pt idx="35027">
                  <c:v>3.9585677532600001</c:v>
                </c:pt>
                <c:pt idx="35028">
                  <c:v>4.0447989181199997</c:v>
                </c:pt>
                <c:pt idx="35029">
                  <c:v>4.3013671536900002</c:v>
                </c:pt>
                <c:pt idx="35030">
                  <c:v>4.56901735857</c:v>
                </c:pt>
                <c:pt idx="35031">
                  <c:v>4.5600094005600003</c:v>
                </c:pt>
                <c:pt idx="35032">
                  <c:v>4.4157614543500001</c:v>
                </c:pt>
                <c:pt idx="35033">
                  <c:v>4.3347250345099999</c:v>
                </c:pt>
                <c:pt idx="35034">
                  <c:v>3.8576790054100001</c:v>
                </c:pt>
                <c:pt idx="35035">
                  <c:v>3.7989522062800001</c:v>
                </c:pt>
                <c:pt idx="35036">
                  <c:v>3.4325781385799998</c:v>
                </c:pt>
                <c:pt idx="35037">
                  <c:v>3.2937980214299998</c:v>
                </c:pt>
                <c:pt idx="35038">
                  <c:v>3.2444539678100002</c:v>
                </c:pt>
                <c:pt idx="35039">
                  <c:v>3.1181022830899998</c:v>
                </c:pt>
                <c:pt idx="35040">
                  <c:v>3.1731801204100001</c:v>
                </c:pt>
                <c:pt idx="35041">
                  <c:v>3.17490828132</c:v>
                </c:pt>
                <c:pt idx="35042">
                  <c:v>3.1217889854799998</c:v>
                </c:pt>
                <c:pt idx="35043">
                  <c:v>3.1306323154400002</c:v>
                </c:pt>
                <c:pt idx="35044">
                  <c:v>3.17969964095</c:v>
                </c:pt>
                <c:pt idx="35045">
                  <c:v>3.1830588979300001</c:v>
                </c:pt>
                <c:pt idx="35046">
                  <c:v>3.1916387706</c:v>
                </c:pt>
                <c:pt idx="35047">
                  <c:v>3.2128543600300001</c:v>
                </c:pt>
                <c:pt idx="35048">
                  <c:v>3.2640507702599999</c:v>
                </c:pt>
                <c:pt idx="35049">
                  <c:v>3.2734506744399998</c:v>
                </c:pt>
                <c:pt idx="35050">
                  <c:v>3.2049706586000002</c:v>
                </c:pt>
                <c:pt idx="35051">
                  <c:v>3.11150716031</c:v>
                </c:pt>
                <c:pt idx="35052">
                  <c:v>2.9236683139799999</c:v>
                </c:pt>
                <c:pt idx="35053">
                  <c:v>2.8363790389800001</c:v>
                </c:pt>
                <c:pt idx="35054">
                  <c:v>2.7845249708500002</c:v>
                </c:pt>
                <c:pt idx="35055">
                  <c:v>2.7788067969700001</c:v>
                </c:pt>
                <c:pt idx="35056">
                  <c:v>2.8175977865099999</c:v>
                </c:pt>
                <c:pt idx="35057">
                  <c:v>2.8330586734300001</c:v>
                </c:pt>
                <c:pt idx="35058">
                  <c:v>2.8214173254500001</c:v>
                </c:pt>
                <c:pt idx="35059">
                  <c:v>2.93211892887</c:v>
                </c:pt>
                <c:pt idx="35060">
                  <c:v>3.03385657895</c:v>
                </c:pt>
                <c:pt idx="35061">
                  <c:v>3.0224374899900002</c:v>
                </c:pt>
                <c:pt idx="35062">
                  <c:v>3.0183726109100002</c:v>
                </c:pt>
                <c:pt idx="35063">
                  <c:v>2.9671350061299999</c:v>
                </c:pt>
                <c:pt idx="35064">
                  <c:v>2.96172005729</c:v>
                </c:pt>
                <c:pt idx="35065">
                  <c:v>2.8446809698000002</c:v>
                </c:pt>
                <c:pt idx="35066">
                  <c:v>2.7451721876500002</c:v>
                </c:pt>
                <c:pt idx="35067">
                  <c:v>2.74836481607</c:v>
                </c:pt>
                <c:pt idx="35068">
                  <c:v>2.8167472120200001</c:v>
                </c:pt>
                <c:pt idx="35069">
                  <c:v>2.89782575021</c:v>
                </c:pt>
                <c:pt idx="35070">
                  <c:v>3.0070562242599999</c:v>
                </c:pt>
                <c:pt idx="35071">
                  <c:v>3.1075689981800001</c:v>
                </c:pt>
                <c:pt idx="35072">
                  <c:v>3.2298303017599999</c:v>
                </c:pt>
                <c:pt idx="35073">
                  <c:v>3.2304649197900002</c:v>
                </c:pt>
                <c:pt idx="35074">
                  <c:v>3.14196445367</c:v>
                </c:pt>
                <c:pt idx="35075">
                  <c:v>3.1058732502300002</c:v>
                </c:pt>
                <c:pt idx="35076">
                  <c:v>3.0533761845799998</c:v>
                </c:pt>
                <c:pt idx="35077">
                  <c:v>3.0685488412700002</c:v>
                </c:pt>
                <c:pt idx="35078">
                  <c:v>3.0973435057100001</c:v>
                </c:pt>
                <c:pt idx="35079">
                  <c:v>3.1329474572499998</c:v>
                </c:pt>
                <c:pt idx="35080">
                  <c:v>3.1094916967900001</c:v>
                </c:pt>
                <c:pt idx="35081">
                  <c:v>3.0359639346899998</c:v>
                </c:pt>
                <c:pt idx="35082">
                  <c:v>2.9961755053100001</c:v>
                </c:pt>
                <c:pt idx="35083">
                  <c:v>2.9921659465000001</c:v>
                </c:pt>
                <c:pt idx="35084">
                  <c:v>2.8850736105200001</c:v>
                </c:pt>
                <c:pt idx="35085">
                  <c:v>2.82693753614</c:v>
                </c:pt>
                <c:pt idx="35086">
                  <c:v>2.85872504554</c:v>
                </c:pt>
                <c:pt idx="35087">
                  <c:v>2.8086198923999999</c:v>
                </c:pt>
                <c:pt idx="35088">
                  <c:v>2.8271729304100002</c:v>
                </c:pt>
                <c:pt idx="35089">
                  <c:v>2.87344501261</c:v>
                </c:pt>
                <c:pt idx="35090">
                  <c:v>2.8883181681500001</c:v>
                </c:pt>
                <c:pt idx="35091">
                  <c:v>2.945627971</c:v>
                </c:pt>
                <c:pt idx="35092">
                  <c:v>2.9632380830099998</c:v>
                </c:pt>
                <c:pt idx="35093">
                  <c:v>2.9825154830999998</c:v>
                </c:pt>
                <c:pt idx="35094">
                  <c:v>2.99719447909</c:v>
                </c:pt>
                <c:pt idx="35095">
                  <c:v>3.04728552572</c:v>
                </c:pt>
                <c:pt idx="35096">
                  <c:v>3.0934163647199999</c:v>
                </c:pt>
                <c:pt idx="35097">
                  <c:v>3.1386950647999998</c:v>
                </c:pt>
                <c:pt idx="35098">
                  <c:v>3.21473992512</c:v>
                </c:pt>
                <c:pt idx="35099">
                  <c:v>3.2608477524600001</c:v>
                </c:pt>
                <c:pt idx="35100">
                  <c:v>3.2821425023700002</c:v>
                </c:pt>
                <c:pt idx="35101">
                  <c:v>3.2675671282000001</c:v>
                </c:pt>
                <c:pt idx="35102">
                  <c:v>3.2204062758499998</c:v>
                </c:pt>
                <c:pt idx="35103">
                  <c:v>3.1169568835099999</c:v>
                </c:pt>
                <c:pt idx="35104">
                  <c:v>2.9850757076700001</c:v>
                </c:pt>
                <c:pt idx="35105">
                  <c:v>2.9191621777900001</c:v>
                </c:pt>
                <c:pt idx="35106">
                  <c:v>2.9106213240000001</c:v>
                </c:pt>
                <c:pt idx="35107">
                  <c:v>2.86981370097</c:v>
                </c:pt>
                <c:pt idx="35108">
                  <c:v>2.7951334110400001</c:v>
                </c:pt>
                <c:pt idx="35109">
                  <c:v>2.6519734640000001</c:v>
                </c:pt>
                <c:pt idx="35110">
                  <c:v>2.5839420793599999</c:v>
                </c:pt>
                <c:pt idx="35111">
                  <c:v>2.6183958462099999</c:v>
                </c:pt>
                <c:pt idx="35112">
                  <c:v>2.6984552587700001</c:v>
                </c:pt>
                <c:pt idx="35113">
                  <c:v>2.8196224142499999</c:v>
                </c:pt>
                <c:pt idx="35114">
                  <c:v>2.9312117521199998</c:v>
                </c:pt>
                <c:pt idx="35115">
                  <c:v>3.0318497845799999</c:v>
                </c:pt>
                <c:pt idx="35116">
                  <c:v>3.1350277559999999</c:v>
                </c:pt>
                <c:pt idx="35117">
                  <c:v>3.2562313088799999</c:v>
                </c:pt>
                <c:pt idx="35118">
                  <c:v>3.3674462177</c:v>
                </c:pt>
                <c:pt idx="35119">
                  <c:v>3.4150050627200002</c:v>
                </c:pt>
                <c:pt idx="35120">
                  <c:v>3.4594523612799999</c:v>
                </c:pt>
                <c:pt idx="35121">
                  <c:v>3.45080669181</c:v>
                </c:pt>
                <c:pt idx="35122">
                  <c:v>3.4315369684000001</c:v>
                </c:pt>
                <c:pt idx="35123">
                  <c:v>3.4634493811899998</c:v>
                </c:pt>
                <c:pt idx="35124">
                  <c:v>3.5196653945900001</c:v>
                </c:pt>
                <c:pt idx="35125">
                  <c:v>3.5079977541799998</c:v>
                </c:pt>
                <c:pt idx="35126">
                  <c:v>3.6145018366900001</c:v>
                </c:pt>
                <c:pt idx="35127">
                  <c:v>3.6875446684600002</c:v>
                </c:pt>
                <c:pt idx="35128">
                  <c:v>3.7682804808600001</c:v>
                </c:pt>
                <c:pt idx="35129">
                  <c:v>3.8112491386</c:v>
                </c:pt>
                <c:pt idx="35130">
                  <c:v>3.8332704356799998</c:v>
                </c:pt>
                <c:pt idx="35131">
                  <c:v>3.8852575513300001</c:v>
                </c:pt>
                <c:pt idx="35132">
                  <c:v>3.89102934837</c:v>
                </c:pt>
                <c:pt idx="35133">
                  <c:v>3.9106915289200002</c:v>
                </c:pt>
                <c:pt idx="35134">
                  <c:v>3.9714363303</c:v>
                </c:pt>
                <c:pt idx="35135">
                  <c:v>4.0265447615000003</c:v>
                </c:pt>
                <c:pt idx="35136">
                  <c:v>4.0547321092499997</c:v>
                </c:pt>
                <c:pt idx="35137">
                  <c:v>4.1161881062000001</c:v>
                </c:pt>
                <c:pt idx="35138">
                  <c:v>4.2416464971199996</c:v>
                </c:pt>
                <c:pt idx="35139">
                  <c:v>4.4124301084499997</c:v>
                </c:pt>
                <c:pt idx="35140">
                  <c:v>4.57073105999</c:v>
                </c:pt>
                <c:pt idx="35141">
                  <c:v>5.3521050451000001</c:v>
                </c:pt>
                <c:pt idx="35142">
                  <c:v>5.9386168277699998</c:v>
                </c:pt>
                <c:pt idx="35143">
                  <c:v>5.8831963478200002</c:v>
                </c:pt>
                <c:pt idx="35144">
                  <c:v>5.7122894659799996</c:v>
                </c:pt>
                <c:pt idx="35145">
                  <c:v>5.5619744501600001</c:v>
                </c:pt>
                <c:pt idx="35146">
                  <c:v>5.5336888644200002</c:v>
                </c:pt>
                <c:pt idx="35147">
                  <c:v>5.54873588311</c:v>
                </c:pt>
                <c:pt idx="35148">
                  <c:v>5.4509323518499997</c:v>
                </c:pt>
                <c:pt idx="35149">
                  <c:v>5.3415659477900004</c:v>
                </c:pt>
                <c:pt idx="35150">
                  <c:v>5.2295644560800003</c:v>
                </c:pt>
                <c:pt idx="35151">
                  <c:v>5.2078944712400004</c:v>
                </c:pt>
                <c:pt idx="35152">
                  <c:v>5.1399284009699997</c:v>
                </c:pt>
                <c:pt idx="35153">
                  <c:v>5.1093462769200002</c:v>
                </c:pt>
                <c:pt idx="35154">
                  <c:v>5.0697912939299998</c:v>
                </c:pt>
                <c:pt idx="35155">
                  <c:v>5.0772414455100003</c:v>
                </c:pt>
                <c:pt idx="35156">
                  <c:v>4.8321914348800004</c:v>
                </c:pt>
                <c:pt idx="35157">
                  <c:v>4.7950231811800004</c:v>
                </c:pt>
                <c:pt idx="35158">
                  <c:v>4.4523029631100002</c:v>
                </c:pt>
                <c:pt idx="35159">
                  <c:v>4.0968316206399997</c:v>
                </c:pt>
                <c:pt idx="35160">
                  <c:v>4.08435511361</c:v>
                </c:pt>
                <c:pt idx="35161">
                  <c:v>3.9719008575200001</c:v>
                </c:pt>
                <c:pt idx="35162">
                  <c:v>4.1065381069000004</c:v>
                </c:pt>
                <c:pt idx="35163">
                  <c:v>4.32028098393</c:v>
                </c:pt>
                <c:pt idx="35164">
                  <c:v>4.2524865201299997</c:v>
                </c:pt>
                <c:pt idx="35165">
                  <c:v>4.1260656666099997</c:v>
                </c:pt>
                <c:pt idx="35166">
                  <c:v>3.958899218</c:v>
                </c:pt>
                <c:pt idx="35167">
                  <c:v>3.9330604728199998</c:v>
                </c:pt>
                <c:pt idx="35168">
                  <c:v>4.1033299163899999</c:v>
                </c:pt>
                <c:pt idx="35169">
                  <c:v>4.2831325942799996</c:v>
                </c:pt>
                <c:pt idx="35170">
                  <c:v>4.4304330259500002</c:v>
                </c:pt>
                <c:pt idx="35171">
                  <c:v>4.5132150836499996</c:v>
                </c:pt>
                <c:pt idx="35172">
                  <c:v>4.5019894007900003</c:v>
                </c:pt>
                <c:pt idx="35173">
                  <c:v>4.7370052043499999</c:v>
                </c:pt>
                <c:pt idx="35174">
                  <c:v>4.9206057188200001</c:v>
                </c:pt>
                <c:pt idx="35175">
                  <c:v>4.9198096949299996</c:v>
                </c:pt>
                <c:pt idx="35176">
                  <c:v>4.9614595749800001</c:v>
                </c:pt>
                <c:pt idx="35177">
                  <c:v>4.9935968071700003</c:v>
                </c:pt>
                <c:pt idx="35178">
                  <c:v>5.0117520708000001</c:v>
                </c:pt>
                <c:pt idx="35179">
                  <c:v>5.0509971024900002</c:v>
                </c:pt>
                <c:pt idx="35180">
                  <c:v>5.0749778046299996</c:v>
                </c:pt>
                <c:pt idx="35181">
                  <c:v>5.10494304857</c:v>
                </c:pt>
                <c:pt idx="35182">
                  <c:v>5.1328569445300003</c:v>
                </c:pt>
                <c:pt idx="35183">
                  <c:v>5.1649167990100002</c:v>
                </c:pt>
                <c:pt idx="35184">
                  <c:v>5.1746545160900004</c:v>
                </c:pt>
                <c:pt idx="35185">
                  <c:v>5.1990025798000001</c:v>
                </c:pt>
                <c:pt idx="35186">
                  <c:v>5.2206312546699998</c:v>
                </c:pt>
                <c:pt idx="35187">
                  <c:v>5.2507885802400001</c:v>
                </c:pt>
                <c:pt idx="35188">
                  <c:v>5.2636574925700002</c:v>
                </c:pt>
                <c:pt idx="35189">
                  <c:v>5.33794604779</c:v>
                </c:pt>
                <c:pt idx="35190">
                  <c:v>5.3563375662299997</c:v>
                </c:pt>
                <c:pt idx="35191">
                  <c:v>5.3981271185399997</c:v>
                </c:pt>
                <c:pt idx="35192">
                  <c:v>5.5869017302100001</c:v>
                </c:pt>
                <c:pt idx="35193">
                  <c:v>5.6984361940900001</c:v>
                </c:pt>
                <c:pt idx="35194">
                  <c:v>5.7915071893799999</c:v>
                </c:pt>
                <c:pt idx="35195">
                  <c:v>5.7440449298300003</c:v>
                </c:pt>
                <c:pt idx="35196">
                  <c:v>5.5489093237200002</c:v>
                </c:pt>
                <c:pt idx="35197">
                  <c:v>5.2428211571099999</c:v>
                </c:pt>
                <c:pt idx="35198">
                  <c:v>4.7123577357300004</c:v>
                </c:pt>
                <c:pt idx="35199">
                  <c:v>4.4159799952899998</c:v>
                </c:pt>
                <c:pt idx="35200">
                  <c:v>4.2327297938099999</c:v>
                </c:pt>
                <c:pt idx="35201">
                  <c:v>4.2543333998600001</c:v>
                </c:pt>
                <c:pt idx="35202">
                  <c:v>4.3282500362</c:v>
                </c:pt>
                <c:pt idx="35203">
                  <c:v>4.5956083188600001</c:v>
                </c:pt>
                <c:pt idx="35204">
                  <c:v>4.9327491184100003</c:v>
                </c:pt>
                <c:pt idx="35205">
                  <c:v>5.0781588947599996</c:v>
                </c:pt>
                <c:pt idx="35206">
                  <c:v>5.1768159038099997</c:v>
                </c:pt>
                <c:pt idx="35207">
                  <c:v>5.3062589322299996</c:v>
                </c:pt>
                <c:pt idx="35208">
                  <c:v>5.4498399054600002</c:v>
                </c:pt>
                <c:pt idx="35209">
                  <c:v>5.6601049081800001</c:v>
                </c:pt>
                <c:pt idx="35210">
                  <c:v>5.9109256117799998</c:v>
                </c:pt>
                <c:pt idx="35211">
                  <c:v>6.2163398770600002</c:v>
                </c:pt>
                <c:pt idx="35212">
                  <c:v>6.6782606167700003</c:v>
                </c:pt>
                <c:pt idx="35213">
                  <c:v>6.5490321498700004</c:v>
                </c:pt>
                <c:pt idx="35214">
                  <c:v>6.7352676213900002</c:v>
                </c:pt>
                <c:pt idx="35215">
                  <c:v>6.6287574400200002</c:v>
                </c:pt>
                <c:pt idx="35216">
                  <c:v>6.4573410572099998</c:v>
                </c:pt>
                <c:pt idx="35217">
                  <c:v>6.32399396946</c:v>
                </c:pt>
                <c:pt idx="35218">
                  <c:v>6.3611131973199999</c:v>
                </c:pt>
                <c:pt idx="35219">
                  <c:v>6.3982187674700004</c:v>
                </c:pt>
                <c:pt idx="35220">
                  <c:v>6.5152509367400002</c:v>
                </c:pt>
                <c:pt idx="35221">
                  <c:v>6.3406832742899999</c:v>
                </c:pt>
                <c:pt idx="35222">
                  <c:v>5.9998222125899998</c:v>
                </c:pt>
                <c:pt idx="35223">
                  <c:v>6.25576013407</c:v>
                </c:pt>
                <c:pt idx="35224">
                  <c:v>6.4653808029200004</c:v>
                </c:pt>
                <c:pt idx="35225">
                  <c:v>6.5915514876400003</c:v>
                </c:pt>
                <c:pt idx="35226">
                  <c:v>6.61813458524</c:v>
                </c:pt>
                <c:pt idx="35227">
                  <c:v>6.8418705520499996</c:v>
                </c:pt>
                <c:pt idx="35228">
                  <c:v>6.7792992784299999</c:v>
                </c:pt>
                <c:pt idx="35229">
                  <c:v>6.3188875947699996</c:v>
                </c:pt>
                <c:pt idx="35230">
                  <c:v>5.7373136873000004</c:v>
                </c:pt>
                <c:pt idx="35231">
                  <c:v>5.4963562780800004</c:v>
                </c:pt>
                <c:pt idx="35232">
                  <c:v>5.4739102214199997</c:v>
                </c:pt>
                <c:pt idx="35233">
                  <c:v>5.6025668257600003</c:v>
                </c:pt>
                <c:pt idx="35234">
                  <c:v>5.7821016221499999</c:v>
                </c:pt>
                <c:pt idx="35235">
                  <c:v>5.7240025791300004</c:v>
                </c:pt>
                <c:pt idx="35236">
                  <c:v>5.7730579829600002</c:v>
                </c:pt>
                <c:pt idx="35237">
                  <c:v>5.8627644720400003</c:v>
                </c:pt>
                <c:pt idx="35238">
                  <c:v>5.9666771591099996</c:v>
                </c:pt>
                <c:pt idx="35239">
                  <c:v>6.0570188787300001</c:v>
                </c:pt>
                <c:pt idx="35240">
                  <c:v>6.0522196629399998</c:v>
                </c:pt>
                <c:pt idx="35241">
                  <c:v>6.0551464155800003</c:v>
                </c:pt>
                <c:pt idx="35242">
                  <c:v>6.0958105492500003</c:v>
                </c:pt>
                <c:pt idx="35243">
                  <c:v>6.0852271583200004</c:v>
                </c:pt>
                <c:pt idx="35244">
                  <c:v>6.1992221447100002</c:v>
                </c:pt>
                <c:pt idx="35245">
                  <c:v>6.0135966051800001</c:v>
                </c:pt>
                <c:pt idx="35246">
                  <c:v>5.9403130898400001</c:v>
                </c:pt>
                <c:pt idx="35247">
                  <c:v>5.9421628551400003</c:v>
                </c:pt>
                <c:pt idx="35248">
                  <c:v>5.9375364300899998</c:v>
                </c:pt>
                <c:pt idx="35249">
                  <c:v>5.8948338677000001</c:v>
                </c:pt>
                <c:pt idx="35250">
                  <c:v>5.7983059363200002</c:v>
                </c:pt>
                <c:pt idx="35251">
                  <c:v>5.7556714253500001</c:v>
                </c:pt>
                <c:pt idx="35252">
                  <c:v>5.74282782454</c:v>
                </c:pt>
                <c:pt idx="35253">
                  <c:v>5.8417513628300002</c:v>
                </c:pt>
                <c:pt idx="35254">
                  <c:v>5.6259509301200001</c:v>
                </c:pt>
                <c:pt idx="35255">
                  <c:v>5.5714940129899997</c:v>
                </c:pt>
                <c:pt idx="35256">
                  <c:v>5.3498800846299996</c:v>
                </c:pt>
                <c:pt idx="35257">
                  <c:v>5.1962328367400001</c:v>
                </c:pt>
                <c:pt idx="35258">
                  <c:v>5.2293394184600004</c:v>
                </c:pt>
                <c:pt idx="35259">
                  <c:v>5.3330119363200001</c:v>
                </c:pt>
                <c:pt idx="35260">
                  <c:v>5.4058613859299998</c:v>
                </c:pt>
                <c:pt idx="35261">
                  <c:v>5.5850425770300003</c:v>
                </c:pt>
                <c:pt idx="35262">
                  <c:v>5.6677582228199999</c:v>
                </c:pt>
                <c:pt idx="35263">
                  <c:v>5.7010671370899999</c:v>
                </c:pt>
                <c:pt idx="35264">
                  <c:v>5.7780979237199999</c:v>
                </c:pt>
                <c:pt idx="35265">
                  <c:v>5.7911911958499998</c:v>
                </c:pt>
                <c:pt idx="35266">
                  <c:v>5.8522678098899998</c:v>
                </c:pt>
                <c:pt idx="35267">
                  <c:v>5.79371928643</c:v>
                </c:pt>
                <c:pt idx="35268">
                  <c:v>5.1858559586000004</c:v>
                </c:pt>
                <c:pt idx="35269">
                  <c:v>4.98276690348</c:v>
                </c:pt>
                <c:pt idx="35270">
                  <c:v>4.8574605111200002</c:v>
                </c:pt>
                <c:pt idx="35271">
                  <c:v>4.9393388925500004</c:v>
                </c:pt>
                <c:pt idx="35272">
                  <c:v>5.1174678732899999</c:v>
                </c:pt>
                <c:pt idx="35273">
                  <c:v>5.4505410707799999</c:v>
                </c:pt>
                <c:pt idx="35274">
                  <c:v>5.6936184340000002</c:v>
                </c:pt>
                <c:pt idx="35275">
                  <c:v>5.9411492561200001</c:v>
                </c:pt>
                <c:pt idx="35276">
                  <c:v>6.5787026286500003</c:v>
                </c:pt>
                <c:pt idx="35277">
                  <c:v>6.7568701001399996</c:v>
                </c:pt>
                <c:pt idx="35278">
                  <c:v>6.1130481949800002</c:v>
                </c:pt>
                <c:pt idx="35279">
                  <c:v>5.9829339420399998</c:v>
                </c:pt>
                <c:pt idx="35280">
                  <c:v>5.9869135976400001</c:v>
                </c:pt>
                <c:pt idx="35281">
                  <c:v>5.7263027114799998</c:v>
                </c:pt>
                <c:pt idx="35282">
                  <c:v>5.6252104580099997</c:v>
                </c:pt>
                <c:pt idx="35283">
                  <c:v>5.73224147085</c:v>
                </c:pt>
                <c:pt idx="35284">
                  <c:v>5.8005548930000002</c:v>
                </c:pt>
                <c:pt idx="35285">
                  <c:v>5.0207825974100002</c:v>
                </c:pt>
                <c:pt idx="35286">
                  <c:v>4.8041425845500001</c:v>
                </c:pt>
                <c:pt idx="35287">
                  <c:v>4.7963906873199997</c:v>
                </c:pt>
                <c:pt idx="35288">
                  <c:v>4.8703839798899997</c:v>
                </c:pt>
                <c:pt idx="35289">
                  <c:v>4.3883439606600003</c:v>
                </c:pt>
                <c:pt idx="35290">
                  <c:v>3.8224042335999999</c:v>
                </c:pt>
                <c:pt idx="35291">
                  <c:v>3.73857511862</c:v>
                </c:pt>
                <c:pt idx="35292">
                  <c:v>3.8263594900800002</c:v>
                </c:pt>
                <c:pt idx="35293">
                  <c:v>3.4399906392399999</c:v>
                </c:pt>
                <c:pt idx="35294">
                  <c:v>3.2643526631599999</c:v>
                </c:pt>
                <c:pt idx="35295">
                  <c:v>3.5324279142799999</c:v>
                </c:pt>
                <c:pt idx="35296">
                  <c:v>3.5406012697200002</c:v>
                </c:pt>
                <c:pt idx="35297">
                  <c:v>3.4001377397499999</c:v>
                </c:pt>
                <c:pt idx="35298">
                  <c:v>3.1869422863799999</c:v>
                </c:pt>
                <c:pt idx="35299">
                  <c:v>3.0759125056599999</c:v>
                </c:pt>
                <c:pt idx="35300">
                  <c:v>2.9855250071500001</c:v>
                </c:pt>
                <c:pt idx="35301">
                  <c:v>2.8706415388900002</c:v>
                </c:pt>
                <c:pt idx="35302">
                  <c:v>2.8380167049699998</c:v>
                </c:pt>
                <c:pt idx="35303">
                  <c:v>3.1723734268200001</c:v>
                </c:pt>
                <c:pt idx="35304">
                  <c:v>3.1601023870899998</c:v>
                </c:pt>
                <c:pt idx="35305">
                  <c:v>3.38367961285</c:v>
                </c:pt>
                <c:pt idx="35306">
                  <c:v>3.5117234718899999</c:v>
                </c:pt>
                <c:pt idx="35307">
                  <c:v>3.67515119194</c:v>
                </c:pt>
                <c:pt idx="35308">
                  <c:v>3.8954248930099999</c:v>
                </c:pt>
                <c:pt idx="35309">
                  <c:v>4.1140153579599996</c:v>
                </c:pt>
                <c:pt idx="35310">
                  <c:v>4.1702645932599998</c:v>
                </c:pt>
                <c:pt idx="35311">
                  <c:v>4.2513450804800001</c:v>
                </c:pt>
                <c:pt idx="35312">
                  <c:v>4.3290520371300003</c:v>
                </c:pt>
                <c:pt idx="35313">
                  <c:v>4.4342638447500002</c:v>
                </c:pt>
                <c:pt idx="35314">
                  <c:v>4.5707454253200002</c:v>
                </c:pt>
                <c:pt idx="35315">
                  <c:v>4.5796593186400001</c:v>
                </c:pt>
                <c:pt idx="35316">
                  <c:v>4.5282132710700003</c:v>
                </c:pt>
                <c:pt idx="35317">
                  <c:v>4.5053594625500004</c:v>
                </c:pt>
                <c:pt idx="35318">
                  <c:v>4.4724207822100004</c:v>
                </c:pt>
                <c:pt idx="35319">
                  <c:v>4.3262314894599996</c:v>
                </c:pt>
                <c:pt idx="35320">
                  <c:v>4.15909317763</c:v>
                </c:pt>
                <c:pt idx="35321">
                  <c:v>3.7428970349599999</c:v>
                </c:pt>
                <c:pt idx="35322">
                  <c:v>3.4808181558900002</c:v>
                </c:pt>
                <c:pt idx="35323">
                  <c:v>3.0262861841499999</c:v>
                </c:pt>
                <c:pt idx="35324">
                  <c:v>2.7477267636599998</c:v>
                </c:pt>
                <c:pt idx="35325">
                  <c:v>2.7117990545100001</c:v>
                </c:pt>
                <c:pt idx="35326">
                  <c:v>2.6549593016199999</c:v>
                </c:pt>
                <c:pt idx="35327">
                  <c:v>2.53592575937</c:v>
                </c:pt>
                <c:pt idx="35328">
                  <c:v>2.3240466083500002</c:v>
                </c:pt>
                <c:pt idx="35329">
                  <c:v>2.1936856749300002</c:v>
                </c:pt>
                <c:pt idx="35330">
                  <c:v>2.2734494115900001</c:v>
                </c:pt>
                <c:pt idx="35331">
                  <c:v>2.2712343210600001</c:v>
                </c:pt>
                <c:pt idx="35332">
                  <c:v>2.1310896913800002</c:v>
                </c:pt>
                <c:pt idx="35333">
                  <c:v>2.0402213214999998</c:v>
                </c:pt>
                <c:pt idx="35334">
                  <c:v>2.01797019824</c:v>
                </c:pt>
                <c:pt idx="35335">
                  <c:v>1.9033301015899999</c:v>
                </c:pt>
                <c:pt idx="35336">
                  <c:v>1.9290761775800001</c:v>
                </c:pt>
                <c:pt idx="35337">
                  <c:v>1.8882876340300001</c:v>
                </c:pt>
                <c:pt idx="35338">
                  <c:v>2.0008684832800001</c:v>
                </c:pt>
                <c:pt idx="35339">
                  <c:v>2.0572646609</c:v>
                </c:pt>
                <c:pt idx="35340">
                  <c:v>1.77499140291</c:v>
                </c:pt>
                <c:pt idx="35341">
                  <c:v>1.80349817959</c:v>
                </c:pt>
                <c:pt idx="35342">
                  <c:v>1.69734068836</c:v>
                </c:pt>
                <c:pt idx="35343">
                  <c:v>1.68578831083</c:v>
                </c:pt>
                <c:pt idx="35344">
                  <c:v>1.6709355937999999</c:v>
                </c:pt>
                <c:pt idx="35345">
                  <c:v>1.6826882379100001</c:v>
                </c:pt>
                <c:pt idx="35346">
                  <c:v>1.6850937995699999</c:v>
                </c:pt>
                <c:pt idx="35347">
                  <c:v>1.6201191966399999</c:v>
                </c:pt>
                <c:pt idx="35348">
                  <c:v>1.5694015291200001</c:v>
                </c:pt>
                <c:pt idx="35349">
                  <c:v>1.5357382767800001</c:v>
                </c:pt>
                <c:pt idx="35350">
                  <c:v>1.5232627863399999</c:v>
                </c:pt>
                <c:pt idx="35351">
                  <c:v>1.4817792702999999</c:v>
                </c:pt>
                <c:pt idx="35352">
                  <c:v>1.4898944646000001</c:v>
                </c:pt>
                <c:pt idx="35353">
                  <c:v>1.4669573755200001</c:v>
                </c:pt>
                <c:pt idx="35354">
                  <c:v>1.47667918437</c:v>
                </c:pt>
                <c:pt idx="35355">
                  <c:v>1.5037966945800001</c:v>
                </c:pt>
                <c:pt idx="35356">
                  <c:v>1.54728495396</c:v>
                </c:pt>
                <c:pt idx="35357">
                  <c:v>1.59264462564</c:v>
                </c:pt>
                <c:pt idx="35358">
                  <c:v>1.6193100730900001</c:v>
                </c:pt>
                <c:pt idx="35359">
                  <c:v>1.6123993217299999</c:v>
                </c:pt>
                <c:pt idx="35360">
                  <c:v>1.55856926425</c:v>
                </c:pt>
                <c:pt idx="35361">
                  <c:v>1.5136238045199999</c:v>
                </c:pt>
                <c:pt idx="35362">
                  <c:v>1.5133809150199999</c:v>
                </c:pt>
                <c:pt idx="35363">
                  <c:v>1.54692209515</c:v>
                </c:pt>
                <c:pt idx="35364">
                  <c:v>1.5665645936499999</c:v>
                </c:pt>
                <c:pt idx="35365">
                  <c:v>1.6247098953000001</c:v>
                </c:pt>
                <c:pt idx="35366">
                  <c:v>1.68877245715</c:v>
                </c:pt>
                <c:pt idx="35367">
                  <c:v>1.6542073577</c:v>
                </c:pt>
                <c:pt idx="35368">
                  <c:v>1.590019252</c:v>
                </c:pt>
                <c:pt idx="35369">
                  <c:v>1.5526196571699999</c:v>
                </c:pt>
                <c:pt idx="35370">
                  <c:v>1.49238401418</c:v>
                </c:pt>
                <c:pt idx="35371">
                  <c:v>1.4703428857500001</c:v>
                </c:pt>
                <c:pt idx="35372">
                  <c:v>1.4846970239399999</c:v>
                </c:pt>
                <c:pt idx="35373">
                  <c:v>1.52414765039</c:v>
                </c:pt>
                <c:pt idx="35374">
                  <c:v>1.50526155105</c:v>
                </c:pt>
                <c:pt idx="35375">
                  <c:v>1.5281477698999999</c:v>
                </c:pt>
                <c:pt idx="35376">
                  <c:v>1.53804575591</c:v>
                </c:pt>
                <c:pt idx="35377">
                  <c:v>1.4907416928099999</c:v>
                </c:pt>
                <c:pt idx="35378">
                  <c:v>1.49831815741</c:v>
                </c:pt>
                <c:pt idx="35379">
                  <c:v>1.5179664348999999</c:v>
                </c:pt>
                <c:pt idx="35380">
                  <c:v>1.5216271885799999</c:v>
                </c:pt>
                <c:pt idx="35381">
                  <c:v>1.47003547543</c:v>
                </c:pt>
                <c:pt idx="35382">
                  <c:v>1.4543813613200001</c:v>
                </c:pt>
                <c:pt idx="35383">
                  <c:v>1.3737105413399999</c:v>
                </c:pt>
                <c:pt idx="35384">
                  <c:v>1.4141882266000001</c:v>
                </c:pt>
                <c:pt idx="35385">
                  <c:v>1.52602010004</c:v>
                </c:pt>
                <c:pt idx="35386">
                  <c:v>1.5345353691700001</c:v>
                </c:pt>
                <c:pt idx="35387">
                  <c:v>1.46947056331</c:v>
                </c:pt>
                <c:pt idx="35388">
                  <c:v>1.4770337442399999</c:v>
                </c:pt>
                <c:pt idx="35389">
                  <c:v>1.45648509377</c:v>
                </c:pt>
                <c:pt idx="35390">
                  <c:v>1.45570351602</c:v>
                </c:pt>
                <c:pt idx="35391">
                  <c:v>1.4282319382999999</c:v>
                </c:pt>
                <c:pt idx="35392">
                  <c:v>1.4270904124199999</c:v>
                </c:pt>
                <c:pt idx="35393">
                  <c:v>1.3702779972600001</c:v>
                </c:pt>
                <c:pt idx="35394">
                  <c:v>1.37830432801</c:v>
                </c:pt>
                <c:pt idx="35395">
                  <c:v>1.5377807988300001</c:v>
                </c:pt>
                <c:pt idx="35396">
                  <c:v>1.5836155057000001</c:v>
                </c:pt>
                <c:pt idx="35397">
                  <c:v>1.6214363143099999</c:v>
                </c:pt>
                <c:pt idx="35398">
                  <c:v>1.60072474055</c:v>
                </c:pt>
                <c:pt idx="35399">
                  <c:v>1.56999432321</c:v>
                </c:pt>
                <c:pt idx="35400">
                  <c:v>1.4928954999699999</c:v>
                </c:pt>
                <c:pt idx="35401">
                  <c:v>1.5133600190200001</c:v>
                </c:pt>
                <c:pt idx="35402">
                  <c:v>1.57848885184</c:v>
                </c:pt>
                <c:pt idx="35403">
                  <c:v>1.5924152932</c:v>
                </c:pt>
                <c:pt idx="35404">
                  <c:v>1.5210630711999999</c:v>
                </c:pt>
                <c:pt idx="35405">
                  <c:v>1.5100895008799999</c:v>
                </c:pt>
                <c:pt idx="35406">
                  <c:v>1.43439874249</c:v>
                </c:pt>
                <c:pt idx="35407">
                  <c:v>1.4405754183199999</c:v>
                </c:pt>
                <c:pt idx="35408">
                  <c:v>1.46381750243</c:v>
                </c:pt>
                <c:pt idx="35409">
                  <c:v>1.4588798763999999</c:v>
                </c:pt>
                <c:pt idx="35410">
                  <c:v>1.40648557238</c:v>
                </c:pt>
                <c:pt idx="35411">
                  <c:v>1.4006203365600001</c:v>
                </c:pt>
                <c:pt idx="35412">
                  <c:v>1.4337774457800001</c:v>
                </c:pt>
                <c:pt idx="35413">
                  <c:v>1.36287509113</c:v>
                </c:pt>
                <c:pt idx="35414">
                  <c:v>1.2880608703</c:v>
                </c:pt>
                <c:pt idx="35415">
                  <c:v>1.3009238723600001</c:v>
                </c:pt>
                <c:pt idx="35416">
                  <c:v>1.34433592803</c:v>
                </c:pt>
                <c:pt idx="35417">
                  <c:v>1.4384073819400001</c:v>
                </c:pt>
                <c:pt idx="35418">
                  <c:v>1.5389615081800001</c:v>
                </c:pt>
                <c:pt idx="35419">
                  <c:v>1.5438624033199999</c:v>
                </c:pt>
                <c:pt idx="35420">
                  <c:v>1.66304891123</c:v>
                </c:pt>
                <c:pt idx="35421">
                  <c:v>1.703391573</c:v>
                </c:pt>
                <c:pt idx="35422">
                  <c:v>1.7487010897699999</c:v>
                </c:pt>
                <c:pt idx="35423">
                  <c:v>1.6798112356299999</c:v>
                </c:pt>
                <c:pt idx="35424">
                  <c:v>1.5980234260399999</c:v>
                </c:pt>
                <c:pt idx="35425">
                  <c:v>1.61588199373</c:v>
                </c:pt>
                <c:pt idx="35426">
                  <c:v>1.6759535935300001</c:v>
                </c:pt>
                <c:pt idx="35427">
                  <c:v>1.65263486755</c:v>
                </c:pt>
                <c:pt idx="35428">
                  <c:v>1.61626079954</c:v>
                </c:pt>
                <c:pt idx="35429">
                  <c:v>1.6041474733500001</c:v>
                </c:pt>
                <c:pt idx="35430">
                  <c:v>1.54592750405</c:v>
                </c:pt>
                <c:pt idx="35431">
                  <c:v>1.5711368827100001</c:v>
                </c:pt>
                <c:pt idx="35432">
                  <c:v>1.5069890545</c:v>
                </c:pt>
                <c:pt idx="35433">
                  <c:v>1.48620668002</c:v>
                </c:pt>
                <c:pt idx="35434">
                  <c:v>1.5030389535699999</c:v>
                </c:pt>
                <c:pt idx="35435">
                  <c:v>1.43049915651</c:v>
                </c:pt>
                <c:pt idx="35436">
                  <c:v>1.40483868379</c:v>
                </c:pt>
                <c:pt idx="35437">
                  <c:v>1.45211241808</c:v>
                </c:pt>
                <c:pt idx="35438">
                  <c:v>1.46225364393</c:v>
                </c:pt>
                <c:pt idx="35439">
                  <c:v>1.4674625614800001</c:v>
                </c:pt>
                <c:pt idx="35440">
                  <c:v>1.3968403414299999</c:v>
                </c:pt>
                <c:pt idx="35441">
                  <c:v>1.3310901047599999</c:v>
                </c:pt>
                <c:pt idx="35442">
                  <c:v>1.3450431840099999</c:v>
                </c:pt>
                <c:pt idx="35443">
                  <c:v>1.4067065035399999</c:v>
                </c:pt>
                <c:pt idx="35444">
                  <c:v>1.3837611753100001</c:v>
                </c:pt>
                <c:pt idx="35445">
                  <c:v>1.3683377859000001</c:v>
                </c:pt>
                <c:pt idx="35446">
                  <c:v>1.35814795292</c:v>
                </c:pt>
                <c:pt idx="35447">
                  <c:v>1.4406948588199999</c:v>
                </c:pt>
                <c:pt idx="35448">
                  <c:v>1.37971019055</c:v>
                </c:pt>
                <c:pt idx="35449">
                  <c:v>1.3284558686500001</c:v>
                </c:pt>
                <c:pt idx="35450">
                  <c:v>1.2793755959799999</c:v>
                </c:pt>
                <c:pt idx="35451">
                  <c:v>1.26887625569</c:v>
                </c:pt>
                <c:pt idx="35452">
                  <c:v>1.18393292829</c:v>
                </c:pt>
                <c:pt idx="35453">
                  <c:v>1.17935052485</c:v>
                </c:pt>
                <c:pt idx="35454">
                  <c:v>1.19427592873</c:v>
                </c:pt>
                <c:pt idx="35455">
                  <c:v>1.1259209080799999</c:v>
                </c:pt>
                <c:pt idx="35456">
                  <c:v>1.11011708321</c:v>
                </c:pt>
                <c:pt idx="35457">
                  <c:v>1.06164592951</c:v>
                </c:pt>
                <c:pt idx="35458">
                  <c:v>1.02930851934</c:v>
                </c:pt>
                <c:pt idx="35459">
                  <c:v>0.97148491715899998</c:v>
                </c:pt>
                <c:pt idx="35460">
                  <c:v>0.97227149774499999</c:v>
                </c:pt>
                <c:pt idx="35461">
                  <c:v>0.94017357020799996</c:v>
                </c:pt>
                <c:pt idx="35462">
                  <c:v>0.89968581927400004</c:v>
                </c:pt>
                <c:pt idx="35463">
                  <c:v>0.89122498084699997</c:v>
                </c:pt>
                <c:pt idx="35464">
                  <c:v>0.87448355032400005</c:v>
                </c:pt>
                <c:pt idx="35465">
                  <c:v>0.87508055778500005</c:v>
                </c:pt>
                <c:pt idx="35466">
                  <c:v>0.89892511401999997</c:v>
                </c:pt>
                <c:pt idx="35467">
                  <c:v>0.98000810696700003</c:v>
                </c:pt>
                <c:pt idx="35468">
                  <c:v>1.06850789476</c:v>
                </c:pt>
                <c:pt idx="35469">
                  <c:v>1.0956197462799999</c:v>
                </c:pt>
                <c:pt idx="35470">
                  <c:v>1.05805999945</c:v>
                </c:pt>
                <c:pt idx="35471">
                  <c:v>1.0788374890500001</c:v>
                </c:pt>
                <c:pt idx="35472">
                  <c:v>1.06622117652</c:v>
                </c:pt>
                <c:pt idx="35473">
                  <c:v>1.02298927403</c:v>
                </c:pt>
                <c:pt idx="35474">
                  <c:v>1.00779390524</c:v>
                </c:pt>
                <c:pt idx="35475">
                  <c:v>0.99483735115299998</c:v>
                </c:pt>
                <c:pt idx="35476">
                  <c:v>0.96963502883499997</c:v>
                </c:pt>
                <c:pt idx="35477">
                  <c:v>0.96536166839399995</c:v>
                </c:pt>
                <c:pt idx="35478">
                  <c:v>0.951400497038</c:v>
                </c:pt>
                <c:pt idx="35479">
                  <c:v>0.95692774041399997</c:v>
                </c:pt>
                <c:pt idx="35480">
                  <c:v>0.95714921055799995</c:v>
                </c:pt>
                <c:pt idx="35481">
                  <c:v>0.95002641983900005</c:v>
                </c:pt>
                <c:pt idx="35482">
                  <c:v>1.0575839089400001</c:v>
                </c:pt>
                <c:pt idx="35483">
                  <c:v>1.15304807929</c:v>
                </c:pt>
                <c:pt idx="35484">
                  <c:v>1.19029974608</c:v>
                </c:pt>
                <c:pt idx="35485">
                  <c:v>1.1467441871999999</c:v>
                </c:pt>
                <c:pt idx="35486">
                  <c:v>1.2308776375599999</c:v>
                </c:pt>
                <c:pt idx="35487">
                  <c:v>1.30303943455</c:v>
                </c:pt>
                <c:pt idx="35488">
                  <c:v>1.25062274441</c:v>
                </c:pt>
                <c:pt idx="35489">
                  <c:v>1.2160291836099999</c:v>
                </c:pt>
                <c:pt idx="35490">
                  <c:v>1.2118983104100001</c:v>
                </c:pt>
                <c:pt idx="35491">
                  <c:v>1.28596450851</c:v>
                </c:pt>
                <c:pt idx="35492">
                  <c:v>1.34394695665</c:v>
                </c:pt>
                <c:pt idx="35493">
                  <c:v>1.37229675156</c:v>
                </c:pt>
                <c:pt idx="35494">
                  <c:v>1.3751405397700001</c:v>
                </c:pt>
                <c:pt idx="35495">
                  <c:v>1.25789305678</c:v>
                </c:pt>
                <c:pt idx="35496">
                  <c:v>1.20789766854</c:v>
                </c:pt>
                <c:pt idx="35497">
                  <c:v>1.2279511860300001</c:v>
                </c:pt>
                <c:pt idx="35498">
                  <c:v>1.2326142124799999</c:v>
                </c:pt>
                <c:pt idx="35499">
                  <c:v>1.23619897777</c:v>
                </c:pt>
                <c:pt idx="35500">
                  <c:v>1.2171985513000001</c:v>
                </c:pt>
                <c:pt idx="35501">
                  <c:v>1.15292986831</c:v>
                </c:pt>
                <c:pt idx="35502">
                  <c:v>1.1243244640200001</c:v>
                </c:pt>
                <c:pt idx="35503">
                  <c:v>1.19977887513</c:v>
                </c:pt>
                <c:pt idx="35504">
                  <c:v>1.12646968822</c:v>
                </c:pt>
                <c:pt idx="35505">
                  <c:v>1.10567827407</c:v>
                </c:pt>
                <c:pt idx="35506">
                  <c:v>1.2532696992000001</c:v>
                </c:pt>
                <c:pt idx="35507">
                  <c:v>1.2568764322999999</c:v>
                </c:pt>
                <c:pt idx="35508">
                  <c:v>1.2391941344399999</c:v>
                </c:pt>
                <c:pt idx="35509">
                  <c:v>1.0922075734700001</c:v>
                </c:pt>
                <c:pt idx="35510">
                  <c:v>1.1855608126299999</c:v>
                </c:pt>
                <c:pt idx="35511">
                  <c:v>1.3163332218799999</c:v>
                </c:pt>
                <c:pt idx="35512">
                  <c:v>1.2779800881400001</c:v>
                </c:pt>
                <c:pt idx="35513">
                  <c:v>1.1782213529400001</c:v>
                </c:pt>
                <c:pt idx="35514">
                  <c:v>1.26280100448</c:v>
                </c:pt>
                <c:pt idx="35515">
                  <c:v>1.30013503733</c:v>
                </c:pt>
                <c:pt idx="35516">
                  <c:v>1.37274190474</c:v>
                </c:pt>
                <c:pt idx="35517">
                  <c:v>1.2507164618</c:v>
                </c:pt>
                <c:pt idx="35518">
                  <c:v>1.27678838641</c:v>
                </c:pt>
                <c:pt idx="35519">
                  <c:v>1.27400956188</c:v>
                </c:pt>
                <c:pt idx="35520">
                  <c:v>1.2744641909300001</c:v>
                </c:pt>
                <c:pt idx="35521">
                  <c:v>1.2315229643500001</c:v>
                </c:pt>
                <c:pt idx="35522">
                  <c:v>1.1813756880999999</c:v>
                </c:pt>
                <c:pt idx="35523">
                  <c:v>1.13502991723</c:v>
                </c:pt>
                <c:pt idx="35524">
                  <c:v>1.10350252065</c:v>
                </c:pt>
                <c:pt idx="35525">
                  <c:v>1.0283792782500001</c:v>
                </c:pt>
                <c:pt idx="35526">
                  <c:v>0.941074348216</c:v>
                </c:pt>
                <c:pt idx="35527">
                  <c:v>0.93324598987999996</c:v>
                </c:pt>
                <c:pt idx="35528">
                  <c:v>0.90389373880000001</c:v>
                </c:pt>
                <c:pt idx="35529">
                  <c:v>0.848371754245</c:v>
                </c:pt>
                <c:pt idx="35530">
                  <c:v>0.82588611399599998</c:v>
                </c:pt>
                <c:pt idx="35531">
                  <c:v>0.81206297592099996</c:v>
                </c:pt>
                <c:pt idx="35532">
                  <c:v>0.77835551893999999</c:v>
                </c:pt>
                <c:pt idx="35533">
                  <c:v>0.75896182903200005</c:v>
                </c:pt>
                <c:pt idx="35534">
                  <c:v>0.71633429879099997</c:v>
                </c:pt>
                <c:pt idx="35535">
                  <c:v>0.70424459219799995</c:v>
                </c:pt>
                <c:pt idx="35536">
                  <c:v>0.67314690056199999</c:v>
                </c:pt>
                <c:pt idx="35537">
                  <c:v>0.68336452508000001</c:v>
                </c:pt>
                <c:pt idx="35538">
                  <c:v>0.737806103208</c:v>
                </c:pt>
                <c:pt idx="35539">
                  <c:v>0.85281305791899997</c:v>
                </c:pt>
                <c:pt idx="35540">
                  <c:v>1.0980214458499999</c:v>
                </c:pt>
                <c:pt idx="35541">
                  <c:v>1.2056890792799999</c:v>
                </c:pt>
                <c:pt idx="35542">
                  <c:v>1.1778616373299999</c:v>
                </c:pt>
                <c:pt idx="35543">
                  <c:v>1.10572285457</c:v>
                </c:pt>
                <c:pt idx="35544">
                  <c:v>1.0936219380900001</c:v>
                </c:pt>
                <c:pt idx="35545">
                  <c:v>1.1100181626800001</c:v>
                </c:pt>
                <c:pt idx="35546">
                  <c:v>1.09792949243</c:v>
                </c:pt>
                <c:pt idx="35547">
                  <c:v>1.0806452573100001</c:v>
                </c:pt>
                <c:pt idx="35548">
                  <c:v>1.0586685757900001</c:v>
                </c:pt>
                <c:pt idx="35549">
                  <c:v>1.0246611086699999</c:v>
                </c:pt>
                <c:pt idx="35550">
                  <c:v>0.98019418376300005</c:v>
                </c:pt>
                <c:pt idx="35551">
                  <c:v>0.989803875582</c:v>
                </c:pt>
                <c:pt idx="35552">
                  <c:v>0.97055114412300003</c:v>
                </c:pt>
              </c:numCache>
            </c:numRef>
          </c:yVal>
          <c:smooth val="1"/>
        </c:ser>
        <c:ser>
          <c:idx val="2"/>
          <c:order val="5"/>
          <c:tx>
            <c:strRef>
              <c:f>Leht1!$D$1</c:f>
              <c:strCache>
                <c:ptCount val="1"/>
                <c:pt idx="0">
                  <c:v>siseAH(g/m³)</c:v>
                </c:pt>
              </c:strCache>
            </c:strRef>
          </c:tx>
          <c:spPr>
            <a:ln w="19050">
              <a:solidFill>
                <a:schemeClr val="accent3">
                  <a:lumMod val="50000"/>
                </a:schemeClr>
              </a:solidFill>
              <a:prstDash val="solid"/>
            </a:ln>
          </c:spPr>
          <c:marker>
            <c:symbol val="none"/>
          </c:marker>
          <c:xVal>
            <c:numRef>
              <c:f>Leht1!$A$2:$A$82126</c:f>
              <c:numCache>
                <c:formatCode>m/d/yyyy\ h:mm</c:formatCode>
                <c:ptCount val="82125"/>
                <c:pt idx="0">
                  <c:v>40179.040243055555</c:v>
                </c:pt>
                <c:pt idx="1">
                  <c:v>40179.081909722219</c:v>
                </c:pt>
                <c:pt idx="2">
                  <c:v>40179.123576388891</c:v>
                </c:pt>
                <c:pt idx="3">
                  <c:v>40179.165243055555</c:v>
                </c:pt>
                <c:pt idx="4">
                  <c:v>40179.206909722219</c:v>
                </c:pt>
                <c:pt idx="5">
                  <c:v>40179.248576388891</c:v>
                </c:pt>
                <c:pt idx="6">
                  <c:v>40179.290243055555</c:v>
                </c:pt>
                <c:pt idx="7">
                  <c:v>40179.331909722219</c:v>
                </c:pt>
                <c:pt idx="8">
                  <c:v>40179.373576388891</c:v>
                </c:pt>
                <c:pt idx="9">
                  <c:v>40179.415243055555</c:v>
                </c:pt>
                <c:pt idx="10">
                  <c:v>40179.456909722219</c:v>
                </c:pt>
                <c:pt idx="11">
                  <c:v>40179.498576388891</c:v>
                </c:pt>
                <c:pt idx="12">
                  <c:v>40179.540243055555</c:v>
                </c:pt>
                <c:pt idx="13">
                  <c:v>40179.581909722219</c:v>
                </c:pt>
                <c:pt idx="14">
                  <c:v>40179.623576388891</c:v>
                </c:pt>
                <c:pt idx="15">
                  <c:v>40179.665243055555</c:v>
                </c:pt>
                <c:pt idx="16">
                  <c:v>40179.706909722219</c:v>
                </c:pt>
                <c:pt idx="17">
                  <c:v>40179.748576388891</c:v>
                </c:pt>
                <c:pt idx="18">
                  <c:v>40179.790243055555</c:v>
                </c:pt>
                <c:pt idx="19">
                  <c:v>40179.831909722219</c:v>
                </c:pt>
                <c:pt idx="20">
                  <c:v>40179.873576388891</c:v>
                </c:pt>
                <c:pt idx="21">
                  <c:v>40179.915243055555</c:v>
                </c:pt>
                <c:pt idx="22">
                  <c:v>40179.956909722219</c:v>
                </c:pt>
                <c:pt idx="23">
                  <c:v>40179.998576388891</c:v>
                </c:pt>
                <c:pt idx="24">
                  <c:v>40180.040243055555</c:v>
                </c:pt>
                <c:pt idx="25">
                  <c:v>40180.081909722219</c:v>
                </c:pt>
                <c:pt idx="26">
                  <c:v>40180.123576388891</c:v>
                </c:pt>
                <c:pt idx="27">
                  <c:v>40180.165243055555</c:v>
                </c:pt>
                <c:pt idx="28">
                  <c:v>40180.206909722219</c:v>
                </c:pt>
                <c:pt idx="29">
                  <c:v>40180.248576388891</c:v>
                </c:pt>
                <c:pt idx="30">
                  <c:v>40180.290243055555</c:v>
                </c:pt>
                <c:pt idx="31">
                  <c:v>40180.331909722219</c:v>
                </c:pt>
                <c:pt idx="32">
                  <c:v>40180.373576388891</c:v>
                </c:pt>
                <c:pt idx="33">
                  <c:v>40180.415243055555</c:v>
                </c:pt>
                <c:pt idx="34">
                  <c:v>40180.456909722219</c:v>
                </c:pt>
                <c:pt idx="35">
                  <c:v>40180.498576388891</c:v>
                </c:pt>
                <c:pt idx="36">
                  <c:v>40180.540243055555</c:v>
                </c:pt>
                <c:pt idx="37">
                  <c:v>40180.581909722219</c:v>
                </c:pt>
                <c:pt idx="38">
                  <c:v>40180.623576388891</c:v>
                </c:pt>
                <c:pt idx="39">
                  <c:v>40180.665243055555</c:v>
                </c:pt>
                <c:pt idx="40">
                  <c:v>40180.706909722219</c:v>
                </c:pt>
                <c:pt idx="41">
                  <c:v>40180.748576388891</c:v>
                </c:pt>
                <c:pt idx="42">
                  <c:v>40180.790243055555</c:v>
                </c:pt>
                <c:pt idx="43">
                  <c:v>40180.831909722219</c:v>
                </c:pt>
                <c:pt idx="44">
                  <c:v>40180.873576388891</c:v>
                </c:pt>
                <c:pt idx="45">
                  <c:v>40180.915243055555</c:v>
                </c:pt>
                <c:pt idx="46">
                  <c:v>40180.956909722219</c:v>
                </c:pt>
                <c:pt idx="47">
                  <c:v>40180.998576388891</c:v>
                </c:pt>
                <c:pt idx="48">
                  <c:v>40181.040243055555</c:v>
                </c:pt>
                <c:pt idx="49">
                  <c:v>40181.081909722219</c:v>
                </c:pt>
                <c:pt idx="50">
                  <c:v>40181.123576388891</c:v>
                </c:pt>
                <c:pt idx="51">
                  <c:v>40181.165243055555</c:v>
                </c:pt>
                <c:pt idx="52">
                  <c:v>40181.206909722219</c:v>
                </c:pt>
                <c:pt idx="53">
                  <c:v>40181.248576388891</c:v>
                </c:pt>
                <c:pt idx="54">
                  <c:v>40181.290243055555</c:v>
                </c:pt>
                <c:pt idx="55">
                  <c:v>40181.331909722219</c:v>
                </c:pt>
                <c:pt idx="56">
                  <c:v>40181.373576388891</c:v>
                </c:pt>
                <c:pt idx="57">
                  <c:v>40181.415243055555</c:v>
                </c:pt>
                <c:pt idx="58">
                  <c:v>40181.456909722219</c:v>
                </c:pt>
                <c:pt idx="59">
                  <c:v>40181.498576388891</c:v>
                </c:pt>
                <c:pt idx="60">
                  <c:v>40181.540243055555</c:v>
                </c:pt>
                <c:pt idx="61">
                  <c:v>40181.581909722219</c:v>
                </c:pt>
                <c:pt idx="62">
                  <c:v>40181.623576388891</c:v>
                </c:pt>
                <c:pt idx="63">
                  <c:v>40181.665243055555</c:v>
                </c:pt>
                <c:pt idx="64">
                  <c:v>40181.706909722219</c:v>
                </c:pt>
                <c:pt idx="65">
                  <c:v>40181.748576388891</c:v>
                </c:pt>
                <c:pt idx="66">
                  <c:v>40181.790243055555</c:v>
                </c:pt>
                <c:pt idx="67">
                  <c:v>40181.831909722219</c:v>
                </c:pt>
                <c:pt idx="68">
                  <c:v>40181.873576388891</c:v>
                </c:pt>
                <c:pt idx="69">
                  <c:v>40181.915243055555</c:v>
                </c:pt>
                <c:pt idx="70">
                  <c:v>40181.956909722219</c:v>
                </c:pt>
                <c:pt idx="71">
                  <c:v>40181.998576388891</c:v>
                </c:pt>
                <c:pt idx="72">
                  <c:v>40182.040243055555</c:v>
                </c:pt>
                <c:pt idx="73">
                  <c:v>40182.081909722219</c:v>
                </c:pt>
                <c:pt idx="74">
                  <c:v>40182.123576388891</c:v>
                </c:pt>
                <c:pt idx="75">
                  <c:v>40182.165243055555</c:v>
                </c:pt>
                <c:pt idx="76">
                  <c:v>40182</c:v>
                </c:pt>
                <c:pt idx="77">
                  <c:v>40182.206909722219</c:v>
                </c:pt>
                <c:pt idx="78">
                  <c:v>40182.248576388891</c:v>
                </c:pt>
                <c:pt idx="79">
                  <c:v>40182.290243055555</c:v>
                </c:pt>
                <c:pt idx="80">
                  <c:v>40182.331909722219</c:v>
                </c:pt>
                <c:pt idx="81">
                  <c:v>40182.373576388891</c:v>
                </c:pt>
                <c:pt idx="82">
                  <c:v>40182.415243055555</c:v>
                </c:pt>
                <c:pt idx="83">
                  <c:v>40182.456909722219</c:v>
                </c:pt>
                <c:pt idx="84">
                  <c:v>40182.498576388891</c:v>
                </c:pt>
                <c:pt idx="85">
                  <c:v>40182.540243055555</c:v>
                </c:pt>
                <c:pt idx="86">
                  <c:v>40182.581909722219</c:v>
                </c:pt>
                <c:pt idx="87">
                  <c:v>40182.623576388891</c:v>
                </c:pt>
                <c:pt idx="88">
                  <c:v>40182.665243055555</c:v>
                </c:pt>
                <c:pt idx="89">
                  <c:v>40182.706909722219</c:v>
                </c:pt>
                <c:pt idx="90">
                  <c:v>40182.748576388891</c:v>
                </c:pt>
                <c:pt idx="91">
                  <c:v>40182.790243055555</c:v>
                </c:pt>
                <c:pt idx="92">
                  <c:v>40182.831909722219</c:v>
                </c:pt>
                <c:pt idx="93">
                  <c:v>40182.873576388891</c:v>
                </c:pt>
                <c:pt idx="94">
                  <c:v>40182.915243055555</c:v>
                </c:pt>
                <c:pt idx="95">
                  <c:v>40182.956909722219</c:v>
                </c:pt>
                <c:pt idx="96">
                  <c:v>40182.998576388891</c:v>
                </c:pt>
                <c:pt idx="97">
                  <c:v>40183.040243055555</c:v>
                </c:pt>
                <c:pt idx="98">
                  <c:v>40183.081909722219</c:v>
                </c:pt>
                <c:pt idx="99">
                  <c:v>40183.123576388891</c:v>
                </c:pt>
                <c:pt idx="100">
                  <c:v>40183.165243055555</c:v>
                </c:pt>
                <c:pt idx="101">
                  <c:v>40183.206909722219</c:v>
                </c:pt>
                <c:pt idx="102">
                  <c:v>40183.248576388891</c:v>
                </c:pt>
                <c:pt idx="103">
                  <c:v>40183.290243055555</c:v>
                </c:pt>
                <c:pt idx="104">
                  <c:v>40183.331909722219</c:v>
                </c:pt>
                <c:pt idx="105" formatCode="m/d/yyyy">
                  <c:v>40183</c:v>
                </c:pt>
                <c:pt idx="106">
                  <c:v>40183.370162037034</c:v>
                </c:pt>
                <c:pt idx="107">
                  <c:v>40183.411828703705</c:v>
                </c:pt>
                <c:pt idx="108">
                  <c:v>40183.45349537037</c:v>
                </c:pt>
                <c:pt idx="109">
                  <c:v>40183.495162037034</c:v>
                </c:pt>
                <c:pt idx="110">
                  <c:v>40183.536828703705</c:v>
                </c:pt>
                <c:pt idx="111">
                  <c:v>40183.57849537037</c:v>
                </c:pt>
                <c:pt idx="112">
                  <c:v>40183.620162037034</c:v>
                </c:pt>
                <c:pt idx="113">
                  <c:v>40183.661828703705</c:v>
                </c:pt>
                <c:pt idx="114">
                  <c:v>40183.70349537037</c:v>
                </c:pt>
                <c:pt idx="115">
                  <c:v>40183.745162037034</c:v>
                </c:pt>
                <c:pt idx="116">
                  <c:v>40183.786828703705</c:v>
                </c:pt>
                <c:pt idx="117">
                  <c:v>40183.82849537037</c:v>
                </c:pt>
                <c:pt idx="118">
                  <c:v>40183.870162037034</c:v>
                </c:pt>
                <c:pt idx="119">
                  <c:v>40183.911828703705</c:v>
                </c:pt>
                <c:pt idx="120">
                  <c:v>40183.95349537037</c:v>
                </c:pt>
                <c:pt idx="121">
                  <c:v>40183.995162037034</c:v>
                </c:pt>
                <c:pt idx="122">
                  <c:v>40184.036828703705</c:v>
                </c:pt>
                <c:pt idx="123">
                  <c:v>40184.07849537037</c:v>
                </c:pt>
                <c:pt idx="124">
                  <c:v>40184.120162037034</c:v>
                </c:pt>
                <c:pt idx="125">
                  <c:v>40184.161828703705</c:v>
                </c:pt>
                <c:pt idx="126">
                  <c:v>40184.20349537037</c:v>
                </c:pt>
                <c:pt idx="127">
                  <c:v>40184.245162037034</c:v>
                </c:pt>
                <c:pt idx="128">
                  <c:v>40184.286828703705</c:v>
                </c:pt>
                <c:pt idx="129">
                  <c:v>40184.32849537037</c:v>
                </c:pt>
                <c:pt idx="130">
                  <c:v>40184.370162037034</c:v>
                </c:pt>
                <c:pt idx="131">
                  <c:v>40184.411828703705</c:v>
                </c:pt>
                <c:pt idx="132">
                  <c:v>40184.45349537037</c:v>
                </c:pt>
                <c:pt idx="133">
                  <c:v>40184.495162037034</c:v>
                </c:pt>
                <c:pt idx="134">
                  <c:v>40184.536828703705</c:v>
                </c:pt>
                <c:pt idx="135">
                  <c:v>40184.57849537037</c:v>
                </c:pt>
                <c:pt idx="136">
                  <c:v>40184.620162037034</c:v>
                </c:pt>
                <c:pt idx="137">
                  <c:v>40184.661828703705</c:v>
                </c:pt>
                <c:pt idx="138">
                  <c:v>40184.70349537037</c:v>
                </c:pt>
                <c:pt idx="139">
                  <c:v>40184.745162037034</c:v>
                </c:pt>
                <c:pt idx="140">
                  <c:v>40184.786828703705</c:v>
                </c:pt>
                <c:pt idx="141">
                  <c:v>40184.82849537037</c:v>
                </c:pt>
                <c:pt idx="142">
                  <c:v>40184.870162037034</c:v>
                </c:pt>
                <c:pt idx="143">
                  <c:v>40184.911828703705</c:v>
                </c:pt>
                <c:pt idx="144">
                  <c:v>40184.95349537037</c:v>
                </c:pt>
                <c:pt idx="145">
                  <c:v>40184.995162037034</c:v>
                </c:pt>
                <c:pt idx="146">
                  <c:v>40185.036828703705</c:v>
                </c:pt>
                <c:pt idx="147">
                  <c:v>40185.07849537037</c:v>
                </c:pt>
                <c:pt idx="148">
                  <c:v>40185.120162037034</c:v>
                </c:pt>
                <c:pt idx="149">
                  <c:v>40185.161828703705</c:v>
                </c:pt>
                <c:pt idx="150">
                  <c:v>40185.20349537037</c:v>
                </c:pt>
                <c:pt idx="151">
                  <c:v>40185.245162037034</c:v>
                </c:pt>
                <c:pt idx="152">
                  <c:v>40185.286828703705</c:v>
                </c:pt>
                <c:pt idx="153">
                  <c:v>40185.32849537037</c:v>
                </c:pt>
                <c:pt idx="154">
                  <c:v>40185.370162037034</c:v>
                </c:pt>
                <c:pt idx="155">
                  <c:v>40185.411828703705</c:v>
                </c:pt>
                <c:pt idx="156">
                  <c:v>40185.45349537037</c:v>
                </c:pt>
                <c:pt idx="157">
                  <c:v>40185.495162037034</c:v>
                </c:pt>
                <c:pt idx="158">
                  <c:v>40185.536828703705</c:v>
                </c:pt>
                <c:pt idx="159">
                  <c:v>40185.57849537037</c:v>
                </c:pt>
                <c:pt idx="160">
                  <c:v>40185.620162037034</c:v>
                </c:pt>
                <c:pt idx="161">
                  <c:v>40185.661828703705</c:v>
                </c:pt>
                <c:pt idx="162">
                  <c:v>40185.70349537037</c:v>
                </c:pt>
                <c:pt idx="163">
                  <c:v>40185.745162037034</c:v>
                </c:pt>
                <c:pt idx="164">
                  <c:v>40185.786828703705</c:v>
                </c:pt>
                <c:pt idx="165">
                  <c:v>40185.82849537037</c:v>
                </c:pt>
                <c:pt idx="166">
                  <c:v>40185.870162037034</c:v>
                </c:pt>
                <c:pt idx="167">
                  <c:v>40185.911828703705</c:v>
                </c:pt>
                <c:pt idx="168">
                  <c:v>40185.95349537037</c:v>
                </c:pt>
                <c:pt idx="169">
                  <c:v>40185.995162037034</c:v>
                </c:pt>
                <c:pt idx="170">
                  <c:v>40186.036828703705</c:v>
                </c:pt>
                <c:pt idx="171">
                  <c:v>40186.07849537037</c:v>
                </c:pt>
                <c:pt idx="172">
                  <c:v>40186.120162037034</c:v>
                </c:pt>
                <c:pt idx="173">
                  <c:v>40186.161828703705</c:v>
                </c:pt>
                <c:pt idx="174">
                  <c:v>40186.20349537037</c:v>
                </c:pt>
                <c:pt idx="175">
                  <c:v>40186.245162037034</c:v>
                </c:pt>
                <c:pt idx="176">
                  <c:v>40186.286828703705</c:v>
                </c:pt>
                <c:pt idx="177">
                  <c:v>40186.32849537037</c:v>
                </c:pt>
                <c:pt idx="178">
                  <c:v>40186.370162037034</c:v>
                </c:pt>
                <c:pt idx="179">
                  <c:v>40186.411828703705</c:v>
                </c:pt>
                <c:pt idx="180">
                  <c:v>40186.45349537037</c:v>
                </c:pt>
                <c:pt idx="181">
                  <c:v>40186.495162037034</c:v>
                </c:pt>
                <c:pt idx="182">
                  <c:v>40186.536828703705</c:v>
                </c:pt>
                <c:pt idx="183">
                  <c:v>40186.57849537037</c:v>
                </c:pt>
                <c:pt idx="184">
                  <c:v>40186.620162037034</c:v>
                </c:pt>
                <c:pt idx="185">
                  <c:v>40186.661828703705</c:v>
                </c:pt>
                <c:pt idx="186">
                  <c:v>40186.70349537037</c:v>
                </c:pt>
                <c:pt idx="187">
                  <c:v>40186.745162037034</c:v>
                </c:pt>
                <c:pt idx="188">
                  <c:v>40186.786828703705</c:v>
                </c:pt>
                <c:pt idx="189">
                  <c:v>40186.82849537037</c:v>
                </c:pt>
                <c:pt idx="190">
                  <c:v>40186.870162037034</c:v>
                </c:pt>
                <c:pt idx="191">
                  <c:v>40186.911828703705</c:v>
                </c:pt>
                <c:pt idx="192">
                  <c:v>40186.95349537037</c:v>
                </c:pt>
                <c:pt idx="193">
                  <c:v>40186.995162037034</c:v>
                </c:pt>
                <c:pt idx="194">
                  <c:v>40187.036828703705</c:v>
                </c:pt>
                <c:pt idx="195">
                  <c:v>40187.07849537037</c:v>
                </c:pt>
                <c:pt idx="196">
                  <c:v>40187.120162037034</c:v>
                </c:pt>
                <c:pt idx="197">
                  <c:v>40187.161828703705</c:v>
                </c:pt>
                <c:pt idx="198">
                  <c:v>40187.20349537037</c:v>
                </c:pt>
                <c:pt idx="199">
                  <c:v>40187.245162037034</c:v>
                </c:pt>
                <c:pt idx="200">
                  <c:v>40187.286828703705</c:v>
                </c:pt>
                <c:pt idx="201">
                  <c:v>40187.32849537037</c:v>
                </c:pt>
                <c:pt idx="202">
                  <c:v>40187.370162037034</c:v>
                </c:pt>
                <c:pt idx="203">
                  <c:v>40187.411828703705</c:v>
                </c:pt>
                <c:pt idx="204">
                  <c:v>40187.45349537037</c:v>
                </c:pt>
                <c:pt idx="205">
                  <c:v>40187.495162037034</c:v>
                </c:pt>
                <c:pt idx="206">
                  <c:v>40187.536828703705</c:v>
                </c:pt>
                <c:pt idx="207">
                  <c:v>40187.57849537037</c:v>
                </c:pt>
                <c:pt idx="208">
                  <c:v>40187.620162037034</c:v>
                </c:pt>
                <c:pt idx="209">
                  <c:v>40187.661828703705</c:v>
                </c:pt>
                <c:pt idx="210">
                  <c:v>40187.70349537037</c:v>
                </c:pt>
                <c:pt idx="211">
                  <c:v>40187.745162037034</c:v>
                </c:pt>
                <c:pt idx="212">
                  <c:v>40187.786828703705</c:v>
                </c:pt>
                <c:pt idx="213">
                  <c:v>40187.82849537037</c:v>
                </c:pt>
                <c:pt idx="214">
                  <c:v>40187.870162037034</c:v>
                </c:pt>
                <c:pt idx="215">
                  <c:v>40187.911828703705</c:v>
                </c:pt>
                <c:pt idx="216">
                  <c:v>40187.95349537037</c:v>
                </c:pt>
                <c:pt idx="217">
                  <c:v>40187.995162037034</c:v>
                </c:pt>
                <c:pt idx="218">
                  <c:v>40188.036828703705</c:v>
                </c:pt>
                <c:pt idx="219">
                  <c:v>40188.07849537037</c:v>
                </c:pt>
                <c:pt idx="220">
                  <c:v>40188.120162037034</c:v>
                </c:pt>
                <c:pt idx="221">
                  <c:v>40188.161828703705</c:v>
                </c:pt>
                <c:pt idx="222">
                  <c:v>40188.20349537037</c:v>
                </c:pt>
                <c:pt idx="223">
                  <c:v>40188.245162037034</c:v>
                </c:pt>
                <c:pt idx="224">
                  <c:v>40188.286828703705</c:v>
                </c:pt>
                <c:pt idx="225">
                  <c:v>40188.32849537037</c:v>
                </c:pt>
                <c:pt idx="226">
                  <c:v>40188.370162037034</c:v>
                </c:pt>
                <c:pt idx="227">
                  <c:v>40188.411828703705</c:v>
                </c:pt>
                <c:pt idx="228">
                  <c:v>40188.45349537037</c:v>
                </c:pt>
                <c:pt idx="229">
                  <c:v>40188.495162037034</c:v>
                </c:pt>
                <c:pt idx="230">
                  <c:v>40188.536828703705</c:v>
                </c:pt>
                <c:pt idx="231">
                  <c:v>40188.57849537037</c:v>
                </c:pt>
                <c:pt idx="232">
                  <c:v>40188.620162037034</c:v>
                </c:pt>
                <c:pt idx="233">
                  <c:v>40188.661828703705</c:v>
                </c:pt>
                <c:pt idx="234">
                  <c:v>40188.70349537037</c:v>
                </c:pt>
                <c:pt idx="235">
                  <c:v>40188.745162037034</c:v>
                </c:pt>
                <c:pt idx="236">
                  <c:v>40188.786828703705</c:v>
                </c:pt>
                <c:pt idx="237">
                  <c:v>40188.82849537037</c:v>
                </c:pt>
                <c:pt idx="238">
                  <c:v>40188.870162037034</c:v>
                </c:pt>
                <c:pt idx="239">
                  <c:v>40188.911828703705</c:v>
                </c:pt>
                <c:pt idx="240">
                  <c:v>40188.95349537037</c:v>
                </c:pt>
                <c:pt idx="241">
                  <c:v>40188.995162037034</c:v>
                </c:pt>
                <c:pt idx="242">
                  <c:v>40189.036828703705</c:v>
                </c:pt>
                <c:pt idx="243">
                  <c:v>40189.07849537037</c:v>
                </c:pt>
                <c:pt idx="244">
                  <c:v>40189.120162037034</c:v>
                </c:pt>
                <c:pt idx="245">
                  <c:v>40189.161828703705</c:v>
                </c:pt>
                <c:pt idx="246">
                  <c:v>40189.20349537037</c:v>
                </c:pt>
                <c:pt idx="247">
                  <c:v>40189.245162037034</c:v>
                </c:pt>
                <c:pt idx="248">
                  <c:v>40189.286828703705</c:v>
                </c:pt>
                <c:pt idx="249">
                  <c:v>40189.32849537037</c:v>
                </c:pt>
                <c:pt idx="250">
                  <c:v>40189.370162037034</c:v>
                </c:pt>
                <c:pt idx="251">
                  <c:v>40189.411828703705</c:v>
                </c:pt>
                <c:pt idx="252">
                  <c:v>40189.45349537037</c:v>
                </c:pt>
                <c:pt idx="253">
                  <c:v>40189.495162037034</c:v>
                </c:pt>
                <c:pt idx="254">
                  <c:v>40189.536828703705</c:v>
                </c:pt>
                <c:pt idx="255">
                  <c:v>40189.57849537037</c:v>
                </c:pt>
                <c:pt idx="256">
                  <c:v>40189.620162037034</c:v>
                </c:pt>
                <c:pt idx="257">
                  <c:v>40189.661828703705</c:v>
                </c:pt>
                <c:pt idx="258">
                  <c:v>40189.70349537037</c:v>
                </c:pt>
                <c:pt idx="259">
                  <c:v>40189.745162037034</c:v>
                </c:pt>
                <c:pt idx="260">
                  <c:v>40189.786828703705</c:v>
                </c:pt>
                <c:pt idx="261">
                  <c:v>40189.82849537037</c:v>
                </c:pt>
                <c:pt idx="262">
                  <c:v>40189.870162037034</c:v>
                </c:pt>
                <c:pt idx="263">
                  <c:v>40189.911828703705</c:v>
                </c:pt>
                <c:pt idx="264">
                  <c:v>40189.95349537037</c:v>
                </c:pt>
                <c:pt idx="265">
                  <c:v>40189.995162037034</c:v>
                </c:pt>
                <c:pt idx="266">
                  <c:v>40190.036828703705</c:v>
                </c:pt>
                <c:pt idx="267">
                  <c:v>40190.07849537037</c:v>
                </c:pt>
                <c:pt idx="268">
                  <c:v>40190.120162037034</c:v>
                </c:pt>
                <c:pt idx="269">
                  <c:v>40190.161828703705</c:v>
                </c:pt>
                <c:pt idx="270">
                  <c:v>40190.20349537037</c:v>
                </c:pt>
                <c:pt idx="271">
                  <c:v>40190.245162037034</c:v>
                </c:pt>
                <c:pt idx="272">
                  <c:v>40190.286828703705</c:v>
                </c:pt>
                <c:pt idx="273">
                  <c:v>40190.32849537037</c:v>
                </c:pt>
                <c:pt idx="274">
                  <c:v>40190.370162037034</c:v>
                </c:pt>
                <c:pt idx="275">
                  <c:v>40190.411828703705</c:v>
                </c:pt>
                <c:pt idx="276">
                  <c:v>40190.45349537037</c:v>
                </c:pt>
                <c:pt idx="277">
                  <c:v>40190.495162037034</c:v>
                </c:pt>
                <c:pt idx="278">
                  <c:v>40190.536828703705</c:v>
                </c:pt>
                <c:pt idx="279">
                  <c:v>40190.57849537037</c:v>
                </c:pt>
                <c:pt idx="280">
                  <c:v>40190.620162037034</c:v>
                </c:pt>
                <c:pt idx="281">
                  <c:v>40190.661828703705</c:v>
                </c:pt>
                <c:pt idx="282">
                  <c:v>40190.70349537037</c:v>
                </c:pt>
                <c:pt idx="283">
                  <c:v>40190.745162037034</c:v>
                </c:pt>
                <c:pt idx="284">
                  <c:v>40190.786828703705</c:v>
                </c:pt>
                <c:pt idx="285">
                  <c:v>40190.82849537037</c:v>
                </c:pt>
                <c:pt idx="286">
                  <c:v>40190.870162037034</c:v>
                </c:pt>
                <c:pt idx="287">
                  <c:v>40190.911828703705</c:v>
                </c:pt>
                <c:pt idx="288">
                  <c:v>40190.95349537037</c:v>
                </c:pt>
                <c:pt idx="289">
                  <c:v>40190.995162037034</c:v>
                </c:pt>
                <c:pt idx="290">
                  <c:v>40191.036828703705</c:v>
                </c:pt>
                <c:pt idx="291">
                  <c:v>40191.07849537037</c:v>
                </c:pt>
                <c:pt idx="292">
                  <c:v>40191.120162037034</c:v>
                </c:pt>
                <c:pt idx="293">
                  <c:v>40191.161828703705</c:v>
                </c:pt>
                <c:pt idx="294">
                  <c:v>40191.20349537037</c:v>
                </c:pt>
                <c:pt idx="295">
                  <c:v>40191.245162037034</c:v>
                </c:pt>
                <c:pt idx="296">
                  <c:v>40191.286828703705</c:v>
                </c:pt>
                <c:pt idx="297">
                  <c:v>40191.32849537037</c:v>
                </c:pt>
                <c:pt idx="298">
                  <c:v>40191.370162037034</c:v>
                </c:pt>
                <c:pt idx="299">
                  <c:v>40191.411828703705</c:v>
                </c:pt>
                <c:pt idx="300">
                  <c:v>40191.45349537037</c:v>
                </c:pt>
                <c:pt idx="301">
                  <c:v>40191.495162037034</c:v>
                </c:pt>
                <c:pt idx="302">
                  <c:v>40191.536828703705</c:v>
                </c:pt>
                <c:pt idx="303">
                  <c:v>40191.57849537037</c:v>
                </c:pt>
                <c:pt idx="304">
                  <c:v>40191.620162037034</c:v>
                </c:pt>
                <c:pt idx="305">
                  <c:v>40191.661828703705</c:v>
                </c:pt>
                <c:pt idx="306">
                  <c:v>40191.70349537037</c:v>
                </c:pt>
                <c:pt idx="307">
                  <c:v>40191.745162037034</c:v>
                </c:pt>
                <c:pt idx="308">
                  <c:v>40191.786828703705</c:v>
                </c:pt>
                <c:pt idx="309">
                  <c:v>40191.82849537037</c:v>
                </c:pt>
                <c:pt idx="310">
                  <c:v>40191.870162037034</c:v>
                </c:pt>
                <c:pt idx="311">
                  <c:v>40191.911828703705</c:v>
                </c:pt>
                <c:pt idx="312">
                  <c:v>40191.95349537037</c:v>
                </c:pt>
                <c:pt idx="313">
                  <c:v>40191.995162037034</c:v>
                </c:pt>
                <c:pt idx="314">
                  <c:v>40192.036828703705</c:v>
                </c:pt>
                <c:pt idx="315">
                  <c:v>40192.07849537037</c:v>
                </c:pt>
                <c:pt idx="316">
                  <c:v>40192.120162037034</c:v>
                </c:pt>
                <c:pt idx="317">
                  <c:v>40192.161828703705</c:v>
                </c:pt>
                <c:pt idx="318">
                  <c:v>40192.20349537037</c:v>
                </c:pt>
                <c:pt idx="319">
                  <c:v>40192.245162037034</c:v>
                </c:pt>
                <c:pt idx="320">
                  <c:v>40192.286828703705</c:v>
                </c:pt>
                <c:pt idx="321">
                  <c:v>40192.32849537037</c:v>
                </c:pt>
                <c:pt idx="322">
                  <c:v>40192.370162037034</c:v>
                </c:pt>
                <c:pt idx="323">
                  <c:v>40192.411828703705</c:v>
                </c:pt>
                <c:pt idx="324">
                  <c:v>40192.45349537037</c:v>
                </c:pt>
                <c:pt idx="325">
                  <c:v>40192.495162037034</c:v>
                </c:pt>
                <c:pt idx="326">
                  <c:v>40192.536828703705</c:v>
                </c:pt>
                <c:pt idx="327">
                  <c:v>40192.57849537037</c:v>
                </c:pt>
                <c:pt idx="328">
                  <c:v>40192.620162037034</c:v>
                </c:pt>
                <c:pt idx="329">
                  <c:v>40192.661828703705</c:v>
                </c:pt>
                <c:pt idx="330">
                  <c:v>40192.70349537037</c:v>
                </c:pt>
                <c:pt idx="331">
                  <c:v>40192.745162037034</c:v>
                </c:pt>
                <c:pt idx="332">
                  <c:v>40192.786828703705</c:v>
                </c:pt>
                <c:pt idx="333">
                  <c:v>40192.82849537037</c:v>
                </c:pt>
                <c:pt idx="334">
                  <c:v>40192.870162037034</c:v>
                </c:pt>
                <c:pt idx="335">
                  <c:v>40192.911828703705</c:v>
                </c:pt>
                <c:pt idx="336">
                  <c:v>40192.95349537037</c:v>
                </c:pt>
                <c:pt idx="337">
                  <c:v>40192.995162037034</c:v>
                </c:pt>
                <c:pt idx="338">
                  <c:v>40193.036828703705</c:v>
                </c:pt>
                <c:pt idx="339">
                  <c:v>40193.07849537037</c:v>
                </c:pt>
                <c:pt idx="340">
                  <c:v>40193.120162037034</c:v>
                </c:pt>
                <c:pt idx="341">
                  <c:v>40193.161828703705</c:v>
                </c:pt>
                <c:pt idx="342">
                  <c:v>40193.20349537037</c:v>
                </c:pt>
                <c:pt idx="343">
                  <c:v>40193.245162037034</c:v>
                </c:pt>
                <c:pt idx="344">
                  <c:v>40193.286828703705</c:v>
                </c:pt>
                <c:pt idx="345">
                  <c:v>40193.32849537037</c:v>
                </c:pt>
                <c:pt idx="346">
                  <c:v>40193.370162037034</c:v>
                </c:pt>
                <c:pt idx="347">
                  <c:v>40193.411828703705</c:v>
                </c:pt>
                <c:pt idx="348">
                  <c:v>40193.45349537037</c:v>
                </c:pt>
                <c:pt idx="349">
                  <c:v>40193.495162037034</c:v>
                </c:pt>
                <c:pt idx="350">
                  <c:v>40193.536828703705</c:v>
                </c:pt>
                <c:pt idx="351">
                  <c:v>40193.57849537037</c:v>
                </c:pt>
                <c:pt idx="352">
                  <c:v>40193.620162037034</c:v>
                </c:pt>
                <c:pt idx="353">
                  <c:v>40193.661828703705</c:v>
                </c:pt>
                <c:pt idx="354">
                  <c:v>40193.70349537037</c:v>
                </c:pt>
                <c:pt idx="355">
                  <c:v>40193.745162037034</c:v>
                </c:pt>
                <c:pt idx="356">
                  <c:v>40193.786828703705</c:v>
                </c:pt>
                <c:pt idx="357">
                  <c:v>40193.82849537037</c:v>
                </c:pt>
                <c:pt idx="358">
                  <c:v>40193.870162037034</c:v>
                </c:pt>
                <c:pt idx="359">
                  <c:v>40193.911828703705</c:v>
                </c:pt>
                <c:pt idx="360">
                  <c:v>40193.95349537037</c:v>
                </c:pt>
                <c:pt idx="361">
                  <c:v>40193.995162037034</c:v>
                </c:pt>
                <c:pt idx="362">
                  <c:v>40194.036828703705</c:v>
                </c:pt>
                <c:pt idx="363">
                  <c:v>40194.07849537037</c:v>
                </c:pt>
                <c:pt idx="364">
                  <c:v>40194.120162037034</c:v>
                </c:pt>
                <c:pt idx="365">
                  <c:v>40194.161828703705</c:v>
                </c:pt>
                <c:pt idx="366">
                  <c:v>40194.20349537037</c:v>
                </c:pt>
                <c:pt idx="367">
                  <c:v>40194.245162037034</c:v>
                </c:pt>
                <c:pt idx="368">
                  <c:v>40194.286828703705</c:v>
                </c:pt>
                <c:pt idx="369">
                  <c:v>40194.32849537037</c:v>
                </c:pt>
                <c:pt idx="370">
                  <c:v>40194.370162037034</c:v>
                </c:pt>
                <c:pt idx="371">
                  <c:v>40194.411828703705</c:v>
                </c:pt>
                <c:pt idx="372">
                  <c:v>40194.45349537037</c:v>
                </c:pt>
                <c:pt idx="373">
                  <c:v>40194.495162037034</c:v>
                </c:pt>
                <c:pt idx="374">
                  <c:v>40194.536828703705</c:v>
                </c:pt>
                <c:pt idx="375">
                  <c:v>40194.57849537037</c:v>
                </c:pt>
                <c:pt idx="376">
                  <c:v>40194.620162037034</c:v>
                </c:pt>
                <c:pt idx="377">
                  <c:v>40194.661828703705</c:v>
                </c:pt>
                <c:pt idx="378">
                  <c:v>40194.70349537037</c:v>
                </c:pt>
                <c:pt idx="379">
                  <c:v>40194.745162037034</c:v>
                </c:pt>
                <c:pt idx="380">
                  <c:v>40194.786828703705</c:v>
                </c:pt>
                <c:pt idx="381">
                  <c:v>40194.82849537037</c:v>
                </c:pt>
                <c:pt idx="382">
                  <c:v>40194.870162037034</c:v>
                </c:pt>
                <c:pt idx="383">
                  <c:v>40194.911828703705</c:v>
                </c:pt>
                <c:pt idx="384">
                  <c:v>40194.95349537037</c:v>
                </c:pt>
                <c:pt idx="385">
                  <c:v>40194.995162037034</c:v>
                </c:pt>
                <c:pt idx="386">
                  <c:v>40195.036828703705</c:v>
                </c:pt>
                <c:pt idx="387">
                  <c:v>40195.07849537037</c:v>
                </c:pt>
                <c:pt idx="388">
                  <c:v>40195.120162037034</c:v>
                </c:pt>
                <c:pt idx="389">
                  <c:v>40195.161828703705</c:v>
                </c:pt>
                <c:pt idx="390">
                  <c:v>40195.20349537037</c:v>
                </c:pt>
                <c:pt idx="391">
                  <c:v>40195.245162037034</c:v>
                </c:pt>
                <c:pt idx="392">
                  <c:v>40195.286828703705</c:v>
                </c:pt>
                <c:pt idx="393">
                  <c:v>40195.32849537037</c:v>
                </c:pt>
                <c:pt idx="394">
                  <c:v>40195.370162037034</c:v>
                </c:pt>
                <c:pt idx="395">
                  <c:v>40195.411828703705</c:v>
                </c:pt>
                <c:pt idx="396">
                  <c:v>40195.45349537037</c:v>
                </c:pt>
                <c:pt idx="397">
                  <c:v>40195.495162037034</c:v>
                </c:pt>
                <c:pt idx="398">
                  <c:v>40195.536828703705</c:v>
                </c:pt>
                <c:pt idx="399">
                  <c:v>40195.57849537037</c:v>
                </c:pt>
                <c:pt idx="400">
                  <c:v>40195.620162037034</c:v>
                </c:pt>
                <c:pt idx="401">
                  <c:v>40195.661828703705</c:v>
                </c:pt>
                <c:pt idx="402">
                  <c:v>40195.70349537037</c:v>
                </c:pt>
                <c:pt idx="403">
                  <c:v>40195.745162037034</c:v>
                </c:pt>
                <c:pt idx="404">
                  <c:v>40195.786828703705</c:v>
                </c:pt>
                <c:pt idx="405">
                  <c:v>40195.82849537037</c:v>
                </c:pt>
                <c:pt idx="406">
                  <c:v>40195.870162037034</c:v>
                </c:pt>
                <c:pt idx="407">
                  <c:v>40195.911828703705</c:v>
                </c:pt>
                <c:pt idx="408">
                  <c:v>40195.95349537037</c:v>
                </c:pt>
                <c:pt idx="409">
                  <c:v>40195.995162037034</c:v>
                </c:pt>
                <c:pt idx="410">
                  <c:v>40196.036828703705</c:v>
                </c:pt>
                <c:pt idx="411">
                  <c:v>40196.07849537037</c:v>
                </c:pt>
                <c:pt idx="412">
                  <c:v>40196.120162037034</c:v>
                </c:pt>
                <c:pt idx="413">
                  <c:v>40196.161828703705</c:v>
                </c:pt>
                <c:pt idx="414">
                  <c:v>40196.20349537037</c:v>
                </c:pt>
                <c:pt idx="415">
                  <c:v>40196.245162037034</c:v>
                </c:pt>
                <c:pt idx="416">
                  <c:v>40196.286828703705</c:v>
                </c:pt>
                <c:pt idx="417">
                  <c:v>40196.32849537037</c:v>
                </c:pt>
                <c:pt idx="418">
                  <c:v>40196.370162037034</c:v>
                </c:pt>
                <c:pt idx="419">
                  <c:v>40196.411828703705</c:v>
                </c:pt>
                <c:pt idx="420">
                  <c:v>40196.45349537037</c:v>
                </c:pt>
                <c:pt idx="421">
                  <c:v>40196.495162037034</c:v>
                </c:pt>
                <c:pt idx="422">
                  <c:v>40196.536828703705</c:v>
                </c:pt>
                <c:pt idx="423">
                  <c:v>40196.57849537037</c:v>
                </c:pt>
                <c:pt idx="424">
                  <c:v>40196.620162037034</c:v>
                </c:pt>
                <c:pt idx="425">
                  <c:v>40196.661828703705</c:v>
                </c:pt>
                <c:pt idx="426">
                  <c:v>40196.70349537037</c:v>
                </c:pt>
                <c:pt idx="427">
                  <c:v>40196.745162037034</c:v>
                </c:pt>
                <c:pt idx="428">
                  <c:v>40196.786828703705</c:v>
                </c:pt>
                <c:pt idx="429">
                  <c:v>40196.82849537037</c:v>
                </c:pt>
                <c:pt idx="430">
                  <c:v>40196.870162037034</c:v>
                </c:pt>
                <c:pt idx="431">
                  <c:v>40196.911828703705</c:v>
                </c:pt>
                <c:pt idx="432">
                  <c:v>40196.95349537037</c:v>
                </c:pt>
                <c:pt idx="433">
                  <c:v>40196.995162037034</c:v>
                </c:pt>
                <c:pt idx="434">
                  <c:v>40197.036828703705</c:v>
                </c:pt>
                <c:pt idx="435">
                  <c:v>40197.07849537037</c:v>
                </c:pt>
                <c:pt idx="436">
                  <c:v>40197.120162037034</c:v>
                </c:pt>
                <c:pt idx="437">
                  <c:v>40197.161828703705</c:v>
                </c:pt>
                <c:pt idx="438">
                  <c:v>40197.20349537037</c:v>
                </c:pt>
                <c:pt idx="439">
                  <c:v>40197.245162037034</c:v>
                </c:pt>
                <c:pt idx="440">
                  <c:v>40197.286828703705</c:v>
                </c:pt>
                <c:pt idx="441">
                  <c:v>40197.32849537037</c:v>
                </c:pt>
                <c:pt idx="442">
                  <c:v>40197.370162037034</c:v>
                </c:pt>
                <c:pt idx="443">
                  <c:v>40197.411828703705</c:v>
                </c:pt>
                <c:pt idx="444">
                  <c:v>40197.45349537037</c:v>
                </c:pt>
                <c:pt idx="445">
                  <c:v>40197.495162037034</c:v>
                </c:pt>
                <c:pt idx="446">
                  <c:v>40197.536828703705</c:v>
                </c:pt>
                <c:pt idx="447">
                  <c:v>40197.57849537037</c:v>
                </c:pt>
                <c:pt idx="448">
                  <c:v>40197.620162037034</c:v>
                </c:pt>
                <c:pt idx="449">
                  <c:v>40197.661828703705</c:v>
                </c:pt>
                <c:pt idx="450">
                  <c:v>40197.70349537037</c:v>
                </c:pt>
                <c:pt idx="451">
                  <c:v>40197.745162037034</c:v>
                </c:pt>
                <c:pt idx="452">
                  <c:v>40197.786828703705</c:v>
                </c:pt>
                <c:pt idx="453">
                  <c:v>40197.82849537037</c:v>
                </c:pt>
                <c:pt idx="454">
                  <c:v>40197.870162037034</c:v>
                </c:pt>
                <c:pt idx="455">
                  <c:v>40197.911828703705</c:v>
                </c:pt>
                <c:pt idx="456">
                  <c:v>40197.95349537037</c:v>
                </c:pt>
                <c:pt idx="457">
                  <c:v>40197.995162037034</c:v>
                </c:pt>
                <c:pt idx="458">
                  <c:v>40198.036828703705</c:v>
                </c:pt>
                <c:pt idx="459">
                  <c:v>40198.07849537037</c:v>
                </c:pt>
                <c:pt idx="460">
                  <c:v>40198.120162037034</c:v>
                </c:pt>
                <c:pt idx="461">
                  <c:v>40198.161828703705</c:v>
                </c:pt>
                <c:pt idx="462">
                  <c:v>40198.20349537037</c:v>
                </c:pt>
                <c:pt idx="463">
                  <c:v>40198.245162037034</c:v>
                </c:pt>
                <c:pt idx="464">
                  <c:v>40198.286828703705</c:v>
                </c:pt>
                <c:pt idx="465">
                  <c:v>40198.32849537037</c:v>
                </c:pt>
                <c:pt idx="466">
                  <c:v>40198.370162037034</c:v>
                </c:pt>
                <c:pt idx="467">
                  <c:v>40198.411828703705</c:v>
                </c:pt>
                <c:pt idx="468">
                  <c:v>40198.45349537037</c:v>
                </c:pt>
                <c:pt idx="469">
                  <c:v>40198.495162037034</c:v>
                </c:pt>
                <c:pt idx="470">
                  <c:v>40198.536828703705</c:v>
                </c:pt>
                <c:pt idx="471">
                  <c:v>40198.57849537037</c:v>
                </c:pt>
                <c:pt idx="472">
                  <c:v>40198.620162037034</c:v>
                </c:pt>
                <c:pt idx="473">
                  <c:v>40198.661828703705</c:v>
                </c:pt>
                <c:pt idx="474">
                  <c:v>40198.70349537037</c:v>
                </c:pt>
                <c:pt idx="475">
                  <c:v>40198.745162037034</c:v>
                </c:pt>
                <c:pt idx="476">
                  <c:v>40198.786828703705</c:v>
                </c:pt>
                <c:pt idx="477">
                  <c:v>40198.82849537037</c:v>
                </c:pt>
                <c:pt idx="478">
                  <c:v>40198.870162037034</c:v>
                </c:pt>
                <c:pt idx="479">
                  <c:v>40198.911828703705</c:v>
                </c:pt>
                <c:pt idx="480">
                  <c:v>40198.95349537037</c:v>
                </c:pt>
                <c:pt idx="481">
                  <c:v>40198.995162037034</c:v>
                </c:pt>
                <c:pt idx="482">
                  <c:v>40199.036828703705</c:v>
                </c:pt>
                <c:pt idx="483">
                  <c:v>40199.07849537037</c:v>
                </c:pt>
                <c:pt idx="484">
                  <c:v>40199.120162037034</c:v>
                </c:pt>
                <c:pt idx="485">
                  <c:v>40199.161828703705</c:v>
                </c:pt>
                <c:pt idx="486">
                  <c:v>40199.20349537037</c:v>
                </c:pt>
                <c:pt idx="487">
                  <c:v>40199.245162037034</c:v>
                </c:pt>
                <c:pt idx="488">
                  <c:v>40199.286828703705</c:v>
                </c:pt>
                <c:pt idx="489">
                  <c:v>40199.32849537037</c:v>
                </c:pt>
                <c:pt idx="490">
                  <c:v>40199.370162037034</c:v>
                </c:pt>
                <c:pt idx="491">
                  <c:v>40199.411828703705</c:v>
                </c:pt>
                <c:pt idx="492">
                  <c:v>40199.45349537037</c:v>
                </c:pt>
                <c:pt idx="493">
                  <c:v>40199.495162037034</c:v>
                </c:pt>
                <c:pt idx="494">
                  <c:v>40199.536828703705</c:v>
                </c:pt>
                <c:pt idx="495">
                  <c:v>40199.57849537037</c:v>
                </c:pt>
                <c:pt idx="496">
                  <c:v>40199.620162037034</c:v>
                </c:pt>
                <c:pt idx="497">
                  <c:v>40199.661828703705</c:v>
                </c:pt>
                <c:pt idx="498">
                  <c:v>40199.70349537037</c:v>
                </c:pt>
                <c:pt idx="499">
                  <c:v>40199.745162037034</c:v>
                </c:pt>
                <c:pt idx="500">
                  <c:v>40199.786828703705</c:v>
                </c:pt>
                <c:pt idx="501">
                  <c:v>40199.82849537037</c:v>
                </c:pt>
                <c:pt idx="502">
                  <c:v>40199.870162037034</c:v>
                </c:pt>
                <c:pt idx="503">
                  <c:v>40199.911828703705</c:v>
                </c:pt>
                <c:pt idx="504">
                  <c:v>40199.95349537037</c:v>
                </c:pt>
                <c:pt idx="505">
                  <c:v>40199.995162037034</c:v>
                </c:pt>
                <c:pt idx="506">
                  <c:v>40200.036828703705</c:v>
                </c:pt>
                <c:pt idx="507">
                  <c:v>40200.07849537037</c:v>
                </c:pt>
                <c:pt idx="508">
                  <c:v>40200.120162037034</c:v>
                </c:pt>
                <c:pt idx="509">
                  <c:v>40200.161828703705</c:v>
                </c:pt>
                <c:pt idx="510">
                  <c:v>40200.20349537037</c:v>
                </c:pt>
                <c:pt idx="511">
                  <c:v>40200.245162037034</c:v>
                </c:pt>
                <c:pt idx="512">
                  <c:v>40200.286828703705</c:v>
                </c:pt>
                <c:pt idx="513">
                  <c:v>40200.32849537037</c:v>
                </c:pt>
                <c:pt idx="514">
                  <c:v>40200.370162037034</c:v>
                </c:pt>
                <c:pt idx="515" formatCode="m/d/yyyy">
                  <c:v>40200</c:v>
                </c:pt>
                <c:pt idx="516">
                  <c:v>40200.38962962963</c:v>
                </c:pt>
                <c:pt idx="517">
                  <c:v>40200.431296296294</c:v>
                </c:pt>
                <c:pt idx="518">
                  <c:v>40200.472962962966</c:v>
                </c:pt>
                <c:pt idx="519">
                  <c:v>40200.51462962963</c:v>
                </c:pt>
                <c:pt idx="520">
                  <c:v>40200.556296296294</c:v>
                </c:pt>
                <c:pt idx="521">
                  <c:v>40200.597962962966</c:v>
                </c:pt>
                <c:pt idx="522">
                  <c:v>40200.63962962963</c:v>
                </c:pt>
                <c:pt idx="523">
                  <c:v>40200.681296296294</c:v>
                </c:pt>
                <c:pt idx="524">
                  <c:v>40200.722962962966</c:v>
                </c:pt>
                <c:pt idx="525">
                  <c:v>40200.76462962963</c:v>
                </c:pt>
                <c:pt idx="526">
                  <c:v>40200.806296296294</c:v>
                </c:pt>
                <c:pt idx="527">
                  <c:v>40200.847962962966</c:v>
                </c:pt>
                <c:pt idx="528">
                  <c:v>40200.88962962963</c:v>
                </c:pt>
                <c:pt idx="529">
                  <c:v>40200.931296296294</c:v>
                </c:pt>
                <c:pt idx="530">
                  <c:v>40200.972962962966</c:v>
                </c:pt>
                <c:pt idx="531">
                  <c:v>40201.01462962963</c:v>
                </c:pt>
                <c:pt idx="532">
                  <c:v>40201.056296296294</c:v>
                </c:pt>
                <c:pt idx="533">
                  <c:v>40201.097962962966</c:v>
                </c:pt>
                <c:pt idx="534">
                  <c:v>40201.13962962963</c:v>
                </c:pt>
                <c:pt idx="535">
                  <c:v>40201.181296296294</c:v>
                </c:pt>
                <c:pt idx="536">
                  <c:v>40201.222962962966</c:v>
                </c:pt>
                <c:pt idx="537">
                  <c:v>40201.26462962963</c:v>
                </c:pt>
                <c:pt idx="538">
                  <c:v>40201.306296296294</c:v>
                </c:pt>
                <c:pt idx="539">
                  <c:v>40201.347962962966</c:v>
                </c:pt>
                <c:pt idx="540">
                  <c:v>40201.38962962963</c:v>
                </c:pt>
                <c:pt idx="541">
                  <c:v>40201.431296296294</c:v>
                </c:pt>
                <c:pt idx="542">
                  <c:v>40201.472962962966</c:v>
                </c:pt>
                <c:pt idx="543">
                  <c:v>40201.51462962963</c:v>
                </c:pt>
                <c:pt idx="544">
                  <c:v>40201.556296296294</c:v>
                </c:pt>
                <c:pt idx="545">
                  <c:v>40201.597962962966</c:v>
                </c:pt>
                <c:pt idx="546">
                  <c:v>40201.63962962963</c:v>
                </c:pt>
                <c:pt idx="547">
                  <c:v>40201.681296296294</c:v>
                </c:pt>
                <c:pt idx="548">
                  <c:v>40201.722962962966</c:v>
                </c:pt>
                <c:pt idx="549">
                  <c:v>40201.76462962963</c:v>
                </c:pt>
                <c:pt idx="550">
                  <c:v>40201.806296296294</c:v>
                </c:pt>
                <c:pt idx="551">
                  <c:v>40201.847962962966</c:v>
                </c:pt>
                <c:pt idx="552">
                  <c:v>40201.88962962963</c:v>
                </c:pt>
                <c:pt idx="553">
                  <c:v>40201.931296296294</c:v>
                </c:pt>
                <c:pt idx="554">
                  <c:v>40201.972962962966</c:v>
                </c:pt>
                <c:pt idx="555">
                  <c:v>40202.01462962963</c:v>
                </c:pt>
                <c:pt idx="556">
                  <c:v>40202.056296296294</c:v>
                </c:pt>
                <c:pt idx="557">
                  <c:v>40202.097962962966</c:v>
                </c:pt>
                <c:pt idx="558">
                  <c:v>40202.13962962963</c:v>
                </c:pt>
                <c:pt idx="559">
                  <c:v>40202.181296296294</c:v>
                </c:pt>
                <c:pt idx="560">
                  <c:v>40202.222962962966</c:v>
                </c:pt>
                <c:pt idx="561">
                  <c:v>40202.26462962963</c:v>
                </c:pt>
                <c:pt idx="562">
                  <c:v>40202.306296296294</c:v>
                </c:pt>
                <c:pt idx="563">
                  <c:v>40202.347962962966</c:v>
                </c:pt>
                <c:pt idx="564">
                  <c:v>40202.38962962963</c:v>
                </c:pt>
                <c:pt idx="565">
                  <c:v>40202.431296296294</c:v>
                </c:pt>
                <c:pt idx="566">
                  <c:v>40202.472962962966</c:v>
                </c:pt>
                <c:pt idx="567">
                  <c:v>40202.51462962963</c:v>
                </c:pt>
                <c:pt idx="568">
                  <c:v>40202.556296296294</c:v>
                </c:pt>
                <c:pt idx="569">
                  <c:v>40202.597962962966</c:v>
                </c:pt>
                <c:pt idx="570">
                  <c:v>40202.63962962963</c:v>
                </c:pt>
                <c:pt idx="571">
                  <c:v>40202.681296296294</c:v>
                </c:pt>
                <c:pt idx="572">
                  <c:v>40202.722962962966</c:v>
                </c:pt>
                <c:pt idx="573">
                  <c:v>40202.76462962963</c:v>
                </c:pt>
                <c:pt idx="574">
                  <c:v>40202.806296296294</c:v>
                </c:pt>
                <c:pt idx="575">
                  <c:v>40202.847962962966</c:v>
                </c:pt>
                <c:pt idx="576">
                  <c:v>40202.88962962963</c:v>
                </c:pt>
                <c:pt idx="577">
                  <c:v>40202.931296296294</c:v>
                </c:pt>
                <c:pt idx="578">
                  <c:v>40202.972962962966</c:v>
                </c:pt>
                <c:pt idx="579">
                  <c:v>40203.01462962963</c:v>
                </c:pt>
                <c:pt idx="580">
                  <c:v>40203.056296296294</c:v>
                </c:pt>
                <c:pt idx="581">
                  <c:v>40203.097962962966</c:v>
                </c:pt>
                <c:pt idx="582">
                  <c:v>40203.13962962963</c:v>
                </c:pt>
                <c:pt idx="583">
                  <c:v>40203.181296296294</c:v>
                </c:pt>
                <c:pt idx="584">
                  <c:v>40203.222962962966</c:v>
                </c:pt>
                <c:pt idx="585">
                  <c:v>40203.26462962963</c:v>
                </c:pt>
                <c:pt idx="586">
                  <c:v>40203.306296296294</c:v>
                </c:pt>
                <c:pt idx="587">
                  <c:v>40203.347962962966</c:v>
                </c:pt>
                <c:pt idx="588">
                  <c:v>40203.38962962963</c:v>
                </c:pt>
                <c:pt idx="589">
                  <c:v>40203.431296296294</c:v>
                </c:pt>
                <c:pt idx="590">
                  <c:v>40203.472962962966</c:v>
                </c:pt>
                <c:pt idx="591">
                  <c:v>40203.51462962963</c:v>
                </c:pt>
                <c:pt idx="592">
                  <c:v>40203.556296296294</c:v>
                </c:pt>
                <c:pt idx="593">
                  <c:v>40203.597962962966</c:v>
                </c:pt>
                <c:pt idx="594">
                  <c:v>40203.63962962963</c:v>
                </c:pt>
                <c:pt idx="595">
                  <c:v>40203.681296296294</c:v>
                </c:pt>
                <c:pt idx="596">
                  <c:v>40203.722962962966</c:v>
                </c:pt>
                <c:pt idx="597">
                  <c:v>40203.76462962963</c:v>
                </c:pt>
                <c:pt idx="598">
                  <c:v>40203.806296296294</c:v>
                </c:pt>
                <c:pt idx="599">
                  <c:v>40203.847962962966</c:v>
                </c:pt>
                <c:pt idx="600">
                  <c:v>40203.88962962963</c:v>
                </c:pt>
                <c:pt idx="601">
                  <c:v>40203.931296296294</c:v>
                </c:pt>
                <c:pt idx="602">
                  <c:v>40203.972962962966</c:v>
                </c:pt>
                <c:pt idx="603">
                  <c:v>40204.01462962963</c:v>
                </c:pt>
                <c:pt idx="604">
                  <c:v>40204.056296296294</c:v>
                </c:pt>
                <c:pt idx="605">
                  <c:v>40204.097962962966</c:v>
                </c:pt>
                <c:pt idx="606">
                  <c:v>40204.13962962963</c:v>
                </c:pt>
                <c:pt idx="607">
                  <c:v>40204.181296296294</c:v>
                </c:pt>
                <c:pt idx="608">
                  <c:v>40204.222962962966</c:v>
                </c:pt>
                <c:pt idx="609">
                  <c:v>40204.26462962963</c:v>
                </c:pt>
                <c:pt idx="610">
                  <c:v>40204.306296296294</c:v>
                </c:pt>
                <c:pt idx="611">
                  <c:v>40204.347962962966</c:v>
                </c:pt>
                <c:pt idx="612">
                  <c:v>40204.38962962963</c:v>
                </c:pt>
                <c:pt idx="613">
                  <c:v>40204.431296296294</c:v>
                </c:pt>
                <c:pt idx="614">
                  <c:v>40204.472962962966</c:v>
                </c:pt>
                <c:pt idx="615">
                  <c:v>40204.51462962963</c:v>
                </c:pt>
                <c:pt idx="616">
                  <c:v>40204.556296296294</c:v>
                </c:pt>
                <c:pt idx="617">
                  <c:v>40204.597962962966</c:v>
                </c:pt>
                <c:pt idx="618">
                  <c:v>40204.63962962963</c:v>
                </c:pt>
                <c:pt idx="619">
                  <c:v>40204.681296296294</c:v>
                </c:pt>
                <c:pt idx="620">
                  <c:v>40204.722962962966</c:v>
                </c:pt>
                <c:pt idx="621">
                  <c:v>40204.76462962963</c:v>
                </c:pt>
                <c:pt idx="622">
                  <c:v>40204.806296296294</c:v>
                </c:pt>
                <c:pt idx="623">
                  <c:v>40204.847962962966</c:v>
                </c:pt>
                <c:pt idx="624">
                  <c:v>40204.88962962963</c:v>
                </c:pt>
                <c:pt idx="625">
                  <c:v>40204.931296296294</c:v>
                </c:pt>
                <c:pt idx="626">
                  <c:v>40204.972962962966</c:v>
                </c:pt>
                <c:pt idx="627">
                  <c:v>40205.01462962963</c:v>
                </c:pt>
                <c:pt idx="628">
                  <c:v>40205.056296296294</c:v>
                </c:pt>
                <c:pt idx="629">
                  <c:v>40205.097962962966</c:v>
                </c:pt>
                <c:pt idx="630">
                  <c:v>40205.13962962963</c:v>
                </c:pt>
                <c:pt idx="631">
                  <c:v>40205.181296296294</c:v>
                </c:pt>
                <c:pt idx="632">
                  <c:v>40205.222962962966</c:v>
                </c:pt>
                <c:pt idx="633">
                  <c:v>40205.26462962963</c:v>
                </c:pt>
                <c:pt idx="634">
                  <c:v>40205.306296296294</c:v>
                </c:pt>
                <c:pt idx="635">
                  <c:v>40205.347962962966</c:v>
                </c:pt>
                <c:pt idx="636">
                  <c:v>40205.38962962963</c:v>
                </c:pt>
                <c:pt idx="637">
                  <c:v>40205.431296296294</c:v>
                </c:pt>
                <c:pt idx="638">
                  <c:v>40205.472962962966</c:v>
                </c:pt>
                <c:pt idx="639">
                  <c:v>40205.51462962963</c:v>
                </c:pt>
                <c:pt idx="640">
                  <c:v>40205.556296296294</c:v>
                </c:pt>
                <c:pt idx="641">
                  <c:v>40205.597962962966</c:v>
                </c:pt>
                <c:pt idx="642">
                  <c:v>40205.63962962963</c:v>
                </c:pt>
                <c:pt idx="643">
                  <c:v>40205.681296296294</c:v>
                </c:pt>
                <c:pt idx="644">
                  <c:v>40205.722962962966</c:v>
                </c:pt>
                <c:pt idx="645">
                  <c:v>40205.76462962963</c:v>
                </c:pt>
                <c:pt idx="646">
                  <c:v>40205.806296296294</c:v>
                </c:pt>
                <c:pt idx="647">
                  <c:v>40205.847962962966</c:v>
                </c:pt>
                <c:pt idx="648">
                  <c:v>40205.88962962963</c:v>
                </c:pt>
                <c:pt idx="649">
                  <c:v>40205.931296296294</c:v>
                </c:pt>
                <c:pt idx="650">
                  <c:v>40205.972962962966</c:v>
                </c:pt>
                <c:pt idx="651">
                  <c:v>40206.01462962963</c:v>
                </c:pt>
                <c:pt idx="652">
                  <c:v>40206.056296296294</c:v>
                </c:pt>
                <c:pt idx="653">
                  <c:v>40206.097962962966</c:v>
                </c:pt>
                <c:pt idx="654">
                  <c:v>40206.13962962963</c:v>
                </c:pt>
                <c:pt idx="655">
                  <c:v>40206.181296296294</c:v>
                </c:pt>
                <c:pt idx="656">
                  <c:v>40206.222962962966</c:v>
                </c:pt>
                <c:pt idx="657">
                  <c:v>40206.26462962963</c:v>
                </c:pt>
                <c:pt idx="658">
                  <c:v>40206.306296296294</c:v>
                </c:pt>
                <c:pt idx="659">
                  <c:v>40206.347962962966</c:v>
                </c:pt>
                <c:pt idx="660">
                  <c:v>40206.38962962963</c:v>
                </c:pt>
                <c:pt idx="661">
                  <c:v>40206.431296296294</c:v>
                </c:pt>
                <c:pt idx="662">
                  <c:v>40206.472962962966</c:v>
                </c:pt>
                <c:pt idx="663">
                  <c:v>40206.51462962963</c:v>
                </c:pt>
                <c:pt idx="664">
                  <c:v>40206.556296296294</c:v>
                </c:pt>
                <c:pt idx="665">
                  <c:v>40206.597962962966</c:v>
                </c:pt>
                <c:pt idx="666">
                  <c:v>40206.63962962963</c:v>
                </c:pt>
                <c:pt idx="667">
                  <c:v>40206.681296296294</c:v>
                </c:pt>
                <c:pt idx="668">
                  <c:v>40206.722962962966</c:v>
                </c:pt>
                <c:pt idx="669">
                  <c:v>40206.76462962963</c:v>
                </c:pt>
                <c:pt idx="670">
                  <c:v>40206.806296296294</c:v>
                </c:pt>
                <c:pt idx="671">
                  <c:v>40206.847962962966</c:v>
                </c:pt>
                <c:pt idx="672">
                  <c:v>40206.88962962963</c:v>
                </c:pt>
                <c:pt idx="673">
                  <c:v>40206.931296296294</c:v>
                </c:pt>
                <c:pt idx="674">
                  <c:v>40206.972962962966</c:v>
                </c:pt>
                <c:pt idx="675">
                  <c:v>40207.01462962963</c:v>
                </c:pt>
                <c:pt idx="676">
                  <c:v>40207.056296296294</c:v>
                </c:pt>
                <c:pt idx="677">
                  <c:v>40207.097962962966</c:v>
                </c:pt>
                <c:pt idx="678">
                  <c:v>40207.13962962963</c:v>
                </c:pt>
                <c:pt idx="679">
                  <c:v>40207.181296296294</c:v>
                </c:pt>
                <c:pt idx="680">
                  <c:v>40207.222962962966</c:v>
                </c:pt>
                <c:pt idx="681">
                  <c:v>40207.26462962963</c:v>
                </c:pt>
                <c:pt idx="682">
                  <c:v>40207.306296296294</c:v>
                </c:pt>
                <c:pt idx="683">
                  <c:v>40207.347962962966</c:v>
                </c:pt>
                <c:pt idx="684">
                  <c:v>40207.38962962963</c:v>
                </c:pt>
                <c:pt idx="685">
                  <c:v>40207.431296296294</c:v>
                </c:pt>
                <c:pt idx="686">
                  <c:v>40207.472962962966</c:v>
                </c:pt>
                <c:pt idx="687">
                  <c:v>40207.51462962963</c:v>
                </c:pt>
                <c:pt idx="688">
                  <c:v>40207.556296296294</c:v>
                </c:pt>
                <c:pt idx="689">
                  <c:v>40207.597962962966</c:v>
                </c:pt>
                <c:pt idx="690">
                  <c:v>40207.63962962963</c:v>
                </c:pt>
                <c:pt idx="691">
                  <c:v>40207.681296296294</c:v>
                </c:pt>
                <c:pt idx="692">
                  <c:v>40207.722962962966</c:v>
                </c:pt>
                <c:pt idx="693">
                  <c:v>40207.76462962963</c:v>
                </c:pt>
                <c:pt idx="694">
                  <c:v>40207.806296296294</c:v>
                </c:pt>
                <c:pt idx="695">
                  <c:v>40207.847962962966</c:v>
                </c:pt>
                <c:pt idx="696">
                  <c:v>40207.88962962963</c:v>
                </c:pt>
                <c:pt idx="697">
                  <c:v>40207.931296296294</c:v>
                </c:pt>
                <c:pt idx="698">
                  <c:v>40207.972962962966</c:v>
                </c:pt>
                <c:pt idx="699">
                  <c:v>40208.01462962963</c:v>
                </c:pt>
                <c:pt idx="700">
                  <c:v>40208.056296296294</c:v>
                </c:pt>
                <c:pt idx="701">
                  <c:v>40208.097962962966</c:v>
                </c:pt>
                <c:pt idx="702">
                  <c:v>40208.13962962963</c:v>
                </c:pt>
                <c:pt idx="703">
                  <c:v>40208.181296296294</c:v>
                </c:pt>
                <c:pt idx="704">
                  <c:v>40208.222962962966</c:v>
                </c:pt>
                <c:pt idx="705">
                  <c:v>40208.26462962963</c:v>
                </c:pt>
                <c:pt idx="706">
                  <c:v>40208.306296296294</c:v>
                </c:pt>
                <c:pt idx="707">
                  <c:v>40208.347962962966</c:v>
                </c:pt>
                <c:pt idx="708">
                  <c:v>40208.38962962963</c:v>
                </c:pt>
                <c:pt idx="709">
                  <c:v>40208.431296296294</c:v>
                </c:pt>
                <c:pt idx="710">
                  <c:v>40208.472962962966</c:v>
                </c:pt>
                <c:pt idx="711">
                  <c:v>40208.51462962963</c:v>
                </c:pt>
                <c:pt idx="712">
                  <c:v>40208.556296296294</c:v>
                </c:pt>
                <c:pt idx="713">
                  <c:v>40208.597962962966</c:v>
                </c:pt>
                <c:pt idx="714">
                  <c:v>40208.63962962963</c:v>
                </c:pt>
                <c:pt idx="715">
                  <c:v>40208.681296296294</c:v>
                </c:pt>
                <c:pt idx="716">
                  <c:v>40208.722962962966</c:v>
                </c:pt>
                <c:pt idx="717">
                  <c:v>40208.76462962963</c:v>
                </c:pt>
                <c:pt idx="718">
                  <c:v>40208.806296296294</c:v>
                </c:pt>
                <c:pt idx="719">
                  <c:v>40208.847962962966</c:v>
                </c:pt>
                <c:pt idx="720">
                  <c:v>40208.88962962963</c:v>
                </c:pt>
                <c:pt idx="721">
                  <c:v>40208.931296296294</c:v>
                </c:pt>
                <c:pt idx="722">
                  <c:v>40208.972962962966</c:v>
                </c:pt>
                <c:pt idx="723">
                  <c:v>40209.01462962963</c:v>
                </c:pt>
                <c:pt idx="724">
                  <c:v>40209.056296296294</c:v>
                </c:pt>
                <c:pt idx="725">
                  <c:v>40209.097962962966</c:v>
                </c:pt>
                <c:pt idx="726">
                  <c:v>40209.13962962963</c:v>
                </c:pt>
                <c:pt idx="727">
                  <c:v>40209.181296296294</c:v>
                </c:pt>
                <c:pt idx="728">
                  <c:v>40209.222962962966</c:v>
                </c:pt>
                <c:pt idx="729">
                  <c:v>40209.26462962963</c:v>
                </c:pt>
                <c:pt idx="730">
                  <c:v>40209.306296296294</c:v>
                </c:pt>
                <c:pt idx="731">
                  <c:v>40209.347962962966</c:v>
                </c:pt>
                <c:pt idx="732">
                  <c:v>40209.38962962963</c:v>
                </c:pt>
                <c:pt idx="733">
                  <c:v>40209.431296296294</c:v>
                </c:pt>
                <c:pt idx="734">
                  <c:v>40209.472962962966</c:v>
                </c:pt>
                <c:pt idx="735">
                  <c:v>40209.51462962963</c:v>
                </c:pt>
                <c:pt idx="736">
                  <c:v>40209.556296296294</c:v>
                </c:pt>
                <c:pt idx="737">
                  <c:v>40209.597962962966</c:v>
                </c:pt>
                <c:pt idx="738">
                  <c:v>40209.63962962963</c:v>
                </c:pt>
                <c:pt idx="739">
                  <c:v>40209.681296296294</c:v>
                </c:pt>
                <c:pt idx="740">
                  <c:v>40209.722962962966</c:v>
                </c:pt>
                <c:pt idx="741">
                  <c:v>40209.76462962963</c:v>
                </c:pt>
                <c:pt idx="742">
                  <c:v>40209.806296296294</c:v>
                </c:pt>
                <c:pt idx="743">
                  <c:v>40209.847962962966</c:v>
                </c:pt>
                <c:pt idx="744">
                  <c:v>40209.88962962963</c:v>
                </c:pt>
                <c:pt idx="745">
                  <c:v>40209.931296296294</c:v>
                </c:pt>
                <c:pt idx="746">
                  <c:v>40209.972962962966</c:v>
                </c:pt>
                <c:pt idx="747">
                  <c:v>40210.01462962963</c:v>
                </c:pt>
                <c:pt idx="748">
                  <c:v>40210.056296296294</c:v>
                </c:pt>
                <c:pt idx="749">
                  <c:v>40210.097962962966</c:v>
                </c:pt>
                <c:pt idx="750">
                  <c:v>40210.13962962963</c:v>
                </c:pt>
                <c:pt idx="751">
                  <c:v>40210.181296296294</c:v>
                </c:pt>
                <c:pt idx="752">
                  <c:v>40210.222962962966</c:v>
                </c:pt>
                <c:pt idx="753">
                  <c:v>40210.26462962963</c:v>
                </c:pt>
                <c:pt idx="754">
                  <c:v>40210.306296296294</c:v>
                </c:pt>
                <c:pt idx="755">
                  <c:v>40210.347962962966</c:v>
                </c:pt>
                <c:pt idx="756">
                  <c:v>40210.38962962963</c:v>
                </c:pt>
                <c:pt idx="757">
                  <c:v>40210.431296296294</c:v>
                </c:pt>
                <c:pt idx="758">
                  <c:v>40210.472962962966</c:v>
                </c:pt>
                <c:pt idx="759">
                  <c:v>40210.51462962963</c:v>
                </c:pt>
                <c:pt idx="760">
                  <c:v>40210.556296296294</c:v>
                </c:pt>
                <c:pt idx="761">
                  <c:v>40210.597962962966</c:v>
                </c:pt>
                <c:pt idx="762">
                  <c:v>40210.63962962963</c:v>
                </c:pt>
                <c:pt idx="763">
                  <c:v>40210.681296296294</c:v>
                </c:pt>
                <c:pt idx="764">
                  <c:v>40210.722962962966</c:v>
                </c:pt>
                <c:pt idx="765">
                  <c:v>40210.76462962963</c:v>
                </c:pt>
                <c:pt idx="766">
                  <c:v>40210.806296296294</c:v>
                </c:pt>
                <c:pt idx="767">
                  <c:v>40210.847962962966</c:v>
                </c:pt>
                <c:pt idx="768">
                  <c:v>40210.88962962963</c:v>
                </c:pt>
                <c:pt idx="769">
                  <c:v>40210.931296296294</c:v>
                </c:pt>
                <c:pt idx="770">
                  <c:v>40210.972962962966</c:v>
                </c:pt>
                <c:pt idx="771">
                  <c:v>40211.01462962963</c:v>
                </c:pt>
                <c:pt idx="772">
                  <c:v>40211.056296296294</c:v>
                </c:pt>
                <c:pt idx="773">
                  <c:v>40211.097962962966</c:v>
                </c:pt>
                <c:pt idx="774">
                  <c:v>40211.13962962963</c:v>
                </c:pt>
                <c:pt idx="775">
                  <c:v>40211.181296296294</c:v>
                </c:pt>
                <c:pt idx="776">
                  <c:v>40211.222962962966</c:v>
                </c:pt>
                <c:pt idx="777">
                  <c:v>40211.26462962963</c:v>
                </c:pt>
                <c:pt idx="778">
                  <c:v>40211.306296296294</c:v>
                </c:pt>
                <c:pt idx="779">
                  <c:v>40211.347962962966</c:v>
                </c:pt>
                <c:pt idx="780">
                  <c:v>40211.38962962963</c:v>
                </c:pt>
                <c:pt idx="781">
                  <c:v>40211.431296296294</c:v>
                </c:pt>
                <c:pt idx="782">
                  <c:v>40211.472962962966</c:v>
                </c:pt>
                <c:pt idx="783">
                  <c:v>40211.51462962963</c:v>
                </c:pt>
                <c:pt idx="784">
                  <c:v>40211.556296296294</c:v>
                </c:pt>
                <c:pt idx="785">
                  <c:v>40211.597962962966</c:v>
                </c:pt>
                <c:pt idx="786">
                  <c:v>40211.63962962963</c:v>
                </c:pt>
                <c:pt idx="787">
                  <c:v>40211.681296296294</c:v>
                </c:pt>
                <c:pt idx="788">
                  <c:v>40211.722962962966</c:v>
                </c:pt>
                <c:pt idx="789">
                  <c:v>40211.76462962963</c:v>
                </c:pt>
                <c:pt idx="790">
                  <c:v>40211.806296296294</c:v>
                </c:pt>
                <c:pt idx="791">
                  <c:v>40211.847962962966</c:v>
                </c:pt>
                <c:pt idx="792">
                  <c:v>40211.88962962963</c:v>
                </c:pt>
                <c:pt idx="793">
                  <c:v>40211.931296296294</c:v>
                </c:pt>
                <c:pt idx="794">
                  <c:v>40211.972962962966</c:v>
                </c:pt>
                <c:pt idx="795">
                  <c:v>40212.01462962963</c:v>
                </c:pt>
                <c:pt idx="796">
                  <c:v>40212.056296296294</c:v>
                </c:pt>
                <c:pt idx="797">
                  <c:v>40212.097962962966</c:v>
                </c:pt>
                <c:pt idx="798">
                  <c:v>40212.13962962963</c:v>
                </c:pt>
                <c:pt idx="799">
                  <c:v>40212.181296296294</c:v>
                </c:pt>
                <c:pt idx="800">
                  <c:v>40212.222962962966</c:v>
                </c:pt>
                <c:pt idx="801">
                  <c:v>40212.26462962963</c:v>
                </c:pt>
                <c:pt idx="802">
                  <c:v>40212.306296296294</c:v>
                </c:pt>
                <c:pt idx="803">
                  <c:v>40212.347962962966</c:v>
                </c:pt>
                <c:pt idx="804" formatCode="m/d/yyyy">
                  <c:v>40212</c:v>
                </c:pt>
                <c:pt idx="805">
                  <c:v>40212.367430555554</c:v>
                </c:pt>
                <c:pt idx="806">
                  <c:v>40212.409097222226</c:v>
                </c:pt>
                <c:pt idx="807">
                  <c:v>40212.45076388889</c:v>
                </c:pt>
                <c:pt idx="808">
                  <c:v>40212.492430555554</c:v>
                </c:pt>
                <c:pt idx="809">
                  <c:v>40212.534097222226</c:v>
                </c:pt>
                <c:pt idx="810">
                  <c:v>40212.57576388889</c:v>
                </c:pt>
                <c:pt idx="811">
                  <c:v>40212.617430555554</c:v>
                </c:pt>
                <c:pt idx="812">
                  <c:v>40212.659097222226</c:v>
                </c:pt>
                <c:pt idx="813">
                  <c:v>40212.70076388889</c:v>
                </c:pt>
                <c:pt idx="814">
                  <c:v>40212.742430555554</c:v>
                </c:pt>
                <c:pt idx="815">
                  <c:v>40212.784097222226</c:v>
                </c:pt>
                <c:pt idx="816">
                  <c:v>40212.82576388889</c:v>
                </c:pt>
                <c:pt idx="817">
                  <c:v>40212.867430555554</c:v>
                </c:pt>
                <c:pt idx="818">
                  <c:v>40212.909097222226</c:v>
                </c:pt>
                <c:pt idx="819">
                  <c:v>40212.95076388889</c:v>
                </c:pt>
                <c:pt idx="820">
                  <c:v>40212.992430555554</c:v>
                </c:pt>
                <c:pt idx="821">
                  <c:v>40213.034097222226</c:v>
                </c:pt>
                <c:pt idx="822">
                  <c:v>40213.07576388889</c:v>
                </c:pt>
                <c:pt idx="823">
                  <c:v>40213.117430555554</c:v>
                </c:pt>
                <c:pt idx="824">
                  <c:v>40213.159097222226</c:v>
                </c:pt>
                <c:pt idx="825">
                  <c:v>40213.20076388889</c:v>
                </c:pt>
                <c:pt idx="826">
                  <c:v>40213.242430555554</c:v>
                </c:pt>
                <c:pt idx="827">
                  <c:v>40213.284097222226</c:v>
                </c:pt>
                <c:pt idx="828">
                  <c:v>40213.32576388889</c:v>
                </c:pt>
                <c:pt idx="829">
                  <c:v>40213.367430555554</c:v>
                </c:pt>
                <c:pt idx="830">
                  <c:v>40213.409097222226</c:v>
                </c:pt>
                <c:pt idx="831">
                  <c:v>40213.45076388889</c:v>
                </c:pt>
                <c:pt idx="832">
                  <c:v>40213.492430555554</c:v>
                </c:pt>
                <c:pt idx="833">
                  <c:v>40213.534097222226</c:v>
                </c:pt>
                <c:pt idx="834">
                  <c:v>40213.57576388889</c:v>
                </c:pt>
                <c:pt idx="835">
                  <c:v>40213.617430555554</c:v>
                </c:pt>
                <c:pt idx="836">
                  <c:v>40213.659097222226</c:v>
                </c:pt>
                <c:pt idx="837">
                  <c:v>40213.70076388889</c:v>
                </c:pt>
                <c:pt idx="838">
                  <c:v>40213.742430555554</c:v>
                </c:pt>
                <c:pt idx="839">
                  <c:v>40213.784097222226</c:v>
                </c:pt>
                <c:pt idx="840">
                  <c:v>40213.82576388889</c:v>
                </c:pt>
                <c:pt idx="841">
                  <c:v>40213.867430555554</c:v>
                </c:pt>
                <c:pt idx="842">
                  <c:v>40213.909097222226</c:v>
                </c:pt>
                <c:pt idx="843">
                  <c:v>40213.95076388889</c:v>
                </c:pt>
                <c:pt idx="844">
                  <c:v>40213.992430555554</c:v>
                </c:pt>
                <c:pt idx="845">
                  <c:v>40214.034097222226</c:v>
                </c:pt>
                <c:pt idx="846">
                  <c:v>40214.07576388889</c:v>
                </c:pt>
                <c:pt idx="847">
                  <c:v>40214.117430555554</c:v>
                </c:pt>
                <c:pt idx="848">
                  <c:v>40214.159097222226</c:v>
                </c:pt>
                <c:pt idx="849">
                  <c:v>40214.20076388889</c:v>
                </c:pt>
                <c:pt idx="850">
                  <c:v>40214.242430555554</c:v>
                </c:pt>
                <c:pt idx="851">
                  <c:v>40214.284097222226</c:v>
                </c:pt>
                <c:pt idx="852">
                  <c:v>40214.32576388889</c:v>
                </c:pt>
                <c:pt idx="853">
                  <c:v>40214.367430555554</c:v>
                </c:pt>
                <c:pt idx="854">
                  <c:v>40214.409097222226</c:v>
                </c:pt>
                <c:pt idx="855">
                  <c:v>40214.45076388889</c:v>
                </c:pt>
                <c:pt idx="856">
                  <c:v>40214.492430555554</c:v>
                </c:pt>
                <c:pt idx="857">
                  <c:v>40214.534097222226</c:v>
                </c:pt>
                <c:pt idx="858">
                  <c:v>40214.57576388889</c:v>
                </c:pt>
                <c:pt idx="859">
                  <c:v>40214.617430555554</c:v>
                </c:pt>
                <c:pt idx="860">
                  <c:v>40214.659097222226</c:v>
                </c:pt>
                <c:pt idx="861">
                  <c:v>40214.70076388889</c:v>
                </c:pt>
                <c:pt idx="862">
                  <c:v>40214.742430555554</c:v>
                </c:pt>
                <c:pt idx="863">
                  <c:v>40214.784097222226</c:v>
                </c:pt>
                <c:pt idx="864">
                  <c:v>40214.82576388889</c:v>
                </c:pt>
                <c:pt idx="865">
                  <c:v>40214.867430555554</c:v>
                </c:pt>
                <c:pt idx="866">
                  <c:v>40214.909097222226</c:v>
                </c:pt>
                <c:pt idx="867">
                  <c:v>40214.95076388889</c:v>
                </c:pt>
                <c:pt idx="868">
                  <c:v>40214.992430555554</c:v>
                </c:pt>
                <c:pt idx="869">
                  <c:v>40215.034097222226</c:v>
                </c:pt>
                <c:pt idx="870">
                  <c:v>40215.07576388889</c:v>
                </c:pt>
                <c:pt idx="871">
                  <c:v>40215.117430555554</c:v>
                </c:pt>
                <c:pt idx="872">
                  <c:v>40215.159097222226</c:v>
                </c:pt>
                <c:pt idx="873">
                  <c:v>40215.20076388889</c:v>
                </c:pt>
                <c:pt idx="874">
                  <c:v>40215.242430555554</c:v>
                </c:pt>
                <c:pt idx="875">
                  <c:v>40215.284097222226</c:v>
                </c:pt>
                <c:pt idx="876">
                  <c:v>40215.32576388889</c:v>
                </c:pt>
                <c:pt idx="877">
                  <c:v>40215.367430555554</c:v>
                </c:pt>
                <c:pt idx="878">
                  <c:v>40215.409097222226</c:v>
                </c:pt>
                <c:pt idx="879">
                  <c:v>40215.45076388889</c:v>
                </c:pt>
                <c:pt idx="880">
                  <c:v>40215.492430555554</c:v>
                </c:pt>
                <c:pt idx="881">
                  <c:v>40215.534097222226</c:v>
                </c:pt>
                <c:pt idx="882">
                  <c:v>40215.57576388889</c:v>
                </c:pt>
                <c:pt idx="883">
                  <c:v>40215.617430555554</c:v>
                </c:pt>
                <c:pt idx="884">
                  <c:v>40215.659097222226</c:v>
                </c:pt>
                <c:pt idx="885">
                  <c:v>40215.70076388889</c:v>
                </c:pt>
                <c:pt idx="886">
                  <c:v>40215.742430555554</c:v>
                </c:pt>
                <c:pt idx="887">
                  <c:v>40215.784097222226</c:v>
                </c:pt>
                <c:pt idx="888">
                  <c:v>40215.82576388889</c:v>
                </c:pt>
                <c:pt idx="889">
                  <c:v>40215.867430555554</c:v>
                </c:pt>
                <c:pt idx="890">
                  <c:v>40215.909097222226</c:v>
                </c:pt>
                <c:pt idx="891">
                  <c:v>40215.95076388889</c:v>
                </c:pt>
                <c:pt idx="892">
                  <c:v>40215.992430555554</c:v>
                </c:pt>
                <c:pt idx="893">
                  <c:v>40216.034097222226</c:v>
                </c:pt>
                <c:pt idx="894">
                  <c:v>40216.07576388889</c:v>
                </c:pt>
                <c:pt idx="895">
                  <c:v>40216.117430555554</c:v>
                </c:pt>
                <c:pt idx="896">
                  <c:v>40216.159097222226</c:v>
                </c:pt>
                <c:pt idx="897">
                  <c:v>40216.20076388889</c:v>
                </c:pt>
                <c:pt idx="898">
                  <c:v>40216.242430555554</c:v>
                </c:pt>
                <c:pt idx="899">
                  <c:v>40216.284097222226</c:v>
                </c:pt>
                <c:pt idx="900">
                  <c:v>40216.32576388889</c:v>
                </c:pt>
                <c:pt idx="901">
                  <c:v>40216.367430555554</c:v>
                </c:pt>
                <c:pt idx="902">
                  <c:v>40216.409097222226</c:v>
                </c:pt>
                <c:pt idx="903">
                  <c:v>40216.45076388889</c:v>
                </c:pt>
                <c:pt idx="904">
                  <c:v>40216.492430555554</c:v>
                </c:pt>
                <c:pt idx="905">
                  <c:v>40216.534097222226</c:v>
                </c:pt>
                <c:pt idx="906">
                  <c:v>40216.57576388889</c:v>
                </c:pt>
                <c:pt idx="907">
                  <c:v>40216.617430555554</c:v>
                </c:pt>
                <c:pt idx="908">
                  <c:v>40216.659097222226</c:v>
                </c:pt>
                <c:pt idx="909">
                  <c:v>40216.70076388889</c:v>
                </c:pt>
                <c:pt idx="910">
                  <c:v>40216.742430555554</c:v>
                </c:pt>
                <c:pt idx="911">
                  <c:v>40216.784097222226</c:v>
                </c:pt>
                <c:pt idx="912">
                  <c:v>40216.82576388889</c:v>
                </c:pt>
                <c:pt idx="913">
                  <c:v>40216.867430555554</c:v>
                </c:pt>
                <c:pt idx="914">
                  <c:v>40216.909097222226</c:v>
                </c:pt>
                <c:pt idx="915">
                  <c:v>40216.95076388889</c:v>
                </c:pt>
                <c:pt idx="916">
                  <c:v>40216.992430555554</c:v>
                </c:pt>
                <c:pt idx="917">
                  <c:v>40217.034097222226</c:v>
                </c:pt>
                <c:pt idx="918">
                  <c:v>40217.07576388889</c:v>
                </c:pt>
                <c:pt idx="919">
                  <c:v>40217.117430555554</c:v>
                </c:pt>
                <c:pt idx="920">
                  <c:v>40217.159097222226</c:v>
                </c:pt>
                <c:pt idx="921">
                  <c:v>40217.20076388889</c:v>
                </c:pt>
                <c:pt idx="922">
                  <c:v>40217.242430555554</c:v>
                </c:pt>
                <c:pt idx="923">
                  <c:v>40217.284097222226</c:v>
                </c:pt>
                <c:pt idx="924">
                  <c:v>40217.32576388889</c:v>
                </c:pt>
                <c:pt idx="925">
                  <c:v>40217.367430555554</c:v>
                </c:pt>
                <c:pt idx="926">
                  <c:v>40217.409097222226</c:v>
                </c:pt>
                <c:pt idx="927">
                  <c:v>40217.45076388889</c:v>
                </c:pt>
                <c:pt idx="928">
                  <c:v>40217.492430555554</c:v>
                </c:pt>
                <c:pt idx="929">
                  <c:v>40217.534097222226</c:v>
                </c:pt>
                <c:pt idx="930">
                  <c:v>40217.57576388889</c:v>
                </c:pt>
                <c:pt idx="931">
                  <c:v>40217.617430555554</c:v>
                </c:pt>
                <c:pt idx="932">
                  <c:v>40217.659097222226</c:v>
                </c:pt>
                <c:pt idx="933">
                  <c:v>40217.70076388889</c:v>
                </c:pt>
                <c:pt idx="934">
                  <c:v>40217.742430555554</c:v>
                </c:pt>
                <c:pt idx="935">
                  <c:v>40217.784097222226</c:v>
                </c:pt>
                <c:pt idx="936">
                  <c:v>40217.82576388889</c:v>
                </c:pt>
                <c:pt idx="937">
                  <c:v>40217.867430555554</c:v>
                </c:pt>
                <c:pt idx="938">
                  <c:v>40217.909097222226</c:v>
                </c:pt>
                <c:pt idx="939">
                  <c:v>40217.95076388889</c:v>
                </c:pt>
                <c:pt idx="940">
                  <c:v>40217.992430555554</c:v>
                </c:pt>
                <c:pt idx="941">
                  <c:v>40218.034097222226</c:v>
                </c:pt>
                <c:pt idx="942">
                  <c:v>40218.07576388889</c:v>
                </c:pt>
                <c:pt idx="943">
                  <c:v>40218.117430555554</c:v>
                </c:pt>
                <c:pt idx="944">
                  <c:v>40218.159097222226</c:v>
                </c:pt>
                <c:pt idx="945">
                  <c:v>40218.20076388889</c:v>
                </c:pt>
                <c:pt idx="946">
                  <c:v>40218.242430555554</c:v>
                </c:pt>
                <c:pt idx="947">
                  <c:v>40218.284097222226</c:v>
                </c:pt>
                <c:pt idx="948">
                  <c:v>40218.32576388889</c:v>
                </c:pt>
                <c:pt idx="949">
                  <c:v>40218.367430555554</c:v>
                </c:pt>
                <c:pt idx="950">
                  <c:v>40218.409097222226</c:v>
                </c:pt>
                <c:pt idx="951">
                  <c:v>40218.45076388889</c:v>
                </c:pt>
                <c:pt idx="952">
                  <c:v>40218.492430555554</c:v>
                </c:pt>
                <c:pt idx="953">
                  <c:v>40218.534097222226</c:v>
                </c:pt>
                <c:pt idx="954">
                  <c:v>40218.57576388889</c:v>
                </c:pt>
                <c:pt idx="955">
                  <c:v>40218.617430555554</c:v>
                </c:pt>
                <c:pt idx="956">
                  <c:v>40218.659097222226</c:v>
                </c:pt>
                <c:pt idx="957">
                  <c:v>40218.70076388889</c:v>
                </c:pt>
                <c:pt idx="958">
                  <c:v>40218.742430555554</c:v>
                </c:pt>
                <c:pt idx="959">
                  <c:v>40218.784097222226</c:v>
                </c:pt>
                <c:pt idx="960">
                  <c:v>40218.82576388889</c:v>
                </c:pt>
                <c:pt idx="961">
                  <c:v>40218.867430555554</c:v>
                </c:pt>
                <c:pt idx="962">
                  <c:v>40218.909097222226</c:v>
                </c:pt>
                <c:pt idx="963">
                  <c:v>40218.95076388889</c:v>
                </c:pt>
                <c:pt idx="964">
                  <c:v>40218.992430555554</c:v>
                </c:pt>
                <c:pt idx="965">
                  <c:v>40219.034097222226</c:v>
                </c:pt>
                <c:pt idx="966">
                  <c:v>40219.07576388889</c:v>
                </c:pt>
                <c:pt idx="967">
                  <c:v>40219.117430555554</c:v>
                </c:pt>
                <c:pt idx="968">
                  <c:v>40219.159097222226</c:v>
                </c:pt>
                <c:pt idx="969">
                  <c:v>40219.20076388889</c:v>
                </c:pt>
                <c:pt idx="970">
                  <c:v>40219.242430555554</c:v>
                </c:pt>
                <c:pt idx="971">
                  <c:v>40219.284097222226</c:v>
                </c:pt>
                <c:pt idx="972">
                  <c:v>40219.32576388889</c:v>
                </c:pt>
                <c:pt idx="973">
                  <c:v>40219.367430555554</c:v>
                </c:pt>
                <c:pt idx="974">
                  <c:v>40219.409097222226</c:v>
                </c:pt>
                <c:pt idx="975">
                  <c:v>40219.45076388889</c:v>
                </c:pt>
                <c:pt idx="976">
                  <c:v>40219.492430555554</c:v>
                </c:pt>
                <c:pt idx="977">
                  <c:v>40219.534097222226</c:v>
                </c:pt>
                <c:pt idx="978">
                  <c:v>40219.57576388889</c:v>
                </c:pt>
                <c:pt idx="979">
                  <c:v>40219.617430555554</c:v>
                </c:pt>
                <c:pt idx="980">
                  <c:v>40219.659097222226</c:v>
                </c:pt>
                <c:pt idx="981">
                  <c:v>40219.70076388889</c:v>
                </c:pt>
                <c:pt idx="982">
                  <c:v>40219.742430555554</c:v>
                </c:pt>
                <c:pt idx="983">
                  <c:v>40219.784097222226</c:v>
                </c:pt>
                <c:pt idx="984">
                  <c:v>40219.82576388889</c:v>
                </c:pt>
                <c:pt idx="985">
                  <c:v>40219.867430555554</c:v>
                </c:pt>
                <c:pt idx="986">
                  <c:v>40219.909097222226</c:v>
                </c:pt>
                <c:pt idx="987">
                  <c:v>40219.95076388889</c:v>
                </c:pt>
                <c:pt idx="988">
                  <c:v>40219.992430555554</c:v>
                </c:pt>
                <c:pt idx="989">
                  <c:v>40220.034097222226</c:v>
                </c:pt>
                <c:pt idx="990">
                  <c:v>40220.07576388889</c:v>
                </c:pt>
                <c:pt idx="991">
                  <c:v>40220.117430555554</c:v>
                </c:pt>
                <c:pt idx="992">
                  <c:v>40220.159097222226</c:v>
                </c:pt>
                <c:pt idx="993">
                  <c:v>40220.20076388889</c:v>
                </c:pt>
                <c:pt idx="994">
                  <c:v>40220.242430555554</c:v>
                </c:pt>
                <c:pt idx="995">
                  <c:v>40220.284097222226</c:v>
                </c:pt>
                <c:pt idx="996">
                  <c:v>40220.32576388889</c:v>
                </c:pt>
                <c:pt idx="997">
                  <c:v>40220.367430555554</c:v>
                </c:pt>
                <c:pt idx="998">
                  <c:v>40220.409097222226</c:v>
                </c:pt>
                <c:pt idx="999">
                  <c:v>40220.45076388889</c:v>
                </c:pt>
                <c:pt idx="1000">
                  <c:v>40220.492430555554</c:v>
                </c:pt>
                <c:pt idx="1001">
                  <c:v>40220.534097222226</c:v>
                </c:pt>
                <c:pt idx="1002">
                  <c:v>40220.57576388889</c:v>
                </c:pt>
                <c:pt idx="1003">
                  <c:v>40220.617430555554</c:v>
                </c:pt>
                <c:pt idx="1004">
                  <c:v>40220.659097222226</c:v>
                </c:pt>
                <c:pt idx="1005">
                  <c:v>40220.70076388889</c:v>
                </c:pt>
                <c:pt idx="1006">
                  <c:v>40220.742430555554</c:v>
                </c:pt>
                <c:pt idx="1007">
                  <c:v>40220.784097222226</c:v>
                </c:pt>
                <c:pt idx="1008">
                  <c:v>40220.82576388889</c:v>
                </c:pt>
                <c:pt idx="1009">
                  <c:v>40220.867430555554</c:v>
                </c:pt>
                <c:pt idx="1010">
                  <c:v>40220.909097222226</c:v>
                </c:pt>
                <c:pt idx="1011">
                  <c:v>40220.95076388889</c:v>
                </c:pt>
                <c:pt idx="1012">
                  <c:v>40220.992430555554</c:v>
                </c:pt>
                <c:pt idx="1013">
                  <c:v>40221.034097222226</c:v>
                </c:pt>
                <c:pt idx="1014">
                  <c:v>40221.07576388889</c:v>
                </c:pt>
                <c:pt idx="1015">
                  <c:v>40221.117430555554</c:v>
                </c:pt>
                <c:pt idx="1016">
                  <c:v>40221.159097222226</c:v>
                </c:pt>
                <c:pt idx="1017">
                  <c:v>40221.20076388889</c:v>
                </c:pt>
                <c:pt idx="1018">
                  <c:v>40221.242430555554</c:v>
                </c:pt>
                <c:pt idx="1019">
                  <c:v>40221.284097222226</c:v>
                </c:pt>
                <c:pt idx="1020">
                  <c:v>40221.32576388889</c:v>
                </c:pt>
                <c:pt idx="1021">
                  <c:v>40221.367430555554</c:v>
                </c:pt>
                <c:pt idx="1022">
                  <c:v>40221.409097222226</c:v>
                </c:pt>
                <c:pt idx="1023">
                  <c:v>40221.45076388889</c:v>
                </c:pt>
                <c:pt idx="1024">
                  <c:v>40221.492430555554</c:v>
                </c:pt>
                <c:pt idx="1025">
                  <c:v>40221.534097222226</c:v>
                </c:pt>
                <c:pt idx="1026">
                  <c:v>40221.57576388889</c:v>
                </c:pt>
                <c:pt idx="1027">
                  <c:v>40221.617430555554</c:v>
                </c:pt>
                <c:pt idx="1028">
                  <c:v>40221.659097222226</c:v>
                </c:pt>
                <c:pt idx="1029">
                  <c:v>40221.70076388889</c:v>
                </c:pt>
                <c:pt idx="1030">
                  <c:v>40221.742430555554</c:v>
                </c:pt>
                <c:pt idx="1031">
                  <c:v>40221.784097222226</c:v>
                </c:pt>
                <c:pt idx="1032">
                  <c:v>40221.82576388889</c:v>
                </c:pt>
                <c:pt idx="1033">
                  <c:v>40221.867430555554</c:v>
                </c:pt>
                <c:pt idx="1034">
                  <c:v>40221.909097222226</c:v>
                </c:pt>
                <c:pt idx="1035">
                  <c:v>40221.95076388889</c:v>
                </c:pt>
                <c:pt idx="1036">
                  <c:v>40221.992430555554</c:v>
                </c:pt>
                <c:pt idx="1037">
                  <c:v>40222.034097222226</c:v>
                </c:pt>
                <c:pt idx="1038">
                  <c:v>40222.07576388889</c:v>
                </c:pt>
                <c:pt idx="1039">
                  <c:v>40222.117430555554</c:v>
                </c:pt>
                <c:pt idx="1040">
                  <c:v>40222.159097222226</c:v>
                </c:pt>
                <c:pt idx="1041">
                  <c:v>40222.20076388889</c:v>
                </c:pt>
                <c:pt idx="1042">
                  <c:v>40222.242430555554</c:v>
                </c:pt>
                <c:pt idx="1043">
                  <c:v>40222.284097222226</c:v>
                </c:pt>
                <c:pt idx="1044">
                  <c:v>40222.32576388889</c:v>
                </c:pt>
                <c:pt idx="1045">
                  <c:v>40222.367430555554</c:v>
                </c:pt>
                <c:pt idx="1046">
                  <c:v>40222.409097222226</c:v>
                </c:pt>
                <c:pt idx="1047">
                  <c:v>40222.45076388889</c:v>
                </c:pt>
                <c:pt idx="1048">
                  <c:v>40222.492430555554</c:v>
                </c:pt>
                <c:pt idx="1049">
                  <c:v>40222.534097222226</c:v>
                </c:pt>
                <c:pt idx="1050">
                  <c:v>40222.57576388889</c:v>
                </c:pt>
                <c:pt idx="1051">
                  <c:v>40222.617430555554</c:v>
                </c:pt>
                <c:pt idx="1052">
                  <c:v>40222.659097222226</c:v>
                </c:pt>
                <c:pt idx="1053">
                  <c:v>40222.70076388889</c:v>
                </c:pt>
                <c:pt idx="1054">
                  <c:v>40222.742430555554</c:v>
                </c:pt>
                <c:pt idx="1055">
                  <c:v>40222.784097222226</c:v>
                </c:pt>
                <c:pt idx="1056">
                  <c:v>40222.82576388889</c:v>
                </c:pt>
                <c:pt idx="1057">
                  <c:v>40222.867430555554</c:v>
                </c:pt>
                <c:pt idx="1058">
                  <c:v>40222.909097222226</c:v>
                </c:pt>
                <c:pt idx="1059">
                  <c:v>40222.95076388889</c:v>
                </c:pt>
                <c:pt idx="1060">
                  <c:v>40222.992430555554</c:v>
                </c:pt>
                <c:pt idx="1061">
                  <c:v>40223.034097222226</c:v>
                </c:pt>
                <c:pt idx="1062">
                  <c:v>40223.07576388889</c:v>
                </c:pt>
                <c:pt idx="1063">
                  <c:v>40223.117430555554</c:v>
                </c:pt>
                <c:pt idx="1064">
                  <c:v>40223.159097222226</c:v>
                </c:pt>
                <c:pt idx="1065">
                  <c:v>40223.20076388889</c:v>
                </c:pt>
                <c:pt idx="1066">
                  <c:v>40223.242430555554</c:v>
                </c:pt>
                <c:pt idx="1067">
                  <c:v>40223.284097222226</c:v>
                </c:pt>
                <c:pt idx="1068">
                  <c:v>40223.32576388889</c:v>
                </c:pt>
                <c:pt idx="1069">
                  <c:v>40223.367430555554</c:v>
                </c:pt>
                <c:pt idx="1070">
                  <c:v>40223.409097222226</c:v>
                </c:pt>
                <c:pt idx="1071">
                  <c:v>40223.45076388889</c:v>
                </c:pt>
                <c:pt idx="1072">
                  <c:v>40223.492430555554</c:v>
                </c:pt>
                <c:pt idx="1073">
                  <c:v>40223.534097222226</c:v>
                </c:pt>
                <c:pt idx="1074">
                  <c:v>40223.57576388889</c:v>
                </c:pt>
                <c:pt idx="1075">
                  <c:v>40223.617430555554</c:v>
                </c:pt>
                <c:pt idx="1076">
                  <c:v>40223.659097222226</c:v>
                </c:pt>
                <c:pt idx="1077">
                  <c:v>40223.70076388889</c:v>
                </c:pt>
                <c:pt idx="1078">
                  <c:v>40223.742430555554</c:v>
                </c:pt>
                <c:pt idx="1079">
                  <c:v>40223.784097222226</c:v>
                </c:pt>
                <c:pt idx="1080">
                  <c:v>40223.82576388889</c:v>
                </c:pt>
                <c:pt idx="1081">
                  <c:v>40223.867430555554</c:v>
                </c:pt>
                <c:pt idx="1082">
                  <c:v>40223.909097222226</c:v>
                </c:pt>
                <c:pt idx="1083">
                  <c:v>40223.95076388889</c:v>
                </c:pt>
                <c:pt idx="1084">
                  <c:v>40223.992430555554</c:v>
                </c:pt>
                <c:pt idx="1085">
                  <c:v>40224.034097222226</c:v>
                </c:pt>
                <c:pt idx="1086">
                  <c:v>40224.07576388889</c:v>
                </c:pt>
                <c:pt idx="1087">
                  <c:v>40224.117430555554</c:v>
                </c:pt>
                <c:pt idx="1088">
                  <c:v>40224.159097222226</c:v>
                </c:pt>
                <c:pt idx="1089">
                  <c:v>40224.20076388889</c:v>
                </c:pt>
                <c:pt idx="1090">
                  <c:v>40224.242430555554</c:v>
                </c:pt>
                <c:pt idx="1091">
                  <c:v>40224.284097222226</c:v>
                </c:pt>
                <c:pt idx="1092">
                  <c:v>40224.32576388889</c:v>
                </c:pt>
                <c:pt idx="1093">
                  <c:v>40224.367430555554</c:v>
                </c:pt>
                <c:pt idx="1094">
                  <c:v>40224.409097222226</c:v>
                </c:pt>
                <c:pt idx="1095">
                  <c:v>40224.45076388889</c:v>
                </c:pt>
                <c:pt idx="1096">
                  <c:v>40224.492430555554</c:v>
                </c:pt>
                <c:pt idx="1097">
                  <c:v>40224.534097222226</c:v>
                </c:pt>
                <c:pt idx="1098">
                  <c:v>40224.57576388889</c:v>
                </c:pt>
                <c:pt idx="1099">
                  <c:v>40224.617430555554</c:v>
                </c:pt>
                <c:pt idx="1100">
                  <c:v>40224.659097222226</c:v>
                </c:pt>
                <c:pt idx="1101">
                  <c:v>40224.70076388889</c:v>
                </c:pt>
                <c:pt idx="1102">
                  <c:v>40224.742430555554</c:v>
                </c:pt>
                <c:pt idx="1103">
                  <c:v>40224.784097222226</c:v>
                </c:pt>
                <c:pt idx="1104">
                  <c:v>40224.82576388889</c:v>
                </c:pt>
                <c:pt idx="1105">
                  <c:v>40224.867430555554</c:v>
                </c:pt>
                <c:pt idx="1106">
                  <c:v>40224.909097222226</c:v>
                </c:pt>
                <c:pt idx="1107">
                  <c:v>40224.95076388889</c:v>
                </c:pt>
                <c:pt idx="1108">
                  <c:v>40224.992430555554</c:v>
                </c:pt>
                <c:pt idx="1109">
                  <c:v>40225.034097222226</c:v>
                </c:pt>
                <c:pt idx="1110">
                  <c:v>40225.07576388889</c:v>
                </c:pt>
                <c:pt idx="1111">
                  <c:v>40225.117430555554</c:v>
                </c:pt>
                <c:pt idx="1112">
                  <c:v>40225.159097222226</c:v>
                </c:pt>
                <c:pt idx="1113">
                  <c:v>40225.20076388889</c:v>
                </c:pt>
                <c:pt idx="1114">
                  <c:v>40225.242430555554</c:v>
                </c:pt>
                <c:pt idx="1115">
                  <c:v>40225.284097222226</c:v>
                </c:pt>
                <c:pt idx="1116">
                  <c:v>40225.32576388889</c:v>
                </c:pt>
                <c:pt idx="1117">
                  <c:v>40225.367430555554</c:v>
                </c:pt>
                <c:pt idx="1118">
                  <c:v>40225.409097222226</c:v>
                </c:pt>
                <c:pt idx="1119">
                  <c:v>40225.45076388889</c:v>
                </c:pt>
                <c:pt idx="1120">
                  <c:v>40225.492430555554</c:v>
                </c:pt>
                <c:pt idx="1121">
                  <c:v>40225.534097222226</c:v>
                </c:pt>
                <c:pt idx="1122">
                  <c:v>40225.57576388889</c:v>
                </c:pt>
                <c:pt idx="1123">
                  <c:v>40225.617430555554</c:v>
                </c:pt>
                <c:pt idx="1124">
                  <c:v>40225.659097222226</c:v>
                </c:pt>
                <c:pt idx="1125">
                  <c:v>40225.70076388889</c:v>
                </c:pt>
                <c:pt idx="1126">
                  <c:v>40225.742430555554</c:v>
                </c:pt>
                <c:pt idx="1127">
                  <c:v>40225.784097222226</c:v>
                </c:pt>
                <c:pt idx="1128">
                  <c:v>40225.82576388889</c:v>
                </c:pt>
                <c:pt idx="1129">
                  <c:v>40225.867430555554</c:v>
                </c:pt>
                <c:pt idx="1130">
                  <c:v>40225.909097222226</c:v>
                </c:pt>
                <c:pt idx="1131">
                  <c:v>40225.95076388889</c:v>
                </c:pt>
                <c:pt idx="1132">
                  <c:v>40225.992430555554</c:v>
                </c:pt>
                <c:pt idx="1133">
                  <c:v>40226.034097222226</c:v>
                </c:pt>
                <c:pt idx="1134">
                  <c:v>40226.07576388889</c:v>
                </c:pt>
                <c:pt idx="1135">
                  <c:v>40226.117430555554</c:v>
                </c:pt>
                <c:pt idx="1136">
                  <c:v>40226.159097222226</c:v>
                </c:pt>
                <c:pt idx="1137">
                  <c:v>40226.20076388889</c:v>
                </c:pt>
                <c:pt idx="1138">
                  <c:v>40226.242430555554</c:v>
                </c:pt>
                <c:pt idx="1139">
                  <c:v>40226.284097222226</c:v>
                </c:pt>
                <c:pt idx="1140">
                  <c:v>40226.32576388889</c:v>
                </c:pt>
                <c:pt idx="1141">
                  <c:v>40226.367430555554</c:v>
                </c:pt>
                <c:pt idx="1142" formatCode="m/d/yyyy">
                  <c:v>40226</c:v>
                </c:pt>
                <c:pt idx="1143">
                  <c:v>40226.373333333337</c:v>
                </c:pt>
                <c:pt idx="1144">
                  <c:v>40226.415000000001</c:v>
                </c:pt>
                <c:pt idx="1145">
                  <c:v>40226.456666666665</c:v>
                </c:pt>
                <c:pt idx="1146">
                  <c:v>40226.498333333337</c:v>
                </c:pt>
                <c:pt idx="1147">
                  <c:v>40226.54</c:v>
                </c:pt>
                <c:pt idx="1148">
                  <c:v>40226.581666666665</c:v>
                </c:pt>
                <c:pt idx="1149">
                  <c:v>40226.623333333337</c:v>
                </c:pt>
                <c:pt idx="1150">
                  <c:v>40226.665000000001</c:v>
                </c:pt>
                <c:pt idx="1151">
                  <c:v>40226.706666666665</c:v>
                </c:pt>
                <c:pt idx="1152">
                  <c:v>40226.748333333337</c:v>
                </c:pt>
                <c:pt idx="1153">
                  <c:v>40226.79</c:v>
                </c:pt>
                <c:pt idx="1154">
                  <c:v>40226.831666666665</c:v>
                </c:pt>
                <c:pt idx="1155">
                  <c:v>40226.873333333337</c:v>
                </c:pt>
                <c:pt idx="1156">
                  <c:v>40226.915000000001</c:v>
                </c:pt>
                <c:pt idx="1157">
                  <c:v>40226.956666666665</c:v>
                </c:pt>
                <c:pt idx="1158">
                  <c:v>40226.998333333337</c:v>
                </c:pt>
                <c:pt idx="1159">
                  <c:v>40227.040000000001</c:v>
                </c:pt>
                <c:pt idx="1160">
                  <c:v>40227.081666666665</c:v>
                </c:pt>
                <c:pt idx="1161">
                  <c:v>40227.123333333337</c:v>
                </c:pt>
                <c:pt idx="1162">
                  <c:v>40227.165000000001</c:v>
                </c:pt>
                <c:pt idx="1163">
                  <c:v>40227.206666666665</c:v>
                </c:pt>
                <c:pt idx="1164">
                  <c:v>40227.248333333337</c:v>
                </c:pt>
                <c:pt idx="1165">
                  <c:v>40227.29</c:v>
                </c:pt>
                <c:pt idx="1166">
                  <c:v>40227.331666666665</c:v>
                </c:pt>
                <c:pt idx="1167">
                  <c:v>40227.373333333337</c:v>
                </c:pt>
                <c:pt idx="1168">
                  <c:v>40227.415000000001</c:v>
                </c:pt>
                <c:pt idx="1169">
                  <c:v>40227.456666666665</c:v>
                </c:pt>
                <c:pt idx="1170">
                  <c:v>40227.498333333337</c:v>
                </c:pt>
                <c:pt idx="1171">
                  <c:v>40227.54</c:v>
                </c:pt>
                <c:pt idx="1172">
                  <c:v>40227.581666666665</c:v>
                </c:pt>
                <c:pt idx="1173">
                  <c:v>40227.623333333337</c:v>
                </c:pt>
                <c:pt idx="1174">
                  <c:v>40227.665000000001</c:v>
                </c:pt>
                <c:pt idx="1175">
                  <c:v>40227.706666666665</c:v>
                </c:pt>
                <c:pt idx="1176">
                  <c:v>40227.748333333337</c:v>
                </c:pt>
                <c:pt idx="1177">
                  <c:v>40227.79</c:v>
                </c:pt>
                <c:pt idx="1178">
                  <c:v>40227.831666666665</c:v>
                </c:pt>
                <c:pt idx="1179">
                  <c:v>40227.873333333337</c:v>
                </c:pt>
                <c:pt idx="1180">
                  <c:v>40227.915000000001</c:v>
                </c:pt>
                <c:pt idx="1181">
                  <c:v>40227.956666666665</c:v>
                </c:pt>
                <c:pt idx="1182">
                  <c:v>40227.998333333337</c:v>
                </c:pt>
                <c:pt idx="1183">
                  <c:v>40228.04</c:v>
                </c:pt>
                <c:pt idx="1184">
                  <c:v>40228.081666666665</c:v>
                </c:pt>
                <c:pt idx="1185">
                  <c:v>40228.123333333337</c:v>
                </c:pt>
                <c:pt idx="1186">
                  <c:v>40228.165000000001</c:v>
                </c:pt>
                <c:pt idx="1187">
                  <c:v>40228.206666666665</c:v>
                </c:pt>
                <c:pt idx="1188">
                  <c:v>40228.248333333337</c:v>
                </c:pt>
                <c:pt idx="1189">
                  <c:v>40228.29</c:v>
                </c:pt>
                <c:pt idx="1190">
                  <c:v>40228.331666666665</c:v>
                </c:pt>
                <c:pt idx="1191">
                  <c:v>40228.373333333337</c:v>
                </c:pt>
                <c:pt idx="1192">
                  <c:v>40228.415000000001</c:v>
                </c:pt>
                <c:pt idx="1193">
                  <c:v>40228.456666666665</c:v>
                </c:pt>
                <c:pt idx="1194">
                  <c:v>40228.498333333337</c:v>
                </c:pt>
                <c:pt idx="1195">
                  <c:v>40228.54</c:v>
                </c:pt>
                <c:pt idx="1196">
                  <c:v>40228.581666666665</c:v>
                </c:pt>
                <c:pt idx="1197">
                  <c:v>40228.623333333337</c:v>
                </c:pt>
                <c:pt idx="1198">
                  <c:v>40228.665000000001</c:v>
                </c:pt>
                <c:pt idx="1199">
                  <c:v>40228.706666666665</c:v>
                </c:pt>
                <c:pt idx="1200">
                  <c:v>40228.748333333337</c:v>
                </c:pt>
                <c:pt idx="1201">
                  <c:v>40228.79</c:v>
                </c:pt>
                <c:pt idx="1202">
                  <c:v>40228.831666666665</c:v>
                </c:pt>
                <c:pt idx="1203">
                  <c:v>40228.873333333337</c:v>
                </c:pt>
                <c:pt idx="1204">
                  <c:v>40228.915000000001</c:v>
                </c:pt>
                <c:pt idx="1205">
                  <c:v>40228.956666666665</c:v>
                </c:pt>
                <c:pt idx="1206">
                  <c:v>40228.998333333337</c:v>
                </c:pt>
                <c:pt idx="1207">
                  <c:v>40229.040000000001</c:v>
                </c:pt>
                <c:pt idx="1208">
                  <c:v>40229.081666666665</c:v>
                </c:pt>
                <c:pt idx="1209">
                  <c:v>40229.123333333337</c:v>
                </c:pt>
                <c:pt idx="1210">
                  <c:v>40229.165000000001</c:v>
                </c:pt>
                <c:pt idx="1211">
                  <c:v>40229.206666666665</c:v>
                </c:pt>
                <c:pt idx="1212">
                  <c:v>40229.248333333337</c:v>
                </c:pt>
                <c:pt idx="1213">
                  <c:v>40229.29</c:v>
                </c:pt>
                <c:pt idx="1214">
                  <c:v>40229.331666666665</c:v>
                </c:pt>
                <c:pt idx="1215">
                  <c:v>40229.373333333337</c:v>
                </c:pt>
                <c:pt idx="1216">
                  <c:v>40229.415000000001</c:v>
                </c:pt>
                <c:pt idx="1217">
                  <c:v>40229.456666666665</c:v>
                </c:pt>
                <c:pt idx="1218">
                  <c:v>40229.498333333337</c:v>
                </c:pt>
                <c:pt idx="1219">
                  <c:v>40229.54</c:v>
                </c:pt>
                <c:pt idx="1220">
                  <c:v>40229.581666666665</c:v>
                </c:pt>
                <c:pt idx="1221">
                  <c:v>40229.623333333337</c:v>
                </c:pt>
                <c:pt idx="1222">
                  <c:v>40229.665000000001</c:v>
                </c:pt>
                <c:pt idx="1223">
                  <c:v>40229.706666666665</c:v>
                </c:pt>
                <c:pt idx="1224">
                  <c:v>40229.748333333337</c:v>
                </c:pt>
                <c:pt idx="1225">
                  <c:v>40229.79</c:v>
                </c:pt>
                <c:pt idx="1226">
                  <c:v>40229.831666666665</c:v>
                </c:pt>
                <c:pt idx="1227">
                  <c:v>40229.873333333337</c:v>
                </c:pt>
                <c:pt idx="1228">
                  <c:v>40229.915000000001</c:v>
                </c:pt>
                <c:pt idx="1229">
                  <c:v>40229.956666666665</c:v>
                </c:pt>
                <c:pt idx="1230">
                  <c:v>40229.998333333337</c:v>
                </c:pt>
                <c:pt idx="1231">
                  <c:v>40230.04</c:v>
                </c:pt>
                <c:pt idx="1232">
                  <c:v>40230.081666666665</c:v>
                </c:pt>
                <c:pt idx="1233">
                  <c:v>40230.123333333337</c:v>
                </c:pt>
                <c:pt idx="1234">
                  <c:v>40230.165000000001</c:v>
                </c:pt>
                <c:pt idx="1235">
                  <c:v>40230.206666666665</c:v>
                </c:pt>
                <c:pt idx="1236">
                  <c:v>40230.248333333337</c:v>
                </c:pt>
                <c:pt idx="1237">
                  <c:v>40230.29</c:v>
                </c:pt>
                <c:pt idx="1238">
                  <c:v>40230.331666666665</c:v>
                </c:pt>
                <c:pt idx="1239">
                  <c:v>40230.373333333337</c:v>
                </c:pt>
                <c:pt idx="1240">
                  <c:v>40230.415000000001</c:v>
                </c:pt>
                <c:pt idx="1241">
                  <c:v>40230.456666666665</c:v>
                </c:pt>
                <c:pt idx="1242">
                  <c:v>40230.498333333337</c:v>
                </c:pt>
                <c:pt idx="1243">
                  <c:v>40230.54</c:v>
                </c:pt>
                <c:pt idx="1244">
                  <c:v>40230.581666666665</c:v>
                </c:pt>
                <c:pt idx="1245">
                  <c:v>40230.623333333337</c:v>
                </c:pt>
                <c:pt idx="1246">
                  <c:v>40230.665000000001</c:v>
                </c:pt>
                <c:pt idx="1247">
                  <c:v>40230.706666666665</c:v>
                </c:pt>
                <c:pt idx="1248">
                  <c:v>40230.748333333337</c:v>
                </c:pt>
                <c:pt idx="1249">
                  <c:v>40230.79</c:v>
                </c:pt>
                <c:pt idx="1250">
                  <c:v>40230.831666666665</c:v>
                </c:pt>
                <c:pt idx="1251">
                  <c:v>40230.873333333337</c:v>
                </c:pt>
                <c:pt idx="1252">
                  <c:v>40230.915000000001</c:v>
                </c:pt>
                <c:pt idx="1253">
                  <c:v>40230.956666666665</c:v>
                </c:pt>
                <c:pt idx="1254">
                  <c:v>40230.998333333337</c:v>
                </c:pt>
                <c:pt idx="1255">
                  <c:v>40231.040000000001</c:v>
                </c:pt>
                <c:pt idx="1256">
                  <c:v>40231.081666666665</c:v>
                </c:pt>
                <c:pt idx="1257">
                  <c:v>40231.123333333337</c:v>
                </c:pt>
                <c:pt idx="1258">
                  <c:v>40231.165000000001</c:v>
                </c:pt>
                <c:pt idx="1259">
                  <c:v>40231.206666666665</c:v>
                </c:pt>
                <c:pt idx="1260">
                  <c:v>40231.248333333337</c:v>
                </c:pt>
                <c:pt idx="1261">
                  <c:v>40231.29</c:v>
                </c:pt>
                <c:pt idx="1262">
                  <c:v>40231.331666666665</c:v>
                </c:pt>
                <c:pt idx="1263">
                  <c:v>40231.373333333337</c:v>
                </c:pt>
                <c:pt idx="1264">
                  <c:v>40231.415000000001</c:v>
                </c:pt>
                <c:pt idx="1265">
                  <c:v>40231.456666666665</c:v>
                </c:pt>
                <c:pt idx="1266">
                  <c:v>40231.498333333337</c:v>
                </c:pt>
                <c:pt idx="1267">
                  <c:v>40231.54</c:v>
                </c:pt>
                <c:pt idx="1268">
                  <c:v>40231.581666666665</c:v>
                </c:pt>
                <c:pt idx="1269">
                  <c:v>40231.623333333337</c:v>
                </c:pt>
                <c:pt idx="1270">
                  <c:v>40231.665000000001</c:v>
                </c:pt>
                <c:pt idx="1271">
                  <c:v>40231.706666666665</c:v>
                </c:pt>
                <c:pt idx="1272">
                  <c:v>40231.748333333337</c:v>
                </c:pt>
                <c:pt idx="1273">
                  <c:v>40231.79</c:v>
                </c:pt>
                <c:pt idx="1274">
                  <c:v>40231.831666666665</c:v>
                </c:pt>
                <c:pt idx="1275">
                  <c:v>40231.873333333337</c:v>
                </c:pt>
                <c:pt idx="1276">
                  <c:v>40231.915000000001</c:v>
                </c:pt>
                <c:pt idx="1277">
                  <c:v>40231.956666666665</c:v>
                </c:pt>
                <c:pt idx="1278">
                  <c:v>40231.998333333337</c:v>
                </c:pt>
                <c:pt idx="1279">
                  <c:v>40232.04</c:v>
                </c:pt>
                <c:pt idx="1280">
                  <c:v>40232.081666666665</c:v>
                </c:pt>
                <c:pt idx="1281">
                  <c:v>40232.123333333337</c:v>
                </c:pt>
                <c:pt idx="1282">
                  <c:v>40232.165000000001</c:v>
                </c:pt>
                <c:pt idx="1283">
                  <c:v>40232.206666666665</c:v>
                </c:pt>
                <c:pt idx="1284">
                  <c:v>40232.248333333337</c:v>
                </c:pt>
                <c:pt idx="1285">
                  <c:v>40232.29</c:v>
                </c:pt>
                <c:pt idx="1286">
                  <c:v>40232.331666666665</c:v>
                </c:pt>
                <c:pt idx="1287">
                  <c:v>40232.373333333337</c:v>
                </c:pt>
                <c:pt idx="1288">
                  <c:v>40232.415000000001</c:v>
                </c:pt>
                <c:pt idx="1289">
                  <c:v>40232.456666666665</c:v>
                </c:pt>
                <c:pt idx="1290">
                  <c:v>40232.498333333337</c:v>
                </c:pt>
                <c:pt idx="1291">
                  <c:v>40232.54</c:v>
                </c:pt>
                <c:pt idx="1292">
                  <c:v>40232.581666666665</c:v>
                </c:pt>
                <c:pt idx="1293">
                  <c:v>40232.623333333337</c:v>
                </c:pt>
                <c:pt idx="1294">
                  <c:v>40232.665000000001</c:v>
                </c:pt>
                <c:pt idx="1295">
                  <c:v>40232.706666666665</c:v>
                </c:pt>
                <c:pt idx="1296">
                  <c:v>40232.748333333337</c:v>
                </c:pt>
                <c:pt idx="1297">
                  <c:v>40232.79</c:v>
                </c:pt>
                <c:pt idx="1298">
                  <c:v>40232.831666666665</c:v>
                </c:pt>
                <c:pt idx="1299">
                  <c:v>40232.873333333337</c:v>
                </c:pt>
                <c:pt idx="1300">
                  <c:v>40232.915000000001</c:v>
                </c:pt>
                <c:pt idx="1301">
                  <c:v>40232.956666666665</c:v>
                </c:pt>
                <c:pt idx="1302">
                  <c:v>40232.998333333337</c:v>
                </c:pt>
                <c:pt idx="1303">
                  <c:v>40233.040000000001</c:v>
                </c:pt>
                <c:pt idx="1304">
                  <c:v>40233.081666666665</c:v>
                </c:pt>
                <c:pt idx="1305">
                  <c:v>40233.123333333337</c:v>
                </c:pt>
                <c:pt idx="1306">
                  <c:v>40233.165000000001</c:v>
                </c:pt>
                <c:pt idx="1307">
                  <c:v>40233.206666666665</c:v>
                </c:pt>
                <c:pt idx="1308">
                  <c:v>40233.248333333337</c:v>
                </c:pt>
                <c:pt idx="1309">
                  <c:v>40233.29</c:v>
                </c:pt>
                <c:pt idx="1310">
                  <c:v>40233.331666666665</c:v>
                </c:pt>
                <c:pt idx="1311">
                  <c:v>40233.373333333337</c:v>
                </c:pt>
                <c:pt idx="1312">
                  <c:v>40233.415000000001</c:v>
                </c:pt>
                <c:pt idx="1313">
                  <c:v>40233.456666666665</c:v>
                </c:pt>
                <c:pt idx="1314">
                  <c:v>40233.498333333337</c:v>
                </c:pt>
                <c:pt idx="1315">
                  <c:v>40233.54</c:v>
                </c:pt>
                <c:pt idx="1316">
                  <c:v>40233.581666666665</c:v>
                </c:pt>
                <c:pt idx="1317">
                  <c:v>40233.623333333337</c:v>
                </c:pt>
                <c:pt idx="1318">
                  <c:v>40233.665000000001</c:v>
                </c:pt>
                <c:pt idx="1319">
                  <c:v>40233.706666666665</c:v>
                </c:pt>
                <c:pt idx="1320">
                  <c:v>40233.748333333337</c:v>
                </c:pt>
                <c:pt idx="1321">
                  <c:v>40233.79</c:v>
                </c:pt>
                <c:pt idx="1322">
                  <c:v>40233.831666666665</c:v>
                </c:pt>
                <c:pt idx="1323">
                  <c:v>40233.873333333337</c:v>
                </c:pt>
                <c:pt idx="1324">
                  <c:v>40233.915000000001</c:v>
                </c:pt>
                <c:pt idx="1325">
                  <c:v>40233.956666666665</c:v>
                </c:pt>
                <c:pt idx="1326">
                  <c:v>40233.998333333337</c:v>
                </c:pt>
                <c:pt idx="1327">
                  <c:v>40234.04</c:v>
                </c:pt>
                <c:pt idx="1328">
                  <c:v>40234.081666666665</c:v>
                </c:pt>
                <c:pt idx="1329">
                  <c:v>40234.123333333337</c:v>
                </c:pt>
                <c:pt idx="1330">
                  <c:v>40234.165000000001</c:v>
                </c:pt>
                <c:pt idx="1331">
                  <c:v>40234.206666666665</c:v>
                </c:pt>
                <c:pt idx="1332">
                  <c:v>40234.248333333337</c:v>
                </c:pt>
                <c:pt idx="1333">
                  <c:v>40234.29</c:v>
                </c:pt>
                <c:pt idx="1334">
                  <c:v>40234.331666666665</c:v>
                </c:pt>
                <c:pt idx="1335">
                  <c:v>40234.373333333337</c:v>
                </c:pt>
                <c:pt idx="1336">
                  <c:v>40234.415000000001</c:v>
                </c:pt>
                <c:pt idx="1337">
                  <c:v>40234.456666666665</c:v>
                </c:pt>
                <c:pt idx="1338">
                  <c:v>40234.498333333337</c:v>
                </c:pt>
                <c:pt idx="1339">
                  <c:v>40234.54</c:v>
                </c:pt>
                <c:pt idx="1340">
                  <c:v>40234.581666666665</c:v>
                </c:pt>
                <c:pt idx="1341">
                  <c:v>40234.623333333337</c:v>
                </c:pt>
                <c:pt idx="1342">
                  <c:v>40234.665000000001</c:v>
                </c:pt>
                <c:pt idx="1343">
                  <c:v>40234.706666666665</c:v>
                </c:pt>
                <c:pt idx="1344">
                  <c:v>40234.748333333337</c:v>
                </c:pt>
                <c:pt idx="1345">
                  <c:v>40234.79</c:v>
                </c:pt>
                <c:pt idx="1346">
                  <c:v>40234.831666666665</c:v>
                </c:pt>
                <c:pt idx="1347">
                  <c:v>40234.873333333337</c:v>
                </c:pt>
                <c:pt idx="1348">
                  <c:v>40234.915000000001</c:v>
                </c:pt>
                <c:pt idx="1349">
                  <c:v>40234.956666666665</c:v>
                </c:pt>
                <c:pt idx="1350">
                  <c:v>40234.998333333337</c:v>
                </c:pt>
                <c:pt idx="1351">
                  <c:v>40235.040000000001</c:v>
                </c:pt>
                <c:pt idx="1352">
                  <c:v>40235.081666666665</c:v>
                </c:pt>
                <c:pt idx="1353">
                  <c:v>40235.123333333337</c:v>
                </c:pt>
                <c:pt idx="1354">
                  <c:v>40235.165000000001</c:v>
                </c:pt>
                <c:pt idx="1355">
                  <c:v>40235.206666666665</c:v>
                </c:pt>
                <c:pt idx="1356">
                  <c:v>40235.248333333337</c:v>
                </c:pt>
                <c:pt idx="1357">
                  <c:v>40235.29</c:v>
                </c:pt>
                <c:pt idx="1358">
                  <c:v>40235.331666666665</c:v>
                </c:pt>
                <c:pt idx="1359">
                  <c:v>40235.373333333337</c:v>
                </c:pt>
                <c:pt idx="1360">
                  <c:v>40235.415000000001</c:v>
                </c:pt>
                <c:pt idx="1361">
                  <c:v>40235.456666666665</c:v>
                </c:pt>
                <c:pt idx="1362">
                  <c:v>40235.498333333337</c:v>
                </c:pt>
                <c:pt idx="1363">
                  <c:v>40235.54</c:v>
                </c:pt>
                <c:pt idx="1364">
                  <c:v>40235.581666666665</c:v>
                </c:pt>
                <c:pt idx="1365">
                  <c:v>40235.623333333337</c:v>
                </c:pt>
                <c:pt idx="1366">
                  <c:v>40235.665000000001</c:v>
                </c:pt>
                <c:pt idx="1367">
                  <c:v>40235.706666666665</c:v>
                </c:pt>
                <c:pt idx="1368">
                  <c:v>40235.748333333337</c:v>
                </c:pt>
                <c:pt idx="1369">
                  <c:v>40235.79</c:v>
                </c:pt>
                <c:pt idx="1370">
                  <c:v>40235.831666666665</c:v>
                </c:pt>
                <c:pt idx="1371">
                  <c:v>40235.873333333337</c:v>
                </c:pt>
                <c:pt idx="1372">
                  <c:v>40235.915000000001</c:v>
                </c:pt>
                <c:pt idx="1373">
                  <c:v>40235.956666666665</c:v>
                </c:pt>
                <c:pt idx="1374">
                  <c:v>40235.998333333337</c:v>
                </c:pt>
                <c:pt idx="1375">
                  <c:v>40236.04</c:v>
                </c:pt>
                <c:pt idx="1376">
                  <c:v>40236.081666666665</c:v>
                </c:pt>
                <c:pt idx="1377">
                  <c:v>40236.123333333337</c:v>
                </c:pt>
                <c:pt idx="1378">
                  <c:v>40236.165000000001</c:v>
                </c:pt>
                <c:pt idx="1379">
                  <c:v>40236.206666666665</c:v>
                </c:pt>
                <c:pt idx="1380">
                  <c:v>40236.248333333337</c:v>
                </c:pt>
                <c:pt idx="1381">
                  <c:v>40236.29</c:v>
                </c:pt>
                <c:pt idx="1382">
                  <c:v>40236.331666666665</c:v>
                </c:pt>
                <c:pt idx="1383">
                  <c:v>40236.373333333337</c:v>
                </c:pt>
                <c:pt idx="1384">
                  <c:v>40236.415000000001</c:v>
                </c:pt>
                <c:pt idx="1385">
                  <c:v>40236.456666666665</c:v>
                </c:pt>
                <c:pt idx="1386">
                  <c:v>40236.498333333337</c:v>
                </c:pt>
                <c:pt idx="1387">
                  <c:v>40236.54</c:v>
                </c:pt>
                <c:pt idx="1388">
                  <c:v>40236.581666666665</c:v>
                </c:pt>
                <c:pt idx="1389">
                  <c:v>40236.623333333337</c:v>
                </c:pt>
                <c:pt idx="1390">
                  <c:v>40236.665000000001</c:v>
                </c:pt>
                <c:pt idx="1391">
                  <c:v>40236.706666666665</c:v>
                </c:pt>
                <c:pt idx="1392">
                  <c:v>40236.748333333337</c:v>
                </c:pt>
                <c:pt idx="1393">
                  <c:v>40236.79</c:v>
                </c:pt>
                <c:pt idx="1394">
                  <c:v>40236.831666666665</c:v>
                </c:pt>
                <c:pt idx="1395">
                  <c:v>40236.873333333337</c:v>
                </c:pt>
                <c:pt idx="1396">
                  <c:v>40236.915000000001</c:v>
                </c:pt>
                <c:pt idx="1397">
                  <c:v>40236.956666666665</c:v>
                </c:pt>
                <c:pt idx="1398">
                  <c:v>40236.998333333337</c:v>
                </c:pt>
                <c:pt idx="1399">
                  <c:v>40237.040000000001</c:v>
                </c:pt>
                <c:pt idx="1400">
                  <c:v>40237.081666666665</c:v>
                </c:pt>
                <c:pt idx="1401">
                  <c:v>40237.123333333337</c:v>
                </c:pt>
                <c:pt idx="1402">
                  <c:v>40237.165000000001</c:v>
                </c:pt>
                <c:pt idx="1403">
                  <c:v>40237.206666666665</c:v>
                </c:pt>
                <c:pt idx="1404">
                  <c:v>40237.248333333337</c:v>
                </c:pt>
                <c:pt idx="1405">
                  <c:v>40237.29</c:v>
                </c:pt>
                <c:pt idx="1406">
                  <c:v>40237.331666666665</c:v>
                </c:pt>
                <c:pt idx="1407">
                  <c:v>40237.373333333337</c:v>
                </c:pt>
                <c:pt idx="1408">
                  <c:v>40237.415000000001</c:v>
                </c:pt>
                <c:pt idx="1409">
                  <c:v>40237.456666666665</c:v>
                </c:pt>
                <c:pt idx="1410">
                  <c:v>40237.498333333337</c:v>
                </c:pt>
                <c:pt idx="1411">
                  <c:v>40237.54</c:v>
                </c:pt>
                <c:pt idx="1412">
                  <c:v>40237.581666666665</c:v>
                </c:pt>
                <c:pt idx="1413">
                  <c:v>40237.623333333337</c:v>
                </c:pt>
                <c:pt idx="1414">
                  <c:v>40237.665000000001</c:v>
                </c:pt>
                <c:pt idx="1415">
                  <c:v>40237.706666666665</c:v>
                </c:pt>
                <c:pt idx="1416">
                  <c:v>40237.748333333337</c:v>
                </c:pt>
                <c:pt idx="1417">
                  <c:v>40237.79</c:v>
                </c:pt>
                <c:pt idx="1418">
                  <c:v>40237.831666666665</c:v>
                </c:pt>
                <c:pt idx="1419">
                  <c:v>40237.873333333337</c:v>
                </c:pt>
                <c:pt idx="1420">
                  <c:v>40237.915000000001</c:v>
                </c:pt>
                <c:pt idx="1421">
                  <c:v>40237.956666666665</c:v>
                </c:pt>
                <c:pt idx="1422">
                  <c:v>40237.998333333337</c:v>
                </c:pt>
                <c:pt idx="1423">
                  <c:v>40238.04</c:v>
                </c:pt>
                <c:pt idx="1424">
                  <c:v>40238.081666666665</c:v>
                </c:pt>
                <c:pt idx="1425">
                  <c:v>40238.123333333337</c:v>
                </c:pt>
                <c:pt idx="1426">
                  <c:v>40238.165000000001</c:v>
                </c:pt>
                <c:pt idx="1427">
                  <c:v>40238.206666666665</c:v>
                </c:pt>
                <c:pt idx="1428">
                  <c:v>40238.248333333337</c:v>
                </c:pt>
                <c:pt idx="1429">
                  <c:v>40238.29</c:v>
                </c:pt>
                <c:pt idx="1430">
                  <c:v>40238.331666666665</c:v>
                </c:pt>
                <c:pt idx="1431">
                  <c:v>40238.373333333337</c:v>
                </c:pt>
                <c:pt idx="1432">
                  <c:v>40238.415000000001</c:v>
                </c:pt>
                <c:pt idx="1433">
                  <c:v>40238.456666666665</c:v>
                </c:pt>
                <c:pt idx="1434">
                  <c:v>40238.498333333337</c:v>
                </c:pt>
                <c:pt idx="1435">
                  <c:v>40238.54</c:v>
                </c:pt>
                <c:pt idx="1436">
                  <c:v>40238.581666666665</c:v>
                </c:pt>
                <c:pt idx="1437">
                  <c:v>40238.623333333337</c:v>
                </c:pt>
                <c:pt idx="1438">
                  <c:v>40238.665000000001</c:v>
                </c:pt>
                <c:pt idx="1439">
                  <c:v>40238.706666666665</c:v>
                </c:pt>
                <c:pt idx="1440">
                  <c:v>40238.748333333337</c:v>
                </c:pt>
                <c:pt idx="1441">
                  <c:v>40238.79</c:v>
                </c:pt>
                <c:pt idx="1442">
                  <c:v>40238.831666666665</c:v>
                </c:pt>
                <c:pt idx="1443">
                  <c:v>40238.873333333337</c:v>
                </c:pt>
                <c:pt idx="1444">
                  <c:v>40238.915000000001</c:v>
                </c:pt>
                <c:pt idx="1445">
                  <c:v>40238.956666666665</c:v>
                </c:pt>
                <c:pt idx="1446">
                  <c:v>40238.998333333337</c:v>
                </c:pt>
                <c:pt idx="1447">
                  <c:v>40239.040000000001</c:v>
                </c:pt>
                <c:pt idx="1448">
                  <c:v>40239.081666666665</c:v>
                </c:pt>
                <c:pt idx="1449">
                  <c:v>40239.123333333337</c:v>
                </c:pt>
                <c:pt idx="1450">
                  <c:v>40239.165000000001</c:v>
                </c:pt>
                <c:pt idx="1451">
                  <c:v>40239.206666666665</c:v>
                </c:pt>
                <c:pt idx="1452">
                  <c:v>40239.248333333337</c:v>
                </c:pt>
                <c:pt idx="1453">
                  <c:v>40239.29</c:v>
                </c:pt>
                <c:pt idx="1454">
                  <c:v>40239.331666666665</c:v>
                </c:pt>
                <c:pt idx="1455">
                  <c:v>40239.373333333337</c:v>
                </c:pt>
                <c:pt idx="1456">
                  <c:v>40239.415000000001</c:v>
                </c:pt>
                <c:pt idx="1457">
                  <c:v>40239.456666666665</c:v>
                </c:pt>
                <c:pt idx="1458">
                  <c:v>40239.498333333337</c:v>
                </c:pt>
                <c:pt idx="1459">
                  <c:v>40239.54</c:v>
                </c:pt>
                <c:pt idx="1460">
                  <c:v>40239.581666666665</c:v>
                </c:pt>
                <c:pt idx="1461">
                  <c:v>40239.623333333337</c:v>
                </c:pt>
                <c:pt idx="1462">
                  <c:v>40239.665000000001</c:v>
                </c:pt>
                <c:pt idx="1463">
                  <c:v>40239.706666666665</c:v>
                </c:pt>
                <c:pt idx="1464">
                  <c:v>40239.748333333337</c:v>
                </c:pt>
                <c:pt idx="1465">
                  <c:v>40239.79</c:v>
                </c:pt>
                <c:pt idx="1466">
                  <c:v>40239.831666666665</c:v>
                </c:pt>
                <c:pt idx="1467">
                  <c:v>40239.873333333337</c:v>
                </c:pt>
                <c:pt idx="1468">
                  <c:v>40239.915000000001</c:v>
                </c:pt>
                <c:pt idx="1469">
                  <c:v>40239.956666666665</c:v>
                </c:pt>
                <c:pt idx="1470">
                  <c:v>40239.998333333337</c:v>
                </c:pt>
                <c:pt idx="1471">
                  <c:v>40240.04</c:v>
                </c:pt>
                <c:pt idx="1472">
                  <c:v>40240.081666666665</c:v>
                </c:pt>
                <c:pt idx="1473">
                  <c:v>40240.123333333337</c:v>
                </c:pt>
                <c:pt idx="1474">
                  <c:v>40240.165000000001</c:v>
                </c:pt>
                <c:pt idx="1475">
                  <c:v>40240.206666666665</c:v>
                </c:pt>
                <c:pt idx="1476">
                  <c:v>40240.248333333337</c:v>
                </c:pt>
                <c:pt idx="1477">
                  <c:v>40240.29</c:v>
                </c:pt>
                <c:pt idx="1478">
                  <c:v>40240.331666666665</c:v>
                </c:pt>
                <c:pt idx="1479">
                  <c:v>40240.373333333337</c:v>
                </c:pt>
                <c:pt idx="1480" formatCode="m/d/yyyy">
                  <c:v>40240</c:v>
                </c:pt>
                <c:pt idx="1481">
                  <c:v>40240.375671296293</c:v>
                </c:pt>
                <c:pt idx="1482">
                  <c:v>40240.417337962965</c:v>
                </c:pt>
                <c:pt idx="1483">
                  <c:v>40240.459004629629</c:v>
                </c:pt>
                <c:pt idx="1484">
                  <c:v>40240.500671296293</c:v>
                </c:pt>
                <c:pt idx="1485">
                  <c:v>40240.542337962965</c:v>
                </c:pt>
                <c:pt idx="1486">
                  <c:v>40240.584004629629</c:v>
                </c:pt>
                <c:pt idx="1487">
                  <c:v>40240.625671296293</c:v>
                </c:pt>
                <c:pt idx="1488">
                  <c:v>40240.667337962965</c:v>
                </c:pt>
                <c:pt idx="1489">
                  <c:v>40240.709004629629</c:v>
                </c:pt>
                <c:pt idx="1490">
                  <c:v>40240.750671296293</c:v>
                </c:pt>
                <c:pt idx="1491">
                  <c:v>40240.792337962965</c:v>
                </c:pt>
                <c:pt idx="1492">
                  <c:v>40240.834004629629</c:v>
                </c:pt>
                <c:pt idx="1493">
                  <c:v>40240.875671296293</c:v>
                </c:pt>
                <c:pt idx="1494">
                  <c:v>40240.917337962965</c:v>
                </c:pt>
                <c:pt idx="1495">
                  <c:v>40240.959004629629</c:v>
                </c:pt>
                <c:pt idx="1496">
                  <c:v>40241.000671296293</c:v>
                </c:pt>
                <c:pt idx="1497">
                  <c:v>40241.042337962965</c:v>
                </c:pt>
                <c:pt idx="1498">
                  <c:v>40241.084004629629</c:v>
                </c:pt>
                <c:pt idx="1499">
                  <c:v>40241.125671296293</c:v>
                </c:pt>
                <c:pt idx="1500">
                  <c:v>40241.167337962965</c:v>
                </c:pt>
                <c:pt idx="1501">
                  <c:v>40241.209004629629</c:v>
                </c:pt>
                <c:pt idx="1502">
                  <c:v>40241.250671296293</c:v>
                </c:pt>
                <c:pt idx="1503">
                  <c:v>40241.292337962965</c:v>
                </c:pt>
                <c:pt idx="1504">
                  <c:v>40241.334004629629</c:v>
                </c:pt>
                <c:pt idx="1505">
                  <c:v>40241.375671296293</c:v>
                </c:pt>
                <c:pt idx="1506">
                  <c:v>40241.417337962965</c:v>
                </c:pt>
                <c:pt idx="1507">
                  <c:v>40241.459004629629</c:v>
                </c:pt>
                <c:pt idx="1508">
                  <c:v>40241.500671296293</c:v>
                </c:pt>
                <c:pt idx="1509">
                  <c:v>40241.542337962965</c:v>
                </c:pt>
                <c:pt idx="1510">
                  <c:v>40241.584004629629</c:v>
                </c:pt>
                <c:pt idx="1511">
                  <c:v>40241.625671296293</c:v>
                </c:pt>
                <c:pt idx="1512">
                  <c:v>40241.667337962965</c:v>
                </c:pt>
                <c:pt idx="1513">
                  <c:v>40241.709004629629</c:v>
                </c:pt>
                <c:pt idx="1514">
                  <c:v>40241.750671296293</c:v>
                </c:pt>
                <c:pt idx="1515">
                  <c:v>40241.792337962965</c:v>
                </c:pt>
                <c:pt idx="1516">
                  <c:v>40241.834004629629</c:v>
                </c:pt>
                <c:pt idx="1517">
                  <c:v>40241.875671296293</c:v>
                </c:pt>
                <c:pt idx="1518">
                  <c:v>40241.917337962965</c:v>
                </c:pt>
                <c:pt idx="1519">
                  <c:v>40241.959004629629</c:v>
                </c:pt>
                <c:pt idx="1520">
                  <c:v>40242.000671296293</c:v>
                </c:pt>
                <c:pt idx="1521">
                  <c:v>40242.042337962965</c:v>
                </c:pt>
                <c:pt idx="1522">
                  <c:v>40242.084004629629</c:v>
                </c:pt>
                <c:pt idx="1523">
                  <c:v>40242.125671296293</c:v>
                </c:pt>
                <c:pt idx="1524">
                  <c:v>40242.167337962965</c:v>
                </c:pt>
                <c:pt idx="1525">
                  <c:v>40242.209004629629</c:v>
                </c:pt>
                <c:pt idx="1526">
                  <c:v>40242.250671296293</c:v>
                </c:pt>
                <c:pt idx="1527">
                  <c:v>40242.292337962965</c:v>
                </c:pt>
                <c:pt idx="1528">
                  <c:v>40242.334004629629</c:v>
                </c:pt>
                <c:pt idx="1529">
                  <c:v>40242.375671296293</c:v>
                </c:pt>
                <c:pt idx="1530">
                  <c:v>40242.417337962965</c:v>
                </c:pt>
                <c:pt idx="1531">
                  <c:v>40242.459004629629</c:v>
                </c:pt>
                <c:pt idx="1532">
                  <c:v>40242.500671296293</c:v>
                </c:pt>
                <c:pt idx="1533">
                  <c:v>40242.542337962965</c:v>
                </c:pt>
                <c:pt idx="1534">
                  <c:v>40242.584004629629</c:v>
                </c:pt>
                <c:pt idx="1535">
                  <c:v>40242.625671296293</c:v>
                </c:pt>
                <c:pt idx="1536">
                  <c:v>40242.667337962965</c:v>
                </c:pt>
                <c:pt idx="1537">
                  <c:v>40242.709004629629</c:v>
                </c:pt>
                <c:pt idx="1538">
                  <c:v>40242.750671296293</c:v>
                </c:pt>
                <c:pt idx="1539">
                  <c:v>40242.792337962965</c:v>
                </c:pt>
                <c:pt idx="1540">
                  <c:v>40242.834004629629</c:v>
                </c:pt>
                <c:pt idx="1541">
                  <c:v>40242.875671296293</c:v>
                </c:pt>
                <c:pt idx="1542">
                  <c:v>40242.917337962965</c:v>
                </c:pt>
                <c:pt idx="1543">
                  <c:v>40242.959004629629</c:v>
                </c:pt>
                <c:pt idx="1544">
                  <c:v>40243.000671296293</c:v>
                </c:pt>
                <c:pt idx="1545">
                  <c:v>40243.042337962965</c:v>
                </c:pt>
                <c:pt idx="1546">
                  <c:v>40243.084004629629</c:v>
                </c:pt>
                <c:pt idx="1547">
                  <c:v>40243.125671296293</c:v>
                </c:pt>
                <c:pt idx="1548">
                  <c:v>40243.167337962965</c:v>
                </c:pt>
                <c:pt idx="1549">
                  <c:v>40243.209004629629</c:v>
                </c:pt>
                <c:pt idx="1550">
                  <c:v>40243.250671296293</c:v>
                </c:pt>
                <c:pt idx="1551">
                  <c:v>40243.292337962965</c:v>
                </c:pt>
                <c:pt idx="1552">
                  <c:v>40243.334004629629</c:v>
                </c:pt>
                <c:pt idx="1553">
                  <c:v>40243.375671296293</c:v>
                </c:pt>
                <c:pt idx="1554">
                  <c:v>40243.417337962965</c:v>
                </c:pt>
                <c:pt idx="1555">
                  <c:v>40243.459004629629</c:v>
                </c:pt>
                <c:pt idx="1556">
                  <c:v>40243.500671296293</c:v>
                </c:pt>
                <c:pt idx="1557">
                  <c:v>40243.542337962965</c:v>
                </c:pt>
                <c:pt idx="1558">
                  <c:v>40243.584004629629</c:v>
                </c:pt>
                <c:pt idx="1559">
                  <c:v>40243.625671296293</c:v>
                </c:pt>
                <c:pt idx="1560">
                  <c:v>40243.667337962965</c:v>
                </c:pt>
                <c:pt idx="1561">
                  <c:v>40243.709004629629</c:v>
                </c:pt>
                <c:pt idx="1562">
                  <c:v>40243.750671296293</c:v>
                </c:pt>
                <c:pt idx="1563">
                  <c:v>40243.792337962965</c:v>
                </c:pt>
                <c:pt idx="1564">
                  <c:v>40243.834004629629</c:v>
                </c:pt>
                <c:pt idx="1565">
                  <c:v>40243.875671296293</c:v>
                </c:pt>
                <c:pt idx="1566">
                  <c:v>40243.917337962965</c:v>
                </c:pt>
                <c:pt idx="1567">
                  <c:v>40243.959004629629</c:v>
                </c:pt>
                <c:pt idx="1568">
                  <c:v>40244.000671296293</c:v>
                </c:pt>
                <c:pt idx="1569">
                  <c:v>40244.042337962965</c:v>
                </c:pt>
                <c:pt idx="1570">
                  <c:v>40244.084004629629</c:v>
                </c:pt>
                <c:pt idx="1571">
                  <c:v>40244.125671296293</c:v>
                </c:pt>
                <c:pt idx="1572">
                  <c:v>40244.167337962965</c:v>
                </c:pt>
                <c:pt idx="1573">
                  <c:v>40244.209004629629</c:v>
                </c:pt>
                <c:pt idx="1574">
                  <c:v>40244.250671296293</c:v>
                </c:pt>
                <c:pt idx="1575">
                  <c:v>40244.292337962965</c:v>
                </c:pt>
                <c:pt idx="1576">
                  <c:v>40244.334004629629</c:v>
                </c:pt>
                <c:pt idx="1577">
                  <c:v>40244.375671296293</c:v>
                </c:pt>
                <c:pt idx="1578">
                  <c:v>40244.417337962965</c:v>
                </c:pt>
                <c:pt idx="1579">
                  <c:v>40244.459004629629</c:v>
                </c:pt>
                <c:pt idx="1580">
                  <c:v>40244.500671296293</c:v>
                </c:pt>
                <c:pt idx="1581">
                  <c:v>40244.542337962965</c:v>
                </c:pt>
                <c:pt idx="1582">
                  <c:v>40244.584004629629</c:v>
                </c:pt>
                <c:pt idx="1583">
                  <c:v>40244.625671296293</c:v>
                </c:pt>
                <c:pt idx="1584">
                  <c:v>40244.667337962965</c:v>
                </c:pt>
                <c:pt idx="1585">
                  <c:v>40244.709004629629</c:v>
                </c:pt>
                <c:pt idx="1586">
                  <c:v>40244.750671296293</c:v>
                </c:pt>
                <c:pt idx="1587">
                  <c:v>40244.792337962965</c:v>
                </c:pt>
                <c:pt idx="1588">
                  <c:v>40244.834004629629</c:v>
                </c:pt>
                <c:pt idx="1589">
                  <c:v>40244.875671296293</c:v>
                </c:pt>
                <c:pt idx="1590">
                  <c:v>40244.917337962965</c:v>
                </c:pt>
                <c:pt idx="1591">
                  <c:v>40244.959004629629</c:v>
                </c:pt>
                <c:pt idx="1592">
                  <c:v>40245.000671296293</c:v>
                </c:pt>
                <c:pt idx="1593">
                  <c:v>40245.042337962965</c:v>
                </c:pt>
                <c:pt idx="1594">
                  <c:v>40245.084004629629</c:v>
                </c:pt>
                <c:pt idx="1595">
                  <c:v>40245.125671296293</c:v>
                </c:pt>
                <c:pt idx="1596">
                  <c:v>40245.167337962965</c:v>
                </c:pt>
                <c:pt idx="1597">
                  <c:v>40245.209004629629</c:v>
                </c:pt>
                <c:pt idx="1598">
                  <c:v>40245.250671296293</c:v>
                </c:pt>
                <c:pt idx="1599">
                  <c:v>40245.292337962965</c:v>
                </c:pt>
                <c:pt idx="1600">
                  <c:v>40245.334004629629</c:v>
                </c:pt>
                <c:pt idx="1601">
                  <c:v>40245.375671296293</c:v>
                </c:pt>
                <c:pt idx="1602">
                  <c:v>40245.417337962965</c:v>
                </c:pt>
                <c:pt idx="1603">
                  <c:v>40245.459004629629</c:v>
                </c:pt>
                <c:pt idx="1604">
                  <c:v>40245.500671296293</c:v>
                </c:pt>
                <c:pt idx="1605">
                  <c:v>40245.542337962965</c:v>
                </c:pt>
                <c:pt idx="1606">
                  <c:v>40245.584004629629</c:v>
                </c:pt>
                <c:pt idx="1607">
                  <c:v>40245.625671296293</c:v>
                </c:pt>
                <c:pt idx="1608">
                  <c:v>40245.667337962965</c:v>
                </c:pt>
                <c:pt idx="1609">
                  <c:v>40245.709004629629</c:v>
                </c:pt>
                <c:pt idx="1610">
                  <c:v>40245.750671296293</c:v>
                </c:pt>
                <c:pt idx="1611">
                  <c:v>40245.792337962965</c:v>
                </c:pt>
                <c:pt idx="1612">
                  <c:v>40245.834004629629</c:v>
                </c:pt>
                <c:pt idx="1613">
                  <c:v>40245.875671296293</c:v>
                </c:pt>
                <c:pt idx="1614">
                  <c:v>40245.917337962965</c:v>
                </c:pt>
                <c:pt idx="1615">
                  <c:v>40245.959004629629</c:v>
                </c:pt>
                <c:pt idx="1616">
                  <c:v>40246.000671296293</c:v>
                </c:pt>
                <c:pt idx="1617">
                  <c:v>40246.042337962965</c:v>
                </c:pt>
                <c:pt idx="1618">
                  <c:v>40246.084004629629</c:v>
                </c:pt>
                <c:pt idx="1619">
                  <c:v>40246.125671296293</c:v>
                </c:pt>
                <c:pt idx="1620">
                  <c:v>40246.167337962965</c:v>
                </c:pt>
                <c:pt idx="1621">
                  <c:v>40246.209004629629</c:v>
                </c:pt>
                <c:pt idx="1622">
                  <c:v>40246.250671296293</c:v>
                </c:pt>
                <c:pt idx="1623">
                  <c:v>40246.292337962965</c:v>
                </c:pt>
                <c:pt idx="1624">
                  <c:v>40246.334004629629</c:v>
                </c:pt>
                <c:pt idx="1625">
                  <c:v>40246.375671296293</c:v>
                </c:pt>
                <c:pt idx="1626">
                  <c:v>40246.417337962965</c:v>
                </c:pt>
                <c:pt idx="1627">
                  <c:v>40246.459004629629</c:v>
                </c:pt>
                <c:pt idx="1628">
                  <c:v>40246.500671296293</c:v>
                </c:pt>
                <c:pt idx="1629">
                  <c:v>40246.542337962965</c:v>
                </c:pt>
                <c:pt idx="1630">
                  <c:v>40246.584004629629</c:v>
                </c:pt>
                <c:pt idx="1631">
                  <c:v>40246.625671296293</c:v>
                </c:pt>
                <c:pt idx="1632">
                  <c:v>40246.667337962965</c:v>
                </c:pt>
                <c:pt idx="1633">
                  <c:v>40246.709004629629</c:v>
                </c:pt>
                <c:pt idx="1634">
                  <c:v>40246.750671296293</c:v>
                </c:pt>
                <c:pt idx="1635">
                  <c:v>40246.792337962965</c:v>
                </c:pt>
                <c:pt idx="1636">
                  <c:v>40246.834004629629</c:v>
                </c:pt>
                <c:pt idx="1637">
                  <c:v>40246.875671296293</c:v>
                </c:pt>
                <c:pt idx="1638">
                  <c:v>40246.917337962965</c:v>
                </c:pt>
                <c:pt idx="1639">
                  <c:v>40246.959004629629</c:v>
                </c:pt>
                <c:pt idx="1640">
                  <c:v>40247.000671296293</c:v>
                </c:pt>
                <c:pt idx="1641">
                  <c:v>40247.042337962965</c:v>
                </c:pt>
                <c:pt idx="1642">
                  <c:v>40247.084004629629</c:v>
                </c:pt>
                <c:pt idx="1643">
                  <c:v>40247.125671296293</c:v>
                </c:pt>
                <c:pt idx="1644">
                  <c:v>40247.167337962965</c:v>
                </c:pt>
                <c:pt idx="1645">
                  <c:v>40247.209004629629</c:v>
                </c:pt>
                <c:pt idx="1646">
                  <c:v>40247.250671296293</c:v>
                </c:pt>
                <c:pt idx="1647">
                  <c:v>40247.292337962965</c:v>
                </c:pt>
                <c:pt idx="1648">
                  <c:v>40247.334004629629</c:v>
                </c:pt>
                <c:pt idx="1649">
                  <c:v>40247.375671296293</c:v>
                </c:pt>
                <c:pt idx="1650">
                  <c:v>40247.417337962965</c:v>
                </c:pt>
                <c:pt idx="1651">
                  <c:v>40247.459004629629</c:v>
                </c:pt>
                <c:pt idx="1652">
                  <c:v>40247.500671296293</c:v>
                </c:pt>
                <c:pt idx="1653">
                  <c:v>40247.542337962965</c:v>
                </c:pt>
                <c:pt idx="1654">
                  <c:v>40247.584004629629</c:v>
                </c:pt>
                <c:pt idx="1655">
                  <c:v>40247.625671296293</c:v>
                </c:pt>
                <c:pt idx="1656">
                  <c:v>40247.667337962965</c:v>
                </c:pt>
                <c:pt idx="1657">
                  <c:v>40247.709004629629</c:v>
                </c:pt>
                <c:pt idx="1658">
                  <c:v>40247.750671296293</c:v>
                </c:pt>
                <c:pt idx="1659">
                  <c:v>40247.792337962965</c:v>
                </c:pt>
                <c:pt idx="1660">
                  <c:v>40247.834004629629</c:v>
                </c:pt>
                <c:pt idx="1661">
                  <c:v>40247.875671296293</c:v>
                </c:pt>
                <c:pt idx="1662">
                  <c:v>40247.917337962965</c:v>
                </c:pt>
                <c:pt idx="1663">
                  <c:v>40247.959004629629</c:v>
                </c:pt>
                <c:pt idx="1664">
                  <c:v>40248.000671296293</c:v>
                </c:pt>
                <c:pt idx="1665">
                  <c:v>40248.042337962965</c:v>
                </c:pt>
                <c:pt idx="1666">
                  <c:v>40248.084004629629</c:v>
                </c:pt>
                <c:pt idx="1667">
                  <c:v>40248.125671296293</c:v>
                </c:pt>
                <c:pt idx="1668">
                  <c:v>40248.167337962965</c:v>
                </c:pt>
                <c:pt idx="1669">
                  <c:v>40248.209004629629</c:v>
                </c:pt>
                <c:pt idx="1670">
                  <c:v>40248.250671296293</c:v>
                </c:pt>
                <c:pt idx="1671">
                  <c:v>40248.292337962965</c:v>
                </c:pt>
                <c:pt idx="1672">
                  <c:v>40248.334004629629</c:v>
                </c:pt>
                <c:pt idx="1673">
                  <c:v>40248.375671296293</c:v>
                </c:pt>
                <c:pt idx="1674">
                  <c:v>40248.417337962965</c:v>
                </c:pt>
                <c:pt idx="1675">
                  <c:v>40248.459004629629</c:v>
                </c:pt>
                <c:pt idx="1676">
                  <c:v>40248.500671296293</c:v>
                </c:pt>
                <c:pt idx="1677">
                  <c:v>40248.542337962965</c:v>
                </c:pt>
                <c:pt idx="1678">
                  <c:v>40248.584004629629</c:v>
                </c:pt>
                <c:pt idx="1679">
                  <c:v>40248.625671296293</c:v>
                </c:pt>
                <c:pt idx="1680">
                  <c:v>40248.667337962965</c:v>
                </c:pt>
                <c:pt idx="1681">
                  <c:v>40248.709004629629</c:v>
                </c:pt>
                <c:pt idx="1682">
                  <c:v>40248.750671296293</c:v>
                </c:pt>
                <c:pt idx="1683">
                  <c:v>40248.792337962965</c:v>
                </c:pt>
                <c:pt idx="1684">
                  <c:v>40248.834004629629</c:v>
                </c:pt>
                <c:pt idx="1685">
                  <c:v>40248.875671296293</c:v>
                </c:pt>
                <c:pt idx="1686">
                  <c:v>40248.917337962965</c:v>
                </c:pt>
                <c:pt idx="1687">
                  <c:v>40248.959004629629</c:v>
                </c:pt>
                <c:pt idx="1688">
                  <c:v>40249.000671296293</c:v>
                </c:pt>
                <c:pt idx="1689">
                  <c:v>40249.042337962965</c:v>
                </c:pt>
                <c:pt idx="1690">
                  <c:v>40249.084004629629</c:v>
                </c:pt>
                <c:pt idx="1691">
                  <c:v>40249.125671296293</c:v>
                </c:pt>
                <c:pt idx="1692">
                  <c:v>40249.167337962965</c:v>
                </c:pt>
                <c:pt idx="1693">
                  <c:v>40249.209004629629</c:v>
                </c:pt>
                <c:pt idx="1694">
                  <c:v>40249.250671296293</c:v>
                </c:pt>
                <c:pt idx="1695">
                  <c:v>40249.292337962965</c:v>
                </c:pt>
                <c:pt idx="1696">
                  <c:v>40249.334004629629</c:v>
                </c:pt>
                <c:pt idx="1697">
                  <c:v>40249.375671296293</c:v>
                </c:pt>
                <c:pt idx="1698">
                  <c:v>40249.417337962965</c:v>
                </c:pt>
                <c:pt idx="1699">
                  <c:v>40249.459004629629</c:v>
                </c:pt>
                <c:pt idx="1700">
                  <c:v>40249.500671296293</c:v>
                </c:pt>
                <c:pt idx="1701">
                  <c:v>40249.542337962965</c:v>
                </c:pt>
                <c:pt idx="1702">
                  <c:v>40249.584004629629</c:v>
                </c:pt>
                <c:pt idx="1703">
                  <c:v>40249.625671296293</c:v>
                </c:pt>
                <c:pt idx="1704">
                  <c:v>40249.667337962965</c:v>
                </c:pt>
                <c:pt idx="1705">
                  <c:v>40249.709004629629</c:v>
                </c:pt>
                <c:pt idx="1706">
                  <c:v>40249.750671296293</c:v>
                </c:pt>
                <c:pt idx="1707">
                  <c:v>40249.792337962965</c:v>
                </c:pt>
                <c:pt idx="1708">
                  <c:v>40249.834004629629</c:v>
                </c:pt>
                <c:pt idx="1709">
                  <c:v>40249.875671296293</c:v>
                </c:pt>
                <c:pt idx="1710">
                  <c:v>40249.917337962965</c:v>
                </c:pt>
                <c:pt idx="1711">
                  <c:v>40249.959004629629</c:v>
                </c:pt>
                <c:pt idx="1712">
                  <c:v>40250.000671296293</c:v>
                </c:pt>
                <c:pt idx="1713">
                  <c:v>40250.042337962965</c:v>
                </c:pt>
                <c:pt idx="1714">
                  <c:v>40250.084004629629</c:v>
                </c:pt>
                <c:pt idx="1715">
                  <c:v>40250.125671296293</c:v>
                </c:pt>
                <c:pt idx="1716">
                  <c:v>40250.167337962965</c:v>
                </c:pt>
                <c:pt idx="1717">
                  <c:v>40250.209004629629</c:v>
                </c:pt>
                <c:pt idx="1718">
                  <c:v>40250.250671296293</c:v>
                </c:pt>
                <c:pt idx="1719">
                  <c:v>40250.292337962965</c:v>
                </c:pt>
                <c:pt idx="1720">
                  <c:v>40250.334004629629</c:v>
                </c:pt>
                <c:pt idx="1721">
                  <c:v>40250.375671296293</c:v>
                </c:pt>
                <c:pt idx="1722">
                  <c:v>40250.417337962965</c:v>
                </c:pt>
                <c:pt idx="1723">
                  <c:v>40250.459004629629</c:v>
                </c:pt>
                <c:pt idx="1724">
                  <c:v>40250.500671296293</c:v>
                </c:pt>
                <c:pt idx="1725">
                  <c:v>40250.542337962965</c:v>
                </c:pt>
                <c:pt idx="1726">
                  <c:v>40250.584004629629</c:v>
                </c:pt>
                <c:pt idx="1727">
                  <c:v>40250.625671296293</c:v>
                </c:pt>
                <c:pt idx="1728">
                  <c:v>40250.667337962965</c:v>
                </c:pt>
                <c:pt idx="1729">
                  <c:v>40250.709004629629</c:v>
                </c:pt>
                <c:pt idx="1730">
                  <c:v>40250.750671296293</c:v>
                </c:pt>
                <c:pt idx="1731">
                  <c:v>40250.792337962965</c:v>
                </c:pt>
                <c:pt idx="1732">
                  <c:v>40250.834004629629</c:v>
                </c:pt>
                <c:pt idx="1733">
                  <c:v>40250.875671296293</c:v>
                </c:pt>
                <c:pt idx="1734">
                  <c:v>40250.917337962965</c:v>
                </c:pt>
                <c:pt idx="1735">
                  <c:v>40250.959004629629</c:v>
                </c:pt>
                <c:pt idx="1736">
                  <c:v>40251.000671296293</c:v>
                </c:pt>
                <c:pt idx="1737">
                  <c:v>40251.042337962965</c:v>
                </c:pt>
                <c:pt idx="1738">
                  <c:v>40251.084004629629</c:v>
                </c:pt>
                <c:pt idx="1739">
                  <c:v>40251.125671296293</c:v>
                </c:pt>
                <c:pt idx="1740">
                  <c:v>40251.167337962965</c:v>
                </c:pt>
                <c:pt idx="1741">
                  <c:v>40251.209004629629</c:v>
                </c:pt>
                <c:pt idx="1742">
                  <c:v>40251.250671296293</c:v>
                </c:pt>
                <c:pt idx="1743">
                  <c:v>40251.292337962965</c:v>
                </c:pt>
                <c:pt idx="1744">
                  <c:v>40251.334004629629</c:v>
                </c:pt>
                <c:pt idx="1745">
                  <c:v>40251.375671296293</c:v>
                </c:pt>
                <c:pt idx="1746">
                  <c:v>40251.417337962965</c:v>
                </c:pt>
                <c:pt idx="1747">
                  <c:v>40251.459004629629</c:v>
                </c:pt>
                <c:pt idx="1748">
                  <c:v>40251.500671296293</c:v>
                </c:pt>
                <c:pt idx="1749">
                  <c:v>40251.542337962965</c:v>
                </c:pt>
                <c:pt idx="1750">
                  <c:v>40251.584004629629</c:v>
                </c:pt>
                <c:pt idx="1751">
                  <c:v>40251.625671296293</c:v>
                </c:pt>
                <c:pt idx="1752">
                  <c:v>40251.667337962965</c:v>
                </c:pt>
                <c:pt idx="1753">
                  <c:v>40251.709004629629</c:v>
                </c:pt>
                <c:pt idx="1754">
                  <c:v>40251.750671296293</c:v>
                </c:pt>
                <c:pt idx="1755">
                  <c:v>40251.792337962965</c:v>
                </c:pt>
                <c:pt idx="1756">
                  <c:v>40251.834004629629</c:v>
                </c:pt>
                <c:pt idx="1757">
                  <c:v>40251.875671296293</c:v>
                </c:pt>
                <c:pt idx="1758">
                  <c:v>40251.917337962965</c:v>
                </c:pt>
                <c:pt idx="1759">
                  <c:v>40251.959004629629</c:v>
                </c:pt>
                <c:pt idx="1760">
                  <c:v>40252.000671296293</c:v>
                </c:pt>
                <c:pt idx="1761">
                  <c:v>40252.042337962965</c:v>
                </c:pt>
                <c:pt idx="1762">
                  <c:v>40252.084004629629</c:v>
                </c:pt>
                <c:pt idx="1763">
                  <c:v>40252.125671296293</c:v>
                </c:pt>
                <c:pt idx="1764">
                  <c:v>40252.167337962965</c:v>
                </c:pt>
                <c:pt idx="1765">
                  <c:v>40252.209004629629</c:v>
                </c:pt>
                <c:pt idx="1766">
                  <c:v>40252.250671296293</c:v>
                </c:pt>
                <c:pt idx="1767">
                  <c:v>40252.292337962965</c:v>
                </c:pt>
                <c:pt idx="1768">
                  <c:v>40252.334004629629</c:v>
                </c:pt>
                <c:pt idx="1769">
                  <c:v>40252.375671296293</c:v>
                </c:pt>
                <c:pt idx="1770">
                  <c:v>40252.417337962965</c:v>
                </c:pt>
                <c:pt idx="1771">
                  <c:v>40252.459004629629</c:v>
                </c:pt>
                <c:pt idx="1772">
                  <c:v>40252.500671296293</c:v>
                </c:pt>
                <c:pt idx="1773">
                  <c:v>40252.542337962965</c:v>
                </c:pt>
                <c:pt idx="1774">
                  <c:v>40252.584004629629</c:v>
                </c:pt>
                <c:pt idx="1775">
                  <c:v>40252.625671296293</c:v>
                </c:pt>
                <c:pt idx="1776">
                  <c:v>40252.667337962965</c:v>
                </c:pt>
                <c:pt idx="1777">
                  <c:v>40252.709004629629</c:v>
                </c:pt>
                <c:pt idx="1778">
                  <c:v>40252.750671296293</c:v>
                </c:pt>
                <c:pt idx="1779">
                  <c:v>40252.792337962965</c:v>
                </c:pt>
                <c:pt idx="1780">
                  <c:v>40252.834004629629</c:v>
                </c:pt>
                <c:pt idx="1781">
                  <c:v>40252.875671296293</c:v>
                </c:pt>
                <c:pt idx="1782">
                  <c:v>40252.917337962965</c:v>
                </c:pt>
                <c:pt idx="1783">
                  <c:v>40252.959004629629</c:v>
                </c:pt>
                <c:pt idx="1784">
                  <c:v>40253.000671296293</c:v>
                </c:pt>
                <c:pt idx="1785">
                  <c:v>40253.042337962965</c:v>
                </c:pt>
                <c:pt idx="1786">
                  <c:v>40253.084004629629</c:v>
                </c:pt>
                <c:pt idx="1787">
                  <c:v>40253.125671296293</c:v>
                </c:pt>
                <c:pt idx="1788">
                  <c:v>40253.167337962965</c:v>
                </c:pt>
                <c:pt idx="1789">
                  <c:v>40253.209004629629</c:v>
                </c:pt>
                <c:pt idx="1790">
                  <c:v>40253.250671296293</c:v>
                </c:pt>
                <c:pt idx="1791">
                  <c:v>40253.292337962965</c:v>
                </c:pt>
                <c:pt idx="1792">
                  <c:v>40253.334004629629</c:v>
                </c:pt>
                <c:pt idx="1793">
                  <c:v>40253.375671296293</c:v>
                </c:pt>
                <c:pt idx="1794">
                  <c:v>40253.417337962965</c:v>
                </c:pt>
                <c:pt idx="1795">
                  <c:v>40253.459004629629</c:v>
                </c:pt>
                <c:pt idx="1796">
                  <c:v>40253.500671296293</c:v>
                </c:pt>
                <c:pt idx="1797">
                  <c:v>40253.542337962965</c:v>
                </c:pt>
                <c:pt idx="1798">
                  <c:v>40253.584004629629</c:v>
                </c:pt>
                <c:pt idx="1799">
                  <c:v>40253.625671296293</c:v>
                </c:pt>
                <c:pt idx="1800">
                  <c:v>40253.667337962965</c:v>
                </c:pt>
                <c:pt idx="1801">
                  <c:v>40253.709004629629</c:v>
                </c:pt>
                <c:pt idx="1802">
                  <c:v>40253.750671296293</c:v>
                </c:pt>
                <c:pt idx="1803">
                  <c:v>40253.792337962965</c:v>
                </c:pt>
                <c:pt idx="1804">
                  <c:v>40253.834004629629</c:v>
                </c:pt>
                <c:pt idx="1805">
                  <c:v>40253.875671296293</c:v>
                </c:pt>
                <c:pt idx="1806">
                  <c:v>40253.917337962965</c:v>
                </c:pt>
                <c:pt idx="1807">
                  <c:v>40253.959004629629</c:v>
                </c:pt>
                <c:pt idx="1808">
                  <c:v>40254.000671296293</c:v>
                </c:pt>
                <c:pt idx="1809">
                  <c:v>40254.042337962965</c:v>
                </c:pt>
                <c:pt idx="1810">
                  <c:v>40254.084004629629</c:v>
                </c:pt>
                <c:pt idx="1811">
                  <c:v>40254.125671296293</c:v>
                </c:pt>
                <c:pt idx="1812">
                  <c:v>40254.167337962965</c:v>
                </c:pt>
                <c:pt idx="1813">
                  <c:v>40254.209004629629</c:v>
                </c:pt>
                <c:pt idx="1814">
                  <c:v>40254.250671296293</c:v>
                </c:pt>
                <c:pt idx="1815">
                  <c:v>40254.292337962965</c:v>
                </c:pt>
                <c:pt idx="1816">
                  <c:v>40254.334004629629</c:v>
                </c:pt>
                <c:pt idx="1817" formatCode="m/d/yyyy">
                  <c:v>40254</c:v>
                </c:pt>
                <c:pt idx="1818">
                  <c:v>40254.366342592592</c:v>
                </c:pt>
                <c:pt idx="1819">
                  <c:v>40254.408009259256</c:v>
                </c:pt>
                <c:pt idx="1820">
                  <c:v>40254.449675925927</c:v>
                </c:pt>
                <c:pt idx="1821">
                  <c:v>40254.491342592592</c:v>
                </c:pt>
                <c:pt idx="1822">
                  <c:v>40254.533009259256</c:v>
                </c:pt>
                <c:pt idx="1823">
                  <c:v>40254.574675925927</c:v>
                </c:pt>
                <c:pt idx="1824">
                  <c:v>40254.616342592592</c:v>
                </c:pt>
                <c:pt idx="1825">
                  <c:v>40254.658009259256</c:v>
                </c:pt>
                <c:pt idx="1826">
                  <c:v>40254.699675925927</c:v>
                </c:pt>
                <c:pt idx="1827">
                  <c:v>40254.741342592592</c:v>
                </c:pt>
                <c:pt idx="1828">
                  <c:v>40254.783009259256</c:v>
                </c:pt>
                <c:pt idx="1829">
                  <c:v>40254.824675925927</c:v>
                </c:pt>
                <c:pt idx="1830">
                  <c:v>40254.866342592592</c:v>
                </c:pt>
                <c:pt idx="1831">
                  <c:v>40254.908009259256</c:v>
                </c:pt>
                <c:pt idx="1832">
                  <c:v>40254.949675925927</c:v>
                </c:pt>
                <c:pt idx="1833">
                  <c:v>40254.991342592592</c:v>
                </c:pt>
                <c:pt idx="1834">
                  <c:v>40255.033009259256</c:v>
                </c:pt>
                <c:pt idx="1835">
                  <c:v>40255.074675925927</c:v>
                </c:pt>
                <c:pt idx="1836">
                  <c:v>40255.116342592592</c:v>
                </c:pt>
                <c:pt idx="1837">
                  <c:v>40255.158009259256</c:v>
                </c:pt>
                <c:pt idx="1838">
                  <c:v>40255.199675925927</c:v>
                </c:pt>
                <c:pt idx="1839">
                  <c:v>40255.241342592592</c:v>
                </c:pt>
                <c:pt idx="1840">
                  <c:v>40255.283009259256</c:v>
                </c:pt>
                <c:pt idx="1841">
                  <c:v>40255.324675925927</c:v>
                </c:pt>
                <c:pt idx="1842">
                  <c:v>40255.366342592592</c:v>
                </c:pt>
                <c:pt idx="1843">
                  <c:v>40255.408009259256</c:v>
                </c:pt>
                <c:pt idx="1844">
                  <c:v>40255.449675925927</c:v>
                </c:pt>
                <c:pt idx="1845">
                  <c:v>40255.491342592592</c:v>
                </c:pt>
                <c:pt idx="1846">
                  <c:v>40255.533009259256</c:v>
                </c:pt>
                <c:pt idx="1847">
                  <c:v>40255.574675925927</c:v>
                </c:pt>
                <c:pt idx="1848">
                  <c:v>40255.616342592592</c:v>
                </c:pt>
                <c:pt idx="1849">
                  <c:v>40255.658009259256</c:v>
                </c:pt>
                <c:pt idx="1850">
                  <c:v>40255.699675925927</c:v>
                </c:pt>
                <c:pt idx="1851">
                  <c:v>40255.741342592592</c:v>
                </c:pt>
                <c:pt idx="1852">
                  <c:v>40255.783009259256</c:v>
                </c:pt>
                <c:pt idx="1853">
                  <c:v>40255.824675925927</c:v>
                </c:pt>
                <c:pt idx="1854">
                  <c:v>40255.866342592592</c:v>
                </c:pt>
                <c:pt idx="1855">
                  <c:v>40255.908009259256</c:v>
                </c:pt>
                <c:pt idx="1856">
                  <c:v>40255.949675925927</c:v>
                </c:pt>
                <c:pt idx="1857">
                  <c:v>40255.991342592592</c:v>
                </c:pt>
                <c:pt idx="1858">
                  <c:v>40256.033009259256</c:v>
                </c:pt>
                <c:pt idx="1859">
                  <c:v>40256.074675925927</c:v>
                </c:pt>
                <c:pt idx="1860">
                  <c:v>40256.116342592592</c:v>
                </c:pt>
                <c:pt idx="1861">
                  <c:v>40256.158009259256</c:v>
                </c:pt>
                <c:pt idx="1862">
                  <c:v>40256.199675925927</c:v>
                </c:pt>
                <c:pt idx="1863">
                  <c:v>40256.241342592592</c:v>
                </c:pt>
                <c:pt idx="1864">
                  <c:v>40256.283009259256</c:v>
                </c:pt>
                <c:pt idx="1865">
                  <c:v>40256.324675925927</c:v>
                </c:pt>
                <c:pt idx="1866">
                  <c:v>40256.366342592592</c:v>
                </c:pt>
                <c:pt idx="1867">
                  <c:v>40256.408009259256</c:v>
                </c:pt>
                <c:pt idx="1868">
                  <c:v>40256.449675925927</c:v>
                </c:pt>
                <c:pt idx="1869">
                  <c:v>40256.491342592592</c:v>
                </c:pt>
                <c:pt idx="1870">
                  <c:v>40256.533009259256</c:v>
                </c:pt>
                <c:pt idx="1871">
                  <c:v>40256.574675925927</c:v>
                </c:pt>
                <c:pt idx="1872">
                  <c:v>40256.616342592592</c:v>
                </c:pt>
                <c:pt idx="1873">
                  <c:v>40256.658009259256</c:v>
                </c:pt>
                <c:pt idx="1874">
                  <c:v>40256.699675925927</c:v>
                </c:pt>
                <c:pt idx="1875">
                  <c:v>40256.741342592592</c:v>
                </c:pt>
                <c:pt idx="1876">
                  <c:v>40256.783009259256</c:v>
                </c:pt>
                <c:pt idx="1877">
                  <c:v>40256.824675925927</c:v>
                </c:pt>
                <c:pt idx="1878">
                  <c:v>40256.866342592592</c:v>
                </c:pt>
                <c:pt idx="1879">
                  <c:v>40256.908009259256</c:v>
                </c:pt>
                <c:pt idx="1880">
                  <c:v>40256.949675925927</c:v>
                </c:pt>
                <c:pt idx="1881">
                  <c:v>40256.991342592592</c:v>
                </c:pt>
                <c:pt idx="1882">
                  <c:v>40257.033009259256</c:v>
                </c:pt>
                <c:pt idx="1883">
                  <c:v>40257.074675925927</c:v>
                </c:pt>
                <c:pt idx="1884">
                  <c:v>40257.116342592592</c:v>
                </c:pt>
                <c:pt idx="1885">
                  <c:v>40257.158009259256</c:v>
                </c:pt>
                <c:pt idx="1886">
                  <c:v>40257.199675925927</c:v>
                </c:pt>
                <c:pt idx="1887">
                  <c:v>40257.241342592592</c:v>
                </c:pt>
                <c:pt idx="1888">
                  <c:v>40257.283009259256</c:v>
                </c:pt>
                <c:pt idx="1889">
                  <c:v>40257.324675925927</c:v>
                </c:pt>
                <c:pt idx="1890">
                  <c:v>40257.366342592592</c:v>
                </c:pt>
                <c:pt idx="1891">
                  <c:v>40257.408009259256</c:v>
                </c:pt>
                <c:pt idx="1892">
                  <c:v>40257.449675925927</c:v>
                </c:pt>
                <c:pt idx="1893">
                  <c:v>40257.491342592592</c:v>
                </c:pt>
                <c:pt idx="1894">
                  <c:v>40257.533009259256</c:v>
                </c:pt>
                <c:pt idx="1895">
                  <c:v>40257.574675925927</c:v>
                </c:pt>
                <c:pt idx="1896">
                  <c:v>40257.616342592592</c:v>
                </c:pt>
                <c:pt idx="1897">
                  <c:v>40257.658009259256</c:v>
                </c:pt>
                <c:pt idx="1898">
                  <c:v>40257.699675925927</c:v>
                </c:pt>
                <c:pt idx="1899">
                  <c:v>40257.741342592592</c:v>
                </c:pt>
                <c:pt idx="1900">
                  <c:v>40257.783009259256</c:v>
                </c:pt>
                <c:pt idx="1901">
                  <c:v>40257.824675925927</c:v>
                </c:pt>
                <c:pt idx="1902">
                  <c:v>40257.866342592592</c:v>
                </c:pt>
                <c:pt idx="1903">
                  <c:v>40257.908009259256</c:v>
                </c:pt>
                <c:pt idx="1904">
                  <c:v>40257.949675925927</c:v>
                </c:pt>
                <c:pt idx="1905">
                  <c:v>40257.991342592592</c:v>
                </c:pt>
                <c:pt idx="1906">
                  <c:v>40258.033009259256</c:v>
                </c:pt>
                <c:pt idx="1907">
                  <c:v>40258.074675925927</c:v>
                </c:pt>
                <c:pt idx="1908">
                  <c:v>40258.116342592592</c:v>
                </c:pt>
                <c:pt idx="1909">
                  <c:v>40258.158009259256</c:v>
                </c:pt>
                <c:pt idx="1910">
                  <c:v>40258.199675925927</c:v>
                </c:pt>
                <c:pt idx="1911">
                  <c:v>40258.241342592592</c:v>
                </c:pt>
                <c:pt idx="1912">
                  <c:v>40258.283009259256</c:v>
                </c:pt>
                <c:pt idx="1913">
                  <c:v>40258.324675925927</c:v>
                </c:pt>
                <c:pt idx="1914">
                  <c:v>40258.366342592592</c:v>
                </c:pt>
                <c:pt idx="1915">
                  <c:v>40258.408009259256</c:v>
                </c:pt>
                <c:pt idx="1916">
                  <c:v>40258.449675925927</c:v>
                </c:pt>
                <c:pt idx="1917">
                  <c:v>40258.491342592592</c:v>
                </c:pt>
                <c:pt idx="1918">
                  <c:v>40258.533009259256</c:v>
                </c:pt>
                <c:pt idx="1919">
                  <c:v>40258.574675925927</c:v>
                </c:pt>
                <c:pt idx="1920">
                  <c:v>40258.616342592592</c:v>
                </c:pt>
                <c:pt idx="1921">
                  <c:v>40258.658009259256</c:v>
                </c:pt>
                <c:pt idx="1922">
                  <c:v>40258.699675925927</c:v>
                </c:pt>
                <c:pt idx="1923">
                  <c:v>40258.741342592592</c:v>
                </c:pt>
                <c:pt idx="1924">
                  <c:v>40258.783009259256</c:v>
                </c:pt>
                <c:pt idx="1925">
                  <c:v>40258.824675925927</c:v>
                </c:pt>
                <c:pt idx="1926">
                  <c:v>40258.866342592592</c:v>
                </c:pt>
                <c:pt idx="1927">
                  <c:v>40258.908009259256</c:v>
                </c:pt>
                <c:pt idx="1928">
                  <c:v>40258.949675925927</c:v>
                </c:pt>
                <c:pt idx="1929">
                  <c:v>40258.991342592592</c:v>
                </c:pt>
                <c:pt idx="1930">
                  <c:v>40259.033009259256</c:v>
                </c:pt>
                <c:pt idx="1931">
                  <c:v>40259.074675925927</c:v>
                </c:pt>
                <c:pt idx="1932">
                  <c:v>40259.116342592592</c:v>
                </c:pt>
                <c:pt idx="1933">
                  <c:v>40259.158009259256</c:v>
                </c:pt>
                <c:pt idx="1934">
                  <c:v>40259.199675925927</c:v>
                </c:pt>
                <c:pt idx="1935">
                  <c:v>40259.241342592592</c:v>
                </c:pt>
                <c:pt idx="1936">
                  <c:v>40259.283009259256</c:v>
                </c:pt>
                <c:pt idx="1937">
                  <c:v>40259.324675925927</c:v>
                </c:pt>
                <c:pt idx="1938">
                  <c:v>40259.366342592592</c:v>
                </c:pt>
                <c:pt idx="1939">
                  <c:v>40259.408009259256</c:v>
                </c:pt>
                <c:pt idx="1940">
                  <c:v>40259.449675925927</c:v>
                </c:pt>
                <c:pt idx="1941">
                  <c:v>40259.491342592592</c:v>
                </c:pt>
                <c:pt idx="1942">
                  <c:v>40259.533009259256</c:v>
                </c:pt>
                <c:pt idx="1943">
                  <c:v>40259.574675925927</c:v>
                </c:pt>
                <c:pt idx="1944">
                  <c:v>40259.616342592592</c:v>
                </c:pt>
                <c:pt idx="1945">
                  <c:v>40259.658009259256</c:v>
                </c:pt>
                <c:pt idx="1946">
                  <c:v>40259.699675925927</c:v>
                </c:pt>
                <c:pt idx="1947">
                  <c:v>40259.741342592592</c:v>
                </c:pt>
                <c:pt idx="1948">
                  <c:v>40259.783009259256</c:v>
                </c:pt>
                <c:pt idx="1949">
                  <c:v>40259.824675925927</c:v>
                </c:pt>
                <c:pt idx="1950">
                  <c:v>40259.866342592592</c:v>
                </c:pt>
                <c:pt idx="1951">
                  <c:v>40259.908009259256</c:v>
                </c:pt>
                <c:pt idx="1952">
                  <c:v>40259.949675925927</c:v>
                </c:pt>
                <c:pt idx="1953">
                  <c:v>40259.991342592592</c:v>
                </c:pt>
                <c:pt idx="1954">
                  <c:v>40260.033009259256</c:v>
                </c:pt>
                <c:pt idx="1955">
                  <c:v>40260.074675925927</c:v>
                </c:pt>
                <c:pt idx="1956">
                  <c:v>40260.116342592592</c:v>
                </c:pt>
                <c:pt idx="1957">
                  <c:v>40260.158009259256</c:v>
                </c:pt>
                <c:pt idx="1958">
                  <c:v>40260.199675925927</c:v>
                </c:pt>
                <c:pt idx="1959">
                  <c:v>40260.241342592592</c:v>
                </c:pt>
                <c:pt idx="1960">
                  <c:v>40260.283009259256</c:v>
                </c:pt>
                <c:pt idx="1961">
                  <c:v>40260.324675925927</c:v>
                </c:pt>
                <c:pt idx="1962">
                  <c:v>40260.366342592592</c:v>
                </c:pt>
                <c:pt idx="1963">
                  <c:v>40260.408009259256</c:v>
                </c:pt>
                <c:pt idx="1964">
                  <c:v>40260.449675925927</c:v>
                </c:pt>
                <c:pt idx="1965">
                  <c:v>40260.491342592592</c:v>
                </c:pt>
                <c:pt idx="1966">
                  <c:v>40260.533009259256</c:v>
                </c:pt>
                <c:pt idx="1967">
                  <c:v>40260.574675925927</c:v>
                </c:pt>
                <c:pt idx="1968">
                  <c:v>40260.616342592592</c:v>
                </c:pt>
                <c:pt idx="1969">
                  <c:v>40260.658009259256</c:v>
                </c:pt>
                <c:pt idx="1970">
                  <c:v>40260.699675925927</c:v>
                </c:pt>
                <c:pt idx="1971">
                  <c:v>40260.741342592592</c:v>
                </c:pt>
                <c:pt idx="1972">
                  <c:v>40260.783009259256</c:v>
                </c:pt>
                <c:pt idx="1973">
                  <c:v>40260.824675925927</c:v>
                </c:pt>
                <c:pt idx="1974">
                  <c:v>40260.866342592592</c:v>
                </c:pt>
                <c:pt idx="1975">
                  <c:v>40260.908009259256</c:v>
                </c:pt>
                <c:pt idx="1976">
                  <c:v>40260.949675925927</c:v>
                </c:pt>
                <c:pt idx="1977">
                  <c:v>40260.991342592592</c:v>
                </c:pt>
                <c:pt idx="1978">
                  <c:v>40261.033009259256</c:v>
                </c:pt>
                <c:pt idx="1979">
                  <c:v>40261.074675925927</c:v>
                </c:pt>
                <c:pt idx="1980">
                  <c:v>40261.116342592592</c:v>
                </c:pt>
                <c:pt idx="1981">
                  <c:v>40261.158009259256</c:v>
                </c:pt>
                <c:pt idx="1982">
                  <c:v>40261.199675925927</c:v>
                </c:pt>
                <c:pt idx="1983">
                  <c:v>40261.241342592592</c:v>
                </c:pt>
                <c:pt idx="1984">
                  <c:v>40261.283009259256</c:v>
                </c:pt>
                <c:pt idx="1985">
                  <c:v>40261.324675925927</c:v>
                </c:pt>
                <c:pt idx="1986">
                  <c:v>40261.366342592592</c:v>
                </c:pt>
                <c:pt idx="1987">
                  <c:v>40261.408009259256</c:v>
                </c:pt>
                <c:pt idx="1988">
                  <c:v>40261.449675925927</c:v>
                </c:pt>
                <c:pt idx="1989">
                  <c:v>40261.491342592592</c:v>
                </c:pt>
                <c:pt idx="1990">
                  <c:v>40261.533009259256</c:v>
                </c:pt>
                <c:pt idx="1991">
                  <c:v>40261.574675925927</c:v>
                </c:pt>
                <c:pt idx="1992">
                  <c:v>40261.616342592592</c:v>
                </c:pt>
                <c:pt idx="1993">
                  <c:v>40261.658009259256</c:v>
                </c:pt>
                <c:pt idx="1994">
                  <c:v>40261.699675925927</c:v>
                </c:pt>
                <c:pt idx="1995">
                  <c:v>40261.741342592592</c:v>
                </c:pt>
                <c:pt idx="1996">
                  <c:v>40261.783009259256</c:v>
                </c:pt>
                <c:pt idx="1997">
                  <c:v>40261.824675925927</c:v>
                </c:pt>
                <c:pt idx="1998">
                  <c:v>40261.866342592592</c:v>
                </c:pt>
                <c:pt idx="1999">
                  <c:v>40261.908009259256</c:v>
                </c:pt>
                <c:pt idx="2000">
                  <c:v>40261.949675925927</c:v>
                </c:pt>
                <c:pt idx="2001">
                  <c:v>40261.991342592592</c:v>
                </c:pt>
                <c:pt idx="2002">
                  <c:v>40262.033009259256</c:v>
                </c:pt>
                <c:pt idx="2003">
                  <c:v>40262.074675925927</c:v>
                </c:pt>
                <c:pt idx="2004">
                  <c:v>40262.116342592592</c:v>
                </c:pt>
                <c:pt idx="2005">
                  <c:v>40262.158009259256</c:v>
                </c:pt>
                <c:pt idx="2006">
                  <c:v>40262.199675925927</c:v>
                </c:pt>
                <c:pt idx="2007">
                  <c:v>40262.241342592592</c:v>
                </c:pt>
                <c:pt idx="2008">
                  <c:v>40262.283009259256</c:v>
                </c:pt>
                <c:pt idx="2009">
                  <c:v>40262.324675925927</c:v>
                </c:pt>
                <c:pt idx="2010">
                  <c:v>40262.366342592592</c:v>
                </c:pt>
                <c:pt idx="2011">
                  <c:v>40262.408009259256</c:v>
                </c:pt>
                <c:pt idx="2012">
                  <c:v>40262.449675925927</c:v>
                </c:pt>
                <c:pt idx="2013">
                  <c:v>40262.491342592592</c:v>
                </c:pt>
                <c:pt idx="2014">
                  <c:v>40262.533009259256</c:v>
                </c:pt>
                <c:pt idx="2015">
                  <c:v>40262.574675925927</c:v>
                </c:pt>
                <c:pt idx="2016">
                  <c:v>40262.616342592592</c:v>
                </c:pt>
                <c:pt idx="2017">
                  <c:v>40262.658009259256</c:v>
                </c:pt>
                <c:pt idx="2018">
                  <c:v>40262.699675925927</c:v>
                </c:pt>
                <c:pt idx="2019">
                  <c:v>40262.741342592592</c:v>
                </c:pt>
                <c:pt idx="2020">
                  <c:v>40262.783009259256</c:v>
                </c:pt>
                <c:pt idx="2021">
                  <c:v>40262.824675925927</c:v>
                </c:pt>
                <c:pt idx="2022">
                  <c:v>40262.866342592592</c:v>
                </c:pt>
                <c:pt idx="2023">
                  <c:v>40262.908009259256</c:v>
                </c:pt>
                <c:pt idx="2024">
                  <c:v>40262.949675925927</c:v>
                </c:pt>
                <c:pt idx="2025">
                  <c:v>40262.991342592592</c:v>
                </c:pt>
                <c:pt idx="2026">
                  <c:v>40263.033009259256</c:v>
                </c:pt>
                <c:pt idx="2027">
                  <c:v>40263.074675925927</c:v>
                </c:pt>
                <c:pt idx="2028">
                  <c:v>40263.116342592592</c:v>
                </c:pt>
                <c:pt idx="2029">
                  <c:v>40263.158009259256</c:v>
                </c:pt>
                <c:pt idx="2030">
                  <c:v>40263.199675925927</c:v>
                </c:pt>
                <c:pt idx="2031">
                  <c:v>40263.241342592592</c:v>
                </c:pt>
                <c:pt idx="2032">
                  <c:v>40263.283009259256</c:v>
                </c:pt>
                <c:pt idx="2033">
                  <c:v>40263.324675925927</c:v>
                </c:pt>
                <c:pt idx="2034">
                  <c:v>40263.366342592592</c:v>
                </c:pt>
                <c:pt idx="2035">
                  <c:v>40263.408009259256</c:v>
                </c:pt>
                <c:pt idx="2036">
                  <c:v>40263.449675925927</c:v>
                </c:pt>
                <c:pt idx="2037">
                  <c:v>40263.491342592592</c:v>
                </c:pt>
                <c:pt idx="2038">
                  <c:v>40263.533009259256</c:v>
                </c:pt>
                <c:pt idx="2039">
                  <c:v>40263.574675925927</c:v>
                </c:pt>
                <c:pt idx="2040">
                  <c:v>40263.616342592592</c:v>
                </c:pt>
                <c:pt idx="2041">
                  <c:v>40263.658009259256</c:v>
                </c:pt>
                <c:pt idx="2042">
                  <c:v>40263.699675925927</c:v>
                </c:pt>
                <c:pt idx="2043">
                  <c:v>40263.741342592592</c:v>
                </c:pt>
                <c:pt idx="2044">
                  <c:v>40263.783009259256</c:v>
                </c:pt>
                <c:pt idx="2045">
                  <c:v>40263.824675925927</c:v>
                </c:pt>
                <c:pt idx="2046">
                  <c:v>40263.866342592592</c:v>
                </c:pt>
                <c:pt idx="2047">
                  <c:v>40263.908009259256</c:v>
                </c:pt>
                <c:pt idx="2048">
                  <c:v>40263.949675925927</c:v>
                </c:pt>
                <c:pt idx="2049">
                  <c:v>40263.991342592592</c:v>
                </c:pt>
                <c:pt idx="2050">
                  <c:v>40264.033009259256</c:v>
                </c:pt>
                <c:pt idx="2051">
                  <c:v>40264.074675925927</c:v>
                </c:pt>
                <c:pt idx="2052">
                  <c:v>40264.116342592592</c:v>
                </c:pt>
                <c:pt idx="2053">
                  <c:v>40264.158009259256</c:v>
                </c:pt>
                <c:pt idx="2054">
                  <c:v>40264.199675925927</c:v>
                </c:pt>
                <c:pt idx="2055">
                  <c:v>40264.241342592592</c:v>
                </c:pt>
                <c:pt idx="2056">
                  <c:v>40264.283009259256</c:v>
                </c:pt>
                <c:pt idx="2057">
                  <c:v>40264.324675925927</c:v>
                </c:pt>
                <c:pt idx="2058">
                  <c:v>40264.366342592592</c:v>
                </c:pt>
                <c:pt idx="2059">
                  <c:v>40264.408009259256</c:v>
                </c:pt>
                <c:pt idx="2060">
                  <c:v>40264.449675925927</c:v>
                </c:pt>
                <c:pt idx="2061">
                  <c:v>40264.491342592592</c:v>
                </c:pt>
                <c:pt idx="2062">
                  <c:v>40264.533009259256</c:v>
                </c:pt>
                <c:pt idx="2063">
                  <c:v>40264.574675925927</c:v>
                </c:pt>
                <c:pt idx="2064">
                  <c:v>40264.616342592592</c:v>
                </c:pt>
                <c:pt idx="2065">
                  <c:v>40264.658009259256</c:v>
                </c:pt>
                <c:pt idx="2066">
                  <c:v>40264.699675925927</c:v>
                </c:pt>
                <c:pt idx="2067">
                  <c:v>40264.741342592592</c:v>
                </c:pt>
                <c:pt idx="2068">
                  <c:v>40264.783009259256</c:v>
                </c:pt>
                <c:pt idx="2069">
                  <c:v>40264.824675925927</c:v>
                </c:pt>
                <c:pt idx="2070">
                  <c:v>40264.866342592592</c:v>
                </c:pt>
                <c:pt idx="2071">
                  <c:v>40264.908009259256</c:v>
                </c:pt>
                <c:pt idx="2072">
                  <c:v>40264.949675925927</c:v>
                </c:pt>
                <c:pt idx="2073">
                  <c:v>40264.991342592592</c:v>
                </c:pt>
                <c:pt idx="2074">
                  <c:v>40265.033009259256</c:v>
                </c:pt>
                <c:pt idx="2075">
                  <c:v>40265.074675925927</c:v>
                </c:pt>
                <c:pt idx="2076">
                  <c:v>40265.116342592592</c:v>
                </c:pt>
                <c:pt idx="2077">
                  <c:v>40265.199675925927</c:v>
                </c:pt>
                <c:pt idx="2078">
                  <c:v>40265.241342592592</c:v>
                </c:pt>
                <c:pt idx="2079">
                  <c:v>40265.283009259256</c:v>
                </c:pt>
                <c:pt idx="2080">
                  <c:v>40265.324675925927</c:v>
                </c:pt>
                <c:pt idx="2081">
                  <c:v>40265.366342592592</c:v>
                </c:pt>
                <c:pt idx="2082">
                  <c:v>40265.408009259256</c:v>
                </c:pt>
                <c:pt idx="2083">
                  <c:v>40265.449675925927</c:v>
                </c:pt>
                <c:pt idx="2084">
                  <c:v>40265.491342592592</c:v>
                </c:pt>
                <c:pt idx="2085">
                  <c:v>40265.533009259256</c:v>
                </c:pt>
                <c:pt idx="2086">
                  <c:v>40265.574675925927</c:v>
                </c:pt>
                <c:pt idx="2087">
                  <c:v>40265.616342592592</c:v>
                </c:pt>
                <c:pt idx="2088">
                  <c:v>40265.658009259256</c:v>
                </c:pt>
                <c:pt idx="2089">
                  <c:v>40265.699675925927</c:v>
                </c:pt>
                <c:pt idx="2090">
                  <c:v>40265.741342592592</c:v>
                </c:pt>
                <c:pt idx="2091">
                  <c:v>40265.783009259256</c:v>
                </c:pt>
                <c:pt idx="2092">
                  <c:v>40265.824675925927</c:v>
                </c:pt>
                <c:pt idx="2093">
                  <c:v>40265.866342592592</c:v>
                </c:pt>
                <c:pt idx="2094">
                  <c:v>40265.908009259256</c:v>
                </c:pt>
                <c:pt idx="2095">
                  <c:v>40265.949675925927</c:v>
                </c:pt>
                <c:pt idx="2096">
                  <c:v>40265.991342592592</c:v>
                </c:pt>
                <c:pt idx="2097">
                  <c:v>40266.033009259256</c:v>
                </c:pt>
                <c:pt idx="2098">
                  <c:v>40266.074675925927</c:v>
                </c:pt>
                <c:pt idx="2099">
                  <c:v>40266.116342592592</c:v>
                </c:pt>
                <c:pt idx="2100">
                  <c:v>40266.158009259256</c:v>
                </c:pt>
                <c:pt idx="2101">
                  <c:v>40266.199675925927</c:v>
                </c:pt>
                <c:pt idx="2102">
                  <c:v>40266.241342592592</c:v>
                </c:pt>
                <c:pt idx="2103">
                  <c:v>40266.283009259256</c:v>
                </c:pt>
                <c:pt idx="2104">
                  <c:v>40266.324675925927</c:v>
                </c:pt>
                <c:pt idx="2105">
                  <c:v>40266.366342592592</c:v>
                </c:pt>
                <c:pt idx="2106">
                  <c:v>40266.408009259256</c:v>
                </c:pt>
                <c:pt idx="2107">
                  <c:v>40266.449675925927</c:v>
                </c:pt>
                <c:pt idx="2108">
                  <c:v>40266.491342592592</c:v>
                </c:pt>
                <c:pt idx="2109">
                  <c:v>40266.533009259256</c:v>
                </c:pt>
                <c:pt idx="2110">
                  <c:v>40266.574675925927</c:v>
                </c:pt>
                <c:pt idx="2111">
                  <c:v>40266.616342592592</c:v>
                </c:pt>
                <c:pt idx="2112">
                  <c:v>40266.658009259256</c:v>
                </c:pt>
                <c:pt idx="2113">
                  <c:v>40266.699675925927</c:v>
                </c:pt>
                <c:pt idx="2114">
                  <c:v>40266.741342592592</c:v>
                </c:pt>
                <c:pt idx="2115">
                  <c:v>40266.783009259256</c:v>
                </c:pt>
                <c:pt idx="2116">
                  <c:v>40266.824675925927</c:v>
                </c:pt>
                <c:pt idx="2117">
                  <c:v>40266.866342592592</c:v>
                </c:pt>
                <c:pt idx="2118">
                  <c:v>40266.908009259256</c:v>
                </c:pt>
                <c:pt idx="2119">
                  <c:v>40266.949675925927</c:v>
                </c:pt>
                <c:pt idx="2120">
                  <c:v>40266.991342592592</c:v>
                </c:pt>
                <c:pt idx="2121">
                  <c:v>40267.033009259256</c:v>
                </c:pt>
                <c:pt idx="2122">
                  <c:v>40267.074675925927</c:v>
                </c:pt>
                <c:pt idx="2123">
                  <c:v>40267.116342592592</c:v>
                </c:pt>
                <c:pt idx="2124">
                  <c:v>40267.158009259256</c:v>
                </c:pt>
                <c:pt idx="2125">
                  <c:v>40267.199675925927</c:v>
                </c:pt>
                <c:pt idx="2126">
                  <c:v>40267.241342592592</c:v>
                </c:pt>
                <c:pt idx="2127">
                  <c:v>40267.283009259256</c:v>
                </c:pt>
                <c:pt idx="2128">
                  <c:v>40267.324675925927</c:v>
                </c:pt>
                <c:pt idx="2129">
                  <c:v>40267.366342592592</c:v>
                </c:pt>
                <c:pt idx="2130">
                  <c:v>40267.408009259256</c:v>
                </c:pt>
                <c:pt idx="2131">
                  <c:v>40267.449675925927</c:v>
                </c:pt>
                <c:pt idx="2132">
                  <c:v>40267.491342592592</c:v>
                </c:pt>
                <c:pt idx="2133">
                  <c:v>40267.533009259256</c:v>
                </c:pt>
                <c:pt idx="2134">
                  <c:v>40267.574675925927</c:v>
                </c:pt>
                <c:pt idx="2135">
                  <c:v>40267.616342592592</c:v>
                </c:pt>
                <c:pt idx="2136">
                  <c:v>40267.658009259256</c:v>
                </c:pt>
                <c:pt idx="2137">
                  <c:v>40267.699675925927</c:v>
                </c:pt>
                <c:pt idx="2138">
                  <c:v>40267.741342592592</c:v>
                </c:pt>
                <c:pt idx="2139">
                  <c:v>40267.783009259256</c:v>
                </c:pt>
                <c:pt idx="2140">
                  <c:v>40267.824675925927</c:v>
                </c:pt>
                <c:pt idx="2141">
                  <c:v>40267.866342592592</c:v>
                </c:pt>
                <c:pt idx="2142">
                  <c:v>40267.908009259256</c:v>
                </c:pt>
                <c:pt idx="2143">
                  <c:v>40267.949675925927</c:v>
                </c:pt>
                <c:pt idx="2144">
                  <c:v>40267.991342592592</c:v>
                </c:pt>
                <c:pt idx="2145">
                  <c:v>40268.033009259256</c:v>
                </c:pt>
                <c:pt idx="2146">
                  <c:v>40268.074675925927</c:v>
                </c:pt>
                <c:pt idx="2147">
                  <c:v>40268.116342592592</c:v>
                </c:pt>
                <c:pt idx="2148">
                  <c:v>40268.158009259256</c:v>
                </c:pt>
                <c:pt idx="2149">
                  <c:v>40268.199675925927</c:v>
                </c:pt>
                <c:pt idx="2150">
                  <c:v>40268.241342592592</c:v>
                </c:pt>
                <c:pt idx="2151">
                  <c:v>40268.283009259256</c:v>
                </c:pt>
                <c:pt idx="2152">
                  <c:v>40268.324675925927</c:v>
                </c:pt>
                <c:pt idx="2153" formatCode="m/d/yyyy">
                  <c:v>40268</c:v>
                </c:pt>
                <c:pt idx="2154">
                  <c:v>40268.363923611112</c:v>
                </c:pt>
                <c:pt idx="2155">
                  <c:v>40268.405590277776</c:v>
                </c:pt>
                <c:pt idx="2156">
                  <c:v>40268.447256944448</c:v>
                </c:pt>
                <c:pt idx="2157">
                  <c:v>40268.488923611112</c:v>
                </c:pt>
                <c:pt idx="2158">
                  <c:v>40268.530590277776</c:v>
                </c:pt>
                <c:pt idx="2159">
                  <c:v>40268.572256944448</c:v>
                </c:pt>
                <c:pt idx="2160">
                  <c:v>40268.613923611112</c:v>
                </c:pt>
                <c:pt idx="2161">
                  <c:v>40268.655590277776</c:v>
                </c:pt>
                <c:pt idx="2162">
                  <c:v>40268.697256944448</c:v>
                </c:pt>
                <c:pt idx="2163">
                  <c:v>40268.738923611112</c:v>
                </c:pt>
                <c:pt idx="2164">
                  <c:v>40268.780590277776</c:v>
                </c:pt>
                <c:pt idx="2165">
                  <c:v>40268.822256944448</c:v>
                </c:pt>
                <c:pt idx="2166">
                  <c:v>40268.863923611112</c:v>
                </c:pt>
                <c:pt idx="2167">
                  <c:v>40268.905590277776</c:v>
                </c:pt>
                <c:pt idx="2168">
                  <c:v>40268.947256944448</c:v>
                </c:pt>
                <c:pt idx="2169">
                  <c:v>40268.988923611112</c:v>
                </c:pt>
                <c:pt idx="2170">
                  <c:v>40269.030590277776</c:v>
                </c:pt>
                <c:pt idx="2171">
                  <c:v>40269.072256944448</c:v>
                </c:pt>
                <c:pt idx="2172">
                  <c:v>40269.113923611112</c:v>
                </c:pt>
                <c:pt idx="2173">
                  <c:v>40269.155590277776</c:v>
                </c:pt>
                <c:pt idx="2174">
                  <c:v>40269.197256944448</c:v>
                </c:pt>
                <c:pt idx="2175">
                  <c:v>40269.238923611112</c:v>
                </c:pt>
                <c:pt idx="2176">
                  <c:v>40269.280590277776</c:v>
                </c:pt>
                <c:pt idx="2177">
                  <c:v>40269.322256944448</c:v>
                </c:pt>
                <c:pt idx="2178">
                  <c:v>40269.363923611112</c:v>
                </c:pt>
                <c:pt idx="2179">
                  <c:v>40269.405590277776</c:v>
                </c:pt>
                <c:pt idx="2180">
                  <c:v>40269.447256944448</c:v>
                </c:pt>
                <c:pt idx="2181">
                  <c:v>40269.488923611112</c:v>
                </c:pt>
                <c:pt idx="2182">
                  <c:v>40269.530590277776</c:v>
                </c:pt>
                <c:pt idx="2183">
                  <c:v>40269.572256944448</c:v>
                </c:pt>
                <c:pt idx="2184">
                  <c:v>40269.613923611112</c:v>
                </c:pt>
                <c:pt idx="2185">
                  <c:v>40269.655590277776</c:v>
                </c:pt>
                <c:pt idx="2186">
                  <c:v>40269.697256944448</c:v>
                </c:pt>
                <c:pt idx="2187">
                  <c:v>40269.738923611112</c:v>
                </c:pt>
                <c:pt idx="2188">
                  <c:v>40269.780590277776</c:v>
                </c:pt>
                <c:pt idx="2189">
                  <c:v>40269.822256944448</c:v>
                </c:pt>
                <c:pt idx="2190">
                  <c:v>40269.863923611112</c:v>
                </c:pt>
                <c:pt idx="2191">
                  <c:v>40269.905590277776</c:v>
                </c:pt>
                <c:pt idx="2192">
                  <c:v>40269.947256944448</c:v>
                </c:pt>
                <c:pt idx="2193">
                  <c:v>40269.988923611112</c:v>
                </c:pt>
                <c:pt idx="2194">
                  <c:v>40270.030590277776</c:v>
                </c:pt>
                <c:pt idx="2195">
                  <c:v>40270.072256944448</c:v>
                </c:pt>
                <c:pt idx="2196">
                  <c:v>40270.113923611112</c:v>
                </c:pt>
                <c:pt idx="2197">
                  <c:v>40270.155590277776</c:v>
                </c:pt>
                <c:pt idx="2198">
                  <c:v>40270.197256944448</c:v>
                </c:pt>
                <c:pt idx="2199">
                  <c:v>40270.238923611112</c:v>
                </c:pt>
                <c:pt idx="2200">
                  <c:v>40270.280590277776</c:v>
                </c:pt>
                <c:pt idx="2201">
                  <c:v>40270.322256944448</c:v>
                </c:pt>
                <c:pt idx="2202">
                  <c:v>40270.363923611112</c:v>
                </c:pt>
                <c:pt idx="2203">
                  <c:v>40270.405590277776</c:v>
                </c:pt>
                <c:pt idx="2204">
                  <c:v>40270.447256944448</c:v>
                </c:pt>
                <c:pt idx="2205">
                  <c:v>40270.488923611112</c:v>
                </c:pt>
                <c:pt idx="2206">
                  <c:v>40270.530590277776</c:v>
                </c:pt>
                <c:pt idx="2207">
                  <c:v>40270.572256944448</c:v>
                </c:pt>
                <c:pt idx="2208">
                  <c:v>40270.613923611112</c:v>
                </c:pt>
                <c:pt idx="2209">
                  <c:v>40270.655590277776</c:v>
                </c:pt>
                <c:pt idx="2210">
                  <c:v>40270.697256944448</c:v>
                </c:pt>
                <c:pt idx="2211">
                  <c:v>40270.738923611112</c:v>
                </c:pt>
                <c:pt idx="2212">
                  <c:v>40270.780590277776</c:v>
                </c:pt>
                <c:pt idx="2213">
                  <c:v>40270.822256944448</c:v>
                </c:pt>
                <c:pt idx="2214">
                  <c:v>40270.863923611112</c:v>
                </c:pt>
                <c:pt idx="2215">
                  <c:v>40270.905590277776</c:v>
                </c:pt>
                <c:pt idx="2216">
                  <c:v>40270.947256944448</c:v>
                </c:pt>
                <c:pt idx="2217">
                  <c:v>40270.988923611112</c:v>
                </c:pt>
                <c:pt idx="2218">
                  <c:v>40271.030590277776</c:v>
                </c:pt>
                <c:pt idx="2219">
                  <c:v>40271.072256944448</c:v>
                </c:pt>
                <c:pt idx="2220">
                  <c:v>40271.113923611112</c:v>
                </c:pt>
                <c:pt idx="2221">
                  <c:v>40271.155590277776</c:v>
                </c:pt>
                <c:pt idx="2222">
                  <c:v>40271.197256944448</c:v>
                </c:pt>
                <c:pt idx="2223">
                  <c:v>40271.238923611112</c:v>
                </c:pt>
                <c:pt idx="2224">
                  <c:v>40271.280590277776</c:v>
                </c:pt>
                <c:pt idx="2225">
                  <c:v>40271.322256944448</c:v>
                </c:pt>
                <c:pt idx="2226">
                  <c:v>40271.363923611112</c:v>
                </c:pt>
                <c:pt idx="2227">
                  <c:v>40271.405590277776</c:v>
                </c:pt>
                <c:pt idx="2228">
                  <c:v>40271.447256944448</c:v>
                </c:pt>
                <c:pt idx="2229">
                  <c:v>40271.488923611112</c:v>
                </c:pt>
                <c:pt idx="2230">
                  <c:v>40271.530590277776</c:v>
                </c:pt>
                <c:pt idx="2231">
                  <c:v>40271.572256944448</c:v>
                </c:pt>
                <c:pt idx="2232">
                  <c:v>40271.613923611112</c:v>
                </c:pt>
                <c:pt idx="2233">
                  <c:v>40271.655590277776</c:v>
                </c:pt>
                <c:pt idx="2234">
                  <c:v>40271.697256944448</c:v>
                </c:pt>
                <c:pt idx="2235">
                  <c:v>40271.738923611112</c:v>
                </c:pt>
                <c:pt idx="2236">
                  <c:v>40271.780590277776</c:v>
                </c:pt>
                <c:pt idx="2237">
                  <c:v>40271.822256944448</c:v>
                </c:pt>
                <c:pt idx="2238">
                  <c:v>40271.863923611112</c:v>
                </c:pt>
                <c:pt idx="2239">
                  <c:v>40271.905590277776</c:v>
                </c:pt>
                <c:pt idx="2240">
                  <c:v>40271.947256944448</c:v>
                </c:pt>
                <c:pt idx="2241">
                  <c:v>40271.988923611112</c:v>
                </c:pt>
                <c:pt idx="2242">
                  <c:v>40272.030590277776</c:v>
                </c:pt>
                <c:pt idx="2243">
                  <c:v>40272.072256944448</c:v>
                </c:pt>
                <c:pt idx="2244">
                  <c:v>40272.113923611112</c:v>
                </c:pt>
                <c:pt idx="2245">
                  <c:v>40272.155590277776</c:v>
                </c:pt>
                <c:pt idx="2246">
                  <c:v>40272.197256944448</c:v>
                </c:pt>
                <c:pt idx="2247">
                  <c:v>40272.238923611112</c:v>
                </c:pt>
                <c:pt idx="2248">
                  <c:v>40272.280590277776</c:v>
                </c:pt>
                <c:pt idx="2249">
                  <c:v>40272.322256944448</c:v>
                </c:pt>
                <c:pt idx="2250">
                  <c:v>40272.363923611112</c:v>
                </c:pt>
                <c:pt idx="2251">
                  <c:v>40272.405590277776</c:v>
                </c:pt>
                <c:pt idx="2252">
                  <c:v>40272.447256944448</c:v>
                </c:pt>
                <c:pt idx="2253">
                  <c:v>40272.488923611112</c:v>
                </c:pt>
                <c:pt idx="2254">
                  <c:v>40272.530590277776</c:v>
                </c:pt>
                <c:pt idx="2255">
                  <c:v>40272.572256944448</c:v>
                </c:pt>
                <c:pt idx="2256">
                  <c:v>40272.613923611112</c:v>
                </c:pt>
                <c:pt idx="2257">
                  <c:v>40272.655590277776</c:v>
                </c:pt>
                <c:pt idx="2258">
                  <c:v>40272.697256944448</c:v>
                </c:pt>
                <c:pt idx="2259">
                  <c:v>40272.738923611112</c:v>
                </c:pt>
                <c:pt idx="2260">
                  <c:v>40272.780590277776</c:v>
                </c:pt>
                <c:pt idx="2261">
                  <c:v>40272.822256944448</c:v>
                </c:pt>
                <c:pt idx="2262">
                  <c:v>40272.863923611112</c:v>
                </c:pt>
                <c:pt idx="2263">
                  <c:v>40272.905590277776</c:v>
                </c:pt>
                <c:pt idx="2264">
                  <c:v>40272.947256944448</c:v>
                </c:pt>
                <c:pt idx="2265">
                  <c:v>40272.988923611112</c:v>
                </c:pt>
                <c:pt idx="2266">
                  <c:v>40273.030590277776</c:v>
                </c:pt>
                <c:pt idx="2267">
                  <c:v>40273.072256944448</c:v>
                </c:pt>
                <c:pt idx="2268">
                  <c:v>40273.113923611112</c:v>
                </c:pt>
                <c:pt idx="2269">
                  <c:v>40273.155590277776</c:v>
                </c:pt>
                <c:pt idx="2270">
                  <c:v>40273.197256944448</c:v>
                </c:pt>
                <c:pt idx="2271">
                  <c:v>40273.238923611112</c:v>
                </c:pt>
                <c:pt idx="2272">
                  <c:v>40273.280590277776</c:v>
                </c:pt>
                <c:pt idx="2273">
                  <c:v>40273.322256944448</c:v>
                </c:pt>
                <c:pt idx="2274">
                  <c:v>40273.363923611112</c:v>
                </c:pt>
                <c:pt idx="2275">
                  <c:v>40273.405590277776</c:v>
                </c:pt>
                <c:pt idx="2276">
                  <c:v>40273.447256944448</c:v>
                </c:pt>
                <c:pt idx="2277">
                  <c:v>40273.488923611112</c:v>
                </c:pt>
                <c:pt idx="2278">
                  <c:v>40273.530590277776</c:v>
                </c:pt>
                <c:pt idx="2279">
                  <c:v>40273.572256944448</c:v>
                </c:pt>
                <c:pt idx="2280">
                  <c:v>40273.613923611112</c:v>
                </c:pt>
                <c:pt idx="2281">
                  <c:v>40273.655590277776</c:v>
                </c:pt>
                <c:pt idx="2282">
                  <c:v>40273.697256944448</c:v>
                </c:pt>
                <c:pt idx="2283">
                  <c:v>40273.738923611112</c:v>
                </c:pt>
                <c:pt idx="2284">
                  <c:v>40273.780590277776</c:v>
                </c:pt>
                <c:pt idx="2285">
                  <c:v>40273.822256944448</c:v>
                </c:pt>
                <c:pt idx="2286">
                  <c:v>40273.863923611112</c:v>
                </c:pt>
                <c:pt idx="2287">
                  <c:v>40273.905590277776</c:v>
                </c:pt>
                <c:pt idx="2288">
                  <c:v>40273.947256944448</c:v>
                </c:pt>
                <c:pt idx="2289">
                  <c:v>40273.988923611112</c:v>
                </c:pt>
                <c:pt idx="2290">
                  <c:v>40274.030590277776</c:v>
                </c:pt>
                <c:pt idx="2291">
                  <c:v>40274.072256944448</c:v>
                </c:pt>
                <c:pt idx="2292">
                  <c:v>40274.113923611112</c:v>
                </c:pt>
                <c:pt idx="2293">
                  <c:v>40274.155590277776</c:v>
                </c:pt>
                <c:pt idx="2294">
                  <c:v>40274.197256944448</c:v>
                </c:pt>
                <c:pt idx="2295">
                  <c:v>40274.238923611112</c:v>
                </c:pt>
                <c:pt idx="2296">
                  <c:v>40274.280590277776</c:v>
                </c:pt>
                <c:pt idx="2297">
                  <c:v>40274.322256944448</c:v>
                </c:pt>
                <c:pt idx="2298">
                  <c:v>40274.363923611112</c:v>
                </c:pt>
                <c:pt idx="2299">
                  <c:v>40274.405590277776</c:v>
                </c:pt>
                <c:pt idx="2300">
                  <c:v>40274.447256944448</c:v>
                </c:pt>
                <c:pt idx="2301">
                  <c:v>40274.488923611112</c:v>
                </c:pt>
                <c:pt idx="2302">
                  <c:v>40274.530590277776</c:v>
                </c:pt>
                <c:pt idx="2303">
                  <c:v>40274.572256944448</c:v>
                </c:pt>
                <c:pt idx="2304">
                  <c:v>40274.613923611112</c:v>
                </c:pt>
                <c:pt idx="2305">
                  <c:v>40274.655590277776</c:v>
                </c:pt>
                <c:pt idx="2306">
                  <c:v>40274.697256944448</c:v>
                </c:pt>
                <c:pt idx="2307">
                  <c:v>40274.738923611112</c:v>
                </c:pt>
                <c:pt idx="2308">
                  <c:v>40274.780590277776</c:v>
                </c:pt>
                <c:pt idx="2309">
                  <c:v>40274.822256944448</c:v>
                </c:pt>
                <c:pt idx="2310">
                  <c:v>40274.863923611112</c:v>
                </c:pt>
                <c:pt idx="2311">
                  <c:v>40274.905590277776</c:v>
                </c:pt>
                <c:pt idx="2312">
                  <c:v>40274.947256944448</c:v>
                </c:pt>
                <c:pt idx="2313">
                  <c:v>40274.988923611112</c:v>
                </c:pt>
                <c:pt idx="2314">
                  <c:v>40275.030590277776</c:v>
                </c:pt>
                <c:pt idx="2315">
                  <c:v>40275.072256944448</c:v>
                </c:pt>
                <c:pt idx="2316">
                  <c:v>40275.113923611112</c:v>
                </c:pt>
                <c:pt idx="2317">
                  <c:v>40275.155590277776</c:v>
                </c:pt>
                <c:pt idx="2318">
                  <c:v>40275.197256944448</c:v>
                </c:pt>
                <c:pt idx="2319">
                  <c:v>40275.238923611112</c:v>
                </c:pt>
                <c:pt idx="2320">
                  <c:v>40275.280590277776</c:v>
                </c:pt>
                <c:pt idx="2321">
                  <c:v>40275.322256944448</c:v>
                </c:pt>
                <c:pt idx="2322">
                  <c:v>40275.363923611112</c:v>
                </c:pt>
                <c:pt idx="2323">
                  <c:v>40275.405590277776</c:v>
                </c:pt>
                <c:pt idx="2324">
                  <c:v>40275.447256944448</c:v>
                </c:pt>
                <c:pt idx="2325">
                  <c:v>40275.488923611112</c:v>
                </c:pt>
                <c:pt idx="2326">
                  <c:v>40275.530590277776</c:v>
                </c:pt>
                <c:pt idx="2327">
                  <c:v>40275.572256944448</c:v>
                </c:pt>
                <c:pt idx="2328">
                  <c:v>40275.613923611112</c:v>
                </c:pt>
                <c:pt idx="2329">
                  <c:v>40275.655590277776</c:v>
                </c:pt>
                <c:pt idx="2330">
                  <c:v>40275.697256944448</c:v>
                </c:pt>
                <c:pt idx="2331">
                  <c:v>40275.738923611112</c:v>
                </c:pt>
                <c:pt idx="2332">
                  <c:v>40275.780590277776</c:v>
                </c:pt>
                <c:pt idx="2333">
                  <c:v>40275.822256944448</c:v>
                </c:pt>
                <c:pt idx="2334">
                  <c:v>40275.863923611112</c:v>
                </c:pt>
                <c:pt idx="2335">
                  <c:v>40275.905590277776</c:v>
                </c:pt>
                <c:pt idx="2336">
                  <c:v>40275.947256944448</c:v>
                </c:pt>
                <c:pt idx="2337">
                  <c:v>40275.988923611112</c:v>
                </c:pt>
                <c:pt idx="2338">
                  <c:v>40276.030590277776</c:v>
                </c:pt>
                <c:pt idx="2339">
                  <c:v>40276.072256944448</c:v>
                </c:pt>
                <c:pt idx="2340">
                  <c:v>40276.113923611112</c:v>
                </c:pt>
                <c:pt idx="2341">
                  <c:v>40276.155590277776</c:v>
                </c:pt>
                <c:pt idx="2342">
                  <c:v>40276.197256944448</c:v>
                </c:pt>
                <c:pt idx="2343">
                  <c:v>40276.238923611112</c:v>
                </c:pt>
                <c:pt idx="2344">
                  <c:v>40276.280590277776</c:v>
                </c:pt>
                <c:pt idx="2345">
                  <c:v>40276.322256944448</c:v>
                </c:pt>
                <c:pt idx="2346">
                  <c:v>40276.363923611112</c:v>
                </c:pt>
                <c:pt idx="2347">
                  <c:v>40276.405590277776</c:v>
                </c:pt>
                <c:pt idx="2348">
                  <c:v>40276.447256944448</c:v>
                </c:pt>
                <c:pt idx="2349">
                  <c:v>40276.488923611112</c:v>
                </c:pt>
                <c:pt idx="2350">
                  <c:v>40276.530590277776</c:v>
                </c:pt>
                <c:pt idx="2351">
                  <c:v>40276.572256944448</c:v>
                </c:pt>
                <c:pt idx="2352">
                  <c:v>40276.613923611112</c:v>
                </c:pt>
                <c:pt idx="2353">
                  <c:v>40276.655590277776</c:v>
                </c:pt>
                <c:pt idx="2354">
                  <c:v>40276.697256944448</c:v>
                </c:pt>
                <c:pt idx="2355">
                  <c:v>40276.738923611112</c:v>
                </c:pt>
                <c:pt idx="2356">
                  <c:v>40276.780590277776</c:v>
                </c:pt>
                <c:pt idx="2357">
                  <c:v>40276.822256944448</c:v>
                </c:pt>
                <c:pt idx="2358">
                  <c:v>40276.863923611112</c:v>
                </c:pt>
                <c:pt idx="2359">
                  <c:v>40276.905590277776</c:v>
                </c:pt>
                <c:pt idx="2360">
                  <c:v>40276.947256944448</c:v>
                </c:pt>
                <c:pt idx="2361">
                  <c:v>40276.988923611112</c:v>
                </c:pt>
                <c:pt idx="2362">
                  <c:v>40277.030590277776</c:v>
                </c:pt>
                <c:pt idx="2363">
                  <c:v>40277.072256944448</c:v>
                </c:pt>
                <c:pt idx="2364">
                  <c:v>40277.113923611112</c:v>
                </c:pt>
                <c:pt idx="2365">
                  <c:v>40277.155590277776</c:v>
                </c:pt>
                <c:pt idx="2366">
                  <c:v>40277.197256944448</c:v>
                </c:pt>
                <c:pt idx="2367">
                  <c:v>40277.238923611112</c:v>
                </c:pt>
                <c:pt idx="2368">
                  <c:v>40277.280590277776</c:v>
                </c:pt>
                <c:pt idx="2369">
                  <c:v>40277.322256944448</c:v>
                </c:pt>
                <c:pt idx="2370">
                  <c:v>40277.363923611112</c:v>
                </c:pt>
                <c:pt idx="2371">
                  <c:v>40277.405590277776</c:v>
                </c:pt>
                <c:pt idx="2372">
                  <c:v>40277.447256944448</c:v>
                </c:pt>
                <c:pt idx="2373">
                  <c:v>40277.488923611112</c:v>
                </c:pt>
                <c:pt idx="2374">
                  <c:v>40277.530590277776</c:v>
                </c:pt>
                <c:pt idx="2375">
                  <c:v>40277.572256944448</c:v>
                </c:pt>
                <c:pt idx="2376">
                  <c:v>40277.613923611112</c:v>
                </c:pt>
                <c:pt idx="2377">
                  <c:v>40277.655590277776</c:v>
                </c:pt>
                <c:pt idx="2378">
                  <c:v>40277.697256944448</c:v>
                </c:pt>
                <c:pt idx="2379">
                  <c:v>40277.738923611112</c:v>
                </c:pt>
                <c:pt idx="2380">
                  <c:v>40277.780590277776</c:v>
                </c:pt>
                <c:pt idx="2381">
                  <c:v>40277.822256944448</c:v>
                </c:pt>
                <c:pt idx="2382">
                  <c:v>40277.863923611112</c:v>
                </c:pt>
                <c:pt idx="2383">
                  <c:v>40277.905590277776</c:v>
                </c:pt>
                <c:pt idx="2384">
                  <c:v>40277.947256944448</c:v>
                </c:pt>
                <c:pt idx="2385">
                  <c:v>40277.988923611112</c:v>
                </c:pt>
                <c:pt idx="2386">
                  <c:v>40278.030590277776</c:v>
                </c:pt>
                <c:pt idx="2387">
                  <c:v>40278.072256944448</c:v>
                </c:pt>
                <c:pt idx="2388">
                  <c:v>40278.113923611112</c:v>
                </c:pt>
                <c:pt idx="2389">
                  <c:v>40278.155590277776</c:v>
                </c:pt>
                <c:pt idx="2390">
                  <c:v>40278.197256944448</c:v>
                </c:pt>
                <c:pt idx="2391">
                  <c:v>40278.238923611112</c:v>
                </c:pt>
                <c:pt idx="2392">
                  <c:v>40278.280590277776</c:v>
                </c:pt>
                <c:pt idx="2393">
                  <c:v>40278.322256944448</c:v>
                </c:pt>
                <c:pt idx="2394">
                  <c:v>40278.363923611112</c:v>
                </c:pt>
                <c:pt idx="2395">
                  <c:v>40278.405590277776</c:v>
                </c:pt>
                <c:pt idx="2396">
                  <c:v>40278.447256944448</c:v>
                </c:pt>
                <c:pt idx="2397">
                  <c:v>40278.488923611112</c:v>
                </c:pt>
                <c:pt idx="2398">
                  <c:v>40278.530590277776</c:v>
                </c:pt>
                <c:pt idx="2399">
                  <c:v>40278.572256944448</c:v>
                </c:pt>
                <c:pt idx="2400">
                  <c:v>40278.613923611112</c:v>
                </c:pt>
                <c:pt idx="2401">
                  <c:v>40278.655590277776</c:v>
                </c:pt>
                <c:pt idx="2402">
                  <c:v>40278.697256944448</c:v>
                </c:pt>
                <c:pt idx="2403">
                  <c:v>40278.738923611112</c:v>
                </c:pt>
                <c:pt idx="2404">
                  <c:v>40278.780590277776</c:v>
                </c:pt>
                <c:pt idx="2405">
                  <c:v>40278.822256944448</c:v>
                </c:pt>
                <c:pt idx="2406">
                  <c:v>40278.863923611112</c:v>
                </c:pt>
                <c:pt idx="2407">
                  <c:v>40278.905590277776</c:v>
                </c:pt>
                <c:pt idx="2408">
                  <c:v>40278.947256944448</c:v>
                </c:pt>
                <c:pt idx="2409">
                  <c:v>40278.988923611112</c:v>
                </c:pt>
                <c:pt idx="2410">
                  <c:v>40279.030590277776</c:v>
                </c:pt>
                <c:pt idx="2411">
                  <c:v>40279.072256944448</c:v>
                </c:pt>
                <c:pt idx="2412">
                  <c:v>40279.113923611112</c:v>
                </c:pt>
                <c:pt idx="2413">
                  <c:v>40279.155590277776</c:v>
                </c:pt>
                <c:pt idx="2414">
                  <c:v>40279.197256944448</c:v>
                </c:pt>
                <c:pt idx="2415">
                  <c:v>40279.238923611112</c:v>
                </c:pt>
                <c:pt idx="2416">
                  <c:v>40279.280590277776</c:v>
                </c:pt>
                <c:pt idx="2417">
                  <c:v>40279.322256944448</c:v>
                </c:pt>
                <c:pt idx="2418">
                  <c:v>40279.363923611112</c:v>
                </c:pt>
                <c:pt idx="2419">
                  <c:v>40279.405590277776</c:v>
                </c:pt>
                <c:pt idx="2420">
                  <c:v>40279.447256944448</c:v>
                </c:pt>
                <c:pt idx="2421">
                  <c:v>40279.488923611112</c:v>
                </c:pt>
                <c:pt idx="2422">
                  <c:v>40279.530590277776</c:v>
                </c:pt>
                <c:pt idx="2423">
                  <c:v>40279.572256944448</c:v>
                </c:pt>
                <c:pt idx="2424">
                  <c:v>40279.613923611112</c:v>
                </c:pt>
                <c:pt idx="2425">
                  <c:v>40279.655590277776</c:v>
                </c:pt>
                <c:pt idx="2426">
                  <c:v>40279.697256944448</c:v>
                </c:pt>
                <c:pt idx="2427">
                  <c:v>40279.738923611112</c:v>
                </c:pt>
                <c:pt idx="2428">
                  <c:v>40279.780590277776</c:v>
                </c:pt>
                <c:pt idx="2429">
                  <c:v>40279.822256944448</c:v>
                </c:pt>
                <c:pt idx="2430">
                  <c:v>40279.863923611112</c:v>
                </c:pt>
                <c:pt idx="2431">
                  <c:v>40279.905590277776</c:v>
                </c:pt>
                <c:pt idx="2432">
                  <c:v>40279.947256944448</c:v>
                </c:pt>
                <c:pt idx="2433">
                  <c:v>40279.988923611112</c:v>
                </c:pt>
                <c:pt idx="2434">
                  <c:v>40280.030590277776</c:v>
                </c:pt>
                <c:pt idx="2435">
                  <c:v>40280.072256944448</c:v>
                </c:pt>
                <c:pt idx="2436">
                  <c:v>40280.113923611112</c:v>
                </c:pt>
                <c:pt idx="2437">
                  <c:v>40280.155590277776</c:v>
                </c:pt>
                <c:pt idx="2438">
                  <c:v>40280.197256944448</c:v>
                </c:pt>
                <c:pt idx="2439">
                  <c:v>40280.238923611112</c:v>
                </c:pt>
                <c:pt idx="2440">
                  <c:v>40280.280590277776</c:v>
                </c:pt>
                <c:pt idx="2441">
                  <c:v>40280.322256944448</c:v>
                </c:pt>
                <c:pt idx="2442">
                  <c:v>40280.363923611112</c:v>
                </c:pt>
                <c:pt idx="2443">
                  <c:v>40280.405590277776</c:v>
                </c:pt>
                <c:pt idx="2444">
                  <c:v>40280.447256944448</c:v>
                </c:pt>
                <c:pt idx="2445">
                  <c:v>40280.488923611112</c:v>
                </c:pt>
                <c:pt idx="2446">
                  <c:v>40280.530590277776</c:v>
                </c:pt>
                <c:pt idx="2447">
                  <c:v>40280.572256944448</c:v>
                </c:pt>
                <c:pt idx="2448">
                  <c:v>40280.613923611112</c:v>
                </c:pt>
                <c:pt idx="2449">
                  <c:v>40280.655590277776</c:v>
                </c:pt>
                <c:pt idx="2450">
                  <c:v>40280.697256944448</c:v>
                </c:pt>
                <c:pt idx="2451">
                  <c:v>40280.738923611112</c:v>
                </c:pt>
                <c:pt idx="2452">
                  <c:v>40280.780590277776</c:v>
                </c:pt>
                <c:pt idx="2453">
                  <c:v>40280.822256944448</c:v>
                </c:pt>
                <c:pt idx="2454">
                  <c:v>40280.863923611112</c:v>
                </c:pt>
                <c:pt idx="2455">
                  <c:v>40280.905590277776</c:v>
                </c:pt>
                <c:pt idx="2456">
                  <c:v>40280.947256944448</c:v>
                </c:pt>
                <c:pt idx="2457">
                  <c:v>40280.988923611112</c:v>
                </c:pt>
                <c:pt idx="2458">
                  <c:v>40281.030590277776</c:v>
                </c:pt>
                <c:pt idx="2459">
                  <c:v>40281.072256944448</c:v>
                </c:pt>
                <c:pt idx="2460">
                  <c:v>40281.113923611112</c:v>
                </c:pt>
                <c:pt idx="2461">
                  <c:v>40281.155590277776</c:v>
                </c:pt>
                <c:pt idx="2462">
                  <c:v>40281.197256944448</c:v>
                </c:pt>
                <c:pt idx="2463">
                  <c:v>40281.238923611112</c:v>
                </c:pt>
                <c:pt idx="2464">
                  <c:v>40281.280590277776</c:v>
                </c:pt>
                <c:pt idx="2465">
                  <c:v>40281.322256944448</c:v>
                </c:pt>
                <c:pt idx="2466">
                  <c:v>40281.363923611112</c:v>
                </c:pt>
                <c:pt idx="2467">
                  <c:v>40281.405590277776</c:v>
                </c:pt>
                <c:pt idx="2468">
                  <c:v>40281.447256944448</c:v>
                </c:pt>
                <c:pt idx="2469">
                  <c:v>40281.488923611112</c:v>
                </c:pt>
                <c:pt idx="2470">
                  <c:v>40281.530590277776</c:v>
                </c:pt>
                <c:pt idx="2471">
                  <c:v>40281.572256944448</c:v>
                </c:pt>
                <c:pt idx="2472">
                  <c:v>40281.613923611112</c:v>
                </c:pt>
                <c:pt idx="2473">
                  <c:v>40281.655590277776</c:v>
                </c:pt>
                <c:pt idx="2474">
                  <c:v>40281.697256944448</c:v>
                </c:pt>
                <c:pt idx="2475">
                  <c:v>40281.738923611112</c:v>
                </c:pt>
                <c:pt idx="2476">
                  <c:v>40281.780590277776</c:v>
                </c:pt>
                <c:pt idx="2477">
                  <c:v>40281.822256944448</c:v>
                </c:pt>
                <c:pt idx="2478">
                  <c:v>40281.863923611112</c:v>
                </c:pt>
                <c:pt idx="2479">
                  <c:v>40281.905590277776</c:v>
                </c:pt>
                <c:pt idx="2480">
                  <c:v>40281.947256944448</c:v>
                </c:pt>
                <c:pt idx="2481">
                  <c:v>40281.988923611112</c:v>
                </c:pt>
                <c:pt idx="2482">
                  <c:v>40282.030590277776</c:v>
                </c:pt>
                <c:pt idx="2483">
                  <c:v>40282.072256944448</c:v>
                </c:pt>
                <c:pt idx="2484">
                  <c:v>40282.113923611112</c:v>
                </c:pt>
                <c:pt idx="2485">
                  <c:v>40282.155590277776</c:v>
                </c:pt>
                <c:pt idx="2486">
                  <c:v>40282.197256944448</c:v>
                </c:pt>
                <c:pt idx="2487">
                  <c:v>40282.238923611112</c:v>
                </c:pt>
                <c:pt idx="2488">
                  <c:v>40282.280590277776</c:v>
                </c:pt>
                <c:pt idx="2489">
                  <c:v>40282.322256944448</c:v>
                </c:pt>
                <c:pt idx="2490" formatCode="m/d/yyyy">
                  <c:v>40282</c:v>
                </c:pt>
                <c:pt idx="2491">
                  <c:v>40282.360613425924</c:v>
                </c:pt>
                <c:pt idx="2492">
                  <c:v>40282.402280092596</c:v>
                </c:pt>
                <c:pt idx="2493">
                  <c:v>40282.44394675926</c:v>
                </c:pt>
                <c:pt idx="2494">
                  <c:v>40282.485613425924</c:v>
                </c:pt>
                <c:pt idx="2495">
                  <c:v>40282.527280092596</c:v>
                </c:pt>
                <c:pt idx="2496">
                  <c:v>40282.56894675926</c:v>
                </c:pt>
                <c:pt idx="2497">
                  <c:v>40282.610613425924</c:v>
                </c:pt>
                <c:pt idx="2498">
                  <c:v>40282.652280092596</c:v>
                </c:pt>
                <c:pt idx="2499">
                  <c:v>40282.69394675926</c:v>
                </c:pt>
                <c:pt idx="2500">
                  <c:v>40282.735613425924</c:v>
                </c:pt>
                <c:pt idx="2501">
                  <c:v>40282.777280092596</c:v>
                </c:pt>
                <c:pt idx="2502">
                  <c:v>40282.81894675926</c:v>
                </c:pt>
                <c:pt idx="2503">
                  <c:v>40282.860613425924</c:v>
                </c:pt>
                <c:pt idx="2504">
                  <c:v>40282.902280092596</c:v>
                </c:pt>
                <c:pt idx="2505">
                  <c:v>40282.94394675926</c:v>
                </c:pt>
                <c:pt idx="2506">
                  <c:v>40282.985613425924</c:v>
                </c:pt>
                <c:pt idx="2507">
                  <c:v>40283.027280092596</c:v>
                </c:pt>
                <c:pt idx="2508">
                  <c:v>40283.06894675926</c:v>
                </c:pt>
                <c:pt idx="2509">
                  <c:v>40283.110613425924</c:v>
                </c:pt>
                <c:pt idx="2510">
                  <c:v>40283.152280092596</c:v>
                </c:pt>
                <c:pt idx="2511">
                  <c:v>40283.19394675926</c:v>
                </c:pt>
                <c:pt idx="2512">
                  <c:v>40283.235613425924</c:v>
                </c:pt>
                <c:pt idx="2513">
                  <c:v>40283.277280092596</c:v>
                </c:pt>
                <c:pt idx="2514">
                  <c:v>40283.31894675926</c:v>
                </c:pt>
                <c:pt idx="2515">
                  <c:v>40283.360613425924</c:v>
                </c:pt>
                <c:pt idx="2516">
                  <c:v>40283.402280092596</c:v>
                </c:pt>
                <c:pt idx="2517">
                  <c:v>40283.44394675926</c:v>
                </c:pt>
                <c:pt idx="2518">
                  <c:v>40283.485613425924</c:v>
                </c:pt>
                <c:pt idx="2519">
                  <c:v>40283.527280092596</c:v>
                </c:pt>
                <c:pt idx="2520">
                  <c:v>40283.56894675926</c:v>
                </c:pt>
                <c:pt idx="2521">
                  <c:v>40283.610613425924</c:v>
                </c:pt>
                <c:pt idx="2522">
                  <c:v>40283.652280092596</c:v>
                </c:pt>
                <c:pt idx="2523">
                  <c:v>40283.69394675926</c:v>
                </c:pt>
                <c:pt idx="2524">
                  <c:v>40283.735613425924</c:v>
                </c:pt>
                <c:pt idx="2525">
                  <c:v>40283.777280092596</c:v>
                </c:pt>
                <c:pt idx="2526">
                  <c:v>40283.81894675926</c:v>
                </c:pt>
                <c:pt idx="2527">
                  <c:v>40283.860613425924</c:v>
                </c:pt>
                <c:pt idx="2528">
                  <c:v>40283.902280092596</c:v>
                </c:pt>
                <c:pt idx="2529">
                  <c:v>40283.94394675926</c:v>
                </c:pt>
                <c:pt idx="2530">
                  <c:v>40283.985613425924</c:v>
                </c:pt>
                <c:pt idx="2531">
                  <c:v>40284.027280092596</c:v>
                </c:pt>
                <c:pt idx="2532">
                  <c:v>40284.06894675926</c:v>
                </c:pt>
                <c:pt idx="2533">
                  <c:v>40284.110613425924</c:v>
                </c:pt>
                <c:pt idx="2534">
                  <c:v>40284.152280092596</c:v>
                </c:pt>
                <c:pt idx="2535">
                  <c:v>40284.19394675926</c:v>
                </c:pt>
                <c:pt idx="2536">
                  <c:v>40284.235613425924</c:v>
                </c:pt>
                <c:pt idx="2537">
                  <c:v>40284.277280092596</c:v>
                </c:pt>
                <c:pt idx="2538">
                  <c:v>40284.31894675926</c:v>
                </c:pt>
                <c:pt idx="2539">
                  <c:v>40284.360613425924</c:v>
                </c:pt>
                <c:pt idx="2540">
                  <c:v>40284.402280092596</c:v>
                </c:pt>
                <c:pt idx="2541">
                  <c:v>40284.44394675926</c:v>
                </c:pt>
                <c:pt idx="2542">
                  <c:v>40284.485613425924</c:v>
                </c:pt>
                <c:pt idx="2543">
                  <c:v>40284.527280092596</c:v>
                </c:pt>
                <c:pt idx="2544">
                  <c:v>40284.56894675926</c:v>
                </c:pt>
                <c:pt idx="2545">
                  <c:v>40284.610613425924</c:v>
                </c:pt>
                <c:pt idx="2546">
                  <c:v>40284.652280092596</c:v>
                </c:pt>
                <c:pt idx="2547">
                  <c:v>40284.69394675926</c:v>
                </c:pt>
                <c:pt idx="2548">
                  <c:v>40284.735613425924</c:v>
                </c:pt>
                <c:pt idx="2549">
                  <c:v>40284.777280092596</c:v>
                </c:pt>
                <c:pt idx="2550">
                  <c:v>40284.81894675926</c:v>
                </c:pt>
                <c:pt idx="2551">
                  <c:v>40284.860613425924</c:v>
                </c:pt>
                <c:pt idx="2552">
                  <c:v>40284.902280092596</c:v>
                </c:pt>
                <c:pt idx="2553">
                  <c:v>40284.94394675926</c:v>
                </c:pt>
                <c:pt idx="2554">
                  <c:v>40284.985613425924</c:v>
                </c:pt>
                <c:pt idx="2555">
                  <c:v>40285.027280092596</c:v>
                </c:pt>
                <c:pt idx="2556">
                  <c:v>40285.06894675926</c:v>
                </c:pt>
                <c:pt idx="2557">
                  <c:v>40285.110613425924</c:v>
                </c:pt>
                <c:pt idx="2558">
                  <c:v>40285.152280092596</c:v>
                </c:pt>
                <c:pt idx="2559">
                  <c:v>40285.19394675926</c:v>
                </c:pt>
                <c:pt idx="2560">
                  <c:v>40285.235613425924</c:v>
                </c:pt>
                <c:pt idx="2561">
                  <c:v>40285.277280092596</c:v>
                </c:pt>
                <c:pt idx="2562">
                  <c:v>40285.31894675926</c:v>
                </c:pt>
                <c:pt idx="2563">
                  <c:v>40285.360613425924</c:v>
                </c:pt>
                <c:pt idx="2564">
                  <c:v>40285.402280092596</c:v>
                </c:pt>
                <c:pt idx="2565">
                  <c:v>40285.44394675926</c:v>
                </c:pt>
                <c:pt idx="2566">
                  <c:v>40285.485613425924</c:v>
                </c:pt>
                <c:pt idx="2567">
                  <c:v>40285.527280092596</c:v>
                </c:pt>
                <c:pt idx="2568">
                  <c:v>40285.56894675926</c:v>
                </c:pt>
                <c:pt idx="2569">
                  <c:v>40285.610613425924</c:v>
                </c:pt>
                <c:pt idx="2570">
                  <c:v>40285.652280092596</c:v>
                </c:pt>
                <c:pt idx="2571">
                  <c:v>40285.69394675926</c:v>
                </c:pt>
                <c:pt idx="2572">
                  <c:v>40285.735613425924</c:v>
                </c:pt>
                <c:pt idx="2573">
                  <c:v>40285.777280092596</c:v>
                </c:pt>
                <c:pt idx="2574">
                  <c:v>40285.81894675926</c:v>
                </c:pt>
                <c:pt idx="2575">
                  <c:v>40285.860613425924</c:v>
                </c:pt>
                <c:pt idx="2576">
                  <c:v>40285.902280092596</c:v>
                </c:pt>
                <c:pt idx="2577">
                  <c:v>40285.94394675926</c:v>
                </c:pt>
                <c:pt idx="2578">
                  <c:v>40285.985613425924</c:v>
                </c:pt>
                <c:pt idx="2579">
                  <c:v>40286.027280092596</c:v>
                </c:pt>
                <c:pt idx="2580">
                  <c:v>40286.06894675926</c:v>
                </c:pt>
                <c:pt idx="2581">
                  <c:v>40286.110613425924</c:v>
                </c:pt>
                <c:pt idx="2582">
                  <c:v>40286.152280092596</c:v>
                </c:pt>
                <c:pt idx="2583">
                  <c:v>40286.19394675926</c:v>
                </c:pt>
                <c:pt idx="2584">
                  <c:v>40286.235613425924</c:v>
                </c:pt>
                <c:pt idx="2585">
                  <c:v>40286.277280092596</c:v>
                </c:pt>
                <c:pt idx="2586">
                  <c:v>40286.31894675926</c:v>
                </c:pt>
                <c:pt idx="2587">
                  <c:v>40286.360613425924</c:v>
                </c:pt>
                <c:pt idx="2588">
                  <c:v>40286.402280092596</c:v>
                </c:pt>
                <c:pt idx="2589">
                  <c:v>40286.44394675926</c:v>
                </c:pt>
                <c:pt idx="2590">
                  <c:v>40286.485613425924</c:v>
                </c:pt>
                <c:pt idx="2591">
                  <c:v>40286.527280092596</c:v>
                </c:pt>
                <c:pt idx="2592">
                  <c:v>40286.56894675926</c:v>
                </c:pt>
                <c:pt idx="2593">
                  <c:v>40286.610613425924</c:v>
                </c:pt>
                <c:pt idx="2594">
                  <c:v>40286.652280092596</c:v>
                </c:pt>
                <c:pt idx="2595">
                  <c:v>40286.69394675926</c:v>
                </c:pt>
                <c:pt idx="2596">
                  <c:v>40286.735613425924</c:v>
                </c:pt>
                <c:pt idx="2597">
                  <c:v>40286.777280092596</c:v>
                </c:pt>
                <c:pt idx="2598">
                  <c:v>40286.81894675926</c:v>
                </c:pt>
                <c:pt idx="2599">
                  <c:v>40286.860613425924</c:v>
                </c:pt>
                <c:pt idx="2600">
                  <c:v>40286.902280092596</c:v>
                </c:pt>
                <c:pt idx="2601">
                  <c:v>40286.94394675926</c:v>
                </c:pt>
                <c:pt idx="2602">
                  <c:v>40286.985613425924</c:v>
                </c:pt>
                <c:pt idx="2603">
                  <c:v>40287.027280092596</c:v>
                </c:pt>
                <c:pt idx="2604">
                  <c:v>40287.06894675926</c:v>
                </c:pt>
                <c:pt idx="2605">
                  <c:v>40287.110613425924</c:v>
                </c:pt>
                <c:pt idx="2606">
                  <c:v>40287.152280092596</c:v>
                </c:pt>
                <c:pt idx="2607">
                  <c:v>40287.19394675926</c:v>
                </c:pt>
                <c:pt idx="2608">
                  <c:v>40287.235613425924</c:v>
                </c:pt>
                <c:pt idx="2609">
                  <c:v>40287.277280092596</c:v>
                </c:pt>
                <c:pt idx="2610">
                  <c:v>40287.31894675926</c:v>
                </c:pt>
                <c:pt idx="2611">
                  <c:v>40287.360613425924</c:v>
                </c:pt>
                <c:pt idx="2612">
                  <c:v>40287.402280092596</c:v>
                </c:pt>
                <c:pt idx="2613">
                  <c:v>40287.44394675926</c:v>
                </c:pt>
                <c:pt idx="2614">
                  <c:v>40287.485613425924</c:v>
                </c:pt>
                <c:pt idx="2615">
                  <c:v>40287.527280092596</c:v>
                </c:pt>
                <c:pt idx="2616">
                  <c:v>40287.56894675926</c:v>
                </c:pt>
                <c:pt idx="2617">
                  <c:v>40287.610613425924</c:v>
                </c:pt>
                <c:pt idx="2618">
                  <c:v>40287.652280092596</c:v>
                </c:pt>
                <c:pt idx="2619">
                  <c:v>40287.69394675926</c:v>
                </c:pt>
                <c:pt idx="2620">
                  <c:v>40287.735613425924</c:v>
                </c:pt>
                <c:pt idx="2621">
                  <c:v>40287.777280092596</c:v>
                </c:pt>
                <c:pt idx="2622">
                  <c:v>40287.81894675926</c:v>
                </c:pt>
                <c:pt idx="2623">
                  <c:v>40287.860613425924</c:v>
                </c:pt>
                <c:pt idx="2624">
                  <c:v>40287.902280092596</c:v>
                </c:pt>
                <c:pt idx="2625">
                  <c:v>40287.94394675926</c:v>
                </c:pt>
                <c:pt idx="2626">
                  <c:v>40287.985613425924</c:v>
                </c:pt>
                <c:pt idx="2627">
                  <c:v>40288.027280092596</c:v>
                </c:pt>
                <c:pt idx="2628">
                  <c:v>40288.06894675926</c:v>
                </c:pt>
                <c:pt idx="2629">
                  <c:v>40288.110613425924</c:v>
                </c:pt>
                <c:pt idx="2630">
                  <c:v>40288.152280092596</c:v>
                </c:pt>
                <c:pt idx="2631">
                  <c:v>40288.19394675926</c:v>
                </c:pt>
                <c:pt idx="2632">
                  <c:v>40288.235613425924</c:v>
                </c:pt>
                <c:pt idx="2633">
                  <c:v>40288.277280092596</c:v>
                </c:pt>
                <c:pt idx="2634">
                  <c:v>40288.31894675926</c:v>
                </c:pt>
                <c:pt idx="2635">
                  <c:v>40288.360613425924</c:v>
                </c:pt>
                <c:pt idx="2636">
                  <c:v>40288.402280092596</c:v>
                </c:pt>
                <c:pt idx="2637">
                  <c:v>40288.44394675926</c:v>
                </c:pt>
                <c:pt idx="2638">
                  <c:v>40288.485613425924</c:v>
                </c:pt>
                <c:pt idx="2639">
                  <c:v>40288.527280092596</c:v>
                </c:pt>
                <c:pt idx="2640">
                  <c:v>40288.56894675926</c:v>
                </c:pt>
                <c:pt idx="2641">
                  <c:v>40288.610613425924</c:v>
                </c:pt>
                <c:pt idx="2642">
                  <c:v>40288.652280092596</c:v>
                </c:pt>
                <c:pt idx="2643">
                  <c:v>40288.69394675926</c:v>
                </c:pt>
                <c:pt idx="2644">
                  <c:v>40288.735613425924</c:v>
                </c:pt>
                <c:pt idx="2645">
                  <c:v>40288.777280092596</c:v>
                </c:pt>
                <c:pt idx="2646">
                  <c:v>40288.81894675926</c:v>
                </c:pt>
                <c:pt idx="2647">
                  <c:v>40288.860613425924</c:v>
                </c:pt>
                <c:pt idx="2648">
                  <c:v>40288.902280092596</c:v>
                </c:pt>
                <c:pt idx="2649">
                  <c:v>40288.94394675926</c:v>
                </c:pt>
                <c:pt idx="2650">
                  <c:v>40288.985613425924</c:v>
                </c:pt>
                <c:pt idx="2651">
                  <c:v>40289.027280092596</c:v>
                </c:pt>
                <c:pt idx="2652">
                  <c:v>40289.06894675926</c:v>
                </c:pt>
                <c:pt idx="2653">
                  <c:v>40289.110613425924</c:v>
                </c:pt>
                <c:pt idx="2654">
                  <c:v>40289.152280092596</c:v>
                </c:pt>
                <c:pt idx="2655">
                  <c:v>40289.19394675926</c:v>
                </c:pt>
                <c:pt idx="2656">
                  <c:v>40289.235613425924</c:v>
                </c:pt>
                <c:pt idx="2657">
                  <c:v>40289.277280092596</c:v>
                </c:pt>
                <c:pt idx="2658">
                  <c:v>40289.31894675926</c:v>
                </c:pt>
                <c:pt idx="2659">
                  <c:v>40289.360613425924</c:v>
                </c:pt>
                <c:pt idx="2660">
                  <c:v>40289.402280092596</c:v>
                </c:pt>
                <c:pt idx="2661">
                  <c:v>40289.44394675926</c:v>
                </c:pt>
                <c:pt idx="2662">
                  <c:v>40289.485613425924</c:v>
                </c:pt>
                <c:pt idx="2663">
                  <c:v>40289.527280092596</c:v>
                </c:pt>
                <c:pt idx="2664">
                  <c:v>40289.56894675926</c:v>
                </c:pt>
                <c:pt idx="2665">
                  <c:v>40289.610613425924</c:v>
                </c:pt>
                <c:pt idx="2666">
                  <c:v>40289.652280092596</c:v>
                </c:pt>
                <c:pt idx="2667">
                  <c:v>40289.69394675926</c:v>
                </c:pt>
                <c:pt idx="2668">
                  <c:v>40289.735613425924</c:v>
                </c:pt>
                <c:pt idx="2669">
                  <c:v>40289.777280092596</c:v>
                </c:pt>
                <c:pt idx="2670">
                  <c:v>40289.81894675926</c:v>
                </c:pt>
                <c:pt idx="2671">
                  <c:v>40289.860613425924</c:v>
                </c:pt>
                <c:pt idx="2672">
                  <c:v>40289.902280092596</c:v>
                </c:pt>
                <c:pt idx="2673">
                  <c:v>40289.94394675926</c:v>
                </c:pt>
                <c:pt idx="2674">
                  <c:v>40289.985613425924</c:v>
                </c:pt>
                <c:pt idx="2675">
                  <c:v>40290.027280092596</c:v>
                </c:pt>
                <c:pt idx="2676">
                  <c:v>40290.06894675926</c:v>
                </c:pt>
                <c:pt idx="2677">
                  <c:v>40290.110613425924</c:v>
                </c:pt>
                <c:pt idx="2678">
                  <c:v>40290.152280092596</c:v>
                </c:pt>
                <c:pt idx="2679">
                  <c:v>40290.19394675926</c:v>
                </c:pt>
                <c:pt idx="2680">
                  <c:v>40290.235613425924</c:v>
                </c:pt>
                <c:pt idx="2681">
                  <c:v>40290.277280092596</c:v>
                </c:pt>
                <c:pt idx="2682">
                  <c:v>40290.31894675926</c:v>
                </c:pt>
                <c:pt idx="2683">
                  <c:v>40290.360613425924</c:v>
                </c:pt>
                <c:pt idx="2684">
                  <c:v>40290.402280092596</c:v>
                </c:pt>
                <c:pt idx="2685">
                  <c:v>40290.44394675926</c:v>
                </c:pt>
                <c:pt idx="2686">
                  <c:v>40290.485613425924</c:v>
                </c:pt>
                <c:pt idx="2687">
                  <c:v>40290.527280092596</c:v>
                </c:pt>
                <c:pt idx="2688">
                  <c:v>40290.56894675926</c:v>
                </c:pt>
                <c:pt idx="2689">
                  <c:v>40290.610613425924</c:v>
                </c:pt>
                <c:pt idx="2690">
                  <c:v>40290.652280092596</c:v>
                </c:pt>
                <c:pt idx="2691">
                  <c:v>40290.69394675926</c:v>
                </c:pt>
                <c:pt idx="2692">
                  <c:v>40290.735613425924</c:v>
                </c:pt>
                <c:pt idx="2693">
                  <c:v>40290.777280092596</c:v>
                </c:pt>
                <c:pt idx="2694">
                  <c:v>40290.81894675926</c:v>
                </c:pt>
                <c:pt idx="2695">
                  <c:v>40290.860613425924</c:v>
                </c:pt>
                <c:pt idx="2696">
                  <c:v>40290.902280092596</c:v>
                </c:pt>
                <c:pt idx="2697">
                  <c:v>40290.94394675926</c:v>
                </c:pt>
                <c:pt idx="2698">
                  <c:v>40290.985613425924</c:v>
                </c:pt>
                <c:pt idx="2699">
                  <c:v>40291.027280092596</c:v>
                </c:pt>
                <c:pt idx="2700">
                  <c:v>40291.06894675926</c:v>
                </c:pt>
                <c:pt idx="2701">
                  <c:v>40291.110613425924</c:v>
                </c:pt>
                <c:pt idx="2702">
                  <c:v>40291.152280092596</c:v>
                </c:pt>
                <c:pt idx="2703">
                  <c:v>40291.19394675926</c:v>
                </c:pt>
                <c:pt idx="2704">
                  <c:v>40291.235613425924</c:v>
                </c:pt>
                <c:pt idx="2705">
                  <c:v>40291.277280092596</c:v>
                </c:pt>
                <c:pt idx="2706">
                  <c:v>40291.31894675926</c:v>
                </c:pt>
                <c:pt idx="2707">
                  <c:v>40291.360613425924</c:v>
                </c:pt>
                <c:pt idx="2708">
                  <c:v>40291.402280092596</c:v>
                </c:pt>
                <c:pt idx="2709">
                  <c:v>40291.44394675926</c:v>
                </c:pt>
                <c:pt idx="2710">
                  <c:v>40291.485613425924</c:v>
                </c:pt>
                <c:pt idx="2711">
                  <c:v>40291.527280092596</c:v>
                </c:pt>
                <c:pt idx="2712">
                  <c:v>40291.56894675926</c:v>
                </c:pt>
                <c:pt idx="2713">
                  <c:v>40291.610613425924</c:v>
                </c:pt>
                <c:pt idx="2714">
                  <c:v>40291.652280092596</c:v>
                </c:pt>
                <c:pt idx="2715">
                  <c:v>40291.69394675926</c:v>
                </c:pt>
                <c:pt idx="2716">
                  <c:v>40291.735613425924</c:v>
                </c:pt>
                <c:pt idx="2717">
                  <c:v>40291.777280092596</c:v>
                </c:pt>
                <c:pt idx="2718">
                  <c:v>40291.81894675926</c:v>
                </c:pt>
                <c:pt idx="2719">
                  <c:v>40291.860613425924</c:v>
                </c:pt>
                <c:pt idx="2720">
                  <c:v>40291.902280092596</c:v>
                </c:pt>
                <c:pt idx="2721">
                  <c:v>40291.94394675926</c:v>
                </c:pt>
                <c:pt idx="2722">
                  <c:v>40291.985613425924</c:v>
                </c:pt>
                <c:pt idx="2723">
                  <c:v>40292.027280092596</c:v>
                </c:pt>
                <c:pt idx="2724">
                  <c:v>40292.06894675926</c:v>
                </c:pt>
                <c:pt idx="2725">
                  <c:v>40292.110613425924</c:v>
                </c:pt>
                <c:pt idx="2726">
                  <c:v>40292.152280092596</c:v>
                </c:pt>
                <c:pt idx="2727">
                  <c:v>40292.19394675926</c:v>
                </c:pt>
                <c:pt idx="2728">
                  <c:v>40292.235613425924</c:v>
                </c:pt>
                <c:pt idx="2729">
                  <c:v>40292.277280092596</c:v>
                </c:pt>
                <c:pt idx="2730">
                  <c:v>40292.31894675926</c:v>
                </c:pt>
                <c:pt idx="2731">
                  <c:v>40292.360613425924</c:v>
                </c:pt>
                <c:pt idx="2732">
                  <c:v>40292.402280092596</c:v>
                </c:pt>
                <c:pt idx="2733">
                  <c:v>40292.44394675926</c:v>
                </c:pt>
                <c:pt idx="2734">
                  <c:v>40292.485613425924</c:v>
                </c:pt>
                <c:pt idx="2735">
                  <c:v>40292.527280092596</c:v>
                </c:pt>
                <c:pt idx="2736">
                  <c:v>40292.56894675926</c:v>
                </c:pt>
                <c:pt idx="2737">
                  <c:v>40292.610613425924</c:v>
                </c:pt>
                <c:pt idx="2738">
                  <c:v>40292.652280092596</c:v>
                </c:pt>
                <c:pt idx="2739">
                  <c:v>40292.69394675926</c:v>
                </c:pt>
                <c:pt idx="2740">
                  <c:v>40292.735613425924</c:v>
                </c:pt>
                <c:pt idx="2741">
                  <c:v>40292.777280092596</c:v>
                </c:pt>
                <c:pt idx="2742">
                  <c:v>40292.81894675926</c:v>
                </c:pt>
                <c:pt idx="2743">
                  <c:v>40292.860613425924</c:v>
                </c:pt>
                <c:pt idx="2744">
                  <c:v>40292.902280092596</c:v>
                </c:pt>
                <c:pt idx="2745">
                  <c:v>40292.94394675926</c:v>
                </c:pt>
                <c:pt idx="2746">
                  <c:v>40292.985613425924</c:v>
                </c:pt>
                <c:pt idx="2747">
                  <c:v>40293.027280092596</c:v>
                </c:pt>
                <c:pt idx="2748">
                  <c:v>40293.06894675926</c:v>
                </c:pt>
                <c:pt idx="2749">
                  <c:v>40293.110613425924</c:v>
                </c:pt>
                <c:pt idx="2750">
                  <c:v>40293.152280092596</c:v>
                </c:pt>
                <c:pt idx="2751">
                  <c:v>40293.19394675926</c:v>
                </c:pt>
                <c:pt idx="2752">
                  <c:v>40293.235613425924</c:v>
                </c:pt>
                <c:pt idx="2753">
                  <c:v>40293.277280092596</c:v>
                </c:pt>
                <c:pt idx="2754">
                  <c:v>40293.31894675926</c:v>
                </c:pt>
                <c:pt idx="2755">
                  <c:v>40293.360613425924</c:v>
                </c:pt>
                <c:pt idx="2756">
                  <c:v>40293.402280092596</c:v>
                </c:pt>
                <c:pt idx="2757">
                  <c:v>40293.44394675926</c:v>
                </c:pt>
                <c:pt idx="2758">
                  <c:v>40293.485613425924</c:v>
                </c:pt>
                <c:pt idx="2759">
                  <c:v>40293.527280092596</c:v>
                </c:pt>
                <c:pt idx="2760">
                  <c:v>40293.56894675926</c:v>
                </c:pt>
                <c:pt idx="2761">
                  <c:v>40293.610613425924</c:v>
                </c:pt>
                <c:pt idx="2762">
                  <c:v>40293.652280092596</c:v>
                </c:pt>
                <c:pt idx="2763">
                  <c:v>40293.69394675926</c:v>
                </c:pt>
                <c:pt idx="2764">
                  <c:v>40293.735613425924</c:v>
                </c:pt>
                <c:pt idx="2765">
                  <c:v>40293.777280092596</c:v>
                </c:pt>
                <c:pt idx="2766">
                  <c:v>40293.81894675926</c:v>
                </c:pt>
                <c:pt idx="2767">
                  <c:v>40293.860613425924</c:v>
                </c:pt>
                <c:pt idx="2768">
                  <c:v>40293.902280092596</c:v>
                </c:pt>
                <c:pt idx="2769">
                  <c:v>40293.94394675926</c:v>
                </c:pt>
                <c:pt idx="2770">
                  <c:v>40293.985613425924</c:v>
                </c:pt>
                <c:pt idx="2771">
                  <c:v>40294.027280092596</c:v>
                </c:pt>
                <c:pt idx="2772">
                  <c:v>40294.06894675926</c:v>
                </c:pt>
                <c:pt idx="2773">
                  <c:v>40294.110613425924</c:v>
                </c:pt>
                <c:pt idx="2774">
                  <c:v>40294.152280092596</c:v>
                </c:pt>
                <c:pt idx="2775">
                  <c:v>40294.19394675926</c:v>
                </c:pt>
                <c:pt idx="2776">
                  <c:v>40294.235613425924</c:v>
                </c:pt>
                <c:pt idx="2777">
                  <c:v>40294.277280092596</c:v>
                </c:pt>
                <c:pt idx="2778">
                  <c:v>40294.31894675926</c:v>
                </c:pt>
                <c:pt idx="2779">
                  <c:v>40294.360613425924</c:v>
                </c:pt>
                <c:pt idx="2780">
                  <c:v>40294.402280092596</c:v>
                </c:pt>
                <c:pt idx="2781">
                  <c:v>40294.44394675926</c:v>
                </c:pt>
                <c:pt idx="2782">
                  <c:v>40294.485613425924</c:v>
                </c:pt>
                <c:pt idx="2783">
                  <c:v>40294.527280092596</c:v>
                </c:pt>
                <c:pt idx="2784">
                  <c:v>40294.56894675926</c:v>
                </c:pt>
                <c:pt idx="2785">
                  <c:v>40294.610613425924</c:v>
                </c:pt>
                <c:pt idx="2786">
                  <c:v>40294.652280092596</c:v>
                </c:pt>
                <c:pt idx="2787">
                  <c:v>40294.69394675926</c:v>
                </c:pt>
                <c:pt idx="2788">
                  <c:v>40294.735613425924</c:v>
                </c:pt>
                <c:pt idx="2789">
                  <c:v>40294.777280092596</c:v>
                </c:pt>
                <c:pt idx="2790">
                  <c:v>40294.81894675926</c:v>
                </c:pt>
                <c:pt idx="2791">
                  <c:v>40294.860613425924</c:v>
                </c:pt>
                <c:pt idx="2792">
                  <c:v>40294.902280092596</c:v>
                </c:pt>
                <c:pt idx="2793">
                  <c:v>40294.94394675926</c:v>
                </c:pt>
                <c:pt idx="2794">
                  <c:v>40294.985613425924</c:v>
                </c:pt>
                <c:pt idx="2795">
                  <c:v>40295.027280092596</c:v>
                </c:pt>
                <c:pt idx="2796">
                  <c:v>40295.06894675926</c:v>
                </c:pt>
                <c:pt idx="2797">
                  <c:v>40295.110613425924</c:v>
                </c:pt>
                <c:pt idx="2798">
                  <c:v>40295.152280092596</c:v>
                </c:pt>
                <c:pt idx="2799">
                  <c:v>40295.19394675926</c:v>
                </c:pt>
                <c:pt idx="2800">
                  <c:v>40295.235613425924</c:v>
                </c:pt>
                <c:pt idx="2801">
                  <c:v>40295.277280092596</c:v>
                </c:pt>
                <c:pt idx="2802">
                  <c:v>40295.31894675926</c:v>
                </c:pt>
                <c:pt idx="2803">
                  <c:v>40295.360613425924</c:v>
                </c:pt>
                <c:pt idx="2804">
                  <c:v>40295.402280092596</c:v>
                </c:pt>
                <c:pt idx="2805">
                  <c:v>40295.44394675926</c:v>
                </c:pt>
                <c:pt idx="2806">
                  <c:v>40295.485613425924</c:v>
                </c:pt>
                <c:pt idx="2807">
                  <c:v>40295.527280092596</c:v>
                </c:pt>
                <c:pt idx="2808">
                  <c:v>40295.56894675926</c:v>
                </c:pt>
                <c:pt idx="2809">
                  <c:v>40295.610613425924</c:v>
                </c:pt>
                <c:pt idx="2810">
                  <c:v>40295.652280092596</c:v>
                </c:pt>
                <c:pt idx="2811">
                  <c:v>40295.69394675926</c:v>
                </c:pt>
                <c:pt idx="2812">
                  <c:v>40295.735613425924</c:v>
                </c:pt>
                <c:pt idx="2813">
                  <c:v>40295.777280092596</c:v>
                </c:pt>
                <c:pt idx="2814">
                  <c:v>40295.81894675926</c:v>
                </c:pt>
                <c:pt idx="2815">
                  <c:v>40295.860613425924</c:v>
                </c:pt>
                <c:pt idx="2816">
                  <c:v>40295.902280092596</c:v>
                </c:pt>
                <c:pt idx="2817">
                  <c:v>40295.94394675926</c:v>
                </c:pt>
                <c:pt idx="2818">
                  <c:v>40295.985613425924</c:v>
                </c:pt>
                <c:pt idx="2819">
                  <c:v>40296.027280092596</c:v>
                </c:pt>
                <c:pt idx="2820">
                  <c:v>40296.06894675926</c:v>
                </c:pt>
                <c:pt idx="2821">
                  <c:v>40296.110613425924</c:v>
                </c:pt>
                <c:pt idx="2822">
                  <c:v>40296.152280092596</c:v>
                </c:pt>
                <c:pt idx="2823">
                  <c:v>40296.19394675926</c:v>
                </c:pt>
                <c:pt idx="2824">
                  <c:v>40296.235613425924</c:v>
                </c:pt>
                <c:pt idx="2825">
                  <c:v>40296.277280092596</c:v>
                </c:pt>
                <c:pt idx="2826">
                  <c:v>40296.31894675926</c:v>
                </c:pt>
                <c:pt idx="2827">
                  <c:v>40296.360613425924</c:v>
                </c:pt>
                <c:pt idx="2828" formatCode="m/d/yyyy">
                  <c:v>40296</c:v>
                </c:pt>
                <c:pt idx="2829">
                  <c:v>40296.363391203704</c:v>
                </c:pt>
                <c:pt idx="2830">
                  <c:v>40296.405057870368</c:v>
                </c:pt>
                <c:pt idx="2831">
                  <c:v>40296.44672453704</c:v>
                </c:pt>
                <c:pt idx="2832">
                  <c:v>40296.488391203704</c:v>
                </c:pt>
                <c:pt idx="2833">
                  <c:v>40296.530057870368</c:v>
                </c:pt>
                <c:pt idx="2834">
                  <c:v>40296.57172453704</c:v>
                </c:pt>
                <c:pt idx="2835">
                  <c:v>40296.613391203704</c:v>
                </c:pt>
                <c:pt idx="2836">
                  <c:v>40296.655057870368</c:v>
                </c:pt>
                <c:pt idx="2837">
                  <c:v>40296.69672453704</c:v>
                </c:pt>
                <c:pt idx="2838">
                  <c:v>40296.738391203704</c:v>
                </c:pt>
                <c:pt idx="2839">
                  <c:v>40296.780057870368</c:v>
                </c:pt>
                <c:pt idx="2840">
                  <c:v>40296.82172453704</c:v>
                </c:pt>
                <c:pt idx="2841">
                  <c:v>40296.863391203704</c:v>
                </c:pt>
                <c:pt idx="2842">
                  <c:v>40296.905057870368</c:v>
                </c:pt>
                <c:pt idx="2843">
                  <c:v>40296.94672453704</c:v>
                </c:pt>
                <c:pt idx="2844">
                  <c:v>40296.988391203704</c:v>
                </c:pt>
                <c:pt idx="2845">
                  <c:v>40297.030057870368</c:v>
                </c:pt>
                <c:pt idx="2846">
                  <c:v>40297.07172453704</c:v>
                </c:pt>
                <c:pt idx="2847">
                  <c:v>40297.113391203704</c:v>
                </c:pt>
                <c:pt idx="2848">
                  <c:v>40297.155057870368</c:v>
                </c:pt>
                <c:pt idx="2849">
                  <c:v>40297.19672453704</c:v>
                </c:pt>
                <c:pt idx="2850">
                  <c:v>40297.238391203704</c:v>
                </c:pt>
                <c:pt idx="2851">
                  <c:v>40297.280057870368</c:v>
                </c:pt>
                <c:pt idx="2852">
                  <c:v>40297.32172453704</c:v>
                </c:pt>
                <c:pt idx="2853">
                  <c:v>40297.363391203704</c:v>
                </c:pt>
                <c:pt idx="2854">
                  <c:v>40297.405057870368</c:v>
                </c:pt>
                <c:pt idx="2855">
                  <c:v>40297.44672453704</c:v>
                </c:pt>
                <c:pt idx="2856">
                  <c:v>40297.488391203704</c:v>
                </c:pt>
                <c:pt idx="2857">
                  <c:v>40297.530057870368</c:v>
                </c:pt>
                <c:pt idx="2858">
                  <c:v>40297.57172453704</c:v>
                </c:pt>
                <c:pt idx="2859">
                  <c:v>40297.613391203704</c:v>
                </c:pt>
                <c:pt idx="2860">
                  <c:v>40297.655057870368</c:v>
                </c:pt>
                <c:pt idx="2861">
                  <c:v>40297.69672453704</c:v>
                </c:pt>
                <c:pt idx="2862">
                  <c:v>40297.738391203704</c:v>
                </c:pt>
                <c:pt idx="2863">
                  <c:v>40297.780057870368</c:v>
                </c:pt>
                <c:pt idx="2864">
                  <c:v>40297.82172453704</c:v>
                </c:pt>
                <c:pt idx="2865">
                  <c:v>40297.863391203704</c:v>
                </c:pt>
                <c:pt idx="2866">
                  <c:v>40297.905057870368</c:v>
                </c:pt>
                <c:pt idx="2867">
                  <c:v>40297.94672453704</c:v>
                </c:pt>
                <c:pt idx="2868">
                  <c:v>40297.988391203704</c:v>
                </c:pt>
                <c:pt idx="2869">
                  <c:v>40298.030057870368</c:v>
                </c:pt>
                <c:pt idx="2870">
                  <c:v>40298.07172453704</c:v>
                </c:pt>
                <c:pt idx="2871">
                  <c:v>40298.113391203704</c:v>
                </c:pt>
                <c:pt idx="2872">
                  <c:v>40298.155057870368</c:v>
                </c:pt>
                <c:pt idx="2873">
                  <c:v>40298.19672453704</c:v>
                </c:pt>
                <c:pt idx="2874">
                  <c:v>40298.238391203704</c:v>
                </c:pt>
                <c:pt idx="2875">
                  <c:v>40298.280057870368</c:v>
                </c:pt>
                <c:pt idx="2876">
                  <c:v>40298.32172453704</c:v>
                </c:pt>
                <c:pt idx="2877">
                  <c:v>40298.363391203704</c:v>
                </c:pt>
                <c:pt idx="2878">
                  <c:v>40298.405057870368</c:v>
                </c:pt>
                <c:pt idx="2879">
                  <c:v>40298.44672453704</c:v>
                </c:pt>
                <c:pt idx="2880">
                  <c:v>40298.488391203704</c:v>
                </c:pt>
                <c:pt idx="2881">
                  <c:v>40298.530057870368</c:v>
                </c:pt>
                <c:pt idx="2882">
                  <c:v>40298.57172453704</c:v>
                </c:pt>
                <c:pt idx="2883">
                  <c:v>40298.613391203704</c:v>
                </c:pt>
                <c:pt idx="2884">
                  <c:v>40298.655057870368</c:v>
                </c:pt>
                <c:pt idx="2885">
                  <c:v>40298.69672453704</c:v>
                </c:pt>
                <c:pt idx="2886">
                  <c:v>40298.738391203704</c:v>
                </c:pt>
                <c:pt idx="2887">
                  <c:v>40298.780057870368</c:v>
                </c:pt>
                <c:pt idx="2888">
                  <c:v>40298.82172453704</c:v>
                </c:pt>
                <c:pt idx="2889">
                  <c:v>40298.863391203704</c:v>
                </c:pt>
                <c:pt idx="2890">
                  <c:v>40298.905057870368</c:v>
                </c:pt>
                <c:pt idx="2891">
                  <c:v>40298.94672453704</c:v>
                </c:pt>
                <c:pt idx="2892">
                  <c:v>40298.988391203704</c:v>
                </c:pt>
                <c:pt idx="2893">
                  <c:v>40299.030057870368</c:v>
                </c:pt>
                <c:pt idx="2894">
                  <c:v>40299.07172453704</c:v>
                </c:pt>
                <c:pt idx="2895">
                  <c:v>40299.113391203704</c:v>
                </c:pt>
                <c:pt idx="2896">
                  <c:v>40299.155057870368</c:v>
                </c:pt>
                <c:pt idx="2897">
                  <c:v>40299.19672453704</c:v>
                </c:pt>
                <c:pt idx="2898">
                  <c:v>40299.238391203704</c:v>
                </c:pt>
                <c:pt idx="2899">
                  <c:v>40299.280057870368</c:v>
                </c:pt>
                <c:pt idx="2900">
                  <c:v>40299.32172453704</c:v>
                </c:pt>
                <c:pt idx="2901">
                  <c:v>40299.363391203704</c:v>
                </c:pt>
                <c:pt idx="2902">
                  <c:v>40299.405057870368</c:v>
                </c:pt>
                <c:pt idx="2903">
                  <c:v>40299.44672453704</c:v>
                </c:pt>
                <c:pt idx="2904">
                  <c:v>40299.488391203704</c:v>
                </c:pt>
                <c:pt idx="2905">
                  <c:v>40299.530057870368</c:v>
                </c:pt>
                <c:pt idx="2906">
                  <c:v>40299.57172453704</c:v>
                </c:pt>
                <c:pt idx="2907">
                  <c:v>40299.613391203704</c:v>
                </c:pt>
                <c:pt idx="2908">
                  <c:v>40299.655057870368</c:v>
                </c:pt>
                <c:pt idx="2909">
                  <c:v>40299.69672453704</c:v>
                </c:pt>
                <c:pt idx="2910">
                  <c:v>40299.738391203704</c:v>
                </c:pt>
                <c:pt idx="2911">
                  <c:v>40299.780057870368</c:v>
                </c:pt>
                <c:pt idx="2912">
                  <c:v>40299.82172453704</c:v>
                </c:pt>
                <c:pt idx="2913">
                  <c:v>40299.863391203704</c:v>
                </c:pt>
                <c:pt idx="2914">
                  <c:v>40299.905057870368</c:v>
                </c:pt>
                <c:pt idx="2915">
                  <c:v>40299.94672453704</c:v>
                </c:pt>
                <c:pt idx="2916">
                  <c:v>40299.988391203704</c:v>
                </c:pt>
                <c:pt idx="2917">
                  <c:v>40300.030057870368</c:v>
                </c:pt>
                <c:pt idx="2918">
                  <c:v>40300.07172453704</c:v>
                </c:pt>
                <c:pt idx="2919">
                  <c:v>40300.113391203704</c:v>
                </c:pt>
                <c:pt idx="2920">
                  <c:v>40300.155057870368</c:v>
                </c:pt>
                <c:pt idx="2921">
                  <c:v>40300.19672453704</c:v>
                </c:pt>
                <c:pt idx="2922">
                  <c:v>40300.238391203704</c:v>
                </c:pt>
                <c:pt idx="2923">
                  <c:v>40300.280057870368</c:v>
                </c:pt>
                <c:pt idx="2924">
                  <c:v>40300.32172453704</c:v>
                </c:pt>
                <c:pt idx="2925">
                  <c:v>40300.363391203704</c:v>
                </c:pt>
                <c:pt idx="2926">
                  <c:v>40300.405057870368</c:v>
                </c:pt>
                <c:pt idx="2927">
                  <c:v>40300.44672453704</c:v>
                </c:pt>
                <c:pt idx="2928">
                  <c:v>40300.488391203704</c:v>
                </c:pt>
                <c:pt idx="2929">
                  <c:v>40300.530057870368</c:v>
                </c:pt>
                <c:pt idx="2930">
                  <c:v>40300.57172453704</c:v>
                </c:pt>
                <c:pt idx="2931">
                  <c:v>40300.613391203704</c:v>
                </c:pt>
                <c:pt idx="2932">
                  <c:v>40300.655057870368</c:v>
                </c:pt>
                <c:pt idx="2933">
                  <c:v>40300.69672453704</c:v>
                </c:pt>
                <c:pt idx="2934">
                  <c:v>40300.738391203704</c:v>
                </c:pt>
                <c:pt idx="2935">
                  <c:v>40300.780057870368</c:v>
                </c:pt>
                <c:pt idx="2936">
                  <c:v>40300.82172453704</c:v>
                </c:pt>
                <c:pt idx="2937">
                  <c:v>40300.863391203704</c:v>
                </c:pt>
                <c:pt idx="2938">
                  <c:v>40300.905057870368</c:v>
                </c:pt>
                <c:pt idx="2939">
                  <c:v>40300.94672453704</c:v>
                </c:pt>
                <c:pt idx="2940">
                  <c:v>40300.988391203704</c:v>
                </c:pt>
                <c:pt idx="2941">
                  <c:v>40301.030057870368</c:v>
                </c:pt>
                <c:pt idx="2942">
                  <c:v>40301.07172453704</c:v>
                </c:pt>
                <c:pt idx="2943">
                  <c:v>40301.113391203704</c:v>
                </c:pt>
                <c:pt idx="2944">
                  <c:v>40301.155057870368</c:v>
                </c:pt>
                <c:pt idx="2945">
                  <c:v>40301.19672453704</c:v>
                </c:pt>
                <c:pt idx="2946">
                  <c:v>40301.238391203704</c:v>
                </c:pt>
                <c:pt idx="2947">
                  <c:v>40301.280057870368</c:v>
                </c:pt>
                <c:pt idx="2948">
                  <c:v>40301.32172453704</c:v>
                </c:pt>
                <c:pt idx="2949">
                  <c:v>40301.363391203704</c:v>
                </c:pt>
                <c:pt idx="2950">
                  <c:v>40301.405057870368</c:v>
                </c:pt>
                <c:pt idx="2951">
                  <c:v>40301.44672453704</c:v>
                </c:pt>
                <c:pt idx="2952">
                  <c:v>40301.488391203704</c:v>
                </c:pt>
                <c:pt idx="2953">
                  <c:v>40301.530057870368</c:v>
                </c:pt>
                <c:pt idx="2954">
                  <c:v>40301.57172453704</c:v>
                </c:pt>
                <c:pt idx="2955">
                  <c:v>40301.613391203704</c:v>
                </c:pt>
                <c:pt idx="2956">
                  <c:v>40301.655057870368</c:v>
                </c:pt>
                <c:pt idx="2957">
                  <c:v>40301.69672453704</c:v>
                </c:pt>
                <c:pt idx="2958">
                  <c:v>40301.738391203704</c:v>
                </c:pt>
                <c:pt idx="2959">
                  <c:v>40301.780057870368</c:v>
                </c:pt>
                <c:pt idx="2960">
                  <c:v>40301.82172453704</c:v>
                </c:pt>
                <c:pt idx="2961">
                  <c:v>40301.863391203704</c:v>
                </c:pt>
                <c:pt idx="2962">
                  <c:v>40301.905057870368</c:v>
                </c:pt>
                <c:pt idx="2963">
                  <c:v>40301.94672453704</c:v>
                </c:pt>
                <c:pt idx="2964">
                  <c:v>40301.988391203704</c:v>
                </c:pt>
                <c:pt idx="2965">
                  <c:v>40302.030057870368</c:v>
                </c:pt>
                <c:pt idx="2966">
                  <c:v>40302.07172453704</c:v>
                </c:pt>
                <c:pt idx="2967">
                  <c:v>40302.113391203704</c:v>
                </c:pt>
                <c:pt idx="2968">
                  <c:v>40302.155057870368</c:v>
                </c:pt>
                <c:pt idx="2969">
                  <c:v>40302.19672453704</c:v>
                </c:pt>
                <c:pt idx="2970">
                  <c:v>40302.238391203704</c:v>
                </c:pt>
                <c:pt idx="2971">
                  <c:v>40302.280057870368</c:v>
                </c:pt>
                <c:pt idx="2972">
                  <c:v>40302.32172453704</c:v>
                </c:pt>
                <c:pt idx="2973">
                  <c:v>40302.363391203704</c:v>
                </c:pt>
                <c:pt idx="2974">
                  <c:v>40302.405057870368</c:v>
                </c:pt>
                <c:pt idx="2975">
                  <c:v>40302.44672453704</c:v>
                </c:pt>
                <c:pt idx="2976">
                  <c:v>40302.488391203704</c:v>
                </c:pt>
                <c:pt idx="2977">
                  <c:v>40302.530057870368</c:v>
                </c:pt>
                <c:pt idx="2978">
                  <c:v>40302.57172453704</c:v>
                </c:pt>
                <c:pt idx="2979">
                  <c:v>40302.613391203704</c:v>
                </c:pt>
                <c:pt idx="2980">
                  <c:v>40302.655057870368</c:v>
                </c:pt>
                <c:pt idx="2981">
                  <c:v>40302.69672453704</c:v>
                </c:pt>
                <c:pt idx="2982">
                  <c:v>40302.738391203704</c:v>
                </c:pt>
                <c:pt idx="2983">
                  <c:v>40302.780057870368</c:v>
                </c:pt>
                <c:pt idx="2984">
                  <c:v>40302.82172453704</c:v>
                </c:pt>
                <c:pt idx="2985">
                  <c:v>40302.863391203704</c:v>
                </c:pt>
                <c:pt idx="2986">
                  <c:v>40302.905057870368</c:v>
                </c:pt>
                <c:pt idx="2987">
                  <c:v>40302.94672453704</c:v>
                </c:pt>
                <c:pt idx="2988">
                  <c:v>40302.988391203704</c:v>
                </c:pt>
                <c:pt idx="2989">
                  <c:v>40303.030057870368</c:v>
                </c:pt>
                <c:pt idx="2990">
                  <c:v>40303.07172453704</c:v>
                </c:pt>
                <c:pt idx="2991">
                  <c:v>40303.113391203704</c:v>
                </c:pt>
                <c:pt idx="2992">
                  <c:v>40303.155057870368</c:v>
                </c:pt>
                <c:pt idx="2993">
                  <c:v>40303.19672453704</c:v>
                </c:pt>
                <c:pt idx="2994">
                  <c:v>40303.238391203704</c:v>
                </c:pt>
                <c:pt idx="2995">
                  <c:v>40303.280057870368</c:v>
                </c:pt>
                <c:pt idx="2996">
                  <c:v>40303.32172453704</c:v>
                </c:pt>
                <c:pt idx="2997">
                  <c:v>40303.363391203704</c:v>
                </c:pt>
                <c:pt idx="2998">
                  <c:v>40303.405057870368</c:v>
                </c:pt>
                <c:pt idx="2999">
                  <c:v>40303.44672453704</c:v>
                </c:pt>
                <c:pt idx="3000">
                  <c:v>40303.488391203704</c:v>
                </c:pt>
                <c:pt idx="3001">
                  <c:v>40303.530057870368</c:v>
                </c:pt>
                <c:pt idx="3002">
                  <c:v>40303.57172453704</c:v>
                </c:pt>
                <c:pt idx="3003">
                  <c:v>40303.613391203704</c:v>
                </c:pt>
                <c:pt idx="3004">
                  <c:v>40303.655057870368</c:v>
                </c:pt>
                <c:pt idx="3005">
                  <c:v>40303.69672453704</c:v>
                </c:pt>
                <c:pt idx="3006">
                  <c:v>40303.738391203704</c:v>
                </c:pt>
                <c:pt idx="3007">
                  <c:v>40303.780057870368</c:v>
                </c:pt>
                <c:pt idx="3008">
                  <c:v>40303.82172453704</c:v>
                </c:pt>
                <c:pt idx="3009">
                  <c:v>40303.863391203704</c:v>
                </c:pt>
                <c:pt idx="3010">
                  <c:v>40303.905057870368</c:v>
                </c:pt>
                <c:pt idx="3011">
                  <c:v>40303.94672453704</c:v>
                </c:pt>
                <c:pt idx="3012">
                  <c:v>40303.988391203704</c:v>
                </c:pt>
                <c:pt idx="3013">
                  <c:v>40304.030057870368</c:v>
                </c:pt>
                <c:pt idx="3014">
                  <c:v>40304.07172453704</c:v>
                </c:pt>
                <c:pt idx="3015">
                  <c:v>40304.113391203704</c:v>
                </c:pt>
                <c:pt idx="3016">
                  <c:v>40304.155057870368</c:v>
                </c:pt>
                <c:pt idx="3017">
                  <c:v>40304.19672453704</c:v>
                </c:pt>
                <c:pt idx="3018">
                  <c:v>40304.238391203704</c:v>
                </c:pt>
                <c:pt idx="3019">
                  <c:v>40304.280057870368</c:v>
                </c:pt>
                <c:pt idx="3020">
                  <c:v>40304.32172453704</c:v>
                </c:pt>
                <c:pt idx="3021">
                  <c:v>40304.363391203704</c:v>
                </c:pt>
                <c:pt idx="3022">
                  <c:v>40304.405057870368</c:v>
                </c:pt>
                <c:pt idx="3023">
                  <c:v>40304.44672453704</c:v>
                </c:pt>
                <c:pt idx="3024">
                  <c:v>40304.488391203704</c:v>
                </c:pt>
                <c:pt idx="3025">
                  <c:v>40304.530057870368</c:v>
                </c:pt>
                <c:pt idx="3026">
                  <c:v>40304.57172453704</c:v>
                </c:pt>
                <c:pt idx="3027">
                  <c:v>40304.613391203704</c:v>
                </c:pt>
                <c:pt idx="3028">
                  <c:v>40304.655057870368</c:v>
                </c:pt>
                <c:pt idx="3029">
                  <c:v>40304.69672453704</c:v>
                </c:pt>
                <c:pt idx="3030">
                  <c:v>40304.738391203704</c:v>
                </c:pt>
                <c:pt idx="3031">
                  <c:v>40304.780057870368</c:v>
                </c:pt>
                <c:pt idx="3032">
                  <c:v>40304.82172453704</c:v>
                </c:pt>
                <c:pt idx="3033">
                  <c:v>40304.863391203704</c:v>
                </c:pt>
                <c:pt idx="3034">
                  <c:v>40304.905057870368</c:v>
                </c:pt>
                <c:pt idx="3035">
                  <c:v>40304.94672453704</c:v>
                </c:pt>
                <c:pt idx="3036">
                  <c:v>40304.988391203704</c:v>
                </c:pt>
                <c:pt idx="3037">
                  <c:v>40305.030057870368</c:v>
                </c:pt>
                <c:pt idx="3038">
                  <c:v>40305.07172453704</c:v>
                </c:pt>
                <c:pt idx="3039">
                  <c:v>40305.113391203704</c:v>
                </c:pt>
                <c:pt idx="3040">
                  <c:v>40305.155057870368</c:v>
                </c:pt>
                <c:pt idx="3041">
                  <c:v>40305.19672453704</c:v>
                </c:pt>
                <c:pt idx="3042">
                  <c:v>40305.238391203704</c:v>
                </c:pt>
                <c:pt idx="3043">
                  <c:v>40305.280057870368</c:v>
                </c:pt>
                <c:pt idx="3044">
                  <c:v>40305.32172453704</c:v>
                </c:pt>
                <c:pt idx="3045">
                  <c:v>40305.363391203704</c:v>
                </c:pt>
                <c:pt idx="3046">
                  <c:v>40305.405057870368</c:v>
                </c:pt>
                <c:pt idx="3047">
                  <c:v>40305.44672453704</c:v>
                </c:pt>
                <c:pt idx="3048">
                  <c:v>40305.488391203704</c:v>
                </c:pt>
                <c:pt idx="3049">
                  <c:v>40305.530057870368</c:v>
                </c:pt>
                <c:pt idx="3050">
                  <c:v>40305.57172453704</c:v>
                </c:pt>
                <c:pt idx="3051">
                  <c:v>40305.613391203704</c:v>
                </c:pt>
                <c:pt idx="3052">
                  <c:v>40305.655057870368</c:v>
                </c:pt>
                <c:pt idx="3053">
                  <c:v>40305.69672453704</c:v>
                </c:pt>
                <c:pt idx="3054">
                  <c:v>40305.738391203704</c:v>
                </c:pt>
                <c:pt idx="3055">
                  <c:v>40305.780057870368</c:v>
                </c:pt>
                <c:pt idx="3056">
                  <c:v>40305.82172453704</c:v>
                </c:pt>
                <c:pt idx="3057">
                  <c:v>40305.863391203704</c:v>
                </c:pt>
                <c:pt idx="3058">
                  <c:v>40305.905057870368</c:v>
                </c:pt>
                <c:pt idx="3059">
                  <c:v>40305.94672453704</c:v>
                </c:pt>
                <c:pt idx="3060">
                  <c:v>40305.988391203704</c:v>
                </c:pt>
                <c:pt idx="3061">
                  <c:v>40306.030057870368</c:v>
                </c:pt>
                <c:pt idx="3062">
                  <c:v>40306.07172453704</c:v>
                </c:pt>
                <c:pt idx="3063">
                  <c:v>40306.113391203704</c:v>
                </c:pt>
                <c:pt idx="3064">
                  <c:v>40306.155057870368</c:v>
                </c:pt>
                <c:pt idx="3065">
                  <c:v>40306.19672453704</c:v>
                </c:pt>
                <c:pt idx="3066">
                  <c:v>40306.238391203704</c:v>
                </c:pt>
                <c:pt idx="3067">
                  <c:v>40306.280057870368</c:v>
                </c:pt>
                <c:pt idx="3068">
                  <c:v>40306.32172453704</c:v>
                </c:pt>
                <c:pt idx="3069">
                  <c:v>40306.363391203704</c:v>
                </c:pt>
                <c:pt idx="3070">
                  <c:v>40306.405057870368</c:v>
                </c:pt>
                <c:pt idx="3071">
                  <c:v>40306.44672453704</c:v>
                </c:pt>
                <c:pt idx="3072">
                  <c:v>40306.488391203704</c:v>
                </c:pt>
                <c:pt idx="3073">
                  <c:v>40306.530057870368</c:v>
                </c:pt>
                <c:pt idx="3074">
                  <c:v>40306.57172453704</c:v>
                </c:pt>
                <c:pt idx="3075">
                  <c:v>40306.613391203704</c:v>
                </c:pt>
                <c:pt idx="3076">
                  <c:v>40306.655057870368</c:v>
                </c:pt>
                <c:pt idx="3077">
                  <c:v>40306.69672453704</c:v>
                </c:pt>
                <c:pt idx="3078">
                  <c:v>40306.738391203704</c:v>
                </c:pt>
                <c:pt idx="3079">
                  <c:v>40306.780057870368</c:v>
                </c:pt>
                <c:pt idx="3080">
                  <c:v>40306.82172453704</c:v>
                </c:pt>
                <c:pt idx="3081">
                  <c:v>40306.863391203704</c:v>
                </c:pt>
                <c:pt idx="3082">
                  <c:v>40306.905057870368</c:v>
                </c:pt>
                <c:pt idx="3083">
                  <c:v>40306.94672453704</c:v>
                </c:pt>
                <c:pt idx="3084">
                  <c:v>40306.988391203704</c:v>
                </c:pt>
                <c:pt idx="3085">
                  <c:v>40307.030057870368</c:v>
                </c:pt>
                <c:pt idx="3086">
                  <c:v>40307.07172453704</c:v>
                </c:pt>
                <c:pt idx="3087">
                  <c:v>40307.113391203704</c:v>
                </c:pt>
                <c:pt idx="3088">
                  <c:v>40307.155057870368</c:v>
                </c:pt>
                <c:pt idx="3089">
                  <c:v>40307.19672453704</c:v>
                </c:pt>
                <c:pt idx="3090">
                  <c:v>40307.238391203704</c:v>
                </c:pt>
                <c:pt idx="3091">
                  <c:v>40307.280057870368</c:v>
                </c:pt>
                <c:pt idx="3092">
                  <c:v>40307.32172453704</c:v>
                </c:pt>
                <c:pt idx="3093">
                  <c:v>40307.363391203704</c:v>
                </c:pt>
                <c:pt idx="3094">
                  <c:v>40307.405057870368</c:v>
                </c:pt>
                <c:pt idx="3095">
                  <c:v>40307.44672453704</c:v>
                </c:pt>
                <c:pt idx="3096">
                  <c:v>40307.488391203704</c:v>
                </c:pt>
                <c:pt idx="3097">
                  <c:v>40307.530057870368</c:v>
                </c:pt>
                <c:pt idx="3098">
                  <c:v>40307.57172453704</c:v>
                </c:pt>
                <c:pt idx="3099">
                  <c:v>40307.613391203704</c:v>
                </c:pt>
                <c:pt idx="3100">
                  <c:v>40307.655057870368</c:v>
                </c:pt>
                <c:pt idx="3101">
                  <c:v>40307.69672453704</c:v>
                </c:pt>
                <c:pt idx="3102">
                  <c:v>40307.738391203704</c:v>
                </c:pt>
                <c:pt idx="3103">
                  <c:v>40307.780057870368</c:v>
                </c:pt>
                <c:pt idx="3104">
                  <c:v>40307.82172453704</c:v>
                </c:pt>
                <c:pt idx="3105">
                  <c:v>40307.863391203704</c:v>
                </c:pt>
                <c:pt idx="3106">
                  <c:v>40307.905057870368</c:v>
                </c:pt>
                <c:pt idx="3107">
                  <c:v>40307.94672453704</c:v>
                </c:pt>
                <c:pt idx="3108">
                  <c:v>40307.988391203704</c:v>
                </c:pt>
                <c:pt idx="3109">
                  <c:v>40308.030057870368</c:v>
                </c:pt>
                <c:pt idx="3110">
                  <c:v>40308.07172453704</c:v>
                </c:pt>
                <c:pt idx="3111">
                  <c:v>40308.113391203704</c:v>
                </c:pt>
                <c:pt idx="3112">
                  <c:v>40308.155057870368</c:v>
                </c:pt>
                <c:pt idx="3113">
                  <c:v>40308.19672453704</c:v>
                </c:pt>
                <c:pt idx="3114">
                  <c:v>40308.238391203704</c:v>
                </c:pt>
                <c:pt idx="3115">
                  <c:v>40308.280057870368</c:v>
                </c:pt>
                <c:pt idx="3116">
                  <c:v>40308.32172453704</c:v>
                </c:pt>
                <c:pt idx="3117">
                  <c:v>40308.363391203704</c:v>
                </c:pt>
                <c:pt idx="3118">
                  <c:v>40308.405057870368</c:v>
                </c:pt>
                <c:pt idx="3119">
                  <c:v>40308.44672453704</c:v>
                </c:pt>
                <c:pt idx="3120">
                  <c:v>40308.488391203704</c:v>
                </c:pt>
                <c:pt idx="3121">
                  <c:v>40308.530057870368</c:v>
                </c:pt>
                <c:pt idx="3122">
                  <c:v>40308.57172453704</c:v>
                </c:pt>
                <c:pt idx="3123">
                  <c:v>40308.613391203704</c:v>
                </c:pt>
                <c:pt idx="3124">
                  <c:v>40308.655057870368</c:v>
                </c:pt>
                <c:pt idx="3125">
                  <c:v>40308.69672453704</c:v>
                </c:pt>
                <c:pt idx="3126">
                  <c:v>40308.738391203704</c:v>
                </c:pt>
                <c:pt idx="3127">
                  <c:v>40308.780057870368</c:v>
                </c:pt>
                <c:pt idx="3128">
                  <c:v>40308.82172453704</c:v>
                </c:pt>
                <c:pt idx="3129">
                  <c:v>40308.863391203704</c:v>
                </c:pt>
                <c:pt idx="3130">
                  <c:v>40308.905057870368</c:v>
                </c:pt>
                <c:pt idx="3131">
                  <c:v>40308.94672453704</c:v>
                </c:pt>
                <c:pt idx="3132">
                  <c:v>40308.988391203704</c:v>
                </c:pt>
                <c:pt idx="3133">
                  <c:v>40309.030057870368</c:v>
                </c:pt>
                <c:pt idx="3134">
                  <c:v>40309.07172453704</c:v>
                </c:pt>
                <c:pt idx="3135">
                  <c:v>40309.113391203704</c:v>
                </c:pt>
                <c:pt idx="3136">
                  <c:v>40309.155057870368</c:v>
                </c:pt>
                <c:pt idx="3137">
                  <c:v>40309.19672453704</c:v>
                </c:pt>
                <c:pt idx="3138">
                  <c:v>40309.238391203704</c:v>
                </c:pt>
                <c:pt idx="3139">
                  <c:v>40309.280057870368</c:v>
                </c:pt>
                <c:pt idx="3140">
                  <c:v>40309.32172453704</c:v>
                </c:pt>
                <c:pt idx="3141">
                  <c:v>40309.363391203704</c:v>
                </c:pt>
                <c:pt idx="3142">
                  <c:v>40309.405057870368</c:v>
                </c:pt>
                <c:pt idx="3143">
                  <c:v>40309.44672453704</c:v>
                </c:pt>
                <c:pt idx="3144">
                  <c:v>40309.488391203704</c:v>
                </c:pt>
                <c:pt idx="3145">
                  <c:v>40309.530057870368</c:v>
                </c:pt>
                <c:pt idx="3146">
                  <c:v>40309.57172453704</c:v>
                </c:pt>
                <c:pt idx="3147">
                  <c:v>40309.613391203704</c:v>
                </c:pt>
                <c:pt idx="3148">
                  <c:v>40309.655057870368</c:v>
                </c:pt>
                <c:pt idx="3149">
                  <c:v>40309.69672453704</c:v>
                </c:pt>
                <c:pt idx="3150">
                  <c:v>40309.738391203704</c:v>
                </c:pt>
                <c:pt idx="3151">
                  <c:v>40309.780057870368</c:v>
                </c:pt>
                <c:pt idx="3152">
                  <c:v>40309.82172453704</c:v>
                </c:pt>
                <c:pt idx="3153">
                  <c:v>40309.863391203704</c:v>
                </c:pt>
                <c:pt idx="3154">
                  <c:v>40309.905057870368</c:v>
                </c:pt>
                <c:pt idx="3155">
                  <c:v>40309.94672453704</c:v>
                </c:pt>
                <c:pt idx="3156">
                  <c:v>40309.988391203704</c:v>
                </c:pt>
                <c:pt idx="3157">
                  <c:v>40310.030057870368</c:v>
                </c:pt>
                <c:pt idx="3158">
                  <c:v>40310.07172453704</c:v>
                </c:pt>
                <c:pt idx="3159">
                  <c:v>40310.113391203704</c:v>
                </c:pt>
                <c:pt idx="3160">
                  <c:v>40310.155057870368</c:v>
                </c:pt>
                <c:pt idx="3161">
                  <c:v>40310.19672453704</c:v>
                </c:pt>
                <c:pt idx="3162">
                  <c:v>40310.238391203704</c:v>
                </c:pt>
                <c:pt idx="3163">
                  <c:v>40310.280057870368</c:v>
                </c:pt>
                <c:pt idx="3164">
                  <c:v>40310.32172453704</c:v>
                </c:pt>
                <c:pt idx="3165">
                  <c:v>40310.363391203704</c:v>
                </c:pt>
                <c:pt idx="3166" formatCode="m/d/yyyy">
                  <c:v>40310</c:v>
                </c:pt>
                <c:pt idx="3167">
                  <c:v>40310.374409722222</c:v>
                </c:pt>
                <c:pt idx="3168">
                  <c:v>40310.416076388887</c:v>
                </c:pt>
                <c:pt idx="3169">
                  <c:v>40310.457743055558</c:v>
                </c:pt>
                <c:pt idx="3170">
                  <c:v>40310.499409722222</c:v>
                </c:pt>
                <c:pt idx="3171">
                  <c:v>40310.541076388887</c:v>
                </c:pt>
                <c:pt idx="3172">
                  <c:v>40310.582743055558</c:v>
                </c:pt>
                <c:pt idx="3173">
                  <c:v>40310.624409722222</c:v>
                </c:pt>
                <c:pt idx="3174">
                  <c:v>40310.666076388887</c:v>
                </c:pt>
                <c:pt idx="3175">
                  <c:v>40310.707743055558</c:v>
                </c:pt>
                <c:pt idx="3176">
                  <c:v>40310.749409722222</c:v>
                </c:pt>
                <c:pt idx="3177">
                  <c:v>40310.791076388887</c:v>
                </c:pt>
                <c:pt idx="3178">
                  <c:v>40310.832743055558</c:v>
                </c:pt>
                <c:pt idx="3179">
                  <c:v>40310.874409722222</c:v>
                </c:pt>
                <c:pt idx="3180">
                  <c:v>40310.916076388887</c:v>
                </c:pt>
                <c:pt idx="3181">
                  <c:v>40310.957743055558</c:v>
                </c:pt>
                <c:pt idx="3182">
                  <c:v>40310.999409722222</c:v>
                </c:pt>
                <c:pt idx="3183">
                  <c:v>40311.041076388887</c:v>
                </c:pt>
                <c:pt idx="3184">
                  <c:v>40311.082743055558</c:v>
                </c:pt>
                <c:pt idx="3185">
                  <c:v>40311.124409722222</c:v>
                </c:pt>
                <c:pt idx="3186">
                  <c:v>40311.166076388887</c:v>
                </c:pt>
                <c:pt idx="3187">
                  <c:v>40311.207743055558</c:v>
                </c:pt>
                <c:pt idx="3188">
                  <c:v>40311.249409722222</c:v>
                </c:pt>
                <c:pt idx="3189">
                  <c:v>40311.291076388887</c:v>
                </c:pt>
                <c:pt idx="3190">
                  <c:v>40311.332743055558</c:v>
                </c:pt>
                <c:pt idx="3191">
                  <c:v>40311.374409722222</c:v>
                </c:pt>
                <c:pt idx="3192">
                  <c:v>40311.416076388887</c:v>
                </c:pt>
                <c:pt idx="3193">
                  <c:v>40311.457743055558</c:v>
                </c:pt>
                <c:pt idx="3194">
                  <c:v>40311.499409722222</c:v>
                </c:pt>
                <c:pt idx="3195">
                  <c:v>40311.541076388887</c:v>
                </c:pt>
                <c:pt idx="3196">
                  <c:v>40311.582743055558</c:v>
                </c:pt>
                <c:pt idx="3197">
                  <c:v>40311.624409722222</c:v>
                </c:pt>
                <c:pt idx="3198">
                  <c:v>40311.666076388887</c:v>
                </c:pt>
                <c:pt idx="3199">
                  <c:v>40311.707743055558</c:v>
                </c:pt>
                <c:pt idx="3200">
                  <c:v>40311.749409722222</c:v>
                </c:pt>
                <c:pt idx="3201">
                  <c:v>40311.791076388887</c:v>
                </c:pt>
                <c:pt idx="3202">
                  <c:v>40311.832743055558</c:v>
                </c:pt>
                <c:pt idx="3203">
                  <c:v>40311.874409722222</c:v>
                </c:pt>
                <c:pt idx="3204">
                  <c:v>40311.916076388887</c:v>
                </c:pt>
                <c:pt idx="3205">
                  <c:v>40311.957743055558</c:v>
                </c:pt>
                <c:pt idx="3206">
                  <c:v>40311.999409722222</c:v>
                </c:pt>
                <c:pt idx="3207">
                  <c:v>40312.041076388887</c:v>
                </c:pt>
                <c:pt idx="3208">
                  <c:v>40312.082743055558</c:v>
                </c:pt>
                <c:pt idx="3209">
                  <c:v>40312.124409722222</c:v>
                </c:pt>
                <c:pt idx="3210">
                  <c:v>40312.166076388887</c:v>
                </c:pt>
                <c:pt idx="3211">
                  <c:v>40312.207743055558</c:v>
                </c:pt>
                <c:pt idx="3212">
                  <c:v>40312.249409722222</c:v>
                </c:pt>
                <c:pt idx="3213">
                  <c:v>40312.291076388887</c:v>
                </c:pt>
                <c:pt idx="3214">
                  <c:v>40312.332743055558</c:v>
                </c:pt>
                <c:pt idx="3215">
                  <c:v>40312.374409722222</c:v>
                </c:pt>
                <c:pt idx="3216">
                  <c:v>40312.416076388887</c:v>
                </c:pt>
                <c:pt idx="3217">
                  <c:v>40312.457743055558</c:v>
                </c:pt>
                <c:pt idx="3218">
                  <c:v>40312.499409722222</c:v>
                </c:pt>
                <c:pt idx="3219">
                  <c:v>40312.541076388887</c:v>
                </c:pt>
                <c:pt idx="3220">
                  <c:v>40312.582743055558</c:v>
                </c:pt>
                <c:pt idx="3221">
                  <c:v>40312.624409722222</c:v>
                </c:pt>
                <c:pt idx="3222">
                  <c:v>40312.666076388887</c:v>
                </c:pt>
                <c:pt idx="3223">
                  <c:v>40312.707743055558</c:v>
                </c:pt>
                <c:pt idx="3224">
                  <c:v>40312.749409722222</c:v>
                </c:pt>
                <c:pt idx="3225">
                  <c:v>40312.791076388887</c:v>
                </c:pt>
                <c:pt idx="3226">
                  <c:v>40312.832743055558</c:v>
                </c:pt>
                <c:pt idx="3227">
                  <c:v>40312.874409722222</c:v>
                </c:pt>
                <c:pt idx="3228">
                  <c:v>40312.916076388887</c:v>
                </c:pt>
                <c:pt idx="3229">
                  <c:v>40312.957743055558</c:v>
                </c:pt>
                <c:pt idx="3230">
                  <c:v>40312.999409722222</c:v>
                </c:pt>
                <c:pt idx="3231">
                  <c:v>40313.041076388887</c:v>
                </c:pt>
                <c:pt idx="3232">
                  <c:v>40313.082743055558</c:v>
                </c:pt>
                <c:pt idx="3233">
                  <c:v>40313.124409722222</c:v>
                </c:pt>
                <c:pt idx="3234">
                  <c:v>40313.166076388887</c:v>
                </c:pt>
                <c:pt idx="3235">
                  <c:v>40313.207743055558</c:v>
                </c:pt>
                <c:pt idx="3236">
                  <c:v>40313.249409722222</c:v>
                </c:pt>
                <c:pt idx="3237">
                  <c:v>40313.291076388887</c:v>
                </c:pt>
                <c:pt idx="3238">
                  <c:v>40313.332743055558</c:v>
                </c:pt>
                <c:pt idx="3239">
                  <c:v>40313.374409722222</c:v>
                </c:pt>
                <c:pt idx="3240">
                  <c:v>40313.416076388887</c:v>
                </c:pt>
                <c:pt idx="3241">
                  <c:v>40313.457743055558</c:v>
                </c:pt>
                <c:pt idx="3242">
                  <c:v>40313.499409722222</c:v>
                </c:pt>
                <c:pt idx="3243">
                  <c:v>40313.541076388887</c:v>
                </c:pt>
                <c:pt idx="3244">
                  <c:v>40313.582743055558</c:v>
                </c:pt>
                <c:pt idx="3245">
                  <c:v>40313.624409722222</c:v>
                </c:pt>
                <c:pt idx="3246">
                  <c:v>40313.666076388887</c:v>
                </c:pt>
                <c:pt idx="3247">
                  <c:v>40313.707743055558</c:v>
                </c:pt>
                <c:pt idx="3248">
                  <c:v>40313.749409722222</c:v>
                </c:pt>
                <c:pt idx="3249">
                  <c:v>40313.791076388887</c:v>
                </c:pt>
                <c:pt idx="3250">
                  <c:v>40313.832743055558</c:v>
                </c:pt>
                <c:pt idx="3251">
                  <c:v>40313.874409722222</c:v>
                </c:pt>
                <c:pt idx="3252">
                  <c:v>40313.916076388887</c:v>
                </c:pt>
                <c:pt idx="3253">
                  <c:v>40313.957743055558</c:v>
                </c:pt>
                <c:pt idx="3254">
                  <c:v>40313.999409722222</c:v>
                </c:pt>
                <c:pt idx="3255">
                  <c:v>40314.041076388887</c:v>
                </c:pt>
                <c:pt idx="3256">
                  <c:v>40314.082743055558</c:v>
                </c:pt>
                <c:pt idx="3257">
                  <c:v>40314.124409722222</c:v>
                </c:pt>
                <c:pt idx="3258">
                  <c:v>40314.166076388887</c:v>
                </c:pt>
                <c:pt idx="3259">
                  <c:v>40314.207743055558</c:v>
                </c:pt>
                <c:pt idx="3260">
                  <c:v>40314.249409722222</c:v>
                </c:pt>
                <c:pt idx="3261">
                  <c:v>40314.291076388887</c:v>
                </c:pt>
                <c:pt idx="3262">
                  <c:v>40314.332743055558</c:v>
                </c:pt>
                <c:pt idx="3263">
                  <c:v>40314.374409722222</c:v>
                </c:pt>
                <c:pt idx="3264">
                  <c:v>40314.416076388887</c:v>
                </c:pt>
                <c:pt idx="3265">
                  <c:v>40314.457743055558</c:v>
                </c:pt>
                <c:pt idx="3266">
                  <c:v>40314.499409722222</c:v>
                </c:pt>
                <c:pt idx="3267">
                  <c:v>40314.541076388887</c:v>
                </c:pt>
                <c:pt idx="3268">
                  <c:v>40314.582743055558</c:v>
                </c:pt>
                <c:pt idx="3269">
                  <c:v>40314.624409722222</c:v>
                </c:pt>
                <c:pt idx="3270">
                  <c:v>40314.666076388887</c:v>
                </c:pt>
                <c:pt idx="3271">
                  <c:v>40314.707743055558</c:v>
                </c:pt>
                <c:pt idx="3272">
                  <c:v>40314.749409722222</c:v>
                </c:pt>
                <c:pt idx="3273">
                  <c:v>40314.791076388887</c:v>
                </c:pt>
                <c:pt idx="3274">
                  <c:v>40314.832743055558</c:v>
                </c:pt>
                <c:pt idx="3275">
                  <c:v>40314.874409722222</c:v>
                </c:pt>
                <c:pt idx="3276">
                  <c:v>40314.916076388887</c:v>
                </c:pt>
                <c:pt idx="3277">
                  <c:v>40314.957743055558</c:v>
                </c:pt>
                <c:pt idx="3278">
                  <c:v>40314.999409722222</c:v>
                </c:pt>
                <c:pt idx="3279">
                  <c:v>40315.041076388887</c:v>
                </c:pt>
                <c:pt idx="3280">
                  <c:v>40315.082743055558</c:v>
                </c:pt>
                <c:pt idx="3281">
                  <c:v>40315.124409722222</c:v>
                </c:pt>
                <c:pt idx="3282">
                  <c:v>40315.166076388887</c:v>
                </c:pt>
                <c:pt idx="3283">
                  <c:v>40315.207743055558</c:v>
                </c:pt>
                <c:pt idx="3284">
                  <c:v>40315.249409722222</c:v>
                </c:pt>
                <c:pt idx="3285">
                  <c:v>40315.291076388887</c:v>
                </c:pt>
                <c:pt idx="3286">
                  <c:v>40315.332743055558</c:v>
                </c:pt>
                <c:pt idx="3287">
                  <c:v>40315.374409722222</c:v>
                </c:pt>
                <c:pt idx="3288">
                  <c:v>40315.416076388887</c:v>
                </c:pt>
                <c:pt idx="3289">
                  <c:v>40315.457743055558</c:v>
                </c:pt>
                <c:pt idx="3290">
                  <c:v>40315.499409722222</c:v>
                </c:pt>
                <c:pt idx="3291">
                  <c:v>40315.541076388887</c:v>
                </c:pt>
                <c:pt idx="3292">
                  <c:v>40315.582743055558</c:v>
                </c:pt>
                <c:pt idx="3293">
                  <c:v>40315.624409722222</c:v>
                </c:pt>
                <c:pt idx="3294">
                  <c:v>40315.666076388887</c:v>
                </c:pt>
                <c:pt idx="3295">
                  <c:v>40315.707743055558</c:v>
                </c:pt>
                <c:pt idx="3296">
                  <c:v>40315.749409722222</c:v>
                </c:pt>
                <c:pt idx="3297">
                  <c:v>40315.791076388887</c:v>
                </c:pt>
                <c:pt idx="3298">
                  <c:v>40315.832743055558</c:v>
                </c:pt>
                <c:pt idx="3299">
                  <c:v>40315.874409722222</c:v>
                </c:pt>
                <c:pt idx="3300">
                  <c:v>40315.916076388887</c:v>
                </c:pt>
                <c:pt idx="3301">
                  <c:v>40315.957743055558</c:v>
                </c:pt>
                <c:pt idx="3302">
                  <c:v>40315.999409722222</c:v>
                </c:pt>
                <c:pt idx="3303">
                  <c:v>40316.041076388887</c:v>
                </c:pt>
                <c:pt idx="3304">
                  <c:v>40316.082743055558</c:v>
                </c:pt>
                <c:pt idx="3305">
                  <c:v>40316.124409722222</c:v>
                </c:pt>
                <c:pt idx="3306">
                  <c:v>40316.166076388887</c:v>
                </c:pt>
                <c:pt idx="3307">
                  <c:v>40316.207743055558</c:v>
                </c:pt>
                <c:pt idx="3308">
                  <c:v>40316.249409722222</c:v>
                </c:pt>
                <c:pt idx="3309">
                  <c:v>40316.291076388887</c:v>
                </c:pt>
                <c:pt idx="3310">
                  <c:v>40316.332743055558</c:v>
                </c:pt>
                <c:pt idx="3311">
                  <c:v>40316.374409722222</c:v>
                </c:pt>
                <c:pt idx="3312">
                  <c:v>40316.416076388887</c:v>
                </c:pt>
                <c:pt idx="3313">
                  <c:v>40316.457743055558</c:v>
                </c:pt>
                <c:pt idx="3314">
                  <c:v>40316.499409722222</c:v>
                </c:pt>
                <c:pt idx="3315">
                  <c:v>40316.541076388887</c:v>
                </c:pt>
                <c:pt idx="3316">
                  <c:v>40316.582743055558</c:v>
                </c:pt>
                <c:pt idx="3317">
                  <c:v>40316.624409722222</c:v>
                </c:pt>
                <c:pt idx="3318">
                  <c:v>40316.666076388887</c:v>
                </c:pt>
                <c:pt idx="3319">
                  <c:v>40316.707743055558</c:v>
                </c:pt>
                <c:pt idx="3320">
                  <c:v>40316.749409722222</c:v>
                </c:pt>
                <c:pt idx="3321">
                  <c:v>40316.791076388887</c:v>
                </c:pt>
                <c:pt idx="3322">
                  <c:v>40316.832743055558</c:v>
                </c:pt>
                <c:pt idx="3323">
                  <c:v>40316.874409722222</c:v>
                </c:pt>
                <c:pt idx="3324">
                  <c:v>40316.916076388887</c:v>
                </c:pt>
                <c:pt idx="3325">
                  <c:v>40316.957743055558</c:v>
                </c:pt>
                <c:pt idx="3326">
                  <c:v>40316.999409722222</c:v>
                </c:pt>
                <c:pt idx="3327">
                  <c:v>40317.041076388887</c:v>
                </c:pt>
                <c:pt idx="3328">
                  <c:v>40317.082743055558</c:v>
                </c:pt>
                <c:pt idx="3329">
                  <c:v>40317.124409722222</c:v>
                </c:pt>
                <c:pt idx="3330">
                  <c:v>40317.166076388887</c:v>
                </c:pt>
                <c:pt idx="3331">
                  <c:v>40317.207743055558</c:v>
                </c:pt>
                <c:pt idx="3332">
                  <c:v>40317.249409722222</c:v>
                </c:pt>
                <c:pt idx="3333">
                  <c:v>40317.291076388887</c:v>
                </c:pt>
                <c:pt idx="3334">
                  <c:v>40317.332743055558</c:v>
                </c:pt>
                <c:pt idx="3335" formatCode="m/d/yyyy">
                  <c:v>40317</c:v>
                </c:pt>
                <c:pt idx="3336">
                  <c:v>40317.371736111112</c:v>
                </c:pt>
                <c:pt idx="3337">
                  <c:v>40317.413402777776</c:v>
                </c:pt>
                <c:pt idx="3338">
                  <c:v>40317.455069444448</c:v>
                </c:pt>
                <c:pt idx="3339">
                  <c:v>40317.496736111112</c:v>
                </c:pt>
                <c:pt idx="3340">
                  <c:v>40317.538402777776</c:v>
                </c:pt>
                <c:pt idx="3341">
                  <c:v>40317.580069444448</c:v>
                </c:pt>
                <c:pt idx="3342">
                  <c:v>40317.621736111112</c:v>
                </c:pt>
                <c:pt idx="3343">
                  <c:v>40317.663402777776</c:v>
                </c:pt>
                <c:pt idx="3344">
                  <c:v>40317.705069444448</c:v>
                </c:pt>
                <c:pt idx="3345">
                  <c:v>40317.746736111112</c:v>
                </c:pt>
                <c:pt idx="3346">
                  <c:v>40317.788402777776</c:v>
                </c:pt>
                <c:pt idx="3347">
                  <c:v>40317.830069444448</c:v>
                </c:pt>
                <c:pt idx="3348">
                  <c:v>40317.871736111112</c:v>
                </c:pt>
                <c:pt idx="3349">
                  <c:v>40317.913402777776</c:v>
                </c:pt>
                <c:pt idx="3350">
                  <c:v>40317.955069444448</c:v>
                </c:pt>
                <c:pt idx="3351">
                  <c:v>40317.996736111112</c:v>
                </c:pt>
                <c:pt idx="3352">
                  <c:v>40318.038402777776</c:v>
                </c:pt>
                <c:pt idx="3353">
                  <c:v>40318.080069444448</c:v>
                </c:pt>
                <c:pt idx="3354">
                  <c:v>40318.121736111112</c:v>
                </c:pt>
                <c:pt idx="3355">
                  <c:v>40318.163402777776</c:v>
                </c:pt>
                <c:pt idx="3356">
                  <c:v>40318.205069444448</c:v>
                </c:pt>
                <c:pt idx="3357">
                  <c:v>40318.246736111112</c:v>
                </c:pt>
                <c:pt idx="3358">
                  <c:v>40318.288402777776</c:v>
                </c:pt>
                <c:pt idx="3359">
                  <c:v>40318.330069444448</c:v>
                </c:pt>
                <c:pt idx="3360">
                  <c:v>40318.371736111112</c:v>
                </c:pt>
                <c:pt idx="3361">
                  <c:v>40318.413402777776</c:v>
                </c:pt>
                <c:pt idx="3362">
                  <c:v>40318.455069444448</c:v>
                </c:pt>
                <c:pt idx="3363">
                  <c:v>40318.496736111112</c:v>
                </c:pt>
                <c:pt idx="3364">
                  <c:v>40318.538402777776</c:v>
                </c:pt>
                <c:pt idx="3365">
                  <c:v>40318.580069444448</c:v>
                </c:pt>
                <c:pt idx="3366">
                  <c:v>40318.621736111112</c:v>
                </c:pt>
                <c:pt idx="3367">
                  <c:v>40318.663402777776</c:v>
                </c:pt>
                <c:pt idx="3368">
                  <c:v>40318.705069444448</c:v>
                </c:pt>
                <c:pt idx="3369">
                  <c:v>40318.746736111112</c:v>
                </c:pt>
                <c:pt idx="3370">
                  <c:v>40318.788402777776</c:v>
                </c:pt>
                <c:pt idx="3371">
                  <c:v>40318.830069444448</c:v>
                </c:pt>
                <c:pt idx="3372">
                  <c:v>40318.871736111112</c:v>
                </c:pt>
                <c:pt idx="3373">
                  <c:v>40318.913402777776</c:v>
                </c:pt>
                <c:pt idx="3374">
                  <c:v>40318.955069444448</c:v>
                </c:pt>
                <c:pt idx="3375">
                  <c:v>40318.996736111112</c:v>
                </c:pt>
                <c:pt idx="3376">
                  <c:v>40319.038402777776</c:v>
                </c:pt>
                <c:pt idx="3377">
                  <c:v>40319.080069444448</c:v>
                </c:pt>
                <c:pt idx="3378">
                  <c:v>40319.121736111112</c:v>
                </c:pt>
                <c:pt idx="3379">
                  <c:v>40319.163402777776</c:v>
                </c:pt>
                <c:pt idx="3380">
                  <c:v>40319.205069444448</c:v>
                </c:pt>
                <c:pt idx="3381">
                  <c:v>40319.246736111112</c:v>
                </c:pt>
                <c:pt idx="3382">
                  <c:v>40319.288402777776</c:v>
                </c:pt>
                <c:pt idx="3383">
                  <c:v>40319.330069444448</c:v>
                </c:pt>
                <c:pt idx="3384">
                  <c:v>40319.371736111112</c:v>
                </c:pt>
                <c:pt idx="3385">
                  <c:v>40319.413402777776</c:v>
                </c:pt>
                <c:pt idx="3386">
                  <c:v>40319.455069444448</c:v>
                </c:pt>
                <c:pt idx="3387">
                  <c:v>40319.496736111112</c:v>
                </c:pt>
                <c:pt idx="3388">
                  <c:v>40319.538402777776</c:v>
                </c:pt>
                <c:pt idx="3389">
                  <c:v>40319.580069444448</c:v>
                </c:pt>
                <c:pt idx="3390">
                  <c:v>40319.621736111112</c:v>
                </c:pt>
                <c:pt idx="3391">
                  <c:v>40319.663402777776</c:v>
                </c:pt>
                <c:pt idx="3392">
                  <c:v>40319.705069444448</c:v>
                </c:pt>
                <c:pt idx="3393">
                  <c:v>40319.746736111112</c:v>
                </c:pt>
                <c:pt idx="3394">
                  <c:v>40319.788402777776</c:v>
                </c:pt>
                <c:pt idx="3395">
                  <c:v>40319.830069444448</c:v>
                </c:pt>
                <c:pt idx="3396">
                  <c:v>40319.871736111112</c:v>
                </c:pt>
                <c:pt idx="3397">
                  <c:v>40319.913402777776</c:v>
                </c:pt>
                <c:pt idx="3398">
                  <c:v>40319.955069444448</c:v>
                </c:pt>
                <c:pt idx="3399">
                  <c:v>40319.996736111112</c:v>
                </c:pt>
                <c:pt idx="3400">
                  <c:v>40320.038402777776</c:v>
                </c:pt>
                <c:pt idx="3401">
                  <c:v>40320.080069444448</c:v>
                </c:pt>
                <c:pt idx="3402">
                  <c:v>40320.121736111112</c:v>
                </c:pt>
                <c:pt idx="3403">
                  <c:v>40320.163402777776</c:v>
                </c:pt>
                <c:pt idx="3404">
                  <c:v>40320.205069444448</c:v>
                </c:pt>
                <c:pt idx="3405">
                  <c:v>40320.246736111112</c:v>
                </c:pt>
                <c:pt idx="3406">
                  <c:v>40320.288402777776</c:v>
                </c:pt>
                <c:pt idx="3407">
                  <c:v>40320.330069444448</c:v>
                </c:pt>
                <c:pt idx="3408">
                  <c:v>40320.371736111112</c:v>
                </c:pt>
                <c:pt idx="3409">
                  <c:v>40320.413402777776</c:v>
                </c:pt>
                <c:pt idx="3410">
                  <c:v>40320.455069444448</c:v>
                </c:pt>
                <c:pt idx="3411">
                  <c:v>40320.496736111112</c:v>
                </c:pt>
                <c:pt idx="3412">
                  <c:v>40320.538402777776</c:v>
                </c:pt>
                <c:pt idx="3413">
                  <c:v>40320.580069444448</c:v>
                </c:pt>
                <c:pt idx="3414">
                  <c:v>40320.621736111112</c:v>
                </c:pt>
                <c:pt idx="3415">
                  <c:v>40320.663402777776</c:v>
                </c:pt>
                <c:pt idx="3416">
                  <c:v>40320.705069444448</c:v>
                </c:pt>
                <c:pt idx="3417">
                  <c:v>40320.746736111112</c:v>
                </c:pt>
                <c:pt idx="3418">
                  <c:v>40320.788402777776</c:v>
                </c:pt>
                <c:pt idx="3419">
                  <c:v>40320.830069444448</c:v>
                </c:pt>
                <c:pt idx="3420">
                  <c:v>40320.871736111112</c:v>
                </c:pt>
                <c:pt idx="3421">
                  <c:v>40320.913402777776</c:v>
                </c:pt>
                <c:pt idx="3422">
                  <c:v>40320.955069444448</c:v>
                </c:pt>
                <c:pt idx="3423">
                  <c:v>40320.996736111112</c:v>
                </c:pt>
                <c:pt idx="3424">
                  <c:v>40321.038402777776</c:v>
                </c:pt>
                <c:pt idx="3425">
                  <c:v>40321.080069444448</c:v>
                </c:pt>
                <c:pt idx="3426">
                  <c:v>40321.121736111112</c:v>
                </c:pt>
                <c:pt idx="3427">
                  <c:v>40321.163402777776</c:v>
                </c:pt>
                <c:pt idx="3428">
                  <c:v>40321.205069444448</c:v>
                </c:pt>
                <c:pt idx="3429">
                  <c:v>40321.246736111112</c:v>
                </c:pt>
                <c:pt idx="3430">
                  <c:v>40321.288402777776</c:v>
                </c:pt>
                <c:pt idx="3431">
                  <c:v>40321.330069444448</c:v>
                </c:pt>
                <c:pt idx="3432">
                  <c:v>40321.371736111112</c:v>
                </c:pt>
                <c:pt idx="3433">
                  <c:v>40321.413402777776</c:v>
                </c:pt>
                <c:pt idx="3434">
                  <c:v>40321.455069444448</c:v>
                </c:pt>
                <c:pt idx="3435">
                  <c:v>40321.496736111112</c:v>
                </c:pt>
                <c:pt idx="3436">
                  <c:v>40321.538402777776</c:v>
                </c:pt>
                <c:pt idx="3437">
                  <c:v>40321.580069444448</c:v>
                </c:pt>
                <c:pt idx="3438">
                  <c:v>40321.621736111112</c:v>
                </c:pt>
                <c:pt idx="3439">
                  <c:v>40321.663402777776</c:v>
                </c:pt>
                <c:pt idx="3440">
                  <c:v>40321.705069444448</c:v>
                </c:pt>
                <c:pt idx="3441">
                  <c:v>40321.746736111112</c:v>
                </c:pt>
                <c:pt idx="3442">
                  <c:v>40321.788402777776</c:v>
                </c:pt>
                <c:pt idx="3443">
                  <c:v>40321.830069444448</c:v>
                </c:pt>
                <c:pt idx="3444">
                  <c:v>40321.871736111112</c:v>
                </c:pt>
                <c:pt idx="3445">
                  <c:v>40321.913402777776</c:v>
                </c:pt>
                <c:pt idx="3446">
                  <c:v>40321.955069444448</c:v>
                </c:pt>
                <c:pt idx="3447">
                  <c:v>40321.996736111112</c:v>
                </c:pt>
                <c:pt idx="3448">
                  <c:v>40322.038402777776</c:v>
                </c:pt>
                <c:pt idx="3449">
                  <c:v>40322.080069444448</c:v>
                </c:pt>
                <c:pt idx="3450">
                  <c:v>40322.121736111112</c:v>
                </c:pt>
                <c:pt idx="3451">
                  <c:v>40322.163402777776</c:v>
                </c:pt>
                <c:pt idx="3452">
                  <c:v>40322.205069444448</c:v>
                </c:pt>
                <c:pt idx="3453">
                  <c:v>40322.246736111112</c:v>
                </c:pt>
                <c:pt idx="3454">
                  <c:v>40322.288402777776</c:v>
                </c:pt>
                <c:pt idx="3455">
                  <c:v>40322.330069444448</c:v>
                </c:pt>
                <c:pt idx="3456">
                  <c:v>40322.371736111112</c:v>
                </c:pt>
                <c:pt idx="3457">
                  <c:v>40322.413402777776</c:v>
                </c:pt>
                <c:pt idx="3458">
                  <c:v>40322.455069444448</c:v>
                </c:pt>
                <c:pt idx="3459">
                  <c:v>40322.496736111112</c:v>
                </c:pt>
                <c:pt idx="3460">
                  <c:v>40322.538402777776</c:v>
                </c:pt>
                <c:pt idx="3461">
                  <c:v>40322.580069444448</c:v>
                </c:pt>
                <c:pt idx="3462">
                  <c:v>40322.621736111112</c:v>
                </c:pt>
                <c:pt idx="3463">
                  <c:v>40322.663402777776</c:v>
                </c:pt>
                <c:pt idx="3464">
                  <c:v>40322.705069444448</c:v>
                </c:pt>
                <c:pt idx="3465">
                  <c:v>40322.746736111112</c:v>
                </c:pt>
                <c:pt idx="3466">
                  <c:v>40322.788402777776</c:v>
                </c:pt>
                <c:pt idx="3467">
                  <c:v>40322.830069444448</c:v>
                </c:pt>
                <c:pt idx="3468">
                  <c:v>40322.871736111112</c:v>
                </c:pt>
                <c:pt idx="3469">
                  <c:v>40322.913402777776</c:v>
                </c:pt>
                <c:pt idx="3470">
                  <c:v>40322.955069444448</c:v>
                </c:pt>
                <c:pt idx="3471">
                  <c:v>40322.996736111112</c:v>
                </c:pt>
                <c:pt idx="3472">
                  <c:v>40323.038402777776</c:v>
                </c:pt>
                <c:pt idx="3473">
                  <c:v>40323.080069444448</c:v>
                </c:pt>
                <c:pt idx="3474">
                  <c:v>40323.121736111112</c:v>
                </c:pt>
                <c:pt idx="3475">
                  <c:v>40323.163402777776</c:v>
                </c:pt>
                <c:pt idx="3476">
                  <c:v>40323.205069444448</c:v>
                </c:pt>
                <c:pt idx="3477">
                  <c:v>40323.246736111112</c:v>
                </c:pt>
                <c:pt idx="3478">
                  <c:v>40323.288402777776</c:v>
                </c:pt>
                <c:pt idx="3479">
                  <c:v>40323.330069444448</c:v>
                </c:pt>
                <c:pt idx="3480">
                  <c:v>40323.371736111112</c:v>
                </c:pt>
                <c:pt idx="3481">
                  <c:v>40323.413402777776</c:v>
                </c:pt>
                <c:pt idx="3482">
                  <c:v>40323.455069444448</c:v>
                </c:pt>
                <c:pt idx="3483">
                  <c:v>40323.496736111112</c:v>
                </c:pt>
                <c:pt idx="3484">
                  <c:v>40323.538402777776</c:v>
                </c:pt>
                <c:pt idx="3485">
                  <c:v>40323.580069444448</c:v>
                </c:pt>
                <c:pt idx="3486">
                  <c:v>40323.621736111112</c:v>
                </c:pt>
                <c:pt idx="3487">
                  <c:v>40323.663402777776</c:v>
                </c:pt>
                <c:pt idx="3488">
                  <c:v>40323.705069444448</c:v>
                </c:pt>
                <c:pt idx="3489">
                  <c:v>40323.746736111112</c:v>
                </c:pt>
                <c:pt idx="3490">
                  <c:v>40323.788402777776</c:v>
                </c:pt>
                <c:pt idx="3491">
                  <c:v>40323.830069444448</c:v>
                </c:pt>
                <c:pt idx="3492">
                  <c:v>40323.871736111112</c:v>
                </c:pt>
                <c:pt idx="3493">
                  <c:v>40323.913402777776</c:v>
                </c:pt>
                <c:pt idx="3494">
                  <c:v>40323.955069444448</c:v>
                </c:pt>
                <c:pt idx="3495">
                  <c:v>40323.996736111112</c:v>
                </c:pt>
                <c:pt idx="3496">
                  <c:v>40324.038402777776</c:v>
                </c:pt>
                <c:pt idx="3497">
                  <c:v>40324.080069444448</c:v>
                </c:pt>
                <c:pt idx="3498">
                  <c:v>40324.121736111112</c:v>
                </c:pt>
                <c:pt idx="3499">
                  <c:v>40324.163402777776</c:v>
                </c:pt>
                <c:pt idx="3500">
                  <c:v>40324.205069444448</c:v>
                </c:pt>
                <c:pt idx="3501">
                  <c:v>40324.246736111112</c:v>
                </c:pt>
                <c:pt idx="3502">
                  <c:v>40324.288402777776</c:v>
                </c:pt>
                <c:pt idx="3503">
                  <c:v>40324.330069444448</c:v>
                </c:pt>
                <c:pt idx="3504" formatCode="m/d/yyyy">
                  <c:v>40324</c:v>
                </c:pt>
                <c:pt idx="3505">
                  <c:v>40324.36614583333</c:v>
                </c:pt>
                <c:pt idx="3506">
                  <c:v>40324.407812500001</c:v>
                </c:pt>
                <c:pt idx="3507">
                  <c:v>40324.449479166666</c:v>
                </c:pt>
                <c:pt idx="3508">
                  <c:v>40324.49114583333</c:v>
                </c:pt>
                <c:pt idx="3509">
                  <c:v>40324.532812500001</c:v>
                </c:pt>
                <c:pt idx="3510">
                  <c:v>40324.574479166666</c:v>
                </c:pt>
                <c:pt idx="3511">
                  <c:v>40324.61614583333</c:v>
                </c:pt>
                <c:pt idx="3512">
                  <c:v>40324.657812500001</c:v>
                </c:pt>
                <c:pt idx="3513">
                  <c:v>40324.699479166666</c:v>
                </c:pt>
                <c:pt idx="3514">
                  <c:v>40324.74114583333</c:v>
                </c:pt>
                <c:pt idx="3515">
                  <c:v>40324.782812500001</c:v>
                </c:pt>
                <c:pt idx="3516">
                  <c:v>40324.824479166666</c:v>
                </c:pt>
                <c:pt idx="3517">
                  <c:v>40324.86614583333</c:v>
                </c:pt>
                <c:pt idx="3518">
                  <c:v>40324.907812500001</c:v>
                </c:pt>
                <c:pt idx="3519">
                  <c:v>40324.949479166666</c:v>
                </c:pt>
                <c:pt idx="3520">
                  <c:v>40324.99114583333</c:v>
                </c:pt>
                <c:pt idx="3521">
                  <c:v>40325.032812500001</c:v>
                </c:pt>
                <c:pt idx="3522">
                  <c:v>40325.074479166666</c:v>
                </c:pt>
                <c:pt idx="3523">
                  <c:v>40325.11614583333</c:v>
                </c:pt>
                <c:pt idx="3524">
                  <c:v>40325.157812500001</c:v>
                </c:pt>
                <c:pt idx="3525">
                  <c:v>40325.199479166666</c:v>
                </c:pt>
                <c:pt idx="3526">
                  <c:v>40325.24114583333</c:v>
                </c:pt>
                <c:pt idx="3527">
                  <c:v>40325.282812500001</c:v>
                </c:pt>
                <c:pt idx="3528">
                  <c:v>40325.324479166666</c:v>
                </c:pt>
                <c:pt idx="3529">
                  <c:v>40325.36614583333</c:v>
                </c:pt>
                <c:pt idx="3530">
                  <c:v>40325.407812500001</c:v>
                </c:pt>
                <c:pt idx="3531">
                  <c:v>40325.449479166666</c:v>
                </c:pt>
                <c:pt idx="3532">
                  <c:v>40325.49114583333</c:v>
                </c:pt>
                <c:pt idx="3533">
                  <c:v>40325.532812500001</c:v>
                </c:pt>
                <c:pt idx="3534">
                  <c:v>40325.574479166666</c:v>
                </c:pt>
                <c:pt idx="3535">
                  <c:v>40325.61614583333</c:v>
                </c:pt>
                <c:pt idx="3536">
                  <c:v>40325.657812500001</c:v>
                </c:pt>
                <c:pt idx="3537">
                  <c:v>40325.699479166666</c:v>
                </c:pt>
                <c:pt idx="3538">
                  <c:v>40325.74114583333</c:v>
                </c:pt>
                <c:pt idx="3539">
                  <c:v>40325.782812500001</c:v>
                </c:pt>
                <c:pt idx="3540">
                  <c:v>40325.824479166666</c:v>
                </c:pt>
                <c:pt idx="3541">
                  <c:v>40325.86614583333</c:v>
                </c:pt>
                <c:pt idx="3542">
                  <c:v>40325.907812500001</c:v>
                </c:pt>
                <c:pt idx="3543">
                  <c:v>40325.949479166666</c:v>
                </c:pt>
                <c:pt idx="3544">
                  <c:v>40325.99114583333</c:v>
                </c:pt>
                <c:pt idx="3545">
                  <c:v>40326.032812500001</c:v>
                </c:pt>
                <c:pt idx="3546">
                  <c:v>40326.074479166666</c:v>
                </c:pt>
                <c:pt idx="3547">
                  <c:v>40326.11614583333</c:v>
                </c:pt>
                <c:pt idx="3548">
                  <c:v>40326.157812500001</c:v>
                </c:pt>
                <c:pt idx="3549">
                  <c:v>40326.199479166666</c:v>
                </c:pt>
                <c:pt idx="3550">
                  <c:v>40326.24114583333</c:v>
                </c:pt>
                <c:pt idx="3551">
                  <c:v>40326.282812500001</c:v>
                </c:pt>
                <c:pt idx="3552">
                  <c:v>40326.324479166666</c:v>
                </c:pt>
                <c:pt idx="3553">
                  <c:v>40326.36614583333</c:v>
                </c:pt>
                <c:pt idx="3554">
                  <c:v>40326.407812500001</c:v>
                </c:pt>
                <c:pt idx="3555">
                  <c:v>40326.449479166666</c:v>
                </c:pt>
                <c:pt idx="3556">
                  <c:v>40326.49114583333</c:v>
                </c:pt>
                <c:pt idx="3557">
                  <c:v>40326.532812500001</c:v>
                </c:pt>
                <c:pt idx="3558">
                  <c:v>40326.574479166666</c:v>
                </c:pt>
                <c:pt idx="3559">
                  <c:v>40326.61614583333</c:v>
                </c:pt>
                <c:pt idx="3560">
                  <c:v>40326.657812500001</c:v>
                </c:pt>
                <c:pt idx="3561">
                  <c:v>40326.699479166666</c:v>
                </c:pt>
                <c:pt idx="3562">
                  <c:v>40326.74114583333</c:v>
                </c:pt>
                <c:pt idx="3563">
                  <c:v>40326.782812500001</c:v>
                </c:pt>
                <c:pt idx="3564">
                  <c:v>40326.824479166666</c:v>
                </c:pt>
                <c:pt idx="3565">
                  <c:v>40326.86614583333</c:v>
                </c:pt>
                <c:pt idx="3566">
                  <c:v>40326.907812500001</c:v>
                </c:pt>
                <c:pt idx="3567">
                  <c:v>40326.949479166666</c:v>
                </c:pt>
                <c:pt idx="3568">
                  <c:v>40326.99114583333</c:v>
                </c:pt>
                <c:pt idx="3569">
                  <c:v>40327.032812500001</c:v>
                </c:pt>
                <c:pt idx="3570">
                  <c:v>40327.074479166666</c:v>
                </c:pt>
                <c:pt idx="3571">
                  <c:v>40327.11614583333</c:v>
                </c:pt>
                <c:pt idx="3572">
                  <c:v>40327.157812500001</c:v>
                </c:pt>
                <c:pt idx="3573">
                  <c:v>40327.199479166666</c:v>
                </c:pt>
                <c:pt idx="3574">
                  <c:v>40327.24114583333</c:v>
                </c:pt>
                <c:pt idx="3575">
                  <c:v>40327.282812500001</c:v>
                </c:pt>
                <c:pt idx="3576">
                  <c:v>40327.324479166666</c:v>
                </c:pt>
                <c:pt idx="3577">
                  <c:v>40327.36614583333</c:v>
                </c:pt>
                <c:pt idx="3578">
                  <c:v>40327.407812500001</c:v>
                </c:pt>
                <c:pt idx="3579">
                  <c:v>40327.449479166666</c:v>
                </c:pt>
                <c:pt idx="3580">
                  <c:v>40327.49114583333</c:v>
                </c:pt>
                <c:pt idx="3581">
                  <c:v>40327.532812500001</c:v>
                </c:pt>
                <c:pt idx="3582">
                  <c:v>40327.574479166666</c:v>
                </c:pt>
                <c:pt idx="3583">
                  <c:v>40327.61614583333</c:v>
                </c:pt>
                <c:pt idx="3584">
                  <c:v>40327.657812500001</c:v>
                </c:pt>
                <c:pt idx="3585">
                  <c:v>40327.699479166666</c:v>
                </c:pt>
                <c:pt idx="3586">
                  <c:v>40327.74114583333</c:v>
                </c:pt>
                <c:pt idx="3587">
                  <c:v>40327.782812500001</c:v>
                </c:pt>
                <c:pt idx="3588">
                  <c:v>40327.824479166666</c:v>
                </c:pt>
                <c:pt idx="3589">
                  <c:v>40327.86614583333</c:v>
                </c:pt>
                <c:pt idx="3590">
                  <c:v>40327.907812500001</c:v>
                </c:pt>
                <c:pt idx="3591">
                  <c:v>40327.949479166666</c:v>
                </c:pt>
                <c:pt idx="3592">
                  <c:v>40327.99114583333</c:v>
                </c:pt>
                <c:pt idx="3593">
                  <c:v>40328.032812500001</c:v>
                </c:pt>
                <c:pt idx="3594">
                  <c:v>40328.074479166666</c:v>
                </c:pt>
                <c:pt idx="3595">
                  <c:v>40328.11614583333</c:v>
                </c:pt>
                <c:pt idx="3596">
                  <c:v>40328.157812500001</c:v>
                </c:pt>
                <c:pt idx="3597">
                  <c:v>40328.199479166666</c:v>
                </c:pt>
                <c:pt idx="3598">
                  <c:v>40328.24114583333</c:v>
                </c:pt>
                <c:pt idx="3599">
                  <c:v>40328.282812500001</c:v>
                </c:pt>
                <c:pt idx="3600">
                  <c:v>40328.324479166666</c:v>
                </c:pt>
                <c:pt idx="3601">
                  <c:v>40328.36614583333</c:v>
                </c:pt>
                <c:pt idx="3602">
                  <c:v>40328.407812500001</c:v>
                </c:pt>
                <c:pt idx="3603">
                  <c:v>40328.449479166666</c:v>
                </c:pt>
                <c:pt idx="3604">
                  <c:v>40328.49114583333</c:v>
                </c:pt>
                <c:pt idx="3605">
                  <c:v>40328.532812500001</c:v>
                </c:pt>
                <c:pt idx="3606">
                  <c:v>40328.574479166666</c:v>
                </c:pt>
                <c:pt idx="3607">
                  <c:v>40328.61614583333</c:v>
                </c:pt>
                <c:pt idx="3608">
                  <c:v>40328.657812500001</c:v>
                </c:pt>
                <c:pt idx="3609">
                  <c:v>40328.699479166666</c:v>
                </c:pt>
                <c:pt idx="3610">
                  <c:v>40328.74114583333</c:v>
                </c:pt>
                <c:pt idx="3611">
                  <c:v>40328.782812500001</c:v>
                </c:pt>
                <c:pt idx="3612">
                  <c:v>40328.824479166666</c:v>
                </c:pt>
                <c:pt idx="3613">
                  <c:v>40328.86614583333</c:v>
                </c:pt>
                <c:pt idx="3614">
                  <c:v>40328.907812500001</c:v>
                </c:pt>
                <c:pt idx="3615">
                  <c:v>40328.949479166666</c:v>
                </c:pt>
                <c:pt idx="3616">
                  <c:v>40328.99114583333</c:v>
                </c:pt>
                <c:pt idx="3617">
                  <c:v>40329.032812500001</c:v>
                </c:pt>
                <c:pt idx="3618">
                  <c:v>40329.074479166666</c:v>
                </c:pt>
                <c:pt idx="3619">
                  <c:v>40329.11614583333</c:v>
                </c:pt>
                <c:pt idx="3620">
                  <c:v>40329.157812500001</c:v>
                </c:pt>
                <c:pt idx="3621">
                  <c:v>40329.199479166666</c:v>
                </c:pt>
                <c:pt idx="3622">
                  <c:v>40329.24114583333</c:v>
                </c:pt>
                <c:pt idx="3623">
                  <c:v>40329.282812500001</c:v>
                </c:pt>
                <c:pt idx="3624">
                  <c:v>40329.324479166666</c:v>
                </c:pt>
                <c:pt idx="3625">
                  <c:v>40329.36614583333</c:v>
                </c:pt>
                <c:pt idx="3626">
                  <c:v>40329.407812500001</c:v>
                </c:pt>
                <c:pt idx="3627">
                  <c:v>40329.449479166666</c:v>
                </c:pt>
                <c:pt idx="3628">
                  <c:v>40329.49114583333</c:v>
                </c:pt>
                <c:pt idx="3629">
                  <c:v>40329.532812500001</c:v>
                </c:pt>
                <c:pt idx="3630">
                  <c:v>40329.574479166666</c:v>
                </c:pt>
                <c:pt idx="3631">
                  <c:v>40329.61614583333</c:v>
                </c:pt>
                <c:pt idx="3632">
                  <c:v>40329.657812500001</c:v>
                </c:pt>
                <c:pt idx="3633">
                  <c:v>40329.699479166666</c:v>
                </c:pt>
                <c:pt idx="3634">
                  <c:v>40329.74114583333</c:v>
                </c:pt>
                <c:pt idx="3635">
                  <c:v>40329.782812500001</c:v>
                </c:pt>
                <c:pt idx="3636">
                  <c:v>40329.824479166666</c:v>
                </c:pt>
                <c:pt idx="3637">
                  <c:v>40329.86614583333</c:v>
                </c:pt>
                <c:pt idx="3638">
                  <c:v>40329.907812500001</c:v>
                </c:pt>
                <c:pt idx="3639">
                  <c:v>40329.949479166666</c:v>
                </c:pt>
                <c:pt idx="3640">
                  <c:v>40329.99114583333</c:v>
                </c:pt>
                <c:pt idx="3641">
                  <c:v>40330.032812500001</c:v>
                </c:pt>
                <c:pt idx="3642">
                  <c:v>40330.074479166666</c:v>
                </c:pt>
                <c:pt idx="3643">
                  <c:v>40330.11614583333</c:v>
                </c:pt>
                <c:pt idx="3644">
                  <c:v>40330.157812500001</c:v>
                </c:pt>
                <c:pt idx="3645">
                  <c:v>40330.199479166666</c:v>
                </c:pt>
                <c:pt idx="3646">
                  <c:v>40330.24114583333</c:v>
                </c:pt>
                <c:pt idx="3647">
                  <c:v>40330.282812500001</c:v>
                </c:pt>
                <c:pt idx="3648">
                  <c:v>40330.324479166666</c:v>
                </c:pt>
                <c:pt idx="3649">
                  <c:v>40330.36614583333</c:v>
                </c:pt>
                <c:pt idx="3650">
                  <c:v>40330.407812500001</c:v>
                </c:pt>
                <c:pt idx="3651">
                  <c:v>40330.449479166666</c:v>
                </c:pt>
                <c:pt idx="3652">
                  <c:v>40330.49114583333</c:v>
                </c:pt>
                <c:pt idx="3653">
                  <c:v>40330.532812500001</c:v>
                </c:pt>
                <c:pt idx="3654">
                  <c:v>40330.574479166666</c:v>
                </c:pt>
                <c:pt idx="3655">
                  <c:v>40330.61614583333</c:v>
                </c:pt>
                <c:pt idx="3656">
                  <c:v>40330.657812500001</c:v>
                </c:pt>
                <c:pt idx="3657">
                  <c:v>40330.699479166666</c:v>
                </c:pt>
                <c:pt idx="3658">
                  <c:v>40330.74114583333</c:v>
                </c:pt>
                <c:pt idx="3659">
                  <c:v>40330.782812500001</c:v>
                </c:pt>
                <c:pt idx="3660">
                  <c:v>40330.824479166666</c:v>
                </c:pt>
                <c:pt idx="3661">
                  <c:v>40330.86614583333</c:v>
                </c:pt>
                <c:pt idx="3662">
                  <c:v>40330.907812500001</c:v>
                </c:pt>
                <c:pt idx="3663">
                  <c:v>40330.949479166666</c:v>
                </c:pt>
                <c:pt idx="3664">
                  <c:v>40330.99114583333</c:v>
                </c:pt>
                <c:pt idx="3665">
                  <c:v>40331.032812500001</c:v>
                </c:pt>
                <c:pt idx="3666">
                  <c:v>40331.074479166666</c:v>
                </c:pt>
                <c:pt idx="3667">
                  <c:v>40331.11614583333</c:v>
                </c:pt>
                <c:pt idx="3668">
                  <c:v>40331.157812500001</c:v>
                </c:pt>
                <c:pt idx="3669">
                  <c:v>40331.199479166666</c:v>
                </c:pt>
                <c:pt idx="3670">
                  <c:v>40331.24114583333</c:v>
                </c:pt>
                <c:pt idx="3671">
                  <c:v>40331.282812500001</c:v>
                </c:pt>
                <c:pt idx="3672">
                  <c:v>40331.324479166666</c:v>
                </c:pt>
                <c:pt idx="3673">
                  <c:v>40331.36614583333</c:v>
                </c:pt>
                <c:pt idx="3674" formatCode="m/d/yyyy">
                  <c:v>40331</c:v>
                </c:pt>
                <c:pt idx="3675">
                  <c:v>40331.367696759262</c:v>
                </c:pt>
                <c:pt idx="3676">
                  <c:v>40331.409363425926</c:v>
                </c:pt>
                <c:pt idx="3677">
                  <c:v>40331.45103009259</c:v>
                </c:pt>
                <c:pt idx="3678">
                  <c:v>40331.492696759262</c:v>
                </c:pt>
                <c:pt idx="3679">
                  <c:v>40331.534363425926</c:v>
                </c:pt>
                <c:pt idx="3680">
                  <c:v>40331.57603009259</c:v>
                </c:pt>
                <c:pt idx="3681">
                  <c:v>40331.617696759262</c:v>
                </c:pt>
                <c:pt idx="3682">
                  <c:v>40331.659363425926</c:v>
                </c:pt>
                <c:pt idx="3683">
                  <c:v>40331.70103009259</c:v>
                </c:pt>
                <c:pt idx="3684">
                  <c:v>40331.742696759262</c:v>
                </c:pt>
                <c:pt idx="3685">
                  <c:v>40331.784363425926</c:v>
                </c:pt>
                <c:pt idx="3686">
                  <c:v>40331.82603009259</c:v>
                </c:pt>
                <c:pt idx="3687">
                  <c:v>40331.867696759262</c:v>
                </c:pt>
                <c:pt idx="3688">
                  <c:v>40331.909363425926</c:v>
                </c:pt>
                <c:pt idx="3689">
                  <c:v>40331.95103009259</c:v>
                </c:pt>
                <c:pt idx="3690">
                  <c:v>40331.992696759262</c:v>
                </c:pt>
                <c:pt idx="3691">
                  <c:v>40332.034363425926</c:v>
                </c:pt>
                <c:pt idx="3692">
                  <c:v>40332.07603009259</c:v>
                </c:pt>
                <c:pt idx="3693">
                  <c:v>40332.117696759262</c:v>
                </c:pt>
                <c:pt idx="3694">
                  <c:v>40332.159363425926</c:v>
                </c:pt>
                <c:pt idx="3695">
                  <c:v>40332.20103009259</c:v>
                </c:pt>
                <c:pt idx="3696">
                  <c:v>40332.242696759262</c:v>
                </c:pt>
                <c:pt idx="3697">
                  <c:v>40332.284363425926</c:v>
                </c:pt>
                <c:pt idx="3698">
                  <c:v>40332.32603009259</c:v>
                </c:pt>
                <c:pt idx="3699">
                  <c:v>40332.367696759262</c:v>
                </c:pt>
                <c:pt idx="3700">
                  <c:v>40332.409363425926</c:v>
                </c:pt>
                <c:pt idx="3701">
                  <c:v>40332.45103009259</c:v>
                </c:pt>
                <c:pt idx="3702">
                  <c:v>40332.492696759262</c:v>
                </c:pt>
                <c:pt idx="3703">
                  <c:v>40332.534363425926</c:v>
                </c:pt>
                <c:pt idx="3704">
                  <c:v>40332.57603009259</c:v>
                </c:pt>
                <c:pt idx="3705">
                  <c:v>40332.617696759262</c:v>
                </c:pt>
                <c:pt idx="3706">
                  <c:v>40332.659363425926</c:v>
                </c:pt>
                <c:pt idx="3707">
                  <c:v>40332.70103009259</c:v>
                </c:pt>
                <c:pt idx="3708">
                  <c:v>40332.742696759262</c:v>
                </c:pt>
                <c:pt idx="3709">
                  <c:v>40332.784363425926</c:v>
                </c:pt>
                <c:pt idx="3710">
                  <c:v>40332.82603009259</c:v>
                </c:pt>
                <c:pt idx="3711">
                  <c:v>40332.867696759262</c:v>
                </c:pt>
                <c:pt idx="3712">
                  <c:v>40332.909363425926</c:v>
                </c:pt>
                <c:pt idx="3713">
                  <c:v>40332.95103009259</c:v>
                </c:pt>
                <c:pt idx="3714">
                  <c:v>40332.992696759262</c:v>
                </c:pt>
                <c:pt idx="3715">
                  <c:v>40333.034363425926</c:v>
                </c:pt>
                <c:pt idx="3716">
                  <c:v>40333.07603009259</c:v>
                </c:pt>
                <c:pt idx="3717">
                  <c:v>40333.117696759262</c:v>
                </c:pt>
                <c:pt idx="3718">
                  <c:v>40333.159363425926</c:v>
                </c:pt>
                <c:pt idx="3719">
                  <c:v>40333.20103009259</c:v>
                </c:pt>
                <c:pt idx="3720">
                  <c:v>40333.242696759262</c:v>
                </c:pt>
                <c:pt idx="3721">
                  <c:v>40333.284363425926</c:v>
                </c:pt>
                <c:pt idx="3722">
                  <c:v>40333.32603009259</c:v>
                </c:pt>
                <c:pt idx="3723">
                  <c:v>40333.367696759262</c:v>
                </c:pt>
                <c:pt idx="3724">
                  <c:v>40333.409363425926</c:v>
                </c:pt>
                <c:pt idx="3725">
                  <c:v>40333.45103009259</c:v>
                </c:pt>
                <c:pt idx="3726">
                  <c:v>40333.492696759262</c:v>
                </c:pt>
                <c:pt idx="3727">
                  <c:v>40333.534363425926</c:v>
                </c:pt>
                <c:pt idx="3728">
                  <c:v>40333.57603009259</c:v>
                </c:pt>
                <c:pt idx="3729">
                  <c:v>40333.617696759262</c:v>
                </c:pt>
                <c:pt idx="3730">
                  <c:v>40333.659363425926</c:v>
                </c:pt>
                <c:pt idx="3731">
                  <c:v>40333.70103009259</c:v>
                </c:pt>
                <c:pt idx="3732">
                  <c:v>40333.742696759262</c:v>
                </c:pt>
                <c:pt idx="3733">
                  <c:v>40333.784363425926</c:v>
                </c:pt>
                <c:pt idx="3734">
                  <c:v>40333.82603009259</c:v>
                </c:pt>
                <c:pt idx="3735">
                  <c:v>40333.867696759262</c:v>
                </c:pt>
                <c:pt idx="3736">
                  <c:v>40333.909363425926</c:v>
                </c:pt>
                <c:pt idx="3737">
                  <c:v>40333.95103009259</c:v>
                </c:pt>
                <c:pt idx="3738">
                  <c:v>40333.992696759262</c:v>
                </c:pt>
                <c:pt idx="3739">
                  <c:v>40334.034363425926</c:v>
                </c:pt>
                <c:pt idx="3740">
                  <c:v>40334.07603009259</c:v>
                </c:pt>
                <c:pt idx="3741">
                  <c:v>40334.117696759262</c:v>
                </c:pt>
                <c:pt idx="3742">
                  <c:v>40334.159363425926</c:v>
                </c:pt>
                <c:pt idx="3743">
                  <c:v>40334.20103009259</c:v>
                </c:pt>
                <c:pt idx="3744">
                  <c:v>40334.242696759262</c:v>
                </c:pt>
                <c:pt idx="3745">
                  <c:v>40334.284363425926</c:v>
                </c:pt>
                <c:pt idx="3746">
                  <c:v>40334.32603009259</c:v>
                </c:pt>
                <c:pt idx="3747">
                  <c:v>40334.367696759262</c:v>
                </c:pt>
                <c:pt idx="3748">
                  <c:v>40334.409363425926</c:v>
                </c:pt>
                <c:pt idx="3749">
                  <c:v>40334.45103009259</c:v>
                </c:pt>
                <c:pt idx="3750">
                  <c:v>40334.492696759262</c:v>
                </c:pt>
                <c:pt idx="3751">
                  <c:v>40334.534363425926</c:v>
                </c:pt>
                <c:pt idx="3752">
                  <c:v>40334.57603009259</c:v>
                </c:pt>
                <c:pt idx="3753">
                  <c:v>40334.617696759262</c:v>
                </c:pt>
                <c:pt idx="3754">
                  <c:v>40334.659363425926</c:v>
                </c:pt>
                <c:pt idx="3755">
                  <c:v>40334.70103009259</c:v>
                </c:pt>
                <c:pt idx="3756">
                  <c:v>40334.742696759262</c:v>
                </c:pt>
                <c:pt idx="3757">
                  <c:v>40334.784363425926</c:v>
                </c:pt>
                <c:pt idx="3758">
                  <c:v>40334.82603009259</c:v>
                </c:pt>
                <c:pt idx="3759">
                  <c:v>40334.867696759262</c:v>
                </c:pt>
                <c:pt idx="3760">
                  <c:v>40334.909363425926</c:v>
                </c:pt>
                <c:pt idx="3761">
                  <c:v>40334.95103009259</c:v>
                </c:pt>
                <c:pt idx="3762">
                  <c:v>40334.992696759262</c:v>
                </c:pt>
                <c:pt idx="3763">
                  <c:v>40335.034363425926</c:v>
                </c:pt>
                <c:pt idx="3764">
                  <c:v>40335.07603009259</c:v>
                </c:pt>
                <c:pt idx="3765">
                  <c:v>40335.117696759262</c:v>
                </c:pt>
                <c:pt idx="3766">
                  <c:v>40335.159363425926</c:v>
                </c:pt>
                <c:pt idx="3767">
                  <c:v>40335.20103009259</c:v>
                </c:pt>
                <c:pt idx="3768">
                  <c:v>40335.242696759262</c:v>
                </c:pt>
                <c:pt idx="3769">
                  <c:v>40335.284363425926</c:v>
                </c:pt>
                <c:pt idx="3770">
                  <c:v>40335.32603009259</c:v>
                </c:pt>
                <c:pt idx="3771">
                  <c:v>40335.367696759262</c:v>
                </c:pt>
                <c:pt idx="3772">
                  <c:v>40335.409363425926</c:v>
                </c:pt>
                <c:pt idx="3773">
                  <c:v>40335.45103009259</c:v>
                </c:pt>
                <c:pt idx="3774">
                  <c:v>40335.492696759262</c:v>
                </c:pt>
                <c:pt idx="3775">
                  <c:v>40335.534363425926</c:v>
                </c:pt>
                <c:pt idx="3776">
                  <c:v>40335.57603009259</c:v>
                </c:pt>
                <c:pt idx="3777">
                  <c:v>40335.617696759262</c:v>
                </c:pt>
                <c:pt idx="3778">
                  <c:v>40335.659363425926</c:v>
                </c:pt>
                <c:pt idx="3779">
                  <c:v>40335.70103009259</c:v>
                </c:pt>
                <c:pt idx="3780">
                  <c:v>40335.742696759262</c:v>
                </c:pt>
                <c:pt idx="3781">
                  <c:v>40335.784363425926</c:v>
                </c:pt>
                <c:pt idx="3782">
                  <c:v>40335.82603009259</c:v>
                </c:pt>
                <c:pt idx="3783">
                  <c:v>40335.867696759262</c:v>
                </c:pt>
                <c:pt idx="3784">
                  <c:v>40335.909363425926</c:v>
                </c:pt>
                <c:pt idx="3785">
                  <c:v>40335.95103009259</c:v>
                </c:pt>
                <c:pt idx="3786">
                  <c:v>40335.992696759262</c:v>
                </c:pt>
                <c:pt idx="3787">
                  <c:v>40336.034363425926</c:v>
                </c:pt>
                <c:pt idx="3788">
                  <c:v>40336.07603009259</c:v>
                </c:pt>
                <c:pt idx="3789">
                  <c:v>40336.117696759262</c:v>
                </c:pt>
                <c:pt idx="3790">
                  <c:v>40336.159363425926</c:v>
                </c:pt>
                <c:pt idx="3791">
                  <c:v>40336.20103009259</c:v>
                </c:pt>
                <c:pt idx="3792">
                  <c:v>40336.242696759262</c:v>
                </c:pt>
                <c:pt idx="3793">
                  <c:v>40336.284363425926</c:v>
                </c:pt>
                <c:pt idx="3794">
                  <c:v>40336.32603009259</c:v>
                </c:pt>
                <c:pt idx="3795">
                  <c:v>40336.367696759262</c:v>
                </c:pt>
                <c:pt idx="3796">
                  <c:v>40336.409363425926</c:v>
                </c:pt>
                <c:pt idx="3797">
                  <c:v>40336.45103009259</c:v>
                </c:pt>
                <c:pt idx="3798">
                  <c:v>40336.492696759262</c:v>
                </c:pt>
                <c:pt idx="3799">
                  <c:v>40336.534363425926</c:v>
                </c:pt>
                <c:pt idx="3800">
                  <c:v>40336.57603009259</c:v>
                </c:pt>
                <c:pt idx="3801">
                  <c:v>40336.617696759262</c:v>
                </c:pt>
                <c:pt idx="3802">
                  <c:v>40336.659363425926</c:v>
                </c:pt>
                <c:pt idx="3803">
                  <c:v>40336.70103009259</c:v>
                </c:pt>
                <c:pt idx="3804">
                  <c:v>40336.742696759262</c:v>
                </c:pt>
                <c:pt idx="3805">
                  <c:v>40336.784363425926</c:v>
                </c:pt>
                <c:pt idx="3806">
                  <c:v>40336.82603009259</c:v>
                </c:pt>
                <c:pt idx="3807">
                  <c:v>40336.867696759262</c:v>
                </c:pt>
                <c:pt idx="3808">
                  <c:v>40336.909363425926</c:v>
                </c:pt>
                <c:pt idx="3809">
                  <c:v>40336.95103009259</c:v>
                </c:pt>
                <c:pt idx="3810">
                  <c:v>40336.992696759262</c:v>
                </c:pt>
                <c:pt idx="3811">
                  <c:v>40337.034363425926</c:v>
                </c:pt>
                <c:pt idx="3812">
                  <c:v>40337.07603009259</c:v>
                </c:pt>
                <c:pt idx="3813">
                  <c:v>40337.117696759262</c:v>
                </c:pt>
                <c:pt idx="3814">
                  <c:v>40337.159363425926</c:v>
                </c:pt>
                <c:pt idx="3815">
                  <c:v>40337.20103009259</c:v>
                </c:pt>
                <c:pt idx="3816">
                  <c:v>40337.242696759262</c:v>
                </c:pt>
                <c:pt idx="3817">
                  <c:v>40337.284363425926</c:v>
                </c:pt>
                <c:pt idx="3818">
                  <c:v>40337.32603009259</c:v>
                </c:pt>
                <c:pt idx="3819">
                  <c:v>40337.367696759262</c:v>
                </c:pt>
                <c:pt idx="3820">
                  <c:v>40337.409363425926</c:v>
                </c:pt>
                <c:pt idx="3821">
                  <c:v>40337.45103009259</c:v>
                </c:pt>
                <c:pt idx="3822">
                  <c:v>40337.492696759262</c:v>
                </c:pt>
                <c:pt idx="3823">
                  <c:v>40337.534363425926</c:v>
                </c:pt>
                <c:pt idx="3824">
                  <c:v>40337.57603009259</c:v>
                </c:pt>
                <c:pt idx="3825">
                  <c:v>40337.617696759262</c:v>
                </c:pt>
                <c:pt idx="3826">
                  <c:v>40337.659363425926</c:v>
                </c:pt>
                <c:pt idx="3827">
                  <c:v>40337.70103009259</c:v>
                </c:pt>
                <c:pt idx="3828">
                  <c:v>40337.742696759262</c:v>
                </c:pt>
                <c:pt idx="3829">
                  <c:v>40337.784363425926</c:v>
                </c:pt>
                <c:pt idx="3830">
                  <c:v>40337.82603009259</c:v>
                </c:pt>
                <c:pt idx="3831">
                  <c:v>40337.867696759262</c:v>
                </c:pt>
                <c:pt idx="3832">
                  <c:v>40337.909363425926</c:v>
                </c:pt>
                <c:pt idx="3833">
                  <c:v>40337.95103009259</c:v>
                </c:pt>
                <c:pt idx="3834">
                  <c:v>40337.992696759262</c:v>
                </c:pt>
                <c:pt idx="3835">
                  <c:v>40338.034363425926</c:v>
                </c:pt>
                <c:pt idx="3836">
                  <c:v>40338.07603009259</c:v>
                </c:pt>
                <c:pt idx="3837">
                  <c:v>40338.117696759262</c:v>
                </c:pt>
                <c:pt idx="3838">
                  <c:v>40338.159363425926</c:v>
                </c:pt>
                <c:pt idx="3839">
                  <c:v>40338.20103009259</c:v>
                </c:pt>
                <c:pt idx="3840">
                  <c:v>40338.242696759262</c:v>
                </c:pt>
                <c:pt idx="3841">
                  <c:v>40338.284363425926</c:v>
                </c:pt>
                <c:pt idx="3842">
                  <c:v>40338.32603009259</c:v>
                </c:pt>
                <c:pt idx="3843">
                  <c:v>40338.367696759262</c:v>
                </c:pt>
                <c:pt idx="3844">
                  <c:v>40338.409363425926</c:v>
                </c:pt>
                <c:pt idx="3845">
                  <c:v>40338.45103009259</c:v>
                </c:pt>
                <c:pt idx="3846" formatCode="m/d/yyyy">
                  <c:v>40338</c:v>
                </c:pt>
                <c:pt idx="3847">
                  <c:v>40338.482199074075</c:v>
                </c:pt>
                <c:pt idx="3848">
                  <c:v>40338.523865740739</c:v>
                </c:pt>
                <c:pt idx="3849">
                  <c:v>40338.565532407411</c:v>
                </c:pt>
                <c:pt idx="3850">
                  <c:v>40338.607199074075</c:v>
                </c:pt>
                <c:pt idx="3851">
                  <c:v>40338.648865740739</c:v>
                </c:pt>
                <c:pt idx="3852">
                  <c:v>40338.690532407411</c:v>
                </c:pt>
                <c:pt idx="3853">
                  <c:v>40338.732199074075</c:v>
                </c:pt>
                <c:pt idx="3854">
                  <c:v>40338.773865740739</c:v>
                </c:pt>
                <c:pt idx="3855">
                  <c:v>40338.815532407411</c:v>
                </c:pt>
                <c:pt idx="3856">
                  <c:v>40338.857199074075</c:v>
                </c:pt>
                <c:pt idx="3857">
                  <c:v>40338.898865740739</c:v>
                </c:pt>
                <c:pt idx="3858">
                  <c:v>40338.940532407411</c:v>
                </c:pt>
                <c:pt idx="3859">
                  <c:v>40338.982199074075</c:v>
                </c:pt>
                <c:pt idx="3860">
                  <c:v>40339.023865740739</c:v>
                </c:pt>
                <c:pt idx="3861">
                  <c:v>40339.065532407411</c:v>
                </c:pt>
                <c:pt idx="3862">
                  <c:v>40339.107199074075</c:v>
                </c:pt>
                <c:pt idx="3863">
                  <c:v>40339.148865740739</c:v>
                </c:pt>
                <c:pt idx="3864">
                  <c:v>40339.190532407411</c:v>
                </c:pt>
                <c:pt idx="3865">
                  <c:v>40339.232199074075</c:v>
                </c:pt>
                <c:pt idx="3866">
                  <c:v>40339.273865740739</c:v>
                </c:pt>
                <c:pt idx="3867">
                  <c:v>40339.315532407411</c:v>
                </c:pt>
                <c:pt idx="3868">
                  <c:v>40339.357199074075</c:v>
                </c:pt>
                <c:pt idx="3869">
                  <c:v>40339.398865740739</c:v>
                </c:pt>
                <c:pt idx="3870">
                  <c:v>40339.440532407411</c:v>
                </c:pt>
                <c:pt idx="3871">
                  <c:v>40339.482199074075</c:v>
                </c:pt>
                <c:pt idx="3872">
                  <c:v>40339.523865740739</c:v>
                </c:pt>
                <c:pt idx="3873">
                  <c:v>40339.565532407411</c:v>
                </c:pt>
                <c:pt idx="3874">
                  <c:v>40339.607199074075</c:v>
                </c:pt>
                <c:pt idx="3875">
                  <c:v>40339.648865740739</c:v>
                </c:pt>
                <c:pt idx="3876">
                  <c:v>40339.690532407411</c:v>
                </c:pt>
                <c:pt idx="3877">
                  <c:v>40339.732199074075</c:v>
                </c:pt>
                <c:pt idx="3878">
                  <c:v>40339.773865740739</c:v>
                </c:pt>
                <c:pt idx="3879">
                  <c:v>40339.815532407411</c:v>
                </c:pt>
                <c:pt idx="3880">
                  <c:v>40339.857199074075</c:v>
                </c:pt>
                <c:pt idx="3881">
                  <c:v>40339.898865740739</c:v>
                </c:pt>
                <c:pt idx="3882">
                  <c:v>40339.940532407411</c:v>
                </c:pt>
                <c:pt idx="3883">
                  <c:v>40339.982199074075</c:v>
                </c:pt>
                <c:pt idx="3884">
                  <c:v>40340.023865740739</c:v>
                </c:pt>
                <c:pt idx="3885">
                  <c:v>40340.065532407411</c:v>
                </c:pt>
                <c:pt idx="3886">
                  <c:v>40340.107199074075</c:v>
                </c:pt>
                <c:pt idx="3887">
                  <c:v>40340.148865740739</c:v>
                </c:pt>
                <c:pt idx="3888">
                  <c:v>40340.190532407411</c:v>
                </c:pt>
                <c:pt idx="3889">
                  <c:v>40340.232199074075</c:v>
                </c:pt>
                <c:pt idx="3890">
                  <c:v>40340.273865740739</c:v>
                </c:pt>
                <c:pt idx="3891">
                  <c:v>40340.315532407411</c:v>
                </c:pt>
                <c:pt idx="3892">
                  <c:v>40340.357199074075</c:v>
                </c:pt>
                <c:pt idx="3893">
                  <c:v>40340.398865740739</c:v>
                </c:pt>
                <c:pt idx="3894">
                  <c:v>40340.440532407411</c:v>
                </c:pt>
                <c:pt idx="3895">
                  <c:v>40340.482199074075</c:v>
                </c:pt>
                <c:pt idx="3896">
                  <c:v>40340.523865740739</c:v>
                </c:pt>
                <c:pt idx="3897">
                  <c:v>40340.565532407411</c:v>
                </c:pt>
                <c:pt idx="3898">
                  <c:v>40340.607199074075</c:v>
                </c:pt>
                <c:pt idx="3899">
                  <c:v>40340.648865740739</c:v>
                </c:pt>
                <c:pt idx="3900">
                  <c:v>40340.690532407411</c:v>
                </c:pt>
                <c:pt idx="3901">
                  <c:v>40340.732199074075</c:v>
                </c:pt>
                <c:pt idx="3902">
                  <c:v>40340.773865740739</c:v>
                </c:pt>
                <c:pt idx="3903">
                  <c:v>40340.815532407411</c:v>
                </c:pt>
                <c:pt idx="3904">
                  <c:v>40340.857199074075</c:v>
                </c:pt>
                <c:pt idx="3905">
                  <c:v>40340.898865740739</c:v>
                </c:pt>
                <c:pt idx="3906">
                  <c:v>40340.940532407411</c:v>
                </c:pt>
                <c:pt idx="3907">
                  <c:v>40340.982199074075</c:v>
                </c:pt>
                <c:pt idx="3908">
                  <c:v>40341.023865740739</c:v>
                </c:pt>
                <c:pt idx="3909">
                  <c:v>40341.065532407411</c:v>
                </c:pt>
                <c:pt idx="3910">
                  <c:v>40341.107199074075</c:v>
                </c:pt>
                <c:pt idx="3911">
                  <c:v>40341.148865740739</c:v>
                </c:pt>
                <c:pt idx="3912">
                  <c:v>40341.190532407411</c:v>
                </c:pt>
                <c:pt idx="3913">
                  <c:v>40341.232199074075</c:v>
                </c:pt>
                <c:pt idx="3914">
                  <c:v>40341.273865740739</c:v>
                </c:pt>
                <c:pt idx="3915">
                  <c:v>40341.315532407411</c:v>
                </c:pt>
                <c:pt idx="3916">
                  <c:v>40341.357199074075</c:v>
                </c:pt>
                <c:pt idx="3917">
                  <c:v>40341.398865740739</c:v>
                </c:pt>
                <c:pt idx="3918">
                  <c:v>40341.440532407411</c:v>
                </c:pt>
                <c:pt idx="3919">
                  <c:v>40341.482199074075</c:v>
                </c:pt>
                <c:pt idx="3920">
                  <c:v>40341.523865740739</c:v>
                </c:pt>
                <c:pt idx="3921">
                  <c:v>40341.565532407411</c:v>
                </c:pt>
                <c:pt idx="3922">
                  <c:v>40341.607199074075</c:v>
                </c:pt>
                <c:pt idx="3923">
                  <c:v>40341.648865740739</c:v>
                </c:pt>
                <c:pt idx="3924">
                  <c:v>40341.690532407411</c:v>
                </c:pt>
                <c:pt idx="3925">
                  <c:v>40341.732199074075</c:v>
                </c:pt>
                <c:pt idx="3926">
                  <c:v>40341.773865740739</c:v>
                </c:pt>
                <c:pt idx="3927">
                  <c:v>40341.815532407411</c:v>
                </c:pt>
                <c:pt idx="3928">
                  <c:v>40341.857199074075</c:v>
                </c:pt>
                <c:pt idx="3929">
                  <c:v>40341.898865740739</c:v>
                </c:pt>
                <c:pt idx="3930">
                  <c:v>40341.940532407411</c:v>
                </c:pt>
                <c:pt idx="3931">
                  <c:v>40341.982199074075</c:v>
                </c:pt>
                <c:pt idx="3932">
                  <c:v>40342.023865740739</c:v>
                </c:pt>
                <c:pt idx="3933">
                  <c:v>40342.065532407411</c:v>
                </c:pt>
                <c:pt idx="3934">
                  <c:v>40342.107199074075</c:v>
                </c:pt>
                <c:pt idx="3935">
                  <c:v>40342.148865740739</c:v>
                </c:pt>
                <c:pt idx="3936">
                  <c:v>40342.190532407411</c:v>
                </c:pt>
                <c:pt idx="3937">
                  <c:v>40342.232199074075</c:v>
                </c:pt>
                <c:pt idx="3938">
                  <c:v>40342.273865740739</c:v>
                </c:pt>
                <c:pt idx="3939">
                  <c:v>40342.315532407411</c:v>
                </c:pt>
                <c:pt idx="3940">
                  <c:v>40342.357199074075</c:v>
                </c:pt>
                <c:pt idx="3941">
                  <c:v>40342.398865740739</c:v>
                </c:pt>
                <c:pt idx="3942">
                  <c:v>40342.440532407411</c:v>
                </c:pt>
                <c:pt idx="3943">
                  <c:v>40342.482199074075</c:v>
                </c:pt>
                <c:pt idx="3944">
                  <c:v>40342.523865740739</c:v>
                </c:pt>
                <c:pt idx="3945">
                  <c:v>40342.565532407411</c:v>
                </c:pt>
                <c:pt idx="3946">
                  <c:v>40342.607199074075</c:v>
                </c:pt>
                <c:pt idx="3947">
                  <c:v>40342.648865740739</c:v>
                </c:pt>
                <c:pt idx="3948">
                  <c:v>40342.690532407411</c:v>
                </c:pt>
                <c:pt idx="3949">
                  <c:v>40342.732199074075</c:v>
                </c:pt>
                <c:pt idx="3950">
                  <c:v>40342.773865740739</c:v>
                </c:pt>
                <c:pt idx="3951">
                  <c:v>40342.815532407411</c:v>
                </c:pt>
                <c:pt idx="3952">
                  <c:v>40342.857199074075</c:v>
                </c:pt>
                <c:pt idx="3953">
                  <c:v>40342.898865740739</c:v>
                </c:pt>
                <c:pt idx="3954">
                  <c:v>40342.940532407411</c:v>
                </c:pt>
                <c:pt idx="3955">
                  <c:v>40342.982199074075</c:v>
                </c:pt>
                <c:pt idx="3956">
                  <c:v>40343.023865740739</c:v>
                </c:pt>
                <c:pt idx="3957">
                  <c:v>40343.065532407411</c:v>
                </c:pt>
                <c:pt idx="3958">
                  <c:v>40343.107199074075</c:v>
                </c:pt>
                <c:pt idx="3959">
                  <c:v>40343.148865740739</c:v>
                </c:pt>
                <c:pt idx="3960">
                  <c:v>40343.190532407411</c:v>
                </c:pt>
                <c:pt idx="3961">
                  <c:v>40343.232199074075</c:v>
                </c:pt>
                <c:pt idx="3962">
                  <c:v>40343.273865740739</c:v>
                </c:pt>
                <c:pt idx="3963">
                  <c:v>40343.315532407411</c:v>
                </c:pt>
                <c:pt idx="3964">
                  <c:v>40343.357199074075</c:v>
                </c:pt>
                <c:pt idx="3965">
                  <c:v>40343.398865740739</c:v>
                </c:pt>
                <c:pt idx="3966">
                  <c:v>40343.440532407411</c:v>
                </c:pt>
                <c:pt idx="3967">
                  <c:v>40343.482199074075</c:v>
                </c:pt>
                <c:pt idx="3968">
                  <c:v>40343.523865740739</c:v>
                </c:pt>
                <c:pt idx="3969">
                  <c:v>40343.565532407411</c:v>
                </c:pt>
                <c:pt idx="3970">
                  <c:v>40343.607199074075</c:v>
                </c:pt>
                <c:pt idx="3971">
                  <c:v>40343.648865740739</c:v>
                </c:pt>
                <c:pt idx="3972">
                  <c:v>40343.690532407411</c:v>
                </c:pt>
                <c:pt idx="3973">
                  <c:v>40343.732199074075</c:v>
                </c:pt>
                <c:pt idx="3974">
                  <c:v>40343.773865740739</c:v>
                </c:pt>
                <c:pt idx="3975">
                  <c:v>40343.815532407411</c:v>
                </c:pt>
                <c:pt idx="3976">
                  <c:v>40343.857199074075</c:v>
                </c:pt>
                <c:pt idx="3977">
                  <c:v>40343.898865740739</c:v>
                </c:pt>
                <c:pt idx="3978">
                  <c:v>40343.940532407411</c:v>
                </c:pt>
                <c:pt idx="3979">
                  <c:v>40343.982199074075</c:v>
                </c:pt>
                <c:pt idx="3980">
                  <c:v>40344.023865740739</c:v>
                </c:pt>
                <c:pt idx="3981">
                  <c:v>40344.065532407411</c:v>
                </c:pt>
                <c:pt idx="3982">
                  <c:v>40344.107199074075</c:v>
                </c:pt>
                <c:pt idx="3983">
                  <c:v>40344.148865740739</c:v>
                </c:pt>
                <c:pt idx="3984">
                  <c:v>40344.190532407411</c:v>
                </c:pt>
                <c:pt idx="3985">
                  <c:v>40344.232199074075</c:v>
                </c:pt>
                <c:pt idx="3986">
                  <c:v>40344.273865740739</c:v>
                </c:pt>
                <c:pt idx="3987">
                  <c:v>40344.315532407411</c:v>
                </c:pt>
                <c:pt idx="3988">
                  <c:v>40344.357199074075</c:v>
                </c:pt>
                <c:pt idx="3989">
                  <c:v>40344.398865740739</c:v>
                </c:pt>
                <c:pt idx="3990">
                  <c:v>40344.440532407411</c:v>
                </c:pt>
                <c:pt idx="3991">
                  <c:v>40344.482199074075</c:v>
                </c:pt>
                <c:pt idx="3992">
                  <c:v>40344.523865740739</c:v>
                </c:pt>
                <c:pt idx="3993">
                  <c:v>40344.565532407411</c:v>
                </c:pt>
                <c:pt idx="3994">
                  <c:v>40344.607199074075</c:v>
                </c:pt>
                <c:pt idx="3995">
                  <c:v>40344.648865740739</c:v>
                </c:pt>
                <c:pt idx="3996">
                  <c:v>40344.690532407411</c:v>
                </c:pt>
                <c:pt idx="3997">
                  <c:v>40344.732199074075</c:v>
                </c:pt>
                <c:pt idx="3998">
                  <c:v>40344.773865740739</c:v>
                </c:pt>
                <c:pt idx="3999">
                  <c:v>40344.815532407411</c:v>
                </c:pt>
                <c:pt idx="4000">
                  <c:v>40344.857199074075</c:v>
                </c:pt>
                <c:pt idx="4001">
                  <c:v>40344.898865740739</c:v>
                </c:pt>
                <c:pt idx="4002">
                  <c:v>40344.940532407411</c:v>
                </c:pt>
                <c:pt idx="4003">
                  <c:v>40344.982199074075</c:v>
                </c:pt>
                <c:pt idx="4004">
                  <c:v>40345.023865740739</c:v>
                </c:pt>
                <c:pt idx="4005">
                  <c:v>40345.065532407411</c:v>
                </c:pt>
                <c:pt idx="4006">
                  <c:v>40345.107199074075</c:v>
                </c:pt>
                <c:pt idx="4007">
                  <c:v>40345.148865740739</c:v>
                </c:pt>
                <c:pt idx="4008">
                  <c:v>40345.190532407411</c:v>
                </c:pt>
                <c:pt idx="4009">
                  <c:v>40345.232199074075</c:v>
                </c:pt>
                <c:pt idx="4010">
                  <c:v>40345.273865740739</c:v>
                </c:pt>
                <c:pt idx="4011">
                  <c:v>40345.315532407411</c:v>
                </c:pt>
                <c:pt idx="4012">
                  <c:v>40345.357199074075</c:v>
                </c:pt>
                <c:pt idx="4013" formatCode="m/d/yyyy">
                  <c:v>40345</c:v>
                </c:pt>
                <c:pt idx="4014">
                  <c:v>40345.36582175926</c:v>
                </c:pt>
                <c:pt idx="4015">
                  <c:v>40345.407488425924</c:v>
                </c:pt>
                <c:pt idx="4016">
                  <c:v>40345.449155092596</c:v>
                </c:pt>
                <c:pt idx="4017">
                  <c:v>40345.49082175926</c:v>
                </c:pt>
                <c:pt idx="4018">
                  <c:v>40345.532488425924</c:v>
                </c:pt>
                <c:pt idx="4019">
                  <c:v>40345.574155092596</c:v>
                </c:pt>
                <c:pt idx="4020">
                  <c:v>40345.61582175926</c:v>
                </c:pt>
                <c:pt idx="4021">
                  <c:v>40345.657488425924</c:v>
                </c:pt>
                <c:pt idx="4022">
                  <c:v>40345.699155092596</c:v>
                </c:pt>
                <c:pt idx="4023">
                  <c:v>40345.74082175926</c:v>
                </c:pt>
                <c:pt idx="4024">
                  <c:v>40345.782488425924</c:v>
                </c:pt>
                <c:pt idx="4025">
                  <c:v>40345.824155092596</c:v>
                </c:pt>
                <c:pt idx="4026">
                  <c:v>40345.86582175926</c:v>
                </c:pt>
                <c:pt idx="4027">
                  <c:v>40345.907488425924</c:v>
                </c:pt>
                <c:pt idx="4028">
                  <c:v>40345.949155092596</c:v>
                </c:pt>
                <c:pt idx="4029">
                  <c:v>40345.99082175926</c:v>
                </c:pt>
                <c:pt idx="4030">
                  <c:v>40346.032488425924</c:v>
                </c:pt>
                <c:pt idx="4031">
                  <c:v>40346.074155092596</c:v>
                </c:pt>
                <c:pt idx="4032">
                  <c:v>40346.11582175926</c:v>
                </c:pt>
                <c:pt idx="4033">
                  <c:v>40346.157488425924</c:v>
                </c:pt>
                <c:pt idx="4034">
                  <c:v>40346.199155092596</c:v>
                </c:pt>
                <c:pt idx="4035">
                  <c:v>40346.24082175926</c:v>
                </c:pt>
                <c:pt idx="4036">
                  <c:v>40346.282488425924</c:v>
                </c:pt>
                <c:pt idx="4037">
                  <c:v>40346.324155092596</c:v>
                </c:pt>
                <c:pt idx="4038">
                  <c:v>40346.36582175926</c:v>
                </c:pt>
                <c:pt idx="4039">
                  <c:v>40346.407488425924</c:v>
                </c:pt>
                <c:pt idx="4040">
                  <c:v>40346.449155092596</c:v>
                </c:pt>
                <c:pt idx="4041">
                  <c:v>40346.49082175926</c:v>
                </c:pt>
                <c:pt idx="4042">
                  <c:v>40346.532488425924</c:v>
                </c:pt>
                <c:pt idx="4043">
                  <c:v>40346.574155092596</c:v>
                </c:pt>
                <c:pt idx="4044">
                  <c:v>40346.61582175926</c:v>
                </c:pt>
                <c:pt idx="4045">
                  <c:v>40346.657488425924</c:v>
                </c:pt>
                <c:pt idx="4046">
                  <c:v>40346.699155092596</c:v>
                </c:pt>
                <c:pt idx="4047">
                  <c:v>40346.74082175926</c:v>
                </c:pt>
                <c:pt idx="4048">
                  <c:v>40346.782488425924</c:v>
                </c:pt>
                <c:pt idx="4049">
                  <c:v>40346.824155092596</c:v>
                </c:pt>
                <c:pt idx="4050">
                  <c:v>40346.86582175926</c:v>
                </c:pt>
                <c:pt idx="4051">
                  <c:v>40346.907488425924</c:v>
                </c:pt>
                <c:pt idx="4052">
                  <c:v>40346.949155092596</c:v>
                </c:pt>
                <c:pt idx="4053">
                  <c:v>40346.99082175926</c:v>
                </c:pt>
                <c:pt idx="4054">
                  <c:v>40347.032488425924</c:v>
                </c:pt>
                <c:pt idx="4055">
                  <c:v>40347.074155092596</c:v>
                </c:pt>
                <c:pt idx="4056">
                  <c:v>40347.11582175926</c:v>
                </c:pt>
                <c:pt idx="4057">
                  <c:v>40347.157488425924</c:v>
                </c:pt>
                <c:pt idx="4058">
                  <c:v>40347.199155092596</c:v>
                </c:pt>
                <c:pt idx="4059">
                  <c:v>40347.24082175926</c:v>
                </c:pt>
                <c:pt idx="4060">
                  <c:v>40347.282488425924</c:v>
                </c:pt>
                <c:pt idx="4061">
                  <c:v>40347.324155092596</c:v>
                </c:pt>
                <c:pt idx="4062">
                  <c:v>40347.36582175926</c:v>
                </c:pt>
                <c:pt idx="4063">
                  <c:v>40347.407488425924</c:v>
                </c:pt>
                <c:pt idx="4064">
                  <c:v>40347.449155092596</c:v>
                </c:pt>
                <c:pt idx="4065">
                  <c:v>40347.49082175926</c:v>
                </c:pt>
                <c:pt idx="4066">
                  <c:v>40347.532488425924</c:v>
                </c:pt>
                <c:pt idx="4067">
                  <c:v>40347.574155092596</c:v>
                </c:pt>
                <c:pt idx="4068">
                  <c:v>40347.61582175926</c:v>
                </c:pt>
                <c:pt idx="4069">
                  <c:v>40347.657488425924</c:v>
                </c:pt>
                <c:pt idx="4070">
                  <c:v>40347.699155092596</c:v>
                </c:pt>
                <c:pt idx="4071">
                  <c:v>40347.74082175926</c:v>
                </c:pt>
                <c:pt idx="4072">
                  <c:v>40347.782488425924</c:v>
                </c:pt>
                <c:pt idx="4073">
                  <c:v>40347.824155092596</c:v>
                </c:pt>
                <c:pt idx="4074">
                  <c:v>40347.86582175926</c:v>
                </c:pt>
                <c:pt idx="4075">
                  <c:v>40347.907488425924</c:v>
                </c:pt>
                <c:pt idx="4076">
                  <c:v>40347.949155092596</c:v>
                </c:pt>
                <c:pt idx="4077">
                  <c:v>40347.99082175926</c:v>
                </c:pt>
                <c:pt idx="4078">
                  <c:v>40348.032488425924</c:v>
                </c:pt>
                <c:pt idx="4079">
                  <c:v>40348.074155092596</c:v>
                </c:pt>
                <c:pt idx="4080">
                  <c:v>40348.11582175926</c:v>
                </c:pt>
                <c:pt idx="4081">
                  <c:v>40348.157488425924</c:v>
                </c:pt>
                <c:pt idx="4082">
                  <c:v>40348.199155092596</c:v>
                </c:pt>
                <c:pt idx="4083">
                  <c:v>40348.24082175926</c:v>
                </c:pt>
                <c:pt idx="4084">
                  <c:v>40348.282488425924</c:v>
                </c:pt>
                <c:pt idx="4085">
                  <c:v>40348.324155092596</c:v>
                </c:pt>
                <c:pt idx="4086">
                  <c:v>40348.36582175926</c:v>
                </c:pt>
                <c:pt idx="4087">
                  <c:v>40348.407488425924</c:v>
                </c:pt>
                <c:pt idx="4088">
                  <c:v>40348.449155092596</c:v>
                </c:pt>
                <c:pt idx="4089">
                  <c:v>40348.49082175926</c:v>
                </c:pt>
                <c:pt idx="4090">
                  <c:v>40348.532488425924</c:v>
                </c:pt>
                <c:pt idx="4091">
                  <c:v>40348.574155092596</c:v>
                </c:pt>
                <c:pt idx="4092">
                  <c:v>40348.61582175926</c:v>
                </c:pt>
                <c:pt idx="4093">
                  <c:v>40348.657488425924</c:v>
                </c:pt>
                <c:pt idx="4094">
                  <c:v>40348.699155092596</c:v>
                </c:pt>
                <c:pt idx="4095">
                  <c:v>40348.74082175926</c:v>
                </c:pt>
                <c:pt idx="4096">
                  <c:v>40348.782488425924</c:v>
                </c:pt>
                <c:pt idx="4097">
                  <c:v>40348.824155092596</c:v>
                </c:pt>
                <c:pt idx="4098">
                  <c:v>40348.86582175926</c:v>
                </c:pt>
                <c:pt idx="4099">
                  <c:v>40348.907488425924</c:v>
                </c:pt>
                <c:pt idx="4100">
                  <c:v>40348.949155092596</c:v>
                </c:pt>
                <c:pt idx="4101">
                  <c:v>40348.99082175926</c:v>
                </c:pt>
                <c:pt idx="4102">
                  <c:v>40349.032488425924</c:v>
                </c:pt>
                <c:pt idx="4103">
                  <c:v>40349.074155092596</c:v>
                </c:pt>
                <c:pt idx="4104">
                  <c:v>40349.11582175926</c:v>
                </c:pt>
                <c:pt idx="4105">
                  <c:v>40349.157488425924</c:v>
                </c:pt>
                <c:pt idx="4106">
                  <c:v>40349.199155092596</c:v>
                </c:pt>
                <c:pt idx="4107">
                  <c:v>40349.24082175926</c:v>
                </c:pt>
                <c:pt idx="4108">
                  <c:v>40349.282488425924</c:v>
                </c:pt>
                <c:pt idx="4109">
                  <c:v>40349.324155092596</c:v>
                </c:pt>
                <c:pt idx="4110">
                  <c:v>40349.36582175926</c:v>
                </c:pt>
                <c:pt idx="4111">
                  <c:v>40349.407488425924</c:v>
                </c:pt>
                <c:pt idx="4112">
                  <c:v>40349.449155092596</c:v>
                </c:pt>
                <c:pt idx="4113">
                  <c:v>40349.49082175926</c:v>
                </c:pt>
                <c:pt idx="4114">
                  <c:v>40349.532488425924</c:v>
                </c:pt>
                <c:pt idx="4115">
                  <c:v>40349.574155092596</c:v>
                </c:pt>
                <c:pt idx="4116">
                  <c:v>40349.61582175926</c:v>
                </c:pt>
                <c:pt idx="4117">
                  <c:v>40349.657488425924</c:v>
                </c:pt>
                <c:pt idx="4118">
                  <c:v>40349.699155092596</c:v>
                </c:pt>
                <c:pt idx="4119">
                  <c:v>40349.74082175926</c:v>
                </c:pt>
                <c:pt idx="4120">
                  <c:v>40349.782488425924</c:v>
                </c:pt>
                <c:pt idx="4121">
                  <c:v>40349.824155092596</c:v>
                </c:pt>
                <c:pt idx="4122">
                  <c:v>40349.86582175926</c:v>
                </c:pt>
                <c:pt idx="4123">
                  <c:v>40349.907488425924</c:v>
                </c:pt>
                <c:pt idx="4124">
                  <c:v>40349.949155092596</c:v>
                </c:pt>
                <c:pt idx="4125">
                  <c:v>40349.99082175926</c:v>
                </c:pt>
                <c:pt idx="4126">
                  <c:v>40350.032488425924</c:v>
                </c:pt>
                <c:pt idx="4127">
                  <c:v>40350.074155092596</c:v>
                </c:pt>
                <c:pt idx="4128">
                  <c:v>40350.11582175926</c:v>
                </c:pt>
                <c:pt idx="4129">
                  <c:v>40350.157488425924</c:v>
                </c:pt>
                <c:pt idx="4130">
                  <c:v>40350.199155092596</c:v>
                </c:pt>
                <c:pt idx="4131">
                  <c:v>40350.24082175926</c:v>
                </c:pt>
                <c:pt idx="4132">
                  <c:v>40350.282488425924</c:v>
                </c:pt>
                <c:pt idx="4133">
                  <c:v>40350.324155092596</c:v>
                </c:pt>
                <c:pt idx="4134">
                  <c:v>40350.36582175926</c:v>
                </c:pt>
                <c:pt idx="4135">
                  <c:v>40350.407488425924</c:v>
                </c:pt>
                <c:pt idx="4136">
                  <c:v>40350.449155092596</c:v>
                </c:pt>
                <c:pt idx="4137">
                  <c:v>40350.49082175926</c:v>
                </c:pt>
                <c:pt idx="4138">
                  <c:v>40350.532488425924</c:v>
                </c:pt>
                <c:pt idx="4139">
                  <c:v>40350.574155092596</c:v>
                </c:pt>
                <c:pt idx="4140">
                  <c:v>40350.61582175926</c:v>
                </c:pt>
                <c:pt idx="4141">
                  <c:v>40350.657488425924</c:v>
                </c:pt>
                <c:pt idx="4142">
                  <c:v>40350.699155092596</c:v>
                </c:pt>
                <c:pt idx="4143">
                  <c:v>40350.74082175926</c:v>
                </c:pt>
                <c:pt idx="4144">
                  <c:v>40350.782488425924</c:v>
                </c:pt>
                <c:pt idx="4145">
                  <c:v>40350.824155092596</c:v>
                </c:pt>
                <c:pt idx="4146">
                  <c:v>40350.86582175926</c:v>
                </c:pt>
                <c:pt idx="4147">
                  <c:v>40350.907488425924</c:v>
                </c:pt>
                <c:pt idx="4148">
                  <c:v>40350.949155092596</c:v>
                </c:pt>
                <c:pt idx="4149">
                  <c:v>40350.99082175926</c:v>
                </c:pt>
                <c:pt idx="4150">
                  <c:v>40351.032488425924</c:v>
                </c:pt>
                <c:pt idx="4151">
                  <c:v>40351.074155092596</c:v>
                </c:pt>
                <c:pt idx="4152">
                  <c:v>40351.11582175926</c:v>
                </c:pt>
                <c:pt idx="4153">
                  <c:v>40351.157488425924</c:v>
                </c:pt>
                <c:pt idx="4154">
                  <c:v>40351.199155092596</c:v>
                </c:pt>
                <c:pt idx="4155">
                  <c:v>40351.24082175926</c:v>
                </c:pt>
                <c:pt idx="4156">
                  <c:v>40351.282488425924</c:v>
                </c:pt>
                <c:pt idx="4157">
                  <c:v>40351.324155092596</c:v>
                </c:pt>
                <c:pt idx="4158" formatCode="m/d/yyyy">
                  <c:v>40351</c:v>
                </c:pt>
                <c:pt idx="4159">
                  <c:v>40351.36377314815</c:v>
                </c:pt>
                <c:pt idx="4160">
                  <c:v>40351.405439814815</c:v>
                </c:pt>
                <c:pt idx="4161">
                  <c:v>40351.447106481479</c:v>
                </c:pt>
                <c:pt idx="4162">
                  <c:v>40351.48877314815</c:v>
                </c:pt>
                <c:pt idx="4163">
                  <c:v>40351.530439814815</c:v>
                </c:pt>
                <c:pt idx="4164">
                  <c:v>40351.572106481479</c:v>
                </c:pt>
                <c:pt idx="4165">
                  <c:v>40351.61377314815</c:v>
                </c:pt>
                <c:pt idx="4166">
                  <c:v>40351.655439814815</c:v>
                </c:pt>
                <c:pt idx="4167">
                  <c:v>40351.697106481479</c:v>
                </c:pt>
                <c:pt idx="4168">
                  <c:v>40351.73877314815</c:v>
                </c:pt>
                <c:pt idx="4169">
                  <c:v>40351.780439814815</c:v>
                </c:pt>
                <c:pt idx="4170">
                  <c:v>40351.822106481479</c:v>
                </c:pt>
                <c:pt idx="4171">
                  <c:v>40351.86377314815</c:v>
                </c:pt>
                <c:pt idx="4172">
                  <c:v>40351.905439814815</c:v>
                </c:pt>
                <c:pt idx="4173">
                  <c:v>40351.947106481479</c:v>
                </c:pt>
                <c:pt idx="4174">
                  <c:v>40351.98877314815</c:v>
                </c:pt>
                <c:pt idx="4175">
                  <c:v>40352.030439814815</c:v>
                </c:pt>
                <c:pt idx="4176">
                  <c:v>40352.072106481479</c:v>
                </c:pt>
                <c:pt idx="4177">
                  <c:v>40352.11377314815</c:v>
                </c:pt>
                <c:pt idx="4178">
                  <c:v>40352.155439814815</c:v>
                </c:pt>
                <c:pt idx="4179">
                  <c:v>40352.197106481479</c:v>
                </c:pt>
                <c:pt idx="4180">
                  <c:v>40352.23877314815</c:v>
                </c:pt>
                <c:pt idx="4181">
                  <c:v>40352.280439814815</c:v>
                </c:pt>
                <c:pt idx="4182">
                  <c:v>40352.322106481479</c:v>
                </c:pt>
                <c:pt idx="4183">
                  <c:v>40352.36377314815</c:v>
                </c:pt>
                <c:pt idx="4184">
                  <c:v>40352.405439814815</c:v>
                </c:pt>
                <c:pt idx="4185">
                  <c:v>40352.447106481479</c:v>
                </c:pt>
                <c:pt idx="4186">
                  <c:v>40352.48877314815</c:v>
                </c:pt>
                <c:pt idx="4187">
                  <c:v>40352.530439814815</c:v>
                </c:pt>
                <c:pt idx="4188">
                  <c:v>40352.572106481479</c:v>
                </c:pt>
                <c:pt idx="4189">
                  <c:v>40352.61377314815</c:v>
                </c:pt>
                <c:pt idx="4190">
                  <c:v>40352.655439814815</c:v>
                </c:pt>
                <c:pt idx="4191">
                  <c:v>40352.697106481479</c:v>
                </c:pt>
                <c:pt idx="4192">
                  <c:v>40352.73877314815</c:v>
                </c:pt>
                <c:pt idx="4193">
                  <c:v>40352.780439814815</c:v>
                </c:pt>
                <c:pt idx="4194">
                  <c:v>40352.822106481479</c:v>
                </c:pt>
                <c:pt idx="4195">
                  <c:v>40352.86377314815</c:v>
                </c:pt>
                <c:pt idx="4196">
                  <c:v>40352.905439814815</c:v>
                </c:pt>
                <c:pt idx="4197">
                  <c:v>40352.947106481479</c:v>
                </c:pt>
                <c:pt idx="4198">
                  <c:v>40352.98877314815</c:v>
                </c:pt>
                <c:pt idx="4199">
                  <c:v>40353.030439814815</c:v>
                </c:pt>
                <c:pt idx="4200">
                  <c:v>40353.072106481479</c:v>
                </c:pt>
                <c:pt idx="4201">
                  <c:v>40353.11377314815</c:v>
                </c:pt>
                <c:pt idx="4202">
                  <c:v>40353.155439814815</c:v>
                </c:pt>
                <c:pt idx="4203">
                  <c:v>40353.197106481479</c:v>
                </c:pt>
                <c:pt idx="4204">
                  <c:v>40353.23877314815</c:v>
                </c:pt>
                <c:pt idx="4205">
                  <c:v>40353.280439814815</c:v>
                </c:pt>
                <c:pt idx="4206">
                  <c:v>40353.322106481479</c:v>
                </c:pt>
                <c:pt idx="4207">
                  <c:v>40353.36377314815</c:v>
                </c:pt>
                <c:pt idx="4208">
                  <c:v>40353.405439814815</c:v>
                </c:pt>
                <c:pt idx="4209">
                  <c:v>40353.447106481479</c:v>
                </c:pt>
                <c:pt idx="4210">
                  <c:v>40353.48877314815</c:v>
                </c:pt>
                <c:pt idx="4211">
                  <c:v>40353.530439814815</c:v>
                </c:pt>
                <c:pt idx="4212">
                  <c:v>40353.572106481479</c:v>
                </c:pt>
                <c:pt idx="4213">
                  <c:v>40353.61377314815</c:v>
                </c:pt>
                <c:pt idx="4214">
                  <c:v>40353.655439814815</c:v>
                </c:pt>
                <c:pt idx="4215">
                  <c:v>40353.697106481479</c:v>
                </c:pt>
                <c:pt idx="4216">
                  <c:v>40353.73877314815</c:v>
                </c:pt>
                <c:pt idx="4217">
                  <c:v>40353.780439814815</c:v>
                </c:pt>
                <c:pt idx="4218">
                  <c:v>40353.822106481479</c:v>
                </c:pt>
                <c:pt idx="4219">
                  <c:v>40353.86377314815</c:v>
                </c:pt>
                <c:pt idx="4220">
                  <c:v>40353.905439814815</c:v>
                </c:pt>
                <c:pt idx="4221">
                  <c:v>40353.947106481479</c:v>
                </c:pt>
                <c:pt idx="4222">
                  <c:v>40353.98877314815</c:v>
                </c:pt>
                <c:pt idx="4223">
                  <c:v>40354.030439814815</c:v>
                </c:pt>
                <c:pt idx="4224">
                  <c:v>40354.072106481479</c:v>
                </c:pt>
                <c:pt idx="4225">
                  <c:v>40354.11377314815</c:v>
                </c:pt>
                <c:pt idx="4226">
                  <c:v>40354.155439814815</c:v>
                </c:pt>
                <c:pt idx="4227">
                  <c:v>40354.197106481479</c:v>
                </c:pt>
                <c:pt idx="4228">
                  <c:v>40354.23877314815</c:v>
                </c:pt>
                <c:pt idx="4229">
                  <c:v>40354.280439814815</c:v>
                </c:pt>
                <c:pt idx="4230">
                  <c:v>40354.322106481479</c:v>
                </c:pt>
                <c:pt idx="4231">
                  <c:v>40354.36377314815</c:v>
                </c:pt>
                <c:pt idx="4232">
                  <c:v>40354.405439814815</c:v>
                </c:pt>
                <c:pt idx="4233">
                  <c:v>40354.447106481479</c:v>
                </c:pt>
                <c:pt idx="4234">
                  <c:v>40354.48877314815</c:v>
                </c:pt>
                <c:pt idx="4235">
                  <c:v>40354.530439814815</c:v>
                </c:pt>
                <c:pt idx="4236">
                  <c:v>40354.572106481479</c:v>
                </c:pt>
                <c:pt idx="4237">
                  <c:v>40354.61377314815</c:v>
                </c:pt>
                <c:pt idx="4238">
                  <c:v>40354.655439814815</c:v>
                </c:pt>
                <c:pt idx="4239">
                  <c:v>40354.697106481479</c:v>
                </c:pt>
                <c:pt idx="4240">
                  <c:v>40354.73877314815</c:v>
                </c:pt>
                <c:pt idx="4241">
                  <c:v>40354.780439814815</c:v>
                </c:pt>
                <c:pt idx="4242">
                  <c:v>40354.822106481479</c:v>
                </c:pt>
                <c:pt idx="4243">
                  <c:v>40354.86377314815</c:v>
                </c:pt>
                <c:pt idx="4244">
                  <c:v>40354.905439814815</c:v>
                </c:pt>
                <c:pt idx="4245">
                  <c:v>40354.947106481479</c:v>
                </c:pt>
                <c:pt idx="4246">
                  <c:v>40354.98877314815</c:v>
                </c:pt>
                <c:pt idx="4247">
                  <c:v>40355.030439814815</c:v>
                </c:pt>
                <c:pt idx="4248">
                  <c:v>40355.072106481479</c:v>
                </c:pt>
                <c:pt idx="4249">
                  <c:v>40355.11377314815</c:v>
                </c:pt>
                <c:pt idx="4250">
                  <c:v>40355.155439814815</c:v>
                </c:pt>
                <c:pt idx="4251">
                  <c:v>40355.197106481479</c:v>
                </c:pt>
                <c:pt idx="4252">
                  <c:v>40355.23877314815</c:v>
                </c:pt>
                <c:pt idx="4253">
                  <c:v>40355.280439814815</c:v>
                </c:pt>
                <c:pt idx="4254">
                  <c:v>40355.322106481479</c:v>
                </c:pt>
                <c:pt idx="4255">
                  <c:v>40355.36377314815</c:v>
                </c:pt>
                <c:pt idx="4256">
                  <c:v>40355.405439814815</c:v>
                </c:pt>
                <c:pt idx="4257">
                  <c:v>40355.447106481479</c:v>
                </c:pt>
                <c:pt idx="4258">
                  <c:v>40355.48877314815</c:v>
                </c:pt>
                <c:pt idx="4259">
                  <c:v>40355.530439814815</c:v>
                </c:pt>
                <c:pt idx="4260">
                  <c:v>40355.572106481479</c:v>
                </c:pt>
                <c:pt idx="4261">
                  <c:v>40355.61377314815</c:v>
                </c:pt>
                <c:pt idx="4262">
                  <c:v>40355.655439814815</c:v>
                </c:pt>
                <c:pt idx="4263">
                  <c:v>40355.697106481479</c:v>
                </c:pt>
                <c:pt idx="4264">
                  <c:v>40355.73877314815</c:v>
                </c:pt>
                <c:pt idx="4265">
                  <c:v>40355.780439814815</c:v>
                </c:pt>
                <c:pt idx="4266">
                  <c:v>40355.822106481479</c:v>
                </c:pt>
                <c:pt idx="4267">
                  <c:v>40355.86377314815</c:v>
                </c:pt>
                <c:pt idx="4268">
                  <c:v>40355.905439814815</c:v>
                </c:pt>
                <c:pt idx="4269">
                  <c:v>40355.947106481479</c:v>
                </c:pt>
                <c:pt idx="4270">
                  <c:v>40355.98877314815</c:v>
                </c:pt>
                <c:pt idx="4271">
                  <c:v>40356.030439814815</c:v>
                </c:pt>
                <c:pt idx="4272">
                  <c:v>40356.072106481479</c:v>
                </c:pt>
                <c:pt idx="4273">
                  <c:v>40356.11377314815</c:v>
                </c:pt>
                <c:pt idx="4274">
                  <c:v>40356.155439814815</c:v>
                </c:pt>
                <c:pt idx="4275">
                  <c:v>40356.197106481479</c:v>
                </c:pt>
                <c:pt idx="4276">
                  <c:v>40356.23877314815</c:v>
                </c:pt>
                <c:pt idx="4277">
                  <c:v>40356.280439814815</c:v>
                </c:pt>
                <c:pt idx="4278">
                  <c:v>40356.322106481479</c:v>
                </c:pt>
                <c:pt idx="4279">
                  <c:v>40356.36377314815</c:v>
                </c:pt>
                <c:pt idx="4280">
                  <c:v>40356.405439814815</c:v>
                </c:pt>
                <c:pt idx="4281">
                  <c:v>40356.447106481479</c:v>
                </c:pt>
                <c:pt idx="4282">
                  <c:v>40356.48877314815</c:v>
                </c:pt>
                <c:pt idx="4283">
                  <c:v>40356.530439814815</c:v>
                </c:pt>
                <c:pt idx="4284">
                  <c:v>40356.572106481479</c:v>
                </c:pt>
                <c:pt idx="4285">
                  <c:v>40356.61377314815</c:v>
                </c:pt>
                <c:pt idx="4286">
                  <c:v>40356.655439814815</c:v>
                </c:pt>
                <c:pt idx="4287">
                  <c:v>40356.697106481479</c:v>
                </c:pt>
                <c:pt idx="4288">
                  <c:v>40356.73877314815</c:v>
                </c:pt>
                <c:pt idx="4289">
                  <c:v>40356.780439814815</c:v>
                </c:pt>
                <c:pt idx="4290">
                  <c:v>40356.822106481479</c:v>
                </c:pt>
                <c:pt idx="4291">
                  <c:v>40356.86377314815</c:v>
                </c:pt>
                <c:pt idx="4292">
                  <c:v>40356.905439814815</c:v>
                </c:pt>
                <c:pt idx="4293">
                  <c:v>40356.947106481479</c:v>
                </c:pt>
                <c:pt idx="4294">
                  <c:v>40356.98877314815</c:v>
                </c:pt>
                <c:pt idx="4295">
                  <c:v>40357.030439814815</c:v>
                </c:pt>
                <c:pt idx="4296">
                  <c:v>40357.072106481479</c:v>
                </c:pt>
                <c:pt idx="4297">
                  <c:v>40357.11377314815</c:v>
                </c:pt>
                <c:pt idx="4298">
                  <c:v>40357.155439814815</c:v>
                </c:pt>
                <c:pt idx="4299">
                  <c:v>40357.197106481479</c:v>
                </c:pt>
                <c:pt idx="4300">
                  <c:v>40357.23877314815</c:v>
                </c:pt>
                <c:pt idx="4301">
                  <c:v>40357.280439814815</c:v>
                </c:pt>
                <c:pt idx="4302">
                  <c:v>40357.322106481479</c:v>
                </c:pt>
                <c:pt idx="4303">
                  <c:v>40357.36377314815</c:v>
                </c:pt>
                <c:pt idx="4304">
                  <c:v>40357.405439814815</c:v>
                </c:pt>
                <c:pt idx="4305">
                  <c:v>40357.447106481479</c:v>
                </c:pt>
                <c:pt idx="4306">
                  <c:v>40357.48877314815</c:v>
                </c:pt>
                <c:pt idx="4307">
                  <c:v>40357.530439814815</c:v>
                </c:pt>
                <c:pt idx="4308">
                  <c:v>40357.572106481479</c:v>
                </c:pt>
                <c:pt idx="4309">
                  <c:v>40357.61377314815</c:v>
                </c:pt>
                <c:pt idx="4310">
                  <c:v>40357.655439814815</c:v>
                </c:pt>
                <c:pt idx="4311">
                  <c:v>40357.697106481479</c:v>
                </c:pt>
                <c:pt idx="4312">
                  <c:v>40357.73877314815</c:v>
                </c:pt>
                <c:pt idx="4313">
                  <c:v>40357.780439814815</c:v>
                </c:pt>
                <c:pt idx="4314">
                  <c:v>40357.822106481479</c:v>
                </c:pt>
                <c:pt idx="4315">
                  <c:v>40357.86377314815</c:v>
                </c:pt>
                <c:pt idx="4316">
                  <c:v>40357.905439814815</c:v>
                </c:pt>
                <c:pt idx="4317">
                  <c:v>40357.947106481479</c:v>
                </c:pt>
                <c:pt idx="4318">
                  <c:v>40357.98877314815</c:v>
                </c:pt>
                <c:pt idx="4319">
                  <c:v>40358.030439814815</c:v>
                </c:pt>
                <c:pt idx="4320">
                  <c:v>40358.072106481479</c:v>
                </c:pt>
                <c:pt idx="4321">
                  <c:v>40358.11377314815</c:v>
                </c:pt>
                <c:pt idx="4322">
                  <c:v>40358.155439814815</c:v>
                </c:pt>
                <c:pt idx="4323">
                  <c:v>40358.197106481479</c:v>
                </c:pt>
                <c:pt idx="4324">
                  <c:v>40358.23877314815</c:v>
                </c:pt>
                <c:pt idx="4325">
                  <c:v>40358.280439814815</c:v>
                </c:pt>
                <c:pt idx="4326">
                  <c:v>40358.322106481479</c:v>
                </c:pt>
                <c:pt idx="4327">
                  <c:v>40358.36377314815</c:v>
                </c:pt>
                <c:pt idx="4328">
                  <c:v>40358.405439814815</c:v>
                </c:pt>
                <c:pt idx="4329">
                  <c:v>40358.447106481479</c:v>
                </c:pt>
                <c:pt idx="4330">
                  <c:v>40358.48877314815</c:v>
                </c:pt>
                <c:pt idx="4331" formatCode="m/d/yyyy">
                  <c:v>40358</c:v>
                </c:pt>
                <c:pt idx="4332">
                  <c:v>40358.511122685188</c:v>
                </c:pt>
                <c:pt idx="4333">
                  <c:v>40358.552789351852</c:v>
                </c:pt>
                <c:pt idx="4334">
                  <c:v>40358.594456018516</c:v>
                </c:pt>
                <c:pt idx="4335">
                  <c:v>40358.636122685188</c:v>
                </c:pt>
                <c:pt idx="4336">
                  <c:v>40358.677789351852</c:v>
                </c:pt>
                <c:pt idx="4337">
                  <c:v>40358.719456018516</c:v>
                </c:pt>
                <c:pt idx="4338">
                  <c:v>40358.761122685188</c:v>
                </c:pt>
                <c:pt idx="4339">
                  <c:v>40358.802789351852</c:v>
                </c:pt>
                <c:pt idx="4340">
                  <c:v>40358.844456018516</c:v>
                </c:pt>
                <c:pt idx="4341">
                  <c:v>40358.886122685188</c:v>
                </c:pt>
                <c:pt idx="4342">
                  <c:v>40358.927789351852</c:v>
                </c:pt>
                <c:pt idx="4343">
                  <c:v>40358.969456018516</c:v>
                </c:pt>
                <c:pt idx="4344">
                  <c:v>40359.011122685188</c:v>
                </c:pt>
                <c:pt idx="4345">
                  <c:v>40359.052789351852</c:v>
                </c:pt>
                <c:pt idx="4346">
                  <c:v>40359.094456018516</c:v>
                </c:pt>
                <c:pt idx="4347">
                  <c:v>40359.136122685188</c:v>
                </c:pt>
                <c:pt idx="4348">
                  <c:v>40359.177789351852</c:v>
                </c:pt>
                <c:pt idx="4349">
                  <c:v>40359.219456018516</c:v>
                </c:pt>
                <c:pt idx="4350">
                  <c:v>40359.261122685188</c:v>
                </c:pt>
                <c:pt idx="4351">
                  <c:v>40359.302789351852</c:v>
                </c:pt>
                <c:pt idx="4352">
                  <c:v>40359.344456018516</c:v>
                </c:pt>
                <c:pt idx="4353">
                  <c:v>40359.386122685188</c:v>
                </c:pt>
                <c:pt idx="4354">
                  <c:v>40359.427789351852</c:v>
                </c:pt>
                <c:pt idx="4355">
                  <c:v>40359.469456018516</c:v>
                </c:pt>
                <c:pt idx="4356">
                  <c:v>40359.511122685188</c:v>
                </c:pt>
                <c:pt idx="4357">
                  <c:v>40359.552789351852</c:v>
                </c:pt>
                <c:pt idx="4358">
                  <c:v>40359.594456018516</c:v>
                </c:pt>
                <c:pt idx="4359">
                  <c:v>40359.636122685188</c:v>
                </c:pt>
                <c:pt idx="4360">
                  <c:v>40359.677789351852</c:v>
                </c:pt>
                <c:pt idx="4361">
                  <c:v>40359.719456018516</c:v>
                </c:pt>
                <c:pt idx="4362">
                  <c:v>40359.761122685188</c:v>
                </c:pt>
                <c:pt idx="4363">
                  <c:v>40359.802789351852</c:v>
                </c:pt>
                <c:pt idx="4364">
                  <c:v>40359.844456018516</c:v>
                </c:pt>
                <c:pt idx="4365">
                  <c:v>40359.886122685188</c:v>
                </c:pt>
                <c:pt idx="4366">
                  <c:v>40359.927789351852</c:v>
                </c:pt>
                <c:pt idx="4367">
                  <c:v>40359.969456018516</c:v>
                </c:pt>
                <c:pt idx="4368">
                  <c:v>40360.011122685188</c:v>
                </c:pt>
                <c:pt idx="4369">
                  <c:v>40360.052789351852</c:v>
                </c:pt>
                <c:pt idx="4370">
                  <c:v>40360.094456018516</c:v>
                </c:pt>
                <c:pt idx="4371">
                  <c:v>40360.136122685188</c:v>
                </c:pt>
                <c:pt idx="4372">
                  <c:v>40360.177789351852</c:v>
                </c:pt>
                <c:pt idx="4373">
                  <c:v>40360.219456018516</c:v>
                </c:pt>
                <c:pt idx="4374">
                  <c:v>40360.261122685188</c:v>
                </c:pt>
                <c:pt idx="4375">
                  <c:v>40360.302789351852</c:v>
                </c:pt>
                <c:pt idx="4376">
                  <c:v>40360.344456018516</c:v>
                </c:pt>
                <c:pt idx="4377">
                  <c:v>40360.386122685188</c:v>
                </c:pt>
                <c:pt idx="4378">
                  <c:v>40360.427789351852</c:v>
                </c:pt>
                <c:pt idx="4379">
                  <c:v>40360.469456018516</c:v>
                </c:pt>
                <c:pt idx="4380">
                  <c:v>40360.511122685188</c:v>
                </c:pt>
                <c:pt idx="4381">
                  <c:v>40360.552789351852</c:v>
                </c:pt>
                <c:pt idx="4382">
                  <c:v>40360.594456018516</c:v>
                </c:pt>
                <c:pt idx="4383">
                  <c:v>40360.636122685188</c:v>
                </c:pt>
                <c:pt idx="4384">
                  <c:v>40360.677789351852</c:v>
                </c:pt>
                <c:pt idx="4385">
                  <c:v>40360.719456018516</c:v>
                </c:pt>
                <c:pt idx="4386">
                  <c:v>40360.761122685188</c:v>
                </c:pt>
                <c:pt idx="4387">
                  <c:v>40360.802789351852</c:v>
                </c:pt>
                <c:pt idx="4388">
                  <c:v>40360.844456018516</c:v>
                </c:pt>
                <c:pt idx="4389">
                  <c:v>40360.886122685188</c:v>
                </c:pt>
                <c:pt idx="4390">
                  <c:v>40360.927789351852</c:v>
                </c:pt>
                <c:pt idx="4391">
                  <c:v>40360.969456018516</c:v>
                </c:pt>
                <c:pt idx="4392">
                  <c:v>40361.011122685188</c:v>
                </c:pt>
                <c:pt idx="4393">
                  <c:v>40361.052789351852</c:v>
                </c:pt>
                <c:pt idx="4394">
                  <c:v>40361.094456018516</c:v>
                </c:pt>
                <c:pt idx="4395">
                  <c:v>40361.136122685188</c:v>
                </c:pt>
                <c:pt idx="4396">
                  <c:v>40361.177789351852</c:v>
                </c:pt>
                <c:pt idx="4397">
                  <c:v>40361.219456018516</c:v>
                </c:pt>
                <c:pt idx="4398">
                  <c:v>40361.261122685188</c:v>
                </c:pt>
                <c:pt idx="4399">
                  <c:v>40361.302789351852</c:v>
                </c:pt>
                <c:pt idx="4400">
                  <c:v>40361.344456018516</c:v>
                </c:pt>
                <c:pt idx="4401">
                  <c:v>40361.386122685188</c:v>
                </c:pt>
                <c:pt idx="4402">
                  <c:v>40361.427789351852</c:v>
                </c:pt>
                <c:pt idx="4403">
                  <c:v>40361.469456018516</c:v>
                </c:pt>
                <c:pt idx="4404">
                  <c:v>40361.511122685188</c:v>
                </c:pt>
                <c:pt idx="4405">
                  <c:v>40361.552789351852</c:v>
                </c:pt>
                <c:pt idx="4406">
                  <c:v>40361.594456018516</c:v>
                </c:pt>
                <c:pt idx="4407">
                  <c:v>40361.636122685188</c:v>
                </c:pt>
                <c:pt idx="4408">
                  <c:v>40361.677789351852</c:v>
                </c:pt>
                <c:pt idx="4409">
                  <c:v>40361.719456018516</c:v>
                </c:pt>
                <c:pt idx="4410">
                  <c:v>40361.761122685188</c:v>
                </c:pt>
                <c:pt idx="4411">
                  <c:v>40361.802789351852</c:v>
                </c:pt>
                <c:pt idx="4412">
                  <c:v>40361.844456018516</c:v>
                </c:pt>
                <c:pt idx="4413">
                  <c:v>40361.886122685188</c:v>
                </c:pt>
                <c:pt idx="4414">
                  <c:v>40361.927789351852</c:v>
                </c:pt>
                <c:pt idx="4415">
                  <c:v>40361.969456018516</c:v>
                </c:pt>
                <c:pt idx="4416">
                  <c:v>40362.011122685188</c:v>
                </c:pt>
                <c:pt idx="4417">
                  <c:v>40362.052789351852</c:v>
                </c:pt>
                <c:pt idx="4418">
                  <c:v>40362.094456018516</c:v>
                </c:pt>
                <c:pt idx="4419">
                  <c:v>40362.136122685188</c:v>
                </c:pt>
                <c:pt idx="4420">
                  <c:v>40362.177789351852</c:v>
                </c:pt>
                <c:pt idx="4421">
                  <c:v>40362.219456018516</c:v>
                </c:pt>
                <c:pt idx="4422">
                  <c:v>40362.261122685188</c:v>
                </c:pt>
                <c:pt idx="4423">
                  <c:v>40362.302789351852</c:v>
                </c:pt>
                <c:pt idx="4424">
                  <c:v>40362.344456018516</c:v>
                </c:pt>
                <c:pt idx="4425">
                  <c:v>40362.386122685188</c:v>
                </c:pt>
                <c:pt idx="4426">
                  <c:v>40362.427789351852</c:v>
                </c:pt>
                <c:pt idx="4427">
                  <c:v>40362.469456018516</c:v>
                </c:pt>
                <c:pt idx="4428">
                  <c:v>40362.511122685188</c:v>
                </c:pt>
                <c:pt idx="4429">
                  <c:v>40362.552789351852</c:v>
                </c:pt>
                <c:pt idx="4430">
                  <c:v>40362.594456018516</c:v>
                </c:pt>
                <c:pt idx="4431">
                  <c:v>40362.636122685188</c:v>
                </c:pt>
                <c:pt idx="4432">
                  <c:v>40362.677789351852</c:v>
                </c:pt>
                <c:pt idx="4433">
                  <c:v>40362.719456018516</c:v>
                </c:pt>
                <c:pt idx="4434">
                  <c:v>40362.761122685188</c:v>
                </c:pt>
                <c:pt idx="4435">
                  <c:v>40362.802789351852</c:v>
                </c:pt>
                <c:pt idx="4436">
                  <c:v>40362.844456018516</c:v>
                </c:pt>
                <c:pt idx="4437">
                  <c:v>40362.886122685188</c:v>
                </c:pt>
                <c:pt idx="4438">
                  <c:v>40362.927789351852</c:v>
                </c:pt>
                <c:pt idx="4439">
                  <c:v>40362.969456018516</c:v>
                </c:pt>
                <c:pt idx="4440">
                  <c:v>40363.011122685188</c:v>
                </c:pt>
                <c:pt idx="4441">
                  <c:v>40363.052789351852</c:v>
                </c:pt>
                <c:pt idx="4442">
                  <c:v>40363.094456018516</c:v>
                </c:pt>
                <c:pt idx="4443">
                  <c:v>40363.136122685188</c:v>
                </c:pt>
                <c:pt idx="4444">
                  <c:v>40363.177789351852</c:v>
                </c:pt>
                <c:pt idx="4445">
                  <c:v>40363.219456018516</c:v>
                </c:pt>
                <c:pt idx="4446">
                  <c:v>40363.261122685188</c:v>
                </c:pt>
                <c:pt idx="4447">
                  <c:v>40363.302789351852</c:v>
                </c:pt>
                <c:pt idx="4448">
                  <c:v>40363.344456018516</c:v>
                </c:pt>
                <c:pt idx="4449">
                  <c:v>40363.386122685188</c:v>
                </c:pt>
                <c:pt idx="4450">
                  <c:v>40363.427789351852</c:v>
                </c:pt>
                <c:pt idx="4451">
                  <c:v>40363.469456018516</c:v>
                </c:pt>
                <c:pt idx="4452">
                  <c:v>40363.511122685188</c:v>
                </c:pt>
                <c:pt idx="4453">
                  <c:v>40363.552789351852</c:v>
                </c:pt>
                <c:pt idx="4454">
                  <c:v>40363.594456018516</c:v>
                </c:pt>
                <c:pt idx="4455">
                  <c:v>40363.636122685188</c:v>
                </c:pt>
                <c:pt idx="4456">
                  <c:v>40363.677789351852</c:v>
                </c:pt>
                <c:pt idx="4457">
                  <c:v>40363.719456018516</c:v>
                </c:pt>
                <c:pt idx="4458">
                  <c:v>40363.761122685188</c:v>
                </c:pt>
                <c:pt idx="4459">
                  <c:v>40363.802789351852</c:v>
                </c:pt>
                <c:pt idx="4460">
                  <c:v>40363.844456018516</c:v>
                </c:pt>
                <c:pt idx="4461">
                  <c:v>40363.886122685188</c:v>
                </c:pt>
                <c:pt idx="4462">
                  <c:v>40363.927789351852</c:v>
                </c:pt>
                <c:pt idx="4463">
                  <c:v>40363.969456018516</c:v>
                </c:pt>
                <c:pt idx="4464">
                  <c:v>40364.011122685188</c:v>
                </c:pt>
                <c:pt idx="4465">
                  <c:v>40364.052789351852</c:v>
                </c:pt>
                <c:pt idx="4466">
                  <c:v>40364.094456018516</c:v>
                </c:pt>
                <c:pt idx="4467">
                  <c:v>40364.136122685188</c:v>
                </c:pt>
                <c:pt idx="4468">
                  <c:v>40364.177789351852</c:v>
                </c:pt>
                <c:pt idx="4469">
                  <c:v>40364.219456018516</c:v>
                </c:pt>
                <c:pt idx="4470">
                  <c:v>40364.261122685188</c:v>
                </c:pt>
                <c:pt idx="4471">
                  <c:v>40364.302789351852</c:v>
                </c:pt>
                <c:pt idx="4472">
                  <c:v>40364.344456018516</c:v>
                </c:pt>
                <c:pt idx="4473">
                  <c:v>40364.386122685188</c:v>
                </c:pt>
                <c:pt idx="4474">
                  <c:v>40364.427789351852</c:v>
                </c:pt>
                <c:pt idx="4475">
                  <c:v>40364.469456018516</c:v>
                </c:pt>
                <c:pt idx="4476">
                  <c:v>40364.511122685188</c:v>
                </c:pt>
                <c:pt idx="4477">
                  <c:v>40364.552789351852</c:v>
                </c:pt>
                <c:pt idx="4478">
                  <c:v>40364.594456018516</c:v>
                </c:pt>
                <c:pt idx="4479">
                  <c:v>40364.636122685188</c:v>
                </c:pt>
                <c:pt idx="4480">
                  <c:v>40364.677789351852</c:v>
                </c:pt>
                <c:pt idx="4481">
                  <c:v>40364.719456018516</c:v>
                </c:pt>
                <c:pt idx="4482">
                  <c:v>40364.761122685188</c:v>
                </c:pt>
                <c:pt idx="4483">
                  <c:v>40364.802789351852</c:v>
                </c:pt>
                <c:pt idx="4484">
                  <c:v>40364.844456018516</c:v>
                </c:pt>
                <c:pt idx="4485">
                  <c:v>40364.886122685188</c:v>
                </c:pt>
                <c:pt idx="4486">
                  <c:v>40364.927789351852</c:v>
                </c:pt>
                <c:pt idx="4487">
                  <c:v>40364.969456018516</c:v>
                </c:pt>
                <c:pt idx="4488">
                  <c:v>40365.011122685188</c:v>
                </c:pt>
                <c:pt idx="4489">
                  <c:v>40365.052789351852</c:v>
                </c:pt>
                <c:pt idx="4490">
                  <c:v>40365.094456018516</c:v>
                </c:pt>
                <c:pt idx="4491">
                  <c:v>40365.136122685188</c:v>
                </c:pt>
                <c:pt idx="4492">
                  <c:v>40365.177789351852</c:v>
                </c:pt>
                <c:pt idx="4493">
                  <c:v>40365.219456018516</c:v>
                </c:pt>
                <c:pt idx="4494">
                  <c:v>40365.261122685188</c:v>
                </c:pt>
                <c:pt idx="4495">
                  <c:v>40365.302789351852</c:v>
                </c:pt>
                <c:pt idx="4496">
                  <c:v>40365.344456018516</c:v>
                </c:pt>
                <c:pt idx="4497">
                  <c:v>40365.386122685188</c:v>
                </c:pt>
                <c:pt idx="4498">
                  <c:v>40365.427789351852</c:v>
                </c:pt>
                <c:pt idx="4499">
                  <c:v>40365.469456018516</c:v>
                </c:pt>
                <c:pt idx="4500">
                  <c:v>40365.511122685188</c:v>
                </c:pt>
                <c:pt idx="4501">
                  <c:v>40365.552789351852</c:v>
                </c:pt>
                <c:pt idx="4502">
                  <c:v>40365.594456018516</c:v>
                </c:pt>
                <c:pt idx="4503">
                  <c:v>40365.636122685188</c:v>
                </c:pt>
                <c:pt idx="4504">
                  <c:v>40365.677789351852</c:v>
                </c:pt>
                <c:pt idx="4505">
                  <c:v>40365.719456018516</c:v>
                </c:pt>
                <c:pt idx="4506">
                  <c:v>40365.761122685188</c:v>
                </c:pt>
                <c:pt idx="4507">
                  <c:v>40365.802789351852</c:v>
                </c:pt>
                <c:pt idx="4508">
                  <c:v>40365.844456018516</c:v>
                </c:pt>
                <c:pt idx="4509">
                  <c:v>40365.886122685188</c:v>
                </c:pt>
                <c:pt idx="4510">
                  <c:v>40365.927789351852</c:v>
                </c:pt>
                <c:pt idx="4511">
                  <c:v>40365.969456018516</c:v>
                </c:pt>
                <c:pt idx="4512">
                  <c:v>40366.011122685188</c:v>
                </c:pt>
                <c:pt idx="4513">
                  <c:v>40366.052789351852</c:v>
                </c:pt>
                <c:pt idx="4514">
                  <c:v>40366.094456018516</c:v>
                </c:pt>
                <c:pt idx="4515">
                  <c:v>40366.136122685188</c:v>
                </c:pt>
                <c:pt idx="4516">
                  <c:v>40366.177789351852</c:v>
                </c:pt>
                <c:pt idx="4517">
                  <c:v>40366.219456018516</c:v>
                </c:pt>
                <c:pt idx="4518">
                  <c:v>40366.261122685188</c:v>
                </c:pt>
                <c:pt idx="4519">
                  <c:v>40366.302789351852</c:v>
                </c:pt>
                <c:pt idx="4520">
                  <c:v>40366.344456018516</c:v>
                </c:pt>
                <c:pt idx="4521" formatCode="m/d/yyyy">
                  <c:v>40366</c:v>
                </c:pt>
                <c:pt idx="4522">
                  <c:v>40366.371122685188</c:v>
                </c:pt>
                <c:pt idx="4523">
                  <c:v>40366.412789351853</c:v>
                </c:pt>
                <c:pt idx="4524">
                  <c:v>40366.454456018517</c:v>
                </c:pt>
                <c:pt idx="4525">
                  <c:v>40366.496122685188</c:v>
                </c:pt>
                <c:pt idx="4526">
                  <c:v>40366.537789351853</c:v>
                </c:pt>
                <c:pt idx="4527">
                  <c:v>40366.579456018517</c:v>
                </c:pt>
                <c:pt idx="4528">
                  <c:v>40366.621122685188</c:v>
                </c:pt>
                <c:pt idx="4529">
                  <c:v>40366.662789351853</c:v>
                </c:pt>
                <c:pt idx="4530">
                  <c:v>40366.704456018517</c:v>
                </c:pt>
                <c:pt idx="4531">
                  <c:v>40366.746122685188</c:v>
                </c:pt>
                <c:pt idx="4532">
                  <c:v>40366.787789351853</c:v>
                </c:pt>
                <c:pt idx="4533">
                  <c:v>40366.829456018517</c:v>
                </c:pt>
                <c:pt idx="4534">
                  <c:v>40366.871122685188</c:v>
                </c:pt>
                <c:pt idx="4535">
                  <c:v>40366.912789351853</c:v>
                </c:pt>
                <c:pt idx="4536">
                  <c:v>40366.954456018517</c:v>
                </c:pt>
                <c:pt idx="4537">
                  <c:v>40366.996122685188</c:v>
                </c:pt>
                <c:pt idx="4538">
                  <c:v>40367.037789351853</c:v>
                </c:pt>
                <c:pt idx="4539">
                  <c:v>40367.079456018517</c:v>
                </c:pt>
                <c:pt idx="4540">
                  <c:v>40367.121122685188</c:v>
                </c:pt>
                <c:pt idx="4541">
                  <c:v>40367.162789351853</c:v>
                </c:pt>
                <c:pt idx="4542">
                  <c:v>40367.204456018517</c:v>
                </c:pt>
                <c:pt idx="4543">
                  <c:v>40367.246122685188</c:v>
                </c:pt>
                <c:pt idx="4544">
                  <c:v>40367.287789351853</c:v>
                </c:pt>
                <c:pt idx="4545">
                  <c:v>40367.329456018517</c:v>
                </c:pt>
                <c:pt idx="4546">
                  <c:v>40367.371122685188</c:v>
                </c:pt>
                <c:pt idx="4547">
                  <c:v>40367.412789351853</c:v>
                </c:pt>
                <c:pt idx="4548">
                  <c:v>40367.454456018517</c:v>
                </c:pt>
                <c:pt idx="4549">
                  <c:v>40367.496122685188</c:v>
                </c:pt>
                <c:pt idx="4550">
                  <c:v>40367.537789351853</c:v>
                </c:pt>
                <c:pt idx="4551">
                  <c:v>40367.579456018517</c:v>
                </c:pt>
                <c:pt idx="4552">
                  <c:v>40367.621122685188</c:v>
                </c:pt>
                <c:pt idx="4553">
                  <c:v>40367.662789351853</c:v>
                </c:pt>
                <c:pt idx="4554">
                  <c:v>40367.704456018517</c:v>
                </c:pt>
                <c:pt idx="4555">
                  <c:v>40367.746122685188</c:v>
                </c:pt>
                <c:pt idx="4556">
                  <c:v>40367.787789351853</c:v>
                </c:pt>
                <c:pt idx="4557">
                  <c:v>40367.829456018517</c:v>
                </c:pt>
                <c:pt idx="4558">
                  <c:v>40367.871122685188</c:v>
                </c:pt>
                <c:pt idx="4559">
                  <c:v>40367.912789351853</c:v>
                </c:pt>
                <c:pt idx="4560">
                  <c:v>40367.954456018517</c:v>
                </c:pt>
                <c:pt idx="4561">
                  <c:v>40367.996122685188</c:v>
                </c:pt>
                <c:pt idx="4562">
                  <c:v>40368.037789351853</c:v>
                </c:pt>
                <c:pt idx="4563">
                  <c:v>40368.079456018517</c:v>
                </c:pt>
                <c:pt idx="4564">
                  <c:v>40368.121122685188</c:v>
                </c:pt>
                <c:pt idx="4565">
                  <c:v>40368.162789351853</c:v>
                </c:pt>
                <c:pt idx="4566">
                  <c:v>40368.204456018517</c:v>
                </c:pt>
                <c:pt idx="4567">
                  <c:v>40368.246122685188</c:v>
                </c:pt>
                <c:pt idx="4568">
                  <c:v>40368.287789351853</c:v>
                </c:pt>
                <c:pt idx="4569">
                  <c:v>40368.329456018517</c:v>
                </c:pt>
                <c:pt idx="4570">
                  <c:v>40368.371122685188</c:v>
                </c:pt>
                <c:pt idx="4571">
                  <c:v>40368.412789351853</c:v>
                </c:pt>
                <c:pt idx="4572">
                  <c:v>40368.454456018517</c:v>
                </c:pt>
                <c:pt idx="4573">
                  <c:v>40368.496122685188</c:v>
                </c:pt>
                <c:pt idx="4574">
                  <c:v>40368.537789351853</c:v>
                </c:pt>
                <c:pt idx="4575">
                  <c:v>40368.579456018517</c:v>
                </c:pt>
                <c:pt idx="4576">
                  <c:v>40368.621122685188</c:v>
                </c:pt>
                <c:pt idx="4577">
                  <c:v>40368.662789351853</c:v>
                </c:pt>
                <c:pt idx="4578">
                  <c:v>40368.704456018517</c:v>
                </c:pt>
                <c:pt idx="4579">
                  <c:v>40368.746122685188</c:v>
                </c:pt>
                <c:pt idx="4580">
                  <c:v>40368.787789351853</c:v>
                </c:pt>
                <c:pt idx="4581">
                  <c:v>40368.829456018517</c:v>
                </c:pt>
                <c:pt idx="4582">
                  <c:v>40368.871122685188</c:v>
                </c:pt>
                <c:pt idx="4583">
                  <c:v>40368.912789351853</c:v>
                </c:pt>
                <c:pt idx="4584">
                  <c:v>40368.954456018517</c:v>
                </c:pt>
                <c:pt idx="4585">
                  <c:v>40368.996122685188</c:v>
                </c:pt>
                <c:pt idx="4586">
                  <c:v>40369.037789351853</c:v>
                </c:pt>
                <c:pt idx="4587">
                  <c:v>40369.079456018517</c:v>
                </c:pt>
                <c:pt idx="4588">
                  <c:v>40369.121122685188</c:v>
                </c:pt>
                <c:pt idx="4589">
                  <c:v>40369.162789351853</c:v>
                </c:pt>
                <c:pt idx="4590">
                  <c:v>40369.204456018517</c:v>
                </c:pt>
                <c:pt idx="4591">
                  <c:v>40369.246122685188</c:v>
                </c:pt>
                <c:pt idx="4592">
                  <c:v>40369.287789351853</c:v>
                </c:pt>
                <c:pt idx="4593">
                  <c:v>40369.329456018517</c:v>
                </c:pt>
                <c:pt idx="4594">
                  <c:v>40369.371122685188</c:v>
                </c:pt>
                <c:pt idx="4595">
                  <c:v>40369.412789351853</c:v>
                </c:pt>
                <c:pt idx="4596">
                  <c:v>40369.454456018517</c:v>
                </c:pt>
                <c:pt idx="4597">
                  <c:v>40369.496122685188</c:v>
                </c:pt>
                <c:pt idx="4598">
                  <c:v>40369.537789351853</c:v>
                </c:pt>
                <c:pt idx="4599">
                  <c:v>40369.579456018517</c:v>
                </c:pt>
                <c:pt idx="4600">
                  <c:v>40369.621122685188</c:v>
                </c:pt>
                <c:pt idx="4601">
                  <c:v>40369.662789351853</c:v>
                </c:pt>
                <c:pt idx="4602">
                  <c:v>40369.704456018517</c:v>
                </c:pt>
                <c:pt idx="4603">
                  <c:v>40369.746122685188</c:v>
                </c:pt>
                <c:pt idx="4604">
                  <c:v>40369.787789351853</c:v>
                </c:pt>
                <c:pt idx="4605">
                  <c:v>40369.829456018517</c:v>
                </c:pt>
                <c:pt idx="4606">
                  <c:v>40369.871122685188</c:v>
                </c:pt>
                <c:pt idx="4607">
                  <c:v>40369.912789351853</c:v>
                </c:pt>
                <c:pt idx="4608">
                  <c:v>40369.954456018517</c:v>
                </c:pt>
                <c:pt idx="4609">
                  <c:v>40369.996122685188</c:v>
                </c:pt>
                <c:pt idx="4610">
                  <c:v>40370.037789351853</c:v>
                </c:pt>
                <c:pt idx="4611">
                  <c:v>40370.079456018517</c:v>
                </c:pt>
                <c:pt idx="4612">
                  <c:v>40370.121122685188</c:v>
                </c:pt>
                <c:pt idx="4613">
                  <c:v>40370.162789351853</c:v>
                </c:pt>
                <c:pt idx="4614">
                  <c:v>40370.204456018517</c:v>
                </c:pt>
                <c:pt idx="4615">
                  <c:v>40370.246122685188</c:v>
                </c:pt>
                <c:pt idx="4616">
                  <c:v>40370.287789351853</c:v>
                </c:pt>
                <c:pt idx="4617">
                  <c:v>40370.329456018517</c:v>
                </c:pt>
                <c:pt idx="4618">
                  <c:v>40370.371122685188</c:v>
                </c:pt>
                <c:pt idx="4619">
                  <c:v>40370.412789351853</c:v>
                </c:pt>
                <c:pt idx="4620">
                  <c:v>40370.454456018517</c:v>
                </c:pt>
                <c:pt idx="4621">
                  <c:v>40370.496122685188</c:v>
                </c:pt>
                <c:pt idx="4622">
                  <c:v>40370.537789351853</c:v>
                </c:pt>
                <c:pt idx="4623">
                  <c:v>40370.579456018517</c:v>
                </c:pt>
                <c:pt idx="4624">
                  <c:v>40370.621122685188</c:v>
                </c:pt>
                <c:pt idx="4625">
                  <c:v>40370.662789351853</c:v>
                </c:pt>
                <c:pt idx="4626">
                  <c:v>40370.704456018517</c:v>
                </c:pt>
                <c:pt idx="4627">
                  <c:v>40370.746122685188</c:v>
                </c:pt>
                <c:pt idx="4628">
                  <c:v>40370.787789351853</c:v>
                </c:pt>
                <c:pt idx="4629">
                  <c:v>40370.829456018517</c:v>
                </c:pt>
                <c:pt idx="4630">
                  <c:v>40370.871122685188</c:v>
                </c:pt>
                <c:pt idx="4631">
                  <c:v>40370.912789351853</c:v>
                </c:pt>
                <c:pt idx="4632">
                  <c:v>40370.954456018517</c:v>
                </c:pt>
                <c:pt idx="4633">
                  <c:v>40370.996122685188</c:v>
                </c:pt>
                <c:pt idx="4634">
                  <c:v>40371.037789351853</c:v>
                </c:pt>
                <c:pt idx="4635">
                  <c:v>40371.079456018517</c:v>
                </c:pt>
                <c:pt idx="4636">
                  <c:v>40371.121122685188</c:v>
                </c:pt>
                <c:pt idx="4637">
                  <c:v>40371.162789351853</c:v>
                </c:pt>
                <c:pt idx="4638">
                  <c:v>40371.204456018517</c:v>
                </c:pt>
                <c:pt idx="4639">
                  <c:v>40371.246122685188</c:v>
                </c:pt>
                <c:pt idx="4640">
                  <c:v>40371.287789351853</c:v>
                </c:pt>
                <c:pt idx="4641">
                  <c:v>40371.329456018517</c:v>
                </c:pt>
                <c:pt idx="4642">
                  <c:v>40371.371122685188</c:v>
                </c:pt>
                <c:pt idx="4643">
                  <c:v>40371.412789351853</c:v>
                </c:pt>
                <c:pt idx="4644">
                  <c:v>40371.454456018517</c:v>
                </c:pt>
                <c:pt idx="4645">
                  <c:v>40371.496122685188</c:v>
                </c:pt>
                <c:pt idx="4646">
                  <c:v>40371.537789351853</c:v>
                </c:pt>
                <c:pt idx="4647">
                  <c:v>40371.579456018517</c:v>
                </c:pt>
                <c:pt idx="4648">
                  <c:v>40371.621122685188</c:v>
                </c:pt>
                <c:pt idx="4649">
                  <c:v>40371.662789351853</c:v>
                </c:pt>
                <c:pt idx="4650">
                  <c:v>40371.704456018517</c:v>
                </c:pt>
                <c:pt idx="4651">
                  <c:v>40371.746122685188</c:v>
                </c:pt>
                <c:pt idx="4652">
                  <c:v>40371.787789351853</c:v>
                </c:pt>
                <c:pt idx="4653">
                  <c:v>40371.829456018517</c:v>
                </c:pt>
                <c:pt idx="4654">
                  <c:v>40371.871122685188</c:v>
                </c:pt>
                <c:pt idx="4655">
                  <c:v>40371.912789351853</c:v>
                </c:pt>
                <c:pt idx="4656">
                  <c:v>40371.954456018517</c:v>
                </c:pt>
                <c:pt idx="4657">
                  <c:v>40371.996122685188</c:v>
                </c:pt>
                <c:pt idx="4658">
                  <c:v>40372.037789351853</c:v>
                </c:pt>
                <c:pt idx="4659">
                  <c:v>40372.079456018517</c:v>
                </c:pt>
                <c:pt idx="4660">
                  <c:v>40372.121122685188</c:v>
                </c:pt>
                <c:pt idx="4661">
                  <c:v>40372.162789351853</c:v>
                </c:pt>
                <c:pt idx="4662">
                  <c:v>40372.204456018517</c:v>
                </c:pt>
                <c:pt idx="4663">
                  <c:v>40372.246122685188</c:v>
                </c:pt>
                <c:pt idx="4664">
                  <c:v>40372.287789351853</c:v>
                </c:pt>
                <c:pt idx="4665">
                  <c:v>40372.329456018517</c:v>
                </c:pt>
                <c:pt idx="4666">
                  <c:v>40372.371122685188</c:v>
                </c:pt>
                <c:pt idx="4667">
                  <c:v>40372.412789351853</c:v>
                </c:pt>
                <c:pt idx="4668">
                  <c:v>40372.454456018517</c:v>
                </c:pt>
                <c:pt idx="4669">
                  <c:v>40372.496122685188</c:v>
                </c:pt>
                <c:pt idx="4670">
                  <c:v>40372.537789351853</c:v>
                </c:pt>
                <c:pt idx="4671">
                  <c:v>40372.579456018517</c:v>
                </c:pt>
                <c:pt idx="4672">
                  <c:v>40372.621122685188</c:v>
                </c:pt>
                <c:pt idx="4673">
                  <c:v>40372.662789351853</c:v>
                </c:pt>
                <c:pt idx="4674">
                  <c:v>40372.704456018517</c:v>
                </c:pt>
                <c:pt idx="4675">
                  <c:v>40372.746122685188</c:v>
                </c:pt>
                <c:pt idx="4676">
                  <c:v>40372.787789351853</c:v>
                </c:pt>
                <c:pt idx="4677">
                  <c:v>40372.829456018517</c:v>
                </c:pt>
                <c:pt idx="4678">
                  <c:v>40372.871122685188</c:v>
                </c:pt>
                <c:pt idx="4679">
                  <c:v>40372.912789351853</c:v>
                </c:pt>
                <c:pt idx="4680">
                  <c:v>40372.954456018517</c:v>
                </c:pt>
                <c:pt idx="4681">
                  <c:v>40372.996122685188</c:v>
                </c:pt>
                <c:pt idx="4682">
                  <c:v>40373.037789351853</c:v>
                </c:pt>
                <c:pt idx="4683">
                  <c:v>40373.079456018517</c:v>
                </c:pt>
                <c:pt idx="4684">
                  <c:v>40373.121122685188</c:v>
                </c:pt>
                <c:pt idx="4685">
                  <c:v>40373.162789351853</c:v>
                </c:pt>
                <c:pt idx="4686">
                  <c:v>40373.204456018517</c:v>
                </c:pt>
                <c:pt idx="4687">
                  <c:v>40373.246122685188</c:v>
                </c:pt>
                <c:pt idx="4688">
                  <c:v>40373.287789351853</c:v>
                </c:pt>
                <c:pt idx="4689">
                  <c:v>40373.329456018517</c:v>
                </c:pt>
                <c:pt idx="4690">
                  <c:v>40373.371122685188</c:v>
                </c:pt>
                <c:pt idx="4691" formatCode="m/d/yyyy">
                  <c:v>40373</c:v>
                </c:pt>
                <c:pt idx="4692">
                  <c:v>40373.379675925928</c:v>
                </c:pt>
                <c:pt idx="4693">
                  <c:v>40373.421342592592</c:v>
                </c:pt>
                <c:pt idx="4694">
                  <c:v>40373.463009259256</c:v>
                </c:pt>
                <c:pt idx="4695">
                  <c:v>40373.504675925928</c:v>
                </c:pt>
                <c:pt idx="4696">
                  <c:v>40373.546342592592</c:v>
                </c:pt>
                <c:pt idx="4697">
                  <c:v>40373.588009259256</c:v>
                </c:pt>
                <c:pt idx="4698">
                  <c:v>40373.629675925928</c:v>
                </c:pt>
                <c:pt idx="4699">
                  <c:v>40373.671342592592</c:v>
                </c:pt>
                <c:pt idx="4700">
                  <c:v>40373.713009259256</c:v>
                </c:pt>
                <c:pt idx="4701">
                  <c:v>40373.754675925928</c:v>
                </c:pt>
                <c:pt idx="4702">
                  <c:v>40373.796342592592</c:v>
                </c:pt>
                <c:pt idx="4703">
                  <c:v>40373.838009259256</c:v>
                </c:pt>
                <c:pt idx="4704">
                  <c:v>40373.879675925928</c:v>
                </c:pt>
                <c:pt idx="4705">
                  <c:v>40373.921342592592</c:v>
                </c:pt>
                <c:pt idx="4706">
                  <c:v>40373.963009259256</c:v>
                </c:pt>
                <c:pt idx="4707">
                  <c:v>40374.004675925928</c:v>
                </c:pt>
                <c:pt idx="4708">
                  <c:v>40374.046342592592</c:v>
                </c:pt>
                <c:pt idx="4709">
                  <c:v>40374.088009259256</c:v>
                </c:pt>
                <c:pt idx="4710">
                  <c:v>40374.129675925928</c:v>
                </c:pt>
                <c:pt idx="4711">
                  <c:v>40374.171342592592</c:v>
                </c:pt>
                <c:pt idx="4712">
                  <c:v>40374.213009259256</c:v>
                </c:pt>
                <c:pt idx="4713">
                  <c:v>40374.254675925928</c:v>
                </c:pt>
                <c:pt idx="4714">
                  <c:v>40374.296342592592</c:v>
                </c:pt>
                <c:pt idx="4715">
                  <c:v>40374.338009259256</c:v>
                </c:pt>
                <c:pt idx="4716">
                  <c:v>40374.379675925928</c:v>
                </c:pt>
                <c:pt idx="4717">
                  <c:v>40374.421342592592</c:v>
                </c:pt>
                <c:pt idx="4718">
                  <c:v>40374.463009259256</c:v>
                </c:pt>
                <c:pt idx="4719">
                  <c:v>40374.504675925928</c:v>
                </c:pt>
                <c:pt idx="4720">
                  <c:v>40374.546342592592</c:v>
                </c:pt>
                <c:pt idx="4721">
                  <c:v>40374.588009259256</c:v>
                </c:pt>
                <c:pt idx="4722">
                  <c:v>40374.629675925928</c:v>
                </c:pt>
                <c:pt idx="4723">
                  <c:v>40374.671342592592</c:v>
                </c:pt>
                <c:pt idx="4724">
                  <c:v>40374.713009259256</c:v>
                </c:pt>
                <c:pt idx="4725">
                  <c:v>40374.754675925928</c:v>
                </c:pt>
                <c:pt idx="4726">
                  <c:v>40374.796342592592</c:v>
                </c:pt>
                <c:pt idx="4727">
                  <c:v>40374.838009259256</c:v>
                </c:pt>
                <c:pt idx="4728">
                  <c:v>40374.879675925928</c:v>
                </c:pt>
                <c:pt idx="4729">
                  <c:v>40374.921342592592</c:v>
                </c:pt>
                <c:pt idx="4730">
                  <c:v>40374.963009259256</c:v>
                </c:pt>
                <c:pt idx="4731">
                  <c:v>40375.004675925928</c:v>
                </c:pt>
                <c:pt idx="4732">
                  <c:v>40375.046342592592</c:v>
                </c:pt>
                <c:pt idx="4733">
                  <c:v>40375.088009259256</c:v>
                </c:pt>
                <c:pt idx="4734">
                  <c:v>40375.129675925928</c:v>
                </c:pt>
                <c:pt idx="4735">
                  <c:v>40375.171342592592</c:v>
                </c:pt>
                <c:pt idx="4736">
                  <c:v>40375.213009259256</c:v>
                </c:pt>
                <c:pt idx="4737">
                  <c:v>40375.254675925928</c:v>
                </c:pt>
                <c:pt idx="4738">
                  <c:v>40375.296342592592</c:v>
                </c:pt>
                <c:pt idx="4739">
                  <c:v>40375.338009259256</c:v>
                </c:pt>
                <c:pt idx="4740">
                  <c:v>40375.379675925928</c:v>
                </c:pt>
                <c:pt idx="4741">
                  <c:v>40375.421342592592</c:v>
                </c:pt>
                <c:pt idx="4742">
                  <c:v>40375.463009259256</c:v>
                </c:pt>
                <c:pt idx="4743">
                  <c:v>40375.504675925928</c:v>
                </c:pt>
                <c:pt idx="4744">
                  <c:v>40375.546342592592</c:v>
                </c:pt>
                <c:pt idx="4745">
                  <c:v>40375.588009259256</c:v>
                </c:pt>
                <c:pt idx="4746">
                  <c:v>40375.629675925928</c:v>
                </c:pt>
                <c:pt idx="4747">
                  <c:v>40375.671342592592</c:v>
                </c:pt>
                <c:pt idx="4748">
                  <c:v>40375.713009259256</c:v>
                </c:pt>
                <c:pt idx="4749">
                  <c:v>40375.754675925928</c:v>
                </c:pt>
                <c:pt idx="4750">
                  <c:v>40375.796342592592</c:v>
                </c:pt>
                <c:pt idx="4751">
                  <c:v>40375.838009259256</c:v>
                </c:pt>
                <c:pt idx="4752">
                  <c:v>40375.879675925928</c:v>
                </c:pt>
                <c:pt idx="4753">
                  <c:v>40375.921342592592</c:v>
                </c:pt>
                <c:pt idx="4754">
                  <c:v>40375.963009259256</c:v>
                </c:pt>
                <c:pt idx="4755">
                  <c:v>40376.004675925928</c:v>
                </c:pt>
                <c:pt idx="4756">
                  <c:v>40376.046342592592</c:v>
                </c:pt>
                <c:pt idx="4757">
                  <c:v>40376.088009259256</c:v>
                </c:pt>
                <c:pt idx="4758">
                  <c:v>40376.129675925928</c:v>
                </c:pt>
                <c:pt idx="4759">
                  <c:v>40376.171342592592</c:v>
                </c:pt>
                <c:pt idx="4760">
                  <c:v>40376.213009259256</c:v>
                </c:pt>
                <c:pt idx="4761">
                  <c:v>40376.254675925928</c:v>
                </c:pt>
                <c:pt idx="4762">
                  <c:v>40376.296342592592</c:v>
                </c:pt>
                <c:pt idx="4763">
                  <c:v>40376.338009259256</c:v>
                </c:pt>
                <c:pt idx="4764">
                  <c:v>40376.379675925928</c:v>
                </c:pt>
                <c:pt idx="4765">
                  <c:v>40376.421342592592</c:v>
                </c:pt>
                <c:pt idx="4766">
                  <c:v>40376.463009259256</c:v>
                </c:pt>
                <c:pt idx="4767">
                  <c:v>40376.504675925928</c:v>
                </c:pt>
                <c:pt idx="4768">
                  <c:v>40376.546342592592</c:v>
                </c:pt>
                <c:pt idx="4769">
                  <c:v>40376.588009259256</c:v>
                </c:pt>
                <c:pt idx="4770">
                  <c:v>40376.629675925928</c:v>
                </c:pt>
                <c:pt idx="4771">
                  <c:v>40376.671342592592</c:v>
                </c:pt>
                <c:pt idx="4772">
                  <c:v>40376.713009259256</c:v>
                </c:pt>
                <c:pt idx="4773">
                  <c:v>40376.754675925928</c:v>
                </c:pt>
                <c:pt idx="4774">
                  <c:v>40376.796342592592</c:v>
                </c:pt>
                <c:pt idx="4775">
                  <c:v>40376.838009259256</c:v>
                </c:pt>
                <c:pt idx="4776">
                  <c:v>40376.879675925928</c:v>
                </c:pt>
                <c:pt idx="4777">
                  <c:v>40376.921342592592</c:v>
                </c:pt>
                <c:pt idx="4778">
                  <c:v>40376.963009259256</c:v>
                </c:pt>
                <c:pt idx="4779">
                  <c:v>40377.004675925928</c:v>
                </c:pt>
                <c:pt idx="4780">
                  <c:v>40377.046342592592</c:v>
                </c:pt>
                <c:pt idx="4781">
                  <c:v>40377.088009259256</c:v>
                </c:pt>
                <c:pt idx="4782">
                  <c:v>40377.129675925928</c:v>
                </c:pt>
                <c:pt idx="4783">
                  <c:v>40377.171342592592</c:v>
                </c:pt>
                <c:pt idx="4784">
                  <c:v>40377.213009259256</c:v>
                </c:pt>
                <c:pt idx="4785">
                  <c:v>40377.254675925928</c:v>
                </c:pt>
                <c:pt idx="4786">
                  <c:v>40377.296342592592</c:v>
                </c:pt>
                <c:pt idx="4787">
                  <c:v>40377.338009259256</c:v>
                </c:pt>
                <c:pt idx="4788">
                  <c:v>40377.379675925928</c:v>
                </c:pt>
                <c:pt idx="4789">
                  <c:v>40377.421342592592</c:v>
                </c:pt>
                <c:pt idx="4790">
                  <c:v>40377.463009259256</c:v>
                </c:pt>
                <c:pt idx="4791">
                  <c:v>40377.504675925928</c:v>
                </c:pt>
                <c:pt idx="4792">
                  <c:v>40377.546342592592</c:v>
                </c:pt>
                <c:pt idx="4793">
                  <c:v>40377.588009259256</c:v>
                </c:pt>
                <c:pt idx="4794">
                  <c:v>40377.629675925928</c:v>
                </c:pt>
                <c:pt idx="4795">
                  <c:v>40377.671342592592</c:v>
                </c:pt>
                <c:pt idx="4796">
                  <c:v>40377.713009259256</c:v>
                </c:pt>
                <c:pt idx="4797">
                  <c:v>40377.754675925928</c:v>
                </c:pt>
                <c:pt idx="4798">
                  <c:v>40377.796342592592</c:v>
                </c:pt>
                <c:pt idx="4799">
                  <c:v>40377.838009259256</c:v>
                </c:pt>
                <c:pt idx="4800">
                  <c:v>40377.879675925928</c:v>
                </c:pt>
                <c:pt idx="4801">
                  <c:v>40377.921342592592</c:v>
                </c:pt>
                <c:pt idx="4802">
                  <c:v>40377.963009259256</c:v>
                </c:pt>
                <c:pt idx="4803">
                  <c:v>40378.004675925928</c:v>
                </c:pt>
                <c:pt idx="4804">
                  <c:v>40378.046342592592</c:v>
                </c:pt>
                <c:pt idx="4805">
                  <c:v>40378.088009259256</c:v>
                </c:pt>
                <c:pt idx="4806">
                  <c:v>40378.129675925928</c:v>
                </c:pt>
                <c:pt idx="4807">
                  <c:v>40378.171342592592</c:v>
                </c:pt>
                <c:pt idx="4808">
                  <c:v>40378.213009259256</c:v>
                </c:pt>
                <c:pt idx="4809">
                  <c:v>40378.254675925928</c:v>
                </c:pt>
                <c:pt idx="4810">
                  <c:v>40378.296342592592</c:v>
                </c:pt>
                <c:pt idx="4811">
                  <c:v>40378.338009259256</c:v>
                </c:pt>
                <c:pt idx="4812">
                  <c:v>40378.379675925928</c:v>
                </c:pt>
                <c:pt idx="4813">
                  <c:v>40378.421342592592</c:v>
                </c:pt>
                <c:pt idx="4814">
                  <c:v>40378.463009259256</c:v>
                </c:pt>
                <c:pt idx="4815">
                  <c:v>40378.504675925928</c:v>
                </c:pt>
                <c:pt idx="4816">
                  <c:v>40378.546342592592</c:v>
                </c:pt>
                <c:pt idx="4817">
                  <c:v>40378.588009259256</c:v>
                </c:pt>
                <c:pt idx="4818">
                  <c:v>40378.629675925928</c:v>
                </c:pt>
                <c:pt idx="4819">
                  <c:v>40378.671342592592</c:v>
                </c:pt>
                <c:pt idx="4820">
                  <c:v>40378.713009259256</c:v>
                </c:pt>
                <c:pt idx="4821">
                  <c:v>40378.754675925928</c:v>
                </c:pt>
                <c:pt idx="4822">
                  <c:v>40378.796342592592</c:v>
                </c:pt>
                <c:pt idx="4823">
                  <c:v>40378.838009259256</c:v>
                </c:pt>
                <c:pt idx="4824">
                  <c:v>40378.879675925928</c:v>
                </c:pt>
                <c:pt idx="4825">
                  <c:v>40378.921342592592</c:v>
                </c:pt>
                <c:pt idx="4826">
                  <c:v>40378.963009259256</c:v>
                </c:pt>
                <c:pt idx="4827">
                  <c:v>40379.004675925928</c:v>
                </c:pt>
                <c:pt idx="4828">
                  <c:v>40379.046342592592</c:v>
                </c:pt>
                <c:pt idx="4829">
                  <c:v>40379.088009259256</c:v>
                </c:pt>
                <c:pt idx="4830">
                  <c:v>40379.129675925928</c:v>
                </c:pt>
                <c:pt idx="4831">
                  <c:v>40379.171342592592</c:v>
                </c:pt>
                <c:pt idx="4832">
                  <c:v>40379.213009259256</c:v>
                </c:pt>
                <c:pt idx="4833">
                  <c:v>40379.254675925928</c:v>
                </c:pt>
                <c:pt idx="4834">
                  <c:v>40379.296342592592</c:v>
                </c:pt>
                <c:pt idx="4835">
                  <c:v>40379.338009259256</c:v>
                </c:pt>
                <c:pt idx="4836">
                  <c:v>40379.379675925928</c:v>
                </c:pt>
                <c:pt idx="4837">
                  <c:v>40379.421342592592</c:v>
                </c:pt>
                <c:pt idx="4838">
                  <c:v>40379.463009259256</c:v>
                </c:pt>
                <c:pt idx="4839">
                  <c:v>40379.504675925928</c:v>
                </c:pt>
                <c:pt idx="4840">
                  <c:v>40379.546342592592</c:v>
                </c:pt>
                <c:pt idx="4841">
                  <c:v>40379.588009259256</c:v>
                </c:pt>
                <c:pt idx="4842">
                  <c:v>40379.629675925928</c:v>
                </c:pt>
                <c:pt idx="4843">
                  <c:v>40379.671342592592</c:v>
                </c:pt>
                <c:pt idx="4844">
                  <c:v>40379.713009259256</c:v>
                </c:pt>
                <c:pt idx="4845">
                  <c:v>40379.754675925928</c:v>
                </c:pt>
                <c:pt idx="4846">
                  <c:v>40379.796342592592</c:v>
                </c:pt>
                <c:pt idx="4847">
                  <c:v>40379.838009259256</c:v>
                </c:pt>
                <c:pt idx="4848">
                  <c:v>40379.879675925928</c:v>
                </c:pt>
                <c:pt idx="4849">
                  <c:v>40379.921342592592</c:v>
                </c:pt>
                <c:pt idx="4850">
                  <c:v>40379.963009259256</c:v>
                </c:pt>
                <c:pt idx="4851">
                  <c:v>40380.004675925928</c:v>
                </c:pt>
                <c:pt idx="4852">
                  <c:v>40380.046342592592</c:v>
                </c:pt>
                <c:pt idx="4853">
                  <c:v>40380.088009259256</c:v>
                </c:pt>
                <c:pt idx="4854">
                  <c:v>40380.129675925928</c:v>
                </c:pt>
                <c:pt idx="4855">
                  <c:v>40380.171342592592</c:v>
                </c:pt>
                <c:pt idx="4856">
                  <c:v>40380.213009259256</c:v>
                </c:pt>
                <c:pt idx="4857">
                  <c:v>40380.254675925928</c:v>
                </c:pt>
                <c:pt idx="4858">
                  <c:v>40380.296342592592</c:v>
                </c:pt>
                <c:pt idx="4859">
                  <c:v>40380.338009259256</c:v>
                </c:pt>
                <c:pt idx="4860">
                  <c:v>40380.379675925928</c:v>
                </c:pt>
                <c:pt idx="4861" formatCode="m/d/yyyy">
                  <c:v>40380</c:v>
                </c:pt>
                <c:pt idx="4862">
                  <c:v>40380.394375000003</c:v>
                </c:pt>
                <c:pt idx="4863">
                  <c:v>40380.436041666668</c:v>
                </c:pt>
                <c:pt idx="4864">
                  <c:v>40380.477708333332</c:v>
                </c:pt>
                <c:pt idx="4865">
                  <c:v>40380.519375000003</c:v>
                </c:pt>
                <c:pt idx="4866">
                  <c:v>40380.561041666668</c:v>
                </c:pt>
                <c:pt idx="4867">
                  <c:v>40380.602708333332</c:v>
                </c:pt>
                <c:pt idx="4868">
                  <c:v>40380.644375000003</c:v>
                </c:pt>
                <c:pt idx="4869">
                  <c:v>40380.686041666668</c:v>
                </c:pt>
                <c:pt idx="4870">
                  <c:v>40380.727708333332</c:v>
                </c:pt>
                <c:pt idx="4871">
                  <c:v>40380.769375000003</c:v>
                </c:pt>
                <c:pt idx="4872">
                  <c:v>40380.811041666668</c:v>
                </c:pt>
                <c:pt idx="4873">
                  <c:v>40380.852708333332</c:v>
                </c:pt>
                <c:pt idx="4874">
                  <c:v>40380.894375000003</c:v>
                </c:pt>
                <c:pt idx="4875">
                  <c:v>40380.936041666668</c:v>
                </c:pt>
                <c:pt idx="4876">
                  <c:v>40380.977708333332</c:v>
                </c:pt>
                <c:pt idx="4877">
                  <c:v>40381.019375000003</c:v>
                </c:pt>
                <c:pt idx="4878">
                  <c:v>40381.061041666668</c:v>
                </c:pt>
                <c:pt idx="4879">
                  <c:v>40381.102708333332</c:v>
                </c:pt>
                <c:pt idx="4880">
                  <c:v>40381.144375000003</c:v>
                </c:pt>
                <c:pt idx="4881">
                  <c:v>40381.186041666668</c:v>
                </c:pt>
                <c:pt idx="4882">
                  <c:v>40381.227708333332</c:v>
                </c:pt>
                <c:pt idx="4883">
                  <c:v>40381.269375000003</c:v>
                </c:pt>
                <c:pt idx="4884">
                  <c:v>40381.311041666668</c:v>
                </c:pt>
                <c:pt idx="4885">
                  <c:v>40381.352708333332</c:v>
                </c:pt>
                <c:pt idx="4886">
                  <c:v>40381.394375000003</c:v>
                </c:pt>
                <c:pt idx="4887">
                  <c:v>40381.436041666668</c:v>
                </c:pt>
                <c:pt idx="4888">
                  <c:v>40381.477708333332</c:v>
                </c:pt>
                <c:pt idx="4889">
                  <c:v>40381.519375000003</c:v>
                </c:pt>
                <c:pt idx="4890">
                  <c:v>40381.561041666668</c:v>
                </c:pt>
                <c:pt idx="4891">
                  <c:v>40381.602708333332</c:v>
                </c:pt>
                <c:pt idx="4892">
                  <c:v>40381.644375000003</c:v>
                </c:pt>
                <c:pt idx="4893">
                  <c:v>40381.686041666668</c:v>
                </c:pt>
                <c:pt idx="4894">
                  <c:v>40381.727708333332</c:v>
                </c:pt>
                <c:pt idx="4895">
                  <c:v>40381.769375000003</c:v>
                </c:pt>
                <c:pt idx="4896">
                  <c:v>40381.811041666668</c:v>
                </c:pt>
                <c:pt idx="4897">
                  <c:v>40381.852708333332</c:v>
                </c:pt>
                <c:pt idx="4898">
                  <c:v>40381.894375000003</c:v>
                </c:pt>
                <c:pt idx="4899">
                  <c:v>40381.936041666668</c:v>
                </c:pt>
                <c:pt idx="4900">
                  <c:v>40381.977708333332</c:v>
                </c:pt>
                <c:pt idx="4901">
                  <c:v>40382.019375000003</c:v>
                </c:pt>
                <c:pt idx="4902">
                  <c:v>40382.061041666668</c:v>
                </c:pt>
                <c:pt idx="4903">
                  <c:v>40382.102708333332</c:v>
                </c:pt>
                <c:pt idx="4904">
                  <c:v>40382.144375000003</c:v>
                </c:pt>
                <c:pt idx="4905">
                  <c:v>40382.186041666668</c:v>
                </c:pt>
                <c:pt idx="4906">
                  <c:v>40382.227708333332</c:v>
                </c:pt>
                <c:pt idx="4907">
                  <c:v>40382.269375000003</c:v>
                </c:pt>
                <c:pt idx="4908">
                  <c:v>40382.311041666668</c:v>
                </c:pt>
                <c:pt idx="4909">
                  <c:v>40382.352708333332</c:v>
                </c:pt>
                <c:pt idx="4910">
                  <c:v>40382.394375000003</c:v>
                </c:pt>
                <c:pt idx="4911">
                  <c:v>40382.436041666668</c:v>
                </c:pt>
                <c:pt idx="4912">
                  <c:v>40382.477708333332</c:v>
                </c:pt>
                <c:pt idx="4913">
                  <c:v>40382.519375000003</c:v>
                </c:pt>
                <c:pt idx="4914">
                  <c:v>40382.561041666668</c:v>
                </c:pt>
                <c:pt idx="4915">
                  <c:v>40382.602708333332</c:v>
                </c:pt>
                <c:pt idx="4916">
                  <c:v>40382.644375000003</c:v>
                </c:pt>
                <c:pt idx="4917">
                  <c:v>40382.686041666668</c:v>
                </c:pt>
                <c:pt idx="4918">
                  <c:v>40382.727708333332</c:v>
                </c:pt>
                <c:pt idx="4919">
                  <c:v>40382.769375000003</c:v>
                </c:pt>
                <c:pt idx="4920">
                  <c:v>40382.811041666668</c:v>
                </c:pt>
                <c:pt idx="4921">
                  <c:v>40382.852708333332</c:v>
                </c:pt>
                <c:pt idx="4922">
                  <c:v>40382.894375000003</c:v>
                </c:pt>
                <c:pt idx="4923">
                  <c:v>40382.936041666668</c:v>
                </c:pt>
                <c:pt idx="4924">
                  <c:v>40382.977708333332</c:v>
                </c:pt>
                <c:pt idx="4925">
                  <c:v>40383.019375000003</c:v>
                </c:pt>
                <c:pt idx="4926">
                  <c:v>40383.061041666668</c:v>
                </c:pt>
                <c:pt idx="4927">
                  <c:v>40383.102708333332</c:v>
                </c:pt>
                <c:pt idx="4928">
                  <c:v>40383.144375000003</c:v>
                </c:pt>
                <c:pt idx="4929">
                  <c:v>40383.186041666668</c:v>
                </c:pt>
                <c:pt idx="4930">
                  <c:v>40383.227708333332</c:v>
                </c:pt>
                <c:pt idx="4931">
                  <c:v>40383.269375000003</c:v>
                </c:pt>
                <c:pt idx="4932">
                  <c:v>40383.311041666668</c:v>
                </c:pt>
                <c:pt idx="4933">
                  <c:v>40383.352708333332</c:v>
                </c:pt>
                <c:pt idx="4934">
                  <c:v>40383.394375000003</c:v>
                </c:pt>
                <c:pt idx="4935">
                  <c:v>40383.436041666668</c:v>
                </c:pt>
                <c:pt idx="4936">
                  <c:v>40383.477708333332</c:v>
                </c:pt>
                <c:pt idx="4937">
                  <c:v>40383.519375000003</c:v>
                </c:pt>
                <c:pt idx="4938">
                  <c:v>40383.561041666668</c:v>
                </c:pt>
                <c:pt idx="4939">
                  <c:v>40383.602708333332</c:v>
                </c:pt>
                <c:pt idx="4940">
                  <c:v>40383.644375000003</c:v>
                </c:pt>
                <c:pt idx="4941">
                  <c:v>40383.686041666668</c:v>
                </c:pt>
                <c:pt idx="4942">
                  <c:v>40383.727708333332</c:v>
                </c:pt>
                <c:pt idx="4943">
                  <c:v>40383.769375000003</c:v>
                </c:pt>
                <c:pt idx="4944">
                  <c:v>40383.811041666668</c:v>
                </c:pt>
                <c:pt idx="4945">
                  <c:v>40383.852708333332</c:v>
                </c:pt>
                <c:pt idx="4946">
                  <c:v>40383.894375000003</c:v>
                </c:pt>
                <c:pt idx="4947">
                  <c:v>40383.936041666668</c:v>
                </c:pt>
                <c:pt idx="4948">
                  <c:v>40383.977708333332</c:v>
                </c:pt>
                <c:pt idx="4949">
                  <c:v>40384.019375000003</c:v>
                </c:pt>
                <c:pt idx="4950">
                  <c:v>40384.061041666668</c:v>
                </c:pt>
                <c:pt idx="4951">
                  <c:v>40384.102708333332</c:v>
                </c:pt>
                <c:pt idx="4952">
                  <c:v>40384.144375000003</c:v>
                </c:pt>
                <c:pt idx="4953">
                  <c:v>40384.186041666668</c:v>
                </c:pt>
                <c:pt idx="4954">
                  <c:v>40384.227708333332</c:v>
                </c:pt>
                <c:pt idx="4955">
                  <c:v>40384.269375000003</c:v>
                </c:pt>
                <c:pt idx="4956">
                  <c:v>40384.311041666668</c:v>
                </c:pt>
                <c:pt idx="4957">
                  <c:v>40384.352708333332</c:v>
                </c:pt>
                <c:pt idx="4958">
                  <c:v>40384.394375000003</c:v>
                </c:pt>
                <c:pt idx="4959">
                  <c:v>40384.436041666668</c:v>
                </c:pt>
                <c:pt idx="4960">
                  <c:v>40384.477708333332</c:v>
                </c:pt>
                <c:pt idx="4961">
                  <c:v>40384.519375000003</c:v>
                </c:pt>
                <c:pt idx="4962">
                  <c:v>40384.561041666668</c:v>
                </c:pt>
                <c:pt idx="4963">
                  <c:v>40384.602708333332</c:v>
                </c:pt>
                <c:pt idx="4964">
                  <c:v>40384.644375000003</c:v>
                </c:pt>
                <c:pt idx="4965">
                  <c:v>40384.686041666668</c:v>
                </c:pt>
                <c:pt idx="4966">
                  <c:v>40384.727708333332</c:v>
                </c:pt>
                <c:pt idx="4967">
                  <c:v>40384.769375000003</c:v>
                </c:pt>
                <c:pt idx="4968">
                  <c:v>40384.811041666668</c:v>
                </c:pt>
                <c:pt idx="4969">
                  <c:v>40384.852708333332</c:v>
                </c:pt>
                <c:pt idx="4970">
                  <c:v>40384.894375000003</c:v>
                </c:pt>
                <c:pt idx="4971">
                  <c:v>40384.936041666668</c:v>
                </c:pt>
                <c:pt idx="4972">
                  <c:v>40384.977708333332</c:v>
                </c:pt>
                <c:pt idx="4973">
                  <c:v>40385.019375000003</c:v>
                </c:pt>
                <c:pt idx="4974">
                  <c:v>40385.061041666668</c:v>
                </c:pt>
                <c:pt idx="4975">
                  <c:v>40385.102708333332</c:v>
                </c:pt>
                <c:pt idx="4976">
                  <c:v>40385.144375000003</c:v>
                </c:pt>
                <c:pt idx="4977">
                  <c:v>40385.186041666668</c:v>
                </c:pt>
                <c:pt idx="4978">
                  <c:v>40385.227708333332</c:v>
                </c:pt>
                <c:pt idx="4979">
                  <c:v>40385.269375000003</c:v>
                </c:pt>
                <c:pt idx="4980">
                  <c:v>40385.311041666668</c:v>
                </c:pt>
                <c:pt idx="4981">
                  <c:v>40385.352708333332</c:v>
                </c:pt>
                <c:pt idx="4982">
                  <c:v>40385.394375000003</c:v>
                </c:pt>
                <c:pt idx="4983">
                  <c:v>40385.436041666668</c:v>
                </c:pt>
                <c:pt idx="4984">
                  <c:v>40385.477708333332</c:v>
                </c:pt>
                <c:pt idx="4985">
                  <c:v>40385.519375000003</c:v>
                </c:pt>
                <c:pt idx="4986">
                  <c:v>40385.561041666668</c:v>
                </c:pt>
                <c:pt idx="4987">
                  <c:v>40385.602708333332</c:v>
                </c:pt>
                <c:pt idx="4988">
                  <c:v>40385.644375000003</c:v>
                </c:pt>
                <c:pt idx="4989">
                  <c:v>40385.686041666668</c:v>
                </c:pt>
                <c:pt idx="4990">
                  <c:v>40385.727708333332</c:v>
                </c:pt>
                <c:pt idx="4991">
                  <c:v>40385.769375000003</c:v>
                </c:pt>
                <c:pt idx="4992">
                  <c:v>40385.811041666668</c:v>
                </c:pt>
                <c:pt idx="4993">
                  <c:v>40385.852708333332</c:v>
                </c:pt>
                <c:pt idx="4994">
                  <c:v>40385.894375000003</c:v>
                </c:pt>
                <c:pt idx="4995">
                  <c:v>40385.936041666668</c:v>
                </c:pt>
                <c:pt idx="4996">
                  <c:v>40385.977708333332</c:v>
                </c:pt>
                <c:pt idx="4997">
                  <c:v>40386.019375000003</c:v>
                </c:pt>
                <c:pt idx="4998">
                  <c:v>40386.061041666668</c:v>
                </c:pt>
                <c:pt idx="4999">
                  <c:v>40386.102708333332</c:v>
                </c:pt>
                <c:pt idx="5000">
                  <c:v>40386.144375000003</c:v>
                </c:pt>
                <c:pt idx="5001">
                  <c:v>40386.186041666668</c:v>
                </c:pt>
                <c:pt idx="5002">
                  <c:v>40386.227708333332</c:v>
                </c:pt>
                <c:pt idx="5003">
                  <c:v>40386.269375000003</c:v>
                </c:pt>
                <c:pt idx="5004">
                  <c:v>40386.311041666668</c:v>
                </c:pt>
                <c:pt idx="5005">
                  <c:v>40386.352708333332</c:v>
                </c:pt>
                <c:pt idx="5006">
                  <c:v>40386.394375000003</c:v>
                </c:pt>
                <c:pt idx="5007">
                  <c:v>40386.436041666668</c:v>
                </c:pt>
                <c:pt idx="5008">
                  <c:v>40386.477708333332</c:v>
                </c:pt>
                <c:pt idx="5009">
                  <c:v>40386.519375000003</c:v>
                </c:pt>
                <c:pt idx="5010">
                  <c:v>40386.561041666668</c:v>
                </c:pt>
                <c:pt idx="5011">
                  <c:v>40386.602708333332</c:v>
                </c:pt>
                <c:pt idx="5012">
                  <c:v>40386.644375000003</c:v>
                </c:pt>
                <c:pt idx="5013">
                  <c:v>40386.686041666668</c:v>
                </c:pt>
                <c:pt idx="5014">
                  <c:v>40386.727708333332</c:v>
                </c:pt>
                <c:pt idx="5015">
                  <c:v>40386.769375000003</c:v>
                </c:pt>
                <c:pt idx="5016">
                  <c:v>40386.811041666668</c:v>
                </c:pt>
                <c:pt idx="5017">
                  <c:v>40386.852708333332</c:v>
                </c:pt>
                <c:pt idx="5018">
                  <c:v>40386.894375000003</c:v>
                </c:pt>
                <c:pt idx="5019">
                  <c:v>40386.936041666668</c:v>
                </c:pt>
                <c:pt idx="5020">
                  <c:v>40386.977708333332</c:v>
                </c:pt>
                <c:pt idx="5021">
                  <c:v>40387.019375000003</c:v>
                </c:pt>
                <c:pt idx="5022">
                  <c:v>40387.061041666668</c:v>
                </c:pt>
                <c:pt idx="5023">
                  <c:v>40387.102708333332</c:v>
                </c:pt>
                <c:pt idx="5024">
                  <c:v>40387.144375000003</c:v>
                </c:pt>
                <c:pt idx="5025">
                  <c:v>40387.186041666668</c:v>
                </c:pt>
                <c:pt idx="5026">
                  <c:v>40387.227708333332</c:v>
                </c:pt>
                <c:pt idx="5027">
                  <c:v>40387.269375000003</c:v>
                </c:pt>
                <c:pt idx="5028">
                  <c:v>40387.311041666668</c:v>
                </c:pt>
                <c:pt idx="5029">
                  <c:v>40387.352708333332</c:v>
                </c:pt>
                <c:pt idx="5030">
                  <c:v>40387.394375000003</c:v>
                </c:pt>
                <c:pt idx="5031">
                  <c:v>40387.436041666668</c:v>
                </c:pt>
                <c:pt idx="5032">
                  <c:v>40387.477708333332</c:v>
                </c:pt>
                <c:pt idx="5033" formatCode="m/d/yyyy">
                  <c:v>40387</c:v>
                </c:pt>
                <c:pt idx="5034">
                  <c:v>40387.488969907405</c:v>
                </c:pt>
                <c:pt idx="5035">
                  <c:v>40387.530636574076</c:v>
                </c:pt>
                <c:pt idx="5036">
                  <c:v>40387.57230324074</c:v>
                </c:pt>
                <c:pt idx="5037">
                  <c:v>40387.613969907405</c:v>
                </c:pt>
                <c:pt idx="5038">
                  <c:v>40387.655636574076</c:v>
                </c:pt>
                <c:pt idx="5039">
                  <c:v>40387.69730324074</c:v>
                </c:pt>
                <c:pt idx="5040">
                  <c:v>40387.738969907405</c:v>
                </c:pt>
                <c:pt idx="5041">
                  <c:v>40387.780636574076</c:v>
                </c:pt>
                <c:pt idx="5042">
                  <c:v>40387.82230324074</c:v>
                </c:pt>
                <c:pt idx="5043">
                  <c:v>40387.863969907405</c:v>
                </c:pt>
                <c:pt idx="5044">
                  <c:v>40387.905636574076</c:v>
                </c:pt>
                <c:pt idx="5045">
                  <c:v>40387.94730324074</c:v>
                </c:pt>
                <c:pt idx="5046">
                  <c:v>40387.988969907405</c:v>
                </c:pt>
                <c:pt idx="5047">
                  <c:v>40388.030636574076</c:v>
                </c:pt>
                <c:pt idx="5048">
                  <c:v>40388.07230324074</c:v>
                </c:pt>
                <c:pt idx="5049">
                  <c:v>40388.113969907405</c:v>
                </c:pt>
                <c:pt idx="5050">
                  <c:v>40388.155636574076</c:v>
                </c:pt>
                <c:pt idx="5051">
                  <c:v>40388.19730324074</c:v>
                </c:pt>
                <c:pt idx="5052">
                  <c:v>40388.238969907405</c:v>
                </c:pt>
                <c:pt idx="5053">
                  <c:v>40388.280636574076</c:v>
                </c:pt>
                <c:pt idx="5054">
                  <c:v>40388.32230324074</c:v>
                </c:pt>
                <c:pt idx="5055">
                  <c:v>40388.363969907405</c:v>
                </c:pt>
                <c:pt idx="5056">
                  <c:v>40388.405636574076</c:v>
                </c:pt>
                <c:pt idx="5057">
                  <c:v>40388.44730324074</c:v>
                </c:pt>
                <c:pt idx="5058">
                  <c:v>40388.488969907405</c:v>
                </c:pt>
                <c:pt idx="5059">
                  <c:v>40388.530636574076</c:v>
                </c:pt>
                <c:pt idx="5060">
                  <c:v>40388.57230324074</c:v>
                </c:pt>
                <c:pt idx="5061">
                  <c:v>40388.613969907405</c:v>
                </c:pt>
                <c:pt idx="5062">
                  <c:v>40388.655636574076</c:v>
                </c:pt>
                <c:pt idx="5063">
                  <c:v>40388.69730324074</c:v>
                </c:pt>
                <c:pt idx="5064">
                  <c:v>40388.738969907405</c:v>
                </c:pt>
                <c:pt idx="5065">
                  <c:v>40388.780636574076</c:v>
                </c:pt>
                <c:pt idx="5066">
                  <c:v>40388.82230324074</c:v>
                </c:pt>
                <c:pt idx="5067">
                  <c:v>40388.863969907405</c:v>
                </c:pt>
                <c:pt idx="5068">
                  <c:v>40388.905636574076</c:v>
                </c:pt>
                <c:pt idx="5069">
                  <c:v>40388.94730324074</c:v>
                </c:pt>
                <c:pt idx="5070">
                  <c:v>40388.988969907405</c:v>
                </c:pt>
                <c:pt idx="5071">
                  <c:v>40389.030636574076</c:v>
                </c:pt>
                <c:pt idx="5072">
                  <c:v>40389.07230324074</c:v>
                </c:pt>
                <c:pt idx="5073">
                  <c:v>40389.113969907405</c:v>
                </c:pt>
                <c:pt idx="5074">
                  <c:v>40389.155636574076</c:v>
                </c:pt>
                <c:pt idx="5075">
                  <c:v>40389.19730324074</c:v>
                </c:pt>
                <c:pt idx="5076">
                  <c:v>40389.238969907405</c:v>
                </c:pt>
                <c:pt idx="5077">
                  <c:v>40389.280636574076</c:v>
                </c:pt>
                <c:pt idx="5078">
                  <c:v>40389.32230324074</c:v>
                </c:pt>
                <c:pt idx="5079">
                  <c:v>40389.363969907405</c:v>
                </c:pt>
                <c:pt idx="5080">
                  <c:v>40389.405636574076</c:v>
                </c:pt>
                <c:pt idx="5081">
                  <c:v>40389.44730324074</c:v>
                </c:pt>
                <c:pt idx="5082">
                  <c:v>40389.488969907405</c:v>
                </c:pt>
                <c:pt idx="5083">
                  <c:v>40389.530636574076</c:v>
                </c:pt>
                <c:pt idx="5084">
                  <c:v>40389.57230324074</c:v>
                </c:pt>
                <c:pt idx="5085">
                  <c:v>40389.613969907405</c:v>
                </c:pt>
                <c:pt idx="5086">
                  <c:v>40389.655636574076</c:v>
                </c:pt>
                <c:pt idx="5087">
                  <c:v>40389.69730324074</c:v>
                </c:pt>
                <c:pt idx="5088">
                  <c:v>40389.738969907405</c:v>
                </c:pt>
                <c:pt idx="5089">
                  <c:v>40389.780636574076</c:v>
                </c:pt>
                <c:pt idx="5090">
                  <c:v>40389.82230324074</c:v>
                </c:pt>
                <c:pt idx="5091">
                  <c:v>40389.863969907405</c:v>
                </c:pt>
                <c:pt idx="5092">
                  <c:v>40389.905636574076</c:v>
                </c:pt>
                <c:pt idx="5093">
                  <c:v>40389.94730324074</c:v>
                </c:pt>
                <c:pt idx="5094">
                  <c:v>40389.988969907405</c:v>
                </c:pt>
                <c:pt idx="5095">
                  <c:v>40390.030636574076</c:v>
                </c:pt>
                <c:pt idx="5096">
                  <c:v>40390.07230324074</c:v>
                </c:pt>
                <c:pt idx="5097">
                  <c:v>40390.113969907405</c:v>
                </c:pt>
                <c:pt idx="5098">
                  <c:v>40390.155636574076</c:v>
                </c:pt>
                <c:pt idx="5099">
                  <c:v>40390.19730324074</c:v>
                </c:pt>
                <c:pt idx="5100">
                  <c:v>40390.238969907405</c:v>
                </c:pt>
                <c:pt idx="5101">
                  <c:v>40390.280636574076</c:v>
                </c:pt>
                <c:pt idx="5102">
                  <c:v>40390.32230324074</c:v>
                </c:pt>
                <c:pt idx="5103">
                  <c:v>40390.363969907405</c:v>
                </c:pt>
                <c:pt idx="5104">
                  <c:v>40390.405636574076</c:v>
                </c:pt>
                <c:pt idx="5105">
                  <c:v>40390.44730324074</c:v>
                </c:pt>
                <c:pt idx="5106">
                  <c:v>40390.488969907405</c:v>
                </c:pt>
                <c:pt idx="5107">
                  <c:v>40390.530636574076</c:v>
                </c:pt>
                <c:pt idx="5108">
                  <c:v>40390.57230324074</c:v>
                </c:pt>
                <c:pt idx="5109">
                  <c:v>40390.613969907405</c:v>
                </c:pt>
                <c:pt idx="5110">
                  <c:v>40390.655636574076</c:v>
                </c:pt>
                <c:pt idx="5111">
                  <c:v>40390.69730324074</c:v>
                </c:pt>
                <c:pt idx="5112">
                  <c:v>40390.738969907405</c:v>
                </c:pt>
                <c:pt idx="5113">
                  <c:v>40390.780636574076</c:v>
                </c:pt>
                <c:pt idx="5114">
                  <c:v>40390.82230324074</c:v>
                </c:pt>
                <c:pt idx="5115">
                  <c:v>40390.863969907405</c:v>
                </c:pt>
                <c:pt idx="5116">
                  <c:v>40390.905636574076</c:v>
                </c:pt>
                <c:pt idx="5117">
                  <c:v>40390.94730324074</c:v>
                </c:pt>
                <c:pt idx="5118">
                  <c:v>40390.988969907405</c:v>
                </c:pt>
                <c:pt idx="5119">
                  <c:v>40391.030636574076</c:v>
                </c:pt>
                <c:pt idx="5120">
                  <c:v>40391.07230324074</c:v>
                </c:pt>
                <c:pt idx="5121">
                  <c:v>40391.113969907405</c:v>
                </c:pt>
                <c:pt idx="5122">
                  <c:v>40391.155636574076</c:v>
                </c:pt>
                <c:pt idx="5123">
                  <c:v>40391.19730324074</c:v>
                </c:pt>
                <c:pt idx="5124">
                  <c:v>40391.238969907405</c:v>
                </c:pt>
                <c:pt idx="5125">
                  <c:v>40391.280636574076</c:v>
                </c:pt>
                <c:pt idx="5126">
                  <c:v>40391.32230324074</c:v>
                </c:pt>
                <c:pt idx="5127">
                  <c:v>40391.363969907405</c:v>
                </c:pt>
                <c:pt idx="5128">
                  <c:v>40391.405636574076</c:v>
                </c:pt>
                <c:pt idx="5129">
                  <c:v>40391.44730324074</c:v>
                </c:pt>
                <c:pt idx="5130">
                  <c:v>40391.488969907405</c:v>
                </c:pt>
                <c:pt idx="5131">
                  <c:v>40391.530636574076</c:v>
                </c:pt>
                <c:pt idx="5132">
                  <c:v>40391.57230324074</c:v>
                </c:pt>
                <c:pt idx="5133">
                  <c:v>40391.613969907405</c:v>
                </c:pt>
                <c:pt idx="5134">
                  <c:v>40391.655636574076</c:v>
                </c:pt>
                <c:pt idx="5135">
                  <c:v>40391.69730324074</c:v>
                </c:pt>
                <c:pt idx="5136">
                  <c:v>40391.738969907405</c:v>
                </c:pt>
                <c:pt idx="5137">
                  <c:v>40391.780636574076</c:v>
                </c:pt>
                <c:pt idx="5138">
                  <c:v>40391.82230324074</c:v>
                </c:pt>
                <c:pt idx="5139">
                  <c:v>40391.863969907405</c:v>
                </c:pt>
                <c:pt idx="5140">
                  <c:v>40391.905636574076</c:v>
                </c:pt>
                <c:pt idx="5141">
                  <c:v>40391.94730324074</c:v>
                </c:pt>
                <c:pt idx="5142">
                  <c:v>40391.988969907405</c:v>
                </c:pt>
                <c:pt idx="5143">
                  <c:v>40392.030636574076</c:v>
                </c:pt>
                <c:pt idx="5144">
                  <c:v>40392.07230324074</c:v>
                </c:pt>
                <c:pt idx="5145">
                  <c:v>40392.113969907405</c:v>
                </c:pt>
                <c:pt idx="5146">
                  <c:v>40392.155636574076</c:v>
                </c:pt>
                <c:pt idx="5147">
                  <c:v>40392.19730324074</c:v>
                </c:pt>
                <c:pt idx="5148">
                  <c:v>40392.238969907405</c:v>
                </c:pt>
                <c:pt idx="5149">
                  <c:v>40392.280636574076</c:v>
                </c:pt>
                <c:pt idx="5150">
                  <c:v>40392.32230324074</c:v>
                </c:pt>
                <c:pt idx="5151">
                  <c:v>40392.363969907405</c:v>
                </c:pt>
                <c:pt idx="5152">
                  <c:v>40392.405636574076</c:v>
                </c:pt>
                <c:pt idx="5153">
                  <c:v>40392.44730324074</c:v>
                </c:pt>
                <c:pt idx="5154">
                  <c:v>40392.488969907405</c:v>
                </c:pt>
                <c:pt idx="5155">
                  <c:v>40392.530636574076</c:v>
                </c:pt>
                <c:pt idx="5156">
                  <c:v>40392.57230324074</c:v>
                </c:pt>
                <c:pt idx="5157">
                  <c:v>40392.613969907405</c:v>
                </c:pt>
                <c:pt idx="5158">
                  <c:v>40392.655636574076</c:v>
                </c:pt>
                <c:pt idx="5159">
                  <c:v>40392.69730324074</c:v>
                </c:pt>
                <c:pt idx="5160">
                  <c:v>40392.738969907405</c:v>
                </c:pt>
                <c:pt idx="5161">
                  <c:v>40392.780636574076</c:v>
                </c:pt>
                <c:pt idx="5162">
                  <c:v>40392.82230324074</c:v>
                </c:pt>
                <c:pt idx="5163">
                  <c:v>40392.863969907405</c:v>
                </c:pt>
                <c:pt idx="5164">
                  <c:v>40392.905636574076</c:v>
                </c:pt>
                <c:pt idx="5165">
                  <c:v>40392.94730324074</c:v>
                </c:pt>
                <c:pt idx="5166">
                  <c:v>40392.988969907405</c:v>
                </c:pt>
                <c:pt idx="5167">
                  <c:v>40393.030636574076</c:v>
                </c:pt>
                <c:pt idx="5168">
                  <c:v>40393.07230324074</c:v>
                </c:pt>
                <c:pt idx="5169">
                  <c:v>40393.113969907405</c:v>
                </c:pt>
                <c:pt idx="5170">
                  <c:v>40393.155636574076</c:v>
                </c:pt>
                <c:pt idx="5171">
                  <c:v>40393.19730324074</c:v>
                </c:pt>
                <c:pt idx="5172">
                  <c:v>40393.238969907405</c:v>
                </c:pt>
                <c:pt idx="5173">
                  <c:v>40393.280636574076</c:v>
                </c:pt>
                <c:pt idx="5174">
                  <c:v>40393.32230324074</c:v>
                </c:pt>
                <c:pt idx="5175">
                  <c:v>40393.363969907405</c:v>
                </c:pt>
                <c:pt idx="5176">
                  <c:v>40393.405636574076</c:v>
                </c:pt>
                <c:pt idx="5177">
                  <c:v>40393.44730324074</c:v>
                </c:pt>
                <c:pt idx="5178">
                  <c:v>40393.488969907405</c:v>
                </c:pt>
                <c:pt idx="5179">
                  <c:v>40393.530636574076</c:v>
                </c:pt>
                <c:pt idx="5180">
                  <c:v>40393.57230324074</c:v>
                </c:pt>
                <c:pt idx="5181">
                  <c:v>40393.613969907405</c:v>
                </c:pt>
                <c:pt idx="5182">
                  <c:v>40393.655636574076</c:v>
                </c:pt>
                <c:pt idx="5183">
                  <c:v>40393.69730324074</c:v>
                </c:pt>
                <c:pt idx="5184">
                  <c:v>40393.738969907405</c:v>
                </c:pt>
                <c:pt idx="5185">
                  <c:v>40393.780636574076</c:v>
                </c:pt>
                <c:pt idx="5186">
                  <c:v>40393.82230324074</c:v>
                </c:pt>
                <c:pt idx="5187">
                  <c:v>40393.863969907405</c:v>
                </c:pt>
                <c:pt idx="5188">
                  <c:v>40393.905636574076</c:v>
                </c:pt>
                <c:pt idx="5189">
                  <c:v>40393.94730324074</c:v>
                </c:pt>
                <c:pt idx="5190">
                  <c:v>40393.988969907405</c:v>
                </c:pt>
                <c:pt idx="5191">
                  <c:v>40394.030636574076</c:v>
                </c:pt>
                <c:pt idx="5192">
                  <c:v>40394.07230324074</c:v>
                </c:pt>
                <c:pt idx="5193">
                  <c:v>40394.113969907405</c:v>
                </c:pt>
                <c:pt idx="5194">
                  <c:v>40394.155636574076</c:v>
                </c:pt>
                <c:pt idx="5195">
                  <c:v>40394.19730324074</c:v>
                </c:pt>
                <c:pt idx="5196">
                  <c:v>40394.238969907405</c:v>
                </c:pt>
                <c:pt idx="5197">
                  <c:v>40394.280636574076</c:v>
                </c:pt>
                <c:pt idx="5198">
                  <c:v>40394.32230324074</c:v>
                </c:pt>
                <c:pt idx="5199">
                  <c:v>40394.363969907405</c:v>
                </c:pt>
                <c:pt idx="5200">
                  <c:v>40394.405636574076</c:v>
                </c:pt>
                <c:pt idx="5201">
                  <c:v>40394.44730324074</c:v>
                </c:pt>
                <c:pt idx="5202">
                  <c:v>40394.488969907405</c:v>
                </c:pt>
                <c:pt idx="5203" formatCode="m/d/yyyy">
                  <c:v>40394</c:v>
                </c:pt>
                <c:pt idx="5204">
                  <c:v>40394.496076388888</c:v>
                </c:pt>
                <c:pt idx="5205">
                  <c:v>40394.537743055553</c:v>
                </c:pt>
                <c:pt idx="5206">
                  <c:v>40394.579409722224</c:v>
                </c:pt>
                <c:pt idx="5207">
                  <c:v>40394.621076388888</c:v>
                </c:pt>
                <c:pt idx="5208">
                  <c:v>40394.662743055553</c:v>
                </c:pt>
                <c:pt idx="5209">
                  <c:v>40394.704409722224</c:v>
                </c:pt>
                <c:pt idx="5210">
                  <c:v>40394.746076388888</c:v>
                </c:pt>
                <c:pt idx="5211">
                  <c:v>40394.787743055553</c:v>
                </c:pt>
                <c:pt idx="5212">
                  <c:v>40394.829409722224</c:v>
                </c:pt>
                <c:pt idx="5213">
                  <c:v>40394.871076388888</c:v>
                </c:pt>
                <c:pt idx="5214">
                  <c:v>40394.912743055553</c:v>
                </c:pt>
                <c:pt idx="5215">
                  <c:v>40394.954409722224</c:v>
                </c:pt>
                <c:pt idx="5216">
                  <c:v>40394.996076388888</c:v>
                </c:pt>
                <c:pt idx="5217">
                  <c:v>40395.037743055553</c:v>
                </c:pt>
                <c:pt idx="5218">
                  <c:v>40395.079409722224</c:v>
                </c:pt>
                <c:pt idx="5219">
                  <c:v>40395.121076388888</c:v>
                </c:pt>
                <c:pt idx="5220">
                  <c:v>40395.162743055553</c:v>
                </c:pt>
                <c:pt idx="5221">
                  <c:v>40395.204409722224</c:v>
                </c:pt>
                <c:pt idx="5222">
                  <c:v>40395.246076388888</c:v>
                </c:pt>
                <c:pt idx="5223">
                  <c:v>40395.287743055553</c:v>
                </c:pt>
                <c:pt idx="5224">
                  <c:v>40395.329409722224</c:v>
                </c:pt>
                <c:pt idx="5225">
                  <c:v>40395.371076388888</c:v>
                </c:pt>
                <c:pt idx="5226">
                  <c:v>40395.412743055553</c:v>
                </c:pt>
                <c:pt idx="5227">
                  <c:v>40395.454409722224</c:v>
                </c:pt>
                <c:pt idx="5228">
                  <c:v>40395.496076388888</c:v>
                </c:pt>
                <c:pt idx="5229">
                  <c:v>40395.537743055553</c:v>
                </c:pt>
                <c:pt idx="5230">
                  <c:v>40395.579409722224</c:v>
                </c:pt>
                <c:pt idx="5231">
                  <c:v>40395.621076388888</c:v>
                </c:pt>
                <c:pt idx="5232">
                  <c:v>40395.662743055553</c:v>
                </c:pt>
                <c:pt idx="5233">
                  <c:v>40395.704409722224</c:v>
                </c:pt>
                <c:pt idx="5234">
                  <c:v>40395.746076388888</c:v>
                </c:pt>
                <c:pt idx="5235">
                  <c:v>40395.787743055553</c:v>
                </c:pt>
                <c:pt idx="5236">
                  <c:v>40395.829409722224</c:v>
                </c:pt>
                <c:pt idx="5237">
                  <c:v>40395.871076388888</c:v>
                </c:pt>
                <c:pt idx="5238">
                  <c:v>40395.912743055553</c:v>
                </c:pt>
                <c:pt idx="5239">
                  <c:v>40395.954409722224</c:v>
                </c:pt>
                <c:pt idx="5240">
                  <c:v>40395.996076388888</c:v>
                </c:pt>
                <c:pt idx="5241">
                  <c:v>40396.037743055553</c:v>
                </c:pt>
                <c:pt idx="5242">
                  <c:v>40396.079409722224</c:v>
                </c:pt>
                <c:pt idx="5243">
                  <c:v>40396.121076388888</c:v>
                </c:pt>
                <c:pt idx="5244">
                  <c:v>40396.162743055553</c:v>
                </c:pt>
                <c:pt idx="5245">
                  <c:v>40396.204409722224</c:v>
                </c:pt>
                <c:pt idx="5246">
                  <c:v>40396.246076388888</c:v>
                </c:pt>
                <c:pt idx="5247">
                  <c:v>40396.287743055553</c:v>
                </c:pt>
                <c:pt idx="5248">
                  <c:v>40396.329409722224</c:v>
                </c:pt>
                <c:pt idx="5249">
                  <c:v>40396.371076388888</c:v>
                </c:pt>
                <c:pt idx="5250">
                  <c:v>40396.412743055553</c:v>
                </c:pt>
                <c:pt idx="5251">
                  <c:v>40396.454409722224</c:v>
                </c:pt>
                <c:pt idx="5252">
                  <c:v>40396.496076388888</c:v>
                </c:pt>
                <c:pt idx="5253">
                  <c:v>40396.537743055553</c:v>
                </c:pt>
                <c:pt idx="5254">
                  <c:v>40396.579409722224</c:v>
                </c:pt>
                <c:pt idx="5255">
                  <c:v>40396.621076388888</c:v>
                </c:pt>
                <c:pt idx="5256">
                  <c:v>40396.662743055553</c:v>
                </c:pt>
                <c:pt idx="5257">
                  <c:v>40396.704409722224</c:v>
                </c:pt>
                <c:pt idx="5258">
                  <c:v>40396.746076388888</c:v>
                </c:pt>
                <c:pt idx="5259">
                  <c:v>40396.787743055553</c:v>
                </c:pt>
                <c:pt idx="5260">
                  <c:v>40396.829409722224</c:v>
                </c:pt>
                <c:pt idx="5261">
                  <c:v>40396.871076388888</c:v>
                </c:pt>
                <c:pt idx="5262">
                  <c:v>40396.912743055553</c:v>
                </c:pt>
                <c:pt idx="5263">
                  <c:v>40396.954409722224</c:v>
                </c:pt>
                <c:pt idx="5264">
                  <c:v>40396.996076388888</c:v>
                </c:pt>
                <c:pt idx="5265">
                  <c:v>40397.037743055553</c:v>
                </c:pt>
                <c:pt idx="5266">
                  <c:v>40397.079409722224</c:v>
                </c:pt>
                <c:pt idx="5267">
                  <c:v>40397.121076388888</c:v>
                </c:pt>
                <c:pt idx="5268">
                  <c:v>40397.162743055553</c:v>
                </c:pt>
                <c:pt idx="5269">
                  <c:v>40397.204409722224</c:v>
                </c:pt>
                <c:pt idx="5270">
                  <c:v>40397.246076388888</c:v>
                </c:pt>
                <c:pt idx="5271">
                  <c:v>40397.287743055553</c:v>
                </c:pt>
                <c:pt idx="5272">
                  <c:v>40397.329409722224</c:v>
                </c:pt>
                <c:pt idx="5273">
                  <c:v>40397.371076388888</c:v>
                </c:pt>
                <c:pt idx="5274">
                  <c:v>40397.412743055553</c:v>
                </c:pt>
                <c:pt idx="5275">
                  <c:v>40397.454409722224</c:v>
                </c:pt>
                <c:pt idx="5276">
                  <c:v>40397.496076388888</c:v>
                </c:pt>
                <c:pt idx="5277">
                  <c:v>40397.537743055553</c:v>
                </c:pt>
                <c:pt idx="5278">
                  <c:v>40397.579409722224</c:v>
                </c:pt>
                <c:pt idx="5279">
                  <c:v>40397.621076388888</c:v>
                </c:pt>
                <c:pt idx="5280">
                  <c:v>40397.662743055553</c:v>
                </c:pt>
                <c:pt idx="5281">
                  <c:v>40397.704409722224</c:v>
                </c:pt>
                <c:pt idx="5282">
                  <c:v>40397.746076388888</c:v>
                </c:pt>
                <c:pt idx="5283">
                  <c:v>40397.787743055553</c:v>
                </c:pt>
                <c:pt idx="5284">
                  <c:v>40397.829409722224</c:v>
                </c:pt>
                <c:pt idx="5285">
                  <c:v>40397.871076388888</c:v>
                </c:pt>
                <c:pt idx="5286">
                  <c:v>40397.912743055553</c:v>
                </c:pt>
                <c:pt idx="5287">
                  <c:v>40397.954409722224</c:v>
                </c:pt>
                <c:pt idx="5288">
                  <c:v>40397.996076388888</c:v>
                </c:pt>
                <c:pt idx="5289">
                  <c:v>40398.037743055553</c:v>
                </c:pt>
                <c:pt idx="5290">
                  <c:v>40398.079409722224</c:v>
                </c:pt>
                <c:pt idx="5291">
                  <c:v>40398.121076388888</c:v>
                </c:pt>
                <c:pt idx="5292">
                  <c:v>40398.162743055553</c:v>
                </c:pt>
                <c:pt idx="5293">
                  <c:v>40398.204409722224</c:v>
                </c:pt>
                <c:pt idx="5294">
                  <c:v>40398.246076388888</c:v>
                </c:pt>
                <c:pt idx="5295">
                  <c:v>40398.287743055553</c:v>
                </c:pt>
                <c:pt idx="5296">
                  <c:v>40398.329409722224</c:v>
                </c:pt>
                <c:pt idx="5297">
                  <c:v>40398.371076388888</c:v>
                </c:pt>
                <c:pt idx="5298">
                  <c:v>40398.412743055553</c:v>
                </c:pt>
                <c:pt idx="5299">
                  <c:v>40398.454409722224</c:v>
                </c:pt>
                <c:pt idx="5300">
                  <c:v>40398.496076388888</c:v>
                </c:pt>
                <c:pt idx="5301">
                  <c:v>40398.537743055553</c:v>
                </c:pt>
                <c:pt idx="5302">
                  <c:v>40398.579409722224</c:v>
                </c:pt>
                <c:pt idx="5303">
                  <c:v>40398.621076388888</c:v>
                </c:pt>
                <c:pt idx="5304">
                  <c:v>40398.662743055553</c:v>
                </c:pt>
                <c:pt idx="5305">
                  <c:v>40398.704409722224</c:v>
                </c:pt>
                <c:pt idx="5306">
                  <c:v>40398.746076388888</c:v>
                </c:pt>
                <c:pt idx="5307">
                  <c:v>40398.787743055553</c:v>
                </c:pt>
                <c:pt idx="5308">
                  <c:v>40398.829409722224</c:v>
                </c:pt>
                <c:pt idx="5309">
                  <c:v>40398.871076388888</c:v>
                </c:pt>
                <c:pt idx="5310">
                  <c:v>40398.912743055553</c:v>
                </c:pt>
                <c:pt idx="5311">
                  <c:v>40398.954409722224</c:v>
                </c:pt>
                <c:pt idx="5312">
                  <c:v>40398.996076388888</c:v>
                </c:pt>
                <c:pt idx="5313">
                  <c:v>40399.037743055553</c:v>
                </c:pt>
                <c:pt idx="5314">
                  <c:v>40399.079409722224</c:v>
                </c:pt>
                <c:pt idx="5315">
                  <c:v>40399.121076388888</c:v>
                </c:pt>
                <c:pt idx="5316">
                  <c:v>40399.162743055553</c:v>
                </c:pt>
                <c:pt idx="5317">
                  <c:v>40399.204409722224</c:v>
                </c:pt>
                <c:pt idx="5318">
                  <c:v>40399.246076388888</c:v>
                </c:pt>
                <c:pt idx="5319">
                  <c:v>40399.287743055553</c:v>
                </c:pt>
                <c:pt idx="5320">
                  <c:v>40399.329409722224</c:v>
                </c:pt>
                <c:pt idx="5321">
                  <c:v>40399.371076388888</c:v>
                </c:pt>
                <c:pt idx="5322">
                  <c:v>40399.412743055553</c:v>
                </c:pt>
                <c:pt idx="5323">
                  <c:v>40399.454409722224</c:v>
                </c:pt>
                <c:pt idx="5324">
                  <c:v>40399.496076388888</c:v>
                </c:pt>
                <c:pt idx="5325">
                  <c:v>40399.537743055553</c:v>
                </c:pt>
                <c:pt idx="5326">
                  <c:v>40399.579409722224</c:v>
                </c:pt>
                <c:pt idx="5327">
                  <c:v>40399.621076388888</c:v>
                </c:pt>
                <c:pt idx="5328">
                  <c:v>40399.662743055553</c:v>
                </c:pt>
                <c:pt idx="5329">
                  <c:v>40399.704409722224</c:v>
                </c:pt>
                <c:pt idx="5330">
                  <c:v>40399.746076388888</c:v>
                </c:pt>
                <c:pt idx="5331">
                  <c:v>40399.787743055553</c:v>
                </c:pt>
                <c:pt idx="5332">
                  <c:v>40399.829409722224</c:v>
                </c:pt>
                <c:pt idx="5333">
                  <c:v>40399.871076388888</c:v>
                </c:pt>
                <c:pt idx="5334">
                  <c:v>40399.912743055553</c:v>
                </c:pt>
                <c:pt idx="5335">
                  <c:v>40399.954409722224</c:v>
                </c:pt>
                <c:pt idx="5336">
                  <c:v>40399.996076388888</c:v>
                </c:pt>
                <c:pt idx="5337">
                  <c:v>40400.037743055553</c:v>
                </c:pt>
                <c:pt idx="5338">
                  <c:v>40400.079409722224</c:v>
                </c:pt>
                <c:pt idx="5339">
                  <c:v>40400.121076388888</c:v>
                </c:pt>
                <c:pt idx="5340">
                  <c:v>40400.162743055553</c:v>
                </c:pt>
                <c:pt idx="5341">
                  <c:v>40400.204409722224</c:v>
                </c:pt>
                <c:pt idx="5342">
                  <c:v>40400.246076388888</c:v>
                </c:pt>
                <c:pt idx="5343">
                  <c:v>40400.287743055553</c:v>
                </c:pt>
                <c:pt idx="5344">
                  <c:v>40400.329409722224</c:v>
                </c:pt>
                <c:pt idx="5345">
                  <c:v>40400.371076388888</c:v>
                </c:pt>
                <c:pt idx="5346">
                  <c:v>40400.412743055553</c:v>
                </c:pt>
                <c:pt idx="5347">
                  <c:v>40400.454409722224</c:v>
                </c:pt>
                <c:pt idx="5348">
                  <c:v>40400.496076388888</c:v>
                </c:pt>
                <c:pt idx="5349">
                  <c:v>40400.537743055553</c:v>
                </c:pt>
                <c:pt idx="5350">
                  <c:v>40400.579409722224</c:v>
                </c:pt>
                <c:pt idx="5351">
                  <c:v>40400.621076388888</c:v>
                </c:pt>
                <c:pt idx="5352">
                  <c:v>40400.662743055553</c:v>
                </c:pt>
                <c:pt idx="5353">
                  <c:v>40400.704409722224</c:v>
                </c:pt>
                <c:pt idx="5354">
                  <c:v>40400.746076388888</c:v>
                </c:pt>
                <c:pt idx="5355">
                  <c:v>40400.787743055553</c:v>
                </c:pt>
                <c:pt idx="5356">
                  <c:v>40400.829409722224</c:v>
                </c:pt>
                <c:pt idx="5357">
                  <c:v>40400.871076388888</c:v>
                </c:pt>
                <c:pt idx="5358">
                  <c:v>40400.912743055553</c:v>
                </c:pt>
                <c:pt idx="5359">
                  <c:v>40400.954409722224</c:v>
                </c:pt>
                <c:pt idx="5360">
                  <c:v>40400.996076388888</c:v>
                </c:pt>
                <c:pt idx="5361">
                  <c:v>40401.037743055553</c:v>
                </c:pt>
                <c:pt idx="5362">
                  <c:v>40401.079409722224</c:v>
                </c:pt>
                <c:pt idx="5363">
                  <c:v>40401.121076388888</c:v>
                </c:pt>
                <c:pt idx="5364">
                  <c:v>40401.162743055553</c:v>
                </c:pt>
                <c:pt idx="5365">
                  <c:v>40401.204409722224</c:v>
                </c:pt>
                <c:pt idx="5366">
                  <c:v>40401.246076388888</c:v>
                </c:pt>
                <c:pt idx="5367">
                  <c:v>40401.287743055553</c:v>
                </c:pt>
                <c:pt idx="5368">
                  <c:v>40401.329409722224</c:v>
                </c:pt>
                <c:pt idx="5369">
                  <c:v>40401.371076388888</c:v>
                </c:pt>
                <c:pt idx="5370">
                  <c:v>40401.412743055553</c:v>
                </c:pt>
                <c:pt idx="5371">
                  <c:v>40401.454409722224</c:v>
                </c:pt>
                <c:pt idx="5372">
                  <c:v>40401.496076388888</c:v>
                </c:pt>
                <c:pt idx="5373">
                  <c:v>40401.537743055553</c:v>
                </c:pt>
                <c:pt idx="5374" formatCode="m/d/yyyy">
                  <c:v>40401</c:v>
                </c:pt>
                <c:pt idx="5375">
                  <c:v>40401.573136574072</c:v>
                </c:pt>
                <c:pt idx="5376">
                  <c:v>40401.614803240744</c:v>
                </c:pt>
                <c:pt idx="5377">
                  <c:v>40401.656469907408</c:v>
                </c:pt>
                <c:pt idx="5378">
                  <c:v>40401.698136574072</c:v>
                </c:pt>
                <c:pt idx="5379">
                  <c:v>40401.739803240744</c:v>
                </c:pt>
                <c:pt idx="5380">
                  <c:v>40401.781469907408</c:v>
                </c:pt>
                <c:pt idx="5381">
                  <c:v>40401.823136574072</c:v>
                </c:pt>
                <c:pt idx="5382">
                  <c:v>40401.864803240744</c:v>
                </c:pt>
                <c:pt idx="5383">
                  <c:v>40401.906469907408</c:v>
                </c:pt>
                <c:pt idx="5384">
                  <c:v>40401.948136574072</c:v>
                </c:pt>
                <c:pt idx="5385">
                  <c:v>40401.989803240744</c:v>
                </c:pt>
                <c:pt idx="5386">
                  <c:v>40402.031469907408</c:v>
                </c:pt>
                <c:pt idx="5387">
                  <c:v>40402.073136574072</c:v>
                </c:pt>
                <c:pt idx="5388">
                  <c:v>40402.114803240744</c:v>
                </c:pt>
                <c:pt idx="5389">
                  <c:v>40402.156469907408</c:v>
                </c:pt>
                <c:pt idx="5390">
                  <c:v>40402.198136574072</c:v>
                </c:pt>
                <c:pt idx="5391">
                  <c:v>40402.239803240744</c:v>
                </c:pt>
                <c:pt idx="5392">
                  <c:v>40402.281469907408</c:v>
                </c:pt>
                <c:pt idx="5393">
                  <c:v>40402.323136574072</c:v>
                </c:pt>
                <c:pt idx="5394">
                  <c:v>40402.364803240744</c:v>
                </c:pt>
                <c:pt idx="5395">
                  <c:v>40402.406469907408</c:v>
                </c:pt>
                <c:pt idx="5396">
                  <c:v>40402.448136574072</c:v>
                </c:pt>
                <c:pt idx="5397">
                  <c:v>40402.489803240744</c:v>
                </c:pt>
                <c:pt idx="5398">
                  <c:v>40402.531469907408</c:v>
                </c:pt>
                <c:pt idx="5399">
                  <c:v>40402.573136574072</c:v>
                </c:pt>
                <c:pt idx="5400">
                  <c:v>40402.614803240744</c:v>
                </c:pt>
                <c:pt idx="5401">
                  <c:v>40402.656469907408</c:v>
                </c:pt>
                <c:pt idx="5402">
                  <c:v>40402.698136574072</c:v>
                </c:pt>
                <c:pt idx="5403">
                  <c:v>40402.739803240744</c:v>
                </c:pt>
                <c:pt idx="5404">
                  <c:v>40402.781469907408</c:v>
                </c:pt>
                <c:pt idx="5405">
                  <c:v>40402.823136574072</c:v>
                </c:pt>
                <c:pt idx="5406">
                  <c:v>40402.864803240744</c:v>
                </c:pt>
                <c:pt idx="5407">
                  <c:v>40402.906469907408</c:v>
                </c:pt>
                <c:pt idx="5408">
                  <c:v>40402.948136574072</c:v>
                </c:pt>
                <c:pt idx="5409">
                  <c:v>40402.989803240744</c:v>
                </c:pt>
                <c:pt idx="5410">
                  <c:v>40403.031469907408</c:v>
                </c:pt>
                <c:pt idx="5411">
                  <c:v>40403.073136574072</c:v>
                </c:pt>
                <c:pt idx="5412">
                  <c:v>40403.114803240744</c:v>
                </c:pt>
                <c:pt idx="5413">
                  <c:v>40403.156469907408</c:v>
                </c:pt>
                <c:pt idx="5414">
                  <c:v>40403.198136574072</c:v>
                </c:pt>
                <c:pt idx="5415">
                  <c:v>40403.239803240744</c:v>
                </c:pt>
                <c:pt idx="5416">
                  <c:v>40403.281469907408</c:v>
                </c:pt>
                <c:pt idx="5417">
                  <c:v>40403.323136574072</c:v>
                </c:pt>
                <c:pt idx="5418">
                  <c:v>40403.364803240744</c:v>
                </c:pt>
                <c:pt idx="5419">
                  <c:v>40403.406469907408</c:v>
                </c:pt>
                <c:pt idx="5420">
                  <c:v>40403.448136574072</c:v>
                </c:pt>
                <c:pt idx="5421">
                  <c:v>40403.489803240744</c:v>
                </c:pt>
                <c:pt idx="5422">
                  <c:v>40403.531469907408</c:v>
                </c:pt>
                <c:pt idx="5423">
                  <c:v>40403.573136574072</c:v>
                </c:pt>
                <c:pt idx="5424">
                  <c:v>40403.614803240744</c:v>
                </c:pt>
                <c:pt idx="5425">
                  <c:v>40403.656469907408</c:v>
                </c:pt>
                <c:pt idx="5426">
                  <c:v>40403.698136574072</c:v>
                </c:pt>
                <c:pt idx="5427">
                  <c:v>40403.739803240744</c:v>
                </c:pt>
                <c:pt idx="5428">
                  <c:v>40403.781469907408</c:v>
                </c:pt>
                <c:pt idx="5429">
                  <c:v>40403.823136574072</c:v>
                </c:pt>
                <c:pt idx="5430">
                  <c:v>40403.864803240744</c:v>
                </c:pt>
                <c:pt idx="5431">
                  <c:v>40403.906469907408</c:v>
                </c:pt>
                <c:pt idx="5432">
                  <c:v>40403.948136574072</c:v>
                </c:pt>
                <c:pt idx="5433">
                  <c:v>40403.989803240744</c:v>
                </c:pt>
                <c:pt idx="5434">
                  <c:v>40404.031469907408</c:v>
                </c:pt>
                <c:pt idx="5435">
                  <c:v>40404.073136574072</c:v>
                </c:pt>
                <c:pt idx="5436">
                  <c:v>40404.114803240744</c:v>
                </c:pt>
                <c:pt idx="5437">
                  <c:v>40404.156469907408</c:v>
                </c:pt>
                <c:pt idx="5438">
                  <c:v>40404.198136574072</c:v>
                </c:pt>
                <c:pt idx="5439">
                  <c:v>40404.239803240744</c:v>
                </c:pt>
                <c:pt idx="5440">
                  <c:v>40404.281469907408</c:v>
                </c:pt>
                <c:pt idx="5441">
                  <c:v>40404.323136574072</c:v>
                </c:pt>
                <c:pt idx="5442">
                  <c:v>40404.364803240744</c:v>
                </c:pt>
                <c:pt idx="5443">
                  <c:v>40404.406469907408</c:v>
                </c:pt>
                <c:pt idx="5444">
                  <c:v>40404.448136574072</c:v>
                </c:pt>
                <c:pt idx="5445">
                  <c:v>40404.489803240744</c:v>
                </c:pt>
                <c:pt idx="5446">
                  <c:v>40404.531469907408</c:v>
                </c:pt>
                <c:pt idx="5447">
                  <c:v>40404.573136574072</c:v>
                </c:pt>
                <c:pt idx="5448">
                  <c:v>40404.614803240744</c:v>
                </c:pt>
                <c:pt idx="5449">
                  <c:v>40404.656469907408</c:v>
                </c:pt>
                <c:pt idx="5450">
                  <c:v>40404.698136574072</c:v>
                </c:pt>
                <c:pt idx="5451">
                  <c:v>40404.739803240744</c:v>
                </c:pt>
                <c:pt idx="5452">
                  <c:v>40404.781469907408</c:v>
                </c:pt>
                <c:pt idx="5453">
                  <c:v>40404.823136574072</c:v>
                </c:pt>
                <c:pt idx="5454">
                  <c:v>40404.864803240744</c:v>
                </c:pt>
                <c:pt idx="5455">
                  <c:v>40404.906469907408</c:v>
                </c:pt>
                <c:pt idx="5456">
                  <c:v>40404.948136574072</c:v>
                </c:pt>
                <c:pt idx="5457">
                  <c:v>40404.989803240744</c:v>
                </c:pt>
                <c:pt idx="5458">
                  <c:v>40405.031469907408</c:v>
                </c:pt>
                <c:pt idx="5459">
                  <c:v>40405.073136574072</c:v>
                </c:pt>
                <c:pt idx="5460">
                  <c:v>40405.114803240744</c:v>
                </c:pt>
                <c:pt idx="5461">
                  <c:v>40405.156469907408</c:v>
                </c:pt>
                <c:pt idx="5462">
                  <c:v>40405.198136574072</c:v>
                </c:pt>
                <c:pt idx="5463">
                  <c:v>40405.239803240744</c:v>
                </c:pt>
                <c:pt idx="5464">
                  <c:v>40405.281469907408</c:v>
                </c:pt>
                <c:pt idx="5465">
                  <c:v>40405.323136574072</c:v>
                </c:pt>
                <c:pt idx="5466">
                  <c:v>40405.364803240744</c:v>
                </c:pt>
                <c:pt idx="5467">
                  <c:v>40405.406469907408</c:v>
                </c:pt>
                <c:pt idx="5468">
                  <c:v>40405.448136574072</c:v>
                </c:pt>
                <c:pt idx="5469">
                  <c:v>40405.489803240744</c:v>
                </c:pt>
                <c:pt idx="5470">
                  <c:v>40405.531469907408</c:v>
                </c:pt>
                <c:pt idx="5471">
                  <c:v>40405.573136574072</c:v>
                </c:pt>
                <c:pt idx="5472">
                  <c:v>40405.614803240744</c:v>
                </c:pt>
                <c:pt idx="5473">
                  <c:v>40405.656469907408</c:v>
                </c:pt>
                <c:pt idx="5474">
                  <c:v>40405.698136574072</c:v>
                </c:pt>
                <c:pt idx="5475">
                  <c:v>40405.739803240744</c:v>
                </c:pt>
                <c:pt idx="5476">
                  <c:v>40405.781469907408</c:v>
                </c:pt>
                <c:pt idx="5477">
                  <c:v>40405.823136574072</c:v>
                </c:pt>
                <c:pt idx="5478">
                  <c:v>40405.864803240744</c:v>
                </c:pt>
                <c:pt idx="5479">
                  <c:v>40405.906469907408</c:v>
                </c:pt>
                <c:pt idx="5480">
                  <c:v>40405.948136574072</c:v>
                </c:pt>
                <c:pt idx="5481">
                  <c:v>40405.989803240744</c:v>
                </c:pt>
                <c:pt idx="5482">
                  <c:v>40406.031469907408</c:v>
                </c:pt>
                <c:pt idx="5483">
                  <c:v>40406.073136574072</c:v>
                </c:pt>
                <c:pt idx="5484">
                  <c:v>40406.114803240744</c:v>
                </c:pt>
                <c:pt idx="5485">
                  <c:v>40406.156469907408</c:v>
                </c:pt>
                <c:pt idx="5486">
                  <c:v>40406.198136574072</c:v>
                </c:pt>
                <c:pt idx="5487">
                  <c:v>40406.239803240744</c:v>
                </c:pt>
                <c:pt idx="5488">
                  <c:v>40406.281469907408</c:v>
                </c:pt>
                <c:pt idx="5489">
                  <c:v>40406.323136574072</c:v>
                </c:pt>
                <c:pt idx="5490">
                  <c:v>40406.364803240744</c:v>
                </c:pt>
                <c:pt idx="5491">
                  <c:v>40406.406469907408</c:v>
                </c:pt>
                <c:pt idx="5492">
                  <c:v>40406.448136574072</c:v>
                </c:pt>
                <c:pt idx="5493">
                  <c:v>40406.489803240744</c:v>
                </c:pt>
                <c:pt idx="5494">
                  <c:v>40406.531469907408</c:v>
                </c:pt>
                <c:pt idx="5495">
                  <c:v>40406.573136574072</c:v>
                </c:pt>
                <c:pt idx="5496">
                  <c:v>40406.614803240744</c:v>
                </c:pt>
                <c:pt idx="5497">
                  <c:v>40406.656469907408</c:v>
                </c:pt>
                <c:pt idx="5498">
                  <c:v>40406.698136574072</c:v>
                </c:pt>
                <c:pt idx="5499">
                  <c:v>40406.739803240744</c:v>
                </c:pt>
                <c:pt idx="5500">
                  <c:v>40406.781469907408</c:v>
                </c:pt>
                <c:pt idx="5501">
                  <c:v>40406.823136574072</c:v>
                </c:pt>
                <c:pt idx="5502">
                  <c:v>40406.864803240744</c:v>
                </c:pt>
                <c:pt idx="5503">
                  <c:v>40406.906469907408</c:v>
                </c:pt>
                <c:pt idx="5504">
                  <c:v>40406.948136574072</c:v>
                </c:pt>
                <c:pt idx="5505">
                  <c:v>40406.989803240744</c:v>
                </c:pt>
                <c:pt idx="5506">
                  <c:v>40407.031469907408</c:v>
                </c:pt>
                <c:pt idx="5507">
                  <c:v>40407.073136574072</c:v>
                </c:pt>
                <c:pt idx="5508">
                  <c:v>40407.114803240744</c:v>
                </c:pt>
                <c:pt idx="5509">
                  <c:v>40407.156469907408</c:v>
                </c:pt>
                <c:pt idx="5510">
                  <c:v>40407.198136574072</c:v>
                </c:pt>
                <c:pt idx="5511">
                  <c:v>40407.239803240744</c:v>
                </c:pt>
                <c:pt idx="5512">
                  <c:v>40407.281469907408</c:v>
                </c:pt>
                <c:pt idx="5513">
                  <c:v>40407.323136574072</c:v>
                </c:pt>
                <c:pt idx="5514">
                  <c:v>40407.364803240744</c:v>
                </c:pt>
                <c:pt idx="5515">
                  <c:v>40407.406469907408</c:v>
                </c:pt>
                <c:pt idx="5516">
                  <c:v>40407.448136574072</c:v>
                </c:pt>
                <c:pt idx="5517">
                  <c:v>40407.489803240744</c:v>
                </c:pt>
                <c:pt idx="5518">
                  <c:v>40407.531469907408</c:v>
                </c:pt>
                <c:pt idx="5519">
                  <c:v>40407.573136574072</c:v>
                </c:pt>
                <c:pt idx="5520">
                  <c:v>40407.614803240744</c:v>
                </c:pt>
                <c:pt idx="5521">
                  <c:v>40407.656469907408</c:v>
                </c:pt>
                <c:pt idx="5522">
                  <c:v>40407.698136574072</c:v>
                </c:pt>
                <c:pt idx="5523">
                  <c:v>40407.739803240744</c:v>
                </c:pt>
                <c:pt idx="5524">
                  <c:v>40407.781469907408</c:v>
                </c:pt>
                <c:pt idx="5525">
                  <c:v>40407.823136574072</c:v>
                </c:pt>
                <c:pt idx="5526">
                  <c:v>40407.864803240744</c:v>
                </c:pt>
                <c:pt idx="5527">
                  <c:v>40407.906469907408</c:v>
                </c:pt>
                <c:pt idx="5528">
                  <c:v>40407.948136574072</c:v>
                </c:pt>
                <c:pt idx="5529">
                  <c:v>40407.989803240744</c:v>
                </c:pt>
                <c:pt idx="5530">
                  <c:v>40408.031469907408</c:v>
                </c:pt>
                <c:pt idx="5531">
                  <c:v>40408.073136574072</c:v>
                </c:pt>
                <c:pt idx="5532">
                  <c:v>40408.114803240744</c:v>
                </c:pt>
                <c:pt idx="5533">
                  <c:v>40408.156469907408</c:v>
                </c:pt>
                <c:pt idx="5534">
                  <c:v>40408.198136574072</c:v>
                </c:pt>
                <c:pt idx="5535">
                  <c:v>40408.239803240744</c:v>
                </c:pt>
                <c:pt idx="5536">
                  <c:v>40408.281469907408</c:v>
                </c:pt>
                <c:pt idx="5537">
                  <c:v>40408.323136574072</c:v>
                </c:pt>
                <c:pt idx="5538">
                  <c:v>40408.364803240744</c:v>
                </c:pt>
                <c:pt idx="5539" formatCode="m/d/yyyy">
                  <c:v>40408</c:v>
                </c:pt>
                <c:pt idx="5540">
                  <c:v>40408.373194444444</c:v>
                </c:pt>
                <c:pt idx="5541">
                  <c:v>40408.414861111109</c:v>
                </c:pt>
                <c:pt idx="5542">
                  <c:v>40408.45652777778</c:v>
                </c:pt>
                <c:pt idx="5543">
                  <c:v>40408.498194444444</c:v>
                </c:pt>
                <c:pt idx="5544">
                  <c:v>40408.539861111109</c:v>
                </c:pt>
                <c:pt idx="5545">
                  <c:v>40408.58152777778</c:v>
                </c:pt>
                <c:pt idx="5546">
                  <c:v>40408.623194444444</c:v>
                </c:pt>
                <c:pt idx="5547">
                  <c:v>40408.664861111109</c:v>
                </c:pt>
                <c:pt idx="5548">
                  <c:v>40408.70652777778</c:v>
                </c:pt>
                <c:pt idx="5549">
                  <c:v>40408.748194444444</c:v>
                </c:pt>
                <c:pt idx="5550">
                  <c:v>40408.789861111109</c:v>
                </c:pt>
                <c:pt idx="5551">
                  <c:v>40408.83152777778</c:v>
                </c:pt>
                <c:pt idx="5552">
                  <c:v>40408.873194444444</c:v>
                </c:pt>
                <c:pt idx="5553">
                  <c:v>40408.914861111109</c:v>
                </c:pt>
                <c:pt idx="5554">
                  <c:v>40408.95652777778</c:v>
                </c:pt>
                <c:pt idx="5555">
                  <c:v>40408.998194444444</c:v>
                </c:pt>
                <c:pt idx="5556">
                  <c:v>40409.039861111109</c:v>
                </c:pt>
                <c:pt idx="5557">
                  <c:v>40409.08152777778</c:v>
                </c:pt>
                <c:pt idx="5558">
                  <c:v>40409.123194444444</c:v>
                </c:pt>
                <c:pt idx="5559">
                  <c:v>40409.164861111109</c:v>
                </c:pt>
                <c:pt idx="5560">
                  <c:v>40409.20652777778</c:v>
                </c:pt>
                <c:pt idx="5561">
                  <c:v>40409.248194444444</c:v>
                </c:pt>
                <c:pt idx="5562">
                  <c:v>40409.289861111109</c:v>
                </c:pt>
                <c:pt idx="5563">
                  <c:v>40409.33152777778</c:v>
                </c:pt>
                <c:pt idx="5564">
                  <c:v>40409.373194444444</c:v>
                </c:pt>
                <c:pt idx="5565">
                  <c:v>40409.414861111109</c:v>
                </c:pt>
                <c:pt idx="5566">
                  <c:v>40409.45652777778</c:v>
                </c:pt>
                <c:pt idx="5567">
                  <c:v>40409.498194444444</c:v>
                </c:pt>
                <c:pt idx="5568">
                  <c:v>40409.539861111109</c:v>
                </c:pt>
                <c:pt idx="5569">
                  <c:v>40409.58152777778</c:v>
                </c:pt>
                <c:pt idx="5570">
                  <c:v>40409.623194444444</c:v>
                </c:pt>
                <c:pt idx="5571">
                  <c:v>40409.664861111109</c:v>
                </c:pt>
                <c:pt idx="5572">
                  <c:v>40409.70652777778</c:v>
                </c:pt>
                <c:pt idx="5573">
                  <c:v>40409.748194444444</c:v>
                </c:pt>
                <c:pt idx="5574">
                  <c:v>40409.789861111109</c:v>
                </c:pt>
                <c:pt idx="5575">
                  <c:v>40409.83152777778</c:v>
                </c:pt>
                <c:pt idx="5576">
                  <c:v>40409.873194444444</c:v>
                </c:pt>
                <c:pt idx="5577">
                  <c:v>40409.914861111109</c:v>
                </c:pt>
                <c:pt idx="5578">
                  <c:v>40409.95652777778</c:v>
                </c:pt>
                <c:pt idx="5579">
                  <c:v>40409.998194444444</c:v>
                </c:pt>
                <c:pt idx="5580">
                  <c:v>40410.039861111109</c:v>
                </c:pt>
                <c:pt idx="5581">
                  <c:v>40410.08152777778</c:v>
                </c:pt>
                <c:pt idx="5582">
                  <c:v>40410.123194444444</c:v>
                </c:pt>
                <c:pt idx="5583">
                  <c:v>40410.164861111109</c:v>
                </c:pt>
                <c:pt idx="5584">
                  <c:v>40410.20652777778</c:v>
                </c:pt>
                <c:pt idx="5585">
                  <c:v>40410.248194444444</c:v>
                </c:pt>
                <c:pt idx="5586">
                  <c:v>40410.289861111109</c:v>
                </c:pt>
                <c:pt idx="5587">
                  <c:v>40410.33152777778</c:v>
                </c:pt>
                <c:pt idx="5588">
                  <c:v>40410.373194444444</c:v>
                </c:pt>
                <c:pt idx="5589">
                  <c:v>40410.414861111109</c:v>
                </c:pt>
                <c:pt idx="5590">
                  <c:v>40410.45652777778</c:v>
                </c:pt>
                <c:pt idx="5591">
                  <c:v>40410.498194444444</c:v>
                </c:pt>
                <c:pt idx="5592">
                  <c:v>40410.539861111109</c:v>
                </c:pt>
                <c:pt idx="5593">
                  <c:v>40410.58152777778</c:v>
                </c:pt>
                <c:pt idx="5594">
                  <c:v>40410.623194444444</c:v>
                </c:pt>
                <c:pt idx="5595">
                  <c:v>40410.664861111109</c:v>
                </c:pt>
                <c:pt idx="5596">
                  <c:v>40410.70652777778</c:v>
                </c:pt>
                <c:pt idx="5597">
                  <c:v>40410.748194444444</c:v>
                </c:pt>
                <c:pt idx="5598">
                  <c:v>40410.789861111109</c:v>
                </c:pt>
                <c:pt idx="5599">
                  <c:v>40410.83152777778</c:v>
                </c:pt>
                <c:pt idx="5600">
                  <c:v>40410.873194444444</c:v>
                </c:pt>
                <c:pt idx="5601">
                  <c:v>40410.914861111109</c:v>
                </c:pt>
                <c:pt idx="5602">
                  <c:v>40410.95652777778</c:v>
                </c:pt>
                <c:pt idx="5603">
                  <c:v>40410.998194444444</c:v>
                </c:pt>
                <c:pt idx="5604">
                  <c:v>40411.039861111109</c:v>
                </c:pt>
                <c:pt idx="5605">
                  <c:v>40411.08152777778</c:v>
                </c:pt>
                <c:pt idx="5606">
                  <c:v>40411.123194444444</c:v>
                </c:pt>
                <c:pt idx="5607">
                  <c:v>40411.164861111109</c:v>
                </c:pt>
                <c:pt idx="5608">
                  <c:v>40411.20652777778</c:v>
                </c:pt>
                <c:pt idx="5609">
                  <c:v>40411.248194444444</c:v>
                </c:pt>
                <c:pt idx="5610">
                  <c:v>40411.289861111109</c:v>
                </c:pt>
                <c:pt idx="5611">
                  <c:v>40411.33152777778</c:v>
                </c:pt>
                <c:pt idx="5612">
                  <c:v>40411.373194444444</c:v>
                </c:pt>
                <c:pt idx="5613">
                  <c:v>40411.414861111109</c:v>
                </c:pt>
                <c:pt idx="5614">
                  <c:v>40411.45652777778</c:v>
                </c:pt>
                <c:pt idx="5615">
                  <c:v>40411.498194444444</c:v>
                </c:pt>
                <c:pt idx="5616">
                  <c:v>40411.539861111109</c:v>
                </c:pt>
                <c:pt idx="5617">
                  <c:v>40411.58152777778</c:v>
                </c:pt>
                <c:pt idx="5618">
                  <c:v>40411.623194444444</c:v>
                </c:pt>
                <c:pt idx="5619">
                  <c:v>40411.664861111109</c:v>
                </c:pt>
                <c:pt idx="5620">
                  <c:v>40411.70652777778</c:v>
                </c:pt>
                <c:pt idx="5621">
                  <c:v>40411.748194444444</c:v>
                </c:pt>
                <c:pt idx="5622">
                  <c:v>40411.789861111109</c:v>
                </c:pt>
                <c:pt idx="5623">
                  <c:v>40411.83152777778</c:v>
                </c:pt>
                <c:pt idx="5624">
                  <c:v>40411.873194444444</c:v>
                </c:pt>
                <c:pt idx="5625">
                  <c:v>40411.914861111109</c:v>
                </c:pt>
                <c:pt idx="5626">
                  <c:v>40411.95652777778</c:v>
                </c:pt>
                <c:pt idx="5627">
                  <c:v>40411.998194444444</c:v>
                </c:pt>
                <c:pt idx="5628">
                  <c:v>40412.039861111109</c:v>
                </c:pt>
                <c:pt idx="5629">
                  <c:v>40412.08152777778</c:v>
                </c:pt>
                <c:pt idx="5630">
                  <c:v>40412.123194444444</c:v>
                </c:pt>
                <c:pt idx="5631">
                  <c:v>40412.164861111109</c:v>
                </c:pt>
                <c:pt idx="5632">
                  <c:v>40412.20652777778</c:v>
                </c:pt>
                <c:pt idx="5633">
                  <c:v>40412.248194444444</c:v>
                </c:pt>
                <c:pt idx="5634">
                  <c:v>40412.289861111109</c:v>
                </c:pt>
                <c:pt idx="5635">
                  <c:v>40412.33152777778</c:v>
                </c:pt>
                <c:pt idx="5636">
                  <c:v>40412.373194444444</c:v>
                </c:pt>
                <c:pt idx="5637">
                  <c:v>40412.414861111109</c:v>
                </c:pt>
                <c:pt idx="5638">
                  <c:v>40412.45652777778</c:v>
                </c:pt>
                <c:pt idx="5639">
                  <c:v>40412.498194444444</c:v>
                </c:pt>
                <c:pt idx="5640">
                  <c:v>40412.539861111109</c:v>
                </c:pt>
                <c:pt idx="5641">
                  <c:v>40412.58152777778</c:v>
                </c:pt>
                <c:pt idx="5642">
                  <c:v>40412.623194444444</c:v>
                </c:pt>
                <c:pt idx="5643">
                  <c:v>40412.664861111109</c:v>
                </c:pt>
                <c:pt idx="5644">
                  <c:v>40412.70652777778</c:v>
                </c:pt>
                <c:pt idx="5645">
                  <c:v>40412.748194444444</c:v>
                </c:pt>
                <c:pt idx="5646">
                  <c:v>40412.789861111109</c:v>
                </c:pt>
                <c:pt idx="5647">
                  <c:v>40412.83152777778</c:v>
                </c:pt>
                <c:pt idx="5648">
                  <c:v>40412.873194444444</c:v>
                </c:pt>
                <c:pt idx="5649">
                  <c:v>40412.914861111109</c:v>
                </c:pt>
                <c:pt idx="5650">
                  <c:v>40412.95652777778</c:v>
                </c:pt>
                <c:pt idx="5651">
                  <c:v>40412.998194444444</c:v>
                </c:pt>
                <c:pt idx="5652">
                  <c:v>40413.039861111109</c:v>
                </c:pt>
                <c:pt idx="5653">
                  <c:v>40413.08152777778</c:v>
                </c:pt>
                <c:pt idx="5654">
                  <c:v>40413.123194444444</c:v>
                </c:pt>
                <c:pt idx="5655">
                  <c:v>40413.164861111109</c:v>
                </c:pt>
                <c:pt idx="5656">
                  <c:v>40413.20652777778</c:v>
                </c:pt>
                <c:pt idx="5657">
                  <c:v>40413.248194444444</c:v>
                </c:pt>
                <c:pt idx="5658">
                  <c:v>40413.289861111109</c:v>
                </c:pt>
                <c:pt idx="5659">
                  <c:v>40413.33152777778</c:v>
                </c:pt>
                <c:pt idx="5660">
                  <c:v>40413.373194444444</c:v>
                </c:pt>
                <c:pt idx="5661">
                  <c:v>40413.414861111109</c:v>
                </c:pt>
                <c:pt idx="5662">
                  <c:v>40413.45652777778</c:v>
                </c:pt>
                <c:pt idx="5663">
                  <c:v>40413.498194444444</c:v>
                </c:pt>
                <c:pt idx="5664">
                  <c:v>40413.539861111109</c:v>
                </c:pt>
                <c:pt idx="5665">
                  <c:v>40413.58152777778</c:v>
                </c:pt>
                <c:pt idx="5666">
                  <c:v>40413.623194444444</c:v>
                </c:pt>
                <c:pt idx="5667">
                  <c:v>40413.664861111109</c:v>
                </c:pt>
                <c:pt idx="5668">
                  <c:v>40413.70652777778</c:v>
                </c:pt>
                <c:pt idx="5669">
                  <c:v>40413.748194444444</c:v>
                </c:pt>
                <c:pt idx="5670">
                  <c:v>40413.789861111109</c:v>
                </c:pt>
                <c:pt idx="5671">
                  <c:v>40413.83152777778</c:v>
                </c:pt>
                <c:pt idx="5672">
                  <c:v>40413.873194444444</c:v>
                </c:pt>
                <c:pt idx="5673">
                  <c:v>40413.914861111109</c:v>
                </c:pt>
                <c:pt idx="5674">
                  <c:v>40413.95652777778</c:v>
                </c:pt>
                <c:pt idx="5675">
                  <c:v>40413.998194444444</c:v>
                </c:pt>
                <c:pt idx="5676">
                  <c:v>40414.039861111109</c:v>
                </c:pt>
                <c:pt idx="5677">
                  <c:v>40414.08152777778</c:v>
                </c:pt>
                <c:pt idx="5678">
                  <c:v>40414.123194444444</c:v>
                </c:pt>
                <c:pt idx="5679">
                  <c:v>40414.164861111109</c:v>
                </c:pt>
                <c:pt idx="5680">
                  <c:v>40414.20652777778</c:v>
                </c:pt>
                <c:pt idx="5681">
                  <c:v>40414.248194444444</c:v>
                </c:pt>
                <c:pt idx="5682">
                  <c:v>40414.289861111109</c:v>
                </c:pt>
                <c:pt idx="5683">
                  <c:v>40414.33152777778</c:v>
                </c:pt>
                <c:pt idx="5684">
                  <c:v>40414.373194444444</c:v>
                </c:pt>
                <c:pt idx="5685">
                  <c:v>40414.414861111109</c:v>
                </c:pt>
                <c:pt idx="5686">
                  <c:v>40414.45652777778</c:v>
                </c:pt>
                <c:pt idx="5687">
                  <c:v>40414.498194444444</c:v>
                </c:pt>
                <c:pt idx="5688">
                  <c:v>40414.539861111109</c:v>
                </c:pt>
                <c:pt idx="5689">
                  <c:v>40414.58152777778</c:v>
                </c:pt>
                <c:pt idx="5690">
                  <c:v>40414.623194444444</c:v>
                </c:pt>
                <c:pt idx="5691">
                  <c:v>40414.664861111109</c:v>
                </c:pt>
                <c:pt idx="5692">
                  <c:v>40414.70652777778</c:v>
                </c:pt>
                <c:pt idx="5693">
                  <c:v>40414.748194444444</c:v>
                </c:pt>
                <c:pt idx="5694">
                  <c:v>40414.789861111109</c:v>
                </c:pt>
                <c:pt idx="5695">
                  <c:v>40414.83152777778</c:v>
                </c:pt>
                <c:pt idx="5696">
                  <c:v>40414.873194444444</c:v>
                </c:pt>
                <c:pt idx="5697">
                  <c:v>40414.914861111109</c:v>
                </c:pt>
                <c:pt idx="5698">
                  <c:v>40414.95652777778</c:v>
                </c:pt>
                <c:pt idx="5699">
                  <c:v>40414.998194444444</c:v>
                </c:pt>
                <c:pt idx="5700">
                  <c:v>40415.039861111109</c:v>
                </c:pt>
                <c:pt idx="5701">
                  <c:v>40415.08152777778</c:v>
                </c:pt>
                <c:pt idx="5702">
                  <c:v>40415.123194444444</c:v>
                </c:pt>
                <c:pt idx="5703">
                  <c:v>40415.164861111109</c:v>
                </c:pt>
                <c:pt idx="5704">
                  <c:v>40415.20652777778</c:v>
                </c:pt>
                <c:pt idx="5705">
                  <c:v>40415.248194444444</c:v>
                </c:pt>
                <c:pt idx="5706">
                  <c:v>40415.289861111109</c:v>
                </c:pt>
                <c:pt idx="5707">
                  <c:v>40415.33152777778</c:v>
                </c:pt>
                <c:pt idx="5708" formatCode="m/d/yyyy">
                  <c:v>40446</c:v>
                </c:pt>
                <c:pt idx="5709">
                  <c:v>40415.370416666665</c:v>
                </c:pt>
                <c:pt idx="5710">
                  <c:v>40415.412083333336</c:v>
                </c:pt>
                <c:pt idx="5711">
                  <c:v>40415.453750000001</c:v>
                </c:pt>
                <c:pt idx="5712">
                  <c:v>40415.495416666665</c:v>
                </c:pt>
                <c:pt idx="5713">
                  <c:v>40415.537083333336</c:v>
                </c:pt>
                <c:pt idx="5714">
                  <c:v>40415.578750000001</c:v>
                </c:pt>
                <c:pt idx="5715">
                  <c:v>40415.620416666665</c:v>
                </c:pt>
                <c:pt idx="5716">
                  <c:v>40415.662083333336</c:v>
                </c:pt>
                <c:pt idx="5717">
                  <c:v>40415.703750000001</c:v>
                </c:pt>
                <c:pt idx="5718">
                  <c:v>40415.745416666665</c:v>
                </c:pt>
                <c:pt idx="5719">
                  <c:v>40415.787083333336</c:v>
                </c:pt>
                <c:pt idx="5720">
                  <c:v>40415.828750000001</c:v>
                </c:pt>
                <c:pt idx="5721">
                  <c:v>40415.870416666665</c:v>
                </c:pt>
                <c:pt idx="5722">
                  <c:v>40415.912083333336</c:v>
                </c:pt>
                <c:pt idx="5723">
                  <c:v>40415.953750000001</c:v>
                </c:pt>
                <c:pt idx="5724">
                  <c:v>40415.995416666665</c:v>
                </c:pt>
                <c:pt idx="5725">
                  <c:v>40416.037083333336</c:v>
                </c:pt>
                <c:pt idx="5726">
                  <c:v>40416.078750000001</c:v>
                </c:pt>
                <c:pt idx="5727">
                  <c:v>40416.120416666665</c:v>
                </c:pt>
                <c:pt idx="5728">
                  <c:v>40416.162083333336</c:v>
                </c:pt>
                <c:pt idx="5729">
                  <c:v>40416.203750000001</c:v>
                </c:pt>
                <c:pt idx="5730">
                  <c:v>40416.245416666665</c:v>
                </c:pt>
                <c:pt idx="5731">
                  <c:v>40416.287083333336</c:v>
                </c:pt>
                <c:pt idx="5732">
                  <c:v>40416.328750000001</c:v>
                </c:pt>
                <c:pt idx="5733">
                  <c:v>40416.370416666665</c:v>
                </c:pt>
                <c:pt idx="5734">
                  <c:v>40416.412083333336</c:v>
                </c:pt>
                <c:pt idx="5735">
                  <c:v>40416.453750000001</c:v>
                </c:pt>
                <c:pt idx="5736">
                  <c:v>40416.495416666665</c:v>
                </c:pt>
                <c:pt idx="5737">
                  <c:v>40416.537083333336</c:v>
                </c:pt>
                <c:pt idx="5738">
                  <c:v>40416.578750000001</c:v>
                </c:pt>
                <c:pt idx="5739">
                  <c:v>40416.620416666665</c:v>
                </c:pt>
                <c:pt idx="5740">
                  <c:v>40416.662083333336</c:v>
                </c:pt>
                <c:pt idx="5741">
                  <c:v>40416.703750000001</c:v>
                </c:pt>
                <c:pt idx="5742">
                  <c:v>40416.745416666665</c:v>
                </c:pt>
                <c:pt idx="5743">
                  <c:v>40416.787083333336</c:v>
                </c:pt>
                <c:pt idx="5744">
                  <c:v>40416.828750000001</c:v>
                </c:pt>
                <c:pt idx="5745">
                  <c:v>40416.870416666665</c:v>
                </c:pt>
                <c:pt idx="5746">
                  <c:v>40416.912083333336</c:v>
                </c:pt>
                <c:pt idx="5747">
                  <c:v>40416.953750000001</c:v>
                </c:pt>
                <c:pt idx="5748">
                  <c:v>40416.995416666665</c:v>
                </c:pt>
                <c:pt idx="5749">
                  <c:v>40417.037083333336</c:v>
                </c:pt>
                <c:pt idx="5750">
                  <c:v>40417.078750000001</c:v>
                </c:pt>
                <c:pt idx="5751">
                  <c:v>40417.120416666665</c:v>
                </c:pt>
                <c:pt idx="5752">
                  <c:v>40417.162083333336</c:v>
                </c:pt>
                <c:pt idx="5753">
                  <c:v>40417.203750000001</c:v>
                </c:pt>
                <c:pt idx="5754">
                  <c:v>40417.245416666665</c:v>
                </c:pt>
                <c:pt idx="5755">
                  <c:v>40417.287083333336</c:v>
                </c:pt>
                <c:pt idx="5756">
                  <c:v>40417.328750000001</c:v>
                </c:pt>
                <c:pt idx="5757">
                  <c:v>40417.370416666665</c:v>
                </c:pt>
                <c:pt idx="5758">
                  <c:v>40417.412083333336</c:v>
                </c:pt>
                <c:pt idx="5759">
                  <c:v>40417.453750000001</c:v>
                </c:pt>
                <c:pt idx="5760">
                  <c:v>40417.495416666665</c:v>
                </c:pt>
                <c:pt idx="5761">
                  <c:v>40417.537083333336</c:v>
                </c:pt>
                <c:pt idx="5762">
                  <c:v>40417.578750000001</c:v>
                </c:pt>
                <c:pt idx="5763">
                  <c:v>40417.620416666665</c:v>
                </c:pt>
                <c:pt idx="5764">
                  <c:v>40417.662083333336</c:v>
                </c:pt>
                <c:pt idx="5765">
                  <c:v>40417.703750000001</c:v>
                </c:pt>
                <c:pt idx="5766">
                  <c:v>40417.745416666665</c:v>
                </c:pt>
                <c:pt idx="5767">
                  <c:v>40417.787083333336</c:v>
                </c:pt>
                <c:pt idx="5768">
                  <c:v>40417.828750000001</c:v>
                </c:pt>
                <c:pt idx="5769">
                  <c:v>40417.870416666665</c:v>
                </c:pt>
                <c:pt idx="5770">
                  <c:v>40417.912083333336</c:v>
                </c:pt>
                <c:pt idx="5771">
                  <c:v>40417.953750000001</c:v>
                </c:pt>
                <c:pt idx="5772">
                  <c:v>40417.995416666665</c:v>
                </c:pt>
                <c:pt idx="5773">
                  <c:v>40418.037083333336</c:v>
                </c:pt>
                <c:pt idx="5774">
                  <c:v>40418.078750000001</c:v>
                </c:pt>
                <c:pt idx="5775">
                  <c:v>40418.120416666665</c:v>
                </c:pt>
                <c:pt idx="5776">
                  <c:v>40418.162083333336</c:v>
                </c:pt>
                <c:pt idx="5777">
                  <c:v>40418.203750000001</c:v>
                </c:pt>
                <c:pt idx="5778">
                  <c:v>40418.245416666665</c:v>
                </c:pt>
                <c:pt idx="5779">
                  <c:v>40418.287083333336</c:v>
                </c:pt>
                <c:pt idx="5780">
                  <c:v>40418.328750000001</c:v>
                </c:pt>
                <c:pt idx="5781">
                  <c:v>40418.370416666665</c:v>
                </c:pt>
                <c:pt idx="5782">
                  <c:v>40418.412083333336</c:v>
                </c:pt>
                <c:pt idx="5783">
                  <c:v>40418.453750000001</c:v>
                </c:pt>
                <c:pt idx="5784">
                  <c:v>40418.495416666665</c:v>
                </c:pt>
                <c:pt idx="5785">
                  <c:v>40418.537083333336</c:v>
                </c:pt>
                <c:pt idx="5786">
                  <c:v>40418.578750000001</c:v>
                </c:pt>
                <c:pt idx="5787">
                  <c:v>40418.620416666665</c:v>
                </c:pt>
                <c:pt idx="5788">
                  <c:v>40418.662083333336</c:v>
                </c:pt>
                <c:pt idx="5789">
                  <c:v>40418.703750000001</c:v>
                </c:pt>
                <c:pt idx="5790">
                  <c:v>40418.745416666665</c:v>
                </c:pt>
                <c:pt idx="5791">
                  <c:v>40418.787083333336</c:v>
                </c:pt>
                <c:pt idx="5792">
                  <c:v>40418.828750000001</c:v>
                </c:pt>
                <c:pt idx="5793">
                  <c:v>40418.870416666665</c:v>
                </c:pt>
                <c:pt idx="5794">
                  <c:v>40418.912083333336</c:v>
                </c:pt>
                <c:pt idx="5795">
                  <c:v>40418.953750000001</c:v>
                </c:pt>
                <c:pt idx="5796">
                  <c:v>40418.995416666665</c:v>
                </c:pt>
                <c:pt idx="5797">
                  <c:v>40419.037083333336</c:v>
                </c:pt>
                <c:pt idx="5798">
                  <c:v>40419.078750000001</c:v>
                </c:pt>
                <c:pt idx="5799">
                  <c:v>40419.120416666665</c:v>
                </c:pt>
                <c:pt idx="5800">
                  <c:v>40419.162083333336</c:v>
                </c:pt>
                <c:pt idx="5801">
                  <c:v>40419.203750000001</c:v>
                </c:pt>
                <c:pt idx="5802">
                  <c:v>40419.245416666665</c:v>
                </c:pt>
                <c:pt idx="5803">
                  <c:v>40419.287083333336</c:v>
                </c:pt>
                <c:pt idx="5804">
                  <c:v>40419.328750000001</c:v>
                </c:pt>
                <c:pt idx="5805">
                  <c:v>40419.370416666665</c:v>
                </c:pt>
                <c:pt idx="5806">
                  <c:v>40419.412083333336</c:v>
                </c:pt>
                <c:pt idx="5807">
                  <c:v>40419.453750000001</c:v>
                </c:pt>
                <c:pt idx="5808">
                  <c:v>40419.495416666665</c:v>
                </c:pt>
                <c:pt idx="5809">
                  <c:v>40419.537083333336</c:v>
                </c:pt>
                <c:pt idx="5810">
                  <c:v>40419.578750000001</c:v>
                </c:pt>
                <c:pt idx="5811">
                  <c:v>40419.620416666665</c:v>
                </c:pt>
                <c:pt idx="5812">
                  <c:v>40419.662083333336</c:v>
                </c:pt>
                <c:pt idx="5813">
                  <c:v>40419.703750000001</c:v>
                </c:pt>
                <c:pt idx="5814">
                  <c:v>40419.745416666665</c:v>
                </c:pt>
                <c:pt idx="5815">
                  <c:v>40419.787083333336</c:v>
                </c:pt>
                <c:pt idx="5816">
                  <c:v>40419.828750000001</c:v>
                </c:pt>
                <c:pt idx="5817">
                  <c:v>40419.870416666665</c:v>
                </c:pt>
                <c:pt idx="5818">
                  <c:v>40419.912083333336</c:v>
                </c:pt>
                <c:pt idx="5819">
                  <c:v>40419.953750000001</c:v>
                </c:pt>
                <c:pt idx="5820">
                  <c:v>40419.995416666665</c:v>
                </c:pt>
                <c:pt idx="5821">
                  <c:v>40420.037083333336</c:v>
                </c:pt>
                <c:pt idx="5822">
                  <c:v>40420.078750000001</c:v>
                </c:pt>
                <c:pt idx="5823">
                  <c:v>40420.120416666665</c:v>
                </c:pt>
                <c:pt idx="5824">
                  <c:v>40420.162083333336</c:v>
                </c:pt>
                <c:pt idx="5825">
                  <c:v>40420.203750000001</c:v>
                </c:pt>
                <c:pt idx="5826">
                  <c:v>40420.245416666665</c:v>
                </c:pt>
                <c:pt idx="5827">
                  <c:v>40420.287083333336</c:v>
                </c:pt>
                <c:pt idx="5828">
                  <c:v>40420.328750000001</c:v>
                </c:pt>
                <c:pt idx="5829">
                  <c:v>40420.370416666665</c:v>
                </c:pt>
                <c:pt idx="5830">
                  <c:v>40420.412083333336</c:v>
                </c:pt>
                <c:pt idx="5831">
                  <c:v>40420.453750000001</c:v>
                </c:pt>
                <c:pt idx="5832">
                  <c:v>40420.495416666665</c:v>
                </c:pt>
                <c:pt idx="5833">
                  <c:v>40420.537083333336</c:v>
                </c:pt>
                <c:pt idx="5834">
                  <c:v>40420.578750000001</c:v>
                </c:pt>
                <c:pt idx="5835">
                  <c:v>40420.620416666665</c:v>
                </c:pt>
                <c:pt idx="5836">
                  <c:v>40420.662083333336</c:v>
                </c:pt>
                <c:pt idx="5837">
                  <c:v>40420.703750000001</c:v>
                </c:pt>
                <c:pt idx="5838">
                  <c:v>40420.745416666665</c:v>
                </c:pt>
                <c:pt idx="5839">
                  <c:v>40420.787083333336</c:v>
                </c:pt>
                <c:pt idx="5840">
                  <c:v>40420.828750000001</c:v>
                </c:pt>
                <c:pt idx="5841">
                  <c:v>40420.870416666665</c:v>
                </c:pt>
                <c:pt idx="5842">
                  <c:v>40420.912083333336</c:v>
                </c:pt>
                <c:pt idx="5843">
                  <c:v>40420.953750000001</c:v>
                </c:pt>
                <c:pt idx="5844">
                  <c:v>40420.995416666665</c:v>
                </c:pt>
                <c:pt idx="5845">
                  <c:v>40421.037083333336</c:v>
                </c:pt>
                <c:pt idx="5846">
                  <c:v>40421.078750000001</c:v>
                </c:pt>
                <c:pt idx="5847">
                  <c:v>40421.120416666665</c:v>
                </c:pt>
                <c:pt idx="5848">
                  <c:v>40421.162083333336</c:v>
                </c:pt>
                <c:pt idx="5849">
                  <c:v>40421.203750000001</c:v>
                </c:pt>
                <c:pt idx="5850">
                  <c:v>40421.245416666665</c:v>
                </c:pt>
                <c:pt idx="5851">
                  <c:v>40421.287083333336</c:v>
                </c:pt>
                <c:pt idx="5852">
                  <c:v>40421.328750000001</c:v>
                </c:pt>
                <c:pt idx="5853">
                  <c:v>40421.370416666665</c:v>
                </c:pt>
                <c:pt idx="5854">
                  <c:v>40421.412083333336</c:v>
                </c:pt>
                <c:pt idx="5855">
                  <c:v>40421.453750000001</c:v>
                </c:pt>
                <c:pt idx="5856">
                  <c:v>40421.495416666665</c:v>
                </c:pt>
                <c:pt idx="5857">
                  <c:v>40421.537083333336</c:v>
                </c:pt>
                <c:pt idx="5858">
                  <c:v>40421.578750000001</c:v>
                </c:pt>
                <c:pt idx="5859">
                  <c:v>40421.620416666665</c:v>
                </c:pt>
                <c:pt idx="5860">
                  <c:v>40421.662083333336</c:v>
                </c:pt>
                <c:pt idx="5861">
                  <c:v>40421.703750000001</c:v>
                </c:pt>
                <c:pt idx="5862">
                  <c:v>40421.745416666665</c:v>
                </c:pt>
                <c:pt idx="5863">
                  <c:v>40421.787083333336</c:v>
                </c:pt>
                <c:pt idx="5864">
                  <c:v>40421.828750000001</c:v>
                </c:pt>
                <c:pt idx="5865">
                  <c:v>40421.870416666665</c:v>
                </c:pt>
                <c:pt idx="5866">
                  <c:v>40421.912083333336</c:v>
                </c:pt>
                <c:pt idx="5867">
                  <c:v>40421.953750000001</c:v>
                </c:pt>
                <c:pt idx="5868">
                  <c:v>40421.995416666665</c:v>
                </c:pt>
                <c:pt idx="5869">
                  <c:v>40422.037083333336</c:v>
                </c:pt>
                <c:pt idx="5870">
                  <c:v>40422.078750000001</c:v>
                </c:pt>
                <c:pt idx="5871">
                  <c:v>40422.120416666665</c:v>
                </c:pt>
                <c:pt idx="5872">
                  <c:v>40422.162083333336</c:v>
                </c:pt>
                <c:pt idx="5873">
                  <c:v>40422.203750000001</c:v>
                </c:pt>
                <c:pt idx="5874">
                  <c:v>40422.245416666665</c:v>
                </c:pt>
                <c:pt idx="5875">
                  <c:v>40422.287083333336</c:v>
                </c:pt>
                <c:pt idx="5876">
                  <c:v>40422.328750000001</c:v>
                </c:pt>
                <c:pt idx="5877">
                  <c:v>40422.370416666665</c:v>
                </c:pt>
                <c:pt idx="5878" formatCode="m/d/yyyy">
                  <c:v>40422</c:v>
                </c:pt>
                <c:pt idx="5879">
                  <c:v>40422.403182870374</c:v>
                </c:pt>
                <c:pt idx="5880">
                  <c:v>40422.444849537038</c:v>
                </c:pt>
                <c:pt idx="5881">
                  <c:v>40422.486516203702</c:v>
                </c:pt>
                <c:pt idx="5882">
                  <c:v>40422.528182870374</c:v>
                </c:pt>
                <c:pt idx="5883">
                  <c:v>40422.569849537038</c:v>
                </c:pt>
                <c:pt idx="5884">
                  <c:v>40422.611516203702</c:v>
                </c:pt>
                <c:pt idx="5885">
                  <c:v>40422.653182870374</c:v>
                </c:pt>
                <c:pt idx="5886">
                  <c:v>40422.694849537038</c:v>
                </c:pt>
                <c:pt idx="5887">
                  <c:v>40422.736516203702</c:v>
                </c:pt>
                <c:pt idx="5888">
                  <c:v>40422.778182870374</c:v>
                </c:pt>
                <c:pt idx="5889">
                  <c:v>40422.819849537038</c:v>
                </c:pt>
                <c:pt idx="5890">
                  <c:v>40422.861516203702</c:v>
                </c:pt>
                <c:pt idx="5891">
                  <c:v>40422.903182870374</c:v>
                </c:pt>
                <c:pt idx="5892">
                  <c:v>40422.944849537038</c:v>
                </c:pt>
                <c:pt idx="5893">
                  <c:v>40422.986516203702</c:v>
                </c:pt>
                <c:pt idx="5894">
                  <c:v>40423.028182870374</c:v>
                </c:pt>
                <c:pt idx="5895">
                  <c:v>40423.069849537038</c:v>
                </c:pt>
                <c:pt idx="5896">
                  <c:v>40423.111516203702</c:v>
                </c:pt>
                <c:pt idx="5897">
                  <c:v>40423.153182870374</c:v>
                </c:pt>
                <c:pt idx="5898">
                  <c:v>40423.194849537038</c:v>
                </c:pt>
                <c:pt idx="5899">
                  <c:v>40423.236516203702</c:v>
                </c:pt>
                <c:pt idx="5900">
                  <c:v>40423.278182870374</c:v>
                </c:pt>
                <c:pt idx="5901">
                  <c:v>40423.319849537038</c:v>
                </c:pt>
                <c:pt idx="5902">
                  <c:v>40423.361516203702</c:v>
                </c:pt>
                <c:pt idx="5903">
                  <c:v>40423.403182870374</c:v>
                </c:pt>
                <c:pt idx="5904">
                  <c:v>40423.444849537038</c:v>
                </c:pt>
                <c:pt idx="5905">
                  <c:v>40423.486516203702</c:v>
                </c:pt>
                <c:pt idx="5906">
                  <c:v>40423.528182870374</c:v>
                </c:pt>
                <c:pt idx="5907">
                  <c:v>40423.569849537038</c:v>
                </c:pt>
                <c:pt idx="5908">
                  <c:v>40423.611516203702</c:v>
                </c:pt>
                <c:pt idx="5909">
                  <c:v>40423.653182870374</c:v>
                </c:pt>
                <c:pt idx="5910">
                  <c:v>40423.694849537038</c:v>
                </c:pt>
                <c:pt idx="5911">
                  <c:v>40423.736516203702</c:v>
                </c:pt>
                <c:pt idx="5912">
                  <c:v>40423.778182870374</c:v>
                </c:pt>
                <c:pt idx="5913">
                  <c:v>40423.819849537038</c:v>
                </c:pt>
                <c:pt idx="5914">
                  <c:v>40423.861516203702</c:v>
                </c:pt>
                <c:pt idx="5915">
                  <c:v>40423.903182870374</c:v>
                </c:pt>
                <c:pt idx="5916">
                  <c:v>40423.944849537038</c:v>
                </c:pt>
                <c:pt idx="5917">
                  <c:v>40423.986516203702</c:v>
                </c:pt>
                <c:pt idx="5918">
                  <c:v>40424.028182870374</c:v>
                </c:pt>
                <c:pt idx="5919">
                  <c:v>40424.069849537038</c:v>
                </c:pt>
                <c:pt idx="5920">
                  <c:v>40424.111516203702</c:v>
                </c:pt>
                <c:pt idx="5921">
                  <c:v>40424.153182870374</c:v>
                </c:pt>
                <c:pt idx="5922">
                  <c:v>40424.194849537038</c:v>
                </c:pt>
                <c:pt idx="5923">
                  <c:v>40424.236516203702</c:v>
                </c:pt>
                <c:pt idx="5924">
                  <c:v>40424.278182870374</c:v>
                </c:pt>
                <c:pt idx="5925">
                  <c:v>40424.319849537038</c:v>
                </c:pt>
                <c:pt idx="5926">
                  <c:v>40424.361516203702</c:v>
                </c:pt>
                <c:pt idx="5927">
                  <c:v>40424.403182870374</c:v>
                </c:pt>
                <c:pt idx="5928">
                  <c:v>40424.444849537038</c:v>
                </c:pt>
                <c:pt idx="5929">
                  <c:v>40424.486516203702</c:v>
                </c:pt>
                <c:pt idx="5930">
                  <c:v>40424.528182870374</c:v>
                </c:pt>
                <c:pt idx="5931">
                  <c:v>40424.569849537038</c:v>
                </c:pt>
                <c:pt idx="5932">
                  <c:v>40424.611516203702</c:v>
                </c:pt>
                <c:pt idx="5933">
                  <c:v>40424.653182870374</c:v>
                </c:pt>
                <c:pt idx="5934">
                  <c:v>40424.694849537038</c:v>
                </c:pt>
                <c:pt idx="5935">
                  <c:v>40424.736516203702</c:v>
                </c:pt>
                <c:pt idx="5936">
                  <c:v>40424.778182870374</c:v>
                </c:pt>
                <c:pt idx="5937">
                  <c:v>40424.819849537038</c:v>
                </c:pt>
                <c:pt idx="5938">
                  <c:v>40424.861516203702</c:v>
                </c:pt>
                <c:pt idx="5939">
                  <c:v>40424.903182870374</c:v>
                </c:pt>
                <c:pt idx="5940">
                  <c:v>40424.944849537038</c:v>
                </c:pt>
                <c:pt idx="5941">
                  <c:v>40424.986516203702</c:v>
                </c:pt>
                <c:pt idx="5942">
                  <c:v>40425.028182870374</c:v>
                </c:pt>
                <c:pt idx="5943">
                  <c:v>40425.069849537038</c:v>
                </c:pt>
                <c:pt idx="5944">
                  <c:v>40425.111516203702</c:v>
                </c:pt>
                <c:pt idx="5945">
                  <c:v>40425.153182870374</c:v>
                </c:pt>
                <c:pt idx="5946">
                  <c:v>40425.194849537038</c:v>
                </c:pt>
                <c:pt idx="5947">
                  <c:v>40425.236516203702</c:v>
                </c:pt>
                <c:pt idx="5948">
                  <c:v>40425.278182870374</c:v>
                </c:pt>
                <c:pt idx="5949">
                  <c:v>40425.319849537038</c:v>
                </c:pt>
                <c:pt idx="5950">
                  <c:v>40425.361516203702</c:v>
                </c:pt>
                <c:pt idx="5951">
                  <c:v>40425.403182870374</c:v>
                </c:pt>
                <c:pt idx="5952">
                  <c:v>40425.444849537038</c:v>
                </c:pt>
                <c:pt idx="5953">
                  <c:v>40425.486516203702</c:v>
                </c:pt>
                <c:pt idx="5954">
                  <c:v>40425.528182870374</c:v>
                </c:pt>
                <c:pt idx="5955">
                  <c:v>40425.569849537038</c:v>
                </c:pt>
                <c:pt idx="5956">
                  <c:v>40425.611516203702</c:v>
                </c:pt>
                <c:pt idx="5957">
                  <c:v>40425.653182870374</c:v>
                </c:pt>
                <c:pt idx="5958">
                  <c:v>40425.694849537038</c:v>
                </c:pt>
                <c:pt idx="5959">
                  <c:v>40425.736516203702</c:v>
                </c:pt>
                <c:pt idx="5960">
                  <c:v>40425.778182870374</c:v>
                </c:pt>
                <c:pt idx="5961">
                  <c:v>40425.819849537038</c:v>
                </c:pt>
                <c:pt idx="5962">
                  <c:v>40425.861516203702</c:v>
                </c:pt>
                <c:pt idx="5963">
                  <c:v>40425.903182870374</c:v>
                </c:pt>
                <c:pt idx="5964">
                  <c:v>40425.944849537038</c:v>
                </c:pt>
                <c:pt idx="5965">
                  <c:v>40425.986516203702</c:v>
                </c:pt>
                <c:pt idx="5966">
                  <c:v>40426.028182870374</c:v>
                </c:pt>
                <c:pt idx="5967">
                  <c:v>40426.069849537038</c:v>
                </c:pt>
                <c:pt idx="5968">
                  <c:v>40426.111516203702</c:v>
                </c:pt>
                <c:pt idx="5969">
                  <c:v>40426.153182870374</c:v>
                </c:pt>
                <c:pt idx="5970">
                  <c:v>40426.194849537038</c:v>
                </c:pt>
                <c:pt idx="5971">
                  <c:v>40426.236516203702</c:v>
                </c:pt>
                <c:pt idx="5972">
                  <c:v>40426.278182870374</c:v>
                </c:pt>
                <c:pt idx="5973">
                  <c:v>40426.319849537038</c:v>
                </c:pt>
                <c:pt idx="5974">
                  <c:v>40426.361516203702</c:v>
                </c:pt>
                <c:pt idx="5975">
                  <c:v>40426.403182870374</c:v>
                </c:pt>
                <c:pt idx="5976">
                  <c:v>40426.444849537038</c:v>
                </c:pt>
                <c:pt idx="5977">
                  <c:v>40426.486516203702</c:v>
                </c:pt>
                <c:pt idx="5978">
                  <c:v>40426.528182870374</c:v>
                </c:pt>
                <c:pt idx="5979">
                  <c:v>40426.569849537038</c:v>
                </c:pt>
                <c:pt idx="5980">
                  <c:v>40426.611516203702</c:v>
                </c:pt>
                <c:pt idx="5981">
                  <c:v>40426.653182870374</c:v>
                </c:pt>
                <c:pt idx="5982">
                  <c:v>40426.694849537038</c:v>
                </c:pt>
                <c:pt idx="5983">
                  <c:v>40426.736516203702</c:v>
                </c:pt>
                <c:pt idx="5984">
                  <c:v>40426.778182870374</c:v>
                </c:pt>
                <c:pt idx="5985">
                  <c:v>40426.819849537038</c:v>
                </c:pt>
                <c:pt idx="5986">
                  <c:v>40426.861516203702</c:v>
                </c:pt>
                <c:pt idx="5987">
                  <c:v>40426.903182870374</c:v>
                </c:pt>
                <c:pt idx="5988">
                  <c:v>40426.944849537038</c:v>
                </c:pt>
                <c:pt idx="5989">
                  <c:v>40426.986516203702</c:v>
                </c:pt>
                <c:pt idx="5990">
                  <c:v>40427.028182870374</c:v>
                </c:pt>
                <c:pt idx="5991">
                  <c:v>40427.069849537038</c:v>
                </c:pt>
                <c:pt idx="5992">
                  <c:v>40427.111516203702</c:v>
                </c:pt>
                <c:pt idx="5993">
                  <c:v>40427.153182870374</c:v>
                </c:pt>
                <c:pt idx="5994">
                  <c:v>40427.194849537038</c:v>
                </c:pt>
                <c:pt idx="5995">
                  <c:v>40427.236516203702</c:v>
                </c:pt>
                <c:pt idx="5996">
                  <c:v>40427.278182870374</c:v>
                </c:pt>
                <c:pt idx="5997">
                  <c:v>40427.319849537038</c:v>
                </c:pt>
                <c:pt idx="5998">
                  <c:v>40427.361516203702</c:v>
                </c:pt>
                <c:pt idx="5999">
                  <c:v>40427.403182870374</c:v>
                </c:pt>
                <c:pt idx="6000">
                  <c:v>40427.444849537038</c:v>
                </c:pt>
                <c:pt idx="6001">
                  <c:v>40427.486516203702</c:v>
                </c:pt>
                <c:pt idx="6002">
                  <c:v>40427.528182870374</c:v>
                </c:pt>
                <c:pt idx="6003">
                  <c:v>40427.569849537038</c:v>
                </c:pt>
                <c:pt idx="6004">
                  <c:v>40427.611516203702</c:v>
                </c:pt>
                <c:pt idx="6005">
                  <c:v>40427.653182870374</c:v>
                </c:pt>
                <c:pt idx="6006">
                  <c:v>40427.694849537038</c:v>
                </c:pt>
                <c:pt idx="6007">
                  <c:v>40427.736516203702</c:v>
                </c:pt>
                <c:pt idx="6008">
                  <c:v>40427.778182870374</c:v>
                </c:pt>
                <c:pt idx="6009">
                  <c:v>40427.819849537038</c:v>
                </c:pt>
                <c:pt idx="6010">
                  <c:v>40427.861516203702</c:v>
                </c:pt>
                <c:pt idx="6011">
                  <c:v>40427.903182870374</c:v>
                </c:pt>
                <c:pt idx="6012">
                  <c:v>40427.944849537038</c:v>
                </c:pt>
                <c:pt idx="6013">
                  <c:v>40427.986516203702</c:v>
                </c:pt>
                <c:pt idx="6014">
                  <c:v>40428.028182870374</c:v>
                </c:pt>
                <c:pt idx="6015">
                  <c:v>40428.069849537038</c:v>
                </c:pt>
                <c:pt idx="6016">
                  <c:v>40428.111516203702</c:v>
                </c:pt>
                <c:pt idx="6017">
                  <c:v>40428.153182870374</c:v>
                </c:pt>
                <c:pt idx="6018">
                  <c:v>40428.194849537038</c:v>
                </c:pt>
                <c:pt idx="6019">
                  <c:v>40428.236516203702</c:v>
                </c:pt>
                <c:pt idx="6020">
                  <c:v>40428.278182870374</c:v>
                </c:pt>
                <c:pt idx="6021">
                  <c:v>40428.319849537038</c:v>
                </c:pt>
                <c:pt idx="6022">
                  <c:v>40428.361516203702</c:v>
                </c:pt>
                <c:pt idx="6023" formatCode="m/d/yyyy">
                  <c:v>40428</c:v>
                </c:pt>
                <c:pt idx="6024">
                  <c:v>40428.375127314815</c:v>
                </c:pt>
                <c:pt idx="6025">
                  <c:v>40428.41679398148</c:v>
                </c:pt>
                <c:pt idx="6026">
                  <c:v>40428.458460648151</c:v>
                </c:pt>
                <c:pt idx="6027">
                  <c:v>40428.500127314815</c:v>
                </c:pt>
                <c:pt idx="6028">
                  <c:v>40428.54179398148</c:v>
                </c:pt>
                <c:pt idx="6029">
                  <c:v>40428.583460648151</c:v>
                </c:pt>
                <c:pt idx="6030">
                  <c:v>40428.625127314815</c:v>
                </c:pt>
                <c:pt idx="6031">
                  <c:v>40428.66679398148</c:v>
                </c:pt>
                <c:pt idx="6032">
                  <c:v>40428.708460648151</c:v>
                </c:pt>
                <c:pt idx="6033">
                  <c:v>40428.750127314815</c:v>
                </c:pt>
                <c:pt idx="6034">
                  <c:v>40428.79179398148</c:v>
                </c:pt>
                <c:pt idx="6035">
                  <c:v>40428.833460648151</c:v>
                </c:pt>
                <c:pt idx="6036">
                  <c:v>40428.875127314815</c:v>
                </c:pt>
                <c:pt idx="6037">
                  <c:v>40428.91679398148</c:v>
                </c:pt>
                <c:pt idx="6038">
                  <c:v>40428.958460648151</c:v>
                </c:pt>
                <c:pt idx="6039">
                  <c:v>40429.000127314815</c:v>
                </c:pt>
                <c:pt idx="6040">
                  <c:v>40429.04179398148</c:v>
                </c:pt>
                <c:pt idx="6041">
                  <c:v>40429.083460648151</c:v>
                </c:pt>
                <c:pt idx="6042">
                  <c:v>40429.125127314815</c:v>
                </c:pt>
                <c:pt idx="6043">
                  <c:v>40429.16679398148</c:v>
                </c:pt>
                <c:pt idx="6044">
                  <c:v>40429.208460648151</c:v>
                </c:pt>
                <c:pt idx="6045">
                  <c:v>40429.250127314815</c:v>
                </c:pt>
                <c:pt idx="6046">
                  <c:v>40429.29179398148</c:v>
                </c:pt>
                <c:pt idx="6047">
                  <c:v>40429.333460648151</c:v>
                </c:pt>
                <c:pt idx="6048">
                  <c:v>40429.375127314815</c:v>
                </c:pt>
                <c:pt idx="6049">
                  <c:v>40429.41679398148</c:v>
                </c:pt>
                <c:pt idx="6050">
                  <c:v>40429.458460648151</c:v>
                </c:pt>
                <c:pt idx="6051">
                  <c:v>40429.500127314815</c:v>
                </c:pt>
                <c:pt idx="6052">
                  <c:v>40429.54179398148</c:v>
                </c:pt>
                <c:pt idx="6053">
                  <c:v>40429.583460648151</c:v>
                </c:pt>
                <c:pt idx="6054">
                  <c:v>40429.625127314815</c:v>
                </c:pt>
                <c:pt idx="6055">
                  <c:v>40429.66679398148</c:v>
                </c:pt>
                <c:pt idx="6056">
                  <c:v>40429.708460648151</c:v>
                </c:pt>
                <c:pt idx="6057">
                  <c:v>40429.750127314815</c:v>
                </c:pt>
                <c:pt idx="6058">
                  <c:v>40429.79179398148</c:v>
                </c:pt>
                <c:pt idx="6059">
                  <c:v>40429.833460648151</c:v>
                </c:pt>
                <c:pt idx="6060">
                  <c:v>40429.875127314815</c:v>
                </c:pt>
                <c:pt idx="6061">
                  <c:v>40429.91679398148</c:v>
                </c:pt>
                <c:pt idx="6062">
                  <c:v>40429.958460648151</c:v>
                </c:pt>
                <c:pt idx="6063">
                  <c:v>40430.000127314815</c:v>
                </c:pt>
                <c:pt idx="6064">
                  <c:v>40430.04179398148</c:v>
                </c:pt>
                <c:pt idx="6065">
                  <c:v>40430.083460648151</c:v>
                </c:pt>
                <c:pt idx="6066">
                  <c:v>40430.125127314815</c:v>
                </c:pt>
                <c:pt idx="6067">
                  <c:v>40430.16679398148</c:v>
                </c:pt>
                <c:pt idx="6068">
                  <c:v>40430.208460648151</c:v>
                </c:pt>
                <c:pt idx="6069">
                  <c:v>40430.250127314815</c:v>
                </c:pt>
                <c:pt idx="6070">
                  <c:v>40430.29179398148</c:v>
                </c:pt>
                <c:pt idx="6071">
                  <c:v>40430.333460648151</c:v>
                </c:pt>
                <c:pt idx="6072">
                  <c:v>40430.375127314815</c:v>
                </c:pt>
                <c:pt idx="6073">
                  <c:v>40430.41679398148</c:v>
                </c:pt>
                <c:pt idx="6074">
                  <c:v>40430.458460648151</c:v>
                </c:pt>
                <c:pt idx="6075">
                  <c:v>40430.500127314815</c:v>
                </c:pt>
                <c:pt idx="6076">
                  <c:v>40430.54179398148</c:v>
                </c:pt>
                <c:pt idx="6077">
                  <c:v>40430.583460648151</c:v>
                </c:pt>
                <c:pt idx="6078">
                  <c:v>40430.625127314815</c:v>
                </c:pt>
                <c:pt idx="6079">
                  <c:v>40430.66679398148</c:v>
                </c:pt>
                <c:pt idx="6080">
                  <c:v>40430.708460648151</c:v>
                </c:pt>
                <c:pt idx="6081">
                  <c:v>40430.750127314815</c:v>
                </c:pt>
                <c:pt idx="6082">
                  <c:v>40430.79179398148</c:v>
                </c:pt>
                <c:pt idx="6083">
                  <c:v>40430.833460648151</c:v>
                </c:pt>
                <c:pt idx="6084">
                  <c:v>40430.875127314815</c:v>
                </c:pt>
                <c:pt idx="6085">
                  <c:v>40430.91679398148</c:v>
                </c:pt>
                <c:pt idx="6086">
                  <c:v>40430.958460648151</c:v>
                </c:pt>
                <c:pt idx="6087">
                  <c:v>40431.000127314815</c:v>
                </c:pt>
                <c:pt idx="6088">
                  <c:v>40431.04179398148</c:v>
                </c:pt>
                <c:pt idx="6089">
                  <c:v>40431.083460648151</c:v>
                </c:pt>
                <c:pt idx="6090">
                  <c:v>40431.125127314815</c:v>
                </c:pt>
                <c:pt idx="6091">
                  <c:v>40431.16679398148</c:v>
                </c:pt>
                <c:pt idx="6092">
                  <c:v>40431.208460648151</c:v>
                </c:pt>
                <c:pt idx="6093">
                  <c:v>40431.250127314815</c:v>
                </c:pt>
                <c:pt idx="6094">
                  <c:v>40431.29179398148</c:v>
                </c:pt>
                <c:pt idx="6095">
                  <c:v>40431.333460648151</c:v>
                </c:pt>
                <c:pt idx="6096">
                  <c:v>40431.375127314815</c:v>
                </c:pt>
                <c:pt idx="6097">
                  <c:v>40431.41679398148</c:v>
                </c:pt>
                <c:pt idx="6098">
                  <c:v>40431.458460648151</c:v>
                </c:pt>
                <c:pt idx="6099">
                  <c:v>40431.500127314815</c:v>
                </c:pt>
                <c:pt idx="6100">
                  <c:v>40431.54179398148</c:v>
                </c:pt>
                <c:pt idx="6101">
                  <c:v>40431.583460648151</c:v>
                </c:pt>
                <c:pt idx="6102">
                  <c:v>40431.625127314815</c:v>
                </c:pt>
                <c:pt idx="6103">
                  <c:v>40431.66679398148</c:v>
                </c:pt>
                <c:pt idx="6104">
                  <c:v>40431.708460648151</c:v>
                </c:pt>
                <c:pt idx="6105">
                  <c:v>40431.750127314815</c:v>
                </c:pt>
                <c:pt idx="6106">
                  <c:v>40431.79179398148</c:v>
                </c:pt>
                <c:pt idx="6107">
                  <c:v>40431.833460648151</c:v>
                </c:pt>
                <c:pt idx="6108">
                  <c:v>40431.875127314815</c:v>
                </c:pt>
                <c:pt idx="6109">
                  <c:v>40431.91679398148</c:v>
                </c:pt>
                <c:pt idx="6110">
                  <c:v>40431.958460648151</c:v>
                </c:pt>
                <c:pt idx="6111">
                  <c:v>40432.000127314815</c:v>
                </c:pt>
                <c:pt idx="6112">
                  <c:v>40432.04179398148</c:v>
                </c:pt>
                <c:pt idx="6113">
                  <c:v>40432.083460648151</c:v>
                </c:pt>
                <c:pt idx="6114">
                  <c:v>40432.125127314815</c:v>
                </c:pt>
                <c:pt idx="6115">
                  <c:v>40432.16679398148</c:v>
                </c:pt>
                <c:pt idx="6116">
                  <c:v>40432.208460648151</c:v>
                </c:pt>
                <c:pt idx="6117">
                  <c:v>40432.250127314815</c:v>
                </c:pt>
                <c:pt idx="6118">
                  <c:v>40432.29179398148</c:v>
                </c:pt>
                <c:pt idx="6119">
                  <c:v>40432.333460648151</c:v>
                </c:pt>
                <c:pt idx="6120">
                  <c:v>40432.375127314815</c:v>
                </c:pt>
                <c:pt idx="6121">
                  <c:v>40432.41679398148</c:v>
                </c:pt>
                <c:pt idx="6122">
                  <c:v>40432.458460648151</c:v>
                </c:pt>
                <c:pt idx="6123">
                  <c:v>40432.500127314815</c:v>
                </c:pt>
                <c:pt idx="6124">
                  <c:v>40432.54179398148</c:v>
                </c:pt>
                <c:pt idx="6125">
                  <c:v>40432.583460648151</c:v>
                </c:pt>
                <c:pt idx="6126">
                  <c:v>40432.625127314815</c:v>
                </c:pt>
                <c:pt idx="6127">
                  <c:v>40432.66679398148</c:v>
                </c:pt>
                <c:pt idx="6128">
                  <c:v>40432.708460648151</c:v>
                </c:pt>
                <c:pt idx="6129">
                  <c:v>40432.750127314815</c:v>
                </c:pt>
                <c:pt idx="6130">
                  <c:v>40432.79179398148</c:v>
                </c:pt>
                <c:pt idx="6131">
                  <c:v>40432.833460648151</c:v>
                </c:pt>
                <c:pt idx="6132">
                  <c:v>40432.875127314815</c:v>
                </c:pt>
                <c:pt idx="6133">
                  <c:v>40432.91679398148</c:v>
                </c:pt>
                <c:pt idx="6134">
                  <c:v>40432.958460648151</c:v>
                </c:pt>
                <c:pt idx="6135">
                  <c:v>40433.000127314815</c:v>
                </c:pt>
                <c:pt idx="6136">
                  <c:v>40433.04179398148</c:v>
                </c:pt>
                <c:pt idx="6137">
                  <c:v>40433.083460648151</c:v>
                </c:pt>
                <c:pt idx="6138">
                  <c:v>40433.125127314815</c:v>
                </c:pt>
                <c:pt idx="6139">
                  <c:v>40433.16679398148</c:v>
                </c:pt>
                <c:pt idx="6140">
                  <c:v>40433.208460648151</c:v>
                </c:pt>
                <c:pt idx="6141">
                  <c:v>40433.250127314815</c:v>
                </c:pt>
                <c:pt idx="6142">
                  <c:v>40433.29179398148</c:v>
                </c:pt>
                <c:pt idx="6143">
                  <c:v>40433.333460648151</c:v>
                </c:pt>
                <c:pt idx="6144">
                  <c:v>40433.375127314815</c:v>
                </c:pt>
                <c:pt idx="6145">
                  <c:v>40433.41679398148</c:v>
                </c:pt>
                <c:pt idx="6146">
                  <c:v>40433.458460648151</c:v>
                </c:pt>
                <c:pt idx="6147">
                  <c:v>40433.500127314815</c:v>
                </c:pt>
                <c:pt idx="6148">
                  <c:v>40433.54179398148</c:v>
                </c:pt>
                <c:pt idx="6149">
                  <c:v>40433.583460648151</c:v>
                </c:pt>
                <c:pt idx="6150">
                  <c:v>40433.625127314815</c:v>
                </c:pt>
                <c:pt idx="6151">
                  <c:v>40433.66679398148</c:v>
                </c:pt>
                <c:pt idx="6152">
                  <c:v>40433.708460648151</c:v>
                </c:pt>
                <c:pt idx="6153">
                  <c:v>40433.750127314815</c:v>
                </c:pt>
                <c:pt idx="6154">
                  <c:v>40433.79179398148</c:v>
                </c:pt>
                <c:pt idx="6155">
                  <c:v>40433.833460648151</c:v>
                </c:pt>
                <c:pt idx="6156">
                  <c:v>40433.875127314815</c:v>
                </c:pt>
                <c:pt idx="6157">
                  <c:v>40433.91679398148</c:v>
                </c:pt>
                <c:pt idx="6158">
                  <c:v>40433.958460648151</c:v>
                </c:pt>
                <c:pt idx="6159">
                  <c:v>40434.000127314815</c:v>
                </c:pt>
                <c:pt idx="6160">
                  <c:v>40434.04179398148</c:v>
                </c:pt>
                <c:pt idx="6161">
                  <c:v>40434.083460648151</c:v>
                </c:pt>
                <c:pt idx="6162">
                  <c:v>40434.125127314815</c:v>
                </c:pt>
                <c:pt idx="6163">
                  <c:v>40434.16679398148</c:v>
                </c:pt>
                <c:pt idx="6164">
                  <c:v>40434.208460648151</c:v>
                </c:pt>
                <c:pt idx="6165">
                  <c:v>40434.250127314815</c:v>
                </c:pt>
                <c:pt idx="6166">
                  <c:v>40434.29179398148</c:v>
                </c:pt>
                <c:pt idx="6167">
                  <c:v>40434.333460648151</c:v>
                </c:pt>
                <c:pt idx="6168">
                  <c:v>40434.375127314815</c:v>
                </c:pt>
                <c:pt idx="6169">
                  <c:v>40434.41679398148</c:v>
                </c:pt>
                <c:pt idx="6170">
                  <c:v>40434.458460648151</c:v>
                </c:pt>
                <c:pt idx="6171">
                  <c:v>40434.500127314815</c:v>
                </c:pt>
                <c:pt idx="6172">
                  <c:v>40434.54179398148</c:v>
                </c:pt>
                <c:pt idx="6173">
                  <c:v>40434.583460648151</c:v>
                </c:pt>
                <c:pt idx="6174">
                  <c:v>40434.625127314815</c:v>
                </c:pt>
                <c:pt idx="6175">
                  <c:v>40434.66679398148</c:v>
                </c:pt>
                <c:pt idx="6176">
                  <c:v>40434.708460648151</c:v>
                </c:pt>
                <c:pt idx="6177">
                  <c:v>40434.750127314815</c:v>
                </c:pt>
                <c:pt idx="6178">
                  <c:v>40434.79179398148</c:v>
                </c:pt>
                <c:pt idx="6179">
                  <c:v>40434.833460648151</c:v>
                </c:pt>
                <c:pt idx="6180">
                  <c:v>40434.875127314815</c:v>
                </c:pt>
                <c:pt idx="6181">
                  <c:v>40434.91679398148</c:v>
                </c:pt>
                <c:pt idx="6182">
                  <c:v>40434.958460648151</c:v>
                </c:pt>
                <c:pt idx="6183">
                  <c:v>40435.000127314815</c:v>
                </c:pt>
                <c:pt idx="6184">
                  <c:v>40435.04179398148</c:v>
                </c:pt>
                <c:pt idx="6185">
                  <c:v>40435.083460648151</c:v>
                </c:pt>
                <c:pt idx="6186">
                  <c:v>40435.125127314815</c:v>
                </c:pt>
                <c:pt idx="6187">
                  <c:v>40435.16679398148</c:v>
                </c:pt>
                <c:pt idx="6188">
                  <c:v>40435.208460648151</c:v>
                </c:pt>
                <c:pt idx="6189">
                  <c:v>40435.250127314815</c:v>
                </c:pt>
                <c:pt idx="6190">
                  <c:v>40435.29179398148</c:v>
                </c:pt>
                <c:pt idx="6191">
                  <c:v>40435.333460648151</c:v>
                </c:pt>
                <c:pt idx="6192">
                  <c:v>40435.375127314815</c:v>
                </c:pt>
                <c:pt idx="6193">
                  <c:v>40435.41679398148</c:v>
                </c:pt>
                <c:pt idx="6194">
                  <c:v>40435.458460648151</c:v>
                </c:pt>
                <c:pt idx="6195">
                  <c:v>40435.500127314815</c:v>
                </c:pt>
                <c:pt idx="6196">
                  <c:v>40435.54179398148</c:v>
                </c:pt>
                <c:pt idx="6197">
                  <c:v>40435.583460648151</c:v>
                </c:pt>
                <c:pt idx="6198">
                  <c:v>40435.625127314815</c:v>
                </c:pt>
                <c:pt idx="6199">
                  <c:v>40435.66679398148</c:v>
                </c:pt>
                <c:pt idx="6200">
                  <c:v>40435.708460648151</c:v>
                </c:pt>
                <c:pt idx="6201">
                  <c:v>40435.750127314815</c:v>
                </c:pt>
                <c:pt idx="6202">
                  <c:v>40435.79179398148</c:v>
                </c:pt>
                <c:pt idx="6203">
                  <c:v>40435.833460648151</c:v>
                </c:pt>
                <c:pt idx="6204">
                  <c:v>40435.875127314815</c:v>
                </c:pt>
                <c:pt idx="6205">
                  <c:v>40435.91679398148</c:v>
                </c:pt>
                <c:pt idx="6206">
                  <c:v>40435.958460648151</c:v>
                </c:pt>
                <c:pt idx="6207">
                  <c:v>40436.000127314815</c:v>
                </c:pt>
                <c:pt idx="6208">
                  <c:v>40436.04179398148</c:v>
                </c:pt>
                <c:pt idx="6209">
                  <c:v>40436.083460648151</c:v>
                </c:pt>
                <c:pt idx="6210">
                  <c:v>40436.125127314815</c:v>
                </c:pt>
                <c:pt idx="6211">
                  <c:v>40436.16679398148</c:v>
                </c:pt>
                <c:pt idx="6212">
                  <c:v>40436.208460648151</c:v>
                </c:pt>
                <c:pt idx="6213">
                  <c:v>40436.250127314815</c:v>
                </c:pt>
                <c:pt idx="6214">
                  <c:v>40436.29179398148</c:v>
                </c:pt>
                <c:pt idx="6215">
                  <c:v>40436.333460648151</c:v>
                </c:pt>
                <c:pt idx="6216">
                  <c:v>40436.375127314815</c:v>
                </c:pt>
                <c:pt idx="6217">
                  <c:v>40436.41679398148</c:v>
                </c:pt>
                <c:pt idx="6218">
                  <c:v>40436.458460648151</c:v>
                </c:pt>
                <c:pt idx="6219">
                  <c:v>40436.500127314815</c:v>
                </c:pt>
                <c:pt idx="6220">
                  <c:v>40436.54179398148</c:v>
                </c:pt>
                <c:pt idx="6221">
                  <c:v>40436.583460648151</c:v>
                </c:pt>
                <c:pt idx="6222">
                  <c:v>40436.625127314815</c:v>
                </c:pt>
                <c:pt idx="6223">
                  <c:v>40436.66679398148</c:v>
                </c:pt>
                <c:pt idx="6224">
                  <c:v>40436.708460648151</c:v>
                </c:pt>
                <c:pt idx="6225">
                  <c:v>40436.750127314815</c:v>
                </c:pt>
                <c:pt idx="6226">
                  <c:v>40436.79179398148</c:v>
                </c:pt>
                <c:pt idx="6227">
                  <c:v>40436.833460648151</c:v>
                </c:pt>
                <c:pt idx="6228">
                  <c:v>40436.875127314815</c:v>
                </c:pt>
                <c:pt idx="6229">
                  <c:v>40436.91679398148</c:v>
                </c:pt>
                <c:pt idx="6230">
                  <c:v>40436.958460648151</c:v>
                </c:pt>
                <c:pt idx="6231">
                  <c:v>40437.000127314815</c:v>
                </c:pt>
                <c:pt idx="6232">
                  <c:v>40437.04179398148</c:v>
                </c:pt>
                <c:pt idx="6233">
                  <c:v>40437.083460648151</c:v>
                </c:pt>
                <c:pt idx="6234">
                  <c:v>40437.125127314815</c:v>
                </c:pt>
                <c:pt idx="6235">
                  <c:v>40437.16679398148</c:v>
                </c:pt>
                <c:pt idx="6236">
                  <c:v>40437.208460648151</c:v>
                </c:pt>
                <c:pt idx="6237">
                  <c:v>40437.250127314815</c:v>
                </c:pt>
                <c:pt idx="6238">
                  <c:v>40437.29179398148</c:v>
                </c:pt>
                <c:pt idx="6239">
                  <c:v>40437.333460648151</c:v>
                </c:pt>
                <c:pt idx="6240">
                  <c:v>40437.375127314815</c:v>
                </c:pt>
                <c:pt idx="6241">
                  <c:v>40437.41679398148</c:v>
                </c:pt>
                <c:pt idx="6242">
                  <c:v>40437.458460648151</c:v>
                </c:pt>
                <c:pt idx="6243">
                  <c:v>40437.500127314815</c:v>
                </c:pt>
                <c:pt idx="6244">
                  <c:v>40437.54179398148</c:v>
                </c:pt>
                <c:pt idx="6245">
                  <c:v>40437.583460648151</c:v>
                </c:pt>
                <c:pt idx="6246">
                  <c:v>40437.625127314815</c:v>
                </c:pt>
                <c:pt idx="6247">
                  <c:v>40437.66679398148</c:v>
                </c:pt>
                <c:pt idx="6248">
                  <c:v>40437.708460648151</c:v>
                </c:pt>
                <c:pt idx="6249">
                  <c:v>40437.750127314815</c:v>
                </c:pt>
                <c:pt idx="6250">
                  <c:v>40437.79179398148</c:v>
                </c:pt>
                <c:pt idx="6251">
                  <c:v>40437.833460648151</c:v>
                </c:pt>
                <c:pt idx="6252">
                  <c:v>40437.875127314815</c:v>
                </c:pt>
                <c:pt idx="6253">
                  <c:v>40437.91679398148</c:v>
                </c:pt>
                <c:pt idx="6254">
                  <c:v>40437.958460648151</c:v>
                </c:pt>
                <c:pt idx="6255">
                  <c:v>40438.000127314815</c:v>
                </c:pt>
                <c:pt idx="6256">
                  <c:v>40438.04179398148</c:v>
                </c:pt>
                <c:pt idx="6257">
                  <c:v>40438.083460648151</c:v>
                </c:pt>
                <c:pt idx="6258">
                  <c:v>40438.125127314815</c:v>
                </c:pt>
                <c:pt idx="6259">
                  <c:v>40438.16679398148</c:v>
                </c:pt>
                <c:pt idx="6260">
                  <c:v>40438.208460648151</c:v>
                </c:pt>
                <c:pt idx="6261">
                  <c:v>40438.250127314815</c:v>
                </c:pt>
                <c:pt idx="6262">
                  <c:v>40438.29179398148</c:v>
                </c:pt>
                <c:pt idx="6263">
                  <c:v>40438.333460648151</c:v>
                </c:pt>
                <c:pt idx="6264">
                  <c:v>40438.375127314815</c:v>
                </c:pt>
                <c:pt idx="6265">
                  <c:v>40438.41679398148</c:v>
                </c:pt>
                <c:pt idx="6266">
                  <c:v>40438.458460648151</c:v>
                </c:pt>
                <c:pt idx="6267">
                  <c:v>40438.500127314815</c:v>
                </c:pt>
                <c:pt idx="6268">
                  <c:v>40438.54179398148</c:v>
                </c:pt>
                <c:pt idx="6269">
                  <c:v>40438.583460648151</c:v>
                </c:pt>
                <c:pt idx="6270">
                  <c:v>40438.625127314815</c:v>
                </c:pt>
                <c:pt idx="6271">
                  <c:v>40438.66679398148</c:v>
                </c:pt>
                <c:pt idx="6272">
                  <c:v>40438.708460648151</c:v>
                </c:pt>
                <c:pt idx="6273">
                  <c:v>40438.750127314815</c:v>
                </c:pt>
                <c:pt idx="6274">
                  <c:v>40438.79179398148</c:v>
                </c:pt>
                <c:pt idx="6275">
                  <c:v>40438.833460648151</c:v>
                </c:pt>
                <c:pt idx="6276">
                  <c:v>40438.875127314815</c:v>
                </c:pt>
                <c:pt idx="6277">
                  <c:v>40438.91679398148</c:v>
                </c:pt>
                <c:pt idx="6278">
                  <c:v>40438.958460648151</c:v>
                </c:pt>
                <c:pt idx="6279">
                  <c:v>40439.000127314815</c:v>
                </c:pt>
                <c:pt idx="6280">
                  <c:v>40439.04179398148</c:v>
                </c:pt>
                <c:pt idx="6281">
                  <c:v>40439.083460648151</c:v>
                </c:pt>
                <c:pt idx="6282">
                  <c:v>40439.125127314815</c:v>
                </c:pt>
                <c:pt idx="6283">
                  <c:v>40439.16679398148</c:v>
                </c:pt>
                <c:pt idx="6284">
                  <c:v>40439.208460648151</c:v>
                </c:pt>
                <c:pt idx="6285">
                  <c:v>40439.250127314815</c:v>
                </c:pt>
                <c:pt idx="6286">
                  <c:v>40439.29179398148</c:v>
                </c:pt>
                <c:pt idx="6287">
                  <c:v>40439.333460648151</c:v>
                </c:pt>
                <c:pt idx="6288">
                  <c:v>40439.375127314815</c:v>
                </c:pt>
                <c:pt idx="6289">
                  <c:v>40439.41679398148</c:v>
                </c:pt>
                <c:pt idx="6290">
                  <c:v>40439.458460648151</c:v>
                </c:pt>
                <c:pt idx="6291">
                  <c:v>40439.500127314815</c:v>
                </c:pt>
                <c:pt idx="6292">
                  <c:v>40439.54179398148</c:v>
                </c:pt>
                <c:pt idx="6293">
                  <c:v>40439.583460648151</c:v>
                </c:pt>
                <c:pt idx="6294">
                  <c:v>40439.625127314815</c:v>
                </c:pt>
                <c:pt idx="6295">
                  <c:v>40439.66679398148</c:v>
                </c:pt>
                <c:pt idx="6296">
                  <c:v>40439.708460648151</c:v>
                </c:pt>
                <c:pt idx="6297">
                  <c:v>40439.750127314815</c:v>
                </c:pt>
                <c:pt idx="6298">
                  <c:v>40439.79179398148</c:v>
                </c:pt>
                <c:pt idx="6299">
                  <c:v>40439.833460648151</c:v>
                </c:pt>
                <c:pt idx="6300">
                  <c:v>40439.875127314815</c:v>
                </c:pt>
                <c:pt idx="6301">
                  <c:v>40439.91679398148</c:v>
                </c:pt>
                <c:pt idx="6302">
                  <c:v>40439.958460648151</c:v>
                </c:pt>
                <c:pt idx="6303">
                  <c:v>40440.000127314815</c:v>
                </c:pt>
                <c:pt idx="6304">
                  <c:v>40440.04179398148</c:v>
                </c:pt>
                <c:pt idx="6305">
                  <c:v>40440.083460648151</c:v>
                </c:pt>
                <c:pt idx="6306">
                  <c:v>40440.125127314815</c:v>
                </c:pt>
                <c:pt idx="6307">
                  <c:v>40440.16679398148</c:v>
                </c:pt>
                <c:pt idx="6308">
                  <c:v>40440.208460648151</c:v>
                </c:pt>
                <c:pt idx="6309">
                  <c:v>40440.250127314815</c:v>
                </c:pt>
                <c:pt idx="6310">
                  <c:v>40440.29179398148</c:v>
                </c:pt>
                <c:pt idx="6311">
                  <c:v>40440.333460648151</c:v>
                </c:pt>
                <c:pt idx="6312">
                  <c:v>40440.375127314815</c:v>
                </c:pt>
                <c:pt idx="6313">
                  <c:v>40440.41679398148</c:v>
                </c:pt>
                <c:pt idx="6314">
                  <c:v>40440.458460648151</c:v>
                </c:pt>
                <c:pt idx="6315">
                  <c:v>40440.500127314815</c:v>
                </c:pt>
                <c:pt idx="6316">
                  <c:v>40440.54179398148</c:v>
                </c:pt>
                <c:pt idx="6317">
                  <c:v>40440.583460648151</c:v>
                </c:pt>
                <c:pt idx="6318">
                  <c:v>40440.625127314815</c:v>
                </c:pt>
                <c:pt idx="6319">
                  <c:v>40440.66679398148</c:v>
                </c:pt>
                <c:pt idx="6320">
                  <c:v>40440.708460648151</c:v>
                </c:pt>
                <c:pt idx="6321">
                  <c:v>40440.750127314815</c:v>
                </c:pt>
                <c:pt idx="6322">
                  <c:v>40440.79179398148</c:v>
                </c:pt>
                <c:pt idx="6323">
                  <c:v>40440.833460648151</c:v>
                </c:pt>
                <c:pt idx="6324">
                  <c:v>40440.875127314815</c:v>
                </c:pt>
                <c:pt idx="6325">
                  <c:v>40440.91679398148</c:v>
                </c:pt>
                <c:pt idx="6326">
                  <c:v>40440.958460648151</c:v>
                </c:pt>
                <c:pt idx="6327">
                  <c:v>40441.000127314815</c:v>
                </c:pt>
                <c:pt idx="6328">
                  <c:v>40441.04179398148</c:v>
                </c:pt>
                <c:pt idx="6329">
                  <c:v>40441.083460648151</c:v>
                </c:pt>
                <c:pt idx="6330">
                  <c:v>40441.125127314815</c:v>
                </c:pt>
                <c:pt idx="6331">
                  <c:v>40441.16679398148</c:v>
                </c:pt>
                <c:pt idx="6332">
                  <c:v>40441.208460648151</c:v>
                </c:pt>
                <c:pt idx="6333">
                  <c:v>40441.250127314815</c:v>
                </c:pt>
                <c:pt idx="6334">
                  <c:v>40441.29179398148</c:v>
                </c:pt>
                <c:pt idx="6335">
                  <c:v>40441.333460648151</c:v>
                </c:pt>
                <c:pt idx="6336">
                  <c:v>40441.375127314815</c:v>
                </c:pt>
                <c:pt idx="6337">
                  <c:v>40441.41679398148</c:v>
                </c:pt>
                <c:pt idx="6338">
                  <c:v>40441.458460648151</c:v>
                </c:pt>
                <c:pt idx="6339">
                  <c:v>40441.500127314815</c:v>
                </c:pt>
                <c:pt idx="6340">
                  <c:v>40441.54179398148</c:v>
                </c:pt>
                <c:pt idx="6341">
                  <c:v>40441.583460648151</c:v>
                </c:pt>
                <c:pt idx="6342">
                  <c:v>40441.625127314815</c:v>
                </c:pt>
                <c:pt idx="6343">
                  <c:v>40441.66679398148</c:v>
                </c:pt>
                <c:pt idx="6344">
                  <c:v>40441.708460648151</c:v>
                </c:pt>
                <c:pt idx="6345">
                  <c:v>40441.750127314815</c:v>
                </c:pt>
                <c:pt idx="6346">
                  <c:v>40441.79179398148</c:v>
                </c:pt>
                <c:pt idx="6347">
                  <c:v>40441.833460648151</c:v>
                </c:pt>
                <c:pt idx="6348">
                  <c:v>40441.875127314815</c:v>
                </c:pt>
                <c:pt idx="6349">
                  <c:v>40441.91679398148</c:v>
                </c:pt>
                <c:pt idx="6350">
                  <c:v>40441.958460648151</c:v>
                </c:pt>
                <c:pt idx="6351">
                  <c:v>40442.000127314815</c:v>
                </c:pt>
                <c:pt idx="6352">
                  <c:v>40442.04179398148</c:v>
                </c:pt>
                <c:pt idx="6353">
                  <c:v>40442.083460648151</c:v>
                </c:pt>
                <c:pt idx="6354">
                  <c:v>40442.125127314815</c:v>
                </c:pt>
                <c:pt idx="6355">
                  <c:v>40442.16679398148</c:v>
                </c:pt>
                <c:pt idx="6356">
                  <c:v>40442.208460648151</c:v>
                </c:pt>
                <c:pt idx="6357">
                  <c:v>40442.250127314815</c:v>
                </c:pt>
                <c:pt idx="6358">
                  <c:v>40442.29179398148</c:v>
                </c:pt>
                <c:pt idx="6359">
                  <c:v>40442.333460648151</c:v>
                </c:pt>
                <c:pt idx="6360" formatCode="m/d/yyyy">
                  <c:v>40442</c:v>
                </c:pt>
                <c:pt idx="6361">
                  <c:v>40442.374282407407</c:v>
                </c:pt>
                <c:pt idx="6362">
                  <c:v>40442.415949074071</c:v>
                </c:pt>
                <c:pt idx="6363">
                  <c:v>40442.457615740743</c:v>
                </c:pt>
                <c:pt idx="6364">
                  <c:v>40442.499282407407</c:v>
                </c:pt>
                <c:pt idx="6365">
                  <c:v>40442.540949074071</c:v>
                </c:pt>
                <c:pt idx="6366">
                  <c:v>40442.582615740743</c:v>
                </c:pt>
                <c:pt idx="6367">
                  <c:v>40442.624282407407</c:v>
                </c:pt>
                <c:pt idx="6368">
                  <c:v>40442.665949074071</c:v>
                </c:pt>
                <c:pt idx="6369">
                  <c:v>40442.707615740743</c:v>
                </c:pt>
                <c:pt idx="6370">
                  <c:v>40442.749282407407</c:v>
                </c:pt>
                <c:pt idx="6371">
                  <c:v>40442.790949074071</c:v>
                </c:pt>
                <c:pt idx="6372">
                  <c:v>40442.832615740743</c:v>
                </c:pt>
                <c:pt idx="6373">
                  <c:v>40442.874282407407</c:v>
                </c:pt>
                <c:pt idx="6374">
                  <c:v>40442.915949074071</c:v>
                </c:pt>
                <c:pt idx="6375">
                  <c:v>40442.957615740743</c:v>
                </c:pt>
                <c:pt idx="6376">
                  <c:v>40442.999282407407</c:v>
                </c:pt>
                <c:pt idx="6377">
                  <c:v>40443.040949074071</c:v>
                </c:pt>
                <c:pt idx="6378">
                  <c:v>40443.082615740743</c:v>
                </c:pt>
                <c:pt idx="6379">
                  <c:v>40443.124282407407</c:v>
                </c:pt>
                <c:pt idx="6380">
                  <c:v>40443.165949074071</c:v>
                </c:pt>
                <c:pt idx="6381">
                  <c:v>40443.207615740743</c:v>
                </c:pt>
                <c:pt idx="6382">
                  <c:v>40443.249282407407</c:v>
                </c:pt>
                <c:pt idx="6383">
                  <c:v>40443.290949074071</c:v>
                </c:pt>
                <c:pt idx="6384">
                  <c:v>40443.332615740743</c:v>
                </c:pt>
                <c:pt idx="6385">
                  <c:v>40443.374282407407</c:v>
                </c:pt>
                <c:pt idx="6386">
                  <c:v>40443.415949074071</c:v>
                </c:pt>
                <c:pt idx="6387">
                  <c:v>40443.457615740743</c:v>
                </c:pt>
                <c:pt idx="6388">
                  <c:v>40443.499282407407</c:v>
                </c:pt>
                <c:pt idx="6389">
                  <c:v>40443.540949074071</c:v>
                </c:pt>
                <c:pt idx="6390">
                  <c:v>40443.582615740743</c:v>
                </c:pt>
                <c:pt idx="6391">
                  <c:v>40443.624282407407</c:v>
                </c:pt>
                <c:pt idx="6392">
                  <c:v>40443.665949074071</c:v>
                </c:pt>
                <c:pt idx="6393">
                  <c:v>40443.707615740743</c:v>
                </c:pt>
                <c:pt idx="6394">
                  <c:v>40443.749282407407</c:v>
                </c:pt>
                <c:pt idx="6395">
                  <c:v>40443.790949074071</c:v>
                </c:pt>
                <c:pt idx="6396">
                  <c:v>40443.832615740743</c:v>
                </c:pt>
                <c:pt idx="6397">
                  <c:v>40443.874282407407</c:v>
                </c:pt>
                <c:pt idx="6398">
                  <c:v>40443.915949074071</c:v>
                </c:pt>
                <c:pt idx="6399">
                  <c:v>40443.957615740743</c:v>
                </c:pt>
                <c:pt idx="6400">
                  <c:v>40443.999282407407</c:v>
                </c:pt>
                <c:pt idx="6401">
                  <c:v>40444.040949074071</c:v>
                </c:pt>
                <c:pt idx="6402">
                  <c:v>40444.082615740743</c:v>
                </c:pt>
                <c:pt idx="6403">
                  <c:v>40444.124282407407</c:v>
                </c:pt>
                <c:pt idx="6404">
                  <c:v>40444.165949074071</c:v>
                </c:pt>
                <c:pt idx="6405">
                  <c:v>40444.207615740743</c:v>
                </c:pt>
                <c:pt idx="6406">
                  <c:v>40444.249282407407</c:v>
                </c:pt>
                <c:pt idx="6407">
                  <c:v>40444.290949074071</c:v>
                </c:pt>
                <c:pt idx="6408">
                  <c:v>40444.332615740743</c:v>
                </c:pt>
                <c:pt idx="6409">
                  <c:v>40444.374282407407</c:v>
                </c:pt>
                <c:pt idx="6410">
                  <c:v>40444.415949074071</c:v>
                </c:pt>
                <c:pt idx="6411">
                  <c:v>40444.457615740743</c:v>
                </c:pt>
                <c:pt idx="6412">
                  <c:v>40444.499282407407</c:v>
                </c:pt>
                <c:pt idx="6413">
                  <c:v>40444.540949074071</c:v>
                </c:pt>
                <c:pt idx="6414">
                  <c:v>40444.582615740743</c:v>
                </c:pt>
                <c:pt idx="6415">
                  <c:v>40444.624282407407</c:v>
                </c:pt>
                <c:pt idx="6416">
                  <c:v>40444.665949074071</c:v>
                </c:pt>
                <c:pt idx="6417">
                  <c:v>40444.707615740743</c:v>
                </c:pt>
                <c:pt idx="6418">
                  <c:v>40444.749282407407</c:v>
                </c:pt>
                <c:pt idx="6419">
                  <c:v>40444.790949074071</c:v>
                </c:pt>
                <c:pt idx="6420">
                  <c:v>40444.832615740743</c:v>
                </c:pt>
                <c:pt idx="6421">
                  <c:v>40444.874282407407</c:v>
                </c:pt>
                <c:pt idx="6422">
                  <c:v>40444.915949074071</c:v>
                </c:pt>
                <c:pt idx="6423">
                  <c:v>40444.957615740743</c:v>
                </c:pt>
                <c:pt idx="6424">
                  <c:v>40444.999282407407</c:v>
                </c:pt>
                <c:pt idx="6425">
                  <c:v>40445.040949074071</c:v>
                </c:pt>
                <c:pt idx="6426">
                  <c:v>40445.082615740743</c:v>
                </c:pt>
                <c:pt idx="6427">
                  <c:v>40445.124282407407</c:v>
                </c:pt>
                <c:pt idx="6428">
                  <c:v>40445.165949074071</c:v>
                </c:pt>
                <c:pt idx="6429">
                  <c:v>40445.207615740743</c:v>
                </c:pt>
                <c:pt idx="6430">
                  <c:v>40445.249282407407</c:v>
                </c:pt>
                <c:pt idx="6431">
                  <c:v>40445.290949074071</c:v>
                </c:pt>
                <c:pt idx="6432">
                  <c:v>40445.332615740743</c:v>
                </c:pt>
                <c:pt idx="6433">
                  <c:v>40445.374282407407</c:v>
                </c:pt>
                <c:pt idx="6434">
                  <c:v>40445.415949074071</c:v>
                </c:pt>
                <c:pt idx="6435">
                  <c:v>40445.457615740743</c:v>
                </c:pt>
                <c:pt idx="6436">
                  <c:v>40445.499282407407</c:v>
                </c:pt>
                <c:pt idx="6437">
                  <c:v>40445.540949074071</c:v>
                </c:pt>
                <c:pt idx="6438">
                  <c:v>40445.582615740743</c:v>
                </c:pt>
                <c:pt idx="6439">
                  <c:v>40445.624282407407</c:v>
                </c:pt>
                <c:pt idx="6440">
                  <c:v>40445.665949074071</c:v>
                </c:pt>
                <c:pt idx="6441">
                  <c:v>40445.707615740743</c:v>
                </c:pt>
                <c:pt idx="6442">
                  <c:v>40445.749282407407</c:v>
                </c:pt>
                <c:pt idx="6443">
                  <c:v>40445.790949074071</c:v>
                </c:pt>
                <c:pt idx="6444">
                  <c:v>40445.832615740743</c:v>
                </c:pt>
                <c:pt idx="6445">
                  <c:v>40445.874282407407</c:v>
                </c:pt>
                <c:pt idx="6446">
                  <c:v>40445.915949074071</c:v>
                </c:pt>
                <c:pt idx="6447">
                  <c:v>40445.957615740743</c:v>
                </c:pt>
                <c:pt idx="6448">
                  <c:v>40445.999282407407</c:v>
                </c:pt>
                <c:pt idx="6449">
                  <c:v>40446.040949074071</c:v>
                </c:pt>
                <c:pt idx="6450">
                  <c:v>40446.082615740743</c:v>
                </c:pt>
                <c:pt idx="6451">
                  <c:v>40446.124282407407</c:v>
                </c:pt>
                <c:pt idx="6452">
                  <c:v>40446.165949074071</c:v>
                </c:pt>
                <c:pt idx="6453">
                  <c:v>40446.207615740743</c:v>
                </c:pt>
                <c:pt idx="6454">
                  <c:v>40446.249282407407</c:v>
                </c:pt>
                <c:pt idx="6455">
                  <c:v>40446.290949074071</c:v>
                </c:pt>
                <c:pt idx="6456">
                  <c:v>40446.332615740743</c:v>
                </c:pt>
                <c:pt idx="6457">
                  <c:v>40446.374282407407</c:v>
                </c:pt>
                <c:pt idx="6458">
                  <c:v>40446.415949074071</c:v>
                </c:pt>
                <c:pt idx="6459">
                  <c:v>40446.457615740743</c:v>
                </c:pt>
                <c:pt idx="6460">
                  <c:v>40446.499282407407</c:v>
                </c:pt>
                <c:pt idx="6461">
                  <c:v>40446.540949074071</c:v>
                </c:pt>
                <c:pt idx="6462">
                  <c:v>40446.582615740743</c:v>
                </c:pt>
                <c:pt idx="6463">
                  <c:v>40446.624282407407</c:v>
                </c:pt>
                <c:pt idx="6464">
                  <c:v>40446.665949074071</c:v>
                </c:pt>
                <c:pt idx="6465">
                  <c:v>40446.707615740743</c:v>
                </c:pt>
                <c:pt idx="6466">
                  <c:v>40446.749282407407</c:v>
                </c:pt>
                <c:pt idx="6467">
                  <c:v>40446.790949074071</c:v>
                </c:pt>
                <c:pt idx="6468">
                  <c:v>40446.832615740743</c:v>
                </c:pt>
                <c:pt idx="6469">
                  <c:v>40446.874282407407</c:v>
                </c:pt>
                <c:pt idx="6470">
                  <c:v>40446.915949074071</c:v>
                </c:pt>
                <c:pt idx="6471">
                  <c:v>40446.957615740743</c:v>
                </c:pt>
                <c:pt idx="6472">
                  <c:v>40446.999282407407</c:v>
                </c:pt>
                <c:pt idx="6473">
                  <c:v>40447.040949074071</c:v>
                </c:pt>
                <c:pt idx="6474">
                  <c:v>40447.082615740743</c:v>
                </c:pt>
                <c:pt idx="6475">
                  <c:v>40447.124282407407</c:v>
                </c:pt>
                <c:pt idx="6476">
                  <c:v>40447.165949074071</c:v>
                </c:pt>
                <c:pt idx="6477">
                  <c:v>40447.207615740743</c:v>
                </c:pt>
                <c:pt idx="6478">
                  <c:v>40447.249282407407</c:v>
                </c:pt>
                <c:pt idx="6479">
                  <c:v>40447.290949074071</c:v>
                </c:pt>
                <c:pt idx="6480">
                  <c:v>40447.332615740743</c:v>
                </c:pt>
                <c:pt idx="6481">
                  <c:v>40447.374282407407</c:v>
                </c:pt>
                <c:pt idx="6482">
                  <c:v>40447.415949074071</c:v>
                </c:pt>
                <c:pt idx="6483">
                  <c:v>40447.457615740743</c:v>
                </c:pt>
                <c:pt idx="6484">
                  <c:v>40447.499282407407</c:v>
                </c:pt>
                <c:pt idx="6485">
                  <c:v>40447.540949074071</c:v>
                </c:pt>
                <c:pt idx="6486">
                  <c:v>40447.582615740743</c:v>
                </c:pt>
                <c:pt idx="6487">
                  <c:v>40447.624282407407</c:v>
                </c:pt>
                <c:pt idx="6488">
                  <c:v>40447.665949074071</c:v>
                </c:pt>
                <c:pt idx="6489">
                  <c:v>40447.707615740743</c:v>
                </c:pt>
                <c:pt idx="6490">
                  <c:v>40447.749282407407</c:v>
                </c:pt>
                <c:pt idx="6491">
                  <c:v>40447.790949074071</c:v>
                </c:pt>
                <c:pt idx="6492">
                  <c:v>40447.832615740743</c:v>
                </c:pt>
                <c:pt idx="6493">
                  <c:v>40447.874282407407</c:v>
                </c:pt>
                <c:pt idx="6494">
                  <c:v>40447.915949074071</c:v>
                </c:pt>
                <c:pt idx="6495">
                  <c:v>40447.957615740743</c:v>
                </c:pt>
                <c:pt idx="6496">
                  <c:v>40447.999282407407</c:v>
                </c:pt>
                <c:pt idx="6497">
                  <c:v>40448.040949074071</c:v>
                </c:pt>
                <c:pt idx="6498">
                  <c:v>40448.082615740743</c:v>
                </c:pt>
                <c:pt idx="6499">
                  <c:v>40448.124282407407</c:v>
                </c:pt>
                <c:pt idx="6500">
                  <c:v>40448.165949074071</c:v>
                </c:pt>
                <c:pt idx="6501">
                  <c:v>40448.207615740743</c:v>
                </c:pt>
                <c:pt idx="6502">
                  <c:v>40448.249282407407</c:v>
                </c:pt>
                <c:pt idx="6503">
                  <c:v>40448.290949074071</c:v>
                </c:pt>
                <c:pt idx="6504">
                  <c:v>40448.332615740743</c:v>
                </c:pt>
                <c:pt idx="6505">
                  <c:v>40448.374282407407</c:v>
                </c:pt>
                <c:pt idx="6506">
                  <c:v>40448.415949074071</c:v>
                </c:pt>
                <c:pt idx="6507">
                  <c:v>40448.457615740743</c:v>
                </c:pt>
                <c:pt idx="6508">
                  <c:v>40448.499282407407</c:v>
                </c:pt>
                <c:pt idx="6509">
                  <c:v>40448.540949074071</c:v>
                </c:pt>
                <c:pt idx="6510">
                  <c:v>40448.582615740743</c:v>
                </c:pt>
                <c:pt idx="6511">
                  <c:v>40448.624282407407</c:v>
                </c:pt>
                <c:pt idx="6512">
                  <c:v>40448.665949074071</c:v>
                </c:pt>
                <c:pt idx="6513">
                  <c:v>40448.707615740743</c:v>
                </c:pt>
                <c:pt idx="6514">
                  <c:v>40448.749282407407</c:v>
                </c:pt>
                <c:pt idx="6515">
                  <c:v>40448.790949074071</c:v>
                </c:pt>
                <c:pt idx="6516">
                  <c:v>40448.832615740743</c:v>
                </c:pt>
                <c:pt idx="6517">
                  <c:v>40448.874282407407</c:v>
                </c:pt>
                <c:pt idx="6518">
                  <c:v>40448.915949074071</c:v>
                </c:pt>
                <c:pt idx="6519">
                  <c:v>40448.957615740743</c:v>
                </c:pt>
                <c:pt idx="6520">
                  <c:v>40448.999282407407</c:v>
                </c:pt>
                <c:pt idx="6521">
                  <c:v>40449.040949074071</c:v>
                </c:pt>
                <c:pt idx="6522">
                  <c:v>40449.082615740743</c:v>
                </c:pt>
                <c:pt idx="6523">
                  <c:v>40449.124282407407</c:v>
                </c:pt>
                <c:pt idx="6524">
                  <c:v>40449.165949074071</c:v>
                </c:pt>
                <c:pt idx="6525">
                  <c:v>40449.207615740743</c:v>
                </c:pt>
                <c:pt idx="6526">
                  <c:v>40449.249282407407</c:v>
                </c:pt>
                <c:pt idx="6527">
                  <c:v>40449.290949074071</c:v>
                </c:pt>
                <c:pt idx="6528">
                  <c:v>40449.332615740743</c:v>
                </c:pt>
                <c:pt idx="6529">
                  <c:v>40449.374282407407</c:v>
                </c:pt>
                <c:pt idx="6530">
                  <c:v>40449.415949074071</c:v>
                </c:pt>
                <c:pt idx="6531">
                  <c:v>40449.457615740743</c:v>
                </c:pt>
                <c:pt idx="6532">
                  <c:v>40449.499282407407</c:v>
                </c:pt>
                <c:pt idx="6533">
                  <c:v>40449.540949074071</c:v>
                </c:pt>
                <c:pt idx="6534">
                  <c:v>40449.582615740743</c:v>
                </c:pt>
                <c:pt idx="6535">
                  <c:v>40449.624282407407</c:v>
                </c:pt>
                <c:pt idx="6536">
                  <c:v>40449.665949074071</c:v>
                </c:pt>
                <c:pt idx="6537">
                  <c:v>40449.707615740743</c:v>
                </c:pt>
                <c:pt idx="6538">
                  <c:v>40449.749282407407</c:v>
                </c:pt>
                <c:pt idx="6539">
                  <c:v>40449.790949074071</c:v>
                </c:pt>
                <c:pt idx="6540">
                  <c:v>40449.832615740743</c:v>
                </c:pt>
                <c:pt idx="6541">
                  <c:v>40449.874282407407</c:v>
                </c:pt>
                <c:pt idx="6542">
                  <c:v>40449.915949074071</c:v>
                </c:pt>
                <c:pt idx="6543">
                  <c:v>40449.957615740743</c:v>
                </c:pt>
                <c:pt idx="6544">
                  <c:v>40449.999282407407</c:v>
                </c:pt>
                <c:pt idx="6545">
                  <c:v>40450.040949074071</c:v>
                </c:pt>
                <c:pt idx="6546">
                  <c:v>40450.082615740743</c:v>
                </c:pt>
                <c:pt idx="6547">
                  <c:v>40450.124282407407</c:v>
                </c:pt>
                <c:pt idx="6548">
                  <c:v>40450.165949074071</c:v>
                </c:pt>
                <c:pt idx="6549">
                  <c:v>40450.207615740743</c:v>
                </c:pt>
                <c:pt idx="6550">
                  <c:v>40450.249282407407</c:v>
                </c:pt>
                <c:pt idx="6551">
                  <c:v>40450.290949074071</c:v>
                </c:pt>
                <c:pt idx="6552">
                  <c:v>40450.332615740743</c:v>
                </c:pt>
                <c:pt idx="6553" formatCode="m/d/yyyy">
                  <c:v>40450</c:v>
                </c:pt>
                <c:pt idx="6554">
                  <c:v>40450.365891203706</c:v>
                </c:pt>
                <c:pt idx="6555">
                  <c:v>40450.407557870371</c:v>
                </c:pt>
                <c:pt idx="6556">
                  <c:v>40450.449224537035</c:v>
                </c:pt>
                <c:pt idx="6557">
                  <c:v>40450.490891203706</c:v>
                </c:pt>
                <c:pt idx="6558">
                  <c:v>40450.532557870371</c:v>
                </c:pt>
                <c:pt idx="6559">
                  <c:v>40450.574224537035</c:v>
                </c:pt>
                <c:pt idx="6560">
                  <c:v>40450.615891203706</c:v>
                </c:pt>
                <c:pt idx="6561">
                  <c:v>40450.657557870371</c:v>
                </c:pt>
                <c:pt idx="6562">
                  <c:v>40450.699224537035</c:v>
                </c:pt>
                <c:pt idx="6563">
                  <c:v>40450.740891203706</c:v>
                </c:pt>
                <c:pt idx="6564">
                  <c:v>40450.782557870371</c:v>
                </c:pt>
                <c:pt idx="6565">
                  <c:v>40450.824224537035</c:v>
                </c:pt>
                <c:pt idx="6566">
                  <c:v>40450.865891203706</c:v>
                </c:pt>
                <c:pt idx="6567">
                  <c:v>40450.907557870371</c:v>
                </c:pt>
                <c:pt idx="6568">
                  <c:v>40450.949224537035</c:v>
                </c:pt>
                <c:pt idx="6569">
                  <c:v>40450.990891203706</c:v>
                </c:pt>
                <c:pt idx="6570">
                  <c:v>40451.032557870371</c:v>
                </c:pt>
                <c:pt idx="6571">
                  <c:v>40451.074224537035</c:v>
                </c:pt>
                <c:pt idx="6572">
                  <c:v>40451.115891203706</c:v>
                </c:pt>
                <c:pt idx="6573">
                  <c:v>40451.157557870371</c:v>
                </c:pt>
                <c:pt idx="6574">
                  <c:v>40451.199224537035</c:v>
                </c:pt>
                <c:pt idx="6575">
                  <c:v>40451.240891203706</c:v>
                </c:pt>
                <c:pt idx="6576">
                  <c:v>40451.282557870371</c:v>
                </c:pt>
                <c:pt idx="6577">
                  <c:v>40451.324224537035</c:v>
                </c:pt>
                <c:pt idx="6578">
                  <c:v>40451.365891203706</c:v>
                </c:pt>
                <c:pt idx="6579">
                  <c:v>40451.407557870371</c:v>
                </c:pt>
                <c:pt idx="6580">
                  <c:v>40451.449224537035</c:v>
                </c:pt>
                <c:pt idx="6581">
                  <c:v>40451.490891203706</c:v>
                </c:pt>
                <c:pt idx="6582">
                  <c:v>40451.532557870371</c:v>
                </c:pt>
                <c:pt idx="6583">
                  <c:v>40451.574224537035</c:v>
                </c:pt>
                <c:pt idx="6584">
                  <c:v>40451.615891203706</c:v>
                </c:pt>
                <c:pt idx="6585">
                  <c:v>40451.657557870371</c:v>
                </c:pt>
                <c:pt idx="6586">
                  <c:v>40451.699224537035</c:v>
                </c:pt>
                <c:pt idx="6587">
                  <c:v>40451.740891203706</c:v>
                </c:pt>
                <c:pt idx="6588">
                  <c:v>40451.782557870371</c:v>
                </c:pt>
                <c:pt idx="6589">
                  <c:v>40451.824224537035</c:v>
                </c:pt>
                <c:pt idx="6590">
                  <c:v>40451.865891203706</c:v>
                </c:pt>
                <c:pt idx="6591">
                  <c:v>40451.907557870371</c:v>
                </c:pt>
                <c:pt idx="6592">
                  <c:v>40451.949224537035</c:v>
                </c:pt>
                <c:pt idx="6593">
                  <c:v>40451.990891203706</c:v>
                </c:pt>
                <c:pt idx="6594">
                  <c:v>40452.032557870371</c:v>
                </c:pt>
                <c:pt idx="6595">
                  <c:v>40452.074224537035</c:v>
                </c:pt>
                <c:pt idx="6596">
                  <c:v>40452.115891203706</c:v>
                </c:pt>
                <c:pt idx="6597">
                  <c:v>40452.157557870371</c:v>
                </c:pt>
                <c:pt idx="6598">
                  <c:v>40452.199224537035</c:v>
                </c:pt>
                <c:pt idx="6599">
                  <c:v>40452.240891203706</c:v>
                </c:pt>
                <c:pt idx="6600">
                  <c:v>40452.282557870371</c:v>
                </c:pt>
                <c:pt idx="6601">
                  <c:v>40452.324224537035</c:v>
                </c:pt>
                <c:pt idx="6602">
                  <c:v>40452.365891203706</c:v>
                </c:pt>
                <c:pt idx="6603">
                  <c:v>40452.407557870371</c:v>
                </c:pt>
                <c:pt idx="6604">
                  <c:v>40452.449224537035</c:v>
                </c:pt>
                <c:pt idx="6605">
                  <c:v>40452.490891203706</c:v>
                </c:pt>
                <c:pt idx="6606">
                  <c:v>40452.532557870371</c:v>
                </c:pt>
                <c:pt idx="6607">
                  <c:v>40452.574224537035</c:v>
                </c:pt>
                <c:pt idx="6608">
                  <c:v>40452.615891203706</c:v>
                </c:pt>
                <c:pt idx="6609">
                  <c:v>40452.657557870371</c:v>
                </c:pt>
                <c:pt idx="6610">
                  <c:v>40452.699224537035</c:v>
                </c:pt>
                <c:pt idx="6611">
                  <c:v>40452.740891203706</c:v>
                </c:pt>
                <c:pt idx="6612">
                  <c:v>40452.782557870371</c:v>
                </c:pt>
                <c:pt idx="6613">
                  <c:v>40452.824224537035</c:v>
                </c:pt>
                <c:pt idx="6614">
                  <c:v>40452.865891203706</c:v>
                </c:pt>
                <c:pt idx="6615">
                  <c:v>40452.907557870371</c:v>
                </c:pt>
                <c:pt idx="6616">
                  <c:v>40452.949224537035</c:v>
                </c:pt>
                <c:pt idx="6617">
                  <c:v>40452.990891203706</c:v>
                </c:pt>
                <c:pt idx="6618">
                  <c:v>40453.032557870371</c:v>
                </c:pt>
                <c:pt idx="6619">
                  <c:v>40453.074224537035</c:v>
                </c:pt>
                <c:pt idx="6620">
                  <c:v>40453.115891203706</c:v>
                </c:pt>
                <c:pt idx="6621">
                  <c:v>40453.157557870371</c:v>
                </c:pt>
                <c:pt idx="6622">
                  <c:v>40453.199224537035</c:v>
                </c:pt>
                <c:pt idx="6623">
                  <c:v>40453.240891203706</c:v>
                </c:pt>
                <c:pt idx="6624">
                  <c:v>40453.282557870371</c:v>
                </c:pt>
                <c:pt idx="6625">
                  <c:v>40453.324224537035</c:v>
                </c:pt>
                <c:pt idx="6626">
                  <c:v>40453.365891203706</c:v>
                </c:pt>
                <c:pt idx="6627">
                  <c:v>40453.407557870371</c:v>
                </c:pt>
                <c:pt idx="6628">
                  <c:v>40453.449224537035</c:v>
                </c:pt>
                <c:pt idx="6629">
                  <c:v>40453.490891203706</c:v>
                </c:pt>
                <c:pt idx="6630">
                  <c:v>40453.532557870371</c:v>
                </c:pt>
                <c:pt idx="6631">
                  <c:v>40453.574224537035</c:v>
                </c:pt>
                <c:pt idx="6632">
                  <c:v>40453.615891203706</c:v>
                </c:pt>
                <c:pt idx="6633">
                  <c:v>40453.657557870371</c:v>
                </c:pt>
                <c:pt idx="6634">
                  <c:v>40453.699224537035</c:v>
                </c:pt>
                <c:pt idx="6635">
                  <c:v>40453.740891203706</c:v>
                </c:pt>
                <c:pt idx="6636">
                  <c:v>40453.782557870371</c:v>
                </c:pt>
                <c:pt idx="6637">
                  <c:v>40453.824224537035</c:v>
                </c:pt>
                <c:pt idx="6638">
                  <c:v>40453.865891203706</c:v>
                </c:pt>
                <c:pt idx="6639">
                  <c:v>40453.907557870371</c:v>
                </c:pt>
                <c:pt idx="6640">
                  <c:v>40453.949224537035</c:v>
                </c:pt>
                <c:pt idx="6641">
                  <c:v>40453.990891203706</c:v>
                </c:pt>
                <c:pt idx="6642">
                  <c:v>40454.032557870371</c:v>
                </c:pt>
                <c:pt idx="6643">
                  <c:v>40454.074224537035</c:v>
                </c:pt>
                <c:pt idx="6644">
                  <c:v>40454.115891203706</c:v>
                </c:pt>
                <c:pt idx="6645">
                  <c:v>40454.157557870371</c:v>
                </c:pt>
                <c:pt idx="6646">
                  <c:v>40454.199224537035</c:v>
                </c:pt>
                <c:pt idx="6647">
                  <c:v>40454.240891203706</c:v>
                </c:pt>
                <c:pt idx="6648">
                  <c:v>40454.282557870371</c:v>
                </c:pt>
                <c:pt idx="6649">
                  <c:v>40454.324224537035</c:v>
                </c:pt>
                <c:pt idx="6650">
                  <c:v>40454.365891203706</c:v>
                </c:pt>
                <c:pt idx="6651">
                  <c:v>40454.407557870371</c:v>
                </c:pt>
                <c:pt idx="6652">
                  <c:v>40454.449224537035</c:v>
                </c:pt>
                <c:pt idx="6653">
                  <c:v>40454.490891203706</c:v>
                </c:pt>
                <c:pt idx="6654">
                  <c:v>40454.532557870371</c:v>
                </c:pt>
                <c:pt idx="6655">
                  <c:v>40454.574224537035</c:v>
                </c:pt>
                <c:pt idx="6656">
                  <c:v>40454.615891203706</c:v>
                </c:pt>
                <c:pt idx="6657">
                  <c:v>40454.657557870371</c:v>
                </c:pt>
                <c:pt idx="6658">
                  <c:v>40454.699224537035</c:v>
                </c:pt>
                <c:pt idx="6659">
                  <c:v>40454.740891203706</c:v>
                </c:pt>
                <c:pt idx="6660">
                  <c:v>40454.782557870371</c:v>
                </c:pt>
                <c:pt idx="6661">
                  <c:v>40454.824224537035</c:v>
                </c:pt>
                <c:pt idx="6662">
                  <c:v>40454.865891203706</c:v>
                </c:pt>
                <c:pt idx="6663">
                  <c:v>40454.907557870371</c:v>
                </c:pt>
                <c:pt idx="6664">
                  <c:v>40454.949224537035</c:v>
                </c:pt>
                <c:pt idx="6665">
                  <c:v>40454.990891203706</c:v>
                </c:pt>
                <c:pt idx="6666">
                  <c:v>40455.032557870371</c:v>
                </c:pt>
                <c:pt idx="6667">
                  <c:v>40455.074224537035</c:v>
                </c:pt>
                <c:pt idx="6668">
                  <c:v>40455.115891203706</c:v>
                </c:pt>
                <c:pt idx="6669">
                  <c:v>40455.157557870371</c:v>
                </c:pt>
                <c:pt idx="6670">
                  <c:v>40455.199224537035</c:v>
                </c:pt>
                <c:pt idx="6671">
                  <c:v>40455.240891203706</c:v>
                </c:pt>
                <c:pt idx="6672">
                  <c:v>40455.282557870371</c:v>
                </c:pt>
                <c:pt idx="6673">
                  <c:v>40455.324224537035</c:v>
                </c:pt>
                <c:pt idx="6674">
                  <c:v>40455.365891203706</c:v>
                </c:pt>
                <c:pt idx="6675">
                  <c:v>40455.407557870371</c:v>
                </c:pt>
                <c:pt idx="6676">
                  <c:v>40455.449224537035</c:v>
                </c:pt>
                <c:pt idx="6677">
                  <c:v>40455.490891203706</c:v>
                </c:pt>
                <c:pt idx="6678">
                  <c:v>40455.532557870371</c:v>
                </c:pt>
                <c:pt idx="6679">
                  <c:v>40455.574224537035</c:v>
                </c:pt>
                <c:pt idx="6680">
                  <c:v>40455.615891203706</c:v>
                </c:pt>
                <c:pt idx="6681">
                  <c:v>40455.657557870371</c:v>
                </c:pt>
                <c:pt idx="6682">
                  <c:v>40455.699224537035</c:v>
                </c:pt>
                <c:pt idx="6683">
                  <c:v>40455.740891203706</c:v>
                </c:pt>
                <c:pt idx="6684">
                  <c:v>40455.782557870371</c:v>
                </c:pt>
                <c:pt idx="6685">
                  <c:v>40455.824224537035</c:v>
                </c:pt>
                <c:pt idx="6686">
                  <c:v>40455.865891203706</c:v>
                </c:pt>
                <c:pt idx="6687">
                  <c:v>40455.907557870371</c:v>
                </c:pt>
                <c:pt idx="6688">
                  <c:v>40455.949224537035</c:v>
                </c:pt>
                <c:pt idx="6689">
                  <c:v>40455.990891203706</c:v>
                </c:pt>
                <c:pt idx="6690">
                  <c:v>40456.032557870371</c:v>
                </c:pt>
                <c:pt idx="6691">
                  <c:v>40456.074224537035</c:v>
                </c:pt>
                <c:pt idx="6692">
                  <c:v>40456.115891203706</c:v>
                </c:pt>
                <c:pt idx="6693">
                  <c:v>40456.157557870371</c:v>
                </c:pt>
                <c:pt idx="6694">
                  <c:v>40456.199224537035</c:v>
                </c:pt>
                <c:pt idx="6695">
                  <c:v>40456.240891203706</c:v>
                </c:pt>
                <c:pt idx="6696">
                  <c:v>40456.282557870371</c:v>
                </c:pt>
                <c:pt idx="6697">
                  <c:v>40456.324224537035</c:v>
                </c:pt>
                <c:pt idx="6698">
                  <c:v>40456.365891203706</c:v>
                </c:pt>
                <c:pt idx="6699">
                  <c:v>40456.407557870371</c:v>
                </c:pt>
                <c:pt idx="6700">
                  <c:v>40456.449224537035</c:v>
                </c:pt>
                <c:pt idx="6701">
                  <c:v>40456.490891203706</c:v>
                </c:pt>
                <c:pt idx="6702">
                  <c:v>40456.532557870371</c:v>
                </c:pt>
                <c:pt idx="6703">
                  <c:v>40456.574224537035</c:v>
                </c:pt>
                <c:pt idx="6704">
                  <c:v>40456.615891203706</c:v>
                </c:pt>
                <c:pt idx="6705">
                  <c:v>40456.657557870371</c:v>
                </c:pt>
                <c:pt idx="6706">
                  <c:v>40456.699224537035</c:v>
                </c:pt>
                <c:pt idx="6707">
                  <c:v>40456.740891203706</c:v>
                </c:pt>
                <c:pt idx="6708">
                  <c:v>40456.782557870371</c:v>
                </c:pt>
                <c:pt idx="6709">
                  <c:v>40456.824224537035</c:v>
                </c:pt>
                <c:pt idx="6710">
                  <c:v>40456.865891203706</c:v>
                </c:pt>
                <c:pt idx="6711">
                  <c:v>40456.907557870371</c:v>
                </c:pt>
                <c:pt idx="6712">
                  <c:v>40456.949224537035</c:v>
                </c:pt>
                <c:pt idx="6713">
                  <c:v>40456.990891203706</c:v>
                </c:pt>
                <c:pt idx="6714">
                  <c:v>40457.032557870371</c:v>
                </c:pt>
                <c:pt idx="6715">
                  <c:v>40457.074224537035</c:v>
                </c:pt>
                <c:pt idx="6716">
                  <c:v>40457.115891203706</c:v>
                </c:pt>
                <c:pt idx="6717">
                  <c:v>40457.157557870371</c:v>
                </c:pt>
                <c:pt idx="6718">
                  <c:v>40457.199224537035</c:v>
                </c:pt>
                <c:pt idx="6719">
                  <c:v>40457.240891203706</c:v>
                </c:pt>
                <c:pt idx="6720">
                  <c:v>40457.282557870371</c:v>
                </c:pt>
                <c:pt idx="6721">
                  <c:v>40457.324224537035</c:v>
                </c:pt>
                <c:pt idx="6722">
                  <c:v>40457.365891203706</c:v>
                </c:pt>
                <c:pt idx="6723" formatCode="m/d/yyyy">
                  <c:v>40457</c:v>
                </c:pt>
                <c:pt idx="6724">
                  <c:v>40457.378229166665</c:v>
                </c:pt>
                <c:pt idx="6725">
                  <c:v>40457.419895833336</c:v>
                </c:pt>
                <c:pt idx="6726">
                  <c:v>40457.461562500001</c:v>
                </c:pt>
                <c:pt idx="6727">
                  <c:v>40457.503229166665</c:v>
                </c:pt>
                <c:pt idx="6728">
                  <c:v>40457.544895833336</c:v>
                </c:pt>
                <c:pt idx="6729">
                  <c:v>40457.586562500001</c:v>
                </c:pt>
                <c:pt idx="6730">
                  <c:v>40457.628229166665</c:v>
                </c:pt>
                <c:pt idx="6731">
                  <c:v>40457.669895833336</c:v>
                </c:pt>
                <c:pt idx="6732">
                  <c:v>40457.711562500001</c:v>
                </c:pt>
                <c:pt idx="6733">
                  <c:v>40457.753229166665</c:v>
                </c:pt>
                <c:pt idx="6734">
                  <c:v>40457.794895833336</c:v>
                </c:pt>
                <c:pt idx="6735">
                  <c:v>40457.836562500001</c:v>
                </c:pt>
                <c:pt idx="6736">
                  <c:v>40457.878229166665</c:v>
                </c:pt>
                <c:pt idx="6737">
                  <c:v>40457.919895833336</c:v>
                </c:pt>
                <c:pt idx="6738">
                  <c:v>40457.961562500001</c:v>
                </c:pt>
                <c:pt idx="6739">
                  <c:v>40458.003229166665</c:v>
                </c:pt>
                <c:pt idx="6740">
                  <c:v>40458.044895833336</c:v>
                </c:pt>
                <c:pt idx="6741">
                  <c:v>40458.086562500001</c:v>
                </c:pt>
                <c:pt idx="6742">
                  <c:v>40458.128229166665</c:v>
                </c:pt>
                <c:pt idx="6743">
                  <c:v>40458.169895833336</c:v>
                </c:pt>
                <c:pt idx="6744">
                  <c:v>40458.211562500001</c:v>
                </c:pt>
                <c:pt idx="6745">
                  <c:v>40458.253229166665</c:v>
                </c:pt>
                <c:pt idx="6746">
                  <c:v>40458.294895833336</c:v>
                </c:pt>
                <c:pt idx="6747">
                  <c:v>40458.336562500001</c:v>
                </c:pt>
                <c:pt idx="6748">
                  <c:v>40458.378229166665</c:v>
                </c:pt>
                <c:pt idx="6749">
                  <c:v>40458.419895833336</c:v>
                </c:pt>
                <c:pt idx="6750">
                  <c:v>40458.461562500001</c:v>
                </c:pt>
                <c:pt idx="6751">
                  <c:v>40458.503229166665</c:v>
                </c:pt>
                <c:pt idx="6752">
                  <c:v>40458.544895833336</c:v>
                </c:pt>
                <c:pt idx="6753">
                  <c:v>40458.586562500001</c:v>
                </c:pt>
                <c:pt idx="6754">
                  <c:v>40458.628229166665</c:v>
                </c:pt>
                <c:pt idx="6755">
                  <c:v>40458.669895833336</c:v>
                </c:pt>
                <c:pt idx="6756">
                  <c:v>40458.711562500001</c:v>
                </c:pt>
                <c:pt idx="6757">
                  <c:v>40458.753229166665</c:v>
                </c:pt>
                <c:pt idx="6758">
                  <c:v>40458.794895833336</c:v>
                </c:pt>
                <c:pt idx="6759">
                  <c:v>40458.836562500001</c:v>
                </c:pt>
                <c:pt idx="6760">
                  <c:v>40458.878229166665</c:v>
                </c:pt>
                <c:pt idx="6761">
                  <c:v>40458.919895833336</c:v>
                </c:pt>
                <c:pt idx="6762">
                  <c:v>40458.961562500001</c:v>
                </c:pt>
                <c:pt idx="6763">
                  <c:v>40459.003229166665</c:v>
                </c:pt>
                <c:pt idx="6764">
                  <c:v>40459.044895833336</c:v>
                </c:pt>
                <c:pt idx="6765">
                  <c:v>40459.086562500001</c:v>
                </c:pt>
                <c:pt idx="6766">
                  <c:v>40459.128229166665</c:v>
                </c:pt>
                <c:pt idx="6767">
                  <c:v>40459.169895833336</c:v>
                </c:pt>
                <c:pt idx="6768">
                  <c:v>40459.211562500001</c:v>
                </c:pt>
                <c:pt idx="6769">
                  <c:v>40459.253229166665</c:v>
                </c:pt>
                <c:pt idx="6770">
                  <c:v>40459.294895833336</c:v>
                </c:pt>
                <c:pt idx="6771">
                  <c:v>40459.336562500001</c:v>
                </c:pt>
                <c:pt idx="6772">
                  <c:v>40459.378229166665</c:v>
                </c:pt>
                <c:pt idx="6773">
                  <c:v>40459.419895833336</c:v>
                </c:pt>
                <c:pt idx="6774">
                  <c:v>40459.461562500001</c:v>
                </c:pt>
                <c:pt idx="6775">
                  <c:v>40459.503229166665</c:v>
                </c:pt>
                <c:pt idx="6776">
                  <c:v>40459.544895833336</c:v>
                </c:pt>
                <c:pt idx="6777">
                  <c:v>40459.586562500001</c:v>
                </c:pt>
                <c:pt idx="6778">
                  <c:v>40459.628229166665</c:v>
                </c:pt>
                <c:pt idx="6779">
                  <c:v>40459.669895833336</c:v>
                </c:pt>
                <c:pt idx="6780">
                  <c:v>40459.711562500001</c:v>
                </c:pt>
                <c:pt idx="6781">
                  <c:v>40459.753229166665</c:v>
                </c:pt>
                <c:pt idx="6782">
                  <c:v>40459.794895833336</c:v>
                </c:pt>
                <c:pt idx="6783">
                  <c:v>40459.836562500001</c:v>
                </c:pt>
                <c:pt idx="6784">
                  <c:v>40459.878229166665</c:v>
                </c:pt>
                <c:pt idx="6785">
                  <c:v>40459.919895833336</c:v>
                </c:pt>
                <c:pt idx="6786">
                  <c:v>40459.961562500001</c:v>
                </c:pt>
                <c:pt idx="6787">
                  <c:v>40460.003229166665</c:v>
                </c:pt>
                <c:pt idx="6788">
                  <c:v>40460.044895833336</c:v>
                </c:pt>
                <c:pt idx="6789">
                  <c:v>40460.086562500001</c:v>
                </c:pt>
                <c:pt idx="6790">
                  <c:v>40460.128229166665</c:v>
                </c:pt>
                <c:pt idx="6791">
                  <c:v>40460.169895833336</c:v>
                </c:pt>
                <c:pt idx="6792">
                  <c:v>40460.211562500001</c:v>
                </c:pt>
                <c:pt idx="6793">
                  <c:v>40460.253229166665</c:v>
                </c:pt>
                <c:pt idx="6794">
                  <c:v>40460.294895833336</c:v>
                </c:pt>
                <c:pt idx="6795">
                  <c:v>40460.336562500001</c:v>
                </c:pt>
                <c:pt idx="6796">
                  <c:v>40460.378229166665</c:v>
                </c:pt>
                <c:pt idx="6797">
                  <c:v>40460.419895833336</c:v>
                </c:pt>
                <c:pt idx="6798">
                  <c:v>40460.461562500001</c:v>
                </c:pt>
                <c:pt idx="6799">
                  <c:v>40460.503229166665</c:v>
                </c:pt>
                <c:pt idx="6800">
                  <c:v>40460.544895833336</c:v>
                </c:pt>
                <c:pt idx="6801">
                  <c:v>40460.586562500001</c:v>
                </c:pt>
                <c:pt idx="6802">
                  <c:v>40460.628229166665</c:v>
                </c:pt>
                <c:pt idx="6803">
                  <c:v>40460.669895833336</c:v>
                </c:pt>
                <c:pt idx="6804">
                  <c:v>40460.711562500001</c:v>
                </c:pt>
                <c:pt idx="6805">
                  <c:v>40460.753229166665</c:v>
                </c:pt>
                <c:pt idx="6806">
                  <c:v>40460.794895833336</c:v>
                </c:pt>
                <c:pt idx="6807">
                  <c:v>40460.836562500001</c:v>
                </c:pt>
                <c:pt idx="6808">
                  <c:v>40460.878229166665</c:v>
                </c:pt>
                <c:pt idx="6809">
                  <c:v>40460.919895833336</c:v>
                </c:pt>
                <c:pt idx="6810">
                  <c:v>40460.961562500001</c:v>
                </c:pt>
                <c:pt idx="6811">
                  <c:v>40461.003229166665</c:v>
                </c:pt>
                <c:pt idx="6812">
                  <c:v>40461.044895833336</c:v>
                </c:pt>
                <c:pt idx="6813">
                  <c:v>40461.086562500001</c:v>
                </c:pt>
                <c:pt idx="6814">
                  <c:v>40461.128229166665</c:v>
                </c:pt>
                <c:pt idx="6815">
                  <c:v>40461.169895833336</c:v>
                </c:pt>
                <c:pt idx="6816">
                  <c:v>40461.211562500001</c:v>
                </c:pt>
                <c:pt idx="6817">
                  <c:v>40461.253229166665</c:v>
                </c:pt>
                <c:pt idx="6818">
                  <c:v>40461.294895833336</c:v>
                </c:pt>
                <c:pt idx="6819">
                  <c:v>40461.336562500001</c:v>
                </c:pt>
                <c:pt idx="6820">
                  <c:v>40461.378229166665</c:v>
                </c:pt>
                <c:pt idx="6821">
                  <c:v>40461.419895833336</c:v>
                </c:pt>
                <c:pt idx="6822">
                  <c:v>40461.461562500001</c:v>
                </c:pt>
                <c:pt idx="6823">
                  <c:v>40461.503229166665</c:v>
                </c:pt>
                <c:pt idx="6824">
                  <c:v>40461.544895833336</c:v>
                </c:pt>
                <c:pt idx="6825">
                  <c:v>40461.586562500001</c:v>
                </c:pt>
                <c:pt idx="6826">
                  <c:v>40461.628229166665</c:v>
                </c:pt>
                <c:pt idx="6827">
                  <c:v>40461.669895833336</c:v>
                </c:pt>
                <c:pt idx="6828">
                  <c:v>40461.711562500001</c:v>
                </c:pt>
                <c:pt idx="6829">
                  <c:v>40461.753229166665</c:v>
                </c:pt>
                <c:pt idx="6830">
                  <c:v>40461.794895833336</c:v>
                </c:pt>
                <c:pt idx="6831">
                  <c:v>40461.836562500001</c:v>
                </c:pt>
                <c:pt idx="6832">
                  <c:v>40461.878229166665</c:v>
                </c:pt>
                <c:pt idx="6833">
                  <c:v>40461.919895833336</c:v>
                </c:pt>
                <c:pt idx="6834">
                  <c:v>40461.961562500001</c:v>
                </c:pt>
                <c:pt idx="6835">
                  <c:v>40462.003229166665</c:v>
                </c:pt>
                <c:pt idx="6836">
                  <c:v>40462.044895833336</c:v>
                </c:pt>
                <c:pt idx="6837">
                  <c:v>40462.086562500001</c:v>
                </c:pt>
                <c:pt idx="6838">
                  <c:v>40462.128229166665</c:v>
                </c:pt>
                <c:pt idx="6839">
                  <c:v>40462.169895833336</c:v>
                </c:pt>
                <c:pt idx="6840">
                  <c:v>40462.211562500001</c:v>
                </c:pt>
                <c:pt idx="6841">
                  <c:v>40462.253229166665</c:v>
                </c:pt>
                <c:pt idx="6842">
                  <c:v>40462.294895833336</c:v>
                </c:pt>
                <c:pt idx="6843">
                  <c:v>40462.336562500001</c:v>
                </c:pt>
                <c:pt idx="6844">
                  <c:v>40462.378229166665</c:v>
                </c:pt>
                <c:pt idx="6845">
                  <c:v>40462.419895833336</c:v>
                </c:pt>
                <c:pt idx="6846">
                  <c:v>40462.461562500001</c:v>
                </c:pt>
                <c:pt idx="6847">
                  <c:v>40462.503229166665</c:v>
                </c:pt>
                <c:pt idx="6848">
                  <c:v>40462.544895833336</c:v>
                </c:pt>
                <c:pt idx="6849">
                  <c:v>40462.586562500001</c:v>
                </c:pt>
                <c:pt idx="6850">
                  <c:v>40462.628229166665</c:v>
                </c:pt>
                <c:pt idx="6851">
                  <c:v>40462.669895833336</c:v>
                </c:pt>
                <c:pt idx="6852">
                  <c:v>40462.711562500001</c:v>
                </c:pt>
                <c:pt idx="6853">
                  <c:v>40462.753229166665</c:v>
                </c:pt>
                <c:pt idx="6854">
                  <c:v>40462.794895833336</c:v>
                </c:pt>
                <c:pt idx="6855">
                  <c:v>40462.836562500001</c:v>
                </c:pt>
                <c:pt idx="6856">
                  <c:v>40462.878229166665</c:v>
                </c:pt>
                <c:pt idx="6857">
                  <c:v>40462.919895833336</c:v>
                </c:pt>
                <c:pt idx="6858">
                  <c:v>40462.961562500001</c:v>
                </c:pt>
                <c:pt idx="6859">
                  <c:v>40463.003229166665</c:v>
                </c:pt>
                <c:pt idx="6860">
                  <c:v>40463.044895833336</c:v>
                </c:pt>
                <c:pt idx="6861">
                  <c:v>40463.086562500001</c:v>
                </c:pt>
                <c:pt idx="6862">
                  <c:v>40463.128229166665</c:v>
                </c:pt>
                <c:pt idx="6863">
                  <c:v>40463.169895833336</c:v>
                </c:pt>
                <c:pt idx="6864">
                  <c:v>40463.211562500001</c:v>
                </c:pt>
                <c:pt idx="6865">
                  <c:v>40463.253229166665</c:v>
                </c:pt>
                <c:pt idx="6866">
                  <c:v>40463.294895833336</c:v>
                </c:pt>
                <c:pt idx="6867">
                  <c:v>40463.336562500001</c:v>
                </c:pt>
                <c:pt idx="6868">
                  <c:v>40463.378229166665</c:v>
                </c:pt>
                <c:pt idx="6869">
                  <c:v>40463.419895833336</c:v>
                </c:pt>
                <c:pt idx="6870">
                  <c:v>40463.461562500001</c:v>
                </c:pt>
                <c:pt idx="6871">
                  <c:v>40463.503229166665</c:v>
                </c:pt>
                <c:pt idx="6872">
                  <c:v>40463.544895833336</c:v>
                </c:pt>
                <c:pt idx="6873">
                  <c:v>40463.586562500001</c:v>
                </c:pt>
                <c:pt idx="6874">
                  <c:v>40463.628229166665</c:v>
                </c:pt>
                <c:pt idx="6875">
                  <c:v>40463.669895833336</c:v>
                </c:pt>
                <c:pt idx="6876">
                  <c:v>40463.711562500001</c:v>
                </c:pt>
                <c:pt idx="6877">
                  <c:v>40463.753229166665</c:v>
                </c:pt>
                <c:pt idx="6878">
                  <c:v>40463.794895833336</c:v>
                </c:pt>
                <c:pt idx="6879">
                  <c:v>40463.836562500001</c:v>
                </c:pt>
                <c:pt idx="6880">
                  <c:v>40463.878229166665</c:v>
                </c:pt>
                <c:pt idx="6881">
                  <c:v>40463.919895833336</c:v>
                </c:pt>
                <c:pt idx="6882">
                  <c:v>40463.961562500001</c:v>
                </c:pt>
                <c:pt idx="6883">
                  <c:v>40464.003229166665</c:v>
                </c:pt>
                <c:pt idx="6884">
                  <c:v>40464.044895833336</c:v>
                </c:pt>
                <c:pt idx="6885">
                  <c:v>40464.086562500001</c:v>
                </c:pt>
                <c:pt idx="6886">
                  <c:v>40464.128229166665</c:v>
                </c:pt>
                <c:pt idx="6887">
                  <c:v>40464.169895833336</c:v>
                </c:pt>
                <c:pt idx="6888">
                  <c:v>40464.211562500001</c:v>
                </c:pt>
                <c:pt idx="6889">
                  <c:v>40464.253229166665</c:v>
                </c:pt>
                <c:pt idx="6890">
                  <c:v>40464.294895833336</c:v>
                </c:pt>
                <c:pt idx="6891">
                  <c:v>40464.336562500001</c:v>
                </c:pt>
                <c:pt idx="6892" formatCode="m/d/yyyy">
                  <c:v>40464</c:v>
                </c:pt>
                <c:pt idx="6893">
                  <c:v>40464.374259259261</c:v>
                </c:pt>
                <c:pt idx="6894">
                  <c:v>40464.415925925925</c:v>
                </c:pt>
                <c:pt idx="6895">
                  <c:v>40464.457592592589</c:v>
                </c:pt>
                <c:pt idx="6896">
                  <c:v>40464.499259259261</c:v>
                </c:pt>
                <c:pt idx="6897">
                  <c:v>40464.540925925925</c:v>
                </c:pt>
                <c:pt idx="6898">
                  <c:v>40464.582592592589</c:v>
                </c:pt>
                <c:pt idx="6899">
                  <c:v>40464.624259259261</c:v>
                </c:pt>
                <c:pt idx="6900">
                  <c:v>40464.665925925925</c:v>
                </c:pt>
                <c:pt idx="6901">
                  <c:v>40464.707592592589</c:v>
                </c:pt>
                <c:pt idx="6902">
                  <c:v>40464.749259259261</c:v>
                </c:pt>
                <c:pt idx="6903">
                  <c:v>40464.790925925925</c:v>
                </c:pt>
                <c:pt idx="6904">
                  <c:v>40464.832592592589</c:v>
                </c:pt>
                <c:pt idx="6905">
                  <c:v>40464.874259259261</c:v>
                </c:pt>
                <c:pt idx="6906">
                  <c:v>40464.915925925925</c:v>
                </c:pt>
                <c:pt idx="6907">
                  <c:v>40464.957592592589</c:v>
                </c:pt>
                <c:pt idx="6908">
                  <c:v>40464.999259259261</c:v>
                </c:pt>
                <c:pt idx="6909">
                  <c:v>40465.040925925925</c:v>
                </c:pt>
                <c:pt idx="6910">
                  <c:v>40465.082592592589</c:v>
                </c:pt>
                <c:pt idx="6911">
                  <c:v>40465.124259259261</c:v>
                </c:pt>
                <c:pt idx="6912">
                  <c:v>40465.165925925925</c:v>
                </c:pt>
                <c:pt idx="6913">
                  <c:v>40465.207592592589</c:v>
                </c:pt>
                <c:pt idx="6914">
                  <c:v>40465.249259259261</c:v>
                </c:pt>
                <c:pt idx="6915">
                  <c:v>40465.290925925925</c:v>
                </c:pt>
                <c:pt idx="6916">
                  <c:v>40465.332592592589</c:v>
                </c:pt>
                <c:pt idx="6917">
                  <c:v>40465.374259259261</c:v>
                </c:pt>
                <c:pt idx="6918">
                  <c:v>40465.415925925925</c:v>
                </c:pt>
                <c:pt idx="6919">
                  <c:v>40465.457592592589</c:v>
                </c:pt>
                <c:pt idx="6920">
                  <c:v>40465.499259259261</c:v>
                </c:pt>
                <c:pt idx="6921">
                  <c:v>40465.540925925925</c:v>
                </c:pt>
                <c:pt idx="6922">
                  <c:v>40465.582592592589</c:v>
                </c:pt>
                <c:pt idx="6923">
                  <c:v>40465.624259259261</c:v>
                </c:pt>
                <c:pt idx="6924">
                  <c:v>40465.665925925925</c:v>
                </c:pt>
                <c:pt idx="6925">
                  <c:v>40465.707592592589</c:v>
                </c:pt>
                <c:pt idx="6926">
                  <c:v>40465.749259259261</c:v>
                </c:pt>
                <c:pt idx="6927">
                  <c:v>40465.790925925925</c:v>
                </c:pt>
                <c:pt idx="6928">
                  <c:v>40465.832592592589</c:v>
                </c:pt>
                <c:pt idx="6929">
                  <c:v>40465.874259259261</c:v>
                </c:pt>
                <c:pt idx="6930">
                  <c:v>40465.915925925925</c:v>
                </c:pt>
                <c:pt idx="6931">
                  <c:v>40465.957592592589</c:v>
                </c:pt>
                <c:pt idx="6932">
                  <c:v>40465.999259259261</c:v>
                </c:pt>
                <c:pt idx="6933">
                  <c:v>40466.040925925925</c:v>
                </c:pt>
                <c:pt idx="6934">
                  <c:v>40466.082592592589</c:v>
                </c:pt>
                <c:pt idx="6935">
                  <c:v>40466.124259259261</c:v>
                </c:pt>
                <c:pt idx="6936">
                  <c:v>40466.165925925925</c:v>
                </c:pt>
                <c:pt idx="6937">
                  <c:v>40466.207592592589</c:v>
                </c:pt>
                <c:pt idx="6938">
                  <c:v>40466.249259259261</c:v>
                </c:pt>
                <c:pt idx="6939">
                  <c:v>40466.290925925925</c:v>
                </c:pt>
                <c:pt idx="6940">
                  <c:v>40466.332592592589</c:v>
                </c:pt>
                <c:pt idx="6941">
                  <c:v>40466.374259259261</c:v>
                </c:pt>
                <c:pt idx="6942">
                  <c:v>40466.415925925925</c:v>
                </c:pt>
                <c:pt idx="6943">
                  <c:v>40466.457592592589</c:v>
                </c:pt>
                <c:pt idx="6944">
                  <c:v>40466.499259259261</c:v>
                </c:pt>
                <c:pt idx="6945">
                  <c:v>40466.540925925925</c:v>
                </c:pt>
                <c:pt idx="6946">
                  <c:v>40466.582592592589</c:v>
                </c:pt>
                <c:pt idx="6947">
                  <c:v>40466.624259259261</c:v>
                </c:pt>
                <c:pt idx="6948">
                  <c:v>40466.665925925925</c:v>
                </c:pt>
                <c:pt idx="6949">
                  <c:v>40466.707592592589</c:v>
                </c:pt>
                <c:pt idx="6950">
                  <c:v>40466.749259259261</c:v>
                </c:pt>
                <c:pt idx="6951">
                  <c:v>40466.790925925925</c:v>
                </c:pt>
                <c:pt idx="6952">
                  <c:v>40466.832592592589</c:v>
                </c:pt>
                <c:pt idx="6953">
                  <c:v>40466.874259259261</c:v>
                </c:pt>
                <c:pt idx="6954">
                  <c:v>40466.915925925925</c:v>
                </c:pt>
                <c:pt idx="6955">
                  <c:v>40466.957592592589</c:v>
                </c:pt>
                <c:pt idx="6956">
                  <c:v>40466.999259259261</c:v>
                </c:pt>
                <c:pt idx="6957">
                  <c:v>40467.040925925925</c:v>
                </c:pt>
                <c:pt idx="6958">
                  <c:v>40467.082592592589</c:v>
                </c:pt>
                <c:pt idx="6959">
                  <c:v>40467.124259259261</c:v>
                </c:pt>
                <c:pt idx="6960">
                  <c:v>40467.165925925925</c:v>
                </c:pt>
                <c:pt idx="6961">
                  <c:v>40467.207592592589</c:v>
                </c:pt>
                <c:pt idx="6962">
                  <c:v>40467.249259259261</c:v>
                </c:pt>
                <c:pt idx="6963">
                  <c:v>40467.290925925925</c:v>
                </c:pt>
                <c:pt idx="6964">
                  <c:v>40467.332592592589</c:v>
                </c:pt>
                <c:pt idx="6965">
                  <c:v>40467.374259259261</c:v>
                </c:pt>
                <c:pt idx="6966">
                  <c:v>40467.415925925925</c:v>
                </c:pt>
                <c:pt idx="6967">
                  <c:v>40467.457592592589</c:v>
                </c:pt>
                <c:pt idx="6968">
                  <c:v>40467.499259259261</c:v>
                </c:pt>
                <c:pt idx="6969">
                  <c:v>40467.540925925925</c:v>
                </c:pt>
                <c:pt idx="6970">
                  <c:v>40467.582592592589</c:v>
                </c:pt>
                <c:pt idx="6971">
                  <c:v>40467.624259259261</c:v>
                </c:pt>
                <c:pt idx="6972">
                  <c:v>40467.665925925925</c:v>
                </c:pt>
                <c:pt idx="6973">
                  <c:v>40467.707592592589</c:v>
                </c:pt>
                <c:pt idx="6974">
                  <c:v>40467.749259259261</c:v>
                </c:pt>
                <c:pt idx="6975">
                  <c:v>40467.790925925925</c:v>
                </c:pt>
                <c:pt idx="6976">
                  <c:v>40467.832592592589</c:v>
                </c:pt>
                <c:pt idx="6977">
                  <c:v>40467.874259259261</c:v>
                </c:pt>
                <c:pt idx="6978">
                  <c:v>40467.915925925925</c:v>
                </c:pt>
                <c:pt idx="6979">
                  <c:v>40467.957592592589</c:v>
                </c:pt>
                <c:pt idx="6980">
                  <c:v>40467.999259259261</c:v>
                </c:pt>
                <c:pt idx="6981">
                  <c:v>40468.040925925925</c:v>
                </c:pt>
                <c:pt idx="6982">
                  <c:v>40468.082592592589</c:v>
                </c:pt>
                <c:pt idx="6983">
                  <c:v>40468.124259259261</c:v>
                </c:pt>
                <c:pt idx="6984">
                  <c:v>40468.165925925925</c:v>
                </c:pt>
                <c:pt idx="6985">
                  <c:v>40468.207592592589</c:v>
                </c:pt>
                <c:pt idx="6986">
                  <c:v>40468.249259259261</c:v>
                </c:pt>
                <c:pt idx="6987">
                  <c:v>40468.290925925925</c:v>
                </c:pt>
                <c:pt idx="6988">
                  <c:v>40468.332592592589</c:v>
                </c:pt>
                <c:pt idx="6989">
                  <c:v>40468.374259259261</c:v>
                </c:pt>
                <c:pt idx="6990">
                  <c:v>40468.415925925925</c:v>
                </c:pt>
                <c:pt idx="6991">
                  <c:v>40468.457592592589</c:v>
                </c:pt>
                <c:pt idx="6992">
                  <c:v>40468.499259259261</c:v>
                </c:pt>
                <c:pt idx="6993">
                  <c:v>40468.540925925925</c:v>
                </c:pt>
                <c:pt idx="6994">
                  <c:v>40468.582592592589</c:v>
                </c:pt>
                <c:pt idx="6995">
                  <c:v>40468.624259259261</c:v>
                </c:pt>
                <c:pt idx="6996">
                  <c:v>40468.665925925925</c:v>
                </c:pt>
                <c:pt idx="6997">
                  <c:v>40468.707592592589</c:v>
                </c:pt>
                <c:pt idx="6998">
                  <c:v>40468.749259259261</c:v>
                </c:pt>
                <c:pt idx="6999">
                  <c:v>40468.790925925925</c:v>
                </c:pt>
                <c:pt idx="7000">
                  <c:v>40468.832592592589</c:v>
                </c:pt>
                <c:pt idx="7001">
                  <c:v>40468.874259259261</c:v>
                </c:pt>
                <c:pt idx="7002">
                  <c:v>40468.915925925925</c:v>
                </c:pt>
                <c:pt idx="7003">
                  <c:v>40468.957592592589</c:v>
                </c:pt>
                <c:pt idx="7004">
                  <c:v>40468.999259259261</c:v>
                </c:pt>
                <c:pt idx="7005">
                  <c:v>40469.040925925925</c:v>
                </c:pt>
                <c:pt idx="7006">
                  <c:v>40469.082592592589</c:v>
                </c:pt>
                <c:pt idx="7007">
                  <c:v>40469.124259259261</c:v>
                </c:pt>
                <c:pt idx="7008">
                  <c:v>40469.165925925925</c:v>
                </c:pt>
                <c:pt idx="7009">
                  <c:v>40469.207592592589</c:v>
                </c:pt>
                <c:pt idx="7010">
                  <c:v>40469.249259259261</c:v>
                </c:pt>
                <c:pt idx="7011">
                  <c:v>40469.290925925925</c:v>
                </c:pt>
                <c:pt idx="7012">
                  <c:v>40469.332592592589</c:v>
                </c:pt>
                <c:pt idx="7013">
                  <c:v>40469.374259259261</c:v>
                </c:pt>
                <c:pt idx="7014">
                  <c:v>40469.415925925925</c:v>
                </c:pt>
                <c:pt idx="7015">
                  <c:v>40469.457592592589</c:v>
                </c:pt>
                <c:pt idx="7016">
                  <c:v>40469.499259259261</c:v>
                </c:pt>
                <c:pt idx="7017">
                  <c:v>40469.540925925925</c:v>
                </c:pt>
                <c:pt idx="7018">
                  <c:v>40469.582592592589</c:v>
                </c:pt>
                <c:pt idx="7019">
                  <c:v>40469.624259259261</c:v>
                </c:pt>
                <c:pt idx="7020">
                  <c:v>40469.665925925925</c:v>
                </c:pt>
                <c:pt idx="7021">
                  <c:v>40469.707592592589</c:v>
                </c:pt>
                <c:pt idx="7022">
                  <c:v>40469.749259259261</c:v>
                </c:pt>
                <c:pt idx="7023">
                  <c:v>40469.790925925925</c:v>
                </c:pt>
                <c:pt idx="7024">
                  <c:v>40469.832592592589</c:v>
                </c:pt>
                <c:pt idx="7025">
                  <c:v>40469.874259259261</c:v>
                </c:pt>
                <c:pt idx="7026">
                  <c:v>40469.915925925925</c:v>
                </c:pt>
                <c:pt idx="7027">
                  <c:v>40469.957592592589</c:v>
                </c:pt>
                <c:pt idx="7028">
                  <c:v>40469.999259259261</c:v>
                </c:pt>
                <c:pt idx="7029">
                  <c:v>40470.040925925925</c:v>
                </c:pt>
                <c:pt idx="7030">
                  <c:v>40470.082592592589</c:v>
                </c:pt>
                <c:pt idx="7031">
                  <c:v>40470.124259259261</c:v>
                </c:pt>
                <c:pt idx="7032">
                  <c:v>40470.165925925925</c:v>
                </c:pt>
                <c:pt idx="7033">
                  <c:v>40470.207592592589</c:v>
                </c:pt>
                <c:pt idx="7034">
                  <c:v>40470.249259259261</c:v>
                </c:pt>
                <c:pt idx="7035">
                  <c:v>40470.290925925925</c:v>
                </c:pt>
                <c:pt idx="7036">
                  <c:v>40470.332592592589</c:v>
                </c:pt>
                <c:pt idx="7037">
                  <c:v>40470.374259259261</c:v>
                </c:pt>
                <c:pt idx="7038">
                  <c:v>40470.415925925925</c:v>
                </c:pt>
                <c:pt idx="7039">
                  <c:v>40470.457592592589</c:v>
                </c:pt>
                <c:pt idx="7040">
                  <c:v>40470.499259259261</c:v>
                </c:pt>
                <c:pt idx="7041">
                  <c:v>40470.540925925925</c:v>
                </c:pt>
                <c:pt idx="7042">
                  <c:v>40470.582592592589</c:v>
                </c:pt>
                <c:pt idx="7043">
                  <c:v>40470.624259259261</c:v>
                </c:pt>
                <c:pt idx="7044">
                  <c:v>40470.665925925925</c:v>
                </c:pt>
                <c:pt idx="7045">
                  <c:v>40470.707592592589</c:v>
                </c:pt>
                <c:pt idx="7046">
                  <c:v>40470.749259259261</c:v>
                </c:pt>
                <c:pt idx="7047">
                  <c:v>40470.790925925925</c:v>
                </c:pt>
                <c:pt idx="7048">
                  <c:v>40470.832592592589</c:v>
                </c:pt>
                <c:pt idx="7049">
                  <c:v>40470.874259259261</c:v>
                </c:pt>
                <c:pt idx="7050">
                  <c:v>40470.915925925925</c:v>
                </c:pt>
                <c:pt idx="7051">
                  <c:v>40470.957592592589</c:v>
                </c:pt>
                <c:pt idx="7052">
                  <c:v>40470.999259259261</c:v>
                </c:pt>
                <c:pt idx="7053">
                  <c:v>40471.040925925925</c:v>
                </c:pt>
                <c:pt idx="7054">
                  <c:v>40471.082592592589</c:v>
                </c:pt>
                <c:pt idx="7055">
                  <c:v>40471.124259259261</c:v>
                </c:pt>
                <c:pt idx="7056">
                  <c:v>40471.165925925925</c:v>
                </c:pt>
                <c:pt idx="7057">
                  <c:v>40471.207592592589</c:v>
                </c:pt>
                <c:pt idx="7058">
                  <c:v>40471.249259259261</c:v>
                </c:pt>
                <c:pt idx="7059">
                  <c:v>40471.290925925925</c:v>
                </c:pt>
                <c:pt idx="7060">
                  <c:v>40471.332592592589</c:v>
                </c:pt>
                <c:pt idx="7061">
                  <c:v>40471.374259259261</c:v>
                </c:pt>
                <c:pt idx="7062">
                  <c:v>40471.415925925925</c:v>
                </c:pt>
                <c:pt idx="7063">
                  <c:v>40471.457592592589</c:v>
                </c:pt>
                <c:pt idx="7064">
                  <c:v>40471.499259259261</c:v>
                </c:pt>
                <c:pt idx="7065">
                  <c:v>40471.540925925925</c:v>
                </c:pt>
                <c:pt idx="7066">
                  <c:v>40471.582592592589</c:v>
                </c:pt>
                <c:pt idx="7067">
                  <c:v>40471.624259259261</c:v>
                </c:pt>
                <c:pt idx="7068">
                  <c:v>40471.665925925925</c:v>
                </c:pt>
                <c:pt idx="7069">
                  <c:v>40471.707592592589</c:v>
                </c:pt>
                <c:pt idx="7070">
                  <c:v>40471.749259259261</c:v>
                </c:pt>
                <c:pt idx="7071">
                  <c:v>40471.790925925925</c:v>
                </c:pt>
                <c:pt idx="7072">
                  <c:v>40471.832592592589</c:v>
                </c:pt>
                <c:pt idx="7073">
                  <c:v>40471.874259259261</c:v>
                </c:pt>
                <c:pt idx="7074">
                  <c:v>40471.915925925925</c:v>
                </c:pt>
                <c:pt idx="7075">
                  <c:v>40471.957592592589</c:v>
                </c:pt>
                <c:pt idx="7076">
                  <c:v>40471.999259259261</c:v>
                </c:pt>
                <c:pt idx="7077">
                  <c:v>40472.040925925925</c:v>
                </c:pt>
                <c:pt idx="7078">
                  <c:v>40472.082592592589</c:v>
                </c:pt>
                <c:pt idx="7079">
                  <c:v>40472.124259259261</c:v>
                </c:pt>
                <c:pt idx="7080">
                  <c:v>40472.165925925925</c:v>
                </c:pt>
                <c:pt idx="7081">
                  <c:v>40472.207592592589</c:v>
                </c:pt>
                <c:pt idx="7082">
                  <c:v>40472.249259259261</c:v>
                </c:pt>
                <c:pt idx="7083">
                  <c:v>40472.290925925925</c:v>
                </c:pt>
                <c:pt idx="7084">
                  <c:v>40472.332592592589</c:v>
                </c:pt>
                <c:pt idx="7085">
                  <c:v>40472.374259259261</c:v>
                </c:pt>
                <c:pt idx="7086">
                  <c:v>40472.415925925925</c:v>
                </c:pt>
                <c:pt idx="7087">
                  <c:v>40472.457592592589</c:v>
                </c:pt>
                <c:pt idx="7088">
                  <c:v>40472.499259259261</c:v>
                </c:pt>
                <c:pt idx="7089">
                  <c:v>40472.540925925925</c:v>
                </c:pt>
                <c:pt idx="7090">
                  <c:v>40472.582592592589</c:v>
                </c:pt>
                <c:pt idx="7091">
                  <c:v>40472.624259259261</c:v>
                </c:pt>
                <c:pt idx="7092">
                  <c:v>40472.665925925925</c:v>
                </c:pt>
                <c:pt idx="7093">
                  <c:v>40472.707592592589</c:v>
                </c:pt>
                <c:pt idx="7094">
                  <c:v>40472.749259259261</c:v>
                </c:pt>
                <c:pt idx="7095">
                  <c:v>40472.790925925925</c:v>
                </c:pt>
                <c:pt idx="7096">
                  <c:v>40472.832592592589</c:v>
                </c:pt>
                <c:pt idx="7097">
                  <c:v>40472.874259259261</c:v>
                </c:pt>
                <c:pt idx="7098">
                  <c:v>40472.915925925925</c:v>
                </c:pt>
                <c:pt idx="7099">
                  <c:v>40472.957592592589</c:v>
                </c:pt>
                <c:pt idx="7100">
                  <c:v>40472.999259259261</c:v>
                </c:pt>
                <c:pt idx="7101">
                  <c:v>40473.040925925925</c:v>
                </c:pt>
                <c:pt idx="7102">
                  <c:v>40473.082592592589</c:v>
                </c:pt>
                <c:pt idx="7103">
                  <c:v>40473.124259259261</c:v>
                </c:pt>
                <c:pt idx="7104">
                  <c:v>40473.165925925925</c:v>
                </c:pt>
                <c:pt idx="7105">
                  <c:v>40473.207592592589</c:v>
                </c:pt>
                <c:pt idx="7106">
                  <c:v>40473.249259259261</c:v>
                </c:pt>
                <c:pt idx="7107">
                  <c:v>40473.290925925925</c:v>
                </c:pt>
                <c:pt idx="7108">
                  <c:v>40473.332592592589</c:v>
                </c:pt>
                <c:pt idx="7109">
                  <c:v>40473.374259259261</c:v>
                </c:pt>
                <c:pt idx="7110">
                  <c:v>40473.415925925925</c:v>
                </c:pt>
                <c:pt idx="7111">
                  <c:v>40473.457592592589</c:v>
                </c:pt>
                <c:pt idx="7112">
                  <c:v>40473.499259259261</c:v>
                </c:pt>
                <c:pt idx="7113">
                  <c:v>40473.540925925925</c:v>
                </c:pt>
                <c:pt idx="7114">
                  <c:v>40473.582592592589</c:v>
                </c:pt>
                <c:pt idx="7115">
                  <c:v>40473.624259259261</c:v>
                </c:pt>
                <c:pt idx="7116">
                  <c:v>40473.665925925925</c:v>
                </c:pt>
                <c:pt idx="7117">
                  <c:v>40473.707592592589</c:v>
                </c:pt>
                <c:pt idx="7118">
                  <c:v>40473.749259259261</c:v>
                </c:pt>
                <c:pt idx="7119">
                  <c:v>40473.790925925925</c:v>
                </c:pt>
                <c:pt idx="7120">
                  <c:v>40473.832592592589</c:v>
                </c:pt>
                <c:pt idx="7121">
                  <c:v>40473.874259259261</c:v>
                </c:pt>
                <c:pt idx="7122">
                  <c:v>40473.915925925925</c:v>
                </c:pt>
                <c:pt idx="7123">
                  <c:v>40473.957592592589</c:v>
                </c:pt>
                <c:pt idx="7124">
                  <c:v>40473.999259259261</c:v>
                </c:pt>
                <c:pt idx="7125">
                  <c:v>40474.040925925925</c:v>
                </c:pt>
                <c:pt idx="7126">
                  <c:v>40474.082592592589</c:v>
                </c:pt>
                <c:pt idx="7127">
                  <c:v>40474.124259259261</c:v>
                </c:pt>
                <c:pt idx="7128">
                  <c:v>40474.165925925925</c:v>
                </c:pt>
                <c:pt idx="7129">
                  <c:v>40474.207592592589</c:v>
                </c:pt>
                <c:pt idx="7130">
                  <c:v>40474.249259259261</c:v>
                </c:pt>
                <c:pt idx="7131">
                  <c:v>40474.290925925925</c:v>
                </c:pt>
                <c:pt idx="7132">
                  <c:v>40474.332592592589</c:v>
                </c:pt>
                <c:pt idx="7133">
                  <c:v>40474.374259259261</c:v>
                </c:pt>
                <c:pt idx="7134">
                  <c:v>40474.415925925925</c:v>
                </c:pt>
                <c:pt idx="7135">
                  <c:v>40474.457592592589</c:v>
                </c:pt>
                <c:pt idx="7136">
                  <c:v>40474.499259259261</c:v>
                </c:pt>
                <c:pt idx="7137">
                  <c:v>40474.540925925925</c:v>
                </c:pt>
                <c:pt idx="7138">
                  <c:v>40474.582592592589</c:v>
                </c:pt>
                <c:pt idx="7139">
                  <c:v>40474.624259259261</c:v>
                </c:pt>
                <c:pt idx="7140">
                  <c:v>40474.665925925925</c:v>
                </c:pt>
                <c:pt idx="7141">
                  <c:v>40474.707592592589</c:v>
                </c:pt>
                <c:pt idx="7142">
                  <c:v>40474.749259259261</c:v>
                </c:pt>
                <c:pt idx="7143">
                  <c:v>40474.790925925925</c:v>
                </c:pt>
                <c:pt idx="7144">
                  <c:v>40474.832592592589</c:v>
                </c:pt>
                <c:pt idx="7145">
                  <c:v>40474.874259259261</c:v>
                </c:pt>
                <c:pt idx="7146">
                  <c:v>40474.915925925925</c:v>
                </c:pt>
                <c:pt idx="7147">
                  <c:v>40474.957592592589</c:v>
                </c:pt>
                <c:pt idx="7148">
                  <c:v>40474.999259259261</c:v>
                </c:pt>
                <c:pt idx="7149">
                  <c:v>40475.040925925925</c:v>
                </c:pt>
                <c:pt idx="7150">
                  <c:v>40475.082592592589</c:v>
                </c:pt>
                <c:pt idx="7151">
                  <c:v>40475.124259259261</c:v>
                </c:pt>
                <c:pt idx="7152">
                  <c:v>40475.165925925925</c:v>
                </c:pt>
                <c:pt idx="7153">
                  <c:v>40475.207592592589</c:v>
                </c:pt>
                <c:pt idx="7154">
                  <c:v>40475.249259259261</c:v>
                </c:pt>
                <c:pt idx="7155">
                  <c:v>40475.290925925925</c:v>
                </c:pt>
                <c:pt idx="7156">
                  <c:v>40475.332592592589</c:v>
                </c:pt>
                <c:pt idx="7157">
                  <c:v>40475.374259259261</c:v>
                </c:pt>
                <c:pt idx="7158">
                  <c:v>40475.415925925925</c:v>
                </c:pt>
                <c:pt idx="7159">
                  <c:v>40475.457592592589</c:v>
                </c:pt>
                <c:pt idx="7160">
                  <c:v>40475.499259259261</c:v>
                </c:pt>
                <c:pt idx="7161">
                  <c:v>40475.540925925925</c:v>
                </c:pt>
                <c:pt idx="7162">
                  <c:v>40475.582592592589</c:v>
                </c:pt>
                <c:pt idx="7163">
                  <c:v>40475.624259259261</c:v>
                </c:pt>
                <c:pt idx="7164">
                  <c:v>40475.665925925925</c:v>
                </c:pt>
                <c:pt idx="7165">
                  <c:v>40475.707592592589</c:v>
                </c:pt>
                <c:pt idx="7166">
                  <c:v>40475.749259259261</c:v>
                </c:pt>
                <c:pt idx="7167">
                  <c:v>40475.790925925925</c:v>
                </c:pt>
                <c:pt idx="7168">
                  <c:v>40475.832592592589</c:v>
                </c:pt>
                <c:pt idx="7169">
                  <c:v>40475.874259259261</c:v>
                </c:pt>
                <c:pt idx="7170">
                  <c:v>40475.915925925925</c:v>
                </c:pt>
                <c:pt idx="7171">
                  <c:v>40475.957592592589</c:v>
                </c:pt>
                <c:pt idx="7172">
                  <c:v>40475.999259259261</c:v>
                </c:pt>
                <c:pt idx="7173">
                  <c:v>40476.040925925925</c:v>
                </c:pt>
                <c:pt idx="7174">
                  <c:v>40476.082592592589</c:v>
                </c:pt>
                <c:pt idx="7175">
                  <c:v>40476.124259259261</c:v>
                </c:pt>
                <c:pt idx="7176">
                  <c:v>40476.165925925925</c:v>
                </c:pt>
                <c:pt idx="7177">
                  <c:v>40476.207592592589</c:v>
                </c:pt>
                <c:pt idx="7178">
                  <c:v>40476.249259259261</c:v>
                </c:pt>
                <c:pt idx="7179">
                  <c:v>40476.290925925925</c:v>
                </c:pt>
                <c:pt idx="7180">
                  <c:v>40476.332592592589</c:v>
                </c:pt>
                <c:pt idx="7181">
                  <c:v>40476.374259259261</c:v>
                </c:pt>
                <c:pt idx="7182">
                  <c:v>40476.415925925925</c:v>
                </c:pt>
                <c:pt idx="7183">
                  <c:v>40476.457592592589</c:v>
                </c:pt>
                <c:pt idx="7184">
                  <c:v>40476.499259259261</c:v>
                </c:pt>
                <c:pt idx="7185">
                  <c:v>40476.540925925925</c:v>
                </c:pt>
                <c:pt idx="7186">
                  <c:v>40476.582592592589</c:v>
                </c:pt>
                <c:pt idx="7187">
                  <c:v>40476.624259259261</c:v>
                </c:pt>
                <c:pt idx="7188">
                  <c:v>40476.665925925925</c:v>
                </c:pt>
                <c:pt idx="7189">
                  <c:v>40476.707592592589</c:v>
                </c:pt>
                <c:pt idx="7190">
                  <c:v>40476.749259259261</c:v>
                </c:pt>
                <c:pt idx="7191">
                  <c:v>40476.790925925925</c:v>
                </c:pt>
                <c:pt idx="7192">
                  <c:v>40476.832592592589</c:v>
                </c:pt>
                <c:pt idx="7193">
                  <c:v>40476.874259259261</c:v>
                </c:pt>
                <c:pt idx="7194">
                  <c:v>40476.915925925925</c:v>
                </c:pt>
                <c:pt idx="7195">
                  <c:v>40476.957592592589</c:v>
                </c:pt>
                <c:pt idx="7196">
                  <c:v>40476.999259259261</c:v>
                </c:pt>
                <c:pt idx="7197">
                  <c:v>40477.040925925925</c:v>
                </c:pt>
                <c:pt idx="7198">
                  <c:v>40477.082592592589</c:v>
                </c:pt>
                <c:pt idx="7199">
                  <c:v>40477.124259259261</c:v>
                </c:pt>
                <c:pt idx="7200">
                  <c:v>40477.165925925925</c:v>
                </c:pt>
                <c:pt idx="7201">
                  <c:v>40477.207592592589</c:v>
                </c:pt>
                <c:pt idx="7202">
                  <c:v>40477.249259259261</c:v>
                </c:pt>
                <c:pt idx="7203">
                  <c:v>40477.290925925925</c:v>
                </c:pt>
                <c:pt idx="7204">
                  <c:v>40477.332592592589</c:v>
                </c:pt>
                <c:pt idx="7205">
                  <c:v>40477.374259259261</c:v>
                </c:pt>
                <c:pt idx="7206">
                  <c:v>40477.415925925925</c:v>
                </c:pt>
                <c:pt idx="7207">
                  <c:v>40477.457592592589</c:v>
                </c:pt>
                <c:pt idx="7208">
                  <c:v>40477.499259259261</c:v>
                </c:pt>
                <c:pt idx="7209">
                  <c:v>40477.540925925925</c:v>
                </c:pt>
                <c:pt idx="7210">
                  <c:v>40477.582592592589</c:v>
                </c:pt>
                <c:pt idx="7211">
                  <c:v>40477.624259259261</c:v>
                </c:pt>
                <c:pt idx="7212">
                  <c:v>40477.665925925925</c:v>
                </c:pt>
                <c:pt idx="7213">
                  <c:v>40477.707592592589</c:v>
                </c:pt>
                <c:pt idx="7214">
                  <c:v>40477.749259259261</c:v>
                </c:pt>
                <c:pt idx="7215">
                  <c:v>40477.790925925925</c:v>
                </c:pt>
                <c:pt idx="7216">
                  <c:v>40477.832592592589</c:v>
                </c:pt>
                <c:pt idx="7217">
                  <c:v>40477.874259259261</c:v>
                </c:pt>
                <c:pt idx="7218">
                  <c:v>40477.915925925925</c:v>
                </c:pt>
                <c:pt idx="7219">
                  <c:v>40477.957592592589</c:v>
                </c:pt>
                <c:pt idx="7220">
                  <c:v>40477.999259259261</c:v>
                </c:pt>
                <c:pt idx="7221">
                  <c:v>40478.040925925925</c:v>
                </c:pt>
                <c:pt idx="7222">
                  <c:v>40478.082592592589</c:v>
                </c:pt>
                <c:pt idx="7223">
                  <c:v>40478.124259259261</c:v>
                </c:pt>
                <c:pt idx="7224">
                  <c:v>40478.165925925925</c:v>
                </c:pt>
                <c:pt idx="7225">
                  <c:v>40478.207592592589</c:v>
                </c:pt>
                <c:pt idx="7226">
                  <c:v>40478.249259259261</c:v>
                </c:pt>
                <c:pt idx="7227">
                  <c:v>40478.290925925925</c:v>
                </c:pt>
                <c:pt idx="7228">
                  <c:v>40478.332592592589</c:v>
                </c:pt>
                <c:pt idx="7229" formatCode="m/d/yyyy">
                  <c:v>40478</c:v>
                </c:pt>
                <c:pt idx="7230">
                  <c:v>40478.373796296299</c:v>
                </c:pt>
                <c:pt idx="7231">
                  <c:v>40478.415462962963</c:v>
                </c:pt>
                <c:pt idx="7232">
                  <c:v>40478.457129629627</c:v>
                </c:pt>
                <c:pt idx="7233">
                  <c:v>40478.498796296299</c:v>
                </c:pt>
                <c:pt idx="7234">
                  <c:v>40478.540462962963</c:v>
                </c:pt>
                <c:pt idx="7235">
                  <c:v>40478.582129629627</c:v>
                </c:pt>
                <c:pt idx="7236">
                  <c:v>40478.623796296299</c:v>
                </c:pt>
                <c:pt idx="7237">
                  <c:v>40478.665462962963</c:v>
                </c:pt>
                <c:pt idx="7238">
                  <c:v>40478.707129629627</c:v>
                </c:pt>
                <c:pt idx="7239">
                  <c:v>40478.748796296299</c:v>
                </c:pt>
                <c:pt idx="7240">
                  <c:v>40478.790462962963</c:v>
                </c:pt>
                <c:pt idx="7241">
                  <c:v>40478.832129629627</c:v>
                </c:pt>
                <c:pt idx="7242">
                  <c:v>40478.873796296299</c:v>
                </c:pt>
                <c:pt idx="7243">
                  <c:v>40478.915462962963</c:v>
                </c:pt>
                <c:pt idx="7244">
                  <c:v>40478.957129629627</c:v>
                </c:pt>
                <c:pt idx="7245">
                  <c:v>40478.998796296299</c:v>
                </c:pt>
                <c:pt idx="7246">
                  <c:v>40479.040462962963</c:v>
                </c:pt>
                <c:pt idx="7247">
                  <c:v>40479.082129629627</c:v>
                </c:pt>
                <c:pt idx="7248">
                  <c:v>40479.123796296299</c:v>
                </c:pt>
                <c:pt idx="7249">
                  <c:v>40479.165462962963</c:v>
                </c:pt>
                <c:pt idx="7250">
                  <c:v>40479.207129629627</c:v>
                </c:pt>
                <c:pt idx="7251">
                  <c:v>40479.248796296299</c:v>
                </c:pt>
                <c:pt idx="7252">
                  <c:v>40479.290462962963</c:v>
                </c:pt>
                <c:pt idx="7253">
                  <c:v>40479.332129629627</c:v>
                </c:pt>
                <c:pt idx="7254">
                  <c:v>40479.373796296299</c:v>
                </c:pt>
                <c:pt idx="7255">
                  <c:v>40479.415462962963</c:v>
                </c:pt>
                <c:pt idx="7256">
                  <c:v>40479.457129629627</c:v>
                </c:pt>
                <c:pt idx="7257">
                  <c:v>40479.498796296299</c:v>
                </c:pt>
                <c:pt idx="7258">
                  <c:v>40479.540462962963</c:v>
                </c:pt>
                <c:pt idx="7259">
                  <c:v>40479.582129629627</c:v>
                </c:pt>
                <c:pt idx="7260">
                  <c:v>40479.623796296299</c:v>
                </c:pt>
                <c:pt idx="7261">
                  <c:v>40479.665462962963</c:v>
                </c:pt>
                <c:pt idx="7262">
                  <c:v>40479.707129629627</c:v>
                </c:pt>
                <c:pt idx="7263">
                  <c:v>40479.748796296299</c:v>
                </c:pt>
                <c:pt idx="7264">
                  <c:v>40479.790462962963</c:v>
                </c:pt>
                <c:pt idx="7265">
                  <c:v>40479.832129629627</c:v>
                </c:pt>
                <c:pt idx="7266">
                  <c:v>40479.873796296299</c:v>
                </c:pt>
                <c:pt idx="7267">
                  <c:v>40479.915462962963</c:v>
                </c:pt>
                <c:pt idx="7268">
                  <c:v>40479.957129629627</c:v>
                </c:pt>
                <c:pt idx="7269">
                  <c:v>40479.998796296299</c:v>
                </c:pt>
                <c:pt idx="7270">
                  <c:v>40480.040462962963</c:v>
                </c:pt>
                <c:pt idx="7271">
                  <c:v>40480.082129629627</c:v>
                </c:pt>
                <c:pt idx="7272">
                  <c:v>40480.123796296299</c:v>
                </c:pt>
                <c:pt idx="7273">
                  <c:v>40480.165462962963</c:v>
                </c:pt>
                <c:pt idx="7274">
                  <c:v>40480.207129629627</c:v>
                </c:pt>
                <c:pt idx="7275">
                  <c:v>40480.248796296299</c:v>
                </c:pt>
                <c:pt idx="7276">
                  <c:v>40480.290462962963</c:v>
                </c:pt>
                <c:pt idx="7277">
                  <c:v>40480.332129629627</c:v>
                </c:pt>
                <c:pt idx="7278">
                  <c:v>40480.373796296299</c:v>
                </c:pt>
                <c:pt idx="7279">
                  <c:v>40480.415462962963</c:v>
                </c:pt>
                <c:pt idx="7280">
                  <c:v>40480.457129629627</c:v>
                </c:pt>
                <c:pt idx="7281">
                  <c:v>40480.498796296299</c:v>
                </c:pt>
                <c:pt idx="7282">
                  <c:v>40480.540462962963</c:v>
                </c:pt>
                <c:pt idx="7283">
                  <c:v>40480.582129629627</c:v>
                </c:pt>
                <c:pt idx="7284">
                  <c:v>40480.623796296299</c:v>
                </c:pt>
                <c:pt idx="7285">
                  <c:v>40480.665462962963</c:v>
                </c:pt>
                <c:pt idx="7286">
                  <c:v>40480.707129629627</c:v>
                </c:pt>
                <c:pt idx="7287">
                  <c:v>40480.748796296299</c:v>
                </c:pt>
                <c:pt idx="7288">
                  <c:v>40480.790462962963</c:v>
                </c:pt>
                <c:pt idx="7289">
                  <c:v>40480.832129629627</c:v>
                </c:pt>
                <c:pt idx="7290">
                  <c:v>40480.873796296299</c:v>
                </c:pt>
                <c:pt idx="7291">
                  <c:v>40480.915462962963</c:v>
                </c:pt>
                <c:pt idx="7292">
                  <c:v>40480.957129629627</c:v>
                </c:pt>
                <c:pt idx="7293">
                  <c:v>40480.998796296299</c:v>
                </c:pt>
                <c:pt idx="7294">
                  <c:v>40481.040462962963</c:v>
                </c:pt>
                <c:pt idx="7295">
                  <c:v>40481.082129629627</c:v>
                </c:pt>
                <c:pt idx="7296">
                  <c:v>40481.123796296299</c:v>
                </c:pt>
                <c:pt idx="7297">
                  <c:v>40481.165462962963</c:v>
                </c:pt>
                <c:pt idx="7298">
                  <c:v>40481.207129629627</c:v>
                </c:pt>
                <c:pt idx="7299">
                  <c:v>40481.248796296299</c:v>
                </c:pt>
                <c:pt idx="7300">
                  <c:v>40481.290462962963</c:v>
                </c:pt>
                <c:pt idx="7301">
                  <c:v>40481.332129629627</c:v>
                </c:pt>
                <c:pt idx="7302">
                  <c:v>40481.373796296299</c:v>
                </c:pt>
                <c:pt idx="7303">
                  <c:v>40481.415462962963</c:v>
                </c:pt>
                <c:pt idx="7304">
                  <c:v>40481.457129629627</c:v>
                </c:pt>
                <c:pt idx="7305">
                  <c:v>40481.498796296299</c:v>
                </c:pt>
                <c:pt idx="7306">
                  <c:v>40481.540462962963</c:v>
                </c:pt>
                <c:pt idx="7307">
                  <c:v>40481.582129629627</c:v>
                </c:pt>
                <c:pt idx="7308">
                  <c:v>40481.623796296299</c:v>
                </c:pt>
                <c:pt idx="7309">
                  <c:v>40481.665462962963</c:v>
                </c:pt>
                <c:pt idx="7310">
                  <c:v>40481.707129629627</c:v>
                </c:pt>
                <c:pt idx="7311">
                  <c:v>40481.748796296299</c:v>
                </c:pt>
                <c:pt idx="7312">
                  <c:v>40481.790462962963</c:v>
                </c:pt>
                <c:pt idx="7313">
                  <c:v>40481.832129629627</c:v>
                </c:pt>
                <c:pt idx="7314">
                  <c:v>40481.873796296299</c:v>
                </c:pt>
                <c:pt idx="7315">
                  <c:v>40481.915462962963</c:v>
                </c:pt>
                <c:pt idx="7316">
                  <c:v>40481.957129629627</c:v>
                </c:pt>
                <c:pt idx="7317">
                  <c:v>40481.998796296299</c:v>
                </c:pt>
                <c:pt idx="7318">
                  <c:v>40482.040462962963</c:v>
                </c:pt>
                <c:pt idx="7319">
                  <c:v>40482.082129629627</c:v>
                </c:pt>
                <c:pt idx="7320">
                  <c:v>40482.123796296299</c:v>
                </c:pt>
                <c:pt idx="7321">
                  <c:v>40482.165462962963</c:v>
                </c:pt>
                <c:pt idx="7322">
                  <c:v>40482.165462962963</c:v>
                </c:pt>
                <c:pt idx="7323">
                  <c:v>40482.207129629627</c:v>
                </c:pt>
                <c:pt idx="7324">
                  <c:v>40482.248796296299</c:v>
                </c:pt>
                <c:pt idx="7325">
                  <c:v>40482.290462962963</c:v>
                </c:pt>
                <c:pt idx="7326">
                  <c:v>40482.332129629627</c:v>
                </c:pt>
                <c:pt idx="7327">
                  <c:v>40482.373796296299</c:v>
                </c:pt>
                <c:pt idx="7328">
                  <c:v>40482.415462962963</c:v>
                </c:pt>
                <c:pt idx="7329">
                  <c:v>40482.457129629627</c:v>
                </c:pt>
                <c:pt idx="7330">
                  <c:v>40482.498796296299</c:v>
                </c:pt>
                <c:pt idx="7331">
                  <c:v>40482.540462962963</c:v>
                </c:pt>
                <c:pt idx="7332">
                  <c:v>40482.582129629627</c:v>
                </c:pt>
                <c:pt idx="7333">
                  <c:v>40482.623796296299</c:v>
                </c:pt>
                <c:pt idx="7334">
                  <c:v>40482.665462962963</c:v>
                </c:pt>
                <c:pt idx="7335">
                  <c:v>40482.707129629627</c:v>
                </c:pt>
                <c:pt idx="7336">
                  <c:v>40482.748796296299</c:v>
                </c:pt>
                <c:pt idx="7337">
                  <c:v>40482.790462962963</c:v>
                </c:pt>
                <c:pt idx="7338">
                  <c:v>40482.832129629627</c:v>
                </c:pt>
                <c:pt idx="7339">
                  <c:v>40482.873796296299</c:v>
                </c:pt>
                <c:pt idx="7340">
                  <c:v>40482.915462962963</c:v>
                </c:pt>
                <c:pt idx="7341">
                  <c:v>40482.957129629627</c:v>
                </c:pt>
                <c:pt idx="7342">
                  <c:v>40482.998796296299</c:v>
                </c:pt>
                <c:pt idx="7343">
                  <c:v>40483.040462962963</c:v>
                </c:pt>
                <c:pt idx="7344">
                  <c:v>40483.082129629627</c:v>
                </c:pt>
                <c:pt idx="7345">
                  <c:v>40483.123796296299</c:v>
                </c:pt>
                <c:pt idx="7346">
                  <c:v>40483.165462962963</c:v>
                </c:pt>
                <c:pt idx="7347">
                  <c:v>40483.207129629627</c:v>
                </c:pt>
                <c:pt idx="7348">
                  <c:v>40483.248796296299</c:v>
                </c:pt>
                <c:pt idx="7349">
                  <c:v>40483.290462962963</c:v>
                </c:pt>
                <c:pt idx="7350">
                  <c:v>40483.332129629627</c:v>
                </c:pt>
                <c:pt idx="7351">
                  <c:v>40483.373796296299</c:v>
                </c:pt>
                <c:pt idx="7352">
                  <c:v>40483.415462962963</c:v>
                </c:pt>
                <c:pt idx="7353">
                  <c:v>40483.457129629627</c:v>
                </c:pt>
                <c:pt idx="7354">
                  <c:v>40483.498796296299</c:v>
                </c:pt>
                <c:pt idx="7355">
                  <c:v>40483.540462962963</c:v>
                </c:pt>
                <c:pt idx="7356">
                  <c:v>40483.582129629627</c:v>
                </c:pt>
                <c:pt idx="7357">
                  <c:v>40483.623796296299</c:v>
                </c:pt>
                <c:pt idx="7358">
                  <c:v>40483.665462962963</c:v>
                </c:pt>
                <c:pt idx="7359">
                  <c:v>40483.707129629627</c:v>
                </c:pt>
                <c:pt idx="7360">
                  <c:v>40483.748796296299</c:v>
                </c:pt>
                <c:pt idx="7361">
                  <c:v>40483.790462962963</c:v>
                </c:pt>
                <c:pt idx="7362">
                  <c:v>40483.832129629627</c:v>
                </c:pt>
                <c:pt idx="7363">
                  <c:v>40483.873796296299</c:v>
                </c:pt>
                <c:pt idx="7364">
                  <c:v>40483.915462962963</c:v>
                </c:pt>
                <c:pt idx="7365">
                  <c:v>40483.957129629627</c:v>
                </c:pt>
                <c:pt idx="7366">
                  <c:v>40483.998796296299</c:v>
                </c:pt>
                <c:pt idx="7367">
                  <c:v>40484.040462962963</c:v>
                </c:pt>
                <c:pt idx="7368">
                  <c:v>40484.082129629627</c:v>
                </c:pt>
                <c:pt idx="7369">
                  <c:v>40484.123796296299</c:v>
                </c:pt>
                <c:pt idx="7370">
                  <c:v>40484.165462962963</c:v>
                </c:pt>
                <c:pt idx="7371">
                  <c:v>40484.207129629627</c:v>
                </c:pt>
                <c:pt idx="7372">
                  <c:v>40484.248796296299</c:v>
                </c:pt>
                <c:pt idx="7373">
                  <c:v>40484.290462962963</c:v>
                </c:pt>
                <c:pt idx="7374">
                  <c:v>40484.332129629627</c:v>
                </c:pt>
                <c:pt idx="7375">
                  <c:v>40484.373796296299</c:v>
                </c:pt>
                <c:pt idx="7376">
                  <c:v>40484.415462962963</c:v>
                </c:pt>
                <c:pt idx="7377">
                  <c:v>40484.457129629627</c:v>
                </c:pt>
                <c:pt idx="7378">
                  <c:v>40484.498796296299</c:v>
                </c:pt>
                <c:pt idx="7379">
                  <c:v>40484.540462962963</c:v>
                </c:pt>
                <c:pt idx="7380">
                  <c:v>40484.582129629627</c:v>
                </c:pt>
                <c:pt idx="7381">
                  <c:v>40484.623796296299</c:v>
                </c:pt>
                <c:pt idx="7382">
                  <c:v>40484.665462962963</c:v>
                </c:pt>
                <c:pt idx="7383">
                  <c:v>40484.707129629627</c:v>
                </c:pt>
                <c:pt idx="7384">
                  <c:v>40484.748796296299</c:v>
                </c:pt>
                <c:pt idx="7385">
                  <c:v>40484.790462962963</c:v>
                </c:pt>
                <c:pt idx="7386">
                  <c:v>40484.832129629627</c:v>
                </c:pt>
                <c:pt idx="7387">
                  <c:v>40484.873796296299</c:v>
                </c:pt>
                <c:pt idx="7388">
                  <c:v>40484.915462962963</c:v>
                </c:pt>
                <c:pt idx="7389">
                  <c:v>40484.957129629627</c:v>
                </c:pt>
                <c:pt idx="7390">
                  <c:v>40484.998796296299</c:v>
                </c:pt>
                <c:pt idx="7391">
                  <c:v>40485.040462962963</c:v>
                </c:pt>
                <c:pt idx="7392">
                  <c:v>40485.082129629627</c:v>
                </c:pt>
                <c:pt idx="7393">
                  <c:v>40485.123796296299</c:v>
                </c:pt>
                <c:pt idx="7394">
                  <c:v>40485.165462962963</c:v>
                </c:pt>
                <c:pt idx="7395">
                  <c:v>40485.207129629627</c:v>
                </c:pt>
                <c:pt idx="7396">
                  <c:v>40485.248796296299</c:v>
                </c:pt>
                <c:pt idx="7397">
                  <c:v>40485.290462962963</c:v>
                </c:pt>
                <c:pt idx="7398">
                  <c:v>40485.332129629627</c:v>
                </c:pt>
                <c:pt idx="7399">
                  <c:v>40485.373796296299</c:v>
                </c:pt>
                <c:pt idx="7400">
                  <c:v>40485.415462962963</c:v>
                </c:pt>
                <c:pt idx="7401">
                  <c:v>40485.457129629627</c:v>
                </c:pt>
                <c:pt idx="7402">
                  <c:v>40485.498796296299</c:v>
                </c:pt>
                <c:pt idx="7403">
                  <c:v>40485.540462962963</c:v>
                </c:pt>
                <c:pt idx="7404">
                  <c:v>40485.582129629627</c:v>
                </c:pt>
                <c:pt idx="7405">
                  <c:v>40485.623796296299</c:v>
                </c:pt>
                <c:pt idx="7406">
                  <c:v>40485.665462962963</c:v>
                </c:pt>
                <c:pt idx="7407">
                  <c:v>40485.707129629627</c:v>
                </c:pt>
                <c:pt idx="7408">
                  <c:v>40485.748796296299</c:v>
                </c:pt>
                <c:pt idx="7409">
                  <c:v>40485.790462962963</c:v>
                </c:pt>
                <c:pt idx="7410">
                  <c:v>40485.832129629627</c:v>
                </c:pt>
                <c:pt idx="7411">
                  <c:v>40485.873796296299</c:v>
                </c:pt>
                <c:pt idx="7412">
                  <c:v>40485.915462962963</c:v>
                </c:pt>
                <c:pt idx="7413">
                  <c:v>40485.957129629627</c:v>
                </c:pt>
                <c:pt idx="7414">
                  <c:v>40485.998796296299</c:v>
                </c:pt>
                <c:pt idx="7415">
                  <c:v>40486.040462962963</c:v>
                </c:pt>
                <c:pt idx="7416">
                  <c:v>40486.082129629627</c:v>
                </c:pt>
                <c:pt idx="7417">
                  <c:v>40486.123796296299</c:v>
                </c:pt>
                <c:pt idx="7418">
                  <c:v>40486.165462962963</c:v>
                </c:pt>
                <c:pt idx="7419">
                  <c:v>40486.207129629627</c:v>
                </c:pt>
                <c:pt idx="7420">
                  <c:v>40486.248796296299</c:v>
                </c:pt>
                <c:pt idx="7421">
                  <c:v>40486.290462962963</c:v>
                </c:pt>
                <c:pt idx="7422">
                  <c:v>40486.332129629627</c:v>
                </c:pt>
                <c:pt idx="7423">
                  <c:v>40486.373796296299</c:v>
                </c:pt>
                <c:pt idx="7424">
                  <c:v>40486.415462962963</c:v>
                </c:pt>
                <c:pt idx="7425">
                  <c:v>40486.457129629627</c:v>
                </c:pt>
                <c:pt idx="7426">
                  <c:v>40486.498796296299</c:v>
                </c:pt>
                <c:pt idx="7427">
                  <c:v>40486.540462962963</c:v>
                </c:pt>
                <c:pt idx="7428">
                  <c:v>40486.582129629627</c:v>
                </c:pt>
                <c:pt idx="7429">
                  <c:v>40486.623796296299</c:v>
                </c:pt>
                <c:pt idx="7430">
                  <c:v>40486.665462962963</c:v>
                </c:pt>
                <c:pt idx="7431">
                  <c:v>40486.707129629627</c:v>
                </c:pt>
                <c:pt idx="7432">
                  <c:v>40486.748796296299</c:v>
                </c:pt>
                <c:pt idx="7433">
                  <c:v>40486.790462962963</c:v>
                </c:pt>
                <c:pt idx="7434">
                  <c:v>40486.832129629627</c:v>
                </c:pt>
                <c:pt idx="7435">
                  <c:v>40486.873796296299</c:v>
                </c:pt>
                <c:pt idx="7436">
                  <c:v>40486.915462962963</c:v>
                </c:pt>
                <c:pt idx="7437">
                  <c:v>40486.957129629627</c:v>
                </c:pt>
                <c:pt idx="7438">
                  <c:v>40486.998796296299</c:v>
                </c:pt>
                <c:pt idx="7439">
                  <c:v>40487.040462962963</c:v>
                </c:pt>
                <c:pt idx="7440">
                  <c:v>40487.082129629627</c:v>
                </c:pt>
                <c:pt idx="7441">
                  <c:v>40487.123796296299</c:v>
                </c:pt>
                <c:pt idx="7442">
                  <c:v>40487.165462962963</c:v>
                </c:pt>
                <c:pt idx="7443">
                  <c:v>40487.207129629627</c:v>
                </c:pt>
                <c:pt idx="7444">
                  <c:v>40487.248796296299</c:v>
                </c:pt>
                <c:pt idx="7445">
                  <c:v>40487.290462962963</c:v>
                </c:pt>
                <c:pt idx="7446">
                  <c:v>40487.332129629627</c:v>
                </c:pt>
                <c:pt idx="7447">
                  <c:v>40487.373796296299</c:v>
                </c:pt>
                <c:pt idx="7448">
                  <c:v>40487.415462962963</c:v>
                </c:pt>
                <c:pt idx="7449">
                  <c:v>40487.457129629627</c:v>
                </c:pt>
                <c:pt idx="7450">
                  <c:v>40487.498796296299</c:v>
                </c:pt>
                <c:pt idx="7451">
                  <c:v>40487.540462962963</c:v>
                </c:pt>
                <c:pt idx="7452">
                  <c:v>40487.582129629627</c:v>
                </c:pt>
                <c:pt idx="7453">
                  <c:v>40487.623796296299</c:v>
                </c:pt>
                <c:pt idx="7454">
                  <c:v>40487.665462962963</c:v>
                </c:pt>
                <c:pt idx="7455">
                  <c:v>40487.707129629627</c:v>
                </c:pt>
                <c:pt idx="7456">
                  <c:v>40487.748796296299</c:v>
                </c:pt>
                <c:pt idx="7457">
                  <c:v>40487.790462962963</c:v>
                </c:pt>
                <c:pt idx="7458">
                  <c:v>40487.832129629627</c:v>
                </c:pt>
                <c:pt idx="7459">
                  <c:v>40487.873796296299</c:v>
                </c:pt>
                <c:pt idx="7460">
                  <c:v>40487.915462962963</c:v>
                </c:pt>
                <c:pt idx="7461">
                  <c:v>40487.957129629627</c:v>
                </c:pt>
                <c:pt idx="7462">
                  <c:v>40487.998796296299</c:v>
                </c:pt>
                <c:pt idx="7463">
                  <c:v>40488.040462962963</c:v>
                </c:pt>
                <c:pt idx="7464">
                  <c:v>40488.082129629627</c:v>
                </c:pt>
                <c:pt idx="7465">
                  <c:v>40488.123796296299</c:v>
                </c:pt>
                <c:pt idx="7466">
                  <c:v>40488.165462962963</c:v>
                </c:pt>
                <c:pt idx="7467">
                  <c:v>40488.207129629627</c:v>
                </c:pt>
                <c:pt idx="7468">
                  <c:v>40488.248796296299</c:v>
                </c:pt>
                <c:pt idx="7469">
                  <c:v>40488.290462962963</c:v>
                </c:pt>
                <c:pt idx="7470">
                  <c:v>40488.332129629627</c:v>
                </c:pt>
                <c:pt idx="7471">
                  <c:v>40488.373796296299</c:v>
                </c:pt>
                <c:pt idx="7472">
                  <c:v>40488.415462962963</c:v>
                </c:pt>
                <c:pt idx="7473">
                  <c:v>40488.457129629627</c:v>
                </c:pt>
                <c:pt idx="7474">
                  <c:v>40488.498796296299</c:v>
                </c:pt>
                <c:pt idx="7475">
                  <c:v>40488.540462962963</c:v>
                </c:pt>
                <c:pt idx="7476">
                  <c:v>40488.582129629627</c:v>
                </c:pt>
                <c:pt idx="7477">
                  <c:v>40488.623796296299</c:v>
                </c:pt>
                <c:pt idx="7478">
                  <c:v>40488.665462962963</c:v>
                </c:pt>
                <c:pt idx="7479">
                  <c:v>40488.707129629627</c:v>
                </c:pt>
                <c:pt idx="7480">
                  <c:v>40488.748796296299</c:v>
                </c:pt>
                <c:pt idx="7481">
                  <c:v>40488.790462962963</c:v>
                </c:pt>
                <c:pt idx="7482">
                  <c:v>40488.832129629627</c:v>
                </c:pt>
                <c:pt idx="7483">
                  <c:v>40488.873796296299</c:v>
                </c:pt>
                <c:pt idx="7484">
                  <c:v>40488.915462962963</c:v>
                </c:pt>
                <c:pt idx="7485">
                  <c:v>40488.957129629627</c:v>
                </c:pt>
                <c:pt idx="7486">
                  <c:v>40488.998796296299</c:v>
                </c:pt>
                <c:pt idx="7487">
                  <c:v>40489.040462962963</c:v>
                </c:pt>
                <c:pt idx="7488">
                  <c:v>40489.082129629627</c:v>
                </c:pt>
                <c:pt idx="7489">
                  <c:v>40489.123796296299</c:v>
                </c:pt>
                <c:pt idx="7490">
                  <c:v>40489.165462962963</c:v>
                </c:pt>
                <c:pt idx="7491">
                  <c:v>40489.207129629627</c:v>
                </c:pt>
                <c:pt idx="7492">
                  <c:v>40489.248796296299</c:v>
                </c:pt>
                <c:pt idx="7493">
                  <c:v>40489.290462962963</c:v>
                </c:pt>
                <c:pt idx="7494">
                  <c:v>40489.332129629627</c:v>
                </c:pt>
                <c:pt idx="7495">
                  <c:v>40489.373796296299</c:v>
                </c:pt>
                <c:pt idx="7496">
                  <c:v>40489.415462962963</c:v>
                </c:pt>
                <c:pt idx="7497">
                  <c:v>40489.457129629627</c:v>
                </c:pt>
                <c:pt idx="7498">
                  <c:v>40489.498796296299</c:v>
                </c:pt>
                <c:pt idx="7499">
                  <c:v>40489.540462962963</c:v>
                </c:pt>
                <c:pt idx="7500">
                  <c:v>40489.582129629627</c:v>
                </c:pt>
                <c:pt idx="7501">
                  <c:v>40489.623796296299</c:v>
                </c:pt>
                <c:pt idx="7502">
                  <c:v>40489.665462962963</c:v>
                </c:pt>
                <c:pt idx="7503">
                  <c:v>40489.707129629627</c:v>
                </c:pt>
                <c:pt idx="7504">
                  <c:v>40489.748796296299</c:v>
                </c:pt>
                <c:pt idx="7505">
                  <c:v>40489.790462962963</c:v>
                </c:pt>
                <c:pt idx="7506">
                  <c:v>40489.832129629627</c:v>
                </c:pt>
                <c:pt idx="7507">
                  <c:v>40489.873796296299</c:v>
                </c:pt>
                <c:pt idx="7508">
                  <c:v>40489.915462962963</c:v>
                </c:pt>
                <c:pt idx="7509">
                  <c:v>40489.957129629627</c:v>
                </c:pt>
                <c:pt idx="7510">
                  <c:v>40489.998796296299</c:v>
                </c:pt>
                <c:pt idx="7511">
                  <c:v>40490.040462962963</c:v>
                </c:pt>
                <c:pt idx="7512">
                  <c:v>40490.082129629627</c:v>
                </c:pt>
                <c:pt idx="7513">
                  <c:v>40490.123796296299</c:v>
                </c:pt>
                <c:pt idx="7514">
                  <c:v>40490.165462962963</c:v>
                </c:pt>
                <c:pt idx="7515">
                  <c:v>40490.207129629627</c:v>
                </c:pt>
                <c:pt idx="7516">
                  <c:v>40490.248796296299</c:v>
                </c:pt>
                <c:pt idx="7517">
                  <c:v>40490.290462962963</c:v>
                </c:pt>
                <c:pt idx="7518">
                  <c:v>40490.332129629627</c:v>
                </c:pt>
                <c:pt idx="7519">
                  <c:v>40490.373796296299</c:v>
                </c:pt>
                <c:pt idx="7520">
                  <c:v>40490.415462962963</c:v>
                </c:pt>
                <c:pt idx="7521">
                  <c:v>40490.457129629627</c:v>
                </c:pt>
                <c:pt idx="7522">
                  <c:v>40490.498796296299</c:v>
                </c:pt>
                <c:pt idx="7523">
                  <c:v>40490.540462962963</c:v>
                </c:pt>
                <c:pt idx="7524">
                  <c:v>40490.582129629627</c:v>
                </c:pt>
                <c:pt idx="7525">
                  <c:v>40490.623796296299</c:v>
                </c:pt>
                <c:pt idx="7526">
                  <c:v>40490.665462962963</c:v>
                </c:pt>
                <c:pt idx="7527">
                  <c:v>40490.707129629627</c:v>
                </c:pt>
                <c:pt idx="7528">
                  <c:v>40490.748796296299</c:v>
                </c:pt>
                <c:pt idx="7529">
                  <c:v>40490.790462962963</c:v>
                </c:pt>
                <c:pt idx="7530">
                  <c:v>40490.832129629627</c:v>
                </c:pt>
                <c:pt idx="7531">
                  <c:v>40490.873796296299</c:v>
                </c:pt>
                <c:pt idx="7532">
                  <c:v>40490.915462962963</c:v>
                </c:pt>
                <c:pt idx="7533">
                  <c:v>40490.957129629627</c:v>
                </c:pt>
                <c:pt idx="7534">
                  <c:v>40490.998796296299</c:v>
                </c:pt>
                <c:pt idx="7535">
                  <c:v>40491.040462962963</c:v>
                </c:pt>
                <c:pt idx="7536">
                  <c:v>40491.082129629627</c:v>
                </c:pt>
                <c:pt idx="7537">
                  <c:v>40491.123796296299</c:v>
                </c:pt>
                <c:pt idx="7538">
                  <c:v>40491.165462962963</c:v>
                </c:pt>
                <c:pt idx="7539">
                  <c:v>40491.207129629627</c:v>
                </c:pt>
                <c:pt idx="7540">
                  <c:v>40491.248796296299</c:v>
                </c:pt>
                <c:pt idx="7541">
                  <c:v>40491.290462962963</c:v>
                </c:pt>
                <c:pt idx="7542">
                  <c:v>40491.332129629627</c:v>
                </c:pt>
                <c:pt idx="7543">
                  <c:v>40491.373796296299</c:v>
                </c:pt>
                <c:pt idx="7544">
                  <c:v>40491.415462962963</c:v>
                </c:pt>
                <c:pt idx="7545">
                  <c:v>40491.457129629627</c:v>
                </c:pt>
                <c:pt idx="7546">
                  <c:v>40491.498796296299</c:v>
                </c:pt>
                <c:pt idx="7547">
                  <c:v>40491.540462962963</c:v>
                </c:pt>
                <c:pt idx="7548">
                  <c:v>40491.582129629627</c:v>
                </c:pt>
                <c:pt idx="7549">
                  <c:v>40491.623796296299</c:v>
                </c:pt>
                <c:pt idx="7550">
                  <c:v>40491.665462962963</c:v>
                </c:pt>
                <c:pt idx="7551">
                  <c:v>40491.707129629627</c:v>
                </c:pt>
                <c:pt idx="7552">
                  <c:v>40491.748796296299</c:v>
                </c:pt>
                <c:pt idx="7553">
                  <c:v>40491.790462962963</c:v>
                </c:pt>
                <c:pt idx="7554">
                  <c:v>40491.832129629627</c:v>
                </c:pt>
                <c:pt idx="7555">
                  <c:v>40491.873796296299</c:v>
                </c:pt>
                <c:pt idx="7556">
                  <c:v>40491.915462962963</c:v>
                </c:pt>
                <c:pt idx="7557">
                  <c:v>40491.957129629627</c:v>
                </c:pt>
                <c:pt idx="7558">
                  <c:v>40491.998796296299</c:v>
                </c:pt>
                <c:pt idx="7559">
                  <c:v>40492.040462962963</c:v>
                </c:pt>
                <c:pt idx="7560">
                  <c:v>40492.082129629627</c:v>
                </c:pt>
                <c:pt idx="7561">
                  <c:v>40492.123796296299</c:v>
                </c:pt>
                <c:pt idx="7562">
                  <c:v>40492.165462962963</c:v>
                </c:pt>
                <c:pt idx="7563">
                  <c:v>40492.207129629627</c:v>
                </c:pt>
                <c:pt idx="7564">
                  <c:v>40492.248796296299</c:v>
                </c:pt>
                <c:pt idx="7565">
                  <c:v>40492.290462962963</c:v>
                </c:pt>
                <c:pt idx="7566">
                  <c:v>40492.332129629627</c:v>
                </c:pt>
                <c:pt idx="7567">
                  <c:v>40492.373796296299</c:v>
                </c:pt>
                <c:pt idx="7568" formatCode="m/d/yyyy">
                  <c:v>40492</c:v>
                </c:pt>
                <c:pt idx="7569">
                  <c:v>40492.37773148148</c:v>
                </c:pt>
                <c:pt idx="7570">
                  <c:v>40492.419398148151</c:v>
                </c:pt>
                <c:pt idx="7571">
                  <c:v>40492.461064814815</c:v>
                </c:pt>
                <c:pt idx="7572">
                  <c:v>40492.50273148148</c:v>
                </c:pt>
                <c:pt idx="7573">
                  <c:v>40492.544398148151</c:v>
                </c:pt>
                <c:pt idx="7574">
                  <c:v>40492.586064814815</c:v>
                </c:pt>
                <c:pt idx="7575">
                  <c:v>40492.62773148148</c:v>
                </c:pt>
                <c:pt idx="7576">
                  <c:v>40492.669398148151</c:v>
                </c:pt>
                <c:pt idx="7577">
                  <c:v>40492.711064814815</c:v>
                </c:pt>
                <c:pt idx="7578">
                  <c:v>40492.75273148148</c:v>
                </c:pt>
                <c:pt idx="7579">
                  <c:v>40492.794398148151</c:v>
                </c:pt>
                <c:pt idx="7580">
                  <c:v>40492.836064814815</c:v>
                </c:pt>
                <c:pt idx="7581">
                  <c:v>40492.87773148148</c:v>
                </c:pt>
                <c:pt idx="7582">
                  <c:v>40492.919398148151</c:v>
                </c:pt>
                <c:pt idx="7583">
                  <c:v>40492.961064814815</c:v>
                </c:pt>
                <c:pt idx="7584">
                  <c:v>40493.00273148148</c:v>
                </c:pt>
                <c:pt idx="7585">
                  <c:v>40493.044398148151</c:v>
                </c:pt>
                <c:pt idx="7586">
                  <c:v>40493.086064814815</c:v>
                </c:pt>
                <c:pt idx="7587">
                  <c:v>40493.12773148148</c:v>
                </c:pt>
                <c:pt idx="7588">
                  <c:v>40493.169398148151</c:v>
                </c:pt>
                <c:pt idx="7589">
                  <c:v>40493.211064814815</c:v>
                </c:pt>
                <c:pt idx="7590">
                  <c:v>40493.25273148148</c:v>
                </c:pt>
                <c:pt idx="7591">
                  <c:v>40493.294398148151</c:v>
                </c:pt>
                <c:pt idx="7592">
                  <c:v>40493.336064814815</c:v>
                </c:pt>
                <c:pt idx="7593">
                  <c:v>40493.37773148148</c:v>
                </c:pt>
                <c:pt idx="7594">
                  <c:v>40493.419398148151</c:v>
                </c:pt>
                <c:pt idx="7595">
                  <c:v>40493.461064814815</c:v>
                </c:pt>
                <c:pt idx="7596">
                  <c:v>40493.50273148148</c:v>
                </c:pt>
                <c:pt idx="7597">
                  <c:v>40493.544398148151</c:v>
                </c:pt>
                <c:pt idx="7598">
                  <c:v>40493.586064814815</c:v>
                </c:pt>
                <c:pt idx="7599">
                  <c:v>40493.62773148148</c:v>
                </c:pt>
                <c:pt idx="7600">
                  <c:v>40493.669398148151</c:v>
                </c:pt>
                <c:pt idx="7601">
                  <c:v>40493.711064814815</c:v>
                </c:pt>
                <c:pt idx="7602">
                  <c:v>40493.75273148148</c:v>
                </c:pt>
                <c:pt idx="7603">
                  <c:v>40493.794398148151</c:v>
                </c:pt>
                <c:pt idx="7604">
                  <c:v>40493.836064814815</c:v>
                </c:pt>
                <c:pt idx="7605">
                  <c:v>40493.87773148148</c:v>
                </c:pt>
                <c:pt idx="7606">
                  <c:v>40493.919398148151</c:v>
                </c:pt>
                <c:pt idx="7607">
                  <c:v>40493.961064814815</c:v>
                </c:pt>
                <c:pt idx="7608">
                  <c:v>40494.00273148148</c:v>
                </c:pt>
                <c:pt idx="7609">
                  <c:v>40494.044398148151</c:v>
                </c:pt>
                <c:pt idx="7610">
                  <c:v>40494.086064814815</c:v>
                </c:pt>
                <c:pt idx="7611">
                  <c:v>40494.12773148148</c:v>
                </c:pt>
                <c:pt idx="7612">
                  <c:v>40494.169398148151</c:v>
                </c:pt>
                <c:pt idx="7613">
                  <c:v>40494.211064814815</c:v>
                </c:pt>
                <c:pt idx="7614">
                  <c:v>40494.25273148148</c:v>
                </c:pt>
                <c:pt idx="7615">
                  <c:v>40494.294398148151</c:v>
                </c:pt>
                <c:pt idx="7616">
                  <c:v>40494.336064814815</c:v>
                </c:pt>
                <c:pt idx="7617">
                  <c:v>40494.37773148148</c:v>
                </c:pt>
                <c:pt idx="7618">
                  <c:v>40494.419398148151</c:v>
                </c:pt>
                <c:pt idx="7619">
                  <c:v>40494.461064814815</c:v>
                </c:pt>
                <c:pt idx="7620">
                  <c:v>40494.50273148148</c:v>
                </c:pt>
                <c:pt idx="7621">
                  <c:v>40494.544398148151</c:v>
                </c:pt>
                <c:pt idx="7622">
                  <c:v>40494.586064814815</c:v>
                </c:pt>
                <c:pt idx="7623">
                  <c:v>40494.62773148148</c:v>
                </c:pt>
                <c:pt idx="7624">
                  <c:v>40494.669398148151</c:v>
                </c:pt>
                <c:pt idx="7625">
                  <c:v>40494.711064814815</c:v>
                </c:pt>
                <c:pt idx="7626">
                  <c:v>40494.75273148148</c:v>
                </c:pt>
                <c:pt idx="7627">
                  <c:v>40494.794398148151</c:v>
                </c:pt>
                <c:pt idx="7628">
                  <c:v>40494.836064814815</c:v>
                </c:pt>
                <c:pt idx="7629">
                  <c:v>40494.87773148148</c:v>
                </c:pt>
                <c:pt idx="7630">
                  <c:v>40494.919398148151</c:v>
                </c:pt>
                <c:pt idx="7631">
                  <c:v>40494.961064814815</c:v>
                </c:pt>
                <c:pt idx="7632">
                  <c:v>40495.00273148148</c:v>
                </c:pt>
                <c:pt idx="7633">
                  <c:v>40495.044398148151</c:v>
                </c:pt>
                <c:pt idx="7634">
                  <c:v>40495.086064814815</c:v>
                </c:pt>
                <c:pt idx="7635">
                  <c:v>40495.12773148148</c:v>
                </c:pt>
                <c:pt idx="7636">
                  <c:v>40495.169398148151</c:v>
                </c:pt>
                <c:pt idx="7637">
                  <c:v>40495.211064814815</c:v>
                </c:pt>
                <c:pt idx="7638">
                  <c:v>40495.25273148148</c:v>
                </c:pt>
                <c:pt idx="7639">
                  <c:v>40495.294398148151</c:v>
                </c:pt>
                <c:pt idx="7640">
                  <c:v>40495.336064814815</c:v>
                </c:pt>
                <c:pt idx="7641">
                  <c:v>40495.37773148148</c:v>
                </c:pt>
                <c:pt idx="7642">
                  <c:v>40495.419398148151</c:v>
                </c:pt>
                <c:pt idx="7643">
                  <c:v>40495.461064814815</c:v>
                </c:pt>
                <c:pt idx="7644">
                  <c:v>40495.50273148148</c:v>
                </c:pt>
                <c:pt idx="7645">
                  <c:v>40495.544398148151</c:v>
                </c:pt>
                <c:pt idx="7646">
                  <c:v>40495.586064814815</c:v>
                </c:pt>
                <c:pt idx="7647">
                  <c:v>40495.62773148148</c:v>
                </c:pt>
                <c:pt idx="7648">
                  <c:v>40495.669398148151</c:v>
                </c:pt>
                <c:pt idx="7649">
                  <c:v>40495.711064814815</c:v>
                </c:pt>
                <c:pt idx="7650">
                  <c:v>40495.75273148148</c:v>
                </c:pt>
                <c:pt idx="7651">
                  <c:v>40495.794398148151</c:v>
                </c:pt>
                <c:pt idx="7652">
                  <c:v>40495.836064814815</c:v>
                </c:pt>
                <c:pt idx="7653">
                  <c:v>40495.87773148148</c:v>
                </c:pt>
                <c:pt idx="7654">
                  <c:v>40495.919398148151</c:v>
                </c:pt>
                <c:pt idx="7655">
                  <c:v>40495.961064814815</c:v>
                </c:pt>
                <c:pt idx="7656">
                  <c:v>40496.00273148148</c:v>
                </c:pt>
                <c:pt idx="7657">
                  <c:v>40496.044398148151</c:v>
                </c:pt>
                <c:pt idx="7658">
                  <c:v>40496.086064814815</c:v>
                </c:pt>
                <c:pt idx="7659">
                  <c:v>40496.12773148148</c:v>
                </c:pt>
                <c:pt idx="7660">
                  <c:v>40496.169398148151</c:v>
                </c:pt>
                <c:pt idx="7661">
                  <c:v>40496.211064814815</c:v>
                </c:pt>
                <c:pt idx="7662">
                  <c:v>40496.25273148148</c:v>
                </c:pt>
                <c:pt idx="7663">
                  <c:v>40496.294398148151</c:v>
                </c:pt>
                <c:pt idx="7664">
                  <c:v>40496.336064814815</c:v>
                </c:pt>
                <c:pt idx="7665">
                  <c:v>40496.37773148148</c:v>
                </c:pt>
                <c:pt idx="7666">
                  <c:v>40496.419398148151</c:v>
                </c:pt>
                <c:pt idx="7667">
                  <c:v>40496.461064814815</c:v>
                </c:pt>
                <c:pt idx="7668">
                  <c:v>40496.50273148148</c:v>
                </c:pt>
                <c:pt idx="7669">
                  <c:v>40496.544398148151</c:v>
                </c:pt>
                <c:pt idx="7670">
                  <c:v>40496.586064814815</c:v>
                </c:pt>
                <c:pt idx="7671">
                  <c:v>40496.62773148148</c:v>
                </c:pt>
                <c:pt idx="7672">
                  <c:v>40496.669398148151</c:v>
                </c:pt>
                <c:pt idx="7673">
                  <c:v>40496.711064814815</c:v>
                </c:pt>
                <c:pt idx="7674">
                  <c:v>40496.75273148148</c:v>
                </c:pt>
                <c:pt idx="7675">
                  <c:v>40496.794398148151</c:v>
                </c:pt>
                <c:pt idx="7676">
                  <c:v>40496.836064814815</c:v>
                </c:pt>
                <c:pt idx="7677">
                  <c:v>40496.87773148148</c:v>
                </c:pt>
                <c:pt idx="7678">
                  <c:v>40496.919398148151</c:v>
                </c:pt>
                <c:pt idx="7679">
                  <c:v>40496.961064814815</c:v>
                </c:pt>
                <c:pt idx="7680">
                  <c:v>40497.00273148148</c:v>
                </c:pt>
                <c:pt idx="7681">
                  <c:v>40497.044398148151</c:v>
                </c:pt>
                <c:pt idx="7682">
                  <c:v>40497.086064814815</c:v>
                </c:pt>
                <c:pt idx="7683">
                  <c:v>40497.12773148148</c:v>
                </c:pt>
                <c:pt idx="7684">
                  <c:v>40497.169398148151</c:v>
                </c:pt>
                <c:pt idx="7685">
                  <c:v>40497.211064814815</c:v>
                </c:pt>
                <c:pt idx="7686">
                  <c:v>40497.25273148148</c:v>
                </c:pt>
                <c:pt idx="7687">
                  <c:v>40497.294398148151</c:v>
                </c:pt>
                <c:pt idx="7688">
                  <c:v>40497.336064814815</c:v>
                </c:pt>
                <c:pt idx="7689">
                  <c:v>40497.37773148148</c:v>
                </c:pt>
                <c:pt idx="7690">
                  <c:v>40497.419398148151</c:v>
                </c:pt>
                <c:pt idx="7691">
                  <c:v>40497.461064814815</c:v>
                </c:pt>
                <c:pt idx="7692">
                  <c:v>40497.50273148148</c:v>
                </c:pt>
                <c:pt idx="7693">
                  <c:v>40497.544398148151</c:v>
                </c:pt>
                <c:pt idx="7694">
                  <c:v>40497.586064814815</c:v>
                </c:pt>
                <c:pt idx="7695">
                  <c:v>40497.62773148148</c:v>
                </c:pt>
                <c:pt idx="7696">
                  <c:v>40497.669398148151</c:v>
                </c:pt>
                <c:pt idx="7697">
                  <c:v>40497.711064814815</c:v>
                </c:pt>
                <c:pt idx="7698">
                  <c:v>40497.75273148148</c:v>
                </c:pt>
                <c:pt idx="7699">
                  <c:v>40497.794398148151</c:v>
                </c:pt>
                <c:pt idx="7700">
                  <c:v>40497.836064814815</c:v>
                </c:pt>
                <c:pt idx="7701">
                  <c:v>40497.87773148148</c:v>
                </c:pt>
                <c:pt idx="7702">
                  <c:v>40497.919398148151</c:v>
                </c:pt>
                <c:pt idx="7703">
                  <c:v>40497.961064814815</c:v>
                </c:pt>
                <c:pt idx="7704">
                  <c:v>40498.00273148148</c:v>
                </c:pt>
                <c:pt idx="7705">
                  <c:v>40498.044398148151</c:v>
                </c:pt>
                <c:pt idx="7706">
                  <c:v>40498.086064814815</c:v>
                </c:pt>
                <c:pt idx="7707">
                  <c:v>40498.12773148148</c:v>
                </c:pt>
                <c:pt idx="7708">
                  <c:v>40498.169398148151</c:v>
                </c:pt>
                <c:pt idx="7709">
                  <c:v>40498.211064814815</c:v>
                </c:pt>
                <c:pt idx="7710">
                  <c:v>40498.25273148148</c:v>
                </c:pt>
                <c:pt idx="7711">
                  <c:v>40498.294398148151</c:v>
                </c:pt>
                <c:pt idx="7712">
                  <c:v>40498.336064814815</c:v>
                </c:pt>
                <c:pt idx="7713">
                  <c:v>40498.37773148148</c:v>
                </c:pt>
                <c:pt idx="7714">
                  <c:v>40498.419398148151</c:v>
                </c:pt>
                <c:pt idx="7715">
                  <c:v>40498.461064814815</c:v>
                </c:pt>
                <c:pt idx="7716">
                  <c:v>40498.50273148148</c:v>
                </c:pt>
                <c:pt idx="7717">
                  <c:v>40498.544398148151</c:v>
                </c:pt>
                <c:pt idx="7718">
                  <c:v>40498.586064814815</c:v>
                </c:pt>
                <c:pt idx="7719">
                  <c:v>40498.62773148148</c:v>
                </c:pt>
                <c:pt idx="7720">
                  <c:v>40498.669398148151</c:v>
                </c:pt>
                <c:pt idx="7721">
                  <c:v>40498.711064814815</c:v>
                </c:pt>
                <c:pt idx="7722">
                  <c:v>40498.75273148148</c:v>
                </c:pt>
                <c:pt idx="7723">
                  <c:v>40498.794398148151</c:v>
                </c:pt>
                <c:pt idx="7724">
                  <c:v>40498.836064814815</c:v>
                </c:pt>
                <c:pt idx="7725">
                  <c:v>40498.87773148148</c:v>
                </c:pt>
                <c:pt idx="7726">
                  <c:v>40498.919398148151</c:v>
                </c:pt>
                <c:pt idx="7727">
                  <c:v>40498.961064814815</c:v>
                </c:pt>
                <c:pt idx="7728">
                  <c:v>40499.00273148148</c:v>
                </c:pt>
                <c:pt idx="7729">
                  <c:v>40499.044398148151</c:v>
                </c:pt>
                <c:pt idx="7730">
                  <c:v>40499.086064814815</c:v>
                </c:pt>
                <c:pt idx="7731">
                  <c:v>40499.12773148148</c:v>
                </c:pt>
                <c:pt idx="7732">
                  <c:v>40499.169398148151</c:v>
                </c:pt>
                <c:pt idx="7733">
                  <c:v>40499.211064814815</c:v>
                </c:pt>
                <c:pt idx="7734">
                  <c:v>40499.25273148148</c:v>
                </c:pt>
                <c:pt idx="7735">
                  <c:v>40499.294398148151</c:v>
                </c:pt>
                <c:pt idx="7736">
                  <c:v>40499.336064814815</c:v>
                </c:pt>
                <c:pt idx="7737">
                  <c:v>40499.37773148148</c:v>
                </c:pt>
                <c:pt idx="7738">
                  <c:v>40499.419398148151</c:v>
                </c:pt>
                <c:pt idx="7739">
                  <c:v>40499.461064814815</c:v>
                </c:pt>
                <c:pt idx="7740">
                  <c:v>40499.50273148148</c:v>
                </c:pt>
                <c:pt idx="7741">
                  <c:v>40499.544398148151</c:v>
                </c:pt>
                <c:pt idx="7742">
                  <c:v>40499.586064814815</c:v>
                </c:pt>
                <c:pt idx="7743">
                  <c:v>40499.62773148148</c:v>
                </c:pt>
                <c:pt idx="7744">
                  <c:v>40499.669398148151</c:v>
                </c:pt>
                <c:pt idx="7745">
                  <c:v>40499.711064814815</c:v>
                </c:pt>
                <c:pt idx="7746">
                  <c:v>40499.75273148148</c:v>
                </c:pt>
                <c:pt idx="7747">
                  <c:v>40499.794398148151</c:v>
                </c:pt>
                <c:pt idx="7748">
                  <c:v>40499.836064814815</c:v>
                </c:pt>
                <c:pt idx="7749">
                  <c:v>40499.87773148148</c:v>
                </c:pt>
                <c:pt idx="7750">
                  <c:v>40499.919398148151</c:v>
                </c:pt>
                <c:pt idx="7751">
                  <c:v>40499.961064814815</c:v>
                </c:pt>
                <c:pt idx="7752">
                  <c:v>40500.00273148148</c:v>
                </c:pt>
                <c:pt idx="7753">
                  <c:v>40500.044398148151</c:v>
                </c:pt>
                <c:pt idx="7754">
                  <c:v>40500.086064814815</c:v>
                </c:pt>
                <c:pt idx="7755">
                  <c:v>40500.12773148148</c:v>
                </c:pt>
                <c:pt idx="7756">
                  <c:v>40500.169398148151</c:v>
                </c:pt>
                <c:pt idx="7757">
                  <c:v>40500.211064814815</c:v>
                </c:pt>
                <c:pt idx="7758">
                  <c:v>40500.25273148148</c:v>
                </c:pt>
                <c:pt idx="7759">
                  <c:v>40500.294398148151</c:v>
                </c:pt>
                <c:pt idx="7760">
                  <c:v>40500.336064814815</c:v>
                </c:pt>
                <c:pt idx="7761">
                  <c:v>40500.37773148148</c:v>
                </c:pt>
                <c:pt idx="7762">
                  <c:v>40500.419398148151</c:v>
                </c:pt>
                <c:pt idx="7763">
                  <c:v>40500.461064814815</c:v>
                </c:pt>
                <c:pt idx="7764">
                  <c:v>40500.50273148148</c:v>
                </c:pt>
                <c:pt idx="7765">
                  <c:v>40500.544398148151</c:v>
                </c:pt>
                <c:pt idx="7766">
                  <c:v>40500.586064814815</c:v>
                </c:pt>
                <c:pt idx="7767">
                  <c:v>40500.62773148148</c:v>
                </c:pt>
                <c:pt idx="7768">
                  <c:v>40500.669398148151</c:v>
                </c:pt>
                <c:pt idx="7769">
                  <c:v>40500.711064814815</c:v>
                </c:pt>
                <c:pt idx="7770">
                  <c:v>40500.75273148148</c:v>
                </c:pt>
                <c:pt idx="7771">
                  <c:v>40500.794398148151</c:v>
                </c:pt>
                <c:pt idx="7772">
                  <c:v>40500.836064814815</c:v>
                </c:pt>
                <c:pt idx="7773">
                  <c:v>40500.87773148148</c:v>
                </c:pt>
                <c:pt idx="7774">
                  <c:v>40500.919398148151</c:v>
                </c:pt>
                <c:pt idx="7775">
                  <c:v>40500.961064814815</c:v>
                </c:pt>
                <c:pt idx="7776">
                  <c:v>40501.00273148148</c:v>
                </c:pt>
                <c:pt idx="7777">
                  <c:v>40501.044398148151</c:v>
                </c:pt>
                <c:pt idx="7778">
                  <c:v>40501.086064814815</c:v>
                </c:pt>
                <c:pt idx="7779">
                  <c:v>40501.12773148148</c:v>
                </c:pt>
                <c:pt idx="7780">
                  <c:v>40501.169398148151</c:v>
                </c:pt>
                <c:pt idx="7781">
                  <c:v>40501.211064814815</c:v>
                </c:pt>
                <c:pt idx="7782">
                  <c:v>40501.25273148148</c:v>
                </c:pt>
                <c:pt idx="7783">
                  <c:v>40501.294398148151</c:v>
                </c:pt>
                <c:pt idx="7784">
                  <c:v>40501.336064814815</c:v>
                </c:pt>
                <c:pt idx="7785">
                  <c:v>40501.37773148148</c:v>
                </c:pt>
                <c:pt idx="7786">
                  <c:v>40501.419398148151</c:v>
                </c:pt>
                <c:pt idx="7787">
                  <c:v>40501.461064814815</c:v>
                </c:pt>
                <c:pt idx="7788">
                  <c:v>40501.50273148148</c:v>
                </c:pt>
                <c:pt idx="7789">
                  <c:v>40501.544398148151</c:v>
                </c:pt>
                <c:pt idx="7790">
                  <c:v>40501.586064814815</c:v>
                </c:pt>
                <c:pt idx="7791">
                  <c:v>40501.62773148148</c:v>
                </c:pt>
                <c:pt idx="7792">
                  <c:v>40501.669398148151</c:v>
                </c:pt>
                <c:pt idx="7793">
                  <c:v>40501.711064814815</c:v>
                </c:pt>
                <c:pt idx="7794">
                  <c:v>40501.75273148148</c:v>
                </c:pt>
                <c:pt idx="7795">
                  <c:v>40501.794398148151</c:v>
                </c:pt>
                <c:pt idx="7796">
                  <c:v>40501.836064814815</c:v>
                </c:pt>
                <c:pt idx="7797">
                  <c:v>40501.87773148148</c:v>
                </c:pt>
                <c:pt idx="7798">
                  <c:v>40501.919398148151</c:v>
                </c:pt>
                <c:pt idx="7799">
                  <c:v>40501.961064814815</c:v>
                </c:pt>
                <c:pt idx="7800">
                  <c:v>40502.00273148148</c:v>
                </c:pt>
                <c:pt idx="7801">
                  <c:v>40502.044398148151</c:v>
                </c:pt>
                <c:pt idx="7802">
                  <c:v>40502.086064814815</c:v>
                </c:pt>
                <c:pt idx="7803">
                  <c:v>40502.12773148148</c:v>
                </c:pt>
                <c:pt idx="7804">
                  <c:v>40502.169398148151</c:v>
                </c:pt>
                <c:pt idx="7805">
                  <c:v>40502.211064814815</c:v>
                </c:pt>
                <c:pt idx="7806">
                  <c:v>40502.25273148148</c:v>
                </c:pt>
                <c:pt idx="7807">
                  <c:v>40502.294398148151</c:v>
                </c:pt>
                <c:pt idx="7808">
                  <c:v>40502.336064814815</c:v>
                </c:pt>
                <c:pt idx="7809">
                  <c:v>40502.37773148148</c:v>
                </c:pt>
                <c:pt idx="7810">
                  <c:v>40502.419398148151</c:v>
                </c:pt>
                <c:pt idx="7811">
                  <c:v>40502.461064814815</c:v>
                </c:pt>
                <c:pt idx="7812">
                  <c:v>40502.50273148148</c:v>
                </c:pt>
                <c:pt idx="7813">
                  <c:v>40502.544398148151</c:v>
                </c:pt>
                <c:pt idx="7814">
                  <c:v>40502.586064814815</c:v>
                </c:pt>
                <c:pt idx="7815">
                  <c:v>40502.62773148148</c:v>
                </c:pt>
                <c:pt idx="7816">
                  <c:v>40502.669398148151</c:v>
                </c:pt>
                <c:pt idx="7817">
                  <c:v>40502.711064814815</c:v>
                </c:pt>
                <c:pt idx="7818">
                  <c:v>40502.75273148148</c:v>
                </c:pt>
                <c:pt idx="7819">
                  <c:v>40502.794398148151</c:v>
                </c:pt>
                <c:pt idx="7820">
                  <c:v>40502.836064814815</c:v>
                </c:pt>
                <c:pt idx="7821">
                  <c:v>40502.87773148148</c:v>
                </c:pt>
                <c:pt idx="7822">
                  <c:v>40502.919398148151</c:v>
                </c:pt>
                <c:pt idx="7823">
                  <c:v>40502.961064814815</c:v>
                </c:pt>
                <c:pt idx="7824">
                  <c:v>40503.00273148148</c:v>
                </c:pt>
                <c:pt idx="7825">
                  <c:v>40503.044398148151</c:v>
                </c:pt>
                <c:pt idx="7826">
                  <c:v>40503.086064814815</c:v>
                </c:pt>
                <c:pt idx="7827">
                  <c:v>40503.12773148148</c:v>
                </c:pt>
                <c:pt idx="7828">
                  <c:v>40503.169398148151</c:v>
                </c:pt>
                <c:pt idx="7829">
                  <c:v>40503.211064814815</c:v>
                </c:pt>
                <c:pt idx="7830">
                  <c:v>40503.25273148148</c:v>
                </c:pt>
                <c:pt idx="7831">
                  <c:v>40503.294398148151</c:v>
                </c:pt>
                <c:pt idx="7832">
                  <c:v>40503.336064814815</c:v>
                </c:pt>
                <c:pt idx="7833">
                  <c:v>40503.37773148148</c:v>
                </c:pt>
                <c:pt idx="7834">
                  <c:v>40503.419398148151</c:v>
                </c:pt>
                <c:pt idx="7835">
                  <c:v>40503.461064814815</c:v>
                </c:pt>
                <c:pt idx="7836">
                  <c:v>40503.50273148148</c:v>
                </c:pt>
                <c:pt idx="7837">
                  <c:v>40503.544398148151</c:v>
                </c:pt>
                <c:pt idx="7838">
                  <c:v>40503.586064814815</c:v>
                </c:pt>
                <c:pt idx="7839">
                  <c:v>40503.62773148148</c:v>
                </c:pt>
                <c:pt idx="7840">
                  <c:v>40503.669398148151</c:v>
                </c:pt>
                <c:pt idx="7841">
                  <c:v>40503.711064814815</c:v>
                </c:pt>
                <c:pt idx="7842">
                  <c:v>40503.75273148148</c:v>
                </c:pt>
                <c:pt idx="7843">
                  <c:v>40503.794398148151</c:v>
                </c:pt>
                <c:pt idx="7844">
                  <c:v>40503.836064814815</c:v>
                </c:pt>
                <c:pt idx="7845">
                  <c:v>40503.87773148148</c:v>
                </c:pt>
                <c:pt idx="7846">
                  <c:v>40503.919398148151</c:v>
                </c:pt>
                <c:pt idx="7847">
                  <c:v>40503.961064814815</c:v>
                </c:pt>
                <c:pt idx="7848">
                  <c:v>40504.00273148148</c:v>
                </c:pt>
                <c:pt idx="7849">
                  <c:v>40504.044398148151</c:v>
                </c:pt>
                <c:pt idx="7850">
                  <c:v>40504.086064814815</c:v>
                </c:pt>
                <c:pt idx="7851">
                  <c:v>40504.12773148148</c:v>
                </c:pt>
                <c:pt idx="7852">
                  <c:v>40504.169398148151</c:v>
                </c:pt>
                <c:pt idx="7853">
                  <c:v>40504.211064814815</c:v>
                </c:pt>
                <c:pt idx="7854">
                  <c:v>40504.25273148148</c:v>
                </c:pt>
                <c:pt idx="7855">
                  <c:v>40504.294398148151</c:v>
                </c:pt>
                <c:pt idx="7856">
                  <c:v>40504.336064814815</c:v>
                </c:pt>
                <c:pt idx="7857">
                  <c:v>40504.37773148148</c:v>
                </c:pt>
                <c:pt idx="7858">
                  <c:v>40504.419398148151</c:v>
                </c:pt>
                <c:pt idx="7859">
                  <c:v>40504.461064814815</c:v>
                </c:pt>
                <c:pt idx="7860">
                  <c:v>40504.50273148148</c:v>
                </c:pt>
                <c:pt idx="7861">
                  <c:v>40504.544398148151</c:v>
                </c:pt>
                <c:pt idx="7862">
                  <c:v>40504.586064814815</c:v>
                </c:pt>
                <c:pt idx="7863">
                  <c:v>40504.62773148148</c:v>
                </c:pt>
                <c:pt idx="7864">
                  <c:v>40504.669398148151</c:v>
                </c:pt>
                <c:pt idx="7865">
                  <c:v>40504.711064814815</c:v>
                </c:pt>
                <c:pt idx="7866">
                  <c:v>40504.75273148148</c:v>
                </c:pt>
                <c:pt idx="7867">
                  <c:v>40504.794398148151</c:v>
                </c:pt>
                <c:pt idx="7868">
                  <c:v>40504.836064814815</c:v>
                </c:pt>
                <c:pt idx="7869">
                  <c:v>40504.87773148148</c:v>
                </c:pt>
                <c:pt idx="7870">
                  <c:v>40504.919398148151</c:v>
                </c:pt>
                <c:pt idx="7871">
                  <c:v>40504.961064814815</c:v>
                </c:pt>
                <c:pt idx="7872">
                  <c:v>40505.00273148148</c:v>
                </c:pt>
                <c:pt idx="7873">
                  <c:v>40505.044398148151</c:v>
                </c:pt>
                <c:pt idx="7874">
                  <c:v>40505.086064814815</c:v>
                </c:pt>
                <c:pt idx="7875">
                  <c:v>40505.12773148148</c:v>
                </c:pt>
                <c:pt idx="7876">
                  <c:v>40505.169398148151</c:v>
                </c:pt>
                <c:pt idx="7877">
                  <c:v>40505.211064814815</c:v>
                </c:pt>
                <c:pt idx="7878">
                  <c:v>40505.25273148148</c:v>
                </c:pt>
                <c:pt idx="7879">
                  <c:v>40505.294398148151</c:v>
                </c:pt>
                <c:pt idx="7880">
                  <c:v>40505.336064814815</c:v>
                </c:pt>
                <c:pt idx="7881">
                  <c:v>40505.37773148148</c:v>
                </c:pt>
                <c:pt idx="7882">
                  <c:v>40505.419398148151</c:v>
                </c:pt>
                <c:pt idx="7883">
                  <c:v>40505.461064814815</c:v>
                </c:pt>
                <c:pt idx="7884">
                  <c:v>40505.50273148148</c:v>
                </c:pt>
                <c:pt idx="7885">
                  <c:v>40505.544398148151</c:v>
                </c:pt>
                <c:pt idx="7886">
                  <c:v>40505.586064814815</c:v>
                </c:pt>
                <c:pt idx="7887">
                  <c:v>40505.62773148148</c:v>
                </c:pt>
                <c:pt idx="7888">
                  <c:v>40505.669398148151</c:v>
                </c:pt>
                <c:pt idx="7889">
                  <c:v>40505.711064814815</c:v>
                </c:pt>
                <c:pt idx="7890">
                  <c:v>40505.75273148148</c:v>
                </c:pt>
                <c:pt idx="7891">
                  <c:v>40505.794398148151</c:v>
                </c:pt>
                <c:pt idx="7892">
                  <c:v>40505.836064814815</c:v>
                </c:pt>
                <c:pt idx="7893">
                  <c:v>40505.87773148148</c:v>
                </c:pt>
                <c:pt idx="7894">
                  <c:v>40505.919398148151</c:v>
                </c:pt>
                <c:pt idx="7895">
                  <c:v>40505.961064814815</c:v>
                </c:pt>
                <c:pt idx="7896">
                  <c:v>40506.00273148148</c:v>
                </c:pt>
                <c:pt idx="7897">
                  <c:v>40506.044398148151</c:v>
                </c:pt>
                <c:pt idx="7898">
                  <c:v>40506.086064814815</c:v>
                </c:pt>
                <c:pt idx="7899">
                  <c:v>40506.12773148148</c:v>
                </c:pt>
                <c:pt idx="7900">
                  <c:v>40506.169398148151</c:v>
                </c:pt>
                <c:pt idx="7901">
                  <c:v>40506.211064814815</c:v>
                </c:pt>
                <c:pt idx="7902">
                  <c:v>40506.25273148148</c:v>
                </c:pt>
                <c:pt idx="7903">
                  <c:v>40506.294398148151</c:v>
                </c:pt>
                <c:pt idx="7904">
                  <c:v>40506.336064814815</c:v>
                </c:pt>
                <c:pt idx="7905" formatCode="m/d/yyyy">
                  <c:v>40506</c:v>
                </c:pt>
                <c:pt idx="7906">
                  <c:v>40506.367303240739</c:v>
                </c:pt>
                <c:pt idx="7907">
                  <c:v>40506.40896990741</c:v>
                </c:pt>
                <c:pt idx="7908">
                  <c:v>40506.450636574074</c:v>
                </c:pt>
                <c:pt idx="7909">
                  <c:v>40506.492303240739</c:v>
                </c:pt>
                <c:pt idx="7910">
                  <c:v>40506.53396990741</c:v>
                </c:pt>
                <c:pt idx="7911">
                  <c:v>40506.575636574074</c:v>
                </c:pt>
                <c:pt idx="7912">
                  <c:v>40506.617303240739</c:v>
                </c:pt>
                <c:pt idx="7913">
                  <c:v>40506.65896990741</c:v>
                </c:pt>
                <c:pt idx="7914">
                  <c:v>40506.700636574074</c:v>
                </c:pt>
                <c:pt idx="7915">
                  <c:v>40506.742303240739</c:v>
                </c:pt>
                <c:pt idx="7916">
                  <c:v>40506.78396990741</c:v>
                </c:pt>
                <c:pt idx="7917">
                  <c:v>40506.825636574074</c:v>
                </c:pt>
                <c:pt idx="7918">
                  <c:v>40506.867303240739</c:v>
                </c:pt>
                <c:pt idx="7919">
                  <c:v>40506.90896990741</c:v>
                </c:pt>
                <c:pt idx="7920">
                  <c:v>40506.950636574074</c:v>
                </c:pt>
                <c:pt idx="7921">
                  <c:v>40506.992303240739</c:v>
                </c:pt>
                <c:pt idx="7922">
                  <c:v>40507.03396990741</c:v>
                </c:pt>
                <c:pt idx="7923">
                  <c:v>40507.075636574074</c:v>
                </c:pt>
                <c:pt idx="7924">
                  <c:v>40507.117303240739</c:v>
                </c:pt>
                <c:pt idx="7925">
                  <c:v>40507.15896990741</c:v>
                </c:pt>
                <c:pt idx="7926">
                  <c:v>40507.200636574074</c:v>
                </c:pt>
                <c:pt idx="7927">
                  <c:v>40507.242303240739</c:v>
                </c:pt>
                <c:pt idx="7928">
                  <c:v>40507.28396990741</c:v>
                </c:pt>
                <c:pt idx="7929">
                  <c:v>40507.325636574074</c:v>
                </c:pt>
                <c:pt idx="7930">
                  <c:v>40507.367303240739</c:v>
                </c:pt>
                <c:pt idx="7931">
                  <c:v>40507.40896990741</c:v>
                </c:pt>
                <c:pt idx="7932">
                  <c:v>40507.450636574074</c:v>
                </c:pt>
                <c:pt idx="7933">
                  <c:v>40507.492303240739</c:v>
                </c:pt>
                <c:pt idx="7934">
                  <c:v>40507.53396990741</c:v>
                </c:pt>
                <c:pt idx="7935">
                  <c:v>40507.575636574074</c:v>
                </c:pt>
                <c:pt idx="7936">
                  <c:v>40507.617303240739</c:v>
                </c:pt>
                <c:pt idx="7937">
                  <c:v>40507.65896990741</c:v>
                </c:pt>
                <c:pt idx="7938">
                  <c:v>40507.700636574074</c:v>
                </c:pt>
                <c:pt idx="7939">
                  <c:v>40507.742303240739</c:v>
                </c:pt>
                <c:pt idx="7940">
                  <c:v>40507.78396990741</c:v>
                </c:pt>
                <c:pt idx="7941">
                  <c:v>40507.825636574074</c:v>
                </c:pt>
                <c:pt idx="7942">
                  <c:v>40507.867303240739</c:v>
                </c:pt>
                <c:pt idx="7943">
                  <c:v>40507.90896990741</c:v>
                </c:pt>
                <c:pt idx="7944">
                  <c:v>40507.950636574074</c:v>
                </c:pt>
                <c:pt idx="7945">
                  <c:v>40507.992303240739</c:v>
                </c:pt>
                <c:pt idx="7946">
                  <c:v>40508.03396990741</c:v>
                </c:pt>
                <c:pt idx="7947">
                  <c:v>40508.075636574074</c:v>
                </c:pt>
                <c:pt idx="7948">
                  <c:v>40508.117303240739</c:v>
                </c:pt>
                <c:pt idx="7949">
                  <c:v>40508.15896990741</c:v>
                </c:pt>
                <c:pt idx="7950">
                  <c:v>40508.200636574074</c:v>
                </c:pt>
                <c:pt idx="7951">
                  <c:v>40508.242303240739</c:v>
                </c:pt>
                <c:pt idx="7952">
                  <c:v>40508.28396990741</c:v>
                </c:pt>
                <c:pt idx="7953">
                  <c:v>40508.325636574074</c:v>
                </c:pt>
                <c:pt idx="7954">
                  <c:v>40508.367303240739</c:v>
                </c:pt>
                <c:pt idx="7955">
                  <c:v>40508.40896990741</c:v>
                </c:pt>
                <c:pt idx="7956">
                  <c:v>40508.450636574074</c:v>
                </c:pt>
                <c:pt idx="7957">
                  <c:v>40508.492303240739</c:v>
                </c:pt>
                <c:pt idx="7958">
                  <c:v>40508.53396990741</c:v>
                </c:pt>
                <c:pt idx="7959">
                  <c:v>40508.575636574074</c:v>
                </c:pt>
                <c:pt idx="7960">
                  <c:v>40508.617303240739</c:v>
                </c:pt>
                <c:pt idx="7961">
                  <c:v>40508.65896990741</c:v>
                </c:pt>
                <c:pt idx="7962">
                  <c:v>40508.700636574074</c:v>
                </c:pt>
                <c:pt idx="7963">
                  <c:v>40508.742303240739</c:v>
                </c:pt>
                <c:pt idx="7964">
                  <c:v>40508.78396990741</c:v>
                </c:pt>
                <c:pt idx="7965">
                  <c:v>40508.825636574074</c:v>
                </c:pt>
                <c:pt idx="7966">
                  <c:v>40508.867303240739</c:v>
                </c:pt>
                <c:pt idx="7967">
                  <c:v>40508.90896990741</c:v>
                </c:pt>
                <c:pt idx="7968">
                  <c:v>40508.950636574074</c:v>
                </c:pt>
                <c:pt idx="7969">
                  <c:v>40508.992303240739</c:v>
                </c:pt>
                <c:pt idx="7970">
                  <c:v>40509.03396990741</c:v>
                </c:pt>
                <c:pt idx="7971">
                  <c:v>40509.075636574074</c:v>
                </c:pt>
                <c:pt idx="7972">
                  <c:v>40509.117303240739</c:v>
                </c:pt>
                <c:pt idx="7973">
                  <c:v>40509.15896990741</c:v>
                </c:pt>
                <c:pt idx="7974">
                  <c:v>40509.200636574074</c:v>
                </c:pt>
                <c:pt idx="7975">
                  <c:v>40509.242303240739</c:v>
                </c:pt>
                <c:pt idx="7976">
                  <c:v>40509.28396990741</c:v>
                </c:pt>
                <c:pt idx="7977">
                  <c:v>40509.325636574074</c:v>
                </c:pt>
                <c:pt idx="7978">
                  <c:v>40509.367303240739</c:v>
                </c:pt>
                <c:pt idx="7979">
                  <c:v>40509.40896990741</c:v>
                </c:pt>
                <c:pt idx="7980">
                  <c:v>40509.450636574074</c:v>
                </c:pt>
                <c:pt idx="7981">
                  <c:v>40509.492303240739</c:v>
                </c:pt>
                <c:pt idx="7982">
                  <c:v>40509.53396990741</c:v>
                </c:pt>
                <c:pt idx="7983">
                  <c:v>40509.575636574074</c:v>
                </c:pt>
                <c:pt idx="7984">
                  <c:v>40509.617303240739</c:v>
                </c:pt>
                <c:pt idx="7985">
                  <c:v>40509.65896990741</c:v>
                </c:pt>
                <c:pt idx="7986">
                  <c:v>40509.700636574074</c:v>
                </c:pt>
                <c:pt idx="7987">
                  <c:v>40509.742303240739</c:v>
                </c:pt>
                <c:pt idx="7988">
                  <c:v>40509.78396990741</c:v>
                </c:pt>
                <c:pt idx="7989">
                  <c:v>40509.825636574074</c:v>
                </c:pt>
                <c:pt idx="7990">
                  <c:v>40509.867303240739</c:v>
                </c:pt>
                <c:pt idx="7991">
                  <c:v>40509.90896990741</c:v>
                </c:pt>
                <c:pt idx="7992">
                  <c:v>40509.950636574074</c:v>
                </c:pt>
                <c:pt idx="7993">
                  <c:v>40509.992303240739</c:v>
                </c:pt>
                <c:pt idx="7994">
                  <c:v>40510.03396990741</c:v>
                </c:pt>
                <c:pt idx="7995">
                  <c:v>40510.075636574074</c:v>
                </c:pt>
                <c:pt idx="7996">
                  <c:v>40510.117303240739</c:v>
                </c:pt>
                <c:pt idx="7997">
                  <c:v>40510.15896990741</c:v>
                </c:pt>
                <c:pt idx="7998">
                  <c:v>40510.200636574074</c:v>
                </c:pt>
                <c:pt idx="7999">
                  <c:v>40510.242303240739</c:v>
                </c:pt>
                <c:pt idx="8000">
                  <c:v>40510.28396990741</c:v>
                </c:pt>
                <c:pt idx="8001">
                  <c:v>40510.325636574074</c:v>
                </c:pt>
                <c:pt idx="8002">
                  <c:v>40510.367303240739</c:v>
                </c:pt>
                <c:pt idx="8003">
                  <c:v>40510.40896990741</c:v>
                </c:pt>
                <c:pt idx="8004">
                  <c:v>40510.450636574074</c:v>
                </c:pt>
                <c:pt idx="8005">
                  <c:v>40510.492303240739</c:v>
                </c:pt>
                <c:pt idx="8006">
                  <c:v>40510.53396990741</c:v>
                </c:pt>
                <c:pt idx="8007">
                  <c:v>40510.575636574074</c:v>
                </c:pt>
                <c:pt idx="8008">
                  <c:v>40510.617303240739</c:v>
                </c:pt>
                <c:pt idx="8009">
                  <c:v>40510.65896990741</c:v>
                </c:pt>
                <c:pt idx="8010">
                  <c:v>40510.700636574074</c:v>
                </c:pt>
                <c:pt idx="8011">
                  <c:v>40510.742303240739</c:v>
                </c:pt>
                <c:pt idx="8012">
                  <c:v>40510.78396990741</c:v>
                </c:pt>
                <c:pt idx="8013">
                  <c:v>40510.825636574074</c:v>
                </c:pt>
                <c:pt idx="8014">
                  <c:v>40510.867303240739</c:v>
                </c:pt>
                <c:pt idx="8015">
                  <c:v>40510.90896990741</c:v>
                </c:pt>
                <c:pt idx="8016">
                  <c:v>40510.950636574074</c:v>
                </c:pt>
                <c:pt idx="8017">
                  <c:v>40510.992303240739</c:v>
                </c:pt>
                <c:pt idx="8018">
                  <c:v>40511.03396990741</c:v>
                </c:pt>
                <c:pt idx="8019">
                  <c:v>40511.075636574074</c:v>
                </c:pt>
                <c:pt idx="8020">
                  <c:v>40511.117303240739</c:v>
                </c:pt>
                <c:pt idx="8021">
                  <c:v>40511.15896990741</c:v>
                </c:pt>
                <c:pt idx="8022">
                  <c:v>40511.200636574074</c:v>
                </c:pt>
                <c:pt idx="8023">
                  <c:v>40511.242303240739</c:v>
                </c:pt>
                <c:pt idx="8024">
                  <c:v>40511.28396990741</c:v>
                </c:pt>
                <c:pt idx="8025">
                  <c:v>40511.325636574074</c:v>
                </c:pt>
                <c:pt idx="8026">
                  <c:v>40511.367303240739</c:v>
                </c:pt>
                <c:pt idx="8027">
                  <c:v>40511.40896990741</c:v>
                </c:pt>
                <c:pt idx="8028">
                  <c:v>40511.450636574074</c:v>
                </c:pt>
                <c:pt idx="8029">
                  <c:v>40511.492303240739</c:v>
                </c:pt>
                <c:pt idx="8030">
                  <c:v>40511.53396990741</c:v>
                </c:pt>
                <c:pt idx="8031">
                  <c:v>40511.575636574074</c:v>
                </c:pt>
                <c:pt idx="8032">
                  <c:v>40511.617303240739</c:v>
                </c:pt>
                <c:pt idx="8033">
                  <c:v>40511.65896990741</c:v>
                </c:pt>
                <c:pt idx="8034">
                  <c:v>40511.700636574074</c:v>
                </c:pt>
                <c:pt idx="8035">
                  <c:v>40511.742303240739</c:v>
                </c:pt>
                <c:pt idx="8036">
                  <c:v>40511.78396990741</c:v>
                </c:pt>
                <c:pt idx="8037">
                  <c:v>40511.825636574074</c:v>
                </c:pt>
                <c:pt idx="8038">
                  <c:v>40511.867303240739</c:v>
                </c:pt>
                <c:pt idx="8039">
                  <c:v>40511.90896990741</c:v>
                </c:pt>
                <c:pt idx="8040">
                  <c:v>40511.950636574074</c:v>
                </c:pt>
                <c:pt idx="8041">
                  <c:v>40511.992303240739</c:v>
                </c:pt>
                <c:pt idx="8042">
                  <c:v>40512.03396990741</c:v>
                </c:pt>
                <c:pt idx="8043">
                  <c:v>40512.075636574074</c:v>
                </c:pt>
                <c:pt idx="8044">
                  <c:v>40512.117303240739</c:v>
                </c:pt>
                <c:pt idx="8045">
                  <c:v>40512.15896990741</c:v>
                </c:pt>
                <c:pt idx="8046">
                  <c:v>40512.200636574074</c:v>
                </c:pt>
                <c:pt idx="8047">
                  <c:v>40512.242303240739</c:v>
                </c:pt>
                <c:pt idx="8048">
                  <c:v>40512.28396990741</c:v>
                </c:pt>
                <c:pt idx="8049">
                  <c:v>40512.325636574074</c:v>
                </c:pt>
                <c:pt idx="8050">
                  <c:v>40512.367303240739</c:v>
                </c:pt>
                <c:pt idx="8051">
                  <c:v>40512.40896990741</c:v>
                </c:pt>
                <c:pt idx="8052">
                  <c:v>40512.450636574074</c:v>
                </c:pt>
                <c:pt idx="8053">
                  <c:v>40512.492303240739</c:v>
                </c:pt>
                <c:pt idx="8054">
                  <c:v>40512.53396990741</c:v>
                </c:pt>
                <c:pt idx="8055">
                  <c:v>40512.575636574074</c:v>
                </c:pt>
                <c:pt idx="8056">
                  <c:v>40512.617303240739</c:v>
                </c:pt>
                <c:pt idx="8057">
                  <c:v>40512.65896990741</c:v>
                </c:pt>
                <c:pt idx="8058">
                  <c:v>40512.700636574074</c:v>
                </c:pt>
                <c:pt idx="8059">
                  <c:v>40512.742303240739</c:v>
                </c:pt>
                <c:pt idx="8060">
                  <c:v>40512.78396990741</c:v>
                </c:pt>
                <c:pt idx="8061">
                  <c:v>40512.825636574074</c:v>
                </c:pt>
                <c:pt idx="8062">
                  <c:v>40512.867303240739</c:v>
                </c:pt>
                <c:pt idx="8063">
                  <c:v>40512.90896990741</c:v>
                </c:pt>
                <c:pt idx="8064">
                  <c:v>40512.950636574074</c:v>
                </c:pt>
                <c:pt idx="8065">
                  <c:v>40512.992303240739</c:v>
                </c:pt>
                <c:pt idx="8066">
                  <c:v>40513.03396990741</c:v>
                </c:pt>
                <c:pt idx="8067">
                  <c:v>40513.075636574074</c:v>
                </c:pt>
                <c:pt idx="8068">
                  <c:v>40513.117303240739</c:v>
                </c:pt>
                <c:pt idx="8069">
                  <c:v>40513.15896990741</c:v>
                </c:pt>
                <c:pt idx="8070">
                  <c:v>40513.200636574074</c:v>
                </c:pt>
                <c:pt idx="8071">
                  <c:v>40513.242303240739</c:v>
                </c:pt>
                <c:pt idx="8072">
                  <c:v>40513.28396990741</c:v>
                </c:pt>
                <c:pt idx="8073">
                  <c:v>40513.325636574074</c:v>
                </c:pt>
                <c:pt idx="8074">
                  <c:v>40513.367303240739</c:v>
                </c:pt>
                <c:pt idx="8075">
                  <c:v>40513.40896990741</c:v>
                </c:pt>
                <c:pt idx="8076">
                  <c:v>40513.450636574074</c:v>
                </c:pt>
                <c:pt idx="8077">
                  <c:v>40513.492303240739</c:v>
                </c:pt>
                <c:pt idx="8078">
                  <c:v>40513.53396990741</c:v>
                </c:pt>
                <c:pt idx="8079">
                  <c:v>40513.575636574074</c:v>
                </c:pt>
                <c:pt idx="8080">
                  <c:v>40513.617303240739</c:v>
                </c:pt>
                <c:pt idx="8081">
                  <c:v>40513.65896990741</c:v>
                </c:pt>
                <c:pt idx="8082">
                  <c:v>40513.700636574074</c:v>
                </c:pt>
                <c:pt idx="8083">
                  <c:v>40513.742303240739</c:v>
                </c:pt>
                <c:pt idx="8084">
                  <c:v>40513.78396990741</c:v>
                </c:pt>
                <c:pt idx="8085">
                  <c:v>40513.825636574074</c:v>
                </c:pt>
                <c:pt idx="8086">
                  <c:v>40513.867303240739</c:v>
                </c:pt>
                <c:pt idx="8087">
                  <c:v>40513.90896990741</c:v>
                </c:pt>
                <c:pt idx="8088">
                  <c:v>40513.950636574074</c:v>
                </c:pt>
                <c:pt idx="8089">
                  <c:v>40513.992303240739</c:v>
                </c:pt>
                <c:pt idx="8090">
                  <c:v>40514.03396990741</c:v>
                </c:pt>
                <c:pt idx="8091">
                  <c:v>40514.075636574074</c:v>
                </c:pt>
                <c:pt idx="8092">
                  <c:v>40514.117303240739</c:v>
                </c:pt>
                <c:pt idx="8093">
                  <c:v>40514.15896990741</c:v>
                </c:pt>
                <c:pt idx="8094">
                  <c:v>40514.200636574074</c:v>
                </c:pt>
                <c:pt idx="8095">
                  <c:v>40514.242303240739</c:v>
                </c:pt>
                <c:pt idx="8096">
                  <c:v>40514.28396990741</c:v>
                </c:pt>
                <c:pt idx="8097">
                  <c:v>40514.325636574074</c:v>
                </c:pt>
                <c:pt idx="8098">
                  <c:v>40514.367303240739</c:v>
                </c:pt>
                <c:pt idx="8099">
                  <c:v>40514.40896990741</c:v>
                </c:pt>
                <c:pt idx="8100">
                  <c:v>40514.450636574074</c:v>
                </c:pt>
                <c:pt idx="8101">
                  <c:v>40514.492303240739</c:v>
                </c:pt>
                <c:pt idx="8102">
                  <c:v>40514.53396990741</c:v>
                </c:pt>
                <c:pt idx="8103">
                  <c:v>40514.575636574074</c:v>
                </c:pt>
                <c:pt idx="8104">
                  <c:v>40514.617303240739</c:v>
                </c:pt>
                <c:pt idx="8105">
                  <c:v>40514.65896990741</c:v>
                </c:pt>
                <c:pt idx="8106">
                  <c:v>40514.700636574074</c:v>
                </c:pt>
                <c:pt idx="8107">
                  <c:v>40514.742303240739</c:v>
                </c:pt>
                <c:pt idx="8108">
                  <c:v>40514.78396990741</c:v>
                </c:pt>
                <c:pt idx="8109">
                  <c:v>40514.825636574074</c:v>
                </c:pt>
                <c:pt idx="8110">
                  <c:v>40514.867303240739</c:v>
                </c:pt>
                <c:pt idx="8111">
                  <c:v>40514.90896990741</c:v>
                </c:pt>
                <c:pt idx="8112">
                  <c:v>40514.950636574074</c:v>
                </c:pt>
                <c:pt idx="8113">
                  <c:v>40514.992303240739</c:v>
                </c:pt>
                <c:pt idx="8114">
                  <c:v>40515.03396990741</c:v>
                </c:pt>
                <c:pt idx="8115">
                  <c:v>40515.075636574074</c:v>
                </c:pt>
                <c:pt idx="8116">
                  <c:v>40515.117303240739</c:v>
                </c:pt>
                <c:pt idx="8117">
                  <c:v>40515.15896990741</c:v>
                </c:pt>
                <c:pt idx="8118">
                  <c:v>40515.200636574074</c:v>
                </c:pt>
                <c:pt idx="8119">
                  <c:v>40515.242303240739</c:v>
                </c:pt>
                <c:pt idx="8120">
                  <c:v>40515.28396990741</c:v>
                </c:pt>
                <c:pt idx="8121">
                  <c:v>40515.325636574074</c:v>
                </c:pt>
                <c:pt idx="8122">
                  <c:v>40515.367303240739</c:v>
                </c:pt>
                <c:pt idx="8123">
                  <c:v>40515.40896990741</c:v>
                </c:pt>
                <c:pt idx="8124">
                  <c:v>40515.450636574074</c:v>
                </c:pt>
                <c:pt idx="8125">
                  <c:v>40515.492303240739</c:v>
                </c:pt>
                <c:pt idx="8126">
                  <c:v>40515.53396990741</c:v>
                </c:pt>
                <c:pt idx="8127">
                  <c:v>40515.575636574074</c:v>
                </c:pt>
                <c:pt idx="8128">
                  <c:v>40515.617303240739</c:v>
                </c:pt>
                <c:pt idx="8129">
                  <c:v>40515.65896990741</c:v>
                </c:pt>
                <c:pt idx="8130">
                  <c:v>40515.700636574074</c:v>
                </c:pt>
                <c:pt idx="8131">
                  <c:v>40515.742303240739</c:v>
                </c:pt>
                <c:pt idx="8132">
                  <c:v>40515.78396990741</c:v>
                </c:pt>
                <c:pt idx="8133">
                  <c:v>40515.825636574074</c:v>
                </c:pt>
                <c:pt idx="8134">
                  <c:v>40515.867303240739</c:v>
                </c:pt>
                <c:pt idx="8135">
                  <c:v>40515.90896990741</c:v>
                </c:pt>
                <c:pt idx="8136">
                  <c:v>40515.950636574074</c:v>
                </c:pt>
                <c:pt idx="8137">
                  <c:v>40515.992303240739</c:v>
                </c:pt>
                <c:pt idx="8138">
                  <c:v>40516.03396990741</c:v>
                </c:pt>
                <c:pt idx="8139">
                  <c:v>40516.075636574074</c:v>
                </c:pt>
                <c:pt idx="8140">
                  <c:v>40516.117303240739</c:v>
                </c:pt>
                <c:pt idx="8141">
                  <c:v>40516.15896990741</c:v>
                </c:pt>
                <c:pt idx="8142">
                  <c:v>40516.200636574074</c:v>
                </c:pt>
                <c:pt idx="8143">
                  <c:v>40516.242303240739</c:v>
                </c:pt>
                <c:pt idx="8144">
                  <c:v>40516.28396990741</c:v>
                </c:pt>
                <c:pt idx="8145">
                  <c:v>40516.325636574074</c:v>
                </c:pt>
                <c:pt idx="8146">
                  <c:v>40516.367303240739</c:v>
                </c:pt>
                <c:pt idx="8147">
                  <c:v>40516.40896990741</c:v>
                </c:pt>
                <c:pt idx="8148">
                  <c:v>40516.450636574074</c:v>
                </c:pt>
                <c:pt idx="8149">
                  <c:v>40516.492303240739</c:v>
                </c:pt>
                <c:pt idx="8150">
                  <c:v>40516.53396990741</c:v>
                </c:pt>
                <c:pt idx="8151">
                  <c:v>40516.575636574074</c:v>
                </c:pt>
                <c:pt idx="8152">
                  <c:v>40516.617303240739</c:v>
                </c:pt>
                <c:pt idx="8153">
                  <c:v>40516.65896990741</c:v>
                </c:pt>
                <c:pt idx="8154">
                  <c:v>40516.700636574074</c:v>
                </c:pt>
                <c:pt idx="8155">
                  <c:v>40516.742303240739</c:v>
                </c:pt>
                <c:pt idx="8156">
                  <c:v>40516.78396990741</c:v>
                </c:pt>
                <c:pt idx="8157">
                  <c:v>40516.825636574074</c:v>
                </c:pt>
                <c:pt idx="8158">
                  <c:v>40516.867303240739</c:v>
                </c:pt>
                <c:pt idx="8159">
                  <c:v>40516.90896990741</c:v>
                </c:pt>
                <c:pt idx="8160">
                  <c:v>40516.950636574074</c:v>
                </c:pt>
                <c:pt idx="8161">
                  <c:v>40516.992303240739</c:v>
                </c:pt>
                <c:pt idx="8162">
                  <c:v>40517.03396990741</c:v>
                </c:pt>
                <c:pt idx="8163">
                  <c:v>40517.075636574074</c:v>
                </c:pt>
                <c:pt idx="8164">
                  <c:v>40517.117303240739</c:v>
                </c:pt>
                <c:pt idx="8165">
                  <c:v>40517.15896990741</c:v>
                </c:pt>
                <c:pt idx="8166">
                  <c:v>40517.200636574074</c:v>
                </c:pt>
                <c:pt idx="8167">
                  <c:v>40517.242303240739</c:v>
                </c:pt>
                <c:pt idx="8168">
                  <c:v>40517.28396990741</c:v>
                </c:pt>
                <c:pt idx="8169">
                  <c:v>40517.325636574074</c:v>
                </c:pt>
                <c:pt idx="8170">
                  <c:v>40517.367303240739</c:v>
                </c:pt>
                <c:pt idx="8171">
                  <c:v>40517.40896990741</c:v>
                </c:pt>
                <c:pt idx="8172">
                  <c:v>40517.450636574074</c:v>
                </c:pt>
                <c:pt idx="8173">
                  <c:v>40517.492303240739</c:v>
                </c:pt>
                <c:pt idx="8174">
                  <c:v>40517.53396990741</c:v>
                </c:pt>
                <c:pt idx="8175">
                  <c:v>40517.575636574074</c:v>
                </c:pt>
                <c:pt idx="8176">
                  <c:v>40517.617303240739</c:v>
                </c:pt>
                <c:pt idx="8177">
                  <c:v>40517.65896990741</c:v>
                </c:pt>
                <c:pt idx="8178">
                  <c:v>40517.700636574074</c:v>
                </c:pt>
                <c:pt idx="8179">
                  <c:v>40517.742303240739</c:v>
                </c:pt>
                <c:pt idx="8180">
                  <c:v>40517.78396990741</c:v>
                </c:pt>
                <c:pt idx="8181">
                  <c:v>40517.825636574074</c:v>
                </c:pt>
                <c:pt idx="8182">
                  <c:v>40517.867303240739</c:v>
                </c:pt>
                <c:pt idx="8183">
                  <c:v>40517.90896990741</c:v>
                </c:pt>
                <c:pt idx="8184">
                  <c:v>40517.950636574074</c:v>
                </c:pt>
                <c:pt idx="8185">
                  <c:v>40517.992303240739</c:v>
                </c:pt>
                <c:pt idx="8186">
                  <c:v>40518.03396990741</c:v>
                </c:pt>
                <c:pt idx="8187">
                  <c:v>40518.075636574074</c:v>
                </c:pt>
                <c:pt idx="8188">
                  <c:v>40518.117303240739</c:v>
                </c:pt>
                <c:pt idx="8189">
                  <c:v>40518.15896990741</c:v>
                </c:pt>
                <c:pt idx="8190">
                  <c:v>40518.200636574074</c:v>
                </c:pt>
                <c:pt idx="8191">
                  <c:v>40518.242303240739</c:v>
                </c:pt>
                <c:pt idx="8192">
                  <c:v>40518.28396990741</c:v>
                </c:pt>
                <c:pt idx="8193">
                  <c:v>40518.325636574074</c:v>
                </c:pt>
                <c:pt idx="8194">
                  <c:v>40518.367303240739</c:v>
                </c:pt>
                <c:pt idx="8195">
                  <c:v>40518.40896990741</c:v>
                </c:pt>
                <c:pt idx="8196">
                  <c:v>40518.450636574074</c:v>
                </c:pt>
                <c:pt idx="8197">
                  <c:v>40518.492303240739</c:v>
                </c:pt>
                <c:pt idx="8198">
                  <c:v>40518.53396990741</c:v>
                </c:pt>
                <c:pt idx="8199">
                  <c:v>40518.575636574074</c:v>
                </c:pt>
                <c:pt idx="8200">
                  <c:v>40518.617303240739</c:v>
                </c:pt>
                <c:pt idx="8201">
                  <c:v>40518.65896990741</c:v>
                </c:pt>
                <c:pt idx="8202">
                  <c:v>40518.700636574074</c:v>
                </c:pt>
                <c:pt idx="8203">
                  <c:v>40518.742303240739</c:v>
                </c:pt>
                <c:pt idx="8204">
                  <c:v>40518.78396990741</c:v>
                </c:pt>
                <c:pt idx="8205">
                  <c:v>40518.825636574074</c:v>
                </c:pt>
                <c:pt idx="8206">
                  <c:v>40518.867303240739</c:v>
                </c:pt>
                <c:pt idx="8207">
                  <c:v>40518.90896990741</c:v>
                </c:pt>
                <c:pt idx="8208">
                  <c:v>40518.950636574074</c:v>
                </c:pt>
                <c:pt idx="8209">
                  <c:v>40518.992303240739</c:v>
                </c:pt>
                <c:pt idx="8210">
                  <c:v>40519.03396990741</c:v>
                </c:pt>
                <c:pt idx="8211">
                  <c:v>40519.075636574074</c:v>
                </c:pt>
                <c:pt idx="8212">
                  <c:v>40519.117303240739</c:v>
                </c:pt>
                <c:pt idx="8213">
                  <c:v>40519.15896990741</c:v>
                </c:pt>
                <c:pt idx="8214">
                  <c:v>40519.200636574074</c:v>
                </c:pt>
                <c:pt idx="8215">
                  <c:v>40519.242303240739</c:v>
                </c:pt>
                <c:pt idx="8216">
                  <c:v>40519.28396990741</c:v>
                </c:pt>
                <c:pt idx="8217">
                  <c:v>40519.325636574074</c:v>
                </c:pt>
                <c:pt idx="8218">
                  <c:v>40519.367303240739</c:v>
                </c:pt>
                <c:pt idx="8219">
                  <c:v>40519.40896990741</c:v>
                </c:pt>
                <c:pt idx="8220">
                  <c:v>40519.450636574074</c:v>
                </c:pt>
                <c:pt idx="8221">
                  <c:v>40519.492303240739</c:v>
                </c:pt>
                <c:pt idx="8222">
                  <c:v>40519.53396990741</c:v>
                </c:pt>
                <c:pt idx="8223">
                  <c:v>40519.575636574074</c:v>
                </c:pt>
                <c:pt idx="8224">
                  <c:v>40519.617303240739</c:v>
                </c:pt>
                <c:pt idx="8225">
                  <c:v>40519.65896990741</c:v>
                </c:pt>
                <c:pt idx="8226">
                  <c:v>40519.700636574074</c:v>
                </c:pt>
                <c:pt idx="8227">
                  <c:v>40519.742303240739</c:v>
                </c:pt>
                <c:pt idx="8228">
                  <c:v>40519.78396990741</c:v>
                </c:pt>
                <c:pt idx="8229">
                  <c:v>40519.825636574074</c:v>
                </c:pt>
                <c:pt idx="8230">
                  <c:v>40519.867303240739</c:v>
                </c:pt>
                <c:pt idx="8231">
                  <c:v>40519.90896990741</c:v>
                </c:pt>
                <c:pt idx="8232">
                  <c:v>40519.950636574074</c:v>
                </c:pt>
                <c:pt idx="8233">
                  <c:v>40519.992303240739</c:v>
                </c:pt>
                <c:pt idx="8234">
                  <c:v>40520.03396990741</c:v>
                </c:pt>
                <c:pt idx="8235">
                  <c:v>40520.075636574074</c:v>
                </c:pt>
                <c:pt idx="8236">
                  <c:v>40520.117303240739</c:v>
                </c:pt>
                <c:pt idx="8237">
                  <c:v>40520.15896990741</c:v>
                </c:pt>
                <c:pt idx="8238">
                  <c:v>40520.200636574074</c:v>
                </c:pt>
                <c:pt idx="8239">
                  <c:v>40520.242303240739</c:v>
                </c:pt>
                <c:pt idx="8240">
                  <c:v>40520.28396990741</c:v>
                </c:pt>
                <c:pt idx="8241">
                  <c:v>40520.325636574074</c:v>
                </c:pt>
                <c:pt idx="8242">
                  <c:v>40520.367303240739</c:v>
                </c:pt>
                <c:pt idx="8243" formatCode="m/d/yyyy">
                  <c:v>40520</c:v>
                </c:pt>
                <c:pt idx="8244">
                  <c:v>40520.376736111109</c:v>
                </c:pt>
                <c:pt idx="8245">
                  <c:v>40520.418402777781</c:v>
                </c:pt>
                <c:pt idx="8246">
                  <c:v>40520.460069444445</c:v>
                </c:pt>
                <c:pt idx="8247">
                  <c:v>40520.501736111109</c:v>
                </c:pt>
                <c:pt idx="8248">
                  <c:v>40520.543402777781</c:v>
                </c:pt>
                <c:pt idx="8249">
                  <c:v>40520.585069444445</c:v>
                </c:pt>
                <c:pt idx="8250">
                  <c:v>40520.626736111109</c:v>
                </c:pt>
                <c:pt idx="8251">
                  <c:v>40520.668402777781</c:v>
                </c:pt>
                <c:pt idx="8252">
                  <c:v>40520.710069444445</c:v>
                </c:pt>
                <c:pt idx="8253">
                  <c:v>40520.751736111109</c:v>
                </c:pt>
                <c:pt idx="8254">
                  <c:v>40520.793402777781</c:v>
                </c:pt>
                <c:pt idx="8255">
                  <c:v>40520.835069444445</c:v>
                </c:pt>
                <c:pt idx="8256">
                  <c:v>40520.876736111109</c:v>
                </c:pt>
                <c:pt idx="8257">
                  <c:v>40520.918402777781</c:v>
                </c:pt>
                <c:pt idx="8258">
                  <c:v>40520.960069444445</c:v>
                </c:pt>
                <c:pt idx="8259">
                  <c:v>40521.001736111109</c:v>
                </c:pt>
                <c:pt idx="8260">
                  <c:v>40521.043402777781</c:v>
                </c:pt>
                <c:pt idx="8261">
                  <c:v>40521.085069444445</c:v>
                </c:pt>
                <c:pt idx="8262">
                  <c:v>40521.126736111109</c:v>
                </c:pt>
                <c:pt idx="8263">
                  <c:v>40521.168402777781</c:v>
                </c:pt>
                <c:pt idx="8264">
                  <c:v>40521.210069444445</c:v>
                </c:pt>
                <c:pt idx="8265">
                  <c:v>40521.251736111109</c:v>
                </c:pt>
                <c:pt idx="8266">
                  <c:v>40521.293402777781</c:v>
                </c:pt>
                <c:pt idx="8267">
                  <c:v>40521.335069444445</c:v>
                </c:pt>
                <c:pt idx="8268">
                  <c:v>40521.376736111109</c:v>
                </c:pt>
                <c:pt idx="8269">
                  <c:v>40521.418402777781</c:v>
                </c:pt>
                <c:pt idx="8270">
                  <c:v>40521.460069444445</c:v>
                </c:pt>
                <c:pt idx="8271">
                  <c:v>40521.501736111109</c:v>
                </c:pt>
                <c:pt idx="8272">
                  <c:v>40521.543402777781</c:v>
                </c:pt>
                <c:pt idx="8273">
                  <c:v>40521.585069444445</c:v>
                </c:pt>
                <c:pt idx="8274">
                  <c:v>40521.626736111109</c:v>
                </c:pt>
                <c:pt idx="8275">
                  <c:v>40521.668402777781</c:v>
                </c:pt>
                <c:pt idx="8276">
                  <c:v>40521.710069444445</c:v>
                </c:pt>
                <c:pt idx="8277">
                  <c:v>40521.751736111109</c:v>
                </c:pt>
                <c:pt idx="8278">
                  <c:v>40521.793402777781</c:v>
                </c:pt>
                <c:pt idx="8279">
                  <c:v>40521.835069444445</c:v>
                </c:pt>
                <c:pt idx="8280">
                  <c:v>40521.876736111109</c:v>
                </c:pt>
                <c:pt idx="8281">
                  <c:v>40521.918402777781</c:v>
                </c:pt>
                <c:pt idx="8282">
                  <c:v>40521.960069444445</c:v>
                </c:pt>
                <c:pt idx="8283">
                  <c:v>40522.001736111109</c:v>
                </c:pt>
                <c:pt idx="8284">
                  <c:v>40522.043402777781</c:v>
                </c:pt>
                <c:pt idx="8285">
                  <c:v>40522.085069444445</c:v>
                </c:pt>
                <c:pt idx="8286">
                  <c:v>40522.126736111109</c:v>
                </c:pt>
                <c:pt idx="8287">
                  <c:v>40522.168402777781</c:v>
                </c:pt>
                <c:pt idx="8288">
                  <c:v>40522.210069444445</c:v>
                </c:pt>
                <c:pt idx="8289">
                  <c:v>40522.251736111109</c:v>
                </c:pt>
                <c:pt idx="8290">
                  <c:v>40522.293402777781</c:v>
                </c:pt>
                <c:pt idx="8291">
                  <c:v>40522.335069444445</c:v>
                </c:pt>
                <c:pt idx="8292">
                  <c:v>40522.376736111109</c:v>
                </c:pt>
                <c:pt idx="8293">
                  <c:v>40522.418402777781</c:v>
                </c:pt>
                <c:pt idx="8294">
                  <c:v>40522.460069444445</c:v>
                </c:pt>
                <c:pt idx="8295">
                  <c:v>40522.501736111109</c:v>
                </c:pt>
                <c:pt idx="8296">
                  <c:v>40522.543402777781</c:v>
                </c:pt>
                <c:pt idx="8297">
                  <c:v>40522.585069444445</c:v>
                </c:pt>
                <c:pt idx="8298">
                  <c:v>40522.626736111109</c:v>
                </c:pt>
                <c:pt idx="8299">
                  <c:v>40522.668402777781</c:v>
                </c:pt>
                <c:pt idx="8300">
                  <c:v>40522.710069444445</c:v>
                </c:pt>
                <c:pt idx="8301">
                  <c:v>40522.751736111109</c:v>
                </c:pt>
                <c:pt idx="8302">
                  <c:v>40522.793402777781</c:v>
                </c:pt>
                <c:pt idx="8303">
                  <c:v>40522.835069444445</c:v>
                </c:pt>
                <c:pt idx="8304">
                  <c:v>40522.876736111109</c:v>
                </c:pt>
                <c:pt idx="8305">
                  <c:v>40522.918402777781</c:v>
                </c:pt>
                <c:pt idx="8306">
                  <c:v>40522.960069444445</c:v>
                </c:pt>
                <c:pt idx="8307">
                  <c:v>40523.001736111109</c:v>
                </c:pt>
                <c:pt idx="8308">
                  <c:v>40523.043402777781</c:v>
                </c:pt>
                <c:pt idx="8309">
                  <c:v>40523.085069444445</c:v>
                </c:pt>
                <c:pt idx="8310">
                  <c:v>40523.126736111109</c:v>
                </c:pt>
                <c:pt idx="8311">
                  <c:v>40523.168402777781</c:v>
                </c:pt>
                <c:pt idx="8312">
                  <c:v>40523.210069444445</c:v>
                </c:pt>
                <c:pt idx="8313">
                  <c:v>40523.251736111109</c:v>
                </c:pt>
                <c:pt idx="8314">
                  <c:v>40523.293402777781</c:v>
                </c:pt>
                <c:pt idx="8315">
                  <c:v>40523.335069444445</c:v>
                </c:pt>
                <c:pt idx="8316">
                  <c:v>40523.376736111109</c:v>
                </c:pt>
                <c:pt idx="8317">
                  <c:v>40523.418402777781</c:v>
                </c:pt>
                <c:pt idx="8318">
                  <c:v>40523.460069444445</c:v>
                </c:pt>
                <c:pt idx="8319">
                  <c:v>40523.501736111109</c:v>
                </c:pt>
                <c:pt idx="8320">
                  <c:v>40523.543402777781</c:v>
                </c:pt>
                <c:pt idx="8321">
                  <c:v>40523.585069444445</c:v>
                </c:pt>
                <c:pt idx="8322">
                  <c:v>40523.626736111109</c:v>
                </c:pt>
                <c:pt idx="8323">
                  <c:v>40523.668402777781</c:v>
                </c:pt>
                <c:pt idx="8324">
                  <c:v>40523.710069444445</c:v>
                </c:pt>
                <c:pt idx="8325">
                  <c:v>40523.751736111109</c:v>
                </c:pt>
                <c:pt idx="8326">
                  <c:v>40523.793402777781</c:v>
                </c:pt>
                <c:pt idx="8327">
                  <c:v>40523.835069444445</c:v>
                </c:pt>
                <c:pt idx="8328">
                  <c:v>40523.876736111109</c:v>
                </c:pt>
                <c:pt idx="8329">
                  <c:v>40523.918402777781</c:v>
                </c:pt>
                <c:pt idx="8330">
                  <c:v>40523.960069444445</c:v>
                </c:pt>
                <c:pt idx="8331">
                  <c:v>40524.001736111109</c:v>
                </c:pt>
                <c:pt idx="8332">
                  <c:v>40524.043402777781</c:v>
                </c:pt>
                <c:pt idx="8333">
                  <c:v>40524.085069444445</c:v>
                </c:pt>
                <c:pt idx="8334">
                  <c:v>40524.126736111109</c:v>
                </c:pt>
                <c:pt idx="8335">
                  <c:v>40524.168402777781</c:v>
                </c:pt>
                <c:pt idx="8336">
                  <c:v>40524.210069444445</c:v>
                </c:pt>
                <c:pt idx="8337">
                  <c:v>40524.251736111109</c:v>
                </c:pt>
                <c:pt idx="8338">
                  <c:v>40524.293402777781</c:v>
                </c:pt>
                <c:pt idx="8339">
                  <c:v>40524.335069444445</c:v>
                </c:pt>
                <c:pt idx="8340">
                  <c:v>40524.376736111109</c:v>
                </c:pt>
                <c:pt idx="8341">
                  <c:v>40524.418402777781</c:v>
                </c:pt>
                <c:pt idx="8342">
                  <c:v>40524.460069444445</c:v>
                </c:pt>
                <c:pt idx="8343">
                  <c:v>40524.501736111109</c:v>
                </c:pt>
                <c:pt idx="8344">
                  <c:v>40524.543402777781</c:v>
                </c:pt>
                <c:pt idx="8345">
                  <c:v>40524.585069444445</c:v>
                </c:pt>
                <c:pt idx="8346">
                  <c:v>40524.626736111109</c:v>
                </c:pt>
                <c:pt idx="8347">
                  <c:v>40524.668402777781</c:v>
                </c:pt>
                <c:pt idx="8348">
                  <c:v>40524.710069444445</c:v>
                </c:pt>
                <c:pt idx="8349">
                  <c:v>40524.751736111109</c:v>
                </c:pt>
                <c:pt idx="8350">
                  <c:v>40524.793402777781</c:v>
                </c:pt>
                <c:pt idx="8351">
                  <c:v>40524.835069444445</c:v>
                </c:pt>
                <c:pt idx="8352">
                  <c:v>40524.876736111109</c:v>
                </c:pt>
                <c:pt idx="8353">
                  <c:v>40524.918402777781</c:v>
                </c:pt>
                <c:pt idx="8354">
                  <c:v>40524.960069444445</c:v>
                </c:pt>
                <c:pt idx="8355">
                  <c:v>40525.001736111109</c:v>
                </c:pt>
                <c:pt idx="8356">
                  <c:v>40525.043402777781</c:v>
                </c:pt>
                <c:pt idx="8357">
                  <c:v>40525.085069444445</c:v>
                </c:pt>
                <c:pt idx="8358">
                  <c:v>40525.126736111109</c:v>
                </c:pt>
                <c:pt idx="8359">
                  <c:v>40525.168402777781</c:v>
                </c:pt>
                <c:pt idx="8360">
                  <c:v>40525.210069444445</c:v>
                </c:pt>
                <c:pt idx="8361">
                  <c:v>40525.251736111109</c:v>
                </c:pt>
                <c:pt idx="8362">
                  <c:v>40525.293402777781</c:v>
                </c:pt>
                <c:pt idx="8363">
                  <c:v>40525.335069444445</c:v>
                </c:pt>
                <c:pt idx="8364">
                  <c:v>40525.376736111109</c:v>
                </c:pt>
                <c:pt idx="8365">
                  <c:v>40525.418402777781</c:v>
                </c:pt>
                <c:pt idx="8366">
                  <c:v>40525.460069444445</c:v>
                </c:pt>
                <c:pt idx="8367">
                  <c:v>40525.501736111109</c:v>
                </c:pt>
                <c:pt idx="8368">
                  <c:v>40525.543402777781</c:v>
                </c:pt>
                <c:pt idx="8369">
                  <c:v>40525.585069444445</c:v>
                </c:pt>
                <c:pt idx="8370">
                  <c:v>40525.626736111109</c:v>
                </c:pt>
                <c:pt idx="8371">
                  <c:v>40525.668402777781</c:v>
                </c:pt>
                <c:pt idx="8372">
                  <c:v>40525.710069444445</c:v>
                </c:pt>
                <c:pt idx="8373">
                  <c:v>40525.751736111109</c:v>
                </c:pt>
                <c:pt idx="8374">
                  <c:v>40525.793402777781</c:v>
                </c:pt>
                <c:pt idx="8375">
                  <c:v>40525.835069444445</c:v>
                </c:pt>
                <c:pt idx="8376">
                  <c:v>40525.876736111109</c:v>
                </c:pt>
                <c:pt idx="8377">
                  <c:v>40525.918402777781</c:v>
                </c:pt>
                <c:pt idx="8378">
                  <c:v>40525.960069444445</c:v>
                </c:pt>
                <c:pt idx="8379">
                  <c:v>40526.001736111109</c:v>
                </c:pt>
                <c:pt idx="8380">
                  <c:v>40526.043402777781</c:v>
                </c:pt>
                <c:pt idx="8381">
                  <c:v>40526.085069444445</c:v>
                </c:pt>
                <c:pt idx="8382">
                  <c:v>40526.126736111109</c:v>
                </c:pt>
                <c:pt idx="8383">
                  <c:v>40526.168402777781</c:v>
                </c:pt>
                <c:pt idx="8384">
                  <c:v>40526.210069444445</c:v>
                </c:pt>
                <c:pt idx="8385">
                  <c:v>40526.251736111109</c:v>
                </c:pt>
                <c:pt idx="8386">
                  <c:v>40526.293402777781</c:v>
                </c:pt>
                <c:pt idx="8387">
                  <c:v>40526.335069444445</c:v>
                </c:pt>
                <c:pt idx="8388">
                  <c:v>40526.376736111109</c:v>
                </c:pt>
                <c:pt idx="8389">
                  <c:v>40526.418402777781</c:v>
                </c:pt>
                <c:pt idx="8390">
                  <c:v>40526.460069444445</c:v>
                </c:pt>
                <c:pt idx="8391">
                  <c:v>40526.501736111109</c:v>
                </c:pt>
                <c:pt idx="8392">
                  <c:v>40526.543402777781</c:v>
                </c:pt>
                <c:pt idx="8393">
                  <c:v>40526.585069444445</c:v>
                </c:pt>
                <c:pt idx="8394">
                  <c:v>40526.626736111109</c:v>
                </c:pt>
                <c:pt idx="8395">
                  <c:v>40526.668402777781</c:v>
                </c:pt>
                <c:pt idx="8396">
                  <c:v>40526.710069444445</c:v>
                </c:pt>
                <c:pt idx="8397">
                  <c:v>40526.751736111109</c:v>
                </c:pt>
                <c:pt idx="8398">
                  <c:v>40526.793402777781</c:v>
                </c:pt>
                <c:pt idx="8399">
                  <c:v>40526.835069444445</c:v>
                </c:pt>
                <c:pt idx="8400">
                  <c:v>40526.876736111109</c:v>
                </c:pt>
                <c:pt idx="8401">
                  <c:v>40526.918402777781</c:v>
                </c:pt>
                <c:pt idx="8402">
                  <c:v>40526.960069444445</c:v>
                </c:pt>
                <c:pt idx="8403">
                  <c:v>40527.001736111109</c:v>
                </c:pt>
                <c:pt idx="8404">
                  <c:v>40527.043402777781</c:v>
                </c:pt>
                <c:pt idx="8405">
                  <c:v>40527.085069444445</c:v>
                </c:pt>
                <c:pt idx="8406">
                  <c:v>40527.126736111109</c:v>
                </c:pt>
                <c:pt idx="8407">
                  <c:v>40527.168402777781</c:v>
                </c:pt>
                <c:pt idx="8408">
                  <c:v>40527.210069444445</c:v>
                </c:pt>
                <c:pt idx="8409">
                  <c:v>40527.251736111109</c:v>
                </c:pt>
                <c:pt idx="8410">
                  <c:v>40527.293402777781</c:v>
                </c:pt>
                <c:pt idx="8411">
                  <c:v>40527.335069444445</c:v>
                </c:pt>
                <c:pt idx="8412">
                  <c:v>40527.376736111109</c:v>
                </c:pt>
                <c:pt idx="8413">
                  <c:v>40527.418402777781</c:v>
                </c:pt>
                <c:pt idx="8414">
                  <c:v>40527.460069444445</c:v>
                </c:pt>
                <c:pt idx="8415">
                  <c:v>40527.501736111109</c:v>
                </c:pt>
                <c:pt idx="8416">
                  <c:v>40527.543402777781</c:v>
                </c:pt>
                <c:pt idx="8417">
                  <c:v>40527.585069444445</c:v>
                </c:pt>
                <c:pt idx="8418">
                  <c:v>40527.626736111109</c:v>
                </c:pt>
                <c:pt idx="8419">
                  <c:v>40527.668402777781</c:v>
                </c:pt>
                <c:pt idx="8420">
                  <c:v>40527.710069444445</c:v>
                </c:pt>
                <c:pt idx="8421">
                  <c:v>40527.751736111109</c:v>
                </c:pt>
                <c:pt idx="8422">
                  <c:v>40527.793402777781</c:v>
                </c:pt>
                <c:pt idx="8423">
                  <c:v>40527.835069444445</c:v>
                </c:pt>
                <c:pt idx="8424">
                  <c:v>40527.876736111109</c:v>
                </c:pt>
                <c:pt idx="8425">
                  <c:v>40527.918402777781</c:v>
                </c:pt>
                <c:pt idx="8426">
                  <c:v>40527.960069444445</c:v>
                </c:pt>
                <c:pt idx="8427">
                  <c:v>40528.001736111109</c:v>
                </c:pt>
                <c:pt idx="8428">
                  <c:v>40528.043402777781</c:v>
                </c:pt>
                <c:pt idx="8429">
                  <c:v>40528.085069444445</c:v>
                </c:pt>
                <c:pt idx="8430">
                  <c:v>40528.126736111109</c:v>
                </c:pt>
                <c:pt idx="8431">
                  <c:v>40528.168402777781</c:v>
                </c:pt>
                <c:pt idx="8432">
                  <c:v>40528.210069444445</c:v>
                </c:pt>
                <c:pt idx="8433">
                  <c:v>40528.251736111109</c:v>
                </c:pt>
                <c:pt idx="8434">
                  <c:v>40528.293402777781</c:v>
                </c:pt>
                <c:pt idx="8435">
                  <c:v>40528.335069444445</c:v>
                </c:pt>
                <c:pt idx="8436">
                  <c:v>40528.376736111109</c:v>
                </c:pt>
                <c:pt idx="8437">
                  <c:v>40528.418402777781</c:v>
                </c:pt>
                <c:pt idx="8438">
                  <c:v>40528.460069444445</c:v>
                </c:pt>
                <c:pt idx="8439">
                  <c:v>40528.501736111109</c:v>
                </c:pt>
                <c:pt idx="8440">
                  <c:v>40528.543402777781</c:v>
                </c:pt>
                <c:pt idx="8441">
                  <c:v>40528.585069444445</c:v>
                </c:pt>
                <c:pt idx="8442">
                  <c:v>40528.626736111109</c:v>
                </c:pt>
                <c:pt idx="8443">
                  <c:v>40528.668402777781</c:v>
                </c:pt>
                <c:pt idx="8444">
                  <c:v>40528.710069444445</c:v>
                </c:pt>
                <c:pt idx="8445">
                  <c:v>40528.751736111109</c:v>
                </c:pt>
                <c:pt idx="8446">
                  <c:v>40528.793402777781</c:v>
                </c:pt>
                <c:pt idx="8447">
                  <c:v>40528.835069444445</c:v>
                </c:pt>
                <c:pt idx="8448">
                  <c:v>40528.876736111109</c:v>
                </c:pt>
                <c:pt idx="8449">
                  <c:v>40528.918402777781</c:v>
                </c:pt>
                <c:pt idx="8450">
                  <c:v>40528.960069444445</c:v>
                </c:pt>
                <c:pt idx="8451">
                  <c:v>40529.001736111109</c:v>
                </c:pt>
                <c:pt idx="8452">
                  <c:v>40529.043402777781</c:v>
                </c:pt>
                <c:pt idx="8453">
                  <c:v>40529.085069444445</c:v>
                </c:pt>
                <c:pt idx="8454">
                  <c:v>40529.126736111109</c:v>
                </c:pt>
                <c:pt idx="8455">
                  <c:v>40529.168402777781</c:v>
                </c:pt>
                <c:pt idx="8456">
                  <c:v>40529.210069444445</c:v>
                </c:pt>
                <c:pt idx="8457">
                  <c:v>40529.251736111109</c:v>
                </c:pt>
                <c:pt idx="8458">
                  <c:v>40529.293402777781</c:v>
                </c:pt>
                <c:pt idx="8459">
                  <c:v>40529.335069444445</c:v>
                </c:pt>
                <c:pt idx="8460">
                  <c:v>40529.376736111109</c:v>
                </c:pt>
                <c:pt idx="8461">
                  <c:v>40529.418402777781</c:v>
                </c:pt>
                <c:pt idx="8462">
                  <c:v>40529.460069444445</c:v>
                </c:pt>
                <c:pt idx="8463">
                  <c:v>40529.501736111109</c:v>
                </c:pt>
                <c:pt idx="8464">
                  <c:v>40529.543402777781</c:v>
                </c:pt>
                <c:pt idx="8465">
                  <c:v>40529.585069444445</c:v>
                </c:pt>
                <c:pt idx="8466">
                  <c:v>40529.626736111109</c:v>
                </c:pt>
                <c:pt idx="8467">
                  <c:v>40529.668402777781</c:v>
                </c:pt>
                <c:pt idx="8468">
                  <c:v>40529.710069444445</c:v>
                </c:pt>
                <c:pt idx="8469">
                  <c:v>40529.751736111109</c:v>
                </c:pt>
                <c:pt idx="8470">
                  <c:v>40529.793402777781</c:v>
                </c:pt>
                <c:pt idx="8471">
                  <c:v>40529.835069444445</c:v>
                </c:pt>
                <c:pt idx="8472">
                  <c:v>40529.876736111109</c:v>
                </c:pt>
                <c:pt idx="8473">
                  <c:v>40529.918402777781</c:v>
                </c:pt>
                <c:pt idx="8474">
                  <c:v>40529.960069444445</c:v>
                </c:pt>
                <c:pt idx="8475">
                  <c:v>40530.001736111109</c:v>
                </c:pt>
                <c:pt idx="8476">
                  <c:v>40530.043402777781</c:v>
                </c:pt>
                <c:pt idx="8477">
                  <c:v>40530.085069444445</c:v>
                </c:pt>
                <c:pt idx="8478">
                  <c:v>40530.126736111109</c:v>
                </c:pt>
                <c:pt idx="8479">
                  <c:v>40530.168402777781</c:v>
                </c:pt>
                <c:pt idx="8480">
                  <c:v>40530.210069444445</c:v>
                </c:pt>
                <c:pt idx="8481">
                  <c:v>40530.251736111109</c:v>
                </c:pt>
                <c:pt idx="8482">
                  <c:v>40530.293402777781</c:v>
                </c:pt>
                <c:pt idx="8483">
                  <c:v>40530.335069444445</c:v>
                </c:pt>
                <c:pt idx="8484">
                  <c:v>40530.376736111109</c:v>
                </c:pt>
                <c:pt idx="8485">
                  <c:v>40530.418402777781</c:v>
                </c:pt>
                <c:pt idx="8486">
                  <c:v>40530.460069444445</c:v>
                </c:pt>
                <c:pt idx="8487">
                  <c:v>40530.501736111109</c:v>
                </c:pt>
                <c:pt idx="8488">
                  <c:v>40530.543402777781</c:v>
                </c:pt>
                <c:pt idx="8489">
                  <c:v>40530.585069444445</c:v>
                </c:pt>
                <c:pt idx="8490">
                  <c:v>40530.626736111109</c:v>
                </c:pt>
                <c:pt idx="8491">
                  <c:v>40530.668402777781</c:v>
                </c:pt>
                <c:pt idx="8492">
                  <c:v>40530.710069444445</c:v>
                </c:pt>
                <c:pt idx="8493">
                  <c:v>40530.751736111109</c:v>
                </c:pt>
                <c:pt idx="8494">
                  <c:v>40530.793402777781</c:v>
                </c:pt>
                <c:pt idx="8495">
                  <c:v>40530.835069444445</c:v>
                </c:pt>
                <c:pt idx="8496">
                  <c:v>40530.876736111109</c:v>
                </c:pt>
                <c:pt idx="8497">
                  <c:v>40530.918402777781</c:v>
                </c:pt>
                <c:pt idx="8498">
                  <c:v>40530.960069444445</c:v>
                </c:pt>
                <c:pt idx="8499">
                  <c:v>40531.001736111109</c:v>
                </c:pt>
                <c:pt idx="8500">
                  <c:v>40531.043402777781</c:v>
                </c:pt>
                <c:pt idx="8501">
                  <c:v>40531.085069444445</c:v>
                </c:pt>
                <c:pt idx="8502">
                  <c:v>40531.126736111109</c:v>
                </c:pt>
                <c:pt idx="8503">
                  <c:v>40531.168402777781</c:v>
                </c:pt>
                <c:pt idx="8504">
                  <c:v>40531.210069444445</c:v>
                </c:pt>
                <c:pt idx="8505">
                  <c:v>40531.251736111109</c:v>
                </c:pt>
                <c:pt idx="8506">
                  <c:v>40531.293402777781</c:v>
                </c:pt>
                <c:pt idx="8507">
                  <c:v>40531.335069444445</c:v>
                </c:pt>
                <c:pt idx="8508">
                  <c:v>40531.376736111109</c:v>
                </c:pt>
                <c:pt idx="8509">
                  <c:v>40531.418402777781</c:v>
                </c:pt>
                <c:pt idx="8510">
                  <c:v>40531.460069444445</c:v>
                </c:pt>
                <c:pt idx="8511">
                  <c:v>40531.501736111109</c:v>
                </c:pt>
                <c:pt idx="8512">
                  <c:v>40531.543402777781</c:v>
                </c:pt>
                <c:pt idx="8513">
                  <c:v>40531.585069444445</c:v>
                </c:pt>
                <c:pt idx="8514">
                  <c:v>40531.626736111109</c:v>
                </c:pt>
                <c:pt idx="8515">
                  <c:v>40531.668402777781</c:v>
                </c:pt>
                <c:pt idx="8516">
                  <c:v>40531.710069444445</c:v>
                </c:pt>
                <c:pt idx="8517">
                  <c:v>40531.751736111109</c:v>
                </c:pt>
                <c:pt idx="8518">
                  <c:v>40531.793402777781</c:v>
                </c:pt>
                <c:pt idx="8519">
                  <c:v>40531.835069444445</c:v>
                </c:pt>
                <c:pt idx="8520">
                  <c:v>40531.876736111109</c:v>
                </c:pt>
                <c:pt idx="8521">
                  <c:v>40531.918402777781</c:v>
                </c:pt>
                <c:pt idx="8522">
                  <c:v>40531.960069444445</c:v>
                </c:pt>
                <c:pt idx="8523">
                  <c:v>40532.001736111109</c:v>
                </c:pt>
                <c:pt idx="8524">
                  <c:v>40532.043402777781</c:v>
                </c:pt>
                <c:pt idx="8525">
                  <c:v>40532.085069444445</c:v>
                </c:pt>
                <c:pt idx="8526">
                  <c:v>40532.126736111109</c:v>
                </c:pt>
                <c:pt idx="8527">
                  <c:v>40532.168402777781</c:v>
                </c:pt>
                <c:pt idx="8528">
                  <c:v>40532.210069444445</c:v>
                </c:pt>
                <c:pt idx="8529">
                  <c:v>40532.251736111109</c:v>
                </c:pt>
                <c:pt idx="8530">
                  <c:v>40532.293402777781</c:v>
                </c:pt>
                <c:pt idx="8531">
                  <c:v>40532.335069444445</c:v>
                </c:pt>
                <c:pt idx="8532">
                  <c:v>40532.376736111109</c:v>
                </c:pt>
                <c:pt idx="8533">
                  <c:v>40532.418402777781</c:v>
                </c:pt>
                <c:pt idx="8534">
                  <c:v>40532.460069444445</c:v>
                </c:pt>
                <c:pt idx="8535">
                  <c:v>40532.501736111109</c:v>
                </c:pt>
                <c:pt idx="8536">
                  <c:v>40532.543402777781</c:v>
                </c:pt>
                <c:pt idx="8537">
                  <c:v>40532.585069444445</c:v>
                </c:pt>
                <c:pt idx="8538">
                  <c:v>40532.626736111109</c:v>
                </c:pt>
                <c:pt idx="8539">
                  <c:v>40532.668402777781</c:v>
                </c:pt>
                <c:pt idx="8540">
                  <c:v>40532.710069444445</c:v>
                </c:pt>
                <c:pt idx="8541">
                  <c:v>40532.751736111109</c:v>
                </c:pt>
                <c:pt idx="8542">
                  <c:v>40532.793402777781</c:v>
                </c:pt>
                <c:pt idx="8543">
                  <c:v>40532.835069444445</c:v>
                </c:pt>
                <c:pt idx="8544">
                  <c:v>40532.876736111109</c:v>
                </c:pt>
                <c:pt idx="8545">
                  <c:v>40532.918402777781</c:v>
                </c:pt>
                <c:pt idx="8546">
                  <c:v>40532.960069444445</c:v>
                </c:pt>
                <c:pt idx="8547">
                  <c:v>40533.001736111109</c:v>
                </c:pt>
                <c:pt idx="8548">
                  <c:v>40533.043402777781</c:v>
                </c:pt>
                <c:pt idx="8549">
                  <c:v>40533.085069444445</c:v>
                </c:pt>
                <c:pt idx="8550">
                  <c:v>40533.126736111109</c:v>
                </c:pt>
                <c:pt idx="8551">
                  <c:v>40533.168402777781</c:v>
                </c:pt>
                <c:pt idx="8552">
                  <c:v>40533.210069444445</c:v>
                </c:pt>
                <c:pt idx="8553">
                  <c:v>40533.251736111109</c:v>
                </c:pt>
                <c:pt idx="8554">
                  <c:v>40533.293402777781</c:v>
                </c:pt>
                <c:pt idx="8555">
                  <c:v>40533.335069444445</c:v>
                </c:pt>
                <c:pt idx="8556" formatCode="m/d/yyyy">
                  <c:v>40533</c:v>
                </c:pt>
                <c:pt idx="8557">
                  <c:v>40533.367326388892</c:v>
                </c:pt>
                <c:pt idx="8558">
                  <c:v>40533.408993055556</c:v>
                </c:pt>
                <c:pt idx="8559">
                  <c:v>40533.450659722221</c:v>
                </c:pt>
                <c:pt idx="8560">
                  <c:v>40533.492326388892</c:v>
                </c:pt>
                <c:pt idx="8561">
                  <c:v>40533.533993055556</c:v>
                </c:pt>
                <c:pt idx="8562">
                  <c:v>40533.575659722221</c:v>
                </c:pt>
                <c:pt idx="8563">
                  <c:v>40533.617326388892</c:v>
                </c:pt>
                <c:pt idx="8564">
                  <c:v>40533.658993055556</c:v>
                </c:pt>
                <c:pt idx="8565">
                  <c:v>40533.700659722221</c:v>
                </c:pt>
                <c:pt idx="8566">
                  <c:v>40533.742326388892</c:v>
                </c:pt>
                <c:pt idx="8567">
                  <c:v>40533.783993055556</c:v>
                </c:pt>
                <c:pt idx="8568">
                  <c:v>40533.825659722221</c:v>
                </c:pt>
                <c:pt idx="8569">
                  <c:v>40533.867326388892</c:v>
                </c:pt>
                <c:pt idx="8570">
                  <c:v>40533.908993055556</c:v>
                </c:pt>
                <c:pt idx="8571">
                  <c:v>40533.950659722221</c:v>
                </c:pt>
                <c:pt idx="8572">
                  <c:v>40533.992326388892</c:v>
                </c:pt>
                <c:pt idx="8573">
                  <c:v>40534.033993055556</c:v>
                </c:pt>
                <c:pt idx="8574">
                  <c:v>40534.075659722221</c:v>
                </c:pt>
                <c:pt idx="8575">
                  <c:v>40534.117326388892</c:v>
                </c:pt>
                <c:pt idx="8576">
                  <c:v>40534.158993055556</c:v>
                </c:pt>
                <c:pt idx="8577">
                  <c:v>40534.200659722221</c:v>
                </c:pt>
                <c:pt idx="8578">
                  <c:v>40534.242326388892</c:v>
                </c:pt>
                <c:pt idx="8579">
                  <c:v>40534.283993055556</c:v>
                </c:pt>
                <c:pt idx="8580">
                  <c:v>40534.325659722221</c:v>
                </c:pt>
                <c:pt idx="8581">
                  <c:v>40534.367326388892</c:v>
                </c:pt>
                <c:pt idx="8582">
                  <c:v>40534.408993055556</c:v>
                </c:pt>
                <c:pt idx="8583">
                  <c:v>40534.450659722221</c:v>
                </c:pt>
                <c:pt idx="8584">
                  <c:v>40534.492326388892</c:v>
                </c:pt>
                <c:pt idx="8585">
                  <c:v>40534.533993055556</c:v>
                </c:pt>
                <c:pt idx="8586">
                  <c:v>40534.575659722221</c:v>
                </c:pt>
                <c:pt idx="8587">
                  <c:v>40534.617326388892</c:v>
                </c:pt>
                <c:pt idx="8588">
                  <c:v>40534.658993055556</c:v>
                </c:pt>
                <c:pt idx="8589">
                  <c:v>40534.700659722221</c:v>
                </c:pt>
                <c:pt idx="8590">
                  <c:v>40534.742326388892</c:v>
                </c:pt>
                <c:pt idx="8591">
                  <c:v>40534.783993055556</c:v>
                </c:pt>
                <c:pt idx="8592">
                  <c:v>40534.825659722221</c:v>
                </c:pt>
                <c:pt idx="8593">
                  <c:v>40534.867326388892</c:v>
                </c:pt>
                <c:pt idx="8594">
                  <c:v>40534.908993055556</c:v>
                </c:pt>
                <c:pt idx="8595">
                  <c:v>40534.950659722221</c:v>
                </c:pt>
                <c:pt idx="8596">
                  <c:v>40534.992326388892</c:v>
                </c:pt>
                <c:pt idx="8597">
                  <c:v>40535.033993055556</c:v>
                </c:pt>
                <c:pt idx="8598">
                  <c:v>40535.075659722221</c:v>
                </c:pt>
                <c:pt idx="8599">
                  <c:v>40535.117326388892</c:v>
                </c:pt>
                <c:pt idx="8600">
                  <c:v>40535.158993055556</c:v>
                </c:pt>
                <c:pt idx="8601">
                  <c:v>40535.200659722221</c:v>
                </c:pt>
                <c:pt idx="8602">
                  <c:v>40535.242326388892</c:v>
                </c:pt>
                <c:pt idx="8603">
                  <c:v>40535.283993055556</c:v>
                </c:pt>
                <c:pt idx="8604">
                  <c:v>40535.325659722221</c:v>
                </c:pt>
                <c:pt idx="8605">
                  <c:v>40535.367326388892</c:v>
                </c:pt>
                <c:pt idx="8606">
                  <c:v>40535.408993055556</c:v>
                </c:pt>
                <c:pt idx="8607">
                  <c:v>40535.450659722221</c:v>
                </c:pt>
                <c:pt idx="8608">
                  <c:v>40535.492326388892</c:v>
                </c:pt>
                <c:pt idx="8609">
                  <c:v>40535.533993055556</c:v>
                </c:pt>
                <c:pt idx="8610">
                  <c:v>40535.575659722221</c:v>
                </c:pt>
                <c:pt idx="8611">
                  <c:v>40535.617326388892</c:v>
                </c:pt>
                <c:pt idx="8612">
                  <c:v>40535.658993055556</c:v>
                </c:pt>
                <c:pt idx="8613">
                  <c:v>40535.700659722221</c:v>
                </c:pt>
                <c:pt idx="8614">
                  <c:v>40535.742326388892</c:v>
                </c:pt>
                <c:pt idx="8615">
                  <c:v>40535.783993055556</c:v>
                </c:pt>
                <c:pt idx="8616">
                  <c:v>40535.825659722221</c:v>
                </c:pt>
                <c:pt idx="8617">
                  <c:v>40535.867326388892</c:v>
                </c:pt>
                <c:pt idx="8618">
                  <c:v>40535.908993055556</c:v>
                </c:pt>
                <c:pt idx="8619">
                  <c:v>40535.950659722221</c:v>
                </c:pt>
                <c:pt idx="8620">
                  <c:v>40535.992326388892</c:v>
                </c:pt>
                <c:pt idx="8621">
                  <c:v>40536.033993055556</c:v>
                </c:pt>
                <c:pt idx="8622">
                  <c:v>40536.075659722221</c:v>
                </c:pt>
                <c:pt idx="8623">
                  <c:v>40536.117326388892</c:v>
                </c:pt>
                <c:pt idx="8624">
                  <c:v>40536.158993055556</c:v>
                </c:pt>
                <c:pt idx="8625">
                  <c:v>40536.200659722221</c:v>
                </c:pt>
                <c:pt idx="8626">
                  <c:v>40536.242326388892</c:v>
                </c:pt>
                <c:pt idx="8627">
                  <c:v>40536.283993055556</c:v>
                </c:pt>
                <c:pt idx="8628">
                  <c:v>40536.325659722221</c:v>
                </c:pt>
                <c:pt idx="8629">
                  <c:v>40536.367326388892</c:v>
                </c:pt>
                <c:pt idx="8630">
                  <c:v>40536.408993055556</c:v>
                </c:pt>
                <c:pt idx="8631">
                  <c:v>40536.450659722221</c:v>
                </c:pt>
                <c:pt idx="8632">
                  <c:v>40536.492326388892</c:v>
                </c:pt>
                <c:pt idx="8633">
                  <c:v>40536.533993055556</c:v>
                </c:pt>
                <c:pt idx="8634">
                  <c:v>40536.575659722221</c:v>
                </c:pt>
                <c:pt idx="8635">
                  <c:v>40536.617326388892</c:v>
                </c:pt>
                <c:pt idx="8636">
                  <c:v>40536.658993055556</c:v>
                </c:pt>
                <c:pt idx="8637">
                  <c:v>40536.700659722221</c:v>
                </c:pt>
                <c:pt idx="8638">
                  <c:v>40536.742326388892</c:v>
                </c:pt>
                <c:pt idx="8639">
                  <c:v>40536.783993055556</c:v>
                </c:pt>
                <c:pt idx="8640">
                  <c:v>40536.825659722221</c:v>
                </c:pt>
                <c:pt idx="8641">
                  <c:v>40536.867326388892</c:v>
                </c:pt>
                <c:pt idx="8642">
                  <c:v>40536.908993055556</c:v>
                </c:pt>
                <c:pt idx="8643">
                  <c:v>40536.950659722221</c:v>
                </c:pt>
                <c:pt idx="8644">
                  <c:v>40536.992326388892</c:v>
                </c:pt>
                <c:pt idx="8645">
                  <c:v>40537.033993055556</c:v>
                </c:pt>
                <c:pt idx="8646">
                  <c:v>40537.075659722221</c:v>
                </c:pt>
                <c:pt idx="8647">
                  <c:v>40537.117326388892</c:v>
                </c:pt>
                <c:pt idx="8648">
                  <c:v>40537.158993055556</c:v>
                </c:pt>
                <c:pt idx="8649">
                  <c:v>40537.200659722221</c:v>
                </c:pt>
                <c:pt idx="8650">
                  <c:v>40537.242326388892</c:v>
                </c:pt>
                <c:pt idx="8651">
                  <c:v>40537.283993055556</c:v>
                </c:pt>
                <c:pt idx="8652">
                  <c:v>40537.325659722221</c:v>
                </c:pt>
                <c:pt idx="8653">
                  <c:v>40537.367326388892</c:v>
                </c:pt>
                <c:pt idx="8654">
                  <c:v>40537.408993055556</c:v>
                </c:pt>
                <c:pt idx="8655">
                  <c:v>40537.450659722221</c:v>
                </c:pt>
                <c:pt idx="8656">
                  <c:v>40537.492326388892</c:v>
                </c:pt>
                <c:pt idx="8657">
                  <c:v>40537.533993055556</c:v>
                </c:pt>
                <c:pt idx="8658">
                  <c:v>40537.575659722221</c:v>
                </c:pt>
                <c:pt idx="8659">
                  <c:v>40537.617326388892</c:v>
                </c:pt>
                <c:pt idx="8660">
                  <c:v>40537.658993055556</c:v>
                </c:pt>
                <c:pt idx="8661">
                  <c:v>40537.700659722221</c:v>
                </c:pt>
                <c:pt idx="8662">
                  <c:v>40537.742326388892</c:v>
                </c:pt>
                <c:pt idx="8663">
                  <c:v>40537.783993055556</c:v>
                </c:pt>
                <c:pt idx="8664">
                  <c:v>40537.825659722221</c:v>
                </c:pt>
                <c:pt idx="8665">
                  <c:v>40537.867326388892</c:v>
                </c:pt>
                <c:pt idx="8666">
                  <c:v>40537.908993055556</c:v>
                </c:pt>
                <c:pt idx="8667">
                  <c:v>40537.950659722221</c:v>
                </c:pt>
                <c:pt idx="8668">
                  <c:v>40537.992326388892</c:v>
                </c:pt>
                <c:pt idx="8669">
                  <c:v>40538.033993055556</c:v>
                </c:pt>
                <c:pt idx="8670">
                  <c:v>40538.075659722221</c:v>
                </c:pt>
                <c:pt idx="8671">
                  <c:v>40538.117326388892</c:v>
                </c:pt>
                <c:pt idx="8672">
                  <c:v>40538.158993055556</c:v>
                </c:pt>
                <c:pt idx="8673">
                  <c:v>40538.200659722221</c:v>
                </c:pt>
                <c:pt idx="8674">
                  <c:v>40538.242326388892</c:v>
                </c:pt>
                <c:pt idx="8675">
                  <c:v>40538.283993055556</c:v>
                </c:pt>
                <c:pt idx="8676">
                  <c:v>40538.325659722221</c:v>
                </c:pt>
                <c:pt idx="8677">
                  <c:v>40538.367326388892</c:v>
                </c:pt>
                <c:pt idx="8678">
                  <c:v>40538.408993055556</c:v>
                </c:pt>
                <c:pt idx="8679">
                  <c:v>40538.450659722221</c:v>
                </c:pt>
                <c:pt idx="8680">
                  <c:v>40538.492326388892</c:v>
                </c:pt>
                <c:pt idx="8681">
                  <c:v>40538.533993055556</c:v>
                </c:pt>
                <c:pt idx="8682">
                  <c:v>40538.575659722221</c:v>
                </c:pt>
                <c:pt idx="8683">
                  <c:v>40538.617326388892</c:v>
                </c:pt>
                <c:pt idx="8684">
                  <c:v>40538.658993055556</c:v>
                </c:pt>
                <c:pt idx="8685">
                  <c:v>40538.700659722221</c:v>
                </c:pt>
                <c:pt idx="8686">
                  <c:v>40538.742326388892</c:v>
                </c:pt>
                <c:pt idx="8687">
                  <c:v>40538.783993055556</c:v>
                </c:pt>
                <c:pt idx="8688">
                  <c:v>40538.825659722221</c:v>
                </c:pt>
                <c:pt idx="8689">
                  <c:v>40538.867326388892</c:v>
                </c:pt>
                <c:pt idx="8690">
                  <c:v>40538.908993055556</c:v>
                </c:pt>
                <c:pt idx="8691">
                  <c:v>40538.950659722221</c:v>
                </c:pt>
                <c:pt idx="8692">
                  <c:v>40538.992326388892</c:v>
                </c:pt>
                <c:pt idx="8693">
                  <c:v>40539.033993055556</c:v>
                </c:pt>
                <c:pt idx="8694">
                  <c:v>40539.075659722221</c:v>
                </c:pt>
                <c:pt idx="8695">
                  <c:v>40539.117326388892</c:v>
                </c:pt>
                <c:pt idx="8696">
                  <c:v>40539.158993055556</c:v>
                </c:pt>
                <c:pt idx="8697">
                  <c:v>40539.200659722221</c:v>
                </c:pt>
                <c:pt idx="8698">
                  <c:v>40539.242326388892</c:v>
                </c:pt>
                <c:pt idx="8699">
                  <c:v>40539.283993055556</c:v>
                </c:pt>
                <c:pt idx="8700">
                  <c:v>40539.325659722221</c:v>
                </c:pt>
                <c:pt idx="8701">
                  <c:v>40539.367326388892</c:v>
                </c:pt>
                <c:pt idx="8702">
                  <c:v>40539.408993055556</c:v>
                </c:pt>
                <c:pt idx="8703">
                  <c:v>40539.450659722221</c:v>
                </c:pt>
                <c:pt idx="8704">
                  <c:v>40539.492326388892</c:v>
                </c:pt>
                <c:pt idx="8705">
                  <c:v>40539.533993055556</c:v>
                </c:pt>
                <c:pt idx="8706">
                  <c:v>40539.575659722221</c:v>
                </c:pt>
                <c:pt idx="8707">
                  <c:v>40539.617326388892</c:v>
                </c:pt>
                <c:pt idx="8708">
                  <c:v>40539.658993055556</c:v>
                </c:pt>
                <c:pt idx="8709">
                  <c:v>40539.700659722221</c:v>
                </c:pt>
                <c:pt idx="8710">
                  <c:v>40539.742326388892</c:v>
                </c:pt>
                <c:pt idx="8711">
                  <c:v>40539.783993055556</c:v>
                </c:pt>
                <c:pt idx="8712">
                  <c:v>40539.825659722221</c:v>
                </c:pt>
                <c:pt idx="8713">
                  <c:v>40539.867326388892</c:v>
                </c:pt>
                <c:pt idx="8714">
                  <c:v>40539.908993055556</c:v>
                </c:pt>
                <c:pt idx="8715">
                  <c:v>40539.950659722221</c:v>
                </c:pt>
                <c:pt idx="8716">
                  <c:v>40539.992326388892</c:v>
                </c:pt>
                <c:pt idx="8717">
                  <c:v>40540.033993055556</c:v>
                </c:pt>
                <c:pt idx="8718">
                  <c:v>40540.075659722221</c:v>
                </c:pt>
                <c:pt idx="8719">
                  <c:v>40540.117326388892</c:v>
                </c:pt>
                <c:pt idx="8720">
                  <c:v>40540.158993055556</c:v>
                </c:pt>
                <c:pt idx="8721">
                  <c:v>40540.200659722221</c:v>
                </c:pt>
                <c:pt idx="8722">
                  <c:v>40540.242326388892</c:v>
                </c:pt>
                <c:pt idx="8723">
                  <c:v>40540.283993055556</c:v>
                </c:pt>
                <c:pt idx="8724">
                  <c:v>40540.325659722221</c:v>
                </c:pt>
                <c:pt idx="8725">
                  <c:v>40540.367326388892</c:v>
                </c:pt>
                <c:pt idx="8726">
                  <c:v>40540.408993055556</c:v>
                </c:pt>
                <c:pt idx="8727">
                  <c:v>40540.450659722221</c:v>
                </c:pt>
                <c:pt idx="8728">
                  <c:v>40540.492326388892</c:v>
                </c:pt>
                <c:pt idx="8729">
                  <c:v>40540.533993055556</c:v>
                </c:pt>
                <c:pt idx="8730">
                  <c:v>40540.575659722221</c:v>
                </c:pt>
                <c:pt idx="8731">
                  <c:v>40540.617326388892</c:v>
                </c:pt>
                <c:pt idx="8732">
                  <c:v>40540.658993055556</c:v>
                </c:pt>
                <c:pt idx="8733">
                  <c:v>40540.700659722221</c:v>
                </c:pt>
                <c:pt idx="8734">
                  <c:v>40540.742326388892</c:v>
                </c:pt>
                <c:pt idx="8735">
                  <c:v>40540.783993055556</c:v>
                </c:pt>
                <c:pt idx="8736">
                  <c:v>40540.825659722221</c:v>
                </c:pt>
                <c:pt idx="8737">
                  <c:v>40540.867326388892</c:v>
                </c:pt>
                <c:pt idx="8738">
                  <c:v>40540.908993055556</c:v>
                </c:pt>
                <c:pt idx="8739">
                  <c:v>40540.950659722221</c:v>
                </c:pt>
                <c:pt idx="8740">
                  <c:v>40540.992326388892</c:v>
                </c:pt>
                <c:pt idx="8741">
                  <c:v>40541.033993055556</c:v>
                </c:pt>
                <c:pt idx="8742">
                  <c:v>40541.075659722221</c:v>
                </c:pt>
                <c:pt idx="8743">
                  <c:v>40541.117326388892</c:v>
                </c:pt>
                <c:pt idx="8744">
                  <c:v>40541.158993055556</c:v>
                </c:pt>
                <c:pt idx="8745">
                  <c:v>40541.200659722221</c:v>
                </c:pt>
                <c:pt idx="8746">
                  <c:v>40541.242326388892</c:v>
                </c:pt>
                <c:pt idx="8747">
                  <c:v>40541.283993055556</c:v>
                </c:pt>
                <c:pt idx="8748">
                  <c:v>40541.325659722221</c:v>
                </c:pt>
                <c:pt idx="8749">
                  <c:v>40541.367326388892</c:v>
                </c:pt>
                <c:pt idx="8750">
                  <c:v>40541.408993055556</c:v>
                </c:pt>
                <c:pt idx="8751">
                  <c:v>40541.450659722221</c:v>
                </c:pt>
                <c:pt idx="8752">
                  <c:v>40541.492326388892</c:v>
                </c:pt>
                <c:pt idx="8753">
                  <c:v>40541.533993055556</c:v>
                </c:pt>
                <c:pt idx="8754">
                  <c:v>40541.575659722221</c:v>
                </c:pt>
                <c:pt idx="8755">
                  <c:v>40541.617326388892</c:v>
                </c:pt>
                <c:pt idx="8756">
                  <c:v>40541.658993055556</c:v>
                </c:pt>
                <c:pt idx="8757">
                  <c:v>40541.700659722221</c:v>
                </c:pt>
                <c:pt idx="8758">
                  <c:v>40541.742326388892</c:v>
                </c:pt>
                <c:pt idx="8759">
                  <c:v>40541.783993055556</c:v>
                </c:pt>
                <c:pt idx="8760">
                  <c:v>40541.825659722221</c:v>
                </c:pt>
                <c:pt idx="8761">
                  <c:v>40541.867326388892</c:v>
                </c:pt>
                <c:pt idx="8762">
                  <c:v>40541.908993055556</c:v>
                </c:pt>
                <c:pt idx="8763">
                  <c:v>40541.950659722221</c:v>
                </c:pt>
                <c:pt idx="8764">
                  <c:v>40541.992326388892</c:v>
                </c:pt>
                <c:pt idx="8765">
                  <c:v>40542.033993055556</c:v>
                </c:pt>
                <c:pt idx="8766">
                  <c:v>40542.075659722221</c:v>
                </c:pt>
                <c:pt idx="8767">
                  <c:v>40542.117326388892</c:v>
                </c:pt>
                <c:pt idx="8768">
                  <c:v>40542.158993055556</c:v>
                </c:pt>
                <c:pt idx="8769">
                  <c:v>40542.200659722221</c:v>
                </c:pt>
                <c:pt idx="8770">
                  <c:v>40542.242326388892</c:v>
                </c:pt>
                <c:pt idx="8771">
                  <c:v>40542.283993055556</c:v>
                </c:pt>
                <c:pt idx="8772">
                  <c:v>40542.325659722221</c:v>
                </c:pt>
                <c:pt idx="8773">
                  <c:v>40542.367326388892</c:v>
                </c:pt>
                <c:pt idx="8774">
                  <c:v>40542.408993055556</c:v>
                </c:pt>
                <c:pt idx="8775">
                  <c:v>40542.450659722221</c:v>
                </c:pt>
                <c:pt idx="8776">
                  <c:v>40542.492326388892</c:v>
                </c:pt>
                <c:pt idx="8777">
                  <c:v>40542.533993055556</c:v>
                </c:pt>
                <c:pt idx="8778">
                  <c:v>40542.575659722221</c:v>
                </c:pt>
                <c:pt idx="8779">
                  <c:v>40542.617326388892</c:v>
                </c:pt>
                <c:pt idx="8780">
                  <c:v>40542.658993055556</c:v>
                </c:pt>
                <c:pt idx="8781">
                  <c:v>40542.700659722221</c:v>
                </c:pt>
                <c:pt idx="8782">
                  <c:v>40542.742326388892</c:v>
                </c:pt>
                <c:pt idx="8783">
                  <c:v>40542.783993055556</c:v>
                </c:pt>
                <c:pt idx="8784">
                  <c:v>40542.825659722221</c:v>
                </c:pt>
                <c:pt idx="8785">
                  <c:v>40542.867326388892</c:v>
                </c:pt>
                <c:pt idx="8786">
                  <c:v>40542.908993055556</c:v>
                </c:pt>
                <c:pt idx="8787">
                  <c:v>40542.950659722221</c:v>
                </c:pt>
                <c:pt idx="8788">
                  <c:v>40542.992326388892</c:v>
                </c:pt>
                <c:pt idx="8789">
                  <c:v>40543.033993055556</c:v>
                </c:pt>
                <c:pt idx="8790">
                  <c:v>40543.075659722221</c:v>
                </c:pt>
                <c:pt idx="8791">
                  <c:v>40543.117326388892</c:v>
                </c:pt>
                <c:pt idx="8792">
                  <c:v>40543.158993055556</c:v>
                </c:pt>
                <c:pt idx="8793">
                  <c:v>40543.200659722221</c:v>
                </c:pt>
                <c:pt idx="8794">
                  <c:v>40543.242326388892</c:v>
                </c:pt>
                <c:pt idx="8795">
                  <c:v>40543.283993055556</c:v>
                </c:pt>
                <c:pt idx="8796">
                  <c:v>40543.325659722221</c:v>
                </c:pt>
                <c:pt idx="8797">
                  <c:v>40543.367326388892</c:v>
                </c:pt>
                <c:pt idx="8798">
                  <c:v>40543.408993055556</c:v>
                </c:pt>
                <c:pt idx="8799">
                  <c:v>40543.450659722221</c:v>
                </c:pt>
                <c:pt idx="8800">
                  <c:v>40543.492326388892</c:v>
                </c:pt>
                <c:pt idx="8801">
                  <c:v>40543.533993055556</c:v>
                </c:pt>
                <c:pt idx="8802">
                  <c:v>40543.575659722221</c:v>
                </c:pt>
                <c:pt idx="8803">
                  <c:v>40543.617326388892</c:v>
                </c:pt>
                <c:pt idx="8804">
                  <c:v>40543.658993055556</c:v>
                </c:pt>
                <c:pt idx="8805">
                  <c:v>40543.700659722221</c:v>
                </c:pt>
                <c:pt idx="8806">
                  <c:v>40543.742326388892</c:v>
                </c:pt>
                <c:pt idx="8807">
                  <c:v>40543.783993055556</c:v>
                </c:pt>
                <c:pt idx="8808">
                  <c:v>40543.825659722221</c:v>
                </c:pt>
                <c:pt idx="8809">
                  <c:v>40543.867326388892</c:v>
                </c:pt>
                <c:pt idx="8810">
                  <c:v>40543.908993055556</c:v>
                </c:pt>
                <c:pt idx="8811">
                  <c:v>40543.950659722221</c:v>
                </c:pt>
                <c:pt idx="8812">
                  <c:v>40543.992326388892</c:v>
                </c:pt>
                <c:pt idx="8813">
                  <c:v>40544.033993055556</c:v>
                </c:pt>
                <c:pt idx="8814">
                  <c:v>40544.075659722221</c:v>
                </c:pt>
                <c:pt idx="8815">
                  <c:v>40544.117326388892</c:v>
                </c:pt>
                <c:pt idx="8816">
                  <c:v>40544.158993055556</c:v>
                </c:pt>
                <c:pt idx="8817">
                  <c:v>40544.200659722221</c:v>
                </c:pt>
                <c:pt idx="8818">
                  <c:v>40544.242326388892</c:v>
                </c:pt>
                <c:pt idx="8819">
                  <c:v>40544.283993055556</c:v>
                </c:pt>
                <c:pt idx="8820">
                  <c:v>40544.325659722221</c:v>
                </c:pt>
                <c:pt idx="8821">
                  <c:v>40544.367326388892</c:v>
                </c:pt>
                <c:pt idx="8822">
                  <c:v>40544.408993055556</c:v>
                </c:pt>
                <c:pt idx="8823">
                  <c:v>40544.450659722221</c:v>
                </c:pt>
                <c:pt idx="8824">
                  <c:v>40544.492326388892</c:v>
                </c:pt>
                <c:pt idx="8825">
                  <c:v>40544.533993055556</c:v>
                </c:pt>
                <c:pt idx="8826">
                  <c:v>40544.575659722221</c:v>
                </c:pt>
                <c:pt idx="8827">
                  <c:v>40544.617326388892</c:v>
                </c:pt>
                <c:pt idx="8828">
                  <c:v>40544.658993055556</c:v>
                </c:pt>
                <c:pt idx="8829">
                  <c:v>40544.700659722221</c:v>
                </c:pt>
                <c:pt idx="8830">
                  <c:v>40544.742326388892</c:v>
                </c:pt>
                <c:pt idx="8831">
                  <c:v>40544.783993055556</c:v>
                </c:pt>
                <c:pt idx="8832">
                  <c:v>40544.825659722221</c:v>
                </c:pt>
                <c:pt idx="8833">
                  <c:v>40544.867326388892</c:v>
                </c:pt>
                <c:pt idx="8834">
                  <c:v>40544.908993055556</c:v>
                </c:pt>
                <c:pt idx="8835">
                  <c:v>40544.950659722221</c:v>
                </c:pt>
                <c:pt idx="8836">
                  <c:v>40544.992326388892</c:v>
                </c:pt>
                <c:pt idx="8837">
                  <c:v>40545.033993055556</c:v>
                </c:pt>
                <c:pt idx="8838">
                  <c:v>40545.075659722221</c:v>
                </c:pt>
                <c:pt idx="8839">
                  <c:v>40545.117326388892</c:v>
                </c:pt>
                <c:pt idx="8840">
                  <c:v>40545.158993055556</c:v>
                </c:pt>
                <c:pt idx="8841">
                  <c:v>40545.200659722221</c:v>
                </c:pt>
                <c:pt idx="8842">
                  <c:v>40545.242326388892</c:v>
                </c:pt>
                <c:pt idx="8843">
                  <c:v>40545.283993055556</c:v>
                </c:pt>
                <c:pt idx="8844">
                  <c:v>40545.325659722221</c:v>
                </c:pt>
                <c:pt idx="8845">
                  <c:v>40545.367326388892</c:v>
                </c:pt>
                <c:pt idx="8846">
                  <c:v>40545.408993055556</c:v>
                </c:pt>
                <c:pt idx="8847">
                  <c:v>40545.450659722221</c:v>
                </c:pt>
                <c:pt idx="8848">
                  <c:v>40545.492326388892</c:v>
                </c:pt>
                <c:pt idx="8849">
                  <c:v>40545.533993055556</c:v>
                </c:pt>
                <c:pt idx="8850">
                  <c:v>40545.575659722221</c:v>
                </c:pt>
                <c:pt idx="8851">
                  <c:v>40545.617326388892</c:v>
                </c:pt>
                <c:pt idx="8852">
                  <c:v>40545.658993055556</c:v>
                </c:pt>
                <c:pt idx="8853">
                  <c:v>40545.700659722221</c:v>
                </c:pt>
                <c:pt idx="8854">
                  <c:v>40545.742326388892</c:v>
                </c:pt>
                <c:pt idx="8855">
                  <c:v>40545.783993055556</c:v>
                </c:pt>
                <c:pt idx="8856">
                  <c:v>40545.825659722221</c:v>
                </c:pt>
                <c:pt idx="8857">
                  <c:v>40545.867326388892</c:v>
                </c:pt>
                <c:pt idx="8858">
                  <c:v>40545.908993055556</c:v>
                </c:pt>
                <c:pt idx="8859">
                  <c:v>40545.950659722221</c:v>
                </c:pt>
                <c:pt idx="8860">
                  <c:v>40545.992326388892</c:v>
                </c:pt>
                <c:pt idx="8861">
                  <c:v>40546.033993055556</c:v>
                </c:pt>
                <c:pt idx="8862">
                  <c:v>40546.075659722221</c:v>
                </c:pt>
                <c:pt idx="8863">
                  <c:v>40546.117326388892</c:v>
                </c:pt>
                <c:pt idx="8864">
                  <c:v>40546.158993055556</c:v>
                </c:pt>
                <c:pt idx="8865">
                  <c:v>40546.200659722221</c:v>
                </c:pt>
                <c:pt idx="8866">
                  <c:v>40546.242326388892</c:v>
                </c:pt>
                <c:pt idx="8867">
                  <c:v>40546.283993055556</c:v>
                </c:pt>
                <c:pt idx="8868">
                  <c:v>40546.325659722221</c:v>
                </c:pt>
                <c:pt idx="8869">
                  <c:v>40546.367326388892</c:v>
                </c:pt>
                <c:pt idx="8870">
                  <c:v>40546.408993055556</c:v>
                </c:pt>
                <c:pt idx="8871">
                  <c:v>40546.450659722221</c:v>
                </c:pt>
                <c:pt idx="8872">
                  <c:v>40546.492326388892</c:v>
                </c:pt>
                <c:pt idx="8873">
                  <c:v>40546.533993055556</c:v>
                </c:pt>
                <c:pt idx="8874">
                  <c:v>40546.575659722221</c:v>
                </c:pt>
                <c:pt idx="8875">
                  <c:v>40546.617326388892</c:v>
                </c:pt>
                <c:pt idx="8876">
                  <c:v>40546.658993055556</c:v>
                </c:pt>
                <c:pt idx="8877">
                  <c:v>40546.700659722221</c:v>
                </c:pt>
                <c:pt idx="8878">
                  <c:v>40546.742326388892</c:v>
                </c:pt>
                <c:pt idx="8879">
                  <c:v>40546.783993055556</c:v>
                </c:pt>
                <c:pt idx="8880">
                  <c:v>40546.825659722221</c:v>
                </c:pt>
                <c:pt idx="8881">
                  <c:v>40546.867326388892</c:v>
                </c:pt>
                <c:pt idx="8882">
                  <c:v>40546.908993055556</c:v>
                </c:pt>
                <c:pt idx="8883">
                  <c:v>40546.950659722221</c:v>
                </c:pt>
                <c:pt idx="8884">
                  <c:v>40546.992326388892</c:v>
                </c:pt>
                <c:pt idx="8885">
                  <c:v>40547.033993055556</c:v>
                </c:pt>
                <c:pt idx="8886">
                  <c:v>40547.075659722221</c:v>
                </c:pt>
                <c:pt idx="8887">
                  <c:v>40547.117326388892</c:v>
                </c:pt>
                <c:pt idx="8888">
                  <c:v>40547.158993055556</c:v>
                </c:pt>
                <c:pt idx="8889">
                  <c:v>40547.200659722221</c:v>
                </c:pt>
                <c:pt idx="8890">
                  <c:v>40547.242326388892</c:v>
                </c:pt>
                <c:pt idx="8891">
                  <c:v>40547.283993055556</c:v>
                </c:pt>
                <c:pt idx="8892">
                  <c:v>40547.325659722221</c:v>
                </c:pt>
                <c:pt idx="8893">
                  <c:v>40547.367326388892</c:v>
                </c:pt>
                <c:pt idx="8894">
                  <c:v>40547.408993055556</c:v>
                </c:pt>
                <c:pt idx="8895">
                  <c:v>40547.450659722221</c:v>
                </c:pt>
                <c:pt idx="8896">
                  <c:v>40547.492326388892</c:v>
                </c:pt>
                <c:pt idx="8897">
                  <c:v>40547.533993055556</c:v>
                </c:pt>
                <c:pt idx="8898">
                  <c:v>40547.575659722221</c:v>
                </c:pt>
                <c:pt idx="8899">
                  <c:v>40547.617326388892</c:v>
                </c:pt>
                <c:pt idx="8900">
                  <c:v>40547.658993055556</c:v>
                </c:pt>
                <c:pt idx="8901">
                  <c:v>40547.700659722221</c:v>
                </c:pt>
                <c:pt idx="8902">
                  <c:v>40547.742326388892</c:v>
                </c:pt>
                <c:pt idx="8903">
                  <c:v>40547.783993055556</c:v>
                </c:pt>
                <c:pt idx="8904">
                  <c:v>40547.825659722221</c:v>
                </c:pt>
                <c:pt idx="8905">
                  <c:v>40547.867326388892</c:v>
                </c:pt>
                <c:pt idx="8906">
                  <c:v>40547.908993055556</c:v>
                </c:pt>
                <c:pt idx="8907">
                  <c:v>40547.950659722221</c:v>
                </c:pt>
                <c:pt idx="8908">
                  <c:v>40547.992326388892</c:v>
                </c:pt>
                <c:pt idx="8909">
                  <c:v>40548.033993055556</c:v>
                </c:pt>
                <c:pt idx="8910">
                  <c:v>40548.075659722221</c:v>
                </c:pt>
                <c:pt idx="8911">
                  <c:v>40548.117326388892</c:v>
                </c:pt>
                <c:pt idx="8912">
                  <c:v>40548.158993055556</c:v>
                </c:pt>
                <c:pt idx="8913">
                  <c:v>40548.200659722221</c:v>
                </c:pt>
                <c:pt idx="8914">
                  <c:v>40548.242326388892</c:v>
                </c:pt>
                <c:pt idx="8915">
                  <c:v>40548.283993055556</c:v>
                </c:pt>
                <c:pt idx="8916">
                  <c:v>40548.325659722221</c:v>
                </c:pt>
                <c:pt idx="8917">
                  <c:v>40548.367326388892</c:v>
                </c:pt>
                <c:pt idx="8918" formatCode="m/d/yyyy">
                  <c:v>40548</c:v>
                </c:pt>
                <c:pt idx="8919">
                  <c:v>40548.372800925928</c:v>
                </c:pt>
                <c:pt idx="8920">
                  <c:v>40548.414467592593</c:v>
                </c:pt>
                <c:pt idx="8921">
                  <c:v>40548.456134259257</c:v>
                </c:pt>
                <c:pt idx="8922">
                  <c:v>40548.497800925928</c:v>
                </c:pt>
                <c:pt idx="8923">
                  <c:v>40548.539467592593</c:v>
                </c:pt>
                <c:pt idx="8924">
                  <c:v>40548.581134259257</c:v>
                </c:pt>
                <c:pt idx="8925">
                  <c:v>40548.622800925928</c:v>
                </c:pt>
                <c:pt idx="8926">
                  <c:v>40548.664467592593</c:v>
                </c:pt>
                <c:pt idx="8927">
                  <c:v>40548.706134259257</c:v>
                </c:pt>
                <c:pt idx="8928">
                  <c:v>40548.747800925928</c:v>
                </c:pt>
                <c:pt idx="8929">
                  <c:v>40548.789467592593</c:v>
                </c:pt>
                <c:pt idx="8930">
                  <c:v>40548.831134259257</c:v>
                </c:pt>
                <c:pt idx="8931">
                  <c:v>40548.872800925928</c:v>
                </c:pt>
                <c:pt idx="8932">
                  <c:v>40548.914467592593</c:v>
                </c:pt>
                <c:pt idx="8933">
                  <c:v>40548.956134259257</c:v>
                </c:pt>
                <c:pt idx="8934">
                  <c:v>40548.997800925928</c:v>
                </c:pt>
                <c:pt idx="8935">
                  <c:v>40549.039467592593</c:v>
                </c:pt>
                <c:pt idx="8936">
                  <c:v>40549.081134259257</c:v>
                </c:pt>
                <c:pt idx="8937">
                  <c:v>40549.122800925928</c:v>
                </c:pt>
                <c:pt idx="8938">
                  <c:v>40549.164467592593</c:v>
                </c:pt>
                <c:pt idx="8939">
                  <c:v>40549.206134259257</c:v>
                </c:pt>
                <c:pt idx="8940">
                  <c:v>40549.247800925928</c:v>
                </c:pt>
                <c:pt idx="8941">
                  <c:v>40549.289467592593</c:v>
                </c:pt>
                <c:pt idx="8942">
                  <c:v>40549.331134259257</c:v>
                </c:pt>
                <c:pt idx="8943">
                  <c:v>40549.372800925928</c:v>
                </c:pt>
                <c:pt idx="8944">
                  <c:v>40549.414467592593</c:v>
                </c:pt>
                <c:pt idx="8945">
                  <c:v>40549.456134259257</c:v>
                </c:pt>
                <c:pt idx="8946">
                  <c:v>40549.497800925928</c:v>
                </c:pt>
                <c:pt idx="8947">
                  <c:v>40549.539467592593</c:v>
                </c:pt>
                <c:pt idx="8948">
                  <c:v>40549.581134259257</c:v>
                </c:pt>
                <c:pt idx="8949">
                  <c:v>40549.622800925928</c:v>
                </c:pt>
                <c:pt idx="8950">
                  <c:v>40549.664467592593</c:v>
                </c:pt>
                <c:pt idx="8951">
                  <c:v>40549.706134259257</c:v>
                </c:pt>
                <c:pt idx="8952">
                  <c:v>40549.747800925928</c:v>
                </c:pt>
                <c:pt idx="8953">
                  <c:v>40549.789467592593</c:v>
                </c:pt>
                <c:pt idx="8954">
                  <c:v>40549.831134259257</c:v>
                </c:pt>
                <c:pt idx="8955">
                  <c:v>40549.872800925928</c:v>
                </c:pt>
                <c:pt idx="8956">
                  <c:v>40549.914467592593</c:v>
                </c:pt>
                <c:pt idx="8957">
                  <c:v>40549.956134259257</c:v>
                </c:pt>
                <c:pt idx="8958">
                  <c:v>40549.997800925928</c:v>
                </c:pt>
                <c:pt idx="8959">
                  <c:v>40550.039467592593</c:v>
                </c:pt>
                <c:pt idx="8960">
                  <c:v>40550.081134259257</c:v>
                </c:pt>
                <c:pt idx="8961">
                  <c:v>40550.122800925928</c:v>
                </c:pt>
                <c:pt idx="8962">
                  <c:v>40550.164467592593</c:v>
                </c:pt>
                <c:pt idx="8963">
                  <c:v>40550.206134259257</c:v>
                </c:pt>
                <c:pt idx="8964">
                  <c:v>40550.247800925928</c:v>
                </c:pt>
                <c:pt idx="8965">
                  <c:v>40550.289467592593</c:v>
                </c:pt>
                <c:pt idx="8966">
                  <c:v>40550.331134259257</c:v>
                </c:pt>
                <c:pt idx="8967">
                  <c:v>40550.372800925928</c:v>
                </c:pt>
                <c:pt idx="8968">
                  <c:v>40550.414467592593</c:v>
                </c:pt>
                <c:pt idx="8969">
                  <c:v>40550.456134259257</c:v>
                </c:pt>
                <c:pt idx="8970">
                  <c:v>40550.497800925928</c:v>
                </c:pt>
                <c:pt idx="8971">
                  <c:v>40550.539467592593</c:v>
                </c:pt>
                <c:pt idx="8972">
                  <c:v>40550.581134259257</c:v>
                </c:pt>
                <c:pt idx="8973">
                  <c:v>40550.622800925928</c:v>
                </c:pt>
                <c:pt idx="8974">
                  <c:v>40550.664467592593</c:v>
                </c:pt>
                <c:pt idx="8975">
                  <c:v>40550.706134259257</c:v>
                </c:pt>
                <c:pt idx="8976">
                  <c:v>40550.747800925928</c:v>
                </c:pt>
                <c:pt idx="8977">
                  <c:v>40550.789467592593</c:v>
                </c:pt>
                <c:pt idx="8978">
                  <c:v>40550.831134259257</c:v>
                </c:pt>
                <c:pt idx="8979">
                  <c:v>40550.872800925928</c:v>
                </c:pt>
                <c:pt idx="8980">
                  <c:v>40550.914467592593</c:v>
                </c:pt>
                <c:pt idx="8981">
                  <c:v>40550.956134259257</c:v>
                </c:pt>
                <c:pt idx="8982">
                  <c:v>40550.997800925928</c:v>
                </c:pt>
                <c:pt idx="8983">
                  <c:v>40551.039467592593</c:v>
                </c:pt>
                <c:pt idx="8984">
                  <c:v>40551.081134259257</c:v>
                </c:pt>
                <c:pt idx="8985">
                  <c:v>40551.122800925928</c:v>
                </c:pt>
                <c:pt idx="8986">
                  <c:v>40551.164467592593</c:v>
                </c:pt>
                <c:pt idx="8987">
                  <c:v>40551.206134259257</c:v>
                </c:pt>
                <c:pt idx="8988">
                  <c:v>40551.247800925928</c:v>
                </c:pt>
                <c:pt idx="8989">
                  <c:v>40551.289467592593</c:v>
                </c:pt>
                <c:pt idx="8990">
                  <c:v>40551.331134259257</c:v>
                </c:pt>
                <c:pt idx="8991">
                  <c:v>40551.372800925928</c:v>
                </c:pt>
                <c:pt idx="8992">
                  <c:v>40551.414467592593</c:v>
                </c:pt>
                <c:pt idx="8993">
                  <c:v>40551.456134259257</c:v>
                </c:pt>
                <c:pt idx="8994">
                  <c:v>40551.497800925928</c:v>
                </c:pt>
                <c:pt idx="8995">
                  <c:v>40551.539467592593</c:v>
                </c:pt>
                <c:pt idx="8996">
                  <c:v>40551.581134259257</c:v>
                </c:pt>
                <c:pt idx="8997">
                  <c:v>40551.622800925928</c:v>
                </c:pt>
                <c:pt idx="8998">
                  <c:v>40551.664467592593</c:v>
                </c:pt>
                <c:pt idx="8999">
                  <c:v>40551.706134259257</c:v>
                </c:pt>
                <c:pt idx="9000">
                  <c:v>40551.747800925928</c:v>
                </c:pt>
                <c:pt idx="9001">
                  <c:v>40551.789467592593</c:v>
                </c:pt>
                <c:pt idx="9002">
                  <c:v>40551.831134259257</c:v>
                </c:pt>
                <c:pt idx="9003">
                  <c:v>40551.872800925928</c:v>
                </c:pt>
                <c:pt idx="9004">
                  <c:v>40551.914467592593</c:v>
                </c:pt>
                <c:pt idx="9005">
                  <c:v>40551.956134259257</c:v>
                </c:pt>
                <c:pt idx="9006">
                  <c:v>40551.997800925928</c:v>
                </c:pt>
                <c:pt idx="9007">
                  <c:v>40552.039467592593</c:v>
                </c:pt>
                <c:pt idx="9008">
                  <c:v>40552.081134259257</c:v>
                </c:pt>
                <c:pt idx="9009">
                  <c:v>40552.122800925928</c:v>
                </c:pt>
                <c:pt idx="9010">
                  <c:v>40552.164467592593</c:v>
                </c:pt>
                <c:pt idx="9011">
                  <c:v>40552.206134259257</c:v>
                </c:pt>
                <c:pt idx="9012">
                  <c:v>40552.247800925928</c:v>
                </c:pt>
                <c:pt idx="9013">
                  <c:v>40552.289467592593</c:v>
                </c:pt>
                <c:pt idx="9014">
                  <c:v>40552.331134259257</c:v>
                </c:pt>
                <c:pt idx="9015">
                  <c:v>40552.372800925928</c:v>
                </c:pt>
                <c:pt idx="9016">
                  <c:v>40552.414467592593</c:v>
                </c:pt>
                <c:pt idx="9017">
                  <c:v>40552.456134259257</c:v>
                </c:pt>
                <c:pt idx="9018">
                  <c:v>40552.497800925928</c:v>
                </c:pt>
                <c:pt idx="9019">
                  <c:v>40552.539467592593</c:v>
                </c:pt>
                <c:pt idx="9020">
                  <c:v>40552.581134259257</c:v>
                </c:pt>
                <c:pt idx="9021">
                  <c:v>40552.622800925928</c:v>
                </c:pt>
                <c:pt idx="9022">
                  <c:v>40552.664467592593</c:v>
                </c:pt>
                <c:pt idx="9023">
                  <c:v>40552.706134259257</c:v>
                </c:pt>
                <c:pt idx="9024">
                  <c:v>40552.747800925928</c:v>
                </c:pt>
                <c:pt idx="9025">
                  <c:v>40552.789467592593</c:v>
                </c:pt>
                <c:pt idx="9026">
                  <c:v>40552.831134259257</c:v>
                </c:pt>
                <c:pt idx="9027">
                  <c:v>40552.872800925928</c:v>
                </c:pt>
                <c:pt idx="9028">
                  <c:v>40552.914467592593</c:v>
                </c:pt>
                <c:pt idx="9029">
                  <c:v>40552.956134259257</c:v>
                </c:pt>
                <c:pt idx="9030">
                  <c:v>40552.997800925928</c:v>
                </c:pt>
                <c:pt idx="9031">
                  <c:v>40553.039467592593</c:v>
                </c:pt>
                <c:pt idx="9032">
                  <c:v>40553.081134259257</c:v>
                </c:pt>
                <c:pt idx="9033">
                  <c:v>40553.122800925928</c:v>
                </c:pt>
                <c:pt idx="9034">
                  <c:v>40553.164467592593</c:v>
                </c:pt>
                <c:pt idx="9035">
                  <c:v>40553.206134259257</c:v>
                </c:pt>
                <c:pt idx="9036">
                  <c:v>40553.247800925928</c:v>
                </c:pt>
                <c:pt idx="9037">
                  <c:v>40553.289467592593</c:v>
                </c:pt>
                <c:pt idx="9038">
                  <c:v>40553.331134259257</c:v>
                </c:pt>
                <c:pt idx="9039">
                  <c:v>40553.372800925928</c:v>
                </c:pt>
                <c:pt idx="9040">
                  <c:v>40553.414467592593</c:v>
                </c:pt>
                <c:pt idx="9041">
                  <c:v>40553.456134259257</c:v>
                </c:pt>
                <c:pt idx="9042">
                  <c:v>40553.497800925928</c:v>
                </c:pt>
                <c:pt idx="9043">
                  <c:v>40553.539467592593</c:v>
                </c:pt>
                <c:pt idx="9044">
                  <c:v>40553.581134259257</c:v>
                </c:pt>
                <c:pt idx="9045">
                  <c:v>40553.622800925928</c:v>
                </c:pt>
                <c:pt idx="9046">
                  <c:v>40553.664467592593</c:v>
                </c:pt>
                <c:pt idx="9047">
                  <c:v>40553.706134259257</c:v>
                </c:pt>
                <c:pt idx="9048">
                  <c:v>40553.747800925928</c:v>
                </c:pt>
                <c:pt idx="9049">
                  <c:v>40553.789467592593</c:v>
                </c:pt>
                <c:pt idx="9050">
                  <c:v>40553.831134259257</c:v>
                </c:pt>
                <c:pt idx="9051">
                  <c:v>40553.872800925928</c:v>
                </c:pt>
                <c:pt idx="9052">
                  <c:v>40553.914467592593</c:v>
                </c:pt>
                <c:pt idx="9053">
                  <c:v>40553.956134259257</c:v>
                </c:pt>
                <c:pt idx="9054">
                  <c:v>40553.997800925928</c:v>
                </c:pt>
                <c:pt idx="9055">
                  <c:v>40554.039467592593</c:v>
                </c:pt>
                <c:pt idx="9056">
                  <c:v>40554.081134259257</c:v>
                </c:pt>
                <c:pt idx="9057">
                  <c:v>40554.122800925928</c:v>
                </c:pt>
                <c:pt idx="9058">
                  <c:v>40554.164467592593</c:v>
                </c:pt>
                <c:pt idx="9059">
                  <c:v>40554.206134259257</c:v>
                </c:pt>
                <c:pt idx="9060">
                  <c:v>40554.247800925928</c:v>
                </c:pt>
                <c:pt idx="9061">
                  <c:v>40554.289467592593</c:v>
                </c:pt>
                <c:pt idx="9062">
                  <c:v>40554.331134259257</c:v>
                </c:pt>
                <c:pt idx="9063">
                  <c:v>40554.372800925928</c:v>
                </c:pt>
                <c:pt idx="9064">
                  <c:v>40554.414467592593</c:v>
                </c:pt>
                <c:pt idx="9065">
                  <c:v>40554.456134259257</c:v>
                </c:pt>
                <c:pt idx="9066">
                  <c:v>40554.497800925928</c:v>
                </c:pt>
                <c:pt idx="9067">
                  <c:v>40554.539467592593</c:v>
                </c:pt>
                <c:pt idx="9068">
                  <c:v>40554.581134259257</c:v>
                </c:pt>
                <c:pt idx="9069">
                  <c:v>40554.622800925928</c:v>
                </c:pt>
                <c:pt idx="9070">
                  <c:v>40554.664467592593</c:v>
                </c:pt>
                <c:pt idx="9071">
                  <c:v>40554.706134259257</c:v>
                </c:pt>
                <c:pt idx="9072">
                  <c:v>40554.747800925928</c:v>
                </c:pt>
                <c:pt idx="9073">
                  <c:v>40554.789467592593</c:v>
                </c:pt>
                <c:pt idx="9074">
                  <c:v>40554.831134259257</c:v>
                </c:pt>
                <c:pt idx="9075">
                  <c:v>40554.872800925928</c:v>
                </c:pt>
                <c:pt idx="9076">
                  <c:v>40554.914467592593</c:v>
                </c:pt>
                <c:pt idx="9077">
                  <c:v>40554.956134259257</c:v>
                </c:pt>
                <c:pt idx="9078">
                  <c:v>40554.997800925928</c:v>
                </c:pt>
                <c:pt idx="9079">
                  <c:v>40555.039467592593</c:v>
                </c:pt>
                <c:pt idx="9080">
                  <c:v>40555.081134259257</c:v>
                </c:pt>
                <c:pt idx="9081">
                  <c:v>40555.122800925928</c:v>
                </c:pt>
                <c:pt idx="9082">
                  <c:v>40555.164467592593</c:v>
                </c:pt>
                <c:pt idx="9083">
                  <c:v>40555.206134259257</c:v>
                </c:pt>
                <c:pt idx="9084">
                  <c:v>40555.247800925928</c:v>
                </c:pt>
                <c:pt idx="9085">
                  <c:v>40555.289467592593</c:v>
                </c:pt>
                <c:pt idx="9086">
                  <c:v>40555.331134259257</c:v>
                </c:pt>
                <c:pt idx="9087">
                  <c:v>40555.372800925928</c:v>
                </c:pt>
                <c:pt idx="9088">
                  <c:v>40555.414467592593</c:v>
                </c:pt>
                <c:pt idx="9089">
                  <c:v>40555.456134259257</c:v>
                </c:pt>
                <c:pt idx="9090">
                  <c:v>40555.497800925928</c:v>
                </c:pt>
                <c:pt idx="9091">
                  <c:v>40555.539467592593</c:v>
                </c:pt>
                <c:pt idx="9092">
                  <c:v>40555.581134259257</c:v>
                </c:pt>
                <c:pt idx="9093">
                  <c:v>40555.622800925928</c:v>
                </c:pt>
                <c:pt idx="9094">
                  <c:v>40555.664467592593</c:v>
                </c:pt>
                <c:pt idx="9095">
                  <c:v>40555.706134259257</c:v>
                </c:pt>
                <c:pt idx="9096">
                  <c:v>40555.747800925928</c:v>
                </c:pt>
                <c:pt idx="9097">
                  <c:v>40555.789467592593</c:v>
                </c:pt>
                <c:pt idx="9098">
                  <c:v>40555.831134259257</c:v>
                </c:pt>
                <c:pt idx="9099">
                  <c:v>40555.872800925928</c:v>
                </c:pt>
                <c:pt idx="9100">
                  <c:v>40555.914467592593</c:v>
                </c:pt>
                <c:pt idx="9101">
                  <c:v>40555.956134259257</c:v>
                </c:pt>
                <c:pt idx="9102">
                  <c:v>40555.997800925928</c:v>
                </c:pt>
                <c:pt idx="9103">
                  <c:v>40556.039467592593</c:v>
                </c:pt>
                <c:pt idx="9104">
                  <c:v>40556.081134259257</c:v>
                </c:pt>
                <c:pt idx="9105">
                  <c:v>40556.122800925928</c:v>
                </c:pt>
                <c:pt idx="9106">
                  <c:v>40556.164467592593</c:v>
                </c:pt>
                <c:pt idx="9107">
                  <c:v>40556.206134259257</c:v>
                </c:pt>
                <c:pt idx="9108">
                  <c:v>40556.247800925928</c:v>
                </c:pt>
                <c:pt idx="9109">
                  <c:v>40556.289467592593</c:v>
                </c:pt>
                <c:pt idx="9110">
                  <c:v>40556.331134259257</c:v>
                </c:pt>
                <c:pt idx="9111">
                  <c:v>40556.372800925928</c:v>
                </c:pt>
                <c:pt idx="9112">
                  <c:v>40556.414467592593</c:v>
                </c:pt>
                <c:pt idx="9113">
                  <c:v>40556.456134259257</c:v>
                </c:pt>
                <c:pt idx="9114">
                  <c:v>40556.497800925928</c:v>
                </c:pt>
                <c:pt idx="9115">
                  <c:v>40556.539467592593</c:v>
                </c:pt>
                <c:pt idx="9116">
                  <c:v>40556.581134259257</c:v>
                </c:pt>
                <c:pt idx="9117">
                  <c:v>40556.622800925928</c:v>
                </c:pt>
                <c:pt idx="9118">
                  <c:v>40556.664467592593</c:v>
                </c:pt>
                <c:pt idx="9119">
                  <c:v>40556.706134259257</c:v>
                </c:pt>
                <c:pt idx="9120">
                  <c:v>40556.747800925928</c:v>
                </c:pt>
                <c:pt idx="9121">
                  <c:v>40556.789467592593</c:v>
                </c:pt>
                <c:pt idx="9122">
                  <c:v>40556.831134259257</c:v>
                </c:pt>
                <c:pt idx="9123">
                  <c:v>40556.872800925928</c:v>
                </c:pt>
                <c:pt idx="9124">
                  <c:v>40556.914467592593</c:v>
                </c:pt>
                <c:pt idx="9125">
                  <c:v>40556.956134259257</c:v>
                </c:pt>
                <c:pt idx="9126">
                  <c:v>40556.997800925928</c:v>
                </c:pt>
                <c:pt idx="9127">
                  <c:v>40557.039467592593</c:v>
                </c:pt>
                <c:pt idx="9128">
                  <c:v>40557.081134259257</c:v>
                </c:pt>
                <c:pt idx="9129">
                  <c:v>40557.122800925928</c:v>
                </c:pt>
                <c:pt idx="9130">
                  <c:v>40557.164467592593</c:v>
                </c:pt>
                <c:pt idx="9131">
                  <c:v>40557.206134259257</c:v>
                </c:pt>
                <c:pt idx="9132">
                  <c:v>40557.247800925928</c:v>
                </c:pt>
                <c:pt idx="9133">
                  <c:v>40557.289467592593</c:v>
                </c:pt>
                <c:pt idx="9134">
                  <c:v>40557.331134259257</c:v>
                </c:pt>
                <c:pt idx="9135">
                  <c:v>40557.372800925928</c:v>
                </c:pt>
                <c:pt idx="9136">
                  <c:v>40557.414467592593</c:v>
                </c:pt>
                <c:pt idx="9137">
                  <c:v>40557.456134259257</c:v>
                </c:pt>
                <c:pt idx="9138">
                  <c:v>40557.497800925928</c:v>
                </c:pt>
                <c:pt idx="9139">
                  <c:v>40557.539467592593</c:v>
                </c:pt>
                <c:pt idx="9140">
                  <c:v>40557.581134259257</c:v>
                </c:pt>
                <c:pt idx="9141">
                  <c:v>40557.622800925928</c:v>
                </c:pt>
                <c:pt idx="9142">
                  <c:v>40557.664467592593</c:v>
                </c:pt>
                <c:pt idx="9143">
                  <c:v>40557.706134259257</c:v>
                </c:pt>
                <c:pt idx="9144">
                  <c:v>40557.747800925928</c:v>
                </c:pt>
                <c:pt idx="9145">
                  <c:v>40557.789467592593</c:v>
                </c:pt>
                <c:pt idx="9146">
                  <c:v>40557.831134259257</c:v>
                </c:pt>
                <c:pt idx="9147">
                  <c:v>40557.872800925928</c:v>
                </c:pt>
                <c:pt idx="9148">
                  <c:v>40557.914467592593</c:v>
                </c:pt>
                <c:pt idx="9149">
                  <c:v>40557.956134259257</c:v>
                </c:pt>
                <c:pt idx="9150">
                  <c:v>40557.997800925928</c:v>
                </c:pt>
                <c:pt idx="9151">
                  <c:v>40558.039467592593</c:v>
                </c:pt>
                <c:pt idx="9152">
                  <c:v>40558.081134259257</c:v>
                </c:pt>
                <c:pt idx="9153">
                  <c:v>40558.122800925928</c:v>
                </c:pt>
                <c:pt idx="9154">
                  <c:v>40558.164467592593</c:v>
                </c:pt>
                <c:pt idx="9155">
                  <c:v>40558.206134259257</c:v>
                </c:pt>
                <c:pt idx="9156">
                  <c:v>40558.247800925928</c:v>
                </c:pt>
                <c:pt idx="9157">
                  <c:v>40558.289467592593</c:v>
                </c:pt>
                <c:pt idx="9158">
                  <c:v>40558.331134259257</c:v>
                </c:pt>
                <c:pt idx="9159">
                  <c:v>40558.372800925928</c:v>
                </c:pt>
                <c:pt idx="9160">
                  <c:v>40558.414467592593</c:v>
                </c:pt>
                <c:pt idx="9161">
                  <c:v>40558.456134259257</c:v>
                </c:pt>
                <c:pt idx="9162">
                  <c:v>40558.497800925928</c:v>
                </c:pt>
                <c:pt idx="9163">
                  <c:v>40558.539467592593</c:v>
                </c:pt>
                <c:pt idx="9164">
                  <c:v>40558.581134259257</c:v>
                </c:pt>
                <c:pt idx="9165">
                  <c:v>40558.622800925928</c:v>
                </c:pt>
                <c:pt idx="9166">
                  <c:v>40558.664467592593</c:v>
                </c:pt>
                <c:pt idx="9167">
                  <c:v>40558.706134259257</c:v>
                </c:pt>
                <c:pt idx="9168">
                  <c:v>40558.747800925928</c:v>
                </c:pt>
                <c:pt idx="9169">
                  <c:v>40558.789467592593</c:v>
                </c:pt>
                <c:pt idx="9170">
                  <c:v>40558.831134259257</c:v>
                </c:pt>
                <c:pt idx="9171">
                  <c:v>40558.872800925928</c:v>
                </c:pt>
                <c:pt idx="9172">
                  <c:v>40558.914467592593</c:v>
                </c:pt>
                <c:pt idx="9173">
                  <c:v>40558.956134259257</c:v>
                </c:pt>
                <c:pt idx="9174">
                  <c:v>40558.997800925928</c:v>
                </c:pt>
                <c:pt idx="9175">
                  <c:v>40559.039467592593</c:v>
                </c:pt>
                <c:pt idx="9176">
                  <c:v>40559.081134259257</c:v>
                </c:pt>
                <c:pt idx="9177">
                  <c:v>40559.122800925928</c:v>
                </c:pt>
                <c:pt idx="9178">
                  <c:v>40559.164467592593</c:v>
                </c:pt>
                <c:pt idx="9179">
                  <c:v>40559.206134259257</c:v>
                </c:pt>
                <c:pt idx="9180">
                  <c:v>40559.247800925928</c:v>
                </c:pt>
                <c:pt idx="9181">
                  <c:v>40559.289467592593</c:v>
                </c:pt>
                <c:pt idx="9182">
                  <c:v>40559.331134259257</c:v>
                </c:pt>
                <c:pt idx="9183">
                  <c:v>40559.372800925928</c:v>
                </c:pt>
                <c:pt idx="9184">
                  <c:v>40559.414467592593</c:v>
                </c:pt>
                <c:pt idx="9185">
                  <c:v>40559.456134259257</c:v>
                </c:pt>
                <c:pt idx="9186">
                  <c:v>40559.497800925928</c:v>
                </c:pt>
                <c:pt idx="9187">
                  <c:v>40559.539467592593</c:v>
                </c:pt>
                <c:pt idx="9188">
                  <c:v>40559.581134259257</c:v>
                </c:pt>
                <c:pt idx="9189">
                  <c:v>40559.622800925928</c:v>
                </c:pt>
                <c:pt idx="9190">
                  <c:v>40559.664467592593</c:v>
                </c:pt>
                <c:pt idx="9191">
                  <c:v>40559.706134259257</c:v>
                </c:pt>
                <c:pt idx="9192">
                  <c:v>40559.747800925928</c:v>
                </c:pt>
                <c:pt idx="9193">
                  <c:v>40559.789467592593</c:v>
                </c:pt>
                <c:pt idx="9194">
                  <c:v>40559.831134259257</c:v>
                </c:pt>
                <c:pt idx="9195">
                  <c:v>40559.872800925928</c:v>
                </c:pt>
                <c:pt idx="9196">
                  <c:v>40559.914467592593</c:v>
                </c:pt>
                <c:pt idx="9197">
                  <c:v>40559.956134259257</c:v>
                </c:pt>
                <c:pt idx="9198">
                  <c:v>40559.997800925928</c:v>
                </c:pt>
                <c:pt idx="9199">
                  <c:v>40560.039467592593</c:v>
                </c:pt>
                <c:pt idx="9200">
                  <c:v>40560.081134259257</c:v>
                </c:pt>
                <c:pt idx="9201">
                  <c:v>40560.122800925928</c:v>
                </c:pt>
                <c:pt idx="9202">
                  <c:v>40560.164467592593</c:v>
                </c:pt>
                <c:pt idx="9203">
                  <c:v>40560.206134259257</c:v>
                </c:pt>
                <c:pt idx="9204">
                  <c:v>40560.247800925928</c:v>
                </c:pt>
                <c:pt idx="9205">
                  <c:v>40560.289467592593</c:v>
                </c:pt>
                <c:pt idx="9206">
                  <c:v>40560.331134259257</c:v>
                </c:pt>
                <c:pt idx="9207">
                  <c:v>40560.372800925928</c:v>
                </c:pt>
                <c:pt idx="9208">
                  <c:v>40560.414467592593</c:v>
                </c:pt>
                <c:pt idx="9209">
                  <c:v>40560.456134259257</c:v>
                </c:pt>
                <c:pt idx="9210">
                  <c:v>40560.497800925928</c:v>
                </c:pt>
                <c:pt idx="9211">
                  <c:v>40560.539467592593</c:v>
                </c:pt>
                <c:pt idx="9212">
                  <c:v>40560.581134259257</c:v>
                </c:pt>
                <c:pt idx="9213">
                  <c:v>40560.622800925928</c:v>
                </c:pt>
                <c:pt idx="9214">
                  <c:v>40560.664467592593</c:v>
                </c:pt>
                <c:pt idx="9215">
                  <c:v>40560.706134259257</c:v>
                </c:pt>
                <c:pt idx="9216">
                  <c:v>40560.747800925928</c:v>
                </c:pt>
                <c:pt idx="9217">
                  <c:v>40560.789467592593</c:v>
                </c:pt>
                <c:pt idx="9218">
                  <c:v>40560.831134259257</c:v>
                </c:pt>
                <c:pt idx="9219">
                  <c:v>40560.872800925928</c:v>
                </c:pt>
                <c:pt idx="9220">
                  <c:v>40560.914467592593</c:v>
                </c:pt>
                <c:pt idx="9221">
                  <c:v>40560.956134259257</c:v>
                </c:pt>
                <c:pt idx="9222">
                  <c:v>40560.997800925928</c:v>
                </c:pt>
                <c:pt idx="9223">
                  <c:v>40561.039467592593</c:v>
                </c:pt>
                <c:pt idx="9224">
                  <c:v>40561.081134259257</c:v>
                </c:pt>
                <c:pt idx="9225">
                  <c:v>40561.122800925928</c:v>
                </c:pt>
                <c:pt idx="9226">
                  <c:v>40561.164467592593</c:v>
                </c:pt>
                <c:pt idx="9227">
                  <c:v>40561.206134259257</c:v>
                </c:pt>
                <c:pt idx="9228">
                  <c:v>40561.247800925928</c:v>
                </c:pt>
                <c:pt idx="9229">
                  <c:v>40561.289467592593</c:v>
                </c:pt>
                <c:pt idx="9230">
                  <c:v>40561.331134259257</c:v>
                </c:pt>
                <c:pt idx="9231">
                  <c:v>40561.372800925928</c:v>
                </c:pt>
                <c:pt idx="9232">
                  <c:v>40561.414467592593</c:v>
                </c:pt>
                <c:pt idx="9233">
                  <c:v>40561.456134259257</c:v>
                </c:pt>
                <c:pt idx="9234">
                  <c:v>40561.497800925928</c:v>
                </c:pt>
                <c:pt idx="9235">
                  <c:v>40561.539467592593</c:v>
                </c:pt>
                <c:pt idx="9236">
                  <c:v>40561.581134259257</c:v>
                </c:pt>
                <c:pt idx="9237">
                  <c:v>40561.622800925928</c:v>
                </c:pt>
                <c:pt idx="9238">
                  <c:v>40561.664467592593</c:v>
                </c:pt>
                <c:pt idx="9239">
                  <c:v>40561.706134259257</c:v>
                </c:pt>
                <c:pt idx="9240">
                  <c:v>40561.747800925928</c:v>
                </c:pt>
                <c:pt idx="9241">
                  <c:v>40561.789467592593</c:v>
                </c:pt>
                <c:pt idx="9242">
                  <c:v>40561.831134259257</c:v>
                </c:pt>
                <c:pt idx="9243">
                  <c:v>40561.872800925928</c:v>
                </c:pt>
                <c:pt idx="9244">
                  <c:v>40561.914467592593</c:v>
                </c:pt>
                <c:pt idx="9245">
                  <c:v>40561.956134259257</c:v>
                </c:pt>
                <c:pt idx="9246">
                  <c:v>40561.997800925928</c:v>
                </c:pt>
                <c:pt idx="9247">
                  <c:v>40562.039467592593</c:v>
                </c:pt>
                <c:pt idx="9248">
                  <c:v>40562.081134259257</c:v>
                </c:pt>
                <c:pt idx="9249">
                  <c:v>40562.122800925928</c:v>
                </c:pt>
                <c:pt idx="9250">
                  <c:v>40562.164467592593</c:v>
                </c:pt>
                <c:pt idx="9251">
                  <c:v>40562.206134259257</c:v>
                </c:pt>
                <c:pt idx="9252">
                  <c:v>40562.247800925928</c:v>
                </c:pt>
                <c:pt idx="9253">
                  <c:v>40562.289467592593</c:v>
                </c:pt>
                <c:pt idx="9254">
                  <c:v>40562.331134259257</c:v>
                </c:pt>
                <c:pt idx="9255">
                  <c:v>40562</c:v>
                </c:pt>
                <c:pt idx="9256">
                  <c:v>40562.363402777781</c:v>
                </c:pt>
                <c:pt idx="9257">
                  <c:v>40562.405069444445</c:v>
                </c:pt>
                <c:pt idx="9258">
                  <c:v>40562.446736111109</c:v>
                </c:pt>
                <c:pt idx="9259">
                  <c:v>40562.488402777781</c:v>
                </c:pt>
                <c:pt idx="9260">
                  <c:v>40562.530069444445</c:v>
                </c:pt>
                <c:pt idx="9261">
                  <c:v>40562.571736111109</c:v>
                </c:pt>
                <c:pt idx="9262">
                  <c:v>40562.613402777781</c:v>
                </c:pt>
                <c:pt idx="9263">
                  <c:v>40562.655069444445</c:v>
                </c:pt>
                <c:pt idx="9264">
                  <c:v>40562.696736111109</c:v>
                </c:pt>
                <c:pt idx="9265">
                  <c:v>40562.738402777781</c:v>
                </c:pt>
                <c:pt idx="9266">
                  <c:v>40562.780069444445</c:v>
                </c:pt>
                <c:pt idx="9267">
                  <c:v>40562.821736111109</c:v>
                </c:pt>
                <c:pt idx="9268">
                  <c:v>40562.863402777781</c:v>
                </c:pt>
                <c:pt idx="9269">
                  <c:v>40562.905069444445</c:v>
                </c:pt>
                <c:pt idx="9270">
                  <c:v>40562.946736111109</c:v>
                </c:pt>
                <c:pt idx="9271">
                  <c:v>40562.988402777781</c:v>
                </c:pt>
                <c:pt idx="9272">
                  <c:v>40563.030069444445</c:v>
                </c:pt>
                <c:pt idx="9273">
                  <c:v>40563.071736111109</c:v>
                </c:pt>
                <c:pt idx="9274">
                  <c:v>40563.113402777781</c:v>
                </c:pt>
                <c:pt idx="9275">
                  <c:v>40563.155069444445</c:v>
                </c:pt>
                <c:pt idx="9276">
                  <c:v>40563.196736111109</c:v>
                </c:pt>
                <c:pt idx="9277">
                  <c:v>40563.238402777781</c:v>
                </c:pt>
                <c:pt idx="9278">
                  <c:v>40563.280069444445</c:v>
                </c:pt>
                <c:pt idx="9279">
                  <c:v>40563.321736111109</c:v>
                </c:pt>
                <c:pt idx="9280">
                  <c:v>40563.363402777781</c:v>
                </c:pt>
                <c:pt idx="9281">
                  <c:v>40563.405069444445</c:v>
                </c:pt>
                <c:pt idx="9282">
                  <c:v>40563.446736111109</c:v>
                </c:pt>
                <c:pt idx="9283">
                  <c:v>40563.488402777781</c:v>
                </c:pt>
                <c:pt idx="9284">
                  <c:v>40563.530069444445</c:v>
                </c:pt>
                <c:pt idx="9285">
                  <c:v>40563.571736111109</c:v>
                </c:pt>
                <c:pt idx="9286">
                  <c:v>40563.613402777781</c:v>
                </c:pt>
                <c:pt idx="9287">
                  <c:v>40563.655069444445</c:v>
                </c:pt>
                <c:pt idx="9288">
                  <c:v>40563.696736111109</c:v>
                </c:pt>
                <c:pt idx="9289">
                  <c:v>40563.738402777781</c:v>
                </c:pt>
                <c:pt idx="9290">
                  <c:v>40563.780069444445</c:v>
                </c:pt>
                <c:pt idx="9291">
                  <c:v>40563.821736111109</c:v>
                </c:pt>
                <c:pt idx="9292">
                  <c:v>40563.863402777781</c:v>
                </c:pt>
                <c:pt idx="9293">
                  <c:v>40563.905069444445</c:v>
                </c:pt>
                <c:pt idx="9294">
                  <c:v>40563.946736111109</c:v>
                </c:pt>
                <c:pt idx="9295">
                  <c:v>40563.988402777781</c:v>
                </c:pt>
                <c:pt idx="9296">
                  <c:v>40564.030069444445</c:v>
                </c:pt>
                <c:pt idx="9297">
                  <c:v>40564.071736111109</c:v>
                </c:pt>
                <c:pt idx="9298">
                  <c:v>40564.113402777781</c:v>
                </c:pt>
                <c:pt idx="9299">
                  <c:v>40564.155069444445</c:v>
                </c:pt>
                <c:pt idx="9300">
                  <c:v>40564.196736111109</c:v>
                </c:pt>
                <c:pt idx="9301">
                  <c:v>40564.238402777781</c:v>
                </c:pt>
                <c:pt idx="9302">
                  <c:v>40564.280069444445</c:v>
                </c:pt>
                <c:pt idx="9303">
                  <c:v>40564.321736111109</c:v>
                </c:pt>
                <c:pt idx="9304">
                  <c:v>40564.363402777781</c:v>
                </c:pt>
                <c:pt idx="9305">
                  <c:v>40564.405069444445</c:v>
                </c:pt>
                <c:pt idx="9306">
                  <c:v>40564.446736111109</c:v>
                </c:pt>
                <c:pt idx="9307">
                  <c:v>40564.488402777781</c:v>
                </c:pt>
                <c:pt idx="9308">
                  <c:v>40564.530069444445</c:v>
                </c:pt>
                <c:pt idx="9309">
                  <c:v>40564.571736111109</c:v>
                </c:pt>
                <c:pt idx="9310">
                  <c:v>40564.613402777781</c:v>
                </c:pt>
                <c:pt idx="9311">
                  <c:v>40564.655069444445</c:v>
                </c:pt>
                <c:pt idx="9312">
                  <c:v>40564.696736111109</c:v>
                </c:pt>
                <c:pt idx="9313">
                  <c:v>40564.738402777781</c:v>
                </c:pt>
                <c:pt idx="9314">
                  <c:v>40564.780069444445</c:v>
                </c:pt>
                <c:pt idx="9315">
                  <c:v>40564.821736111109</c:v>
                </c:pt>
                <c:pt idx="9316">
                  <c:v>40564.863402777781</c:v>
                </c:pt>
                <c:pt idx="9317">
                  <c:v>40564.905069444445</c:v>
                </c:pt>
                <c:pt idx="9318">
                  <c:v>40564.946736111109</c:v>
                </c:pt>
                <c:pt idx="9319">
                  <c:v>40564.988402777781</c:v>
                </c:pt>
                <c:pt idx="9320">
                  <c:v>40565.030069444445</c:v>
                </c:pt>
                <c:pt idx="9321">
                  <c:v>40565.071736111109</c:v>
                </c:pt>
                <c:pt idx="9322">
                  <c:v>40565.113402777781</c:v>
                </c:pt>
                <c:pt idx="9323">
                  <c:v>40565.155069444445</c:v>
                </c:pt>
                <c:pt idx="9324">
                  <c:v>40565.196736111109</c:v>
                </c:pt>
                <c:pt idx="9325">
                  <c:v>40565.238402777781</c:v>
                </c:pt>
                <c:pt idx="9326">
                  <c:v>40565.280069444445</c:v>
                </c:pt>
                <c:pt idx="9327">
                  <c:v>40565.321736111109</c:v>
                </c:pt>
                <c:pt idx="9328">
                  <c:v>40565.363402777781</c:v>
                </c:pt>
                <c:pt idx="9329">
                  <c:v>40565.405069444445</c:v>
                </c:pt>
                <c:pt idx="9330">
                  <c:v>40565.446736111109</c:v>
                </c:pt>
                <c:pt idx="9331">
                  <c:v>40565.488402777781</c:v>
                </c:pt>
                <c:pt idx="9332">
                  <c:v>40565.530069444445</c:v>
                </c:pt>
                <c:pt idx="9333">
                  <c:v>40565.571736111109</c:v>
                </c:pt>
                <c:pt idx="9334">
                  <c:v>40565.613402777781</c:v>
                </c:pt>
                <c:pt idx="9335">
                  <c:v>40565.655069444445</c:v>
                </c:pt>
                <c:pt idx="9336">
                  <c:v>40565.696736111109</c:v>
                </c:pt>
                <c:pt idx="9337">
                  <c:v>40565.738402777781</c:v>
                </c:pt>
                <c:pt idx="9338">
                  <c:v>40565.780069444445</c:v>
                </c:pt>
                <c:pt idx="9339">
                  <c:v>40565.821736111109</c:v>
                </c:pt>
                <c:pt idx="9340">
                  <c:v>40565.863402777781</c:v>
                </c:pt>
                <c:pt idx="9341">
                  <c:v>40565.905069444445</c:v>
                </c:pt>
                <c:pt idx="9342">
                  <c:v>40565.946736111109</c:v>
                </c:pt>
                <c:pt idx="9343">
                  <c:v>40565.988402777781</c:v>
                </c:pt>
                <c:pt idx="9344">
                  <c:v>40566.030069444445</c:v>
                </c:pt>
                <c:pt idx="9345">
                  <c:v>40566.071736111109</c:v>
                </c:pt>
                <c:pt idx="9346">
                  <c:v>40566.113402777781</c:v>
                </c:pt>
                <c:pt idx="9347">
                  <c:v>40566.155069444445</c:v>
                </c:pt>
                <c:pt idx="9348">
                  <c:v>40566.196736111109</c:v>
                </c:pt>
                <c:pt idx="9349">
                  <c:v>40566.238402777781</c:v>
                </c:pt>
                <c:pt idx="9350">
                  <c:v>40566.280069444445</c:v>
                </c:pt>
                <c:pt idx="9351">
                  <c:v>40566.321736111109</c:v>
                </c:pt>
                <c:pt idx="9352">
                  <c:v>40566.363402777781</c:v>
                </c:pt>
                <c:pt idx="9353">
                  <c:v>40566.405069444445</c:v>
                </c:pt>
                <c:pt idx="9354">
                  <c:v>40566.446736111109</c:v>
                </c:pt>
                <c:pt idx="9355">
                  <c:v>40566.488402777781</c:v>
                </c:pt>
                <c:pt idx="9356">
                  <c:v>40566.530069444445</c:v>
                </c:pt>
                <c:pt idx="9357">
                  <c:v>40566.571736111109</c:v>
                </c:pt>
                <c:pt idx="9358">
                  <c:v>40566.613402777781</c:v>
                </c:pt>
                <c:pt idx="9359">
                  <c:v>40566.655069444445</c:v>
                </c:pt>
                <c:pt idx="9360">
                  <c:v>40566.696736111109</c:v>
                </c:pt>
                <c:pt idx="9361">
                  <c:v>40566.738402777781</c:v>
                </c:pt>
                <c:pt idx="9362">
                  <c:v>40566.780069444445</c:v>
                </c:pt>
                <c:pt idx="9363">
                  <c:v>40566.821736111109</c:v>
                </c:pt>
                <c:pt idx="9364">
                  <c:v>40566.863402777781</c:v>
                </c:pt>
                <c:pt idx="9365">
                  <c:v>40566.905069444445</c:v>
                </c:pt>
                <c:pt idx="9366">
                  <c:v>40566.946736111109</c:v>
                </c:pt>
                <c:pt idx="9367">
                  <c:v>40566.988402777781</c:v>
                </c:pt>
                <c:pt idx="9368">
                  <c:v>40567.030069444445</c:v>
                </c:pt>
                <c:pt idx="9369">
                  <c:v>40567.071736111109</c:v>
                </c:pt>
                <c:pt idx="9370">
                  <c:v>40567.113402777781</c:v>
                </c:pt>
                <c:pt idx="9371">
                  <c:v>40567.155069444445</c:v>
                </c:pt>
                <c:pt idx="9372">
                  <c:v>40567.196736111109</c:v>
                </c:pt>
                <c:pt idx="9373">
                  <c:v>40567.238402777781</c:v>
                </c:pt>
                <c:pt idx="9374">
                  <c:v>40567.280069444445</c:v>
                </c:pt>
                <c:pt idx="9375">
                  <c:v>40567.321736111109</c:v>
                </c:pt>
                <c:pt idx="9376">
                  <c:v>40567.363402777781</c:v>
                </c:pt>
                <c:pt idx="9377">
                  <c:v>40567.405069444445</c:v>
                </c:pt>
                <c:pt idx="9378">
                  <c:v>40567.446736111109</c:v>
                </c:pt>
                <c:pt idx="9379">
                  <c:v>40567.488402777781</c:v>
                </c:pt>
                <c:pt idx="9380">
                  <c:v>40567.530069444445</c:v>
                </c:pt>
                <c:pt idx="9381">
                  <c:v>40567.571736111109</c:v>
                </c:pt>
                <c:pt idx="9382">
                  <c:v>40567.613402777781</c:v>
                </c:pt>
                <c:pt idx="9383">
                  <c:v>40567.655069444445</c:v>
                </c:pt>
                <c:pt idx="9384">
                  <c:v>40567.696736111109</c:v>
                </c:pt>
                <c:pt idx="9385">
                  <c:v>40567.738402777781</c:v>
                </c:pt>
                <c:pt idx="9386">
                  <c:v>40567.780069444445</c:v>
                </c:pt>
                <c:pt idx="9387">
                  <c:v>40567.821736111109</c:v>
                </c:pt>
                <c:pt idx="9388">
                  <c:v>40567.863402777781</c:v>
                </c:pt>
                <c:pt idx="9389">
                  <c:v>40567.905069444445</c:v>
                </c:pt>
                <c:pt idx="9390">
                  <c:v>40567.946736111109</c:v>
                </c:pt>
                <c:pt idx="9391">
                  <c:v>40567.988402777781</c:v>
                </c:pt>
                <c:pt idx="9392">
                  <c:v>40568.030069444445</c:v>
                </c:pt>
                <c:pt idx="9393">
                  <c:v>40568.071736111109</c:v>
                </c:pt>
                <c:pt idx="9394">
                  <c:v>40568.113402777781</c:v>
                </c:pt>
                <c:pt idx="9395">
                  <c:v>40568.155069444445</c:v>
                </c:pt>
                <c:pt idx="9396">
                  <c:v>40568.196736111109</c:v>
                </c:pt>
                <c:pt idx="9397">
                  <c:v>40568.238402777781</c:v>
                </c:pt>
                <c:pt idx="9398">
                  <c:v>40568.280069444445</c:v>
                </c:pt>
                <c:pt idx="9399">
                  <c:v>40568.321736111109</c:v>
                </c:pt>
                <c:pt idx="9400">
                  <c:v>40568.363402777781</c:v>
                </c:pt>
                <c:pt idx="9401">
                  <c:v>40568.405069444445</c:v>
                </c:pt>
                <c:pt idx="9402">
                  <c:v>40568.446736111109</c:v>
                </c:pt>
                <c:pt idx="9403">
                  <c:v>40568.488402777781</c:v>
                </c:pt>
                <c:pt idx="9404">
                  <c:v>40568.530069444445</c:v>
                </c:pt>
                <c:pt idx="9405">
                  <c:v>40568.571736111109</c:v>
                </c:pt>
                <c:pt idx="9406">
                  <c:v>40568.613402777781</c:v>
                </c:pt>
                <c:pt idx="9407">
                  <c:v>40568.655069444445</c:v>
                </c:pt>
                <c:pt idx="9408">
                  <c:v>40568.696736111109</c:v>
                </c:pt>
                <c:pt idx="9409">
                  <c:v>40568.738402777781</c:v>
                </c:pt>
                <c:pt idx="9410">
                  <c:v>40568.780069444445</c:v>
                </c:pt>
                <c:pt idx="9411">
                  <c:v>40568.821736111109</c:v>
                </c:pt>
                <c:pt idx="9412">
                  <c:v>40568.863402777781</c:v>
                </c:pt>
                <c:pt idx="9413">
                  <c:v>40568.905069444445</c:v>
                </c:pt>
                <c:pt idx="9414">
                  <c:v>40568.946736111109</c:v>
                </c:pt>
                <c:pt idx="9415">
                  <c:v>40568.988402777781</c:v>
                </c:pt>
                <c:pt idx="9416">
                  <c:v>40569.030069444445</c:v>
                </c:pt>
                <c:pt idx="9417">
                  <c:v>40569.071736111109</c:v>
                </c:pt>
                <c:pt idx="9418">
                  <c:v>40569.113402777781</c:v>
                </c:pt>
                <c:pt idx="9419">
                  <c:v>40569.155069444445</c:v>
                </c:pt>
                <c:pt idx="9420">
                  <c:v>40569.196736111109</c:v>
                </c:pt>
                <c:pt idx="9421">
                  <c:v>40569.238402777781</c:v>
                </c:pt>
                <c:pt idx="9422">
                  <c:v>40569.280069444445</c:v>
                </c:pt>
                <c:pt idx="9423">
                  <c:v>40569.321736111109</c:v>
                </c:pt>
                <c:pt idx="9424">
                  <c:v>40569.363402777781</c:v>
                </c:pt>
                <c:pt idx="9425">
                  <c:v>40569.405069444445</c:v>
                </c:pt>
                <c:pt idx="9426">
                  <c:v>40569.446736111109</c:v>
                </c:pt>
                <c:pt idx="9427">
                  <c:v>40569.488402777781</c:v>
                </c:pt>
                <c:pt idx="9428">
                  <c:v>40569.530069444445</c:v>
                </c:pt>
                <c:pt idx="9429">
                  <c:v>40569.571736111109</c:v>
                </c:pt>
                <c:pt idx="9430">
                  <c:v>40569.613402777781</c:v>
                </c:pt>
                <c:pt idx="9431">
                  <c:v>40569.655069444445</c:v>
                </c:pt>
                <c:pt idx="9432">
                  <c:v>40569.696736111109</c:v>
                </c:pt>
                <c:pt idx="9433">
                  <c:v>40569.738402777781</c:v>
                </c:pt>
                <c:pt idx="9434">
                  <c:v>40569.780069444445</c:v>
                </c:pt>
                <c:pt idx="9435">
                  <c:v>40569.821736111109</c:v>
                </c:pt>
                <c:pt idx="9436">
                  <c:v>40569.863402777781</c:v>
                </c:pt>
                <c:pt idx="9437">
                  <c:v>40569.905069444445</c:v>
                </c:pt>
                <c:pt idx="9438">
                  <c:v>40569.946736111109</c:v>
                </c:pt>
                <c:pt idx="9439">
                  <c:v>40569.988402777781</c:v>
                </c:pt>
                <c:pt idx="9440">
                  <c:v>40570.030069444445</c:v>
                </c:pt>
                <c:pt idx="9441">
                  <c:v>40570.071736111109</c:v>
                </c:pt>
                <c:pt idx="9442">
                  <c:v>40570.113402777781</c:v>
                </c:pt>
                <c:pt idx="9443">
                  <c:v>40570.155069444445</c:v>
                </c:pt>
                <c:pt idx="9444">
                  <c:v>40570.196736111109</c:v>
                </c:pt>
                <c:pt idx="9445">
                  <c:v>40570.238402777781</c:v>
                </c:pt>
                <c:pt idx="9446">
                  <c:v>40570.280069444445</c:v>
                </c:pt>
                <c:pt idx="9447">
                  <c:v>40570.321736111109</c:v>
                </c:pt>
                <c:pt idx="9448">
                  <c:v>40570.363402777781</c:v>
                </c:pt>
                <c:pt idx="9449">
                  <c:v>40570.405069444445</c:v>
                </c:pt>
                <c:pt idx="9450">
                  <c:v>40570.446736111109</c:v>
                </c:pt>
                <c:pt idx="9451">
                  <c:v>40570.488402777781</c:v>
                </c:pt>
                <c:pt idx="9452">
                  <c:v>40570.530069444445</c:v>
                </c:pt>
                <c:pt idx="9453">
                  <c:v>40570.571736111109</c:v>
                </c:pt>
                <c:pt idx="9454">
                  <c:v>40570.613402777781</c:v>
                </c:pt>
                <c:pt idx="9455">
                  <c:v>40570.655069444445</c:v>
                </c:pt>
                <c:pt idx="9456">
                  <c:v>40570.696736111109</c:v>
                </c:pt>
                <c:pt idx="9457">
                  <c:v>40570.738402777781</c:v>
                </c:pt>
                <c:pt idx="9458">
                  <c:v>40570.780069444445</c:v>
                </c:pt>
                <c:pt idx="9459">
                  <c:v>40570.821736111109</c:v>
                </c:pt>
                <c:pt idx="9460">
                  <c:v>40570.863402777781</c:v>
                </c:pt>
                <c:pt idx="9461">
                  <c:v>40570.905069444445</c:v>
                </c:pt>
                <c:pt idx="9462">
                  <c:v>40570.946736111109</c:v>
                </c:pt>
                <c:pt idx="9463">
                  <c:v>40570.988402777781</c:v>
                </c:pt>
                <c:pt idx="9464">
                  <c:v>40571.030069444445</c:v>
                </c:pt>
                <c:pt idx="9465">
                  <c:v>40571.071736111109</c:v>
                </c:pt>
                <c:pt idx="9466">
                  <c:v>40571.113402777781</c:v>
                </c:pt>
                <c:pt idx="9467">
                  <c:v>40571.155069444445</c:v>
                </c:pt>
                <c:pt idx="9468">
                  <c:v>40571.196736111109</c:v>
                </c:pt>
                <c:pt idx="9469">
                  <c:v>40571.238402777781</c:v>
                </c:pt>
                <c:pt idx="9470">
                  <c:v>40571.280069444445</c:v>
                </c:pt>
                <c:pt idx="9471">
                  <c:v>40571.321736111109</c:v>
                </c:pt>
                <c:pt idx="9472">
                  <c:v>40571.363402777781</c:v>
                </c:pt>
                <c:pt idx="9473">
                  <c:v>40571.405069444445</c:v>
                </c:pt>
                <c:pt idx="9474">
                  <c:v>40571.446736111109</c:v>
                </c:pt>
                <c:pt idx="9475">
                  <c:v>40571.488402777781</c:v>
                </c:pt>
                <c:pt idx="9476">
                  <c:v>40571.530069444445</c:v>
                </c:pt>
                <c:pt idx="9477">
                  <c:v>40571.571736111109</c:v>
                </c:pt>
                <c:pt idx="9478">
                  <c:v>40571.613402777781</c:v>
                </c:pt>
                <c:pt idx="9479">
                  <c:v>40571.655069444445</c:v>
                </c:pt>
                <c:pt idx="9480">
                  <c:v>40571.696736111109</c:v>
                </c:pt>
                <c:pt idx="9481">
                  <c:v>40571.738402777781</c:v>
                </c:pt>
                <c:pt idx="9482">
                  <c:v>40571.780069444445</c:v>
                </c:pt>
                <c:pt idx="9483">
                  <c:v>40571.821736111109</c:v>
                </c:pt>
                <c:pt idx="9484">
                  <c:v>40571.863402777781</c:v>
                </c:pt>
                <c:pt idx="9485">
                  <c:v>40571.905069444445</c:v>
                </c:pt>
                <c:pt idx="9486">
                  <c:v>40571.946736111109</c:v>
                </c:pt>
                <c:pt idx="9487">
                  <c:v>40571.988402777781</c:v>
                </c:pt>
                <c:pt idx="9488">
                  <c:v>40572.030069444445</c:v>
                </c:pt>
                <c:pt idx="9489">
                  <c:v>40572.071736111109</c:v>
                </c:pt>
                <c:pt idx="9490">
                  <c:v>40572.113402777781</c:v>
                </c:pt>
                <c:pt idx="9491">
                  <c:v>40572.155069444445</c:v>
                </c:pt>
                <c:pt idx="9492">
                  <c:v>40572.196736111109</c:v>
                </c:pt>
                <c:pt idx="9493">
                  <c:v>40572.238402777781</c:v>
                </c:pt>
                <c:pt idx="9494">
                  <c:v>40572.280069444445</c:v>
                </c:pt>
                <c:pt idx="9495">
                  <c:v>40572.321736111109</c:v>
                </c:pt>
                <c:pt idx="9496">
                  <c:v>40572.363402777781</c:v>
                </c:pt>
                <c:pt idx="9497">
                  <c:v>40572.405069444445</c:v>
                </c:pt>
                <c:pt idx="9498">
                  <c:v>40572.446736111109</c:v>
                </c:pt>
                <c:pt idx="9499">
                  <c:v>40572.488402777781</c:v>
                </c:pt>
                <c:pt idx="9500">
                  <c:v>40572.530069444445</c:v>
                </c:pt>
                <c:pt idx="9501">
                  <c:v>40572.571736111109</c:v>
                </c:pt>
                <c:pt idx="9502">
                  <c:v>40572.613402777781</c:v>
                </c:pt>
                <c:pt idx="9503">
                  <c:v>40572.655069444445</c:v>
                </c:pt>
                <c:pt idx="9504">
                  <c:v>40572.696736111109</c:v>
                </c:pt>
                <c:pt idx="9505">
                  <c:v>40572.738402777781</c:v>
                </c:pt>
                <c:pt idx="9506">
                  <c:v>40572.780069444445</c:v>
                </c:pt>
                <c:pt idx="9507">
                  <c:v>40572.821736111109</c:v>
                </c:pt>
                <c:pt idx="9508">
                  <c:v>40572.863402777781</c:v>
                </c:pt>
                <c:pt idx="9509">
                  <c:v>40572.905069444445</c:v>
                </c:pt>
                <c:pt idx="9510">
                  <c:v>40572.946736111109</c:v>
                </c:pt>
                <c:pt idx="9511">
                  <c:v>40572.988402777781</c:v>
                </c:pt>
                <c:pt idx="9512">
                  <c:v>40573.030069444445</c:v>
                </c:pt>
                <c:pt idx="9513">
                  <c:v>40573.071736111109</c:v>
                </c:pt>
                <c:pt idx="9514">
                  <c:v>40573.113402777781</c:v>
                </c:pt>
                <c:pt idx="9515">
                  <c:v>40573.155069444445</c:v>
                </c:pt>
                <c:pt idx="9516">
                  <c:v>40573.196736111109</c:v>
                </c:pt>
                <c:pt idx="9517">
                  <c:v>40573.238402777781</c:v>
                </c:pt>
                <c:pt idx="9518">
                  <c:v>40573.280069444445</c:v>
                </c:pt>
                <c:pt idx="9519">
                  <c:v>40573.321736111109</c:v>
                </c:pt>
                <c:pt idx="9520">
                  <c:v>40573.363402777781</c:v>
                </c:pt>
                <c:pt idx="9521">
                  <c:v>40573.405069444445</c:v>
                </c:pt>
                <c:pt idx="9522">
                  <c:v>40573.446736111109</c:v>
                </c:pt>
                <c:pt idx="9523">
                  <c:v>40573.488402777781</c:v>
                </c:pt>
                <c:pt idx="9524">
                  <c:v>40573.530069444445</c:v>
                </c:pt>
                <c:pt idx="9525">
                  <c:v>40573.571736111109</c:v>
                </c:pt>
                <c:pt idx="9526">
                  <c:v>40573.613402777781</c:v>
                </c:pt>
                <c:pt idx="9527">
                  <c:v>40573.655069444445</c:v>
                </c:pt>
                <c:pt idx="9528">
                  <c:v>40573.696736111109</c:v>
                </c:pt>
                <c:pt idx="9529">
                  <c:v>40573.738402777781</c:v>
                </c:pt>
                <c:pt idx="9530">
                  <c:v>40573.780069444445</c:v>
                </c:pt>
                <c:pt idx="9531">
                  <c:v>40573.821736111109</c:v>
                </c:pt>
                <c:pt idx="9532">
                  <c:v>40573.863402777781</c:v>
                </c:pt>
                <c:pt idx="9533">
                  <c:v>40573.905069444445</c:v>
                </c:pt>
                <c:pt idx="9534">
                  <c:v>40573.946736111109</c:v>
                </c:pt>
                <c:pt idx="9535">
                  <c:v>40573.988402777781</c:v>
                </c:pt>
                <c:pt idx="9536">
                  <c:v>40574.030069444445</c:v>
                </c:pt>
                <c:pt idx="9537">
                  <c:v>40574.071736111109</c:v>
                </c:pt>
                <c:pt idx="9538">
                  <c:v>40574.113402777781</c:v>
                </c:pt>
                <c:pt idx="9539">
                  <c:v>40574.155069444445</c:v>
                </c:pt>
                <c:pt idx="9540">
                  <c:v>40574.196736111109</c:v>
                </c:pt>
                <c:pt idx="9541">
                  <c:v>40574.238402777781</c:v>
                </c:pt>
                <c:pt idx="9542">
                  <c:v>40574.280069444445</c:v>
                </c:pt>
                <c:pt idx="9543">
                  <c:v>40574.321736111109</c:v>
                </c:pt>
                <c:pt idx="9544">
                  <c:v>40574.363402777781</c:v>
                </c:pt>
                <c:pt idx="9545">
                  <c:v>40574.405069444445</c:v>
                </c:pt>
                <c:pt idx="9546">
                  <c:v>40574.446736111109</c:v>
                </c:pt>
                <c:pt idx="9547">
                  <c:v>40574.488402777781</c:v>
                </c:pt>
                <c:pt idx="9548">
                  <c:v>40574.530069444445</c:v>
                </c:pt>
                <c:pt idx="9549">
                  <c:v>40574.571736111109</c:v>
                </c:pt>
                <c:pt idx="9550">
                  <c:v>40574.613402777781</c:v>
                </c:pt>
                <c:pt idx="9551">
                  <c:v>40574.655069444445</c:v>
                </c:pt>
                <c:pt idx="9552">
                  <c:v>40574.696736111109</c:v>
                </c:pt>
                <c:pt idx="9553">
                  <c:v>40574.738402777781</c:v>
                </c:pt>
                <c:pt idx="9554">
                  <c:v>40574.780069444445</c:v>
                </c:pt>
                <c:pt idx="9555">
                  <c:v>40574.821736111109</c:v>
                </c:pt>
                <c:pt idx="9556">
                  <c:v>40574.863402777781</c:v>
                </c:pt>
                <c:pt idx="9557">
                  <c:v>40574.905069444445</c:v>
                </c:pt>
                <c:pt idx="9558">
                  <c:v>40574.946736111109</c:v>
                </c:pt>
                <c:pt idx="9559">
                  <c:v>40574.988402777781</c:v>
                </c:pt>
                <c:pt idx="9560">
                  <c:v>40575.030069444445</c:v>
                </c:pt>
                <c:pt idx="9561">
                  <c:v>40575.071736111109</c:v>
                </c:pt>
                <c:pt idx="9562">
                  <c:v>40575.113402777781</c:v>
                </c:pt>
                <c:pt idx="9563">
                  <c:v>40575.155069444445</c:v>
                </c:pt>
                <c:pt idx="9564">
                  <c:v>40575.196736111109</c:v>
                </c:pt>
                <c:pt idx="9565">
                  <c:v>40575.238402777781</c:v>
                </c:pt>
                <c:pt idx="9566">
                  <c:v>40575.280069444445</c:v>
                </c:pt>
                <c:pt idx="9567">
                  <c:v>40575.321736111109</c:v>
                </c:pt>
                <c:pt idx="9568">
                  <c:v>40575.363402777781</c:v>
                </c:pt>
                <c:pt idx="9569">
                  <c:v>40575.405069444445</c:v>
                </c:pt>
                <c:pt idx="9570">
                  <c:v>40575.446736111109</c:v>
                </c:pt>
                <c:pt idx="9571">
                  <c:v>40575.488402777781</c:v>
                </c:pt>
                <c:pt idx="9572">
                  <c:v>40575.530069444445</c:v>
                </c:pt>
                <c:pt idx="9573">
                  <c:v>40575.571736111109</c:v>
                </c:pt>
                <c:pt idx="9574">
                  <c:v>40575.613402777781</c:v>
                </c:pt>
                <c:pt idx="9575">
                  <c:v>40575.655069444445</c:v>
                </c:pt>
                <c:pt idx="9576">
                  <c:v>40575.696736111109</c:v>
                </c:pt>
                <c:pt idx="9577">
                  <c:v>40575.738402777781</c:v>
                </c:pt>
                <c:pt idx="9578">
                  <c:v>40575.780069444445</c:v>
                </c:pt>
                <c:pt idx="9579">
                  <c:v>40575.821736111109</c:v>
                </c:pt>
                <c:pt idx="9580">
                  <c:v>40575.863402777781</c:v>
                </c:pt>
                <c:pt idx="9581">
                  <c:v>40575.905069444445</c:v>
                </c:pt>
                <c:pt idx="9582">
                  <c:v>40575.946736111109</c:v>
                </c:pt>
                <c:pt idx="9583">
                  <c:v>40575.988402777781</c:v>
                </c:pt>
                <c:pt idx="9584">
                  <c:v>40576.030069444445</c:v>
                </c:pt>
                <c:pt idx="9585">
                  <c:v>40576.071736111109</c:v>
                </c:pt>
                <c:pt idx="9586">
                  <c:v>40576.113402777781</c:v>
                </c:pt>
                <c:pt idx="9587">
                  <c:v>40576.155069444445</c:v>
                </c:pt>
                <c:pt idx="9588">
                  <c:v>40576.196736111109</c:v>
                </c:pt>
                <c:pt idx="9589">
                  <c:v>40576.238402777781</c:v>
                </c:pt>
                <c:pt idx="9590">
                  <c:v>40576.280069444445</c:v>
                </c:pt>
                <c:pt idx="9591">
                  <c:v>40576.321736111109</c:v>
                </c:pt>
                <c:pt idx="9592" formatCode="m/d/yyyy">
                  <c:v>40576</c:v>
                </c:pt>
                <c:pt idx="9593">
                  <c:v>40576.360520833332</c:v>
                </c:pt>
                <c:pt idx="9594">
                  <c:v>40576.402187500003</c:v>
                </c:pt>
                <c:pt idx="9595">
                  <c:v>40576.443854166668</c:v>
                </c:pt>
                <c:pt idx="9596">
                  <c:v>40576.485520833332</c:v>
                </c:pt>
                <c:pt idx="9597">
                  <c:v>40576.527187500003</c:v>
                </c:pt>
                <c:pt idx="9598">
                  <c:v>40576.568854166668</c:v>
                </c:pt>
                <c:pt idx="9599">
                  <c:v>40576.610520833332</c:v>
                </c:pt>
                <c:pt idx="9600">
                  <c:v>40576.652187500003</c:v>
                </c:pt>
                <c:pt idx="9601">
                  <c:v>40576.693854166668</c:v>
                </c:pt>
                <c:pt idx="9602">
                  <c:v>40576.735520833332</c:v>
                </c:pt>
                <c:pt idx="9603">
                  <c:v>40576.777187500003</c:v>
                </c:pt>
                <c:pt idx="9604">
                  <c:v>40576.818854166668</c:v>
                </c:pt>
                <c:pt idx="9605">
                  <c:v>40576.860520833332</c:v>
                </c:pt>
                <c:pt idx="9606">
                  <c:v>40576.902187500003</c:v>
                </c:pt>
                <c:pt idx="9607">
                  <c:v>40576.943854166668</c:v>
                </c:pt>
                <c:pt idx="9608">
                  <c:v>40576.985520833332</c:v>
                </c:pt>
                <c:pt idx="9609">
                  <c:v>40577.027187500003</c:v>
                </c:pt>
                <c:pt idx="9610">
                  <c:v>40577.068854166668</c:v>
                </c:pt>
                <c:pt idx="9611">
                  <c:v>40577.110520833332</c:v>
                </c:pt>
                <c:pt idx="9612">
                  <c:v>40577.152187500003</c:v>
                </c:pt>
                <c:pt idx="9613">
                  <c:v>40577.193854166668</c:v>
                </c:pt>
                <c:pt idx="9614">
                  <c:v>40577.235520833332</c:v>
                </c:pt>
                <c:pt idx="9615">
                  <c:v>40577.277187500003</c:v>
                </c:pt>
                <c:pt idx="9616">
                  <c:v>40577.318854166668</c:v>
                </c:pt>
                <c:pt idx="9617">
                  <c:v>40577.360520833332</c:v>
                </c:pt>
                <c:pt idx="9618">
                  <c:v>40577.402187500003</c:v>
                </c:pt>
                <c:pt idx="9619">
                  <c:v>40577.443854166668</c:v>
                </c:pt>
                <c:pt idx="9620">
                  <c:v>40577.485520833332</c:v>
                </c:pt>
                <c:pt idx="9621">
                  <c:v>40577.527187500003</c:v>
                </c:pt>
                <c:pt idx="9622">
                  <c:v>40577.568854166668</c:v>
                </c:pt>
                <c:pt idx="9623">
                  <c:v>40577.610520833332</c:v>
                </c:pt>
                <c:pt idx="9624">
                  <c:v>40577.652187500003</c:v>
                </c:pt>
                <c:pt idx="9625">
                  <c:v>40577.693854166668</c:v>
                </c:pt>
                <c:pt idx="9626">
                  <c:v>40577.735520833332</c:v>
                </c:pt>
                <c:pt idx="9627">
                  <c:v>40577.777187500003</c:v>
                </c:pt>
                <c:pt idx="9628">
                  <c:v>40577.818854166668</c:v>
                </c:pt>
                <c:pt idx="9629">
                  <c:v>40577.860520833332</c:v>
                </c:pt>
                <c:pt idx="9630">
                  <c:v>40577.902187500003</c:v>
                </c:pt>
                <c:pt idx="9631">
                  <c:v>40577.943854166668</c:v>
                </c:pt>
                <c:pt idx="9632">
                  <c:v>40577.985520833332</c:v>
                </c:pt>
                <c:pt idx="9633">
                  <c:v>40578.027187500003</c:v>
                </c:pt>
                <c:pt idx="9634">
                  <c:v>40578.068854166668</c:v>
                </c:pt>
                <c:pt idx="9635">
                  <c:v>40578.110520833332</c:v>
                </c:pt>
                <c:pt idx="9636">
                  <c:v>40578.152187500003</c:v>
                </c:pt>
                <c:pt idx="9637">
                  <c:v>40578.193854166668</c:v>
                </c:pt>
                <c:pt idx="9638">
                  <c:v>40578.235520833332</c:v>
                </c:pt>
                <c:pt idx="9639">
                  <c:v>40578.277187500003</c:v>
                </c:pt>
                <c:pt idx="9640">
                  <c:v>40578.318854166668</c:v>
                </c:pt>
                <c:pt idx="9641">
                  <c:v>40578.360520833332</c:v>
                </c:pt>
                <c:pt idx="9642">
                  <c:v>40578.402187500003</c:v>
                </c:pt>
                <c:pt idx="9643">
                  <c:v>40578.443854166668</c:v>
                </c:pt>
                <c:pt idx="9644">
                  <c:v>40578.485520833332</c:v>
                </c:pt>
                <c:pt idx="9645">
                  <c:v>40578.527187500003</c:v>
                </c:pt>
                <c:pt idx="9646">
                  <c:v>40578.568854166668</c:v>
                </c:pt>
                <c:pt idx="9647">
                  <c:v>40578.610520833332</c:v>
                </c:pt>
                <c:pt idx="9648">
                  <c:v>40578.652187500003</c:v>
                </c:pt>
                <c:pt idx="9649">
                  <c:v>40578.693854166668</c:v>
                </c:pt>
                <c:pt idx="9650">
                  <c:v>40578.735520833332</c:v>
                </c:pt>
                <c:pt idx="9651">
                  <c:v>40578.777187500003</c:v>
                </c:pt>
                <c:pt idx="9652">
                  <c:v>40578.818854166668</c:v>
                </c:pt>
                <c:pt idx="9653">
                  <c:v>40578.860520833332</c:v>
                </c:pt>
                <c:pt idx="9654">
                  <c:v>40578.902187500003</c:v>
                </c:pt>
                <c:pt idx="9655">
                  <c:v>40578.943854166668</c:v>
                </c:pt>
                <c:pt idx="9656">
                  <c:v>40578.985520833332</c:v>
                </c:pt>
                <c:pt idx="9657">
                  <c:v>40579.027187500003</c:v>
                </c:pt>
                <c:pt idx="9658">
                  <c:v>40579.068854166668</c:v>
                </c:pt>
                <c:pt idx="9659">
                  <c:v>40579.110520833332</c:v>
                </c:pt>
                <c:pt idx="9660">
                  <c:v>40579.152187500003</c:v>
                </c:pt>
                <c:pt idx="9661">
                  <c:v>40579.193854166668</c:v>
                </c:pt>
                <c:pt idx="9662">
                  <c:v>40579.235520833332</c:v>
                </c:pt>
                <c:pt idx="9663">
                  <c:v>40579.277187500003</c:v>
                </c:pt>
                <c:pt idx="9664">
                  <c:v>40579.318854166668</c:v>
                </c:pt>
                <c:pt idx="9665">
                  <c:v>40579.360520833332</c:v>
                </c:pt>
                <c:pt idx="9666">
                  <c:v>40579.402187500003</c:v>
                </c:pt>
                <c:pt idx="9667">
                  <c:v>40579.443854166668</c:v>
                </c:pt>
                <c:pt idx="9668">
                  <c:v>40579.485520833332</c:v>
                </c:pt>
                <c:pt idx="9669">
                  <c:v>40579.527187500003</c:v>
                </c:pt>
                <c:pt idx="9670">
                  <c:v>40579.568854166668</c:v>
                </c:pt>
                <c:pt idx="9671">
                  <c:v>40579.610520833332</c:v>
                </c:pt>
                <c:pt idx="9672">
                  <c:v>40579.652187500003</c:v>
                </c:pt>
                <c:pt idx="9673">
                  <c:v>40579.693854166668</c:v>
                </c:pt>
                <c:pt idx="9674">
                  <c:v>40579.735520833332</c:v>
                </c:pt>
                <c:pt idx="9675">
                  <c:v>40579.777187500003</c:v>
                </c:pt>
                <c:pt idx="9676">
                  <c:v>40579.818854166668</c:v>
                </c:pt>
                <c:pt idx="9677">
                  <c:v>40579.860520833332</c:v>
                </c:pt>
                <c:pt idx="9678">
                  <c:v>40579.902187500003</c:v>
                </c:pt>
                <c:pt idx="9679">
                  <c:v>40579.943854166668</c:v>
                </c:pt>
                <c:pt idx="9680">
                  <c:v>40579.985520833332</c:v>
                </c:pt>
                <c:pt idx="9681">
                  <c:v>40580.027187500003</c:v>
                </c:pt>
                <c:pt idx="9682">
                  <c:v>40580.068854166668</c:v>
                </c:pt>
                <c:pt idx="9683">
                  <c:v>40580.110520833332</c:v>
                </c:pt>
                <c:pt idx="9684">
                  <c:v>40580.152187500003</c:v>
                </c:pt>
                <c:pt idx="9685">
                  <c:v>40580.193854166668</c:v>
                </c:pt>
                <c:pt idx="9686">
                  <c:v>40580.235520833332</c:v>
                </c:pt>
                <c:pt idx="9687">
                  <c:v>40580.277187500003</c:v>
                </c:pt>
                <c:pt idx="9688">
                  <c:v>40580.318854166668</c:v>
                </c:pt>
                <c:pt idx="9689">
                  <c:v>40580.360520833332</c:v>
                </c:pt>
                <c:pt idx="9690">
                  <c:v>40580.402187500003</c:v>
                </c:pt>
                <c:pt idx="9691">
                  <c:v>40580.443854166668</c:v>
                </c:pt>
                <c:pt idx="9692">
                  <c:v>40580.485520833332</c:v>
                </c:pt>
                <c:pt idx="9693">
                  <c:v>40580.527187500003</c:v>
                </c:pt>
                <c:pt idx="9694">
                  <c:v>40580.568854166668</c:v>
                </c:pt>
                <c:pt idx="9695">
                  <c:v>40580.610520833332</c:v>
                </c:pt>
                <c:pt idx="9696">
                  <c:v>40580.652187500003</c:v>
                </c:pt>
                <c:pt idx="9697">
                  <c:v>40580.693854166668</c:v>
                </c:pt>
                <c:pt idx="9698">
                  <c:v>40580.735520833332</c:v>
                </c:pt>
                <c:pt idx="9699">
                  <c:v>40580.777187500003</c:v>
                </c:pt>
                <c:pt idx="9700">
                  <c:v>40580.818854166668</c:v>
                </c:pt>
                <c:pt idx="9701">
                  <c:v>40580.860520833332</c:v>
                </c:pt>
                <c:pt idx="9702">
                  <c:v>40580.902187500003</c:v>
                </c:pt>
                <c:pt idx="9703">
                  <c:v>40580.943854166668</c:v>
                </c:pt>
                <c:pt idx="9704">
                  <c:v>40580.985520833332</c:v>
                </c:pt>
                <c:pt idx="9705">
                  <c:v>40581.027187500003</c:v>
                </c:pt>
                <c:pt idx="9706">
                  <c:v>40581.068854166668</c:v>
                </c:pt>
                <c:pt idx="9707">
                  <c:v>40581.110520833332</c:v>
                </c:pt>
                <c:pt idx="9708">
                  <c:v>40581.152187500003</c:v>
                </c:pt>
                <c:pt idx="9709">
                  <c:v>40581.193854166668</c:v>
                </c:pt>
                <c:pt idx="9710">
                  <c:v>40581.235520833332</c:v>
                </c:pt>
                <c:pt idx="9711">
                  <c:v>40581.277187500003</c:v>
                </c:pt>
                <c:pt idx="9712">
                  <c:v>40581.318854166668</c:v>
                </c:pt>
                <c:pt idx="9713">
                  <c:v>40581.360520833332</c:v>
                </c:pt>
                <c:pt idx="9714">
                  <c:v>40581.402187500003</c:v>
                </c:pt>
                <c:pt idx="9715">
                  <c:v>40581.443854166668</c:v>
                </c:pt>
                <c:pt idx="9716">
                  <c:v>40581.485520833332</c:v>
                </c:pt>
                <c:pt idx="9717">
                  <c:v>40581.527187500003</c:v>
                </c:pt>
                <c:pt idx="9718">
                  <c:v>40581.568854166668</c:v>
                </c:pt>
                <c:pt idx="9719">
                  <c:v>40581.610520833332</c:v>
                </c:pt>
                <c:pt idx="9720">
                  <c:v>40581.652187500003</c:v>
                </c:pt>
                <c:pt idx="9721">
                  <c:v>40581.693854166668</c:v>
                </c:pt>
                <c:pt idx="9722">
                  <c:v>40581.735520833332</c:v>
                </c:pt>
                <c:pt idx="9723">
                  <c:v>40581.777187500003</c:v>
                </c:pt>
                <c:pt idx="9724">
                  <c:v>40581.818854166668</c:v>
                </c:pt>
                <c:pt idx="9725">
                  <c:v>40581.860520833332</c:v>
                </c:pt>
                <c:pt idx="9726">
                  <c:v>40581.902187500003</c:v>
                </c:pt>
                <c:pt idx="9727">
                  <c:v>40581.943854166668</c:v>
                </c:pt>
                <c:pt idx="9728">
                  <c:v>40581.985520833332</c:v>
                </c:pt>
                <c:pt idx="9729">
                  <c:v>40582.027187500003</c:v>
                </c:pt>
                <c:pt idx="9730">
                  <c:v>40582.068854166668</c:v>
                </c:pt>
                <c:pt idx="9731">
                  <c:v>40582.110520833332</c:v>
                </c:pt>
                <c:pt idx="9732">
                  <c:v>40582.152187500003</c:v>
                </c:pt>
                <c:pt idx="9733">
                  <c:v>40582.193854166668</c:v>
                </c:pt>
                <c:pt idx="9734">
                  <c:v>40582.235520833332</c:v>
                </c:pt>
                <c:pt idx="9735">
                  <c:v>40582.277187500003</c:v>
                </c:pt>
                <c:pt idx="9736">
                  <c:v>40582.318854166668</c:v>
                </c:pt>
                <c:pt idx="9737">
                  <c:v>40582.360520833332</c:v>
                </c:pt>
                <c:pt idx="9738">
                  <c:v>40582.402187500003</c:v>
                </c:pt>
                <c:pt idx="9739">
                  <c:v>40582.443854166668</c:v>
                </c:pt>
                <c:pt idx="9740">
                  <c:v>40582.485520833332</c:v>
                </c:pt>
                <c:pt idx="9741">
                  <c:v>40582.527187500003</c:v>
                </c:pt>
                <c:pt idx="9742">
                  <c:v>40582.568854166668</c:v>
                </c:pt>
                <c:pt idx="9743">
                  <c:v>40582.610520833332</c:v>
                </c:pt>
                <c:pt idx="9744">
                  <c:v>40582.652187500003</c:v>
                </c:pt>
                <c:pt idx="9745">
                  <c:v>40582.693854166668</c:v>
                </c:pt>
                <c:pt idx="9746">
                  <c:v>40582.735520833332</c:v>
                </c:pt>
                <c:pt idx="9747">
                  <c:v>40582.777187500003</c:v>
                </c:pt>
                <c:pt idx="9748">
                  <c:v>40582.818854166668</c:v>
                </c:pt>
                <c:pt idx="9749">
                  <c:v>40582.860520833332</c:v>
                </c:pt>
                <c:pt idx="9750">
                  <c:v>40582.902187500003</c:v>
                </c:pt>
                <c:pt idx="9751">
                  <c:v>40582.943854166668</c:v>
                </c:pt>
                <c:pt idx="9752">
                  <c:v>40582.985520833332</c:v>
                </c:pt>
                <c:pt idx="9753">
                  <c:v>40583.027187500003</c:v>
                </c:pt>
                <c:pt idx="9754">
                  <c:v>40583.068854166668</c:v>
                </c:pt>
                <c:pt idx="9755">
                  <c:v>40583.110520833332</c:v>
                </c:pt>
                <c:pt idx="9756">
                  <c:v>40583.152187500003</c:v>
                </c:pt>
                <c:pt idx="9757">
                  <c:v>40583.193854166668</c:v>
                </c:pt>
                <c:pt idx="9758">
                  <c:v>40583.235520833332</c:v>
                </c:pt>
                <c:pt idx="9759">
                  <c:v>40583.277187500003</c:v>
                </c:pt>
                <c:pt idx="9760">
                  <c:v>40583.318854166668</c:v>
                </c:pt>
                <c:pt idx="9761">
                  <c:v>40583.360520833332</c:v>
                </c:pt>
                <c:pt idx="9762">
                  <c:v>40583.402187500003</c:v>
                </c:pt>
                <c:pt idx="9763">
                  <c:v>40583.443854166668</c:v>
                </c:pt>
                <c:pt idx="9764">
                  <c:v>40583.485520833332</c:v>
                </c:pt>
                <c:pt idx="9765">
                  <c:v>40583.527187500003</c:v>
                </c:pt>
                <c:pt idx="9766">
                  <c:v>40583.568854166668</c:v>
                </c:pt>
                <c:pt idx="9767">
                  <c:v>40583.610520833332</c:v>
                </c:pt>
                <c:pt idx="9768">
                  <c:v>40583.652187500003</c:v>
                </c:pt>
                <c:pt idx="9769">
                  <c:v>40583.693854166668</c:v>
                </c:pt>
                <c:pt idx="9770">
                  <c:v>40583.735520833332</c:v>
                </c:pt>
                <c:pt idx="9771">
                  <c:v>40583.777187500003</c:v>
                </c:pt>
                <c:pt idx="9772">
                  <c:v>40583.818854166668</c:v>
                </c:pt>
                <c:pt idx="9773">
                  <c:v>40583.860520833332</c:v>
                </c:pt>
                <c:pt idx="9774">
                  <c:v>40583.902187500003</c:v>
                </c:pt>
                <c:pt idx="9775">
                  <c:v>40583.943854166668</c:v>
                </c:pt>
                <c:pt idx="9776">
                  <c:v>40583.985520833332</c:v>
                </c:pt>
                <c:pt idx="9777">
                  <c:v>40584.027187500003</c:v>
                </c:pt>
                <c:pt idx="9778">
                  <c:v>40584.068854166668</c:v>
                </c:pt>
                <c:pt idx="9779">
                  <c:v>40584.110520833332</c:v>
                </c:pt>
                <c:pt idx="9780">
                  <c:v>40584.152187500003</c:v>
                </c:pt>
                <c:pt idx="9781">
                  <c:v>40584.193854166668</c:v>
                </c:pt>
                <c:pt idx="9782">
                  <c:v>40584.235520833332</c:v>
                </c:pt>
                <c:pt idx="9783">
                  <c:v>40584.277187500003</c:v>
                </c:pt>
                <c:pt idx="9784">
                  <c:v>40584.318854166668</c:v>
                </c:pt>
                <c:pt idx="9785">
                  <c:v>40584.360520833332</c:v>
                </c:pt>
                <c:pt idx="9786">
                  <c:v>40584.402187500003</c:v>
                </c:pt>
                <c:pt idx="9787">
                  <c:v>40584.443854166668</c:v>
                </c:pt>
                <c:pt idx="9788">
                  <c:v>40584.485520833332</c:v>
                </c:pt>
                <c:pt idx="9789">
                  <c:v>40584.527187500003</c:v>
                </c:pt>
                <c:pt idx="9790">
                  <c:v>40584.568854166668</c:v>
                </c:pt>
                <c:pt idx="9791">
                  <c:v>40584.610520833332</c:v>
                </c:pt>
                <c:pt idx="9792">
                  <c:v>40584.652187500003</c:v>
                </c:pt>
                <c:pt idx="9793">
                  <c:v>40584.693854166668</c:v>
                </c:pt>
                <c:pt idx="9794">
                  <c:v>40584.735520833332</c:v>
                </c:pt>
                <c:pt idx="9795">
                  <c:v>40584.777187500003</c:v>
                </c:pt>
                <c:pt idx="9796">
                  <c:v>40584.818854166668</c:v>
                </c:pt>
                <c:pt idx="9797">
                  <c:v>40584.860520833332</c:v>
                </c:pt>
                <c:pt idx="9798">
                  <c:v>40584.902187500003</c:v>
                </c:pt>
                <c:pt idx="9799">
                  <c:v>40584.943854166668</c:v>
                </c:pt>
                <c:pt idx="9800">
                  <c:v>40584.985520833332</c:v>
                </c:pt>
                <c:pt idx="9801">
                  <c:v>40585.027187500003</c:v>
                </c:pt>
                <c:pt idx="9802">
                  <c:v>40585.068854166668</c:v>
                </c:pt>
                <c:pt idx="9803">
                  <c:v>40585.110520833332</c:v>
                </c:pt>
                <c:pt idx="9804">
                  <c:v>40585.152187500003</c:v>
                </c:pt>
                <c:pt idx="9805">
                  <c:v>40585.193854166668</c:v>
                </c:pt>
                <c:pt idx="9806">
                  <c:v>40585.235520833332</c:v>
                </c:pt>
                <c:pt idx="9807">
                  <c:v>40585.277187500003</c:v>
                </c:pt>
                <c:pt idx="9808">
                  <c:v>40585.318854166668</c:v>
                </c:pt>
                <c:pt idx="9809">
                  <c:v>40585.360520833332</c:v>
                </c:pt>
                <c:pt idx="9810">
                  <c:v>40585.402187500003</c:v>
                </c:pt>
                <c:pt idx="9811">
                  <c:v>40585.443854166668</c:v>
                </c:pt>
                <c:pt idx="9812">
                  <c:v>40585.485520833332</c:v>
                </c:pt>
                <c:pt idx="9813">
                  <c:v>40585.527187500003</c:v>
                </c:pt>
                <c:pt idx="9814">
                  <c:v>40585.568854166668</c:v>
                </c:pt>
                <c:pt idx="9815">
                  <c:v>40585.610520833332</c:v>
                </c:pt>
                <c:pt idx="9816">
                  <c:v>40585.652187500003</c:v>
                </c:pt>
                <c:pt idx="9817">
                  <c:v>40585.693854166668</c:v>
                </c:pt>
                <c:pt idx="9818">
                  <c:v>40585.735520833332</c:v>
                </c:pt>
                <c:pt idx="9819">
                  <c:v>40585.777187500003</c:v>
                </c:pt>
                <c:pt idx="9820">
                  <c:v>40585.818854166668</c:v>
                </c:pt>
                <c:pt idx="9821">
                  <c:v>40585.860520833332</c:v>
                </c:pt>
                <c:pt idx="9822">
                  <c:v>40585.902187500003</c:v>
                </c:pt>
                <c:pt idx="9823">
                  <c:v>40585.943854166668</c:v>
                </c:pt>
                <c:pt idx="9824">
                  <c:v>40585.985520833332</c:v>
                </c:pt>
                <c:pt idx="9825">
                  <c:v>40586.027187500003</c:v>
                </c:pt>
                <c:pt idx="9826">
                  <c:v>40586.068854166668</c:v>
                </c:pt>
                <c:pt idx="9827">
                  <c:v>40586.110520833332</c:v>
                </c:pt>
                <c:pt idx="9828">
                  <c:v>40586.152187500003</c:v>
                </c:pt>
                <c:pt idx="9829">
                  <c:v>40586.193854166668</c:v>
                </c:pt>
                <c:pt idx="9830">
                  <c:v>40586.235520833332</c:v>
                </c:pt>
                <c:pt idx="9831">
                  <c:v>40586.277187500003</c:v>
                </c:pt>
                <c:pt idx="9832">
                  <c:v>40586.318854166668</c:v>
                </c:pt>
                <c:pt idx="9833">
                  <c:v>40586.360520833332</c:v>
                </c:pt>
                <c:pt idx="9834">
                  <c:v>40586.402187500003</c:v>
                </c:pt>
                <c:pt idx="9835">
                  <c:v>40586.443854166668</c:v>
                </c:pt>
                <c:pt idx="9836">
                  <c:v>40586.485520833332</c:v>
                </c:pt>
                <c:pt idx="9837">
                  <c:v>40586.527187500003</c:v>
                </c:pt>
                <c:pt idx="9838">
                  <c:v>40586.568854166668</c:v>
                </c:pt>
                <c:pt idx="9839">
                  <c:v>40586.610520833332</c:v>
                </c:pt>
                <c:pt idx="9840">
                  <c:v>40586.652187500003</c:v>
                </c:pt>
                <c:pt idx="9841">
                  <c:v>40586.693854166668</c:v>
                </c:pt>
                <c:pt idx="9842">
                  <c:v>40586.735520833332</c:v>
                </c:pt>
                <c:pt idx="9843">
                  <c:v>40586.777187500003</c:v>
                </c:pt>
                <c:pt idx="9844">
                  <c:v>40586.818854166668</c:v>
                </c:pt>
                <c:pt idx="9845">
                  <c:v>40586.860520833332</c:v>
                </c:pt>
                <c:pt idx="9846">
                  <c:v>40586.902187500003</c:v>
                </c:pt>
                <c:pt idx="9847">
                  <c:v>40586.943854166668</c:v>
                </c:pt>
                <c:pt idx="9848">
                  <c:v>40586.985520833332</c:v>
                </c:pt>
                <c:pt idx="9849">
                  <c:v>40587.027187500003</c:v>
                </c:pt>
                <c:pt idx="9850">
                  <c:v>40587.068854166668</c:v>
                </c:pt>
                <c:pt idx="9851">
                  <c:v>40587.110520833332</c:v>
                </c:pt>
                <c:pt idx="9852">
                  <c:v>40587.152187500003</c:v>
                </c:pt>
                <c:pt idx="9853">
                  <c:v>40587.193854166668</c:v>
                </c:pt>
                <c:pt idx="9854">
                  <c:v>40587.235520833332</c:v>
                </c:pt>
                <c:pt idx="9855">
                  <c:v>40587.277187500003</c:v>
                </c:pt>
                <c:pt idx="9856">
                  <c:v>40587.318854166668</c:v>
                </c:pt>
                <c:pt idx="9857">
                  <c:v>40587.360520833332</c:v>
                </c:pt>
                <c:pt idx="9858">
                  <c:v>40587.402187500003</c:v>
                </c:pt>
                <c:pt idx="9859">
                  <c:v>40587.443854166668</c:v>
                </c:pt>
                <c:pt idx="9860">
                  <c:v>40587.485520833332</c:v>
                </c:pt>
                <c:pt idx="9861">
                  <c:v>40587.527187500003</c:v>
                </c:pt>
                <c:pt idx="9862">
                  <c:v>40587.568854166668</c:v>
                </c:pt>
                <c:pt idx="9863">
                  <c:v>40587.610520833332</c:v>
                </c:pt>
                <c:pt idx="9864">
                  <c:v>40587.652187500003</c:v>
                </c:pt>
                <c:pt idx="9865">
                  <c:v>40587.693854166668</c:v>
                </c:pt>
                <c:pt idx="9866">
                  <c:v>40587.735520833332</c:v>
                </c:pt>
                <c:pt idx="9867">
                  <c:v>40587.777187500003</c:v>
                </c:pt>
                <c:pt idx="9868">
                  <c:v>40587.818854166668</c:v>
                </c:pt>
                <c:pt idx="9869">
                  <c:v>40587.860520833332</c:v>
                </c:pt>
                <c:pt idx="9870">
                  <c:v>40587.902187500003</c:v>
                </c:pt>
                <c:pt idx="9871">
                  <c:v>40587.943854166668</c:v>
                </c:pt>
                <c:pt idx="9872">
                  <c:v>40587.985520833332</c:v>
                </c:pt>
                <c:pt idx="9873">
                  <c:v>40588.027187500003</c:v>
                </c:pt>
                <c:pt idx="9874">
                  <c:v>40588.068854166668</c:v>
                </c:pt>
                <c:pt idx="9875">
                  <c:v>40588.110520833332</c:v>
                </c:pt>
                <c:pt idx="9876">
                  <c:v>40588.152187500003</c:v>
                </c:pt>
                <c:pt idx="9877">
                  <c:v>40588.193854166668</c:v>
                </c:pt>
                <c:pt idx="9878">
                  <c:v>40588.235520833332</c:v>
                </c:pt>
                <c:pt idx="9879">
                  <c:v>40588.277187500003</c:v>
                </c:pt>
                <c:pt idx="9880">
                  <c:v>40588.318854166668</c:v>
                </c:pt>
                <c:pt idx="9881">
                  <c:v>40588.360520833332</c:v>
                </c:pt>
                <c:pt idx="9882">
                  <c:v>40588.402187500003</c:v>
                </c:pt>
                <c:pt idx="9883">
                  <c:v>40588.443854166668</c:v>
                </c:pt>
                <c:pt idx="9884">
                  <c:v>40588.485520833332</c:v>
                </c:pt>
                <c:pt idx="9885">
                  <c:v>40588.527187500003</c:v>
                </c:pt>
                <c:pt idx="9886">
                  <c:v>40588.568854166668</c:v>
                </c:pt>
                <c:pt idx="9887">
                  <c:v>40588.610520833332</c:v>
                </c:pt>
                <c:pt idx="9888">
                  <c:v>40588.652187500003</c:v>
                </c:pt>
                <c:pt idx="9889">
                  <c:v>40588.693854166668</c:v>
                </c:pt>
                <c:pt idx="9890">
                  <c:v>40588.735520833332</c:v>
                </c:pt>
                <c:pt idx="9891">
                  <c:v>40588.777187500003</c:v>
                </c:pt>
                <c:pt idx="9892">
                  <c:v>40588.818854166668</c:v>
                </c:pt>
                <c:pt idx="9893">
                  <c:v>40588.860520833332</c:v>
                </c:pt>
                <c:pt idx="9894">
                  <c:v>40588.902187500003</c:v>
                </c:pt>
                <c:pt idx="9895">
                  <c:v>40588.943854166668</c:v>
                </c:pt>
                <c:pt idx="9896">
                  <c:v>40588.985520833332</c:v>
                </c:pt>
                <c:pt idx="9897">
                  <c:v>40589.027187500003</c:v>
                </c:pt>
                <c:pt idx="9898">
                  <c:v>40589.068854166668</c:v>
                </c:pt>
                <c:pt idx="9899">
                  <c:v>40589.110520833332</c:v>
                </c:pt>
                <c:pt idx="9900">
                  <c:v>40589.152187500003</c:v>
                </c:pt>
                <c:pt idx="9901">
                  <c:v>40589.193854166668</c:v>
                </c:pt>
                <c:pt idx="9902">
                  <c:v>40589.235520833332</c:v>
                </c:pt>
                <c:pt idx="9903">
                  <c:v>40589.277187500003</c:v>
                </c:pt>
                <c:pt idx="9904">
                  <c:v>40589.318854166668</c:v>
                </c:pt>
                <c:pt idx="9905">
                  <c:v>40589.360520833332</c:v>
                </c:pt>
                <c:pt idx="9906">
                  <c:v>40589.402187500003</c:v>
                </c:pt>
                <c:pt idx="9907">
                  <c:v>40589.443854166668</c:v>
                </c:pt>
                <c:pt idx="9908">
                  <c:v>40589.485520833332</c:v>
                </c:pt>
                <c:pt idx="9909">
                  <c:v>40589.527187500003</c:v>
                </c:pt>
                <c:pt idx="9910">
                  <c:v>40589.568854166668</c:v>
                </c:pt>
                <c:pt idx="9911">
                  <c:v>40589.610520833332</c:v>
                </c:pt>
                <c:pt idx="9912">
                  <c:v>40589.652187500003</c:v>
                </c:pt>
                <c:pt idx="9913">
                  <c:v>40589.693854166668</c:v>
                </c:pt>
                <c:pt idx="9914">
                  <c:v>40589.735520833332</c:v>
                </c:pt>
                <c:pt idx="9915">
                  <c:v>40589.777187500003</c:v>
                </c:pt>
                <c:pt idx="9916">
                  <c:v>40589.818854166668</c:v>
                </c:pt>
                <c:pt idx="9917">
                  <c:v>40589.860520833332</c:v>
                </c:pt>
                <c:pt idx="9918">
                  <c:v>40589.902187500003</c:v>
                </c:pt>
                <c:pt idx="9919">
                  <c:v>40589.943854166668</c:v>
                </c:pt>
                <c:pt idx="9920">
                  <c:v>40589.985520833332</c:v>
                </c:pt>
                <c:pt idx="9921">
                  <c:v>40590.027187500003</c:v>
                </c:pt>
                <c:pt idx="9922">
                  <c:v>40590.068854166668</c:v>
                </c:pt>
                <c:pt idx="9923">
                  <c:v>40590.110520833332</c:v>
                </c:pt>
                <c:pt idx="9924">
                  <c:v>40590.152187500003</c:v>
                </c:pt>
                <c:pt idx="9925">
                  <c:v>40590.193854166668</c:v>
                </c:pt>
                <c:pt idx="9926">
                  <c:v>40590.235520833332</c:v>
                </c:pt>
                <c:pt idx="9927">
                  <c:v>40590.277187500003</c:v>
                </c:pt>
                <c:pt idx="9928">
                  <c:v>40590.318854166668</c:v>
                </c:pt>
                <c:pt idx="9929">
                  <c:v>40590.360520833332</c:v>
                </c:pt>
                <c:pt idx="9930" formatCode="m/d/yyyy">
                  <c:v>40590</c:v>
                </c:pt>
                <c:pt idx="9931">
                  <c:v>40590.375092592592</c:v>
                </c:pt>
                <c:pt idx="9932">
                  <c:v>40590.416759259257</c:v>
                </c:pt>
                <c:pt idx="9933">
                  <c:v>40590.458425925928</c:v>
                </c:pt>
                <c:pt idx="9934">
                  <c:v>40590.500092592592</c:v>
                </c:pt>
                <c:pt idx="9935">
                  <c:v>40590.541759259257</c:v>
                </c:pt>
                <c:pt idx="9936">
                  <c:v>40590.583425925928</c:v>
                </c:pt>
                <c:pt idx="9937">
                  <c:v>40590.625092592592</c:v>
                </c:pt>
                <c:pt idx="9938">
                  <c:v>40590.666759259257</c:v>
                </c:pt>
                <c:pt idx="9939">
                  <c:v>40590.708425925928</c:v>
                </c:pt>
                <c:pt idx="9940">
                  <c:v>40590.750092592592</c:v>
                </c:pt>
                <c:pt idx="9941">
                  <c:v>40590.791759259257</c:v>
                </c:pt>
                <c:pt idx="9942">
                  <c:v>40590.833425925928</c:v>
                </c:pt>
                <c:pt idx="9943">
                  <c:v>40590.875092592592</c:v>
                </c:pt>
                <c:pt idx="9944">
                  <c:v>40590.916759259257</c:v>
                </c:pt>
                <c:pt idx="9945">
                  <c:v>40590.958425925928</c:v>
                </c:pt>
                <c:pt idx="9946">
                  <c:v>40591.000092592592</c:v>
                </c:pt>
                <c:pt idx="9947">
                  <c:v>40591.041759259257</c:v>
                </c:pt>
                <c:pt idx="9948">
                  <c:v>40591.083425925928</c:v>
                </c:pt>
                <c:pt idx="9949">
                  <c:v>40591.125092592592</c:v>
                </c:pt>
                <c:pt idx="9950">
                  <c:v>40591.166759259257</c:v>
                </c:pt>
                <c:pt idx="9951">
                  <c:v>40591.208425925928</c:v>
                </c:pt>
                <c:pt idx="9952">
                  <c:v>40591.250092592592</c:v>
                </c:pt>
                <c:pt idx="9953">
                  <c:v>40591.291759259257</c:v>
                </c:pt>
                <c:pt idx="9954">
                  <c:v>40591.333425925928</c:v>
                </c:pt>
                <c:pt idx="9955">
                  <c:v>40591.375092592592</c:v>
                </c:pt>
                <c:pt idx="9956">
                  <c:v>40591.416759259257</c:v>
                </c:pt>
                <c:pt idx="9957">
                  <c:v>40591.458425925928</c:v>
                </c:pt>
                <c:pt idx="9958">
                  <c:v>40591.500092592592</c:v>
                </c:pt>
                <c:pt idx="9959">
                  <c:v>40591.541759259257</c:v>
                </c:pt>
                <c:pt idx="9960">
                  <c:v>40591.583425925928</c:v>
                </c:pt>
                <c:pt idx="9961">
                  <c:v>40591.625092592592</c:v>
                </c:pt>
                <c:pt idx="9962">
                  <c:v>40591.666759259257</c:v>
                </c:pt>
                <c:pt idx="9963">
                  <c:v>40591.708425925928</c:v>
                </c:pt>
                <c:pt idx="9964">
                  <c:v>40591.750092592592</c:v>
                </c:pt>
                <c:pt idx="9965">
                  <c:v>40591.791759259257</c:v>
                </c:pt>
                <c:pt idx="9966">
                  <c:v>40591.833425925928</c:v>
                </c:pt>
                <c:pt idx="9967">
                  <c:v>40591.875092592592</c:v>
                </c:pt>
                <c:pt idx="9968">
                  <c:v>40591.916759259257</c:v>
                </c:pt>
                <c:pt idx="9969">
                  <c:v>40591.958425925928</c:v>
                </c:pt>
                <c:pt idx="9970">
                  <c:v>40592.000092592592</c:v>
                </c:pt>
                <c:pt idx="9971">
                  <c:v>40592.041759259257</c:v>
                </c:pt>
                <c:pt idx="9972">
                  <c:v>40592.083425925928</c:v>
                </c:pt>
                <c:pt idx="9973">
                  <c:v>40592.125092592592</c:v>
                </c:pt>
                <c:pt idx="9974">
                  <c:v>40592.166759259257</c:v>
                </c:pt>
                <c:pt idx="9975">
                  <c:v>40592.208425925928</c:v>
                </c:pt>
                <c:pt idx="9976">
                  <c:v>40592.250092592592</c:v>
                </c:pt>
                <c:pt idx="9977">
                  <c:v>40592.291759259257</c:v>
                </c:pt>
                <c:pt idx="9978">
                  <c:v>40592.333425925928</c:v>
                </c:pt>
                <c:pt idx="9979">
                  <c:v>40592.375092592592</c:v>
                </c:pt>
                <c:pt idx="9980">
                  <c:v>40592.416759259257</c:v>
                </c:pt>
                <c:pt idx="9981">
                  <c:v>40592.458425925928</c:v>
                </c:pt>
                <c:pt idx="9982">
                  <c:v>40592.500092592592</c:v>
                </c:pt>
                <c:pt idx="9983">
                  <c:v>40592.541759259257</c:v>
                </c:pt>
                <c:pt idx="9984">
                  <c:v>40592.583425925928</c:v>
                </c:pt>
                <c:pt idx="9985">
                  <c:v>40592.625092592592</c:v>
                </c:pt>
                <c:pt idx="9986">
                  <c:v>40592.666759259257</c:v>
                </c:pt>
                <c:pt idx="9987">
                  <c:v>40592.708425925928</c:v>
                </c:pt>
                <c:pt idx="9988">
                  <c:v>40592.750092592592</c:v>
                </c:pt>
                <c:pt idx="9989">
                  <c:v>40592.791759259257</c:v>
                </c:pt>
                <c:pt idx="9990">
                  <c:v>40592.833425925928</c:v>
                </c:pt>
                <c:pt idx="9991">
                  <c:v>40592.875092592592</c:v>
                </c:pt>
                <c:pt idx="9992">
                  <c:v>40592.916759259257</c:v>
                </c:pt>
                <c:pt idx="9993">
                  <c:v>40592.958425925928</c:v>
                </c:pt>
                <c:pt idx="9994">
                  <c:v>40593.000092592592</c:v>
                </c:pt>
                <c:pt idx="9995">
                  <c:v>40593.041759259257</c:v>
                </c:pt>
                <c:pt idx="9996">
                  <c:v>40593.083425925928</c:v>
                </c:pt>
                <c:pt idx="9997">
                  <c:v>40593.125092592592</c:v>
                </c:pt>
                <c:pt idx="9998">
                  <c:v>40593.166759259257</c:v>
                </c:pt>
                <c:pt idx="9999">
                  <c:v>40593.208425925928</c:v>
                </c:pt>
                <c:pt idx="10000">
                  <c:v>40593.250092592592</c:v>
                </c:pt>
                <c:pt idx="10001">
                  <c:v>40593.291759259257</c:v>
                </c:pt>
                <c:pt idx="10002">
                  <c:v>40593.333425925928</c:v>
                </c:pt>
                <c:pt idx="10003">
                  <c:v>40593.375092592592</c:v>
                </c:pt>
                <c:pt idx="10004">
                  <c:v>40593.416759259257</c:v>
                </c:pt>
                <c:pt idx="10005">
                  <c:v>40593.458425925928</c:v>
                </c:pt>
                <c:pt idx="10006">
                  <c:v>40593.500092592592</c:v>
                </c:pt>
                <c:pt idx="10007">
                  <c:v>40593.541759259257</c:v>
                </c:pt>
                <c:pt idx="10008">
                  <c:v>40593.583425925928</c:v>
                </c:pt>
                <c:pt idx="10009">
                  <c:v>40593.625092592592</c:v>
                </c:pt>
                <c:pt idx="10010">
                  <c:v>40593.666759259257</c:v>
                </c:pt>
                <c:pt idx="10011">
                  <c:v>40593.708425925928</c:v>
                </c:pt>
                <c:pt idx="10012">
                  <c:v>40593.750092592592</c:v>
                </c:pt>
                <c:pt idx="10013">
                  <c:v>40593.791759259257</c:v>
                </c:pt>
                <c:pt idx="10014">
                  <c:v>40593.833425925928</c:v>
                </c:pt>
                <c:pt idx="10015">
                  <c:v>40593.875092592592</c:v>
                </c:pt>
                <c:pt idx="10016">
                  <c:v>40593.916759259257</c:v>
                </c:pt>
                <c:pt idx="10017">
                  <c:v>40593.958425925928</c:v>
                </c:pt>
                <c:pt idx="10018">
                  <c:v>40594.000092592592</c:v>
                </c:pt>
                <c:pt idx="10019">
                  <c:v>40594.041759259257</c:v>
                </c:pt>
                <c:pt idx="10020">
                  <c:v>40594.083425925928</c:v>
                </c:pt>
                <c:pt idx="10021">
                  <c:v>40594.125092592592</c:v>
                </c:pt>
                <c:pt idx="10022">
                  <c:v>40594.166759259257</c:v>
                </c:pt>
                <c:pt idx="10023">
                  <c:v>40594.208425925928</c:v>
                </c:pt>
                <c:pt idx="10024">
                  <c:v>40594.250092592592</c:v>
                </c:pt>
                <c:pt idx="10025">
                  <c:v>40594.291759259257</c:v>
                </c:pt>
                <c:pt idx="10026">
                  <c:v>40594.333425925928</c:v>
                </c:pt>
                <c:pt idx="10027">
                  <c:v>40594.375092592592</c:v>
                </c:pt>
                <c:pt idx="10028">
                  <c:v>40594.416759259257</c:v>
                </c:pt>
                <c:pt idx="10029">
                  <c:v>40594.458425925928</c:v>
                </c:pt>
                <c:pt idx="10030">
                  <c:v>40594.500092592592</c:v>
                </c:pt>
                <c:pt idx="10031">
                  <c:v>40594.541759259257</c:v>
                </c:pt>
                <c:pt idx="10032">
                  <c:v>40594.583425925928</c:v>
                </c:pt>
                <c:pt idx="10033">
                  <c:v>40594.625092592592</c:v>
                </c:pt>
                <c:pt idx="10034">
                  <c:v>40594.666759259257</c:v>
                </c:pt>
                <c:pt idx="10035">
                  <c:v>40594.708425925928</c:v>
                </c:pt>
                <c:pt idx="10036">
                  <c:v>40594.750092592592</c:v>
                </c:pt>
                <c:pt idx="10037">
                  <c:v>40594.791759259257</c:v>
                </c:pt>
                <c:pt idx="10038">
                  <c:v>40594.833425925928</c:v>
                </c:pt>
                <c:pt idx="10039">
                  <c:v>40594.875092592592</c:v>
                </c:pt>
                <c:pt idx="10040">
                  <c:v>40594.916759259257</c:v>
                </c:pt>
                <c:pt idx="10041">
                  <c:v>40594.958425925928</c:v>
                </c:pt>
                <c:pt idx="10042">
                  <c:v>40595.000092592592</c:v>
                </c:pt>
                <c:pt idx="10043">
                  <c:v>40595.041759259257</c:v>
                </c:pt>
                <c:pt idx="10044">
                  <c:v>40595.083425925928</c:v>
                </c:pt>
                <c:pt idx="10045">
                  <c:v>40595.125092592592</c:v>
                </c:pt>
                <c:pt idx="10046">
                  <c:v>40595.166759259257</c:v>
                </c:pt>
                <c:pt idx="10047">
                  <c:v>40595.208425925928</c:v>
                </c:pt>
                <c:pt idx="10048">
                  <c:v>40595.250092592592</c:v>
                </c:pt>
                <c:pt idx="10049">
                  <c:v>40595.291759259257</c:v>
                </c:pt>
                <c:pt idx="10050">
                  <c:v>40595.333425925928</c:v>
                </c:pt>
                <c:pt idx="10051">
                  <c:v>40595.375092592592</c:v>
                </c:pt>
                <c:pt idx="10052">
                  <c:v>40595.416759259257</c:v>
                </c:pt>
                <c:pt idx="10053">
                  <c:v>40595.458425925928</c:v>
                </c:pt>
                <c:pt idx="10054">
                  <c:v>40595.500092592592</c:v>
                </c:pt>
                <c:pt idx="10055">
                  <c:v>40595.541759259257</c:v>
                </c:pt>
                <c:pt idx="10056">
                  <c:v>40595.583425925928</c:v>
                </c:pt>
                <c:pt idx="10057">
                  <c:v>40595.625092592592</c:v>
                </c:pt>
                <c:pt idx="10058">
                  <c:v>40595.666759259257</c:v>
                </c:pt>
                <c:pt idx="10059">
                  <c:v>40595.708425925928</c:v>
                </c:pt>
                <c:pt idx="10060">
                  <c:v>40595.750092592592</c:v>
                </c:pt>
                <c:pt idx="10061">
                  <c:v>40595.791759259257</c:v>
                </c:pt>
                <c:pt idx="10062">
                  <c:v>40595.833425925928</c:v>
                </c:pt>
                <c:pt idx="10063">
                  <c:v>40595.875092592592</c:v>
                </c:pt>
                <c:pt idx="10064">
                  <c:v>40595.916759259257</c:v>
                </c:pt>
                <c:pt idx="10065">
                  <c:v>40595.958425925928</c:v>
                </c:pt>
                <c:pt idx="10066">
                  <c:v>40596.000092592592</c:v>
                </c:pt>
                <c:pt idx="10067">
                  <c:v>40596.041759259257</c:v>
                </c:pt>
                <c:pt idx="10068">
                  <c:v>40596.083425925928</c:v>
                </c:pt>
                <c:pt idx="10069">
                  <c:v>40596.125092592592</c:v>
                </c:pt>
                <c:pt idx="10070">
                  <c:v>40596.166759259257</c:v>
                </c:pt>
                <c:pt idx="10071">
                  <c:v>40596.208425925928</c:v>
                </c:pt>
                <c:pt idx="10072">
                  <c:v>40596.250092592592</c:v>
                </c:pt>
                <c:pt idx="10073">
                  <c:v>40596.291759259257</c:v>
                </c:pt>
                <c:pt idx="10074">
                  <c:v>40596.333425925928</c:v>
                </c:pt>
                <c:pt idx="10075">
                  <c:v>40596.375092592592</c:v>
                </c:pt>
                <c:pt idx="10076">
                  <c:v>40596.416759259257</c:v>
                </c:pt>
                <c:pt idx="10077">
                  <c:v>40596.458425925928</c:v>
                </c:pt>
                <c:pt idx="10078">
                  <c:v>40596.500092592592</c:v>
                </c:pt>
                <c:pt idx="10079">
                  <c:v>40596.541759259257</c:v>
                </c:pt>
                <c:pt idx="10080">
                  <c:v>40596.583425925928</c:v>
                </c:pt>
                <c:pt idx="10081">
                  <c:v>40596.625092592592</c:v>
                </c:pt>
                <c:pt idx="10082">
                  <c:v>40596.666759259257</c:v>
                </c:pt>
                <c:pt idx="10083">
                  <c:v>40596.708425925928</c:v>
                </c:pt>
                <c:pt idx="10084">
                  <c:v>40596.750092592592</c:v>
                </c:pt>
                <c:pt idx="10085">
                  <c:v>40596.791759259257</c:v>
                </c:pt>
                <c:pt idx="10086">
                  <c:v>40596.833425925928</c:v>
                </c:pt>
                <c:pt idx="10087">
                  <c:v>40596.875092592592</c:v>
                </c:pt>
                <c:pt idx="10088">
                  <c:v>40596.916759259257</c:v>
                </c:pt>
                <c:pt idx="10089">
                  <c:v>40596.958425925928</c:v>
                </c:pt>
                <c:pt idx="10090">
                  <c:v>40597.000092592592</c:v>
                </c:pt>
                <c:pt idx="10091">
                  <c:v>40597.041759259257</c:v>
                </c:pt>
                <c:pt idx="10092">
                  <c:v>40597.083425925928</c:v>
                </c:pt>
                <c:pt idx="10093">
                  <c:v>40597.125092592592</c:v>
                </c:pt>
                <c:pt idx="10094">
                  <c:v>40597.166759259257</c:v>
                </c:pt>
                <c:pt idx="10095">
                  <c:v>40597.208425925928</c:v>
                </c:pt>
                <c:pt idx="10096">
                  <c:v>40597.250092592592</c:v>
                </c:pt>
                <c:pt idx="10097">
                  <c:v>40597.291759259257</c:v>
                </c:pt>
                <c:pt idx="10098">
                  <c:v>40597.333425925928</c:v>
                </c:pt>
                <c:pt idx="10099">
                  <c:v>40597.375092592592</c:v>
                </c:pt>
                <c:pt idx="10100">
                  <c:v>40597.416759259257</c:v>
                </c:pt>
                <c:pt idx="10101">
                  <c:v>40597.458425925928</c:v>
                </c:pt>
                <c:pt idx="10102">
                  <c:v>40597.500092592592</c:v>
                </c:pt>
                <c:pt idx="10103">
                  <c:v>40597.541759259257</c:v>
                </c:pt>
                <c:pt idx="10104">
                  <c:v>40597.583425925928</c:v>
                </c:pt>
                <c:pt idx="10105">
                  <c:v>40597.625092592592</c:v>
                </c:pt>
                <c:pt idx="10106">
                  <c:v>40597.666759259257</c:v>
                </c:pt>
                <c:pt idx="10107">
                  <c:v>40597.708425925928</c:v>
                </c:pt>
                <c:pt idx="10108">
                  <c:v>40597.750092592592</c:v>
                </c:pt>
                <c:pt idx="10109">
                  <c:v>40597.791759259257</c:v>
                </c:pt>
                <c:pt idx="10110">
                  <c:v>40597.833425925928</c:v>
                </c:pt>
                <c:pt idx="10111">
                  <c:v>40597.875092592592</c:v>
                </c:pt>
                <c:pt idx="10112">
                  <c:v>40597.916759259257</c:v>
                </c:pt>
                <c:pt idx="10113">
                  <c:v>40597.958425925928</c:v>
                </c:pt>
                <c:pt idx="10114">
                  <c:v>40598.000092592592</c:v>
                </c:pt>
                <c:pt idx="10115">
                  <c:v>40598.041759259257</c:v>
                </c:pt>
                <c:pt idx="10116">
                  <c:v>40598.083425925928</c:v>
                </c:pt>
                <c:pt idx="10117">
                  <c:v>40598.125092592592</c:v>
                </c:pt>
                <c:pt idx="10118">
                  <c:v>40598.166759259257</c:v>
                </c:pt>
                <c:pt idx="10119">
                  <c:v>40598.208425925928</c:v>
                </c:pt>
                <c:pt idx="10120">
                  <c:v>40598.250092592592</c:v>
                </c:pt>
                <c:pt idx="10121">
                  <c:v>40598.291759259257</c:v>
                </c:pt>
                <c:pt idx="10122">
                  <c:v>40598.333425925928</c:v>
                </c:pt>
                <c:pt idx="10123">
                  <c:v>40598.375092592592</c:v>
                </c:pt>
                <c:pt idx="10124">
                  <c:v>40598.416759259257</c:v>
                </c:pt>
                <c:pt idx="10125">
                  <c:v>40598.458425925928</c:v>
                </c:pt>
                <c:pt idx="10126">
                  <c:v>40598.500092592592</c:v>
                </c:pt>
                <c:pt idx="10127">
                  <c:v>40598.541759259257</c:v>
                </c:pt>
                <c:pt idx="10128">
                  <c:v>40598.583425925928</c:v>
                </c:pt>
                <c:pt idx="10129">
                  <c:v>40598.625092592592</c:v>
                </c:pt>
                <c:pt idx="10130">
                  <c:v>40598.666759259257</c:v>
                </c:pt>
                <c:pt idx="10131">
                  <c:v>40598.708425925928</c:v>
                </c:pt>
                <c:pt idx="10132">
                  <c:v>40598.750092592592</c:v>
                </c:pt>
                <c:pt idx="10133">
                  <c:v>40598.791759259257</c:v>
                </c:pt>
                <c:pt idx="10134">
                  <c:v>40598.833425925928</c:v>
                </c:pt>
                <c:pt idx="10135">
                  <c:v>40598.875092592592</c:v>
                </c:pt>
                <c:pt idx="10136">
                  <c:v>40598.916759259257</c:v>
                </c:pt>
                <c:pt idx="10137">
                  <c:v>40598.958425925928</c:v>
                </c:pt>
                <c:pt idx="10138">
                  <c:v>40599.000092592592</c:v>
                </c:pt>
                <c:pt idx="10139">
                  <c:v>40599.041759259257</c:v>
                </c:pt>
                <c:pt idx="10140">
                  <c:v>40599.083425925928</c:v>
                </c:pt>
                <c:pt idx="10141">
                  <c:v>40599.125092592592</c:v>
                </c:pt>
                <c:pt idx="10142">
                  <c:v>40599.166759259257</c:v>
                </c:pt>
                <c:pt idx="10143">
                  <c:v>40599.208425925928</c:v>
                </c:pt>
                <c:pt idx="10144">
                  <c:v>40599.250092592592</c:v>
                </c:pt>
                <c:pt idx="10145">
                  <c:v>40599.291759259257</c:v>
                </c:pt>
                <c:pt idx="10146">
                  <c:v>40599.333425925928</c:v>
                </c:pt>
                <c:pt idx="10147">
                  <c:v>40599.375092592592</c:v>
                </c:pt>
                <c:pt idx="10148">
                  <c:v>40599.416759259257</c:v>
                </c:pt>
                <c:pt idx="10149">
                  <c:v>40599.458425925928</c:v>
                </c:pt>
                <c:pt idx="10150">
                  <c:v>40599.500092592592</c:v>
                </c:pt>
                <c:pt idx="10151">
                  <c:v>40599.541759259257</c:v>
                </c:pt>
                <c:pt idx="10152">
                  <c:v>40599.583425925928</c:v>
                </c:pt>
                <c:pt idx="10153">
                  <c:v>40599.625092592592</c:v>
                </c:pt>
                <c:pt idx="10154">
                  <c:v>40599.666759259257</c:v>
                </c:pt>
                <c:pt idx="10155">
                  <c:v>40599.708425925928</c:v>
                </c:pt>
                <c:pt idx="10156">
                  <c:v>40599.750092592592</c:v>
                </c:pt>
                <c:pt idx="10157">
                  <c:v>40599.791759259257</c:v>
                </c:pt>
                <c:pt idx="10158">
                  <c:v>40599.833425925928</c:v>
                </c:pt>
                <c:pt idx="10159">
                  <c:v>40599.875092592592</c:v>
                </c:pt>
                <c:pt idx="10160">
                  <c:v>40599.916759259257</c:v>
                </c:pt>
                <c:pt idx="10161">
                  <c:v>40599.958425925928</c:v>
                </c:pt>
                <c:pt idx="10162">
                  <c:v>40600.000092592592</c:v>
                </c:pt>
                <c:pt idx="10163">
                  <c:v>40600.041759259257</c:v>
                </c:pt>
                <c:pt idx="10164">
                  <c:v>40600.083425925928</c:v>
                </c:pt>
                <c:pt idx="10165">
                  <c:v>40600.125092592592</c:v>
                </c:pt>
                <c:pt idx="10166">
                  <c:v>40600.166759259257</c:v>
                </c:pt>
                <c:pt idx="10167">
                  <c:v>40600.208425925928</c:v>
                </c:pt>
                <c:pt idx="10168">
                  <c:v>40600.250092592592</c:v>
                </c:pt>
                <c:pt idx="10169">
                  <c:v>40600.291759259257</c:v>
                </c:pt>
                <c:pt idx="10170">
                  <c:v>40600.333425925928</c:v>
                </c:pt>
                <c:pt idx="10171">
                  <c:v>40600.375092592592</c:v>
                </c:pt>
                <c:pt idx="10172">
                  <c:v>40600.416759259257</c:v>
                </c:pt>
                <c:pt idx="10173">
                  <c:v>40600.458425925928</c:v>
                </c:pt>
                <c:pt idx="10174">
                  <c:v>40600.500092592592</c:v>
                </c:pt>
                <c:pt idx="10175">
                  <c:v>40600.541759259257</c:v>
                </c:pt>
                <c:pt idx="10176">
                  <c:v>40600.583425925928</c:v>
                </c:pt>
                <c:pt idx="10177">
                  <c:v>40600.625092592592</c:v>
                </c:pt>
                <c:pt idx="10178">
                  <c:v>40600.666759259257</c:v>
                </c:pt>
                <c:pt idx="10179">
                  <c:v>40600.708425925928</c:v>
                </c:pt>
                <c:pt idx="10180">
                  <c:v>40600.750092592592</c:v>
                </c:pt>
                <c:pt idx="10181">
                  <c:v>40600.791759259257</c:v>
                </c:pt>
                <c:pt idx="10182">
                  <c:v>40600.833425925928</c:v>
                </c:pt>
                <c:pt idx="10183">
                  <c:v>40600.875092592592</c:v>
                </c:pt>
                <c:pt idx="10184">
                  <c:v>40600.916759259257</c:v>
                </c:pt>
                <c:pt idx="10185">
                  <c:v>40600.958425925928</c:v>
                </c:pt>
                <c:pt idx="10186">
                  <c:v>40601.000092592592</c:v>
                </c:pt>
                <c:pt idx="10187">
                  <c:v>40601.041759259257</c:v>
                </c:pt>
                <c:pt idx="10188">
                  <c:v>40601.083425925928</c:v>
                </c:pt>
                <c:pt idx="10189">
                  <c:v>40601.125092592592</c:v>
                </c:pt>
                <c:pt idx="10190">
                  <c:v>40601.166759259257</c:v>
                </c:pt>
                <c:pt idx="10191">
                  <c:v>40601.208425925928</c:v>
                </c:pt>
                <c:pt idx="10192">
                  <c:v>40601.250092592592</c:v>
                </c:pt>
                <c:pt idx="10193">
                  <c:v>40601.291759259257</c:v>
                </c:pt>
                <c:pt idx="10194">
                  <c:v>40601.333425925928</c:v>
                </c:pt>
                <c:pt idx="10195">
                  <c:v>40601.375092592592</c:v>
                </c:pt>
                <c:pt idx="10196">
                  <c:v>40601.416759259257</c:v>
                </c:pt>
                <c:pt idx="10197">
                  <c:v>40601.458425925928</c:v>
                </c:pt>
                <c:pt idx="10198">
                  <c:v>40601.500092592592</c:v>
                </c:pt>
                <c:pt idx="10199">
                  <c:v>40601.541759259257</c:v>
                </c:pt>
                <c:pt idx="10200">
                  <c:v>40601.583425925928</c:v>
                </c:pt>
                <c:pt idx="10201">
                  <c:v>40601.625092592592</c:v>
                </c:pt>
                <c:pt idx="10202">
                  <c:v>40601.666759259257</c:v>
                </c:pt>
                <c:pt idx="10203">
                  <c:v>40601.708425925928</c:v>
                </c:pt>
                <c:pt idx="10204">
                  <c:v>40601.750092592592</c:v>
                </c:pt>
                <c:pt idx="10205">
                  <c:v>40601.791759259257</c:v>
                </c:pt>
                <c:pt idx="10206">
                  <c:v>40601.833425925928</c:v>
                </c:pt>
                <c:pt idx="10207">
                  <c:v>40601.875092592592</c:v>
                </c:pt>
                <c:pt idx="10208">
                  <c:v>40601.916759259257</c:v>
                </c:pt>
                <c:pt idx="10209">
                  <c:v>40601.958425925928</c:v>
                </c:pt>
                <c:pt idx="10210">
                  <c:v>40602.000092592592</c:v>
                </c:pt>
                <c:pt idx="10211">
                  <c:v>40602.041759259257</c:v>
                </c:pt>
                <c:pt idx="10212">
                  <c:v>40602.083425925928</c:v>
                </c:pt>
                <c:pt idx="10213">
                  <c:v>40602.125092592592</c:v>
                </c:pt>
                <c:pt idx="10214">
                  <c:v>40602.166759259257</c:v>
                </c:pt>
                <c:pt idx="10215">
                  <c:v>40602.208425925928</c:v>
                </c:pt>
                <c:pt idx="10216">
                  <c:v>40602.250092592592</c:v>
                </c:pt>
                <c:pt idx="10217">
                  <c:v>40602.291759259257</c:v>
                </c:pt>
                <c:pt idx="10218">
                  <c:v>40602.333425925928</c:v>
                </c:pt>
                <c:pt idx="10219">
                  <c:v>40602.375092592592</c:v>
                </c:pt>
                <c:pt idx="10220">
                  <c:v>40602.416759259257</c:v>
                </c:pt>
                <c:pt idx="10221">
                  <c:v>40602.458425925928</c:v>
                </c:pt>
                <c:pt idx="10222">
                  <c:v>40602.500092592592</c:v>
                </c:pt>
                <c:pt idx="10223">
                  <c:v>40602.541759259257</c:v>
                </c:pt>
                <c:pt idx="10224">
                  <c:v>40602.583425925928</c:v>
                </c:pt>
                <c:pt idx="10225">
                  <c:v>40602.625092592592</c:v>
                </c:pt>
                <c:pt idx="10226">
                  <c:v>40602.666759259257</c:v>
                </c:pt>
                <c:pt idx="10227">
                  <c:v>40602.708425925928</c:v>
                </c:pt>
                <c:pt idx="10228">
                  <c:v>40602.750092592592</c:v>
                </c:pt>
                <c:pt idx="10229">
                  <c:v>40602.791759259257</c:v>
                </c:pt>
                <c:pt idx="10230">
                  <c:v>40602.833425925928</c:v>
                </c:pt>
                <c:pt idx="10231">
                  <c:v>40602.875092592592</c:v>
                </c:pt>
                <c:pt idx="10232">
                  <c:v>40602.916759259257</c:v>
                </c:pt>
                <c:pt idx="10233">
                  <c:v>40602.958425925928</c:v>
                </c:pt>
                <c:pt idx="10234">
                  <c:v>40603.000092592592</c:v>
                </c:pt>
                <c:pt idx="10235">
                  <c:v>40603.041759259257</c:v>
                </c:pt>
                <c:pt idx="10236">
                  <c:v>40603.083425925928</c:v>
                </c:pt>
                <c:pt idx="10237">
                  <c:v>40603.125092592592</c:v>
                </c:pt>
                <c:pt idx="10238">
                  <c:v>40603.166759259257</c:v>
                </c:pt>
                <c:pt idx="10239">
                  <c:v>40603.208425925928</c:v>
                </c:pt>
                <c:pt idx="10240">
                  <c:v>40603.250092592592</c:v>
                </c:pt>
                <c:pt idx="10241">
                  <c:v>40603.291759259257</c:v>
                </c:pt>
                <c:pt idx="10242">
                  <c:v>40603.333425925928</c:v>
                </c:pt>
                <c:pt idx="10243">
                  <c:v>40603.375092592592</c:v>
                </c:pt>
                <c:pt idx="10244">
                  <c:v>40603.416759259257</c:v>
                </c:pt>
                <c:pt idx="10245">
                  <c:v>40603.458425925928</c:v>
                </c:pt>
                <c:pt idx="10246">
                  <c:v>40603.500092592592</c:v>
                </c:pt>
                <c:pt idx="10247">
                  <c:v>40603.541759259257</c:v>
                </c:pt>
                <c:pt idx="10248">
                  <c:v>40603.583425925928</c:v>
                </c:pt>
                <c:pt idx="10249">
                  <c:v>40603.625092592592</c:v>
                </c:pt>
                <c:pt idx="10250">
                  <c:v>40603.666759259257</c:v>
                </c:pt>
                <c:pt idx="10251">
                  <c:v>40603.708425925928</c:v>
                </c:pt>
                <c:pt idx="10252">
                  <c:v>40603.750092592592</c:v>
                </c:pt>
                <c:pt idx="10253">
                  <c:v>40603.791759259257</c:v>
                </c:pt>
                <c:pt idx="10254">
                  <c:v>40603.833425925928</c:v>
                </c:pt>
                <c:pt idx="10255">
                  <c:v>40603.875092592592</c:v>
                </c:pt>
                <c:pt idx="10256">
                  <c:v>40603.916759259257</c:v>
                </c:pt>
                <c:pt idx="10257">
                  <c:v>40603.958425925928</c:v>
                </c:pt>
                <c:pt idx="10258">
                  <c:v>40604.000092592592</c:v>
                </c:pt>
                <c:pt idx="10259">
                  <c:v>40604.041759259257</c:v>
                </c:pt>
                <c:pt idx="10260">
                  <c:v>40604.083425925928</c:v>
                </c:pt>
                <c:pt idx="10261">
                  <c:v>40604.125092592592</c:v>
                </c:pt>
                <c:pt idx="10262">
                  <c:v>40604.166759259257</c:v>
                </c:pt>
                <c:pt idx="10263">
                  <c:v>40604.208425925928</c:v>
                </c:pt>
                <c:pt idx="10264">
                  <c:v>40604.250092592592</c:v>
                </c:pt>
                <c:pt idx="10265">
                  <c:v>40604.291759259257</c:v>
                </c:pt>
                <c:pt idx="10266">
                  <c:v>40604.333425925928</c:v>
                </c:pt>
                <c:pt idx="10267" formatCode="m/d/yyyy">
                  <c:v>40604</c:v>
                </c:pt>
                <c:pt idx="10268">
                  <c:v>40604.359594907408</c:v>
                </c:pt>
                <c:pt idx="10269">
                  <c:v>40604.401261574072</c:v>
                </c:pt>
                <c:pt idx="10270">
                  <c:v>40604.442928240744</c:v>
                </c:pt>
                <c:pt idx="10271">
                  <c:v>40604.484594907408</c:v>
                </c:pt>
                <c:pt idx="10272">
                  <c:v>40604.526261574072</c:v>
                </c:pt>
                <c:pt idx="10273">
                  <c:v>40604.567928240744</c:v>
                </c:pt>
                <c:pt idx="10274">
                  <c:v>40604.609594907408</c:v>
                </c:pt>
                <c:pt idx="10275">
                  <c:v>40604.651261574072</c:v>
                </c:pt>
                <c:pt idx="10276">
                  <c:v>40604.692928240744</c:v>
                </c:pt>
                <c:pt idx="10277">
                  <c:v>40604.734594907408</c:v>
                </c:pt>
                <c:pt idx="10278">
                  <c:v>40604.776261574072</c:v>
                </c:pt>
                <c:pt idx="10279">
                  <c:v>40604.817928240744</c:v>
                </c:pt>
                <c:pt idx="10280">
                  <c:v>40604.859594907408</c:v>
                </c:pt>
                <c:pt idx="10281">
                  <c:v>40604.901261574072</c:v>
                </c:pt>
                <c:pt idx="10282">
                  <c:v>40604.942928240744</c:v>
                </c:pt>
                <c:pt idx="10283">
                  <c:v>40604.984594907408</c:v>
                </c:pt>
                <c:pt idx="10284">
                  <c:v>40605.026261574072</c:v>
                </c:pt>
                <c:pt idx="10285">
                  <c:v>40605.067928240744</c:v>
                </c:pt>
                <c:pt idx="10286">
                  <c:v>40605.109594907408</c:v>
                </c:pt>
                <c:pt idx="10287">
                  <c:v>40605.151261574072</c:v>
                </c:pt>
                <c:pt idx="10288">
                  <c:v>40605.192928240744</c:v>
                </c:pt>
                <c:pt idx="10289">
                  <c:v>40605.234594907408</c:v>
                </c:pt>
                <c:pt idx="10290">
                  <c:v>40605.276261574072</c:v>
                </c:pt>
                <c:pt idx="10291">
                  <c:v>40605.317928240744</c:v>
                </c:pt>
                <c:pt idx="10292">
                  <c:v>40605.359594907408</c:v>
                </c:pt>
                <c:pt idx="10293">
                  <c:v>40605.401261574072</c:v>
                </c:pt>
                <c:pt idx="10294">
                  <c:v>40605.442928240744</c:v>
                </c:pt>
                <c:pt idx="10295">
                  <c:v>40605.484594907408</c:v>
                </c:pt>
                <c:pt idx="10296">
                  <c:v>40605.526261574072</c:v>
                </c:pt>
                <c:pt idx="10297">
                  <c:v>40605.567928240744</c:v>
                </c:pt>
                <c:pt idx="10298">
                  <c:v>40605.609594907408</c:v>
                </c:pt>
                <c:pt idx="10299">
                  <c:v>40605.651261574072</c:v>
                </c:pt>
                <c:pt idx="10300">
                  <c:v>40605.692928240744</c:v>
                </c:pt>
                <c:pt idx="10301">
                  <c:v>40605.734594907408</c:v>
                </c:pt>
                <c:pt idx="10302">
                  <c:v>40605.776261574072</c:v>
                </c:pt>
                <c:pt idx="10303">
                  <c:v>40605.817928240744</c:v>
                </c:pt>
                <c:pt idx="10304">
                  <c:v>40605.859594907408</c:v>
                </c:pt>
                <c:pt idx="10305">
                  <c:v>40605.901261574072</c:v>
                </c:pt>
                <c:pt idx="10306">
                  <c:v>40605.942928240744</c:v>
                </c:pt>
                <c:pt idx="10307">
                  <c:v>40605.984594907408</c:v>
                </c:pt>
                <c:pt idx="10308">
                  <c:v>40606.026261574072</c:v>
                </c:pt>
                <c:pt idx="10309">
                  <c:v>40606.067928240744</c:v>
                </c:pt>
                <c:pt idx="10310">
                  <c:v>40606.109594907408</c:v>
                </c:pt>
                <c:pt idx="10311">
                  <c:v>40606.151261574072</c:v>
                </c:pt>
                <c:pt idx="10312">
                  <c:v>40606.192928240744</c:v>
                </c:pt>
                <c:pt idx="10313">
                  <c:v>40606.234594907408</c:v>
                </c:pt>
                <c:pt idx="10314">
                  <c:v>40606.276261574072</c:v>
                </c:pt>
                <c:pt idx="10315">
                  <c:v>40606.317928240744</c:v>
                </c:pt>
                <c:pt idx="10316">
                  <c:v>40606.359594907408</c:v>
                </c:pt>
                <c:pt idx="10317">
                  <c:v>40606.401261574072</c:v>
                </c:pt>
                <c:pt idx="10318">
                  <c:v>40606.442928240744</c:v>
                </c:pt>
                <c:pt idx="10319">
                  <c:v>40606.484594907408</c:v>
                </c:pt>
                <c:pt idx="10320">
                  <c:v>40606.526261574072</c:v>
                </c:pt>
                <c:pt idx="10321">
                  <c:v>40606.567928240744</c:v>
                </c:pt>
                <c:pt idx="10322">
                  <c:v>40606.609594907408</c:v>
                </c:pt>
                <c:pt idx="10323">
                  <c:v>40606.651261574072</c:v>
                </c:pt>
                <c:pt idx="10324">
                  <c:v>40606.692928240744</c:v>
                </c:pt>
                <c:pt idx="10325">
                  <c:v>40606.734594907408</c:v>
                </c:pt>
                <c:pt idx="10326">
                  <c:v>40606.776261574072</c:v>
                </c:pt>
                <c:pt idx="10327">
                  <c:v>40606.817928240744</c:v>
                </c:pt>
                <c:pt idx="10328">
                  <c:v>40606.859594907408</c:v>
                </c:pt>
                <c:pt idx="10329">
                  <c:v>40606.901261574072</c:v>
                </c:pt>
                <c:pt idx="10330">
                  <c:v>40606.942928240744</c:v>
                </c:pt>
                <c:pt idx="10331">
                  <c:v>40606.984594907408</c:v>
                </c:pt>
                <c:pt idx="10332">
                  <c:v>40607.026261574072</c:v>
                </c:pt>
                <c:pt idx="10333">
                  <c:v>40607.067928240744</c:v>
                </c:pt>
                <c:pt idx="10334">
                  <c:v>40607.109594907408</c:v>
                </c:pt>
                <c:pt idx="10335">
                  <c:v>40607.151261574072</c:v>
                </c:pt>
                <c:pt idx="10336">
                  <c:v>40607.192928240744</c:v>
                </c:pt>
                <c:pt idx="10337">
                  <c:v>40607.234594907408</c:v>
                </c:pt>
                <c:pt idx="10338">
                  <c:v>40607.276261574072</c:v>
                </c:pt>
                <c:pt idx="10339">
                  <c:v>40607.317928240744</c:v>
                </c:pt>
                <c:pt idx="10340">
                  <c:v>40607.359594907408</c:v>
                </c:pt>
                <c:pt idx="10341">
                  <c:v>40607.401261574072</c:v>
                </c:pt>
                <c:pt idx="10342">
                  <c:v>40607.442928240744</c:v>
                </c:pt>
                <c:pt idx="10343">
                  <c:v>40607.484594907408</c:v>
                </c:pt>
                <c:pt idx="10344">
                  <c:v>40607.526261574072</c:v>
                </c:pt>
                <c:pt idx="10345">
                  <c:v>40607.567928240744</c:v>
                </c:pt>
                <c:pt idx="10346">
                  <c:v>40607.609594907408</c:v>
                </c:pt>
                <c:pt idx="10347">
                  <c:v>40607.651261574072</c:v>
                </c:pt>
                <c:pt idx="10348">
                  <c:v>40607.692928240744</c:v>
                </c:pt>
                <c:pt idx="10349">
                  <c:v>40607.734594907408</c:v>
                </c:pt>
                <c:pt idx="10350">
                  <c:v>40607.776261574072</c:v>
                </c:pt>
                <c:pt idx="10351">
                  <c:v>40607.817928240744</c:v>
                </c:pt>
                <c:pt idx="10352">
                  <c:v>40607.859594907408</c:v>
                </c:pt>
                <c:pt idx="10353">
                  <c:v>40607.901261574072</c:v>
                </c:pt>
                <c:pt idx="10354">
                  <c:v>40607.942928240744</c:v>
                </c:pt>
                <c:pt idx="10355">
                  <c:v>40607.984594907408</c:v>
                </c:pt>
                <c:pt idx="10356">
                  <c:v>40608.026261574072</c:v>
                </c:pt>
                <c:pt idx="10357">
                  <c:v>40608.067928240744</c:v>
                </c:pt>
                <c:pt idx="10358">
                  <c:v>40608.109594907408</c:v>
                </c:pt>
                <c:pt idx="10359">
                  <c:v>40608.151261574072</c:v>
                </c:pt>
                <c:pt idx="10360">
                  <c:v>40608.192928240744</c:v>
                </c:pt>
                <c:pt idx="10361">
                  <c:v>40608.234594907408</c:v>
                </c:pt>
                <c:pt idx="10362">
                  <c:v>40608.276261574072</c:v>
                </c:pt>
                <c:pt idx="10363">
                  <c:v>40608.317928240744</c:v>
                </c:pt>
                <c:pt idx="10364">
                  <c:v>40608.359594907408</c:v>
                </c:pt>
                <c:pt idx="10365">
                  <c:v>40608.401261574072</c:v>
                </c:pt>
                <c:pt idx="10366">
                  <c:v>40608.442928240744</c:v>
                </c:pt>
                <c:pt idx="10367">
                  <c:v>40608.484594907408</c:v>
                </c:pt>
                <c:pt idx="10368">
                  <c:v>40608.526261574072</c:v>
                </c:pt>
                <c:pt idx="10369">
                  <c:v>40608.567928240744</c:v>
                </c:pt>
                <c:pt idx="10370">
                  <c:v>40608.609594907408</c:v>
                </c:pt>
                <c:pt idx="10371">
                  <c:v>40608.651261574072</c:v>
                </c:pt>
                <c:pt idx="10372">
                  <c:v>40608.692928240744</c:v>
                </c:pt>
                <c:pt idx="10373">
                  <c:v>40608.734594907408</c:v>
                </c:pt>
                <c:pt idx="10374">
                  <c:v>40608.776261574072</c:v>
                </c:pt>
                <c:pt idx="10375">
                  <c:v>40608.817928240744</c:v>
                </c:pt>
                <c:pt idx="10376">
                  <c:v>40608.859594907408</c:v>
                </c:pt>
                <c:pt idx="10377">
                  <c:v>40608.901261574072</c:v>
                </c:pt>
                <c:pt idx="10378">
                  <c:v>40608.942928240744</c:v>
                </c:pt>
                <c:pt idx="10379">
                  <c:v>40608.984594907408</c:v>
                </c:pt>
                <c:pt idx="10380">
                  <c:v>40609.026261574072</c:v>
                </c:pt>
                <c:pt idx="10381">
                  <c:v>40609.067928240744</c:v>
                </c:pt>
                <c:pt idx="10382">
                  <c:v>40609.109594907408</c:v>
                </c:pt>
                <c:pt idx="10383">
                  <c:v>40609.151261574072</c:v>
                </c:pt>
                <c:pt idx="10384">
                  <c:v>40609.192928240744</c:v>
                </c:pt>
                <c:pt idx="10385">
                  <c:v>40609.234594907408</c:v>
                </c:pt>
                <c:pt idx="10386">
                  <c:v>40609.276261574072</c:v>
                </c:pt>
                <c:pt idx="10387">
                  <c:v>40609.317928240744</c:v>
                </c:pt>
                <c:pt idx="10388">
                  <c:v>40609.359594907408</c:v>
                </c:pt>
                <c:pt idx="10389">
                  <c:v>40609.401261574072</c:v>
                </c:pt>
                <c:pt idx="10390">
                  <c:v>40609.442928240744</c:v>
                </c:pt>
                <c:pt idx="10391">
                  <c:v>40609.484594907408</c:v>
                </c:pt>
                <c:pt idx="10392">
                  <c:v>40609.526261574072</c:v>
                </c:pt>
                <c:pt idx="10393">
                  <c:v>40609.567928240744</c:v>
                </c:pt>
                <c:pt idx="10394">
                  <c:v>40609.609594907408</c:v>
                </c:pt>
                <c:pt idx="10395">
                  <c:v>40609.651261574072</c:v>
                </c:pt>
                <c:pt idx="10396">
                  <c:v>40609.692928240744</c:v>
                </c:pt>
                <c:pt idx="10397">
                  <c:v>40609.734594907408</c:v>
                </c:pt>
                <c:pt idx="10398">
                  <c:v>40609.776261574072</c:v>
                </c:pt>
                <c:pt idx="10399">
                  <c:v>40609.817928240744</c:v>
                </c:pt>
                <c:pt idx="10400">
                  <c:v>40609.859594907408</c:v>
                </c:pt>
                <c:pt idx="10401">
                  <c:v>40609.901261574072</c:v>
                </c:pt>
                <c:pt idx="10402">
                  <c:v>40609.942928240744</c:v>
                </c:pt>
                <c:pt idx="10403">
                  <c:v>40609.984594907408</c:v>
                </c:pt>
                <c:pt idx="10404">
                  <c:v>40610.026261574072</c:v>
                </c:pt>
                <c:pt idx="10405">
                  <c:v>40610.067928240744</c:v>
                </c:pt>
                <c:pt idx="10406">
                  <c:v>40610.109594907408</c:v>
                </c:pt>
                <c:pt idx="10407">
                  <c:v>40610.151261574072</c:v>
                </c:pt>
                <c:pt idx="10408">
                  <c:v>40610.192928240744</c:v>
                </c:pt>
                <c:pt idx="10409">
                  <c:v>40610.234594907408</c:v>
                </c:pt>
                <c:pt idx="10410">
                  <c:v>40610.276261574072</c:v>
                </c:pt>
                <c:pt idx="10411">
                  <c:v>40610.317928240744</c:v>
                </c:pt>
                <c:pt idx="10412">
                  <c:v>40610.359594907408</c:v>
                </c:pt>
                <c:pt idx="10413">
                  <c:v>40610.401261574072</c:v>
                </c:pt>
                <c:pt idx="10414">
                  <c:v>40610.442928240744</c:v>
                </c:pt>
                <c:pt idx="10415">
                  <c:v>40610.484594907408</c:v>
                </c:pt>
                <c:pt idx="10416">
                  <c:v>40610.526261574072</c:v>
                </c:pt>
                <c:pt idx="10417">
                  <c:v>40610.567928240744</c:v>
                </c:pt>
                <c:pt idx="10418">
                  <c:v>40610.609594907408</c:v>
                </c:pt>
                <c:pt idx="10419">
                  <c:v>40610.651261574072</c:v>
                </c:pt>
                <c:pt idx="10420">
                  <c:v>40610.692928240744</c:v>
                </c:pt>
                <c:pt idx="10421">
                  <c:v>40610.734594907408</c:v>
                </c:pt>
                <c:pt idx="10422">
                  <c:v>40610.776261574072</c:v>
                </c:pt>
                <c:pt idx="10423">
                  <c:v>40610.817928240744</c:v>
                </c:pt>
                <c:pt idx="10424">
                  <c:v>40610.859594907408</c:v>
                </c:pt>
                <c:pt idx="10425">
                  <c:v>40610.901261574072</c:v>
                </c:pt>
                <c:pt idx="10426">
                  <c:v>40610.942928240744</c:v>
                </c:pt>
                <c:pt idx="10427">
                  <c:v>40610.984594907408</c:v>
                </c:pt>
                <c:pt idx="10428">
                  <c:v>40611.026261574072</c:v>
                </c:pt>
                <c:pt idx="10429">
                  <c:v>40611.067928240744</c:v>
                </c:pt>
                <c:pt idx="10430">
                  <c:v>40611.109594907408</c:v>
                </c:pt>
                <c:pt idx="10431">
                  <c:v>40611.151261574072</c:v>
                </c:pt>
                <c:pt idx="10432">
                  <c:v>40611.192928240744</c:v>
                </c:pt>
                <c:pt idx="10433">
                  <c:v>40611.234594907408</c:v>
                </c:pt>
                <c:pt idx="10434">
                  <c:v>40611.276261574072</c:v>
                </c:pt>
                <c:pt idx="10435">
                  <c:v>40611.317928240744</c:v>
                </c:pt>
                <c:pt idx="10436">
                  <c:v>40611.359594907408</c:v>
                </c:pt>
                <c:pt idx="10437">
                  <c:v>40611.401261574072</c:v>
                </c:pt>
                <c:pt idx="10438">
                  <c:v>40611.442928240744</c:v>
                </c:pt>
                <c:pt idx="10439">
                  <c:v>40611.484594907408</c:v>
                </c:pt>
                <c:pt idx="10440">
                  <c:v>40611.526261574072</c:v>
                </c:pt>
                <c:pt idx="10441">
                  <c:v>40611.567928240744</c:v>
                </c:pt>
                <c:pt idx="10442">
                  <c:v>40611.609594907408</c:v>
                </c:pt>
                <c:pt idx="10443">
                  <c:v>40611.651261574072</c:v>
                </c:pt>
                <c:pt idx="10444">
                  <c:v>40611.692928240744</c:v>
                </c:pt>
                <c:pt idx="10445">
                  <c:v>40611.734594907408</c:v>
                </c:pt>
                <c:pt idx="10446">
                  <c:v>40611.776261574072</c:v>
                </c:pt>
                <c:pt idx="10447">
                  <c:v>40611.817928240744</c:v>
                </c:pt>
                <c:pt idx="10448">
                  <c:v>40611.859594907408</c:v>
                </c:pt>
                <c:pt idx="10449">
                  <c:v>40611.901261574072</c:v>
                </c:pt>
                <c:pt idx="10450">
                  <c:v>40611.942928240744</c:v>
                </c:pt>
                <c:pt idx="10451">
                  <c:v>40611.984594907408</c:v>
                </c:pt>
                <c:pt idx="10452">
                  <c:v>40612.026261574072</c:v>
                </c:pt>
                <c:pt idx="10453">
                  <c:v>40612.067928240744</c:v>
                </c:pt>
                <c:pt idx="10454">
                  <c:v>40612.109594907408</c:v>
                </c:pt>
                <c:pt idx="10455">
                  <c:v>40612.151261574072</c:v>
                </c:pt>
                <c:pt idx="10456">
                  <c:v>40612.192928240744</c:v>
                </c:pt>
                <c:pt idx="10457">
                  <c:v>40612.234594907408</c:v>
                </c:pt>
                <c:pt idx="10458">
                  <c:v>40612.276261574072</c:v>
                </c:pt>
                <c:pt idx="10459">
                  <c:v>40612.317928240744</c:v>
                </c:pt>
                <c:pt idx="10460">
                  <c:v>40612.359594907408</c:v>
                </c:pt>
                <c:pt idx="10461">
                  <c:v>40612.401261574072</c:v>
                </c:pt>
                <c:pt idx="10462">
                  <c:v>40612.442928240744</c:v>
                </c:pt>
                <c:pt idx="10463">
                  <c:v>40612.484594907408</c:v>
                </c:pt>
                <c:pt idx="10464">
                  <c:v>40612.526261574072</c:v>
                </c:pt>
                <c:pt idx="10465">
                  <c:v>40612.567928240744</c:v>
                </c:pt>
                <c:pt idx="10466">
                  <c:v>40612.609594907408</c:v>
                </c:pt>
                <c:pt idx="10467">
                  <c:v>40612.651261574072</c:v>
                </c:pt>
                <c:pt idx="10468">
                  <c:v>40612.692928240744</c:v>
                </c:pt>
                <c:pt idx="10469">
                  <c:v>40612.734594907408</c:v>
                </c:pt>
                <c:pt idx="10470">
                  <c:v>40612.776261574072</c:v>
                </c:pt>
                <c:pt idx="10471">
                  <c:v>40612.817928240744</c:v>
                </c:pt>
                <c:pt idx="10472">
                  <c:v>40612.859594907408</c:v>
                </c:pt>
                <c:pt idx="10473">
                  <c:v>40612.901261574072</c:v>
                </c:pt>
                <c:pt idx="10474">
                  <c:v>40612.942928240744</c:v>
                </c:pt>
                <c:pt idx="10475">
                  <c:v>40612.984594907408</c:v>
                </c:pt>
                <c:pt idx="10476">
                  <c:v>40613.026261574072</c:v>
                </c:pt>
                <c:pt idx="10477">
                  <c:v>40613.067928240744</c:v>
                </c:pt>
                <c:pt idx="10478">
                  <c:v>40613.109594907408</c:v>
                </c:pt>
                <c:pt idx="10479">
                  <c:v>40613.151261574072</c:v>
                </c:pt>
                <c:pt idx="10480">
                  <c:v>40613.192928240744</c:v>
                </c:pt>
                <c:pt idx="10481">
                  <c:v>40613.234594907408</c:v>
                </c:pt>
                <c:pt idx="10482">
                  <c:v>40613.276261574072</c:v>
                </c:pt>
                <c:pt idx="10483">
                  <c:v>40613.317928240744</c:v>
                </c:pt>
                <c:pt idx="10484">
                  <c:v>40613.359594907408</c:v>
                </c:pt>
                <c:pt idx="10485">
                  <c:v>40613.401261574072</c:v>
                </c:pt>
                <c:pt idx="10486">
                  <c:v>40613.442928240744</c:v>
                </c:pt>
                <c:pt idx="10487">
                  <c:v>40613.484594907408</c:v>
                </c:pt>
                <c:pt idx="10488">
                  <c:v>40613.526261574072</c:v>
                </c:pt>
                <c:pt idx="10489">
                  <c:v>40613.567928240744</c:v>
                </c:pt>
                <c:pt idx="10490">
                  <c:v>40613.609594907408</c:v>
                </c:pt>
                <c:pt idx="10491">
                  <c:v>40613.651261574072</c:v>
                </c:pt>
                <c:pt idx="10492">
                  <c:v>40613.692928240744</c:v>
                </c:pt>
                <c:pt idx="10493">
                  <c:v>40613.734594907408</c:v>
                </c:pt>
                <c:pt idx="10494">
                  <c:v>40613.776261574072</c:v>
                </c:pt>
                <c:pt idx="10495">
                  <c:v>40613.817928240744</c:v>
                </c:pt>
                <c:pt idx="10496">
                  <c:v>40613.859594907408</c:v>
                </c:pt>
                <c:pt idx="10497">
                  <c:v>40613.901261574072</c:v>
                </c:pt>
                <c:pt idx="10498">
                  <c:v>40613.942928240744</c:v>
                </c:pt>
                <c:pt idx="10499">
                  <c:v>40613.984594907408</c:v>
                </c:pt>
                <c:pt idx="10500">
                  <c:v>40614.026261574072</c:v>
                </c:pt>
                <c:pt idx="10501">
                  <c:v>40614.067928240744</c:v>
                </c:pt>
                <c:pt idx="10502">
                  <c:v>40614.109594907408</c:v>
                </c:pt>
                <c:pt idx="10503">
                  <c:v>40614.151261574072</c:v>
                </c:pt>
                <c:pt idx="10504">
                  <c:v>40614.192928240744</c:v>
                </c:pt>
                <c:pt idx="10505">
                  <c:v>40614.234594907408</c:v>
                </c:pt>
                <c:pt idx="10506">
                  <c:v>40614.276261574072</c:v>
                </c:pt>
                <c:pt idx="10507">
                  <c:v>40614.317928240744</c:v>
                </c:pt>
                <c:pt idx="10508">
                  <c:v>40614.359594907408</c:v>
                </c:pt>
                <c:pt idx="10509">
                  <c:v>40614.401261574072</c:v>
                </c:pt>
                <c:pt idx="10510">
                  <c:v>40614.442928240744</c:v>
                </c:pt>
                <c:pt idx="10511">
                  <c:v>40614.484594907408</c:v>
                </c:pt>
                <c:pt idx="10512">
                  <c:v>40614.526261574072</c:v>
                </c:pt>
                <c:pt idx="10513">
                  <c:v>40614.567928240744</c:v>
                </c:pt>
                <c:pt idx="10514">
                  <c:v>40614.609594907408</c:v>
                </c:pt>
                <c:pt idx="10515">
                  <c:v>40614.651261574072</c:v>
                </c:pt>
                <c:pt idx="10516">
                  <c:v>40614.692928240744</c:v>
                </c:pt>
                <c:pt idx="10517">
                  <c:v>40614.734594907408</c:v>
                </c:pt>
                <c:pt idx="10518">
                  <c:v>40614.776261574072</c:v>
                </c:pt>
                <c:pt idx="10519">
                  <c:v>40614.817928240744</c:v>
                </c:pt>
                <c:pt idx="10520">
                  <c:v>40614.859594907408</c:v>
                </c:pt>
                <c:pt idx="10521">
                  <c:v>40614.901261574072</c:v>
                </c:pt>
                <c:pt idx="10522">
                  <c:v>40614.942928240744</c:v>
                </c:pt>
                <c:pt idx="10523">
                  <c:v>40614.984594907408</c:v>
                </c:pt>
                <c:pt idx="10524">
                  <c:v>40615.026261574072</c:v>
                </c:pt>
                <c:pt idx="10525">
                  <c:v>40615.067928240744</c:v>
                </c:pt>
                <c:pt idx="10526">
                  <c:v>40615.109594907408</c:v>
                </c:pt>
                <c:pt idx="10527">
                  <c:v>40615.151261574072</c:v>
                </c:pt>
                <c:pt idx="10528">
                  <c:v>40615.192928240744</c:v>
                </c:pt>
                <c:pt idx="10529">
                  <c:v>40615.234594907408</c:v>
                </c:pt>
                <c:pt idx="10530">
                  <c:v>40615.276261574072</c:v>
                </c:pt>
                <c:pt idx="10531">
                  <c:v>40615.317928240744</c:v>
                </c:pt>
                <c:pt idx="10532">
                  <c:v>40615.359594907408</c:v>
                </c:pt>
                <c:pt idx="10533">
                  <c:v>40615.401261574072</c:v>
                </c:pt>
                <c:pt idx="10534">
                  <c:v>40615.442928240744</c:v>
                </c:pt>
                <c:pt idx="10535">
                  <c:v>40615.484594907408</c:v>
                </c:pt>
                <c:pt idx="10536">
                  <c:v>40615.526261574072</c:v>
                </c:pt>
                <c:pt idx="10537">
                  <c:v>40615.567928240744</c:v>
                </c:pt>
                <c:pt idx="10538">
                  <c:v>40615.609594907408</c:v>
                </c:pt>
                <c:pt idx="10539">
                  <c:v>40615.651261574072</c:v>
                </c:pt>
                <c:pt idx="10540">
                  <c:v>40615.692928240744</c:v>
                </c:pt>
                <c:pt idx="10541">
                  <c:v>40615.734594907408</c:v>
                </c:pt>
                <c:pt idx="10542">
                  <c:v>40615.776261574072</c:v>
                </c:pt>
                <c:pt idx="10543">
                  <c:v>40615.817928240744</c:v>
                </c:pt>
                <c:pt idx="10544">
                  <c:v>40615.859594907408</c:v>
                </c:pt>
                <c:pt idx="10545">
                  <c:v>40615.901261574072</c:v>
                </c:pt>
                <c:pt idx="10546">
                  <c:v>40615.942928240744</c:v>
                </c:pt>
                <c:pt idx="10547">
                  <c:v>40615.984594907408</c:v>
                </c:pt>
                <c:pt idx="10548">
                  <c:v>40616.026261574072</c:v>
                </c:pt>
                <c:pt idx="10549">
                  <c:v>40616.067928240744</c:v>
                </c:pt>
                <c:pt idx="10550">
                  <c:v>40616.109594907408</c:v>
                </c:pt>
                <c:pt idx="10551">
                  <c:v>40616.151261574072</c:v>
                </c:pt>
                <c:pt idx="10552">
                  <c:v>40616.192928240744</c:v>
                </c:pt>
                <c:pt idx="10553">
                  <c:v>40616.234594907408</c:v>
                </c:pt>
                <c:pt idx="10554">
                  <c:v>40616.276261574072</c:v>
                </c:pt>
                <c:pt idx="10555">
                  <c:v>40616.317928240744</c:v>
                </c:pt>
                <c:pt idx="10556">
                  <c:v>40616.359594907408</c:v>
                </c:pt>
                <c:pt idx="10557">
                  <c:v>40616.401261574072</c:v>
                </c:pt>
                <c:pt idx="10558">
                  <c:v>40616.442928240744</c:v>
                </c:pt>
                <c:pt idx="10559">
                  <c:v>40616.484594907408</c:v>
                </c:pt>
                <c:pt idx="10560">
                  <c:v>40616.526261574072</c:v>
                </c:pt>
                <c:pt idx="10561">
                  <c:v>40616.567928240744</c:v>
                </c:pt>
                <c:pt idx="10562">
                  <c:v>40616.609594907408</c:v>
                </c:pt>
                <c:pt idx="10563">
                  <c:v>40616.651261574072</c:v>
                </c:pt>
                <c:pt idx="10564">
                  <c:v>40616.692928240744</c:v>
                </c:pt>
                <c:pt idx="10565">
                  <c:v>40616.734594907408</c:v>
                </c:pt>
                <c:pt idx="10566">
                  <c:v>40616.776261574072</c:v>
                </c:pt>
                <c:pt idx="10567">
                  <c:v>40616.817928240744</c:v>
                </c:pt>
                <c:pt idx="10568">
                  <c:v>40616.859594907408</c:v>
                </c:pt>
                <c:pt idx="10569">
                  <c:v>40616.901261574072</c:v>
                </c:pt>
                <c:pt idx="10570">
                  <c:v>40616.942928240744</c:v>
                </c:pt>
                <c:pt idx="10571">
                  <c:v>40616.984594907408</c:v>
                </c:pt>
                <c:pt idx="10572">
                  <c:v>40617.026261574072</c:v>
                </c:pt>
                <c:pt idx="10573">
                  <c:v>40617.067928240744</c:v>
                </c:pt>
                <c:pt idx="10574">
                  <c:v>40617.109594907408</c:v>
                </c:pt>
                <c:pt idx="10575">
                  <c:v>40617.151261574072</c:v>
                </c:pt>
                <c:pt idx="10576">
                  <c:v>40617.192928240744</c:v>
                </c:pt>
                <c:pt idx="10577">
                  <c:v>40617.234594907408</c:v>
                </c:pt>
                <c:pt idx="10578">
                  <c:v>40617.276261574072</c:v>
                </c:pt>
                <c:pt idx="10579">
                  <c:v>40617.317928240744</c:v>
                </c:pt>
                <c:pt idx="10580" formatCode="m/d/yyyy">
                  <c:v>40617</c:v>
                </c:pt>
                <c:pt idx="10581">
                  <c:v>40617.358078703706</c:v>
                </c:pt>
                <c:pt idx="10582">
                  <c:v>40617.399745370371</c:v>
                </c:pt>
                <c:pt idx="10583">
                  <c:v>40617.441412037035</c:v>
                </c:pt>
                <c:pt idx="10584">
                  <c:v>40617.483078703706</c:v>
                </c:pt>
                <c:pt idx="10585">
                  <c:v>40617.524745370371</c:v>
                </c:pt>
                <c:pt idx="10586">
                  <c:v>40617.566412037035</c:v>
                </c:pt>
                <c:pt idx="10587">
                  <c:v>40617.608078703706</c:v>
                </c:pt>
                <c:pt idx="10588">
                  <c:v>40617.649745370371</c:v>
                </c:pt>
                <c:pt idx="10589">
                  <c:v>40617.691412037035</c:v>
                </c:pt>
                <c:pt idx="10590">
                  <c:v>40617.733078703706</c:v>
                </c:pt>
                <c:pt idx="10591">
                  <c:v>40617.774745370371</c:v>
                </c:pt>
                <c:pt idx="10592">
                  <c:v>40617.816412037035</c:v>
                </c:pt>
                <c:pt idx="10593">
                  <c:v>40617.858078703706</c:v>
                </c:pt>
                <c:pt idx="10594">
                  <c:v>40617.899745370371</c:v>
                </c:pt>
                <c:pt idx="10595">
                  <c:v>40617.941412037035</c:v>
                </c:pt>
                <c:pt idx="10596">
                  <c:v>40617.983078703706</c:v>
                </c:pt>
                <c:pt idx="10597">
                  <c:v>40618.024745370371</c:v>
                </c:pt>
                <c:pt idx="10598">
                  <c:v>40618.066412037035</c:v>
                </c:pt>
                <c:pt idx="10599">
                  <c:v>40618.108078703706</c:v>
                </c:pt>
                <c:pt idx="10600">
                  <c:v>40618.149745370371</c:v>
                </c:pt>
                <c:pt idx="10601">
                  <c:v>40618.191412037035</c:v>
                </c:pt>
                <c:pt idx="10602">
                  <c:v>40618.233078703706</c:v>
                </c:pt>
                <c:pt idx="10603">
                  <c:v>40618.274745370371</c:v>
                </c:pt>
                <c:pt idx="10604">
                  <c:v>40618.316412037035</c:v>
                </c:pt>
                <c:pt idx="10605">
                  <c:v>40618.358078703706</c:v>
                </c:pt>
                <c:pt idx="10606">
                  <c:v>40618.399745370371</c:v>
                </c:pt>
                <c:pt idx="10607">
                  <c:v>40618.441412037035</c:v>
                </c:pt>
                <c:pt idx="10608">
                  <c:v>40618.483078703706</c:v>
                </c:pt>
                <c:pt idx="10609">
                  <c:v>40618.524745370371</c:v>
                </c:pt>
                <c:pt idx="10610">
                  <c:v>40618.566412037035</c:v>
                </c:pt>
                <c:pt idx="10611">
                  <c:v>40618.608078703706</c:v>
                </c:pt>
                <c:pt idx="10612">
                  <c:v>40618.649745370371</c:v>
                </c:pt>
                <c:pt idx="10613">
                  <c:v>40618.691412037035</c:v>
                </c:pt>
                <c:pt idx="10614">
                  <c:v>40618.733078703706</c:v>
                </c:pt>
                <c:pt idx="10615">
                  <c:v>40618.774745370371</c:v>
                </c:pt>
                <c:pt idx="10616">
                  <c:v>40618.816412037035</c:v>
                </c:pt>
                <c:pt idx="10617">
                  <c:v>40618.858078703706</c:v>
                </c:pt>
                <c:pt idx="10618">
                  <c:v>40618.899745370371</c:v>
                </c:pt>
                <c:pt idx="10619">
                  <c:v>40618.941412037035</c:v>
                </c:pt>
                <c:pt idx="10620">
                  <c:v>40618.983078703706</c:v>
                </c:pt>
                <c:pt idx="10621">
                  <c:v>40619.024745370371</c:v>
                </c:pt>
                <c:pt idx="10622">
                  <c:v>40619.066412037035</c:v>
                </c:pt>
                <c:pt idx="10623">
                  <c:v>40619.108078703706</c:v>
                </c:pt>
                <c:pt idx="10624">
                  <c:v>40619.149745370371</c:v>
                </c:pt>
                <c:pt idx="10625">
                  <c:v>40619.191412037035</c:v>
                </c:pt>
                <c:pt idx="10626">
                  <c:v>40619.233078703706</c:v>
                </c:pt>
                <c:pt idx="10627">
                  <c:v>40619.274745370371</c:v>
                </c:pt>
                <c:pt idx="10628">
                  <c:v>40619.316412037035</c:v>
                </c:pt>
                <c:pt idx="10629">
                  <c:v>40619.358078703706</c:v>
                </c:pt>
                <c:pt idx="10630">
                  <c:v>40619.399745370371</c:v>
                </c:pt>
                <c:pt idx="10631">
                  <c:v>40619.441412037035</c:v>
                </c:pt>
                <c:pt idx="10632">
                  <c:v>40619.483078703706</c:v>
                </c:pt>
                <c:pt idx="10633">
                  <c:v>40619.524745370371</c:v>
                </c:pt>
                <c:pt idx="10634">
                  <c:v>40619.566412037035</c:v>
                </c:pt>
                <c:pt idx="10635">
                  <c:v>40619.608078703706</c:v>
                </c:pt>
                <c:pt idx="10636">
                  <c:v>40619.649745370371</c:v>
                </c:pt>
                <c:pt idx="10637">
                  <c:v>40619.691412037035</c:v>
                </c:pt>
                <c:pt idx="10638">
                  <c:v>40619.733078703706</c:v>
                </c:pt>
                <c:pt idx="10639">
                  <c:v>40619.774745370371</c:v>
                </c:pt>
                <c:pt idx="10640">
                  <c:v>40619.816412037035</c:v>
                </c:pt>
                <c:pt idx="10641">
                  <c:v>40619.858078703706</c:v>
                </c:pt>
                <c:pt idx="10642">
                  <c:v>40619.899745370371</c:v>
                </c:pt>
                <c:pt idx="10643">
                  <c:v>40619.941412037035</c:v>
                </c:pt>
                <c:pt idx="10644">
                  <c:v>40619.983078703706</c:v>
                </c:pt>
                <c:pt idx="10645">
                  <c:v>40620.024745370371</c:v>
                </c:pt>
                <c:pt idx="10646">
                  <c:v>40620.066412037035</c:v>
                </c:pt>
                <c:pt idx="10647">
                  <c:v>40620.108078703706</c:v>
                </c:pt>
                <c:pt idx="10648">
                  <c:v>40620.149745370371</c:v>
                </c:pt>
                <c:pt idx="10649">
                  <c:v>40620.191412037035</c:v>
                </c:pt>
                <c:pt idx="10650">
                  <c:v>40620.233078703706</c:v>
                </c:pt>
                <c:pt idx="10651">
                  <c:v>40620.274745370371</c:v>
                </c:pt>
                <c:pt idx="10652">
                  <c:v>40620.316412037035</c:v>
                </c:pt>
                <c:pt idx="10653">
                  <c:v>40620.358078703706</c:v>
                </c:pt>
                <c:pt idx="10654">
                  <c:v>40620.399745370371</c:v>
                </c:pt>
                <c:pt idx="10655">
                  <c:v>40620.441412037035</c:v>
                </c:pt>
                <c:pt idx="10656">
                  <c:v>40620.483078703706</c:v>
                </c:pt>
                <c:pt idx="10657">
                  <c:v>40620.524745370371</c:v>
                </c:pt>
                <c:pt idx="10658">
                  <c:v>40620.566412037035</c:v>
                </c:pt>
                <c:pt idx="10659">
                  <c:v>40620.608078703706</c:v>
                </c:pt>
                <c:pt idx="10660">
                  <c:v>40620.649745370371</c:v>
                </c:pt>
                <c:pt idx="10661">
                  <c:v>40620.691412037035</c:v>
                </c:pt>
                <c:pt idx="10662">
                  <c:v>40620.733078703706</c:v>
                </c:pt>
                <c:pt idx="10663">
                  <c:v>40620.774745370371</c:v>
                </c:pt>
                <c:pt idx="10664">
                  <c:v>40620.816412037035</c:v>
                </c:pt>
                <c:pt idx="10665">
                  <c:v>40620.858078703706</c:v>
                </c:pt>
                <c:pt idx="10666">
                  <c:v>40620.899745370371</c:v>
                </c:pt>
                <c:pt idx="10667">
                  <c:v>40620.941412037035</c:v>
                </c:pt>
                <c:pt idx="10668">
                  <c:v>40620.983078703706</c:v>
                </c:pt>
                <c:pt idx="10669">
                  <c:v>40621.024745370371</c:v>
                </c:pt>
                <c:pt idx="10670">
                  <c:v>40621.066412037035</c:v>
                </c:pt>
                <c:pt idx="10671">
                  <c:v>40621.108078703706</c:v>
                </c:pt>
                <c:pt idx="10672">
                  <c:v>40621.149745370371</c:v>
                </c:pt>
                <c:pt idx="10673">
                  <c:v>40621.191412037035</c:v>
                </c:pt>
                <c:pt idx="10674">
                  <c:v>40621.233078703706</c:v>
                </c:pt>
                <c:pt idx="10675">
                  <c:v>40621.274745370371</c:v>
                </c:pt>
                <c:pt idx="10676">
                  <c:v>40621.316412037035</c:v>
                </c:pt>
                <c:pt idx="10677">
                  <c:v>40621.358078703706</c:v>
                </c:pt>
                <c:pt idx="10678">
                  <c:v>40621.399745370371</c:v>
                </c:pt>
                <c:pt idx="10679">
                  <c:v>40621.441412037035</c:v>
                </c:pt>
                <c:pt idx="10680">
                  <c:v>40621.483078703706</c:v>
                </c:pt>
                <c:pt idx="10681">
                  <c:v>40621.524745370371</c:v>
                </c:pt>
                <c:pt idx="10682">
                  <c:v>40621.566412037035</c:v>
                </c:pt>
                <c:pt idx="10683">
                  <c:v>40621.608078703706</c:v>
                </c:pt>
                <c:pt idx="10684">
                  <c:v>40621.649745370371</c:v>
                </c:pt>
                <c:pt idx="10685">
                  <c:v>40621.691412037035</c:v>
                </c:pt>
                <c:pt idx="10686">
                  <c:v>40621.733078703706</c:v>
                </c:pt>
                <c:pt idx="10687">
                  <c:v>40621.774745370371</c:v>
                </c:pt>
                <c:pt idx="10688">
                  <c:v>40621.816412037035</c:v>
                </c:pt>
                <c:pt idx="10689">
                  <c:v>40621.858078703706</c:v>
                </c:pt>
                <c:pt idx="10690">
                  <c:v>40621.899745370371</c:v>
                </c:pt>
                <c:pt idx="10691">
                  <c:v>40621.941412037035</c:v>
                </c:pt>
                <c:pt idx="10692">
                  <c:v>40621.983078703706</c:v>
                </c:pt>
                <c:pt idx="10693">
                  <c:v>40622.024745370371</c:v>
                </c:pt>
                <c:pt idx="10694">
                  <c:v>40622.066412037035</c:v>
                </c:pt>
                <c:pt idx="10695">
                  <c:v>40622.108078703706</c:v>
                </c:pt>
                <c:pt idx="10696">
                  <c:v>40622.149745370371</c:v>
                </c:pt>
                <c:pt idx="10697">
                  <c:v>40622.191412037035</c:v>
                </c:pt>
                <c:pt idx="10698">
                  <c:v>40622.233078703706</c:v>
                </c:pt>
                <c:pt idx="10699">
                  <c:v>40622.274745370371</c:v>
                </c:pt>
                <c:pt idx="10700">
                  <c:v>40622.316412037035</c:v>
                </c:pt>
                <c:pt idx="10701">
                  <c:v>40622.358078703706</c:v>
                </c:pt>
                <c:pt idx="10702">
                  <c:v>40622.399745370371</c:v>
                </c:pt>
                <c:pt idx="10703">
                  <c:v>40622.441412037035</c:v>
                </c:pt>
                <c:pt idx="10704">
                  <c:v>40622.483078703706</c:v>
                </c:pt>
                <c:pt idx="10705">
                  <c:v>40622.524745370371</c:v>
                </c:pt>
                <c:pt idx="10706">
                  <c:v>40622.566412037035</c:v>
                </c:pt>
                <c:pt idx="10707">
                  <c:v>40622.608078703706</c:v>
                </c:pt>
                <c:pt idx="10708">
                  <c:v>40622.649745370371</c:v>
                </c:pt>
                <c:pt idx="10709">
                  <c:v>40622.691412037035</c:v>
                </c:pt>
                <c:pt idx="10710">
                  <c:v>40622.733078703706</c:v>
                </c:pt>
                <c:pt idx="10711">
                  <c:v>40622.774745370371</c:v>
                </c:pt>
                <c:pt idx="10712">
                  <c:v>40622.816412037035</c:v>
                </c:pt>
                <c:pt idx="10713">
                  <c:v>40622.858078703706</c:v>
                </c:pt>
                <c:pt idx="10714">
                  <c:v>40622.899745370371</c:v>
                </c:pt>
                <c:pt idx="10715">
                  <c:v>40622.941412037035</c:v>
                </c:pt>
                <c:pt idx="10716">
                  <c:v>40622.983078703706</c:v>
                </c:pt>
                <c:pt idx="10717">
                  <c:v>40623.024745370371</c:v>
                </c:pt>
                <c:pt idx="10718">
                  <c:v>40623.066412037035</c:v>
                </c:pt>
                <c:pt idx="10719">
                  <c:v>40623.108078703706</c:v>
                </c:pt>
                <c:pt idx="10720">
                  <c:v>40623.149745370371</c:v>
                </c:pt>
                <c:pt idx="10721">
                  <c:v>40623.191412037035</c:v>
                </c:pt>
                <c:pt idx="10722">
                  <c:v>40623.233078703706</c:v>
                </c:pt>
                <c:pt idx="10723">
                  <c:v>40623.274745370371</c:v>
                </c:pt>
                <c:pt idx="10724">
                  <c:v>40623.316412037035</c:v>
                </c:pt>
                <c:pt idx="10725">
                  <c:v>40623.358078703706</c:v>
                </c:pt>
                <c:pt idx="10726">
                  <c:v>40623.399745370371</c:v>
                </c:pt>
                <c:pt idx="10727">
                  <c:v>40623.441412037035</c:v>
                </c:pt>
                <c:pt idx="10728">
                  <c:v>40623.483078703706</c:v>
                </c:pt>
                <c:pt idx="10729">
                  <c:v>40623.524745370371</c:v>
                </c:pt>
                <c:pt idx="10730">
                  <c:v>40623.566412037035</c:v>
                </c:pt>
                <c:pt idx="10731">
                  <c:v>40623.608078703706</c:v>
                </c:pt>
                <c:pt idx="10732">
                  <c:v>40623.649745370371</c:v>
                </c:pt>
                <c:pt idx="10733">
                  <c:v>40623.691412037035</c:v>
                </c:pt>
                <c:pt idx="10734">
                  <c:v>40623.733078703706</c:v>
                </c:pt>
                <c:pt idx="10735">
                  <c:v>40623.774745370371</c:v>
                </c:pt>
                <c:pt idx="10736">
                  <c:v>40623.816412037035</c:v>
                </c:pt>
                <c:pt idx="10737">
                  <c:v>40623.858078703706</c:v>
                </c:pt>
                <c:pt idx="10738">
                  <c:v>40623.899745370371</c:v>
                </c:pt>
                <c:pt idx="10739">
                  <c:v>40623.941412037035</c:v>
                </c:pt>
                <c:pt idx="10740">
                  <c:v>40623.983078703706</c:v>
                </c:pt>
                <c:pt idx="10741">
                  <c:v>40624.024745370371</c:v>
                </c:pt>
                <c:pt idx="10742">
                  <c:v>40624.066412037035</c:v>
                </c:pt>
                <c:pt idx="10743">
                  <c:v>40624.108078703706</c:v>
                </c:pt>
                <c:pt idx="10744">
                  <c:v>40624.149745370371</c:v>
                </c:pt>
                <c:pt idx="10745">
                  <c:v>40624.191412037035</c:v>
                </c:pt>
                <c:pt idx="10746">
                  <c:v>40624.233078703706</c:v>
                </c:pt>
                <c:pt idx="10747">
                  <c:v>40624.274745370371</c:v>
                </c:pt>
                <c:pt idx="10748">
                  <c:v>40624.316412037035</c:v>
                </c:pt>
                <c:pt idx="10749">
                  <c:v>40624.358078703706</c:v>
                </c:pt>
                <c:pt idx="10750">
                  <c:v>40624.399745370371</c:v>
                </c:pt>
                <c:pt idx="10751">
                  <c:v>40624.441412037035</c:v>
                </c:pt>
                <c:pt idx="10752">
                  <c:v>40624.483078703706</c:v>
                </c:pt>
                <c:pt idx="10753">
                  <c:v>40624.524745370371</c:v>
                </c:pt>
                <c:pt idx="10754">
                  <c:v>40624.566412037035</c:v>
                </c:pt>
                <c:pt idx="10755">
                  <c:v>40624.608078703706</c:v>
                </c:pt>
                <c:pt idx="10756">
                  <c:v>40624.649745370371</c:v>
                </c:pt>
                <c:pt idx="10757">
                  <c:v>40624.691412037035</c:v>
                </c:pt>
                <c:pt idx="10758">
                  <c:v>40624.733078703706</c:v>
                </c:pt>
                <c:pt idx="10759">
                  <c:v>40624.774745370371</c:v>
                </c:pt>
                <c:pt idx="10760">
                  <c:v>40624.816412037035</c:v>
                </c:pt>
                <c:pt idx="10761">
                  <c:v>40624.858078703706</c:v>
                </c:pt>
                <c:pt idx="10762">
                  <c:v>40624.899745370371</c:v>
                </c:pt>
                <c:pt idx="10763">
                  <c:v>40624.941412037035</c:v>
                </c:pt>
                <c:pt idx="10764">
                  <c:v>40624.983078703706</c:v>
                </c:pt>
                <c:pt idx="10765">
                  <c:v>40625.024745370371</c:v>
                </c:pt>
                <c:pt idx="10766">
                  <c:v>40625.066412037035</c:v>
                </c:pt>
                <c:pt idx="10767">
                  <c:v>40625.108078703706</c:v>
                </c:pt>
                <c:pt idx="10768">
                  <c:v>40625.149745370371</c:v>
                </c:pt>
                <c:pt idx="10769">
                  <c:v>40625.191412037035</c:v>
                </c:pt>
                <c:pt idx="10770">
                  <c:v>40625.233078703706</c:v>
                </c:pt>
                <c:pt idx="10771">
                  <c:v>40625.274745370371</c:v>
                </c:pt>
                <c:pt idx="10772">
                  <c:v>40625.316412037035</c:v>
                </c:pt>
                <c:pt idx="10773">
                  <c:v>40625.358078703706</c:v>
                </c:pt>
                <c:pt idx="10774">
                  <c:v>40625.399745370371</c:v>
                </c:pt>
                <c:pt idx="10775">
                  <c:v>40625.441412037035</c:v>
                </c:pt>
                <c:pt idx="10776">
                  <c:v>40625.483078703706</c:v>
                </c:pt>
                <c:pt idx="10777">
                  <c:v>40625.524745370371</c:v>
                </c:pt>
                <c:pt idx="10778">
                  <c:v>40625.566412037035</c:v>
                </c:pt>
                <c:pt idx="10779">
                  <c:v>40625.608078703706</c:v>
                </c:pt>
                <c:pt idx="10780">
                  <c:v>40625.649745370371</c:v>
                </c:pt>
                <c:pt idx="10781">
                  <c:v>40625.691412037035</c:v>
                </c:pt>
                <c:pt idx="10782">
                  <c:v>40625.733078703706</c:v>
                </c:pt>
                <c:pt idx="10783">
                  <c:v>40625.774745370371</c:v>
                </c:pt>
                <c:pt idx="10784">
                  <c:v>40625.816412037035</c:v>
                </c:pt>
                <c:pt idx="10785">
                  <c:v>40625.858078703706</c:v>
                </c:pt>
                <c:pt idx="10786">
                  <c:v>40625.899745370371</c:v>
                </c:pt>
                <c:pt idx="10787">
                  <c:v>40625.941412037035</c:v>
                </c:pt>
                <c:pt idx="10788">
                  <c:v>40625.983078703706</c:v>
                </c:pt>
                <c:pt idx="10789">
                  <c:v>40626.024745370371</c:v>
                </c:pt>
                <c:pt idx="10790">
                  <c:v>40626.066412037035</c:v>
                </c:pt>
                <c:pt idx="10791">
                  <c:v>40626.108078703706</c:v>
                </c:pt>
                <c:pt idx="10792">
                  <c:v>40626.149745370371</c:v>
                </c:pt>
                <c:pt idx="10793">
                  <c:v>40626.191412037035</c:v>
                </c:pt>
                <c:pt idx="10794">
                  <c:v>40626.233078703706</c:v>
                </c:pt>
                <c:pt idx="10795">
                  <c:v>40626.274745370371</c:v>
                </c:pt>
                <c:pt idx="10796">
                  <c:v>40626.316412037035</c:v>
                </c:pt>
                <c:pt idx="10797">
                  <c:v>40626.358078703706</c:v>
                </c:pt>
                <c:pt idx="10798">
                  <c:v>40626.399745370371</c:v>
                </c:pt>
                <c:pt idx="10799">
                  <c:v>40626.441412037035</c:v>
                </c:pt>
                <c:pt idx="10800">
                  <c:v>40626.483078703706</c:v>
                </c:pt>
                <c:pt idx="10801">
                  <c:v>40626.524745370371</c:v>
                </c:pt>
                <c:pt idx="10802">
                  <c:v>40626.566412037035</c:v>
                </c:pt>
                <c:pt idx="10803">
                  <c:v>40626.608078703706</c:v>
                </c:pt>
                <c:pt idx="10804">
                  <c:v>40626.649745370371</c:v>
                </c:pt>
                <c:pt idx="10805">
                  <c:v>40626.691412037035</c:v>
                </c:pt>
                <c:pt idx="10806">
                  <c:v>40626.733078703706</c:v>
                </c:pt>
                <c:pt idx="10807">
                  <c:v>40626.774745370371</c:v>
                </c:pt>
                <c:pt idx="10808">
                  <c:v>40626.816412037035</c:v>
                </c:pt>
                <c:pt idx="10809">
                  <c:v>40626.858078703706</c:v>
                </c:pt>
                <c:pt idx="10810">
                  <c:v>40626.899745370371</c:v>
                </c:pt>
                <c:pt idx="10811">
                  <c:v>40626.941412037035</c:v>
                </c:pt>
                <c:pt idx="10812">
                  <c:v>40626.983078703706</c:v>
                </c:pt>
                <c:pt idx="10813">
                  <c:v>40627.024745370371</c:v>
                </c:pt>
                <c:pt idx="10814">
                  <c:v>40627.066412037035</c:v>
                </c:pt>
                <c:pt idx="10815">
                  <c:v>40627.108078703706</c:v>
                </c:pt>
                <c:pt idx="10816">
                  <c:v>40627.149745370371</c:v>
                </c:pt>
                <c:pt idx="10817">
                  <c:v>40627.191412037035</c:v>
                </c:pt>
                <c:pt idx="10818">
                  <c:v>40627.233078703706</c:v>
                </c:pt>
                <c:pt idx="10819">
                  <c:v>40627.274745370371</c:v>
                </c:pt>
                <c:pt idx="10820">
                  <c:v>40627.316412037035</c:v>
                </c:pt>
                <c:pt idx="10821">
                  <c:v>40627.358078703706</c:v>
                </c:pt>
                <c:pt idx="10822">
                  <c:v>40627.399745370371</c:v>
                </c:pt>
                <c:pt idx="10823">
                  <c:v>40627.441412037035</c:v>
                </c:pt>
                <c:pt idx="10824">
                  <c:v>40627.483078703706</c:v>
                </c:pt>
                <c:pt idx="10825">
                  <c:v>40627.524745370371</c:v>
                </c:pt>
                <c:pt idx="10826">
                  <c:v>40627.566412037035</c:v>
                </c:pt>
                <c:pt idx="10827">
                  <c:v>40627.608078703706</c:v>
                </c:pt>
                <c:pt idx="10828">
                  <c:v>40627.649745370371</c:v>
                </c:pt>
                <c:pt idx="10829">
                  <c:v>40627.691412037035</c:v>
                </c:pt>
                <c:pt idx="10830">
                  <c:v>40627.733078703706</c:v>
                </c:pt>
                <c:pt idx="10831">
                  <c:v>40627.774745370371</c:v>
                </c:pt>
                <c:pt idx="10832">
                  <c:v>40627.816412037035</c:v>
                </c:pt>
                <c:pt idx="10833">
                  <c:v>40627.858078703706</c:v>
                </c:pt>
                <c:pt idx="10834">
                  <c:v>40627.899745370371</c:v>
                </c:pt>
                <c:pt idx="10835">
                  <c:v>40627.941412037035</c:v>
                </c:pt>
                <c:pt idx="10836">
                  <c:v>40627.983078703706</c:v>
                </c:pt>
                <c:pt idx="10837">
                  <c:v>40628.024745370371</c:v>
                </c:pt>
                <c:pt idx="10838">
                  <c:v>40628.066412037035</c:v>
                </c:pt>
                <c:pt idx="10839">
                  <c:v>40628.108078703706</c:v>
                </c:pt>
                <c:pt idx="10840">
                  <c:v>40628.149745370371</c:v>
                </c:pt>
                <c:pt idx="10841">
                  <c:v>40628.191412037035</c:v>
                </c:pt>
                <c:pt idx="10842">
                  <c:v>40628.233078703706</c:v>
                </c:pt>
                <c:pt idx="10843">
                  <c:v>40628.274745370371</c:v>
                </c:pt>
                <c:pt idx="10844">
                  <c:v>40628.316412037035</c:v>
                </c:pt>
                <c:pt idx="10845">
                  <c:v>40628.358078703706</c:v>
                </c:pt>
                <c:pt idx="10846">
                  <c:v>40628.399745370371</c:v>
                </c:pt>
                <c:pt idx="10847">
                  <c:v>40628.441412037035</c:v>
                </c:pt>
                <c:pt idx="10848">
                  <c:v>40628.483078703706</c:v>
                </c:pt>
                <c:pt idx="10849">
                  <c:v>40628.524745370371</c:v>
                </c:pt>
                <c:pt idx="10850">
                  <c:v>40628.566412037035</c:v>
                </c:pt>
                <c:pt idx="10851">
                  <c:v>40628.608078703706</c:v>
                </c:pt>
                <c:pt idx="10852">
                  <c:v>40628.649745370371</c:v>
                </c:pt>
                <c:pt idx="10853">
                  <c:v>40628.691412037035</c:v>
                </c:pt>
                <c:pt idx="10854">
                  <c:v>40628.733078703706</c:v>
                </c:pt>
                <c:pt idx="10855">
                  <c:v>40628.774745370371</c:v>
                </c:pt>
                <c:pt idx="10856">
                  <c:v>40628.816412037035</c:v>
                </c:pt>
                <c:pt idx="10857">
                  <c:v>40628.858078703706</c:v>
                </c:pt>
                <c:pt idx="10858">
                  <c:v>40628.899745370371</c:v>
                </c:pt>
                <c:pt idx="10859">
                  <c:v>40628.941412037035</c:v>
                </c:pt>
                <c:pt idx="10860">
                  <c:v>40628.983078703706</c:v>
                </c:pt>
                <c:pt idx="10861">
                  <c:v>40629.024745370371</c:v>
                </c:pt>
                <c:pt idx="10862">
                  <c:v>40629.066412037035</c:v>
                </c:pt>
                <c:pt idx="10863">
                  <c:v>40629.108078703706</c:v>
                </c:pt>
                <c:pt idx="10864">
                  <c:v>40629.191412037035</c:v>
                </c:pt>
                <c:pt idx="10865">
                  <c:v>40629.233078703706</c:v>
                </c:pt>
                <c:pt idx="10866">
                  <c:v>40629.274745370371</c:v>
                </c:pt>
                <c:pt idx="10867">
                  <c:v>40629.316412037035</c:v>
                </c:pt>
                <c:pt idx="10868">
                  <c:v>40629.358078703706</c:v>
                </c:pt>
                <c:pt idx="10869">
                  <c:v>40629.399745370371</c:v>
                </c:pt>
                <c:pt idx="10870">
                  <c:v>40629.441412037035</c:v>
                </c:pt>
                <c:pt idx="10871">
                  <c:v>40629.483078703706</c:v>
                </c:pt>
                <c:pt idx="10872">
                  <c:v>40629.524745370371</c:v>
                </c:pt>
                <c:pt idx="10873">
                  <c:v>40629.566412037035</c:v>
                </c:pt>
                <c:pt idx="10874">
                  <c:v>40629.608078703706</c:v>
                </c:pt>
                <c:pt idx="10875">
                  <c:v>40629.649745370371</c:v>
                </c:pt>
                <c:pt idx="10876">
                  <c:v>40629.691412037035</c:v>
                </c:pt>
                <c:pt idx="10877">
                  <c:v>40629.733078703706</c:v>
                </c:pt>
                <c:pt idx="10878">
                  <c:v>40629.774745370371</c:v>
                </c:pt>
                <c:pt idx="10879">
                  <c:v>40629.816412037035</c:v>
                </c:pt>
                <c:pt idx="10880">
                  <c:v>40629.858078703706</c:v>
                </c:pt>
                <c:pt idx="10881">
                  <c:v>40629.899745370371</c:v>
                </c:pt>
                <c:pt idx="10882">
                  <c:v>40629.941412037035</c:v>
                </c:pt>
                <c:pt idx="10883">
                  <c:v>40629.983078703706</c:v>
                </c:pt>
                <c:pt idx="10884">
                  <c:v>40630.024745370371</c:v>
                </c:pt>
                <c:pt idx="10885">
                  <c:v>40630.066412037035</c:v>
                </c:pt>
                <c:pt idx="10886">
                  <c:v>40630.108078703706</c:v>
                </c:pt>
                <c:pt idx="10887">
                  <c:v>40630.149745370371</c:v>
                </c:pt>
                <c:pt idx="10888">
                  <c:v>40630.191412037035</c:v>
                </c:pt>
                <c:pt idx="10889">
                  <c:v>40630.233078703706</c:v>
                </c:pt>
                <c:pt idx="10890">
                  <c:v>40630.274745370371</c:v>
                </c:pt>
                <c:pt idx="10891">
                  <c:v>40630.316412037035</c:v>
                </c:pt>
                <c:pt idx="10892">
                  <c:v>40630.358078703706</c:v>
                </c:pt>
                <c:pt idx="10893">
                  <c:v>40630.399745370371</c:v>
                </c:pt>
                <c:pt idx="10894">
                  <c:v>40630.441412037035</c:v>
                </c:pt>
                <c:pt idx="10895">
                  <c:v>40630.483078703706</c:v>
                </c:pt>
                <c:pt idx="10896">
                  <c:v>40630.524745370371</c:v>
                </c:pt>
                <c:pt idx="10897">
                  <c:v>40630.566412037035</c:v>
                </c:pt>
                <c:pt idx="10898">
                  <c:v>40630.608078703706</c:v>
                </c:pt>
                <c:pt idx="10899">
                  <c:v>40630.649745370371</c:v>
                </c:pt>
                <c:pt idx="10900">
                  <c:v>40630.691412037035</c:v>
                </c:pt>
                <c:pt idx="10901">
                  <c:v>40630.733078703706</c:v>
                </c:pt>
                <c:pt idx="10902">
                  <c:v>40630.774745370371</c:v>
                </c:pt>
                <c:pt idx="10903">
                  <c:v>40630.816412037035</c:v>
                </c:pt>
                <c:pt idx="10904">
                  <c:v>40630.858078703706</c:v>
                </c:pt>
                <c:pt idx="10905">
                  <c:v>40630.899745370371</c:v>
                </c:pt>
                <c:pt idx="10906">
                  <c:v>40630.941412037035</c:v>
                </c:pt>
                <c:pt idx="10907">
                  <c:v>40630.983078703706</c:v>
                </c:pt>
                <c:pt idx="10908">
                  <c:v>40631.024745370371</c:v>
                </c:pt>
                <c:pt idx="10909">
                  <c:v>40631.066412037035</c:v>
                </c:pt>
                <c:pt idx="10910">
                  <c:v>40631.108078703706</c:v>
                </c:pt>
                <c:pt idx="10911">
                  <c:v>40631.149745370371</c:v>
                </c:pt>
                <c:pt idx="10912">
                  <c:v>40631.191412037035</c:v>
                </c:pt>
                <c:pt idx="10913">
                  <c:v>40631.233078703706</c:v>
                </c:pt>
                <c:pt idx="10914">
                  <c:v>40631.274745370371</c:v>
                </c:pt>
                <c:pt idx="10915">
                  <c:v>40631.316412037035</c:v>
                </c:pt>
                <c:pt idx="10916">
                  <c:v>40631.358078703706</c:v>
                </c:pt>
                <c:pt idx="10917">
                  <c:v>40631.399745370371</c:v>
                </c:pt>
                <c:pt idx="10918">
                  <c:v>40631.441412037035</c:v>
                </c:pt>
                <c:pt idx="10919">
                  <c:v>40631.483078703706</c:v>
                </c:pt>
                <c:pt idx="10920">
                  <c:v>40631.524745370371</c:v>
                </c:pt>
                <c:pt idx="10921">
                  <c:v>40631.566412037035</c:v>
                </c:pt>
                <c:pt idx="10922">
                  <c:v>40631.608078703706</c:v>
                </c:pt>
                <c:pt idx="10923">
                  <c:v>40631.649745370371</c:v>
                </c:pt>
                <c:pt idx="10924">
                  <c:v>40631.691412037035</c:v>
                </c:pt>
                <c:pt idx="10925">
                  <c:v>40631.733078703706</c:v>
                </c:pt>
                <c:pt idx="10926">
                  <c:v>40631.774745370371</c:v>
                </c:pt>
                <c:pt idx="10927">
                  <c:v>40631.816412037035</c:v>
                </c:pt>
                <c:pt idx="10928">
                  <c:v>40631.858078703706</c:v>
                </c:pt>
                <c:pt idx="10929">
                  <c:v>40631.899745370371</c:v>
                </c:pt>
                <c:pt idx="10930">
                  <c:v>40631.941412037035</c:v>
                </c:pt>
                <c:pt idx="10931">
                  <c:v>40631.983078703706</c:v>
                </c:pt>
                <c:pt idx="10932">
                  <c:v>40632.024745370371</c:v>
                </c:pt>
                <c:pt idx="10933">
                  <c:v>40632.066412037035</c:v>
                </c:pt>
                <c:pt idx="10934">
                  <c:v>40632.108078703706</c:v>
                </c:pt>
                <c:pt idx="10935">
                  <c:v>40632.149745370371</c:v>
                </c:pt>
                <c:pt idx="10936">
                  <c:v>40632.191412037035</c:v>
                </c:pt>
                <c:pt idx="10937">
                  <c:v>40632.233078703706</c:v>
                </c:pt>
                <c:pt idx="10938">
                  <c:v>40632.274745370371</c:v>
                </c:pt>
                <c:pt idx="10939">
                  <c:v>40632.316412037035</c:v>
                </c:pt>
                <c:pt idx="10940">
                  <c:v>40632.358078703706</c:v>
                </c:pt>
                <c:pt idx="10941">
                  <c:v>40632.399745370371</c:v>
                </c:pt>
                <c:pt idx="10942">
                  <c:v>40632.441412037035</c:v>
                </c:pt>
                <c:pt idx="10943">
                  <c:v>40632.483078703706</c:v>
                </c:pt>
                <c:pt idx="10944">
                  <c:v>40632.524745370371</c:v>
                </c:pt>
                <c:pt idx="10945">
                  <c:v>40632.566412037035</c:v>
                </c:pt>
                <c:pt idx="10946">
                  <c:v>40632.608078703706</c:v>
                </c:pt>
                <c:pt idx="10947">
                  <c:v>40632.649745370371</c:v>
                </c:pt>
                <c:pt idx="10948">
                  <c:v>40632.691412037035</c:v>
                </c:pt>
                <c:pt idx="10949">
                  <c:v>40632.733078703706</c:v>
                </c:pt>
                <c:pt idx="10950">
                  <c:v>40632.774745370371</c:v>
                </c:pt>
                <c:pt idx="10951">
                  <c:v>40632.816412037035</c:v>
                </c:pt>
                <c:pt idx="10952">
                  <c:v>40632.858078703706</c:v>
                </c:pt>
                <c:pt idx="10953">
                  <c:v>40632.899745370371</c:v>
                </c:pt>
                <c:pt idx="10954">
                  <c:v>40632.941412037035</c:v>
                </c:pt>
                <c:pt idx="10955">
                  <c:v>40632.983078703706</c:v>
                </c:pt>
                <c:pt idx="10956">
                  <c:v>40633.024745370371</c:v>
                </c:pt>
                <c:pt idx="10957">
                  <c:v>40633.066412037035</c:v>
                </c:pt>
                <c:pt idx="10958">
                  <c:v>40633.108078703706</c:v>
                </c:pt>
                <c:pt idx="10959">
                  <c:v>40633.149745370371</c:v>
                </c:pt>
                <c:pt idx="10960">
                  <c:v>40633.191412037035</c:v>
                </c:pt>
                <c:pt idx="10961">
                  <c:v>40633.233078703706</c:v>
                </c:pt>
                <c:pt idx="10962">
                  <c:v>40633.274745370371</c:v>
                </c:pt>
                <c:pt idx="10963">
                  <c:v>40633.316412037035</c:v>
                </c:pt>
                <c:pt idx="10964">
                  <c:v>40633.358078703706</c:v>
                </c:pt>
                <c:pt idx="10965">
                  <c:v>40633.399745370371</c:v>
                </c:pt>
                <c:pt idx="10966">
                  <c:v>40633.441412037035</c:v>
                </c:pt>
                <c:pt idx="10967">
                  <c:v>40633.483078703706</c:v>
                </c:pt>
                <c:pt idx="10968">
                  <c:v>40633.524745370371</c:v>
                </c:pt>
                <c:pt idx="10969">
                  <c:v>40633.566412037035</c:v>
                </c:pt>
                <c:pt idx="10970">
                  <c:v>40633.608078703706</c:v>
                </c:pt>
                <c:pt idx="10971">
                  <c:v>40633.649745370371</c:v>
                </c:pt>
                <c:pt idx="10972">
                  <c:v>40633.691412037035</c:v>
                </c:pt>
                <c:pt idx="10973">
                  <c:v>40633.733078703706</c:v>
                </c:pt>
                <c:pt idx="10974">
                  <c:v>40633.774745370371</c:v>
                </c:pt>
                <c:pt idx="10975">
                  <c:v>40633.816412037035</c:v>
                </c:pt>
                <c:pt idx="10976">
                  <c:v>40633.858078703706</c:v>
                </c:pt>
                <c:pt idx="10977">
                  <c:v>40633.899745370371</c:v>
                </c:pt>
                <c:pt idx="10978">
                  <c:v>40633.941412037035</c:v>
                </c:pt>
                <c:pt idx="10979">
                  <c:v>40633.983078703706</c:v>
                </c:pt>
                <c:pt idx="10980">
                  <c:v>40634.024745370371</c:v>
                </c:pt>
                <c:pt idx="10981">
                  <c:v>40634.066412037035</c:v>
                </c:pt>
                <c:pt idx="10982">
                  <c:v>40634.108078703706</c:v>
                </c:pt>
                <c:pt idx="10983">
                  <c:v>40634.149745370371</c:v>
                </c:pt>
                <c:pt idx="10984">
                  <c:v>40634.191412037035</c:v>
                </c:pt>
                <c:pt idx="10985">
                  <c:v>40634.233078703706</c:v>
                </c:pt>
                <c:pt idx="10986">
                  <c:v>40634.274745370371</c:v>
                </c:pt>
                <c:pt idx="10987">
                  <c:v>40634.316412037035</c:v>
                </c:pt>
                <c:pt idx="10988" formatCode="m/d/yyyy">
                  <c:v>40634</c:v>
                </c:pt>
                <c:pt idx="10989">
                  <c:v>40634.352199074077</c:v>
                </c:pt>
                <c:pt idx="10990">
                  <c:v>40634.393865740742</c:v>
                </c:pt>
                <c:pt idx="10991">
                  <c:v>40634.435532407406</c:v>
                </c:pt>
                <c:pt idx="10992">
                  <c:v>40634.477199074077</c:v>
                </c:pt>
                <c:pt idx="10993">
                  <c:v>40634.518865740742</c:v>
                </c:pt>
                <c:pt idx="10994">
                  <c:v>40634.560532407406</c:v>
                </c:pt>
                <c:pt idx="10995">
                  <c:v>40634.602199074077</c:v>
                </c:pt>
                <c:pt idx="10996">
                  <c:v>40634.643865740742</c:v>
                </c:pt>
                <c:pt idx="10997">
                  <c:v>40634.685532407406</c:v>
                </c:pt>
                <c:pt idx="10998">
                  <c:v>40634.727199074077</c:v>
                </c:pt>
                <c:pt idx="10999">
                  <c:v>40634.768865740742</c:v>
                </c:pt>
                <c:pt idx="11000">
                  <c:v>40634.810532407406</c:v>
                </c:pt>
                <c:pt idx="11001">
                  <c:v>40634.852199074077</c:v>
                </c:pt>
                <c:pt idx="11002">
                  <c:v>40634.893865740742</c:v>
                </c:pt>
                <c:pt idx="11003">
                  <c:v>40634.935532407406</c:v>
                </c:pt>
                <c:pt idx="11004">
                  <c:v>40634.977199074077</c:v>
                </c:pt>
                <c:pt idx="11005">
                  <c:v>40635.018865740742</c:v>
                </c:pt>
                <c:pt idx="11006">
                  <c:v>40635.060532407406</c:v>
                </c:pt>
                <c:pt idx="11007">
                  <c:v>40635.102199074077</c:v>
                </c:pt>
                <c:pt idx="11008">
                  <c:v>40635.143865740742</c:v>
                </c:pt>
                <c:pt idx="11009">
                  <c:v>40635.185532407406</c:v>
                </c:pt>
                <c:pt idx="11010">
                  <c:v>40635.227199074077</c:v>
                </c:pt>
                <c:pt idx="11011">
                  <c:v>40635.268865740742</c:v>
                </c:pt>
                <c:pt idx="11012">
                  <c:v>40635.310532407406</c:v>
                </c:pt>
                <c:pt idx="11013">
                  <c:v>40635.352199074077</c:v>
                </c:pt>
                <c:pt idx="11014">
                  <c:v>40635.393865740742</c:v>
                </c:pt>
                <c:pt idx="11015">
                  <c:v>40635.435532407406</c:v>
                </c:pt>
                <c:pt idx="11016">
                  <c:v>40635.477199074077</c:v>
                </c:pt>
                <c:pt idx="11017">
                  <c:v>40635.518865740742</c:v>
                </c:pt>
                <c:pt idx="11018">
                  <c:v>40635.560532407406</c:v>
                </c:pt>
                <c:pt idx="11019">
                  <c:v>40635.602199074077</c:v>
                </c:pt>
                <c:pt idx="11020">
                  <c:v>40635.643865740742</c:v>
                </c:pt>
                <c:pt idx="11021">
                  <c:v>40635.685532407406</c:v>
                </c:pt>
                <c:pt idx="11022">
                  <c:v>40635.727199074077</c:v>
                </c:pt>
                <c:pt idx="11023">
                  <c:v>40635.768865740742</c:v>
                </c:pt>
                <c:pt idx="11024">
                  <c:v>40635.810532407406</c:v>
                </c:pt>
                <c:pt idx="11025">
                  <c:v>40635.852199074077</c:v>
                </c:pt>
                <c:pt idx="11026">
                  <c:v>40635.893865740742</c:v>
                </c:pt>
                <c:pt idx="11027">
                  <c:v>40635.935532407406</c:v>
                </c:pt>
                <c:pt idx="11028">
                  <c:v>40635.977199074077</c:v>
                </c:pt>
                <c:pt idx="11029">
                  <c:v>40636.018865740742</c:v>
                </c:pt>
                <c:pt idx="11030">
                  <c:v>40636.060532407406</c:v>
                </c:pt>
                <c:pt idx="11031">
                  <c:v>40636.102199074077</c:v>
                </c:pt>
                <c:pt idx="11032">
                  <c:v>40636.143865740742</c:v>
                </c:pt>
                <c:pt idx="11033">
                  <c:v>40636.185532407406</c:v>
                </c:pt>
                <c:pt idx="11034">
                  <c:v>40636.227199074077</c:v>
                </c:pt>
                <c:pt idx="11035">
                  <c:v>40636.268865740742</c:v>
                </c:pt>
                <c:pt idx="11036">
                  <c:v>40636.310532407406</c:v>
                </c:pt>
                <c:pt idx="11037">
                  <c:v>40636.352199074077</c:v>
                </c:pt>
                <c:pt idx="11038">
                  <c:v>40636.393865740742</c:v>
                </c:pt>
                <c:pt idx="11039">
                  <c:v>40636.435532407406</c:v>
                </c:pt>
                <c:pt idx="11040">
                  <c:v>40636.477199074077</c:v>
                </c:pt>
                <c:pt idx="11041">
                  <c:v>40636.518865740742</c:v>
                </c:pt>
                <c:pt idx="11042">
                  <c:v>40636.560532407406</c:v>
                </c:pt>
                <c:pt idx="11043">
                  <c:v>40636.602199074077</c:v>
                </c:pt>
                <c:pt idx="11044">
                  <c:v>40636.643865740742</c:v>
                </c:pt>
                <c:pt idx="11045">
                  <c:v>40636.685532407406</c:v>
                </c:pt>
                <c:pt idx="11046">
                  <c:v>40636.727199074077</c:v>
                </c:pt>
                <c:pt idx="11047">
                  <c:v>40636.768865740742</c:v>
                </c:pt>
                <c:pt idx="11048">
                  <c:v>40636.810532407406</c:v>
                </c:pt>
                <c:pt idx="11049">
                  <c:v>40636.852199074077</c:v>
                </c:pt>
                <c:pt idx="11050">
                  <c:v>40636.893865740742</c:v>
                </c:pt>
                <c:pt idx="11051">
                  <c:v>40636.935532407406</c:v>
                </c:pt>
                <c:pt idx="11052">
                  <c:v>40636.977199074077</c:v>
                </c:pt>
                <c:pt idx="11053">
                  <c:v>40637.018865740742</c:v>
                </c:pt>
                <c:pt idx="11054">
                  <c:v>40637.060532407406</c:v>
                </c:pt>
                <c:pt idx="11055">
                  <c:v>40637.102199074077</c:v>
                </c:pt>
                <c:pt idx="11056">
                  <c:v>40637.143865740742</c:v>
                </c:pt>
                <c:pt idx="11057">
                  <c:v>40637.185532407406</c:v>
                </c:pt>
                <c:pt idx="11058">
                  <c:v>40637.227199074077</c:v>
                </c:pt>
                <c:pt idx="11059">
                  <c:v>40637.268865740742</c:v>
                </c:pt>
                <c:pt idx="11060">
                  <c:v>40637.310532407406</c:v>
                </c:pt>
                <c:pt idx="11061">
                  <c:v>40637.352199074077</c:v>
                </c:pt>
                <c:pt idx="11062">
                  <c:v>40637.393865740742</c:v>
                </c:pt>
                <c:pt idx="11063">
                  <c:v>40637.435532407406</c:v>
                </c:pt>
                <c:pt idx="11064">
                  <c:v>40637.477199074077</c:v>
                </c:pt>
                <c:pt idx="11065">
                  <c:v>40637.518865740742</c:v>
                </c:pt>
                <c:pt idx="11066">
                  <c:v>40637.560532407406</c:v>
                </c:pt>
                <c:pt idx="11067">
                  <c:v>40637.602199074077</c:v>
                </c:pt>
                <c:pt idx="11068">
                  <c:v>40637.643865740742</c:v>
                </c:pt>
                <c:pt idx="11069">
                  <c:v>40637.685532407406</c:v>
                </c:pt>
                <c:pt idx="11070">
                  <c:v>40637.727199074077</c:v>
                </c:pt>
                <c:pt idx="11071">
                  <c:v>40637.768865740742</c:v>
                </c:pt>
                <c:pt idx="11072">
                  <c:v>40637.810532407406</c:v>
                </c:pt>
                <c:pt idx="11073">
                  <c:v>40637.852199074077</c:v>
                </c:pt>
                <c:pt idx="11074">
                  <c:v>40637.893865740742</c:v>
                </c:pt>
                <c:pt idx="11075">
                  <c:v>40637.935532407406</c:v>
                </c:pt>
                <c:pt idx="11076">
                  <c:v>40637.977199074077</c:v>
                </c:pt>
                <c:pt idx="11077">
                  <c:v>40638.018865740742</c:v>
                </c:pt>
                <c:pt idx="11078">
                  <c:v>40638.060532407406</c:v>
                </c:pt>
                <c:pt idx="11079">
                  <c:v>40638.102199074077</c:v>
                </c:pt>
                <c:pt idx="11080">
                  <c:v>40638.143865740742</c:v>
                </c:pt>
                <c:pt idx="11081">
                  <c:v>40638.185532407406</c:v>
                </c:pt>
                <c:pt idx="11082">
                  <c:v>40638.227199074077</c:v>
                </c:pt>
                <c:pt idx="11083">
                  <c:v>40638.268865740742</c:v>
                </c:pt>
                <c:pt idx="11084">
                  <c:v>40638.310532407406</c:v>
                </c:pt>
                <c:pt idx="11085">
                  <c:v>40638.352199074077</c:v>
                </c:pt>
                <c:pt idx="11086">
                  <c:v>40638.393865740742</c:v>
                </c:pt>
                <c:pt idx="11087">
                  <c:v>40638.435532407406</c:v>
                </c:pt>
                <c:pt idx="11088">
                  <c:v>40638.477199074077</c:v>
                </c:pt>
                <c:pt idx="11089">
                  <c:v>40638.518865740742</c:v>
                </c:pt>
                <c:pt idx="11090">
                  <c:v>40638.560532407406</c:v>
                </c:pt>
                <c:pt idx="11091">
                  <c:v>40638.602199074077</c:v>
                </c:pt>
                <c:pt idx="11092">
                  <c:v>40638.643865740742</c:v>
                </c:pt>
                <c:pt idx="11093">
                  <c:v>40638.685532407406</c:v>
                </c:pt>
                <c:pt idx="11094">
                  <c:v>40638.727199074077</c:v>
                </c:pt>
                <c:pt idx="11095">
                  <c:v>40638.768865740742</c:v>
                </c:pt>
                <c:pt idx="11096">
                  <c:v>40638.810532407406</c:v>
                </c:pt>
                <c:pt idx="11097">
                  <c:v>40638.852199074077</c:v>
                </c:pt>
                <c:pt idx="11098">
                  <c:v>40638.893865740742</c:v>
                </c:pt>
                <c:pt idx="11099">
                  <c:v>40638.935532407406</c:v>
                </c:pt>
                <c:pt idx="11100">
                  <c:v>40638.977199074077</c:v>
                </c:pt>
                <c:pt idx="11101">
                  <c:v>40639.018865740742</c:v>
                </c:pt>
                <c:pt idx="11102">
                  <c:v>40639.060532407406</c:v>
                </c:pt>
                <c:pt idx="11103">
                  <c:v>40639.102199074077</c:v>
                </c:pt>
                <c:pt idx="11104">
                  <c:v>40639.143865740742</c:v>
                </c:pt>
                <c:pt idx="11105">
                  <c:v>40639.185532407406</c:v>
                </c:pt>
                <c:pt idx="11106">
                  <c:v>40639.227199074077</c:v>
                </c:pt>
                <c:pt idx="11107">
                  <c:v>40639.268865740742</c:v>
                </c:pt>
                <c:pt idx="11108">
                  <c:v>40639.310532407406</c:v>
                </c:pt>
                <c:pt idx="11109">
                  <c:v>40639.352199074077</c:v>
                </c:pt>
                <c:pt idx="11110">
                  <c:v>40639.393865740742</c:v>
                </c:pt>
                <c:pt idx="11111">
                  <c:v>40639.435532407406</c:v>
                </c:pt>
                <c:pt idx="11112">
                  <c:v>40639.477199074077</c:v>
                </c:pt>
                <c:pt idx="11113">
                  <c:v>40639.518865740742</c:v>
                </c:pt>
                <c:pt idx="11114">
                  <c:v>40639.560532407406</c:v>
                </c:pt>
                <c:pt idx="11115">
                  <c:v>40639.602199074077</c:v>
                </c:pt>
                <c:pt idx="11116">
                  <c:v>40639.643865740742</c:v>
                </c:pt>
                <c:pt idx="11117">
                  <c:v>40639.685532407406</c:v>
                </c:pt>
                <c:pt idx="11118">
                  <c:v>40639.727199074077</c:v>
                </c:pt>
                <c:pt idx="11119">
                  <c:v>40639.768865740742</c:v>
                </c:pt>
                <c:pt idx="11120">
                  <c:v>40639.810532407406</c:v>
                </c:pt>
                <c:pt idx="11121">
                  <c:v>40639.852199074077</c:v>
                </c:pt>
                <c:pt idx="11122">
                  <c:v>40639.893865740742</c:v>
                </c:pt>
                <c:pt idx="11123">
                  <c:v>40639.935532407406</c:v>
                </c:pt>
                <c:pt idx="11124">
                  <c:v>40639.977199074077</c:v>
                </c:pt>
                <c:pt idx="11125">
                  <c:v>40640.018865740742</c:v>
                </c:pt>
                <c:pt idx="11126">
                  <c:v>40640.060532407406</c:v>
                </c:pt>
                <c:pt idx="11127">
                  <c:v>40640.102199074077</c:v>
                </c:pt>
                <c:pt idx="11128">
                  <c:v>40640.143865740742</c:v>
                </c:pt>
                <c:pt idx="11129">
                  <c:v>40640.185532407406</c:v>
                </c:pt>
                <c:pt idx="11130">
                  <c:v>40640.227199074077</c:v>
                </c:pt>
                <c:pt idx="11131">
                  <c:v>40640.268865740742</c:v>
                </c:pt>
                <c:pt idx="11132">
                  <c:v>40640.310532407406</c:v>
                </c:pt>
                <c:pt idx="11133">
                  <c:v>40640.352199074077</c:v>
                </c:pt>
                <c:pt idx="11134">
                  <c:v>40640.393865740742</c:v>
                </c:pt>
                <c:pt idx="11135">
                  <c:v>40640.435532407406</c:v>
                </c:pt>
                <c:pt idx="11136">
                  <c:v>40640.477199074077</c:v>
                </c:pt>
                <c:pt idx="11137">
                  <c:v>40640.518865740742</c:v>
                </c:pt>
                <c:pt idx="11138">
                  <c:v>40640.560532407406</c:v>
                </c:pt>
                <c:pt idx="11139">
                  <c:v>40640.602199074077</c:v>
                </c:pt>
                <c:pt idx="11140">
                  <c:v>40640.643865740742</c:v>
                </c:pt>
                <c:pt idx="11141">
                  <c:v>40640.685532407406</c:v>
                </c:pt>
                <c:pt idx="11142">
                  <c:v>40640.727199074077</c:v>
                </c:pt>
                <c:pt idx="11143">
                  <c:v>40640.768865740742</c:v>
                </c:pt>
                <c:pt idx="11144">
                  <c:v>40640.810532407406</c:v>
                </c:pt>
                <c:pt idx="11145">
                  <c:v>40640.852199074077</c:v>
                </c:pt>
                <c:pt idx="11146">
                  <c:v>40640.893865740742</c:v>
                </c:pt>
                <c:pt idx="11147">
                  <c:v>40640.935532407406</c:v>
                </c:pt>
                <c:pt idx="11148">
                  <c:v>40640.977199074077</c:v>
                </c:pt>
                <c:pt idx="11149">
                  <c:v>40641.018865740742</c:v>
                </c:pt>
                <c:pt idx="11150">
                  <c:v>40641.060532407406</c:v>
                </c:pt>
                <c:pt idx="11151">
                  <c:v>40641.102199074077</c:v>
                </c:pt>
                <c:pt idx="11152">
                  <c:v>40641.143865740742</c:v>
                </c:pt>
                <c:pt idx="11153">
                  <c:v>40641.185532407406</c:v>
                </c:pt>
                <c:pt idx="11154">
                  <c:v>40641.227199074077</c:v>
                </c:pt>
                <c:pt idx="11155">
                  <c:v>40641.268865740742</c:v>
                </c:pt>
                <c:pt idx="11156">
                  <c:v>40641.310532407406</c:v>
                </c:pt>
                <c:pt idx="11157">
                  <c:v>40641.352199074077</c:v>
                </c:pt>
                <c:pt idx="11158">
                  <c:v>40641.393865740742</c:v>
                </c:pt>
                <c:pt idx="11159">
                  <c:v>40641.435532407406</c:v>
                </c:pt>
                <c:pt idx="11160">
                  <c:v>40641.477199074077</c:v>
                </c:pt>
                <c:pt idx="11161">
                  <c:v>40641.518865740742</c:v>
                </c:pt>
                <c:pt idx="11162">
                  <c:v>40641.560532407406</c:v>
                </c:pt>
                <c:pt idx="11163">
                  <c:v>40641.602199074077</c:v>
                </c:pt>
                <c:pt idx="11164">
                  <c:v>40641.643865740742</c:v>
                </c:pt>
                <c:pt idx="11165">
                  <c:v>40641.685532407406</c:v>
                </c:pt>
                <c:pt idx="11166">
                  <c:v>40641.727199074077</c:v>
                </c:pt>
                <c:pt idx="11167">
                  <c:v>40641.768865740742</c:v>
                </c:pt>
                <c:pt idx="11168">
                  <c:v>40641.810532407406</c:v>
                </c:pt>
                <c:pt idx="11169">
                  <c:v>40641.852199074077</c:v>
                </c:pt>
                <c:pt idx="11170">
                  <c:v>40641.893865740742</c:v>
                </c:pt>
                <c:pt idx="11171">
                  <c:v>40641.935532407406</c:v>
                </c:pt>
                <c:pt idx="11172">
                  <c:v>40641.977199074077</c:v>
                </c:pt>
                <c:pt idx="11173">
                  <c:v>40642.018865740742</c:v>
                </c:pt>
                <c:pt idx="11174">
                  <c:v>40642.060532407406</c:v>
                </c:pt>
                <c:pt idx="11175">
                  <c:v>40642.102199074077</c:v>
                </c:pt>
                <c:pt idx="11176">
                  <c:v>40642.143865740742</c:v>
                </c:pt>
                <c:pt idx="11177">
                  <c:v>40642.185532407406</c:v>
                </c:pt>
                <c:pt idx="11178">
                  <c:v>40642.227199074077</c:v>
                </c:pt>
                <c:pt idx="11179">
                  <c:v>40642.268865740742</c:v>
                </c:pt>
                <c:pt idx="11180">
                  <c:v>40642.310532407406</c:v>
                </c:pt>
                <c:pt idx="11181">
                  <c:v>40642.352199074077</c:v>
                </c:pt>
                <c:pt idx="11182">
                  <c:v>40642.393865740742</c:v>
                </c:pt>
                <c:pt idx="11183">
                  <c:v>40642.435532407406</c:v>
                </c:pt>
                <c:pt idx="11184">
                  <c:v>40642.477199074077</c:v>
                </c:pt>
                <c:pt idx="11185">
                  <c:v>40642.518865740742</c:v>
                </c:pt>
                <c:pt idx="11186">
                  <c:v>40642.560532407406</c:v>
                </c:pt>
                <c:pt idx="11187">
                  <c:v>40642.602199074077</c:v>
                </c:pt>
                <c:pt idx="11188">
                  <c:v>40642.643865740742</c:v>
                </c:pt>
                <c:pt idx="11189">
                  <c:v>40642.685532407406</c:v>
                </c:pt>
                <c:pt idx="11190">
                  <c:v>40642.727199074077</c:v>
                </c:pt>
                <c:pt idx="11191">
                  <c:v>40642.768865740742</c:v>
                </c:pt>
                <c:pt idx="11192">
                  <c:v>40642.810532407406</c:v>
                </c:pt>
                <c:pt idx="11193">
                  <c:v>40642.852199074077</c:v>
                </c:pt>
                <c:pt idx="11194">
                  <c:v>40642.893865740742</c:v>
                </c:pt>
                <c:pt idx="11195">
                  <c:v>40642.935532407406</c:v>
                </c:pt>
                <c:pt idx="11196">
                  <c:v>40642.977199074077</c:v>
                </c:pt>
                <c:pt idx="11197">
                  <c:v>40643.018865740742</c:v>
                </c:pt>
                <c:pt idx="11198">
                  <c:v>40643.060532407406</c:v>
                </c:pt>
                <c:pt idx="11199">
                  <c:v>40643.102199074077</c:v>
                </c:pt>
                <c:pt idx="11200">
                  <c:v>40643.143865740742</c:v>
                </c:pt>
                <c:pt idx="11201">
                  <c:v>40643.185532407406</c:v>
                </c:pt>
                <c:pt idx="11202">
                  <c:v>40643.227199074077</c:v>
                </c:pt>
                <c:pt idx="11203">
                  <c:v>40643.268865740742</c:v>
                </c:pt>
                <c:pt idx="11204">
                  <c:v>40643.310532407406</c:v>
                </c:pt>
                <c:pt idx="11205">
                  <c:v>40643.352199074077</c:v>
                </c:pt>
                <c:pt idx="11206">
                  <c:v>40643.393865740742</c:v>
                </c:pt>
                <c:pt idx="11207">
                  <c:v>40643.435532407406</c:v>
                </c:pt>
                <c:pt idx="11208">
                  <c:v>40643.477199074077</c:v>
                </c:pt>
                <c:pt idx="11209">
                  <c:v>40643.518865740742</c:v>
                </c:pt>
                <c:pt idx="11210">
                  <c:v>40643.560532407406</c:v>
                </c:pt>
                <c:pt idx="11211">
                  <c:v>40643.602199074077</c:v>
                </c:pt>
                <c:pt idx="11212">
                  <c:v>40643.643865740742</c:v>
                </c:pt>
                <c:pt idx="11213">
                  <c:v>40643.685532407406</c:v>
                </c:pt>
                <c:pt idx="11214">
                  <c:v>40643.727199074077</c:v>
                </c:pt>
                <c:pt idx="11215">
                  <c:v>40643.768865740742</c:v>
                </c:pt>
                <c:pt idx="11216">
                  <c:v>40643.810532407406</c:v>
                </c:pt>
                <c:pt idx="11217">
                  <c:v>40643.852199074077</c:v>
                </c:pt>
                <c:pt idx="11218">
                  <c:v>40643.893865740742</c:v>
                </c:pt>
                <c:pt idx="11219">
                  <c:v>40643.935532407406</c:v>
                </c:pt>
                <c:pt idx="11220">
                  <c:v>40643.977199074077</c:v>
                </c:pt>
                <c:pt idx="11221">
                  <c:v>40644.018865740742</c:v>
                </c:pt>
                <c:pt idx="11222">
                  <c:v>40644.060532407406</c:v>
                </c:pt>
                <c:pt idx="11223">
                  <c:v>40644.102199074077</c:v>
                </c:pt>
                <c:pt idx="11224">
                  <c:v>40644.143865740742</c:v>
                </c:pt>
                <c:pt idx="11225">
                  <c:v>40644.185532407406</c:v>
                </c:pt>
                <c:pt idx="11226">
                  <c:v>40644.227199074077</c:v>
                </c:pt>
                <c:pt idx="11227">
                  <c:v>40644.268865740742</c:v>
                </c:pt>
                <c:pt idx="11228">
                  <c:v>40644.310532407406</c:v>
                </c:pt>
                <c:pt idx="11229">
                  <c:v>40644.352199074077</c:v>
                </c:pt>
                <c:pt idx="11230">
                  <c:v>40644.393865740742</c:v>
                </c:pt>
                <c:pt idx="11231">
                  <c:v>40644.435532407406</c:v>
                </c:pt>
                <c:pt idx="11232">
                  <c:v>40644.477199074077</c:v>
                </c:pt>
                <c:pt idx="11233">
                  <c:v>40644.518865740742</c:v>
                </c:pt>
                <c:pt idx="11234">
                  <c:v>40644.560532407406</c:v>
                </c:pt>
                <c:pt idx="11235">
                  <c:v>40644.602199074077</c:v>
                </c:pt>
                <c:pt idx="11236">
                  <c:v>40644.643865740742</c:v>
                </c:pt>
                <c:pt idx="11237">
                  <c:v>40644.685532407406</c:v>
                </c:pt>
                <c:pt idx="11238">
                  <c:v>40644.727199074077</c:v>
                </c:pt>
                <c:pt idx="11239">
                  <c:v>40644.768865740742</c:v>
                </c:pt>
                <c:pt idx="11240">
                  <c:v>40644.810532407406</c:v>
                </c:pt>
                <c:pt idx="11241">
                  <c:v>40644.852199074077</c:v>
                </c:pt>
                <c:pt idx="11242">
                  <c:v>40644.893865740742</c:v>
                </c:pt>
                <c:pt idx="11243">
                  <c:v>40644.935532407406</c:v>
                </c:pt>
                <c:pt idx="11244">
                  <c:v>40644.977199074077</c:v>
                </c:pt>
                <c:pt idx="11245">
                  <c:v>40645.018865740742</c:v>
                </c:pt>
                <c:pt idx="11246">
                  <c:v>40645.060532407406</c:v>
                </c:pt>
                <c:pt idx="11247">
                  <c:v>40645.102199074077</c:v>
                </c:pt>
                <c:pt idx="11248">
                  <c:v>40645.143865740742</c:v>
                </c:pt>
                <c:pt idx="11249">
                  <c:v>40645.185532407406</c:v>
                </c:pt>
                <c:pt idx="11250">
                  <c:v>40645.227199074077</c:v>
                </c:pt>
                <c:pt idx="11251">
                  <c:v>40645.268865740742</c:v>
                </c:pt>
                <c:pt idx="11252">
                  <c:v>40645.310532407406</c:v>
                </c:pt>
                <c:pt idx="11253">
                  <c:v>40645.352199074077</c:v>
                </c:pt>
                <c:pt idx="11254">
                  <c:v>40645.393865740742</c:v>
                </c:pt>
                <c:pt idx="11255">
                  <c:v>40645.435532407406</c:v>
                </c:pt>
                <c:pt idx="11256">
                  <c:v>40645.477199074077</c:v>
                </c:pt>
                <c:pt idx="11257">
                  <c:v>40645.518865740742</c:v>
                </c:pt>
                <c:pt idx="11258">
                  <c:v>40645.560532407406</c:v>
                </c:pt>
                <c:pt idx="11259">
                  <c:v>40645.602199074077</c:v>
                </c:pt>
                <c:pt idx="11260">
                  <c:v>40645.643865740742</c:v>
                </c:pt>
                <c:pt idx="11261">
                  <c:v>40645.685532407406</c:v>
                </c:pt>
                <c:pt idx="11262">
                  <c:v>40645.727199074077</c:v>
                </c:pt>
                <c:pt idx="11263">
                  <c:v>40645.768865740742</c:v>
                </c:pt>
                <c:pt idx="11264">
                  <c:v>40645.810532407406</c:v>
                </c:pt>
                <c:pt idx="11265">
                  <c:v>40645.852199074077</c:v>
                </c:pt>
                <c:pt idx="11266">
                  <c:v>40645.893865740742</c:v>
                </c:pt>
                <c:pt idx="11267">
                  <c:v>40645.935532407406</c:v>
                </c:pt>
                <c:pt idx="11268">
                  <c:v>40645.977199074077</c:v>
                </c:pt>
                <c:pt idx="11269">
                  <c:v>40646.018865740742</c:v>
                </c:pt>
                <c:pt idx="11270">
                  <c:v>40646.060532407406</c:v>
                </c:pt>
                <c:pt idx="11271">
                  <c:v>40646.102199074077</c:v>
                </c:pt>
                <c:pt idx="11272">
                  <c:v>40646.143865740742</c:v>
                </c:pt>
                <c:pt idx="11273">
                  <c:v>40646.185532407406</c:v>
                </c:pt>
                <c:pt idx="11274">
                  <c:v>40646.227199074077</c:v>
                </c:pt>
                <c:pt idx="11275">
                  <c:v>40646.268865740742</c:v>
                </c:pt>
                <c:pt idx="11276">
                  <c:v>40646.310532407406</c:v>
                </c:pt>
                <c:pt idx="11277">
                  <c:v>40646.352199074077</c:v>
                </c:pt>
                <c:pt idx="11278" formatCode="m/d/yyyy">
                  <c:v>40646</c:v>
                </c:pt>
                <c:pt idx="11279">
                  <c:v>40646.364594907405</c:v>
                </c:pt>
                <c:pt idx="11280">
                  <c:v>40646.406261574077</c:v>
                </c:pt>
                <c:pt idx="11281">
                  <c:v>40646.447928240741</c:v>
                </c:pt>
                <c:pt idx="11282">
                  <c:v>40646.489594907405</c:v>
                </c:pt>
                <c:pt idx="11283">
                  <c:v>40646.531261574077</c:v>
                </c:pt>
                <c:pt idx="11284">
                  <c:v>40646.572928240741</c:v>
                </c:pt>
                <c:pt idx="11285">
                  <c:v>40646.614594907405</c:v>
                </c:pt>
                <c:pt idx="11286">
                  <c:v>40646.656261574077</c:v>
                </c:pt>
                <c:pt idx="11287">
                  <c:v>40646.697928240741</c:v>
                </c:pt>
                <c:pt idx="11288">
                  <c:v>40646.739594907405</c:v>
                </c:pt>
                <c:pt idx="11289">
                  <c:v>40646.781261574077</c:v>
                </c:pt>
                <c:pt idx="11290">
                  <c:v>40646.822928240741</c:v>
                </c:pt>
                <c:pt idx="11291">
                  <c:v>40646.864594907405</c:v>
                </c:pt>
                <c:pt idx="11292">
                  <c:v>40646.906261574077</c:v>
                </c:pt>
                <c:pt idx="11293">
                  <c:v>40646.947928240741</c:v>
                </c:pt>
                <c:pt idx="11294">
                  <c:v>40646.989594907405</c:v>
                </c:pt>
                <c:pt idx="11295">
                  <c:v>40647.031261574077</c:v>
                </c:pt>
                <c:pt idx="11296">
                  <c:v>40647.072928240741</c:v>
                </c:pt>
                <c:pt idx="11297">
                  <c:v>40647.114594907405</c:v>
                </c:pt>
                <c:pt idx="11298">
                  <c:v>40647.156261574077</c:v>
                </c:pt>
                <c:pt idx="11299">
                  <c:v>40647.197928240741</c:v>
                </c:pt>
                <c:pt idx="11300">
                  <c:v>40647.239594907405</c:v>
                </c:pt>
                <c:pt idx="11301">
                  <c:v>40647.281261574077</c:v>
                </c:pt>
                <c:pt idx="11302">
                  <c:v>40647.322928240741</c:v>
                </c:pt>
                <c:pt idx="11303">
                  <c:v>40647.364594907405</c:v>
                </c:pt>
                <c:pt idx="11304">
                  <c:v>40647.406261574077</c:v>
                </c:pt>
                <c:pt idx="11305">
                  <c:v>40647.447928240741</c:v>
                </c:pt>
                <c:pt idx="11306">
                  <c:v>40647.489594907405</c:v>
                </c:pt>
                <c:pt idx="11307">
                  <c:v>40647.531261574077</c:v>
                </c:pt>
                <c:pt idx="11308">
                  <c:v>40647.572928240741</c:v>
                </c:pt>
                <c:pt idx="11309">
                  <c:v>40647.614594907405</c:v>
                </c:pt>
                <c:pt idx="11310">
                  <c:v>40647.656261574077</c:v>
                </c:pt>
                <c:pt idx="11311">
                  <c:v>40647.697928240741</c:v>
                </c:pt>
                <c:pt idx="11312">
                  <c:v>40647.739594907405</c:v>
                </c:pt>
                <c:pt idx="11313">
                  <c:v>40647.781261574077</c:v>
                </c:pt>
                <c:pt idx="11314">
                  <c:v>40647.822928240741</c:v>
                </c:pt>
                <c:pt idx="11315">
                  <c:v>40647.864594907405</c:v>
                </c:pt>
                <c:pt idx="11316">
                  <c:v>40647.906261574077</c:v>
                </c:pt>
                <c:pt idx="11317">
                  <c:v>40647.947928240741</c:v>
                </c:pt>
                <c:pt idx="11318">
                  <c:v>40647.989594907405</c:v>
                </c:pt>
                <c:pt idx="11319">
                  <c:v>40648.031261574077</c:v>
                </c:pt>
                <c:pt idx="11320">
                  <c:v>40648.072928240741</c:v>
                </c:pt>
                <c:pt idx="11321">
                  <c:v>40648.114594907405</c:v>
                </c:pt>
                <c:pt idx="11322">
                  <c:v>40648.156261574077</c:v>
                </c:pt>
                <c:pt idx="11323">
                  <c:v>40648.197928240741</c:v>
                </c:pt>
                <c:pt idx="11324">
                  <c:v>40648.239594907405</c:v>
                </c:pt>
                <c:pt idx="11325">
                  <c:v>40648.281261574077</c:v>
                </c:pt>
                <c:pt idx="11326">
                  <c:v>40648.322928240741</c:v>
                </c:pt>
                <c:pt idx="11327">
                  <c:v>40648.364594907405</c:v>
                </c:pt>
                <c:pt idx="11328">
                  <c:v>40648.406261574077</c:v>
                </c:pt>
                <c:pt idx="11329">
                  <c:v>40648.447928240741</c:v>
                </c:pt>
                <c:pt idx="11330">
                  <c:v>40648.489594907405</c:v>
                </c:pt>
                <c:pt idx="11331">
                  <c:v>40648.531261574077</c:v>
                </c:pt>
                <c:pt idx="11332">
                  <c:v>40648.572928240741</c:v>
                </c:pt>
                <c:pt idx="11333">
                  <c:v>40648.614594907405</c:v>
                </c:pt>
                <c:pt idx="11334">
                  <c:v>40648.656261574077</c:v>
                </c:pt>
                <c:pt idx="11335">
                  <c:v>40648.697928240741</c:v>
                </c:pt>
                <c:pt idx="11336">
                  <c:v>40648.739594907405</c:v>
                </c:pt>
                <c:pt idx="11337">
                  <c:v>40648.781261574077</c:v>
                </c:pt>
                <c:pt idx="11338">
                  <c:v>40648.822928240741</c:v>
                </c:pt>
                <c:pt idx="11339">
                  <c:v>40648.864594907405</c:v>
                </c:pt>
                <c:pt idx="11340">
                  <c:v>40648.906261574077</c:v>
                </c:pt>
                <c:pt idx="11341">
                  <c:v>40648.947928240741</c:v>
                </c:pt>
                <c:pt idx="11342">
                  <c:v>40648.989594907405</c:v>
                </c:pt>
                <c:pt idx="11343">
                  <c:v>40649.031261574077</c:v>
                </c:pt>
                <c:pt idx="11344">
                  <c:v>40649.072928240741</c:v>
                </c:pt>
                <c:pt idx="11345">
                  <c:v>40649.114594907405</c:v>
                </c:pt>
                <c:pt idx="11346">
                  <c:v>40649.156261574077</c:v>
                </c:pt>
                <c:pt idx="11347">
                  <c:v>40649.197928240741</c:v>
                </c:pt>
                <c:pt idx="11348">
                  <c:v>40649.239594907405</c:v>
                </c:pt>
                <c:pt idx="11349">
                  <c:v>40649.281261574077</c:v>
                </c:pt>
                <c:pt idx="11350">
                  <c:v>40649.322928240741</c:v>
                </c:pt>
                <c:pt idx="11351">
                  <c:v>40649.364594907405</c:v>
                </c:pt>
                <c:pt idx="11352">
                  <c:v>40649.406261574077</c:v>
                </c:pt>
                <c:pt idx="11353">
                  <c:v>40649.447928240741</c:v>
                </c:pt>
                <c:pt idx="11354">
                  <c:v>40649.489594907405</c:v>
                </c:pt>
                <c:pt idx="11355">
                  <c:v>40649.531261574077</c:v>
                </c:pt>
                <c:pt idx="11356">
                  <c:v>40649.572928240741</c:v>
                </c:pt>
                <c:pt idx="11357">
                  <c:v>40649.614594907405</c:v>
                </c:pt>
                <c:pt idx="11358">
                  <c:v>40649.656261574077</c:v>
                </c:pt>
                <c:pt idx="11359">
                  <c:v>40649.697928240741</c:v>
                </c:pt>
                <c:pt idx="11360">
                  <c:v>40649.739594907405</c:v>
                </c:pt>
                <c:pt idx="11361">
                  <c:v>40649.781261574077</c:v>
                </c:pt>
                <c:pt idx="11362">
                  <c:v>40649.822928240741</c:v>
                </c:pt>
                <c:pt idx="11363">
                  <c:v>40649.864594907405</c:v>
                </c:pt>
                <c:pt idx="11364">
                  <c:v>40649.906261574077</c:v>
                </c:pt>
                <c:pt idx="11365">
                  <c:v>40649.947928240741</c:v>
                </c:pt>
                <c:pt idx="11366">
                  <c:v>40649.989594907405</c:v>
                </c:pt>
                <c:pt idx="11367">
                  <c:v>40650.031261574077</c:v>
                </c:pt>
                <c:pt idx="11368">
                  <c:v>40650.072928240741</c:v>
                </c:pt>
                <c:pt idx="11369">
                  <c:v>40650.114594907405</c:v>
                </c:pt>
                <c:pt idx="11370">
                  <c:v>40650.156261574077</c:v>
                </c:pt>
                <c:pt idx="11371">
                  <c:v>40650.197928240741</c:v>
                </c:pt>
                <c:pt idx="11372">
                  <c:v>40650.239594907405</c:v>
                </c:pt>
                <c:pt idx="11373">
                  <c:v>40650.281261574077</c:v>
                </c:pt>
                <c:pt idx="11374">
                  <c:v>40650.322928240741</c:v>
                </c:pt>
                <c:pt idx="11375">
                  <c:v>40650.364594907405</c:v>
                </c:pt>
                <c:pt idx="11376">
                  <c:v>40650.406261574077</c:v>
                </c:pt>
                <c:pt idx="11377">
                  <c:v>40650.447928240741</c:v>
                </c:pt>
                <c:pt idx="11378">
                  <c:v>40650.489594907405</c:v>
                </c:pt>
                <c:pt idx="11379">
                  <c:v>40650.531261574077</c:v>
                </c:pt>
                <c:pt idx="11380">
                  <c:v>40650.572928240741</c:v>
                </c:pt>
                <c:pt idx="11381">
                  <c:v>40650.614594907405</c:v>
                </c:pt>
                <c:pt idx="11382">
                  <c:v>40650.656261574077</c:v>
                </c:pt>
                <c:pt idx="11383">
                  <c:v>40650.697928240741</c:v>
                </c:pt>
                <c:pt idx="11384">
                  <c:v>40650.739594907405</c:v>
                </c:pt>
                <c:pt idx="11385">
                  <c:v>40650.781261574077</c:v>
                </c:pt>
                <c:pt idx="11386">
                  <c:v>40650.822928240741</c:v>
                </c:pt>
                <c:pt idx="11387">
                  <c:v>40650.864594907405</c:v>
                </c:pt>
                <c:pt idx="11388">
                  <c:v>40650.906261574077</c:v>
                </c:pt>
                <c:pt idx="11389">
                  <c:v>40650.947928240741</c:v>
                </c:pt>
                <c:pt idx="11390">
                  <c:v>40650.989594907405</c:v>
                </c:pt>
                <c:pt idx="11391">
                  <c:v>40651.031261574077</c:v>
                </c:pt>
                <c:pt idx="11392">
                  <c:v>40651.072928240741</c:v>
                </c:pt>
                <c:pt idx="11393">
                  <c:v>40651.114594907405</c:v>
                </c:pt>
                <c:pt idx="11394">
                  <c:v>40651.156261574077</c:v>
                </c:pt>
                <c:pt idx="11395">
                  <c:v>40651.197928240741</c:v>
                </c:pt>
                <c:pt idx="11396">
                  <c:v>40651.239594907405</c:v>
                </c:pt>
                <c:pt idx="11397">
                  <c:v>40651.281261574077</c:v>
                </c:pt>
                <c:pt idx="11398">
                  <c:v>40651.322928240741</c:v>
                </c:pt>
                <c:pt idx="11399">
                  <c:v>40651.364594907405</c:v>
                </c:pt>
                <c:pt idx="11400">
                  <c:v>40651.406261574077</c:v>
                </c:pt>
                <c:pt idx="11401">
                  <c:v>40651.447928240741</c:v>
                </c:pt>
                <c:pt idx="11402">
                  <c:v>40651.489594907405</c:v>
                </c:pt>
                <c:pt idx="11403">
                  <c:v>40651.531261574077</c:v>
                </c:pt>
                <c:pt idx="11404">
                  <c:v>40651.572928240741</c:v>
                </c:pt>
                <c:pt idx="11405">
                  <c:v>40651.614594907405</c:v>
                </c:pt>
                <c:pt idx="11406">
                  <c:v>40651.656261574077</c:v>
                </c:pt>
                <c:pt idx="11407">
                  <c:v>40651.697928240741</c:v>
                </c:pt>
                <c:pt idx="11408">
                  <c:v>40651.739594907405</c:v>
                </c:pt>
                <c:pt idx="11409">
                  <c:v>40651.781261574077</c:v>
                </c:pt>
                <c:pt idx="11410">
                  <c:v>40651.822928240741</c:v>
                </c:pt>
                <c:pt idx="11411">
                  <c:v>40651.864594907405</c:v>
                </c:pt>
                <c:pt idx="11412">
                  <c:v>40651.906261574077</c:v>
                </c:pt>
                <c:pt idx="11413">
                  <c:v>40651.947928240741</c:v>
                </c:pt>
                <c:pt idx="11414">
                  <c:v>40651.989594907405</c:v>
                </c:pt>
                <c:pt idx="11415">
                  <c:v>40652.031261574077</c:v>
                </c:pt>
                <c:pt idx="11416">
                  <c:v>40652.072928240741</c:v>
                </c:pt>
                <c:pt idx="11417">
                  <c:v>40652.114594907405</c:v>
                </c:pt>
                <c:pt idx="11418">
                  <c:v>40652.156261574077</c:v>
                </c:pt>
                <c:pt idx="11419">
                  <c:v>40652.197928240741</c:v>
                </c:pt>
                <c:pt idx="11420">
                  <c:v>40652.239594907405</c:v>
                </c:pt>
                <c:pt idx="11421">
                  <c:v>40652.281261574077</c:v>
                </c:pt>
                <c:pt idx="11422">
                  <c:v>40652.322928240741</c:v>
                </c:pt>
                <c:pt idx="11423">
                  <c:v>40652.364594907405</c:v>
                </c:pt>
                <c:pt idx="11424">
                  <c:v>40652.406261574077</c:v>
                </c:pt>
                <c:pt idx="11425">
                  <c:v>40652.447928240741</c:v>
                </c:pt>
                <c:pt idx="11426">
                  <c:v>40652.489594907405</c:v>
                </c:pt>
                <c:pt idx="11427">
                  <c:v>40652.531261574077</c:v>
                </c:pt>
                <c:pt idx="11428">
                  <c:v>40652.572928240741</c:v>
                </c:pt>
                <c:pt idx="11429">
                  <c:v>40652.614594907405</c:v>
                </c:pt>
                <c:pt idx="11430">
                  <c:v>40652.656261574077</c:v>
                </c:pt>
                <c:pt idx="11431">
                  <c:v>40652.697928240741</c:v>
                </c:pt>
                <c:pt idx="11432">
                  <c:v>40652.739594907405</c:v>
                </c:pt>
                <c:pt idx="11433">
                  <c:v>40652.781261574077</c:v>
                </c:pt>
                <c:pt idx="11434">
                  <c:v>40652.822928240741</c:v>
                </c:pt>
                <c:pt idx="11435">
                  <c:v>40652.864594907405</c:v>
                </c:pt>
                <c:pt idx="11436">
                  <c:v>40652.906261574077</c:v>
                </c:pt>
                <c:pt idx="11437">
                  <c:v>40652.947928240741</c:v>
                </c:pt>
                <c:pt idx="11438">
                  <c:v>40652.989594907405</c:v>
                </c:pt>
                <c:pt idx="11439">
                  <c:v>40653.031261574077</c:v>
                </c:pt>
                <c:pt idx="11440">
                  <c:v>40653.072928240741</c:v>
                </c:pt>
                <c:pt idx="11441">
                  <c:v>40653.114594907405</c:v>
                </c:pt>
                <c:pt idx="11442">
                  <c:v>40653.156261574077</c:v>
                </c:pt>
                <c:pt idx="11443">
                  <c:v>40653.197928240741</c:v>
                </c:pt>
                <c:pt idx="11444">
                  <c:v>40653.239594907405</c:v>
                </c:pt>
                <c:pt idx="11445">
                  <c:v>40653.281261574077</c:v>
                </c:pt>
                <c:pt idx="11446">
                  <c:v>40653.322928240741</c:v>
                </c:pt>
                <c:pt idx="11447">
                  <c:v>40653.364594907405</c:v>
                </c:pt>
                <c:pt idx="11448">
                  <c:v>40653.406261574077</c:v>
                </c:pt>
                <c:pt idx="11449">
                  <c:v>40653.447928240741</c:v>
                </c:pt>
                <c:pt idx="11450">
                  <c:v>40653.489594907405</c:v>
                </c:pt>
                <c:pt idx="11451">
                  <c:v>40653.531261574077</c:v>
                </c:pt>
                <c:pt idx="11452">
                  <c:v>40653.572928240741</c:v>
                </c:pt>
                <c:pt idx="11453">
                  <c:v>40653.614594907405</c:v>
                </c:pt>
                <c:pt idx="11454">
                  <c:v>40653.656261574077</c:v>
                </c:pt>
                <c:pt idx="11455">
                  <c:v>40653.697928240741</c:v>
                </c:pt>
                <c:pt idx="11456">
                  <c:v>40653.739594907405</c:v>
                </c:pt>
                <c:pt idx="11457">
                  <c:v>40653.781261574077</c:v>
                </c:pt>
                <c:pt idx="11458">
                  <c:v>40653.822928240741</c:v>
                </c:pt>
                <c:pt idx="11459">
                  <c:v>40653.864594907405</c:v>
                </c:pt>
                <c:pt idx="11460">
                  <c:v>40653.906261574077</c:v>
                </c:pt>
                <c:pt idx="11461">
                  <c:v>40653.947928240741</c:v>
                </c:pt>
                <c:pt idx="11462">
                  <c:v>40653.989594907405</c:v>
                </c:pt>
                <c:pt idx="11463">
                  <c:v>40654.031261574077</c:v>
                </c:pt>
                <c:pt idx="11464">
                  <c:v>40654.072928240741</c:v>
                </c:pt>
                <c:pt idx="11465">
                  <c:v>40654.114594907405</c:v>
                </c:pt>
                <c:pt idx="11466">
                  <c:v>40654.156261574077</c:v>
                </c:pt>
                <c:pt idx="11467">
                  <c:v>40654.197928240741</c:v>
                </c:pt>
                <c:pt idx="11468">
                  <c:v>40654.239594907405</c:v>
                </c:pt>
                <c:pt idx="11469">
                  <c:v>40654.281261574077</c:v>
                </c:pt>
                <c:pt idx="11470">
                  <c:v>40654.322928240741</c:v>
                </c:pt>
                <c:pt idx="11471">
                  <c:v>40654.364594907405</c:v>
                </c:pt>
                <c:pt idx="11472">
                  <c:v>40654.406261574077</c:v>
                </c:pt>
                <c:pt idx="11473">
                  <c:v>40654.447928240741</c:v>
                </c:pt>
                <c:pt idx="11474">
                  <c:v>40654.489594907405</c:v>
                </c:pt>
                <c:pt idx="11475">
                  <c:v>40654.531261574077</c:v>
                </c:pt>
                <c:pt idx="11476">
                  <c:v>40654.572928240741</c:v>
                </c:pt>
                <c:pt idx="11477">
                  <c:v>40654.614594907405</c:v>
                </c:pt>
                <c:pt idx="11478">
                  <c:v>40654.656261574077</c:v>
                </c:pt>
                <c:pt idx="11479">
                  <c:v>40654.697928240741</c:v>
                </c:pt>
                <c:pt idx="11480">
                  <c:v>40654.739594907405</c:v>
                </c:pt>
                <c:pt idx="11481">
                  <c:v>40654.781261574077</c:v>
                </c:pt>
                <c:pt idx="11482">
                  <c:v>40654.822928240741</c:v>
                </c:pt>
                <c:pt idx="11483">
                  <c:v>40654.864594907405</c:v>
                </c:pt>
                <c:pt idx="11484">
                  <c:v>40654.906261574077</c:v>
                </c:pt>
                <c:pt idx="11485">
                  <c:v>40654.947928240741</c:v>
                </c:pt>
                <c:pt idx="11486">
                  <c:v>40654.989594907405</c:v>
                </c:pt>
                <c:pt idx="11487">
                  <c:v>40655.031261574077</c:v>
                </c:pt>
                <c:pt idx="11488">
                  <c:v>40655.072928240741</c:v>
                </c:pt>
                <c:pt idx="11489">
                  <c:v>40655.114594907405</c:v>
                </c:pt>
                <c:pt idx="11490">
                  <c:v>40655.156261574077</c:v>
                </c:pt>
                <c:pt idx="11491">
                  <c:v>40655.197928240741</c:v>
                </c:pt>
                <c:pt idx="11492">
                  <c:v>40655.239594907405</c:v>
                </c:pt>
                <c:pt idx="11493">
                  <c:v>40655.281261574077</c:v>
                </c:pt>
                <c:pt idx="11494">
                  <c:v>40655.322928240741</c:v>
                </c:pt>
                <c:pt idx="11495">
                  <c:v>40655.364594907405</c:v>
                </c:pt>
                <c:pt idx="11496">
                  <c:v>40655.406261574077</c:v>
                </c:pt>
                <c:pt idx="11497">
                  <c:v>40655.447928240741</c:v>
                </c:pt>
                <c:pt idx="11498">
                  <c:v>40655.489594907405</c:v>
                </c:pt>
                <c:pt idx="11499">
                  <c:v>40655.531261574077</c:v>
                </c:pt>
                <c:pt idx="11500">
                  <c:v>40655.572928240741</c:v>
                </c:pt>
                <c:pt idx="11501">
                  <c:v>40655.614594907405</c:v>
                </c:pt>
                <c:pt idx="11502">
                  <c:v>40655.656261574077</c:v>
                </c:pt>
                <c:pt idx="11503">
                  <c:v>40655.697928240741</c:v>
                </c:pt>
                <c:pt idx="11504">
                  <c:v>40655.739594907405</c:v>
                </c:pt>
                <c:pt idx="11505">
                  <c:v>40655.781261574077</c:v>
                </c:pt>
                <c:pt idx="11506">
                  <c:v>40655.822928240741</c:v>
                </c:pt>
                <c:pt idx="11507">
                  <c:v>40655.864594907405</c:v>
                </c:pt>
                <c:pt idx="11508">
                  <c:v>40655.906261574077</c:v>
                </c:pt>
                <c:pt idx="11509">
                  <c:v>40655.947928240741</c:v>
                </c:pt>
                <c:pt idx="11510">
                  <c:v>40655.989594907405</c:v>
                </c:pt>
                <c:pt idx="11511">
                  <c:v>40656.031261574077</c:v>
                </c:pt>
                <c:pt idx="11512">
                  <c:v>40656.072928240741</c:v>
                </c:pt>
                <c:pt idx="11513">
                  <c:v>40656.114594907405</c:v>
                </c:pt>
                <c:pt idx="11514">
                  <c:v>40656.156261574077</c:v>
                </c:pt>
                <c:pt idx="11515">
                  <c:v>40656.197928240741</c:v>
                </c:pt>
                <c:pt idx="11516">
                  <c:v>40656.239594907405</c:v>
                </c:pt>
                <c:pt idx="11517">
                  <c:v>40656.281261574077</c:v>
                </c:pt>
                <c:pt idx="11518">
                  <c:v>40656.322928240741</c:v>
                </c:pt>
                <c:pt idx="11519">
                  <c:v>40656.364594907405</c:v>
                </c:pt>
                <c:pt idx="11520">
                  <c:v>40656.406261574077</c:v>
                </c:pt>
                <c:pt idx="11521">
                  <c:v>40656.447928240741</c:v>
                </c:pt>
                <c:pt idx="11522">
                  <c:v>40656.489594907405</c:v>
                </c:pt>
                <c:pt idx="11523">
                  <c:v>40656.531261574077</c:v>
                </c:pt>
                <c:pt idx="11524">
                  <c:v>40656.572928240741</c:v>
                </c:pt>
                <c:pt idx="11525">
                  <c:v>40656.614594907405</c:v>
                </c:pt>
                <c:pt idx="11526">
                  <c:v>40656.656261574077</c:v>
                </c:pt>
                <c:pt idx="11527">
                  <c:v>40656.697928240741</c:v>
                </c:pt>
                <c:pt idx="11528">
                  <c:v>40656.739594907405</c:v>
                </c:pt>
                <c:pt idx="11529">
                  <c:v>40656.781261574077</c:v>
                </c:pt>
                <c:pt idx="11530">
                  <c:v>40656.822928240741</c:v>
                </c:pt>
                <c:pt idx="11531">
                  <c:v>40656.864594907405</c:v>
                </c:pt>
                <c:pt idx="11532">
                  <c:v>40656.906261574077</c:v>
                </c:pt>
                <c:pt idx="11533">
                  <c:v>40656.947928240741</c:v>
                </c:pt>
                <c:pt idx="11534">
                  <c:v>40656.989594907405</c:v>
                </c:pt>
                <c:pt idx="11535">
                  <c:v>40657.031261574077</c:v>
                </c:pt>
                <c:pt idx="11536">
                  <c:v>40657.072928240741</c:v>
                </c:pt>
                <c:pt idx="11537">
                  <c:v>40657.114594907405</c:v>
                </c:pt>
                <c:pt idx="11538">
                  <c:v>40657.156261574077</c:v>
                </c:pt>
                <c:pt idx="11539">
                  <c:v>40657.197928240741</c:v>
                </c:pt>
                <c:pt idx="11540">
                  <c:v>40657.239594907405</c:v>
                </c:pt>
                <c:pt idx="11541">
                  <c:v>40657.281261574077</c:v>
                </c:pt>
                <c:pt idx="11542">
                  <c:v>40657.322928240741</c:v>
                </c:pt>
                <c:pt idx="11543">
                  <c:v>40657.364594907405</c:v>
                </c:pt>
                <c:pt idx="11544">
                  <c:v>40657.406261574077</c:v>
                </c:pt>
                <c:pt idx="11545">
                  <c:v>40657.447928240741</c:v>
                </c:pt>
                <c:pt idx="11546">
                  <c:v>40657.489594907405</c:v>
                </c:pt>
                <c:pt idx="11547">
                  <c:v>40657.531261574077</c:v>
                </c:pt>
                <c:pt idx="11548">
                  <c:v>40657.572928240741</c:v>
                </c:pt>
                <c:pt idx="11549">
                  <c:v>40657.614594907405</c:v>
                </c:pt>
                <c:pt idx="11550">
                  <c:v>40657.656261574077</c:v>
                </c:pt>
                <c:pt idx="11551">
                  <c:v>40657.697928240741</c:v>
                </c:pt>
                <c:pt idx="11552">
                  <c:v>40657.739594907405</c:v>
                </c:pt>
                <c:pt idx="11553">
                  <c:v>40657.781261574077</c:v>
                </c:pt>
                <c:pt idx="11554">
                  <c:v>40657.822928240741</c:v>
                </c:pt>
                <c:pt idx="11555">
                  <c:v>40657.864594907405</c:v>
                </c:pt>
                <c:pt idx="11556">
                  <c:v>40657.906261574077</c:v>
                </c:pt>
                <c:pt idx="11557">
                  <c:v>40657.947928240741</c:v>
                </c:pt>
                <c:pt idx="11558">
                  <c:v>40657.989594907405</c:v>
                </c:pt>
                <c:pt idx="11559">
                  <c:v>40658.031261574077</c:v>
                </c:pt>
                <c:pt idx="11560">
                  <c:v>40658.072928240741</c:v>
                </c:pt>
                <c:pt idx="11561">
                  <c:v>40658.114594907405</c:v>
                </c:pt>
                <c:pt idx="11562">
                  <c:v>40658.156261574077</c:v>
                </c:pt>
                <c:pt idx="11563">
                  <c:v>40658.197928240741</c:v>
                </c:pt>
                <c:pt idx="11564">
                  <c:v>40658.239594907405</c:v>
                </c:pt>
                <c:pt idx="11565">
                  <c:v>40658.281261574077</c:v>
                </c:pt>
                <c:pt idx="11566">
                  <c:v>40658.322928240741</c:v>
                </c:pt>
                <c:pt idx="11567">
                  <c:v>40658.364594907405</c:v>
                </c:pt>
                <c:pt idx="11568">
                  <c:v>40658.406261574077</c:v>
                </c:pt>
                <c:pt idx="11569">
                  <c:v>40658.447928240741</c:v>
                </c:pt>
                <c:pt idx="11570">
                  <c:v>40658.489594907405</c:v>
                </c:pt>
                <c:pt idx="11571">
                  <c:v>40658.531261574077</c:v>
                </c:pt>
                <c:pt idx="11572">
                  <c:v>40658.572928240741</c:v>
                </c:pt>
                <c:pt idx="11573">
                  <c:v>40658.614594907405</c:v>
                </c:pt>
                <c:pt idx="11574">
                  <c:v>40658.656261574077</c:v>
                </c:pt>
                <c:pt idx="11575">
                  <c:v>40658.697928240741</c:v>
                </c:pt>
                <c:pt idx="11576">
                  <c:v>40658.739594907405</c:v>
                </c:pt>
                <c:pt idx="11577">
                  <c:v>40658.781261574077</c:v>
                </c:pt>
                <c:pt idx="11578">
                  <c:v>40658.822928240741</c:v>
                </c:pt>
                <c:pt idx="11579">
                  <c:v>40658.864594907405</c:v>
                </c:pt>
                <c:pt idx="11580">
                  <c:v>40658.906261574077</c:v>
                </c:pt>
                <c:pt idx="11581">
                  <c:v>40658.947928240741</c:v>
                </c:pt>
                <c:pt idx="11582">
                  <c:v>40658.989594907405</c:v>
                </c:pt>
                <c:pt idx="11583">
                  <c:v>40659.031261574077</c:v>
                </c:pt>
                <c:pt idx="11584">
                  <c:v>40659.072928240741</c:v>
                </c:pt>
                <c:pt idx="11585">
                  <c:v>40659.114594907405</c:v>
                </c:pt>
                <c:pt idx="11586">
                  <c:v>40659.156261574077</c:v>
                </c:pt>
                <c:pt idx="11587">
                  <c:v>40659.197928240741</c:v>
                </c:pt>
                <c:pt idx="11588">
                  <c:v>40659.239594907405</c:v>
                </c:pt>
                <c:pt idx="11589">
                  <c:v>40659.281261574077</c:v>
                </c:pt>
                <c:pt idx="11590">
                  <c:v>40659.322928240741</c:v>
                </c:pt>
                <c:pt idx="11591">
                  <c:v>40659.364594907405</c:v>
                </c:pt>
                <c:pt idx="11592">
                  <c:v>40659.406261574077</c:v>
                </c:pt>
                <c:pt idx="11593">
                  <c:v>40659.447928240741</c:v>
                </c:pt>
                <c:pt idx="11594">
                  <c:v>40659.489594907405</c:v>
                </c:pt>
                <c:pt idx="11595">
                  <c:v>40659.531261574077</c:v>
                </c:pt>
                <c:pt idx="11596">
                  <c:v>40659.572928240741</c:v>
                </c:pt>
                <c:pt idx="11597">
                  <c:v>40659.614594907405</c:v>
                </c:pt>
                <c:pt idx="11598">
                  <c:v>40659.656261574077</c:v>
                </c:pt>
                <c:pt idx="11599">
                  <c:v>40659.697928240741</c:v>
                </c:pt>
                <c:pt idx="11600">
                  <c:v>40659.739594907405</c:v>
                </c:pt>
                <c:pt idx="11601">
                  <c:v>40659.781261574077</c:v>
                </c:pt>
                <c:pt idx="11602">
                  <c:v>40659.822928240741</c:v>
                </c:pt>
                <c:pt idx="11603">
                  <c:v>40659.864594907405</c:v>
                </c:pt>
                <c:pt idx="11604">
                  <c:v>40659.906261574077</c:v>
                </c:pt>
                <c:pt idx="11605">
                  <c:v>40659.947928240741</c:v>
                </c:pt>
                <c:pt idx="11606">
                  <c:v>40659.989594907405</c:v>
                </c:pt>
                <c:pt idx="11607">
                  <c:v>40660.031261574077</c:v>
                </c:pt>
                <c:pt idx="11608">
                  <c:v>40660.072928240741</c:v>
                </c:pt>
                <c:pt idx="11609">
                  <c:v>40660.114594907405</c:v>
                </c:pt>
                <c:pt idx="11610">
                  <c:v>40660.156261574077</c:v>
                </c:pt>
                <c:pt idx="11611">
                  <c:v>40660.197928240741</c:v>
                </c:pt>
                <c:pt idx="11612">
                  <c:v>40660.239594907405</c:v>
                </c:pt>
                <c:pt idx="11613">
                  <c:v>40660.281261574077</c:v>
                </c:pt>
                <c:pt idx="11614">
                  <c:v>40660.322928240741</c:v>
                </c:pt>
                <c:pt idx="11615" formatCode="m/d/yyyy">
                  <c:v>40660</c:v>
                </c:pt>
                <c:pt idx="11616">
                  <c:v>40660.364490740743</c:v>
                </c:pt>
                <c:pt idx="11617">
                  <c:v>40660.406157407408</c:v>
                </c:pt>
                <c:pt idx="11618">
                  <c:v>40660.447824074072</c:v>
                </c:pt>
                <c:pt idx="11619">
                  <c:v>40660.489490740743</c:v>
                </c:pt>
                <c:pt idx="11620">
                  <c:v>40660.531157407408</c:v>
                </c:pt>
                <c:pt idx="11621">
                  <c:v>40660.572824074072</c:v>
                </c:pt>
                <c:pt idx="11622">
                  <c:v>40660.614490740743</c:v>
                </c:pt>
                <c:pt idx="11623">
                  <c:v>40660.656157407408</c:v>
                </c:pt>
                <c:pt idx="11624">
                  <c:v>40660.697824074072</c:v>
                </c:pt>
                <c:pt idx="11625">
                  <c:v>40660.739490740743</c:v>
                </c:pt>
                <c:pt idx="11626">
                  <c:v>40660.781157407408</c:v>
                </c:pt>
                <c:pt idx="11627">
                  <c:v>40660.822824074072</c:v>
                </c:pt>
                <c:pt idx="11628">
                  <c:v>40660.864490740743</c:v>
                </c:pt>
                <c:pt idx="11629">
                  <c:v>40660.906157407408</c:v>
                </c:pt>
                <c:pt idx="11630">
                  <c:v>40660.947824074072</c:v>
                </c:pt>
                <c:pt idx="11631">
                  <c:v>40660.989490740743</c:v>
                </c:pt>
                <c:pt idx="11632">
                  <c:v>40661.031157407408</c:v>
                </c:pt>
                <c:pt idx="11633">
                  <c:v>40661.072824074072</c:v>
                </c:pt>
                <c:pt idx="11634">
                  <c:v>40661.114490740743</c:v>
                </c:pt>
                <c:pt idx="11635">
                  <c:v>40661.156157407408</c:v>
                </c:pt>
                <c:pt idx="11636">
                  <c:v>40661.197824074072</c:v>
                </c:pt>
                <c:pt idx="11637">
                  <c:v>40661.239490740743</c:v>
                </c:pt>
                <c:pt idx="11638">
                  <c:v>40661.281157407408</c:v>
                </c:pt>
                <c:pt idx="11639">
                  <c:v>40661.322824074072</c:v>
                </c:pt>
                <c:pt idx="11640">
                  <c:v>40661.364490740743</c:v>
                </c:pt>
                <c:pt idx="11641">
                  <c:v>40661.406157407408</c:v>
                </c:pt>
                <c:pt idx="11642">
                  <c:v>40661.447824074072</c:v>
                </c:pt>
                <c:pt idx="11643">
                  <c:v>40661.489490740743</c:v>
                </c:pt>
                <c:pt idx="11644">
                  <c:v>40661.531157407408</c:v>
                </c:pt>
                <c:pt idx="11645">
                  <c:v>40661.572824074072</c:v>
                </c:pt>
                <c:pt idx="11646">
                  <c:v>40661.614490740743</c:v>
                </c:pt>
                <c:pt idx="11647">
                  <c:v>40661.656157407408</c:v>
                </c:pt>
                <c:pt idx="11648">
                  <c:v>40661.697824074072</c:v>
                </c:pt>
                <c:pt idx="11649">
                  <c:v>40661.739490740743</c:v>
                </c:pt>
                <c:pt idx="11650">
                  <c:v>40661.781157407408</c:v>
                </c:pt>
                <c:pt idx="11651">
                  <c:v>40661.822824074072</c:v>
                </c:pt>
                <c:pt idx="11652">
                  <c:v>40661.864490740743</c:v>
                </c:pt>
                <c:pt idx="11653">
                  <c:v>40661.906157407408</c:v>
                </c:pt>
                <c:pt idx="11654">
                  <c:v>40661.947824074072</c:v>
                </c:pt>
                <c:pt idx="11655">
                  <c:v>40661.989490740743</c:v>
                </c:pt>
                <c:pt idx="11656">
                  <c:v>40662.031157407408</c:v>
                </c:pt>
                <c:pt idx="11657">
                  <c:v>40662.072824074072</c:v>
                </c:pt>
                <c:pt idx="11658">
                  <c:v>40662.114490740743</c:v>
                </c:pt>
                <c:pt idx="11659">
                  <c:v>40662.156157407408</c:v>
                </c:pt>
                <c:pt idx="11660">
                  <c:v>40662.197824074072</c:v>
                </c:pt>
                <c:pt idx="11661">
                  <c:v>40662.239490740743</c:v>
                </c:pt>
                <c:pt idx="11662">
                  <c:v>40662.281157407408</c:v>
                </c:pt>
                <c:pt idx="11663">
                  <c:v>40662.322824074072</c:v>
                </c:pt>
                <c:pt idx="11664">
                  <c:v>40662.364490740743</c:v>
                </c:pt>
                <c:pt idx="11665">
                  <c:v>40662.406157407408</c:v>
                </c:pt>
                <c:pt idx="11666">
                  <c:v>40662.447824074072</c:v>
                </c:pt>
                <c:pt idx="11667">
                  <c:v>40662.489490740743</c:v>
                </c:pt>
                <c:pt idx="11668">
                  <c:v>40662.531157407408</c:v>
                </c:pt>
                <c:pt idx="11669">
                  <c:v>40662.572824074072</c:v>
                </c:pt>
                <c:pt idx="11670">
                  <c:v>40662.614490740743</c:v>
                </c:pt>
                <c:pt idx="11671">
                  <c:v>40662.656157407408</c:v>
                </c:pt>
                <c:pt idx="11672">
                  <c:v>40662.697824074072</c:v>
                </c:pt>
                <c:pt idx="11673">
                  <c:v>40662.739490740743</c:v>
                </c:pt>
                <c:pt idx="11674">
                  <c:v>40662.781157407408</c:v>
                </c:pt>
                <c:pt idx="11675">
                  <c:v>40662.822824074072</c:v>
                </c:pt>
                <c:pt idx="11676">
                  <c:v>40662.864490740743</c:v>
                </c:pt>
                <c:pt idx="11677">
                  <c:v>40662.906157407408</c:v>
                </c:pt>
                <c:pt idx="11678">
                  <c:v>40662.947824074072</c:v>
                </c:pt>
                <c:pt idx="11679">
                  <c:v>40662.989490740743</c:v>
                </c:pt>
                <c:pt idx="11680">
                  <c:v>40663.031157407408</c:v>
                </c:pt>
                <c:pt idx="11681">
                  <c:v>40663.072824074072</c:v>
                </c:pt>
                <c:pt idx="11682">
                  <c:v>40663.114490740743</c:v>
                </c:pt>
                <c:pt idx="11683">
                  <c:v>40663.156157407408</c:v>
                </c:pt>
                <c:pt idx="11684">
                  <c:v>40663.197824074072</c:v>
                </c:pt>
                <c:pt idx="11685">
                  <c:v>40663.239490740743</c:v>
                </c:pt>
                <c:pt idx="11686">
                  <c:v>40663.281157407408</c:v>
                </c:pt>
                <c:pt idx="11687">
                  <c:v>40663.322824074072</c:v>
                </c:pt>
                <c:pt idx="11688">
                  <c:v>40663.364490740743</c:v>
                </c:pt>
                <c:pt idx="11689">
                  <c:v>40663.406157407408</c:v>
                </c:pt>
                <c:pt idx="11690">
                  <c:v>40663.447824074072</c:v>
                </c:pt>
                <c:pt idx="11691">
                  <c:v>40663.489490740743</c:v>
                </c:pt>
                <c:pt idx="11692">
                  <c:v>40663.531157407408</c:v>
                </c:pt>
                <c:pt idx="11693">
                  <c:v>40663.572824074072</c:v>
                </c:pt>
                <c:pt idx="11694">
                  <c:v>40663.614490740743</c:v>
                </c:pt>
                <c:pt idx="11695">
                  <c:v>40663.656157407408</c:v>
                </c:pt>
                <c:pt idx="11696">
                  <c:v>40663.697824074072</c:v>
                </c:pt>
                <c:pt idx="11697">
                  <c:v>40663.739490740743</c:v>
                </c:pt>
                <c:pt idx="11698">
                  <c:v>40663.781157407408</c:v>
                </c:pt>
                <c:pt idx="11699">
                  <c:v>40663.822824074072</c:v>
                </c:pt>
                <c:pt idx="11700">
                  <c:v>40663.864490740743</c:v>
                </c:pt>
                <c:pt idx="11701">
                  <c:v>40663.906157407408</c:v>
                </c:pt>
                <c:pt idx="11702">
                  <c:v>40663.947824074072</c:v>
                </c:pt>
                <c:pt idx="11703">
                  <c:v>40663.989490740743</c:v>
                </c:pt>
                <c:pt idx="11704">
                  <c:v>40664.031157407408</c:v>
                </c:pt>
                <c:pt idx="11705">
                  <c:v>40664.072824074072</c:v>
                </c:pt>
                <c:pt idx="11706">
                  <c:v>40664.114490740743</c:v>
                </c:pt>
                <c:pt idx="11707">
                  <c:v>40664.156157407408</c:v>
                </c:pt>
                <c:pt idx="11708">
                  <c:v>40664.197824074072</c:v>
                </c:pt>
                <c:pt idx="11709">
                  <c:v>40664.239490740743</c:v>
                </c:pt>
                <c:pt idx="11710">
                  <c:v>40664.281157407408</c:v>
                </c:pt>
                <c:pt idx="11711">
                  <c:v>40664.322824074072</c:v>
                </c:pt>
                <c:pt idx="11712">
                  <c:v>40664.364490740743</c:v>
                </c:pt>
                <c:pt idx="11713">
                  <c:v>40664.406157407408</c:v>
                </c:pt>
                <c:pt idx="11714">
                  <c:v>40664.447824074072</c:v>
                </c:pt>
                <c:pt idx="11715">
                  <c:v>40664.489490740743</c:v>
                </c:pt>
                <c:pt idx="11716">
                  <c:v>40664.531157407408</c:v>
                </c:pt>
                <c:pt idx="11717">
                  <c:v>40664.572824074072</c:v>
                </c:pt>
                <c:pt idx="11718">
                  <c:v>40664.614490740743</c:v>
                </c:pt>
                <c:pt idx="11719">
                  <c:v>40664.656157407408</c:v>
                </c:pt>
                <c:pt idx="11720">
                  <c:v>40664.697824074072</c:v>
                </c:pt>
                <c:pt idx="11721">
                  <c:v>40664.739490740743</c:v>
                </c:pt>
                <c:pt idx="11722">
                  <c:v>40664.781157407408</c:v>
                </c:pt>
                <c:pt idx="11723">
                  <c:v>40664.822824074072</c:v>
                </c:pt>
                <c:pt idx="11724">
                  <c:v>40664.864490740743</c:v>
                </c:pt>
                <c:pt idx="11725">
                  <c:v>40664.906157407408</c:v>
                </c:pt>
                <c:pt idx="11726">
                  <c:v>40664.947824074072</c:v>
                </c:pt>
                <c:pt idx="11727">
                  <c:v>40664.989490740743</c:v>
                </c:pt>
                <c:pt idx="11728">
                  <c:v>40665.031157407408</c:v>
                </c:pt>
                <c:pt idx="11729">
                  <c:v>40665.072824074072</c:v>
                </c:pt>
                <c:pt idx="11730">
                  <c:v>40665.114490740743</c:v>
                </c:pt>
                <c:pt idx="11731">
                  <c:v>40665.156157407408</c:v>
                </c:pt>
                <c:pt idx="11732">
                  <c:v>40665.197824074072</c:v>
                </c:pt>
                <c:pt idx="11733">
                  <c:v>40665.239490740743</c:v>
                </c:pt>
                <c:pt idx="11734">
                  <c:v>40665.281157407408</c:v>
                </c:pt>
                <c:pt idx="11735">
                  <c:v>40665.322824074072</c:v>
                </c:pt>
                <c:pt idx="11736">
                  <c:v>40665.364490740743</c:v>
                </c:pt>
                <c:pt idx="11737">
                  <c:v>40665.406157407408</c:v>
                </c:pt>
                <c:pt idx="11738">
                  <c:v>40665.447824074072</c:v>
                </c:pt>
                <c:pt idx="11739">
                  <c:v>40665.489490740743</c:v>
                </c:pt>
                <c:pt idx="11740">
                  <c:v>40665.531157407408</c:v>
                </c:pt>
                <c:pt idx="11741">
                  <c:v>40665.572824074072</c:v>
                </c:pt>
                <c:pt idx="11742">
                  <c:v>40665.614490740743</c:v>
                </c:pt>
                <c:pt idx="11743">
                  <c:v>40665.656157407408</c:v>
                </c:pt>
                <c:pt idx="11744">
                  <c:v>40665.697824074072</c:v>
                </c:pt>
                <c:pt idx="11745">
                  <c:v>40665.739490740743</c:v>
                </c:pt>
                <c:pt idx="11746">
                  <c:v>40665.781157407408</c:v>
                </c:pt>
                <c:pt idx="11747">
                  <c:v>40665.822824074072</c:v>
                </c:pt>
                <c:pt idx="11748">
                  <c:v>40665.864490740743</c:v>
                </c:pt>
                <c:pt idx="11749">
                  <c:v>40665.906157407408</c:v>
                </c:pt>
                <c:pt idx="11750">
                  <c:v>40665.947824074072</c:v>
                </c:pt>
                <c:pt idx="11751">
                  <c:v>40665.989490740743</c:v>
                </c:pt>
                <c:pt idx="11752">
                  <c:v>40666.031157407408</c:v>
                </c:pt>
                <c:pt idx="11753">
                  <c:v>40666.072824074072</c:v>
                </c:pt>
                <c:pt idx="11754">
                  <c:v>40666.114490740743</c:v>
                </c:pt>
                <c:pt idx="11755">
                  <c:v>40666.156157407408</c:v>
                </c:pt>
                <c:pt idx="11756">
                  <c:v>40666.197824074072</c:v>
                </c:pt>
                <c:pt idx="11757">
                  <c:v>40666.239490740743</c:v>
                </c:pt>
                <c:pt idx="11758">
                  <c:v>40666.281157407408</c:v>
                </c:pt>
                <c:pt idx="11759">
                  <c:v>40666.322824074072</c:v>
                </c:pt>
                <c:pt idx="11760">
                  <c:v>40666.364490740743</c:v>
                </c:pt>
                <c:pt idx="11761">
                  <c:v>40666.406157407408</c:v>
                </c:pt>
                <c:pt idx="11762">
                  <c:v>40666.447824074072</c:v>
                </c:pt>
                <c:pt idx="11763">
                  <c:v>40666.489490740743</c:v>
                </c:pt>
                <c:pt idx="11764">
                  <c:v>40666.531157407408</c:v>
                </c:pt>
                <c:pt idx="11765">
                  <c:v>40666.572824074072</c:v>
                </c:pt>
                <c:pt idx="11766">
                  <c:v>40666.614490740743</c:v>
                </c:pt>
                <c:pt idx="11767">
                  <c:v>40666.656157407408</c:v>
                </c:pt>
                <c:pt idx="11768">
                  <c:v>40666.697824074072</c:v>
                </c:pt>
                <c:pt idx="11769">
                  <c:v>40666.739490740743</c:v>
                </c:pt>
                <c:pt idx="11770">
                  <c:v>40666.781157407408</c:v>
                </c:pt>
                <c:pt idx="11771">
                  <c:v>40666.822824074072</c:v>
                </c:pt>
                <c:pt idx="11772">
                  <c:v>40666.864490740743</c:v>
                </c:pt>
                <c:pt idx="11773">
                  <c:v>40666.906157407408</c:v>
                </c:pt>
                <c:pt idx="11774">
                  <c:v>40666.947824074072</c:v>
                </c:pt>
                <c:pt idx="11775">
                  <c:v>40666.989490740743</c:v>
                </c:pt>
                <c:pt idx="11776">
                  <c:v>40667.031157407408</c:v>
                </c:pt>
                <c:pt idx="11777">
                  <c:v>40667.072824074072</c:v>
                </c:pt>
                <c:pt idx="11778">
                  <c:v>40667.114490740743</c:v>
                </c:pt>
                <c:pt idx="11779">
                  <c:v>40667.156157407408</c:v>
                </c:pt>
                <c:pt idx="11780">
                  <c:v>40667.197824074072</c:v>
                </c:pt>
                <c:pt idx="11781">
                  <c:v>40667.239490740743</c:v>
                </c:pt>
                <c:pt idx="11782">
                  <c:v>40667.281157407408</c:v>
                </c:pt>
                <c:pt idx="11783">
                  <c:v>40667.322824074072</c:v>
                </c:pt>
                <c:pt idx="11784" formatCode="m/d/yyyy">
                  <c:v>40667</c:v>
                </c:pt>
                <c:pt idx="11785">
                  <c:v>40667.358865740738</c:v>
                </c:pt>
                <c:pt idx="11786">
                  <c:v>40667.40053240741</c:v>
                </c:pt>
                <c:pt idx="11787">
                  <c:v>40667.442199074074</c:v>
                </c:pt>
                <c:pt idx="11788">
                  <c:v>40667.483865740738</c:v>
                </c:pt>
                <c:pt idx="11789">
                  <c:v>40667.52553240741</c:v>
                </c:pt>
                <c:pt idx="11790">
                  <c:v>40667.567199074074</c:v>
                </c:pt>
                <c:pt idx="11791">
                  <c:v>40667.608865740738</c:v>
                </c:pt>
                <c:pt idx="11792">
                  <c:v>40667.65053240741</c:v>
                </c:pt>
                <c:pt idx="11793">
                  <c:v>40667.692199074074</c:v>
                </c:pt>
                <c:pt idx="11794">
                  <c:v>40667.733865740738</c:v>
                </c:pt>
                <c:pt idx="11795">
                  <c:v>40667.77553240741</c:v>
                </c:pt>
                <c:pt idx="11796">
                  <c:v>40667.817199074074</c:v>
                </c:pt>
                <c:pt idx="11797">
                  <c:v>40667.858865740738</c:v>
                </c:pt>
                <c:pt idx="11798">
                  <c:v>40667.90053240741</c:v>
                </c:pt>
                <c:pt idx="11799">
                  <c:v>40667.942199074074</c:v>
                </c:pt>
                <c:pt idx="11800">
                  <c:v>40667.983865740738</c:v>
                </c:pt>
                <c:pt idx="11801">
                  <c:v>40668.02553240741</c:v>
                </c:pt>
                <c:pt idx="11802">
                  <c:v>40668.067199074074</c:v>
                </c:pt>
                <c:pt idx="11803">
                  <c:v>40668.108865740738</c:v>
                </c:pt>
                <c:pt idx="11804">
                  <c:v>40668.15053240741</c:v>
                </c:pt>
                <c:pt idx="11805">
                  <c:v>40668.192199074074</c:v>
                </c:pt>
                <c:pt idx="11806">
                  <c:v>40668.233865740738</c:v>
                </c:pt>
                <c:pt idx="11807">
                  <c:v>40668.27553240741</c:v>
                </c:pt>
                <c:pt idx="11808">
                  <c:v>40668.317199074074</c:v>
                </c:pt>
                <c:pt idx="11809">
                  <c:v>40668.358865740738</c:v>
                </c:pt>
                <c:pt idx="11810">
                  <c:v>40668.40053240741</c:v>
                </c:pt>
                <c:pt idx="11811">
                  <c:v>40668.442199074074</c:v>
                </c:pt>
                <c:pt idx="11812">
                  <c:v>40668.483865740738</c:v>
                </c:pt>
                <c:pt idx="11813">
                  <c:v>40668.52553240741</c:v>
                </c:pt>
                <c:pt idx="11814">
                  <c:v>40668.567199074074</c:v>
                </c:pt>
                <c:pt idx="11815">
                  <c:v>40668.608865740738</c:v>
                </c:pt>
                <c:pt idx="11816">
                  <c:v>40668.65053240741</c:v>
                </c:pt>
                <c:pt idx="11817">
                  <c:v>40668.692199074074</c:v>
                </c:pt>
                <c:pt idx="11818">
                  <c:v>40668.733865740738</c:v>
                </c:pt>
                <c:pt idx="11819">
                  <c:v>40668.77553240741</c:v>
                </c:pt>
                <c:pt idx="11820">
                  <c:v>40668.817199074074</c:v>
                </c:pt>
                <c:pt idx="11821">
                  <c:v>40668.858865740738</c:v>
                </c:pt>
                <c:pt idx="11822">
                  <c:v>40668.90053240741</c:v>
                </c:pt>
                <c:pt idx="11823">
                  <c:v>40668.942199074074</c:v>
                </c:pt>
                <c:pt idx="11824">
                  <c:v>40668.983865740738</c:v>
                </c:pt>
                <c:pt idx="11825">
                  <c:v>40669.02553240741</c:v>
                </c:pt>
                <c:pt idx="11826">
                  <c:v>40669.067199074074</c:v>
                </c:pt>
                <c:pt idx="11827">
                  <c:v>40669.108865740738</c:v>
                </c:pt>
                <c:pt idx="11828">
                  <c:v>40669.15053240741</c:v>
                </c:pt>
                <c:pt idx="11829">
                  <c:v>40669.192199074074</c:v>
                </c:pt>
                <c:pt idx="11830">
                  <c:v>40669.233865740738</c:v>
                </c:pt>
                <c:pt idx="11831">
                  <c:v>40669.27553240741</c:v>
                </c:pt>
                <c:pt idx="11832">
                  <c:v>40669.317199074074</c:v>
                </c:pt>
                <c:pt idx="11833">
                  <c:v>40669.358865740738</c:v>
                </c:pt>
                <c:pt idx="11834">
                  <c:v>40669.40053240741</c:v>
                </c:pt>
                <c:pt idx="11835">
                  <c:v>40669.442199074074</c:v>
                </c:pt>
                <c:pt idx="11836">
                  <c:v>40669.483865740738</c:v>
                </c:pt>
                <c:pt idx="11837">
                  <c:v>40669.52553240741</c:v>
                </c:pt>
                <c:pt idx="11838">
                  <c:v>40669.567199074074</c:v>
                </c:pt>
                <c:pt idx="11839">
                  <c:v>40669.608865740738</c:v>
                </c:pt>
                <c:pt idx="11840">
                  <c:v>40669.65053240741</c:v>
                </c:pt>
                <c:pt idx="11841">
                  <c:v>40669.692199074074</c:v>
                </c:pt>
                <c:pt idx="11842">
                  <c:v>40669.733865740738</c:v>
                </c:pt>
                <c:pt idx="11843">
                  <c:v>40669.77553240741</c:v>
                </c:pt>
                <c:pt idx="11844">
                  <c:v>40669.817199074074</c:v>
                </c:pt>
                <c:pt idx="11845">
                  <c:v>40669.858865740738</c:v>
                </c:pt>
                <c:pt idx="11846">
                  <c:v>40669.90053240741</c:v>
                </c:pt>
                <c:pt idx="11847">
                  <c:v>40669.942199074074</c:v>
                </c:pt>
                <c:pt idx="11848">
                  <c:v>40669.983865740738</c:v>
                </c:pt>
                <c:pt idx="11849">
                  <c:v>40670.02553240741</c:v>
                </c:pt>
                <c:pt idx="11850">
                  <c:v>40670.067199074074</c:v>
                </c:pt>
                <c:pt idx="11851">
                  <c:v>40670.108865740738</c:v>
                </c:pt>
                <c:pt idx="11852">
                  <c:v>40670.15053240741</c:v>
                </c:pt>
                <c:pt idx="11853">
                  <c:v>40670.192199074074</c:v>
                </c:pt>
                <c:pt idx="11854">
                  <c:v>40670.233865740738</c:v>
                </c:pt>
                <c:pt idx="11855">
                  <c:v>40670.27553240741</c:v>
                </c:pt>
                <c:pt idx="11856">
                  <c:v>40670.317199074074</c:v>
                </c:pt>
                <c:pt idx="11857">
                  <c:v>40670.358865740738</c:v>
                </c:pt>
                <c:pt idx="11858">
                  <c:v>40670.40053240741</c:v>
                </c:pt>
                <c:pt idx="11859">
                  <c:v>40670.442199074074</c:v>
                </c:pt>
                <c:pt idx="11860">
                  <c:v>40670.483865740738</c:v>
                </c:pt>
                <c:pt idx="11861">
                  <c:v>40670.52553240741</c:v>
                </c:pt>
                <c:pt idx="11862">
                  <c:v>40670.567199074074</c:v>
                </c:pt>
                <c:pt idx="11863">
                  <c:v>40670.608865740738</c:v>
                </c:pt>
                <c:pt idx="11864">
                  <c:v>40670.65053240741</c:v>
                </c:pt>
                <c:pt idx="11865">
                  <c:v>40670.692199074074</c:v>
                </c:pt>
                <c:pt idx="11866">
                  <c:v>40670.733865740738</c:v>
                </c:pt>
                <c:pt idx="11867">
                  <c:v>40670.77553240741</c:v>
                </c:pt>
                <c:pt idx="11868">
                  <c:v>40670.817199074074</c:v>
                </c:pt>
                <c:pt idx="11869">
                  <c:v>40670.858865740738</c:v>
                </c:pt>
                <c:pt idx="11870">
                  <c:v>40670.90053240741</c:v>
                </c:pt>
                <c:pt idx="11871">
                  <c:v>40670.942199074074</c:v>
                </c:pt>
                <c:pt idx="11872">
                  <c:v>40670.983865740738</c:v>
                </c:pt>
                <c:pt idx="11873">
                  <c:v>40671.02553240741</c:v>
                </c:pt>
                <c:pt idx="11874">
                  <c:v>40671.067199074074</c:v>
                </c:pt>
                <c:pt idx="11875">
                  <c:v>40671.108865740738</c:v>
                </c:pt>
                <c:pt idx="11876">
                  <c:v>40671.15053240741</c:v>
                </c:pt>
                <c:pt idx="11877">
                  <c:v>40671.192199074074</c:v>
                </c:pt>
                <c:pt idx="11878">
                  <c:v>40671.233865740738</c:v>
                </c:pt>
                <c:pt idx="11879">
                  <c:v>40671.27553240741</c:v>
                </c:pt>
                <c:pt idx="11880">
                  <c:v>40671.317199074074</c:v>
                </c:pt>
                <c:pt idx="11881">
                  <c:v>40671.358865740738</c:v>
                </c:pt>
                <c:pt idx="11882">
                  <c:v>40671.40053240741</c:v>
                </c:pt>
                <c:pt idx="11883">
                  <c:v>40671.442199074074</c:v>
                </c:pt>
                <c:pt idx="11884">
                  <c:v>40671.483865740738</c:v>
                </c:pt>
                <c:pt idx="11885">
                  <c:v>40671.52553240741</c:v>
                </c:pt>
                <c:pt idx="11886">
                  <c:v>40671.567199074074</c:v>
                </c:pt>
                <c:pt idx="11887">
                  <c:v>40671.608865740738</c:v>
                </c:pt>
                <c:pt idx="11888">
                  <c:v>40671.65053240741</c:v>
                </c:pt>
                <c:pt idx="11889">
                  <c:v>40671.692199074074</c:v>
                </c:pt>
                <c:pt idx="11890">
                  <c:v>40671.733865740738</c:v>
                </c:pt>
                <c:pt idx="11891">
                  <c:v>40671.77553240741</c:v>
                </c:pt>
                <c:pt idx="11892">
                  <c:v>40671.817199074074</c:v>
                </c:pt>
                <c:pt idx="11893">
                  <c:v>40671.858865740738</c:v>
                </c:pt>
                <c:pt idx="11894">
                  <c:v>40671.90053240741</c:v>
                </c:pt>
                <c:pt idx="11895">
                  <c:v>40671.942199074074</c:v>
                </c:pt>
                <c:pt idx="11896">
                  <c:v>40671.983865740738</c:v>
                </c:pt>
                <c:pt idx="11897">
                  <c:v>40672.02553240741</c:v>
                </c:pt>
                <c:pt idx="11898">
                  <c:v>40672.067199074074</c:v>
                </c:pt>
                <c:pt idx="11899">
                  <c:v>40672.108865740738</c:v>
                </c:pt>
                <c:pt idx="11900">
                  <c:v>40672.15053240741</c:v>
                </c:pt>
                <c:pt idx="11901">
                  <c:v>40672.192199074074</c:v>
                </c:pt>
                <c:pt idx="11902">
                  <c:v>40672.233865740738</c:v>
                </c:pt>
                <c:pt idx="11903">
                  <c:v>40672.27553240741</c:v>
                </c:pt>
                <c:pt idx="11904">
                  <c:v>40672.317199074074</c:v>
                </c:pt>
                <c:pt idx="11905">
                  <c:v>40672.358865740738</c:v>
                </c:pt>
                <c:pt idx="11906">
                  <c:v>40672.40053240741</c:v>
                </c:pt>
                <c:pt idx="11907">
                  <c:v>40672.442199074074</c:v>
                </c:pt>
                <c:pt idx="11908">
                  <c:v>40672.483865740738</c:v>
                </c:pt>
                <c:pt idx="11909">
                  <c:v>40672.52553240741</c:v>
                </c:pt>
                <c:pt idx="11910">
                  <c:v>40672.567199074074</c:v>
                </c:pt>
                <c:pt idx="11911">
                  <c:v>40672.608865740738</c:v>
                </c:pt>
                <c:pt idx="11912">
                  <c:v>40672.65053240741</c:v>
                </c:pt>
                <c:pt idx="11913">
                  <c:v>40672.692199074074</c:v>
                </c:pt>
                <c:pt idx="11914">
                  <c:v>40672.733865740738</c:v>
                </c:pt>
                <c:pt idx="11915">
                  <c:v>40672.77553240741</c:v>
                </c:pt>
                <c:pt idx="11916">
                  <c:v>40672.817199074074</c:v>
                </c:pt>
                <c:pt idx="11917">
                  <c:v>40672.858865740738</c:v>
                </c:pt>
                <c:pt idx="11918">
                  <c:v>40672.90053240741</c:v>
                </c:pt>
                <c:pt idx="11919">
                  <c:v>40672.942199074074</c:v>
                </c:pt>
                <c:pt idx="11920">
                  <c:v>40672.983865740738</c:v>
                </c:pt>
                <c:pt idx="11921">
                  <c:v>40673.02553240741</c:v>
                </c:pt>
                <c:pt idx="11922">
                  <c:v>40673.067199074074</c:v>
                </c:pt>
                <c:pt idx="11923">
                  <c:v>40673.108865740738</c:v>
                </c:pt>
                <c:pt idx="11924">
                  <c:v>40673.15053240741</c:v>
                </c:pt>
                <c:pt idx="11925">
                  <c:v>40673.192199074074</c:v>
                </c:pt>
                <c:pt idx="11926">
                  <c:v>40673.233865740738</c:v>
                </c:pt>
                <c:pt idx="11927">
                  <c:v>40673.27553240741</c:v>
                </c:pt>
                <c:pt idx="11928">
                  <c:v>40673.317199074074</c:v>
                </c:pt>
                <c:pt idx="11929">
                  <c:v>40673.358865740738</c:v>
                </c:pt>
                <c:pt idx="11930" formatCode="m/d/yyyy">
                  <c:v>40673</c:v>
                </c:pt>
                <c:pt idx="11931">
                  <c:v>40673.368888888886</c:v>
                </c:pt>
                <c:pt idx="11932">
                  <c:v>40673.410555555558</c:v>
                </c:pt>
                <c:pt idx="11933">
                  <c:v>40673.452222222222</c:v>
                </c:pt>
                <c:pt idx="11934">
                  <c:v>40673.493888888886</c:v>
                </c:pt>
                <c:pt idx="11935">
                  <c:v>40673.535555555558</c:v>
                </c:pt>
                <c:pt idx="11936">
                  <c:v>40673.577222222222</c:v>
                </c:pt>
                <c:pt idx="11937">
                  <c:v>40673.618888888886</c:v>
                </c:pt>
                <c:pt idx="11938">
                  <c:v>40673.660555555558</c:v>
                </c:pt>
                <c:pt idx="11939">
                  <c:v>40673.702222222222</c:v>
                </c:pt>
                <c:pt idx="11940">
                  <c:v>40673.743888888886</c:v>
                </c:pt>
                <c:pt idx="11941">
                  <c:v>40673.785555555558</c:v>
                </c:pt>
                <c:pt idx="11942">
                  <c:v>40673.827222222222</c:v>
                </c:pt>
                <c:pt idx="11943">
                  <c:v>40673.868888888886</c:v>
                </c:pt>
                <c:pt idx="11944">
                  <c:v>40673.910555555558</c:v>
                </c:pt>
                <c:pt idx="11945">
                  <c:v>40673.952222222222</c:v>
                </c:pt>
                <c:pt idx="11946">
                  <c:v>40673.993888888886</c:v>
                </c:pt>
                <c:pt idx="11947">
                  <c:v>40674.035555555558</c:v>
                </c:pt>
                <c:pt idx="11948">
                  <c:v>40674.077222222222</c:v>
                </c:pt>
                <c:pt idx="11949">
                  <c:v>40674.118888888886</c:v>
                </c:pt>
                <c:pt idx="11950">
                  <c:v>40674.160555555558</c:v>
                </c:pt>
                <c:pt idx="11951">
                  <c:v>40674.202222222222</c:v>
                </c:pt>
                <c:pt idx="11952">
                  <c:v>40674.243888888886</c:v>
                </c:pt>
                <c:pt idx="11953">
                  <c:v>40674.285555555558</c:v>
                </c:pt>
                <c:pt idx="11954">
                  <c:v>40674.327222222222</c:v>
                </c:pt>
                <c:pt idx="11955">
                  <c:v>40674.368888888886</c:v>
                </c:pt>
                <c:pt idx="11956">
                  <c:v>40674.410555555558</c:v>
                </c:pt>
                <c:pt idx="11957">
                  <c:v>40674.452222222222</c:v>
                </c:pt>
                <c:pt idx="11958">
                  <c:v>40674.493888888886</c:v>
                </c:pt>
                <c:pt idx="11959">
                  <c:v>40674.535555555558</c:v>
                </c:pt>
                <c:pt idx="11960">
                  <c:v>40674.577222222222</c:v>
                </c:pt>
                <c:pt idx="11961">
                  <c:v>40674.618888888886</c:v>
                </c:pt>
                <c:pt idx="11962">
                  <c:v>40674.660555555558</c:v>
                </c:pt>
                <c:pt idx="11963">
                  <c:v>40674.702222222222</c:v>
                </c:pt>
                <c:pt idx="11964">
                  <c:v>40674.743888888886</c:v>
                </c:pt>
                <c:pt idx="11965">
                  <c:v>40674.785555555558</c:v>
                </c:pt>
                <c:pt idx="11966">
                  <c:v>40674.827222222222</c:v>
                </c:pt>
                <c:pt idx="11967">
                  <c:v>40674.868888888886</c:v>
                </c:pt>
                <c:pt idx="11968">
                  <c:v>40674.910555555558</c:v>
                </c:pt>
                <c:pt idx="11969">
                  <c:v>40674.952222222222</c:v>
                </c:pt>
                <c:pt idx="11970">
                  <c:v>40674.993888888886</c:v>
                </c:pt>
                <c:pt idx="11971">
                  <c:v>40675.035555555558</c:v>
                </c:pt>
                <c:pt idx="11972">
                  <c:v>40675.077222222222</c:v>
                </c:pt>
                <c:pt idx="11973">
                  <c:v>40675.118888888886</c:v>
                </c:pt>
                <c:pt idx="11974">
                  <c:v>40675.160555555558</c:v>
                </c:pt>
                <c:pt idx="11975">
                  <c:v>40675.202222222222</c:v>
                </c:pt>
                <c:pt idx="11976">
                  <c:v>40675.243888888886</c:v>
                </c:pt>
                <c:pt idx="11977">
                  <c:v>40675.285555555558</c:v>
                </c:pt>
                <c:pt idx="11978">
                  <c:v>40675.327222222222</c:v>
                </c:pt>
                <c:pt idx="11979">
                  <c:v>40675.368888888886</c:v>
                </c:pt>
                <c:pt idx="11980">
                  <c:v>40675.410555555558</c:v>
                </c:pt>
                <c:pt idx="11981">
                  <c:v>40675.452222222222</c:v>
                </c:pt>
                <c:pt idx="11982">
                  <c:v>40675.493888888886</c:v>
                </c:pt>
                <c:pt idx="11983">
                  <c:v>40675.535555555558</c:v>
                </c:pt>
                <c:pt idx="11984">
                  <c:v>40675.577222222222</c:v>
                </c:pt>
                <c:pt idx="11985">
                  <c:v>40675.618888888886</c:v>
                </c:pt>
                <c:pt idx="11986">
                  <c:v>40675.660555555558</c:v>
                </c:pt>
                <c:pt idx="11987">
                  <c:v>40675.702222222222</c:v>
                </c:pt>
                <c:pt idx="11988">
                  <c:v>40675.743888888886</c:v>
                </c:pt>
                <c:pt idx="11989">
                  <c:v>40675.785555555558</c:v>
                </c:pt>
                <c:pt idx="11990">
                  <c:v>40675.827222222222</c:v>
                </c:pt>
                <c:pt idx="11991">
                  <c:v>40675.868888888886</c:v>
                </c:pt>
                <c:pt idx="11992">
                  <c:v>40675.910555555558</c:v>
                </c:pt>
                <c:pt idx="11993">
                  <c:v>40675.952222222222</c:v>
                </c:pt>
                <c:pt idx="11994">
                  <c:v>40675.993888888886</c:v>
                </c:pt>
                <c:pt idx="11995">
                  <c:v>40676.035555555558</c:v>
                </c:pt>
                <c:pt idx="11996">
                  <c:v>40676.077222222222</c:v>
                </c:pt>
                <c:pt idx="11997">
                  <c:v>40676.118888888886</c:v>
                </c:pt>
                <c:pt idx="11998">
                  <c:v>40676.160555555558</c:v>
                </c:pt>
                <c:pt idx="11999">
                  <c:v>40676.202222222222</c:v>
                </c:pt>
                <c:pt idx="12000">
                  <c:v>40676.243888888886</c:v>
                </c:pt>
                <c:pt idx="12001">
                  <c:v>40676.285555555558</c:v>
                </c:pt>
                <c:pt idx="12002">
                  <c:v>40676.327222222222</c:v>
                </c:pt>
                <c:pt idx="12003">
                  <c:v>40676.368888888886</c:v>
                </c:pt>
                <c:pt idx="12004">
                  <c:v>40676.410555555558</c:v>
                </c:pt>
                <c:pt idx="12005">
                  <c:v>40676.452222222222</c:v>
                </c:pt>
                <c:pt idx="12006">
                  <c:v>40676.493888888886</c:v>
                </c:pt>
                <c:pt idx="12007">
                  <c:v>40676.535555555558</c:v>
                </c:pt>
                <c:pt idx="12008">
                  <c:v>40676.577222222222</c:v>
                </c:pt>
                <c:pt idx="12009">
                  <c:v>40676.618888888886</c:v>
                </c:pt>
                <c:pt idx="12010">
                  <c:v>40676.660555555558</c:v>
                </c:pt>
                <c:pt idx="12011">
                  <c:v>40676.702222222222</c:v>
                </c:pt>
                <c:pt idx="12012">
                  <c:v>40676.743888888886</c:v>
                </c:pt>
                <c:pt idx="12013">
                  <c:v>40676.785555555558</c:v>
                </c:pt>
                <c:pt idx="12014">
                  <c:v>40676.827222222222</c:v>
                </c:pt>
                <c:pt idx="12015">
                  <c:v>40676.868888888886</c:v>
                </c:pt>
                <c:pt idx="12016">
                  <c:v>40676.910555555558</c:v>
                </c:pt>
                <c:pt idx="12017">
                  <c:v>40676.952222222222</c:v>
                </c:pt>
                <c:pt idx="12018">
                  <c:v>40676.993888888886</c:v>
                </c:pt>
                <c:pt idx="12019">
                  <c:v>40677.035555555558</c:v>
                </c:pt>
                <c:pt idx="12020">
                  <c:v>40677.077222222222</c:v>
                </c:pt>
                <c:pt idx="12021">
                  <c:v>40677.118888888886</c:v>
                </c:pt>
                <c:pt idx="12022">
                  <c:v>40677.160555555558</c:v>
                </c:pt>
                <c:pt idx="12023">
                  <c:v>40677.202222222222</c:v>
                </c:pt>
                <c:pt idx="12024">
                  <c:v>40677.243888888886</c:v>
                </c:pt>
                <c:pt idx="12025">
                  <c:v>40677.285555555558</c:v>
                </c:pt>
                <c:pt idx="12026">
                  <c:v>40677.327222222222</c:v>
                </c:pt>
                <c:pt idx="12027">
                  <c:v>40677.368888888886</c:v>
                </c:pt>
                <c:pt idx="12028">
                  <c:v>40677.410555555558</c:v>
                </c:pt>
                <c:pt idx="12029">
                  <c:v>40677.452222222222</c:v>
                </c:pt>
                <c:pt idx="12030">
                  <c:v>40677.493888888886</c:v>
                </c:pt>
                <c:pt idx="12031">
                  <c:v>40677.535555555558</c:v>
                </c:pt>
                <c:pt idx="12032">
                  <c:v>40677.577222222222</c:v>
                </c:pt>
                <c:pt idx="12033">
                  <c:v>40677.618888888886</c:v>
                </c:pt>
                <c:pt idx="12034">
                  <c:v>40677.660555555558</c:v>
                </c:pt>
                <c:pt idx="12035">
                  <c:v>40677.702222222222</c:v>
                </c:pt>
                <c:pt idx="12036">
                  <c:v>40677.743888888886</c:v>
                </c:pt>
                <c:pt idx="12037">
                  <c:v>40677.785555555558</c:v>
                </c:pt>
                <c:pt idx="12038">
                  <c:v>40677.827222222222</c:v>
                </c:pt>
                <c:pt idx="12039">
                  <c:v>40677.868888888886</c:v>
                </c:pt>
                <c:pt idx="12040">
                  <c:v>40677.910555555558</c:v>
                </c:pt>
                <c:pt idx="12041">
                  <c:v>40677.952222222222</c:v>
                </c:pt>
                <c:pt idx="12042">
                  <c:v>40677.993888888886</c:v>
                </c:pt>
                <c:pt idx="12043">
                  <c:v>40678.035555555558</c:v>
                </c:pt>
                <c:pt idx="12044">
                  <c:v>40678.077222222222</c:v>
                </c:pt>
                <c:pt idx="12045">
                  <c:v>40678.118888888886</c:v>
                </c:pt>
                <c:pt idx="12046">
                  <c:v>40678.160555555558</c:v>
                </c:pt>
                <c:pt idx="12047">
                  <c:v>40678.202222222222</c:v>
                </c:pt>
                <c:pt idx="12048">
                  <c:v>40678.243888888886</c:v>
                </c:pt>
                <c:pt idx="12049">
                  <c:v>40678.285555555558</c:v>
                </c:pt>
                <c:pt idx="12050">
                  <c:v>40678.327222222222</c:v>
                </c:pt>
                <c:pt idx="12051">
                  <c:v>40678.368888888886</c:v>
                </c:pt>
                <c:pt idx="12052">
                  <c:v>40678.410555555558</c:v>
                </c:pt>
                <c:pt idx="12053">
                  <c:v>40678.452222222222</c:v>
                </c:pt>
                <c:pt idx="12054">
                  <c:v>40678.493888888886</c:v>
                </c:pt>
                <c:pt idx="12055">
                  <c:v>40678.535555555558</c:v>
                </c:pt>
                <c:pt idx="12056">
                  <c:v>40678.577222222222</c:v>
                </c:pt>
                <c:pt idx="12057">
                  <c:v>40678.618888888886</c:v>
                </c:pt>
                <c:pt idx="12058">
                  <c:v>40678.660555555558</c:v>
                </c:pt>
                <c:pt idx="12059">
                  <c:v>40678.702222222222</c:v>
                </c:pt>
                <c:pt idx="12060">
                  <c:v>40678.743888888886</c:v>
                </c:pt>
                <c:pt idx="12061">
                  <c:v>40678.785555555558</c:v>
                </c:pt>
                <c:pt idx="12062">
                  <c:v>40678.827222222222</c:v>
                </c:pt>
                <c:pt idx="12063">
                  <c:v>40678.868888888886</c:v>
                </c:pt>
                <c:pt idx="12064">
                  <c:v>40678.910555555558</c:v>
                </c:pt>
                <c:pt idx="12065">
                  <c:v>40678.952222222222</c:v>
                </c:pt>
                <c:pt idx="12066">
                  <c:v>40678.993888888886</c:v>
                </c:pt>
                <c:pt idx="12067">
                  <c:v>40679.035555555558</c:v>
                </c:pt>
                <c:pt idx="12068">
                  <c:v>40679.077222222222</c:v>
                </c:pt>
                <c:pt idx="12069">
                  <c:v>40679.118888888886</c:v>
                </c:pt>
                <c:pt idx="12070">
                  <c:v>40679.160555555558</c:v>
                </c:pt>
                <c:pt idx="12071">
                  <c:v>40679.202222222222</c:v>
                </c:pt>
                <c:pt idx="12072">
                  <c:v>40679.243888888886</c:v>
                </c:pt>
                <c:pt idx="12073">
                  <c:v>40679.285555555558</c:v>
                </c:pt>
                <c:pt idx="12074">
                  <c:v>40679.327222222222</c:v>
                </c:pt>
                <c:pt idx="12075">
                  <c:v>40679.368888888886</c:v>
                </c:pt>
                <c:pt idx="12076">
                  <c:v>40679.410555555558</c:v>
                </c:pt>
                <c:pt idx="12077">
                  <c:v>40679.452222222222</c:v>
                </c:pt>
                <c:pt idx="12078">
                  <c:v>40679.493888888886</c:v>
                </c:pt>
                <c:pt idx="12079">
                  <c:v>40679.535555555558</c:v>
                </c:pt>
                <c:pt idx="12080">
                  <c:v>40679.577222222222</c:v>
                </c:pt>
                <c:pt idx="12081">
                  <c:v>40679.618888888886</c:v>
                </c:pt>
                <c:pt idx="12082">
                  <c:v>40679.660555555558</c:v>
                </c:pt>
                <c:pt idx="12083">
                  <c:v>40679.702222222222</c:v>
                </c:pt>
                <c:pt idx="12084">
                  <c:v>40679.743888888886</c:v>
                </c:pt>
                <c:pt idx="12085">
                  <c:v>40679.785555555558</c:v>
                </c:pt>
                <c:pt idx="12086">
                  <c:v>40679.827222222222</c:v>
                </c:pt>
                <c:pt idx="12087">
                  <c:v>40679.868888888886</c:v>
                </c:pt>
                <c:pt idx="12088">
                  <c:v>40679.910555555558</c:v>
                </c:pt>
                <c:pt idx="12089">
                  <c:v>40679.952222222222</c:v>
                </c:pt>
                <c:pt idx="12090">
                  <c:v>40679.993888888886</c:v>
                </c:pt>
                <c:pt idx="12091">
                  <c:v>40680.035555555558</c:v>
                </c:pt>
                <c:pt idx="12092">
                  <c:v>40680.077222222222</c:v>
                </c:pt>
                <c:pt idx="12093">
                  <c:v>40680.118888888886</c:v>
                </c:pt>
                <c:pt idx="12094">
                  <c:v>40680.160555555558</c:v>
                </c:pt>
                <c:pt idx="12095">
                  <c:v>40680.202222222222</c:v>
                </c:pt>
                <c:pt idx="12096">
                  <c:v>40680.243888888886</c:v>
                </c:pt>
                <c:pt idx="12097">
                  <c:v>40680.285555555558</c:v>
                </c:pt>
                <c:pt idx="12098">
                  <c:v>40680.327222222222</c:v>
                </c:pt>
                <c:pt idx="12099">
                  <c:v>40680.368888888886</c:v>
                </c:pt>
                <c:pt idx="12100">
                  <c:v>40680.410555555558</c:v>
                </c:pt>
                <c:pt idx="12101">
                  <c:v>40680.452222222222</c:v>
                </c:pt>
                <c:pt idx="12102">
                  <c:v>40680.493888888886</c:v>
                </c:pt>
                <c:pt idx="12103">
                  <c:v>40680.535555555558</c:v>
                </c:pt>
                <c:pt idx="12104">
                  <c:v>40680.577222222222</c:v>
                </c:pt>
                <c:pt idx="12105">
                  <c:v>40680.618888888886</c:v>
                </c:pt>
                <c:pt idx="12106">
                  <c:v>40680.660555555558</c:v>
                </c:pt>
                <c:pt idx="12107">
                  <c:v>40680.702222222222</c:v>
                </c:pt>
                <c:pt idx="12108">
                  <c:v>40680.743888888886</c:v>
                </c:pt>
                <c:pt idx="12109">
                  <c:v>40680.785555555558</c:v>
                </c:pt>
                <c:pt idx="12110">
                  <c:v>40680.827222222222</c:v>
                </c:pt>
                <c:pt idx="12111">
                  <c:v>40680.868888888886</c:v>
                </c:pt>
                <c:pt idx="12112">
                  <c:v>40680.910555555558</c:v>
                </c:pt>
                <c:pt idx="12113">
                  <c:v>40680.952222222222</c:v>
                </c:pt>
                <c:pt idx="12114">
                  <c:v>40680.993888888886</c:v>
                </c:pt>
                <c:pt idx="12115">
                  <c:v>40681.035555555558</c:v>
                </c:pt>
                <c:pt idx="12116">
                  <c:v>40681.077222222222</c:v>
                </c:pt>
                <c:pt idx="12117">
                  <c:v>40681.118888888886</c:v>
                </c:pt>
                <c:pt idx="12118">
                  <c:v>40681.160555555558</c:v>
                </c:pt>
                <c:pt idx="12119">
                  <c:v>40681.202222222222</c:v>
                </c:pt>
                <c:pt idx="12120">
                  <c:v>40681.243888888886</c:v>
                </c:pt>
                <c:pt idx="12121">
                  <c:v>40681.285555555558</c:v>
                </c:pt>
                <c:pt idx="12122">
                  <c:v>40681.327222222222</c:v>
                </c:pt>
                <c:pt idx="12123" formatCode="m/d/yyyy">
                  <c:v>40681</c:v>
                </c:pt>
                <c:pt idx="12124">
                  <c:v>40681.358518518522</c:v>
                </c:pt>
                <c:pt idx="12125">
                  <c:v>40681.400185185186</c:v>
                </c:pt>
                <c:pt idx="12126">
                  <c:v>40681.441851851851</c:v>
                </c:pt>
                <c:pt idx="12127">
                  <c:v>40681.483518518522</c:v>
                </c:pt>
                <c:pt idx="12128">
                  <c:v>40681.525185185186</c:v>
                </c:pt>
                <c:pt idx="12129">
                  <c:v>40681.566851851851</c:v>
                </c:pt>
                <c:pt idx="12130">
                  <c:v>40681.608518518522</c:v>
                </c:pt>
                <c:pt idx="12131">
                  <c:v>40681.650185185186</c:v>
                </c:pt>
                <c:pt idx="12132">
                  <c:v>40681.691851851851</c:v>
                </c:pt>
                <c:pt idx="12133">
                  <c:v>40681.733518518522</c:v>
                </c:pt>
                <c:pt idx="12134">
                  <c:v>40681.775185185186</c:v>
                </c:pt>
                <c:pt idx="12135">
                  <c:v>40681.816851851851</c:v>
                </c:pt>
                <c:pt idx="12136">
                  <c:v>40681.858518518522</c:v>
                </c:pt>
                <c:pt idx="12137">
                  <c:v>40681.900185185186</c:v>
                </c:pt>
                <c:pt idx="12138">
                  <c:v>40681.941851851851</c:v>
                </c:pt>
                <c:pt idx="12139">
                  <c:v>40681.983518518522</c:v>
                </c:pt>
                <c:pt idx="12140">
                  <c:v>40682.025185185186</c:v>
                </c:pt>
                <c:pt idx="12141">
                  <c:v>40682.066851851851</c:v>
                </c:pt>
                <c:pt idx="12142">
                  <c:v>40682.108518518522</c:v>
                </c:pt>
                <c:pt idx="12143">
                  <c:v>40682.150185185186</c:v>
                </c:pt>
                <c:pt idx="12144">
                  <c:v>40682.191851851851</c:v>
                </c:pt>
                <c:pt idx="12145">
                  <c:v>40682.233518518522</c:v>
                </c:pt>
                <c:pt idx="12146">
                  <c:v>40682.275185185186</c:v>
                </c:pt>
                <c:pt idx="12147">
                  <c:v>40682.316851851851</c:v>
                </c:pt>
                <c:pt idx="12148">
                  <c:v>40682.358518518522</c:v>
                </c:pt>
                <c:pt idx="12149">
                  <c:v>40682.400185185186</c:v>
                </c:pt>
                <c:pt idx="12150">
                  <c:v>40682.441851851851</c:v>
                </c:pt>
                <c:pt idx="12151">
                  <c:v>40682.483518518522</c:v>
                </c:pt>
                <c:pt idx="12152">
                  <c:v>40682.525185185186</c:v>
                </c:pt>
                <c:pt idx="12153">
                  <c:v>40682.566851851851</c:v>
                </c:pt>
                <c:pt idx="12154">
                  <c:v>40682.608518518522</c:v>
                </c:pt>
                <c:pt idx="12155">
                  <c:v>40682.650185185186</c:v>
                </c:pt>
                <c:pt idx="12156">
                  <c:v>40682.691851851851</c:v>
                </c:pt>
                <c:pt idx="12157">
                  <c:v>40682.733518518522</c:v>
                </c:pt>
                <c:pt idx="12158">
                  <c:v>40682.775185185186</c:v>
                </c:pt>
                <c:pt idx="12159">
                  <c:v>40682.816851851851</c:v>
                </c:pt>
                <c:pt idx="12160">
                  <c:v>40682.858518518522</c:v>
                </c:pt>
                <c:pt idx="12161">
                  <c:v>40682.900185185186</c:v>
                </c:pt>
                <c:pt idx="12162">
                  <c:v>40682.941851851851</c:v>
                </c:pt>
                <c:pt idx="12163">
                  <c:v>40682.983518518522</c:v>
                </c:pt>
                <c:pt idx="12164">
                  <c:v>40683.025185185186</c:v>
                </c:pt>
                <c:pt idx="12165">
                  <c:v>40683.066851851851</c:v>
                </c:pt>
                <c:pt idx="12166">
                  <c:v>40683.108518518522</c:v>
                </c:pt>
                <c:pt idx="12167">
                  <c:v>40683.150185185186</c:v>
                </c:pt>
                <c:pt idx="12168">
                  <c:v>40683.191851851851</c:v>
                </c:pt>
                <c:pt idx="12169">
                  <c:v>40683.233518518522</c:v>
                </c:pt>
                <c:pt idx="12170">
                  <c:v>40683.275185185186</c:v>
                </c:pt>
                <c:pt idx="12171">
                  <c:v>40683.316851851851</c:v>
                </c:pt>
                <c:pt idx="12172">
                  <c:v>40683.358518518522</c:v>
                </c:pt>
                <c:pt idx="12173">
                  <c:v>40683.400185185186</c:v>
                </c:pt>
                <c:pt idx="12174">
                  <c:v>40683.441851851851</c:v>
                </c:pt>
                <c:pt idx="12175">
                  <c:v>40683.483518518522</c:v>
                </c:pt>
                <c:pt idx="12176">
                  <c:v>40683.525185185186</c:v>
                </c:pt>
                <c:pt idx="12177">
                  <c:v>40683.566851851851</c:v>
                </c:pt>
                <c:pt idx="12178">
                  <c:v>40683.608518518522</c:v>
                </c:pt>
                <c:pt idx="12179">
                  <c:v>40683.650185185186</c:v>
                </c:pt>
                <c:pt idx="12180">
                  <c:v>40683.691851851851</c:v>
                </c:pt>
                <c:pt idx="12181">
                  <c:v>40683.733518518522</c:v>
                </c:pt>
                <c:pt idx="12182">
                  <c:v>40683.775185185186</c:v>
                </c:pt>
                <c:pt idx="12183">
                  <c:v>40683.816851851851</c:v>
                </c:pt>
                <c:pt idx="12184">
                  <c:v>40683.858518518522</c:v>
                </c:pt>
                <c:pt idx="12185">
                  <c:v>40683.900185185186</c:v>
                </c:pt>
                <c:pt idx="12186">
                  <c:v>40683.941851851851</c:v>
                </c:pt>
                <c:pt idx="12187">
                  <c:v>40683.983518518522</c:v>
                </c:pt>
                <c:pt idx="12188">
                  <c:v>40684.025185185186</c:v>
                </c:pt>
                <c:pt idx="12189">
                  <c:v>40684.066851851851</c:v>
                </c:pt>
                <c:pt idx="12190">
                  <c:v>40684.108518518522</c:v>
                </c:pt>
                <c:pt idx="12191">
                  <c:v>40684.150185185186</c:v>
                </c:pt>
                <c:pt idx="12192">
                  <c:v>40684.191851851851</c:v>
                </c:pt>
                <c:pt idx="12193">
                  <c:v>40684.233518518522</c:v>
                </c:pt>
                <c:pt idx="12194">
                  <c:v>40684.275185185186</c:v>
                </c:pt>
                <c:pt idx="12195">
                  <c:v>40684.316851851851</c:v>
                </c:pt>
                <c:pt idx="12196">
                  <c:v>40684.358518518522</c:v>
                </c:pt>
                <c:pt idx="12197">
                  <c:v>40684.400185185186</c:v>
                </c:pt>
                <c:pt idx="12198">
                  <c:v>40684.441851851851</c:v>
                </c:pt>
                <c:pt idx="12199">
                  <c:v>40684.483518518522</c:v>
                </c:pt>
                <c:pt idx="12200">
                  <c:v>40684.525185185186</c:v>
                </c:pt>
                <c:pt idx="12201">
                  <c:v>40684.566851851851</c:v>
                </c:pt>
                <c:pt idx="12202">
                  <c:v>40684.608518518522</c:v>
                </c:pt>
                <c:pt idx="12203">
                  <c:v>40684.650185185186</c:v>
                </c:pt>
                <c:pt idx="12204">
                  <c:v>40684.691851851851</c:v>
                </c:pt>
                <c:pt idx="12205">
                  <c:v>40684.733518518522</c:v>
                </c:pt>
                <c:pt idx="12206">
                  <c:v>40684.775185185186</c:v>
                </c:pt>
                <c:pt idx="12207">
                  <c:v>40684.816851851851</c:v>
                </c:pt>
                <c:pt idx="12208">
                  <c:v>40684.858518518522</c:v>
                </c:pt>
                <c:pt idx="12209">
                  <c:v>40684.900185185186</c:v>
                </c:pt>
                <c:pt idx="12210">
                  <c:v>40684.941851851851</c:v>
                </c:pt>
                <c:pt idx="12211">
                  <c:v>40684.983518518522</c:v>
                </c:pt>
                <c:pt idx="12212">
                  <c:v>40685.025185185186</c:v>
                </c:pt>
                <c:pt idx="12213">
                  <c:v>40685.066851851851</c:v>
                </c:pt>
                <c:pt idx="12214">
                  <c:v>40685.108518518522</c:v>
                </c:pt>
                <c:pt idx="12215">
                  <c:v>40685.150185185186</c:v>
                </c:pt>
                <c:pt idx="12216">
                  <c:v>40685.191851851851</c:v>
                </c:pt>
                <c:pt idx="12217">
                  <c:v>40685.233518518522</c:v>
                </c:pt>
                <c:pt idx="12218">
                  <c:v>40685.275185185186</c:v>
                </c:pt>
                <c:pt idx="12219">
                  <c:v>40685.316851851851</c:v>
                </c:pt>
                <c:pt idx="12220">
                  <c:v>40685.358518518522</c:v>
                </c:pt>
                <c:pt idx="12221">
                  <c:v>40685.400185185186</c:v>
                </c:pt>
                <c:pt idx="12222">
                  <c:v>40685.441851851851</c:v>
                </c:pt>
                <c:pt idx="12223">
                  <c:v>40685.483518518522</c:v>
                </c:pt>
                <c:pt idx="12224">
                  <c:v>40685.525185185186</c:v>
                </c:pt>
                <c:pt idx="12225">
                  <c:v>40685.566851851851</c:v>
                </c:pt>
                <c:pt idx="12226">
                  <c:v>40685.608518518522</c:v>
                </c:pt>
                <c:pt idx="12227">
                  <c:v>40685.650185185186</c:v>
                </c:pt>
                <c:pt idx="12228">
                  <c:v>40685.691851851851</c:v>
                </c:pt>
                <c:pt idx="12229">
                  <c:v>40685.733518518522</c:v>
                </c:pt>
                <c:pt idx="12230">
                  <c:v>40685.775185185186</c:v>
                </c:pt>
                <c:pt idx="12231">
                  <c:v>40685.816851851851</c:v>
                </c:pt>
                <c:pt idx="12232">
                  <c:v>40685.858518518522</c:v>
                </c:pt>
                <c:pt idx="12233">
                  <c:v>40685.900185185186</c:v>
                </c:pt>
                <c:pt idx="12234">
                  <c:v>40685.941851851851</c:v>
                </c:pt>
                <c:pt idx="12235">
                  <c:v>40685.983518518522</c:v>
                </c:pt>
                <c:pt idx="12236">
                  <c:v>40686.025185185186</c:v>
                </c:pt>
                <c:pt idx="12237">
                  <c:v>40686.066851851851</c:v>
                </c:pt>
                <c:pt idx="12238">
                  <c:v>40686.108518518522</c:v>
                </c:pt>
                <c:pt idx="12239">
                  <c:v>40686.150185185186</c:v>
                </c:pt>
                <c:pt idx="12240">
                  <c:v>40686.191851851851</c:v>
                </c:pt>
                <c:pt idx="12241">
                  <c:v>40686.233518518522</c:v>
                </c:pt>
                <c:pt idx="12242">
                  <c:v>40686.275185185186</c:v>
                </c:pt>
                <c:pt idx="12243">
                  <c:v>40686.316851851851</c:v>
                </c:pt>
                <c:pt idx="12244">
                  <c:v>40686.358518518522</c:v>
                </c:pt>
                <c:pt idx="12245">
                  <c:v>40686.400185185186</c:v>
                </c:pt>
                <c:pt idx="12246">
                  <c:v>40686.441851851851</c:v>
                </c:pt>
                <c:pt idx="12247">
                  <c:v>40686.483518518522</c:v>
                </c:pt>
                <c:pt idx="12248">
                  <c:v>40686.525185185186</c:v>
                </c:pt>
                <c:pt idx="12249">
                  <c:v>40686.566851851851</c:v>
                </c:pt>
                <c:pt idx="12250">
                  <c:v>40686.608518518522</c:v>
                </c:pt>
                <c:pt idx="12251">
                  <c:v>40686.650185185186</c:v>
                </c:pt>
                <c:pt idx="12252">
                  <c:v>40686.691851851851</c:v>
                </c:pt>
                <c:pt idx="12253">
                  <c:v>40686.733518518522</c:v>
                </c:pt>
                <c:pt idx="12254">
                  <c:v>40686.775185185186</c:v>
                </c:pt>
                <c:pt idx="12255">
                  <c:v>40686.816851851851</c:v>
                </c:pt>
                <c:pt idx="12256">
                  <c:v>40686.858518518522</c:v>
                </c:pt>
                <c:pt idx="12257">
                  <c:v>40686.900185185186</c:v>
                </c:pt>
                <c:pt idx="12258">
                  <c:v>40686.941851851851</c:v>
                </c:pt>
                <c:pt idx="12259">
                  <c:v>40686.983518518522</c:v>
                </c:pt>
                <c:pt idx="12260">
                  <c:v>40687.025185185186</c:v>
                </c:pt>
                <c:pt idx="12261">
                  <c:v>40687.066851851851</c:v>
                </c:pt>
                <c:pt idx="12262">
                  <c:v>40687.108518518522</c:v>
                </c:pt>
                <c:pt idx="12263">
                  <c:v>40687.150185185186</c:v>
                </c:pt>
                <c:pt idx="12264">
                  <c:v>40687.191851851851</c:v>
                </c:pt>
                <c:pt idx="12265">
                  <c:v>40687.233518518522</c:v>
                </c:pt>
                <c:pt idx="12266">
                  <c:v>40687.275185185186</c:v>
                </c:pt>
                <c:pt idx="12267">
                  <c:v>40687.316851851851</c:v>
                </c:pt>
                <c:pt idx="12268">
                  <c:v>40687.358518518522</c:v>
                </c:pt>
                <c:pt idx="12269">
                  <c:v>40687.400185185186</c:v>
                </c:pt>
                <c:pt idx="12270">
                  <c:v>40687.441851851851</c:v>
                </c:pt>
                <c:pt idx="12271">
                  <c:v>40687.483518518522</c:v>
                </c:pt>
                <c:pt idx="12272">
                  <c:v>40687.525185185186</c:v>
                </c:pt>
                <c:pt idx="12273">
                  <c:v>40687.566851851851</c:v>
                </c:pt>
                <c:pt idx="12274">
                  <c:v>40687.608518518522</c:v>
                </c:pt>
                <c:pt idx="12275">
                  <c:v>40687.650185185186</c:v>
                </c:pt>
                <c:pt idx="12276">
                  <c:v>40687.691851851851</c:v>
                </c:pt>
                <c:pt idx="12277">
                  <c:v>40687.733518518522</c:v>
                </c:pt>
                <c:pt idx="12278">
                  <c:v>40687.775185185186</c:v>
                </c:pt>
                <c:pt idx="12279">
                  <c:v>40687.816851851851</c:v>
                </c:pt>
                <c:pt idx="12280">
                  <c:v>40687.858518518522</c:v>
                </c:pt>
                <c:pt idx="12281">
                  <c:v>40687.900185185186</c:v>
                </c:pt>
                <c:pt idx="12282">
                  <c:v>40687.941851851851</c:v>
                </c:pt>
                <c:pt idx="12283">
                  <c:v>40687.983518518522</c:v>
                </c:pt>
                <c:pt idx="12284">
                  <c:v>40688.025185185186</c:v>
                </c:pt>
                <c:pt idx="12285">
                  <c:v>40688.066851851851</c:v>
                </c:pt>
                <c:pt idx="12286">
                  <c:v>40688.108518518522</c:v>
                </c:pt>
                <c:pt idx="12287">
                  <c:v>40688.150185185186</c:v>
                </c:pt>
                <c:pt idx="12288">
                  <c:v>40688.191851851851</c:v>
                </c:pt>
                <c:pt idx="12289">
                  <c:v>40688.233518518522</c:v>
                </c:pt>
                <c:pt idx="12290">
                  <c:v>40688.275185185186</c:v>
                </c:pt>
                <c:pt idx="12291">
                  <c:v>40688.316851851851</c:v>
                </c:pt>
                <c:pt idx="12292">
                  <c:v>40688.358518518522</c:v>
                </c:pt>
                <c:pt idx="12293" formatCode="m/d/yyyy">
                  <c:v>40688</c:v>
                </c:pt>
                <c:pt idx="12294">
                  <c:v>40688.360682870371</c:v>
                </c:pt>
                <c:pt idx="12295">
                  <c:v>40688.402349537035</c:v>
                </c:pt>
                <c:pt idx="12296">
                  <c:v>40688.444016203706</c:v>
                </c:pt>
                <c:pt idx="12297">
                  <c:v>40688.485682870371</c:v>
                </c:pt>
                <c:pt idx="12298">
                  <c:v>40688.527349537035</c:v>
                </c:pt>
                <c:pt idx="12299">
                  <c:v>40688.569016203706</c:v>
                </c:pt>
                <c:pt idx="12300">
                  <c:v>40688.610682870371</c:v>
                </c:pt>
                <c:pt idx="12301">
                  <c:v>40688.652349537035</c:v>
                </c:pt>
                <c:pt idx="12302">
                  <c:v>40688.694016203706</c:v>
                </c:pt>
                <c:pt idx="12303">
                  <c:v>40688.735682870371</c:v>
                </c:pt>
                <c:pt idx="12304">
                  <c:v>40688.777349537035</c:v>
                </c:pt>
                <c:pt idx="12305">
                  <c:v>40688.819016203706</c:v>
                </c:pt>
                <c:pt idx="12306">
                  <c:v>40688.860682870371</c:v>
                </c:pt>
                <c:pt idx="12307">
                  <c:v>40688.902349537035</c:v>
                </c:pt>
                <c:pt idx="12308">
                  <c:v>40688.944016203706</c:v>
                </c:pt>
                <c:pt idx="12309">
                  <c:v>40688.985682870371</c:v>
                </c:pt>
                <c:pt idx="12310">
                  <c:v>40689.027349537035</c:v>
                </c:pt>
                <c:pt idx="12311">
                  <c:v>40689.069016203706</c:v>
                </c:pt>
                <c:pt idx="12312">
                  <c:v>40689.110682870371</c:v>
                </c:pt>
                <c:pt idx="12313">
                  <c:v>40689.152349537035</c:v>
                </c:pt>
                <c:pt idx="12314">
                  <c:v>40689.194016203706</c:v>
                </c:pt>
                <c:pt idx="12315">
                  <c:v>40689.235682870371</c:v>
                </c:pt>
                <c:pt idx="12316">
                  <c:v>40689.277349537035</c:v>
                </c:pt>
                <c:pt idx="12317">
                  <c:v>40689.319016203706</c:v>
                </c:pt>
                <c:pt idx="12318">
                  <c:v>40689.360682870371</c:v>
                </c:pt>
                <c:pt idx="12319">
                  <c:v>40689.402349537035</c:v>
                </c:pt>
                <c:pt idx="12320">
                  <c:v>40689.444016203706</c:v>
                </c:pt>
                <c:pt idx="12321">
                  <c:v>40689.485682870371</c:v>
                </c:pt>
                <c:pt idx="12322">
                  <c:v>40689.527349537035</c:v>
                </c:pt>
                <c:pt idx="12323">
                  <c:v>40689.569016203706</c:v>
                </c:pt>
                <c:pt idx="12324">
                  <c:v>40689.610682870371</c:v>
                </c:pt>
                <c:pt idx="12325">
                  <c:v>40689.652349537035</c:v>
                </c:pt>
                <c:pt idx="12326">
                  <c:v>40689.694016203706</c:v>
                </c:pt>
                <c:pt idx="12327">
                  <c:v>40689.735682870371</c:v>
                </c:pt>
                <c:pt idx="12328">
                  <c:v>40689.777349537035</c:v>
                </c:pt>
                <c:pt idx="12329">
                  <c:v>40689.819016203706</c:v>
                </c:pt>
                <c:pt idx="12330">
                  <c:v>40689.860682870371</c:v>
                </c:pt>
                <c:pt idx="12331">
                  <c:v>40689.902349537035</c:v>
                </c:pt>
                <c:pt idx="12332">
                  <c:v>40689.944016203706</c:v>
                </c:pt>
                <c:pt idx="12333">
                  <c:v>40689.985682870371</c:v>
                </c:pt>
                <c:pt idx="12334">
                  <c:v>40690.027349537035</c:v>
                </c:pt>
                <c:pt idx="12335">
                  <c:v>40690.069016203706</c:v>
                </c:pt>
                <c:pt idx="12336">
                  <c:v>40690.110682870371</c:v>
                </c:pt>
                <c:pt idx="12337">
                  <c:v>40690.152349537035</c:v>
                </c:pt>
                <c:pt idx="12338">
                  <c:v>40690.194016203706</c:v>
                </c:pt>
                <c:pt idx="12339">
                  <c:v>40690.235682870371</c:v>
                </c:pt>
                <c:pt idx="12340">
                  <c:v>40690.277349537035</c:v>
                </c:pt>
                <c:pt idx="12341">
                  <c:v>40690.319016203706</c:v>
                </c:pt>
                <c:pt idx="12342">
                  <c:v>40690.360682870371</c:v>
                </c:pt>
                <c:pt idx="12343">
                  <c:v>40690.402349537035</c:v>
                </c:pt>
                <c:pt idx="12344">
                  <c:v>40690.444016203706</c:v>
                </c:pt>
                <c:pt idx="12345">
                  <c:v>40690.485682870371</c:v>
                </c:pt>
                <c:pt idx="12346">
                  <c:v>40690.527349537035</c:v>
                </c:pt>
                <c:pt idx="12347">
                  <c:v>40690.569016203706</c:v>
                </c:pt>
                <c:pt idx="12348">
                  <c:v>40690.610682870371</c:v>
                </c:pt>
                <c:pt idx="12349">
                  <c:v>40690.652349537035</c:v>
                </c:pt>
                <c:pt idx="12350">
                  <c:v>40690.694016203706</c:v>
                </c:pt>
                <c:pt idx="12351">
                  <c:v>40690.735682870371</c:v>
                </c:pt>
                <c:pt idx="12352">
                  <c:v>40690.777349537035</c:v>
                </c:pt>
                <c:pt idx="12353">
                  <c:v>40690.819016203706</c:v>
                </c:pt>
                <c:pt idx="12354">
                  <c:v>40690.860682870371</c:v>
                </c:pt>
                <c:pt idx="12355">
                  <c:v>40690.902349537035</c:v>
                </c:pt>
                <c:pt idx="12356">
                  <c:v>40690.944016203706</c:v>
                </c:pt>
                <c:pt idx="12357">
                  <c:v>40690.985682870371</c:v>
                </c:pt>
                <c:pt idx="12358">
                  <c:v>40691.027349537035</c:v>
                </c:pt>
                <c:pt idx="12359">
                  <c:v>40691.069016203706</c:v>
                </c:pt>
                <c:pt idx="12360">
                  <c:v>40691.110682870371</c:v>
                </c:pt>
                <c:pt idx="12361">
                  <c:v>40691.152349537035</c:v>
                </c:pt>
                <c:pt idx="12362">
                  <c:v>40691.194016203706</c:v>
                </c:pt>
                <c:pt idx="12363">
                  <c:v>40691.235682870371</c:v>
                </c:pt>
                <c:pt idx="12364">
                  <c:v>40691.277349537035</c:v>
                </c:pt>
                <c:pt idx="12365">
                  <c:v>40691.319016203706</c:v>
                </c:pt>
                <c:pt idx="12366">
                  <c:v>40691.360682870371</c:v>
                </c:pt>
                <c:pt idx="12367">
                  <c:v>40691.402349537035</c:v>
                </c:pt>
                <c:pt idx="12368">
                  <c:v>40691.444016203706</c:v>
                </c:pt>
                <c:pt idx="12369">
                  <c:v>40691.485682870371</c:v>
                </c:pt>
                <c:pt idx="12370">
                  <c:v>40691.527349537035</c:v>
                </c:pt>
                <c:pt idx="12371">
                  <c:v>40691.569016203706</c:v>
                </c:pt>
                <c:pt idx="12372">
                  <c:v>40691.610682870371</c:v>
                </c:pt>
                <c:pt idx="12373">
                  <c:v>40691.652349537035</c:v>
                </c:pt>
                <c:pt idx="12374">
                  <c:v>40691.694016203706</c:v>
                </c:pt>
                <c:pt idx="12375">
                  <c:v>40691.735682870371</c:v>
                </c:pt>
                <c:pt idx="12376">
                  <c:v>40691.777349537035</c:v>
                </c:pt>
                <c:pt idx="12377">
                  <c:v>40691.819016203706</c:v>
                </c:pt>
                <c:pt idx="12378">
                  <c:v>40691.860682870371</c:v>
                </c:pt>
                <c:pt idx="12379">
                  <c:v>40691.902349537035</c:v>
                </c:pt>
                <c:pt idx="12380">
                  <c:v>40691.944016203706</c:v>
                </c:pt>
                <c:pt idx="12381">
                  <c:v>40691.985682870371</c:v>
                </c:pt>
                <c:pt idx="12382">
                  <c:v>40692.027349537035</c:v>
                </c:pt>
                <c:pt idx="12383">
                  <c:v>40692.069016203706</c:v>
                </c:pt>
                <c:pt idx="12384">
                  <c:v>40692.110682870371</c:v>
                </c:pt>
                <c:pt idx="12385">
                  <c:v>40692.152349537035</c:v>
                </c:pt>
                <c:pt idx="12386">
                  <c:v>40692.194016203706</c:v>
                </c:pt>
                <c:pt idx="12387">
                  <c:v>40692.235682870371</c:v>
                </c:pt>
                <c:pt idx="12388">
                  <c:v>40692.277349537035</c:v>
                </c:pt>
                <c:pt idx="12389">
                  <c:v>40692.319016203706</c:v>
                </c:pt>
                <c:pt idx="12390">
                  <c:v>40692.360682870371</c:v>
                </c:pt>
                <c:pt idx="12391">
                  <c:v>40692.402349537035</c:v>
                </c:pt>
                <c:pt idx="12392">
                  <c:v>40692.444016203706</c:v>
                </c:pt>
                <c:pt idx="12393">
                  <c:v>40692.485682870371</c:v>
                </c:pt>
                <c:pt idx="12394">
                  <c:v>40692.527349537035</c:v>
                </c:pt>
                <c:pt idx="12395">
                  <c:v>40692.569016203706</c:v>
                </c:pt>
                <c:pt idx="12396">
                  <c:v>40692.610682870371</c:v>
                </c:pt>
                <c:pt idx="12397">
                  <c:v>40692.652349537035</c:v>
                </c:pt>
                <c:pt idx="12398">
                  <c:v>40692.694016203706</c:v>
                </c:pt>
                <c:pt idx="12399">
                  <c:v>40692.735682870371</c:v>
                </c:pt>
                <c:pt idx="12400">
                  <c:v>40692.777349537035</c:v>
                </c:pt>
                <c:pt idx="12401">
                  <c:v>40692.819016203706</c:v>
                </c:pt>
                <c:pt idx="12402">
                  <c:v>40692.860682870371</c:v>
                </c:pt>
                <c:pt idx="12403">
                  <c:v>40692.902349537035</c:v>
                </c:pt>
                <c:pt idx="12404">
                  <c:v>40692.944016203706</c:v>
                </c:pt>
                <c:pt idx="12405">
                  <c:v>40692.985682870371</c:v>
                </c:pt>
                <c:pt idx="12406">
                  <c:v>40693.027349537035</c:v>
                </c:pt>
                <c:pt idx="12407">
                  <c:v>40693.069016203706</c:v>
                </c:pt>
                <c:pt idx="12408">
                  <c:v>40693.110682870371</c:v>
                </c:pt>
                <c:pt idx="12409">
                  <c:v>40693.152349537035</c:v>
                </c:pt>
                <c:pt idx="12410">
                  <c:v>40693.194016203706</c:v>
                </c:pt>
                <c:pt idx="12411">
                  <c:v>40693.235682870371</c:v>
                </c:pt>
                <c:pt idx="12412">
                  <c:v>40693.277349537035</c:v>
                </c:pt>
                <c:pt idx="12413">
                  <c:v>40693.319016203706</c:v>
                </c:pt>
                <c:pt idx="12414">
                  <c:v>40693.360682870371</c:v>
                </c:pt>
                <c:pt idx="12415">
                  <c:v>40693.402349537035</c:v>
                </c:pt>
                <c:pt idx="12416">
                  <c:v>40693.444016203706</c:v>
                </c:pt>
                <c:pt idx="12417">
                  <c:v>40693.485682870371</c:v>
                </c:pt>
                <c:pt idx="12418">
                  <c:v>40693.527349537035</c:v>
                </c:pt>
                <c:pt idx="12419">
                  <c:v>40693.569016203706</c:v>
                </c:pt>
                <c:pt idx="12420">
                  <c:v>40693.610682870371</c:v>
                </c:pt>
                <c:pt idx="12421">
                  <c:v>40693.652349537035</c:v>
                </c:pt>
                <c:pt idx="12422">
                  <c:v>40693.694016203706</c:v>
                </c:pt>
                <c:pt idx="12423">
                  <c:v>40693.735682870371</c:v>
                </c:pt>
                <c:pt idx="12424">
                  <c:v>40693.777349537035</c:v>
                </c:pt>
                <c:pt idx="12425">
                  <c:v>40693.819016203706</c:v>
                </c:pt>
                <c:pt idx="12426">
                  <c:v>40693.860682870371</c:v>
                </c:pt>
                <c:pt idx="12427">
                  <c:v>40693.902349537035</c:v>
                </c:pt>
                <c:pt idx="12428">
                  <c:v>40693.944016203706</c:v>
                </c:pt>
                <c:pt idx="12429">
                  <c:v>40693.985682870371</c:v>
                </c:pt>
                <c:pt idx="12430">
                  <c:v>40694.027349537035</c:v>
                </c:pt>
                <c:pt idx="12431">
                  <c:v>40694.069016203706</c:v>
                </c:pt>
                <c:pt idx="12432">
                  <c:v>40694.110682870371</c:v>
                </c:pt>
                <c:pt idx="12433">
                  <c:v>40694.152349537035</c:v>
                </c:pt>
                <c:pt idx="12434">
                  <c:v>40694.194016203706</c:v>
                </c:pt>
                <c:pt idx="12435">
                  <c:v>40694.235682870371</c:v>
                </c:pt>
                <c:pt idx="12436">
                  <c:v>40694.277349537035</c:v>
                </c:pt>
                <c:pt idx="12437">
                  <c:v>40694.319016203706</c:v>
                </c:pt>
                <c:pt idx="12438">
                  <c:v>40694.360682870371</c:v>
                </c:pt>
                <c:pt idx="12439">
                  <c:v>40694.402349537035</c:v>
                </c:pt>
                <c:pt idx="12440">
                  <c:v>40694.444016203706</c:v>
                </c:pt>
                <c:pt idx="12441">
                  <c:v>40694.485682870371</c:v>
                </c:pt>
                <c:pt idx="12442">
                  <c:v>40694.527349537035</c:v>
                </c:pt>
                <c:pt idx="12443">
                  <c:v>40694.569016203706</c:v>
                </c:pt>
                <c:pt idx="12444">
                  <c:v>40694.610682870371</c:v>
                </c:pt>
                <c:pt idx="12445">
                  <c:v>40694.652349537035</c:v>
                </c:pt>
                <c:pt idx="12446">
                  <c:v>40694.694016203706</c:v>
                </c:pt>
                <c:pt idx="12447">
                  <c:v>40694.735682870371</c:v>
                </c:pt>
                <c:pt idx="12448">
                  <c:v>40694.777349537035</c:v>
                </c:pt>
                <c:pt idx="12449">
                  <c:v>40694.819016203706</c:v>
                </c:pt>
                <c:pt idx="12450">
                  <c:v>40694.860682870371</c:v>
                </c:pt>
                <c:pt idx="12451">
                  <c:v>40694.902349537035</c:v>
                </c:pt>
                <c:pt idx="12452">
                  <c:v>40694.944016203706</c:v>
                </c:pt>
                <c:pt idx="12453">
                  <c:v>40694.985682870371</c:v>
                </c:pt>
                <c:pt idx="12454">
                  <c:v>40695.027349537035</c:v>
                </c:pt>
                <c:pt idx="12455">
                  <c:v>40695.069016203706</c:v>
                </c:pt>
                <c:pt idx="12456">
                  <c:v>40695.110682870371</c:v>
                </c:pt>
                <c:pt idx="12457">
                  <c:v>40695.152349537035</c:v>
                </c:pt>
                <c:pt idx="12458">
                  <c:v>40695.194016203706</c:v>
                </c:pt>
                <c:pt idx="12459">
                  <c:v>40695.235682870371</c:v>
                </c:pt>
                <c:pt idx="12460">
                  <c:v>40695.277349537035</c:v>
                </c:pt>
                <c:pt idx="12461">
                  <c:v>40695.319016203706</c:v>
                </c:pt>
                <c:pt idx="12462" formatCode="m/d/yyyy">
                  <c:v>40695</c:v>
                </c:pt>
                <c:pt idx="12463">
                  <c:v>40695.357164351852</c:v>
                </c:pt>
                <c:pt idx="12464">
                  <c:v>40695.398831018516</c:v>
                </c:pt>
                <c:pt idx="12465">
                  <c:v>40695.440497685187</c:v>
                </c:pt>
                <c:pt idx="12466">
                  <c:v>40695.482164351852</c:v>
                </c:pt>
                <c:pt idx="12467">
                  <c:v>40695.523831018516</c:v>
                </c:pt>
                <c:pt idx="12468">
                  <c:v>40695.565497685187</c:v>
                </c:pt>
                <c:pt idx="12469">
                  <c:v>40695.607164351852</c:v>
                </c:pt>
                <c:pt idx="12470">
                  <c:v>40695.648831018516</c:v>
                </c:pt>
                <c:pt idx="12471">
                  <c:v>40695.690497685187</c:v>
                </c:pt>
                <c:pt idx="12472">
                  <c:v>40695.732164351852</c:v>
                </c:pt>
                <c:pt idx="12473">
                  <c:v>40695.773831018516</c:v>
                </c:pt>
                <c:pt idx="12474">
                  <c:v>40695.815497685187</c:v>
                </c:pt>
                <c:pt idx="12475">
                  <c:v>40695.857164351852</c:v>
                </c:pt>
                <c:pt idx="12476">
                  <c:v>40695.898831018516</c:v>
                </c:pt>
                <c:pt idx="12477">
                  <c:v>40695.940497685187</c:v>
                </c:pt>
                <c:pt idx="12478">
                  <c:v>40695.982164351852</c:v>
                </c:pt>
                <c:pt idx="12479">
                  <c:v>40696.023831018516</c:v>
                </c:pt>
                <c:pt idx="12480">
                  <c:v>40696.065497685187</c:v>
                </c:pt>
                <c:pt idx="12481">
                  <c:v>40696.107164351852</c:v>
                </c:pt>
                <c:pt idx="12482">
                  <c:v>40696.148831018516</c:v>
                </c:pt>
                <c:pt idx="12483">
                  <c:v>40696.190497685187</c:v>
                </c:pt>
                <c:pt idx="12484">
                  <c:v>40696.232164351852</c:v>
                </c:pt>
                <c:pt idx="12485">
                  <c:v>40696.273831018516</c:v>
                </c:pt>
                <c:pt idx="12486">
                  <c:v>40696.315497685187</c:v>
                </c:pt>
                <c:pt idx="12487">
                  <c:v>40696.357164351852</c:v>
                </c:pt>
                <c:pt idx="12488">
                  <c:v>40696.398831018516</c:v>
                </c:pt>
                <c:pt idx="12489">
                  <c:v>40696.440497685187</c:v>
                </c:pt>
                <c:pt idx="12490">
                  <c:v>40696.482164351852</c:v>
                </c:pt>
                <c:pt idx="12491">
                  <c:v>40696.523831018516</c:v>
                </c:pt>
                <c:pt idx="12492">
                  <c:v>40696.565497685187</c:v>
                </c:pt>
                <c:pt idx="12493">
                  <c:v>40696.607164351852</c:v>
                </c:pt>
                <c:pt idx="12494">
                  <c:v>40696.648831018516</c:v>
                </c:pt>
                <c:pt idx="12495">
                  <c:v>40696.690497685187</c:v>
                </c:pt>
                <c:pt idx="12496">
                  <c:v>40696.732164351852</c:v>
                </c:pt>
                <c:pt idx="12497">
                  <c:v>40696.773831018516</c:v>
                </c:pt>
                <c:pt idx="12498">
                  <c:v>40696.815497685187</c:v>
                </c:pt>
                <c:pt idx="12499">
                  <c:v>40696.857164351852</c:v>
                </c:pt>
                <c:pt idx="12500">
                  <c:v>40696.898831018516</c:v>
                </c:pt>
                <c:pt idx="12501">
                  <c:v>40696.940497685187</c:v>
                </c:pt>
                <c:pt idx="12502">
                  <c:v>40696.982164351852</c:v>
                </c:pt>
                <c:pt idx="12503">
                  <c:v>40697.023831018516</c:v>
                </c:pt>
                <c:pt idx="12504">
                  <c:v>40697.065497685187</c:v>
                </c:pt>
                <c:pt idx="12505">
                  <c:v>40697.107164351852</c:v>
                </c:pt>
                <c:pt idx="12506">
                  <c:v>40697.148831018516</c:v>
                </c:pt>
                <c:pt idx="12507">
                  <c:v>40697.190497685187</c:v>
                </c:pt>
                <c:pt idx="12508">
                  <c:v>40697.232164351852</c:v>
                </c:pt>
                <c:pt idx="12509">
                  <c:v>40697.273831018516</c:v>
                </c:pt>
                <c:pt idx="12510">
                  <c:v>40697.315497685187</c:v>
                </c:pt>
                <c:pt idx="12511">
                  <c:v>40697.357164351852</c:v>
                </c:pt>
                <c:pt idx="12512">
                  <c:v>40697.398831018516</c:v>
                </c:pt>
                <c:pt idx="12513">
                  <c:v>40697.440497685187</c:v>
                </c:pt>
                <c:pt idx="12514">
                  <c:v>40697.482164351852</c:v>
                </c:pt>
                <c:pt idx="12515">
                  <c:v>40697.523831018516</c:v>
                </c:pt>
                <c:pt idx="12516">
                  <c:v>40697.565497685187</c:v>
                </c:pt>
                <c:pt idx="12517">
                  <c:v>40697.607164351852</c:v>
                </c:pt>
                <c:pt idx="12518">
                  <c:v>40697.648831018516</c:v>
                </c:pt>
                <c:pt idx="12519">
                  <c:v>40697.690497685187</c:v>
                </c:pt>
                <c:pt idx="12520">
                  <c:v>40697.732164351852</c:v>
                </c:pt>
                <c:pt idx="12521">
                  <c:v>40697.773831018516</c:v>
                </c:pt>
                <c:pt idx="12522">
                  <c:v>40697.815497685187</c:v>
                </c:pt>
                <c:pt idx="12523">
                  <c:v>40697.857164351852</c:v>
                </c:pt>
                <c:pt idx="12524">
                  <c:v>40697.898831018516</c:v>
                </c:pt>
                <c:pt idx="12525">
                  <c:v>40697.940497685187</c:v>
                </c:pt>
                <c:pt idx="12526">
                  <c:v>40697.982164351852</c:v>
                </c:pt>
                <c:pt idx="12527">
                  <c:v>40698.023831018516</c:v>
                </c:pt>
                <c:pt idx="12528">
                  <c:v>40698.065497685187</c:v>
                </c:pt>
                <c:pt idx="12529">
                  <c:v>40698.107164351852</c:v>
                </c:pt>
                <c:pt idx="12530">
                  <c:v>40698.148831018516</c:v>
                </c:pt>
                <c:pt idx="12531">
                  <c:v>40698.190497685187</c:v>
                </c:pt>
                <c:pt idx="12532">
                  <c:v>40698.232164351852</c:v>
                </c:pt>
                <c:pt idx="12533">
                  <c:v>40698.273831018516</c:v>
                </c:pt>
                <c:pt idx="12534">
                  <c:v>40698.315497685187</c:v>
                </c:pt>
                <c:pt idx="12535">
                  <c:v>40698.357164351852</c:v>
                </c:pt>
                <c:pt idx="12536">
                  <c:v>40698.398831018516</c:v>
                </c:pt>
                <c:pt idx="12537">
                  <c:v>40698.440497685187</c:v>
                </c:pt>
                <c:pt idx="12538">
                  <c:v>40698.482164351852</c:v>
                </c:pt>
                <c:pt idx="12539">
                  <c:v>40698.523831018516</c:v>
                </c:pt>
                <c:pt idx="12540">
                  <c:v>40698.565497685187</c:v>
                </c:pt>
                <c:pt idx="12541">
                  <c:v>40698.607164351852</c:v>
                </c:pt>
                <c:pt idx="12542">
                  <c:v>40698.648831018516</c:v>
                </c:pt>
                <c:pt idx="12543">
                  <c:v>40698.690497685187</c:v>
                </c:pt>
                <c:pt idx="12544">
                  <c:v>40698.732164351852</c:v>
                </c:pt>
                <c:pt idx="12545">
                  <c:v>40698.773831018516</c:v>
                </c:pt>
                <c:pt idx="12546">
                  <c:v>40698.815497685187</c:v>
                </c:pt>
                <c:pt idx="12547">
                  <c:v>40698.857164351852</c:v>
                </c:pt>
                <c:pt idx="12548">
                  <c:v>40698.898831018516</c:v>
                </c:pt>
                <c:pt idx="12549">
                  <c:v>40698.940497685187</c:v>
                </c:pt>
                <c:pt idx="12550">
                  <c:v>40698.982164351852</c:v>
                </c:pt>
                <c:pt idx="12551">
                  <c:v>40699.023831018516</c:v>
                </c:pt>
                <c:pt idx="12552">
                  <c:v>40699.065497685187</c:v>
                </c:pt>
                <c:pt idx="12553">
                  <c:v>40699.107164351852</c:v>
                </c:pt>
                <c:pt idx="12554">
                  <c:v>40699.148831018516</c:v>
                </c:pt>
                <c:pt idx="12555">
                  <c:v>40699.190497685187</c:v>
                </c:pt>
                <c:pt idx="12556">
                  <c:v>40699.232164351852</c:v>
                </c:pt>
                <c:pt idx="12557">
                  <c:v>40699.273831018516</c:v>
                </c:pt>
                <c:pt idx="12558">
                  <c:v>40699.315497685187</c:v>
                </c:pt>
                <c:pt idx="12559">
                  <c:v>40699.357164351852</c:v>
                </c:pt>
                <c:pt idx="12560">
                  <c:v>40699.398831018516</c:v>
                </c:pt>
                <c:pt idx="12561">
                  <c:v>40699.440497685187</c:v>
                </c:pt>
                <c:pt idx="12562">
                  <c:v>40699.482164351852</c:v>
                </c:pt>
                <c:pt idx="12563">
                  <c:v>40699.523831018516</c:v>
                </c:pt>
                <c:pt idx="12564">
                  <c:v>40699.565497685187</c:v>
                </c:pt>
                <c:pt idx="12565">
                  <c:v>40699.607164351852</c:v>
                </c:pt>
                <c:pt idx="12566">
                  <c:v>40699.648831018516</c:v>
                </c:pt>
                <c:pt idx="12567">
                  <c:v>40699.690497685187</c:v>
                </c:pt>
                <c:pt idx="12568">
                  <c:v>40699.732164351852</c:v>
                </c:pt>
                <c:pt idx="12569">
                  <c:v>40699.773831018516</c:v>
                </c:pt>
                <c:pt idx="12570">
                  <c:v>40699.815497685187</c:v>
                </c:pt>
                <c:pt idx="12571">
                  <c:v>40699.857164351852</c:v>
                </c:pt>
                <c:pt idx="12572">
                  <c:v>40699.898831018516</c:v>
                </c:pt>
                <c:pt idx="12573">
                  <c:v>40699.940497685187</c:v>
                </c:pt>
                <c:pt idx="12574">
                  <c:v>40699.982164351852</c:v>
                </c:pt>
                <c:pt idx="12575">
                  <c:v>40700.023831018516</c:v>
                </c:pt>
                <c:pt idx="12576">
                  <c:v>40700.065497685187</c:v>
                </c:pt>
                <c:pt idx="12577">
                  <c:v>40700.107164351852</c:v>
                </c:pt>
                <c:pt idx="12578">
                  <c:v>40700.148831018516</c:v>
                </c:pt>
                <c:pt idx="12579">
                  <c:v>40700.190497685187</c:v>
                </c:pt>
                <c:pt idx="12580">
                  <c:v>40700.232164351852</c:v>
                </c:pt>
                <c:pt idx="12581">
                  <c:v>40700.273831018516</c:v>
                </c:pt>
                <c:pt idx="12582">
                  <c:v>40700.315497685187</c:v>
                </c:pt>
                <c:pt idx="12583">
                  <c:v>40700.357164351852</c:v>
                </c:pt>
                <c:pt idx="12584">
                  <c:v>40700.398831018516</c:v>
                </c:pt>
                <c:pt idx="12585">
                  <c:v>40700.440497685187</c:v>
                </c:pt>
                <c:pt idx="12586">
                  <c:v>40700.482164351852</c:v>
                </c:pt>
                <c:pt idx="12587">
                  <c:v>40700.523831018516</c:v>
                </c:pt>
                <c:pt idx="12588">
                  <c:v>40700.565497685187</c:v>
                </c:pt>
                <c:pt idx="12589">
                  <c:v>40700.607164351852</c:v>
                </c:pt>
                <c:pt idx="12590">
                  <c:v>40700.648831018516</c:v>
                </c:pt>
                <c:pt idx="12591">
                  <c:v>40700.690497685187</c:v>
                </c:pt>
                <c:pt idx="12592">
                  <c:v>40700.732164351852</c:v>
                </c:pt>
                <c:pt idx="12593">
                  <c:v>40700.773831018516</c:v>
                </c:pt>
                <c:pt idx="12594">
                  <c:v>40700.815497685187</c:v>
                </c:pt>
                <c:pt idx="12595">
                  <c:v>40700.857164351852</c:v>
                </c:pt>
                <c:pt idx="12596">
                  <c:v>40700.898831018516</c:v>
                </c:pt>
                <c:pt idx="12597">
                  <c:v>40700.940497685187</c:v>
                </c:pt>
                <c:pt idx="12598">
                  <c:v>40700.982164351852</c:v>
                </c:pt>
                <c:pt idx="12599">
                  <c:v>40701.023831018516</c:v>
                </c:pt>
                <c:pt idx="12600">
                  <c:v>40701.065497685187</c:v>
                </c:pt>
                <c:pt idx="12601">
                  <c:v>40701.107164351852</c:v>
                </c:pt>
                <c:pt idx="12602">
                  <c:v>40701.148831018516</c:v>
                </c:pt>
                <c:pt idx="12603">
                  <c:v>40701.190497685187</c:v>
                </c:pt>
                <c:pt idx="12604">
                  <c:v>40701.232164351852</c:v>
                </c:pt>
                <c:pt idx="12605">
                  <c:v>40701.273831018516</c:v>
                </c:pt>
                <c:pt idx="12606">
                  <c:v>40701.315497685187</c:v>
                </c:pt>
                <c:pt idx="12607">
                  <c:v>40701.357164351852</c:v>
                </c:pt>
                <c:pt idx="12608">
                  <c:v>40701.398831018516</c:v>
                </c:pt>
                <c:pt idx="12609">
                  <c:v>40701.440497685187</c:v>
                </c:pt>
                <c:pt idx="12610">
                  <c:v>40701.482164351852</c:v>
                </c:pt>
                <c:pt idx="12611">
                  <c:v>40701.523831018516</c:v>
                </c:pt>
                <c:pt idx="12612">
                  <c:v>40701.565497685187</c:v>
                </c:pt>
                <c:pt idx="12613">
                  <c:v>40701.607164351852</c:v>
                </c:pt>
                <c:pt idx="12614">
                  <c:v>40701.648831018516</c:v>
                </c:pt>
                <c:pt idx="12615">
                  <c:v>40701.690497685187</c:v>
                </c:pt>
                <c:pt idx="12616">
                  <c:v>40701.732164351852</c:v>
                </c:pt>
                <c:pt idx="12617">
                  <c:v>40701.773831018516</c:v>
                </c:pt>
                <c:pt idx="12618">
                  <c:v>40701.815497685187</c:v>
                </c:pt>
                <c:pt idx="12619">
                  <c:v>40701.857164351852</c:v>
                </c:pt>
                <c:pt idx="12620">
                  <c:v>40701.898831018516</c:v>
                </c:pt>
                <c:pt idx="12621">
                  <c:v>40701.940497685187</c:v>
                </c:pt>
                <c:pt idx="12622">
                  <c:v>40701.982164351852</c:v>
                </c:pt>
                <c:pt idx="12623">
                  <c:v>40702.023831018516</c:v>
                </c:pt>
                <c:pt idx="12624">
                  <c:v>40702.065497685187</c:v>
                </c:pt>
                <c:pt idx="12625">
                  <c:v>40702.107164351852</c:v>
                </c:pt>
                <c:pt idx="12626">
                  <c:v>40702.148831018516</c:v>
                </c:pt>
                <c:pt idx="12627">
                  <c:v>40702.190497685187</c:v>
                </c:pt>
                <c:pt idx="12628">
                  <c:v>40702.232164351852</c:v>
                </c:pt>
                <c:pt idx="12629">
                  <c:v>40702.273831018516</c:v>
                </c:pt>
                <c:pt idx="12630">
                  <c:v>40702.315497685187</c:v>
                </c:pt>
                <c:pt idx="12631" formatCode="m/d/yyyy">
                  <c:v>40702</c:v>
                </c:pt>
                <c:pt idx="12632">
                  <c:v>40702.352500000001</c:v>
                </c:pt>
                <c:pt idx="12633">
                  <c:v>40702.394166666665</c:v>
                </c:pt>
                <c:pt idx="12634">
                  <c:v>40702.435833333337</c:v>
                </c:pt>
                <c:pt idx="12635">
                  <c:v>40702.477500000001</c:v>
                </c:pt>
                <c:pt idx="12636">
                  <c:v>40702.519166666665</c:v>
                </c:pt>
                <c:pt idx="12637">
                  <c:v>40702.560833333337</c:v>
                </c:pt>
                <c:pt idx="12638">
                  <c:v>40702.602500000001</c:v>
                </c:pt>
                <c:pt idx="12639">
                  <c:v>40702.644166666665</c:v>
                </c:pt>
                <c:pt idx="12640">
                  <c:v>40702.685833333337</c:v>
                </c:pt>
                <c:pt idx="12641">
                  <c:v>40702.727500000001</c:v>
                </c:pt>
                <c:pt idx="12642">
                  <c:v>40702.769166666665</c:v>
                </c:pt>
                <c:pt idx="12643">
                  <c:v>40702.810833333337</c:v>
                </c:pt>
                <c:pt idx="12644">
                  <c:v>40702.852500000001</c:v>
                </c:pt>
                <c:pt idx="12645">
                  <c:v>40702.894166666665</c:v>
                </c:pt>
                <c:pt idx="12646">
                  <c:v>40702.935833333337</c:v>
                </c:pt>
                <c:pt idx="12647">
                  <c:v>40702.977500000001</c:v>
                </c:pt>
                <c:pt idx="12648">
                  <c:v>40703.019166666665</c:v>
                </c:pt>
                <c:pt idx="12649">
                  <c:v>40703.060833333337</c:v>
                </c:pt>
                <c:pt idx="12650">
                  <c:v>40703.102500000001</c:v>
                </c:pt>
                <c:pt idx="12651">
                  <c:v>40703.144166666665</c:v>
                </c:pt>
                <c:pt idx="12652">
                  <c:v>40703.185833333337</c:v>
                </c:pt>
                <c:pt idx="12653">
                  <c:v>40703.227500000001</c:v>
                </c:pt>
                <c:pt idx="12654">
                  <c:v>40703.269166666665</c:v>
                </c:pt>
                <c:pt idx="12655">
                  <c:v>40703.310833333337</c:v>
                </c:pt>
                <c:pt idx="12656">
                  <c:v>40703.352500000001</c:v>
                </c:pt>
                <c:pt idx="12657">
                  <c:v>40703.394166666665</c:v>
                </c:pt>
                <c:pt idx="12658">
                  <c:v>40703.435833333337</c:v>
                </c:pt>
                <c:pt idx="12659">
                  <c:v>40703.477500000001</c:v>
                </c:pt>
                <c:pt idx="12660">
                  <c:v>40703.519166666665</c:v>
                </c:pt>
                <c:pt idx="12661">
                  <c:v>40703.560833333337</c:v>
                </c:pt>
                <c:pt idx="12662">
                  <c:v>40703.602500000001</c:v>
                </c:pt>
                <c:pt idx="12663">
                  <c:v>40703.644166666665</c:v>
                </c:pt>
                <c:pt idx="12664">
                  <c:v>40703.685833333337</c:v>
                </c:pt>
                <c:pt idx="12665">
                  <c:v>40703.727500000001</c:v>
                </c:pt>
                <c:pt idx="12666">
                  <c:v>40703.769166666665</c:v>
                </c:pt>
                <c:pt idx="12667">
                  <c:v>40703.810833333337</c:v>
                </c:pt>
                <c:pt idx="12668">
                  <c:v>40703.852500000001</c:v>
                </c:pt>
                <c:pt idx="12669">
                  <c:v>40703.894166666665</c:v>
                </c:pt>
                <c:pt idx="12670">
                  <c:v>40703.935833333337</c:v>
                </c:pt>
                <c:pt idx="12671">
                  <c:v>40703.977500000001</c:v>
                </c:pt>
                <c:pt idx="12672">
                  <c:v>40704.019166666665</c:v>
                </c:pt>
                <c:pt idx="12673">
                  <c:v>40704.060833333337</c:v>
                </c:pt>
                <c:pt idx="12674">
                  <c:v>40704.102500000001</c:v>
                </c:pt>
                <c:pt idx="12675">
                  <c:v>40704.144166666665</c:v>
                </c:pt>
                <c:pt idx="12676">
                  <c:v>40704.185833333337</c:v>
                </c:pt>
                <c:pt idx="12677">
                  <c:v>40704.227500000001</c:v>
                </c:pt>
                <c:pt idx="12678">
                  <c:v>40704.269166666665</c:v>
                </c:pt>
                <c:pt idx="12679">
                  <c:v>40704.310833333337</c:v>
                </c:pt>
                <c:pt idx="12680">
                  <c:v>40704.352500000001</c:v>
                </c:pt>
                <c:pt idx="12681">
                  <c:v>40704.394166666665</c:v>
                </c:pt>
                <c:pt idx="12682">
                  <c:v>40704.435833333337</c:v>
                </c:pt>
                <c:pt idx="12683">
                  <c:v>40704.477500000001</c:v>
                </c:pt>
                <c:pt idx="12684">
                  <c:v>40704.519166666665</c:v>
                </c:pt>
                <c:pt idx="12685">
                  <c:v>40704.560833333337</c:v>
                </c:pt>
                <c:pt idx="12686">
                  <c:v>40704.602500000001</c:v>
                </c:pt>
                <c:pt idx="12687">
                  <c:v>40704.644166666665</c:v>
                </c:pt>
                <c:pt idx="12688">
                  <c:v>40704.685833333337</c:v>
                </c:pt>
                <c:pt idx="12689">
                  <c:v>40704.727500000001</c:v>
                </c:pt>
                <c:pt idx="12690">
                  <c:v>40704.769166666665</c:v>
                </c:pt>
                <c:pt idx="12691">
                  <c:v>40704.810833333337</c:v>
                </c:pt>
                <c:pt idx="12692">
                  <c:v>40704.852500000001</c:v>
                </c:pt>
                <c:pt idx="12693">
                  <c:v>40704.894166666665</c:v>
                </c:pt>
                <c:pt idx="12694">
                  <c:v>40704.935833333337</c:v>
                </c:pt>
                <c:pt idx="12695">
                  <c:v>40704.977500000001</c:v>
                </c:pt>
                <c:pt idx="12696">
                  <c:v>40705.019166666665</c:v>
                </c:pt>
                <c:pt idx="12697">
                  <c:v>40705.060833333337</c:v>
                </c:pt>
                <c:pt idx="12698">
                  <c:v>40705.102500000001</c:v>
                </c:pt>
                <c:pt idx="12699">
                  <c:v>40705.144166666665</c:v>
                </c:pt>
                <c:pt idx="12700">
                  <c:v>40705.185833333337</c:v>
                </c:pt>
                <c:pt idx="12701">
                  <c:v>40705.227500000001</c:v>
                </c:pt>
                <c:pt idx="12702">
                  <c:v>40705.269166666665</c:v>
                </c:pt>
                <c:pt idx="12703">
                  <c:v>40705.310833333337</c:v>
                </c:pt>
                <c:pt idx="12704">
                  <c:v>40705.352500000001</c:v>
                </c:pt>
                <c:pt idx="12705">
                  <c:v>40705.394166666665</c:v>
                </c:pt>
                <c:pt idx="12706">
                  <c:v>40705.435833333337</c:v>
                </c:pt>
                <c:pt idx="12707">
                  <c:v>40705.477500000001</c:v>
                </c:pt>
                <c:pt idx="12708">
                  <c:v>40705.519166666665</c:v>
                </c:pt>
                <c:pt idx="12709">
                  <c:v>40705.560833333337</c:v>
                </c:pt>
                <c:pt idx="12710">
                  <c:v>40705.602500000001</c:v>
                </c:pt>
                <c:pt idx="12711">
                  <c:v>40705.644166666665</c:v>
                </c:pt>
                <c:pt idx="12712">
                  <c:v>40705.685833333337</c:v>
                </c:pt>
                <c:pt idx="12713">
                  <c:v>40705.727500000001</c:v>
                </c:pt>
                <c:pt idx="12714">
                  <c:v>40705.769166666665</c:v>
                </c:pt>
                <c:pt idx="12715">
                  <c:v>40705.810833333337</c:v>
                </c:pt>
                <c:pt idx="12716">
                  <c:v>40705.852500000001</c:v>
                </c:pt>
                <c:pt idx="12717">
                  <c:v>40705.894166666665</c:v>
                </c:pt>
                <c:pt idx="12718">
                  <c:v>40705.935833333337</c:v>
                </c:pt>
                <c:pt idx="12719">
                  <c:v>40705.977500000001</c:v>
                </c:pt>
                <c:pt idx="12720">
                  <c:v>40706.019166666665</c:v>
                </c:pt>
                <c:pt idx="12721">
                  <c:v>40706.060833333337</c:v>
                </c:pt>
                <c:pt idx="12722">
                  <c:v>40706.102500000001</c:v>
                </c:pt>
                <c:pt idx="12723">
                  <c:v>40706.144166666665</c:v>
                </c:pt>
                <c:pt idx="12724">
                  <c:v>40706.185833333337</c:v>
                </c:pt>
                <c:pt idx="12725">
                  <c:v>40706.227500000001</c:v>
                </c:pt>
                <c:pt idx="12726">
                  <c:v>40706.269166666665</c:v>
                </c:pt>
                <c:pt idx="12727">
                  <c:v>40706.310833333337</c:v>
                </c:pt>
                <c:pt idx="12728">
                  <c:v>40706.352500000001</c:v>
                </c:pt>
                <c:pt idx="12729">
                  <c:v>40706.394166666665</c:v>
                </c:pt>
                <c:pt idx="12730">
                  <c:v>40706.435833333337</c:v>
                </c:pt>
                <c:pt idx="12731">
                  <c:v>40706.477500000001</c:v>
                </c:pt>
                <c:pt idx="12732">
                  <c:v>40706.519166666665</c:v>
                </c:pt>
                <c:pt idx="12733">
                  <c:v>40706.560833333337</c:v>
                </c:pt>
                <c:pt idx="12734">
                  <c:v>40706.602500000001</c:v>
                </c:pt>
                <c:pt idx="12735">
                  <c:v>40706.644166666665</c:v>
                </c:pt>
                <c:pt idx="12736">
                  <c:v>40706.685833333337</c:v>
                </c:pt>
                <c:pt idx="12737">
                  <c:v>40706.727500000001</c:v>
                </c:pt>
                <c:pt idx="12738">
                  <c:v>40706.769166666665</c:v>
                </c:pt>
                <c:pt idx="12739">
                  <c:v>40706.810833333337</c:v>
                </c:pt>
                <c:pt idx="12740">
                  <c:v>40706.852500000001</c:v>
                </c:pt>
                <c:pt idx="12741">
                  <c:v>40706.894166666665</c:v>
                </c:pt>
                <c:pt idx="12742">
                  <c:v>40706.935833333337</c:v>
                </c:pt>
                <c:pt idx="12743">
                  <c:v>40706.977500000001</c:v>
                </c:pt>
                <c:pt idx="12744">
                  <c:v>40707.019166666665</c:v>
                </c:pt>
                <c:pt idx="12745">
                  <c:v>40707.060833333337</c:v>
                </c:pt>
                <c:pt idx="12746">
                  <c:v>40707.102500000001</c:v>
                </c:pt>
                <c:pt idx="12747">
                  <c:v>40707.144166666665</c:v>
                </c:pt>
                <c:pt idx="12748">
                  <c:v>40707.185833333337</c:v>
                </c:pt>
                <c:pt idx="12749">
                  <c:v>40707.227500000001</c:v>
                </c:pt>
                <c:pt idx="12750">
                  <c:v>40707.269166666665</c:v>
                </c:pt>
                <c:pt idx="12751">
                  <c:v>40707.310833333337</c:v>
                </c:pt>
                <c:pt idx="12752">
                  <c:v>40707.352500000001</c:v>
                </c:pt>
                <c:pt idx="12753">
                  <c:v>40707.394166666665</c:v>
                </c:pt>
                <c:pt idx="12754">
                  <c:v>40707.435833333337</c:v>
                </c:pt>
                <c:pt idx="12755">
                  <c:v>40707.477500000001</c:v>
                </c:pt>
                <c:pt idx="12756">
                  <c:v>40707.519166666665</c:v>
                </c:pt>
                <c:pt idx="12757">
                  <c:v>40707.560833333337</c:v>
                </c:pt>
                <c:pt idx="12758">
                  <c:v>40707.602500000001</c:v>
                </c:pt>
                <c:pt idx="12759">
                  <c:v>40707.644166666665</c:v>
                </c:pt>
                <c:pt idx="12760">
                  <c:v>40707.685833333337</c:v>
                </c:pt>
                <c:pt idx="12761">
                  <c:v>40707.727500000001</c:v>
                </c:pt>
                <c:pt idx="12762">
                  <c:v>40707.769166666665</c:v>
                </c:pt>
                <c:pt idx="12763">
                  <c:v>40707.810833333337</c:v>
                </c:pt>
                <c:pt idx="12764">
                  <c:v>40707.852500000001</c:v>
                </c:pt>
                <c:pt idx="12765">
                  <c:v>40707.894166666665</c:v>
                </c:pt>
                <c:pt idx="12766">
                  <c:v>40707.935833333337</c:v>
                </c:pt>
                <c:pt idx="12767">
                  <c:v>40707.977500000001</c:v>
                </c:pt>
                <c:pt idx="12768">
                  <c:v>40708.019166666665</c:v>
                </c:pt>
                <c:pt idx="12769">
                  <c:v>40708.060833333337</c:v>
                </c:pt>
                <c:pt idx="12770">
                  <c:v>40708.102500000001</c:v>
                </c:pt>
                <c:pt idx="12771">
                  <c:v>40708.144166666665</c:v>
                </c:pt>
                <c:pt idx="12772">
                  <c:v>40708.185833333337</c:v>
                </c:pt>
                <c:pt idx="12773">
                  <c:v>40708.227500000001</c:v>
                </c:pt>
                <c:pt idx="12774">
                  <c:v>40708.269166666665</c:v>
                </c:pt>
                <c:pt idx="12775">
                  <c:v>40708.310833333337</c:v>
                </c:pt>
                <c:pt idx="12776">
                  <c:v>40708.352500000001</c:v>
                </c:pt>
                <c:pt idx="12777">
                  <c:v>40708.394166666665</c:v>
                </c:pt>
                <c:pt idx="12778">
                  <c:v>40708.435833333337</c:v>
                </c:pt>
                <c:pt idx="12779">
                  <c:v>40708.477500000001</c:v>
                </c:pt>
                <c:pt idx="12780">
                  <c:v>40708.519166666665</c:v>
                </c:pt>
                <c:pt idx="12781">
                  <c:v>40708.560833333337</c:v>
                </c:pt>
                <c:pt idx="12782">
                  <c:v>40708.602500000001</c:v>
                </c:pt>
                <c:pt idx="12783">
                  <c:v>40708.644166666665</c:v>
                </c:pt>
                <c:pt idx="12784">
                  <c:v>40708.685833333337</c:v>
                </c:pt>
                <c:pt idx="12785">
                  <c:v>40708.727500000001</c:v>
                </c:pt>
                <c:pt idx="12786">
                  <c:v>40708.769166666665</c:v>
                </c:pt>
                <c:pt idx="12787">
                  <c:v>40708.810833333337</c:v>
                </c:pt>
                <c:pt idx="12788">
                  <c:v>40708.852500000001</c:v>
                </c:pt>
                <c:pt idx="12789">
                  <c:v>40708.894166666665</c:v>
                </c:pt>
                <c:pt idx="12790">
                  <c:v>40708.935833333337</c:v>
                </c:pt>
                <c:pt idx="12791">
                  <c:v>40708.977500000001</c:v>
                </c:pt>
                <c:pt idx="12792">
                  <c:v>40709.019166666665</c:v>
                </c:pt>
                <c:pt idx="12793">
                  <c:v>40709.060833333337</c:v>
                </c:pt>
                <c:pt idx="12794">
                  <c:v>40709.102500000001</c:v>
                </c:pt>
                <c:pt idx="12795">
                  <c:v>40709.144166666665</c:v>
                </c:pt>
                <c:pt idx="12796">
                  <c:v>40709.185833333337</c:v>
                </c:pt>
                <c:pt idx="12797">
                  <c:v>40709.227500000001</c:v>
                </c:pt>
                <c:pt idx="12798">
                  <c:v>40709.269166666665</c:v>
                </c:pt>
                <c:pt idx="12799">
                  <c:v>40709.310833333337</c:v>
                </c:pt>
                <c:pt idx="12800">
                  <c:v>40709.352500000001</c:v>
                </c:pt>
                <c:pt idx="12801">
                  <c:v>40709.394166666665</c:v>
                </c:pt>
                <c:pt idx="12802">
                  <c:v>40709.435833333337</c:v>
                </c:pt>
                <c:pt idx="12803">
                  <c:v>40709.477500000001</c:v>
                </c:pt>
                <c:pt idx="12804" formatCode="m/d/yyyy">
                  <c:v>40709</c:v>
                </c:pt>
                <c:pt idx="12805">
                  <c:v>40709.517233796294</c:v>
                </c:pt>
                <c:pt idx="12806">
                  <c:v>40709.558900462966</c:v>
                </c:pt>
                <c:pt idx="12807">
                  <c:v>40709.60056712963</c:v>
                </c:pt>
                <c:pt idx="12808">
                  <c:v>40709.642233796294</c:v>
                </c:pt>
                <c:pt idx="12809">
                  <c:v>40709.683900462966</c:v>
                </c:pt>
                <c:pt idx="12810">
                  <c:v>40709.72556712963</c:v>
                </c:pt>
                <c:pt idx="12811">
                  <c:v>40709.767233796294</c:v>
                </c:pt>
                <c:pt idx="12812">
                  <c:v>40709.808900462966</c:v>
                </c:pt>
                <c:pt idx="12813">
                  <c:v>40709.85056712963</c:v>
                </c:pt>
                <c:pt idx="12814">
                  <c:v>40709.892233796294</c:v>
                </c:pt>
                <c:pt idx="12815">
                  <c:v>40709.933900462966</c:v>
                </c:pt>
                <c:pt idx="12816">
                  <c:v>40709.97556712963</c:v>
                </c:pt>
                <c:pt idx="12817">
                  <c:v>40710.017233796294</c:v>
                </c:pt>
                <c:pt idx="12818">
                  <c:v>40710.058900462966</c:v>
                </c:pt>
                <c:pt idx="12819">
                  <c:v>40710.10056712963</c:v>
                </c:pt>
                <c:pt idx="12820">
                  <c:v>40710.142233796294</c:v>
                </c:pt>
                <c:pt idx="12821">
                  <c:v>40710.183900462966</c:v>
                </c:pt>
                <c:pt idx="12822">
                  <c:v>40710.22556712963</c:v>
                </c:pt>
                <c:pt idx="12823">
                  <c:v>40710.267233796294</c:v>
                </c:pt>
                <c:pt idx="12824">
                  <c:v>40710.308900462966</c:v>
                </c:pt>
                <c:pt idx="12825">
                  <c:v>40710.35056712963</c:v>
                </c:pt>
                <c:pt idx="12826">
                  <c:v>40710.392233796294</c:v>
                </c:pt>
                <c:pt idx="12827">
                  <c:v>40710.433900462966</c:v>
                </c:pt>
                <c:pt idx="12828">
                  <c:v>40710.47556712963</c:v>
                </c:pt>
                <c:pt idx="12829">
                  <c:v>40710.517233796294</c:v>
                </c:pt>
                <c:pt idx="12830">
                  <c:v>40710.558900462966</c:v>
                </c:pt>
                <c:pt idx="12831">
                  <c:v>40710.60056712963</c:v>
                </c:pt>
                <c:pt idx="12832">
                  <c:v>40710.642233796294</c:v>
                </c:pt>
                <c:pt idx="12833">
                  <c:v>40710.683900462966</c:v>
                </c:pt>
                <c:pt idx="12834">
                  <c:v>40710.72556712963</c:v>
                </c:pt>
                <c:pt idx="12835">
                  <c:v>40710.767233796294</c:v>
                </c:pt>
                <c:pt idx="12836">
                  <c:v>40710.808900462966</c:v>
                </c:pt>
                <c:pt idx="12837">
                  <c:v>40710.85056712963</c:v>
                </c:pt>
                <c:pt idx="12838">
                  <c:v>40710.892233796294</c:v>
                </c:pt>
                <c:pt idx="12839">
                  <c:v>40710.933900462966</c:v>
                </c:pt>
                <c:pt idx="12840">
                  <c:v>40710.97556712963</c:v>
                </c:pt>
                <c:pt idx="12841">
                  <c:v>40711.017233796294</c:v>
                </c:pt>
                <c:pt idx="12842">
                  <c:v>40711.058900462966</c:v>
                </c:pt>
                <c:pt idx="12843">
                  <c:v>40711.10056712963</c:v>
                </c:pt>
                <c:pt idx="12844">
                  <c:v>40711.142233796294</c:v>
                </c:pt>
                <c:pt idx="12845">
                  <c:v>40711.183900462966</c:v>
                </c:pt>
                <c:pt idx="12846">
                  <c:v>40711.22556712963</c:v>
                </c:pt>
                <c:pt idx="12847">
                  <c:v>40711.267233796294</c:v>
                </c:pt>
                <c:pt idx="12848">
                  <c:v>40711.308900462966</c:v>
                </c:pt>
                <c:pt idx="12849">
                  <c:v>40711.35056712963</c:v>
                </c:pt>
                <c:pt idx="12850">
                  <c:v>40711.392233796294</c:v>
                </c:pt>
                <c:pt idx="12851">
                  <c:v>40711.433900462966</c:v>
                </c:pt>
                <c:pt idx="12852">
                  <c:v>40711.47556712963</c:v>
                </c:pt>
                <c:pt idx="12853">
                  <c:v>40711.517233796294</c:v>
                </c:pt>
                <c:pt idx="12854">
                  <c:v>40711.558900462966</c:v>
                </c:pt>
                <c:pt idx="12855">
                  <c:v>40711.60056712963</c:v>
                </c:pt>
                <c:pt idx="12856">
                  <c:v>40711.642233796294</c:v>
                </c:pt>
                <c:pt idx="12857">
                  <c:v>40711.683900462966</c:v>
                </c:pt>
                <c:pt idx="12858">
                  <c:v>40711.72556712963</c:v>
                </c:pt>
                <c:pt idx="12859">
                  <c:v>40711.767233796294</c:v>
                </c:pt>
                <c:pt idx="12860">
                  <c:v>40711.808900462966</c:v>
                </c:pt>
                <c:pt idx="12861">
                  <c:v>40711.85056712963</c:v>
                </c:pt>
                <c:pt idx="12862">
                  <c:v>40711.892233796294</c:v>
                </c:pt>
                <c:pt idx="12863">
                  <c:v>40711.933900462966</c:v>
                </c:pt>
                <c:pt idx="12864">
                  <c:v>40711.97556712963</c:v>
                </c:pt>
                <c:pt idx="12865">
                  <c:v>40712.017233796294</c:v>
                </c:pt>
                <c:pt idx="12866">
                  <c:v>40712.058900462966</c:v>
                </c:pt>
                <c:pt idx="12867">
                  <c:v>40712.10056712963</c:v>
                </c:pt>
                <c:pt idx="12868">
                  <c:v>40712.142233796294</c:v>
                </c:pt>
                <c:pt idx="12869">
                  <c:v>40712.183900462966</c:v>
                </c:pt>
                <c:pt idx="12870">
                  <c:v>40712.22556712963</c:v>
                </c:pt>
                <c:pt idx="12871">
                  <c:v>40712.267233796294</c:v>
                </c:pt>
                <c:pt idx="12872">
                  <c:v>40712.308900462966</c:v>
                </c:pt>
                <c:pt idx="12873">
                  <c:v>40712.35056712963</c:v>
                </c:pt>
                <c:pt idx="12874">
                  <c:v>40712.392233796294</c:v>
                </c:pt>
                <c:pt idx="12875">
                  <c:v>40712.433900462966</c:v>
                </c:pt>
                <c:pt idx="12876">
                  <c:v>40712.47556712963</c:v>
                </c:pt>
                <c:pt idx="12877">
                  <c:v>40712.517233796294</c:v>
                </c:pt>
                <c:pt idx="12878">
                  <c:v>40712.558900462966</c:v>
                </c:pt>
                <c:pt idx="12879">
                  <c:v>40712.60056712963</c:v>
                </c:pt>
                <c:pt idx="12880">
                  <c:v>40712.642233796294</c:v>
                </c:pt>
                <c:pt idx="12881">
                  <c:v>40712.683900462966</c:v>
                </c:pt>
                <c:pt idx="12882">
                  <c:v>40712.72556712963</c:v>
                </c:pt>
                <c:pt idx="12883">
                  <c:v>40712.767233796294</c:v>
                </c:pt>
                <c:pt idx="12884">
                  <c:v>40712.808900462966</c:v>
                </c:pt>
                <c:pt idx="12885">
                  <c:v>40712.85056712963</c:v>
                </c:pt>
                <c:pt idx="12886">
                  <c:v>40712.892233796294</c:v>
                </c:pt>
                <c:pt idx="12887">
                  <c:v>40712.933900462966</c:v>
                </c:pt>
                <c:pt idx="12888">
                  <c:v>40712.97556712963</c:v>
                </c:pt>
                <c:pt idx="12889">
                  <c:v>40713.017233796294</c:v>
                </c:pt>
                <c:pt idx="12890">
                  <c:v>40713.058900462966</c:v>
                </c:pt>
                <c:pt idx="12891">
                  <c:v>40713.10056712963</c:v>
                </c:pt>
                <c:pt idx="12892">
                  <c:v>40713.142233796294</c:v>
                </c:pt>
                <c:pt idx="12893">
                  <c:v>40713.183900462966</c:v>
                </c:pt>
                <c:pt idx="12894">
                  <c:v>40713.22556712963</c:v>
                </c:pt>
                <c:pt idx="12895">
                  <c:v>40713.267233796294</c:v>
                </c:pt>
                <c:pt idx="12896">
                  <c:v>40713.308900462966</c:v>
                </c:pt>
                <c:pt idx="12897">
                  <c:v>40713.35056712963</c:v>
                </c:pt>
                <c:pt idx="12898">
                  <c:v>40713.392233796294</c:v>
                </c:pt>
                <c:pt idx="12899">
                  <c:v>40713.433900462966</c:v>
                </c:pt>
                <c:pt idx="12900">
                  <c:v>40713.47556712963</c:v>
                </c:pt>
                <c:pt idx="12901">
                  <c:v>40713.517233796294</c:v>
                </c:pt>
                <c:pt idx="12902">
                  <c:v>40713.558900462966</c:v>
                </c:pt>
                <c:pt idx="12903">
                  <c:v>40713.60056712963</c:v>
                </c:pt>
                <c:pt idx="12904">
                  <c:v>40713.642233796294</c:v>
                </c:pt>
                <c:pt idx="12905">
                  <c:v>40713.683900462966</c:v>
                </c:pt>
                <c:pt idx="12906">
                  <c:v>40713.72556712963</c:v>
                </c:pt>
                <c:pt idx="12907">
                  <c:v>40713.767233796294</c:v>
                </c:pt>
                <c:pt idx="12908">
                  <c:v>40713.808900462966</c:v>
                </c:pt>
                <c:pt idx="12909">
                  <c:v>40713.85056712963</c:v>
                </c:pt>
                <c:pt idx="12910">
                  <c:v>40713.892233796294</c:v>
                </c:pt>
                <c:pt idx="12911">
                  <c:v>40713.933900462966</c:v>
                </c:pt>
                <c:pt idx="12912">
                  <c:v>40713.97556712963</c:v>
                </c:pt>
                <c:pt idx="12913">
                  <c:v>40714.017233796294</c:v>
                </c:pt>
                <c:pt idx="12914">
                  <c:v>40714.058900462966</c:v>
                </c:pt>
                <c:pt idx="12915">
                  <c:v>40714.10056712963</c:v>
                </c:pt>
                <c:pt idx="12916">
                  <c:v>40714.142233796294</c:v>
                </c:pt>
                <c:pt idx="12917">
                  <c:v>40714.183900462966</c:v>
                </c:pt>
                <c:pt idx="12918">
                  <c:v>40714.22556712963</c:v>
                </c:pt>
                <c:pt idx="12919">
                  <c:v>40714.267233796294</c:v>
                </c:pt>
                <c:pt idx="12920">
                  <c:v>40714.308900462966</c:v>
                </c:pt>
                <c:pt idx="12921">
                  <c:v>40714.35056712963</c:v>
                </c:pt>
                <c:pt idx="12922">
                  <c:v>40714.392233796294</c:v>
                </c:pt>
                <c:pt idx="12923">
                  <c:v>40714.433900462966</c:v>
                </c:pt>
                <c:pt idx="12924">
                  <c:v>40714.47556712963</c:v>
                </c:pt>
                <c:pt idx="12925">
                  <c:v>40714.517233796294</c:v>
                </c:pt>
                <c:pt idx="12926">
                  <c:v>40714.558900462966</c:v>
                </c:pt>
                <c:pt idx="12927">
                  <c:v>40714.60056712963</c:v>
                </c:pt>
                <c:pt idx="12928">
                  <c:v>40714.642233796294</c:v>
                </c:pt>
                <c:pt idx="12929">
                  <c:v>40714.683900462966</c:v>
                </c:pt>
                <c:pt idx="12930">
                  <c:v>40714.72556712963</c:v>
                </c:pt>
                <c:pt idx="12931">
                  <c:v>40714.767233796294</c:v>
                </c:pt>
                <c:pt idx="12932">
                  <c:v>40714.808900462966</c:v>
                </c:pt>
                <c:pt idx="12933">
                  <c:v>40714.85056712963</c:v>
                </c:pt>
                <c:pt idx="12934">
                  <c:v>40714.892233796294</c:v>
                </c:pt>
                <c:pt idx="12935">
                  <c:v>40714.933900462966</c:v>
                </c:pt>
                <c:pt idx="12936">
                  <c:v>40714.97556712963</c:v>
                </c:pt>
                <c:pt idx="12937">
                  <c:v>40715.017233796294</c:v>
                </c:pt>
                <c:pt idx="12938">
                  <c:v>40715.058900462966</c:v>
                </c:pt>
                <c:pt idx="12939">
                  <c:v>40715.10056712963</c:v>
                </c:pt>
                <c:pt idx="12940">
                  <c:v>40715.142233796294</c:v>
                </c:pt>
                <c:pt idx="12941">
                  <c:v>40715.183900462966</c:v>
                </c:pt>
                <c:pt idx="12942">
                  <c:v>40715.22556712963</c:v>
                </c:pt>
                <c:pt idx="12943">
                  <c:v>40715.267233796294</c:v>
                </c:pt>
                <c:pt idx="12944">
                  <c:v>40715.308900462966</c:v>
                </c:pt>
                <c:pt idx="12945">
                  <c:v>40715.35056712963</c:v>
                </c:pt>
                <c:pt idx="12946">
                  <c:v>40715.392233796294</c:v>
                </c:pt>
                <c:pt idx="12947">
                  <c:v>40715.433900462966</c:v>
                </c:pt>
                <c:pt idx="12948">
                  <c:v>40715.47556712963</c:v>
                </c:pt>
                <c:pt idx="12949">
                  <c:v>40715.517233796294</c:v>
                </c:pt>
                <c:pt idx="12950">
                  <c:v>40715.558900462966</c:v>
                </c:pt>
                <c:pt idx="12951">
                  <c:v>40715.60056712963</c:v>
                </c:pt>
                <c:pt idx="12952">
                  <c:v>40715.642233796294</c:v>
                </c:pt>
                <c:pt idx="12953">
                  <c:v>40715.683900462966</c:v>
                </c:pt>
                <c:pt idx="12954">
                  <c:v>40715.72556712963</c:v>
                </c:pt>
                <c:pt idx="12955">
                  <c:v>40715.767233796294</c:v>
                </c:pt>
                <c:pt idx="12956">
                  <c:v>40715.808900462966</c:v>
                </c:pt>
                <c:pt idx="12957">
                  <c:v>40715.85056712963</c:v>
                </c:pt>
                <c:pt idx="12958">
                  <c:v>40715.892233796294</c:v>
                </c:pt>
                <c:pt idx="12959">
                  <c:v>40715.933900462966</c:v>
                </c:pt>
                <c:pt idx="12960">
                  <c:v>40715.97556712963</c:v>
                </c:pt>
                <c:pt idx="12961">
                  <c:v>40716.017233796294</c:v>
                </c:pt>
                <c:pt idx="12962">
                  <c:v>40716.058900462966</c:v>
                </c:pt>
                <c:pt idx="12963">
                  <c:v>40716.10056712963</c:v>
                </c:pt>
                <c:pt idx="12964">
                  <c:v>40716.142233796294</c:v>
                </c:pt>
                <c:pt idx="12965">
                  <c:v>40716.183900462966</c:v>
                </c:pt>
                <c:pt idx="12966">
                  <c:v>40716.22556712963</c:v>
                </c:pt>
                <c:pt idx="12967">
                  <c:v>40716.267233796294</c:v>
                </c:pt>
                <c:pt idx="12968">
                  <c:v>40716.308900462966</c:v>
                </c:pt>
                <c:pt idx="12969">
                  <c:v>40716.35056712963</c:v>
                </c:pt>
                <c:pt idx="12970">
                  <c:v>40716.392233796294</c:v>
                </c:pt>
                <c:pt idx="12971">
                  <c:v>40716.433900462966</c:v>
                </c:pt>
                <c:pt idx="12972">
                  <c:v>40716.47556712963</c:v>
                </c:pt>
                <c:pt idx="12973">
                  <c:v>40716.517233796294</c:v>
                </c:pt>
                <c:pt idx="12974">
                  <c:v>40716.558900462966</c:v>
                </c:pt>
                <c:pt idx="12975">
                  <c:v>40716.60056712963</c:v>
                </c:pt>
                <c:pt idx="12976">
                  <c:v>40716.642233796294</c:v>
                </c:pt>
                <c:pt idx="12977">
                  <c:v>40716.683900462966</c:v>
                </c:pt>
                <c:pt idx="12978">
                  <c:v>40716.72556712963</c:v>
                </c:pt>
                <c:pt idx="12979">
                  <c:v>40716.767233796294</c:v>
                </c:pt>
                <c:pt idx="12980">
                  <c:v>40716.808900462966</c:v>
                </c:pt>
                <c:pt idx="12981">
                  <c:v>40716.85056712963</c:v>
                </c:pt>
                <c:pt idx="12982">
                  <c:v>40716.892233796294</c:v>
                </c:pt>
                <c:pt idx="12983">
                  <c:v>40716.933900462966</c:v>
                </c:pt>
                <c:pt idx="12984">
                  <c:v>40716.97556712963</c:v>
                </c:pt>
                <c:pt idx="12985">
                  <c:v>40717.017233796294</c:v>
                </c:pt>
                <c:pt idx="12986">
                  <c:v>40717.058900462966</c:v>
                </c:pt>
                <c:pt idx="12987">
                  <c:v>40717.10056712963</c:v>
                </c:pt>
                <c:pt idx="12988">
                  <c:v>40717.142233796294</c:v>
                </c:pt>
                <c:pt idx="12989">
                  <c:v>40717.183900462966</c:v>
                </c:pt>
                <c:pt idx="12990">
                  <c:v>40717.22556712963</c:v>
                </c:pt>
                <c:pt idx="12991">
                  <c:v>40717.267233796294</c:v>
                </c:pt>
                <c:pt idx="12992">
                  <c:v>40717.308900462966</c:v>
                </c:pt>
                <c:pt idx="12993">
                  <c:v>40717.35056712963</c:v>
                </c:pt>
                <c:pt idx="12994">
                  <c:v>40717.392233796294</c:v>
                </c:pt>
                <c:pt idx="12995">
                  <c:v>40717.433900462966</c:v>
                </c:pt>
                <c:pt idx="12996">
                  <c:v>40717.47556712963</c:v>
                </c:pt>
                <c:pt idx="12997">
                  <c:v>40717.517233796294</c:v>
                </c:pt>
                <c:pt idx="12998">
                  <c:v>40717.558900462966</c:v>
                </c:pt>
                <c:pt idx="12999">
                  <c:v>40717.60056712963</c:v>
                </c:pt>
                <c:pt idx="13000">
                  <c:v>40717.642233796294</c:v>
                </c:pt>
                <c:pt idx="13001">
                  <c:v>40717.683900462966</c:v>
                </c:pt>
                <c:pt idx="13002">
                  <c:v>40717.72556712963</c:v>
                </c:pt>
                <c:pt idx="13003">
                  <c:v>40717.767233796294</c:v>
                </c:pt>
                <c:pt idx="13004">
                  <c:v>40717.808900462966</c:v>
                </c:pt>
                <c:pt idx="13005">
                  <c:v>40717.85056712963</c:v>
                </c:pt>
                <c:pt idx="13006">
                  <c:v>40717.892233796294</c:v>
                </c:pt>
                <c:pt idx="13007">
                  <c:v>40717.933900462966</c:v>
                </c:pt>
                <c:pt idx="13008">
                  <c:v>40717.97556712963</c:v>
                </c:pt>
                <c:pt idx="13009">
                  <c:v>40718.017233796294</c:v>
                </c:pt>
                <c:pt idx="13010">
                  <c:v>40718.058900462966</c:v>
                </c:pt>
                <c:pt idx="13011">
                  <c:v>40718.10056712963</c:v>
                </c:pt>
                <c:pt idx="13012">
                  <c:v>40718.142233796294</c:v>
                </c:pt>
                <c:pt idx="13013">
                  <c:v>40718.183900462966</c:v>
                </c:pt>
                <c:pt idx="13014">
                  <c:v>40718.22556712963</c:v>
                </c:pt>
                <c:pt idx="13015">
                  <c:v>40718.267233796294</c:v>
                </c:pt>
                <c:pt idx="13016">
                  <c:v>40718.308900462966</c:v>
                </c:pt>
                <c:pt idx="13017">
                  <c:v>40718.35056712963</c:v>
                </c:pt>
                <c:pt idx="13018">
                  <c:v>40718.392233796294</c:v>
                </c:pt>
                <c:pt idx="13019">
                  <c:v>40718.433900462966</c:v>
                </c:pt>
                <c:pt idx="13020">
                  <c:v>40718.47556712963</c:v>
                </c:pt>
                <c:pt idx="13021">
                  <c:v>40718.517233796294</c:v>
                </c:pt>
                <c:pt idx="13022">
                  <c:v>40718.558900462966</c:v>
                </c:pt>
                <c:pt idx="13023">
                  <c:v>40718.60056712963</c:v>
                </c:pt>
                <c:pt idx="13024">
                  <c:v>40718.642233796294</c:v>
                </c:pt>
                <c:pt idx="13025">
                  <c:v>40718.683900462966</c:v>
                </c:pt>
                <c:pt idx="13026">
                  <c:v>40718.72556712963</c:v>
                </c:pt>
                <c:pt idx="13027">
                  <c:v>40718.767233796294</c:v>
                </c:pt>
                <c:pt idx="13028">
                  <c:v>40718.808900462966</c:v>
                </c:pt>
                <c:pt idx="13029">
                  <c:v>40718.85056712963</c:v>
                </c:pt>
                <c:pt idx="13030">
                  <c:v>40718.892233796294</c:v>
                </c:pt>
                <c:pt idx="13031">
                  <c:v>40718.933900462966</c:v>
                </c:pt>
                <c:pt idx="13032">
                  <c:v>40718.97556712963</c:v>
                </c:pt>
                <c:pt idx="13033">
                  <c:v>40719.017233796294</c:v>
                </c:pt>
                <c:pt idx="13034">
                  <c:v>40719.058900462966</c:v>
                </c:pt>
                <c:pt idx="13035">
                  <c:v>40719.10056712963</c:v>
                </c:pt>
                <c:pt idx="13036">
                  <c:v>40719.142233796294</c:v>
                </c:pt>
                <c:pt idx="13037">
                  <c:v>40719.183900462966</c:v>
                </c:pt>
                <c:pt idx="13038">
                  <c:v>40719.22556712963</c:v>
                </c:pt>
                <c:pt idx="13039">
                  <c:v>40719.267233796294</c:v>
                </c:pt>
                <c:pt idx="13040">
                  <c:v>40719.308900462966</c:v>
                </c:pt>
                <c:pt idx="13041">
                  <c:v>40719.35056712963</c:v>
                </c:pt>
                <c:pt idx="13042">
                  <c:v>40719.392233796294</c:v>
                </c:pt>
                <c:pt idx="13043">
                  <c:v>40719.433900462966</c:v>
                </c:pt>
                <c:pt idx="13044">
                  <c:v>40719.47556712963</c:v>
                </c:pt>
                <c:pt idx="13045">
                  <c:v>40719.517233796294</c:v>
                </c:pt>
                <c:pt idx="13046">
                  <c:v>40719.558900462966</c:v>
                </c:pt>
                <c:pt idx="13047">
                  <c:v>40719.60056712963</c:v>
                </c:pt>
                <c:pt idx="13048">
                  <c:v>40719.642233796294</c:v>
                </c:pt>
                <c:pt idx="13049">
                  <c:v>40719.683900462966</c:v>
                </c:pt>
                <c:pt idx="13050">
                  <c:v>40719.72556712963</c:v>
                </c:pt>
                <c:pt idx="13051">
                  <c:v>40719.767233796294</c:v>
                </c:pt>
                <c:pt idx="13052">
                  <c:v>40719.808900462966</c:v>
                </c:pt>
                <c:pt idx="13053">
                  <c:v>40719.85056712963</c:v>
                </c:pt>
                <c:pt idx="13054">
                  <c:v>40719.892233796294</c:v>
                </c:pt>
                <c:pt idx="13055">
                  <c:v>40719.933900462966</c:v>
                </c:pt>
                <c:pt idx="13056">
                  <c:v>40719.97556712963</c:v>
                </c:pt>
                <c:pt idx="13057">
                  <c:v>40720.017233796294</c:v>
                </c:pt>
                <c:pt idx="13058">
                  <c:v>40720.058900462966</c:v>
                </c:pt>
                <c:pt idx="13059">
                  <c:v>40720.10056712963</c:v>
                </c:pt>
                <c:pt idx="13060">
                  <c:v>40720.142233796294</c:v>
                </c:pt>
                <c:pt idx="13061">
                  <c:v>40720.183900462966</c:v>
                </c:pt>
                <c:pt idx="13062">
                  <c:v>40720.22556712963</c:v>
                </c:pt>
                <c:pt idx="13063">
                  <c:v>40720.267233796294</c:v>
                </c:pt>
                <c:pt idx="13064">
                  <c:v>40720.308900462966</c:v>
                </c:pt>
                <c:pt idx="13065">
                  <c:v>40720.35056712963</c:v>
                </c:pt>
                <c:pt idx="13066">
                  <c:v>40720.392233796294</c:v>
                </c:pt>
                <c:pt idx="13067">
                  <c:v>40720.433900462966</c:v>
                </c:pt>
                <c:pt idx="13068">
                  <c:v>40720.47556712963</c:v>
                </c:pt>
                <c:pt idx="13069">
                  <c:v>40720.517233796294</c:v>
                </c:pt>
                <c:pt idx="13070">
                  <c:v>40720.558900462966</c:v>
                </c:pt>
                <c:pt idx="13071">
                  <c:v>40720.60056712963</c:v>
                </c:pt>
                <c:pt idx="13072">
                  <c:v>40720.642233796294</c:v>
                </c:pt>
                <c:pt idx="13073">
                  <c:v>40720.683900462966</c:v>
                </c:pt>
                <c:pt idx="13074">
                  <c:v>40720.72556712963</c:v>
                </c:pt>
                <c:pt idx="13075">
                  <c:v>40720.767233796294</c:v>
                </c:pt>
                <c:pt idx="13076">
                  <c:v>40720.808900462966</c:v>
                </c:pt>
                <c:pt idx="13077">
                  <c:v>40720.85056712963</c:v>
                </c:pt>
                <c:pt idx="13078">
                  <c:v>40720.892233796294</c:v>
                </c:pt>
                <c:pt idx="13079">
                  <c:v>40720.933900462966</c:v>
                </c:pt>
                <c:pt idx="13080">
                  <c:v>40720.97556712963</c:v>
                </c:pt>
                <c:pt idx="13081">
                  <c:v>40721.017233796294</c:v>
                </c:pt>
                <c:pt idx="13082">
                  <c:v>40721.058900462966</c:v>
                </c:pt>
                <c:pt idx="13083">
                  <c:v>40721.10056712963</c:v>
                </c:pt>
                <c:pt idx="13084">
                  <c:v>40721.142233796294</c:v>
                </c:pt>
                <c:pt idx="13085">
                  <c:v>40721.183900462966</c:v>
                </c:pt>
                <c:pt idx="13086">
                  <c:v>40721.22556712963</c:v>
                </c:pt>
                <c:pt idx="13087">
                  <c:v>40721.267233796294</c:v>
                </c:pt>
                <c:pt idx="13088">
                  <c:v>40721.308900462966</c:v>
                </c:pt>
                <c:pt idx="13089">
                  <c:v>40721.35056712963</c:v>
                </c:pt>
                <c:pt idx="13090">
                  <c:v>40721.392233796294</c:v>
                </c:pt>
                <c:pt idx="13091">
                  <c:v>40721.433900462966</c:v>
                </c:pt>
                <c:pt idx="13092">
                  <c:v>40721.47556712963</c:v>
                </c:pt>
                <c:pt idx="13093">
                  <c:v>40721.517233796294</c:v>
                </c:pt>
                <c:pt idx="13094">
                  <c:v>40721.558900462966</c:v>
                </c:pt>
                <c:pt idx="13095">
                  <c:v>40721.60056712963</c:v>
                </c:pt>
                <c:pt idx="13096">
                  <c:v>40721.642233796294</c:v>
                </c:pt>
                <c:pt idx="13097">
                  <c:v>40721.683900462966</c:v>
                </c:pt>
                <c:pt idx="13098">
                  <c:v>40721.72556712963</c:v>
                </c:pt>
                <c:pt idx="13099">
                  <c:v>40721.767233796294</c:v>
                </c:pt>
                <c:pt idx="13100">
                  <c:v>40721.808900462966</c:v>
                </c:pt>
                <c:pt idx="13101">
                  <c:v>40721.85056712963</c:v>
                </c:pt>
                <c:pt idx="13102">
                  <c:v>40721.892233796294</c:v>
                </c:pt>
                <c:pt idx="13103">
                  <c:v>40721.933900462966</c:v>
                </c:pt>
                <c:pt idx="13104">
                  <c:v>40721.97556712963</c:v>
                </c:pt>
                <c:pt idx="13105">
                  <c:v>40722.017233796294</c:v>
                </c:pt>
                <c:pt idx="13106">
                  <c:v>40722.058900462966</c:v>
                </c:pt>
                <c:pt idx="13107">
                  <c:v>40722.10056712963</c:v>
                </c:pt>
                <c:pt idx="13108">
                  <c:v>40722.142233796294</c:v>
                </c:pt>
                <c:pt idx="13109">
                  <c:v>40722.183900462966</c:v>
                </c:pt>
                <c:pt idx="13110">
                  <c:v>40722.22556712963</c:v>
                </c:pt>
                <c:pt idx="13111">
                  <c:v>40722.267233796294</c:v>
                </c:pt>
                <c:pt idx="13112">
                  <c:v>40722.308900462966</c:v>
                </c:pt>
                <c:pt idx="13113">
                  <c:v>40722.35056712963</c:v>
                </c:pt>
                <c:pt idx="13114">
                  <c:v>40722.392233796294</c:v>
                </c:pt>
                <c:pt idx="13115">
                  <c:v>40722.433900462966</c:v>
                </c:pt>
                <c:pt idx="13116">
                  <c:v>40722.47556712963</c:v>
                </c:pt>
                <c:pt idx="13117">
                  <c:v>40722.517233796294</c:v>
                </c:pt>
                <c:pt idx="13118">
                  <c:v>40722.558900462966</c:v>
                </c:pt>
                <c:pt idx="13119">
                  <c:v>40722.60056712963</c:v>
                </c:pt>
                <c:pt idx="13120">
                  <c:v>40722.642233796294</c:v>
                </c:pt>
                <c:pt idx="13121">
                  <c:v>40722.683900462966</c:v>
                </c:pt>
                <c:pt idx="13122">
                  <c:v>40722.72556712963</c:v>
                </c:pt>
                <c:pt idx="13123">
                  <c:v>40722.767233796294</c:v>
                </c:pt>
                <c:pt idx="13124">
                  <c:v>40722.808900462966</c:v>
                </c:pt>
                <c:pt idx="13125">
                  <c:v>40722.85056712963</c:v>
                </c:pt>
                <c:pt idx="13126">
                  <c:v>40722.892233796294</c:v>
                </c:pt>
                <c:pt idx="13127">
                  <c:v>40722.933900462966</c:v>
                </c:pt>
                <c:pt idx="13128">
                  <c:v>40722.97556712963</c:v>
                </c:pt>
                <c:pt idx="13129">
                  <c:v>40723.017233796294</c:v>
                </c:pt>
                <c:pt idx="13130">
                  <c:v>40723.058900462966</c:v>
                </c:pt>
                <c:pt idx="13131">
                  <c:v>40723.10056712963</c:v>
                </c:pt>
                <c:pt idx="13132">
                  <c:v>40723.142233796294</c:v>
                </c:pt>
                <c:pt idx="13133">
                  <c:v>40723.183900462966</c:v>
                </c:pt>
                <c:pt idx="13134">
                  <c:v>40723.22556712963</c:v>
                </c:pt>
                <c:pt idx="13135">
                  <c:v>40723.267233796294</c:v>
                </c:pt>
                <c:pt idx="13136">
                  <c:v>40723.308900462966</c:v>
                </c:pt>
                <c:pt idx="13137">
                  <c:v>40723.35056712963</c:v>
                </c:pt>
                <c:pt idx="13138">
                  <c:v>40723.392233796294</c:v>
                </c:pt>
                <c:pt idx="13139">
                  <c:v>40723.433900462966</c:v>
                </c:pt>
                <c:pt idx="13140">
                  <c:v>40723.47556712963</c:v>
                </c:pt>
                <c:pt idx="13141" formatCode="m/d/yyyy">
                  <c:v>40723</c:v>
                </c:pt>
                <c:pt idx="13142">
                  <c:v>40723.516296296293</c:v>
                </c:pt>
                <c:pt idx="13143">
                  <c:v>40723.557962962965</c:v>
                </c:pt>
                <c:pt idx="13144">
                  <c:v>40723.599629629629</c:v>
                </c:pt>
                <c:pt idx="13145">
                  <c:v>40723.641296296293</c:v>
                </c:pt>
                <c:pt idx="13146">
                  <c:v>40723.682962962965</c:v>
                </c:pt>
                <c:pt idx="13147">
                  <c:v>40723.724629629629</c:v>
                </c:pt>
                <c:pt idx="13148">
                  <c:v>40723.766296296293</c:v>
                </c:pt>
                <c:pt idx="13149">
                  <c:v>40723.807962962965</c:v>
                </c:pt>
                <c:pt idx="13150">
                  <c:v>40723.849629629629</c:v>
                </c:pt>
                <c:pt idx="13151">
                  <c:v>40723.891296296293</c:v>
                </c:pt>
                <c:pt idx="13152">
                  <c:v>40723.932962962965</c:v>
                </c:pt>
                <c:pt idx="13153">
                  <c:v>40723.974629629629</c:v>
                </c:pt>
                <c:pt idx="13154">
                  <c:v>40724.016296296293</c:v>
                </c:pt>
                <c:pt idx="13155">
                  <c:v>40724.057962962965</c:v>
                </c:pt>
                <c:pt idx="13156">
                  <c:v>40724.099629629629</c:v>
                </c:pt>
                <c:pt idx="13157">
                  <c:v>40724.141296296293</c:v>
                </c:pt>
                <c:pt idx="13158">
                  <c:v>40724.182962962965</c:v>
                </c:pt>
                <c:pt idx="13159">
                  <c:v>40724.224629629629</c:v>
                </c:pt>
                <c:pt idx="13160">
                  <c:v>40724.266296296293</c:v>
                </c:pt>
                <c:pt idx="13161">
                  <c:v>40724.307962962965</c:v>
                </c:pt>
                <c:pt idx="13162">
                  <c:v>40724.349629629629</c:v>
                </c:pt>
                <c:pt idx="13163">
                  <c:v>40724.391296296293</c:v>
                </c:pt>
                <c:pt idx="13164">
                  <c:v>40724.432962962965</c:v>
                </c:pt>
                <c:pt idx="13165">
                  <c:v>40724.474629629629</c:v>
                </c:pt>
                <c:pt idx="13166">
                  <c:v>40724.516296296293</c:v>
                </c:pt>
                <c:pt idx="13167">
                  <c:v>40724.557962962965</c:v>
                </c:pt>
                <c:pt idx="13168">
                  <c:v>40724.599629629629</c:v>
                </c:pt>
                <c:pt idx="13169">
                  <c:v>40724.641296296293</c:v>
                </c:pt>
                <c:pt idx="13170">
                  <c:v>40724.682962962965</c:v>
                </c:pt>
                <c:pt idx="13171">
                  <c:v>40724.724629629629</c:v>
                </c:pt>
                <c:pt idx="13172">
                  <c:v>40724.766296296293</c:v>
                </c:pt>
                <c:pt idx="13173">
                  <c:v>40724.807962962965</c:v>
                </c:pt>
                <c:pt idx="13174">
                  <c:v>40724.849629629629</c:v>
                </c:pt>
                <c:pt idx="13175">
                  <c:v>40724.891296296293</c:v>
                </c:pt>
                <c:pt idx="13176">
                  <c:v>40724.932962962965</c:v>
                </c:pt>
                <c:pt idx="13177">
                  <c:v>40724.974629629629</c:v>
                </c:pt>
                <c:pt idx="13178">
                  <c:v>40725.016296296293</c:v>
                </c:pt>
                <c:pt idx="13179">
                  <c:v>40725.057962962965</c:v>
                </c:pt>
                <c:pt idx="13180">
                  <c:v>40725.099629629629</c:v>
                </c:pt>
                <c:pt idx="13181">
                  <c:v>40725.141296296293</c:v>
                </c:pt>
                <c:pt idx="13182">
                  <c:v>40725.182962962965</c:v>
                </c:pt>
                <c:pt idx="13183">
                  <c:v>40725.224629629629</c:v>
                </c:pt>
                <c:pt idx="13184">
                  <c:v>40725.266296296293</c:v>
                </c:pt>
                <c:pt idx="13185">
                  <c:v>40725.307962962965</c:v>
                </c:pt>
                <c:pt idx="13186">
                  <c:v>40725.349629629629</c:v>
                </c:pt>
                <c:pt idx="13187">
                  <c:v>40725.391296296293</c:v>
                </c:pt>
                <c:pt idx="13188">
                  <c:v>40725.432962962965</c:v>
                </c:pt>
                <c:pt idx="13189">
                  <c:v>40725.474629629629</c:v>
                </c:pt>
                <c:pt idx="13190">
                  <c:v>40725.516296296293</c:v>
                </c:pt>
                <c:pt idx="13191">
                  <c:v>40725.557962962965</c:v>
                </c:pt>
                <c:pt idx="13192">
                  <c:v>40725.599629629629</c:v>
                </c:pt>
                <c:pt idx="13193">
                  <c:v>40725.641296296293</c:v>
                </c:pt>
                <c:pt idx="13194">
                  <c:v>40725.682962962965</c:v>
                </c:pt>
                <c:pt idx="13195">
                  <c:v>40725.724629629629</c:v>
                </c:pt>
                <c:pt idx="13196">
                  <c:v>40725.766296296293</c:v>
                </c:pt>
                <c:pt idx="13197">
                  <c:v>40725.807962962965</c:v>
                </c:pt>
                <c:pt idx="13198">
                  <c:v>40725.849629629629</c:v>
                </c:pt>
                <c:pt idx="13199">
                  <c:v>40725.891296296293</c:v>
                </c:pt>
                <c:pt idx="13200">
                  <c:v>40725.932962962965</c:v>
                </c:pt>
                <c:pt idx="13201">
                  <c:v>40725.974629629629</c:v>
                </c:pt>
                <c:pt idx="13202">
                  <c:v>40726.016296296293</c:v>
                </c:pt>
                <c:pt idx="13203">
                  <c:v>40726.057962962965</c:v>
                </c:pt>
                <c:pt idx="13204">
                  <c:v>40726.099629629629</c:v>
                </c:pt>
                <c:pt idx="13205">
                  <c:v>40726.141296296293</c:v>
                </c:pt>
                <c:pt idx="13206">
                  <c:v>40726.182962962965</c:v>
                </c:pt>
                <c:pt idx="13207">
                  <c:v>40726.224629629629</c:v>
                </c:pt>
                <c:pt idx="13208">
                  <c:v>40726.266296296293</c:v>
                </c:pt>
                <c:pt idx="13209">
                  <c:v>40726.307962962965</c:v>
                </c:pt>
                <c:pt idx="13210">
                  <c:v>40726.349629629629</c:v>
                </c:pt>
                <c:pt idx="13211">
                  <c:v>40726.391296296293</c:v>
                </c:pt>
                <c:pt idx="13212">
                  <c:v>40726.432962962965</c:v>
                </c:pt>
                <c:pt idx="13213">
                  <c:v>40726.474629629629</c:v>
                </c:pt>
                <c:pt idx="13214">
                  <c:v>40726.516296296293</c:v>
                </c:pt>
                <c:pt idx="13215">
                  <c:v>40726.557962962965</c:v>
                </c:pt>
                <c:pt idx="13216">
                  <c:v>40726.599629629629</c:v>
                </c:pt>
                <c:pt idx="13217">
                  <c:v>40726.641296296293</c:v>
                </c:pt>
                <c:pt idx="13218">
                  <c:v>40726.682962962965</c:v>
                </c:pt>
                <c:pt idx="13219">
                  <c:v>40726.724629629629</c:v>
                </c:pt>
                <c:pt idx="13220">
                  <c:v>40726.766296296293</c:v>
                </c:pt>
                <c:pt idx="13221">
                  <c:v>40726.807962962965</c:v>
                </c:pt>
                <c:pt idx="13222">
                  <c:v>40726.849629629629</c:v>
                </c:pt>
                <c:pt idx="13223">
                  <c:v>40726.891296296293</c:v>
                </c:pt>
                <c:pt idx="13224">
                  <c:v>40726.932962962965</c:v>
                </c:pt>
                <c:pt idx="13225">
                  <c:v>40726.974629629629</c:v>
                </c:pt>
                <c:pt idx="13226">
                  <c:v>40727.016296296293</c:v>
                </c:pt>
                <c:pt idx="13227">
                  <c:v>40727.057962962965</c:v>
                </c:pt>
                <c:pt idx="13228">
                  <c:v>40727.099629629629</c:v>
                </c:pt>
                <c:pt idx="13229">
                  <c:v>40727.141296296293</c:v>
                </c:pt>
                <c:pt idx="13230">
                  <c:v>40727.182962962965</c:v>
                </c:pt>
                <c:pt idx="13231">
                  <c:v>40727.224629629629</c:v>
                </c:pt>
                <c:pt idx="13232">
                  <c:v>40727.266296296293</c:v>
                </c:pt>
                <c:pt idx="13233">
                  <c:v>40727.307962962965</c:v>
                </c:pt>
                <c:pt idx="13234">
                  <c:v>40727.349629629629</c:v>
                </c:pt>
                <c:pt idx="13235">
                  <c:v>40727.391296296293</c:v>
                </c:pt>
                <c:pt idx="13236">
                  <c:v>40727.432962962965</c:v>
                </c:pt>
                <c:pt idx="13237">
                  <c:v>40727.474629629629</c:v>
                </c:pt>
                <c:pt idx="13238">
                  <c:v>40727.516296296293</c:v>
                </c:pt>
                <c:pt idx="13239">
                  <c:v>40727.557962962965</c:v>
                </c:pt>
                <c:pt idx="13240">
                  <c:v>40727.599629629629</c:v>
                </c:pt>
                <c:pt idx="13241">
                  <c:v>40727.641296296293</c:v>
                </c:pt>
                <c:pt idx="13242">
                  <c:v>40727.682962962965</c:v>
                </c:pt>
                <c:pt idx="13243">
                  <c:v>40727.724629629629</c:v>
                </c:pt>
                <c:pt idx="13244">
                  <c:v>40727.766296296293</c:v>
                </c:pt>
                <c:pt idx="13245">
                  <c:v>40727.807962962965</c:v>
                </c:pt>
                <c:pt idx="13246">
                  <c:v>40727.849629629629</c:v>
                </c:pt>
                <c:pt idx="13247">
                  <c:v>40727.891296296293</c:v>
                </c:pt>
                <c:pt idx="13248">
                  <c:v>40727.932962962965</c:v>
                </c:pt>
                <c:pt idx="13249">
                  <c:v>40727.974629629629</c:v>
                </c:pt>
                <c:pt idx="13250">
                  <c:v>40728.016296296293</c:v>
                </c:pt>
                <c:pt idx="13251">
                  <c:v>40728.057962962965</c:v>
                </c:pt>
                <c:pt idx="13252">
                  <c:v>40728.099629629629</c:v>
                </c:pt>
                <c:pt idx="13253">
                  <c:v>40728.141296296293</c:v>
                </c:pt>
                <c:pt idx="13254">
                  <c:v>40728.182962962965</c:v>
                </c:pt>
                <c:pt idx="13255">
                  <c:v>40728.224629629629</c:v>
                </c:pt>
                <c:pt idx="13256">
                  <c:v>40728.266296296293</c:v>
                </c:pt>
                <c:pt idx="13257">
                  <c:v>40728.307962962965</c:v>
                </c:pt>
                <c:pt idx="13258">
                  <c:v>40728.349629629629</c:v>
                </c:pt>
                <c:pt idx="13259">
                  <c:v>40728.391296296293</c:v>
                </c:pt>
                <c:pt idx="13260">
                  <c:v>40728.432962962965</c:v>
                </c:pt>
                <c:pt idx="13261">
                  <c:v>40728.474629629629</c:v>
                </c:pt>
                <c:pt idx="13262">
                  <c:v>40728.516296296293</c:v>
                </c:pt>
                <c:pt idx="13263">
                  <c:v>40728.557962962965</c:v>
                </c:pt>
                <c:pt idx="13264">
                  <c:v>40728.599629629629</c:v>
                </c:pt>
                <c:pt idx="13265">
                  <c:v>40728.641296296293</c:v>
                </c:pt>
                <c:pt idx="13266">
                  <c:v>40728.682962962965</c:v>
                </c:pt>
                <c:pt idx="13267">
                  <c:v>40728.724629629629</c:v>
                </c:pt>
                <c:pt idx="13268">
                  <c:v>40728.766296296293</c:v>
                </c:pt>
                <c:pt idx="13269">
                  <c:v>40728.807962962965</c:v>
                </c:pt>
                <c:pt idx="13270">
                  <c:v>40728.849629629629</c:v>
                </c:pt>
                <c:pt idx="13271">
                  <c:v>40728.891296296293</c:v>
                </c:pt>
                <c:pt idx="13272">
                  <c:v>40728.932962962965</c:v>
                </c:pt>
                <c:pt idx="13273">
                  <c:v>40728.974629629629</c:v>
                </c:pt>
                <c:pt idx="13274">
                  <c:v>40729.016296296293</c:v>
                </c:pt>
                <c:pt idx="13275">
                  <c:v>40729.057962962965</c:v>
                </c:pt>
                <c:pt idx="13276">
                  <c:v>40729.099629629629</c:v>
                </c:pt>
                <c:pt idx="13277">
                  <c:v>40729.141296296293</c:v>
                </c:pt>
                <c:pt idx="13278">
                  <c:v>40729.182962962965</c:v>
                </c:pt>
                <c:pt idx="13279">
                  <c:v>40729.224629629629</c:v>
                </c:pt>
                <c:pt idx="13280">
                  <c:v>40729.266296296293</c:v>
                </c:pt>
                <c:pt idx="13281">
                  <c:v>40729.307962962965</c:v>
                </c:pt>
                <c:pt idx="13282">
                  <c:v>40729.349629629629</c:v>
                </c:pt>
                <c:pt idx="13283">
                  <c:v>40729.391296296293</c:v>
                </c:pt>
                <c:pt idx="13284">
                  <c:v>40729.432962962965</c:v>
                </c:pt>
                <c:pt idx="13285">
                  <c:v>40729.474629629629</c:v>
                </c:pt>
                <c:pt idx="13286">
                  <c:v>40729.516296296293</c:v>
                </c:pt>
                <c:pt idx="13287">
                  <c:v>40729.557962962965</c:v>
                </c:pt>
                <c:pt idx="13288">
                  <c:v>40729.599629629629</c:v>
                </c:pt>
                <c:pt idx="13289">
                  <c:v>40729.641296296293</c:v>
                </c:pt>
                <c:pt idx="13290">
                  <c:v>40729.682962962965</c:v>
                </c:pt>
                <c:pt idx="13291">
                  <c:v>40729.724629629629</c:v>
                </c:pt>
                <c:pt idx="13292">
                  <c:v>40729.766296296293</c:v>
                </c:pt>
                <c:pt idx="13293">
                  <c:v>40729.807962962965</c:v>
                </c:pt>
                <c:pt idx="13294">
                  <c:v>40729.849629629629</c:v>
                </c:pt>
                <c:pt idx="13295">
                  <c:v>40729.891296296293</c:v>
                </c:pt>
                <c:pt idx="13296">
                  <c:v>40729.932962962965</c:v>
                </c:pt>
                <c:pt idx="13297">
                  <c:v>40729.974629629629</c:v>
                </c:pt>
                <c:pt idx="13298">
                  <c:v>40730.016296296293</c:v>
                </c:pt>
                <c:pt idx="13299">
                  <c:v>40730.057962962965</c:v>
                </c:pt>
                <c:pt idx="13300">
                  <c:v>40730.099629629629</c:v>
                </c:pt>
                <c:pt idx="13301">
                  <c:v>40730.141296296293</c:v>
                </c:pt>
                <c:pt idx="13302">
                  <c:v>40730.182962962965</c:v>
                </c:pt>
                <c:pt idx="13303">
                  <c:v>40730.224629629629</c:v>
                </c:pt>
                <c:pt idx="13304">
                  <c:v>40730.266296296293</c:v>
                </c:pt>
                <c:pt idx="13305">
                  <c:v>40730.307962962965</c:v>
                </c:pt>
                <c:pt idx="13306">
                  <c:v>40730.349629629629</c:v>
                </c:pt>
                <c:pt idx="13307" formatCode="m/d/yyyy">
                  <c:v>40730</c:v>
                </c:pt>
                <c:pt idx="13308">
                  <c:v>40730.359236111108</c:v>
                </c:pt>
                <c:pt idx="13309">
                  <c:v>40730.400902777779</c:v>
                </c:pt>
                <c:pt idx="13310">
                  <c:v>40730.442569444444</c:v>
                </c:pt>
                <c:pt idx="13311">
                  <c:v>40730.484236111108</c:v>
                </c:pt>
                <c:pt idx="13312">
                  <c:v>40730.525902777779</c:v>
                </c:pt>
                <c:pt idx="13313">
                  <c:v>40730.567569444444</c:v>
                </c:pt>
                <c:pt idx="13314">
                  <c:v>40730.609236111108</c:v>
                </c:pt>
                <c:pt idx="13315">
                  <c:v>40730.650902777779</c:v>
                </c:pt>
                <c:pt idx="13316">
                  <c:v>40730.692569444444</c:v>
                </c:pt>
                <c:pt idx="13317">
                  <c:v>40730.734236111108</c:v>
                </c:pt>
                <c:pt idx="13318">
                  <c:v>40730.775902777779</c:v>
                </c:pt>
                <c:pt idx="13319">
                  <c:v>40730.817569444444</c:v>
                </c:pt>
                <c:pt idx="13320">
                  <c:v>40730.859236111108</c:v>
                </c:pt>
                <c:pt idx="13321">
                  <c:v>40730.900902777779</c:v>
                </c:pt>
                <c:pt idx="13322">
                  <c:v>40730.942569444444</c:v>
                </c:pt>
                <c:pt idx="13323">
                  <c:v>40730.984236111108</c:v>
                </c:pt>
                <c:pt idx="13324">
                  <c:v>40731.025902777779</c:v>
                </c:pt>
                <c:pt idx="13325">
                  <c:v>40731.067569444444</c:v>
                </c:pt>
                <c:pt idx="13326">
                  <c:v>40731.109236111108</c:v>
                </c:pt>
                <c:pt idx="13327">
                  <c:v>40731.150902777779</c:v>
                </c:pt>
                <c:pt idx="13328">
                  <c:v>40731.192569444444</c:v>
                </c:pt>
                <c:pt idx="13329">
                  <c:v>40731.234236111108</c:v>
                </c:pt>
                <c:pt idx="13330">
                  <c:v>40731.275902777779</c:v>
                </c:pt>
                <c:pt idx="13331">
                  <c:v>40731.317569444444</c:v>
                </c:pt>
                <c:pt idx="13332">
                  <c:v>40731.359236111108</c:v>
                </c:pt>
                <c:pt idx="13333">
                  <c:v>40731.400902777779</c:v>
                </c:pt>
                <c:pt idx="13334">
                  <c:v>40731.442569444444</c:v>
                </c:pt>
                <c:pt idx="13335">
                  <c:v>40731.484236111108</c:v>
                </c:pt>
                <c:pt idx="13336">
                  <c:v>40731.525902777779</c:v>
                </c:pt>
                <c:pt idx="13337">
                  <c:v>40731.567569444444</c:v>
                </c:pt>
                <c:pt idx="13338">
                  <c:v>40731.609236111108</c:v>
                </c:pt>
                <c:pt idx="13339">
                  <c:v>40731.650902777779</c:v>
                </c:pt>
                <c:pt idx="13340">
                  <c:v>40731.692569444444</c:v>
                </c:pt>
                <c:pt idx="13341">
                  <c:v>40731.734236111108</c:v>
                </c:pt>
                <c:pt idx="13342">
                  <c:v>40731.775902777779</c:v>
                </c:pt>
                <c:pt idx="13343">
                  <c:v>40731.817569444444</c:v>
                </c:pt>
                <c:pt idx="13344">
                  <c:v>40731.859236111108</c:v>
                </c:pt>
                <c:pt idx="13345">
                  <c:v>40731.900902777779</c:v>
                </c:pt>
                <c:pt idx="13346">
                  <c:v>40731.942569444444</c:v>
                </c:pt>
                <c:pt idx="13347">
                  <c:v>40731.984236111108</c:v>
                </c:pt>
                <c:pt idx="13348">
                  <c:v>40732.025902777779</c:v>
                </c:pt>
                <c:pt idx="13349">
                  <c:v>40732.067569444444</c:v>
                </c:pt>
                <c:pt idx="13350">
                  <c:v>40732.109236111108</c:v>
                </c:pt>
                <c:pt idx="13351">
                  <c:v>40732.150902777779</c:v>
                </c:pt>
                <c:pt idx="13352">
                  <c:v>40732.192569444444</c:v>
                </c:pt>
                <c:pt idx="13353">
                  <c:v>40732.234236111108</c:v>
                </c:pt>
                <c:pt idx="13354">
                  <c:v>40732.275902777779</c:v>
                </c:pt>
                <c:pt idx="13355">
                  <c:v>40732.317569444444</c:v>
                </c:pt>
                <c:pt idx="13356">
                  <c:v>40732.359236111108</c:v>
                </c:pt>
                <c:pt idx="13357">
                  <c:v>40732.400902777779</c:v>
                </c:pt>
                <c:pt idx="13358">
                  <c:v>40732.442569444444</c:v>
                </c:pt>
                <c:pt idx="13359">
                  <c:v>40732.484236111108</c:v>
                </c:pt>
                <c:pt idx="13360">
                  <c:v>40732.525902777779</c:v>
                </c:pt>
                <c:pt idx="13361">
                  <c:v>40732.567569444444</c:v>
                </c:pt>
                <c:pt idx="13362">
                  <c:v>40732.609236111108</c:v>
                </c:pt>
                <c:pt idx="13363">
                  <c:v>40732.650902777779</c:v>
                </c:pt>
                <c:pt idx="13364">
                  <c:v>40732.692569444444</c:v>
                </c:pt>
                <c:pt idx="13365">
                  <c:v>40732.734236111108</c:v>
                </c:pt>
                <c:pt idx="13366">
                  <c:v>40732.775902777779</c:v>
                </c:pt>
                <c:pt idx="13367">
                  <c:v>40732.817569444444</c:v>
                </c:pt>
                <c:pt idx="13368">
                  <c:v>40732.859236111108</c:v>
                </c:pt>
                <c:pt idx="13369">
                  <c:v>40732.900902777779</c:v>
                </c:pt>
                <c:pt idx="13370">
                  <c:v>40732.942569444444</c:v>
                </c:pt>
                <c:pt idx="13371">
                  <c:v>40732.984236111108</c:v>
                </c:pt>
                <c:pt idx="13372">
                  <c:v>40733.025902777779</c:v>
                </c:pt>
                <c:pt idx="13373">
                  <c:v>40733.067569444444</c:v>
                </c:pt>
                <c:pt idx="13374">
                  <c:v>40733.109236111108</c:v>
                </c:pt>
                <c:pt idx="13375">
                  <c:v>40733.150902777779</c:v>
                </c:pt>
                <c:pt idx="13376">
                  <c:v>40733.192569444444</c:v>
                </c:pt>
                <c:pt idx="13377">
                  <c:v>40733.234236111108</c:v>
                </c:pt>
                <c:pt idx="13378">
                  <c:v>40733.275902777779</c:v>
                </c:pt>
                <c:pt idx="13379">
                  <c:v>40733.317569444444</c:v>
                </c:pt>
                <c:pt idx="13380">
                  <c:v>40733.359236111108</c:v>
                </c:pt>
                <c:pt idx="13381">
                  <c:v>40733.400902777779</c:v>
                </c:pt>
                <c:pt idx="13382">
                  <c:v>40733.442569444444</c:v>
                </c:pt>
                <c:pt idx="13383">
                  <c:v>40733.484236111108</c:v>
                </c:pt>
                <c:pt idx="13384">
                  <c:v>40733.525902777779</c:v>
                </c:pt>
                <c:pt idx="13385">
                  <c:v>40733.567569444444</c:v>
                </c:pt>
                <c:pt idx="13386">
                  <c:v>40733.609236111108</c:v>
                </c:pt>
                <c:pt idx="13387">
                  <c:v>40733.650902777779</c:v>
                </c:pt>
                <c:pt idx="13388">
                  <c:v>40733.692569444444</c:v>
                </c:pt>
                <c:pt idx="13389">
                  <c:v>40733.734236111108</c:v>
                </c:pt>
                <c:pt idx="13390">
                  <c:v>40733.775902777779</c:v>
                </c:pt>
                <c:pt idx="13391">
                  <c:v>40733.817569444444</c:v>
                </c:pt>
                <c:pt idx="13392">
                  <c:v>40733.859236111108</c:v>
                </c:pt>
                <c:pt idx="13393">
                  <c:v>40733.900902777779</c:v>
                </c:pt>
                <c:pt idx="13394">
                  <c:v>40733.942569444444</c:v>
                </c:pt>
                <c:pt idx="13395">
                  <c:v>40733.984236111108</c:v>
                </c:pt>
                <c:pt idx="13396">
                  <c:v>40734.025902777779</c:v>
                </c:pt>
                <c:pt idx="13397">
                  <c:v>40734.067569444444</c:v>
                </c:pt>
                <c:pt idx="13398">
                  <c:v>40734.109236111108</c:v>
                </c:pt>
                <c:pt idx="13399">
                  <c:v>40734.150902777779</c:v>
                </c:pt>
                <c:pt idx="13400">
                  <c:v>40734.192569444444</c:v>
                </c:pt>
                <c:pt idx="13401">
                  <c:v>40734.234236111108</c:v>
                </c:pt>
                <c:pt idx="13402">
                  <c:v>40734.275902777779</c:v>
                </c:pt>
                <c:pt idx="13403">
                  <c:v>40734.317569444444</c:v>
                </c:pt>
                <c:pt idx="13404">
                  <c:v>40734.359236111108</c:v>
                </c:pt>
                <c:pt idx="13405">
                  <c:v>40734.400902777779</c:v>
                </c:pt>
                <c:pt idx="13406">
                  <c:v>40734.442569444444</c:v>
                </c:pt>
                <c:pt idx="13407">
                  <c:v>40734.484236111108</c:v>
                </c:pt>
                <c:pt idx="13408">
                  <c:v>40734.525902777779</c:v>
                </c:pt>
                <c:pt idx="13409">
                  <c:v>40734.567569444444</c:v>
                </c:pt>
                <c:pt idx="13410">
                  <c:v>40734.609236111108</c:v>
                </c:pt>
                <c:pt idx="13411">
                  <c:v>40734.650902777779</c:v>
                </c:pt>
                <c:pt idx="13412">
                  <c:v>40734.692569444444</c:v>
                </c:pt>
                <c:pt idx="13413">
                  <c:v>40734.734236111108</c:v>
                </c:pt>
                <c:pt idx="13414">
                  <c:v>40734.775902777779</c:v>
                </c:pt>
                <c:pt idx="13415">
                  <c:v>40734.817569444444</c:v>
                </c:pt>
                <c:pt idx="13416">
                  <c:v>40734.859236111108</c:v>
                </c:pt>
                <c:pt idx="13417">
                  <c:v>40734.900902777779</c:v>
                </c:pt>
                <c:pt idx="13418">
                  <c:v>40734.942569444444</c:v>
                </c:pt>
                <c:pt idx="13419">
                  <c:v>40734.984236111108</c:v>
                </c:pt>
                <c:pt idx="13420">
                  <c:v>40735.025902777779</c:v>
                </c:pt>
                <c:pt idx="13421">
                  <c:v>40735.067569444444</c:v>
                </c:pt>
                <c:pt idx="13422">
                  <c:v>40735.109236111108</c:v>
                </c:pt>
                <c:pt idx="13423">
                  <c:v>40735.150902777779</c:v>
                </c:pt>
                <c:pt idx="13424">
                  <c:v>40735.192569444444</c:v>
                </c:pt>
                <c:pt idx="13425">
                  <c:v>40735.234236111108</c:v>
                </c:pt>
                <c:pt idx="13426">
                  <c:v>40735.275902777779</c:v>
                </c:pt>
                <c:pt idx="13427">
                  <c:v>40735.317569444444</c:v>
                </c:pt>
                <c:pt idx="13428">
                  <c:v>40735.359236111108</c:v>
                </c:pt>
                <c:pt idx="13429">
                  <c:v>40735.400902777779</c:v>
                </c:pt>
                <c:pt idx="13430">
                  <c:v>40735.442569444444</c:v>
                </c:pt>
                <c:pt idx="13431">
                  <c:v>40735.484236111108</c:v>
                </c:pt>
                <c:pt idx="13432">
                  <c:v>40735.525902777779</c:v>
                </c:pt>
                <c:pt idx="13433">
                  <c:v>40735.567569444444</c:v>
                </c:pt>
                <c:pt idx="13434">
                  <c:v>40735.609236111108</c:v>
                </c:pt>
                <c:pt idx="13435">
                  <c:v>40735.650902777779</c:v>
                </c:pt>
                <c:pt idx="13436">
                  <c:v>40735.692569444444</c:v>
                </c:pt>
                <c:pt idx="13437">
                  <c:v>40735.734236111108</c:v>
                </c:pt>
                <c:pt idx="13438">
                  <c:v>40735.775902777779</c:v>
                </c:pt>
                <c:pt idx="13439">
                  <c:v>40735.817569444444</c:v>
                </c:pt>
                <c:pt idx="13440">
                  <c:v>40735.859236111108</c:v>
                </c:pt>
                <c:pt idx="13441">
                  <c:v>40735.900902777779</c:v>
                </c:pt>
                <c:pt idx="13442">
                  <c:v>40735.942569444444</c:v>
                </c:pt>
                <c:pt idx="13443">
                  <c:v>40735.984236111108</c:v>
                </c:pt>
                <c:pt idx="13444">
                  <c:v>40736.025902777779</c:v>
                </c:pt>
                <c:pt idx="13445">
                  <c:v>40736.067569444444</c:v>
                </c:pt>
                <c:pt idx="13446">
                  <c:v>40736.109236111108</c:v>
                </c:pt>
                <c:pt idx="13447">
                  <c:v>40736.150902777779</c:v>
                </c:pt>
                <c:pt idx="13448">
                  <c:v>40736.192569444444</c:v>
                </c:pt>
                <c:pt idx="13449">
                  <c:v>40736.234236111108</c:v>
                </c:pt>
                <c:pt idx="13450">
                  <c:v>40736.275902777779</c:v>
                </c:pt>
                <c:pt idx="13451">
                  <c:v>40736.317569444444</c:v>
                </c:pt>
                <c:pt idx="13452">
                  <c:v>40736.359236111108</c:v>
                </c:pt>
                <c:pt idx="13453">
                  <c:v>40736.400902777779</c:v>
                </c:pt>
                <c:pt idx="13454">
                  <c:v>40736.442569444444</c:v>
                </c:pt>
                <c:pt idx="13455">
                  <c:v>40736.484236111108</c:v>
                </c:pt>
                <c:pt idx="13456">
                  <c:v>40736.525902777779</c:v>
                </c:pt>
                <c:pt idx="13457">
                  <c:v>40736.567569444444</c:v>
                </c:pt>
                <c:pt idx="13458">
                  <c:v>40736.609236111108</c:v>
                </c:pt>
                <c:pt idx="13459">
                  <c:v>40736.650902777779</c:v>
                </c:pt>
                <c:pt idx="13460">
                  <c:v>40736.692569444444</c:v>
                </c:pt>
                <c:pt idx="13461">
                  <c:v>40736.734236111108</c:v>
                </c:pt>
                <c:pt idx="13462">
                  <c:v>40736.775902777779</c:v>
                </c:pt>
                <c:pt idx="13463">
                  <c:v>40736.817569444444</c:v>
                </c:pt>
                <c:pt idx="13464">
                  <c:v>40736.859236111108</c:v>
                </c:pt>
                <c:pt idx="13465">
                  <c:v>40736.900902777779</c:v>
                </c:pt>
                <c:pt idx="13466">
                  <c:v>40736.942569444444</c:v>
                </c:pt>
                <c:pt idx="13467">
                  <c:v>40736.984236111108</c:v>
                </c:pt>
                <c:pt idx="13468">
                  <c:v>40737.025902777779</c:v>
                </c:pt>
                <c:pt idx="13469">
                  <c:v>40737.067569444444</c:v>
                </c:pt>
                <c:pt idx="13470">
                  <c:v>40737.109236111108</c:v>
                </c:pt>
                <c:pt idx="13471">
                  <c:v>40737.150902777779</c:v>
                </c:pt>
                <c:pt idx="13472">
                  <c:v>40737.192569444444</c:v>
                </c:pt>
                <c:pt idx="13473">
                  <c:v>40737.234236111108</c:v>
                </c:pt>
                <c:pt idx="13474">
                  <c:v>40737.275902777779</c:v>
                </c:pt>
                <c:pt idx="13475">
                  <c:v>40737.317569444444</c:v>
                </c:pt>
                <c:pt idx="13476" formatCode="m/d/yyyy">
                  <c:v>40737</c:v>
                </c:pt>
                <c:pt idx="13477">
                  <c:v>40737.356192129628</c:v>
                </c:pt>
                <c:pt idx="13478">
                  <c:v>40737.397858796299</c:v>
                </c:pt>
                <c:pt idx="13479">
                  <c:v>40737.439525462964</c:v>
                </c:pt>
                <c:pt idx="13480">
                  <c:v>40737.481192129628</c:v>
                </c:pt>
                <c:pt idx="13481">
                  <c:v>40737.522858796299</c:v>
                </c:pt>
                <c:pt idx="13482">
                  <c:v>40737.564525462964</c:v>
                </c:pt>
                <c:pt idx="13483">
                  <c:v>40737.606192129628</c:v>
                </c:pt>
                <c:pt idx="13484">
                  <c:v>40737.647858796299</c:v>
                </c:pt>
                <c:pt idx="13485">
                  <c:v>40737.689525462964</c:v>
                </c:pt>
                <c:pt idx="13486">
                  <c:v>40737.731192129628</c:v>
                </c:pt>
                <c:pt idx="13487">
                  <c:v>40737.772858796299</c:v>
                </c:pt>
                <c:pt idx="13488">
                  <c:v>40737.814525462964</c:v>
                </c:pt>
                <c:pt idx="13489">
                  <c:v>40737.856192129628</c:v>
                </c:pt>
                <c:pt idx="13490">
                  <c:v>40737.897858796299</c:v>
                </c:pt>
                <c:pt idx="13491">
                  <c:v>40737.939525462964</c:v>
                </c:pt>
                <c:pt idx="13492">
                  <c:v>40737.981192129628</c:v>
                </c:pt>
                <c:pt idx="13493">
                  <c:v>40738.022858796299</c:v>
                </c:pt>
                <c:pt idx="13494">
                  <c:v>40738.064525462964</c:v>
                </c:pt>
                <c:pt idx="13495">
                  <c:v>40738.106192129628</c:v>
                </c:pt>
                <c:pt idx="13496">
                  <c:v>40738.147858796299</c:v>
                </c:pt>
                <c:pt idx="13497">
                  <c:v>40738.189525462964</c:v>
                </c:pt>
                <c:pt idx="13498">
                  <c:v>40738.231192129628</c:v>
                </c:pt>
                <c:pt idx="13499">
                  <c:v>40738.272858796299</c:v>
                </c:pt>
                <c:pt idx="13500">
                  <c:v>40738.314525462964</c:v>
                </c:pt>
                <c:pt idx="13501">
                  <c:v>40738.356192129628</c:v>
                </c:pt>
                <c:pt idx="13502">
                  <c:v>40738.397858796299</c:v>
                </c:pt>
                <c:pt idx="13503">
                  <c:v>40738.439525462964</c:v>
                </c:pt>
                <c:pt idx="13504">
                  <c:v>40738.481192129628</c:v>
                </c:pt>
                <c:pt idx="13505">
                  <c:v>40738.522858796299</c:v>
                </c:pt>
                <c:pt idx="13506">
                  <c:v>40738.564525462964</c:v>
                </c:pt>
                <c:pt idx="13507">
                  <c:v>40738.606192129628</c:v>
                </c:pt>
                <c:pt idx="13508">
                  <c:v>40738.647858796299</c:v>
                </c:pt>
                <c:pt idx="13509">
                  <c:v>40738.689525462964</c:v>
                </c:pt>
                <c:pt idx="13510">
                  <c:v>40738.731192129628</c:v>
                </c:pt>
                <c:pt idx="13511">
                  <c:v>40738.772858796299</c:v>
                </c:pt>
                <c:pt idx="13512">
                  <c:v>40738.814525462964</c:v>
                </c:pt>
                <c:pt idx="13513">
                  <c:v>40738.856192129628</c:v>
                </c:pt>
                <c:pt idx="13514">
                  <c:v>40738.897858796299</c:v>
                </c:pt>
                <c:pt idx="13515">
                  <c:v>40738.939525462964</c:v>
                </c:pt>
                <c:pt idx="13516">
                  <c:v>40738.981192129628</c:v>
                </c:pt>
                <c:pt idx="13517">
                  <c:v>40739.022858796299</c:v>
                </c:pt>
                <c:pt idx="13518">
                  <c:v>40739.064525462964</c:v>
                </c:pt>
                <c:pt idx="13519">
                  <c:v>40739.106192129628</c:v>
                </c:pt>
                <c:pt idx="13520">
                  <c:v>40739.147858796299</c:v>
                </c:pt>
                <c:pt idx="13521">
                  <c:v>40739.189525462964</c:v>
                </c:pt>
                <c:pt idx="13522">
                  <c:v>40739.231192129628</c:v>
                </c:pt>
                <c:pt idx="13523">
                  <c:v>40739.272858796299</c:v>
                </c:pt>
                <c:pt idx="13524">
                  <c:v>40739.314525462964</c:v>
                </c:pt>
                <c:pt idx="13525">
                  <c:v>40739.356192129628</c:v>
                </c:pt>
                <c:pt idx="13526">
                  <c:v>40739.397858796299</c:v>
                </c:pt>
                <c:pt idx="13527">
                  <c:v>40739.439525462964</c:v>
                </c:pt>
                <c:pt idx="13528">
                  <c:v>40739.481192129628</c:v>
                </c:pt>
                <c:pt idx="13529">
                  <c:v>40739.522858796299</c:v>
                </c:pt>
                <c:pt idx="13530">
                  <c:v>40739.564525462964</c:v>
                </c:pt>
                <c:pt idx="13531">
                  <c:v>40739.606192129628</c:v>
                </c:pt>
                <c:pt idx="13532">
                  <c:v>40739.647858796299</c:v>
                </c:pt>
                <c:pt idx="13533">
                  <c:v>40739.689525462964</c:v>
                </c:pt>
                <c:pt idx="13534">
                  <c:v>40739.731192129628</c:v>
                </c:pt>
                <c:pt idx="13535">
                  <c:v>40739.772858796299</c:v>
                </c:pt>
                <c:pt idx="13536">
                  <c:v>40739.814525462964</c:v>
                </c:pt>
                <c:pt idx="13537">
                  <c:v>40739.856192129628</c:v>
                </c:pt>
                <c:pt idx="13538">
                  <c:v>40739.897858796299</c:v>
                </c:pt>
                <c:pt idx="13539">
                  <c:v>40739.939525462964</c:v>
                </c:pt>
                <c:pt idx="13540">
                  <c:v>40739.981192129628</c:v>
                </c:pt>
                <c:pt idx="13541">
                  <c:v>40740.022858796299</c:v>
                </c:pt>
                <c:pt idx="13542">
                  <c:v>40740.064525462964</c:v>
                </c:pt>
                <c:pt idx="13543">
                  <c:v>40740.106192129628</c:v>
                </c:pt>
                <c:pt idx="13544">
                  <c:v>40740.147858796299</c:v>
                </c:pt>
                <c:pt idx="13545">
                  <c:v>40740.189525462964</c:v>
                </c:pt>
                <c:pt idx="13546">
                  <c:v>40740.231192129628</c:v>
                </c:pt>
                <c:pt idx="13547">
                  <c:v>40740.272858796299</c:v>
                </c:pt>
                <c:pt idx="13548">
                  <c:v>40740.314525462964</c:v>
                </c:pt>
                <c:pt idx="13549">
                  <c:v>40740.356192129628</c:v>
                </c:pt>
                <c:pt idx="13550">
                  <c:v>40740.397858796299</c:v>
                </c:pt>
                <c:pt idx="13551">
                  <c:v>40740.439525462964</c:v>
                </c:pt>
                <c:pt idx="13552">
                  <c:v>40740.481192129628</c:v>
                </c:pt>
                <c:pt idx="13553">
                  <c:v>40740.522858796299</c:v>
                </c:pt>
                <c:pt idx="13554">
                  <c:v>40740.564525462964</c:v>
                </c:pt>
                <c:pt idx="13555">
                  <c:v>40740.606192129628</c:v>
                </c:pt>
                <c:pt idx="13556">
                  <c:v>40740.647858796299</c:v>
                </c:pt>
                <c:pt idx="13557">
                  <c:v>40740.689525462964</c:v>
                </c:pt>
                <c:pt idx="13558">
                  <c:v>40740.731192129628</c:v>
                </c:pt>
                <c:pt idx="13559">
                  <c:v>40740.772858796299</c:v>
                </c:pt>
                <c:pt idx="13560">
                  <c:v>40740.814525462964</c:v>
                </c:pt>
                <c:pt idx="13561">
                  <c:v>40740.856192129628</c:v>
                </c:pt>
                <c:pt idx="13562">
                  <c:v>40740.897858796299</c:v>
                </c:pt>
                <c:pt idx="13563">
                  <c:v>40740.939525462964</c:v>
                </c:pt>
                <c:pt idx="13564">
                  <c:v>40740.981192129628</c:v>
                </c:pt>
                <c:pt idx="13565">
                  <c:v>40741.022858796299</c:v>
                </c:pt>
                <c:pt idx="13566">
                  <c:v>40741.064525462964</c:v>
                </c:pt>
                <c:pt idx="13567">
                  <c:v>40741.106192129628</c:v>
                </c:pt>
                <c:pt idx="13568">
                  <c:v>40741.147858796299</c:v>
                </c:pt>
                <c:pt idx="13569">
                  <c:v>40741.189525462964</c:v>
                </c:pt>
                <c:pt idx="13570">
                  <c:v>40741.231192129628</c:v>
                </c:pt>
                <c:pt idx="13571">
                  <c:v>40741.272858796299</c:v>
                </c:pt>
                <c:pt idx="13572">
                  <c:v>40741.314525462964</c:v>
                </c:pt>
                <c:pt idx="13573">
                  <c:v>40741.356192129628</c:v>
                </c:pt>
                <c:pt idx="13574">
                  <c:v>40741.397858796299</c:v>
                </c:pt>
                <c:pt idx="13575">
                  <c:v>40741.439525462964</c:v>
                </c:pt>
                <c:pt idx="13576">
                  <c:v>40741.481192129628</c:v>
                </c:pt>
                <c:pt idx="13577">
                  <c:v>40741.522858796299</c:v>
                </c:pt>
                <c:pt idx="13578">
                  <c:v>40741.564525462964</c:v>
                </c:pt>
                <c:pt idx="13579">
                  <c:v>40741.606192129628</c:v>
                </c:pt>
                <c:pt idx="13580">
                  <c:v>40741.647858796299</c:v>
                </c:pt>
                <c:pt idx="13581">
                  <c:v>40741.689525462964</c:v>
                </c:pt>
                <c:pt idx="13582">
                  <c:v>40741.731192129628</c:v>
                </c:pt>
                <c:pt idx="13583">
                  <c:v>40741.772858796299</c:v>
                </c:pt>
                <c:pt idx="13584">
                  <c:v>40741.814525462964</c:v>
                </c:pt>
                <c:pt idx="13585">
                  <c:v>40741.856192129628</c:v>
                </c:pt>
                <c:pt idx="13586">
                  <c:v>40741.897858796299</c:v>
                </c:pt>
                <c:pt idx="13587">
                  <c:v>40741.939525462964</c:v>
                </c:pt>
                <c:pt idx="13588">
                  <c:v>40741.981192129628</c:v>
                </c:pt>
                <c:pt idx="13589">
                  <c:v>40742.022858796299</c:v>
                </c:pt>
                <c:pt idx="13590">
                  <c:v>40742.064525462964</c:v>
                </c:pt>
                <c:pt idx="13591">
                  <c:v>40742.106192129628</c:v>
                </c:pt>
                <c:pt idx="13592">
                  <c:v>40742.147858796299</c:v>
                </c:pt>
                <c:pt idx="13593">
                  <c:v>40742.189525462964</c:v>
                </c:pt>
                <c:pt idx="13594">
                  <c:v>40742.231192129628</c:v>
                </c:pt>
                <c:pt idx="13595">
                  <c:v>40742.272858796299</c:v>
                </c:pt>
                <c:pt idx="13596">
                  <c:v>40742.314525462964</c:v>
                </c:pt>
                <c:pt idx="13597">
                  <c:v>40742.356192129628</c:v>
                </c:pt>
                <c:pt idx="13598">
                  <c:v>40742.397858796299</c:v>
                </c:pt>
                <c:pt idx="13599">
                  <c:v>40742.439525462964</c:v>
                </c:pt>
                <c:pt idx="13600">
                  <c:v>40742.481192129628</c:v>
                </c:pt>
                <c:pt idx="13601">
                  <c:v>40742.522858796299</c:v>
                </c:pt>
                <c:pt idx="13602">
                  <c:v>40742.564525462964</c:v>
                </c:pt>
                <c:pt idx="13603">
                  <c:v>40742.606192129628</c:v>
                </c:pt>
                <c:pt idx="13604">
                  <c:v>40742.647858796299</c:v>
                </c:pt>
                <c:pt idx="13605">
                  <c:v>40742.689525462964</c:v>
                </c:pt>
                <c:pt idx="13606">
                  <c:v>40742.731192129628</c:v>
                </c:pt>
                <c:pt idx="13607">
                  <c:v>40742.772858796299</c:v>
                </c:pt>
                <c:pt idx="13608">
                  <c:v>40742.814525462964</c:v>
                </c:pt>
                <c:pt idx="13609">
                  <c:v>40742.856192129628</c:v>
                </c:pt>
                <c:pt idx="13610">
                  <c:v>40742.897858796299</c:v>
                </c:pt>
                <c:pt idx="13611">
                  <c:v>40742.939525462964</c:v>
                </c:pt>
                <c:pt idx="13612">
                  <c:v>40742.981192129628</c:v>
                </c:pt>
                <c:pt idx="13613">
                  <c:v>40743.022858796299</c:v>
                </c:pt>
                <c:pt idx="13614">
                  <c:v>40743.064525462964</c:v>
                </c:pt>
                <c:pt idx="13615">
                  <c:v>40743.106192129628</c:v>
                </c:pt>
                <c:pt idx="13616">
                  <c:v>40743.147858796299</c:v>
                </c:pt>
                <c:pt idx="13617">
                  <c:v>40743.189525462964</c:v>
                </c:pt>
                <c:pt idx="13618">
                  <c:v>40743.231192129628</c:v>
                </c:pt>
                <c:pt idx="13619">
                  <c:v>40743.272858796299</c:v>
                </c:pt>
                <c:pt idx="13620">
                  <c:v>40743.314525462964</c:v>
                </c:pt>
                <c:pt idx="13621">
                  <c:v>40743.356192129628</c:v>
                </c:pt>
                <c:pt idx="13622">
                  <c:v>40743.397858796299</c:v>
                </c:pt>
                <c:pt idx="13623">
                  <c:v>40743.439525462964</c:v>
                </c:pt>
                <c:pt idx="13624">
                  <c:v>40743.481192129628</c:v>
                </c:pt>
                <c:pt idx="13625">
                  <c:v>40743.522858796299</c:v>
                </c:pt>
                <c:pt idx="13626">
                  <c:v>40743.564525462964</c:v>
                </c:pt>
                <c:pt idx="13627">
                  <c:v>40743.606192129628</c:v>
                </c:pt>
                <c:pt idx="13628">
                  <c:v>40743.647858796299</c:v>
                </c:pt>
                <c:pt idx="13629">
                  <c:v>40743.689525462964</c:v>
                </c:pt>
                <c:pt idx="13630">
                  <c:v>40743.731192129628</c:v>
                </c:pt>
                <c:pt idx="13631">
                  <c:v>40743.772858796299</c:v>
                </c:pt>
                <c:pt idx="13632">
                  <c:v>40743.814525462964</c:v>
                </c:pt>
                <c:pt idx="13633">
                  <c:v>40743.856192129628</c:v>
                </c:pt>
                <c:pt idx="13634">
                  <c:v>40743.897858796299</c:v>
                </c:pt>
                <c:pt idx="13635">
                  <c:v>40743.939525462964</c:v>
                </c:pt>
                <c:pt idx="13636">
                  <c:v>40743.981192129628</c:v>
                </c:pt>
                <c:pt idx="13637">
                  <c:v>40744.022858796299</c:v>
                </c:pt>
                <c:pt idx="13638">
                  <c:v>40744.064525462964</c:v>
                </c:pt>
                <c:pt idx="13639">
                  <c:v>40744.106192129628</c:v>
                </c:pt>
                <c:pt idx="13640">
                  <c:v>40744.147858796299</c:v>
                </c:pt>
                <c:pt idx="13641">
                  <c:v>40744.189525462964</c:v>
                </c:pt>
                <c:pt idx="13642">
                  <c:v>40744.231192129628</c:v>
                </c:pt>
                <c:pt idx="13643">
                  <c:v>40744.272858796299</c:v>
                </c:pt>
                <c:pt idx="13644">
                  <c:v>40744.314525462964</c:v>
                </c:pt>
                <c:pt idx="13645">
                  <c:v>40744.356192129628</c:v>
                </c:pt>
                <c:pt idx="13646" formatCode="m/d/yyyy">
                  <c:v>40744</c:v>
                </c:pt>
                <c:pt idx="13647">
                  <c:v>40744.363194444442</c:v>
                </c:pt>
                <c:pt idx="13648">
                  <c:v>40744.404861111114</c:v>
                </c:pt>
                <c:pt idx="13649">
                  <c:v>40744.446527777778</c:v>
                </c:pt>
                <c:pt idx="13650">
                  <c:v>40744.488194444442</c:v>
                </c:pt>
                <c:pt idx="13651">
                  <c:v>40744.529861111114</c:v>
                </c:pt>
                <c:pt idx="13652">
                  <c:v>40744.571527777778</c:v>
                </c:pt>
                <c:pt idx="13653">
                  <c:v>40744.613194444442</c:v>
                </c:pt>
                <c:pt idx="13654">
                  <c:v>40744.654861111114</c:v>
                </c:pt>
                <c:pt idx="13655">
                  <c:v>40744.696527777778</c:v>
                </c:pt>
                <c:pt idx="13656">
                  <c:v>40744.738194444442</c:v>
                </c:pt>
                <c:pt idx="13657">
                  <c:v>40744.779861111114</c:v>
                </c:pt>
                <c:pt idx="13658">
                  <c:v>40744.821527777778</c:v>
                </c:pt>
                <c:pt idx="13659">
                  <c:v>40744.863194444442</c:v>
                </c:pt>
                <c:pt idx="13660">
                  <c:v>40744.904861111114</c:v>
                </c:pt>
                <c:pt idx="13661">
                  <c:v>40744.946527777778</c:v>
                </c:pt>
                <c:pt idx="13662">
                  <c:v>40744.988194444442</c:v>
                </c:pt>
                <c:pt idx="13663">
                  <c:v>40745.029861111114</c:v>
                </c:pt>
                <c:pt idx="13664">
                  <c:v>40745.071527777778</c:v>
                </c:pt>
                <c:pt idx="13665">
                  <c:v>40745.113194444442</c:v>
                </c:pt>
                <c:pt idx="13666">
                  <c:v>40745.154861111114</c:v>
                </c:pt>
                <c:pt idx="13667">
                  <c:v>40745.196527777778</c:v>
                </c:pt>
                <c:pt idx="13668">
                  <c:v>40745.238194444442</c:v>
                </c:pt>
                <c:pt idx="13669">
                  <c:v>40745.279861111114</c:v>
                </c:pt>
                <c:pt idx="13670">
                  <c:v>40745.321527777778</c:v>
                </c:pt>
                <c:pt idx="13671">
                  <c:v>40745.363194444442</c:v>
                </c:pt>
                <c:pt idx="13672">
                  <c:v>40745.404861111114</c:v>
                </c:pt>
                <c:pt idx="13673">
                  <c:v>40745.446527777778</c:v>
                </c:pt>
                <c:pt idx="13674">
                  <c:v>40745.488194444442</c:v>
                </c:pt>
                <c:pt idx="13675">
                  <c:v>40745.529861111114</c:v>
                </c:pt>
                <c:pt idx="13676">
                  <c:v>40745.571527777778</c:v>
                </c:pt>
                <c:pt idx="13677">
                  <c:v>40745.613194444442</c:v>
                </c:pt>
                <c:pt idx="13678">
                  <c:v>40745.654861111114</c:v>
                </c:pt>
                <c:pt idx="13679">
                  <c:v>40745.696527777778</c:v>
                </c:pt>
                <c:pt idx="13680">
                  <c:v>40745.738194444442</c:v>
                </c:pt>
                <c:pt idx="13681">
                  <c:v>40745.779861111114</c:v>
                </c:pt>
                <c:pt idx="13682">
                  <c:v>40745.821527777778</c:v>
                </c:pt>
                <c:pt idx="13683">
                  <c:v>40745.863194444442</c:v>
                </c:pt>
                <c:pt idx="13684">
                  <c:v>40745.904861111114</c:v>
                </c:pt>
                <c:pt idx="13685">
                  <c:v>40745.946527777778</c:v>
                </c:pt>
                <c:pt idx="13686">
                  <c:v>40745.988194444442</c:v>
                </c:pt>
                <c:pt idx="13687">
                  <c:v>40746.029861111114</c:v>
                </c:pt>
                <c:pt idx="13688">
                  <c:v>40746.071527777778</c:v>
                </c:pt>
                <c:pt idx="13689">
                  <c:v>40746.113194444442</c:v>
                </c:pt>
                <c:pt idx="13690">
                  <c:v>40746.154861111114</c:v>
                </c:pt>
                <c:pt idx="13691">
                  <c:v>40746.196527777778</c:v>
                </c:pt>
                <c:pt idx="13692">
                  <c:v>40746.238194444442</c:v>
                </c:pt>
                <c:pt idx="13693">
                  <c:v>40746.279861111114</c:v>
                </c:pt>
                <c:pt idx="13694">
                  <c:v>40746.321527777778</c:v>
                </c:pt>
                <c:pt idx="13695">
                  <c:v>40746.363194444442</c:v>
                </c:pt>
                <c:pt idx="13696">
                  <c:v>40746.404861111114</c:v>
                </c:pt>
                <c:pt idx="13697">
                  <c:v>40746.446527777778</c:v>
                </c:pt>
                <c:pt idx="13698">
                  <c:v>40746.488194444442</c:v>
                </c:pt>
                <c:pt idx="13699">
                  <c:v>40746.529861111114</c:v>
                </c:pt>
                <c:pt idx="13700">
                  <c:v>40746.571527777778</c:v>
                </c:pt>
                <c:pt idx="13701">
                  <c:v>40746.613194444442</c:v>
                </c:pt>
                <c:pt idx="13702">
                  <c:v>40746.654861111114</c:v>
                </c:pt>
                <c:pt idx="13703">
                  <c:v>40746.696527777778</c:v>
                </c:pt>
                <c:pt idx="13704">
                  <c:v>40746.738194444442</c:v>
                </c:pt>
                <c:pt idx="13705">
                  <c:v>40746.779861111114</c:v>
                </c:pt>
                <c:pt idx="13706">
                  <c:v>40746.821527777778</c:v>
                </c:pt>
                <c:pt idx="13707">
                  <c:v>40746.863194444442</c:v>
                </c:pt>
                <c:pt idx="13708">
                  <c:v>40746.904861111114</c:v>
                </c:pt>
                <c:pt idx="13709">
                  <c:v>40746.946527777778</c:v>
                </c:pt>
                <c:pt idx="13710">
                  <c:v>40746.988194444442</c:v>
                </c:pt>
                <c:pt idx="13711">
                  <c:v>40747.029861111114</c:v>
                </c:pt>
                <c:pt idx="13712">
                  <c:v>40747.071527777778</c:v>
                </c:pt>
                <c:pt idx="13713">
                  <c:v>40747.113194444442</c:v>
                </c:pt>
                <c:pt idx="13714">
                  <c:v>40747.154861111114</c:v>
                </c:pt>
                <c:pt idx="13715">
                  <c:v>40747.196527777778</c:v>
                </c:pt>
                <c:pt idx="13716">
                  <c:v>40747.238194444442</c:v>
                </c:pt>
                <c:pt idx="13717">
                  <c:v>40747.279861111114</c:v>
                </c:pt>
                <c:pt idx="13718">
                  <c:v>40747.321527777778</c:v>
                </c:pt>
                <c:pt idx="13719">
                  <c:v>40747.363194444442</c:v>
                </c:pt>
                <c:pt idx="13720">
                  <c:v>40747.404861111114</c:v>
                </c:pt>
                <c:pt idx="13721">
                  <c:v>40747.446527777778</c:v>
                </c:pt>
                <c:pt idx="13722">
                  <c:v>40747.488194444442</c:v>
                </c:pt>
                <c:pt idx="13723">
                  <c:v>40747.529861111114</c:v>
                </c:pt>
                <c:pt idx="13724">
                  <c:v>40747.571527777778</c:v>
                </c:pt>
                <c:pt idx="13725">
                  <c:v>40747.613194444442</c:v>
                </c:pt>
                <c:pt idx="13726">
                  <c:v>40747.654861111114</c:v>
                </c:pt>
                <c:pt idx="13727">
                  <c:v>40747.696527777778</c:v>
                </c:pt>
                <c:pt idx="13728">
                  <c:v>40747.738194444442</c:v>
                </c:pt>
                <c:pt idx="13729">
                  <c:v>40747.779861111114</c:v>
                </c:pt>
                <c:pt idx="13730">
                  <c:v>40747.821527777778</c:v>
                </c:pt>
                <c:pt idx="13731">
                  <c:v>40747.863194444442</c:v>
                </c:pt>
                <c:pt idx="13732">
                  <c:v>40747.904861111114</c:v>
                </c:pt>
                <c:pt idx="13733">
                  <c:v>40747.946527777778</c:v>
                </c:pt>
                <c:pt idx="13734">
                  <c:v>40747.988194444442</c:v>
                </c:pt>
                <c:pt idx="13735">
                  <c:v>40748.029861111114</c:v>
                </c:pt>
                <c:pt idx="13736">
                  <c:v>40748.071527777778</c:v>
                </c:pt>
                <c:pt idx="13737">
                  <c:v>40748.113194444442</c:v>
                </c:pt>
                <c:pt idx="13738">
                  <c:v>40748.154861111114</c:v>
                </c:pt>
                <c:pt idx="13739">
                  <c:v>40748.196527777778</c:v>
                </c:pt>
                <c:pt idx="13740">
                  <c:v>40748.238194444442</c:v>
                </c:pt>
                <c:pt idx="13741">
                  <c:v>40748.279861111114</c:v>
                </c:pt>
                <c:pt idx="13742">
                  <c:v>40748.321527777778</c:v>
                </c:pt>
                <c:pt idx="13743">
                  <c:v>40748.363194444442</c:v>
                </c:pt>
                <c:pt idx="13744">
                  <c:v>40748.404861111114</c:v>
                </c:pt>
                <c:pt idx="13745">
                  <c:v>40748.446527777778</c:v>
                </c:pt>
                <c:pt idx="13746">
                  <c:v>40748.488194444442</c:v>
                </c:pt>
                <c:pt idx="13747">
                  <c:v>40748.529861111114</c:v>
                </c:pt>
                <c:pt idx="13748">
                  <c:v>40748.571527777778</c:v>
                </c:pt>
                <c:pt idx="13749">
                  <c:v>40748.613194444442</c:v>
                </c:pt>
                <c:pt idx="13750">
                  <c:v>40748.654861111114</c:v>
                </c:pt>
                <c:pt idx="13751">
                  <c:v>40748.696527777778</c:v>
                </c:pt>
                <c:pt idx="13752">
                  <c:v>40748.738194444442</c:v>
                </c:pt>
                <c:pt idx="13753">
                  <c:v>40748.779861111114</c:v>
                </c:pt>
                <c:pt idx="13754">
                  <c:v>40748.821527777778</c:v>
                </c:pt>
                <c:pt idx="13755">
                  <c:v>40748.863194444442</c:v>
                </c:pt>
                <c:pt idx="13756">
                  <c:v>40748.904861111114</c:v>
                </c:pt>
                <c:pt idx="13757">
                  <c:v>40748.946527777778</c:v>
                </c:pt>
                <c:pt idx="13758">
                  <c:v>40748.988194444442</c:v>
                </c:pt>
                <c:pt idx="13759">
                  <c:v>40749.029861111114</c:v>
                </c:pt>
                <c:pt idx="13760">
                  <c:v>40749.071527777778</c:v>
                </c:pt>
                <c:pt idx="13761">
                  <c:v>40749.113194444442</c:v>
                </c:pt>
                <c:pt idx="13762">
                  <c:v>40749.154861111114</c:v>
                </c:pt>
                <c:pt idx="13763">
                  <c:v>40749.196527777778</c:v>
                </c:pt>
                <c:pt idx="13764">
                  <c:v>40749.238194444442</c:v>
                </c:pt>
                <c:pt idx="13765">
                  <c:v>40749.279861111114</c:v>
                </c:pt>
                <c:pt idx="13766">
                  <c:v>40749.321527777778</c:v>
                </c:pt>
                <c:pt idx="13767">
                  <c:v>40749.363194444442</c:v>
                </c:pt>
                <c:pt idx="13768">
                  <c:v>40749.404861111114</c:v>
                </c:pt>
                <c:pt idx="13769">
                  <c:v>40749.446527777778</c:v>
                </c:pt>
                <c:pt idx="13770">
                  <c:v>40749.488194444442</c:v>
                </c:pt>
                <c:pt idx="13771">
                  <c:v>40749.529861111114</c:v>
                </c:pt>
                <c:pt idx="13772">
                  <c:v>40749.571527777778</c:v>
                </c:pt>
                <c:pt idx="13773">
                  <c:v>40749.613194444442</c:v>
                </c:pt>
                <c:pt idx="13774">
                  <c:v>40749.654861111114</c:v>
                </c:pt>
                <c:pt idx="13775">
                  <c:v>40749.696527777778</c:v>
                </c:pt>
                <c:pt idx="13776">
                  <c:v>40749.738194444442</c:v>
                </c:pt>
                <c:pt idx="13777">
                  <c:v>40749.779861111114</c:v>
                </c:pt>
                <c:pt idx="13778">
                  <c:v>40749.821527777778</c:v>
                </c:pt>
                <c:pt idx="13779">
                  <c:v>40749.863194444442</c:v>
                </c:pt>
                <c:pt idx="13780">
                  <c:v>40749.904861111114</c:v>
                </c:pt>
                <c:pt idx="13781">
                  <c:v>40749.946527777778</c:v>
                </c:pt>
                <c:pt idx="13782">
                  <c:v>40749.988194444442</c:v>
                </c:pt>
                <c:pt idx="13783">
                  <c:v>40750.029861111114</c:v>
                </c:pt>
                <c:pt idx="13784">
                  <c:v>40750.071527777778</c:v>
                </c:pt>
                <c:pt idx="13785">
                  <c:v>40750.113194444442</c:v>
                </c:pt>
                <c:pt idx="13786">
                  <c:v>40750.154861111114</c:v>
                </c:pt>
                <c:pt idx="13787">
                  <c:v>40750.196527777778</c:v>
                </c:pt>
                <c:pt idx="13788">
                  <c:v>40750.238194444442</c:v>
                </c:pt>
                <c:pt idx="13789">
                  <c:v>40750.279861111114</c:v>
                </c:pt>
                <c:pt idx="13790">
                  <c:v>40750.321527777778</c:v>
                </c:pt>
                <c:pt idx="13791">
                  <c:v>40750.363194444442</c:v>
                </c:pt>
                <c:pt idx="13792">
                  <c:v>40750.404861111114</c:v>
                </c:pt>
                <c:pt idx="13793">
                  <c:v>40750.446527777778</c:v>
                </c:pt>
                <c:pt idx="13794">
                  <c:v>40750.488194444442</c:v>
                </c:pt>
                <c:pt idx="13795">
                  <c:v>40750.529861111114</c:v>
                </c:pt>
                <c:pt idx="13796">
                  <c:v>40750.571527777778</c:v>
                </c:pt>
                <c:pt idx="13797">
                  <c:v>40750.613194444442</c:v>
                </c:pt>
                <c:pt idx="13798">
                  <c:v>40750.654861111114</c:v>
                </c:pt>
                <c:pt idx="13799">
                  <c:v>40750.696527777778</c:v>
                </c:pt>
                <c:pt idx="13800">
                  <c:v>40750.738194444442</c:v>
                </c:pt>
                <c:pt idx="13801">
                  <c:v>40750.779861111114</c:v>
                </c:pt>
                <c:pt idx="13802">
                  <c:v>40750.821527777778</c:v>
                </c:pt>
                <c:pt idx="13803">
                  <c:v>40750.863194444442</c:v>
                </c:pt>
                <c:pt idx="13804">
                  <c:v>40750.904861111114</c:v>
                </c:pt>
                <c:pt idx="13805">
                  <c:v>40750.946527777778</c:v>
                </c:pt>
                <c:pt idx="13806">
                  <c:v>40750.988194444442</c:v>
                </c:pt>
                <c:pt idx="13807">
                  <c:v>40751.029861111114</c:v>
                </c:pt>
                <c:pt idx="13808">
                  <c:v>40751.071527777778</c:v>
                </c:pt>
                <c:pt idx="13809">
                  <c:v>40751.113194444442</c:v>
                </c:pt>
                <c:pt idx="13810">
                  <c:v>40751.154861111114</c:v>
                </c:pt>
                <c:pt idx="13811">
                  <c:v>40751.196527777778</c:v>
                </c:pt>
                <c:pt idx="13812">
                  <c:v>40751.238194444442</c:v>
                </c:pt>
                <c:pt idx="13813">
                  <c:v>40751.279861111114</c:v>
                </c:pt>
                <c:pt idx="13814">
                  <c:v>40751.321527777778</c:v>
                </c:pt>
                <c:pt idx="13815">
                  <c:v>40751.363194444442</c:v>
                </c:pt>
                <c:pt idx="13816" formatCode="m/d/yyyy">
                  <c:v>40751</c:v>
                </c:pt>
                <c:pt idx="13817">
                  <c:v>40751.387141203704</c:v>
                </c:pt>
                <c:pt idx="13818">
                  <c:v>40751.428807870368</c:v>
                </c:pt>
                <c:pt idx="13819">
                  <c:v>40751.47047453704</c:v>
                </c:pt>
                <c:pt idx="13820">
                  <c:v>40751.512141203704</c:v>
                </c:pt>
                <c:pt idx="13821">
                  <c:v>40751.553807870368</c:v>
                </c:pt>
                <c:pt idx="13822">
                  <c:v>40751.59547453704</c:v>
                </c:pt>
                <c:pt idx="13823">
                  <c:v>40751.637141203704</c:v>
                </c:pt>
                <c:pt idx="13824">
                  <c:v>40751.678807870368</c:v>
                </c:pt>
                <c:pt idx="13825">
                  <c:v>40751.72047453704</c:v>
                </c:pt>
                <c:pt idx="13826">
                  <c:v>40751.762141203704</c:v>
                </c:pt>
                <c:pt idx="13827">
                  <c:v>40751.803807870368</c:v>
                </c:pt>
                <c:pt idx="13828">
                  <c:v>40751.84547453704</c:v>
                </c:pt>
                <c:pt idx="13829">
                  <c:v>40751.887141203704</c:v>
                </c:pt>
                <c:pt idx="13830">
                  <c:v>40751.928807870368</c:v>
                </c:pt>
                <c:pt idx="13831">
                  <c:v>40751.97047453704</c:v>
                </c:pt>
                <c:pt idx="13832">
                  <c:v>40752.012141203704</c:v>
                </c:pt>
                <c:pt idx="13833">
                  <c:v>40752.053807870368</c:v>
                </c:pt>
                <c:pt idx="13834">
                  <c:v>40752.09547453704</c:v>
                </c:pt>
                <c:pt idx="13835">
                  <c:v>40752.137141203704</c:v>
                </c:pt>
                <c:pt idx="13836">
                  <c:v>40752.178807870368</c:v>
                </c:pt>
                <c:pt idx="13837">
                  <c:v>40752.22047453704</c:v>
                </c:pt>
                <c:pt idx="13838">
                  <c:v>40752.262141203704</c:v>
                </c:pt>
                <c:pt idx="13839">
                  <c:v>40752.303807870368</c:v>
                </c:pt>
                <c:pt idx="13840">
                  <c:v>40752.34547453704</c:v>
                </c:pt>
                <c:pt idx="13841">
                  <c:v>40752.387141203704</c:v>
                </c:pt>
                <c:pt idx="13842">
                  <c:v>40752.428807870368</c:v>
                </c:pt>
                <c:pt idx="13843">
                  <c:v>40752.47047453704</c:v>
                </c:pt>
                <c:pt idx="13844">
                  <c:v>40752.512141203704</c:v>
                </c:pt>
                <c:pt idx="13845">
                  <c:v>40752.553807870368</c:v>
                </c:pt>
                <c:pt idx="13846">
                  <c:v>40752.59547453704</c:v>
                </c:pt>
                <c:pt idx="13847">
                  <c:v>40752.637141203704</c:v>
                </c:pt>
                <c:pt idx="13848">
                  <c:v>40752.678807870368</c:v>
                </c:pt>
                <c:pt idx="13849">
                  <c:v>40752.72047453704</c:v>
                </c:pt>
                <c:pt idx="13850">
                  <c:v>40752.762141203704</c:v>
                </c:pt>
                <c:pt idx="13851">
                  <c:v>40752.803807870368</c:v>
                </c:pt>
                <c:pt idx="13852">
                  <c:v>40752.84547453704</c:v>
                </c:pt>
                <c:pt idx="13853">
                  <c:v>40752.887141203704</c:v>
                </c:pt>
                <c:pt idx="13854">
                  <c:v>40752.928807870368</c:v>
                </c:pt>
                <c:pt idx="13855">
                  <c:v>40752.97047453704</c:v>
                </c:pt>
                <c:pt idx="13856">
                  <c:v>40753.012141203704</c:v>
                </c:pt>
                <c:pt idx="13857">
                  <c:v>40753.053807870368</c:v>
                </c:pt>
                <c:pt idx="13858">
                  <c:v>40753.09547453704</c:v>
                </c:pt>
                <c:pt idx="13859">
                  <c:v>40753.137141203704</c:v>
                </c:pt>
                <c:pt idx="13860">
                  <c:v>40753.178807870368</c:v>
                </c:pt>
                <c:pt idx="13861">
                  <c:v>40753.22047453704</c:v>
                </c:pt>
                <c:pt idx="13862">
                  <c:v>40753.262141203704</c:v>
                </c:pt>
                <c:pt idx="13863">
                  <c:v>40753.303807870368</c:v>
                </c:pt>
                <c:pt idx="13864">
                  <c:v>40753.34547453704</c:v>
                </c:pt>
                <c:pt idx="13865">
                  <c:v>40753.387141203704</c:v>
                </c:pt>
                <c:pt idx="13866">
                  <c:v>40753.428807870368</c:v>
                </c:pt>
                <c:pt idx="13867">
                  <c:v>40753.47047453704</c:v>
                </c:pt>
                <c:pt idx="13868">
                  <c:v>40753.512141203704</c:v>
                </c:pt>
                <c:pt idx="13869">
                  <c:v>40753.553807870368</c:v>
                </c:pt>
                <c:pt idx="13870">
                  <c:v>40753.59547453704</c:v>
                </c:pt>
                <c:pt idx="13871">
                  <c:v>40753.637141203704</c:v>
                </c:pt>
                <c:pt idx="13872">
                  <c:v>40753.678807870368</c:v>
                </c:pt>
                <c:pt idx="13873">
                  <c:v>40753.72047453704</c:v>
                </c:pt>
                <c:pt idx="13874">
                  <c:v>40753.762141203704</c:v>
                </c:pt>
                <c:pt idx="13875">
                  <c:v>40753.803807870368</c:v>
                </c:pt>
                <c:pt idx="13876">
                  <c:v>40753.84547453704</c:v>
                </c:pt>
                <c:pt idx="13877">
                  <c:v>40753.887141203704</c:v>
                </c:pt>
                <c:pt idx="13878">
                  <c:v>40753.928807870368</c:v>
                </c:pt>
                <c:pt idx="13879">
                  <c:v>40753.97047453704</c:v>
                </c:pt>
                <c:pt idx="13880">
                  <c:v>40754.012141203704</c:v>
                </c:pt>
                <c:pt idx="13881">
                  <c:v>40754.053807870368</c:v>
                </c:pt>
                <c:pt idx="13882">
                  <c:v>40754.09547453704</c:v>
                </c:pt>
                <c:pt idx="13883">
                  <c:v>40754.137141203704</c:v>
                </c:pt>
                <c:pt idx="13884">
                  <c:v>40754.178807870368</c:v>
                </c:pt>
                <c:pt idx="13885">
                  <c:v>40754.22047453704</c:v>
                </c:pt>
                <c:pt idx="13886">
                  <c:v>40754.262141203704</c:v>
                </c:pt>
                <c:pt idx="13887">
                  <c:v>40754.303807870368</c:v>
                </c:pt>
                <c:pt idx="13888">
                  <c:v>40754.34547453704</c:v>
                </c:pt>
                <c:pt idx="13889">
                  <c:v>40754.387141203704</c:v>
                </c:pt>
                <c:pt idx="13890">
                  <c:v>40754.428807870368</c:v>
                </c:pt>
                <c:pt idx="13891">
                  <c:v>40754.47047453704</c:v>
                </c:pt>
                <c:pt idx="13892">
                  <c:v>40754.512141203704</c:v>
                </c:pt>
                <c:pt idx="13893">
                  <c:v>40754.553807870368</c:v>
                </c:pt>
                <c:pt idx="13894">
                  <c:v>40754.59547453704</c:v>
                </c:pt>
                <c:pt idx="13895">
                  <c:v>40754.637141203704</c:v>
                </c:pt>
                <c:pt idx="13896">
                  <c:v>40754.678807870368</c:v>
                </c:pt>
                <c:pt idx="13897">
                  <c:v>40754.72047453704</c:v>
                </c:pt>
                <c:pt idx="13898">
                  <c:v>40754.762141203704</c:v>
                </c:pt>
                <c:pt idx="13899">
                  <c:v>40754.803807870368</c:v>
                </c:pt>
                <c:pt idx="13900">
                  <c:v>40754.84547453704</c:v>
                </c:pt>
                <c:pt idx="13901">
                  <c:v>40754.887141203704</c:v>
                </c:pt>
                <c:pt idx="13902">
                  <c:v>40754.928807870368</c:v>
                </c:pt>
                <c:pt idx="13903">
                  <c:v>40754.97047453704</c:v>
                </c:pt>
                <c:pt idx="13904">
                  <c:v>40755.012141203704</c:v>
                </c:pt>
                <c:pt idx="13905">
                  <c:v>40755.053807870368</c:v>
                </c:pt>
                <c:pt idx="13906">
                  <c:v>40755.09547453704</c:v>
                </c:pt>
                <c:pt idx="13907">
                  <c:v>40755.137141203704</c:v>
                </c:pt>
                <c:pt idx="13908">
                  <c:v>40755.178807870368</c:v>
                </c:pt>
                <c:pt idx="13909">
                  <c:v>40755.22047453704</c:v>
                </c:pt>
                <c:pt idx="13910">
                  <c:v>40755.262141203704</c:v>
                </c:pt>
                <c:pt idx="13911">
                  <c:v>40755.303807870368</c:v>
                </c:pt>
                <c:pt idx="13912">
                  <c:v>40755.34547453704</c:v>
                </c:pt>
                <c:pt idx="13913">
                  <c:v>40755.387141203704</c:v>
                </c:pt>
                <c:pt idx="13914">
                  <c:v>40755.428807870368</c:v>
                </c:pt>
                <c:pt idx="13915">
                  <c:v>40755.47047453704</c:v>
                </c:pt>
                <c:pt idx="13916">
                  <c:v>40755.512141203704</c:v>
                </c:pt>
                <c:pt idx="13917">
                  <c:v>40755.553807870368</c:v>
                </c:pt>
                <c:pt idx="13918">
                  <c:v>40755.59547453704</c:v>
                </c:pt>
                <c:pt idx="13919">
                  <c:v>40755.637141203704</c:v>
                </c:pt>
                <c:pt idx="13920">
                  <c:v>40755.678807870368</c:v>
                </c:pt>
                <c:pt idx="13921">
                  <c:v>40755.72047453704</c:v>
                </c:pt>
                <c:pt idx="13922">
                  <c:v>40755.762141203704</c:v>
                </c:pt>
                <c:pt idx="13923">
                  <c:v>40755.803807870368</c:v>
                </c:pt>
                <c:pt idx="13924">
                  <c:v>40755.84547453704</c:v>
                </c:pt>
                <c:pt idx="13925">
                  <c:v>40755.887141203704</c:v>
                </c:pt>
                <c:pt idx="13926">
                  <c:v>40755.928807870368</c:v>
                </c:pt>
                <c:pt idx="13927">
                  <c:v>40755.97047453704</c:v>
                </c:pt>
                <c:pt idx="13928">
                  <c:v>40756.012141203704</c:v>
                </c:pt>
                <c:pt idx="13929">
                  <c:v>40756.053807870368</c:v>
                </c:pt>
                <c:pt idx="13930">
                  <c:v>40756.09547453704</c:v>
                </c:pt>
                <c:pt idx="13931">
                  <c:v>40756.137141203704</c:v>
                </c:pt>
                <c:pt idx="13932">
                  <c:v>40756.178807870368</c:v>
                </c:pt>
                <c:pt idx="13933">
                  <c:v>40756.22047453704</c:v>
                </c:pt>
                <c:pt idx="13934">
                  <c:v>40756.262141203704</c:v>
                </c:pt>
                <c:pt idx="13935">
                  <c:v>40756.303807870368</c:v>
                </c:pt>
                <c:pt idx="13936">
                  <c:v>40756.34547453704</c:v>
                </c:pt>
                <c:pt idx="13937">
                  <c:v>40756.387141203704</c:v>
                </c:pt>
                <c:pt idx="13938">
                  <c:v>40756.428807870368</c:v>
                </c:pt>
                <c:pt idx="13939">
                  <c:v>40756.47047453704</c:v>
                </c:pt>
                <c:pt idx="13940">
                  <c:v>40756.512141203704</c:v>
                </c:pt>
                <c:pt idx="13941">
                  <c:v>40756.553807870368</c:v>
                </c:pt>
                <c:pt idx="13942">
                  <c:v>40756.59547453704</c:v>
                </c:pt>
                <c:pt idx="13943">
                  <c:v>40756.637141203704</c:v>
                </c:pt>
                <c:pt idx="13944">
                  <c:v>40756.678807870368</c:v>
                </c:pt>
                <c:pt idx="13945">
                  <c:v>40756.72047453704</c:v>
                </c:pt>
                <c:pt idx="13946">
                  <c:v>40756.762141203704</c:v>
                </c:pt>
                <c:pt idx="13947">
                  <c:v>40756.803807870368</c:v>
                </c:pt>
                <c:pt idx="13948">
                  <c:v>40756.84547453704</c:v>
                </c:pt>
                <c:pt idx="13949">
                  <c:v>40756.887141203704</c:v>
                </c:pt>
                <c:pt idx="13950">
                  <c:v>40756.928807870368</c:v>
                </c:pt>
                <c:pt idx="13951">
                  <c:v>40756.97047453704</c:v>
                </c:pt>
                <c:pt idx="13952">
                  <c:v>40757.012141203704</c:v>
                </c:pt>
                <c:pt idx="13953">
                  <c:v>40757.053807870368</c:v>
                </c:pt>
                <c:pt idx="13954">
                  <c:v>40757.09547453704</c:v>
                </c:pt>
                <c:pt idx="13955">
                  <c:v>40757.137141203704</c:v>
                </c:pt>
                <c:pt idx="13956">
                  <c:v>40757.178807870368</c:v>
                </c:pt>
                <c:pt idx="13957">
                  <c:v>40757.22047453704</c:v>
                </c:pt>
                <c:pt idx="13958">
                  <c:v>40757.262141203704</c:v>
                </c:pt>
                <c:pt idx="13959">
                  <c:v>40757.303807870368</c:v>
                </c:pt>
                <c:pt idx="13960">
                  <c:v>40757.34547453704</c:v>
                </c:pt>
                <c:pt idx="13961">
                  <c:v>40757.387141203704</c:v>
                </c:pt>
                <c:pt idx="13962">
                  <c:v>40757.428807870368</c:v>
                </c:pt>
                <c:pt idx="13963">
                  <c:v>40757.47047453704</c:v>
                </c:pt>
                <c:pt idx="13964">
                  <c:v>40757.512141203704</c:v>
                </c:pt>
                <c:pt idx="13965">
                  <c:v>40757.553807870368</c:v>
                </c:pt>
                <c:pt idx="13966">
                  <c:v>40757.59547453704</c:v>
                </c:pt>
                <c:pt idx="13967">
                  <c:v>40757.637141203704</c:v>
                </c:pt>
                <c:pt idx="13968">
                  <c:v>40757.678807870368</c:v>
                </c:pt>
                <c:pt idx="13969">
                  <c:v>40757.72047453704</c:v>
                </c:pt>
                <c:pt idx="13970">
                  <c:v>40757.762141203704</c:v>
                </c:pt>
                <c:pt idx="13971">
                  <c:v>40757.803807870368</c:v>
                </c:pt>
                <c:pt idx="13972">
                  <c:v>40757.84547453704</c:v>
                </c:pt>
                <c:pt idx="13973">
                  <c:v>40757.887141203704</c:v>
                </c:pt>
                <c:pt idx="13974">
                  <c:v>40757.928807870368</c:v>
                </c:pt>
                <c:pt idx="13975">
                  <c:v>40757.97047453704</c:v>
                </c:pt>
                <c:pt idx="13976">
                  <c:v>40758.012141203704</c:v>
                </c:pt>
                <c:pt idx="13977">
                  <c:v>40758.053807870368</c:v>
                </c:pt>
                <c:pt idx="13978">
                  <c:v>40758.09547453704</c:v>
                </c:pt>
                <c:pt idx="13979">
                  <c:v>40758.137141203704</c:v>
                </c:pt>
                <c:pt idx="13980">
                  <c:v>40758.178807870368</c:v>
                </c:pt>
                <c:pt idx="13981">
                  <c:v>40758.22047453704</c:v>
                </c:pt>
                <c:pt idx="13982">
                  <c:v>40758.262141203704</c:v>
                </c:pt>
                <c:pt idx="13983">
                  <c:v>40758.303807870368</c:v>
                </c:pt>
                <c:pt idx="13984">
                  <c:v>40758.34547453704</c:v>
                </c:pt>
                <c:pt idx="13985">
                  <c:v>40758.387141203704</c:v>
                </c:pt>
                <c:pt idx="13986">
                  <c:v>40758.428807870368</c:v>
                </c:pt>
                <c:pt idx="13987">
                  <c:v>40758.47047453704</c:v>
                </c:pt>
                <c:pt idx="13988">
                  <c:v>40758.512141203704</c:v>
                </c:pt>
                <c:pt idx="13989">
                  <c:v>40758.553807870368</c:v>
                </c:pt>
                <c:pt idx="13990">
                  <c:v>40758.59547453704</c:v>
                </c:pt>
                <c:pt idx="13991">
                  <c:v>40758.637141203704</c:v>
                </c:pt>
                <c:pt idx="13992">
                  <c:v>40758.678807870368</c:v>
                </c:pt>
                <c:pt idx="13993">
                  <c:v>40758.72047453704</c:v>
                </c:pt>
                <c:pt idx="13994">
                  <c:v>40758.762141203704</c:v>
                </c:pt>
                <c:pt idx="13995">
                  <c:v>40758.803807870368</c:v>
                </c:pt>
                <c:pt idx="13996">
                  <c:v>40758.84547453704</c:v>
                </c:pt>
                <c:pt idx="13997">
                  <c:v>40758.887141203704</c:v>
                </c:pt>
                <c:pt idx="13998">
                  <c:v>40758.928807870368</c:v>
                </c:pt>
                <c:pt idx="13999">
                  <c:v>40758.97047453704</c:v>
                </c:pt>
                <c:pt idx="14000">
                  <c:v>40759.012141203704</c:v>
                </c:pt>
                <c:pt idx="14001">
                  <c:v>40759.053807870368</c:v>
                </c:pt>
                <c:pt idx="14002">
                  <c:v>40759.09547453704</c:v>
                </c:pt>
                <c:pt idx="14003">
                  <c:v>40759.137141203704</c:v>
                </c:pt>
                <c:pt idx="14004">
                  <c:v>40759.178807870368</c:v>
                </c:pt>
                <c:pt idx="14005">
                  <c:v>40759.22047453704</c:v>
                </c:pt>
                <c:pt idx="14006">
                  <c:v>40759.262141203704</c:v>
                </c:pt>
                <c:pt idx="14007">
                  <c:v>40759.303807870368</c:v>
                </c:pt>
                <c:pt idx="14008">
                  <c:v>40759.34547453704</c:v>
                </c:pt>
                <c:pt idx="14009">
                  <c:v>40759.387141203704</c:v>
                </c:pt>
                <c:pt idx="14010">
                  <c:v>40759.428807870368</c:v>
                </c:pt>
                <c:pt idx="14011">
                  <c:v>40759.47047453704</c:v>
                </c:pt>
                <c:pt idx="14012">
                  <c:v>40759.512141203704</c:v>
                </c:pt>
                <c:pt idx="14013">
                  <c:v>40759.553807870368</c:v>
                </c:pt>
                <c:pt idx="14014">
                  <c:v>40759.59547453704</c:v>
                </c:pt>
                <c:pt idx="14015">
                  <c:v>40759.637141203704</c:v>
                </c:pt>
                <c:pt idx="14016">
                  <c:v>40759.678807870368</c:v>
                </c:pt>
                <c:pt idx="14017">
                  <c:v>40759.72047453704</c:v>
                </c:pt>
                <c:pt idx="14018">
                  <c:v>40759.762141203704</c:v>
                </c:pt>
                <c:pt idx="14019">
                  <c:v>40759.803807870368</c:v>
                </c:pt>
                <c:pt idx="14020">
                  <c:v>40759.84547453704</c:v>
                </c:pt>
                <c:pt idx="14021">
                  <c:v>40759.887141203704</c:v>
                </c:pt>
                <c:pt idx="14022">
                  <c:v>40759.928807870368</c:v>
                </c:pt>
                <c:pt idx="14023">
                  <c:v>40759.97047453704</c:v>
                </c:pt>
                <c:pt idx="14024">
                  <c:v>40760.012141203704</c:v>
                </c:pt>
                <c:pt idx="14025">
                  <c:v>40760.053807870368</c:v>
                </c:pt>
                <c:pt idx="14026">
                  <c:v>40760.09547453704</c:v>
                </c:pt>
                <c:pt idx="14027">
                  <c:v>40760.137141203704</c:v>
                </c:pt>
                <c:pt idx="14028">
                  <c:v>40760.178807870368</c:v>
                </c:pt>
                <c:pt idx="14029">
                  <c:v>40760.22047453704</c:v>
                </c:pt>
                <c:pt idx="14030">
                  <c:v>40760.262141203704</c:v>
                </c:pt>
                <c:pt idx="14031">
                  <c:v>40760.303807870368</c:v>
                </c:pt>
                <c:pt idx="14032">
                  <c:v>40760.34547453704</c:v>
                </c:pt>
                <c:pt idx="14033">
                  <c:v>40760.387141203704</c:v>
                </c:pt>
                <c:pt idx="14034">
                  <c:v>40760.428807870368</c:v>
                </c:pt>
                <c:pt idx="14035">
                  <c:v>40760.47047453704</c:v>
                </c:pt>
                <c:pt idx="14036">
                  <c:v>40760.512141203704</c:v>
                </c:pt>
                <c:pt idx="14037">
                  <c:v>40760.553807870368</c:v>
                </c:pt>
                <c:pt idx="14038">
                  <c:v>40760.59547453704</c:v>
                </c:pt>
                <c:pt idx="14039">
                  <c:v>40760.637141203704</c:v>
                </c:pt>
                <c:pt idx="14040">
                  <c:v>40760.678807870368</c:v>
                </c:pt>
                <c:pt idx="14041">
                  <c:v>40760.72047453704</c:v>
                </c:pt>
                <c:pt idx="14042">
                  <c:v>40760.762141203704</c:v>
                </c:pt>
                <c:pt idx="14043">
                  <c:v>40760.803807870368</c:v>
                </c:pt>
                <c:pt idx="14044">
                  <c:v>40760.84547453704</c:v>
                </c:pt>
                <c:pt idx="14045">
                  <c:v>40760.887141203704</c:v>
                </c:pt>
                <c:pt idx="14046">
                  <c:v>40760.928807870368</c:v>
                </c:pt>
                <c:pt idx="14047">
                  <c:v>40760.97047453704</c:v>
                </c:pt>
                <c:pt idx="14048">
                  <c:v>40761.012141203704</c:v>
                </c:pt>
                <c:pt idx="14049">
                  <c:v>40761.053807870368</c:v>
                </c:pt>
                <c:pt idx="14050">
                  <c:v>40761.09547453704</c:v>
                </c:pt>
                <c:pt idx="14051">
                  <c:v>40761.137141203704</c:v>
                </c:pt>
                <c:pt idx="14052">
                  <c:v>40761.178807870368</c:v>
                </c:pt>
                <c:pt idx="14053">
                  <c:v>40761.22047453704</c:v>
                </c:pt>
                <c:pt idx="14054">
                  <c:v>40761.262141203704</c:v>
                </c:pt>
                <c:pt idx="14055">
                  <c:v>40761.303807870368</c:v>
                </c:pt>
                <c:pt idx="14056">
                  <c:v>40761.34547453704</c:v>
                </c:pt>
                <c:pt idx="14057">
                  <c:v>40761.387141203704</c:v>
                </c:pt>
                <c:pt idx="14058">
                  <c:v>40761.428807870368</c:v>
                </c:pt>
                <c:pt idx="14059">
                  <c:v>40761.47047453704</c:v>
                </c:pt>
                <c:pt idx="14060">
                  <c:v>40761.512141203704</c:v>
                </c:pt>
                <c:pt idx="14061">
                  <c:v>40761.553807870368</c:v>
                </c:pt>
                <c:pt idx="14062">
                  <c:v>40761.59547453704</c:v>
                </c:pt>
                <c:pt idx="14063">
                  <c:v>40761.637141203704</c:v>
                </c:pt>
                <c:pt idx="14064">
                  <c:v>40761.678807870368</c:v>
                </c:pt>
                <c:pt idx="14065">
                  <c:v>40761.72047453704</c:v>
                </c:pt>
                <c:pt idx="14066">
                  <c:v>40761.762141203704</c:v>
                </c:pt>
                <c:pt idx="14067">
                  <c:v>40761.803807870368</c:v>
                </c:pt>
                <c:pt idx="14068">
                  <c:v>40761.84547453704</c:v>
                </c:pt>
                <c:pt idx="14069">
                  <c:v>40761.887141203704</c:v>
                </c:pt>
                <c:pt idx="14070">
                  <c:v>40761.928807870368</c:v>
                </c:pt>
                <c:pt idx="14071">
                  <c:v>40761.97047453704</c:v>
                </c:pt>
                <c:pt idx="14072">
                  <c:v>40762.012141203704</c:v>
                </c:pt>
                <c:pt idx="14073">
                  <c:v>40762.053807870368</c:v>
                </c:pt>
                <c:pt idx="14074">
                  <c:v>40762.09547453704</c:v>
                </c:pt>
                <c:pt idx="14075">
                  <c:v>40762.137141203704</c:v>
                </c:pt>
                <c:pt idx="14076">
                  <c:v>40762.178807870368</c:v>
                </c:pt>
                <c:pt idx="14077">
                  <c:v>40762.22047453704</c:v>
                </c:pt>
                <c:pt idx="14078">
                  <c:v>40762.262141203704</c:v>
                </c:pt>
                <c:pt idx="14079">
                  <c:v>40762.303807870368</c:v>
                </c:pt>
                <c:pt idx="14080">
                  <c:v>40762.34547453704</c:v>
                </c:pt>
                <c:pt idx="14081">
                  <c:v>40762.387141203704</c:v>
                </c:pt>
                <c:pt idx="14082">
                  <c:v>40762.428807870368</c:v>
                </c:pt>
                <c:pt idx="14083">
                  <c:v>40762.47047453704</c:v>
                </c:pt>
                <c:pt idx="14084">
                  <c:v>40762.512141203704</c:v>
                </c:pt>
                <c:pt idx="14085">
                  <c:v>40762.553807870368</c:v>
                </c:pt>
                <c:pt idx="14086">
                  <c:v>40762.59547453704</c:v>
                </c:pt>
                <c:pt idx="14087">
                  <c:v>40762.637141203704</c:v>
                </c:pt>
                <c:pt idx="14088">
                  <c:v>40762.678807870368</c:v>
                </c:pt>
                <c:pt idx="14089">
                  <c:v>40762.72047453704</c:v>
                </c:pt>
                <c:pt idx="14090">
                  <c:v>40762.762141203704</c:v>
                </c:pt>
                <c:pt idx="14091">
                  <c:v>40762.803807870368</c:v>
                </c:pt>
                <c:pt idx="14092">
                  <c:v>40762.84547453704</c:v>
                </c:pt>
                <c:pt idx="14093">
                  <c:v>40762.887141203704</c:v>
                </c:pt>
                <c:pt idx="14094">
                  <c:v>40762.928807870368</c:v>
                </c:pt>
                <c:pt idx="14095">
                  <c:v>40762.97047453704</c:v>
                </c:pt>
                <c:pt idx="14096">
                  <c:v>40763.012141203704</c:v>
                </c:pt>
                <c:pt idx="14097">
                  <c:v>40763.053807870368</c:v>
                </c:pt>
                <c:pt idx="14098">
                  <c:v>40763.09547453704</c:v>
                </c:pt>
                <c:pt idx="14099">
                  <c:v>40763.137141203704</c:v>
                </c:pt>
                <c:pt idx="14100">
                  <c:v>40763.178807870368</c:v>
                </c:pt>
                <c:pt idx="14101">
                  <c:v>40763.22047453704</c:v>
                </c:pt>
                <c:pt idx="14102">
                  <c:v>40763.262141203704</c:v>
                </c:pt>
                <c:pt idx="14103">
                  <c:v>40763.303807870368</c:v>
                </c:pt>
                <c:pt idx="14104">
                  <c:v>40763.34547453704</c:v>
                </c:pt>
                <c:pt idx="14105">
                  <c:v>40763.387141203704</c:v>
                </c:pt>
                <c:pt idx="14106">
                  <c:v>40763.428807870368</c:v>
                </c:pt>
                <c:pt idx="14107">
                  <c:v>40763.47047453704</c:v>
                </c:pt>
                <c:pt idx="14108">
                  <c:v>40763.512141203704</c:v>
                </c:pt>
                <c:pt idx="14109">
                  <c:v>40763.553807870368</c:v>
                </c:pt>
                <c:pt idx="14110">
                  <c:v>40763.59547453704</c:v>
                </c:pt>
                <c:pt idx="14111">
                  <c:v>40763.637141203704</c:v>
                </c:pt>
                <c:pt idx="14112">
                  <c:v>40763.678807870368</c:v>
                </c:pt>
                <c:pt idx="14113">
                  <c:v>40763.72047453704</c:v>
                </c:pt>
                <c:pt idx="14114">
                  <c:v>40763.762141203704</c:v>
                </c:pt>
                <c:pt idx="14115">
                  <c:v>40763.803807870368</c:v>
                </c:pt>
                <c:pt idx="14116">
                  <c:v>40763.84547453704</c:v>
                </c:pt>
                <c:pt idx="14117">
                  <c:v>40763.887141203704</c:v>
                </c:pt>
                <c:pt idx="14118">
                  <c:v>40763.928807870368</c:v>
                </c:pt>
                <c:pt idx="14119">
                  <c:v>40763.97047453704</c:v>
                </c:pt>
                <c:pt idx="14120">
                  <c:v>40764.012141203704</c:v>
                </c:pt>
                <c:pt idx="14121">
                  <c:v>40764.053807870368</c:v>
                </c:pt>
                <c:pt idx="14122">
                  <c:v>40764.09547453704</c:v>
                </c:pt>
                <c:pt idx="14123">
                  <c:v>40764.137141203704</c:v>
                </c:pt>
                <c:pt idx="14124">
                  <c:v>40764.178807870368</c:v>
                </c:pt>
                <c:pt idx="14125">
                  <c:v>40764.22047453704</c:v>
                </c:pt>
                <c:pt idx="14126">
                  <c:v>40764.262141203704</c:v>
                </c:pt>
                <c:pt idx="14127">
                  <c:v>40764.303807870368</c:v>
                </c:pt>
                <c:pt idx="14128">
                  <c:v>40764.34547453704</c:v>
                </c:pt>
                <c:pt idx="14129">
                  <c:v>40764.387141203704</c:v>
                </c:pt>
                <c:pt idx="14130">
                  <c:v>40764.428807870368</c:v>
                </c:pt>
                <c:pt idx="14131">
                  <c:v>40764.47047453704</c:v>
                </c:pt>
                <c:pt idx="14132" formatCode="m/d/yyyy">
                  <c:v>40764</c:v>
                </c:pt>
                <c:pt idx="14133">
                  <c:v>40764.474791666667</c:v>
                </c:pt>
                <c:pt idx="14134">
                  <c:v>40764.516458333332</c:v>
                </c:pt>
                <c:pt idx="14135">
                  <c:v>40764.558125000003</c:v>
                </c:pt>
                <c:pt idx="14136">
                  <c:v>40764.599791666667</c:v>
                </c:pt>
                <c:pt idx="14137">
                  <c:v>40764.641458333332</c:v>
                </c:pt>
                <c:pt idx="14138">
                  <c:v>40764.683125000003</c:v>
                </c:pt>
                <c:pt idx="14139">
                  <c:v>40764.724791666667</c:v>
                </c:pt>
                <c:pt idx="14140">
                  <c:v>40764.766458333332</c:v>
                </c:pt>
                <c:pt idx="14141">
                  <c:v>40764.808125000003</c:v>
                </c:pt>
                <c:pt idx="14142">
                  <c:v>40764.849791666667</c:v>
                </c:pt>
                <c:pt idx="14143">
                  <c:v>40764.891458333332</c:v>
                </c:pt>
                <c:pt idx="14144">
                  <c:v>40764.933125000003</c:v>
                </c:pt>
                <c:pt idx="14145">
                  <c:v>40764.974791666667</c:v>
                </c:pt>
                <c:pt idx="14146">
                  <c:v>40765.016458333332</c:v>
                </c:pt>
                <c:pt idx="14147">
                  <c:v>40765.058125000003</c:v>
                </c:pt>
                <c:pt idx="14148">
                  <c:v>40765.099791666667</c:v>
                </c:pt>
                <c:pt idx="14149">
                  <c:v>40765.141458333332</c:v>
                </c:pt>
                <c:pt idx="14150">
                  <c:v>40765.183125000003</c:v>
                </c:pt>
                <c:pt idx="14151">
                  <c:v>40765.224791666667</c:v>
                </c:pt>
                <c:pt idx="14152">
                  <c:v>40765.266458333332</c:v>
                </c:pt>
                <c:pt idx="14153">
                  <c:v>40765.308125000003</c:v>
                </c:pt>
                <c:pt idx="14154">
                  <c:v>40765.349791666667</c:v>
                </c:pt>
                <c:pt idx="14155">
                  <c:v>40765.391458333332</c:v>
                </c:pt>
                <c:pt idx="14156">
                  <c:v>40765.433125000003</c:v>
                </c:pt>
                <c:pt idx="14157">
                  <c:v>40765.474791666667</c:v>
                </c:pt>
                <c:pt idx="14158">
                  <c:v>40765.516458333332</c:v>
                </c:pt>
                <c:pt idx="14159">
                  <c:v>40765.558125000003</c:v>
                </c:pt>
                <c:pt idx="14160">
                  <c:v>40765.599791666667</c:v>
                </c:pt>
                <c:pt idx="14161">
                  <c:v>40765.641458333332</c:v>
                </c:pt>
                <c:pt idx="14162">
                  <c:v>40765.683125000003</c:v>
                </c:pt>
                <c:pt idx="14163">
                  <c:v>40765.724791666667</c:v>
                </c:pt>
                <c:pt idx="14164">
                  <c:v>40765.766458333332</c:v>
                </c:pt>
                <c:pt idx="14165">
                  <c:v>40765.808125000003</c:v>
                </c:pt>
                <c:pt idx="14166">
                  <c:v>40765.849791666667</c:v>
                </c:pt>
                <c:pt idx="14167">
                  <c:v>40765.891458333332</c:v>
                </c:pt>
                <c:pt idx="14168">
                  <c:v>40765.933125000003</c:v>
                </c:pt>
                <c:pt idx="14169">
                  <c:v>40765.974791666667</c:v>
                </c:pt>
                <c:pt idx="14170">
                  <c:v>40766.016458333332</c:v>
                </c:pt>
                <c:pt idx="14171">
                  <c:v>40766.058125000003</c:v>
                </c:pt>
                <c:pt idx="14172">
                  <c:v>40766.099791666667</c:v>
                </c:pt>
                <c:pt idx="14173">
                  <c:v>40766.141458333332</c:v>
                </c:pt>
                <c:pt idx="14174">
                  <c:v>40766.183125000003</c:v>
                </c:pt>
                <c:pt idx="14175">
                  <c:v>40766.224791666667</c:v>
                </c:pt>
                <c:pt idx="14176">
                  <c:v>40766.266458333332</c:v>
                </c:pt>
                <c:pt idx="14177">
                  <c:v>40766.308125000003</c:v>
                </c:pt>
                <c:pt idx="14178">
                  <c:v>40766.349791666667</c:v>
                </c:pt>
                <c:pt idx="14179">
                  <c:v>40766.391458333332</c:v>
                </c:pt>
                <c:pt idx="14180">
                  <c:v>40766.433125000003</c:v>
                </c:pt>
                <c:pt idx="14181">
                  <c:v>40766.474791666667</c:v>
                </c:pt>
                <c:pt idx="14182">
                  <c:v>40766.516458333332</c:v>
                </c:pt>
                <c:pt idx="14183">
                  <c:v>40766.558125000003</c:v>
                </c:pt>
                <c:pt idx="14184">
                  <c:v>40766.599791666667</c:v>
                </c:pt>
                <c:pt idx="14185">
                  <c:v>40766.641458333332</c:v>
                </c:pt>
                <c:pt idx="14186">
                  <c:v>40766.683125000003</c:v>
                </c:pt>
                <c:pt idx="14187">
                  <c:v>40766.724791666667</c:v>
                </c:pt>
                <c:pt idx="14188">
                  <c:v>40766.766458333332</c:v>
                </c:pt>
                <c:pt idx="14189">
                  <c:v>40766.808125000003</c:v>
                </c:pt>
                <c:pt idx="14190">
                  <c:v>40766.849791666667</c:v>
                </c:pt>
                <c:pt idx="14191">
                  <c:v>40766.891458333332</c:v>
                </c:pt>
                <c:pt idx="14192">
                  <c:v>40766.933125000003</c:v>
                </c:pt>
                <c:pt idx="14193">
                  <c:v>40766.974791666667</c:v>
                </c:pt>
                <c:pt idx="14194">
                  <c:v>40767.016458333332</c:v>
                </c:pt>
                <c:pt idx="14195">
                  <c:v>40767.058125000003</c:v>
                </c:pt>
                <c:pt idx="14196">
                  <c:v>40767.099791666667</c:v>
                </c:pt>
                <c:pt idx="14197">
                  <c:v>40767.141458333332</c:v>
                </c:pt>
                <c:pt idx="14198">
                  <c:v>40767.183125000003</c:v>
                </c:pt>
                <c:pt idx="14199">
                  <c:v>40767.224791666667</c:v>
                </c:pt>
                <c:pt idx="14200">
                  <c:v>40767.266458333332</c:v>
                </c:pt>
                <c:pt idx="14201">
                  <c:v>40767.308125000003</c:v>
                </c:pt>
                <c:pt idx="14202">
                  <c:v>40767.349791666667</c:v>
                </c:pt>
                <c:pt idx="14203">
                  <c:v>40767.391458333332</c:v>
                </c:pt>
                <c:pt idx="14204">
                  <c:v>40767.433125000003</c:v>
                </c:pt>
                <c:pt idx="14205">
                  <c:v>40767.474791666667</c:v>
                </c:pt>
                <c:pt idx="14206">
                  <c:v>40767.516458333332</c:v>
                </c:pt>
                <c:pt idx="14207">
                  <c:v>40767.558125000003</c:v>
                </c:pt>
                <c:pt idx="14208">
                  <c:v>40767.599791666667</c:v>
                </c:pt>
                <c:pt idx="14209">
                  <c:v>40767.641458333332</c:v>
                </c:pt>
                <c:pt idx="14210">
                  <c:v>40767.683125000003</c:v>
                </c:pt>
                <c:pt idx="14211">
                  <c:v>40767.724791666667</c:v>
                </c:pt>
                <c:pt idx="14212">
                  <c:v>40767.766458333332</c:v>
                </c:pt>
                <c:pt idx="14213">
                  <c:v>40767.808125000003</c:v>
                </c:pt>
                <c:pt idx="14214">
                  <c:v>40767.849791666667</c:v>
                </c:pt>
                <c:pt idx="14215">
                  <c:v>40767.891458333332</c:v>
                </c:pt>
                <c:pt idx="14216">
                  <c:v>40767.933125000003</c:v>
                </c:pt>
                <c:pt idx="14217">
                  <c:v>40767.974791666667</c:v>
                </c:pt>
                <c:pt idx="14218">
                  <c:v>40768.016458333332</c:v>
                </c:pt>
                <c:pt idx="14219">
                  <c:v>40768.058125000003</c:v>
                </c:pt>
                <c:pt idx="14220">
                  <c:v>40768.099791666667</c:v>
                </c:pt>
                <c:pt idx="14221">
                  <c:v>40768.141458333332</c:v>
                </c:pt>
                <c:pt idx="14222">
                  <c:v>40768.183125000003</c:v>
                </c:pt>
                <c:pt idx="14223">
                  <c:v>40768.224791666667</c:v>
                </c:pt>
                <c:pt idx="14224">
                  <c:v>40768.266458333332</c:v>
                </c:pt>
                <c:pt idx="14225">
                  <c:v>40768.308125000003</c:v>
                </c:pt>
                <c:pt idx="14226">
                  <c:v>40768.349791666667</c:v>
                </c:pt>
                <c:pt idx="14227">
                  <c:v>40768.391458333332</c:v>
                </c:pt>
                <c:pt idx="14228">
                  <c:v>40768.433125000003</c:v>
                </c:pt>
                <c:pt idx="14229">
                  <c:v>40768.474791666667</c:v>
                </c:pt>
                <c:pt idx="14230">
                  <c:v>40768.516458333332</c:v>
                </c:pt>
                <c:pt idx="14231">
                  <c:v>40768.558125000003</c:v>
                </c:pt>
                <c:pt idx="14232">
                  <c:v>40768.599791666667</c:v>
                </c:pt>
                <c:pt idx="14233">
                  <c:v>40768.641458333332</c:v>
                </c:pt>
                <c:pt idx="14234">
                  <c:v>40768.683125000003</c:v>
                </c:pt>
                <c:pt idx="14235">
                  <c:v>40768.724791666667</c:v>
                </c:pt>
                <c:pt idx="14236">
                  <c:v>40768.766458333332</c:v>
                </c:pt>
                <c:pt idx="14237">
                  <c:v>40768.808125000003</c:v>
                </c:pt>
                <c:pt idx="14238">
                  <c:v>40768.849791666667</c:v>
                </c:pt>
                <c:pt idx="14239">
                  <c:v>40768.891458333332</c:v>
                </c:pt>
                <c:pt idx="14240">
                  <c:v>40768.933125000003</c:v>
                </c:pt>
                <c:pt idx="14241">
                  <c:v>40768.974791666667</c:v>
                </c:pt>
                <c:pt idx="14242">
                  <c:v>40769.016458333332</c:v>
                </c:pt>
                <c:pt idx="14243">
                  <c:v>40769.058125000003</c:v>
                </c:pt>
                <c:pt idx="14244">
                  <c:v>40769.099791666667</c:v>
                </c:pt>
                <c:pt idx="14245">
                  <c:v>40769.141458333332</c:v>
                </c:pt>
                <c:pt idx="14246">
                  <c:v>40769.183125000003</c:v>
                </c:pt>
                <c:pt idx="14247">
                  <c:v>40769.224791666667</c:v>
                </c:pt>
                <c:pt idx="14248">
                  <c:v>40769.266458333332</c:v>
                </c:pt>
                <c:pt idx="14249">
                  <c:v>40769.308125000003</c:v>
                </c:pt>
                <c:pt idx="14250">
                  <c:v>40769.349791666667</c:v>
                </c:pt>
                <c:pt idx="14251">
                  <c:v>40769.391458333332</c:v>
                </c:pt>
                <c:pt idx="14252">
                  <c:v>40769.433125000003</c:v>
                </c:pt>
                <c:pt idx="14253">
                  <c:v>40769.474791666667</c:v>
                </c:pt>
                <c:pt idx="14254">
                  <c:v>40769.516458333332</c:v>
                </c:pt>
                <c:pt idx="14255">
                  <c:v>40769.558125000003</c:v>
                </c:pt>
                <c:pt idx="14256">
                  <c:v>40769.599791666667</c:v>
                </c:pt>
                <c:pt idx="14257">
                  <c:v>40769.641458333332</c:v>
                </c:pt>
                <c:pt idx="14258">
                  <c:v>40769.683125000003</c:v>
                </c:pt>
                <c:pt idx="14259">
                  <c:v>40769.724791666667</c:v>
                </c:pt>
                <c:pt idx="14260">
                  <c:v>40769.766458333332</c:v>
                </c:pt>
                <c:pt idx="14261">
                  <c:v>40769.808125000003</c:v>
                </c:pt>
                <c:pt idx="14262">
                  <c:v>40769.849791666667</c:v>
                </c:pt>
                <c:pt idx="14263">
                  <c:v>40769.891458333332</c:v>
                </c:pt>
                <c:pt idx="14264">
                  <c:v>40769.933125000003</c:v>
                </c:pt>
                <c:pt idx="14265">
                  <c:v>40769.974791666667</c:v>
                </c:pt>
                <c:pt idx="14266">
                  <c:v>40770.016458333332</c:v>
                </c:pt>
                <c:pt idx="14267">
                  <c:v>40770.058125000003</c:v>
                </c:pt>
                <c:pt idx="14268">
                  <c:v>40770.099791666667</c:v>
                </c:pt>
                <c:pt idx="14269">
                  <c:v>40770.141458333332</c:v>
                </c:pt>
                <c:pt idx="14270">
                  <c:v>40770.183125000003</c:v>
                </c:pt>
                <c:pt idx="14271">
                  <c:v>40770.224791666667</c:v>
                </c:pt>
                <c:pt idx="14272">
                  <c:v>40770.266458333332</c:v>
                </c:pt>
                <c:pt idx="14273">
                  <c:v>40770.308125000003</c:v>
                </c:pt>
                <c:pt idx="14274">
                  <c:v>40770.349791666667</c:v>
                </c:pt>
                <c:pt idx="14275">
                  <c:v>40770.391458333332</c:v>
                </c:pt>
                <c:pt idx="14276">
                  <c:v>40770.433125000003</c:v>
                </c:pt>
                <c:pt idx="14277">
                  <c:v>40770.474791666667</c:v>
                </c:pt>
                <c:pt idx="14278">
                  <c:v>40770.516458333332</c:v>
                </c:pt>
                <c:pt idx="14279">
                  <c:v>40770.558125000003</c:v>
                </c:pt>
                <c:pt idx="14280">
                  <c:v>40770.599791666667</c:v>
                </c:pt>
                <c:pt idx="14281">
                  <c:v>40770.641458333332</c:v>
                </c:pt>
                <c:pt idx="14282">
                  <c:v>40770.683125000003</c:v>
                </c:pt>
                <c:pt idx="14283">
                  <c:v>40770.724791666667</c:v>
                </c:pt>
                <c:pt idx="14284">
                  <c:v>40770.766458333332</c:v>
                </c:pt>
                <c:pt idx="14285">
                  <c:v>40770.808125000003</c:v>
                </c:pt>
                <c:pt idx="14286">
                  <c:v>40770.849791666667</c:v>
                </c:pt>
                <c:pt idx="14287">
                  <c:v>40770.891458333332</c:v>
                </c:pt>
                <c:pt idx="14288">
                  <c:v>40770.933125000003</c:v>
                </c:pt>
                <c:pt idx="14289">
                  <c:v>40770.974791666667</c:v>
                </c:pt>
                <c:pt idx="14290">
                  <c:v>40771.016458333332</c:v>
                </c:pt>
                <c:pt idx="14291">
                  <c:v>40771.058125000003</c:v>
                </c:pt>
                <c:pt idx="14292">
                  <c:v>40771.099791666667</c:v>
                </c:pt>
                <c:pt idx="14293">
                  <c:v>40771.141458333332</c:v>
                </c:pt>
                <c:pt idx="14294">
                  <c:v>40771.183125000003</c:v>
                </c:pt>
                <c:pt idx="14295">
                  <c:v>40771.224791666667</c:v>
                </c:pt>
                <c:pt idx="14296">
                  <c:v>40771.266458333332</c:v>
                </c:pt>
                <c:pt idx="14297">
                  <c:v>40771.308125000003</c:v>
                </c:pt>
                <c:pt idx="14298">
                  <c:v>40771.349791666667</c:v>
                </c:pt>
                <c:pt idx="14299">
                  <c:v>40771.391458333332</c:v>
                </c:pt>
                <c:pt idx="14300">
                  <c:v>40771.433125000003</c:v>
                </c:pt>
                <c:pt idx="14301">
                  <c:v>40771.474791666667</c:v>
                </c:pt>
                <c:pt idx="14302">
                  <c:v>40771.516458333332</c:v>
                </c:pt>
                <c:pt idx="14303">
                  <c:v>40771.558125000003</c:v>
                </c:pt>
                <c:pt idx="14304">
                  <c:v>40771.599791666667</c:v>
                </c:pt>
                <c:pt idx="14305">
                  <c:v>40771.641458333332</c:v>
                </c:pt>
                <c:pt idx="14306">
                  <c:v>40771.683125000003</c:v>
                </c:pt>
                <c:pt idx="14307">
                  <c:v>40771.724791666667</c:v>
                </c:pt>
                <c:pt idx="14308">
                  <c:v>40771.766458333332</c:v>
                </c:pt>
                <c:pt idx="14309">
                  <c:v>40771.808125000003</c:v>
                </c:pt>
                <c:pt idx="14310">
                  <c:v>40771.849791666667</c:v>
                </c:pt>
                <c:pt idx="14311">
                  <c:v>40771.891458333332</c:v>
                </c:pt>
                <c:pt idx="14312">
                  <c:v>40771.933125000003</c:v>
                </c:pt>
                <c:pt idx="14313">
                  <c:v>40771.974791666667</c:v>
                </c:pt>
                <c:pt idx="14314">
                  <c:v>40772.016458333332</c:v>
                </c:pt>
                <c:pt idx="14315">
                  <c:v>40772.058125000003</c:v>
                </c:pt>
                <c:pt idx="14316">
                  <c:v>40772.099791666667</c:v>
                </c:pt>
                <c:pt idx="14317">
                  <c:v>40772.141458333332</c:v>
                </c:pt>
                <c:pt idx="14318">
                  <c:v>40772.183125000003</c:v>
                </c:pt>
                <c:pt idx="14319">
                  <c:v>40772.224791666667</c:v>
                </c:pt>
                <c:pt idx="14320">
                  <c:v>40772.266458333332</c:v>
                </c:pt>
                <c:pt idx="14321">
                  <c:v>40772.308125000003</c:v>
                </c:pt>
                <c:pt idx="14322">
                  <c:v>40772.349791666667</c:v>
                </c:pt>
                <c:pt idx="14323">
                  <c:v>40772.391458333332</c:v>
                </c:pt>
                <c:pt idx="14324">
                  <c:v>40772.433125000003</c:v>
                </c:pt>
                <c:pt idx="14325">
                  <c:v>40772.474791666667</c:v>
                </c:pt>
                <c:pt idx="14326">
                  <c:v>40772.516458333332</c:v>
                </c:pt>
                <c:pt idx="14327">
                  <c:v>40772.558125000003</c:v>
                </c:pt>
                <c:pt idx="14328">
                  <c:v>40772.599791666667</c:v>
                </c:pt>
                <c:pt idx="14329">
                  <c:v>40772.641458333332</c:v>
                </c:pt>
                <c:pt idx="14330">
                  <c:v>40772.683125000003</c:v>
                </c:pt>
                <c:pt idx="14331">
                  <c:v>40772.724791666667</c:v>
                </c:pt>
                <c:pt idx="14332">
                  <c:v>40772.766458333332</c:v>
                </c:pt>
                <c:pt idx="14333">
                  <c:v>40772.808125000003</c:v>
                </c:pt>
                <c:pt idx="14334">
                  <c:v>40772.849791666667</c:v>
                </c:pt>
                <c:pt idx="14335">
                  <c:v>40772.891458333332</c:v>
                </c:pt>
                <c:pt idx="14336">
                  <c:v>40772.933125000003</c:v>
                </c:pt>
                <c:pt idx="14337">
                  <c:v>40772.974791666667</c:v>
                </c:pt>
                <c:pt idx="14338">
                  <c:v>40773.016458333332</c:v>
                </c:pt>
                <c:pt idx="14339">
                  <c:v>40773.058125000003</c:v>
                </c:pt>
                <c:pt idx="14340">
                  <c:v>40773.099791666667</c:v>
                </c:pt>
                <c:pt idx="14341">
                  <c:v>40773.141458333332</c:v>
                </c:pt>
                <c:pt idx="14342">
                  <c:v>40773.183125000003</c:v>
                </c:pt>
                <c:pt idx="14343">
                  <c:v>40773.224791666667</c:v>
                </c:pt>
                <c:pt idx="14344">
                  <c:v>40773.266458333332</c:v>
                </c:pt>
                <c:pt idx="14345">
                  <c:v>40773.308125000003</c:v>
                </c:pt>
                <c:pt idx="14346">
                  <c:v>40773.349791666667</c:v>
                </c:pt>
                <c:pt idx="14347">
                  <c:v>40773.391458333332</c:v>
                </c:pt>
                <c:pt idx="14348">
                  <c:v>40773.433125000003</c:v>
                </c:pt>
                <c:pt idx="14349">
                  <c:v>40773.474791666667</c:v>
                </c:pt>
                <c:pt idx="14350">
                  <c:v>40773.516458333332</c:v>
                </c:pt>
                <c:pt idx="14351">
                  <c:v>40773.558125000003</c:v>
                </c:pt>
                <c:pt idx="14352">
                  <c:v>40773.599791666667</c:v>
                </c:pt>
                <c:pt idx="14353">
                  <c:v>40773.641458333332</c:v>
                </c:pt>
                <c:pt idx="14354">
                  <c:v>40773.683125000003</c:v>
                </c:pt>
                <c:pt idx="14355">
                  <c:v>40773.724791666667</c:v>
                </c:pt>
                <c:pt idx="14356">
                  <c:v>40773.766458333332</c:v>
                </c:pt>
                <c:pt idx="14357">
                  <c:v>40773.808125000003</c:v>
                </c:pt>
                <c:pt idx="14358">
                  <c:v>40773.849791666667</c:v>
                </c:pt>
                <c:pt idx="14359">
                  <c:v>40773.891458333332</c:v>
                </c:pt>
                <c:pt idx="14360">
                  <c:v>40773.933125000003</c:v>
                </c:pt>
                <c:pt idx="14361">
                  <c:v>40773.974791666667</c:v>
                </c:pt>
                <c:pt idx="14362">
                  <c:v>40774.016458333332</c:v>
                </c:pt>
                <c:pt idx="14363">
                  <c:v>40774.058125000003</c:v>
                </c:pt>
                <c:pt idx="14364">
                  <c:v>40774.099791666667</c:v>
                </c:pt>
                <c:pt idx="14365">
                  <c:v>40774.141458333332</c:v>
                </c:pt>
                <c:pt idx="14366">
                  <c:v>40774.183125000003</c:v>
                </c:pt>
                <c:pt idx="14367">
                  <c:v>40774.224791666667</c:v>
                </c:pt>
                <c:pt idx="14368">
                  <c:v>40774.266458333332</c:v>
                </c:pt>
                <c:pt idx="14369">
                  <c:v>40774.308125000003</c:v>
                </c:pt>
                <c:pt idx="14370">
                  <c:v>40774.349791666667</c:v>
                </c:pt>
                <c:pt idx="14371">
                  <c:v>40774.391458333332</c:v>
                </c:pt>
                <c:pt idx="14372">
                  <c:v>40774.433125000003</c:v>
                </c:pt>
                <c:pt idx="14373">
                  <c:v>40774.474791666667</c:v>
                </c:pt>
                <c:pt idx="14374">
                  <c:v>40774.516458333332</c:v>
                </c:pt>
                <c:pt idx="14375">
                  <c:v>40774.558125000003</c:v>
                </c:pt>
                <c:pt idx="14376">
                  <c:v>40774.599791666667</c:v>
                </c:pt>
                <c:pt idx="14377">
                  <c:v>40774.641458333332</c:v>
                </c:pt>
                <c:pt idx="14378">
                  <c:v>40774.683125000003</c:v>
                </c:pt>
                <c:pt idx="14379">
                  <c:v>40774.724791666667</c:v>
                </c:pt>
                <c:pt idx="14380">
                  <c:v>40774.766458333332</c:v>
                </c:pt>
                <c:pt idx="14381">
                  <c:v>40774.808125000003</c:v>
                </c:pt>
                <c:pt idx="14382">
                  <c:v>40774.849791666667</c:v>
                </c:pt>
                <c:pt idx="14383">
                  <c:v>40774.891458333332</c:v>
                </c:pt>
                <c:pt idx="14384">
                  <c:v>40774.933125000003</c:v>
                </c:pt>
                <c:pt idx="14385">
                  <c:v>40774.974791666667</c:v>
                </c:pt>
                <c:pt idx="14386">
                  <c:v>40775.016458333332</c:v>
                </c:pt>
                <c:pt idx="14387">
                  <c:v>40775.058125000003</c:v>
                </c:pt>
                <c:pt idx="14388">
                  <c:v>40775.099791666667</c:v>
                </c:pt>
                <c:pt idx="14389">
                  <c:v>40775.141458333332</c:v>
                </c:pt>
                <c:pt idx="14390">
                  <c:v>40775.183125000003</c:v>
                </c:pt>
                <c:pt idx="14391">
                  <c:v>40775.224791666667</c:v>
                </c:pt>
                <c:pt idx="14392">
                  <c:v>40775.266458333332</c:v>
                </c:pt>
                <c:pt idx="14393">
                  <c:v>40775.308125000003</c:v>
                </c:pt>
                <c:pt idx="14394">
                  <c:v>40775.349791666667</c:v>
                </c:pt>
                <c:pt idx="14395">
                  <c:v>40775.391458333332</c:v>
                </c:pt>
                <c:pt idx="14396">
                  <c:v>40775.433125000003</c:v>
                </c:pt>
                <c:pt idx="14397">
                  <c:v>40775.474791666667</c:v>
                </c:pt>
                <c:pt idx="14398">
                  <c:v>40775.516458333332</c:v>
                </c:pt>
                <c:pt idx="14399">
                  <c:v>40775.558125000003</c:v>
                </c:pt>
                <c:pt idx="14400">
                  <c:v>40775.599791666667</c:v>
                </c:pt>
                <c:pt idx="14401">
                  <c:v>40775.641458333332</c:v>
                </c:pt>
                <c:pt idx="14402">
                  <c:v>40775.683125000003</c:v>
                </c:pt>
                <c:pt idx="14403">
                  <c:v>40775.724791666667</c:v>
                </c:pt>
                <c:pt idx="14404">
                  <c:v>40775.766458333332</c:v>
                </c:pt>
                <c:pt idx="14405">
                  <c:v>40775.808125000003</c:v>
                </c:pt>
                <c:pt idx="14406">
                  <c:v>40775.849791666667</c:v>
                </c:pt>
                <c:pt idx="14407">
                  <c:v>40775.891458333332</c:v>
                </c:pt>
                <c:pt idx="14408">
                  <c:v>40775.933125000003</c:v>
                </c:pt>
                <c:pt idx="14409">
                  <c:v>40775.974791666667</c:v>
                </c:pt>
                <c:pt idx="14410">
                  <c:v>40776.016458333332</c:v>
                </c:pt>
                <c:pt idx="14411">
                  <c:v>40776.058125000003</c:v>
                </c:pt>
                <c:pt idx="14412">
                  <c:v>40776.099791666667</c:v>
                </c:pt>
                <c:pt idx="14413">
                  <c:v>40776.141458333332</c:v>
                </c:pt>
                <c:pt idx="14414">
                  <c:v>40776.183125000003</c:v>
                </c:pt>
                <c:pt idx="14415">
                  <c:v>40776.224791666667</c:v>
                </c:pt>
                <c:pt idx="14416">
                  <c:v>40776.266458333332</c:v>
                </c:pt>
                <c:pt idx="14417">
                  <c:v>40776.308125000003</c:v>
                </c:pt>
                <c:pt idx="14418">
                  <c:v>40776.349791666667</c:v>
                </c:pt>
                <c:pt idx="14419">
                  <c:v>40776.391458333332</c:v>
                </c:pt>
                <c:pt idx="14420">
                  <c:v>40776.433125000003</c:v>
                </c:pt>
                <c:pt idx="14421">
                  <c:v>40776.474791666667</c:v>
                </c:pt>
                <c:pt idx="14422">
                  <c:v>40776.516458333332</c:v>
                </c:pt>
                <c:pt idx="14423">
                  <c:v>40776.558125000003</c:v>
                </c:pt>
                <c:pt idx="14424">
                  <c:v>40776.599791666667</c:v>
                </c:pt>
                <c:pt idx="14425">
                  <c:v>40776.641458333332</c:v>
                </c:pt>
                <c:pt idx="14426">
                  <c:v>40776.683125000003</c:v>
                </c:pt>
                <c:pt idx="14427">
                  <c:v>40776.724791666667</c:v>
                </c:pt>
                <c:pt idx="14428">
                  <c:v>40776.766458333332</c:v>
                </c:pt>
                <c:pt idx="14429">
                  <c:v>40776.808125000003</c:v>
                </c:pt>
                <c:pt idx="14430">
                  <c:v>40776.849791666667</c:v>
                </c:pt>
                <c:pt idx="14431">
                  <c:v>40776.891458333332</c:v>
                </c:pt>
                <c:pt idx="14432">
                  <c:v>40776.933125000003</c:v>
                </c:pt>
                <c:pt idx="14433">
                  <c:v>40776.974791666667</c:v>
                </c:pt>
                <c:pt idx="14434">
                  <c:v>40777.016458333332</c:v>
                </c:pt>
                <c:pt idx="14435">
                  <c:v>40777.058125000003</c:v>
                </c:pt>
                <c:pt idx="14436">
                  <c:v>40777.099791666667</c:v>
                </c:pt>
                <c:pt idx="14437">
                  <c:v>40777.141458333332</c:v>
                </c:pt>
                <c:pt idx="14438">
                  <c:v>40777.183125000003</c:v>
                </c:pt>
                <c:pt idx="14439">
                  <c:v>40777.224791666667</c:v>
                </c:pt>
                <c:pt idx="14440">
                  <c:v>40777.266458333332</c:v>
                </c:pt>
                <c:pt idx="14441">
                  <c:v>40777.308125000003</c:v>
                </c:pt>
                <c:pt idx="14442">
                  <c:v>40777.349791666667</c:v>
                </c:pt>
                <c:pt idx="14443">
                  <c:v>40777.391458333332</c:v>
                </c:pt>
                <c:pt idx="14444">
                  <c:v>40777.433125000003</c:v>
                </c:pt>
                <c:pt idx="14445">
                  <c:v>40777.474791666667</c:v>
                </c:pt>
                <c:pt idx="14446">
                  <c:v>40777.516458333332</c:v>
                </c:pt>
                <c:pt idx="14447">
                  <c:v>40777.558125000003</c:v>
                </c:pt>
                <c:pt idx="14448">
                  <c:v>40777.599791666667</c:v>
                </c:pt>
                <c:pt idx="14449">
                  <c:v>40777.641458333332</c:v>
                </c:pt>
                <c:pt idx="14450">
                  <c:v>40777.683125000003</c:v>
                </c:pt>
                <c:pt idx="14451">
                  <c:v>40777.724791666667</c:v>
                </c:pt>
                <c:pt idx="14452">
                  <c:v>40777.766458333332</c:v>
                </c:pt>
                <c:pt idx="14453">
                  <c:v>40777.808125000003</c:v>
                </c:pt>
                <c:pt idx="14454">
                  <c:v>40777.849791666667</c:v>
                </c:pt>
                <c:pt idx="14455">
                  <c:v>40777.891458333332</c:v>
                </c:pt>
                <c:pt idx="14456">
                  <c:v>40777.933125000003</c:v>
                </c:pt>
                <c:pt idx="14457">
                  <c:v>40777.974791666667</c:v>
                </c:pt>
                <c:pt idx="14458">
                  <c:v>40778.016458333332</c:v>
                </c:pt>
                <c:pt idx="14459">
                  <c:v>40778.058125000003</c:v>
                </c:pt>
                <c:pt idx="14460">
                  <c:v>40778.099791666667</c:v>
                </c:pt>
                <c:pt idx="14461">
                  <c:v>40778.141458333332</c:v>
                </c:pt>
                <c:pt idx="14462">
                  <c:v>40778.183125000003</c:v>
                </c:pt>
                <c:pt idx="14463">
                  <c:v>40778.224791666667</c:v>
                </c:pt>
                <c:pt idx="14464">
                  <c:v>40778.266458333332</c:v>
                </c:pt>
                <c:pt idx="14465">
                  <c:v>40778.308125000003</c:v>
                </c:pt>
                <c:pt idx="14466">
                  <c:v>40778.349791666667</c:v>
                </c:pt>
                <c:pt idx="14467">
                  <c:v>40778.391458333332</c:v>
                </c:pt>
                <c:pt idx="14468">
                  <c:v>40778.433125000003</c:v>
                </c:pt>
                <c:pt idx="14469">
                  <c:v>40778.474791666667</c:v>
                </c:pt>
                <c:pt idx="14470">
                  <c:v>40778.516458333332</c:v>
                </c:pt>
                <c:pt idx="14471">
                  <c:v>40778.558125000003</c:v>
                </c:pt>
                <c:pt idx="14472">
                  <c:v>40778.599791666667</c:v>
                </c:pt>
                <c:pt idx="14473">
                  <c:v>40778.641458333332</c:v>
                </c:pt>
                <c:pt idx="14474">
                  <c:v>40778.683125000003</c:v>
                </c:pt>
                <c:pt idx="14475">
                  <c:v>40778.724791666667</c:v>
                </c:pt>
                <c:pt idx="14476">
                  <c:v>40778.766458333332</c:v>
                </c:pt>
                <c:pt idx="14477">
                  <c:v>40778.808125000003</c:v>
                </c:pt>
                <c:pt idx="14478">
                  <c:v>40778.849791666667</c:v>
                </c:pt>
                <c:pt idx="14479">
                  <c:v>40778.891458333332</c:v>
                </c:pt>
                <c:pt idx="14480">
                  <c:v>40778.933125000003</c:v>
                </c:pt>
                <c:pt idx="14481">
                  <c:v>40778.974791666667</c:v>
                </c:pt>
                <c:pt idx="14482">
                  <c:v>40779.016458333332</c:v>
                </c:pt>
                <c:pt idx="14483">
                  <c:v>40779.058125000003</c:v>
                </c:pt>
                <c:pt idx="14484">
                  <c:v>40779.099791666667</c:v>
                </c:pt>
                <c:pt idx="14485">
                  <c:v>40779.141458333332</c:v>
                </c:pt>
                <c:pt idx="14486">
                  <c:v>40779.183125000003</c:v>
                </c:pt>
                <c:pt idx="14487">
                  <c:v>40779.224791666667</c:v>
                </c:pt>
                <c:pt idx="14488">
                  <c:v>40779.266458333332</c:v>
                </c:pt>
                <c:pt idx="14489">
                  <c:v>40779.308125000003</c:v>
                </c:pt>
                <c:pt idx="14490">
                  <c:v>40779.349791666667</c:v>
                </c:pt>
                <c:pt idx="14491" formatCode="m/d/yyyy">
                  <c:v>40779</c:v>
                </c:pt>
                <c:pt idx="14492">
                  <c:v>40779.353668981479</c:v>
                </c:pt>
                <c:pt idx="14493">
                  <c:v>40779.395335648151</c:v>
                </c:pt>
                <c:pt idx="14494">
                  <c:v>40779.437002314815</c:v>
                </c:pt>
                <c:pt idx="14495">
                  <c:v>40779.478668981479</c:v>
                </c:pt>
                <c:pt idx="14496">
                  <c:v>40779.520335648151</c:v>
                </c:pt>
                <c:pt idx="14497">
                  <c:v>40779.562002314815</c:v>
                </c:pt>
                <c:pt idx="14498">
                  <c:v>40779.603668981479</c:v>
                </c:pt>
                <c:pt idx="14499">
                  <c:v>40779.645335648151</c:v>
                </c:pt>
                <c:pt idx="14500">
                  <c:v>40779.687002314815</c:v>
                </c:pt>
                <c:pt idx="14501">
                  <c:v>40779.728668981479</c:v>
                </c:pt>
                <c:pt idx="14502">
                  <c:v>40779.770335648151</c:v>
                </c:pt>
                <c:pt idx="14503">
                  <c:v>40779.812002314815</c:v>
                </c:pt>
                <c:pt idx="14504">
                  <c:v>40779.853668981479</c:v>
                </c:pt>
                <c:pt idx="14505">
                  <c:v>40779.895335648151</c:v>
                </c:pt>
                <c:pt idx="14506">
                  <c:v>40779.937002314815</c:v>
                </c:pt>
                <c:pt idx="14507">
                  <c:v>40779.978668981479</c:v>
                </c:pt>
                <c:pt idx="14508">
                  <c:v>40780.020335648151</c:v>
                </c:pt>
                <c:pt idx="14509">
                  <c:v>40780.062002314815</c:v>
                </c:pt>
                <c:pt idx="14510">
                  <c:v>40780.103668981479</c:v>
                </c:pt>
                <c:pt idx="14511">
                  <c:v>40780.145335648151</c:v>
                </c:pt>
                <c:pt idx="14512">
                  <c:v>40780.187002314815</c:v>
                </c:pt>
                <c:pt idx="14513">
                  <c:v>40780.228668981479</c:v>
                </c:pt>
                <c:pt idx="14514">
                  <c:v>40780.270335648151</c:v>
                </c:pt>
                <c:pt idx="14515">
                  <c:v>40780.312002314815</c:v>
                </c:pt>
                <c:pt idx="14516">
                  <c:v>40780.353668981479</c:v>
                </c:pt>
                <c:pt idx="14517">
                  <c:v>40780.395335648151</c:v>
                </c:pt>
                <c:pt idx="14518">
                  <c:v>40780.437002314815</c:v>
                </c:pt>
                <c:pt idx="14519">
                  <c:v>40780.478668981479</c:v>
                </c:pt>
                <c:pt idx="14520">
                  <c:v>40780.520335648151</c:v>
                </c:pt>
                <c:pt idx="14521">
                  <c:v>40780.562002314815</c:v>
                </c:pt>
                <c:pt idx="14522">
                  <c:v>40780.603668981479</c:v>
                </c:pt>
                <c:pt idx="14523">
                  <c:v>40780.645335648151</c:v>
                </c:pt>
                <c:pt idx="14524">
                  <c:v>40780.687002314815</c:v>
                </c:pt>
                <c:pt idx="14525">
                  <c:v>40780.728668981479</c:v>
                </c:pt>
                <c:pt idx="14526">
                  <c:v>40780.770335648151</c:v>
                </c:pt>
                <c:pt idx="14527">
                  <c:v>40780.812002314815</c:v>
                </c:pt>
                <c:pt idx="14528">
                  <c:v>40780.853668981479</c:v>
                </c:pt>
                <c:pt idx="14529">
                  <c:v>40780.895335648151</c:v>
                </c:pt>
                <c:pt idx="14530">
                  <c:v>40780.937002314815</c:v>
                </c:pt>
                <c:pt idx="14531">
                  <c:v>40780.978668981479</c:v>
                </c:pt>
                <c:pt idx="14532">
                  <c:v>40781.020335648151</c:v>
                </c:pt>
                <c:pt idx="14533">
                  <c:v>40781.062002314815</c:v>
                </c:pt>
                <c:pt idx="14534">
                  <c:v>40781.103668981479</c:v>
                </c:pt>
                <c:pt idx="14535">
                  <c:v>40781.145335648151</c:v>
                </c:pt>
                <c:pt idx="14536">
                  <c:v>40781.187002314815</c:v>
                </c:pt>
                <c:pt idx="14537">
                  <c:v>40781.228668981479</c:v>
                </c:pt>
                <c:pt idx="14538">
                  <c:v>40781.270335648151</c:v>
                </c:pt>
                <c:pt idx="14539">
                  <c:v>40781.312002314815</c:v>
                </c:pt>
                <c:pt idx="14540">
                  <c:v>40781.353668981479</c:v>
                </c:pt>
                <c:pt idx="14541">
                  <c:v>40781.395335648151</c:v>
                </c:pt>
                <c:pt idx="14542">
                  <c:v>40781.437002314815</c:v>
                </c:pt>
                <c:pt idx="14543">
                  <c:v>40781.478668981479</c:v>
                </c:pt>
                <c:pt idx="14544">
                  <c:v>40781.520335648151</c:v>
                </c:pt>
                <c:pt idx="14545">
                  <c:v>40781.562002314815</c:v>
                </c:pt>
                <c:pt idx="14546">
                  <c:v>40781.603668981479</c:v>
                </c:pt>
                <c:pt idx="14547">
                  <c:v>40781.645335648151</c:v>
                </c:pt>
                <c:pt idx="14548">
                  <c:v>40781.687002314815</c:v>
                </c:pt>
                <c:pt idx="14549">
                  <c:v>40781.728668981479</c:v>
                </c:pt>
                <c:pt idx="14550">
                  <c:v>40781.770335648151</c:v>
                </c:pt>
                <c:pt idx="14551">
                  <c:v>40781.812002314815</c:v>
                </c:pt>
                <c:pt idx="14552">
                  <c:v>40781.853668981479</c:v>
                </c:pt>
                <c:pt idx="14553">
                  <c:v>40781.895335648151</c:v>
                </c:pt>
                <c:pt idx="14554">
                  <c:v>40781.937002314815</c:v>
                </c:pt>
                <c:pt idx="14555">
                  <c:v>40781.978668981479</c:v>
                </c:pt>
                <c:pt idx="14556">
                  <c:v>40782.020335648151</c:v>
                </c:pt>
                <c:pt idx="14557">
                  <c:v>40782.062002314815</c:v>
                </c:pt>
                <c:pt idx="14558">
                  <c:v>40782.103668981479</c:v>
                </c:pt>
                <c:pt idx="14559">
                  <c:v>40782.145335648151</c:v>
                </c:pt>
                <c:pt idx="14560">
                  <c:v>40782.187002314815</c:v>
                </c:pt>
                <c:pt idx="14561">
                  <c:v>40782.228668981479</c:v>
                </c:pt>
                <c:pt idx="14562">
                  <c:v>40782.270335648151</c:v>
                </c:pt>
                <c:pt idx="14563">
                  <c:v>40782.312002314815</c:v>
                </c:pt>
                <c:pt idx="14564">
                  <c:v>40782.353668981479</c:v>
                </c:pt>
                <c:pt idx="14565">
                  <c:v>40782.395335648151</c:v>
                </c:pt>
                <c:pt idx="14566">
                  <c:v>40782.437002314815</c:v>
                </c:pt>
                <c:pt idx="14567">
                  <c:v>40782.478668981479</c:v>
                </c:pt>
                <c:pt idx="14568">
                  <c:v>40782.520335648151</c:v>
                </c:pt>
                <c:pt idx="14569">
                  <c:v>40782.562002314815</c:v>
                </c:pt>
                <c:pt idx="14570">
                  <c:v>40782.603668981479</c:v>
                </c:pt>
                <c:pt idx="14571">
                  <c:v>40782.645335648151</c:v>
                </c:pt>
                <c:pt idx="14572">
                  <c:v>40782.687002314815</c:v>
                </c:pt>
                <c:pt idx="14573">
                  <c:v>40782.728668981479</c:v>
                </c:pt>
                <c:pt idx="14574">
                  <c:v>40782.770335648151</c:v>
                </c:pt>
                <c:pt idx="14575">
                  <c:v>40782.812002314815</c:v>
                </c:pt>
                <c:pt idx="14576">
                  <c:v>40782.853668981479</c:v>
                </c:pt>
                <c:pt idx="14577">
                  <c:v>40782.895335648151</c:v>
                </c:pt>
                <c:pt idx="14578">
                  <c:v>40782.937002314815</c:v>
                </c:pt>
                <c:pt idx="14579">
                  <c:v>40782.978668981479</c:v>
                </c:pt>
                <c:pt idx="14580">
                  <c:v>40783.020335648151</c:v>
                </c:pt>
                <c:pt idx="14581">
                  <c:v>40783.062002314815</c:v>
                </c:pt>
                <c:pt idx="14582">
                  <c:v>40783.103668981479</c:v>
                </c:pt>
                <c:pt idx="14583">
                  <c:v>40783.145335648151</c:v>
                </c:pt>
                <c:pt idx="14584">
                  <c:v>40783.187002314815</c:v>
                </c:pt>
                <c:pt idx="14585">
                  <c:v>40783.228668981479</c:v>
                </c:pt>
                <c:pt idx="14586">
                  <c:v>40783.270335648151</c:v>
                </c:pt>
                <c:pt idx="14587">
                  <c:v>40783.312002314815</c:v>
                </c:pt>
                <c:pt idx="14588">
                  <c:v>40783.353668981479</c:v>
                </c:pt>
                <c:pt idx="14589">
                  <c:v>40783.395335648151</c:v>
                </c:pt>
                <c:pt idx="14590">
                  <c:v>40783.437002314815</c:v>
                </c:pt>
                <c:pt idx="14591">
                  <c:v>40783.478668981479</c:v>
                </c:pt>
                <c:pt idx="14592">
                  <c:v>40783.520335648151</c:v>
                </c:pt>
                <c:pt idx="14593">
                  <c:v>40783.562002314815</c:v>
                </c:pt>
                <c:pt idx="14594">
                  <c:v>40783.603668981479</c:v>
                </c:pt>
                <c:pt idx="14595">
                  <c:v>40783.645335648151</c:v>
                </c:pt>
                <c:pt idx="14596">
                  <c:v>40783.687002314815</c:v>
                </c:pt>
                <c:pt idx="14597">
                  <c:v>40783.728668981479</c:v>
                </c:pt>
                <c:pt idx="14598">
                  <c:v>40783.770335648151</c:v>
                </c:pt>
                <c:pt idx="14599">
                  <c:v>40783.812002314815</c:v>
                </c:pt>
                <c:pt idx="14600">
                  <c:v>40783.853668981479</c:v>
                </c:pt>
                <c:pt idx="14601">
                  <c:v>40783.895335648151</c:v>
                </c:pt>
                <c:pt idx="14602">
                  <c:v>40783.937002314815</c:v>
                </c:pt>
                <c:pt idx="14603">
                  <c:v>40783.978668981479</c:v>
                </c:pt>
                <c:pt idx="14604">
                  <c:v>40784.020335648151</c:v>
                </c:pt>
                <c:pt idx="14605">
                  <c:v>40784.062002314815</c:v>
                </c:pt>
                <c:pt idx="14606">
                  <c:v>40784.103668981479</c:v>
                </c:pt>
                <c:pt idx="14607">
                  <c:v>40784.145335648151</c:v>
                </c:pt>
                <c:pt idx="14608">
                  <c:v>40784.187002314815</c:v>
                </c:pt>
                <c:pt idx="14609">
                  <c:v>40784.228668981479</c:v>
                </c:pt>
                <c:pt idx="14610">
                  <c:v>40784.270335648151</c:v>
                </c:pt>
                <c:pt idx="14611">
                  <c:v>40784.312002314815</c:v>
                </c:pt>
                <c:pt idx="14612">
                  <c:v>40784.353668981479</c:v>
                </c:pt>
                <c:pt idx="14613">
                  <c:v>40784.395335648151</c:v>
                </c:pt>
                <c:pt idx="14614">
                  <c:v>40784.437002314815</c:v>
                </c:pt>
                <c:pt idx="14615">
                  <c:v>40784.478668981479</c:v>
                </c:pt>
                <c:pt idx="14616">
                  <c:v>40784.520335648151</c:v>
                </c:pt>
                <c:pt idx="14617">
                  <c:v>40784.562002314815</c:v>
                </c:pt>
                <c:pt idx="14618">
                  <c:v>40784.603668981479</c:v>
                </c:pt>
                <c:pt idx="14619">
                  <c:v>40784.645335648151</c:v>
                </c:pt>
                <c:pt idx="14620">
                  <c:v>40784.687002314815</c:v>
                </c:pt>
                <c:pt idx="14621">
                  <c:v>40784.728668981479</c:v>
                </c:pt>
                <c:pt idx="14622">
                  <c:v>40784.770335648151</c:v>
                </c:pt>
                <c:pt idx="14623">
                  <c:v>40784.812002314815</c:v>
                </c:pt>
                <c:pt idx="14624">
                  <c:v>40784.853668981479</c:v>
                </c:pt>
                <c:pt idx="14625">
                  <c:v>40784.895335648151</c:v>
                </c:pt>
                <c:pt idx="14626">
                  <c:v>40784.937002314815</c:v>
                </c:pt>
                <c:pt idx="14627">
                  <c:v>40784.978668981479</c:v>
                </c:pt>
                <c:pt idx="14628">
                  <c:v>40785.020335648151</c:v>
                </c:pt>
                <c:pt idx="14629">
                  <c:v>40785.062002314815</c:v>
                </c:pt>
                <c:pt idx="14630">
                  <c:v>40785.103668981479</c:v>
                </c:pt>
                <c:pt idx="14631">
                  <c:v>40785.145335648151</c:v>
                </c:pt>
                <c:pt idx="14632">
                  <c:v>40785.187002314815</c:v>
                </c:pt>
                <c:pt idx="14633">
                  <c:v>40785.228668981479</c:v>
                </c:pt>
                <c:pt idx="14634">
                  <c:v>40785.270335648151</c:v>
                </c:pt>
                <c:pt idx="14635">
                  <c:v>40785.312002314815</c:v>
                </c:pt>
                <c:pt idx="14636">
                  <c:v>40785.353668981479</c:v>
                </c:pt>
                <c:pt idx="14637">
                  <c:v>40785.395335648151</c:v>
                </c:pt>
                <c:pt idx="14638">
                  <c:v>40785.437002314815</c:v>
                </c:pt>
                <c:pt idx="14639">
                  <c:v>40785.478668981479</c:v>
                </c:pt>
                <c:pt idx="14640">
                  <c:v>40785.520335648151</c:v>
                </c:pt>
                <c:pt idx="14641">
                  <c:v>40785.562002314815</c:v>
                </c:pt>
                <c:pt idx="14642">
                  <c:v>40785.603668981479</c:v>
                </c:pt>
                <c:pt idx="14643">
                  <c:v>40785.645335648151</c:v>
                </c:pt>
                <c:pt idx="14644">
                  <c:v>40785.687002314815</c:v>
                </c:pt>
                <c:pt idx="14645">
                  <c:v>40785.728668981479</c:v>
                </c:pt>
                <c:pt idx="14646">
                  <c:v>40785.770335648151</c:v>
                </c:pt>
                <c:pt idx="14647">
                  <c:v>40785.812002314815</c:v>
                </c:pt>
                <c:pt idx="14648">
                  <c:v>40785.853668981479</c:v>
                </c:pt>
                <c:pt idx="14649">
                  <c:v>40785.895335648151</c:v>
                </c:pt>
                <c:pt idx="14650">
                  <c:v>40785.937002314815</c:v>
                </c:pt>
                <c:pt idx="14651">
                  <c:v>40785.978668981479</c:v>
                </c:pt>
                <c:pt idx="14652">
                  <c:v>40786.020335648151</c:v>
                </c:pt>
                <c:pt idx="14653">
                  <c:v>40786.062002314815</c:v>
                </c:pt>
                <c:pt idx="14654">
                  <c:v>40786.103668981479</c:v>
                </c:pt>
                <c:pt idx="14655">
                  <c:v>40786.145335648151</c:v>
                </c:pt>
                <c:pt idx="14656">
                  <c:v>40786.187002314815</c:v>
                </c:pt>
                <c:pt idx="14657">
                  <c:v>40786.228668981479</c:v>
                </c:pt>
                <c:pt idx="14658">
                  <c:v>40786.270335648151</c:v>
                </c:pt>
                <c:pt idx="14659">
                  <c:v>40786.312002314815</c:v>
                </c:pt>
                <c:pt idx="14660">
                  <c:v>40786.353668981479</c:v>
                </c:pt>
                <c:pt idx="14661" formatCode="m/d/yyyy">
                  <c:v>40786</c:v>
                </c:pt>
                <c:pt idx="14662">
                  <c:v>40786.359236111108</c:v>
                </c:pt>
                <c:pt idx="14663">
                  <c:v>40786.400902777779</c:v>
                </c:pt>
                <c:pt idx="14664">
                  <c:v>40786.442569444444</c:v>
                </c:pt>
                <c:pt idx="14665">
                  <c:v>40786.484236111108</c:v>
                </c:pt>
                <c:pt idx="14666">
                  <c:v>40786.525902777779</c:v>
                </c:pt>
                <c:pt idx="14667">
                  <c:v>40786.567569444444</c:v>
                </c:pt>
                <c:pt idx="14668">
                  <c:v>40786.609236111108</c:v>
                </c:pt>
                <c:pt idx="14669">
                  <c:v>40786.650902777779</c:v>
                </c:pt>
                <c:pt idx="14670">
                  <c:v>40786.692569444444</c:v>
                </c:pt>
                <c:pt idx="14671">
                  <c:v>40786.734236111108</c:v>
                </c:pt>
                <c:pt idx="14672">
                  <c:v>40786.775902777779</c:v>
                </c:pt>
                <c:pt idx="14673">
                  <c:v>40786.817569444444</c:v>
                </c:pt>
                <c:pt idx="14674">
                  <c:v>40786.859236111108</c:v>
                </c:pt>
                <c:pt idx="14675">
                  <c:v>40786.900902777779</c:v>
                </c:pt>
                <c:pt idx="14676">
                  <c:v>40786.942569444444</c:v>
                </c:pt>
                <c:pt idx="14677">
                  <c:v>40786.984236111108</c:v>
                </c:pt>
                <c:pt idx="14678">
                  <c:v>40787.025902777779</c:v>
                </c:pt>
                <c:pt idx="14679">
                  <c:v>40787.067569444444</c:v>
                </c:pt>
                <c:pt idx="14680">
                  <c:v>40787.109236111108</c:v>
                </c:pt>
                <c:pt idx="14681">
                  <c:v>40787.150902777779</c:v>
                </c:pt>
                <c:pt idx="14682">
                  <c:v>40787.192569444444</c:v>
                </c:pt>
                <c:pt idx="14683">
                  <c:v>40787.234236111108</c:v>
                </c:pt>
                <c:pt idx="14684">
                  <c:v>40787.275902777779</c:v>
                </c:pt>
                <c:pt idx="14685">
                  <c:v>40787.317569444444</c:v>
                </c:pt>
                <c:pt idx="14686">
                  <c:v>40787.359236111108</c:v>
                </c:pt>
                <c:pt idx="14687">
                  <c:v>40787.400902777779</c:v>
                </c:pt>
                <c:pt idx="14688">
                  <c:v>40787.442569444444</c:v>
                </c:pt>
                <c:pt idx="14689">
                  <c:v>40787.484236111108</c:v>
                </c:pt>
                <c:pt idx="14690">
                  <c:v>40787.525902777779</c:v>
                </c:pt>
                <c:pt idx="14691">
                  <c:v>40787.567569444444</c:v>
                </c:pt>
                <c:pt idx="14692">
                  <c:v>40787.609236111108</c:v>
                </c:pt>
                <c:pt idx="14693">
                  <c:v>40787.650902777779</c:v>
                </c:pt>
                <c:pt idx="14694">
                  <c:v>40787.692569444444</c:v>
                </c:pt>
                <c:pt idx="14695">
                  <c:v>40787.734236111108</c:v>
                </c:pt>
                <c:pt idx="14696">
                  <c:v>40787.775902777779</c:v>
                </c:pt>
                <c:pt idx="14697">
                  <c:v>40787.817569444444</c:v>
                </c:pt>
                <c:pt idx="14698">
                  <c:v>40787.859236111108</c:v>
                </c:pt>
                <c:pt idx="14699">
                  <c:v>40787.900902777779</c:v>
                </c:pt>
                <c:pt idx="14700">
                  <c:v>40787.942569444444</c:v>
                </c:pt>
                <c:pt idx="14701">
                  <c:v>40787.984236111108</c:v>
                </c:pt>
                <c:pt idx="14702">
                  <c:v>40788.025902777779</c:v>
                </c:pt>
                <c:pt idx="14703">
                  <c:v>40788.067569444444</c:v>
                </c:pt>
                <c:pt idx="14704">
                  <c:v>40788.109236111108</c:v>
                </c:pt>
                <c:pt idx="14705">
                  <c:v>40788.150902777779</c:v>
                </c:pt>
                <c:pt idx="14706">
                  <c:v>40788.192569444444</c:v>
                </c:pt>
                <c:pt idx="14707">
                  <c:v>40788.234236111108</c:v>
                </c:pt>
                <c:pt idx="14708">
                  <c:v>40788.275902777779</c:v>
                </c:pt>
                <c:pt idx="14709">
                  <c:v>40788.317569444444</c:v>
                </c:pt>
                <c:pt idx="14710">
                  <c:v>40788.359236111108</c:v>
                </c:pt>
                <c:pt idx="14711">
                  <c:v>40788.400902777779</c:v>
                </c:pt>
                <c:pt idx="14712">
                  <c:v>40788.442569444444</c:v>
                </c:pt>
                <c:pt idx="14713">
                  <c:v>40788.484236111108</c:v>
                </c:pt>
                <c:pt idx="14714">
                  <c:v>40788.525902777779</c:v>
                </c:pt>
                <c:pt idx="14715">
                  <c:v>40788.567569444444</c:v>
                </c:pt>
                <c:pt idx="14716">
                  <c:v>40788.609236111108</c:v>
                </c:pt>
                <c:pt idx="14717">
                  <c:v>40788.650902777779</c:v>
                </c:pt>
                <c:pt idx="14718">
                  <c:v>40788.692569444444</c:v>
                </c:pt>
                <c:pt idx="14719">
                  <c:v>40788.734236111108</c:v>
                </c:pt>
                <c:pt idx="14720">
                  <c:v>40788.775902777779</c:v>
                </c:pt>
                <c:pt idx="14721">
                  <c:v>40788.817569444444</c:v>
                </c:pt>
                <c:pt idx="14722">
                  <c:v>40788.859236111108</c:v>
                </c:pt>
                <c:pt idx="14723">
                  <c:v>40788.900902777779</c:v>
                </c:pt>
                <c:pt idx="14724">
                  <c:v>40788.942569444444</c:v>
                </c:pt>
                <c:pt idx="14725">
                  <c:v>40788.984236111108</c:v>
                </c:pt>
                <c:pt idx="14726">
                  <c:v>40789.025902777779</c:v>
                </c:pt>
                <c:pt idx="14727">
                  <c:v>40789.067569444444</c:v>
                </c:pt>
                <c:pt idx="14728">
                  <c:v>40789.109236111108</c:v>
                </c:pt>
                <c:pt idx="14729">
                  <c:v>40789.150902777779</c:v>
                </c:pt>
                <c:pt idx="14730">
                  <c:v>40789.192569444444</c:v>
                </c:pt>
                <c:pt idx="14731">
                  <c:v>40789.234236111108</c:v>
                </c:pt>
                <c:pt idx="14732">
                  <c:v>40789.275902777779</c:v>
                </c:pt>
                <c:pt idx="14733">
                  <c:v>40789.317569444444</c:v>
                </c:pt>
                <c:pt idx="14734">
                  <c:v>40789.359236111108</c:v>
                </c:pt>
                <c:pt idx="14735">
                  <c:v>40789.400902777779</c:v>
                </c:pt>
                <c:pt idx="14736">
                  <c:v>40789.442569444444</c:v>
                </c:pt>
                <c:pt idx="14737">
                  <c:v>40789.484236111108</c:v>
                </c:pt>
                <c:pt idx="14738">
                  <c:v>40789.525902777779</c:v>
                </c:pt>
                <c:pt idx="14739">
                  <c:v>40789.567569444444</c:v>
                </c:pt>
                <c:pt idx="14740">
                  <c:v>40789.609236111108</c:v>
                </c:pt>
                <c:pt idx="14741">
                  <c:v>40789.650902777779</c:v>
                </c:pt>
                <c:pt idx="14742">
                  <c:v>40789.692569444444</c:v>
                </c:pt>
                <c:pt idx="14743">
                  <c:v>40789.734236111108</c:v>
                </c:pt>
                <c:pt idx="14744">
                  <c:v>40789.775902777779</c:v>
                </c:pt>
                <c:pt idx="14745">
                  <c:v>40789.817569444444</c:v>
                </c:pt>
                <c:pt idx="14746">
                  <c:v>40789.859236111108</c:v>
                </c:pt>
                <c:pt idx="14747">
                  <c:v>40789.900902777779</c:v>
                </c:pt>
                <c:pt idx="14748">
                  <c:v>40789.942569444444</c:v>
                </c:pt>
                <c:pt idx="14749">
                  <c:v>40789.984236111108</c:v>
                </c:pt>
                <c:pt idx="14750">
                  <c:v>40790.025902777779</c:v>
                </c:pt>
                <c:pt idx="14751">
                  <c:v>40790.067569444444</c:v>
                </c:pt>
                <c:pt idx="14752">
                  <c:v>40790.109236111108</c:v>
                </c:pt>
                <c:pt idx="14753">
                  <c:v>40790.150902777779</c:v>
                </c:pt>
                <c:pt idx="14754">
                  <c:v>40790.192569444444</c:v>
                </c:pt>
                <c:pt idx="14755">
                  <c:v>40790.234236111108</c:v>
                </c:pt>
                <c:pt idx="14756">
                  <c:v>40790.275902777779</c:v>
                </c:pt>
                <c:pt idx="14757">
                  <c:v>40790.317569444444</c:v>
                </c:pt>
                <c:pt idx="14758">
                  <c:v>40790.359236111108</c:v>
                </c:pt>
                <c:pt idx="14759">
                  <c:v>40790.400902777779</c:v>
                </c:pt>
                <c:pt idx="14760">
                  <c:v>40790.442569444444</c:v>
                </c:pt>
                <c:pt idx="14761">
                  <c:v>40790.484236111108</c:v>
                </c:pt>
                <c:pt idx="14762">
                  <c:v>40790.525902777779</c:v>
                </c:pt>
                <c:pt idx="14763">
                  <c:v>40790.567569444444</c:v>
                </c:pt>
                <c:pt idx="14764">
                  <c:v>40790.609236111108</c:v>
                </c:pt>
                <c:pt idx="14765">
                  <c:v>40790.650902777779</c:v>
                </c:pt>
                <c:pt idx="14766">
                  <c:v>40790.692569444444</c:v>
                </c:pt>
                <c:pt idx="14767">
                  <c:v>40790.734236111108</c:v>
                </c:pt>
                <c:pt idx="14768">
                  <c:v>40790.775902777779</c:v>
                </c:pt>
                <c:pt idx="14769">
                  <c:v>40790.817569444444</c:v>
                </c:pt>
                <c:pt idx="14770">
                  <c:v>40790.859236111108</c:v>
                </c:pt>
                <c:pt idx="14771">
                  <c:v>40790.900902777779</c:v>
                </c:pt>
                <c:pt idx="14772">
                  <c:v>40790.942569444444</c:v>
                </c:pt>
                <c:pt idx="14773">
                  <c:v>40790.984236111108</c:v>
                </c:pt>
                <c:pt idx="14774">
                  <c:v>40791.025902777779</c:v>
                </c:pt>
                <c:pt idx="14775">
                  <c:v>40791.067569444444</c:v>
                </c:pt>
                <c:pt idx="14776">
                  <c:v>40791.109236111108</c:v>
                </c:pt>
                <c:pt idx="14777">
                  <c:v>40791.150902777779</c:v>
                </c:pt>
                <c:pt idx="14778">
                  <c:v>40791.192569444444</c:v>
                </c:pt>
                <c:pt idx="14779">
                  <c:v>40791.234236111108</c:v>
                </c:pt>
                <c:pt idx="14780">
                  <c:v>40791.275902777779</c:v>
                </c:pt>
                <c:pt idx="14781">
                  <c:v>40791.317569444444</c:v>
                </c:pt>
                <c:pt idx="14782">
                  <c:v>40791.359236111108</c:v>
                </c:pt>
                <c:pt idx="14783">
                  <c:v>40791.400902777779</c:v>
                </c:pt>
                <c:pt idx="14784">
                  <c:v>40791.442569444444</c:v>
                </c:pt>
                <c:pt idx="14785">
                  <c:v>40791.484236111108</c:v>
                </c:pt>
                <c:pt idx="14786">
                  <c:v>40791.525902777779</c:v>
                </c:pt>
                <c:pt idx="14787">
                  <c:v>40791.567569444444</c:v>
                </c:pt>
                <c:pt idx="14788">
                  <c:v>40791.609236111108</c:v>
                </c:pt>
                <c:pt idx="14789">
                  <c:v>40791.650902777779</c:v>
                </c:pt>
                <c:pt idx="14790">
                  <c:v>40791.692569444444</c:v>
                </c:pt>
                <c:pt idx="14791">
                  <c:v>40791.734236111108</c:v>
                </c:pt>
                <c:pt idx="14792">
                  <c:v>40791.775902777779</c:v>
                </c:pt>
                <c:pt idx="14793">
                  <c:v>40791.817569444444</c:v>
                </c:pt>
                <c:pt idx="14794">
                  <c:v>40791.859236111108</c:v>
                </c:pt>
                <c:pt idx="14795">
                  <c:v>40791.900902777779</c:v>
                </c:pt>
                <c:pt idx="14796">
                  <c:v>40791.942569444444</c:v>
                </c:pt>
                <c:pt idx="14797">
                  <c:v>40791.984236111108</c:v>
                </c:pt>
                <c:pt idx="14798">
                  <c:v>40792.025902777779</c:v>
                </c:pt>
                <c:pt idx="14799">
                  <c:v>40792.067569444444</c:v>
                </c:pt>
                <c:pt idx="14800">
                  <c:v>40792.109236111108</c:v>
                </c:pt>
                <c:pt idx="14801">
                  <c:v>40792.150902777779</c:v>
                </c:pt>
                <c:pt idx="14802">
                  <c:v>40792.192569444444</c:v>
                </c:pt>
                <c:pt idx="14803">
                  <c:v>40792.234236111108</c:v>
                </c:pt>
                <c:pt idx="14804">
                  <c:v>40792.275902777779</c:v>
                </c:pt>
                <c:pt idx="14805">
                  <c:v>40792.317569444444</c:v>
                </c:pt>
                <c:pt idx="14806">
                  <c:v>40792.359236111108</c:v>
                </c:pt>
                <c:pt idx="14807">
                  <c:v>40792.400902777779</c:v>
                </c:pt>
                <c:pt idx="14808">
                  <c:v>40792.442569444444</c:v>
                </c:pt>
                <c:pt idx="14809">
                  <c:v>40792.484236111108</c:v>
                </c:pt>
                <c:pt idx="14810">
                  <c:v>40792.525902777779</c:v>
                </c:pt>
                <c:pt idx="14811">
                  <c:v>40792.567569444444</c:v>
                </c:pt>
                <c:pt idx="14812">
                  <c:v>40792.609236111108</c:v>
                </c:pt>
                <c:pt idx="14813">
                  <c:v>40792.650902777779</c:v>
                </c:pt>
                <c:pt idx="14814">
                  <c:v>40792.692569444444</c:v>
                </c:pt>
                <c:pt idx="14815">
                  <c:v>40792.734236111108</c:v>
                </c:pt>
                <c:pt idx="14816">
                  <c:v>40792.775902777779</c:v>
                </c:pt>
                <c:pt idx="14817">
                  <c:v>40792.817569444444</c:v>
                </c:pt>
                <c:pt idx="14818">
                  <c:v>40792.859236111108</c:v>
                </c:pt>
                <c:pt idx="14819">
                  <c:v>40792.900902777779</c:v>
                </c:pt>
                <c:pt idx="14820">
                  <c:v>40792.942569444444</c:v>
                </c:pt>
                <c:pt idx="14821">
                  <c:v>40792.984236111108</c:v>
                </c:pt>
                <c:pt idx="14822">
                  <c:v>40793.025902777779</c:v>
                </c:pt>
                <c:pt idx="14823">
                  <c:v>40793.067569444444</c:v>
                </c:pt>
                <c:pt idx="14824">
                  <c:v>40793.109236111108</c:v>
                </c:pt>
                <c:pt idx="14825">
                  <c:v>40793.150902777779</c:v>
                </c:pt>
                <c:pt idx="14826">
                  <c:v>40793.192569444444</c:v>
                </c:pt>
                <c:pt idx="14827">
                  <c:v>40793.234236111108</c:v>
                </c:pt>
                <c:pt idx="14828">
                  <c:v>40793.275902777779</c:v>
                </c:pt>
                <c:pt idx="14829">
                  <c:v>40793.317569444444</c:v>
                </c:pt>
                <c:pt idx="14830">
                  <c:v>40793.359236111108</c:v>
                </c:pt>
                <c:pt idx="14831">
                  <c:v>40793.400902777779</c:v>
                </c:pt>
                <c:pt idx="14832">
                  <c:v>40793.442569444444</c:v>
                </c:pt>
                <c:pt idx="14833">
                  <c:v>40793.484236111108</c:v>
                </c:pt>
                <c:pt idx="14834">
                  <c:v>40793.525902777779</c:v>
                </c:pt>
                <c:pt idx="14835">
                  <c:v>40793.567569444444</c:v>
                </c:pt>
                <c:pt idx="14836">
                  <c:v>40793.609236111108</c:v>
                </c:pt>
                <c:pt idx="14837">
                  <c:v>40793.650902777779</c:v>
                </c:pt>
                <c:pt idx="14838">
                  <c:v>40793.692569444444</c:v>
                </c:pt>
                <c:pt idx="14839">
                  <c:v>40793.734236111108</c:v>
                </c:pt>
                <c:pt idx="14840">
                  <c:v>40793.775902777779</c:v>
                </c:pt>
                <c:pt idx="14841">
                  <c:v>40793.817569444444</c:v>
                </c:pt>
                <c:pt idx="14842">
                  <c:v>40793.859236111108</c:v>
                </c:pt>
                <c:pt idx="14843">
                  <c:v>40793.900902777779</c:v>
                </c:pt>
                <c:pt idx="14844">
                  <c:v>40793.942569444444</c:v>
                </c:pt>
                <c:pt idx="14845">
                  <c:v>40793.984236111108</c:v>
                </c:pt>
                <c:pt idx="14846">
                  <c:v>40794.025902777779</c:v>
                </c:pt>
                <c:pt idx="14847">
                  <c:v>40794.067569444444</c:v>
                </c:pt>
                <c:pt idx="14848">
                  <c:v>40794.109236111108</c:v>
                </c:pt>
                <c:pt idx="14849">
                  <c:v>40794.150902777779</c:v>
                </c:pt>
                <c:pt idx="14850">
                  <c:v>40794.192569444444</c:v>
                </c:pt>
                <c:pt idx="14851">
                  <c:v>40794.234236111108</c:v>
                </c:pt>
                <c:pt idx="14852">
                  <c:v>40794.275902777779</c:v>
                </c:pt>
                <c:pt idx="14853">
                  <c:v>40794.317569444444</c:v>
                </c:pt>
                <c:pt idx="14854">
                  <c:v>40794.359236111108</c:v>
                </c:pt>
                <c:pt idx="14855">
                  <c:v>40794.400902777779</c:v>
                </c:pt>
                <c:pt idx="14856">
                  <c:v>40794.442569444444</c:v>
                </c:pt>
                <c:pt idx="14857">
                  <c:v>40794.484236111108</c:v>
                </c:pt>
                <c:pt idx="14858">
                  <c:v>40794.525902777779</c:v>
                </c:pt>
                <c:pt idx="14859">
                  <c:v>40794.567569444444</c:v>
                </c:pt>
                <c:pt idx="14860">
                  <c:v>40794.609236111108</c:v>
                </c:pt>
                <c:pt idx="14861">
                  <c:v>40794.650902777779</c:v>
                </c:pt>
                <c:pt idx="14862">
                  <c:v>40794.692569444444</c:v>
                </c:pt>
                <c:pt idx="14863">
                  <c:v>40794.734236111108</c:v>
                </c:pt>
                <c:pt idx="14864">
                  <c:v>40794.775902777779</c:v>
                </c:pt>
                <c:pt idx="14865">
                  <c:v>40794.817569444444</c:v>
                </c:pt>
                <c:pt idx="14866">
                  <c:v>40794.859236111108</c:v>
                </c:pt>
                <c:pt idx="14867">
                  <c:v>40794.900902777779</c:v>
                </c:pt>
                <c:pt idx="14868">
                  <c:v>40794.942569444444</c:v>
                </c:pt>
                <c:pt idx="14869">
                  <c:v>40794.984236111108</c:v>
                </c:pt>
                <c:pt idx="14870">
                  <c:v>40795.025902777779</c:v>
                </c:pt>
                <c:pt idx="14871">
                  <c:v>40795.067569444444</c:v>
                </c:pt>
                <c:pt idx="14872">
                  <c:v>40795.109236111108</c:v>
                </c:pt>
                <c:pt idx="14873">
                  <c:v>40795.150902777779</c:v>
                </c:pt>
                <c:pt idx="14874">
                  <c:v>40795.192569444444</c:v>
                </c:pt>
                <c:pt idx="14875">
                  <c:v>40795.234236111108</c:v>
                </c:pt>
                <c:pt idx="14876">
                  <c:v>40795.275902777779</c:v>
                </c:pt>
                <c:pt idx="14877">
                  <c:v>40795.317569444444</c:v>
                </c:pt>
                <c:pt idx="14878">
                  <c:v>40795.359236111108</c:v>
                </c:pt>
                <c:pt idx="14879">
                  <c:v>40795.400902777779</c:v>
                </c:pt>
                <c:pt idx="14880">
                  <c:v>40795.442569444444</c:v>
                </c:pt>
                <c:pt idx="14881">
                  <c:v>40795.484236111108</c:v>
                </c:pt>
                <c:pt idx="14882">
                  <c:v>40795.525902777779</c:v>
                </c:pt>
                <c:pt idx="14883">
                  <c:v>40795.567569444444</c:v>
                </c:pt>
                <c:pt idx="14884">
                  <c:v>40795.609236111108</c:v>
                </c:pt>
                <c:pt idx="14885">
                  <c:v>40795.650902777779</c:v>
                </c:pt>
                <c:pt idx="14886">
                  <c:v>40795.692569444444</c:v>
                </c:pt>
                <c:pt idx="14887">
                  <c:v>40795.734236111108</c:v>
                </c:pt>
                <c:pt idx="14888">
                  <c:v>40795.775902777779</c:v>
                </c:pt>
                <c:pt idx="14889">
                  <c:v>40795.817569444444</c:v>
                </c:pt>
                <c:pt idx="14890">
                  <c:v>40795.859236111108</c:v>
                </c:pt>
                <c:pt idx="14891">
                  <c:v>40795.900902777779</c:v>
                </c:pt>
                <c:pt idx="14892">
                  <c:v>40795.942569444444</c:v>
                </c:pt>
                <c:pt idx="14893">
                  <c:v>40795.984236111108</c:v>
                </c:pt>
                <c:pt idx="14894">
                  <c:v>40796.025902777779</c:v>
                </c:pt>
                <c:pt idx="14895">
                  <c:v>40796.067569444444</c:v>
                </c:pt>
                <c:pt idx="14896">
                  <c:v>40796.109236111108</c:v>
                </c:pt>
                <c:pt idx="14897">
                  <c:v>40796.150902777779</c:v>
                </c:pt>
                <c:pt idx="14898">
                  <c:v>40796.192569444444</c:v>
                </c:pt>
                <c:pt idx="14899">
                  <c:v>40796.234236111108</c:v>
                </c:pt>
                <c:pt idx="14900">
                  <c:v>40796.275902777779</c:v>
                </c:pt>
                <c:pt idx="14901">
                  <c:v>40796.317569444444</c:v>
                </c:pt>
                <c:pt idx="14902">
                  <c:v>40796.359236111108</c:v>
                </c:pt>
                <c:pt idx="14903">
                  <c:v>40796.400902777779</c:v>
                </c:pt>
                <c:pt idx="14904">
                  <c:v>40796.442569444444</c:v>
                </c:pt>
                <c:pt idx="14905">
                  <c:v>40796.484236111108</c:v>
                </c:pt>
                <c:pt idx="14906">
                  <c:v>40796.525902777779</c:v>
                </c:pt>
                <c:pt idx="14907">
                  <c:v>40796.567569444444</c:v>
                </c:pt>
                <c:pt idx="14908">
                  <c:v>40796.609236111108</c:v>
                </c:pt>
                <c:pt idx="14909">
                  <c:v>40796.650902777779</c:v>
                </c:pt>
                <c:pt idx="14910">
                  <c:v>40796.692569444444</c:v>
                </c:pt>
                <c:pt idx="14911">
                  <c:v>40796.734236111108</c:v>
                </c:pt>
                <c:pt idx="14912">
                  <c:v>40796.775902777779</c:v>
                </c:pt>
                <c:pt idx="14913">
                  <c:v>40796.817569444444</c:v>
                </c:pt>
                <c:pt idx="14914">
                  <c:v>40796.859236111108</c:v>
                </c:pt>
                <c:pt idx="14915">
                  <c:v>40796.900902777779</c:v>
                </c:pt>
                <c:pt idx="14916">
                  <c:v>40796.942569444444</c:v>
                </c:pt>
                <c:pt idx="14917">
                  <c:v>40796.984236111108</c:v>
                </c:pt>
                <c:pt idx="14918">
                  <c:v>40797.025902777779</c:v>
                </c:pt>
                <c:pt idx="14919">
                  <c:v>40797.067569444444</c:v>
                </c:pt>
                <c:pt idx="14920">
                  <c:v>40797.109236111108</c:v>
                </c:pt>
                <c:pt idx="14921">
                  <c:v>40797.150902777779</c:v>
                </c:pt>
                <c:pt idx="14922">
                  <c:v>40797.192569444444</c:v>
                </c:pt>
                <c:pt idx="14923">
                  <c:v>40797.234236111108</c:v>
                </c:pt>
                <c:pt idx="14924">
                  <c:v>40797.275902777779</c:v>
                </c:pt>
                <c:pt idx="14925">
                  <c:v>40797.317569444444</c:v>
                </c:pt>
                <c:pt idx="14926">
                  <c:v>40797.359236111108</c:v>
                </c:pt>
                <c:pt idx="14927">
                  <c:v>40797.400902777779</c:v>
                </c:pt>
                <c:pt idx="14928">
                  <c:v>40797.442569444444</c:v>
                </c:pt>
                <c:pt idx="14929">
                  <c:v>40797.484236111108</c:v>
                </c:pt>
                <c:pt idx="14930">
                  <c:v>40797.525902777779</c:v>
                </c:pt>
                <c:pt idx="14931">
                  <c:v>40797.567569444444</c:v>
                </c:pt>
                <c:pt idx="14932">
                  <c:v>40797.609236111108</c:v>
                </c:pt>
                <c:pt idx="14933">
                  <c:v>40797.650902777779</c:v>
                </c:pt>
                <c:pt idx="14934">
                  <c:v>40797.692569444444</c:v>
                </c:pt>
                <c:pt idx="14935">
                  <c:v>40797.734236111108</c:v>
                </c:pt>
                <c:pt idx="14936">
                  <c:v>40797.775902777779</c:v>
                </c:pt>
                <c:pt idx="14937">
                  <c:v>40797.817569444444</c:v>
                </c:pt>
                <c:pt idx="14938">
                  <c:v>40797.859236111108</c:v>
                </c:pt>
                <c:pt idx="14939">
                  <c:v>40797.900902777779</c:v>
                </c:pt>
                <c:pt idx="14940">
                  <c:v>40797.942569444444</c:v>
                </c:pt>
                <c:pt idx="14941">
                  <c:v>40797.984236111108</c:v>
                </c:pt>
                <c:pt idx="14942">
                  <c:v>40798.025902777779</c:v>
                </c:pt>
                <c:pt idx="14943">
                  <c:v>40798.067569444444</c:v>
                </c:pt>
                <c:pt idx="14944">
                  <c:v>40798.109236111108</c:v>
                </c:pt>
                <c:pt idx="14945">
                  <c:v>40798.150902777779</c:v>
                </c:pt>
                <c:pt idx="14946">
                  <c:v>40798.192569444444</c:v>
                </c:pt>
                <c:pt idx="14947">
                  <c:v>40798.234236111108</c:v>
                </c:pt>
                <c:pt idx="14948">
                  <c:v>40798.275902777779</c:v>
                </c:pt>
                <c:pt idx="14949">
                  <c:v>40798.317569444444</c:v>
                </c:pt>
                <c:pt idx="14950">
                  <c:v>40798.359236111108</c:v>
                </c:pt>
                <c:pt idx="14951">
                  <c:v>40798.400902777779</c:v>
                </c:pt>
                <c:pt idx="14952">
                  <c:v>40798.442569444444</c:v>
                </c:pt>
                <c:pt idx="14953">
                  <c:v>40798.484236111108</c:v>
                </c:pt>
                <c:pt idx="14954">
                  <c:v>40798.525902777779</c:v>
                </c:pt>
                <c:pt idx="14955">
                  <c:v>40798.567569444444</c:v>
                </c:pt>
                <c:pt idx="14956">
                  <c:v>40798.609236111108</c:v>
                </c:pt>
                <c:pt idx="14957">
                  <c:v>40798.650902777779</c:v>
                </c:pt>
                <c:pt idx="14958">
                  <c:v>40798.692569444444</c:v>
                </c:pt>
                <c:pt idx="14959">
                  <c:v>40798.734236111108</c:v>
                </c:pt>
                <c:pt idx="14960">
                  <c:v>40798.775902777779</c:v>
                </c:pt>
                <c:pt idx="14961">
                  <c:v>40798.817569444444</c:v>
                </c:pt>
                <c:pt idx="14962">
                  <c:v>40798.859236111108</c:v>
                </c:pt>
                <c:pt idx="14963">
                  <c:v>40798.900902777779</c:v>
                </c:pt>
                <c:pt idx="14964">
                  <c:v>40798.942569444444</c:v>
                </c:pt>
                <c:pt idx="14965">
                  <c:v>40798.984236111108</c:v>
                </c:pt>
                <c:pt idx="14966">
                  <c:v>40799.025902777779</c:v>
                </c:pt>
                <c:pt idx="14967">
                  <c:v>40799.067569444444</c:v>
                </c:pt>
                <c:pt idx="14968">
                  <c:v>40799.109236111108</c:v>
                </c:pt>
                <c:pt idx="14969">
                  <c:v>40799.150902777779</c:v>
                </c:pt>
                <c:pt idx="14970">
                  <c:v>40799.192569444444</c:v>
                </c:pt>
                <c:pt idx="14971">
                  <c:v>40799.234236111108</c:v>
                </c:pt>
                <c:pt idx="14972">
                  <c:v>40799.275902777779</c:v>
                </c:pt>
                <c:pt idx="14973">
                  <c:v>40799.317569444444</c:v>
                </c:pt>
                <c:pt idx="14974">
                  <c:v>40799.359236111108</c:v>
                </c:pt>
                <c:pt idx="14975">
                  <c:v>40799.400902777779</c:v>
                </c:pt>
                <c:pt idx="14976">
                  <c:v>40799.442569444444</c:v>
                </c:pt>
                <c:pt idx="14977">
                  <c:v>40799.484236111108</c:v>
                </c:pt>
                <c:pt idx="14978">
                  <c:v>40799.525902777779</c:v>
                </c:pt>
                <c:pt idx="14979">
                  <c:v>40799.567569444444</c:v>
                </c:pt>
                <c:pt idx="14980">
                  <c:v>40799.609236111108</c:v>
                </c:pt>
                <c:pt idx="14981">
                  <c:v>40799.650902777779</c:v>
                </c:pt>
                <c:pt idx="14982">
                  <c:v>40799.692569444444</c:v>
                </c:pt>
                <c:pt idx="14983">
                  <c:v>40799.734236111108</c:v>
                </c:pt>
                <c:pt idx="14984">
                  <c:v>40799.775902777779</c:v>
                </c:pt>
                <c:pt idx="14985">
                  <c:v>40799.817569444444</c:v>
                </c:pt>
                <c:pt idx="14986">
                  <c:v>40799.859236111108</c:v>
                </c:pt>
                <c:pt idx="14987">
                  <c:v>40799.900902777779</c:v>
                </c:pt>
                <c:pt idx="14988">
                  <c:v>40799.942569444444</c:v>
                </c:pt>
                <c:pt idx="14989">
                  <c:v>40799.984236111108</c:v>
                </c:pt>
                <c:pt idx="14990">
                  <c:v>40800.025902777779</c:v>
                </c:pt>
                <c:pt idx="14991">
                  <c:v>40800.067569444444</c:v>
                </c:pt>
                <c:pt idx="14992">
                  <c:v>40800.109236111108</c:v>
                </c:pt>
                <c:pt idx="14993">
                  <c:v>40800.150902777779</c:v>
                </c:pt>
                <c:pt idx="14994">
                  <c:v>40800.192569444444</c:v>
                </c:pt>
                <c:pt idx="14995">
                  <c:v>40800.234236111108</c:v>
                </c:pt>
                <c:pt idx="14996">
                  <c:v>40800.275902777779</c:v>
                </c:pt>
                <c:pt idx="14997">
                  <c:v>40800.317569444444</c:v>
                </c:pt>
                <c:pt idx="14998">
                  <c:v>40800.359236111108</c:v>
                </c:pt>
                <c:pt idx="14999">
                  <c:v>40800.400902777779</c:v>
                </c:pt>
                <c:pt idx="15000">
                  <c:v>40800.442569444444</c:v>
                </c:pt>
                <c:pt idx="15001">
                  <c:v>40800.484236111108</c:v>
                </c:pt>
                <c:pt idx="15002">
                  <c:v>40800.525902777779</c:v>
                </c:pt>
                <c:pt idx="15003">
                  <c:v>40800.567569444444</c:v>
                </c:pt>
                <c:pt idx="15004">
                  <c:v>40800.609236111108</c:v>
                </c:pt>
                <c:pt idx="15005">
                  <c:v>40800.650902777779</c:v>
                </c:pt>
                <c:pt idx="15006">
                  <c:v>40800.692569444444</c:v>
                </c:pt>
                <c:pt idx="15007">
                  <c:v>40800.734236111108</c:v>
                </c:pt>
                <c:pt idx="15008">
                  <c:v>40800.775902777779</c:v>
                </c:pt>
                <c:pt idx="15009">
                  <c:v>40800.817569444444</c:v>
                </c:pt>
                <c:pt idx="15010">
                  <c:v>40800.859236111108</c:v>
                </c:pt>
                <c:pt idx="15011">
                  <c:v>40800.900902777779</c:v>
                </c:pt>
                <c:pt idx="15012">
                  <c:v>40800.942569444444</c:v>
                </c:pt>
                <c:pt idx="15013">
                  <c:v>40800.984236111108</c:v>
                </c:pt>
                <c:pt idx="15014">
                  <c:v>40801.025902777779</c:v>
                </c:pt>
                <c:pt idx="15015">
                  <c:v>40801.067569444444</c:v>
                </c:pt>
                <c:pt idx="15016">
                  <c:v>40801.109236111108</c:v>
                </c:pt>
                <c:pt idx="15017">
                  <c:v>40801.150902777779</c:v>
                </c:pt>
                <c:pt idx="15018">
                  <c:v>40801.192569444444</c:v>
                </c:pt>
                <c:pt idx="15019">
                  <c:v>40801.234236111108</c:v>
                </c:pt>
                <c:pt idx="15020">
                  <c:v>40801.275902777779</c:v>
                </c:pt>
                <c:pt idx="15021">
                  <c:v>40801.317569444444</c:v>
                </c:pt>
                <c:pt idx="15022">
                  <c:v>40801.359236111108</c:v>
                </c:pt>
                <c:pt idx="15023">
                  <c:v>40801.400902777779</c:v>
                </c:pt>
                <c:pt idx="15024">
                  <c:v>40801.442569444444</c:v>
                </c:pt>
                <c:pt idx="15025">
                  <c:v>40801.484236111108</c:v>
                </c:pt>
                <c:pt idx="15026">
                  <c:v>40801.525902777779</c:v>
                </c:pt>
                <c:pt idx="15027">
                  <c:v>40801.567569444444</c:v>
                </c:pt>
                <c:pt idx="15028">
                  <c:v>40801.609236111108</c:v>
                </c:pt>
                <c:pt idx="15029">
                  <c:v>40801.650902777779</c:v>
                </c:pt>
                <c:pt idx="15030">
                  <c:v>40801.692569444444</c:v>
                </c:pt>
                <c:pt idx="15031">
                  <c:v>40801.734236111108</c:v>
                </c:pt>
                <c:pt idx="15032">
                  <c:v>40801.775902777779</c:v>
                </c:pt>
                <c:pt idx="15033">
                  <c:v>40801.817569444444</c:v>
                </c:pt>
                <c:pt idx="15034">
                  <c:v>40801.859236111108</c:v>
                </c:pt>
                <c:pt idx="15035">
                  <c:v>40801.900902777779</c:v>
                </c:pt>
                <c:pt idx="15036">
                  <c:v>40801.942569444444</c:v>
                </c:pt>
                <c:pt idx="15037">
                  <c:v>40801.984236111108</c:v>
                </c:pt>
                <c:pt idx="15038">
                  <c:v>40802.025902777779</c:v>
                </c:pt>
                <c:pt idx="15039">
                  <c:v>40802.067569444444</c:v>
                </c:pt>
                <c:pt idx="15040">
                  <c:v>40802.109236111108</c:v>
                </c:pt>
                <c:pt idx="15041">
                  <c:v>40802.150902777779</c:v>
                </c:pt>
                <c:pt idx="15042">
                  <c:v>40802.192569444444</c:v>
                </c:pt>
                <c:pt idx="15043">
                  <c:v>40802.234236111108</c:v>
                </c:pt>
                <c:pt idx="15044">
                  <c:v>40802.275902777779</c:v>
                </c:pt>
                <c:pt idx="15045">
                  <c:v>40802.317569444444</c:v>
                </c:pt>
                <c:pt idx="15046">
                  <c:v>40802.359236111108</c:v>
                </c:pt>
                <c:pt idx="15047">
                  <c:v>40802.400902777779</c:v>
                </c:pt>
                <c:pt idx="15048">
                  <c:v>40802.442569444444</c:v>
                </c:pt>
                <c:pt idx="15049">
                  <c:v>40802.484236111108</c:v>
                </c:pt>
                <c:pt idx="15050">
                  <c:v>40802.525902777779</c:v>
                </c:pt>
                <c:pt idx="15051">
                  <c:v>40802.567569444444</c:v>
                </c:pt>
                <c:pt idx="15052">
                  <c:v>40802.609236111108</c:v>
                </c:pt>
                <c:pt idx="15053">
                  <c:v>40802.650902777779</c:v>
                </c:pt>
                <c:pt idx="15054">
                  <c:v>40802.692569444444</c:v>
                </c:pt>
                <c:pt idx="15055">
                  <c:v>40802.734236111108</c:v>
                </c:pt>
                <c:pt idx="15056">
                  <c:v>40802.775902777779</c:v>
                </c:pt>
                <c:pt idx="15057">
                  <c:v>40802.817569444444</c:v>
                </c:pt>
                <c:pt idx="15058">
                  <c:v>40802.859236111108</c:v>
                </c:pt>
                <c:pt idx="15059">
                  <c:v>40802.900902777779</c:v>
                </c:pt>
                <c:pt idx="15060">
                  <c:v>40802.942569444444</c:v>
                </c:pt>
                <c:pt idx="15061">
                  <c:v>40802.984236111108</c:v>
                </c:pt>
                <c:pt idx="15062">
                  <c:v>40803.025902777779</c:v>
                </c:pt>
                <c:pt idx="15063">
                  <c:v>40803.067569444444</c:v>
                </c:pt>
                <c:pt idx="15064">
                  <c:v>40803.109236111108</c:v>
                </c:pt>
                <c:pt idx="15065">
                  <c:v>40803.150902777779</c:v>
                </c:pt>
                <c:pt idx="15066">
                  <c:v>40803.192569444444</c:v>
                </c:pt>
                <c:pt idx="15067">
                  <c:v>40803.234236111108</c:v>
                </c:pt>
                <c:pt idx="15068">
                  <c:v>40803.275902777779</c:v>
                </c:pt>
                <c:pt idx="15069">
                  <c:v>40803.317569444444</c:v>
                </c:pt>
                <c:pt idx="15070">
                  <c:v>40803.359236111108</c:v>
                </c:pt>
                <c:pt idx="15071">
                  <c:v>40803.400902777779</c:v>
                </c:pt>
                <c:pt idx="15072">
                  <c:v>40803.442569444444</c:v>
                </c:pt>
                <c:pt idx="15073">
                  <c:v>40803.484236111108</c:v>
                </c:pt>
                <c:pt idx="15074">
                  <c:v>40803.525902777779</c:v>
                </c:pt>
                <c:pt idx="15075">
                  <c:v>40803.567569444444</c:v>
                </c:pt>
                <c:pt idx="15076">
                  <c:v>40803.609236111108</c:v>
                </c:pt>
                <c:pt idx="15077">
                  <c:v>40803.650902777779</c:v>
                </c:pt>
                <c:pt idx="15078">
                  <c:v>40803.692569444444</c:v>
                </c:pt>
                <c:pt idx="15079">
                  <c:v>40803.734236111108</c:v>
                </c:pt>
                <c:pt idx="15080">
                  <c:v>40803.775902777779</c:v>
                </c:pt>
                <c:pt idx="15081">
                  <c:v>40803.817569444444</c:v>
                </c:pt>
                <c:pt idx="15082">
                  <c:v>40803.859236111108</c:v>
                </c:pt>
                <c:pt idx="15083">
                  <c:v>40803.900902777779</c:v>
                </c:pt>
                <c:pt idx="15084">
                  <c:v>40803.942569444444</c:v>
                </c:pt>
                <c:pt idx="15085">
                  <c:v>40803.984236111108</c:v>
                </c:pt>
                <c:pt idx="15086">
                  <c:v>40804.025902777779</c:v>
                </c:pt>
                <c:pt idx="15087">
                  <c:v>40804.067569444444</c:v>
                </c:pt>
                <c:pt idx="15088">
                  <c:v>40804.109236111108</c:v>
                </c:pt>
                <c:pt idx="15089">
                  <c:v>40804.150902777779</c:v>
                </c:pt>
                <c:pt idx="15090">
                  <c:v>40804.192569444444</c:v>
                </c:pt>
                <c:pt idx="15091">
                  <c:v>40804.234236111108</c:v>
                </c:pt>
                <c:pt idx="15092">
                  <c:v>40804.275902777779</c:v>
                </c:pt>
                <c:pt idx="15093">
                  <c:v>40804.317569444444</c:v>
                </c:pt>
                <c:pt idx="15094">
                  <c:v>40804.359236111108</c:v>
                </c:pt>
                <c:pt idx="15095">
                  <c:v>40804.400902777779</c:v>
                </c:pt>
                <c:pt idx="15096">
                  <c:v>40804.442569444444</c:v>
                </c:pt>
                <c:pt idx="15097">
                  <c:v>40804.484236111108</c:v>
                </c:pt>
                <c:pt idx="15098">
                  <c:v>40804.525902777779</c:v>
                </c:pt>
                <c:pt idx="15099">
                  <c:v>40804.567569444444</c:v>
                </c:pt>
                <c:pt idx="15100">
                  <c:v>40804.609236111108</c:v>
                </c:pt>
                <c:pt idx="15101">
                  <c:v>40804.650902777779</c:v>
                </c:pt>
                <c:pt idx="15102">
                  <c:v>40804.692569444444</c:v>
                </c:pt>
                <c:pt idx="15103">
                  <c:v>40804.734236111108</c:v>
                </c:pt>
                <c:pt idx="15104">
                  <c:v>40804.775902777779</c:v>
                </c:pt>
                <c:pt idx="15105">
                  <c:v>40804.817569444444</c:v>
                </c:pt>
                <c:pt idx="15106">
                  <c:v>40804.859236111108</c:v>
                </c:pt>
                <c:pt idx="15107">
                  <c:v>40804.900902777779</c:v>
                </c:pt>
                <c:pt idx="15108">
                  <c:v>40804.942569444444</c:v>
                </c:pt>
                <c:pt idx="15109">
                  <c:v>40804.984236111108</c:v>
                </c:pt>
                <c:pt idx="15110">
                  <c:v>40805.025902777779</c:v>
                </c:pt>
                <c:pt idx="15111">
                  <c:v>40805.067569444444</c:v>
                </c:pt>
                <c:pt idx="15112">
                  <c:v>40805.109236111108</c:v>
                </c:pt>
                <c:pt idx="15113">
                  <c:v>40805.150902777779</c:v>
                </c:pt>
                <c:pt idx="15114">
                  <c:v>40805.192569444444</c:v>
                </c:pt>
                <c:pt idx="15115">
                  <c:v>40805.234236111108</c:v>
                </c:pt>
                <c:pt idx="15116">
                  <c:v>40805.275902777779</c:v>
                </c:pt>
                <c:pt idx="15117">
                  <c:v>40805.317569444444</c:v>
                </c:pt>
                <c:pt idx="15118">
                  <c:v>40805.359236111108</c:v>
                </c:pt>
                <c:pt idx="15119">
                  <c:v>40805.400902777779</c:v>
                </c:pt>
                <c:pt idx="15120">
                  <c:v>40805.442569444444</c:v>
                </c:pt>
                <c:pt idx="15121">
                  <c:v>40805.484236111108</c:v>
                </c:pt>
                <c:pt idx="15122">
                  <c:v>40805.525902777779</c:v>
                </c:pt>
                <c:pt idx="15123">
                  <c:v>40805.567569444444</c:v>
                </c:pt>
                <c:pt idx="15124">
                  <c:v>40805.609236111108</c:v>
                </c:pt>
                <c:pt idx="15125">
                  <c:v>40805.650902777779</c:v>
                </c:pt>
                <c:pt idx="15126">
                  <c:v>40805.692569444444</c:v>
                </c:pt>
                <c:pt idx="15127">
                  <c:v>40805.734236111108</c:v>
                </c:pt>
                <c:pt idx="15128">
                  <c:v>40805.775902777779</c:v>
                </c:pt>
                <c:pt idx="15129">
                  <c:v>40805.817569444444</c:v>
                </c:pt>
                <c:pt idx="15130">
                  <c:v>40805.859236111108</c:v>
                </c:pt>
                <c:pt idx="15131">
                  <c:v>40805.900902777779</c:v>
                </c:pt>
                <c:pt idx="15132">
                  <c:v>40805.942569444444</c:v>
                </c:pt>
                <c:pt idx="15133">
                  <c:v>40805.984236111108</c:v>
                </c:pt>
                <c:pt idx="15134">
                  <c:v>40806.025902777779</c:v>
                </c:pt>
                <c:pt idx="15135">
                  <c:v>40806.067569444444</c:v>
                </c:pt>
                <c:pt idx="15136">
                  <c:v>40806.109236111108</c:v>
                </c:pt>
                <c:pt idx="15137">
                  <c:v>40806.150902777779</c:v>
                </c:pt>
                <c:pt idx="15138">
                  <c:v>40806.192569444444</c:v>
                </c:pt>
                <c:pt idx="15139">
                  <c:v>40806.234236111108</c:v>
                </c:pt>
                <c:pt idx="15140">
                  <c:v>40806.275902777779</c:v>
                </c:pt>
                <c:pt idx="15141">
                  <c:v>40806.317569444444</c:v>
                </c:pt>
                <c:pt idx="15142">
                  <c:v>40806.359236111108</c:v>
                </c:pt>
                <c:pt idx="15143" formatCode="m/d/yyyy">
                  <c:v>40806</c:v>
                </c:pt>
                <c:pt idx="15144">
                  <c:v>40806.364965277775</c:v>
                </c:pt>
                <c:pt idx="15145">
                  <c:v>40806.406631944446</c:v>
                </c:pt>
                <c:pt idx="15146">
                  <c:v>40806.448298611111</c:v>
                </c:pt>
                <c:pt idx="15147">
                  <c:v>40806.489965277775</c:v>
                </c:pt>
                <c:pt idx="15148">
                  <c:v>40806.531631944446</c:v>
                </c:pt>
                <c:pt idx="15149">
                  <c:v>40806.573298611111</c:v>
                </c:pt>
                <c:pt idx="15150">
                  <c:v>40806.614965277775</c:v>
                </c:pt>
                <c:pt idx="15151">
                  <c:v>40806.656631944446</c:v>
                </c:pt>
                <c:pt idx="15152">
                  <c:v>40806.698298611111</c:v>
                </c:pt>
                <c:pt idx="15153">
                  <c:v>40806.739965277775</c:v>
                </c:pt>
                <c:pt idx="15154">
                  <c:v>40806.781631944446</c:v>
                </c:pt>
                <c:pt idx="15155">
                  <c:v>40806.823298611111</c:v>
                </c:pt>
                <c:pt idx="15156">
                  <c:v>40806.864965277775</c:v>
                </c:pt>
                <c:pt idx="15157">
                  <c:v>40806.906631944446</c:v>
                </c:pt>
                <c:pt idx="15158">
                  <c:v>40806.948298611111</c:v>
                </c:pt>
                <c:pt idx="15159">
                  <c:v>40806.989965277775</c:v>
                </c:pt>
                <c:pt idx="15160">
                  <c:v>40807.031631944446</c:v>
                </c:pt>
                <c:pt idx="15161">
                  <c:v>40807.073298611111</c:v>
                </c:pt>
                <c:pt idx="15162">
                  <c:v>40807.114965277775</c:v>
                </c:pt>
                <c:pt idx="15163">
                  <c:v>40807.156631944446</c:v>
                </c:pt>
                <c:pt idx="15164">
                  <c:v>40807.198298611111</c:v>
                </c:pt>
                <c:pt idx="15165">
                  <c:v>40807.239965277775</c:v>
                </c:pt>
                <c:pt idx="15166">
                  <c:v>40807.281631944446</c:v>
                </c:pt>
                <c:pt idx="15167">
                  <c:v>40807.323298611111</c:v>
                </c:pt>
                <c:pt idx="15168">
                  <c:v>40807.364965277775</c:v>
                </c:pt>
                <c:pt idx="15169">
                  <c:v>40807.406631944446</c:v>
                </c:pt>
                <c:pt idx="15170">
                  <c:v>40807.448298611111</c:v>
                </c:pt>
                <c:pt idx="15171">
                  <c:v>40807.489965277775</c:v>
                </c:pt>
                <c:pt idx="15172">
                  <c:v>40807.531631944446</c:v>
                </c:pt>
                <c:pt idx="15173">
                  <c:v>40807.573298611111</c:v>
                </c:pt>
                <c:pt idx="15174">
                  <c:v>40807.614965277775</c:v>
                </c:pt>
                <c:pt idx="15175">
                  <c:v>40807.656631944446</c:v>
                </c:pt>
                <c:pt idx="15176">
                  <c:v>40807.698298611111</c:v>
                </c:pt>
                <c:pt idx="15177">
                  <c:v>40807.739965277775</c:v>
                </c:pt>
                <c:pt idx="15178">
                  <c:v>40807.781631944446</c:v>
                </c:pt>
                <c:pt idx="15179">
                  <c:v>40807.823298611111</c:v>
                </c:pt>
                <c:pt idx="15180">
                  <c:v>40807.864965277775</c:v>
                </c:pt>
                <c:pt idx="15181">
                  <c:v>40807.906631944446</c:v>
                </c:pt>
                <c:pt idx="15182">
                  <c:v>40807.948298611111</c:v>
                </c:pt>
                <c:pt idx="15183">
                  <c:v>40807.989965277775</c:v>
                </c:pt>
                <c:pt idx="15184">
                  <c:v>40808.031631944446</c:v>
                </c:pt>
                <c:pt idx="15185">
                  <c:v>40808.073298611111</c:v>
                </c:pt>
                <c:pt idx="15186">
                  <c:v>40808.114965277775</c:v>
                </c:pt>
                <c:pt idx="15187">
                  <c:v>40808.156631944446</c:v>
                </c:pt>
                <c:pt idx="15188">
                  <c:v>40808.198298611111</c:v>
                </c:pt>
                <c:pt idx="15189">
                  <c:v>40808.239965277775</c:v>
                </c:pt>
                <c:pt idx="15190">
                  <c:v>40808.281631944446</c:v>
                </c:pt>
                <c:pt idx="15191">
                  <c:v>40808.323298611111</c:v>
                </c:pt>
                <c:pt idx="15192">
                  <c:v>40808.364965277775</c:v>
                </c:pt>
                <c:pt idx="15193">
                  <c:v>40808.406631944446</c:v>
                </c:pt>
                <c:pt idx="15194">
                  <c:v>40808.448298611111</c:v>
                </c:pt>
                <c:pt idx="15195">
                  <c:v>40808.489965277775</c:v>
                </c:pt>
                <c:pt idx="15196">
                  <c:v>40808.531631944446</c:v>
                </c:pt>
                <c:pt idx="15197">
                  <c:v>40808.573298611111</c:v>
                </c:pt>
                <c:pt idx="15198">
                  <c:v>40808.614965277775</c:v>
                </c:pt>
                <c:pt idx="15199">
                  <c:v>40808.656631944446</c:v>
                </c:pt>
                <c:pt idx="15200">
                  <c:v>40808.698298611111</c:v>
                </c:pt>
                <c:pt idx="15201">
                  <c:v>40808.739965277775</c:v>
                </c:pt>
                <c:pt idx="15202">
                  <c:v>40808.781631944446</c:v>
                </c:pt>
                <c:pt idx="15203">
                  <c:v>40808.823298611111</c:v>
                </c:pt>
                <c:pt idx="15204">
                  <c:v>40808.864965277775</c:v>
                </c:pt>
                <c:pt idx="15205">
                  <c:v>40808.906631944446</c:v>
                </c:pt>
                <c:pt idx="15206">
                  <c:v>40808.948298611111</c:v>
                </c:pt>
                <c:pt idx="15207">
                  <c:v>40808.989965277775</c:v>
                </c:pt>
                <c:pt idx="15208">
                  <c:v>40809.031631944446</c:v>
                </c:pt>
                <c:pt idx="15209">
                  <c:v>40809.073298611111</c:v>
                </c:pt>
                <c:pt idx="15210">
                  <c:v>40809.114965277775</c:v>
                </c:pt>
                <c:pt idx="15211">
                  <c:v>40809.156631944446</c:v>
                </c:pt>
                <c:pt idx="15212">
                  <c:v>40809.198298611111</c:v>
                </c:pt>
                <c:pt idx="15213">
                  <c:v>40809.239965277775</c:v>
                </c:pt>
                <c:pt idx="15214">
                  <c:v>40809.281631944446</c:v>
                </c:pt>
                <c:pt idx="15215">
                  <c:v>40809.323298611111</c:v>
                </c:pt>
                <c:pt idx="15216">
                  <c:v>40809.364965277775</c:v>
                </c:pt>
                <c:pt idx="15217">
                  <c:v>40809.406631944446</c:v>
                </c:pt>
                <c:pt idx="15218">
                  <c:v>40809.448298611111</c:v>
                </c:pt>
                <c:pt idx="15219">
                  <c:v>40809.489965277775</c:v>
                </c:pt>
                <c:pt idx="15220">
                  <c:v>40809.531631944446</c:v>
                </c:pt>
                <c:pt idx="15221">
                  <c:v>40809.573298611111</c:v>
                </c:pt>
                <c:pt idx="15222">
                  <c:v>40809.614965277775</c:v>
                </c:pt>
                <c:pt idx="15223">
                  <c:v>40809.656631944446</c:v>
                </c:pt>
                <c:pt idx="15224">
                  <c:v>40809.698298611111</c:v>
                </c:pt>
                <c:pt idx="15225">
                  <c:v>40809.739965277775</c:v>
                </c:pt>
                <c:pt idx="15226">
                  <c:v>40809.781631944446</c:v>
                </c:pt>
                <c:pt idx="15227">
                  <c:v>40809.823298611111</c:v>
                </c:pt>
                <c:pt idx="15228">
                  <c:v>40809.864965277775</c:v>
                </c:pt>
                <c:pt idx="15229">
                  <c:v>40809.906631944446</c:v>
                </c:pt>
                <c:pt idx="15230">
                  <c:v>40809.948298611111</c:v>
                </c:pt>
                <c:pt idx="15231">
                  <c:v>40809.989965277775</c:v>
                </c:pt>
                <c:pt idx="15232">
                  <c:v>40810.031631944446</c:v>
                </c:pt>
                <c:pt idx="15233">
                  <c:v>40810.073298611111</c:v>
                </c:pt>
                <c:pt idx="15234">
                  <c:v>40810.114965277775</c:v>
                </c:pt>
                <c:pt idx="15235">
                  <c:v>40810.156631944446</c:v>
                </c:pt>
                <c:pt idx="15236">
                  <c:v>40810.198298611111</c:v>
                </c:pt>
                <c:pt idx="15237">
                  <c:v>40810.239965277775</c:v>
                </c:pt>
                <c:pt idx="15238">
                  <c:v>40810.281631944446</c:v>
                </c:pt>
                <c:pt idx="15239">
                  <c:v>40810.323298611111</c:v>
                </c:pt>
                <c:pt idx="15240">
                  <c:v>40810.364965277775</c:v>
                </c:pt>
                <c:pt idx="15241">
                  <c:v>40810.406631944446</c:v>
                </c:pt>
                <c:pt idx="15242">
                  <c:v>40810.448298611111</c:v>
                </c:pt>
                <c:pt idx="15243">
                  <c:v>40810.489965277775</c:v>
                </c:pt>
                <c:pt idx="15244">
                  <c:v>40810.531631944446</c:v>
                </c:pt>
                <c:pt idx="15245">
                  <c:v>40810.573298611111</c:v>
                </c:pt>
                <c:pt idx="15246">
                  <c:v>40810.614965277775</c:v>
                </c:pt>
                <c:pt idx="15247">
                  <c:v>40810.656631944446</c:v>
                </c:pt>
                <c:pt idx="15248">
                  <c:v>40810.698298611111</c:v>
                </c:pt>
                <c:pt idx="15249">
                  <c:v>40810.739965277775</c:v>
                </c:pt>
                <c:pt idx="15250">
                  <c:v>40810.781631944446</c:v>
                </c:pt>
                <c:pt idx="15251">
                  <c:v>40810.823298611111</c:v>
                </c:pt>
                <c:pt idx="15252">
                  <c:v>40810.864965277775</c:v>
                </c:pt>
                <c:pt idx="15253">
                  <c:v>40810.906631944446</c:v>
                </c:pt>
                <c:pt idx="15254">
                  <c:v>40810.948298611111</c:v>
                </c:pt>
                <c:pt idx="15255">
                  <c:v>40810.989965277775</c:v>
                </c:pt>
                <c:pt idx="15256">
                  <c:v>40811.031631944446</c:v>
                </c:pt>
                <c:pt idx="15257">
                  <c:v>40811.073298611111</c:v>
                </c:pt>
                <c:pt idx="15258">
                  <c:v>40811.114965277775</c:v>
                </c:pt>
                <c:pt idx="15259">
                  <c:v>40811.156631944446</c:v>
                </c:pt>
                <c:pt idx="15260">
                  <c:v>40811.198298611111</c:v>
                </c:pt>
                <c:pt idx="15261">
                  <c:v>40811.239965277775</c:v>
                </c:pt>
                <c:pt idx="15262">
                  <c:v>40811.281631944446</c:v>
                </c:pt>
                <c:pt idx="15263">
                  <c:v>40811.323298611111</c:v>
                </c:pt>
                <c:pt idx="15264">
                  <c:v>40811.364965277775</c:v>
                </c:pt>
                <c:pt idx="15265">
                  <c:v>40811.406631944446</c:v>
                </c:pt>
                <c:pt idx="15266">
                  <c:v>40811.448298611111</c:v>
                </c:pt>
                <c:pt idx="15267">
                  <c:v>40811.489965277775</c:v>
                </c:pt>
                <c:pt idx="15268">
                  <c:v>40811.531631944446</c:v>
                </c:pt>
                <c:pt idx="15269">
                  <c:v>40811.573298611111</c:v>
                </c:pt>
                <c:pt idx="15270">
                  <c:v>40811.614965277775</c:v>
                </c:pt>
                <c:pt idx="15271">
                  <c:v>40811.656631944446</c:v>
                </c:pt>
                <c:pt idx="15272">
                  <c:v>40811.698298611111</c:v>
                </c:pt>
                <c:pt idx="15273">
                  <c:v>40811.739965277775</c:v>
                </c:pt>
                <c:pt idx="15274">
                  <c:v>40811.781631944446</c:v>
                </c:pt>
                <c:pt idx="15275">
                  <c:v>40811.823298611111</c:v>
                </c:pt>
                <c:pt idx="15276">
                  <c:v>40811.864965277775</c:v>
                </c:pt>
                <c:pt idx="15277">
                  <c:v>40811.906631944446</c:v>
                </c:pt>
                <c:pt idx="15278">
                  <c:v>40811.948298611111</c:v>
                </c:pt>
                <c:pt idx="15279">
                  <c:v>40811.989965277775</c:v>
                </c:pt>
                <c:pt idx="15280">
                  <c:v>40812.031631944446</c:v>
                </c:pt>
                <c:pt idx="15281">
                  <c:v>40812.073298611111</c:v>
                </c:pt>
                <c:pt idx="15282">
                  <c:v>40812.114965277775</c:v>
                </c:pt>
                <c:pt idx="15283">
                  <c:v>40812.156631944446</c:v>
                </c:pt>
                <c:pt idx="15284">
                  <c:v>40812.198298611111</c:v>
                </c:pt>
                <c:pt idx="15285">
                  <c:v>40812.239965277775</c:v>
                </c:pt>
                <c:pt idx="15286">
                  <c:v>40812.281631944446</c:v>
                </c:pt>
                <c:pt idx="15287">
                  <c:v>40812.323298611111</c:v>
                </c:pt>
                <c:pt idx="15288">
                  <c:v>40812.364965277775</c:v>
                </c:pt>
                <c:pt idx="15289">
                  <c:v>40812.406631944446</c:v>
                </c:pt>
                <c:pt idx="15290">
                  <c:v>40812.448298611111</c:v>
                </c:pt>
                <c:pt idx="15291">
                  <c:v>40812.489965277775</c:v>
                </c:pt>
                <c:pt idx="15292">
                  <c:v>40812.531631944446</c:v>
                </c:pt>
                <c:pt idx="15293" formatCode="m/d/yyyy">
                  <c:v>40812</c:v>
                </c:pt>
                <c:pt idx="15294">
                  <c:v>40812.554965277777</c:v>
                </c:pt>
                <c:pt idx="15295">
                  <c:v>40812.596631944441</c:v>
                </c:pt>
                <c:pt idx="15296">
                  <c:v>40812.638298611113</c:v>
                </c:pt>
                <c:pt idx="15297">
                  <c:v>40812.679965277777</c:v>
                </c:pt>
                <c:pt idx="15298">
                  <c:v>40812.721631944441</c:v>
                </c:pt>
                <c:pt idx="15299">
                  <c:v>40812.763298611113</c:v>
                </c:pt>
                <c:pt idx="15300">
                  <c:v>40812.804965277777</c:v>
                </c:pt>
                <c:pt idx="15301">
                  <c:v>40812.846631944441</c:v>
                </c:pt>
                <c:pt idx="15302">
                  <c:v>40812.888298611113</c:v>
                </c:pt>
                <c:pt idx="15303">
                  <c:v>40812.929965277777</c:v>
                </c:pt>
                <c:pt idx="15304">
                  <c:v>40812.971631944441</c:v>
                </c:pt>
                <c:pt idx="15305">
                  <c:v>40813.013298611113</c:v>
                </c:pt>
                <c:pt idx="15306">
                  <c:v>40813.054965277777</c:v>
                </c:pt>
                <c:pt idx="15307">
                  <c:v>40813.096631944441</c:v>
                </c:pt>
                <c:pt idx="15308">
                  <c:v>40813.138298611113</c:v>
                </c:pt>
                <c:pt idx="15309">
                  <c:v>40813.179965277777</c:v>
                </c:pt>
                <c:pt idx="15310">
                  <c:v>40813.221631944441</c:v>
                </c:pt>
                <c:pt idx="15311">
                  <c:v>40813.263298611113</c:v>
                </c:pt>
                <c:pt idx="15312">
                  <c:v>40813.304965277777</c:v>
                </c:pt>
                <c:pt idx="15313">
                  <c:v>40813.346631944441</c:v>
                </c:pt>
                <c:pt idx="15314">
                  <c:v>40813.388298611113</c:v>
                </c:pt>
                <c:pt idx="15315">
                  <c:v>40813.429965277777</c:v>
                </c:pt>
                <c:pt idx="15316">
                  <c:v>40813.471631944441</c:v>
                </c:pt>
                <c:pt idx="15317">
                  <c:v>40813.513298611113</c:v>
                </c:pt>
                <c:pt idx="15318">
                  <c:v>40813.554965277777</c:v>
                </c:pt>
                <c:pt idx="15319">
                  <c:v>40813.596631944441</c:v>
                </c:pt>
                <c:pt idx="15320">
                  <c:v>40813.638298611113</c:v>
                </c:pt>
                <c:pt idx="15321">
                  <c:v>40813.679965277777</c:v>
                </c:pt>
                <c:pt idx="15322">
                  <c:v>40813.721631944441</c:v>
                </c:pt>
                <c:pt idx="15323">
                  <c:v>40813.763298611113</c:v>
                </c:pt>
                <c:pt idx="15324">
                  <c:v>40813.804965277777</c:v>
                </c:pt>
                <c:pt idx="15325">
                  <c:v>40813.846631944441</c:v>
                </c:pt>
                <c:pt idx="15326">
                  <c:v>40813.888298611113</c:v>
                </c:pt>
                <c:pt idx="15327">
                  <c:v>40813.929965277777</c:v>
                </c:pt>
                <c:pt idx="15328">
                  <c:v>40813.971631944441</c:v>
                </c:pt>
                <c:pt idx="15329">
                  <c:v>40814.013298611113</c:v>
                </c:pt>
                <c:pt idx="15330">
                  <c:v>40814.054965277777</c:v>
                </c:pt>
                <c:pt idx="15331">
                  <c:v>40814.096631944441</c:v>
                </c:pt>
                <c:pt idx="15332">
                  <c:v>40814.138298611113</c:v>
                </c:pt>
                <c:pt idx="15333">
                  <c:v>40814.179965277777</c:v>
                </c:pt>
                <c:pt idx="15334">
                  <c:v>40814.221631944441</c:v>
                </c:pt>
                <c:pt idx="15335">
                  <c:v>40814.263298611113</c:v>
                </c:pt>
                <c:pt idx="15336">
                  <c:v>40814.304965277777</c:v>
                </c:pt>
                <c:pt idx="15337">
                  <c:v>40814.346631944441</c:v>
                </c:pt>
                <c:pt idx="15338">
                  <c:v>40814.388298611113</c:v>
                </c:pt>
                <c:pt idx="15339">
                  <c:v>40814.429965277777</c:v>
                </c:pt>
                <c:pt idx="15340">
                  <c:v>40814.471631944441</c:v>
                </c:pt>
                <c:pt idx="15341">
                  <c:v>40814.513298611113</c:v>
                </c:pt>
                <c:pt idx="15342">
                  <c:v>40814.554965277777</c:v>
                </c:pt>
                <c:pt idx="15343">
                  <c:v>40814.596631944441</c:v>
                </c:pt>
                <c:pt idx="15344">
                  <c:v>40814.638298611113</c:v>
                </c:pt>
                <c:pt idx="15345">
                  <c:v>40814.679965277777</c:v>
                </c:pt>
                <c:pt idx="15346">
                  <c:v>40814.721631944441</c:v>
                </c:pt>
                <c:pt idx="15347">
                  <c:v>40814.763298611113</c:v>
                </c:pt>
                <c:pt idx="15348">
                  <c:v>40814.804965277777</c:v>
                </c:pt>
                <c:pt idx="15349">
                  <c:v>40814.846631944441</c:v>
                </c:pt>
                <c:pt idx="15350">
                  <c:v>40814.888298611113</c:v>
                </c:pt>
                <c:pt idx="15351">
                  <c:v>40814.929965277777</c:v>
                </c:pt>
                <c:pt idx="15352">
                  <c:v>40814.971631944441</c:v>
                </c:pt>
                <c:pt idx="15353">
                  <c:v>40815.013298611113</c:v>
                </c:pt>
                <c:pt idx="15354">
                  <c:v>40815.054965277777</c:v>
                </c:pt>
                <c:pt idx="15355">
                  <c:v>40815.096631944441</c:v>
                </c:pt>
                <c:pt idx="15356">
                  <c:v>40815.138298611113</c:v>
                </c:pt>
                <c:pt idx="15357">
                  <c:v>40815.179965277777</c:v>
                </c:pt>
                <c:pt idx="15358">
                  <c:v>40815.221631944441</c:v>
                </c:pt>
                <c:pt idx="15359">
                  <c:v>40815.263298611113</c:v>
                </c:pt>
                <c:pt idx="15360">
                  <c:v>40815.304965277777</c:v>
                </c:pt>
                <c:pt idx="15361">
                  <c:v>40815.346631944441</c:v>
                </c:pt>
                <c:pt idx="15362">
                  <c:v>40815.388298611113</c:v>
                </c:pt>
                <c:pt idx="15363">
                  <c:v>40815.429965277777</c:v>
                </c:pt>
                <c:pt idx="15364">
                  <c:v>40815.471631944441</c:v>
                </c:pt>
                <c:pt idx="15365">
                  <c:v>40815.513298611113</c:v>
                </c:pt>
                <c:pt idx="15366">
                  <c:v>40815.554965277777</c:v>
                </c:pt>
                <c:pt idx="15367">
                  <c:v>40815.596631944441</c:v>
                </c:pt>
                <c:pt idx="15368">
                  <c:v>40815.638298611113</c:v>
                </c:pt>
                <c:pt idx="15369">
                  <c:v>40815.679965277777</c:v>
                </c:pt>
                <c:pt idx="15370">
                  <c:v>40815.721631944441</c:v>
                </c:pt>
                <c:pt idx="15371">
                  <c:v>40815.763298611113</c:v>
                </c:pt>
                <c:pt idx="15372">
                  <c:v>40815.804965277777</c:v>
                </c:pt>
                <c:pt idx="15373">
                  <c:v>40815.846631944441</c:v>
                </c:pt>
                <c:pt idx="15374">
                  <c:v>40815.888298611113</c:v>
                </c:pt>
                <c:pt idx="15375">
                  <c:v>40815.929965277777</c:v>
                </c:pt>
                <c:pt idx="15376">
                  <c:v>40815.971631944441</c:v>
                </c:pt>
                <c:pt idx="15377">
                  <c:v>40816.013298611113</c:v>
                </c:pt>
                <c:pt idx="15378">
                  <c:v>40816.054965277777</c:v>
                </c:pt>
                <c:pt idx="15379">
                  <c:v>40816.096631944441</c:v>
                </c:pt>
                <c:pt idx="15380">
                  <c:v>40816.138298611113</c:v>
                </c:pt>
                <c:pt idx="15381">
                  <c:v>40816.179965277777</c:v>
                </c:pt>
                <c:pt idx="15382">
                  <c:v>40816.221631944441</c:v>
                </c:pt>
                <c:pt idx="15383">
                  <c:v>40816.263298611113</c:v>
                </c:pt>
                <c:pt idx="15384">
                  <c:v>40816.304965277777</c:v>
                </c:pt>
                <c:pt idx="15385">
                  <c:v>40816.346631944441</c:v>
                </c:pt>
                <c:pt idx="15386">
                  <c:v>40816.388298611113</c:v>
                </c:pt>
                <c:pt idx="15387">
                  <c:v>40816.429965277777</c:v>
                </c:pt>
                <c:pt idx="15388">
                  <c:v>40816.471631944441</c:v>
                </c:pt>
                <c:pt idx="15389">
                  <c:v>40816.513298611113</c:v>
                </c:pt>
                <c:pt idx="15390">
                  <c:v>40816.554965277777</c:v>
                </c:pt>
                <c:pt idx="15391">
                  <c:v>40816.596631944441</c:v>
                </c:pt>
                <c:pt idx="15392">
                  <c:v>40816.638298611113</c:v>
                </c:pt>
                <c:pt idx="15393">
                  <c:v>40816.679965277777</c:v>
                </c:pt>
                <c:pt idx="15394">
                  <c:v>40816.721631944441</c:v>
                </c:pt>
                <c:pt idx="15395">
                  <c:v>40816.763298611113</c:v>
                </c:pt>
                <c:pt idx="15396">
                  <c:v>40816.804965277777</c:v>
                </c:pt>
                <c:pt idx="15397">
                  <c:v>40816.846631944441</c:v>
                </c:pt>
                <c:pt idx="15398">
                  <c:v>40816.888298611113</c:v>
                </c:pt>
                <c:pt idx="15399">
                  <c:v>40816.929965277777</c:v>
                </c:pt>
                <c:pt idx="15400">
                  <c:v>40816.971631944441</c:v>
                </c:pt>
                <c:pt idx="15401">
                  <c:v>40817.013298611113</c:v>
                </c:pt>
                <c:pt idx="15402">
                  <c:v>40817.054965277777</c:v>
                </c:pt>
                <c:pt idx="15403">
                  <c:v>40817.096631944441</c:v>
                </c:pt>
                <c:pt idx="15404">
                  <c:v>40817.138298611113</c:v>
                </c:pt>
                <c:pt idx="15405">
                  <c:v>40817.179965277777</c:v>
                </c:pt>
                <c:pt idx="15406">
                  <c:v>40817.221631944441</c:v>
                </c:pt>
                <c:pt idx="15407">
                  <c:v>40817.263298611113</c:v>
                </c:pt>
                <c:pt idx="15408">
                  <c:v>40817.304965277777</c:v>
                </c:pt>
                <c:pt idx="15409">
                  <c:v>40817.346631944441</c:v>
                </c:pt>
                <c:pt idx="15410">
                  <c:v>40817.388298611113</c:v>
                </c:pt>
                <c:pt idx="15411">
                  <c:v>40817.429965277777</c:v>
                </c:pt>
                <c:pt idx="15412">
                  <c:v>40817.471631944441</c:v>
                </c:pt>
                <c:pt idx="15413">
                  <c:v>40817.513298611113</c:v>
                </c:pt>
                <c:pt idx="15414">
                  <c:v>40817.554965277777</c:v>
                </c:pt>
                <c:pt idx="15415">
                  <c:v>40817.596631944441</c:v>
                </c:pt>
                <c:pt idx="15416">
                  <c:v>40817.638298611113</c:v>
                </c:pt>
                <c:pt idx="15417">
                  <c:v>40817.679965277777</c:v>
                </c:pt>
                <c:pt idx="15418">
                  <c:v>40817.721631944441</c:v>
                </c:pt>
                <c:pt idx="15419">
                  <c:v>40817.763298611113</c:v>
                </c:pt>
                <c:pt idx="15420">
                  <c:v>40817.804965277777</c:v>
                </c:pt>
                <c:pt idx="15421">
                  <c:v>40817.846631944441</c:v>
                </c:pt>
                <c:pt idx="15422">
                  <c:v>40817.888298611113</c:v>
                </c:pt>
                <c:pt idx="15423">
                  <c:v>40817.929965277777</c:v>
                </c:pt>
                <c:pt idx="15424">
                  <c:v>40817.971631944441</c:v>
                </c:pt>
                <c:pt idx="15425">
                  <c:v>40818.013298611113</c:v>
                </c:pt>
                <c:pt idx="15426">
                  <c:v>40818.054965277777</c:v>
                </c:pt>
                <c:pt idx="15427">
                  <c:v>40818.096631944441</c:v>
                </c:pt>
                <c:pt idx="15428">
                  <c:v>40818.138298611113</c:v>
                </c:pt>
                <c:pt idx="15429">
                  <c:v>40818.179965277777</c:v>
                </c:pt>
                <c:pt idx="15430">
                  <c:v>40818.221631944441</c:v>
                </c:pt>
                <c:pt idx="15431">
                  <c:v>40818.263298611113</c:v>
                </c:pt>
                <c:pt idx="15432">
                  <c:v>40818.304965277777</c:v>
                </c:pt>
                <c:pt idx="15433">
                  <c:v>40818.346631944441</c:v>
                </c:pt>
                <c:pt idx="15434">
                  <c:v>40818.388298611113</c:v>
                </c:pt>
                <c:pt idx="15435">
                  <c:v>40818.429965277777</c:v>
                </c:pt>
                <c:pt idx="15436">
                  <c:v>40818.471631944441</c:v>
                </c:pt>
                <c:pt idx="15437">
                  <c:v>40818.513298611113</c:v>
                </c:pt>
                <c:pt idx="15438">
                  <c:v>40818.554965277777</c:v>
                </c:pt>
                <c:pt idx="15439">
                  <c:v>40818.596631944441</c:v>
                </c:pt>
                <c:pt idx="15440">
                  <c:v>40818.638298611113</c:v>
                </c:pt>
                <c:pt idx="15441">
                  <c:v>40818.679965277777</c:v>
                </c:pt>
                <c:pt idx="15442">
                  <c:v>40818.721631944441</c:v>
                </c:pt>
                <c:pt idx="15443">
                  <c:v>40818.763298611113</c:v>
                </c:pt>
                <c:pt idx="15444">
                  <c:v>40818.804965277777</c:v>
                </c:pt>
                <c:pt idx="15445">
                  <c:v>40818.846631944441</c:v>
                </c:pt>
                <c:pt idx="15446">
                  <c:v>40818.888298611113</c:v>
                </c:pt>
                <c:pt idx="15447">
                  <c:v>40818.929965277777</c:v>
                </c:pt>
                <c:pt idx="15448">
                  <c:v>40818.971631944441</c:v>
                </c:pt>
                <c:pt idx="15449">
                  <c:v>40819.013298611113</c:v>
                </c:pt>
                <c:pt idx="15450">
                  <c:v>40819.054965277777</c:v>
                </c:pt>
                <c:pt idx="15451">
                  <c:v>40819.096631944441</c:v>
                </c:pt>
                <c:pt idx="15452">
                  <c:v>40819.138298611113</c:v>
                </c:pt>
                <c:pt idx="15453">
                  <c:v>40819.179965277777</c:v>
                </c:pt>
                <c:pt idx="15454">
                  <c:v>40819.221631944441</c:v>
                </c:pt>
                <c:pt idx="15455">
                  <c:v>40819.263298611113</c:v>
                </c:pt>
                <c:pt idx="15456">
                  <c:v>40819.304965277777</c:v>
                </c:pt>
                <c:pt idx="15457">
                  <c:v>40819.346631944441</c:v>
                </c:pt>
                <c:pt idx="15458">
                  <c:v>40819.388298611113</c:v>
                </c:pt>
                <c:pt idx="15459">
                  <c:v>40819.429965277777</c:v>
                </c:pt>
                <c:pt idx="15460">
                  <c:v>40819.471631944441</c:v>
                </c:pt>
                <c:pt idx="15461">
                  <c:v>40819.513298611113</c:v>
                </c:pt>
                <c:pt idx="15462">
                  <c:v>40819.554965277777</c:v>
                </c:pt>
                <c:pt idx="15463">
                  <c:v>40819.596631944441</c:v>
                </c:pt>
                <c:pt idx="15464">
                  <c:v>40819.638298611113</c:v>
                </c:pt>
                <c:pt idx="15465">
                  <c:v>40819.679965277777</c:v>
                </c:pt>
                <c:pt idx="15466">
                  <c:v>40819.721631944441</c:v>
                </c:pt>
                <c:pt idx="15467">
                  <c:v>40819.763298611113</c:v>
                </c:pt>
                <c:pt idx="15468">
                  <c:v>40819.804965277777</c:v>
                </c:pt>
                <c:pt idx="15469">
                  <c:v>40819.846631944441</c:v>
                </c:pt>
                <c:pt idx="15470">
                  <c:v>40819.888298611113</c:v>
                </c:pt>
                <c:pt idx="15471">
                  <c:v>40819.929965277777</c:v>
                </c:pt>
                <c:pt idx="15472">
                  <c:v>40819.971631944441</c:v>
                </c:pt>
                <c:pt idx="15473">
                  <c:v>40820.013298611113</c:v>
                </c:pt>
                <c:pt idx="15474">
                  <c:v>40820.054965277777</c:v>
                </c:pt>
                <c:pt idx="15475">
                  <c:v>40820.096631944441</c:v>
                </c:pt>
                <c:pt idx="15476">
                  <c:v>40820.138298611113</c:v>
                </c:pt>
                <c:pt idx="15477">
                  <c:v>40820.179965277777</c:v>
                </c:pt>
                <c:pt idx="15478">
                  <c:v>40820.221631944441</c:v>
                </c:pt>
                <c:pt idx="15479">
                  <c:v>40820.263298611113</c:v>
                </c:pt>
                <c:pt idx="15480">
                  <c:v>40820.304965277777</c:v>
                </c:pt>
                <c:pt idx="15481">
                  <c:v>40820.346631944441</c:v>
                </c:pt>
                <c:pt idx="15482">
                  <c:v>40820.388298611113</c:v>
                </c:pt>
                <c:pt idx="15483">
                  <c:v>40820.429965277777</c:v>
                </c:pt>
                <c:pt idx="15484">
                  <c:v>40820.471631944441</c:v>
                </c:pt>
                <c:pt idx="15485">
                  <c:v>40820.513298611113</c:v>
                </c:pt>
                <c:pt idx="15486">
                  <c:v>40820.554965277777</c:v>
                </c:pt>
                <c:pt idx="15487">
                  <c:v>40820.596631944441</c:v>
                </c:pt>
                <c:pt idx="15488">
                  <c:v>40820.638298611113</c:v>
                </c:pt>
                <c:pt idx="15489">
                  <c:v>40820.679965277777</c:v>
                </c:pt>
                <c:pt idx="15490">
                  <c:v>40820.721631944441</c:v>
                </c:pt>
                <c:pt idx="15491">
                  <c:v>40820.763298611113</c:v>
                </c:pt>
                <c:pt idx="15492">
                  <c:v>40820.804965277777</c:v>
                </c:pt>
                <c:pt idx="15493">
                  <c:v>40820.846631944441</c:v>
                </c:pt>
                <c:pt idx="15494">
                  <c:v>40820.888298611113</c:v>
                </c:pt>
                <c:pt idx="15495">
                  <c:v>40820.929965277777</c:v>
                </c:pt>
                <c:pt idx="15496">
                  <c:v>40820.971631944441</c:v>
                </c:pt>
                <c:pt idx="15497">
                  <c:v>40821.013298611113</c:v>
                </c:pt>
                <c:pt idx="15498">
                  <c:v>40821.054965277777</c:v>
                </c:pt>
                <c:pt idx="15499">
                  <c:v>40821.096631944441</c:v>
                </c:pt>
                <c:pt idx="15500">
                  <c:v>40821.138298611113</c:v>
                </c:pt>
                <c:pt idx="15501">
                  <c:v>40821.179965277777</c:v>
                </c:pt>
                <c:pt idx="15502">
                  <c:v>40821.221631944441</c:v>
                </c:pt>
                <c:pt idx="15503">
                  <c:v>40821.263298611113</c:v>
                </c:pt>
                <c:pt idx="15504">
                  <c:v>40821.304965277777</c:v>
                </c:pt>
                <c:pt idx="15505">
                  <c:v>40821.346631944441</c:v>
                </c:pt>
                <c:pt idx="15506" formatCode="m/d/yyyy">
                  <c:v>40821</c:v>
                </c:pt>
                <c:pt idx="15507">
                  <c:v>40821.376030092593</c:v>
                </c:pt>
                <c:pt idx="15508">
                  <c:v>40821.417696759258</c:v>
                </c:pt>
                <c:pt idx="15509">
                  <c:v>40821.459363425929</c:v>
                </c:pt>
                <c:pt idx="15510">
                  <c:v>40821.501030092593</c:v>
                </c:pt>
                <c:pt idx="15511">
                  <c:v>40821.542696759258</c:v>
                </c:pt>
                <c:pt idx="15512">
                  <c:v>40821.584363425929</c:v>
                </c:pt>
                <c:pt idx="15513">
                  <c:v>40821.626030092593</c:v>
                </c:pt>
                <c:pt idx="15514">
                  <c:v>40821.667696759258</c:v>
                </c:pt>
                <c:pt idx="15515">
                  <c:v>40821.709363425929</c:v>
                </c:pt>
                <c:pt idx="15516">
                  <c:v>40821.751030092593</c:v>
                </c:pt>
                <c:pt idx="15517">
                  <c:v>40821.792696759258</c:v>
                </c:pt>
                <c:pt idx="15518">
                  <c:v>40821.834363425929</c:v>
                </c:pt>
                <c:pt idx="15519">
                  <c:v>40821.876030092593</c:v>
                </c:pt>
                <c:pt idx="15520">
                  <c:v>40821.917696759258</c:v>
                </c:pt>
                <c:pt idx="15521">
                  <c:v>40821.959363425929</c:v>
                </c:pt>
                <c:pt idx="15522">
                  <c:v>40822.001030092593</c:v>
                </c:pt>
                <c:pt idx="15523">
                  <c:v>40822.042696759258</c:v>
                </c:pt>
                <c:pt idx="15524">
                  <c:v>40822.084363425929</c:v>
                </c:pt>
                <c:pt idx="15525">
                  <c:v>40822.126030092593</c:v>
                </c:pt>
                <c:pt idx="15526">
                  <c:v>40822.167696759258</c:v>
                </c:pt>
                <c:pt idx="15527">
                  <c:v>40822.209363425929</c:v>
                </c:pt>
                <c:pt idx="15528">
                  <c:v>40822.251030092593</c:v>
                </c:pt>
                <c:pt idx="15529">
                  <c:v>40822.292696759258</c:v>
                </c:pt>
                <c:pt idx="15530">
                  <c:v>40822.334363425929</c:v>
                </c:pt>
                <c:pt idx="15531">
                  <c:v>40822.376030092593</c:v>
                </c:pt>
                <c:pt idx="15532">
                  <c:v>40822.417696759258</c:v>
                </c:pt>
                <c:pt idx="15533">
                  <c:v>40822.459363425929</c:v>
                </c:pt>
                <c:pt idx="15534">
                  <c:v>40822.501030092593</c:v>
                </c:pt>
                <c:pt idx="15535">
                  <c:v>40822.542696759258</c:v>
                </c:pt>
                <c:pt idx="15536">
                  <c:v>40822.584363425929</c:v>
                </c:pt>
                <c:pt idx="15537">
                  <c:v>40822.626030092593</c:v>
                </c:pt>
                <c:pt idx="15538">
                  <c:v>40822.667696759258</c:v>
                </c:pt>
                <c:pt idx="15539">
                  <c:v>40822.709363425929</c:v>
                </c:pt>
                <c:pt idx="15540">
                  <c:v>40822.751030092593</c:v>
                </c:pt>
                <c:pt idx="15541">
                  <c:v>40822.792696759258</c:v>
                </c:pt>
                <c:pt idx="15542">
                  <c:v>40822.834363425929</c:v>
                </c:pt>
                <c:pt idx="15543">
                  <c:v>40822.876030092593</c:v>
                </c:pt>
                <c:pt idx="15544">
                  <c:v>40822.917696759258</c:v>
                </c:pt>
                <c:pt idx="15545">
                  <c:v>40822.959363425929</c:v>
                </c:pt>
                <c:pt idx="15546">
                  <c:v>40823.001030092593</c:v>
                </c:pt>
                <c:pt idx="15547">
                  <c:v>40823.042696759258</c:v>
                </c:pt>
                <c:pt idx="15548">
                  <c:v>40823.084363425929</c:v>
                </c:pt>
                <c:pt idx="15549">
                  <c:v>40823.126030092593</c:v>
                </c:pt>
                <c:pt idx="15550">
                  <c:v>40823.167696759258</c:v>
                </c:pt>
                <c:pt idx="15551">
                  <c:v>40823.209363425929</c:v>
                </c:pt>
                <c:pt idx="15552">
                  <c:v>40823.251030092593</c:v>
                </c:pt>
                <c:pt idx="15553">
                  <c:v>40823.292696759258</c:v>
                </c:pt>
                <c:pt idx="15554">
                  <c:v>40823.334363425929</c:v>
                </c:pt>
                <c:pt idx="15555">
                  <c:v>40823.376030092593</c:v>
                </c:pt>
                <c:pt idx="15556">
                  <c:v>40823.417696759258</c:v>
                </c:pt>
                <c:pt idx="15557">
                  <c:v>40823.459363425929</c:v>
                </c:pt>
                <c:pt idx="15558">
                  <c:v>40823.501030092593</c:v>
                </c:pt>
                <c:pt idx="15559">
                  <c:v>40823.542696759258</c:v>
                </c:pt>
                <c:pt idx="15560">
                  <c:v>40823.584363425929</c:v>
                </c:pt>
                <c:pt idx="15561">
                  <c:v>40823.626030092593</c:v>
                </c:pt>
                <c:pt idx="15562">
                  <c:v>40823.667696759258</c:v>
                </c:pt>
                <c:pt idx="15563">
                  <c:v>40823.709363425929</c:v>
                </c:pt>
                <c:pt idx="15564">
                  <c:v>40823.751030092593</c:v>
                </c:pt>
                <c:pt idx="15565">
                  <c:v>40823.792696759258</c:v>
                </c:pt>
                <c:pt idx="15566">
                  <c:v>40823.834363425929</c:v>
                </c:pt>
                <c:pt idx="15567">
                  <c:v>40823.876030092593</c:v>
                </c:pt>
                <c:pt idx="15568">
                  <c:v>40823.917696759258</c:v>
                </c:pt>
                <c:pt idx="15569">
                  <c:v>40823.959363425929</c:v>
                </c:pt>
                <c:pt idx="15570">
                  <c:v>40824.001030092593</c:v>
                </c:pt>
                <c:pt idx="15571">
                  <c:v>40824.042696759258</c:v>
                </c:pt>
                <c:pt idx="15572">
                  <c:v>40824.084363425929</c:v>
                </c:pt>
                <c:pt idx="15573">
                  <c:v>40824.126030092593</c:v>
                </c:pt>
                <c:pt idx="15574">
                  <c:v>40824.167696759258</c:v>
                </c:pt>
                <c:pt idx="15575">
                  <c:v>40824.209363425929</c:v>
                </c:pt>
                <c:pt idx="15576">
                  <c:v>40824.251030092593</c:v>
                </c:pt>
                <c:pt idx="15577">
                  <c:v>40824.292696759258</c:v>
                </c:pt>
                <c:pt idx="15578">
                  <c:v>40824.334363425929</c:v>
                </c:pt>
                <c:pt idx="15579">
                  <c:v>40824.376030092593</c:v>
                </c:pt>
                <c:pt idx="15580">
                  <c:v>40824.417696759258</c:v>
                </c:pt>
                <c:pt idx="15581">
                  <c:v>40824.459363425929</c:v>
                </c:pt>
                <c:pt idx="15582">
                  <c:v>40824.501030092593</c:v>
                </c:pt>
                <c:pt idx="15583">
                  <c:v>40824.542696759258</c:v>
                </c:pt>
                <c:pt idx="15584">
                  <c:v>40824.584363425929</c:v>
                </c:pt>
                <c:pt idx="15585">
                  <c:v>40824.626030092593</c:v>
                </c:pt>
                <c:pt idx="15586">
                  <c:v>40824.667696759258</c:v>
                </c:pt>
                <c:pt idx="15587">
                  <c:v>40824.709363425929</c:v>
                </c:pt>
                <c:pt idx="15588">
                  <c:v>40824.751030092593</c:v>
                </c:pt>
                <c:pt idx="15589">
                  <c:v>40824.792696759258</c:v>
                </c:pt>
                <c:pt idx="15590">
                  <c:v>40824.834363425929</c:v>
                </c:pt>
                <c:pt idx="15591">
                  <c:v>40824.876030092593</c:v>
                </c:pt>
                <c:pt idx="15592">
                  <c:v>40824.917696759258</c:v>
                </c:pt>
                <c:pt idx="15593">
                  <c:v>40824.959363425929</c:v>
                </c:pt>
                <c:pt idx="15594">
                  <c:v>40825.001030092593</c:v>
                </c:pt>
                <c:pt idx="15595">
                  <c:v>40825.042696759258</c:v>
                </c:pt>
                <c:pt idx="15596">
                  <c:v>40825.084363425929</c:v>
                </c:pt>
                <c:pt idx="15597">
                  <c:v>40825.126030092593</c:v>
                </c:pt>
                <c:pt idx="15598">
                  <c:v>40825.167696759258</c:v>
                </c:pt>
                <c:pt idx="15599">
                  <c:v>40825.209363425929</c:v>
                </c:pt>
                <c:pt idx="15600">
                  <c:v>40825.251030092593</c:v>
                </c:pt>
                <c:pt idx="15601">
                  <c:v>40825.292696759258</c:v>
                </c:pt>
                <c:pt idx="15602">
                  <c:v>40825.334363425929</c:v>
                </c:pt>
                <c:pt idx="15603">
                  <c:v>40825.376030092593</c:v>
                </c:pt>
                <c:pt idx="15604">
                  <c:v>40825.417696759258</c:v>
                </c:pt>
                <c:pt idx="15605">
                  <c:v>40825.459363425929</c:v>
                </c:pt>
                <c:pt idx="15606">
                  <c:v>40825.501030092593</c:v>
                </c:pt>
                <c:pt idx="15607">
                  <c:v>40825.542696759258</c:v>
                </c:pt>
                <c:pt idx="15608">
                  <c:v>40825.584363425929</c:v>
                </c:pt>
                <c:pt idx="15609">
                  <c:v>40825.626030092593</c:v>
                </c:pt>
                <c:pt idx="15610">
                  <c:v>40825.667696759258</c:v>
                </c:pt>
                <c:pt idx="15611">
                  <c:v>40825.709363425929</c:v>
                </c:pt>
                <c:pt idx="15612">
                  <c:v>40825.751030092593</c:v>
                </c:pt>
                <c:pt idx="15613">
                  <c:v>40825.792696759258</c:v>
                </c:pt>
                <c:pt idx="15614">
                  <c:v>40825.834363425929</c:v>
                </c:pt>
                <c:pt idx="15615">
                  <c:v>40825.876030092593</c:v>
                </c:pt>
                <c:pt idx="15616">
                  <c:v>40825.917696759258</c:v>
                </c:pt>
                <c:pt idx="15617">
                  <c:v>40825.959363425929</c:v>
                </c:pt>
                <c:pt idx="15618">
                  <c:v>40826.001030092593</c:v>
                </c:pt>
                <c:pt idx="15619">
                  <c:v>40826.042696759258</c:v>
                </c:pt>
                <c:pt idx="15620">
                  <c:v>40826.084363425929</c:v>
                </c:pt>
                <c:pt idx="15621">
                  <c:v>40826.126030092593</c:v>
                </c:pt>
                <c:pt idx="15622">
                  <c:v>40826.167696759258</c:v>
                </c:pt>
                <c:pt idx="15623">
                  <c:v>40826.209363425929</c:v>
                </c:pt>
                <c:pt idx="15624">
                  <c:v>40826.251030092593</c:v>
                </c:pt>
                <c:pt idx="15625">
                  <c:v>40826.292696759258</c:v>
                </c:pt>
                <c:pt idx="15626">
                  <c:v>40826.334363425929</c:v>
                </c:pt>
                <c:pt idx="15627">
                  <c:v>40826.376030092593</c:v>
                </c:pt>
                <c:pt idx="15628">
                  <c:v>40826.417696759258</c:v>
                </c:pt>
                <c:pt idx="15629">
                  <c:v>40826.459363425929</c:v>
                </c:pt>
                <c:pt idx="15630">
                  <c:v>40826.501030092593</c:v>
                </c:pt>
                <c:pt idx="15631">
                  <c:v>40826.542696759258</c:v>
                </c:pt>
                <c:pt idx="15632">
                  <c:v>40826.584363425929</c:v>
                </c:pt>
                <c:pt idx="15633">
                  <c:v>40826.626030092593</c:v>
                </c:pt>
                <c:pt idx="15634">
                  <c:v>40826.667696759258</c:v>
                </c:pt>
                <c:pt idx="15635">
                  <c:v>40826.709363425929</c:v>
                </c:pt>
                <c:pt idx="15636">
                  <c:v>40826.751030092593</c:v>
                </c:pt>
                <c:pt idx="15637">
                  <c:v>40826.792696759258</c:v>
                </c:pt>
                <c:pt idx="15638">
                  <c:v>40826.834363425929</c:v>
                </c:pt>
                <c:pt idx="15639">
                  <c:v>40826.876030092593</c:v>
                </c:pt>
                <c:pt idx="15640">
                  <c:v>40826.917696759258</c:v>
                </c:pt>
                <c:pt idx="15641">
                  <c:v>40826.959363425929</c:v>
                </c:pt>
                <c:pt idx="15642">
                  <c:v>40827.001030092593</c:v>
                </c:pt>
                <c:pt idx="15643">
                  <c:v>40827.042696759258</c:v>
                </c:pt>
                <c:pt idx="15644">
                  <c:v>40827.084363425929</c:v>
                </c:pt>
                <c:pt idx="15645">
                  <c:v>40827.126030092593</c:v>
                </c:pt>
                <c:pt idx="15646">
                  <c:v>40827.167696759258</c:v>
                </c:pt>
                <c:pt idx="15647">
                  <c:v>40827.209363425929</c:v>
                </c:pt>
                <c:pt idx="15648">
                  <c:v>40827.251030092593</c:v>
                </c:pt>
                <c:pt idx="15649">
                  <c:v>40827.292696759258</c:v>
                </c:pt>
                <c:pt idx="15650">
                  <c:v>40827.334363425929</c:v>
                </c:pt>
                <c:pt idx="15651">
                  <c:v>40827.376030092593</c:v>
                </c:pt>
                <c:pt idx="15652">
                  <c:v>40827.417696759258</c:v>
                </c:pt>
                <c:pt idx="15653">
                  <c:v>40827.459363425929</c:v>
                </c:pt>
                <c:pt idx="15654">
                  <c:v>40827.501030092593</c:v>
                </c:pt>
                <c:pt idx="15655">
                  <c:v>40827.542696759258</c:v>
                </c:pt>
                <c:pt idx="15656">
                  <c:v>40827.584363425929</c:v>
                </c:pt>
                <c:pt idx="15657">
                  <c:v>40827.626030092593</c:v>
                </c:pt>
                <c:pt idx="15658">
                  <c:v>40827.667696759258</c:v>
                </c:pt>
                <c:pt idx="15659">
                  <c:v>40827.709363425929</c:v>
                </c:pt>
                <c:pt idx="15660">
                  <c:v>40827.751030092593</c:v>
                </c:pt>
                <c:pt idx="15661">
                  <c:v>40827.792696759258</c:v>
                </c:pt>
                <c:pt idx="15662">
                  <c:v>40827.834363425929</c:v>
                </c:pt>
                <c:pt idx="15663">
                  <c:v>40827.876030092593</c:v>
                </c:pt>
                <c:pt idx="15664">
                  <c:v>40827.917696759258</c:v>
                </c:pt>
                <c:pt idx="15665">
                  <c:v>40827.959363425929</c:v>
                </c:pt>
                <c:pt idx="15666">
                  <c:v>40828.001030092593</c:v>
                </c:pt>
                <c:pt idx="15667">
                  <c:v>40828.042696759258</c:v>
                </c:pt>
                <c:pt idx="15668">
                  <c:v>40828.084363425929</c:v>
                </c:pt>
                <c:pt idx="15669">
                  <c:v>40828.126030092593</c:v>
                </c:pt>
                <c:pt idx="15670">
                  <c:v>40828.167696759258</c:v>
                </c:pt>
                <c:pt idx="15671">
                  <c:v>40828.209363425929</c:v>
                </c:pt>
                <c:pt idx="15672">
                  <c:v>40828.251030092593</c:v>
                </c:pt>
                <c:pt idx="15673">
                  <c:v>40828.292696759258</c:v>
                </c:pt>
                <c:pt idx="15674">
                  <c:v>40828.334363425929</c:v>
                </c:pt>
                <c:pt idx="15675">
                  <c:v>40828.376030092593</c:v>
                </c:pt>
                <c:pt idx="15676">
                  <c:v>40828.417696759258</c:v>
                </c:pt>
                <c:pt idx="15677">
                  <c:v>40828.459363425929</c:v>
                </c:pt>
                <c:pt idx="15678">
                  <c:v>40828.501030092593</c:v>
                </c:pt>
                <c:pt idx="15679">
                  <c:v>40828.542696759258</c:v>
                </c:pt>
                <c:pt idx="15680">
                  <c:v>40828.584363425929</c:v>
                </c:pt>
                <c:pt idx="15681">
                  <c:v>40828.626030092593</c:v>
                </c:pt>
                <c:pt idx="15682">
                  <c:v>40828.667696759258</c:v>
                </c:pt>
                <c:pt idx="15683">
                  <c:v>40828.709363425929</c:v>
                </c:pt>
                <c:pt idx="15684">
                  <c:v>40828.751030092593</c:v>
                </c:pt>
                <c:pt idx="15685">
                  <c:v>40828.792696759258</c:v>
                </c:pt>
                <c:pt idx="15686">
                  <c:v>40828.834363425929</c:v>
                </c:pt>
                <c:pt idx="15687">
                  <c:v>40828.876030092593</c:v>
                </c:pt>
                <c:pt idx="15688">
                  <c:v>40828.917696759258</c:v>
                </c:pt>
                <c:pt idx="15689">
                  <c:v>40828.959363425929</c:v>
                </c:pt>
                <c:pt idx="15690">
                  <c:v>40829.001030092593</c:v>
                </c:pt>
                <c:pt idx="15691">
                  <c:v>40829.042696759258</c:v>
                </c:pt>
                <c:pt idx="15692">
                  <c:v>40829.084363425929</c:v>
                </c:pt>
                <c:pt idx="15693">
                  <c:v>40829.126030092593</c:v>
                </c:pt>
                <c:pt idx="15694">
                  <c:v>40829.167696759258</c:v>
                </c:pt>
                <c:pt idx="15695">
                  <c:v>40829.209363425929</c:v>
                </c:pt>
                <c:pt idx="15696">
                  <c:v>40829.251030092593</c:v>
                </c:pt>
                <c:pt idx="15697">
                  <c:v>40829.292696759258</c:v>
                </c:pt>
                <c:pt idx="15698">
                  <c:v>40829.334363425929</c:v>
                </c:pt>
                <c:pt idx="15699">
                  <c:v>40829.376030092593</c:v>
                </c:pt>
                <c:pt idx="15700">
                  <c:v>40829.417696759258</c:v>
                </c:pt>
                <c:pt idx="15701">
                  <c:v>40829.459363425929</c:v>
                </c:pt>
                <c:pt idx="15702">
                  <c:v>40829.501030092593</c:v>
                </c:pt>
                <c:pt idx="15703">
                  <c:v>40829.542696759258</c:v>
                </c:pt>
                <c:pt idx="15704">
                  <c:v>40829.584363425929</c:v>
                </c:pt>
                <c:pt idx="15705">
                  <c:v>40829.626030092593</c:v>
                </c:pt>
                <c:pt idx="15706">
                  <c:v>40829.667696759258</c:v>
                </c:pt>
                <c:pt idx="15707">
                  <c:v>40829.709363425929</c:v>
                </c:pt>
                <c:pt idx="15708">
                  <c:v>40829.751030092593</c:v>
                </c:pt>
                <c:pt idx="15709">
                  <c:v>40829.792696759258</c:v>
                </c:pt>
                <c:pt idx="15710">
                  <c:v>40829.834363425929</c:v>
                </c:pt>
                <c:pt idx="15711">
                  <c:v>40829.876030092593</c:v>
                </c:pt>
                <c:pt idx="15712">
                  <c:v>40829.917696759258</c:v>
                </c:pt>
                <c:pt idx="15713">
                  <c:v>40829.959363425929</c:v>
                </c:pt>
                <c:pt idx="15714">
                  <c:v>40830.001030092593</c:v>
                </c:pt>
                <c:pt idx="15715">
                  <c:v>40830.042696759258</c:v>
                </c:pt>
                <c:pt idx="15716">
                  <c:v>40830.084363425929</c:v>
                </c:pt>
                <c:pt idx="15717">
                  <c:v>40830.126030092593</c:v>
                </c:pt>
                <c:pt idx="15718">
                  <c:v>40830.167696759258</c:v>
                </c:pt>
                <c:pt idx="15719">
                  <c:v>40830.209363425929</c:v>
                </c:pt>
                <c:pt idx="15720">
                  <c:v>40830.251030092593</c:v>
                </c:pt>
                <c:pt idx="15721">
                  <c:v>40830.292696759258</c:v>
                </c:pt>
                <c:pt idx="15722">
                  <c:v>40830.334363425929</c:v>
                </c:pt>
                <c:pt idx="15723">
                  <c:v>40830.376030092593</c:v>
                </c:pt>
                <c:pt idx="15724">
                  <c:v>40830.417696759258</c:v>
                </c:pt>
                <c:pt idx="15725">
                  <c:v>40830.459363425929</c:v>
                </c:pt>
                <c:pt idx="15726">
                  <c:v>40830.501030092593</c:v>
                </c:pt>
                <c:pt idx="15727">
                  <c:v>40830.542696759258</c:v>
                </c:pt>
                <c:pt idx="15728">
                  <c:v>40830.584363425929</c:v>
                </c:pt>
                <c:pt idx="15729">
                  <c:v>40830.626030092593</c:v>
                </c:pt>
                <c:pt idx="15730">
                  <c:v>40830.667696759258</c:v>
                </c:pt>
                <c:pt idx="15731">
                  <c:v>40830.709363425929</c:v>
                </c:pt>
                <c:pt idx="15732">
                  <c:v>40830.751030092593</c:v>
                </c:pt>
                <c:pt idx="15733">
                  <c:v>40830.792696759258</c:v>
                </c:pt>
                <c:pt idx="15734">
                  <c:v>40830.834363425929</c:v>
                </c:pt>
                <c:pt idx="15735">
                  <c:v>40830.876030092593</c:v>
                </c:pt>
                <c:pt idx="15736">
                  <c:v>40830.917696759258</c:v>
                </c:pt>
                <c:pt idx="15737">
                  <c:v>40830.959363425929</c:v>
                </c:pt>
                <c:pt idx="15738">
                  <c:v>40831.001030092593</c:v>
                </c:pt>
                <c:pt idx="15739">
                  <c:v>40831.042696759258</c:v>
                </c:pt>
                <c:pt idx="15740">
                  <c:v>40831.084363425929</c:v>
                </c:pt>
                <c:pt idx="15741">
                  <c:v>40831.126030092593</c:v>
                </c:pt>
                <c:pt idx="15742">
                  <c:v>40831.167696759258</c:v>
                </c:pt>
                <c:pt idx="15743">
                  <c:v>40831.209363425929</c:v>
                </c:pt>
                <c:pt idx="15744">
                  <c:v>40831.251030092593</c:v>
                </c:pt>
                <c:pt idx="15745">
                  <c:v>40831.292696759258</c:v>
                </c:pt>
                <c:pt idx="15746">
                  <c:v>40831.334363425929</c:v>
                </c:pt>
                <c:pt idx="15747">
                  <c:v>40831.376030092593</c:v>
                </c:pt>
                <c:pt idx="15748">
                  <c:v>40831.417696759258</c:v>
                </c:pt>
                <c:pt idx="15749">
                  <c:v>40831.459363425929</c:v>
                </c:pt>
                <c:pt idx="15750">
                  <c:v>40831.501030092593</c:v>
                </c:pt>
                <c:pt idx="15751">
                  <c:v>40831.542696759258</c:v>
                </c:pt>
                <c:pt idx="15752">
                  <c:v>40831.584363425929</c:v>
                </c:pt>
                <c:pt idx="15753">
                  <c:v>40831.626030092593</c:v>
                </c:pt>
                <c:pt idx="15754">
                  <c:v>40831.667696759258</c:v>
                </c:pt>
                <c:pt idx="15755">
                  <c:v>40831.709363425929</c:v>
                </c:pt>
                <c:pt idx="15756">
                  <c:v>40831.751030092593</c:v>
                </c:pt>
                <c:pt idx="15757">
                  <c:v>40831.792696759258</c:v>
                </c:pt>
                <c:pt idx="15758">
                  <c:v>40831.834363425929</c:v>
                </c:pt>
                <c:pt idx="15759">
                  <c:v>40831.876030092593</c:v>
                </c:pt>
                <c:pt idx="15760">
                  <c:v>40831.917696759258</c:v>
                </c:pt>
                <c:pt idx="15761">
                  <c:v>40831.959363425929</c:v>
                </c:pt>
                <c:pt idx="15762">
                  <c:v>40832.001030092593</c:v>
                </c:pt>
                <c:pt idx="15763">
                  <c:v>40832.042696759258</c:v>
                </c:pt>
                <c:pt idx="15764">
                  <c:v>40832.084363425929</c:v>
                </c:pt>
                <c:pt idx="15765">
                  <c:v>40832.126030092593</c:v>
                </c:pt>
                <c:pt idx="15766">
                  <c:v>40832.167696759258</c:v>
                </c:pt>
                <c:pt idx="15767">
                  <c:v>40832.209363425929</c:v>
                </c:pt>
                <c:pt idx="15768">
                  <c:v>40832.251030092593</c:v>
                </c:pt>
                <c:pt idx="15769">
                  <c:v>40832.292696759258</c:v>
                </c:pt>
                <c:pt idx="15770">
                  <c:v>40832.334363425929</c:v>
                </c:pt>
                <c:pt idx="15771">
                  <c:v>40832.376030092593</c:v>
                </c:pt>
                <c:pt idx="15772">
                  <c:v>40832.417696759258</c:v>
                </c:pt>
                <c:pt idx="15773">
                  <c:v>40832.459363425929</c:v>
                </c:pt>
                <c:pt idx="15774">
                  <c:v>40832.501030092593</c:v>
                </c:pt>
                <c:pt idx="15775">
                  <c:v>40832.542696759258</c:v>
                </c:pt>
                <c:pt idx="15776">
                  <c:v>40832.584363425929</c:v>
                </c:pt>
                <c:pt idx="15777">
                  <c:v>40832.626030092593</c:v>
                </c:pt>
                <c:pt idx="15778">
                  <c:v>40832.667696759258</c:v>
                </c:pt>
                <c:pt idx="15779">
                  <c:v>40832.709363425929</c:v>
                </c:pt>
                <c:pt idx="15780">
                  <c:v>40832.751030092593</c:v>
                </c:pt>
                <c:pt idx="15781">
                  <c:v>40832.792696759258</c:v>
                </c:pt>
                <c:pt idx="15782">
                  <c:v>40832.834363425929</c:v>
                </c:pt>
                <c:pt idx="15783">
                  <c:v>40832.876030092593</c:v>
                </c:pt>
                <c:pt idx="15784">
                  <c:v>40832.917696759258</c:v>
                </c:pt>
                <c:pt idx="15785">
                  <c:v>40832.959363425929</c:v>
                </c:pt>
                <c:pt idx="15786">
                  <c:v>40833.001030092593</c:v>
                </c:pt>
                <c:pt idx="15787">
                  <c:v>40833.042696759258</c:v>
                </c:pt>
                <c:pt idx="15788">
                  <c:v>40833.084363425929</c:v>
                </c:pt>
                <c:pt idx="15789">
                  <c:v>40833.126030092593</c:v>
                </c:pt>
                <c:pt idx="15790">
                  <c:v>40833.167696759258</c:v>
                </c:pt>
                <c:pt idx="15791">
                  <c:v>40833.209363425929</c:v>
                </c:pt>
                <c:pt idx="15792">
                  <c:v>40833.251030092593</c:v>
                </c:pt>
                <c:pt idx="15793">
                  <c:v>40833.292696759258</c:v>
                </c:pt>
                <c:pt idx="15794">
                  <c:v>40833.334363425929</c:v>
                </c:pt>
                <c:pt idx="15795">
                  <c:v>40833.376030092593</c:v>
                </c:pt>
                <c:pt idx="15796">
                  <c:v>40833.417696759258</c:v>
                </c:pt>
                <c:pt idx="15797">
                  <c:v>40833.459363425929</c:v>
                </c:pt>
                <c:pt idx="15798">
                  <c:v>40833.501030092593</c:v>
                </c:pt>
                <c:pt idx="15799">
                  <c:v>40833.542696759258</c:v>
                </c:pt>
                <c:pt idx="15800">
                  <c:v>40833.584363425929</c:v>
                </c:pt>
                <c:pt idx="15801">
                  <c:v>40833.626030092593</c:v>
                </c:pt>
                <c:pt idx="15802">
                  <c:v>40833.667696759258</c:v>
                </c:pt>
                <c:pt idx="15803">
                  <c:v>40833.709363425929</c:v>
                </c:pt>
                <c:pt idx="15804">
                  <c:v>40833.751030092593</c:v>
                </c:pt>
                <c:pt idx="15805">
                  <c:v>40833.792696759258</c:v>
                </c:pt>
                <c:pt idx="15806">
                  <c:v>40833.834363425929</c:v>
                </c:pt>
                <c:pt idx="15807">
                  <c:v>40833.876030092593</c:v>
                </c:pt>
                <c:pt idx="15808">
                  <c:v>40833.917696759258</c:v>
                </c:pt>
                <c:pt idx="15809">
                  <c:v>40833.959363425929</c:v>
                </c:pt>
                <c:pt idx="15810">
                  <c:v>40834.001030092593</c:v>
                </c:pt>
                <c:pt idx="15811">
                  <c:v>40834.042696759258</c:v>
                </c:pt>
                <c:pt idx="15812">
                  <c:v>40834.084363425929</c:v>
                </c:pt>
                <c:pt idx="15813">
                  <c:v>40834.126030092593</c:v>
                </c:pt>
                <c:pt idx="15814">
                  <c:v>40834.167696759258</c:v>
                </c:pt>
                <c:pt idx="15815">
                  <c:v>40834.209363425929</c:v>
                </c:pt>
                <c:pt idx="15816">
                  <c:v>40834.251030092593</c:v>
                </c:pt>
                <c:pt idx="15817">
                  <c:v>40834.292696759258</c:v>
                </c:pt>
                <c:pt idx="15818">
                  <c:v>40834.334363425929</c:v>
                </c:pt>
                <c:pt idx="15819" formatCode="m/d/yyyy">
                  <c:v>40834</c:v>
                </c:pt>
                <c:pt idx="15820">
                  <c:v>40834.358206018522</c:v>
                </c:pt>
                <c:pt idx="15821">
                  <c:v>40834.399872685186</c:v>
                </c:pt>
                <c:pt idx="15822">
                  <c:v>40834.44153935185</c:v>
                </c:pt>
                <c:pt idx="15823">
                  <c:v>40834.483206018522</c:v>
                </c:pt>
                <c:pt idx="15824">
                  <c:v>40834.524872685186</c:v>
                </c:pt>
                <c:pt idx="15825">
                  <c:v>40834.56653935185</c:v>
                </c:pt>
                <c:pt idx="15826">
                  <c:v>40834.608206018522</c:v>
                </c:pt>
                <c:pt idx="15827">
                  <c:v>40834.649872685186</c:v>
                </c:pt>
                <c:pt idx="15828">
                  <c:v>40834.69153935185</c:v>
                </c:pt>
                <c:pt idx="15829">
                  <c:v>40834.733206018522</c:v>
                </c:pt>
                <c:pt idx="15830">
                  <c:v>40834.774872685186</c:v>
                </c:pt>
                <c:pt idx="15831">
                  <c:v>40834.81653935185</c:v>
                </c:pt>
                <c:pt idx="15832">
                  <c:v>40834.858206018522</c:v>
                </c:pt>
                <c:pt idx="15833">
                  <c:v>40834.899872685186</c:v>
                </c:pt>
                <c:pt idx="15834">
                  <c:v>40834.94153935185</c:v>
                </c:pt>
                <c:pt idx="15835">
                  <c:v>40834.983206018522</c:v>
                </c:pt>
                <c:pt idx="15836">
                  <c:v>40835.024872685186</c:v>
                </c:pt>
                <c:pt idx="15837">
                  <c:v>40835.06653935185</c:v>
                </c:pt>
                <c:pt idx="15838">
                  <c:v>40835.108206018522</c:v>
                </c:pt>
                <c:pt idx="15839">
                  <c:v>40835.149872685186</c:v>
                </c:pt>
                <c:pt idx="15840">
                  <c:v>40835.19153935185</c:v>
                </c:pt>
                <c:pt idx="15841">
                  <c:v>40835.233206018522</c:v>
                </c:pt>
                <c:pt idx="15842">
                  <c:v>40835.274872685186</c:v>
                </c:pt>
                <c:pt idx="15843">
                  <c:v>40835.31653935185</c:v>
                </c:pt>
                <c:pt idx="15844">
                  <c:v>40835.358206018522</c:v>
                </c:pt>
                <c:pt idx="15845">
                  <c:v>40835.399872685186</c:v>
                </c:pt>
                <c:pt idx="15846">
                  <c:v>40835.44153935185</c:v>
                </c:pt>
                <c:pt idx="15847">
                  <c:v>40835.483206018522</c:v>
                </c:pt>
                <c:pt idx="15848">
                  <c:v>40835.524872685186</c:v>
                </c:pt>
                <c:pt idx="15849">
                  <c:v>40835.56653935185</c:v>
                </c:pt>
                <c:pt idx="15850">
                  <c:v>40835.608206018522</c:v>
                </c:pt>
                <c:pt idx="15851">
                  <c:v>40835.649872685186</c:v>
                </c:pt>
                <c:pt idx="15852">
                  <c:v>40835.69153935185</c:v>
                </c:pt>
                <c:pt idx="15853">
                  <c:v>40835.733206018522</c:v>
                </c:pt>
                <c:pt idx="15854">
                  <c:v>40835.774872685186</c:v>
                </c:pt>
                <c:pt idx="15855">
                  <c:v>40835.81653935185</c:v>
                </c:pt>
                <c:pt idx="15856">
                  <c:v>40835.858206018522</c:v>
                </c:pt>
                <c:pt idx="15857">
                  <c:v>40835.899872685186</c:v>
                </c:pt>
                <c:pt idx="15858">
                  <c:v>40835.94153935185</c:v>
                </c:pt>
                <c:pt idx="15859">
                  <c:v>40835.983206018522</c:v>
                </c:pt>
                <c:pt idx="15860">
                  <c:v>40836.024872685186</c:v>
                </c:pt>
                <c:pt idx="15861">
                  <c:v>40836.06653935185</c:v>
                </c:pt>
                <c:pt idx="15862">
                  <c:v>40836.108206018522</c:v>
                </c:pt>
                <c:pt idx="15863">
                  <c:v>40836.149872685186</c:v>
                </c:pt>
                <c:pt idx="15864">
                  <c:v>40836.19153935185</c:v>
                </c:pt>
                <c:pt idx="15865">
                  <c:v>40836.233206018522</c:v>
                </c:pt>
                <c:pt idx="15866">
                  <c:v>40836.274872685186</c:v>
                </c:pt>
                <c:pt idx="15867">
                  <c:v>40836.31653935185</c:v>
                </c:pt>
                <c:pt idx="15868">
                  <c:v>40836.358206018522</c:v>
                </c:pt>
                <c:pt idx="15869">
                  <c:v>40836.399872685186</c:v>
                </c:pt>
                <c:pt idx="15870">
                  <c:v>40836.44153935185</c:v>
                </c:pt>
                <c:pt idx="15871">
                  <c:v>40836.483206018522</c:v>
                </c:pt>
                <c:pt idx="15872">
                  <c:v>40836.524872685186</c:v>
                </c:pt>
                <c:pt idx="15873">
                  <c:v>40836.56653935185</c:v>
                </c:pt>
                <c:pt idx="15874">
                  <c:v>40836.608206018522</c:v>
                </c:pt>
                <c:pt idx="15875">
                  <c:v>40836.649872685186</c:v>
                </c:pt>
                <c:pt idx="15876">
                  <c:v>40836.69153935185</c:v>
                </c:pt>
                <c:pt idx="15877">
                  <c:v>40836.733206018522</c:v>
                </c:pt>
                <c:pt idx="15878">
                  <c:v>40836.774872685186</c:v>
                </c:pt>
                <c:pt idx="15879">
                  <c:v>40836.81653935185</c:v>
                </c:pt>
                <c:pt idx="15880">
                  <c:v>40836.858206018522</c:v>
                </c:pt>
                <c:pt idx="15881">
                  <c:v>40836.899872685186</c:v>
                </c:pt>
                <c:pt idx="15882">
                  <c:v>40836.94153935185</c:v>
                </c:pt>
                <c:pt idx="15883">
                  <c:v>40836.983206018522</c:v>
                </c:pt>
                <c:pt idx="15884">
                  <c:v>40837.024872685186</c:v>
                </c:pt>
                <c:pt idx="15885">
                  <c:v>40837.06653935185</c:v>
                </c:pt>
                <c:pt idx="15886">
                  <c:v>40837.108206018522</c:v>
                </c:pt>
                <c:pt idx="15887">
                  <c:v>40837.149872685186</c:v>
                </c:pt>
                <c:pt idx="15888">
                  <c:v>40837.19153935185</c:v>
                </c:pt>
                <c:pt idx="15889">
                  <c:v>40837.233206018522</c:v>
                </c:pt>
                <c:pt idx="15890">
                  <c:v>40837.274872685186</c:v>
                </c:pt>
                <c:pt idx="15891">
                  <c:v>40837.31653935185</c:v>
                </c:pt>
                <c:pt idx="15892">
                  <c:v>40837.358206018522</c:v>
                </c:pt>
                <c:pt idx="15893">
                  <c:v>40837.399872685186</c:v>
                </c:pt>
                <c:pt idx="15894">
                  <c:v>40837.44153935185</c:v>
                </c:pt>
                <c:pt idx="15895">
                  <c:v>40837.483206018522</c:v>
                </c:pt>
                <c:pt idx="15896">
                  <c:v>40837.524872685186</c:v>
                </c:pt>
                <c:pt idx="15897">
                  <c:v>40837.56653935185</c:v>
                </c:pt>
                <c:pt idx="15898">
                  <c:v>40837.608206018522</c:v>
                </c:pt>
                <c:pt idx="15899">
                  <c:v>40837.649872685186</c:v>
                </c:pt>
                <c:pt idx="15900">
                  <c:v>40837.69153935185</c:v>
                </c:pt>
                <c:pt idx="15901">
                  <c:v>40837.733206018522</c:v>
                </c:pt>
                <c:pt idx="15902">
                  <c:v>40837.774872685186</c:v>
                </c:pt>
                <c:pt idx="15903">
                  <c:v>40837.81653935185</c:v>
                </c:pt>
                <c:pt idx="15904">
                  <c:v>40837.858206018522</c:v>
                </c:pt>
                <c:pt idx="15905">
                  <c:v>40837.899872685186</c:v>
                </c:pt>
                <c:pt idx="15906">
                  <c:v>40837.94153935185</c:v>
                </c:pt>
                <c:pt idx="15907">
                  <c:v>40837.983206018522</c:v>
                </c:pt>
                <c:pt idx="15908">
                  <c:v>40838.024872685186</c:v>
                </c:pt>
                <c:pt idx="15909">
                  <c:v>40838.06653935185</c:v>
                </c:pt>
                <c:pt idx="15910">
                  <c:v>40838.108206018522</c:v>
                </c:pt>
                <c:pt idx="15911">
                  <c:v>40838.149872685186</c:v>
                </c:pt>
                <c:pt idx="15912">
                  <c:v>40838.19153935185</c:v>
                </c:pt>
                <c:pt idx="15913">
                  <c:v>40838.233206018522</c:v>
                </c:pt>
                <c:pt idx="15914">
                  <c:v>40838.274872685186</c:v>
                </c:pt>
                <c:pt idx="15915">
                  <c:v>40838.31653935185</c:v>
                </c:pt>
                <c:pt idx="15916">
                  <c:v>40838.358206018522</c:v>
                </c:pt>
                <c:pt idx="15917">
                  <c:v>40838.399872685186</c:v>
                </c:pt>
                <c:pt idx="15918">
                  <c:v>40838.44153935185</c:v>
                </c:pt>
                <c:pt idx="15919">
                  <c:v>40838.483206018522</c:v>
                </c:pt>
                <c:pt idx="15920">
                  <c:v>40838.524872685186</c:v>
                </c:pt>
                <c:pt idx="15921">
                  <c:v>40838.56653935185</c:v>
                </c:pt>
                <c:pt idx="15922">
                  <c:v>40838.608206018522</c:v>
                </c:pt>
                <c:pt idx="15923">
                  <c:v>40838.649872685186</c:v>
                </c:pt>
                <c:pt idx="15924">
                  <c:v>40838.69153935185</c:v>
                </c:pt>
                <c:pt idx="15925">
                  <c:v>40838.733206018522</c:v>
                </c:pt>
                <c:pt idx="15926">
                  <c:v>40838.774872685186</c:v>
                </c:pt>
                <c:pt idx="15927">
                  <c:v>40838.81653935185</c:v>
                </c:pt>
                <c:pt idx="15928">
                  <c:v>40838.858206018522</c:v>
                </c:pt>
                <c:pt idx="15929">
                  <c:v>40838.899872685186</c:v>
                </c:pt>
                <c:pt idx="15930">
                  <c:v>40838.94153935185</c:v>
                </c:pt>
                <c:pt idx="15931">
                  <c:v>40838.983206018522</c:v>
                </c:pt>
                <c:pt idx="15932">
                  <c:v>40839.024872685186</c:v>
                </c:pt>
                <c:pt idx="15933">
                  <c:v>40839.06653935185</c:v>
                </c:pt>
                <c:pt idx="15934">
                  <c:v>40839.108206018522</c:v>
                </c:pt>
                <c:pt idx="15935">
                  <c:v>40839.149872685186</c:v>
                </c:pt>
                <c:pt idx="15936">
                  <c:v>40839.19153935185</c:v>
                </c:pt>
                <c:pt idx="15937">
                  <c:v>40839.233206018522</c:v>
                </c:pt>
                <c:pt idx="15938">
                  <c:v>40839.274872685186</c:v>
                </c:pt>
                <c:pt idx="15939">
                  <c:v>40839.31653935185</c:v>
                </c:pt>
                <c:pt idx="15940">
                  <c:v>40839.358206018522</c:v>
                </c:pt>
                <c:pt idx="15941">
                  <c:v>40839.399872685186</c:v>
                </c:pt>
                <c:pt idx="15942">
                  <c:v>40839.44153935185</c:v>
                </c:pt>
                <c:pt idx="15943">
                  <c:v>40839.483206018522</c:v>
                </c:pt>
                <c:pt idx="15944">
                  <c:v>40839.524872685186</c:v>
                </c:pt>
                <c:pt idx="15945">
                  <c:v>40839.56653935185</c:v>
                </c:pt>
                <c:pt idx="15946">
                  <c:v>40839.608206018522</c:v>
                </c:pt>
                <c:pt idx="15947">
                  <c:v>40839.649872685186</c:v>
                </c:pt>
                <c:pt idx="15948">
                  <c:v>40839.69153935185</c:v>
                </c:pt>
                <c:pt idx="15949">
                  <c:v>40839.733206018522</c:v>
                </c:pt>
                <c:pt idx="15950">
                  <c:v>40839.774872685186</c:v>
                </c:pt>
                <c:pt idx="15951">
                  <c:v>40839.81653935185</c:v>
                </c:pt>
                <c:pt idx="15952">
                  <c:v>40839.858206018522</c:v>
                </c:pt>
                <c:pt idx="15953">
                  <c:v>40839.899872685186</c:v>
                </c:pt>
                <c:pt idx="15954">
                  <c:v>40839.94153935185</c:v>
                </c:pt>
                <c:pt idx="15955">
                  <c:v>40839.983206018522</c:v>
                </c:pt>
                <c:pt idx="15956">
                  <c:v>40840.024872685186</c:v>
                </c:pt>
                <c:pt idx="15957">
                  <c:v>40840.06653935185</c:v>
                </c:pt>
                <c:pt idx="15958">
                  <c:v>40840.108206018522</c:v>
                </c:pt>
                <c:pt idx="15959">
                  <c:v>40840.149872685186</c:v>
                </c:pt>
                <c:pt idx="15960">
                  <c:v>40840.19153935185</c:v>
                </c:pt>
                <c:pt idx="15961">
                  <c:v>40840.233206018522</c:v>
                </c:pt>
                <c:pt idx="15962">
                  <c:v>40840.274872685186</c:v>
                </c:pt>
                <c:pt idx="15963">
                  <c:v>40840.31653935185</c:v>
                </c:pt>
                <c:pt idx="15964">
                  <c:v>40840.358206018522</c:v>
                </c:pt>
                <c:pt idx="15965">
                  <c:v>40840.399872685186</c:v>
                </c:pt>
                <c:pt idx="15966">
                  <c:v>40840.44153935185</c:v>
                </c:pt>
                <c:pt idx="15967">
                  <c:v>40840.483206018522</c:v>
                </c:pt>
                <c:pt idx="15968">
                  <c:v>40840.524872685186</c:v>
                </c:pt>
                <c:pt idx="15969">
                  <c:v>40840.56653935185</c:v>
                </c:pt>
                <c:pt idx="15970">
                  <c:v>40840.608206018522</c:v>
                </c:pt>
                <c:pt idx="15971">
                  <c:v>40840.649872685186</c:v>
                </c:pt>
                <c:pt idx="15972">
                  <c:v>40840.69153935185</c:v>
                </c:pt>
                <c:pt idx="15973">
                  <c:v>40840.733206018522</c:v>
                </c:pt>
                <c:pt idx="15974">
                  <c:v>40840.774872685186</c:v>
                </c:pt>
                <c:pt idx="15975">
                  <c:v>40840.81653935185</c:v>
                </c:pt>
                <c:pt idx="15976">
                  <c:v>40840.858206018522</c:v>
                </c:pt>
                <c:pt idx="15977">
                  <c:v>40840.899872685186</c:v>
                </c:pt>
                <c:pt idx="15978">
                  <c:v>40840.94153935185</c:v>
                </c:pt>
                <c:pt idx="15979">
                  <c:v>40840.983206018522</c:v>
                </c:pt>
                <c:pt idx="15980">
                  <c:v>40841.024872685186</c:v>
                </c:pt>
                <c:pt idx="15981">
                  <c:v>40841.06653935185</c:v>
                </c:pt>
                <c:pt idx="15982">
                  <c:v>40841.108206018522</c:v>
                </c:pt>
                <c:pt idx="15983">
                  <c:v>40841.149872685186</c:v>
                </c:pt>
                <c:pt idx="15984">
                  <c:v>40841.19153935185</c:v>
                </c:pt>
                <c:pt idx="15985">
                  <c:v>40841.233206018522</c:v>
                </c:pt>
                <c:pt idx="15986">
                  <c:v>40841.274872685186</c:v>
                </c:pt>
                <c:pt idx="15987">
                  <c:v>40841.31653935185</c:v>
                </c:pt>
                <c:pt idx="15988">
                  <c:v>40841.358206018522</c:v>
                </c:pt>
                <c:pt idx="15989">
                  <c:v>40841.399872685186</c:v>
                </c:pt>
                <c:pt idx="15990">
                  <c:v>40841.44153935185</c:v>
                </c:pt>
                <c:pt idx="15991">
                  <c:v>40841.483206018522</c:v>
                </c:pt>
                <c:pt idx="15992">
                  <c:v>40841.524872685186</c:v>
                </c:pt>
                <c:pt idx="15993">
                  <c:v>40841.56653935185</c:v>
                </c:pt>
                <c:pt idx="15994">
                  <c:v>40841.608206018522</c:v>
                </c:pt>
                <c:pt idx="15995">
                  <c:v>40841.649872685186</c:v>
                </c:pt>
                <c:pt idx="15996">
                  <c:v>40841.69153935185</c:v>
                </c:pt>
                <c:pt idx="15997">
                  <c:v>40841.733206018522</c:v>
                </c:pt>
                <c:pt idx="15998">
                  <c:v>40841.774872685186</c:v>
                </c:pt>
                <c:pt idx="15999">
                  <c:v>40841.81653935185</c:v>
                </c:pt>
                <c:pt idx="16000">
                  <c:v>40841.858206018522</c:v>
                </c:pt>
                <c:pt idx="16001">
                  <c:v>40841.899872685186</c:v>
                </c:pt>
                <c:pt idx="16002">
                  <c:v>40841.94153935185</c:v>
                </c:pt>
                <c:pt idx="16003">
                  <c:v>40841.983206018522</c:v>
                </c:pt>
                <c:pt idx="16004">
                  <c:v>40842.024872685186</c:v>
                </c:pt>
                <c:pt idx="16005">
                  <c:v>40842.06653935185</c:v>
                </c:pt>
                <c:pt idx="16006">
                  <c:v>40842.108206018522</c:v>
                </c:pt>
                <c:pt idx="16007">
                  <c:v>40842.149872685186</c:v>
                </c:pt>
                <c:pt idx="16008">
                  <c:v>40842.19153935185</c:v>
                </c:pt>
                <c:pt idx="16009">
                  <c:v>40842.233206018522</c:v>
                </c:pt>
                <c:pt idx="16010">
                  <c:v>40842.274872685186</c:v>
                </c:pt>
                <c:pt idx="16011">
                  <c:v>40842.31653935185</c:v>
                </c:pt>
                <c:pt idx="16012">
                  <c:v>40842.358206018522</c:v>
                </c:pt>
                <c:pt idx="16013">
                  <c:v>40842.399872685186</c:v>
                </c:pt>
                <c:pt idx="16014">
                  <c:v>40842.44153935185</c:v>
                </c:pt>
                <c:pt idx="16015">
                  <c:v>40842.483206018522</c:v>
                </c:pt>
                <c:pt idx="16016">
                  <c:v>40842.524872685186</c:v>
                </c:pt>
                <c:pt idx="16017">
                  <c:v>40842.56653935185</c:v>
                </c:pt>
                <c:pt idx="16018">
                  <c:v>40842.608206018522</c:v>
                </c:pt>
                <c:pt idx="16019">
                  <c:v>40842.649872685186</c:v>
                </c:pt>
                <c:pt idx="16020">
                  <c:v>40842.69153935185</c:v>
                </c:pt>
                <c:pt idx="16021">
                  <c:v>40842.733206018522</c:v>
                </c:pt>
                <c:pt idx="16022">
                  <c:v>40842.774872685186</c:v>
                </c:pt>
                <c:pt idx="16023">
                  <c:v>40842.81653935185</c:v>
                </c:pt>
                <c:pt idx="16024">
                  <c:v>40842.858206018522</c:v>
                </c:pt>
                <c:pt idx="16025">
                  <c:v>40842.899872685186</c:v>
                </c:pt>
                <c:pt idx="16026">
                  <c:v>40842.94153935185</c:v>
                </c:pt>
                <c:pt idx="16027">
                  <c:v>40842.983206018522</c:v>
                </c:pt>
                <c:pt idx="16028">
                  <c:v>40843.024872685186</c:v>
                </c:pt>
                <c:pt idx="16029">
                  <c:v>40843.06653935185</c:v>
                </c:pt>
                <c:pt idx="16030">
                  <c:v>40843.108206018522</c:v>
                </c:pt>
                <c:pt idx="16031">
                  <c:v>40843.149872685186</c:v>
                </c:pt>
                <c:pt idx="16032">
                  <c:v>40843.19153935185</c:v>
                </c:pt>
                <c:pt idx="16033">
                  <c:v>40843.233206018522</c:v>
                </c:pt>
                <c:pt idx="16034">
                  <c:v>40843.274872685186</c:v>
                </c:pt>
                <c:pt idx="16035">
                  <c:v>40843.31653935185</c:v>
                </c:pt>
                <c:pt idx="16036">
                  <c:v>40843.358206018522</c:v>
                </c:pt>
                <c:pt idx="16037">
                  <c:v>40843.399872685186</c:v>
                </c:pt>
                <c:pt idx="16038">
                  <c:v>40843.44153935185</c:v>
                </c:pt>
                <c:pt idx="16039">
                  <c:v>40843.483206018522</c:v>
                </c:pt>
                <c:pt idx="16040">
                  <c:v>40843.524872685186</c:v>
                </c:pt>
                <c:pt idx="16041">
                  <c:v>40843.56653935185</c:v>
                </c:pt>
                <c:pt idx="16042">
                  <c:v>40843.608206018522</c:v>
                </c:pt>
                <c:pt idx="16043">
                  <c:v>40843.649872685186</c:v>
                </c:pt>
                <c:pt idx="16044">
                  <c:v>40843.69153935185</c:v>
                </c:pt>
                <c:pt idx="16045">
                  <c:v>40843.733206018522</c:v>
                </c:pt>
                <c:pt idx="16046">
                  <c:v>40843.774872685186</c:v>
                </c:pt>
                <c:pt idx="16047">
                  <c:v>40843.81653935185</c:v>
                </c:pt>
                <c:pt idx="16048">
                  <c:v>40843.858206018522</c:v>
                </c:pt>
                <c:pt idx="16049">
                  <c:v>40843.899872685186</c:v>
                </c:pt>
                <c:pt idx="16050">
                  <c:v>40843.94153935185</c:v>
                </c:pt>
                <c:pt idx="16051">
                  <c:v>40843.983206018522</c:v>
                </c:pt>
                <c:pt idx="16052">
                  <c:v>40844.024872685186</c:v>
                </c:pt>
                <c:pt idx="16053">
                  <c:v>40844.06653935185</c:v>
                </c:pt>
                <c:pt idx="16054">
                  <c:v>40844.108206018522</c:v>
                </c:pt>
                <c:pt idx="16055">
                  <c:v>40844.149872685186</c:v>
                </c:pt>
                <c:pt idx="16056">
                  <c:v>40844.19153935185</c:v>
                </c:pt>
                <c:pt idx="16057">
                  <c:v>40844.233206018522</c:v>
                </c:pt>
                <c:pt idx="16058">
                  <c:v>40844.274872685186</c:v>
                </c:pt>
                <c:pt idx="16059">
                  <c:v>40844.31653935185</c:v>
                </c:pt>
                <c:pt idx="16060">
                  <c:v>40844.358206018522</c:v>
                </c:pt>
                <c:pt idx="16061">
                  <c:v>40844.399872685186</c:v>
                </c:pt>
                <c:pt idx="16062">
                  <c:v>40844.44153935185</c:v>
                </c:pt>
                <c:pt idx="16063">
                  <c:v>40844.483206018522</c:v>
                </c:pt>
                <c:pt idx="16064">
                  <c:v>40844.524872685186</c:v>
                </c:pt>
                <c:pt idx="16065">
                  <c:v>40844.56653935185</c:v>
                </c:pt>
                <c:pt idx="16066">
                  <c:v>40844.608206018522</c:v>
                </c:pt>
                <c:pt idx="16067">
                  <c:v>40844.649872685186</c:v>
                </c:pt>
                <c:pt idx="16068">
                  <c:v>40844.69153935185</c:v>
                </c:pt>
                <c:pt idx="16069">
                  <c:v>40844.733206018522</c:v>
                </c:pt>
                <c:pt idx="16070">
                  <c:v>40844.774872685186</c:v>
                </c:pt>
                <c:pt idx="16071">
                  <c:v>40844.81653935185</c:v>
                </c:pt>
                <c:pt idx="16072">
                  <c:v>40844.858206018522</c:v>
                </c:pt>
                <c:pt idx="16073">
                  <c:v>40844.899872685186</c:v>
                </c:pt>
                <c:pt idx="16074">
                  <c:v>40844.94153935185</c:v>
                </c:pt>
                <c:pt idx="16075">
                  <c:v>40844.983206018522</c:v>
                </c:pt>
                <c:pt idx="16076">
                  <c:v>40845.024872685186</c:v>
                </c:pt>
                <c:pt idx="16077">
                  <c:v>40845.06653935185</c:v>
                </c:pt>
                <c:pt idx="16078">
                  <c:v>40845.108206018522</c:v>
                </c:pt>
                <c:pt idx="16079">
                  <c:v>40845.149872685186</c:v>
                </c:pt>
                <c:pt idx="16080">
                  <c:v>40845.19153935185</c:v>
                </c:pt>
                <c:pt idx="16081">
                  <c:v>40845.233206018522</c:v>
                </c:pt>
                <c:pt idx="16082">
                  <c:v>40845.274872685186</c:v>
                </c:pt>
                <c:pt idx="16083">
                  <c:v>40845.31653935185</c:v>
                </c:pt>
                <c:pt idx="16084">
                  <c:v>40845.358206018522</c:v>
                </c:pt>
                <c:pt idx="16085">
                  <c:v>40845.399872685186</c:v>
                </c:pt>
                <c:pt idx="16086">
                  <c:v>40845.44153935185</c:v>
                </c:pt>
                <c:pt idx="16087">
                  <c:v>40845.483206018522</c:v>
                </c:pt>
                <c:pt idx="16088">
                  <c:v>40845.524872685186</c:v>
                </c:pt>
                <c:pt idx="16089">
                  <c:v>40845.56653935185</c:v>
                </c:pt>
                <c:pt idx="16090">
                  <c:v>40845.608206018522</c:v>
                </c:pt>
                <c:pt idx="16091">
                  <c:v>40845.649872685186</c:v>
                </c:pt>
                <c:pt idx="16092">
                  <c:v>40845.69153935185</c:v>
                </c:pt>
                <c:pt idx="16093">
                  <c:v>40845.733206018522</c:v>
                </c:pt>
                <c:pt idx="16094">
                  <c:v>40845.774872685186</c:v>
                </c:pt>
                <c:pt idx="16095">
                  <c:v>40845.81653935185</c:v>
                </c:pt>
                <c:pt idx="16096">
                  <c:v>40845.858206018522</c:v>
                </c:pt>
                <c:pt idx="16097">
                  <c:v>40845.899872685186</c:v>
                </c:pt>
                <c:pt idx="16098">
                  <c:v>40845.94153935185</c:v>
                </c:pt>
                <c:pt idx="16099">
                  <c:v>40845.983206018522</c:v>
                </c:pt>
                <c:pt idx="16100">
                  <c:v>40846.024872685186</c:v>
                </c:pt>
                <c:pt idx="16101">
                  <c:v>40846.06653935185</c:v>
                </c:pt>
                <c:pt idx="16102">
                  <c:v>40846.108206018522</c:v>
                </c:pt>
                <c:pt idx="16103">
                  <c:v>40846.149872685186</c:v>
                </c:pt>
                <c:pt idx="16104">
                  <c:v>40846.149872685186</c:v>
                </c:pt>
                <c:pt idx="16105">
                  <c:v>40846.19153935185</c:v>
                </c:pt>
                <c:pt idx="16106">
                  <c:v>40846.233206018522</c:v>
                </c:pt>
                <c:pt idx="16107">
                  <c:v>40846.274872685186</c:v>
                </c:pt>
                <c:pt idx="16108">
                  <c:v>40846.31653935185</c:v>
                </c:pt>
                <c:pt idx="16109">
                  <c:v>40846.358206018522</c:v>
                </c:pt>
                <c:pt idx="16110">
                  <c:v>40846.399872685186</c:v>
                </c:pt>
                <c:pt idx="16111">
                  <c:v>40846.44153935185</c:v>
                </c:pt>
                <c:pt idx="16112">
                  <c:v>40846.483206018522</c:v>
                </c:pt>
                <c:pt idx="16113">
                  <c:v>40846.524872685186</c:v>
                </c:pt>
                <c:pt idx="16114">
                  <c:v>40846.56653935185</c:v>
                </c:pt>
                <c:pt idx="16115">
                  <c:v>40846.608206018522</c:v>
                </c:pt>
                <c:pt idx="16116">
                  <c:v>40846.649872685186</c:v>
                </c:pt>
                <c:pt idx="16117">
                  <c:v>40846.69153935185</c:v>
                </c:pt>
                <c:pt idx="16118">
                  <c:v>40846.733206018522</c:v>
                </c:pt>
                <c:pt idx="16119">
                  <c:v>40846.774872685186</c:v>
                </c:pt>
                <c:pt idx="16120">
                  <c:v>40846.81653935185</c:v>
                </c:pt>
                <c:pt idx="16121">
                  <c:v>40846.858206018522</c:v>
                </c:pt>
                <c:pt idx="16122">
                  <c:v>40846.899872685186</c:v>
                </c:pt>
                <c:pt idx="16123">
                  <c:v>40846.94153935185</c:v>
                </c:pt>
                <c:pt idx="16124">
                  <c:v>40846.983206018522</c:v>
                </c:pt>
                <c:pt idx="16125">
                  <c:v>40847.024872685186</c:v>
                </c:pt>
                <c:pt idx="16126">
                  <c:v>40847.06653935185</c:v>
                </c:pt>
                <c:pt idx="16127">
                  <c:v>40847.108206018522</c:v>
                </c:pt>
                <c:pt idx="16128">
                  <c:v>40847.149872685186</c:v>
                </c:pt>
                <c:pt idx="16129">
                  <c:v>40847.19153935185</c:v>
                </c:pt>
                <c:pt idx="16130">
                  <c:v>40847.233206018522</c:v>
                </c:pt>
                <c:pt idx="16131">
                  <c:v>40847.274872685186</c:v>
                </c:pt>
                <c:pt idx="16132">
                  <c:v>40847.31653935185</c:v>
                </c:pt>
                <c:pt idx="16133">
                  <c:v>40847.358206018522</c:v>
                </c:pt>
                <c:pt idx="16134">
                  <c:v>40847.399872685186</c:v>
                </c:pt>
                <c:pt idx="16135">
                  <c:v>40847.44153935185</c:v>
                </c:pt>
                <c:pt idx="16136">
                  <c:v>40847.483206018522</c:v>
                </c:pt>
                <c:pt idx="16137">
                  <c:v>40847.524872685186</c:v>
                </c:pt>
                <c:pt idx="16138">
                  <c:v>40847.56653935185</c:v>
                </c:pt>
                <c:pt idx="16139">
                  <c:v>40847.608206018522</c:v>
                </c:pt>
                <c:pt idx="16140">
                  <c:v>40847.649872685186</c:v>
                </c:pt>
                <c:pt idx="16141">
                  <c:v>40847.69153935185</c:v>
                </c:pt>
                <c:pt idx="16142">
                  <c:v>40847.733206018522</c:v>
                </c:pt>
                <c:pt idx="16143">
                  <c:v>40847.774872685186</c:v>
                </c:pt>
                <c:pt idx="16144">
                  <c:v>40847.81653935185</c:v>
                </c:pt>
                <c:pt idx="16145">
                  <c:v>40847.858206018522</c:v>
                </c:pt>
                <c:pt idx="16146">
                  <c:v>40847.899872685186</c:v>
                </c:pt>
                <c:pt idx="16147">
                  <c:v>40847.94153935185</c:v>
                </c:pt>
                <c:pt idx="16148">
                  <c:v>40847.983206018522</c:v>
                </c:pt>
                <c:pt idx="16149">
                  <c:v>40848.024872685186</c:v>
                </c:pt>
                <c:pt idx="16150">
                  <c:v>40848.06653935185</c:v>
                </c:pt>
                <c:pt idx="16151">
                  <c:v>40848.108206018522</c:v>
                </c:pt>
                <c:pt idx="16152">
                  <c:v>40848.149872685186</c:v>
                </c:pt>
                <c:pt idx="16153">
                  <c:v>40848.19153935185</c:v>
                </c:pt>
                <c:pt idx="16154">
                  <c:v>40848.233206018522</c:v>
                </c:pt>
                <c:pt idx="16155">
                  <c:v>40848.274872685186</c:v>
                </c:pt>
                <c:pt idx="16156">
                  <c:v>40848.31653935185</c:v>
                </c:pt>
                <c:pt idx="16157">
                  <c:v>40848.358206018522</c:v>
                </c:pt>
                <c:pt idx="16158">
                  <c:v>40848.399872685186</c:v>
                </c:pt>
                <c:pt idx="16159">
                  <c:v>40848.44153935185</c:v>
                </c:pt>
                <c:pt idx="16160">
                  <c:v>40848.483206018522</c:v>
                </c:pt>
                <c:pt idx="16161">
                  <c:v>40848.524872685186</c:v>
                </c:pt>
                <c:pt idx="16162">
                  <c:v>40848.56653935185</c:v>
                </c:pt>
                <c:pt idx="16163">
                  <c:v>40848.608206018522</c:v>
                </c:pt>
                <c:pt idx="16164">
                  <c:v>40848.649872685186</c:v>
                </c:pt>
                <c:pt idx="16165">
                  <c:v>40848.69153935185</c:v>
                </c:pt>
                <c:pt idx="16166">
                  <c:v>40848.733206018522</c:v>
                </c:pt>
                <c:pt idx="16167">
                  <c:v>40848.774872685186</c:v>
                </c:pt>
                <c:pt idx="16168">
                  <c:v>40848.81653935185</c:v>
                </c:pt>
                <c:pt idx="16169">
                  <c:v>40848.858206018522</c:v>
                </c:pt>
                <c:pt idx="16170">
                  <c:v>40848.899872685186</c:v>
                </c:pt>
                <c:pt idx="16171">
                  <c:v>40848.94153935185</c:v>
                </c:pt>
                <c:pt idx="16172">
                  <c:v>40848.983206018522</c:v>
                </c:pt>
                <c:pt idx="16173">
                  <c:v>40849.024872685186</c:v>
                </c:pt>
                <c:pt idx="16174">
                  <c:v>40849.06653935185</c:v>
                </c:pt>
                <c:pt idx="16175">
                  <c:v>40849.108206018522</c:v>
                </c:pt>
                <c:pt idx="16176">
                  <c:v>40849.149872685186</c:v>
                </c:pt>
                <c:pt idx="16177">
                  <c:v>40849.19153935185</c:v>
                </c:pt>
                <c:pt idx="16178">
                  <c:v>40849.233206018522</c:v>
                </c:pt>
                <c:pt idx="16179">
                  <c:v>40849.274872685186</c:v>
                </c:pt>
                <c:pt idx="16180">
                  <c:v>40849.31653935185</c:v>
                </c:pt>
                <c:pt idx="16181">
                  <c:v>40849.358206018522</c:v>
                </c:pt>
                <c:pt idx="16182">
                  <c:v>40849.399872685186</c:v>
                </c:pt>
                <c:pt idx="16183">
                  <c:v>40849.44153935185</c:v>
                </c:pt>
                <c:pt idx="16184">
                  <c:v>40849.483206018522</c:v>
                </c:pt>
                <c:pt idx="16185">
                  <c:v>40849.524872685186</c:v>
                </c:pt>
                <c:pt idx="16186">
                  <c:v>40849.56653935185</c:v>
                </c:pt>
                <c:pt idx="16187">
                  <c:v>40849.608206018522</c:v>
                </c:pt>
                <c:pt idx="16188">
                  <c:v>40849.649872685186</c:v>
                </c:pt>
                <c:pt idx="16189">
                  <c:v>40849.69153935185</c:v>
                </c:pt>
                <c:pt idx="16190">
                  <c:v>40849.733206018522</c:v>
                </c:pt>
                <c:pt idx="16191">
                  <c:v>40849.774872685186</c:v>
                </c:pt>
                <c:pt idx="16192">
                  <c:v>40849.81653935185</c:v>
                </c:pt>
                <c:pt idx="16193">
                  <c:v>40849.858206018522</c:v>
                </c:pt>
                <c:pt idx="16194">
                  <c:v>40849.899872685186</c:v>
                </c:pt>
                <c:pt idx="16195">
                  <c:v>40849.94153935185</c:v>
                </c:pt>
                <c:pt idx="16196">
                  <c:v>40849.983206018522</c:v>
                </c:pt>
                <c:pt idx="16197">
                  <c:v>40850.024872685186</c:v>
                </c:pt>
                <c:pt idx="16198">
                  <c:v>40850.06653935185</c:v>
                </c:pt>
                <c:pt idx="16199">
                  <c:v>40850.108206018522</c:v>
                </c:pt>
                <c:pt idx="16200">
                  <c:v>40850.149872685186</c:v>
                </c:pt>
                <c:pt idx="16201">
                  <c:v>40850.19153935185</c:v>
                </c:pt>
                <c:pt idx="16202">
                  <c:v>40850.233206018522</c:v>
                </c:pt>
                <c:pt idx="16203">
                  <c:v>40850.274872685186</c:v>
                </c:pt>
                <c:pt idx="16204">
                  <c:v>40850.31653935185</c:v>
                </c:pt>
                <c:pt idx="16205">
                  <c:v>40850.358206018522</c:v>
                </c:pt>
                <c:pt idx="16206">
                  <c:v>40850.399872685186</c:v>
                </c:pt>
                <c:pt idx="16207">
                  <c:v>40850.44153935185</c:v>
                </c:pt>
                <c:pt idx="16208">
                  <c:v>40850.483206018522</c:v>
                </c:pt>
                <c:pt idx="16209">
                  <c:v>40850.524872685186</c:v>
                </c:pt>
                <c:pt idx="16210">
                  <c:v>40850.56653935185</c:v>
                </c:pt>
                <c:pt idx="16211">
                  <c:v>40850.608206018522</c:v>
                </c:pt>
                <c:pt idx="16212">
                  <c:v>40850.649872685186</c:v>
                </c:pt>
                <c:pt idx="16213">
                  <c:v>40850.69153935185</c:v>
                </c:pt>
                <c:pt idx="16214">
                  <c:v>40850.733206018522</c:v>
                </c:pt>
                <c:pt idx="16215">
                  <c:v>40850.774872685186</c:v>
                </c:pt>
                <c:pt idx="16216">
                  <c:v>40850.81653935185</c:v>
                </c:pt>
                <c:pt idx="16217">
                  <c:v>40850.858206018522</c:v>
                </c:pt>
                <c:pt idx="16218">
                  <c:v>40850.899872685186</c:v>
                </c:pt>
                <c:pt idx="16219">
                  <c:v>40850.94153935185</c:v>
                </c:pt>
                <c:pt idx="16220">
                  <c:v>40850.983206018522</c:v>
                </c:pt>
                <c:pt idx="16221">
                  <c:v>40851.024872685186</c:v>
                </c:pt>
                <c:pt idx="16222">
                  <c:v>40851.06653935185</c:v>
                </c:pt>
                <c:pt idx="16223">
                  <c:v>40851.108206018522</c:v>
                </c:pt>
                <c:pt idx="16224">
                  <c:v>40851.149872685186</c:v>
                </c:pt>
                <c:pt idx="16225">
                  <c:v>40851.19153935185</c:v>
                </c:pt>
                <c:pt idx="16226">
                  <c:v>40851.233206018522</c:v>
                </c:pt>
                <c:pt idx="16227">
                  <c:v>40851.274872685186</c:v>
                </c:pt>
                <c:pt idx="16228">
                  <c:v>40851.31653935185</c:v>
                </c:pt>
                <c:pt idx="16229">
                  <c:v>40851.358206018522</c:v>
                </c:pt>
                <c:pt idx="16230">
                  <c:v>40851.399872685186</c:v>
                </c:pt>
                <c:pt idx="16231">
                  <c:v>40851.44153935185</c:v>
                </c:pt>
                <c:pt idx="16232">
                  <c:v>40851.483206018522</c:v>
                </c:pt>
                <c:pt idx="16233">
                  <c:v>40851.524872685186</c:v>
                </c:pt>
                <c:pt idx="16234">
                  <c:v>40851.56653935185</c:v>
                </c:pt>
                <c:pt idx="16235">
                  <c:v>40851.608206018522</c:v>
                </c:pt>
                <c:pt idx="16236">
                  <c:v>40851.649872685186</c:v>
                </c:pt>
                <c:pt idx="16237">
                  <c:v>40851.69153935185</c:v>
                </c:pt>
                <c:pt idx="16238">
                  <c:v>40851.733206018522</c:v>
                </c:pt>
                <c:pt idx="16239">
                  <c:v>40851.774872685186</c:v>
                </c:pt>
                <c:pt idx="16240">
                  <c:v>40851.81653935185</c:v>
                </c:pt>
                <c:pt idx="16241">
                  <c:v>40851.858206018522</c:v>
                </c:pt>
                <c:pt idx="16242">
                  <c:v>40851.899872685186</c:v>
                </c:pt>
                <c:pt idx="16243">
                  <c:v>40851.94153935185</c:v>
                </c:pt>
                <c:pt idx="16244">
                  <c:v>40851.983206018522</c:v>
                </c:pt>
                <c:pt idx="16245">
                  <c:v>40852.024872685186</c:v>
                </c:pt>
                <c:pt idx="16246">
                  <c:v>40852.06653935185</c:v>
                </c:pt>
                <c:pt idx="16247">
                  <c:v>40852.108206018522</c:v>
                </c:pt>
                <c:pt idx="16248">
                  <c:v>40852.149872685186</c:v>
                </c:pt>
                <c:pt idx="16249">
                  <c:v>40852.19153935185</c:v>
                </c:pt>
                <c:pt idx="16250">
                  <c:v>40852.233206018522</c:v>
                </c:pt>
                <c:pt idx="16251">
                  <c:v>40852.274872685186</c:v>
                </c:pt>
                <c:pt idx="16252">
                  <c:v>40852.31653935185</c:v>
                </c:pt>
                <c:pt idx="16253">
                  <c:v>40852.358206018522</c:v>
                </c:pt>
                <c:pt idx="16254">
                  <c:v>40852.399872685186</c:v>
                </c:pt>
                <c:pt idx="16255">
                  <c:v>40852.44153935185</c:v>
                </c:pt>
                <c:pt idx="16256">
                  <c:v>40852.483206018522</c:v>
                </c:pt>
                <c:pt idx="16257">
                  <c:v>40852.524872685186</c:v>
                </c:pt>
                <c:pt idx="16258">
                  <c:v>40852.56653935185</c:v>
                </c:pt>
                <c:pt idx="16259">
                  <c:v>40852.608206018522</c:v>
                </c:pt>
                <c:pt idx="16260">
                  <c:v>40852.649872685186</c:v>
                </c:pt>
                <c:pt idx="16261">
                  <c:v>40852.69153935185</c:v>
                </c:pt>
                <c:pt idx="16262">
                  <c:v>40852.733206018522</c:v>
                </c:pt>
                <c:pt idx="16263">
                  <c:v>40852.774872685186</c:v>
                </c:pt>
                <c:pt idx="16264">
                  <c:v>40852.81653935185</c:v>
                </c:pt>
                <c:pt idx="16265">
                  <c:v>40852.858206018522</c:v>
                </c:pt>
                <c:pt idx="16266">
                  <c:v>40852.899872685186</c:v>
                </c:pt>
                <c:pt idx="16267">
                  <c:v>40852.94153935185</c:v>
                </c:pt>
                <c:pt idx="16268">
                  <c:v>40852.983206018522</c:v>
                </c:pt>
                <c:pt idx="16269">
                  <c:v>40853.024872685186</c:v>
                </c:pt>
                <c:pt idx="16270">
                  <c:v>40853.06653935185</c:v>
                </c:pt>
                <c:pt idx="16271">
                  <c:v>40853.108206018522</c:v>
                </c:pt>
                <c:pt idx="16272">
                  <c:v>40853.149872685186</c:v>
                </c:pt>
                <c:pt idx="16273">
                  <c:v>40853.19153935185</c:v>
                </c:pt>
                <c:pt idx="16274">
                  <c:v>40853.233206018522</c:v>
                </c:pt>
                <c:pt idx="16275">
                  <c:v>40853.274872685186</c:v>
                </c:pt>
                <c:pt idx="16276">
                  <c:v>40853.31653935185</c:v>
                </c:pt>
                <c:pt idx="16277">
                  <c:v>40853.358206018522</c:v>
                </c:pt>
                <c:pt idx="16278">
                  <c:v>40853.399872685186</c:v>
                </c:pt>
                <c:pt idx="16279">
                  <c:v>40853.44153935185</c:v>
                </c:pt>
                <c:pt idx="16280">
                  <c:v>40853.483206018522</c:v>
                </c:pt>
                <c:pt idx="16281">
                  <c:v>40853.524872685186</c:v>
                </c:pt>
                <c:pt idx="16282">
                  <c:v>40853.56653935185</c:v>
                </c:pt>
                <c:pt idx="16283">
                  <c:v>40853.608206018522</c:v>
                </c:pt>
                <c:pt idx="16284">
                  <c:v>40853.649872685186</c:v>
                </c:pt>
                <c:pt idx="16285">
                  <c:v>40853.69153935185</c:v>
                </c:pt>
                <c:pt idx="16286">
                  <c:v>40853.733206018522</c:v>
                </c:pt>
                <c:pt idx="16287">
                  <c:v>40853.774872685186</c:v>
                </c:pt>
                <c:pt idx="16288">
                  <c:v>40853.81653935185</c:v>
                </c:pt>
                <c:pt idx="16289">
                  <c:v>40853.858206018522</c:v>
                </c:pt>
                <c:pt idx="16290">
                  <c:v>40853.899872685186</c:v>
                </c:pt>
                <c:pt idx="16291">
                  <c:v>40853.94153935185</c:v>
                </c:pt>
                <c:pt idx="16292">
                  <c:v>40853.983206018522</c:v>
                </c:pt>
                <c:pt idx="16293">
                  <c:v>40854.024872685186</c:v>
                </c:pt>
                <c:pt idx="16294">
                  <c:v>40854.06653935185</c:v>
                </c:pt>
                <c:pt idx="16295">
                  <c:v>40854.108206018522</c:v>
                </c:pt>
                <c:pt idx="16296">
                  <c:v>40854.149872685186</c:v>
                </c:pt>
                <c:pt idx="16297">
                  <c:v>40854.19153935185</c:v>
                </c:pt>
                <c:pt idx="16298">
                  <c:v>40854.233206018522</c:v>
                </c:pt>
                <c:pt idx="16299">
                  <c:v>40854.274872685186</c:v>
                </c:pt>
                <c:pt idx="16300">
                  <c:v>40854.31653935185</c:v>
                </c:pt>
                <c:pt idx="16301">
                  <c:v>40854.358206018522</c:v>
                </c:pt>
                <c:pt idx="16302">
                  <c:v>40854.399872685186</c:v>
                </c:pt>
                <c:pt idx="16303">
                  <c:v>40854.44153935185</c:v>
                </c:pt>
                <c:pt idx="16304">
                  <c:v>40854.483206018522</c:v>
                </c:pt>
                <c:pt idx="16305">
                  <c:v>40854.524872685186</c:v>
                </c:pt>
                <c:pt idx="16306">
                  <c:v>40854.56653935185</c:v>
                </c:pt>
                <c:pt idx="16307">
                  <c:v>40854.608206018522</c:v>
                </c:pt>
                <c:pt idx="16308">
                  <c:v>40854.649872685186</c:v>
                </c:pt>
                <c:pt idx="16309">
                  <c:v>40854.69153935185</c:v>
                </c:pt>
                <c:pt idx="16310">
                  <c:v>40854.733206018522</c:v>
                </c:pt>
                <c:pt idx="16311">
                  <c:v>40854.774872685186</c:v>
                </c:pt>
                <c:pt idx="16312">
                  <c:v>40854.81653935185</c:v>
                </c:pt>
                <c:pt idx="16313">
                  <c:v>40854.858206018522</c:v>
                </c:pt>
                <c:pt idx="16314">
                  <c:v>40854.899872685186</c:v>
                </c:pt>
                <c:pt idx="16315">
                  <c:v>40854.94153935185</c:v>
                </c:pt>
                <c:pt idx="16316">
                  <c:v>40854.983206018522</c:v>
                </c:pt>
                <c:pt idx="16317">
                  <c:v>40855.024872685186</c:v>
                </c:pt>
                <c:pt idx="16318">
                  <c:v>40855.06653935185</c:v>
                </c:pt>
                <c:pt idx="16319">
                  <c:v>40855.108206018522</c:v>
                </c:pt>
                <c:pt idx="16320">
                  <c:v>40855.149872685186</c:v>
                </c:pt>
                <c:pt idx="16321">
                  <c:v>40855.19153935185</c:v>
                </c:pt>
                <c:pt idx="16322">
                  <c:v>40855.233206018522</c:v>
                </c:pt>
                <c:pt idx="16323">
                  <c:v>40855.274872685186</c:v>
                </c:pt>
                <c:pt idx="16324">
                  <c:v>40855.31653935185</c:v>
                </c:pt>
                <c:pt idx="16325">
                  <c:v>40855.358206018522</c:v>
                </c:pt>
                <c:pt idx="16326">
                  <c:v>40855.399872685186</c:v>
                </c:pt>
                <c:pt idx="16327">
                  <c:v>40855.44153935185</c:v>
                </c:pt>
                <c:pt idx="16328">
                  <c:v>40855.483206018522</c:v>
                </c:pt>
                <c:pt idx="16329">
                  <c:v>40855.524872685186</c:v>
                </c:pt>
                <c:pt idx="16330">
                  <c:v>40855.56653935185</c:v>
                </c:pt>
                <c:pt idx="16331">
                  <c:v>40855.608206018522</c:v>
                </c:pt>
                <c:pt idx="16332">
                  <c:v>40855.649872685186</c:v>
                </c:pt>
                <c:pt idx="16333">
                  <c:v>40855.69153935185</c:v>
                </c:pt>
                <c:pt idx="16334">
                  <c:v>40855.733206018522</c:v>
                </c:pt>
                <c:pt idx="16335">
                  <c:v>40855.774872685186</c:v>
                </c:pt>
                <c:pt idx="16336">
                  <c:v>40855.81653935185</c:v>
                </c:pt>
                <c:pt idx="16337">
                  <c:v>40855.858206018522</c:v>
                </c:pt>
                <c:pt idx="16338">
                  <c:v>40855.899872685186</c:v>
                </c:pt>
                <c:pt idx="16339">
                  <c:v>40855.94153935185</c:v>
                </c:pt>
                <c:pt idx="16340">
                  <c:v>40855.983206018522</c:v>
                </c:pt>
                <c:pt idx="16341">
                  <c:v>40856.024872685186</c:v>
                </c:pt>
                <c:pt idx="16342">
                  <c:v>40856.06653935185</c:v>
                </c:pt>
                <c:pt idx="16343">
                  <c:v>40856.108206018522</c:v>
                </c:pt>
                <c:pt idx="16344">
                  <c:v>40856.149872685186</c:v>
                </c:pt>
                <c:pt idx="16345">
                  <c:v>40856.19153935185</c:v>
                </c:pt>
                <c:pt idx="16346">
                  <c:v>40856.233206018522</c:v>
                </c:pt>
                <c:pt idx="16347">
                  <c:v>40856.274872685186</c:v>
                </c:pt>
                <c:pt idx="16348">
                  <c:v>40856.31653935185</c:v>
                </c:pt>
                <c:pt idx="16349">
                  <c:v>40856.358206018522</c:v>
                </c:pt>
                <c:pt idx="16350" formatCode="m/d/yyyy">
                  <c:v>40856</c:v>
                </c:pt>
                <c:pt idx="16351">
                  <c:v>40856.362233796295</c:v>
                </c:pt>
                <c:pt idx="16352">
                  <c:v>40856.403900462959</c:v>
                </c:pt>
                <c:pt idx="16353">
                  <c:v>40856.445567129631</c:v>
                </c:pt>
                <c:pt idx="16354">
                  <c:v>40856.487233796295</c:v>
                </c:pt>
                <c:pt idx="16355">
                  <c:v>40856.528900462959</c:v>
                </c:pt>
                <c:pt idx="16356">
                  <c:v>40856.570567129631</c:v>
                </c:pt>
                <c:pt idx="16357">
                  <c:v>40856.612233796295</c:v>
                </c:pt>
                <c:pt idx="16358">
                  <c:v>40856.653900462959</c:v>
                </c:pt>
                <c:pt idx="16359">
                  <c:v>40856.695567129631</c:v>
                </c:pt>
                <c:pt idx="16360">
                  <c:v>40856.737233796295</c:v>
                </c:pt>
                <c:pt idx="16361">
                  <c:v>40856.778900462959</c:v>
                </c:pt>
                <c:pt idx="16362">
                  <c:v>40856.820567129631</c:v>
                </c:pt>
                <c:pt idx="16363">
                  <c:v>40856.862233796295</c:v>
                </c:pt>
                <c:pt idx="16364">
                  <c:v>40856.903900462959</c:v>
                </c:pt>
                <c:pt idx="16365">
                  <c:v>40856.945567129631</c:v>
                </c:pt>
                <c:pt idx="16366">
                  <c:v>40856.987233796295</c:v>
                </c:pt>
                <c:pt idx="16367">
                  <c:v>40857.028900462959</c:v>
                </c:pt>
                <c:pt idx="16368">
                  <c:v>40857.070567129631</c:v>
                </c:pt>
                <c:pt idx="16369">
                  <c:v>40857.112233796295</c:v>
                </c:pt>
                <c:pt idx="16370">
                  <c:v>40857.153900462959</c:v>
                </c:pt>
                <c:pt idx="16371">
                  <c:v>40857.195567129631</c:v>
                </c:pt>
                <c:pt idx="16372">
                  <c:v>40857.237233796295</c:v>
                </c:pt>
                <c:pt idx="16373">
                  <c:v>40857.278900462959</c:v>
                </c:pt>
                <c:pt idx="16374">
                  <c:v>40857.320567129631</c:v>
                </c:pt>
                <c:pt idx="16375">
                  <c:v>40857.362233796295</c:v>
                </c:pt>
                <c:pt idx="16376">
                  <c:v>40857.403900462959</c:v>
                </c:pt>
                <c:pt idx="16377">
                  <c:v>40857.445567129631</c:v>
                </c:pt>
                <c:pt idx="16378">
                  <c:v>40857.487233796295</c:v>
                </c:pt>
                <c:pt idx="16379">
                  <c:v>40857.528900462959</c:v>
                </c:pt>
                <c:pt idx="16380">
                  <c:v>40857.570567129631</c:v>
                </c:pt>
                <c:pt idx="16381">
                  <c:v>40857.612233796295</c:v>
                </c:pt>
                <c:pt idx="16382">
                  <c:v>40857.653900462959</c:v>
                </c:pt>
                <c:pt idx="16383">
                  <c:v>40857.695567129631</c:v>
                </c:pt>
                <c:pt idx="16384">
                  <c:v>40857.737233796295</c:v>
                </c:pt>
                <c:pt idx="16385">
                  <c:v>40857.778900462959</c:v>
                </c:pt>
                <c:pt idx="16386">
                  <c:v>40857.820567129631</c:v>
                </c:pt>
                <c:pt idx="16387">
                  <c:v>40857.862233796295</c:v>
                </c:pt>
                <c:pt idx="16388">
                  <c:v>40857.903900462959</c:v>
                </c:pt>
                <c:pt idx="16389">
                  <c:v>40857.945567129631</c:v>
                </c:pt>
                <c:pt idx="16390">
                  <c:v>40857.987233796295</c:v>
                </c:pt>
                <c:pt idx="16391">
                  <c:v>40858.028900462959</c:v>
                </c:pt>
                <c:pt idx="16392">
                  <c:v>40858.070567129631</c:v>
                </c:pt>
                <c:pt idx="16393">
                  <c:v>40858.112233796295</c:v>
                </c:pt>
                <c:pt idx="16394">
                  <c:v>40858.153900462959</c:v>
                </c:pt>
                <c:pt idx="16395">
                  <c:v>40858.195567129631</c:v>
                </c:pt>
                <c:pt idx="16396">
                  <c:v>40858.237233796295</c:v>
                </c:pt>
                <c:pt idx="16397">
                  <c:v>40858.278900462959</c:v>
                </c:pt>
                <c:pt idx="16398">
                  <c:v>40858.320567129631</c:v>
                </c:pt>
                <c:pt idx="16399">
                  <c:v>40858.362233796295</c:v>
                </c:pt>
                <c:pt idx="16400">
                  <c:v>40858.403900462959</c:v>
                </c:pt>
                <c:pt idx="16401">
                  <c:v>40858.445567129631</c:v>
                </c:pt>
                <c:pt idx="16402">
                  <c:v>40858.487233796295</c:v>
                </c:pt>
                <c:pt idx="16403">
                  <c:v>40858.528900462959</c:v>
                </c:pt>
                <c:pt idx="16404">
                  <c:v>40858.570567129631</c:v>
                </c:pt>
                <c:pt idx="16405">
                  <c:v>40858.612233796295</c:v>
                </c:pt>
                <c:pt idx="16406">
                  <c:v>40858.653900462959</c:v>
                </c:pt>
                <c:pt idx="16407">
                  <c:v>40858.695567129631</c:v>
                </c:pt>
                <c:pt idx="16408">
                  <c:v>40858.737233796295</c:v>
                </c:pt>
                <c:pt idx="16409">
                  <c:v>40858.778900462959</c:v>
                </c:pt>
                <c:pt idx="16410">
                  <c:v>40858.820567129631</c:v>
                </c:pt>
                <c:pt idx="16411">
                  <c:v>40858.862233796295</c:v>
                </c:pt>
                <c:pt idx="16412">
                  <c:v>40858.903900462959</c:v>
                </c:pt>
                <c:pt idx="16413">
                  <c:v>40858.945567129631</c:v>
                </c:pt>
                <c:pt idx="16414">
                  <c:v>40858.987233796295</c:v>
                </c:pt>
                <c:pt idx="16415">
                  <c:v>40859.028900462959</c:v>
                </c:pt>
                <c:pt idx="16416">
                  <c:v>40859.070567129631</c:v>
                </c:pt>
                <c:pt idx="16417">
                  <c:v>40859.112233796295</c:v>
                </c:pt>
                <c:pt idx="16418">
                  <c:v>40859.153900462959</c:v>
                </c:pt>
                <c:pt idx="16419">
                  <c:v>40859.195567129631</c:v>
                </c:pt>
                <c:pt idx="16420">
                  <c:v>40859.237233796295</c:v>
                </c:pt>
                <c:pt idx="16421">
                  <c:v>40859.278900462959</c:v>
                </c:pt>
                <c:pt idx="16422">
                  <c:v>40859.320567129631</c:v>
                </c:pt>
                <c:pt idx="16423">
                  <c:v>40859.362233796295</c:v>
                </c:pt>
                <c:pt idx="16424">
                  <c:v>40859.403900462959</c:v>
                </c:pt>
                <c:pt idx="16425">
                  <c:v>40859.445567129631</c:v>
                </c:pt>
                <c:pt idx="16426">
                  <c:v>40859.487233796295</c:v>
                </c:pt>
                <c:pt idx="16427">
                  <c:v>40859.528900462959</c:v>
                </c:pt>
                <c:pt idx="16428">
                  <c:v>40859.570567129631</c:v>
                </c:pt>
                <c:pt idx="16429">
                  <c:v>40859.612233796295</c:v>
                </c:pt>
                <c:pt idx="16430">
                  <c:v>40859.653900462959</c:v>
                </c:pt>
                <c:pt idx="16431">
                  <c:v>40859.695567129631</c:v>
                </c:pt>
                <c:pt idx="16432">
                  <c:v>40859.737233796295</c:v>
                </c:pt>
                <c:pt idx="16433">
                  <c:v>40859.778900462959</c:v>
                </c:pt>
                <c:pt idx="16434">
                  <c:v>40859.820567129631</c:v>
                </c:pt>
                <c:pt idx="16435">
                  <c:v>40859.862233796295</c:v>
                </c:pt>
                <c:pt idx="16436">
                  <c:v>40859.903900462959</c:v>
                </c:pt>
                <c:pt idx="16437">
                  <c:v>40859.945567129631</c:v>
                </c:pt>
                <c:pt idx="16438">
                  <c:v>40859.987233796295</c:v>
                </c:pt>
                <c:pt idx="16439">
                  <c:v>40860.028900462959</c:v>
                </c:pt>
                <c:pt idx="16440">
                  <c:v>40860.070567129631</c:v>
                </c:pt>
                <c:pt idx="16441">
                  <c:v>40860.112233796295</c:v>
                </c:pt>
                <c:pt idx="16442">
                  <c:v>40860.153900462959</c:v>
                </c:pt>
                <c:pt idx="16443">
                  <c:v>40860.195567129631</c:v>
                </c:pt>
                <c:pt idx="16444">
                  <c:v>40860.237233796295</c:v>
                </c:pt>
                <c:pt idx="16445">
                  <c:v>40860.278900462959</c:v>
                </c:pt>
                <c:pt idx="16446">
                  <c:v>40860.320567129631</c:v>
                </c:pt>
                <c:pt idx="16447">
                  <c:v>40860.362233796295</c:v>
                </c:pt>
                <c:pt idx="16448">
                  <c:v>40860.403900462959</c:v>
                </c:pt>
                <c:pt idx="16449">
                  <c:v>40860.445567129631</c:v>
                </c:pt>
                <c:pt idx="16450">
                  <c:v>40860.487233796295</c:v>
                </c:pt>
                <c:pt idx="16451">
                  <c:v>40860.528900462959</c:v>
                </c:pt>
                <c:pt idx="16452">
                  <c:v>40860.570567129631</c:v>
                </c:pt>
                <c:pt idx="16453">
                  <c:v>40860.612233796295</c:v>
                </c:pt>
                <c:pt idx="16454">
                  <c:v>40860.653900462959</c:v>
                </c:pt>
                <c:pt idx="16455">
                  <c:v>40860.695567129631</c:v>
                </c:pt>
                <c:pt idx="16456">
                  <c:v>40860.737233796295</c:v>
                </c:pt>
                <c:pt idx="16457">
                  <c:v>40860.778900462959</c:v>
                </c:pt>
                <c:pt idx="16458">
                  <c:v>40860.820567129631</c:v>
                </c:pt>
                <c:pt idx="16459">
                  <c:v>40860.862233796295</c:v>
                </c:pt>
                <c:pt idx="16460">
                  <c:v>40860.903900462959</c:v>
                </c:pt>
                <c:pt idx="16461">
                  <c:v>40860.945567129631</c:v>
                </c:pt>
                <c:pt idx="16462">
                  <c:v>40860.987233796295</c:v>
                </c:pt>
                <c:pt idx="16463">
                  <c:v>40861.028900462959</c:v>
                </c:pt>
                <c:pt idx="16464">
                  <c:v>40861.070567129631</c:v>
                </c:pt>
                <c:pt idx="16465">
                  <c:v>40861.112233796295</c:v>
                </c:pt>
                <c:pt idx="16466">
                  <c:v>40861.153900462959</c:v>
                </c:pt>
                <c:pt idx="16467">
                  <c:v>40861.195567129631</c:v>
                </c:pt>
                <c:pt idx="16468">
                  <c:v>40861.237233796295</c:v>
                </c:pt>
                <c:pt idx="16469">
                  <c:v>40861.278900462959</c:v>
                </c:pt>
                <c:pt idx="16470">
                  <c:v>40861.320567129631</c:v>
                </c:pt>
                <c:pt idx="16471">
                  <c:v>40861.362233796295</c:v>
                </c:pt>
                <c:pt idx="16472">
                  <c:v>40861.403900462959</c:v>
                </c:pt>
                <c:pt idx="16473">
                  <c:v>40861.445567129631</c:v>
                </c:pt>
                <c:pt idx="16474">
                  <c:v>40861.487233796295</c:v>
                </c:pt>
                <c:pt idx="16475">
                  <c:v>40861.528900462959</c:v>
                </c:pt>
                <c:pt idx="16476">
                  <c:v>40861.570567129631</c:v>
                </c:pt>
                <c:pt idx="16477">
                  <c:v>40861.612233796295</c:v>
                </c:pt>
                <c:pt idx="16478">
                  <c:v>40861.653900462959</c:v>
                </c:pt>
                <c:pt idx="16479">
                  <c:v>40861.695567129631</c:v>
                </c:pt>
                <c:pt idx="16480">
                  <c:v>40861.737233796295</c:v>
                </c:pt>
                <c:pt idx="16481">
                  <c:v>40861.778900462959</c:v>
                </c:pt>
                <c:pt idx="16482">
                  <c:v>40861.820567129631</c:v>
                </c:pt>
                <c:pt idx="16483">
                  <c:v>40861.862233796295</c:v>
                </c:pt>
                <c:pt idx="16484">
                  <c:v>40861.903900462959</c:v>
                </c:pt>
                <c:pt idx="16485">
                  <c:v>40861.945567129631</c:v>
                </c:pt>
                <c:pt idx="16486">
                  <c:v>40861.987233796295</c:v>
                </c:pt>
                <c:pt idx="16487">
                  <c:v>40862.028900462959</c:v>
                </c:pt>
                <c:pt idx="16488">
                  <c:v>40862.070567129631</c:v>
                </c:pt>
                <c:pt idx="16489">
                  <c:v>40862.112233796295</c:v>
                </c:pt>
                <c:pt idx="16490">
                  <c:v>40862.153900462959</c:v>
                </c:pt>
                <c:pt idx="16491">
                  <c:v>40862.195567129631</c:v>
                </c:pt>
                <c:pt idx="16492">
                  <c:v>40862.237233796295</c:v>
                </c:pt>
                <c:pt idx="16493">
                  <c:v>40862.278900462959</c:v>
                </c:pt>
                <c:pt idx="16494">
                  <c:v>40862.320567129631</c:v>
                </c:pt>
                <c:pt idx="16495">
                  <c:v>40862.362233796295</c:v>
                </c:pt>
                <c:pt idx="16496">
                  <c:v>40862.403900462959</c:v>
                </c:pt>
                <c:pt idx="16497">
                  <c:v>40862.445567129631</c:v>
                </c:pt>
                <c:pt idx="16498">
                  <c:v>40862.487233796295</c:v>
                </c:pt>
                <c:pt idx="16499">
                  <c:v>40862.528900462959</c:v>
                </c:pt>
                <c:pt idx="16500">
                  <c:v>40862.570567129631</c:v>
                </c:pt>
                <c:pt idx="16501">
                  <c:v>40862.612233796295</c:v>
                </c:pt>
                <c:pt idx="16502">
                  <c:v>40862.653900462959</c:v>
                </c:pt>
                <c:pt idx="16503">
                  <c:v>40862.695567129631</c:v>
                </c:pt>
                <c:pt idx="16504">
                  <c:v>40862.737233796295</c:v>
                </c:pt>
                <c:pt idx="16505">
                  <c:v>40862.778900462959</c:v>
                </c:pt>
                <c:pt idx="16506">
                  <c:v>40862.820567129631</c:v>
                </c:pt>
                <c:pt idx="16507">
                  <c:v>40862.862233796295</c:v>
                </c:pt>
                <c:pt idx="16508">
                  <c:v>40862.903900462959</c:v>
                </c:pt>
                <c:pt idx="16509">
                  <c:v>40862.945567129631</c:v>
                </c:pt>
                <c:pt idx="16510">
                  <c:v>40862.987233796295</c:v>
                </c:pt>
                <c:pt idx="16511">
                  <c:v>40863.028900462959</c:v>
                </c:pt>
                <c:pt idx="16512">
                  <c:v>40863.070567129631</c:v>
                </c:pt>
                <c:pt idx="16513">
                  <c:v>40863.112233796295</c:v>
                </c:pt>
                <c:pt idx="16514">
                  <c:v>40863.153900462959</c:v>
                </c:pt>
                <c:pt idx="16515">
                  <c:v>40863.195567129631</c:v>
                </c:pt>
                <c:pt idx="16516">
                  <c:v>40863.237233796295</c:v>
                </c:pt>
                <c:pt idx="16517">
                  <c:v>40863.278900462959</c:v>
                </c:pt>
                <c:pt idx="16518">
                  <c:v>40863.320567129631</c:v>
                </c:pt>
                <c:pt idx="16519">
                  <c:v>40863.362233796295</c:v>
                </c:pt>
                <c:pt idx="16520">
                  <c:v>40863.403900462959</c:v>
                </c:pt>
                <c:pt idx="16521">
                  <c:v>40863.445567129631</c:v>
                </c:pt>
                <c:pt idx="16522">
                  <c:v>40863.487233796295</c:v>
                </c:pt>
                <c:pt idx="16523">
                  <c:v>40863.528900462959</c:v>
                </c:pt>
                <c:pt idx="16524">
                  <c:v>40863.570567129631</c:v>
                </c:pt>
                <c:pt idx="16525">
                  <c:v>40863.612233796295</c:v>
                </c:pt>
                <c:pt idx="16526">
                  <c:v>40863.653900462959</c:v>
                </c:pt>
                <c:pt idx="16527">
                  <c:v>40863.695567129631</c:v>
                </c:pt>
                <c:pt idx="16528">
                  <c:v>40863.737233796295</c:v>
                </c:pt>
                <c:pt idx="16529">
                  <c:v>40863.778900462959</c:v>
                </c:pt>
                <c:pt idx="16530">
                  <c:v>40863.820567129631</c:v>
                </c:pt>
                <c:pt idx="16531">
                  <c:v>40863.862233796295</c:v>
                </c:pt>
                <c:pt idx="16532">
                  <c:v>40863.903900462959</c:v>
                </c:pt>
                <c:pt idx="16533">
                  <c:v>40863.945567129631</c:v>
                </c:pt>
                <c:pt idx="16534">
                  <c:v>40863.987233796295</c:v>
                </c:pt>
                <c:pt idx="16535">
                  <c:v>40864.028900462959</c:v>
                </c:pt>
                <c:pt idx="16536">
                  <c:v>40864.070567129631</c:v>
                </c:pt>
                <c:pt idx="16537">
                  <c:v>40864.112233796295</c:v>
                </c:pt>
                <c:pt idx="16538">
                  <c:v>40864.153900462959</c:v>
                </c:pt>
                <c:pt idx="16539">
                  <c:v>40864.195567129631</c:v>
                </c:pt>
                <c:pt idx="16540">
                  <c:v>40864.237233796295</c:v>
                </c:pt>
                <c:pt idx="16541">
                  <c:v>40864.278900462959</c:v>
                </c:pt>
                <c:pt idx="16542">
                  <c:v>40864.320567129631</c:v>
                </c:pt>
                <c:pt idx="16543">
                  <c:v>40864.362233796295</c:v>
                </c:pt>
                <c:pt idx="16544">
                  <c:v>40864.403900462959</c:v>
                </c:pt>
                <c:pt idx="16545">
                  <c:v>40864.445567129631</c:v>
                </c:pt>
                <c:pt idx="16546">
                  <c:v>40864.487233796295</c:v>
                </c:pt>
                <c:pt idx="16547">
                  <c:v>40864.528900462959</c:v>
                </c:pt>
                <c:pt idx="16548">
                  <c:v>40864.570567129631</c:v>
                </c:pt>
                <c:pt idx="16549">
                  <c:v>40864.612233796295</c:v>
                </c:pt>
                <c:pt idx="16550">
                  <c:v>40864.653900462959</c:v>
                </c:pt>
                <c:pt idx="16551">
                  <c:v>40864.695567129631</c:v>
                </c:pt>
                <c:pt idx="16552">
                  <c:v>40864.737233796295</c:v>
                </c:pt>
                <c:pt idx="16553">
                  <c:v>40864.778900462959</c:v>
                </c:pt>
                <c:pt idx="16554">
                  <c:v>40864.820567129631</c:v>
                </c:pt>
                <c:pt idx="16555">
                  <c:v>40864.862233796295</c:v>
                </c:pt>
                <c:pt idx="16556">
                  <c:v>40864.903900462959</c:v>
                </c:pt>
                <c:pt idx="16557">
                  <c:v>40864.945567129631</c:v>
                </c:pt>
                <c:pt idx="16558">
                  <c:v>40864.987233796295</c:v>
                </c:pt>
                <c:pt idx="16559">
                  <c:v>40865.028900462959</c:v>
                </c:pt>
                <c:pt idx="16560">
                  <c:v>40865.070567129631</c:v>
                </c:pt>
                <c:pt idx="16561">
                  <c:v>40865.112233796295</c:v>
                </c:pt>
                <c:pt idx="16562">
                  <c:v>40865.153900462959</c:v>
                </c:pt>
                <c:pt idx="16563">
                  <c:v>40865.195567129631</c:v>
                </c:pt>
                <c:pt idx="16564">
                  <c:v>40865.237233796295</c:v>
                </c:pt>
                <c:pt idx="16565">
                  <c:v>40865.278900462959</c:v>
                </c:pt>
                <c:pt idx="16566">
                  <c:v>40865.320567129631</c:v>
                </c:pt>
                <c:pt idx="16567">
                  <c:v>40865.362233796295</c:v>
                </c:pt>
                <c:pt idx="16568">
                  <c:v>40865.403900462959</c:v>
                </c:pt>
                <c:pt idx="16569">
                  <c:v>40865.445567129631</c:v>
                </c:pt>
                <c:pt idx="16570">
                  <c:v>40865.487233796295</c:v>
                </c:pt>
                <c:pt idx="16571">
                  <c:v>40865.528900462959</c:v>
                </c:pt>
                <c:pt idx="16572">
                  <c:v>40865.570567129631</c:v>
                </c:pt>
                <c:pt idx="16573">
                  <c:v>40865.612233796295</c:v>
                </c:pt>
                <c:pt idx="16574">
                  <c:v>40865.653900462959</c:v>
                </c:pt>
                <c:pt idx="16575">
                  <c:v>40865.695567129631</c:v>
                </c:pt>
                <c:pt idx="16576">
                  <c:v>40865.737233796295</c:v>
                </c:pt>
                <c:pt idx="16577">
                  <c:v>40865.778900462959</c:v>
                </c:pt>
                <c:pt idx="16578">
                  <c:v>40865.820567129631</c:v>
                </c:pt>
                <c:pt idx="16579">
                  <c:v>40865.862233796295</c:v>
                </c:pt>
                <c:pt idx="16580">
                  <c:v>40865.903900462959</c:v>
                </c:pt>
                <c:pt idx="16581">
                  <c:v>40865.945567129631</c:v>
                </c:pt>
                <c:pt idx="16582">
                  <c:v>40865.987233796295</c:v>
                </c:pt>
                <c:pt idx="16583">
                  <c:v>40866.028900462959</c:v>
                </c:pt>
                <c:pt idx="16584">
                  <c:v>40866.070567129631</c:v>
                </c:pt>
                <c:pt idx="16585">
                  <c:v>40866.112233796295</c:v>
                </c:pt>
                <c:pt idx="16586">
                  <c:v>40866.153900462959</c:v>
                </c:pt>
                <c:pt idx="16587">
                  <c:v>40866.195567129631</c:v>
                </c:pt>
                <c:pt idx="16588">
                  <c:v>40866.237233796295</c:v>
                </c:pt>
                <c:pt idx="16589">
                  <c:v>40866.278900462959</c:v>
                </c:pt>
                <c:pt idx="16590">
                  <c:v>40866.320567129631</c:v>
                </c:pt>
                <c:pt idx="16591">
                  <c:v>40866.362233796295</c:v>
                </c:pt>
                <c:pt idx="16592">
                  <c:v>40866.403900462959</c:v>
                </c:pt>
                <c:pt idx="16593">
                  <c:v>40866.445567129631</c:v>
                </c:pt>
                <c:pt idx="16594">
                  <c:v>40866.487233796295</c:v>
                </c:pt>
                <c:pt idx="16595">
                  <c:v>40866.528900462959</c:v>
                </c:pt>
                <c:pt idx="16596">
                  <c:v>40866.570567129631</c:v>
                </c:pt>
                <c:pt idx="16597">
                  <c:v>40866.612233796295</c:v>
                </c:pt>
                <c:pt idx="16598">
                  <c:v>40866.653900462959</c:v>
                </c:pt>
                <c:pt idx="16599">
                  <c:v>40866.695567129631</c:v>
                </c:pt>
                <c:pt idx="16600">
                  <c:v>40866.737233796295</c:v>
                </c:pt>
                <c:pt idx="16601">
                  <c:v>40866.778900462959</c:v>
                </c:pt>
                <c:pt idx="16602">
                  <c:v>40866.820567129631</c:v>
                </c:pt>
                <c:pt idx="16603">
                  <c:v>40866.862233796295</c:v>
                </c:pt>
                <c:pt idx="16604">
                  <c:v>40866.903900462959</c:v>
                </c:pt>
                <c:pt idx="16605">
                  <c:v>40866.945567129631</c:v>
                </c:pt>
                <c:pt idx="16606">
                  <c:v>40866.987233796295</c:v>
                </c:pt>
                <c:pt idx="16607">
                  <c:v>40867.028900462959</c:v>
                </c:pt>
                <c:pt idx="16608">
                  <c:v>40867.070567129631</c:v>
                </c:pt>
                <c:pt idx="16609">
                  <c:v>40867.112233796295</c:v>
                </c:pt>
                <c:pt idx="16610">
                  <c:v>40867.153900462959</c:v>
                </c:pt>
                <c:pt idx="16611">
                  <c:v>40867.195567129631</c:v>
                </c:pt>
                <c:pt idx="16612">
                  <c:v>40867.237233796295</c:v>
                </c:pt>
                <c:pt idx="16613">
                  <c:v>40867.278900462959</c:v>
                </c:pt>
                <c:pt idx="16614">
                  <c:v>40867.320567129631</c:v>
                </c:pt>
                <c:pt idx="16615">
                  <c:v>40867.362233796295</c:v>
                </c:pt>
                <c:pt idx="16616">
                  <c:v>40867.403900462959</c:v>
                </c:pt>
                <c:pt idx="16617">
                  <c:v>40867.445567129631</c:v>
                </c:pt>
                <c:pt idx="16618">
                  <c:v>40867.487233796295</c:v>
                </c:pt>
                <c:pt idx="16619">
                  <c:v>40867.528900462959</c:v>
                </c:pt>
                <c:pt idx="16620">
                  <c:v>40867.570567129631</c:v>
                </c:pt>
                <c:pt idx="16621">
                  <c:v>40867.612233796295</c:v>
                </c:pt>
                <c:pt idx="16622">
                  <c:v>40867.653900462959</c:v>
                </c:pt>
                <c:pt idx="16623">
                  <c:v>40867.695567129631</c:v>
                </c:pt>
                <c:pt idx="16624">
                  <c:v>40867.737233796295</c:v>
                </c:pt>
                <c:pt idx="16625">
                  <c:v>40867.778900462959</c:v>
                </c:pt>
                <c:pt idx="16626">
                  <c:v>40867.820567129631</c:v>
                </c:pt>
                <c:pt idx="16627">
                  <c:v>40867.862233796295</c:v>
                </c:pt>
                <c:pt idx="16628">
                  <c:v>40867.903900462959</c:v>
                </c:pt>
                <c:pt idx="16629">
                  <c:v>40867.945567129631</c:v>
                </c:pt>
                <c:pt idx="16630">
                  <c:v>40867.987233796295</c:v>
                </c:pt>
                <c:pt idx="16631">
                  <c:v>40868.028900462959</c:v>
                </c:pt>
                <c:pt idx="16632">
                  <c:v>40868.070567129631</c:v>
                </c:pt>
                <c:pt idx="16633">
                  <c:v>40868.112233796295</c:v>
                </c:pt>
                <c:pt idx="16634">
                  <c:v>40868.153900462959</c:v>
                </c:pt>
                <c:pt idx="16635">
                  <c:v>40868.195567129631</c:v>
                </c:pt>
                <c:pt idx="16636">
                  <c:v>40868.237233796295</c:v>
                </c:pt>
                <c:pt idx="16637">
                  <c:v>40868.278900462959</c:v>
                </c:pt>
                <c:pt idx="16638">
                  <c:v>40868.320567129631</c:v>
                </c:pt>
                <c:pt idx="16639">
                  <c:v>40868.362233796295</c:v>
                </c:pt>
                <c:pt idx="16640">
                  <c:v>40868.403900462959</c:v>
                </c:pt>
                <c:pt idx="16641">
                  <c:v>40868.445567129631</c:v>
                </c:pt>
                <c:pt idx="16642">
                  <c:v>40868.487233796295</c:v>
                </c:pt>
                <c:pt idx="16643">
                  <c:v>40868.528900462959</c:v>
                </c:pt>
                <c:pt idx="16644">
                  <c:v>40868.570567129631</c:v>
                </c:pt>
                <c:pt idx="16645">
                  <c:v>40868.612233796295</c:v>
                </c:pt>
                <c:pt idx="16646">
                  <c:v>40868.653900462959</c:v>
                </c:pt>
                <c:pt idx="16647">
                  <c:v>40868.695567129631</c:v>
                </c:pt>
                <c:pt idx="16648">
                  <c:v>40868.737233796295</c:v>
                </c:pt>
                <c:pt idx="16649">
                  <c:v>40868.778900462959</c:v>
                </c:pt>
                <c:pt idx="16650">
                  <c:v>40868.820567129631</c:v>
                </c:pt>
                <c:pt idx="16651">
                  <c:v>40868.862233796295</c:v>
                </c:pt>
                <c:pt idx="16652">
                  <c:v>40868.903900462959</c:v>
                </c:pt>
                <c:pt idx="16653">
                  <c:v>40868.945567129631</c:v>
                </c:pt>
                <c:pt idx="16654">
                  <c:v>40868.987233796295</c:v>
                </c:pt>
                <c:pt idx="16655">
                  <c:v>40869.028900462959</c:v>
                </c:pt>
                <c:pt idx="16656">
                  <c:v>40869.070567129631</c:v>
                </c:pt>
                <c:pt idx="16657">
                  <c:v>40869.112233796295</c:v>
                </c:pt>
                <c:pt idx="16658">
                  <c:v>40869.153900462959</c:v>
                </c:pt>
                <c:pt idx="16659">
                  <c:v>40869.195567129631</c:v>
                </c:pt>
                <c:pt idx="16660">
                  <c:v>40869.237233796295</c:v>
                </c:pt>
                <c:pt idx="16661">
                  <c:v>40869.278900462959</c:v>
                </c:pt>
                <c:pt idx="16662">
                  <c:v>40869.320567129631</c:v>
                </c:pt>
                <c:pt idx="16663">
                  <c:v>40869.362233796295</c:v>
                </c:pt>
                <c:pt idx="16664">
                  <c:v>40869.403900462959</c:v>
                </c:pt>
                <c:pt idx="16665">
                  <c:v>40869.445567129631</c:v>
                </c:pt>
                <c:pt idx="16666">
                  <c:v>40869.487233796295</c:v>
                </c:pt>
                <c:pt idx="16667">
                  <c:v>40869.528900462959</c:v>
                </c:pt>
                <c:pt idx="16668">
                  <c:v>40869.570567129631</c:v>
                </c:pt>
                <c:pt idx="16669">
                  <c:v>40869.612233796295</c:v>
                </c:pt>
                <c:pt idx="16670">
                  <c:v>40869.653900462959</c:v>
                </c:pt>
                <c:pt idx="16671">
                  <c:v>40869.695567129631</c:v>
                </c:pt>
                <c:pt idx="16672">
                  <c:v>40869.737233796295</c:v>
                </c:pt>
                <c:pt idx="16673">
                  <c:v>40869.778900462959</c:v>
                </c:pt>
                <c:pt idx="16674">
                  <c:v>40869.820567129631</c:v>
                </c:pt>
                <c:pt idx="16675">
                  <c:v>40869.862233796295</c:v>
                </c:pt>
                <c:pt idx="16676">
                  <c:v>40869.903900462959</c:v>
                </c:pt>
                <c:pt idx="16677">
                  <c:v>40869.945567129631</c:v>
                </c:pt>
                <c:pt idx="16678">
                  <c:v>40869.987233796295</c:v>
                </c:pt>
                <c:pt idx="16679">
                  <c:v>40870.028900462959</c:v>
                </c:pt>
                <c:pt idx="16680">
                  <c:v>40870.070567129631</c:v>
                </c:pt>
                <c:pt idx="16681">
                  <c:v>40870.112233796295</c:v>
                </c:pt>
                <c:pt idx="16682">
                  <c:v>40870.153900462959</c:v>
                </c:pt>
                <c:pt idx="16683">
                  <c:v>40870.195567129631</c:v>
                </c:pt>
                <c:pt idx="16684">
                  <c:v>40870.237233796295</c:v>
                </c:pt>
                <c:pt idx="16685">
                  <c:v>40870.278900462959</c:v>
                </c:pt>
                <c:pt idx="16686">
                  <c:v>40870.320567129631</c:v>
                </c:pt>
                <c:pt idx="16687" formatCode="m/d/yyyy">
                  <c:v>40870</c:v>
                </c:pt>
                <c:pt idx="16688">
                  <c:v>40870.360983796294</c:v>
                </c:pt>
                <c:pt idx="16689">
                  <c:v>40870.402650462966</c:v>
                </c:pt>
                <c:pt idx="16690">
                  <c:v>40870.44431712963</c:v>
                </c:pt>
                <c:pt idx="16691">
                  <c:v>40870.485983796294</c:v>
                </c:pt>
                <c:pt idx="16692">
                  <c:v>40870.527650462966</c:v>
                </c:pt>
                <c:pt idx="16693">
                  <c:v>40870.56931712963</c:v>
                </c:pt>
                <c:pt idx="16694">
                  <c:v>40870.610983796294</c:v>
                </c:pt>
                <c:pt idx="16695">
                  <c:v>40870.652650462966</c:v>
                </c:pt>
                <c:pt idx="16696">
                  <c:v>40870.69431712963</c:v>
                </c:pt>
                <c:pt idx="16697">
                  <c:v>40870.735983796294</c:v>
                </c:pt>
                <c:pt idx="16698">
                  <c:v>40870.777650462966</c:v>
                </c:pt>
                <c:pt idx="16699">
                  <c:v>40870.81931712963</c:v>
                </c:pt>
                <c:pt idx="16700">
                  <c:v>40870.860983796294</c:v>
                </c:pt>
                <c:pt idx="16701">
                  <c:v>40870.902650462966</c:v>
                </c:pt>
                <c:pt idx="16702">
                  <c:v>40870.94431712963</c:v>
                </c:pt>
                <c:pt idx="16703">
                  <c:v>40870.985983796294</c:v>
                </c:pt>
                <c:pt idx="16704">
                  <c:v>40871.027650462966</c:v>
                </c:pt>
                <c:pt idx="16705">
                  <c:v>40871.06931712963</c:v>
                </c:pt>
                <c:pt idx="16706">
                  <c:v>40871.110983796294</c:v>
                </c:pt>
                <c:pt idx="16707">
                  <c:v>40871.152650462966</c:v>
                </c:pt>
                <c:pt idx="16708">
                  <c:v>40871.19431712963</c:v>
                </c:pt>
                <c:pt idx="16709">
                  <c:v>40871.235983796294</c:v>
                </c:pt>
                <c:pt idx="16710">
                  <c:v>40871.277650462966</c:v>
                </c:pt>
                <c:pt idx="16711">
                  <c:v>40871.31931712963</c:v>
                </c:pt>
                <c:pt idx="16712">
                  <c:v>40871.360983796294</c:v>
                </c:pt>
                <c:pt idx="16713">
                  <c:v>40871.402650462966</c:v>
                </c:pt>
                <c:pt idx="16714">
                  <c:v>40871.44431712963</c:v>
                </c:pt>
                <c:pt idx="16715">
                  <c:v>40871.485983796294</c:v>
                </c:pt>
                <c:pt idx="16716">
                  <c:v>40871.527650462966</c:v>
                </c:pt>
                <c:pt idx="16717">
                  <c:v>40871.56931712963</c:v>
                </c:pt>
                <c:pt idx="16718">
                  <c:v>40871.610983796294</c:v>
                </c:pt>
                <c:pt idx="16719">
                  <c:v>40871.652650462966</c:v>
                </c:pt>
                <c:pt idx="16720">
                  <c:v>40871.69431712963</c:v>
                </c:pt>
                <c:pt idx="16721">
                  <c:v>40871.735983796294</c:v>
                </c:pt>
                <c:pt idx="16722">
                  <c:v>40871.777650462966</c:v>
                </c:pt>
                <c:pt idx="16723">
                  <c:v>40871.81931712963</c:v>
                </c:pt>
                <c:pt idx="16724">
                  <c:v>40871.860983796294</c:v>
                </c:pt>
                <c:pt idx="16725">
                  <c:v>40871.902650462966</c:v>
                </c:pt>
                <c:pt idx="16726">
                  <c:v>40871.94431712963</c:v>
                </c:pt>
                <c:pt idx="16727">
                  <c:v>40871.985983796294</c:v>
                </c:pt>
                <c:pt idx="16728">
                  <c:v>40872.027650462966</c:v>
                </c:pt>
                <c:pt idx="16729">
                  <c:v>40872.06931712963</c:v>
                </c:pt>
                <c:pt idx="16730">
                  <c:v>40872.110983796294</c:v>
                </c:pt>
                <c:pt idx="16731">
                  <c:v>40872.152650462966</c:v>
                </c:pt>
                <c:pt idx="16732">
                  <c:v>40872.19431712963</c:v>
                </c:pt>
                <c:pt idx="16733">
                  <c:v>40872.235983796294</c:v>
                </c:pt>
                <c:pt idx="16734">
                  <c:v>40872.277650462966</c:v>
                </c:pt>
                <c:pt idx="16735">
                  <c:v>40872.31931712963</c:v>
                </c:pt>
                <c:pt idx="16736">
                  <c:v>40872.360983796294</c:v>
                </c:pt>
                <c:pt idx="16737">
                  <c:v>40872.402650462966</c:v>
                </c:pt>
                <c:pt idx="16738">
                  <c:v>40872.44431712963</c:v>
                </c:pt>
                <c:pt idx="16739">
                  <c:v>40872.485983796294</c:v>
                </c:pt>
                <c:pt idx="16740">
                  <c:v>40872.527650462966</c:v>
                </c:pt>
                <c:pt idx="16741">
                  <c:v>40872.56931712963</c:v>
                </c:pt>
                <c:pt idx="16742">
                  <c:v>40872.610983796294</c:v>
                </c:pt>
                <c:pt idx="16743">
                  <c:v>40872.652650462966</c:v>
                </c:pt>
                <c:pt idx="16744">
                  <c:v>40872.69431712963</c:v>
                </c:pt>
                <c:pt idx="16745">
                  <c:v>40872.735983796294</c:v>
                </c:pt>
                <c:pt idx="16746">
                  <c:v>40872.777650462966</c:v>
                </c:pt>
                <c:pt idx="16747">
                  <c:v>40872.81931712963</c:v>
                </c:pt>
                <c:pt idx="16748">
                  <c:v>40872.860983796294</c:v>
                </c:pt>
                <c:pt idx="16749">
                  <c:v>40872.902650462966</c:v>
                </c:pt>
                <c:pt idx="16750">
                  <c:v>40872.94431712963</c:v>
                </c:pt>
                <c:pt idx="16751">
                  <c:v>40872.985983796294</c:v>
                </c:pt>
                <c:pt idx="16752">
                  <c:v>40873.027650462966</c:v>
                </c:pt>
                <c:pt idx="16753">
                  <c:v>40873.06931712963</c:v>
                </c:pt>
                <c:pt idx="16754">
                  <c:v>40873.110983796294</c:v>
                </c:pt>
                <c:pt idx="16755">
                  <c:v>40873.152650462966</c:v>
                </c:pt>
                <c:pt idx="16756">
                  <c:v>40873.19431712963</c:v>
                </c:pt>
                <c:pt idx="16757">
                  <c:v>40873.235983796294</c:v>
                </c:pt>
                <c:pt idx="16758">
                  <c:v>40873.277650462966</c:v>
                </c:pt>
                <c:pt idx="16759">
                  <c:v>40873.31931712963</c:v>
                </c:pt>
                <c:pt idx="16760">
                  <c:v>40873.360983796294</c:v>
                </c:pt>
                <c:pt idx="16761">
                  <c:v>40873.402650462966</c:v>
                </c:pt>
                <c:pt idx="16762">
                  <c:v>40873.44431712963</c:v>
                </c:pt>
                <c:pt idx="16763">
                  <c:v>40873.485983796294</c:v>
                </c:pt>
                <c:pt idx="16764">
                  <c:v>40873.527650462966</c:v>
                </c:pt>
                <c:pt idx="16765">
                  <c:v>40873.56931712963</c:v>
                </c:pt>
                <c:pt idx="16766">
                  <c:v>40873.610983796294</c:v>
                </c:pt>
                <c:pt idx="16767">
                  <c:v>40873.652650462966</c:v>
                </c:pt>
                <c:pt idx="16768">
                  <c:v>40873.69431712963</c:v>
                </c:pt>
                <c:pt idx="16769">
                  <c:v>40873.735983796294</c:v>
                </c:pt>
                <c:pt idx="16770">
                  <c:v>40873.777650462966</c:v>
                </c:pt>
                <c:pt idx="16771">
                  <c:v>40873.81931712963</c:v>
                </c:pt>
                <c:pt idx="16772">
                  <c:v>40873.860983796294</c:v>
                </c:pt>
                <c:pt idx="16773">
                  <c:v>40873.902650462966</c:v>
                </c:pt>
                <c:pt idx="16774">
                  <c:v>40873.94431712963</c:v>
                </c:pt>
                <c:pt idx="16775">
                  <c:v>40873.985983796294</c:v>
                </c:pt>
                <c:pt idx="16776">
                  <c:v>40874.027650462966</c:v>
                </c:pt>
                <c:pt idx="16777">
                  <c:v>40874.06931712963</c:v>
                </c:pt>
                <c:pt idx="16778">
                  <c:v>40874.110983796294</c:v>
                </c:pt>
                <c:pt idx="16779">
                  <c:v>40874.152650462966</c:v>
                </c:pt>
                <c:pt idx="16780">
                  <c:v>40874.19431712963</c:v>
                </c:pt>
                <c:pt idx="16781">
                  <c:v>40874.235983796294</c:v>
                </c:pt>
                <c:pt idx="16782">
                  <c:v>40874.277650462966</c:v>
                </c:pt>
                <c:pt idx="16783">
                  <c:v>40874.31931712963</c:v>
                </c:pt>
                <c:pt idx="16784">
                  <c:v>40874.360983796294</c:v>
                </c:pt>
                <c:pt idx="16785">
                  <c:v>40874.402650462966</c:v>
                </c:pt>
                <c:pt idx="16786">
                  <c:v>40874.44431712963</c:v>
                </c:pt>
                <c:pt idx="16787">
                  <c:v>40874.485983796294</c:v>
                </c:pt>
                <c:pt idx="16788">
                  <c:v>40874.527650462966</c:v>
                </c:pt>
                <c:pt idx="16789">
                  <c:v>40874.56931712963</c:v>
                </c:pt>
                <c:pt idx="16790">
                  <c:v>40874.610983796294</c:v>
                </c:pt>
                <c:pt idx="16791">
                  <c:v>40874.652650462966</c:v>
                </c:pt>
                <c:pt idx="16792">
                  <c:v>40874.69431712963</c:v>
                </c:pt>
                <c:pt idx="16793">
                  <c:v>40874.735983796294</c:v>
                </c:pt>
                <c:pt idx="16794">
                  <c:v>40874.777650462966</c:v>
                </c:pt>
                <c:pt idx="16795">
                  <c:v>40874.81931712963</c:v>
                </c:pt>
                <c:pt idx="16796">
                  <c:v>40874.860983796294</c:v>
                </c:pt>
                <c:pt idx="16797">
                  <c:v>40874.902650462966</c:v>
                </c:pt>
                <c:pt idx="16798">
                  <c:v>40874.94431712963</c:v>
                </c:pt>
                <c:pt idx="16799">
                  <c:v>40874.985983796294</c:v>
                </c:pt>
                <c:pt idx="16800">
                  <c:v>40875.027650462966</c:v>
                </c:pt>
                <c:pt idx="16801">
                  <c:v>40875.06931712963</c:v>
                </c:pt>
                <c:pt idx="16802">
                  <c:v>40875.110983796294</c:v>
                </c:pt>
                <c:pt idx="16803">
                  <c:v>40875.152650462966</c:v>
                </c:pt>
                <c:pt idx="16804">
                  <c:v>40875.19431712963</c:v>
                </c:pt>
                <c:pt idx="16805">
                  <c:v>40875.235983796294</c:v>
                </c:pt>
                <c:pt idx="16806">
                  <c:v>40875.277650462966</c:v>
                </c:pt>
                <c:pt idx="16807">
                  <c:v>40875.31931712963</c:v>
                </c:pt>
                <c:pt idx="16808">
                  <c:v>40875.360983796294</c:v>
                </c:pt>
                <c:pt idx="16809">
                  <c:v>40875.402650462966</c:v>
                </c:pt>
                <c:pt idx="16810">
                  <c:v>40875.44431712963</c:v>
                </c:pt>
                <c:pt idx="16811">
                  <c:v>40875.485983796294</c:v>
                </c:pt>
                <c:pt idx="16812">
                  <c:v>40875.527650462966</c:v>
                </c:pt>
                <c:pt idx="16813">
                  <c:v>40875.56931712963</c:v>
                </c:pt>
                <c:pt idx="16814">
                  <c:v>40875.610983796294</c:v>
                </c:pt>
                <c:pt idx="16815">
                  <c:v>40875.652650462966</c:v>
                </c:pt>
                <c:pt idx="16816">
                  <c:v>40875.69431712963</c:v>
                </c:pt>
                <c:pt idx="16817">
                  <c:v>40875.735983796294</c:v>
                </c:pt>
                <c:pt idx="16818">
                  <c:v>40875.777650462966</c:v>
                </c:pt>
                <c:pt idx="16819">
                  <c:v>40875.81931712963</c:v>
                </c:pt>
                <c:pt idx="16820">
                  <c:v>40875.860983796294</c:v>
                </c:pt>
                <c:pt idx="16821">
                  <c:v>40875.902650462966</c:v>
                </c:pt>
                <c:pt idx="16822">
                  <c:v>40875.94431712963</c:v>
                </c:pt>
                <c:pt idx="16823">
                  <c:v>40875.985983796294</c:v>
                </c:pt>
                <c:pt idx="16824">
                  <c:v>40876.027650462966</c:v>
                </c:pt>
                <c:pt idx="16825">
                  <c:v>40876.06931712963</c:v>
                </c:pt>
                <c:pt idx="16826">
                  <c:v>40876.110983796294</c:v>
                </c:pt>
                <c:pt idx="16827">
                  <c:v>40876.152650462966</c:v>
                </c:pt>
                <c:pt idx="16828">
                  <c:v>40876.19431712963</c:v>
                </c:pt>
                <c:pt idx="16829">
                  <c:v>40876.235983796294</c:v>
                </c:pt>
                <c:pt idx="16830">
                  <c:v>40876.277650462966</c:v>
                </c:pt>
                <c:pt idx="16831">
                  <c:v>40876.31931712963</c:v>
                </c:pt>
                <c:pt idx="16832">
                  <c:v>40876.360983796294</c:v>
                </c:pt>
                <c:pt idx="16833">
                  <c:v>40876.402650462966</c:v>
                </c:pt>
                <c:pt idx="16834">
                  <c:v>40876.44431712963</c:v>
                </c:pt>
                <c:pt idx="16835">
                  <c:v>40876.485983796294</c:v>
                </c:pt>
                <c:pt idx="16836">
                  <c:v>40876.527650462966</c:v>
                </c:pt>
                <c:pt idx="16837">
                  <c:v>40876.56931712963</c:v>
                </c:pt>
                <c:pt idx="16838">
                  <c:v>40876.610983796294</c:v>
                </c:pt>
                <c:pt idx="16839">
                  <c:v>40876.652650462966</c:v>
                </c:pt>
                <c:pt idx="16840">
                  <c:v>40876.69431712963</c:v>
                </c:pt>
                <c:pt idx="16841">
                  <c:v>40876.735983796294</c:v>
                </c:pt>
                <c:pt idx="16842">
                  <c:v>40876.777650462966</c:v>
                </c:pt>
                <c:pt idx="16843">
                  <c:v>40876.81931712963</c:v>
                </c:pt>
                <c:pt idx="16844">
                  <c:v>40876.860983796294</c:v>
                </c:pt>
                <c:pt idx="16845">
                  <c:v>40876.902650462966</c:v>
                </c:pt>
                <c:pt idx="16846">
                  <c:v>40876.94431712963</c:v>
                </c:pt>
                <c:pt idx="16847">
                  <c:v>40876.985983796294</c:v>
                </c:pt>
                <c:pt idx="16848">
                  <c:v>40877.027650462966</c:v>
                </c:pt>
                <c:pt idx="16849">
                  <c:v>40877.06931712963</c:v>
                </c:pt>
                <c:pt idx="16850">
                  <c:v>40877.110983796294</c:v>
                </c:pt>
                <c:pt idx="16851">
                  <c:v>40877.152650462966</c:v>
                </c:pt>
                <c:pt idx="16852">
                  <c:v>40877.19431712963</c:v>
                </c:pt>
                <c:pt idx="16853">
                  <c:v>40877.235983796294</c:v>
                </c:pt>
                <c:pt idx="16854">
                  <c:v>40877.277650462966</c:v>
                </c:pt>
                <c:pt idx="16855">
                  <c:v>40877.31931712963</c:v>
                </c:pt>
                <c:pt idx="16856">
                  <c:v>40877.360983796294</c:v>
                </c:pt>
                <c:pt idx="16857">
                  <c:v>40877.402650462966</c:v>
                </c:pt>
                <c:pt idx="16858">
                  <c:v>40877.44431712963</c:v>
                </c:pt>
                <c:pt idx="16859">
                  <c:v>40877.485983796294</c:v>
                </c:pt>
                <c:pt idx="16860">
                  <c:v>40877.527650462966</c:v>
                </c:pt>
                <c:pt idx="16861">
                  <c:v>40877.56931712963</c:v>
                </c:pt>
                <c:pt idx="16862">
                  <c:v>40877.610983796294</c:v>
                </c:pt>
                <c:pt idx="16863">
                  <c:v>40877.652650462966</c:v>
                </c:pt>
                <c:pt idx="16864">
                  <c:v>40877.69431712963</c:v>
                </c:pt>
                <c:pt idx="16865">
                  <c:v>40877.735983796294</c:v>
                </c:pt>
                <c:pt idx="16866">
                  <c:v>40877.777650462966</c:v>
                </c:pt>
                <c:pt idx="16867">
                  <c:v>40877.81931712963</c:v>
                </c:pt>
                <c:pt idx="16868">
                  <c:v>40877.860983796294</c:v>
                </c:pt>
                <c:pt idx="16869">
                  <c:v>40877.902650462966</c:v>
                </c:pt>
                <c:pt idx="16870">
                  <c:v>40877.94431712963</c:v>
                </c:pt>
                <c:pt idx="16871">
                  <c:v>40877.985983796294</c:v>
                </c:pt>
                <c:pt idx="16872">
                  <c:v>40878.027650462966</c:v>
                </c:pt>
                <c:pt idx="16873">
                  <c:v>40878.06931712963</c:v>
                </c:pt>
                <c:pt idx="16874">
                  <c:v>40878.110983796294</c:v>
                </c:pt>
                <c:pt idx="16875">
                  <c:v>40878.152650462966</c:v>
                </c:pt>
                <c:pt idx="16876">
                  <c:v>40878.19431712963</c:v>
                </c:pt>
                <c:pt idx="16877">
                  <c:v>40878.235983796294</c:v>
                </c:pt>
                <c:pt idx="16878">
                  <c:v>40878.277650462966</c:v>
                </c:pt>
                <c:pt idx="16879">
                  <c:v>40878.31931712963</c:v>
                </c:pt>
                <c:pt idx="16880">
                  <c:v>40878.360983796294</c:v>
                </c:pt>
                <c:pt idx="16881">
                  <c:v>40878.402650462966</c:v>
                </c:pt>
                <c:pt idx="16882">
                  <c:v>40878.44431712963</c:v>
                </c:pt>
                <c:pt idx="16883">
                  <c:v>40878.485983796294</c:v>
                </c:pt>
                <c:pt idx="16884">
                  <c:v>40878.527650462966</c:v>
                </c:pt>
                <c:pt idx="16885">
                  <c:v>40878.56931712963</c:v>
                </c:pt>
                <c:pt idx="16886">
                  <c:v>40878.610983796294</c:v>
                </c:pt>
                <c:pt idx="16887">
                  <c:v>40878.652650462966</c:v>
                </c:pt>
                <c:pt idx="16888">
                  <c:v>40878.69431712963</c:v>
                </c:pt>
                <c:pt idx="16889">
                  <c:v>40878.735983796294</c:v>
                </c:pt>
                <c:pt idx="16890">
                  <c:v>40878.777650462966</c:v>
                </c:pt>
                <c:pt idx="16891">
                  <c:v>40878.81931712963</c:v>
                </c:pt>
                <c:pt idx="16892">
                  <c:v>40878.860983796294</c:v>
                </c:pt>
                <c:pt idx="16893">
                  <c:v>40878.902650462966</c:v>
                </c:pt>
                <c:pt idx="16894">
                  <c:v>40878.94431712963</c:v>
                </c:pt>
                <c:pt idx="16895">
                  <c:v>40878.985983796294</c:v>
                </c:pt>
                <c:pt idx="16896">
                  <c:v>40879.027650462966</c:v>
                </c:pt>
                <c:pt idx="16897">
                  <c:v>40879.06931712963</c:v>
                </c:pt>
                <c:pt idx="16898">
                  <c:v>40879.110983796294</c:v>
                </c:pt>
                <c:pt idx="16899">
                  <c:v>40879.152650462966</c:v>
                </c:pt>
                <c:pt idx="16900">
                  <c:v>40879.19431712963</c:v>
                </c:pt>
                <c:pt idx="16901">
                  <c:v>40879.235983796294</c:v>
                </c:pt>
                <c:pt idx="16902">
                  <c:v>40879.277650462966</c:v>
                </c:pt>
                <c:pt idx="16903">
                  <c:v>40879.31931712963</c:v>
                </c:pt>
                <c:pt idx="16904">
                  <c:v>40879.360983796294</c:v>
                </c:pt>
                <c:pt idx="16905">
                  <c:v>40879.402650462966</c:v>
                </c:pt>
                <c:pt idx="16906">
                  <c:v>40879.44431712963</c:v>
                </c:pt>
                <c:pt idx="16907">
                  <c:v>40879.485983796294</c:v>
                </c:pt>
                <c:pt idx="16908">
                  <c:v>40879.527650462966</c:v>
                </c:pt>
                <c:pt idx="16909">
                  <c:v>40879.56931712963</c:v>
                </c:pt>
                <c:pt idx="16910">
                  <c:v>40879.610983796294</c:v>
                </c:pt>
                <c:pt idx="16911">
                  <c:v>40879.652650462966</c:v>
                </c:pt>
                <c:pt idx="16912">
                  <c:v>40879.69431712963</c:v>
                </c:pt>
                <c:pt idx="16913">
                  <c:v>40879.735983796294</c:v>
                </c:pt>
                <c:pt idx="16914">
                  <c:v>40879.777650462966</c:v>
                </c:pt>
                <c:pt idx="16915">
                  <c:v>40879.81931712963</c:v>
                </c:pt>
                <c:pt idx="16916">
                  <c:v>40879.860983796294</c:v>
                </c:pt>
                <c:pt idx="16917">
                  <c:v>40879.902650462966</c:v>
                </c:pt>
                <c:pt idx="16918">
                  <c:v>40879.94431712963</c:v>
                </c:pt>
                <c:pt idx="16919">
                  <c:v>40879.985983796294</c:v>
                </c:pt>
                <c:pt idx="16920">
                  <c:v>40880.027650462966</c:v>
                </c:pt>
                <c:pt idx="16921">
                  <c:v>40880.06931712963</c:v>
                </c:pt>
                <c:pt idx="16922">
                  <c:v>40880.110983796294</c:v>
                </c:pt>
                <c:pt idx="16923">
                  <c:v>40880.152650462966</c:v>
                </c:pt>
                <c:pt idx="16924">
                  <c:v>40880.19431712963</c:v>
                </c:pt>
                <c:pt idx="16925">
                  <c:v>40880.235983796294</c:v>
                </c:pt>
                <c:pt idx="16926">
                  <c:v>40880.277650462966</c:v>
                </c:pt>
                <c:pt idx="16927">
                  <c:v>40880.31931712963</c:v>
                </c:pt>
                <c:pt idx="16928">
                  <c:v>40880.360983796294</c:v>
                </c:pt>
                <c:pt idx="16929">
                  <c:v>40880.402650462966</c:v>
                </c:pt>
                <c:pt idx="16930">
                  <c:v>40880.44431712963</c:v>
                </c:pt>
                <c:pt idx="16931">
                  <c:v>40880.485983796294</c:v>
                </c:pt>
                <c:pt idx="16932">
                  <c:v>40880.527650462966</c:v>
                </c:pt>
                <c:pt idx="16933">
                  <c:v>40880.56931712963</c:v>
                </c:pt>
                <c:pt idx="16934">
                  <c:v>40880.610983796294</c:v>
                </c:pt>
                <c:pt idx="16935">
                  <c:v>40880.652650462966</c:v>
                </c:pt>
                <c:pt idx="16936">
                  <c:v>40880.69431712963</c:v>
                </c:pt>
                <c:pt idx="16937">
                  <c:v>40880.735983796294</c:v>
                </c:pt>
                <c:pt idx="16938">
                  <c:v>40880.777650462966</c:v>
                </c:pt>
                <c:pt idx="16939">
                  <c:v>40880.81931712963</c:v>
                </c:pt>
                <c:pt idx="16940">
                  <c:v>40880.860983796294</c:v>
                </c:pt>
                <c:pt idx="16941">
                  <c:v>40880.902650462966</c:v>
                </c:pt>
                <c:pt idx="16942">
                  <c:v>40880.94431712963</c:v>
                </c:pt>
                <c:pt idx="16943">
                  <c:v>40880.985983796294</c:v>
                </c:pt>
                <c:pt idx="16944">
                  <c:v>40881.027650462966</c:v>
                </c:pt>
                <c:pt idx="16945">
                  <c:v>40881.06931712963</c:v>
                </c:pt>
                <c:pt idx="16946">
                  <c:v>40881.110983796294</c:v>
                </c:pt>
                <c:pt idx="16947">
                  <c:v>40881.152650462966</c:v>
                </c:pt>
                <c:pt idx="16948">
                  <c:v>40881.19431712963</c:v>
                </c:pt>
                <c:pt idx="16949">
                  <c:v>40881.235983796294</c:v>
                </c:pt>
                <c:pt idx="16950">
                  <c:v>40881.277650462966</c:v>
                </c:pt>
                <c:pt idx="16951">
                  <c:v>40881.31931712963</c:v>
                </c:pt>
                <c:pt idx="16952">
                  <c:v>40881.360983796294</c:v>
                </c:pt>
                <c:pt idx="16953">
                  <c:v>40881.402650462966</c:v>
                </c:pt>
                <c:pt idx="16954">
                  <c:v>40881.44431712963</c:v>
                </c:pt>
                <c:pt idx="16955">
                  <c:v>40881.485983796294</c:v>
                </c:pt>
                <c:pt idx="16956">
                  <c:v>40881.527650462966</c:v>
                </c:pt>
                <c:pt idx="16957">
                  <c:v>40881.56931712963</c:v>
                </c:pt>
                <c:pt idx="16958">
                  <c:v>40881.610983796294</c:v>
                </c:pt>
                <c:pt idx="16959">
                  <c:v>40881.652650462966</c:v>
                </c:pt>
                <c:pt idx="16960">
                  <c:v>40881.69431712963</c:v>
                </c:pt>
                <c:pt idx="16961">
                  <c:v>40881.735983796294</c:v>
                </c:pt>
                <c:pt idx="16962">
                  <c:v>40881.777650462966</c:v>
                </c:pt>
                <c:pt idx="16963">
                  <c:v>40881.81931712963</c:v>
                </c:pt>
                <c:pt idx="16964">
                  <c:v>40881.860983796294</c:v>
                </c:pt>
                <c:pt idx="16965">
                  <c:v>40881.902650462966</c:v>
                </c:pt>
                <c:pt idx="16966">
                  <c:v>40881.94431712963</c:v>
                </c:pt>
                <c:pt idx="16967">
                  <c:v>40881.985983796294</c:v>
                </c:pt>
                <c:pt idx="16968">
                  <c:v>40882.027650462966</c:v>
                </c:pt>
                <c:pt idx="16969">
                  <c:v>40882.06931712963</c:v>
                </c:pt>
                <c:pt idx="16970">
                  <c:v>40882.110983796294</c:v>
                </c:pt>
                <c:pt idx="16971">
                  <c:v>40882.152650462966</c:v>
                </c:pt>
                <c:pt idx="16972">
                  <c:v>40882.19431712963</c:v>
                </c:pt>
                <c:pt idx="16973">
                  <c:v>40882.235983796294</c:v>
                </c:pt>
                <c:pt idx="16974">
                  <c:v>40882.277650462966</c:v>
                </c:pt>
                <c:pt idx="16975">
                  <c:v>40882.31931712963</c:v>
                </c:pt>
                <c:pt idx="16976">
                  <c:v>40882.360983796294</c:v>
                </c:pt>
                <c:pt idx="16977">
                  <c:v>40882.402650462966</c:v>
                </c:pt>
                <c:pt idx="16978">
                  <c:v>40882.44431712963</c:v>
                </c:pt>
                <c:pt idx="16979">
                  <c:v>40882.485983796294</c:v>
                </c:pt>
                <c:pt idx="16980">
                  <c:v>40882.527650462966</c:v>
                </c:pt>
                <c:pt idx="16981">
                  <c:v>40882.56931712963</c:v>
                </c:pt>
                <c:pt idx="16982">
                  <c:v>40882.610983796294</c:v>
                </c:pt>
                <c:pt idx="16983">
                  <c:v>40882.652650462966</c:v>
                </c:pt>
                <c:pt idx="16984">
                  <c:v>40882.69431712963</c:v>
                </c:pt>
                <c:pt idx="16985">
                  <c:v>40882.735983796294</c:v>
                </c:pt>
                <c:pt idx="16986">
                  <c:v>40882.777650462966</c:v>
                </c:pt>
                <c:pt idx="16987">
                  <c:v>40882.81931712963</c:v>
                </c:pt>
                <c:pt idx="16988">
                  <c:v>40882.860983796294</c:v>
                </c:pt>
                <c:pt idx="16989">
                  <c:v>40882.902650462966</c:v>
                </c:pt>
                <c:pt idx="16990">
                  <c:v>40882.94431712963</c:v>
                </c:pt>
                <c:pt idx="16991">
                  <c:v>40882.985983796294</c:v>
                </c:pt>
                <c:pt idx="16992">
                  <c:v>40883.027650462966</c:v>
                </c:pt>
                <c:pt idx="16993">
                  <c:v>40883.06931712963</c:v>
                </c:pt>
                <c:pt idx="16994">
                  <c:v>40883.110983796294</c:v>
                </c:pt>
                <c:pt idx="16995">
                  <c:v>40883.152650462966</c:v>
                </c:pt>
                <c:pt idx="16996">
                  <c:v>40883.19431712963</c:v>
                </c:pt>
                <c:pt idx="16997">
                  <c:v>40883.235983796294</c:v>
                </c:pt>
                <c:pt idx="16998">
                  <c:v>40883.277650462966</c:v>
                </c:pt>
                <c:pt idx="16999">
                  <c:v>40883.31931712963</c:v>
                </c:pt>
                <c:pt idx="17000">
                  <c:v>40883.360983796294</c:v>
                </c:pt>
                <c:pt idx="17001">
                  <c:v>40883.402650462966</c:v>
                </c:pt>
                <c:pt idx="17002">
                  <c:v>40883.44431712963</c:v>
                </c:pt>
                <c:pt idx="17003">
                  <c:v>40883.485983796294</c:v>
                </c:pt>
                <c:pt idx="17004">
                  <c:v>40883.527650462966</c:v>
                </c:pt>
                <c:pt idx="17005">
                  <c:v>40883.56931712963</c:v>
                </c:pt>
                <c:pt idx="17006">
                  <c:v>40883.610983796294</c:v>
                </c:pt>
                <c:pt idx="17007">
                  <c:v>40883.652650462966</c:v>
                </c:pt>
                <c:pt idx="17008">
                  <c:v>40883.69431712963</c:v>
                </c:pt>
                <c:pt idx="17009">
                  <c:v>40883.735983796294</c:v>
                </c:pt>
                <c:pt idx="17010">
                  <c:v>40883.777650462966</c:v>
                </c:pt>
                <c:pt idx="17011">
                  <c:v>40883.81931712963</c:v>
                </c:pt>
                <c:pt idx="17012">
                  <c:v>40883.860983796294</c:v>
                </c:pt>
                <c:pt idx="17013">
                  <c:v>40883.902650462966</c:v>
                </c:pt>
                <c:pt idx="17014">
                  <c:v>40883.94431712963</c:v>
                </c:pt>
                <c:pt idx="17015">
                  <c:v>40883.985983796294</c:v>
                </c:pt>
                <c:pt idx="17016">
                  <c:v>40884.027650462966</c:v>
                </c:pt>
                <c:pt idx="17017">
                  <c:v>40884.06931712963</c:v>
                </c:pt>
                <c:pt idx="17018">
                  <c:v>40884.110983796294</c:v>
                </c:pt>
                <c:pt idx="17019">
                  <c:v>40884.152650462966</c:v>
                </c:pt>
                <c:pt idx="17020">
                  <c:v>40884.19431712963</c:v>
                </c:pt>
                <c:pt idx="17021">
                  <c:v>40884.235983796294</c:v>
                </c:pt>
                <c:pt idx="17022">
                  <c:v>40884.277650462966</c:v>
                </c:pt>
                <c:pt idx="17023">
                  <c:v>40884.31931712963</c:v>
                </c:pt>
                <c:pt idx="17024" formatCode="m/d/yyyy">
                  <c:v>40884</c:v>
                </c:pt>
                <c:pt idx="17025">
                  <c:v>40892.363275462965</c:v>
                </c:pt>
                <c:pt idx="17026">
                  <c:v>40892.404942129629</c:v>
                </c:pt>
                <c:pt idx="17027">
                  <c:v>40892.446608796294</c:v>
                </c:pt>
                <c:pt idx="17028">
                  <c:v>40892.488275462965</c:v>
                </c:pt>
                <c:pt idx="17029">
                  <c:v>40892.529942129629</c:v>
                </c:pt>
                <c:pt idx="17030">
                  <c:v>40892.571608796294</c:v>
                </c:pt>
                <c:pt idx="17031">
                  <c:v>40892.613275462965</c:v>
                </c:pt>
                <c:pt idx="17032">
                  <c:v>40892.654942129629</c:v>
                </c:pt>
                <c:pt idx="17033">
                  <c:v>40892.696608796294</c:v>
                </c:pt>
                <c:pt idx="17034">
                  <c:v>40892.738275462965</c:v>
                </c:pt>
                <c:pt idx="17035">
                  <c:v>40892.779942129629</c:v>
                </c:pt>
                <c:pt idx="17036">
                  <c:v>40892.821608796294</c:v>
                </c:pt>
                <c:pt idx="17037">
                  <c:v>40892.863275462965</c:v>
                </c:pt>
                <c:pt idx="17038">
                  <c:v>40892.904942129629</c:v>
                </c:pt>
                <c:pt idx="17039">
                  <c:v>40892.946608796294</c:v>
                </c:pt>
                <c:pt idx="17040">
                  <c:v>40892.988275462965</c:v>
                </c:pt>
                <c:pt idx="17041">
                  <c:v>40893.029942129629</c:v>
                </c:pt>
                <c:pt idx="17042">
                  <c:v>40893.071608796294</c:v>
                </c:pt>
                <c:pt idx="17043">
                  <c:v>40893.113275462965</c:v>
                </c:pt>
                <c:pt idx="17044">
                  <c:v>40893.154942129629</c:v>
                </c:pt>
                <c:pt idx="17045">
                  <c:v>40893.196608796294</c:v>
                </c:pt>
                <c:pt idx="17046">
                  <c:v>40893.238275462965</c:v>
                </c:pt>
                <c:pt idx="17047">
                  <c:v>40893.279942129629</c:v>
                </c:pt>
                <c:pt idx="17048">
                  <c:v>40893.321608796294</c:v>
                </c:pt>
                <c:pt idx="17049">
                  <c:v>40893.363275462965</c:v>
                </c:pt>
                <c:pt idx="17050">
                  <c:v>40893.404942129629</c:v>
                </c:pt>
                <c:pt idx="17051">
                  <c:v>40893.446608796294</c:v>
                </c:pt>
                <c:pt idx="17052">
                  <c:v>40893.488275462965</c:v>
                </c:pt>
                <c:pt idx="17053">
                  <c:v>40893.529942129629</c:v>
                </c:pt>
                <c:pt idx="17054">
                  <c:v>40893.571608796294</c:v>
                </c:pt>
                <c:pt idx="17055">
                  <c:v>40893.613275462965</c:v>
                </c:pt>
                <c:pt idx="17056">
                  <c:v>40893.654942129629</c:v>
                </c:pt>
                <c:pt idx="17057">
                  <c:v>40893.696608796294</c:v>
                </c:pt>
                <c:pt idx="17058">
                  <c:v>40893.738275462965</c:v>
                </c:pt>
                <c:pt idx="17059">
                  <c:v>40893.779942129629</c:v>
                </c:pt>
                <c:pt idx="17060">
                  <c:v>40893.821608796294</c:v>
                </c:pt>
                <c:pt idx="17061">
                  <c:v>40893.863275462965</c:v>
                </c:pt>
                <c:pt idx="17062">
                  <c:v>40893.904942129629</c:v>
                </c:pt>
                <c:pt idx="17063">
                  <c:v>40893.946608796294</c:v>
                </c:pt>
                <c:pt idx="17064">
                  <c:v>40893.988275462965</c:v>
                </c:pt>
                <c:pt idx="17065">
                  <c:v>40894.029942129629</c:v>
                </c:pt>
                <c:pt idx="17066">
                  <c:v>40894.071608796294</c:v>
                </c:pt>
                <c:pt idx="17067">
                  <c:v>40894.113275462965</c:v>
                </c:pt>
                <c:pt idx="17068">
                  <c:v>40894.154942129629</c:v>
                </c:pt>
                <c:pt idx="17069">
                  <c:v>40894.196608796294</c:v>
                </c:pt>
                <c:pt idx="17070">
                  <c:v>40894.238275462965</c:v>
                </c:pt>
                <c:pt idx="17071">
                  <c:v>40894.279942129629</c:v>
                </c:pt>
                <c:pt idx="17072">
                  <c:v>40894.321608796294</c:v>
                </c:pt>
                <c:pt idx="17073">
                  <c:v>40894.363275462965</c:v>
                </c:pt>
                <c:pt idx="17074">
                  <c:v>40894.404942129629</c:v>
                </c:pt>
                <c:pt idx="17075">
                  <c:v>40894.446608796294</c:v>
                </c:pt>
                <c:pt idx="17076">
                  <c:v>40894.488275462965</c:v>
                </c:pt>
                <c:pt idx="17077">
                  <c:v>40894.529942129629</c:v>
                </c:pt>
                <c:pt idx="17078">
                  <c:v>40894.571608796294</c:v>
                </c:pt>
                <c:pt idx="17079">
                  <c:v>40894.613275462965</c:v>
                </c:pt>
                <c:pt idx="17080">
                  <c:v>40894.654942129629</c:v>
                </c:pt>
                <c:pt idx="17081">
                  <c:v>40894.696608796294</c:v>
                </c:pt>
                <c:pt idx="17082">
                  <c:v>40894.738275462965</c:v>
                </c:pt>
                <c:pt idx="17083">
                  <c:v>40894.779942129629</c:v>
                </c:pt>
                <c:pt idx="17084">
                  <c:v>40894.821608796294</c:v>
                </c:pt>
                <c:pt idx="17085">
                  <c:v>40894.863275462965</c:v>
                </c:pt>
                <c:pt idx="17086">
                  <c:v>40894.904942129629</c:v>
                </c:pt>
                <c:pt idx="17087">
                  <c:v>40894.946608796294</c:v>
                </c:pt>
                <c:pt idx="17088">
                  <c:v>40894.988275462965</c:v>
                </c:pt>
                <c:pt idx="17089">
                  <c:v>40895.029942129629</c:v>
                </c:pt>
                <c:pt idx="17090">
                  <c:v>40895.071608796294</c:v>
                </c:pt>
                <c:pt idx="17091">
                  <c:v>40895.113275462965</c:v>
                </c:pt>
                <c:pt idx="17092">
                  <c:v>40895.154942129629</c:v>
                </c:pt>
                <c:pt idx="17093">
                  <c:v>40895.196608796294</c:v>
                </c:pt>
                <c:pt idx="17094">
                  <c:v>40895.238275462965</c:v>
                </c:pt>
                <c:pt idx="17095">
                  <c:v>40895.279942129629</c:v>
                </c:pt>
                <c:pt idx="17096">
                  <c:v>40895.321608796294</c:v>
                </c:pt>
                <c:pt idx="17097">
                  <c:v>40895.363275462965</c:v>
                </c:pt>
                <c:pt idx="17098">
                  <c:v>40895.404942129629</c:v>
                </c:pt>
                <c:pt idx="17099">
                  <c:v>40895.446608796294</c:v>
                </c:pt>
                <c:pt idx="17100">
                  <c:v>40895.488275462965</c:v>
                </c:pt>
                <c:pt idx="17101">
                  <c:v>40895.529942129629</c:v>
                </c:pt>
                <c:pt idx="17102">
                  <c:v>40895.571608796294</c:v>
                </c:pt>
                <c:pt idx="17103">
                  <c:v>40895.613275462965</c:v>
                </c:pt>
                <c:pt idx="17104">
                  <c:v>40895.654942129629</c:v>
                </c:pt>
                <c:pt idx="17105">
                  <c:v>40895.696608796294</c:v>
                </c:pt>
                <c:pt idx="17106">
                  <c:v>40895.738275462965</c:v>
                </c:pt>
                <c:pt idx="17107">
                  <c:v>40895.779942129629</c:v>
                </c:pt>
                <c:pt idx="17108">
                  <c:v>40895.821608796294</c:v>
                </c:pt>
                <c:pt idx="17109">
                  <c:v>40895.863275462965</c:v>
                </c:pt>
                <c:pt idx="17110">
                  <c:v>40895.904942129629</c:v>
                </c:pt>
                <c:pt idx="17111">
                  <c:v>40895.946608796294</c:v>
                </c:pt>
                <c:pt idx="17112">
                  <c:v>40895.988275462965</c:v>
                </c:pt>
                <c:pt idx="17113">
                  <c:v>40896.029942129629</c:v>
                </c:pt>
                <c:pt idx="17114">
                  <c:v>40896.071608796294</c:v>
                </c:pt>
                <c:pt idx="17115">
                  <c:v>40896.113275462965</c:v>
                </c:pt>
                <c:pt idx="17116">
                  <c:v>40896.154942129629</c:v>
                </c:pt>
                <c:pt idx="17117">
                  <c:v>40896.196608796294</c:v>
                </c:pt>
                <c:pt idx="17118">
                  <c:v>40896.238275462965</c:v>
                </c:pt>
                <c:pt idx="17119">
                  <c:v>40896.279942129629</c:v>
                </c:pt>
                <c:pt idx="17120">
                  <c:v>40896.321608796294</c:v>
                </c:pt>
                <c:pt idx="17121">
                  <c:v>40896.363275462965</c:v>
                </c:pt>
                <c:pt idx="17122">
                  <c:v>40896.404942129629</c:v>
                </c:pt>
                <c:pt idx="17123">
                  <c:v>40896.446608796294</c:v>
                </c:pt>
                <c:pt idx="17124">
                  <c:v>40896.488275462965</c:v>
                </c:pt>
                <c:pt idx="17125">
                  <c:v>40896.529942129629</c:v>
                </c:pt>
                <c:pt idx="17126">
                  <c:v>40896.571608796294</c:v>
                </c:pt>
                <c:pt idx="17127">
                  <c:v>40896.613275462965</c:v>
                </c:pt>
                <c:pt idx="17128">
                  <c:v>40896.654942129629</c:v>
                </c:pt>
                <c:pt idx="17129">
                  <c:v>40896.696608796294</c:v>
                </c:pt>
                <c:pt idx="17130">
                  <c:v>40896.738275462965</c:v>
                </c:pt>
                <c:pt idx="17131">
                  <c:v>40896.779942129629</c:v>
                </c:pt>
                <c:pt idx="17132">
                  <c:v>40896.821608796294</c:v>
                </c:pt>
                <c:pt idx="17133">
                  <c:v>40896.863275462965</c:v>
                </c:pt>
                <c:pt idx="17134">
                  <c:v>40896.904942129629</c:v>
                </c:pt>
                <c:pt idx="17135">
                  <c:v>40896.946608796294</c:v>
                </c:pt>
                <c:pt idx="17136">
                  <c:v>40896.988275462965</c:v>
                </c:pt>
                <c:pt idx="17137">
                  <c:v>40897.029942129629</c:v>
                </c:pt>
                <c:pt idx="17138">
                  <c:v>40897.071608796294</c:v>
                </c:pt>
                <c:pt idx="17139">
                  <c:v>40897.113275462965</c:v>
                </c:pt>
                <c:pt idx="17140">
                  <c:v>40897.154942129629</c:v>
                </c:pt>
                <c:pt idx="17141">
                  <c:v>40897.196608796294</c:v>
                </c:pt>
                <c:pt idx="17142">
                  <c:v>40897.238275462965</c:v>
                </c:pt>
                <c:pt idx="17143">
                  <c:v>40897.279942129629</c:v>
                </c:pt>
                <c:pt idx="17144">
                  <c:v>40897.321608796294</c:v>
                </c:pt>
                <c:pt idx="17145">
                  <c:v>40897.363275462965</c:v>
                </c:pt>
                <c:pt idx="17146">
                  <c:v>40897.404942129629</c:v>
                </c:pt>
                <c:pt idx="17147">
                  <c:v>40897.446608796294</c:v>
                </c:pt>
                <c:pt idx="17148">
                  <c:v>40897.488275462965</c:v>
                </c:pt>
                <c:pt idx="17149">
                  <c:v>40897.529942129629</c:v>
                </c:pt>
                <c:pt idx="17150">
                  <c:v>40897.571608796294</c:v>
                </c:pt>
                <c:pt idx="17151">
                  <c:v>40897.613275462965</c:v>
                </c:pt>
                <c:pt idx="17152">
                  <c:v>40897.654942129629</c:v>
                </c:pt>
                <c:pt idx="17153">
                  <c:v>40897.696608796294</c:v>
                </c:pt>
                <c:pt idx="17154">
                  <c:v>40897.738275462965</c:v>
                </c:pt>
                <c:pt idx="17155">
                  <c:v>40897.779942129629</c:v>
                </c:pt>
                <c:pt idx="17156">
                  <c:v>40897.821608796294</c:v>
                </c:pt>
                <c:pt idx="17157">
                  <c:v>40897.863275462965</c:v>
                </c:pt>
                <c:pt idx="17158">
                  <c:v>40897.904942129629</c:v>
                </c:pt>
                <c:pt idx="17159">
                  <c:v>40897.946608796294</c:v>
                </c:pt>
                <c:pt idx="17160">
                  <c:v>40897.988275462965</c:v>
                </c:pt>
                <c:pt idx="17161">
                  <c:v>40898.029942129629</c:v>
                </c:pt>
                <c:pt idx="17162">
                  <c:v>40898.071608796294</c:v>
                </c:pt>
                <c:pt idx="17163">
                  <c:v>40898.113275462965</c:v>
                </c:pt>
                <c:pt idx="17164">
                  <c:v>40898.154942129629</c:v>
                </c:pt>
                <c:pt idx="17165">
                  <c:v>40898.196608796294</c:v>
                </c:pt>
                <c:pt idx="17166">
                  <c:v>40898.238275462965</c:v>
                </c:pt>
                <c:pt idx="17167">
                  <c:v>40898.279942129629</c:v>
                </c:pt>
                <c:pt idx="17168">
                  <c:v>40898.321608796294</c:v>
                </c:pt>
                <c:pt idx="17169">
                  <c:v>40898.363275462965</c:v>
                </c:pt>
                <c:pt idx="17170">
                  <c:v>40898.404942129629</c:v>
                </c:pt>
                <c:pt idx="17171">
                  <c:v>40898.446608796294</c:v>
                </c:pt>
                <c:pt idx="17172">
                  <c:v>40898.488275462965</c:v>
                </c:pt>
                <c:pt idx="17173">
                  <c:v>40898.529942129629</c:v>
                </c:pt>
                <c:pt idx="17174">
                  <c:v>40898.571608796294</c:v>
                </c:pt>
                <c:pt idx="17175">
                  <c:v>40898.613275462965</c:v>
                </c:pt>
                <c:pt idx="17176">
                  <c:v>40898.654942129629</c:v>
                </c:pt>
                <c:pt idx="17177">
                  <c:v>40898.696608796294</c:v>
                </c:pt>
                <c:pt idx="17178">
                  <c:v>40898.738275462965</c:v>
                </c:pt>
                <c:pt idx="17179">
                  <c:v>40898.779942129629</c:v>
                </c:pt>
                <c:pt idx="17180">
                  <c:v>40898.821608796294</c:v>
                </c:pt>
                <c:pt idx="17181">
                  <c:v>40898.863275462965</c:v>
                </c:pt>
                <c:pt idx="17182">
                  <c:v>40898.904942129629</c:v>
                </c:pt>
                <c:pt idx="17183">
                  <c:v>40898.946608796294</c:v>
                </c:pt>
                <c:pt idx="17184">
                  <c:v>40898.988275462965</c:v>
                </c:pt>
                <c:pt idx="17185">
                  <c:v>40899.029942129629</c:v>
                </c:pt>
                <c:pt idx="17186">
                  <c:v>40899.071608796294</c:v>
                </c:pt>
                <c:pt idx="17187">
                  <c:v>40899.113275462965</c:v>
                </c:pt>
                <c:pt idx="17188">
                  <c:v>40899.154942129629</c:v>
                </c:pt>
                <c:pt idx="17189">
                  <c:v>40899.196608796294</c:v>
                </c:pt>
                <c:pt idx="17190">
                  <c:v>40899.238275462965</c:v>
                </c:pt>
                <c:pt idx="17191">
                  <c:v>40899.279942129629</c:v>
                </c:pt>
                <c:pt idx="17192">
                  <c:v>40899.321608796294</c:v>
                </c:pt>
                <c:pt idx="17193">
                  <c:v>40899.363275462965</c:v>
                </c:pt>
                <c:pt idx="17194">
                  <c:v>40899.404942129629</c:v>
                </c:pt>
                <c:pt idx="17195">
                  <c:v>40899.446608796294</c:v>
                </c:pt>
                <c:pt idx="17196">
                  <c:v>40899.488275462965</c:v>
                </c:pt>
                <c:pt idx="17197">
                  <c:v>40899.529942129629</c:v>
                </c:pt>
                <c:pt idx="17198">
                  <c:v>40899.571608796294</c:v>
                </c:pt>
                <c:pt idx="17199">
                  <c:v>40899.613275462965</c:v>
                </c:pt>
                <c:pt idx="17200">
                  <c:v>40899.654942129629</c:v>
                </c:pt>
                <c:pt idx="17201">
                  <c:v>40899.696608796294</c:v>
                </c:pt>
                <c:pt idx="17202">
                  <c:v>40899.738275462965</c:v>
                </c:pt>
                <c:pt idx="17203">
                  <c:v>40899.779942129629</c:v>
                </c:pt>
                <c:pt idx="17204">
                  <c:v>40899.821608796294</c:v>
                </c:pt>
                <c:pt idx="17205">
                  <c:v>40899.863275462965</c:v>
                </c:pt>
                <c:pt idx="17206">
                  <c:v>40899.904942129629</c:v>
                </c:pt>
                <c:pt idx="17207">
                  <c:v>40899.946608796294</c:v>
                </c:pt>
                <c:pt idx="17208">
                  <c:v>40899.988275462965</c:v>
                </c:pt>
                <c:pt idx="17209">
                  <c:v>40900.029942129629</c:v>
                </c:pt>
                <c:pt idx="17210">
                  <c:v>40900.071608796294</c:v>
                </c:pt>
                <c:pt idx="17211">
                  <c:v>40900.113275462965</c:v>
                </c:pt>
                <c:pt idx="17212">
                  <c:v>40900.154942129629</c:v>
                </c:pt>
                <c:pt idx="17213">
                  <c:v>40900.196608796294</c:v>
                </c:pt>
                <c:pt idx="17214">
                  <c:v>40900.238275462965</c:v>
                </c:pt>
                <c:pt idx="17215">
                  <c:v>40900.279942129629</c:v>
                </c:pt>
                <c:pt idx="17216">
                  <c:v>40900.321608796294</c:v>
                </c:pt>
                <c:pt idx="17217">
                  <c:v>40900.363275462965</c:v>
                </c:pt>
                <c:pt idx="17218">
                  <c:v>40900.404942129629</c:v>
                </c:pt>
                <c:pt idx="17219">
                  <c:v>40900.446608796294</c:v>
                </c:pt>
                <c:pt idx="17220">
                  <c:v>40900.488275462965</c:v>
                </c:pt>
                <c:pt idx="17221">
                  <c:v>40900.529942129629</c:v>
                </c:pt>
                <c:pt idx="17222">
                  <c:v>40900.571608796294</c:v>
                </c:pt>
                <c:pt idx="17223">
                  <c:v>40900.613275462965</c:v>
                </c:pt>
                <c:pt idx="17224">
                  <c:v>40900.654942129629</c:v>
                </c:pt>
                <c:pt idx="17225">
                  <c:v>40900.696608796294</c:v>
                </c:pt>
                <c:pt idx="17226">
                  <c:v>40900.738275462965</c:v>
                </c:pt>
                <c:pt idx="17227">
                  <c:v>40900.779942129629</c:v>
                </c:pt>
                <c:pt idx="17228">
                  <c:v>40900.821608796294</c:v>
                </c:pt>
                <c:pt idx="17229">
                  <c:v>40900.863275462965</c:v>
                </c:pt>
                <c:pt idx="17230">
                  <c:v>40900.904942129629</c:v>
                </c:pt>
                <c:pt idx="17231">
                  <c:v>40900.946608796294</c:v>
                </c:pt>
                <c:pt idx="17232">
                  <c:v>40900.988275462965</c:v>
                </c:pt>
                <c:pt idx="17233">
                  <c:v>40901.029942129629</c:v>
                </c:pt>
                <c:pt idx="17234">
                  <c:v>40901.071608796294</c:v>
                </c:pt>
                <c:pt idx="17235">
                  <c:v>40901.113275462965</c:v>
                </c:pt>
                <c:pt idx="17236">
                  <c:v>40901.154942129629</c:v>
                </c:pt>
                <c:pt idx="17237">
                  <c:v>40901.196608796294</c:v>
                </c:pt>
                <c:pt idx="17238">
                  <c:v>40901.238275462965</c:v>
                </c:pt>
                <c:pt idx="17239">
                  <c:v>40901.279942129629</c:v>
                </c:pt>
                <c:pt idx="17240">
                  <c:v>40901.321608796294</c:v>
                </c:pt>
                <c:pt idx="17241">
                  <c:v>40901.363275462965</c:v>
                </c:pt>
                <c:pt idx="17242">
                  <c:v>40901.404942129629</c:v>
                </c:pt>
                <c:pt idx="17243">
                  <c:v>40901.446608796294</c:v>
                </c:pt>
                <c:pt idx="17244">
                  <c:v>40901.488275462965</c:v>
                </c:pt>
                <c:pt idx="17245">
                  <c:v>40901.529942129629</c:v>
                </c:pt>
                <c:pt idx="17246">
                  <c:v>40901.571608796294</c:v>
                </c:pt>
                <c:pt idx="17247">
                  <c:v>40901.613275462965</c:v>
                </c:pt>
                <c:pt idx="17248">
                  <c:v>40901.654942129629</c:v>
                </c:pt>
                <c:pt idx="17249">
                  <c:v>40901.696608796294</c:v>
                </c:pt>
                <c:pt idx="17250">
                  <c:v>40901.738275462965</c:v>
                </c:pt>
                <c:pt idx="17251">
                  <c:v>40901.779942129629</c:v>
                </c:pt>
                <c:pt idx="17252">
                  <c:v>40901.821608796294</c:v>
                </c:pt>
                <c:pt idx="17253">
                  <c:v>40901.863275462965</c:v>
                </c:pt>
                <c:pt idx="17254">
                  <c:v>40901.904942129629</c:v>
                </c:pt>
                <c:pt idx="17255">
                  <c:v>40901.946608796294</c:v>
                </c:pt>
                <c:pt idx="17256">
                  <c:v>40901.988275462965</c:v>
                </c:pt>
                <c:pt idx="17257">
                  <c:v>40902.029942129629</c:v>
                </c:pt>
                <c:pt idx="17258">
                  <c:v>40902.071608796294</c:v>
                </c:pt>
                <c:pt idx="17259">
                  <c:v>40902.113275462965</c:v>
                </c:pt>
                <c:pt idx="17260">
                  <c:v>40902.154942129629</c:v>
                </c:pt>
                <c:pt idx="17261">
                  <c:v>40902.196608796294</c:v>
                </c:pt>
                <c:pt idx="17262">
                  <c:v>40902.238275462965</c:v>
                </c:pt>
                <c:pt idx="17263">
                  <c:v>40902.279942129629</c:v>
                </c:pt>
                <c:pt idx="17264">
                  <c:v>40902.321608796294</c:v>
                </c:pt>
                <c:pt idx="17265">
                  <c:v>40902.363275462965</c:v>
                </c:pt>
                <c:pt idx="17266">
                  <c:v>40902.404942129629</c:v>
                </c:pt>
                <c:pt idx="17267">
                  <c:v>40902.446608796294</c:v>
                </c:pt>
                <c:pt idx="17268">
                  <c:v>40902.488275462965</c:v>
                </c:pt>
                <c:pt idx="17269">
                  <c:v>40902.529942129629</c:v>
                </c:pt>
                <c:pt idx="17270">
                  <c:v>40902.571608796294</c:v>
                </c:pt>
                <c:pt idx="17271">
                  <c:v>40902.613275462965</c:v>
                </c:pt>
                <c:pt idx="17272">
                  <c:v>40902.654942129629</c:v>
                </c:pt>
                <c:pt idx="17273">
                  <c:v>40902.696608796294</c:v>
                </c:pt>
                <c:pt idx="17274">
                  <c:v>40902.738275462965</c:v>
                </c:pt>
                <c:pt idx="17275">
                  <c:v>40902.779942129629</c:v>
                </c:pt>
                <c:pt idx="17276">
                  <c:v>40902.821608796294</c:v>
                </c:pt>
                <c:pt idx="17277">
                  <c:v>40902.863275462965</c:v>
                </c:pt>
                <c:pt idx="17278">
                  <c:v>40902.904942129629</c:v>
                </c:pt>
                <c:pt idx="17279">
                  <c:v>40902.946608796294</c:v>
                </c:pt>
                <c:pt idx="17280">
                  <c:v>40902.988275462965</c:v>
                </c:pt>
                <c:pt idx="17281">
                  <c:v>40903.029942129629</c:v>
                </c:pt>
                <c:pt idx="17282">
                  <c:v>40903.071608796294</c:v>
                </c:pt>
                <c:pt idx="17283">
                  <c:v>40903.113275462965</c:v>
                </c:pt>
                <c:pt idx="17284">
                  <c:v>40903.154942129629</c:v>
                </c:pt>
                <c:pt idx="17285">
                  <c:v>40903.196608796294</c:v>
                </c:pt>
                <c:pt idx="17286">
                  <c:v>40903.238275462965</c:v>
                </c:pt>
                <c:pt idx="17287">
                  <c:v>40903.279942129629</c:v>
                </c:pt>
                <c:pt idx="17288">
                  <c:v>40903.321608796294</c:v>
                </c:pt>
                <c:pt idx="17289">
                  <c:v>40903.363275462965</c:v>
                </c:pt>
                <c:pt idx="17290">
                  <c:v>40903.404942129629</c:v>
                </c:pt>
                <c:pt idx="17291">
                  <c:v>40903.446608796294</c:v>
                </c:pt>
                <c:pt idx="17292">
                  <c:v>40903.488275462965</c:v>
                </c:pt>
                <c:pt idx="17293">
                  <c:v>40903.529942129629</c:v>
                </c:pt>
                <c:pt idx="17294">
                  <c:v>40903.571608796294</c:v>
                </c:pt>
                <c:pt idx="17295">
                  <c:v>40903.613275462965</c:v>
                </c:pt>
                <c:pt idx="17296">
                  <c:v>40903.654942129629</c:v>
                </c:pt>
                <c:pt idx="17297">
                  <c:v>40903.696608796294</c:v>
                </c:pt>
                <c:pt idx="17298">
                  <c:v>40903.738275462965</c:v>
                </c:pt>
                <c:pt idx="17299">
                  <c:v>40903.779942129629</c:v>
                </c:pt>
                <c:pt idx="17300">
                  <c:v>40903.821608796294</c:v>
                </c:pt>
                <c:pt idx="17301">
                  <c:v>40903.863275462965</c:v>
                </c:pt>
                <c:pt idx="17302">
                  <c:v>40903.904942129629</c:v>
                </c:pt>
                <c:pt idx="17303">
                  <c:v>40903.946608796294</c:v>
                </c:pt>
                <c:pt idx="17304">
                  <c:v>40903.988275462965</c:v>
                </c:pt>
                <c:pt idx="17305">
                  <c:v>40904.029942129629</c:v>
                </c:pt>
                <c:pt idx="17306">
                  <c:v>40904.071608796294</c:v>
                </c:pt>
                <c:pt idx="17307">
                  <c:v>40904.113275462965</c:v>
                </c:pt>
                <c:pt idx="17308">
                  <c:v>40904.154942129629</c:v>
                </c:pt>
                <c:pt idx="17309">
                  <c:v>40904.196608796294</c:v>
                </c:pt>
                <c:pt idx="17310">
                  <c:v>40904.238275462965</c:v>
                </c:pt>
                <c:pt idx="17311">
                  <c:v>40904.279942129629</c:v>
                </c:pt>
                <c:pt idx="17312">
                  <c:v>40904.321608796294</c:v>
                </c:pt>
                <c:pt idx="17313">
                  <c:v>40904.363275462965</c:v>
                </c:pt>
                <c:pt idx="17314">
                  <c:v>40904.404942129629</c:v>
                </c:pt>
                <c:pt idx="17315">
                  <c:v>40904.446608796294</c:v>
                </c:pt>
                <c:pt idx="17316">
                  <c:v>40904.488275462965</c:v>
                </c:pt>
                <c:pt idx="17317">
                  <c:v>40904.529942129629</c:v>
                </c:pt>
                <c:pt idx="17318">
                  <c:v>40904.571608796294</c:v>
                </c:pt>
                <c:pt idx="17319">
                  <c:v>40904.613275462965</c:v>
                </c:pt>
                <c:pt idx="17320">
                  <c:v>40904.654942129629</c:v>
                </c:pt>
                <c:pt idx="17321">
                  <c:v>40904.696608796294</c:v>
                </c:pt>
                <c:pt idx="17322">
                  <c:v>40904.738275462965</c:v>
                </c:pt>
                <c:pt idx="17323">
                  <c:v>40904.779942129629</c:v>
                </c:pt>
                <c:pt idx="17324">
                  <c:v>40904.821608796294</c:v>
                </c:pt>
                <c:pt idx="17325">
                  <c:v>40904.863275462965</c:v>
                </c:pt>
                <c:pt idx="17326">
                  <c:v>40904.904942129629</c:v>
                </c:pt>
                <c:pt idx="17327">
                  <c:v>40904.946608796294</c:v>
                </c:pt>
                <c:pt idx="17328">
                  <c:v>40904.988275462965</c:v>
                </c:pt>
                <c:pt idx="17329">
                  <c:v>40905.029942129629</c:v>
                </c:pt>
                <c:pt idx="17330">
                  <c:v>40905.071608796294</c:v>
                </c:pt>
                <c:pt idx="17331">
                  <c:v>40905.113275462965</c:v>
                </c:pt>
                <c:pt idx="17332">
                  <c:v>40905.154942129629</c:v>
                </c:pt>
                <c:pt idx="17333">
                  <c:v>40905.196608796294</c:v>
                </c:pt>
                <c:pt idx="17334">
                  <c:v>40905.238275462965</c:v>
                </c:pt>
                <c:pt idx="17335">
                  <c:v>40905.279942129629</c:v>
                </c:pt>
                <c:pt idx="17336">
                  <c:v>40905.321608796294</c:v>
                </c:pt>
                <c:pt idx="17337">
                  <c:v>40905.363275462965</c:v>
                </c:pt>
                <c:pt idx="17338">
                  <c:v>40905.404942129629</c:v>
                </c:pt>
                <c:pt idx="17339">
                  <c:v>40905.446608796294</c:v>
                </c:pt>
                <c:pt idx="17340">
                  <c:v>40905.488275462965</c:v>
                </c:pt>
                <c:pt idx="17341">
                  <c:v>40905.529942129629</c:v>
                </c:pt>
                <c:pt idx="17342">
                  <c:v>40905.571608796294</c:v>
                </c:pt>
                <c:pt idx="17343">
                  <c:v>40905.613275462965</c:v>
                </c:pt>
                <c:pt idx="17344">
                  <c:v>40905.654942129629</c:v>
                </c:pt>
                <c:pt idx="17345">
                  <c:v>40905.696608796294</c:v>
                </c:pt>
                <c:pt idx="17346">
                  <c:v>40905.738275462965</c:v>
                </c:pt>
                <c:pt idx="17347">
                  <c:v>40905.779942129629</c:v>
                </c:pt>
                <c:pt idx="17348">
                  <c:v>40905.821608796294</c:v>
                </c:pt>
                <c:pt idx="17349">
                  <c:v>40905.863275462965</c:v>
                </c:pt>
                <c:pt idx="17350">
                  <c:v>40905.904942129629</c:v>
                </c:pt>
                <c:pt idx="17351">
                  <c:v>40905.946608796294</c:v>
                </c:pt>
                <c:pt idx="17352">
                  <c:v>40905.988275462965</c:v>
                </c:pt>
                <c:pt idx="17353">
                  <c:v>40906.029942129629</c:v>
                </c:pt>
                <c:pt idx="17354">
                  <c:v>40906.071608796294</c:v>
                </c:pt>
                <c:pt idx="17355">
                  <c:v>40906.113275462965</c:v>
                </c:pt>
                <c:pt idx="17356">
                  <c:v>40906.154942129629</c:v>
                </c:pt>
                <c:pt idx="17357">
                  <c:v>40906.196608796294</c:v>
                </c:pt>
                <c:pt idx="17358">
                  <c:v>40906.238275462965</c:v>
                </c:pt>
                <c:pt idx="17359">
                  <c:v>40906.279942129629</c:v>
                </c:pt>
                <c:pt idx="17360">
                  <c:v>40906.321608796294</c:v>
                </c:pt>
                <c:pt idx="17361">
                  <c:v>40906.363275462965</c:v>
                </c:pt>
                <c:pt idx="17362">
                  <c:v>40906.404942129629</c:v>
                </c:pt>
                <c:pt idx="17363">
                  <c:v>40906.446608796294</c:v>
                </c:pt>
                <c:pt idx="17364">
                  <c:v>40906.488275462965</c:v>
                </c:pt>
                <c:pt idx="17365">
                  <c:v>40906.529942129629</c:v>
                </c:pt>
                <c:pt idx="17366">
                  <c:v>40906.571608796294</c:v>
                </c:pt>
                <c:pt idx="17367">
                  <c:v>40906.613275462965</c:v>
                </c:pt>
                <c:pt idx="17368">
                  <c:v>40906.654942129629</c:v>
                </c:pt>
                <c:pt idx="17369">
                  <c:v>40906.696608796294</c:v>
                </c:pt>
                <c:pt idx="17370">
                  <c:v>40906.738275462965</c:v>
                </c:pt>
                <c:pt idx="17371">
                  <c:v>40906.779942129629</c:v>
                </c:pt>
                <c:pt idx="17372">
                  <c:v>40906.821608796294</c:v>
                </c:pt>
                <c:pt idx="17373">
                  <c:v>40906.863275462965</c:v>
                </c:pt>
                <c:pt idx="17374">
                  <c:v>40906.904942129629</c:v>
                </c:pt>
                <c:pt idx="17375">
                  <c:v>40906.946608796294</c:v>
                </c:pt>
                <c:pt idx="17376">
                  <c:v>40906.988275462965</c:v>
                </c:pt>
                <c:pt idx="17377">
                  <c:v>40907.029942129629</c:v>
                </c:pt>
                <c:pt idx="17378">
                  <c:v>40907.071608796294</c:v>
                </c:pt>
                <c:pt idx="17379">
                  <c:v>40907.113275462965</c:v>
                </c:pt>
                <c:pt idx="17380">
                  <c:v>40907.154942129629</c:v>
                </c:pt>
                <c:pt idx="17381">
                  <c:v>40907.196608796294</c:v>
                </c:pt>
                <c:pt idx="17382">
                  <c:v>40907.238275462965</c:v>
                </c:pt>
                <c:pt idx="17383">
                  <c:v>40907.279942129629</c:v>
                </c:pt>
                <c:pt idx="17384">
                  <c:v>40907.321608796294</c:v>
                </c:pt>
                <c:pt idx="17385">
                  <c:v>40907.363275462965</c:v>
                </c:pt>
                <c:pt idx="17386">
                  <c:v>40907.404942129629</c:v>
                </c:pt>
                <c:pt idx="17387">
                  <c:v>40907.446608796294</c:v>
                </c:pt>
                <c:pt idx="17388">
                  <c:v>40907.488275462965</c:v>
                </c:pt>
                <c:pt idx="17389">
                  <c:v>40907.529942129629</c:v>
                </c:pt>
                <c:pt idx="17390">
                  <c:v>40907.571608796294</c:v>
                </c:pt>
                <c:pt idx="17391">
                  <c:v>40907.613275462965</c:v>
                </c:pt>
                <c:pt idx="17392">
                  <c:v>40907.654942129629</c:v>
                </c:pt>
                <c:pt idx="17393">
                  <c:v>40907.696608796294</c:v>
                </c:pt>
                <c:pt idx="17394">
                  <c:v>40907.738275462965</c:v>
                </c:pt>
                <c:pt idx="17395">
                  <c:v>40907.779942129629</c:v>
                </c:pt>
                <c:pt idx="17396">
                  <c:v>40907.821608796294</c:v>
                </c:pt>
                <c:pt idx="17397">
                  <c:v>40907.863275462965</c:v>
                </c:pt>
                <c:pt idx="17398">
                  <c:v>40907.904942129629</c:v>
                </c:pt>
                <c:pt idx="17399">
                  <c:v>40907.946608796294</c:v>
                </c:pt>
                <c:pt idx="17400">
                  <c:v>40907.988275462965</c:v>
                </c:pt>
                <c:pt idx="17401">
                  <c:v>40908.029942129629</c:v>
                </c:pt>
                <c:pt idx="17402">
                  <c:v>40908.071608796294</c:v>
                </c:pt>
                <c:pt idx="17403">
                  <c:v>40908.113275462965</c:v>
                </c:pt>
                <c:pt idx="17404">
                  <c:v>40908.154942129629</c:v>
                </c:pt>
                <c:pt idx="17405">
                  <c:v>40908.196608796294</c:v>
                </c:pt>
                <c:pt idx="17406">
                  <c:v>40908.238275462965</c:v>
                </c:pt>
                <c:pt idx="17407">
                  <c:v>40908.279942129629</c:v>
                </c:pt>
                <c:pt idx="17408">
                  <c:v>40908.321608796294</c:v>
                </c:pt>
                <c:pt idx="17409">
                  <c:v>40908.363275462965</c:v>
                </c:pt>
                <c:pt idx="17410">
                  <c:v>40908.404942129629</c:v>
                </c:pt>
                <c:pt idx="17411">
                  <c:v>40908.446608796294</c:v>
                </c:pt>
                <c:pt idx="17412">
                  <c:v>40908.488275462965</c:v>
                </c:pt>
                <c:pt idx="17413">
                  <c:v>40908.529942129629</c:v>
                </c:pt>
                <c:pt idx="17414">
                  <c:v>40908.571608796294</c:v>
                </c:pt>
                <c:pt idx="17415">
                  <c:v>40908.613275462965</c:v>
                </c:pt>
                <c:pt idx="17416">
                  <c:v>40908.654942129629</c:v>
                </c:pt>
                <c:pt idx="17417">
                  <c:v>40908.696608796294</c:v>
                </c:pt>
                <c:pt idx="17418">
                  <c:v>40908.738275462965</c:v>
                </c:pt>
                <c:pt idx="17419">
                  <c:v>40908.779942129629</c:v>
                </c:pt>
                <c:pt idx="17420">
                  <c:v>40908.821608796294</c:v>
                </c:pt>
                <c:pt idx="17421">
                  <c:v>40908.863275462965</c:v>
                </c:pt>
                <c:pt idx="17422">
                  <c:v>40908.904942129629</c:v>
                </c:pt>
                <c:pt idx="17423">
                  <c:v>40908.946608796294</c:v>
                </c:pt>
                <c:pt idx="17424">
                  <c:v>40908.988275462965</c:v>
                </c:pt>
                <c:pt idx="17425">
                  <c:v>40909.029942129629</c:v>
                </c:pt>
                <c:pt idx="17426">
                  <c:v>40909.071608796294</c:v>
                </c:pt>
                <c:pt idx="17427">
                  <c:v>40909.113275462965</c:v>
                </c:pt>
                <c:pt idx="17428">
                  <c:v>40909.154942129629</c:v>
                </c:pt>
                <c:pt idx="17429">
                  <c:v>40909.196608796294</c:v>
                </c:pt>
                <c:pt idx="17430">
                  <c:v>40909.238275462965</c:v>
                </c:pt>
                <c:pt idx="17431">
                  <c:v>40909.279942129629</c:v>
                </c:pt>
                <c:pt idx="17432">
                  <c:v>40909.321608796294</c:v>
                </c:pt>
                <c:pt idx="17433">
                  <c:v>40909.363275462965</c:v>
                </c:pt>
                <c:pt idx="17434">
                  <c:v>40909.404942129629</c:v>
                </c:pt>
                <c:pt idx="17435">
                  <c:v>40909.446608796294</c:v>
                </c:pt>
                <c:pt idx="17436">
                  <c:v>40909.488275462965</c:v>
                </c:pt>
                <c:pt idx="17437">
                  <c:v>40909.529942129629</c:v>
                </c:pt>
                <c:pt idx="17438">
                  <c:v>40909.571608796294</c:v>
                </c:pt>
                <c:pt idx="17439">
                  <c:v>40909.613275462965</c:v>
                </c:pt>
                <c:pt idx="17440">
                  <c:v>40909.654942129629</c:v>
                </c:pt>
                <c:pt idx="17441">
                  <c:v>40909.696608796294</c:v>
                </c:pt>
                <c:pt idx="17442">
                  <c:v>40909.738275462965</c:v>
                </c:pt>
                <c:pt idx="17443">
                  <c:v>40909.779942129629</c:v>
                </c:pt>
                <c:pt idx="17444">
                  <c:v>40909.821608796294</c:v>
                </c:pt>
                <c:pt idx="17445">
                  <c:v>40909.863275462965</c:v>
                </c:pt>
                <c:pt idx="17446">
                  <c:v>40909.904942129629</c:v>
                </c:pt>
                <c:pt idx="17447">
                  <c:v>40909.946608796294</c:v>
                </c:pt>
                <c:pt idx="17448">
                  <c:v>40909.988275462965</c:v>
                </c:pt>
                <c:pt idx="17449">
                  <c:v>40910.029942129629</c:v>
                </c:pt>
                <c:pt idx="17450">
                  <c:v>40910.071608796294</c:v>
                </c:pt>
                <c:pt idx="17451">
                  <c:v>40910.113275462965</c:v>
                </c:pt>
                <c:pt idx="17452">
                  <c:v>40910.154942129629</c:v>
                </c:pt>
                <c:pt idx="17453">
                  <c:v>40910.196608796294</c:v>
                </c:pt>
                <c:pt idx="17454">
                  <c:v>40910.238275462965</c:v>
                </c:pt>
                <c:pt idx="17455">
                  <c:v>40910.279942129629</c:v>
                </c:pt>
                <c:pt idx="17456">
                  <c:v>40910.321608796294</c:v>
                </c:pt>
                <c:pt idx="17457">
                  <c:v>40910.363275462965</c:v>
                </c:pt>
                <c:pt idx="17458">
                  <c:v>40910.404942129629</c:v>
                </c:pt>
                <c:pt idx="17459">
                  <c:v>40910.446608796294</c:v>
                </c:pt>
                <c:pt idx="17460">
                  <c:v>40910.488275462965</c:v>
                </c:pt>
                <c:pt idx="17461">
                  <c:v>40910.529942129629</c:v>
                </c:pt>
                <c:pt idx="17462">
                  <c:v>40910.571608796294</c:v>
                </c:pt>
                <c:pt idx="17463">
                  <c:v>40910.613275462965</c:v>
                </c:pt>
                <c:pt idx="17464">
                  <c:v>40910.654942129629</c:v>
                </c:pt>
                <c:pt idx="17465">
                  <c:v>40910.696608796294</c:v>
                </c:pt>
                <c:pt idx="17466">
                  <c:v>40910.738275462965</c:v>
                </c:pt>
                <c:pt idx="17467">
                  <c:v>40910.779942129629</c:v>
                </c:pt>
                <c:pt idx="17468">
                  <c:v>40910.821608796294</c:v>
                </c:pt>
                <c:pt idx="17469">
                  <c:v>40910.863275462965</c:v>
                </c:pt>
                <c:pt idx="17470">
                  <c:v>40910.904942129629</c:v>
                </c:pt>
                <c:pt idx="17471">
                  <c:v>40910.946608796294</c:v>
                </c:pt>
                <c:pt idx="17472">
                  <c:v>40910.988275462965</c:v>
                </c:pt>
                <c:pt idx="17473">
                  <c:v>40911.029942129629</c:v>
                </c:pt>
                <c:pt idx="17474">
                  <c:v>40911.071608796294</c:v>
                </c:pt>
                <c:pt idx="17475">
                  <c:v>40911.113275462965</c:v>
                </c:pt>
                <c:pt idx="17476">
                  <c:v>40911.154942129629</c:v>
                </c:pt>
                <c:pt idx="17477">
                  <c:v>40911.196608796294</c:v>
                </c:pt>
                <c:pt idx="17478">
                  <c:v>40911.238275462965</c:v>
                </c:pt>
                <c:pt idx="17479">
                  <c:v>40911.279942129629</c:v>
                </c:pt>
                <c:pt idx="17480">
                  <c:v>40911.321608796294</c:v>
                </c:pt>
                <c:pt idx="17481">
                  <c:v>40911.363275462965</c:v>
                </c:pt>
                <c:pt idx="17482">
                  <c:v>40911.404942129629</c:v>
                </c:pt>
                <c:pt idx="17483">
                  <c:v>40911.446608796294</c:v>
                </c:pt>
                <c:pt idx="17484">
                  <c:v>40911.488275462965</c:v>
                </c:pt>
                <c:pt idx="17485">
                  <c:v>40911.529942129629</c:v>
                </c:pt>
                <c:pt idx="17486">
                  <c:v>40911.571608796294</c:v>
                </c:pt>
                <c:pt idx="17487">
                  <c:v>40911.613275462965</c:v>
                </c:pt>
                <c:pt idx="17488">
                  <c:v>40911.654942129629</c:v>
                </c:pt>
                <c:pt idx="17489">
                  <c:v>40911.696608796294</c:v>
                </c:pt>
                <c:pt idx="17490">
                  <c:v>40911.738275462965</c:v>
                </c:pt>
                <c:pt idx="17491">
                  <c:v>40911.779942129629</c:v>
                </c:pt>
                <c:pt idx="17492">
                  <c:v>40911.821608796294</c:v>
                </c:pt>
                <c:pt idx="17493">
                  <c:v>40911.863275462965</c:v>
                </c:pt>
                <c:pt idx="17494">
                  <c:v>40911.904942129629</c:v>
                </c:pt>
                <c:pt idx="17495">
                  <c:v>40911.946608796294</c:v>
                </c:pt>
                <c:pt idx="17496">
                  <c:v>40911.988275462965</c:v>
                </c:pt>
                <c:pt idx="17497">
                  <c:v>40912.029942129629</c:v>
                </c:pt>
                <c:pt idx="17498">
                  <c:v>40912.071608796294</c:v>
                </c:pt>
                <c:pt idx="17499">
                  <c:v>40912.113275462965</c:v>
                </c:pt>
                <c:pt idx="17500">
                  <c:v>40912.154942129629</c:v>
                </c:pt>
                <c:pt idx="17501">
                  <c:v>40912.196608796294</c:v>
                </c:pt>
                <c:pt idx="17502">
                  <c:v>40912.238275462965</c:v>
                </c:pt>
                <c:pt idx="17503">
                  <c:v>40912.279942129629</c:v>
                </c:pt>
                <c:pt idx="17504">
                  <c:v>40912.321608796294</c:v>
                </c:pt>
                <c:pt idx="17505">
                  <c:v>40912.363275462965</c:v>
                </c:pt>
                <c:pt idx="17506" formatCode="m/d/yyyy">
                  <c:v>40912</c:v>
                </c:pt>
                <c:pt idx="17507">
                  <c:v>40912.363854166666</c:v>
                </c:pt>
                <c:pt idx="17508">
                  <c:v>40912.40552083333</c:v>
                </c:pt>
                <c:pt idx="17509">
                  <c:v>40912.447187500002</c:v>
                </c:pt>
                <c:pt idx="17510">
                  <c:v>40912.488854166666</c:v>
                </c:pt>
                <c:pt idx="17511">
                  <c:v>40912.53052083333</c:v>
                </c:pt>
                <c:pt idx="17512">
                  <c:v>40912.572187500002</c:v>
                </c:pt>
                <c:pt idx="17513">
                  <c:v>40912.613854166666</c:v>
                </c:pt>
                <c:pt idx="17514">
                  <c:v>40912.65552083333</c:v>
                </c:pt>
                <c:pt idx="17515">
                  <c:v>40912.697187500002</c:v>
                </c:pt>
                <c:pt idx="17516">
                  <c:v>40912.738854166666</c:v>
                </c:pt>
                <c:pt idx="17517">
                  <c:v>40912.78052083333</c:v>
                </c:pt>
                <c:pt idx="17518">
                  <c:v>40912.822187500002</c:v>
                </c:pt>
                <c:pt idx="17519">
                  <c:v>40912.863854166666</c:v>
                </c:pt>
                <c:pt idx="17520">
                  <c:v>40912.90552083333</c:v>
                </c:pt>
                <c:pt idx="17521">
                  <c:v>40912.947187500002</c:v>
                </c:pt>
                <c:pt idx="17522">
                  <c:v>40912.988854166666</c:v>
                </c:pt>
                <c:pt idx="17523">
                  <c:v>40913.03052083333</c:v>
                </c:pt>
                <c:pt idx="17524">
                  <c:v>40913.072187500002</c:v>
                </c:pt>
                <c:pt idx="17525">
                  <c:v>40913.113854166666</c:v>
                </c:pt>
                <c:pt idx="17526">
                  <c:v>40913.15552083333</c:v>
                </c:pt>
                <c:pt idx="17527">
                  <c:v>40913.197187500002</c:v>
                </c:pt>
                <c:pt idx="17528">
                  <c:v>40913.238854166666</c:v>
                </c:pt>
                <c:pt idx="17529">
                  <c:v>40913.28052083333</c:v>
                </c:pt>
                <c:pt idx="17530">
                  <c:v>40913.322187500002</c:v>
                </c:pt>
                <c:pt idx="17531">
                  <c:v>40913.363854166666</c:v>
                </c:pt>
                <c:pt idx="17532">
                  <c:v>40913.40552083333</c:v>
                </c:pt>
                <c:pt idx="17533">
                  <c:v>40913.447187500002</c:v>
                </c:pt>
                <c:pt idx="17534">
                  <c:v>40913.488854166666</c:v>
                </c:pt>
                <c:pt idx="17535">
                  <c:v>40913.53052083333</c:v>
                </c:pt>
                <c:pt idx="17536">
                  <c:v>40913.572187500002</c:v>
                </c:pt>
                <c:pt idx="17537">
                  <c:v>40913.613854166666</c:v>
                </c:pt>
                <c:pt idx="17538">
                  <c:v>40913.65552083333</c:v>
                </c:pt>
                <c:pt idx="17539">
                  <c:v>40913.697187500002</c:v>
                </c:pt>
                <c:pt idx="17540">
                  <c:v>40913.738854166666</c:v>
                </c:pt>
                <c:pt idx="17541">
                  <c:v>40913.78052083333</c:v>
                </c:pt>
                <c:pt idx="17542">
                  <c:v>40913.822187500002</c:v>
                </c:pt>
                <c:pt idx="17543">
                  <c:v>40913.863854166666</c:v>
                </c:pt>
                <c:pt idx="17544">
                  <c:v>40913.90552083333</c:v>
                </c:pt>
                <c:pt idx="17545">
                  <c:v>40913.947187500002</c:v>
                </c:pt>
                <c:pt idx="17546">
                  <c:v>40913.988854166666</c:v>
                </c:pt>
                <c:pt idx="17547">
                  <c:v>40914.03052083333</c:v>
                </c:pt>
                <c:pt idx="17548">
                  <c:v>40914.072187500002</c:v>
                </c:pt>
                <c:pt idx="17549">
                  <c:v>40914.113854166666</c:v>
                </c:pt>
                <c:pt idx="17550">
                  <c:v>40914.15552083333</c:v>
                </c:pt>
                <c:pt idx="17551">
                  <c:v>40914.197187500002</c:v>
                </c:pt>
                <c:pt idx="17552">
                  <c:v>40914.238854166666</c:v>
                </c:pt>
                <c:pt idx="17553">
                  <c:v>40914.28052083333</c:v>
                </c:pt>
                <c:pt idx="17554">
                  <c:v>40914.322187500002</c:v>
                </c:pt>
                <c:pt idx="17555">
                  <c:v>40914.363854166666</c:v>
                </c:pt>
                <c:pt idx="17556">
                  <c:v>40914.40552083333</c:v>
                </c:pt>
                <c:pt idx="17557">
                  <c:v>40914.447187500002</c:v>
                </c:pt>
                <c:pt idx="17558">
                  <c:v>40914.488854166666</c:v>
                </c:pt>
                <c:pt idx="17559">
                  <c:v>40914.53052083333</c:v>
                </c:pt>
                <c:pt idx="17560">
                  <c:v>40914.572187500002</c:v>
                </c:pt>
                <c:pt idx="17561">
                  <c:v>40914.613854166666</c:v>
                </c:pt>
                <c:pt idx="17562">
                  <c:v>40914.65552083333</c:v>
                </c:pt>
                <c:pt idx="17563">
                  <c:v>40914.697187500002</c:v>
                </c:pt>
                <c:pt idx="17564">
                  <c:v>40914.738854166666</c:v>
                </c:pt>
                <c:pt idx="17565">
                  <c:v>40914.78052083333</c:v>
                </c:pt>
                <c:pt idx="17566">
                  <c:v>40914.822187500002</c:v>
                </c:pt>
                <c:pt idx="17567">
                  <c:v>40914.863854166666</c:v>
                </c:pt>
                <c:pt idx="17568">
                  <c:v>40914.90552083333</c:v>
                </c:pt>
                <c:pt idx="17569">
                  <c:v>40914.947187500002</c:v>
                </c:pt>
                <c:pt idx="17570">
                  <c:v>40914.988854166666</c:v>
                </c:pt>
                <c:pt idx="17571">
                  <c:v>40915.03052083333</c:v>
                </c:pt>
                <c:pt idx="17572">
                  <c:v>40915.072187500002</c:v>
                </c:pt>
                <c:pt idx="17573">
                  <c:v>40915.113854166666</c:v>
                </c:pt>
                <c:pt idx="17574">
                  <c:v>40915.15552083333</c:v>
                </c:pt>
                <c:pt idx="17575">
                  <c:v>40915.197187500002</c:v>
                </c:pt>
                <c:pt idx="17576">
                  <c:v>40915.238854166666</c:v>
                </c:pt>
                <c:pt idx="17577">
                  <c:v>40915.28052083333</c:v>
                </c:pt>
                <c:pt idx="17578">
                  <c:v>40915.322187500002</c:v>
                </c:pt>
                <c:pt idx="17579">
                  <c:v>40915.363854166666</c:v>
                </c:pt>
                <c:pt idx="17580">
                  <c:v>40915.40552083333</c:v>
                </c:pt>
                <c:pt idx="17581">
                  <c:v>40915.447187500002</c:v>
                </c:pt>
                <c:pt idx="17582">
                  <c:v>40915.488854166666</c:v>
                </c:pt>
                <c:pt idx="17583">
                  <c:v>40915.53052083333</c:v>
                </c:pt>
                <c:pt idx="17584">
                  <c:v>40915.572187500002</c:v>
                </c:pt>
                <c:pt idx="17585">
                  <c:v>40915.613854166666</c:v>
                </c:pt>
                <c:pt idx="17586">
                  <c:v>40915.65552083333</c:v>
                </c:pt>
                <c:pt idx="17587">
                  <c:v>40915.697187500002</c:v>
                </c:pt>
                <c:pt idx="17588">
                  <c:v>40915.738854166666</c:v>
                </c:pt>
                <c:pt idx="17589">
                  <c:v>40915.78052083333</c:v>
                </c:pt>
                <c:pt idx="17590">
                  <c:v>40915.822187500002</c:v>
                </c:pt>
                <c:pt idx="17591">
                  <c:v>40915.863854166666</c:v>
                </c:pt>
                <c:pt idx="17592">
                  <c:v>40915.90552083333</c:v>
                </c:pt>
                <c:pt idx="17593">
                  <c:v>40915.947187500002</c:v>
                </c:pt>
                <c:pt idx="17594">
                  <c:v>40915.988854166666</c:v>
                </c:pt>
                <c:pt idx="17595">
                  <c:v>40916.03052083333</c:v>
                </c:pt>
                <c:pt idx="17596">
                  <c:v>40916.072187500002</c:v>
                </c:pt>
                <c:pt idx="17597">
                  <c:v>40916.113854166666</c:v>
                </c:pt>
                <c:pt idx="17598">
                  <c:v>40916.15552083333</c:v>
                </c:pt>
                <c:pt idx="17599">
                  <c:v>40916.197187500002</c:v>
                </c:pt>
                <c:pt idx="17600">
                  <c:v>40916.238854166666</c:v>
                </c:pt>
                <c:pt idx="17601">
                  <c:v>40916.28052083333</c:v>
                </c:pt>
                <c:pt idx="17602">
                  <c:v>40916.322187500002</c:v>
                </c:pt>
                <c:pt idx="17603">
                  <c:v>40916.363854166666</c:v>
                </c:pt>
                <c:pt idx="17604">
                  <c:v>40916.40552083333</c:v>
                </c:pt>
                <c:pt idx="17605">
                  <c:v>40916.447187500002</c:v>
                </c:pt>
                <c:pt idx="17606">
                  <c:v>40916.488854166666</c:v>
                </c:pt>
                <c:pt idx="17607">
                  <c:v>40916.53052083333</c:v>
                </c:pt>
                <c:pt idx="17608">
                  <c:v>40916.572187500002</c:v>
                </c:pt>
                <c:pt idx="17609">
                  <c:v>40916.613854166666</c:v>
                </c:pt>
                <c:pt idx="17610">
                  <c:v>40916.65552083333</c:v>
                </c:pt>
                <c:pt idx="17611">
                  <c:v>40916.697187500002</c:v>
                </c:pt>
                <c:pt idx="17612">
                  <c:v>40916.738854166666</c:v>
                </c:pt>
                <c:pt idx="17613">
                  <c:v>40916.78052083333</c:v>
                </c:pt>
                <c:pt idx="17614">
                  <c:v>40916.822187500002</c:v>
                </c:pt>
                <c:pt idx="17615">
                  <c:v>40916.863854166666</c:v>
                </c:pt>
                <c:pt idx="17616">
                  <c:v>40916.90552083333</c:v>
                </c:pt>
                <c:pt idx="17617">
                  <c:v>40916.947187500002</c:v>
                </c:pt>
                <c:pt idx="17618">
                  <c:v>40916.988854166666</c:v>
                </c:pt>
                <c:pt idx="17619">
                  <c:v>40917.03052083333</c:v>
                </c:pt>
                <c:pt idx="17620">
                  <c:v>40917.072187500002</c:v>
                </c:pt>
                <c:pt idx="17621">
                  <c:v>40917.113854166666</c:v>
                </c:pt>
                <c:pt idx="17622">
                  <c:v>40917.15552083333</c:v>
                </c:pt>
                <c:pt idx="17623">
                  <c:v>40917.197187500002</c:v>
                </c:pt>
                <c:pt idx="17624">
                  <c:v>40917.238854166666</c:v>
                </c:pt>
                <c:pt idx="17625">
                  <c:v>40917.28052083333</c:v>
                </c:pt>
                <c:pt idx="17626">
                  <c:v>40917.322187500002</c:v>
                </c:pt>
                <c:pt idx="17627">
                  <c:v>40917.363854166666</c:v>
                </c:pt>
                <c:pt idx="17628">
                  <c:v>40917.40552083333</c:v>
                </c:pt>
                <c:pt idx="17629">
                  <c:v>40917.447187500002</c:v>
                </c:pt>
                <c:pt idx="17630">
                  <c:v>40917.488854166666</c:v>
                </c:pt>
                <c:pt idx="17631">
                  <c:v>40917.53052083333</c:v>
                </c:pt>
                <c:pt idx="17632">
                  <c:v>40917.572187500002</c:v>
                </c:pt>
                <c:pt idx="17633">
                  <c:v>40917.613854166666</c:v>
                </c:pt>
                <c:pt idx="17634">
                  <c:v>40917.65552083333</c:v>
                </c:pt>
                <c:pt idx="17635">
                  <c:v>40917.697187500002</c:v>
                </c:pt>
                <c:pt idx="17636">
                  <c:v>40917.738854166666</c:v>
                </c:pt>
                <c:pt idx="17637">
                  <c:v>40917.78052083333</c:v>
                </c:pt>
                <c:pt idx="17638">
                  <c:v>40917.822187500002</c:v>
                </c:pt>
                <c:pt idx="17639">
                  <c:v>40917.863854166666</c:v>
                </c:pt>
                <c:pt idx="17640">
                  <c:v>40917.90552083333</c:v>
                </c:pt>
                <c:pt idx="17641">
                  <c:v>40917.947187500002</c:v>
                </c:pt>
                <c:pt idx="17642">
                  <c:v>40917.988854166666</c:v>
                </c:pt>
                <c:pt idx="17643">
                  <c:v>40918.03052083333</c:v>
                </c:pt>
                <c:pt idx="17644">
                  <c:v>40918.072187500002</c:v>
                </c:pt>
                <c:pt idx="17645">
                  <c:v>40918.113854166666</c:v>
                </c:pt>
                <c:pt idx="17646">
                  <c:v>40918.15552083333</c:v>
                </c:pt>
                <c:pt idx="17647">
                  <c:v>40918.197187500002</c:v>
                </c:pt>
                <c:pt idx="17648">
                  <c:v>40918.238854166666</c:v>
                </c:pt>
                <c:pt idx="17649">
                  <c:v>40918.28052083333</c:v>
                </c:pt>
                <c:pt idx="17650">
                  <c:v>40918.322187500002</c:v>
                </c:pt>
                <c:pt idx="17651">
                  <c:v>40918.363854166666</c:v>
                </c:pt>
                <c:pt idx="17652">
                  <c:v>40918.40552083333</c:v>
                </c:pt>
                <c:pt idx="17653">
                  <c:v>40918.447187500002</c:v>
                </c:pt>
                <c:pt idx="17654">
                  <c:v>40918.488854166666</c:v>
                </c:pt>
                <c:pt idx="17655">
                  <c:v>40918.53052083333</c:v>
                </c:pt>
                <c:pt idx="17656">
                  <c:v>40918.572187500002</c:v>
                </c:pt>
                <c:pt idx="17657">
                  <c:v>40918.613854166666</c:v>
                </c:pt>
                <c:pt idx="17658">
                  <c:v>40918.65552083333</c:v>
                </c:pt>
                <c:pt idx="17659">
                  <c:v>40918.697187500002</c:v>
                </c:pt>
                <c:pt idx="17660">
                  <c:v>40918.738854166666</c:v>
                </c:pt>
                <c:pt idx="17661">
                  <c:v>40918.78052083333</c:v>
                </c:pt>
                <c:pt idx="17662">
                  <c:v>40918.822187500002</c:v>
                </c:pt>
                <c:pt idx="17663">
                  <c:v>40918.863854166666</c:v>
                </c:pt>
                <c:pt idx="17664">
                  <c:v>40918.90552083333</c:v>
                </c:pt>
                <c:pt idx="17665">
                  <c:v>40918.947187500002</c:v>
                </c:pt>
                <c:pt idx="17666">
                  <c:v>40918.988854166666</c:v>
                </c:pt>
                <c:pt idx="17667">
                  <c:v>40919.03052083333</c:v>
                </c:pt>
                <c:pt idx="17668">
                  <c:v>40919.072187500002</c:v>
                </c:pt>
                <c:pt idx="17669">
                  <c:v>40919.113854166666</c:v>
                </c:pt>
                <c:pt idx="17670">
                  <c:v>40919.15552083333</c:v>
                </c:pt>
                <c:pt idx="17671">
                  <c:v>40919.197187500002</c:v>
                </c:pt>
                <c:pt idx="17672">
                  <c:v>40919.238854166666</c:v>
                </c:pt>
                <c:pt idx="17673">
                  <c:v>40919.28052083333</c:v>
                </c:pt>
                <c:pt idx="17674">
                  <c:v>40919.322187500002</c:v>
                </c:pt>
                <c:pt idx="17675">
                  <c:v>40919.363854166666</c:v>
                </c:pt>
                <c:pt idx="17676">
                  <c:v>40919.40552083333</c:v>
                </c:pt>
                <c:pt idx="17677">
                  <c:v>40919.447187500002</c:v>
                </c:pt>
                <c:pt idx="17678">
                  <c:v>40919.488854166666</c:v>
                </c:pt>
                <c:pt idx="17679">
                  <c:v>40919.53052083333</c:v>
                </c:pt>
                <c:pt idx="17680">
                  <c:v>40919.572187500002</c:v>
                </c:pt>
                <c:pt idx="17681">
                  <c:v>40919.613854166666</c:v>
                </c:pt>
                <c:pt idx="17682">
                  <c:v>40919.65552083333</c:v>
                </c:pt>
                <c:pt idx="17683">
                  <c:v>40919.697187500002</c:v>
                </c:pt>
                <c:pt idx="17684">
                  <c:v>40919.738854166666</c:v>
                </c:pt>
                <c:pt idx="17685">
                  <c:v>40919.78052083333</c:v>
                </c:pt>
                <c:pt idx="17686">
                  <c:v>40919.822187500002</c:v>
                </c:pt>
                <c:pt idx="17687">
                  <c:v>40919.863854166666</c:v>
                </c:pt>
                <c:pt idx="17688">
                  <c:v>40919.90552083333</c:v>
                </c:pt>
                <c:pt idx="17689">
                  <c:v>40919.947187500002</c:v>
                </c:pt>
                <c:pt idx="17690">
                  <c:v>40919.988854166666</c:v>
                </c:pt>
                <c:pt idx="17691">
                  <c:v>40920.03052083333</c:v>
                </c:pt>
                <c:pt idx="17692">
                  <c:v>40920.072187500002</c:v>
                </c:pt>
                <c:pt idx="17693">
                  <c:v>40920.113854166666</c:v>
                </c:pt>
                <c:pt idx="17694">
                  <c:v>40920.15552083333</c:v>
                </c:pt>
                <c:pt idx="17695">
                  <c:v>40920.197187500002</c:v>
                </c:pt>
                <c:pt idx="17696">
                  <c:v>40920.238854166666</c:v>
                </c:pt>
                <c:pt idx="17697">
                  <c:v>40920.28052083333</c:v>
                </c:pt>
                <c:pt idx="17698">
                  <c:v>40920.322187500002</c:v>
                </c:pt>
                <c:pt idx="17699">
                  <c:v>40920.363854166666</c:v>
                </c:pt>
                <c:pt idx="17700">
                  <c:v>40920.40552083333</c:v>
                </c:pt>
                <c:pt idx="17701">
                  <c:v>40920.447187500002</c:v>
                </c:pt>
                <c:pt idx="17702">
                  <c:v>40920.488854166666</c:v>
                </c:pt>
                <c:pt idx="17703">
                  <c:v>40920.53052083333</c:v>
                </c:pt>
                <c:pt idx="17704">
                  <c:v>40920.572187500002</c:v>
                </c:pt>
                <c:pt idx="17705">
                  <c:v>40920.613854166666</c:v>
                </c:pt>
                <c:pt idx="17706">
                  <c:v>40920.65552083333</c:v>
                </c:pt>
                <c:pt idx="17707">
                  <c:v>40920.697187500002</c:v>
                </c:pt>
                <c:pt idx="17708">
                  <c:v>40920.738854166666</c:v>
                </c:pt>
                <c:pt idx="17709">
                  <c:v>40920.78052083333</c:v>
                </c:pt>
                <c:pt idx="17710">
                  <c:v>40920.822187500002</c:v>
                </c:pt>
                <c:pt idx="17711">
                  <c:v>40920.863854166666</c:v>
                </c:pt>
                <c:pt idx="17712">
                  <c:v>40920.90552083333</c:v>
                </c:pt>
                <c:pt idx="17713">
                  <c:v>40920.947187500002</c:v>
                </c:pt>
                <c:pt idx="17714">
                  <c:v>40920.988854166666</c:v>
                </c:pt>
                <c:pt idx="17715">
                  <c:v>40921.03052083333</c:v>
                </c:pt>
                <c:pt idx="17716">
                  <c:v>40921.072187500002</c:v>
                </c:pt>
                <c:pt idx="17717">
                  <c:v>40921.113854166666</c:v>
                </c:pt>
                <c:pt idx="17718">
                  <c:v>40921.15552083333</c:v>
                </c:pt>
                <c:pt idx="17719">
                  <c:v>40921.197187500002</c:v>
                </c:pt>
                <c:pt idx="17720">
                  <c:v>40921.238854166666</c:v>
                </c:pt>
                <c:pt idx="17721">
                  <c:v>40921.28052083333</c:v>
                </c:pt>
                <c:pt idx="17722">
                  <c:v>40921.322187500002</c:v>
                </c:pt>
                <c:pt idx="17723">
                  <c:v>40921.363854166666</c:v>
                </c:pt>
                <c:pt idx="17724">
                  <c:v>40921.40552083333</c:v>
                </c:pt>
                <c:pt idx="17725">
                  <c:v>40921.447187500002</c:v>
                </c:pt>
                <c:pt idx="17726">
                  <c:v>40921.488854166666</c:v>
                </c:pt>
                <c:pt idx="17727">
                  <c:v>40921.53052083333</c:v>
                </c:pt>
                <c:pt idx="17728">
                  <c:v>40921.572187500002</c:v>
                </c:pt>
                <c:pt idx="17729">
                  <c:v>40921.613854166666</c:v>
                </c:pt>
                <c:pt idx="17730">
                  <c:v>40921.65552083333</c:v>
                </c:pt>
                <c:pt idx="17731">
                  <c:v>40921.697187500002</c:v>
                </c:pt>
                <c:pt idx="17732">
                  <c:v>40921.738854166666</c:v>
                </c:pt>
                <c:pt idx="17733">
                  <c:v>40921.78052083333</c:v>
                </c:pt>
                <c:pt idx="17734">
                  <c:v>40921.822187500002</c:v>
                </c:pt>
                <c:pt idx="17735">
                  <c:v>40921.863854166666</c:v>
                </c:pt>
                <c:pt idx="17736">
                  <c:v>40921.90552083333</c:v>
                </c:pt>
                <c:pt idx="17737">
                  <c:v>40921.947187500002</c:v>
                </c:pt>
                <c:pt idx="17738">
                  <c:v>40921.988854166666</c:v>
                </c:pt>
                <c:pt idx="17739">
                  <c:v>40922.03052083333</c:v>
                </c:pt>
                <c:pt idx="17740">
                  <c:v>40922.072187500002</c:v>
                </c:pt>
                <c:pt idx="17741">
                  <c:v>40922.113854166666</c:v>
                </c:pt>
                <c:pt idx="17742">
                  <c:v>40922.15552083333</c:v>
                </c:pt>
                <c:pt idx="17743">
                  <c:v>40922.197187500002</c:v>
                </c:pt>
                <c:pt idx="17744">
                  <c:v>40922.238854166666</c:v>
                </c:pt>
                <c:pt idx="17745">
                  <c:v>40922.28052083333</c:v>
                </c:pt>
                <c:pt idx="17746">
                  <c:v>40922.322187500002</c:v>
                </c:pt>
                <c:pt idx="17747">
                  <c:v>40922.363854166666</c:v>
                </c:pt>
                <c:pt idx="17748">
                  <c:v>40922.40552083333</c:v>
                </c:pt>
                <c:pt idx="17749">
                  <c:v>40922.447187500002</c:v>
                </c:pt>
                <c:pt idx="17750">
                  <c:v>40922.488854166666</c:v>
                </c:pt>
                <c:pt idx="17751">
                  <c:v>40922.53052083333</c:v>
                </c:pt>
                <c:pt idx="17752">
                  <c:v>40922.572187500002</c:v>
                </c:pt>
                <c:pt idx="17753">
                  <c:v>40922.613854166666</c:v>
                </c:pt>
                <c:pt idx="17754">
                  <c:v>40922.65552083333</c:v>
                </c:pt>
                <c:pt idx="17755">
                  <c:v>40922.697187500002</c:v>
                </c:pt>
                <c:pt idx="17756">
                  <c:v>40922.738854166666</c:v>
                </c:pt>
                <c:pt idx="17757">
                  <c:v>40922.78052083333</c:v>
                </c:pt>
                <c:pt idx="17758">
                  <c:v>40922.822187500002</c:v>
                </c:pt>
                <c:pt idx="17759">
                  <c:v>40922.863854166666</c:v>
                </c:pt>
                <c:pt idx="17760">
                  <c:v>40922.90552083333</c:v>
                </c:pt>
                <c:pt idx="17761">
                  <c:v>40922.947187500002</c:v>
                </c:pt>
                <c:pt idx="17762">
                  <c:v>40922.988854166666</c:v>
                </c:pt>
                <c:pt idx="17763">
                  <c:v>40923.03052083333</c:v>
                </c:pt>
                <c:pt idx="17764">
                  <c:v>40923.072187500002</c:v>
                </c:pt>
                <c:pt idx="17765">
                  <c:v>40923.113854166666</c:v>
                </c:pt>
                <c:pt idx="17766">
                  <c:v>40923.15552083333</c:v>
                </c:pt>
                <c:pt idx="17767">
                  <c:v>40923.197187500002</c:v>
                </c:pt>
                <c:pt idx="17768">
                  <c:v>40923.238854166666</c:v>
                </c:pt>
                <c:pt idx="17769">
                  <c:v>40923.28052083333</c:v>
                </c:pt>
                <c:pt idx="17770">
                  <c:v>40923.322187500002</c:v>
                </c:pt>
                <c:pt idx="17771">
                  <c:v>40923.363854166666</c:v>
                </c:pt>
                <c:pt idx="17772">
                  <c:v>40923.40552083333</c:v>
                </c:pt>
                <c:pt idx="17773">
                  <c:v>40923.447187500002</c:v>
                </c:pt>
                <c:pt idx="17774">
                  <c:v>40923.488854166666</c:v>
                </c:pt>
                <c:pt idx="17775">
                  <c:v>40923.53052083333</c:v>
                </c:pt>
                <c:pt idx="17776">
                  <c:v>40923.572187500002</c:v>
                </c:pt>
                <c:pt idx="17777">
                  <c:v>40923.613854166666</c:v>
                </c:pt>
                <c:pt idx="17778">
                  <c:v>40923.65552083333</c:v>
                </c:pt>
                <c:pt idx="17779">
                  <c:v>40923.697187500002</c:v>
                </c:pt>
                <c:pt idx="17780">
                  <c:v>40923.738854166666</c:v>
                </c:pt>
                <c:pt idx="17781">
                  <c:v>40923.78052083333</c:v>
                </c:pt>
                <c:pt idx="17782">
                  <c:v>40923.822187500002</c:v>
                </c:pt>
                <c:pt idx="17783">
                  <c:v>40923.863854166666</c:v>
                </c:pt>
                <c:pt idx="17784">
                  <c:v>40923.90552083333</c:v>
                </c:pt>
                <c:pt idx="17785">
                  <c:v>40923.947187500002</c:v>
                </c:pt>
                <c:pt idx="17786">
                  <c:v>40923.988854166666</c:v>
                </c:pt>
                <c:pt idx="17787">
                  <c:v>40924.03052083333</c:v>
                </c:pt>
                <c:pt idx="17788">
                  <c:v>40924.072187500002</c:v>
                </c:pt>
                <c:pt idx="17789">
                  <c:v>40924.113854166666</c:v>
                </c:pt>
                <c:pt idx="17790">
                  <c:v>40924.15552083333</c:v>
                </c:pt>
                <c:pt idx="17791">
                  <c:v>40924.197187500002</c:v>
                </c:pt>
                <c:pt idx="17792">
                  <c:v>40924.238854166666</c:v>
                </c:pt>
                <c:pt idx="17793">
                  <c:v>40924.28052083333</c:v>
                </c:pt>
                <c:pt idx="17794">
                  <c:v>40924.322187500002</c:v>
                </c:pt>
                <c:pt idx="17795">
                  <c:v>40924.363854166666</c:v>
                </c:pt>
                <c:pt idx="17796">
                  <c:v>40924.40552083333</c:v>
                </c:pt>
                <c:pt idx="17797">
                  <c:v>40924.447187500002</c:v>
                </c:pt>
                <c:pt idx="17798">
                  <c:v>40924.488854166666</c:v>
                </c:pt>
                <c:pt idx="17799">
                  <c:v>40924.53052083333</c:v>
                </c:pt>
                <c:pt idx="17800">
                  <c:v>40924.572187500002</c:v>
                </c:pt>
                <c:pt idx="17801">
                  <c:v>40924.613854166666</c:v>
                </c:pt>
                <c:pt idx="17802">
                  <c:v>40924.65552083333</c:v>
                </c:pt>
                <c:pt idx="17803">
                  <c:v>40924.697187500002</c:v>
                </c:pt>
                <c:pt idx="17804">
                  <c:v>40924.738854166666</c:v>
                </c:pt>
                <c:pt idx="17805">
                  <c:v>40924.78052083333</c:v>
                </c:pt>
                <c:pt idx="17806">
                  <c:v>40924.822187500002</c:v>
                </c:pt>
                <c:pt idx="17807">
                  <c:v>40924.863854166666</c:v>
                </c:pt>
                <c:pt idx="17808">
                  <c:v>40924.90552083333</c:v>
                </c:pt>
                <c:pt idx="17809">
                  <c:v>40924.947187500002</c:v>
                </c:pt>
                <c:pt idx="17810">
                  <c:v>40924.988854166666</c:v>
                </c:pt>
                <c:pt idx="17811">
                  <c:v>40925.03052083333</c:v>
                </c:pt>
                <c:pt idx="17812">
                  <c:v>40925.072187500002</c:v>
                </c:pt>
                <c:pt idx="17813">
                  <c:v>40925.113854166666</c:v>
                </c:pt>
                <c:pt idx="17814">
                  <c:v>40925.15552083333</c:v>
                </c:pt>
                <c:pt idx="17815">
                  <c:v>40925.197187500002</c:v>
                </c:pt>
                <c:pt idx="17816">
                  <c:v>40925.238854166666</c:v>
                </c:pt>
                <c:pt idx="17817">
                  <c:v>40925.28052083333</c:v>
                </c:pt>
                <c:pt idx="17818">
                  <c:v>40925.322187500002</c:v>
                </c:pt>
                <c:pt idx="17819">
                  <c:v>40925.363854166666</c:v>
                </c:pt>
                <c:pt idx="17820">
                  <c:v>40925.40552083333</c:v>
                </c:pt>
                <c:pt idx="17821">
                  <c:v>40925.447187500002</c:v>
                </c:pt>
                <c:pt idx="17822">
                  <c:v>40925.488854166666</c:v>
                </c:pt>
                <c:pt idx="17823">
                  <c:v>40925.53052083333</c:v>
                </c:pt>
                <c:pt idx="17824">
                  <c:v>40925.572187500002</c:v>
                </c:pt>
                <c:pt idx="17825">
                  <c:v>40925.613854166666</c:v>
                </c:pt>
                <c:pt idx="17826">
                  <c:v>40925.65552083333</c:v>
                </c:pt>
                <c:pt idx="17827">
                  <c:v>40925.697187500002</c:v>
                </c:pt>
                <c:pt idx="17828">
                  <c:v>40925.738854166666</c:v>
                </c:pt>
                <c:pt idx="17829">
                  <c:v>40925.78052083333</c:v>
                </c:pt>
                <c:pt idx="17830">
                  <c:v>40925.822187500002</c:v>
                </c:pt>
                <c:pt idx="17831">
                  <c:v>40925.863854166666</c:v>
                </c:pt>
                <c:pt idx="17832">
                  <c:v>40925.90552083333</c:v>
                </c:pt>
                <c:pt idx="17833">
                  <c:v>40925.947187500002</c:v>
                </c:pt>
                <c:pt idx="17834">
                  <c:v>40925.988854166666</c:v>
                </c:pt>
                <c:pt idx="17835">
                  <c:v>40926.03052083333</c:v>
                </c:pt>
                <c:pt idx="17836">
                  <c:v>40926.072187500002</c:v>
                </c:pt>
                <c:pt idx="17837">
                  <c:v>40926.113854166666</c:v>
                </c:pt>
                <c:pt idx="17838">
                  <c:v>40926.15552083333</c:v>
                </c:pt>
                <c:pt idx="17839">
                  <c:v>40926.197187500002</c:v>
                </c:pt>
                <c:pt idx="17840">
                  <c:v>40926.238854166666</c:v>
                </c:pt>
                <c:pt idx="17841">
                  <c:v>40926.28052083333</c:v>
                </c:pt>
                <c:pt idx="17842">
                  <c:v>40926.322187500002</c:v>
                </c:pt>
                <c:pt idx="17843">
                  <c:v>40926</c:v>
                </c:pt>
                <c:pt idx="17844">
                  <c:v>40926.360995370371</c:v>
                </c:pt>
                <c:pt idx="17845">
                  <c:v>40926.402662037035</c:v>
                </c:pt>
                <c:pt idx="17846">
                  <c:v>40926.444328703707</c:v>
                </c:pt>
                <c:pt idx="17847">
                  <c:v>40926.485995370371</c:v>
                </c:pt>
                <c:pt idx="17848">
                  <c:v>40926.527662037035</c:v>
                </c:pt>
                <c:pt idx="17849">
                  <c:v>40926.569328703707</c:v>
                </c:pt>
                <c:pt idx="17850">
                  <c:v>40926.610995370371</c:v>
                </c:pt>
                <c:pt idx="17851">
                  <c:v>40926.652662037035</c:v>
                </c:pt>
                <c:pt idx="17852">
                  <c:v>40926.694328703707</c:v>
                </c:pt>
                <c:pt idx="17853">
                  <c:v>40926.735995370371</c:v>
                </c:pt>
                <c:pt idx="17854">
                  <c:v>40926.777662037035</c:v>
                </c:pt>
                <c:pt idx="17855">
                  <c:v>40926.819328703707</c:v>
                </c:pt>
                <c:pt idx="17856">
                  <c:v>40926.860995370371</c:v>
                </c:pt>
                <c:pt idx="17857">
                  <c:v>40926.902662037035</c:v>
                </c:pt>
                <c:pt idx="17858">
                  <c:v>40926.944328703707</c:v>
                </c:pt>
                <c:pt idx="17859">
                  <c:v>40926.985995370371</c:v>
                </c:pt>
                <c:pt idx="17860">
                  <c:v>40927.027662037035</c:v>
                </c:pt>
                <c:pt idx="17861">
                  <c:v>40927.069328703707</c:v>
                </c:pt>
                <c:pt idx="17862">
                  <c:v>40927.110995370371</c:v>
                </c:pt>
                <c:pt idx="17863">
                  <c:v>40927.152662037035</c:v>
                </c:pt>
                <c:pt idx="17864">
                  <c:v>40927.194328703707</c:v>
                </c:pt>
                <c:pt idx="17865">
                  <c:v>40927.235995370371</c:v>
                </c:pt>
                <c:pt idx="17866">
                  <c:v>40927.277662037035</c:v>
                </c:pt>
                <c:pt idx="17867">
                  <c:v>40927.319328703707</c:v>
                </c:pt>
                <c:pt idx="17868">
                  <c:v>40927.360995370371</c:v>
                </c:pt>
                <c:pt idx="17869">
                  <c:v>40927.402662037035</c:v>
                </c:pt>
                <c:pt idx="17870">
                  <c:v>40927.444328703707</c:v>
                </c:pt>
                <c:pt idx="17871">
                  <c:v>40927.485995370371</c:v>
                </c:pt>
                <c:pt idx="17872">
                  <c:v>40927.527662037035</c:v>
                </c:pt>
                <c:pt idx="17873">
                  <c:v>40927.569328703707</c:v>
                </c:pt>
                <c:pt idx="17874">
                  <c:v>40927.610995370371</c:v>
                </c:pt>
                <c:pt idx="17875">
                  <c:v>40927.652662037035</c:v>
                </c:pt>
                <c:pt idx="17876">
                  <c:v>40927.694328703707</c:v>
                </c:pt>
                <c:pt idx="17877">
                  <c:v>40927.735995370371</c:v>
                </c:pt>
                <c:pt idx="17878">
                  <c:v>40927.777662037035</c:v>
                </c:pt>
                <c:pt idx="17879">
                  <c:v>40927.819328703707</c:v>
                </c:pt>
                <c:pt idx="17880">
                  <c:v>40927.860995370371</c:v>
                </c:pt>
                <c:pt idx="17881">
                  <c:v>40927.902662037035</c:v>
                </c:pt>
                <c:pt idx="17882">
                  <c:v>40927.944328703707</c:v>
                </c:pt>
                <c:pt idx="17883">
                  <c:v>40927.985995370371</c:v>
                </c:pt>
                <c:pt idx="17884">
                  <c:v>40928.027662037035</c:v>
                </c:pt>
                <c:pt idx="17885">
                  <c:v>40928.069328703707</c:v>
                </c:pt>
                <c:pt idx="17886">
                  <c:v>40928.110995370371</c:v>
                </c:pt>
                <c:pt idx="17887">
                  <c:v>40928.152662037035</c:v>
                </c:pt>
                <c:pt idx="17888">
                  <c:v>40928.194328703707</c:v>
                </c:pt>
                <c:pt idx="17889">
                  <c:v>40928.235995370371</c:v>
                </c:pt>
                <c:pt idx="17890">
                  <c:v>40928.277662037035</c:v>
                </c:pt>
                <c:pt idx="17891">
                  <c:v>40928.319328703707</c:v>
                </c:pt>
                <c:pt idx="17892">
                  <c:v>40928.360995370371</c:v>
                </c:pt>
                <c:pt idx="17893">
                  <c:v>40928.402662037035</c:v>
                </c:pt>
                <c:pt idx="17894">
                  <c:v>40928.444328703707</c:v>
                </c:pt>
                <c:pt idx="17895">
                  <c:v>40928.485995370371</c:v>
                </c:pt>
                <c:pt idx="17896">
                  <c:v>40928.527662037035</c:v>
                </c:pt>
                <c:pt idx="17897">
                  <c:v>40928.569328703707</c:v>
                </c:pt>
                <c:pt idx="17898">
                  <c:v>40928.610995370371</c:v>
                </c:pt>
                <c:pt idx="17899">
                  <c:v>40928.652662037035</c:v>
                </c:pt>
                <c:pt idx="17900">
                  <c:v>40928.694328703707</c:v>
                </c:pt>
                <c:pt idx="17901">
                  <c:v>40928.735995370371</c:v>
                </c:pt>
                <c:pt idx="17902">
                  <c:v>40928.777662037035</c:v>
                </c:pt>
                <c:pt idx="17903">
                  <c:v>40928.819328703707</c:v>
                </c:pt>
                <c:pt idx="17904">
                  <c:v>40928.860995370371</c:v>
                </c:pt>
                <c:pt idx="17905">
                  <c:v>40928.902662037035</c:v>
                </c:pt>
                <c:pt idx="17906">
                  <c:v>40928.944328703707</c:v>
                </c:pt>
                <c:pt idx="17907">
                  <c:v>40928.985995370371</c:v>
                </c:pt>
                <c:pt idx="17908">
                  <c:v>40929.027662037035</c:v>
                </c:pt>
                <c:pt idx="17909">
                  <c:v>40929.069328703707</c:v>
                </c:pt>
                <c:pt idx="17910">
                  <c:v>40929.110995370371</c:v>
                </c:pt>
                <c:pt idx="17911">
                  <c:v>40929.152662037035</c:v>
                </c:pt>
                <c:pt idx="17912">
                  <c:v>40929.194328703707</c:v>
                </c:pt>
                <c:pt idx="17913">
                  <c:v>40929.235995370371</c:v>
                </c:pt>
                <c:pt idx="17914">
                  <c:v>40929.277662037035</c:v>
                </c:pt>
                <c:pt idx="17915">
                  <c:v>40929.319328703707</c:v>
                </c:pt>
                <c:pt idx="17916">
                  <c:v>40929.360995370371</c:v>
                </c:pt>
                <c:pt idx="17917">
                  <c:v>40929.402662037035</c:v>
                </c:pt>
                <c:pt idx="17918">
                  <c:v>40929.444328703707</c:v>
                </c:pt>
                <c:pt idx="17919">
                  <c:v>40929.485995370371</c:v>
                </c:pt>
                <c:pt idx="17920">
                  <c:v>40929.527662037035</c:v>
                </c:pt>
                <c:pt idx="17921">
                  <c:v>40929.569328703707</c:v>
                </c:pt>
                <c:pt idx="17922">
                  <c:v>40929.610995370371</c:v>
                </c:pt>
                <c:pt idx="17923">
                  <c:v>40929.652662037035</c:v>
                </c:pt>
                <c:pt idx="17924">
                  <c:v>40929.694328703707</c:v>
                </c:pt>
                <c:pt idx="17925">
                  <c:v>40929.735995370371</c:v>
                </c:pt>
                <c:pt idx="17926">
                  <c:v>40929.777662037035</c:v>
                </c:pt>
                <c:pt idx="17927">
                  <c:v>40929.819328703707</c:v>
                </c:pt>
                <c:pt idx="17928">
                  <c:v>40929.860995370371</c:v>
                </c:pt>
                <c:pt idx="17929">
                  <c:v>40929.902662037035</c:v>
                </c:pt>
                <c:pt idx="17930">
                  <c:v>40929.944328703707</c:v>
                </c:pt>
                <c:pt idx="17931">
                  <c:v>40929.985995370371</c:v>
                </c:pt>
                <c:pt idx="17932">
                  <c:v>40930.027662037035</c:v>
                </c:pt>
                <c:pt idx="17933">
                  <c:v>40930.069328703707</c:v>
                </c:pt>
                <c:pt idx="17934">
                  <c:v>40930.110995370371</c:v>
                </c:pt>
                <c:pt idx="17935">
                  <c:v>40930.152662037035</c:v>
                </c:pt>
                <c:pt idx="17936">
                  <c:v>40930.194328703707</c:v>
                </c:pt>
                <c:pt idx="17937">
                  <c:v>40930.235995370371</c:v>
                </c:pt>
                <c:pt idx="17938">
                  <c:v>40930.277662037035</c:v>
                </c:pt>
                <c:pt idx="17939">
                  <c:v>40930.319328703707</c:v>
                </c:pt>
                <c:pt idx="17940">
                  <c:v>40930.360995370371</c:v>
                </c:pt>
                <c:pt idx="17941">
                  <c:v>40930.402662037035</c:v>
                </c:pt>
                <c:pt idx="17942">
                  <c:v>40930.444328703707</c:v>
                </c:pt>
                <c:pt idx="17943">
                  <c:v>40930.485995370371</c:v>
                </c:pt>
                <c:pt idx="17944">
                  <c:v>40930.527662037035</c:v>
                </c:pt>
                <c:pt idx="17945">
                  <c:v>40930.569328703707</c:v>
                </c:pt>
                <c:pt idx="17946">
                  <c:v>40930.610995370371</c:v>
                </c:pt>
                <c:pt idx="17947">
                  <c:v>40930.652662037035</c:v>
                </c:pt>
                <c:pt idx="17948">
                  <c:v>40930.694328703707</c:v>
                </c:pt>
                <c:pt idx="17949">
                  <c:v>40930.735995370371</c:v>
                </c:pt>
                <c:pt idx="17950">
                  <c:v>40930.777662037035</c:v>
                </c:pt>
                <c:pt idx="17951">
                  <c:v>40930.819328703707</c:v>
                </c:pt>
                <c:pt idx="17952">
                  <c:v>40930.860995370371</c:v>
                </c:pt>
                <c:pt idx="17953">
                  <c:v>40930.902662037035</c:v>
                </c:pt>
                <c:pt idx="17954">
                  <c:v>40930.944328703707</c:v>
                </c:pt>
                <c:pt idx="17955">
                  <c:v>40930.985995370371</c:v>
                </c:pt>
                <c:pt idx="17956">
                  <c:v>40931.027662037035</c:v>
                </c:pt>
                <c:pt idx="17957">
                  <c:v>40931.069328703707</c:v>
                </c:pt>
                <c:pt idx="17958">
                  <c:v>40931.110995370371</c:v>
                </c:pt>
                <c:pt idx="17959">
                  <c:v>40931.152662037035</c:v>
                </c:pt>
                <c:pt idx="17960">
                  <c:v>40931.194328703707</c:v>
                </c:pt>
                <c:pt idx="17961">
                  <c:v>40931.235995370371</c:v>
                </c:pt>
                <c:pt idx="17962">
                  <c:v>40931.277662037035</c:v>
                </c:pt>
                <c:pt idx="17963">
                  <c:v>40931.319328703707</c:v>
                </c:pt>
                <c:pt idx="17964">
                  <c:v>40931.360995370371</c:v>
                </c:pt>
                <c:pt idx="17965">
                  <c:v>40931.402662037035</c:v>
                </c:pt>
                <c:pt idx="17966">
                  <c:v>40931.444328703707</c:v>
                </c:pt>
                <c:pt idx="17967">
                  <c:v>40931.485995370371</c:v>
                </c:pt>
                <c:pt idx="17968">
                  <c:v>40931.527662037035</c:v>
                </c:pt>
                <c:pt idx="17969">
                  <c:v>40931.569328703707</c:v>
                </c:pt>
                <c:pt idx="17970">
                  <c:v>40931.610995370371</c:v>
                </c:pt>
                <c:pt idx="17971">
                  <c:v>40931.652662037035</c:v>
                </c:pt>
                <c:pt idx="17972">
                  <c:v>40931.694328703707</c:v>
                </c:pt>
                <c:pt idx="17973">
                  <c:v>40931.735995370371</c:v>
                </c:pt>
                <c:pt idx="17974">
                  <c:v>40931.777662037035</c:v>
                </c:pt>
                <c:pt idx="17975">
                  <c:v>40931.819328703707</c:v>
                </c:pt>
                <c:pt idx="17976">
                  <c:v>40931.860995370371</c:v>
                </c:pt>
                <c:pt idx="17977">
                  <c:v>40931.902662037035</c:v>
                </c:pt>
                <c:pt idx="17978">
                  <c:v>40931.944328703707</c:v>
                </c:pt>
                <c:pt idx="17979">
                  <c:v>40931.985995370371</c:v>
                </c:pt>
                <c:pt idx="17980">
                  <c:v>40932.027662037035</c:v>
                </c:pt>
                <c:pt idx="17981">
                  <c:v>40932.069328703707</c:v>
                </c:pt>
                <c:pt idx="17982">
                  <c:v>40932.110995370371</c:v>
                </c:pt>
                <c:pt idx="17983">
                  <c:v>40932.152662037035</c:v>
                </c:pt>
                <c:pt idx="17984">
                  <c:v>40932.194328703707</c:v>
                </c:pt>
                <c:pt idx="17985">
                  <c:v>40932.235995370371</c:v>
                </c:pt>
                <c:pt idx="17986">
                  <c:v>40932.277662037035</c:v>
                </c:pt>
                <c:pt idx="17987">
                  <c:v>40932.319328703707</c:v>
                </c:pt>
                <c:pt idx="17988">
                  <c:v>40932.360995370371</c:v>
                </c:pt>
                <c:pt idx="17989">
                  <c:v>40932.402662037035</c:v>
                </c:pt>
                <c:pt idx="17990">
                  <c:v>40932.444328703707</c:v>
                </c:pt>
                <c:pt idx="17991">
                  <c:v>40932.485995370371</c:v>
                </c:pt>
                <c:pt idx="17992">
                  <c:v>40932.527662037035</c:v>
                </c:pt>
                <c:pt idx="17993">
                  <c:v>40932.569328703707</c:v>
                </c:pt>
                <c:pt idx="17994">
                  <c:v>40932.610995370371</c:v>
                </c:pt>
                <c:pt idx="17995">
                  <c:v>40932.652662037035</c:v>
                </c:pt>
                <c:pt idx="17996">
                  <c:v>40932.694328703707</c:v>
                </c:pt>
                <c:pt idx="17997">
                  <c:v>40932.735995370371</c:v>
                </c:pt>
                <c:pt idx="17998">
                  <c:v>40932.777662037035</c:v>
                </c:pt>
                <c:pt idx="17999">
                  <c:v>40932.819328703707</c:v>
                </c:pt>
                <c:pt idx="18000">
                  <c:v>40932.860995370371</c:v>
                </c:pt>
                <c:pt idx="18001">
                  <c:v>40932.902662037035</c:v>
                </c:pt>
                <c:pt idx="18002">
                  <c:v>40932.944328703707</c:v>
                </c:pt>
                <c:pt idx="18003">
                  <c:v>40932.985995370371</c:v>
                </c:pt>
                <c:pt idx="18004">
                  <c:v>40933.027662037035</c:v>
                </c:pt>
                <c:pt idx="18005">
                  <c:v>40933.069328703707</c:v>
                </c:pt>
                <c:pt idx="18006">
                  <c:v>40933.110995370371</c:v>
                </c:pt>
                <c:pt idx="18007">
                  <c:v>40933.152662037035</c:v>
                </c:pt>
                <c:pt idx="18008">
                  <c:v>40933.194328703707</c:v>
                </c:pt>
                <c:pt idx="18009">
                  <c:v>40933.235995370371</c:v>
                </c:pt>
                <c:pt idx="18010">
                  <c:v>40933.277662037035</c:v>
                </c:pt>
                <c:pt idx="18011">
                  <c:v>40933.319328703707</c:v>
                </c:pt>
                <c:pt idx="18012">
                  <c:v>40933.360995370371</c:v>
                </c:pt>
                <c:pt idx="18013">
                  <c:v>40933.402662037035</c:v>
                </c:pt>
                <c:pt idx="18014">
                  <c:v>40933.444328703707</c:v>
                </c:pt>
                <c:pt idx="18015">
                  <c:v>40933.485995370371</c:v>
                </c:pt>
                <c:pt idx="18016">
                  <c:v>40933.527662037035</c:v>
                </c:pt>
                <c:pt idx="18017">
                  <c:v>40933.569328703707</c:v>
                </c:pt>
                <c:pt idx="18018">
                  <c:v>40933.610995370371</c:v>
                </c:pt>
                <c:pt idx="18019">
                  <c:v>40933.652662037035</c:v>
                </c:pt>
                <c:pt idx="18020">
                  <c:v>40933.694328703707</c:v>
                </c:pt>
                <c:pt idx="18021">
                  <c:v>40933.735995370371</c:v>
                </c:pt>
                <c:pt idx="18022">
                  <c:v>40933.777662037035</c:v>
                </c:pt>
                <c:pt idx="18023">
                  <c:v>40933.819328703707</c:v>
                </c:pt>
                <c:pt idx="18024">
                  <c:v>40933.860995370371</c:v>
                </c:pt>
                <c:pt idx="18025">
                  <c:v>40933.902662037035</c:v>
                </c:pt>
                <c:pt idx="18026">
                  <c:v>40933.944328703707</c:v>
                </c:pt>
                <c:pt idx="18027">
                  <c:v>40933.985995370371</c:v>
                </c:pt>
                <c:pt idx="18028">
                  <c:v>40934.027662037035</c:v>
                </c:pt>
                <c:pt idx="18029">
                  <c:v>40934.069328703707</c:v>
                </c:pt>
                <c:pt idx="18030">
                  <c:v>40934.110995370371</c:v>
                </c:pt>
                <c:pt idx="18031">
                  <c:v>40934.152662037035</c:v>
                </c:pt>
                <c:pt idx="18032">
                  <c:v>40934.194328703707</c:v>
                </c:pt>
                <c:pt idx="18033">
                  <c:v>40934.235995370371</c:v>
                </c:pt>
                <c:pt idx="18034">
                  <c:v>40934.277662037035</c:v>
                </c:pt>
                <c:pt idx="18035">
                  <c:v>40934.319328703707</c:v>
                </c:pt>
                <c:pt idx="18036">
                  <c:v>40934.360995370371</c:v>
                </c:pt>
                <c:pt idx="18037">
                  <c:v>40934.402662037035</c:v>
                </c:pt>
                <c:pt idx="18038">
                  <c:v>40934.444328703707</c:v>
                </c:pt>
                <c:pt idx="18039">
                  <c:v>40934.485995370371</c:v>
                </c:pt>
                <c:pt idx="18040">
                  <c:v>40934.527662037035</c:v>
                </c:pt>
                <c:pt idx="18041">
                  <c:v>40934.569328703707</c:v>
                </c:pt>
                <c:pt idx="18042">
                  <c:v>40934.610995370371</c:v>
                </c:pt>
                <c:pt idx="18043">
                  <c:v>40934.652662037035</c:v>
                </c:pt>
                <c:pt idx="18044">
                  <c:v>40934.694328703707</c:v>
                </c:pt>
                <c:pt idx="18045">
                  <c:v>40934.735995370371</c:v>
                </c:pt>
                <c:pt idx="18046">
                  <c:v>40934.777662037035</c:v>
                </c:pt>
                <c:pt idx="18047">
                  <c:v>40934.819328703707</c:v>
                </c:pt>
                <c:pt idx="18048">
                  <c:v>40934.860995370371</c:v>
                </c:pt>
                <c:pt idx="18049">
                  <c:v>40934.902662037035</c:v>
                </c:pt>
                <c:pt idx="18050">
                  <c:v>40934.944328703707</c:v>
                </c:pt>
                <c:pt idx="18051">
                  <c:v>40934.985995370371</c:v>
                </c:pt>
                <c:pt idx="18052">
                  <c:v>40935.027662037035</c:v>
                </c:pt>
                <c:pt idx="18053">
                  <c:v>40935.069328703707</c:v>
                </c:pt>
                <c:pt idx="18054">
                  <c:v>40935.110995370371</c:v>
                </c:pt>
                <c:pt idx="18055">
                  <c:v>40935.152662037035</c:v>
                </c:pt>
                <c:pt idx="18056">
                  <c:v>40935.194328703707</c:v>
                </c:pt>
                <c:pt idx="18057">
                  <c:v>40935.235995370371</c:v>
                </c:pt>
                <c:pt idx="18058">
                  <c:v>40935.277662037035</c:v>
                </c:pt>
                <c:pt idx="18059">
                  <c:v>40935.319328703707</c:v>
                </c:pt>
                <c:pt idx="18060">
                  <c:v>40935.360995370371</c:v>
                </c:pt>
                <c:pt idx="18061">
                  <c:v>40935.402662037035</c:v>
                </c:pt>
                <c:pt idx="18062">
                  <c:v>40935.444328703707</c:v>
                </c:pt>
                <c:pt idx="18063">
                  <c:v>40935.485995370371</c:v>
                </c:pt>
                <c:pt idx="18064">
                  <c:v>40935.527662037035</c:v>
                </c:pt>
                <c:pt idx="18065">
                  <c:v>40935.569328703707</c:v>
                </c:pt>
                <c:pt idx="18066">
                  <c:v>40935.610995370371</c:v>
                </c:pt>
                <c:pt idx="18067">
                  <c:v>40935.652662037035</c:v>
                </c:pt>
                <c:pt idx="18068">
                  <c:v>40935.694328703707</c:v>
                </c:pt>
                <c:pt idx="18069">
                  <c:v>40935.735995370371</c:v>
                </c:pt>
                <c:pt idx="18070">
                  <c:v>40935.777662037035</c:v>
                </c:pt>
                <c:pt idx="18071">
                  <c:v>40935.819328703707</c:v>
                </c:pt>
                <c:pt idx="18072">
                  <c:v>40935.860995370371</c:v>
                </c:pt>
                <c:pt idx="18073">
                  <c:v>40935.902662037035</c:v>
                </c:pt>
                <c:pt idx="18074">
                  <c:v>40935.944328703707</c:v>
                </c:pt>
                <c:pt idx="18075">
                  <c:v>40935.985995370371</c:v>
                </c:pt>
                <c:pt idx="18076">
                  <c:v>40936.027662037035</c:v>
                </c:pt>
                <c:pt idx="18077">
                  <c:v>40936.069328703707</c:v>
                </c:pt>
                <c:pt idx="18078">
                  <c:v>40936.110995370371</c:v>
                </c:pt>
                <c:pt idx="18079">
                  <c:v>40936.152662037035</c:v>
                </c:pt>
                <c:pt idx="18080">
                  <c:v>40936.194328703707</c:v>
                </c:pt>
                <c:pt idx="18081">
                  <c:v>40936.235995370371</c:v>
                </c:pt>
                <c:pt idx="18082">
                  <c:v>40936.277662037035</c:v>
                </c:pt>
                <c:pt idx="18083">
                  <c:v>40936.319328703707</c:v>
                </c:pt>
                <c:pt idx="18084">
                  <c:v>40936.360995370371</c:v>
                </c:pt>
                <c:pt idx="18085">
                  <c:v>40936.402662037035</c:v>
                </c:pt>
                <c:pt idx="18086">
                  <c:v>40936.444328703707</c:v>
                </c:pt>
                <c:pt idx="18087">
                  <c:v>40936.485995370371</c:v>
                </c:pt>
                <c:pt idx="18088">
                  <c:v>40936.527662037035</c:v>
                </c:pt>
                <c:pt idx="18089">
                  <c:v>40936.569328703707</c:v>
                </c:pt>
                <c:pt idx="18090">
                  <c:v>40936.610995370371</c:v>
                </c:pt>
                <c:pt idx="18091">
                  <c:v>40936.652662037035</c:v>
                </c:pt>
                <c:pt idx="18092">
                  <c:v>40936.694328703707</c:v>
                </c:pt>
                <c:pt idx="18093">
                  <c:v>40936.735995370371</c:v>
                </c:pt>
                <c:pt idx="18094">
                  <c:v>40936.777662037035</c:v>
                </c:pt>
                <c:pt idx="18095">
                  <c:v>40936.819328703707</c:v>
                </c:pt>
                <c:pt idx="18096">
                  <c:v>40936.860995370371</c:v>
                </c:pt>
                <c:pt idx="18097">
                  <c:v>40936.902662037035</c:v>
                </c:pt>
                <c:pt idx="18098">
                  <c:v>40936.944328703707</c:v>
                </c:pt>
                <c:pt idx="18099">
                  <c:v>40936.985995370371</c:v>
                </c:pt>
                <c:pt idx="18100">
                  <c:v>40937.027662037035</c:v>
                </c:pt>
                <c:pt idx="18101">
                  <c:v>40937.069328703707</c:v>
                </c:pt>
                <c:pt idx="18102">
                  <c:v>40937.110995370371</c:v>
                </c:pt>
                <c:pt idx="18103">
                  <c:v>40937.152662037035</c:v>
                </c:pt>
                <c:pt idx="18104">
                  <c:v>40937.194328703707</c:v>
                </c:pt>
                <c:pt idx="18105">
                  <c:v>40937.235995370371</c:v>
                </c:pt>
                <c:pt idx="18106">
                  <c:v>40937.277662037035</c:v>
                </c:pt>
                <c:pt idx="18107">
                  <c:v>40937.319328703707</c:v>
                </c:pt>
                <c:pt idx="18108">
                  <c:v>40937.360995370371</c:v>
                </c:pt>
                <c:pt idx="18109">
                  <c:v>40937.402662037035</c:v>
                </c:pt>
                <c:pt idx="18110">
                  <c:v>40937.444328703707</c:v>
                </c:pt>
                <c:pt idx="18111">
                  <c:v>40937.485995370371</c:v>
                </c:pt>
                <c:pt idx="18112">
                  <c:v>40937.527662037035</c:v>
                </c:pt>
                <c:pt idx="18113">
                  <c:v>40937.569328703707</c:v>
                </c:pt>
                <c:pt idx="18114">
                  <c:v>40937.610995370371</c:v>
                </c:pt>
                <c:pt idx="18115">
                  <c:v>40937.652662037035</c:v>
                </c:pt>
                <c:pt idx="18116">
                  <c:v>40937.694328703707</c:v>
                </c:pt>
                <c:pt idx="18117">
                  <c:v>40937.735995370371</c:v>
                </c:pt>
                <c:pt idx="18118">
                  <c:v>40937.777662037035</c:v>
                </c:pt>
                <c:pt idx="18119">
                  <c:v>40937.819328703707</c:v>
                </c:pt>
                <c:pt idx="18120">
                  <c:v>40937.860995370371</c:v>
                </c:pt>
                <c:pt idx="18121">
                  <c:v>40937.902662037035</c:v>
                </c:pt>
                <c:pt idx="18122">
                  <c:v>40937.944328703707</c:v>
                </c:pt>
                <c:pt idx="18123">
                  <c:v>40937.985995370371</c:v>
                </c:pt>
                <c:pt idx="18124">
                  <c:v>40938.027662037035</c:v>
                </c:pt>
                <c:pt idx="18125">
                  <c:v>40938.069328703707</c:v>
                </c:pt>
                <c:pt idx="18126">
                  <c:v>40938.110995370371</c:v>
                </c:pt>
                <c:pt idx="18127">
                  <c:v>40938.152662037035</c:v>
                </c:pt>
                <c:pt idx="18128">
                  <c:v>40938.194328703707</c:v>
                </c:pt>
                <c:pt idx="18129">
                  <c:v>40938.235995370371</c:v>
                </c:pt>
                <c:pt idx="18130">
                  <c:v>40938.277662037035</c:v>
                </c:pt>
                <c:pt idx="18131">
                  <c:v>40938.319328703707</c:v>
                </c:pt>
                <c:pt idx="18132">
                  <c:v>40938.360995370371</c:v>
                </c:pt>
                <c:pt idx="18133">
                  <c:v>40938.402662037035</c:v>
                </c:pt>
                <c:pt idx="18134">
                  <c:v>40938.444328703707</c:v>
                </c:pt>
                <c:pt idx="18135">
                  <c:v>40938.485995370371</c:v>
                </c:pt>
                <c:pt idx="18136">
                  <c:v>40938.527662037035</c:v>
                </c:pt>
                <c:pt idx="18137">
                  <c:v>40938.569328703707</c:v>
                </c:pt>
                <c:pt idx="18138">
                  <c:v>40938.610995370371</c:v>
                </c:pt>
                <c:pt idx="18139">
                  <c:v>40938.652662037035</c:v>
                </c:pt>
                <c:pt idx="18140">
                  <c:v>40938.694328703707</c:v>
                </c:pt>
                <c:pt idx="18141">
                  <c:v>40938.735995370371</c:v>
                </c:pt>
                <c:pt idx="18142">
                  <c:v>40938.777662037035</c:v>
                </c:pt>
                <c:pt idx="18143">
                  <c:v>40938.819328703707</c:v>
                </c:pt>
                <c:pt idx="18144">
                  <c:v>40938.860995370371</c:v>
                </c:pt>
                <c:pt idx="18145">
                  <c:v>40938.902662037035</c:v>
                </c:pt>
                <c:pt idx="18146">
                  <c:v>40938.944328703707</c:v>
                </c:pt>
                <c:pt idx="18147">
                  <c:v>40938.985995370371</c:v>
                </c:pt>
                <c:pt idx="18148">
                  <c:v>40939.027662037035</c:v>
                </c:pt>
                <c:pt idx="18149">
                  <c:v>40939.069328703707</c:v>
                </c:pt>
                <c:pt idx="18150">
                  <c:v>40939.110995370371</c:v>
                </c:pt>
                <c:pt idx="18151">
                  <c:v>40939.152662037035</c:v>
                </c:pt>
                <c:pt idx="18152">
                  <c:v>40939.194328703707</c:v>
                </c:pt>
                <c:pt idx="18153">
                  <c:v>40939.235995370371</c:v>
                </c:pt>
                <c:pt idx="18154">
                  <c:v>40939.277662037035</c:v>
                </c:pt>
                <c:pt idx="18155">
                  <c:v>40939.319328703707</c:v>
                </c:pt>
                <c:pt idx="18156">
                  <c:v>40939.360995370371</c:v>
                </c:pt>
                <c:pt idx="18157">
                  <c:v>40939.402662037035</c:v>
                </c:pt>
                <c:pt idx="18158">
                  <c:v>40939.444328703707</c:v>
                </c:pt>
                <c:pt idx="18159">
                  <c:v>40939.485995370371</c:v>
                </c:pt>
                <c:pt idx="18160">
                  <c:v>40939.527662037035</c:v>
                </c:pt>
                <c:pt idx="18161">
                  <c:v>40939.569328703707</c:v>
                </c:pt>
                <c:pt idx="18162">
                  <c:v>40939.610995370371</c:v>
                </c:pt>
                <c:pt idx="18163">
                  <c:v>40939.652662037035</c:v>
                </c:pt>
                <c:pt idx="18164">
                  <c:v>40939.694328703707</c:v>
                </c:pt>
                <c:pt idx="18165">
                  <c:v>40939.735995370371</c:v>
                </c:pt>
                <c:pt idx="18166">
                  <c:v>40939.777662037035</c:v>
                </c:pt>
                <c:pt idx="18167">
                  <c:v>40939.819328703707</c:v>
                </c:pt>
                <c:pt idx="18168">
                  <c:v>40939.860995370371</c:v>
                </c:pt>
                <c:pt idx="18169">
                  <c:v>40939.902662037035</c:v>
                </c:pt>
                <c:pt idx="18170">
                  <c:v>40939.944328703707</c:v>
                </c:pt>
                <c:pt idx="18171">
                  <c:v>40939.985995370371</c:v>
                </c:pt>
                <c:pt idx="18172">
                  <c:v>40940.027662037035</c:v>
                </c:pt>
                <c:pt idx="18173">
                  <c:v>40940.069328703707</c:v>
                </c:pt>
                <c:pt idx="18174">
                  <c:v>40940.110995370371</c:v>
                </c:pt>
                <c:pt idx="18175">
                  <c:v>40940.152662037035</c:v>
                </c:pt>
                <c:pt idx="18176">
                  <c:v>40940.194328703707</c:v>
                </c:pt>
                <c:pt idx="18177">
                  <c:v>40940.235995370371</c:v>
                </c:pt>
                <c:pt idx="18178">
                  <c:v>40940.277662037035</c:v>
                </c:pt>
                <c:pt idx="18179">
                  <c:v>40940.319328703707</c:v>
                </c:pt>
                <c:pt idx="18180">
                  <c:v>40940.360995370371</c:v>
                </c:pt>
                <c:pt idx="18181">
                  <c:v>40940</c:v>
                </c:pt>
                <c:pt idx="18182">
                  <c:v>40940.379120370373</c:v>
                </c:pt>
                <c:pt idx="18183">
                  <c:v>40940.420787037037</c:v>
                </c:pt>
                <c:pt idx="18184">
                  <c:v>40940.462453703702</c:v>
                </c:pt>
                <c:pt idx="18185">
                  <c:v>40940.504120370373</c:v>
                </c:pt>
                <c:pt idx="18186">
                  <c:v>40940.545787037037</c:v>
                </c:pt>
                <c:pt idx="18187">
                  <c:v>40940.587453703702</c:v>
                </c:pt>
                <c:pt idx="18188">
                  <c:v>40940.629120370373</c:v>
                </c:pt>
                <c:pt idx="18189">
                  <c:v>40940.670787037037</c:v>
                </c:pt>
                <c:pt idx="18190">
                  <c:v>40940.712453703702</c:v>
                </c:pt>
                <c:pt idx="18191">
                  <c:v>40940.754120370373</c:v>
                </c:pt>
                <c:pt idx="18192">
                  <c:v>40940.795787037037</c:v>
                </c:pt>
                <c:pt idx="18193">
                  <c:v>40940.837453703702</c:v>
                </c:pt>
                <c:pt idx="18194">
                  <c:v>40940.879120370373</c:v>
                </c:pt>
                <c:pt idx="18195">
                  <c:v>40940.920787037037</c:v>
                </c:pt>
                <c:pt idx="18196">
                  <c:v>40940.962453703702</c:v>
                </c:pt>
                <c:pt idx="18197">
                  <c:v>40941.004120370373</c:v>
                </c:pt>
                <c:pt idx="18198">
                  <c:v>40941.045787037037</c:v>
                </c:pt>
                <c:pt idx="18199">
                  <c:v>40941.087453703702</c:v>
                </c:pt>
                <c:pt idx="18200">
                  <c:v>40941.129120370373</c:v>
                </c:pt>
                <c:pt idx="18201">
                  <c:v>40941.170787037037</c:v>
                </c:pt>
                <c:pt idx="18202">
                  <c:v>40941.212453703702</c:v>
                </c:pt>
                <c:pt idx="18203">
                  <c:v>40941.254120370373</c:v>
                </c:pt>
                <c:pt idx="18204">
                  <c:v>40941.295787037037</c:v>
                </c:pt>
                <c:pt idx="18205">
                  <c:v>40941.337453703702</c:v>
                </c:pt>
                <c:pt idx="18206">
                  <c:v>40941.379120370373</c:v>
                </c:pt>
                <c:pt idx="18207">
                  <c:v>40941.420787037037</c:v>
                </c:pt>
                <c:pt idx="18208">
                  <c:v>40941.462453703702</c:v>
                </c:pt>
                <c:pt idx="18209">
                  <c:v>40941.504120370373</c:v>
                </c:pt>
                <c:pt idx="18210">
                  <c:v>40941.545787037037</c:v>
                </c:pt>
                <c:pt idx="18211">
                  <c:v>40941.587453703702</c:v>
                </c:pt>
                <c:pt idx="18212">
                  <c:v>40941.629120370373</c:v>
                </c:pt>
                <c:pt idx="18213">
                  <c:v>40941.670787037037</c:v>
                </c:pt>
                <c:pt idx="18214">
                  <c:v>40941.712453703702</c:v>
                </c:pt>
                <c:pt idx="18215">
                  <c:v>40941.754120370373</c:v>
                </c:pt>
                <c:pt idx="18216">
                  <c:v>40941.795787037037</c:v>
                </c:pt>
                <c:pt idx="18217">
                  <c:v>40941.837453703702</c:v>
                </c:pt>
                <c:pt idx="18218">
                  <c:v>40941.879120370373</c:v>
                </c:pt>
                <c:pt idx="18219">
                  <c:v>40941.920787037037</c:v>
                </c:pt>
                <c:pt idx="18220">
                  <c:v>40941.962453703702</c:v>
                </c:pt>
                <c:pt idx="18221">
                  <c:v>40942.004120370373</c:v>
                </c:pt>
                <c:pt idx="18222">
                  <c:v>40942.045787037037</c:v>
                </c:pt>
                <c:pt idx="18223">
                  <c:v>40942.087453703702</c:v>
                </c:pt>
                <c:pt idx="18224">
                  <c:v>40942.129120370373</c:v>
                </c:pt>
                <c:pt idx="18225">
                  <c:v>40942.170787037037</c:v>
                </c:pt>
                <c:pt idx="18226">
                  <c:v>40942.212453703702</c:v>
                </c:pt>
                <c:pt idx="18227">
                  <c:v>40942.254120370373</c:v>
                </c:pt>
                <c:pt idx="18228">
                  <c:v>40942.295787037037</c:v>
                </c:pt>
                <c:pt idx="18229">
                  <c:v>40942.337453703702</c:v>
                </c:pt>
                <c:pt idx="18230">
                  <c:v>40942.379120370373</c:v>
                </c:pt>
                <c:pt idx="18231">
                  <c:v>40942.420787037037</c:v>
                </c:pt>
                <c:pt idx="18232">
                  <c:v>40942.462453703702</c:v>
                </c:pt>
                <c:pt idx="18233">
                  <c:v>40942.504120370373</c:v>
                </c:pt>
                <c:pt idx="18234">
                  <c:v>40942.545787037037</c:v>
                </c:pt>
                <c:pt idx="18235">
                  <c:v>40942.587453703702</c:v>
                </c:pt>
                <c:pt idx="18236">
                  <c:v>40942.629120370373</c:v>
                </c:pt>
                <c:pt idx="18237">
                  <c:v>40942.670787037037</c:v>
                </c:pt>
                <c:pt idx="18238">
                  <c:v>40942.712453703702</c:v>
                </c:pt>
                <c:pt idx="18239">
                  <c:v>40942.754120370373</c:v>
                </c:pt>
                <c:pt idx="18240">
                  <c:v>40942.795787037037</c:v>
                </c:pt>
                <c:pt idx="18241">
                  <c:v>40942.837453703702</c:v>
                </c:pt>
                <c:pt idx="18242">
                  <c:v>40942.879120370373</c:v>
                </c:pt>
                <c:pt idx="18243">
                  <c:v>40942.920787037037</c:v>
                </c:pt>
                <c:pt idx="18244">
                  <c:v>40942.962453703702</c:v>
                </c:pt>
                <c:pt idx="18245">
                  <c:v>40943.004120370373</c:v>
                </c:pt>
                <c:pt idx="18246">
                  <c:v>40943.045787037037</c:v>
                </c:pt>
                <c:pt idx="18247">
                  <c:v>40943.087453703702</c:v>
                </c:pt>
                <c:pt idx="18248">
                  <c:v>40943.129120370373</c:v>
                </c:pt>
                <c:pt idx="18249">
                  <c:v>40943.170787037037</c:v>
                </c:pt>
                <c:pt idx="18250">
                  <c:v>40943.212453703702</c:v>
                </c:pt>
                <c:pt idx="18251">
                  <c:v>40943.254120370373</c:v>
                </c:pt>
                <c:pt idx="18252">
                  <c:v>40943.295787037037</c:v>
                </c:pt>
                <c:pt idx="18253">
                  <c:v>40943.337453703702</c:v>
                </c:pt>
                <c:pt idx="18254">
                  <c:v>40943.379120370373</c:v>
                </c:pt>
                <c:pt idx="18255">
                  <c:v>40943.420787037037</c:v>
                </c:pt>
                <c:pt idx="18256">
                  <c:v>40943.462453703702</c:v>
                </c:pt>
                <c:pt idx="18257">
                  <c:v>40943.504120370373</c:v>
                </c:pt>
                <c:pt idx="18258">
                  <c:v>40943.545787037037</c:v>
                </c:pt>
                <c:pt idx="18259">
                  <c:v>40943.587453703702</c:v>
                </c:pt>
                <c:pt idx="18260">
                  <c:v>40943.629120370373</c:v>
                </c:pt>
                <c:pt idx="18261">
                  <c:v>40943.670787037037</c:v>
                </c:pt>
                <c:pt idx="18262">
                  <c:v>40943.712453703702</c:v>
                </c:pt>
                <c:pt idx="18263">
                  <c:v>40943.754120370373</c:v>
                </c:pt>
                <c:pt idx="18264">
                  <c:v>40943.795787037037</c:v>
                </c:pt>
                <c:pt idx="18265">
                  <c:v>40943.837453703702</c:v>
                </c:pt>
                <c:pt idx="18266">
                  <c:v>40943.879120370373</c:v>
                </c:pt>
                <c:pt idx="18267">
                  <c:v>40943.920787037037</c:v>
                </c:pt>
                <c:pt idx="18268">
                  <c:v>40943.962453703702</c:v>
                </c:pt>
                <c:pt idx="18269">
                  <c:v>40944.004120370373</c:v>
                </c:pt>
                <c:pt idx="18270">
                  <c:v>40944.045787037037</c:v>
                </c:pt>
                <c:pt idx="18271">
                  <c:v>40944.087453703702</c:v>
                </c:pt>
                <c:pt idx="18272">
                  <c:v>40944.129120370373</c:v>
                </c:pt>
                <c:pt idx="18273">
                  <c:v>40944.170787037037</c:v>
                </c:pt>
                <c:pt idx="18274">
                  <c:v>40944.212453703702</c:v>
                </c:pt>
                <c:pt idx="18275">
                  <c:v>40944.254120370373</c:v>
                </c:pt>
                <c:pt idx="18276">
                  <c:v>40944.295787037037</c:v>
                </c:pt>
                <c:pt idx="18277">
                  <c:v>40944.337453703702</c:v>
                </c:pt>
                <c:pt idx="18278">
                  <c:v>40944.379120370373</c:v>
                </c:pt>
                <c:pt idx="18279">
                  <c:v>40944.420787037037</c:v>
                </c:pt>
                <c:pt idx="18280">
                  <c:v>40944.462453703702</c:v>
                </c:pt>
                <c:pt idx="18281">
                  <c:v>40944.504120370373</c:v>
                </c:pt>
                <c:pt idx="18282">
                  <c:v>40944.545787037037</c:v>
                </c:pt>
                <c:pt idx="18283">
                  <c:v>40944.587453703702</c:v>
                </c:pt>
                <c:pt idx="18284">
                  <c:v>40944.629120370373</c:v>
                </c:pt>
                <c:pt idx="18285">
                  <c:v>40944.670787037037</c:v>
                </c:pt>
                <c:pt idx="18286">
                  <c:v>40944.712453703702</c:v>
                </c:pt>
                <c:pt idx="18287">
                  <c:v>40944.754120370373</c:v>
                </c:pt>
                <c:pt idx="18288">
                  <c:v>40944.795787037037</c:v>
                </c:pt>
                <c:pt idx="18289">
                  <c:v>40944.837453703702</c:v>
                </c:pt>
                <c:pt idx="18290">
                  <c:v>40944.879120370373</c:v>
                </c:pt>
                <c:pt idx="18291">
                  <c:v>40944.920787037037</c:v>
                </c:pt>
                <c:pt idx="18292">
                  <c:v>40944.962453703702</c:v>
                </c:pt>
                <c:pt idx="18293">
                  <c:v>40945.004120370373</c:v>
                </c:pt>
                <c:pt idx="18294">
                  <c:v>40945.045787037037</c:v>
                </c:pt>
                <c:pt idx="18295">
                  <c:v>40945.087453703702</c:v>
                </c:pt>
                <c:pt idx="18296">
                  <c:v>40945.129120370373</c:v>
                </c:pt>
                <c:pt idx="18297">
                  <c:v>40945.170787037037</c:v>
                </c:pt>
                <c:pt idx="18298">
                  <c:v>40945.212453703702</c:v>
                </c:pt>
                <c:pt idx="18299">
                  <c:v>40945.254120370373</c:v>
                </c:pt>
                <c:pt idx="18300">
                  <c:v>40945.295787037037</c:v>
                </c:pt>
                <c:pt idx="18301">
                  <c:v>40945.337453703702</c:v>
                </c:pt>
                <c:pt idx="18302">
                  <c:v>40945.379120370373</c:v>
                </c:pt>
                <c:pt idx="18303">
                  <c:v>40945.420787037037</c:v>
                </c:pt>
                <c:pt idx="18304">
                  <c:v>40945.462453703702</c:v>
                </c:pt>
                <c:pt idx="18305">
                  <c:v>40945.504120370373</c:v>
                </c:pt>
                <c:pt idx="18306">
                  <c:v>40945.545787037037</c:v>
                </c:pt>
                <c:pt idx="18307">
                  <c:v>40945.587453703702</c:v>
                </c:pt>
                <c:pt idx="18308">
                  <c:v>40945.629120370373</c:v>
                </c:pt>
                <c:pt idx="18309">
                  <c:v>40945.670787037037</c:v>
                </c:pt>
                <c:pt idx="18310">
                  <c:v>40945.712453703702</c:v>
                </c:pt>
                <c:pt idx="18311">
                  <c:v>40945.754120370373</c:v>
                </c:pt>
                <c:pt idx="18312">
                  <c:v>40945.795787037037</c:v>
                </c:pt>
                <c:pt idx="18313">
                  <c:v>40945.837453703702</c:v>
                </c:pt>
                <c:pt idx="18314">
                  <c:v>40945.879120370373</c:v>
                </c:pt>
                <c:pt idx="18315">
                  <c:v>40945.920787037037</c:v>
                </c:pt>
                <c:pt idx="18316">
                  <c:v>40945.962453703702</c:v>
                </c:pt>
                <c:pt idx="18317">
                  <c:v>40946.004120370373</c:v>
                </c:pt>
                <c:pt idx="18318">
                  <c:v>40946.045787037037</c:v>
                </c:pt>
                <c:pt idx="18319">
                  <c:v>40946.087453703702</c:v>
                </c:pt>
                <c:pt idx="18320">
                  <c:v>40946.129120370373</c:v>
                </c:pt>
                <c:pt idx="18321">
                  <c:v>40946.170787037037</c:v>
                </c:pt>
                <c:pt idx="18322">
                  <c:v>40946.212453703702</c:v>
                </c:pt>
                <c:pt idx="18323">
                  <c:v>40946.254120370373</c:v>
                </c:pt>
                <c:pt idx="18324">
                  <c:v>40946.295787037037</c:v>
                </c:pt>
                <c:pt idx="18325">
                  <c:v>40946.337453703702</c:v>
                </c:pt>
                <c:pt idx="18326">
                  <c:v>40946.379120370373</c:v>
                </c:pt>
                <c:pt idx="18327">
                  <c:v>40946.420787037037</c:v>
                </c:pt>
                <c:pt idx="18328">
                  <c:v>40946.462453703702</c:v>
                </c:pt>
                <c:pt idx="18329">
                  <c:v>40946.504120370373</c:v>
                </c:pt>
                <c:pt idx="18330">
                  <c:v>40946.545787037037</c:v>
                </c:pt>
                <c:pt idx="18331">
                  <c:v>40946.587453703702</c:v>
                </c:pt>
                <c:pt idx="18332">
                  <c:v>40946.629120370373</c:v>
                </c:pt>
                <c:pt idx="18333">
                  <c:v>40946.670787037037</c:v>
                </c:pt>
                <c:pt idx="18334">
                  <c:v>40946.712453703702</c:v>
                </c:pt>
                <c:pt idx="18335">
                  <c:v>40946.754120370373</c:v>
                </c:pt>
                <c:pt idx="18336">
                  <c:v>40946.795787037037</c:v>
                </c:pt>
                <c:pt idx="18337">
                  <c:v>40946.837453703702</c:v>
                </c:pt>
                <c:pt idx="18338">
                  <c:v>40946.879120370373</c:v>
                </c:pt>
                <c:pt idx="18339">
                  <c:v>40946.920787037037</c:v>
                </c:pt>
                <c:pt idx="18340">
                  <c:v>40946.962453703702</c:v>
                </c:pt>
                <c:pt idx="18341">
                  <c:v>40947.004120370373</c:v>
                </c:pt>
                <c:pt idx="18342">
                  <c:v>40947.045787037037</c:v>
                </c:pt>
                <c:pt idx="18343">
                  <c:v>40947.087453703702</c:v>
                </c:pt>
                <c:pt idx="18344">
                  <c:v>40947.129120370373</c:v>
                </c:pt>
                <c:pt idx="18345">
                  <c:v>40947.170787037037</c:v>
                </c:pt>
                <c:pt idx="18346">
                  <c:v>40947.212453703702</c:v>
                </c:pt>
                <c:pt idx="18347">
                  <c:v>40947.254120370373</c:v>
                </c:pt>
                <c:pt idx="18348">
                  <c:v>40947.295787037037</c:v>
                </c:pt>
                <c:pt idx="18349">
                  <c:v>40947.337453703702</c:v>
                </c:pt>
                <c:pt idx="18350">
                  <c:v>40947.379120370373</c:v>
                </c:pt>
                <c:pt idx="18351">
                  <c:v>40947.420787037037</c:v>
                </c:pt>
                <c:pt idx="18352">
                  <c:v>40947.462453703702</c:v>
                </c:pt>
                <c:pt idx="18353">
                  <c:v>40947.504120370373</c:v>
                </c:pt>
                <c:pt idx="18354">
                  <c:v>40947.545787037037</c:v>
                </c:pt>
                <c:pt idx="18355">
                  <c:v>40947.587453703702</c:v>
                </c:pt>
                <c:pt idx="18356">
                  <c:v>40947.629120370373</c:v>
                </c:pt>
                <c:pt idx="18357">
                  <c:v>40947.670787037037</c:v>
                </c:pt>
                <c:pt idx="18358">
                  <c:v>40947.712453703702</c:v>
                </c:pt>
                <c:pt idx="18359">
                  <c:v>40947.754120370373</c:v>
                </c:pt>
                <c:pt idx="18360">
                  <c:v>40947.795787037037</c:v>
                </c:pt>
                <c:pt idx="18361">
                  <c:v>40947.837453703702</c:v>
                </c:pt>
                <c:pt idx="18362">
                  <c:v>40947.879120370373</c:v>
                </c:pt>
                <c:pt idx="18363">
                  <c:v>40947.920787037037</c:v>
                </c:pt>
                <c:pt idx="18364">
                  <c:v>40947.962453703702</c:v>
                </c:pt>
                <c:pt idx="18365">
                  <c:v>40948.004120370373</c:v>
                </c:pt>
                <c:pt idx="18366">
                  <c:v>40948.045787037037</c:v>
                </c:pt>
                <c:pt idx="18367">
                  <c:v>40948.087453703702</c:v>
                </c:pt>
                <c:pt idx="18368">
                  <c:v>40948.129120370373</c:v>
                </c:pt>
                <c:pt idx="18369">
                  <c:v>40948.170787037037</c:v>
                </c:pt>
                <c:pt idx="18370">
                  <c:v>40948.212453703702</c:v>
                </c:pt>
                <c:pt idx="18371">
                  <c:v>40948.254120370373</c:v>
                </c:pt>
                <c:pt idx="18372">
                  <c:v>40948.295787037037</c:v>
                </c:pt>
                <c:pt idx="18373">
                  <c:v>40948.337453703702</c:v>
                </c:pt>
                <c:pt idx="18374">
                  <c:v>40948.379120370373</c:v>
                </c:pt>
                <c:pt idx="18375">
                  <c:v>40948.420787037037</c:v>
                </c:pt>
                <c:pt idx="18376">
                  <c:v>40948.462453703702</c:v>
                </c:pt>
                <c:pt idx="18377">
                  <c:v>40948.504120370373</c:v>
                </c:pt>
                <c:pt idx="18378">
                  <c:v>40948.545787037037</c:v>
                </c:pt>
                <c:pt idx="18379">
                  <c:v>40948.587453703702</c:v>
                </c:pt>
                <c:pt idx="18380">
                  <c:v>40948.629120370373</c:v>
                </c:pt>
                <c:pt idx="18381">
                  <c:v>40948.670787037037</c:v>
                </c:pt>
                <c:pt idx="18382">
                  <c:v>40948.712453703702</c:v>
                </c:pt>
                <c:pt idx="18383">
                  <c:v>40948.754120370373</c:v>
                </c:pt>
                <c:pt idx="18384">
                  <c:v>40948.795787037037</c:v>
                </c:pt>
                <c:pt idx="18385">
                  <c:v>40948.837453703702</c:v>
                </c:pt>
                <c:pt idx="18386">
                  <c:v>40948.879120370373</c:v>
                </c:pt>
                <c:pt idx="18387">
                  <c:v>40948.920787037037</c:v>
                </c:pt>
                <c:pt idx="18388">
                  <c:v>40948.962453703702</c:v>
                </c:pt>
                <c:pt idx="18389">
                  <c:v>40949.004120370373</c:v>
                </c:pt>
                <c:pt idx="18390">
                  <c:v>40949.045787037037</c:v>
                </c:pt>
                <c:pt idx="18391">
                  <c:v>40949.087453703702</c:v>
                </c:pt>
                <c:pt idx="18392">
                  <c:v>40949.129120370373</c:v>
                </c:pt>
                <c:pt idx="18393">
                  <c:v>40949.170787037037</c:v>
                </c:pt>
                <c:pt idx="18394">
                  <c:v>40949.212453703702</c:v>
                </c:pt>
                <c:pt idx="18395">
                  <c:v>40949.254120370373</c:v>
                </c:pt>
                <c:pt idx="18396">
                  <c:v>40949.295787037037</c:v>
                </c:pt>
                <c:pt idx="18397">
                  <c:v>40949.337453703702</c:v>
                </c:pt>
                <c:pt idx="18398">
                  <c:v>40949.379120370373</c:v>
                </c:pt>
                <c:pt idx="18399">
                  <c:v>40949.420787037037</c:v>
                </c:pt>
                <c:pt idx="18400">
                  <c:v>40949.462453703702</c:v>
                </c:pt>
                <c:pt idx="18401">
                  <c:v>40949.504120370373</c:v>
                </c:pt>
                <c:pt idx="18402">
                  <c:v>40949.545787037037</c:v>
                </c:pt>
                <c:pt idx="18403">
                  <c:v>40949.587453703702</c:v>
                </c:pt>
                <c:pt idx="18404">
                  <c:v>40949.629120370373</c:v>
                </c:pt>
                <c:pt idx="18405">
                  <c:v>40949.670787037037</c:v>
                </c:pt>
                <c:pt idx="18406">
                  <c:v>40949.712453703702</c:v>
                </c:pt>
                <c:pt idx="18407">
                  <c:v>40949.754120370373</c:v>
                </c:pt>
                <c:pt idx="18408">
                  <c:v>40949.795787037037</c:v>
                </c:pt>
                <c:pt idx="18409">
                  <c:v>40949.837453703702</c:v>
                </c:pt>
                <c:pt idx="18410">
                  <c:v>40949.879120370373</c:v>
                </c:pt>
                <c:pt idx="18411">
                  <c:v>40949.920787037037</c:v>
                </c:pt>
                <c:pt idx="18412">
                  <c:v>40949.962453703702</c:v>
                </c:pt>
                <c:pt idx="18413">
                  <c:v>40950.004120370373</c:v>
                </c:pt>
                <c:pt idx="18414">
                  <c:v>40950.045787037037</c:v>
                </c:pt>
                <c:pt idx="18415">
                  <c:v>40950.087453703702</c:v>
                </c:pt>
                <c:pt idx="18416">
                  <c:v>40950.129120370373</c:v>
                </c:pt>
                <c:pt idx="18417">
                  <c:v>40950.170787037037</c:v>
                </c:pt>
                <c:pt idx="18418">
                  <c:v>40950.212453703702</c:v>
                </c:pt>
                <c:pt idx="18419">
                  <c:v>40950.254120370373</c:v>
                </c:pt>
                <c:pt idx="18420">
                  <c:v>40950.295787037037</c:v>
                </c:pt>
                <c:pt idx="18421">
                  <c:v>40950.337453703702</c:v>
                </c:pt>
                <c:pt idx="18422">
                  <c:v>40950.379120370373</c:v>
                </c:pt>
                <c:pt idx="18423">
                  <c:v>40950.420787037037</c:v>
                </c:pt>
                <c:pt idx="18424">
                  <c:v>40950.462453703702</c:v>
                </c:pt>
                <c:pt idx="18425">
                  <c:v>40950.504120370373</c:v>
                </c:pt>
                <c:pt idx="18426">
                  <c:v>40950.545787037037</c:v>
                </c:pt>
                <c:pt idx="18427">
                  <c:v>40950.587453703702</c:v>
                </c:pt>
                <c:pt idx="18428">
                  <c:v>40950.629120370373</c:v>
                </c:pt>
                <c:pt idx="18429">
                  <c:v>40950.670787037037</c:v>
                </c:pt>
                <c:pt idx="18430">
                  <c:v>40950.712453703702</c:v>
                </c:pt>
                <c:pt idx="18431">
                  <c:v>40950.754120370373</c:v>
                </c:pt>
                <c:pt idx="18432">
                  <c:v>40950.795787037037</c:v>
                </c:pt>
                <c:pt idx="18433">
                  <c:v>40950.837453703702</c:v>
                </c:pt>
                <c:pt idx="18434">
                  <c:v>40950.879120370373</c:v>
                </c:pt>
                <c:pt idx="18435">
                  <c:v>40950.920787037037</c:v>
                </c:pt>
                <c:pt idx="18436">
                  <c:v>40950.962453703702</c:v>
                </c:pt>
                <c:pt idx="18437">
                  <c:v>40951.004120370373</c:v>
                </c:pt>
                <c:pt idx="18438">
                  <c:v>40951.045787037037</c:v>
                </c:pt>
                <c:pt idx="18439">
                  <c:v>40951.087453703702</c:v>
                </c:pt>
                <c:pt idx="18440">
                  <c:v>40951.129120370373</c:v>
                </c:pt>
                <c:pt idx="18441">
                  <c:v>40951.170787037037</c:v>
                </c:pt>
                <c:pt idx="18442">
                  <c:v>40951.212453703702</c:v>
                </c:pt>
                <c:pt idx="18443">
                  <c:v>40951.254120370373</c:v>
                </c:pt>
                <c:pt idx="18444">
                  <c:v>40951.295787037037</c:v>
                </c:pt>
                <c:pt idx="18445">
                  <c:v>40951.337453703702</c:v>
                </c:pt>
                <c:pt idx="18446">
                  <c:v>40951.379120370373</c:v>
                </c:pt>
                <c:pt idx="18447">
                  <c:v>40951.420787037037</c:v>
                </c:pt>
                <c:pt idx="18448">
                  <c:v>40951.462453703702</c:v>
                </c:pt>
                <c:pt idx="18449">
                  <c:v>40951.504120370373</c:v>
                </c:pt>
                <c:pt idx="18450">
                  <c:v>40951.545787037037</c:v>
                </c:pt>
                <c:pt idx="18451">
                  <c:v>40951.587453703702</c:v>
                </c:pt>
                <c:pt idx="18452">
                  <c:v>40951.629120370373</c:v>
                </c:pt>
                <c:pt idx="18453">
                  <c:v>40951.670787037037</c:v>
                </c:pt>
                <c:pt idx="18454">
                  <c:v>40951.712453703702</c:v>
                </c:pt>
                <c:pt idx="18455">
                  <c:v>40951.754120370373</c:v>
                </c:pt>
                <c:pt idx="18456">
                  <c:v>40951.795787037037</c:v>
                </c:pt>
                <c:pt idx="18457">
                  <c:v>40951.837453703702</c:v>
                </c:pt>
                <c:pt idx="18458">
                  <c:v>40951.879120370373</c:v>
                </c:pt>
                <c:pt idx="18459">
                  <c:v>40951.920787037037</c:v>
                </c:pt>
                <c:pt idx="18460">
                  <c:v>40951.962453703702</c:v>
                </c:pt>
                <c:pt idx="18461">
                  <c:v>40952.004120370373</c:v>
                </c:pt>
                <c:pt idx="18462">
                  <c:v>40952.045787037037</c:v>
                </c:pt>
                <c:pt idx="18463">
                  <c:v>40952.087453703702</c:v>
                </c:pt>
                <c:pt idx="18464">
                  <c:v>40952.129120370373</c:v>
                </c:pt>
                <c:pt idx="18465">
                  <c:v>40952.170787037037</c:v>
                </c:pt>
                <c:pt idx="18466">
                  <c:v>40952.212453703702</c:v>
                </c:pt>
                <c:pt idx="18467">
                  <c:v>40952.254120370373</c:v>
                </c:pt>
                <c:pt idx="18468">
                  <c:v>40952.295787037037</c:v>
                </c:pt>
                <c:pt idx="18469">
                  <c:v>40952.337453703702</c:v>
                </c:pt>
                <c:pt idx="18470">
                  <c:v>40952.379120370373</c:v>
                </c:pt>
                <c:pt idx="18471">
                  <c:v>40952.420787037037</c:v>
                </c:pt>
                <c:pt idx="18472">
                  <c:v>40952.462453703702</c:v>
                </c:pt>
                <c:pt idx="18473">
                  <c:v>40952.504120370373</c:v>
                </c:pt>
                <c:pt idx="18474">
                  <c:v>40952.545787037037</c:v>
                </c:pt>
                <c:pt idx="18475">
                  <c:v>40952.587453703702</c:v>
                </c:pt>
                <c:pt idx="18476">
                  <c:v>40952.629120370373</c:v>
                </c:pt>
                <c:pt idx="18477">
                  <c:v>40952.670787037037</c:v>
                </c:pt>
                <c:pt idx="18478">
                  <c:v>40952.712453703702</c:v>
                </c:pt>
                <c:pt idx="18479">
                  <c:v>40952.754120370373</c:v>
                </c:pt>
                <c:pt idx="18480">
                  <c:v>40952.795787037037</c:v>
                </c:pt>
                <c:pt idx="18481">
                  <c:v>40952.837453703702</c:v>
                </c:pt>
                <c:pt idx="18482">
                  <c:v>40952.879120370373</c:v>
                </c:pt>
                <c:pt idx="18483">
                  <c:v>40952.920787037037</c:v>
                </c:pt>
                <c:pt idx="18484">
                  <c:v>40952.962453703702</c:v>
                </c:pt>
                <c:pt idx="18485">
                  <c:v>40953.004120370373</c:v>
                </c:pt>
                <c:pt idx="18486">
                  <c:v>40953.045787037037</c:v>
                </c:pt>
                <c:pt idx="18487">
                  <c:v>40953.087453703702</c:v>
                </c:pt>
                <c:pt idx="18488">
                  <c:v>40953.129120370373</c:v>
                </c:pt>
                <c:pt idx="18489">
                  <c:v>40953.170787037037</c:v>
                </c:pt>
                <c:pt idx="18490">
                  <c:v>40953.212453703702</c:v>
                </c:pt>
                <c:pt idx="18491">
                  <c:v>40953.254120370373</c:v>
                </c:pt>
                <c:pt idx="18492">
                  <c:v>40953.295787037037</c:v>
                </c:pt>
                <c:pt idx="18493">
                  <c:v>40953.337453703702</c:v>
                </c:pt>
                <c:pt idx="18494">
                  <c:v>40953.379120370373</c:v>
                </c:pt>
                <c:pt idx="18495">
                  <c:v>40953.420787037037</c:v>
                </c:pt>
                <c:pt idx="18496">
                  <c:v>40953.462453703702</c:v>
                </c:pt>
                <c:pt idx="18497">
                  <c:v>40953.504120370373</c:v>
                </c:pt>
                <c:pt idx="18498">
                  <c:v>40953.545787037037</c:v>
                </c:pt>
                <c:pt idx="18499">
                  <c:v>40953.587453703702</c:v>
                </c:pt>
                <c:pt idx="18500">
                  <c:v>40953.629120370373</c:v>
                </c:pt>
                <c:pt idx="18501">
                  <c:v>40953.670787037037</c:v>
                </c:pt>
                <c:pt idx="18502">
                  <c:v>40953.712453703702</c:v>
                </c:pt>
                <c:pt idx="18503">
                  <c:v>40953.754120370373</c:v>
                </c:pt>
                <c:pt idx="18504">
                  <c:v>40953.795787037037</c:v>
                </c:pt>
                <c:pt idx="18505">
                  <c:v>40953.837453703702</c:v>
                </c:pt>
                <c:pt idx="18506">
                  <c:v>40953.879120370373</c:v>
                </c:pt>
                <c:pt idx="18507">
                  <c:v>40953.920787037037</c:v>
                </c:pt>
                <c:pt idx="18508">
                  <c:v>40953.962453703702</c:v>
                </c:pt>
                <c:pt idx="18509">
                  <c:v>40954.004120370373</c:v>
                </c:pt>
                <c:pt idx="18510">
                  <c:v>40954.045787037037</c:v>
                </c:pt>
                <c:pt idx="18511">
                  <c:v>40954.087453703702</c:v>
                </c:pt>
                <c:pt idx="18512">
                  <c:v>40954.129120370373</c:v>
                </c:pt>
                <c:pt idx="18513">
                  <c:v>40954.170787037037</c:v>
                </c:pt>
                <c:pt idx="18514">
                  <c:v>40954.212453703702</c:v>
                </c:pt>
                <c:pt idx="18515">
                  <c:v>40954.254120370373</c:v>
                </c:pt>
                <c:pt idx="18516">
                  <c:v>40954.295787037037</c:v>
                </c:pt>
                <c:pt idx="18517">
                  <c:v>40954.337453703702</c:v>
                </c:pt>
                <c:pt idx="18518">
                  <c:v>40954</c:v>
                </c:pt>
                <c:pt idx="18519">
                  <c:v>40954.360196759262</c:v>
                </c:pt>
                <c:pt idx="18520">
                  <c:v>40954.401863425926</c:v>
                </c:pt>
                <c:pt idx="18521">
                  <c:v>40954.443530092591</c:v>
                </c:pt>
                <c:pt idx="18522">
                  <c:v>40954.485196759262</c:v>
                </c:pt>
                <c:pt idx="18523">
                  <c:v>40954.526863425926</c:v>
                </c:pt>
                <c:pt idx="18524">
                  <c:v>40954.568530092591</c:v>
                </c:pt>
                <c:pt idx="18525">
                  <c:v>40954.610196759262</c:v>
                </c:pt>
                <c:pt idx="18526">
                  <c:v>40954.651863425926</c:v>
                </c:pt>
                <c:pt idx="18527">
                  <c:v>40954.693530092591</c:v>
                </c:pt>
                <c:pt idx="18528">
                  <c:v>40954.735196759262</c:v>
                </c:pt>
                <c:pt idx="18529">
                  <c:v>40954.776863425926</c:v>
                </c:pt>
                <c:pt idx="18530">
                  <c:v>40954.818530092591</c:v>
                </c:pt>
                <c:pt idx="18531">
                  <c:v>40954.860196759262</c:v>
                </c:pt>
                <c:pt idx="18532">
                  <c:v>40954.901863425926</c:v>
                </c:pt>
                <c:pt idx="18533">
                  <c:v>40954.943530092591</c:v>
                </c:pt>
                <c:pt idx="18534">
                  <c:v>40954.985196759262</c:v>
                </c:pt>
                <c:pt idx="18535">
                  <c:v>40955.026863425926</c:v>
                </c:pt>
                <c:pt idx="18536">
                  <c:v>40955.068530092591</c:v>
                </c:pt>
                <c:pt idx="18537">
                  <c:v>40955.110196759262</c:v>
                </c:pt>
                <c:pt idx="18538">
                  <c:v>40955.151863425926</c:v>
                </c:pt>
                <c:pt idx="18539">
                  <c:v>40955.193530092591</c:v>
                </c:pt>
                <c:pt idx="18540">
                  <c:v>40955.235196759262</c:v>
                </c:pt>
                <c:pt idx="18541">
                  <c:v>40955.276863425926</c:v>
                </c:pt>
                <c:pt idx="18542">
                  <c:v>40955.318530092591</c:v>
                </c:pt>
                <c:pt idx="18543">
                  <c:v>40955.360196759262</c:v>
                </c:pt>
                <c:pt idx="18544">
                  <c:v>40955.401863425926</c:v>
                </c:pt>
                <c:pt idx="18545">
                  <c:v>40955.443530092591</c:v>
                </c:pt>
                <c:pt idx="18546">
                  <c:v>40955.485196759262</c:v>
                </c:pt>
                <c:pt idx="18547">
                  <c:v>40955.526863425926</c:v>
                </c:pt>
                <c:pt idx="18548">
                  <c:v>40955.568530092591</c:v>
                </c:pt>
                <c:pt idx="18549">
                  <c:v>40955.610196759262</c:v>
                </c:pt>
                <c:pt idx="18550">
                  <c:v>40955.651863425926</c:v>
                </c:pt>
                <c:pt idx="18551">
                  <c:v>40955.693530092591</c:v>
                </c:pt>
                <c:pt idx="18552">
                  <c:v>40955.735196759262</c:v>
                </c:pt>
                <c:pt idx="18553">
                  <c:v>40955.776863425926</c:v>
                </c:pt>
                <c:pt idx="18554">
                  <c:v>40955.818530092591</c:v>
                </c:pt>
                <c:pt idx="18555">
                  <c:v>40955.860196759262</c:v>
                </c:pt>
                <c:pt idx="18556">
                  <c:v>40955.901863425926</c:v>
                </c:pt>
                <c:pt idx="18557">
                  <c:v>40955.943530092591</c:v>
                </c:pt>
                <c:pt idx="18558">
                  <c:v>40955.985196759262</c:v>
                </c:pt>
                <c:pt idx="18559">
                  <c:v>40956.026863425926</c:v>
                </c:pt>
                <c:pt idx="18560">
                  <c:v>40956.068530092591</c:v>
                </c:pt>
                <c:pt idx="18561">
                  <c:v>40956.110196759262</c:v>
                </c:pt>
                <c:pt idx="18562">
                  <c:v>40956.151863425926</c:v>
                </c:pt>
                <c:pt idx="18563">
                  <c:v>40956.193530092591</c:v>
                </c:pt>
                <c:pt idx="18564">
                  <c:v>40956.235196759262</c:v>
                </c:pt>
                <c:pt idx="18565">
                  <c:v>40956.276863425926</c:v>
                </c:pt>
                <c:pt idx="18566">
                  <c:v>40956.318530092591</c:v>
                </c:pt>
                <c:pt idx="18567">
                  <c:v>40956.360196759262</c:v>
                </c:pt>
                <c:pt idx="18568">
                  <c:v>40956.401863425926</c:v>
                </c:pt>
                <c:pt idx="18569">
                  <c:v>40956.443530092591</c:v>
                </c:pt>
                <c:pt idx="18570">
                  <c:v>40956.485196759262</c:v>
                </c:pt>
                <c:pt idx="18571">
                  <c:v>40956.526863425926</c:v>
                </c:pt>
                <c:pt idx="18572">
                  <c:v>40956.568530092591</c:v>
                </c:pt>
                <c:pt idx="18573">
                  <c:v>40956.610196759262</c:v>
                </c:pt>
                <c:pt idx="18574">
                  <c:v>40956.651863425926</c:v>
                </c:pt>
                <c:pt idx="18575">
                  <c:v>40956.693530092591</c:v>
                </c:pt>
                <c:pt idx="18576">
                  <c:v>40956.735196759262</c:v>
                </c:pt>
                <c:pt idx="18577">
                  <c:v>40956.776863425926</c:v>
                </c:pt>
                <c:pt idx="18578">
                  <c:v>40956.818530092591</c:v>
                </c:pt>
                <c:pt idx="18579">
                  <c:v>40956.860196759262</c:v>
                </c:pt>
                <c:pt idx="18580">
                  <c:v>40956.901863425926</c:v>
                </c:pt>
                <c:pt idx="18581">
                  <c:v>40956.943530092591</c:v>
                </c:pt>
                <c:pt idx="18582">
                  <c:v>40956.985196759262</c:v>
                </c:pt>
                <c:pt idx="18583">
                  <c:v>40957.026863425926</c:v>
                </c:pt>
                <c:pt idx="18584">
                  <c:v>40957.068530092591</c:v>
                </c:pt>
                <c:pt idx="18585">
                  <c:v>40957.110196759262</c:v>
                </c:pt>
                <c:pt idx="18586">
                  <c:v>40957.151863425926</c:v>
                </c:pt>
                <c:pt idx="18587">
                  <c:v>40957.193530092591</c:v>
                </c:pt>
                <c:pt idx="18588">
                  <c:v>40957.235196759262</c:v>
                </c:pt>
                <c:pt idx="18589">
                  <c:v>40957.276863425926</c:v>
                </c:pt>
                <c:pt idx="18590">
                  <c:v>40957.318530092591</c:v>
                </c:pt>
                <c:pt idx="18591">
                  <c:v>40957.360196759262</c:v>
                </c:pt>
                <c:pt idx="18592">
                  <c:v>40957.401863425926</c:v>
                </c:pt>
                <c:pt idx="18593">
                  <c:v>40957.443530092591</c:v>
                </c:pt>
                <c:pt idx="18594">
                  <c:v>40957.485196759262</c:v>
                </c:pt>
                <c:pt idx="18595">
                  <c:v>40957.526863425926</c:v>
                </c:pt>
                <c:pt idx="18596">
                  <c:v>40957.568530092591</c:v>
                </c:pt>
                <c:pt idx="18597">
                  <c:v>40957.610196759262</c:v>
                </c:pt>
                <c:pt idx="18598">
                  <c:v>40957.651863425926</c:v>
                </c:pt>
                <c:pt idx="18599">
                  <c:v>40957.693530092591</c:v>
                </c:pt>
                <c:pt idx="18600">
                  <c:v>40957.735196759262</c:v>
                </c:pt>
                <c:pt idx="18601">
                  <c:v>40957.776863425926</c:v>
                </c:pt>
                <c:pt idx="18602">
                  <c:v>40957.818530092591</c:v>
                </c:pt>
                <c:pt idx="18603">
                  <c:v>40957.860196759262</c:v>
                </c:pt>
                <c:pt idx="18604">
                  <c:v>40957.901863425926</c:v>
                </c:pt>
                <c:pt idx="18605">
                  <c:v>40957.943530092591</c:v>
                </c:pt>
                <c:pt idx="18606">
                  <c:v>40957.985196759262</c:v>
                </c:pt>
                <c:pt idx="18607">
                  <c:v>40958.026863425926</c:v>
                </c:pt>
                <c:pt idx="18608">
                  <c:v>40958.068530092591</c:v>
                </c:pt>
                <c:pt idx="18609">
                  <c:v>40958.110196759262</c:v>
                </c:pt>
                <c:pt idx="18610">
                  <c:v>40958.151863425926</c:v>
                </c:pt>
                <c:pt idx="18611">
                  <c:v>40958.193530092591</c:v>
                </c:pt>
                <c:pt idx="18612">
                  <c:v>40958.235196759262</c:v>
                </c:pt>
                <c:pt idx="18613">
                  <c:v>40958.276863425926</c:v>
                </c:pt>
                <c:pt idx="18614">
                  <c:v>40958.318530092591</c:v>
                </c:pt>
                <c:pt idx="18615">
                  <c:v>40958.360196759262</c:v>
                </c:pt>
                <c:pt idx="18616">
                  <c:v>40958.401863425926</c:v>
                </c:pt>
                <c:pt idx="18617">
                  <c:v>40958.443530092591</c:v>
                </c:pt>
                <c:pt idx="18618">
                  <c:v>40958.485196759262</c:v>
                </c:pt>
                <c:pt idx="18619">
                  <c:v>40958.526863425926</c:v>
                </c:pt>
                <c:pt idx="18620">
                  <c:v>40958.568530092591</c:v>
                </c:pt>
                <c:pt idx="18621">
                  <c:v>40958.610196759262</c:v>
                </c:pt>
                <c:pt idx="18622">
                  <c:v>40958.651863425926</c:v>
                </c:pt>
                <c:pt idx="18623">
                  <c:v>40958.693530092591</c:v>
                </c:pt>
                <c:pt idx="18624">
                  <c:v>40958.735196759262</c:v>
                </c:pt>
                <c:pt idx="18625">
                  <c:v>40958.776863425926</c:v>
                </c:pt>
                <c:pt idx="18626">
                  <c:v>40958.818530092591</c:v>
                </c:pt>
                <c:pt idx="18627">
                  <c:v>40958.860196759262</c:v>
                </c:pt>
                <c:pt idx="18628">
                  <c:v>40958.901863425926</c:v>
                </c:pt>
                <c:pt idx="18629">
                  <c:v>40958.943530092591</c:v>
                </c:pt>
                <c:pt idx="18630">
                  <c:v>40958.985196759262</c:v>
                </c:pt>
                <c:pt idx="18631">
                  <c:v>40959.026863425926</c:v>
                </c:pt>
                <c:pt idx="18632">
                  <c:v>40959.068530092591</c:v>
                </c:pt>
                <c:pt idx="18633">
                  <c:v>40959.110196759262</c:v>
                </c:pt>
                <c:pt idx="18634">
                  <c:v>40959.151863425926</c:v>
                </c:pt>
                <c:pt idx="18635">
                  <c:v>40959.193530092591</c:v>
                </c:pt>
                <c:pt idx="18636">
                  <c:v>40959.235196759262</c:v>
                </c:pt>
                <c:pt idx="18637">
                  <c:v>40959.276863425926</c:v>
                </c:pt>
                <c:pt idx="18638">
                  <c:v>40959.318530092591</c:v>
                </c:pt>
                <c:pt idx="18639">
                  <c:v>40959.360196759262</c:v>
                </c:pt>
                <c:pt idx="18640">
                  <c:v>40959.401863425926</c:v>
                </c:pt>
                <c:pt idx="18641">
                  <c:v>40959.443530092591</c:v>
                </c:pt>
                <c:pt idx="18642">
                  <c:v>40959.485196759262</c:v>
                </c:pt>
                <c:pt idx="18643">
                  <c:v>40959.526863425926</c:v>
                </c:pt>
                <c:pt idx="18644">
                  <c:v>40959.568530092591</c:v>
                </c:pt>
                <c:pt idx="18645">
                  <c:v>40959.610196759262</c:v>
                </c:pt>
                <c:pt idx="18646">
                  <c:v>40959.651863425926</c:v>
                </c:pt>
                <c:pt idx="18647">
                  <c:v>40959.693530092591</c:v>
                </c:pt>
                <c:pt idx="18648">
                  <c:v>40959.735196759262</c:v>
                </c:pt>
                <c:pt idx="18649">
                  <c:v>40959.776863425926</c:v>
                </c:pt>
                <c:pt idx="18650">
                  <c:v>40959.818530092591</c:v>
                </c:pt>
                <c:pt idx="18651">
                  <c:v>40959.860196759262</c:v>
                </c:pt>
                <c:pt idx="18652">
                  <c:v>40959.901863425926</c:v>
                </c:pt>
                <c:pt idx="18653">
                  <c:v>40959.943530092591</c:v>
                </c:pt>
                <c:pt idx="18654">
                  <c:v>40959.985196759262</c:v>
                </c:pt>
                <c:pt idx="18655">
                  <c:v>40960.026863425926</c:v>
                </c:pt>
                <c:pt idx="18656">
                  <c:v>40960.068530092591</c:v>
                </c:pt>
                <c:pt idx="18657">
                  <c:v>40960.110196759262</c:v>
                </c:pt>
                <c:pt idx="18658">
                  <c:v>40960.151863425926</c:v>
                </c:pt>
                <c:pt idx="18659">
                  <c:v>40960.193530092591</c:v>
                </c:pt>
                <c:pt idx="18660">
                  <c:v>40960.235196759262</c:v>
                </c:pt>
                <c:pt idx="18661">
                  <c:v>40960.276863425926</c:v>
                </c:pt>
                <c:pt idx="18662">
                  <c:v>40960.318530092591</c:v>
                </c:pt>
                <c:pt idx="18663">
                  <c:v>40960.360196759262</c:v>
                </c:pt>
                <c:pt idx="18664">
                  <c:v>40960.401863425926</c:v>
                </c:pt>
                <c:pt idx="18665">
                  <c:v>40960.443530092591</c:v>
                </c:pt>
                <c:pt idx="18666">
                  <c:v>40960.485196759262</c:v>
                </c:pt>
                <c:pt idx="18667">
                  <c:v>40960.526863425926</c:v>
                </c:pt>
                <c:pt idx="18668">
                  <c:v>40960.568530092591</c:v>
                </c:pt>
                <c:pt idx="18669">
                  <c:v>40960.610196759262</c:v>
                </c:pt>
                <c:pt idx="18670">
                  <c:v>40960.651863425926</c:v>
                </c:pt>
                <c:pt idx="18671">
                  <c:v>40960.693530092591</c:v>
                </c:pt>
                <c:pt idx="18672">
                  <c:v>40960.735196759262</c:v>
                </c:pt>
                <c:pt idx="18673">
                  <c:v>40960.776863425926</c:v>
                </c:pt>
                <c:pt idx="18674">
                  <c:v>40960.818530092591</c:v>
                </c:pt>
                <c:pt idx="18675">
                  <c:v>40960.860196759262</c:v>
                </c:pt>
                <c:pt idx="18676">
                  <c:v>40960.901863425926</c:v>
                </c:pt>
                <c:pt idx="18677">
                  <c:v>40960.943530092591</c:v>
                </c:pt>
                <c:pt idx="18678">
                  <c:v>40960.985196759262</c:v>
                </c:pt>
                <c:pt idx="18679">
                  <c:v>40961.026863425926</c:v>
                </c:pt>
                <c:pt idx="18680">
                  <c:v>40961.068530092591</c:v>
                </c:pt>
                <c:pt idx="18681">
                  <c:v>40961.110196759262</c:v>
                </c:pt>
                <c:pt idx="18682">
                  <c:v>40961.151863425926</c:v>
                </c:pt>
                <c:pt idx="18683">
                  <c:v>40961.193530092591</c:v>
                </c:pt>
                <c:pt idx="18684">
                  <c:v>40961.235196759262</c:v>
                </c:pt>
                <c:pt idx="18685">
                  <c:v>40961.276863425926</c:v>
                </c:pt>
                <c:pt idx="18686">
                  <c:v>40961.318530092591</c:v>
                </c:pt>
                <c:pt idx="18687">
                  <c:v>40961.360196759262</c:v>
                </c:pt>
                <c:pt idx="18688">
                  <c:v>40961.401863425926</c:v>
                </c:pt>
                <c:pt idx="18689">
                  <c:v>40961.443530092591</c:v>
                </c:pt>
                <c:pt idx="18690">
                  <c:v>40961.485196759262</c:v>
                </c:pt>
                <c:pt idx="18691">
                  <c:v>40961.526863425926</c:v>
                </c:pt>
                <c:pt idx="18692">
                  <c:v>40961.568530092591</c:v>
                </c:pt>
                <c:pt idx="18693">
                  <c:v>40961.610196759262</c:v>
                </c:pt>
                <c:pt idx="18694">
                  <c:v>40961.651863425926</c:v>
                </c:pt>
                <c:pt idx="18695">
                  <c:v>40961.693530092591</c:v>
                </c:pt>
                <c:pt idx="18696">
                  <c:v>40961.735196759262</c:v>
                </c:pt>
                <c:pt idx="18697">
                  <c:v>40961.776863425926</c:v>
                </c:pt>
                <c:pt idx="18698">
                  <c:v>40961.818530092591</c:v>
                </c:pt>
                <c:pt idx="18699">
                  <c:v>40961.860196759262</c:v>
                </c:pt>
                <c:pt idx="18700">
                  <c:v>40961.901863425926</c:v>
                </c:pt>
                <c:pt idx="18701">
                  <c:v>40961.943530092591</c:v>
                </c:pt>
                <c:pt idx="18702">
                  <c:v>40961.985196759262</c:v>
                </c:pt>
                <c:pt idx="18703">
                  <c:v>40962.026863425926</c:v>
                </c:pt>
                <c:pt idx="18704">
                  <c:v>40962.068530092591</c:v>
                </c:pt>
                <c:pt idx="18705">
                  <c:v>40962.110196759262</c:v>
                </c:pt>
                <c:pt idx="18706">
                  <c:v>40962.151863425926</c:v>
                </c:pt>
                <c:pt idx="18707">
                  <c:v>40962.193530092591</c:v>
                </c:pt>
                <c:pt idx="18708">
                  <c:v>40962.235196759262</c:v>
                </c:pt>
                <c:pt idx="18709">
                  <c:v>40962.276863425926</c:v>
                </c:pt>
                <c:pt idx="18710">
                  <c:v>40962.318530092591</c:v>
                </c:pt>
                <c:pt idx="18711">
                  <c:v>40962.360196759262</c:v>
                </c:pt>
                <c:pt idx="18712">
                  <c:v>40962.401863425926</c:v>
                </c:pt>
                <c:pt idx="18713">
                  <c:v>40962.443530092591</c:v>
                </c:pt>
                <c:pt idx="18714">
                  <c:v>40962.485196759262</c:v>
                </c:pt>
                <c:pt idx="18715">
                  <c:v>40962.526863425926</c:v>
                </c:pt>
                <c:pt idx="18716">
                  <c:v>40962.568530092591</c:v>
                </c:pt>
                <c:pt idx="18717">
                  <c:v>40962.610196759262</c:v>
                </c:pt>
                <c:pt idx="18718">
                  <c:v>40962.651863425926</c:v>
                </c:pt>
                <c:pt idx="18719">
                  <c:v>40962.693530092591</c:v>
                </c:pt>
                <c:pt idx="18720">
                  <c:v>40962.735196759262</c:v>
                </c:pt>
                <c:pt idx="18721">
                  <c:v>40962.776863425926</c:v>
                </c:pt>
                <c:pt idx="18722">
                  <c:v>40962.818530092591</c:v>
                </c:pt>
                <c:pt idx="18723">
                  <c:v>40962.860196759262</c:v>
                </c:pt>
                <c:pt idx="18724">
                  <c:v>40962.901863425926</c:v>
                </c:pt>
                <c:pt idx="18725">
                  <c:v>40962.943530092591</c:v>
                </c:pt>
                <c:pt idx="18726">
                  <c:v>40962.985196759262</c:v>
                </c:pt>
                <c:pt idx="18727">
                  <c:v>40963.026863425926</c:v>
                </c:pt>
                <c:pt idx="18728">
                  <c:v>40963.068530092591</c:v>
                </c:pt>
                <c:pt idx="18729">
                  <c:v>40963.110196759262</c:v>
                </c:pt>
                <c:pt idx="18730">
                  <c:v>40963.151863425926</c:v>
                </c:pt>
                <c:pt idx="18731">
                  <c:v>40963.193530092591</c:v>
                </c:pt>
                <c:pt idx="18732">
                  <c:v>40963.235196759262</c:v>
                </c:pt>
                <c:pt idx="18733">
                  <c:v>40963.276863425926</c:v>
                </c:pt>
                <c:pt idx="18734">
                  <c:v>40963.318530092591</c:v>
                </c:pt>
                <c:pt idx="18735">
                  <c:v>40963.360196759262</c:v>
                </c:pt>
                <c:pt idx="18736">
                  <c:v>40963.401863425926</c:v>
                </c:pt>
                <c:pt idx="18737">
                  <c:v>40963.443530092591</c:v>
                </c:pt>
                <c:pt idx="18738">
                  <c:v>40963.485196759262</c:v>
                </c:pt>
                <c:pt idx="18739">
                  <c:v>40963.526863425926</c:v>
                </c:pt>
                <c:pt idx="18740">
                  <c:v>40963.568530092591</c:v>
                </c:pt>
                <c:pt idx="18741">
                  <c:v>40963.610196759262</c:v>
                </c:pt>
                <c:pt idx="18742">
                  <c:v>40963.651863425926</c:v>
                </c:pt>
                <c:pt idx="18743">
                  <c:v>40963.693530092591</c:v>
                </c:pt>
                <c:pt idx="18744">
                  <c:v>40963.735196759262</c:v>
                </c:pt>
                <c:pt idx="18745">
                  <c:v>40963.776863425926</c:v>
                </c:pt>
                <c:pt idx="18746">
                  <c:v>40963.818530092591</c:v>
                </c:pt>
                <c:pt idx="18747">
                  <c:v>40963.860196759262</c:v>
                </c:pt>
                <c:pt idx="18748">
                  <c:v>40963.901863425926</c:v>
                </c:pt>
                <c:pt idx="18749">
                  <c:v>40963.943530092591</c:v>
                </c:pt>
                <c:pt idx="18750">
                  <c:v>40963.985196759262</c:v>
                </c:pt>
                <c:pt idx="18751">
                  <c:v>40964.026863425926</c:v>
                </c:pt>
                <c:pt idx="18752">
                  <c:v>40964.068530092591</c:v>
                </c:pt>
                <c:pt idx="18753">
                  <c:v>40964.110196759262</c:v>
                </c:pt>
                <c:pt idx="18754">
                  <c:v>40964.151863425926</c:v>
                </c:pt>
                <c:pt idx="18755">
                  <c:v>40964.193530092591</c:v>
                </c:pt>
                <c:pt idx="18756">
                  <c:v>40964.235196759262</c:v>
                </c:pt>
                <c:pt idx="18757">
                  <c:v>40964.276863425926</c:v>
                </c:pt>
                <c:pt idx="18758">
                  <c:v>40964.318530092591</c:v>
                </c:pt>
                <c:pt idx="18759">
                  <c:v>40964.360196759262</c:v>
                </c:pt>
                <c:pt idx="18760">
                  <c:v>40964.401863425926</c:v>
                </c:pt>
                <c:pt idx="18761">
                  <c:v>40964.443530092591</c:v>
                </c:pt>
                <c:pt idx="18762">
                  <c:v>40964.485196759262</c:v>
                </c:pt>
                <c:pt idx="18763">
                  <c:v>40964.526863425926</c:v>
                </c:pt>
                <c:pt idx="18764">
                  <c:v>40964.568530092591</c:v>
                </c:pt>
                <c:pt idx="18765">
                  <c:v>40964.610196759262</c:v>
                </c:pt>
                <c:pt idx="18766">
                  <c:v>40964.651863425926</c:v>
                </c:pt>
                <c:pt idx="18767">
                  <c:v>40964.693530092591</c:v>
                </c:pt>
                <c:pt idx="18768">
                  <c:v>40964.735196759262</c:v>
                </c:pt>
                <c:pt idx="18769">
                  <c:v>40964.776863425926</c:v>
                </c:pt>
                <c:pt idx="18770">
                  <c:v>40964.818530092591</c:v>
                </c:pt>
                <c:pt idx="18771">
                  <c:v>40964.860196759262</c:v>
                </c:pt>
                <c:pt idx="18772">
                  <c:v>40964.901863425926</c:v>
                </c:pt>
                <c:pt idx="18773">
                  <c:v>40964.943530092591</c:v>
                </c:pt>
                <c:pt idx="18774">
                  <c:v>40964.985196759262</c:v>
                </c:pt>
                <c:pt idx="18775">
                  <c:v>40965.026863425926</c:v>
                </c:pt>
                <c:pt idx="18776">
                  <c:v>40965.068530092591</c:v>
                </c:pt>
                <c:pt idx="18777">
                  <c:v>40965.110196759262</c:v>
                </c:pt>
                <c:pt idx="18778">
                  <c:v>40965.151863425926</c:v>
                </c:pt>
                <c:pt idx="18779">
                  <c:v>40965.193530092591</c:v>
                </c:pt>
                <c:pt idx="18780">
                  <c:v>40965.235196759262</c:v>
                </c:pt>
                <c:pt idx="18781">
                  <c:v>40965.276863425926</c:v>
                </c:pt>
                <c:pt idx="18782">
                  <c:v>40965.318530092591</c:v>
                </c:pt>
                <c:pt idx="18783">
                  <c:v>40965.360196759262</c:v>
                </c:pt>
                <c:pt idx="18784">
                  <c:v>40965.401863425926</c:v>
                </c:pt>
                <c:pt idx="18785">
                  <c:v>40965.443530092591</c:v>
                </c:pt>
                <c:pt idx="18786">
                  <c:v>40965.485196759262</c:v>
                </c:pt>
                <c:pt idx="18787">
                  <c:v>40965.526863425926</c:v>
                </c:pt>
                <c:pt idx="18788">
                  <c:v>40965.568530092591</c:v>
                </c:pt>
                <c:pt idx="18789">
                  <c:v>40965.610196759262</c:v>
                </c:pt>
                <c:pt idx="18790">
                  <c:v>40965.651863425926</c:v>
                </c:pt>
                <c:pt idx="18791">
                  <c:v>40965.693530092591</c:v>
                </c:pt>
                <c:pt idx="18792">
                  <c:v>40965.735196759262</c:v>
                </c:pt>
                <c:pt idx="18793">
                  <c:v>40965.776863425926</c:v>
                </c:pt>
                <c:pt idx="18794">
                  <c:v>40965.818530092591</c:v>
                </c:pt>
                <c:pt idx="18795">
                  <c:v>40965.860196759262</c:v>
                </c:pt>
                <c:pt idx="18796">
                  <c:v>40965.901863425926</c:v>
                </c:pt>
                <c:pt idx="18797">
                  <c:v>40965.943530092591</c:v>
                </c:pt>
                <c:pt idx="18798">
                  <c:v>40965.985196759262</c:v>
                </c:pt>
                <c:pt idx="18799">
                  <c:v>40966.026863425926</c:v>
                </c:pt>
                <c:pt idx="18800">
                  <c:v>40966.068530092591</c:v>
                </c:pt>
                <c:pt idx="18801">
                  <c:v>40966.110196759262</c:v>
                </c:pt>
                <c:pt idx="18802">
                  <c:v>40966.151863425926</c:v>
                </c:pt>
                <c:pt idx="18803">
                  <c:v>40966.193530092591</c:v>
                </c:pt>
                <c:pt idx="18804">
                  <c:v>40966.235196759262</c:v>
                </c:pt>
                <c:pt idx="18805">
                  <c:v>40966.276863425926</c:v>
                </c:pt>
                <c:pt idx="18806">
                  <c:v>40966.318530092591</c:v>
                </c:pt>
                <c:pt idx="18807">
                  <c:v>40966.360196759262</c:v>
                </c:pt>
                <c:pt idx="18808">
                  <c:v>40966.401863425926</c:v>
                </c:pt>
                <c:pt idx="18809">
                  <c:v>40966.443530092591</c:v>
                </c:pt>
                <c:pt idx="18810">
                  <c:v>40966.485196759262</c:v>
                </c:pt>
                <c:pt idx="18811">
                  <c:v>40966.526863425926</c:v>
                </c:pt>
                <c:pt idx="18812">
                  <c:v>40966.568530092591</c:v>
                </c:pt>
                <c:pt idx="18813">
                  <c:v>40966.610196759262</c:v>
                </c:pt>
                <c:pt idx="18814">
                  <c:v>40966.651863425926</c:v>
                </c:pt>
                <c:pt idx="18815">
                  <c:v>40966.693530092591</c:v>
                </c:pt>
                <c:pt idx="18816">
                  <c:v>40966.735196759262</c:v>
                </c:pt>
                <c:pt idx="18817">
                  <c:v>40966.776863425926</c:v>
                </c:pt>
                <c:pt idx="18818">
                  <c:v>40966.818530092591</c:v>
                </c:pt>
                <c:pt idx="18819">
                  <c:v>40966.860196759262</c:v>
                </c:pt>
                <c:pt idx="18820">
                  <c:v>40966.901863425926</c:v>
                </c:pt>
                <c:pt idx="18821">
                  <c:v>40966.943530092591</c:v>
                </c:pt>
                <c:pt idx="18822">
                  <c:v>40966.985196759262</c:v>
                </c:pt>
                <c:pt idx="18823">
                  <c:v>40967.026863425926</c:v>
                </c:pt>
                <c:pt idx="18824">
                  <c:v>40967.068530092591</c:v>
                </c:pt>
                <c:pt idx="18825">
                  <c:v>40967.110196759262</c:v>
                </c:pt>
                <c:pt idx="18826">
                  <c:v>40967.151863425926</c:v>
                </c:pt>
                <c:pt idx="18827">
                  <c:v>40967.193530092591</c:v>
                </c:pt>
                <c:pt idx="18828">
                  <c:v>40967.235196759262</c:v>
                </c:pt>
                <c:pt idx="18829">
                  <c:v>40967.276863425926</c:v>
                </c:pt>
                <c:pt idx="18830">
                  <c:v>40967.318530092591</c:v>
                </c:pt>
                <c:pt idx="18831">
                  <c:v>40967.360196759262</c:v>
                </c:pt>
                <c:pt idx="18832">
                  <c:v>40967.401863425926</c:v>
                </c:pt>
                <c:pt idx="18833">
                  <c:v>40967.443530092591</c:v>
                </c:pt>
                <c:pt idx="18834">
                  <c:v>40967.485196759262</c:v>
                </c:pt>
                <c:pt idx="18835">
                  <c:v>40967.526863425926</c:v>
                </c:pt>
                <c:pt idx="18836">
                  <c:v>40967.568530092591</c:v>
                </c:pt>
                <c:pt idx="18837">
                  <c:v>40967.610196759262</c:v>
                </c:pt>
                <c:pt idx="18838">
                  <c:v>40967.651863425926</c:v>
                </c:pt>
                <c:pt idx="18839">
                  <c:v>40967.693530092591</c:v>
                </c:pt>
                <c:pt idx="18840">
                  <c:v>40967.735196759262</c:v>
                </c:pt>
                <c:pt idx="18841">
                  <c:v>40967.776863425926</c:v>
                </c:pt>
                <c:pt idx="18842">
                  <c:v>40967.818530092591</c:v>
                </c:pt>
                <c:pt idx="18843">
                  <c:v>40967.860196759262</c:v>
                </c:pt>
                <c:pt idx="18844">
                  <c:v>40967.901863425926</c:v>
                </c:pt>
                <c:pt idx="18845">
                  <c:v>40967.943530092591</c:v>
                </c:pt>
                <c:pt idx="18846">
                  <c:v>40967.985196759262</c:v>
                </c:pt>
                <c:pt idx="18847">
                  <c:v>40968.026863425926</c:v>
                </c:pt>
                <c:pt idx="18848">
                  <c:v>40968.068530092591</c:v>
                </c:pt>
                <c:pt idx="18849">
                  <c:v>40968.110196759262</c:v>
                </c:pt>
                <c:pt idx="18850">
                  <c:v>40968.151863425926</c:v>
                </c:pt>
                <c:pt idx="18851">
                  <c:v>40968.193530092591</c:v>
                </c:pt>
                <c:pt idx="18852">
                  <c:v>40968.235196759262</c:v>
                </c:pt>
                <c:pt idx="18853">
                  <c:v>40968.276863425926</c:v>
                </c:pt>
                <c:pt idx="18854">
                  <c:v>40968.318530092591</c:v>
                </c:pt>
                <c:pt idx="18855">
                  <c:v>40968</c:v>
                </c:pt>
                <c:pt idx="18856">
                  <c:v>40968.358136574076</c:v>
                </c:pt>
                <c:pt idx="18857">
                  <c:v>40968.39980324074</c:v>
                </c:pt>
                <c:pt idx="18858">
                  <c:v>40968.441469907404</c:v>
                </c:pt>
                <c:pt idx="18859">
                  <c:v>40968.483136574076</c:v>
                </c:pt>
                <c:pt idx="18860">
                  <c:v>40968.52480324074</c:v>
                </c:pt>
                <c:pt idx="18861">
                  <c:v>40968.566469907404</c:v>
                </c:pt>
                <c:pt idx="18862">
                  <c:v>40968.608136574076</c:v>
                </c:pt>
                <c:pt idx="18863">
                  <c:v>40968.64980324074</c:v>
                </c:pt>
                <c:pt idx="18864">
                  <c:v>40968.691469907404</c:v>
                </c:pt>
                <c:pt idx="18865">
                  <c:v>40968.733136574076</c:v>
                </c:pt>
                <c:pt idx="18866">
                  <c:v>40968.77480324074</c:v>
                </c:pt>
                <c:pt idx="18867">
                  <c:v>40968.816469907404</c:v>
                </c:pt>
                <c:pt idx="18868">
                  <c:v>40968.858136574076</c:v>
                </c:pt>
                <c:pt idx="18869">
                  <c:v>40968.89980324074</c:v>
                </c:pt>
                <c:pt idx="18870">
                  <c:v>40968.941469907404</c:v>
                </c:pt>
                <c:pt idx="18871">
                  <c:v>40968.983136574076</c:v>
                </c:pt>
                <c:pt idx="18872">
                  <c:v>40969.02480324074</c:v>
                </c:pt>
                <c:pt idx="18873">
                  <c:v>40969.066469907404</c:v>
                </c:pt>
                <c:pt idx="18874">
                  <c:v>40969.108136574076</c:v>
                </c:pt>
                <c:pt idx="18875">
                  <c:v>40969.14980324074</c:v>
                </c:pt>
                <c:pt idx="18876">
                  <c:v>40969.191469907404</c:v>
                </c:pt>
                <c:pt idx="18877">
                  <c:v>40969.233136574076</c:v>
                </c:pt>
                <c:pt idx="18878">
                  <c:v>40969.27480324074</c:v>
                </c:pt>
                <c:pt idx="18879">
                  <c:v>40969.316469907404</c:v>
                </c:pt>
                <c:pt idx="18880">
                  <c:v>40969.358136574076</c:v>
                </c:pt>
                <c:pt idx="18881">
                  <c:v>40969.39980324074</c:v>
                </c:pt>
                <c:pt idx="18882">
                  <c:v>40969.441469907404</c:v>
                </c:pt>
                <c:pt idx="18883">
                  <c:v>40969.483136574076</c:v>
                </c:pt>
                <c:pt idx="18884">
                  <c:v>40969.52480324074</c:v>
                </c:pt>
                <c:pt idx="18885">
                  <c:v>40969.566469907404</c:v>
                </c:pt>
                <c:pt idx="18886">
                  <c:v>40969.608136574076</c:v>
                </c:pt>
                <c:pt idx="18887">
                  <c:v>40969.64980324074</c:v>
                </c:pt>
                <c:pt idx="18888">
                  <c:v>40969.691469907404</c:v>
                </c:pt>
                <c:pt idx="18889">
                  <c:v>40969.733136574076</c:v>
                </c:pt>
                <c:pt idx="18890">
                  <c:v>40969.77480324074</c:v>
                </c:pt>
                <c:pt idx="18891">
                  <c:v>40969.816469907404</c:v>
                </c:pt>
                <c:pt idx="18892">
                  <c:v>40969.858136574076</c:v>
                </c:pt>
                <c:pt idx="18893">
                  <c:v>40969.89980324074</c:v>
                </c:pt>
                <c:pt idx="18894">
                  <c:v>40969.941469907404</c:v>
                </c:pt>
                <c:pt idx="18895">
                  <c:v>40969.983136574076</c:v>
                </c:pt>
                <c:pt idx="18896">
                  <c:v>40970.02480324074</c:v>
                </c:pt>
                <c:pt idx="18897">
                  <c:v>40970.066469907404</c:v>
                </c:pt>
                <c:pt idx="18898">
                  <c:v>40970.108136574076</c:v>
                </c:pt>
                <c:pt idx="18899">
                  <c:v>40970.14980324074</c:v>
                </c:pt>
                <c:pt idx="18900">
                  <c:v>40970.191469907404</c:v>
                </c:pt>
                <c:pt idx="18901">
                  <c:v>40970.233136574076</c:v>
                </c:pt>
                <c:pt idx="18902">
                  <c:v>40970.27480324074</c:v>
                </c:pt>
                <c:pt idx="18903">
                  <c:v>40970.316469907404</c:v>
                </c:pt>
                <c:pt idx="18904">
                  <c:v>40970.358136574076</c:v>
                </c:pt>
                <c:pt idx="18905">
                  <c:v>40970.39980324074</c:v>
                </c:pt>
                <c:pt idx="18906">
                  <c:v>40970.441469907404</c:v>
                </c:pt>
                <c:pt idx="18907">
                  <c:v>40970.483136574076</c:v>
                </c:pt>
                <c:pt idx="18908">
                  <c:v>40970.52480324074</c:v>
                </c:pt>
                <c:pt idx="18909">
                  <c:v>40970.566469907404</c:v>
                </c:pt>
                <c:pt idx="18910">
                  <c:v>40970.608136574076</c:v>
                </c:pt>
                <c:pt idx="18911">
                  <c:v>40970.64980324074</c:v>
                </c:pt>
                <c:pt idx="18912">
                  <c:v>40970.691469907404</c:v>
                </c:pt>
                <c:pt idx="18913">
                  <c:v>40970.733136574076</c:v>
                </c:pt>
                <c:pt idx="18914">
                  <c:v>40970.77480324074</c:v>
                </c:pt>
                <c:pt idx="18915">
                  <c:v>40970.816469907404</c:v>
                </c:pt>
                <c:pt idx="18916">
                  <c:v>40970.858136574076</c:v>
                </c:pt>
                <c:pt idx="18917">
                  <c:v>40970.89980324074</c:v>
                </c:pt>
                <c:pt idx="18918">
                  <c:v>40970.941469907404</c:v>
                </c:pt>
                <c:pt idx="18919">
                  <c:v>40970.983136574076</c:v>
                </c:pt>
                <c:pt idx="18920">
                  <c:v>40971.02480324074</c:v>
                </c:pt>
                <c:pt idx="18921">
                  <c:v>40971.066469907404</c:v>
                </c:pt>
                <c:pt idx="18922">
                  <c:v>40971.108136574076</c:v>
                </c:pt>
                <c:pt idx="18923">
                  <c:v>40971.14980324074</c:v>
                </c:pt>
                <c:pt idx="18924">
                  <c:v>40971.191469907404</c:v>
                </c:pt>
                <c:pt idx="18925">
                  <c:v>40971.233136574076</c:v>
                </c:pt>
                <c:pt idx="18926">
                  <c:v>40971.27480324074</c:v>
                </c:pt>
                <c:pt idx="18927">
                  <c:v>40971.316469907404</c:v>
                </c:pt>
                <c:pt idx="18928">
                  <c:v>40971.358136574076</c:v>
                </c:pt>
                <c:pt idx="18929">
                  <c:v>40971.39980324074</c:v>
                </c:pt>
                <c:pt idx="18930">
                  <c:v>40971.441469907404</c:v>
                </c:pt>
                <c:pt idx="18931">
                  <c:v>40971.483136574076</c:v>
                </c:pt>
                <c:pt idx="18932">
                  <c:v>40971.52480324074</c:v>
                </c:pt>
                <c:pt idx="18933">
                  <c:v>40971.566469907404</c:v>
                </c:pt>
                <c:pt idx="18934">
                  <c:v>40971.608136574076</c:v>
                </c:pt>
                <c:pt idx="18935">
                  <c:v>40971.64980324074</c:v>
                </c:pt>
                <c:pt idx="18936">
                  <c:v>40971.691469907404</c:v>
                </c:pt>
                <c:pt idx="18937">
                  <c:v>40971.733136574076</c:v>
                </c:pt>
                <c:pt idx="18938">
                  <c:v>40971.77480324074</c:v>
                </c:pt>
                <c:pt idx="18939">
                  <c:v>40971.816469907404</c:v>
                </c:pt>
                <c:pt idx="18940">
                  <c:v>40971.858136574076</c:v>
                </c:pt>
                <c:pt idx="18941">
                  <c:v>40971.89980324074</c:v>
                </c:pt>
                <c:pt idx="18942">
                  <c:v>40971.941469907404</c:v>
                </c:pt>
                <c:pt idx="18943">
                  <c:v>40971.983136574076</c:v>
                </c:pt>
                <c:pt idx="18944">
                  <c:v>40972.02480324074</c:v>
                </c:pt>
                <c:pt idx="18945">
                  <c:v>40972.066469907404</c:v>
                </c:pt>
                <c:pt idx="18946">
                  <c:v>40972.108136574076</c:v>
                </c:pt>
                <c:pt idx="18947">
                  <c:v>40972.14980324074</c:v>
                </c:pt>
                <c:pt idx="18948">
                  <c:v>40972.191469907404</c:v>
                </c:pt>
                <c:pt idx="18949">
                  <c:v>40972.233136574076</c:v>
                </c:pt>
                <c:pt idx="18950">
                  <c:v>40972.27480324074</c:v>
                </c:pt>
                <c:pt idx="18951">
                  <c:v>40972.316469907404</c:v>
                </c:pt>
                <c:pt idx="18952">
                  <c:v>40972.358136574076</c:v>
                </c:pt>
                <c:pt idx="18953">
                  <c:v>40972.39980324074</c:v>
                </c:pt>
                <c:pt idx="18954">
                  <c:v>40972.441469907404</c:v>
                </c:pt>
                <c:pt idx="18955">
                  <c:v>40972.483136574076</c:v>
                </c:pt>
                <c:pt idx="18956">
                  <c:v>40972.52480324074</c:v>
                </c:pt>
                <c:pt idx="18957">
                  <c:v>40972.566469907404</c:v>
                </c:pt>
                <c:pt idx="18958">
                  <c:v>40972.608136574076</c:v>
                </c:pt>
                <c:pt idx="18959">
                  <c:v>40972.64980324074</c:v>
                </c:pt>
                <c:pt idx="18960">
                  <c:v>40972.691469907404</c:v>
                </c:pt>
                <c:pt idx="18961">
                  <c:v>40972.733136574076</c:v>
                </c:pt>
                <c:pt idx="18962">
                  <c:v>40972.77480324074</c:v>
                </c:pt>
                <c:pt idx="18963">
                  <c:v>40972.816469907404</c:v>
                </c:pt>
                <c:pt idx="18964">
                  <c:v>40972.858136574076</c:v>
                </c:pt>
                <c:pt idx="18965">
                  <c:v>40972.89980324074</c:v>
                </c:pt>
                <c:pt idx="18966">
                  <c:v>40972.941469907404</c:v>
                </c:pt>
                <c:pt idx="18967">
                  <c:v>40972.983136574076</c:v>
                </c:pt>
                <c:pt idx="18968">
                  <c:v>40973.02480324074</c:v>
                </c:pt>
                <c:pt idx="18969">
                  <c:v>40973.066469907404</c:v>
                </c:pt>
                <c:pt idx="18970">
                  <c:v>40973.108136574076</c:v>
                </c:pt>
                <c:pt idx="18971">
                  <c:v>40973.14980324074</c:v>
                </c:pt>
                <c:pt idx="18972">
                  <c:v>40973.191469907404</c:v>
                </c:pt>
                <c:pt idx="18973">
                  <c:v>40973.233136574076</c:v>
                </c:pt>
                <c:pt idx="18974">
                  <c:v>40973.27480324074</c:v>
                </c:pt>
                <c:pt idx="18975">
                  <c:v>40973.316469907404</c:v>
                </c:pt>
                <c:pt idx="18976">
                  <c:v>40973.358136574076</c:v>
                </c:pt>
                <c:pt idx="18977">
                  <c:v>40973.39980324074</c:v>
                </c:pt>
                <c:pt idx="18978">
                  <c:v>40973.441469907404</c:v>
                </c:pt>
                <c:pt idx="18979">
                  <c:v>40973.483136574076</c:v>
                </c:pt>
                <c:pt idx="18980">
                  <c:v>40973.52480324074</c:v>
                </c:pt>
                <c:pt idx="18981">
                  <c:v>40973.566469907404</c:v>
                </c:pt>
                <c:pt idx="18982">
                  <c:v>40973.608136574076</c:v>
                </c:pt>
                <c:pt idx="18983">
                  <c:v>40973.64980324074</c:v>
                </c:pt>
                <c:pt idx="18984">
                  <c:v>40973.691469907404</c:v>
                </c:pt>
                <c:pt idx="18985">
                  <c:v>40973.733136574076</c:v>
                </c:pt>
                <c:pt idx="18986">
                  <c:v>40973.77480324074</c:v>
                </c:pt>
                <c:pt idx="18987">
                  <c:v>40973.816469907404</c:v>
                </c:pt>
                <c:pt idx="18988">
                  <c:v>40973.858136574076</c:v>
                </c:pt>
                <c:pt idx="18989">
                  <c:v>40973.89980324074</c:v>
                </c:pt>
                <c:pt idx="18990">
                  <c:v>40973.941469907404</c:v>
                </c:pt>
                <c:pt idx="18991">
                  <c:v>40973.983136574076</c:v>
                </c:pt>
                <c:pt idx="18992">
                  <c:v>40974.02480324074</c:v>
                </c:pt>
                <c:pt idx="18993">
                  <c:v>40974.066469907404</c:v>
                </c:pt>
                <c:pt idx="18994">
                  <c:v>40974.108136574076</c:v>
                </c:pt>
                <c:pt idx="18995">
                  <c:v>40974.14980324074</c:v>
                </c:pt>
                <c:pt idx="18996">
                  <c:v>40974.191469907404</c:v>
                </c:pt>
                <c:pt idx="18997">
                  <c:v>40974.233136574076</c:v>
                </c:pt>
                <c:pt idx="18998">
                  <c:v>40974.27480324074</c:v>
                </c:pt>
                <c:pt idx="18999">
                  <c:v>40974.316469907404</c:v>
                </c:pt>
                <c:pt idx="19000">
                  <c:v>40974.358136574076</c:v>
                </c:pt>
                <c:pt idx="19001">
                  <c:v>40974.39980324074</c:v>
                </c:pt>
                <c:pt idx="19002">
                  <c:v>40974.441469907404</c:v>
                </c:pt>
                <c:pt idx="19003">
                  <c:v>40974.483136574076</c:v>
                </c:pt>
                <c:pt idx="19004">
                  <c:v>40974.52480324074</c:v>
                </c:pt>
                <c:pt idx="19005">
                  <c:v>40974.566469907404</c:v>
                </c:pt>
                <c:pt idx="19006">
                  <c:v>40974.608136574076</c:v>
                </c:pt>
                <c:pt idx="19007">
                  <c:v>40974.64980324074</c:v>
                </c:pt>
                <c:pt idx="19008">
                  <c:v>40974.691469907404</c:v>
                </c:pt>
                <c:pt idx="19009">
                  <c:v>40974.733136574076</c:v>
                </c:pt>
                <c:pt idx="19010">
                  <c:v>40974.77480324074</c:v>
                </c:pt>
                <c:pt idx="19011">
                  <c:v>40974.816469907404</c:v>
                </c:pt>
                <c:pt idx="19012">
                  <c:v>40974.858136574076</c:v>
                </c:pt>
                <c:pt idx="19013">
                  <c:v>40974.89980324074</c:v>
                </c:pt>
                <c:pt idx="19014">
                  <c:v>40974.941469907404</c:v>
                </c:pt>
                <c:pt idx="19015">
                  <c:v>40974.983136574076</c:v>
                </c:pt>
                <c:pt idx="19016">
                  <c:v>40975.02480324074</c:v>
                </c:pt>
                <c:pt idx="19017">
                  <c:v>40975.066469907404</c:v>
                </c:pt>
                <c:pt idx="19018">
                  <c:v>40975.108136574076</c:v>
                </c:pt>
                <c:pt idx="19019">
                  <c:v>40975.14980324074</c:v>
                </c:pt>
                <c:pt idx="19020">
                  <c:v>40975.191469907404</c:v>
                </c:pt>
                <c:pt idx="19021">
                  <c:v>40975.233136574076</c:v>
                </c:pt>
                <c:pt idx="19022">
                  <c:v>40975.27480324074</c:v>
                </c:pt>
                <c:pt idx="19023">
                  <c:v>40975.316469907404</c:v>
                </c:pt>
                <c:pt idx="19024">
                  <c:v>40975.358136574076</c:v>
                </c:pt>
                <c:pt idx="19025">
                  <c:v>40975.39980324074</c:v>
                </c:pt>
                <c:pt idx="19026">
                  <c:v>40975.441469907404</c:v>
                </c:pt>
                <c:pt idx="19027">
                  <c:v>40975.483136574076</c:v>
                </c:pt>
                <c:pt idx="19028">
                  <c:v>40975.52480324074</c:v>
                </c:pt>
                <c:pt idx="19029">
                  <c:v>40975.566469907404</c:v>
                </c:pt>
                <c:pt idx="19030">
                  <c:v>40975.608136574076</c:v>
                </c:pt>
                <c:pt idx="19031">
                  <c:v>40975.64980324074</c:v>
                </c:pt>
                <c:pt idx="19032">
                  <c:v>40975.691469907404</c:v>
                </c:pt>
                <c:pt idx="19033">
                  <c:v>40975.733136574076</c:v>
                </c:pt>
                <c:pt idx="19034">
                  <c:v>40975.77480324074</c:v>
                </c:pt>
                <c:pt idx="19035">
                  <c:v>40975.816469907404</c:v>
                </c:pt>
                <c:pt idx="19036">
                  <c:v>40975.858136574076</c:v>
                </c:pt>
                <c:pt idx="19037">
                  <c:v>40975.89980324074</c:v>
                </c:pt>
                <c:pt idx="19038">
                  <c:v>40975.941469907404</c:v>
                </c:pt>
                <c:pt idx="19039">
                  <c:v>40975.983136574076</c:v>
                </c:pt>
                <c:pt idx="19040">
                  <c:v>40976.02480324074</c:v>
                </c:pt>
                <c:pt idx="19041">
                  <c:v>40976.066469907404</c:v>
                </c:pt>
                <c:pt idx="19042">
                  <c:v>40976.108136574076</c:v>
                </c:pt>
                <c:pt idx="19043">
                  <c:v>40976.14980324074</c:v>
                </c:pt>
                <c:pt idx="19044">
                  <c:v>40976.191469907404</c:v>
                </c:pt>
                <c:pt idx="19045">
                  <c:v>40976.233136574076</c:v>
                </c:pt>
                <c:pt idx="19046">
                  <c:v>40976.27480324074</c:v>
                </c:pt>
                <c:pt idx="19047">
                  <c:v>40976.316469907404</c:v>
                </c:pt>
                <c:pt idx="19048">
                  <c:v>40976.358136574076</c:v>
                </c:pt>
                <c:pt idx="19049">
                  <c:v>40976.39980324074</c:v>
                </c:pt>
                <c:pt idx="19050">
                  <c:v>40976.441469907404</c:v>
                </c:pt>
                <c:pt idx="19051">
                  <c:v>40976.483136574076</c:v>
                </c:pt>
                <c:pt idx="19052">
                  <c:v>40976.52480324074</c:v>
                </c:pt>
                <c:pt idx="19053">
                  <c:v>40976.566469907404</c:v>
                </c:pt>
                <c:pt idx="19054">
                  <c:v>40976.608136574076</c:v>
                </c:pt>
                <c:pt idx="19055">
                  <c:v>40976.64980324074</c:v>
                </c:pt>
                <c:pt idx="19056">
                  <c:v>40976.691469907404</c:v>
                </c:pt>
                <c:pt idx="19057">
                  <c:v>40976.733136574076</c:v>
                </c:pt>
                <c:pt idx="19058">
                  <c:v>40976.77480324074</c:v>
                </c:pt>
                <c:pt idx="19059">
                  <c:v>40976.816469907404</c:v>
                </c:pt>
                <c:pt idx="19060">
                  <c:v>40976.858136574076</c:v>
                </c:pt>
                <c:pt idx="19061">
                  <c:v>40976.89980324074</c:v>
                </c:pt>
                <c:pt idx="19062">
                  <c:v>40976.941469907404</c:v>
                </c:pt>
                <c:pt idx="19063">
                  <c:v>40976.983136574076</c:v>
                </c:pt>
                <c:pt idx="19064">
                  <c:v>40977.02480324074</c:v>
                </c:pt>
                <c:pt idx="19065">
                  <c:v>40977.066469907404</c:v>
                </c:pt>
                <c:pt idx="19066">
                  <c:v>40977.108136574076</c:v>
                </c:pt>
                <c:pt idx="19067">
                  <c:v>40977.14980324074</c:v>
                </c:pt>
                <c:pt idx="19068">
                  <c:v>40977.191469907404</c:v>
                </c:pt>
                <c:pt idx="19069">
                  <c:v>40977.233136574076</c:v>
                </c:pt>
                <c:pt idx="19070">
                  <c:v>40977.27480324074</c:v>
                </c:pt>
                <c:pt idx="19071">
                  <c:v>40977.316469907404</c:v>
                </c:pt>
                <c:pt idx="19072">
                  <c:v>40977.358136574076</c:v>
                </c:pt>
                <c:pt idx="19073">
                  <c:v>40977.39980324074</c:v>
                </c:pt>
                <c:pt idx="19074">
                  <c:v>40977.441469907404</c:v>
                </c:pt>
                <c:pt idx="19075">
                  <c:v>40977.483136574076</c:v>
                </c:pt>
                <c:pt idx="19076">
                  <c:v>40977.52480324074</c:v>
                </c:pt>
                <c:pt idx="19077">
                  <c:v>40977.566469907404</c:v>
                </c:pt>
                <c:pt idx="19078">
                  <c:v>40977.608136574076</c:v>
                </c:pt>
                <c:pt idx="19079">
                  <c:v>40977.64980324074</c:v>
                </c:pt>
                <c:pt idx="19080">
                  <c:v>40977.691469907404</c:v>
                </c:pt>
                <c:pt idx="19081">
                  <c:v>40977.733136574076</c:v>
                </c:pt>
                <c:pt idx="19082">
                  <c:v>40977.77480324074</c:v>
                </c:pt>
                <c:pt idx="19083">
                  <c:v>40977.816469907404</c:v>
                </c:pt>
                <c:pt idx="19084">
                  <c:v>40977.858136574076</c:v>
                </c:pt>
                <c:pt idx="19085">
                  <c:v>40977.89980324074</c:v>
                </c:pt>
                <c:pt idx="19086">
                  <c:v>40977.941469907404</c:v>
                </c:pt>
                <c:pt idx="19087">
                  <c:v>40977.983136574076</c:v>
                </c:pt>
                <c:pt idx="19088">
                  <c:v>40978.02480324074</c:v>
                </c:pt>
                <c:pt idx="19089">
                  <c:v>40978.066469907404</c:v>
                </c:pt>
                <c:pt idx="19090">
                  <c:v>40978.108136574076</c:v>
                </c:pt>
                <c:pt idx="19091">
                  <c:v>40978.14980324074</c:v>
                </c:pt>
                <c:pt idx="19092">
                  <c:v>40978.191469907404</c:v>
                </c:pt>
                <c:pt idx="19093">
                  <c:v>40978.233136574076</c:v>
                </c:pt>
                <c:pt idx="19094">
                  <c:v>40978.27480324074</c:v>
                </c:pt>
                <c:pt idx="19095">
                  <c:v>40978.316469907404</c:v>
                </c:pt>
                <c:pt idx="19096">
                  <c:v>40978.358136574076</c:v>
                </c:pt>
                <c:pt idx="19097">
                  <c:v>40978.39980324074</c:v>
                </c:pt>
                <c:pt idx="19098">
                  <c:v>40978.441469907404</c:v>
                </c:pt>
                <c:pt idx="19099">
                  <c:v>40978.483136574076</c:v>
                </c:pt>
                <c:pt idx="19100">
                  <c:v>40978.52480324074</c:v>
                </c:pt>
                <c:pt idx="19101">
                  <c:v>40978.566469907404</c:v>
                </c:pt>
                <c:pt idx="19102">
                  <c:v>40978.608136574076</c:v>
                </c:pt>
                <c:pt idx="19103">
                  <c:v>40978.64980324074</c:v>
                </c:pt>
                <c:pt idx="19104">
                  <c:v>40978.691469907404</c:v>
                </c:pt>
                <c:pt idx="19105">
                  <c:v>40978.733136574076</c:v>
                </c:pt>
                <c:pt idx="19106">
                  <c:v>40978.77480324074</c:v>
                </c:pt>
                <c:pt idx="19107">
                  <c:v>40978.816469907404</c:v>
                </c:pt>
                <c:pt idx="19108">
                  <c:v>40978.858136574076</c:v>
                </c:pt>
                <c:pt idx="19109">
                  <c:v>40978.89980324074</c:v>
                </c:pt>
                <c:pt idx="19110">
                  <c:v>40978.941469907404</c:v>
                </c:pt>
                <c:pt idx="19111">
                  <c:v>40978.983136574076</c:v>
                </c:pt>
                <c:pt idx="19112">
                  <c:v>40979.02480324074</c:v>
                </c:pt>
                <c:pt idx="19113">
                  <c:v>40979.066469907404</c:v>
                </c:pt>
                <c:pt idx="19114">
                  <c:v>40979.108136574076</c:v>
                </c:pt>
                <c:pt idx="19115">
                  <c:v>40979.14980324074</c:v>
                </c:pt>
                <c:pt idx="19116">
                  <c:v>40979.191469907404</c:v>
                </c:pt>
                <c:pt idx="19117">
                  <c:v>40979.233136574076</c:v>
                </c:pt>
                <c:pt idx="19118">
                  <c:v>40979.27480324074</c:v>
                </c:pt>
                <c:pt idx="19119">
                  <c:v>40979.316469907404</c:v>
                </c:pt>
                <c:pt idx="19120">
                  <c:v>40979.358136574076</c:v>
                </c:pt>
                <c:pt idx="19121">
                  <c:v>40979.39980324074</c:v>
                </c:pt>
                <c:pt idx="19122">
                  <c:v>40979.441469907404</c:v>
                </c:pt>
                <c:pt idx="19123">
                  <c:v>40979.483136574076</c:v>
                </c:pt>
                <c:pt idx="19124">
                  <c:v>40979.52480324074</c:v>
                </c:pt>
                <c:pt idx="19125">
                  <c:v>40979.566469907404</c:v>
                </c:pt>
                <c:pt idx="19126">
                  <c:v>40979.608136574076</c:v>
                </c:pt>
                <c:pt idx="19127">
                  <c:v>40979.64980324074</c:v>
                </c:pt>
                <c:pt idx="19128">
                  <c:v>40979.691469907404</c:v>
                </c:pt>
                <c:pt idx="19129">
                  <c:v>40979.733136574076</c:v>
                </c:pt>
                <c:pt idx="19130">
                  <c:v>40979.77480324074</c:v>
                </c:pt>
                <c:pt idx="19131">
                  <c:v>40979.816469907404</c:v>
                </c:pt>
                <c:pt idx="19132">
                  <c:v>40979.858136574076</c:v>
                </c:pt>
                <c:pt idx="19133">
                  <c:v>40979.89980324074</c:v>
                </c:pt>
                <c:pt idx="19134">
                  <c:v>40979.941469907404</c:v>
                </c:pt>
                <c:pt idx="19135">
                  <c:v>40979.983136574076</c:v>
                </c:pt>
                <c:pt idx="19136">
                  <c:v>40980.02480324074</c:v>
                </c:pt>
                <c:pt idx="19137">
                  <c:v>40980.066469907404</c:v>
                </c:pt>
                <c:pt idx="19138">
                  <c:v>40980.108136574076</c:v>
                </c:pt>
                <c:pt idx="19139">
                  <c:v>40980.14980324074</c:v>
                </c:pt>
                <c:pt idx="19140">
                  <c:v>40980.191469907404</c:v>
                </c:pt>
                <c:pt idx="19141">
                  <c:v>40980.233136574076</c:v>
                </c:pt>
                <c:pt idx="19142">
                  <c:v>40980.27480324074</c:v>
                </c:pt>
                <c:pt idx="19143">
                  <c:v>40980.316469907404</c:v>
                </c:pt>
                <c:pt idx="19144">
                  <c:v>40980.358136574076</c:v>
                </c:pt>
                <c:pt idx="19145">
                  <c:v>40980.39980324074</c:v>
                </c:pt>
                <c:pt idx="19146">
                  <c:v>40980.441469907404</c:v>
                </c:pt>
                <c:pt idx="19147">
                  <c:v>40980.483136574076</c:v>
                </c:pt>
                <c:pt idx="19148">
                  <c:v>40980.52480324074</c:v>
                </c:pt>
                <c:pt idx="19149">
                  <c:v>40980.566469907404</c:v>
                </c:pt>
                <c:pt idx="19150">
                  <c:v>40980.608136574076</c:v>
                </c:pt>
                <c:pt idx="19151">
                  <c:v>40980.64980324074</c:v>
                </c:pt>
                <c:pt idx="19152">
                  <c:v>40980.691469907404</c:v>
                </c:pt>
                <c:pt idx="19153">
                  <c:v>40980.733136574076</c:v>
                </c:pt>
                <c:pt idx="19154">
                  <c:v>40980.77480324074</c:v>
                </c:pt>
                <c:pt idx="19155">
                  <c:v>40980.816469907404</c:v>
                </c:pt>
                <c:pt idx="19156">
                  <c:v>40980.858136574076</c:v>
                </c:pt>
                <c:pt idx="19157">
                  <c:v>40980.89980324074</c:v>
                </c:pt>
                <c:pt idx="19158">
                  <c:v>40980.941469907404</c:v>
                </c:pt>
                <c:pt idx="19159">
                  <c:v>40980.983136574076</c:v>
                </c:pt>
                <c:pt idx="19160">
                  <c:v>40981.02480324074</c:v>
                </c:pt>
                <c:pt idx="19161">
                  <c:v>40981.066469907404</c:v>
                </c:pt>
                <c:pt idx="19162">
                  <c:v>40981.108136574076</c:v>
                </c:pt>
                <c:pt idx="19163">
                  <c:v>40981.14980324074</c:v>
                </c:pt>
                <c:pt idx="19164">
                  <c:v>40981.191469907404</c:v>
                </c:pt>
                <c:pt idx="19165">
                  <c:v>40981.233136574076</c:v>
                </c:pt>
                <c:pt idx="19166">
                  <c:v>40981.27480324074</c:v>
                </c:pt>
                <c:pt idx="19167">
                  <c:v>40981.316469907404</c:v>
                </c:pt>
                <c:pt idx="19168">
                  <c:v>40981.358136574076</c:v>
                </c:pt>
                <c:pt idx="19169">
                  <c:v>40981.39980324074</c:v>
                </c:pt>
                <c:pt idx="19170">
                  <c:v>40981.441469907404</c:v>
                </c:pt>
                <c:pt idx="19171">
                  <c:v>40981.483136574076</c:v>
                </c:pt>
                <c:pt idx="19172">
                  <c:v>40981.52480324074</c:v>
                </c:pt>
                <c:pt idx="19173">
                  <c:v>40981.566469907404</c:v>
                </c:pt>
                <c:pt idx="19174">
                  <c:v>40981.608136574076</c:v>
                </c:pt>
                <c:pt idx="19175">
                  <c:v>40981.64980324074</c:v>
                </c:pt>
                <c:pt idx="19176">
                  <c:v>40981.691469907404</c:v>
                </c:pt>
                <c:pt idx="19177">
                  <c:v>40981.733136574076</c:v>
                </c:pt>
                <c:pt idx="19178">
                  <c:v>40981.77480324074</c:v>
                </c:pt>
                <c:pt idx="19179">
                  <c:v>40981.816469907404</c:v>
                </c:pt>
                <c:pt idx="19180">
                  <c:v>40981.858136574076</c:v>
                </c:pt>
                <c:pt idx="19181">
                  <c:v>40981.89980324074</c:v>
                </c:pt>
                <c:pt idx="19182">
                  <c:v>40981.941469907404</c:v>
                </c:pt>
                <c:pt idx="19183">
                  <c:v>40981.983136574076</c:v>
                </c:pt>
                <c:pt idx="19184">
                  <c:v>40982.02480324074</c:v>
                </c:pt>
                <c:pt idx="19185">
                  <c:v>40982.066469907404</c:v>
                </c:pt>
                <c:pt idx="19186">
                  <c:v>40982.108136574076</c:v>
                </c:pt>
                <c:pt idx="19187">
                  <c:v>40982.14980324074</c:v>
                </c:pt>
                <c:pt idx="19188">
                  <c:v>40982.191469907404</c:v>
                </c:pt>
                <c:pt idx="19189">
                  <c:v>40982.233136574076</c:v>
                </c:pt>
                <c:pt idx="19190">
                  <c:v>40982.27480324074</c:v>
                </c:pt>
                <c:pt idx="19191">
                  <c:v>40982.316469907404</c:v>
                </c:pt>
                <c:pt idx="19192">
                  <c:v>40982.358136574076</c:v>
                </c:pt>
                <c:pt idx="19193">
                  <c:v>40982</c:v>
                </c:pt>
                <c:pt idx="19194">
                  <c:v>40982.363888888889</c:v>
                </c:pt>
                <c:pt idx="19195">
                  <c:v>40982.405555555553</c:v>
                </c:pt>
                <c:pt idx="19196">
                  <c:v>40982.447222222225</c:v>
                </c:pt>
                <c:pt idx="19197">
                  <c:v>40982.488888888889</c:v>
                </c:pt>
                <c:pt idx="19198">
                  <c:v>40982.530555555553</c:v>
                </c:pt>
                <c:pt idx="19199">
                  <c:v>40982.572222222225</c:v>
                </c:pt>
                <c:pt idx="19200">
                  <c:v>40982.613888888889</c:v>
                </c:pt>
                <c:pt idx="19201">
                  <c:v>40982.655555555553</c:v>
                </c:pt>
                <c:pt idx="19202">
                  <c:v>40982.697222222225</c:v>
                </c:pt>
                <c:pt idx="19203">
                  <c:v>40982.738888888889</c:v>
                </c:pt>
                <c:pt idx="19204">
                  <c:v>40982.780555555553</c:v>
                </c:pt>
                <c:pt idx="19205">
                  <c:v>40982.822222222225</c:v>
                </c:pt>
                <c:pt idx="19206">
                  <c:v>40982.863888888889</c:v>
                </c:pt>
                <c:pt idx="19207">
                  <c:v>40982.905555555553</c:v>
                </c:pt>
                <c:pt idx="19208">
                  <c:v>40982.947222222225</c:v>
                </c:pt>
                <c:pt idx="19209">
                  <c:v>40982.988888888889</c:v>
                </c:pt>
                <c:pt idx="19210">
                  <c:v>40983.030555555553</c:v>
                </c:pt>
                <c:pt idx="19211">
                  <c:v>40983.072222222225</c:v>
                </c:pt>
                <c:pt idx="19212">
                  <c:v>40983.113888888889</c:v>
                </c:pt>
                <c:pt idx="19213">
                  <c:v>40983.155555555553</c:v>
                </c:pt>
                <c:pt idx="19214">
                  <c:v>40983.197222222225</c:v>
                </c:pt>
                <c:pt idx="19215">
                  <c:v>40983.238888888889</c:v>
                </c:pt>
                <c:pt idx="19216">
                  <c:v>40983.280555555553</c:v>
                </c:pt>
                <c:pt idx="19217">
                  <c:v>40983.322222222225</c:v>
                </c:pt>
                <c:pt idx="19218">
                  <c:v>40983.363888888889</c:v>
                </c:pt>
                <c:pt idx="19219">
                  <c:v>40983.405555555553</c:v>
                </c:pt>
                <c:pt idx="19220">
                  <c:v>40983.447222222225</c:v>
                </c:pt>
                <c:pt idx="19221">
                  <c:v>40983.488888888889</c:v>
                </c:pt>
                <c:pt idx="19222">
                  <c:v>40983.530555555553</c:v>
                </c:pt>
                <c:pt idx="19223">
                  <c:v>40983.572222222225</c:v>
                </c:pt>
                <c:pt idx="19224">
                  <c:v>40983.613888888889</c:v>
                </c:pt>
                <c:pt idx="19225">
                  <c:v>40983.655555555553</c:v>
                </c:pt>
                <c:pt idx="19226">
                  <c:v>40983.697222222225</c:v>
                </c:pt>
                <c:pt idx="19227">
                  <c:v>40983.738888888889</c:v>
                </c:pt>
                <c:pt idx="19228">
                  <c:v>40983.780555555553</c:v>
                </c:pt>
                <c:pt idx="19229">
                  <c:v>40983.822222222225</c:v>
                </c:pt>
                <c:pt idx="19230">
                  <c:v>40983.863888888889</c:v>
                </c:pt>
                <c:pt idx="19231">
                  <c:v>40983.905555555553</c:v>
                </c:pt>
                <c:pt idx="19232">
                  <c:v>40983.947222222225</c:v>
                </c:pt>
                <c:pt idx="19233">
                  <c:v>40983.988888888889</c:v>
                </c:pt>
                <c:pt idx="19234">
                  <c:v>40984.030555555553</c:v>
                </c:pt>
                <c:pt idx="19235">
                  <c:v>40984.072222222225</c:v>
                </c:pt>
                <c:pt idx="19236">
                  <c:v>40984.113888888889</c:v>
                </c:pt>
                <c:pt idx="19237">
                  <c:v>40984.155555555553</c:v>
                </c:pt>
                <c:pt idx="19238">
                  <c:v>40984.197222222225</c:v>
                </c:pt>
                <c:pt idx="19239">
                  <c:v>40984.238888888889</c:v>
                </c:pt>
                <c:pt idx="19240">
                  <c:v>40984.280555555553</c:v>
                </c:pt>
                <c:pt idx="19241">
                  <c:v>40984.322222222225</c:v>
                </c:pt>
                <c:pt idx="19242">
                  <c:v>40984.363888888889</c:v>
                </c:pt>
                <c:pt idx="19243">
                  <c:v>40984.405555555553</c:v>
                </c:pt>
                <c:pt idx="19244">
                  <c:v>40984.447222222225</c:v>
                </c:pt>
                <c:pt idx="19245">
                  <c:v>40984.488888888889</c:v>
                </c:pt>
                <c:pt idx="19246">
                  <c:v>40984.530555555553</c:v>
                </c:pt>
                <c:pt idx="19247">
                  <c:v>40984.572222222225</c:v>
                </c:pt>
                <c:pt idx="19248">
                  <c:v>40984.613888888889</c:v>
                </c:pt>
                <c:pt idx="19249">
                  <c:v>40984.655555555553</c:v>
                </c:pt>
                <c:pt idx="19250">
                  <c:v>40984.697222222225</c:v>
                </c:pt>
                <c:pt idx="19251">
                  <c:v>40984.738888888889</c:v>
                </c:pt>
                <c:pt idx="19252">
                  <c:v>40984.780555555553</c:v>
                </c:pt>
                <c:pt idx="19253">
                  <c:v>40984.822222222225</c:v>
                </c:pt>
                <c:pt idx="19254">
                  <c:v>40984.863888888889</c:v>
                </c:pt>
                <c:pt idx="19255">
                  <c:v>40984.905555555553</c:v>
                </c:pt>
                <c:pt idx="19256">
                  <c:v>40984.947222222225</c:v>
                </c:pt>
                <c:pt idx="19257">
                  <c:v>40984.988888888889</c:v>
                </c:pt>
                <c:pt idx="19258">
                  <c:v>40985.030555555553</c:v>
                </c:pt>
                <c:pt idx="19259">
                  <c:v>40985.072222222225</c:v>
                </c:pt>
                <c:pt idx="19260">
                  <c:v>40985.113888888889</c:v>
                </c:pt>
                <c:pt idx="19261">
                  <c:v>40985.155555555553</c:v>
                </c:pt>
                <c:pt idx="19262">
                  <c:v>40985.197222222225</c:v>
                </c:pt>
                <c:pt idx="19263">
                  <c:v>40985.238888888889</c:v>
                </c:pt>
                <c:pt idx="19264">
                  <c:v>40985.280555555553</c:v>
                </c:pt>
                <c:pt idx="19265">
                  <c:v>40985.322222222225</c:v>
                </c:pt>
                <c:pt idx="19266">
                  <c:v>40985.363888888889</c:v>
                </c:pt>
                <c:pt idx="19267">
                  <c:v>40985.405555555553</c:v>
                </c:pt>
                <c:pt idx="19268">
                  <c:v>40985.447222222225</c:v>
                </c:pt>
                <c:pt idx="19269">
                  <c:v>40985.488888888889</c:v>
                </c:pt>
                <c:pt idx="19270">
                  <c:v>40985.530555555553</c:v>
                </c:pt>
                <c:pt idx="19271">
                  <c:v>40985.572222222225</c:v>
                </c:pt>
                <c:pt idx="19272">
                  <c:v>40985.613888888889</c:v>
                </c:pt>
                <c:pt idx="19273">
                  <c:v>40985.655555555553</c:v>
                </c:pt>
                <c:pt idx="19274">
                  <c:v>40985.697222222225</c:v>
                </c:pt>
                <c:pt idx="19275">
                  <c:v>40985.738888888889</c:v>
                </c:pt>
                <c:pt idx="19276">
                  <c:v>40985.780555555553</c:v>
                </c:pt>
                <c:pt idx="19277">
                  <c:v>40985.822222222225</c:v>
                </c:pt>
                <c:pt idx="19278">
                  <c:v>40985.863888888889</c:v>
                </c:pt>
                <c:pt idx="19279">
                  <c:v>40985.905555555553</c:v>
                </c:pt>
                <c:pt idx="19280">
                  <c:v>40985.947222222225</c:v>
                </c:pt>
                <c:pt idx="19281">
                  <c:v>40985.988888888889</c:v>
                </c:pt>
                <c:pt idx="19282">
                  <c:v>40986.030555555553</c:v>
                </c:pt>
                <c:pt idx="19283">
                  <c:v>40986.072222222225</c:v>
                </c:pt>
                <c:pt idx="19284">
                  <c:v>40986.113888888889</c:v>
                </c:pt>
                <c:pt idx="19285">
                  <c:v>40986.155555555553</c:v>
                </c:pt>
                <c:pt idx="19286">
                  <c:v>40986.197222222225</c:v>
                </c:pt>
                <c:pt idx="19287">
                  <c:v>40986.238888888889</c:v>
                </c:pt>
                <c:pt idx="19288">
                  <c:v>40986.280555555553</c:v>
                </c:pt>
                <c:pt idx="19289">
                  <c:v>40986.322222222225</c:v>
                </c:pt>
                <c:pt idx="19290">
                  <c:v>40986.363888888889</c:v>
                </c:pt>
                <c:pt idx="19291">
                  <c:v>40986.405555555553</c:v>
                </c:pt>
                <c:pt idx="19292">
                  <c:v>40986.447222222225</c:v>
                </c:pt>
                <c:pt idx="19293">
                  <c:v>40986.488888888889</c:v>
                </c:pt>
                <c:pt idx="19294">
                  <c:v>40986.530555555553</c:v>
                </c:pt>
                <c:pt idx="19295">
                  <c:v>40986.572222222225</c:v>
                </c:pt>
                <c:pt idx="19296">
                  <c:v>40986.613888888889</c:v>
                </c:pt>
                <c:pt idx="19297">
                  <c:v>40986.655555555553</c:v>
                </c:pt>
                <c:pt idx="19298">
                  <c:v>40986.697222222225</c:v>
                </c:pt>
                <c:pt idx="19299">
                  <c:v>40986.738888888889</c:v>
                </c:pt>
                <c:pt idx="19300">
                  <c:v>40986.780555555553</c:v>
                </c:pt>
                <c:pt idx="19301">
                  <c:v>40986.822222222225</c:v>
                </c:pt>
                <c:pt idx="19302">
                  <c:v>40986.863888888889</c:v>
                </c:pt>
                <c:pt idx="19303">
                  <c:v>40986.905555555553</c:v>
                </c:pt>
                <c:pt idx="19304">
                  <c:v>40986.947222222225</c:v>
                </c:pt>
                <c:pt idx="19305">
                  <c:v>40986.988888888889</c:v>
                </c:pt>
                <c:pt idx="19306">
                  <c:v>40987.030555555553</c:v>
                </c:pt>
                <c:pt idx="19307">
                  <c:v>40987.072222222225</c:v>
                </c:pt>
                <c:pt idx="19308">
                  <c:v>40987.113888888889</c:v>
                </c:pt>
                <c:pt idx="19309">
                  <c:v>40987.155555555553</c:v>
                </c:pt>
                <c:pt idx="19310">
                  <c:v>40987.197222222225</c:v>
                </c:pt>
                <c:pt idx="19311">
                  <c:v>40987.238888888889</c:v>
                </c:pt>
                <c:pt idx="19312">
                  <c:v>40987.280555555553</c:v>
                </c:pt>
                <c:pt idx="19313">
                  <c:v>40987.322222222225</c:v>
                </c:pt>
                <c:pt idx="19314">
                  <c:v>40987.363888888889</c:v>
                </c:pt>
                <c:pt idx="19315">
                  <c:v>40987.405555555553</c:v>
                </c:pt>
                <c:pt idx="19316">
                  <c:v>40987.447222222225</c:v>
                </c:pt>
                <c:pt idx="19317">
                  <c:v>40987.488888888889</c:v>
                </c:pt>
                <c:pt idx="19318">
                  <c:v>40987.530555555553</c:v>
                </c:pt>
                <c:pt idx="19319">
                  <c:v>40987.572222222225</c:v>
                </c:pt>
                <c:pt idx="19320">
                  <c:v>40987.613888888889</c:v>
                </c:pt>
                <c:pt idx="19321">
                  <c:v>40987.655555555553</c:v>
                </c:pt>
                <c:pt idx="19322">
                  <c:v>40987.697222222225</c:v>
                </c:pt>
                <c:pt idx="19323">
                  <c:v>40987.738888888889</c:v>
                </c:pt>
                <c:pt idx="19324">
                  <c:v>40987.780555555553</c:v>
                </c:pt>
                <c:pt idx="19325">
                  <c:v>40987.822222222225</c:v>
                </c:pt>
                <c:pt idx="19326">
                  <c:v>40987.863888888889</c:v>
                </c:pt>
                <c:pt idx="19327">
                  <c:v>40987.905555555553</c:v>
                </c:pt>
                <c:pt idx="19328">
                  <c:v>40987.947222222225</c:v>
                </c:pt>
                <c:pt idx="19329">
                  <c:v>40987.988888888889</c:v>
                </c:pt>
                <c:pt idx="19330">
                  <c:v>40988.030555555553</c:v>
                </c:pt>
                <c:pt idx="19331">
                  <c:v>40988.072222222225</c:v>
                </c:pt>
                <c:pt idx="19332">
                  <c:v>40988.113888888889</c:v>
                </c:pt>
                <c:pt idx="19333">
                  <c:v>40988.155555555553</c:v>
                </c:pt>
                <c:pt idx="19334">
                  <c:v>40988.197222222225</c:v>
                </c:pt>
                <c:pt idx="19335">
                  <c:v>40988.238888888889</c:v>
                </c:pt>
                <c:pt idx="19336">
                  <c:v>40988.280555555553</c:v>
                </c:pt>
                <c:pt idx="19337">
                  <c:v>40988.322222222225</c:v>
                </c:pt>
                <c:pt idx="19338">
                  <c:v>40988.363888888889</c:v>
                </c:pt>
                <c:pt idx="19339">
                  <c:v>40988.405555555553</c:v>
                </c:pt>
                <c:pt idx="19340">
                  <c:v>40988.447222222225</c:v>
                </c:pt>
                <c:pt idx="19341">
                  <c:v>40988.488888888889</c:v>
                </c:pt>
                <c:pt idx="19342">
                  <c:v>40988.530555555553</c:v>
                </c:pt>
                <c:pt idx="19343">
                  <c:v>40988.572222222225</c:v>
                </c:pt>
                <c:pt idx="19344">
                  <c:v>40988.613888888889</c:v>
                </c:pt>
                <c:pt idx="19345">
                  <c:v>40988.655555555553</c:v>
                </c:pt>
                <c:pt idx="19346">
                  <c:v>40988.697222222225</c:v>
                </c:pt>
                <c:pt idx="19347">
                  <c:v>40988.738888888889</c:v>
                </c:pt>
                <c:pt idx="19348">
                  <c:v>40988.780555555553</c:v>
                </c:pt>
                <c:pt idx="19349">
                  <c:v>40988.822222222225</c:v>
                </c:pt>
                <c:pt idx="19350">
                  <c:v>40988.863888888889</c:v>
                </c:pt>
                <c:pt idx="19351">
                  <c:v>40988.905555555553</c:v>
                </c:pt>
                <c:pt idx="19352">
                  <c:v>40988.947222222225</c:v>
                </c:pt>
                <c:pt idx="19353">
                  <c:v>40988.988888888889</c:v>
                </c:pt>
                <c:pt idx="19354">
                  <c:v>40989.030555555553</c:v>
                </c:pt>
                <c:pt idx="19355">
                  <c:v>40989.072222222225</c:v>
                </c:pt>
                <c:pt idx="19356">
                  <c:v>40989.113888888889</c:v>
                </c:pt>
                <c:pt idx="19357">
                  <c:v>40989.155555555553</c:v>
                </c:pt>
                <c:pt idx="19358">
                  <c:v>40989.197222222225</c:v>
                </c:pt>
                <c:pt idx="19359">
                  <c:v>40989.238888888889</c:v>
                </c:pt>
                <c:pt idx="19360">
                  <c:v>40989.280555555553</c:v>
                </c:pt>
                <c:pt idx="19361">
                  <c:v>40989.322222222225</c:v>
                </c:pt>
                <c:pt idx="19362">
                  <c:v>40989.363888888889</c:v>
                </c:pt>
                <c:pt idx="19363">
                  <c:v>40989.405555555553</c:v>
                </c:pt>
                <c:pt idx="19364">
                  <c:v>40989.447222222225</c:v>
                </c:pt>
                <c:pt idx="19365">
                  <c:v>40989.488888888889</c:v>
                </c:pt>
                <c:pt idx="19366">
                  <c:v>40989.530555555553</c:v>
                </c:pt>
                <c:pt idx="19367">
                  <c:v>40989.572222222225</c:v>
                </c:pt>
                <c:pt idx="19368">
                  <c:v>40989.613888888889</c:v>
                </c:pt>
                <c:pt idx="19369">
                  <c:v>40989.655555555553</c:v>
                </c:pt>
                <c:pt idx="19370">
                  <c:v>40989.697222222225</c:v>
                </c:pt>
                <c:pt idx="19371">
                  <c:v>40989.738888888889</c:v>
                </c:pt>
                <c:pt idx="19372">
                  <c:v>40989.780555555553</c:v>
                </c:pt>
                <c:pt idx="19373">
                  <c:v>40989.822222222225</c:v>
                </c:pt>
                <c:pt idx="19374">
                  <c:v>40989.863888888889</c:v>
                </c:pt>
                <c:pt idx="19375">
                  <c:v>40989.905555555553</c:v>
                </c:pt>
                <c:pt idx="19376">
                  <c:v>40989.947222222225</c:v>
                </c:pt>
                <c:pt idx="19377">
                  <c:v>40989.988888888889</c:v>
                </c:pt>
                <c:pt idx="19378">
                  <c:v>40990.030555555553</c:v>
                </c:pt>
                <c:pt idx="19379">
                  <c:v>40990.072222222225</c:v>
                </c:pt>
                <c:pt idx="19380">
                  <c:v>40990.113888888889</c:v>
                </c:pt>
                <c:pt idx="19381">
                  <c:v>40990.155555555553</c:v>
                </c:pt>
                <c:pt idx="19382">
                  <c:v>40990.197222222225</c:v>
                </c:pt>
                <c:pt idx="19383">
                  <c:v>40990.238888888889</c:v>
                </c:pt>
                <c:pt idx="19384">
                  <c:v>40990.280555555553</c:v>
                </c:pt>
                <c:pt idx="19385">
                  <c:v>40990.322222222225</c:v>
                </c:pt>
                <c:pt idx="19386">
                  <c:v>40990.363888888889</c:v>
                </c:pt>
                <c:pt idx="19387">
                  <c:v>40990.405555555553</c:v>
                </c:pt>
                <c:pt idx="19388">
                  <c:v>40990.447222222225</c:v>
                </c:pt>
                <c:pt idx="19389">
                  <c:v>40990.488888888889</c:v>
                </c:pt>
                <c:pt idx="19390">
                  <c:v>40990.530555555553</c:v>
                </c:pt>
                <c:pt idx="19391">
                  <c:v>40990.572222222225</c:v>
                </c:pt>
                <c:pt idx="19392">
                  <c:v>40990.613888888889</c:v>
                </c:pt>
                <c:pt idx="19393">
                  <c:v>40990.655555555553</c:v>
                </c:pt>
                <c:pt idx="19394">
                  <c:v>40990.697222222225</c:v>
                </c:pt>
                <c:pt idx="19395">
                  <c:v>40990.738888888889</c:v>
                </c:pt>
                <c:pt idx="19396">
                  <c:v>40990.780555555553</c:v>
                </c:pt>
                <c:pt idx="19397">
                  <c:v>40990.822222222225</c:v>
                </c:pt>
                <c:pt idx="19398">
                  <c:v>40990.863888888889</c:v>
                </c:pt>
                <c:pt idx="19399">
                  <c:v>40990.905555555553</c:v>
                </c:pt>
                <c:pt idx="19400">
                  <c:v>40990.947222222225</c:v>
                </c:pt>
                <c:pt idx="19401">
                  <c:v>40990.988888888889</c:v>
                </c:pt>
                <c:pt idx="19402">
                  <c:v>40991.030555555553</c:v>
                </c:pt>
                <c:pt idx="19403">
                  <c:v>40991.072222222225</c:v>
                </c:pt>
                <c:pt idx="19404">
                  <c:v>40991.113888888889</c:v>
                </c:pt>
                <c:pt idx="19405">
                  <c:v>40991.155555555553</c:v>
                </c:pt>
                <c:pt idx="19406">
                  <c:v>40991.197222222225</c:v>
                </c:pt>
                <c:pt idx="19407">
                  <c:v>40991.238888888889</c:v>
                </c:pt>
                <c:pt idx="19408">
                  <c:v>40991.280555555553</c:v>
                </c:pt>
                <c:pt idx="19409">
                  <c:v>40991.322222222225</c:v>
                </c:pt>
                <c:pt idx="19410">
                  <c:v>40991.363888888889</c:v>
                </c:pt>
                <c:pt idx="19411">
                  <c:v>40991.405555555553</c:v>
                </c:pt>
                <c:pt idx="19412">
                  <c:v>40991.447222222225</c:v>
                </c:pt>
                <c:pt idx="19413">
                  <c:v>40991.488888888889</c:v>
                </c:pt>
                <c:pt idx="19414">
                  <c:v>40991.530555555553</c:v>
                </c:pt>
                <c:pt idx="19415">
                  <c:v>40991.572222222225</c:v>
                </c:pt>
                <c:pt idx="19416">
                  <c:v>40991.613888888889</c:v>
                </c:pt>
                <c:pt idx="19417">
                  <c:v>40991.655555555553</c:v>
                </c:pt>
                <c:pt idx="19418">
                  <c:v>40991.697222222225</c:v>
                </c:pt>
                <c:pt idx="19419">
                  <c:v>40991.738888888889</c:v>
                </c:pt>
                <c:pt idx="19420">
                  <c:v>40991.780555555553</c:v>
                </c:pt>
                <c:pt idx="19421">
                  <c:v>40991.822222222225</c:v>
                </c:pt>
                <c:pt idx="19422">
                  <c:v>40991.863888888889</c:v>
                </c:pt>
                <c:pt idx="19423">
                  <c:v>40991.905555555553</c:v>
                </c:pt>
                <c:pt idx="19424">
                  <c:v>40991.947222222225</c:v>
                </c:pt>
                <c:pt idx="19425">
                  <c:v>40991.988888888889</c:v>
                </c:pt>
                <c:pt idx="19426">
                  <c:v>40992.030555555553</c:v>
                </c:pt>
                <c:pt idx="19427">
                  <c:v>40992.072222222225</c:v>
                </c:pt>
                <c:pt idx="19428">
                  <c:v>40992.113888888889</c:v>
                </c:pt>
                <c:pt idx="19429">
                  <c:v>40992.155555555553</c:v>
                </c:pt>
                <c:pt idx="19430">
                  <c:v>40992.197222222225</c:v>
                </c:pt>
                <c:pt idx="19431">
                  <c:v>40992.238888888889</c:v>
                </c:pt>
                <c:pt idx="19432">
                  <c:v>40992.280555555553</c:v>
                </c:pt>
                <c:pt idx="19433">
                  <c:v>40992.322222222225</c:v>
                </c:pt>
                <c:pt idx="19434">
                  <c:v>40992.363888888889</c:v>
                </c:pt>
                <c:pt idx="19435">
                  <c:v>40992.405555555553</c:v>
                </c:pt>
                <c:pt idx="19436">
                  <c:v>40992.447222222225</c:v>
                </c:pt>
                <c:pt idx="19437">
                  <c:v>40992.488888888889</c:v>
                </c:pt>
                <c:pt idx="19438">
                  <c:v>40992.530555555553</c:v>
                </c:pt>
                <c:pt idx="19439">
                  <c:v>40992.572222222225</c:v>
                </c:pt>
                <c:pt idx="19440">
                  <c:v>40992.613888888889</c:v>
                </c:pt>
                <c:pt idx="19441">
                  <c:v>40992.655555555553</c:v>
                </c:pt>
                <c:pt idx="19442">
                  <c:v>40992.697222222225</c:v>
                </c:pt>
                <c:pt idx="19443">
                  <c:v>40992.738888888889</c:v>
                </c:pt>
                <c:pt idx="19444">
                  <c:v>40992.780555555553</c:v>
                </c:pt>
                <c:pt idx="19445">
                  <c:v>40992.822222222225</c:v>
                </c:pt>
                <c:pt idx="19446">
                  <c:v>40992.863888888889</c:v>
                </c:pt>
                <c:pt idx="19447">
                  <c:v>40992.905555555553</c:v>
                </c:pt>
                <c:pt idx="19448">
                  <c:v>40992.947222222225</c:v>
                </c:pt>
                <c:pt idx="19449">
                  <c:v>40992.988888888889</c:v>
                </c:pt>
                <c:pt idx="19450">
                  <c:v>40993.030555555553</c:v>
                </c:pt>
                <c:pt idx="19451">
                  <c:v>40993.072222222225</c:v>
                </c:pt>
                <c:pt idx="19452">
                  <c:v>40993.113888888889</c:v>
                </c:pt>
                <c:pt idx="19453">
                  <c:v>40993.155555555553</c:v>
                </c:pt>
                <c:pt idx="19454">
                  <c:v>40993.197222222225</c:v>
                </c:pt>
                <c:pt idx="19455">
                  <c:v>40993.238888888889</c:v>
                </c:pt>
                <c:pt idx="19456">
                  <c:v>40993.280555555553</c:v>
                </c:pt>
                <c:pt idx="19457">
                  <c:v>40993.322222222225</c:v>
                </c:pt>
                <c:pt idx="19458">
                  <c:v>40993.363888888889</c:v>
                </c:pt>
                <c:pt idx="19459">
                  <c:v>40993.405555555553</c:v>
                </c:pt>
                <c:pt idx="19460">
                  <c:v>40993.447222222225</c:v>
                </c:pt>
                <c:pt idx="19461">
                  <c:v>40993.488888888889</c:v>
                </c:pt>
                <c:pt idx="19462">
                  <c:v>40993.530555555553</c:v>
                </c:pt>
                <c:pt idx="19463">
                  <c:v>40993.572222222225</c:v>
                </c:pt>
                <c:pt idx="19464">
                  <c:v>40993.613888888889</c:v>
                </c:pt>
                <c:pt idx="19465">
                  <c:v>40993.655555555553</c:v>
                </c:pt>
                <c:pt idx="19466">
                  <c:v>40993.697222222225</c:v>
                </c:pt>
                <c:pt idx="19467">
                  <c:v>40993.738888888889</c:v>
                </c:pt>
                <c:pt idx="19468">
                  <c:v>40993.780555555553</c:v>
                </c:pt>
                <c:pt idx="19469">
                  <c:v>40993.822222222225</c:v>
                </c:pt>
                <c:pt idx="19470">
                  <c:v>40993.863888888889</c:v>
                </c:pt>
                <c:pt idx="19471">
                  <c:v>40993.905555555553</c:v>
                </c:pt>
                <c:pt idx="19472">
                  <c:v>40993.947222222225</c:v>
                </c:pt>
                <c:pt idx="19473">
                  <c:v>40993.988888888889</c:v>
                </c:pt>
                <c:pt idx="19474">
                  <c:v>40994.030555555553</c:v>
                </c:pt>
                <c:pt idx="19475">
                  <c:v>40994.072222222225</c:v>
                </c:pt>
                <c:pt idx="19476">
                  <c:v>40994.113888888889</c:v>
                </c:pt>
                <c:pt idx="19477">
                  <c:v>40994.155555555553</c:v>
                </c:pt>
                <c:pt idx="19478">
                  <c:v>40994.197222222225</c:v>
                </c:pt>
                <c:pt idx="19479">
                  <c:v>40994.238888888889</c:v>
                </c:pt>
                <c:pt idx="19480">
                  <c:v>40994.280555555553</c:v>
                </c:pt>
                <c:pt idx="19481">
                  <c:v>40994.322222222225</c:v>
                </c:pt>
                <c:pt idx="19482">
                  <c:v>40994.363888888889</c:v>
                </c:pt>
                <c:pt idx="19483">
                  <c:v>40994.405555555553</c:v>
                </c:pt>
                <c:pt idx="19484">
                  <c:v>40994.447222222225</c:v>
                </c:pt>
                <c:pt idx="19485">
                  <c:v>40994.488888888889</c:v>
                </c:pt>
                <c:pt idx="19486">
                  <c:v>40994.530555555553</c:v>
                </c:pt>
                <c:pt idx="19487">
                  <c:v>40994.572222222225</c:v>
                </c:pt>
                <c:pt idx="19488">
                  <c:v>40994.613888888889</c:v>
                </c:pt>
                <c:pt idx="19489">
                  <c:v>40994.655555555553</c:v>
                </c:pt>
                <c:pt idx="19490">
                  <c:v>40994.697222222225</c:v>
                </c:pt>
                <c:pt idx="19491">
                  <c:v>40994.738888888889</c:v>
                </c:pt>
                <c:pt idx="19492">
                  <c:v>40994.780555555553</c:v>
                </c:pt>
                <c:pt idx="19493">
                  <c:v>40994.822222222225</c:v>
                </c:pt>
                <c:pt idx="19494">
                  <c:v>40994.863888888889</c:v>
                </c:pt>
                <c:pt idx="19495">
                  <c:v>40994.905555555553</c:v>
                </c:pt>
                <c:pt idx="19496">
                  <c:v>40994.947222222225</c:v>
                </c:pt>
                <c:pt idx="19497">
                  <c:v>40994.988888888889</c:v>
                </c:pt>
                <c:pt idx="19498">
                  <c:v>40995.030555555553</c:v>
                </c:pt>
                <c:pt idx="19499">
                  <c:v>40995.072222222225</c:v>
                </c:pt>
                <c:pt idx="19500">
                  <c:v>40995.113888888889</c:v>
                </c:pt>
                <c:pt idx="19501">
                  <c:v>40995.155555555553</c:v>
                </c:pt>
                <c:pt idx="19502">
                  <c:v>40995.197222222225</c:v>
                </c:pt>
                <c:pt idx="19503">
                  <c:v>40995.238888888889</c:v>
                </c:pt>
                <c:pt idx="19504">
                  <c:v>40995.280555555553</c:v>
                </c:pt>
                <c:pt idx="19505">
                  <c:v>40995.322222222225</c:v>
                </c:pt>
                <c:pt idx="19506">
                  <c:v>40995</c:v>
                </c:pt>
                <c:pt idx="19507">
                  <c:v>40995.379675925928</c:v>
                </c:pt>
                <c:pt idx="19508">
                  <c:v>40995.421342592592</c:v>
                </c:pt>
                <c:pt idx="19509">
                  <c:v>40995.463009259256</c:v>
                </c:pt>
                <c:pt idx="19510">
                  <c:v>40995.504675925928</c:v>
                </c:pt>
                <c:pt idx="19511">
                  <c:v>40995.546342592592</c:v>
                </c:pt>
                <c:pt idx="19512">
                  <c:v>40995.588009259256</c:v>
                </c:pt>
                <c:pt idx="19513">
                  <c:v>40995.629675925928</c:v>
                </c:pt>
                <c:pt idx="19514">
                  <c:v>40995.671342592592</c:v>
                </c:pt>
                <c:pt idx="19515">
                  <c:v>40995.713009259256</c:v>
                </c:pt>
                <c:pt idx="19516">
                  <c:v>40995.754675925928</c:v>
                </c:pt>
                <c:pt idx="19517">
                  <c:v>40995.796342592592</c:v>
                </c:pt>
                <c:pt idx="19518">
                  <c:v>40995.838009259256</c:v>
                </c:pt>
                <c:pt idx="19519">
                  <c:v>40995.879675925928</c:v>
                </c:pt>
                <c:pt idx="19520">
                  <c:v>40995.921342592592</c:v>
                </c:pt>
                <c:pt idx="19521">
                  <c:v>40995.963009259256</c:v>
                </c:pt>
                <c:pt idx="19522">
                  <c:v>40996.004675925928</c:v>
                </c:pt>
                <c:pt idx="19523">
                  <c:v>40996.046342592592</c:v>
                </c:pt>
                <c:pt idx="19524">
                  <c:v>40996.088009259256</c:v>
                </c:pt>
                <c:pt idx="19525">
                  <c:v>40996.129675925928</c:v>
                </c:pt>
                <c:pt idx="19526">
                  <c:v>40996.171342592592</c:v>
                </c:pt>
                <c:pt idx="19527">
                  <c:v>40996.213009259256</c:v>
                </c:pt>
                <c:pt idx="19528">
                  <c:v>40996.254675925928</c:v>
                </c:pt>
                <c:pt idx="19529">
                  <c:v>40996.296342592592</c:v>
                </c:pt>
                <c:pt idx="19530">
                  <c:v>40996.338009259256</c:v>
                </c:pt>
                <c:pt idx="19531">
                  <c:v>40996.379675925928</c:v>
                </c:pt>
                <c:pt idx="19532">
                  <c:v>40996.421342592592</c:v>
                </c:pt>
                <c:pt idx="19533">
                  <c:v>40996.463009259256</c:v>
                </c:pt>
                <c:pt idx="19534">
                  <c:v>40996.504675925928</c:v>
                </c:pt>
                <c:pt idx="19535">
                  <c:v>40996.546342592592</c:v>
                </c:pt>
                <c:pt idx="19536">
                  <c:v>40996.588009259256</c:v>
                </c:pt>
                <c:pt idx="19537">
                  <c:v>40996.629675925928</c:v>
                </c:pt>
                <c:pt idx="19538">
                  <c:v>40996.671342592592</c:v>
                </c:pt>
                <c:pt idx="19539">
                  <c:v>40996.713009259256</c:v>
                </c:pt>
                <c:pt idx="19540">
                  <c:v>40996.754675925928</c:v>
                </c:pt>
                <c:pt idx="19541">
                  <c:v>40996.796342592592</c:v>
                </c:pt>
                <c:pt idx="19542">
                  <c:v>40996.838009259256</c:v>
                </c:pt>
                <c:pt idx="19543">
                  <c:v>40996.879675925928</c:v>
                </c:pt>
                <c:pt idx="19544">
                  <c:v>40996.921342592592</c:v>
                </c:pt>
                <c:pt idx="19545">
                  <c:v>40996.963009259256</c:v>
                </c:pt>
                <c:pt idx="19546">
                  <c:v>40997.004675925928</c:v>
                </c:pt>
                <c:pt idx="19547">
                  <c:v>40997.046342592592</c:v>
                </c:pt>
                <c:pt idx="19548">
                  <c:v>40997.088009259256</c:v>
                </c:pt>
                <c:pt idx="19549">
                  <c:v>40997.129675925928</c:v>
                </c:pt>
                <c:pt idx="19550">
                  <c:v>40997.171342592592</c:v>
                </c:pt>
                <c:pt idx="19551">
                  <c:v>40997.213009259256</c:v>
                </c:pt>
                <c:pt idx="19552">
                  <c:v>40997.254675925928</c:v>
                </c:pt>
                <c:pt idx="19553">
                  <c:v>40997.296342592592</c:v>
                </c:pt>
                <c:pt idx="19554">
                  <c:v>40997.338009259256</c:v>
                </c:pt>
                <c:pt idx="19555">
                  <c:v>40997.379675925928</c:v>
                </c:pt>
                <c:pt idx="19556">
                  <c:v>40997.421342592592</c:v>
                </c:pt>
                <c:pt idx="19557">
                  <c:v>40997.463009259256</c:v>
                </c:pt>
                <c:pt idx="19558">
                  <c:v>40997.504675925928</c:v>
                </c:pt>
                <c:pt idx="19559">
                  <c:v>40997.546342592592</c:v>
                </c:pt>
                <c:pt idx="19560">
                  <c:v>40997.588009259256</c:v>
                </c:pt>
                <c:pt idx="19561">
                  <c:v>40997.629675925928</c:v>
                </c:pt>
                <c:pt idx="19562">
                  <c:v>40997.671342592592</c:v>
                </c:pt>
                <c:pt idx="19563">
                  <c:v>40997.713009259256</c:v>
                </c:pt>
                <c:pt idx="19564">
                  <c:v>40997.754675925928</c:v>
                </c:pt>
                <c:pt idx="19565">
                  <c:v>40997.796342592592</c:v>
                </c:pt>
                <c:pt idx="19566">
                  <c:v>40997.838009259256</c:v>
                </c:pt>
                <c:pt idx="19567">
                  <c:v>40997.879675925928</c:v>
                </c:pt>
                <c:pt idx="19568">
                  <c:v>40997.921342592592</c:v>
                </c:pt>
                <c:pt idx="19569">
                  <c:v>40997.963009259256</c:v>
                </c:pt>
                <c:pt idx="19570">
                  <c:v>40998.004675925928</c:v>
                </c:pt>
                <c:pt idx="19571">
                  <c:v>40998.046342592592</c:v>
                </c:pt>
                <c:pt idx="19572">
                  <c:v>40998.088009259256</c:v>
                </c:pt>
                <c:pt idx="19573">
                  <c:v>40998.129675925928</c:v>
                </c:pt>
                <c:pt idx="19574">
                  <c:v>40998.171342592592</c:v>
                </c:pt>
                <c:pt idx="19575">
                  <c:v>40998.213009259256</c:v>
                </c:pt>
                <c:pt idx="19576">
                  <c:v>40998.254675925928</c:v>
                </c:pt>
                <c:pt idx="19577">
                  <c:v>40998.296342592592</c:v>
                </c:pt>
                <c:pt idx="19578">
                  <c:v>40998.338009259256</c:v>
                </c:pt>
                <c:pt idx="19579">
                  <c:v>40998.379675925928</c:v>
                </c:pt>
                <c:pt idx="19580">
                  <c:v>40998.421342592592</c:v>
                </c:pt>
                <c:pt idx="19581">
                  <c:v>40998.463009259256</c:v>
                </c:pt>
                <c:pt idx="19582">
                  <c:v>40998.504675925928</c:v>
                </c:pt>
                <c:pt idx="19583">
                  <c:v>40998.546342592592</c:v>
                </c:pt>
                <c:pt idx="19584">
                  <c:v>40998.588009259256</c:v>
                </c:pt>
                <c:pt idx="19585">
                  <c:v>40998.629675925928</c:v>
                </c:pt>
                <c:pt idx="19586">
                  <c:v>40998.671342592592</c:v>
                </c:pt>
                <c:pt idx="19587">
                  <c:v>40998.713009259256</c:v>
                </c:pt>
                <c:pt idx="19588">
                  <c:v>40998.754675925928</c:v>
                </c:pt>
                <c:pt idx="19589">
                  <c:v>40998.796342592592</c:v>
                </c:pt>
                <c:pt idx="19590">
                  <c:v>40998.838009259256</c:v>
                </c:pt>
                <c:pt idx="19591">
                  <c:v>40998.879675925928</c:v>
                </c:pt>
                <c:pt idx="19592">
                  <c:v>40998.921342592592</c:v>
                </c:pt>
                <c:pt idx="19593">
                  <c:v>40998.963009259256</c:v>
                </c:pt>
                <c:pt idx="19594">
                  <c:v>40999.004675925928</c:v>
                </c:pt>
                <c:pt idx="19595">
                  <c:v>40999.046342592592</c:v>
                </c:pt>
                <c:pt idx="19596">
                  <c:v>40999.088009259256</c:v>
                </c:pt>
                <c:pt idx="19597">
                  <c:v>40999.129675925928</c:v>
                </c:pt>
                <c:pt idx="19598">
                  <c:v>40999.171342592592</c:v>
                </c:pt>
                <c:pt idx="19599">
                  <c:v>40999.213009259256</c:v>
                </c:pt>
                <c:pt idx="19600">
                  <c:v>40999.254675925928</c:v>
                </c:pt>
                <c:pt idx="19601">
                  <c:v>40999.296342592592</c:v>
                </c:pt>
                <c:pt idx="19602">
                  <c:v>40999.338009259256</c:v>
                </c:pt>
                <c:pt idx="19603">
                  <c:v>40999.379675925928</c:v>
                </c:pt>
                <c:pt idx="19604">
                  <c:v>40999.421342592592</c:v>
                </c:pt>
                <c:pt idx="19605">
                  <c:v>40999.463009259256</c:v>
                </c:pt>
                <c:pt idx="19606">
                  <c:v>40999.504675925928</c:v>
                </c:pt>
                <c:pt idx="19607">
                  <c:v>40999.546342592592</c:v>
                </c:pt>
                <c:pt idx="19608">
                  <c:v>40999.588009259256</c:v>
                </c:pt>
                <c:pt idx="19609">
                  <c:v>40999.629675925928</c:v>
                </c:pt>
                <c:pt idx="19610">
                  <c:v>40999.671342592592</c:v>
                </c:pt>
                <c:pt idx="19611">
                  <c:v>40999.713009259256</c:v>
                </c:pt>
                <c:pt idx="19612">
                  <c:v>40999.754675925928</c:v>
                </c:pt>
                <c:pt idx="19613">
                  <c:v>40999.796342592592</c:v>
                </c:pt>
                <c:pt idx="19614">
                  <c:v>40999.838009259256</c:v>
                </c:pt>
                <c:pt idx="19615">
                  <c:v>40999.879675925928</c:v>
                </c:pt>
                <c:pt idx="19616">
                  <c:v>40999.921342592592</c:v>
                </c:pt>
                <c:pt idx="19617">
                  <c:v>40999.963009259256</c:v>
                </c:pt>
                <c:pt idx="19618">
                  <c:v>41000.004675925928</c:v>
                </c:pt>
                <c:pt idx="19619">
                  <c:v>41000.046342592592</c:v>
                </c:pt>
                <c:pt idx="19620">
                  <c:v>41000.088009259256</c:v>
                </c:pt>
                <c:pt idx="19621">
                  <c:v>41000.129675925928</c:v>
                </c:pt>
                <c:pt idx="19622">
                  <c:v>41000.171342592592</c:v>
                </c:pt>
                <c:pt idx="19623">
                  <c:v>41000.213009259256</c:v>
                </c:pt>
                <c:pt idx="19624">
                  <c:v>41000.254675925928</c:v>
                </c:pt>
                <c:pt idx="19625">
                  <c:v>41000.296342592592</c:v>
                </c:pt>
                <c:pt idx="19626">
                  <c:v>41000.338009259256</c:v>
                </c:pt>
                <c:pt idx="19627">
                  <c:v>41000.379675925928</c:v>
                </c:pt>
                <c:pt idx="19628">
                  <c:v>41000.421342592592</c:v>
                </c:pt>
                <c:pt idx="19629">
                  <c:v>41000.463009259256</c:v>
                </c:pt>
                <c:pt idx="19630">
                  <c:v>41000.504675925928</c:v>
                </c:pt>
                <c:pt idx="19631">
                  <c:v>41000.546342592592</c:v>
                </c:pt>
                <c:pt idx="19632">
                  <c:v>41000.588009259256</c:v>
                </c:pt>
                <c:pt idx="19633">
                  <c:v>41000.629675925928</c:v>
                </c:pt>
                <c:pt idx="19634">
                  <c:v>41000.671342592592</c:v>
                </c:pt>
                <c:pt idx="19635">
                  <c:v>41000.713009259256</c:v>
                </c:pt>
                <c:pt idx="19636">
                  <c:v>41000.754675925928</c:v>
                </c:pt>
                <c:pt idx="19637">
                  <c:v>41000.796342592592</c:v>
                </c:pt>
                <c:pt idx="19638">
                  <c:v>41000.838009259256</c:v>
                </c:pt>
                <c:pt idx="19639">
                  <c:v>41000.879675925928</c:v>
                </c:pt>
                <c:pt idx="19640">
                  <c:v>41000.921342592592</c:v>
                </c:pt>
                <c:pt idx="19641">
                  <c:v>41000.963009259256</c:v>
                </c:pt>
                <c:pt idx="19642">
                  <c:v>41001.004675925928</c:v>
                </c:pt>
                <c:pt idx="19643">
                  <c:v>41001.046342592592</c:v>
                </c:pt>
                <c:pt idx="19644">
                  <c:v>41001.088009259256</c:v>
                </c:pt>
                <c:pt idx="19645">
                  <c:v>41001.129675925928</c:v>
                </c:pt>
                <c:pt idx="19646">
                  <c:v>41001.171342592592</c:v>
                </c:pt>
                <c:pt idx="19647">
                  <c:v>41001.213009259256</c:v>
                </c:pt>
                <c:pt idx="19648">
                  <c:v>41001.254675925928</c:v>
                </c:pt>
                <c:pt idx="19649">
                  <c:v>41001.296342592592</c:v>
                </c:pt>
                <c:pt idx="19650">
                  <c:v>41001.338009259256</c:v>
                </c:pt>
                <c:pt idx="19651">
                  <c:v>41001.379675925928</c:v>
                </c:pt>
                <c:pt idx="19652">
                  <c:v>41001.421342592592</c:v>
                </c:pt>
                <c:pt idx="19653">
                  <c:v>41001.463009259256</c:v>
                </c:pt>
                <c:pt idx="19654">
                  <c:v>41001.504675925928</c:v>
                </c:pt>
                <c:pt idx="19655">
                  <c:v>41001.546342592592</c:v>
                </c:pt>
                <c:pt idx="19656">
                  <c:v>41001.588009259256</c:v>
                </c:pt>
                <c:pt idx="19657">
                  <c:v>41001.629675925928</c:v>
                </c:pt>
                <c:pt idx="19658">
                  <c:v>41001.671342592592</c:v>
                </c:pt>
                <c:pt idx="19659">
                  <c:v>41001.713009259256</c:v>
                </c:pt>
                <c:pt idx="19660">
                  <c:v>41001.754675925928</c:v>
                </c:pt>
                <c:pt idx="19661">
                  <c:v>41001.796342592592</c:v>
                </c:pt>
                <c:pt idx="19662">
                  <c:v>41001.838009259256</c:v>
                </c:pt>
                <c:pt idx="19663">
                  <c:v>41001.879675925928</c:v>
                </c:pt>
                <c:pt idx="19664">
                  <c:v>41001.921342592592</c:v>
                </c:pt>
                <c:pt idx="19665">
                  <c:v>41001.963009259256</c:v>
                </c:pt>
                <c:pt idx="19666">
                  <c:v>41002.004675925928</c:v>
                </c:pt>
                <c:pt idx="19667">
                  <c:v>41002.046342592592</c:v>
                </c:pt>
                <c:pt idx="19668">
                  <c:v>41002.088009259256</c:v>
                </c:pt>
                <c:pt idx="19669">
                  <c:v>41002.129675925928</c:v>
                </c:pt>
                <c:pt idx="19670">
                  <c:v>41002.171342592592</c:v>
                </c:pt>
                <c:pt idx="19671">
                  <c:v>41002.213009259256</c:v>
                </c:pt>
                <c:pt idx="19672">
                  <c:v>41002.254675925928</c:v>
                </c:pt>
                <c:pt idx="19673">
                  <c:v>41002.296342592592</c:v>
                </c:pt>
                <c:pt idx="19674">
                  <c:v>41002.338009259256</c:v>
                </c:pt>
                <c:pt idx="19675">
                  <c:v>41002.379675925928</c:v>
                </c:pt>
                <c:pt idx="19676">
                  <c:v>41002.421342592592</c:v>
                </c:pt>
                <c:pt idx="19677">
                  <c:v>41002.463009259256</c:v>
                </c:pt>
                <c:pt idx="19678">
                  <c:v>41002.504675925928</c:v>
                </c:pt>
                <c:pt idx="19679">
                  <c:v>41002.546342592592</c:v>
                </c:pt>
                <c:pt idx="19680">
                  <c:v>41002.588009259256</c:v>
                </c:pt>
                <c:pt idx="19681">
                  <c:v>41002.629675925928</c:v>
                </c:pt>
                <c:pt idx="19682">
                  <c:v>41002.671342592592</c:v>
                </c:pt>
                <c:pt idx="19683">
                  <c:v>41002.713009259256</c:v>
                </c:pt>
                <c:pt idx="19684">
                  <c:v>41002.754675925928</c:v>
                </c:pt>
                <c:pt idx="19685">
                  <c:v>41002.796342592592</c:v>
                </c:pt>
                <c:pt idx="19686">
                  <c:v>41002.838009259256</c:v>
                </c:pt>
                <c:pt idx="19687">
                  <c:v>41002.879675925928</c:v>
                </c:pt>
                <c:pt idx="19688">
                  <c:v>41002.921342592592</c:v>
                </c:pt>
                <c:pt idx="19689">
                  <c:v>41002.963009259256</c:v>
                </c:pt>
                <c:pt idx="19690">
                  <c:v>41003.004675925928</c:v>
                </c:pt>
                <c:pt idx="19691">
                  <c:v>41003.046342592592</c:v>
                </c:pt>
                <c:pt idx="19692">
                  <c:v>41003.088009259256</c:v>
                </c:pt>
                <c:pt idx="19693">
                  <c:v>41003.129675925928</c:v>
                </c:pt>
                <c:pt idx="19694">
                  <c:v>41003.171342592592</c:v>
                </c:pt>
                <c:pt idx="19695">
                  <c:v>41003.213009259256</c:v>
                </c:pt>
                <c:pt idx="19696">
                  <c:v>41003.254675925928</c:v>
                </c:pt>
                <c:pt idx="19697">
                  <c:v>41003.296342592592</c:v>
                </c:pt>
                <c:pt idx="19698">
                  <c:v>41003.338009259256</c:v>
                </c:pt>
                <c:pt idx="19699">
                  <c:v>41003.379675925928</c:v>
                </c:pt>
                <c:pt idx="19700">
                  <c:v>41003.421342592592</c:v>
                </c:pt>
                <c:pt idx="19701">
                  <c:v>41003.463009259256</c:v>
                </c:pt>
                <c:pt idx="19702">
                  <c:v>41003.504675925928</c:v>
                </c:pt>
                <c:pt idx="19703">
                  <c:v>41003.546342592592</c:v>
                </c:pt>
                <c:pt idx="19704">
                  <c:v>41003.588009259256</c:v>
                </c:pt>
                <c:pt idx="19705">
                  <c:v>41003.629675925928</c:v>
                </c:pt>
                <c:pt idx="19706">
                  <c:v>41003.671342592592</c:v>
                </c:pt>
                <c:pt idx="19707">
                  <c:v>41003.713009259256</c:v>
                </c:pt>
                <c:pt idx="19708">
                  <c:v>41003.754675925928</c:v>
                </c:pt>
                <c:pt idx="19709">
                  <c:v>41003.796342592592</c:v>
                </c:pt>
                <c:pt idx="19710">
                  <c:v>41003.838009259256</c:v>
                </c:pt>
                <c:pt idx="19711">
                  <c:v>41003.879675925928</c:v>
                </c:pt>
                <c:pt idx="19712">
                  <c:v>41003.921342592592</c:v>
                </c:pt>
                <c:pt idx="19713">
                  <c:v>41003.963009259256</c:v>
                </c:pt>
                <c:pt idx="19714">
                  <c:v>41004.004675925928</c:v>
                </c:pt>
                <c:pt idx="19715">
                  <c:v>41004.046342592592</c:v>
                </c:pt>
                <c:pt idx="19716">
                  <c:v>41004.088009259256</c:v>
                </c:pt>
                <c:pt idx="19717">
                  <c:v>41004.129675925928</c:v>
                </c:pt>
                <c:pt idx="19718">
                  <c:v>41004.171342592592</c:v>
                </c:pt>
                <c:pt idx="19719">
                  <c:v>41004.213009259256</c:v>
                </c:pt>
                <c:pt idx="19720">
                  <c:v>41004.254675925928</c:v>
                </c:pt>
                <c:pt idx="19721">
                  <c:v>41004.296342592592</c:v>
                </c:pt>
                <c:pt idx="19722">
                  <c:v>41004.338009259256</c:v>
                </c:pt>
                <c:pt idx="19723">
                  <c:v>41004.379675925928</c:v>
                </c:pt>
                <c:pt idx="19724">
                  <c:v>41004.421342592592</c:v>
                </c:pt>
                <c:pt idx="19725">
                  <c:v>41004.463009259256</c:v>
                </c:pt>
                <c:pt idx="19726">
                  <c:v>41004.504675925928</c:v>
                </c:pt>
                <c:pt idx="19727">
                  <c:v>41004.546342592592</c:v>
                </c:pt>
                <c:pt idx="19728">
                  <c:v>41004.588009259256</c:v>
                </c:pt>
                <c:pt idx="19729">
                  <c:v>41004.629675925928</c:v>
                </c:pt>
                <c:pt idx="19730">
                  <c:v>41004.671342592592</c:v>
                </c:pt>
                <c:pt idx="19731">
                  <c:v>41004.713009259256</c:v>
                </c:pt>
                <c:pt idx="19732">
                  <c:v>41004.754675925928</c:v>
                </c:pt>
                <c:pt idx="19733">
                  <c:v>41004.796342592592</c:v>
                </c:pt>
                <c:pt idx="19734">
                  <c:v>41004.838009259256</c:v>
                </c:pt>
                <c:pt idx="19735">
                  <c:v>41004.879675925928</c:v>
                </c:pt>
                <c:pt idx="19736">
                  <c:v>41004.921342592592</c:v>
                </c:pt>
                <c:pt idx="19737">
                  <c:v>41004.963009259256</c:v>
                </c:pt>
                <c:pt idx="19738">
                  <c:v>41005.004675925928</c:v>
                </c:pt>
                <c:pt idx="19739">
                  <c:v>41005.046342592592</c:v>
                </c:pt>
                <c:pt idx="19740">
                  <c:v>41005.088009259256</c:v>
                </c:pt>
                <c:pt idx="19741">
                  <c:v>41005.129675925928</c:v>
                </c:pt>
                <c:pt idx="19742">
                  <c:v>41005.171342592592</c:v>
                </c:pt>
                <c:pt idx="19743">
                  <c:v>41005.213009259256</c:v>
                </c:pt>
                <c:pt idx="19744">
                  <c:v>41005.254675925928</c:v>
                </c:pt>
                <c:pt idx="19745">
                  <c:v>41005.296342592592</c:v>
                </c:pt>
                <c:pt idx="19746">
                  <c:v>41005.338009259256</c:v>
                </c:pt>
                <c:pt idx="19747">
                  <c:v>41005.379675925928</c:v>
                </c:pt>
                <c:pt idx="19748">
                  <c:v>41005.421342592592</c:v>
                </c:pt>
                <c:pt idx="19749">
                  <c:v>41005.463009259256</c:v>
                </c:pt>
                <c:pt idx="19750">
                  <c:v>41005.504675925928</c:v>
                </c:pt>
                <c:pt idx="19751">
                  <c:v>41005.546342592592</c:v>
                </c:pt>
                <c:pt idx="19752">
                  <c:v>41005.588009259256</c:v>
                </c:pt>
                <c:pt idx="19753">
                  <c:v>41005.629675925928</c:v>
                </c:pt>
                <c:pt idx="19754">
                  <c:v>41005.671342592592</c:v>
                </c:pt>
                <c:pt idx="19755">
                  <c:v>41005.713009259256</c:v>
                </c:pt>
                <c:pt idx="19756">
                  <c:v>41005.754675925928</c:v>
                </c:pt>
                <c:pt idx="19757">
                  <c:v>41005.796342592592</c:v>
                </c:pt>
                <c:pt idx="19758">
                  <c:v>41005.838009259256</c:v>
                </c:pt>
                <c:pt idx="19759">
                  <c:v>41005.879675925928</c:v>
                </c:pt>
                <c:pt idx="19760">
                  <c:v>41005.921342592592</c:v>
                </c:pt>
                <c:pt idx="19761">
                  <c:v>41005.963009259256</c:v>
                </c:pt>
                <c:pt idx="19762">
                  <c:v>41006.004675925928</c:v>
                </c:pt>
                <c:pt idx="19763">
                  <c:v>41006.046342592592</c:v>
                </c:pt>
                <c:pt idx="19764">
                  <c:v>41006.088009259256</c:v>
                </c:pt>
                <c:pt idx="19765">
                  <c:v>41006.129675925928</c:v>
                </c:pt>
                <c:pt idx="19766">
                  <c:v>41006.171342592592</c:v>
                </c:pt>
                <c:pt idx="19767">
                  <c:v>41006.213009259256</c:v>
                </c:pt>
                <c:pt idx="19768">
                  <c:v>41006.254675925928</c:v>
                </c:pt>
                <c:pt idx="19769">
                  <c:v>41006.296342592592</c:v>
                </c:pt>
                <c:pt idx="19770">
                  <c:v>41006.338009259256</c:v>
                </c:pt>
                <c:pt idx="19771">
                  <c:v>41006.379675925928</c:v>
                </c:pt>
                <c:pt idx="19772">
                  <c:v>41006.421342592592</c:v>
                </c:pt>
                <c:pt idx="19773">
                  <c:v>41006.463009259256</c:v>
                </c:pt>
                <c:pt idx="19774">
                  <c:v>41006.504675925928</c:v>
                </c:pt>
                <c:pt idx="19775">
                  <c:v>41006.546342592592</c:v>
                </c:pt>
                <c:pt idx="19776">
                  <c:v>41006.588009259256</c:v>
                </c:pt>
                <c:pt idx="19777">
                  <c:v>41006.629675925928</c:v>
                </c:pt>
                <c:pt idx="19778">
                  <c:v>41006.671342592592</c:v>
                </c:pt>
                <c:pt idx="19779">
                  <c:v>41006.713009259256</c:v>
                </c:pt>
                <c:pt idx="19780">
                  <c:v>41006.754675925928</c:v>
                </c:pt>
                <c:pt idx="19781">
                  <c:v>41006.796342592592</c:v>
                </c:pt>
                <c:pt idx="19782">
                  <c:v>41006.838009259256</c:v>
                </c:pt>
                <c:pt idx="19783">
                  <c:v>41006.879675925928</c:v>
                </c:pt>
                <c:pt idx="19784">
                  <c:v>41006.921342592592</c:v>
                </c:pt>
                <c:pt idx="19785">
                  <c:v>41006.963009259256</c:v>
                </c:pt>
                <c:pt idx="19786">
                  <c:v>41007.004675925928</c:v>
                </c:pt>
                <c:pt idx="19787">
                  <c:v>41007.046342592592</c:v>
                </c:pt>
                <c:pt idx="19788">
                  <c:v>41007.088009259256</c:v>
                </c:pt>
                <c:pt idx="19789">
                  <c:v>41007.129675925928</c:v>
                </c:pt>
                <c:pt idx="19790">
                  <c:v>41007.171342592592</c:v>
                </c:pt>
                <c:pt idx="19791">
                  <c:v>41007.213009259256</c:v>
                </c:pt>
                <c:pt idx="19792">
                  <c:v>41007.254675925928</c:v>
                </c:pt>
                <c:pt idx="19793">
                  <c:v>41007.296342592592</c:v>
                </c:pt>
                <c:pt idx="19794">
                  <c:v>41007.338009259256</c:v>
                </c:pt>
                <c:pt idx="19795">
                  <c:v>41007.379675925928</c:v>
                </c:pt>
                <c:pt idx="19796">
                  <c:v>41007.421342592592</c:v>
                </c:pt>
                <c:pt idx="19797">
                  <c:v>41007.463009259256</c:v>
                </c:pt>
                <c:pt idx="19798">
                  <c:v>41007.504675925928</c:v>
                </c:pt>
                <c:pt idx="19799">
                  <c:v>41007.546342592592</c:v>
                </c:pt>
                <c:pt idx="19800">
                  <c:v>41007.588009259256</c:v>
                </c:pt>
                <c:pt idx="19801">
                  <c:v>41007.629675925928</c:v>
                </c:pt>
                <c:pt idx="19802">
                  <c:v>41007.671342592592</c:v>
                </c:pt>
                <c:pt idx="19803">
                  <c:v>41007.713009259256</c:v>
                </c:pt>
                <c:pt idx="19804">
                  <c:v>41007.754675925928</c:v>
                </c:pt>
                <c:pt idx="19805">
                  <c:v>41007.796342592592</c:v>
                </c:pt>
                <c:pt idx="19806">
                  <c:v>41007.838009259256</c:v>
                </c:pt>
                <c:pt idx="19807">
                  <c:v>41007.879675925928</c:v>
                </c:pt>
                <c:pt idx="19808">
                  <c:v>41007.921342592592</c:v>
                </c:pt>
                <c:pt idx="19809">
                  <c:v>41007.963009259256</c:v>
                </c:pt>
                <c:pt idx="19810">
                  <c:v>41008.004675925928</c:v>
                </c:pt>
                <c:pt idx="19811">
                  <c:v>41008.046342592592</c:v>
                </c:pt>
                <c:pt idx="19812">
                  <c:v>41008.088009259256</c:v>
                </c:pt>
                <c:pt idx="19813">
                  <c:v>41008.129675925928</c:v>
                </c:pt>
                <c:pt idx="19814">
                  <c:v>41008.171342592592</c:v>
                </c:pt>
                <c:pt idx="19815">
                  <c:v>41008.213009259256</c:v>
                </c:pt>
                <c:pt idx="19816">
                  <c:v>41008.254675925928</c:v>
                </c:pt>
                <c:pt idx="19817">
                  <c:v>41008.296342592592</c:v>
                </c:pt>
                <c:pt idx="19818">
                  <c:v>41008.338009259256</c:v>
                </c:pt>
                <c:pt idx="19819">
                  <c:v>41008.379675925928</c:v>
                </c:pt>
                <c:pt idx="19820">
                  <c:v>41008.421342592592</c:v>
                </c:pt>
                <c:pt idx="19821">
                  <c:v>41008.463009259256</c:v>
                </c:pt>
                <c:pt idx="19822">
                  <c:v>41008.504675925928</c:v>
                </c:pt>
                <c:pt idx="19823">
                  <c:v>41008.546342592592</c:v>
                </c:pt>
                <c:pt idx="19824">
                  <c:v>41008.588009259256</c:v>
                </c:pt>
                <c:pt idx="19825">
                  <c:v>41008.629675925928</c:v>
                </c:pt>
                <c:pt idx="19826">
                  <c:v>41008.671342592592</c:v>
                </c:pt>
                <c:pt idx="19827">
                  <c:v>41008.713009259256</c:v>
                </c:pt>
                <c:pt idx="19828">
                  <c:v>41008.754675925928</c:v>
                </c:pt>
                <c:pt idx="19829">
                  <c:v>41008.796342592592</c:v>
                </c:pt>
                <c:pt idx="19830">
                  <c:v>41008.838009259256</c:v>
                </c:pt>
                <c:pt idx="19831">
                  <c:v>41008.879675925928</c:v>
                </c:pt>
                <c:pt idx="19832">
                  <c:v>41008.921342592592</c:v>
                </c:pt>
                <c:pt idx="19833">
                  <c:v>41008.963009259256</c:v>
                </c:pt>
                <c:pt idx="19834">
                  <c:v>41009.004675925928</c:v>
                </c:pt>
                <c:pt idx="19835">
                  <c:v>41009.046342592592</c:v>
                </c:pt>
                <c:pt idx="19836">
                  <c:v>41009.088009259256</c:v>
                </c:pt>
                <c:pt idx="19837">
                  <c:v>41009.129675925928</c:v>
                </c:pt>
                <c:pt idx="19838">
                  <c:v>41009.171342592592</c:v>
                </c:pt>
                <c:pt idx="19839">
                  <c:v>41009.213009259256</c:v>
                </c:pt>
                <c:pt idx="19840">
                  <c:v>41009.254675925928</c:v>
                </c:pt>
                <c:pt idx="19841">
                  <c:v>41009.296342592592</c:v>
                </c:pt>
                <c:pt idx="19842">
                  <c:v>41009.338009259256</c:v>
                </c:pt>
                <c:pt idx="19843">
                  <c:v>41009.379675925928</c:v>
                </c:pt>
                <c:pt idx="19844">
                  <c:v>41009.421342592592</c:v>
                </c:pt>
                <c:pt idx="19845">
                  <c:v>41009.463009259256</c:v>
                </c:pt>
                <c:pt idx="19846">
                  <c:v>41009.504675925928</c:v>
                </c:pt>
                <c:pt idx="19847">
                  <c:v>41009.546342592592</c:v>
                </c:pt>
                <c:pt idx="19848">
                  <c:v>41009.588009259256</c:v>
                </c:pt>
                <c:pt idx="19849">
                  <c:v>41009.629675925928</c:v>
                </c:pt>
                <c:pt idx="19850">
                  <c:v>41009.671342592592</c:v>
                </c:pt>
                <c:pt idx="19851">
                  <c:v>41009.713009259256</c:v>
                </c:pt>
                <c:pt idx="19852">
                  <c:v>41009.754675925928</c:v>
                </c:pt>
                <c:pt idx="19853">
                  <c:v>41009.796342592592</c:v>
                </c:pt>
                <c:pt idx="19854">
                  <c:v>41009.838009259256</c:v>
                </c:pt>
                <c:pt idx="19855">
                  <c:v>41009.879675925928</c:v>
                </c:pt>
                <c:pt idx="19856">
                  <c:v>41009.921342592592</c:v>
                </c:pt>
                <c:pt idx="19857">
                  <c:v>41009.963009259256</c:v>
                </c:pt>
                <c:pt idx="19858">
                  <c:v>41010.004675925928</c:v>
                </c:pt>
                <c:pt idx="19859">
                  <c:v>41010.046342592592</c:v>
                </c:pt>
                <c:pt idx="19860">
                  <c:v>41010.088009259256</c:v>
                </c:pt>
                <c:pt idx="19861">
                  <c:v>41010.129675925928</c:v>
                </c:pt>
                <c:pt idx="19862">
                  <c:v>41010.171342592592</c:v>
                </c:pt>
                <c:pt idx="19863">
                  <c:v>41010.213009259256</c:v>
                </c:pt>
                <c:pt idx="19864">
                  <c:v>41010.254675925928</c:v>
                </c:pt>
                <c:pt idx="19865">
                  <c:v>41010.296342592592</c:v>
                </c:pt>
                <c:pt idx="19866">
                  <c:v>41010.338009259256</c:v>
                </c:pt>
                <c:pt idx="19867">
                  <c:v>41010</c:v>
                </c:pt>
                <c:pt idx="19868">
                  <c:v>41010.370219907411</c:v>
                </c:pt>
                <c:pt idx="19869">
                  <c:v>41010.411886574075</c:v>
                </c:pt>
                <c:pt idx="19870">
                  <c:v>41010.453553240739</c:v>
                </c:pt>
                <c:pt idx="19871">
                  <c:v>41010.495219907411</c:v>
                </c:pt>
                <c:pt idx="19872">
                  <c:v>41010.536886574075</c:v>
                </c:pt>
                <c:pt idx="19873">
                  <c:v>41010.578553240739</c:v>
                </c:pt>
                <c:pt idx="19874">
                  <c:v>41010.620219907411</c:v>
                </c:pt>
                <c:pt idx="19875">
                  <c:v>41010.661886574075</c:v>
                </c:pt>
                <c:pt idx="19876">
                  <c:v>41010.703553240739</c:v>
                </c:pt>
                <c:pt idx="19877">
                  <c:v>41010.745219907411</c:v>
                </c:pt>
                <c:pt idx="19878">
                  <c:v>41010.786886574075</c:v>
                </c:pt>
                <c:pt idx="19879">
                  <c:v>41010.828553240739</c:v>
                </c:pt>
                <c:pt idx="19880">
                  <c:v>41010.870219907411</c:v>
                </c:pt>
                <c:pt idx="19881">
                  <c:v>41010.911886574075</c:v>
                </c:pt>
                <c:pt idx="19882">
                  <c:v>41010.953553240739</c:v>
                </c:pt>
                <c:pt idx="19883">
                  <c:v>41010.995219907411</c:v>
                </c:pt>
                <c:pt idx="19884">
                  <c:v>41011.036886574075</c:v>
                </c:pt>
                <c:pt idx="19885">
                  <c:v>41011.078553240739</c:v>
                </c:pt>
                <c:pt idx="19886">
                  <c:v>41011.120219907411</c:v>
                </c:pt>
                <c:pt idx="19887">
                  <c:v>41011.161886574075</c:v>
                </c:pt>
                <c:pt idx="19888">
                  <c:v>41011.203553240739</c:v>
                </c:pt>
                <c:pt idx="19889">
                  <c:v>41011.245219907411</c:v>
                </c:pt>
                <c:pt idx="19890">
                  <c:v>41011.286886574075</c:v>
                </c:pt>
                <c:pt idx="19891">
                  <c:v>41011.328553240739</c:v>
                </c:pt>
                <c:pt idx="19892">
                  <c:v>41011.370219907411</c:v>
                </c:pt>
                <c:pt idx="19893">
                  <c:v>41011.411886574075</c:v>
                </c:pt>
                <c:pt idx="19894">
                  <c:v>41011.453553240739</c:v>
                </c:pt>
                <c:pt idx="19895">
                  <c:v>41011.495219907411</c:v>
                </c:pt>
                <c:pt idx="19896">
                  <c:v>41011.536886574075</c:v>
                </c:pt>
                <c:pt idx="19897">
                  <c:v>41011.578553240739</c:v>
                </c:pt>
                <c:pt idx="19898">
                  <c:v>41011.620219907411</c:v>
                </c:pt>
                <c:pt idx="19899">
                  <c:v>41011.661886574075</c:v>
                </c:pt>
                <c:pt idx="19900">
                  <c:v>41011.703553240739</c:v>
                </c:pt>
                <c:pt idx="19901">
                  <c:v>41011.745219907411</c:v>
                </c:pt>
                <c:pt idx="19902">
                  <c:v>41011.786886574075</c:v>
                </c:pt>
                <c:pt idx="19903">
                  <c:v>41011.828553240739</c:v>
                </c:pt>
                <c:pt idx="19904">
                  <c:v>41011.870219907411</c:v>
                </c:pt>
                <c:pt idx="19905">
                  <c:v>41011.911886574075</c:v>
                </c:pt>
                <c:pt idx="19906">
                  <c:v>41011.953553240739</c:v>
                </c:pt>
                <c:pt idx="19907">
                  <c:v>41011.995219907411</c:v>
                </c:pt>
                <c:pt idx="19908">
                  <c:v>41012.036886574075</c:v>
                </c:pt>
                <c:pt idx="19909">
                  <c:v>41012.078553240739</c:v>
                </c:pt>
                <c:pt idx="19910">
                  <c:v>41012.120219907411</c:v>
                </c:pt>
                <c:pt idx="19911">
                  <c:v>41012.161886574075</c:v>
                </c:pt>
                <c:pt idx="19912">
                  <c:v>41012.203553240739</c:v>
                </c:pt>
                <c:pt idx="19913">
                  <c:v>41012.245219907411</c:v>
                </c:pt>
                <c:pt idx="19914">
                  <c:v>41012.286886574075</c:v>
                </c:pt>
                <c:pt idx="19915">
                  <c:v>41012.328553240739</c:v>
                </c:pt>
                <c:pt idx="19916">
                  <c:v>41012.370219907411</c:v>
                </c:pt>
                <c:pt idx="19917">
                  <c:v>41012.411886574075</c:v>
                </c:pt>
                <c:pt idx="19918">
                  <c:v>41012.453553240739</c:v>
                </c:pt>
                <c:pt idx="19919">
                  <c:v>41012.495219907411</c:v>
                </c:pt>
                <c:pt idx="19920">
                  <c:v>41012.536886574075</c:v>
                </c:pt>
                <c:pt idx="19921">
                  <c:v>41012.578553240739</c:v>
                </c:pt>
                <c:pt idx="19922">
                  <c:v>41012.620219907411</c:v>
                </c:pt>
                <c:pt idx="19923">
                  <c:v>41012.661886574075</c:v>
                </c:pt>
                <c:pt idx="19924">
                  <c:v>41012.703553240739</c:v>
                </c:pt>
                <c:pt idx="19925">
                  <c:v>41012.745219907411</c:v>
                </c:pt>
                <c:pt idx="19926">
                  <c:v>41012.786886574075</c:v>
                </c:pt>
                <c:pt idx="19927">
                  <c:v>41012.828553240739</c:v>
                </c:pt>
                <c:pt idx="19928">
                  <c:v>41012.870219907411</c:v>
                </c:pt>
                <c:pt idx="19929">
                  <c:v>41012.911886574075</c:v>
                </c:pt>
                <c:pt idx="19930">
                  <c:v>41012.953553240739</c:v>
                </c:pt>
                <c:pt idx="19931">
                  <c:v>41012.995219907411</c:v>
                </c:pt>
                <c:pt idx="19932">
                  <c:v>41013.036886574075</c:v>
                </c:pt>
                <c:pt idx="19933">
                  <c:v>41013.078553240739</c:v>
                </c:pt>
                <c:pt idx="19934">
                  <c:v>41013.120219907411</c:v>
                </c:pt>
                <c:pt idx="19935">
                  <c:v>41013.161886574075</c:v>
                </c:pt>
                <c:pt idx="19936">
                  <c:v>41013.203553240739</c:v>
                </c:pt>
                <c:pt idx="19937">
                  <c:v>41013.245219907411</c:v>
                </c:pt>
                <c:pt idx="19938">
                  <c:v>41013.286886574075</c:v>
                </c:pt>
                <c:pt idx="19939">
                  <c:v>41013.328553240739</c:v>
                </c:pt>
                <c:pt idx="19940">
                  <c:v>41013.370219907411</c:v>
                </c:pt>
                <c:pt idx="19941">
                  <c:v>41013.411886574075</c:v>
                </c:pt>
                <c:pt idx="19942">
                  <c:v>41013.453553240739</c:v>
                </c:pt>
                <c:pt idx="19943">
                  <c:v>41013.495219907411</c:v>
                </c:pt>
                <c:pt idx="19944">
                  <c:v>41013.536886574075</c:v>
                </c:pt>
                <c:pt idx="19945">
                  <c:v>41013.578553240739</c:v>
                </c:pt>
                <c:pt idx="19946">
                  <c:v>41013.620219907411</c:v>
                </c:pt>
                <c:pt idx="19947">
                  <c:v>41013.661886574075</c:v>
                </c:pt>
                <c:pt idx="19948">
                  <c:v>41013.703553240739</c:v>
                </c:pt>
                <c:pt idx="19949">
                  <c:v>41013.745219907411</c:v>
                </c:pt>
                <c:pt idx="19950">
                  <c:v>41013.786886574075</c:v>
                </c:pt>
                <c:pt idx="19951">
                  <c:v>41013.828553240739</c:v>
                </c:pt>
                <c:pt idx="19952">
                  <c:v>41013.870219907411</c:v>
                </c:pt>
                <c:pt idx="19953">
                  <c:v>41013.911886574075</c:v>
                </c:pt>
                <c:pt idx="19954">
                  <c:v>41013.953553240739</c:v>
                </c:pt>
                <c:pt idx="19955">
                  <c:v>41013.995219907411</c:v>
                </c:pt>
                <c:pt idx="19956">
                  <c:v>41014.036886574075</c:v>
                </c:pt>
                <c:pt idx="19957">
                  <c:v>41014.078553240739</c:v>
                </c:pt>
                <c:pt idx="19958">
                  <c:v>41014.120219907411</c:v>
                </c:pt>
                <c:pt idx="19959">
                  <c:v>41014.161886574075</c:v>
                </c:pt>
                <c:pt idx="19960">
                  <c:v>41014.203553240739</c:v>
                </c:pt>
                <c:pt idx="19961">
                  <c:v>41014.245219907411</c:v>
                </c:pt>
                <c:pt idx="19962">
                  <c:v>41014.286886574075</c:v>
                </c:pt>
                <c:pt idx="19963">
                  <c:v>41014.328553240739</c:v>
                </c:pt>
                <c:pt idx="19964">
                  <c:v>41014.370219907411</c:v>
                </c:pt>
                <c:pt idx="19965">
                  <c:v>41014.411886574075</c:v>
                </c:pt>
                <c:pt idx="19966">
                  <c:v>41014.453553240739</c:v>
                </c:pt>
                <c:pt idx="19967">
                  <c:v>41014.495219907411</c:v>
                </c:pt>
                <c:pt idx="19968">
                  <c:v>41014.536886574075</c:v>
                </c:pt>
                <c:pt idx="19969">
                  <c:v>41014.578553240739</c:v>
                </c:pt>
                <c:pt idx="19970">
                  <c:v>41014.620219907411</c:v>
                </c:pt>
                <c:pt idx="19971">
                  <c:v>41014.661886574075</c:v>
                </c:pt>
                <c:pt idx="19972">
                  <c:v>41014.703553240739</c:v>
                </c:pt>
                <c:pt idx="19973">
                  <c:v>41014.745219907411</c:v>
                </c:pt>
                <c:pt idx="19974">
                  <c:v>41014.786886574075</c:v>
                </c:pt>
                <c:pt idx="19975">
                  <c:v>41014.828553240739</c:v>
                </c:pt>
                <c:pt idx="19976">
                  <c:v>41014.870219907411</c:v>
                </c:pt>
                <c:pt idx="19977">
                  <c:v>41014.911886574075</c:v>
                </c:pt>
                <c:pt idx="19978">
                  <c:v>41014.953553240739</c:v>
                </c:pt>
                <c:pt idx="19979">
                  <c:v>41014.995219907411</c:v>
                </c:pt>
                <c:pt idx="19980">
                  <c:v>41015.036886574075</c:v>
                </c:pt>
                <c:pt idx="19981">
                  <c:v>41015.078553240739</c:v>
                </c:pt>
                <c:pt idx="19982">
                  <c:v>41015.120219907411</c:v>
                </c:pt>
                <c:pt idx="19983">
                  <c:v>41015.161886574075</c:v>
                </c:pt>
                <c:pt idx="19984">
                  <c:v>41015.203553240739</c:v>
                </c:pt>
                <c:pt idx="19985">
                  <c:v>41015.245219907411</c:v>
                </c:pt>
                <c:pt idx="19986">
                  <c:v>41015.286886574075</c:v>
                </c:pt>
                <c:pt idx="19987">
                  <c:v>41015.328553240739</c:v>
                </c:pt>
                <c:pt idx="19988">
                  <c:v>41015.370219907411</c:v>
                </c:pt>
                <c:pt idx="19989">
                  <c:v>41015.411886574075</c:v>
                </c:pt>
                <c:pt idx="19990">
                  <c:v>41015.453553240739</c:v>
                </c:pt>
                <c:pt idx="19991">
                  <c:v>41015.495219907411</c:v>
                </c:pt>
                <c:pt idx="19992">
                  <c:v>41015.536886574075</c:v>
                </c:pt>
                <c:pt idx="19993">
                  <c:v>41015.578553240739</c:v>
                </c:pt>
                <c:pt idx="19994">
                  <c:v>41015.620219907411</c:v>
                </c:pt>
                <c:pt idx="19995">
                  <c:v>41015.661886574075</c:v>
                </c:pt>
                <c:pt idx="19996">
                  <c:v>41015.703553240739</c:v>
                </c:pt>
                <c:pt idx="19997">
                  <c:v>41015.745219907411</c:v>
                </c:pt>
                <c:pt idx="19998">
                  <c:v>41015.786886574075</c:v>
                </c:pt>
                <c:pt idx="19999">
                  <c:v>41015.828553240739</c:v>
                </c:pt>
                <c:pt idx="20000">
                  <c:v>41015.870219907411</c:v>
                </c:pt>
                <c:pt idx="20001">
                  <c:v>41015.911886574075</c:v>
                </c:pt>
                <c:pt idx="20002">
                  <c:v>41015.953553240739</c:v>
                </c:pt>
                <c:pt idx="20003">
                  <c:v>41015.995219907411</c:v>
                </c:pt>
                <c:pt idx="20004">
                  <c:v>41016.036886574075</c:v>
                </c:pt>
                <c:pt idx="20005">
                  <c:v>41016.078553240739</c:v>
                </c:pt>
                <c:pt idx="20006">
                  <c:v>41016.120219907411</c:v>
                </c:pt>
                <c:pt idx="20007">
                  <c:v>41016.161886574075</c:v>
                </c:pt>
                <c:pt idx="20008">
                  <c:v>41016.203553240739</c:v>
                </c:pt>
                <c:pt idx="20009">
                  <c:v>41016.245219907411</c:v>
                </c:pt>
                <c:pt idx="20010">
                  <c:v>41016.286886574075</c:v>
                </c:pt>
                <c:pt idx="20011">
                  <c:v>41016.328553240739</c:v>
                </c:pt>
                <c:pt idx="20012">
                  <c:v>41016.370219907411</c:v>
                </c:pt>
                <c:pt idx="20013">
                  <c:v>41016.411886574075</c:v>
                </c:pt>
                <c:pt idx="20014">
                  <c:v>41016.453553240739</c:v>
                </c:pt>
                <c:pt idx="20015">
                  <c:v>41016.495219907411</c:v>
                </c:pt>
                <c:pt idx="20016">
                  <c:v>41016.536886574075</c:v>
                </c:pt>
                <c:pt idx="20017">
                  <c:v>41016.578553240739</c:v>
                </c:pt>
                <c:pt idx="20018">
                  <c:v>41016.620219907411</c:v>
                </c:pt>
                <c:pt idx="20019">
                  <c:v>41016.661886574075</c:v>
                </c:pt>
                <c:pt idx="20020">
                  <c:v>41016.703553240739</c:v>
                </c:pt>
                <c:pt idx="20021">
                  <c:v>41016.745219907411</c:v>
                </c:pt>
                <c:pt idx="20022">
                  <c:v>41016.786886574075</c:v>
                </c:pt>
                <c:pt idx="20023">
                  <c:v>41016.828553240739</c:v>
                </c:pt>
                <c:pt idx="20024">
                  <c:v>41016.870219907411</c:v>
                </c:pt>
                <c:pt idx="20025">
                  <c:v>41016.911886574075</c:v>
                </c:pt>
                <c:pt idx="20026">
                  <c:v>41016.953553240739</c:v>
                </c:pt>
                <c:pt idx="20027">
                  <c:v>41016.995219907411</c:v>
                </c:pt>
                <c:pt idx="20028">
                  <c:v>41017.036886574075</c:v>
                </c:pt>
                <c:pt idx="20029">
                  <c:v>41017.078553240739</c:v>
                </c:pt>
                <c:pt idx="20030">
                  <c:v>41017.120219907411</c:v>
                </c:pt>
                <c:pt idx="20031">
                  <c:v>41017.161886574075</c:v>
                </c:pt>
                <c:pt idx="20032">
                  <c:v>41017.203553240739</c:v>
                </c:pt>
                <c:pt idx="20033">
                  <c:v>41017.245219907411</c:v>
                </c:pt>
                <c:pt idx="20034">
                  <c:v>41017.286886574075</c:v>
                </c:pt>
                <c:pt idx="20035">
                  <c:v>41017.328553240739</c:v>
                </c:pt>
                <c:pt idx="20036">
                  <c:v>41017.370219907411</c:v>
                </c:pt>
                <c:pt idx="20037">
                  <c:v>41017.411886574075</c:v>
                </c:pt>
                <c:pt idx="20038">
                  <c:v>41017.453553240739</c:v>
                </c:pt>
                <c:pt idx="20039">
                  <c:v>41017.495219907411</c:v>
                </c:pt>
                <c:pt idx="20040">
                  <c:v>41017.536886574075</c:v>
                </c:pt>
                <c:pt idx="20041">
                  <c:v>41017.578553240739</c:v>
                </c:pt>
                <c:pt idx="20042">
                  <c:v>41017.620219907411</c:v>
                </c:pt>
                <c:pt idx="20043">
                  <c:v>41017.661886574075</c:v>
                </c:pt>
                <c:pt idx="20044">
                  <c:v>41017.703553240739</c:v>
                </c:pt>
                <c:pt idx="20045">
                  <c:v>41017.745219907411</c:v>
                </c:pt>
                <c:pt idx="20046">
                  <c:v>41017.786886574075</c:v>
                </c:pt>
                <c:pt idx="20047">
                  <c:v>41017.828553240739</c:v>
                </c:pt>
                <c:pt idx="20048">
                  <c:v>41017.870219907411</c:v>
                </c:pt>
                <c:pt idx="20049">
                  <c:v>41017.911886574075</c:v>
                </c:pt>
                <c:pt idx="20050">
                  <c:v>41017.953553240739</c:v>
                </c:pt>
                <c:pt idx="20051">
                  <c:v>41017.995219907411</c:v>
                </c:pt>
                <c:pt idx="20052">
                  <c:v>41018.036886574075</c:v>
                </c:pt>
                <c:pt idx="20053">
                  <c:v>41018.078553240739</c:v>
                </c:pt>
                <c:pt idx="20054">
                  <c:v>41018.120219907411</c:v>
                </c:pt>
                <c:pt idx="20055">
                  <c:v>41018.161886574075</c:v>
                </c:pt>
                <c:pt idx="20056">
                  <c:v>41018.203553240739</c:v>
                </c:pt>
                <c:pt idx="20057">
                  <c:v>41018.245219907411</c:v>
                </c:pt>
                <c:pt idx="20058">
                  <c:v>41018.286886574075</c:v>
                </c:pt>
                <c:pt idx="20059">
                  <c:v>41018.328553240739</c:v>
                </c:pt>
                <c:pt idx="20060">
                  <c:v>41018.370219907411</c:v>
                </c:pt>
                <c:pt idx="20061">
                  <c:v>41018.411886574075</c:v>
                </c:pt>
                <c:pt idx="20062">
                  <c:v>41018.453553240739</c:v>
                </c:pt>
                <c:pt idx="20063">
                  <c:v>41018.495219907411</c:v>
                </c:pt>
                <c:pt idx="20064">
                  <c:v>41018.536886574075</c:v>
                </c:pt>
                <c:pt idx="20065">
                  <c:v>41018.578553240739</c:v>
                </c:pt>
                <c:pt idx="20066">
                  <c:v>41018.620219907411</c:v>
                </c:pt>
                <c:pt idx="20067">
                  <c:v>41018.661886574075</c:v>
                </c:pt>
                <c:pt idx="20068">
                  <c:v>41018.703553240739</c:v>
                </c:pt>
                <c:pt idx="20069">
                  <c:v>41018.745219907411</c:v>
                </c:pt>
                <c:pt idx="20070">
                  <c:v>41018.786886574075</c:v>
                </c:pt>
                <c:pt idx="20071">
                  <c:v>41018.828553240739</c:v>
                </c:pt>
                <c:pt idx="20072">
                  <c:v>41018.870219907411</c:v>
                </c:pt>
                <c:pt idx="20073">
                  <c:v>41018.911886574075</c:v>
                </c:pt>
                <c:pt idx="20074">
                  <c:v>41018.953553240739</c:v>
                </c:pt>
                <c:pt idx="20075">
                  <c:v>41018.995219907411</c:v>
                </c:pt>
                <c:pt idx="20076">
                  <c:v>41019.036886574075</c:v>
                </c:pt>
                <c:pt idx="20077">
                  <c:v>41019.078553240739</c:v>
                </c:pt>
                <c:pt idx="20078">
                  <c:v>41019.120219907411</c:v>
                </c:pt>
                <c:pt idx="20079">
                  <c:v>41019.161886574075</c:v>
                </c:pt>
                <c:pt idx="20080">
                  <c:v>41019.203553240739</c:v>
                </c:pt>
                <c:pt idx="20081">
                  <c:v>41019.245219907411</c:v>
                </c:pt>
                <c:pt idx="20082">
                  <c:v>41019.286886574075</c:v>
                </c:pt>
                <c:pt idx="20083">
                  <c:v>41019.328553240739</c:v>
                </c:pt>
                <c:pt idx="20084">
                  <c:v>41019.370219907411</c:v>
                </c:pt>
                <c:pt idx="20085">
                  <c:v>41019.411886574075</c:v>
                </c:pt>
                <c:pt idx="20086">
                  <c:v>41019.453553240739</c:v>
                </c:pt>
                <c:pt idx="20087">
                  <c:v>41019.495219907411</c:v>
                </c:pt>
                <c:pt idx="20088">
                  <c:v>41019.536886574075</c:v>
                </c:pt>
                <c:pt idx="20089">
                  <c:v>41019.578553240739</c:v>
                </c:pt>
                <c:pt idx="20090">
                  <c:v>41019.620219907411</c:v>
                </c:pt>
                <c:pt idx="20091">
                  <c:v>41019.661886574075</c:v>
                </c:pt>
                <c:pt idx="20092">
                  <c:v>41019.703553240739</c:v>
                </c:pt>
                <c:pt idx="20093">
                  <c:v>41019.745219907411</c:v>
                </c:pt>
                <c:pt idx="20094">
                  <c:v>41019.786886574075</c:v>
                </c:pt>
                <c:pt idx="20095">
                  <c:v>41019.828553240739</c:v>
                </c:pt>
                <c:pt idx="20096">
                  <c:v>41019.870219907411</c:v>
                </c:pt>
                <c:pt idx="20097">
                  <c:v>41019.911886574075</c:v>
                </c:pt>
                <c:pt idx="20098">
                  <c:v>41019.953553240739</c:v>
                </c:pt>
                <c:pt idx="20099">
                  <c:v>41019.995219907411</c:v>
                </c:pt>
                <c:pt idx="20100">
                  <c:v>41020.036886574075</c:v>
                </c:pt>
                <c:pt idx="20101">
                  <c:v>41020.078553240739</c:v>
                </c:pt>
                <c:pt idx="20102">
                  <c:v>41020.120219907411</c:v>
                </c:pt>
                <c:pt idx="20103">
                  <c:v>41020.161886574075</c:v>
                </c:pt>
                <c:pt idx="20104">
                  <c:v>41020.203553240739</c:v>
                </c:pt>
                <c:pt idx="20105">
                  <c:v>41020.245219907411</c:v>
                </c:pt>
                <c:pt idx="20106">
                  <c:v>41020.286886574075</c:v>
                </c:pt>
                <c:pt idx="20107">
                  <c:v>41020.328553240739</c:v>
                </c:pt>
                <c:pt idx="20108">
                  <c:v>41020.370219907411</c:v>
                </c:pt>
                <c:pt idx="20109">
                  <c:v>41020.411886574075</c:v>
                </c:pt>
                <c:pt idx="20110">
                  <c:v>41020.453553240739</c:v>
                </c:pt>
                <c:pt idx="20111">
                  <c:v>41020.495219907411</c:v>
                </c:pt>
                <c:pt idx="20112">
                  <c:v>41020.536886574075</c:v>
                </c:pt>
                <c:pt idx="20113">
                  <c:v>41020.578553240739</c:v>
                </c:pt>
                <c:pt idx="20114">
                  <c:v>41020.620219907411</c:v>
                </c:pt>
                <c:pt idx="20115">
                  <c:v>41020.661886574075</c:v>
                </c:pt>
                <c:pt idx="20116">
                  <c:v>41020.703553240739</c:v>
                </c:pt>
                <c:pt idx="20117">
                  <c:v>41020.745219907411</c:v>
                </c:pt>
                <c:pt idx="20118">
                  <c:v>41020.786886574075</c:v>
                </c:pt>
                <c:pt idx="20119">
                  <c:v>41020.828553240739</c:v>
                </c:pt>
                <c:pt idx="20120">
                  <c:v>41020.870219907411</c:v>
                </c:pt>
                <c:pt idx="20121">
                  <c:v>41020.911886574075</c:v>
                </c:pt>
                <c:pt idx="20122">
                  <c:v>41020.953553240739</c:v>
                </c:pt>
                <c:pt idx="20123">
                  <c:v>41020.995219907411</c:v>
                </c:pt>
                <c:pt idx="20124">
                  <c:v>41021.036886574075</c:v>
                </c:pt>
                <c:pt idx="20125">
                  <c:v>41021.078553240739</c:v>
                </c:pt>
                <c:pt idx="20126">
                  <c:v>41021.120219907411</c:v>
                </c:pt>
                <c:pt idx="20127">
                  <c:v>41021.161886574075</c:v>
                </c:pt>
                <c:pt idx="20128">
                  <c:v>41021.203553240739</c:v>
                </c:pt>
                <c:pt idx="20129">
                  <c:v>41021.245219907411</c:v>
                </c:pt>
                <c:pt idx="20130">
                  <c:v>41021.286886574075</c:v>
                </c:pt>
                <c:pt idx="20131">
                  <c:v>41021.328553240739</c:v>
                </c:pt>
                <c:pt idx="20132">
                  <c:v>41021.370219907411</c:v>
                </c:pt>
                <c:pt idx="20133">
                  <c:v>41021.411886574075</c:v>
                </c:pt>
                <c:pt idx="20134">
                  <c:v>41021.453553240739</c:v>
                </c:pt>
                <c:pt idx="20135">
                  <c:v>41021.495219907411</c:v>
                </c:pt>
                <c:pt idx="20136">
                  <c:v>41021.536886574075</c:v>
                </c:pt>
                <c:pt idx="20137">
                  <c:v>41021.578553240739</c:v>
                </c:pt>
                <c:pt idx="20138">
                  <c:v>41021.620219907411</c:v>
                </c:pt>
                <c:pt idx="20139">
                  <c:v>41021.661886574075</c:v>
                </c:pt>
                <c:pt idx="20140">
                  <c:v>41021.703553240739</c:v>
                </c:pt>
                <c:pt idx="20141">
                  <c:v>41021.745219907411</c:v>
                </c:pt>
                <c:pt idx="20142">
                  <c:v>41021.786886574075</c:v>
                </c:pt>
                <c:pt idx="20143">
                  <c:v>41021.828553240739</c:v>
                </c:pt>
                <c:pt idx="20144">
                  <c:v>41021.870219907411</c:v>
                </c:pt>
                <c:pt idx="20145">
                  <c:v>41021.911886574075</c:v>
                </c:pt>
                <c:pt idx="20146">
                  <c:v>41021.953553240739</c:v>
                </c:pt>
                <c:pt idx="20147">
                  <c:v>41021.995219907411</c:v>
                </c:pt>
                <c:pt idx="20148">
                  <c:v>41022.036886574075</c:v>
                </c:pt>
                <c:pt idx="20149">
                  <c:v>41022.078553240739</c:v>
                </c:pt>
                <c:pt idx="20150">
                  <c:v>41022.120219907411</c:v>
                </c:pt>
                <c:pt idx="20151">
                  <c:v>41022.161886574075</c:v>
                </c:pt>
                <c:pt idx="20152">
                  <c:v>41022.203553240739</c:v>
                </c:pt>
                <c:pt idx="20153">
                  <c:v>41022.245219907411</c:v>
                </c:pt>
                <c:pt idx="20154">
                  <c:v>41022.286886574075</c:v>
                </c:pt>
                <c:pt idx="20155">
                  <c:v>41022.328553240739</c:v>
                </c:pt>
                <c:pt idx="20156">
                  <c:v>41022.370219907411</c:v>
                </c:pt>
                <c:pt idx="20157">
                  <c:v>41022.411886574075</c:v>
                </c:pt>
                <c:pt idx="20158">
                  <c:v>41022.453553240739</c:v>
                </c:pt>
                <c:pt idx="20159">
                  <c:v>41022.495219907411</c:v>
                </c:pt>
                <c:pt idx="20160">
                  <c:v>41022.536886574075</c:v>
                </c:pt>
                <c:pt idx="20161">
                  <c:v>41022.578553240739</c:v>
                </c:pt>
                <c:pt idx="20162">
                  <c:v>41022.620219907411</c:v>
                </c:pt>
                <c:pt idx="20163">
                  <c:v>41022.661886574075</c:v>
                </c:pt>
                <c:pt idx="20164">
                  <c:v>41022.703553240739</c:v>
                </c:pt>
                <c:pt idx="20165">
                  <c:v>41022.745219907411</c:v>
                </c:pt>
                <c:pt idx="20166">
                  <c:v>41022.786886574075</c:v>
                </c:pt>
                <c:pt idx="20167">
                  <c:v>41022.828553240739</c:v>
                </c:pt>
                <c:pt idx="20168">
                  <c:v>41022.870219907411</c:v>
                </c:pt>
                <c:pt idx="20169">
                  <c:v>41022.911886574075</c:v>
                </c:pt>
                <c:pt idx="20170">
                  <c:v>41022.953553240739</c:v>
                </c:pt>
                <c:pt idx="20171">
                  <c:v>41022.995219907411</c:v>
                </c:pt>
                <c:pt idx="20172">
                  <c:v>41023.036886574075</c:v>
                </c:pt>
                <c:pt idx="20173">
                  <c:v>41023.078553240739</c:v>
                </c:pt>
                <c:pt idx="20174">
                  <c:v>41023.120219907411</c:v>
                </c:pt>
                <c:pt idx="20175">
                  <c:v>41023.161886574075</c:v>
                </c:pt>
                <c:pt idx="20176">
                  <c:v>41023.203553240739</c:v>
                </c:pt>
                <c:pt idx="20177">
                  <c:v>41023.245219907411</c:v>
                </c:pt>
                <c:pt idx="20178">
                  <c:v>41023.286886574075</c:v>
                </c:pt>
                <c:pt idx="20179">
                  <c:v>41023.328553240739</c:v>
                </c:pt>
                <c:pt idx="20180">
                  <c:v>41023.370219907411</c:v>
                </c:pt>
                <c:pt idx="20181">
                  <c:v>41023.411886574075</c:v>
                </c:pt>
                <c:pt idx="20182">
                  <c:v>41023.453553240739</c:v>
                </c:pt>
                <c:pt idx="20183">
                  <c:v>41023.495219907411</c:v>
                </c:pt>
                <c:pt idx="20184">
                  <c:v>41023.536886574075</c:v>
                </c:pt>
                <c:pt idx="20185">
                  <c:v>41023.578553240739</c:v>
                </c:pt>
                <c:pt idx="20186">
                  <c:v>41023.620219907411</c:v>
                </c:pt>
                <c:pt idx="20187">
                  <c:v>41023.661886574075</c:v>
                </c:pt>
                <c:pt idx="20188">
                  <c:v>41023.703553240739</c:v>
                </c:pt>
                <c:pt idx="20189">
                  <c:v>41023.745219907411</c:v>
                </c:pt>
                <c:pt idx="20190">
                  <c:v>41023.786886574075</c:v>
                </c:pt>
                <c:pt idx="20191">
                  <c:v>41023.828553240739</c:v>
                </c:pt>
                <c:pt idx="20192">
                  <c:v>41023.870219907411</c:v>
                </c:pt>
                <c:pt idx="20193">
                  <c:v>41023.911886574075</c:v>
                </c:pt>
                <c:pt idx="20194">
                  <c:v>41023.953553240739</c:v>
                </c:pt>
                <c:pt idx="20195">
                  <c:v>41023.995219907411</c:v>
                </c:pt>
                <c:pt idx="20196">
                  <c:v>41024.036886574075</c:v>
                </c:pt>
                <c:pt idx="20197">
                  <c:v>41024.078553240739</c:v>
                </c:pt>
                <c:pt idx="20198">
                  <c:v>41024.120219907411</c:v>
                </c:pt>
                <c:pt idx="20199">
                  <c:v>41024.161886574075</c:v>
                </c:pt>
                <c:pt idx="20200">
                  <c:v>41024.203553240739</c:v>
                </c:pt>
                <c:pt idx="20201">
                  <c:v>41024.245219907411</c:v>
                </c:pt>
                <c:pt idx="20202">
                  <c:v>41024.286886574075</c:v>
                </c:pt>
                <c:pt idx="20203">
                  <c:v>41024.328553240739</c:v>
                </c:pt>
                <c:pt idx="20204">
                  <c:v>41024</c:v>
                </c:pt>
                <c:pt idx="20205">
                  <c:v>41024.366261574076</c:v>
                </c:pt>
                <c:pt idx="20206">
                  <c:v>41024.40792824074</c:v>
                </c:pt>
                <c:pt idx="20207">
                  <c:v>41024.449594907404</c:v>
                </c:pt>
                <c:pt idx="20208">
                  <c:v>41024.491261574076</c:v>
                </c:pt>
                <c:pt idx="20209">
                  <c:v>41024.53292824074</c:v>
                </c:pt>
                <c:pt idx="20210">
                  <c:v>41024.574594907404</c:v>
                </c:pt>
                <c:pt idx="20211">
                  <c:v>41024.616261574076</c:v>
                </c:pt>
                <c:pt idx="20212">
                  <c:v>41024.65792824074</c:v>
                </c:pt>
                <c:pt idx="20213">
                  <c:v>41024.699594907404</c:v>
                </c:pt>
                <c:pt idx="20214">
                  <c:v>41024.741261574076</c:v>
                </c:pt>
                <c:pt idx="20215">
                  <c:v>41024.78292824074</c:v>
                </c:pt>
                <c:pt idx="20216">
                  <c:v>41024.824594907404</c:v>
                </c:pt>
                <c:pt idx="20217">
                  <c:v>41024.866261574076</c:v>
                </c:pt>
                <c:pt idx="20218">
                  <c:v>41024.90792824074</c:v>
                </c:pt>
                <c:pt idx="20219">
                  <c:v>41024.949594907404</c:v>
                </c:pt>
                <c:pt idx="20220">
                  <c:v>41024.991261574076</c:v>
                </c:pt>
                <c:pt idx="20221">
                  <c:v>41025.03292824074</c:v>
                </c:pt>
                <c:pt idx="20222">
                  <c:v>41025.074594907404</c:v>
                </c:pt>
                <c:pt idx="20223">
                  <c:v>41025.116261574076</c:v>
                </c:pt>
                <c:pt idx="20224">
                  <c:v>41025.15792824074</c:v>
                </c:pt>
                <c:pt idx="20225">
                  <c:v>41025.199594907404</c:v>
                </c:pt>
                <c:pt idx="20226">
                  <c:v>41025.241261574076</c:v>
                </c:pt>
                <c:pt idx="20227">
                  <c:v>41025.28292824074</c:v>
                </c:pt>
                <c:pt idx="20228">
                  <c:v>41025.324594907404</c:v>
                </c:pt>
                <c:pt idx="20229">
                  <c:v>41025.366261574076</c:v>
                </c:pt>
                <c:pt idx="20230">
                  <c:v>41025.40792824074</c:v>
                </c:pt>
                <c:pt idx="20231">
                  <c:v>41025.449594907404</c:v>
                </c:pt>
                <c:pt idx="20232">
                  <c:v>41025.491261574076</c:v>
                </c:pt>
                <c:pt idx="20233">
                  <c:v>41025.53292824074</c:v>
                </c:pt>
                <c:pt idx="20234">
                  <c:v>41025.574594907404</c:v>
                </c:pt>
                <c:pt idx="20235">
                  <c:v>41025.616261574076</c:v>
                </c:pt>
                <c:pt idx="20236">
                  <c:v>41025.65792824074</c:v>
                </c:pt>
                <c:pt idx="20237">
                  <c:v>41025.699594907404</c:v>
                </c:pt>
                <c:pt idx="20238">
                  <c:v>41025.741261574076</c:v>
                </c:pt>
                <c:pt idx="20239">
                  <c:v>41025.78292824074</c:v>
                </c:pt>
                <c:pt idx="20240">
                  <c:v>41025.824594907404</c:v>
                </c:pt>
                <c:pt idx="20241">
                  <c:v>41025.866261574076</c:v>
                </c:pt>
                <c:pt idx="20242">
                  <c:v>41025.90792824074</c:v>
                </c:pt>
                <c:pt idx="20243">
                  <c:v>41025.949594907404</c:v>
                </c:pt>
                <c:pt idx="20244">
                  <c:v>41025.991261574076</c:v>
                </c:pt>
                <c:pt idx="20245">
                  <c:v>41026.03292824074</c:v>
                </c:pt>
                <c:pt idx="20246">
                  <c:v>41026.074594907404</c:v>
                </c:pt>
                <c:pt idx="20247">
                  <c:v>41026.116261574076</c:v>
                </c:pt>
                <c:pt idx="20248">
                  <c:v>41026.15792824074</c:v>
                </c:pt>
                <c:pt idx="20249">
                  <c:v>41026.199594907404</c:v>
                </c:pt>
                <c:pt idx="20250">
                  <c:v>41026.241261574076</c:v>
                </c:pt>
                <c:pt idx="20251">
                  <c:v>41026.28292824074</c:v>
                </c:pt>
                <c:pt idx="20252">
                  <c:v>41026.324594907404</c:v>
                </c:pt>
                <c:pt idx="20253">
                  <c:v>41026.366261574076</c:v>
                </c:pt>
                <c:pt idx="20254">
                  <c:v>41026.40792824074</c:v>
                </c:pt>
                <c:pt idx="20255">
                  <c:v>41026.449594907404</c:v>
                </c:pt>
                <c:pt idx="20256">
                  <c:v>41026.491261574076</c:v>
                </c:pt>
                <c:pt idx="20257">
                  <c:v>41026.53292824074</c:v>
                </c:pt>
                <c:pt idx="20258">
                  <c:v>41026.574594907404</c:v>
                </c:pt>
                <c:pt idx="20259">
                  <c:v>41026.616261574076</c:v>
                </c:pt>
                <c:pt idx="20260">
                  <c:v>41026.65792824074</c:v>
                </c:pt>
                <c:pt idx="20261">
                  <c:v>41026.699594907404</c:v>
                </c:pt>
                <c:pt idx="20262">
                  <c:v>41026.741261574076</c:v>
                </c:pt>
                <c:pt idx="20263">
                  <c:v>41026.78292824074</c:v>
                </c:pt>
                <c:pt idx="20264">
                  <c:v>41026.824594907404</c:v>
                </c:pt>
                <c:pt idx="20265">
                  <c:v>41026.866261574076</c:v>
                </c:pt>
                <c:pt idx="20266">
                  <c:v>41026.90792824074</c:v>
                </c:pt>
                <c:pt idx="20267">
                  <c:v>41026.949594907404</c:v>
                </c:pt>
                <c:pt idx="20268">
                  <c:v>41026.991261574076</c:v>
                </c:pt>
                <c:pt idx="20269">
                  <c:v>41027.03292824074</c:v>
                </c:pt>
                <c:pt idx="20270">
                  <c:v>41027.074594907404</c:v>
                </c:pt>
                <c:pt idx="20271">
                  <c:v>41027.116261574076</c:v>
                </c:pt>
                <c:pt idx="20272">
                  <c:v>41027.15792824074</c:v>
                </c:pt>
                <c:pt idx="20273">
                  <c:v>41027.199594907404</c:v>
                </c:pt>
                <c:pt idx="20274">
                  <c:v>41027.241261574076</c:v>
                </c:pt>
                <c:pt idx="20275">
                  <c:v>41027.28292824074</c:v>
                </c:pt>
                <c:pt idx="20276">
                  <c:v>41027.324594907404</c:v>
                </c:pt>
                <c:pt idx="20277">
                  <c:v>41027.366261574076</c:v>
                </c:pt>
                <c:pt idx="20278">
                  <c:v>41027.40792824074</c:v>
                </c:pt>
                <c:pt idx="20279">
                  <c:v>41027.449594907404</c:v>
                </c:pt>
                <c:pt idx="20280">
                  <c:v>41027.491261574076</c:v>
                </c:pt>
                <c:pt idx="20281">
                  <c:v>41027.53292824074</c:v>
                </c:pt>
                <c:pt idx="20282">
                  <c:v>41027.574594907404</c:v>
                </c:pt>
                <c:pt idx="20283">
                  <c:v>41027.616261574076</c:v>
                </c:pt>
                <c:pt idx="20284">
                  <c:v>41027.65792824074</c:v>
                </c:pt>
                <c:pt idx="20285">
                  <c:v>41027.699594907404</c:v>
                </c:pt>
                <c:pt idx="20286">
                  <c:v>41027.741261574076</c:v>
                </c:pt>
                <c:pt idx="20287">
                  <c:v>41027.78292824074</c:v>
                </c:pt>
                <c:pt idx="20288">
                  <c:v>41027.824594907404</c:v>
                </c:pt>
                <c:pt idx="20289">
                  <c:v>41027.866261574076</c:v>
                </c:pt>
                <c:pt idx="20290">
                  <c:v>41027.90792824074</c:v>
                </c:pt>
                <c:pt idx="20291">
                  <c:v>41027.949594907404</c:v>
                </c:pt>
                <c:pt idx="20292">
                  <c:v>41027.991261574076</c:v>
                </c:pt>
                <c:pt idx="20293">
                  <c:v>41028.03292824074</c:v>
                </c:pt>
                <c:pt idx="20294">
                  <c:v>41028.074594907404</c:v>
                </c:pt>
                <c:pt idx="20295">
                  <c:v>41028.116261574076</c:v>
                </c:pt>
                <c:pt idx="20296">
                  <c:v>41028.15792824074</c:v>
                </c:pt>
                <c:pt idx="20297">
                  <c:v>41028.199594907404</c:v>
                </c:pt>
                <c:pt idx="20298">
                  <c:v>41028.241261574076</c:v>
                </c:pt>
                <c:pt idx="20299">
                  <c:v>41028.28292824074</c:v>
                </c:pt>
                <c:pt idx="20300">
                  <c:v>41028.324594907404</c:v>
                </c:pt>
                <c:pt idx="20301">
                  <c:v>41028.366261574076</c:v>
                </c:pt>
                <c:pt idx="20302">
                  <c:v>41028.40792824074</c:v>
                </c:pt>
                <c:pt idx="20303">
                  <c:v>41028.449594907404</c:v>
                </c:pt>
                <c:pt idx="20304">
                  <c:v>41028.491261574076</c:v>
                </c:pt>
                <c:pt idx="20305">
                  <c:v>41028.53292824074</c:v>
                </c:pt>
                <c:pt idx="20306">
                  <c:v>41028.574594907404</c:v>
                </c:pt>
                <c:pt idx="20307">
                  <c:v>41028.616261574076</c:v>
                </c:pt>
                <c:pt idx="20308">
                  <c:v>41028.65792824074</c:v>
                </c:pt>
                <c:pt idx="20309">
                  <c:v>41028.699594907404</c:v>
                </c:pt>
                <c:pt idx="20310">
                  <c:v>41028.741261574076</c:v>
                </c:pt>
                <c:pt idx="20311">
                  <c:v>41028.78292824074</c:v>
                </c:pt>
                <c:pt idx="20312">
                  <c:v>41028.824594907404</c:v>
                </c:pt>
                <c:pt idx="20313">
                  <c:v>41028.866261574076</c:v>
                </c:pt>
                <c:pt idx="20314">
                  <c:v>41028.90792824074</c:v>
                </c:pt>
                <c:pt idx="20315">
                  <c:v>41028.949594907404</c:v>
                </c:pt>
                <c:pt idx="20316">
                  <c:v>41028.991261574076</c:v>
                </c:pt>
                <c:pt idx="20317">
                  <c:v>41029.03292824074</c:v>
                </c:pt>
                <c:pt idx="20318">
                  <c:v>41029.074594907404</c:v>
                </c:pt>
                <c:pt idx="20319">
                  <c:v>41029.116261574076</c:v>
                </c:pt>
                <c:pt idx="20320">
                  <c:v>41029.15792824074</c:v>
                </c:pt>
                <c:pt idx="20321">
                  <c:v>41029.199594907404</c:v>
                </c:pt>
                <c:pt idx="20322">
                  <c:v>41029.241261574076</c:v>
                </c:pt>
                <c:pt idx="20323">
                  <c:v>41029.28292824074</c:v>
                </c:pt>
                <c:pt idx="20324">
                  <c:v>41029.324594907404</c:v>
                </c:pt>
                <c:pt idx="20325">
                  <c:v>41029.366261574076</c:v>
                </c:pt>
                <c:pt idx="20326">
                  <c:v>41029.40792824074</c:v>
                </c:pt>
                <c:pt idx="20327">
                  <c:v>41029.449594907404</c:v>
                </c:pt>
                <c:pt idx="20328">
                  <c:v>41029.491261574076</c:v>
                </c:pt>
                <c:pt idx="20329">
                  <c:v>41029.53292824074</c:v>
                </c:pt>
                <c:pt idx="20330">
                  <c:v>41029.574594907404</c:v>
                </c:pt>
                <c:pt idx="20331">
                  <c:v>41029.616261574076</c:v>
                </c:pt>
                <c:pt idx="20332">
                  <c:v>41029.65792824074</c:v>
                </c:pt>
                <c:pt idx="20333">
                  <c:v>41029.699594907404</c:v>
                </c:pt>
                <c:pt idx="20334">
                  <c:v>41029.741261574076</c:v>
                </c:pt>
                <c:pt idx="20335">
                  <c:v>41029.78292824074</c:v>
                </c:pt>
                <c:pt idx="20336">
                  <c:v>41029.824594907404</c:v>
                </c:pt>
                <c:pt idx="20337">
                  <c:v>41029.866261574076</c:v>
                </c:pt>
                <c:pt idx="20338">
                  <c:v>41029.90792824074</c:v>
                </c:pt>
                <c:pt idx="20339">
                  <c:v>41029.949594907404</c:v>
                </c:pt>
                <c:pt idx="20340">
                  <c:v>41029.991261574076</c:v>
                </c:pt>
                <c:pt idx="20341">
                  <c:v>41030.03292824074</c:v>
                </c:pt>
                <c:pt idx="20342">
                  <c:v>41030.074594907404</c:v>
                </c:pt>
                <c:pt idx="20343">
                  <c:v>41030.116261574076</c:v>
                </c:pt>
                <c:pt idx="20344">
                  <c:v>41030.15792824074</c:v>
                </c:pt>
                <c:pt idx="20345">
                  <c:v>41030.199594907404</c:v>
                </c:pt>
                <c:pt idx="20346">
                  <c:v>41030.241261574076</c:v>
                </c:pt>
                <c:pt idx="20347">
                  <c:v>41030.28292824074</c:v>
                </c:pt>
                <c:pt idx="20348">
                  <c:v>41030.324594907404</c:v>
                </c:pt>
                <c:pt idx="20349">
                  <c:v>41030.366261574076</c:v>
                </c:pt>
                <c:pt idx="20350">
                  <c:v>41030.40792824074</c:v>
                </c:pt>
                <c:pt idx="20351">
                  <c:v>41030.449594907404</c:v>
                </c:pt>
                <c:pt idx="20352">
                  <c:v>41030.491261574076</c:v>
                </c:pt>
                <c:pt idx="20353">
                  <c:v>41030.53292824074</c:v>
                </c:pt>
                <c:pt idx="20354">
                  <c:v>41030.574594907404</c:v>
                </c:pt>
                <c:pt idx="20355">
                  <c:v>41030.616261574076</c:v>
                </c:pt>
                <c:pt idx="20356">
                  <c:v>41030.65792824074</c:v>
                </c:pt>
                <c:pt idx="20357">
                  <c:v>41030.699594907404</c:v>
                </c:pt>
                <c:pt idx="20358">
                  <c:v>41030.741261574076</c:v>
                </c:pt>
                <c:pt idx="20359">
                  <c:v>41030.78292824074</c:v>
                </c:pt>
                <c:pt idx="20360">
                  <c:v>41030.824594907404</c:v>
                </c:pt>
                <c:pt idx="20361">
                  <c:v>41030.866261574076</c:v>
                </c:pt>
                <c:pt idx="20362">
                  <c:v>41030.90792824074</c:v>
                </c:pt>
                <c:pt idx="20363">
                  <c:v>41030.949594907404</c:v>
                </c:pt>
                <c:pt idx="20364">
                  <c:v>41030.991261574076</c:v>
                </c:pt>
                <c:pt idx="20365">
                  <c:v>41031.03292824074</c:v>
                </c:pt>
                <c:pt idx="20366">
                  <c:v>41031.074594907404</c:v>
                </c:pt>
                <c:pt idx="20367">
                  <c:v>41031.116261574076</c:v>
                </c:pt>
                <c:pt idx="20368">
                  <c:v>41031.15792824074</c:v>
                </c:pt>
                <c:pt idx="20369">
                  <c:v>41031.199594907404</c:v>
                </c:pt>
                <c:pt idx="20370">
                  <c:v>41031.241261574076</c:v>
                </c:pt>
                <c:pt idx="20371">
                  <c:v>41031.28292824074</c:v>
                </c:pt>
                <c:pt idx="20372">
                  <c:v>41031.324594907404</c:v>
                </c:pt>
                <c:pt idx="20373">
                  <c:v>41031.366261574076</c:v>
                </c:pt>
                <c:pt idx="20374">
                  <c:v>41031.40792824074</c:v>
                </c:pt>
                <c:pt idx="20375">
                  <c:v>41031.449594907404</c:v>
                </c:pt>
                <c:pt idx="20376">
                  <c:v>41031.491261574076</c:v>
                </c:pt>
                <c:pt idx="20377">
                  <c:v>41031.53292824074</c:v>
                </c:pt>
                <c:pt idx="20378">
                  <c:v>41031.574594907404</c:v>
                </c:pt>
                <c:pt idx="20379">
                  <c:v>41031.616261574076</c:v>
                </c:pt>
                <c:pt idx="20380">
                  <c:v>41031.65792824074</c:v>
                </c:pt>
                <c:pt idx="20381">
                  <c:v>41031.699594907404</c:v>
                </c:pt>
                <c:pt idx="20382">
                  <c:v>41031.741261574076</c:v>
                </c:pt>
                <c:pt idx="20383">
                  <c:v>41031.78292824074</c:v>
                </c:pt>
                <c:pt idx="20384">
                  <c:v>41031.824594907404</c:v>
                </c:pt>
                <c:pt idx="20385">
                  <c:v>41031.866261574076</c:v>
                </c:pt>
                <c:pt idx="20386">
                  <c:v>41031.90792824074</c:v>
                </c:pt>
                <c:pt idx="20387">
                  <c:v>41031.949594907404</c:v>
                </c:pt>
                <c:pt idx="20388">
                  <c:v>41031.991261574076</c:v>
                </c:pt>
                <c:pt idx="20389">
                  <c:v>41032.03292824074</c:v>
                </c:pt>
                <c:pt idx="20390">
                  <c:v>41032.074594907404</c:v>
                </c:pt>
                <c:pt idx="20391">
                  <c:v>41032.116261574076</c:v>
                </c:pt>
                <c:pt idx="20392">
                  <c:v>41032.15792824074</c:v>
                </c:pt>
                <c:pt idx="20393">
                  <c:v>41032.199594907404</c:v>
                </c:pt>
                <c:pt idx="20394">
                  <c:v>41032.241261574076</c:v>
                </c:pt>
                <c:pt idx="20395">
                  <c:v>41032.28292824074</c:v>
                </c:pt>
                <c:pt idx="20396">
                  <c:v>41032.324594907404</c:v>
                </c:pt>
                <c:pt idx="20397">
                  <c:v>41032.366261574076</c:v>
                </c:pt>
                <c:pt idx="20398">
                  <c:v>41032.40792824074</c:v>
                </c:pt>
                <c:pt idx="20399">
                  <c:v>41032.449594907404</c:v>
                </c:pt>
                <c:pt idx="20400">
                  <c:v>41032.491261574076</c:v>
                </c:pt>
                <c:pt idx="20401">
                  <c:v>41032.53292824074</c:v>
                </c:pt>
                <c:pt idx="20402">
                  <c:v>41032.574594907404</c:v>
                </c:pt>
                <c:pt idx="20403">
                  <c:v>41032.616261574076</c:v>
                </c:pt>
                <c:pt idx="20404">
                  <c:v>41032.65792824074</c:v>
                </c:pt>
                <c:pt idx="20405">
                  <c:v>41032.699594907404</c:v>
                </c:pt>
                <c:pt idx="20406">
                  <c:v>41032.741261574076</c:v>
                </c:pt>
                <c:pt idx="20407">
                  <c:v>41032.78292824074</c:v>
                </c:pt>
                <c:pt idx="20408">
                  <c:v>41032.824594907404</c:v>
                </c:pt>
                <c:pt idx="20409">
                  <c:v>41032.866261574076</c:v>
                </c:pt>
                <c:pt idx="20410">
                  <c:v>41032.90792824074</c:v>
                </c:pt>
                <c:pt idx="20411">
                  <c:v>41032.949594907404</c:v>
                </c:pt>
                <c:pt idx="20412">
                  <c:v>41032.991261574076</c:v>
                </c:pt>
                <c:pt idx="20413">
                  <c:v>41033.03292824074</c:v>
                </c:pt>
                <c:pt idx="20414">
                  <c:v>41033.074594907404</c:v>
                </c:pt>
                <c:pt idx="20415">
                  <c:v>41033.116261574076</c:v>
                </c:pt>
                <c:pt idx="20416">
                  <c:v>41033.15792824074</c:v>
                </c:pt>
                <c:pt idx="20417">
                  <c:v>41033.199594907404</c:v>
                </c:pt>
                <c:pt idx="20418">
                  <c:v>41033.241261574076</c:v>
                </c:pt>
                <c:pt idx="20419">
                  <c:v>41033.28292824074</c:v>
                </c:pt>
                <c:pt idx="20420">
                  <c:v>41033.324594907404</c:v>
                </c:pt>
                <c:pt idx="20421">
                  <c:v>41033.366261574076</c:v>
                </c:pt>
                <c:pt idx="20422">
                  <c:v>41033.40792824074</c:v>
                </c:pt>
                <c:pt idx="20423">
                  <c:v>41033.449594907404</c:v>
                </c:pt>
                <c:pt idx="20424">
                  <c:v>41033.491261574076</c:v>
                </c:pt>
                <c:pt idx="20425">
                  <c:v>41033.53292824074</c:v>
                </c:pt>
                <c:pt idx="20426">
                  <c:v>41033.574594907404</c:v>
                </c:pt>
                <c:pt idx="20427">
                  <c:v>41033.616261574076</c:v>
                </c:pt>
                <c:pt idx="20428">
                  <c:v>41033.65792824074</c:v>
                </c:pt>
                <c:pt idx="20429">
                  <c:v>41033.699594907404</c:v>
                </c:pt>
                <c:pt idx="20430">
                  <c:v>41033.741261574076</c:v>
                </c:pt>
                <c:pt idx="20431">
                  <c:v>41033.78292824074</c:v>
                </c:pt>
                <c:pt idx="20432">
                  <c:v>41033.824594907404</c:v>
                </c:pt>
                <c:pt idx="20433">
                  <c:v>41033.866261574076</c:v>
                </c:pt>
                <c:pt idx="20434">
                  <c:v>41033.90792824074</c:v>
                </c:pt>
                <c:pt idx="20435">
                  <c:v>41033.949594907404</c:v>
                </c:pt>
                <c:pt idx="20436">
                  <c:v>41033.991261574076</c:v>
                </c:pt>
                <c:pt idx="20437">
                  <c:v>41034.03292824074</c:v>
                </c:pt>
                <c:pt idx="20438">
                  <c:v>41034.074594907404</c:v>
                </c:pt>
                <c:pt idx="20439">
                  <c:v>41034.116261574076</c:v>
                </c:pt>
                <c:pt idx="20440">
                  <c:v>41034.15792824074</c:v>
                </c:pt>
                <c:pt idx="20441">
                  <c:v>41034.199594907404</c:v>
                </c:pt>
                <c:pt idx="20442">
                  <c:v>41034.241261574076</c:v>
                </c:pt>
                <c:pt idx="20443">
                  <c:v>41034.28292824074</c:v>
                </c:pt>
                <c:pt idx="20444">
                  <c:v>41034.324594907404</c:v>
                </c:pt>
                <c:pt idx="20445">
                  <c:v>41034.366261574076</c:v>
                </c:pt>
                <c:pt idx="20446">
                  <c:v>41034.40792824074</c:v>
                </c:pt>
                <c:pt idx="20447">
                  <c:v>41034.449594907404</c:v>
                </c:pt>
                <c:pt idx="20448">
                  <c:v>41034.491261574076</c:v>
                </c:pt>
                <c:pt idx="20449">
                  <c:v>41034.53292824074</c:v>
                </c:pt>
                <c:pt idx="20450">
                  <c:v>41034.574594907404</c:v>
                </c:pt>
                <c:pt idx="20451">
                  <c:v>41034.616261574076</c:v>
                </c:pt>
                <c:pt idx="20452">
                  <c:v>41034.65792824074</c:v>
                </c:pt>
                <c:pt idx="20453">
                  <c:v>41034.699594907404</c:v>
                </c:pt>
                <c:pt idx="20454">
                  <c:v>41034.741261574076</c:v>
                </c:pt>
                <c:pt idx="20455">
                  <c:v>41034.78292824074</c:v>
                </c:pt>
                <c:pt idx="20456">
                  <c:v>41034.824594907404</c:v>
                </c:pt>
                <c:pt idx="20457">
                  <c:v>41034.866261574076</c:v>
                </c:pt>
                <c:pt idx="20458">
                  <c:v>41034.90792824074</c:v>
                </c:pt>
                <c:pt idx="20459">
                  <c:v>41034.949594907404</c:v>
                </c:pt>
                <c:pt idx="20460">
                  <c:v>41034.991261574076</c:v>
                </c:pt>
                <c:pt idx="20461">
                  <c:v>41035.03292824074</c:v>
                </c:pt>
                <c:pt idx="20462">
                  <c:v>41035.074594907404</c:v>
                </c:pt>
                <c:pt idx="20463">
                  <c:v>41035.116261574076</c:v>
                </c:pt>
                <c:pt idx="20464">
                  <c:v>41035.15792824074</c:v>
                </c:pt>
                <c:pt idx="20465">
                  <c:v>41035.199594907404</c:v>
                </c:pt>
                <c:pt idx="20466">
                  <c:v>41035.241261574076</c:v>
                </c:pt>
                <c:pt idx="20467">
                  <c:v>41035.28292824074</c:v>
                </c:pt>
                <c:pt idx="20468">
                  <c:v>41035.324594907404</c:v>
                </c:pt>
                <c:pt idx="20469">
                  <c:v>41035.366261574076</c:v>
                </c:pt>
                <c:pt idx="20470">
                  <c:v>41035.40792824074</c:v>
                </c:pt>
                <c:pt idx="20471">
                  <c:v>41035.449594907404</c:v>
                </c:pt>
                <c:pt idx="20472">
                  <c:v>41035.491261574076</c:v>
                </c:pt>
                <c:pt idx="20473">
                  <c:v>41035.53292824074</c:v>
                </c:pt>
                <c:pt idx="20474">
                  <c:v>41035.574594907404</c:v>
                </c:pt>
                <c:pt idx="20475">
                  <c:v>41035.616261574076</c:v>
                </c:pt>
                <c:pt idx="20476">
                  <c:v>41035.65792824074</c:v>
                </c:pt>
                <c:pt idx="20477">
                  <c:v>41035.699594907404</c:v>
                </c:pt>
                <c:pt idx="20478">
                  <c:v>41035.741261574076</c:v>
                </c:pt>
                <c:pt idx="20479">
                  <c:v>41035.78292824074</c:v>
                </c:pt>
                <c:pt idx="20480">
                  <c:v>41035.824594907404</c:v>
                </c:pt>
                <c:pt idx="20481">
                  <c:v>41035.866261574076</c:v>
                </c:pt>
                <c:pt idx="20482">
                  <c:v>41035.90792824074</c:v>
                </c:pt>
                <c:pt idx="20483">
                  <c:v>41035.949594907404</c:v>
                </c:pt>
                <c:pt idx="20484">
                  <c:v>41035.991261574076</c:v>
                </c:pt>
                <c:pt idx="20485">
                  <c:v>41036.03292824074</c:v>
                </c:pt>
                <c:pt idx="20486">
                  <c:v>41036.074594907404</c:v>
                </c:pt>
                <c:pt idx="20487">
                  <c:v>41036.116261574076</c:v>
                </c:pt>
                <c:pt idx="20488">
                  <c:v>41036.15792824074</c:v>
                </c:pt>
                <c:pt idx="20489">
                  <c:v>41036.199594907404</c:v>
                </c:pt>
                <c:pt idx="20490">
                  <c:v>41036.241261574076</c:v>
                </c:pt>
                <c:pt idx="20491">
                  <c:v>41036.28292824074</c:v>
                </c:pt>
                <c:pt idx="20492">
                  <c:v>41036.324594907404</c:v>
                </c:pt>
                <c:pt idx="20493">
                  <c:v>41036.366261574076</c:v>
                </c:pt>
                <c:pt idx="20494">
                  <c:v>41036.40792824074</c:v>
                </c:pt>
                <c:pt idx="20495">
                  <c:v>41036.449594907404</c:v>
                </c:pt>
                <c:pt idx="20496">
                  <c:v>41036.491261574076</c:v>
                </c:pt>
                <c:pt idx="20497">
                  <c:v>41036.53292824074</c:v>
                </c:pt>
                <c:pt idx="20498">
                  <c:v>41036.574594907404</c:v>
                </c:pt>
                <c:pt idx="20499">
                  <c:v>41036.616261574076</c:v>
                </c:pt>
                <c:pt idx="20500">
                  <c:v>41036.65792824074</c:v>
                </c:pt>
                <c:pt idx="20501">
                  <c:v>41036.699594907404</c:v>
                </c:pt>
                <c:pt idx="20502">
                  <c:v>41036.741261574076</c:v>
                </c:pt>
                <c:pt idx="20503">
                  <c:v>41036.78292824074</c:v>
                </c:pt>
                <c:pt idx="20504">
                  <c:v>41036.824594907404</c:v>
                </c:pt>
                <c:pt idx="20505">
                  <c:v>41036.866261574076</c:v>
                </c:pt>
                <c:pt idx="20506">
                  <c:v>41036.90792824074</c:v>
                </c:pt>
                <c:pt idx="20507">
                  <c:v>41036.949594907404</c:v>
                </c:pt>
                <c:pt idx="20508">
                  <c:v>41036.991261574076</c:v>
                </c:pt>
                <c:pt idx="20509">
                  <c:v>41037.03292824074</c:v>
                </c:pt>
                <c:pt idx="20510">
                  <c:v>41037.074594907404</c:v>
                </c:pt>
                <c:pt idx="20511">
                  <c:v>41037.116261574076</c:v>
                </c:pt>
                <c:pt idx="20512">
                  <c:v>41037.15792824074</c:v>
                </c:pt>
                <c:pt idx="20513">
                  <c:v>41037.199594907404</c:v>
                </c:pt>
                <c:pt idx="20514">
                  <c:v>41037.241261574076</c:v>
                </c:pt>
                <c:pt idx="20515">
                  <c:v>41037.28292824074</c:v>
                </c:pt>
                <c:pt idx="20516">
                  <c:v>41037.324594907404</c:v>
                </c:pt>
                <c:pt idx="20517">
                  <c:v>41037.366261574076</c:v>
                </c:pt>
                <c:pt idx="20518">
                  <c:v>41037.40792824074</c:v>
                </c:pt>
                <c:pt idx="20519">
                  <c:v>41037.449594907404</c:v>
                </c:pt>
                <c:pt idx="20520">
                  <c:v>41037.491261574076</c:v>
                </c:pt>
                <c:pt idx="20521">
                  <c:v>41037.53292824074</c:v>
                </c:pt>
                <c:pt idx="20522">
                  <c:v>41037.574594907404</c:v>
                </c:pt>
                <c:pt idx="20523">
                  <c:v>41037.616261574076</c:v>
                </c:pt>
                <c:pt idx="20524">
                  <c:v>41037.65792824074</c:v>
                </c:pt>
                <c:pt idx="20525">
                  <c:v>41037.699594907404</c:v>
                </c:pt>
                <c:pt idx="20526">
                  <c:v>41037.741261574076</c:v>
                </c:pt>
                <c:pt idx="20527">
                  <c:v>41037.78292824074</c:v>
                </c:pt>
                <c:pt idx="20528">
                  <c:v>41037.824594907404</c:v>
                </c:pt>
                <c:pt idx="20529">
                  <c:v>41037.866261574076</c:v>
                </c:pt>
                <c:pt idx="20530">
                  <c:v>41037.90792824074</c:v>
                </c:pt>
                <c:pt idx="20531">
                  <c:v>41037.949594907404</c:v>
                </c:pt>
                <c:pt idx="20532">
                  <c:v>41037.991261574076</c:v>
                </c:pt>
                <c:pt idx="20533">
                  <c:v>41038.03292824074</c:v>
                </c:pt>
                <c:pt idx="20534">
                  <c:v>41038.074594907404</c:v>
                </c:pt>
                <c:pt idx="20535">
                  <c:v>41038.116261574076</c:v>
                </c:pt>
                <c:pt idx="20536">
                  <c:v>41038.15792824074</c:v>
                </c:pt>
                <c:pt idx="20537">
                  <c:v>41038.199594907404</c:v>
                </c:pt>
                <c:pt idx="20538">
                  <c:v>41038.241261574076</c:v>
                </c:pt>
                <c:pt idx="20539">
                  <c:v>41038.28292824074</c:v>
                </c:pt>
                <c:pt idx="20540">
                  <c:v>41038.324594907404</c:v>
                </c:pt>
                <c:pt idx="20541">
                  <c:v>41038.366261574076</c:v>
                </c:pt>
                <c:pt idx="20542">
                  <c:v>41038.40792824074</c:v>
                </c:pt>
                <c:pt idx="20543">
                  <c:v>41038.449594907404</c:v>
                </c:pt>
                <c:pt idx="20544">
                  <c:v>41038.491261574076</c:v>
                </c:pt>
                <c:pt idx="20545">
                  <c:v>41038.53292824074</c:v>
                </c:pt>
                <c:pt idx="20546">
                  <c:v>41038.574594907404</c:v>
                </c:pt>
                <c:pt idx="20547">
                  <c:v>41038.616261574076</c:v>
                </c:pt>
                <c:pt idx="20548">
                  <c:v>41038.65792824074</c:v>
                </c:pt>
                <c:pt idx="20549">
                  <c:v>41038.699594907404</c:v>
                </c:pt>
                <c:pt idx="20550">
                  <c:v>41038.741261574076</c:v>
                </c:pt>
                <c:pt idx="20551">
                  <c:v>41038.78292824074</c:v>
                </c:pt>
                <c:pt idx="20552">
                  <c:v>41038.824594907404</c:v>
                </c:pt>
                <c:pt idx="20553">
                  <c:v>41038.866261574076</c:v>
                </c:pt>
                <c:pt idx="20554">
                  <c:v>41038.90792824074</c:v>
                </c:pt>
                <c:pt idx="20555">
                  <c:v>41038.949594907404</c:v>
                </c:pt>
                <c:pt idx="20556">
                  <c:v>41038.991261574076</c:v>
                </c:pt>
                <c:pt idx="20557">
                  <c:v>41039.03292824074</c:v>
                </c:pt>
                <c:pt idx="20558">
                  <c:v>41039.074594907404</c:v>
                </c:pt>
                <c:pt idx="20559">
                  <c:v>41039.116261574076</c:v>
                </c:pt>
                <c:pt idx="20560">
                  <c:v>41039.15792824074</c:v>
                </c:pt>
                <c:pt idx="20561">
                  <c:v>41039.199594907404</c:v>
                </c:pt>
                <c:pt idx="20562">
                  <c:v>41039.241261574076</c:v>
                </c:pt>
                <c:pt idx="20563">
                  <c:v>41039.28292824074</c:v>
                </c:pt>
                <c:pt idx="20564">
                  <c:v>41039.324594907404</c:v>
                </c:pt>
                <c:pt idx="20565">
                  <c:v>41039.366261574076</c:v>
                </c:pt>
                <c:pt idx="20566">
                  <c:v>41039.40792824074</c:v>
                </c:pt>
                <c:pt idx="20567">
                  <c:v>41039</c:v>
                </c:pt>
                <c:pt idx="20568">
                  <c:v>41039.419212962966</c:v>
                </c:pt>
                <c:pt idx="20569">
                  <c:v>41039.460879629631</c:v>
                </c:pt>
                <c:pt idx="20570">
                  <c:v>41039.502546296295</c:v>
                </c:pt>
                <c:pt idx="20571">
                  <c:v>41039.544212962966</c:v>
                </c:pt>
                <c:pt idx="20572">
                  <c:v>41039.585879629631</c:v>
                </c:pt>
                <c:pt idx="20573">
                  <c:v>41039.627546296295</c:v>
                </c:pt>
                <c:pt idx="20574">
                  <c:v>41039.669212962966</c:v>
                </c:pt>
                <c:pt idx="20575">
                  <c:v>41039.710879629631</c:v>
                </c:pt>
                <c:pt idx="20576">
                  <c:v>41039.752546296295</c:v>
                </c:pt>
                <c:pt idx="20577">
                  <c:v>41039.794212962966</c:v>
                </c:pt>
                <c:pt idx="20578">
                  <c:v>41039.835879629631</c:v>
                </c:pt>
                <c:pt idx="20579">
                  <c:v>41039.877546296295</c:v>
                </c:pt>
                <c:pt idx="20580">
                  <c:v>41039.919212962966</c:v>
                </c:pt>
                <c:pt idx="20581">
                  <c:v>41039.960879629631</c:v>
                </c:pt>
                <c:pt idx="20582">
                  <c:v>41040.002546296295</c:v>
                </c:pt>
                <c:pt idx="20583">
                  <c:v>41040.044212962966</c:v>
                </c:pt>
                <c:pt idx="20584">
                  <c:v>41040.085879629631</c:v>
                </c:pt>
                <c:pt idx="20585">
                  <c:v>41040.127546296295</c:v>
                </c:pt>
                <c:pt idx="20586">
                  <c:v>41040.169212962966</c:v>
                </c:pt>
                <c:pt idx="20587">
                  <c:v>41040.210879629631</c:v>
                </c:pt>
                <c:pt idx="20588">
                  <c:v>41040.252546296295</c:v>
                </c:pt>
                <c:pt idx="20589">
                  <c:v>41040.294212962966</c:v>
                </c:pt>
                <c:pt idx="20590">
                  <c:v>41040.335879629631</c:v>
                </c:pt>
                <c:pt idx="20591">
                  <c:v>41040.377546296295</c:v>
                </c:pt>
                <c:pt idx="20592">
                  <c:v>41040.419212962966</c:v>
                </c:pt>
                <c:pt idx="20593">
                  <c:v>41040.460879629631</c:v>
                </c:pt>
                <c:pt idx="20594">
                  <c:v>41040.502546296295</c:v>
                </c:pt>
                <c:pt idx="20595">
                  <c:v>41040.544212962966</c:v>
                </c:pt>
                <c:pt idx="20596">
                  <c:v>41040.585879629631</c:v>
                </c:pt>
                <c:pt idx="20597">
                  <c:v>41040.627546296295</c:v>
                </c:pt>
                <c:pt idx="20598">
                  <c:v>41040.669212962966</c:v>
                </c:pt>
                <c:pt idx="20599">
                  <c:v>41040.710879629631</c:v>
                </c:pt>
                <c:pt idx="20600">
                  <c:v>41040.752546296295</c:v>
                </c:pt>
                <c:pt idx="20601">
                  <c:v>41040.794212962966</c:v>
                </c:pt>
                <c:pt idx="20602">
                  <c:v>41040.835879629631</c:v>
                </c:pt>
                <c:pt idx="20603">
                  <c:v>41040.877546296295</c:v>
                </c:pt>
                <c:pt idx="20604">
                  <c:v>41040.919212962966</c:v>
                </c:pt>
                <c:pt idx="20605">
                  <c:v>41040.960879629631</c:v>
                </c:pt>
                <c:pt idx="20606">
                  <c:v>41041.002546296295</c:v>
                </c:pt>
                <c:pt idx="20607">
                  <c:v>41041.044212962966</c:v>
                </c:pt>
                <c:pt idx="20608">
                  <c:v>41041.085879629631</c:v>
                </c:pt>
                <c:pt idx="20609">
                  <c:v>41041.127546296295</c:v>
                </c:pt>
                <c:pt idx="20610">
                  <c:v>41041.169212962966</c:v>
                </c:pt>
                <c:pt idx="20611">
                  <c:v>41041.210879629631</c:v>
                </c:pt>
                <c:pt idx="20612">
                  <c:v>41041.252546296295</c:v>
                </c:pt>
                <c:pt idx="20613">
                  <c:v>41041.294212962966</c:v>
                </c:pt>
                <c:pt idx="20614">
                  <c:v>41041.335879629631</c:v>
                </c:pt>
                <c:pt idx="20615">
                  <c:v>41041.377546296295</c:v>
                </c:pt>
                <c:pt idx="20616">
                  <c:v>41041.419212962966</c:v>
                </c:pt>
                <c:pt idx="20617">
                  <c:v>41041.460879629631</c:v>
                </c:pt>
                <c:pt idx="20618">
                  <c:v>41041.502546296295</c:v>
                </c:pt>
                <c:pt idx="20619">
                  <c:v>41041.544212962966</c:v>
                </c:pt>
                <c:pt idx="20620">
                  <c:v>41041.585879629631</c:v>
                </c:pt>
                <c:pt idx="20621">
                  <c:v>41041.627546296295</c:v>
                </c:pt>
                <c:pt idx="20622">
                  <c:v>41041.669212962966</c:v>
                </c:pt>
                <c:pt idx="20623">
                  <c:v>41041.710879629631</c:v>
                </c:pt>
                <c:pt idx="20624">
                  <c:v>41041.752546296295</c:v>
                </c:pt>
                <c:pt idx="20625">
                  <c:v>41041.794212962966</c:v>
                </c:pt>
                <c:pt idx="20626">
                  <c:v>41041.835879629631</c:v>
                </c:pt>
                <c:pt idx="20627">
                  <c:v>41041.877546296295</c:v>
                </c:pt>
                <c:pt idx="20628">
                  <c:v>41041.919212962966</c:v>
                </c:pt>
                <c:pt idx="20629">
                  <c:v>41041.960879629631</c:v>
                </c:pt>
                <c:pt idx="20630">
                  <c:v>41042.002546296295</c:v>
                </c:pt>
                <c:pt idx="20631">
                  <c:v>41042.044212962966</c:v>
                </c:pt>
                <c:pt idx="20632">
                  <c:v>41042.085879629631</c:v>
                </c:pt>
                <c:pt idx="20633">
                  <c:v>41042.127546296295</c:v>
                </c:pt>
                <c:pt idx="20634">
                  <c:v>41042.169212962966</c:v>
                </c:pt>
                <c:pt idx="20635">
                  <c:v>41042.210879629631</c:v>
                </c:pt>
                <c:pt idx="20636">
                  <c:v>41042.252546296295</c:v>
                </c:pt>
                <c:pt idx="20637">
                  <c:v>41042.294212962966</c:v>
                </c:pt>
                <c:pt idx="20638">
                  <c:v>41042.335879629631</c:v>
                </c:pt>
                <c:pt idx="20639">
                  <c:v>41042.377546296295</c:v>
                </c:pt>
                <c:pt idx="20640">
                  <c:v>41042.419212962966</c:v>
                </c:pt>
                <c:pt idx="20641">
                  <c:v>41042.460879629631</c:v>
                </c:pt>
                <c:pt idx="20642">
                  <c:v>41042.502546296295</c:v>
                </c:pt>
                <c:pt idx="20643">
                  <c:v>41042.544212962966</c:v>
                </c:pt>
                <c:pt idx="20644">
                  <c:v>41042.585879629631</c:v>
                </c:pt>
                <c:pt idx="20645">
                  <c:v>41042.627546296295</c:v>
                </c:pt>
                <c:pt idx="20646">
                  <c:v>41042.669212962966</c:v>
                </c:pt>
                <c:pt idx="20647">
                  <c:v>41042.710879629631</c:v>
                </c:pt>
                <c:pt idx="20648">
                  <c:v>41042.752546296295</c:v>
                </c:pt>
                <c:pt idx="20649">
                  <c:v>41042.794212962966</c:v>
                </c:pt>
                <c:pt idx="20650">
                  <c:v>41042.835879629631</c:v>
                </c:pt>
                <c:pt idx="20651">
                  <c:v>41042.877546296295</c:v>
                </c:pt>
                <c:pt idx="20652">
                  <c:v>41042.919212962966</c:v>
                </c:pt>
                <c:pt idx="20653">
                  <c:v>41042.960879629631</c:v>
                </c:pt>
                <c:pt idx="20654">
                  <c:v>41043.002546296295</c:v>
                </c:pt>
                <c:pt idx="20655">
                  <c:v>41043.044212962966</c:v>
                </c:pt>
                <c:pt idx="20656">
                  <c:v>41043.085879629631</c:v>
                </c:pt>
                <c:pt idx="20657">
                  <c:v>41043.127546296295</c:v>
                </c:pt>
                <c:pt idx="20658">
                  <c:v>41043.169212962966</c:v>
                </c:pt>
                <c:pt idx="20659">
                  <c:v>41043.210879629631</c:v>
                </c:pt>
                <c:pt idx="20660">
                  <c:v>41043.252546296295</c:v>
                </c:pt>
                <c:pt idx="20661">
                  <c:v>41043.294212962966</c:v>
                </c:pt>
                <c:pt idx="20662">
                  <c:v>41043.335879629631</c:v>
                </c:pt>
                <c:pt idx="20663">
                  <c:v>41043.377546296295</c:v>
                </c:pt>
                <c:pt idx="20664">
                  <c:v>41043.419212962966</c:v>
                </c:pt>
                <c:pt idx="20665">
                  <c:v>41043.460879629631</c:v>
                </c:pt>
                <c:pt idx="20666">
                  <c:v>41043.502546296295</c:v>
                </c:pt>
                <c:pt idx="20667">
                  <c:v>41043.544212962966</c:v>
                </c:pt>
                <c:pt idx="20668">
                  <c:v>41043.585879629631</c:v>
                </c:pt>
                <c:pt idx="20669">
                  <c:v>41043.627546296295</c:v>
                </c:pt>
                <c:pt idx="20670">
                  <c:v>41043.669212962966</c:v>
                </c:pt>
                <c:pt idx="20671">
                  <c:v>41043.710879629631</c:v>
                </c:pt>
                <c:pt idx="20672">
                  <c:v>41043.752546296295</c:v>
                </c:pt>
                <c:pt idx="20673">
                  <c:v>41043.794212962966</c:v>
                </c:pt>
                <c:pt idx="20674">
                  <c:v>41043.835879629631</c:v>
                </c:pt>
                <c:pt idx="20675">
                  <c:v>41043.877546296295</c:v>
                </c:pt>
                <c:pt idx="20676">
                  <c:v>41043.919212962966</c:v>
                </c:pt>
                <c:pt idx="20677">
                  <c:v>41043.960879629631</c:v>
                </c:pt>
                <c:pt idx="20678">
                  <c:v>41044.002546296295</c:v>
                </c:pt>
                <c:pt idx="20679">
                  <c:v>41044.044212962966</c:v>
                </c:pt>
                <c:pt idx="20680">
                  <c:v>41044.085879629631</c:v>
                </c:pt>
                <c:pt idx="20681">
                  <c:v>41044.127546296295</c:v>
                </c:pt>
                <c:pt idx="20682">
                  <c:v>41044.169212962966</c:v>
                </c:pt>
                <c:pt idx="20683">
                  <c:v>41044.210879629631</c:v>
                </c:pt>
                <c:pt idx="20684">
                  <c:v>41044.252546296295</c:v>
                </c:pt>
                <c:pt idx="20685">
                  <c:v>41044.294212962966</c:v>
                </c:pt>
                <c:pt idx="20686">
                  <c:v>41044.335879629631</c:v>
                </c:pt>
                <c:pt idx="20687">
                  <c:v>41044.377546296295</c:v>
                </c:pt>
                <c:pt idx="20688">
                  <c:v>41044.419212962966</c:v>
                </c:pt>
                <c:pt idx="20689">
                  <c:v>41044.460879629631</c:v>
                </c:pt>
                <c:pt idx="20690">
                  <c:v>41044.502546296295</c:v>
                </c:pt>
                <c:pt idx="20691">
                  <c:v>41044.544212962966</c:v>
                </c:pt>
                <c:pt idx="20692">
                  <c:v>41044.585879629631</c:v>
                </c:pt>
                <c:pt idx="20693">
                  <c:v>41044.627546296295</c:v>
                </c:pt>
                <c:pt idx="20694">
                  <c:v>41044.669212962966</c:v>
                </c:pt>
                <c:pt idx="20695">
                  <c:v>41044.710879629631</c:v>
                </c:pt>
                <c:pt idx="20696">
                  <c:v>41044.752546296295</c:v>
                </c:pt>
                <c:pt idx="20697">
                  <c:v>41044.794212962966</c:v>
                </c:pt>
                <c:pt idx="20698">
                  <c:v>41044.835879629631</c:v>
                </c:pt>
                <c:pt idx="20699">
                  <c:v>41044.877546296295</c:v>
                </c:pt>
                <c:pt idx="20700">
                  <c:v>41044.919212962966</c:v>
                </c:pt>
                <c:pt idx="20701">
                  <c:v>41044.960879629631</c:v>
                </c:pt>
                <c:pt idx="20702">
                  <c:v>41045.002546296295</c:v>
                </c:pt>
                <c:pt idx="20703">
                  <c:v>41045.044212962966</c:v>
                </c:pt>
                <c:pt idx="20704">
                  <c:v>41045.085879629631</c:v>
                </c:pt>
                <c:pt idx="20705">
                  <c:v>41045.127546296295</c:v>
                </c:pt>
                <c:pt idx="20706">
                  <c:v>41045.169212962966</c:v>
                </c:pt>
                <c:pt idx="20707">
                  <c:v>41045.210879629631</c:v>
                </c:pt>
                <c:pt idx="20708">
                  <c:v>41045.252546296295</c:v>
                </c:pt>
                <c:pt idx="20709">
                  <c:v>41045.294212962966</c:v>
                </c:pt>
                <c:pt idx="20710">
                  <c:v>41045.335879629631</c:v>
                </c:pt>
                <c:pt idx="20711">
                  <c:v>41045.377546296295</c:v>
                </c:pt>
                <c:pt idx="20712">
                  <c:v>41045.419212962966</c:v>
                </c:pt>
                <c:pt idx="20713">
                  <c:v>41045.460879629631</c:v>
                </c:pt>
                <c:pt idx="20714">
                  <c:v>41045.502546296295</c:v>
                </c:pt>
                <c:pt idx="20715">
                  <c:v>41045.544212962966</c:v>
                </c:pt>
                <c:pt idx="20716">
                  <c:v>41045.585879629631</c:v>
                </c:pt>
                <c:pt idx="20717">
                  <c:v>41045.627546296295</c:v>
                </c:pt>
                <c:pt idx="20718">
                  <c:v>41045.669212962966</c:v>
                </c:pt>
                <c:pt idx="20719">
                  <c:v>41045.710879629631</c:v>
                </c:pt>
                <c:pt idx="20720">
                  <c:v>41045.752546296295</c:v>
                </c:pt>
                <c:pt idx="20721">
                  <c:v>41045.794212962966</c:v>
                </c:pt>
                <c:pt idx="20722">
                  <c:v>41045.835879629631</c:v>
                </c:pt>
                <c:pt idx="20723">
                  <c:v>41045.877546296295</c:v>
                </c:pt>
                <c:pt idx="20724">
                  <c:v>41045.919212962966</c:v>
                </c:pt>
                <c:pt idx="20725">
                  <c:v>41045.960879629631</c:v>
                </c:pt>
                <c:pt idx="20726">
                  <c:v>41046.002546296295</c:v>
                </c:pt>
                <c:pt idx="20727">
                  <c:v>41046.044212962966</c:v>
                </c:pt>
                <c:pt idx="20728">
                  <c:v>41046.085879629631</c:v>
                </c:pt>
                <c:pt idx="20729">
                  <c:v>41046.127546296295</c:v>
                </c:pt>
                <c:pt idx="20730">
                  <c:v>41046.169212962966</c:v>
                </c:pt>
                <c:pt idx="20731">
                  <c:v>41046.210879629631</c:v>
                </c:pt>
                <c:pt idx="20732">
                  <c:v>41046.252546296295</c:v>
                </c:pt>
                <c:pt idx="20733">
                  <c:v>41046.294212962966</c:v>
                </c:pt>
                <c:pt idx="20734">
                  <c:v>41046.335879629631</c:v>
                </c:pt>
                <c:pt idx="20735">
                  <c:v>41046.377546296295</c:v>
                </c:pt>
                <c:pt idx="20736">
                  <c:v>41046.419212962966</c:v>
                </c:pt>
                <c:pt idx="20737">
                  <c:v>41046.460879629631</c:v>
                </c:pt>
                <c:pt idx="20738">
                  <c:v>41046.502546296295</c:v>
                </c:pt>
                <c:pt idx="20739">
                  <c:v>41046.544212962966</c:v>
                </c:pt>
                <c:pt idx="20740">
                  <c:v>41046.585879629631</c:v>
                </c:pt>
                <c:pt idx="20741">
                  <c:v>41046.627546296295</c:v>
                </c:pt>
                <c:pt idx="20742">
                  <c:v>41046.669212962966</c:v>
                </c:pt>
                <c:pt idx="20743">
                  <c:v>41046.710879629631</c:v>
                </c:pt>
                <c:pt idx="20744">
                  <c:v>41046.752546296295</c:v>
                </c:pt>
                <c:pt idx="20745">
                  <c:v>41046.794212962966</c:v>
                </c:pt>
                <c:pt idx="20746">
                  <c:v>41046.835879629631</c:v>
                </c:pt>
                <c:pt idx="20747">
                  <c:v>41046.877546296295</c:v>
                </c:pt>
                <c:pt idx="20748">
                  <c:v>41046.919212962966</c:v>
                </c:pt>
                <c:pt idx="20749">
                  <c:v>41046.960879629631</c:v>
                </c:pt>
                <c:pt idx="20750">
                  <c:v>41047.002546296295</c:v>
                </c:pt>
                <c:pt idx="20751">
                  <c:v>41047.044212962966</c:v>
                </c:pt>
                <c:pt idx="20752">
                  <c:v>41047.085879629631</c:v>
                </c:pt>
                <c:pt idx="20753">
                  <c:v>41047.127546296295</c:v>
                </c:pt>
                <c:pt idx="20754">
                  <c:v>41047.169212962966</c:v>
                </c:pt>
                <c:pt idx="20755">
                  <c:v>41047.210879629631</c:v>
                </c:pt>
                <c:pt idx="20756">
                  <c:v>41047.252546296295</c:v>
                </c:pt>
                <c:pt idx="20757">
                  <c:v>41047.294212962966</c:v>
                </c:pt>
                <c:pt idx="20758">
                  <c:v>41047.335879629631</c:v>
                </c:pt>
                <c:pt idx="20759">
                  <c:v>41047.377546296295</c:v>
                </c:pt>
                <c:pt idx="20760">
                  <c:v>41047.419212962966</c:v>
                </c:pt>
                <c:pt idx="20761">
                  <c:v>41047.460879629631</c:v>
                </c:pt>
                <c:pt idx="20762">
                  <c:v>41047.502546296295</c:v>
                </c:pt>
                <c:pt idx="20763">
                  <c:v>41047.544212962966</c:v>
                </c:pt>
                <c:pt idx="20764">
                  <c:v>41047.585879629631</c:v>
                </c:pt>
                <c:pt idx="20765">
                  <c:v>41047.627546296295</c:v>
                </c:pt>
                <c:pt idx="20766">
                  <c:v>41047.669212962966</c:v>
                </c:pt>
                <c:pt idx="20767">
                  <c:v>41047.710879629631</c:v>
                </c:pt>
                <c:pt idx="20768">
                  <c:v>41047.752546296295</c:v>
                </c:pt>
                <c:pt idx="20769">
                  <c:v>41047.794212962966</c:v>
                </c:pt>
                <c:pt idx="20770">
                  <c:v>41047.835879629631</c:v>
                </c:pt>
                <c:pt idx="20771">
                  <c:v>41047.877546296295</c:v>
                </c:pt>
                <c:pt idx="20772">
                  <c:v>41047.919212962966</c:v>
                </c:pt>
                <c:pt idx="20773">
                  <c:v>41047.960879629631</c:v>
                </c:pt>
                <c:pt idx="20774">
                  <c:v>41048.002546296295</c:v>
                </c:pt>
                <c:pt idx="20775">
                  <c:v>41048.044212962966</c:v>
                </c:pt>
                <c:pt idx="20776">
                  <c:v>41048.085879629631</c:v>
                </c:pt>
                <c:pt idx="20777">
                  <c:v>41048.127546296295</c:v>
                </c:pt>
                <c:pt idx="20778">
                  <c:v>41048.169212962966</c:v>
                </c:pt>
                <c:pt idx="20779">
                  <c:v>41048.210879629631</c:v>
                </c:pt>
                <c:pt idx="20780">
                  <c:v>41048.252546296295</c:v>
                </c:pt>
                <c:pt idx="20781">
                  <c:v>41048.294212962966</c:v>
                </c:pt>
                <c:pt idx="20782">
                  <c:v>41048.335879629631</c:v>
                </c:pt>
                <c:pt idx="20783">
                  <c:v>41048.377546296295</c:v>
                </c:pt>
                <c:pt idx="20784">
                  <c:v>41048.419212962966</c:v>
                </c:pt>
                <c:pt idx="20785">
                  <c:v>41048.460879629631</c:v>
                </c:pt>
                <c:pt idx="20786">
                  <c:v>41048.502546296295</c:v>
                </c:pt>
                <c:pt idx="20787">
                  <c:v>41048.544212962966</c:v>
                </c:pt>
                <c:pt idx="20788">
                  <c:v>41048.585879629631</c:v>
                </c:pt>
                <c:pt idx="20789">
                  <c:v>41048.627546296295</c:v>
                </c:pt>
                <c:pt idx="20790">
                  <c:v>41048.669212962966</c:v>
                </c:pt>
                <c:pt idx="20791">
                  <c:v>41048.710879629631</c:v>
                </c:pt>
                <c:pt idx="20792">
                  <c:v>41048.752546296295</c:v>
                </c:pt>
                <c:pt idx="20793">
                  <c:v>41048.794212962966</c:v>
                </c:pt>
                <c:pt idx="20794">
                  <c:v>41048.835879629631</c:v>
                </c:pt>
                <c:pt idx="20795">
                  <c:v>41048.877546296295</c:v>
                </c:pt>
                <c:pt idx="20796">
                  <c:v>41048.919212962966</c:v>
                </c:pt>
                <c:pt idx="20797">
                  <c:v>41048.960879629631</c:v>
                </c:pt>
                <c:pt idx="20798">
                  <c:v>41049.002546296295</c:v>
                </c:pt>
                <c:pt idx="20799">
                  <c:v>41049.044212962966</c:v>
                </c:pt>
                <c:pt idx="20800">
                  <c:v>41049.085879629631</c:v>
                </c:pt>
                <c:pt idx="20801">
                  <c:v>41049.127546296295</c:v>
                </c:pt>
                <c:pt idx="20802">
                  <c:v>41049.169212962966</c:v>
                </c:pt>
                <c:pt idx="20803">
                  <c:v>41049.210879629631</c:v>
                </c:pt>
                <c:pt idx="20804">
                  <c:v>41049.252546296295</c:v>
                </c:pt>
                <c:pt idx="20805">
                  <c:v>41049.294212962966</c:v>
                </c:pt>
                <c:pt idx="20806">
                  <c:v>41049.335879629631</c:v>
                </c:pt>
                <c:pt idx="20807">
                  <c:v>41049.377546296295</c:v>
                </c:pt>
                <c:pt idx="20808">
                  <c:v>41049.419212962966</c:v>
                </c:pt>
                <c:pt idx="20809">
                  <c:v>41049.460879629631</c:v>
                </c:pt>
                <c:pt idx="20810">
                  <c:v>41049.502546296295</c:v>
                </c:pt>
                <c:pt idx="20811">
                  <c:v>41049.544212962966</c:v>
                </c:pt>
                <c:pt idx="20812">
                  <c:v>41049.585879629631</c:v>
                </c:pt>
                <c:pt idx="20813">
                  <c:v>41049.627546296295</c:v>
                </c:pt>
                <c:pt idx="20814">
                  <c:v>41049.669212962966</c:v>
                </c:pt>
                <c:pt idx="20815">
                  <c:v>41049.710879629631</c:v>
                </c:pt>
                <c:pt idx="20816">
                  <c:v>41049.752546296295</c:v>
                </c:pt>
                <c:pt idx="20817">
                  <c:v>41049.794212962966</c:v>
                </c:pt>
                <c:pt idx="20818">
                  <c:v>41049.835879629631</c:v>
                </c:pt>
                <c:pt idx="20819">
                  <c:v>41049.877546296295</c:v>
                </c:pt>
                <c:pt idx="20820">
                  <c:v>41049.919212962966</c:v>
                </c:pt>
                <c:pt idx="20821">
                  <c:v>41049.960879629631</c:v>
                </c:pt>
                <c:pt idx="20822">
                  <c:v>41050.002546296295</c:v>
                </c:pt>
                <c:pt idx="20823">
                  <c:v>41050.044212962966</c:v>
                </c:pt>
                <c:pt idx="20824">
                  <c:v>41050.085879629631</c:v>
                </c:pt>
                <c:pt idx="20825">
                  <c:v>41050.127546296295</c:v>
                </c:pt>
                <c:pt idx="20826">
                  <c:v>41050.169212962966</c:v>
                </c:pt>
                <c:pt idx="20827">
                  <c:v>41050.210879629631</c:v>
                </c:pt>
                <c:pt idx="20828">
                  <c:v>41050.252546296295</c:v>
                </c:pt>
                <c:pt idx="20829">
                  <c:v>41050.294212962966</c:v>
                </c:pt>
                <c:pt idx="20830">
                  <c:v>41050.335879629631</c:v>
                </c:pt>
                <c:pt idx="20831">
                  <c:v>41050.377546296295</c:v>
                </c:pt>
                <c:pt idx="20832">
                  <c:v>41050.419212962966</c:v>
                </c:pt>
                <c:pt idx="20833">
                  <c:v>41050.460879629631</c:v>
                </c:pt>
                <c:pt idx="20834">
                  <c:v>41050.502546296295</c:v>
                </c:pt>
                <c:pt idx="20835">
                  <c:v>41050.544212962966</c:v>
                </c:pt>
                <c:pt idx="20836">
                  <c:v>41050.585879629631</c:v>
                </c:pt>
                <c:pt idx="20837">
                  <c:v>41050.627546296295</c:v>
                </c:pt>
                <c:pt idx="20838">
                  <c:v>41050.669212962966</c:v>
                </c:pt>
                <c:pt idx="20839">
                  <c:v>41050.710879629631</c:v>
                </c:pt>
                <c:pt idx="20840">
                  <c:v>41050.752546296295</c:v>
                </c:pt>
                <c:pt idx="20841">
                  <c:v>41050.794212962966</c:v>
                </c:pt>
                <c:pt idx="20842">
                  <c:v>41050.835879629631</c:v>
                </c:pt>
                <c:pt idx="20843">
                  <c:v>41050.877546296295</c:v>
                </c:pt>
                <c:pt idx="20844">
                  <c:v>41050.919212962966</c:v>
                </c:pt>
                <c:pt idx="20845">
                  <c:v>41050.960879629631</c:v>
                </c:pt>
                <c:pt idx="20846">
                  <c:v>41051.002546296295</c:v>
                </c:pt>
                <c:pt idx="20847">
                  <c:v>41051.044212962966</c:v>
                </c:pt>
                <c:pt idx="20848">
                  <c:v>41051.085879629631</c:v>
                </c:pt>
                <c:pt idx="20849">
                  <c:v>41051.127546296295</c:v>
                </c:pt>
                <c:pt idx="20850">
                  <c:v>41051.169212962966</c:v>
                </c:pt>
                <c:pt idx="20851">
                  <c:v>41051.210879629631</c:v>
                </c:pt>
                <c:pt idx="20852">
                  <c:v>41051.252546296295</c:v>
                </c:pt>
                <c:pt idx="20853">
                  <c:v>41051.294212962966</c:v>
                </c:pt>
                <c:pt idx="20854">
                  <c:v>41051.335879629631</c:v>
                </c:pt>
                <c:pt idx="20855">
                  <c:v>41051.377546296295</c:v>
                </c:pt>
                <c:pt idx="20856">
                  <c:v>41051.419212962966</c:v>
                </c:pt>
                <c:pt idx="20857">
                  <c:v>41051.460879629631</c:v>
                </c:pt>
                <c:pt idx="20858">
                  <c:v>41051.502546296295</c:v>
                </c:pt>
                <c:pt idx="20859">
                  <c:v>41051.544212962966</c:v>
                </c:pt>
                <c:pt idx="20860">
                  <c:v>41051.585879629631</c:v>
                </c:pt>
                <c:pt idx="20861">
                  <c:v>41051.627546296295</c:v>
                </c:pt>
                <c:pt idx="20862">
                  <c:v>41051.669212962966</c:v>
                </c:pt>
                <c:pt idx="20863">
                  <c:v>41051.710879629631</c:v>
                </c:pt>
                <c:pt idx="20864">
                  <c:v>41051.752546296295</c:v>
                </c:pt>
                <c:pt idx="20865">
                  <c:v>41051.794212962966</c:v>
                </c:pt>
                <c:pt idx="20866">
                  <c:v>41051.835879629631</c:v>
                </c:pt>
                <c:pt idx="20867">
                  <c:v>41051.877546296295</c:v>
                </c:pt>
                <c:pt idx="20868">
                  <c:v>41051.919212962966</c:v>
                </c:pt>
                <c:pt idx="20869">
                  <c:v>41051.960879629631</c:v>
                </c:pt>
                <c:pt idx="20870">
                  <c:v>41052.002546296295</c:v>
                </c:pt>
                <c:pt idx="20871">
                  <c:v>41052.044212962966</c:v>
                </c:pt>
                <c:pt idx="20872">
                  <c:v>41052.085879629631</c:v>
                </c:pt>
                <c:pt idx="20873">
                  <c:v>41052.127546296295</c:v>
                </c:pt>
                <c:pt idx="20874">
                  <c:v>41052.169212962966</c:v>
                </c:pt>
                <c:pt idx="20875">
                  <c:v>41052.210879629631</c:v>
                </c:pt>
                <c:pt idx="20876">
                  <c:v>41052.252546296295</c:v>
                </c:pt>
                <c:pt idx="20877">
                  <c:v>41052.294212962966</c:v>
                </c:pt>
                <c:pt idx="20878">
                  <c:v>41052.335879629631</c:v>
                </c:pt>
                <c:pt idx="20879">
                  <c:v>41052</c:v>
                </c:pt>
                <c:pt idx="20880">
                  <c:v>41052.365983796299</c:v>
                </c:pt>
                <c:pt idx="20881">
                  <c:v>41052.407650462963</c:v>
                </c:pt>
                <c:pt idx="20882">
                  <c:v>41052.449317129627</c:v>
                </c:pt>
                <c:pt idx="20883">
                  <c:v>41052.490983796299</c:v>
                </c:pt>
                <c:pt idx="20884">
                  <c:v>41052.532650462963</c:v>
                </c:pt>
                <c:pt idx="20885">
                  <c:v>41052.574317129627</c:v>
                </c:pt>
                <c:pt idx="20886">
                  <c:v>41052.615983796299</c:v>
                </c:pt>
                <c:pt idx="20887">
                  <c:v>41052.657650462963</c:v>
                </c:pt>
                <c:pt idx="20888">
                  <c:v>41052.699317129627</c:v>
                </c:pt>
                <c:pt idx="20889">
                  <c:v>41052.740983796299</c:v>
                </c:pt>
                <c:pt idx="20890">
                  <c:v>41052.782650462963</c:v>
                </c:pt>
                <c:pt idx="20891">
                  <c:v>41052.824317129627</c:v>
                </c:pt>
                <c:pt idx="20892">
                  <c:v>41052.865983796299</c:v>
                </c:pt>
                <c:pt idx="20893">
                  <c:v>41052.907650462963</c:v>
                </c:pt>
                <c:pt idx="20894">
                  <c:v>41052.949317129627</c:v>
                </c:pt>
                <c:pt idx="20895">
                  <c:v>41052.990983796299</c:v>
                </c:pt>
                <c:pt idx="20896">
                  <c:v>41053.032650462963</c:v>
                </c:pt>
                <c:pt idx="20897">
                  <c:v>41053.074317129627</c:v>
                </c:pt>
                <c:pt idx="20898">
                  <c:v>41053.115983796299</c:v>
                </c:pt>
                <c:pt idx="20899">
                  <c:v>41053.157650462963</c:v>
                </c:pt>
                <c:pt idx="20900">
                  <c:v>41053.199317129627</c:v>
                </c:pt>
                <c:pt idx="20901">
                  <c:v>41053.240983796299</c:v>
                </c:pt>
                <c:pt idx="20902">
                  <c:v>41053.282650462963</c:v>
                </c:pt>
                <c:pt idx="20903">
                  <c:v>41053.324317129627</c:v>
                </c:pt>
                <c:pt idx="20904">
                  <c:v>41053.365983796299</c:v>
                </c:pt>
                <c:pt idx="20905">
                  <c:v>41053.407650462963</c:v>
                </c:pt>
                <c:pt idx="20906">
                  <c:v>41053.449317129627</c:v>
                </c:pt>
                <c:pt idx="20907">
                  <c:v>41053.490983796299</c:v>
                </c:pt>
                <c:pt idx="20908">
                  <c:v>41053.532650462963</c:v>
                </c:pt>
                <c:pt idx="20909">
                  <c:v>41053.574317129627</c:v>
                </c:pt>
                <c:pt idx="20910">
                  <c:v>41053.615983796299</c:v>
                </c:pt>
                <c:pt idx="20911">
                  <c:v>41053.657650462963</c:v>
                </c:pt>
                <c:pt idx="20912">
                  <c:v>41053.699317129627</c:v>
                </c:pt>
                <c:pt idx="20913">
                  <c:v>41053.740983796299</c:v>
                </c:pt>
                <c:pt idx="20914">
                  <c:v>41053.782650462963</c:v>
                </c:pt>
                <c:pt idx="20915">
                  <c:v>41053.824317129627</c:v>
                </c:pt>
                <c:pt idx="20916">
                  <c:v>41053.865983796299</c:v>
                </c:pt>
                <c:pt idx="20917">
                  <c:v>41053.907650462963</c:v>
                </c:pt>
                <c:pt idx="20918">
                  <c:v>41053.949317129627</c:v>
                </c:pt>
                <c:pt idx="20919">
                  <c:v>41053.990983796299</c:v>
                </c:pt>
                <c:pt idx="20920">
                  <c:v>41054.032650462963</c:v>
                </c:pt>
                <c:pt idx="20921">
                  <c:v>41054.074317129627</c:v>
                </c:pt>
                <c:pt idx="20922">
                  <c:v>41054.115983796299</c:v>
                </c:pt>
                <c:pt idx="20923">
                  <c:v>41054.157650462963</c:v>
                </c:pt>
                <c:pt idx="20924">
                  <c:v>41054.199317129627</c:v>
                </c:pt>
                <c:pt idx="20925">
                  <c:v>41054.240983796299</c:v>
                </c:pt>
                <c:pt idx="20926">
                  <c:v>41054.282650462963</c:v>
                </c:pt>
                <c:pt idx="20927">
                  <c:v>41054.324317129627</c:v>
                </c:pt>
                <c:pt idx="20928">
                  <c:v>41054.365983796299</c:v>
                </c:pt>
                <c:pt idx="20929">
                  <c:v>41054.407650462963</c:v>
                </c:pt>
                <c:pt idx="20930">
                  <c:v>41054.449317129627</c:v>
                </c:pt>
                <c:pt idx="20931">
                  <c:v>41054.490983796299</c:v>
                </c:pt>
                <c:pt idx="20932">
                  <c:v>41054.532650462963</c:v>
                </c:pt>
                <c:pt idx="20933">
                  <c:v>41054.574317129627</c:v>
                </c:pt>
                <c:pt idx="20934">
                  <c:v>41054.615983796299</c:v>
                </c:pt>
                <c:pt idx="20935">
                  <c:v>41054.657650462963</c:v>
                </c:pt>
                <c:pt idx="20936">
                  <c:v>41054.699317129627</c:v>
                </c:pt>
                <c:pt idx="20937">
                  <c:v>41054.740983796299</c:v>
                </c:pt>
                <c:pt idx="20938">
                  <c:v>41054.782650462963</c:v>
                </c:pt>
                <c:pt idx="20939">
                  <c:v>41054.824317129627</c:v>
                </c:pt>
                <c:pt idx="20940">
                  <c:v>41054.865983796299</c:v>
                </c:pt>
                <c:pt idx="20941">
                  <c:v>41054.907650462963</c:v>
                </c:pt>
                <c:pt idx="20942">
                  <c:v>41054.949317129627</c:v>
                </c:pt>
                <c:pt idx="20943">
                  <c:v>41054.990983796299</c:v>
                </c:pt>
                <c:pt idx="20944">
                  <c:v>41055.032650462963</c:v>
                </c:pt>
                <c:pt idx="20945">
                  <c:v>41055.074317129627</c:v>
                </c:pt>
                <c:pt idx="20946">
                  <c:v>41055.115983796299</c:v>
                </c:pt>
                <c:pt idx="20947">
                  <c:v>41055.157650462963</c:v>
                </c:pt>
                <c:pt idx="20948">
                  <c:v>41055.199317129627</c:v>
                </c:pt>
                <c:pt idx="20949">
                  <c:v>41055.240983796299</c:v>
                </c:pt>
                <c:pt idx="20950">
                  <c:v>41055.282650462963</c:v>
                </c:pt>
                <c:pt idx="20951">
                  <c:v>41055.324317129627</c:v>
                </c:pt>
                <c:pt idx="20952">
                  <c:v>41055.365983796299</c:v>
                </c:pt>
                <c:pt idx="20953">
                  <c:v>41055.407650462963</c:v>
                </c:pt>
                <c:pt idx="20954">
                  <c:v>41055.449317129627</c:v>
                </c:pt>
                <c:pt idx="20955">
                  <c:v>41055.490983796299</c:v>
                </c:pt>
                <c:pt idx="20956">
                  <c:v>41055.532650462963</c:v>
                </c:pt>
                <c:pt idx="20957">
                  <c:v>41055.574317129627</c:v>
                </c:pt>
                <c:pt idx="20958">
                  <c:v>41055.615983796299</c:v>
                </c:pt>
                <c:pt idx="20959">
                  <c:v>41055.657650462963</c:v>
                </c:pt>
                <c:pt idx="20960">
                  <c:v>41055.699317129627</c:v>
                </c:pt>
                <c:pt idx="20961">
                  <c:v>41055.740983796299</c:v>
                </c:pt>
                <c:pt idx="20962">
                  <c:v>41055.782650462963</c:v>
                </c:pt>
                <c:pt idx="20963">
                  <c:v>41055.824317129627</c:v>
                </c:pt>
                <c:pt idx="20964">
                  <c:v>41055.865983796299</c:v>
                </c:pt>
                <c:pt idx="20965">
                  <c:v>41055.907650462963</c:v>
                </c:pt>
                <c:pt idx="20966">
                  <c:v>41055.949317129627</c:v>
                </c:pt>
                <c:pt idx="20967">
                  <c:v>41055.990983796299</c:v>
                </c:pt>
                <c:pt idx="20968">
                  <c:v>41056.032650462963</c:v>
                </c:pt>
                <c:pt idx="20969">
                  <c:v>41056.074317129627</c:v>
                </c:pt>
                <c:pt idx="20970">
                  <c:v>41056.115983796299</c:v>
                </c:pt>
                <c:pt idx="20971">
                  <c:v>41056.157650462963</c:v>
                </c:pt>
                <c:pt idx="20972">
                  <c:v>41056.199317129627</c:v>
                </c:pt>
                <c:pt idx="20973">
                  <c:v>41056.240983796299</c:v>
                </c:pt>
                <c:pt idx="20974">
                  <c:v>41056.282650462963</c:v>
                </c:pt>
                <c:pt idx="20975">
                  <c:v>41056.324317129627</c:v>
                </c:pt>
                <c:pt idx="20976">
                  <c:v>41056.365983796299</c:v>
                </c:pt>
                <c:pt idx="20977">
                  <c:v>41056.407650462963</c:v>
                </c:pt>
                <c:pt idx="20978">
                  <c:v>41056.449317129627</c:v>
                </c:pt>
                <c:pt idx="20979">
                  <c:v>41056.490983796299</c:v>
                </c:pt>
                <c:pt idx="20980">
                  <c:v>41056.532650462963</c:v>
                </c:pt>
                <c:pt idx="20981">
                  <c:v>41056.574317129627</c:v>
                </c:pt>
                <c:pt idx="20982">
                  <c:v>41056.615983796299</c:v>
                </c:pt>
                <c:pt idx="20983">
                  <c:v>41056.657650462963</c:v>
                </c:pt>
                <c:pt idx="20984">
                  <c:v>41056.699317129627</c:v>
                </c:pt>
                <c:pt idx="20985">
                  <c:v>41056.740983796299</c:v>
                </c:pt>
                <c:pt idx="20986">
                  <c:v>41056.782650462963</c:v>
                </c:pt>
                <c:pt idx="20987">
                  <c:v>41056.824317129627</c:v>
                </c:pt>
                <c:pt idx="20988">
                  <c:v>41056.865983796299</c:v>
                </c:pt>
                <c:pt idx="20989">
                  <c:v>41056.907650462963</c:v>
                </c:pt>
                <c:pt idx="20990">
                  <c:v>41056.949317129627</c:v>
                </c:pt>
                <c:pt idx="20991">
                  <c:v>41056.990983796299</c:v>
                </c:pt>
                <c:pt idx="20992">
                  <c:v>41057.032650462963</c:v>
                </c:pt>
                <c:pt idx="20993">
                  <c:v>41057.074317129627</c:v>
                </c:pt>
                <c:pt idx="20994">
                  <c:v>41057.115983796299</c:v>
                </c:pt>
                <c:pt idx="20995">
                  <c:v>41057.157650462963</c:v>
                </c:pt>
                <c:pt idx="20996">
                  <c:v>41057.199317129627</c:v>
                </c:pt>
                <c:pt idx="20997">
                  <c:v>41057.240983796299</c:v>
                </c:pt>
                <c:pt idx="20998">
                  <c:v>41057.282650462963</c:v>
                </c:pt>
                <c:pt idx="20999">
                  <c:v>41057.324317129627</c:v>
                </c:pt>
                <c:pt idx="21000">
                  <c:v>41057.365983796299</c:v>
                </c:pt>
                <c:pt idx="21001">
                  <c:v>41057.407650462963</c:v>
                </c:pt>
                <c:pt idx="21002">
                  <c:v>41057.449317129627</c:v>
                </c:pt>
                <c:pt idx="21003">
                  <c:v>41057.490983796299</c:v>
                </c:pt>
                <c:pt idx="21004">
                  <c:v>41057.532650462963</c:v>
                </c:pt>
                <c:pt idx="21005">
                  <c:v>41057.574317129627</c:v>
                </c:pt>
                <c:pt idx="21006">
                  <c:v>41057.615983796299</c:v>
                </c:pt>
                <c:pt idx="21007">
                  <c:v>41057.657650462963</c:v>
                </c:pt>
                <c:pt idx="21008">
                  <c:v>41057.699317129627</c:v>
                </c:pt>
                <c:pt idx="21009">
                  <c:v>41057.740983796299</c:v>
                </c:pt>
                <c:pt idx="21010">
                  <c:v>41057.782650462963</c:v>
                </c:pt>
                <c:pt idx="21011">
                  <c:v>41057.824317129627</c:v>
                </c:pt>
                <c:pt idx="21012">
                  <c:v>41057.865983796299</c:v>
                </c:pt>
                <c:pt idx="21013">
                  <c:v>41057.907650462963</c:v>
                </c:pt>
                <c:pt idx="21014">
                  <c:v>41057.949317129627</c:v>
                </c:pt>
                <c:pt idx="21015">
                  <c:v>41057.990983796299</c:v>
                </c:pt>
                <c:pt idx="21016">
                  <c:v>41058.032650462963</c:v>
                </c:pt>
                <c:pt idx="21017">
                  <c:v>41058.074317129627</c:v>
                </c:pt>
                <c:pt idx="21018">
                  <c:v>41058.115983796299</c:v>
                </c:pt>
                <c:pt idx="21019">
                  <c:v>41058.157650462963</c:v>
                </c:pt>
                <c:pt idx="21020">
                  <c:v>41058.199317129627</c:v>
                </c:pt>
                <c:pt idx="21021">
                  <c:v>41058.240983796299</c:v>
                </c:pt>
                <c:pt idx="21022">
                  <c:v>41058.282650462963</c:v>
                </c:pt>
                <c:pt idx="21023">
                  <c:v>41058.324317129627</c:v>
                </c:pt>
                <c:pt idx="21024">
                  <c:v>41058.365983796299</c:v>
                </c:pt>
                <c:pt idx="21025">
                  <c:v>41058.407650462963</c:v>
                </c:pt>
                <c:pt idx="21026">
                  <c:v>41058.449317129627</c:v>
                </c:pt>
                <c:pt idx="21027">
                  <c:v>41058.490983796299</c:v>
                </c:pt>
                <c:pt idx="21028">
                  <c:v>41058.532650462963</c:v>
                </c:pt>
                <c:pt idx="21029">
                  <c:v>41058.574317129627</c:v>
                </c:pt>
                <c:pt idx="21030">
                  <c:v>41058.615983796299</c:v>
                </c:pt>
                <c:pt idx="21031">
                  <c:v>41058.657650462963</c:v>
                </c:pt>
                <c:pt idx="21032">
                  <c:v>41058.699317129627</c:v>
                </c:pt>
                <c:pt idx="21033">
                  <c:v>41058.740983796299</c:v>
                </c:pt>
                <c:pt idx="21034">
                  <c:v>41058.782650462963</c:v>
                </c:pt>
                <c:pt idx="21035">
                  <c:v>41058.824317129627</c:v>
                </c:pt>
                <c:pt idx="21036">
                  <c:v>41058.865983796299</c:v>
                </c:pt>
                <c:pt idx="21037">
                  <c:v>41058.907650462963</c:v>
                </c:pt>
                <c:pt idx="21038">
                  <c:v>41058.949317129627</c:v>
                </c:pt>
                <c:pt idx="21039">
                  <c:v>41058.990983796299</c:v>
                </c:pt>
                <c:pt idx="21040">
                  <c:v>41059.032650462963</c:v>
                </c:pt>
                <c:pt idx="21041">
                  <c:v>41059.074317129627</c:v>
                </c:pt>
                <c:pt idx="21042">
                  <c:v>41059.115983796299</c:v>
                </c:pt>
                <c:pt idx="21043">
                  <c:v>41059.157650462963</c:v>
                </c:pt>
                <c:pt idx="21044">
                  <c:v>41059.199317129627</c:v>
                </c:pt>
                <c:pt idx="21045">
                  <c:v>41059.240983796299</c:v>
                </c:pt>
                <c:pt idx="21046">
                  <c:v>41059.282650462963</c:v>
                </c:pt>
                <c:pt idx="21047">
                  <c:v>41059.324317129627</c:v>
                </c:pt>
                <c:pt idx="21048">
                  <c:v>41059.365983796299</c:v>
                </c:pt>
                <c:pt idx="21049">
                  <c:v>41059.407650462963</c:v>
                </c:pt>
                <c:pt idx="21050">
                  <c:v>41059.449317129627</c:v>
                </c:pt>
                <c:pt idx="21051">
                  <c:v>41059.490983796299</c:v>
                </c:pt>
                <c:pt idx="21052">
                  <c:v>41059.532650462963</c:v>
                </c:pt>
                <c:pt idx="21053">
                  <c:v>41059.574317129627</c:v>
                </c:pt>
                <c:pt idx="21054">
                  <c:v>41059.615983796299</c:v>
                </c:pt>
                <c:pt idx="21055">
                  <c:v>41059.657650462963</c:v>
                </c:pt>
                <c:pt idx="21056">
                  <c:v>41059.699317129627</c:v>
                </c:pt>
                <c:pt idx="21057">
                  <c:v>41059.740983796299</c:v>
                </c:pt>
                <c:pt idx="21058">
                  <c:v>41059.782650462963</c:v>
                </c:pt>
                <c:pt idx="21059">
                  <c:v>41059.824317129627</c:v>
                </c:pt>
                <c:pt idx="21060">
                  <c:v>41059.865983796299</c:v>
                </c:pt>
                <c:pt idx="21061">
                  <c:v>41059.907650462963</c:v>
                </c:pt>
                <c:pt idx="21062">
                  <c:v>41059.949317129627</c:v>
                </c:pt>
                <c:pt idx="21063">
                  <c:v>41059.990983796299</c:v>
                </c:pt>
                <c:pt idx="21064">
                  <c:v>41060.032650462963</c:v>
                </c:pt>
                <c:pt idx="21065">
                  <c:v>41060.074317129627</c:v>
                </c:pt>
                <c:pt idx="21066">
                  <c:v>41060.115983796299</c:v>
                </c:pt>
                <c:pt idx="21067">
                  <c:v>41060.157650462963</c:v>
                </c:pt>
                <c:pt idx="21068">
                  <c:v>41060.199317129627</c:v>
                </c:pt>
                <c:pt idx="21069">
                  <c:v>41060.240983796299</c:v>
                </c:pt>
                <c:pt idx="21070">
                  <c:v>41060.282650462963</c:v>
                </c:pt>
                <c:pt idx="21071">
                  <c:v>41060.324317129627</c:v>
                </c:pt>
                <c:pt idx="21072">
                  <c:v>41060.365983796299</c:v>
                </c:pt>
                <c:pt idx="21073">
                  <c:v>41060.407650462963</c:v>
                </c:pt>
                <c:pt idx="21074">
                  <c:v>41060.449317129627</c:v>
                </c:pt>
                <c:pt idx="21075">
                  <c:v>41060.490983796299</c:v>
                </c:pt>
                <c:pt idx="21076">
                  <c:v>41060.532650462963</c:v>
                </c:pt>
                <c:pt idx="21077">
                  <c:v>41060.574317129627</c:v>
                </c:pt>
                <c:pt idx="21078">
                  <c:v>41060.615983796299</c:v>
                </c:pt>
                <c:pt idx="21079">
                  <c:v>41060.657650462963</c:v>
                </c:pt>
                <c:pt idx="21080">
                  <c:v>41060.699317129627</c:v>
                </c:pt>
                <c:pt idx="21081">
                  <c:v>41060.740983796299</c:v>
                </c:pt>
                <c:pt idx="21082">
                  <c:v>41060.782650462963</c:v>
                </c:pt>
                <c:pt idx="21083">
                  <c:v>41060.824317129627</c:v>
                </c:pt>
                <c:pt idx="21084">
                  <c:v>41060.865983796299</c:v>
                </c:pt>
                <c:pt idx="21085">
                  <c:v>41060.907650462963</c:v>
                </c:pt>
                <c:pt idx="21086">
                  <c:v>41060.949317129627</c:v>
                </c:pt>
                <c:pt idx="21087">
                  <c:v>41060.990983796299</c:v>
                </c:pt>
                <c:pt idx="21088">
                  <c:v>41061.032650462963</c:v>
                </c:pt>
                <c:pt idx="21089">
                  <c:v>41061.074317129627</c:v>
                </c:pt>
                <c:pt idx="21090">
                  <c:v>41061.115983796299</c:v>
                </c:pt>
                <c:pt idx="21091">
                  <c:v>41061.157650462963</c:v>
                </c:pt>
                <c:pt idx="21092">
                  <c:v>41061.199317129627</c:v>
                </c:pt>
                <c:pt idx="21093">
                  <c:v>41061.240983796299</c:v>
                </c:pt>
                <c:pt idx="21094">
                  <c:v>41061.282650462963</c:v>
                </c:pt>
                <c:pt idx="21095">
                  <c:v>41061.324317129627</c:v>
                </c:pt>
                <c:pt idx="21096">
                  <c:v>41061.365983796299</c:v>
                </c:pt>
                <c:pt idx="21097">
                  <c:v>41061.407650462963</c:v>
                </c:pt>
                <c:pt idx="21098">
                  <c:v>41061.449317129627</c:v>
                </c:pt>
                <c:pt idx="21099">
                  <c:v>41061.490983796299</c:v>
                </c:pt>
                <c:pt idx="21100">
                  <c:v>41061.532650462963</c:v>
                </c:pt>
                <c:pt idx="21101">
                  <c:v>41061.574317129627</c:v>
                </c:pt>
                <c:pt idx="21102">
                  <c:v>41061.615983796299</c:v>
                </c:pt>
                <c:pt idx="21103">
                  <c:v>41061.657650462963</c:v>
                </c:pt>
                <c:pt idx="21104">
                  <c:v>41061.699317129627</c:v>
                </c:pt>
                <c:pt idx="21105">
                  <c:v>41061.740983796299</c:v>
                </c:pt>
                <c:pt idx="21106">
                  <c:v>41061.782650462963</c:v>
                </c:pt>
                <c:pt idx="21107">
                  <c:v>41061.824317129627</c:v>
                </c:pt>
                <c:pt idx="21108">
                  <c:v>41061.865983796299</c:v>
                </c:pt>
                <c:pt idx="21109">
                  <c:v>41061.907650462963</c:v>
                </c:pt>
                <c:pt idx="21110">
                  <c:v>41061.949317129627</c:v>
                </c:pt>
                <c:pt idx="21111">
                  <c:v>41061.990983796299</c:v>
                </c:pt>
                <c:pt idx="21112">
                  <c:v>41062.032650462963</c:v>
                </c:pt>
                <c:pt idx="21113">
                  <c:v>41062.074317129627</c:v>
                </c:pt>
                <c:pt idx="21114">
                  <c:v>41062.115983796299</c:v>
                </c:pt>
                <c:pt idx="21115">
                  <c:v>41062.157650462963</c:v>
                </c:pt>
                <c:pt idx="21116">
                  <c:v>41062.199317129627</c:v>
                </c:pt>
                <c:pt idx="21117">
                  <c:v>41062.240983796299</c:v>
                </c:pt>
                <c:pt idx="21118">
                  <c:v>41062.282650462963</c:v>
                </c:pt>
                <c:pt idx="21119">
                  <c:v>41062.324317129627</c:v>
                </c:pt>
                <c:pt idx="21120">
                  <c:v>41062.365983796299</c:v>
                </c:pt>
                <c:pt idx="21121">
                  <c:v>41062.407650462963</c:v>
                </c:pt>
                <c:pt idx="21122">
                  <c:v>41062.449317129627</c:v>
                </c:pt>
                <c:pt idx="21123">
                  <c:v>41062.490983796299</c:v>
                </c:pt>
                <c:pt idx="21124">
                  <c:v>41062.532650462963</c:v>
                </c:pt>
                <c:pt idx="21125">
                  <c:v>41062.574317129627</c:v>
                </c:pt>
                <c:pt idx="21126">
                  <c:v>41062.615983796299</c:v>
                </c:pt>
                <c:pt idx="21127">
                  <c:v>41062.657650462963</c:v>
                </c:pt>
                <c:pt idx="21128">
                  <c:v>41062.699317129627</c:v>
                </c:pt>
                <c:pt idx="21129">
                  <c:v>41062.740983796299</c:v>
                </c:pt>
                <c:pt idx="21130">
                  <c:v>41062.782650462963</c:v>
                </c:pt>
                <c:pt idx="21131">
                  <c:v>41062.824317129627</c:v>
                </c:pt>
                <c:pt idx="21132">
                  <c:v>41062.865983796299</c:v>
                </c:pt>
                <c:pt idx="21133">
                  <c:v>41062.907650462963</c:v>
                </c:pt>
                <c:pt idx="21134">
                  <c:v>41062.949317129627</c:v>
                </c:pt>
                <c:pt idx="21135">
                  <c:v>41062.990983796299</c:v>
                </c:pt>
                <c:pt idx="21136">
                  <c:v>41063.032650462963</c:v>
                </c:pt>
                <c:pt idx="21137">
                  <c:v>41063.074317129627</c:v>
                </c:pt>
                <c:pt idx="21138">
                  <c:v>41063.115983796299</c:v>
                </c:pt>
                <c:pt idx="21139">
                  <c:v>41063.157650462963</c:v>
                </c:pt>
                <c:pt idx="21140">
                  <c:v>41063.199317129627</c:v>
                </c:pt>
                <c:pt idx="21141">
                  <c:v>41063.240983796299</c:v>
                </c:pt>
                <c:pt idx="21142">
                  <c:v>41063.282650462963</c:v>
                </c:pt>
                <c:pt idx="21143">
                  <c:v>41063.324317129627</c:v>
                </c:pt>
                <c:pt idx="21144">
                  <c:v>41063.365983796299</c:v>
                </c:pt>
                <c:pt idx="21145">
                  <c:v>41063.407650462963</c:v>
                </c:pt>
                <c:pt idx="21146">
                  <c:v>41063.449317129627</c:v>
                </c:pt>
                <c:pt idx="21147">
                  <c:v>41063.490983796299</c:v>
                </c:pt>
                <c:pt idx="21148">
                  <c:v>41063.532650462963</c:v>
                </c:pt>
                <c:pt idx="21149">
                  <c:v>41063.574317129627</c:v>
                </c:pt>
                <c:pt idx="21150">
                  <c:v>41063.615983796299</c:v>
                </c:pt>
                <c:pt idx="21151">
                  <c:v>41063.657650462963</c:v>
                </c:pt>
                <c:pt idx="21152">
                  <c:v>41063.699317129627</c:v>
                </c:pt>
                <c:pt idx="21153">
                  <c:v>41063.740983796299</c:v>
                </c:pt>
                <c:pt idx="21154">
                  <c:v>41063.782650462963</c:v>
                </c:pt>
                <c:pt idx="21155">
                  <c:v>41063.824317129627</c:v>
                </c:pt>
                <c:pt idx="21156">
                  <c:v>41063.865983796299</c:v>
                </c:pt>
                <c:pt idx="21157">
                  <c:v>41063.907650462963</c:v>
                </c:pt>
                <c:pt idx="21158">
                  <c:v>41063.949317129627</c:v>
                </c:pt>
                <c:pt idx="21159">
                  <c:v>41063.990983796299</c:v>
                </c:pt>
                <c:pt idx="21160">
                  <c:v>41064.032650462963</c:v>
                </c:pt>
                <c:pt idx="21161">
                  <c:v>41064.074317129627</c:v>
                </c:pt>
                <c:pt idx="21162">
                  <c:v>41064.115983796299</c:v>
                </c:pt>
                <c:pt idx="21163">
                  <c:v>41064.157650462963</c:v>
                </c:pt>
                <c:pt idx="21164">
                  <c:v>41064.199317129627</c:v>
                </c:pt>
                <c:pt idx="21165">
                  <c:v>41064.240983796299</c:v>
                </c:pt>
                <c:pt idx="21166">
                  <c:v>41064.282650462963</c:v>
                </c:pt>
                <c:pt idx="21167">
                  <c:v>41064.324317129627</c:v>
                </c:pt>
                <c:pt idx="21168">
                  <c:v>41064.365983796299</c:v>
                </c:pt>
                <c:pt idx="21169">
                  <c:v>41064.407650462963</c:v>
                </c:pt>
                <c:pt idx="21170">
                  <c:v>41064.449317129627</c:v>
                </c:pt>
                <c:pt idx="21171">
                  <c:v>41064.490983796299</c:v>
                </c:pt>
                <c:pt idx="21172">
                  <c:v>41064.532650462963</c:v>
                </c:pt>
                <c:pt idx="21173">
                  <c:v>41064.574317129627</c:v>
                </c:pt>
                <c:pt idx="21174">
                  <c:v>41064.615983796299</c:v>
                </c:pt>
                <c:pt idx="21175">
                  <c:v>41064.657650462963</c:v>
                </c:pt>
                <c:pt idx="21176">
                  <c:v>41064.699317129627</c:v>
                </c:pt>
                <c:pt idx="21177">
                  <c:v>41064.740983796299</c:v>
                </c:pt>
                <c:pt idx="21178">
                  <c:v>41064.782650462963</c:v>
                </c:pt>
                <c:pt idx="21179">
                  <c:v>41064.824317129627</c:v>
                </c:pt>
                <c:pt idx="21180">
                  <c:v>41064.865983796299</c:v>
                </c:pt>
                <c:pt idx="21181">
                  <c:v>41064.907650462963</c:v>
                </c:pt>
                <c:pt idx="21182">
                  <c:v>41064.949317129627</c:v>
                </c:pt>
                <c:pt idx="21183">
                  <c:v>41064.990983796299</c:v>
                </c:pt>
                <c:pt idx="21184">
                  <c:v>41065.032650462963</c:v>
                </c:pt>
                <c:pt idx="21185">
                  <c:v>41065.074317129627</c:v>
                </c:pt>
                <c:pt idx="21186">
                  <c:v>41065.115983796299</c:v>
                </c:pt>
                <c:pt idx="21187">
                  <c:v>41065.157650462963</c:v>
                </c:pt>
                <c:pt idx="21188">
                  <c:v>41065.199317129627</c:v>
                </c:pt>
                <c:pt idx="21189">
                  <c:v>41065.240983796299</c:v>
                </c:pt>
                <c:pt idx="21190">
                  <c:v>41065.282650462963</c:v>
                </c:pt>
                <c:pt idx="21191">
                  <c:v>41065.324317129627</c:v>
                </c:pt>
                <c:pt idx="21192">
                  <c:v>41065.365983796299</c:v>
                </c:pt>
                <c:pt idx="21193">
                  <c:v>41065.407650462963</c:v>
                </c:pt>
                <c:pt idx="21194">
                  <c:v>41065.449317129627</c:v>
                </c:pt>
                <c:pt idx="21195">
                  <c:v>41065.490983796299</c:v>
                </c:pt>
                <c:pt idx="21196">
                  <c:v>41065.532650462963</c:v>
                </c:pt>
                <c:pt idx="21197">
                  <c:v>41065.574317129627</c:v>
                </c:pt>
                <c:pt idx="21198">
                  <c:v>41065.615983796299</c:v>
                </c:pt>
                <c:pt idx="21199">
                  <c:v>41065.657650462963</c:v>
                </c:pt>
                <c:pt idx="21200">
                  <c:v>41065.699317129627</c:v>
                </c:pt>
                <c:pt idx="21201">
                  <c:v>41065.740983796299</c:v>
                </c:pt>
                <c:pt idx="21202">
                  <c:v>41065.782650462963</c:v>
                </c:pt>
                <c:pt idx="21203">
                  <c:v>41065.824317129627</c:v>
                </c:pt>
                <c:pt idx="21204">
                  <c:v>41065.865983796299</c:v>
                </c:pt>
                <c:pt idx="21205">
                  <c:v>41065.907650462963</c:v>
                </c:pt>
                <c:pt idx="21206">
                  <c:v>41065.949317129627</c:v>
                </c:pt>
                <c:pt idx="21207">
                  <c:v>41065.990983796299</c:v>
                </c:pt>
                <c:pt idx="21208">
                  <c:v>41066.032650462963</c:v>
                </c:pt>
                <c:pt idx="21209">
                  <c:v>41066.074317129627</c:v>
                </c:pt>
                <c:pt idx="21210">
                  <c:v>41066.115983796299</c:v>
                </c:pt>
                <c:pt idx="21211">
                  <c:v>41066.157650462963</c:v>
                </c:pt>
                <c:pt idx="21212">
                  <c:v>41066.199317129627</c:v>
                </c:pt>
                <c:pt idx="21213">
                  <c:v>41066.240983796299</c:v>
                </c:pt>
                <c:pt idx="21214">
                  <c:v>41066.282650462963</c:v>
                </c:pt>
                <c:pt idx="21215">
                  <c:v>41066.324317129627</c:v>
                </c:pt>
                <c:pt idx="21216">
                  <c:v>41066</c:v>
                </c:pt>
                <c:pt idx="21217">
                  <c:v>41066.363865740743</c:v>
                </c:pt>
                <c:pt idx="21218">
                  <c:v>41066.405532407407</c:v>
                </c:pt>
                <c:pt idx="21219">
                  <c:v>41066.447199074071</c:v>
                </c:pt>
                <c:pt idx="21220">
                  <c:v>41066.488865740743</c:v>
                </c:pt>
                <c:pt idx="21221">
                  <c:v>41066.530532407407</c:v>
                </c:pt>
                <c:pt idx="21222">
                  <c:v>41066.572199074071</c:v>
                </c:pt>
                <c:pt idx="21223">
                  <c:v>41066.613865740743</c:v>
                </c:pt>
                <c:pt idx="21224">
                  <c:v>41066.655532407407</c:v>
                </c:pt>
                <c:pt idx="21225">
                  <c:v>41066.697199074071</c:v>
                </c:pt>
                <c:pt idx="21226">
                  <c:v>41066.738865740743</c:v>
                </c:pt>
                <c:pt idx="21227">
                  <c:v>41066.780532407407</c:v>
                </c:pt>
                <c:pt idx="21228">
                  <c:v>41066.822199074071</c:v>
                </c:pt>
                <c:pt idx="21229">
                  <c:v>41066.863865740743</c:v>
                </c:pt>
                <c:pt idx="21230">
                  <c:v>41066.905532407407</c:v>
                </c:pt>
                <c:pt idx="21231">
                  <c:v>41066.947199074071</c:v>
                </c:pt>
                <c:pt idx="21232">
                  <c:v>41066.988865740743</c:v>
                </c:pt>
                <c:pt idx="21233">
                  <c:v>41067.030532407407</c:v>
                </c:pt>
                <c:pt idx="21234">
                  <c:v>41067.072199074071</c:v>
                </c:pt>
                <c:pt idx="21235">
                  <c:v>41067.113865740743</c:v>
                </c:pt>
                <c:pt idx="21236">
                  <c:v>41067.155532407407</c:v>
                </c:pt>
                <c:pt idx="21237">
                  <c:v>41067.197199074071</c:v>
                </c:pt>
                <c:pt idx="21238">
                  <c:v>41067.238865740743</c:v>
                </c:pt>
                <c:pt idx="21239">
                  <c:v>41067.280532407407</c:v>
                </c:pt>
                <c:pt idx="21240">
                  <c:v>41067.322199074071</c:v>
                </c:pt>
                <c:pt idx="21241">
                  <c:v>41067.363865740743</c:v>
                </c:pt>
                <c:pt idx="21242">
                  <c:v>41067.405532407407</c:v>
                </c:pt>
                <c:pt idx="21243">
                  <c:v>41067.447199074071</c:v>
                </c:pt>
                <c:pt idx="21244">
                  <c:v>41067.488865740743</c:v>
                </c:pt>
                <c:pt idx="21245">
                  <c:v>41067.530532407407</c:v>
                </c:pt>
                <c:pt idx="21246">
                  <c:v>41067.572199074071</c:v>
                </c:pt>
                <c:pt idx="21247">
                  <c:v>41067.613865740743</c:v>
                </c:pt>
                <c:pt idx="21248">
                  <c:v>41067.655532407407</c:v>
                </c:pt>
                <c:pt idx="21249">
                  <c:v>41067.697199074071</c:v>
                </c:pt>
                <c:pt idx="21250">
                  <c:v>41067.738865740743</c:v>
                </c:pt>
                <c:pt idx="21251">
                  <c:v>41067.780532407407</c:v>
                </c:pt>
                <c:pt idx="21252">
                  <c:v>41067.822199074071</c:v>
                </c:pt>
                <c:pt idx="21253">
                  <c:v>41067.863865740743</c:v>
                </c:pt>
                <c:pt idx="21254">
                  <c:v>41067.905532407407</c:v>
                </c:pt>
                <c:pt idx="21255">
                  <c:v>41067.947199074071</c:v>
                </c:pt>
                <c:pt idx="21256">
                  <c:v>41067.988865740743</c:v>
                </c:pt>
                <c:pt idx="21257">
                  <c:v>41068.030532407407</c:v>
                </c:pt>
                <c:pt idx="21258">
                  <c:v>41068.072199074071</c:v>
                </c:pt>
                <c:pt idx="21259">
                  <c:v>41068.113865740743</c:v>
                </c:pt>
                <c:pt idx="21260">
                  <c:v>41068.155532407407</c:v>
                </c:pt>
                <c:pt idx="21261">
                  <c:v>41068.197199074071</c:v>
                </c:pt>
                <c:pt idx="21262">
                  <c:v>41068.238865740743</c:v>
                </c:pt>
                <c:pt idx="21263">
                  <c:v>41068.280532407407</c:v>
                </c:pt>
                <c:pt idx="21264">
                  <c:v>41068.322199074071</c:v>
                </c:pt>
                <c:pt idx="21265">
                  <c:v>41068.363865740743</c:v>
                </c:pt>
                <c:pt idx="21266">
                  <c:v>41068.405532407407</c:v>
                </c:pt>
                <c:pt idx="21267">
                  <c:v>41068.447199074071</c:v>
                </c:pt>
                <c:pt idx="21268">
                  <c:v>41068.488865740743</c:v>
                </c:pt>
                <c:pt idx="21269">
                  <c:v>41068.530532407407</c:v>
                </c:pt>
                <c:pt idx="21270">
                  <c:v>41068.572199074071</c:v>
                </c:pt>
                <c:pt idx="21271">
                  <c:v>41068.613865740743</c:v>
                </c:pt>
                <c:pt idx="21272">
                  <c:v>41068.655532407407</c:v>
                </c:pt>
                <c:pt idx="21273">
                  <c:v>41068.697199074071</c:v>
                </c:pt>
                <c:pt idx="21274">
                  <c:v>41068.738865740743</c:v>
                </c:pt>
                <c:pt idx="21275">
                  <c:v>41068.780532407407</c:v>
                </c:pt>
                <c:pt idx="21276">
                  <c:v>41068.822199074071</c:v>
                </c:pt>
                <c:pt idx="21277">
                  <c:v>41068.863865740743</c:v>
                </c:pt>
                <c:pt idx="21278">
                  <c:v>41068.905532407407</c:v>
                </c:pt>
                <c:pt idx="21279">
                  <c:v>41068.947199074071</c:v>
                </c:pt>
                <c:pt idx="21280">
                  <c:v>41068.988865740743</c:v>
                </c:pt>
                <c:pt idx="21281">
                  <c:v>41069.030532407407</c:v>
                </c:pt>
                <c:pt idx="21282">
                  <c:v>41069.072199074071</c:v>
                </c:pt>
                <c:pt idx="21283">
                  <c:v>41069.113865740743</c:v>
                </c:pt>
                <c:pt idx="21284">
                  <c:v>41069.155532407407</c:v>
                </c:pt>
                <c:pt idx="21285">
                  <c:v>41069.197199074071</c:v>
                </c:pt>
                <c:pt idx="21286">
                  <c:v>41069.238865740743</c:v>
                </c:pt>
                <c:pt idx="21287">
                  <c:v>41069.280532407407</c:v>
                </c:pt>
                <c:pt idx="21288">
                  <c:v>41069.322199074071</c:v>
                </c:pt>
                <c:pt idx="21289">
                  <c:v>41069.363865740743</c:v>
                </c:pt>
                <c:pt idx="21290">
                  <c:v>41069.405532407407</c:v>
                </c:pt>
                <c:pt idx="21291">
                  <c:v>41069.447199074071</c:v>
                </c:pt>
                <c:pt idx="21292">
                  <c:v>41069.488865740743</c:v>
                </c:pt>
                <c:pt idx="21293">
                  <c:v>41069.530532407407</c:v>
                </c:pt>
                <c:pt idx="21294">
                  <c:v>41069.572199074071</c:v>
                </c:pt>
                <c:pt idx="21295">
                  <c:v>41069.613865740743</c:v>
                </c:pt>
                <c:pt idx="21296">
                  <c:v>41069.655532407407</c:v>
                </c:pt>
                <c:pt idx="21297">
                  <c:v>41069.697199074071</c:v>
                </c:pt>
                <c:pt idx="21298">
                  <c:v>41069.738865740743</c:v>
                </c:pt>
                <c:pt idx="21299">
                  <c:v>41069.780532407407</c:v>
                </c:pt>
                <c:pt idx="21300">
                  <c:v>41069.822199074071</c:v>
                </c:pt>
                <c:pt idx="21301">
                  <c:v>41069.863865740743</c:v>
                </c:pt>
                <c:pt idx="21302">
                  <c:v>41069.905532407407</c:v>
                </c:pt>
                <c:pt idx="21303">
                  <c:v>41069.947199074071</c:v>
                </c:pt>
                <c:pt idx="21304">
                  <c:v>41069.988865740743</c:v>
                </c:pt>
                <c:pt idx="21305">
                  <c:v>41070.030532407407</c:v>
                </c:pt>
                <c:pt idx="21306">
                  <c:v>41070.072199074071</c:v>
                </c:pt>
                <c:pt idx="21307">
                  <c:v>41070.113865740743</c:v>
                </c:pt>
                <c:pt idx="21308">
                  <c:v>41070.155532407407</c:v>
                </c:pt>
                <c:pt idx="21309">
                  <c:v>41070.197199074071</c:v>
                </c:pt>
                <c:pt idx="21310">
                  <c:v>41070.238865740743</c:v>
                </c:pt>
                <c:pt idx="21311">
                  <c:v>41070.280532407407</c:v>
                </c:pt>
                <c:pt idx="21312">
                  <c:v>41070.322199074071</c:v>
                </c:pt>
                <c:pt idx="21313">
                  <c:v>41070.363865740743</c:v>
                </c:pt>
                <c:pt idx="21314">
                  <c:v>41070.405532407407</c:v>
                </c:pt>
                <c:pt idx="21315">
                  <c:v>41070.447199074071</c:v>
                </c:pt>
                <c:pt idx="21316">
                  <c:v>41070.488865740743</c:v>
                </c:pt>
                <c:pt idx="21317">
                  <c:v>41070.530532407407</c:v>
                </c:pt>
                <c:pt idx="21318">
                  <c:v>41070.572199074071</c:v>
                </c:pt>
                <c:pt idx="21319">
                  <c:v>41070.613865740743</c:v>
                </c:pt>
                <c:pt idx="21320">
                  <c:v>41070.655532407407</c:v>
                </c:pt>
                <c:pt idx="21321">
                  <c:v>41070.697199074071</c:v>
                </c:pt>
                <c:pt idx="21322">
                  <c:v>41070.738865740743</c:v>
                </c:pt>
                <c:pt idx="21323">
                  <c:v>41070.780532407407</c:v>
                </c:pt>
                <c:pt idx="21324">
                  <c:v>41070.822199074071</c:v>
                </c:pt>
                <c:pt idx="21325">
                  <c:v>41070.863865740743</c:v>
                </c:pt>
                <c:pt idx="21326">
                  <c:v>41070.905532407407</c:v>
                </c:pt>
                <c:pt idx="21327">
                  <c:v>41070.947199074071</c:v>
                </c:pt>
                <c:pt idx="21328">
                  <c:v>41070.988865740743</c:v>
                </c:pt>
                <c:pt idx="21329">
                  <c:v>41071.030532407407</c:v>
                </c:pt>
                <c:pt idx="21330">
                  <c:v>41071.072199074071</c:v>
                </c:pt>
                <c:pt idx="21331">
                  <c:v>41071.113865740743</c:v>
                </c:pt>
                <c:pt idx="21332">
                  <c:v>41071.155532407407</c:v>
                </c:pt>
                <c:pt idx="21333">
                  <c:v>41071.197199074071</c:v>
                </c:pt>
                <c:pt idx="21334">
                  <c:v>41071.238865740743</c:v>
                </c:pt>
                <c:pt idx="21335">
                  <c:v>41071.280532407407</c:v>
                </c:pt>
                <c:pt idx="21336">
                  <c:v>41071.322199074071</c:v>
                </c:pt>
                <c:pt idx="21337">
                  <c:v>41071.363865740743</c:v>
                </c:pt>
                <c:pt idx="21338">
                  <c:v>41071.405532407407</c:v>
                </c:pt>
                <c:pt idx="21339">
                  <c:v>41071.447199074071</c:v>
                </c:pt>
                <c:pt idx="21340">
                  <c:v>41071.488865740743</c:v>
                </c:pt>
                <c:pt idx="21341">
                  <c:v>41071.530532407407</c:v>
                </c:pt>
                <c:pt idx="21342">
                  <c:v>41071.572199074071</c:v>
                </c:pt>
                <c:pt idx="21343">
                  <c:v>41071.613865740743</c:v>
                </c:pt>
                <c:pt idx="21344">
                  <c:v>41071.655532407407</c:v>
                </c:pt>
                <c:pt idx="21345">
                  <c:v>41071.697199074071</c:v>
                </c:pt>
                <c:pt idx="21346">
                  <c:v>41071.738865740743</c:v>
                </c:pt>
                <c:pt idx="21347">
                  <c:v>41071.780532407407</c:v>
                </c:pt>
                <c:pt idx="21348">
                  <c:v>41071.822199074071</c:v>
                </c:pt>
                <c:pt idx="21349">
                  <c:v>41071.863865740743</c:v>
                </c:pt>
                <c:pt idx="21350">
                  <c:v>41071.905532407407</c:v>
                </c:pt>
                <c:pt idx="21351">
                  <c:v>41071.947199074071</c:v>
                </c:pt>
                <c:pt idx="21352">
                  <c:v>41071.988865740743</c:v>
                </c:pt>
                <c:pt idx="21353">
                  <c:v>41072.030532407407</c:v>
                </c:pt>
                <c:pt idx="21354">
                  <c:v>41072.072199074071</c:v>
                </c:pt>
                <c:pt idx="21355">
                  <c:v>41072.113865740743</c:v>
                </c:pt>
                <c:pt idx="21356">
                  <c:v>41072.155532407407</c:v>
                </c:pt>
                <c:pt idx="21357">
                  <c:v>41072.197199074071</c:v>
                </c:pt>
                <c:pt idx="21358">
                  <c:v>41072.238865740743</c:v>
                </c:pt>
                <c:pt idx="21359">
                  <c:v>41072.280532407407</c:v>
                </c:pt>
                <c:pt idx="21360">
                  <c:v>41072.322199074071</c:v>
                </c:pt>
                <c:pt idx="21361">
                  <c:v>41072.363865740743</c:v>
                </c:pt>
                <c:pt idx="21362">
                  <c:v>41072.405532407407</c:v>
                </c:pt>
                <c:pt idx="21363">
                  <c:v>41072.447199074071</c:v>
                </c:pt>
                <c:pt idx="21364">
                  <c:v>41072.488865740743</c:v>
                </c:pt>
                <c:pt idx="21365">
                  <c:v>41072.530532407407</c:v>
                </c:pt>
                <c:pt idx="21366">
                  <c:v>41072.572199074071</c:v>
                </c:pt>
                <c:pt idx="21367">
                  <c:v>41072.613865740743</c:v>
                </c:pt>
                <c:pt idx="21368">
                  <c:v>41072.655532407407</c:v>
                </c:pt>
                <c:pt idx="21369">
                  <c:v>41072.697199074071</c:v>
                </c:pt>
                <c:pt idx="21370">
                  <c:v>41072.738865740743</c:v>
                </c:pt>
                <c:pt idx="21371">
                  <c:v>41072.780532407407</c:v>
                </c:pt>
                <c:pt idx="21372">
                  <c:v>41072.822199074071</c:v>
                </c:pt>
                <c:pt idx="21373">
                  <c:v>41072.863865740743</c:v>
                </c:pt>
                <c:pt idx="21374">
                  <c:v>41072.905532407407</c:v>
                </c:pt>
                <c:pt idx="21375">
                  <c:v>41072.947199074071</c:v>
                </c:pt>
                <c:pt idx="21376">
                  <c:v>41072.988865740743</c:v>
                </c:pt>
                <c:pt idx="21377">
                  <c:v>41073.030532407407</c:v>
                </c:pt>
                <c:pt idx="21378">
                  <c:v>41073.072199074071</c:v>
                </c:pt>
                <c:pt idx="21379">
                  <c:v>41073.113865740743</c:v>
                </c:pt>
                <c:pt idx="21380">
                  <c:v>41073.155532407407</c:v>
                </c:pt>
                <c:pt idx="21381">
                  <c:v>41073.197199074071</c:v>
                </c:pt>
                <c:pt idx="21382">
                  <c:v>41073.238865740743</c:v>
                </c:pt>
                <c:pt idx="21383">
                  <c:v>41073.280532407407</c:v>
                </c:pt>
                <c:pt idx="21384">
                  <c:v>41073.322199074071</c:v>
                </c:pt>
                <c:pt idx="21385">
                  <c:v>41073.363865740743</c:v>
                </c:pt>
                <c:pt idx="21386">
                  <c:v>41073.405532407407</c:v>
                </c:pt>
                <c:pt idx="21387">
                  <c:v>41073.447199074071</c:v>
                </c:pt>
                <c:pt idx="21388">
                  <c:v>41073.488865740743</c:v>
                </c:pt>
                <c:pt idx="21389">
                  <c:v>41073.530532407407</c:v>
                </c:pt>
                <c:pt idx="21390">
                  <c:v>41073.572199074071</c:v>
                </c:pt>
                <c:pt idx="21391">
                  <c:v>41073.613865740743</c:v>
                </c:pt>
                <c:pt idx="21392">
                  <c:v>41073.655532407407</c:v>
                </c:pt>
                <c:pt idx="21393">
                  <c:v>41073.697199074071</c:v>
                </c:pt>
                <c:pt idx="21394">
                  <c:v>41073.738865740743</c:v>
                </c:pt>
                <c:pt idx="21395">
                  <c:v>41073.780532407407</c:v>
                </c:pt>
                <c:pt idx="21396">
                  <c:v>41073.822199074071</c:v>
                </c:pt>
                <c:pt idx="21397">
                  <c:v>41073.863865740743</c:v>
                </c:pt>
                <c:pt idx="21398">
                  <c:v>41073.905532407407</c:v>
                </c:pt>
                <c:pt idx="21399">
                  <c:v>41073.947199074071</c:v>
                </c:pt>
                <c:pt idx="21400">
                  <c:v>41073.988865740743</c:v>
                </c:pt>
                <c:pt idx="21401">
                  <c:v>41074.030532407407</c:v>
                </c:pt>
                <c:pt idx="21402">
                  <c:v>41074.072199074071</c:v>
                </c:pt>
                <c:pt idx="21403">
                  <c:v>41074.113865740743</c:v>
                </c:pt>
                <c:pt idx="21404">
                  <c:v>41074.155532407407</c:v>
                </c:pt>
                <c:pt idx="21405">
                  <c:v>41074.197199074071</c:v>
                </c:pt>
                <c:pt idx="21406">
                  <c:v>41074.238865740743</c:v>
                </c:pt>
                <c:pt idx="21407">
                  <c:v>41074.280532407407</c:v>
                </c:pt>
                <c:pt idx="21408">
                  <c:v>41074.322199074071</c:v>
                </c:pt>
                <c:pt idx="21409">
                  <c:v>41074.363865740743</c:v>
                </c:pt>
                <c:pt idx="21410">
                  <c:v>41074.405532407407</c:v>
                </c:pt>
                <c:pt idx="21411">
                  <c:v>41074.447199074071</c:v>
                </c:pt>
                <c:pt idx="21412">
                  <c:v>41074.488865740743</c:v>
                </c:pt>
                <c:pt idx="21413">
                  <c:v>41074.530532407407</c:v>
                </c:pt>
                <c:pt idx="21414">
                  <c:v>41074.572199074071</c:v>
                </c:pt>
                <c:pt idx="21415">
                  <c:v>41074.613865740743</c:v>
                </c:pt>
                <c:pt idx="21416">
                  <c:v>41074.655532407407</c:v>
                </c:pt>
                <c:pt idx="21417">
                  <c:v>41074.697199074071</c:v>
                </c:pt>
                <c:pt idx="21418">
                  <c:v>41074.738865740743</c:v>
                </c:pt>
                <c:pt idx="21419">
                  <c:v>41074.780532407407</c:v>
                </c:pt>
                <c:pt idx="21420">
                  <c:v>41074.822199074071</c:v>
                </c:pt>
                <c:pt idx="21421">
                  <c:v>41074.863865740743</c:v>
                </c:pt>
                <c:pt idx="21422">
                  <c:v>41074.905532407407</c:v>
                </c:pt>
                <c:pt idx="21423">
                  <c:v>41074.947199074071</c:v>
                </c:pt>
                <c:pt idx="21424">
                  <c:v>41074.988865740743</c:v>
                </c:pt>
                <c:pt idx="21425">
                  <c:v>41075.030532407407</c:v>
                </c:pt>
                <c:pt idx="21426">
                  <c:v>41075.072199074071</c:v>
                </c:pt>
                <c:pt idx="21427">
                  <c:v>41075.113865740743</c:v>
                </c:pt>
                <c:pt idx="21428">
                  <c:v>41075.155532407407</c:v>
                </c:pt>
                <c:pt idx="21429">
                  <c:v>41075.197199074071</c:v>
                </c:pt>
                <c:pt idx="21430">
                  <c:v>41075.238865740743</c:v>
                </c:pt>
                <c:pt idx="21431">
                  <c:v>41075.280532407407</c:v>
                </c:pt>
                <c:pt idx="21432">
                  <c:v>41075.322199074071</c:v>
                </c:pt>
                <c:pt idx="21433">
                  <c:v>41075.363865740743</c:v>
                </c:pt>
                <c:pt idx="21434">
                  <c:v>41075.405532407407</c:v>
                </c:pt>
                <c:pt idx="21435">
                  <c:v>41075.447199074071</c:v>
                </c:pt>
                <c:pt idx="21436">
                  <c:v>41075.488865740743</c:v>
                </c:pt>
                <c:pt idx="21437">
                  <c:v>41075.530532407407</c:v>
                </c:pt>
                <c:pt idx="21438">
                  <c:v>41075.572199074071</c:v>
                </c:pt>
                <c:pt idx="21439">
                  <c:v>41075.613865740743</c:v>
                </c:pt>
                <c:pt idx="21440">
                  <c:v>41075.655532407407</c:v>
                </c:pt>
                <c:pt idx="21441">
                  <c:v>41075.697199074071</c:v>
                </c:pt>
                <c:pt idx="21442">
                  <c:v>41075.738865740743</c:v>
                </c:pt>
                <c:pt idx="21443">
                  <c:v>41075.780532407407</c:v>
                </c:pt>
                <c:pt idx="21444">
                  <c:v>41075.822199074071</c:v>
                </c:pt>
                <c:pt idx="21445">
                  <c:v>41075.863865740743</c:v>
                </c:pt>
                <c:pt idx="21446">
                  <c:v>41075.905532407407</c:v>
                </c:pt>
                <c:pt idx="21447">
                  <c:v>41075.947199074071</c:v>
                </c:pt>
                <c:pt idx="21448">
                  <c:v>41075.988865740743</c:v>
                </c:pt>
                <c:pt idx="21449">
                  <c:v>41076.030532407407</c:v>
                </c:pt>
                <c:pt idx="21450">
                  <c:v>41076.072199074071</c:v>
                </c:pt>
                <c:pt idx="21451">
                  <c:v>41076.113865740743</c:v>
                </c:pt>
                <c:pt idx="21452">
                  <c:v>41076.155532407407</c:v>
                </c:pt>
                <c:pt idx="21453">
                  <c:v>41076.197199074071</c:v>
                </c:pt>
                <c:pt idx="21454">
                  <c:v>41076.238865740743</c:v>
                </c:pt>
                <c:pt idx="21455">
                  <c:v>41076.280532407407</c:v>
                </c:pt>
                <c:pt idx="21456">
                  <c:v>41076.322199074071</c:v>
                </c:pt>
                <c:pt idx="21457">
                  <c:v>41076.363865740743</c:v>
                </c:pt>
                <c:pt idx="21458">
                  <c:v>41076.405532407407</c:v>
                </c:pt>
                <c:pt idx="21459">
                  <c:v>41076.447199074071</c:v>
                </c:pt>
                <c:pt idx="21460">
                  <c:v>41076.488865740743</c:v>
                </c:pt>
                <c:pt idx="21461">
                  <c:v>41076.530532407407</c:v>
                </c:pt>
                <c:pt idx="21462">
                  <c:v>41076.572199074071</c:v>
                </c:pt>
                <c:pt idx="21463">
                  <c:v>41076.613865740743</c:v>
                </c:pt>
                <c:pt idx="21464">
                  <c:v>41076.655532407407</c:v>
                </c:pt>
                <c:pt idx="21465">
                  <c:v>41076.697199074071</c:v>
                </c:pt>
                <c:pt idx="21466">
                  <c:v>41076.738865740743</c:v>
                </c:pt>
                <c:pt idx="21467">
                  <c:v>41076.780532407407</c:v>
                </c:pt>
                <c:pt idx="21468">
                  <c:v>41076.822199074071</c:v>
                </c:pt>
                <c:pt idx="21469">
                  <c:v>41076.863865740743</c:v>
                </c:pt>
                <c:pt idx="21470">
                  <c:v>41076.905532407407</c:v>
                </c:pt>
                <c:pt idx="21471">
                  <c:v>41076.947199074071</c:v>
                </c:pt>
                <c:pt idx="21472">
                  <c:v>41076.988865740743</c:v>
                </c:pt>
                <c:pt idx="21473">
                  <c:v>41077.030532407407</c:v>
                </c:pt>
                <c:pt idx="21474">
                  <c:v>41077.072199074071</c:v>
                </c:pt>
                <c:pt idx="21475">
                  <c:v>41077.113865740743</c:v>
                </c:pt>
                <c:pt idx="21476">
                  <c:v>41077.155532407407</c:v>
                </c:pt>
                <c:pt idx="21477">
                  <c:v>41077.197199074071</c:v>
                </c:pt>
                <c:pt idx="21478">
                  <c:v>41077.238865740743</c:v>
                </c:pt>
                <c:pt idx="21479">
                  <c:v>41077.280532407407</c:v>
                </c:pt>
                <c:pt idx="21480">
                  <c:v>41077.322199074071</c:v>
                </c:pt>
                <c:pt idx="21481">
                  <c:v>41077.363865740743</c:v>
                </c:pt>
                <c:pt idx="21482">
                  <c:v>41077.405532407407</c:v>
                </c:pt>
                <c:pt idx="21483">
                  <c:v>41077.447199074071</c:v>
                </c:pt>
                <c:pt idx="21484">
                  <c:v>41077.488865740743</c:v>
                </c:pt>
                <c:pt idx="21485">
                  <c:v>41077.530532407407</c:v>
                </c:pt>
                <c:pt idx="21486">
                  <c:v>41077.572199074071</c:v>
                </c:pt>
                <c:pt idx="21487">
                  <c:v>41077.613865740743</c:v>
                </c:pt>
                <c:pt idx="21488">
                  <c:v>41077.655532407407</c:v>
                </c:pt>
                <c:pt idx="21489">
                  <c:v>41077.697199074071</c:v>
                </c:pt>
                <c:pt idx="21490">
                  <c:v>41077.738865740743</c:v>
                </c:pt>
                <c:pt idx="21491">
                  <c:v>41077.780532407407</c:v>
                </c:pt>
                <c:pt idx="21492">
                  <c:v>41077.822199074071</c:v>
                </c:pt>
                <c:pt idx="21493">
                  <c:v>41077.863865740743</c:v>
                </c:pt>
                <c:pt idx="21494">
                  <c:v>41077.905532407407</c:v>
                </c:pt>
                <c:pt idx="21495">
                  <c:v>41077.947199074071</c:v>
                </c:pt>
                <c:pt idx="21496">
                  <c:v>41077.988865740743</c:v>
                </c:pt>
                <c:pt idx="21497">
                  <c:v>41078.030532407407</c:v>
                </c:pt>
                <c:pt idx="21498">
                  <c:v>41078.072199074071</c:v>
                </c:pt>
                <c:pt idx="21499">
                  <c:v>41078.113865740743</c:v>
                </c:pt>
                <c:pt idx="21500">
                  <c:v>41078.155532407407</c:v>
                </c:pt>
                <c:pt idx="21501">
                  <c:v>41078.197199074071</c:v>
                </c:pt>
                <c:pt idx="21502">
                  <c:v>41078.238865740743</c:v>
                </c:pt>
                <c:pt idx="21503">
                  <c:v>41078.280532407407</c:v>
                </c:pt>
                <c:pt idx="21504">
                  <c:v>41078.322199074071</c:v>
                </c:pt>
                <c:pt idx="21505">
                  <c:v>41078.363865740743</c:v>
                </c:pt>
                <c:pt idx="21506">
                  <c:v>41078.405532407407</c:v>
                </c:pt>
                <c:pt idx="21507">
                  <c:v>41078.447199074071</c:v>
                </c:pt>
                <c:pt idx="21508">
                  <c:v>41078.488865740743</c:v>
                </c:pt>
                <c:pt idx="21509">
                  <c:v>41078.530532407407</c:v>
                </c:pt>
                <c:pt idx="21510">
                  <c:v>41078.572199074071</c:v>
                </c:pt>
                <c:pt idx="21511">
                  <c:v>41078.613865740743</c:v>
                </c:pt>
                <c:pt idx="21512">
                  <c:v>41078.655532407407</c:v>
                </c:pt>
                <c:pt idx="21513">
                  <c:v>41078.697199074071</c:v>
                </c:pt>
                <c:pt idx="21514">
                  <c:v>41078.738865740743</c:v>
                </c:pt>
                <c:pt idx="21515">
                  <c:v>41078.780532407407</c:v>
                </c:pt>
                <c:pt idx="21516">
                  <c:v>41078.822199074071</c:v>
                </c:pt>
                <c:pt idx="21517">
                  <c:v>41078.863865740743</c:v>
                </c:pt>
                <c:pt idx="21518">
                  <c:v>41078.905532407407</c:v>
                </c:pt>
                <c:pt idx="21519">
                  <c:v>41078.947199074071</c:v>
                </c:pt>
                <c:pt idx="21520">
                  <c:v>41078.988865740743</c:v>
                </c:pt>
                <c:pt idx="21521">
                  <c:v>41079.030532407407</c:v>
                </c:pt>
                <c:pt idx="21522">
                  <c:v>41079.072199074071</c:v>
                </c:pt>
                <c:pt idx="21523">
                  <c:v>41079.113865740743</c:v>
                </c:pt>
                <c:pt idx="21524">
                  <c:v>41079.155532407407</c:v>
                </c:pt>
                <c:pt idx="21525">
                  <c:v>41079.197199074071</c:v>
                </c:pt>
                <c:pt idx="21526">
                  <c:v>41079.238865740743</c:v>
                </c:pt>
                <c:pt idx="21527">
                  <c:v>41079.280532407407</c:v>
                </c:pt>
                <c:pt idx="21528">
                  <c:v>41079.322199074071</c:v>
                </c:pt>
                <c:pt idx="21529">
                  <c:v>41079.363865740743</c:v>
                </c:pt>
                <c:pt idx="21530">
                  <c:v>41079.405532407407</c:v>
                </c:pt>
                <c:pt idx="21531">
                  <c:v>41079.447199074071</c:v>
                </c:pt>
                <c:pt idx="21532">
                  <c:v>41079.488865740743</c:v>
                </c:pt>
                <c:pt idx="21533">
                  <c:v>41079.530532407407</c:v>
                </c:pt>
                <c:pt idx="21534">
                  <c:v>41079.572199074071</c:v>
                </c:pt>
                <c:pt idx="21535">
                  <c:v>41079.613865740743</c:v>
                </c:pt>
                <c:pt idx="21536">
                  <c:v>41079.655532407407</c:v>
                </c:pt>
                <c:pt idx="21537">
                  <c:v>41079.697199074071</c:v>
                </c:pt>
                <c:pt idx="21538">
                  <c:v>41079.738865740743</c:v>
                </c:pt>
                <c:pt idx="21539">
                  <c:v>41079.780532407407</c:v>
                </c:pt>
                <c:pt idx="21540">
                  <c:v>41079.822199074071</c:v>
                </c:pt>
                <c:pt idx="21541">
                  <c:v>41079.863865740743</c:v>
                </c:pt>
                <c:pt idx="21542">
                  <c:v>41079.905532407407</c:v>
                </c:pt>
                <c:pt idx="21543">
                  <c:v>41079.947199074071</c:v>
                </c:pt>
                <c:pt idx="21544">
                  <c:v>41079.988865740743</c:v>
                </c:pt>
                <c:pt idx="21545">
                  <c:v>41080.030532407407</c:v>
                </c:pt>
                <c:pt idx="21546">
                  <c:v>41080.072199074071</c:v>
                </c:pt>
                <c:pt idx="21547">
                  <c:v>41080.113865740743</c:v>
                </c:pt>
                <c:pt idx="21548">
                  <c:v>41080.155532407407</c:v>
                </c:pt>
                <c:pt idx="21549">
                  <c:v>41080.197199074071</c:v>
                </c:pt>
                <c:pt idx="21550">
                  <c:v>41080.238865740743</c:v>
                </c:pt>
                <c:pt idx="21551">
                  <c:v>41080.280532407407</c:v>
                </c:pt>
                <c:pt idx="21552">
                  <c:v>41080.322199074071</c:v>
                </c:pt>
                <c:pt idx="21553">
                  <c:v>41080.363865740743</c:v>
                </c:pt>
                <c:pt idx="21554">
                  <c:v>41080.405532407407</c:v>
                </c:pt>
                <c:pt idx="21555">
                  <c:v>41080.447199074071</c:v>
                </c:pt>
                <c:pt idx="21556">
                  <c:v>41080.488865740743</c:v>
                </c:pt>
                <c:pt idx="21557">
                  <c:v>41080.530532407407</c:v>
                </c:pt>
                <c:pt idx="21558">
                  <c:v>41080.572199074071</c:v>
                </c:pt>
                <c:pt idx="21559">
                  <c:v>41080.613865740743</c:v>
                </c:pt>
                <c:pt idx="21560">
                  <c:v>41080.655532407407</c:v>
                </c:pt>
                <c:pt idx="21561">
                  <c:v>41080.697199074071</c:v>
                </c:pt>
                <c:pt idx="21562">
                  <c:v>41080.738865740743</c:v>
                </c:pt>
                <c:pt idx="21563">
                  <c:v>41080.780532407407</c:v>
                </c:pt>
                <c:pt idx="21564">
                  <c:v>41080.822199074071</c:v>
                </c:pt>
                <c:pt idx="21565">
                  <c:v>41080.863865740743</c:v>
                </c:pt>
                <c:pt idx="21566">
                  <c:v>41080.905532407407</c:v>
                </c:pt>
                <c:pt idx="21567">
                  <c:v>41080.947199074071</c:v>
                </c:pt>
                <c:pt idx="21568">
                  <c:v>41080.988865740743</c:v>
                </c:pt>
                <c:pt idx="21569">
                  <c:v>41081.030532407407</c:v>
                </c:pt>
                <c:pt idx="21570">
                  <c:v>41081.072199074071</c:v>
                </c:pt>
                <c:pt idx="21571">
                  <c:v>41081.113865740743</c:v>
                </c:pt>
                <c:pt idx="21572">
                  <c:v>41081.155532407407</c:v>
                </c:pt>
                <c:pt idx="21573">
                  <c:v>41081.197199074071</c:v>
                </c:pt>
                <c:pt idx="21574">
                  <c:v>41081.238865740743</c:v>
                </c:pt>
                <c:pt idx="21575">
                  <c:v>41081.280532407407</c:v>
                </c:pt>
                <c:pt idx="21576">
                  <c:v>41081.322199074071</c:v>
                </c:pt>
                <c:pt idx="21577">
                  <c:v>41081.363865740743</c:v>
                </c:pt>
                <c:pt idx="21578">
                  <c:v>41081.405532407407</c:v>
                </c:pt>
                <c:pt idx="21579">
                  <c:v>41081.447199074071</c:v>
                </c:pt>
                <c:pt idx="21580">
                  <c:v>41081.488865740743</c:v>
                </c:pt>
                <c:pt idx="21581">
                  <c:v>41081.530532407407</c:v>
                </c:pt>
                <c:pt idx="21582">
                  <c:v>41081.572199074071</c:v>
                </c:pt>
                <c:pt idx="21583">
                  <c:v>41081.613865740743</c:v>
                </c:pt>
                <c:pt idx="21584">
                  <c:v>41081.655532407407</c:v>
                </c:pt>
                <c:pt idx="21585">
                  <c:v>41081.697199074071</c:v>
                </c:pt>
                <c:pt idx="21586">
                  <c:v>41081.738865740743</c:v>
                </c:pt>
                <c:pt idx="21587">
                  <c:v>41081.780532407407</c:v>
                </c:pt>
                <c:pt idx="21588">
                  <c:v>41081.822199074071</c:v>
                </c:pt>
                <c:pt idx="21589">
                  <c:v>41081.863865740743</c:v>
                </c:pt>
                <c:pt idx="21590">
                  <c:v>41081.905532407407</c:v>
                </c:pt>
                <c:pt idx="21591">
                  <c:v>41081.947199074071</c:v>
                </c:pt>
                <c:pt idx="21592">
                  <c:v>41081.988865740743</c:v>
                </c:pt>
                <c:pt idx="21593">
                  <c:v>41082.030532407407</c:v>
                </c:pt>
                <c:pt idx="21594">
                  <c:v>41082.072199074071</c:v>
                </c:pt>
                <c:pt idx="21595">
                  <c:v>41082.113865740743</c:v>
                </c:pt>
                <c:pt idx="21596">
                  <c:v>41082.155532407407</c:v>
                </c:pt>
                <c:pt idx="21597">
                  <c:v>41082.197199074071</c:v>
                </c:pt>
                <c:pt idx="21598">
                  <c:v>41082.238865740743</c:v>
                </c:pt>
                <c:pt idx="21599">
                  <c:v>41082.280532407407</c:v>
                </c:pt>
                <c:pt idx="21600">
                  <c:v>41082.322199074071</c:v>
                </c:pt>
                <c:pt idx="21601">
                  <c:v>41082.363865740743</c:v>
                </c:pt>
                <c:pt idx="21602">
                  <c:v>41082.405532407407</c:v>
                </c:pt>
                <c:pt idx="21603">
                  <c:v>41082.447199074071</c:v>
                </c:pt>
                <c:pt idx="21604">
                  <c:v>41082.488865740743</c:v>
                </c:pt>
                <c:pt idx="21605">
                  <c:v>41082.530532407407</c:v>
                </c:pt>
                <c:pt idx="21606">
                  <c:v>41082.572199074071</c:v>
                </c:pt>
                <c:pt idx="21607">
                  <c:v>41082.613865740743</c:v>
                </c:pt>
                <c:pt idx="21608">
                  <c:v>41082.655532407407</c:v>
                </c:pt>
                <c:pt idx="21609">
                  <c:v>41082.697199074071</c:v>
                </c:pt>
                <c:pt idx="21610">
                  <c:v>41082.738865740743</c:v>
                </c:pt>
                <c:pt idx="21611">
                  <c:v>41082.780532407407</c:v>
                </c:pt>
                <c:pt idx="21612">
                  <c:v>41082.822199074071</c:v>
                </c:pt>
                <c:pt idx="21613">
                  <c:v>41082.863865740743</c:v>
                </c:pt>
                <c:pt idx="21614">
                  <c:v>41082.905532407407</c:v>
                </c:pt>
                <c:pt idx="21615">
                  <c:v>41082.947199074071</c:v>
                </c:pt>
                <c:pt idx="21616">
                  <c:v>41082.988865740743</c:v>
                </c:pt>
                <c:pt idx="21617">
                  <c:v>41083.030532407407</c:v>
                </c:pt>
                <c:pt idx="21618">
                  <c:v>41083.072199074071</c:v>
                </c:pt>
                <c:pt idx="21619">
                  <c:v>41083.113865740743</c:v>
                </c:pt>
                <c:pt idx="21620">
                  <c:v>41083.155532407407</c:v>
                </c:pt>
                <c:pt idx="21621">
                  <c:v>41083.197199074071</c:v>
                </c:pt>
                <c:pt idx="21622">
                  <c:v>41083.238865740743</c:v>
                </c:pt>
                <c:pt idx="21623">
                  <c:v>41083.280532407407</c:v>
                </c:pt>
                <c:pt idx="21624">
                  <c:v>41083.322199074071</c:v>
                </c:pt>
                <c:pt idx="21625">
                  <c:v>41083.363865740743</c:v>
                </c:pt>
                <c:pt idx="21626">
                  <c:v>41083.405532407407</c:v>
                </c:pt>
                <c:pt idx="21627">
                  <c:v>41083.447199074071</c:v>
                </c:pt>
                <c:pt idx="21628">
                  <c:v>41083.488865740743</c:v>
                </c:pt>
                <c:pt idx="21629">
                  <c:v>41083.530532407407</c:v>
                </c:pt>
                <c:pt idx="21630">
                  <c:v>41083.572199074071</c:v>
                </c:pt>
                <c:pt idx="21631">
                  <c:v>41083.613865740743</c:v>
                </c:pt>
                <c:pt idx="21632">
                  <c:v>41083.655532407407</c:v>
                </c:pt>
                <c:pt idx="21633">
                  <c:v>41083.697199074071</c:v>
                </c:pt>
                <c:pt idx="21634">
                  <c:v>41083.738865740743</c:v>
                </c:pt>
                <c:pt idx="21635">
                  <c:v>41083.780532407407</c:v>
                </c:pt>
                <c:pt idx="21636">
                  <c:v>41083.822199074071</c:v>
                </c:pt>
                <c:pt idx="21637">
                  <c:v>41083.863865740743</c:v>
                </c:pt>
                <c:pt idx="21638">
                  <c:v>41083.905532407407</c:v>
                </c:pt>
                <c:pt idx="21639">
                  <c:v>41083.947199074071</c:v>
                </c:pt>
                <c:pt idx="21640">
                  <c:v>41083.988865740743</c:v>
                </c:pt>
                <c:pt idx="21641">
                  <c:v>41084.030532407407</c:v>
                </c:pt>
                <c:pt idx="21642">
                  <c:v>41084.072199074071</c:v>
                </c:pt>
                <c:pt idx="21643">
                  <c:v>41084.113865740743</c:v>
                </c:pt>
                <c:pt idx="21644">
                  <c:v>41084.155532407407</c:v>
                </c:pt>
                <c:pt idx="21645">
                  <c:v>41084.197199074071</c:v>
                </c:pt>
                <c:pt idx="21646">
                  <c:v>41084.238865740743</c:v>
                </c:pt>
                <c:pt idx="21647">
                  <c:v>41084.280532407407</c:v>
                </c:pt>
                <c:pt idx="21648">
                  <c:v>41084.322199074071</c:v>
                </c:pt>
                <c:pt idx="21649">
                  <c:v>41084.363865740743</c:v>
                </c:pt>
                <c:pt idx="21650">
                  <c:v>41084.405532407407</c:v>
                </c:pt>
                <c:pt idx="21651">
                  <c:v>41084.447199074071</c:v>
                </c:pt>
                <c:pt idx="21652">
                  <c:v>41084.488865740743</c:v>
                </c:pt>
                <c:pt idx="21653">
                  <c:v>41084.530532407407</c:v>
                </c:pt>
                <c:pt idx="21654">
                  <c:v>41084.572199074071</c:v>
                </c:pt>
                <c:pt idx="21655">
                  <c:v>41084.613865740743</c:v>
                </c:pt>
                <c:pt idx="21656">
                  <c:v>41084.655532407407</c:v>
                </c:pt>
                <c:pt idx="21657">
                  <c:v>41084.697199074071</c:v>
                </c:pt>
                <c:pt idx="21658">
                  <c:v>41084.738865740743</c:v>
                </c:pt>
                <c:pt idx="21659">
                  <c:v>41084.780532407407</c:v>
                </c:pt>
                <c:pt idx="21660">
                  <c:v>41084.822199074071</c:v>
                </c:pt>
                <c:pt idx="21661">
                  <c:v>41084.863865740743</c:v>
                </c:pt>
                <c:pt idx="21662">
                  <c:v>41084.905532407407</c:v>
                </c:pt>
                <c:pt idx="21663">
                  <c:v>41084.947199074071</c:v>
                </c:pt>
                <c:pt idx="21664">
                  <c:v>41084.988865740743</c:v>
                </c:pt>
                <c:pt idx="21665">
                  <c:v>41085.030532407407</c:v>
                </c:pt>
                <c:pt idx="21666">
                  <c:v>41085.072199074071</c:v>
                </c:pt>
                <c:pt idx="21667">
                  <c:v>41085.113865740743</c:v>
                </c:pt>
                <c:pt idx="21668">
                  <c:v>41085.155532407407</c:v>
                </c:pt>
                <c:pt idx="21669">
                  <c:v>41085.197199074071</c:v>
                </c:pt>
                <c:pt idx="21670">
                  <c:v>41085.238865740743</c:v>
                </c:pt>
                <c:pt idx="21671">
                  <c:v>41085.280532407407</c:v>
                </c:pt>
                <c:pt idx="21672">
                  <c:v>41085.322199074071</c:v>
                </c:pt>
                <c:pt idx="21673">
                  <c:v>41085.363865740743</c:v>
                </c:pt>
                <c:pt idx="21674">
                  <c:v>41085.405532407407</c:v>
                </c:pt>
                <c:pt idx="21675">
                  <c:v>41085.447199074071</c:v>
                </c:pt>
                <c:pt idx="21676">
                  <c:v>41085.488865740743</c:v>
                </c:pt>
                <c:pt idx="21677">
                  <c:v>41085.530532407407</c:v>
                </c:pt>
                <c:pt idx="21678">
                  <c:v>41085.572199074071</c:v>
                </c:pt>
                <c:pt idx="21679">
                  <c:v>41085.613865740743</c:v>
                </c:pt>
                <c:pt idx="21680">
                  <c:v>41085.655532407407</c:v>
                </c:pt>
                <c:pt idx="21681">
                  <c:v>41085.697199074071</c:v>
                </c:pt>
                <c:pt idx="21682">
                  <c:v>41085.738865740743</c:v>
                </c:pt>
                <c:pt idx="21683">
                  <c:v>41085.780532407407</c:v>
                </c:pt>
                <c:pt idx="21684">
                  <c:v>41085.822199074071</c:v>
                </c:pt>
                <c:pt idx="21685">
                  <c:v>41085.863865740743</c:v>
                </c:pt>
                <c:pt idx="21686">
                  <c:v>41085.905532407407</c:v>
                </c:pt>
                <c:pt idx="21687">
                  <c:v>41085.947199074071</c:v>
                </c:pt>
                <c:pt idx="21688">
                  <c:v>41085.988865740743</c:v>
                </c:pt>
                <c:pt idx="21689">
                  <c:v>41086.030532407407</c:v>
                </c:pt>
                <c:pt idx="21690">
                  <c:v>41086.072199074071</c:v>
                </c:pt>
                <c:pt idx="21691">
                  <c:v>41086.113865740743</c:v>
                </c:pt>
                <c:pt idx="21692">
                  <c:v>41086.155532407407</c:v>
                </c:pt>
                <c:pt idx="21693">
                  <c:v>41086.197199074071</c:v>
                </c:pt>
                <c:pt idx="21694">
                  <c:v>41086.238865740743</c:v>
                </c:pt>
                <c:pt idx="21695">
                  <c:v>41086.280532407407</c:v>
                </c:pt>
                <c:pt idx="21696">
                  <c:v>41086.322199074071</c:v>
                </c:pt>
                <c:pt idx="21697">
                  <c:v>41086.363865740743</c:v>
                </c:pt>
                <c:pt idx="21698">
                  <c:v>41086</c:v>
                </c:pt>
                <c:pt idx="21699">
                  <c:v>41086.394120370373</c:v>
                </c:pt>
                <c:pt idx="21700">
                  <c:v>41086.435787037037</c:v>
                </c:pt>
                <c:pt idx="21701">
                  <c:v>41086.477453703701</c:v>
                </c:pt>
                <c:pt idx="21702">
                  <c:v>41086.519120370373</c:v>
                </c:pt>
                <c:pt idx="21703">
                  <c:v>41086.560787037037</c:v>
                </c:pt>
                <c:pt idx="21704">
                  <c:v>41086.602453703701</c:v>
                </c:pt>
                <c:pt idx="21705">
                  <c:v>41086.644120370373</c:v>
                </c:pt>
                <c:pt idx="21706">
                  <c:v>41086.685787037037</c:v>
                </c:pt>
                <c:pt idx="21707">
                  <c:v>41086.727453703701</c:v>
                </c:pt>
                <c:pt idx="21708">
                  <c:v>41086.769120370373</c:v>
                </c:pt>
                <c:pt idx="21709">
                  <c:v>41086.810787037037</c:v>
                </c:pt>
                <c:pt idx="21710">
                  <c:v>41086.852453703701</c:v>
                </c:pt>
                <c:pt idx="21711">
                  <c:v>41086.894120370373</c:v>
                </c:pt>
                <c:pt idx="21712">
                  <c:v>41086.935787037037</c:v>
                </c:pt>
                <c:pt idx="21713">
                  <c:v>41086.977453703701</c:v>
                </c:pt>
                <c:pt idx="21714">
                  <c:v>41087.019120370373</c:v>
                </c:pt>
                <c:pt idx="21715">
                  <c:v>41087.060787037037</c:v>
                </c:pt>
                <c:pt idx="21716">
                  <c:v>41087.102453703701</c:v>
                </c:pt>
                <c:pt idx="21717">
                  <c:v>41087.144120370373</c:v>
                </c:pt>
                <c:pt idx="21718">
                  <c:v>41087.185787037037</c:v>
                </c:pt>
                <c:pt idx="21719">
                  <c:v>41087.227453703701</c:v>
                </c:pt>
                <c:pt idx="21720">
                  <c:v>41087.269120370373</c:v>
                </c:pt>
                <c:pt idx="21721">
                  <c:v>41087.310787037037</c:v>
                </c:pt>
                <c:pt idx="21722">
                  <c:v>41087.352453703701</c:v>
                </c:pt>
                <c:pt idx="21723">
                  <c:v>41087.394120370373</c:v>
                </c:pt>
                <c:pt idx="21724">
                  <c:v>41087.435787037037</c:v>
                </c:pt>
                <c:pt idx="21725">
                  <c:v>41087.477453703701</c:v>
                </c:pt>
                <c:pt idx="21726">
                  <c:v>41087.519120370373</c:v>
                </c:pt>
                <c:pt idx="21727">
                  <c:v>41087.560787037037</c:v>
                </c:pt>
                <c:pt idx="21728">
                  <c:v>41087.602453703701</c:v>
                </c:pt>
                <c:pt idx="21729">
                  <c:v>41087.644120370373</c:v>
                </c:pt>
                <c:pt idx="21730">
                  <c:v>41087.685787037037</c:v>
                </c:pt>
                <c:pt idx="21731">
                  <c:v>41087.727453703701</c:v>
                </c:pt>
                <c:pt idx="21732">
                  <c:v>41087.769120370373</c:v>
                </c:pt>
                <c:pt idx="21733">
                  <c:v>41087.810787037037</c:v>
                </c:pt>
                <c:pt idx="21734">
                  <c:v>41087.852453703701</c:v>
                </c:pt>
                <c:pt idx="21735">
                  <c:v>41087.894120370373</c:v>
                </c:pt>
                <c:pt idx="21736">
                  <c:v>41087.935787037037</c:v>
                </c:pt>
                <c:pt idx="21737">
                  <c:v>41087.977453703701</c:v>
                </c:pt>
                <c:pt idx="21738">
                  <c:v>41088.019120370373</c:v>
                </c:pt>
                <c:pt idx="21739">
                  <c:v>41088.060787037037</c:v>
                </c:pt>
                <c:pt idx="21740">
                  <c:v>41088.102453703701</c:v>
                </c:pt>
                <c:pt idx="21741">
                  <c:v>41088.144120370373</c:v>
                </c:pt>
                <c:pt idx="21742">
                  <c:v>41088.185787037037</c:v>
                </c:pt>
                <c:pt idx="21743">
                  <c:v>41088.227453703701</c:v>
                </c:pt>
                <c:pt idx="21744">
                  <c:v>41088.269120370373</c:v>
                </c:pt>
                <c:pt idx="21745">
                  <c:v>41088.310787037037</c:v>
                </c:pt>
                <c:pt idx="21746">
                  <c:v>41088.352453703701</c:v>
                </c:pt>
                <c:pt idx="21747">
                  <c:v>41088.394120370373</c:v>
                </c:pt>
                <c:pt idx="21748">
                  <c:v>41088.435787037037</c:v>
                </c:pt>
                <c:pt idx="21749">
                  <c:v>41088.477453703701</c:v>
                </c:pt>
                <c:pt idx="21750">
                  <c:v>41088.519120370373</c:v>
                </c:pt>
                <c:pt idx="21751">
                  <c:v>41088.560787037037</c:v>
                </c:pt>
                <c:pt idx="21752">
                  <c:v>41088.602453703701</c:v>
                </c:pt>
                <c:pt idx="21753">
                  <c:v>41088.644120370373</c:v>
                </c:pt>
                <c:pt idx="21754">
                  <c:v>41088.685787037037</c:v>
                </c:pt>
                <c:pt idx="21755">
                  <c:v>41088.727453703701</c:v>
                </c:pt>
                <c:pt idx="21756">
                  <c:v>41088.769120370373</c:v>
                </c:pt>
                <c:pt idx="21757">
                  <c:v>41088.810787037037</c:v>
                </c:pt>
                <c:pt idx="21758">
                  <c:v>41088.852453703701</c:v>
                </c:pt>
                <c:pt idx="21759">
                  <c:v>41088.894120370373</c:v>
                </c:pt>
                <c:pt idx="21760">
                  <c:v>41088.935787037037</c:v>
                </c:pt>
                <c:pt idx="21761">
                  <c:v>41088.977453703701</c:v>
                </c:pt>
                <c:pt idx="21762">
                  <c:v>41089.019120370373</c:v>
                </c:pt>
                <c:pt idx="21763">
                  <c:v>41089.060787037037</c:v>
                </c:pt>
                <c:pt idx="21764">
                  <c:v>41089.102453703701</c:v>
                </c:pt>
                <c:pt idx="21765">
                  <c:v>41089.144120370373</c:v>
                </c:pt>
                <c:pt idx="21766">
                  <c:v>41089.185787037037</c:v>
                </c:pt>
                <c:pt idx="21767">
                  <c:v>41089.227453703701</c:v>
                </c:pt>
                <c:pt idx="21768">
                  <c:v>41089.269120370373</c:v>
                </c:pt>
                <c:pt idx="21769">
                  <c:v>41089.310787037037</c:v>
                </c:pt>
                <c:pt idx="21770">
                  <c:v>41089.352453703701</c:v>
                </c:pt>
                <c:pt idx="21771">
                  <c:v>41089.394120370373</c:v>
                </c:pt>
                <c:pt idx="21772">
                  <c:v>41089.435787037037</c:v>
                </c:pt>
                <c:pt idx="21773">
                  <c:v>41089.477453703701</c:v>
                </c:pt>
                <c:pt idx="21774">
                  <c:v>41089.519120370373</c:v>
                </c:pt>
                <c:pt idx="21775">
                  <c:v>41089.560787037037</c:v>
                </c:pt>
                <c:pt idx="21776">
                  <c:v>41089.602453703701</c:v>
                </c:pt>
                <c:pt idx="21777">
                  <c:v>41089.644120370373</c:v>
                </c:pt>
                <c:pt idx="21778">
                  <c:v>41089.685787037037</c:v>
                </c:pt>
                <c:pt idx="21779">
                  <c:v>41089.727453703701</c:v>
                </c:pt>
                <c:pt idx="21780">
                  <c:v>41089.769120370373</c:v>
                </c:pt>
                <c:pt idx="21781">
                  <c:v>41089.810787037037</c:v>
                </c:pt>
                <c:pt idx="21782">
                  <c:v>41089.852453703701</c:v>
                </c:pt>
                <c:pt idx="21783">
                  <c:v>41089.894120370373</c:v>
                </c:pt>
                <c:pt idx="21784">
                  <c:v>41089.935787037037</c:v>
                </c:pt>
                <c:pt idx="21785">
                  <c:v>41089.977453703701</c:v>
                </c:pt>
                <c:pt idx="21786">
                  <c:v>41090.019120370373</c:v>
                </c:pt>
                <c:pt idx="21787">
                  <c:v>41090.060787037037</c:v>
                </c:pt>
                <c:pt idx="21788">
                  <c:v>41090.102453703701</c:v>
                </c:pt>
                <c:pt idx="21789">
                  <c:v>41090.144120370373</c:v>
                </c:pt>
                <c:pt idx="21790">
                  <c:v>41090.185787037037</c:v>
                </c:pt>
                <c:pt idx="21791">
                  <c:v>41090.227453703701</c:v>
                </c:pt>
                <c:pt idx="21792">
                  <c:v>41090.269120370373</c:v>
                </c:pt>
                <c:pt idx="21793">
                  <c:v>41090.310787037037</c:v>
                </c:pt>
                <c:pt idx="21794">
                  <c:v>41090.352453703701</c:v>
                </c:pt>
                <c:pt idx="21795">
                  <c:v>41090.394120370373</c:v>
                </c:pt>
                <c:pt idx="21796">
                  <c:v>41090.435787037037</c:v>
                </c:pt>
                <c:pt idx="21797">
                  <c:v>41090.477453703701</c:v>
                </c:pt>
                <c:pt idx="21798">
                  <c:v>41090.519120370373</c:v>
                </c:pt>
                <c:pt idx="21799">
                  <c:v>41090.560787037037</c:v>
                </c:pt>
                <c:pt idx="21800">
                  <c:v>41090.602453703701</c:v>
                </c:pt>
                <c:pt idx="21801">
                  <c:v>41090.644120370373</c:v>
                </c:pt>
                <c:pt idx="21802">
                  <c:v>41090.685787037037</c:v>
                </c:pt>
                <c:pt idx="21803">
                  <c:v>41090.727453703701</c:v>
                </c:pt>
                <c:pt idx="21804">
                  <c:v>41090.769120370373</c:v>
                </c:pt>
                <c:pt idx="21805">
                  <c:v>41090.810787037037</c:v>
                </c:pt>
                <c:pt idx="21806">
                  <c:v>41090.852453703701</c:v>
                </c:pt>
                <c:pt idx="21807">
                  <c:v>41090.894120370373</c:v>
                </c:pt>
                <c:pt idx="21808">
                  <c:v>41090.935787037037</c:v>
                </c:pt>
                <c:pt idx="21809">
                  <c:v>41090.977453703701</c:v>
                </c:pt>
                <c:pt idx="21810">
                  <c:v>41091.019120370373</c:v>
                </c:pt>
                <c:pt idx="21811">
                  <c:v>41091.060787037037</c:v>
                </c:pt>
                <c:pt idx="21812">
                  <c:v>41091.102453703701</c:v>
                </c:pt>
                <c:pt idx="21813">
                  <c:v>41091.144120370373</c:v>
                </c:pt>
                <c:pt idx="21814">
                  <c:v>41091.185787037037</c:v>
                </c:pt>
                <c:pt idx="21815">
                  <c:v>41091.227453703701</c:v>
                </c:pt>
                <c:pt idx="21816">
                  <c:v>41091.269120370373</c:v>
                </c:pt>
                <c:pt idx="21817">
                  <c:v>41091.310787037037</c:v>
                </c:pt>
                <c:pt idx="21818">
                  <c:v>41091.352453703701</c:v>
                </c:pt>
                <c:pt idx="21819">
                  <c:v>41091.394120370373</c:v>
                </c:pt>
                <c:pt idx="21820">
                  <c:v>41091.435787037037</c:v>
                </c:pt>
                <c:pt idx="21821">
                  <c:v>41091.477453703701</c:v>
                </c:pt>
                <c:pt idx="21822">
                  <c:v>41091.519120370373</c:v>
                </c:pt>
                <c:pt idx="21823">
                  <c:v>41091.560787037037</c:v>
                </c:pt>
                <c:pt idx="21824">
                  <c:v>41091.602453703701</c:v>
                </c:pt>
                <c:pt idx="21825">
                  <c:v>41091.644120370373</c:v>
                </c:pt>
                <c:pt idx="21826">
                  <c:v>41091.685787037037</c:v>
                </c:pt>
                <c:pt idx="21827">
                  <c:v>41091.727453703701</c:v>
                </c:pt>
                <c:pt idx="21828">
                  <c:v>41091.769120370373</c:v>
                </c:pt>
                <c:pt idx="21829">
                  <c:v>41091.810787037037</c:v>
                </c:pt>
                <c:pt idx="21830">
                  <c:v>41091.852453703701</c:v>
                </c:pt>
                <c:pt idx="21831">
                  <c:v>41091.894120370373</c:v>
                </c:pt>
                <c:pt idx="21832">
                  <c:v>41091.935787037037</c:v>
                </c:pt>
                <c:pt idx="21833">
                  <c:v>41091.977453703701</c:v>
                </c:pt>
                <c:pt idx="21834">
                  <c:v>41092.019120370373</c:v>
                </c:pt>
                <c:pt idx="21835">
                  <c:v>41092.060787037037</c:v>
                </c:pt>
                <c:pt idx="21836">
                  <c:v>41092.102453703701</c:v>
                </c:pt>
                <c:pt idx="21837">
                  <c:v>41092.144120370373</c:v>
                </c:pt>
                <c:pt idx="21838">
                  <c:v>41092.185787037037</c:v>
                </c:pt>
                <c:pt idx="21839">
                  <c:v>41092.227453703701</c:v>
                </c:pt>
                <c:pt idx="21840">
                  <c:v>41092.269120370373</c:v>
                </c:pt>
                <c:pt idx="21841">
                  <c:v>41092.310787037037</c:v>
                </c:pt>
                <c:pt idx="21842">
                  <c:v>41092.352453703701</c:v>
                </c:pt>
                <c:pt idx="21843">
                  <c:v>41092.394120370373</c:v>
                </c:pt>
                <c:pt idx="21844">
                  <c:v>41092.435787037037</c:v>
                </c:pt>
                <c:pt idx="21845">
                  <c:v>41092.477453703701</c:v>
                </c:pt>
                <c:pt idx="21846">
                  <c:v>41092.519120370373</c:v>
                </c:pt>
                <c:pt idx="21847">
                  <c:v>41092.560787037037</c:v>
                </c:pt>
                <c:pt idx="21848">
                  <c:v>41092.602453703701</c:v>
                </c:pt>
                <c:pt idx="21849">
                  <c:v>41092.644120370373</c:v>
                </c:pt>
                <c:pt idx="21850">
                  <c:v>41092.685787037037</c:v>
                </c:pt>
                <c:pt idx="21851">
                  <c:v>41092.727453703701</c:v>
                </c:pt>
                <c:pt idx="21852">
                  <c:v>41092.769120370373</c:v>
                </c:pt>
                <c:pt idx="21853">
                  <c:v>41092.810787037037</c:v>
                </c:pt>
                <c:pt idx="21854">
                  <c:v>41092.852453703701</c:v>
                </c:pt>
                <c:pt idx="21855">
                  <c:v>41092.894120370373</c:v>
                </c:pt>
                <c:pt idx="21856">
                  <c:v>41092.935787037037</c:v>
                </c:pt>
                <c:pt idx="21857">
                  <c:v>41092.977453703701</c:v>
                </c:pt>
                <c:pt idx="21858">
                  <c:v>41093.019120370373</c:v>
                </c:pt>
                <c:pt idx="21859">
                  <c:v>41093.060787037037</c:v>
                </c:pt>
                <c:pt idx="21860">
                  <c:v>41093.102453703701</c:v>
                </c:pt>
                <c:pt idx="21861">
                  <c:v>41093.144120370373</c:v>
                </c:pt>
                <c:pt idx="21862">
                  <c:v>41093.185787037037</c:v>
                </c:pt>
                <c:pt idx="21863">
                  <c:v>41093.227453703701</c:v>
                </c:pt>
                <c:pt idx="21864">
                  <c:v>41093.269120370373</c:v>
                </c:pt>
                <c:pt idx="21865">
                  <c:v>41093.310787037037</c:v>
                </c:pt>
                <c:pt idx="21866">
                  <c:v>41093.352453703701</c:v>
                </c:pt>
                <c:pt idx="21867">
                  <c:v>41093.394120370373</c:v>
                </c:pt>
                <c:pt idx="21868">
                  <c:v>41093.435787037037</c:v>
                </c:pt>
                <c:pt idx="21869">
                  <c:v>41093.477453703701</c:v>
                </c:pt>
                <c:pt idx="21870">
                  <c:v>41093.519120370373</c:v>
                </c:pt>
                <c:pt idx="21871">
                  <c:v>41093.560787037037</c:v>
                </c:pt>
                <c:pt idx="21872">
                  <c:v>41093.602453703701</c:v>
                </c:pt>
                <c:pt idx="21873">
                  <c:v>41093.644120370373</c:v>
                </c:pt>
                <c:pt idx="21874">
                  <c:v>41093.685787037037</c:v>
                </c:pt>
                <c:pt idx="21875">
                  <c:v>41093.727453703701</c:v>
                </c:pt>
                <c:pt idx="21876">
                  <c:v>41093.769120370373</c:v>
                </c:pt>
                <c:pt idx="21877">
                  <c:v>41093.810787037037</c:v>
                </c:pt>
                <c:pt idx="21878">
                  <c:v>41093.852453703701</c:v>
                </c:pt>
                <c:pt idx="21879">
                  <c:v>41093.894120370373</c:v>
                </c:pt>
                <c:pt idx="21880">
                  <c:v>41093.935787037037</c:v>
                </c:pt>
                <c:pt idx="21881">
                  <c:v>41093.977453703701</c:v>
                </c:pt>
                <c:pt idx="21882">
                  <c:v>41094.019120370373</c:v>
                </c:pt>
                <c:pt idx="21883">
                  <c:v>41094.060787037037</c:v>
                </c:pt>
                <c:pt idx="21884">
                  <c:v>41094.102453703701</c:v>
                </c:pt>
                <c:pt idx="21885">
                  <c:v>41094.144120370373</c:v>
                </c:pt>
                <c:pt idx="21886">
                  <c:v>41094.185787037037</c:v>
                </c:pt>
                <c:pt idx="21887">
                  <c:v>41094.227453703701</c:v>
                </c:pt>
                <c:pt idx="21888">
                  <c:v>41094.269120370373</c:v>
                </c:pt>
                <c:pt idx="21889">
                  <c:v>41094.310787037037</c:v>
                </c:pt>
                <c:pt idx="21890">
                  <c:v>41094.352453703701</c:v>
                </c:pt>
                <c:pt idx="21891">
                  <c:v>41094.394120370373</c:v>
                </c:pt>
                <c:pt idx="21892">
                  <c:v>41094.435787037037</c:v>
                </c:pt>
                <c:pt idx="21893">
                  <c:v>41094.477453703701</c:v>
                </c:pt>
                <c:pt idx="21894">
                  <c:v>41094.519120370373</c:v>
                </c:pt>
                <c:pt idx="21895">
                  <c:v>41094.560787037037</c:v>
                </c:pt>
                <c:pt idx="21896">
                  <c:v>41094.602453703701</c:v>
                </c:pt>
                <c:pt idx="21897">
                  <c:v>41094.644120370373</c:v>
                </c:pt>
                <c:pt idx="21898">
                  <c:v>41094.685787037037</c:v>
                </c:pt>
                <c:pt idx="21899">
                  <c:v>41094.727453703701</c:v>
                </c:pt>
                <c:pt idx="21900">
                  <c:v>41094.769120370373</c:v>
                </c:pt>
                <c:pt idx="21901">
                  <c:v>41094.810787037037</c:v>
                </c:pt>
                <c:pt idx="21902">
                  <c:v>41094.852453703701</c:v>
                </c:pt>
                <c:pt idx="21903">
                  <c:v>41094.894120370373</c:v>
                </c:pt>
                <c:pt idx="21904">
                  <c:v>41094.935787037037</c:v>
                </c:pt>
                <c:pt idx="21905">
                  <c:v>41094.977453703701</c:v>
                </c:pt>
                <c:pt idx="21906">
                  <c:v>41095.019120370373</c:v>
                </c:pt>
                <c:pt idx="21907">
                  <c:v>41095.060787037037</c:v>
                </c:pt>
                <c:pt idx="21908">
                  <c:v>41095.102453703701</c:v>
                </c:pt>
                <c:pt idx="21909">
                  <c:v>41095.144120370373</c:v>
                </c:pt>
                <c:pt idx="21910">
                  <c:v>41095.185787037037</c:v>
                </c:pt>
                <c:pt idx="21911">
                  <c:v>41095.227453703701</c:v>
                </c:pt>
                <c:pt idx="21912">
                  <c:v>41095.269120370373</c:v>
                </c:pt>
                <c:pt idx="21913">
                  <c:v>41095.310787037037</c:v>
                </c:pt>
                <c:pt idx="21914">
                  <c:v>41095.352453703701</c:v>
                </c:pt>
                <c:pt idx="21915">
                  <c:v>41095.394120370373</c:v>
                </c:pt>
                <c:pt idx="21916">
                  <c:v>41095.435787037037</c:v>
                </c:pt>
                <c:pt idx="21917">
                  <c:v>41095.477453703701</c:v>
                </c:pt>
                <c:pt idx="21918">
                  <c:v>41095.519120370373</c:v>
                </c:pt>
                <c:pt idx="21919">
                  <c:v>41095.560787037037</c:v>
                </c:pt>
                <c:pt idx="21920">
                  <c:v>41095.602453703701</c:v>
                </c:pt>
                <c:pt idx="21921">
                  <c:v>41095.644120370373</c:v>
                </c:pt>
                <c:pt idx="21922">
                  <c:v>41095.685787037037</c:v>
                </c:pt>
                <c:pt idx="21923">
                  <c:v>41095.727453703701</c:v>
                </c:pt>
                <c:pt idx="21924">
                  <c:v>41095.769120370373</c:v>
                </c:pt>
                <c:pt idx="21925">
                  <c:v>41095.810787037037</c:v>
                </c:pt>
                <c:pt idx="21926">
                  <c:v>41095.852453703701</c:v>
                </c:pt>
                <c:pt idx="21927">
                  <c:v>41095.894120370373</c:v>
                </c:pt>
                <c:pt idx="21928">
                  <c:v>41095.935787037037</c:v>
                </c:pt>
                <c:pt idx="21929">
                  <c:v>41095.977453703701</c:v>
                </c:pt>
                <c:pt idx="21930">
                  <c:v>41096.019120370373</c:v>
                </c:pt>
                <c:pt idx="21931">
                  <c:v>41096.060787037037</c:v>
                </c:pt>
                <c:pt idx="21932">
                  <c:v>41096.102453703701</c:v>
                </c:pt>
                <c:pt idx="21933">
                  <c:v>41096.144120370373</c:v>
                </c:pt>
                <c:pt idx="21934">
                  <c:v>41096.185787037037</c:v>
                </c:pt>
                <c:pt idx="21935">
                  <c:v>41096.227453703701</c:v>
                </c:pt>
                <c:pt idx="21936">
                  <c:v>41096.269120370373</c:v>
                </c:pt>
                <c:pt idx="21937">
                  <c:v>41096.310787037037</c:v>
                </c:pt>
                <c:pt idx="21938">
                  <c:v>41096.352453703701</c:v>
                </c:pt>
                <c:pt idx="21939">
                  <c:v>41096.394120370373</c:v>
                </c:pt>
                <c:pt idx="21940">
                  <c:v>41096.435787037037</c:v>
                </c:pt>
                <c:pt idx="21941">
                  <c:v>41096.477453703701</c:v>
                </c:pt>
                <c:pt idx="21942">
                  <c:v>41096.519120370373</c:v>
                </c:pt>
                <c:pt idx="21943">
                  <c:v>41096.560787037037</c:v>
                </c:pt>
                <c:pt idx="21944">
                  <c:v>41096.602453703701</c:v>
                </c:pt>
                <c:pt idx="21945">
                  <c:v>41096.644120370373</c:v>
                </c:pt>
                <c:pt idx="21946">
                  <c:v>41096.685787037037</c:v>
                </c:pt>
                <c:pt idx="21947">
                  <c:v>41096.727453703701</c:v>
                </c:pt>
                <c:pt idx="21948">
                  <c:v>41096.769120370373</c:v>
                </c:pt>
                <c:pt idx="21949">
                  <c:v>41096.810787037037</c:v>
                </c:pt>
                <c:pt idx="21950">
                  <c:v>41096.852453703701</c:v>
                </c:pt>
                <c:pt idx="21951">
                  <c:v>41096.894120370373</c:v>
                </c:pt>
                <c:pt idx="21952">
                  <c:v>41096.935787037037</c:v>
                </c:pt>
                <c:pt idx="21953">
                  <c:v>41096.977453703701</c:v>
                </c:pt>
                <c:pt idx="21954">
                  <c:v>41097.019120370373</c:v>
                </c:pt>
                <c:pt idx="21955">
                  <c:v>41097.060787037037</c:v>
                </c:pt>
                <c:pt idx="21956">
                  <c:v>41097.102453703701</c:v>
                </c:pt>
                <c:pt idx="21957">
                  <c:v>41097.144120370373</c:v>
                </c:pt>
                <c:pt idx="21958">
                  <c:v>41097.185787037037</c:v>
                </c:pt>
                <c:pt idx="21959">
                  <c:v>41097.227453703701</c:v>
                </c:pt>
                <c:pt idx="21960">
                  <c:v>41097.269120370373</c:v>
                </c:pt>
                <c:pt idx="21961">
                  <c:v>41097.310787037037</c:v>
                </c:pt>
                <c:pt idx="21962">
                  <c:v>41097.352453703701</c:v>
                </c:pt>
                <c:pt idx="21963">
                  <c:v>41097.394120370373</c:v>
                </c:pt>
                <c:pt idx="21964">
                  <c:v>41097.435787037037</c:v>
                </c:pt>
                <c:pt idx="21965">
                  <c:v>41097.477453703701</c:v>
                </c:pt>
                <c:pt idx="21966">
                  <c:v>41097.519120370373</c:v>
                </c:pt>
                <c:pt idx="21967">
                  <c:v>41097.560787037037</c:v>
                </c:pt>
                <c:pt idx="21968">
                  <c:v>41097.602453703701</c:v>
                </c:pt>
                <c:pt idx="21969">
                  <c:v>41097.644120370373</c:v>
                </c:pt>
                <c:pt idx="21970">
                  <c:v>41097.685787037037</c:v>
                </c:pt>
                <c:pt idx="21971">
                  <c:v>41097.727453703701</c:v>
                </c:pt>
                <c:pt idx="21972">
                  <c:v>41097.769120370373</c:v>
                </c:pt>
                <c:pt idx="21973">
                  <c:v>41097.810787037037</c:v>
                </c:pt>
                <c:pt idx="21974">
                  <c:v>41097.852453703701</c:v>
                </c:pt>
                <c:pt idx="21975">
                  <c:v>41097.894120370373</c:v>
                </c:pt>
                <c:pt idx="21976">
                  <c:v>41097.935787037037</c:v>
                </c:pt>
                <c:pt idx="21977">
                  <c:v>41097.977453703701</c:v>
                </c:pt>
                <c:pt idx="21978">
                  <c:v>41098.019120370373</c:v>
                </c:pt>
                <c:pt idx="21979">
                  <c:v>41098.060787037037</c:v>
                </c:pt>
                <c:pt idx="21980">
                  <c:v>41098.102453703701</c:v>
                </c:pt>
                <c:pt idx="21981">
                  <c:v>41098.144120370373</c:v>
                </c:pt>
                <c:pt idx="21982">
                  <c:v>41098.185787037037</c:v>
                </c:pt>
                <c:pt idx="21983">
                  <c:v>41098.227453703701</c:v>
                </c:pt>
                <c:pt idx="21984">
                  <c:v>41098.269120370373</c:v>
                </c:pt>
                <c:pt idx="21985">
                  <c:v>41098.310787037037</c:v>
                </c:pt>
                <c:pt idx="21986">
                  <c:v>41098.352453703701</c:v>
                </c:pt>
                <c:pt idx="21987">
                  <c:v>41098.394120370373</c:v>
                </c:pt>
                <c:pt idx="21988">
                  <c:v>41098.435787037037</c:v>
                </c:pt>
                <c:pt idx="21989">
                  <c:v>41098.477453703701</c:v>
                </c:pt>
                <c:pt idx="21990">
                  <c:v>41098.519120370373</c:v>
                </c:pt>
                <c:pt idx="21991">
                  <c:v>41098.560787037037</c:v>
                </c:pt>
                <c:pt idx="21992">
                  <c:v>41098.602453703701</c:v>
                </c:pt>
                <c:pt idx="21993">
                  <c:v>41098.644120370373</c:v>
                </c:pt>
                <c:pt idx="21994">
                  <c:v>41098.685787037037</c:v>
                </c:pt>
                <c:pt idx="21995">
                  <c:v>41098.727453703701</c:v>
                </c:pt>
                <c:pt idx="21996">
                  <c:v>41098.769120370373</c:v>
                </c:pt>
                <c:pt idx="21997">
                  <c:v>41098.810787037037</c:v>
                </c:pt>
                <c:pt idx="21998">
                  <c:v>41098.852453703701</c:v>
                </c:pt>
                <c:pt idx="21999">
                  <c:v>41098.894120370373</c:v>
                </c:pt>
                <c:pt idx="22000">
                  <c:v>41098.935787037037</c:v>
                </c:pt>
                <c:pt idx="22001">
                  <c:v>41098.977453703701</c:v>
                </c:pt>
                <c:pt idx="22002">
                  <c:v>41099.019120370373</c:v>
                </c:pt>
                <c:pt idx="22003">
                  <c:v>41099.060787037037</c:v>
                </c:pt>
                <c:pt idx="22004">
                  <c:v>41099.102453703701</c:v>
                </c:pt>
                <c:pt idx="22005">
                  <c:v>41099.144120370373</c:v>
                </c:pt>
                <c:pt idx="22006">
                  <c:v>41099.185787037037</c:v>
                </c:pt>
                <c:pt idx="22007">
                  <c:v>41099.227453703701</c:v>
                </c:pt>
                <c:pt idx="22008">
                  <c:v>41099.269120370373</c:v>
                </c:pt>
                <c:pt idx="22009">
                  <c:v>41099.310787037037</c:v>
                </c:pt>
                <c:pt idx="22010">
                  <c:v>41099.352453703701</c:v>
                </c:pt>
                <c:pt idx="22011">
                  <c:v>41099.394120370373</c:v>
                </c:pt>
                <c:pt idx="22012">
                  <c:v>41099.435787037037</c:v>
                </c:pt>
                <c:pt idx="22013">
                  <c:v>41099.477453703701</c:v>
                </c:pt>
                <c:pt idx="22014">
                  <c:v>41099.519120370373</c:v>
                </c:pt>
                <c:pt idx="22015">
                  <c:v>41099.560787037037</c:v>
                </c:pt>
                <c:pt idx="22016">
                  <c:v>41099.602453703701</c:v>
                </c:pt>
                <c:pt idx="22017">
                  <c:v>41099.644120370373</c:v>
                </c:pt>
                <c:pt idx="22018">
                  <c:v>41099.685787037037</c:v>
                </c:pt>
                <c:pt idx="22019">
                  <c:v>41099.727453703701</c:v>
                </c:pt>
                <c:pt idx="22020">
                  <c:v>41099.769120370373</c:v>
                </c:pt>
                <c:pt idx="22021">
                  <c:v>41099.810787037037</c:v>
                </c:pt>
                <c:pt idx="22022">
                  <c:v>41099.852453703701</c:v>
                </c:pt>
                <c:pt idx="22023">
                  <c:v>41099.894120370373</c:v>
                </c:pt>
                <c:pt idx="22024">
                  <c:v>41099.935787037037</c:v>
                </c:pt>
                <c:pt idx="22025">
                  <c:v>41099.977453703701</c:v>
                </c:pt>
                <c:pt idx="22026">
                  <c:v>41100.019120370373</c:v>
                </c:pt>
                <c:pt idx="22027">
                  <c:v>41100.060787037037</c:v>
                </c:pt>
                <c:pt idx="22028">
                  <c:v>41100.102453703701</c:v>
                </c:pt>
                <c:pt idx="22029">
                  <c:v>41100.144120370373</c:v>
                </c:pt>
                <c:pt idx="22030">
                  <c:v>41100.185787037037</c:v>
                </c:pt>
                <c:pt idx="22031">
                  <c:v>41100.227453703701</c:v>
                </c:pt>
                <c:pt idx="22032">
                  <c:v>41100.269120370373</c:v>
                </c:pt>
                <c:pt idx="22033">
                  <c:v>41100.310787037037</c:v>
                </c:pt>
                <c:pt idx="22034">
                  <c:v>41100.352453703701</c:v>
                </c:pt>
                <c:pt idx="22035">
                  <c:v>41100.394120370373</c:v>
                </c:pt>
                <c:pt idx="22036">
                  <c:v>41100.435787037037</c:v>
                </c:pt>
                <c:pt idx="22037">
                  <c:v>41100.477453703701</c:v>
                </c:pt>
                <c:pt idx="22038">
                  <c:v>41100.519120370373</c:v>
                </c:pt>
                <c:pt idx="22039">
                  <c:v>41100.560787037037</c:v>
                </c:pt>
                <c:pt idx="22040">
                  <c:v>41100.602453703701</c:v>
                </c:pt>
                <c:pt idx="22041">
                  <c:v>41100.644120370373</c:v>
                </c:pt>
                <c:pt idx="22042">
                  <c:v>41100.685787037037</c:v>
                </c:pt>
                <c:pt idx="22043">
                  <c:v>41100.727453703701</c:v>
                </c:pt>
                <c:pt idx="22044">
                  <c:v>41100.769120370373</c:v>
                </c:pt>
                <c:pt idx="22045">
                  <c:v>41100.810787037037</c:v>
                </c:pt>
                <c:pt idx="22046">
                  <c:v>41100.852453703701</c:v>
                </c:pt>
                <c:pt idx="22047">
                  <c:v>41100.894120370373</c:v>
                </c:pt>
                <c:pt idx="22048">
                  <c:v>41100.935787037037</c:v>
                </c:pt>
                <c:pt idx="22049">
                  <c:v>41100.977453703701</c:v>
                </c:pt>
                <c:pt idx="22050">
                  <c:v>41101.019120370373</c:v>
                </c:pt>
                <c:pt idx="22051">
                  <c:v>41101.060787037037</c:v>
                </c:pt>
                <c:pt idx="22052">
                  <c:v>41101.102453703701</c:v>
                </c:pt>
                <c:pt idx="22053">
                  <c:v>41101.144120370373</c:v>
                </c:pt>
                <c:pt idx="22054">
                  <c:v>41101.185787037037</c:v>
                </c:pt>
                <c:pt idx="22055">
                  <c:v>41101.227453703701</c:v>
                </c:pt>
                <c:pt idx="22056">
                  <c:v>41101.269120370373</c:v>
                </c:pt>
                <c:pt idx="22057">
                  <c:v>41101.310787037037</c:v>
                </c:pt>
                <c:pt idx="22058">
                  <c:v>41101.352453703701</c:v>
                </c:pt>
                <c:pt idx="22059">
                  <c:v>41101</c:v>
                </c:pt>
                <c:pt idx="22060">
                  <c:v>41101.360324074078</c:v>
                </c:pt>
                <c:pt idx="22061">
                  <c:v>41101.401990740742</c:v>
                </c:pt>
                <c:pt idx="22062">
                  <c:v>41101.443657407406</c:v>
                </c:pt>
                <c:pt idx="22063">
                  <c:v>41101.485324074078</c:v>
                </c:pt>
                <c:pt idx="22064">
                  <c:v>41101.526990740742</c:v>
                </c:pt>
                <c:pt idx="22065">
                  <c:v>41101.568657407406</c:v>
                </c:pt>
                <c:pt idx="22066">
                  <c:v>41101.610324074078</c:v>
                </c:pt>
                <c:pt idx="22067">
                  <c:v>41101.651990740742</c:v>
                </c:pt>
                <c:pt idx="22068">
                  <c:v>41101.693657407406</c:v>
                </c:pt>
                <c:pt idx="22069">
                  <c:v>41101.735324074078</c:v>
                </c:pt>
                <c:pt idx="22070">
                  <c:v>41101.776990740742</c:v>
                </c:pt>
                <c:pt idx="22071">
                  <c:v>41101.818657407406</c:v>
                </c:pt>
                <c:pt idx="22072">
                  <c:v>41101.860324074078</c:v>
                </c:pt>
                <c:pt idx="22073">
                  <c:v>41101.901990740742</c:v>
                </c:pt>
                <c:pt idx="22074">
                  <c:v>41101.943657407406</c:v>
                </c:pt>
                <c:pt idx="22075">
                  <c:v>41101.985324074078</c:v>
                </c:pt>
                <c:pt idx="22076">
                  <c:v>41102.026990740742</c:v>
                </c:pt>
                <c:pt idx="22077">
                  <c:v>41102.068657407406</c:v>
                </c:pt>
                <c:pt idx="22078">
                  <c:v>41102.110324074078</c:v>
                </c:pt>
                <c:pt idx="22079">
                  <c:v>41102.151990740742</c:v>
                </c:pt>
                <c:pt idx="22080">
                  <c:v>41102.193657407406</c:v>
                </c:pt>
                <c:pt idx="22081">
                  <c:v>41102.235324074078</c:v>
                </c:pt>
                <c:pt idx="22082">
                  <c:v>41102.276990740742</c:v>
                </c:pt>
                <c:pt idx="22083">
                  <c:v>41102.318657407406</c:v>
                </c:pt>
                <c:pt idx="22084">
                  <c:v>41102.360324074078</c:v>
                </c:pt>
                <c:pt idx="22085">
                  <c:v>41102.401990740742</c:v>
                </c:pt>
                <c:pt idx="22086">
                  <c:v>41102.443657407406</c:v>
                </c:pt>
                <c:pt idx="22087">
                  <c:v>41102.485324074078</c:v>
                </c:pt>
                <c:pt idx="22088">
                  <c:v>41102.526990740742</c:v>
                </c:pt>
                <c:pt idx="22089">
                  <c:v>41102.568657407406</c:v>
                </c:pt>
                <c:pt idx="22090">
                  <c:v>41102.610324074078</c:v>
                </c:pt>
                <c:pt idx="22091">
                  <c:v>41102.651990740742</c:v>
                </c:pt>
                <c:pt idx="22092">
                  <c:v>41102.693657407406</c:v>
                </c:pt>
                <c:pt idx="22093">
                  <c:v>41102.735324074078</c:v>
                </c:pt>
                <c:pt idx="22094">
                  <c:v>41102.776990740742</c:v>
                </c:pt>
                <c:pt idx="22095">
                  <c:v>41102.818657407406</c:v>
                </c:pt>
                <c:pt idx="22096">
                  <c:v>41102.860324074078</c:v>
                </c:pt>
                <c:pt idx="22097">
                  <c:v>41102.901990740742</c:v>
                </c:pt>
                <c:pt idx="22098">
                  <c:v>41102.943657407406</c:v>
                </c:pt>
                <c:pt idx="22099">
                  <c:v>41102.985324074078</c:v>
                </c:pt>
                <c:pt idx="22100">
                  <c:v>41103.026990740742</c:v>
                </c:pt>
                <c:pt idx="22101">
                  <c:v>41103.068657407406</c:v>
                </c:pt>
                <c:pt idx="22102">
                  <c:v>41103.110324074078</c:v>
                </c:pt>
                <c:pt idx="22103">
                  <c:v>41103.151990740742</c:v>
                </c:pt>
                <c:pt idx="22104">
                  <c:v>41103.193657407406</c:v>
                </c:pt>
                <c:pt idx="22105">
                  <c:v>41103.235324074078</c:v>
                </c:pt>
                <c:pt idx="22106">
                  <c:v>41103.276990740742</c:v>
                </c:pt>
                <c:pt idx="22107">
                  <c:v>41103.318657407406</c:v>
                </c:pt>
                <c:pt idx="22108">
                  <c:v>41103.360324074078</c:v>
                </c:pt>
                <c:pt idx="22109">
                  <c:v>41103.401990740742</c:v>
                </c:pt>
                <c:pt idx="22110">
                  <c:v>41103.443657407406</c:v>
                </c:pt>
                <c:pt idx="22111">
                  <c:v>41103.485324074078</c:v>
                </c:pt>
                <c:pt idx="22112">
                  <c:v>41103.526990740742</c:v>
                </c:pt>
                <c:pt idx="22113">
                  <c:v>41103.568657407406</c:v>
                </c:pt>
                <c:pt idx="22114">
                  <c:v>41103.610324074078</c:v>
                </c:pt>
                <c:pt idx="22115">
                  <c:v>41103.651990740742</c:v>
                </c:pt>
                <c:pt idx="22116">
                  <c:v>41103.693657407406</c:v>
                </c:pt>
                <c:pt idx="22117">
                  <c:v>41103.735324074078</c:v>
                </c:pt>
                <c:pt idx="22118">
                  <c:v>41103.776990740742</c:v>
                </c:pt>
                <c:pt idx="22119">
                  <c:v>41103.818657407406</c:v>
                </c:pt>
                <c:pt idx="22120">
                  <c:v>41103.860324074078</c:v>
                </c:pt>
                <c:pt idx="22121">
                  <c:v>41103.901990740742</c:v>
                </c:pt>
                <c:pt idx="22122">
                  <c:v>41103.943657407406</c:v>
                </c:pt>
                <c:pt idx="22123">
                  <c:v>41103.985324074078</c:v>
                </c:pt>
                <c:pt idx="22124">
                  <c:v>41104.026990740742</c:v>
                </c:pt>
                <c:pt idx="22125">
                  <c:v>41104.068657407406</c:v>
                </c:pt>
                <c:pt idx="22126">
                  <c:v>41104.110324074078</c:v>
                </c:pt>
                <c:pt idx="22127">
                  <c:v>41104.151990740742</c:v>
                </c:pt>
                <c:pt idx="22128">
                  <c:v>41104.193657407406</c:v>
                </c:pt>
                <c:pt idx="22129">
                  <c:v>41104.235324074078</c:v>
                </c:pt>
                <c:pt idx="22130">
                  <c:v>41104.276990740742</c:v>
                </c:pt>
                <c:pt idx="22131">
                  <c:v>41104.318657407406</c:v>
                </c:pt>
                <c:pt idx="22132">
                  <c:v>41104.360324074078</c:v>
                </c:pt>
                <c:pt idx="22133">
                  <c:v>41104.401990740742</c:v>
                </c:pt>
                <c:pt idx="22134">
                  <c:v>41104.443657407406</c:v>
                </c:pt>
                <c:pt idx="22135">
                  <c:v>41104.485324074078</c:v>
                </c:pt>
                <c:pt idx="22136">
                  <c:v>41104.526990740742</c:v>
                </c:pt>
                <c:pt idx="22137">
                  <c:v>41104.568657407406</c:v>
                </c:pt>
                <c:pt idx="22138">
                  <c:v>41104.610324074078</c:v>
                </c:pt>
                <c:pt idx="22139">
                  <c:v>41104.651990740742</c:v>
                </c:pt>
                <c:pt idx="22140">
                  <c:v>41104.693657407406</c:v>
                </c:pt>
                <c:pt idx="22141">
                  <c:v>41104.735324074078</c:v>
                </c:pt>
                <c:pt idx="22142">
                  <c:v>41104.776990740742</c:v>
                </c:pt>
                <c:pt idx="22143">
                  <c:v>41104.818657407406</c:v>
                </c:pt>
                <c:pt idx="22144">
                  <c:v>41104.860324074078</c:v>
                </c:pt>
                <c:pt idx="22145">
                  <c:v>41104.901990740742</c:v>
                </c:pt>
                <c:pt idx="22146">
                  <c:v>41104.943657407406</c:v>
                </c:pt>
                <c:pt idx="22147">
                  <c:v>41104.985324074078</c:v>
                </c:pt>
                <c:pt idx="22148">
                  <c:v>41105.026990740742</c:v>
                </c:pt>
                <c:pt idx="22149">
                  <c:v>41105.068657407406</c:v>
                </c:pt>
                <c:pt idx="22150">
                  <c:v>41105.110324074078</c:v>
                </c:pt>
                <c:pt idx="22151">
                  <c:v>41105.151990740742</c:v>
                </c:pt>
                <c:pt idx="22152">
                  <c:v>41105.193657407406</c:v>
                </c:pt>
                <c:pt idx="22153">
                  <c:v>41105.235324074078</c:v>
                </c:pt>
                <c:pt idx="22154">
                  <c:v>41105.276990740742</c:v>
                </c:pt>
                <c:pt idx="22155">
                  <c:v>41105.318657407406</c:v>
                </c:pt>
                <c:pt idx="22156">
                  <c:v>41105.360324074078</c:v>
                </c:pt>
                <c:pt idx="22157">
                  <c:v>41105.401990740742</c:v>
                </c:pt>
                <c:pt idx="22158">
                  <c:v>41105.443657407406</c:v>
                </c:pt>
                <c:pt idx="22159">
                  <c:v>41105.485324074078</c:v>
                </c:pt>
                <c:pt idx="22160">
                  <c:v>41105.526990740742</c:v>
                </c:pt>
                <c:pt idx="22161">
                  <c:v>41105.568657407406</c:v>
                </c:pt>
                <c:pt idx="22162">
                  <c:v>41105.610324074078</c:v>
                </c:pt>
                <c:pt idx="22163">
                  <c:v>41105.651990740742</c:v>
                </c:pt>
                <c:pt idx="22164">
                  <c:v>41105.693657407406</c:v>
                </c:pt>
                <c:pt idx="22165">
                  <c:v>41105.735324074078</c:v>
                </c:pt>
                <c:pt idx="22166">
                  <c:v>41105.776990740742</c:v>
                </c:pt>
                <c:pt idx="22167">
                  <c:v>41105.818657407406</c:v>
                </c:pt>
                <c:pt idx="22168">
                  <c:v>41105.860324074078</c:v>
                </c:pt>
                <c:pt idx="22169">
                  <c:v>41105.901990740742</c:v>
                </c:pt>
                <c:pt idx="22170">
                  <c:v>41105.943657407406</c:v>
                </c:pt>
                <c:pt idx="22171">
                  <c:v>41105.985324074078</c:v>
                </c:pt>
                <c:pt idx="22172">
                  <c:v>41106.026990740742</c:v>
                </c:pt>
                <c:pt idx="22173">
                  <c:v>41106.068657407406</c:v>
                </c:pt>
                <c:pt idx="22174">
                  <c:v>41106.110324074078</c:v>
                </c:pt>
                <c:pt idx="22175">
                  <c:v>41106.151990740742</c:v>
                </c:pt>
                <c:pt idx="22176">
                  <c:v>41106.193657407406</c:v>
                </c:pt>
                <c:pt idx="22177">
                  <c:v>41106.235324074078</c:v>
                </c:pt>
                <c:pt idx="22178">
                  <c:v>41106.276990740742</c:v>
                </c:pt>
                <c:pt idx="22179">
                  <c:v>41106.318657407406</c:v>
                </c:pt>
                <c:pt idx="22180">
                  <c:v>41106.360324074078</c:v>
                </c:pt>
                <c:pt idx="22181">
                  <c:v>41106.401990740742</c:v>
                </c:pt>
                <c:pt idx="22182">
                  <c:v>41106.443657407406</c:v>
                </c:pt>
                <c:pt idx="22183">
                  <c:v>41106.485324074078</c:v>
                </c:pt>
                <c:pt idx="22184">
                  <c:v>41106.526990740742</c:v>
                </c:pt>
                <c:pt idx="22185">
                  <c:v>41106.568657407406</c:v>
                </c:pt>
                <c:pt idx="22186">
                  <c:v>41106.610324074078</c:v>
                </c:pt>
                <c:pt idx="22187">
                  <c:v>41106.651990740742</c:v>
                </c:pt>
                <c:pt idx="22188">
                  <c:v>41106.693657407406</c:v>
                </c:pt>
                <c:pt idx="22189">
                  <c:v>41106.735324074078</c:v>
                </c:pt>
                <c:pt idx="22190">
                  <c:v>41106.776990740742</c:v>
                </c:pt>
                <c:pt idx="22191">
                  <c:v>41106.818657407406</c:v>
                </c:pt>
                <c:pt idx="22192">
                  <c:v>41106.860324074078</c:v>
                </c:pt>
                <c:pt idx="22193">
                  <c:v>41106.901990740742</c:v>
                </c:pt>
                <c:pt idx="22194">
                  <c:v>41106.943657407406</c:v>
                </c:pt>
                <c:pt idx="22195">
                  <c:v>41106.985324074078</c:v>
                </c:pt>
                <c:pt idx="22196">
                  <c:v>41107.026990740742</c:v>
                </c:pt>
                <c:pt idx="22197">
                  <c:v>41107.068657407406</c:v>
                </c:pt>
                <c:pt idx="22198">
                  <c:v>41107.110324074078</c:v>
                </c:pt>
                <c:pt idx="22199">
                  <c:v>41107.151990740742</c:v>
                </c:pt>
                <c:pt idx="22200">
                  <c:v>41107.193657407406</c:v>
                </c:pt>
                <c:pt idx="22201">
                  <c:v>41107.235324074078</c:v>
                </c:pt>
                <c:pt idx="22202">
                  <c:v>41107.276990740742</c:v>
                </c:pt>
                <c:pt idx="22203">
                  <c:v>41107.318657407406</c:v>
                </c:pt>
                <c:pt idx="22204">
                  <c:v>41107.360324074078</c:v>
                </c:pt>
                <c:pt idx="22205">
                  <c:v>41107.401990740742</c:v>
                </c:pt>
                <c:pt idx="22206">
                  <c:v>41107.443657407406</c:v>
                </c:pt>
                <c:pt idx="22207">
                  <c:v>41107.485324074078</c:v>
                </c:pt>
                <c:pt idx="22208">
                  <c:v>41107.526990740742</c:v>
                </c:pt>
                <c:pt idx="22209">
                  <c:v>41107.568657407406</c:v>
                </c:pt>
                <c:pt idx="22210">
                  <c:v>41107.610324074078</c:v>
                </c:pt>
                <c:pt idx="22211">
                  <c:v>41107.651990740742</c:v>
                </c:pt>
                <c:pt idx="22212">
                  <c:v>41107.693657407406</c:v>
                </c:pt>
                <c:pt idx="22213">
                  <c:v>41107.735324074078</c:v>
                </c:pt>
                <c:pt idx="22214">
                  <c:v>41107.776990740742</c:v>
                </c:pt>
                <c:pt idx="22215">
                  <c:v>41107.818657407406</c:v>
                </c:pt>
                <c:pt idx="22216">
                  <c:v>41107.860324074078</c:v>
                </c:pt>
                <c:pt idx="22217">
                  <c:v>41107.901990740742</c:v>
                </c:pt>
                <c:pt idx="22218">
                  <c:v>41107.943657407406</c:v>
                </c:pt>
                <c:pt idx="22219">
                  <c:v>41107.985324074078</c:v>
                </c:pt>
                <c:pt idx="22220">
                  <c:v>41108.026990740742</c:v>
                </c:pt>
                <c:pt idx="22221">
                  <c:v>41108.068657407406</c:v>
                </c:pt>
                <c:pt idx="22222">
                  <c:v>41108.110324074078</c:v>
                </c:pt>
                <c:pt idx="22223">
                  <c:v>41108.151990740742</c:v>
                </c:pt>
                <c:pt idx="22224">
                  <c:v>41108.193657407406</c:v>
                </c:pt>
                <c:pt idx="22225">
                  <c:v>41108.235324074078</c:v>
                </c:pt>
                <c:pt idx="22226">
                  <c:v>41108.276990740742</c:v>
                </c:pt>
                <c:pt idx="22227">
                  <c:v>41108.318657407406</c:v>
                </c:pt>
                <c:pt idx="22228">
                  <c:v>41108.360324074078</c:v>
                </c:pt>
                <c:pt idx="22229">
                  <c:v>41108.401990740742</c:v>
                </c:pt>
                <c:pt idx="22230">
                  <c:v>41108.443657407406</c:v>
                </c:pt>
                <c:pt idx="22231">
                  <c:v>41108.485324074078</c:v>
                </c:pt>
                <c:pt idx="22232">
                  <c:v>41108.526990740742</c:v>
                </c:pt>
                <c:pt idx="22233">
                  <c:v>41108.568657407406</c:v>
                </c:pt>
                <c:pt idx="22234">
                  <c:v>41108.610324074078</c:v>
                </c:pt>
                <c:pt idx="22235">
                  <c:v>41108.651990740742</c:v>
                </c:pt>
                <c:pt idx="22236">
                  <c:v>41108.693657407406</c:v>
                </c:pt>
                <c:pt idx="22237">
                  <c:v>41108.735324074078</c:v>
                </c:pt>
                <c:pt idx="22238">
                  <c:v>41108.776990740742</c:v>
                </c:pt>
                <c:pt idx="22239">
                  <c:v>41108.818657407406</c:v>
                </c:pt>
                <c:pt idx="22240">
                  <c:v>41108.860324074078</c:v>
                </c:pt>
                <c:pt idx="22241">
                  <c:v>41108.901990740742</c:v>
                </c:pt>
                <c:pt idx="22242">
                  <c:v>41108.943657407406</c:v>
                </c:pt>
                <c:pt idx="22243">
                  <c:v>41108.985324074078</c:v>
                </c:pt>
                <c:pt idx="22244">
                  <c:v>41109.026990740742</c:v>
                </c:pt>
                <c:pt idx="22245">
                  <c:v>41109.068657407406</c:v>
                </c:pt>
                <c:pt idx="22246">
                  <c:v>41109.110324074078</c:v>
                </c:pt>
                <c:pt idx="22247">
                  <c:v>41109.151990740742</c:v>
                </c:pt>
                <c:pt idx="22248">
                  <c:v>41109.193657407406</c:v>
                </c:pt>
                <c:pt idx="22249">
                  <c:v>41109.235324074078</c:v>
                </c:pt>
                <c:pt idx="22250">
                  <c:v>41109.276990740742</c:v>
                </c:pt>
                <c:pt idx="22251">
                  <c:v>41109.318657407406</c:v>
                </c:pt>
                <c:pt idx="22252">
                  <c:v>41109.360324074078</c:v>
                </c:pt>
                <c:pt idx="22253">
                  <c:v>41109.401990740742</c:v>
                </c:pt>
                <c:pt idx="22254">
                  <c:v>41109.443657407406</c:v>
                </c:pt>
                <c:pt idx="22255">
                  <c:v>41109.485324074078</c:v>
                </c:pt>
                <c:pt idx="22256">
                  <c:v>41109.526990740742</c:v>
                </c:pt>
                <c:pt idx="22257">
                  <c:v>41109.568657407406</c:v>
                </c:pt>
                <c:pt idx="22258">
                  <c:v>41109.610324074078</c:v>
                </c:pt>
                <c:pt idx="22259">
                  <c:v>41109.651990740742</c:v>
                </c:pt>
                <c:pt idx="22260">
                  <c:v>41109.693657407406</c:v>
                </c:pt>
                <c:pt idx="22261">
                  <c:v>41109.735324074078</c:v>
                </c:pt>
                <c:pt idx="22262">
                  <c:v>41109.776990740742</c:v>
                </c:pt>
                <c:pt idx="22263">
                  <c:v>41109.818657407406</c:v>
                </c:pt>
                <c:pt idx="22264">
                  <c:v>41109.860324074078</c:v>
                </c:pt>
                <c:pt idx="22265">
                  <c:v>41109.901990740742</c:v>
                </c:pt>
                <c:pt idx="22266">
                  <c:v>41109.943657407406</c:v>
                </c:pt>
                <c:pt idx="22267">
                  <c:v>41109.985324074078</c:v>
                </c:pt>
                <c:pt idx="22268">
                  <c:v>41110.026990740742</c:v>
                </c:pt>
                <c:pt idx="22269">
                  <c:v>41110.068657407406</c:v>
                </c:pt>
                <c:pt idx="22270">
                  <c:v>41110.110324074078</c:v>
                </c:pt>
                <c:pt idx="22271">
                  <c:v>41110.151990740742</c:v>
                </c:pt>
                <c:pt idx="22272">
                  <c:v>41110.193657407406</c:v>
                </c:pt>
                <c:pt idx="22273">
                  <c:v>41110.235324074078</c:v>
                </c:pt>
                <c:pt idx="22274">
                  <c:v>41110.276990740742</c:v>
                </c:pt>
                <c:pt idx="22275">
                  <c:v>41110.318657407406</c:v>
                </c:pt>
                <c:pt idx="22276">
                  <c:v>41110.360324074078</c:v>
                </c:pt>
                <c:pt idx="22277">
                  <c:v>41110.401990740742</c:v>
                </c:pt>
                <c:pt idx="22278">
                  <c:v>41110.443657407406</c:v>
                </c:pt>
                <c:pt idx="22279">
                  <c:v>41110.485324074078</c:v>
                </c:pt>
                <c:pt idx="22280">
                  <c:v>41110.526990740742</c:v>
                </c:pt>
                <c:pt idx="22281">
                  <c:v>41110.568657407406</c:v>
                </c:pt>
                <c:pt idx="22282">
                  <c:v>41110.610324074078</c:v>
                </c:pt>
                <c:pt idx="22283">
                  <c:v>41110.651990740742</c:v>
                </c:pt>
                <c:pt idx="22284">
                  <c:v>41110.693657407406</c:v>
                </c:pt>
                <c:pt idx="22285">
                  <c:v>41110.735324074078</c:v>
                </c:pt>
                <c:pt idx="22286">
                  <c:v>41110.776990740742</c:v>
                </c:pt>
                <c:pt idx="22287">
                  <c:v>41110.818657407406</c:v>
                </c:pt>
                <c:pt idx="22288">
                  <c:v>41110.860324074078</c:v>
                </c:pt>
                <c:pt idx="22289">
                  <c:v>41110.901990740742</c:v>
                </c:pt>
                <c:pt idx="22290">
                  <c:v>41110.943657407406</c:v>
                </c:pt>
                <c:pt idx="22291">
                  <c:v>41110.985324074078</c:v>
                </c:pt>
                <c:pt idx="22292">
                  <c:v>41111.026990740742</c:v>
                </c:pt>
                <c:pt idx="22293">
                  <c:v>41111.068657407406</c:v>
                </c:pt>
                <c:pt idx="22294">
                  <c:v>41111.110324074078</c:v>
                </c:pt>
                <c:pt idx="22295">
                  <c:v>41111.151990740742</c:v>
                </c:pt>
                <c:pt idx="22296">
                  <c:v>41111.193657407406</c:v>
                </c:pt>
                <c:pt idx="22297">
                  <c:v>41111.235324074078</c:v>
                </c:pt>
                <c:pt idx="22298">
                  <c:v>41111.276990740742</c:v>
                </c:pt>
                <c:pt idx="22299">
                  <c:v>41111.318657407406</c:v>
                </c:pt>
                <c:pt idx="22300">
                  <c:v>41111.360324074078</c:v>
                </c:pt>
                <c:pt idx="22301">
                  <c:v>41111.401990740742</c:v>
                </c:pt>
                <c:pt idx="22302">
                  <c:v>41111.443657407406</c:v>
                </c:pt>
                <c:pt idx="22303">
                  <c:v>41111.485324074078</c:v>
                </c:pt>
                <c:pt idx="22304">
                  <c:v>41111.526990740742</c:v>
                </c:pt>
                <c:pt idx="22305">
                  <c:v>41111.568657407406</c:v>
                </c:pt>
                <c:pt idx="22306">
                  <c:v>41111.610324074078</c:v>
                </c:pt>
                <c:pt idx="22307">
                  <c:v>41111.651990740742</c:v>
                </c:pt>
                <c:pt idx="22308">
                  <c:v>41111.693657407406</c:v>
                </c:pt>
                <c:pt idx="22309">
                  <c:v>41111.735324074078</c:v>
                </c:pt>
                <c:pt idx="22310">
                  <c:v>41111.776990740742</c:v>
                </c:pt>
                <c:pt idx="22311">
                  <c:v>41111.818657407406</c:v>
                </c:pt>
                <c:pt idx="22312">
                  <c:v>41111.860324074078</c:v>
                </c:pt>
                <c:pt idx="22313">
                  <c:v>41111.901990740742</c:v>
                </c:pt>
                <c:pt idx="22314">
                  <c:v>41111.943657407406</c:v>
                </c:pt>
                <c:pt idx="22315">
                  <c:v>41111.985324074078</c:v>
                </c:pt>
                <c:pt idx="22316">
                  <c:v>41112.026990740742</c:v>
                </c:pt>
                <c:pt idx="22317">
                  <c:v>41112.068657407406</c:v>
                </c:pt>
                <c:pt idx="22318">
                  <c:v>41112.110324074078</c:v>
                </c:pt>
                <c:pt idx="22319">
                  <c:v>41112.151990740742</c:v>
                </c:pt>
                <c:pt idx="22320">
                  <c:v>41112.193657407406</c:v>
                </c:pt>
                <c:pt idx="22321">
                  <c:v>41112.235324074078</c:v>
                </c:pt>
                <c:pt idx="22322">
                  <c:v>41112.276990740742</c:v>
                </c:pt>
                <c:pt idx="22323">
                  <c:v>41112.318657407406</c:v>
                </c:pt>
                <c:pt idx="22324">
                  <c:v>41112.360324074078</c:v>
                </c:pt>
                <c:pt idx="22325">
                  <c:v>41112.401990740742</c:v>
                </c:pt>
                <c:pt idx="22326">
                  <c:v>41112.443657407406</c:v>
                </c:pt>
                <c:pt idx="22327">
                  <c:v>41112.485324074078</c:v>
                </c:pt>
                <c:pt idx="22328">
                  <c:v>41112.526990740742</c:v>
                </c:pt>
                <c:pt idx="22329">
                  <c:v>41112.568657407406</c:v>
                </c:pt>
                <c:pt idx="22330">
                  <c:v>41112.610324074078</c:v>
                </c:pt>
                <c:pt idx="22331">
                  <c:v>41112.651990740742</c:v>
                </c:pt>
                <c:pt idx="22332">
                  <c:v>41112.693657407406</c:v>
                </c:pt>
                <c:pt idx="22333">
                  <c:v>41112.735324074078</c:v>
                </c:pt>
                <c:pt idx="22334">
                  <c:v>41112.776990740742</c:v>
                </c:pt>
                <c:pt idx="22335">
                  <c:v>41112.818657407406</c:v>
                </c:pt>
                <c:pt idx="22336">
                  <c:v>41112.860324074078</c:v>
                </c:pt>
                <c:pt idx="22337">
                  <c:v>41112.901990740742</c:v>
                </c:pt>
                <c:pt idx="22338">
                  <c:v>41112.943657407406</c:v>
                </c:pt>
                <c:pt idx="22339">
                  <c:v>41112.985324074078</c:v>
                </c:pt>
                <c:pt idx="22340">
                  <c:v>41113.026990740742</c:v>
                </c:pt>
                <c:pt idx="22341">
                  <c:v>41113.068657407406</c:v>
                </c:pt>
                <c:pt idx="22342">
                  <c:v>41113.110324074078</c:v>
                </c:pt>
                <c:pt idx="22343">
                  <c:v>41113.151990740742</c:v>
                </c:pt>
                <c:pt idx="22344">
                  <c:v>41113.193657407406</c:v>
                </c:pt>
                <c:pt idx="22345">
                  <c:v>41113.235324074078</c:v>
                </c:pt>
                <c:pt idx="22346">
                  <c:v>41113.276990740742</c:v>
                </c:pt>
                <c:pt idx="22347">
                  <c:v>41113.318657407406</c:v>
                </c:pt>
                <c:pt idx="22348">
                  <c:v>41113.360324074078</c:v>
                </c:pt>
                <c:pt idx="22349">
                  <c:v>41113.401990740742</c:v>
                </c:pt>
                <c:pt idx="22350">
                  <c:v>41113.443657407406</c:v>
                </c:pt>
                <c:pt idx="22351">
                  <c:v>41113.485324074078</c:v>
                </c:pt>
                <c:pt idx="22352">
                  <c:v>41113.526990740742</c:v>
                </c:pt>
                <c:pt idx="22353">
                  <c:v>41113.568657407406</c:v>
                </c:pt>
                <c:pt idx="22354">
                  <c:v>41113.610324074078</c:v>
                </c:pt>
                <c:pt idx="22355">
                  <c:v>41113.651990740742</c:v>
                </c:pt>
                <c:pt idx="22356">
                  <c:v>41113.693657407406</c:v>
                </c:pt>
                <c:pt idx="22357">
                  <c:v>41113.735324074078</c:v>
                </c:pt>
                <c:pt idx="22358">
                  <c:v>41113.776990740742</c:v>
                </c:pt>
                <c:pt idx="22359">
                  <c:v>41113.818657407406</c:v>
                </c:pt>
                <c:pt idx="22360">
                  <c:v>41113.860324074078</c:v>
                </c:pt>
                <c:pt idx="22361">
                  <c:v>41113.901990740742</c:v>
                </c:pt>
                <c:pt idx="22362">
                  <c:v>41113.943657407406</c:v>
                </c:pt>
                <c:pt idx="22363">
                  <c:v>41113.985324074078</c:v>
                </c:pt>
                <c:pt idx="22364">
                  <c:v>41114.026990740742</c:v>
                </c:pt>
                <c:pt idx="22365">
                  <c:v>41114.068657407406</c:v>
                </c:pt>
                <c:pt idx="22366">
                  <c:v>41114.110324074078</c:v>
                </c:pt>
                <c:pt idx="22367">
                  <c:v>41114.151990740742</c:v>
                </c:pt>
                <c:pt idx="22368">
                  <c:v>41114.193657407406</c:v>
                </c:pt>
                <c:pt idx="22369">
                  <c:v>41114.235324074078</c:v>
                </c:pt>
                <c:pt idx="22370">
                  <c:v>41114.276990740742</c:v>
                </c:pt>
                <c:pt idx="22371">
                  <c:v>41114.318657407406</c:v>
                </c:pt>
                <c:pt idx="22372">
                  <c:v>41114.360324074078</c:v>
                </c:pt>
                <c:pt idx="22373">
                  <c:v>41114.401990740742</c:v>
                </c:pt>
                <c:pt idx="22374">
                  <c:v>41114.443657407406</c:v>
                </c:pt>
                <c:pt idx="22375">
                  <c:v>41114.485324074078</c:v>
                </c:pt>
                <c:pt idx="22376">
                  <c:v>41114.526990740742</c:v>
                </c:pt>
                <c:pt idx="22377">
                  <c:v>41114.568657407406</c:v>
                </c:pt>
                <c:pt idx="22378">
                  <c:v>41114.610324074078</c:v>
                </c:pt>
                <c:pt idx="22379">
                  <c:v>41114.651990740742</c:v>
                </c:pt>
                <c:pt idx="22380">
                  <c:v>41114.693657407406</c:v>
                </c:pt>
                <c:pt idx="22381">
                  <c:v>41114.735324074078</c:v>
                </c:pt>
                <c:pt idx="22382">
                  <c:v>41114.776990740742</c:v>
                </c:pt>
                <c:pt idx="22383">
                  <c:v>41114.818657407406</c:v>
                </c:pt>
                <c:pt idx="22384">
                  <c:v>41114.860324074078</c:v>
                </c:pt>
                <c:pt idx="22385">
                  <c:v>41114.901990740742</c:v>
                </c:pt>
                <c:pt idx="22386">
                  <c:v>41114.943657407406</c:v>
                </c:pt>
                <c:pt idx="22387">
                  <c:v>41114.985324074078</c:v>
                </c:pt>
                <c:pt idx="22388">
                  <c:v>41115.026990740742</c:v>
                </c:pt>
                <c:pt idx="22389">
                  <c:v>41115.068657407406</c:v>
                </c:pt>
                <c:pt idx="22390">
                  <c:v>41115.110324074078</c:v>
                </c:pt>
                <c:pt idx="22391">
                  <c:v>41115.151990740742</c:v>
                </c:pt>
                <c:pt idx="22392">
                  <c:v>41115.193657407406</c:v>
                </c:pt>
                <c:pt idx="22393">
                  <c:v>41115.235324074078</c:v>
                </c:pt>
                <c:pt idx="22394">
                  <c:v>41115.276990740742</c:v>
                </c:pt>
                <c:pt idx="22395">
                  <c:v>41115.318657407406</c:v>
                </c:pt>
                <c:pt idx="22396">
                  <c:v>41115.360324074078</c:v>
                </c:pt>
                <c:pt idx="22397">
                  <c:v>41115.401990740742</c:v>
                </c:pt>
                <c:pt idx="22398">
                  <c:v>41115.443657407406</c:v>
                </c:pt>
                <c:pt idx="22399">
                  <c:v>41115.485324074078</c:v>
                </c:pt>
                <c:pt idx="22400">
                  <c:v>41115.526990740742</c:v>
                </c:pt>
                <c:pt idx="22401">
                  <c:v>41115.568657407406</c:v>
                </c:pt>
                <c:pt idx="22402">
                  <c:v>41115.610324074078</c:v>
                </c:pt>
                <c:pt idx="22403">
                  <c:v>41115.651990740742</c:v>
                </c:pt>
                <c:pt idx="22404">
                  <c:v>41115.693657407406</c:v>
                </c:pt>
                <c:pt idx="22405">
                  <c:v>41115.735324074078</c:v>
                </c:pt>
                <c:pt idx="22406">
                  <c:v>41115.776990740742</c:v>
                </c:pt>
                <c:pt idx="22407">
                  <c:v>41115.818657407406</c:v>
                </c:pt>
                <c:pt idx="22408">
                  <c:v>41115.860324074078</c:v>
                </c:pt>
                <c:pt idx="22409">
                  <c:v>41115.901990740742</c:v>
                </c:pt>
                <c:pt idx="22410">
                  <c:v>41115.943657407406</c:v>
                </c:pt>
                <c:pt idx="22411">
                  <c:v>41115.985324074078</c:v>
                </c:pt>
                <c:pt idx="22412">
                  <c:v>41116.026990740742</c:v>
                </c:pt>
                <c:pt idx="22413">
                  <c:v>41116.068657407406</c:v>
                </c:pt>
                <c:pt idx="22414">
                  <c:v>41116.110324074078</c:v>
                </c:pt>
                <c:pt idx="22415">
                  <c:v>41116.151990740742</c:v>
                </c:pt>
                <c:pt idx="22416">
                  <c:v>41116.193657407406</c:v>
                </c:pt>
                <c:pt idx="22417">
                  <c:v>41116.235324074078</c:v>
                </c:pt>
                <c:pt idx="22418">
                  <c:v>41116.276990740742</c:v>
                </c:pt>
                <c:pt idx="22419">
                  <c:v>41116.318657407406</c:v>
                </c:pt>
                <c:pt idx="22420">
                  <c:v>41116.360324074078</c:v>
                </c:pt>
                <c:pt idx="22421">
                  <c:v>41116.401990740742</c:v>
                </c:pt>
                <c:pt idx="22422">
                  <c:v>41116.443657407406</c:v>
                </c:pt>
                <c:pt idx="22423">
                  <c:v>41116.485324074078</c:v>
                </c:pt>
                <c:pt idx="22424">
                  <c:v>41116.526990740742</c:v>
                </c:pt>
                <c:pt idx="22425">
                  <c:v>41116.568657407406</c:v>
                </c:pt>
                <c:pt idx="22426">
                  <c:v>41116.610324074078</c:v>
                </c:pt>
                <c:pt idx="22427">
                  <c:v>41116.651990740742</c:v>
                </c:pt>
                <c:pt idx="22428">
                  <c:v>41116.693657407406</c:v>
                </c:pt>
                <c:pt idx="22429">
                  <c:v>41116.735324074078</c:v>
                </c:pt>
                <c:pt idx="22430">
                  <c:v>41116.776990740742</c:v>
                </c:pt>
                <c:pt idx="22431">
                  <c:v>41116.818657407406</c:v>
                </c:pt>
                <c:pt idx="22432">
                  <c:v>41116.860324074078</c:v>
                </c:pt>
                <c:pt idx="22433">
                  <c:v>41116.901990740742</c:v>
                </c:pt>
                <c:pt idx="22434">
                  <c:v>41116.943657407406</c:v>
                </c:pt>
                <c:pt idx="22435">
                  <c:v>41116.985324074078</c:v>
                </c:pt>
                <c:pt idx="22436">
                  <c:v>41117.026990740742</c:v>
                </c:pt>
                <c:pt idx="22437">
                  <c:v>41117.068657407406</c:v>
                </c:pt>
                <c:pt idx="22438">
                  <c:v>41117.110324074078</c:v>
                </c:pt>
                <c:pt idx="22439">
                  <c:v>41117.151990740742</c:v>
                </c:pt>
                <c:pt idx="22440">
                  <c:v>41117.193657407406</c:v>
                </c:pt>
                <c:pt idx="22441">
                  <c:v>41117.235324074078</c:v>
                </c:pt>
                <c:pt idx="22442">
                  <c:v>41117.276990740742</c:v>
                </c:pt>
                <c:pt idx="22443">
                  <c:v>41117.318657407406</c:v>
                </c:pt>
                <c:pt idx="22444">
                  <c:v>41117.360324074078</c:v>
                </c:pt>
                <c:pt idx="22445">
                  <c:v>41117.401990740742</c:v>
                </c:pt>
                <c:pt idx="22446">
                  <c:v>41117.443657407406</c:v>
                </c:pt>
                <c:pt idx="22447">
                  <c:v>41117.485324074078</c:v>
                </c:pt>
                <c:pt idx="22448">
                  <c:v>41117.526990740742</c:v>
                </c:pt>
                <c:pt idx="22449">
                  <c:v>41117.568657407406</c:v>
                </c:pt>
                <c:pt idx="22450">
                  <c:v>41117.610324074078</c:v>
                </c:pt>
                <c:pt idx="22451">
                  <c:v>41117.651990740742</c:v>
                </c:pt>
                <c:pt idx="22452">
                  <c:v>41117.693657407406</c:v>
                </c:pt>
                <c:pt idx="22453">
                  <c:v>41117.735324074078</c:v>
                </c:pt>
                <c:pt idx="22454">
                  <c:v>41117.776990740742</c:v>
                </c:pt>
                <c:pt idx="22455">
                  <c:v>41117.818657407406</c:v>
                </c:pt>
                <c:pt idx="22456">
                  <c:v>41117.860324074078</c:v>
                </c:pt>
                <c:pt idx="22457">
                  <c:v>41117.901990740742</c:v>
                </c:pt>
                <c:pt idx="22458">
                  <c:v>41117.943657407406</c:v>
                </c:pt>
                <c:pt idx="22459">
                  <c:v>41117.985324074078</c:v>
                </c:pt>
                <c:pt idx="22460">
                  <c:v>41118.026990740742</c:v>
                </c:pt>
                <c:pt idx="22461">
                  <c:v>41118.068657407406</c:v>
                </c:pt>
                <c:pt idx="22462">
                  <c:v>41118.110324074078</c:v>
                </c:pt>
                <c:pt idx="22463">
                  <c:v>41118.151990740742</c:v>
                </c:pt>
                <c:pt idx="22464">
                  <c:v>41118.193657407406</c:v>
                </c:pt>
                <c:pt idx="22465">
                  <c:v>41118.235324074078</c:v>
                </c:pt>
                <c:pt idx="22466">
                  <c:v>41118.276990740742</c:v>
                </c:pt>
                <c:pt idx="22467">
                  <c:v>41118.318657407406</c:v>
                </c:pt>
                <c:pt idx="22468">
                  <c:v>41118.360324074078</c:v>
                </c:pt>
                <c:pt idx="22469">
                  <c:v>41118.401990740742</c:v>
                </c:pt>
                <c:pt idx="22470">
                  <c:v>41118.443657407406</c:v>
                </c:pt>
                <c:pt idx="22471">
                  <c:v>41118.485324074078</c:v>
                </c:pt>
                <c:pt idx="22472">
                  <c:v>41118.526990740742</c:v>
                </c:pt>
                <c:pt idx="22473">
                  <c:v>41118.568657407406</c:v>
                </c:pt>
                <c:pt idx="22474">
                  <c:v>41118.610324074078</c:v>
                </c:pt>
                <c:pt idx="22475">
                  <c:v>41118.651990740742</c:v>
                </c:pt>
                <c:pt idx="22476">
                  <c:v>41118.693657407406</c:v>
                </c:pt>
                <c:pt idx="22477">
                  <c:v>41118.735324074078</c:v>
                </c:pt>
                <c:pt idx="22478">
                  <c:v>41118.776990740742</c:v>
                </c:pt>
                <c:pt idx="22479">
                  <c:v>41118.818657407406</c:v>
                </c:pt>
                <c:pt idx="22480">
                  <c:v>41118.860324074078</c:v>
                </c:pt>
                <c:pt idx="22481">
                  <c:v>41118.901990740742</c:v>
                </c:pt>
                <c:pt idx="22482">
                  <c:v>41118.943657407406</c:v>
                </c:pt>
                <c:pt idx="22483">
                  <c:v>41118.985324074078</c:v>
                </c:pt>
                <c:pt idx="22484">
                  <c:v>41119.026990740742</c:v>
                </c:pt>
                <c:pt idx="22485">
                  <c:v>41119.068657407406</c:v>
                </c:pt>
                <c:pt idx="22486">
                  <c:v>41119.110324074078</c:v>
                </c:pt>
                <c:pt idx="22487">
                  <c:v>41119.151990740742</c:v>
                </c:pt>
                <c:pt idx="22488">
                  <c:v>41119.193657407406</c:v>
                </c:pt>
                <c:pt idx="22489">
                  <c:v>41119.235324074078</c:v>
                </c:pt>
                <c:pt idx="22490">
                  <c:v>41119.276990740742</c:v>
                </c:pt>
                <c:pt idx="22491">
                  <c:v>41119.318657407406</c:v>
                </c:pt>
                <c:pt idx="22492">
                  <c:v>41119.360324074078</c:v>
                </c:pt>
                <c:pt idx="22493">
                  <c:v>41119.401990740742</c:v>
                </c:pt>
                <c:pt idx="22494">
                  <c:v>41119.443657407406</c:v>
                </c:pt>
                <c:pt idx="22495">
                  <c:v>41119.485324074078</c:v>
                </c:pt>
                <c:pt idx="22496">
                  <c:v>41119.526990740742</c:v>
                </c:pt>
                <c:pt idx="22497">
                  <c:v>41119.568657407406</c:v>
                </c:pt>
                <c:pt idx="22498">
                  <c:v>41119.610324074078</c:v>
                </c:pt>
                <c:pt idx="22499">
                  <c:v>41119.651990740742</c:v>
                </c:pt>
                <c:pt idx="22500">
                  <c:v>41119.693657407406</c:v>
                </c:pt>
                <c:pt idx="22501">
                  <c:v>41119.735324074078</c:v>
                </c:pt>
                <c:pt idx="22502">
                  <c:v>41119.776990740742</c:v>
                </c:pt>
                <c:pt idx="22503">
                  <c:v>41119.818657407406</c:v>
                </c:pt>
                <c:pt idx="22504">
                  <c:v>41119.860324074078</c:v>
                </c:pt>
                <c:pt idx="22505">
                  <c:v>41119.901990740742</c:v>
                </c:pt>
                <c:pt idx="22506">
                  <c:v>41119.943657407406</c:v>
                </c:pt>
                <c:pt idx="22507">
                  <c:v>41119.985324074078</c:v>
                </c:pt>
                <c:pt idx="22508">
                  <c:v>41120.026990740742</c:v>
                </c:pt>
                <c:pt idx="22509">
                  <c:v>41120.068657407406</c:v>
                </c:pt>
                <c:pt idx="22510">
                  <c:v>41120.110324074078</c:v>
                </c:pt>
                <c:pt idx="22511">
                  <c:v>41120.151990740742</c:v>
                </c:pt>
                <c:pt idx="22512">
                  <c:v>41120.193657407406</c:v>
                </c:pt>
                <c:pt idx="22513">
                  <c:v>41120.235324074078</c:v>
                </c:pt>
                <c:pt idx="22514">
                  <c:v>41120.276990740742</c:v>
                </c:pt>
                <c:pt idx="22515">
                  <c:v>41120.318657407406</c:v>
                </c:pt>
                <c:pt idx="22516">
                  <c:v>41120.360324074078</c:v>
                </c:pt>
                <c:pt idx="22517">
                  <c:v>41120.401990740742</c:v>
                </c:pt>
                <c:pt idx="22518">
                  <c:v>41120.443657407406</c:v>
                </c:pt>
                <c:pt idx="22519">
                  <c:v>41120.485324074078</c:v>
                </c:pt>
                <c:pt idx="22520">
                  <c:v>41120.526990740742</c:v>
                </c:pt>
                <c:pt idx="22521">
                  <c:v>41120.568657407406</c:v>
                </c:pt>
                <c:pt idx="22522">
                  <c:v>41120.610324074078</c:v>
                </c:pt>
                <c:pt idx="22523">
                  <c:v>41120.651990740742</c:v>
                </c:pt>
                <c:pt idx="22524">
                  <c:v>41120.693657407406</c:v>
                </c:pt>
                <c:pt idx="22525">
                  <c:v>41120.735324074078</c:v>
                </c:pt>
                <c:pt idx="22526">
                  <c:v>41120.776990740742</c:v>
                </c:pt>
                <c:pt idx="22527">
                  <c:v>41120.818657407406</c:v>
                </c:pt>
                <c:pt idx="22528">
                  <c:v>41120.860324074078</c:v>
                </c:pt>
                <c:pt idx="22529">
                  <c:v>41120.901990740742</c:v>
                </c:pt>
                <c:pt idx="22530">
                  <c:v>41120.943657407406</c:v>
                </c:pt>
                <c:pt idx="22531">
                  <c:v>41120.985324074078</c:v>
                </c:pt>
                <c:pt idx="22532">
                  <c:v>41121.026990740742</c:v>
                </c:pt>
                <c:pt idx="22533">
                  <c:v>41121.068657407406</c:v>
                </c:pt>
                <c:pt idx="22534">
                  <c:v>41121.110324074078</c:v>
                </c:pt>
                <c:pt idx="22535">
                  <c:v>41121.151990740742</c:v>
                </c:pt>
                <c:pt idx="22536">
                  <c:v>41121.193657407406</c:v>
                </c:pt>
                <c:pt idx="22537">
                  <c:v>41121.235324074078</c:v>
                </c:pt>
                <c:pt idx="22538">
                  <c:v>41121.276990740742</c:v>
                </c:pt>
                <c:pt idx="22539">
                  <c:v>41121.318657407406</c:v>
                </c:pt>
                <c:pt idx="22540">
                  <c:v>41121.360324074078</c:v>
                </c:pt>
                <c:pt idx="22541">
                  <c:v>41121.401990740742</c:v>
                </c:pt>
                <c:pt idx="22542">
                  <c:v>41121.443657407406</c:v>
                </c:pt>
                <c:pt idx="22543">
                  <c:v>41121.485324074078</c:v>
                </c:pt>
                <c:pt idx="22544">
                  <c:v>41121.526990740742</c:v>
                </c:pt>
                <c:pt idx="22545">
                  <c:v>41121.568657407406</c:v>
                </c:pt>
                <c:pt idx="22546">
                  <c:v>41121.610324074078</c:v>
                </c:pt>
                <c:pt idx="22547">
                  <c:v>41121.651990740742</c:v>
                </c:pt>
                <c:pt idx="22548">
                  <c:v>41121.693657407406</c:v>
                </c:pt>
                <c:pt idx="22549">
                  <c:v>41121.735324074078</c:v>
                </c:pt>
                <c:pt idx="22550">
                  <c:v>41121.776990740742</c:v>
                </c:pt>
                <c:pt idx="22551">
                  <c:v>41121.818657407406</c:v>
                </c:pt>
                <c:pt idx="22552">
                  <c:v>41121.860324074078</c:v>
                </c:pt>
                <c:pt idx="22553">
                  <c:v>41121.901990740742</c:v>
                </c:pt>
                <c:pt idx="22554">
                  <c:v>41121.943657407406</c:v>
                </c:pt>
                <c:pt idx="22555">
                  <c:v>41121.985324074078</c:v>
                </c:pt>
                <c:pt idx="22556">
                  <c:v>41122.026990740742</c:v>
                </c:pt>
                <c:pt idx="22557">
                  <c:v>41122.068657407406</c:v>
                </c:pt>
                <c:pt idx="22558">
                  <c:v>41122.110324074078</c:v>
                </c:pt>
                <c:pt idx="22559">
                  <c:v>41122.151990740742</c:v>
                </c:pt>
                <c:pt idx="22560">
                  <c:v>41122.193657407406</c:v>
                </c:pt>
                <c:pt idx="22561">
                  <c:v>41122.235324074078</c:v>
                </c:pt>
                <c:pt idx="22562">
                  <c:v>41122.276990740742</c:v>
                </c:pt>
                <c:pt idx="22563">
                  <c:v>41122.318657407406</c:v>
                </c:pt>
                <c:pt idx="22564">
                  <c:v>41122.360324074078</c:v>
                </c:pt>
                <c:pt idx="22565">
                  <c:v>41122.401990740742</c:v>
                </c:pt>
                <c:pt idx="22566">
                  <c:v>41122.443657407406</c:v>
                </c:pt>
                <c:pt idx="22567">
                  <c:v>41122.485324074078</c:v>
                </c:pt>
                <c:pt idx="22568">
                  <c:v>41122.526990740742</c:v>
                </c:pt>
                <c:pt idx="22569">
                  <c:v>41122.568657407406</c:v>
                </c:pt>
                <c:pt idx="22570">
                  <c:v>41122.610324074078</c:v>
                </c:pt>
                <c:pt idx="22571">
                  <c:v>41122.651990740742</c:v>
                </c:pt>
                <c:pt idx="22572">
                  <c:v>41122.693657407406</c:v>
                </c:pt>
                <c:pt idx="22573">
                  <c:v>41122.735324074078</c:v>
                </c:pt>
                <c:pt idx="22574">
                  <c:v>41122.776990740742</c:v>
                </c:pt>
                <c:pt idx="22575">
                  <c:v>41122.818657407406</c:v>
                </c:pt>
                <c:pt idx="22576">
                  <c:v>41122.860324074078</c:v>
                </c:pt>
                <c:pt idx="22577">
                  <c:v>41122.901990740742</c:v>
                </c:pt>
                <c:pt idx="22578">
                  <c:v>41122.943657407406</c:v>
                </c:pt>
                <c:pt idx="22579">
                  <c:v>41122.985324074078</c:v>
                </c:pt>
                <c:pt idx="22580">
                  <c:v>41123.026990740742</c:v>
                </c:pt>
                <c:pt idx="22581">
                  <c:v>41123.068657407406</c:v>
                </c:pt>
                <c:pt idx="22582">
                  <c:v>41123.110324074078</c:v>
                </c:pt>
                <c:pt idx="22583">
                  <c:v>41123.151990740742</c:v>
                </c:pt>
                <c:pt idx="22584">
                  <c:v>41123.193657407406</c:v>
                </c:pt>
                <c:pt idx="22585">
                  <c:v>41123.235324074078</c:v>
                </c:pt>
                <c:pt idx="22586">
                  <c:v>41123.276990740742</c:v>
                </c:pt>
                <c:pt idx="22587">
                  <c:v>41123.318657407406</c:v>
                </c:pt>
                <c:pt idx="22588">
                  <c:v>41123.360324074078</c:v>
                </c:pt>
                <c:pt idx="22589">
                  <c:v>41123.401990740742</c:v>
                </c:pt>
                <c:pt idx="22590">
                  <c:v>41123.443657407406</c:v>
                </c:pt>
                <c:pt idx="22591">
                  <c:v>41123.485324074078</c:v>
                </c:pt>
                <c:pt idx="22592">
                  <c:v>41123.526990740742</c:v>
                </c:pt>
                <c:pt idx="22593">
                  <c:v>41123.568657407406</c:v>
                </c:pt>
                <c:pt idx="22594">
                  <c:v>41123.610324074078</c:v>
                </c:pt>
                <c:pt idx="22595">
                  <c:v>41123.651990740742</c:v>
                </c:pt>
                <c:pt idx="22596">
                  <c:v>41123.693657407406</c:v>
                </c:pt>
                <c:pt idx="22597">
                  <c:v>41123.735324074078</c:v>
                </c:pt>
                <c:pt idx="22598">
                  <c:v>41123.776990740742</c:v>
                </c:pt>
                <c:pt idx="22599">
                  <c:v>41123.818657407406</c:v>
                </c:pt>
                <c:pt idx="22600">
                  <c:v>41123.860324074078</c:v>
                </c:pt>
                <c:pt idx="22601">
                  <c:v>41123.901990740742</c:v>
                </c:pt>
                <c:pt idx="22602">
                  <c:v>41123.943657407406</c:v>
                </c:pt>
                <c:pt idx="22603">
                  <c:v>41123.985324074078</c:v>
                </c:pt>
                <c:pt idx="22604">
                  <c:v>41124.026990740742</c:v>
                </c:pt>
                <c:pt idx="22605">
                  <c:v>41124.068657407406</c:v>
                </c:pt>
                <c:pt idx="22606">
                  <c:v>41124.110324074078</c:v>
                </c:pt>
                <c:pt idx="22607">
                  <c:v>41124.151990740742</c:v>
                </c:pt>
                <c:pt idx="22608">
                  <c:v>41124.193657407406</c:v>
                </c:pt>
                <c:pt idx="22609">
                  <c:v>41124.235324074078</c:v>
                </c:pt>
                <c:pt idx="22610">
                  <c:v>41124.276990740742</c:v>
                </c:pt>
                <c:pt idx="22611">
                  <c:v>41124.318657407406</c:v>
                </c:pt>
                <c:pt idx="22612">
                  <c:v>41124.360324074078</c:v>
                </c:pt>
                <c:pt idx="22613">
                  <c:v>41124.401990740742</c:v>
                </c:pt>
                <c:pt idx="22614">
                  <c:v>41124.443657407406</c:v>
                </c:pt>
                <c:pt idx="22615">
                  <c:v>41124.485324074078</c:v>
                </c:pt>
                <c:pt idx="22616">
                  <c:v>41124.526990740742</c:v>
                </c:pt>
                <c:pt idx="22617">
                  <c:v>41124.568657407406</c:v>
                </c:pt>
                <c:pt idx="22618">
                  <c:v>41124.610324074078</c:v>
                </c:pt>
                <c:pt idx="22619">
                  <c:v>41124.651990740742</c:v>
                </c:pt>
                <c:pt idx="22620">
                  <c:v>41124.693657407406</c:v>
                </c:pt>
                <c:pt idx="22621">
                  <c:v>41124.735324074078</c:v>
                </c:pt>
                <c:pt idx="22622">
                  <c:v>41124.776990740742</c:v>
                </c:pt>
                <c:pt idx="22623">
                  <c:v>41124.818657407406</c:v>
                </c:pt>
                <c:pt idx="22624">
                  <c:v>41124.860324074078</c:v>
                </c:pt>
                <c:pt idx="22625">
                  <c:v>41124.901990740742</c:v>
                </c:pt>
                <c:pt idx="22626">
                  <c:v>41124.943657407406</c:v>
                </c:pt>
                <c:pt idx="22627">
                  <c:v>41124.985324074078</c:v>
                </c:pt>
                <c:pt idx="22628">
                  <c:v>41125.026990740742</c:v>
                </c:pt>
                <c:pt idx="22629">
                  <c:v>41125.068657407406</c:v>
                </c:pt>
                <c:pt idx="22630">
                  <c:v>41125.110324074078</c:v>
                </c:pt>
                <c:pt idx="22631">
                  <c:v>41125.151990740742</c:v>
                </c:pt>
                <c:pt idx="22632">
                  <c:v>41125.193657407406</c:v>
                </c:pt>
                <c:pt idx="22633">
                  <c:v>41125.235324074078</c:v>
                </c:pt>
                <c:pt idx="22634">
                  <c:v>41125.276990740742</c:v>
                </c:pt>
                <c:pt idx="22635">
                  <c:v>41125.318657407406</c:v>
                </c:pt>
                <c:pt idx="22636">
                  <c:v>41125.360324074078</c:v>
                </c:pt>
                <c:pt idx="22637">
                  <c:v>41125.401990740742</c:v>
                </c:pt>
                <c:pt idx="22638">
                  <c:v>41125.443657407406</c:v>
                </c:pt>
                <c:pt idx="22639">
                  <c:v>41125.485324074078</c:v>
                </c:pt>
                <c:pt idx="22640">
                  <c:v>41125.526990740742</c:v>
                </c:pt>
                <c:pt idx="22641">
                  <c:v>41125.568657407406</c:v>
                </c:pt>
                <c:pt idx="22642">
                  <c:v>41125.610324074078</c:v>
                </c:pt>
                <c:pt idx="22643">
                  <c:v>41125.651990740742</c:v>
                </c:pt>
                <c:pt idx="22644">
                  <c:v>41125.693657407406</c:v>
                </c:pt>
                <c:pt idx="22645">
                  <c:v>41125.735324074078</c:v>
                </c:pt>
                <c:pt idx="22646">
                  <c:v>41125.776990740742</c:v>
                </c:pt>
                <c:pt idx="22647">
                  <c:v>41125.818657407406</c:v>
                </c:pt>
                <c:pt idx="22648">
                  <c:v>41125.860324074078</c:v>
                </c:pt>
                <c:pt idx="22649">
                  <c:v>41125.901990740742</c:v>
                </c:pt>
                <c:pt idx="22650">
                  <c:v>41125.943657407406</c:v>
                </c:pt>
                <c:pt idx="22651">
                  <c:v>41125.985324074078</c:v>
                </c:pt>
                <c:pt idx="22652">
                  <c:v>41126.026990740742</c:v>
                </c:pt>
                <c:pt idx="22653">
                  <c:v>41126.068657407406</c:v>
                </c:pt>
                <c:pt idx="22654">
                  <c:v>41126.110324074078</c:v>
                </c:pt>
                <c:pt idx="22655">
                  <c:v>41126.151990740742</c:v>
                </c:pt>
                <c:pt idx="22656">
                  <c:v>41126.193657407406</c:v>
                </c:pt>
                <c:pt idx="22657">
                  <c:v>41126.235324074078</c:v>
                </c:pt>
                <c:pt idx="22658">
                  <c:v>41126.276990740742</c:v>
                </c:pt>
                <c:pt idx="22659">
                  <c:v>41126.318657407406</c:v>
                </c:pt>
                <c:pt idx="22660">
                  <c:v>41126.360324074078</c:v>
                </c:pt>
                <c:pt idx="22661">
                  <c:v>41126.401990740742</c:v>
                </c:pt>
                <c:pt idx="22662">
                  <c:v>41126.443657407406</c:v>
                </c:pt>
                <c:pt idx="22663">
                  <c:v>41126.485324074078</c:v>
                </c:pt>
                <c:pt idx="22664">
                  <c:v>41126.526990740742</c:v>
                </c:pt>
                <c:pt idx="22665">
                  <c:v>41126.568657407406</c:v>
                </c:pt>
                <c:pt idx="22666">
                  <c:v>41126.610324074078</c:v>
                </c:pt>
                <c:pt idx="22667">
                  <c:v>41126.651990740742</c:v>
                </c:pt>
                <c:pt idx="22668">
                  <c:v>41126.693657407406</c:v>
                </c:pt>
                <c:pt idx="22669">
                  <c:v>41126.735324074078</c:v>
                </c:pt>
                <c:pt idx="22670">
                  <c:v>41126.776990740742</c:v>
                </c:pt>
                <c:pt idx="22671">
                  <c:v>41126.818657407406</c:v>
                </c:pt>
                <c:pt idx="22672">
                  <c:v>41126.860324074078</c:v>
                </c:pt>
                <c:pt idx="22673">
                  <c:v>41126.901990740742</c:v>
                </c:pt>
                <c:pt idx="22674">
                  <c:v>41126.943657407406</c:v>
                </c:pt>
                <c:pt idx="22675">
                  <c:v>41126.985324074078</c:v>
                </c:pt>
                <c:pt idx="22676">
                  <c:v>41127.026990740742</c:v>
                </c:pt>
                <c:pt idx="22677">
                  <c:v>41127.068657407406</c:v>
                </c:pt>
                <c:pt idx="22678">
                  <c:v>41127.110324074078</c:v>
                </c:pt>
                <c:pt idx="22679">
                  <c:v>41127.151990740742</c:v>
                </c:pt>
                <c:pt idx="22680">
                  <c:v>41127.193657407406</c:v>
                </c:pt>
                <c:pt idx="22681">
                  <c:v>41127.235324074078</c:v>
                </c:pt>
                <c:pt idx="22682">
                  <c:v>41127.276990740742</c:v>
                </c:pt>
                <c:pt idx="22683">
                  <c:v>41127.318657407406</c:v>
                </c:pt>
                <c:pt idx="22684">
                  <c:v>41127.360324074078</c:v>
                </c:pt>
                <c:pt idx="22685">
                  <c:v>41127.401990740742</c:v>
                </c:pt>
                <c:pt idx="22686">
                  <c:v>41127.443657407406</c:v>
                </c:pt>
                <c:pt idx="22687">
                  <c:v>41127.485324074078</c:v>
                </c:pt>
                <c:pt idx="22688">
                  <c:v>41127.526990740742</c:v>
                </c:pt>
                <c:pt idx="22689">
                  <c:v>41127.568657407406</c:v>
                </c:pt>
                <c:pt idx="22690">
                  <c:v>41127.610324074078</c:v>
                </c:pt>
                <c:pt idx="22691">
                  <c:v>41127.651990740742</c:v>
                </c:pt>
                <c:pt idx="22692">
                  <c:v>41127.693657407406</c:v>
                </c:pt>
                <c:pt idx="22693">
                  <c:v>41127.735324074078</c:v>
                </c:pt>
                <c:pt idx="22694">
                  <c:v>41127.776990740742</c:v>
                </c:pt>
                <c:pt idx="22695">
                  <c:v>41127.818657407406</c:v>
                </c:pt>
                <c:pt idx="22696">
                  <c:v>41127.860324074078</c:v>
                </c:pt>
                <c:pt idx="22697">
                  <c:v>41127.901990740742</c:v>
                </c:pt>
                <c:pt idx="22698">
                  <c:v>41127.943657407406</c:v>
                </c:pt>
                <c:pt idx="22699">
                  <c:v>41127.985324074078</c:v>
                </c:pt>
                <c:pt idx="22700">
                  <c:v>41128.026990740742</c:v>
                </c:pt>
                <c:pt idx="22701">
                  <c:v>41128.068657407406</c:v>
                </c:pt>
                <c:pt idx="22702">
                  <c:v>41128.110324074078</c:v>
                </c:pt>
                <c:pt idx="22703">
                  <c:v>41128.151990740742</c:v>
                </c:pt>
                <c:pt idx="22704">
                  <c:v>41128.193657407406</c:v>
                </c:pt>
                <c:pt idx="22705">
                  <c:v>41128.235324074078</c:v>
                </c:pt>
                <c:pt idx="22706">
                  <c:v>41128.276990740742</c:v>
                </c:pt>
                <c:pt idx="22707">
                  <c:v>41128.318657407406</c:v>
                </c:pt>
                <c:pt idx="22708">
                  <c:v>41128.360324074078</c:v>
                </c:pt>
                <c:pt idx="22709">
                  <c:v>41128.401990740742</c:v>
                </c:pt>
                <c:pt idx="22710">
                  <c:v>41128.443657407406</c:v>
                </c:pt>
                <c:pt idx="22711">
                  <c:v>41128.485324074078</c:v>
                </c:pt>
                <c:pt idx="22712">
                  <c:v>41128.526990740742</c:v>
                </c:pt>
                <c:pt idx="22713">
                  <c:v>41128.568657407406</c:v>
                </c:pt>
                <c:pt idx="22714">
                  <c:v>41128.610324074078</c:v>
                </c:pt>
                <c:pt idx="22715">
                  <c:v>41128.651990740742</c:v>
                </c:pt>
                <c:pt idx="22716">
                  <c:v>41128.693657407406</c:v>
                </c:pt>
                <c:pt idx="22717">
                  <c:v>41128.735324074078</c:v>
                </c:pt>
                <c:pt idx="22718">
                  <c:v>41128.776990740742</c:v>
                </c:pt>
                <c:pt idx="22719">
                  <c:v>41128.818657407406</c:v>
                </c:pt>
                <c:pt idx="22720">
                  <c:v>41128.860324074078</c:v>
                </c:pt>
                <c:pt idx="22721">
                  <c:v>41128.901990740742</c:v>
                </c:pt>
                <c:pt idx="22722">
                  <c:v>41128.943657407406</c:v>
                </c:pt>
                <c:pt idx="22723">
                  <c:v>41128.985324074078</c:v>
                </c:pt>
                <c:pt idx="22724">
                  <c:v>41129.026990740742</c:v>
                </c:pt>
                <c:pt idx="22725">
                  <c:v>41129.068657407406</c:v>
                </c:pt>
                <c:pt idx="22726">
                  <c:v>41129.110324074078</c:v>
                </c:pt>
                <c:pt idx="22727">
                  <c:v>41129.151990740742</c:v>
                </c:pt>
                <c:pt idx="22728">
                  <c:v>41129.193657407406</c:v>
                </c:pt>
                <c:pt idx="22729">
                  <c:v>41129.235324074078</c:v>
                </c:pt>
                <c:pt idx="22730">
                  <c:v>41129.276990740742</c:v>
                </c:pt>
                <c:pt idx="22731">
                  <c:v>41129.318657407406</c:v>
                </c:pt>
                <c:pt idx="22732">
                  <c:v>41129.360324074078</c:v>
                </c:pt>
                <c:pt idx="22733">
                  <c:v>41129.401990740742</c:v>
                </c:pt>
                <c:pt idx="22734">
                  <c:v>41129.443657407406</c:v>
                </c:pt>
                <c:pt idx="22735">
                  <c:v>41129.485324074078</c:v>
                </c:pt>
                <c:pt idx="22736">
                  <c:v>41129.526990740742</c:v>
                </c:pt>
                <c:pt idx="22737">
                  <c:v>41129.568657407406</c:v>
                </c:pt>
                <c:pt idx="22738">
                  <c:v>41129.610324074078</c:v>
                </c:pt>
                <c:pt idx="22739">
                  <c:v>41129.651990740742</c:v>
                </c:pt>
                <c:pt idx="22740">
                  <c:v>41129.693657407406</c:v>
                </c:pt>
                <c:pt idx="22741">
                  <c:v>41129.735324074078</c:v>
                </c:pt>
                <c:pt idx="22742">
                  <c:v>41129.776990740742</c:v>
                </c:pt>
                <c:pt idx="22743">
                  <c:v>41129.818657407406</c:v>
                </c:pt>
                <c:pt idx="22744">
                  <c:v>41129.860324074078</c:v>
                </c:pt>
                <c:pt idx="22745">
                  <c:v>41129.901990740742</c:v>
                </c:pt>
                <c:pt idx="22746">
                  <c:v>41129.943657407406</c:v>
                </c:pt>
                <c:pt idx="22747">
                  <c:v>41129.985324074078</c:v>
                </c:pt>
                <c:pt idx="22748">
                  <c:v>41130.026990740742</c:v>
                </c:pt>
                <c:pt idx="22749">
                  <c:v>41130.068657407406</c:v>
                </c:pt>
                <c:pt idx="22750">
                  <c:v>41130.110324074078</c:v>
                </c:pt>
                <c:pt idx="22751">
                  <c:v>41130.151990740742</c:v>
                </c:pt>
                <c:pt idx="22752">
                  <c:v>41130.193657407406</c:v>
                </c:pt>
                <c:pt idx="22753">
                  <c:v>41130.235324074078</c:v>
                </c:pt>
                <c:pt idx="22754">
                  <c:v>41130.276990740742</c:v>
                </c:pt>
                <c:pt idx="22755">
                  <c:v>41130.318657407406</c:v>
                </c:pt>
                <c:pt idx="22756">
                  <c:v>41130.360324074078</c:v>
                </c:pt>
                <c:pt idx="22757">
                  <c:v>41130.401990740742</c:v>
                </c:pt>
                <c:pt idx="22758">
                  <c:v>41130.443657407406</c:v>
                </c:pt>
                <c:pt idx="22759">
                  <c:v>41130</c:v>
                </c:pt>
                <c:pt idx="22760">
                  <c:v>41130.460069444445</c:v>
                </c:pt>
                <c:pt idx="22761">
                  <c:v>41130.501736111109</c:v>
                </c:pt>
                <c:pt idx="22762">
                  <c:v>41130.543402777781</c:v>
                </c:pt>
                <c:pt idx="22763">
                  <c:v>41130.585069444445</c:v>
                </c:pt>
                <c:pt idx="22764">
                  <c:v>41130.626736111109</c:v>
                </c:pt>
                <c:pt idx="22765">
                  <c:v>41130.668402777781</c:v>
                </c:pt>
                <c:pt idx="22766">
                  <c:v>41130.710069444445</c:v>
                </c:pt>
                <c:pt idx="22767">
                  <c:v>41130.751736111109</c:v>
                </c:pt>
                <c:pt idx="22768">
                  <c:v>41130.793402777781</c:v>
                </c:pt>
                <c:pt idx="22769">
                  <c:v>41130.835069444445</c:v>
                </c:pt>
                <c:pt idx="22770">
                  <c:v>41130.876736111109</c:v>
                </c:pt>
                <c:pt idx="22771">
                  <c:v>41130.918402777781</c:v>
                </c:pt>
                <c:pt idx="22772">
                  <c:v>41130.960069444445</c:v>
                </c:pt>
                <c:pt idx="22773">
                  <c:v>41131.001736111109</c:v>
                </c:pt>
                <c:pt idx="22774">
                  <c:v>41131.043402777781</c:v>
                </c:pt>
                <c:pt idx="22775">
                  <c:v>41131.085069444445</c:v>
                </c:pt>
                <c:pt idx="22776">
                  <c:v>41131.126736111109</c:v>
                </c:pt>
                <c:pt idx="22777">
                  <c:v>41131.168402777781</c:v>
                </c:pt>
                <c:pt idx="22778">
                  <c:v>41131.210069444445</c:v>
                </c:pt>
                <c:pt idx="22779">
                  <c:v>41131.251736111109</c:v>
                </c:pt>
                <c:pt idx="22780">
                  <c:v>41131.293402777781</c:v>
                </c:pt>
                <c:pt idx="22781">
                  <c:v>41131.335069444445</c:v>
                </c:pt>
                <c:pt idx="22782">
                  <c:v>41131.376736111109</c:v>
                </c:pt>
                <c:pt idx="22783">
                  <c:v>41131.418402777781</c:v>
                </c:pt>
                <c:pt idx="22784">
                  <c:v>41131.460069444445</c:v>
                </c:pt>
                <c:pt idx="22785">
                  <c:v>41131.501736111109</c:v>
                </c:pt>
                <c:pt idx="22786">
                  <c:v>41131.543402777781</c:v>
                </c:pt>
                <c:pt idx="22787">
                  <c:v>41131.585069444445</c:v>
                </c:pt>
                <c:pt idx="22788">
                  <c:v>41131.626736111109</c:v>
                </c:pt>
                <c:pt idx="22789">
                  <c:v>41131.668402777781</c:v>
                </c:pt>
                <c:pt idx="22790">
                  <c:v>41131.710069444445</c:v>
                </c:pt>
                <c:pt idx="22791">
                  <c:v>41131.751736111109</c:v>
                </c:pt>
                <c:pt idx="22792">
                  <c:v>41131.793402777781</c:v>
                </c:pt>
                <c:pt idx="22793">
                  <c:v>41131.835069444445</c:v>
                </c:pt>
                <c:pt idx="22794">
                  <c:v>41131.876736111109</c:v>
                </c:pt>
                <c:pt idx="22795">
                  <c:v>41131.918402777781</c:v>
                </c:pt>
                <c:pt idx="22796">
                  <c:v>41131.960069444445</c:v>
                </c:pt>
                <c:pt idx="22797">
                  <c:v>41132.001736111109</c:v>
                </c:pt>
                <c:pt idx="22798">
                  <c:v>41132.043402777781</c:v>
                </c:pt>
                <c:pt idx="22799">
                  <c:v>41132.085069444445</c:v>
                </c:pt>
                <c:pt idx="22800">
                  <c:v>41132.126736111109</c:v>
                </c:pt>
                <c:pt idx="22801">
                  <c:v>41132.168402777781</c:v>
                </c:pt>
                <c:pt idx="22802">
                  <c:v>41132.210069444445</c:v>
                </c:pt>
                <c:pt idx="22803">
                  <c:v>41132.251736111109</c:v>
                </c:pt>
                <c:pt idx="22804">
                  <c:v>41132.293402777781</c:v>
                </c:pt>
                <c:pt idx="22805">
                  <c:v>41132.335069444445</c:v>
                </c:pt>
                <c:pt idx="22806">
                  <c:v>41132.376736111109</c:v>
                </c:pt>
                <c:pt idx="22807">
                  <c:v>41132.418402777781</c:v>
                </c:pt>
                <c:pt idx="22808">
                  <c:v>41132.460069444445</c:v>
                </c:pt>
                <c:pt idx="22809">
                  <c:v>41132.501736111109</c:v>
                </c:pt>
                <c:pt idx="22810">
                  <c:v>41132.543402777781</c:v>
                </c:pt>
                <c:pt idx="22811">
                  <c:v>41132.585069444445</c:v>
                </c:pt>
                <c:pt idx="22812">
                  <c:v>41132.626736111109</c:v>
                </c:pt>
                <c:pt idx="22813">
                  <c:v>41132.668402777781</c:v>
                </c:pt>
                <c:pt idx="22814">
                  <c:v>41132.710069444445</c:v>
                </c:pt>
                <c:pt idx="22815">
                  <c:v>41132.751736111109</c:v>
                </c:pt>
                <c:pt idx="22816">
                  <c:v>41132.793402777781</c:v>
                </c:pt>
                <c:pt idx="22817">
                  <c:v>41132.835069444445</c:v>
                </c:pt>
                <c:pt idx="22818">
                  <c:v>41132.876736111109</c:v>
                </c:pt>
                <c:pt idx="22819">
                  <c:v>41132.918402777781</c:v>
                </c:pt>
                <c:pt idx="22820">
                  <c:v>41132.960069444445</c:v>
                </c:pt>
                <c:pt idx="22821">
                  <c:v>41133.001736111109</c:v>
                </c:pt>
                <c:pt idx="22822">
                  <c:v>41133.043402777781</c:v>
                </c:pt>
                <c:pt idx="22823">
                  <c:v>41133.085069444445</c:v>
                </c:pt>
                <c:pt idx="22824">
                  <c:v>41133.126736111109</c:v>
                </c:pt>
                <c:pt idx="22825">
                  <c:v>41133.168402777781</c:v>
                </c:pt>
                <c:pt idx="22826">
                  <c:v>41133.210069444445</c:v>
                </c:pt>
                <c:pt idx="22827">
                  <c:v>41133.251736111109</c:v>
                </c:pt>
                <c:pt idx="22828">
                  <c:v>41133.293402777781</c:v>
                </c:pt>
                <c:pt idx="22829">
                  <c:v>41133.335069444445</c:v>
                </c:pt>
                <c:pt idx="22830">
                  <c:v>41133.376736111109</c:v>
                </c:pt>
                <c:pt idx="22831">
                  <c:v>41133.418402777781</c:v>
                </c:pt>
                <c:pt idx="22832">
                  <c:v>41133.460069444445</c:v>
                </c:pt>
                <c:pt idx="22833">
                  <c:v>41133.501736111109</c:v>
                </c:pt>
                <c:pt idx="22834">
                  <c:v>41133.543402777781</c:v>
                </c:pt>
                <c:pt idx="22835">
                  <c:v>41133.585069444445</c:v>
                </c:pt>
                <c:pt idx="22836">
                  <c:v>41133.626736111109</c:v>
                </c:pt>
                <c:pt idx="22837">
                  <c:v>41133.668402777781</c:v>
                </c:pt>
                <c:pt idx="22838">
                  <c:v>41133.710069444445</c:v>
                </c:pt>
                <c:pt idx="22839">
                  <c:v>41133.751736111109</c:v>
                </c:pt>
                <c:pt idx="22840">
                  <c:v>41133.793402777781</c:v>
                </c:pt>
                <c:pt idx="22841">
                  <c:v>41133.835069444445</c:v>
                </c:pt>
                <c:pt idx="22842">
                  <c:v>41133.876736111109</c:v>
                </c:pt>
                <c:pt idx="22843">
                  <c:v>41133.918402777781</c:v>
                </c:pt>
                <c:pt idx="22844">
                  <c:v>41133.960069444445</c:v>
                </c:pt>
                <c:pt idx="22845">
                  <c:v>41134.001736111109</c:v>
                </c:pt>
                <c:pt idx="22846">
                  <c:v>41134.043402777781</c:v>
                </c:pt>
                <c:pt idx="22847">
                  <c:v>41134.085069444445</c:v>
                </c:pt>
                <c:pt idx="22848">
                  <c:v>41134.126736111109</c:v>
                </c:pt>
                <c:pt idx="22849">
                  <c:v>41134.168402777781</c:v>
                </c:pt>
                <c:pt idx="22850">
                  <c:v>41134.210069444445</c:v>
                </c:pt>
                <c:pt idx="22851">
                  <c:v>41134.251736111109</c:v>
                </c:pt>
                <c:pt idx="22852">
                  <c:v>41134.293402777781</c:v>
                </c:pt>
                <c:pt idx="22853">
                  <c:v>41134.335069444445</c:v>
                </c:pt>
                <c:pt idx="22854">
                  <c:v>41134.376736111109</c:v>
                </c:pt>
                <c:pt idx="22855">
                  <c:v>41134.418402777781</c:v>
                </c:pt>
                <c:pt idx="22856">
                  <c:v>41134.460069444445</c:v>
                </c:pt>
                <c:pt idx="22857">
                  <c:v>41134.501736111109</c:v>
                </c:pt>
                <c:pt idx="22858">
                  <c:v>41134.543402777781</c:v>
                </c:pt>
                <c:pt idx="22859">
                  <c:v>41134.585069444445</c:v>
                </c:pt>
                <c:pt idx="22860">
                  <c:v>41134.626736111109</c:v>
                </c:pt>
                <c:pt idx="22861">
                  <c:v>41134.668402777781</c:v>
                </c:pt>
                <c:pt idx="22862">
                  <c:v>41134.710069444445</c:v>
                </c:pt>
                <c:pt idx="22863">
                  <c:v>41134.751736111109</c:v>
                </c:pt>
                <c:pt idx="22864">
                  <c:v>41134.793402777781</c:v>
                </c:pt>
                <c:pt idx="22865">
                  <c:v>41134.835069444445</c:v>
                </c:pt>
                <c:pt idx="22866">
                  <c:v>41134.876736111109</c:v>
                </c:pt>
                <c:pt idx="22867">
                  <c:v>41134.918402777781</c:v>
                </c:pt>
                <c:pt idx="22868">
                  <c:v>41134.960069444445</c:v>
                </c:pt>
                <c:pt idx="22869">
                  <c:v>41135.001736111109</c:v>
                </c:pt>
                <c:pt idx="22870">
                  <c:v>41135.043402777781</c:v>
                </c:pt>
                <c:pt idx="22871">
                  <c:v>41135.085069444445</c:v>
                </c:pt>
                <c:pt idx="22872">
                  <c:v>41135.126736111109</c:v>
                </c:pt>
                <c:pt idx="22873">
                  <c:v>41135.168402777781</c:v>
                </c:pt>
                <c:pt idx="22874">
                  <c:v>41135.210069444445</c:v>
                </c:pt>
                <c:pt idx="22875">
                  <c:v>41135.251736111109</c:v>
                </c:pt>
                <c:pt idx="22876">
                  <c:v>41135.293402777781</c:v>
                </c:pt>
                <c:pt idx="22877">
                  <c:v>41135.335069444445</c:v>
                </c:pt>
                <c:pt idx="22878">
                  <c:v>41135.376736111109</c:v>
                </c:pt>
                <c:pt idx="22879">
                  <c:v>41135.418402777781</c:v>
                </c:pt>
                <c:pt idx="22880">
                  <c:v>41135.460069444445</c:v>
                </c:pt>
                <c:pt idx="22881">
                  <c:v>41135.501736111109</c:v>
                </c:pt>
                <c:pt idx="22882">
                  <c:v>41135.543402777781</c:v>
                </c:pt>
                <c:pt idx="22883">
                  <c:v>41135.585069444445</c:v>
                </c:pt>
                <c:pt idx="22884">
                  <c:v>41135.626736111109</c:v>
                </c:pt>
                <c:pt idx="22885">
                  <c:v>41135.668402777781</c:v>
                </c:pt>
                <c:pt idx="22886">
                  <c:v>41135.710069444445</c:v>
                </c:pt>
                <c:pt idx="22887">
                  <c:v>41135.751736111109</c:v>
                </c:pt>
                <c:pt idx="22888">
                  <c:v>41135.793402777781</c:v>
                </c:pt>
                <c:pt idx="22889">
                  <c:v>41135.835069444445</c:v>
                </c:pt>
                <c:pt idx="22890">
                  <c:v>41135.876736111109</c:v>
                </c:pt>
                <c:pt idx="22891">
                  <c:v>41135.918402777781</c:v>
                </c:pt>
                <c:pt idx="22892">
                  <c:v>41135.960069444445</c:v>
                </c:pt>
                <c:pt idx="22893">
                  <c:v>41136.001736111109</c:v>
                </c:pt>
                <c:pt idx="22894">
                  <c:v>41136.043402777781</c:v>
                </c:pt>
                <c:pt idx="22895">
                  <c:v>41136.085069444445</c:v>
                </c:pt>
                <c:pt idx="22896">
                  <c:v>41136.126736111109</c:v>
                </c:pt>
                <c:pt idx="22897">
                  <c:v>41136.168402777781</c:v>
                </c:pt>
                <c:pt idx="22898">
                  <c:v>41136.210069444445</c:v>
                </c:pt>
                <c:pt idx="22899">
                  <c:v>41136.251736111109</c:v>
                </c:pt>
                <c:pt idx="22900">
                  <c:v>41136.293402777781</c:v>
                </c:pt>
                <c:pt idx="22901">
                  <c:v>41136.335069444445</c:v>
                </c:pt>
                <c:pt idx="22902">
                  <c:v>41136.376736111109</c:v>
                </c:pt>
                <c:pt idx="22903">
                  <c:v>41136.418402777781</c:v>
                </c:pt>
                <c:pt idx="22904">
                  <c:v>41136.460069444445</c:v>
                </c:pt>
                <c:pt idx="22905">
                  <c:v>41136.501736111109</c:v>
                </c:pt>
                <c:pt idx="22906">
                  <c:v>41136.543402777781</c:v>
                </c:pt>
                <c:pt idx="22907">
                  <c:v>41136.585069444445</c:v>
                </c:pt>
                <c:pt idx="22908">
                  <c:v>41136.626736111109</c:v>
                </c:pt>
                <c:pt idx="22909">
                  <c:v>41136.668402777781</c:v>
                </c:pt>
                <c:pt idx="22910">
                  <c:v>41136.710069444445</c:v>
                </c:pt>
                <c:pt idx="22911">
                  <c:v>41136.751736111109</c:v>
                </c:pt>
                <c:pt idx="22912">
                  <c:v>41136.793402777781</c:v>
                </c:pt>
                <c:pt idx="22913">
                  <c:v>41136.835069444445</c:v>
                </c:pt>
                <c:pt idx="22914">
                  <c:v>41136.876736111109</c:v>
                </c:pt>
                <c:pt idx="22915">
                  <c:v>41136.918402777781</c:v>
                </c:pt>
                <c:pt idx="22916">
                  <c:v>41136.960069444445</c:v>
                </c:pt>
                <c:pt idx="22917">
                  <c:v>41137.001736111109</c:v>
                </c:pt>
                <c:pt idx="22918">
                  <c:v>41137.043402777781</c:v>
                </c:pt>
                <c:pt idx="22919">
                  <c:v>41137.085069444445</c:v>
                </c:pt>
                <c:pt idx="22920">
                  <c:v>41137.126736111109</c:v>
                </c:pt>
                <c:pt idx="22921">
                  <c:v>41137.168402777781</c:v>
                </c:pt>
                <c:pt idx="22922">
                  <c:v>41137.210069444445</c:v>
                </c:pt>
                <c:pt idx="22923">
                  <c:v>41137.251736111109</c:v>
                </c:pt>
                <c:pt idx="22924">
                  <c:v>41137.293402777781</c:v>
                </c:pt>
                <c:pt idx="22925">
                  <c:v>41137.335069444445</c:v>
                </c:pt>
                <c:pt idx="22926">
                  <c:v>41137.376736111109</c:v>
                </c:pt>
                <c:pt idx="22927">
                  <c:v>41137.418402777781</c:v>
                </c:pt>
                <c:pt idx="22928">
                  <c:v>41137.460069444445</c:v>
                </c:pt>
                <c:pt idx="22929">
                  <c:v>41137.501736111109</c:v>
                </c:pt>
                <c:pt idx="22930">
                  <c:v>41137.543402777781</c:v>
                </c:pt>
                <c:pt idx="22931">
                  <c:v>41137.585069444445</c:v>
                </c:pt>
                <c:pt idx="22932">
                  <c:v>41137.626736111109</c:v>
                </c:pt>
                <c:pt idx="22933">
                  <c:v>41137.668402777781</c:v>
                </c:pt>
                <c:pt idx="22934">
                  <c:v>41137.710069444445</c:v>
                </c:pt>
                <c:pt idx="22935">
                  <c:v>41137.751736111109</c:v>
                </c:pt>
                <c:pt idx="22936">
                  <c:v>41137.793402777781</c:v>
                </c:pt>
                <c:pt idx="22937">
                  <c:v>41137.835069444445</c:v>
                </c:pt>
                <c:pt idx="22938">
                  <c:v>41137.876736111109</c:v>
                </c:pt>
                <c:pt idx="22939">
                  <c:v>41137.918402777781</c:v>
                </c:pt>
                <c:pt idx="22940">
                  <c:v>41137.960069444445</c:v>
                </c:pt>
                <c:pt idx="22941">
                  <c:v>41138.001736111109</c:v>
                </c:pt>
                <c:pt idx="22942">
                  <c:v>41138.043402777781</c:v>
                </c:pt>
                <c:pt idx="22943">
                  <c:v>41138.085069444445</c:v>
                </c:pt>
                <c:pt idx="22944">
                  <c:v>41138.126736111109</c:v>
                </c:pt>
                <c:pt idx="22945">
                  <c:v>41138.168402777781</c:v>
                </c:pt>
                <c:pt idx="22946">
                  <c:v>41138.210069444445</c:v>
                </c:pt>
                <c:pt idx="22947">
                  <c:v>41138.251736111109</c:v>
                </c:pt>
                <c:pt idx="22948">
                  <c:v>41138.293402777781</c:v>
                </c:pt>
                <c:pt idx="22949">
                  <c:v>41138.335069444445</c:v>
                </c:pt>
                <c:pt idx="22950">
                  <c:v>41138.376736111109</c:v>
                </c:pt>
                <c:pt idx="22951">
                  <c:v>41138.418402777781</c:v>
                </c:pt>
                <c:pt idx="22952">
                  <c:v>41138.460069444445</c:v>
                </c:pt>
                <c:pt idx="22953">
                  <c:v>41138.501736111109</c:v>
                </c:pt>
                <c:pt idx="22954">
                  <c:v>41138.543402777781</c:v>
                </c:pt>
                <c:pt idx="22955">
                  <c:v>41138.585069444445</c:v>
                </c:pt>
                <c:pt idx="22956">
                  <c:v>41138.626736111109</c:v>
                </c:pt>
                <c:pt idx="22957">
                  <c:v>41138.668402777781</c:v>
                </c:pt>
                <c:pt idx="22958">
                  <c:v>41138.710069444445</c:v>
                </c:pt>
                <c:pt idx="22959">
                  <c:v>41138.751736111109</c:v>
                </c:pt>
                <c:pt idx="22960">
                  <c:v>41138.793402777781</c:v>
                </c:pt>
                <c:pt idx="22961">
                  <c:v>41138.835069444445</c:v>
                </c:pt>
                <c:pt idx="22962">
                  <c:v>41138.876736111109</c:v>
                </c:pt>
                <c:pt idx="22963">
                  <c:v>41138.918402777781</c:v>
                </c:pt>
                <c:pt idx="22964">
                  <c:v>41138.960069444445</c:v>
                </c:pt>
                <c:pt idx="22965">
                  <c:v>41139.001736111109</c:v>
                </c:pt>
                <c:pt idx="22966">
                  <c:v>41139.043402777781</c:v>
                </c:pt>
                <c:pt idx="22967">
                  <c:v>41139.085069444445</c:v>
                </c:pt>
                <c:pt idx="22968">
                  <c:v>41139.126736111109</c:v>
                </c:pt>
                <c:pt idx="22969">
                  <c:v>41139.168402777781</c:v>
                </c:pt>
                <c:pt idx="22970">
                  <c:v>41139.210069444445</c:v>
                </c:pt>
                <c:pt idx="22971">
                  <c:v>41139.251736111109</c:v>
                </c:pt>
                <c:pt idx="22972">
                  <c:v>41139.293402777781</c:v>
                </c:pt>
                <c:pt idx="22973">
                  <c:v>41139.335069444445</c:v>
                </c:pt>
                <c:pt idx="22974">
                  <c:v>41139.376736111109</c:v>
                </c:pt>
                <c:pt idx="22975">
                  <c:v>41139.418402777781</c:v>
                </c:pt>
                <c:pt idx="22976">
                  <c:v>41139.460069444445</c:v>
                </c:pt>
                <c:pt idx="22977">
                  <c:v>41139.501736111109</c:v>
                </c:pt>
                <c:pt idx="22978">
                  <c:v>41139.543402777781</c:v>
                </c:pt>
                <c:pt idx="22979">
                  <c:v>41139.585069444445</c:v>
                </c:pt>
                <c:pt idx="22980">
                  <c:v>41139.626736111109</c:v>
                </c:pt>
                <c:pt idx="22981">
                  <c:v>41139.668402777781</c:v>
                </c:pt>
                <c:pt idx="22982">
                  <c:v>41139.710069444445</c:v>
                </c:pt>
                <c:pt idx="22983">
                  <c:v>41139.751736111109</c:v>
                </c:pt>
                <c:pt idx="22984">
                  <c:v>41139.793402777781</c:v>
                </c:pt>
                <c:pt idx="22985">
                  <c:v>41139.835069444445</c:v>
                </c:pt>
                <c:pt idx="22986">
                  <c:v>41139.876736111109</c:v>
                </c:pt>
                <c:pt idx="22987">
                  <c:v>41139.918402777781</c:v>
                </c:pt>
                <c:pt idx="22988">
                  <c:v>41139.960069444445</c:v>
                </c:pt>
                <c:pt idx="22989">
                  <c:v>41140.001736111109</c:v>
                </c:pt>
                <c:pt idx="22990">
                  <c:v>41140.043402777781</c:v>
                </c:pt>
                <c:pt idx="22991">
                  <c:v>41140.085069444445</c:v>
                </c:pt>
                <c:pt idx="22992">
                  <c:v>41140.126736111109</c:v>
                </c:pt>
                <c:pt idx="22993">
                  <c:v>41140.168402777781</c:v>
                </c:pt>
                <c:pt idx="22994">
                  <c:v>41140.210069444445</c:v>
                </c:pt>
                <c:pt idx="22995">
                  <c:v>41140.251736111109</c:v>
                </c:pt>
                <c:pt idx="22996">
                  <c:v>41140.293402777781</c:v>
                </c:pt>
                <c:pt idx="22997">
                  <c:v>41140.335069444445</c:v>
                </c:pt>
                <c:pt idx="22998">
                  <c:v>41140.376736111109</c:v>
                </c:pt>
                <c:pt idx="22999">
                  <c:v>41140.418402777781</c:v>
                </c:pt>
                <c:pt idx="23000">
                  <c:v>41140.460069444445</c:v>
                </c:pt>
                <c:pt idx="23001">
                  <c:v>41140.501736111109</c:v>
                </c:pt>
                <c:pt idx="23002">
                  <c:v>41140.543402777781</c:v>
                </c:pt>
                <c:pt idx="23003">
                  <c:v>41140.585069444445</c:v>
                </c:pt>
                <c:pt idx="23004">
                  <c:v>41140.626736111109</c:v>
                </c:pt>
                <c:pt idx="23005">
                  <c:v>41140.668402777781</c:v>
                </c:pt>
                <c:pt idx="23006">
                  <c:v>41140.710069444445</c:v>
                </c:pt>
                <c:pt idx="23007">
                  <c:v>41140.751736111109</c:v>
                </c:pt>
                <c:pt idx="23008">
                  <c:v>41140.793402777781</c:v>
                </c:pt>
                <c:pt idx="23009">
                  <c:v>41140.835069444445</c:v>
                </c:pt>
                <c:pt idx="23010">
                  <c:v>41140.876736111109</c:v>
                </c:pt>
                <c:pt idx="23011">
                  <c:v>41140.918402777781</c:v>
                </c:pt>
                <c:pt idx="23012">
                  <c:v>41140.960069444445</c:v>
                </c:pt>
                <c:pt idx="23013">
                  <c:v>41141.001736111109</c:v>
                </c:pt>
                <c:pt idx="23014">
                  <c:v>41141.043402777781</c:v>
                </c:pt>
                <c:pt idx="23015">
                  <c:v>41141.085069444445</c:v>
                </c:pt>
                <c:pt idx="23016">
                  <c:v>41141.126736111109</c:v>
                </c:pt>
                <c:pt idx="23017">
                  <c:v>41141.168402777781</c:v>
                </c:pt>
                <c:pt idx="23018">
                  <c:v>41141.210069444445</c:v>
                </c:pt>
                <c:pt idx="23019">
                  <c:v>41141.251736111109</c:v>
                </c:pt>
                <c:pt idx="23020">
                  <c:v>41141.293402777781</c:v>
                </c:pt>
                <c:pt idx="23021">
                  <c:v>41141.335069444445</c:v>
                </c:pt>
                <c:pt idx="23022">
                  <c:v>41141.376736111109</c:v>
                </c:pt>
                <c:pt idx="23023">
                  <c:v>41141.418402777781</c:v>
                </c:pt>
                <c:pt idx="23024">
                  <c:v>41141.460069444445</c:v>
                </c:pt>
                <c:pt idx="23025">
                  <c:v>41141.501736111109</c:v>
                </c:pt>
                <c:pt idx="23026">
                  <c:v>41141.543402777781</c:v>
                </c:pt>
                <c:pt idx="23027">
                  <c:v>41141.585069444445</c:v>
                </c:pt>
                <c:pt idx="23028">
                  <c:v>41141.626736111109</c:v>
                </c:pt>
                <c:pt idx="23029">
                  <c:v>41141.668402777781</c:v>
                </c:pt>
                <c:pt idx="23030">
                  <c:v>41141.710069444445</c:v>
                </c:pt>
                <c:pt idx="23031">
                  <c:v>41141.751736111109</c:v>
                </c:pt>
                <c:pt idx="23032">
                  <c:v>41141.793402777781</c:v>
                </c:pt>
                <c:pt idx="23033">
                  <c:v>41141.835069444445</c:v>
                </c:pt>
                <c:pt idx="23034">
                  <c:v>41141.876736111109</c:v>
                </c:pt>
                <c:pt idx="23035">
                  <c:v>41141.918402777781</c:v>
                </c:pt>
                <c:pt idx="23036">
                  <c:v>41141.960069444445</c:v>
                </c:pt>
                <c:pt idx="23037">
                  <c:v>41142.001736111109</c:v>
                </c:pt>
                <c:pt idx="23038">
                  <c:v>41142.043402777781</c:v>
                </c:pt>
                <c:pt idx="23039">
                  <c:v>41142.085069444445</c:v>
                </c:pt>
                <c:pt idx="23040">
                  <c:v>41142.126736111109</c:v>
                </c:pt>
                <c:pt idx="23041">
                  <c:v>41142.168402777781</c:v>
                </c:pt>
                <c:pt idx="23042">
                  <c:v>41142.210069444445</c:v>
                </c:pt>
                <c:pt idx="23043">
                  <c:v>41142.251736111109</c:v>
                </c:pt>
                <c:pt idx="23044">
                  <c:v>41142.293402777781</c:v>
                </c:pt>
                <c:pt idx="23045">
                  <c:v>41142.335069444445</c:v>
                </c:pt>
                <c:pt idx="23046">
                  <c:v>41142.376736111109</c:v>
                </c:pt>
                <c:pt idx="23047">
                  <c:v>41142.418402777781</c:v>
                </c:pt>
                <c:pt idx="23048">
                  <c:v>41142.460069444445</c:v>
                </c:pt>
                <c:pt idx="23049">
                  <c:v>41142.501736111109</c:v>
                </c:pt>
                <c:pt idx="23050">
                  <c:v>41142.543402777781</c:v>
                </c:pt>
                <c:pt idx="23051">
                  <c:v>41142.585069444445</c:v>
                </c:pt>
                <c:pt idx="23052">
                  <c:v>41142.626736111109</c:v>
                </c:pt>
                <c:pt idx="23053">
                  <c:v>41142.668402777781</c:v>
                </c:pt>
                <c:pt idx="23054">
                  <c:v>41142.710069444445</c:v>
                </c:pt>
                <c:pt idx="23055">
                  <c:v>41142.751736111109</c:v>
                </c:pt>
                <c:pt idx="23056">
                  <c:v>41142.793402777781</c:v>
                </c:pt>
                <c:pt idx="23057">
                  <c:v>41142.835069444445</c:v>
                </c:pt>
                <c:pt idx="23058">
                  <c:v>41142.876736111109</c:v>
                </c:pt>
                <c:pt idx="23059">
                  <c:v>41142.918402777781</c:v>
                </c:pt>
                <c:pt idx="23060">
                  <c:v>41142.960069444445</c:v>
                </c:pt>
                <c:pt idx="23061">
                  <c:v>41143.001736111109</c:v>
                </c:pt>
                <c:pt idx="23062">
                  <c:v>41143.043402777781</c:v>
                </c:pt>
                <c:pt idx="23063">
                  <c:v>41143.085069444445</c:v>
                </c:pt>
                <c:pt idx="23064">
                  <c:v>41143.126736111109</c:v>
                </c:pt>
                <c:pt idx="23065">
                  <c:v>41143.168402777781</c:v>
                </c:pt>
                <c:pt idx="23066">
                  <c:v>41143.210069444445</c:v>
                </c:pt>
                <c:pt idx="23067">
                  <c:v>41143.251736111109</c:v>
                </c:pt>
                <c:pt idx="23068">
                  <c:v>41143.293402777781</c:v>
                </c:pt>
                <c:pt idx="23069">
                  <c:v>41143.335069444445</c:v>
                </c:pt>
                <c:pt idx="23070">
                  <c:v>41143</c:v>
                </c:pt>
                <c:pt idx="23071">
                  <c:v>41143.363553240742</c:v>
                </c:pt>
                <c:pt idx="23072">
                  <c:v>41143.405219907407</c:v>
                </c:pt>
                <c:pt idx="23073">
                  <c:v>41143.446886574071</c:v>
                </c:pt>
                <c:pt idx="23074">
                  <c:v>41143.488553240742</c:v>
                </c:pt>
                <c:pt idx="23075">
                  <c:v>41143.530219907407</c:v>
                </c:pt>
                <c:pt idx="23076">
                  <c:v>41143.571886574071</c:v>
                </c:pt>
                <c:pt idx="23077">
                  <c:v>41143.613553240742</c:v>
                </c:pt>
                <c:pt idx="23078">
                  <c:v>41143.655219907407</c:v>
                </c:pt>
                <c:pt idx="23079">
                  <c:v>41143.696886574071</c:v>
                </c:pt>
                <c:pt idx="23080">
                  <c:v>41143.738553240742</c:v>
                </c:pt>
                <c:pt idx="23081">
                  <c:v>41143.780219907407</c:v>
                </c:pt>
                <c:pt idx="23082">
                  <c:v>41143.821886574071</c:v>
                </c:pt>
                <c:pt idx="23083">
                  <c:v>41143.863553240742</c:v>
                </c:pt>
                <c:pt idx="23084">
                  <c:v>41143.905219907407</c:v>
                </c:pt>
                <c:pt idx="23085">
                  <c:v>41143.946886574071</c:v>
                </c:pt>
                <c:pt idx="23086">
                  <c:v>41143.988553240742</c:v>
                </c:pt>
                <c:pt idx="23087">
                  <c:v>41144.030219907407</c:v>
                </c:pt>
                <c:pt idx="23088">
                  <c:v>41144.071886574071</c:v>
                </c:pt>
                <c:pt idx="23089">
                  <c:v>41144.113553240742</c:v>
                </c:pt>
                <c:pt idx="23090">
                  <c:v>41144.155219907407</c:v>
                </c:pt>
                <c:pt idx="23091">
                  <c:v>41144.196886574071</c:v>
                </c:pt>
                <c:pt idx="23092">
                  <c:v>41144.238553240742</c:v>
                </c:pt>
                <c:pt idx="23093">
                  <c:v>41144.280219907407</c:v>
                </c:pt>
                <c:pt idx="23094">
                  <c:v>41144.321886574071</c:v>
                </c:pt>
                <c:pt idx="23095">
                  <c:v>41144.363553240742</c:v>
                </c:pt>
                <c:pt idx="23096">
                  <c:v>41144.405219907407</c:v>
                </c:pt>
                <c:pt idx="23097">
                  <c:v>41144.446886574071</c:v>
                </c:pt>
                <c:pt idx="23098">
                  <c:v>41144.488553240742</c:v>
                </c:pt>
                <c:pt idx="23099">
                  <c:v>41144.530219907407</c:v>
                </c:pt>
                <c:pt idx="23100">
                  <c:v>41144.571886574071</c:v>
                </c:pt>
                <c:pt idx="23101">
                  <c:v>41144.613553240742</c:v>
                </c:pt>
                <c:pt idx="23102">
                  <c:v>41144.655219907407</c:v>
                </c:pt>
                <c:pt idx="23103">
                  <c:v>41144.696886574071</c:v>
                </c:pt>
                <c:pt idx="23104">
                  <c:v>41144.738553240742</c:v>
                </c:pt>
                <c:pt idx="23105">
                  <c:v>41144.780219907407</c:v>
                </c:pt>
                <c:pt idx="23106">
                  <c:v>41144.821886574071</c:v>
                </c:pt>
                <c:pt idx="23107">
                  <c:v>41144.863553240742</c:v>
                </c:pt>
                <c:pt idx="23108">
                  <c:v>41144.905219907407</c:v>
                </c:pt>
                <c:pt idx="23109">
                  <c:v>41144.946886574071</c:v>
                </c:pt>
                <c:pt idx="23110">
                  <c:v>41144.988553240742</c:v>
                </c:pt>
                <c:pt idx="23111">
                  <c:v>41145.030219907407</c:v>
                </c:pt>
                <c:pt idx="23112">
                  <c:v>41145.071886574071</c:v>
                </c:pt>
                <c:pt idx="23113">
                  <c:v>41145.113553240742</c:v>
                </c:pt>
                <c:pt idx="23114">
                  <c:v>41145.155219907407</c:v>
                </c:pt>
                <c:pt idx="23115">
                  <c:v>41145.196886574071</c:v>
                </c:pt>
                <c:pt idx="23116">
                  <c:v>41145.238553240742</c:v>
                </c:pt>
                <c:pt idx="23117">
                  <c:v>41145.280219907407</c:v>
                </c:pt>
                <c:pt idx="23118">
                  <c:v>41145.321886574071</c:v>
                </c:pt>
                <c:pt idx="23119">
                  <c:v>41145.363553240742</c:v>
                </c:pt>
                <c:pt idx="23120">
                  <c:v>41145.405219907407</c:v>
                </c:pt>
                <c:pt idx="23121">
                  <c:v>41145.446886574071</c:v>
                </c:pt>
                <c:pt idx="23122">
                  <c:v>41145.488553240742</c:v>
                </c:pt>
                <c:pt idx="23123">
                  <c:v>41145.530219907407</c:v>
                </c:pt>
                <c:pt idx="23124">
                  <c:v>41145.571886574071</c:v>
                </c:pt>
                <c:pt idx="23125">
                  <c:v>41145.613553240742</c:v>
                </c:pt>
                <c:pt idx="23126">
                  <c:v>41145.655219907407</c:v>
                </c:pt>
                <c:pt idx="23127">
                  <c:v>41145.696886574071</c:v>
                </c:pt>
                <c:pt idx="23128">
                  <c:v>41145.738553240742</c:v>
                </c:pt>
                <c:pt idx="23129">
                  <c:v>41145.780219907407</c:v>
                </c:pt>
                <c:pt idx="23130">
                  <c:v>41145.821886574071</c:v>
                </c:pt>
                <c:pt idx="23131">
                  <c:v>41145.863553240742</c:v>
                </c:pt>
                <c:pt idx="23132">
                  <c:v>41145.905219907407</c:v>
                </c:pt>
                <c:pt idx="23133">
                  <c:v>41145.946886574071</c:v>
                </c:pt>
                <c:pt idx="23134">
                  <c:v>41145.988553240742</c:v>
                </c:pt>
                <c:pt idx="23135">
                  <c:v>41146.030219907407</c:v>
                </c:pt>
                <c:pt idx="23136">
                  <c:v>41146.071886574071</c:v>
                </c:pt>
                <c:pt idx="23137">
                  <c:v>41146.113553240742</c:v>
                </c:pt>
                <c:pt idx="23138">
                  <c:v>41146.155219907407</c:v>
                </c:pt>
                <c:pt idx="23139">
                  <c:v>41146.196886574071</c:v>
                </c:pt>
                <c:pt idx="23140">
                  <c:v>41146.238553240742</c:v>
                </c:pt>
                <c:pt idx="23141">
                  <c:v>41146.280219907407</c:v>
                </c:pt>
                <c:pt idx="23142">
                  <c:v>41146.321886574071</c:v>
                </c:pt>
                <c:pt idx="23143">
                  <c:v>41146.363553240742</c:v>
                </c:pt>
                <c:pt idx="23144">
                  <c:v>41146.405219907407</c:v>
                </c:pt>
                <c:pt idx="23145">
                  <c:v>41146.446886574071</c:v>
                </c:pt>
                <c:pt idx="23146">
                  <c:v>41146.488553240742</c:v>
                </c:pt>
                <c:pt idx="23147">
                  <c:v>41146.530219907407</c:v>
                </c:pt>
                <c:pt idx="23148">
                  <c:v>41146.571886574071</c:v>
                </c:pt>
                <c:pt idx="23149">
                  <c:v>41146.613553240742</c:v>
                </c:pt>
                <c:pt idx="23150">
                  <c:v>41146.655219907407</c:v>
                </c:pt>
                <c:pt idx="23151">
                  <c:v>41146.696886574071</c:v>
                </c:pt>
                <c:pt idx="23152">
                  <c:v>41146.738553240742</c:v>
                </c:pt>
                <c:pt idx="23153">
                  <c:v>41146.780219907407</c:v>
                </c:pt>
                <c:pt idx="23154">
                  <c:v>41146.821886574071</c:v>
                </c:pt>
                <c:pt idx="23155">
                  <c:v>41146.863553240742</c:v>
                </c:pt>
                <c:pt idx="23156">
                  <c:v>41146.905219907407</c:v>
                </c:pt>
                <c:pt idx="23157">
                  <c:v>41146.946886574071</c:v>
                </c:pt>
                <c:pt idx="23158">
                  <c:v>41146.988553240742</c:v>
                </c:pt>
                <c:pt idx="23159">
                  <c:v>41147.030219907407</c:v>
                </c:pt>
                <c:pt idx="23160">
                  <c:v>41147.071886574071</c:v>
                </c:pt>
                <c:pt idx="23161">
                  <c:v>41147.113553240742</c:v>
                </c:pt>
                <c:pt idx="23162">
                  <c:v>41147.155219907407</c:v>
                </c:pt>
                <c:pt idx="23163">
                  <c:v>41147.196886574071</c:v>
                </c:pt>
                <c:pt idx="23164">
                  <c:v>41147.238553240742</c:v>
                </c:pt>
                <c:pt idx="23165">
                  <c:v>41147.280219907407</c:v>
                </c:pt>
                <c:pt idx="23166">
                  <c:v>41147.321886574071</c:v>
                </c:pt>
                <c:pt idx="23167">
                  <c:v>41147.363553240742</c:v>
                </c:pt>
                <c:pt idx="23168">
                  <c:v>41147.405219907407</c:v>
                </c:pt>
                <c:pt idx="23169">
                  <c:v>41147.446886574071</c:v>
                </c:pt>
                <c:pt idx="23170">
                  <c:v>41147.488553240742</c:v>
                </c:pt>
                <c:pt idx="23171">
                  <c:v>41147.530219907407</c:v>
                </c:pt>
                <c:pt idx="23172">
                  <c:v>41147.571886574071</c:v>
                </c:pt>
                <c:pt idx="23173">
                  <c:v>41147.613553240742</c:v>
                </c:pt>
                <c:pt idx="23174">
                  <c:v>41147.655219907407</c:v>
                </c:pt>
                <c:pt idx="23175">
                  <c:v>41147.696886574071</c:v>
                </c:pt>
                <c:pt idx="23176">
                  <c:v>41147.738553240742</c:v>
                </c:pt>
                <c:pt idx="23177">
                  <c:v>41147.780219907407</c:v>
                </c:pt>
                <c:pt idx="23178">
                  <c:v>41147.821886574071</c:v>
                </c:pt>
                <c:pt idx="23179">
                  <c:v>41147.863553240742</c:v>
                </c:pt>
                <c:pt idx="23180">
                  <c:v>41147.905219907407</c:v>
                </c:pt>
                <c:pt idx="23181">
                  <c:v>41147.946886574071</c:v>
                </c:pt>
                <c:pt idx="23182">
                  <c:v>41147.988553240742</c:v>
                </c:pt>
                <c:pt idx="23183">
                  <c:v>41148.030219907407</c:v>
                </c:pt>
                <c:pt idx="23184">
                  <c:v>41148.071886574071</c:v>
                </c:pt>
                <c:pt idx="23185">
                  <c:v>41148.113553240742</c:v>
                </c:pt>
                <c:pt idx="23186">
                  <c:v>41148.155219907407</c:v>
                </c:pt>
                <c:pt idx="23187">
                  <c:v>41148.196886574071</c:v>
                </c:pt>
                <c:pt idx="23188">
                  <c:v>41148.238553240742</c:v>
                </c:pt>
                <c:pt idx="23189">
                  <c:v>41148.280219907407</c:v>
                </c:pt>
                <c:pt idx="23190">
                  <c:v>41148.321886574071</c:v>
                </c:pt>
                <c:pt idx="23191">
                  <c:v>41148.363553240742</c:v>
                </c:pt>
                <c:pt idx="23192">
                  <c:v>41148.405219907407</c:v>
                </c:pt>
                <c:pt idx="23193">
                  <c:v>41148.446886574071</c:v>
                </c:pt>
                <c:pt idx="23194">
                  <c:v>41148.488553240742</c:v>
                </c:pt>
                <c:pt idx="23195">
                  <c:v>41148.530219907407</c:v>
                </c:pt>
                <c:pt idx="23196">
                  <c:v>41148.571886574071</c:v>
                </c:pt>
                <c:pt idx="23197">
                  <c:v>41148.613553240742</c:v>
                </c:pt>
                <c:pt idx="23198">
                  <c:v>41148.655219907407</c:v>
                </c:pt>
                <c:pt idx="23199">
                  <c:v>41148.696886574071</c:v>
                </c:pt>
                <c:pt idx="23200">
                  <c:v>41148.738553240742</c:v>
                </c:pt>
                <c:pt idx="23201">
                  <c:v>41148.780219907407</c:v>
                </c:pt>
                <c:pt idx="23202">
                  <c:v>41148.821886574071</c:v>
                </c:pt>
                <c:pt idx="23203">
                  <c:v>41148.863553240742</c:v>
                </c:pt>
                <c:pt idx="23204">
                  <c:v>41148.905219907407</c:v>
                </c:pt>
                <c:pt idx="23205">
                  <c:v>41148.946886574071</c:v>
                </c:pt>
                <c:pt idx="23206">
                  <c:v>41148.988553240742</c:v>
                </c:pt>
                <c:pt idx="23207">
                  <c:v>41149.030219907407</c:v>
                </c:pt>
                <c:pt idx="23208">
                  <c:v>41149.071886574071</c:v>
                </c:pt>
                <c:pt idx="23209">
                  <c:v>41149.113553240742</c:v>
                </c:pt>
                <c:pt idx="23210">
                  <c:v>41149.155219907407</c:v>
                </c:pt>
                <c:pt idx="23211">
                  <c:v>41149.196886574071</c:v>
                </c:pt>
                <c:pt idx="23212">
                  <c:v>41149.238553240742</c:v>
                </c:pt>
                <c:pt idx="23213">
                  <c:v>41149.280219907407</c:v>
                </c:pt>
                <c:pt idx="23214">
                  <c:v>41149.321886574071</c:v>
                </c:pt>
                <c:pt idx="23215">
                  <c:v>41149.363553240742</c:v>
                </c:pt>
                <c:pt idx="23216">
                  <c:v>41149.405219907407</c:v>
                </c:pt>
                <c:pt idx="23217">
                  <c:v>41149.446886574071</c:v>
                </c:pt>
                <c:pt idx="23218">
                  <c:v>41149.488553240742</c:v>
                </c:pt>
                <c:pt idx="23219">
                  <c:v>41149.530219907407</c:v>
                </c:pt>
                <c:pt idx="23220">
                  <c:v>41149.571886574071</c:v>
                </c:pt>
                <c:pt idx="23221">
                  <c:v>41149.613553240742</c:v>
                </c:pt>
                <c:pt idx="23222">
                  <c:v>41149.655219907407</c:v>
                </c:pt>
                <c:pt idx="23223">
                  <c:v>41149.696886574071</c:v>
                </c:pt>
                <c:pt idx="23224">
                  <c:v>41149.738553240742</c:v>
                </c:pt>
                <c:pt idx="23225">
                  <c:v>41149.780219907407</c:v>
                </c:pt>
                <c:pt idx="23226">
                  <c:v>41149.821886574071</c:v>
                </c:pt>
                <c:pt idx="23227">
                  <c:v>41149.863553240742</c:v>
                </c:pt>
                <c:pt idx="23228">
                  <c:v>41149.905219907407</c:v>
                </c:pt>
                <c:pt idx="23229">
                  <c:v>41149.946886574071</c:v>
                </c:pt>
                <c:pt idx="23230">
                  <c:v>41149.988553240742</c:v>
                </c:pt>
                <c:pt idx="23231">
                  <c:v>41150.030219907407</c:v>
                </c:pt>
                <c:pt idx="23232">
                  <c:v>41150.071886574071</c:v>
                </c:pt>
                <c:pt idx="23233">
                  <c:v>41150.113553240742</c:v>
                </c:pt>
                <c:pt idx="23234">
                  <c:v>41150.155219907407</c:v>
                </c:pt>
                <c:pt idx="23235">
                  <c:v>41150.196886574071</c:v>
                </c:pt>
                <c:pt idx="23236">
                  <c:v>41150.238553240742</c:v>
                </c:pt>
                <c:pt idx="23237">
                  <c:v>41150.280219907407</c:v>
                </c:pt>
                <c:pt idx="23238">
                  <c:v>41150.321886574071</c:v>
                </c:pt>
                <c:pt idx="23239">
                  <c:v>41150.363553240742</c:v>
                </c:pt>
                <c:pt idx="23240">
                  <c:v>41150.405219907407</c:v>
                </c:pt>
                <c:pt idx="23241">
                  <c:v>41150.446886574071</c:v>
                </c:pt>
                <c:pt idx="23242">
                  <c:v>41150.488553240742</c:v>
                </c:pt>
                <c:pt idx="23243">
                  <c:v>41150.530219907407</c:v>
                </c:pt>
                <c:pt idx="23244">
                  <c:v>41150.571886574071</c:v>
                </c:pt>
                <c:pt idx="23245">
                  <c:v>41150.613553240742</c:v>
                </c:pt>
                <c:pt idx="23246">
                  <c:v>41150.655219907407</c:v>
                </c:pt>
                <c:pt idx="23247">
                  <c:v>41150.696886574071</c:v>
                </c:pt>
                <c:pt idx="23248">
                  <c:v>41150.738553240742</c:v>
                </c:pt>
                <c:pt idx="23249">
                  <c:v>41150.780219907407</c:v>
                </c:pt>
                <c:pt idx="23250">
                  <c:v>41150.821886574071</c:v>
                </c:pt>
                <c:pt idx="23251">
                  <c:v>41150.863553240742</c:v>
                </c:pt>
                <c:pt idx="23252">
                  <c:v>41150.905219907407</c:v>
                </c:pt>
                <c:pt idx="23253">
                  <c:v>41150.946886574071</c:v>
                </c:pt>
                <c:pt idx="23254">
                  <c:v>41150.988553240742</c:v>
                </c:pt>
                <c:pt idx="23255">
                  <c:v>41151.030219907407</c:v>
                </c:pt>
                <c:pt idx="23256">
                  <c:v>41151.071886574071</c:v>
                </c:pt>
                <c:pt idx="23257">
                  <c:v>41151.113553240742</c:v>
                </c:pt>
                <c:pt idx="23258">
                  <c:v>41151.155219907407</c:v>
                </c:pt>
                <c:pt idx="23259">
                  <c:v>41151.196886574071</c:v>
                </c:pt>
                <c:pt idx="23260">
                  <c:v>41151.238553240742</c:v>
                </c:pt>
                <c:pt idx="23261">
                  <c:v>41151.280219907407</c:v>
                </c:pt>
                <c:pt idx="23262">
                  <c:v>41151.321886574071</c:v>
                </c:pt>
                <c:pt idx="23263">
                  <c:v>41151.363553240742</c:v>
                </c:pt>
                <c:pt idx="23264">
                  <c:v>41151.405219907407</c:v>
                </c:pt>
                <c:pt idx="23265">
                  <c:v>41151.446886574071</c:v>
                </c:pt>
                <c:pt idx="23266">
                  <c:v>41151.488553240742</c:v>
                </c:pt>
                <c:pt idx="23267">
                  <c:v>41151.530219907407</c:v>
                </c:pt>
                <c:pt idx="23268">
                  <c:v>41151.571886574071</c:v>
                </c:pt>
                <c:pt idx="23269">
                  <c:v>41151.613553240742</c:v>
                </c:pt>
                <c:pt idx="23270">
                  <c:v>41151.655219907407</c:v>
                </c:pt>
                <c:pt idx="23271">
                  <c:v>41151.696886574071</c:v>
                </c:pt>
                <c:pt idx="23272">
                  <c:v>41151.738553240742</c:v>
                </c:pt>
                <c:pt idx="23273">
                  <c:v>41151.780219907407</c:v>
                </c:pt>
                <c:pt idx="23274">
                  <c:v>41151.821886574071</c:v>
                </c:pt>
                <c:pt idx="23275">
                  <c:v>41151.863553240742</c:v>
                </c:pt>
                <c:pt idx="23276">
                  <c:v>41151.905219907407</c:v>
                </c:pt>
                <c:pt idx="23277">
                  <c:v>41151.946886574071</c:v>
                </c:pt>
                <c:pt idx="23278">
                  <c:v>41151.988553240742</c:v>
                </c:pt>
                <c:pt idx="23279">
                  <c:v>41152.030219907407</c:v>
                </c:pt>
                <c:pt idx="23280">
                  <c:v>41152.071886574071</c:v>
                </c:pt>
                <c:pt idx="23281">
                  <c:v>41152.113553240742</c:v>
                </c:pt>
                <c:pt idx="23282">
                  <c:v>41152.155219907407</c:v>
                </c:pt>
                <c:pt idx="23283">
                  <c:v>41152.196886574071</c:v>
                </c:pt>
                <c:pt idx="23284">
                  <c:v>41152.238553240742</c:v>
                </c:pt>
                <c:pt idx="23285">
                  <c:v>41152.280219907407</c:v>
                </c:pt>
                <c:pt idx="23286">
                  <c:v>41152.321886574071</c:v>
                </c:pt>
                <c:pt idx="23287">
                  <c:v>41152.363553240742</c:v>
                </c:pt>
                <c:pt idx="23288">
                  <c:v>41152.405219907407</c:v>
                </c:pt>
                <c:pt idx="23289">
                  <c:v>41152.446886574071</c:v>
                </c:pt>
                <c:pt idx="23290">
                  <c:v>41152.488553240742</c:v>
                </c:pt>
                <c:pt idx="23291">
                  <c:v>41152.530219907407</c:v>
                </c:pt>
                <c:pt idx="23292">
                  <c:v>41152.571886574071</c:v>
                </c:pt>
                <c:pt idx="23293">
                  <c:v>41152.613553240742</c:v>
                </c:pt>
                <c:pt idx="23294">
                  <c:v>41152.655219907407</c:v>
                </c:pt>
                <c:pt idx="23295">
                  <c:v>41152.696886574071</c:v>
                </c:pt>
                <c:pt idx="23296">
                  <c:v>41152.738553240742</c:v>
                </c:pt>
                <c:pt idx="23297">
                  <c:v>41152.780219907407</c:v>
                </c:pt>
                <c:pt idx="23298">
                  <c:v>41152.821886574071</c:v>
                </c:pt>
                <c:pt idx="23299">
                  <c:v>41152.863553240742</c:v>
                </c:pt>
                <c:pt idx="23300">
                  <c:v>41152.905219907407</c:v>
                </c:pt>
                <c:pt idx="23301">
                  <c:v>41152.946886574071</c:v>
                </c:pt>
                <c:pt idx="23302">
                  <c:v>41152.988553240742</c:v>
                </c:pt>
                <c:pt idx="23303">
                  <c:v>41153.030219907407</c:v>
                </c:pt>
                <c:pt idx="23304">
                  <c:v>41153.071886574071</c:v>
                </c:pt>
                <c:pt idx="23305">
                  <c:v>41153.113553240742</c:v>
                </c:pt>
                <c:pt idx="23306">
                  <c:v>41153.155219907407</c:v>
                </c:pt>
                <c:pt idx="23307">
                  <c:v>41153.196886574071</c:v>
                </c:pt>
                <c:pt idx="23308">
                  <c:v>41153.238553240742</c:v>
                </c:pt>
                <c:pt idx="23309">
                  <c:v>41153.280219907407</c:v>
                </c:pt>
                <c:pt idx="23310">
                  <c:v>41153.321886574071</c:v>
                </c:pt>
                <c:pt idx="23311">
                  <c:v>41153.363553240742</c:v>
                </c:pt>
                <c:pt idx="23312">
                  <c:v>41153.405219907407</c:v>
                </c:pt>
                <c:pt idx="23313">
                  <c:v>41153.446886574071</c:v>
                </c:pt>
                <c:pt idx="23314">
                  <c:v>41153.488553240742</c:v>
                </c:pt>
                <c:pt idx="23315">
                  <c:v>41153.530219907407</c:v>
                </c:pt>
                <c:pt idx="23316">
                  <c:v>41153.571886574071</c:v>
                </c:pt>
                <c:pt idx="23317">
                  <c:v>41153.613553240742</c:v>
                </c:pt>
                <c:pt idx="23318">
                  <c:v>41153.655219907407</c:v>
                </c:pt>
                <c:pt idx="23319">
                  <c:v>41153.696886574071</c:v>
                </c:pt>
                <c:pt idx="23320">
                  <c:v>41153.738553240742</c:v>
                </c:pt>
                <c:pt idx="23321">
                  <c:v>41153.780219907407</c:v>
                </c:pt>
                <c:pt idx="23322">
                  <c:v>41153.821886574071</c:v>
                </c:pt>
                <c:pt idx="23323">
                  <c:v>41153.863553240742</c:v>
                </c:pt>
                <c:pt idx="23324">
                  <c:v>41153.905219907407</c:v>
                </c:pt>
                <c:pt idx="23325">
                  <c:v>41153.946886574071</c:v>
                </c:pt>
                <c:pt idx="23326">
                  <c:v>41153.988553240742</c:v>
                </c:pt>
                <c:pt idx="23327">
                  <c:v>41154.030219907407</c:v>
                </c:pt>
                <c:pt idx="23328">
                  <c:v>41154.071886574071</c:v>
                </c:pt>
                <c:pt idx="23329">
                  <c:v>41154.113553240742</c:v>
                </c:pt>
                <c:pt idx="23330">
                  <c:v>41154.155219907407</c:v>
                </c:pt>
                <c:pt idx="23331">
                  <c:v>41154.196886574071</c:v>
                </c:pt>
                <c:pt idx="23332">
                  <c:v>41154.238553240742</c:v>
                </c:pt>
                <c:pt idx="23333">
                  <c:v>41154.280219907407</c:v>
                </c:pt>
                <c:pt idx="23334">
                  <c:v>41154.321886574071</c:v>
                </c:pt>
                <c:pt idx="23335">
                  <c:v>41154.363553240742</c:v>
                </c:pt>
                <c:pt idx="23336">
                  <c:v>41154.405219907407</c:v>
                </c:pt>
                <c:pt idx="23337">
                  <c:v>41154.446886574071</c:v>
                </c:pt>
                <c:pt idx="23338">
                  <c:v>41154.488553240742</c:v>
                </c:pt>
                <c:pt idx="23339">
                  <c:v>41154.530219907407</c:v>
                </c:pt>
                <c:pt idx="23340">
                  <c:v>41154.571886574071</c:v>
                </c:pt>
                <c:pt idx="23341">
                  <c:v>41154.613553240742</c:v>
                </c:pt>
                <c:pt idx="23342">
                  <c:v>41154.655219907407</c:v>
                </c:pt>
                <c:pt idx="23343">
                  <c:v>41154.696886574071</c:v>
                </c:pt>
                <c:pt idx="23344">
                  <c:v>41154.738553240742</c:v>
                </c:pt>
                <c:pt idx="23345">
                  <c:v>41154.780219907407</c:v>
                </c:pt>
                <c:pt idx="23346">
                  <c:v>41154.821886574071</c:v>
                </c:pt>
                <c:pt idx="23347">
                  <c:v>41154.863553240742</c:v>
                </c:pt>
                <c:pt idx="23348">
                  <c:v>41154.905219907407</c:v>
                </c:pt>
                <c:pt idx="23349">
                  <c:v>41154.946886574071</c:v>
                </c:pt>
                <c:pt idx="23350">
                  <c:v>41154.988553240742</c:v>
                </c:pt>
                <c:pt idx="23351">
                  <c:v>41155.030219907407</c:v>
                </c:pt>
                <c:pt idx="23352">
                  <c:v>41155.071886574071</c:v>
                </c:pt>
                <c:pt idx="23353">
                  <c:v>41155.113553240742</c:v>
                </c:pt>
                <c:pt idx="23354">
                  <c:v>41155.155219907407</c:v>
                </c:pt>
                <c:pt idx="23355">
                  <c:v>41155.196886574071</c:v>
                </c:pt>
                <c:pt idx="23356">
                  <c:v>41155.238553240742</c:v>
                </c:pt>
                <c:pt idx="23357">
                  <c:v>41155.280219907407</c:v>
                </c:pt>
                <c:pt idx="23358">
                  <c:v>41155.321886574071</c:v>
                </c:pt>
                <c:pt idx="23359">
                  <c:v>41155.363553240742</c:v>
                </c:pt>
                <c:pt idx="23360">
                  <c:v>41155.405219907407</c:v>
                </c:pt>
                <c:pt idx="23361">
                  <c:v>41155.446886574071</c:v>
                </c:pt>
                <c:pt idx="23362">
                  <c:v>41155.488553240742</c:v>
                </c:pt>
                <c:pt idx="23363">
                  <c:v>41155.530219907407</c:v>
                </c:pt>
                <c:pt idx="23364">
                  <c:v>41155.571886574071</c:v>
                </c:pt>
                <c:pt idx="23365">
                  <c:v>41155.613553240742</c:v>
                </c:pt>
                <c:pt idx="23366">
                  <c:v>41155.655219907407</c:v>
                </c:pt>
                <c:pt idx="23367">
                  <c:v>41155.696886574071</c:v>
                </c:pt>
                <c:pt idx="23368">
                  <c:v>41155.738553240742</c:v>
                </c:pt>
                <c:pt idx="23369">
                  <c:v>41155.780219907407</c:v>
                </c:pt>
                <c:pt idx="23370">
                  <c:v>41155.821886574071</c:v>
                </c:pt>
                <c:pt idx="23371">
                  <c:v>41155.863553240742</c:v>
                </c:pt>
                <c:pt idx="23372">
                  <c:v>41155.905219907407</c:v>
                </c:pt>
                <c:pt idx="23373">
                  <c:v>41155.946886574071</c:v>
                </c:pt>
                <c:pt idx="23374">
                  <c:v>41155.988553240742</c:v>
                </c:pt>
                <c:pt idx="23375">
                  <c:v>41156.030219907407</c:v>
                </c:pt>
                <c:pt idx="23376">
                  <c:v>41156.071886574071</c:v>
                </c:pt>
                <c:pt idx="23377">
                  <c:v>41156.113553240742</c:v>
                </c:pt>
                <c:pt idx="23378">
                  <c:v>41156.155219907407</c:v>
                </c:pt>
                <c:pt idx="23379">
                  <c:v>41156.196886574071</c:v>
                </c:pt>
                <c:pt idx="23380">
                  <c:v>41156.238553240742</c:v>
                </c:pt>
                <c:pt idx="23381">
                  <c:v>41156.280219907407</c:v>
                </c:pt>
                <c:pt idx="23382">
                  <c:v>41156.321886574071</c:v>
                </c:pt>
                <c:pt idx="23383">
                  <c:v>41156.363553240742</c:v>
                </c:pt>
                <c:pt idx="23384">
                  <c:v>41156.405219907407</c:v>
                </c:pt>
                <c:pt idx="23385">
                  <c:v>41156.446886574071</c:v>
                </c:pt>
                <c:pt idx="23386">
                  <c:v>41156.488553240742</c:v>
                </c:pt>
                <c:pt idx="23387">
                  <c:v>41156.530219907407</c:v>
                </c:pt>
                <c:pt idx="23388">
                  <c:v>41156.571886574071</c:v>
                </c:pt>
                <c:pt idx="23389">
                  <c:v>41156.613553240742</c:v>
                </c:pt>
                <c:pt idx="23390">
                  <c:v>41156.655219907407</c:v>
                </c:pt>
                <c:pt idx="23391">
                  <c:v>41156.696886574071</c:v>
                </c:pt>
                <c:pt idx="23392">
                  <c:v>41156.738553240742</c:v>
                </c:pt>
                <c:pt idx="23393">
                  <c:v>41156.780219907407</c:v>
                </c:pt>
                <c:pt idx="23394">
                  <c:v>41156.821886574071</c:v>
                </c:pt>
                <c:pt idx="23395">
                  <c:v>41156.863553240742</c:v>
                </c:pt>
                <c:pt idx="23396">
                  <c:v>41156.905219907407</c:v>
                </c:pt>
                <c:pt idx="23397">
                  <c:v>41156.946886574071</c:v>
                </c:pt>
                <c:pt idx="23398">
                  <c:v>41156.988553240742</c:v>
                </c:pt>
                <c:pt idx="23399">
                  <c:v>41157.030219907407</c:v>
                </c:pt>
                <c:pt idx="23400">
                  <c:v>41157.071886574071</c:v>
                </c:pt>
                <c:pt idx="23401">
                  <c:v>41157.113553240742</c:v>
                </c:pt>
                <c:pt idx="23402">
                  <c:v>41157.155219907407</c:v>
                </c:pt>
                <c:pt idx="23403">
                  <c:v>41157.196886574071</c:v>
                </c:pt>
                <c:pt idx="23404">
                  <c:v>41157.238553240742</c:v>
                </c:pt>
                <c:pt idx="23405">
                  <c:v>41157.280219907407</c:v>
                </c:pt>
                <c:pt idx="23406">
                  <c:v>41157.321886574071</c:v>
                </c:pt>
                <c:pt idx="23407">
                  <c:v>41157</c:v>
                </c:pt>
                <c:pt idx="23408">
                  <c:v>41157.357627314814</c:v>
                </c:pt>
                <c:pt idx="23409">
                  <c:v>41157.399293981478</c:v>
                </c:pt>
                <c:pt idx="23410">
                  <c:v>41157.440960648149</c:v>
                </c:pt>
                <c:pt idx="23411">
                  <c:v>41157.482627314814</c:v>
                </c:pt>
                <c:pt idx="23412">
                  <c:v>41157.524293981478</c:v>
                </c:pt>
                <c:pt idx="23413">
                  <c:v>41157.565960648149</c:v>
                </c:pt>
                <c:pt idx="23414">
                  <c:v>41157.607627314814</c:v>
                </c:pt>
                <c:pt idx="23415">
                  <c:v>41157.649293981478</c:v>
                </c:pt>
                <c:pt idx="23416">
                  <c:v>41157.690960648149</c:v>
                </c:pt>
                <c:pt idx="23417">
                  <c:v>41157.732627314814</c:v>
                </c:pt>
                <c:pt idx="23418">
                  <c:v>41157.774293981478</c:v>
                </c:pt>
                <c:pt idx="23419">
                  <c:v>41157.815960648149</c:v>
                </c:pt>
                <c:pt idx="23420">
                  <c:v>41157.857627314814</c:v>
                </c:pt>
                <c:pt idx="23421">
                  <c:v>41157.899293981478</c:v>
                </c:pt>
                <c:pt idx="23422">
                  <c:v>41157.940960648149</c:v>
                </c:pt>
                <c:pt idx="23423">
                  <c:v>41157.982627314814</c:v>
                </c:pt>
                <c:pt idx="23424">
                  <c:v>41158.024293981478</c:v>
                </c:pt>
                <c:pt idx="23425">
                  <c:v>41158.065960648149</c:v>
                </c:pt>
                <c:pt idx="23426">
                  <c:v>41158.107627314814</c:v>
                </c:pt>
                <c:pt idx="23427">
                  <c:v>41158.149293981478</c:v>
                </c:pt>
                <c:pt idx="23428">
                  <c:v>41158.190960648149</c:v>
                </c:pt>
                <c:pt idx="23429">
                  <c:v>41158.232627314814</c:v>
                </c:pt>
                <c:pt idx="23430">
                  <c:v>41158.274293981478</c:v>
                </c:pt>
                <c:pt idx="23431">
                  <c:v>41158.315960648149</c:v>
                </c:pt>
                <c:pt idx="23432">
                  <c:v>41158.357627314814</c:v>
                </c:pt>
                <c:pt idx="23433">
                  <c:v>41158.399293981478</c:v>
                </c:pt>
                <c:pt idx="23434">
                  <c:v>41158.440960648149</c:v>
                </c:pt>
                <c:pt idx="23435">
                  <c:v>41158.482627314814</c:v>
                </c:pt>
                <c:pt idx="23436">
                  <c:v>41158.524293981478</c:v>
                </c:pt>
                <c:pt idx="23437">
                  <c:v>41158.565960648149</c:v>
                </c:pt>
                <c:pt idx="23438">
                  <c:v>41158.607627314814</c:v>
                </c:pt>
                <c:pt idx="23439">
                  <c:v>41158.649293981478</c:v>
                </c:pt>
                <c:pt idx="23440">
                  <c:v>41158.690960648149</c:v>
                </c:pt>
                <c:pt idx="23441">
                  <c:v>41158.732627314814</c:v>
                </c:pt>
                <c:pt idx="23442">
                  <c:v>41158.774293981478</c:v>
                </c:pt>
                <c:pt idx="23443">
                  <c:v>41158.815960648149</c:v>
                </c:pt>
                <c:pt idx="23444">
                  <c:v>41158.857627314814</c:v>
                </c:pt>
                <c:pt idx="23445">
                  <c:v>41158.899293981478</c:v>
                </c:pt>
                <c:pt idx="23446">
                  <c:v>41158.940960648149</c:v>
                </c:pt>
                <c:pt idx="23447">
                  <c:v>41158.982627314814</c:v>
                </c:pt>
                <c:pt idx="23448">
                  <c:v>41159.024293981478</c:v>
                </c:pt>
                <c:pt idx="23449">
                  <c:v>41159.065960648149</c:v>
                </c:pt>
                <c:pt idx="23450">
                  <c:v>41159.107627314814</c:v>
                </c:pt>
                <c:pt idx="23451">
                  <c:v>41159.149293981478</c:v>
                </c:pt>
                <c:pt idx="23452">
                  <c:v>41159.190960648149</c:v>
                </c:pt>
                <c:pt idx="23453">
                  <c:v>41159.232627314814</c:v>
                </c:pt>
                <c:pt idx="23454">
                  <c:v>41159.274293981478</c:v>
                </c:pt>
                <c:pt idx="23455">
                  <c:v>41159.315960648149</c:v>
                </c:pt>
                <c:pt idx="23456">
                  <c:v>41159.357627314814</c:v>
                </c:pt>
                <c:pt idx="23457">
                  <c:v>41159.399293981478</c:v>
                </c:pt>
                <c:pt idx="23458">
                  <c:v>41159.440960648149</c:v>
                </c:pt>
                <c:pt idx="23459">
                  <c:v>41159.482627314814</c:v>
                </c:pt>
                <c:pt idx="23460">
                  <c:v>41159.524293981478</c:v>
                </c:pt>
                <c:pt idx="23461">
                  <c:v>41159.565960648149</c:v>
                </c:pt>
                <c:pt idx="23462">
                  <c:v>41159.607627314814</c:v>
                </c:pt>
                <c:pt idx="23463">
                  <c:v>41159.649293981478</c:v>
                </c:pt>
                <c:pt idx="23464">
                  <c:v>41159.690960648149</c:v>
                </c:pt>
                <c:pt idx="23465">
                  <c:v>41159.732627314814</c:v>
                </c:pt>
                <c:pt idx="23466">
                  <c:v>41159.774293981478</c:v>
                </c:pt>
                <c:pt idx="23467">
                  <c:v>41159.815960648149</c:v>
                </c:pt>
                <c:pt idx="23468">
                  <c:v>41159.857627314814</c:v>
                </c:pt>
                <c:pt idx="23469">
                  <c:v>41159.899293981478</c:v>
                </c:pt>
                <c:pt idx="23470">
                  <c:v>41159.940960648149</c:v>
                </c:pt>
                <c:pt idx="23471">
                  <c:v>41159.982627314814</c:v>
                </c:pt>
                <c:pt idx="23472">
                  <c:v>41160.024293981478</c:v>
                </c:pt>
                <c:pt idx="23473">
                  <c:v>41160.065960648149</c:v>
                </c:pt>
                <c:pt idx="23474">
                  <c:v>41160.107627314814</c:v>
                </c:pt>
                <c:pt idx="23475">
                  <c:v>41160.149293981478</c:v>
                </c:pt>
                <c:pt idx="23476">
                  <c:v>41160.190960648149</c:v>
                </c:pt>
                <c:pt idx="23477">
                  <c:v>41160.232627314814</c:v>
                </c:pt>
                <c:pt idx="23478">
                  <c:v>41160.274293981478</c:v>
                </c:pt>
                <c:pt idx="23479">
                  <c:v>41160.315960648149</c:v>
                </c:pt>
                <c:pt idx="23480">
                  <c:v>41160.357627314814</c:v>
                </c:pt>
                <c:pt idx="23481">
                  <c:v>41160.399293981478</c:v>
                </c:pt>
                <c:pt idx="23482">
                  <c:v>41160.440960648149</c:v>
                </c:pt>
                <c:pt idx="23483">
                  <c:v>41160.482627314814</c:v>
                </c:pt>
                <c:pt idx="23484">
                  <c:v>41160.524293981478</c:v>
                </c:pt>
                <c:pt idx="23485">
                  <c:v>41160.565960648149</c:v>
                </c:pt>
                <c:pt idx="23486">
                  <c:v>41160.607627314814</c:v>
                </c:pt>
                <c:pt idx="23487">
                  <c:v>41160.649293981478</c:v>
                </c:pt>
                <c:pt idx="23488">
                  <c:v>41160.690960648149</c:v>
                </c:pt>
                <c:pt idx="23489">
                  <c:v>41160.732627314814</c:v>
                </c:pt>
                <c:pt idx="23490">
                  <c:v>41160.774293981478</c:v>
                </c:pt>
                <c:pt idx="23491">
                  <c:v>41160.815960648149</c:v>
                </c:pt>
                <c:pt idx="23492">
                  <c:v>41160.857627314814</c:v>
                </c:pt>
                <c:pt idx="23493">
                  <c:v>41160.899293981478</c:v>
                </c:pt>
                <c:pt idx="23494">
                  <c:v>41160.940960648149</c:v>
                </c:pt>
                <c:pt idx="23495">
                  <c:v>41160.982627314814</c:v>
                </c:pt>
                <c:pt idx="23496">
                  <c:v>41161.024293981478</c:v>
                </c:pt>
                <c:pt idx="23497">
                  <c:v>41161.065960648149</c:v>
                </c:pt>
                <c:pt idx="23498">
                  <c:v>41161.107627314814</c:v>
                </c:pt>
                <c:pt idx="23499">
                  <c:v>41161.149293981478</c:v>
                </c:pt>
                <c:pt idx="23500">
                  <c:v>41161.190960648149</c:v>
                </c:pt>
                <c:pt idx="23501">
                  <c:v>41161.232627314814</c:v>
                </c:pt>
                <c:pt idx="23502">
                  <c:v>41161.274293981478</c:v>
                </c:pt>
                <c:pt idx="23503">
                  <c:v>41161.315960648149</c:v>
                </c:pt>
                <c:pt idx="23504">
                  <c:v>41161.357627314814</c:v>
                </c:pt>
                <c:pt idx="23505">
                  <c:v>41161.399293981478</c:v>
                </c:pt>
                <c:pt idx="23506">
                  <c:v>41161.440960648149</c:v>
                </c:pt>
                <c:pt idx="23507">
                  <c:v>41161.482627314814</c:v>
                </c:pt>
                <c:pt idx="23508">
                  <c:v>41161.524293981478</c:v>
                </c:pt>
                <c:pt idx="23509">
                  <c:v>41161.565960648149</c:v>
                </c:pt>
                <c:pt idx="23510">
                  <c:v>41161.607627314814</c:v>
                </c:pt>
                <c:pt idx="23511">
                  <c:v>41161.649293981478</c:v>
                </c:pt>
                <c:pt idx="23512">
                  <c:v>41161.690960648149</c:v>
                </c:pt>
                <c:pt idx="23513">
                  <c:v>41161.732627314814</c:v>
                </c:pt>
                <c:pt idx="23514">
                  <c:v>41161.774293981478</c:v>
                </c:pt>
                <c:pt idx="23515">
                  <c:v>41161.815960648149</c:v>
                </c:pt>
                <c:pt idx="23516">
                  <c:v>41161.857627314814</c:v>
                </c:pt>
                <c:pt idx="23517">
                  <c:v>41161.899293981478</c:v>
                </c:pt>
                <c:pt idx="23518">
                  <c:v>41161.940960648149</c:v>
                </c:pt>
                <c:pt idx="23519">
                  <c:v>41161.982627314814</c:v>
                </c:pt>
                <c:pt idx="23520">
                  <c:v>41162.024293981478</c:v>
                </c:pt>
                <c:pt idx="23521">
                  <c:v>41162.065960648149</c:v>
                </c:pt>
                <c:pt idx="23522">
                  <c:v>41162.107627314814</c:v>
                </c:pt>
                <c:pt idx="23523">
                  <c:v>41162.149293981478</c:v>
                </c:pt>
                <c:pt idx="23524">
                  <c:v>41162.190960648149</c:v>
                </c:pt>
                <c:pt idx="23525">
                  <c:v>41162.232627314814</c:v>
                </c:pt>
                <c:pt idx="23526">
                  <c:v>41162.274293981478</c:v>
                </c:pt>
                <c:pt idx="23527">
                  <c:v>41162.315960648149</c:v>
                </c:pt>
                <c:pt idx="23528">
                  <c:v>41162.357627314814</c:v>
                </c:pt>
                <c:pt idx="23529">
                  <c:v>41162.399293981478</c:v>
                </c:pt>
                <c:pt idx="23530">
                  <c:v>41162.440960648149</c:v>
                </c:pt>
                <c:pt idx="23531">
                  <c:v>41162.482627314814</c:v>
                </c:pt>
                <c:pt idx="23532">
                  <c:v>41162.524293981478</c:v>
                </c:pt>
                <c:pt idx="23533">
                  <c:v>41162.565960648149</c:v>
                </c:pt>
                <c:pt idx="23534">
                  <c:v>41162.607627314814</c:v>
                </c:pt>
                <c:pt idx="23535">
                  <c:v>41162.649293981478</c:v>
                </c:pt>
                <c:pt idx="23536">
                  <c:v>41162.690960648149</c:v>
                </c:pt>
                <c:pt idx="23537">
                  <c:v>41162.732627314814</c:v>
                </c:pt>
                <c:pt idx="23538">
                  <c:v>41162.774293981478</c:v>
                </c:pt>
                <c:pt idx="23539">
                  <c:v>41162.815960648149</c:v>
                </c:pt>
                <c:pt idx="23540">
                  <c:v>41162.857627314814</c:v>
                </c:pt>
                <c:pt idx="23541">
                  <c:v>41162.899293981478</c:v>
                </c:pt>
                <c:pt idx="23542">
                  <c:v>41162.940960648149</c:v>
                </c:pt>
                <c:pt idx="23543">
                  <c:v>41162.982627314814</c:v>
                </c:pt>
                <c:pt idx="23544">
                  <c:v>41163.024293981478</c:v>
                </c:pt>
                <c:pt idx="23545">
                  <c:v>41163.065960648149</c:v>
                </c:pt>
                <c:pt idx="23546">
                  <c:v>41163.107627314814</c:v>
                </c:pt>
                <c:pt idx="23547">
                  <c:v>41163.149293981478</c:v>
                </c:pt>
                <c:pt idx="23548">
                  <c:v>41163.190960648149</c:v>
                </c:pt>
                <c:pt idx="23549">
                  <c:v>41163.232627314814</c:v>
                </c:pt>
                <c:pt idx="23550">
                  <c:v>41163.274293981478</c:v>
                </c:pt>
                <c:pt idx="23551">
                  <c:v>41163.315960648149</c:v>
                </c:pt>
                <c:pt idx="23552">
                  <c:v>41163.357627314814</c:v>
                </c:pt>
                <c:pt idx="23553">
                  <c:v>41163.399293981478</c:v>
                </c:pt>
                <c:pt idx="23554">
                  <c:v>41163.440960648149</c:v>
                </c:pt>
                <c:pt idx="23555">
                  <c:v>41163.482627314814</c:v>
                </c:pt>
                <c:pt idx="23556">
                  <c:v>41163.524293981478</c:v>
                </c:pt>
                <c:pt idx="23557">
                  <c:v>41163.565960648149</c:v>
                </c:pt>
                <c:pt idx="23558">
                  <c:v>41163.607627314814</c:v>
                </c:pt>
                <c:pt idx="23559">
                  <c:v>41163.649293981478</c:v>
                </c:pt>
                <c:pt idx="23560">
                  <c:v>41163.690960648149</c:v>
                </c:pt>
                <c:pt idx="23561">
                  <c:v>41163.732627314814</c:v>
                </c:pt>
                <c:pt idx="23562">
                  <c:v>41163.774293981478</c:v>
                </c:pt>
                <c:pt idx="23563">
                  <c:v>41163.815960648149</c:v>
                </c:pt>
                <c:pt idx="23564">
                  <c:v>41163.857627314814</c:v>
                </c:pt>
                <c:pt idx="23565">
                  <c:v>41163.899293981478</c:v>
                </c:pt>
                <c:pt idx="23566">
                  <c:v>41163.940960648149</c:v>
                </c:pt>
                <c:pt idx="23567">
                  <c:v>41163.982627314814</c:v>
                </c:pt>
                <c:pt idx="23568">
                  <c:v>41164.024293981478</c:v>
                </c:pt>
                <c:pt idx="23569">
                  <c:v>41164.065960648149</c:v>
                </c:pt>
                <c:pt idx="23570">
                  <c:v>41164.107627314814</c:v>
                </c:pt>
                <c:pt idx="23571">
                  <c:v>41164.149293981478</c:v>
                </c:pt>
                <c:pt idx="23572">
                  <c:v>41164.190960648149</c:v>
                </c:pt>
                <c:pt idx="23573">
                  <c:v>41164.232627314814</c:v>
                </c:pt>
                <c:pt idx="23574">
                  <c:v>41164.274293981478</c:v>
                </c:pt>
                <c:pt idx="23575">
                  <c:v>41164.315960648149</c:v>
                </c:pt>
                <c:pt idx="23576">
                  <c:v>41164.357627314814</c:v>
                </c:pt>
                <c:pt idx="23577">
                  <c:v>41164.399293981478</c:v>
                </c:pt>
                <c:pt idx="23578">
                  <c:v>41164.440960648149</c:v>
                </c:pt>
                <c:pt idx="23579">
                  <c:v>41164.482627314814</c:v>
                </c:pt>
                <c:pt idx="23580">
                  <c:v>41164.524293981478</c:v>
                </c:pt>
                <c:pt idx="23581">
                  <c:v>41164.565960648149</c:v>
                </c:pt>
                <c:pt idx="23582">
                  <c:v>41164.607627314814</c:v>
                </c:pt>
                <c:pt idx="23583">
                  <c:v>41164.649293981478</c:v>
                </c:pt>
                <c:pt idx="23584">
                  <c:v>41164.690960648149</c:v>
                </c:pt>
                <c:pt idx="23585">
                  <c:v>41164.732627314814</c:v>
                </c:pt>
                <c:pt idx="23586">
                  <c:v>41164.774293981478</c:v>
                </c:pt>
                <c:pt idx="23587">
                  <c:v>41164.815960648149</c:v>
                </c:pt>
                <c:pt idx="23588">
                  <c:v>41164.857627314814</c:v>
                </c:pt>
                <c:pt idx="23589">
                  <c:v>41164.899293981478</c:v>
                </c:pt>
                <c:pt idx="23590">
                  <c:v>41164.940960648149</c:v>
                </c:pt>
                <c:pt idx="23591">
                  <c:v>41164.982627314814</c:v>
                </c:pt>
                <c:pt idx="23592">
                  <c:v>41165.024293981478</c:v>
                </c:pt>
                <c:pt idx="23593">
                  <c:v>41165.065960648149</c:v>
                </c:pt>
                <c:pt idx="23594">
                  <c:v>41165.107627314814</c:v>
                </c:pt>
                <c:pt idx="23595">
                  <c:v>41165.149293981478</c:v>
                </c:pt>
                <c:pt idx="23596">
                  <c:v>41165.190960648149</c:v>
                </c:pt>
                <c:pt idx="23597">
                  <c:v>41165.232627314814</c:v>
                </c:pt>
                <c:pt idx="23598">
                  <c:v>41165.274293981478</c:v>
                </c:pt>
                <c:pt idx="23599">
                  <c:v>41165.315960648149</c:v>
                </c:pt>
                <c:pt idx="23600">
                  <c:v>41165.357627314814</c:v>
                </c:pt>
                <c:pt idx="23601">
                  <c:v>41165.399293981478</c:v>
                </c:pt>
                <c:pt idx="23602">
                  <c:v>41165.440960648149</c:v>
                </c:pt>
                <c:pt idx="23603">
                  <c:v>41165.482627314814</c:v>
                </c:pt>
                <c:pt idx="23604">
                  <c:v>41165.524293981478</c:v>
                </c:pt>
                <c:pt idx="23605">
                  <c:v>41165.565960648149</c:v>
                </c:pt>
                <c:pt idx="23606">
                  <c:v>41165.607627314814</c:v>
                </c:pt>
                <c:pt idx="23607">
                  <c:v>41165.649293981478</c:v>
                </c:pt>
                <c:pt idx="23608">
                  <c:v>41165.690960648149</c:v>
                </c:pt>
                <c:pt idx="23609">
                  <c:v>41165.732627314814</c:v>
                </c:pt>
                <c:pt idx="23610">
                  <c:v>41165.774293981478</c:v>
                </c:pt>
                <c:pt idx="23611">
                  <c:v>41165.815960648149</c:v>
                </c:pt>
                <c:pt idx="23612">
                  <c:v>41165.857627314814</c:v>
                </c:pt>
                <c:pt idx="23613">
                  <c:v>41165.899293981478</c:v>
                </c:pt>
                <c:pt idx="23614">
                  <c:v>41165.940960648149</c:v>
                </c:pt>
                <c:pt idx="23615">
                  <c:v>41165.982627314814</c:v>
                </c:pt>
                <c:pt idx="23616">
                  <c:v>41166.024293981478</c:v>
                </c:pt>
                <c:pt idx="23617">
                  <c:v>41166.065960648149</c:v>
                </c:pt>
                <c:pt idx="23618">
                  <c:v>41166.107627314814</c:v>
                </c:pt>
                <c:pt idx="23619">
                  <c:v>41166.149293981478</c:v>
                </c:pt>
                <c:pt idx="23620">
                  <c:v>41166.190960648149</c:v>
                </c:pt>
                <c:pt idx="23621">
                  <c:v>41166.232627314814</c:v>
                </c:pt>
                <c:pt idx="23622">
                  <c:v>41166.274293981478</c:v>
                </c:pt>
                <c:pt idx="23623">
                  <c:v>41166.315960648149</c:v>
                </c:pt>
                <c:pt idx="23624">
                  <c:v>41166.357627314814</c:v>
                </c:pt>
                <c:pt idx="23625">
                  <c:v>41166.399293981478</c:v>
                </c:pt>
                <c:pt idx="23626">
                  <c:v>41166.440960648149</c:v>
                </c:pt>
                <c:pt idx="23627">
                  <c:v>41166.482627314814</c:v>
                </c:pt>
                <c:pt idx="23628">
                  <c:v>41166.524293981478</c:v>
                </c:pt>
                <c:pt idx="23629">
                  <c:v>41166.565960648149</c:v>
                </c:pt>
                <c:pt idx="23630">
                  <c:v>41166.607627314814</c:v>
                </c:pt>
                <c:pt idx="23631">
                  <c:v>41166.649293981478</c:v>
                </c:pt>
                <c:pt idx="23632">
                  <c:v>41166.690960648149</c:v>
                </c:pt>
                <c:pt idx="23633">
                  <c:v>41166.732627314814</c:v>
                </c:pt>
                <c:pt idx="23634">
                  <c:v>41166.774293981478</c:v>
                </c:pt>
                <c:pt idx="23635">
                  <c:v>41166.815960648149</c:v>
                </c:pt>
                <c:pt idx="23636">
                  <c:v>41166.857627314814</c:v>
                </c:pt>
                <c:pt idx="23637">
                  <c:v>41166.899293981478</c:v>
                </c:pt>
                <c:pt idx="23638">
                  <c:v>41166.940960648149</c:v>
                </c:pt>
                <c:pt idx="23639">
                  <c:v>41166.982627314814</c:v>
                </c:pt>
                <c:pt idx="23640">
                  <c:v>41167.024293981478</c:v>
                </c:pt>
                <c:pt idx="23641">
                  <c:v>41167.065960648149</c:v>
                </c:pt>
                <c:pt idx="23642">
                  <c:v>41167.107627314814</c:v>
                </c:pt>
                <c:pt idx="23643">
                  <c:v>41167.149293981478</c:v>
                </c:pt>
                <c:pt idx="23644">
                  <c:v>41167.190960648149</c:v>
                </c:pt>
                <c:pt idx="23645">
                  <c:v>41167.232627314814</c:v>
                </c:pt>
                <c:pt idx="23646">
                  <c:v>41167.274293981478</c:v>
                </c:pt>
                <c:pt idx="23647">
                  <c:v>41167.315960648149</c:v>
                </c:pt>
                <c:pt idx="23648">
                  <c:v>41167.357627314814</c:v>
                </c:pt>
                <c:pt idx="23649">
                  <c:v>41167.399293981478</c:v>
                </c:pt>
                <c:pt idx="23650">
                  <c:v>41167.440960648149</c:v>
                </c:pt>
                <c:pt idx="23651">
                  <c:v>41167.482627314814</c:v>
                </c:pt>
                <c:pt idx="23652">
                  <c:v>41167.524293981478</c:v>
                </c:pt>
                <c:pt idx="23653">
                  <c:v>41167.565960648149</c:v>
                </c:pt>
                <c:pt idx="23654">
                  <c:v>41167.607627314814</c:v>
                </c:pt>
                <c:pt idx="23655">
                  <c:v>41167.649293981478</c:v>
                </c:pt>
                <c:pt idx="23656">
                  <c:v>41167.690960648149</c:v>
                </c:pt>
                <c:pt idx="23657">
                  <c:v>41167.732627314814</c:v>
                </c:pt>
                <c:pt idx="23658">
                  <c:v>41167.774293981478</c:v>
                </c:pt>
                <c:pt idx="23659">
                  <c:v>41167.815960648149</c:v>
                </c:pt>
                <c:pt idx="23660">
                  <c:v>41167.857627314814</c:v>
                </c:pt>
                <c:pt idx="23661">
                  <c:v>41167.899293981478</c:v>
                </c:pt>
                <c:pt idx="23662">
                  <c:v>41167.940960648149</c:v>
                </c:pt>
                <c:pt idx="23663">
                  <c:v>41167.982627314814</c:v>
                </c:pt>
                <c:pt idx="23664">
                  <c:v>41168.024293981478</c:v>
                </c:pt>
                <c:pt idx="23665">
                  <c:v>41168.065960648149</c:v>
                </c:pt>
                <c:pt idx="23666">
                  <c:v>41168.107627314814</c:v>
                </c:pt>
                <c:pt idx="23667">
                  <c:v>41168.149293981478</c:v>
                </c:pt>
                <c:pt idx="23668">
                  <c:v>41168.190960648149</c:v>
                </c:pt>
                <c:pt idx="23669">
                  <c:v>41168.232627314814</c:v>
                </c:pt>
                <c:pt idx="23670">
                  <c:v>41168.274293981478</c:v>
                </c:pt>
                <c:pt idx="23671">
                  <c:v>41168.315960648149</c:v>
                </c:pt>
                <c:pt idx="23672">
                  <c:v>41168.357627314814</c:v>
                </c:pt>
                <c:pt idx="23673">
                  <c:v>41168.399293981478</c:v>
                </c:pt>
                <c:pt idx="23674">
                  <c:v>41168.440960648149</c:v>
                </c:pt>
                <c:pt idx="23675">
                  <c:v>41168.482627314814</c:v>
                </c:pt>
                <c:pt idx="23676">
                  <c:v>41168.524293981478</c:v>
                </c:pt>
                <c:pt idx="23677">
                  <c:v>41168.565960648149</c:v>
                </c:pt>
                <c:pt idx="23678">
                  <c:v>41168.607627314814</c:v>
                </c:pt>
                <c:pt idx="23679">
                  <c:v>41168.649293981478</c:v>
                </c:pt>
                <c:pt idx="23680">
                  <c:v>41168.690960648149</c:v>
                </c:pt>
                <c:pt idx="23681">
                  <c:v>41168.732627314814</c:v>
                </c:pt>
                <c:pt idx="23682">
                  <c:v>41168.774293981478</c:v>
                </c:pt>
                <c:pt idx="23683">
                  <c:v>41168.815960648149</c:v>
                </c:pt>
                <c:pt idx="23684">
                  <c:v>41168.857627314814</c:v>
                </c:pt>
                <c:pt idx="23685">
                  <c:v>41168.899293981478</c:v>
                </c:pt>
                <c:pt idx="23686">
                  <c:v>41168.940960648149</c:v>
                </c:pt>
                <c:pt idx="23687">
                  <c:v>41168.982627314814</c:v>
                </c:pt>
                <c:pt idx="23688">
                  <c:v>41169.024293981478</c:v>
                </c:pt>
                <c:pt idx="23689">
                  <c:v>41169.065960648149</c:v>
                </c:pt>
                <c:pt idx="23690">
                  <c:v>41169.107627314814</c:v>
                </c:pt>
                <c:pt idx="23691">
                  <c:v>41169.149293981478</c:v>
                </c:pt>
                <c:pt idx="23692">
                  <c:v>41169.190960648149</c:v>
                </c:pt>
                <c:pt idx="23693">
                  <c:v>41169.232627314814</c:v>
                </c:pt>
                <c:pt idx="23694">
                  <c:v>41169.274293981478</c:v>
                </c:pt>
                <c:pt idx="23695">
                  <c:v>41169.315960648149</c:v>
                </c:pt>
                <c:pt idx="23696">
                  <c:v>41169.357627314814</c:v>
                </c:pt>
                <c:pt idx="23697">
                  <c:v>41169.399293981478</c:v>
                </c:pt>
                <c:pt idx="23698">
                  <c:v>41169.440960648149</c:v>
                </c:pt>
                <c:pt idx="23699">
                  <c:v>41169.482627314814</c:v>
                </c:pt>
                <c:pt idx="23700">
                  <c:v>41169.524293981478</c:v>
                </c:pt>
                <c:pt idx="23701">
                  <c:v>41169.565960648149</c:v>
                </c:pt>
                <c:pt idx="23702">
                  <c:v>41169.607627314814</c:v>
                </c:pt>
                <c:pt idx="23703">
                  <c:v>41169.649293981478</c:v>
                </c:pt>
                <c:pt idx="23704">
                  <c:v>41169.690960648149</c:v>
                </c:pt>
                <c:pt idx="23705">
                  <c:v>41169.732627314814</c:v>
                </c:pt>
                <c:pt idx="23706">
                  <c:v>41169.774293981478</c:v>
                </c:pt>
                <c:pt idx="23707">
                  <c:v>41169.815960648149</c:v>
                </c:pt>
                <c:pt idx="23708">
                  <c:v>41169.857627314814</c:v>
                </c:pt>
                <c:pt idx="23709">
                  <c:v>41169.899293981478</c:v>
                </c:pt>
                <c:pt idx="23710">
                  <c:v>41169.940960648149</c:v>
                </c:pt>
                <c:pt idx="23711">
                  <c:v>41169.982627314814</c:v>
                </c:pt>
                <c:pt idx="23712">
                  <c:v>41170.024293981478</c:v>
                </c:pt>
                <c:pt idx="23713">
                  <c:v>41170.065960648149</c:v>
                </c:pt>
                <c:pt idx="23714">
                  <c:v>41170.107627314814</c:v>
                </c:pt>
                <c:pt idx="23715">
                  <c:v>41170.149293981478</c:v>
                </c:pt>
                <c:pt idx="23716">
                  <c:v>41170.190960648149</c:v>
                </c:pt>
                <c:pt idx="23717">
                  <c:v>41170.232627314814</c:v>
                </c:pt>
                <c:pt idx="23718">
                  <c:v>41170.274293981478</c:v>
                </c:pt>
                <c:pt idx="23719">
                  <c:v>41170.315960648149</c:v>
                </c:pt>
                <c:pt idx="23720">
                  <c:v>41170.357627314814</c:v>
                </c:pt>
                <c:pt idx="23721">
                  <c:v>41170.399293981478</c:v>
                </c:pt>
                <c:pt idx="23722">
                  <c:v>41170.440960648149</c:v>
                </c:pt>
                <c:pt idx="23723">
                  <c:v>41170.482627314814</c:v>
                </c:pt>
                <c:pt idx="23724">
                  <c:v>41170.524293981478</c:v>
                </c:pt>
                <c:pt idx="23725">
                  <c:v>41170.565960648149</c:v>
                </c:pt>
                <c:pt idx="23726">
                  <c:v>41170.607627314814</c:v>
                </c:pt>
                <c:pt idx="23727">
                  <c:v>41170.649293981478</c:v>
                </c:pt>
                <c:pt idx="23728">
                  <c:v>41170.690960648149</c:v>
                </c:pt>
                <c:pt idx="23729">
                  <c:v>41170.732627314814</c:v>
                </c:pt>
                <c:pt idx="23730">
                  <c:v>41170.774293981478</c:v>
                </c:pt>
                <c:pt idx="23731">
                  <c:v>41170.815960648149</c:v>
                </c:pt>
                <c:pt idx="23732">
                  <c:v>41170.857627314814</c:v>
                </c:pt>
                <c:pt idx="23733">
                  <c:v>41170.899293981478</c:v>
                </c:pt>
                <c:pt idx="23734">
                  <c:v>41170.940960648149</c:v>
                </c:pt>
                <c:pt idx="23735">
                  <c:v>41170.982627314814</c:v>
                </c:pt>
                <c:pt idx="23736">
                  <c:v>41171.024293981478</c:v>
                </c:pt>
                <c:pt idx="23737">
                  <c:v>41171.065960648149</c:v>
                </c:pt>
                <c:pt idx="23738">
                  <c:v>41171.107627314814</c:v>
                </c:pt>
                <c:pt idx="23739">
                  <c:v>41171.149293981478</c:v>
                </c:pt>
                <c:pt idx="23740">
                  <c:v>41171.190960648149</c:v>
                </c:pt>
                <c:pt idx="23741">
                  <c:v>41171.232627314814</c:v>
                </c:pt>
                <c:pt idx="23742">
                  <c:v>41171.274293981478</c:v>
                </c:pt>
                <c:pt idx="23743">
                  <c:v>41171.315960648149</c:v>
                </c:pt>
                <c:pt idx="23744">
                  <c:v>41171.357627314814</c:v>
                </c:pt>
                <c:pt idx="23745">
                  <c:v>41171.399293981478</c:v>
                </c:pt>
                <c:pt idx="23746">
                  <c:v>41171.440960648149</c:v>
                </c:pt>
                <c:pt idx="23747">
                  <c:v>41171.482627314814</c:v>
                </c:pt>
                <c:pt idx="23748">
                  <c:v>41171.524293981478</c:v>
                </c:pt>
                <c:pt idx="23749">
                  <c:v>41171.565960648149</c:v>
                </c:pt>
                <c:pt idx="23750">
                  <c:v>41171.607627314814</c:v>
                </c:pt>
                <c:pt idx="23751">
                  <c:v>41171.649293981478</c:v>
                </c:pt>
                <c:pt idx="23752">
                  <c:v>41171.690960648149</c:v>
                </c:pt>
                <c:pt idx="23753">
                  <c:v>41171.732627314814</c:v>
                </c:pt>
                <c:pt idx="23754">
                  <c:v>41171.774293981478</c:v>
                </c:pt>
                <c:pt idx="23755">
                  <c:v>41171.815960648149</c:v>
                </c:pt>
                <c:pt idx="23756">
                  <c:v>41171.857627314814</c:v>
                </c:pt>
                <c:pt idx="23757">
                  <c:v>41171.899293981478</c:v>
                </c:pt>
                <c:pt idx="23758">
                  <c:v>41171.940960648149</c:v>
                </c:pt>
                <c:pt idx="23759">
                  <c:v>41171.982627314814</c:v>
                </c:pt>
                <c:pt idx="23760">
                  <c:v>41172.024293981478</c:v>
                </c:pt>
                <c:pt idx="23761">
                  <c:v>41172.065960648149</c:v>
                </c:pt>
                <c:pt idx="23762">
                  <c:v>41172.107627314814</c:v>
                </c:pt>
                <c:pt idx="23763">
                  <c:v>41172.149293981478</c:v>
                </c:pt>
                <c:pt idx="23764">
                  <c:v>41172.190960648149</c:v>
                </c:pt>
                <c:pt idx="23765">
                  <c:v>41172.232627314814</c:v>
                </c:pt>
                <c:pt idx="23766">
                  <c:v>41172.274293981478</c:v>
                </c:pt>
                <c:pt idx="23767">
                  <c:v>41172.315960648149</c:v>
                </c:pt>
                <c:pt idx="23768">
                  <c:v>41172.357627314814</c:v>
                </c:pt>
                <c:pt idx="23769">
                  <c:v>41172.399293981478</c:v>
                </c:pt>
                <c:pt idx="23770">
                  <c:v>41172.440960648149</c:v>
                </c:pt>
                <c:pt idx="23771">
                  <c:v>41172.482627314814</c:v>
                </c:pt>
                <c:pt idx="23772">
                  <c:v>41172.524293981478</c:v>
                </c:pt>
                <c:pt idx="23773">
                  <c:v>41172.565960648149</c:v>
                </c:pt>
                <c:pt idx="23774">
                  <c:v>41172.607627314814</c:v>
                </c:pt>
                <c:pt idx="23775">
                  <c:v>41172.649293981478</c:v>
                </c:pt>
                <c:pt idx="23776">
                  <c:v>41172.690960648149</c:v>
                </c:pt>
                <c:pt idx="23777">
                  <c:v>41172.732627314814</c:v>
                </c:pt>
                <c:pt idx="23778">
                  <c:v>41172.774293981478</c:v>
                </c:pt>
                <c:pt idx="23779">
                  <c:v>41172.815960648149</c:v>
                </c:pt>
                <c:pt idx="23780">
                  <c:v>41172.857627314814</c:v>
                </c:pt>
                <c:pt idx="23781">
                  <c:v>41172.899293981478</c:v>
                </c:pt>
                <c:pt idx="23782">
                  <c:v>41172.940960648149</c:v>
                </c:pt>
                <c:pt idx="23783">
                  <c:v>41172.982627314814</c:v>
                </c:pt>
                <c:pt idx="23784">
                  <c:v>41173.024293981478</c:v>
                </c:pt>
                <c:pt idx="23785">
                  <c:v>41173.065960648149</c:v>
                </c:pt>
                <c:pt idx="23786">
                  <c:v>41173.107627314814</c:v>
                </c:pt>
                <c:pt idx="23787">
                  <c:v>41173.149293981478</c:v>
                </c:pt>
                <c:pt idx="23788">
                  <c:v>41173.190960648149</c:v>
                </c:pt>
                <c:pt idx="23789">
                  <c:v>41173.232627314814</c:v>
                </c:pt>
                <c:pt idx="23790">
                  <c:v>41173.274293981478</c:v>
                </c:pt>
                <c:pt idx="23791">
                  <c:v>41173.315960648149</c:v>
                </c:pt>
                <c:pt idx="23792">
                  <c:v>41173.357627314814</c:v>
                </c:pt>
                <c:pt idx="23793">
                  <c:v>41173.399293981478</c:v>
                </c:pt>
                <c:pt idx="23794">
                  <c:v>41173.440960648149</c:v>
                </c:pt>
                <c:pt idx="23795">
                  <c:v>41173.482627314814</c:v>
                </c:pt>
                <c:pt idx="23796">
                  <c:v>41173.524293981478</c:v>
                </c:pt>
                <c:pt idx="23797">
                  <c:v>41173.565960648149</c:v>
                </c:pt>
                <c:pt idx="23798">
                  <c:v>41173.607627314814</c:v>
                </c:pt>
                <c:pt idx="23799">
                  <c:v>41173.649293981478</c:v>
                </c:pt>
                <c:pt idx="23800">
                  <c:v>41173.690960648149</c:v>
                </c:pt>
                <c:pt idx="23801">
                  <c:v>41173.732627314814</c:v>
                </c:pt>
                <c:pt idx="23802">
                  <c:v>41173.774293981478</c:v>
                </c:pt>
                <c:pt idx="23803">
                  <c:v>41173.815960648149</c:v>
                </c:pt>
                <c:pt idx="23804">
                  <c:v>41173.857627314814</c:v>
                </c:pt>
                <c:pt idx="23805">
                  <c:v>41173.899293981478</c:v>
                </c:pt>
                <c:pt idx="23806">
                  <c:v>41173.940960648149</c:v>
                </c:pt>
                <c:pt idx="23807">
                  <c:v>41173.982627314814</c:v>
                </c:pt>
                <c:pt idx="23808">
                  <c:v>41174.024293981478</c:v>
                </c:pt>
                <c:pt idx="23809">
                  <c:v>41174.065960648149</c:v>
                </c:pt>
                <c:pt idx="23810">
                  <c:v>41174.107627314814</c:v>
                </c:pt>
                <c:pt idx="23811">
                  <c:v>41174.149293981478</c:v>
                </c:pt>
                <c:pt idx="23812">
                  <c:v>41174.190960648149</c:v>
                </c:pt>
                <c:pt idx="23813">
                  <c:v>41174.232627314814</c:v>
                </c:pt>
                <c:pt idx="23814">
                  <c:v>41174.274293981478</c:v>
                </c:pt>
                <c:pt idx="23815">
                  <c:v>41174.315960648149</c:v>
                </c:pt>
                <c:pt idx="23816">
                  <c:v>41174.357627314814</c:v>
                </c:pt>
                <c:pt idx="23817">
                  <c:v>41174.399293981478</c:v>
                </c:pt>
                <c:pt idx="23818">
                  <c:v>41174.440960648149</c:v>
                </c:pt>
                <c:pt idx="23819">
                  <c:v>41174.482627314814</c:v>
                </c:pt>
                <c:pt idx="23820">
                  <c:v>41174.524293981478</c:v>
                </c:pt>
                <c:pt idx="23821">
                  <c:v>41174.565960648149</c:v>
                </c:pt>
                <c:pt idx="23822">
                  <c:v>41174.607627314814</c:v>
                </c:pt>
                <c:pt idx="23823">
                  <c:v>41174.649293981478</c:v>
                </c:pt>
                <c:pt idx="23824">
                  <c:v>41174.690960648149</c:v>
                </c:pt>
                <c:pt idx="23825">
                  <c:v>41174.732627314814</c:v>
                </c:pt>
                <c:pt idx="23826">
                  <c:v>41174.774293981478</c:v>
                </c:pt>
                <c:pt idx="23827">
                  <c:v>41174.815960648149</c:v>
                </c:pt>
                <c:pt idx="23828">
                  <c:v>41174.857627314814</c:v>
                </c:pt>
                <c:pt idx="23829">
                  <c:v>41174.899293981478</c:v>
                </c:pt>
                <c:pt idx="23830">
                  <c:v>41174.940960648149</c:v>
                </c:pt>
                <c:pt idx="23831">
                  <c:v>41174.982627314814</c:v>
                </c:pt>
                <c:pt idx="23832">
                  <c:v>41175.024293981478</c:v>
                </c:pt>
                <c:pt idx="23833">
                  <c:v>41175.065960648149</c:v>
                </c:pt>
                <c:pt idx="23834">
                  <c:v>41175.107627314814</c:v>
                </c:pt>
                <c:pt idx="23835">
                  <c:v>41175.149293981478</c:v>
                </c:pt>
                <c:pt idx="23836">
                  <c:v>41175.190960648149</c:v>
                </c:pt>
                <c:pt idx="23837">
                  <c:v>41175.232627314814</c:v>
                </c:pt>
                <c:pt idx="23838">
                  <c:v>41175.274293981478</c:v>
                </c:pt>
                <c:pt idx="23839">
                  <c:v>41175.315960648149</c:v>
                </c:pt>
                <c:pt idx="23840">
                  <c:v>41175.357627314814</c:v>
                </c:pt>
                <c:pt idx="23841">
                  <c:v>41175.399293981478</c:v>
                </c:pt>
                <c:pt idx="23842">
                  <c:v>41175.440960648149</c:v>
                </c:pt>
                <c:pt idx="23843">
                  <c:v>41175.482627314814</c:v>
                </c:pt>
                <c:pt idx="23844">
                  <c:v>41175.524293981478</c:v>
                </c:pt>
                <c:pt idx="23845">
                  <c:v>41175.565960648149</c:v>
                </c:pt>
                <c:pt idx="23846">
                  <c:v>41175.607627314814</c:v>
                </c:pt>
                <c:pt idx="23847">
                  <c:v>41175.649293981478</c:v>
                </c:pt>
                <c:pt idx="23848">
                  <c:v>41175.690960648149</c:v>
                </c:pt>
                <c:pt idx="23849">
                  <c:v>41175.732627314814</c:v>
                </c:pt>
                <c:pt idx="23850">
                  <c:v>41175.774293981478</c:v>
                </c:pt>
                <c:pt idx="23851">
                  <c:v>41175.815960648149</c:v>
                </c:pt>
                <c:pt idx="23852">
                  <c:v>41175.857627314814</c:v>
                </c:pt>
                <c:pt idx="23853">
                  <c:v>41175.899293981478</c:v>
                </c:pt>
                <c:pt idx="23854">
                  <c:v>41175.940960648149</c:v>
                </c:pt>
                <c:pt idx="23855">
                  <c:v>41175.982627314814</c:v>
                </c:pt>
                <c:pt idx="23856">
                  <c:v>41176.024293981478</c:v>
                </c:pt>
                <c:pt idx="23857">
                  <c:v>41176.065960648149</c:v>
                </c:pt>
                <c:pt idx="23858">
                  <c:v>41176.107627314814</c:v>
                </c:pt>
                <c:pt idx="23859">
                  <c:v>41176.149293981478</c:v>
                </c:pt>
                <c:pt idx="23860">
                  <c:v>41176.190960648149</c:v>
                </c:pt>
                <c:pt idx="23861">
                  <c:v>41176.232627314814</c:v>
                </c:pt>
                <c:pt idx="23862">
                  <c:v>41176.274293981478</c:v>
                </c:pt>
                <c:pt idx="23863">
                  <c:v>41176.315960648149</c:v>
                </c:pt>
                <c:pt idx="23864">
                  <c:v>41176.357627314814</c:v>
                </c:pt>
                <c:pt idx="23865">
                  <c:v>41176.399293981478</c:v>
                </c:pt>
                <c:pt idx="23866">
                  <c:v>41176.440960648149</c:v>
                </c:pt>
                <c:pt idx="23867">
                  <c:v>41176.482627314814</c:v>
                </c:pt>
                <c:pt idx="23868">
                  <c:v>41176.524293981478</c:v>
                </c:pt>
                <c:pt idx="23869">
                  <c:v>41176.565960648149</c:v>
                </c:pt>
                <c:pt idx="23870">
                  <c:v>41176.607627314814</c:v>
                </c:pt>
                <c:pt idx="23871">
                  <c:v>41176.649293981478</c:v>
                </c:pt>
                <c:pt idx="23872">
                  <c:v>41176.690960648149</c:v>
                </c:pt>
                <c:pt idx="23873">
                  <c:v>41176.732627314814</c:v>
                </c:pt>
                <c:pt idx="23874">
                  <c:v>41176.774293981478</c:v>
                </c:pt>
                <c:pt idx="23875">
                  <c:v>41176.815960648149</c:v>
                </c:pt>
                <c:pt idx="23876">
                  <c:v>41176.857627314814</c:v>
                </c:pt>
                <c:pt idx="23877">
                  <c:v>41176.899293981478</c:v>
                </c:pt>
                <c:pt idx="23878">
                  <c:v>41176.940960648149</c:v>
                </c:pt>
                <c:pt idx="23879">
                  <c:v>41176.982627314814</c:v>
                </c:pt>
                <c:pt idx="23880">
                  <c:v>41177.024293981478</c:v>
                </c:pt>
                <c:pt idx="23881">
                  <c:v>41177.065960648149</c:v>
                </c:pt>
                <c:pt idx="23882">
                  <c:v>41177.107627314814</c:v>
                </c:pt>
                <c:pt idx="23883">
                  <c:v>41177.149293981478</c:v>
                </c:pt>
                <c:pt idx="23884">
                  <c:v>41177.190960648149</c:v>
                </c:pt>
                <c:pt idx="23885">
                  <c:v>41177.232627314814</c:v>
                </c:pt>
                <c:pt idx="23886">
                  <c:v>41177.274293981478</c:v>
                </c:pt>
                <c:pt idx="23887">
                  <c:v>41177.315960648149</c:v>
                </c:pt>
                <c:pt idx="23888">
                  <c:v>41177.357627314814</c:v>
                </c:pt>
                <c:pt idx="23889">
                  <c:v>41177.399293981478</c:v>
                </c:pt>
                <c:pt idx="23890">
                  <c:v>41177.440960648149</c:v>
                </c:pt>
                <c:pt idx="23891">
                  <c:v>41177.482627314814</c:v>
                </c:pt>
                <c:pt idx="23892">
                  <c:v>41177.524293981478</c:v>
                </c:pt>
                <c:pt idx="23893">
                  <c:v>41177.565960648149</c:v>
                </c:pt>
                <c:pt idx="23894">
                  <c:v>41177.607627314814</c:v>
                </c:pt>
                <c:pt idx="23895">
                  <c:v>41177.649293981478</c:v>
                </c:pt>
                <c:pt idx="23896">
                  <c:v>41177.690960648149</c:v>
                </c:pt>
                <c:pt idx="23897">
                  <c:v>41177.732627314814</c:v>
                </c:pt>
                <c:pt idx="23898">
                  <c:v>41177.774293981478</c:v>
                </c:pt>
                <c:pt idx="23899">
                  <c:v>41177.815960648149</c:v>
                </c:pt>
                <c:pt idx="23900">
                  <c:v>41177.857627314814</c:v>
                </c:pt>
                <c:pt idx="23901">
                  <c:v>41177.899293981478</c:v>
                </c:pt>
                <c:pt idx="23902">
                  <c:v>41177.940960648149</c:v>
                </c:pt>
                <c:pt idx="23903">
                  <c:v>41177.982627314814</c:v>
                </c:pt>
                <c:pt idx="23904">
                  <c:v>41178.024293981478</c:v>
                </c:pt>
                <c:pt idx="23905">
                  <c:v>41178.065960648149</c:v>
                </c:pt>
                <c:pt idx="23906">
                  <c:v>41178.107627314814</c:v>
                </c:pt>
                <c:pt idx="23907">
                  <c:v>41178.149293981478</c:v>
                </c:pt>
                <c:pt idx="23908">
                  <c:v>41178.190960648149</c:v>
                </c:pt>
                <c:pt idx="23909">
                  <c:v>41178.232627314814</c:v>
                </c:pt>
                <c:pt idx="23910">
                  <c:v>41178.274293981478</c:v>
                </c:pt>
                <c:pt idx="23911">
                  <c:v>41178.315960648149</c:v>
                </c:pt>
                <c:pt idx="23912">
                  <c:v>41178.357627314814</c:v>
                </c:pt>
                <c:pt idx="23913">
                  <c:v>41178</c:v>
                </c:pt>
                <c:pt idx="23914">
                  <c:v>41178.368657407409</c:v>
                </c:pt>
                <c:pt idx="23915">
                  <c:v>41178.410324074073</c:v>
                </c:pt>
                <c:pt idx="23916">
                  <c:v>41178.451990740738</c:v>
                </c:pt>
                <c:pt idx="23917">
                  <c:v>41178.493657407409</c:v>
                </c:pt>
                <c:pt idx="23918">
                  <c:v>41178.535324074073</c:v>
                </c:pt>
                <c:pt idx="23919">
                  <c:v>41178.576990740738</c:v>
                </c:pt>
                <c:pt idx="23920">
                  <c:v>41178.618657407409</c:v>
                </c:pt>
                <c:pt idx="23921">
                  <c:v>41178.660324074073</c:v>
                </c:pt>
                <c:pt idx="23922">
                  <c:v>41178.701990740738</c:v>
                </c:pt>
                <c:pt idx="23923">
                  <c:v>41178.743657407409</c:v>
                </c:pt>
                <c:pt idx="23924">
                  <c:v>41178.785324074073</c:v>
                </c:pt>
                <c:pt idx="23925">
                  <c:v>41178.826990740738</c:v>
                </c:pt>
                <c:pt idx="23926">
                  <c:v>41178.868657407409</c:v>
                </c:pt>
                <c:pt idx="23927">
                  <c:v>41178.910324074073</c:v>
                </c:pt>
                <c:pt idx="23928">
                  <c:v>41178.951990740738</c:v>
                </c:pt>
                <c:pt idx="23929">
                  <c:v>41178.993657407409</c:v>
                </c:pt>
                <c:pt idx="23930">
                  <c:v>41179.035324074073</c:v>
                </c:pt>
                <c:pt idx="23931">
                  <c:v>41179.076990740738</c:v>
                </c:pt>
                <c:pt idx="23932">
                  <c:v>41179.118657407409</c:v>
                </c:pt>
                <c:pt idx="23933">
                  <c:v>41179.160324074073</c:v>
                </c:pt>
                <c:pt idx="23934">
                  <c:v>41179.201990740738</c:v>
                </c:pt>
                <c:pt idx="23935">
                  <c:v>41179.243657407409</c:v>
                </c:pt>
                <c:pt idx="23936">
                  <c:v>41179.285324074073</c:v>
                </c:pt>
                <c:pt idx="23937">
                  <c:v>41179.326990740738</c:v>
                </c:pt>
                <c:pt idx="23938">
                  <c:v>41179.368657407409</c:v>
                </c:pt>
                <c:pt idx="23939">
                  <c:v>41179.410324074073</c:v>
                </c:pt>
                <c:pt idx="23940">
                  <c:v>41179.451990740738</c:v>
                </c:pt>
                <c:pt idx="23941">
                  <c:v>41179.493657407409</c:v>
                </c:pt>
                <c:pt idx="23942">
                  <c:v>41179.535324074073</c:v>
                </c:pt>
                <c:pt idx="23943">
                  <c:v>41179.576990740738</c:v>
                </c:pt>
                <c:pt idx="23944">
                  <c:v>41179.618657407409</c:v>
                </c:pt>
                <c:pt idx="23945">
                  <c:v>41179.660324074073</c:v>
                </c:pt>
                <c:pt idx="23946">
                  <c:v>41179.701990740738</c:v>
                </c:pt>
                <c:pt idx="23947">
                  <c:v>41179.743657407409</c:v>
                </c:pt>
                <c:pt idx="23948">
                  <c:v>41179.785324074073</c:v>
                </c:pt>
                <c:pt idx="23949">
                  <c:v>41179.826990740738</c:v>
                </c:pt>
                <c:pt idx="23950">
                  <c:v>41179.868657407409</c:v>
                </c:pt>
                <c:pt idx="23951">
                  <c:v>41179.910324074073</c:v>
                </c:pt>
                <c:pt idx="23952">
                  <c:v>41179.951990740738</c:v>
                </c:pt>
                <c:pt idx="23953">
                  <c:v>41179.993657407409</c:v>
                </c:pt>
                <c:pt idx="23954">
                  <c:v>41180.035324074073</c:v>
                </c:pt>
                <c:pt idx="23955">
                  <c:v>41180.076990740738</c:v>
                </c:pt>
                <c:pt idx="23956">
                  <c:v>41180.118657407409</c:v>
                </c:pt>
                <c:pt idx="23957">
                  <c:v>41180.160324074073</c:v>
                </c:pt>
                <c:pt idx="23958">
                  <c:v>41180.201990740738</c:v>
                </c:pt>
                <c:pt idx="23959">
                  <c:v>41180.243657407409</c:v>
                </c:pt>
                <c:pt idx="23960">
                  <c:v>41180.285324074073</c:v>
                </c:pt>
                <c:pt idx="23961">
                  <c:v>41180.326990740738</c:v>
                </c:pt>
                <c:pt idx="23962">
                  <c:v>41180.368657407409</c:v>
                </c:pt>
                <c:pt idx="23963">
                  <c:v>41180.410324074073</c:v>
                </c:pt>
                <c:pt idx="23964">
                  <c:v>41180.451990740738</c:v>
                </c:pt>
                <c:pt idx="23965">
                  <c:v>41180.493657407409</c:v>
                </c:pt>
                <c:pt idx="23966">
                  <c:v>41180.535324074073</c:v>
                </c:pt>
                <c:pt idx="23967">
                  <c:v>41180.576990740738</c:v>
                </c:pt>
                <c:pt idx="23968">
                  <c:v>41180.618657407409</c:v>
                </c:pt>
                <c:pt idx="23969">
                  <c:v>41180.660324074073</c:v>
                </c:pt>
                <c:pt idx="23970">
                  <c:v>41180.701990740738</c:v>
                </c:pt>
                <c:pt idx="23971">
                  <c:v>41180.743657407409</c:v>
                </c:pt>
                <c:pt idx="23972">
                  <c:v>41180.785324074073</c:v>
                </c:pt>
                <c:pt idx="23973">
                  <c:v>41180.826990740738</c:v>
                </c:pt>
                <c:pt idx="23974">
                  <c:v>41180.868657407409</c:v>
                </c:pt>
                <c:pt idx="23975">
                  <c:v>41180.910324074073</c:v>
                </c:pt>
                <c:pt idx="23976">
                  <c:v>41180.951990740738</c:v>
                </c:pt>
                <c:pt idx="23977">
                  <c:v>41180.993657407409</c:v>
                </c:pt>
                <c:pt idx="23978">
                  <c:v>41181.035324074073</c:v>
                </c:pt>
                <c:pt idx="23979">
                  <c:v>41181.076990740738</c:v>
                </c:pt>
                <c:pt idx="23980">
                  <c:v>41181.118657407409</c:v>
                </c:pt>
                <c:pt idx="23981">
                  <c:v>41181.160324074073</c:v>
                </c:pt>
                <c:pt idx="23982">
                  <c:v>41181.201990740738</c:v>
                </c:pt>
                <c:pt idx="23983">
                  <c:v>41181.243657407409</c:v>
                </c:pt>
                <c:pt idx="23984">
                  <c:v>41181.285324074073</c:v>
                </c:pt>
                <c:pt idx="23985">
                  <c:v>41181.326990740738</c:v>
                </c:pt>
                <c:pt idx="23986">
                  <c:v>41181.368657407409</c:v>
                </c:pt>
                <c:pt idx="23987">
                  <c:v>41181.410324074073</c:v>
                </c:pt>
                <c:pt idx="23988">
                  <c:v>41181.451990740738</c:v>
                </c:pt>
                <c:pt idx="23989">
                  <c:v>41181.493657407409</c:v>
                </c:pt>
                <c:pt idx="23990">
                  <c:v>41181.535324074073</c:v>
                </c:pt>
                <c:pt idx="23991">
                  <c:v>41181.576990740738</c:v>
                </c:pt>
                <c:pt idx="23992">
                  <c:v>41181.618657407409</c:v>
                </c:pt>
                <c:pt idx="23993">
                  <c:v>41181.660324074073</c:v>
                </c:pt>
                <c:pt idx="23994">
                  <c:v>41181.701990740738</c:v>
                </c:pt>
                <c:pt idx="23995">
                  <c:v>41181.743657407409</c:v>
                </c:pt>
                <c:pt idx="23996">
                  <c:v>41181.785324074073</c:v>
                </c:pt>
                <c:pt idx="23997">
                  <c:v>41181.826990740738</c:v>
                </c:pt>
                <c:pt idx="23998">
                  <c:v>41181.868657407409</c:v>
                </c:pt>
                <c:pt idx="23999">
                  <c:v>41181.910324074073</c:v>
                </c:pt>
                <c:pt idx="24000">
                  <c:v>41181.951990740738</c:v>
                </c:pt>
                <c:pt idx="24001">
                  <c:v>41181.993657407409</c:v>
                </c:pt>
                <c:pt idx="24002">
                  <c:v>41182.035324074073</c:v>
                </c:pt>
                <c:pt idx="24003">
                  <c:v>41182.076990740738</c:v>
                </c:pt>
                <c:pt idx="24004">
                  <c:v>41182.118657407409</c:v>
                </c:pt>
                <c:pt idx="24005">
                  <c:v>41182.160324074073</c:v>
                </c:pt>
                <c:pt idx="24006">
                  <c:v>41182.201990740738</c:v>
                </c:pt>
                <c:pt idx="24007">
                  <c:v>41182.243657407409</c:v>
                </c:pt>
                <c:pt idx="24008">
                  <c:v>41182.285324074073</c:v>
                </c:pt>
                <c:pt idx="24009">
                  <c:v>41182.326990740738</c:v>
                </c:pt>
                <c:pt idx="24010">
                  <c:v>41182.368657407409</c:v>
                </c:pt>
                <c:pt idx="24011">
                  <c:v>41182.410324074073</c:v>
                </c:pt>
                <c:pt idx="24012">
                  <c:v>41182.451990740738</c:v>
                </c:pt>
                <c:pt idx="24013">
                  <c:v>41182.493657407409</c:v>
                </c:pt>
                <c:pt idx="24014">
                  <c:v>41182.535324074073</c:v>
                </c:pt>
                <c:pt idx="24015">
                  <c:v>41182.576990740738</c:v>
                </c:pt>
                <c:pt idx="24016">
                  <c:v>41182.618657407409</c:v>
                </c:pt>
                <c:pt idx="24017">
                  <c:v>41182.660324074073</c:v>
                </c:pt>
                <c:pt idx="24018">
                  <c:v>41182.701990740738</c:v>
                </c:pt>
                <c:pt idx="24019">
                  <c:v>41182.743657407409</c:v>
                </c:pt>
                <c:pt idx="24020">
                  <c:v>41182.785324074073</c:v>
                </c:pt>
                <c:pt idx="24021">
                  <c:v>41182.826990740738</c:v>
                </c:pt>
                <c:pt idx="24022">
                  <c:v>41182.868657407409</c:v>
                </c:pt>
                <c:pt idx="24023">
                  <c:v>41182.910324074073</c:v>
                </c:pt>
                <c:pt idx="24024">
                  <c:v>41182.951990740738</c:v>
                </c:pt>
                <c:pt idx="24025">
                  <c:v>41182.993657407409</c:v>
                </c:pt>
                <c:pt idx="24026">
                  <c:v>41183.035324074073</c:v>
                </c:pt>
                <c:pt idx="24027">
                  <c:v>41183.076990740738</c:v>
                </c:pt>
                <c:pt idx="24028">
                  <c:v>41183.118657407409</c:v>
                </c:pt>
                <c:pt idx="24029">
                  <c:v>41183.160324074073</c:v>
                </c:pt>
                <c:pt idx="24030">
                  <c:v>41183.201990740738</c:v>
                </c:pt>
                <c:pt idx="24031">
                  <c:v>41183.243657407409</c:v>
                </c:pt>
                <c:pt idx="24032">
                  <c:v>41183.285324074073</c:v>
                </c:pt>
                <c:pt idx="24033">
                  <c:v>41183.326990740738</c:v>
                </c:pt>
                <c:pt idx="24034">
                  <c:v>41183.368657407409</c:v>
                </c:pt>
                <c:pt idx="24035">
                  <c:v>41183.410324074073</c:v>
                </c:pt>
                <c:pt idx="24036">
                  <c:v>41183.451990740738</c:v>
                </c:pt>
                <c:pt idx="24037">
                  <c:v>41183.493657407409</c:v>
                </c:pt>
                <c:pt idx="24038">
                  <c:v>41183.535324074073</c:v>
                </c:pt>
                <c:pt idx="24039">
                  <c:v>41183.576990740738</c:v>
                </c:pt>
                <c:pt idx="24040">
                  <c:v>41183.618657407409</c:v>
                </c:pt>
                <c:pt idx="24041">
                  <c:v>41183.660324074073</c:v>
                </c:pt>
                <c:pt idx="24042">
                  <c:v>41183.701990740738</c:v>
                </c:pt>
                <c:pt idx="24043">
                  <c:v>41183.743657407409</c:v>
                </c:pt>
                <c:pt idx="24044">
                  <c:v>41183.785324074073</c:v>
                </c:pt>
                <c:pt idx="24045">
                  <c:v>41183.826990740738</c:v>
                </c:pt>
                <c:pt idx="24046">
                  <c:v>41183.868657407409</c:v>
                </c:pt>
                <c:pt idx="24047">
                  <c:v>41183.910324074073</c:v>
                </c:pt>
                <c:pt idx="24048">
                  <c:v>41183.951990740738</c:v>
                </c:pt>
                <c:pt idx="24049">
                  <c:v>41183.993657407409</c:v>
                </c:pt>
                <c:pt idx="24050">
                  <c:v>41184.035324074073</c:v>
                </c:pt>
                <c:pt idx="24051">
                  <c:v>41184.076990740738</c:v>
                </c:pt>
                <c:pt idx="24052">
                  <c:v>41184.118657407409</c:v>
                </c:pt>
                <c:pt idx="24053">
                  <c:v>41184.160324074073</c:v>
                </c:pt>
                <c:pt idx="24054">
                  <c:v>41184.201990740738</c:v>
                </c:pt>
                <c:pt idx="24055">
                  <c:v>41184.243657407409</c:v>
                </c:pt>
                <c:pt idx="24056">
                  <c:v>41184.285324074073</c:v>
                </c:pt>
                <c:pt idx="24057">
                  <c:v>41184.326990740738</c:v>
                </c:pt>
                <c:pt idx="24058">
                  <c:v>41184.368657407409</c:v>
                </c:pt>
                <c:pt idx="24059">
                  <c:v>41184.410324074073</c:v>
                </c:pt>
                <c:pt idx="24060">
                  <c:v>41184.451990740738</c:v>
                </c:pt>
                <c:pt idx="24061">
                  <c:v>41184.493657407409</c:v>
                </c:pt>
                <c:pt idx="24062">
                  <c:v>41184.535324074073</c:v>
                </c:pt>
                <c:pt idx="24063">
                  <c:v>41184.576990740738</c:v>
                </c:pt>
                <c:pt idx="24064">
                  <c:v>41184.618657407409</c:v>
                </c:pt>
                <c:pt idx="24065">
                  <c:v>41184.660324074073</c:v>
                </c:pt>
                <c:pt idx="24066">
                  <c:v>41184.701990740738</c:v>
                </c:pt>
                <c:pt idx="24067">
                  <c:v>41184.743657407409</c:v>
                </c:pt>
                <c:pt idx="24068">
                  <c:v>41184.785324074073</c:v>
                </c:pt>
                <c:pt idx="24069">
                  <c:v>41184.826990740738</c:v>
                </c:pt>
                <c:pt idx="24070">
                  <c:v>41184.868657407409</c:v>
                </c:pt>
                <c:pt idx="24071">
                  <c:v>41184.910324074073</c:v>
                </c:pt>
                <c:pt idx="24072">
                  <c:v>41184.951990740738</c:v>
                </c:pt>
                <c:pt idx="24073">
                  <c:v>41184.993657407409</c:v>
                </c:pt>
                <c:pt idx="24074">
                  <c:v>41185.035324074073</c:v>
                </c:pt>
                <c:pt idx="24075">
                  <c:v>41185.076990740738</c:v>
                </c:pt>
                <c:pt idx="24076">
                  <c:v>41185.118657407409</c:v>
                </c:pt>
                <c:pt idx="24077">
                  <c:v>41185.160324074073</c:v>
                </c:pt>
                <c:pt idx="24078">
                  <c:v>41185.201990740738</c:v>
                </c:pt>
                <c:pt idx="24079">
                  <c:v>41185.243657407409</c:v>
                </c:pt>
                <c:pt idx="24080">
                  <c:v>41185.285324074073</c:v>
                </c:pt>
                <c:pt idx="24081">
                  <c:v>41185.326990740738</c:v>
                </c:pt>
                <c:pt idx="24082">
                  <c:v>41185.368657407409</c:v>
                </c:pt>
                <c:pt idx="24083">
                  <c:v>41185.410324074073</c:v>
                </c:pt>
                <c:pt idx="24084">
                  <c:v>41185.451990740738</c:v>
                </c:pt>
                <c:pt idx="24085">
                  <c:v>41185.493657407409</c:v>
                </c:pt>
                <c:pt idx="24086">
                  <c:v>41185.535324074073</c:v>
                </c:pt>
                <c:pt idx="24087">
                  <c:v>41185.576990740738</c:v>
                </c:pt>
                <c:pt idx="24088">
                  <c:v>41185.618657407409</c:v>
                </c:pt>
                <c:pt idx="24089">
                  <c:v>41185.660324074073</c:v>
                </c:pt>
                <c:pt idx="24090">
                  <c:v>41185.701990740738</c:v>
                </c:pt>
                <c:pt idx="24091">
                  <c:v>41185.743657407409</c:v>
                </c:pt>
                <c:pt idx="24092">
                  <c:v>41185.785324074073</c:v>
                </c:pt>
                <c:pt idx="24093">
                  <c:v>41185.826990740738</c:v>
                </c:pt>
                <c:pt idx="24094">
                  <c:v>41185.868657407409</c:v>
                </c:pt>
                <c:pt idx="24095">
                  <c:v>41185.910324074073</c:v>
                </c:pt>
                <c:pt idx="24096">
                  <c:v>41185.951990740738</c:v>
                </c:pt>
                <c:pt idx="24097">
                  <c:v>41185.993657407409</c:v>
                </c:pt>
                <c:pt idx="24098">
                  <c:v>41186.035324074073</c:v>
                </c:pt>
                <c:pt idx="24099">
                  <c:v>41186.076990740738</c:v>
                </c:pt>
                <c:pt idx="24100">
                  <c:v>41186.118657407409</c:v>
                </c:pt>
                <c:pt idx="24101">
                  <c:v>41186.160324074073</c:v>
                </c:pt>
                <c:pt idx="24102">
                  <c:v>41186.201990740738</c:v>
                </c:pt>
                <c:pt idx="24103">
                  <c:v>41186.243657407409</c:v>
                </c:pt>
                <c:pt idx="24104">
                  <c:v>41186.285324074073</c:v>
                </c:pt>
                <c:pt idx="24105">
                  <c:v>41186.326990740738</c:v>
                </c:pt>
                <c:pt idx="24106">
                  <c:v>41186.368657407409</c:v>
                </c:pt>
                <c:pt idx="24107">
                  <c:v>41186.410324074073</c:v>
                </c:pt>
                <c:pt idx="24108">
                  <c:v>41186.451990740738</c:v>
                </c:pt>
                <c:pt idx="24109">
                  <c:v>41186.493657407409</c:v>
                </c:pt>
                <c:pt idx="24110">
                  <c:v>41186.535324074073</c:v>
                </c:pt>
                <c:pt idx="24111">
                  <c:v>41186.576990740738</c:v>
                </c:pt>
                <c:pt idx="24112">
                  <c:v>41186.618657407409</c:v>
                </c:pt>
                <c:pt idx="24113">
                  <c:v>41186.660324074073</c:v>
                </c:pt>
                <c:pt idx="24114">
                  <c:v>41186.701990740738</c:v>
                </c:pt>
                <c:pt idx="24115">
                  <c:v>41186.743657407409</c:v>
                </c:pt>
                <c:pt idx="24116">
                  <c:v>41186.785324074073</c:v>
                </c:pt>
                <c:pt idx="24117">
                  <c:v>41186.826990740738</c:v>
                </c:pt>
                <c:pt idx="24118">
                  <c:v>41186.868657407409</c:v>
                </c:pt>
                <c:pt idx="24119">
                  <c:v>41186.910324074073</c:v>
                </c:pt>
                <c:pt idx="24120">
                  <c:v>41186.951990740738</c:v>
                </c:pt>
                <c:pt idx="24121">
                  <c:v>41186.993657407409</c:v>
                </c:pt>
                <c:pt idx="24122">
                  <c:v>41187.035324074073</c:v>
                </c:pt>
                <c:pt idx="24123">
                  <c:v>41187.076990740738</c:v>
                </c:pt>
                <c:pt idx="24124">
                  <c:v>41187.118657407409</c:v>
                </c:pt>
                <c:pt idx="24125">
                  <c:v>41187.160324074073</c:v>
                </c:pt>
                <c:pt idx="24126">
                  <c:v>41187.201990740738</c:v>
                </c:pt>
                <c:pt idx="24127">
                  <c:v>41187.243657407409</c:v>
                </c:pt>
                <c:pt idx="24128">
                  <c:v>41187.285324074073</c:v>
                </c:pt>
                <c:pt idx="24129">
                  <c:v>41187.326990740738</c:v>
                </c:pt>
                <c:pt idx="24130">
                  <c:v>41187.368657407409</c:v>
                </c:pt>
                <c:pt idx="24131">
                  <c:v>41187.410324074073</c:v>
                </c:pt>
                <c:pt idx="24132">
                  <c:v>41187.451990740738</c:v>
                </c:pt>
                <c:pt idx="24133">
                  <c:v>41187.493657407409</c:v>
                </c:pt>
                <c:pt idx="24134">
                  <c:v>41187.535324074073</c:v>
                </c:pt>
                <c:pt idx="24135">
                  <c:v>41187.576990740738</c:v>
                </c:pt>
                <c:pt idx="24136">
                  <c:v>41187.618657407409</c:v>
                </c:pt>
                <c:pt idx="24137">
                  <c:v>41187.660324074073</c:v>
                </c:pt>
                <c:pt idx="24138">
                  <c:v>41187.701990740738</c:v>
                </c:pt>
                <c:pt idx="24139">
                  <c:v>41187.743657407409</c:v>
                </c:pt>
                <c:pt idx="24140">
                  <c:v>41187.785324074073</c:v>
                </c:pt>
                <c:pt idx="24141">
                  <c:v>41187.826990740738</c:v>
                </c:pt>
                <c:pt idx="24142">
                  <c:v>41187.868657407409</c:v>
                </c:pt>
                <c:pt idx="24143">
                  <c:v>41187.910324074073</c:v>
                </c:pt>
                <c:pt idx="24144">
                  <c:v>41187.951990740738</c:v>
                </c:pt>
                <c:pt idx="24145">
                  <c:v>41187.993657407409</c:v>
                </c:pt>
                <c:pt idx="24146">
                  <c:v>41188.035324074073</c:v>
                </c:pt>
                <c:pt idx="24147">
                  <c:v>41188.076990740738</c:v>
                </c:pt>
                <c:pt idx="24148">
                  <c:v>41188.118657407409</c:v>
                </c:pt>
                <c:pt idx="24149">
                  <c:v>41188.160324074073</c:v>
                </c:pt>
                <c:pt idx="24150">
                  <c:v>41188.201990740738</c:v>
                </c:pt>
                <c:pt idx="24151">
                  <c:v>41188.243657407409</c:v>
                </c:pt>
                <c:pt idx="24152">
                  <c:v>41188.285324074073</c:v>
                </c:pt>
                <c:pt idx="24153">
                  <c:v>41188.326990740738</c:v>
                </c:pt>
                <c:pt idx="24154">
                  <c:v>41188.368657407409</c:v>
                </c:pt>
                <c:pt idx="24155">
                  <c:v>41188.410324074073</c:v>
                </c:pt>
                <c:pt idx="24156">
                  <c:v>41188.451990740738</c:v>
                </c:pt>
                <c:pt idx="24157">
                  <c:v>41188.493657407409</c:v>
                </c:pt>
                <c:pt idx="24158">
                  <c:v>41188.535324074073</c:v>
                </c:pt>
                <c:pt idx="24159">
                  <c:v>41188.576990740738</c:v>
                </c:pt>
                <c:pt idx="24160">
                  <c:v>41188.618657407409</c:v>
                </c:pt>
                <c:pt idx="24161">
                  <c:v>41188.660324074073</c:v>
                </c:pt>
                <c:pt idx="24162">
                  <c:v>41188.701990740738</c:v>
                </c:pt>
                <c:pt idx="24163">
                  <c:v>41188.743657407409</c:v>
                </c:pt>
                <c:pt idx="24164">
                  <c:v>41188.785324074073</c:v>
                </c:pt>
                <c:pt idx="24165">
                  <c:v>41188.826990740738</c:v>
                </c:pt>
                <c:pt idx="24166">
                  <c:v>41188.868657407409</c:v>
                </c:pt>
                <c:pt idx="24167">
                  <c:v>41188.910324074073</c:v>
                </c:pt>
                <c:pt idx="24168">
                  <c:v>41188.951990740738</c:v>
                </c:pt>
                <c:pt idx="24169">
                  <c:v>41188.993657407409</c:v>
                </c:pt>
                <c:pt idx="24170">
                  <c:v>41189.035324074073</c:v>
                </c:pt>
                <c:pt idx="24171">
                  <c:v>41189.076990740738</c:v>
                </c:pt>
                <c:pt idx="24172">
                  <c:v>41189.118657407409</c:v>
                </c:pt>
                <c:pt idx="24173">
                  <c:v>41189.160324074073</c:v>
                </c:pt>
                <c:pt idx="24174">
                  <c:v>41189.201990740738</c:v>
                </c:pt>
                <c:pt idx="24175">
                  <c:v>41189.243657407409</c:v>
                </c:pt>
                <c:pt idx="24176">
                  <c:v>41189.285324074073</c:v>
                </c:pt>
                <c:pt idx="24177">
                  <c:v>41189.326990740738</c:v>
                </c:pt>
                <c:pt idx="24178">
                  <c:v>41189.368657407409</c:v>
                </c:pt>
                <c:pt idx="24179">
                  <c:v>41189.410324074073</c:v>
                </c:pt>
                <c:pt idx="24180">
                  <c:v>41189.451990740738</c:v>
                </c:pt>
                <c:pt idx="24181">
                  <c:v>41189.493657407409</c:v>
                </c:pt>
                <c:pt idx="24182">
                  <c:v>41189.535324074073</c:v>
                </c:pt>
                <c:pt idx="24183">
                  <c:v>41189.576990740738</c:v>
                </c:pt>
                <c:pt idx="24184">
                  <c:v>41189.618657407409</c:v>
                </c:pt>
                <c:pt idx="24185">
                  <c:v>41189.660324074073</c:v>
                </c:pt>
                <c:pt idx="24186">
                  <c:v>41189.701990740738</c:v>
                </c:pt>
                <c:pt idx="24187">
                  <c:v>41189.743657407409</c:v>
                </c:pt>
                <c:pt idx="24188">
                  <c:v>41189.785324074073</c:v>
                </c:pt>
                <c:pt idx="24189">
                  <c:v>41189.826990740738</c:v>
                </c:pt>
                <c:pt idx="24190">
                  <c:v>41189.868657407409</c:v>
                </c:pt>
                <c:pt idx="24191">
                  <c:v>41189.910324074073</c:v>
                </c:pt>
                <c:pt idx="24192">
                  <c:v>41189.951990740738</c:v>
                </c:pt>
                <c:pt idx="24193">
                  <c:v>41189.993657407409</c:v>
                </c:pt>
                <c:pt idx="24194">
                  <c:v>41190.035324074073</c:v>
                </c:pt>
                <c:pt idx="24195">
                  <c:v>41190.076990740738</c:v>
                </c:pt>
                <c:pt idx="24196">
                  <c:v>41190.118657407409</c:v>
                </c:pt>
                <c:pt idx="24197">
                  <c:v>41190.160324074073</c:v>
                </c:pt>
                <c:pt idx="24198">
                  <c:v>41190.201990740738</c:v>
                </c:pt>
                <c:pt idx="24199">
                  <c:v>41190.243657407409</c:v>
                </c:pt>
                <c:pt idx="24200">
                  <c:v>41190.285324074073</c:v>
                </c:pt>
                <c:pt idx="24201">
                  <c:v>41190.326990740738</c:v>
                </c:pt>
                <c:pt idx="24202">
                  <c:v>41190.368657407409</c:v>
                </c:pt>
                <c:pt idx="24203">
                  <c:v>41190.410324074073</c:v>
                </c:pt>
                <c:pt idx="24204">
                  <c:v>41190.451990740738</c:v>
                </c:pt>
                <c:pt idx="24205">
                  <c:v>41190.493657407409</c:v>
                </c:pt>
                <c:pt idx="24206">
                  <c:v>41190.535324074073</c:v>
                </c:pt>
                <c:pt idx="24207">
                  <c:v>41190.576990740738</c:v>
                </c:pt>
                <c:pt idx="24208">
                  <c:v>41190.618657407409</c:v>
                </c:pt>
                <c:pt idx="24209">
                  <c:v>41190.660324074073</c:v>
                </c:pt>
                <c:pt idx="24210">
                  <c:v>41190.701990740738</c:v>
                </c:pt>
                <c:pt idx="24211">
                  <c:v>41190.743657407409</c:v>
                </c:pt>
                <c:pt idx="24212">
                  <c:v>41190.785324074073</c:v>
                </c:pt>
                <c:pt idx="24213">
                  <c:v>41190.826990740738</c:v>
                </c:pt>
                <c:pt idx="24214">
                  <c:v>41190.868657407409</c:v>
                </c:pt>
                <c:pt idx="24215">
                  <c:v>41190.910324074073</c:v>
                </c:pt>
                <c:pt idx="24216">
                  <c:v>41190.951990740738</c:v>
                </c:pt>
                <c:pt idx="24217">
                  <c:v>41190.993657407409</c:v>
                </c:pt>
                <c:pt idx="24218">
                  <c:v>41191.035324074073</c:v>
                </c:pt>
                <c:pt idx="24219">
                  <c:v>41191.076990740738</c:v>
                </c:pt>
                <c:pt idx="24220">
                  <c:v>41191.118657407409</c:v>
                </c:pt>
                <c:pt idx="24221">
                  <c:v>41191.160324074073</c:v>
                </c:pt>
                <c:pt idx="24222">
                  <c:v>41191.201990740738</c:v>
                </c:pt>
                <c:pt idx="24223">
                  <c:v>41191.243657407409</c:v>
                </c:pt>
                <c:pt idx="24224">
                  <c:v>41191.285324074073</c:v>
                </c:pt>
                <c:pt idx="24225">
                  <c:v>41191.326990740738</c:v>
                </c:pt>
                <c:pt idx="24226">
                  <c:v>41191.368657407409</c:v>
                </c:pt>
                <c:pt idx="24227">
                  <c:v>41191.410324074073</c:v>
                </c:pt>
                <c:pt idx="24228">
                  <c:v>41191.451990740738</c:v>
                </c:pt>
                <c:pt idx="24229">
                  <c:v>41191.493657407409</c:v>
                </c:pt>
                <c:pt idx="24230">
                  <c:v>41191.535324074073</c:v>
                </c:pt>
                <c:pt idx="24231">
                  <c:v>41191.576990740738</c:v>
                </c:pt>
                <c:pt idx="24232">
                  <c:v>41191.618657407409</c:v>
                </c:pt>
                <c:pt idx="24233">
                  <c:v>41191.660324074073</c:v>
                </c:pt>
                <c:pt idx="24234">
                  <c:v>41191.701990740738</c:v>
                </c:pt>
                <c:pt idx="24235">
                  <c:v>41191.743657407409</c:v>
                </c:pt>
                <c:pt idx="24236">
                  <c:v>41191.785324074073</c:v>
                </c:pt>
                <c:pt idx="24237">
                  <c:v>41191.826990740738</c:v>
                </c:pt>
                <c:pt idx="24238">
                  <c:v>41191.868657407409</c:v>
                </c:pt>
                <c:pt idx="24239">
                  <c:v>41191.910324074073</c:v>
                </c:pt>
                <c:pt idx="24240">
                  <c:v>41191.951990740738</c:v>
                </c:pt>
                <c:pt idx="24241">
                  <c:v>41191.993657407409</c:v>
                </c:pt>
                <c:pt idx="24242">
                  <c:v>41192.035324074073</c:v>
                </c:pt>
                <c:pt idx="24243">
                  <c:v>41192.076990740738</c:v>
                </c:pt>
                <c:pt idx="24244">
                  <c:v>41192.118657407409</c:v>
                </c:pt>
                <c:pt idx="24245">
                  <c:v>41192.160324074073</c:v>
                </c:pt>
                <c:pt idx="24246">
                  <c:v>41192.201990740738</c:v>
                </c:pt>
                <c:pt idx="24247">
                  <c:v>41192.243657407409</c:v>
                </c:pt>
                <c:pt idx="24248">
                  <c:v>41192.285324074073</c:v>
                </c:pt>
                <c:pt idx="24249">
                  <c:v>41192.326990740738</c:v>
                </c:pt>
                <c:pt idx="24250">
                  <c:v>41192.368657407409</c:v>
                </c:pt>
                <c:pt idx="24251">
                  <c:v>41192</c:v>
                </c:pt>
                <c:pt idx="24252">
                  <c:v>41192.378078703703</c:v>
                </c:pt>
                <c:pt idx="24253">
                  <c:v>41192.419745370367</c:v>
                </c:pt>
                <c:pt idx="24254">
                  <c:v>41192.461412037039</c:v>
                </c:pt>
                <c:pt idx="24255">
                  <c:v>41192.503078703703</c:v>
                </c:pt>
                <c:pt idx="24256">
                  <c:v>41192.544745370367</c:v>
                </c:pt>
                <c:pt idx="24257">
                  <c:v>41192.586412037039</c:v>
                </c:pt>
                <c:pt idx="24258">
                  <c:v>41192.628078703703</c:v>
                </c:pt>
                <c:pt idx="24259">
                  <c:v>41192.669745370367</c:v>
                </c:pt>
                <c:pt idx="24260">
                  <c:v>41192.711412037039</c:v>
                </c:pt>
                <c:pt idx="24261">
                  <c:v>41192.753078703703</c:v>
                </c:pt>
                <c:pt idx="24262">
                  <c:v>41192.794745370367</c:v>
                </c:pt>
                <c:pt idx="24263">
                  <c:v>41192.836412037039</c:v>
                </c:pt>
                <c:pt idx="24264">
                  <c:v>41192.878078703703</c:v>
                </c:pt>
                <c:pt idx="24265">
                  <c:v>41192.919745370367</c:v>
                </c:pt>
                <c:pt idx="24266">
                  <c:v>41192.961412037039</c:v>
                </c:pt>
                <c:pt idx="24267">
                  <c:v>41193.003078703703</c:v>
                </c:pt>
                <c:pt idx="24268">
                  <c:v>41193.044745370367</c:v>
                </c:pt>
                <c:pt idx="24269">
                  <c:v>41193.086412037039</c:v>
                </c:pt>
                <c:pt idx="24270">
                  <c:v>41193.128078703703</c:v>
                </c:pt>
                <c:pt idx="24271">
                  <c:v>41193.169745370367</c:v>
                </c:pt>
                <c:pt idx="24272">
                  <c:v>41193.211412037039</c:v>
                </c:pt>
                <c:pt idx="24273">
                  <c:v>41193.253078703703</c:v>
                </c:pt>
                <c:pt idx="24274">
                  <c:v>41193.294745370367</c:v>
                </c:pt>
                <c:pt idx="24275">
                  <c:v>41193.336412037039</c:v>
                </c:pt>
                <c:pt idx="24276">
                  <c:v>41193.378078703703</c:v>
                </c:pt>
                <c:pt idx="24277">
                  <c:v>41193.419745370367</c:v>
                </c:pt>
                <c:pt idx="24278">
                  <c:v>41193.461412037039</c:v>
                </c:pt>
                <c:pt idx="24279">
                  <c:v>41193.503078703703</c:v>
                </c:pt>
                <c:pt idx="24280">
                  <c:v>41193.544745370367</c:v>
                </c:pt>
                <c:pt idx="24281">
                  <c:v>41193.586412037039</c:v>
                </c:pt>
                <c:pt idx="24282">
                  <c:v>41193.628078703703</c:v>
                </c:pt>
                <c:pt idx="24283">
                  <c:v>41193.669745370367</c:v>
                </c:pt>
                <c:pt idx="24284">
                  <c:v>41193.711412037039</c:v>
                </c:pt>
                <c:pt idx="24285">
                  <c:v>41193.753078703703</c:v>
                </c:pt>
                <c:pt idx="24286">
                  <c:v>41193.794745370367</c:v>
                </c:pt>
                <c:pt idx="24287">
                  <c:v>41193.836412037039</c:v>
                </c:pt>
                <c:pt idx="24288">
                  <c:v>41193.878078703703</c:v>
                </c:pt>
                <c:pt idx="24289">
                  <c:v>41193.919745370367</c:v>
                </c:pt>
                <c:pt idx="24290">
                  <c:v>41193.961412037039</c:v>
                </c:pt>
                <c:pt idx="24291">
                  <c:v>41194.003078703703</c:v>
                </c:pt>
                <c:pt idx="24292">
                  <c:v>41194.044745370367</c:v>
                </c:pt>
                <c:pt idx="24293">
                  <c:v>41194.086412037039</c:v>
                </c:pt>
                <c:pt idx="24294">
                  <c:v>41194.128078703703</c:v>
                </c:pt>
                <c:pt idx="24295">
                  <c:v>41194.169745370367</c:v>
                </c:pt>
                <c:pt idx="24296">
                  <c:v>41194.211412037039</c:v>
                </c:pt>
                <c:pt idx="24297">
                  <c:v>41194.253078703703</c:v>
                </c:pt>
                <c:pt idx="24298">
                  <c:v>41194.294745370367</c:v>
                </c:pt>
                <c:pt idx="24299">
                  <c:v>41194.336412037039</c:v>
                </c:pt>
                <c:pt idx="24300">
                  <c:v>41194.378078703703</c:v>
                </c:pt>
                <c:pt idx="24301">
                  <c:v>41194.419745370367</c:v>
                </c:pt>
                <c:pt idx="24302">
                  <c:v>41194.461412037039</c:v>
                </c:pt>
                <c:pt idx="24303">
                  <c:v>41194.503078703703</c:v>
                </c:pt>
                <c:pt idx="24304">
                  <c:v>41194.544745370367</c:v>
                </c:pt>
                <c:pt idx="24305">
                  <c:v>41194.586412037039</c:v>
                </c:pt>
                <c:pt idx="24306">
                  <c:v>41194.628078703703</c:v>
                </c:pt>
                <c:pt idx="24307">
                  <c:v>41194.669745370367</c:v>
                </c:pt>
                <c:pt idx="24308">
                  <c:v>41194.711412037039</c:v>
                </c:pt>
                <c:pt idx="24309">
                  <c:v>41194.753078703703</c:v>
                </c:pt>
                <c:pt idx="24310">
                  <c:v>41194.794745370367</c:v>
                </c:pt>
                <c:pt idx="24311">
                  <c:v>41194.836412037039</c:v>
                </c:pt>
                <c:pt idx="24312">
                  <c:v>41194.878078703703</c:v>
                </c:pt>
                <c:pt idx="24313">
                  <c:v>41194.919745370367</c:v>
                </c:pt>
                <c:pt idx="24314">
                  <c:v>41194.961412037039</c:v>
                </c:pt>
                <c:pt idx="24315">
                  <c:v>41195.003078703703</c:v>
                </c:pt>
                <c:pt idx="24316">
                  <c:v>41195.044745370367</c:v>
                </c:pt>
                <c:pt idx="24317">
                  <c:v>41195.086412037039</c:v>
                </c:pt>
                <c:pt idx="24318">
                  <c:v>41195.128078703703</c:v>
                </c:pt>
                <c:pt idx="24319">
                  <c:v>41195.169745370367</c:v>
                </c:pt>
                <c:pt idx="24320">
                  <c:v>41195.211412037039</c:v>
                </c:pt>
                <c:pt idx="24321">
                  <c:v>41195.253078703703</c:v>
                </c:pt>
                <c:pt idx="24322">
                  <c:v>41195.294745370367</c:v>
                </c:pt>
                <c:pt idx="24323">
                  <c:v>41195.336412037039</c:v>
                </c:pt>
                <c:pt idx="24324">
                  <c:v>41195.378078703703</c:v>
                </c:pt>
                <c:pt idx="24325">
                  <c:v>41195.419745370367</c:v>
                </c:pt>
                <c:pt idx="24326">
                  <c:v>41195.461412037039</c:v>
                </c:pt>
                <c:pt idx="24327">
                  <c:v>41195.503078703703</c:v>
                </c:pt>
                <c:pt idx="24328">
                  <c:v>41195.544745370367</c:v>
                </c:pt>
                <c:pt idx="24329">
                  <c:v>41195.586412037039</c:v>
                </c:pt>
                <c:pt idx="24330">
                  <c:v>41195.628078703703</c:v>
                </c:pt>
                <c:pt idx="24331">
                  <c:v>41195.669745370367</c:v>
                </c:pt>
                <c:pt idx="24332">
                  <c:v>41195.711412037039</c:v>
                </c:pt>
                <c:pt idx="24333">
                  <c:v>41195.753078703703</c:v>
                </c:pt>
                <c:pt idx="24334">
                  <c:v>41195.794745370367</c:v>
                </c:pt>
                <c:pt idx="24335">
                  <c:v>41195.836412037039</c:v>
                </c:pt>
                <c:pt idx="24336">
                  <c:v>41195.878078703703</c:v>
                </c:pt>
                <c:pt idx="24337">
                  <c:v>41195.919745370367</c:v>
                </c:pt>
                <c:pt idx="24338">
                  <c:v>41195.961412037039</c:v>
                </c:pt>
                <c:pt idx="24339">
                  <c:v>41196.003078703703</c:v>
                </c:pt>
                <c:pt idx="24340">
                  <c:v>41196.044745370367</c:v>
                </c:pt>
                <c:pt idx="24341">
                  <c:v>41196.086412037039</c:v>
                </c:pt>
                <c:pt idx="24342">
                  <c:v>41196.128078703703</c:v>
                </c:pt>
                <c:pt idx="24343">
                  <c:v>41196.169745370367</c:v>
                </c:pt>
                <c:pt idx="24344">
                  <c:v>41196.211412037039</c:v>
                </c:pt>
                <c:pt idx="24345">
                  <c:v>41196.253078703703</c:v>
                </c:pt>
                <c:pt idx="24346">
                  <c:v>41196.294745370367</c:v>
                </c:pt>
                <c:pt idx="24347">
                  <c:v>41196.336412037039</c:v>
                </c:pt>
                <c:pt idx="24348">
                  <c:v>41196.378078703703</c:v>
                </c:pt>
                <c:pt idx="24349">
                  <c:v>41196.419745370367</c:v>
                </c:pt>
                <c:pt idx="24350">
                  <c:v>41196.461412037039</c:v>
                </c:pt>
                <c:pt idx="24351">
                  <c:v>41196.503078703703</c:v>
                </c:pt>
                <c:pt idx="24352">
                  <c:v>41196.544745370367</c:v>
                </c:pt>
                <c:pt idx="24353">
                  <c:v>41196.586412037039</c:v>
                </c:pt>
                <c:pt idx="24354">
                  <c:v>41196.628078703703</c:v>
                </c:pt>
                <c:pt idx="24355">
                  <c:v>41196.669745370367</c:v>
                </c:pt>
                <c:pt idx="24356">
                  <c:v>41196.711412037039</c:v>
                </c:pt>
                <c:pt idx="24357">
                  <c:v>41196.753078703703</c:v>
                </c:pt>
                <c:pt idx="24358">
                  <c:v>41196.794745370367</c:v>
                </c:pt>
                <c:pt idx="24359">
                  <c:v>41196.836412037039</c:v>
                </c:pt>
                <c:pt idx="24360">
                  <c:v>41196.878078703703</c:v>
                </c:pt>
                <c:pt idx="24361">
                  <c:v>41196.919745370367</c:v>
                </c:pt>
                <c:pt idx="24362">
                  <c:v>41196.961412037039</c:v>
                </c:pt>
                <c:pt idx="24363">
                  <c:v>41197.003078703703</c:v>
                </c:pt>
                <c:pt idx="24364">
                  <c:v>41197.044745370367</c:v>
                </c:pt>
                <c:pt idx="24365">
                  <c:v>41197.086412037039</c:v>
                </c:pt>
                <c:pt idx="24366">
                  <c:v>41197.128078703703</c:v>
                </c:pt>
                <c:pt idx="24367">
                  <c:v>41197.169745370367</c:v>
                </c:pt>
                <c:pt idx="24368">
                  <c:v>41197.211412037039</c:v>
                </c:pt>
                <c:pt idx="24369">
                  <c:v>41197.253078703703</c:v>
                </c:pt>
                <c:pt idx="24370">
                  <c:v>41197.294745370367</c:v>
                </c:pt>
                <c:pt idx="24371">
                  <c:v>41197.336412037039</c:v>
                </c:pt>
                <c:pt idx="24372">
                  <c:v>41197.378078703703</c:v>
                </c:pt>
                <c:pt idx="24373">
                  <c:v>41197.419745370367</c:v>
                </c:pt>
                <c:pt idx="24374">
                  <c:v>41197.461412037039</c:v>
                </c:pt>
                <c:pt idx="24375">
                  <c:v>41197.503078703703</c:v>
                </c:pt>
                <c:pt idx="24376">
                  <c:v>41197.544745370367</c:v>
                </c:pt>
                <c:pt idx="24377">
                  <c:v>41197.586412037039</c:v>
                </c:pt>
                <c:pt idx="24378">
                  <c:v>41197.628078703703</c:v>
                </c:pt>
                <c:pt idx="24379">
                  <c:v>41197.669745370367</c:v>
                </c:pt>
                <c:pt idx="24380">
                  <c:v>41197.711412037039</c:v>
                </c:pt>
                <c:pt idx="24381">
                  <c:v>41197.753078703703</c:v>
                </c:pt>
                <c:pt idx="24382">
                  <c:v>41197.794745370367</c:v>
                </c:pt>
                <c:pt idx="24383">
                  <c:v>41197.836412037039</c:v>
                </c:pt>
                <c:pt idx="24384">
                  <c:v>41197.878078703703</c:v>
                </c:pt>
                <c:pt idx="24385">
                  <c:v>41197.919745370367</c:v>
                </c:pt>
                <c:pt idx="24386">
                  <c:v>41197.961412037039</c:v>
                </c:pt>
                <c:pt idx="24387">
                  <c:v>41198.003078703703</c:v>
                </c:pt>
                <c:pt idx="24388">
                  <c:v>41198.044745370367</c:v>
                </c:pt>
                <c:pt idx="24389">
                  <c:v>41198.086412037039</c:v>
                </c:pt>
                <c:pt idx="24390">
                  <c:v>41198.128078703703</c:v>
                </c:pt>
                <c:pt idx="24391">
                  <c:v>41198.169745370367</c:v>
                </c:pt>
                <c:pt idx="24392">
                  <c:v>41198.211412037039</c:v>
                </c:pt>
                <c:pt idx="24393">
                  <c:v>41198.253078703703</c:v>
                </c:pt>
                <c:pt idx="24394">
                  <c:v>41198.294745370367</c:v>
                </c:pt>
                <c:pt idx="24395">
                  <c:v>41198.336412037039</c:v>
                </c:pt>
                <c:pt idx="24396">
                  <c:v>41198.378078703703</c:v>
                </c:pt>
                <c:pt idx="24397">
                  <c:v>41198.419745370367</c:v>
                </c:pt>
                <c:pt idx="24398">
                  <c:v>41198.461412037039</c:v>
                </c:pt>
                <c:pt idx="24399">
                  <c:v>41198.503078703703</c:v>
                </c:pt>
                <c:pt idx="24400">
                  <c:v>41198.544745370367</c:v>
                </c:pt>
                <c:pt idx="24401">
                  <c:v>41198.586412037039</c:v>
                </c:pt>
                <c:pt idx="24402">
                  <c:v>41198.628078703703</c:v>
                </c:pt>
                <c:pt idx="24403">
                  <c:v>41198.669745370367</c:v>
                </c:pt>
                <c:pt idx="24404">
                  <c:v>41198.711412037039</c:v>
                </c:pt>
                <c:pt idx="24405">
                  <c:v>41198.753078703703</c:v>
                </c:pt>
                <c:pt idx="24406">
                  <c:v>41198.794745370367</c:v>
                </c:pt>
                <c:pt idx="24407">
                  <c:v>41198.836412037039</c:v>
                </c:pt>
                <c:pt idx="24408">
                  <c:v>41198.878078703703</c:v>
                </c:pt>
                <c:pt idx="24409">
                  <c:v>41198.919745370367</c:v>
                </c:pt>
                <c:pt idx="24410">
                  <c:v>41198.961412037039</c:v>
                </c:pt>
                <c:pt idx="24411">
                  <c:v>41199.003078703703</c:v>
                </c:pt>
                <c:pt idx="24412">
                  <c:v>41199.044745370367</c:v>
                </c:pt>
                <c:pt idx="24413">
                  <c:v>41199.086412037039</c:v>
                </c:pt>
                <c:pt idx="24414">
                  <c:v>41199.128078703703</c:v>
                </c:pt>
                <c:pt idx="24415">
                  <c:v>41199.169745370367</c:v>
                </c:pt>
                <c:pt idx="24416">
                  <c:v>41199.211412037039</c:v>
                </c:pt>
                <c:pt idx="24417">
                  <c:v>41199.253078703703</c:v>
                </c:pt>
                <c:pt idx="24418">
                  <c:v>41199.294745370367</c:v>
                </c:pt>
                <c:pt idx="24419">
                  <c:v>41199.336412037039</c:v>
                </c:pt>
                <c:pt idx="24420">
                  <c:v>41199.378078703703</c:v>
                </c:pt>
                <c:pt idx="24421">
                  <c:v>41199.419745370367</c:v>
                </c:pt>
                <c:pt idx="24422">
                  <c:v>41199.461412037039</c:v>
                </c:pt>
                <c:pt idx="24423">
                  <c:v>41199.503078703703</c:v>
                </c:pt>
                <c:pt idx="24424">
                  <c:v>41199.544745370367</c:v>
                </c:pt>
                <c:pt idx="24425">
                  <c:v>41199.586412037039</c:v>
                </c:pt>
                <c:pt idx="24426">
                  <c:v>41199.628078703703</c:v>
                </c:pt>
                <c:pt idx="24427">
                  <c:v>41199.669745370367</c:v>
                </c:pt>
                <c:pt idx="24428">
                  <c:v>41199.711412037039</c:v>
                </c:pt>
                <c:pt idx="24429">
                  <c:v>41199.753078703703</c:v>
                </c:pt>
                <c:pt idx="24430">
                  <c:v>41199.794745370367</c:v>
                </c:pt>
                <c:pt idx="24431">
                  <c:v>41199.836412037039</c:v>
                </c:pt>
                <c:pt idx="24432">
                  <c:v>41199.878078703703</c:v>
                </c:pt>
                <c:pt idx="24433">
                  <c:v>41199.919745370367</c:v>
                </c:pt>
                <c:pt idx="24434">
                  <c:v>41199.961412037039</c:v>
                </c:pt>
                <c:pt idx="24435">
                  <c:v>41200.003078703703</c:v>
                </c:pt>
                <c:pt idx="24436">
                  <c:v>41200.044745370367</c:v>
                </c:pt>
                <c:pt idx="24437">
                  <c:v>41200.086412037039</c:v>
                </c:pt>
                <c:pt idx="24438">
                  <c:v>41200.128078703703</c:v>
                </c:pt>
                <c:pt idx="24439">
                  <c:v>41200.169745370367</c:v>
                </c:pt>
                <c:pt idx="24440">
                  <c:v>41200.211412037039</c:v>
                </c:pt>
                <c:pt idx="24441">
                  <c:v>41200.253078703703</c:v>
                </c:pt>
                <c:pt idx="24442">
                  <c:v>41200.294745370367</c:v>
                </c:pt>
                <c:pt idx="24443">
                  <c:v>41200.336412037039</c:v>
                </c:pt>
                <c:pt idx="24444">
                  <c:v>41200.378078703703</c:v>
                </c:pt>
                <c:pt idx="24445">
                  <c:v>41200.419745370367</c:v>
                </c:pt>
                <c:pt idx="24446">
                  <c:v>41200.461412037039</c:v>
                </c:pt>
                <c:pt idx="24447">
                  <c:v>41200.503078703703</c:v>
                </c:pt>
                <c:pt idx="24448">
                  <c:v>41200.544745370367</c:v>
                </c:pt>
                <c:pt idx="24449">
                  <c:v>41200.586412037039</c:v>
                </c:pt>
                <c:pt idx="24450">
                  <c:v>41200.628078703703</c:v>
                </c:pt>
                <c:pt idx="24451">
                  <c:v>41200.669745370367</c:v>
                </c:pt>
                <c:pt idx="24452">
                  <c:v>41200.711412037039</c:v>
                </c:pt>
                <c:pt idx="24453">
                  <c:v>41200.753078703703</c:v>
                </c:pt>
                <c:pt idx="24454">
                  <c:v>41200.794745370367</c:v>
                </c:pt>
                <c:pt idx="24455">
                  <c:v>41200.836412037039</c:v>
                </c:pt>
                <c:pt idx="24456">
                  <c:v>41200.878078703703</c:v>
                </c:pt>
                <c:pt idx="24457">
                  <c:v>41200.919745370367</c:v>
                </c:pt>
                <c:pt idx="24458">
                  <c:v>41200.961412037039</c:v>
                </c:pt>
                <c:pt idx="24459">
                  <c:v>41201.003078703703</c:v>
                </c:pt>
                <c:pt idx="24460">
                  <c:v>41201.044745370367</c:v>
                </c:pt>
                <c:pt idx="24461">
                  <c:v>41201.086412037039</c:v>
                </c:pt>
                <c:pt idx="24462">
                  <c:v>41201.128078703703</c:v>
                </c:pt>
                <c:pt idx="24463">
                  <c:v>41201.169745370367</c:v>
                </c:pt>
                <c:pt idx="24464">
                  <c:v>41201.211412037039</c:v>
                </c:pt>
                <c:pt idx="24465">
                  <c:v>41201.253078703703</c:v>
                </c:pt>
                <c:pt idx="24466">
                  <c:v>41201.294745370367</c:v>
                </c:pt>
                <c:pt idx="24467">
                  <c:v>41201.336412037039</c:v>
                </c:pt>
                <c:pt idx="24468">
                  <c:v>41201.378078703703</c:v>
                </c:pt>
                <c:pt idx="24469">
                  <c:v>41201.419745370367</c:v>
                </c:pt>
                <c:pt idx="24470">
                  <c:v>41201.461412037039</c:v>
                </c:pt>
                <c:pt idx="24471">
                  <c:v>41201.503078703703</c:v>
                </c:pt>
                <c:pt idx="24472">
                  <c:v>41201.544745370367</c:v>
                </c:pt>
                <c:pt idx="24473">
                  <c:v>41201.586412037039</c:v>
                </c:pt>
                <c:pt idx="24474">
                  <c:v>41201.628078703703</c:v>
                </c:pt>
                <c:pt idx="24475">
                  <c:v>41201.669745370367</c:v>
                </c:pt>
                <c:pt idx="24476">
                  <c:v>41201.711412037039</c:v>
                </c:pt>
                <c:pt idx="24477">
                  <c:v>41201.753078703703</c:v>
                </c:pt>
                <c:pt idx="24478">
                  <c:v>41201.794745370367</c:v>
                </c:pt>
                <c:pt idx="24479">
                  <c:v>41201.836412037039</c:v>
                </c:pt>
                <c:pt idx="24480">
                  <c:v>41201.878078703703</c:v>
                </c:pt>
                <c:pt idx="24481">
                  <c:v>41201.919745370367</c:v>
                </c:pt>
                <c:pt idx="24482">
                  <c:v>41201.961412037039</c:v>
                </c:pt>
                <c:pt idx="24483">
                  <c:v>41202.003078703703</c:v>
                </c:pt>
                <c:pt idx="24484">
                  <c:v>41202.044745370367</c:v>
                </c:pt>
                <c:pt idx="24485">
                  <c:v>41202.086412037039</c:v>
                </c:pt>
                <c:pt idx="24486">
                  <c:v>41202.128078703703</c:v>
                </c:pt>
                <c:pt idx="24487">
                  <c:v>41202.169745370367</c:v>
                </c:pt>
                <c:pt idx="24488">
                  <c:v>41202.211412037039</c:v>
                </c:pt>
                <c:pt idx="24489">
                  <c:v>41202.253078703703</c:v>
                </c:pt>
                <c:pt idx="24490">
                  <c:v>41202.294745370367</c:v>
                </c:pt>
                <c:pt idx="24491">
                  <c:v>41202.336412037039</c:v>
                </c:pt>
                <c:pt idx="24492">
                  <c:v>41202.378078703703</c:v>
                </c:pt>
                <c:pt idx="24493">
                  <c:v>41202.419745370367</c:v>
                </c:pt>
                <c:pt idx="24494">
                  <c:v>41202.461412037039</c:v>
                </c:pt>
                <c:pt idx="24495">
                  <c:v>41202.503078703703</c:v>
                </c:pt>
                <c:pt idx="24496">
                  <c:v>41202.544745370367</c:v>
                </c:pt>
                <c:pt idx="24497">
                  <c:v>41202.586412037039</c:v>
                </c:pt>
                <c:pt idx="24498">
                  <c:v>41202.628078703703</c:v>
                </c:pt>
                <c:pt idx="24499">
                  <c:v>41202.669745370367</c:v>
                </c:pt>
                <c:pt idx="24500">
                  <c:v>41202.711412037039</c:v>
                </c:pt>
                <c:pt idx="24501">
                  <c:v>41202.753078703703</c:v>
                </c:pt>
                <c:pt idx="24502">
                  <c:v>41202.794745370367</c:v>
                </c:pt>
                <c:pt idx="24503">
                  <c:v>41202.836412037039</c:v>
                </c:pt>
                <c:pt idx="24504">
                  <c:v>41202.878078703703</c:v>
                </c:pt>
                <c:pt idx="24505">
                  <c:v>41202.919745370367</c:v>
                </c:pt>
                <c:pt idx="24506">
                  <c:v>41202.961412037039</c:v>
                </c:pt>
                <c:pt idx="24507">
                  <c:v>41203.003078703703</c:v>
                </c:pt>
                <c:pt idx="24508">
                  <c:v>41203.044745370367</c:v>
                </c:pt>
                <c:pt idx="24509">
                  <c:v>41203.086412037039</c:v>
                </c:pt>
                <c:pt idx="24510">
                  <c:v>41203.128078703703</c:v>
                </c:pt>
                <c:pt idx="24511">
                  <c:v>41203.169745370367</c:v>
                </c:pt>
                <c:pt idx="24512">
                  <c:v>41203.211412037039</c:v>
                </c:pt>
                <c:pt idx="24513">
                  <c:v>41203.253078703703</c:v>
                </c:pt>
                <c:pt idx="24514">
                  <c:v>41203.294745370367</c:v>
                </c:pt>
                <c:pt idx="24515">
                  <c:v>41203.336412037039</c:v>
                </c:pt>
                <c:pt idx="24516">
                  <c:v>41203.378078703703</c:v>
                </c:pt>
                <c:pt idx="24517">
                  <c:v>41203.419745370367</c:v>
                </c:pt>
                <c:pt idx="24518">
                  <c:v>41203.461412037039</c:v>
                </c:pt>
                <c:pt idx="24519">
                  <c:v>41203.503078703703</c:v>
                </c:pt>
                <c:pt idx="24520">
                  <c:v>41203.544745370367</c:v>
                </c:pt>
                <c:pt idx="24521">
                  <c:v>41203.586412037039</c:v>
                </c:pt>
                <c:pt idx="24522">
                  <c:v>41203.628078703703</c:v>
                </c:pt>
                <c:pt idx="24523">
                  <c:v>41203.669745370367</c:v>
                </c:pt>
                <c:pt idx="24524">
                  <c:v>41203.711412037039</c:v>
                </c:pt>
                <c:pt idx="24525">
                  <c:v>41203.753078703703</c:v>
                </c:pt>
                <c:pt idx="24526">
                  <c:v>41203.794745370367</c:v>
                </c:pt>
                <c:pt idx="24527">
                  <c:v>41203.836412037039</c:v>
                </c:pt>
                <c:pt idx="24528">
                  <c:v>41203.878078703703</c:v>
                </c:pt>
                <c:pt idx="24529">
                  <c:v>41203.919745370367</c:v>
                </c:pt>
                <c:pt idx="24530">
                  <c:v>41203.961412037039</c:v>
                </c:pt>
                <c:pt idx="24531">
                  <c:v>41204.003078703703</c:v>
                </c:pt>
                <c:pt idx="24532">
                  <c:v>41204.044745370367</c:v>
                </c:pt>
                <c:pt idx="24533">
                  <c:v>41204.086412037039</c:v>
                </c:pt>
                <c:pt idx="24534">
                  <c:v>41204.128078703703</c:v>
                </c:pt>
                <c:pt idx="24535">
                  <c:v>41204.169745370367</c:v>
                </c:pt>
                <c:pt idx="24536">
                  <c:v>41204.211412037039</c:v>
                </c:pt>
                <c:pt idx="24537">
                  <c:v>41204.253078703703</c:v>
                </c:pt>
                <c:pt idx="24538">
                  <c:v>41204.294745370367</c:v>
                </c:pt>
                <c:pt idx="24539">
                  <c:v>41204.336412037039</c:v>
                </c:pt>
                <c:pt idx="24540">
                  <c:v>41204.378078703703</c:v>
                </c:pt>
                <c:pt idx="24541">
                  <c:v>41204.419745370367</c:v>
                </c:pt>
                <c:pt idx="24542">
                  <c:v>41204.461412037039</c:v>
                </c:pt>
                <c:pt idx="24543">
                  <c:v>41204.503078703703</c:v>
                </c:pt>
                <c:pt idx="24544">
                  <c:v>41204.544745370367</c:v>
                </c:pt>
                <c:pt idx="24545">
                  <c:v>41204.586412037039</c:v>
                </c:pt>
                <c:pt idx="24546">
                  <c:v>41204.628078703703</c:v>
                </c:pt>
                <c:pt idx="24547">
                  <c:v>41204.669745370367</c:v>
                </c:pt>
                <c:pt idx="24548">
                  <c:v>41204.711412037039</c:v>
                </c:pt>
                <c:pt idx="24549">
                  <c:v>41204.753078703703</c:v>
                </c:pt>
                <c:pt idx="24550">
                  <c:v>41204.794745370367</c:v>
                </c:pt>
                <c:pt idx="24551">
                  <c:v>41204.836412037039</c:v>
                </c:pt>
                <c:pt idx="24552">
                  <c:v>41204.878078703703</c:v>
                </c:pt>
                <c:pt idx="24553">
                  <c:v>41204.919745370367</c:v>
                </c:pt>
                <c:pt idx="24554">
                  <c:v>41204.961412037039</c:v>
                </c:pt>
                <c:pt idx="24555">
                  <c:v>41205.003078703703</c:v>
                </c:pt>
                <c:pt idx="24556">
                  <c:v>41205.044745370367</c:v>
                </c:pt>
                <c:pt idx="24557">
                  <c:v>41205.086412037039</c:v>
                </c:pt>
                <c:pt idx="24558">
                  <c:v>41205.128078703703</c:v>
                </c:pt>
                <c:pt idx="24559">
                  <c:v>41205.169745370367</c:v>
                </c:pt>
                <c:pt idx="24560">
                  <c:v>41205.211412037039</c:v>
                </c:pt>
                <c:pt idx="24561">
                  <c:v>41205.253078703703</c:v>
                </c:pt>
                <c:pt idx="24562">
                  <c:v>41205.294745370367</c:v>
                </c:pt>
                <c:pt idx="24563">
                  <c:v>41205.336412037039</c:v>
                </c:pt>
                <c:pt idx="24564">
                  <c:v>41205.378078703703</c:v>
                </c:pt>
                <c:pt idx="24565">
                  <c:v>41205.419745370367</c:v>
                </c:pt>
                <c:pt idx="24566">
                  <c:v>41205.461412037039</c:v>
                </c:pt>
                <c:pt idx="24567">
                  <c:v>41205.503078703703</c:v>
                </c:pt>
                <c:pt idx="24568">
                  <c:v>41205.544745370367</c:v>
                </c:pt>
                <c:pt idx="24569">
                  <c:v>41205.586412037039</c:v>
                </c:pt>
                <c:pt idx="24570">
                  <c:v>41205.628078703703</c:v>
                </c:pt>
                <c:pt idx="24571">
                  <c:v>41205.669745370367</c:v>
                </c:pt>
                <c:pt idx="24572">
                  <c:v>41205.711412037039</c:v>
                </c:pt>
                <c:pt idx="24573">
                  <c:v>41205.753078703703</c:v>
                </c:pt>
                <c:pt idx="24574">
                  <c:v>41205.794745370367</c:v>
                </c:pt>
                <c:pt idx="24575">
                  <c:v>41205.836412037039</c:v>
                </c:pt>
                <c:pt idx="24576">
                  <c:v>41205.878078703703</c:v>
                </c:pt>
                <c:pt idx="24577">
                  <c:v>41205.919745370367</c:v>
                </c:pt>
                <c:pt idx="24578">
                  <c:v>41205.961412037039</c:v>
                </c:pt>
                <c:pt idx="24579">
                  <c:v>41206.003078703703</c:v>
                </c:pt>
                <c:pt idx="24580">
                  <c:v>41206.044745370367</c:v>
                </c:pt>
                <c:pt idx="24581">
                  <c:v>41206.086412037039</c:v>
                </c:pt>
                <c:pt idx="24582">
                  <c:v>41206.128078703703</c:v>
                </c:pt>
                <c:pt idx="24583">
                  <c:v>41206.169745370367</c:v>
                </c:pt>
                <c:pt idx="24584">
                  <c:v>41206.211412037039</c:v>
                </c:pt>
                <c:pt idx="24585">
                  <c:v>41206.253078703703</c:v>
                </c:pt>
                <c:pt idx="24586">
                  <c:v>41206.294745370367</c:v>
                </c:pt>
                <c:pt idx="24587">
                  <c:v>41206.336412037039</c:v>
                </c:pt>
                <c:pt idx="24588">
                  <c:v>41206.378078703703</c:v>
                </c:pt>
                <c:pt idx="24589">
                  <c:v>41206</c:v>
                </c:pt>
                <c:pt idx="24590">
                  <c:v>41206.381238425929</c:v>
                </c:pt>
                <c:pt idx="24591">
                  <c:v>41206.422905092593</c:v>
                </c:pt>
                <c:pt idx="24592">
                  <c:v>41206.464571759258</c:v>
                </c:pt>
                <c:pt idx="24593">
                  <c:v>41206.506238425929</c:v>
                </c:pt>
                <c:pt idx="24594">
                  <c:v>41206.547905092593</c:v>
                </c:pt>
                <c:pt idx="24595">
                  <c:v>41206.589571759258</c:v>
                </c:pt>
                <c:pt idx="24596">
                  <c:v>41206.631238425929</c:v>
                </c:pt>
                <c:pt idx="24597">
                  <c:v>41206.672905092593</c:v>
                </c:pt>
                <c:pt idx="24598">
                  <c:v>41206.714571759258</c:v>
                </c:pt>
                <c:pt idx="24599">
                  <c:v>41206.756238425929</c:v>
                </c:pt>
                <c:pt idx="24600">
                  <c:v>41206.797905092593</c:v>
                </c:pt>
                <c:pt idx="24601">
                  <c:v>41206.839571759258</c:v>
                </c:pt>
                <c:pt idx="24602">
                  <c:v>41206.881238425929</c:v>
                </c:pt>
                <c:pt idx="24603">
                  <c:v>41206.922905092593</c:v>
                </c:pt>
                <c:pt idx="24604">
                  <c:v>41206.964571759258</c:v>
                </c:pt>
                <c:pt idx="24605">
                  <c:v>41207.006238425929</c:v>
                </c:pt>
                <c:pt idx="24606">
                  <c:v>41207.047905092593</c:v>
                </c:pt>
                <c:pt idx="24607">
                  <c:v>41207.089571759258</c:v>
                </c:pt>
                <c:pt idx="24608">
                  <c:v>41207.131238425929</c:v>
                </c:pt>
                <c:pt idx="24609">
                  <c:v>41207.172905092593</c:v>
                </c:pt>
                <c:pt idx="24610">
                  <c:v>41207.214571759258</c:v>
                </c:pt>
                <c:pt idx="24611">
                  <c:v>41207.256238425929</c:v>
                </c:pt>
                <c:pt idx="24612">
                  <c:v>41207.297905092593</c:v>
                </c:pt>
                <c:pt idx="24613">
                  <c:v>41207.339571759258</c:v>
                </c:pt>
                <c:pt idx="24614">
                  <c:v>41207.381238425929</c:v>
                </c:pt>
                <c:pt idx="24615">
                  <c:v>41207.422905092593</c:v>
                </c:pt>
                <c:pt idx="24616">
                  <c:v>41207.464571759258</c:v>
                </c:pt>
                <c:pt idx="24617">
                  <c:v>41207.506238425929</c:v>
                </c:pt>
                <c:pt idx="24618">
                  <c:v>41207.547905092593</c:v>
                </c:pt>
                <c:pt idx="24619">
                  <c:v>41207.589571759258</c:v>
                </c:pt>
                <c:pt idx="24620">
                  <c:v>41207.631238425929</c:v>
                </c:pt>
                <c:pt idx="24621">
                  <c:v>41207.672905092593</c:v>
                </c:pt>
                <c:pt idx="24622">
                  <c:v>41207.714571759258</c:v>
                </c:pt>
                <c:pt idx="24623">
                  <c:v>41207.756238425929</c:v>
                </c:pt>
                <c:pt idx="24624">
                  <c:v>41207.797905092593</c:v>
                </c:pt>
                <c:pt idx="24625">
                  <c:v>41207.839571759258</c:v>
                </c:pt>
                <c:pt idx="24626">
                  <c:v>41207.881238425929</c:v>
                </c:pt>
                <c:pt idx="24627">
                  <c:v>41207.922905092593</c:v>
                </c:pt>
                <c:pt idx="24628">
                  <c:v>41207.964571759258</c:v>
                </c:pt>
                <c:pt idx="24629">
                  <c:v>41208.006238425929</c:v>
                </c:pt>
                <c:pt idx="24630">
                  <c:v>41208.047905092593</c:v>
                </c:pt>
                <c:pt idx="24631">
                  <c:v>41208.089571759258</c:v>
                </c:pt>
                <c:pt idx="24632">
                  <c:v>41208.131238425929</c:v>
                </c:pt>
                <c:pt idx="24633">
                  <c:v>41208.172905092593</c:v>
                </c:pt>
                <c:pt idx="24634">
                  <c:v>41208.214571759258</c:v>
                </c:pt>
                <c:pt idx="24635">
                  <c:v>41208.256238425929</c:v>
                </c:pt>
                <c:pt idx="24636">
                  <c:v>41208.297905092593</c:v>
                </c:pt>
                <c:pt idx="24637">
                  <c:v>41208.339571759258</c:v>
                </c:pt>
                <c:pt idx="24638">
                  <c:v>41208.381238425929</c:v>
                </c:pt>
                <c:pt idx="24639">
                  <c:v>41208.422905092593</c:v>
                </c:pt>
                <c:pt idx="24640">
                  <c:v>41208.464571759258</c:v>
                </c:pt>
                <c:pt idx="24641">
                  <c:v>41208.506238425929</c:v>
                </c:pt>
                <c:pt idx="24642">
                  <c:v>41208.547905092593</c:v>
                </c:pt>
                <c:pt idx="24643">
                  <c:v>41208.589571759258</c:v>
                </c:pt>
                <c:pt idx="24644">
                  <c:v>41208.631238425929</c:v>
                </c:pt>
                <c:pt idx="24645">
                  <c:v>41208.672905092593</c:v>
                </c:pt>
                <c:pt idx="24646">
                  <c:v>41208.714571759258</c:v>
                </c:pt>
                <c:pt idx="24647">
                  <c:v>41208.756238425929</c:v>
                </c:pt>
                <c:pt idx="24648">
                  <c:v>41208.797905092593</c:v>
                </c:pt>
                <c:pt idx="24649">
                  <c:v>41208.839571759258</c:v>
                </c:pt>
                <c:pt idx="24650">
                  <c:v>41208.881238425929</c:v>
                </c:pt>
                <c:pt idx="24651">
                  <c:v>41208.922905092593</c:v>
                </c:pt>
                <c:pt idx="24652">
                  <c:v>41208.964571759258</c:v>
                </c:pt>
                <c:pt idx="24653">
                  <c:v>41209.006238425929</c:v>
                </c:pt>
                <c:pt idx="24654">
                  <c:v>41209.047905092593</c:v>
                </c:pt>
                <c:pt idx="24655">
                  <c:v>41209.089571759258</c:v>
                </c:pt>
                <c:pt idx="24656">
                  <c:v>41209.131238425929</c:v>
                </c:pt>
                <c:pt idx="24657">
                  <c:v>41209.172905092593</c:v>
                </c:pt>
                <c:pt idx="24658">
                  <c:v>41209.214571759258</c:v>
                </c:pt>
                <c:pt idx="24659">
                  <c:v>41209.256238425929</c:v>
                </c:pt>
                <c:pt idx="24660">
                  <c:v>41209.297905092593</c:v>
                </c:pt>
                <c:pt idx="24661">
                  <c:v>41209.339571759258</c:v>
                </c:pt>
                <c:pt idx="24662">
                  <c:v>41209.381238425929</c:v>
                </c:pt>
                <c:pt idx="24663">
                  <c:v>41209.422905092593</c:v>
                </c:pt>
                <c:pt idx="24664">
                  <c:v>41209.464571759258</c:v>
                </c:pt>
                <c:pt idx="24665">
                  <c:v>41209.506238425929</c:v>
                </c:pt>
                <c:pt idx="24666">
                  <c:v>41209.547905092593</c:v>
                </c:pt>
                <c:pt idx="24667">
                  <c:v>41209.589571759258</c:v>
                </c:pt>
                <c:pt idx="24668">
                  <c:v>41209.631238425929</c:v>
                </c:pt>
                <c:pt idx="24669">
                  <c:v>41209.672905092593</c:v>
                </c:pt>
                <c:pt idx="24670">
                  <c:v>41209.714571759258</c:v>
                </c:pt>
                <c:pt idx="24671">
                  <c:v>41209.756238425929</c:v>
                </c:pt>
                <c:pt idx="24672">
                  <c:v>41209.797905092593</c:v>
                </c:pt>
                <c:pt idx="24673">
                  <c:v>41209.839571759258</c:v>
                </c:pt>
                <c:pt idx="24674">
                  <c:v>41209.881238425929</c:v>
                </c:pt>
                <c:pt idx="24675">
                  <c:v>41209.922905092593</c:v>
                </c:pt>
                <c:pt idx="24676">
                  <c:v>41209.964571759258</c:v>
                </c:pt>
                <c:pt idx="24677">
                  <c:v>41210.006238425929</c:v>
                </c:pt>
                <c:pt idx="24678">
                  <c:v>41210.047905092593</c:v>
                </c:pt>
                <c:pt idx="24679">
                  <c:v>41210.089571759258</c:v>
                </c:pt>
                <c:pt idx="24680">
                  <c:v>41210.131238425929</c:v>
                </c:pt>
                <c:pt idx="24681">
                  <c:v>41210.172905092593</c:v>
                </c:pt>
                <c:pt idx="24682">
                  <c:v>41210.214571759258</c:v>
                </c:pt>
                <c:pt idx="24683">
                  <c:v>41210.256238425929</c:v>
                </c:pt>
                <c:pt idx="24684">
                  <c:v>41210.297905092593</c:v>
                </c:pt>
                <c:pt idx="24685">
                  <c:v>41210.339571759258</c:v>
                </c:pt>
                <c:pt idx="24686">
                  <c:v>41210.381238425929</c:v>
                </c:pt>
                <c:pt idx="24687">
                  <c:v>41210.422905092593</c:v>
                </c:pt>
                <c:pt idx="24688">
                  <c:v>41210.464571759258</c:v>
                </c:pt>
                <c:pt idx="24689">
                  <c:v>41210.506238425929</c:v>
                </c:pt>
                <c:pt idx="24690">
                  <c:v>41210.547905092593</c:v>
                </c:pt>
                <c:pt idx="24691">
                  <c:v>41210.589571759258</c:v>
                </c:pt>
                <c:pt idx="24692">
                  <c:v>41210.631238425929</c:v>
                </c:pt>
                <c:pt idx="24693">
                  <c:v>41210.672905092593</c:v>
                </c:pt>
                <c:pt idx="24694">
                  <c:v>41210.714571759258</c:v>
                </c:pt>
                <c:pt idx="24695">
                  <c:v>41210.756238425929</c:v>
                </c:pt>
                <c:pt idx="24696">
                  <c:v>41210.797905092593</c:v>
                </c:pt>
                <c:pt idx="24697">
                  <c:v>41210.839571759258</c:v>
                </c:pt>
                <c:pt idx="24698">
                  <c:v>41210.881238425929</c:v>
                </c:pt>
                <c:pt idx="24699">
                  <c:v>41210.922905092593</c:v>
                </c:pt>
                <c:pt idx="24700">
                  <c:v>41210.964571759258</c:v>
                </c:pt>
                <c:pt idx="24701">
                  <c:v>41211.006238425929</c:v>
                </c:pt>
                <c:pt idx="24702">
                  <c:v>41211.047905092593</c:v>
                </c:pt>
                <c:pt idx="24703">
                  <c:v>41211.089571759258</c:v>
                </c:pt>
                <c:pt idx="24704">
                  <c:v>41211.131238425929</c:v>
                </c:pt>
                <c:pt idx="24705">
                  <c:v>41211.172905092593</c:v>
                </c:pt>
                <c:pt idx="24706">
                  <c:v>41211.214571759258</c:v>
                </c:pt>
                <c:pt idx="24707">
                  <c:v>41211.256238425929</c:v>
                </c:pt>
                <c:pt idx="24708">
                  <c:v>41211.297905092593</c:v>
                </c:pt>
                <c:pt idx="24709">
                  <c:v>41211.339571759258</c:v>
                </c:pt>
                <c:pt idx="24710">
                  <c:v>41211.381238425929</c:v>
                </c:pt>
                <c:pt idx="24711">
                  <c:v>41211.422905092593</c:v>
                </c:pt>
                <c:pt idx="24712">
                  <c:v>41211.464571759258</c:v>
                </c:pt>
                <c:pt idx="24713">
                  <c:v>41211.506238425929</c:v>
                </c:pt>
                <c:pt idx="24714">
                  <c:v>41211.547905092593</c:v>
                </c:pt>
                <c:pt idx="24715">
                  <c:v>41211.589571759258</c:v>
                </c:pt>
                <c:pt idx="24716">
                  <c:v>41211.631238425929</c:v>
                </c:pt>
                <c:pt idx="24717">
                  <c:v>41211.672905092593</c:v>
                </c:pt>
                <c:pt idx="24718">
                  <c:v>41211.714571759258</c:v>
                </c:pt>
                <c:pt idx="24719">
                  <c:v>41211.756238425929</c:v>
                </c:pt>
                <c:pt idx="24720">
                  <c:v>41211.797905092593</c:v>
                </c:pt>
                <c:pt idx="24721">
                  <c:v>41211.839571759258</c:v>
                </c:pt>
                <c:pt idx="24722">
                  <c:v>41211.881238425929</c:v>
                </c:pt>
                <c:pt idx="24723">
                  <c:v>41211.922905092593</c:v>
                </c:pt>
                <c:pt idx="24724">
                  <c:v>41211.964571759258</c:v>
                </c:pt>
                <c:pt idx="24725">
                  <c:v>41212.006238425929</c:v>
                </c:pt>
                <c:pt idx="24726">
                  <c:v>41212.047905092593</c:v>
                </c:pt>
                <c:pt idx="24727">
                  <c:v>41212.089571759258</c:v>
                </c:pt>
                <c:pt idx="24728">
                  <c:v>41212.131238425929</c:v>
                </c:pt>
                <c:pt idx="24729">
                  <c:v>41212.172905092593</c:v>
                </c:pt>
                <c:pt idx="24730">
                  <c:v>41212.214571759258</c:v>
                </c:pt>
                <c:pt idx="24731">
                  <c:v>41212.256238425929</c:v>
                </c:pt>
                <c:pt idx="24732">
                  <c:v>41212.297905092593</c:v>
                </c:pt>
                <c:pt idx="24733">
                  <c:v>41212.339571759258</c:v>
                </c:pt>
                <c:pt idx="24734">
                  <c:v>41212.381238425929</c:v>
                </c:pt>
                <c:pt idx="24735">
                  <c:v>41212.422905092593</c:v>
                </c:pt>
                <c:pt idx="24736">
                  <c:v>41212.464571759258</c:v>
                </c:pt>
                <c:pt idx="24737">
                  <c:v>41212.506238425929</c:v>
                </c:pt>
                <c:pt idx="24738">
                  <c:v>41212.547905092593</c:v>
                </c:pt>
                <c:pt idx="24739">
                  <c:v>41212.589571759258</c:v>
                </c:pt>
                <c:pt idx="24740">
                  <c:v>41212.631238425929</c:v>
                </c:pt>
                <c:pt idx="24741">
                  <c:v>41212.672905092593</c:v>
                </c:pt>
                <c:pt idx="24742">
                  <c:v>41212.714571759258</c:v>
                </c:pt>
                <c:pt idx="24743">
                  <c:v>41212.756238425929</c:v>
                </c:pt>
                <c:pt idx="24744">
                  <c:v>41212.797905092593</c:v>
                </c:pt>
                <c:pt idx="24745">
                  <c:v>41212.839571759258</c:v>
                </c:pt>
                <c:pt idx="24746">
                  <c:v>41212.881238425929</c:v>
                </c:pt>
                <c:pt idx="24747">
                  <c:v>41212.922905092593</c:v>
                </c:pt>
                <c:pt idx="24748">
                  <c:v>41212.964571759258</c:v>
                </c:pt>
                <c:pt idx="24749">
                  <c:v>41213.006238425929</c:v>
                </c:pt>
                <c:pt idx="24750">
                  <c:v>41213.047905092593</c:v>
                </c:pt>
                <c:pt idx="24751">
                  <c:v>41213.089571759258</c:v>
                </c:pt>
                <c:pt idx="24752">
                  <c:v>41213.131238425929</c:v>
                </c:pt>
                <c:pt idx="24753">
                  <c:v>41213.172905092593</c:v>
                </c:pt>
                <c:pt idx="24754">
                  <c:v>41213.214571759258</c:v>
                </c:pt>
                <c:pt idx="24755">
                  <c:v>41213.256238425929</c:v>
                </c:pt>
                <c:pt idx="24756">
                  <c:v>41213.297905092593</c:v>
                </c:pt>
                <c:pt idx="24757">
                  <c:v>41213.339571759258</c:v>
                </c:pt>
                <c:pt idx="24758">
                  <c:v>41213.381238425929</c:v>
                </c:pt>
                <c:pt idx="24759">
                  <c:v>41213.422905092593</c:v>
                </c:pt>
                <c:pt idx="24760">
                  <c:v>41213.464571759258</c:v>
                </c:pt>
                <c:pt idx="24761">
                  <c:v>41213.506238425929</c:v>
                </c:pt>
                <c:pt idx="24762">
                  <c:v>41213.547905092593</c:v>
                </c:pt>
                <c:pt idx="24763">
                  <c:v>41213.589571759258</c:v>
                </c:pt>
                <c:pt idx="24764">
                  <c:v>41213.631238425929</c:v>
                </c:pt>
                <c:pt idx="24765">
                  <c:v>41213.672905092593</c:v>
                </c:pt>
                <c:pt idx="24766">
                  <c:v>41213.714571759258</c:v>
                </c:pt>
                <c:pt idx="24767">
                  <c:v>41213.756238425929</c:v>
                </c:pt>
                <c:pt idx="24768">
                  <c:v>41213.797905092593</c:v>
                </c:pt>
                <c:pt idx="24769">
                  <c:v>41213.839571759258</c:v>
                </c:pt>
                <c:pt idx="24770">
                  <c:v>41213.881238425929</c:v>
                </c:pt>
                <c:pt idx="24771">
                  <c:v>41213.922905092593</c:v>
                </c:pt>
                <c:pt idx="24772">
                  <c:v>41213.964571759258</c:v>
                </c:pt>
                <c:pt idx="24773">
                  <c:v>41214.006238425929</c:v>
                </c:pt>
                <c:pt idx="24774">
                  <c:v>41214.047905092593</c:v>
                </c:pt>
                <c:pt idx="24775">
                  <c:v>41214.089571759258</c:v>
                </c:pt>
                <c:pt idx="24776">
                  <c:v>41214.131238425929</c:v>
                </c:pt>
                <c:pt idx="24777">
                  <c:v>41214.172905092593</c:v>
                </c:pt>
                <c:pt idx="24778">
                  <c:v>41214.214571759258</c:v>
                </c:pt>
                <c:pt idx="24779">
                  <c:v>41214.256238425929</c:v>
                </c:pt>
                <c:pt idx="24780">
                  <c:v>41214.297905092593</c:v>
                </c:pt>
                <c:pt idx="24781">
                  <c:v>41214.339571759258</c:v>
                </c:pt>
                <c:pt idx="24782">
                  <c:v>41214.381238425929</c:v>
                </c:pt>
                <c:pt idx="24783">
                  <c:v>41214.422905092593</c:v>
                </c:pt>
                <c:pt idx="24784">
                  <c:v>41214.464571759258</c:v>
                </c:pt>
                <c:pt idx="24785">
                  <c:v>41214.506238425929</c:v>
                </c:pt>
                <c:pt idx="24786">
                  <c:v>41214.547905092593</c:v>
                </c:pt>
                <c:pt idx="24787">
                  <c:v>41214.589571759258</c:v>
                </c:pt>
                <c:pt idx="24788">
                  <c:v>41214.631238425929</c:v>
                </c:pt>
                <c:pt idx="24789">
                  <c:v>41214.672905092593</c:v>
                </c:pt>
                <c:pt idx="24790">
                  <c:v>41214.714571759258</c:v>
                </c:pt>
                <c:pt idx="24791">
                  <c:v>41214.756238425929</c:v>
                </c:pt>
                <c:pt idx="24792">
                  <c:v>41214.797905092593</c:v>
                </c:pt>
                <c:pt idx="24793">
                  <c:v>41214.839571759258</c:v>
                </c:pt>
                <c:pt idx="24794">
                  <c:v>41214.881238425929</c:v>
                </c:pt>
                <c:pt idx="24795">
                  <c:v>41214.922905092593</c:v>
                </c:pt>
                <c:pt idx="24796">
                  <c:v>41214.964571759258</c:v>
                </c:pt>
                <c:pt idx="24797">
                  <c:v>41215.006238425929</c:v>
                </c:pt>
                <c:pt idx="24798">
                  <c:v>41215.047905092593</c:v>
                </c:pt>
                <c:pt idx="24799">
                  <c:v>41215.089571759258</c:v>
                </c:pt>
                <c:pt idx="24800">
                  <c:v>41215.131238425929</c:v>
                </c:pt>
                <c:pt idx="24801">
                  <c:v>41215.172905092593</c:v>
                </c:pt>
                <c:pt idx="24802">
                  <c:v>41215.214571759258</c:v>
                </c:pt>
                <c:pt idx="24803">
                  <c:v>41215.256238425929</c:v>
                </c:pt>
                <c:pt idx="24804">
                  <c:v>41215.297905092593</c:v>
                </c:pt>
                <c:pt idx="24805">
                  <c:v>41215.339571759258</c:v>
                </c:pt>
                <c:pt idx="24806">
                  <c:v>41215.381238425929</c:v>
                </c:pt>
                <c:pt idx="24807">
                  <c:v>41215.422905092593</c:v>
                </c:pt>
                <c:pt idx="24808">
                  <c:v>41215.464571759258</c:v>
                </c:pt>
                <c:pt idx="24809">
                  <c:v>41215.506238425929</c:v>
                </c:pt>
                <c:pt idx="24810">
                  <c:v>41215.547905092593</c:v>
                </c:pt>
                <c:pt idx="24811">
                  <c:v>41215.589571759258</c:v>
                </c:pt>
                <c:pt idx="24812">
                  <c:v>41215.631238425929</c:v>
                </c:pt>
                <c:pt idx="24813">
                  <c:v>41215.672905092593</c:v>
                </c:pt>
                <c:pt idx="24814">
                  <c:v>41215.714571759258</c:v>
                </c:pt>
                <c:pt idx="24815">
                  <c:v>41215.756238425929</c:v>
                </c:pt>
                <c:pt idx="24816">
                  <c:v>41215.797905092593</c:v>
                </c:pt>
                <c:pt idx="24817">
                  <c:v>41215.839571759258</c:v>
                </c:pt>
                <c:pt idx="24818">
                  <c:v>41215.881238425929</c:v>
                </c:pt>
                <c:pt idx="24819">
                  <c:v>41215.922905092593</c:v>
                </c:pt>
                <c:pt idx="24820">
                  <c:v>41215.964571759258</c:v>
                </c:pt>
                <c:pt idx="24821">
                  <c:v>41216.006238425929</c:v>
                </c:pt>
                <c:pt idx="24822">
                  <c:v>41216.047905092593</c:v>
                </c:pt>
                <c:pt idx="24823">
                  <c:v>41216.089571759258</c:v>
                </c:pt>
                <c:pt idx="24824">
                  <c:v>41216.131238425929</c:v>
                </c:pt>
                <c:pt idx="24825">
                  <c:v>41216.172905092593</c:v>
                </c:pt>
                <c:pt idx="24826">
                  <c:v>41216.214571759258</c:v>
                </c:pt>
                <c:pt idx="24827">
                  <c:v>41216.256238425929</c:v>
                </c:pt>
                <c:pt idx="24828">
                  <c:v>41216.297905092593</c:v>
                </c:pt>
                <c:pt idx="24829">
                  <c:v>41216.339571759258</c:v>
                </c:pt>
                <c:pt idx="24830">
                  <c:v>41216.381238425929</c:v>
                </c:pt>
                <c:pt idx="24831">
                  <c:v>41216.422905092593</c:v>
                </c:pt>
                <c:pt idx="24832">
                  <c:v>41216.464571759258</c:v>
                </c:pt>
                <c:pt idx="24833">
                  <c:v>41216.506238425929</c:v>
                </c:pt>
                <c:pt idx="24834">
                  <c:v>41216.547905092593</c:v>
                </c:pt>
                <c:pt idx="24835">
                  <c:v>41216.589571759258</c:v>
                </c:pt>
                <c:pt idx="24836">
                  <c:v>41216.631238425929</c:v>
                </c:pt>
                <c:pt idx="24837">
                  <c:v>41216.672905092593</c:v>
                </c:pt>
                <c:pt idx="24838">
                  <c:v>41216.714571759258</c:v>
                </c:pt>
                <c:pt idx="24839">
                  <c:v>41216.756238425929</c:v>
                </c:pt>
                <c:pt idx="24840">
                  <c:v>41216.797905092593</c:v>
                </c:pt>
                <c:pt idx="24841">
                  <c:v>41216.839571759258</c:v>
                </c:pt>
                <c:pt idx="24842">
                  <c:v>41216.881238425929</c:v>
                </c:pt>
                <c:pt idx="24843">
                  <c:v>41216.922905092593</c:v>
                </c:pt>
                <c:pt idx="24844">
                  <c:v>41216.964571759258</c:v>
                </c:pt>
                <c:pt idx="24845">
                  <c:v>41217.006238425929</c:v>
                </c:pt>
                <c:pt idx="24846">
                  <c:v>41217.047905092593</c:v>
                </c:pt>
                <c:pt idx="24847">
                  <c:v>41217.089571759258</c:v>
                </c:pt>
                <c:pt idx="24848">
                  <c:v>41217.131238425929</c:v>
                </c:pt>
                <c:pt idx="24849">
                  <c:v>41217.172905092593</c:v>
                </c:pt>
                <c:pt idx="24850">
                  <c:v>41217.214571759258</c:v>
                </c:pt>
                <c:pt idx="24851">
                  <c:v>41217.256238425929</c:v>
                </c:pt>
                <c:pt idx="24852">
                  <c:v>41217.297905092593</c:v>
                </c:pt>
                <c:pt idx="24853">
                  <c:v>41217.339571759258</c:v>
                </c:pt>
                <c:pt idx="24854">
                  <c:v>41217.381238425929</c:v>
                </c:pt>
                <c:pt idx="24855">
                  <c:v>41217.422905092593</c:v>
                </c:pt>
                <c:pt idx="24856">
                  <c:v>41217.464571759258</c:v>
                </c:pt>
                <c:pt idx="24857">
                  <c:v>41217.506238425929</c:v>
                </c:pt>
                <c:pt idx="24858">
                  <c:v>41217.547905092593</c:v>
                </c:pt>
                <c:pt idx="24859">
                  <c:v>41217.589571759258</c:v>
                </c:pt>
                <c:pt idx="24860">
                  <c:v>41217.631238425929</c:v>
                </c:pt>
                <c:pt idx="24861">
                  <c:v>41217.672905092593</c:v>
                </c:pt>
                <c:pt idx="24862">
                  <c:v>41217.714571759258</c:v>
                </c:pt>
                <c:pt idx="24863">
                  <c:v>41217.756238425929</c:v>
                </c:pt>
                <c:pt idx="24864">
                  <c:v>41217.797905092593</c:v>
                </c:pt>
                <c:pt idx="24865">
                  <c:v>41217.839571759258</c:v>
                </c:pt>
                <c:pt idx="24866">
                  <c:v>41217.881238425929</c:v>
                </c:pt>
                <c:pt idx="24867">
                  <c:v>41217.922905092593</c:v>
                </c:pt>
                <c:pt idx="24868">
                  <c:v>41217.964571759258</c:v>
                </c:pt>
                <c:pt idx="24869">
                  <c:v>41218.006238425929</c:v>
                </c:pt>
                <c:pt idx="24870">
                  <c:v>41218.047905092593</c:v>
                </c:pt>
                <c:pt idx="24871">
                  <c:v>41218.089571759258</c:v>
                </c:pt>
                <c:pt idx="24872">
                  <c:v>41218.131238425929</c:v>
                </c:pt>
                <c:pt idx="24873">
                  <c:v>41218.172905092593</c:v>
                </c:pt>
                <c:pt idx="24874">
                  <c:v>41218.214571759258</c:v>
                </c:pt>
                <c:pt idx="24875">
                  <c:v>41218.256238425929</c:v>
                </c:pt>
                <c:pt idx="24876">
                  <c:v>41218.297905092593</c:v>
                </c:pt>
                <c:pt idx="24877">
                  <c:v>41218.339571759258</c:v>
                </c:pt>
                <c:pt idx="24878">
                  <c:v>41218.381238425929</c:v>
                </c:pt>
                <c:pt idx="24879">
                  <c:v>41218.422905092593</c:v>
                </c:pt>
                <c:pt idx="24880">
                  <c:v>41218.464571759258</c:v>
                </c:pt>
                <c:pt idx="24881">
                  <c:v>41218.506238425929</c:v>
                </c:pt>
                <c:pt idx="24882">
                  <c:v>41218.547905092593</c:v>
                </c:pt>
                <c:pt idx="24883">
                  <c:v>41218</c:v>
                </c:pt>
                <c:pt idx="24884">
                  <c:v>41218.524421296293</c:v>
                </c:pt>
                <c:pt idx="24885">
                  <c:v>41218.566087962965</c:v>
                </c:pt>
                <c:pt idx="24886">
                  <c:v>41218.607754629629</c:v>
                </c:pt>
                <c:pt idx="24887">
                  <c:v>41218.649421296293</c:v>
                </c:pt>
                <c:pt idx="24888">
                  <c:v>41218.691087962965</c:v>
                </c:pt>
                <c:pt idx="24889">
                  <c:v>41218.732754629629</c:v>
                </c:pt>
                <c:pt idx="24890">
                  <c:v>41218.774421296293</c:v>
                </c:pt>
                <c:pt idx="24891">
                  <c:v>41218.816087962965</c:v>
                </c:pt>
                <c:pt idx="24892">
                  <c:v>41218.857754629629</c:v>
                </c:pt>
                <c:pt idx="24893">
                  <c:v>41218.899421296293</c:v>
                </c:pt>
                <c:pt idx="24894">
                  <c:v>41218.941087962965</c:v>
                </c:pt>
                <c:pt idx="24895">
                  <c:v>41218.982754629629</c:v>
                </c:pt>
                <c:pt idx="24896">
                  <c:v>41219.024421296293</c:v>
                </c:pt>
                <c:pt idx="24897">
                  <c:v>41219.066087962965</c:v>
                </c:pt>
                <c:pt idx="24898">
                  <c:v>41219.107754629629</c:v>
                </c:pt>
                <c:pt idx="24899">
                  <c:v>41219.149421296293</c:v>
                </c:pt>
                <c:pt idx="24900">
                  <c:v>41219.191087962965</c:v>
                </c:pt>
                <c:pt idx="24901">
                  <c:v>41219.232754629629</c:v>
                </c:pt>
                <c:pt idx="24902">
                  <c:v>41219.274421296293</c:v>
                </c:pt>
                <c:pt idx="24903">
                  <c:v>41219.316087962965</c:v>
                </c:pt>
                <c:pt idx="24904">
                  <c:v>41219.357754629629</c:v>
                </c:pt>
                <c:pt idx="24905">
                  <c:v>41219.399421296293</c:v>
                </c:pt>
                <c:pt idx="24906">
                  <c:v>41219.441087962965</c:v>
                </c:pt>
                <c:pt idx="24907">
                  <c:v>41219.482754629629</c:v>
                </c:pt>
                <c:pt idx="24908">
                  <c:v>41219.524421296293</c:v>
                </c:pt>
                <c:pt idx="24909">
                  <c:v>41219.566087962965</c:v>
                </c:pt>
                <c:pt idx="24910">
                  <c:v>41219.607754629629</c:v>
                </c:pt>
                <c:pt idx="24911">
                  <c:v>41219.649421296293</c:v>
                </c:pt>
                <c:pt idx="24912">
                  <c:v>41219.691087962965</c:v>
                </c:pt>
                <c:pt idx="24913">
                  <c:v>41219.732754629629</c:v>
                </c:pt>
                <c:pt idx="24914">
                  <c:v>41219.774421296293</c:v>
                </c:pt>
                <c:pt idx="24915">
                  <c:v>41219.816087962965</c:v>
                </c:pt>
                <c:pt idx="24916">
                  <c:v>41219.857754629629</c:v>
                </c:pt>
                <c:pt idx="24917">
                  <c:v>41219.899421296293</c:v>
                </c:pt>
                <c:pt idx="24918">
                  <c:v>41219.941087962965</c:v>
                </c:pt>
                <c:pt idx="24919">
                  <c:v>41219.982754629629</c:v>
                </c:pt>
                <c:pt idx="24920">
                  <c:v>41220.024421296293</c:v>
                </c:pt>
                <c:pt idx="24921">
                  <c:v>41220.066087962965</c:v>
                </c:pt>
                <c:pt idx="24922">
                  <c:v>41220.107754629629</c:v>
                </c:pt>
                <c:pt idx="24923">
                  <c:v>41220.149421296293</c:v>
                </c:pt>
                <c:pt idx="24924">
                  <c:v>41220.191087962965</c:v>
                </c:pt>
                <c:pt idx="24925">
                  <c:v>41220.232754629629</c:v>
                </c:pt>
                <c:pt idx="24926">
                  <c:v>41220.274421296293</c:v>
                </c:pt>
                <c:pt idx="24927">
                  <c:v>41220.316087962965</c:v>
                </c:pt>
                <c:pt idx="24928">
                  <c:v>41220.357754629629</c:v>
                </c:pt>
                <c:pt idx="24929">
                  <c:v>41220.399421296293</c:v>
                </c:pt>
                <c:pt idx="24930">
                  <c:v>41220.441087962965</c:v>
                </c:pt>
                <c:pt idx="24931">
                  <c:v>41220.482754629629</c:v>
                </c:pt>
                <c:pt idx="24932">
                  <c:v>41220.524421296293</c:v>
                </c:pt>
                <c:pt idx="24933">
                  <c:v>41220.566087962965</c:v>
                </c:pt>
                <c:pt idx="24934">
                  <c:v>41220.607754629629</c:v>
                </c:pt>
                <c:pt idx="24935">
                  <c:v>41220.649421296293</c:v>
                </c:pt>
                <c:pt idx="24936">
                  <c:v>41220.691087962965</c:v>
                </c:pt>
                <c:pt idx="24937">
                  <c:v>41220.732754629629</c:v>
                </c:pt>
                <c:pt idx="24938">
                  <c:v>41220.774421296293</c:v>
                </c:pt>
                <c:pt idx="24939">
                  <c:v>41220.816087962965</c:v>
                </c:pt>
                <c:pt idx="24940">
                  <c:v>41220.857754629629</c:v>
                </c:pt>
                <c:pt idx="24941">
                  <c:v>41220.899421296293</c:v>
                </c:pt>
                <c:pt idx="24942">
                  <c:v>41220.941087962965</c:v>
                </c:pt>
                <c:pt idx="24943">
                  <c:v>41220.982754629629</c:v>
                </c:pt>
                <c:pt idx="24944">
                  <c:v>41221.024421296293</c:v>
                </c:pt>
                <c:pt idx="24945">
                  <c:v>41221.066087962965</c:v>
                </c:pt>
                <c:pt idx="24946">
                  <c:v>41221.107754629629</c:v>
                </c:pt>
                <c:pt idx="24947">
                  <c:v>41221.149421296293</c:v>
                </c:pt>
                <c:pt idx="24948">
                  <c:v>41221.191087962965</c:v>
                </c:pt>
                <c:pt idx="24949">
                  <c:v>41221.232754629629</c:v>
                </c:pt>
                <c:pt idx="24950">
                  <c:v>41221.274421296293</c:v>
                </c:pt>
                <c:pt idx="24951">
                  <c:v>41221.316087962965</c:v>
                </c:pt>
                <c:pt idx="24952">
                  <c:v>41221.357754629629</c:v>
                </c:pt>
                <c:pt idx="24953">
                  <c:v>41221.399421296293</c:v>
                </c:pt>
                <c:pt idx="24954">
                  <c:v>41221.441087962965</c:v>
                </c:pt>
                <c:pt idx="24955">
                  <c:v>41221.482754629629</c:v>
                </c:pt>
                <c:pt idx="24956">
                  <c:v>41221.524421296293</c:v>
                </c:pt>
                <c:pt idx="24957">
                  <c:v>41221.566087962965</c:v>
                </c:pt>
                <c:pt idx="24958">
                  <c:v>41221.607754629629</c:v>
                </c:pt>
                <c:pt idx="24959">
                  <c:v>41221.649421296293</c:v>
                </c:pt>
                <c:pt idx="24960">
                  <c:v>41221.691087962965</c:v>
                </c:pt>
                <c:pt idx="24961">
                  <c:v>41221.732754629629</c:v>
                </c:pt>
                <c:pt idx="24962">
                  <c:v>41221.774421296293</c:v>
                </c:pt>
                <c:pt idx="24963">
                  <c:v>41221.816087962965</c:v>
                </c:pt>
                <c:pt idx="24964">
                  <c:v>41221.857754629629</c:v>
                </c:pt>
                <c:pt idx="24965">
                  <c:v>41221.899421296293</c:v>
                </c:pt>
                <c:pt idx="24966">
                  <c:v>41221.941087962965</c:v>
                </c:pt>
                <c:pt idx="24967">
                  <c:v>41221.982754629629</c:v>
                </c:pt>
                <c:pt idx="24968">
                  <c:v>41222.024421296293</c:v>
                </c:pt>
                <c:pt idx="24969">
                  <c:v>41222.066087962965</c:v>
                </c:pt>
                <c:pt idx="24970">
                  <c:v>41222.107754629629</c:v>
                </c:pt>
                <c:pt idx="24971">
                  <c:v>41222.149421296293</c:v>
                </c:pt>
                <c:pt idx="24972">
                  <c:v>41222.191087962965</c:v>
                </c:pt>
                <c:pt idx="24973">
                  <c:v>41222.232754629629</c:v>
                </c:pt>
                <c:pt idx="24974">
                  <c:v>41222.274421296293</c:v>
                </c:pt>
                <c:pt idx="24975">
                  <c:v>41222.316087962965</c:v>
                </c:pt>
                <c:pt idx="24976">
                  <c:v>41222.357754629629</c:v>
                </c:pt>
                <c:pt idx="24977">
                  <c:v>41222.399421296293</c:v>
                </c:pt>
                <c:pt idx="24978">
                  <c:v>41222.441087962965</c:v>
                </c:pt>
                <c:pt idx="24979">
                  <c:v>41222.482754629629</c:v>
                </c:pt>
                <c:pt idx="24980">
                  <c:v>41222.524421296293</c:v>
                </c:pt>
                <c:pt idx="24981">
                  <c:v>41222.566087962965</c:v>
                </c:pt>
                <c:pt idx="24982">
                  <c:v>41222.607754629629</c:v>
                </c:pt>
                <c:pt idx="24983">
                  <c:v>41222.649421296293</c:v>
                </c:pt>
                <c:pt idx="24984">
                  <c:v>41222.691087962965</c:v>
                </c:pt>
                <c:pt idx="24985">
                  <c:v>41222.732754629629</c:v>
                </c:pt>
                <c:pt idx="24986">
                  <c:v>41222.774421296293</c:v>
                </c:pt>
                <c:pt idx="24987">
                  <c:v>41222.816087962965</c:v>
                </c:pt>
                <c:pt idx="24988">
                  <c:v>41222.857754629629</c:v>
                </c:pt>
                <c:pt idx="24989">
                  <c:v>41222.899421296293</c:v>
                </c:pt>
                <c:pt idx="24990">
                  <c:v>41222.941087962965</c:v>
                </c:pt>
                <c:pt idx="24991">
                  <c:v>41222.982754629629</c:v>
                </c:pt>
                <c:pt idx="24992">
                  <c:v>41223.024421296293</c:v>
                </c:pt>
                <c:pt idx="24993">
                  <c:v>41223.066087962965</c:v>
                </c:pt>
                <c:pt idx="24994">
                  <c:v>41223.107754629629</c:v>
                </c:pt>
                <c:pt idx="24995">
                  <c:v>41223.149421296293</c:v>
                </c:pt>
                <c:pt idx="24996">
                  <c:v>41223.191087962965</c:v>
                </c:pt>
                <c:pt idx="24997">
                  <c:v>41223.232754629629</c:v>
                </c:pt>
                <c:pt idx="24998">
                  <c:v>41223.274421296293</c:v>
                </c:pt>
                <c:pt idx="24999">
                  <c:v>41223.316087962965</c:v>
                </c:pt>
                <c:pt idx="25000">
                  <c:v>41223.357754629629</c:v>
                </c:pt>
                <c:pt idx="25001">
                  <c:v>41223.399421296293</c:v>
                </c:pt>
                <c:pt idx="25002">
                  <c:v>41223.441087962965</c:v>
                </c:pt>
                <c:pt idx="25003">
                  <c:v>41223.482754629629</c:v>
                </c:pt>
                <c:pt idx="25004">
                  <c:v>41223.524421296293</c:v>
                </c:pt>
                <c:pt idx="25005">
                  <c:v>41223.566087962965</c:v>
                </c:pt>
                <c:pt idx="25006">
                  <c:v>41223.607754629629</c:v>
                </c:pt>
                <c:pt idx="25007">
                  <c:v>41223.649421296293</c:v>
                </c:pt>
                <c:pt idx="25008">
                  <c:v>41223.691087962965</c:v>
                </c:pt>
                <c:pt idx="25009">
                  <c:v>41223.732754629629</c:v>
                </c:pt>
                <c:pt idx="25010">
                  <c:v>41223.774421296293</c:v>
                </c:pt>
                <c:pt idx="25011">
                  <c:v>41223.816087962965</c:v>
                </c:pt>
                <c:pt idx="25012">
                  <c:v>41223.857754629629</c:v>
                </c:pt>
                <c:pt idx="25013">
                  <c:v>41223.899421296293</c:v>
                </c:pt>
                <c:pt idx="25014">
                  <c:v>41223.941087962965</c:v>
                </c:pt>
                <c:pt idx="25015">
                  <c:v>41223.982754629629</c:v>
                </c:pt>
                <c:pt idx="25016">
                  <c:v>41224.024421296293</c:v>
                </c:pt>
                <c:pt idx="25017">
                  <c:v>41224.066087962965</c:v>
                </c:pt>
                <c:pt idx="25018">
                  <c:v>41224.107754629629</c:v>
                </c:pt>
                <c:pt idx="25019">
                  <c:v>41224.149421296293</c:v>
                </c:pt>
                <c:pt idx="25020">
                  <c:v>41224.191087962965</c:v>
                </c:pt>
                <c:pt idx="25021">
                  <c:v>41224.232754629629</c:v>
                </c:pt>
                <c:pt idx="25022">
                  <c:v>41224.274421296293</c:v>
                </c:pt>
                <c:pt idx="25023">
                  <c:v>41224.316087962965</c:v>
                </c:pt>
                <c:pt idx="25024">
                  <c:v>41224.357754629629</c:v>
                </c:pt>
                <c:pt idx="25025">
                  <c:v>41224.399421296293</c:v>
                </c:pt>
                <c:pt idx="25026">
                  <c:v>41224.441087962965</c:v>
                </c:pt>
                <c:pt idx="25027">
                  <c:v>41224.482754629629</c:v>
                </c:pt>
                <c:pt idx="25028">
                  <c:v>41224.524421296293</c:v>
                </c:pt>
                <c:pt idx="25029">
                  <c:v>41224.566087962965</c:v>
                </c:pt>
                <c:pt idx="25030">
                  <c:v>41224.607754629629</c:v>
                </c:pt>
                <c:pt idx="25031">
                  <c:v>41224.649421296293</c:v>
                </c:pt>
                <c:pt idx="25032">
                  <c:v>41224.691087962965</c:v>
                </c:pt>
                <c:pt idx="25033">
                  <c:v>41224.732754629629</c:v>
                </c:pt>
                <c:pt idx="25034">
                  <c:v>41224.774421296293</c:v>
                </c:pt>
                <c:pt idx="25035">
                  <c:v>41224.816087962965</c:v>
                </c:pt>
                <c:pt idx="25036">
                  <c:v>41224.857754629629</c:v>
                </c:pt>
                <c:pt idx="25037">
                  <c:v>41224.899421296293</c:v>
                </c:pt>
                <c:pt idx="25038">
                  <c:v>41224.941087962965</c:v>
                </c:pt>
                <c:pt idx="25039">
                  <c:v>41224.982754629629</c:v>
                </c:pt>
                <c:pt idx="25040">
                  <c:v>41225.024421296293</c:v>
                </c:pt>
                <c:pt idx="25041">
                  <c:v>41225.066087962965</c:v>
                </c:pt>
                <c:pt idx="25042">
                  <c:v>41225.107754629629</c:v>
                </c:pt>
                <c:pt idx="25043">
                  <c:v>41225.149421296293</c:v>
                </c:pt>
                <c:pt idx="25044">
                  <c:v>41225.191087962965</c:v>
                </c:pt>
                <c:pt idx="25045">
                  <c:v>41225.232754629629</c:v>
                </c:pt>
                <c:pt idx="25046">
                  <c:v>41225.274421296293</c:v>
                </c:pt>
                <c:pt idx="25047">
                  <c:v>41225.316087962965</c:v>
                </c:pt>
                <c:pt idx="25048">
                  <c:v>41225.357754629629</c:v>
                </c:pt>
                <c:pt idx="25049">
                  <c:v>41225.399421296293</c:v>
                </c:pt>
                <c:pt idx="25050">
                  <c:v>41225.441087962965</c:v>
                </c:pt>
                <c:pt idx="25051">
                  <c:v>41225.482754629629</c:v>
                </c:pt>
                <c:pt idx="25052">
                  <c:v>41225.524421296293</c:v>
                </c:pt>
                <c:pt idx="25053">
                  <c:v>41225.566087962965</c:v>
                </c:pt>
                <c:pt idx="25054">
                  <c:v>41225.607754629629</c:v>
                </c:pt>
                <c:pt idx="25055">
                  <c:v>41225.649421296293</c:v>
                </c:pt>
                <c:pt idx="25056">
                  <c:v>41225.691087962965</c:v>
                </c:pt>
                <c:pt idx="25057">
                  <c:v>41225.732754629629</c:v>
                </c:pt>
                <c:pt idx="25058">
                  <c:v>41225.774421296293</c:v>
                </c:pt>
                <c:pt idx="25059">
                  <c:v>41225.816087962965</c:v>
                </c:pt>
                <c:pt idx="25060">
                  <c:v>41225.857754629629</c:v>
                </c:pt>
                <c:pt idx="25061">
                  <c:v>41225.899421296293</c:v>
                </c:pt>
                <c:pt idx="25062">
                  <c:v>41225.941087962965</c:v>
                </c:pt>
                <c:pt idx="25063">
                  <c:v>41225.982754629629</c:v>
                </c:pt>
                <c:pt idx="25064">
                  <c:v>41226.024421296293</c:v>
                </c:pt>
                <c:pt idx="25065">
                  <c:v>41226.066087962965</c:v>
                </c:pt>
                <c:pt idx="25066">
                  <c:v>41226.107754629629</c:v>
                </c:pt>
                <c:pt idx="25067">
                  <c:v>41226.149421296293</c:v>
                </c:pt>
                <c:pt idx="25068">
                  <c:v>41226.191087962965</c:v>
                </c:pt>
                <c:pt idx="25069">
                  <c:v>41226.232754629629</c:v>
                </c:pt>
                <c:pt idx="25070">
                  <c:v>41226.274421296293</c:v>
                </c:pt>
                <c:pt idx="25071">
                  <c:v>41226.316087962965</c:v>
                </c:pt>
                <c:pt idx="25072">
                  <c:v>41226.357754629629</c:v>
                </c:pt>
                <c:pt idx="25073">
                  <c:v>41226.399421296293</c:v>
                </c:pt>
                <c:pt idx="25074">
                  <c:v>41226.441087962965</c:v>
                </c:pt>
                <c:pt idx="25075">
                  <c:v>41226.482754629629</c:v>
                </c:pt>
                <c:pt idx="25076">
                  <c:v>41226.524421296293</c:v>
                </c:pt>
                <c:pt idx="25077">
                  <c:v>41226.566087962965</c:v>
                </c:pt>
                <c:pt idx="25078">
                  <c:v>41226.607754629629</c:v>
                </c:pt>
                <c:pt idx="25079">
                  <c:v>41226.649421296293</c:v>
                </c:pt>
                <c:pt idx="25080">
                  <c:v>41226.691087962965</c:v>
                </c:pt>
                <c:pt idx="25081">
                  <c:v>41226.732754629629</c:v>
                </c:pt>
                <c:pt idx="25082">
                  <c:v>41226.774421296293</c:v>
                </c:pt>
                <c:pt idx="25083">
                  <c:v>41226.816087962965</c:v>
                </c:pt>
                <c:pt idx="25084">
                  <c:v>41226.857754629629</c:v>
                </c:pt>
                <c:pt idx="25085">
                  <c:v>41226.899421296293</c:v>
                </c:pt>
                <c:pt idx="25086">
                  <c:v>41226.941087962965</c:v>
                </c:pt>
                <c:pt idx="25087">
                  <c:v>41226.982754629629</c:v>
                </c:pt>
                <c:pt idx="25088">
                  <c:v>41227.024421296293</c:v>
                </c:pt>
                <c:pt idx="25089">
                  <c:v>41227.066087962965</c:v>
                </c:pt>
                <c:pt idx="25090">
                  <c:v>41227.107754629629</c:v>
                </c:pt>
                <c:pt idx="25091">
                  <c:v>41227.149421296293</c:v>
                </c:pt>
                <c:pt idx="25092">
                  <c:v>41227.191087962965</c:v>
                </c:pt>
                <c:pt idx="25093">
                  <c:v>41227.232754629629</c:v>
                </c:pt>
                <c:pt idx="25094">
                  <c:v>41227.274421296293</c:v>
                </c:pt>
                <c:pt idx="25095">
                  <c:v>41227.316087962965</c:v>
                </c:pt>
                <c:pt idx="25096">
                  <c:v>41227.357754629629</c:v>
                </c:pt>
                <c:pt idx="25097">
                  <c:v>41227.399421296293</c:v>
                </c:pt>
                <c:pt idx="25098">
                  <c:v>41227.441087962965</c:v>
                </c:pt>
                <c:pt idx="25099">
                  <c:v>41227.482754629629</c:v>
                </c:pt>
                <c:pt idx="25100">
                  <c:v>41227.524421296293</c:v>
                </c:pt>
                <c:pt idx="25101">
                  <c:v>41227.566087962965</c:v>
                </c:pt>
                <c:pt idx="25102">
                  <c:v>41227.607754629629</c:v>
                </c:pt>
                <c:pt idx="25103">
                  <c:v>41227.649421296293</c:v>
                </c:pt>
                <c:pt idx="25104">
                  <c:v>41227.691087962965</c:v>
                </c:pt>
                <c:pt idx="25105">
                  <c:v>41227.732754629629</c:v>
                </c:pt>
                <c:pt idx="25106">
                  <c:v>41227.774421296293</c:v>
                </c:pt>
                <c:pt idx="25107">
                  <c:v>41227.816087962965</c:v>
                </c:pt>
                <c:pt idx="25108">
                  <c:v>41227.857754629629</c:v>
                </c:pt>
                <c:pt idx="25109">
                  <c:v>41227.899421296293</c:v>
                </c:pt>
                <c:pt idx="25110">
                  <c:v>41227.941087962965</c:v>
                </c:pt>
                <c:pt idx="25111">
                  <c:v>41227.982754629629</c:v>
                </c:pt>
                <c:pt idx="25112">
                  <c:v>41228.024421296293</c:v>
                </c:pt>
                <c:pt idx="25113">
                  <c:v>41228.066087962965</c:v>
                </c:pt>
                <c:pt idx="25114">
                  <c:v>41228.107754629629</c:v>
                </c:pt>
                <c:pt idx="25115">
                  <c:v>41228.149421296293</c:v>
                </c:pt>
                <c:pt idx="25116">
                  <c:v>41228.191087962965</c:v>
                </c:pt>
                <c:pt idx="25117">
                  <c:v>41228.232754629629</c:v>
                </c:pt>
                <c:pt idx="25118">
                  <c:v>41228.274421296293</c:v>
                </c:pt>
                <c:pt idx="25119">
                  <c:v>41228.316087962965</c:v>
                </c:pt>
                <c:pt idx="25120">
                  <c:v>41228.357754629629</c:v>
                </c:pt>
                <c:pt idx="25121">
                  <c:v>41228.399421296293</c:v>
                </c:pt>
                <c:pt idx="25122">
                  <c:v>41228.441087962965</c:v>
                </c:pt>
                <c:pt idx="25123">
                  <c:v>41228.482754629629</c:v>
                </c:pt>
                <c:pt idx="25124">
                  <c:v>41228.524421296293</c:v>
                </c:pt>
                <c:pt idx="25125">
                  <c:v>41228.566087962965</c:v>
                </c:pt>
                <c:pt idx="25126">
                  <c:v>41228.607754629629</c:v>
                </c:pt>
                <c:pt idx="25127">
                  <c:v>41228.649421296293</c:v>
                </c:pt>
                <c:pt idx="25128">
                  <c:v>41228.691087962965</c:v>
                </c:pt>
                <c:pt idx="25129">
                  <c:v>41228.732754629629</c:v>
                </c:pt>
                <c:pt idx="25130">
                  <c:v>41228.774421296293</c:v>
                </c:pt>
                <c:pt idx="25131">
                  <c:v>41228.816087962965</c:v>
                </c:pt>
                <c:pt idx="25132">
                  <c:v>41228.857754629629</c:v>
                </c:pt>
                <c:pt idx="25133">
                  <c:v>41228.899421296293</c:v>
                </c:pt>
                <c:pt idx="25134">
                  <c:v>41228.941087962965</c:v>
                </c:pt>
                <c:pt idx="25135">
                  <c:v>41228.982754629629</c:v>
                </c:pt>
                <c:pt idx="25136">
                  <c:v>41229.024421296293</c:v>
                </c:pt>
                <c:pt idx="25137">
                  <c:v>41229.066087962965</c:v>
                </c:pt>
                <c:pt idx="25138">
                  <c:v>41229.107754629629</c:v>
                </c:pt>
                <c:pt idx="25139">
                  <c:v>41229.149421296293</c:v>
                </c:pt>
                <c:pt idx="25140">
                  <c:v>41229.191087962965</c:v>
                </c:pt>
                <c:pt idx="25141">
                  <c:v>41229.232754629629</c:v>
                </c:pt>
                <c:pt idx="25142">
                  <c:v>41229.274421296293</c:v>
                </c:pt>
                <c:pt idx="25143">
                  <c:v>41229.316087962965</c:v>
                </c:pt>
                <c:pt idx="25144">
                  <c:v>41229.357754629629</c:v>
                </c:pt>
                <c:pt idx="25145">
                  <c:v>41229.399421296293</c:v>
                </c:pt>
                <c:pt idx="25146">
                  <c:v>41229.441087962965</c:v>
                </c:pt>
                <c:pt idx="25147">
                  <c:v>41229.482754629629</c:v>
                </c:pt>
                <c:pt idx="25148">
                  <c:v>41229.524421296293</c:v>
                </c:pt>
                <c:pt idx="25149">
                  <c:v>41229.566087962965</c:v>
                </c:pt>
                <c:pt idx="25150">
                  <c:v>41229.607754629629</c:v>
                </c:pt>
                <c:pt idx="25151">
                  <c:v>41229.649421296293</c:v>
                </c:pt>
                <c:pt idx="25152">
                  <c:v>41229.691087962965</c:v>
                </c:pt>
                <c:pt idx="25153">
                  <c:v>41229.732754629629</c:v>
                </c:pt>
                <c:pt idx="25154">
                  <c:v>41229.774421296293</c:v>
                </c:pt>
                <c:pt idx="25155">
                  <c:v>41229.816087962965</c:v>
                </c:pt>
                <c:pt idx="25156">
                  <c:v>41229.857754629629</c:v>
                </c:pt>
                <c:pt idx="25157">
                  <c:v>41229.899421296293</c:v>
                </c:pt>
                <c:pt idx="25158">
                  <c:v>41229.941087962965</c:v>
                </c:pt>
                <c:pt idx="25159">
                  <c:v>41229.982754629629</c:v>
                </c:pt>
                <c:pt idx="25160">
                  <c:v>41230.024421296293</c:v>
                </c:pt>
                <c:pt idx="25161">
                  <c:v>41230.066087962965</c:v>
                </c:pt>
                <c:pt idx="25162">
                  <c:v>41230.107754629629</c:v>
                </c:pt>
                <c:pt idx="25163">
                  <c:v>41230.149421296293</c:v>
                </c:pt>
                <c:pt idx="25164">
                  <c:v>41230.191087962965</c:v>
                </c:pt>
                <c:pt idx="25165">
                  <c:v>41230.232754629629</c:v>
                </c:pt>
                <c:pt idx="25166">
                  <c:v>41230.274421296293</c:v>
                </c:pt>
                <c:pt idx="25167">
                  <c:v>41230.316087962965</c:v>
                </c:pt>
                <c:pt idx="25168">
                  <c:v>41230.357754629629</c:v>
                </c:pt>
                <c:pt idx="25169">
                  <c:v>41230.399421296293</c:v>
                </c:pt>
                <c:pt idx="25170">
                  <c:v>41230.441087962965</c:v>
                </c:pt>
                <c:pt idx="25171">
                  <c:v>41230.482754629629</c:v>
                </c:pt>
                <c:pt idx="25172">
                  <c:v>41230.524421296293</c:v>
                </c:pt>
                <c:pt idx="25173">
                  <c:v>41230.566087962965</c:v>
                </c:pt>
                <c:pt idx="25174">
                  <c:v>41230.607754629629</c:v>
                </c:pt>
                <c:pt idx="25175">
                  <c:v>41230.649421296293</c:v>
                </c:pt>
                <c:pt idx="25176">
                  <c:v>41230.691087962965</c:v>
                </c:pt>
                <c:pt idx="25177">
                  <c:v>41230.732754629629</c:v>
                </c:pt>
                <c:pt idx="25178">
                  <c:v>41230.774421296293</c:v>
                </c:pt>
                <c:pt idx="25179">
                  <c:v>41230.816087962965</c:v>
                </c:pt>
                <c:pt idx="25180">
                  <c:v>41230.857754629629</c:v>
                </c:pt>
                <c:pt idx="25181">
                  <c:v>41230.899421296293</c:v>
                </c:pt>
                <c:pt idx="25182">
                  <c:v>41230.941087962965</c:v>
                </c:pt>
                <c:pt idx="25183">
                  <c:v>41230.982754629629</c:v>
                </c:pt>
                <c:pt idx="25184">
                  <c:v>41231.024421296293</c:v>
                </c:pt>
                <c:pt idx="25185">
                  <c:v>41231.066087962965</c:v>
                </c:pt>
                <c:pt idx="25186">
                  <c:v>41231.107754629629</c:v>
                </c:pt>
                <c:pt idx="25187">
                  <c:v>41231.149421296293</c:v>
                </c:pt>
                <c:pt idx="25188">
                  <c:v>41231.191087962965</c:v>
                </c:pt>
                <c:pt idx="25189">
                  <c:v>41231.232754629629</c:v>
                </c:pt>
                <c:pt idx="25190">
                  <c:v>41231.274421296293</c:v>
                </c:pt>
                <c:pt idx="25191">
                  <c:v>41231.316087962965</c:v>
                </c:pt>
                <c:pt idx="25192">
                  <c:v>41231.357754629629</c:v>
                </c:pt>
                <c:pt idx="25193">
                  <c:v>41231.399421296293</c:v>
                </c:pt>
                <c:pt idx="25194">
                  <c:v>41231.441087962965</c:v>
                </c:pt>
                <c:pt idx="25195">
                  <c:v>41231.482754629629</c:v>
                </c:pt>
                <c:pt idx="25196">
                  <c:v>41231.524421296293</c:v>
                </c:pt>
                <c:pt idx="25197">
                  <c:v>41231.566087962965</c:v>
                </c:pt>
                <c:pt idx="25198">
                  <c:v>41231.607754629629</c:v>
                </c:pt>
                <c:pt idx="25199">
                  <c:v>41231.649421296293</c:v>
                </c:pt>
                <c:pt idx="25200">
                  <c:v>41231.691087962965</c:v>
                </c:pt>
                <c:pt idx="25201">
                  <c:v>41231.732754629629</c:v>
                </c:pt>
                <c:pt idx="25202">
                  <c:v>41231.774421296293</c:v>
                </c:pt>
                <c:pt idx="25203">
                  <c:v>41231.816087962965</c:v>
                </c:pt>
                <c:pt idx="25204">
                  <c:v>41231.857754629629</c:v>
                </c:pt>
                <c:pt idx="25205">
                  <c:v>41231.899421296293</c:v>
                </c:pt>
                <c:pt idx="25206">
                  <c:v>41231.941087962965</c:v>
                </c:pt>
                <c:pt idx="25207">
                  <c:v>41231.982754629629</c:v>
                </c:pt>
                <c:pt idx="25208">
                  <c:v>41232.024421296293</c:v>
                </c:pt>
                <c:pt idx="25209">
                  <c:v>41232.066087962965</c:v>
                </c:pt>
                <c:pt idx="25210">
                  <c:v>41232.107754629629</c:v>
                </c:pt>
                <c:pt idx="25211">
                  <c:v>41232.149421296293</c:v>
                </c:pt>
                <c:pt idx="25212">
                  <c:v>41232.191087962965</c:v>
                </c:pt>
                <c:pt idx="25213">
                  <c:v>41232.232754629629</c:v>
                </c:pt>
                <c:pt idx="25214">
                  <c:v>41232.274421296293</c:v>
                </c:pt>
                <c:pt idx="25215">
                  <c:v>41232.316087962965</c:v>
                </c:pt>
                <c:pt idx="25216">
                  <c:v>41232.357754629629</c:v>
                </c:pt>
                <c:pt idx="25217">
                  <c:v>41232.399421296293</c:v>
                </c:pt>
                <c:pt idx="25218">
                  <c:v>41232.441087962965</c:v>
                </c:pt>
                <c:pt idx="25219">
                  <c:v>41232.482754629629</c:v>
                </c:pt>
                <c:pt idx="25220">
                  <c:v>41232.524421296293</c:v>
                </c:pt>
                <c:pt idx="25221">
                  <c:v>41232.566087962965</c:v>
                </c:pt>
                <c:pt idx="25222">
                  <c:v>41232.607754629629</c:v>
                </c:pt>
                <c:pt idx="25223">
                  <c:v>41232.649421296293</c:v>
                </c:pt>
                <c:pt idx="25224">
                  <c:v>41232.691087962965</c:v>
                </c:pt>
                <c:pt idx="25225">
                  <c:v>41232.732754629629</c:v>
                </c:pt>
                <c:pt idx="25226">
                  <c:v>41232.774421296293</c:v>
                </c:pt>
                <c:pt idx="25227">
                  <c:v>41232.816087962965</c:v>
                </c:pt>
                <c:pt idx="25228">
                  <c:v>41232.857754629629</c:v>
                </c:pt>
                <c:pt idx="25229">
                  <c:v>41232.899421296293</c:v>
                </c:pt>
                <c:pt idx="25230">
                  <c:v>41232.941087962965</c:v>
                </c:pt>
                <c:pt idx="25231">
                  <c:v>41232.982754629629</c:v>
                </c:pt>
                <c:pt idx="25232">
                  <c:v>41233.024421296293</c:v>
                </c:pt>
                <c:pt idx="25233">
                  <c:v>41233.066087962965</c:v>
                </c:pt>
                <c:pt idx="25234">
                  <c:v>41233.107754629629</c:v>
                </c:pt>
                <c:pt idx="25235">
                  <c:v>41233.149421296293</c:v>
                </c:pt>
                <c:pt idx="25236">
                  <c:v>41233.191087962965</c:v>
                </c:pt>
                <c:pt idx="25237">
                  <c:v>41233.232754629629</c:v>
                </c:pt>
                <c:pt idx="25238">
                  <c:v>41233.274421296293</c:v>
                </c:pt>
                <c:pt idx="25239">
                  <c:v>41233.316087962965</c:v>
                </c:pt>
                <c:pt idx="25240">
                  <c:v>41233.357754629629</c:v>
                </c:pt>
                <c:pt idx="25241">
                  <c:v>41233.399421296293</c:v>
                </c:pt>
                <c:pt idx="25242">
                  <c:v>41233.441087962965</c:v>
                </c:pt>
                <c:pt idx="25243">
                  <c:v>41233.482754629629</c:v>
                </c:pt>
                <c:pt idx="25244">
                  <c:v>41233.524421296293</c:v>
                </c:pt>
                <c:pt idx="25245">
                  <c:v>41233.566087962965</c:v>
                </c:pt>
                <c:pt idx="25246">
                  <c:v>41233.607754629629</c:v>
                </c:pt>
                <c:pt idx="25247">
                  <c:v>41233.649421296293</c:v>
                </c:pt>
                <c:pt idx="25248">
                  <c:v>41233.691087962965</c:v>
                </c:pt>
                <c:pt idx="25249">
                  <c:v>41233.732754629629</c:v>
                </c:pt>
                <c:pt idx="25250">
                  <c:v>41233.774421296293</c:v>
                </c:pt>
                <c:pt idx="25251">
                  <c:v>41233.816087962965</c:v>
                </c:pt>
                <c:pt idx="25252">
                  <c:v>41233.857754629629</c:v>
                </c:pt>
                <c:pt idx="25253">
                  <c:v>41233.899421296293</c:v>
                </c:pt>
                <c:pt idx="25254">
                  <c:v>41233.941087962965</c:v>
                </c:pt>
                <c:pt idx="25255">
                  <c:v>41233.982754629629</c:v>
                </c:pt>
                <c:pt idx="25256">
                  <c:v>41234.024421296293</c:v>
                </c:pt>
                <c:pt idx="25257">
                  <c:v>41234.066087962965</c:v>
                </c:pt>
                <c:pt idx="25258">
                  <c:v>41234.107754629629</c:v>
                </c:pt>
                <c:pt idx="25259">
                  <c:v>41234.149421296293</c:v>
                </c:pt>
                <c:pt idx="25260">
                  <c:v>41234.191087962965</c:v>
                </c:pt>
                <c:pt idx="25261">
                  <c:v>41234.232754629629</c:v>
                </c:pt>
                <c:pt idx="25262">
                  <c:v>41234.274421296293</c:v>
                </c:pt>
                <c:pt idx="25263">
                  <c:v>41234.316087962965</c:v>
                </c:pt>
                <c:pt idx="25264">
                  <c:v>41234.357754629629</c:v>
                </c:pt>
                <c:pt idx="25265">
                  <c:v>41234</c:v>
                </c:pt>
                <c:pt idx="25266">
                  <c:v>41234.371192129627</c:v>
                </c:pt>
                <c:pt idx="25267">
                  <c:v>41234.412858796299</c:v>
                </c:pt>
                <c:pt idx="25268">
                  <c:v>41234.454525462963</c:v>
                </c:pt>
                <c:pt idx="25269">
                  <c:v>41234.496192129627</c:v>
                </c:pt>
                <c:pt idx="25270">
                  <c:v>41234.537858796299</c:v>
                </c:pt>
                <c:pt idx="25271">
                  <c:v>41234.579525462963</c:v>
                </c:pt>
                <c:pt idx="25272">
                  <c:v>41234.621192129627</c:v>
                </c:pt>
                <c:pt idx="25273">
                  <c:v>41234.662858796299</c:v>
                </c:pt>
                <c:pt idx="25274">
                  <c:v>41234.704525462963</c:v>
                </c:pt>
                <c:pt idx="25275">
                  <c:v>41234.746192129627</c:v>
                </c:pt>
                <c:pt idx="25276">
                  <c:v>41234.787858796299</c:v>
                </c:pt>
                <c:pt idx="25277">
                  <c:v>41234.829525462963</c:v>
                </c:pt>
                <c:pt idx="25278">
                  <c:v>41234.871192129627</c:v>
                </c:pt>
                <c:pt idx="25279">
                  <c:v>41234.912858796299</c:v>
                </c:pt>
                <c:pt idx="25280">
                  <c:v>41234.954525462963</c:v>
                </c:pt>
                <c:pt idx="25281">
                  <c:v>41234.996192129627</c:v>
                </c:pt>
                <c:pt idx="25282">
                  <c:v>41235.037858796299</c:v>
                </c:pt>
                <c:pt idx="25283">
                  <c:v>41235.079525462963</c:v>
                </c:pt>
                <c:pt idx="25284">
                  <c:v>41235.121192129627</c:v>
                </c:pt>
                <c:pt idx="25285">
                  <c:v>41235.162858796299</c:v>
                </c:pt>
                <c:pt idx="25286">
                  <c:v>41235.204525462963</c:v>
                </c:pt>
                <c:pt idx="25287">
                  <c:v>41235.246192129627</c:v>
                </c:pt>
                <c:pt idx="25288">
                  <c:v>41235.287858796299</c:v>
                </c:pt>
                <c:pt idx="25289">
                  <c:v>41235.329525462963</c:v>
                </c:pt>
                <c:pt idx="25290">
                  <c:v>41235.371192129627</c:v>
                </c:pt>
                <c:pt idx="25291">
                  <c:v>41235.412858796299</c:v>
                </c:pt>
                <c:pt idx="25292">
                  <c:v>41235.454525462963</c:v>
                </c:pt>
                <c:pt idx="25293">
                  <c:v>41235.496192129627</c:v>
                </c:pt>
                <c:pt idx="25294">
                  <c:v>41235.537858796299</c:v>
                </c:pt>
                <c:pt idx="25295">
                  <c:v>41235.579525462963</c:v>
                </c:pt>
                <c:pt idx="25296">
                  <c:v>41235.621192129627</c:v>
                </c:pt>
                <c:pt idx="25297">
                  <c:v>41235.662858796299</c:v>
                </c:pt>
                <c:pt idx="25298">
                  <c:v>41235.704525462963</c:v>
                </c:pt>
                <c:pt idx="25299">
                  <c:v>41235.746192129627</c:v>
                </c:pt>
                <c:pt idx="25300">
                  <c:v>41235.787858796299</c:v>
                </c:pt>
                <c:pt idx="25301">
                  <c:v>41235.829525462963</c:v>
                </c:pt>
                <c:pt idx="25302">
                  <c:v>41235.871192129627</c:v>
                </c:pt>
                <c:pt idx="25303">
                  <c:v>41235.912858796299</c:v>
                </c:pt>
                <c:pt idx="25304">
                  <c:v>41235.954525462963</c:v>
                </c:pt>
                <c:pt idx="25305">
                  <c:v>41235.996192129627</c:v>
                </c:pt>
                <c:pt idx="25306">
                  <c:v>41236.037858796299</c:v>
                </c:pt>
                <c:pt idx="25307">
                  <c:v>41236.079525462963</c:v>
                </c:pt>
                <c:pt idx="25308">
                  <c:v>41236.121192129627</c:v>
                </c:pt>
                <c:pt idx="25309">
                  <c:v>41236.162858796299</c:v>
                </c:pt>
                <c:pt idx="25310">
                  <c:v>41236.204525462963</c:v>
                </c:pt>
                <c:pt idx="25311">
                  <c:v>41236.246192129627</c:v>
                </c:pt>
                <c:pt idx="25312">
                  <c:v>41236.287858796299</c:v>
                </c:pt>
                <c:pt idx="25313">
                  <c:v>41236.329525462963</c:v>
                </c:pt>
                <c:pt idx="25314">
                  <c:v>41236.371192129627</c:v>
                </c:pt>
                <c:pt idx="25315">
                  <c:v>41236.412858796299</c:v>
                </c:pt>
                <c:pt idx="25316">
                  <c:v>41236.454525462963</c:v>
                </c:pt>
                <c:pt idx="25317">
                  <c:v>41236.496192129627</c:v>
                </c:pt>
                <c:pt idx="25318">
                  <c:v>41236.537858796299</c:v>
                </c:pt>
                <c:pt idx="25319">
                  <c:v>41236.579525462963</c:v>
                </c:pt>
                <c:pt idx="25320">
                  <c:v>41236.621192129627</c:v>
                </c:pt>
                <c:pt idx="25321">
                  <c:v>41236.662858796299</c:v>
                </c:pt>
                <c:pt idx="25322">
                  <c:v>41236.704525462963</c:v>
                </c:pt>
                <c:pt idx="25323">
                  <c:v>41236.746192129627</c:v>
                </c:pt>
                <c:pt idx="25324">
                  <c:v>41236.787858796299</c:v>
                </c:pt>
                <c:pt idx="25325">
                  <c:v>41236.829525462963</c:v>
                </c:pt>
                <c:pt idx="25326">
                  <c:v>41236.871192129627</c:v>
                </c:pt>
                <c:pt idx="25327">
                  <c:v>41236.912858796299</c:v>
                </c:pt>
                <c:pt idx="25328">
                  <c:v>41236.954525462963</c:v>
                </c:pt>
                <c:pt idx="25329">
                  <c:v>41236.996192129627</c:v>
                </c:pt>
                <c:pt idx="25330">
                  <c:v>41237.037858796299</c:v>
                </c:pt>
                <c:pt idx="25331">
                  <c:v>41237.079525462963</c:v>
                </c:pt>
                <c:pt idx="25332">
                  <c:v>41237.121192129627</c:v>
                </c:pt>
                <c:pt idx="25333">
                  <c:v>41237.162858796299</c:v>
                </c:pt>
                <c:pt idx="25334">
                  <c:v>41237.204525462963</c:v>
                </c:pt>
                <c:pt idx="25335">
                  <c:v>41237.246192129627</c:v>
                </c:pt>
                <c:pt idx="25336">
                  <c:v>41237.287858796299</c:v>
                </c:pt>
                <c:pt idx="25337">
                  <c:v>41237.329525462963</c:v>
                </c:pt>
                <c:pt idx="25338">
                  <c:v>41237.371192129627</c:v>
                </c:pt>
                <c:pt idx="25339">
                  <c:v>41237.412858796299</c:v>
                </c:pt>
                <c:pt idx="25340">
                  <c:v>41237.454525462963</c:v>
                </c:pt>
                <c:pt idx="25341">
                  <c:v>41237.496192129627</c:v>
                </c:pt>
                <c:pt idx="25342">
                  <c:v>41237.537858796299</c:v>
                </c:pt>
                <c:pt idx="25343">
                  <c:v>41237.579525462963</c:v>
                </c:pt>
                <c:pt idx="25344">
                  <c:v>41237.621192129627</c:v>
                </c:pt>
                <c:pt idx="25345">
                  <c:v>41237.662858796299</c:v>
                </c:pt>
                <c:pt idx="25346">
                  <c:v>41237.704525462963</c:v>
                </c:pt>
                <c:pt idx="25347">
                  <c:v>41237.746192129627</c:v>
                </c:pt>
                <c:pt idx="25348">
                  <c:v>41237.787858796299</c:v>
                </c:pt>
                <c:pt idx="25349">
                  <c:v>41237.829525462963</c:v>
                </c:pt>
                <c:pt idx="25350">
                  <c:v>41237.871192129627</c:v>
                </c:pt>
                <c:pt idx="25351">
                  <c:v>41237.912858796299</c:v>
                </c:pt>
                <c:pt idx="25352">
                  <c:v>41237.954525462963</c:v>
                </c:pt>
                <c:pt idx="25353">
                  <c:v>41237.996192129627</c:v>
                </c:pt>
                <c:pt idx="25354">
                  <c:v>41238.037858796299</c:v>
                </c:pt>
                <c:pt idx="25355">
                  <c:v>41238.079525462963</c:v>
                </c:pt>
                <c:pt idx="25356">
                  <c:v>41238.121192129627</c:v>
                </c:pt>
                <c:pt idx="25357">
                  <c:v>41238.162858796299</c:v>
                </c:pt>
                <c:pt idx="25358">
                  <c:v>41238.204525462963</c:v>
                </c:pt>
                <c:pt idx="25359">
                  <c:v>41238.246192129627</c:v>
                </c:pt>
                <c:pt idx="25360">
                  <c:v>41238.287858796299</c:v>
                </c:pt>
                <c:pt idx="25361">
                  <c:v>41238.329525462963</c:v>
                </c:pt>
                <c:pt idx="25362">
                  <c:v>41238.371192129627</c:v>
                </c:pt>
                <c:pt idx="25363">
                  <c:v>41238.412858796299</c:v>
                </c:pt>
                <c:pt idx="25364">
                  <c:v>41238.454525462963</c:v>
                </c:pt>
                <c:pt idx="25365">
                  <c:v>41238.496192129627</c:v>
                </c:pt>
                <c:pt idx="25366">
                  <c:v>41238.537858796299</c:v>
                </c:pt>
                <c:pt idx="25367">
                  <c:v>41238.579525462963</c:v>
                </c:pt>
                <c:pt idx="25368">
                  <c:v>41238.621192129627</c:v>
                </c:pt>
                <c:pt idx="25369">
                  <c:v>41238.662858796299</c:v>
                </c:pt>
                <c:pt idx="25370">
                  <c:v>41238.704525462963</c:v>
                </c:pt>
                <c:pt idx="25371">
                  <c:v>41238.746192129627</c:v>
                </c:pt>
                <c:pt idx="25372">
                  <c:v>41238.787858796299</c:v>
                </c:pt>
                <c:pt idx="25373">
                  <c:v>41238.829525462963</c:v>
                </c:pt>
                <c:pt idx="25374">
                  <c:v>41238.871192129627</c:v>
                </c:pt>
                <c:pt idx="25375">
                  <c:v>41238.912858796299</c:v>
                </c:pt>
                <c:pt idx="25376">
                  <c:v>41238.954525462963</c:v>
                </c:pt>
                <c:pt idx="25377">
                  <c:v>41238.996192129627</c:v>
                </c:pt>
                <c:pt idx="25378">
                  <c:v>41239.037858796299</c:v>
                </c:pt>
                <c:pt idx="25379">
                  <c:v>41239.079525462963</c:v>
                </c:pt>
                <c:pt idx="25380">
                  <c:v>41239.121192129627</c:v>
                </c:pt>
                <c:pt idx="25381">
                  <c:v>41239.162858796299</c:v>
                </c:pt>
                <c:pt idx="25382">
                  <c:v>41239.204525462963</c:v>
                </c:pt>
                <c:pt idx="25383">
                  <c:v>41239.246192129627</c:v>
                </c:pt>
                <c:pt idx="25384">
                  <c:v>41239.287858796299</c:v>
                </c:pt>
                <c:pt idx="25385">
                  <c:v>41239.329525462963</c:v>
                </c:pt>
                <c:pt idx="25386">
                  <c:v>41239.371192129627</c:v>
                </c:pt>
                <c:pt idx="25387">
                  <c:v>41239.412858796299</c:v>
                </c:pt>
                <c:pt idx="25388">
                  <c:v>41239.454525462963</c:v>
                </c:pt>
                <c:pt idx="25389">
                  <c:v>41239.496192129627</c:v>
                </c:pt>
                <c:pt idx="25390">
                  <c:v>41239.537858796299</c:v>
                </c:pt>
                <c:pt idx="25391">
                  <c:v>41239.579525462963</c:v>
                </c:pt>
                <c:pt idx="25392">
                  <c:v>41239.621192129627</c:v>
                </c:pt>
                <c:pt idx="25393">
                  <c:v>41239.662858796299</c:v>
                </c:pt>
                <c:pt idx="25394">
                  <c:v>41239.704525462963</c:v>
                </c:pt>
                <c:pt idx="25395">
                  <c:v>41239.746192129627</c:v>
                </c:pt>
                <c:pt idx="25396">
                  <c:v>41239.787858796299</c:v>
                </c:pt>
                <c:pt idx="25397">
                  <c:v>41239.829525462963</c:v>
                </c:pt>
                <c:pt idx="25398">
                  <c:v>41239.871192129627</c:v>
                </c:pt>
                <c:pt idx="25399">
                  <c:v>41239.912858796299</c:v>
                </c:pt>
                <c:pt idx="25400">
                  <c:v>41239.954525462963</c:v>
                </c:pt>
                <c:pt idx="25401">
                  <c:v>41239.996192129627</c:v>
                </c:pt>
                <c:pt idx="25402">
                  <c:v>41240.037858796299</c:v>
                </c:pt>
                <c:pt idx="25403">
                  <c:v>41240.079525462963</c:v>
                </c:pt>
                <c:pt idx="25404">
                  <c:v>41240.121192129627</c:v>
                </c:pt>
                <c:pt idx="25405">
                  <c:v>41240.162858796299</c:v>
                </c:pt>
                <c:pt idx="25406">
                  <c:v>41240.204525462963</c:v>
                </c:pt>
                <c:pt idx="25407">
                  <c:v>41240.246192129627</c:v>
                </c:pt>
                <c:pt idx="25408">
                  <c:v>41240.287858796299</c:v>
                </c:pt>
                <c:pt idx="25409">
                  <c:v>41240.329525462963</c:v>
                </c:pt>
                <c:pt idx="25410">
                  <c:v>41240.371192129627</c:v>
                </c:pt>
                <c:pt idx="25411">
                  <c:v>41240.412858796299</c:v>
                </c:pt>
                <c:pt idx="25412">
                  <c:v>41240.454525462963</c:v>
                </c:pt>
                <c:pt idx="25413">
                  <c:v>41240.496192129627</c:v>
                </c:pt>
                <c:pt idx="25414">
                  <c:v>41240.537858796299</c:v>
                </c:pt>
                <c:pt idx="25415">
                  <c:v>41240.579525462963</c:v>
                </c:pt>
                <c:pt idx="25416">
                  <c:v>41240.621192129627</c:v>
                </c:pt>
                <c:pt idx="25417">
                  <c:v>41240.662858796299</c:v>
                </c:pt>
                <c:pt idx="25418">
                  <c:v>41240.704525462963</c:v>
                </c:pt>
                <c:pt idx="25419">
                  <c:v>41240.746192129627</c:v>
                </c:pt>
                <c:pt idx="25420">
                  <c:v>41240.787858796299</c:v>
                </c:pt>
                <c:pt idx="25421">
                  <c:v>41240.829525462963</c:v>
                </c:pt>
                <c:pt idx="25422">
                  <c:v>41240.871192129627</c:v>
                </c:pt>
                <c:pt idx="25423">
                  <c:v>41240.912858796299</c:v>
                </c:pt>
                <c:pt idx="25424">
                  <c:v>41240.954525462963</c:v>
                </c:pt>
                <c:pt idx="25425">
                  <c:v>41240.996192129627</c:v>
                </c:pt>
                <c:pt idx="25426">
                  <c:v>41241.037858796299</c:v>
                </c:pt>
                <c:pt idx="25427">
                  <c:v>41241.079525462963</c:v>
                </c:pt>
                <c:pt idx="25428">
                  <c:v>41241.121192129627</c:v>
                </c:pt>
                <c:pt idx="25429">
                  <c:v>41241.162858796299</c:v>
                </c:pt>
                <c:pt idx="25430">
                  <c:v>41241.204525462963</c:v>
                </c:pt>
                <c:pt idx="25431">
                  <c:v>41241.246192129627</c:v>
                </c:pt>
                <c:pt idx="25432">
                  <c:v>41241.287858796299</c:v>
                </c:pt>
                <c:pt idx="25433">
                  <c:v>41241.329525462963</c:v>
                </c:pt>
                <c:pt idx="25434">
                  <c:v>41241.371192129627</c:v>
                </c:pt>
                <c:pt idx="25435">
                  <c:v>41241.412858796299</c:v>
                </c:pt>
                <c:pt idx="25436">
                  <c:v>41241.454525462963</c:v>
                </c:pt>
                <c:pt idx="25437">
                  <c:v>41241.496192129627</c:v>
                </c:pt>
                <c:pt idx="25438">
                  <c:v>41241.537858796299</c:v>
                </c:pt>
                <c:pt idx="25439">
                  <c:v>41241.579525462963</c:v>
                </c:pt>
                <c:pt idx="25440">
                  <c:v>41241.621192129627</c:v>
                </c:pt>
                <c:pt idx="25441">
                  <c:v>41241.662858796299</c:v>
                </c:pt>
                <c:pt idx="25442">
                  <c:v>41241.704525462963</c:v>
                </c:pt>
                <c:pt idx="25443">
                  <c:v>41241.746192129627</c:v>
                </c:pt>
                <c:pt idx="25444">
                  <c:v>41241.787858796299</c:v>
                </c:pt>
                <c:pt idx="25445">
                  <c:v>41241.829525462963</c:v>
                </c:pt>
                <c:pt idx="25446">
                  <c:v>41241.871192129627</c:v>
                </c:pt>
                <c:pt idx="25447">
                  <c:v>41241.912858796299</c:v>
                </c:pt>
                <c:pt idx="25448">
                  <c:v>41241.954525462963</c:v>
                </c:pt>
                <c:pt idx="25449">
                  <c:v>41241.996192129627</c:v>
                </c:pt>
                <c:pt idx="25450">
                  <c:v>41242.037858796299</c:v>
                </c:pt>
                <c:pt idx="25451">
                  <c:v>41242.079525462963</c:v>
                </c:pt>
                <c:pt idx="25452">
                  <c:v>41242.121192129627</c:v>
                </c:pt>
                <c:pt idx="25453">
                  <c:v>41242.162858796299</c:v>
                </c:pt>
                <c:pt idx="25454">
                  <c:v>41242.204525462963</c:v>
                </c:pt>
                <c:pt idx="25455">
                  <c:v>41242.246192129627</c:v>
                </c:pt>
                <c:pt idx="25456">
                  <c:v>41242.287858796299</c:v>
                </c:pt>
                <c:pt idx="25457">
                  <c:v>41242.329525462963</c:v>
                </c:pt>
                <c:pt idx="25458">
                  <c:v>41242.371192129627</c:v>
                </c:pt>
                <c:pt idx="25459">
                  <c:v>41242.412858796299</c:v>
                </c:pt>
                <c:pt idx="25460">
                  <c:v>41242.454525462963</c:v>
                </c:pt>
                <c:pt idx="25461">
                  <c:v>41242.496192129627</c:v>
                </c:pt>
                <c:pt idx="25462">
                  <c:v>41242.537858796299</c:v>
                </c:pt>
                <c:pt idx="25463">
                  <c:v>41242.579525462963</c:v>
                </c:pt>
                <c:pt idx="25464">
                  <c:v>41242.621192129627</c:v>
                </c:pt>
                <c:pt idx="25465">
                  <c:v>41242.662858796299</c:v>
                </c:pt>
                <c:pt idx="25466">
                  <c:v>41242.704525462963</c:v>
                </c:pt>
                <c:pt idx="25467">
                  <c:v>41242.746192129627</c:v>
                </c:pt>
                <c:pt idx="25468">
                  <c:v>41242.787858796299</c:v>
                </c:pt>
                <c:pt idx="25469">
                  <c:v>41242.829525462963</c:v>
                </c:pt>
                <c:pt idx="25470">
                  <c:v>41242.871192129627</c:v>
                </c:pt>
                <c:pt idx="25471">
                  <c:v>41242.912858796299</c:v>
                </c:pt>
                <c:pt idx="25472">
                  <c:v>41242.954525462963</c:v>
                </c:pt>
                <c:pt idx="25473">
                  <c:v>41242.996192129627</c:v>
                </c:pt>
                <c:pt idx="25474">
                  <c:v>41243.037858796299</c:v>
                </c:pt>
                <c:pt idx="25475">
                  <c:v>41243.079525462963</c:v>
                </c:pt>
                <c:pt idx="25476">
                  <c:v>41243.121192129627</c:v>
                </c:pt>
                <c:pt idx="25477">
                  <c:v>41243.162858796299</c:v>
                </c:pt>
                <c:pt idx="25478">
                  <c:v>41243.204525462963</c:v>
                </c:pt>
                <c:pt idx="25479">
                  <c:v>41243.246192129627</c:v>
                </c:pt>
                <c:pt idx="25480">
                  <c:v>41243.287858796299</c:v>
                </c:pt>
                <c:pt idx="25481">
                  <c:v>41243.329525462963</c:v>
                </c:pt>
                <c:pt idx="25482">
                  <c:v>41243.371192129627</c:v>
                </c:pt>
                <c:pt idx="25483">
                  <c:v>41243.412858796299</c:v>
                </c:pt>
                <c:pt idx="25484">
                  <c:v>41243.454525462963</c:v>
                </c:pt>
                <c:pt idx="25485">
                  <c:v>41243.496192129627</c:v>
                </c:pt>
                <c:pt idx="25486">
                  <c:v>41243.537858796299</c:v>
                </c:pt>
                <c:pt idx="25487">
                  <c:v>41243.579525462963</c:v>
                </c:pt>
                <c:pt idx="25488">
                  <c:v>41243.621192129627</c:v>
                </c:pt>
                <c:pt idx="25489">
                  <c:v>41243.662858796299</c:v>
                </c:pt>
                <c:pt idx="25490">
                  <c:v>41243.704525462963</c:v>
                </c:pt>
                <c:pt idx="25491">
                  <c:v>41243.746192129627</c:v>
                </c:pt>
                <c:pt idx="25492">
                  <c:v>41243.787858796299</c:v>
                </c:pt>
                <c:pt idx="25493">
                  <c:v>41243.829525462963</c:v>
                </c:pt>
                <c:pt idx="25494">
                  <c:v>41243.871192129627</c:v>
                </c:pt>
                <c:pt idx="25495">
                  <c:v>41243.912858796299</c:v>
                </c:pt>
                <c:pt idx="25496">
                  <c:v>41243.954525462963</c:v>
                </c:pt>
                <c:pt idx="25497">
                  <c:v>41243.996192129627</c:v>
                </c:pt>
                <c:pt idx="25498">
                  <c:v>41244.037858796299</c:v>
                </c:pt>
                <c:pt idx="25499">
                  <c:v>41244.079525462963</c:v>
                </c:pt>
                <c:pt idx="25500">
                  <c:v>41244.121192129627</c:v>
                </c:pt>
                <c:pt idx="25501">
                  <c:v>41244.162858796299</c:v>
                </c:pt>
                <c:pt idx="25502">
                  <c:v>41244.204525462963</c:v>
                </c:pt>
                <c:pt idx="25503">
                  <c:v>41244.246192129627</c:v>
                </c:pt>
                <c:pt idx="25504">
                  <c:v>41244.287858796299</c:v>
                </c:pt>
                <c:pt idx="25505">
                  <c:v>41244.329525462963</c:v>
                </c:pt>
                <c:pt idx="25506">
                  <c:v>41244.371192129627</c:v>
                </c:pt>
                <c:pt idx="25507">
                  <c:v>41244.412858796299</c:v>
                </c:pt>
                <c:pt idx="25508">
                  <c:v>41244.454525462963</c:v>
                </c:pt>
                <c:pt idx="25509">
                  <c:v>41244.496192129627</c:v>
                </c:pt>
                <c:pt idx="25510">
                  <c:v>41244.537858796299</c:v>
                </c:pt>
                <c:pt idx="25511">
                  <c:v>41244.579525462963</c:v>
                </c:pt>
                <c:pt idx="25512">
                  <c:v>41244.621192129627</c:v>
                </c:pt>
                <c:pt idx="25513">
                  <c:v>41244.662858796299</c:v>
                </c:pt>
                <c:pt idx="25514">
                  <c:v>41244.704525462963</c:v>
                </c:pt>
                <c:pt idx="25515">
                  <c:v>41244.746192129627</c:v>
                </c:pt>
                <c:pt idx="25516">
                  <c:v>41244.787858796299</c:v>
                </c:pt>
                <c:pt idx="25517">
                  <c:v>41244.829525462963</c:v>
                </c:pt>
                <c:pt idx="25518">
                  <c:v>41244.871192129627</c:v>
                </c:pt>
                <c:pt idx="25519">
                  <c:v>41244.912858796299</c:v>
                </c:pt>
                <c:pt idx="25520">
                  <c:v>41244.954525462963</c:v>
                </c:pt>
                <c:pt idx="25521">
                  <c:v>41244.996192129627</c:v>
                </c:pt>
                <c:pt idx="25522">
                  <c:v>41245.037858796299</c:v>
                </c:pt>
                <c:pt idx="25523">
                  <c:v>41245.079525462963</c:v>
                </c:pt>
                <c:pt idx="25524">
                  <c:v>41245.121192129627</c:v>
                </c:pt>
                <c:pt idx="25525">
                  <c:v>41245.162858796299</c:v>
                </c:pt>
                <c:pt idx="25526">
                  <c:v>41245.204525462963</c:v>
                </c:pt>
                <c:pt idx="25527">
                  <c:v>41245.246192129627</c:v>
                </c:pt>
                <c:pt idx="25528">
                  <c:v>41245.287858796299</c:v>
                </c:pt>
                <c:pt idx="25529">
                  <c:v>41245.329525462963</c:v>
                </c:pt>
                <c:pt idx="25530">
                  <c:v>41245.371192129627</c:v>
                </c:pt>
                <c:pt idx="25531">
                  <c:v>41245.412858796299</c:v>
                </c:pt>
                <c:pt idx="25532">
                  <c:v>41245.454525462963</c:v>
                </c:pt>
                <c:pt idx="25533">
                  <c:v>41245.496192129627</c:v>
                </c:pt>
                <c:pt idx="25534">
                  <c:v>41245.537858796299</c:v>
                </c:pt>
                <c:pt idx="25535">
                  <c:v>41245.579525462963</c:v>
                </c:pt>
                <c:pt idx="25536">
                  <c:v>41245.621192129627</c:v>
                </c:pt>
                <c:pt idx="25537">
                  <c:v>41245.662858796299</c:v>
                </c:pt>
                <c:pt idx="25538">
                  <c:v>41245.704525462963</c:v>
                </c:pt>
                <c:pt idx="25539">
                  <c:v>41245.746192129627</c:v>
                </c:pt>
                <c:pt idx="25540">
                  <c:v>41245.787858796299</c:v>
                </c:pt>
                <c:pt idx="25541">
                  <c:v>41245.829525462963</c:v>
                </c:pt>
                <c:pt idx="25542">
                  <c:v>41245.871192129627</c:v>
                </c:pt>
                <c:pt idx="25543">
                  <c:v>41245.912858796299</c:v>
                </c:pt>
                <c:pt idx="25544">
                  <c:v>41245.954525462963</c:v>
                </c:pt>
                <c:pt idx="25545">
                  <c:v>41245.996192129627</c:v>
                </c:pt>
                <c:pt idx="25546">
                  <c:v>41246.037858796299</c:v>
                </c:pt>
                <c:pt idx="25547">
                  <c:v>41246.079525462963</c:v>
                </c:pt>
                <c:pt idx="25548">
                  <c:v>41246.121192129627</c:v>
                </c:pt>
                <c:pt idx="25549">
                  <c:v>41246.162858796299</c:v>
                </c:pt>
                <c:pt idx="25550">
                  <c:v>41246.204525462963</c:v>
                </c:pt>
                <c:pt idx="25551">
                  <c:v>41246.246192129627</c:v>
                </c:pt>
                <c:pt idx="25552">
                  <c:v>41246.287858796299</c:v>
                </c:pt>
                <c:pt idx="25553">
                  <c:v>41246.329525462963</c:v>
                </c:pt>
                <c:pt idx="25554">
                  <c:v>41246.371192129627</c:v>
                </c:pt>
                <c:pt idx="25555">
                  <c:v>41246.412858796299</c:v>
                </c:pt>
                <c:pt idx="25556">
                  <c:v>41246.454525462963</c:v>
                </c:pt>
                <c:pt idx="25557">
                  <c:v>41246.496192129627</c:v>
                </c:pt>
                <c:pt idx="25558">
                  <c:v>41246.537858796299</c:v>
                </c:pt>
                <c:pt idx="25559">
                  <c:v>41246.579525462963</c:v>
                </c:pt>
                <c:pt idx="25560">
                  <c:v>41246.621192129627</c:v>
                </c:pt>
                <c:pt idx="25561">
                  <c:v>41246.662858796299</c:v>
                </c:pt>
                <c:pt idx="25562">
                  <c:v>41246.704525462963</c:v>
                </c:pt>
                <c:pt idx="25563">
                  <c:v>41246.746192129627</c:v>
                </c:pt>
                <c:pt idx="25564">
                  <c:v>41246.787858796299</c:v>
                </c:pt>
                <c:pt idx="25565">
                  <c:v>41246.829525462963</c:v>
                </c:pt>
                <c:pt idx="25566">
                  <c:v>41246.871192129627</c:v>
                </c:pt>
                <c:pt idx="25567">
                  <c:v>41246.912858796299</c:v>
                </c:pt>
                <c:pt idx="25568">
                  <c:v>41246.954525462963</c:v>
                </c:pt>
                <c:pt idx="25569">
                  <c:v>41246.996192129627</c:v>
                </c:pt>
                <c:pt idx="25570">
                  <c:v>41247.037858796299</c:v>
                </c:pt>
                <c:pt idx="25571">
                  <c:v>41247.079525462963</c:v>
                </c:pt>
                <c:pt idx="25572">
                  <c:v>41247.121192129627</c:v>
                </c:pt>
                <c:pt idx="25573">
                  <c:v>41247.162858796299</c:v>
                </c:pt>
                <c:pt idx="25574">
                  <c:v>41247.204525462963</c:v>
                </c:pt>
                <c:pt idx="25575">
                  <c:v>41247.246192129627</c:v>
                </c:pt>
                <c:pt idx="25576">
                  <c:v>41247.287858796299</c:v>
                </c:pt>
                <c:pt idx="25577">
                  <c:v>41247.329525462963</c:v>
                </c:pt>
                <c:pt idx="25578">
                  <c:v>41247.371192129627</c:v>
                </c:pt>
                <c:pt idx="25579">
                  <c:v>41247.412858796299</c:v>
                </c:pt>
                <c:pt idx="25580">
                  <c:v>41247.454525462963</c:v>
                </c:pt>
                <c:pt idx="25581">
                  <c:v>41247.496192129627</c:v>
                </c:pt>
                <c:pt idx="25582">
                  <c:v>41247.537858796299</c:v>
                </c:pt>
                <c:pt idx="25583">
                  <c:v>41247.579525462963</c:v>
                </c:pt>
                <c:pt idx="25584">
                  <c:v>41247.621192129627</c:v>
                </c:pt>
                <c:pt idx="25585">
                  <c:v>41247.662858796299</c:v>
                </c:pt>
                <c:pt idx="25586">
                  <c:v>41247.704525462963</c:v>
                </c:pt>
                <c:pt idx="25587">
                  <c:v>41247.746192129627</c:v>
                </c:pt>
                <c:pt idx="25588">
                  <c:v>41247.787858796299</c:v>
                </c:pt>
                <c:pt idx="25589">
                  <c:v>41247.829525462963</c:v>
                </c:pt>
                <c:pt idx="25590">
                  <c:v>41247.871192129627</c:v>
                </c:pt>
                <c:pt idx="25591">
                  <c:v>41247.912858796299</c:v>
                </c:pt>
                <c:pt idx="25592">
                  <c:v>41247.954525462963</c:v>
                </c:pt>
                <c:pt idx="25593">
                  <c:v>41247.996192129627</c:v>
                </c:pt>
                <c:pt idx="25594">
                  <c:v>41248.037858796299</c:v>
                </c:pt>
                <c:pt idx="25595">
                  <c:v>41248.079525462963</c:v>
                </c:pt>
                <c:pt idx="25596">
                  <c:v>41248.121192129627</c:v>
                </c:pt>
                <c:pt idx="25597">
                  <c:v>41248.162858796299</c:v>
                </c:pt>
                <c:pt idx="25598">
                  <c:v>41248.204525462963</c:v>
                </c:pt>
                <c:pt idx="25599">
                  <c:v>41248.246192129627</c:v>
                </c:pt>
                <c:pt idx="25600">
                  <c:v>41248.287858796299</c:v>
                </c:pt>
                <c:pt idx="25601">
                  <c:v>41248.329525462963</c:v>
                </c:pt>
                <c:pt idx="25602">
                  <c:v>41248.371192129627</c:v>
                </c:pt>
                <c:pt idx="25603">
                  <c:v>41248</c:v>
                </c:pt>
                <c:pt idx="25604">
                  <c:v>41248.374583333331</c:v>
                </c:pt>
                <c:pt idx="25605">
                  <c:v>41248.416250000002</c:v>
                </c:pt>
                <c:pt idx="25606">
                  <c:v>41248.457916666666</c:v>
                </c:pt>
                <c:pt idx="25607">
                  <c:v>41248.499583333331</c:v>
                </c:pt>
                <c:pt idx="25608">
                  <c:v>41248.541250000002</c:v>
                </c:pt>
                <c:pt idx="25609">
                  <c:v>41248.582916666666</c:v>
                </c:pt>
                <c:pt idx="25610">
                  <c:v>41248.624583333331</c:v>
                </c:pt>
                <c:pt idx="25611">
                  <c:v>41248.666250000002</c:v>
                </c:pt>
                <c:pt idx="25612">
                  <c:v>41248.707916666666</c:v>
                </c:pt>
                <c:pt idx="25613">
                  <c:v>41248.749583333331</c:v>
                </c:pt>
                <c:pt idx="25614">
                  <c:v>41248.791250000002</c:v>
                </c:pt>
                <c:pt idx="25615">
                  <c:v>41248.832916666666</c:v>
                </c:pt>
                <c:pt idx="25616">
                  <c:v>41248.874583333331</c:v>
                </c:pt>
                <c:pt idx="25617">
                  <c:v>41248.916250000002</c:v>
                </c:pt>
                <c:pt idx="25618">
                  <c:v>41248.957916666666</c:v>
                </c:pt>
                <c:pt idx="25619">
                  <c:v>41248.999583333331</c:v>
                </c:pt>
                <c:pt idx="25620">
                  <c:v>41249.041250000002</c:v>
                </c:pt>
                <c:pt idx="25621">
                  <c:v>41249.082916666666</c:v>
                </c:pt>
                <c:pt idx="25622">
                  <c:v>41249.124583333331</c:v>
                </c:pt>
                <c:pt idx="25623">
                  <c:v>41249.166250000002</c:v>
                </c:pt>
                <c:pt idx="25624">
                  <c:v>41249.207916666666</c:v>
                </c:pt>
                <c:pt idx="25625">
                  <c:v>41249.249583333331</c:v>
                </c:pt>
                <c:pt idx="25626">
                  <c:v>41249.291250000002</c:v>
                </c:pt>
                <c:pt idx="25627">
                  <c:v>41249.332916666666</c:v>
                </c:pt>
                <c:pt idx="25628">
                  <c:v>41249.374583333331</c:v>
                </c:pt>
                <c:pt idx="25629">
                  <c:v>41249.416250000002</c:v>
                </c:pt>
                <c:pt idx="25630">
                  <c:v>41249.457916666666</c:v>
                </c:pt>
                <c:pt idx="25631">
                  <c:v>41249.499583333331</c:v>
                </c:pt>
                <c:pt idx="25632">
                  <c:v>41249.541250000002</c:v>
                </c:pt>
                <c:pt idx="25633">
                  <c:v>41249.582916666666</c:v>
                </c:pt>
                <c:pt idx="25634">
                  <c:v>41249.624583333331</c:v>
                </c:pt>
                <c:pt idx="25635">
                  <c:v>41249.666250000002</c:v>
                </c:pt>
                <c:pt idx="25636">
                  <c:v>41249.707916666666</c:v>
                </c:pt>
                <c:pt idx="25637">
                  <c:v>41249.749583333331</c:v>
                </c:pt>
                <c:pt idx="25638">
                  <c:v>41249.791250000002</c:v>
                </c:pt>
                <c:pt idx="25639">
                  <c:v>41249.832916666666</c:v>
                </c:pt>
                <c:pt idx="25640">
                  <c:v>41249.874583333331</c:v>
                </c:pt>
                <c:pt idx="25641">
                  <c:v>41249.916250000002</c:v>
                </c:pt>
                <c:pt idx="25642">
                  <c:v>41249.957916666666</c:v>
                </c:pt>
                <c:pt idx="25643">
                  <c:v>41249.999583333331</c:v>
                </c:pt>
                <c:pt idx="25644">
                  <c:v>41250.041250000002</c:v>
                </c:pt>
                <c:pt idx="25645">
                  <c:v>41250.082916666666</c:v>
                </c:pt>
                <c:pt idx="25646">
                  <c:v>41250.124583333331</c:v>
                </c:pt>
                <c:pt idx="25647">
                  <c:v>41250.166250000002</c:v>
                </c:pt>
                <c:pt idx="25648">
                  <c:v>41250.207916666666</c:v>
                </c:pt>
                <c:pt idx="25649">
                  <c:v>41250.249583333331</c:v>
                </c:pt>
                <c:pt idx="25650">
                  <c:v>41250.291250000002</c:v>
                </c:pt>
                <c:pt idx="25651">
                  <c:v>41250.332916666666</c:v>
                </c:pt>
                <c:pt idx="25652">
                  <c:v>41250.374583333331</c:v>
                </c:pt>
                <c:pt idx="25653">
                  <c:v>41250.416250000002</c:v>
                </c:pt>
                <c:pt idx="25654">
                  <c:v>41250.457916666666</c:v>
                </c:pt>
                <c:pt idx="25655">
                  <c:v>41250.499583333331</c:v>
                </c:pt>
                <c:pt idx="25656">
                  <c:v>41250.541250000002</c:v>
                </c:pt>
                <c:pt idx="25657">
                  <c:v>41250.582916666666</c:v>
                </c:pt>
                <c:pt idx="25658">
                  <c:v>41250.624583333331</c:v>
                </c:pt>
                <c:pt idx="25659">
                  <c:v>41250.666250000002</c:v>
                </c:pt>
                <c:pt idx="25660">
                  <c:v>41250.707916666666</c:v>
                </c:pt>
                <c:pt idx="25661">
                  <c:v>41250.749583333331</c:v>
                </c:pt>
                <c:pt idx="25662">
                  <c:v>41250.791250000002</c:v>
                </c:pt>
                <c:pt idx="25663">
                  <c:v>41250.832916666666</c:v>
                </c:pt>
                <c:pt idx="25664">
                  <c:v>41250.874583333331</c:v>
                </c:pt>
                <c:pt idx="25665">
                  <c:v>41250.916250000002</c:v>
                </c:pt>
                <c:pt idx="25666">
                  <c:v>41250.957916666666</c:v>
                </c:pt>
                <c:pt idx="25667">
                  <c:v>41250.999583333331</c:v>
                </c:pt>
                <c:pt idx="25668">
                  <c:v>41251.041250000002</c:v>
                </c:pt>
                <c:pt idx="25669">
                  <c:v>41251.082916666666</c:v>
                </c:pt>
                <c:pt idx="25670">
                  <c:v>41251.124583333331</c:v>
                </c:pt>
                <c:pt idx="25671">
                  <c:v>41251.166250000002</c:v>
                </c:pt>
                <c:pt idx="25672">
                  <c:v>41251.207916666666</c:v>
                </c:pt>
                <c:pt idx="25673">
                  <c:v>41251.249583333331</c:v>
                </c:pt>
                <c:pt idx="25674">
                  <c:v>41251.291250000002</c:v>
                </c:pt>
                <c:pt idx="25675">
                  <c:v>41251.332916666666</c:v>
                </c:pt>
                <c:pt idx="25676">
                  <c:v>41251.374583333331</c:v>
                </c:pt>
                <c:pt idx="25677">
                  <c:v>41251.416250000002</c:v>
                </c:pt>
                <c:pt idx="25678">
                  <c:v>41251.457916666666</c:v>
                </c:pt>
                <c:pt idx="25679">
                  <c:v>41251.499583333331</c:v>
                </c:pt>
                <c:pt idx="25680">
                  <c:v>41251.541250000002</c:v>
                </c:pt>
                <c:pt idx="25681">
                  <c:v>41251.582916666666</c:v>
                </c:pt>
                <c:pt idx="25682">
                  <c:v>41251.624583333331</c:v>
                </c:pt>
                <c:pt idx="25683">
                  <c:v>41251.666250000002</c:v>
                </c:pt>
                <c:pt idx="25684">
                  <c:v>41251.707916666666</c:v>
                </c:pt>
                <c:pt idx="25685">
                  <c:v>41251.749583333331</c:v>
                </c:pt>
                <c:pt idx="25686">
                  <c:v>41251.791250000002</c:v>
                </c:pt>
                <c:pt idx="25687">
                  <c:v>41251.832916666666</c:v>
                </c:pt>
                <c:pt idx="25688">
                  <c:v>41251.874583333331</c:v>
                </c:pt>
                <c:pt idx="25689">
                  <c:v>41251.916250000002</c:v>
                </c:pt>
                <c:pt idx="25690">
                  <c:v>41251.957916666666</c:v>
                </c:pt>
                <c:pt idx="25691">
                  <c:v>41251.999583333331</c:v>
                </c:pt>
                <c:pt idx="25692">
                  <c:v>41252.041250000002</c:v>
                </c:pt>
                <c:pt idx="25693">
                  <c:v>41252.082916666666</c:v>
                </c:pt>
                <c:pt idx="25694">
                  <c:v>41252.124583333331</c:v>
                </c:pt>
                <c:pt idx="25695">
                  <c:v>41252.166250000002</c:v>
                </c:pt>
                <c:pt idx="25696">
                  <c:v>41252.207916666666</c:v>
                </c:pt>
                <c:pt idx="25697">
                  <c:v>41252.249583333331</c:v>
                </c:pt>
                <c:pt idx="25698">
                  <c:v>41252.291250000002</c:v>
                </c:pt>
                <c:pt idx="25699">
                  <c:v>41252.332916666666</c:v>
                </c:pt>
                <c:pt idx="25700">
                  <c:v>41252.374583333331</c:v>
                </c:pt>
                <c:pt idx="25701">
                  <c:v>41252.416250000002</c:v>
                </c:pt>
                <c:pt idx="25702">
                  <c:v>41252.457916666666</c:v>
                </c:pt>
                <c:pt idx="25703">
                  <c:v>41252.499583333331</c:v>
                </c:pt>
                <c:pt idx="25704">
                  <c:v>41252.541250000002</c:v>
                </c:pt>
                <c:pt idx="25705">
                  <c:v>41252.582916666666</c:v>
                </c:pt>
                <c:pt idx="25706">
                  <c:v>41252.624583333331</c:v>
                </c:pt>
                <c:pt idx="25707">
                  <c:v>41252.666250000002</c:v>
                </c:pt>
                <c:pt idx="25708">
                  <c:v>41252.707916666666</c:v>
                </c:pt>
                <c:pt idx="25709">
                  <c:v>41252.749583333331</c:v>
                </c:pt>
                <c:pt idx="25710">
                  <c:v>41252.791250000002</c:v>
                </c:pt>
                <c:pt idx="25711">
                  <c:v>41252.832916666666</c:v>
                </c:pt>
                <c:pt idx="25712">
                  <c:v>41252.874583333331</c:v>
                </c:pt>
                <c:pt idx="25713">
                  <c:v>41252.916250000002</c:v>
                </c:pt>
                <c:pt idx="25714">
                  <c:v>41252.957916666666</c:v>
                </c:pt>
                <c:pt idx="25715">
                  <c:v>41252.999583333331</c:v>
                </c:pt>
                <c:pt idx="25716">
                  <c:v>41253.041250000002</c:v>
                </c:pt>
                <c:pt idx="25717">
                  <c:v>41253.082916666666</c:v>
                </c:pt>
                <c:pt idx="25718">
                  <c:v>41253.124583333331</c:v>
                </c:pt>
                <c:pt idx="25719">
                  <c:v>41253.166250000002</c:v>
                </c:pt>
                <c:pt idx="25720">
                  <c:v>41253.207916666666</c:v>
                </c:pt>
                <c:pt idx="25721">
                  <c:v>41253.249583333331</c:v>
                </c:pt>
                <c:pt idx="25722">
                  <c:v>41253.291250000002</c:v>
                </c:pt>
                <c:pt idx="25723">
                  <c:v>41253.332916666666</c:v>
                </c:pt>
                <c:pt idx="25724">
                  <c:v>41253.374583333331</c:v>
                </c:pt>
                <c:pt idx="25725">
                  <c:v>41253.416250000002</c:v>
                </c:pt>
                <c:pt idx="25726">
                  <c:v>41253.457916666666</c:v>
                </c:pt>
                <c:pt idx="25727">
                  <c:v>41253.499583333331</c:v>
                </c:pt>
                <c:pt idx="25728">
                  <c:v>41253.541250000002</c:v>
                </c:pt>
                <c:pt idx="25729">
                  <c:v>41253.582916666666</c:v>
                </c:pt>
                <c:pt idx="25730">
                  <c:v>41253.624583333331</c:v>
                </c:pt>
                <c:pt idx="25731">
                  <c:v>41253.666250000002</c:v>
                </c:pt>
                <c:pt idx="25732">
                  <c:v>41253.707916666666</c:v>
                </c:pt>
                <c:pt idx="25733">
                  <c:v>41253.749583333331</c:v>
                </c:pt>
                <c:pt idx="25734">
                  <c:v>41253.791250000002</c:v>
                </c:pt>
                <c:pt idx="25735">
                  <c:v>41253.832916666666</c:v>
                </c:pt>
                <c:pt idx="25736">
                  <c:v>41253.874583333331</c:v>
                </c:pt>
                <c:pt idx="25737">
                  <c:v>41253.916250000002</c:v>
                </c:pt>
                <c:pt idx="25738">
                  <c:v>41253.957916666666</c:v>
                </c:pt>
                <c:pt idx="25739">
                  <c:v>41253.999583333331</c:v>
                </c:pt>
                <c:pt idx="25740">
                  <c:v>41254.041250000002</c:v>
                </c:pt>
                <c:pt idx="25741">
                  <c:v>41254.082916666666</c:v>
                </c:pt>
                <c:pt idx="25742">
                  <c:v>41254.124583333331</c:v>
                </c:pt>
                <c:pt idx="25743">
                  <c:v>41254.166250000002</c:v>
                </c:pt>
                <c:pt idx="25744">
                  <c:v>41254.207916666666</c:v>
                </c:pt>
                <c:pt idx="25745">
                  <c:v>41254.249583333331</c:v>
                </c:pt>
                <c:pt idx="25746">
                  <c:v>41254.291250000002</c:v>
                </c:pt>
                <c:pt idx="25747">
                  <c:v>41254.332916666666</c:v>
                </c:pt>
                <c:pt idx="25748">
                  <c:v>41254.374583333331</c:v>
                </c:pt>
                <c:pt idx="25749">
                  <c:v>41254.416250000002</c:v>
                </c:pt>
                <c:pt idx="25750">
                  <c:v>41254.457916666666</c:v>
                </c:pt>
                <c:pt idx="25751">
                  <c:v>41254.499583333331</c:v>
                </c:pt>
                <c:pt idx="25752">
                  <c:v>41254.541250000002</c:v>
                </c:pt>
                <c:pt idx="25753">
                  <c:v>41254.582916666666</c:v>
                </c:pt>
                <c:pt idx="25754">
                  <c:v>41254.624583333331</c:v>
                </c:pt>
                <c:pt idx="25755">
                  <c:v>41254.666250000002</c:v>
                </c:pt>
                <c:pt idx="25756">
                  <c:v>41254.707916666666</c:v>
                </c:pt>
                <c:pt idx="25757">
                  <c:v>41254.749583333331</c:v>
                </c:pt>
                <c:pt idx="25758">
                  <c:v>41254.791250000002</c:v>
                </c:pt>
                <c:pt idx="25759">
                  <c:v>41254.832916666666</c:v>
                </c:pt>
                <c:pt idx="25760">
                  <c:v>41254.874583333331</c:v>
                </c:pt>
                <c:pt idx="25761">
                  <c:v>41254.916250000002</c:v>
                </c:pt>
                <c:pt idx="25762">
                  <c:v>41254.957916666666</c:v>
                </c:pt>
                <c:pt idx="25763">
                  <c:v>41254.999583333331</c:v>
                </c:pt>
                <c:pt idx="25764">
                  <c:v>41255.041250000002</c:v>
                </c:pt>
                <c:pt idx="25765">
                  <c:v>41255.082916666666</c:v>
                </c:pt>
                <c:pt idx="25766">
                  <c:v>41255.124583333331</c:v>
                </c:pt>
                <c:pt idx="25767">
                  <c:v>41255.166250000002</c:v>
                </c:pt>
                <c:pt idx="25768">
                  <c:v>41255.207916666666</c:v>
                </c:pt>
                <c:pt idx="25769">
                  <c:v>41255.249583333331</c:v>
                </c:pt>
                <c:pt idx="25770">
                  <c:v>41255.291250000002</c:v>
                </c:pt>
                <c:pt idx="25771">
                  <c:v>41255.332916666666</c:v>
                </c:pt>
                <c:pt idx="25772">
                  <c:v>41255.374583333331</c:v>
                </c:pt>
                <c:pt idx="25773">
                  <c:v>41255.416250000002</c:v>
                </c:pt>
                <c:pt idx="25774">
                  <c:v>41255.457916666666</c:v>
                </c:pt>
                <c:pt idx="25775">
                  <c:v>41255.499583333331</c:v>
                </c:pt>
                <c:pt idx="25776">
                  <c:v>41255.541250000002</c:v>
                </c:pt>
                <c:pt idx="25777">
                  <c:v>41255.582916666666</c:v>
                </c:pt>
                <c:pt idx="25778">
                  <c:v>41255.624583333331</c:v>
                </c:pt>
                <c:pt idx="25779">
                  <c:v>41255.666250000002</c:v>
                </c:pt>
                <c:pt idx="25780">
                  <c:v>41255.707916666666</c:v>
                </c:pt>
                <c:pt idx="25781">
                  <c:v>41255.749583333331</c:v>
                </c:pt>
                <c:pt idx="25782">
                  <c:v>41255.791250000002</c:v>
                </c:pt>
                <c:pt idx="25783">
                  <c:v>41255.832916666666</c:v>
                </c:pt>
                <c:pt idx="25784">
                  <c:v>41255.874583333331</c:v>
                </c:pt>
                <c:pt idx="25785">
                  <c:v>41255.916250000002</c:v>
                </c:pt>
                <c:pt idx="25786">
                  <c:v>41255.957916666666</c:v>
                </c:pt>
                <c:pt idx="25787">
                  <c:v>41255.999583333331</c:v>
                </c:pt>
                <c:pt idx="25788">
                  <c:v>41256.041250000002</c:v>
                </c:pt>
                <c:pt idx="25789">
                  <c:v>41256.082916666666</c:v>
                </c:pt>
                <c:pt idx="25790">
                  <c:v>41256.124583333331</c:v>
                </c:pt>
                <c:pt idx="25791">
                  <c:v>41256.166250000002</c:v>
                </c:pt>
                <c:pt idx="25792">
                  <c:v>41256.207916666666</c:v>
                </c:pt>
                <c:pt idx="25793">
                  <c:v>41256.249583333331</c:v>
                </c:pt>
                <c:pt idx="25794">
                  <c:v>41256.291250000002</c:v>
                </c:pt>
                <c:pt idx="25795">
                  <c:v>41256.332916666666</c:v>
                </c:pt>
                <c:pt idx="25796">
                  <c:v>41256.374583333331</c:v>
                </c:pt>
                <c:pt idx="25797">
                  <c:v>41256.416250000002</c:v>
                </c:pt>
                <c:pt idx="25798">
                  <c:v>41256.457916666666</c:v>
                </c:pt>
                <c:pt idx="25799">
                  <c:v>41256.499583333331</c:v>
                </c:pt>
                <c:pt idx="25800">
                  <c:v>41256.541250000002</c:v>
                </c:pt>
                <c:pt idx="25801">
                  <c:v>41256.582916666666</c:v>
                </c:pt>
                <c:pt idx="25802">
                  <c:v>41256.624583333331</c:v>
                </c:pt>
                <c:pt idx="25803">
                  <c:v>41256.666250000002</c:v>
                </c:pt>
                <c:pt idx="25804">
                  <c:v>41256.707916666666</c:v>
                </c:pt>
                <c:pt idx="25805">
                  <c:v>41256.749583333331</c:v>
                </c:pt>
                <c:pt idx="25806">
                  <c:v>41256.791250000002</c:v>
                </c:pt>
                <c:pt idx="25807">
                  <c:v>41256.832916666666</c:v>
                </c:pt>
                <c:pt idx="25808">
                  <c:v>41256.874583333331</c:v>
                </c:pt>
                <c:pt idx="25809">
                  <c:v>41256.916250000002</c:v>
                </c:pt>
                <c:pt idx="25810">
                  <c:v>41256.957916666666</c:v>
                </c:pt>
                <c:pt idx="25811">
                  <c:v>41256.999583333331</c:v>
                </c:pt>
                <c:pt idx="25812">
                  <c:v>41257.041250000002</c:v>
                </c:pt>
                <c:pt idx="25813">
                  <c:v>41257.082916666666</c:v>
                </c:pt>
                <c:pt idx="25814">
                  <c:v>41257.124583333331</c:v>
                </c:pt>
                <c:pt idx="25815">
                  <c:v>41257.166250000002</c:v>
                </c:pt>
                <c:pt idx="25816">
                  <c:v>41257.207916666666</c:v>
                </c:pt>
                <c:pt idx="25817">
                  <c:v>41257.249583333331</c:v>
                </c:pt>
                <c:pt idx="25818">
                  <c:v>41257.291250000002</c:v>
                </c:pt>
                <c:pt idx="25819">
                  <c:v>41257.332916666666</c:v>
                </c:pt>
                <c:pt idx="25820">
                  <c:v>41257.374583333331</c:v>
                </c:pt>
                <c:pt idx="25821">
                  <c:v>41257.416250000002</c:v>
                </c:pt>
                <c:pt idx="25822">
                  <c:v>41257.457916666666</c:v>
                </c:pt>
                <c:pt idx="25823">
                  <c:v>41257.499583333331</c:v>
                </c:pt>
                <c:pt idx="25824">
                  <c:v>41257.541250000002</c:v>
                </c:pt>
                <c:pt idx="25825">
                  <c:v>41257.582916666666</c:v>
                </c:pt>
                <c:pt idx="25826">
                  <c:v>41257.624583333331</c:v>
                </c:pt>
                <c:pt idx="25827">
                  <c:v>41257.666250000002</c:v>
                </c:pt>
                <c:pt idx="25828">
                  <c:v>41257.707916666666</c:v>
                </c:pt>
                <c:pt idx="25829">
                  <c:v>41257.749583333331</c:v>
                </c:pt>
                <c:pt idx="25830">
                  <c:v>41257.791250000002</c:v>
                </c:pt>
                <c:pt idx="25831">
                  <c:v>41257.832916666666</c:v>
                </c:pt>
                <c:pt idx="25832">
                  <c:v>41257.874583333331</c:v>
                </c:pt>
                <c:pt idx="25833">
                  <c:v>41257.916250000002</c:v>
                </c:pt>
                <c:pt idx="25834">
                  <c:v>41257.957916666666</c:v>
                </c:pt>
                <c:pt idx="25835">
                  <c:v>41257.999583333331</c:v>
                </c:pt>
                <c:pt idx="25836">
                  <c:v>41258.041250000002</c:v>
                </c:pt>
                <c:pt idx="25837">
                  <c:v>41258.082916666666</c:v>
                </c:pt>
                <c:pt idx="25838">
                  <c:v>41258.124583333331</c:v>
                </c:pt>
                <c:pt idx="25839">
                  <c:v>41258.166250000002</c:v>
                </c:pt>
                <c:pt idx="25840">
                  <c:v>41258.207916666666</c:v>
                </c:pt>
                <c:pt idx="25841">
                  <c:v>41258.249583333331</c:v>
                </c:pt>
                <c:pt idx="25842">
                  <c:v>41258.291250000002</c:v>
                </c:pt>
                <c:pt idx="25843">
                  <c:v>41258.332916666666</c:v>
                </c:pt>
                <c:pt idx="25844">
                  <c:v>41258.374583333331</c:v>
                </c:pt>
                <c:pt idx="25845">
                  <c:v>41258.416250000002</c:v>
                </c:pt>
                <c:pt idx="25846">
                  <c:v>41258.457916666666</c:v>
                </c:pt>
                <c:pt idx="25847">
                  <c:v>41258.499583333331</c:v>
                </c:pt>
                <c:pt idx="25848">
                  <c:v>41258.541250000002</c:v>
                </c:pt>
                <c:pt idx="25849">
                  <c:v>41258.582916666666</c:v>
                </c:pt>
                <c:pt idx="25850">
                  <c:v>41258.624583333331</c:v>
                </c:pt>
                <c:pt idx="25851">
                  <c:v>41258.666250000002</c:v>
                </c:pt>
                <c:pt idx="25852">
                  <c:v>41258.707916666666</c:v>
                </c:pt>
                <c:pt idx="25853">
                  <c:v>41258.749583333331</c:v>
                </c:pt>
                <c:pt idx="25854">
                  <c:v>41258.791250000002</c:v>
                </c:pt>
                <c:pt idx="25855">
                  <c:v>41258.832916666666</c:v>
                </c:pt>
                <c:pt idx="25856">
                  <c:v>41258.874583333331</c:v>
                </c:pt>
                <c:pt idx="25857">
                  <c:v>41258.916250000002</c:v>
                </c:pt>
                <c:pt idx="25858">
                  <c:v>41258.957916666666</c:v>
                </c:pt>
                <c:pt idx="25859">
                  <c:v>41258.999583333331</c:v>
                </c:pt>
                <c:pt idx="25860">
                  <c:v>41259.041250000002</c:v>
                </c:pt>
                <c:pt idx="25861">
                  <c:v>41259.082916666666</c:v>
                </c:pt>
                <c:pt idx="25862">
                  <c:v>41259.124583333331</c:v>
                </c:pt>
                <c:pt idx="25863">
                  <c:v>41259.166250000002</c:v>
                </c:pt>
                <c:pt idx="25864">
                  <c:v>41259.207916666666</c:v>
                </c:pt>
                <c:pt idx="25865">
                  <c:v>41259.249583333331</c:v>
                </c:pt>
                <c:pt idx="25866">
                  <c:v>41259.291250000002</c:v>
                </c:pt>
                <c:pt idx="25867">
                  <c:v>41259.332916666666</c:v>
                </c:pt>
                <c:pt idx="25868">
                  <c:v>41259.374583333331</c:v>
                </c:pt>
                <c:pt idx="25869">
                  <c:v>41259.416250000002</c:v>
                </c:pt>
                <c:pt idx="25870">
                  <c:v>41259.457916666666</c:v>
                </c:pt>
                <c:pt idx="25871">
                  <c:v>41259.499583333331</c:v>
                </c:pt>
                <c:pt idx="25872">
                  <c:v>41259.541250000002</c:v>
                </c:pt>
                <c:pt idx="25873">
                  <c:v>41259.582916666666</c:v>
                </c:pt>
                <c:pt idx="25874">
                  <c:v>41259.624583333331</c:v>
                </c:pt>
                <c:pt idx="25875">
                  <c:v>41259.666250000002</c:v>
                </c:pt>
                <c:pt idx="25876">
                  <c:v>41259.707916666666</c:v>
                </c:pt>
                <c:pt idx="25877">
                  <c:v>41259.749583333331</c:v>
                </c:pt>
                <c:pt idx="25878">
                  <c:v>41259.791250000002</c:v>
                </c:pt>
                <c:pt idx="25879">
                  <c:v>41259.832916666666</c:v>
                </c:pt>
                <c:pt idx="25880">
                  <c:v>41259.874583333331</c:v>
                </c:pt>
                <c:pt idx="25881">
                  <c:v>41259.916250000002</c:v>
                </c:pt>
                <c:pt idx="25882">
                  <c:v>41259.957916666666</c:v>
                </c:pt>
                <c:pt idx="25883">
                  <c:v>41259.999583333331</c:v>
                </c:pt>
                <c:pt idx="25884">
                  <c:v>41260.041250000002</c:v>
                </c:pt>
                <c:pt idx="25885">
                  <c:v>41260.082916666666</c:v>
                </c:pt>
                <c:pt idx="25886">
                  <c:v>41260.124583333331</c:v>
                </c:pt>
                <c:pt idx="25887">
                  <c:v>41260.166250000002</c:v>
                </c:pt>
                <c:pt idx="25888">
                  <c:v>41260.207916666666</c:v>
                </c:pt>
                <c:pt idx="25889">
                  <c:v>41260.249583333331</c:v>
                </c:pt>
                <c:pt idx="25890">
                  <c:v>41260.291250000002</c:v>
                </c:pt>
                <c:pt idx="25891">
                  <c:v>41260.332916666666</c:v>
                </c:pt>
                <c:pt idx="25892">
                  <c:v>41260.374583333331</c:v>
                </c:pt>
                <c:pt idx="25893">
                  <c:v>41260.416250000002</c:v>
                </c:pt>
                <c:pt idx="25894">
                  <c:v>41260.457916666666</c:v>
                </c:pt>
                <c:pt idx="25895">
                  <c:v>41260.499583333331</c:v>
                </c:pt>
                <c:pt idx="25896">
                  <c:v>41260.541250000002</c:v>
                </c:pt>
                <c:pt idx="25897">
                  <c:v>41260.582916666666</c:v>
                </c:pt>
                <c:pt idx="25898">
                  <c:v>41260.624583333331</c:v>
                </c:pt>
                <c:pt idx="25899">
                  <c:v>41260.666250000002</c:v>
                </c:pt>
                <c:pt idx="25900">
                  <c:v>41260.707916666666</c:v>
                </c:pt>
                <c:pt idx="25901">
                  <c:v>41260.749583333331</c:v>
                </c:pt>
                <c:pt idx="25902">
                  <c:v>41260.791250000002</c:v>
                </c:pt>
                <c:pt idx="25903">
                  <c:v>41260.832916666666</c:v>
                </c:pt>
                <c:pt idx="25904">
                  <c:v>41260.874583333331</c:v>
                </c:pt>
                <c:pt idx="25905">
                  <c:v>41260.916250000002</c:v>
                </c:pt>
                <c:pt idx="25906">
                  <c:v>41260.957916666666</c:v>
                </c:pt>
                <c:pt idx="25907">
                  <c:v>41260.999583333331</c:v>
                </c:pt>
                <c:pt idx="25908">
                  <c:v>41261.041250000002</c:v>
                </c:pt>
                <c:pt idx="25909">
                  <c:v>41261.082916666666</c:v>
                </c:pt>
                <c:pt idx="25910">
                  <c:v>41261.124583333331</c:v>
                </c:pt>
                <c:pt idx="25911">
                  <c:v>41261.166250000002</c:v>
                </c:pt>
                <c:pt idx="25912">
                  <c:v>41261.207916666666</c:v>
                </c:pt>
                <c:pt idx="25913">
                  <c:v>41261.249583333331</c:v>
                </c:pt>
                <c:pt idx="25914">
                  <c:v>41261.291250000002</c:v>
                </c:pt>
                <c:pt idx="25915">
                  <c:v>41261.332916666666</c:v>
                </c:pt>
                <c:pt idx="25916" formatCode="m/d/yyyy">
                  <c:v>41261</c:v>
                </c:pt>
                <c:pt idx="25917">
                  <c:v>41261.370798611111</c:v>
                </c:pt>
                <c:pt idx="25918">
                  <c:v>41261.412465277775</c:v>
                </c:pt>
                <c:pt idx="25919">
                  <c:v>41261.454131944447</c:v>
                </c:pt>
                <c:pt idx="25920">
                  <c:v>41261.495798611111</c:v>
                </c:pt>
                <c:pt idx="25921">
                  <c:v>41261.537465277775</c:v>
                </c:pt>
                <c:pt idx="25922">
                  <c:v>41261.579131944447</c:v>
                </c:pt>
                <c:pt idx="25923">
                  <c:v>41261.620798611111</c:v>
                </c:pt>
                <c:pt idx="25924">
                  <c:v>41261.662465277775</c:v>
                </c:pt>
                <c:pt idx="25925">
                  <c:v>41261.704131944447</c:v>
                </c:pt>
                <c:pt idx="25926">
                  <c:v>41261.745798611111</c:v>
                </c:pt>
                <c:pt idx="25927">
                  <c:v>41261.787465277775</c:v>
                </c:pt>
                <c:pt idx="25928">
                  <c:v>41261.829131944447</c:v>
                </c:pt>
                <c:pt idx="25929">
                  <c:v>41261.870798611111</c:v>
                </c:pt>
                <c:pt idx="25930">
                  <c:v>41261.912465277775</c:v>
                </c:pt>
                <c:pt idx="25931">
                  <c:v>41261.954131944447</c:v>
                </c:pt>
                <c:pt idx="25932">
                  <c:v>41261.995798611111</c:v>
                </c:pt>
                <c:pt idx="25933">
                  <c:v>41262.037465277775</c:v>
                </c:pt>
                <c:pt idx="25934">
                  <c:v>41262.079131944447</c:v>
                </c:pt>
                <c:pt idx="25935">
                  <c:v>41262.120798611111</c:v>
                </c:pt>
                <c:pt idx="25936">
                  <c:v>41262.162465277775</c:v>
                </c:pt>
                <c:pt idx="25937">
                  <c:v>41262.204131944447</c:v>
                </c:pt>
                <c:pt idx="25938">
                  <c:v>41262.245798611111</c:v>
                </c:pt>
                <c:pt idx="25939">
                  <c:v>41262.287465277775</c:v>
                </c:pt>
                <c:pt idx="25940">
                  <c:v>41262.329131944447</c:v>
                </c:pt>
                <c:pt idx="25941">
                  <c:v>41262.370798611111</c:v>
                </c:pt>
                <c:pt idx="25942">
                  <c:v>41262.412465277775</c:v>
                </c:pt>
                <c:pt idx="25943">
                  <c:v>41262.454131944447</c:v>
                </c:pt>
                <c:pt idx="25944">
                  <c:v>41262.495798611111</c:v>
                </c:pt>
                <c:pt idx="25945">
                  <c:v>41262.537465277775</c:v>
                </c:pt>
                <c:pt idx="25946">
                  <c:v>41262.579131944447</c:v>
                </c:pt>
                <c:pt idx="25947">
                  <c:v>41262.620798611111</c:v>
                </c:pt>
                <c:pt idx="25948">
                  <c:v>41262.662465277775</c:v>
                </c:pt>
                <c:pt idx="25949">
                  <c:v>41262.704131944447</c:v>
                </c:pt>
                <c:pt idx="25950">
                  <c:v>41262.745798611111</c:v>
                </c:pt>
                <c:pt idx="25951">
                  <c:v>41262.787465277775</c:v>
                </c:pt>
                <c:pt idx="25952">
                  <c:v>41262.829131944447</c:v>
                </c:pt>
                <c:pt idx="25953">
                  <c:v>41262.870798611111</c:v>
                </c:pt>
                <c:pt idx="25954">
                  <c:v>41262.912465277775</c:v>
                </c:pt>
                <c:pt idx="25955">
                  <c:v>41262.954131944447</c:v>
                </c:pt>
                <c:pt idx="25956">
                  <c:v>41262.995798611111</c:v>
                </c:pt>
                <c:pt idx="25957">
                  <c:v>41263.037465277775</c:v>
                </c:pt>
                <c:pt idx="25958">
                  <c:v>41263.079131944447</c:v>
                </c:pt>
                <c:pt idx="25959">
                  <c:v>41263.120798611111</c:v>
                </c:pt>
                <c:pt idx="25960">
                  <c:v>41263.162465277775</c:v>
                </c:pt>
                <c:pt idx="25961">
                  <c:v>41263.204131944447</c:v>
                </c:pt>
                <c:pt idx="25962">
                  <c:v>41263.245798611111</c:v>
                </c:pt>
                <c:pt idx="25963">
                  <c:v>41263.287465277775</c:v>
                </c:pt>
                <c:pt idx="25964">
                  <c:v>41263.329131944447</c:v>
                </c:pt>
                <c:pt idx="25965">
                  <c:v>41263.370798611111</c:v>
                </c:pt>
                <c:pt idx="25966">
                  <c:v>41263.412465277775</c:v>
                </c:pt>
                <c:pt idx="25967">
                  <c:v>41263.454131944447</c:v>
                </c:pt>
                <c:pt idx="25968">
                  <c:v>41263.495798611111</c:v>
                </c:pt>
                <c:pt idx="25969">
                  <c:v>41263.537465277775</c:v>
                </c:pt>
                <c:pt idx="25970">
                  <c:v>41263.579131944447</c:v>
                </c:pt>
                <c:pt idx="25971">
                  <c:v>41263.620798611111</c:v>
                </c:pt>
                <c:pt idx="25972">
                  <c:v>41263.662465277775</c:v>
                </c:pt>
                <c:pt idx="25973">
                  <c:v>41263.704131944447</c:v>
                </c:pt>
                <c:pt idx="25974">
                  <c:v>41263.745798611111</c:v>
                </c:pt>
                <c:pt idx="25975">
                  <c:v>41263.787465277775</c:v>
                </c:pt>
                <c:pt idx="25976">
                  <c:v>41263.829131944447</c:v>
                </c:pt>
                <c:pt idx="25977">
                  <c:v>41263.870798611111</c:v>
                </c:pt>
                <c:pt idx="25978">
                  <c:v>41263.912465277775</c:v>
                </c:pt>
                <c:pt idx="25979">
                  <c:v>41263.954131944447</c:v>
                </c:pt>
                <c:pt idx="25980">
                  <c:v>41263.995798611111</c:v>
                </c:pt>
                <c:pt idx="25981">
                  <c:v>41264.037465277775</c:v>
                </c:pt>
                <c:pt idx="25982">
                  <c:v>41264.079131944447</c:v>
                </c:pt>
                <c:pt idx="25983">
                  <c:v>41264.120798611111</c:v>
                </c:pt>
                <c:pt idx="25984">
                  <c:v>41264.162465277775</c:v>
                </c:pt>
                <c:pt idx="25985">
                  <c:v>41264.204131944447</c:v>
                </c:pt>
                <c:pt idx="25986">
                  <c:v>41264.245798611111</c:v>
                </c:pt>
                <c:pt idx="25987">
                  <c:v>41264.287465277775</c:v>
                </c:pt>
                <c:pt idx="25988">
                  <c:v>41264.329131944447</c:v>
                </c:pt>
                <c:pt idx="25989">
                  <c:v>41264.370798611111</c:v>
                </c:pt>
                <c:pt idx="25990">
                  <c:v>41264.412465277775</c:v>
                </c:pt>
                <c:pt idx="25991">
                  <c:v>41264.454131944447</c:v>
                </c:pt>
                <c:pt idx="25992">
                  <c:v>41264.495798611111</c:v>
                </c:pt>
                <c:pt idx="25993">
                  <c:v>41264.537465277775</c:v>
                </c:pt>
                <c:pt idx="25994">
                  <c:v>41264.579131944447</c:v>
                </c:pt>
                <c:pt idx="25995">
                  <c:v>41264.620798611111</c:v>
                </c:pt>
                <c:pt idx="25996">
                  <c:v>41264.662465277775</c:v>
                </c:pt>
                <c:pt idx="25997">
                  <c:v>41264.704131944447</c:v>
                </c:pt>
                <c:pt idx="25998">
                  <c:v>41264.745798611111</c:v>
                </c:pt>
                <c:pt idx="25999">
                  <c:v>41264.787465277775</c:v>
                </c:pt>
                <c:pt idx="26000">
                  <c:v>41264.829131944447</c:v>
                </c:pt>
                <c:pt idx="26001">
                  <c:v>41264.870798611111</c:v>
                </c:pt>
                <c:pt idx="26002">
                  <c:v>41264.912465277775</c:v>
                </c:pt>
                <c:pt idx="26003">
                  <c:v>41264.954131944447</c:v>
                </c:pt>
                <c:pt idx="26004">
                  <c:v>41264.995798611111</c:v>
                </c:pt>
                <c:pt idx="26005">
                  <c:v>41265.037465277775</c:v>
                </c:pt>
                <c:pt idx="26006">
                  <c:v>41265.079131944447</c:v>
                </c:pt>
                <c:pt idx="26007">
                  <c:v>41265.120798611111</c:v>
                </c:pt>
                <c:pt idx="26008">
                  <c:v>41265.162465277775</c:v>
                </c:pt>
                <c:pt idx="26009">
                  <c:v>41265.204131944447</c:v>
                </c:pt>
                <c:pt idx="26010">
                  <c:v>41265.245798611111</c:v>
                </c:pt>
                <c:pt idx="26011">
                  <c:v>41265.287465277775</c:v>
                </c:pt>
                <c:pt idx="26012">
                  <c:v>41265.329131944447</c:v>
                </c:pt>
                <c:pt idx="26013">
                  <c:v>41265.370798611111</c:v>
                </c:pt>
                <c:pt idx="26014">
                  <c:v>41265.412465277775</c:v>
                </c:pt>
                <c:pt idx="26015">
                  <c:v>41265.454131944447</c:v>
                </c:pt>
                <c:pt idx="26016">
                  <c:v>41265.495798611111</c:v>
                </c:pt>
                <c:pt idx="26017">
                  <c:v>41265.537465277775</c:v>
                </c:pt>
                <c:pt idx="26018">
                  <c:v>41265.579131944447</c:v>
                </c:pt>
                <c:pt idx="26019">
                  <c:v>41265.620798611111</c:v>
                </c:pt>
                <c:pt idx="26020">
                  <c:v>41265.662465277775</c:v>
                </c:pt>
                <c:pt idx="26021">
                  <c:v>41265.704131944447</c:v>
                </c:pt>
                <c:pt idx="26022">
                  <c:v>41265.745798611111</c:v>
                </c:pt>
                <c:pt idx="26023">
                  <c:v>41265.787465277775</c:v>
                </c:pt>
                <c:pt idx="26024">
                  <c:v>41265.829131944447</c:v>
                </c:pt>
                <c:pt idx="26025">
                  <c:v>41265.870798611111</c:v>
                </c:pt>
                <c:pt idx="26026">
                  <c:v>41265.912465277775</c:v>
                </c:pt>
                <c:pt idx="26027">
                  <c:v>41265.954131944447</c:v>
                </c:pt>
                <c:pt idx="26028">
                  <c:v>41265.995798611111</c:v>
                </c:pt>
                <c:pt idx="26029">
                  <c:v>41266.037465277775</c:v>
                </c:pt>
                <c:pt idx="26030">
                  <c:v>41266.079131944447</c:v>
                </c:pt>
                <c:pt idx="26031">
                  <c:v>41266.120798611111</c:v>
                </c:pt>
                <c:pt idx="26032">
                  <c:v>41266.162465277775</c:v>
                </c:pt>
                <c:pt idx="26033">
                  <c:v>41266.204131944447</c:v>
                </c:pt>
                <c:pt idx="26034">
                  <c:v>41266.245798611111</c:v>
                </c:pt>
                <c:pt idx="26035">
                  <c:v>41266.287465277775</c:v>
                </c:pt>
                <c:pt idx="26036">
                  <c:v>41266.329131944447</c:v>
                </c:pt>
                <c:pt idx="26037">
                  <c:v>41266.370798611111</c:v>
                </c:pt>
                <c:pt idx="26038">
                  <c:v>41266.412465277775</c:v>
                </c:pt>
                <c:pt idx="26039">
                  <c:v>41266.454131944447</c:v>
                </c:pt>
                <c:pt idx="26040">
                  <c:v>41266.495798611111</c:v>
                </c:pt>
                <c:pt idx="26041">
                  <c:v>41266.537465277775</c:v>
                </c:pt>
                <c:pt idx="26042">
                  <c:v>41266.579131944447</c:v>
                </c:pt>
                <c:pt idx="26043">
                  <c:v>41266.620798611111</c:v>
                </c:pt>
                <c:pt idx="26044">
                  <c:v>41266.662465277775</c:v>
                </c:pt>
                <c:pt idx="26045">
                  <c:v>41266.704131944447</c:v>
                </c:pt>
                <c:pt idx="26046">
                  <c:v>41266.745798611111</c:v>
                </c:pt>
                <c:pt idx="26047">
                  <c:v>41266.787465277775</c:v>
                </c:pt>
                <c:pt idx="26048">
                  <c:v>41266.829131944447</c:v>
                </c:pt>
                <c:pt idx="26049">
                  <c:v>41266.870798611111</c:v>
                </c:pt>
                <c:pt idx="26050">
                  <c:v>41266.912465277775</c:v>
                </c:pt>
                <c:pt idx="26051">
                  <c:v>41266.954131944447</c:v>
                </c:pt>
                <c:pt idx="26052">
                  <c:v>41266.995798611111</c:v>
                </c:pt>
                <c:pt idx="26053">
                  <c:v>41267.037465277775</c:v>
                </c:pt>
                <c:pt idx="26054">
                  <c:v>41267.079131944447</c:v>
                </c:pt>
                <c:pt idx="26055">
                  <c:v>41267.120798611111</c:v>
                </c:pt>
                <c:pt idx="26056">
                  <c:v>41267.162465277775</c:v>
                </c:pt>
                <c:pt idx="26057">
                  <c:v>41267.204131944447</c:v>
                </c:pt>
                <c:pt idx="26058">
                  <c:v>41267.245798611111</c:v>
                </c:pt>
                <c:pt idx="26059">
                  <c:v>41267.287465277775</c:v>
                </c:pt>
                <c:pt idx="26060">
                  <c:v>41267.329131944447</c:v>
                </c:pt>
                <c:pt idx="26061">
                  <c:v>41267.370798611111</c:v>
                </c:pt>
                <c:pt idx="26062">
                  <c:v>41267.412465277775</c:v>
                </c:pt>
                <c:pt idx="26063">
                  <c:v>41267.454131944447</c:v>
                </c:pt>
                <c:pt idx="26064">
                  <c:v>41267.495798611111</c:v>
                </c:pt>
                <c:pt idx="26065">
                  <c:v>41267.537465277775</c:v>
                </c:pt>
                <c:pt idx="26066">
                  <c:v>41267.579131944447</c:v>
                </c:pt>
                <c:pt idx="26067">
                  <c:v>41267.620798611111</c:v>
                </c:pt>
                <c:pt idx="26068">
                  <c:v>41267.662465277775</c:v>
                </c:pt>
                <c:pt idx="26069">
                  <c:v>41267.704131944447</c:v>
                </c:pt>
                <c:pt idx="26070">
                  <c:v>41267.745798611111</c:v>
                </c:pt>
                <c:pt idx="26071">
                  <c:v>41267.787465277775</c:v>
                </c:pt>
                <c:pt idx="26072">
                  <c:v>41267.829131944447</c:v>
                </c:pt>
                <c:pt idx="26073">
                  <c:v>41267.870798611111</c:v>
                </c:pt>
                <c:pt idx="26074">
                  <c:v>41267.912465277775</c:v>
                </c:pt>
                <c:pt idx="26075">
                  <c:v>41267.954131944447</c:v>
                </c:pt>
                <c:pt idx="26076">
                  <c:v>41267.995798611111</c:v>
                </c:pt>
                <c:pt idx="26077">
                  <c:v>41268.037465277775</c:v>
                </c:pt>
                <c:pt idx="26078">
                  <c:v>41268.079131944447</c:v>
                </c:pt>
                <c:pt idx="26079">
                  <c:v>41268.120798611111</c:v>
                </c:pt>
                <c:pt idx="26080">
                  <c:v>41268.162465277775</c:v>
                </c:pt>
                <c:pt idx="26081">
                  <c:v>41268.204131944447</c:v>
                </c:pt>
                <c:pt idx="26082">
                  <c:v>41268.245798611111</c:v>
                </c:pt>
                <c:pt idx="26083">
                  <c:v>41268.287465277775</c:v>
                </c:pt>
                <c:pt idx="26084">
                  <c:v>41268.329131944447</c:v>
                </c:pt>
                <c:pt idx="26085">
                  <c:v>41268.370798611111</c:v>
                </c:pt>
                <c:pt idx="26086">
                  <c:v>41268.412465277775</c:v>
                </c:pt>
                <c:pt idx="26087">
                  <c:v>41268.454131944447</c:v>
                </c:pt>
                <c:pt idx="26088">
                  <c:v>41268.495798611111</c:v>
                </c:pt>
                <c:pt idx="26089">
                  <c:v>41268.537465277775</c:v>
                </c:pt>
                <c:pt idx="26090">
                  <c:v>41268.579131944447</c:v>
                </c:pt>
                <c:pt idx="26091">
                  <c:v>41268.620798611111</c:v>
                </c:pt>
                <c:pt idx="26092">
                  <c:v>41268.662465277775</c:v>
                </c:pt>
                <c:pt idx="26093">
                  <c:v>41268.704131944447</c:v>
                </c:pt>
                <c:pt idx="26094">
                  <c:v>41268.745798611111</c:v>
                </c:pt>
                <c:pt idx="26095">
                  <c:v>41268.787465277775</c:v>
                </c:pt>
                <c:pt idx="26096">
                  <c:v>41268.829131944447</c:v>
                </c:pt>
                <c:pt idx="26097">
                  <c:v>41268.870798611111</c:v>
                </c:pt>
                <c:pt idx="26098">
                  <c:v>41268.912465277775</c:v>
                </c:pt>
                <c:pt idx="26099">
                  <c:v>41268.954131944447</c:v>
                </c:pt>
                <c:pt idx="26100">
                  <c:v>41268.995798611111</c:v>
                </c:pt>
                <c:pt idx="26101">
                  <c:v>41269.037465277775</c:v>
                </c:pt>
                <c:pt idx="26102">
                  <c:v>41269.079131944447</c:v>
                </c:pt>
                <c:pt idx="26103">
                  <c:v>41269.120798611111</c:v>
                </c:pt>
                <c:pt idx="26104">
                  <c:v>41269.162465277775</c:v>
                </c:pt>
                <c:pt idx="26105">
                  <c:v>41269.204131944447</c:v>
                </c:pt>
                <c:pt idx="26106">
                  <c:v>41269.245798611111</c:v>
                </c:pt>
                <c:pt idx="26107">
                  <c:v>41269.287465277775</c:v>
                </c:pt>
                <c:pt idx="26108">
                  <c:v>41269.329131944447</c:v>
                </c:pt>
                <c:pt idx="26109">
                  <c:v>41269.370798611111</c:v>
                </c:pt>
                <c:pt idx="26110">
                  <c:v>41269.412465277775</c:v>
                </c:pt>
                <c:pt idx="26111">
                  <c:v>41269.454131944447</c:v>
                </c:pt>
                <c:pt idx="26112">
                  <c:v>41269.495798611111</c:v>
                </c:pt>
                <c:pt idx="26113">
                  <c:v>41269.537465277775</c:v>
                </c:pt>
                <c:pt idx="26114">
                  <c:v>41269.579131944447</c:v>
                </c:pt>
                <c:pt idx="26115">
                  <c:v>41269.620798611111</c:v>
                </c:pt>
                <c:pt idx="26116">
                  <c:v>41269.662465277775</c:v>
                </c:pt>
                <c:pt idx="26117">
                  <c:v>41269.704131944447</c:v>
                </c:pt>
                <c:pt idx="26118">
                  <c:v>41269.745798611111</c:v>
                </c:pt>
                <c:pt idx="26119">
                  <c:v>41269.787465277775</c:v>
                </c:pt>
                <c:pt idx="26120">
                  <c:v>41269.829131944447</c:v>
                </c:pt>
                <c:pt idx="26121">
                  <c:v>41269.870798611111</c:v>
                </c:pt>
                <c:pt idx="26122">
                  <c:v>41269.912465277775</c:v>
                </c:pt>
                <c:pt idx="26123">
                  <c:v>41269.954131944447</c:v>
                </c:pt>
                <c:pt idx="26124">
                  <c:v>41269.995798611111</c:v>
                </c:pt>
                <c:pt idx="26125">
                  <c:v>41270.037465277775</c:v>
                </c:pt>
                <c:pt idx="26126">
                  <c:v>41270.079131944447</c:v>
                </c:pt>
                <c:pt idx="26127">
                  <c:v>41270.120798611111</c:v>
                </c:pt>
                <c:pt idx="26128">
                  <c:v>41270.162465277775</c:v>
                </c:pt>
                <c:pt idx="26129">
                  <c:v>41270.204131944447</c:v>
                </c:pt>
                <c:pt idx="26130">
                  <c:v>41270.245798611111</c:v>
                </c:pt>
                <c:pt idx="26131">
                  <c:v>41270.287465277775</c:v>
                </c:pt>
                <c:pt idx="26132">
                  <c:v>41270.329131944447</c:v>
                </c:pt>
                <c:pt idx="26133">
                  <c:v>41270.370798611111</c:v>
                </c:pt>
                <c:pt idx="26134">
                  <c:v>41270.412465277775</c:v>
                </c:pt>
                <c:pt idx="26135">
                  <c:v>41270.454131944447</c:v>
                </c:pt>
                <c:pt idx="26136">
                  <c:v>41270.495798611111</c:v>
                </c:pt>
                <c:pt idx="26137">
                  <c:v>41270.537465277775</c:v>
                </c:pt>
                <c:pt idx="26138">
                  <c:v>41270.579131944447</c:v>
                </c:pt>
                <c:pt idx="26139">
                  <c:v>41270.620798611111</c:v>
                </c:pt>
                <c:pt idx="26140">
                  <c:v>41270.662465277775</c:v>
                </c:pt>
                <c:pt idx="26141">
                  <c:v>41270.704131944447</c:v>
                </c:pt>
                <c:pt idx="26142">
                  <c:v>41270.745798611111</c:v>
                </c:pt>
                <c:pt idx="26143">
                  <c:v>41270.787465277775</c:v>
                </c:pt>
                <c:pt idx="26144">
                  <c:v>41270.829131944447</c:v>
                </c:pt>
                <c:pt idx="26145">
                  <c:v>41270.870798611111</c:v>
                </c:pt>
                <c:pt idx="26146">
                  <c:v>41270.912465277775</c:v>
                </c:pt>
                <c:pt idx="26147">
                  <c:v>41270.954131944447</c:v>
                </c:pt>
                <c:pt idx="26148">
                  <c:v>41270.995798611111</c:v>
                </c:pt>
                <c:pt idx="26149">
                  <c:v>41271.037465277775</c:v>
                </c:pt>
                <c:pt idx="26150">
                  <c:v>41271.079131944447</c:v>
                </c:pt>
                <c:pt idx="26151">
                  <c:v>41271.120798611111</c:v>
                </c:pt>
                <c:pt idx="26152">
                  <c:v>41271.162465277775</c:v>
                </c:pt>
                <c:pt idx="26153">
                  <c:v>41271.204131944447</c:v>
                </c:pt>
                <c:pt idx="26154">
                  <c:v>41271.245798611111</c:v>
                </c:pt>
                <c:pt idx="26155">
                  <c:v>41271.287465277775</c:v>
                </c:pt>
                <c:pt idx="26156">
                  <c:v>41271.329131944447</c:v>
                </c:pt>
                <c:pt idx="26157">
                  <c:v>41271.370798611111</c:v>
                </c:pt>
                <c:pt idx="26158">
                  <c:v>41271.412465277775</c:v>
                </c:pt>
                <c:pt idx="26159">
                  <c:v>41271.454131944447</c:v>
                </c:pt>
                <c:pt idx="26160">
                  <c:v>41271.495798611111</c:v>
                </c:pt>
                <c:pt idx="26161">
                  <c:v>41271.537465277775</c:v>
                </c:pt>
                <c:pt idx="26162">
                  <c:v>41271.579131944447</c:v>
                </c:pt>
                <c:pt idx="26163">
                  <c:v>41271.620798611111</c:v>
                </c:pt>
                <c:pt idx="26164">
                  <c:v>41271.662465277775</c:v>
                </c:pt>
                <c:pt idx="26165">
                  <c:v>41271.704131944447</c:v>
                </c:pt>
                <c:pt idx="26166">
                  <c:v>41271.745798611111</c:v>
                </c:pt>
                <c:pt idx="26167">
                  <c:v>41271.787465277775</c:v>
                </c:pt>
                <c:pt idx="26168">
                  <c:v>41271.829131944447</c:v>
                </c:pt>
                <c:pt idx="26169">
                  <c:v>41271.870798611111</c:v>
                </c:pt>
                <c:pt idx="26170">
                  <c:v>41271.912465277775</c:v>
                </c:pt>
                <c:pt idx="26171">
                  <c:v>41271.954131944447</c:v>
                </c:pt>
                <c:pt idx="26172">
                  <c:v>41271.995798611111</c:v>
                </c:pt>
                <c:pt idx="26173">
                  <c:v>41272.037465277775</c:v>
                </c:pt>
                <c:pt idx="26174">
                  <c:v>41272.079131944447</c:v>
                </c:pt>
                <c:pt idx="26175">
                  <c:v>41272.120798611111</c:v>
                </c:pt>
                <c:pt idx="26176">
                  <c:v>41272.162465277775</c:v>
                </c:pt>
                <c:pt idx="26177">
                  <c:v>41272.204131944447</c:v>
                </c:pt>
                <c:pt idx="26178">
                  <c:v>41272.245798611111</c:v>
                </c:pt>
                <c:pt idx="26179">
                  <c:v>41272.287465277775</c:v>
                </c:pt>
                <c:pt idx="26180">
                  <c:v>41272.329131944447</c:v>
                </c:pt>
                <c:pt idx="26181">
                  <c:v>41272.370798611111</c:v>
                </c:pt>
                <c:pt idx="26182">
                  <c:v>41272.412465277775</c:v>
                </c:pt>
                <c:pt idx="26183">
                  <c:v>41272.454131944447</c:v>
                </c:pt>
                <c:pt idx="26184">
                  <c:v>41272.495798611111</c:v>
                </c:pt>
                <c:pt idx="26185">
                  <c:v>41272.537465277775</c:v>
                </c:pt>
                <c:pt idx="26186">
                  <c:v>41272.579131944447</c:v>
                </c:pt>
                <c:pt idx="26187">
                  <c:v>41272.620798611111</c:v>
                </c:pt>
                <c:pt idx="26188">
                  <c:v>41272.662465277775</c:v>
                </c:pt>
                <c:pt idx="26189">
                  <c:v>41272.704131944447</c:v>
                </c:pt>
                <c:pt idx="26190">
                  <c:v>41272.745798611111</c:v>
                </c:pt>
                <c:pt idx="26191">
                  <c:v>41272.787465277775</c:v>
                </c:pt>
                <c:pt idx="26192">
                  <c:v>41272.829131944447</c:v>
                </c:pt>
                <c:pt idx="26193">
                  <c:v>41272.870798611111</c:v>
                </c:pt>
                <c:pt idx="26194">
                  <c:v>41272.912465277775</c:v>
                </c:pt>
                <c:pt idx="26195">
                  <c:v>41272.954131944447</c:v>
                </c:pt>
                <c:pt idx="26196">
                  <c:v>41272.995798611111</c:v>
                </c:pt>
                <c:pt idx="26197">
                  <c:v>41273.037465277775</c:v>
                </c:pt>
                <c:pt idx="26198">
                  <c:v>41273.079131944447</c:v>
                </c:pt>
                <c:pt idx="26199">
                  <c:v>41273.120798611111</c:v>
                </c:pt>
                <c:pt idx="26200">
                  <c:v>41273.162465277775</c:v>
                </c:pt>
                <c:pt idx="26201">
                  <c:v>41273.204131944447</c:v>
                </c:pt>
                <c:pt idx="26202">
                  <c:v>41273.245798611111</c:v>
                </c:pt>
                <c:pt idx="26203">
                  <c:v>41273.287465277775</c:v>
                </c:pt>
                <c:pt idx="26204">
                  <c:v>41273.329131944447</c:v>
                </c:pt>
                <c:pt idx="26205">
                  <c:v>41273.370798611111</c:v>
                </c:pt>
                <c:pt idx="26206">
                  <c:v>41273.412465277775</c:v>
                </c:pt>
                <c:pt idx="26207">
                  <c:v>41273.454131944447</c:v>
                </c:pt>
                <c:pt idx="26208">
                  <c:v>41273.495798611111</c:v>
                </c:pt>
                <c:pt idx="26209">
                  <c:v>41273.537465277775</c:v>
                </c:pt>
                <c:pt idx="26210">
                  <c:v>41273.579131944447</c:v>
                </c:pt>
                <c:pt idx="26211">
                  <c:v>41273.620798611111</c:v>
                </c:pt>
                <c:pt idx="26212">
                  <c:v>41273.662465277775</c:v>
                </c:pt>
                <c:pt idx="26213">
                  <c:v>41273.704131944447</c:v>
                </c:pt>
                <c:pt idx="26214">
                  <c:v>41273.745798611111</c:v>
                </c:pt>
                <c:pt idx="26215">
                  <c:v>41273.787465277775</c:v>
                </c:pt>
                <c:pt idx="26216">
                  <c:v>41273.829131944447</c:v>
                </c:pt>
                <c:pt idx="26217">
                  <c:v>41273.870798611111</c:v>
                </c:pt>
                <c:pt idx="26218">
                  <c:v>41273.912465277775</c:v>
                </c:pt>
                <c:pt idx="26219">
                  <c:v>41273.954131944447</c:v>
                </c:pt>
                <c:pt idx="26220">
                  <c:v>41273.995798611111</c:v>
                </c:pt>
                <c:pt idx="26221">
                  <c:v>41274.037465277775</c:v>
                </c:pt>
                <c:pt idx="26222">
                  <c:v>41274.079131944447</c:v>
                </c:pt>
                <c:pt idx="26223">
                  <c:v>41274.120798611111</c:v>
                </c:pt>
                <c:pt idx="26224">
                  <c:v>41274.162465277775</c:v>
                </c:pt>
                <c:pt idx="26225">
                  <c:v>41274.204131944447</c:v>
                </c:pt>
                <c:pt idx="26226">
                  <c:v>41274.245798611111</c:v>
                </c:pt>
                <c:pt idx="26227">
                  <c:v>41274.287465277775</c:v>
                </c:pt>
                <c:pt idx="26228">
                  <c:v>41274.329131944447</c:v>
                </c:pt>
                <c:pt idx="26229">
                  <c:v>41274.370798611111</c:v>
                </c:pt>
                <c:pt idx="26230">
                  <c:v>41274.412465277775</c:v>
                </c:pt>
                <c:pt idx="26231">
                  <c:v>41274.454131944447</c:v>
                </c:pt>
                <c:pt idx="26232">
                  <c:v>41274.495798611111</c:v>
                </c:pt>
                <c:pt idx="26233">
                  <c:v>41274.537465277775</c:v>
                </c:pt>
                <c:pt idx="26234">
                  <c:v>41274.579131944447</c:v>
                </c:pt>
                <c:pt idx="26235">
                  <c:v>41274.620798611111</c:v>
                </c:pt>
                <c:pt idx="26236">
                  <c:v>41274.662465277775</c:v>
                </c:pt>
                <c:pt idx="26237">
                  <c:v>41274.704131944447</c:v>
                </c:pt>
                <c:pt idx="26238">
                  <c:v>41274.745798611111</c:v>
                </c:pt>
                <c:pt idx="26239">
                  <c:v>41274.787465277775</c:v>
                </c:pt>
                <c:pt idx="26240">
                  <c:v>41274.829131944447</c:v>
                </c:pt>
                <c:pt idx="26241">
                  <c:v>41274.870798611111</c:v>
                </c:pt>
                <c:pt idx="26242">
                  <c:v>41274.912465277775</c:v>
                </c:pt>
                <c:pt idx="26243">
                  <c:v>41274.954131944447</c:v>
                </c:pt>
                <c:pt idx="26244">
                  <c:v>41274.995798611111</c:v>
                </c:pt>
                <c:pt idx="26245">
                  <c:v>41275.037465277775</c:v>
                </c:pt>
                <c:pt idx="26246">
                  <c:v>41275.079131944447</c:v>
                </c:pt>
                <c:pt idx="26247">
                  <c:v>41275.120798611111</c:v>
                </c:pt>
                <c:pt idx="26248">
                  <c:v>41275.162465277775</c:v>
                </c:pt>
                <c:pt idx="26249">
                  <c:v>41275.204131944447</c:v>
                </c:pt>
                <c:pt idx="26250">
                  <c:v>41275.245798611111</c:v>
                </c:pt>
                <c:pt idx="26251">
                  <c:v>41275.287465277775</c:v>
                </c:pt>
                <c:pt idx="26252">
                  <c:v>41275.329131944447</c:v>
                </c:pt>
                <c:pt idx="26253">
                  <c:v>41275.370798611111</c:v>
                </c:pt>
                <c:pt idx="26254">
                  <c:v>41275.412465277775</c:v>
                </c:pt>
                <c:pt idx="26255">
                  <c:v>41275.454131944447</c:v>
                </c:pt>
                <c:pt idx="26256">
                  <c:v>41275.495798611111</c:v>
                </c:pt>
                <c:pt idx="26257">
                  <c:v>41275.537465277775</c:v>
                </c:pt>
                <c:pt idx="26258">
                  <c:v>41275.579131944447</c:v>
                </c:pt>
                <c:pt idx="26259">
                  <c:v>41275.620798611111</c:v>
                </c:pt>
                <c:pt idx="26260">
                  <c:v>41275.662465277775</c:v>
                </c:pt>
                <c:pt idx="26261">
                  <c:v>41275.704131944447</c:v>
                </c:pt>
                <c:pt idx="26262">
                  <c:v>41275.745798611111</c:v>
                </c:pt>
                <c:pt idx="26263">
                  <c:v>41275.787465277775</c:v>
                </c:pt>
                <c:pt idx="26264">
                  <c:v>41275.829131944447</c:v>
                </c:pt>
                <c:pt idx="26265">
                  <c:v>41275.870798611111</c:v>
                </c:pt>
                <c:pt idx="26266">
                  <c:v>41275.912465277775</c:v>
                </c:pt>
                <c:pt idx="26267">
                  <c:v>41275.954131944447</c:v>
                </c:pt>
                <c:pt idx="26268">
                  <c:v>41275.995798611111</c:v>
                </c:pt>
                <c:pt idx="26269">
                  <c:v>41276.037465277775</c:v>
                </c:pt>
                <c:pt idx="26270">
                  <c:v>41276.079131944447</c:v>
                </c:pt>
                <c:pt idx="26271">
                  <c:v>41276.120798611111</c:v>
                </c:pt>
                <c:pt idx="26272">
                  <c:v>41276.162465277775</c:v>
                </c:pt>
                <c:pt idx="26273">
                  <c:v>41276.204131944447</c:v>
                </c:pt>
                <c:pt idx="26274">
                  <c:v>41276.245798611111</c:v>
                </c:pt>
                <c:pt idx="26275">
                  <c:v>41276.287465277775</c:v>
                </c:pt>
                <c:pt idx="26276">
                  <c:v>41276.329131944447</c:v>
                </c:pt>
                <c:pt idx="26277">
                  <c:v>41276.370798611111</c:v>
                </c:pt>
                <c:pt idx="26278">
                  <c:v>41276.412465277775</c:v>
                </c:pt>
                <c:pt idx="26279">
                  <c:v>41276.454131944447</c:v>
                </c:pt>
                <c:pt idx="26280">
                  <c:v>41276.495798611111</c:v>
                </c:pt>
                <c:pt idx="26281">
                  <c:v>41276.537465277775</c:v>
                </c:pt>
                <c:pt idx="26282">
                  <c:v>41276.579131944447</c:v>
                </c:pt>
                <c:pt idx="26283">
                  <c:v>41276.620798611111</c:v>
                </c:pt>
                <c:pt idx="26284">
                  <c:v>41276.662465277775</c:v>
                </c:pt>
                <c:pt idx="26285">
                  <c:v>41276.704131944447</c:v>
                </c:pt>
                <c:pt idx="26286">
                  <c:v>41276.745798611111</c:v>
                </c:pt>
                <c:pt idx="26287">
                  <c:v>41276.787465277775</c:v>
                </c:pt>
                <c:pt idx="26288">
                  <c:v>41276.829131944447</c:v>
                </c:pt>
                <c:pt idx="26289">
                  <c:v>41276.870798611111</c:v>
                </c:pt>
                <c:pt idx="26290">
                  <c:v>41276.912465277775</c:v>
                </c:pt>
                <c:pt idx="26291">
                  <c:v>41276.954131944447</c:v>
                </c:pt>
                <c:pt idx="26292">
                  <c:v>41276.995798611111</c:v>
                </c:pt>
                <c:pt idx="26293">
                  <c:v>41277.037465277775</c:v>
                </c:pt>
                <c:pt idx="26294">
                  <c:v>41277.079131944447</c:v>
                </c:pt>
                <c:pt idx="26295">
                  <c:v>41277.120798611111</c:v>
                </c:pt>
                <c:pt idx="26296">
                  <c:v>41277.162465277775</c:v>
                </c:pt>
                <c:pt idx="26297">
                  <c:v>41277.204131944447</c:v>
                </c:pt>
                <c:pt idx="26298">
                  <c:v>41277.245798611111</c:v>
                </c:pt>
                <c:pt idx="26299">
                  <c:v>41277.287465277775</c:v>
                </c:pt>
                <c:pt idx="26300">
                  <c:v>41277.329131944447</c:v>
                </c:pt>
                <c:pt idx="26301">
                  <c:v>41277.370798611111</c:v>
                </c:pt>
                <c:pt idx="26302">
                  <c:v>41277.412465277775</c:v>
                </c:pt>
                <c:pt idx="26303">
                  <c:v>41277.454131944447</c:v>
                </c:pt>
                <c:pt idx="26304">
                  <c:v>41277.495798611111</c:v>
                </c:pt>
                <c:pt idx="26305">
                  <c:v>41277.537465277775</c:v>
                </c:pt>
                <c:pt idx="26306">
                  <c:v>41277.579131944447</c:v>
                </c:pt>
                <c:pt idx="26307">
                  <c:v>41277.620798611111</c:v>
                </c:pt>
                <c:pt idx="26308">
                  <c:v>41277.662465277775</c:v>
                </c:pt>
                <c:pt idx="26309">
                  <c:v>41277.704131944447</c:v>
                </c:pt>
                <c:pt idx="26310">
                  <c:v>41277.745798611111</c:v>
                </c:pt>
                <c:pt idx="26311">
                  <c:v>41277.787465277775</c:v>
                </c:pt>
                <c:pt idx="26312">
                  <c:v>41277.829131944447</c:v>
                </c:pt>
                <c:pt idx="26313">
                  <c:v>41277.870798611111</c:v>
                </c:pt>
                <c:pt idx="26314">
                  <c:v>41277.912465277775</c:v>
                </c:pt>
                <c:pt idx="26315">
                  <c:v>41277.954131944447</c:v>
                </c:pt>
                <c:pt idx="26316">
                  <c:v>41277.995798611111</c:v>
                </c:pt>
                <c:pt idx="26317">
                  <c:v>41278.037465277775</c:v>
                </c:pt>
                <c:pt idx="26318">
                  <c:v>41278.079131944447</c:v>
                </c:pt>
                <c:pt idx="26319">
                  <c:v>41278.120798611111</c:v>
                </c:pt>
                <c:pt idx="26320">
                  <c:v>41278.162465277775</c:v>
                </c:pt>
                <c:pt idx="26321">
                  <c:v>41278.204131944447</c:v>
                </c:pt>
                <c:pt idx="26322">
                  <c:v>41278.245798611111</c:v>
                </c:pt>
                <c:pt idx="26323">
                  <c:v>41278.287465277775</c:v>
                </c:pt>
                <c:pt idx="26324">
                  <c:v>41278.329131944447</c:v>
                </c:pt>
                <c:pt idx="26325">
                  <c:v>41278.370798611111</c:v>
                </c:pt>
                <c:pt idx="26326">
                  <c:v>41278.412465277775</c:v>
                </c:pt>
                <c:pt idx="26327">
                  <c:v>41278.454131944447</c:v>
                </c:pt>
                <c:pt idx="26328">
                  <c:v>41278.495798611111</c:v>
                </c:pt>
                <c:pt idx="26329">
                  <c:v>41278.537465277775</c:v>
                </c:pt>
                <c:pt idx="26330">
                  <c:v>41278.579131944447</c:v>
                </c:pt>
                <c:pt idx="26331">
                  <c:v>41278.620798611111</c:v>
                </c:pt>
                <c:pt idx="26332">
                  <c:v>41278.662465277775</c:v>
                </c:pt>
                <c:pt idx="26333">
                  <c:v>41278.704131944447</c:v>
                </c:pt>
                <c:pt idx="26334">
                  <c:v>41278.745798611111</c:v>
                </c:pt>
                <c:pt idx="26335">
                  <c:v>41278.787465277775</c:v>
                </c:pt>
                <c:pt idx="26336">
                  <c:v>41278.829131944447</c:v>
                </c:pt>
                <c:pt idx="26337">
                  <c:v>41278.870798611111</c:v>
                </c:pt>
                <c:pt idx="26338">
                  <c:v>41278.912465277775</c:v>
                </c:pt>
                <c:pt idx="26339">
                  <c:v>41278.954131944447</c:v>
                </c:pt>
                <c:pt idx="26340">
                  <c:v>41278.995798611111</c:v>
                </c:pt>
                <c:pt idx="26341">
                  <c:v>41279.037465277775</c:v>
                </c:pt>
                <c:pt idx="26342">
                  <c:v>41279.079131944447</c:v>
                </c:pt>
                <c:pt idx="26343">
                  <c:v>41279.120798611111</c:v>
                </c:pt>
                <c:pt idx="26344">
                  <c:v>41279.162465277775</c:v>
                </c:pt>
                <c:pt idx="26345">
                  <c:v>41279.204131944447</c:v>
                </c:pt>
                <c:pt idx="26346">
                  <c:v>41279.245798611111</c:v>
                </c:pt>
                <c:pt idx="26347">
                  <c:v>41279.287465277775</c:v>
                </c:pt>
                <c:pt idx="26348">
                  <c:v>41279.329131944447</c:v>
                </c:pt>
                <c:pt idx="26349">
                  <c:v>41279.370798611111</c:v>
                </c:pt>
                <c:pt idx="26350">
                  <c:v>41279.412465277775</c:v>
                </c:pt>
                <c:pt idx="26351">
                  <c:v>41279.454131944447</c:v>
                </c:pt>
                <c:pt idx="26352">
                  <c:v>41279.495798611111</c:v>
                </c:pt>
                <c:pt idx="26353">
                  <c:v>41279.537465277775</c:v>
                </c:pt>
                <c:pt idx="26354">
                  <c:v>41279.579131944447</c:v>
                </c:pt>
                <c:pt idx="26355">
                  <c:v>41279.620798611111</c:v>
                </c:pt>
                <c:pt idx="26356">
                  <c:v>41279.662465277775</c:v>
                </c:pt>
                <c:pt idx="26357">
                  <c:v>41279.704131944447</c:v>
                </c:pt>
                <c:pt idx="26358">
                  <c:v>41279.745798611111</c:v>
                </c:pt>
                <c:pt idx="26359">
                  <c:v>41279.787465277775</c:v>
                </c:pt>
                <c:pt idx="26360">
                  <c:v>41279.829131944447</c:v>
                </c:pt>
                <c:pt idx="26361">
                  <c:v>41279.870798611111</c:v>
                </c:pt>
                <c:pt idx="26362">
                  <c:v>41279.912465277775</c:v>
                </c:pt>
                <c:pt idx="26363">
                  <c:v>41279.954131944447</c:v>
                </c:pt>
                <c:pt idx="26364">
                  <c:v>41279.995798611111</c:v>
                </c:pt>
                <c:pt idx="26365">
                  <c:v>41280.037465277775</c:v>
                </c:pt>
                <c:pt idx="26366">
                  <c:v>41280.079131944447</c:v>
                </c:pt>
                <c:pt idx="26367">
                  <c:v>41280.120798611111</c:v>
                </c:pt>
                <c:pt idx="26368">
                  <c:v>41280.162465277775</c:v>
                </c:pt>
                <c:pt idx="26369">
                  <c:v>41280.204131944447</c:v>
                </c:pt>
                <c:pt idx="26370">
                  <c:v>41280.245798611111</c:v>
                </c:pt>
                <c:pt idx="26371">
                  <c:v>41280.287465277775</c:v>
                </c:pt>
                <c:pt idx="26372">
                  <c:v>41280.329131944447</c:v>
                </c:pt>
                <c:pt idx="26373">
                  <c:v>41280.370798611111</c:v>
                </c:pt>
                <c:pt idx="26374">
                  <c:v>41280.412465277775</c:v>
                </c:pt>
                <c:pt idx="26375">
                  <c:v>41280.454131944447</c:v>
                </c:pt>
                <c:pt idx="26376">
                  <c:v>41280.495798611111</c:v>
                </c:pt>
                <c:pt idx="26377">
                  <c:v>41280.537465277775</c:v>
                </c:pt>
                <c:pt idx="26378">
                  <c:v>41280.579131944447</c:v>
                </c:pt>
                <c:pt idx="26379">
                  <c:v>41280.620798611111</c:v>
                </c:pt>
                <c:pt idx="26380">
                  <c:v>41280.662465277775</c:v>
                </c:pt>
                <c:pt idx="26381">
                  <c:v>41280.704131944447</c:v>
                </c:pt>
                <c:pt idx="26382">
                  <c:v>41280.745798611111</c:v>
                </c:pt>
                <c:pt idx="26383">
                  <c:v>41280.787465277775</c:v>
                </c:pt>
                <c:pt idx="26384">
                  <c:v>41280.829131944447</c:v>
                </c:pt>
                <c:pt idx="26385">
                  <c:v>41280.870798611111</c:v>
                </c:pt>
                <c:pt idx="26386">
                  <c:v>41280.912465277775</c:v>
                </c:pt>
                <c:pt idx="26387">
                  <c:v>41280.954131944447</c:v>
                </c:pt>
                <c:pt idx="26388">
                  <c:v>41280.995798611111</c:v>
                </c:pt>
                <c:pt idx="26389">
                  <c:v>41281.037465277775</c:v>
                </c:pt>
                <c:pt idx="26390">
                  <c:v>41281.079131944447</c:v>
                </c:pt>
                <c:pt idx="26391">
                  <c:v>41281.120798611111</c:v>
                </c:pt>
                <c:pt idx="26392">
                  <c:v>41281.162465277775</c:v>
                </c:pt>
                <c:pt idx="26393">
                  <c:v>41281.204131944447</c:v>
                </c:pt>
                <c:pt idx="26394">
                  <c:v>41281.245798611111</c:v>
                </c:pt>
                <c:pt idx="26395">
                  <c:v>41281.287465277775</c:v>
                </c:pt>
                <c:pt idx="26396">
                  <c:v>41281.329131944447</c:v>
                </c:pt>
                <c:pt idx="26397">
                  <c:v>41281.370798611111</c:v>
                </c:pt>
                <c:pt idx="26398">
                  <c:v>41281.412465277775</c:v>
                </c:pt>
                <c:pt idx="26399">
                  <c:v>41281.454131944447</c:v>
                </c:pt>
                <c:pt idx="26400">
                  <c:v>41281.495798611111</c:v>
                </c:pt>
                <c:pt idx="26401">
                  <c:v>41281.537465277775</c:v>
                </c:pt>
                <c:pt idx="26402">
                  <c:v>41281.579131944447</c:v>
                </c:pt>
                <c:pt idx="26403">
                  <c:v>41281.620798611111</c:v>
                </c:pt>
                <c:pt idx="26404">
                  <c:v>41281.662465277775</c:v>
                </c:pt>
                <c:pt idx="26405">
                  <c:v>41281.704131944447</c:v>
                </c:pt>
                <c:pt idx="26406">
                  <c:v>41281.745798611111</c:v>
                </c:pt>
                <c:pt idx="26407">
                  <c:v>41281.787465277775</c:v>
                </c:pt>
                <c:pt idx="26408">
                  <c:v>41281.829131944447</c:v>
                </c:pt>
                <c:pt idx="26409">
                  <c:v>41281.870798611111</c:v>
                </c:pt>
                <c:pt idx="26410">
                  <c:v>41281.912465277775</c:v>
                </c:pt>
                <c:pt idx="26411">
                  <c:v>41281.954131944447</c:v>
                </c:pt>
                <c:pt idx="26412">
                  <c:v>41281.995798611111</c:v>
                </c:pt>
                <c:pt idx="26413">
                  <c:v>41282.037465277775</c:v>
                </c:pt>
                <c:pt idx="26414">
                  <c:v>41282.079131944447</c:v>
                </c:pt>
                <c:pt idx="26415">
                  <c:v>41282.120798611111</c:v>
                </c:pt>
                <c:pt idx="26416">
                  <c:v>41282.162465277775</c:v>
                </c:pt>
                <c:pt idx="26417">
                  <c:v>41282.204131944447</c:v>
                </c:pt>
                <c:pt idx="26418">
                  <c:v>41282.245798611111</c:v>
                </c:pt>
                <c:pt idx="26419">
                  <c:v>41282.287465277775</c:v>
                </c:pt>
                <c:pt idx="26420">
                  <c:v>41282.329131944447</c:v>
                </c:pt>
                <c:pt idx="26421">
                  <c:v>41282.370798611111</c:v>
                </c:pt>
                <c:pt idx="26422">
                  <c:v>41282.412465277775</c:v>
                </c:pt>
                <c:pt idx="26423">
                  <c:v>41282.454131944447</c:v>
                </c:pt>
                <c:pt idx="26424">
                  <c:v>41282.495798611111</c:v>
                </c:pt>
                <c:pt idx="26425">
                  <c:v>41282.537465277775</c:v>
                </c:pt>
                <c:pt idx="26426">
                  <c:v>41282.579131944447</c:v>
                </c:pt>
                <c:pt idx="26427">
                  <c:v>41282.620798611111</c:v>
                </c:pt>
                <c:pt idx="26428">
                  <c:v>41282.662465277775</c:v>
                </c:pt>
                <c:pt idx="26429">
                  <c:v>41282.704131944447</c:v>
                </c:pt>
                <c:pt idx="26430">
                  <c:v>41282.745798611111</c:v>
                </c:pt>
                <c:pt idx="26431">
                  <c:v>41282.787465277775</c:v>
                </c:pt>
                <c:pt idx="26432">
                  <c:v>41282.829131944447</c:v>
                </c:pt>
                <c:pt idx="26433">
                  <c:v>41282.870798611111</c:v>
                </c:pt>
                <c:pt idx="26434">
                  <c:v>41282.912465277775</c:v>
                </c:pt>
                <c:pt idx="26435">
                  <c:v>41282.954131944447</c:v>
                </c:pt>
                <c:pt idx="26436">
                  <c:v>41282.995798611111</c:v>
                </c:pt>
                <c:pt idx="26437">
                  <c:v>41283.037465277775</c:v>
                </c:pt>
                <c:pt idx="26438">
                  <c:v>41283.079131944447</c:v>
                </c:pt>
                <c:pt idx="26439">
                  <c:v>41283.120798611111</c:v>
                </c:pt>
                <c:pt idx="26440">
                  <c:v>41283.162465277775</c:v>
                </c:pt>
                <c:pt idx="26441">
                  <c:v>41283.204131944447</c:v>
                </c:pt>
                <c:pt idx="26442">
                  <c:v>41283.245798611111</c:v>
                </c:pt>
                <c:pt idx="26443">
                  <c:v>41283.287465277775</c:v>
                </c:pt>
                <c:pt idx="26444">
                  <c:v>41283.329131944447</c:v>
                </c:pt>
                <c:pt idx="26445" formatCode="m/d/yyyy">
                  <c:v>41283</c:v>
                </c:pt>
                <c:pt idx="26446">
                  <c:v>41283.361261574071</c:v>
                </c:pt>
                <c:pt idx="26447">
                  <c:v>41283.402928240743</c:v>
                </c:pt>
                <c:pt idx="26448">
                  <c:v>41283.444594907407</c:v>
                </c:pt>
                <c:pt idx="26449">
                  <c:v>41283.486261574071</c:v>
                </c:pt>
                <c:pt idx="26450">
                  <c:v>41283.527928240743</c:v>
                </c:pt>
                <c:pt idx="26451">
                  <c:v>41283.569594907407</c:v>
                </c:pt>
                <c:pt idx="26452">
                  <c:v>41283.611261574071</c:v>
                </c:pt>
                <c:pt idx="26453">
                  <c:v>41283.652928240743</c:v>
                </c:pt>
                <c:pt idx="26454">
                  <c:v>41283.694594907407</c:v>
                </c:pt>
                <c:pt idx="26455">
                  <c:v>41283.736261574071</c:v>
                </c:pt>
                <c:pt idx="26456">
                  <c:v>41283.777928240743</c:v>
                </c:pt>
                <c:pt idx="26457">
                  <c:v>41283.819594907407</c:v>
                </c:pt>
                <c:pt idx="26458">
                  <c:v>41283.861261574071</c:v>
                </c:pt>
                <c:pt idx="26459">
                  <c:v>41283.902928240743</c:v>
                </c:pt>
                <c:pt idx="26460">
                  <c:v>41283.944594907407</c:v>
                </c:pt>
                <c:pt idx="26461">
                  <c:v>41283.986261574071</c:v>
                </c:pt>
                <c:pt idx="26462">
                  <c:v>41284.027928240743</c:v>
                </c:pt>
                <c:pt idx="26463">
                  <c:v>41284.069594907407</c:v>
                </c:pt>
                <c:pt idx="26464">
                  <c:v>41284.111261574071</c:v>
                </c:pt>
                <c:pt idx="26465">
                  <c:v>41284.152928240743</c:v>
                </c:pt>
                <c:pt idx="26466">
                  <c:v>41284.194594907407</c:v>
                </c:pt>
                <c:pt idx="26467">
                  <c:v>41284.236261574071</c:v>
                </c:pt>
                <c:pt idx="26468">
                  <c:v>41284.277928240743</c:v>
                </c:pt>
                <c:pt idx="26469">
                  <c:v>41284.319594907407</c:v>
                </c:pt>
                <c:pt idx="26470">
                  <c:v>41284.361261574071</c:v>
                </c:pt>
                <c:pt idx="26471">
                  <c:v>41284.402928240743</c:v>
                </c:pt>
                <c:pt idx="26472">
                  <c:v>41284.444594907407</c:v>
                </c:pt>
                <c:pt idx="26473">
                  <c:v>41284.486261574071</c:v>
                </c:pt>
                <c:pt idx="26474">
                  <c:v>41284.527928240743</c:v>
                </c:pt>
                <c:pt idx="26475">
                  <c:v>41284.569594907407</c:v>
                </c:pt>
                <c:pt idx="26476">
                  <c:v>41284.611261574071</c:v>
                </c:pt>
                <c:pt idx="26477">
                  <c:v>41284.652928240743</c:v>
                </c:pt>
                <c:pt idx="26478">
                  <c:v>41284.694594907407</c:v>
                </c:pt>
                <c:pt idx="26479">
                  <c:v>41284.736261574071</c:v>
                </c:pt>
                <c:pt idx="26480">
                  <c:v>41284.777928240743</c:v>
                </c:pt>
                <c:pt idx="26481">
                  <c:v>41284.819594907407</c:v>
                </c:pt>
                <c:pt idx="26482">
                  <c:v>41284.861261574071</c:v>
                </c:pt>
                <c:pt idx="26483">
                  <c:v>41284.902928240743</c:v>
                </c:pt>
                <c:pt idx="26484">
                  <c:v>41284.944594907407</c:v>
                </c:pt>
                <c:pt idx="26485">
                  <c:v>41284.986261574071</c:v>
                </c:pt>
                <c:pt idx="26486">
                  <c:v>41285.027928240743</c:v>
                </c:pt>
                <c:pt idx="26487">
                  <c:v>41285.069594907407</c:v>
                </c:pt>
                <c:pt idx="26488">
                  <c:v>41285.111261574071</c:v>
                </c:pt>
                <c:pt idx="26489">
                  <c:v>41285.152928240743</c:v>
                </c:pt>
                <c:pt idx="26490">
                  <c:v>41285.194594907407</c:v>
                </c:pt>
                <c:pt idx="26491">
                  <c:v>41285.236261574071</c:v>
                </c:pt>
                <c:pt idx="26492">
                  <c:v>41285.277928240743</c:v>
                </c:pt>
                <c:pt idx="26493">
                  <c:v>41285.319594907407</c:v>
                </c:pt>
                <c:pt idx="26494">
                  <c:v>41285.361261574071</c:v>
                </c:pt>
                <c:pt idx="26495">
                  <c:v>41285.402928240743</c:v>
                </c:pt>
                <c:pt idx="26496">
                  <c:v>41285.444594907407</c:v>
                </c:pt>
                <c:pt idx="26497">
                  <c:v>41285.486261574071</c:v>
                </c:pt>
                <c:pt idx="26498">
                  <c:v>41285.527928240743</c:v>
                </c:pt>
                <c:pt idx="26499">
                  <c:v>41285.569594907407</c:v>
                </c:pt>
                <c:pt idx="26500">
                  <c:v>41285.611261574071</c:v>
                </c:pt>
                <c:pt idx="26501">
                  <c:v>41285.652928240743</c:v>
                </c:pt>
                <c:pt idx="26502">
                  <c:v>41285.694594907407</c:v>
                </c:pt>
                <c:pt idx="26503">
                  <c:v>41285.736261574071</c:v>
                </c:pt>
                <c:pt idx="26504">
                  <c:v>41285.777928240743</c:v>
                </c:pt>
                <c:pt idx="26505">
                  <c:v>41285.819594907407</c:v>
                </c:pt>
                <c:pt idx="26506">
                  <c:v>41285.861261574071</c:v>
                </c:pt>
                <c:pt idx="26507">
                  <c:v>41285.902928240743</c:v>
                </c:pt>
                <c:pt idx="26508">
                  <c:v>41285.944594907407</c:v>
                </c:pt>
                <c:pt idx="26509">
                  <c:v>41285.986261574071</c:v>
                </c:pt>
                <c:pt idx="26510">
                  <c:v>41286.027928240743</c:v>
                </c:pt>
                <c:pt idx="26511">
                  <c:v>41286.069594907407</c:v>
                </c:pt>
                <c:pt idx="26512">
                  <c:v>41286.111261574071</c:v>
                </c:pt>
                <c:pt idx="26513">
                  <c:v>41286.152928240743</c:v>
                </c:pt>
                <c:pt idx="26514">
                  <c:v>41286.194594907407</c:v>
                </c:pt>
                <c:pt idx="26515">
                  <c:v>41286.236261574071</c:v>
                </c:pt>
                <c:pt idx="26516">
                  <c:v>41286.277928240743</c:v>
                </c:pt>
                <c:pt idx="26517">
                  <c:v>41286.319594907407</c:v>
                </c:pt>
                <c:pt idx="26518">
                  <c:v>41286.361261574071</c:v>
                </c:pt>
                <c:pt idx="26519">
                  <c:v>41286.402928240743</c:v>
                </c:pt>
                <c:pt idx="26520">
                  <c:v>41286.444594907407</c:v>
                </c:pt>
                <c:pt idx="26521">
                  <c:v>41286.486261574071</c:v>
                </c:pt>
                <c:pt idx="26522">
                  <c:v>41286.527928240743</c:v>
                </c:pt>
                <c:pt idx="26523">
                  <c:v>41286.569594907407</c:v>
                </c:pt>
                <c:pt idx="26524">
                  <c:v>41286.611261574071</c:v>
                </c:pt>
                <c:pt idx="26525">
                  <c:v>41286.652928240743</c:v>
                </c:pt>
                <c:pt idx="26526">
                  <c:v>41286.694594907407</c:v>
                </c:pt>
                <c:pt idx="26527">
                  <c:v>41286.736261574071</c:v>
                </c:pt>
                <c:pt idx="26528">
                  <c:v>41286.777928240743</c:v>
                </c:pt>
                <c:pt idx="26529">
                  <c:v>41286.819594907407</c:v>
                </c:pt>
                <c:pt idx="26530">
                  <c:v>41286.861261574071</c:v>
                </c:pt>
                <c:pt idx="26531">
                  <c:v>41286.902928240743</c:v>
                </c:pt>
                <c:pt idx="26532">
                  <c:v>41286.944594907407</c:v>
                </c:pt>
                <c:pt idx="26533">
                  <c:v>41286.986261574071</c:v>
                </c:pt>
                <c:pt idx="26534">
                  <c:v>41287.027928240743</c:v>
                </c:pt>
                <c:pt idx="26535">
                  <c:v>41287.069594907407</c:v>
                </c:pt>
                <c:pt idx="26536">
                  <c:v>41287.111261574071</c:v>
                </c:pt>
                <c:pt idx="26537">
                  <c:v>41287.152928240743</c:v>
                </c:pt>
                <c:pt idx="26538">
                  <c:v>41287.194594907407</c:v>
                </c:pt>
                <c:pt idx="26539">
                  <c:v>41287.236261574071</c:v>
                </c:pt>
                <c:pt idx="26540">
                  <c:v>41287.277928240743</c:v>
                </c:pt>
                <c:pt idx="26541">
                  <c:v>41287.319594907407</c:v>
                </c:pt>
                <c:pt idx="26542">
                  <c:v>41287.361261574071</c:v>
                </c:pt>
                <c:pt idx="26543">
                  <c:v>41287.402928240743</c:v>
                </c:pt>
                <c:pt idx="26544">
                  <c:v>41287.444594907407</c:v>
                </c:pt>
                <c:pt idx="26545">
                  <c:v>41287.486261574071</c:v>
                </c:pt>
                <c:pt idx="26546">
                  <c:v>41287.527928240743</c:v>
                </c:pt>
                <c:pt idx="26547">
                  <c:v>41287.569594907407</c:v>
                </c:pt>
                <c:pt idx="26548">
                  <c:v>41287.611261574071</c:v>
                </c:pt>
                <c:pt idx="26549">
                  <c:v>41287.652928240743</c:v>
                </c:pt>
                <c:pt idx="26550">
                  <c:v>41287.694594907407</c:v>
                </c:pt>
                <c:pt idx="26551">
                  <c:v>41287.736261574071</c:v>
                </c:pt>
                <c:pt idx="26552">
                  <c:v>41287.777928240743</c:v>
                </c:pt>
                <c:pt idx="26553">
                  <c:v>41287.819594907407</c:v>
                </c:pt>
                <c:pt idx="26554">
                  <c:v>41287.861261574071</c:v>
                </c:pt>
                <c:pt idx="26555">
                  <c:v>41287.902928240743</c:v>
                </c:pt>
                <c:pt idx="26556">
                  <c:v>41287.944594907407</c:v>
                </c:pt>
                <c:pt idx="26557">
                  <c:v>41287.986261574071</c:v>
                </c:pt>
                <c:pt idx="26558">
                  <c:v>41288.027928240743</c:v>
                </c:pt>
                <c:pt idx="26559">
                  <c:v>41288.069594907407</c:v>
                </c:pt>
                <c:pt idx="26560">
                  <c:v>41288.111261574071</c:v>
                </c:pt>
                <c:pt idx="26561">
                  <c:v>41288.152928240743</c:v>
                </c:pt>
                <c:pt idx="26562">
                  <c:v>41288.194594907407</c:v>
                </c:pt>
                <c:pt idx="26563">
                  <c:v>41288.236261574071</c:v>
                </c:pt>
                <c:pt idx="26564">
                  <c:v>41288.277928240743</c:v>
                </c:pt>
                <c:pt idx="26565">
                  <c:v>41288.319594907407</c:v>
                </c:pt>
                <c:pt idx="26566">
                  <c:v>41288.361261574071</c:v>
                </c:pt>
                <c:pt idx="26567">
                  <c:v>41288.402928240743</c:v>
                </c:pt>
                <c:pt idx="26568">
                  <c:v>41288.444594907407</c:v>
                </c:pt>
                <c:pt idx="26569">
                  <c:v>41288.486261574071</c:v>
                </c:pt>
                <c:pt idx="26570">
                  <c:v>41288.527928240743</c:v>
                </c:pt>
                <c:pt idx="26571">
                  <c:v>41288.569594907407</c:v>
                </c:pt>
                <c:pt idx="26572">
                  <c:v>41288.611261574071</c:v>
                </c:pt>
                <c:pt idx="26573">
                  <c:v>41288.652928240743</c:v>
                </c:pt>
                <c:pt idx="26574">
                  <c:v>41288.694594907407</c:v>
                </c:pt>
                <c:pt idx="26575">
                  <c:v>41288.736261574071</c:v>
                </c:pt>
                <c:pt idx="26576">
                  <c:v>41288.777928240743</c:v>
                </c:pt>
                <c:pt idx="26577">
                  <c:v>41288.819594907407</c:v>
                </c:pt>
                <c:pt idx="26578">
                  <c:v>41288.861261574071</c:v>
                </c:pt>
                <c:pt idx="26579">
                  <c:v>41288.902928240743</c:v>
                </c:pt>
                <c:pt idx="26580">
                  <c:v>41288.944594907407</c:v>
                </c:pt>
                <c:pt idx="26581">
                  <c:v>41288.986261574071</c:v>
                </c:pt>
                <c:pt idx="26582">
                  <c:v>41289.027928240743</c:v>
                </c:pt>
                <c:pt idx="26583">
                  <c:v>41289.069594907407</c:v>
                </c:pt>
                <c:pt idx="26584">
                  <c:v>41289.111261574071</c:v>
                </c:pt>
                <c:pt idx="26585">
                  <c:v>41289.152928240743</c:v>
                </c:pt>
                <c:pt idx="26586">
                  <c:v>41289.194594907407</c:v>
                </c:pt>
                <c:pt idx="26587">
                  <c:v>41289.236261574071</c:v>
                </c:pt>
                <c:pt idx="26588">
                  <c:v>41289.277928240743</c:v>
                </c:pt>
                <c:pt idx="26589">
                  <c:v>41289.319594907407</c:v>
                </c:pt>
                <c:pt idx="26590">
                  <c:v>41289.361261574071</c:v>
                </c:pt>
                <c:pt idx="26591">
                  <c:v>41289.402928240743</c:v>
                </c:pt>
                <c:pt idx="26592">
                  <c:v>41289.444594907407</c:v>
                </c:pt>
                <c:pt idx="26593">
                  <c:v>41289.486261574071</c:v>
                </c:pt>
                <c:pt idx="26594">
                  <c:v>41289.527928240743</c:v>
                </c:pt>
                <c:pt idx="26595">
                  <c:v>41289.569594907407</c:v>
                </c:pt>
                <c:pt idx="26596">
                  <c:v>41289.611261574071</c:v>
                </c:pt>
                <c:pt idx="26597">
                  <c:v>41289.652928240743</c:v>
                </c:pt>
                <c:pt idx="26598">
                  <c:v>41289.694594907407</c:v>
                </c:pt>
                <c:pt idx="26599">
                  <c:v>41289.736261574071</c:v>
                </c:pt>
                <c:pt idx="26600">
                  <c:v>41289.777928240743</c:v>
                </c:pt>
                <c:pt idx="26601">
                  <c:v>41289.819594907407</c:v>
                </c:pt>
                <c:pt idx="26602">
                  <c:v>41289.861261574071</c:v>
                </c:pt>
                <c:pt idx="26603">
                  <c:v>41289.902928240743</c:v>
                </c:pt>
                <c:pt idx="26604">
                  <c:v>41289.944594907407</c:v>
                </c:pt>
                <c:pt idx="26605">
                  <c:v>41289.986261574071</c:v>
                </c:pt>
                <c:pt idx="26606">
                  <c:v>41290.027928240743</c:v>
                </c:pt>
                <c:pt idx="26607">
                  <c:v>41290.069594907407</c:v>
                </c:pt>
                <c:pt idx="26608">
                  <c:v>41290.111261574071</c:v>
                </c:pt>
                <c:pt idx="26609">
                  <c:v>41290.152928240743</c:v>
                </c:pt>
                <c:pt idx="26610">
                  <c:v>41290.194594907407</c:v>
                </c:pt>
                <c:pt idx="26611">
                  <c:v>41290.236261574071</c:v>
                </c:pt>
                <c:pt idx="26612">
                  <c:v>41290.277928240743</c:v>
                </c:pt>
                <c:pt idx="26613">
                  <c:v>41290.319594907407</c:v>
                </c:pt>
                <c:pt idx="26614">
                  <c:v>41290.361261574071</c:v>
                </c:pt>
                <c:pt idx="26615">
                  <c:v>41290.402928240743</c:v>
                </c:pt>
                <c:pt idx="26616">
                  <c:v>41290.444594907407</c:v>
                </c:pt>
                <c:pt idx="26617">
                  <c:v>41290.486261574071</c:v>
                </c:pt>
                <c:pt idx="26618">
                  <c:v>41290.527928240743</c:v>
                </c:pt>
                <c:pt idx="26619">
                  <c:v>41290.569594907407</c:v>
                </c:pt>
                <c:pt idx="26620">
                  <c:v>41290.611261574071</c:v>
                </c:pt>
                <c:pt idx="26621">
                  <c:v>41290.652928240743</c:v>
                </c:pt>
                <c:pt idx="26622">
                  <c:v>41290.694594907407</c:v>
                </c:pt>
                <c:pt idx="26623">
                  <c:v>41290.736261574071</c:v>
                </c:pt>
                <c:pt idx="26624">
                  <c:v>41290.777928240743</c:v>
                </c:pt>
                <c:pt idx="26625">
                  <c:v>41290.819594907407</c:v>
                </c:pt>
                <c:pt idx="26626">
                  <c:v>41290.861261574071</c:v>
                </c:pt>
                <c:pt idx="26627">
                  <c:v>41290.902928240743</c:v>
                </c:pt>
                <c:pt idx="26628">
                  <c:v>41290.944594907407</c:v>
                </c:pt>
                <c:pt idx="26629">
                  <c:v>41290.986261574071</c:v>
                </c:pt>
                <c:pt idx="26630">
                  <c:v>41291.027928240743</c:v>
                </c:pt>
                <c:pt idx="26631">
                  <c:v>41291.069594907407</c:v>
                </c:pt>
                <c:pt idx="26632">
                  <c:v>41291.111261574071</c:v>
                </c:pt>
                <c:pt idx="26633">
                  <c:v>41291.152928240743</c:v>
                </c:pt>
                <c:pt idx="26634">
                  <c:v>41291.194594907407</c:v>
                </c:pt>
                <c:pt idx="26635">
                  <c:v>41291.236261574071</c:v>
                </c:pt>
                <c:pt idx="26636">
                  <c:v>41291.277928240743</c:v>
                </c:pt>
                <c:pt idx="26637">
                  <c:v>41291.319594907407</c:v>
                </c:pt>
                <c:pt idx="26638">
                  <c:v>41291.361261574071</c:v>
                </c:pt>
                <c:pt idx="26639">
                  <c:v>41291.402928240743</c:v>
                </c:pt>
                <c:pt idx="26640">
                  <c:v>41291.444594907407</c:v>
                </c:pt>
                <c:pt idx="26641">
                  <c:v>41291.486261574071</c:v>
                </c:pt>
                <c:pt idx="26642">
                  <c:v>41291.527928240743</c:v>
                </c:pt>
                <c:pt idx="26643">
                  <c:v>41291.569594907407</c:v>
                </c:pt>
                <c:pt idx="26644">
                  <c:v>41291.611261574071</c:v>
                </c:pt>
                <c:pt idx="26645">
                  <c:v>41291.652928240743</c:v>
                </c:pt>
                <c:pt idx="26646">
                  <c:v>41291.694594907407</c:v>
                </c:pt>
                <c:pt idx="26647">
                  <c:v>41291.736261574071</c:v>
                </c:pt>
                <c:pt idx="26648">
                  <c:v>41291.777928240743</c:v>
                </c:pt>
                <c:pt idx="26649">
                  <c:v>41291.819594907407</c:v>
                </c:pt>
                <c:pt idx="26650">
                  <c:v>41291.861261574071</c:v>
                </c:pt>
                <c:pt idx="26651">
                  <c:v>41291.902928240743</c:v>
                </c:pt>
                <c:pt idx="26652">
                  <c:v>41291.944594907407</c:v>
                </c:pt>
                <c:pt idx="26653">
                  <c:v>41291.986261574071</c:v>
                </c:pt>
                <c:pt idx="26654">
                  <c:v>41292.027928240743</c:v>
                </c:pt>
                <c:pt idx="26655">
                  <c:v>41292.069594907407</c:v>
                </c:pt>
                <c:pt idx="26656">
                  <c:v>41292.111261574071</c:v>
                </c:pt>
                <c:pt idx="26657">
                  <c:v>41292.152928240743</c:v>
                </c:pt>
                <c:pt idx="26658">
                  <c:v>41292.194594907407</c:v>
                </c:pt>
                <c:pt idx="26659">
                  <c:v>41292.236261574071</c:v>
                </c:pt>
                <c:pt idx="26660">
                  <c:v>41292.277928240743</c:v>
                </c:pt>
                <c:pt idx="26661">
                  <c:v>41292.319594907407</c:v>
                </c:pt>
                <c:pt idx="26662">
                  <c:v>41292.361261574071</c:v>
                </c:pt>
                <c:pt idx="26663">
                  <c:v>41292.402928240743</c:v>
                </c:pt>
                <c:pt idx="26664">
                  <c:v>41292.444594907407</c:v>
                </c:pt>
                <c:pt idx="26665">
                  <c:v>41292.486261574071</c:v>
                </c:pt>
                <c:pt idx="26666">
                  <c:v>41292.527928240743</c:v>
                </c:pt>
                <c:pt idx="26667">
                  <c:v>41292.569594907407</c:v>
                </c:pt>
                <c:pt idx="26668">
                  <c:v>41292.611261574071</c:v>
                </c:pt>
                <c:pt idx="26669">
                  <c:v>41292.652928240743</c:v>
                </c:pt>
                <c:pt idx="26670">
                  <c:v>41292.694594907407</c:v>
                </c:pt>
                <c:pt idx="26671">
                  <c:v>41292.736261574071</c:v>
                </c:pt>
                <c:pt idx="26672">
                  <c:v>41292.777928240743</c:v>
                </c:pt>
                <c:pt idx="26673">
                  <c:v>41292.819594907407</c:v>
                </c:pt>
                <c:pt idx="26674">
                  <c:v>41292.861261574071</c:v>
                </c:pt>
                <c:pt idx="26675">
                  <c:v>41292.902928240743</c:v>
                </c:pt>
                <c:pt idx="26676">
                  <c:v>41292.944594907407</c:v>
                </c:pt>
                <c:pt idx="26677">
                  <c:v>41292.986261574071</c:v>
                </c:pt>
                <c:pt idx="26678">
                  <c:v>41293.027928240743</c:v>
                </c:pt>
                <c:pt idx="26679">
                  <c:v>41293.069594907407</c:v>
                </c:pt>
                <c:pt idx="26680">
                  <c:v>41293.111261574071</c:v>
                </c:pt>
                <c:pt idx="26681">
                  <c:v>41293.152928240743</c:v>
                </c:pt>
                <c:pt idx="26682">
                  <c:v>41293.194594907407</c:v>
                </c:pt>
                <c:pt idx="26683">
                  <c:v>41293.236261574071</c:v>
                </c:pt>
                <c:pt idx="26684">
                  <c:v>41293.277928240743</c:v>
                </c:pt>
                <c:pt idx="26685">
                  <c:v>41293.319594907407</c:v>
                </c:pt>
                <c:pt idx="26686">
                  <c:v>41293.361261574071</c:v>
                </c:pt>
                <c:pt idx="26687">
                  <c:v>41293.402928240743</c:v>
                </c:pt>
                <c:pt idx="26688">
                  <c:v>41293.444594907407</c:v>
                </c:pt>
                <c:pt idx="26689">
                  <c:v>41293.486261574071</c:v>
                </c:pt>
                <c:pt idx="26690">
                  <c:v>41293.527928240743</c:v>
                </c:pt>
                <c:pt idx="26691">
                  <c:v>41293.569594907407</c:v>
                </c:pt>
                <c:pt idx="26692">
                  <c:v>41293.611261574071</c:v>
                </c:pt>
                <c:pt idx="26693">
                  <c:v>41293.652928240743</c:v>
                </c:pt>
                <c:pt idx="26694">
                  <c:v>41293.694594907407</c:v>
                </c:pt>
                <c:pt idx="26695">
                  <c:v>41293.736261574071</c:v>
                </c:pt>
                <c:pt idx="26696">
                  <c:v>41293.777928240743</c:v>
                </c:pt>
                <c:pt idx="26697">
                  <c:v>41293.819594907407</c:v>
                </c:pt>
                <c:pt idx="26698">
                  <c:v>41293.861261574071</c:v>
                </c:pt>
                <c:pt idx="26699">
                  <c:v>41293.902928240743</c:v>
                </c:pt>
                <c:pt idx="26700">
                  <c:v>41293.944594907407</c:v>
                </c:pt>
                <c:pt idx="26701">
                  <c:v>41293.986261574071</c:v>
                </c:pt>
                <c:pt idx="26702">
                  <c:v>41294.027928240743</c:v>
                </c:pt>
                <c:pt idx="26703">
                  <c:v>41294.069594907407</c:v>
                </c:pt>
                <c:pt idx="26704">
                  <c:v>41294.111261574071</c:v>
                </c:pt>
                <c:pt idx="26705">
                  <c:v>41294.152928240743</c:v>
                </c:pt>
                <c:pt idx="26706">
                  <c:v>41294.194594907407</c:v>
                </c:pt>
                <c:pt idx="26707">
                  <c:v>41294.236261574071</c:v>
                </c:pt>
                <c:pt idx="26708">
                  <c:v>41294.277928240743</c:v>
                </c:pt>
                <c:pt idx="26709">
                  <c:v>41294.319594907407</c:v>
                </c:pt>
                <c:pt idx="26710">
                  <c:v>41294.361261574071</c:v>
                </c:pt>
                <c:pt idx="26711">
                  <c:v>41294.402928240743</c:v>
                </c:pt>
                <c:pt idx="26712">
                  <c:v>41294.444594907407</c:v>
                </c:pt>
                <c:pt idx="26713">
                  <c:v>41294.486261574071</c:v>
                </c:pt>
                <c:pt idx="26714">
                  <c:v>41294.527928240743</c:v>
                </c:pt>
                <c:pt idx="26715">
                  <c:v>41294.569594907407</c:v>
                </c:pt>
                <c:pt idx="26716">
                  <c:v>41294.611261574071</c:v>
                </c:pt>
                <c:pt idx="26717">
                  <c:v>41294.652928240743</c:v>
                </c:pt>
                <c:pt idx="26718">
                  <c:v>41294.694594907407</c:v>
                </c:pt>
                <c:pt idx="26719">
                  <c:v>41294.736261574071</c:v>
                </c:pt>
                <c:pt idx="26720">
                  <c:v>41294.777928240743</c:v>
                </c:pt>
                <c:pt idx="26721">
                  <c:v>41294.819594907407</c:v>
                </c:pt>
                <c:pt idx="26722">
                  <c:v>41294.861261574071</c:v>
                </c:pt>
                <c:pt idx="26723">
                  <c:v>41294.902928240743</c:v>
                </c:pt>
                <c:pt idx="26724">
                  <c:v>41294.944594907407</c:v>
                </c:pt>
                <c:pt idx="26725">
                  <c:v>41294.986261574071</c:v>
                </c:pt>
                <c:pt idx="26726">
                  <c:v>41295.027928240743</c:v>
                </c:pt>
                <c:pt idx="26727">
                  <c:v>41295.069594907407</c:v>
                </c:pt>
                <c:pt idx="26728">
                  <c:v>41295.111261574071</c:v>
                </c:pt>
                <c:pt idx="26729">
                  <c:v>41295.152928240743</c:v>
                </c:pt>
                <c:pt idx="26730">
                  <c:v>41295.194594907407</c:v>
                </c:pt>
                <c:pt idx="26731">
                  <c:v>41295.236261574071</c:v>
                </c:pt>
                <c:pt idx="26732">
                  <c:v>41295.277928240743</c:v>
                </c:pt>
                <c:pt idx="26733">
                  <c:v>41295.319594907407</c:v>
                </c:pt>
                <c:pt idx="26734">
                  <c:v>41295.361261574071</c:v>
                </c:pt>
                <c:pt idx="26735">
                  <c:v>41295.402928240743</c:v>
                </c:pt>
                <c:pt idx="26736">
                  <c:v>41295.444594907407</c:v>
                </c:pt>
                <c:pt idx="26737">
                  <c:v>41295.486261574071</c:v>
                </c:pt>
                <c:pt idx="26738">
                  <c:v>41295.527928240743</c:v>
                </c:pt>
                <c:pt idx="26739">
                  <c:v>41295.569594907407</c:v>
                </c:pt>
                <c:pt idx="26740">
                  <c:v>41295.611261574071</c:v>
                </c:pt>
                <c:pt idx="26741">
                  <c:v>41295.652928240743</c:v>
                </c:pt>
                <c:pt idx="26742">
                  <c:v>41295.694594907407</c:v>
                </c:pt>
                <c:pt idx="26743">
                  <c:v>41295.736261574071</c:v>
                </c:pt>
                <c:pt idx="26744">
                  <c:v>41295.777928240743</c:v>
                </c:pt>
                <c:pt idx="26745">
                  <c:v>41295.819594907407</c:v>
                </c:pt>
                <c:pt idx="26746">
                  <c:v>41295.861261574071</c:v>
                </c:pt>
                <c:pt idx="26747">
                  <c:v>41295.902928240743</c:v>
                </c:pt>
                <c:pt idx="26748">
                  <c:v>41295.944594907407</c:v>
                </c:pt>
                <c:pt idx="26749">
                  <c:v>41295.986261574071</c:v>
                </c:pt>
                <c:pt idx="26750">
                  <c:v>41296.027928240743</c:v>
                </c:pt>
                <c:pt idx="26751">
                  <c:v>41296.069594907407</c:v>
                </c:pt>
                <c:pt idx="26752">
                  <c:v>41296.111261574071</c:v>
                </c:pt>
                <c:pt idx="26753">
                  <c:v>41296.152928240743</c:v>
                </c:pt>
                <c:pt idx="26754">
                  <c:v>41296.194594907407</c:v>
                </c:pt>
                <c:pt idx="26755">
                  <c:v>41296.236261574071</c:v>
                </c:pt>
                <c:pt idx="26756">
                  <c:v>41296.277928240743</c:v>
                </c:pt>
                <c:pt idx="26757">
                  <c:v>41296.319594907407</c:v>
                </c:pt>
                <c:pt idx="26758">
                  <c:v>41296.361261574071</c:v>
                </c:pt>
                <c:pt idx="26759">
                  <c:v>41296.402928240743</c:v>
                </c:pt>
                <c:pt idx="26760">
                  <c:v>41296.444594907407</c:v>
                </c:pt>
                <c:pt idx="26761">
                  <c:v>41296.486261574071</c:v>
                </c:pt>
                <c:pt idx="26762">
                  <c:v>41296.527928240743</c:v>
                </c:pt>
                <c:pt idx="26763">
                  <c:v>41296.569594907407</c:v>
                </c:pt>
                <c:pt idx="26764">
                  <c:v>41296.611261574071</c:v>
                </c:pt>
                <c:pt idx="26765">
                  <c:v>41296.652928240743</c:v>
                </c:pt>
                <c:pt idx="26766">
                  <c:v>41296.694594907407</c:v>
                </c:pt>
                <c:pt idx="26767">
                  <c:v>41296.736261574071</c:v>
                </c:pt>
                <c:pt idx="26768">
                  <c:v>41296.777928240743</c:v>
                </c:pt>
                <c:pt idx="26769">
                  <c:v>41296.819594907407</c:v>
                </c:pt>
                <c:pt idx="26770">
                  <c:v>41296.861261574071</c:v>
                </c:pt>
                <c:pt idx="26771">
                  <c:v>41296.902928240743</c:v>
                </c:pt>
                <c:pt idx="26772">
                  <c:v>41296.944594907407</c:v>
                </c:pt>
                <c:pt idx="26773">
                  <c:v>41296.986261574071</c:v>
                </c:pt>
                <c:pt idx="26774">
                  <c:v>41297.027928240743</c:v>
                </c:pt>
                <c:pt idx="26775">
                  <c:v>41297.069594907407</c:v>
                </c:pt>
                <c:pt idx="26776">
                  <c:v>41297.111261574071</c:v>
                </c:pt>
                <c:pt idx="26777">
                  <c:v>41297.152928240743</c:v>
                </c:pt>
                <c:pt idx="26778">
                  <c:v>41297.194594907407</c:v>
                </c:pt>
                <c:pt idx="26779">
                  <c:v>41297.236261574071</c:v>
                </c:pt>
                <c:pt idx="26780">
                  <c:v>41297.277928240743</c:v>
                </c:pt>
                <c:pt idx="26781">
                  <c:v>41297.319594907407</c:v>
                </c:pt>
                <c:pt idx="26782">
                  <c:v>41297.361261574071</c:v>
                </c:pt>
                <c:pt idx="26783">
                  <c:v>41297.402928240743</c:v>
                </c:pt>
                <c:pt idx="26784">
                  <c:v>41297.444594907407</c:v>
                </c:pt>
                <c:pt idx="26785">
                  <c:v>41297.486261574071</c:v>
                </c:pt>
                <c:pt idx="26786">
                  <c:v>41297.527928240743</c:v>
                </c:pt>
                <c:pt idx="26787">
                  <c:v>41297.569594907407</c:v>
                </c:pt>
                <c:pt idx="26788">
                  <c:v>41297.611261574071</c:v>
                </c:pt>
                <c:pt idx="26789">
                  <c:v>41297.652928240743</c:v>
                </c:pt>
                <c:pt idx="26790">
                  <c:v>41297.694594907407</c:v>
                </c:pt>
                <c:pt idx="26791">
                  <c:v>41297.736261574071</c:v>
                </c:pt>
                <c:pt idx="26792">
                  <c:v>41297.777928240743</c:v>
                </c:pt>
                <c:pt idx="26793">
                  <c:v>41297.819594907407</c:v>
                </c:pt>
                <c:pt idx="26794">
                  <c:v>41297.861261574071</c:v>
                </c:pt>
                <c:pt idx="26795">
                  <c:v>41297.902928240743</c:v>
                </c:pt>
                <c:pt idx="26796">
                  <c:v>41297.944594907407</c:v>
                </c:pt>
                <c:pt idx="26797">
                  <c:v>41297.986261574071</c:v>
                </c:pt>
                <c:pt idx="26798">
                  <c:v>41298.027928240743</c:v>
                </c:pt>
                <c:pt idx="26799">
                  <c:v>41298.069594907407</c:v>
                </c:pt>
                <c:pt idx="26800">
                  <c:v>41298.111261574071</c:v>
                </c:pt>
                <c:pt idx="26801">
                  <c:v>41298.152928240743</c:v>
                </c:pt>
                <c:pt idx="26802">
                  <c:v>41298.194594907407</c:v>
                </c:pt>
                <c:pt idx="26803">
                  <c:v>41298.236261574071</c:v>
                </c:pt>
                <c:pt idx="26804">
                  <c:v>41298.277928240743</c:v>
                </c:pt>
                <c:pt idx="26805">
                  <c:v>41298.319594907407</c:v>
                </c:pt>
                <c:pt idx="26806" formatCode="m/d/yyyy">
                  <c:v>41298</c:v>
                </c:pt>
                <c:pt idx="26807">
                  <c:v>41298.355219907404</c:v>
                </c:pt>
                <c:pt idx="26808">
                  <c:v>41298.396886574075</c:v>
                </c:pt>
                <c:pt idx="26809">
                  <c:v>41298.43855324074</c:v>
                </c:pt>
                <c:pt idx="26810">
                  <c:v>41298.480219907404</c:v>
                </c:pt>
                <c:pt idx="26811">
                  <c:v>41298.521886574075</c:v>
                </c:pt>
                <c:pt idx="26812">
                  <c:v>41298.56355324074</c:v>
                </c:pt>
                <c:pt idx="26813">
                  <c:v>41298.605219907404</c:v>
                </c:pt>
                <c:pt idx="26814">
                  <c:v>41298.646886574075</c:v>
                </c:pt>
                <c:pt idx="26815">
                  <c:v>41298.68855324074</c:v>
                </c:pt>
                <c:pt idx="26816">
                  <c:v>41298.730219907404</c:v>
                </c:pt>
                <c:pt idx="26817">
                  <c:v>41298.771886574075</c:v>
                </c:pt>
                <c:pt idx="26818">
                  <c:v>41298.81355324074</c:v>
                </c:pt>
                <c:pt idx="26819">
                  <c:v>41298.855219907404</c:v>
                </c:pt>
                <c:pt idx="26820">
                  <c:v>41298.896886574075</c:v>
                </c:pt>
                <c:pt idx="26821">
                  <c:v>41298.93855324074</c:v>
                </c:pt>
                <c:pt idx="26822">
                  <c:v>41298.980219907404</c:v>
                </c:pt>
                <c:pt idx="26823">
                  <c:v>41299.021886574075</c:v>
                </c:pt>
                <c:pt idx="26824">
                  <c:v>41299.06355324074</c:v>
                </c:pt>
                <c:pt idx="26825">
                  <c:v>41299.105219907404</c:v>
                </c:pt>
                <c:pt idx="26826">
                  <c:v>41299.146886574075</c:v>
                </c:pt>
                <c:pt idx="26827">
                  <c:v>41299.18855324074</c:v>
                </c:pt>
                <c:pt idx="26828">
                  <c:v>41299.230219907404</c:v>
                </c:pt>
                <c:pt idx="26829">
                  <c:v>41299.271886574075</c:v>
                </c:pt>
                <c:pt idx="26830">
                  <c:v>41299.31355324074</c:v>
                </c:pt>
                <c:pt idx="26831">
                  <c:v>41299.355219907404</c:v>
                </c:pt>
                <c:pt idx="26832">
                  <c:v>41299.396886574075</c:v>
                </c:pt>
                <c:pt idx="26833">
                  <c:v>41299.43855324074</c:v>
                </c:pt>
                <c:pt idx="26834">
                  <c:v>41299.480219907404</c:v>
                </c:pt>
                <c:pt idx="26835">
                  <c:v>41299.521886574075</c:v>
                </c:pt>
                <c:pt idx="26836">
                  <c:v>41299.56355324074</c:v>
                </c:pt>
                <c:pt idx="26837">
                  <c:v>41299.605219907404</c:v>
                </c:pt>
                <c:pt idx="26838">
                  <c:v>41299.646886574075</c:v>
                </c:pt>
                <c:pt idx="26839">
                  <c:v>41299.68855324074</c:v>
                </c:pt>
                <c:pt idx="26840">
                  <c:v>41299.730219907404</c:v>
                </c:pt>
                <c:pt idx="26841">
                  <c:v>41299.771886574075</c:v>
                </c:pt>
                <c:pt idx="26842">
                  <c:v>41299.81355324074</c:v>
                </c:pt>
                <c:pt idx="26843">
                  <c:v>41299.855219907404</c:v>
                </c:pt>
                <c:pt idx="26844">
                  <c:v>41299.896886574075</c:v>
                </c:pt>
                <c:pt idx="26845">
                  <c:v>41299.93855324074</c:v>
                </c:pt>
                <c:pt idx="26846">
                  <c:v>41299.980219907404</c:v>
                </c:pt>
                <c:pt idx="26847">
                  <c:v>41300.021886574075</c:v>
                </c:pt>
                <c:pt idx="26848">
                  <c:v>41300.06355324074</c:v>
                </c:pt>
                <c:pt idx="26849">
                  <c:v>41300.105219907404</c:v>
                </c:pt>
                <c:pt idx="26850">
                  <c:v>41300.146886574075</c:v>
                </c:pt>
                <c:pt idx="26851">
                  <c:v>41300.18855324074</c:v>
                </c:pt>
                <c:pt idx="26852">
                  <c:v>41300.230219907404</c:v>
                </c:pt>
                <c:pt idx="26853">
                  <c:v>41300.271886574075</c:v>
                </c:pt>
                <c:pt idx="26854">
                  <c:v>41300.31355324074</c:v>
                </c:pt>
                <c:pt idx="26855">
                  <c:v>41300.355219907404</c:v>
                </c:pt>
                <c:pt idx="26856">
                  <c:v>41300.396886574075</c:v>
                </c:pt>
                <c:pt idx="26857">
                  <c:v>41300.43855324074</c:v>
                </c:pt>
                <c:pt idx="26858">
                  <c:v>41300.480219907404</c:v>
                </c:pt>
                <c:pt idx="26859">
                  <c:v>41300.521886574075</c:v>
                </c:pt>
                <c:pt idx="26860">
                  <c:v>41300.56355324074</c:v>
                </c:pt>
                <c:pt idx="26861">
                  <c:v>41300.605219907404</c:v>
                </c:pt>
                <c:pt idx="26862">
                  <c:v>41300.646886574075</c:v>
                </c:pt>
                <c:pt idx="26863">
                  <c:v>41300.68855324074</c:v>
                </c:pt>
                <c:pt idx="26864">
                  <c:v>41300.730219907404</c:v>
                </c:pt>
                <c:pt idx="26865">
                  <c:v>41300.771886574075</c:v>
                </c:pt>
                <c:pt idx="26866">
                  <c:v>41300.81355324074</c:v>
                </c:pt>
                <c:pt idx="26867">
                  <c:v>41300.855219907404</c:v>
                </c:pt>
                <c:pt idx="26868">
                  <c:v>41300.896886574075</c:v>
                </c:pt>
                <c:pt idx="26869">
                  <c:v>41300.93855324074</c:v>
                </c:pt>
                <c:pt idx="26870">
                  <c:v>41300.980219907404</c:v>
                </c:pt>
                <c:pt idx="26871">
                  <c:v>41301.021886574075</c:v>
                </c:pt>
                <c:pt idx="26872">
                  <c:v>41301.06355324074</c:v>
                </c:pt>
                <c:pt idx="26873">
                  <c:v>41301.105219907404</c:v>
                </c:pt>
                <c:pt idx="26874">
                  <c:v>41301.146886574075</c:v>
                </c:pt>
                <c:pt idx="26875">
                  <c:v>41301.18855324074</c:v>
                </c:pt>
                <c:pt idx="26876">
                  <c:v>41301.230219907404</c:v>
                </c:pt>
                <c:pt idx="26877">
                  <c:v>41301.271886574075</c:v>
                </c:pt>
                <c:pt idx="26878">
                  <c:v>41301.31355324074</c:v>
                </c:pt>
                <c:pt idx="26879">
                  <c:v>41301.355219907404</c:v>
                </c:pt>
                <c:pt idx="26880">
                  <c:v>41301.396886574075</c:v>
                </c:pt>
                <c:pt idx="26881">
                  <c:v>41301.43855324074</c:v>
                </c:pt>
                <c:pt idx="26882">
                  <c:v>41301.480219907404</c:v>
                </c:pt>
                <c:pt idx="26883">
                  <c:v>41301.521886574075</c:v>
                </c:pt>
                <c:pt idx="26884">
                  <c:v>41301.56355324074</c:v>
                </c:pt>
                <c:pt idx="26885">
                  <c:v>41301.605219907404</c:v>
                </c:pt>
                <c:pt idx="26886">
                  <c:v>41301.646886574075</c:v>
                </c:pt>
                <c:pt idx="26887">
                  <c:v>41301.68855324074</c:v>
                </c:pt>
                <c:pt idx="26888">
                  <c:v>41301.730219907404</c:v>
                </c:pt>
                <c:pt idx="26889">
                  <c:v>41301.771886574075</c:v>
                </c:pt>
                <c:pt idx="26890">
                  <c:v>41301.81355324074</c:v>
                </c:pt>
                <c:pt idx="26891">
                  <c:v>41301.855219907404</c:v>
                </c:pt>
                <c:pt idx="26892">
                  <c:v>41301.896886574075</c:v>
                </c:pt>
                <c:pt idx="26893">
                  <c:v>41301.93855324074</c:v>
                </c:pt>
                <c:pt idx="26894">
                  <c:v>41301.980219907404</c:v>
                </c:pt>
                <c:pt idx="26895">
                  <c:v>41302.021886574075</c:v>
                </c:pt>
                <c:pt idx="26896">
                  <c:v>41302.06355324074</c:v>
                </c:pt>
                <c:pt idx="26897">
                  <c:v>41302.105219907404</c:v>
                </c:pt>
                <c:pt idx="26898">
                  <c:v>41302.146886574075</c:v>
                </c:pt>
                <c:pt idx="26899">
                  <c:v>41302.18855324074</c:v>
                </c:pt>
                <c:pt idx="26900">
                  <c:v>41302.230219907404</c:v>
                </c:pt>
                <c:pt idx="26901">
                  <c:v>41302.271886574075</c:v>
                </c:pt>
                <c:pt idx="26902">
                  <c:v>41302.31355324074</c:v>
                </c:pt>
                <c:pt idx="26903">
                  <c:v>41302.355219907404</c:v>
                </c:pt>
                <c:pt idx="26904">
                  <c:v>41302.396886574075</c:v>
                </c:pt>
                <c:pt idx="26905">
                  <c:v>41302.43855324074</c:v>
                </c:pt>
                <c:pt idx="26906">
                  <c:v>41302.480219907404</c:v>
                </c:pt>
                <c:pt idx="26907">
                  <c:v>41302.521886574075</c:v>
                </c:pt>
                <c:pt idx="26908">
                  <c:v>41302.56355324074</c:v>
                </c:pt>
                <c:pt idx="26909">
                  <c:v>41302.605219907404</c:v>
                </c:pt>
                <c:pt idx="26910">
                  <c:v>41302.646886574075</c:v>
                </c:pt>
                <c:pt idx="26911">
                  <c:v>41302.68855324074</c:v>
                </c:pt>
                <c:pt idx="26912">
                  <c:v>41302.730219907404</c:v>
                </c:pt>
                <c:pt idx="26913">
                  <c:v>41302.771886574075</c:v>
                </c:pt>
                <c:pt idx="26914">
                  <c:v>41302.81355324074</c:v>
                </c:pt>
                <c:pt idx="26915">
                  <c:v>41302.855219907404</c:v>
                </c:pt>
                <c:pt idx="26916">
                  <c:v>41302.896886574075</c:v>
                </c:pt>
                <c:pt idx="26917">
                  <c:v>41302.93855324074</c:v>
                </c:pt>
                <c:pt idx="26918">
                  <c:v>41302.980219907404</c:v>
                </c:pt>
                <c:pt idx="26919">
                  <c:v>41303.021886574075</c:v>
                </c:pt>
                <c:pt idx="26920">
                  <c:v>41303.06355324074</c:v>
                </c:pt>
                <c:pt idx="26921">
                  <c:v>41303.105219907404</c:v>
                </c:pt>
                <c:pt idx="26922">
                  <c:v>41303.146886574075</c:v>
                </c:pt>
                <c:pt idx="26923">
                  <c:v>41303.18855324074</c:v>
                </c:pt>
                <c:pt idx="26924">
                  <c:v>41303.230219907404</c:v>
                </c:pt>
                <c:pt idx="26925">
                  <c:v>41303.271886574075</c:v>
                </c:pt>
                <c:pt idx="26926">
                  <c:v>41303.31355324074</c:v>
                </c:pt>
                <c:pt idx="26927">
                  <c:v>41303.355219907404</c:v>
                </c:pt>
                <c:pt idx="26928">
                  <c:v>41303.396886574075</c:v>
                </c:pt>
                <c:pt idx="26929">
                  <c:v>41303.43855324074</c:v>
                </c:pt>
                <c:pt idx="26930">
                  <c:v>41303.480219907404</c:v>
                </c:pt>
                <c:pt idx="26931">
                  <c:v>41303.521886574075</c:v>
                </c:pt>
                <c:pt idx="26932">
                  <c:v>41303.56355324074</c:v>
                </c:pt>
                <c:pt idx="26933">
                  <c:v>41303.605219907404</c:v>
                </c:pt>
                <c:pt idx="26934">
                  <c:v>41303.646886574075</c:v>
                </c:pt>
                <c:pt idx="26935">
                  <c:v>41303.68855324074</c:v>
                </c:pt>
                <c:pt idx="26936">
                  <c:v>41303.730219907404</c:v>
                </c:pt>
                <c:pt idx="26937">
                  <c:v>41303.771886574075</c:v>
                </c:pt>
                <c:pt idx="26938">
                  <c:v>41303.81355324074</c:v>
                </c:pt>
                <c:pt idx="26939">
                  <c:v>41303.855219907404</c:v>
                </c:pt>
                <c:pt idx="26940">
                  <c:v>41303.896886574075</c:v>
                </c:pt>
                <c:pt idx="26941">
                  <c:v>41303.93855324074</c:v>
                </c:pt>
                <c:pt idx="26942">
                  <c:v>41303.980219907404</c:v>
                </c:pt>
                <c:pt idx="26943">
                  <c:v>41304.021886574075</c:v>
                </c:pt>
                <c:pt idx="26944">
                  <c:v>41304.06355324074</c:v>
                </c:pt>
                <c:pt idx="26945">
                  <c:v>41304.105219907404</c:v>
                </c:pt>
                <c:pt idx="26946">
                  <c:v>41304.146886574075</c:v>
                </c:pt>
                <c:pt idx="26947">
                  <c:v>41304.18855324074</c:v>
                </c:pt>
                <c:pt idx="26948">
                  <c:v>41304.230219907404</c:v>
                </c:pt>
                <c:pt idx="26949">
                  <c:v>41304.271886574075</c:v>
                </c:pt>
                <c:pt idx="26950">
                  <c:v>41304.31355324074</c:v>
                </c:pt>
                <c:pt idx="26951">
                  <c:v>41304.355219907404</c:v>
                </c:pt>
                <c:pt idx="26952">
                  <c:v>41304.396886574075</c:v>
                </c:pt>
                <c:pt idx="26953">
                  <c:v>41304.43855324074</c:v>
                </c:pt>
                <c:pt idx="26954">
                  <c:v>41304.480219907404</c:v>
                </c:pt>
                <c:pt idx="26955">
                  <c:v>41304.521886574075</c:v>
                </c:pt>
                <c:pt idx="26956">
                  <c:v>41304.56355324074</c:v>
                </c:pt>
                <c:pt idx="26957">
                  <c:v>41304.605219907404</c:v>
                </c:pt>
                <c:pt idx="26958">
                  <c:v>41304.646886574075</c:v>
                </c:pt>
                <c:pt idx="26959">
                  <c:v>41304.68855324074</c:v>
                </c:pt>
                <c:pt idx="26960">
                  <c:v>41304.730219907404</c:v>
                </c:pt>
                <c:pt idx="26961">
                  <c:v>41304.771886574075</c:v>
                </c:pt>
                <c:pt idx="26962">
                  <c:v>41304.81355324074</c:v>
                </c:pt>
                <c:pt idx="26963">
                  <c:v>41304.855219907404</c:v>
                </c:pt>
                <c:pt idx="26964">
                  <c:v>41304.896886574075</c:v>
                </c:pt>
                <c:pt idx="26965">
                  <c:v>41304.93855324074</c:v>
                </c:pt>
                <c:pt idx="26966">
                  <c:v>41304.980219907404</c:v>
                </c:pt>
                <c:pt idx="26967">
                  <c:v>41305.021886574075</c:v>
                </c:pt>
                <c:pt idx="26968">
                  <c:v>41305.06355324074</c:v>
                </c:pt>
                <c:pt idx="26969">
                  <c:v>41305.105219907404</c:v>
                </c:pt>
                <c:pt idx="26970">
                  <c:v>41305.146886574075</c:v>
                </c:pt>
                <c:pt idx="26971">
                  <c:v>41305.18855324074</c:v>
                </c:pt>
                <c:pt idx="26972">
                  <c:v>41305.230219907404</c:v>
                </c:pt>
                <c:pt idx="26973">
                  <c:v>41305.271886574075</c:v>
                </c:pt>
                <c:pt idx="26974">
                  <c:v>41305.31355324074</c:v>
                </c:pt>
                <c:pt idx="26975">
                  <c:v>41305.355219907404</c:v>
                </c:pt>
                <c:pt idx="26976">
                  <c:v>41305.396886574075</c:v>
                </c:pt>
                <c:pt idx="26977">
                  <c:v>41305.43855324074</c:v>
                </c:pt>
                <c:pt idx="26978">
                  <c:v>41305.480219907404</c:v>
                </c:pt>
                <c:pt idx="26979">
                  <c:v>41305.521886574075</c:v>
                </c:pt>
                <c:pt idx="26980">
                  <c:v>41305.56355324074</c:v>
                </c:pt>
                <c:pt idx="26981">
                  <c:v>41305.605219907404</c:v>
                </c:pt>
                <c:pt idx="26982">
                  <c:v>41305.646886574075</c:v>
                </c:pt>
                <c:pt idx="26983">
                  <c:v>41305.68855324074</c:v>
                </c:pt>
                <c:pt idx="26984">
                  <c:v>41305.730219907404</c:v>
                </c:pt>
                <c:pt idx="26985">
                  <c:v>41305.771886574075</c:v>
                </c:pt>
                <c:pt idx="26986">
                  <c:v>41305.81355324074</c:v>
                </c:pt>
                <c:pt idx="26987">
                  <c:v>41305.855219907404</c:v>
                </c:pt>
                <c:pt idx="26988">
                  <c:v>41305.896886574075</c:v>
                </c:pt>
                <c:pt idx="26989">
                  <c:v>41305.93855324074</c:v>
                </c:pt>
                <c:pt idx="26990">
                  <c:v>41305.980219907404</c:v>
                </c:pt>
                <c:pt idx="26991">
                  <c:v>41306.021886574075</c:v>
                </c:pt>
                <c:pt idx="26992">
                  <c:v>41306.06355324074</c:v>
                </c:pt>
                <c:pt idx="26993">
                  <c:v>41306.105219907404</c:v>
                </c:pt>
                <c:pt idx="26994">
                  <c:v>41306.146886574075</c:v>
                </c:pt>
                <c:pt idx="26995">
                  <c:v>41306.18855324074</c:v>
                </c:pt>
                <c:pt idx="26996">
                  <c:v>41306.230219907404</c:v>
                </c:pt>
                <c:pt idx="26997">
                  <c:v>41306.271886574075</c:v>
                </c:pt>
                <c:pt idx="26998">
                  <c:v>41306.31355324074</c:v>
                </c:pt>
                <c:pt idx="26999">
                  <c:v>41306.355219907404</c:v>
                </c:pt>
                <c:pt idx="27000">
                  <c:v>41306.396886574075</c:v>
                </c:pt>
                <c:pt idx="27001">
                  <c:v>41306.43855324074</c:v>
                </c:pt>
                <c:pt idx="27002">
                  <c:v>41306.480219907404</c:v>
                </c:pt>
                <c:pt idx="27003">
                  <c:v>41306.521886574075</c:v>
                </c:pt>
                <c:pt idx="27004">
                  <c:v>41306.56355324074</c:v>
                </c:pt>
                <c:pt idx="27005">
                  <c:v>41306.605219907404</c:v>
                </c:pt>
                <c:pt idx="27006">
                  <c:v>41306.646886574075</c:v>
                </c:pt>
                <c:pt idx="27007">
                  <c:v>41306.68855324074</c:v>
                </c:pt>
                <c:pt idx="27008">
                  <c:v>41306.730219907404</c:v>
                </c:pt>
                <c:pt idx="27009">
                  <c:v>41306.771886574075</c:v>
                </c:pt>
                <c:pt idx="27010">
                  <c:v>41306.81355324074</c:v>
                </c:pt>
                <c:pt idx="27011">
                  <c:v>41306.855219907404</c:v>
                </c:pt>
                <c:pt idx="27012">
                  <c:v>41306.896886574075</c:v>
                </c:pt>
                <c:pt idx="27013">
                  <c:v>41306.93855324074</c:v>
                </c:pt>
                <c:pt idx="27014">
                  <c:v>41306.980219907404</c:v>
                </c:pt>
                <c:pt idx="27015">
                  <c:v>41307.021886574075</c:v>
                </c:pt>
                <c:pt idx="27016">
                  <c:v>41307.06355324074</c:v>
                </c:pt>
                <c:pt idx="27017">
                  <c:v>41307.105219907404</c:v>
                </c:pt>
                <c:pt idx="27018">
                  <c:v>41307.146886574075</c:v>
                </c:pt>
                <c:pt idx="27019">
                  <c:v>41307.18855324074</c:v>
                </c:pt>
                <c:pt idx="27020">
                  <c:v>41307.230219907404</c:v>
                </c:pt>
                <c:pt idx="27021">
                  <c:v>41307.271886574075</c:v>
                </c:pt>
                <c:pt idx="27022">
                  <c:v>41307.31355324074</c:v>
                </c:pt>
                <c:pt idx="27023">
                  <c:v>41307.355219907404</c:v>
                </c:pt>
                <c:pt idx="27024">
                  <c:v>41307.396886574075</c:v>
                </c:pt>
                <c:pt idx="27025">
                  <c:v>41307.43855324074</c:v>
                </c:pt>
                <c:pt idx="27026">
                  <c:v>41307.480219907404</c:v>
                </c:pt>
                <c:pt idx="27027">
                  <c:v>41307.521886574075</c:v>
                </c:pt>
                <c:pt idx="27028">
                  <c:v>41307.56355324074</c:v>
                </c:pt>
                <c:pt idx="27029">
                  <c:v>41307.605219907404</c:v>
                </c:pt>
                <c:pt idx="27030">
                  <c:v>41307.646886574075</c:v>
                </c:pt>
                <c:pt idx="27031">
                  <c:v>41307.68855324074</c:v>
                </c:pt>
                <c:pt idx="27032">
                  <c:v>41307.730219907404</c:v>
                </c:pt>
                <c:pt idx="27033">
                  <c:v>41307.771886574075</c:v>
                </c:pt>
                <c:pt idx="27034">
                  <c:v>41307.81355324074</c:v>
                </c:pt>
                <c:pt idx="27035">
                  <c:v>41307.855219907404</c:v>
                </c:pt>
                <c:pt idx="27036">
                  <c:v>41307.896886574075</c:v>
                </c:pt>
                <c:pt idx="27037">
                  <c:v>41307.93855324074</c:v>
                </c:pt>
                <c:pt idx="27038">
                  <c:v>41307.980219907404</c:v>
                </c:pt>
                <c:pt idx="27039">
                  <c:v>41308.021886574075</c:v>
                </c:pt>
                <c:pt idx="27040">
                  <c:v>41308.06355324074</c:v>
                </c:pt>
                <c:pt idx="27041">
                  <c:v>41308.105219907404</c:v>
                </c:pt>
                <c:pt idx="27042">
                  <c:v>41308.146886574075</c:v>
                </c:pt>
                <c:pt idx="27043">
                  <c:v>41308.18855324074</c:v>
                </c:pt>
                <c:pt idx="27044">
                  <c:v>41308.230219907404</c:v>
                </c:pt>
                <c:pt idx="27045">
                  <c:v>41308.271886574075</c:v>
                </c:pt>
                <c:pt idx="27046">
                  <c:v>41308.31355324074</c:v>
                </c:pt>
                <c:pt idx="27047">
                  <c:v>41308.355219907404</c:v>
                </c:pt>
                <c:pt idx="27048">
                  <c:v>41308.396886574075</c:v>
                </c:pt>
                <c:pt idx="27049">
                  <c:v>41308.43855324074</c:v>
                </c:pt>
                <c:pt idx="27050">
                  <c:v>41308.480219907404</c:v>
                </c:pt>
                <c:pt idx="27051">
                  <c:v>41308.521886574075</c:v>
                </c:pt>
                <c:pt idx="27052">
                  <c:v>41308.56355324074</c:v>
                </c:pt>
                <c:pt idx="27053">
                  <c:v>41308.605219907404</c:v>
                </c:pt>
                <c:pt idx="27054">
                  <c:v>41308.646886574075</c:v>
                </c:pt>
                <c:pt idx="27055">
                  <c:v>41308.68855324074</c:v>
                </c:pt>
                <c:pt idx="27056">
                  <c:v>41308.730219907404</c:v>
                </c:pt>
                <c:pt idx="27057">
                  <c:v>41308.771886574075</c:v>
                </c:pt>
                <c:pt idx="27058">
                  <c:v>41308.81355324074</c:v>
                </c:pt>
                <c:pt idx="27059">
                  <c:v>41308.855219907404</c:v>
                </c:pt>
                <c:pt idx="27060">
                  <c:v>41308.896886574075</c:v>
                </c:pt>
                <c:pt idx="27061">
                  <c:v>41308.93855324074</c:v>
                </c:pt>
                <c:pt idx="27062">
                  <c:v>41308.980219907404</c:v>
                </c:pt>
                <c:pt idx="27063">
                  <c:v>41309.021886574075</c:v>
                </c:pt>
                <c:pt idx="27064">
                  <c:v>41309.06355324074</c:v>
                </c:pt>
                <c:pt idx="27065">
                  <c:v>41309.105219907404</c:v>
                </c:pt>
                <c:pt idx="27066">
                  <c:v>41309.146886574075</c:v>
                </c:pt>
                <c:pt idx="27067">
                  <c:v>41309.18855324074</c:v>
                </c:pt>
                <c:pt idx="27068">
                  <c:v>41309.230219907404</c:v>
                </c:pt>
                <c:pt idx="27069">
                  <c:v>41309.271886574075</c:v>
                </c:pt>
                <c:pt idx="27070">
                  <c:v>41309.31355324074</c:v>
                </c:pt>
                <c:pt idx="27071">
                  <c:v>41309.355219907404</c:v>
                </c:pt>
                <c:pt idx="27072">
                  <c:v>41309.396886574075</c:v>
                </c:pt>
                <c:pt idx="27073">
                  <c:v>41309.43855324074</c:v>
                </c:pt>
                <c:pt idx="27074">
                  <c:v>41309.480219907404</c:v>
                </c:pt>
                <c:pt idx="27075">
                  <c:v>41309.521886574075</c:v>
                </c:pt>
                <c:pt idx="27076">
                  <c:v>41309.56355324074</c:v>
                </c:pt>
                <c:pt idx="27077">
                  <c:v>41309.605219907404</c:v>
                </c:pt>
                <c:pt idx="27078">
                  <c:v>41309.646886574075</c:v>
                </c:pt>
                <c:pt idx="27079">
                  <c:v>41309.68855324074</c:v>
                </c:pt>
                <c:pt idx="27080">
                  <c:v>41309.730219907404</c:v>
                </c:pt>
                <c:pt idx="27081">
                  <c:v>41309.771886574075</c:v>
                </c:pt>
                <c:pt idx="27082">
                  <c:v>41309.81355324074</c:v>
                </c:pt>
                <c:pt idx="27083">
                  <c:v>41309.855219907404</c:v>
                </c:pt>
                <c:pt idx="27084">
                  <c:v>41309.896886574075</c:v>
                </c:pt>
                <c:pt idx="27085">
                  <c:v>41309.93855324074</c:v>
                </c:pt>
                <c:pt idx="27086">
                  <c:v>41309.980219907404</c:v>
                </c:pt>
                <c:pt idx="27087">
                  <c:v>41310.021886574075</c:v>
                </c:pt>
                <c:pt idx="27088">
                  <c:v>41310.06355324074</c:v>
                </c:pt>
                <c:pt idx="27089">
                  <c:v>41310.105219907404</c:v>
                </c:pt>
                <c:pt idx="27090">
                  <c:v>41310.146886574075</c:v>
                </c:pt>
                <c:pt idx="27091">
                  <c:v>41310.18855324074</c:v>
                </c:pt>
                <c:pt idx="27092">
                  <c:v>41310.230219907404</c:v>
                </c:pt>
                <c:pt idx="27093">
                  <c:v>41310.271886574075</c:v>
                </c:pt>
                <c:pt idx="27094">
                  <c:v>41310.31355324074</c:v>
                </c:pt>
                <c:pt idx="27095">
                  <c:v>41310.355219907404</c:v>
                </c:pt>
                <c:pt idx="27096">
                  <c:v>41310.396886574075</c:v>
                </c:pt>
                <c:pt idx="27097">
                  <c:v>41310.43855324074</c:v>
                </c:pt>
                <c:pt idx="27098">
                  <c:v>41310.480219907404</c:v>
                </c:pt>
                <c:pt idx="27099">
                  <c:v>41310.521886574075</c:v>
                </c:pt>
                <c:pt idx="27100">
                  <c:v>41310.56355324074</c:v>
                </c:pt>
                <c:pt idx="27101">
                  <c:v>41310.605219907404</c:v>
                </c:pt>
                <c:pt idx="27102">
                  <c:v>41310.646886574075</c:v>
                </c:pt>
                <c:pt idx="27103">
                  <c:v>41310.68855324074</c:v>
                </c:pt>
                <c:pt idx="27104">
                  <c:v>41310.730219907404</c:v>
                </c:pt>
                <c:pt idx="27105">
                  <c:v>41310.771886574075</c:v>
                </c:pt>
                <c:pt idx="27106">
                  <c:v>41310.81355324074</c:v>
                </c:pt>
                <c:pt idx="27107">
                  <c:v>41310.855219907404</c:v>
                </c:pt>
                <c:pt idx="27108">
                  <c:v>41310.896886574075</c:v>
                </c:pt>
                <c:pt idx="27109">
                  <c:v>41310.93855324074</c:v>
                </c:pt>
                <c:pt idx="27110">
                  <c:v>41310.980219907404</c:v>
                </c:pt>
                <c:pt idx="27111">
                  <c:v>41311.021886574075</c:v>
                </c:pt>
                <c:pt idx="27112">
                  <c:v>41311.06355324074</c:v>
                </c:pt>
                <c:pt idx="27113">
                  <c:v>41311.105219907404</c:v>
                </c:pt>
                <c:pt idx="27114">
                  <c:v>41311.146886574075</c:v>
                </c:pt>
                <c:pt idx="27115">
                  <c:v>41311.18855324074</c:v>
                </c:pt>
                <c:pt idx="27116">
                  <c:v>41311.230219907404</c:v>
                </c:pt>
                <c:pt idx="27117">
                  <c:v>41311.271886574075</c:v>
                </c:pt>
                <c:pt idx="27118">
                  <c:v>41311.31355324074</c:v>
                </c:pt>
                <c:pt idx="27119">
                  <c:v>41311</c:v>
                </c:pt>
                <c:pt idx="27120">
                  <c:v>41311.355462962965</c:v>
                </c:pt>
                <c:pt idx="27121">
                  <c:v>41311.397129629629</c:v>
                </c:pt>
                <c:pt idx="27122">
                  <c:v>41311.438796296294</c:v>
                </c:pt>
                <c:pt idx="27123">
                  <c:v>41311.480462962965</c:v>
                </c:pt>
                <c:pt idx="27124">
                  <c:v>41311.522129629629</c:v>
                </c:pt>
                <c:pt idx="27125">
                  <c:v>41311.563796296294</c:v>
                </c:pt>
                <c:pt idx="27126">
                  <c:v>41311.605462962965</c:v>
                </c:pt>
                <c:pt idx="27127">
                  <c:v>41311.647129629629</c:v>
                </c:pt>
                <c:pt idx="27128">
                  <c:v>41311.688796296294</c:v>
                </c:pt>
                <c:pt idx="27129">
                  <c:v>41311.730462962965</c:v>
                </c:pt>
                <c:pt idx="27130">
                  <c:v>41311.772129629629</c:v>
                </c:pt>
                <c:pt idx="27131">
                  <c:v>41311.813796296294</c:v>
                </c:pt>
                <c:pt idx="27132">
                  <c:v>41311.855462962965</c:v>
                </c:pt>
                <c:pt idx="27133">
                  <c:v>41311.897129629629</c:v>
                </c:pt>
                <c:pt idx="27134">
                  <c:v>41311.938796296294</c:v>
                </c:pt>
                <c:pt idx="27135">
                  <c:v>41311.980462962965</c:v>
                </c:pt>
                <c:pt idx="27136">
                  <c:v>41312.022129629629</c:v>
                </c:pt>
                <c:pt idx="27137">
                  <c:v>41312.063796296294</c:v>
                </c:pt>
                <c:pt idx="27138">
                  <c:v>41312.105462962965</c:v>
                </c:pt>
                <c:pt idx="27139">
                  <c:v>41312.147129629629</c:v>
                </c:pt>
                <c:pt idx="27140">
                  <c:v>41312.188796296294</c:v>
                </c:pt>
                <c:pt idx="27141">
                  <c:v>41312.230462962965</c:v>
                </c:pt>
                <c:pt idx="27142">
                  <c:v>41312.272129629629</c:v>
                </c:pt>
                <c:pt idx="27143">
                  <c:v>41312.313796296294</c:v>
                </c:pt>
                <c:pt idx="27144">
                  <c:v>41312.355462962965</c:v>
                </c:pt>
                <c:pt idx="27145">
                  <c:v>41312.397129629629</c:v>
                </c:pt>
                <c:pt idx="27146">
                  <c:v>41312.438796296294</c:v>
                </c:pt>
                <c:pt idx="27147">
                  <c:v>41312.480462962965</c:v>
                </c:pt>
                <c:pt idx="27148">
                  <c:v>41312.522129629629</c:v>
                </c:pt>
                <c:pt idx="27149">
                  <c:v>41312.563796296294</c:v>
                </c:pt>
                <c:pt idx="27150">
                  <c:v>41312.605462962965</c:v>
                </c:pt>
                <c:pt idx="27151">
                  <c:v>41312.647129629629</c:v>
                </c:pt>
                <c:pt idx="27152">
                  <c:v>41312.688796296294</c:v>
                </c:pt>
                <c:pt idx="27153">
                  <c:v>41312.730462962965</c:v>
                </c:pt>
                <c:pt idx="27154">
                  <c:v>41312.772129629629</c:v>
                </c:pt>
                <c:pt idx="27155">
                  <c:v>41312.813796296294</c:v>
                </c:pt>
                <c:pt idx="27156">
                  <c:v>41312.855462962965</c:v>
                </c:pt>
                <c:pt idx="27157">
                  <c:v>41312.897129629629</c:v>
                </c:pt>
                <c:pt idx="27158">
                  <c:v>41312.938796296294</c:v>
                </c:pt>
                <c:pt idx="27159">
                  <c:v>41312.980462962965</c:v>
                </c:pt>
                <c:pt idx="27160">
                  <c:v>41313.022129629629</c:v>
                </c:pt>
                <c:pt idx="27161">
                  <c:v>41313.063796296294</c:v>
                </c:pt>
                <c:pt idx="27162">
                  <c:v>41313.105462962965</c:v>
                </c:pt>
                <c:pt idx="27163">
                  <c:v>41313.147129629629</c:v>
                </c:pt>
                <c:pt idx="27164">
                  <c:v>41313.188796296294</c:v>
                </c:pt>
                <c:pt idx="27165">
                  <c:v>41313.230462962965</c:v>
                </c:pt>
                <c:pt idx="27166">
                  <c:v>41313.272129629629</c:v>
                </c:pt>
                <c:pt idx="27167">
                  <c:v>41313.313796296294</c:v>
                </c:pt>
                <c:pt idx="27168">
                  <c:v>41313.355462962965</c:v>
                </c:pt>
                <c:pt idx="27169">
                  <c:v>41313.397129629629</c:v>
                </c:pt>
                <c:pt idx="27170">
                  <c:v>41313.438796296294</c:v>
                </c:pt>
                <c:pt idx="27171">
                  <c:v>41313.480462962965</c:v>
                </c:pt>
                <c:pt idx="27172">
                  <c:v>41313.522129629629</c:v>
                </c:pt>
                <c:pt idx="27173">
                  <c:v>41313.563796296294</c:v>
                </c:pt>
                <c:pt idx="27174">
                  <c:v>41313.605462962965</c:v>
                </c:pt>
                <c:pt idx="27175">
                  <c:v>41313.647129629629</c:v>
                </c:pt>
                <c:pt idx="27176">
                  <c:v>41313.688796296294</c:v>
                </c:pt>
                <c:pt idx="27177">
                  <c:v>41313.730462962965</c:v>
                </c:pt>
                <c:pt idx="27178">
                  <c:v>41313.772129629629</c:v>
                </c:pt>
                <c:pt idx="27179">
                  <c:v>41313.813796296294</c:v>
                </c:pt>
                <c:pt idx="27180">
                  <c:v>41313.855462962965</c:v>
                </c:pt>
                <c:pt idx="27181">
                  <c:v>41313.897129629629</c:v>
                </c:pt>
                <c:pt idx="27182">
                  <c:v>41313.938796296294</c:v>
                </c:pt>
                <c:pt idx="27183">
                  <c:v>41313.980462962965</c:v>
                </c:pt>
                <c:pt idx="27184">
                  <c:v>41314.022129629629</c:v>
                </c:pt>
                <c:pt idx="27185">
                  <c:v>41314.063796296294</c:v>
                </c:pt>
                <c:pt idx="27186">
                  <c:v>41314.105462962965</c:v>
                </c:pt>
                <c:pt idx="27187">
                  <c:v>41314.147129629629</c:v>
                </c:pt>
                <c:pt idx="27188">
                  <c:v>41314.188796296294</c:v>
                </c:pt>
                <c:pt idx="27189">
                  <c:v>41314.230462962965</c:v>
                </c:pt>
                <c:pt idx="27190">
                  <c:v>41314.272129629629</c:v>
                </c:pt>
                <c:pt idx="27191">
                  <c:v>41314.313796296294</c:v>
                </c:pt>
                <c:pt idx="27192">
                  <c:v>41314.355462962965</c:v>
                </c:pt>
                <c:pt idx="27193">
                  <c:v>41314.397129629629</c:v>
                </c:pt>
                <c:pt idx="27194">
                  <c:v>41314.438796296294</c:v>
                </c:pt>
                <c:pt idx="27195">
                  <c:v>41314.480462962965</c:v>
                </c:pt>
                <c:pt idx="27196">
                  <c:v>41314.522129629629</c:v>
                </c:pt>
                <c:pt idx="27197">
                  <c:v>41314.563796296294</c:v>
                </c:pt>
                <c:pt idx="27198">
                  <c:v>41314.605462962965</c:v>
                </c:pt>
                <c:pt idx="27199">
                  <c:v>41314.647129629629</c:v>
                </c:pt>
                <c:pt idx="27200">
                  <c:v>41314.688796296294</c:v>
                </c:pt>
                <c:pt idx="27201">
                  <c:v>41314.730462962965</c:v>
                </c:pt>
                <c:pt idx="27202">
                  <c:v>41314.772129629629</c:v>
                </c:pt>
                <c:pt idx="27203">
                  <c:v>41314.813796296294</c:v>
                </c:pt>
                <c:pt idx="27204">
                  <c:v>41314.855462962965</c:v>
                </c:pt>
                <c:pt idx="27205">
                  <c:v>41314.897129629629</c:v>
                </c:pt>
                <c:pt idx="27206">
                  <c:v>41314.938796296294</c:v>
                </c:pt>
                <c:pt idx="27207">
                  <c:v>41314.980462962965</c:v>
                </c:pt>
                <c:pt idx="27208">
                  <c:v>41315.022129629629</c:v>
                </c:pt>
                <c:pt idx="27209">
                  <c:v>41315.063796296294</c:v>
                </c:pt>
                <c:pt idx="27210">
                  <c:v>41315.105462962965</c:v>
                </c:pt>
                <c:pt idx="27211">
                  <c:v>41315.147129629629</c:v>
                </c:pt>
                <c:pt idx="27212">
                  <c:v>41315.188796296294</c:v>
                </c:pt>
                <c:pt idx="27213">
                  <c:v>41315.230462962965</c:v>
                </c:pt>
                <c:pt idx="27214">
                  <c:v>41315.272129629629</c:v>
                </c:pt>
                <c:pt idx="27215">
                  <c:v>41315.313796296294</c:v>
                </c:pt>
                <c:pt idx="27216">
                  <c:v>41315.355462962965</c:v>
                </c:pt>
                <c:pt idx="27217">
                  <c:v>41315.397129629629</c:v>
                </c:pt>
                <c:pt idx="27218">
                  <c:v>41315.438796296294</c:v>
                </c:pt>
                <c:pt idx="27219">
                  <c:v>41315.480462962965</c:v>
                </c:pt>
                <c:pt idx="27220">
                  <c:v>41315.522129629629</c:v>
                </c:pt>
                <c:pt idx="27221">
                  <c:v>41315.563796296294</c:v>
                </c:pt>
                <c:pt idx="27222">
                  <c:v>41315.605462962965</c:v>
                </c:pt>
                <c:pt idx="27223">
                  <c:v>41315.647129629629</c:v>
                </c:pt>
                <c:pt idx="27224">
                  <c:v>41315.688796296294</c:v>
                </c:pt>
                <c:pt idx="27225">
                  <c:v>41315.730462962965</c:v>
                </c:pt>
                <c:pt idx="27226">
                  <c:v>41315.772129629629</c:v>
                </c:pt>
                <c:pt idx="27227">
                  <c:v>41315.813796296294</c:v>
                </c:pt>
                <c:pt idx="27228">
                  <c:v>41315.855462962965</c:v>
                </c:pt>
                <c:pt idx="27229">
                  <c:v>41315.897129629629</c:v>
                </c:pt>
                <c:pt idx="27230">
                  <c:v>41315.938796296294</c:v>
                </c:pt>
                <c:pt idx="27231">
                  <c:v>41315.980462962965</c:v>
                </c:pt>
                <c:pt idx="27232">
                  <c:v>41316.022129629629</c:v>
                </c:pt>
                <c:pt idx="27233">
                  <c:v>41316.063796296294</c:v>
                </c:pt>
                <c:pt idx="27234">
                  <c:v>41316.105462962965</c:v>
                </c:pt>
                <c:pt idx="27235">
                  <c:v>41316.147129629629</c:v>
                </c:pt>
                <c:pt idx="27236">
                  <c:v>41316.188796296294</c:v>
                </c:pt>
                <c:pt idx="27237">
                  <c:v>41316.230462962965</c:v>
                </c:pt>
                <c:pt idx="27238">
                  <c:v>41316.272129629629</c:v>
                </c:pt>
                <c:pt idx="27239">
                  <c:v>41316.313796296294</c:v>
                </c:pt>
                <c:pt idx="27240">
                  <c:v>41316.355462962965</c:v>
                </c:pt>
                <c:pt idx="27241">
                  <c:v>41316.397129629629</c:v>
                </c:pt>
                <c:pt idx="27242">
                  <c:v>41316.438796296294</c:v>
                </c:pt>
                <c:pt idx="27243">
                  <c:v>41316.480462962965</c:v>
                </c:pt>
                <c:pt idx="27244">
                  <c:v>41316.522129629629</c:v>
                </c:pt>
                <c:pt idx="27245">
                  <c:v>41316.563796296294</c:v>
                </c:pt>
                <c:pt idx="27246">
                  <c:v>41316.605462962965</c:v>
                </c:pt>
                <c:pt idx="27247">
                  <c:v>41316.647129629629</c:v>
                </c:pt>
                <c:pt idx="27248">
                  <c:v>41316.688796296294</c:v>
                </c:pt>
                <c:pt idx="27249">
                  <c:v>41316.730462962965</c:v>
                </c:pt>
                <c:pt idx="27250">
                  <c:v>41316.772129629629</c:v>
                </c:pt>
                <c:pt idx="27251">
                  <c:v>41316.813796296294</c:v>
                </c:pt>
                <c:pt idx="27252">
                  <c:v>41316.855462962965</c:v>
                </c:pt>
                <c:pt idx="27253">
                  <c:v>41316.897129629629</c:v>
                </c:pt>
                <c:pt idx="27254">
                  <c:v>41316.938796296294</c:v>
                </c:pt>
                <c:pt idx="27255">
                  <c:v>41316.980462962965</c:v>
                </c:pt>
                <c:pt idx="27256">
                  <c:v>41317.022129629629</c:v>
                </c:pt>
                <c:pt idx="27257">
                  <c:v>41317.063796296294</c:v>
                </c:pt>
                <c:pt idx="27258">
                  <c:v>41317.105462962965</c:v>
                </c:pt>
                <c:pt idx="27259">
                  <c:v>41317.147129629629</c:v>
                </c:pt>
                <c:pt idx="27260">
                  <c:v>41317.188796296294</c:v>
                </c:pt>
                <c:pt idx="27261">
                  <c:v>41317.230462962965</c:v>
                </c:pt>
                <c:pt idx="27262">
                  <c:v>41317.272129629629</c:v>
                </c:pt>
                <c:pt idx="27263">
                  <c:v>41317.313796296294</c:v>
                </c:pt>
                <c:pt idx="27264">
                  <c:v>41317.355462962965</c:v>
                </c:pt>
                <c:pt idx="27265">
                  <c:v>41317.397129629629</c:v>
                </c:pt>
                <c:pt idx="27266">
                  <c:v>41317.438796296294</c:v>
                </c:pt>
                <c:pt idx="27267">
                  <c:v>41317.480462962965</c:v>
                </c:pt>
                <c:pt idx="27268">
                  <c:v>41317.522129629629</c:v>
                </c:pt>
                <c:pt idx="27269">
                  <c:v>41317.563796296294</c:v>
                </c:pt>
                <c:pt idx="27270">
                  <c:v>41317.605462962965</c:v>
                </c:pt>
                <c:pt idx="27271">
                  <c:v>41317.647129629629</c:v>
                </c:pt>
                <c:pt idx="27272">
                  <c:v>41317.688796296294</c:v>
                </c:pt>
                <c:pt idx="27273">
                  <c:v>41317.730462962965</c:v>
                </c:pt>
                <c:pt idx="27274">
                  <c:v>41317.772129629629</c:v>
                </c:pt>
                <c:pt idx="27275">
                  <c:v>41317.813796296294</c:v>
                </c:pt>
                <c:pt idx="27276">
                  <c:v>41317.855462962965</c:v>
                </c:pt>
                <c:pt idx="27277">
                  <c:v>41317.897129629629</c:v>
                </c:pt>
                <c:pt idx="27278">
                  <c:v>41317.938796296294</c:v>
                </c:pt>
                <c:pt idx="27279">
                  <c:v>41317.980462962965</c:v>
                </c:pt>
                <c:pt idx="27280">
                  <c:v>41318.022129629629</c:v>
                </c:pt>
                <c:pt idx="27281">
                  <c:v>41318.063796296294</c:v>
                </c:pt>
                <c:pt idx="27282">
                  <c:v>41318.105462962965</c:v>
                </c:pt>
                <c:pt idx="27283">
                  <c:v>41318.147129629629</c:v>
                </c:pt>
                <c:pt idx="27284">
                  <c:v>41318.188796296294</c:v>
                </c:pt>
                <c:pt idx="27285">
                  <c:v>41318.230462962965</c:v>
                </c:pt>
                <c:pt idx="27286">
                  <c:v>41318.272129629629</c:v>
                </c:pt>
                <c:pt idx="27287">
                  <c:v>41318.313796296294</c:v>
                </c:pt>
                <c:pt idx="27288">
                  <c:v>41318.355462962965</c:v>
                </c:pt>
                <c:pt idx="27289">
                  <c:v>41318.397129629629</c:v>
                </c:pt>
                <c:pt idx="27290">
                  <c:v>41318.438796296294</c:v>
                </c:pt>
                <c:pt idx="27291">
                  <c:v>41318.480462962965</c:v>
                </c:pt>
                <c:pt idx="27292">
                  <c:v>41318.522129629629</c:v>
                </c:pt>
                <c:pt idx="27293">
                  <c:v>41318.563796296294</c:v>
                </c:pt>
                <c:pt idx="27294">
                  <c:v>41318.605462962965</c:v>
                </c:pt>
                <c:pt idx="27295">
                  <c:v>41318.647129629629</c:v>
                </c:pt>
                <c:pt idx="27296">
                  <c:v>41318.688796296294</c:v>
                </c:pt>
                <c:pt idx="27297">
                  <c:v>41318.730462962965</c:v>
                </c:pt>
                <c:pt idx="27298">
                  <c:v>41318.772129629629</c:v>
                </c:pt>
                <c:pt idx="27299">
                  <c:v>41318.813796296294</c:v>
                </c:pt>
                <c:pt idx="27300">
                  <c:v>41318.855462962965</c:v>
                </c:pt>
                <c:pt idx="27301">
                  <c:v>41318.897129629629</c:v>
                </c:pt>
                <c:pt idx="27302">
                  <c:v>41318.938796296294</c:v>
                </c:pt>
                <c:pt idx="27303">
                  <c:v>41318.980462962965</c:v>
                </c:pt>
                <c:pt idx="27304">
                  <c:v>41319.022129629629</c:v>
                </c:pt>
                <c:pt idx="27305">
                  <c:v>41319.063796296294</c:v>
                </c:pt>
                <c:pt idx="27306">
                  <c:v>41319.105462962965</c:v>
                </c:pt>
                <c:pt idx="27307">
                  <c:v>41319.147129629629</c:v>
                </c:pt>
                <c:pt idx="27308">
                  <c:v>41319.188796296294</c:v>
                </c:pt>
                <c:pt idx="27309">
                  <c:v>41319.230462962965</c:v>
                </c:pt>
                <c:pt idx="27310">
                  <c:v>41319.272129629629</c:v>
                </c:pt>
                <c:pt idx="27311">
                  <c:v>41319.313796296294</c:v>
                </c:pt>
                <c:pt idx="27312">
                  <c:v>41319.355462962965</c:v>
                </c:pt>
                <c:pt idx="27313">
                  <c:v>41319.397129629629</c:v>
                </c:pt>
                <c:pt idx="27314">
                  <c:v>41319.438796296294</c:v>
                </c:pt>
                <c:pt idx="27315">
                  <c:v>41319.480462962965</c:v>
                </c:pt>
                <c:pt idx="27316">
                  <c:v>41319.522129629629</c:v>
                </c:pt>
                <c:pt idx="27317">
                  <c:v>41319.563796296294</c:v>
                </c:pt>
                <c:pt idx="27318">
                  <c:v>41319.605462962965</c:v>
                </c:pt>
                <c:pt idx="27319">
                  <c:v>41319.647129629629</c:v>
                </c:pt>
                <c:pt idx="27320">
                  <c:v>41319.688796296294</c:v>
                </c:pt>
                <c:pt idx="27321">
                  <c:v>41319.730462962965</c:v>
                </c:pt>
                <c:pt idx="27322">
                  <c:v>41319.772129629629</c:v>
                </c:pt>
                <c:pt idx="27323">
                  <c:v>41319.813796296294</c:v>
                </c:pt>
                <c:pt idx="27324">
                  <c:v>41319.855462962965</c:v>
                </c:pt>
                <c:pt idx="27325">
                  <c:v>41319.897129629629</c:v>
                </c:pt>
                <c:pt idx="27326">
                  <c:v>41319.938796296294</c:v>
                </c:pt>
                <c:pt idx="27327">
                  <c:v>41319.980462962965</c:v>
                </c:pt>
                <c:pt idx="27328">
                  <c:v>41320.022129629629</c:v>
                </c:pt>
                <c:pt idx="27329">
                  <c:v>41320.063796296294</c:v>
                </c:pt>
                <c:pt idx="27330">
                  <c:v>41320.105462962965</c:v>
                </c:pt>
                <c:pt idx="27331">
                  <c:v>41320.147129629629</c:v>
                </c:pt>
                <c:pt idx="27332">
                  <c:v>41320.188796296294</c:v>
                </c:pt>
                <c:pt idx="27333">
                  <c:v>41320.230462962965</c:v>
                </c:pt>
                <c:pt idx="27334">
                  <c:v>41320.272129629629</c:v>
                </c:pt>
                <c:pt idx="27335">
                  <c:v>41320.313796296294</c:v>
                </c:pt>
                <c:pt idx="27336">
                  <c:v>41320.355462962965</c:v>
                </c:pt>
                <c:pt idx="27337">
                  <c:v>41320.397129629629</c:v>
                </c:pt>
                <c:pt idx="27338">
                  <c:v>41320.438796296294</c:v>
                </c:pt>
                <c:pt idx="27339">
                  <c:v>41320.480462962965</c:v>
                </c:pt>
                <c:pt idx="27340">
                  <c:v>41320.522129629629</c:v>
                </c:pt>
                <c:pt idx="27341">
                  <c:v>41320.563796296294</c:v>
                </c:pt>
                <c:pt idx="27342">
                  <c:v>41320.605462962965</c:v>
                </c:pt>
                <c:pt idx="27343">
                  <c:v>41320.647129629629</c:v>
                </c:pt>
                <c:pt idx="27344">
                  <c:v>41320.688796296294</c:v>
                </c:pt>
                <c:pt idx="27345">
                  <c:v>41320.730462962965</c:v>
                </c:pt>
                <c:pt idx="27346">
                  <c:v>41320.772129629629</c:v>
                </c:pt>
                <c:pt idx="27347">
                  <c:v>41320.813796296294</c:v>
                </c:pt>
                <c:pt idx="27348">
                  <c:v>41320.855462962965</c:v>
                </c:pt>
                <c:pt idx="27349">
                  <c:v>41320.897129629629</c:v>
                </c:pt>
                <c:pt idx="27350">
                  <c:v>41320.938796296294</c:v>
                </c:pt>
                <c:pt idx="27351">
                  <c:v>41320.980462962965</c:v>
                </c:pt>
                <c:pt idx="27352">
                  <c:v>41321.022129629629</c:v>
                </c:pt>
                <c:pt idx="27353">
                  <c:v>41321.063796296294</c:v>
                </c:pt>
                <c:pt idx="27354">
                  <c:v>41321.105462962965</c:v>
                </c:pt>
                <c:pt idx="27355">
                  <c:v>41321.147129629629</c:v>
                </c:pt>
                <c:pt idx="27356">
                  <c:v>41321.188796296294</c:v>
                </c:pt>
                <c:pt idx="27357">
                  <c:v>41321.230462962965</c:v>
                </c:pt>
                <c:pt idx="27358">
                  <c:v>41321.272129629629</c:v>
                </c:pt>
                <c:pt idx="27359">
                  <c:v>41321.313796296294</c:v>
                </c:pt>
                <c:pt idx="27360">
                  <c:v>41321.355462962965</c:v>
                </c:pt>
                <c:pt idx="27361">
                  <c:v>41321.397129629629</c:v>
                </c:pt>
                <c:pt idx="27362">
                  <c:v>41321.438796296294</c:v>
                </c:pt>
                <c:pt idx="27363">
                  <c:v>41321.480462962965</c:v>
                </c:pt>
                <c:pt idx="27364">
                  <c:v>41321.522129629629</c:v>
                </c:pt>
                <c:pt idx="27365">
                  <c:v>41321.563796296294</c:v>
                </c:pt>
                <c:pt idx="27366">
                  <c:v>41321.605462962965</c:v>
                </c:pt>
                <c:pt idx="27367">
                  <c:v>41321.647129629629</c:v>
                </c:pt>
                <c:pt idx="27368">
                  <c:v>41321.688796296294</c:v>
                </c:pt>
                <c:pt idx="27369">
                  <c:v>41321.730462962965</c:v>
                </c:pt>
                <c:pt idx="27370">
                  <c:v>41321.772129629629</c:v>
                </c:pt>
                <c:pt idx="27371">
                  <c:v>41321.813796296294</c:v>
                </c:pt>
                <c:pt idx="27372">
                  <c:v>41321.855462962965</c:v>
                </c:pt>
                <c:pt idx="27373">
                  <c:v>41321.897129629629</c:v>
                </c:pt>
                <c:pt idx="27374">
                  <c:v>41321.938796296294</c:v>
                </c:pt>
                <c:pt idx="27375">
                  <c:v>41321.980462962965</c:v>
                </c:pt>
                <c:pt idx="27376">
                  <c:v>41322.022129629629</c:v>
                </c:pt>
                <c:pt idx="27377">
                  <c:v>41322.063796296294</c:v>
                </c:pt>
                <c:pt idx="27378">
                  <c:v>41322.105462962965</c:v>
                </c:pt>
                <c:pt idx="27379">
                  <c:v>41322.147129629629</c:v>
                </c:pt>
                <c:pt idx="27380">
                  <c:v>41322.188796296294</c:v>
                </c:pt>
                <c:pt idx="27381">
                  <c:v>41322.230462962965</c:v>
                </c:pt>
                <c:pt idx="27382">
                  <c:v>41322.272129629629</c:v>
                </c:pt>
                <c:pt idx="27383">
                  <c:v>41322.313796296294</c:v>
                </c:pt>
                <c:pt idx="27384">
                  <c:v>41322.355462962965</c:v>
                </c:pt>
                <c:pt idx="27385">
                  <c:v>41322.397129629629</c:v>
                </c:pt>
                <c:pt idx="27386">
                  <c:v>41322.438796296294</c:v>
                </c:pt>
                <c:pt idx="27387">
                  <c:v>41322.480462962965</c:v>
                </c:pt>
                <c:pt idx="27388">
                  <c:v>41322.522129629629</c:v>
                </c:pt>
                <c:pt idx="27389">
                  <c:v>41322.563796296294</c:v>
                </c:pt>
                <c:pt idx="27390">
                  <c:v>41322.605462962965</c:v>
                </c:pt>
                <c:pt idx="27391">
                  <c:v>41322.647129629629</c:v>
                </c:pt>
                <c:pt idx="27392">
                  <c:v>41322.688796296294</c:v>
                </c:pt>
                <c:pt idx="27393">
                  <c:v>41322.730462962965</c:v>
                </c:pt>
                <c:pt idx="27394">
                  <c:v>41322.772129629629</c:v>
                </c:pt>
                <c:pt idx="27395">
                  <c:v>41322.813796296294</c:v>
                </c:pt>
                <c:pt idx="27396">
                  <c:v>41322.855462962965</c:v>
                </c:pt>
                <c:pt idx="27397">
                  <c:v>41322.897129629629</c:v>
                </c:pt>
                <c:pt idx="27398">
                  <c:v>41322.938796296294</c:v>
                </c:pt>
                <c:pt idx="27399">
                  <c:v>41322.980462962965</c:v>
                </c:pt>
                <c:pt idx="27400">
                  <c:v>41323.022129629629</c:v>
                </c:pt>
                <c:pt idx="27401">
                  <c:v>41323.063796296294</c:v>
                </c:pt>
                <c:pt idx="27402">
                  <c:v>41323.105462962965</c:v>
                </c:pt>
                <c:pt idx="27403">
                  <c:v>41323.147129629629</c:v>
                </c:pt>
                <c:pt idx="27404">
                  <c:v>41323.188796296294</c:v>
                </c:pt>
                <c:pt idx="27405">
                  <c:v>41323.230462962965</c:v>
                </c:pt>
                <c:pt idx="27406">
                  <c:v>41323.272129629629</c:v>
                </c:pt>
                <c:pt idx="27407">
                  <c:v>41323.313796296294</c:v>
                </c:pt>
                <c:pt idx="27408">
                  <c:v>41323.355462962965</c:v>
                </c:pt>
                <c:pt idx="27409">
                  <c:v>41323.397129629629</c:v>
                </c:pt>
                <c:pt idx="27410">
                  <c:v>41323.438796296294</c:v>
                </c:pt>
                <c:pt idx="27411">
                  <c:v>41323.480462962965</c:v>
                </c:pt>
                <c:pt idx="27412">
                  <c:v>41323.522129629629</c:v>
                </c:pt>
                <c:pt idx="27413">
                  <c:v>41323.563796296294</c:v>
                </c:pt>
                <c:pt idx="27414">
                  <c:v>41323.605462962965</c:v>
                </c:pt>
                <c:pt idx="27415">
                  <c:v>41323.647129629629</c:v>
                </c:pt>
                <c:pt idx="27416">
                  <c:v>41323.688796296294</c:v>
                </c:pt>
                <c:pt idx="27417">
                  <c:v>41323.730462962965</c:v>
                </c:pt>
                <c:pt idx="27418">
                  <c:v>41323.772129629629</c:v>
                </c:pt>
                <c:pt idx="27419">
                  <c:v>41323.813796296294</c:v>
                </c:pt>
                <c:pt idx="27420">
                  <c:v>41323.855462962965</c:v>
                </c:pt>
                <c:pt idx="27421">
                  <c:v>41323.897129629629</c:v>
                </c:pt>
                <c:pt idx="27422">
                  <c:v>41323.938796296294</c:v>
                </c:pt>
                <c:pt idx="27423">
                  <c:v>41323.980462962965</c:v>
                </c:pt>
                <c:pt idx="27424">
                  <c:v>41324.022129629629</c:v>
                </c:pt>
                <c:pt idx="27425">
                  <c:v>41324.063796296294</c:v>
                </c:pt>
                <c:pt idx="27426">
                  <c:v>41324.105462962965</c:v>
                </c:pt>
                <c:pt idx="27427">
                  <c:v>41324.147129629629</c:v>
                </c:pt>
                <c:pt idx="27428">
                  <c:v>41324.188796296294</c:v>
                </c:pt>
                <c:pt idx="27429">
                  <c:v>41324.230462962965</c:v>
                </c:pt>
                <c:pt idx="27430">
                  <c:v>41324.272129629629</c:v>
                </c:pt>
                <c:pt idx="27431">
                  <c:v>41324.313796296294</c:v>
                </c:pt>
                <c:pt idx="27432">
                  <c:v>41324.355462962965</c:v>
                </c:pt>
                <c:pt idx="27433">
                  <c:v>41324.397129629629</c:v>
                </c:pt>
                <c:pt idx="27434">
                  <c:v>41324.438796296294</c:v>
                </c:pt>
                <c:pt idx="27435">
                  <c:v>41324.480462962965</c:v>
                </c:pt>
                <c:pt idx="27436">
                  <c:v>41324.522129629629</c:v>
                </c:pt>
                <c:pt idx="27437">
                  <c:v>41324.563796296294</c:v>
                </c:pt>
                <c:pt idx="27438">
                  <c:v>41324.605462962965</c:v>
                </c:pt>
                <c:pt idx="27439">
                  <c:v>41324.647129629629</c:v>
                </c:pt>
                <c:pt idx="27440">
                  <c:v>41324.688796296294</c:v>
                </c:pt>
                <c:pt idx="27441">
                  <c:v>41324.730462962965</c:v>
                </c:pt>
                <c:pt idx="27442">
                  <c:v>41324.772129629629</c:v>
                </c:pt>
                <c:pt idx="27443">
                  <c:v>41324.813796296294</c:v>
                </c:pt>
                <c:pt idx="27444">
                  <c:v>41324.855462962965</c:v>
                </c:pt>
                <c:pt idx="27445">
                  <c:v>41324.897129629629</c:v>
                </c:pt>
                <c:pt idx="27446">
                  <c:v>41324.938796296294</c:v>
                </c:pt>
                <c:pt idx="27447">
                  <c:v>41324.980462962965</c:v>
                </c:pt>
                <c:pt idx="27448">
                  <c:v>41325.022129629629</c:v>
                </c:pt>
                <c:pt idx="27449">
                  <c:v>41325.063796296294</c:v>
                </c:pt>
                <c:pt idx="27450">
                  <c:v>41325.105462962965</c:v>
                </c:pt>
                <c:pt idx="27451">
                  <c:v>41325.147129629629</c:v>
                </c:pt>
                <c:pt idx="27452">
                  <c:v>41325.188796296294</c:v>
                </c:pt>
                <c:pt idx="27453">
                  <c:v>41325.230462962965</c:v>
                </c:pt>
                <c:pt idx="27454">
                  <c:v>41325.272129629629</c:v>
                </c:pt>
                <c:pt idx="27455">
                  <c:v>41325.313796296294</c:v>
                </c:pt>
                <c:pt idx="27456">
                  <c:v>41325</c:v>
                </c:pt>
                <c:pt idx="27457">
                  <c:v>41325.353206018517</c:v>
                </c:pt>
                <c:pt idx="27458">
                  <c:v>41325.394872685189</c:v>
                </c:pt>
                <c:pt idx="27459">
                  <c:v>41325.436539351853</c:v>
                </c:pt>
                <c:pt idx="27460">
                  <c:v>41325.478206018517</c:v>
                </c:pt>
                <c:pt idx="27461">
                  <c:v>41325.519872685189</c:v>
                </c:pt>
                <c:pt idx="27462">
                  <c:v>41325.561539351853</c:v>
                </c:pt>
                <c:pt idx="27463">
                  <c:v>41325.603206018517</c:v>
                </c:pt>
                <c:pt idx="27464">
                  <c:v>41325.644872685189</c:v>
                </c:pt>
                <c:pt idx="27465">
                  <c:v>41325.686539351853</c:v>
                </c:pt>
                <c:pt idx="27466">
                  <c:v>41325.728206018517</c:v>
                </c:pt>
                <c:pt idx="27467">
                  <c:v>41325.769872685189</c:v>
                </c:pt>
                <c:pt idx="27468">
                  <c:v>41325.811539351853</c:v>
                </c:pt>
                <c:pt idx="27469">
                  <c:v>41325.853206018517</c:v>
                </c:pt>
                <c:pt idx="27470">
                  <c:v>41325.894872685189</c:v>
                </c:pt>
                <c:pt idx="27471">
                  <c:v>41325.936539351853</c:v>
                </c:pt>
                <c:pt idx="27472">
                  <c:v>41325.978206018517</c:v>
                </c:pt>
                <c:pt idx="27473">
                  <c:v>41326.019872685189</c:v>
                </c:pt>
                <c:pt idx="27474">
                  <c:v>41326.061539351853</c:v>
                </c:pt>
                <c:pt idx="27475">
                  <c:v>41326.103206018517</c:v>
                </c:pt>
                <c:pt idx="27476">
                  <c:v>41326.144872685189</c:v>
                </c:pt>
                <c:pt idx="27477">
                  <c:v>41326.186539351853</c:v>
                </c:pt>
                <c:pt idx="27478">
                  <c:v>41326.228206018517</c:v>
                </c:pt>
                <c:pt idx="27479">
                  <c:v>41326.269872685189</c:v>
                </c:pt>
                <c:pt idx="27480">
                  <c:v>41326.311539351853</c:v>
                </c:pt>
                <c:pt idx="27481">
                  <c:v>41326.353206018517</c:v>
                </c:pt>
                <c:pt idx="27482">
                  <c:v>41326.394872685189</c:v>
                </c:pt>
                <c:pt idx="27483">
                  <c:v>41326.436539351853</c:v>
                </c:pt>
                <c:pt idx="27484">
                  <c:v>41326.478206018517</c:v>
                </c:pt>
                <c:pt idx="27485">
                  <c:v>41326.519872685189</c:v>
                </c:pt>
                <c:pt idx="27486">
                  <c:v>41326.561539351853</c:v>
                </c:pt>
                <c:pt idx="27487">
                  <c:v>41326.603206018517</c:v>
                </c:pt>
                <c:pt idx="27488">
                  <c:v>41326.644872685189</c:v>
                </c:pt>
                <c:pt idx="27489">
                  <c:v>41326.686539351853</c:v>
                </c:pt>
                <c:pt idx="27490">
                  <c:v>41326.728206018517</c:v>
                </c:pt>
                <c:pt idx="27491">
                  <c:v>41326.769872685189</c:v>
                </c:pt>
                <c:pt idx="27492">
                  <c:v>41326.811539351853</c:v>
                </c:pt>
                <c:pt idx="27493">
                  <c:v>41326.853206018517</c:v>
                </c:pt>
                <c:pt idx="27494">
                  <c:v>41326.894872685189</c:v>
                </c:pt>
                <c:pt idx="27495">
                  <c:v>41326.936539351853</c:v>
                </c:pt>
                <c:pt idx="27496">
                  <c:v>41326.978206018517</c:v>
                </c:pt>
                <c:pt idx="27497">
                  <c:v>41327.019872685189</c:v>
                </c:pt>
                <c:pt idx="27498">
                  <c:v>41327.061539351853</c:v>
                </c:pt>
                <c:pt idx="27499">
                  <c:v>41327.103206018517</c:v>
                </c:pt>
                <c:pt idx="27500">
                  <c:v>41327.144872685189</c:v>
                </c:pt>
                <c:pt idx="27501">
                  <c:v>41327.186539351853</c:v>
                </c:pt>
                <c:pt idx="27502">
                  <c:v>41327.228206018517</c:v>
                </c:pt>
                <c:pt idx="27503">
                  <c:v>41327.269872685189</c:v>
                </c:pt>
                <c:pt idx="27504">
                  <c:v>41327.311539351853</c:v>
                </c:pt>
                <c:pt idx="27505">
                  <c:v>41327.353206018517</c:v>
                </c:pt>
                <c:pt idx="27506">
                  <c:v>41327.394872685189</c:v>
                </c:pt>
                <c:pt idx="27507">
                  <c:v>41327.436539351853</c:v>
                </c:pt>
                <c:pt idx="27508">
                  <c:v>41327.478206018517</c:v>
                </c:pt>
                <c:pt idx="27509">
                  <c:v>41327.519872685189</c:v>
                </c:pt>
                <c:pt idx="27510">
                  <c:v>41327.561539351853</c:v>
                </c:pt>
                <c:pt idx="27511">
                  <c:v>41327.603206018517</c:v>
                </c:pt>
                <c:pt idx="27512">
                  <c:v>41327.644872685189</c:v>
                </c:pt>
                <c:pt idx="27513">
                  <c:v>41327.686539351853</c:v>
                </c:pt>
                <c:pt idx="27514">
                  <c:v>41327.728206018517</c:v>
                </c:pt>
                <c:pt idx="27515">
                  <c:v>41327.769872685189</c:v>
                </c:pt>
                <c:pt idx="27516">
                  <c:v>41327.811539351853</c:v>
                </c:pt>
                <c:pt idx="27517">
                  <c:v>41327.853206018517</c:v>
                </c:pt>
                <c:pt idx="27518">
                  <c:v>41327.894872685189</c:v>
                </c:pt>
                <c:pt idx="27519">
                  <c:v>41327.936539351853</c:v>
                </c:pt>
                <c:pt idx="27520">
                  <c:v>41327.978206018517</c:v>
                </c:pt>
                <c:pt idx="27521">
                  <c:v>41328.019872685189</c:v>
                </c:pt>
                <c:pt idx="27522">
                  <c:v>41328.061539351853</c:v>
                </c:pt>
                <c:pt idx="27523">
                  <c:v>41328.103206018517</c:v>
                </c:pt>
                <c:pt idx="27524">
                  <c:v>41328.144872685189</c:v>
                </c:pt>
                <c:pt idx="27525">
                  <c:v>41328.186539351853</c:v>
                </c:pt>
                <c:pt idx="27526">
                  <c:v>41328.228206018517</c:v>
                </c:pt>
                <c:pt idx="27527">
                  <c:v>41328.269872685189</c:v>
                </c:pt>
                <c:pt idx="27528">
                  <c:v>41328.311539351853</c:v>
                </c:pt>
                <c:pt idx="27529">
                  <c:v>41328.353206018517</c:v>
                </c:pt>
                <c:pt idx="27530">
                  <c:v>41328.394872685189</c:v>
                </c:pt>
                <c:pt idx="27531">
                  <c:v>41328.436539351853</c:v>
                </c:pt>
                <c:pt idx="27532">
                  <c:v>41328.478206018517</c:v>
                </c:pt>
                <c:pt idx="27533">
                  <c:v>41328.519872685189</c:v>
                </c:pt>
                <c:pt idx="27534">
                  <c:v>41328.561539351853</c:v>
                </c:pt>
                <c:pt idx="27535">
                  <c:v>41328.603206018517</c:v>
                </c:pt>
                <c:pt idx="27536">
                  <c:v>41328.644872685189</c:v>
                </c:pt>
                <c:pt idx="27537">
                  <c:v>41328.686539351853</c:v>
                </c:pt>
                <c:pt idx="27538">
                  <c:v>41328.728206018517</c:v>
                </c:pt>
                <c:pt idx="27539">
                  <c:v>41328.769872685189</c:v>
                </c:pt>
                <c:pt idx="27540">
                  <c:v>41328.811539351853</c:v>
                </c:pt>
                <c:pt idx="27541">
                  <c:v>41328.853206018517</c:v>
                </c:pt>
                <c:pt idx="27542">
                  <c:v>41328.894872685189</c:v>
                </c:pt>
                <c:pt idx="27543">
                  <c:v>41328.936539351853</c:v>
                </c:pt>
                <c:pt idx="27544">
                  <c:v>41328.978206018517</c:v>
                </c:pt>
                <c:pt idx="27545">
                  <c:v>41329.019872685189</c:v>
                </c:pt>
                <c:pt idx="27546">
                  <c:v>41329.061539351853</c:v>
                </c:pt>
                <c:pt idx="27547">
                  <c:v>41329.103206018517</c:v>
                </c:pt>
                <c:pt idx="27548">
                  <c:v>41329.144872685189</c:v>
                </c:pt>
                <c:pt idx="27549">
                  <c:v>41329.186539351853</c:v>
                </c:pt>
                <c:pt idx="27550">
                  <c:v>41329.228206018517</c:v>
                </c:pt>
                <c:pt idx="27551">
                  <c:v>41329.269872685189</c:v>
                </c:pt>
                <c:pt idx="27552">
                  <c:v>41329.311539351853</c:v>
                </c:pt>
                <c:pt idx="27553">
                  <c:v>41329.353206018517</c:v>
                </c:pt>
                <c:pt idx="27554">
                  <c:v>41329.394872685189</c:v>
                </c:pt>
                <c:pt idx="27555">
                  <c:v>41329.436539351853</c:v>
                </c:pt>
                <c:pt idx="27556">
                  <c:v>41329.478206018517</c:v>
                </c:pt>
                <c:pt idx="27557">
                  <c:v>41329.519872685189</c:v>
                </c:pt>
                <c:pt idx="27558">
                  <c:v>41329.561539351853</c:v>
                </c:pt>
                <c:pt idx="27559">
                  <c:v>41329.603206018517</c:v>
                </c:pt>
                <c:pt idx="27560">
                  <c:v>41329.644872685189</c:v>
                </c:pt>
                <c:pt idx="27561">
                  <c:v>41329.686539351853</c:v>
                </c:pt>
                <c:pt idx="27562">
                  <c:v>41329.728206018517</c:v>
                </c:pt>
                <c:pt idx="27563">
                  <c:v>41329.769872685189</c:v>
                </c:pt>
                <c:pt idx="27564">
                  <c:v>41329.811539351853</c:v>
                </c:pt>
                <c:pt idx="27565">
                  <c:v>41329.853206018517</c:v>
                </c:pt>
                <c:pt idx="27566">
                  <c:v>41329.894872685189</c:v>
                </c:pt>
                <c:pt idx="27567">
                  <c:v>41329.936539351853</c:v>
                </c:pt>
                <c:pt idx="27568">
                  <c:v>41329.978206018517</c:v>
                </c:pt>
                <c:pt idx="27569">
                  <c:v>41330.019872685189</c:v>
                </c:pt>
                <c:pt idx="27570">
                  <c:v>41330.061539351853</c:v>
                </c:pt>
                <c:pt idx="27571">
                  <c:v>41330.103206018517</c:v>
                </c:pt>
                <c:pt idx="27572">
                  <c:v>41330.144872685189</c:v>
                </c:pt>
                <c:pt idx="27573">
                  <c:v>41330.186539351853</c:v>
                </c:pt>
                <c:pt idx="27574">
                  <c:v>41330.228206018517</c:v>
                </c:pt>
                <c:pt idx="27575">
                  <c:v>41330.269872685189</c:v>
                </c:pt>
                <c:pt idx="27576">
                  <c:v>41330.311539351853</c:v>
                </c:pt>
                <c:pt idx="27577">
                  <c:v>41330.353206018517</c:v>
                </c:pt>
                <c:pt idx="27578">
                  <c:v>41330.394872685189</c:v>
                </c:pt>
                <c:pt idx="27579">
                  <c:v>41330.436539351853</c:v>
                </c:pt>
                <c:pt idx="27580">
                  <c:v>41330.478206018517</c:v>
                </c:pt>
                <c:pt idx="27581">
                  <c:v>41330.519872685189</c:v>
                </c:pt>
                <c:pt idx="27582">
                  <c:v>41330.561539351853</c:v>
                </c:pt>
                <c:pt idx="27583">
                  <c:v>41330.603206018517</c:v>
                </c:pt>
                <c:pt idx="27584">
                  <c:v>41330.644872685189</c:v>
                </c:pt>
                <c:pt idx="27585">
                  <c:v>41330.686539351853</c:v>
                </c:pt>
                <c:pt idx="27586">
                  <c:v>41330.728206018517</c:v>
                </c:pt>
                <c:pt idx="27587">
                  <c:v>41330.769872685189</c:v>
                </c:pt>
                <c:pt idx="27588">
                  <c:v>41330.811539351853</c:v>
                </c:pt>
                <c:pt idx="27589">
                  <c:v>41330.853206018517</c:v>
                </c:pt>
                <c:pt idx="27590">
                  <c:v>41330.894872685189</c:v>
                </c:pt>
                <c:pt idx="27591">
                  <c:v>41330.936539351853</c:v>
                </c:pt>
                <c:pt idx="27592">
                  <c:v>41330.978206018517</c:v>
                </c:pt>
                <c:pt idx="27593">
                  <c:v>41331.019872685189</c:v>
                </c:pt>
                <c:pt idx="27594">
                  <c:v>41331.061539351853</c:v>
                </c:pt>
                <c:pt idx="27595">
                  <c:v>41331.103206018517</c:v>
                </c:pt>
                <c:pt idx="27596">
                  <c:v>41331.144872685189</c:v>
                </c:pt>
                <c:pt idx="27597">
                  <c:v>41331.186539351853</c:v>
                </c:pt>
                <c:pt idx="27598">
                  <c:v>41331.228206018517</c:v>
                </c:pt>
                <c:pt idx="27599">
                  <c:v>41331.269872685189</c:v>
                </c:pt>
                <c:pt idx="27600">
                  <c:v>41331.311539351853</c:v>
                </c:pt>
                <c:pt idx="27601">
                  <c:v>41331.353206018517</c:v>
                </c:pt>
                <c:pt idx="27602">
                  <c:v>41331.394872685189</c:v>
                </c:pt>
                <c:pt idx="27603">
                  <c:v>41331.436539351853</c:v>
                </c:pt>
                <c:pt idx="27604">
                  <c:v>41331.478206018517</c:v>
                </c:pt>
                <c:pt idx="27605">
                  <c:v>41331.519872685189</c:v>
                </c:pt>
                <c:pt idx="27606">
                  <c:v>41331.561539351853</c:v>
                </c:pt>
                <c:pt idx="27607">
                  <c:v>41331.603206018517</c:v>
                </c:pt>
                <c:pt idx="27608">
                  <c:v>41331.644872685189</c:v>
                </c:pt>
                <c:pt idx="27609">
                  <c:v>41331.686539351853</c:v>
                </c:pt>
                <c:pt idx="27610">
                  <c:v>41331.728206018517</c:v>
                </c:pt>
                <c:pt idx="27611">
                  <c:v>41331.769872685189</c:v>
                </c:pt>
                <c:pt idx="27612">
                  <c:v>41331.811539351853</c:v>
                </c:pt>
                <c:pt idx="27613">
                  <c:v>41331.853206018517</c:v>
                </c:pt>
                <c:pt idx="27614">
                  <c:v>41331.894872685189</c:v>
                </c:pt>
                <c:pt idx="27615">
                  <c:v>41331.936539351853</c:v>
                </c:pt>
                <c:pt idx="27616">
                  <c:v>41331.978206018517</c:v>
                </c:pt>
                <c:pt idx="27617">
                  <c:v>41332.019872685189</c:v>
                </c:pt>
                <c:pt idx="27618">
                  <c:v>41332.061539351853</c:v>
                </c:pt>
                <c:pt idx="27619">
                  <c:v>41332.103206018517</c:v>
                </c:pt>
                <c:pt idx="27620">
                  <c:v>41332.144872685189</c:v>
                </c:pt>
                <c:pt idx="27621">
                  <c:v>41332.186539351853</c:v>
                </c:pt>
                <c:pt idx="27622">
                  <c:v>41332.228206018517</c:v>
                </c:pt>
                <c:pt idx="27623">
                  <c:v>41332.269872685189</c:v>
                </c:pt>
                <c:pt idx="27624">
                  <c:v>41332.311539351853</c:v>
                </c:pt>
                <c:pt idx="27625">
                  <c:v>41332.353206018517</c:v>
                </c:pt>
                <c:pt idx="27626">
                  <c:v>41332.394872685189</c:v>
                </c:pt>
                <c:pt idx="27627">
                  <c:v>41332.436539351853</c:v>
                </c:pt>
                <c:pt idx="27628">
                  <c:v>41332.478206018517</c:v>
                </c:pt>
                <c:pt idx="27629">
                  <c:v>41332.519872685189</c:v>
                </c:pt>
                <c:pt idx="27630">
                  <c:v>41332.561539351853</c:v>
                </c:pt>
                <c:pt idx="27631">
                  <c:v>41332.603206018517</c:v>
                </c:pt>
                <c:pt idx="27632">
                  <c:v>41332.644872685189</c:v>
                </c:pt>
                <c:pt idx="27633">
                  <c:v>41332.686539351853</c:v>
                </c:pt>
                <c:pt idx="27634">
                  <c:v>41332.728206018517</c:v>
                </c:pt>
                <c:pt idx="27635">
                  <c:v>41332.769872685189</c:v>
                </c:pt>
                <c:pt idx="27636">
                  <c:v>41332.811539351853</c:v>
                </c:pt>
                <c:pt idx="27637">
                  <c:v>41332.853206018517</c:v>
                </c:pt>
                <c:pt idx="27638">
                  <c:v>41332.894872685189</c:v>
                </c:pt>
                <c:pt idx="27639">
                  <c:v>41332.936539351853</c:v>
                </c:pt>
                <c:pt idx="27640">
                  <c:v>41332.978206018517</c:v>
                </c:pt>
                <c:pt idx="27641">
                  <c:v>41333.019872685189</c:v>
                </c:pt>
                <c:pt idx="27642">
                  <c:v>41333.061539351853</c:v>
                </c:pt>
                <c:pt idx="27643">
                  <c:v>41333.103206018517</c:v>
                </c:pt>
                <c:pt idx="27644">
                  <c:v>41333.144872685189</c:v>
                </c:pt>
                <c:pt idx="27645">
                  <c:v>41333.186539351853</c:v>
                </c:pt>
                <c:pt idx="27646">
                  <c:v>41333.228206018517</c:v>
                </c:pt>
                <c:pt idx="27647">
                  <c:v>41333.269872685189</c:v>
                </c:pt>
                <c:pt idx="27648">
                  <c:v>41333.311539351853</c:v>
                </c:pt>
                <c:pt idx="27649">
                  <c:v>41333.353206018517</c:v>
                </c:pt>
                <c:pt idx="27650">
                  <c:v>41333.394872685189</c:v>
                </c:pt>
                <c:pt idx="27651">
                  <c:v>41333.436539351853</c:v>
                </c:pt>
                <c:pt idx="27652">
                  <c:v>41333.478206018517</c:v>
                </c:pt>
                <c:pt idx="27653">
                  <c:v>41333.519872685189</c:v>
                </c:pt>
                <c:pt idx="27654">
                  <c:v>41333.561539351853</c:v>
                </c:pt>
                <c:pt idx="27655">
                  <c:v>41333.603206018517</c:v>
                </c:pt>
                <c:pt idx="27656">
                  <c:v>41333.644872685189</c:v>
                </c:pt>
                <c:pt idx="27657">
                  <c:v>41333.686539351853</c:v>
                </c:pt>
                <c:pt idx="27658">
                  <c:v>41333.728206018517</c:v>
                </c:pt>
                <c:pt idx="27659">
                  <c:v>41333.769872685189</c:v>
                </c:pt>
                <c:pt idx="27660">
                  <c:v>41333.811539351853</c:v>
                </c:pt>
                <c:pt idx="27661">
                  <c:v>41333.853206018517</c:v>
                </c:pt>
                <c:pt idx="27662">
                  <c:v>41333.894872685189</c:v>
                </c:pt>
                <c:pt idx="27663">
                  <c:v>41333.936539351853</c:v>
                </c:pt>
                <c:pt idx="27664">
                  <c:v>41333.978206018517</c:v>
                </c:pt>
                <c:pt idx="27665">
                  <c:v>41334.019872685189</c:v>
                </c:pt>
                <c:pt idx="27666">
                  <c:v>41334.061539351853</c:v>
                </c:pt>
                <c:pt idx="27667">
                  <c:v>41334.103206018517</c:v>
                </c:pt>
                <c:pt idx="27668">
                  <c:v>41334.144872685189</c:v>
                </c:pt>
                <c:pt idx="27669">
                  <c:v>41334.186539351853</c:v>
                </c:pt>
                <c:pt idx="27670">
                  <c:v>41334.228206018517</c:v>
                </c:pt>
                <c:pt idx="27671">
                  <c:v>41334.269872685189</c:v>
                </c:pt>
                <c:pt idx="27672">
                  <c:v>41334.311539351853</c:v>
                </c:pt>
                <c:pt idx="27673">
                  <c:v>41334.353206018517</c:v>
                </c:pt>
                <c:pt idx="27674">
                  <c:v>41334.394872685189</c:v>
                </c:pt>
                <c:pt idx="27675">
                  <c:v>41334.436539351853</c:v>
                </c:pt>
                <c:pt idx="27676">
                  <c:v>41334.478206018517</c:v>
                </c:pt>
                <c:pt idx="27677">
                  <c:v>41334.519872685189</c:v>
                </c:pt>
                <c:pt idx="27678">
                  <c:v>41334.561539351853</c:v>
                </c:pt>
                <c:pt idx="27679">
                  <c:v>41334.603206018517</c:v>
                </c:pt>
                <c:pt idx="27680">
                  <c:v>41334.644872685189</c:v>
                </c:pt>
                <c:pt idx="27681">
                  <c:v>41334.686539351853</c:v>
                </c:pt>
                <c:pt idx="27682">
                  <c:v>41334.728206018517</c:v>
                </c:pt>
                <c:pt idx="27683">
                  <c:v>41334.769872685189</c:v>
                </c:pt>
                <c:pt idx="27684">
                  <c:v>41334.811539351853</c:v>
                </c:pt>
                <c:pt idx="27685">
                  <c:v>41334.853206018517</c:v>
                </c:pt>
                <c:pt idx="27686">
                  <c:v>41334.894872685189</c:v>
                </c:pt>
                <c:pt idx="27687">
                  <c:v>41334.936539351853</c:v>
                </c:pt>
                <c:pt idx="27688">
                  <c:v>41334.978206018517</c:v>
                </c:pt>
                <c:pt idx="27689">
                  <c:v>41335.019872685189</c:v>
                </c:pt>
                <c:pt idx="27690">
                  <c:v>41335.061539351853</c:v>
                </c:pt>
                <c:pt idx="27691">
                  <c:v>41335.103206018517</c:v>
                </c:pt>
                <c:pt idx="27692">
                  <c:v>41335.144872685189</c:v>
                </c:pt>
                <c:pt idx="27693">
                  <c:v>41335.186539351853</c:v>
                </c:pt>
                <c:pt idx="27694">
                  <c:v>41335.228206018517</c:v>
                </c:pt>
                <c:pt idx="27695">
                  <c:v>41335.269872685189</c:v>
                </c:pt>
                <c:pt idx="27696">
                  <c:v>41335.311539351853</c:v>
                </c:pt>
                <c:pt idx="27697">
                  <c:v>41335.353206018517</c:v>
                </c:pt>
                <c:pt idx="27698">
                  <c:v>41335.394872685189</c:v>
                </c:pt>
                <c:pt idx="27699">
                  <c:v>41335.436539351853</c:v>
                </c:pt>
                <c:pt idx="27700">
                  <c:v>41335.478206018517</c:v>
                </c:pt>
                <c:pt idx="27701">
                  <c:v>41335.519872685189</c:v>
                </c:pt>
                <c:pt idx="27702">
                  <c:v>41335.561539351853</c:v>
                </c:pt>
                <c:pt idx="27703">
                  <c:v>41335.603206018517</c:v>
                </c:pt>
                <c:pt idx="27704">
                  <c:v>41335.644872685189</c:v>
                </c:pt>
                <c:pt idx="27705">
                  <c:v>41335.686539351853</c:v>
                </c:pt>
                <c:pt idx="27706">
                  <c:v>41335.728206018517</c:v>
                </c:pt>
                <c:pt idx="27707">
                  <c:v>41335.769872685189</c:v>
                </c:pt>
                <c:pt idx="27708">
                  <c:v>41335.811539351853</c:v>
                </c:pt>
                <c:pt idx="27709">
                  <c:v>41335.853206018517</c:v>
                </c:pt>
                <c:pt idx="27710">
                  <c:v>41335.894872685189</c:v>
                </c:pt>
                <c:pt idx="27711">
                  <c:v>41335.936539351853</c:v>
                </c:pt>
                <c:pt idx="27712">
                  <c:v>41335.978206018517</c:v>
                </c:pt>
                <c:pt idx="27713">
                  <c:v>41336.019872685189</c:v>
                </c:pt>
                <c:pt idx="27714">
                  <c:v>41336.061539351853</c:v>
                </c:pt>
                <c:pt idx="27715">
                  <c:v>41336.103206018517</c:v>
                </c:pt>
                <c:pt idx="27716">
                  <c:v>41336.144872685189</c:v>
                </c:pt>
                <c:pt idx="27717">
                  <c:v>41336.186539351853</c:v>
                </c:pt>
                <c:pt idx="27718">
                  <c:v>41336.228206018517</c:v>
                </c:pt>
                <c:pt idx="27719">
                  <c:v>41336.269872685189</c:v>
                </c:pt>
                <c:pt idx="27720">
                  <c:v>41336.311539351853</c:v>
                </c:pt>
                <c:pt idx="27721">
                  <c:v>41336.353206018517</c:v>
                </c:pt>
                <c:pt idx="27722">
                  <c:v>41336.394872685189</c:v>
                </c:pt>
                <c:pt idx="27723">
                  <c:v>41336.436539351853</c:v>
                </c:pt>
                <c:pt idx="27724">
                  <c:v>41336.478206018517</c:v>
                </c:pt>
                <c:pt idx="27725">
                  <c:v>41336.519872685189</c:v>
                </c:pt>
                <c:pt idx="27726">
                  <c:v>41336.561539351853</c:v>
                </c:pt>
                <c:pt idx="27727">
                  <c:v>41336.603206018517</c:v>
                </c:pt>
                <c:pt idx="27728">
                  <c:v>41336.644872685189</c:v>
                </c:pt>
                <c:pt idx="27729">
                  <c:v>41336.686539351853</c:v>
                </c:pt>
                <c:pt idx="27730">
                  <c:v>41336.728206018517</c:v>
                </c:pt>
                <c:pt idx="27731">
                  <c:v>41336.769872685189</c:v>
                </c:pt>
                <c:pt idx="27732">
                  <c:v>41336.811539351853</c:v>
                </c:pt>
                <c:pt idx="27733">
                  <c:v>41336.853206018517</c:v>
                </c:pt>
                <c:pt idx="27734">
                  <c:v>41336.894872685189</c:v>
                </c:pt>
                <c:pt idx="27735">
                  <c:v>41336.936539351853</c:v>
                </c:pt>
                <c:pt idx="27736">
                  <c:v>41336.978206018517</c:v>
                </c:pt>
                <c:pt idx="27737">
                  <c:v>41337.019872685189</c:v>
                </c:pt>
                <c:pt idx="27738">
                  <c:v>41337.061539351853</c:v>
                </c:pt>
                <c:pt idx="27739">
                  <c:v>41337.103206018517</c:v>
                </c:pt>
                <c:pt idx="27740">
                  <c:v>41337.144872685189</c:v>
                </c:pt>
                <c:pt idx="27741">
                  <c:v>41337.186539351853</c:v>
                </c:pt>
                <c:pt idx="27742">
                  <c:v>41337.228206018517</c:v>
                </c:pt>
                <c:pt idx="27743">
                  <c:v>41337.269872685189</c:v>
                </c:pt>
                <c:pt idx="27744">
                  <c:v>41337.311539351853</c:v>
                </c:pt>
                <c:pt idx="27745">
                  <c:v>41337.353206018517</c:v>
                </c:pt>
                <c:pt idx="27746">
                  <c:v>41337.394872685189</c:v>
                </c:pt>
                <c:pt idx="27747">
                  <c:v>41337.436539351853</c:v>
                </c:pt>
                <c:pt idx="27748">
                  <c:v>41337.478206018517</c:v>
                </c:pt>
                <c:pt idx="27749">
                  <c:v>41337.519872685189</c:v>
                </c:pt>
                <c:pt idx="27750">
                  <c:v>41337.561539351853</c:v>
                </c:pt>
                <c:pt idx="27751">
                  <c:v>41337.603206018517</c:v>
                </c:pt>
                <c:pt idx="27752">
                  <c:v>41337.644872685189</c:v>
                </c:pt>
                <c:pt idx="27753">
                  <c:v>41337.686539351853</c:v>
                </c:pt>
                <c:pt idx="27754">
                  <c:v>41337.728206018517</c:v>
                </c:pt>
                <c:pt idx="27755">
                  <c:v>41337.769872685189</c:v>
                </c:pt>
                <c:pt idx="27756">
                  <c:v>41337.811539351853</c:v>
                </c:pt>
                <c:pt idx="27757">
                  <c:v>41337.853206018517</c:v>
                </c:pt>
                <c:pt idx="27758">
                  <c:v>41337.894872685189</c:v>
                </c:pt>
                <c:pt idx="27759">
                  <c:v>41337.936539351853</c:v>
                </c:pt>
                <c:pt idx="27760">
                  <c:v>41337.978206018517</c:v>
                </c:pt>
                <c:pt idx="27761">
                  <c:v>41338.019872685189</c:v>
                </c:pt>
                <c:pt idx="27762">
                  <c:v>41338.061539351853</c:v>
                </c:pt>
                <c:pt idx="27763">
                  <c:v>41338.103206018517</c:v>
                </c:pt>
                <c:pt idx="27764">
                  <c:v>41338.144872685189</c:v>
                </c:pt>
                <c:pt idx="27765">
                  <c:v>41338.186539351853</c:v>
                </c:pt>
                <c:pt idx="27766">
                  <c:v>41338.228206018517</c:v>
                </c:pt>
                <c:pt idx="27767">
                  <c:v>41338.269872685189</c:v>
                </c:pt>
                <c:pt idx="27768">
                  <c:v>41338.311539351853</c:v>
                </c:pt>
                <c:pt idx="27769">
                  <c:v>41338.353206018517</c:v>
                </c:pt>
                <c:pt idx="27770">
                  <c:v>41338.394872685189</c:v>
                </c:pt>
                <c:pt idx="27771">
                  <c:v>41338.436539351853</c:v>
                </c:pt>
                <c:pt idx="27772">
                  <c:v>41338.478206018517</c:v>
                </c:pt>
                <c:pt idx="27773">
                  <c:v>41338.519872685189</c:v>
                </c:pt>
                <c:pt idx="27774">
                  <c:v>41338.561539351853</c:v>
                </c:pt>
                <c:pt idx="27775">
                  <c:v>41338.603206018517</c:v>
                </c:pt>
                <c:pt idx="27776">
                  <c:v>41338.644872685189</c:v>
                </c:pt>
                <c:pt idx="27777">
                  <c:v>41338.686539351853</c:v>
                </c:pt>
                <c:pt idx="27778">
                  <c:v>41338.728206018517</c:v>
                </c:pt>
                <c:pt idx="27779">
                  <c:v>41338.769872685189</c:v>
                </c:pt>
                <c:pt idx="27780">
                  <c:v>41338.811539351853</c:v>
                </c:pt>
                <c:pt idx="27781">
                  <c:v>41338.853206018517</c:v>
                </c:pt>
                <c:pt idx="27782">
                  <c:v>41338.894872685189</c:v>
                </c:pt>
                <c:pt idx="27783">
                  <c:v>41338.936539351853</c:v>
                </c:pt>
                <c:pt idx="27784">
                  <c:v>41338.978206018517</c:v>
                </c:pt>
                <c:pt idx="27785">
                  <c:v>41339.019872685189</c:v>
                </c:pt>
                <c:pt idx="27786">
                  <c:v>41339.061539351853</c:v>
                </c:pt>
                <c:pt idx="27787">
                  <c:v>41339.103206018517</c:v>
                </c:pt>
                <c:pt idx="27788">
                  <c:v>41339.144872685189</c:v>
                </c:pt>
                <c:pt idx="27789">
                  <c:v>41339.186539351853</c:v>
                </c:pt>
                <c:pt idx="27790">
                  <c:v>41339.228206018517</c:v>
                </c:pt>
                <c:pt idx="27791">
                  <c:v>41339.269872685189</c:v>
                </c:pt>
                <c:pt idx="27792">
                  <c:v>41339.311539351853</c:v>
                </c:pt>
                <c:pt idx="27793">
                  <c:v>41339.353206018517</c:v>
                </c:pt>
                <c:pt idx="27794">
                  <c:v>41339</c:v>
                </c:pt>
                <c:pt idx="27795">
                  <c:v>41339.359803240739</c:v>
                </c:pt>
                <c:pt idx="27796">
                  <c:v>41339.401469907411</c:v>
                </c:pt>
                <c:pt idx="27797">
                  <c:v>41339.443136574075</c:v>
                </c:pt>
                <c:pt idx="27798">
                  <c:v>41339.484803240739</c:v>
                </c:pt>
                <c:pt idx="27799">
                  <c:v>41339.526469907411</c:v>
                </c:pt>
                <c:pt idx="27800">
                  <c:v>41339.568136574075</c:v>
                </c:pt>
                <c:pt idx="27801">
                  <c:v>41339.609803240739</c:v>
                </c:pt>
                <c:pt idx="27802">
                  <c:v>41339.651469907411</c:v>
                </c:pt>
                <c:pt idx="27803">
                  <c:v>41339.693136574075</c:v>
                </c:pt>
                <c:pt idx="27804">
                  <c:v>41339.734803240739</c:v>
                </c:pt>
                <c:pt idx="27805">
                  <c:v>41339.776469907411</c:v>
                </c:pt>
                <c:pt idx="27806">
                  <c:v>41339.818136574075</c:v>
                </c:pt>
                <c:pt idx="27807">
                  <c:v>41339.859803240739</c:v>
                </c:pt>
                <c:pt idx="27808">
                  <c:v>41339.901469907411</c:v>
                </c:pt>
                <c:pt idx="27809">
                  <c:v>41339.943136574075</c:v>
                </c:pt>
                <c:pt idx="27810">
                  <c:v>41339.984803240739</c:v>
                </c:pt>
                <c:pt idx="27811">
                  <c:v>41340.026469907411</c:v>
                </c:pt>
                <c:pt idx="27812">
                  <c:v>41340.068136574075</c:v>
                </c:pt>
                <c:pt idx="27813">
                  <c:v>41340.109803240739</c:v>
                </c:pt>
                <c:pt idx="27814">
                  <c:v>41340.151469907411</c:v>
                </c:pt>
                <c:pt idx="27815">
                  <c:v>41340.193136574075</c:v>
                </c:pt>
                <c:pt idx="27816">
                  <c:v>41340.234803240739</c:v>
                </c:pt>
                <c:pt idx="27817">
                  <c:v>41340.276469907411</c:v>
                </c:pt>
                <c:pt idx="27818">
                  <c:v>41340.318136574075</c:v>
                </c:pt>
                <c:pt idx="27819">
                  <c:v>41340.359803240739</c:v>
                </c:pt>
                <c:pt idx="27820">
                  <c:v>41340.401469907411</c:v>
                </c:pt>
                <c:pt idx="27821">
                  <c:v>41340.443136574075</c:v>
                </c:pt>
                <c:pt idx="27822">
                  <c:v>41340.484803240739</c:v>
                </c:pt>
                <c:pt idx="27823">
                  <c:v>41340.526469907411</c:v>
                </c:pt>
                <c:pt idx="27824">
                  <c:v>41340.568136574075</c:v>
                </c:pt>
                <c:pt idx="27825">
                  <c:v>41340.609803240739</c:v>
                </c:pt>
                <c:pt idx="27826">
                  <c:v>41340.651469907411</c:v>
                </c:pt>
                <c:pt idx="27827">
                  <c:v>41340.693136574075</c:v>
                </c:pt>
                <c:pt idx="27828">
                  <c:v>41340.734803240739</c:v>
                </c:pt>
                <c:pt idx="27829">
                  <c:v>41340.776469907411</c:v>
                </c:pt>
                <c:pt idx="27830">
                  <c:v>41340.818136574075</c:v>
                </c:pt>
                <c:pt idx="27831">
                  <c:v>41340.859803240739</c:v>
                </c:pt>
                <c:pt idx="27832">
                  <c:v>41340.901469907411</c:v>
                </c:pt>
                <c:pt idx="27833">
                  <c:v>41340.943136574075</c:v>
                </c:pt>
                <c:pt idx="27834">
                  <c:v>41340.984803240739</c:v>
                </c:pt>
                <c:pt idx="27835">
                  <c:v>41341.026469907411</c:v>
                </c:pt>
                <c:pt idx="27836">
                  <c:v>41341.068136574075</c:v>
                </c:pt>
                <c:pt idx="27837">
                  <c:v>41341.109803240739</c:v>
                </c:pt>
                <c:pt idx="27838">
                  <c:v>41341.151469907411</c:v>
                </c:pt>
                <c:pt idx="27839">
                  <c:v>41341.193136574075</c:v>
                </c:pt>
                <c:pt idx="27840">
                  <c:v>41341.234803240739</c:v>
                </c:pt>
                <c:pt idx="27841">
                  <c:v>41341.276469907411</c:v>
                </c:pt>
                <c:pt idx="27842">
                  <c:v>41341.318136574075</c:v>
                </c:pt>
                <c:pt idx="27843">
                  <c:v>41341.359803240739</c:v>
                </c:pt>
                <c:pt idx="27844">
                  <c:v>41341.401469907411</c:v>
                </c:pt>
                <c:pt idx="27845">
                  <c:v>41341.443136574075</c:v>
                </c:pt>
                <c:pt idx="27846">
                  <c:v>41341.484803240739</c:v>
                </c:pt>
                <c:pt idx="27847">
                  <c:v>41341.526469907411</c:v>
                </c:pt>
                <c:pt idx="27848">
                  <c:v>41341.568136574075</c:v>
                </c:pt>
                <c:pt idx="27849">
                  <c:v>41341.609803240739</c:v>
                </c:pt>
                <c:pt idx="27850">
                  <c:v>41341.651469907411</c:v>
                </c:pt>
                <c:pt idx="27851">
                  <c:v>41341.693136574075</c:v>
                </c:pt>
                <c:pt idx="27852">
                  <c:v>41341.734803240739</c:v>
                </c:pt>
                <c:pt idx="27853">
                  <c:v>41341.776469907411</c:v>
                </c:pt>
                <c:pt idx="27854">
                  <c:v>41341.818136574075</c:v>
                </c:pt>
                <c:pt idx="27855">
                  <c:v>41341.859803240739</c:v>
                </c:pt>
                <c:pt idx="27856">
                  <c:v>41341.901469907411</c:v>
                </c:pt>
                <c:pt idx="27857">
                  <c:v>41341.943136574075</c:v>
                </c:pt>
                <c:pt idx="27858">
                  <c:v>41341.984803240739</c:v>
                </c:pt>
                <c:pt idx="27859">
                  <c:v>41342.026469907411</c:v>
                </c:pt>
                <c:pt idx="27860">
                  <c:v>41342.068136574075</c:v>
                </c:pt>
                <c:pt idx="27861">
                  <c:v>41342.109803240739</c:v>
                </c:pt>
                <c:pt idx="27862">
                  <c:v>41342.151469907411</c:v>
                </c:pt>
                <c:pt idx="27863">
                  <c:v>41342.193136574075</c:v>
                </c:pt>
                <c:pt idx="27864">
                  <c:v>41342.234803240739</c:v>
                </c:pt>
                <c:pt idx="27865">
                  <c:v>41342.276469907411</c:v>
                </c:pt>
                <c:pt idx="27866">
                  <c:v>41342.318136574075</c:v>
                </c:pt>
                <c:pt idx="27867">
                  <c:v>41342.359803240739</c:v>
                </c:pt>
                <c:pt idx="27868">
                  <c:v>41342.401469907411</c:v>
                </c:pt>
                <c:pt idx="27869">
                  <c:v>41342.443136574075</c:v>
                </c:pt>
                <c:pt idx="27870">
                  <c:v>41342.484803240739</c:v>
                </c:pt>
                <c:pt idx="27871">
                  <c:v>41342.526469907411</c:v>
                </c:pt>
                <c:pt idx="27872">
                  <c:v>41342.568136574075</c:v>
                </c:pt>
                <c:pt idx="27873">
                  <c:v>41342.609803240739</c:v>
                </c:pt>
                <c:pt idx="27874">
                  <c:v>41342.651469907411</c:v>
                </c:pt>
                <c:pt idx="27875">
                  <c:v>41342.693136574075</c:v>
                </c:pt>
                <c:pt idx="27876">
                  <c:v>41342.734803240739</c:v>
                </c:pt>
                <c:pt idx="27877">
                  <c:v>41342.776469907411</c:v>
                </c:pt>
                <c:pt idx="27878">
                  <c:v>41342.818136574075</c:v>
                </c:pt>
                <c:pt idx="27879">
                  <c:v>41342.859803240739</c:v>
                </c:pt>
                <c:pt idx="27880">
                  <c:v>41342.901469907411</c:v>
                </c:pt>
                <c:pt idx="27881">
                  <c:v>41342.943136574075</c:v>
                </c:pt>
                <c:pt idx="27882">
                  <c:v>41342.984803240739</c:v>
                </c:pt>
                <c:pt idx="27883">
                  <c:v>41343.026469907411</c:v>
                </c:pt>
                <c:pt idx="27884">
                  <c:v>41343.068136574075</c:v>
                </c:pt>
                <c:pt idx="27885">
                  <c:v>41343.109803240739</c:v>
                </c:pt>
                <c:pt idx="27886">
                  <c:v>41343.151469907411</c:v>
                </c:pt>
                <c:pt idx="27887">
                  <c:v>41343.193136574075</c:v>
                </c:pt>
                <c:pt idx="27888">
                  <c:v>41343.234803240739</c:v>
                </c:pt>
                <c:pt idx="27889">
                  <c:v>41343.276469907411</c:v>
                </c:pt>
                <c:pt idx="27890">
                  <c:v>41343.318136574075</c:v>
                </c:pt>
                <c:pt idx="27891">
                  <c:v>41343.359803240739</c:v>
                </c:pt>
                <c:pt idx="27892">
                  <c:v>41343.401469907411</c:v>
                </c:pt>
                <c:pt idx="27893">
                  <c:v>41343.443136574075</c:v>
                </c:pt>
                <c:pt idx="27894">
                  <c:v>41343.484803240739</c:v>
                </c:pt>
                <c:pt idx="27895">
                  <c:v>41343.526469907411</c:v>
                </c:pt>
                <c:pt idx="27896">
                  <c:v>41343.568136574075</c:v>
                </c:pt>
                <c:pt idx="27897">
                  <c:v>41343.609803240739</c:v>
                </c:pt>
                <c:pt idx="27898">
                  <c:v>41343.651469907411</c:v>
                </c:pt>
                <c:pt idx="27899">
                  <c:v>41343.693136574075</c:v>
                </c:pt>
                <c:pt idx="27900">
                  <c:v>41343.734803240739</c:v>
                </c:pt>
                <c:pt idx="27901">
                  <c:v>41343.776469907411</c:v>
                </c:pt>
                <c:pt idx="27902">
                  <c:v>41343.818136574075</c:v>
                </c:pt>
                <c:pt idx="27903">
                  <c:v>41343.859803240739</c:v>
                </c:pt>
                <c:pt idx="27904">
                  <c:v>41343.901469907411</c:v>
                </c:pt>
                <c:pt idx="27905">
                  <c:v>41343.943136574075</c:v>
                </c:pt>
                <c:pt idx="27906">
                  <c:v>41343.984803240739</c:v>
                </c:pt>
                <c:pt idx="27907">
                  <c:v>41344.026469907411</c:v>
                </c:pt>
                <c:pt idx="27908">
                  <c:v>41344.068136574075</c:v>
                </c:pt>
                <c:pt idx="27909">
                  <c:v>41344.109803240739</c:v>
                </c:pt>
                <c:pt idx="27910">
                  <c:v>41344.151469907411</c:v>
                </c:pt>
                <c:pt idx="27911">
                  <c:v>41344.193136574075</c:v>
                </c:pt>
                <c:pt idx="27912">
                  <c:v>41344.234803240739</c:v>
                </c:pt>
                <c:pt idx="27913">
                  <c:v>41344.276469907411</c:v>
                </c:pt>
                <c:pt idx="27914">
                  <c:v>41344.318136574075</c:v>
                </c:pt>
                <c:pt idx="27915">
                  <c:v>41344.359803240739</c:v>
                </c:pt>
                <c:pt idx="27916">
                  <c:v>41344.401469907411</c:v>
                </c:pt>
                <c:pt idx="27917">
                  <c:v>41344.443136574075</c:v>
                </c:pt>
                <c:pt idx="27918">
                  <c:v>41344.484803240739</c:v>
                </c:pt>
                <c:pt idx="27919">
                  <c:v>41344.526469907411</c:v>
                </c:pt>
                <c:pt idx="27920">
                  <c:v>41344.568136574075</c:v>
                </c:pt>
                <c:pt idx="27921">
                  <c:v>41344.609803240739</c:v>
                </c:pt>
                <c:pt idx="27922">
                  <c:v>41344.651469907411</c:v>
                </c:pt>
                <c:pt idx="27923">
                  <c:v>41344.693136574075</c:v>
                </c:pt>
                <c:pt idx="27924">
                  <c:v>41344.734803240739</c:v>
                </c:pt>
                <c:pt idx="27925">
                  <c:v>41344.776469907411</c:v>
                </c:pt>
                <c:pt idx="27926">
                  <c:v>41344.818136574075</c:v>
                </c:pt>
                <c:pt idx="27927">
                  <c:v>41344.859803240739</c:v>
                </c:pt>
                <c:pt idx="27928">
                  <c:v>41344.901469907411</c:v>
                </c:pt>
                <c:pt idx="27929">
                  <c:v>41344.943136574075</c:v>
                </c:pt>
                <c:pt idx="27930">
                  <c:v>41344.984803240739</c:v>
                </c:pt>
                <c:pt idx="27931">
                  <c:v>41345.026469907411</c:v>
                </c:pt>
                <c:pt idx="27932">
                  <c:v>41345.068136574075</c:v>
                </c:pt>
                <c:pt idx="27933">
                  <c:v>41345.109803240739</c:v>
                </c:pt>
                <c:pt idx="27934">
                  <c:v>41345.151469907411</c:v>
                </c:pt>
                <c:pt idx="27935">
                  <c:v>41345.193136574075</c:v>
                </c:pt>
                <c:pt idx="27936">
                  <c:v>41345.234803240739</c:v>
                </c:pt>
                <c:pt idx="27937">
                  <c:v>41345.276469907411</c:v>
                </c:pt>
                <c:pt idx="27938">
                  <c:v>41345.318136574075</c:v>
                </c:pt>
                <c:pt idx="27939">
                  <c:v>41345.359803240739</c:v>
                </c:pt>
                <c:pt idx="27940">
                  <c:v>41345.401469907411</c:v>
                </c:pt>
                <c:pt idx="27941">
                  <c:v>41345.443136574075</c:v>
                </c:pt>
                <c:pt idx="27942">
                  <c:v>41345.484803240739</c:v>
                </c:pt>
                <c:pt idx="27943">
                  <c:v>41345.526469907411</c:v>
                </c:pt>
                <c:pt idx="27944">
                  <c:v>41345.568136574075</c:v>
                </c:pt>
                <c:pt idx="27945">
                  <c:v>41345.609803240739</c:v>
                </c:pt>
                <c:pt idx="27946">
                  <c:v>41345.651469907411</c:v>
                </c:pt>
                <c:pt idx="27947">
                  <c:v>41345.693136574075</c:v>
                </c:pt>
                <c:pt idx="27948">
                  <c:v>41345.734803240739</c:v>
                </c:pt>
                <c:pt idx="27949">
                  <c:v>41345.776469907411</c:v>
                </c:pt>
                <c:pt idx="27950">
                  <c:v>41345.818136574075</c:v>
                </c:pt>
                <c:pt idx="27951">
                  <c:v>41345.859803240739</c:v>
                </c:pt>
                <c:pt idx="27952">
                  <c:v>41345.901469907411</c:v>
                </c:pt>
                <c:pt idx="27953">
                  <c:v>41345.943136574075</c:v>
                </c:pt>
                <c:pt idx="27954">
                  <c:v>41345.984803240739</c:v>
                </c:pt>
                <c:pt idx="27955">
                  <c:v>41346.026469907411</c:v>
                </c:pt>
                <c:pt idx="27956">
                  <c:v>41346.068136574075</c:v>
                </c:pt>
                <c:pt idx="27957">
                  <c:v>41346.109803240739</c:v>
                </c:pt>
                <c:pt idx="27958">
                  <c:v>41346.151469907411</c:v>
                </c:pt>
                <c:pt idx="27959">
                  <c:v>41346.193136574075</c:v>
                </c:pt>
                <c:pt idx="27960">
                  <c:v>41346.234803240739</c:v>
                </c:pt>
                <c:pt idx="27961">
                  <c:v>41346.276469907411</c:v>
                </c:pt>
                <c:pt idx="27962">
                  <c:v>41346.318136574075</c:v>
                </c:pt>
                <c:pt idx="27963">
                  <c:v>41346.359803240739</c:v>
                </c:pt>
                <c:pt idx="27964">
                  <c:v>41346.401469907411</c:v>
                </c:pt>
                <c:pt idx="27965">
                  <c:v>41346.443136574075</c:v>
                </c:pt>
                <c:pt idx="27966">
                  <c:v>41346.484803240739</c:v>
                </c:pt>
                <c:pt idx="27967">
                  <c:v>41346.526469907411</c:v>
                </c:pt>
                <c:pt idx="27968">
                  <c:v>41346.568136574075</c:v>
                </c:pt>
                <c:pt idx="27969">
                  <c:v>41346.609803240739</c:v>
                </c:pt>
                <c:pt idx="27970">
                  <c:v>41346.651469907411</c:v>
                </c:pt>
                <c:pt idx="27971">
                  <c:v>41346.693136574075</c:v>
                </c:pt>
                <c:pt idx="27972">
                  <c:v>41346.734803240739</c:v>
                </c:pt>
                <c:pt idx="27973">
                  <c:v>41346.776469907411</c:v>
                </c:pt>
                <c:pt idx="27974">
                  <c:v>41346.818136574075</c:v>
                </c:pt>
                <c:pt idx="27975">
                  <c:v>41346.859803240739</c:v>
                </c:pt>
                <c:pt idx="27976">
                  <c:v>41346.901469907411</c:v>
                </c:pt>
                <c:pt idx="27977">
                  <c:v>41346.943136574075</c:v>
                </c:pt>
                <c:pt idx="27978">
                  <c:v>41346.984803240739</c:v>
                </c:pt>
                <c:pt idx="27979">
                  <c:v>41347.026469907411</c:v>
                </c:pt>
                <c:pt idx="27980">
                  <c:v>41347.068136574075</c:v>
                </c:pt>
                <c:pt idx="27981">
                  <c:v>41347.109803240739</c:v>
                </c:pt>
                <c:pt idx="27982">
                  <c:v>41347.151469907411</c:v>
                </c:pt>
                <c:pt idx="27983">
                  <c:v>41347.193136574075</c:v>
                </c:pt>
                <c:pt idx="27984">
                  <c:v>41347.234803240739</c:v>
                </c:pt>
                <c:pt idx="27985">
                  <c:v>41347.276469907411</c:v>
                </c:pt>
                <c:pt idx="27986">
                  <c:v>41347.318136574075</c:v>
                </c:pt>
                <c:pt idx="27987">
                  <c:v>41347.359803240739</c:v>
                </c:pt>
                <c:pt idx="27988">
                  <c:v>41347.401469907411</c:v>
                </c:pt>
                <c:pt idx="27989">
                  <c:v>41347.443136574075</c:v>
                </c:pt>
                <c:pt idx="27990">
                  <c:v>41347.484803240739</c:v>
                </c:pt>
                <c:pt idx="27991">
                  <c:v>41347.526469907411</c:v>
                </c:pt>
                <c:pt idx="27992">
                  <c:v>41347.568136574075</c:v>
                </c:pt>
                <c:pt idx="27993">
                  <c:v>41347.609803240739</c:v>
                </c:pt>
                <c:pt idx="27994">
                  <c:v>41347.651469907411</c:v>
                </c:pt>
                <c:pt idx="27995">
                  <c:v>41347.693136574075</c:v>
                </c:pt>
                <c:pt idx="27996">
                  <c:v>41347.734803240739</c:v>
                </c:pt>
                <c:pt idx="27997">
                  <c:v>41347.776469907411</c:v>
                </c:pt>
                <c:pt idx="27998">
                  <c:v>41347.818136574075</c:v>
                </c:pt>
                <c:pt idx="27999">
                  <c:v>41347.859803240739</c:v>
                </c:pt>
                <c:pt idx="28000">
                  <c:v>41347.901469907411</c:v>
                </c:pt>
                <c:pt idx="28001">
                  <c:v>41347.943136574075</c:v>
                </c:pt>
                <c:pt idx="28002">
                  <c:v>41347.984803240739</c:v>
                </c:pt>
                <c:pt idx="28003">
                  <c:v>41348.026469907411</c:v>
                </c:pt>
                <c:pt idx="28004">
                  <c:v>41348.068136574075</c:v>
                </c:pt>
                <c:pt idx="28005">
                  <c:v>41348.109803240739</c:v>
                </c:pt>
                <c:pt idx="28006">
                  <c:v>41348.151469907411</c:v>
                </c:pt>
                <c:pt idx="28007">
                  <c:v>41348.193136574075</c:v>
                </c:pt>
                <c:pt idx="28008">
                  <c:v>41348.234803240739</c:v>
                </c:pt>
                <c:pt idx="28009">
                  <c:v>41348.276469907411</c:v>
                </c:pt>
                <c:pt idx="28010">
                  <c:v>41348.318136574075</c:v>
                </c:pt>
                <c:pt idx="28011">
                  <c:v>41348.359803240739</c:v>
                </c:pt>
                <c:pt idx="28012">
                  <c:v>41348.401469907411</c:v>
                </c:pt>
                <c:pt idx="28013">
                  <c:v>41348.443136574075</c:v>
                </c:pt>
                <c:pt idx="28014">
                  <c:v>41348.484803240739</c:v>
                </c:pt>
                <c:pt idx="28015">
                  <c:v>41348.526469907411</c:v>
                </c:pt>
                <c:pt idx="28016">
                  <c:v>41348.568136574075</c:v>
                </c:pt>
                <c:pt idx="28017">
                  <c:v>41348.609803240739</c:v>
                </c:pt>
                <c:pt idx="28018">
                  <c:v>41348.651469907411</c:v>
                </c:pt>
                <c:pt idx="28019">
                  <c:v>41348.693136574075</c:v>
                </c:pt>
                <c:pt idx="28020">
                  <c:v>41348.734803240739</c:v>
                </c:pt>
                <c:pt idx="28021">
                  <c:v>41348.776469907411</c:v>
                </c:pt>
                <c:pt idx="28022">
                  <c:v>41348.818136574075</c:v>
                </c:pt>
                <c:pt idx="28023">
                  <c:v>41348.859803240739</c:v>
                </c:pt>
                <c:pt idx="28024">
                  <c:v>41348.901469907411</c:v>
                </c:pt>
                <c:pt idx="28025">
                  <c:v>41348.943136574075</c:v>
                </c:pt>
                <c:pt idx="28026">
                  <c:v>41348.984803240739</c:v>
                </c:pt>
                <c:pt idx="28027">
                  <c:v>41349.026469907411</c:v>
                </c:pt>
                <c:pt idx="28028">
                  <c:v>41349.068136574075</c:v>
                </c:pt>
                <c:pt idx="28029">
                  <c:v>41349.109803240739</c:v>
                </c:pt>
                <c:pt idx="28030">
                  <c:v>41349.151469907411</c:v>
                </c:pt>
                <c:pt idx="28031">
                  <c:v>41349.193136574075</c:v>
                </c:pt>
                <c:pt idx="28032">
                  <c:v>41349.234803240739</c:v>
                </c:pt>
                <c:pt idx="28033">
                  <c:v>41349.276469907411</c:v>
                </c:pt>
                <c:pt idx="28034">
                  <c:v>41349.318136574075</c:v>
                </c:pt>
                <c:pt idx="28035">
                  <c:v>41349.359803240739</c:v>
                </c:pt>
                <c:pt idx="28036">
                  <c:v>41349.401469907411</c:v>
                </c:pt>
                <c:pt idx="28037">
                  <c:v>41349.443136574075</c:v>
                </c:pt>
                <c:pt idx="28038">
                  <c:v>41349.484803240739</c:v>
                </c:pt>
                <c:pt idx="28039">
                  <c:v>41349.526469907411</c:v>
                </c:pt>
                <c:pt idx="28040">
                  <c:v>41349.568136574075</c:v>
                </c:pt>
                <c:pt idx="28041">
                  <c:v>41349.609803240739</c:v>
                </c:pt>
                <c:pt idx="28042">
                  <c:v>41349.651469907411</c:v>
                </c:pt>
                <c:pt idx="28043">
                  <c:v>41349.693136574075</c:v>
                </c:pt>
                <c:pt idx="28044">
                  <c:v>41349.734803240739</c:v>
                </c:pt>
                <c:pt idx="28045">
                  <c:v>41349.776469907411</c:v>
                </c:pt>
                <c:pt idx="28046">
                  <c:v>41349.818136574075</c:v>
                </c:pt>
                <c:pt idx="28047">
                  <c:v>41349.859803240739</c:v>
                </c:pt>
                <c:pt idx="28048">
                  <c:v>41349.901469907411</c:v>
                </c:pt>
                <c:pt idx="28049">
                  <c:v>41349.943136574075</c:v>
                </c:pt>
                <c:pt idx="28050">
                  <c:v>41349.984803240739</c:v>
                </c:pt>
                <c:pt idx="28051">
                  <c:v>41350.026469907411</c:v>
                </c:pt>
                <c:pt idx="28052">
                  <c:v>41350.068136574075</c:v>
                </c:pt>
                <c:pt idx="28053">
                  <c:v>41350.109803240739</c:v>
                </c:pt>
                <c:pt idx="28054">
                  <c:v>41350.151469907411</c:v>
                </c:pt>
                <c:pt idx="28055">
                  <c:v>41350.193136574075</c:v>
                </c:pt>
                <c:pt idx="28056">
                  <c:v>41350.234803240739</c:v>
                </c:pt>
                <c:pt idx="28057">
                  <c:v>41350.276469907411</c:v>
                </c:pt>
                <c:pt idx="28058">
                  <c:v>41350.318136574075</c:v>
                </c:pt>
                <c:pt idx="28059">
                  <c:v>41350.359803240739</c:v>
                </c:pt>
                <c:pt idx="28060">
                  <c:v>41350.401469907411</c:v>
                </c:pt>
                <c:pt idx="28061">
                  <c:v>41350.443136574075</c:v>
                </c:pt>
                <c:pt idx="28062">
                  <c:v>41350.484803240739</c:v>
                </c:pt>
                <c:pt idx="28063">
                  <c:v>41350.526469907411</c:v>
                </c:pt>
                <c:pt idx="28064">
                  <c:v>41350.568136574075</c:v>
                </c:pt>
                <c:pt idx="28065">
                  <c:v>41350.609803240739</c:v>
                </c:pt>
                <c:pt idx="28066">
                  <c:v>41350.651469907411</c:v>
                </c:pt>
                <c:pt idx="28067">
                  <c:v>41350.693136574075</c:v>
                </c:pt>
                <c:pt idx="28068">
                  <c:v>41350.734803240739</c:v>
                </c:pt>
                <c:pt idx="28069">
                  <c:v>41350.776469907411</c:v>
                </c:pt>
                <c:pt idx="28070">
                  <c:v>41350.818136574075</c:v>
                </c:pt>
                <c:pt idx="28071">
                  <c:v>41350.859803240739</c:v>
                </c:pt>
                <c:pt idx="28072">
                  <c:v>41350.901469907411</c:v>
                </c:pt>
                <c:pt idx="28073">
                  <c:v>41350.943136574075</c:v>
                </c:pt>
                <c:pt idx="28074">
                  <c:v>41350.984803240739</c:v>
                </c:pt>
                <c:pt idx="28075">
                  <c:v>41351.026469907411</c:v>
                </c:pt>
                <c:pt idx="28076">
                  <c:v>41351.068136574075</c:v>
                </c:pt>
                <c:pt idx="28077">
                  <c:v>41351.109803240739</c:v>
                </c:pt>
                <c:pt idx="28078">
                  <c:v>41351.151469907411</c:v>
                </c:pt>
                <c:pt idx="28079">
                  <c:v>41351.193136574075</c:v>
                </c:pt>
                <c:pt idx="28080">
                  <c:v>41351.234803240739</c:v>
                </c:pt>
                <c:pt idx="28081">
                  <c:v>41351.276469907411</c:v>
                </c:pt>
                <c:pt idx="28082">
                  <c:v>41351.318136574075</c:v>
                </c:pt>
                <c:pt idx="28083">
                  <c:v>41351.359803240739</c:v>
                </c:pt>
                <c:pt idx="28084">
                  <c:v>41351.401469907411</c:v>
                </c:pt>
                <c:pt idx="28085">
                  <c:v>41351.443136574075</c:v>
                </c:pt>
                <c:pt idx="28086">
                  <c:v>41351.484803240739</c:v>
                </c:pt>
                <c:pt idx="28087">
                  <c:v>41351.526469907411</c:v>
                </c:pt>
                <c:pt idx="28088">
                  <c:v>41351.568136574075</c:v>
                </c:pt>
                <c:pt idx="28089">
                  <c:v>41351.609803240739</c:v>
                </c:pt>
                <c:pt idx="28090">
                  <c:v>41351.651469907411</c:v>
                </c:pt>
                <c:pt idx="28091">
                  <c:v>41351.693136574075</c:v>
                </c:pt>
                <c:pt idx="28092">
                  <c:v>41351.734803240739</c:v>
                </c:pt>
                <c:pt idx="28093">
                  <c:v>41351.776469907411</c:v>
                </c:pt>
                <c:pt idx="28094">
                  <c:v>41351.818136574075</c:v>
                </c:pt>
                <c:pt idx="28095">
                  <c:v>41351.859803240739</c:v>
                </c:pt>
                <c:pt idx="28096">
                  <c:v>41351.901469907411</c:v>
                </c:pt>
                <c:pt idx="28097">
                  <c:v>41351.943136574075</c:v>
                </c:pt>
                <c:pt idx="28098">
                  <c:v>41351.984803240739</c:v>
                </c:pt>
                <c:pt idx="28099">
                  <c:v>41352.026469907411</c:v>
                </c:pt>
                <c:pt idx="28100">
                  <c:v>41352.068136574075</c:v>
                </c:pt>
                <c:pt idx="28101">
                  <c:v>41352.109803240739</c:v>
                </c:pt>
                <c:pt idx="28102">
                  <c:v>41352.151469907411</c:v>
                </c:pt>
                <c:pt idx="28103">
                  <c:v>41352.193136574075</c:v>
                </c:pt>
                <c:pt idx="28104">
                  <c:v>41352.234803240739</c:v>
                </c:pt>
                <c:pt idx="28105">
                  <c:v>41352.276469907411</c:v>
                </c:pt>
                <c:pt idx="28106">
                  <c:v>41352.318136574075</c:v>
                </c:pt>
                <c:pt idx="28107">
                  <c:v>41352.359803240739</c:v>
                </c:pt>
                <c:pt idx="28108">
                  <c:v>41352.401469907411</c:v>
                </c:pt>
                <c:pt idx="28109">
                  <c:v>41352.443136574075</c:v>
                </c:pt>
                <c:pt idx="28110">
                  <c:v>41352.484803240739</c:v>
                </c:pt>
                <c:pt idx="28111">
                  <c:v>41352.526469907411</c:v>
                </c:pt>
                <c:pt idx="28112">
                  <c:v>41352.568136574075</c:v>
                </c:pt>
                <c:pt idx="28113">
                  <c:v>41352.609803240739</c:v>
                </c:pt>
                <c:pt idx="28114">
                  <c:v>41352.651469907411</c:v>
                </c:pt>
                <c:pt idx="28115">
                  <c:v>41352.693136574075</c:v>
                </c:pt>
                <c:pt idx="28116">
                  <c:v>41352.734803240739</c:v>
                </c:pt>
                <c:pt idx="28117">
                  <c:v>41352.776469907411</c:v>
                </c:pt>
                <c:pt idx="28118">
                  <c:v>41352.818136574075</c:v>
                </c:pt>
                <c:pt idx="28119">
                  <c:v>41352.859803240739</c:v>
                </c:pt>
                <c:pt idx="28120">
                  <c:v>41352.901469907411</c:v>
                </c:pt>
                <c:pt idx="28121">
                  <c:v>41352.943136574075</c:v>
                </c:pt>
                <c:pt idx="28122">
                  <c:v>41352.984803240739</c:v>
                </c:pt>
                <c:pt idx="28123">
                  <c:v>41353.026469907411</c:v>
                </c:pt>
                <c:pt idx="28124">
                  <c:v>41353.068136574075</c:v>
                </c:pt>
                <c:pt idx="28125">
                  <c:v>41353.109803240739</c:v>
                </c:pt>
                <c:pt idx="28126">
                  <c:v>41353.151469907411</c:v>
                </c:pt>
                <c:pt idx="28127">
                  <c:v>41353.193136574075</c:v>
                </c:pt>
                <c:pt idx="28128">
                  <c:v>41353.234803240739</c:v>
                </c:pt>
                <c:pt idx="28129">
                  <c:v>41353.276469907411</c:v>
                </c:pt>
                <c:pt idx="28130">
                  <c:v>41353.318136574075</c:v>
                </c:pt>
                <c:pt idx="28131">
                  <c:v>41353</c:v>
                </c:pt>
                <c:pt idx="28132">
                  <c:v>41353.357499999998</c:v>
                </c:pt>
                <c:pt idx="28133">
                  <c:v>41353.39916666667</c:v>
                </c:pt>
                <c:pt idx="28134">
                  <c:v>41353.440833333334</c:v>
                </c:pt>
                <c:pt idx="28135">
                  <c:v>41353.482499999998</c:v>
                </c:pt>
                <c:pt idx="28136">
                  <c:v>41353.52416666667</c:v>
                </c:pt>
                <c:pt idx="28137">
                  <c:v>41353.565833333334</c:v>
                </c:pt>
                <c:pt idx="28138">
                  <c:v>41353.607499999998</c:v>
                </c:pt>
                <c:pt idx="28139">
                  <c:v>41353.64916666667</c:v>
                </c:pt>
                <c:pt idx="28140">
                  <c:v>41353.690833333334</c:v>
                </c:pt>
                <c:pt idx="28141">
                  <c:v>41353.732499999998</c:v>
                </c:pt>
                <c:pt idx="28142">
                  <c:v>41353.77416666667</c:v>
                </c:pt>
                <c:pt idx="28143">
                  <c:v>41353.815833333334</c:v>
                </c:pt>
                <c:pt idx="28144">
                  <c:v>41353.857499999998</c:v>
                </c:pt>
                <c:pt idx="28145">
                  <c:v>41353.89916666667</c:v>
                </c:pt>
                <c:pt idx="28146">
                  <c:v>41353.940833333334</c:v>
                </c:pt>
                <c:pt idx="28147">
                  <c:v>41353.982499999998</c:v>
                </c:pt>
                <c:pt idx="28148">
                  <c:v>41354.02416666667</c:v>
                </c:pt>
                <c:pt idx="28149">
                  <c:v>41354.065833333334</c:v>
                </c:pt>
                <c:pt idx="28150">
                  <c:v>41354.107499999998</c:v>
                </c:pt>
                <c:pt idx="28151">
                  <c:v>41354.14916666667</c:v>
                </c:pt>
                <c:pt idx="28152">
                  <c:v>41354.190833333334</c:v>
                </c:pt>
                <c:pt idx="28153">
                  <c:v>41354.232499999998</c:v>
                </c:pt>
                <c:pt idx="28154">
                  <c:v>41354.27416666667</c:v>
                </c:pt>
                <c:pt idx="28155">
                  <c:v>41354.315833333334</c:v>
                </c:pt>
                <c:pt idx="28156">
                  <c:v>41354.357499999998</c:v>
                </c:pt>
                <c:pt idx="28157">
                  <c:v>41354.39916666667</c:v>
                </c:pt>
                <c:pt idx="28158">
                  <c:v>41354.440833333334</c:v>
                </c:pt>
                <c:pt idx="28159">
                  <c:v>41354.482499999998</c:v>
                </c:pt>
                <c:pt idx="28160">
                  <c:v>41354.52416666667</c:v>
                </c:pt>
                <c:pt idx="28161">
                  <c:v>41354.565833333334</c:v>
                </c:pt>
                <c:pt idx="28162">
                  <c:v>41354.607499999998</c:v>
                </c:pt>
                <c:pt idx="28163">
                  <c:v>41354.64916666667</c:v>
                </c:pt>
                <c:pt idx="28164">
                  <c:v>41354.690833333334</c:v>
                </c:pt>
                <c:pt idx="28165">
                  <c:v>41354.732499999998</c:v>
                </c:pt>
                <c:pt idx="28166">
                  <c:v>41354.77416666667</c:v>
                </c:pt>
                <c:pt idx="28167">
                  <c:v>41354.815833333334</c:v>
                </c:pt>
                <c:pt idx="28168">
                  <c:v>41354.857499999998</c:v>
                </c:pt>
                <c:pt idx="28169">
                  <c:v>41354.89916666667</c:v>
                </c:pt>
                <c:pt idx="28170">
                  <c:v>41354.940833333334</c:v>
                </c:pt>
                <c:pt idx="28171">
                  <c:v>41354.982499999998</c:v>
                </c:pt>
                <c:pt idx="28172">
                  <c:v>41355.02416666667</c:v>
                </c:pt>
                <c:pt idx="28173">
                  <c:v>41355.065833333334</c:v>
                </c:pt>
                <c:pt idx="28174">
                  <c:v>41355.107499999998</c:v>
                </c:pt>
                <c:pt idx="28175">
                  <c:v>41355.14916666667</c:v>
                </c:pt>
                <c:pt idx="28176">
                  <c:v>41355.190833333334</c:v>
                </c:pt>
                <c:pt idx="28177">
                  <c:v>41355.232499999998</c:v>
                </c:pt>
                <c:pt idx="28178">
                  <c:v>41355.27416666667</c:v>
                </c:pt>
                <c:pt idx="28179">
                  <c:v>41355.315833333334</c:v>
                </c:pt>
                <c:pt idx="28180">
                  <c:v>41355.357499999998</c:v>
                </c:pt>
                <c:pt idx="28181">
                  <c:v>41355.39916666667</c:v>
                </c:pt>
                <c:pt idx="28182">
                  <c:v>41355.440833333334</c:v>
                </c:pt>
                <c:pt idx="28183">
                  <c:v>41355.482499999998</c:v>
                </c:pt>
                <c:pt idx="28184">
                  <c:v>41355.52416666667</c:v>
                </c:pt>
                <c:pt idx="28185">
                  <c:v>41355.565833333334</c:v>
                </c:pt>
                <c:pt idx="28186">
                  <c:v>41355.607499999998</c:v>
                </c:pt>
                <c:pt idx="28187">
                  <c:v>41355.64916666667</c:v>
                </c:pt>
                <c:pt idx="28188">
                  <c:v>41355.690833333334</c:v>
                </c:pt>
                <c:pt idx="28189">
                  <c:v>41355.732499999998</c:v>
                </c:pt>
                <c:pt idx="28190">
                  <c:v>41355.77416666667</c:v>
                </c:pt>
                <c:pt idx="28191">
                  <c:v>41355.815833333334</c:v>
                </c:pt>
                <c:pt idx="28192">
                  <c:v>41355.857499999998</c:v>
                </c:pt>
                <c:pt idx="28193">
                  <c:v>41355.89916666667</c:v>
                </c:pt>
                <c:pt idx="28194">
                  <c:v>41355.940833333334</c:v>
                </c:pt>
                <c:pt idx="28195">
                  <c:v>41355.982499999998</c:v>
                </c:pt>
                <c:pt idx="28196">
                  <c:v>41356.02416666667</c:v>
                </c:pt>
                <c:pt idx="28197">
                  <c:v>41356.065833333334</c:v>
                </c:pt>
                <c:pt idx="28198">
                  <c:v>41356.107499999998</c:v>
                </c:pt>
                <c:pt idx="28199">
                  <c:v>41356.14916666667</c:v>
                </c:pt>
                <c:pt idx="28200">
                  <c:v>41356.190833333334</c:v>
                </c:pt>
                <c:pt idx="28201">
                  <c:v>41356.232499999998</c:v>
                </c:pt>
                <c:pt idx="28202">
                  <c:v>41356.27416666667</c:v>
                </c:pt>
                <c:pt idx="28203">
                  <c:v>41356.315833333334</c:v>
                </c:pt>
                <c:pt idx="28204">
                  <c:v>41356.357499999998</c:v>
                </c:pt>
                <c:pt idx="28205">
                  <c:v>41356.39916666667</c:v>
                </c:pt>
                <c:pt idx="28206">
                  <c:v>41356.440833333334</c:v>
                </c:pt>
                <c:pt idx="28207">
                  <c:v>41356.482499999998</c:v>
                </c:pt>
                <c:pt idx="28208">
                  <c:v>41356.52416666667</c:v>
                </c:pt>
                <c:pt idx="28209">
                  <c:v>41356.565833333334</c:v>
                </c:pt>
                <c:pt idx="28210">
                  <c:v>41356.607499999998</c:v>
                </c:pt>
                <c:pt idx="28211">
                  <c:v>41356.64916666667</c:v>
                </c:pt>
                <c:pt idx="28212">
                  <c:v>41356.690833333334</c:v>
                </c:pt>
                <c:pt idx="28213">
                  <c:v>41356.732499999998</c:v>
                </c:pt>
                <c:pt idx="28214">
                  <c:v>41356.77416666667</c:v>
                </c:pt>
                <c:pt idx="28215">
                  <c:v>41356.815833333334</c:v>
                </c:pt>
                <c:pt idx="28216">
                  <c:v>41356.857499999998</c:v>
                </c:pt>
                <c:pt idx="28217">
                  <c:v>41356.89916666667</c:v>
                </c:pt>
                <c:pt idx="28218">
                  <c:v>41356.940833333334</c:v>
                </c:pt>
                <c:pt idx="28219">
                  <c:v>41356.982499999998</c:v>
                </c:pt>
                <c:pt idx="28220">
                  <c:v>41357.02416666667</c:v>
                </c:pt>
                <c:pt idx="28221">
                  <c:v>41357.065833333334</c:v>
                </c:pt>
                <c:pt idx="28222">
                  <c:v>41357.107499999998</c:v>
                </c:pt>
                <c:pt idx="28223">
                  <c:v>41357.14916666667</c:v>
                </c:pt>
                <c:pt idx="28224">
                  <c:v>41357.190833333334</c:v>
                </c:pt>
                <c:pt idx="28225">
                  <c:v>41357.232499999998</c:v>
                </c:pt>
                <c:pt idx="28226">
                  <c:v>41357.27416666667</c:v>
                </c:pt>
                <c:pt idx="28227">
                  <c:v>41357.315833333334</c:v>
                </c:pt>
                <c:pt idx="28228">
                  <c:v>41357.357499999998</c:v>
                </c:pt>
                <c:pt idx="28229">
                  <c:v>41357.39916666667</c:v>
                </c:pt>
                <c:pt idx="28230">
                  <c:v>41357.440833333334</c:v>
                </c:pt>
                <c:pt idx="28231">
                  <c:v>41357.482499999998</c:v>
                </c:pt>
                <c:pt idx="28232">
                  <c:v>41357.52416666667</c:v>
                </c:pt>
                <c:pt idx="28233">
                  <c:v>41357.565833333334</c:v>
                </c:pt>
                <c:pt idx="28234">
                  <c:v>41357.607499999998</c:v>
                </c:pt>
                <c:pt idx="28235">
                  <c:v>41357.64916666667</c:v>
                </c:pt>
                <c:pt idx="28236">
                  <c:v>41357.690833333334</c:v>
                </c:pt>
                <c:pt idx="28237">
                  <c:v>41357.732499999998</c:v>
                </c:pt>
                <c:pt idx="28238">
                  <c:v>41357.77416666667</c:v>
                </c:pt>
                <c:pt idx="28239">
                  <c:v>41357.815833333334</c:v>
                </c:pt>
                <c:pt idx="28240">
                  <c:v>41357.857499999998</c:v>
                </c:pt>
                <c:pt idx="28241">
                  <c:v>41357.89916666667</c:v>
                </c:pt>
                <c:pt idx="28242">
                  <c:v>41357.940833333334</c:v>
                </c:pt>
                <c:pt idx="28243">
                  <c:v>41357.982499999998</c:v>
                </c:pt>
                <c:pt idx="28244">
                  <c:v>41358.02416666667</c:v>
                </c:pt>
                <c:pt idx="28245">
                  <c:v>41358.065833333334</c:v>
                </c:pt>
                <c:pt idx="28246">
                  <c:v>41358.107499999998</c:v>
                </c:pt>
                <c:pt idx="28247">
                  <c:v>41358.14916666667</c:v>
                </c:pt>
                <c:pt idx="28248">
                  <c:v>41358.190833333334</c:v>
                </c:pt>
                <c:pt idx="28249">
                  <c:v>41358.232499999998</c:v>
                </c:pt>
                <c:pt idx="28250">
                  <c:v>41358.27416666667</c:v>
                </c:pt>
                <c:pt idx="28251">
                  <c:v>41358.315833333334</c:v>
                </c:pt>
                <c:pt idx="28252">
                  <c:v>41358.357499999998</c:v>
                </c:pt>
                <c:pt idx="28253">
                  <c:v>41358.39916666667</c:v>
                </c:pt>
                <c:pt idx="28254">
                  <c:v>41358.440833333334</c:v>
                </c:pt>
                <c:pt idx="28255">
                  <c:v>41358.482499999998</c:v>
                </c:pt>
                <c:pt idx="28256">
                  <c:v>41358.52416666667</c:v>
                </c:pt>
                <c:pt idx="28257">
                  <c:v>41358.565833333334</c:v>
                </c:pt>
                <c:pt idx="28258">
                  <c:v>41358.607499999998</c:v>
                </c:pt>
                <c:pt idx="28259">
                  <c:v>41358.64916666667</c:v>
                </c:pt>
                <c:pt idx="28260">
                  <c:v>41358.690833333334</c:v>
                </c:pt>
                <c:pt idx="28261">
                  <c:v>41358.732499999998</c:v>
                </c:pt>
                <c:pt idx="28262">
                  <c:v>41358.77416666667</c:v>
                </c:pt>
                <c:pt idx="28263">
                  <c:v>41358.815833333334</c:v>
                </c:pt>
                <c:pt idx="28264">
                  <c:v>41358.857499999998</c:v>
                </c:pt>
                <c:pt idx="28265">
                  <c:v>41358.89916666667</c:v>
                </c:pt>
                <c:pt idx="28266">
                  <c:v>41358.940833333334</c:v>
                </c:pt>
                <c:pt idx="28267">
                  <c:v>41358.982499999998</c:v>
                </c:pt>
                <c:pt idx="28268">
                  <c:v>41359.02416666667</c:v>
                </c:pt>
                <c:pt idx="28269">
                  <c:v>41359.065833333334</c:v>
                </c:pt>
                <c:pt idx="28270">
                  <c:v>41359.107499999998</c:v>
                </c:pt>
                <c:pt idx="28271">
                  <c:v>41359.14916666667</c:v>
                </c:pt>
                <c:pt idx="28272">
                  <c:v>41359.190833333334</c:v>
                </c:pt>
                <c:pt idx="28273">
                  <c:v>41359.232499999998</c:v>
                </c:pt>
                <c:pt idx="28274">
                  <c:v>41359.27416666667</c:v>
                </c:pt>
                <c:pt idx="28275">
                  <c:v>41359.315833333334</c:v>
                </c:pt>
                <c:pt idx="28276">
                  <c:v>41359.357499999998</c:v>
                </c:pt>
                <c:pt idx="28277">
                  <c:v>41359.39916666667</c:v>
                </c:pt>
                <c:pt idx="28278">
                  <c:v>41359.440833333334</c:v>
                </c:pt>
                <c:pt idx="28279">
                  <c:v>41359.482499999998</c:v>
                </c:pt>
                <c:pt idx="28280">
                  <c:v>41359.52416666667</c:v>
                </c:pt>
                <c:pt idx="28281">
                  <c:v>41359.565833333334</c:v>
                </c:pt>
                <c:pt idx="28282">
                  <c:v>41359.607499999998</c:v>
                </c:pt>
                <c:pt idx="28283">
                  <c:v>41359.64916666667</c:v>
                </c:pt>
                <c:pt idx="28284">
                  <c:v>41359.690833333334</c:v>
                </c:pt>
                <c:pt idx="28285">
                  <c:v>41359.732499999998</c:v>
                </c:pt>
                <c:pt idx="28286">
                  <c:v>41359.77416666667</c:v>
                </c:pt>
                <c:pt idx="28287">
                  <c:v>41359.815833333334</c:v>
                </c:pt>
                <c:pt idx="28288">
                  <c:v>41359.857499999998</c:v>
                </c:pt>
                <c:pt idx="28289">
                  <c:v>41359.89916666667</c:v>
                </c:pt>
                <c:pt idx="28290">
                  <c:v>41359.940833333334</c:v>
                </c:pt>
                <c:pt idx="28291">
                  <c:v>41359.982499999998</c:v>
                </c:pt>
                <c:pt idx="28292">
                  <c:v>41360.02416666667</c:v>
                </c:pt>
                <c:pt idx="28293">
                  <c:v>41360.065833333334</c:v>
                </c:pt>
                <c:pt idx="28294">
                  <c:v>41360.107499999998</c:v>
                </c:pt>
                <c:pt idx="28295">
                  <c:v>41360.14916666667</c:v>
                </c:pt>
                <c:pt idx="28296">
                  <c:v>41360.190833333334</c:v>
                </c:pt>
                <c:pt idx="28297">
                  <c:v>41360.232499999998</c:v>
                </c:pt>
                <c:pt idx="28298">
                  <c:v>41360.27416666667</c:v>
                </c:pt>
                <c:pt idx="28299">
                  <c:v>41360.315833333334</c:v>
                </c:pt>
                <c:pt idx="28300">
                  <c:v>41360.357499999998</c:v>
                </c:pt>
                <c:pt idx="28301">
                  <c:v>41360.39916666667</c:v>
                </c:pt>
                <c:pt idx="28302">
                  <c:v>41360.440833333334</c:v>
                </c:pt>
                <c:pt idx="28303">
                  <c:v>41360.482499999998</c:v>
                </c:pt>
                <c:pt idx="28304">
                  <c:v>41360.52416666667</c:v>
                </c:pt>
                <c:pt idx="28305">
                  <c:v>41360.565833333334</c:v>
                </c:pt>
                <c:pt idx="28306">
                  <c:v>41360.607499999998</c:v>
                </c:pt>
                <c:pt idx="28307">
                  <c:v>41360.64916666667</c:v>
                </c:pt>
                <c:pt idx="28308">
                  <c:v>41360.690833333334</c:v>
                </c:pt>
                <c:pt idx="28309">
                  <c:v>41360.732499999998</c:v>
                </c:pt>
                <c:pt idx="28310">
                  <c:v>41360.77416666667</c:v>
                </c:pt>
                <c:pt idx="28311">
                  <c:v>41360.815833333334</c:v>
                </c:pt>
                <c:pt idx="28312">
                  <c:v>41360.857499999998</c:v>
                </c:pt>
                <c:pt idx="28313">
                  <c:v>41360.89916666667</c:v>
                </c:pt>
                <c:pt idx="28314">
                  <c:v>41360.940833333334</c:v>
                </c:pt>
                <c:pt idx="28315">
                  <c:v>41360.982499999998</c:v>
                </c:pt>
                <c:pt idx="28316">
                  <c:v>41361.02416666667</c:v>
                </c:pt>
                <c:pt idx="28317">
                  <c:v>41361.065833333334</c:v>
                </c:pt>
                <c:pt idx="28318">
                  <c:v>41361.107499999998</c:v>
                </c:pt>
                <c:pt idx="28319">
                  <c:v>41361.14916666667</c:v>
                </c:pt>
                <c:pt idx="28320">
                  <c:v>41361.190833333334</c:v>
                </c:pt>
                <c:pt idx="28321">
                  <c:v>41361.232499999998</c:v>
                </c:pt>
                <c:pt idx="28322">
                  <c:v>41361.27416666667</c:v>
                </c:pt>
                <c:pt idx="28323">
                  <c:v>41361.315833333334</c:v>
                </c:pt>
                <c:pt idx="28324">
                  <c:v>41361.357499999998</c:v>
                </c:pt>
                <c:pt idx="28325">
                  <c:v>41361.39916666667</c:v>
                </c:pt>
                <c:pt idx="28326">
                  <c:v>41361.440833333334</c:v>
                </c:pt>
                <c:pt idx="28327">
                  <c:v>41361.482499999998</c:v>
                </c:pt>
                <c:pt idx="28328">
                  <c:v>41361.52416666667</c:v>
                </c:pt>
                <c:pt idx="28329">
                  <c:v>41361.565833333334</c:v>
                </c:pt>
                <c:pt idx="28330">
                  <c:v>41361.607499999998</c:v>
                </c:pt>
                <c:pt idx="28331">
                  <c:v>41361.64916666667</c:v>
                </c:pt>
                <c:pt idx="28332">
                  <c:v>41361.690833333334</c:v>
                </c:pt>
                <c:pt idx="28333">
                  <c:v>41361.732499999998</c:v>
                </c:pt>
                <c:pt idx="28334">
                  <c:v>41361.77416666667</c:v>
                </c:pt>
                <c:pt idx="28335">
                  <c:v>41361.815833333334</c:v>
                </c:pt>
                <c:pt idx="28336">
                  <c:v>41361.857499999998</c:v>
                </c:pt>
                <c:pt idx="28337">
                  <c:v>41361.89916666667</c:v>
                </c:pt>
                <c:pt idx="28338">
                  <c:v>41361.940833333334</c:v>
                </c:pt>
                <c:pt idx="28339">
                  <c:v>41361.982499999998</c:v>
                </c:pt>
                <c:pt idx="28340">
                  <c:v>41362.02416666667</c:v>
                </c:pt>
                <c:pt idx="28341">
                  <c:v>41362.065833333334</c:v>
                </c:pt>
                <c:pt idx="28342">
                  <c:v>41362.107499999998</c:v>
                </c:pt>
                <c:pt idx="28343">
                  <c:v>41362.14916666667</c:v>
                </c:pt>
                <c:pt idx="28344">
                  <c:v>41362.190833333334</c:v>
                </c:pt>
                <c:pt idx="28345">
                  <c:v>41362.232499999998</c:v>
                </c:pt>
                <c:pt idx="28346">
                  <c:v>41362.27416666667</c:v>
                </c:pt>
                <c:pt idx="28347">
                  <c:v>41362.315833333334</c:v>
                </c:pt>
                <c:pt idx="28348">
                  <c:v>41362.357499999998</c:v>
                </c:pt>
                <c:pt idx="28349">
                  <c:v>41362.39916666667</c:v>
                </c:pt>
                <c:pt idx="28350">
                  <c:v>41362.440833333334</c:v>
                </c:pt>
                <c:pt idx="28351">
                  <c:v>41362.482499999998</c:v>
                </c:pt>
                <c:pt idx="28352">
                  <c:v>41362.52416666667</c:v>
                </c:pt>
                <c:pt idx="28353">
                  <c:v>41362.565833333334</c:v>
                </c:pt>
                <c:pt idx="28354">
                  <c:v>41362.607499999998</c:v>
                </c:pt>
                <c:pt idx="28355">
                  <c:v>41362.64916666667</c:v>
                </c:pt>
                <c:pt idx="28356">
                  <c:v>41362.690833333334</c:v>
                </c:pt>
                <c:pt idx="28357">
                  <c:v>41362.732499999998</c:v>
                </c:pt>
                <c:pt idx="28358">
                  <c:v>41362.77416666667</c:v>
                </c:pt>
                <c:pt idx="28359">
                  <c:v>41362.815833333334</c:v>
                </c:pt>
                <c:pt idx="28360">
                  <c:v>41362.857499999998</c:v>
                </c:pt>
                <c:pt idx="28361">
                  <c:v>41362.89916666667</c:v>
                </c:pt>
                <c:pt idx="28362">
                  <c:v>41362.940833333334</c:v>
                </c:pt>
                <c:pt idx="28363">
                  <c:v>41362.982499999998</c:v>
                </c:pt>
                <c:pt idx="28364">
                  <c:v>41363.02416666667</c:v>
                </c:pt>
                <c:pt idx="28365">
                  <c:v>41363.065833333334</c:v>
                </c:pt>
                <c:pt idx="28366">
                  <c:v>41363.107499999998</c:v>
                </c:pt>
                <c:pt idx="28367">
                  <c:v>41363.14916666667</c:v>
                </c:pt>
                <c:pt idx="28368">
                  <c:v>41363.190833333334</c:v>
                </c:pt>
                <c:pt idx="28369">
                  <c:v>41363.232499999998</c:v>
                </c:pt>
                <c:pt idx="28370">
                  <c:v>41363.27416666667</c:v>
                </c:pt>
                <c:pt idx="28371">
                  <c:v>41363.315833333334</c:v>
                </c:pt>
                <c:pt idx="28372">
                  <c:v>41363.357499999998</c:v>
                </c:pt>
                <c:pt idx="28373">
                  <c:v>41363.39916666667</c:v>
                </c:pt>
                <c:pt idx="28374">
                  <c:v>41363.440833333334</c:v>
                </c:pt>
                <c:pt idx="28375">
                  <c:v>41363.482499999998</c:v>
                </c:pt>
                <c:pt idx="28376">
                  <c:v>41363.52416666667</c:v>
                </c:pt>
                <c:pt idx="28377">
                  <c:v>41363.565833333334</c:v>
                </c:pt>
                <c:pt idx="28378">
                  <c:v>41363.607499999998</c:v>
                </c:pt>
                <c:pt idx="28379">
                  <c:v>41363.64916666667</c:v>
                </c:pt>
                <c:pt idx="28380">
                  <c:v>41363.690833333334</c:v>
                </c:pt>
                <c:pt idx="28381">
                  <c:v>41363.732499999998</c:v>
                </c:pt>
                <c:pt idx="28382">
                  <c:v>41363.77416666667</c:v>
                </c:pt>
                <c:pt idx="28383">
                  <c:v>41363.815833333334</c:v>
                </c:pt>
                <c:pt idx="28384">
                  <c:v>41363.857499999998</c:v>
                </c:pt>
                <c:pt idx="28385">
                  <c:v>41363.89916666667</c:v>
                </c:pt>
                <c:pt idx="28386">
                  <c:v>41363.940833333334</c:v>
                </c:pt>
                <c:pt idx="28387">
                  <c:v>41363.982499999998</c:v>
                </c:pt>
                <c:pt idx="28388">
                  <c:v>41364.02416666667</c:v>
                </c:pt>
                <c:pt idx="28389">
                  <c:v>41364.065833333334</c:v>
                </c:pt>
                <c:pt idx="28390">
                  <c:v>41364.107499999998</c:v>
                </c:pt>
                <c:pt idx="28391">
                  <c:v>41364.14916666667</c:v>
                </c:pt>
                <c:pt idx="28392">
                  <c:v>41364.190833333334</c:v>
                </c:pt>
                <c:pt idx="28393">
                  <c:v>41364.232499999998</c:v>
                </c:pt>
                <c:pt idx="28394">
                  <c:v>41364.27416666667</c:v>
                </c:pt>
                <c:pt idx="28395">
                  <c:v>41364.315833333334</c:v>
                </c:pt>
                <c:pt idx="28396">
                  <c:v>41364.357499999998</c:v>
                </c:pt>
                <c:pt idx="28397">
                  <c:v>41364.39916666667</c:v>
                </c:pt>
                <c:pt idx="28398">
                  <c:v>41364.440833333334</c:v>
                </c:pt>
                <c:pt idx="28399">
                  <c:v>41364.482499999998</c:v>
                </c:pt>
                <c:pt idx="28400">
                  <c:v>41364.52416666667</c:v>
                </c:pt>
                <c:pt idx="28401">
                  <c:v>41364.565833333334</c:v>
                </c:pt>
                <c:pt idx="28402">
                  <c:v>41364.607499999998</c:v>
                </c:pt>
                <c:pt idx="28403">
                  <c:v>41364.64916666667</c:v>
                </c:pt>
                <c:pt idx="28404">
                  <c:v>41364.690833333334</c:v>
                </c:pt>
                <c:pt idx="28405">
                  <c:v>41364.732499999998</c:v>
                </c:pt>
                <c:pt idx="28406">
                  <c:v>41364.77416666667</c:v>
                </c:pt>
                <c:pt idx="28407">
                  <c:v>41364.815833333334</c:v>
                </c:pt>
                <c:pt idx="28408">
                  <c:v>41364.857499999998</c:v>
                </c:pt>
                <c:pt idx="28409">
                  <c:v>41364.89916666667</c:v>
                </c:pt>
                <c:pt idx="28410">
                  <c:v>41364.940833333334</c:v>
                </c:pt>
                <c:pt idx="28411">
                  <c:v>41364.982499999998</c:v>
                </c:pt>
                <c:pt idx="28412">
                  <c:v>41365.02416666667</c:v>
                </c:pt>
                <c:pt idx="28413">
                  <c:v>41365.065833333334</c:v>
                </c:pt>
                <c:pt idx="28414">
                  <c:v>41365.107499999998</c:v>
                </c:pt>
                <c:pt idx="28415">
                  <c:v>41365.14916666667</c:v>
                </c:pt>
                <c:pt idx="28416">
                  <c:v>41365.190833333334</c:v>
                </c:pt>
                <c:pt idx="28417">
                  <c:v>41365.232499999998</c:v>
                </c:pt>
                <c:pt idx="28418">
                  <c:v>41365.27416666667</c:v>
                </c:pt>
                <c:pt idx="28419">
                  <c:v>41365.315833333334</c:v>
                </c:pt>
                <c:pt idx="28420">
                  <c:v>41365.357499999998</c:v>
                </c:pt>
                <c:pt idx="28421">
                  <c:v>41365.39916666667</c:v>
                </c:pt>
                <c:pt idx="28422">
                  <c:v>41365.440833333334</c:v>
                </c:pt>
                <c:pt idx="28423">
                  <c:v>41365.482499999998</c:v>
                </c:pt>
                <c:pt idx="28424">
                  <c:v>41365.52416666667</c:v>
                </c:pt>
                <c:pt idx="28425">
                  <c:v>41365.565833333334</c:v>
                </c:pt>
                <c:pt idx="28426">
                  <c:v>41365.607499999998</c:v>
                </c:pt>
                <c:pt idx="28427">
                  <c:v>41365.64916666667</c:v>
                </c:pt>
                <c:pt idx="28428">
                  <c:v>41365.690833333334</c:v>
                </c:pt>
                <c:pt idx="28429">
                  <c:v>41365.732499999998</c:v>
                </c:pt>
                <c:pt idx="28430">
                  <c:v>41365.77416666667</c:v>
                </c:pt>
                <c:pt idx="28431">
                  <c:v>41365.815833333334</c:v>
                </c:pt>
                <c:pt idx="28432">
                  <c:v>41365.857499999998</c:v>
                </c:pt>
                <c:pt idx="28433">
                  <c:v>41365.89916666667</c:v>
                </c:pt>
                <c:pt idx="28434">
                  <c:v>41365.940833333334</c:v>
                </c:pt>
                <c:pt idx="28435">
                  <c:v>41365.982499999998</c:v>
                </c:pt>
                <c:pt idx="28436">
                  <c:v>41366.02416666667</c:v>
                </c:pt>
                <c:pt idx="28437">
                  <c:v>41366.065833333334</c:v>
                </c:pt>
                <c:pt idx="28438">
                  <c:v>41366.107499999998</c:v>
                </c:pt>
                <c:pt idx="28439">
                  <c:v>41366.14916666667</c:v>
                </c:pt>
                <c:pt idx="28440">
                  <c:v>41366.190833333334</c:v>
                </c:pt>
                <c:pt idx="28441">
                  <c:v>41366.232499999998</c:v>
                </c:pt>
                <c:pt idx="28442">
                  <c:v>41366.27416666667</c:v>
                </c:pt>
                <c:pt idx="28443">
                  <c:v>41366.315833333334</c:v>
                </c:pt>
                <c:pt idx="28444">
                  <c:v>41366.357499999998</c:v>
                </c:pt>
                <c:pt idx="28445">
                  <c:v>41366.39916666667</c:v>
                </c:pt>
                <c:pt idx="28446">
                  <c:v>41366.440833333334</c:v>
                </c:pt>
                <c:pt idx="28447">
                  <c:v>41366.482499999998</c:v>
                </c:pt>
                <c:pt idx="28448">
                  <c:v>41366.52416666667</c:v>
                </c:pt>
                <c:pt idx="28449">
                  <c:v>41366.565833333334</c:v>
                </c:pt>
                <c:pt idx="28450">
                  <c:v>41366.607499999998</c:v>
                </c:pt>
                <c:pt idx="28451">
                  <c:v>41366.64916666667</c:v>
                </c:pt>
                <c:pt idx="28452">
                  <c:v>41366.690833333334</c:v>
                </c:pt>
                <c:pt idx="28453">
                  <c:v>41366.732499999998</c:v>
                </c:pt>
                <c:pt idx="28454">
                  <c:v>41366.77416666667</c:v>
                </c:pt>
                <c:pt idx="28455">
                  <c:v>41366.815833333334</c:v>
                </c:pt>
                <c:pt idx="28456">
                  <c:v>41366.857499999998</c:v>
                </c:pt>
                <c:pt idx="28457">
                  <c:v>41366.89916666667</c:v>
                </c:pt>
                <c:pt idx="28458">
                  <c:v>41366.940833333334</c:v>
                </c:pt>
                <c:pt idx="28459">
                  <c:v>41366.982499999998</c:v>
                </c:pt>
                <c:pt idx="28460">
                  <c:v>41367.02416666667</c:v>
                </c:pt>
                <c:pt idx="28461">
                  <c:v>41367.065833333334</c:v>
                </c:pt>
                <c:pt idx="28462">
                  <c:v>41367.107499999998</c:v>
                </c:pt>
                <c:pt idx="28463">
                  <c:v>41367.14916666667</c:v>
                </c:pt>
                <c:pt idx="28464">
                  <c:v>41367.190833333334</c:v>
                </c:pt>
                <c:pt idx="28465">
                  <c:v>41367.232499999998</c:v>
                </c:pt>
                <c:pt idx="28466">
                  <c:v>41367.27416666667</c:v>
                </c:pt>
                <c:pt idx="28467">
                  <c:v>41367.315833333334</c:v>
                </c:pt>
                <c:pt idx="28468">
                  <c:v>41367</c:v>
                </c:pt>
                <c:pt idx="28469">
                  <c:v>41367.357800925929</c:v>
                </c:pt>
                <c:pt idx="28470">
                  <c:v>41367.399467592593</c:v>
                </c:pt>
                <c:pt idx="28471">
                  <c:v>41367.441134259258</c:v>
                </c:pt>
                <c:pt idx="28472">
                  <c:v>41367.482800925929</c:v>
                </c:pt>
                <c:pt idx="28473">
                  <c:v>41367.524467592593</c:v>
                </c:pt>
                <c:pt idx="28474">
                  <c:v>41367.566134259258</c:v>
                </c:pt>
                <c:pt idx="28475">
                  <c:v>41367.607800925929</c:v>
                </c:pt>
                <c:pt idx="28476">
                  <c:v>41367.649467592593</c:v>
                </c:pt>
                <c:pt idx="28477">
                  <c:v>41367.691134259258</c:v>
                </c:pt>
                <c:pt idx="28478">
                  <c:v>41367.732800925929</c:v>
                </c:pt>
                <c:pt idx="28479">
                  <c:v>41367.774467592593</c:v>
                </c:pt>
                <c:pt idx="28480">
                  <c:v>41367.816134259258</c:v>
                </c:pt>
                <c:pt idx="28481">
                  <c:v>41367.857800925929</c:v>
                </c:pt>
                <c:pt idx="28482">
                  <c:v>41367.899467592593</c:v>
                </c:pt>
                <c:pt idx="28483">
                  <c:v>41367.941134259258</c:v>
                </c:pt>
                <c:pt idx="28484">
                  <c:v>41367.982800925929</c:v>
                </c:pt>
                <c:pt idx="28485">
                  <c:v>41368.024467592593</c:v>
                </c:pt>
                <c:pt idx="28486">
                  <c:v>41368.066134259258</c:v>
                </c:pt>
                <c:pt idx="28487">
                  <c:v>41368.107800925929</c:v>
                </c:pt>
                <c:pt idx="28488">
                  <c:v>41368.149467592593</c:v>
                </c:pt>
                <c:pt idx="28489">
                  <c:v>41368.191134259258</c:v>
                </c:pt>
                <c:pt idx="28490">
                  <c:v>41368.232800925929</c:v>
                </c:pt>
                <c:pt idx="28491">
                  <c:v>41368.274467592593</c:v>
                </c:pt>
                <c:pt idx="28492">
                  <c:v>41368.316134259258</c:v>
                </c:pt>
                <c:pt idx="28493">
                  <c:v>41368.357800925929</c:v>
                </c:pt>
                <c:pt idx="28494">
                  <c:v>41368.399467592593</c:v>
                </c:pt>
                <c:pt idx="28495">
                  <c:v>41368.441134259258</c:v>
                </c:pt>
                <c:pt idx="28496">
                  <c:v>41368.482800925929</c:v>
                </c:pt>
                <c:pt idx="28497">
                  <c:v>41368.524467592593</c:v>
                </c:pt>
                <c:pt idx="28498">
                  <c:v>41368.566134259258</c:v>
                </c:pt>
                <c:pt idx="28499">
                  <c:v>41368.607800925929</c:v>
                </c:pt>
                <c:pt idx="28500">
                  <c:v>41368.649467592593</c:v>
                </c:pt>
                <c:pt idx="28501">
                  <c:v>41368.691134259258</c:v>
                </c:pt>
                <c:pt idx="28502">
                  <c:v>41368.732800925929</c:v>
                </c:pt>
                <c:pt idx="28503">
                  <c:v>41368.774467592593</c:v>
                </c:pt>
                <c:pt idx="28504">
                  <c:v>41368.816134259258</c:v>
                </c:pt>
                <c:pt idx="28505">
                  <c:v>41368.857800925929</c:v>
                </c:pt>
                <c:pt idx="28506">
                  <c:v>41368.899467592593</c:v>
                </c:pt>
                <c:pt idx="28507">
                  <c:v>41368.941134259258</c:v>
                </c:pt>
                <c:pt idx="28508">
                  <c:v>41368.982800925929</c:v>
                </c:pt>
                <c:pt idx="28509">
                  <c:v>41369.024467592593</c:v>
                </c:pt>
                <c:pt idx="28510">
                  <c:v>41369.066134259258</c:v>
                </c:pt>
                <c:pt idx="28511">
                  <c:v>41369.107800925929</c:v>
                </c:pt>
                <c:pt idx="28512">
                  <c:v>41369.149467592593</c:v>
                </c:pt>
                <c:pt idx="28513">
                  <c:v>41369.191134259258</c:v>
                </c:pt>
                <c:pt idx="28514">
                  <c:v>41369.232800925929</c:v>
                </c:pt>
                <c:pt idx="28515">
                  <c:v>41369.274467592593</c:v>
                </c:pt>
                <c:pt idx="28516">
                  <c:v>41369.316134259258</c:v>
                </c:pt>
                <c:pt idx="28517">
                  <c:v>41369.357800925929</c:v>
                </c:pt>
                <c:pt idx="28518">
                  <c:v>41369.399467592593</c:v>
                </c:pt>
                <c:pt idx="28519">
                  <c:v>41369.441134259258</c:v>
                </c:pt>
                <c:pt idx="28520">
                  <c:v>41369.482800925929</c:v>
                </c:pt>
                <c:pt idx="28521">
                  <c:v>41369.524467592593</c:v>
                </c:pt>
                <c:pt idx="28522">
                  <c:v>41369.566134259258</c:v>
                </c:pt>
                <c:pt idx="28523">
                  <c:v>41369.607800925929</c:v>
                </c:pt>
                <c:pt idx="28524">
                  <c:v>41369.649467592593</c:v>
                </c:pt>
                <c:pt idx="28525">
                  <c:v>41369.691134259258</c:v>
                </c:pt>
                <c:pt idx="28526">
                  <c:v>41369.732800925929</c:v>
                </c:pt>
                <c:pt idx="28527">
                  <c:v>41369.774467592593</c:v>
                </c:pt>
                <c:pt idx="28528">
                  <c:v>41369.816134259258</c:v>
                </c:pt>
                <c:pt idx="28529">
                  <c:v>41369.857800925929</c:v>
                </c:pt>
                <c:pt idx="28530">
                  <c:v>41369.899467592593</c:v>
                </c:pt>
                <c:pt idx="28531">
                  <c:v>41369.941134259258</c:v>
                </c:pt>
                <c:pt idx="28532">
                  <c:v>41369.982800925929</c:v>
                </c:pt>
                <c:pt idx="28533">
                  <c:v>41370.024467592593</c:v>
                </c:pt>
                <c:pt idx="28534">
                  <c:v>41370.066134259258</c:v>
                </c:pt>
                <c:pt idx="28535">
                  <c:v>41370.107800925929</c:v>
                </c:pt>
                <c:pt idx="28536">
                  <c:v>41370.149467592593</c:v>
                </c:pt>
                <c:pt idx="28537">
                  <c:v>41370.191134259258</c:v>
                </c:pt>
                <c:pt idx="28538">
                  <c:v>41370.232800925929</c:v>
                </c:pt>
                <c:pt idx="28539">
                  <c:v>41370.274467592593</c:v>
                </c:pt>
                <c:pt idx="28540">
                  <c:v>41370.316134259258</c:v>
                </c:pt>
                <c:pt idx="28541">
                  <c:v>41370.357800925929</c:v>
                </c:pt>
                <c:pt idx="28542">
                  <c:v>41370.399467592593</c:v>
                </c:pt>
                <c:pt idx="28543">
                  <c:v>41370.441134259258</c:v>
                </c:pt>
                <c:pt idx="28544">
                  <c:v>41370.482800925929</c:v>
                </c:pt>
                <c:pt idx="28545">
                  <c:v>41370.524467592593</c:v>
                </c:pt>
                <c:pt idx="28546">
                  <c:v>41370.566134259258</c:v>
                </c:pt>
                <c:pt idx="28547">
                  <c:v>41370.607800925929</c:v>
                </c:pt>
                <c:pt idx="28548">
                  <c:v>41370.649467592593</c:v>
                </c:pt>
                <c:pt idx="28549">
                  <c:v>41370.691134259258</c:v>
                </c:pt>
                <c:pt idx="28550">
                  <c:v>41370.732800925929</c:v>
                </c:pt>
                <c:pt idx="28551">
                  <c:v>41370.774467592593</c:v>
                </c:pt>
                <c:pt idx="28552">
                  <c:v>41370.816134259258</c:v>
                </c:pt>
                <c:pt idx="28553">
                  <c:v>41370.857800925929</c:v>
                </c:pt>
                <c:pt idx="28554">
                  <c:v>41370.899467592593</c:v>
                </c:pt>
                <c:pt idx="28555">
                  <c:v>41370.941134259258</c:v>
                </c:pt>
                <c:pt idx="28556">
                  <c:v>41370.982800925929</c:v>
                </c:pt>
                <c:pt idx="28557">
                  <c:v>41371.024467592593</c:v>
                </c:pt>
                <c:pt idx="28558">
                  <c:v>41371.066134259258</c:v>
                </c:pt>
                <c:pt idx="28559">
                  <c:v>41371.107800925929</c:v>
                </c:pt>
                <c:pt idx="28560">
                  <c:v>41371.149467592593</c:v>
                </c:pt>
                <c:pt idx="28561">
                  <c:v>41371.191134259258</c:v>
                </c:pt>
                <c:pt idx="28562">
                  <c:v>41371.232800925929</c:v>
                </c:pt>
                <c:pt idx="28563">
                  <c:v>41371.274467592593</c:v>
                </c:pt>
                <c:pt idx="28564">
                  <c:v>41371.316134259258</c:v>
                </c:pt>
                <c:pt idx="28565">
                  <c:v>41371.357800925929</c:v>
                </c:pt>
                <c:pt idx="28566">
                  <c:v>41371.399467592593</c:v>
                </c:pt>
                <c:pt idx="28567">
                  <c:v>41371.441134259258</c:v>
                </c:pt>
                <c:pt idx="28568">
                  <c:v>41371.482800925929</c:v>
                </c:pt>
                <c:pt idx="28569">
                  <c:v>41371.524467592593</c:v>
                </c:pt>
                <c:pt idx="28570">
                  <c:v>41371.566134259258</c:v>
                </c:pt>
                <c:pt idx="28571">
                  <c:v>41371.607800925929</c:v>
                </c:pt>
                <c:pt idx="28572">
                  <c:v>41371.649467592593</c:v>
                </c:pt>
                <c:pt idx="28573">
                  <c:v>41371.691134259258</c:v>
                </c:pt>
                <c:pt idx="28574">
                  <c:v>41371.732800925929</c:v>
                </c:pt>
                <c:pt idx="28575">
                  <c:v>41371.774467592593</c:v>
                </c:pt>
                <c:pt idx="28576">
                  <c:v>41371.816134259258</c:v>
                </c:pt>
                <c:pt idx="28577">
                  <c:v>41371.857800925929</c:v>
                </c:pt>
                <c:pt idx="28578">
                  <c:v>41371.899467592593</c:v>
                </c:pt>
                <c:pt idx="28579">
                  <c:v>41371.941134259258</c:v>
                </c:pt>
                <c:pt idx="28580">
                  <c:v>41371.982800925929</c:v>
                </c:pt>
                <c:pt idx="28581">
                  <c:v>41372.024467592593</c:v>
                </c:pt>
                <c:pt idx="28582">
                  <c:v>41372.066134259258</c:v>
                </c:pt>
                <c:pt idx="28583">
                  <c:v>41372.107800925929</c:v>
                </c:pt>
                <c:pt idx="28584">
                  <c:v>41372.149467592593</c:v>
                </c:pt>
                <c:pt idx="28585">
                  <c:v>41372.191134259258</c:v>
                </c:pt>
                <c:pt idx="28586">
                  <c:v>41372.232800925929</c:v>
                </c:pt>
                <c:pt idx="28587">
                  <c:v>41372.274467592593</c:v>
                </c:pt>
                <c:pt idx="28588">
                  <c:v>41372.316134259258</c:v>
                </c:pt>
                <c:pt idx="28589">
                  <c:v>41372.357800925929</c:v>
                </c:pt>
                <c:pt idx="28590">
                  <c:v>41372.399467592593</c:v>
                </c:pt>
                <c:pt idx="28591">
                  <c:v>41372.441134259258</c:v>
                </c:pt>
                <c:pt idx="28592">
                  <c:v>41372.482800925929</c:v>
                </c:pt>
                <c:pt idx="28593">
                  <c:v>41372.524467592593</c:v>
                </c:pt>
                <c:pt idx="28594">
                  <c:v>41372.566134259258</c:v>
                </c:pt>
                <c:pt idx="28595">
                  <c:v>41372.607800925929</c:v>
                </c:pt>
                <c:pt idx="28596">
                  <c:v>41372.649467592593</c:v>
                </c:pt>
                <c:pt idx="28597">
                  <c:v>41372.691134259258</c:v>
                </c:pt>
                <c:pt idx="28598">
                  <c:v>41372.732800925929</c:v>
                </c:pt>
                <c:pt idx="28599">
                  <c:v>41372.774467592593</c:v>
                </c:pt>
                <c:pt idx="28600">
                  <c:v>41372.816134259258</c:v>
                </c:pt>
                <c:pt idx="28601">
                  <c:v>41372.857800925929</c:v>
                </c:pt>
                <c:pt idx="28602">
                  <c:v>41372.899467592593</c:v>
                </c:pt>
                <c:pt idx="28603">
                  <c:v>41372.941134259258</c:v>
                </c:pt>
                <c:pt idx="28604">
                  <c:v>41372.982800925929</c:v>
                </c:pt>
                <c:pt idx="28605">
                  <c:v>41373.024467592593</c:v>
                </c:pt>
                <c:pt idx="28606">
                  <c:v>41373.066134259258</c:v>
                </c:pt>
                <c:pt idx="28607">
                  <c:v>41373.107800925929</c:v>
                </c:pt>
                <c:pt idx="28608">
                  <c:v>41373.149467592593</c:v>
                </c:pt>
                <c:pt idx="28609">
                  <c:v>41373.191134259258</c:v>
                </c:pt>
                <c:pt idx="28610">
                  <c:v>41373.232800925929</c:v>
                </c:pt>
                <c:pt idx="28611">
                  <c:v>41373.274467592593</c:v>
                </c:pt>
                <c:pt idx="28612">
                  <c:v>41373.316134259258</c:v>
                </c:pt>
                <c:pt idx="28613">
                  <c:v>41373.357800925929</c:v>
                </c:pt>
                <c:pt idx="28614">
                  <c:v>41373.399467592593</c:v>
                </c:pt>
                <c:pt idx="28615">
                  <c:v>41373.441134259258</c:v>
                </c:pt>
                <c:pt idx="28616">
                  <c:v>41373.482800925929</c:v>
                </c:pt>
                <c:pt idx="28617">
                  <c:v>41373.524467592593</c:v>
                </c:pt>
                <c:pt idx="28618">
                  <c:v>41373.566134259258</c:v>
                </c:pt>
                <c:pt idx="28619">
                  <c:v>41373.607800925929</c:v>
                </c:pt>
                <c:pt idx="28620">
                  <c:v>41373.649467592593</c:v>
                </c:pt>
                <c:pt idx="28621">
                  <c:v>41373.691134259258</c:v>
                </c:pt>
                <c:pt idx="28622">
                  <c:v>41373.732800925929</c:v>
                </c:pt>
                <c:pt idx="28623">
                  <c:v>41373.774467592593</c:v>
                </c:pt>
                <c:pt idx="28624">
                  <c:v>41373.816134259258</c:v>
                </c:pt>
                <c:pt idx="28625">
                  <c:v>41373.857800925929</c:v>
                </c:pt>
                <c:pt idx="28626">
                  <c:v>41373.899467592593</c:v>
                </c:pt>
                <c:pt idx="28627">
                  <c:v>41373.941134259258</c:v>
                </c:pt>
                <c:pt idx="28628">
                  <c:v>41373.982800925929</c:v>
                </c:pt>
                <c:pt idx="28629">
                  <c:v>41374.024467592593</c:v>
                </c:pt>
                <c:pt idx="28630">
                  <c:v>41374.066134259258</c:v>
                </c:pt>
                <c:pt idx="28631">
                  <c:v>41374.107800925929</c:v>
                </c:pt>
                <c:pt idx="28632">
                  <c:v>41374.149467592593</c:v>
                </c:pt>
                <c:pt idx="28633">
                  <c:v>41374.191134259258</c:v>
                </c:pt>
                <c:pt idx="28634">
                  <c:v>41374.232800925929</c:v>
                </c:pt>
                <c:pt idx="28635">
                  <c:v>41374.274467592593</c:v>
                </c:pt>
                <c:pt idx="28636">
                  <c:v>41374.316134259258</c:v>
                </c:pt>
                <c:pt idx="28637">
                  <c:v>41374.357800925929</c:v>
                </c:pt>
                <c:pt idx="28638">
                  <c:v>41374.399467592593</c:v>
                </c:pt>
                <c:pt idx="28639">
                  <c:v>41374.441134259258</c:v>
                </c:pt>
                <c:pt idx="28640">
                  <c:v>41374.482800925929</c:v>
                </c:pt>
                <c:pt idx="28641">
                  <c:v>41374.524467592593</c:v>
                </c:pt>
                <c:pt idx="28642">
                  <c:v>41374.566134259258</c:v>
                </c:pt>
                <c:pt idx="28643">
                  <c:v>41374.607800925929</c:v>
                </c:pt>
                <c:pt idx="28644">
                  <c:v>41374.649467592593</c:v>
                </c:pt>
                <c:pt idx="28645">
                  <c:v>41374.691134259258</c:v>
                </c:pt>
                <c:pt idx="28646">
                  <c:v>41374.732800925929</c:v>
                </c:pt>
                <c:pt idx="28647">
                  <c:v>41374.774467592593</c:v>
                </c:pt>
                <c:pt idx="28648">
                  <c:v>41374.816134259258</c:v>
                </c:pt>
                <c:pt idx="28649">
                  <c:v>41374.857800925929</c:v>
                </c:pt>
                <c:pt idx="28650">
                  <c:v>41374.899467592593</c:v>
                </c:pt>
                <c:pt idx="28651">
                  <c:v>41374.941134259258</c:v>
                </c:pt>
                <c:pt idx="28652">
                  <c:v>41374.982800925929</c:v>
                </c:pt>
                <c:pt idx="28653">
                  <c:v>41375.024467592593</c:v>
                </c:pt>
                <c:pt idx="28654">
                  <c:v>41375.066134259258</c:v>
                </c:pt>
                <c:pt idx="28655">
                  <c:v>41375.107800925929</c:v>
                </c:pt>
                <c:pt idx="28656">
                  <c:v>41375.149467592593</c:v>
                </c:pt>
                <c:pt idx="28657">
                  <c:v>41375.191134259258</c:v>
                </c:pt>
                <c:pt idx="28658">
                  <c:v>41375.232800925929</c:v>
                </c:pt>
                <c:pt idx="28659">
                  <c:v>41375.274467592593</c:v>
                </c:pt>
                <c:pt idx="28660">
                  <c:v>41375.316134259258</c:v>
                </c:pt>
                <c:pt idx="28661">
                  <c:v>41375.357800925929</c:v>
                </c:pt>
                <c:pt idx="28662">
                  <c:v>41375.399467592593</c:v>
                </c:pt>
                <c:pt idx="28663">
                  <c:v>41375.441134259258</c:v>
                </c:pt>
                <c:pt idx="28664">
                  <c:v>41375.482800925929</c:v>
                </c:pt>
                <c:pt idx="28665">
                  <c:v>41375.524467592593</c:v>
                </c:pt>
                <c:pt idx="28666">
                  <c:v>41375.566134259258</c:v>
                </c:pt>
                <c:pt idx="28667">
                  <c:v>41375.607800925929</c:v>
                </c:pt>
                <c:pt idx="28668">
                  <c:v>41375.649467592593</c:v>
                </c:pt>
                <c:pt idx="28669">
                  <c:v>41375.691134259258</c:v>
                </c:pt>
                <c:pt idx="28670">
                  <c:v>41375.732800925929</c:v>
                </c:pt>
                <c:pt idx="28671">
                  <c:v>41375.774467592593</c:v>
                </c:pt>
                <c:pt idx="28672">
                  <c:v>41375.816134259258</c:v>
                </c:pt>
                <c:pt idx="28673">
                  <c:v>41375.857800925929</c:v>
                </c:pt>
                <c:pt idx="28674">
                  <c:v>41375.899467592593</c:v>
                </c:pt>
                <c:pt idx="28675">
                  <c:v>41375.941134259258</c:v>
                </c:pt>
                <c:pt idx="28676">
                  <c:v>41375.982800925929</c:v>
                </c:pt>
                <c:pt idx="28677">
                  <c:v>41376.024467592593</c:v>
                </c:pt>
                <c:pt idx="28678">
                  <c:v>41376.066134259258</c:v>
                </c:pt>
                <c:pt idx="28679">
                  <c:v>41376.107800925929</c:v>
                </c:pt>
                <c:pt idx="28680">
                  <c:v>41376.149467592593</c:v>
                </c:pt>
                <c:pt idx="28681">
                  <c:v>41376.191134259258</c:v>
                </c:pt>
                <c:pt idx="28682">
                  <c:v>41376.232800925929</c:v>
                </c:pt>
                <c:pt idx="28683">
                  <c:v>41376.274467592593</c:v>
                </c:pt>
                <c:pt idx="28684">
                  <c:v>41376.316134259258</c:v>
                </c:pt>
                <c:pt idx="28685">
                  <c:v>41376.357800925929</c:v>
                </c:pt>
                <c:pt idx="28686">
                  <c:v>41376.399467592593</c:v>
                </c:pt>
                <c:pt idx="28687">
                  <c:v>41376.441134259258</c:v>
                </c:pt>
                <c:pt idx="28688">
                  <c:v>41376.482800925929</c:v>
                </c:pt>
                <c:pt idx="28689">
                  <c:v>41376.524467592593</c:v>
                </c:pt>
                <c:pt idx="28690">
                  <c:v>41376.566134259258</c:v>
                </c:pt>
                <c:pt idx="28691">
                  <c:v>41376.607800925929</c:v>
                </c:pt>
                <c:pt idx="28692">
                  <c:v>41376.649467592593</c:v>
                </c:pt>
                <c:pt idx="28693">
                  <c:v>41376.691134259258</c:v>
                </c:pt>
                <c:pt idx="28694">
                  <c:v>41376.732800925929</c:v>
                </c:pt>
                <c:pt idx="28695">
                  <c:v>41376.774467592593</c:v>
                </c:pt>
                <c:pt idx="28696">
                  <c:v>41376.816134259258</c:v>
                </c:pt>
                <c:pt idx="28697">
                  <c:v>41376.857800925929</c:v>
                </c:pt>
                <c:pt idx="28698">
                  <c:v>41376.899467592593</c:v>
                </c:pt>
                <c:pt idx="28699">
                  <c:v>41376.941134259258</c:v>
                </c:pt>
                <c:pt idx="28700">
                  <c:v>41376.982800925929</c:v>
                </c:pt>
                <c:pt idx="28701">
                  <c:v>41377.024467592593</c:v>
                </c:pt>
                <c:pt idx="28702">
                  <c:v>41377.066134259258</c:v>
                </c:pt>
                <c:pt idx="28703">
                  <c:v>41377.107800925929</c:v>
                </c:pt>
                <c:pt idx="28704">
                  <c:v>41377.149467592593</c:v>
                </c:pt>
                <c:pt idx="28705">
                  <c:v>41377.191134259258</c:v>
                </c:pt>
                <c:pt idx="28706">
                  <c:v>41377.232800925929</c:v>
                </c:pt>
                <c:pt idx="28707">
                  <c:v>41377.274467592593</c:v>
                </c:pt>
                <c:pt idx="28708">
                  <c:v>41377.316134259258</c:v>
                </c:pt>
                <c:pt idx="28709">
                  <c:v>41377.357800925929</c:v>
                </c:pt>
                <c:pt idx="28710">
                  <c:v>41377.399467592593</c:v>
                </c:pt>
                <c:pt idx="28711">
                  <c:v>41377.441134259258</c:v>
                </c:pt>
                <c:pt idx="28712">
                  <c:v>41377.482800925929</c:v>
                </c:pt>
                <c:pt idx="28713">
                  <c:v>41377.524467592593</c:v>
                </c:pt>
                <c:pt idx="28714">
                  <c:v>41377.566134259258</c:v>
                </c:pt>
                <c:pt idx="28715">
                  <c:v>41377.607800925929</c:v>
                </c:pt>
                <c:pt idx="28716">
                  <c:v>41377.649467592593</c:v>
                </c:pt>
                <c:pt idx="28717">
                  <c:v>41377.691134259258</c:v>
                </c:pt>
                <c:pt idx="28718">
                  <c:v>41377.732800925929</c:v>
                </c:pt>
                <c:pt idx="28719">
                  <c:v>41377.774467592593</c:v>
                </c:pt>
                <c:pt idx="28720">
                  <c:v>41377.816134259258</c:v>
                </c:pt>
                <c:pt idx="28721">
                  <c:v>41377.857800925929</c:v>
                </c:pt>
                <c:pt idx="28722">
                  <c:v>41377.899467592593</c:v>
                </c:pt>
                <c:pt idx="28723">
                  <c:v>41377.941134259258</c:v>
                </c:pt>
                <c:pt idx="28724">
                  <c:v>41377.982800925929</c:v>
                </c:pt>
                <c:pt idx="28725">
                  <c:v>41378.024467592593</c:v>
                </c:pt>
                <c:pt idx="28726">
                  <c:v>41378.066134259258</c:v>
                </c:pt>
                <c:pt idx="28727">
                  <c:v>41378.107800925929</c:v>
                </c:pt>
                <c:pt idx="28728">
                  <c:v>41378.149467592593</c:v>
                </c:pt>
                <c:pt idx="28729">
                  <c:v>41378.191134259258</c:v>
                </c:pt>
                <c:pt idx="28730">
                  <c:v>41378.232800925929</c:v>
                </c:pt>
                <c:pt idx="28731">
                  <c:v>41378.274467592593</c:v>
                </c:pt>
                <c:pt idx="28732">
                  <c:v>41378.316134259258</c:v>
                </c:pt>
                <c:pt idx="28733">
                  <c:v>41378.357800925929</c:v>
                </c:pt>
                <c:pt idx="28734">
                  <c:v>41378.399467592593</c:v>
                </c:pt>
                <c:pt idx="28735">
                  <c:v>41378.441134259258</c:v>
                </c:pt>
                <c:pt idx="28736">
                  <c:v>41378.482800925929</c:v>
                </c:pt>
                <c:pt idx="28737">
                  <c:v>41378.524467592593</c:v>
                </c:pt>
                <c:pt idx="28738">
                  <c:v>41378.566134259258</c:v>
                </c:pt>
                <c:pt idx="28739">
                  <c:v>41378.607800925929</c:v>
                </c:pt>
                <c:pt idx="28740">
                  <c:v>41378.649467592593</c:v>
                </c:pt>
                <c:pt idx="28741">
                  <c:v>41378.691134259258</c:v>
                </c:pt>
                <c:pt idx="28742">
                  <c:v>41378.732800925929</c:v>
                </c:pt>
                <c:pt idx="28743">
                  <c:v>41378.774467592593</c:v>
                </c:pt>
                <c:pt idx="28744">
                  <c:v>41378.816134259258</c:v>
                </c:pt>
                <c:pt idx="28745">
                  <c:v>41378.857800925929</c:v>
                </c:pt>
                <c:pt idx="28746">
                  <c:v>41378.899467592593</c:v>
                </c:pt>
                <c:pt idx="28747">
                  <c:v>41378.941134259258</c:v>
                </c:pt>
                <c:pt idx="28748">
                  <c:v>41378.982800925929</c:v>
                </c:pt>
                <c:pt idx="28749">
                  <c:v>41379.024467592593</c:v>
                </c:pt>
                <c:pt idx="28750">
                  <c:v>41379.066134259258</c:v>
                </c:pt>
                <c:pt idx="28751">
                  <c:v>41379.107800925929</c:v>
                </c:pt>
                <c:pt idx="28752">
                  <c:v>41379.149467592593</c:v>
                </c:pt>
                <c:pt idx="28753">
                  <c:v>41379.191134259258</c:v>
                </c:pt>
                <c:pt idx="28754">
                  <c:v>41379.232800925929</c:v>
                </c:pt>
                <c:pt idx="28755">
                  <c:v>41379.274467592593</c:v>
                </c:pt>
                <c:pt idx="28756">
                  <c:v>41379.316134259258</c:v>
                </c:pt>
                <c:pt idx="28757">
                  <c:v>41379.357800925929</c:v>
                </c:pt>
                <c:pt idx="28758">
                  <c:v>41379.399467592593</c:v>
                </c:pt>
                <c:pt idx="28759">
                  <c:v>41379.441134259258</c:v>
                </c:pt>
                <c:pt idx="28760">
                  <c:v>41379.482800925929</c:v>
                </c:pt>
                <c:pt idx="28761">
                  <c:v>41379.524467592593</c:v>
                </c:pt>
                <c:pt idx="28762">
                  <c:v>41379.566134259258</c:v>
                </c:pt>
                <c:pt idx="28763">
                  <c:v>41379.607800925929</c:v>
                </c:pt>
                <c:pt idx="28764">
                  <c:v>41379.649467592593</c:v>
                </c:pt>
                <c:pt idx="28765">
                  <c:v>41379.691134259258</c:v>
                </c:pt>
                <c:pt idx="28766">
                  <c:v>41379.732800925929</c:v>
                </c:pt>
                <c:pt idx="28767">
                  <c:v>41379.774467592593</c:v>
                </c:pt>
                <c:pt idx="28768">
                  <c:v>41379.816134259258</c:v>
                </c:pt>
                <c:pt idx="28769">
                  <c:v>41379.857800925929</c:v>
                </c:pt>
                <c:pt idx="28770">
                  <c:v>41379.899467592593</c:v>
                </c:pt>
                <c:pt idx="28771">
                  <c:v>41379.941134259258</c:v>
                </c:pt>
                <c:pt idx="28772">
                  <c:v>41379.982800925929</c:v>
                </c:pt>
                <c:pt idx="28773">
                  <c:v>41380.024467592593</c:v>
                </c:pt>
                <c:pt idx="28774">
                  <c:v>41380.066134259258</c:v>
                </c:pt>
                <c:pt idx="28775">
                  <c:v>41380.107800925929</c:v>
                </c:pt>
                <c:pt idx="28776">
                  <c:v>41380.149467592593</c:v>
                </c:pt>
                <c:pt idx="28777">
                  <c:v>41380.191134259258</c:v>
                </c:pt>
                <c:pt idx="28778">
                  <c:v>41380.232800925929</c:v>
                </c:pt>
                <c:pt idx="28779">
                  <c:v>41380.274467592593</c:v>
                </c:pt>
                <c:pt idx="28780">
                  <c:v>41380.316134259258</c:v>
                </c:pt>
                <c:pt idx="28781">
                  <c:v>41380.357800925929</c:v>
                </c:pt>
                <c:pt idx="28782">
                  <c:v>41380.399467592593</c:v>
                </c:pt>
                <c:pt idx="28783">
                  <c:v>41380.441134259258</c:v>
                </c:pt>
                <c:pt idx="28784">
                  <c:v>41380.482800925929</c:v>
                </c:pt>
                <c:pt idx="28785">
                  <c:v>41380.524467592593</c:v>
                </c:pt>
                <c:pt idx="28786">
                  <c:v>41380.566134259258</c:v>
                </c:pt>
                <c:pt idx="28787">
                  <c:v>41380.607800925929</c:v>
                </c:pt>
                <c:pt idx="28788">
                  <c:v>41380.649467592593</c:v>
                </c:pt>
                <c:pt idx="28789">
                  <c:v>41380.691134259258</c:v>
                </c:pt>
                <c:pt idx="28790">
                  <c:v>41380.732800925929</c:v>
                </c:pt>
                <c:pt idx="28791">
                  <c:v>41380.774467592593</c:v>
                </c:pt>
                <c:pt idx="28792">
                  <c:v>41380.816134259258</c:v>
                </c:pt>
                <c:pt idx="28793">
                  <c:v>41380.857800925929</c:v>
                </c:pt>
                <c:pt idx="28794">
                  <c:v>41380.899467592593</c:v>
                </c:pt>
                <c:pt idx="28795">
                  <c:v>41380.941134259258</c:v>
                </c:pt>
                <c:pt idx="28796">
                  <c:v>41380.982800925929</c:v>
                </c:pt>
                <c:pt idx="28797">
                  <c:v>41381.024467592593</c:v>
                </c:pt>
                <c:pt idx="28798">
                  <c:v>41381.066134259258</c:v>
                </c:pt>
                <c:pt idx="28799">
                  <c:v>41381.107800925929</c:v>
                </c:pt>
                <c:pt idx="28800">
                  <c:v>41381.149467592593</c:v>
                </c:pt>
                <c:pt idx="28801">
                  <c:v>41381.191134259258</c:v>
                </c:pt>
                <c:pt idx="28802">
                  <c:v>41381.232800925929</c:v>
                </c:pt>
                <c:pt idx="28803">
                  <c:v>41381.274467592593</c:v>
                </c:pt>
                <c:pt idx="28804">
                  <c:v>41381.316134259258</c:v>
                </c:pt>
                <c:pt idx="28805">
                  <c:v>41381</c:v>
                </c:pt>
                <c:pt idx="28806">
                  <c:v>41381.355925925927</c:v>
                </c:pt>
                <c:pt idx="28807">
                  <c:v>41381.397592592592</c:v>
                </c:pt>
                <c:pt idx="28808">
                  <c:v>41381.439259259256</c:v>
                </c:pt>
                <c:pt idx="28809">
                  <c:v>41381.480925925927</c:v>
                </c:pt>
                <c:pt idx="28810">
                  <c:v>41381.522592592592</c:v>
                </c:pt>
                <c:pt idx="28811">
                  <c:v>41381.564259259256</c:v>
                </c:pt>
                <c:pt idx="28812">
                  <c:v>41381.605925925927</c:v>
                </c:pt>
                <c:pt idx="28813">
                  <c:v>41381.647592592592</c:v>
                </c:pt>
                <c:pt idx="28814">
                  <c:v>41381.689259259256</c:v>
                </c:pt>
                <c:pt idx="28815">
                  <c:v>41381.730925925927</c:v>
                </c:pt>
                <c:pt idx="28816">
                  <c:v>41381.772592592592</c:v>
                </c:pt>
                <c:pt idx="28817">
                  <c:v>41381.814259259256</c:v>
                </c:pt>
                <c:pt idx="28818">
                  <c:v>41381.855925925927</c:v>
                </c:pt>
                <c:pt idx="28819">
                  <c:v>41381.897592592592</c:v>
                </c:pt>
                <c:pt idx="28820">
                  <c:v>41381.939259259256</c:v>
                </c:pt>
                <c:pt idx="28821">
                  <c:v>41381.980925925927</c:v>
                </c:pt>
                <c:pt idx="28822">
                  <c:v>41382.022592592592</c:v>
                </c:pt>
                <c:pt idx="28823">
                  <c:v>41382.064259259256</c:v>
                </c:pt>
                <c:pt idx="28824">
                  <c:v>41382.105925925927</c:v>
                </c:pt>
                <c:pt idx="28825">
                  <c:v>41382.147592592592</c:v>
                </c:pt>
                <c:pt idx="28826">
                  <c:v>41382.189259259256</c:v>
                </c:pt>
                <c:pt idx="28827">
                  <c:v>41382.230925925927</c:v>
                </c:pt>
                <c:pt idx="28828">
                  <c:v>41382.272592592592</c:v>
                </c:pt>
                <c:pt idx="28829">
                  <c:v>41382.314259259256</c:v>
                </c:pt>
                <c:pt idx="28830">
                  <c:v>41382.355925925927</c:v>
                </c:pt>
                <c:pt idx="28831">
                  <c:v>41382.397592592592</c:v>
                </c:pt>
                <c:pt idx="28832">
                  <c:v>41382.439259259256</c:v>
                </c:pt>
                <c:pt idx="28833">
                  <c:v>41382.480925925927</c:v>
                </c:pt>
                <c:pt idx="28834">
                  <c:v>41382.522592592592</c:v>
                </c:pt>
                <c:pt idx="28835">
                  <c:v>41382.564259259256</c:v>
                </c:pt>
                <c:pt idx="28836">
                  <c:v>41382.605925925927</c:v>
                </c:pt>
                <c:pt idx="28837">
                  <c:v>41382.647592592592</c:v>
                </c:pt>
                <c:pt idx="28838">
                  <c:v>41382.689259259256</c:v>
                </c:pt>
                <c:pt idx="28839">
                  <c:v>41382.730925925927</c:v>
                </c:pt>
                <c:pt idx="28840">
                  <c:v>41382.772592592592</c:v>
                </c:pt>
                <c:pt idx="28841">
                  <c:v>41382.814259259256</c:v>
                </c:pt>
                <c:pt idx="28842">
                  <c:v>41382.855925925927</c:v>
                </c:pt>
                <c:pt idx="28843">
                  <c:v>41382.897592592592</c:v>
                </c:pt>
                <c:pt idx="28844">
                  <c:v>41382.939259259256</c:v>
                </c:pt>
                <c:pt idx="28845">
                  <c:v>41382.980925925927</c:v>
                </c:pt>
                <c:pt idx="28846">
                  <c:v>41383.022592592592</c:v>
                </c:pt>
                <c:pt idx="28847">
                  <c:v>41383.064259259256</c:v>
                </c:pt>
                <c:pt idx="28848">
                  <c:v>41383.105925925927</c:v>
                </c:pt>
                <c:pt idx="28849">
                  <c:v>41383.147592592592</c:v>
                </c:pt>
                <c:pt idx="28850">
                  <c:v>41383.189259259256</c:v>
                </c:pt>
                <c:pt idx="28851">
                  <c:v>41383.230925925927</c:v>
                </c:pt>
                <c:pt idx="28852">
                  <c:v>41383.272592592592</c:v>
                </c:pt>
                <c:pt idx="28853">
                  <c:v>41383.314259259256</c:v>
                </c:pt>
                <c:pt idx="28854">
                  <c:v>41383.355925925927</c:v>
                </c:pt>
                <c:pt idx="28855">
                  <c:v>41383.397592592592</c:v>
                </c:pt>
                <c:pt idx="28856">
                  <c:v>41383.439259259256</c:v>
                </c:pt>
                <c:pt idx="28857">
                  <c:v>41383.480925925927</c:v>
                </c:pt>
                <c:pt idx="28858">
                  <c:v>41383.522592592592</c:v>
                </c:pt>
                <c:pt idx="28859">
                  <c:v>41383.564259259256</c:v>
                </c:pt>
                <c:pt idx="28860">
                  <c:v>41383.605925925927</c:v>
                </c:pt>
                <c:pt idx="28861">
                  <c:v>41383.647592592592</c:v>
                </c:pt>
                <c:pt idx="28862">
                  <c:v>41383.689259259256</c:v>
                </c:pt>
                <c:pt idx="28863">
                  <c:v>41383.730925925927</c:v>
                </c:pt>
                <c:pt idx="28864">
                  <c:v>41383.772592592592</c:v>
                </c:pt>
                <c:pt idx="28865">
                  <c:v>41383.814259259256</c:v>
                </c:pt>
                <c:pt idx="28866">
                  <c:v>41383.855925925927</c:v>
                </c:pt>
                <c:pt idx="28867">
                  <c:v>41383.897592592592</c:v>
                </c:pt>
                <c:pt idx="28868">
                  <c:v>41383.939259259256</c:v>
                </c:pt>
                <c:pt idx="28869">
                  <c:v>41383.980925925927</c:v>
                </c:pt>
                <c:pt idx="28870">
                  <c:v>41384.022592592592</c:v>
                </c:pt>
                <c:pt idx="28871">
                  <c:v>41384.064259259256</c:v>
                </c:pt>
                <c:pt idx="28872">
                  <c:v>41384.105925925927</c:v>
                </c:pt>
                <c:pt idx="28873">
                  <c:v>41384.147592592592</c:v>
                </c:pt>
                <c:pt idx="28874">
                  <c:v>41384.189259259256</c:v>
                </c:pt>
                <c:pt idx="28875">
                  <c:v>41384.230925925927</c:v>
                </c:pt>
                <c:pt idx="28876">
                  <c:v>41384.272592592592</c:v>
                </c:pt>
                <c:pt idx="28877">
                  <c:v>41384.314259259256</c:v>
                </c:pt>
                <c:pt idx="28878">
                  <c:v>41384.355925925927</c:v>
                </c:pt>
                <c:pt idx="28879">
                  <c:v>41384.397592592592</c:v>
                </c:pt>
                <c:pt idx="28880">
                  <c:v>41384.439259259256</c:v>
                </c:pt>
                <c:pt idx="28881">
                  <c:v>41384.480925925927</c:v>
                </c:pt>
                <c:pt idx="28882">
                  <c:v>41384.522592592592</c:v>
                </c:pt>
                <c:pt idx="28883">
                  <c:v>41384.564259259256</c:v>
                </c:pt>
                <c:pt idx="28884">
                  <c:v>41384.605925925927</c:v>
                </c:pt>
                <c:pt idx="28885">
                  <c:v>41384.647592592592</c:v>
                </c:pt>
                <c:pt idx="28886">
                  <c:v>41384.689259259256</c:v>
                </c:pt>
                <c:pt idx="28887">
                  <c:v>41384.730925925927</c:v>
                </c:pt>
                <c:pt idx="28888">
                  <c:v>41384.772592592592</c:v>
                </c:pt>
                <c:pt idx="28889">
                  <c:v>41384.814259259256</c:v>
                </c:pt>
                <c:pt idx="28890">
                  <c:v>41384.855925925927</c:v>
                </c:pt>
                <c:pt idx="28891">
                  <c:v>41384.897592592592</c:v>
                </c:pt>
                <c:pt idx="28892">
                  <c:v>41384.939259259256</c:v>
                </c:pt>
                <c:pt idx="28893">
                  <c:v>41384.980925925927</c:v>
                </c:pt>
                <c:pt idx="28894">
                  <c:v>41385.022592592592</c:v>
                </c:pt>
                <c:pt idx="28895">
                  <c:v>41385.064259259256</c:v>
                </c:pt>
                <c:pt idx="28896">
                  <c:v>41385.105925925927</c:v>
                </c:pt>
                <c:pt idx="28897">
                  <c:v>41385.147592592592</c:v>
                </c:pt>
                <c:pt idx="28898">
                  <c:v>41385.189259259256</c:v>
                </c:pt>
                <c:pt idx="28899">
                  <c:v>41385.230925925927</c:v>
                </c:pt>
                <c:pt idx="28900">
                  <c:v>41385.272592592592</c:v>
                </c:pt>
                <c:pt idx="28901">
                  <c:v>41385.314259259256</c:v>
                </c:pt>
                <c:pt idx="28902">
                  <c:v>41385.355925925927</c:v>
                </c:pt>
                <c:pt idx="28903">
                  <c:v>41385.397592592592</c:v>
                </c:pt>
                <c:pt idx="28904">
                  <c:v>41385.439259259256</c:v>
                </c:pt>
                <c:pt idx="28905">
                  <c:v>41385.480925925927</c:v>
                </c:pt>
                <c:pt idx="28906">
                  <c:v>41385.522592592592</c:v>
                </c:pt>
                <c:pt idx="28907">
                  <c:v>41385.564259259256</c:v>
                </c:pt>
                <c:pt idx="28908">
                  <c:v>41385.605925925927</c:v>
                </c:pt>
                <c:pt idx="28909">
                  <c:v>41385.647592592592</c:v>
                </c:pt>
                <c:pt idx="28910">
                  <c:v>41385.689259259256</c:v>
                </c:pt>
                <c:pt idx="28911">
                  <c:v>41385.730925925927</c:v>
                </c:pt>
                <c:pt idx="28912">
                  <c:v>41385.772592592592</c:v>
                </c:pt>
                <c:pt idx="28913">
                  <c:v>41385.814259259256</c:v>
                </c:pt>
                <c:pt idx="28914">
                  <c:v>41385.855925925927</c:v>
                </c:pt>
                <c:pt idx="28915">
                  <c:v>41385.897592592592</c:v>
                </c:pt>
                <c:pt idx="28916">
                  <c:v>41385.939259259256</c:v>
                </c:pt>
                <c:pt idx="28917">
                  <c:v>41385.980925925927</c:v>
                </c:pt>
                <c:pt idx="28918">
                  <c:v>41386.022592592592</c:v>
                </c:pt>
                <c:pt idx="28919">
                  <c:v>41386.064259259256</c:v>
                </c:pt>
                <c:pt idx="28920">
                  <c:v>41386.105925925927</c:v>
                </c:pt>
                <c:pt idx="28921">
                  <c:v>41386.147592592592</c:v>
                </c:pt>
                <c:pt idx="28922">
                  <c:v>41386.189259259256</c:v>
                </c:pt>
                <c:pt idx="28923">
                  <c:v>41386.230925925927</c:v>
                </c:pt>
                <c:pt idx="28924">
                  <c:v>41386.272592592592</c:v>
                </c:pt>
                <c:pt idx="28925">
                  <c:v>41386.314259259256</c:v>
                </c:pt>
                <c:pt idx="28926">
                  <c:v>41386.355925925927</c:v>
                </c:pt>
                <c:pt idx="28927">
                  <c:v>41386.397592592592</c:v>
                </c:pt>
                <c:pt idx="28928">
                  <c:v>41386.439259259256</c:v>
                </c:pt>
                <c:pt idx="28929">
                  <c:v>41386.480925925927</c:v>
                </c:pt>
                <c:pt idx="28930">
                  <c:v>41386.522592592592</c:v>
                </c:pt>
                <c:pt idx="28931">
                  <c:v>41386.564259259256</c:v>
                </c:pt>
                <c:pt idx="28932">
                  <c:v>41386.605925925927</c:v>
                </c:pt>
                <c:pt idx="28933">
                  <c:v>41386.647592592592</c:v>
                </c:pt>
                <c:pt idx="28934">
                  <c:v>41386.689259259256</c:v>
                </c:pt>
                <c:pt idx="28935">
                  <c:v>41386.730925925927</c:v>
                </c:pt>
                <c:pt idx="28936">
                  <c:v>41386.772592592592</c:v>
                </c:pt>
                <c:pt idx="28937">
                  <c:v>41386.814259259256</c:v>
                </c:pt>
                <c:pt idx="28938">
                  <c:v>41386.855925925927</c:v>
                </c:pt>
                <c:pt idx="28939">
                  <c:v>41386.897592592592</c:v>
                </c:pt>
                <c:pt idx="28940">
                  <c:v>41386.939259259256</c:v>
                </c:pt>
                <c:pt idx="28941">
                  <c:v>41386.980925925927</c:v>
                </c:pt>
                <c:pt idx="28942">
                  <c:v>41387.022592592592</c:v>
                </c:pt>
                <c:pt idx="28943">
                  <c:v>41387.064259259256</c:v>
                </c:pt>
                <c:pt idx="28944">
                  <c:v>41387.105925925927</c:v>
                </c:pt>
                <c:pt idx="28945">
                  <c:v>41387.147592592592</c:v>
                </c:pt>
                <c:pt idx="28946">
                  <c:v>41387.189259259256</c:v>
                </c:pt>
                <c:pt idx="28947">
                  <c:v>41387.230925925927</c:v>
                </c:pt>
                <c:pt idx="28948">
                  <c:v>41387.272592592592</c:v>
                </c:pt>
                <c:pt idx="28949">
                  <c:v>41387.314259259256</c:v>
                </c:pt>
                <c:pt idx="28950">
                  <c:v>41387.355925925927</c:v>
                </c:pt>
                <c:pt idx="28951">
                  <c:v>41387.397592592592</c:v>
                </c:pt>
                <c:pt idx="28952">
                  <c:v>41387.439259259256</c:v>
                </c:pt>
                <c:pt idx="28953">
                  <c:v>41387.480925925927</c:v>
                </c:pt>
                <c:pt idx="28954">
                  <c:v>41387.522592592592</c:v>
                </c:pt>
                <c:pt idx="28955">
                  <c:v>41387.564259259256</c:v>
                </c:pt>
                <c:pt idx="28956">
                  <c:v>41387.605925925927</c:v>
                </c:pt>
                <c:pt idx="28957">
                  <c:v>41387.647592592592</c:v>
                </c:pt>
                <c:pt idx="28958">
                  <c:v>41387.689259259256</c:v>
                </c:pt>
                <c:pt idx="28959">
                  <c:v>41387.730925925927</c:v>
                </c:pt>
                <c:pt idx="28960">
                  <c:v>41387.772592592592</c:v>
                </c:pt>
                <c:pt idx="28961">
                  <c:v>41387.814259259256</c:v>
                </c:pt>
                <c:pt idx="28962">
                  <c:v>41387.855925925927</c:v>
                </c:pt>
                <c:pt idx="28963">
                  <c:v>41387.897592592592</c:v>
                </c:pt>
                <c:pt idx="28964">
                  <c:v>41387.939259259256</c:v>
                </c:pt>
                <c:pt idx="28965">
                  <c:v>41387.980925925927</c:v>
                </c:pt>
                <c:pt idx="28966">
                  <c:v>41388.022592592592</c:v>
                </c:pt>
                <c:pt idx="28967">
                  <c:v>41388.064259259256</c:v>
                </c:pt>
                <c:pt idx="28968">
                  <c:v>41388.105925925927</c:v>
                </c:pt>
                <c:pt idx="28969">
                  <c:v>41388.147592592592</c:v>
                </c:pt>
                <c:pt idx="28970">
                  <c:v>41388.189259259256</c:v>
                </c:pt>
                <c:pt idx="28971">
                  <c:v>41388.230925925927</c:v>
                </c:pt>
                <c:pt idx="28972">
                  <c:v>41388.272592592592</c:v>
                </c:pt>
                <c:pt idx="28973">
                  <c:v>41388.314259259256</c:v>
                </c:pt>
                <c:pt idx="28974">
                  <c:v>41388.355925925927</c:v>
                </c:pt>
                <c:pt idx="28975">
                  <c:v>41388.397592592592</c:v>
                </c:pt>
                <c:pt idx="28976">
                  <c:v>41388.439259259256</c:v>
                </c:pt>
                <c:pt idx="28977">
                  <c:v>41388.480925925927</c:v>
                </c:pt>
                <c:pt idx="28978">
                  <c:v>41388.522592592592</c:v>
                </c:pt>
                <c:pt idx="28979">
                  <c:v>41388.564259259256</c:v>
                </c:pt>
                <c:pt idx="28980">
                  <c:v>41388.605925925927</c:v>
                </c:pt>
                <c:pt idx="28981">
                  <c:v>41388.647592592592</c:v>
                </c:pt>
                <c:pt idx="28982">
                  <c:v>41388.689259259256</c:v>
                </c:pt>
                <c:pt idx="28983">
                  <c:v>41388.730925925927</c:v>
                </c:pt>
                <c:pt idx="28984">
                  <c:v>41388.772592592592</c:v>
                </c:pt>
                <c:pt idx="28985">
                  <c:v>41388.814259259256</c:v>
                </c:pt>
                <c:pt idx="28986">
                  <c:v>41388.855925925927</c:v>
                </c:pt>
                <c:pt idx="28987">
                  <c:v>41388.897592592592</c:v>
                </c:pt>
                <c:pt idx="28988">
                  <c:v>41388.939259259256</c:v>
                </c:pt>
                <c:pt idx="28989">
                  <c:v>41388.980925925927</c:v>
                </c:pt>
                <c:pt idx="28990">
                  <c:v>41389.022592592592</c:v>
                </c:pt>
                <c:pt idx="28991">
                  <c:v>41389.064259259256</c:v>
                </c:pt>
                <c:pt idx="28992">
                  <c:v>41389.105925925927</c:v>
                </c:pt>
                <c:pt idx="28993">
                  <c:v>41389.147592592592</c:v>
                </c:pt>
                <c:pt idx="28994">
                  <c:v>41389.189259259256</c:v>
                </c:pt>
                <c:pt idx="28995">
                  <c:v>41389.230925925927</c:v>
                </c:pt>
                <c:pt idx="28996">
                  <c:v>41389.272592592592</c:v>
                </c:pt>
                <c:pt idx="28997">
                  <c:v>41389.314259259256</c:v>
                </c:pt>
                <c:pt idx="28998">
                  <c:v>41389.355925925927</c:v>
                </c:pt>
                <c:pt idx="28999">
                  <c:v>41389.397592592592</c:v>
                </c:pt>
                <c:pt idx="29000">
                  <c:v>41389.439259259256</c:v>
                </c:pt>
                <c:pt idx="29001">
                  <c:v>41389.480925925927</c:v>
                </c:pt>
                <c:pt idx="29002">
                  <c:v>41389.522592592592</c:v>
                </c:pt>
                <c:pt idx="29003">
                  <c:v>41389.564259259256</c:v>
                </c:pt>
                <c:pt idx="29004">
                  <c:v>41389.605925925927</c:v>
                </c:pt>
                <c:pt idx="29005">
                  <c:v>41389.647592592592</c:v>
                </c:pt>
                <c:pt idx="29006">
                  <c:v>41389.689259259256</c:v>
                </c:pt>
                <c:pt idx="29007">
                  <c:v>41389.730925925927</c:v>
                </c:pt>
                <c:pt idx="29008">
                  <c:v>41389.772592592592</c:v>
                </c:pt>
                <c:pt idx="29009">
                  <c:v>41389.814259259256</c:v>
                </c:pt>
                <c:pt idx="29010">
                  <c:v>41389.855925925927</c:v>
                </c:pt>
                <c:pt idx="29011">
                  <c:v>41389.897592592592</c:v>
                </c:pt>
                <c:pt idx="29012">
                  <c:v>41389.939259259256</c:v>
                </c:pt>
                <c:pt idx="29013">
                  <c:v>41389.980925925927</c:v>
                </c:pt>
                <c:pt idx="29014">
                  <c:v>41390.022592592592</c:v>
                </c:pt>
                <c:pt idx="29015">
                  <c:v>41390.064259259256</c:v>
                </c:pt>
                <c:pt idx="29016">
                  <c:v>41390.105925925927</c:v>
                </c:pt>
                <c:pt idx="29017">
                  <c:v>41390.147592592592</c:v>
                </c:pt>
                <c:pt idx="29018">
                  <c:v>41390.189259259256</c:v>
                </c:pt>
                <c:pt idx="29019">
                  <c:v>41390.230925925927</c:v>
                </c:pt>
                <c:pt idx="29020">
                  <c:v>41390.272592592592</c:v>
                </c:pt>
                <c:pt idx="29021">
                  <c:v>41390.314259259256</c:v>
                </c:pt>
                <c:pt idx="29022">
                  <c:v>41390.355925925927</c:v>
                </c:pt>
                <c:pt idx="29023">
                  <c:v>41390.397592592592</c:v>
                </c:pt>
                <c:pt idx="29024">
                  <c:v>41390.439259259256</c:v>
                </c:pt>
                <c:pt idx="29025">
                  <c:v>41390.480925925927</c:v>
                </c:pt>
                <c:pt idx="29026">
                  <c:v>41390.522592592592</c:v>
                </c:pt>
                <c:pt idx="29027">
                  <c:v>41390.564259259256</c:v>
                </c:pt>
                <c:pt idx="29028">
                  <c:v>41390.605925925927</c:v>
                </c:pt>
                <c:pt idx="29029">
                  <c:v>41390.647592592592</c:v>
                </c:pt>
                <c:pt idx="29030">
                  <c:v>41390.689259259256</c:v>
                </c:pt>
                <c:pt idx="29031">
                  <c:v>41390.730925925927</c:v>
                </c:pt>
                <c:pt idx="29032">
                  <c:v>41390.772592592592</c:v>
                </c:pt>
                <c:pt idx="29033">
                  <c:v>41390.814259259256</c:v>
                </c:pt>
                <c:pt idx="29034">
                  <c:v>41390.855925925927</c:v>
                </c:pt>
                <c:pt idx="29035">
                  <c:v>41390.897592592592</c:v>
                </c:pt>
                <c:pt idx="29036">
                  <c:v>41390.939259259256</c:v>
                </c:pt>
                <c:pt idx="29037">
                  <c:v>41390.980925925927</c:v>
                </c:pt>
                <c:pt idx="29038">
                  <c:v>41391.022592592592</c:v>
                </c:pt>
                <c:pt idx="29039">
                  <c:v>41391.064259259256</c:v>
                </c:pt>
                <c:pt idx="29040">
                  <c:v>41391.105925925927</c:v>
                </c:pt>
                <c:pt idx="29041">
                  <c:v>41391.147592592592</c:v>
                </c:pt>
                <c:pt idx="29042">
                  <c:v>41391.189259259256</c:v>
                </c:pt>
                <c:pt idx="29043">
                  <c:v>41391.230925925927</c:v>
                </c:pt>
                <c:pt idx="29044">
                  <c:v>41391.272592592592</c:v>
                </c:pt>
                <c:pt idx="29045">
                  <c:v>41391.314259259256</c:v>
                </c:pt>
                <c:pt idx="29046">
                  <c:v>41391.355925925927</c:v>
                </c:pt>
                <c:pt idx="29047">
                  <c:v>41391.397592592592</c:v>
                </c:pt>
                <c:pt idx="29048">
                  <c:v>41391.439259259256</c:v>
                </c:pt>
                <c:pt idx="29049">
                  <c:v>41391.480925925927</c:v>
                </c:pt>
                <c:pt idx="29050">
                  <c:v>41391.522592592592</c:v>
                </c:pt>
                <c:pt idx="29051">
                  <c:v>41391.564259259256</c:v>
                </c:pt>
                <c:pt idx="29052">
                  <c:v>41391.605925925927</c:v>
                </c:pt>
                <c:pt idx="29053">
                  <c:v>41391.647592592592</c:v>
                </c:pt>
                <c:pt idx="29054">
                  <c:v>41391.689259259256</c:v>
                </c:pt>
                <c:pt idx="29055">
                  <c:v>41391.730925925927</c:v>
                </c:pt>
                <c:pt idx="29056">
                  <c:v>41391.772592592592</c:v>
                </c:pt>
                <c:pt idx="29057">
                  <c:v>41391.814259259256</c:v>
                </c:pt>
                <c:pt idx="29058">
                  <c:v>41391.855925925927</c:v>
                </c:pt>
                <c:pt idx="29059">
                  <c:v>41391.897592592592</c:v>
                </c:pt>
                <c:pt idx="29060">
                  <c:v>41391.939259259256</c:v>
                </c:pt>
                <c:pt idx="29061">
                  <c:v>41391.980925925927</c:v>
                </c:pt>
                <c:pt idx="29062">
                  <c:v>41392.022592592592</c:v>
                </c:pt>
                <c:pt idx="29063">
                  <c:v>41392.064259259256</c:v>
                </c:pt>
                <c:pt idx="29064">
                  <c:v>41392.105925925927</c:v>
                </c:pt>
                <c:pt idx="29065">
                  <c:v>41392.147592592592</c:v>
                </c:pt>
                <c:pt idx="29066">
                  <c:v>41392.189259259256</c:v>
                </c:pt>
                <c:pt idx="29067">
                  <c:v>41392.230925925927</c:v>
                </c:pt>
                <c:pt idx="29068">
                  <c:v>41392.272592592592</c:v>
                </c:pt>
                <c:pt idx="29069">
                  <c:v>41392.314259259256</c:v>
                </c:pt>
                <c:pt idx="29070">
                  <c:v>41392.355925925927</c:v>
                </c:pt>
                <c:pt idx="29071">
                  <c:v>41392.397592592592</c:v>
                </c:pt>
                <c:pt idx="29072">
                  <c:v>41392.439259259256</c:v>
                </c:pt>
                <c:pt idx="29073">
                  <c:v>41392.480925925927</c:v>
                </c:pt>
                <c:pt idx="29074">
                  <c:v>41392.522592592592</c:v>
                </c:pt>
                <c:pt idx="29075">
                  <c:v>41392.564259259256</c:v>
                </c:pt>
                <c:pt idx="29076">
                  <c:v>41392.605925925927</c:v>
                </c:pt>
                <c:pt idx="29077">
                  <c:v>41392.647592592592</c:v>
                </c:pt>
                <c:pt idx="29078">
                  <c:v>41392.689259259256</c:v>
                </c:pt>
                <c:pt idx="29079">
                  <c:v>41392.730925925927</c:v>
                </c:pt>
                <c:pt idx="29080">
                  <c:v>41392.772592592592</c:v>
                </c:pt>
                <c:pt idx="29081">
                  <c:v>41392.814259259256</c:v>
                </c:pt>
                <c:pt idx="29082">
                  <c:v>41392.855925925927</c:v>
                </c:pt>
                <c:pt idx="29083">
                  <c:v>41392.897592592592</c:v>
                </c:pt>
                <c:pt idx="29084">
                  <c:v>41392.939259259256</c:v>
                </c:pt>
                <c:pt idx="29085">
                  <c:v>41392.980925925927</c:v>
                </c:pt>
                <c:pt idx="29086">
                  <c:v>41393.022592592592</c:v>
                </c:pt>
                <c:pt idx="29087">
                  <c:v>41393.064259259256</c:v>
                </c:pt>
                <c:pt idx="29088">
                  <c:v>41393.105925925927</c:v>
                </c:pt>
                <c:pt idx="29089">
                  <c:v>41393.147592592592</c:v>
                </c:pt>
                <c:pt idx="29090">
                  <c:v>41393.189259259256</c:v>
                </c:pt>
                <c:pt idx="29091">
                  <c:v>41393.230925925927</c:v>
                </c:pt>
                <c:pt idx="29092">
                  <c:v>41393.272592592592</c:v>
                </c:pt>
                <c:pt idx="29093">
                  <c:v>41393.314259259256</c:v>
                </c:pt>
                <c:pt idx="29094">
                  <c:v>41393.355925925927</c:v>
                </c:pt>
                <c:pt idx="29095">
                  <c:v>41393</c:v>
                </c:pt>
                <c:pt idx="29096">
                  <c:v>41393.363078703704</c:v>
                </c:pt>
                <c:pt idx="29097">
                  <c:v>41393.404745370368</c:v>
                </c:pt>
                <c:pt idx="29098">
                  <c:v>41393.446412037039</c:v>
                </c:pt>
                <c:pt idx="29099">
                  <c:v>41393.488078703704</c:v>
                </c:pt>
                <c:pt idx="29100">
                  <c:v>41393.529745370368</c:v>
                </c:pt>
                <c:pt idx="29101">
                  <c:v>41393.571412037039</c:v>
                </c:pt>
                <c:pt idx="29102">
                  <c:v>41393.613078703704</c:v>
                </c:pt>
                <c:pt idx="29103">
                  <c:v>41393.654745370368</c:v>
                </c:pt>
                <c:pt idx="29104">
                  <c:v>41393.696412037039</c:v>
                </c:pt>
                <c:pt idx="29105">
                  <c:v>41393.738078703704</c:v>
                </c:pt>
                <c:pt idx="29106">
                  <c:v>41393.779745370368</c:v>
                </c:pt>
                <c:pt idx="29107">
                  <c:v>41393.821412037039</c:v>
                </c:pt>
                <c:pt idx="29108">
                  <c:v>41393.863078703704</c:v>
                </c:pt>
                <c:pt idx="29109">
                  <c:v>41393.904745370368</c:v>
                </c:pt>
                <c:pt idx="29110">
                  <c:v>41393.946412037039</c:v>
                </c:pt>
                <c:pt idx="29111">
                  <c:v>41393.988078703704</c:v>
                </c:pt>
                <c:pt idx="29112">
                  <c:v>41394.029745370368</c:v>
                </c:pt>
                <c:pt idx="29113">
                  <c:v>41394.071412037039</c:v>
                </c:pt>
                <c:pt idx="29114">
                  <c:v>41394.113078703704</c:v>
                </c:pt>
                <c:pt idx="29115">
                  <c:v>41394.154745370368</c:v>
                </c:pt>
                <c:pt idx="29116">
                  <c:v>41394.196412037039</c:v>
                </c:pt>
                <c:pt idx="29117">
                  <c:v>41394.238078703704</c:v>
                </c:pt>
                <c:pt idx="29118">
                  <c:v>41394.279745370368</c:v>
                </c:pt>
                <c:pt idx="29119">
                  <c:v>41394.321412037039</c:v>
                </c:pt>
                <c:pt idx="29120">
                  <c:v>41394.363078703704</c:v>
                </c:pt>
                <c:pt idx="29121">
                  <c:v>41394.404745370368</c:v>
                </c:pt>
                <c:pt idx="29122">
                  <c:v>41394.446412037039</c:v>
                </c:pt>
                <c:pt idx="29123">
                  <c:v>41394.488078703704</c:v>
                </c:pt>
                <c:pt idx="29124">
                  <c:v>41394.529745370368</c:v>
                </c:pt>
                <c:pt idx="29125">
                  <c:v>41394.571412037039</c:v>
                </c:pt>
                <c:pt idx="29126">
                  <c:v>41394.613078703704</c:v>
                </c:pt>
                <c:pt idx="29127">
                  <c:v>41394.654745370368</c:v>
                </c:pt>
                <c:pt idx="29128">
                  <c:v>41394.696412037039</c:v>
                </c:pt>
                <c:pt idx="29129">
                  <c:v>41394.738078703704</c:v>
                </c:pt>
                <c:pt idx="29130">
                  <c:v>41394.779745370368</c:v>
                </c:pt>
                <c:pt idx="29131">
                  <c:v>41394.821412037039</c:v>
                </c:pt>
                <c:pt idx="29132">
                  <c:v>41394.863078703704</c:v>
                </c:pt>
                <c:pt idx="29133">
                  <c:v>41394.904745370368</c:v>
                </c:pt>
                <c:pt idx="29134">
                  <c:v>41394.946412037039</c:v>
                </c:pt>
                <c:pt idx="29135">
                  <c:v>41394.988078703704</c:v>
                </c:pt>
                <c:pt idx="29136">
                  <c:v>41395.029745370368</c:v>
                </c:pt>
                <c:pt idx="29137">
                  <c:v>41395.071412037039</c:v>
                </c:pt>
                <c:pt idx="29138">
                  <c:v>41395.113078703704</c:v>
                </c:pt>
                <c:pt idx="29139">
                  <c:v>41395.154745370368</c:v>
                </c:pt>
                <c:pt idx="29140">
                  <c:v>41395.196412037039</c:v>
                </c:pt>
                <c:pt idx="29141">
                  <c:v>41395.238078703704</c:v>
                </c:pt>
                <c:pt idx="29142">
                  <c:v>41395.279745370368</c:v>
                </c:pt>
                <c:pt idx="29143">
                  <c:v>41395.321412037039</c:v>
                </c:pt>
                <c:pt idx="29144">
                  <c:v>41395.363078703704</c:v>
                </c:pt>
                <c:pt idx="29145">
                  <c:v>41395.404745370368</c:v>
                </c:pt>
                <c:pt idx="29146">
                  <c:v>41395.446412037039</c:v>
                </c:pt>
                <c:pt idx="29147">
                  <c:v>41395.488078703704</c:v>
                </c:pt>
                <c:pt idx="29148">
                  <c:v>41395.529745370368</c:v>
                </c:pt>
                <c:pt idx="29149">
                  <c:v>41395.571412037039</c:v>
                </c:pt>
                <c:pt idx="29150">
                  <c:v>41395.613078703704</c:v>
                </c:pt>
                <c:pt idx="29151">
                  <c:v>41395.654745370368</c:v>
                </c:pt>
                <c:pt idx="29152">
                  <c:v>41395.696412037039</c:v>
                </c:pt>
                <c:pt idx="29153">
                  <c:v>41395.738078703704</c:v>
                </c:pt>
                <c:pt idx="29154">
                  <c:v>41395.779745370368</c:v>
                </c:pt>
                <c:pt idx="29155">
                  <c:v>41395.821412037039</c:v>
                </c:pt>
                <c:pt idx="29156">
                  <c:v>41395.863078703704</c:v>
                </c:pt>
                <c:pt idx="29157">
                  <c:v>41395.904745370368</c:v>
                </c:pt>
                <c:pt idx="29158">
                  <c:v>41395.946412037039</c:v>
                </c:pt>
                <c:pt idx="29159">
                  <c:v>41395.988078703704</c:v>
                </c:pt>
                <c:pt idx="29160">
                  <c:v>41396.029745370368</c:v>
                </c:pt>
                <c:pt idx="29161">
                  <c:v>41396.071412037039</c:v>
                </c:pt>
                <c:pt idx="29162">
                  <c:v>41396.113078703704</c:v>
                </c:pt>
                <c:pt idx="29163">
                  <c:v>41396.154745370368</c:v>
                </c:pt>
                <c:pt idx="29164">
                  <c:v>41396.196412037039</c:v>
                </c:pt>
                <c:pt idx="29165">
                  <c:v>41396.238078703704</c:v>
                </c:pt>
                <c:pt idx="29166">
                  <c:v>41396.279745370368</c:v>
                </c:pt>
                <c:pt idx="29167">
                  <c:v>41396.321412037039</c:v>
                </c:pt>
                <c:pt idx="29168">
                  <c:v>41396.363078703704</c:v>
                </c:pt>
                <c:pt idx="29169">
                  <c:v>41396.404745370368</c:v>
                </c:pt>
                <c:pt idx="29170">
                  <c:v>41396.446412037039</c:v>
                </c:pt>
                <c:pt idx="29171">
                  <c:v>41396.488078703704</c:v>
                </c:pt>
                <c:pt idx="29172">
                  <c:v>41396.529745370368</c:v>
                </c:pt>
                <c:pt idx="29173">
                  <c:v>41396.571412037039</c:v>
                </c:pt>
                <c:pt idx="29174">
                  <c:v>41396.613078703704</c:v>
                </c:pt>
                <c:pt idx="29175">
                  <c:v>41396.654745370368</c:v>
                </c:pt>
                <c:pt idx="29176">
                  <c:v>41396.696412037039</c:v>
                </c:pt>
                <c:pt idx="29177">
                  <c:v>41396.738078703704</c:v>
                </c:pt>
                <c:pt idx="29178">
                  <c:v>41396.779745370368</c:v>
                </c:pt>
                <c:pt idx="29179">
                  <c:v>41396.821412037039</c:v>
                </c:pt>
                <c:pt idx="29180">
                  <c:v>41396.863078703704</c:v>
                </c:pt>
                <c:pt idx="29181">
                  <c:v>41396.904745370368</c:v>
                </c:pt>
                <c:pt idx="29182">
                  <c:v>41396.946412037039</c:v>
                </c:pt>
                <c:pt idx="29183">
                  <c:v>41396.988078703704</c:v>
                </c:pt>
                <c:pt idx="29184">
                  <c:v>41397.029745370368</c:v>
                </c:pt>
                <c:pt idx="29185">
                  <c:v>41397.071412037039</c:v>
                </c:pt>
                <c:pt idx="29186">
                  <c:v>41397.113078703704</c:v>
                </c:pt>
                <c:pt idx="29187">
                  <c:v>41397.154745370368</c:v>
                </c:pt>
                <c:pt idx="29188">
                  <c:v>41397.196412037039</c:v>
                </c:pt>
                <c:pt idx="29189">
                  <c:v>41397.238078703704</c:v>
                </c:pt>
                <c:pt idx="29190">
                  <c:v>41397.279745370368</c:v>
                </c:pt>
                <c:pt idx="29191">
                  <c:v>41397.321412037039</c:v>
                </c:pt>
                <c:pt idx="29192">
                  <c:v>41397.363078703704</c:v>
                </c:pt>
                <c:pt idx="29193">
                  <c:v>41397.404745370368</c:v>
                </c:pt>
                <c:pt idx="29194">
                  <c:v>41397.446412037039</c:v>
                </c:pt>
                <c:pt idx="29195">
                  <c:v>41397.488078703704</c:v>
                </c:pt>
                <c:pt idx="29196">
                  <c:v>41397.529745370368</c:v>
                </c:pt>
                <c:pt idx="29197">
                  <c:v>41397.571412037039</c:v>
                </c:pt>
                <c:pt idx="29198">
                  <c:v>41397.613078703704</c:v>
                </c:pt>
                <c:pt idx="29199">
                  <c:v>41397.654745370368</c:v>
                </c:pt>
                <c:pt idx="29200">
                  <c:v>41397.696412037039</c:v>
                </c:pt>
                <c:pt idx="29201">
                  <c:v>41397.738078703704</c:v>
                </c:pt>
                <c:pt idx="29202">
                  <c:v>41397.779745370368</c:v>
                </c:pt>
                <c:pt idx="29203">
                  <c:v>41397.821412037039</c:v>
                </c:pt>
                <c:pt idx="29204">
                  <c:v>41397.863078703704</c:v>
                </c:pt>
                <c:pt idx="29205">
                  <c:v>41397.904745370368</c:v>
                </c:pt>
                <c:pt idx="29206">
                  <c:v>41397.946412037039</c:v>
                </c:pt>
                <c:pt idx="29207">
                  <c:v>41397.988078703704</c:v>
                </c:pt>
                <c:pt idx="29208">
                  <c:v>41398.029745370368</c:v>
                </c:pt>
                <c:pt idx="29209">
                  <c:v>41398.071412037039</c:v>
                </c:pt>
                <c:pt idx="29210">
                  <c:v>41398.113078703704</c:v>
                </c:pt>
                <c:pt idx="29211">
                  <c:v>41398.154745370368</c:v>
                </c:pt>
                <c:pt idx="29212">
                  <c:v>41398.196412037039</c:v>
                </c:pt>
                <c:pt idx="29213">
                  <c:v>41398.238078703704</c:v>
                </c:pt>
                <c:pt idx="29214">
                  <c:v>41398.279745370368</c:v>
                </c:pt>
                <c:pt idx="29215">
                  <c:v>41398.321412037039</c:v>
                </c:pt>
                <c:pt idx="29216">
                  <c:v>41398.363078703704</c:v>
                </c:pt>
                <c:pt idx="29217">
                  <c:v>41398.404745370368</c:v>
                </c:pt>
                <c:pt idx="29218">
                  <c:v>41398.446412037039</c:v>
                </c:pt>
                <c:pt idx="29219">
                  <c:v>41398.488078703704</c:v>
                </c:pt>
                <c:pt idx="29220">
                  <c:v>41398.529745370368</c:v>
                </c:pt>
                <c:pt idx="29221">
                  <c:v>41398.571412037039</c:v>
                </c:pt>
                <c:pt idx="29222">
                  <c:v>41398.613078703704</c:v>
                </c:pt>
                <c:pt idx="29223">
                  <c:v>41398.654745370368</c:v>
                </c:pt>
                <c:pt idx="29224">
                  <c:v>41398.696412037039</c:v>
                </c:pt>
                <c:pt idx="29225">
                  <c:v>41398.738078703704</c:v>
                </c:pt>
                <c:pt idx="29226">
                  <c:v>41398.779745370368</c:v>
                </c:pt>
                <c:pt idx="29227">
                  <c:v>41398.821412037039</c:v>
                </c:pt>
                <c:pt idx="29228">
                  <c:v>41398.863078703704</c:v>
                </c:pt>
                <c:pt idx="29229">
                  <c:v>41398.904745370368</c:v>
                </c:pt>
                <c:pt idx="29230">
                  <c:v>41398.946412037039</c:v>
                </c:pt>
                <c:pt idx="29231">
                  <c:v>41398.988078703704</c:v>
                </c:pt>
                <c:pt idx="29232">
                  <c:v>41399.029745370368</c:v>
                </c:pt>
                <c:pt idx="29233">
                  <c:v>41399.071412037039</c:v>
                </c:pt>
                <c:pt idx="29234">
                  <c:v>41399.113078703704</c:v>
                </c:pt>
                <c:pt idx="29235">
                  <c:v>41399.154745370368</c:v>
                </c:pt>
                <c:pt idx="29236">
                  <c:v>41399.196412037039</c:v>
                </c:pt>
                <c:pt idx="29237">
                  <c:v>41399.238078703704</c:v>
                </c:pt>
                <c:pt idx="29238">
                  <c:v>41399.279745370368</c:v>
                </c:pt>
                <c:pt idx="29239">
                  <c:v>41399.321412037039</c:v>
                </c:pt>
                <c:pt idx="29240">
                  <c:v>41399.363078703704</c:v>
                </c:pt>
                <c:pt idx="29241">
                  <c:v>41399.404745370368</c:v>
                </c:pt>
                <c:pt idx="29242">
                  <c:v>41399.446412037039</c:v>
                </c:pt>
                <c:pt idx="29243">
                  <c:v>41399.488078703704</c:v>
                </c:pt>
                <c:pt idx="29244">
                  <c:v>41399.529745370368</c:v>
                </c:pt>
                <c:pt idx="29245">
                  <c:v>41399.571412037039</c:v>
                </c:pt>
                <c:pt idx="29246">
                  <c:v>41399.613078703704</c:v>
                </c:pt>
                <c:pt idx="29247">
                  <c:v>41399.654745370368</c:v>
                </c:pt>
                <c:pt idx="29248">
                  <c:v>41399.696412037039</c:v>
                </c:pt>
                <c:pt idx="29249">
                  <c:v>41399.738078703704</c:v>
                </c:pt>
                <c:pt idx="29250">
                  <c:v>41399.779745370368</c:v>
                </c:pt>
                <c:pt idx="29251">
                  <c:v>41399.821412037039</c:v>
                </c:pt>
                <c:pt idx="29252">
                  <c:v>41399.863078703704</c:v>
                </c:pt>
                <c:pt idx="29253">
                  <c:v>41399.904745370368</c:v>
                </c:pt>
                <c:pt idx="29254">
                  <c:v>41399.946412037039</c:v>
                </c:pt>
                <c:pt idx="29255">
                  <c:v>41399.988078703704</c:v>
                </c:pt>
                <c:pt idx="29256">
                  <c:v>41400.029745370368</c:v>
                </c:pt>
                <c:pt idx="29257">
                  <c:v>41400.071412037039</c:v>
                </c:pt>
                <c:pt idx="29258">
                  <c:v>41400.113078703704</c:v>
                </c:pt>
                <c:pt idx="29259">
                  <c:v>41400.154745370368</c:v>
                </c:pt>
                <c:pt idx="29260">
                  <c:v>41400.196412037039</c:v>
                </c:pt>
                <c:pt idx="29261">
                  <c:v>41400.238078703704</c:v>
                </c:pt>
                <c:pt idx="29262">
                  <c:v>41400.279745370368</c:v>
                </c:pt>
                <c:pt idx="29263">
                  <c:v>41400.321412037039</c:v>
                </c:pt>
                <c:pt idx="29264">
                  <c:v>41400.363078703704</c:v>
                </c:pt>
                <c:pt idx="29265">
                  <c:v>41400.404745370368</c:v>
                </c:pt>
                <c:pt idx="29266">
                  <c:v>41400.446412037039</c:v>
                </c:pt>
                <c:pt idx="29267">
                  <c:v>41400.488078703704</c:v>
                </c:pt>
                <c:pt idx="29268">
                  <c:v>41400.529745370368</c:v>
                </c:pt>
                <c:pt idx="29269">
                  <c:v>41400.571412037039</c:v>
                </c:pt>
                <c:pt idx="29270">
                  <c:v>41400.613078703704</c:v>
                </c:pt>
                <c:pt idx="29271">
                  <c:v>41400.654745370368</c:v>
                </c:pt>
                <c:pt idx="29272">
                  <c:v>41400.696412037039</c:v>
                </c:pt>
                <c:pt idx="29273">
                  <c:v>41400.738078703704</c:v>
                </c:pt>
                <c:pt idx="29274">
                  <c:v>41400.779745370368</c:v>
                </c:pt>
                <c:pt idx="29275">
                  <c:v>41400.821412037039</c:v>
                </c:pt>
                <c:pt idx="29276">
                  <c:v>41400.863078703704</c:v>
                </c:pt>
                <c:pt idx="29277">
                  <c:v>41400.904745370368</c:v>
                </c:pt>
                <c:pt idx="29278">
                  <c:v>41400.946412037039</c:v>
                </c:pt>
                <c:pt idx="29279">
                  <c:v>41400.988078703704</c:v>
                </c:pt>
                <c:pt idx="29280">
                  <c:v>41401.029745370368</c:v>
                </c:pt>
                <c:pt idx="29281">
                  <c:v>41401.071412037039</c:v>
                </c:pt>
                <c:pt idx="29282">
                  <c:v>41401.113078703704</c:v>
                </c:pt>
                <c:pt idx="29283">
                  <c:v>41401.154745370368</c:v>
                </c:pt>
                <c:pt idx="29284">
                  <c:v>41401.196412037039</c:v>
                </c:pt>
                <c:pt idx="29285">
                  <c:v>41401.238078703704</c:v>
                </c:pt>
                <c:pt idx="29286">
                  <c:v>41401.279745370368</c:v>
                </c:pt>
                <c:pt idx="29287">
                  <c:v>41401.321412037039</c:v>
                </c:pt>
                <c:pt idx="29288">
                  <c:v>41401.363078703704</c:v>
                </c:pt>
                <c:pt idx="29289">
                  <c:v>41401.404745370368</c:v>
                </c:pt>
                <c:pt idx="29290">
                  <c:v>41401.446412037039</c:v>
                </c:pt>
                <c:pt idx="29291">
                  <c:v>41401.488078703704</c:v>
                </c:pt>
                <c:pt idx="29292">
                  <c:v>41401.529745370368</c:v>
                </c:pt>
                <c:pt idx="29293">
                  <c:v>41401.571412037039</c:v>
                </c:pt>
                <c:pt idx="29294">
                  <c:v>41401.613078703704</c:v>
                </c:pt>
                <c:pt idx="29295">
                  <c:v>41401.654745370368</c:v>
                </c:pt>
                <c:pt idx="29296">
                  <c:v>41401.696412037039</c:v>
                </c:pt>
                <c:pt idx="29297">
                  <c:v>41401.738078703704</c:v>
                </c:pt>
                <c:pt idx="29298">
                  <c:v>41401.779745370368</c:v>
                </c:pt>
                <c:pt idx="29299">
                  <c:v>41401.821412037039</c:v>
                </c:pt>
                <c:pt idx="29300">
                  <c:v>41401.863078703704</c:v>
                </c:pt>
                <c:pt idx="29301">
                  <c:v>41401.904745370368</c:v>
                </c:pt>
                <c:pt idx="29302">
                  <c:v>41401.946412037039</c:v>
                </c:pt>
                <c:pt idx="29303">
                  <c:v>41401.988078703704</c:v>
                </c:pt>
                <c:pt idx="29304">
                  <c:v>41402.029745370368</c:v>
                </c:pt>
                <c:pt idx="29305">
                  <c:v>41402.071412037039</c:v>
                </c:pt>
                <c:pt idx="29306">
                  <c:v>41402.113078703704</c:v>
                </c:pt>
                <c:pt idx="29307">
                  <c:v>41402.154745370368</c:v>
                </c:pt>
                <c:pt idx="29308">
                  <c:v>41402.196412037039</c:v>
                </c:pt>
                <c:pt idx="29309">
                  <c:v>41402.238078703704</c:v>
                </c:pt>
                <c:pt idx="29310">
                  <c:v>41402.279745370368</c:v>
                </c:pt>
                <c:pt idx="29311">
                  <c:v>41402.321412037039</c:v>
                </c:pt>
                <c:pt idx="29312">
                  <c:v>41402.363078703704</c:v>
                </c:pt>
                <c:pt idx="29313">
                  <c:v>41402.404745370368</c:v>
                </c:pt>
                <c:pt idx="29314">
                  <c:v>41402.446412037039</c:v>
                </c:pt>
                <c:pt idx="29315">
                  <c:v>41402.488078703704</c:v>
                </c:pt>
                <c:pt idx="29316">
                  <c:v>41402.529745370368</c:v>
                </c:pt>
                <c:pt idx="29317">
                  <c:v>41402.571412037039</c:v>
                </c:pt>
                <c:pt idx="29318">
                  <c:v>41402.613078703704</c:v>
                </c:pt>
                <c:pt idx="29319">
                  <c:v>41402.654745370368</c:v>
                </c:pt>
                <c:pt idx="29320">
                  <c:v>41402.696412037039</c:v>
                </c:pt>
                <c:pt idx="29321">
                  <c:v>41402.738078703704</c:v>
                </c:pt>
                <c:pt idx="29322">
                  <c:v>41402.779745370368</c:v>
                </c:pt>
                <c:pt idx="29323">
                  <c:v>41402.821412037039</c:v>
                </c:pt>
                <c:pt idx="29324">
                  <c:v>41402.863078703704</c:v>
                </c:pt>
                <c:pt idx="29325">
                  <c:v>41402.904745370368</c:v>
                </c:pt>
                <c:pt idx="29326">
                  <c:v>41402.946412037039</c:v>
                </c:pt>
                <c:pt idx="29327">
                  <c:v>41402.988078703704</c:v>
                </c:pt>
                <c:pt idx="29328">
                  <c:v>41403.029745370368</c:v>
                </c:pt>
                <c:pt idx="29329">
                  <c:v>41403.071412037039</c:v>
                </c:pt>
                <c:pt idx="29330">
                  <c:v>41403.113078703704</c:v>
                </c:pt>
                <c:pt idx="29331">
                  <c:v>41403.154745370368</c:v>
                </c:pt>
                <c:pt idx="29332">
                  <c:v>41403.196412037039</c:v>
                </c:pt>
                <c:pt idx="29333">
                  <c:v>41403.238078703704</c:v>
                </c:pt>
                <c:pt idx="29334">
                  <c:v>41403.279745370368</c:v>
                </c:pt>
                <c:pt idx="29335">
                  <c:v>41403.321412037039</c:v>
                </c:pt>
                <c:pt idx="29336">
                  <c:v>41403.363078703704</c:v>
                </c:pt>
                <c:pt idx="29337">
                  <c:v>41403.404745370368</c:v>
                </c:pt>
                <c:pt idx="29338">
                  <c:v>41403.446412037039</c:v>
                </c:pt>
                <c:pt idx="29339">
                  <c:v>41403.488078703704</c:v>
                </c:pt>
                <c:pt idx="29340">
                  <c:v>41403.529745370368</c:v>
                </c:pt>
                <c:pt idx="29341">
                  <c:v>41403.571412037039</c:v>
                </c:pt>
                <c:pt idx="29342">
                  <c:v>41403.613078703704</c:v>
                </c:pt>
                <c:pt idx="29343">
                  <c:v>41403.654745370368</c:v>
                </c:pt>
                <c:pt idx="29344">
                  <c:v>41403.696412037039</c:v>
                </c:pt>
                <c:pt idx="29345">
                  <c:v>41403.738078703704</c:v>
                </c:pt>
                <c:pt idx="29346">
                  <c:v>41403.779745370368</c:v>
                </c:pt>
                <c:pt idx="29347">
                  <c:v>41403.821412037039</c:v>
                </c:pt>
                <c:pt idx="29348">
                  <c:v>41403.863078703704</c:v>
                </c:pt>
                <c:pt idx="29349">
                  <c:v>41403.904745370368</c:v>
                </c:pt>
                <c:pt idx="29350">
                  <c:v>41403.946412037039</c:v>
                </c:pt>
                <c:pt idx="29351">
                  <c:v>41403.988078703704</c:v>
                </c:pt>
                <c:pt idx="29352">
                  <c:v>41404.029745370368</c:v>
                </c:pt>
                <c:pt idx="29353">
                  <c:v>41404.071412037039</c:v>
                </c:pt>
                <c:pt idx="29354">
                  <c:v>41404.113078703704</c:v>
                </c:pt>
                <c:pt idx="29355">
                  <c:v>41404.154745370368</c:v>
                </c:pt>
                <c:pt idx="29356">
                  <c:v>41404.196412037039</c:v>
                </c:pt>
                <c:pt idx="29357">
                  <c:v>41404.238078703704</c:v>
                </c:pt>
                <c:pt idx="29358">
                  <c:v>41404.279745370368</c:v>
                </c:pt>
                <c:pt idx="29359">
                  <c:v>41404.321412037039</c:v>
                </c:pt>
                <c:pt idx="29360">
                  <c:v>41404.363078703704</c:v>
                </c:pt>
                <c:pt idx="29361">
                  <c:v>41404.404745370368</c:v>
                </c:pt>
                <c:pt idx="29362">
                  <c:v>41404.446412037039</c:v>
                </c:pt>
                <c:pt idx="29363">
                  <c:v>41404.488078703704</c:v>
                </c:pt>
                <c:pt idx="29364">
                  <c:v>41404.529745370368</c:v>
                </c:pt>
                <c:pt idx="29365">
                  <c:v>41404.571412037039</c:v>
                </c:pt>
                <c:pt idx="29366">
                  <c:v>41404.613078703704</c:v>
                </c:pt>
                <c:pt idx="29367">
                  <c:v>41404.654745370368</c:v>
                </c:pt>
                <c:pt idx="29368">
                  <c:v>41404.696412037039</c:v>
                </c:pt>
                <c:pt idx="29369">
                  <c:v>41404.738078703704</c:v>
                </c:pt>
                <c:pt idx="29370">
                  <c:v>41404.779745370368</c:v>
                </c:pt>
                <c:pt idx="29371">
                  <c:v>41404.821412037039</c:v>
                </c:pt>
                <c:pt idx="29372">
                  <c:v>41404.863078703704</c:v>
                </c:pt>
                <c:pt idx="29373">
                  <c:v>41404.904745370368</c:v>
                </c:pt>
                <c:pt idx="29374">
                  <c:v>41404.946412037039</c:v>
                </c:pt>
                <c:pt idx="29375">
                  <c:v>41404.988078703704</c:v>
                </c:pt>
                <c:pt idx="29376">
                  <c:v>41405.029745370368</c:v>
                </c:pt>
                <c:pt idx="29377">
                  <c:v>41405.071412037039</c:v>
                </c:pt>
                <c:pt idx="29378">
                  <c:v>41405.113078703704</c:v>
                </c:pt>
                <c:pt idx="29379">
                  <c:v>41405.154745370368</c:v>
                </c:pt>
                <c:pt idx="29380">
                  <c:v>41405.196412037039</c:v>
                </c:pt>
                <c:pt idx="29381">
                  <c:v>41405.238078703704</c:v>
                </c:pt>
                <c:pt idx="29382">
                  <c:v>41405.279745370368</c:v>
                </c:pt>
                <c:pt idx="29383">
                  <c:v>41405.321412037039</c:v>
                </c:pt>
                <c:pt idx="29384">
                  <c:v>41405.363078703704</c:v>
                </c:pt>
                <c:pt idx="29385">
                  <c:v>41405.404745370368</c:v>
                </c:pt>
                <c:pt idx="29386">
                  <c:v>41405.446412037039</c:v>
                </c:pt>
                <c:pt idx="29387">
                  <c:v>41405.488078703704</c:v>
                </c:pt>
                <c:pt idx="29388">
                  <c:v>41405.529745370368</c:v>
                </c:pt>
                <c:pt idx="29389">
                  <c:v>41405.571412037039</c:v>
                </c:pt>
                <c:pt idx="29390">
                  <c:v>41405.613078703704</c:v>
                </c:pt>
                <c:pt idx="29391">
                  <c:v>41405.654745370368</c:v>
                </c:pt>
                <c:pt idx="29392">
                  <c:v>41405.696412037039</c:v>
                </c:pt>
                <c:pt idx="29393">
                  <c:v>41405.738078703704</c:v>
                </c:pt>
                <c:pt idx="29394">
                  <c:v>41405.779745370368</c:v>
                </c:pt>
                <c:pt idx="29395">
                  <c:v>41405.821412037039</c:v>
                </c:pt>
                <c:pt idx="29396">
                  <c:v>41405.863078703704</c:v>
                </c:pt>
                <c:pt idx="29397">
                  <c:v>41405.904745370368</c:v>
                </c:pt>
                <c:pt idx="29398">
                  <c:v>41405.946412037039</c:v>
                </c:pt>
                <c:pt idx="29399">
                  <c:v>41405.988078703704</c:v>
                </c:pt>
                <c:pt idx="29400">
                  <c:v>41406.029745370368</c:v>
                </c:pt>
                <c:pt idx="29401">
                  <c:v>41406.071412037039</c:v>
                </c:pt>
                <c:pt idx="29402">
                  <c:v>41406.113078703704</c:v>
                </c:pt>
                <c:pt idx="29403">
                  <c:v>41406.154745370368</c:v>
                </c:pt>
                <c:pt idx="29404">
                  <c:v>41406.196412037039</c:v>
                </c:pt>
                <c:pt idx="29405">
                  <c:v>41406.238078703704</c:v>
                </c:pt>
                <c:pt idx="29406">
                  <c:v>41406.279745370368</c:v>
                </c:pt>
                <c:pt idx="29407">
                  <c:v>41406.321412037039</c:v>
                </c:pt>
                <c:pt idx="29408">
                  <c:v>41406.363078703704</c:v>
                </c:pt>
                <c:pt idx="29409">
                  <c:v>41406.404745370368</c:v>
                </c:pt>
                <c:pt idx="29410">
                  <c:v>41406.446412037039</c:v>
                </c:pt>
                <c:pt idx="29411">
                  <c:v>41406.488078703704</c:v>
                </c:pt>
                <c:pt idx="29412">
                  <c:v>41406.529745370368</c:v>
                </c:pt>
                <c:pt idx="29413">
                  <c:v>41406.571412037039</c:v>
                </c:pt>
                <c:pt idx="29414">
                  <c:v>41406.613078703704</c:v>
                </c:pt>
                <c:pt idx="29415">
                  <c:v>41406.654745370368</c:v>
                </c:pt>
                <c:pt idx="29416">
                  <c:v>41406.696412037039</c:v>
                </c:pt>
                <c:pt idx="29417">
                  <c:v>41406.738078703704</c:v>
                </c:pt>
                <c:pt idx="29418">
                  <c:v>41406.779745370368</c:v>
                </c:pt>
                <c:pt idx="29419">
                  <c:v>41406.821412037039</c:v>
                </c:pt>
                <c:pt idx="29420">
                  <c:v>41406.863078703704</c:v>
                </c:pt>
                <c:pt idx="29421">
                  <c:v>41406.904745370368</c:v>
                </c:pt>
                <c:pt idx="29422">
                  <c:v>41406.946412037039</c:v>
                </c:pt>
                <c:pt idx="29423">
                  <c:v>41406.988078703704</c:v>
                </c:pt>
                <c:pt idx="29424">
                  <c:v>41407.029745370368</c:v>
                </c:pt>
                <c:pt idx="29425">
                  <c:v>41407.071412037039</c:v>
                </c:pt>
                <c:pt idx="29426">
                  <c:v>41407.113078703704</c:v>
                </c:pt>
                <c:pt idx="29427">
                  <c:v>41407.154745370368</c:v>
                </c:pt>
                <c:pt idx="29428">
                  <c:v>41407.196412037039</c:v>
                </c:pt>
                <c:pt idx="29429">
                  <c:v>41407.238078703704</c:v>
                </c:pt>
                <c:pt idx="29430">
                  <c:v>41407.279745370368</c:v>
                </c:pt>
                <c:pt idx="29431">
                  <c:v>41407.321412037039</c:v>
                </c:pt>
                <c:pt idx="29432">
                  <c:v>41407.363078703704</c:v>
                </c:pt>
                <c:pt idx="29433">
                  <c:v>41407.404745370368</c:v>
                </c:pt>
                <c:pt idx="29434">
                  <c:v>41407.446412037039</c:v>
                </c:pt>
                <c:pt idx="29435">
                  <c:v>41407.488078703704</c:v>
                </c:pt>
                <c:pt idx="29436">
                  <c:v>41407.529745370368</c:v>
                </c:pt>
                <c:pt idx="29437">
                  <c:v>41407.571412037039</c:v>
                </c:pt>
                <c:pt idx="29438">
                  <c:v>41407.613078703704</c:v>
                </c:pt>
                <c:pt idx="29439">
                  <c:v>41407.654745370368</c:v>
                </c:pt>
                <c:pt idx="29440">
                  <c:v>41407.696412037039</c:v>
                </c:pt>
                <c:pt idx="29441">
                  <c:v>41407.738078703704</c:v>
                </c:pt>
                <c:pt idx="29442">
                  <c:v>41407.779745370368</c:v>
                </c:pt>
                <c:pt idx="29443">
                  <c:v>41407.821412037039</c:v>
                </c:pt>
                <c:pt idx="29444">
                  <c:v>41407.863078703704</c:v>
                </c:pt>
                <c:pt idx="29445">
                  <c:v>41407.904745370368</c:v>
                </c:pt>
                <c:pt idx="29446">
                  <c:v>41407.946412037039</c:v>
                </c:pt>
                <c:pt idx="29447">
                  <c:v>41407.988078703704</c:v>
                </c:pt>
                <c:pt idx="29448">
                  <c:v>41408.029745370368</c:v>
                </c:pt>
                <c:pt idx="29449">
                  <c:v>41408.071412037039</c:v>
                </c:pt>
                <c:pt idx="29450">
                  <c:v>41408.113078703704</c:v>
                </c:pt>
                <c:pt idx="29451">
                  <c:v>41408.154745370368</c:v>
                </c:pt>
                <c:pt idx="29452">
                  <c:v>41408.196412037039</c:v>
                </c:pt>
                <c:pt idx="29453">
                  <c:v>41408.238078703704</c:v>
                </c:pt>
                <c:pt idx="29454">
                  <c:v>41408.279745370368</c:v>
                </c:pt>
                <c:pt idx="29455">
                  <c:v>41408.321412037039</c:v>
                </c:pt>
                <c:pt idx="29456">
                  <c:v>41408.363078703704</c:v>
                </c:pt>
                <c:pt idx="29457">
                  <c:v>41408.404745370368</c:v>
                </c:pt>
                <c:pt idx="29458">
                  <c:v>41408.446412037039</c:v>
                </c:pt>
                <c:pt idx="29459">
                  <c:v>41408.488078703704</c:v>
                </c:pt>
                <c:pt idx="29460">
                  <c:v>41408.529745370368</c:v>
                </c:pt>
                <c:pt idx="29461">
                  <c:v>41408.571412037039</c:v>
                </c:pt>
                <c:pt idx="29462">
                  <c:v>41408.613078703704</c:v>
                </c:pt>
                <c:pt idx="29463">
                  <c:v>41408.654745370368</c:v>
                </c:pt>
                <c:pt idx="29464">
                  <c:v>41408.696412037039</c:v>
                </c:pt>
                <c:pt idx="29465">
                  <c:v>41408.738078703704</c:v>
                </c:pt>
                <c:pt idx="29466">
                  <c:v>41408.779745370368</c:v>
                </c:pt>
                <c:pt idx="29467">
                  <c:v>41408.821412037039</c:v>
                </c:pt>
                <c:pt idx="29468">
                  <c:v>41408.863078703704</c:v>
                </c:pt>
                <c:pt idx="29469">
                  <c:v>41408.904745370368</c:v>
                </c:pt>
                <c:pt idx="29470">
                  <c:v>41408.946412037039</c:v>
                </c:pt>
                <c:pt idx="29471">
                  <c:v>41408.988078703704</c:v>
                </c:pt>
                <c:pt idx="29472">
                  <c:v>41409.029745370368</c:v>
                </c:pt>
                <c:pt idx="29473">
                  <c:v>41409.071412037039</c:v>
                </c:pt>
                <c:pt idx="29474">
                  <c:v>41409.113078703704</c:v>
                </c:pt>
                <c:pt idx="29475">
                  <c:v>41409.154745370368</c:v>
                </c:pt>
                <c:pt idx="29476">
                  <c:v>41409.196412037039</c:v>
                </c:pt>
                <c:pt idx="29477">
                  <c:v>41409.238078703704</c:v>
                </c:pt>
                <c:pt idx="29478">
                  <c:v>41409.279745370368</c:v>
                </c:pt>
                <c:pt idx="29479">
                  <c:v>41409.321412037039</c:v>
                </c:pt>
                <c:pt idx="29480">
                  <c:v>41409.363078703704</c:v>
                </c:pt>
                <c:pt idx="29481">
                  <c:v>41409</c:v>
                </c:pt>
                <c:pt idx="29482">
                  <c:v>41409.363993055558</c:v>
                </c:pt>
                <c:pt idx="29483">
                  <c:v>41409.405659722222</c:v>
                </c:pt>
                <c:pt idx="29484">
                  <c:v>41409.447326388887</c:v>
                </c:pt>
                <c:pt idx="29485">
                  <c:v>41409.488993055558</c:v>
                </c:pt>
                <c:pt idx="29486">
                  <c:v>41409.530659722222</c:v>
                </c:pt>
                <c:pt idx="29487">
                  <c:v>41409.572326388887</c:v>
                </c:pt>
                <c:pt idx="29488">
                  <c:v>41409.613993055558</c:v>
                </c:pt>
                <c:pt idx="29489">
                  <c:v>41409.655659722222</c:v>
                </c:pt>
                <c:pt idx="29490">
                  <c:v>41409.697326388887</c:v>
                </c:pt>
                <c:pt idx="29491">
                  <c:v>41409.738993055558</c:v>
                </c:pt>
                <c:pt idx="29492">
                  <c:v>41409.780659722222</c:v>
                </c:pt>
                <c:pt idx="29493">
                  <c:v>41409.822326388887</c:v>
                </c:pt>
                <c:pt idx="29494">
                  <c:v>41409.863993055558</c:v>
                </c:pt>
                <c:pt idx="29495">
                  <c:v>41409.905659722222</c:v>
                </c:pt>
                <c:pt idx="29496">
                  <c:v>41409.947326388887</c:v>
                </c:pt>
                <c:pt idx="29497">
                  <c:v>41409.988993055558</c:v>
                </c:pt>
                <c:pt idx="29498">
                  <c:v>41410.030659722222</c:v>
                </c:pt>
                <c:pt idx="29499">
                  <c:v>41410.072326388887</c:v>
                </c:pt>
                <c:pt idx="29500">
                  <c:v>41410.113993055558</c:v>
                </c:pt>
                <c:pt idx="29501">
                  <c:v>41410.155659722222</c:v>
                </c:pt>
                <c:pt idx="29502">
                  <c:v>41410.197326388887</c:v>
                </c:pt>
                <c:pt idx="29503">
                  <c:v>41410.238993055558</c:v>
                </c:pt>
                <c:pt idx="29504">
                  <c:v>41410.280659722222</c:v>
                </c:pt>
                <c:pt idx="29505">
                  <c:v>41410.322326388887</c:v>
                </c:pt>
                <c:pt idx="29506">
                  <c:v>41410.363993055558</c:v>
                </c:pt>
                <c:pt idx="29507">
                  <c:v>41410.405659722222</c:v>
                </c:pt>
                <c:pt idx="29508">
                  <c:v>41410.447326388887</c:v>
                </c:pt>
                <c:pt idx="29509">
                  <c:v>41410.488993055558</c:v>
                </c:pt>
                <c:pt idx="29510">
                  <c:v>41410.530659722222</c:v>
                </c:pt>
                <c:pt idx="29511">
                  <c:v>41410.572326388887</c:v>
                </c:pt>
                <c:pt idx="29512">
                  <c:v>41410.613993055558</c:v>
                </c:pt>
                <c:pt idx="29513">
                  <c:v>41410.655659722222</c:v>
                </c:pt>
                <c:pt idx="29514">
                  <c:v>41410.697326388887</c:v>
                </c:pt>
                <c:pt idx="29515">
                  <c:v>41410.738993055558</c:v>
                </c:pt>
                <c:pt idx="29516">
                  <c:v>41410.780659722222</c:v>
                </c:pt>
                <c:pt idx="29517">
                  <c:v>41410.822326388887</c:v>
                </c:pt>
                <c:pt idx="29518">
                  <c:v>41410.863993055558</c:v>
                </c:pt>
                <c:pt idx="29519">
                  <c:v>41410.905659722222</c:v>
                </c:pt>
                <c:pt idx="29520">
                  <c:v>41410.947326388887</c:v>
                </c:pt>
                <c:pt idx="29521">
                  <c:v>41410.988993055558</c:v>
                </c:pt>
                <c:pt idx="29522">
                  <c:v>41411.030659722222</c:v>
                </c:pt>
                <c:pt idx="29523">
                  <c:v>41411.072326388887</c:v>
                </c:pt>
                <c:pt idx="29524">
                  <c:v>41411.113993055558</c:v>
                </c:pt>
                <c:pt idx="29525">
                  <c:v>41411.155659722222</c:v>
                </c:pt>
                <c:pt idx="29526">
                  <c:v>41411.197326388887</c:v>
                </c:pt>
                <c:pt idx="29527">
                  <c:v>41411.238993055558</c:v>
                </c:pt>
                <c:pt idx="29528">
                  <c:v>41411.280659722222</c:v>
                </c:pt>
                <c:pt idx="29529">
                  <c:v>41411.322326388887</c:v>
                </c:pt>
                <c:pt idx="29530">
                  <c:v>41411.363993055558</c:v>
                </c:pt>
                <c:pt idx="29531">
                  <c:v>41411.405659722222</c:v>
                </c:pt>
                <c:pt idx="29532">
                  <c:v>41411.447326388887</c:v>
                </c:pt>
                <c:pt idx="29533">
                  <c:v>41411.488993055558</c:v>
                </c:pt>
                <c:pt idx="29534">
                  <c:v>41411.530659722222</c:v>
                </c:pt>
                <c:pt idx="29535">
                  <c:v>41411.572326388887</c:v>
                </c:pt>
                <c:pt idx="29536">
                  <c:v>41411.613993055558</c:v>
                </c:pt>
                <c:pt idx="29537">
                  <c:v>41411.655659722222</c:v>
                </c:pt>
                <c:pt idx="29538">
                  <c:v>41411.697326388887</c:v>
                </c:pt>
                <c:pt idx="29539">
                  <c:v>41411.738993055558</c:v>
                </c:pt>
                <c:pt idx="29540">
                  <c:v>41411.780659722222</c:v>
                </c:pt>
                <c:pt idx="29541">
                  <c:v>41411.822326388887</c:v>
                </c:pt>
                <c:pt idx="29542">
                  <c:v>41411.863993055558</c:v>
                </c:pt>
                <c:pt idx="29543">
                  <c:v>41411.905659722222</c:v>
                </c:pt>
                <c:pt idx="29544">
                  <c:v>41411.947326388887</c:v>
                </c:pt>
                <c:pt idx="29545">
                  <c:v>41411.988993055558</c:v>
                </c:pt>
                <c:pt idx="29546">
                  <c:v>41412.030659722222</c:v>
                </c:pt>
                <c:pt idx="29547">
                  <c:v>41412.072326388887</c:v>
                </c:pt>
                <c:pt idx="29548">
                  <c:v>41412.113993055558</c:v>
                </c:pt>
                <c:pt idx="29549">
                  <c:v>41412.155659722222</c:v>
                </c:pt>
                <c:pt idx="29550">
                  <c:v>41412.197326388887</c:v>
                </c:pt>
                <c:pt idx="29551">
                  <c:v>41412.238993055558</c:v>
                </c:pt>
                <c:pt idx="29552">
                  <c:v>41412.280659722222</c:v>
                </c:pt>
                <c:pt idx="29553">
                  <c:v>41412.322326388887</c:v>
                </c:pt>
                <c:pt idx="29554">
                  <c:v>41412.363993055558</c:v>
                </c:pt>
                <c:pt idx="29555">
                  <c:v>41412.405659722222</c:v>
                </c:pt>
                <c:pt idx="29556">
                  <c:v>41412.447326388887</c:v>
                </c:pt>
                <c:pt idx="29557">
                  <c:v>41412.488993055558</c:v>
                </c:pt>
                <c:pt idx="29558">
                  <c:v>41412.530659722222</c:v>
                </c:pt>
                <c:pt idx="29559">
                  <c:v>41412.572326388887</c:v>
                </c:pt>
                <c:pt idx="29560">
                  <c:v>41412.613993055558</c:v>
                </c:pt>
                <c:pt idx="29561">
                  <c:v>41412.655659722222</c:v>
                </c:pt>
                <c:pt idx="29562">
                  <c:v>41412.697326388887</c:v>
                </c:pt>
                <c:pt idx="29563">
                  <c:v>41412.738993055558</c:v>
                </c:pt>
                <c:pt idx="29564">
                  <c:v>41412.780659722222</c:v>
                </c:pt>
                <c:pt idx="29565">
                  <c:v>41412.822326388887</c:v>
                </c:pt>
                <c:pt idx="29566">
                  <c:v>41412.863993055558</c:v>
                </c:pt>
                <c:pt idx="29567">
                  <c:v>41412.905659722222</c:v>
                </c:pt>
                <c:pt idx="29568">
                  <c:v>41412.947326388887</c:v>
                </c:pt>
                <c:pt idx="29569">
                  <c:v>41412.988993055558</c:v>
                </c:pt>
                <c:pt idx="29570">
                  <c:v>41413.030659722222</c:v>
                </c:pt>
                <c:pt idx="29571">
                  <c:v>41413.072326388887</c:v>
                </c:pt>
                <c:pt idx="29572">
                  <c:v>41413.113993055558</c:v>
                </c:pt>
                <c:pt idx="29573">
                  <c:v>41413.155659722222</c:v>
                </c:pt>
                <c:pt idx="29574">
                  <c:v>41413.197326388887</c:v>
                </c:pt>
                <c:pt idx="29575">
                  <c:v>41413.238993055558</c:v>
                </c:pt>
                <c:pt idx="29576">
                  <c:v>41413.280659722222</c:v>
                </c:pt>
                <c:pt idx="29577">
                  <c:v>41413.322326388887</c:v>
                </c:pt>
                <c:pt idx="29578">
                  <c:v>41413.363993055558</c:v>
                </c:pt>
                <c:pt idx="29579">
                  <c:v>41413.405659722222</c:v>
                </c:pt>
                <c:pt idx="29580">
                  <c:v>41413.447326388887</c:v>
                </c:pt>
                <c:pt idx="29581">
                  <c:v>41413.488993055558</c:v>
                </c:pt>
                <c:pt idx="29582">
                  <c:v>41413.530659722222</c:v>
                </c:pt>
                <c:pt idx="29583">
                  <c:v>41413.572326388887</c:v>
                </c:pt>
                <c:pt idx="29584">
                  <c:v>41413.613993055558</c:v>
                </c:pt>
                <c:pt idx="29585">
                  <c:v>41413.655659722222</c:v>
                </c:pt>
                <c:pt idx="29586">
                  <c:v>41413.697326388887</c:v>
                </c:pt>
                <c:pt idx="29587">
                  <c:v>41413.738993055558</c:v>
                </c:pt>
                <c:pt idx="29588">
                  <c:v>41413.780659722222</c:v>
                </c:pt>
                <c:pt idx="29589">
                  <c:v>41413.822326388887</c:v>
                </c:pt>
                <c:pt idx="29590">
                  <c:v>41413.863993055558</c:v>
                </c:pt>
                <c:pt idx="29591">
                  <c:v>41413.905659722222</c:v>
                </c:pt>
                <c:pt idx="29592">
                  <c:v>41413.947326388887</c:v>
                </c:pt>
                <c:pt idx="29593">
                  <c:v>41413.988993055558</c:v>
                </c:pt>
                <c:pt idx="29594">
                  <c:v>41414.030659722222</c:v>
                </c:pt>
                <c:pt idx="29595">
                  <c:v>41414.072326388887</c:v>
                </c:pt>
                <c:pt idx="29596">
                  <c:v>41414.113993055558</c:v>
                </c:pt>
                <c:pt idx="29597">
                  <c:v>41414.155659722222</c:v>
                </c:pt>
                <c:pt idx="29598">
                  <c:v>41414.197326388887</c:v>
                </c:pt>
                <c:pt idx="29599">
                  <c:v>41414.238993055558</c:v>
                </c:pt>
                <c:pt idx="29600">
                  <c:v>41414.280659722222</c:v>
                </c:pt>
                <c:pt idx="29601">
                  <c:v>41414.322326388887</c:v>
                </c:pt>
                <c:pt idx="29602">
                  <c:v>41414.363993055558</c:v>
                </c:pt>
                <c:pt idx="29603">
                  <c:v>41414.405659722222</c:v>
                </c:pt>
                <c:pt idx="29604">
                  <c:v>41414.447326388887</c:v>
                </c:pt>
                <c:pt idx="29605">
                  <c:v>41414.488993055558</c:v>
                </c:pt>
                <c:pt idx="29606">
                  <c:v>41414.530659722222</c:v>
                </c:pt>
                <c:pt idx="29607">
                  <c:v>41414.572326388887</c:v>
                </c:pt>
                <c:pt idx="29608">
                  <c:v>41414.613993055558</c:v>
                </c:pt>
                <c:pt idx="29609">
                  <c:v>41414.655659722222</c:v>
                </c:pt>
                <c:pt idx="29610">
                  <c:v>41414.697326388887</c:v>
                </c:pt>
                <c:pt idx="29611">
                  <c:v>41414.738993055558</c:v>
                </c:pt>
                <c:pt idx="29612">
                  <c:v>41414.780659722222</c:v>
                </c:pt>
                <c:pt idx="29613">
                  <c:v>41414.822326388887</c:v>
                </c:pt>
                <c:pt idx="29614">
                  <c:v>41414.863993055558</c:v>
                </c:pt>
                <c:pt idx="29615">
                  <c:v>41414.905659722222</c:v>
                </c:pt>
                <c:pt idx="29616">
                  <c:v>41414.947326388887</c:v>
                </c:pt>
                <c:pt idx="29617">
                  <c:v>41414.988993055558</c:v>
                </c:pt>
                <c:pt idx="29618">
                  <c:v>41415.030659722222</c:v>
                </c:pt>
                <c:pt idx="29619">
                  <c:v>41415.072326388887</c:v>
                </c:pt>
                <c:pt idx="29620">
                  <c:v>41415.113993055558</c:v>
                </c:pt>
                <c:pt idx="29621">
                  <c:v>41415.155659722222</c:v>
                </c:pt>
                <c:pt idx="29622">
                  <c:v>41415.197326388887</c:v>
                </c:pt>
                <c:pt idx="29623">
                  <c:v>41415.238993055558</c:v>
                </c:pt>
                <c:pt idx="29624">
                  <c:v>41415.280659722222</c:v>
                </c:pt>
                <c:pt idx="29625">
                  <c:v>41415.322326388887</c:v>
                </c:pt>
                <c:pt idx="29626">
                  <c:v>41415.363993055558</c:v>
                </c:pt>
                <c:pt idx="29627">
                  <c:v>41415.405659722222</c:v>
                </c:pt>
                <c:pt idx="29628">
                  <c:v>41415.447326388887</c:v>
                </c:pt>
                <c:pt idx="29629">
                  <c:v>41415.488993055558</c:v>
                </c:pt>
                <c:pt idx="29630">
                  <c:v>41415.530659722222</c:v>
                </c:pt>
                <c:pt idx="29631">
                  <c:v>41415.572326388887</c:v>
                </c:pt>
                <c:pt idx="29632">
                  <c:v>41415.613993055558</c:v>
                </c:pt>
                <c:pt idx="29633">
                  <c:v>41415.655659722222</c:v>
                </c:pt>
                <c:pt idx="29634">
                  <c:v>41415.697326388887</c:v>
                </c:pt>
                <c:pt idx="29635">
                  <c:v>41415.738993055558</c:v>
                </c:pt>
                <c:pt idx="29636">
                  <c:v>41415.780659722222</c:v>
                </c:pt>
                <c:pt idx="29637">
                  <c:v>41415.822326388887</c:v>
                </c:pt>
                <c:pt idx="29638">
                  <c:v>41415.863993055558</c:v>
                </c:pt>
                <c:pt idx="29639">
                  <c:v>41415.905659722222</c:v>
                </c:pt>
                <c:pt idx="29640">
                  <c:v>41415.947326388887</c:v>
                </c:pt>
                <c:pt idx="29641">
                  <c:v>41415.988993055558</c:v>
                </c:pt>
                <c:pt idx="29642">
                  <c:v>41416.030659722222</c:v>
                </c:pt>
                <c:pt idx="29643">
                  <c:v>41416.072326388887</c:v>
                </c:pt>
                <c:pt idx="29644">
                  <c:v>41416.113993055558</c:v>
                </c:pt>
                <c:pt idx="29645">
                  <c:v>41416.155659722222</c:v>
                </c:pt>
                <c:pt idx="29646">
                  <c:v>41416.197326388887</c:v>
                </c:pt>
                <c:pt idx="29647">
                  <c:v>41416.238993055558</c:v>
                </c:pt>
                <c:pt idx="29648">
                  <c:v>41416.280659722222</c:v>
                </c:pt>
                <c:pt idx="29649">
                  <c:v>41416.322326388887</c:v>
                </c:pt>
                <c:pt idx="29650">
                  <c:v>41416.363993055558</c:v>
                </c:pt>
                <c:pt idx="29651">
                  <c:v>41416.405659722222</c:v>
                </c:pt>
                <c:pt idx="29652">
                  <c:v>41416.447326388887</c:v>
                </c:pt>
                <c:pt idx="29653">
                  <c:v>41416.488993055558</c:v>
                </c:pt>
                <c:pt idx="29654">
                  <c:v>41416.530659722222</c:v>
                </c:pt>
                <c:pt idx="29655">
                  <c:v>41416.572326388887</c:v>
                </c:pt>
                <c:pt idx="29656">
                  <c:v>41416.613993055558</c:v>
                </c:pt>
                <c:pt idx="29657">
                  <c:v>41416.655659722222</c:v>
                </c:pt>
                <c:pt idx="29658">
                  <c:v>41416.697326388887</c:v>
                </c:pt>
                <c:pt idx="29659">
                  <c:v>41416.738993055558</c:v>
                </c:pt>
                <c:pt idx="29660">
                  <c:v>41416.780659722222</c:v>
                </c:pt>
                <c:pt idx="29661">
                  <c:v>41416.822326388887</c:v>
                </c:pt>
                <c:pt idx="29662">
                  <c:v>41416.863993055558</c:v>
                </c:pt>
                <c:pt idx="29663">
                  <c:v>41416.905659722222</c:v>
                </c:pt>
                <c:pt idx="29664">
                  <c:v>41416.947326388887</c:v>
                </c:pt>
                <c:pt idx="29665">
                  <c:v>41416.988993055558</c:v>
                </c:pt>
                <c:pt idx="29666">
                  <c:v>41417.030659722222</c:v>
                </c:pt>
                <c:pt idx="29667">
                  <c:v>41417.072326388887</c:v>
                </c:pt>
                <c:pt idx="29668">
                  <c:v>41417.113993055558</c:v>
                </c:pt>
                <c:pt idx="29669">
                  <c:v>41417.155659722222</c:v>
                </c:pt>
                <c:pt idx="29670">
                  <c:v>41417.197326388887</c:v>
                </c:pt>
                <c:pt idx="29671">
                  <c:v>41417.238993055558</c:v>
                </c:pt>
                <c:pt idx="29672">
                  <c:v>41417.280659722222</c:v>
                </c:pt>
                <c:pt idx="29673">
                  <c:v>41417.322326388887</c:v>
                </c:pt>
                <c:pt idx="29674">
                  <c:v>41417.363993055558</c:v>
                </c:pt>
                <c:pt idx="29675">
                  <c:v>41417.405659722222</c:v>
                </c:pt>
                <c:pt idx="29676">
                  <c:v>41417.447326388887</c:v>
                </c:pt>
                <c:pt idx="29677">
                  <c:v>41417.488993055558</c:v>
                </c:pt>
                <c:pt idx="29678">
                  <c:v>41417.530659722222</c:v>
                </c:pt>
                <c:pt idx="29679">
                  <c:v>41417.572326388887</c:v>
                </c:pt>
                <c:pt idx="29680">
                  <c:v>41417.613993055558</c:v>
                </c:pt>
                <c:pt idx="29681">
                  <c:v>41417.655659722222</c:v>
                </c:pt>
                <c:pt idx="29682">
                  <c:v>41417.697326388887</c:v>
                </c:pt>
                <c:pt idx="29683">
                  <c:v>41417.738993055558</c:v>
                </c:pt>
                <c:pt idx="29684">
                  <c:v>41417.780659722222</c:v>
                </c:pt>
                <c:pt idx="29685">
                  <c:v>41417.822326388887</c:v>
                </c:pt>
                <c:pt idx="29686">
                  <c:v>41417.863993055558</c:v>
                </c:pt>
                <c:pt idx="29687">
                  <c:v>41417.905659722222</c:v>
                </c:pt>
                <c:pt idx="29688">
                  <c:v>41417.947326388887</c:v>
                </c:pt>
                <c:pt idx="29689">
                  <c:v>41417.988993055558</c:v>
                </c:pt>
                <c:pt idx="29690">
                  <c:v>41418.030659722222</c:v>
                </c:pt>
                <c:pt idx="29691">
                  <c:v>41418.072326388887</c:v>
                </c:pt>
                <c:pt idx="29692">
                  <c:v>41418.113993055558</c:v>
                </c:pt>
                <c:pt idx="29693">
                  <c:v>41418.155659722222</c:v>
                </c:pt>
                <c:pt idx="29694">
                  <c:v>41418.197326388887</c:v>
                </c:pt>
                <c:pt idx="29695">
                  <c:v>41418.238993055558</c:v>
                </c:pt>
                <c:pt idx="29696">
                  <c:v>41418.280659722222</c:v>
                </c:pt>
                <c:pt idx="29697">
                  <c:v>41418.322326388887</c:v>
                </c:pt>
                <c:pt idx="29698">
                  <c:v>41418.363993055558</c:v>
                </c:pt>
                <c:pt idx="29699">
                  <c:v>41418.405659722222</c:v>
                </c:pt>
                <c:pt idx="29700">
                  <c:v>41418.447326388887</c:v>
                </c:pt>
                <c:pt idx="29701">
                  <c:v>41418.488993055558</c:v>
                </c:pt>
                <c:pt idx="29702">
                  <c:v>41418.530659722222</c:v>
                </c:pt>
                <c:pt idx="29703">
                  <c:v>41418.572326388887</c:v>
                </c:pt>
                <c:pt idx="29704">
                  <c:v>41418.613993055558</c:v>
                </c:pt>
                <c:pt idx="29705">
                  <c:v>41418.655659722222</c:v>
                </c:pt>
                <c:pt idx="29706">
                  <c:v>41418.697326388887</c:v>
                </c:pt>
                <c:pt idx="29707">
                  <c:v>41418.738993055558</c:v>
                </c:pt>
                <c:pt idx="29708">
                  <c:v>41418.780659722222</c:v>
                </c:pt>
                <c:pt idx="29709">
                  <c:v>41418.822326388887</c:v>
                </c:pt>
                <c:pt idx="29710">
                  <c:v>41418.863993055558</c:v>
                </c:pt>
                <c:pt idx="29711">
                  <c:v>41418.905659722222</c:v>
                </c:pt>
                <c:pt idx="29712">
                  <c:v>41418.947326388887</c:v>
                </c:pt>
                <c:pt idx="29713">
                  <c:v>41418.988993055558</c:v>
                </c:pt>
                <c:pt idx="29714">
                  <c:v>41419.030659722222</c:v>
                </c:pt>
                <c:pt idx="29715">
                  <c:v>41419.072326388887</c:v>
                </c:pt>
                <c:pt idx="29716">
                  <c:v>41419.113993055558</c:v>
                </c:pt>
                <c:pt idx="29717">
                  <c:v>41419.155659722222</c:v>
                </c:pt>
                <c:pt idx="29718">
                  <c:v>41419.197326388887</c:v>
                </c:pt>
                <c:pt idx="29719">
                  <c:v>41419.238993055558</c:v>
                </c:pt>
                <c:pt idx="29720">
                  <c:v>41419.280659722222</c:v>
                </c:pt>
                <c:pt idx="29721">
                  <c:v>41419.322326388887</c:v>
                </c:pt>
                <c:pt idx="29722">
                  <c:v>41419.363993055558</c:v>
                </c:pt>
                <c:pt idx="29723">
                  <c:v>41419.405659722222</c:v>
                </c:pt>
                <c:pt idx="29724">
                  <c:v>41419.447326388887</c:v>
                </c:pt>
                <c:pt idx="29725">
                  <c:v>41419.488993055558</c:v>
                </c:pt>
                <c:pt idx="29726">
                  <c:v>41419.530659722222</c:v>
                </c:pt>
                <c:pt idx="29727">
                  <c:v>41419.572326388887</c:v>
                </c:pt>
                <c:pt idx="29728">
                  <c:v>41419.613993055558</c:v>
                </c:pt>
                <c:pt idx="29729">
                  <c:v>41419.655659722222</c:v>
                </c:pt>
                <c:pt idx="29730">
                  <c:v>41419.697326388887</c:v>
                </c:pt>
                <c:pt idx="29731">
                  <c:v>41419.738993055558</c:v>
                </c:pt>
                <c:pt idx="29732">
                  <c:v>41419.780659722222</c:v>
                </c:pt>
                <c:pt idx="29733">
                  <c:v>41419.822326388887</c:v>
                </c:pt>
                <c:pt idx="29734">
                  <c:v>41419.863993055558</c:v>
                </c:pt>
                <c:pt idx="29735">
                  <c:v>41419.905659722222</c:v>
                </c:pt>
                <c:pt idx="29736">
                  <c:v>41419.947326388887</c:v>
                </c:pt>
                <c:pt idx="29737">
                  <c:v>41419.988993055558</c:v>
                </c:pt>
                <c:pt idx="29738">
                  <c:v>41420.030659722222</c:v>
                </c:pt>
                <c:pt idx="29739">
                  <c:v>41420.072326388887</c:v>
                </c:pt>
                <c:pt idx="29740">
                  <c:v>41420.113993055558</c:v>
                </c:pt>
                <c:pt idx="29741">
                  <c:v>41420.155659722222</c:v>
                </c:pt>
                <c:pt idx="29742">
                  <c:v>41420.197326388887</c:v>
                </c:pt>
                <c:pt idx="29743">
                  <c:v>41420.238993055558</c:v>
                </c:pt>
                <c:pt idx="29744">
                  <c:v>41420.280659722222</c:v>
                </c:pt>
                <c:pt idx="29745">
                  <c:v>41420.322326388887</c:v>
                </c:pt>
                <c:pt idx="29746">
                  <c:v>41420.363993055558</c:v>
                </c:pt>
                <c:pt idx="29747">
                  <c:v>41420.405659722222</c:v>
                </c:pt>
                <c:pt idx="29748">
                  <c:v>41420.447326388887</c:v>
                </c:pt>
                <c:pt idx="29749">
                  <c:v>41420.488993055558</c:v>
                </c:pt>
                <c:pt idx="29750">
                  <c:v>41420.530659722222</c:v>
                </c:pt>
                <c:pt idx="29751">
                  <c:v>41420.572326388887</c:v>
                </c:pt>
                <c:pt idx="29752">
                  <c:v>41420.613993055558</c:v>
                </c:pt>
                <c:pt idx="29753">
                  <c:v>41420.655659722222</c:v>
                </c:pt>
                <c:pt idx="29754">
                  <c:v>41420.697326388887</c:v>
                </c:pt>
                <c:pt idx="29755">
                  <c:v>41420.738993055558</c:v>
                </c:pt>
                <c:pt idx="29756">
                  <c:v>41420.780659722222</c:v>
                </c:pt>
                <c:pt idx="29757">
                  <c:v>41420.822326388887</c:v>
                </c:pt>
                <c:pt idx="29758">
                  <c:v>41420.863993055558</c:v>
                </c:pt>
                <c:pt idx="29759">
                  <c:v>41420.905659722222</c:v>
                </c:pt>
                <c:pt idx="29760">
                  <c:v>41420.947326388887</c:v>
                </c:pt>
                <c:pt idx="29761">
                  <c:v>41420.988993055558</c:v>
                </c:pt>
                <c:pt idx="29762">
                  <c:v>41421.030659722222</c:v>
                </c:pt>
                <c:pt idx="29763">
                  <c:v>41421.072326388887</c:v>
                </c:pt>
                <c:pt idx="29764">
                  <c:v>41421.113993055558</c:v>
                </c:pt>
                <c:pt idx="29765">
                  <c:v>41421.155659722222</c:v>
                </c:pt>
                <c:pt idx="29766">
                  <c:v>41421.197326388887</c:v>
                </c:pt>
                <c:pt idx="29767">
                  <c:v>41421.238993055558</c:v>
                </c:pt>
                <c:pt idx="29768">
                  <c:v>41421.280659722222</c:v>
                </c:pt>
                <c:pt idx="29769">
                  <c:v>41421.322326388887</c:v>
                </c:pt>
                <c:pt idx="29770">
                  <c:v>41421.363993055558</c:v>
                </c:pt>
                <c:pt idx="29771">
                  <c:v>41421.405659722222</c:v>
                </c:pt>
                <c:pt idx="29772">
                  <c:v>41421.447326388887</c:v>
                </c:pt>
                <c:pt idx="29773">
                  <c:v>41421.488993055558</c:v>
                </c:pt>
                <c:pt idx="29774">
                  <c:v>41421.530659722222</c:v>
                </c:pt>
                <c:pt idx="29775">
                  <c:v>41421.572326388887</c:v>
                </c:pt>
                <c:pt idx="29776">
                  <c:v>41421.613993055558</c:v>
                </c:pt>
                <c:pt idx="29777">
                  <c:v>41421.655659722222</c:v>
                </c:pt>
                <c:pt idx="29778">
                  <c:v>41421.697326388887</c:v>
                </c:pt>
                <c:pt idx="29779">
                  <c:v>41421.738993055558</c:v>
                </c:pt>
                <c:pt idx="29780">
                  <c:v>41421.780659722222</c:v>
                </c:pt>
                <c:pt idx="29781">
                  <c:v>41421.822326388887</c:v>
                </c:pt>
                <c:pt idx="29782">
                  <c:v>41421.863993055558</c:v>
                </c:pt>
                <c:pt idx="29783">
                  <c:v>41421.905659722222</c:v>
                </c:pt>
                <c:pt idx="29784">
                  <c:v>41421.947326388887</c:v>
                </c:pt>
                <c:pt idx="29785">
                  <c:v>41421.988993055558</c:v>
                </c:pt>
                <c:pt idx="29786">
                  <c:v>41422.030659722222</c:v>
                </c:pt>
                <c:pt idx="29787">
                  <c:v>41422.072326388887</c:v>
                </c:pt>
                <c:pt idx="29788">
                  <c:v>41422.113993055558</c:v>
                </c:pt>
                <c:pt idx="29789">
                  <c:v>41422.155659722222</c:v>
                </c:pt>
                <c:pt idx="29790">
                  <c:v>41422.197326388887</c:v>
                </c:pt>
                <c:pt idx="29791">
                  <c:v>41422.238993055558</c:v>
                </c:pt>
                <c:pt idx="29792">
                  <c:v>41422.280659722222</c:v>
                </c:pt>
                <c:pt idx="29793">
                  <c:v>41422.322326388887</c:v>
                </c:pt>
                <c:pt idx="29794">
                  <c:v>41422.363993055558</c:v>
                </c:pt>
                <c:pt idx="29795">
                  <c:v>41422.405659722222</c:v>
                </c:pt>
                <c:pt idx="29796">
                  <c:v>41422.447326388887</c:v>
                </c:pt>
                <c:pt idx="29797">
                  <c:v>41422.488993055558</c:v>
                </c:pt>
                <c:pt idx="29798">
                  <c:v>41422.530659722222</c:v>
                </c:pt>
                <c:pt idx="29799">
                  <c:v>41422.572326388887</c:v>
                </c:pt>
                <c:pt idx="29800">
                  <c:v>41422.613993055558</c:v>
                </c:pt>
                <c:pt idx="29801">
                  <c:v>41422.655659722222</c:v>
                </c:pt>
                <c:pt idx="29802">
                  <c:v>41422.697326388887</c:v>
                </c:pt>
                <c:pt idx="29803">
                  <c:v>41422.738993055558</c:v>
                </c:pt>
                <c:pt idx="29804">
                  <c:v>41422.780659722222</c:v>
                </c:pt>
                <c:pt idx="29805">
                  <c:v>41422.822326388887</c:v>
                </c:pt>
                <c:pt idx="29806">
                  <c:v>41422.863993055558</c:v>
                </c:pt>
                <c:pt idx="29807">
                  <c:v>41422.905659722222</c:v>
                </c:pt>
                <c:pt idx="29808">
                  <c:v>41422.947326388887</c:v>
                </c:pt>
                <c:pt idx="29809">
                  <c:v>41422.988993055558</c:v>
                </c:pt>
                <c:pt idx="29810">
                  <c:v>41423.030659722222</c:v>
                </c:pt>
                <c:pt idx="29811">
                  <c:v>41423.072326388887</c:v>
                </c:pt>
                <c:pt idx="29812">
                  <c:v>41423.113993055558</c:v>
                </c:pt>
                <c:pt idx="29813">
                  <c:v>41423.155659722222</c:v>
                </c:pt>
                <c:pt idx="29814">
                  <c:v>41423.197326388887</c:v>
                </c:pt>
                <c:pt idx="29815">
                  <c:v>41423.238993055558</c:v>
                </c:pt>
                <c:pt idx="29816">
                  <c:v>41423.280659722222</c:v>
                </c:pt>
                <c:pt idx="29817">
                  <c:v>41423.322326388887</c:v>
                </c:pt>
                <c:pt idx="29818">
                  <c:v>41423</c:v>
                </c:pt>
                <c:pt idx="29819">
                  <c:v>41423.356157407405</c:v>
                </c:pt>
                <c:pt idx="29820">
                  <c:v>41423.397824074076</c:v>
                </c:pt>
                <c:pt idx="29821">
                  <c:v>41423.43949074074</c:v>
                </c:pt>
                <c:pt idx="29822">
                  <c:v>41423.481157407405</c:v>
                </c:pt>
                <c:pt idx="29823">
                  <c:v>41423.522824074076</c:v>
                </c:pt>
                <c:pt idx="29824">
                  <c:v>41423.56449074074</c:v>
                </c:pt>
                <c:pt idx="29825">
                  <c:v>41423.606157407405</c:v>
                </c:pt>
                <c:pt idx="29826">
                  <c:v>41423.647824074076</c:v>
                </c:pt>
                <c:pt idx="29827">
                  <c:v>41423.68949074074</c:v>
                </c:pt>
                <c:pt idx="29828">
                  <c:v>41423.731157407405</c:v>
                </c:pt>
                <c:pt idx="29829">
                  <c:v>41423.772824074076</c:v>
                </c:pt>
                <c:pt idx="29830">
                  <c:v>41423.81449074074</c:v>
                </c:pt>
                <c:pt idx="29831">
                  <c:v>41423.856157407405</c:v>
                </c:pt>
                <c:pt idx="29832">
                  <c:v>41423.897824074076</c:v>
                </c:pt>
                <c:pt idx="29833">
                  <c:v>41423.93949074074</c:v>
                </c:pt>
                <c:pt idx="29834">
                  <c:v>41423.981157407405</c:v>
                </c:pt>
                <c:pt idx="29835">
                  <c:v>41424.022824074076</c:v>
                </c:pt>
                <c:pt idx="29836">
                  <c:v>41424.06449074074</c:v>
                </c:pt>
                <c:pt idx="29837">
                  <c:v>41424.106157407405</c:v>
                </c:pt>
                <c:pt idx="29838">
                  <c:v>41424.147824074076</c:v>
                </c:pt>
                <c:pt idx="29839">
                  <c:v>41424.18949074074</c:v>
                </c:pt>
                <c:pt idx="29840">
                  <c:v>41424.231157407405</c:v>
                </c:pt>
                <c:pt idx="29841">
                  <c:v>41424.272824074076</c:v>
                </c:pt>
                <c:pt idx="29842">
                  <c:v>41424.31449074074</c:v>
                </c:pt>
                <c:pt idx="29843">
                  <c:v>41424.356157407405</c:v>
                </c:pt>
                <c:pt idx="29844">
                  <c:v>41424.397824074076</c:v>
                </c:pt>
                <c:pt idx="29845">
                  <c:v>41424.43949074074</c:v>
                </c:pt>
                <c:pt idx="29846">
                  <c:v>41424.481157407405</c:v>
                </c:pt>
                <c:pt idx="29847">
                  <c:v>41424.522824074076</c:v>
                </c:pt>
                <c:pt idx="29848">
                  <c:v>41424.56449074074</c:v>
                </c:pt>
                <c:pt idx="29849">
                  <c:v>41424.606157407405</c:v>
                </c:pt>
                <c:pt idx="29850">
                  <c:v>41424.647824074076</c:v>
                </c:pt>
                <c:pt idx="29851">
                  <c:v>41424.68949074074</c:v>
                </c:pt>
                <c:pt idx="29852">
                  <c:v>41424.731157407405</c:v>
                </c:pt>
                <c:pt idx="29853">
                  <c:v>41424.772824074076</c:v>
                </c:pt>
                <c:pt idx="29854">
                  <c:v>41424.81449074074</c:v>
                </c:pt>
                <c:pt idx="29855">
                  <c:v>41424.856157407405</c:v>
                </c:pt>
                <c:pt idx="29856">
                  <c:v>41424.897824074076</c:v>
                </c:pt>
                <c:pt idx="29857">
                  <c:v>41424.93949074074</c:v>
                </c:pt>
                <c:pt idx="29858">
                  <c:v>41424.981157407405</c:v>
                </c:pt>
                <c:pt idx="29859">
                  <c:v>41425.022824074076</c:v>
                </c:pt>
                <c:pt idx="29860">
                  <c:v>41425.06449074074</c:v>
                </c:pt>
                <c:pt idx="29861">
                  <c:v>41425.106157407405</c:v>
                </c:pt>
                <c:pt idx="29862">
                  <c:v>41425.147824074076</c:v>
                </c:pt>
                <c:pt idx="29863">
                  <c:v>41425.18949074074</c:v>
                </c:pt>
                <c:pt idx="29864">
                  <c:v>41425.231157407405</c:v>
                </c:pt>
                <c:pt idx="29865">
                  <c:v>41425.272824074076</c:v>
                </c:pt>
                <c:pt idx="29866">
                  <c:v>41425.31449074074</c:v>
                </c:pt>
                <c:pt idx="29867">
                  <c:v>41425.356157407405</c:v>
                </c:pt>
                <c:pt idx="29868">
                  <c:v>41425.397824074076</c:v>
                </c:pt>
                <c:pt idx="29869">
                  <c:v>41425.43949074074</c:v>
                </c:pt>
                <c:pt idx="29870">
                  <c:v>41425.481157407405</c:v>
                </c:pt>
                <c:pt idx="29871">
                  <c:v>41425.522824074076</c:v>
                </c:pt>
                <c:pt idx="29872">
                  <c:v>41425.56449074074</c:v>
                </c:pt>
                <c:pt idx="29873">
                  <c:v>41425.606157407405</c:v>
                </c:pt>
                <c:pt idx="29874">
                  <c:v>41425.647824074076</c:v>
                </c:pt>
                <c:pt idx="29875">
                  <c:v>41425.68949074074</c:v>
                </c:pt>
                <c:pt idx="29876">
                  <c:v>41425.731157407405</c:v>
                </c:pt>
                <c:pt idx="29877">
                  <c:v>41425.772824074076</c:v>
                </c:pt>
                <c:pt idx="29878">
                  <c:v>41425.81449074074</c:v>
                </c:pt>
                <c:pt idx="29879">
                  <c:v>41425.856157407405</c:v>
                </c:pt>
                <c:pt idx="29880">
                  <c:v>41425.897824074076</c:v>
                </c:pt>
                <c:pt idx="29881">
                  <c:v>41425.93949074074</c:v>
                </c:pt>
                <c:pt idx="29882">
                  <c:v>41425.981157407405</c:v>
                </c:pt>
                <c:pt idx="29883">
                  <c:v>41426.022824074076</c:v>
                </c:pt>
                <c:pt idx="29884">
                  <c:v>41426.06449074074</c:v>
                </c:pt>
                <c:pt idx="29885">
                  <c:v>41426.106157407405</c:v>
                </c:pt>
                <c:pt idx="29886">
                  <c:v>41426.147824074076</c:v>
                </c:pt>
                <c:pt idx="29887">
                  <c:v>41426.18949074074</c:v>
                </c:pt>
                <c:pt idx="29888">
                  <c:v>41426.231157407405</c:v>
                </c:pt>
                <c:pt idx="29889">
                  <c:v>41426.272824074076</c:v>
                </c:pt>
                <c:pt idx="29890">
                  <c:v>41426.31449074074</c:v>
                </c:pt>
                <c:pt idx="29891">
                  <c:v>41426.356157407405</c:v>
                </c:pt>
                <c:pt idx="29892">
                  <c:v>41426.397824074076</c:v>
                </c:pt>
                <c:pt idx="29893">
                  <c:v>41426.43949074074</c:v>
                </c:pt>
                <c:pt idx="29894">
                  <c:v>41426.481157407405</c:v>
                </c:pt>
                <c:pt idx="29895">
                  <c:v>41426.522824074076</c:v>
                </c:pt>
                <c:pt idx="29896">
                  <c:v>41426.56449074074</c:v>
                </c:pt>
                <c:pt idx="29897">
                  <c:v>41426.606157407405</c:v>
                </c:pt>
                <c:pt idx="29898">
                  <c:v>41426.647824074076</c:v>
                </c:pt>
                <c:pt idx="29899">
                  <c:v>41426.68949074074</c:v>
                </c:pt>
                <c:pt idx="29900">
                  <c:v>41426.731157407405</c:v>
                </c:pt>
                <c:pt idx="29901">
                  <c:v>41426.772824074076</c:v>
                </c:pt>
                <c:pt idx="29902">
                  <c:v>41426.81449074074</c:v>
                </c:pt>
                <c:pt idx="29903">
                  <c:v>41426.856157407405</c:v>
                </c:pt>
                <c:pt idx="29904">
                  <c:v>41426.897824074076</c:v>
                </c:pt>
                <c:pt idx="29905">
                  <c:v>41426.93949074074</c:v>
                </c:pt>
                <c:pt idx="29906">
                  <c:v>41426.981157407405</c:v>
                </c:pt>
                <c:pt idx="29907">
                  <c:v>41427.022824074076</c:v>
                </c:pt>
                <c:pt idx="29908">
                  <c:v>41427.06449074074</c:v>
                </c:pt>
                <c:pt idx="29909">
                  <c:v>41427.106157407405</c:v>
                </c:pt>
                <c:pt idx="29910">
                  <c:v>41427.147824074076</c:v>
                </c:pt>
                <c:pt idx="29911">
                  <c:v>41427.18949074074</c:v>
                </c:pt>
                <c:pt idx="29912">
                  <c:v>41427.231157407405</c:v>
                </c:pt>
                <c:pt idx="29913">
                  <c:v>41427.272824074076</c:v>
                </c:pt>
                <c:pt idx="29914">
                  <c:v>41427.31449074074</c:v>
                </c:pt>
                <c:pt idx="29915">
                  <c:v>41427.356157407405</c:v>
                </c:pt>
                <c:pt idx="29916">
                  <c:v>41427.397824074076</c:v>
                </c:pt>
                <c:pt idx="29917">
                  <c:v>41427.43949074074</c:v>
                </c:pt>
                <c:pt idx="29918">
                  <c:v>41427.481157407405</c:v>
                </c:pt>
                <c:pt idx="29919">
                  <c:v>41427.522824074076</c:v>
                </c:pt>
                <c:pt idx="29920">
                  <c:v>41427.56449074074</c:v>
                </c:pt>
                <c:pt idx="29921">
                  <c:v>41427.606157407405</c:v>
                </c:pt>
                <c:pt idx="29922">
                  <c:v>41427.647824074076</c:v>
                </c:pt>
                <c:pt idx="29923">
                  <c:v>41427.68949074074</c:v>
                </c:pt>
                <c:pt idx="29924">
                  <c:v>41427.731157407405</c:v>
                </c:pt>
                <c:pt idx="29925">
                  <c:v>41427.772824074076</c:v>
                </c:pt>
                <c:pt idx="29926">
                  <c:v>41427.81449074074</c:v>
                </c:pt>
                <c:pt idx="29927">
                  <c:v>41427.856157407405</c:v>
                </c:pt>
                <c:pt idx="29928">
                  <c:v>41427.897824074076</c:v>
                </c:pt>
                <c:pt idx="29929">
                  <c:v>41427.93949074074</c:v>
                </c:pt>
                <c:pt idx="29930">
                  <c:v>41427.981157407405</c:v>
                </c:pt>
                <c:pt idx="29931">
                  <c:v>41428.022824074076</c:v>
                </c:pt>
                <c:pt idx="29932">
                  <c:v>41428.06449074074</c:v>
                </c:pt>
                <c:pt idx="29933">
                  <c:v>41428.106157407405</c:v>
                </c:pt>
                <c:pt idx="29934">
                  <c:v>41428.147824074076</c:v>
                </c:pt>
                <c:pt idx="29935">
                  <c:v>41428.18949074074</c:v>
                </c:pt>
                <c:pt idx="29936">
                  <c:v>41428.231157407405</c:v>
                </c:pt>
                <c:pt idx="29937">
                  <c:v>41428.272824074076</c:v>
                </c:pt>
                <c:pt idx="29938">
                  <c:v>41428.31449074074</c:v>
                </c:pt>
                <c:pt idx="29939">
                  <c:v>41428.356157407405</c:v>
                </c:pt>
                <c:pt idx="29940">
                  <c:v>41428.397824074076</c:v>
                </c:pt>
                <c:pt idx="29941">
                  <c:v>41428.43949074074</c:v>
                </c:pt>
                <c:pt idx="29942">
                  <c:v>41428.481157407405</c:v>
                </c:pt>
                <c:pt idx="29943">
                  <c:v>41428.522824074076</c:v>
                </c:pt>
                <c:pt idx="29944">
                  <c:v>41428.56449074074</c:v>
                </c:pt>
                <c:pt idx="29945">
                  <c:v>41428.606157407405</c:v>
                </c:pt>
                <c:pt idx="29946">
                  <c:v>41428.647824074076</c:v>
                </c:pt>
                <c:pt idx="29947">
                  <c:v>41428.68949074074</c:v>
                </c:pt>
                <c:pt idx="29948">
                  <c:v>41428.731157407405</c:v>
                </c:pt>
                <c:pt idx="29949">
                  <c:v>41428.772824074076</c:v>
                </c:pt>
                <c:pt idx="29950">
                  <c:v>41428.81449074074</c:v>
                </c:pt>
                <c:pt idx="29951">
                  <c:v>41428.856157407405</c:v>
                </c:pt>
                <c:pt idx="29952">
                  <c:v>41428.897824074076</c:v>
                </c:pt>
                <c:pt idx="29953">
                  <c:v>41428.93949074074</c:v>
                </c:pt>
                <c:pt idx="29954">
                  <c:v>41428.981157407405</c:v>
                </c:pt>
                <c:pt idx="29955">
                  <c:v>41429.022824074076</c:v>
                </c:pt>
                <c:pt idx="29956">
                  <c:v>41429.06449074074</c:v>
                </c:pt>
                <c:pt idx="29957">
                  <c:v>41429.106157407405</c:v>
                </c:pt>
                <c:pt idx="29958">
                  <c:v>41429.147824074076</c:v>
                </c:pt>
                <c:pt idx="29959">
                  <c:v>41429.18949074074</c:v>
                </c:pt>
                <c:pt idx="29960">
                  <c:v>41429.231157407405</c:v>
                </c:pt>
                <c:pt idx="29961">
                  <c:v>41429.272824074076</c:v>
                </c:pt>
                <c:pt idx="29962">
                  <c:v>41429.31449074074</c:v>
                </c:pt>
                <c:pt idx="29963">
                  <c:v>41429.356157407405</c:v>
                </c:pt>
                <c:pt idx="29964">
                  <c:v>41429.397824074076</c:v>
                </c:pt>
                <c:pt idx="29965">
                  <c:v>41429.43949074074</c:v>
                </c:pt>
                <c:pt idx="29966">
                  <c:v>41429.481157407405</c:v>
                </c:pt>
                <c:pt idx="29967">
                  <c:v>41429.522824074076</c:v>
                </c:pt>
                <c:pt idx="29968">
                  <c:v>41429.56449074074</c:v>
                </c:pt>
                <c:pt idx="29969">
                  <c:v>41429.606157407405</c:v>
                </c:pt>
                <c:pt idx="29970">
                  <c:v>41429.647824074076</c:v>
                </c:pt>
                <c:pt idx="29971">
                  <c:v>41429.68949074074</c:v>
                </c:pt>
                <c:pt idx="29972">
                  <c:v>41429.731157407405</c:v>
                </c:pt>
                <c:pt idx="29973">
                  <c:v>41429.772824074076</c:v>
                </c:pt>
                <c:pt idx="29974">
                  <c:v>41429.81449074074</c:v>
                </c:pt>
                <c:pt idx="29975">
                  <c:v>41429.856157407405</c:v>
                </c:pt>
                <c:pt idx="29976">
                  <c:v>41429.897824074076</c:v>
                </c:pt>
                <c:pt idx="29977">
                  <c:v>41429.93949074074</c:v>
                </c:pt>
                <c:pt idx="29978">
                  <c:v>41429.981157407405</c:v>
                </c:pt>
                <c:pt idx="29979">
                  <c:v>41430.022824074076</c:v>
                </c:pt>
                <c:pt idx="29980">
                  <c:v>41430.06449074074</c:v>
                </c:pt>
                <c:pt idx="29981">
                  <c:v>41430.106157407405</c:v>
                </c:pt>
                <c:pt idx="29982">
                  <c:v>41430.147824074076</c:v>
                </c:pt>
                <c:pt idx="29983">
                  <c:v>41430.18949074074</c:v>
                </c:pt>
                <c:pt idx="29984">
                  <c:v>41430.231157407405</c:v>
                </c:pt>
                <c:pt idx="29985">
                  <c:v>41430.272824074076</c:v>
                </c:pt>
                <c:pt idx="29986">
                  <c:v>41430.31449074074</c:v>
                </c:pt>
                <c:pt idx="29987">
                  <c:v>41430.356157407405</c:v>
                </c:pt>
                <c:pt idx="29988">
                  <c:v>41430.397824074076</c:v>
                </c:pt>
                <c:pt idx="29989">
                  <c:v>41430.43949074074</c:v>
                </c:pt>
                <c:pt idx="29990">
                  <c:v>41430.481157407405</c:v>
                </c:pt>
                <c:pt idx="29991">
                  <c:v>41430.522824074076</c:v>
                </c:pt>
                <c:pt idx="29992">
                  <c:v>41430.56449074074</c:v>
                </c:pt>
                <c:pt idx="29993">
                  <c:v>41430.606157407405</c:v>
                </c:pt>
                <c:pt idx="29994">
                  <c:v>41430.647824074076</c:v>
                </c:pt>
                <c:pt idx="29995">
                  <c:v>41430.68949074074</c:v>
                </c:pt>
                <c:pt idx="29996">
                  <c:v>41430.731157407405</c:v>
                </c:pt>
                <c:pt idx="29997">
                  <c:v>41430.772824074076</c:v>
                </c:pt>
                <c:pt idx="29998">
                  <c:v>41430.81449074074</c:v>
                </c:pt>
                <c:pt idx="29999">
                  <c:v>41430.856157407405</c:v>
                </c:pt>
                <c:pt idx="30000">
                  <c:v>41430.897824074076</c:v>
                </c:pt>
                <c:pt idx="30001">
                  <c:v>41430.93949074074</c:v>
                </c:pt>
                <c:pt idx="30002">
                  <c:v>41430.981157407405</c:v>
                </c:pt>
                <c:pt idx="30003">
                  <c:v>41431.022824074076</c:v>
                </c:pt>
                <c:pt idx="30004">
                  <c:v>41431.06449074074</c:v>
                </c:pt>
                <c:pt idx="30005">
                  <c:v>41431.106157407405</c:v>
                </c:pt>
                <c:pt idx="30006">
                  <c:v>41431.147824074076</c:v>
                </c:pt>
                <c:pt idx="30007">
                  <c:v>41431.18949074074</c:v>
                </c:pt>
                <c:pt idx="30008">
                  <c:v>41431.231157407405</c:v>
                </c:pt>
                <c:pt idx="30009">
                  <c:v>41431.272824074076</c:v>
                </c:pt>
                <c:pt idx="30010">
                  <c:v>41431.31449074074</c:v>
                </c:pt>
                <c:pt idx="30011">
                  <c:v>41431.356157407405</c:v>
                </c:pt>
                <c:pt idx="30012">
                  <c:v>41431.397824074076</c:v>
                </c:pt>
                <c:pt idx="30013">
                  <c:v>41431.43949074074</c:v>
                </c:pt>
                <c:pt idx="30014">
                  <c:v>41431.481157407405</c:v>
                </c:pt>
                <c:pt idx="30015">
                  <c:v>41431.522824074076</c:v>
                </c:pt>
                <c:pt idx="30016">
                  <c:v>41431.56449074074</c:v>
                </c:pt>
                <c:pt idx="30017">
                  <c:v>41431.606157407405</c:v>
                </c:pt>
                <c:pt idx="30018">
                  <c:v>41431.647824074076</c:v>
                </c:pt>
                <c:pt idx="30019">
                  <c:v>41431.68949074074</c:v>
                </c:pt>
                <c:pt idx="30020">
                  <c:v>41431.731157407405</c:v>
                </c:pt>
                <c:pt idx="30021">
                  <c:v>41431.772824074076</c:v>
                </c:pt>
                <c:pt idx="30022">
                  <c:v>41431.81449074074</c:v>
                </c:pt>
                <c:pt idx="30023">
                  <c:v>41431.856157407405</c:v>
                </c:pt>
                <c:pt idx="30024">
                  <c:v>41431.897824074076</c:v>
                </c:pt>
                <c:pt idx="30025">
                  <c:v>41431.93949074074</c:v>
                </c:pt>
                <c:pt idx="30026">
                  <c:v>41431.981157407405</c:v>
                </c:pt>
                <c:pt idx="30027">
                  <c:v>41432.022824074076</c:v>
                </c:pt>
                <c:pt idx="30028">
                  <c:v>41432.06449074074</c:v>
                </c:pt>
                <c:pt idx="30029">
                  <c:v>41432.106157407405</c:v>
                </c:pt>
                <c:pt idx="30030">
                  <c:v>41432.147824074076</c:v>
                </c:pt>
                <c:pt idx="30031">
                  <c:v>41432.18949074074</c:v>
                </c:pt>
                <c:pt idx="30032">
                  <c:v>41432.231157407405</c:v>
                </c:pt>
                <c:pt idx="30033">
                  <c:v>41432.272824074076</c:v>
                </c:pt>
                <c:pt idx="30034">
                  <c:v>41432.31449074074</c:v>
                </c:pt>
                <c:pt idx="30035">
                  <c:v>41432.356157407405</c:v>
                </c:pt>
                <c:pt idx="30036">
                  <c:v>41432.397824074076</c:v>
                </c:pt>
                <c:pt idx="30037">
                  <c:v>41432.43949074074</c:v>
                </c:pt>
                <c:pt idx="30038">
                  <c:v>41432.481157407405</c:v>
                </c:pt>
                <c:pt idx="30039">
                  <c:v>41432.522824074076</c:v>
                </c:pt>
                <c:pt idx="30040">
                  <c:v>41432.56449074074</c:v>
                </c:pt>
                <c:pt idx="30041">
                  <c:v>41432.606157407405</c:v>
                </c:pt>
                <c:pt idx="30042">
                  <c:v>41432.647824074076</c:v>
                </c:pt>
                <c:pt idx="30043">
                  <c:v>41432.68949074074</c:v>
                </c:pt>
                <c:pt idx="30044">
                  <c:v>41432.731157407405</c:v>
                </c:pt>
                <c:pt idx="30045">
                  <c:v>41432.772824074076</c:v>
                </c:pt>
                <c:pt idx="30046">
                  <c:v>41432.81449074074</c:v>
                </c:pt>
                <c:pt idx="30047">
                  <c:v>41432.856157407405</c:v>
                </c:pt>
                <c:pt idx="30048">
                  <c:v>41432.897824074076</c:v>
                </c:pt>
                <c:pt idx="30049">
                  <c:v>41432.93949074074</c:v>
                </c:pt>
                <c:pt idx="30050">
                  <c:v>41432.981157407405</c:v>
                </c:pt>
                <c:pt idx="30051">
                  <c:v>41433.022824074076</c:v>
                </c:pt>
                <c:pt idx="30052">
                  <c:v>41433.06449074074</c:v>
                </c:pt>
                <c:pt idx="30053">
                  <c:v>41433.106157407405</c:v>
                </c:pt>
                <c:pt idx="30054">
                  <c:v>41433.147824074076</c:v>
                </c:pt>
                <c:pt idx="30055">
                  <c:v>41433.18949074074</c:v>
                </c:pt>
                <c:pt idx="30056">
                  <c:v>41433.231157407405</c:v>
                </c:pt>
                <c:pt idx="30057">
                  <c:v>41433.272824074076</c:v>
                </c:pt>
                <c:pt idx="30058">
                  <c:v>41433.31449074074</c:v>
                </c:pt>
                <c:pt idx="30059">
                  <c:v>41433.356157407405</c:v>
                </c:pt>
                <c:pt idx="30060">
                  <c:v>41433.397824074076</c:v>
                </c:pt>
                <c:pt idx="30061">
                  <c:v>41433.43949074074</c:v>
                </c:pt>
                <c:pt idx="30062">
                  <c:v>41433.481157407405</c:v>
                </c:pt>
                <c:pt idx="30063">
                  <c:v>41433.522824074076</c:v>
                </c:pt>
                <c:pt idx="30064">
                  <c:v>41433.56449074074</c:v>
                </c:pt>
                <c:pt idx="30065">
                  <c:v>41433.606157407405</c:v>
                </c:pt>
                <c:pt idx="30066">
                  <c:v>41433.647824074076</c:v>
                </c:pt>
                <c:pt idx="30067">
                  <c:v>41433.68949074074</c:v>
                </c:pt>
                <c:pt idx="30068">
                  <c:v>41433.731157407405</c:v>
                </c:pt>
                <c:pt idx="30069">
                  <c:v>41433.772824074076</c:v>
                </c:pt>
                <c:pt idx="30070">
                  <c:v>41433.81449074074</c:v>
                </c:pt>
                <c:pt idx="30071">
                  <c:v>41433.856157407405</c:v>
                </c:pt>
                <c:pt idx="30072">
                  <c:v>41433.897824074076</c:v>
                </c:pt>
                <c:pt idx="30073">
                  <c:v>41433.93949074074</c:v>
                </c:pt>
                <c:pt idx="30074">
                  <c:v>41433.981157407405</c:v>
                </c:pt>
                <c:pt idx="30075">
                  <c:v>41434.022824074076</c:v>
                </c:pt>
                <c:pt idx="30076">
                  <c:v>41434.06449074074</c:v>
                </c:pt>
                <c:pt idx="30077">
                  <c:v>41434.106157407405</c:v>
                </c:pt>
                <c:pt idx="30078">
                  <c:v>41434.147824074076</c:v>
                </c:pt>
                <c:pt idx="30079">
                  <c:v>41434.18949074074</c:v>
                </c:pt>
                <c:pt idx="30080">
                  <c:v>41434.231157407405</c:v>
                </c:pt>
                <c:pt idx="30081">
                  <c:v>41434.272824074076</c:v>
                </c:pt>
                <c:pt idx="30082">
                  <c:v>41434.31449074074</c:v>
                </c:pt>
                <c:pt idx="30083">
                  <c:v>41434.356157407405</c:v>
                </c:pt>
                <c:pt idx="30084">
                  <c:v>41434.397824074076</c:v>
                </c:pt>
                <c:pt idx="30085">
                  <c:v>41434.43949074074</c:v>
                </c:pt>
                <c:pt idx="30086">
                  <c:v>41434.481157407405</c:v>
                </c:pt>
                <c:pt idx="30087">
                  <c:v>41434.522824074076</c:v>
                </c:pt>
                <c:pt idx="30088">
                  <c:v>41434.56449074074</c:v>
                </c:pt>
                <c:pt idx="30089">
                  <c:v>41434.606157407405</c:v>
                </c:pt>
                <c:pt idx="30090">
                  <c:v>41434.647824074076</c:v>
                </c:pt>
                <c:pt idx="30091">
                  <c:v>41434.68949074074</c:v>
                </c:pt>
                <c:pt idx="30092">
                  <c:v>41434.731157407405</c:v>
                </c:pt>
                <c:pt idx="30093">
                  <c:v>41434.772824074076</c:v>
                </c:pt>
                <c:pt idx="30094">
                  <c:v>41434.81449074074</c:v>
                </c:pt>
                <c:pt idx="30095">
                  <c:v>41434.856157407405</c:v>
                </c:pt>
                <c:pt idx="30096">
                  <c:v>41434.897824074076</c:v>
                </c:pt>
                <c:pt idx="30097">
                  <c:v>41434.93949074074</c:v>
                </c:pt>
                <c:pt idx="30098">
                  <c:v>41434.981157407405</c:v>
                </c:pt>
                <c:pt idx="30099">
                  <c:v>41435.022824074076</c:v>
                </c:pt>
                <c:pt idx="30100">
                  <c:v>41435.06449074074</c:v>
                </c:pt>
                <c:pt idx="30101">
                  <c:v>41435.106157407405</c:v>
                </c:pt>
                <c:pt idx="30102">
                  <c:v>41435.147824074076</c:v>
                </c:pt>
                <c:pt idx="30103">
                  <c:v>41435.18949074074</c:v>
                </c:pt>
                <c:pt idx="30104">
                  <c:v>41435.231157407405</c:v>
                </c:pt>
                <c:pt idx="30105">
                  <c:v>41435.272824074076</c:v>
                </c:pt>
                <c:pt idx="30106">
                  <c:v>41435.31449074074</c:v>
                </c:pt>
                <c:pt idx="30107">
                  <c:v>41435.356157407405</c:v>
                </c:pt>
                <c:pt idx="30108">
                  <c:v>41435.397824074076</c:v>
                </c:pt>
                <c:pt idx="30109">
                  <c:v>41435.43949074074</c:v>
                </c:pt>
                <c:pt idx="30110">
                  <c:v>41435.481157407405</c:v>
                </c:pt>
                <c:pt idx="30111">
                  <c:v>41435.522824074076</c:v>
                </c:pt>
                <c:pt idx="30112">
                  <c:v>41435.56449074074</c:v>
                </c:pt>
                <c:pt idx="30113">
                  <c:v>41435.606157407405</c:v>
                </c:pt>
                <c:pt idx="30114">
                  <c:v>41435.647824074076</c:v>
                </c:pt>
                <c:pt idx="30115">
                  <c:v>41435.68949074074</c:v>
                </c:pt>
                <c:pt idx="30116">
                  <c:v>41435.731157407405</c:v>
                </c:pt>
                <c:pt idx="30117">
                  <c:v>41435.772824074076</c:v>
                </c:pt>
                <c:pt idx="30118">
                  <c:v>41435.81449074074</c:v>
                </c:pt>
                <c:pt idx="30119">
                  <c:v>41435.856157407405</c:v>
                </c:pt>
                <c:pt idx="30120">
                  <c:v>41435.897824074076</c:v>
                </c:pt>
                <c:pt idx="30121">
                  <c:v>41435.93949074074</c:v>
                </c:pt>
                <c:pt idx="30122">
                  <c:v>41435.981157407405</c:v>
                </c:pt>
                <c:pt idx="30123">
                  <c:v>41436.022824074076</c:v>
                </c:pt>
                <c:pt idx="30124">
                  <c:v>41436.06449074074</c:v>
                </c:pt>
                <c:pt idx="30125">
                  <c:v>41436.106157407405</c:v>
                </c:pt>
                <c:pt idx="30126">
                  <c:v>41436.147824074076</c:v>
                </c:pt>
                <c:pt idx="30127">
                  <c:v>41436.18949074074</c:v>
                </c:pt>
                <c:pt idx="30128">
                  <c:v>41436.231157407405</c:v>
                </c:pt>
                <c:pt idx="30129">
                  <c:v>41436.272824074076</c:v>
                </c:pt>
                <c:pt idx="30130">
                  <c:v>41436.31449074074</c:v>
                </c:pt>
                <c:pt idx="30131">
                  <c:v>41436.356157407405</c:v>
                </c:pt>
                <c:pt idx="30132">
                  <c:v>41436.397824074076</c:v>
                </c:pt>
                <c:pt idx="30133">
                  <c:v>41436.43949074074</c:v>
                </c:pt>
                <c:pt idx="30134">
                  <c:v>41436.481157407405</c:v>
                </c:pt>
                <c:pt idx="30135">
                  <c:v>41436.522824074076</c:v>
                </c:pt>
                <c:pt idx="30136">
                  <c:v>41436.56449074074</c:v>
                </c:pt>
                <c:pt idx="30137">
                  <c:v>41436.606157407405</c:v>
                </c:pt>
                <c:pt idx="30138">
                  <c:v>41436.647824074076</c:v>
                </c:pt>
                <c:pt idx="30139">
                  <c:v>41436.68949074074</c:v>
                </c:pt>
                <c:pt idx="30140">
                  <c:v>41436.731157407405</c:v>
                </c:pt>
                <c:pt idx="30141">
                  <c:v>41436.772824074076</c:v>
                </c:pt>
                <c:pt idx="30142">
                  <c:v>41436.81449074074</c:v>
                </c:pt>
                <c:pt idx="30143">
                  <c:v>41436.856157407405</c:v>
                </c:pt>
                <c:pt idx="30144">
                  <c:v>41436.897824074076</c:v>
                </c:pt>
                <c:pt idx="30145">
                  <c:v>41436.93949074074</c:v>
                </c:pt>
                <c:pt idx="30146">
                  <c:v>41436.981157407405</c:v>
                </c:pt>
                <c:pt idx="30147">
                  <c:v>41437.022824074076</c:v>
                </c:pt>
                <c:pt idx="30148">
                  <c:v>41437.06449074074</c:v>
                </c:pt>
                <c:pt idx="30149">
                  <c:v>41437.106157407405</c:v>
                </c:pt>
                <c:pt idx="30150">
                  <c:v>41437.147824074076</c:v>
                </c:pt>
                <c:pt idx="30151">
                  <c:v>41437.18949074074</c:v>
                </c:pt>
                <c:pt idx="30152">
                  <c:v>41437.231157407405</c:v>
                </c:pt>
                <c:pt idx="30153">
                  <c:v>41437.272824074076</c:v>
                </c:pt>
                <c:pt idx="30154">
                  <c:v>41437.31449074074</c:v>
                </c:pt>
                <c:pt idx="30155">
                  <c:v>41437.356157407405</c:v>
                </c:pt>
                <c:pt idx="30156">
                  <c:v>41437</c:v>
                </c:pt>
                <c:pt idx="30157">
                  <c:v>41437.360729166663</c:v>
                </c:pt>
                <c:pt idx="30158">
                  <c:v>41437.402395833335</c:v>
                </c:pt>
                <c:pt idx="30159">
                  <c:v>41437.444062499999</c:v>
                </c:pt>
                <c:pt idx="30160">
                  <c:v>41437.485729166663</c:v>
                </c:pt>
                <c:pt idx="30161">
                  <c:v>41437.527395833335</c:v>
                </c:pt>
                <c:pt idx="30162">
                  <c:v>41437.569062499999</c:v>
                </c:pt>
                <c:pt idx="30163">
                  <c:v>41437.610729166663</c:v>
                </c:pt>
                <c:pt idx="30164">
                  <c:v>41437.652395833335</c:v>
                </c:pt>
                <c:pt idx="30165">
                  <c:v>41437.694062499999</c:v>
                </c:pt>
                <c:pt idx="30166">
                  <c:v>41437.735729166663</c:v>
                </c:pt>
                <c:pt idx="30167">
                  <c:v>41437.777395833335</c:v>
                </c:pt>
                <c:pt idx="30168">
                  <c:v>41437.819062499999</c:v>
                </c:pt>
                <c:pt idx="30169">
                  <c:v>41437.860729166663</c:v>
                </c:pt>
                <c:pt idx="30170">
                  <c:v>41437.902395833335</c:v>
                </c:pt>
                <c:pt idx="30171">
                  <c:v>41437.944062499999</c:v>
                </c:pt>
                <c:pt idx="30172">
                  <c:v>41437.985729166663</c:v>
                </c:pt>
                <c:pt idx="30173">
                  <c:v>41438.027395833335</c:v>
                </c:pt>
                <c:pt idx="30174">
                  <c:v>41438.069062499999</c:v>
                </c:pt>
                <c:pt idx="30175">
                  <c:v>41438.110729166663</c:v>
                </c:pt>
                <c:pt idx="30176">
                  <c:v>41438.152395833335</c:v>
                </c:pt>
                <c:pt idx="30177">
                  <c:v>41438.194062499999</c:v>
                </c:pt>
                <c:pt idx="30178">
                  <c:v>41438.235729166663</c:v>
                </c:pt>
                <c:pt idx="30179">
                  <c:v>41438.277395833335</c:v>
                </c:pt>
                <c:pt idx="30180">
                  <c:v>41438.319062499999</c:v>
                </c:pt>
                <c:pt idx="30181">
                  <c:v>41438.360729166663</c:v>
                </c:pt>
                <c:pt idx="30182">
                  <c:v>41438.402395833335</c:v>
                </c:pt>
                <c:pt idx="30183">
                  <c:v>41438.444062499999</c:v>
                </c:pt>
                <c:pt idx="30184">
                  <c:v>41438.485729166663</c:v>
                </c:pt>
                <c:pt idx="30185">
                  <c:v>41438.527395833335</c:v>
                </c:pt>
                <c:pt idx="30186">
                  <c:v>41438.569062499999</c:v>
                </c:pt>
                <c:pt idx="30187">
                  <c:v>41438.610729166663</c:v>
                </c:pt>
                <c:pt idx="30188">
                  <c:v>41438.652395833335</c:v>
                </c:pt>
                <c:pt idx="30189">
                  <c:v>41438.694062499999</c:v>
                </c:pt>
                <c:pt idx="30190">
                  <c:v>41438.735729166663</c:v>
                </c:pt>
                <c:pt idx="30191">
                  <c:v>41438.777395833335</c:v>
                </c:pt>
                <c:pt idx="30192">
                  <c:v>41438.819062499999</c:v>
                </c:pt>
                <c:pt idx="30193">
                  <c:v>41438.860729166663</c:v>
                </c:pt>
                <c:pt idx="30194">
                  <c:v>41438.902395833335</c:v>
                </c:pt>
                <c:pt idx="30195">
                  <c:v>41438.944062499999</c:v>
                </c:pt>
                <c:pt idx="30196">
                  <c:v>41438.985729166663</c:v>
                </c:pt>
                <c:pt idx="30197">
                  <c:v>41439.027395833335</c:v>
                </c:pt>
                <c:pt idx="30198">
                  <c:v>41439.069062499999</c:v>
                </c:pt>
                <c:pt idx="30199">
                  <c:v>41439.110729166663</c:v>
                </c:pt>
                <c:pt idx="30200">
                  <c:v>41439.152395833335</c:v>
                </c:pt>
                <c:pt idx="30201">
                  <c:v>41439.194062499999</c:v>
                </c:pt>
                <c:pt idx="30202">
                  <c:v>41439.235729166663</c:v>
                </c:pt>
                <c:pt idx="30203">
                  <c:v>41439.277395833335</c:v>
                </c:pt>
                <c:pt idx="30204">
                  <c:v>41439.319062499999</c:v>
                </c:pt>
                <c:pt idx="30205">
                  <c:v>41439.360729166663</c:v>
                </c:pt>
                <c:pt idx="30206">
                  <c:v>41439.402395833335</c:v>
                </c:pt>
                <c:pt idx="30207">
                  <c:v>41439.444062499999</c:v>
                </c:pt>
                <c:pt idx="30208">
                  <c:v>41439.485729166663</c:v>
                </c:pt>
                <c:pt idx="30209">
                  <c:v>41439.527395833335</c:v>
                </c:pt>
                <c:pt idx="30210">
                  <c:v>41439.569062499999</c:v>
                </c:pt>
                <c:pt idx="30211">
                  <c:v>41439.610729166663</c:v>
                </c:pt>
                <c:pt idx="30212">
                  <c:v>41439.652395833335</c:v>
                </c:pt>
                <c:pt idx="30213">
                  <c:v>41439.694062499999</c:v>
                </c:pt>
                <c:pt idx="30214">
                  <c:v>41439.735729166663</c:v>
                </c:pt>
                <c:pt idx="30215">
                  <c:v>41439.777395833335</c:v>
                </c:pt>
                <c:pt idx="30216">
                  <c:v>41439.819062499999</c:v>
                </c:pt>
                <c:pt idx="30217">
                  <c:v>41439.860729166663</c:v>
                </c:pt>
                <c:pt idx="30218">
                  <c:v>41439.902395833335</c:v>
                </c:pt>
                <c:pt idx="30219">
                  <c:v>41439.944062499999</c:v>
                </c:pt>
                <c:pt idx="30220">
                  <c:v>41439.985729166663</c:v>
                </c:pt>
                <c:pt idx="30221">
                  <c:v>41440.027395833335</c:v>
                </c:pt>
                <c:pt idx="30222">
                  <c:v>41440.069062499999</c:v>
                </c:pt>
                <c:pt idx="30223">
                  <c:v>41440.110729166663</c:v>
                </c:pt>
                <c:pt idx="30224">
                  <c:v>41440.152395833335</c:v>
                </c:pt>
                <c:pt idx="30225">
                  <c:v>41440.194062499999</c:v>
                </c:pt>
                <c:pt idx="30226">
                  <c:v>41440.235729166663</c:v>
                </c:pt>
                <c:pt idx="30227">
                  <c:v>41440.277395833335</c:v>
                </c:pt>
                <c:pt idx="30228">
                  <c:v>41440.319062499999</c:v>
                </c:pt>
                <c:pt idx="30229">
                  <c:v>41440.360729166663</c:v>
                </c:pt>
                <c:pt idx="30230">
                  <c:v>41440.402395833335</c:v>
                </c:pt>
                <c:pt idx="30231">
                  <c:v>41440.444062499999</c:v>
                </c:pt>
                <c:pt idx="30232">
                  <c:v>41440.485729166663</c:v>
                </c:pt>
                <c:pt idx="30233">
                  <c:v>41440.527395833335</c:v>
                </c:pt>
                <c:pt idx="30234">
                  <c:v>41440.569062499999</c:v>
                </c:pt>
                <c:pt idx="30235">
                  <c:v>41440.610729166663</c:v>
                </c:pt>
                <c:pt idx="30236">
                  <c:v>41440.652395833335</c:v>
                </c:pt>
                <c:pt idx="30237">
                  <c:v>41440.694062499999</c:v>
                </c:pt>
                <c:pt idx="30238">
                  <c:v>41440.735729166663</c:v>
                </c:pt>
                <c:pt idx="30239">
                  <c:v>41440.777395833335</c:v>
                </c:pt>
                <c:pt idx="30240">
                  <c:v>41440.819062499999</c:v>
                </c:pt>
                <c:pt idx="30241">
                  <c:v>41440.860729166663</c:v>
                </c:pt>
                <c:pt idx="30242">
                  <c:v>41440.902395833335</c:v>
                </c:pt>
                <c:pt idx="30243">
                  <c:v>41440.944062499999</c:v>
                </c:pt>
                <c:pt idx="30244">
                  <c:v>41440.985729166663</c:v>
                </c:pt>
                <c:pt idx="30245">
                  <c:v>41441.027395833335</c:v>
                </c:pt>
                <c:pt idx="30246">
                  <c:v>41441.069062499999</c:v>
                </c:pt>
                <c:pt idx="30247">
                  <c:v>41441.110729166663</c:v>
                </c:pt>
                <c:pt idx="30248">
                  <c:v>41441.152395833335</c:v>
                </c:pt>
                <c:pt idx="30249">
                  <c:v>41441.194062499999</c:v>
                </c:pt>
                <c:pt idx="30250">
                  <c:v>41441.235729166663</c:v>
                </c:pt>
                <c:pt idx="30251">
                  <c:v>41441.277395833335</c:v>
                </c:pt>
                <c:pt idx="30252">
                  <c:v>41441.319062499999</c:v>
                </c:pt>
                <c:pt idx="30253">
                  <c:v>41441.360729166663</c:v>
                </c:pt>
                <c:pt idx="30254">
                  <c:v>41441.402395833335</c:v>
                </c:pt>
                <c:pt idx="30255">
                  <c:v>41441.444062499999</c:v>
                </c:pt>
                <c:pt idx="30256">
                  <c:v>41441.485729166663</c:v>
                </c:pt>
                <c:pt idx="30257">
                  <c:v>41441.527395833335</c:v>
                </c:pt>
                <c:pt idx="30258">
                  <c:v>41441.569062499999</c:v>
                </c:pt>
                <c:pt idx="30259">
                  <c:v>41441.610729166663</c:v>
                </c:pt>
                <c:pt idx="30260">
                  <c:v>41441.652395833335</c:v>
                </c:pt>
                <c:pt idx="30261">
                  <c:v>41441.694062499999</c:v>
                </c:pt>
                <c:pt idx="30262">
                  <c:v>41441.735729166663</c:v>
                </c:pt>
                <c:pt idx="30263">
                  <c:v>41441.777395833335</c:v>
                </c:pt>
                <c:pt idx="30264">
                  <c:v>41441.819062499999</c:v>
                </c:pt>
                <c:pt idx="30265">
                  <c:v>41441.860729166663</c:v>
                </c:pt>
                <c:pt idx="30266">
                  <c:v>41441.902395833335</c:v>
                </c:pt>
                <c:pt idx="30267">
                  <c:v>41441.944062499999</c:v>
                </c:pt>
                <c:pt idx="30268">
                  <c:v>41441.985729166663</c:v>
                </c:pt>
                <c:pt idx="30269">
                  <c:v>41442.027395833335</c:v>
                </c:pt>
                <c:pt idx="30270">
                  <c:v>41442.069062499999</c:v>
                </c:pt>
                <c:pt idx="30271">
                  <c:v>41442.110729166663</c:v>
                </c:pt>
                <c:pt idx="30272">
                  <c:v>41442.152395833335</c:v>
                </c:pt>
                <c:pt idx="30273">
                  <c:v>41442.194062499999</c:v>
                </c:pt>
                <c:pt idx="30274">
                  <c:v>41442.235729166663</c:v>
                </c:pt>
                <c:pt idx="30275">
                  <c:v>41442.277395833335</c:v>
                </c:pt>
                <c:pt idx="30276">
                  <c:v>41442.319062499999</c:v>
                </c:pt>
                <c:pt idx="30277">
                  <c:v>41442.360729166663</c:v>
                </c:pt>
                <c:pt idx="30278">
                  <c:v>41442.402395833335</c:v>
                </c:pt>
                <c:pt idx="30279">
                  <c:v>41442.444062499999</c:v>
                </c:pt>
                <c:pt idx="30280">
                  <c:v>41442.485729166663</c:v>
                </c:pt>
                <c:pt idx="30281">
                  <c:v>41442.527395833335</c:v>
                </c:pt>
                <c:pt idx="30282">
                  <c:v>41442.569062499999</c:v>
                </c:pt>
                <c:pt idx="30283">
                  <c:v>41442.610729166663</c:v>
                </c:pt>
                <c:pt idx="30284">
                  <c:v>41442.652395833335</c:v>
                </c:pt>
                <c:pt idx="30285">
                  <c:v>41442.694062499999</c:v>
                </c:pt>
                <c:pt idx="30286">
                  <c:v>41442.735729166663</c:v>
                </c:pt>
                <c:pt idx="30287">
                  <c:v>41442.777395833335</c:v>
                </c:pt>
                <c:pt idx="30288">
                  <c:v>41442.819062499999</c:v>
                </c:pt>
                <c:pt idx="30289">
                  <c:v>41442.860729166663</c:v>
                </c:pt>
                <c:pt idx="30290">
                  <c:v>41442.902395833335</c:v>
                </c:pt>
                <c:pt idx="30291">
                  <c:v>41442.944062499999</c:v>
                </c:pt>
                <c:pt idx="30292">
                  <c:v>41442.985729166663</c:v>
                </c:pt>
                <c:pt idx="30293">
                  <c:v>41443.027395833335</c:v>
                </c:pt>
                <c:pt idx="30294">
                  <c:v>41443.069062499999</c:v>
                </c:pt>
                <c:pt idx="30295">
                  <c:v>41443.110729166663</c:v>
                </c:pt>
                <c:pt idx="30296">
                  <c:v>41443.152395833335</c:v>
                </c:pt>
                <c:pt idx="30297">
                  <c:v>41443.194062499999</c:v>
                </c:pt>
                <c:pt idx="30298">
                  <c:v>41443.235729166663</c:v>
                </c:pt>
                <c:pt idx="30299">
                  <c:v>41443.277395833335</c:v>
                </c:pt>
                <c:pt idx="30300">
                  <c:v>41443.319062499999</c:v>
                </c:pt>
                <c:pt idx="30301">
                  <c:v>41443.360729166663</c:v>
                </c:pt>
                <c:pt idx="30302">
                  <c:v>41443.402395833335</c:v>
                </c:pt>
                <c:pt idx="30303">
                  <c:v>41443.444062499999</c:v>
                </c:pt>
                <c:pt idx="30304">
                  <c:v>41443.485729166663</c:v>
                </c:pt>
                <c:pt idx="30305">
                  <c:v>41443.527395833335</c:v>
                </c:pt>
                <c:pt idx="30306">
                  <c:v>41443.569062499999</c:v>
                </c:pt>
                <c:pt idx="30307">
                  <c:v>41443.610729166663</c:v>
                </c:pt>
                <c:pt idx="30308">
                  <c:v>41443.652395833335</c:v>
                </c:pt>
                <c:pt idx="30309">
                  <c:v>41443.694062499999</c:v>
                </c:pt>
                <c:pt idx="30310">
                  <c:v>41443.735729166663</c:v>
                </c:pt>
                <c:pt idx="30311">
                  <c:v>41443.777395833335</c:v>
                </c:pt>
                <c:pt idx="30312">
                  <c:v>41443.819062499999</c:v>
                </c:pt>
                <c:pt idx="30313">
                  <c:v>41443.860729166663</c:v>
                </c:pt>
                <c:pt idx="30314">
                  <c:v>41443.902395833335</c:v>
                </c:pt>
                <c:pt idx="30315">
                  <c:v>41443.944062499999</c:v>
                </c:pt>
                <c:pt idx="30316">
                  <c:v>41443.985729166663</c:v>
                </c:pt>
                <c:pt idx="30317">
                  <c:v>41444.027395833335</c:v>
                </c:pt>
                <c:pt idx="30318">
                  <c:v>41444.069062499999</c:v>
                </c:pt>
                <c:pt idx="30319">
                  <c:v>41444.110729166663</c:v>
                </c:pt>
                <c:pt idx="30320">
                  <c:v>41444.152395833335</c:v>
                </c:pt>
                <c:pt idx="30321">
                  <c:v>41444.194062499999</c:v>
                </c:pt>
                <c:pt idx="30322">
                  <c:v>41444.235729166663</c:v>
                </c:pt>
                <c:pt idx="30323">
                  <c:v>41444.277395833335</c:v>
                </c:pt>
                <c:pt idx="30324">
                  <c:v>41444.319062499999</c:v>
                </c:pt>
                <c:pt idx="30325">
                  <c:v>41444.360729166663</c:v>
                </c:pt>
                <c:pt idx="30326">
                  <c:v>41444.402395833335</c:v>
                </c:pt>
                <c:pt idx="30327">
                  <c:v>41444.444062499999</c:v>
                </c:pt>
                <c:pt idx="30328">
                  <c:v>41444.485729166663</c:v>
                </c:pt>
                <c:pt idx="30329">
                  <c:v>41444.527395833335</c:v>
                </c:pt>
                <c:pt idx="30330">
                  <c:v>41444.569062499999</c:v>
                </c:pt>
                <c:pt idx="30331">
                  <c:v>41444.610729166663</c:v>
                </c:pt>
                <c:pt idx="30332">
                  <c:v>41444.652395833335</c:v>
                </c:pt>
                <c:pt idx="30333">
                  <c:v>41444.694062499999</c:v>
                </c:pt>
                <c:pt idx="30334">
                  <c:v>41444.735729166663</c:v>
                </c:pt>
                <c:pt idx="30335">
                  <c:v>41444.777395833335</c:v>
                </c:pt>
                <c:pt idx="30336">
                  <c:v>41444.819062499999</c:v>
                </c:pt>
                <c:pt idx="30337">
                  <c:v>41444.860729166663</c:v>
                </c:pt>
                <c:pt idx="30338">
                  <c:v>41444.902395833335</c:v>
                </c:pt>
                <c:pt idx="30339">
                  <c:v>41444.944062499999</c:v>
                </c:pt>
                <c:pt idx="30340">
                  <c:v>41444.985729166663</c:v>
                </c:pt>
                <c:pt idx="30341">
                  <c:v>41445.027395833335</c:v>
                </c:pt>
                <c:pt idx="30342">
                  <c:v>41445.069062499999</c:v>
                </c:pt>
                <c:pt idx="30343">
                  <c:v>41445.110729166663</c:v>
                </c:pt>
                <c:pt idx="30344">
                  <c:v>41445.152395833335</c:v>
                </c:pt>
                <c:pt idx="30345">
                  <c:v>41445.194062499999</c:v>
                </c:pt>
                <c:pt idx="30346">
                  <c:v>41445.235729166663</c:v>
                </c:pt>
                <c:pt idx="30347">
                  <c:v>41445.277395833335</c:v>
                </c:pt>
                <c:pt idx="30348">
                  <c:v>41445.319062499999</c:v>
                </c:pt>
                <c:pt idx="30349">
                  <c:v>41445.360729166663</c:v>
                </c:pt>
                <c:pt idx="30350">
                  <c:v>41445.402395833335</c:v>
                </c:pt>
                <c:pt idx="30351">
                  <c:v>41445.444062499999</c:v>
                </c:pt>
                <c:pt idx="30352">
                  <c:v>41445.485729166663</c:v>
                </c:pt>
                <c:pt idx="30353">
                  <c:v>41445.527395833335</c:v>
                </c:pt>
                <c:pt idx="30354">
                  <c:v>41445.569062499999</c:v>
                </c:pt>
                <c:pt idx="30355">
                  <c:v>41445.610729166663</c:v>
                </c:pt>
                <c:pt idx="30356">
                  <c:v>41445.652395833335</c:v>
                </c:pt>
                <c:pt idx="30357">
                  <c:v>41445.694062499999</c:v>
                </c:pt>
                <c:pt idx="30358">
                  <c:v>41445.735729166663</c:v>
                </c:pt>
                <c:pt idx="30359">
                  <c:v>41445.777395833335</c:v>
                </c:pt>
                <c:pt idx="30360">
                  <c:v>41445.819062499999</c:v>
                </c:pt>
                <c:pt idx="30361">
                  <c:v>41445.860729166663</c:v>
                </c:pt>
                <c:pt idx="30362">
                  <c:v>41445.902395833335</c:v>
                </c:pt>
                <c:pt idx="30363">
                  <c:v>41445.944062499999</c:v>
                </c:pt>
                <c:pt idx="30364">
                  <c:v>41445.985729166663</c:v>
                </c:pt>
                <c:pt idx="30365">
                  <c:v>41446.027395833335</c:v>
                </c:pt>
                <c:pt idx="30366">
                  <c:v>41446.069062499999</c:v>
                </c:pt>
                <c:pt idx="30367">
                  <c:v>41446.110729166663</c:v>
                </c:pt>
                <c:pt idx="30368">
                  <c:v>41446.152395833335</c:v>
                </c:pt>
                <c:pt idx="30369">
                  <c:v>41446.194062499999</c:v>
                </c:pt>
                <c:pt idx="30370">
                  <c:v>41446.235729166663</c:v>
                </c:pt>
                <c:pt idx="30371">
                  <c:v>41446.277395833335</c:v>
                </c:pt>
                <c:pt idx="30372">
                  <c:v>41446.319062499999</c:v>
                </c:pt>
                <c:pt idx="30373">
                  <c:v>41446.360729166663</c:v>
                </c:pt>
                <c:pt idx="30374">
                  <c:v>41446.402395833335</c:v>
                </c:pt>
                <c:pt idx="30375">
                  <c:v>41446.444062499999</c:v>
                </c:pt>
                <c:pt idx="30376">
                  <c:v>41446.485729166663</c:v>
                </c:pt>
                <c:pt idx="30377">
                  <c:v>41446.527395833335</c:v>
                </c:pt>
                <c:pt idx="30378">
                  <c:v>41446.569062499999</c:v>
                </c:pt>
                <c:pt idx="30379">
                  <c:v>41446.610729166663</c:v>
                </c:pt>
                <c:pt idx="30380">
                  <c:v>41446.652395833335</c:v>
                </c:pt>
                <c:pt idx="30381">
                  <c:v>41446.694062499999</c:v>
                </c:pt>
                <c:pt idx="30382">
                  <c:v>41446.735729166663</c:v>
                </c:pt>
                <c:pt idx="30383">
                  <c:v>41446.777395833335</c:v>
                </c:pt>
                <c:pt idx="30384">
                  <c:v>41446.819062499999</c:v>
                </c:pt>
                <c:pt idx="30385">
                  <c:v>41446.860729166663</c:v>
                </c:pt>
                <c:pt idx="30386">
                  <c:v>41446.902395833335</c:v>
                </c:pt>
                <c:pt idx="30387">
                  <c:v>41446.944062499999</c:v>
                </c:pt>
                <c:pt idx="30388">
                  <c:v>41446.985729166663</c:v>
                </c:pt>
                <c:pt idx="30389">
                  <c:v>41447.027395833335</c:v>
                </c:pt>
                <c:pt idx="30390">
                  <c:v>41447.069062499999</c:v>
                </c:pt>
                <c:pt idx="30391">
                  <c:v>41447.110729166663</c:v>
                </c:pt>
                <c:pt idx="30392">
                  <c:v>41447.152395833335</c:v>
                </c:pt>
                <c:pt idx="30393">
                  <c:v>41447.194062499999</c:v>
                </c:pt>
                <c:pt idx="30394">
                  <c:v>41447.235729166663</c:v>
                </c:pt>
                <c:pt idx="30395">
                  <c:v>41447.277395833335</c:v>
                </c:pt>
                <c:pt idx="30396">
                  <c:v>41447.319062499999</c:v>
                </c:pt>
                <c:pt idx="30397">
                  <c:v>41447.360729166663</c:v>
                </c:pt>
                <c:pt idx="30398">
                  <c:v>41447.402395833335</c:v>
                </c:pt>
                <c:pt idx="30399">
                  <c:v>41447.444062499999</c:v>
                </c:pt>
                <c:pt idx="30400">
                  <c:v>41447.485729166663</c:v>
                </c:pt>
                <c:pt idx="30401">
                  <c:v>41447.527395833335</c:v>
                </c:pt>
                <c:pt idx="30402">
                  <c:v>41447.569062499999</c:v>
                </c:pt>
                <c:pt idx="30403">
                  <c:v>41447.610729166663</c:v>
                </c:pt>
                <c:pt idx="30404">
                  <c:v>41447.652395833335</c:v>
                </c:pt>
                <c:pt idx="30405">
                  <c:v>41447.694062499999</c:v>
                </c:pt>
                <c:pt idx="30406">
                  <c:v>41447.735729166663</c:v>
                </c:pt>
                <c:pt idx="30407">
                  <c:v>41447.777395833335</c:v>
                </c:pt>
                <c:pt idx="30408">
                  <c:v>41447.819062499999</c:v>
                </c:pt>
                <c:pt idx="30409">
                  <c:v>41447.860729166663</c:v>
                </c:pt>
                <c:pt idx="30410">
                  <c:v>41447.902395833335</c:v>
                </c:pt>
                <c:pt idx="30411">
                  <c:v>41447.944062499999</c:v>
                </c:pt>
                <c:pt idx="30412">
                  <c:v>41447.985729166663</c:v>
                </c:pt>
                <c:pt idx="30413">
                  <c:v>41448.027395833335</c:v>
                </c:pt>
                <c:pt idx="30414">
                  <c:v>41448.069062499999</c:v>
                </c:pt>
                <c:pt idx="30415">
                  <c:v>41448.110729166663</c:v>
                </c:pt>
                <c:pt idx="30416">
                  <c:v>41448.152395833335</c:v>
                </c:pt>
                <c:pt idx="30417">
                  <c:v>41448.194062499999</c:v>
                </c:pt>
                <c:pt idx="30418">
                  <c:v>41448.235729166663</c:v>
                </c:pt>
                <c:pt idx="30419">
                  <c:v>41448.277395833335</c:v>
                </c:pt>
                <c:pt idx="30420">
                  <c:v>41448.319062499999</c:v>
                </c:pt>
                <c:pt idx="30421">
                  <c:v>41448.360729166663</c:v>
                </c:pt>
                <c:pt idx="30422">
                  <c:v>41448.402395833335</c:v>
                </c:pt>
                <c:pt idx="30423">
                  <c:v>41448.444062499999</c:v>
                </c:pt>
                <c:pt idx="30424">
                  <c:v>41448.485729166663</c:v>
                </c:pt>
                <c:pt idx="30425">
                  <c:v>41448.527395833335</c:v>
                </c:pt>
                <c:pt idx="30426">
                  <c:v>41448.569062499999</c:v>
                </c:pt>
                <c:pt idx="30427">
                  <c:v>41448.610729166663</c:v>
                </c:pt>
                <c:pt idx="30428">
                  <c:v>41448.652395833335</c:v>
                </c:pt>
                <c:pt idx="30429">
                  <c:v>41448.694062499999</c:v>
                </c:pt>
                <c:pt idx="30430">
                  <c:v>41448.735729166663</c:v>
                </c:pt>
                <c:pt idx="30431">
                  <c:v>41448.777395833335</c:v>
                </c:pt>
                <c:pt idx="30432">
                  <c:v>41448.819062499999</c:v>
                </c:pt>
                <c:pt idx="30433">
                  <c:v>41448.860729166663</c:v>
                </c:pt>
                <c:pt idx="30434">
                  <c:v>41448.902395833335</c:v>
                </c:pt>
                <c:pt idx="30435">
                  <c:v>41448.944062499999</c:v>
                </c:pt>
                <c:pt idx="30436">
                  <c:v>41448.985729166663</c:v>
                </c:pt>
                <c:pt idx="30437">
                  <c:v>41449.027395833335</c:v>
                </c:pt>
                <c:pt idx="30438">
                  <c:v>41449.069062499999</c:v>
                </c:pt>
                <c:pt idx="30439">
                  <c:v>41449.110729166663</c:v>
                </c:pt>
                <c:pt idx="30440">
                  <c:v>41449.152395833335</c:v>
                </c:pt>
                <c:pt idx="30441">
                  <c:v>41449.194062499999</c:v>
                </c:pt>
                <c:pt idx="30442">
                  <c:v>41449.235729166663</c:v>
                </c:pt>
                <c:pt idx="30443">
                  <c:v>41449.277395833335</c:v>
                </c:pt>
                <c:pt idx="30444">
                  <c:v>41449.319062499999</c:v>
                </c:pt>
                <c:pt idx="30445">
                  <c:v>41449.360729166663</c:v>
                </c:pt>
                <c:pt idx="30446">
                  <c:v>41449.402395833335</c:v>
                </c:pt>
                <c:pt idx="30447">
                  <c:v>41449.444062499999</c:v>
                </c:pt>
                <c:pt idx="30448">
                  <c:v>41449.485729166663</c:v>
                </c:pt>
                <c:pt idx="30449">
                  <c:v>41449.527395833335</c:v>
                </c:pt>
                <c:pt idx="30450">
                  <c:v>41449.569062499999</c:v>
                </c:pt>
                <c:pt idx="30451">
                  <c:v>41449.610729166663</c:v>
                </c:pt>
                <c:pt idx="30452">
                  <c:v>41449.652395833335</c:v>
                </c:pt>
                <c:pt idx="30453">
                  <c:v>41449.694062499999</c:v>
                </c:pt>
                <c:pt idx="30454">
                  <c:v>41449.735729166663</c:v>
                </c:pt>
                <c:pt idx="30455">
                  <c:v>41449.777395833335</c:v>
                </c:pt>
                <c:pt idx="30456">
                  <c:v>41449.819062499999</c:v>
                </c:pt>
                <c:pt idx="30457">
                  <c:v>41449.860729166663</c:v>
                </c:pt>
                <c:pt idx="30458">
                  <c:v>41449.902395833335</c:v>
                </c:pt>
                <c:pt idx="30459">
                  <c:v>41449.944062499999</c:v>
                </c:pt>
                <c:pt idx="30460">
                  <c:v>41449.985729166663</c:v>
                </c:pt>
                <c:pt idx="30461">
                  <c:v>41450.027395833335</c:v>
                </c:pt>
                <c:pt idx="30462">
                  <c:v>41450.069062499999</c:v>
                </c:pt>
                <c:pt idx="30463">
                  <c:v>41450.110729166663</c:v>
                </c:pt>
                <c:pt idx="30464">
                  <c:v>41450.152395833335</c:v>
                </c:pt>
                <c:pt idx="30465">
                  <c:v>41450.194062499999</c:v>
                </c:pt>
                <c:pt idx="30466">
                  <c:v>41450.235729166663</c:v>
                </c:pt>
                <c:pt idx="30467">
                  <c:v>41450.277395833335</c:v>
                </c:pt>
                <c:pt idx="30468">
                  <c:v>41450.319062499999</c:v>
                </c:pt>
                <c:pt idx="30469">
                  <c:v>41450.360729166663</c:v>
                </c:pt>
                <c:pt idx="30470">
                  <c:v>41450.402395833335</c:v>
                </c:pt>
                <c:pt idx="30471">
                  <c:v>41450.444062499999</c:v>
                </c:pt>
                <c:pt idx="30472">
                  <c:v>41450.485729166663</c:v>
                </c:pt>
                <c:pt idx="30473">
                  <c:v>41450.527395833335</c:v>
                </c:pt>
                <c:pt idx="30474">
                  <c:v>41450.569062499999</c:v>
                </c:pt>
                <c:pt idx="30475">
                  <c:v>41450.610729166663</c:v>
                </c:pt>
                <c:pt idx="30476">
                  <c:v>41450.652395833335</c:v>
                </c:pt>
                <c:pt idx="30477">
                  <c:v>41450.694062499999</c:v>
                </c:pt>
                <c:pt idx="30478">
                  <c:v>41450.735729166663</c:v>
                </c:pt>
                <c:pt idx="30479">
                  <c:v>41450.777395833335</c:v>
                </c:pt>
                <c:pt idx="30480">
                  <c:v>41450.819062499999</c:v>
                </c:pt>
                <c:pt idx="30481">
                  <c:v>41450.860729166663</c:v>
                </c:pt>
                <c:pt idx="30482">
                  <c:v>41450.902395833335</c:v>
                </c:pt>
                <c:pt idx="30483">
                  <c:v>41450.944062499999</c:v>
                </c:pt>
                <c:pt idx="30484">
                  <c:v>41450.985729166663</c:v>
                </c:pt>
                <c:pt idx="30485">
                  <c:v>41451.027395833335</c:v>
                </c:pt>
                <c:pt idx="30486">
                  <c:v>41451.069062499999</c:v>
                </c:pt>
                <c:pt idx="30487">
                  <c:v>41451.110729166663</c:v>
                </c:pt>
                <c:pt idx="30488">
                  <c:v>41451.152395833335</c:v>
                </c:pt>
                <c:pt idx="30489">
                  <c:v>41451.194062499999</c:v>
                </c:pt>
                <c:pt idx="30490">
                  <c:v>41451.235729166663</c:v>
                </c:pt>
                <c:pt idx="30491">
                  <c:v>41451.277395833335</c:v>
                </c:pt>
                <c:pt idx="30492">
                  <c:v>41451.319062499999</c:v>
                </c:pt>
                <c:pt idx="30493">
                  <c:v>41451.360729166663</c:v>
                </c:pt>
                <c:pt idx="30494">
                  <c:v>41451.402395833335</c:v>
                </c:pt>
                <c:pt idx="30495">
                  <c:v>41451.444062499999</c:v>
                </c:pt>
                <c:pt idx="30496">
                  <c:v>41451.485729166663</c:v>
                </c:pt>
                <c:pt idx="30497">
                  <c:v>41451.527395833335</c:v>
                </c:pt>
                <c:pt idx="30498">
                  <c:v>41451.569062499999</c:v>
                </c:pt>
                <c:pt idx="30499">
                  <c:v>41451.610729166663</c:v>
                </c:pt>
                <c:pt idx="30500">
                  <c:v>41451.652395833335</c:v>
                </c:pt>
                <c:pt idx="30501">
                  <c:v>41451.694062499999</c:v>
                </c:pt>
                <c:pt idx="30502">
                  <c:v>41451.735729166663</c:v>
                </c:pt>
                <c:pt idx="30503">
                  <c:v>41451.777395833335</c:v>
                </c:pt>
                <c:pt idx="30504">
                  <c:v>41451.819062499999</c:v>
                </c:pt>
                <c:pt idx="30505">
                  <c:v>41451.860729166663</c:v>
                </c:pt>
                <c:pt idx="30506">
                  <c:v>41451.902395833335</c:v>
                </c:pt>
                <c:pt idx="30507">
                  <c:v>41451.944062499999</c:v>
                </c:pt>
                <c:pt idx="30508">
                  <c:v>41451.985729166663</c:v>
                </c:pt>
                <c:pt idx="30509">
                  <c:v>41452.027395833335</c:v>
                </c:pt>
                <c:pt idx="30510">
                  <c:v>41452.069062499999</c:v>
                </c:pt>
                <c:pt idx="30511">
                  <c:v>41452.110729166663</c:v>
                </c:pt>
                <c:pt idx="30512">
                  <c:v>41452.152395833335</c:v>
                </c:pt>
                <c:pt idx="30513">
                  <c:v>41452.194062499999</c:v>
                </c:pt>
                <c:pt idx="30514">
                  <c:v>41452.235729166663</c:v>
                </c:pt>
                <c:pt idx="30515">
                  <c:v>41452.277395833335</c:v>
                </c:pt>
                <c:pt idx="30516">
                  <c:v>41452.319062499999</c:v>
                </c:pt>
                <c:pt idx="30517">
                  <c:v>41452.360729166663</c:v>
                </c:pt>
                <c:pt idx="30518">
                  <c:v>41452.402395833335</c:v>
                </c:pt>
                <c:pt idx="30519">
                  <c:v>41452.444062499999</c:v>
                </c:pt>
                <c:pt idx="30520">
                  <c:v>41452.485729166663</c:v>
                </c:pt>
                <c:pt idx="30521">
                  <c:v>41452.527395833335</c:v>
                </c:pt>
                <c:pt idx="30522">
                  <c:v>41452.569062499999</c:v>
                </c:pt>
                <c:pt idx="30523">
                  <c:v>41452.610729166663</c:v>
                </c:pt>
                <c:pt idx="30524">
                  <c:v>41452.652395833335</c:v>
                </c:pt>
                <c:pt idx="30525">
                  <c:v>41452.694062499999</c:v>
                </c:pt>
                <c:pt idx="30526">
                  <c:v>41452.735729166663</c:v>
                </c:pt>
                <c:pt idx="30527">
                  <c:v>41452.777395833335</c:v>
                </c:pt>
                <c:pt idx="30528">
                  <c:v>41452.819062499999</c:v>
                </c:pt>
                <c:pt idx="30529">
                  <c:v>41452.860729166663</c:v>
                </c:pt>
                <c:pt idx="30530">
                  <c:v>41452.902395833335</c:v>
                </c:pt>
                <c:pt idx="30531">
                  <c:v>41452.944062499999</c:v>
                </c:pt>
                <c:pt idx="30532">
                  <c:v>41452.985729166663</c:v>
                </c:pt>
                <c:pt idx="30533">
                  <c:v>41453.027395833335</c:v>
                </c:pt>
                <c:pt idx="30534">
                  <c:v>41453.069062499999</c:v>
                </c:pt>
                <c:pt idx="30535">
                  <c:v>41453.110729166663</c:v>
                </c:pt>
                <c:pt idx="30536">
                  <c:v>41453.152395833335</c:v>
                </c:pt>
                <c:pt idx="30537">
                  <c:v>41453.194062499999</c:v>
                </c:pt>
                <c:pt idx="30538">
                  <c:v>41453.235729166663</c:v>
                </c:pt>
                <c:pt idx="30539">
                  <c:v>41453.277395833335</c:v>
                </c:pt>
                <c:pt idx="30540">
                  <c:v>41453.319062499999</c:v>
                </c:pt>
                <c:pt idx="30541">
                  <c:v>41453.360729166663</c:v>
                </c:pt>
                <c:pt idx="30542">
                  <c:v>41453.402395833335</c:v>
                </c:pt>
                <c:pt idx="30543">
                  <c:v>41453.444062499999</c:v>
                </c:pt>
                <c:pt idx="30544">
                  <c:v>41453.485729166663</c:v>
                </c:pt>
                <c:pt idx="30545">
                  <c:v>41453.527395833335</c:v>
                </c:pt>
                <c:pt idx="30546">
                  <c:v>41453.569062499999</c:v>
                </c:pt>
                <c:pt idx="30547">
                  <c:v>41453.610729166663</c:v>
                </c:pt>
                <c:pt idx="30548">
                  <c:v>41453.652395833335</c:v>
                </c:pt>
                <c:pt idx="30549">
                  <c:v>41453.694062499999</c:v>
                </c:pt>
                <c:pt idx="30550">
                  <c:v>41453.735729166663</c:v>
                </c:pt>
                <c:pt idx="30551">
                  <c:v>41453.777395833335</c:v>
                </c:pt>
                <c:pt idx="30552">
                  <c:v>41453.819062499999</c:v>
                </c:pt>
                <c:pt idx="30553">
                  <c:v>41453.860729166663</c:v>
                </c:pt>
                <c:pt idx="30554">
                  <c:v>41453.902395833335</c:v>
                </c:pt>
                <c:pt idx="30555">
                  <c:v>41453.944062499999</c:v>
                </c:pt>
                <c:pt idx="30556">
                  <c:v>41453.985729166663</c:v>
                </c:pt>
                <c:pt idx="30557">
                  <c:v>41454.027395833335</c:v>
                </c:pt>
                <c:pt idx="30558">
                  <c:v>41454.069062499999</c:v>
                </c:pt>
                <c:pt idx="30559">
                  <c:v>41454.110729166663</c:v>
                </c:pt>
                <c:pt idx="30560">
                  <c:v>41454.152395833335</c:v>
                </c:pt>
                <c:pt idx="30561">
                  <c:v>41454.194062499999</c:v>
                </c:pt>
                <c:pt idx="30562">
                  <c:v>41454.235729166663</c:v>
                </c:pt>
                <c:pt idx="30563">
                  <c:v>41454.277395833335</c:v>
                </c:pt>
                <c:pt idx="30564">
                  <c:v>41454.319062499999</c:v>
                </c:pt>
                <c:pt idx="30565">
                  <c:v>41454.360729166663</c:v>
                </c:pt>
                <c:pt idx="30566">
                  <c:v>41454.402395833335</c:v>
                </c:pt>
                <c:pt idx="30567">
                  <c:v>41454.444062499999</c:v>
                </c:pt>
                <c:pt idx="30568">
                  <c:v>41454.485729166663</c:v>
                </c:pt>
                <c:pt idx="30569">
                  <c:v>41454.527395833335</c:v>
                </c:pt>
                <c:pt idx="30570">
                  <c:v>41454.569062499999</c:v>
                </c:pt>
                <c:pt idx="30571">
                  <c:v>41454.610729166663</c:v>
                </c:pt>
                <c:pt idx="30572">
                  <c:v>41454.652395833335</c:v>
                </c:pt>
                <c:pt idx="30573">
                  <c:v>41454.694062499999</c:v>
                </c:pt>
                <c:pt idx="30574">
                  <c:v>41454.735729166663</c:v>
                </c:pt>
                <c:pt idx="30575">
                  <c:v>41454.777395833335</c:v>
                </c:pt>
                <c:pt idx="30576">
                  <c:v>41454.819062499999</c:v>
                </c:pt>
                <c:pt idx="30577">
                  <c:v>41454.860729166663</c:v>
                </c:pt>
                <c:pt idx="30578">
                  <c:v>41454.902395833335</c:v>
                </c:pt>
                <c:pt idx="30579">
                  <c:v>41454.944062499999</c:v>
                </c:pt>
                <c:pt idx="30580">
                  <c:v>41454.985729166663</c:v>
                </c:pt>
                <c:pt idx="30581">
                  <c:v>41455.027395833335</c:v>
                </c:pt>
                <c:pt idx="30582">
                  <c:v>41455.069062499999</c:v>
                </c:pt>
                <c:pt idx="30583">
                  <c:v>41455.110729166663</c:v>
                </c:pt>
                <c:pt idx="30584">
                  <c:v>41455.152395833335</c:v>
                </c:pt>
                <c:pt idx="30585">
                  <c:v>41455.194062499999</c:v>
                </c:pt>
                <c:pt idx="30586">
                  <c:v>41455.235729166663</c:v>
                </c:pt>
                <c:pt idx="30587">
                  <c:v>41455.277395833335</c:v>
                </c:pt>
                <c:pt idx="30588">
                  <c:v>41455.319062499999</c:v>
                </c:pt>
                <c:pt idx="30589">
                  <c:v>41455.360729166663</c:v>
                </c:pt>
                <c:pt idx="30590">
                  <c:v>41455.402395833335</c:v>
                </c:pt>
                <c:pt idx="30591">
                  <c:v>41455.444062499999</c:v>
                </c:pt>
                <c:pt idx="30592">
                  <c:v>41455.485729166663</c:v>
                </c:pt>
                <c:pt idx="30593">
                  <c:v>41455.527395833335</c:v>
                </c:pt>
                <c:pt idx="30594">
                  <c:v>41455.569062499999</c:v>
                </c:pt>
                <c:pt idx="30595">
                  <c:v>41455.610729166663</c:v>
                </c:pt>
                <c:pt idx="30596">
                  <c:v>41455.652395833335</c:v>
                </c:pt>
                <c:pt idx="30597">
                  <c:v>41455.694062499999</c:v>
                </c:pt>
                <c:pt idx="30598">
                  <c:v>41455.735729166663</c:v>
                </c:pt>
                <c:pt idx="30599">
                  <c:v>41455.777395833335</c:v>
                </c:pt>
                <c:pt idx="30600">
                  <c:v>41455.819062499999</c:v>
                </c:pt>
                <c:pt idx="30601">
                  <c:v>41455.860729166663</c:v>
                </c:pt>
                <c:pt idx="30602">
                  <c:v>41455.902395833335</c:v>
                </c:pt>
                <c:pt idx="30603">
                  <c:v>41455.944062499999</c:v>
                </c:pt>
                <c:pt idx="30604">
                  <c:v>41455.985729166663</c:v>
                </c:pt>
                <c:pt idx="30605">
                  <c:v>41456.027395833335</c:v>
                </c:pt>
                <c:pt idx="30606">
                  <c:v>41456.069062499999</c:v>
                </c:pt>
                <c:pt idx="30607">
                  <c:v>41456.110729166663</c:v>
                </c:pt>
                <c:pt idx="30608">
                  <c:v>41456.152395833335</c:v>
                </c:pt>
                <c:pt idx="30609">
                  <c:v>41456.194062499999</c:v>
                </c:pt>
                <c:pt idx="30610">
                  <c:v>41456.235729166663</c:v>
                </c:pt>
                <c:pt idx="30611">
                  <c:v>41456.277395833335</c:v>
                </c:pt>
                <c:pt idx="30612">
                  <c:v>41456.319062499999</c:v>
                </c:pt>
                <c:pt idx="30613">
                  <c:v>41456.360729166663</c:v>
                </c:pt>
                <c:pt idx="30614">
                  <c:v>41456.402395833335</c:v>
                </c:pt>
                <c:pt idx="30615">
                  <c:v>41456.444062499999</c:v>
                </c:pt>
                <c:pt idx="30616">
                  <c:v>41456.485729166663</c:v>
                </c:pt>
                <c:pt idx="30617">
                  <c:v>41456.527395833335</c:v>
                </c:pt>
                <c:pt idx="30618">
                  <c:v>41456.569062499999</c:v>
                </c:pt>
                <c:pt idx="30619">
                  <c:v>41456.610729166663</c:v>
                </c:pt>
                <c:pt idx="30620">
                  <c:v>41456.652395833335</c:v>
                </c:pt>
                <c:pt idx="30621">
                  <c:v>41456.694062499999</c:v>
                </c:pt>
                <c:pt idx="30622">
                  <c:v>41456.735729166663</c:v>
                </c:pt>
                <c:pt idx="30623">
                  <c:v>41456.777395833335</c:v>
                </c:pt>
                <c:pt idx="30624">
                  <c:v>41456.819062499999</c:v>
                </c:pt>
                <c:pt idx="30625">
                  <c:v>41456.860729166663</c:v>
                </c:pt>
                <c:pt idx="30626">
                  <c:v>41456.902395833335</c:v>
                </c:pt>
                <c:pt idx="30627">
                  <c:v>41456.944062499999</c:v>
                </c:pt>
                <c:pt idx="30628">
                  <c:v>41456.985729166663</c:v>
                </c:pt>
                <c:pt idx="30629">
                  <c:v>41457.027395833335</c:v>
                </c:pt>
                <c:pt idx="30630">
                  <c:v>41457.069062499999</c:v>
                </c:pt>
                <c:pt idx="30631">
                  <c:v>41457.110729166663</c:v>
                </c:pt>
                <c:pt idx="30632">
                  <c:v>41457.152395833335</c:v>
                </c:pt>
                <c:pt idx="30633">
                  <c:v>41457.194062499999</c:v>
                </c:pt>
                <c:pt idx="30634">
                  <c:v>41457.235729166663</c:v>
                </c:pt>
                <c:pt idx="30635">
                  <c:v>41457.277395833335</c:v>
                </c:pt>
                <c:pt idx="30636">
                  <c:v>41457.319062499999</c:v>
                </c:pt>
                <c:pt idx="30637">
                  <c:v>41457.360729166663</c:v>
                </c:pt>
                <c:pt idx="30638">
                  <c:v>41457</c:v>
                </c:pt>
                <c:pt idx="30639">
                  <c:v>41457.376770833333</c:v>
                </c:pt>
                <c:pt idx="30640">
                  <c:v>41457.418437499997</c:v>
                </c:pt>
                <c:pt idx="30641">
                  <c:v>41457.460104166668</c:v>
                </c:pt>
                <c:pt idx="30642">
                  <c:v>41457.501770833333</c:v>
                </c:pt>
                <c:pt idx="30643">
                  <c:v>41457.543437499997</c:v>
                </c:pt>
                <c:pt idx="30644">
                  <c:v>41457.585104166668</c:v>
                </c:pt>
                <c:pt idx="30645">
                  <c:v>41457.626770833333</c:v>
                </c:pt>
                <c:pt idx="30646">
                  <c:v>41457.668437499997</c:v>
                </c:pt>
                <c:pt idx="30647">
                  <c:v>41457.710104166668</c:v>
                </c:pt>
                <c:pt idx="30648">
                  <c:v>41457.751770833333</c:v>
                </c:pt>
                <c:pt idx="30649">
                  <c:v>41457.793437499997</c:v>
                </c:pt>
                <c:pt idx="30650">
                  <c:v>41457.835104166668</c:v>
                </c:pt>
                <c:pt idx="30651">
                  <c:v>41457.876770833333</c:v>
                </c:pt>
                <c:pt idx="30652">
                  <c:v>41457.918437499997</c:v>
                </c:pt>
                <c:pt idx="30653">
                  <c:v>41457.960104166668</c:v>
                </c:pt>
                <c:pt idx="30654">
                  <c:v>41458.001770833333</c:v>
                </c:pt>
                <c:pt idx="30655">
                  <c:v>41458.043437499997</c:v>
                </c:pt>
                <c:pt idx="30656">
                  <c:v>41458.085104166668</c:v>
                </c:pt>
                <c:pt idx="30657">
                  <c:v>41458.126770833333</c:v>
                </c:pt>
                <c:pt idx="30658">
                  <c:v>41458.168437499997</c:v>
                </c:pt>
                <c:pt idx="30659">
                  <c:v>41458.210104166668</c:v>
                </c:pt>
                <c:pt idx="30660">
                  <c:v>41458.251770833333</c:v>
                </c:pt>
                <c:pt idx="30661">
                  <c:v>41458.293437499997</c:v>
                </c:pt>
                <c:pt idx="30662">
                  <c:v>41458.335104166668</c:v>
                </c:pt>
                <c:pt idx="30663">
                  <c:v>41458.376770833333</c:v>
                </c:pt>
                <c:pt idx="30664">
                  <c:v>41458.418437499997</c:v>
                </c:pt>
                <c:pt idx="30665">
                  <c:v>41458.460104166668</c:v>
                </c:pt>
                <c:pt idx="30666">
                  <c:v>41458.501770833333</c:v>
                </c:pt>
                <c:pt idx="30667">
                  <c:v>41458.543437499997</c:v>
                </c:pt>
                <c:pt idx="30668">
                  <c:v>41458.585104166668</c:v>
                </c:pt>
                <c:pt idx="30669">
                  <c:v>41458.626770833333</c:v>
                </c:pt>
                <c:pt idx="30670">
                  <c:v>41458.668437499997</c:v>
                </c:pt>
                <c:pt idx="30671">
                  <c:v>41458.710104166668</c:v>
                </c:pt>
                <c:pt idx="30672">
                  <c:v>41458.751770833333</c:v>
                </c:pt>
                <c:pt idx="30673">
                  <c:v>41458.793437499997</c:v>
                </c:pt>
                <c:pt idx="30674">
                  <c:v>41458.835104166668</c:v>
                </c:pt>
                <c:pt idx="30675">
                  <c:v>41458.876770833333</c:v>
                </c:pt>
                <c:pt idx="30676">
                  <c:v>41458.918437499997</c:v>
                </c:pt>
                <c:pt idx="30677">
                  <c:v>41458.960104166668</c:v>
                </c:pt>
                <c:pt idx="30678">
                  <c:v>41459.001770833333</c:v>
                </c:pt>
                <c:pt idx="30679">
                  <c:v>41459.043437499997</c:v>
                </c:pt>
                <c:pt idx="30680">
                  <c:v>41459.085104166668</c:v>
                </c:pt>
                <c:pt idx="30681">
                  <c:v>41459.126770833333</c:v>
                </c:pt>
                <c:pt idx="30682">
                  <c:v>41459.168437499997</c:v>
                </c:pt>
                <c:pt idx="30683">
                  <c:v>41459.210104166668</c:v>
                </c:pt>
                <c:pt idx="30684">
                  <c:v>41459.251770833333</c:v>
                </c:pt>
                <c:pt idx="30685">
                  <c:v>41459.293437499997</c:v>
                </c:pt>
                <c:pt idx="30686">
                  <c:v>41459.335104166668</c:v>
                </c:pt>
                <c:pt idx="30687">
                  <c:v>41459.376770833333</c:v>
                </c:pt>
                <c:pt idx="30688">
                  <c:v>41459.418437499997</c:v>
                </c:pt>
                <c:pt idx="30689">
                  <c:v>41459.460104166668</c:v>
                </c:pt>
                <c:pt idx="30690">
                  <c:v>41459.501770833333</c:v>
                </c:pt>
                <c:pt idx="30691">
                  <c:v>41459.543437499997</c:v>
                </c:pt>
                <c:pt idx="30692">
                  <c:v>41459.585104166668</c:v>
                </c:pt>
                <c:pt idx="30693">
                  <c:v>41459.626770833333</c:v>
                </c:pt>
                <c:pt idx="30694">
                  <c:v>41459.668437499997</c:v>
                </c:pt>
                <c:pt idx="30695">
                  <c:v>41459.710104166668</c:v>
                </c:pt>
                <c:pt idx="30696">
                  <c:v>41459.751770833333</c:v>
                </c:pt>
                <c:pt idx="30697">
                  <c:v>41459.793437499997</c:v>
                </c:pt>
                <c:pt idx="30698">
                  <c:v>41459.835104166668</c:v>
                </c:pt>
                <c:pt idx="30699">
                  <c:v>41459.876770833333</c:v>
                </c:pt>
                <c:pt idx="30700">
                  <c:v>41459.918437499997</c:v>
                </c:pt>
                <c:pt idx="30701">
                  <c:v>41459.960104166668</c:v>
                </c:pt>
                <c:pt idx="30702">
                  <c:v>41460.001770833333</c:v>
                </c:pt>
                <c:pt idx="30703">
                  <c:v>41460.043437499997</c:v>
                </c:pt>
                <c:pt idx="30704">
                  <c:v>41460.085104166668</c:v>
                </c:pt>
                <c:pt idx="30705">
                  <c:v>41460.126770833333</c:v>
                </c:pt>
                <c:pt idx="30706">
                  <c:v>41460.168437499997</c:v>
                </c:pt>
                <c:pt idx="30707">
                  <c:v>41460.210104166668</c:v>
                </c:pt>
                <c:pt idx="30708">
                  <c:v>41460.251770833333</c:v>
                </c:pt>
                <c:pt idx="30709">
                  <c:v>41460.293437499997</c:v>
                </c:pt>
                <c:pt idx="30710">
                  <c:v>41460.335104166668</c:v>
                </c:pt>
                <c:pt idx="30711">
                  <c:v>41460.376770833333</c:v>
                </c:pt>
                <c:pt idx="30712">
                  <c:v>41460.418437499997</c:v>
                </c:pt>
                <c:pt idx="30713">
                  <c:v>41460.460104166668</c:v>
                </c:pt>
                <c:pt idx="30714">
                  <c:v>41460.501770833333</c:v>
                </c:pt>
                <c:pt idx="30715">
                  <c:v>41460.543437499997</c:v>
                </c:pt>
                <c:pt idx="30716">
                  <c:v>41460.585104166668</c:v>
                </c:pt>
                <c:pt idx="30717">
                  <c:v>41460.626770833333</c:v>
                </c:pt>
                <c:pt idx="30718">
                  <c:v>41460.668437499997</c:v>
                </c:pt>
                <c:pt idx="30719">
                  <c:v>41460.710104166668</c:v>
                </c:pt>
                <c:pt idx="30720">
                  <c:v>41460.751770833333</c:v>
                </c:pt>
                <c:pt idx="30721">
                  <c:v>41460.793437499997</c:v>
                </c:pt>
                <c:pt idx="30722">
                  <c:v>41460.835104166668</c:v>
                </c:pt>
                <c:pt idx="30723">
                  <c:v>41460.876770833333</c:v>
                </c:pt>
                <c:pt idx="30724">
                  <c:v>41460.918437499997</c:v>
                </c:pt>
                <c:pt idx="30725">
                  <c:v>41460.960104166668</c:v>
                </c:pt>
                <c:pt idx="30726">
                  <c:v>41461.001770833333</c:v>
                </c:pt>
                <c:pt idx="30727">
                  <c:v>41461.043437499997</c:v>
                </c:pt>
                <c:pt idx="30728">
                  <c:v>41461.085104166668</c:v>
                </c:pt>
                <c:pt idx="30729">
                  <c:v>41461.126770833333</c:v>
                </c:pt>
                <c:pt idx="30730">
                  <c:v>41461.168437499997</c:v>
                </c:pt>
                <c:pt idx="30731">
                  <c:v>41461.210104166668</c:v>
                </c:pt>
                <c:pt idx="30732">
                  <c:v>41461.251770833333</c:v>
                </c:pt>
                <c:pt idx="30733">
                  <c:v>41461.293437499997</c:v>
                </c:pt>
                <c:pt idx="30734">
                  <c:v>41461.335104166668</c:v>
                </c:pt>
                <c:pt idx="30735">
                  <c:v>41461.376770833333</c:v>
                </c:pt>
                <c:pt idx="30736">
                  <c:v>41461.418437499997</c:v>
                </c:pt>
                <c:pt idx="30737">
                  <c:v>41461.460104166668</c:v>
                </c:pt>
                <c:pt idx="30738">
                  <c:v>41461.501770833333</c:v>
                </c:pt>
                <c:pt idx="30739">
                  <c:v>41461.543437499997</c:v>
                </c:pt>
                <c:pt idx="30740">
                  <c:v>41461.585104166668</c:v>
                </c:pt>
                <c:pt idx="30741">
                  <c:v>41461.626770833333</c:v>
                </c:pt>
                <c:pt idx="30742">
                  <c:v>41461.668437499997</c:v>
                </c:pt>
                <c:pt idx="30743">
                  <c:v>41461.710104166668</c:v>
                </c:pt>
                <c:pt idx="30744">
                  <c:v>41461.751770833333</c:v>
                </c:pt>
                <c:pt idx="30745">
                  <c:v>41461.793437499997</c:v>
                </c:pt>
                <c:pt idx="30746">
                  <c:v>41461.835104166668</c:v>
                </c:pt>
                <c:pt idx="30747">
                  <c:v>41461.876770833333</c:v>
                </c:pt>
                <c:pt idx="30748">
                  <c:v>41461.918437499997</c:v>
                </c:pt>
                <c:pt idx="30749">
                  <c:v>41461.960104166668</c:v>
                </c:pt>
                <c:pt idx="30750">
                  <c:v>41462.001770833333</c:v>
                </c:pt>
                <c:pt idx="30751">
                  <c:v>41462.043437499997</c:v>
                </c:pt>
                <c:pt idx="30752">
                  <c:v>41462.085104166668</c:v>
                </c:pt>
                <c:pt idx="30753">
                  <c:v>41462.126770833333</c:v>
                </c:pt>
                <c:pt idx="30754">
                  <c:v>41462.168437499997</c:v>
                </c:pt>
                <c:pt idx="30755">
                  <c:v>41462.210104166668</c:v>
                </c:pt>
                <c:pt idx="30756">
                  <c:v>41462.251770833333</c:v>
                </c:pt>
                <c:pt idx="30757">
                  <c:v>41462.293437499997</c:v>
                </c:pt>
                <c:pt idx="30758">
                  <c:v>41462.335104166668</c:v>
                </c:pt>
                <c:pt idx="30759">
                  <c:v>41462.376770833333</c:v>
                </c:pt>
                <c:pt idx="30760">
                  <c:v>41462.418437499997</c:v>
                </c:pt>
                <c:pt idx="30761">
                  <c:v>41462.460104166668</c:v>
                </c:pt>
                <c:pt idx="30762">
                  <c:v>41462.501770833333</c:v>
                </c:pt>
                <c:pt idx="30763">
                  <c:v>41462.543437499997</c:v>
                </c:pt>
                <c:pt idx="30764">
                  <c:v>41462.585104166668</c:v>
                </c:pt>
                <c:pt idx="30765">
                  <c:v>41462.626770833333</c:v>
                </c:pt>
                <c:pt idx="30766">
                  <c:v>41462.668437499997</c:v>
                </c:pt>
                <c:pt idx="30767">
                  <c:v>41462.710104166668</c:v>
                </c:pt>
                <c:pt idx="30768">
                  <c:v>41462.751770833333</c:v>
                </c:pt>
                <c:pt idx="30769">
                  <c:v>41462.793437499997</c:v>
                </c:pt>
                <c:pt idx="30770">
                  <c:v>41462.835104166668</c:v>
                </c:pt>
                <c:pt idx="30771">
                  <c:v>41462.876770833333</c:v>
                </c:pt>
                <c:pt idx="30772">
                  <c:v>41462.918437499997</c:v>
                </c:pt>
                <c:pt idx="30773">
                  <c:v>41462.960104166668</c:v>
                </c:pt>
                <c:pt idx="30774">
                  <c:v>41463.001770833333</c:v>
                </c:pt>
                <c:pt idx="30775">
                  <c:v>41463.043437499997</c:v>
                </c:pt>
                <c:pt idx="30776">
                  <c:v>41463.085104166668</c:v>
                </c:pt>
                <c:pt idx="30777">
                  <c:v>41463.126770833333</c:v>
                </c:pt>
                <c:pt idx="30778">
                  <c:v>41463.168437499997</c:v>
                </c:pt>
                <c:pt idx="30779">
                  <c:v>41463.210104166668</c:v>
                </c:pt>
                <c:pt idx="30780">
                  <c:v>41463.251770833333</c:v>
                </c:pt>
                <c:pt idx="30781">
                  <c:v>41463.293437499997</c:v>
                </c:pt>
                <c:pt idx="30782">
                  <c:v>41463.335104166668</c:v>
                </c:pt>
                <c:pt idx="30783">
                  <c:v>41463.376770833333</c:v>
                </c:pt>
                <c:pt idx="30784">
                  <c:v>41463.418437499997</c:v>
                </c:pt>
                <c:pt idx="30785">
                  <c:v>41463.460104166668</c:v>
                </c:pt>
                <c:pt idx="30786">
                  <c:v>41463.501770833333</c:v>
                </c:pt>
                <c:pt idx="30787">
                  <c:v>41463.543437499997</c:v>
                </c:pt>
                <c:pt idx="30788">
                  <c:v>41463.585104166668</c:v>
                </c:pt>
                <c:pt idx="30789">
                  <c:v>41463.626770833333</c:v>
                </c:pt>
                <c:pt idx="30790">
                  <c:v>41463.668437499997</c:v>
                </c:pt>
                <c:pt idx="30791">
                  <c:v>41463.710104166668</c:v>
                </c:pt>
                <c:pt idx="30792">
                  <c:v>41463.751770833333</c:v>
                </c:pt>
                <c:pt idx="30793">
                  <c:v>41463.793437499997</c:v>
                </c:pt>
                <c:pt idx="30794">
                  <c:v>41463.835104166668</c:v>
                </c:pt>
                <c:pt idx="30795">
                  <c:v>41463.876770833333</c:v>
                </c:pt>
                <c:pt idx="30796">
                  <c:v>41463.918437499997</c:v>
                </c:pt>
                <c:pt idx="30797">
                  <c:v>41463.960104166668</c:v>
                </c:pt>
                <c:pt idx="30798">
                  <c:v>41464.001770833333</c:v>
                </c:pt>
                <c:pt idx="30799">
                  <c:v>41464.043437499997</c:v>
                </c:pt>
                <c:pt idx="30800">
                  <c:v>41464.085104166668</c:v>
                </c:pt>
                <c:pt idx="30801">
                  <c:v>41464.126770833333</c:v>
                </c:pt>
                <c:pt idx="30802">
                  <c:v>41464.168437499997</c:v>
                </c:pt>
                <c:pt idx="30803">
                  <c:v>41464.210104166668</c:v>
                </c:pt>
                <c:pt idx="30804">
                  <c:v>41464.251770833333</c:v>
                </c:pt>
                <c:pt idx="30805">
                  <c:v>41464.293437499997</c:v>
                </c:pt>
                <c:pt idx="30806">
                  <c:v>41464.335104166668</c:v>
                </c:pt>
                <c:pt idx="30807">
                  <c:v>41464.376770833333</c:v>
                </c:pt>
                <c:pt idx="30808">
                  <c:v>41464.418437499997</c:v>
                </c:pt>
                <c:pt idx="30809">
                  <c:v>41464.460104166668</c:v>
                </c:pt>
                <c:pt idx="30810">
                  <c:v>41464.501770833333</c:v>
                </c:pt>
                <c:pt idx="30811">
                  <c:v>41464.543437499997</c:v>
                </c:pt>
                <c:pt idx="30812">
                  <c:v>41464.585104166668</c:v>
                </c:pt>
                <c:pt idx="30813">
                  <c:v>41464.626770833333</c:v>
                </c:pt>
                <c:pt idx="30814">
                  <c:v>41464.668437499997</c:v>
                </c:pt>
                <c:pt idx="30815">
                  <c:v>41464.710104166668</c:v>
                </c:pt>
                <c:pt idx="30816">
                  <c:v>41464.751770833333</c:v>
                </c:pt>
                <c:pt idx="30817">
                  <c:v>41464.793437499997</c:v>
                </c:pt>
                <c:pt idx="30818">
                  <c:v>41464.835104166668</c:v>
                </c:pt>
                <c:pt idx="30819">
                  <c:v>41464.876770833333</c:v>
                </c:pt>
                <c:pt idx="30820">
                  <c:v>41464.918437499997</c:v>
                </c:pt>
                <c:pt idx="30821">
                  <c:v>41464.960104166668</c:v>
                </c:pt>
                <c:pt idx="30822">
                  <c:v>41465.001770833333</c:v>
                </c:pt>
                <c:pt idx="30823">
                  <c:v>41465.043437499997</c:v>
                </c:pt>
                <c:pt idx="30824">
                  <c:v>41465.085104166668</c:v>
                </c:pt>
                <c:pt idx="30825">
                  <c:v>41465.126770833333</c:v>
                </c:pt>
                <c:pt idx="30826">
                  <c:v>41465.168437499997</c:v>
                </c:pt>
                <c:pt idx="30827">
                  <c:v>41465.210104166668</c:v>
                </c:pt>
                <c:pt idx="30828">
                  <c:v>41465.251770833333</c:v>
                </c:pt>
                <c:pt idx="30829">
                  <c:v>41465.293437499997</c:v>
                </c:pt>
                <c:pt idx="30830">
                  <c:v>41465.335104166668</c:v>
                </c:pt>
                <c:pt idx="30831">
                  <c:v>41465.376770833333</c:v>
                </c:pt>
                <c:pt idx="30832">
                  <c:v>41465.418437499997</c:v>
                </c:pt>
                <c:pt idx="30833">
                  <c:v>41465.460104166668</c:v>
                </c:pt>
                <c:pt idx="30834">
                  <c:v>41465.501770833333</c:v>
                </c:pt>
                <c:pt idx="30835">
                  <c:v>41465.543437499997</c:v>
                </c:pt>
                <c:pt idx="30836">
                  <c:v>41465.585104166668</c:v>
                </c:pt>
                <c:pt idx="30837">
                  <c:v>41465.626770833333</c:v>
                </c:pt>
                <c:pt idx="30838">
                  <c:v>41465.668437499997</c:v>
                </c:pt>
                <c:pt idx="30839">
                  <c:v>41465.710104166668</c:v>
                </c:pt>
                <c:pt idx="30840">
                  <c:v>41465.751770833333</c:v>
                </c:pt>
                <c:pt idx="30841">
                  <c:v>41465.793437499997</c:v>
                </c:pt>
                <c:pt idx="30842">
                  <c:v>41465.835104166668</c:v>
                </c:pt>
                <c:pt idx="30843">
                  <c:v>41465.876770833333</c:v>
                </c:pt>
                <c:pt idx="30844">
                  <c:v>41465.918437499997</c:v>
                </c:pt>
                <c:pt idx="30845">
                  <c:v>41465.960104166668</c:v>
                </c:pt>
                <c:pt idx="30846">
                  <c:v>41466.001770833333</c:v>
                </c:pt>
                <c:pt idx="30847">
                  <c:v>41466.043437499997</c:v>
                </c:pt>
                <c:pt idx="30848">
                  <c:v>41466.085104166668</c:v>
                </c:pt>
                <c:pt idx="30849">
                  <c:v>41466.126770833333</c:v>
                </c:pt>
                <c:pt idx="30850">
                  <c:v>41466.168437499997</c:v>
                </c:pt>
                <c:pt idx="30851">
                  <c:v>41466.210104166668</c:v>
                </c:pt>
                <c:pt idx="30852">
                  <c:v>41466.251770833333</c:v>
                </c:pt>
                <c:pt idx="30853">
                  <c:v>41466.293437499997</c:v>
                </c:pt>
                <c:pt idx="30854">
                  <c:v>41466.335104166668</c:v>
                </c:pt>
                <c:pt idx="30855">
                  <c:v>41466.376770833333</c:v>
                </c:pt>
                <c:pt idx="30856">
                  <c:v>41466.418437499997</c:v>
                </c:pt>
                <c:pt idx="30857">
                  <c:v>41466.460104166668</c:v>
                </c:pt>
                <c:pt idx="30858">
                  <c:v>41466.501770833333</c:v>
                </c:pt>
                <c:pt idx="30859">
                  <c:v>41466.543437499997</c:v>
                </c:pt>
                <c:pt idx="30860">
                  <c:v>41466.585104166668</c:v>
                </c:pt>
                <c:pt idx="30861">
                  <c:v>41466.626770833333</c:v>
                </c:pt>
                <c:pt idx="30862">
                  <c:v>41466.668437499997</c:v>
                </c:pt>
                <c:pt idx="30863">
                  <c:v>41466.710104166668</c:v>
                </c:pt>
                <c:pt idx="30864">
                  <c:v>41466.751770833333</c:v>
                </c:pt>
                <c:pt idx="30865">
                  <c:v>41466.793437499997</c:v>
                </c:pt>
                <c:pt idx="30866">
                  <c:v>41466.835104166668</c:v>
                </c:pt>
                <c:pt idx="30867">
                  <c:v>41466.876770833333</c:v>
                </c:pt>
                <c:pt idx="30868">
                  <c:v>41466.918437499997</c:v>
                </c:pt>
                <c:pt idx="30869">
                  <c:v>41466.960104166668</c:v>
                </c:pt>
                <c:pt idx="30870">
                  <c:v>41467.001770833333</c:v>
                </c:pt>
                <c:pt idx="30871">
                  <c:v>41467.043437499997</c:v>
                </c:pt>
                <c:pt idx="30872">
                  <c:v>41467.085104166668</c:v>
                </c:pt>
                <c:pt idx="30873">
                  <c:v>41467.126770833333</c:v>
                </c:pt>
                <c:pt idx="30874">
                  <c:v>41467.168437499997</c:v>
                </c:pt>
                <c:pt idx="30875">
                  <c:v>41467.210104166668</c:v>
                </c:pt>
                <c:pt idx="30876">
                  <c:v>41467.251770833333</c:v>
                </c:pt>
                <c:pt idx="30877">
                  <c:v>41467.293437499997</c:v>
                </c:pt>
                <c:pt idx="30878">
                  <c:v>41467.335104166668</c:v>
                </c:pt>
                <c:pt idx="30879">
                  <c:v>41467.376770833333</c:v>
                </c:pt>
                <c:pt idx="30880">
                  <c:v>41467.418437499997</c:v>
                </c:pt>
                <c:pt idx="30881">
                  <c:v>41467.460104166668</c:v>
                </c:pt>
                <c:pt idx="30882">
                  <c:v>41467.501770833333</c:v>
                </c:pt>
                <c:pt idx="30883">
                  <c:v>41467.543437499997</c:v>
                </c:pt>
                <c:pt idx="30884">
                  <c:v>41467.585104166668</c:v>
                </c:pt>
                <c:pt idx="30885">
                  <c:v>41467.626770833333</c:v>
                </c:pt>
                <c:pt idx="30886">
                  <c:v>41467.668437499997</c:v>
                </c:pt>
                <c:pt idx="30887">
                  <c:v>41467.710104166668</c:v>
                </c:pt>
                <c:pt idx="30888">
                  <c:v>41467.751770833333</c:v>
                </c:pt>
                <c:pt idx="30889">
                  <c:v>41467.793437499997</c:v>
                </c:pt>
                <c:pt idx="30890">
                  <c:v>41467.835104166668</c:v>
                </c:pt>
                <c:pt idx="30891">
                  <c:v>41467.876770833333</c:v>
                </c:pt>
                <c:pt idx="30892">
                  <c:v>41467.918437499997</c:v>
                </c:pt>
                <c:pt idx="30893">
                  <c:v>41467.960104166668</c:v>
                </c:pt>
                <c:pt idx="30894">
                  <c:v>41468.001770833333</c:v>
                </c:pt>
                <c:pt idx="30895">
                  <c:v>41468.043437499997</c:v>
                </c:pt>
                <c:pt idx="30896">
                  <c:v>41468.085104166668</c:v>
                </c:pt>
                <c:pt idx="30897">
                  <c:v>41468.126770833333</c:v>
                </c:pt>
                <c:pt idx="30898">
                  <c:v>41468.168437499997</c:v>
                </c:pt>
                <c:pt idx="30899">
                  <c:v>41468.210104166668</c:v>
                </c:pt>
                <c:pt idx="30900">
                  <c:v>41468.251770833333</c:v>
                </c:pt>
                <c:pt idx="30901">
                  <c:v>41468.293437499997</c:v>
                </c:pt>
                <c:pt idx="30902">
                  <c:v>41468.335104166668</c:v>
                </c:pt>
                <c:pt idx="30903">
                  <c:v>41468.376770833333</c:v>
                </c:pt>
                <c:pt idx="30904">
                  <c:v>41468.418437499997</c:v>
                </c:pt>
                <c:pt idx="30905">
                  <c:v>41468.460104166668</c:v>
                </c:pt>
                <c:pt idx="30906">
                  <c:v>41468.501770833333</c:v>
                </c:pt>
                <c:pt idx="30907">
                  <c:v>41468.543437499997</c:v>
                </c:pt>
                <c:pt idx="30908">
                  <c:v>41468.585104166668</c:v>
                </c:pt>
                <c:pt idx="30909">
                  <c:v>41468.626770833333</c:v>
                </c:pt>
                <c:pt idx="30910">
                  <c:v>41468.668437499997</c:v>
                </c:pt>
                <c:pt idx="30911">
                  <c:v>41468.710104166668</c:v>
                </c:pt>
                <c:pt idx="30912">
                  <c:v>41468.751770833333</c:v>
                </c:pt>
                <c:pt idx="30913">
                  <c:v>41468.793437499997</c:v>
                </c:pt>
                <c:pt idx="30914">
                  <c:v>41468.835104166668</c:v>
                </c:pt>
                <c:pt idx="30915">
                  <c:v>41468.876770833333</c:v>
                </c:pt>
                <c:pt idx="30916">
                  <c:v>41468.918437499997</c:v>
                </c:pt>
                <c:pt idx="30917">
                  <c:v>41468.960104166668</c:v>
                </c:pt>
                <c:pt idx="30918">
                  <c:v>41469.001770833333</c:v>
                </c:pt>
                <c:pt idx="30919">
                  <c:v>41469.043437499997</c:v>
                </c:pt>
                <c:pt idx="30920">
                  <c:v>41469.085104166668</c:v>
                </c:pt>
                <c:pt idx="30921">
                  <c:v>41469.126770833333</c:v>
                </c:pt>
                <c:pt idx="30922">
                  <c:v>41469.168437499997</c:v>
                </c:pt>
                <c:pt idx="30923">
                  <c:v>41469.210104166668</c:v>
                </c:pt>
                <c:pt idx="30924">
                  <c:v>41469.251770833333</c:v>
                </c:pt>
                <c:pt idx="30925">
                  <c:v>41469.293437499997</c:v>
                </c:pt>
                <c:pt idx="30926">
                  <c:v>41469.335104166668</c:v>
                </c:pt>
                <c:pt idx="30927">
                  <c:v>41469.376770833333</c:v>
                </c:pt>
                <c:pt idx="30928">
                  <c:v>41469.418437499997</c:v>
                </c:pt>
                <c:pt idx="30929">
                  <c:v>41469.460104166668</c:v>
                </c:pt>
                <c:pt idx="30930">
                  <c:v>41469.501770833333</c:v>
                </c:pt>
                <c:pt idx="30931">
                  <c:v>41469.543437499997</c:v>
                </c:pt>
                <c:pt idx="30932">
                  <c:v>41469.585104166668</c:v>
                </c:pt>
                <c:pt idx="30933">
                  <c:v>41469.626770833333</c:v>
                </c:pt>
                <c:pt idx="30934">
                  <c:v>41469.668437499997</c:v>
                </c:pt>
                <c:pt idx="30935">
                  <c:v>41469.710104166668</c:v>
                </c:pt>
                <c:pt idx="30936">
                  <c:v>41469.751770833333</c:v>
                </c:pt>
                <c:pt idx="30937">
                  <c:v>41469.793437499997</c:v>
                </c:pt>
                <c:pt idx="30938">
                  <c:v>41469.835104166668</c:v>
                </c:pt>
                <c:pt idx="30939">
                  <c:v>41469.876770833333</c:v>
                </c:pt>
                <c:pt idx="30940">
                  <c:v>41469.918437499997</c:v>
                </c:pt>
                <c:pt idx="30941">
                  <c:v>41469.960104166668</c:v>
                </c:pt>
                <c:pt idx="30942">
                  <c:v>41470.001770833333</c:v>
                </c:pt>
                <c:pt idx="30943">
                  <c:v>41470.043437499997</c:v>
                </c:pt>
                <c:pt idx="30944">
                  <c:v>41470.085104166668</c:v>
                </c:pt>
                <c:pt idx="30945">
                  <c:v>41470.126770833333</c:v>
                </c:pt>
                <c:pt idx="30946">
                  <c:v>41470.168437499997</c:v>
                </c:pt>
                <c:pt idx="30947">
                  <c:v>41470.210104166668</c:v>
                </c:pt>
                <c:pt idx="30948">
                  <c:v>41470.251770833333</c:v>
                </c:pt>
                <c:pt idx="30949">
                  <c:v>41470.293437499997</c:v>
                </c:pt>
                <c:pt idx="30950">
                  <c:v>41470.335104166668</c:v>
                </c:pt>
                <c:pt idx="30951">
                  <c:v>41470.376770833333</c:v>
                </c:pt>
                <c:pt idx="30952">
                  <c:v>41470.418437499997</c:v>
                </c:pt>
                <c:pt idx="30953">
                  <c:v>41470.460104166668</c:v>
                </c:pt>
                <c:pt idx="30954">
                  <c:v>41470.501770833333</c:v>
                </c:pt>
                <c:pt idx="30955">
                  <c:v>41470.543437499997</c:v>
                </c:pt>
                <c:pt idx="30956">
                  <c:v>41470.585104166668</c:v>
                </c:pt>
                <c:pt idx="30957">
                  <c:v>41470.626770833333</c:v>
                </c:pt>
                <c:pt idx="30958">
                  <c:v>41470.668437499997</c:v>
                </c:pt>
                <c:pt idx="30959">
                  <c:v>41470.710104166668</c:v>
                </c:pt>
                <c:pt idx="30960">
                  <c:v>41470.751770833333</c:v>
                </c:pt>
                <c:pt idx="30961">
                  <c:v>41470.793437499997</c:v>
                </c:pt>
                <c:pt idx="30962">
                  <c:v>41470.835104166668</c:v>
                </c:pt>
                <c:pt idx="30963">
                  <c:v>41470.876770833333</c:v>
                </c:pt>
                <c:pt idx="30964">
                  <c:v>41470.918437499997</c:v>
                </c:pt>
                <c:pt idx="30965">
                  <c:v>41470.960104166668</c:v>
                </c:pt>
                <c:pt idx="30966">
                  <c:v>41471.001770833333</c:v>
                </c:pt>
                <c:pt idx="30967">
                  <c:v>41471.043437499997</c:v>
                </c:pt>
                <c:pt idx="30968">
                  <c:v>41471.085104166668</c:v>
                </c:pt>
                <c:pt idx="30969">
                  <c:v>41471.126770833333</c:v>
                </c:pt>
                <c:pt idx="30970">
                  <c:v>41471.168437499997</c:v>
                </c:pt>
                <c:pt idx="30971">
                  <c:v>41471.210104166668</c:v>
                </c:pt>
                <c:pt idx="30972">
                  <c:v>41471.251770833333</c:v>
                </c:pt>
                <c:pt idx="30973">
                  <c:v>41471.293437499997</c:v>
                </c:pt>
                <c:pt idx="30974">
                  <c:v>41471.335104166668</c:v>
                </c:pt>
                <c:pt idx="30975">
                  <c:v>41471.376770833333</c:v>
                </c:pt>
                <c:pt idx="30976">
                  <c:v>41471.418437499997</c:v>
                </c:pt>
                <c:pt idx="30977">
                  <c:v>41471.460104166668</c:v>
                </c:pt>
                <c:pt idx="30978">
                  <c:v>41471.501770833333</c:v>
                </c:pt>
                <c:pt idx="30979">
                  <c:v>41471.543437499997</c:v>
                </c:pt>
                <c:pt idx="30980">
                  <c:v>41471.585104166668</c:v>
                </c:pt>
                <c:pt idx="30981">
                  <c:v>41471.626770833333</c:v>
                </c:pt>
                <c:pt idx="30982">
                  <c:v>41471.668437499997</c:v>
                </c:pt>
                <c:pt idx="30983">
                  <c:v>41471.710104166668</c:v>
                </c:pt>
                <c:pt idx="30984">
                  <c:v>41471.751770833333</c:v>
                </c:pt>
                <c:pt idx="30985">
                  <c:v>41471.793437499997</c:v>
                </c:pt>
                <c:pt idx="30986">
                  <c:v>41471.835104166668</c:v>
                </c:pt>
                <c:pt idx="30987">
                  <c:v>41471.876770833333</c:v>
                </c:pt>
                <c:pt idx="30988">
                  <c:v>41471.918437499997</c:v>
                </c:pt>
                <c:pt idx="30989">
                  <c:v>41471.960104166668</c:v>
                </c:pt>
                <c:pt idx="30990">
                  <c:v>41472.001770833333</c:v>
                </c:pt>
                <c:pt idx="30991">
                  <c:v>41472.043437499997</c:v>
                </c:pt>
                <c:pt idx="30992">
                  <c:v>41472.085104166668</c:v>
                </c:pt>
                <c:pt idx="30993">
                  <c:v>41472.126770833333</c:v>
                </c:pt>
                <c:pt idx="30994">
                  <c:v>41472.168437499997</c:v>
                </c:pt>
                <c:pt idx="30995">
                  <c:v>41472.210104166668</c:v>
                </c:pt>
                <c:pt idx="30996">
                  <c:v>41472.251770833333</c:v>
                </c:pt>
                <c:pt idx="30997">
                  <c:v>41472.293437499997</c:v>
                </c:pt>
                <c:pt idx="30998">
                  <c:v>41472.335104166668</c:v>
                </c:pt>
                <c:pt idx="30999">
                  <c:v>41472</c:v>
                </c:pt>
                <c:pt idx="31000">
                  <c:v>41472.363530092596</c:v>
                </c:pt>
                <c:pt idx="31001">
                  <c:v>41472.40519675926</c:v>
                </c:pt>
                <c:pt idx="31002">
                  <c:v>41472.446863425925</c:v>
                </c:pt>
                <c:pt idx="31003">
                  <c:v>41472.488530092596</c:v>
                </c:pt>
                <c:pt idx="31004">
                  <c:v>41472.53019675926</c:v>
                </c:pt>
                <c:pt idx="31005">
                  <c:v>41472.571863425925</c:v>
                </c:pt>
                <c:pt idx="31006">
                  <c:v>41472.613530092596</c:v>
                </c:pt>
                <c:pt idx="31007">
                  <c:v>41472.65519675926</c:v>
                </c:pt>
                <c:pt idx="31008">
                  <c:v>41472.696863425925</c:v>
                </c:pt>
                <c:pt idx="31009">
                  <c:v>41472.738530092596</c:v>
                </c:pt>
                <c:pt idx="31010">
                  <c:v>41472.78019675926</c:v>
                </c:pt>
                <c:pt idx="31011">
                  <c:v>41472.821863425925</c:v>
                </c:pt>
                <c:pt idx="31012">
                  <c:v>41472.863530092596</c:v>
                </c:pt>
                <c:pt idx="31013">
                  <c:v>41472.90519675926</c:v>
                </c:pt>
                <c:pt idx="31014">
                  <c:v>41472.946863425925</c:v>
                </c:pt>
                <c:pt idx="31015">
                  <c:v>41472.988530092596</c:v>
                </c:pt>
                <c:pt idx="31016">
                  <c:v>41473.03019675926</c:v>
                </c:pt>
                <c:pt idx="31017">
                  <c:v>41473.071863425925</c:v>
                </c:pt>
                <c:pt idx="31018">
                  <c:v>41473.113530092596</c:v>
                </c:pt>
                <c:pt idx="31019">
                  <c:v>41473.15519675926</c:v>
                </c:pt>
                <c:pt idx="31020">
                  <c:v>41473.196863425925</c:v>
                </c:pt>
                <c:pt idx="31021">
                  <c:v>41473.238530092596</c:v>
                </c:pt>
                <c:pt idx="31022">
                  <c:v>41473.28019675926</c:v>
                </c:pt>
                <c:pt idx="31023">
                  <c:v>41473.321863425925</c:v>
                </c:pt>
                <c:pt idx="31024">
                  <c:v>41473.363530092596</c:v>
                </c:pt>
                <c:pt idx="31025">
                  <c:v>41473.40519675926</c:v>
                </c:pt>
                <c:pt idx="31026">
                  <c:v>41473.446863425925</c:v>
                </c:pt>
                <c:pt idx="31027">
                  <c:v>41473.488530092596</c:v>
                </c:pt>
                <c:pt idx="31028">
                  <c:v>41473.53019675926</c:v>
                </c:pt>
                <c:pt idx="31029">
                  <c:v>41473.571863425925</c:v>
                </c:pt>
                <c:pt idx="31030">
                  <c:v>41473.613530092596</c:v>
                </c:pt>
                <c:pt idx="31031">
                  <c:v>41473.65519675926</c:v>
                </c:pt>
                <c:pt idx="31032">
                  <c:v>41473.696863425925</c:v>
                </c:pt>
                <c:pt idx="31033">
                  <c:v>41473.738530092596</c:v>
                </c:pt>
                <c:pt idx="31034">
                  <c:v>41473.78019675926</c:v>
                </c:pt>
                <c:pt idx="31035">
                  <c:v>41473.821863425925</c:v>
                </c:pt>
                <c:pt idx="31036">
                  <c:v>41473.863530092596</c:v>
                </c:pt>
                <c:pt idx="31037">
                  <c:v>41473.90519675926</c:v>
                </c:pt>
                <c:pt idx="31038">
                  <c:v>41473.946863425925</c:v>
                </c:pt>
                <c:pt idx="31039">
                  <c:v>41473.988530092596</c:v>
                </c:pt>
                <c:pt idx="31040">
                  <c:v>41474.03019675926</c:v>
                </c:pt>
                <c:pt idx="31041">
                  <c:v>41474.071863425925</c:v>
                </c:pt>
                <c:pt idx="31042">
                  <c:v>41474.113530092596</c:v>
                </c:pt>
                <c:pt idx="31043">
                  <c:v>41474.15519675926</c:v>
                </c:pt>
                <c:pt idx="31044">
                  <c:v>41474.196863425925</c:v>
                </c:pt>
                <c:pt idx="31045">
                  <c:v>41474.238530092596</c:v>
                </c:pt>
                <c:pt idx="31046">
                  <c:v>41474.28019675926</c:v>
                </c:pt>
                <c:pt idx="31047">
                  <c:v>41474.321863425925</c:v>
                </c:pt>
                <c:pt idx="31048">
                  <c:v>41474.363530092596</c:v>
                </c:pt>
                <c:pt idx="31049">
                  <c:v>41474.40519675926</c:v>
                </c:pt>
                <c:pt idx="31050">
                  <c:v>41474.446863425925</c:v>
                </c:pt>
                <c:pt idx="31051">
                  <c:v>41474.488530092596</c:v>
                </c:pt>
                <c:pt idx="31052">
                  <c:v>41474.53019675926</c:v>
                </c:pt>
                <c:pt idx="31053">
                  <c:v>41474.571863425925</c:v>
                </c:pt>
                <c:pt idx="31054">
                  <c:v>41474.613530092596</c:v>
                </c:pt>
                <c:pt idx="31055">
                  <c:v>41474.65519675926</c:v>
                </c:pt>
                <c:pt idx="31056">
                  <c:v>41474.696863425925</c:v>
                </c:pt>
                <c:pt idx="31057">
                  <c:v>41474.738530092596</c:v>
                </c:pt>
                <c:pt idx="31058">
                  <c:v>41474.78019675926</c:v>
                </c:pt>
                <c:pt idx="31059">
                  <c:v>41474.821863425925</c:v>
                </c:pt>
                <c:pt idx="31060">
                  <c:v>41474.863530092596</c:v>
                </c:pt>
                <c:pt idx="31061">
                  <c:v>41474.90519675926</c:v>
                </c:pt>
                <c:pt idx="31062">
                  <c:v>41474.946863425925</c:v>
                </c:pt>
                <c:pt idx="31063">
                  <c:v>41474.988530092596</c:v>
                </c:pt>
                <c:pt idx="31064">
                  <c:v>41475.03019675926</c:v>
                </c:pt>
                <c:pt idx="31065">
                  <c:v>41475.071863425925</c:v>
                </c:pt>
                <c:pt idx="31066">
                  <c:v>41475.113530092596</c:v>
                </c:pt>
                <c:pt idx="31067">
                  <c:v>41475.15519675926</c:v>
                </c:pt>
                <c:pt idx="31068">
                  <c:v>41475.196863425925</c:v>
                </c:pt>
                <c:pt idx="31069">
                  <c:v>41475.238530092596</c:v>
                </c:pt>
                <c:pt idx="31070">
                  <c:v>41475.28019675926</c:v>
                </c:pt>
                <c:pt idx="31071">
                  <c:v>41475.321863425925</c:v>
                </c:pt>
                <c:pt idx="31072">
                  <c:v>41475.363530092596</c:v>
                </c:pt>
                <c:pt idx="31073">
                  <c:v>41475.40519675926</c:v>
                </c:pt>
                <c:pt idx="31074">
                  <c:v>41475.446863425925</c:v>
                </c:pt>
                <c:pt idx="31075">
                  <c:v>41475.488530092596</c:v>
                </c:pt>
                <c:pt idx="31076">
                  <c:v>41475.53019675926</c:v>
                </c:pt>
                <c:pt idx="31077">
                  <c:v>41475.571863425925</c:v>
                </c:pt>
                <c:pt idx="31078">
                  <c:v>41475.613530092596</c:v>
                </c:pt>
                <c:pt idx="31079">
                  <c:v>41475.65519675926</c:v>
                </c:pt>
                <c:pt idx="31080">
                  <c:v>41475.696863425925</c:v>
                </c:pt>
                <c:pt idx="31081">
                  <c:v>41475.738530092596</c:v>
                </c:pt>
                <c:pt idx="31082">
                  <c:v>41475.78019675926</c:v>
                </c:pt>
                <c:pt idx="31083">
                  <c:v>41475.821863425925</c:v>
                </c:pt>
                <c:pt idx="31084">
                  <c:v>41475.863530092596</c:v>
                </c:pt>
                <c:pt idx="31085">
                  <c:v>41475.90519675926</c:v>
                </c:pt>
                <c:pt idx="31086">
                  <c:v>41475.946863425925</c:v>
                </c:pt>
                <c:pt idx="31087">
                  <c:v>41475.988530092596</c:v>
                </c:pt>
                <c:pt idx="31088">
                  <c:v>41476.03019675926</c:v>
                </c:pt>
                <c:pt idx="31089">
                  <c:v>41476.071863425925</c:v>
                </c:pt>
                <c:pt idx="31090">
                  <c:v>41476.113530092596</c:v>
                </c:pt>
                <c:pt idx="31091">
                  <c:v>41476.15519675926</c:v>
                </c:pt>
                <c:pt idx="31092">
                  <c:v>41476.196863425925</c:v>
                </c:pt>
                <c:pt idx="31093">
                  <c:v>41476.238530092596</c:v>
                </c:pt>
                <c:pt idx="31094">
                  <c:v>41476.28019675926</c:v>
                </c:pt>
                <c:pt idx="31095">
                  <c:v>41476.321863425925</c:v>
                </c:pt>
                <c:pt idx="31096">
                  <c:v>41476.363530092596</c:v>
                </c:pt>
                <c:pt idx="31097">
                  <c:v>41476.40519675926</c:v>
                </c:pt>
                <c:pt idx="31098">
                  <c:v>41476.446863425925</c:v>
                </c:pt>
                <c:pt idx="31099">
                  <c:v>41476.488530092596</c:v>
                </c:pt>
                <c:pt idx="31100">
                  <c:v>41476.53019675926</c:v>
                </c:pt>
                <c:pt idx="31101">
                  <c:v>41476.571863425925</c:v>
                </c:pt>
                <c:pt idx="31102">
                  <c:v>41476.613530092596</c:v>
                </c:pt>
                <c:pt idx="31103">
                  <c:v>41476.65519675926</c:v>
                </c:pt>
                <c:pt idx="31104">
                  <c:v>41476.696863425925</c:v>
                </c:pt>
                <c:pt idx="31105">
                  <c:v>41476.738530092596</c:v>
                </c:pt>
                <c:pt idx="31106">
                  <c:v>41476.78019675926</c:v>
                </c:pt>
                <c:pt idx="31107">
                  <c:v>41476.821863425925</c:v>
                </c:pt>
                <c:pt idx="31108">
                  <c:v>41476.863530092596</c:v>
                </c:pt>
                <c:pt idx="31109">
                  <c:v>41476.90519675926</c:v>
                </c:pt>
                <c:pt idx="31110">
                  <c:v>41476.946863425925</c:v>
                </c:pt>
                <c:pt idx="31111">
                  <c:v>41476.988530092596</c:v>
                </c:pt>
                <c:pt idx="31112">
                  <c:v>41477.03019675926</c:v>
                </c:pt>
                <c:pt idx="31113">
                  <c:v>41477.071863425925</c:v>
                </c:pt>
                <c:pt idx="31114">
                  <c:v>41477.113530092596</c:v>
                </c:pt>
                <c:pt idx="31115">
                  <c:v>41477.15519675926</c:v>
                </c:pt>
                <c:pt idx="31116">
                  <c:v>41477.196863425925</c:v>
                </c:pt>
                <c:pt idx="31117">
                  <c:v>41477.238530092596</c:v>
                </c:pt>
                <c:pt idx="31118">
                  <c:v>41477.28019675926</c:v>
                </c:pt>
                <c:pt idx="31119">
                  <c:v>41477.321863425925</c:v>
                </c:pt>
                <c:pt idx="31120">
                  <c:v>41477.363530092596</c:v>
                </c:pt>
                <c:pt idx="31121">
                  <c:v>41477.40519675926</c:v>
                </c:pt>
                <c:pt idx="31122">
                  <c:v>41477.446863425925</c:v>
                </c:pt>
                <c:pt idx="31123">
                  <c:v>41477.488530092596</c:v>
                </c:pt>
                <c:pt idx="31124">
                  <c:v>41477.53019675926</c:v>
                </c:pt>
                <c:pt idx="31125">
                  <c:v>41477.571863425925</c:v>
                </c:pt>
                <c:pt idx="31126">
                  <c:v>41477.613530092596</c:v>
                </c:pt>
                <c:pt idx="31127">
                  <c:v>41477.65519675926</c:v>
                </c:pt>
                <c:pt idx="31128">
                  <c:v>41477.696863425925</c:v>
                </c:pt>
                <c:pt idx="31129">
                  <c:v>41477.738530092596</c:v>
                </c:pt>
                <c:pt idx="31130">
                  <c:v>41477.78019675926</c:v>
                </c:pt>
                <c:pt idx="31131">
                  <c:v>41477.821863425925</c:v>
                </c:pt>
                <c:pt idx="31132">
                  <c:v>41477.863530092596</c:v>
                </c:pt>
                <c:pt idx="31133">
                  <c:v>41477.90519675926</c:v>
                </c:pt>
                <c:pt idx="31134">
                  <c:v>41477.946863425925</c:v>
                </c:pt>
                <c:pt idx="31135">
                  <c:v>41477.988530092596</c:v>
                </c:pt>
                <c:pt idx="31136">
                  <c:v>41478.03019675926</c:v>
                </c:pt>
                <c:pt idx="31137">
                  <c:v>41478.071863425925</c:v>
                </c:pt>
                <c:pt idx="31138">
                  <c:v>41478.113530092596</c:v>
                </c:pt>
                <c:pt idx="31139">
                  <c:v>41478.15519675926</c:v>
                </c:pt>
                <c:pt idx="31140">
                  <c:v>41478.196863425925</c:v>
                </c:pt>
                <c:pt idx="31141">
                  <c:v>41478.238530092596</c:v>
                </c:pt>
                <c:pt idx="31142">
                  <c:v>41478.28019675926</c:v>
                </c:pt>
                <c:pt idx="31143">
                  <c:v>41478.321863425925</c:v>
                </c:pt>
                <c:pt idx="31144">
                  <c:v>41478.363530092596</c:v>
                </c:pt>
                <c:pt idx="31145">
                  <c:v>41478.40519675926</c:v>
                </c:pt>
                <c:pt idx="31146">
                  <c:v>41478.446863425925</c:v>
                </c:pt>
                <c:pt idx="31147">
                  <c:v>41478.488530092596</c:v>
                </c:pt>
                <c:pt idx="31148">
                  <c:v>41478.53019675926</c:v>
                </c:pt>
                <c:pt idx="31149">
                  <c:v>41478.571863425925</c:v>
                </c:pt>
                <c:pt idx="31150">
                  <c:v>41478.613530092596</c:v>
                </c:pt>
                <c:pt idx="31151">
                  <c:v>41478.65519675926</c:v>
                </c:pt>
                <c:pt idx="31152">
                  <c:v>41478.696863425925</c:v>
                </c:pt>
                <c:pt idx="31153">
                  <c:v>41478.738530092596</c:v>
                </c:pt>
                <c:pt idx="31154">
                  <c:v>41478.78019675926</c:v>
                </c:pt>
                <c:pt idx="31155">
                  <c:v>41478.821863425925</c:v>
                </c:pt>
                <c:pt idx="31156">
                  <c:v>41478.863530092596</c:v>
                </c:pt>
                <c:pt idx="31157">
                  <c:v>41478.90519675926</c:v>
                </c:pt>
                <c:pt idx="31158">
                  <c:v>41478.946863425925</c:v>
                </c:pt>
                <c:pt idx="31159">
                  <c:v>41478.988530092596</c:v>
                </c:pt>
                <c:pt idx="31160">
                  <c:v>41479.03019675926</c:v>
                </c:pt>
                <c:pt idx="31161">
                  <c:v>41479.071863425925</c:v>
                </c:pt>
                <c:pt idx="31162">
                  <c:v>41479.113530092596</c:v>
                </c:pt>
                <c:pt idx="31163">
                  <c:v>41479.15519675926</c:v>
                </c:pt>
                <c:pt idx="31164">
                  <c:v>41479.196863425925</c:v>
                </c:pt>
                <c:pt idx="31165">
                  <c:v>41479.238530092596</c:v>
                </c:pt>
                <c:pt idx="31166">
                  <c:v>41479.28019675926</c:v>
                </c:pt>
                <c:pt idx="31167">
                  <c:v>41479.321863425925</c:v>
                </c:pt>
                <c:pt idx="31168">
                  <c:v>41479.363530092596</c:v>
                </c:pt>
                <c:pt idx="31169">
                  <c:v>41479.40519675926</c:v>
                </c:pt>
                <c:pt idx="31170">
                  <c:v>41479.446863425925</c:v>
                </c:pt>
                <c:pt idx="31171">
                  <c:v>41479.488530092596</c:v>
                </c:pt>
                <c:pt idx="31172">
                  <c:v>41479.53019675926</c:v>
                </c:pt>
                <c:pt idx="31173">
                  <c:v>41479.571863425925</c:v>
                </c:pt>
                <c:pt idx="31174">
                  <c:v>41479.613530092596</c:v>
                </c:pt>
                <c:pt idx="31175">
                  <c:v>41479.65519675926</c:v>
                </c:pt>
                <c:pt idx="31176">
                  <c:v>41479.696863425925</c:v>
                </c:pt>
                <c:pt idx="31177">
                  <c:v>41479.738530092596</c:v>
                </c:pt>
                <c:pt idx="31178">
                  <c:v>41479.78019675926</c:v>
                </c:pt>
                <c:pt idx="31179">
                  <c:v>41479.821863425925</c:v>
                </c:pt>
                <c:pt idx="31180">
                  <c:v>41479.863530092596</c:v>
                </c:pt>
                <c:pt idx="31181">
                  <c:v>41479.90519675926</c:v>
                </c:pt>
                <c:pt idx="31182">
                  <c:v>41479.946863425925</c:v>
                </c:pt>
                <c:pt idx="31183">
                  <c:v>41479.988530092596</c:v>
                </c:pt>
                <c:pt idx="31184">
                  <c:v>41480.03019675926</c:v>
                </c:pt>
                <c:pt idx="31185">
                  <c:v>41480.071863425925</c:v>
                </c:pt>
                <c:pt idx="31186">
                  <c:v>41480.113530092596</c:v>
                </c:pt>
                <c:pt idx="31187">
                  <c:v>41480.15519675926</c:v>
                </c:pt>
                <c:pt idx="31188">
                  <c:v>41480.196863425925</c:v>
                </c:pt>
                <c:pt idx="31189">
                  <c:v>41480.238530092596</c:v>
                </c:pt>
                <c:pt idx="31190">
                  <c:v>41480.28019675926</c:v>
                </c:pt>
                <c:pt idx="31191">
                  <c:v>41480.321863425925</c:v>
                </c:pt>
                <c:pt idx="31192">
                  <c:v>41480.363530092596</c:v>
                </c:pt>
                <c:pt idx="31193">
                  <c:v>41480.40519675926</c:v>
                </c:pt>
                <c:pt idx="31194">
                  <c:v>41480.446863425925</c:v>
                </c:pt>
                <c:pt idx="31195">
                  <c:v>41480.488530092596</c:v>
                </c:pt>
                <c:pt idx="31196">
                  <c:v>41480.53019675926</c:v>
                </c:pt>
                <c:pt idx="31197">
                  <c:v>41480.571863425925</c:v>
                </c:pt>
                <c:pt idx="31198">
                  <c:v>41480.613530092596</c:v>
                </c:pt>
                <c:pt idx="31199">
                  <c:v>41480.65519675926</c:v>
                </c:pt>
                <c:pt idx="31200">
                  <c:v>41480.696863425925</c:v>
                </c:pt>
                <c:pt idx="31201">
                  <c:v>41480.738530092596</c:v>
                </c:pt>
                <c:pt idx="31202">
                  <c:v>41480.78019675926</c:v>
                </c:pt>
                <c:pt idx="31203">
                  <c:v>41480.821863425925</c:v>
                </c:pt>
                <c:pt idx="31204">
                  <c:v>41480.863530092596</c:v>
                </c:pt>
                <c:pt idx="31205">
                  <c:v>41480.90519675926</c:v>
                </c:pt>
                <c:pt idx="31206">
                  <c:v>41480.946863425925</c:v>
                </c:pt>
                <c:pt idx="31207">
                  <c:v>41480.988530092596</c:v>
                </c:pt>
                <c:pt idx="31208">
                  <c:v>41481.03019675926</c:v>
                </c:pt>
                <c:pt idx="31209">
                  <c:v>41481.071863425925</c:v>
                </c:pt>
                <c:pt idx="31210">
                  <c:v>41481.113530092596</c:v>
                </c:pt>
                <c:pt idx="31211">
                  <c:v>41481.15519675926</c:v>
                </c:pt>
                <c:pt idx="31212">
                  <c:v>41481.196863425925</c:v>
                </c:pt>
                <c:pt idx="31213">
                  <c:v>41481.238530092596</c:v>
                </c:pt>
                <c:pt idx="31214">
                  <c:v>41481.28019675926</c:v>
                </c:pt>
                <c:pt idx="31215">
                  <c:v>41481.321863425925</c:v>
                </c:pt>
                <c:pt idx="31216">
                  <c:v>41481.363530092596</c:v>
                </c:pt>
                <c:pt idx="31217">
                  <c:v>41481.40519675926</c:v>
                </c:pt>
                <c:pt idx="31218">
                  <c:v>41481.446863425925</c:v>
                </c:pt>
                <c:pt idx="31219">
                  <c:v>41481.488530092596</c:v>
                </c:pt>
                <c:pt idx="31220">
                  <c:v>41481.53019675926</c:v>
                </c:pt>
                <c:pt idx="31221">
                  <c:v>41481.571863425925</c:v>
                </c:pt>
                <c:pt idx="31222">
                  <c:v>41481.613530092596</c:v>
                </c:pt>
                <c:pt idx="31223">
                  <c:v>41481.65519675926</c:v>
                </c:pt>
                <c:pt idx="31224">
                  <c:v>41481.696863425925</c:v>
                </c:pt>
                <c:pt idx="31225">
                  <c:v>41481.738530092596</c:v>
                </c:pt>
                <c:pt idx="31226">
                  <c:v>41481.78019675926</c:v>
                </c:pt>
                <c:pt idx="31227">
                  <c:v>41481.821863425925</c:v>
                </c:pt>
                <c:pt idx="31228">
                  <c:v>41481.863530092596</c:v>
                </c:pt>
                <c:pt idx="31229">
                  <c:v>41481.90519675926</c:v>
                </c:pt>
                <c:pt idx="31230">
                  <c:v>41481.946863425925</c:v>
                </c:pt>
                <c:pt idx="31231">
                  <c:v>41481.988530092596</c:v>
                </c:pt>
                <c:pt idx="31232">
                  <c:v>41482.03019675926</c:v>
                </c:pt>
                <c:pt idx="31233">
                  <c:v>41482.071863425925</c:v>
                </c:pt>
                <c:pt idx="31234">
                  <c:v>41482.113530092596</c:v>
                </c:pt>
                <c:pt idx="31235">
                  <c:v>41482.15519675926</c:v>
                </c:pt>
                <c:pt idx="31236">
                  <c:v>41482.196863425925</c:v>
                </c:pt>
                <c:pt idx="31237">
                  <c:v>41482.238530092596</c:v>
                </c:pt>
                <c:pt idx="31238">
                  <c:v>41482.28019675926</c:v>
                </c:pt>
                <c:pt idx="31239">
                  <c:v>41482.321863425925</c:v>
                </c:pt>
                <c:pt idx="31240">
                  <c:v>41482.363530092596</c:v>
                </c:pt>
                <c:pt idx="31241">
                  <c:v>41482.40519675926</c:v>
                </c:pt>
                <c:pt idx="31242">
                  <c:v>41482.446863425925</c:v>
                </c:pt>
                <c:pt idx="31243">
                  <c:v>41482.488530092596</c:v>
                </c:pt>
                <c:pt idx="31244">
                  <c:v>41482.53019675926</c:v>
                </c:pt>
                <c:pt idx="31245">
                  <c:v>41482.571863425925</c:v>
                </c:pt>
                <c:pt idx="31246">
                  <c:v>41482.613530092596</c:v>
                </c:pt>
                <c:pt idx="31247">
                  <c:v>41482.65519675926</c:v>
                </c:pt>
                <c:pt idx="31248">
                  <c:v>41482.696863425925</c:v>
                </c:pt>
                <c:pt idx="31249">
                  <c:v>41482.738530092596</c:v>
                </c:pt>
                <c:pt idx="31250">
                  <c:v>41482.78019675926</c:v>
                </c:pt>
                <c:pt idx="31251">
                  <c:v>41482.821863425925</c:v>
                </c:pt>
                <c:pt idx="31252">
                  <c:v>41482.863530092596</c:v>
                </c:pt>
                <c:pt idx="31253">
                  <c:v>41482.90519675926</c:v>
                </c:pt>
                <c:pt idx="31254">
                  <c:v>41482.946863425925</c:v>
                </c:pt>
                <c:pt idx="31255">
                  <c:v>41482.988530092596</c:v>
                </c:pt>
                <c:pt idx="31256">
                  <c:v>41483.03019675926</c:v>
                </c:pt>
                <c:pt idx="31257">
                  <c:v>41483.071863425925</c:v>
                </c:pt>
                <c:pt idx="31258">
                  <c:v>41483.113530092596</c:v>
                </c:pt>
                <c:pt idx="31259">
                  <c:v>41483.15519675926</c:v>
                </c:pt>
                <c:pt idx="31260">
                  <c:v>41483.196863425925</c:v>
                </c:pt>
                <c:pt idx="31261">
                  <c:v>41483.238530092596</c:v>
                </c:pt>
                <c:pt idx="31262">
                  <c:v>41483.28019675926</c:v>
                </c:pt>
                <c:pt idx="31263">
                  <c:v>41483.321863425925</c:v>
                </c:pt>
                <c:pt idx="31264">
                  <c:v>41483.363530092596</c:v>
                </c:pt>
                <c:pt idx="31265">
                  <c:v>41483.40519675926</c:v>
                </c:pt>
                <c:pt idx="31266">
                  <c:v>41483.446863425925</c:v>
                </c:pt>
                <c:pt idx="31267">
                  <c:v>41483.488530092596</c:v>
                </c:pt>
                <c:pt idx="31268">
                  <c:v>41483.53019675926</c:v>
                </c:pt>
                <c:pt idx="31269">
                  <c:v>41483.571863425925</c:v>
                </c:pt>
                <c:pt idx="31270">
                  <c:v>41483.613530092596</c:v>
                </c:pt>
                <c:pt idx="31271">
                  <c:v>41483.65519675926</c:v>
                </c:pt>
                <c:pt idx="31272">
                  <c:v>41483.696863425925</c:v>
                </c:pt>
                <c:pt idx="31273">
                  <c:v>41483.738530092596</c:v>
                </c:pt>
                <c:pt idx="31274">
                  <c:v>41483.78019675926</c:v>
                </c:pt>
                <c:pt idx="31275">
                  <c:v>41483.821863425925</c:v>
                </c:pt>
                <c:pt idx="31276">
                  <c:v>41483.863530092596</c:v>
                </c:pt>
                <c:pt idx="31277">
                  <c:v>41483.90519675926</c:v>
                </c:pt>
                <c:pt idx="31278">
                  <c:v>41483.946863425925</c:v>
                </c:pt>
                <c:pt idx="31279">
                  <c:v>41483.988530092596</c:v>
                </c:pt>
                <c:pt idx="31280">
                  <c:v>41484.03019675926</c:v>
                </c:pt>
                <c:pt idx="31281">
                  <c:v>41484.071863425925</c:v>
                </c:pt>
                <c:pt idx="31282">
                  <c:v>41484.113530092596</c:v>
                </c:pt>
                <c:pt idx="31283">
                  <c:v>41484.15519675926</c:v>
                </c:pt>
                <c:pt idx="31284">
                  <c:v>41484.196863425925</c:v>
                </c:pt>
                <c:pt idx="31285">
                  <c:v>41484.238530092596</c:v>
                </c:pt>
                <c:pt idx="31286">
                  <c:v>41484.28019675926</c:v>
                </c:pt>
                <c:pt idx="31287">
                  <c:v>41484.321863425925</c:v>
                </c:pt>
                <c:pt idx="31288">
                  <c:v>41484.363530092596</c:v>
                </c:pt>
                <c:pt idx="31289">
                  <c:v>41484.40519675926</c:v>
                </c:pt>
                <c:pt idx="31290">
                  <c:v>41484.446863425925</c:v>
                </c:pt>
                <c:pt idx="31291">
                  <c:v>41484.488530092596</c:v>
                </c:pt>
                <c:pt idx="31292">
                  <c:v>41484.53019675926</c:v>
                </c:pt>
                <c:pt idx="31293">
                  <c:v>41484.571863425925</c:v>
                </c:pt>
                <c:pt idx="31294">
                  <c:v>41484.613530092596</c:v>
                </c:pt>
                <c:pt idx="31295">
                  <c:v>41484.65519675926</c:v>
                </c:pt>
                <c:pt idx="31296">
                  <c:v>41484.696863425925</c:v>
                </c:pt>
                <c:pt idx="31297">
                  <c:v>41484.738530092596</c:v>
                </c:pt>
                <c:pt idx="31298">
                  <c:v>41484.78019675926</c:v>
                </c:pt>
                <c:pt idx="31299">
                  <c:v>41484.821863425925</c:v>
                </c:pt>
                <c:pt idx="31300">
                  <c:v>41484.863530092596</c:v>
                </c:pt>
                <c:pt idx="31301">
                  <c:v>41484.90519675926</c:v>
                </c:pt>
                <c:pt idx="31302">
                  <c:v>41484.946863425925</c:v>
                </c:pt>
                <c:pt idx="31303">
                  <c:v>41484.988530092596</c:v>
                </c:pt>
                <c:pt idx="31304">
                  <c:v>41485.03019675926</c:v>
                </c:pt>
                <c:pt idx="31305">
                  <c:v>41485.071863425925</c:v>
                </c:pt>
                <c:pt idx="31306">
                  <c:v>41485.113530092596</c:v>
                </c:pt>
                <c:pt idx="31307">
                  <c:v>41485.15519675926</c:v>
                </c:pt>
                <c:pt idx="31308">
                  <c:v>41485.196863425925</c:v>
                </c:pt>
                <c:pt idx="31309">
                  <c:v>41485.238530092596</c:v>
                </c:pt>
                <c:pt idx="31310">
                  <c:v>41485.28019675926</c:v>
                </c:pt>
                <c:pt idx="31311">
                  <c:v>41485.321863425925</c:v>
                </c:pt>
                <c:pt idx="31312">
                  <c:v>41485.363530092596</c:v>
                </c:pt>
                <c:pt idx="31313">
                  <c:v>41485.40519675926</c:v>
                </c:pt>
                <c:pt idx="31314">
                  <c:v>41485.446863425925</c:v>
                </c:pt>
                <c:pt idx="31315">
                  <c:v>41485.488530092596</c:v>
                </c:pt>
                <c:pt idx="31316">
                  <c:v>41485.53019675926</c:v>
                </c:pt>
                <c:pt idx="31317">
                  <c:v>41485.571863425925</c:v>
                </c:pt>
                <c:pt idx="31318">
                  <c:v>41485.613530092596</c:v>
                </c:pt>
                <c:pt idx="31319">
                  <c:v>41485.65519675926</c:v>
                </c:pt>
                <c:pt idx="31320">
                  <c:v>41485.696863425925</c:v>
                </c:pt>
                <c:pt idx="31321">
                  <c:v>41485.738530092596</c:v>
                </c:pt>
                <c:pt idx="31322">
                  <c:v>41485.78019675926</c:v>
                </c:pt>
                <c:pt idx="31323">
                  <c:v>41485.821863425925</c:v>
                </c:pt>
                <c:pt idx="31324">
                  <c:v>41485.863530092596</c:v>
                </c:pt>
                <c:pt idx="31325">
                  <c:v>41485.90519675926</c:v>
                </c:pt>
                <c:pt idx="31326">
                  <c:v>41485.946863425925</c:v>
                </c:pt>
                <c:pt idx="31327">
                  <c:v>41485.988530092596</c:v>
                </c:pt>
                <c:pt idx="31328">
                  <c:v>41486.03019675926</c:v>
                </c:pt>
                <c:pt idx="31329">
                  <c:v>41486.071863425925</c:v>
                </c:pt>
                <c:pt idx="31330">
                  <c:v>41486.113530092596</c:v>
                </c:pt>
                <c:pt idx="31331">
                  <c:v>41486.15519675926</c:v>
                </c:pt>
                <c:pt idx="31332">
                  <c:v>41486.196863425925</c:v>
                </c:pt>
                <c:pt idx="31333">
                  <c:v>41486.238530092596</c:v>
                </c:pt>
                <c:pt idx="31334">
                  <c:v>41486.28019675926</c:v>
                </c:pt>
                <c:pt idx="31335">
                  <c:v>41486.321863425925</c:v>
                </c:pt>
                <c:pt idx="31336">
                  <c:v>41486.363530092596</c:v>
                </c:pt>
                <c:pt idx="31337">
                  <c:v>41486.40519675926</c:v>
                </c:pt>
                <c:pt idx="31338">
                  <c:v>41486.446863425925</c:v>
                </c:pt>
                <c:pt idx="31339">
                  <c:v>41486.488530092596</c:v>
                </c:pt>
                <c:pt idx="31340">
                  <c:v>41486.53019675926</c:v>
                </c:pt>
                <c:pt idx="31341">
                  <c:v>41486.571863425925</c:v>
                </c:pt>
                <c:pt idx="31342">
                  <c:v>41486.613530092596</c:v>
                </c:pt>
                <c:pt idx="31343">
                  <c:v>41486.65519675926</c:v>
                </c:pt>
                <c:pt idx="31344">
                  <c:v>41486.696863425925</c:v>
                </c:pt>
                <c:pt idx="31345">
                  <c:v>41486.738530092596</c:v>
                </c:pt>
                <c:pt idx="31346">
                  <c:v>41486.78019675926</c:v>
                </c:pt>
                <c:pt idx="31347">
                  <c:v>41486.821863425925</c:v>
                </c:pt>
                <c:pt idx="31348">
                  <c:v>41486.863530092596</c:v>
                </c:pt>
                <c:pt idx="31349">
                  <c:v>41486.90519675926</c:v>
                </c:pt>
                <c:pt idx="31350">
                  <c:v>41486.946863425925</c:v>
                </c:pt>
                <c:pt idx="31351">
                  <c:v>41486.988530092596</c:v>
                </c:pt>
                <c:pt idx="31352">
                  <c:v>41487.03019675926</c:v>
                </c:pt>
                <c:pt idx="31353">
                  <c:v>41487.071863425925</c:v>
                </c:pt>
                <c:pt idx="31354">
                  <c:v>41487.113530092596</c:v>
                </c:pt>
                <c:pt idx="31355">
                  <c:v>41487.15519675926</c:v>
                </c:pt>
                <c:pt idx="31356">
                  <c:v>41487.196863425925</c:v>
                </c:pt>
                <c:pt idx="31357">
                  <c:v>41487.238530092596</c:v>
                </c:pt>
                <c:pt idx="31358">
                  <c:v>41487.28019675926</c:v>
                </c:pt>
                <c:pt idx="31359">
                  <c:v>41487.321863425925</c:v>
                </c:pt>
                <c:pt idx="31360">
                  <c:v>41487.363530092596</c:v>
                </c:pt>
                <c:pt idx="31361">
                  <c:v>41487.40519675926</c:v>
                </c:pt>
                <c:pt idx="31362">
                  <c:v>41487.446863425925</c:v>
                </c:pt>
                <c:pt idx="31363">
                  <c:v>41487.488530092596</c:v>
                </c:pt>
                <c:pt idx="31364">
                  <c:v>41487.53019675926</c:v>
                </c:pt>
                <c:pt idx="31365">
                  <c:v>41487.571863425925</c:v>
                </c:pt>
                <c:pt idx="31366">
                  <c:v>41487.613530092596</c:v>
                </c:pt>
                <c:pt idx="31367">
                  <c:v>41487.65519675926</c:v>
                </c:pt>
                <c:pt idx="31368">
                  <c:v>41487.696863425925</c:v>
                </c:pt>
                <c:pt idx="31369">
                  <c:v>41487.738530092596</c:v>
                </c:pt>
                <c:pt idx="31370">
                  <c:v>41487.78019675926</c:v>
                </c:pt>
                <c:pt idx="31371">
                  <c:v>41487.821863425925</c:v>
                </c:pt>
                <c:pt idx="31372">
                  <c:v>41487.863530092596</c:v>
                </c:pt>
                <c:pt idx="31373">
                  <c:v>41487.90519675926</c:v>
                </c:pt>
                <c:pt idx="31374">
                  <c:v>41487.946863425925</c:v>
                </c:pt>
                <c:pt idx="31375">
                  <c:v>41487.988530092596</c:v>
                </c:pt>
                <c:pt idx="31376">
                  <c:v>41488.03019675926</c:v>
                </c:pt>
                <c:pt idx="31377">
                  <c:v>41488.071863425925</c:v>
                </c:pt>
                <c:pt idx="31378">
                  <c:v>41488.113530092596</c:v>
                </c:pt>
                <c:pt idx="31379">
                  <c:v>41488.15519675926</c:v>
                </c:pt>
                <c:pt idx="31380">
                  <c:v>41488.196863425925</c:v>
                </c:pt>
                <c:pt idx="31381">
                  <c:v>41488.238530092596</c:v>
                </c:pt>
                <c:pt idx="31382">
                  <c:v>41488.28019675926</c:v>
                </c:pt>
                <c:pt idx="31383">
                  <c:v>41488.321863425925</c:v>
                </c:pt>
                <c:pt idx="31384">
                  <c:v>41488.363530092596</c:v>
                </c:pt>
                <c:pt idx="31385">
                  <c:v>41488.40519675926</c:v>
                </c:pt>
                <c:pt idx="31386">
                  <c:v>41488.446863425925</c:v>
                </c:pt>
                <c:pt idx="31387">
                  <c:v>41488.488530092596</c:v>
                </c:pt>
                <c:pt idx="31388">
                  <c:v>41488.53019675926</c:v>
                </c:pt>
                <c:pt idx="31389">
                  <c:v>41488.571863425925</c:v>
                </c:pt>
                <c:pt idx="31390">
                  <c:v>41488.613530092596</c:v>
                </c:pt>
                <c:pt idx="31391">
                  <c:v>41488.65519675926</c:v>
                </c:pt>
                <c:pt idx="31392">
                  <c:v>41488.696863425925</c:v>
                </c:pt>
                <c:pt idx="31393">
                  <c:v>41488.738530092596</c:v>
                </c:pt>
                <c:pt idx="31394">
                  <c:v>41488.78019675926</c:v>
                </c:pt>
                <c:pt idx="31395">
                  <c:v>41488.821863425925</c:v>
                </c:pt>
                <c:pt idx="31396">
                  <c:v>41488.863530092596</c:v>
                </c:pt>
                <c:pt idx="31397">
                  <c:v>41488.90519675926</c:v>
                </c:pt>
                <c:pt idx="31398">
                  <c:v>41488.946863425925</c:v>
                </c:pt>
                <c:pt idx="31399">
                  <c:v>41488.988530092596</c:v>
                </c:pt>
                <c:pt idx="31400">
                  <c:v>41489.03019675926</c:v>
                </c:pt>
                <c:pt idx="31401">
                  <c:v>41489.071863425925</c:v>
                </c:pt>
                <c:pt idx="31402">
                  <c:v>41489.113530092596</c:v>
                </c:pt>
                <c:pt idx="31403">
                  <c:v>41489.15519675926</c:v>
                </c:pt>
                <c:pt idx="31404">
                  <c:v>41489.196863425925</c:v>
                </c:pt>
                <c:pt idx="31405">
                  <c:v>41489.238530092596</c:v>
                </c:pt>
                <c:pt idx="31406">
                  <c:v>41489.28019675926</c:v>
                </c:pt>
                <c:pt idx="31407">
                  <c:v>41489.321863425925</c:v>
                </c:pt>
                <c:pt idx="31408">
                  <c:v>41489.363530092596</c:v>
                </c:pt>
                <c:pt idx="31409">
                  <c:v>41489.40519675926</c:v>
                </c:pt>
                <c:pt idx="31410">
                  <c:v>41489.446863425925</c:v>
                </c:pt>
                <c:pt idx="31411">
                  <c:v>41489.488530092596</c:v>
                </c:pt>
                <c:pt idx="31412">
                  <c:v>41489.53019675926</c:v>
                </c:pt>
                <c:pt idx="31413">
                  <c:v>41489.571863425925</c:v>
                </c:pt>
                <c:pt idx="31414">
                  <c:v>41489.613530092596</c:v>
                </c:pt>
                <c:pt idx="31415">
                  <c:v>41489.65519675926</c:v>
                </c:pt>
                <c:pt idx="31416">
                  <c:v>41489.696863425925</c:v>
                </c:pt>
                <c:pt idx="31417">
                  <c:v>41489.738530092596</c:v>
                </c:pt>
                <c:pt idx="31418">
                  <c:v>41489.78019675926</c:v>
                </c:pt>
                <c:pt idx="31419">
                  <c:v>41489.821863425925</c:v>
                </c:pt>
                <c:pt idx="31420">
                  <c:v>41489.863530092596</c:v>
                </c:pt>
                <c:pt idx="31421">
                  <c:v>41489.90519675926</c:v>
                </c:pt>
                <c:pt idx="31422">
                  <c:v>41489.946863425925</c:v>
                </c:pt>
                <c:pt idx="31423">
                  <c:v>41489.988530092596</c:v>
                </c:pt>
                <c:pt idx="31424">
                  <c:v>41490.03019675926</c:v>
                </c:pt>
                <c:pt idx="31425">
                  <c:v>41490.071863425925</c:v>
                </c:pt>
                <c:pt idx="31426">
                  <c:v>41490.113530092596</c:v>
                </c:pt>
                <c:pt idx="31427">
                  <c:v>41490.15519675926</c:v>
                </c:pt>
                <c:pt idx="31428">
                  <c:v>41490.196863425925</c:v>
                </c:pt>
                <c:pt idx="31429">
                  <c:v>41490.238530092596</c:v>
                </c:pt>
                <c:pt idx="31430">
                  <c:v>41490.28019675926</c:v>
                </c:pt>
                <c:pt idx="31431">
                  <c:v>41490.321863425925</c:v>
                </c:pt>
                <c:pt idx="31432">
                  <c:v>41490.363530092596</c:v>
                </c:pt>
                <c:pt idx="31433">
                  <c:v>41490.40519675926</c:v>
                </c:pt>
                <c:pt idx="31434">
                  <c:v>41490.446863425925</c:v>
                </c:pt>
                <c:pt idx="31435">
                  <c:v>41490.488530092596</c:v>
                </c:pt>
                <c:pt idx="31436">
                  <c:v>41490.53019675926</c:v>
                </c:pt>
                <c:pt idx="31437">
                  <c:v>41490.571863425925</c:v>
                </c:pt>
                <c:pt idx="31438">
                  <c:v>41490.613530092596</c:v>
                </c:pt>
                <c:pt idx="31439">
                  <c:v>41490.65519675926</c:v>
                </c:pt>
                <c:pt idx="31440">
                  <c:v>41490.696863425925</c:v>
                </c:pt>
                <c:pt idx="31441">
                  <c:v>41490.738530092596</c:v>
                </c:pt>
                <c:pt idx="31442">
                  <c:v>41490.78019675926</c:v>
                </c:pt>
                <c:pt idx="31443">
                  <c:v>41490.821863425925</c:v>
                </c:pt>
                <c:pt idx="31444">
                  <c:v>41490.863530092596</c:v>
                </c:pt>
                <c:pt idx="31445">
                  <c:v>41490.90519675926</c:v>
                </c:pt>
                <c:pt idx="31446">
                  <c:v>41490.946863425925</c:v>
                </c:pt>
                <c:pt idx="31447">
                  <c:v>41490.988530092596</c:v>
                </c:pt>
                <c:pt idx="31448">
                  <c:v>41491.03019675926</c:v>
                </c:pt>
                <c:pt idx="31449">
                  <c:v>41491.071863425925</c:v>
                </c:pt>
                <c:pt idx="31450">
                  <c:v>41491.113530092596</c:v>
                </c:pt>
                <c:pt idx="31451">
                  <c:v>41491.15519675926</c:v>
                </c:pt>
                <c:pt idx="31452">
                  <c:v>41491.196863425925</c:v>
                </c:pt>
                <c:pt idx="31453">
                  <c:v>41491.238530092596</c:v>
                </c:pt>
                <c:pt idx="31454">
                  <c:v>41491.28019675926</c:v>
                </c:pt>
                <c:pt idx="31455">
                  <c:v>41491.321863425925</c:v>
                </c:pt>
                <c:pt idx="31456">
                  <c:v>41491.363530092596</c:v>
                </c:pt>
                <c:pt idx="31457">
                  <c:v>41491.40519675926</c:v>
                </c:pt>
                <c:pt idx="31458">
                  <c:v>41491.446863425925</c:v>
                </c:pt>
                <c:pt idx="31459">
                  <c:v>41491.488530092596</c:v>
                </c:pt>
                <c:pt idx="31460">
                  <c:v>41491.53019675926</c:v>
                </c:pt>
                <c:pt idx="31461">
                  <c:v>41491.571863425925</c:v>
                </c:pt>
                <c:pt idx="31462">
                  <c:v>41491.613530092596</c:v>
                </c:pt>
                <c:pt idx="31463">
                  <c:v>41491.65519675926</c:v>
                </c:pt>
                <c:pt idx="31464">
                  <c:v>41491.696863425925</c:v>
                </c:pt>
                <c:pt idx="31465">
                  <c:v>41491.738530092596</c:v>
                </c:pt>
                <c:pt idx="31466">
                  <c:v>41491.78019675926</c:v>
                </c:pt>
                <c:pt idx="31467">
                  <c:v>41491.821863425925</c:v>
                </c:pt>
                <c:pt idx="31468">
                  <c:v>41491.863530092596</c:v>
                </c:pt>
                <c:pt idx="31469">
                  <c:v>41491.90519675926</c:v>
                </c:pt>
                <c:pt idx="31470">
                  <c:v>41491.946863425925</c:v>
                </c:pt>
                <c:pt idx="31471">
                  <c:v>41491.988530092596</c:v>
                </c:pt>
                <c:pt idx="31472">
                  <c:v>41492.03019675926</c:v>
                </c:pt>
                <c:pt idx="31473">
                  <c:v>41492.071863425925</c:v>
                </c:pt>
                <c:pt idx="31474">
                  <c:v>41492.113530092596</c:v>
                </c:pt>
                <c:pt idx="31475">
                  <c:v>41492.15519675926</c:v>
                </c:pt>
                <c:pt idx="31476">
                  <c:v>41492.196863425925</c:v>
                </c:pt>
                <c:pt idx="31477">
                  <c:v>41492.238530092596</c:v>
                </c:pt>
                <c:pt idx="31478">
                  <c:v>41492.28019675926</c:v>
                </c:pt>
                <c:pt idx="31479">
                  <c:v>41492.321863425925</c:v>
                </c:pt>
                <c:pt idx="31480">
                  <c:v>41492.363530092596</c:v>
                </c:pt>
                <c:pt idx="31481">
                  <c:v>41492.40519675926</c:v>
                </c:pt>
                <c:pt idx="31482">
                  <c:v>41492.446863425925</c:v>
                </c:pt>
                <c:pt idx="31483">
                  <c:v>41492.488530092596</c:v>
                </c:pt>
                <c:pt idx="31484">
                  <c:v>41492.53019675926</c:v>
                </c:pt>
                <c:pt idx="31485">
                  <c:v>41492.571863425925</c:v>
                </c:pt>
                <c:pt idx="31486">
                  <c:v>41492.613530092596</c:v>
                </c:pt>
                <c:pt idx="31487">
                  <c:v>41492.65519675926</c:v>
                </c:pt>
                <c:pt idx="31488">
                  <c:v>41492.696863425925</c:v>
                </c:pt>
                <c:pt idx="31489">
                  <c:v>41492.738530092596</c:v>
                </c:pt>
                <c:pt idx="31490">
                  <c:v>41492.78019675926</c:v>
                </c:pt>
                <c:pt idx="31491">
                  <c:v>41492.821863425925</c:v>
                </c:pt>
                <c:pt idx="31492">
                  <c:v>41492.863530092596</c:v>
                </c:pt>
                <c:pt idx="31493">
                  <c:v>41492.90519675926</c:v>
                </c:pt>
                <c:pt idx="31494">
                  <c:v>41492.946863425925</c:v>
                </c:pt>
                <c:pt idx="31495">
                  <c:v>41492.988530092596</c:v>
                </c:pt>
                <c:pt idx="31496">
                  <c:v>41493.03019675926</c:v>
                </c:pt>
                <c:pt idx="31497">
                  <c:v>41493.071863425925</c:v>
                </c:pt>
                <c:pt idx="31498">
                  <c:v>41493.113530092596</c:v>
                </c:pt>
                <c:pt idx="31499">
                  <c:v>41493.15519675926</c:v>
                </c:pt>
                <c:pt idx="31500">
                  <c:v>41493.196863425925</c:v>
                </c:pt>
                <c:pt idx="31501">
                  <c:v>41493.238530092596</c:v>
                </c:pt>
                <c:pt idx="31502">
                  <c:v>41493.28019675926</c:v>
                </c:pt>
                <c:pt idx="31503">
                  <c:v>41493.321863425925</c:v>
                </c:pt>
                <c:pt idx="31504">
                  <c:v>41493.363530092596</c:v>
                </c:pt>
                <c:pt idx="31505">
                  <c:v>41493.40519675926</c:v>
                </c:pt>
                <c:pt idx="31506">
                  <c:v>41493.446863425925</c:v>
                </c:pt>
                <c:pt idx="31507">
                  <c:v>41493.488530092596</c:v>
                </c:pt>
                <c:pt idx="31508">
                  <c:v>41493.53019675926</c:v>
                </c:pt>
                <c:pt idx="31509">
                  <c:v>41493.571863425925</c:v>
                </c:pt>
                <c:pt idx="31510">
                  <c:v>41493.613530092596</c:v>
                </c:pt>
                <c:pt idx="31511">
                  <c:v>41493.65519675926</c:v>
                </c:pt>
                <c:pt idx="31512">
                  <c:v>41493.696863425925</c:v>
                </c:pt>
                <c:pt idx="31513">
                  <c:v>41493.738530092596</c:v>
                </c:pt>
                <c:pt idx="31514">
                  <c:v>41493.78019675926</c:v>
                </c:pt>
                <c:pt idx="31515">
                  <c:v>41493.821863425925</c:v>
                </c:pt>
                <c:pt idx="31516">
                  <c:v>41493.863530092596</c:v>
                </c:pt>
                <c:pt idx="31517">
                  <c:v>41493.90519675926</c:v>
                </c:pt>
                <c:pt idx="31518">
                  <c:v>41493.946863425925</c:v>
                </c:pt>
                <c:pt idx="31519">
                  <c:v>41493.988530092596</c:v>
                </c:pt>
                <c:pt idx="31520">
                  <c:v>41494.03019675926</c:v>
                </c:pt>
                <c:pt idx="31521">
                  <c:v>41494.071863425925</c:v>
                </c:pt>
                <c:pt idx="31522">
                  <c:v>41494.113530092596</c:v>
                </c:pt>
                <c:pt idx="31523">
                  <c:v>41494.15519675926</c:v>
                </c:pt>
                <c:pt idx="31524">
                  <c:v>41494.196863425925</c:v>
                </c:pt>
                <c:pt idx="31525">
                  <c:v>41494.238530092596</c:v>
                </c:pt>
                <c:pt idx="31526">
                  <c:v>41494.28019675926</c:v>
                </c:pt>
                <c:pt idx="31527">
                  <c:v>41494.321863425925</c:v>
                </c:pt>
                <c:pt idx="31528">
                  <c:v>41494.363530092596</c:v>
                </c:pt>
                <c:pt idx="31529">
                  <c:v>41494.40519675926</c:v>
                </c:pt>
                <c:pt idx="31530">
                  <c:v>41494.446863425925</c:v>
                </c:pt>
                <c:pt idx="31531">
                  <c:v>41494.488530092596</c:v>
                </c:pt>
                <c:pt idx="31532">
                  <c:v>41494.53019675926</c:v>
                </c:pt>
                <c:pt idx="31533">
                  <c:v>41494.571863425925</c:v>
                </c:pt>
                <c:pt idx="31534">
                  <c:v>41494.613530092596</c:v>
                </c:pt>
                <c:pt idx="31535">
                  <c:v>41494.65519675926</c:v>
                </c:pt>
                <c:pt idx="31536">
                  <c:v>41494.696863425925</c:v>
                </c:pt>
                <c:pt idx="31537">
                  <c:v>41494.738530092596</c:v>
                </c:pt>
                <c:pt idx="31538">
                  <c:v>41494.78019675926</c:v>
                </c:pt>
                <c:pt idx="31539">
                  <c:v>41494.821863425925</c:v>
                </c:pt>
                <c:pt idx="31540">
                  <c:v>41494.863530092596</c:v>
                </c:pt>
                <c:pt idx="31541">
                  <c:v>41494.90519675926</c:v>
                </c:pt>
                <c:pt idx="31542">
                  <c:v>41494.946863425925</c:v>
                </c:pt>
                <c:pt idx="31543">
                  <c:v>41494.988530092596</c:v>
                </c:pt>
                <c:pt idx="31544">
                  <c:v>41495.03019675926</c:v>
                </c:pt>
                <c:pt idx="31545">
                  <c:v>41495.071863425925</c:v>
                </c:pt>
                <c:pt idx="31546">
                  <c:v>41495.113530092596</c:v>
                </c:pt>
                <c:pt idx="31547">
                  <c:v>41495.15519675926</c:v>
                </c:pt>
                <c:pt idx="31548">
                  <c:v>41495.196863425925</c:v>
                </c:pt>
                <c:pt idx="31549">
                  <c:v>41495.238530092596</c:v>
                </c:pt>
                <c:pt idx="31550">
                  <c:v>41495.28019675926</c:v>
                </c:pt>
                <c:pt idx="31551">
                  <c:v>41495.321863425925</c:v>
                </c:pt>
                <c:pt idx="31552">
                  <c:v>41495.363530092596</c:v>
                </c:pt>
                <c:pt idx="31553">
                  <c:v>41495.40519675926</c:v>
                </c:pt>
                <c:pt idx="31554">
                  <c:v>41495.446863425925</c:v>
                </c:pt>
                <c:pt idx="31555">
                  <c:v>41495.488530092596</c:v>
                </c:pt>
                <c:pt idx="31556">
                  <c:v>41495.53019675926</c:v>
                </c:pt>
                <c:pt idx="31557">
                  <c:v>41495.571863425925</c:v>
                </c:pt>
                <c:pt idx="31558">
                  <c:v>41495.613530092596</c:v>
                </c:pt>
                <c:pt idx="31559">
                  <c:v>41495.65519675926</c:v>
                </c:pt>
                <c:pt idx="31560">
                  <c:v>41495.696863425925</c:v>
                </c:pt>
                <c:pt idx="31561">
                  <c:v>41495.738530092596</c:v>
                </c:pt>
                <c:pt idx="31562">
                  <c:v>41495.78019675926</c:v>
                </c:pt>
                <c:pt idx="31563">
                  <c:v>41495.821863425925</c:v>
                </c:pt>
                <c:pt idx="31564">
                  <c:v>41495.863530092596</c:v>
                </c:pt>
                <c:pt idx="31565">
                  <c:v>41495.90519675926</c:v>
                </c:pt>
                <c:pt idx="31566">
                  <c:v>41495.946863425925</c:v>
                </c:pt>
                <c:pt idx="31567">
                  <c:v>41495.988530092596</c:v>
                </c:pt>
                <c:pt idx="31568">
                  <c:v>41496.03019675926</c:v>
                </c:pt>
                <c:pt idx="31569">
                  <c:v>41496.071863425925</c:v>
                </c:pt>
                <c:pt idx="31570">
                  <c:v>41496.113530092596</c:v>
                </c:pt>
                <c:pt idx="31571">
                  <c:v>41496.15519675926</c:v>
                </c:pt>
                <c:pt idx="31572">
                  <c:v>41496.196863425925</c:v>
                </c:pt>
                <c:pt idx="31573">
                  <c:v>41496.238530092596</c:v>
                </c:pt>
                <c:pt idx="31574">
                  <c:v>41496.28019675926</c:v>
                </c:pt>
                <c:pt idx="31575">
                  <c:v>41496.321863425925</c:v>
                </c:pt>
                <c:pt idx="31576">
                  <c:v>41496.363530092596</c:v>
                </c:pt>
                <c:pt idx="31577">
                  <c:v>41496.40519675926</c:v>
                </c:pt>
                <c:pt idx="31578">
                  <c:v>41496.446863425925</c:v>
                </c:pt>
                <c:pt idx="31579">
                  <c:v>41496.488530092596</c:v>
                </c:pt>
                <c:pt idx="31580">
                  <c:v>41496.53019675926</c:v>
                </c:pt>
                <c:pt idx="31581">
                  <c:v>41496.571863425925</c:v>
                </c:pt>
                <c:pt idx="31582">
                  <c:v>41496.613530092596</c:v>
                </c:pt>
                <c:pt idx="31583">
                  <c:v>41496.65519675926</c:v>
                </c:pt>
                <c:pt idx="31584">
                  <c:v>41496.696863425925</c:v>
                </c:pt>
                <c:pt idx="31585">
                  <c:v>41496.738530092596</c:v>
                </c:pt>
                <c:pt idx="31586">
                  <c:v>41496.78019675926</c:v>
                </c:pt>
                <c:pt idx="31587">
                  <c:v>41496.821863425925</c:v>
                </c:pt>
                <c:pt idx="31588">
                  <c:v>41496.863530092596</c:v>
                </c:pt>
                <c:pt idx="31589">
                  <c:v>41496.90519675926</c:v>
                </c:pt>
                <c:pt idx="31590">
                  <c:v>41496.946863425925</c:v>
                </c:pt>
                <c:pt idx="31591">
                  <c:v>41496.988530092596</c:v>
                </c:pt>
                <c:pt idx="31592">
                  <c:v>41497.03019675926</c:v>
                </c:pt>
                <c:pt idx="31593">
                  <c:v>41497.071863425925</c:v>
                </c:pt>
                <c:pt idx="31594">
                  <c:v>41497.113530092596</c:v>
                </c:pt>
                <c:pt idx="31595">
                  <c:v>41497.15519675926</c:v>
                </c:pt>
                <c:pt idx="31596">
                  <c:v>41497.196863425925</c:v>
                </c:pt>
                <c:pt idx="31597">
                  <c:v>41497.238530092596</c:v>
                </c:pt>
                <c:pt idx="31598">
                  <c:v>41497.28019675926</c:v>
                </c:pt>
                <c:pt idx="31599">
                  <c:v>41497.321863425925</c:v>
                </c:pt>
                <c:pt idx="31600">
                  <c:v>41497.363530092596</c:v>
                </c:pt>
                <c:pt idx="31601">
                  <c:v>41497.40519675926</c:v>
                </c:pt>
                <c:pt idx="31602">
                  <c:v>41497.446863425925</c:v>
                </c:pt>
                <c:pt idx="31603">
                  <c:v>41497.488530092596</c:v>
                </c:pt>
                <c:pt idx="31604">
                  <c:v>41497.53019675926</c:v>
                </c:pt>
                <c:pt idx="31605">
                  <c:v>41497.571863425925</c:v>
                </c:pt>
                <c:pt idx="31606">
                  <c:v>41497.613530092596</c:v>
                </c:pt>
                <c:pt idx="31607">
                  <c:v>41497.65519675926</c:v>
                </c:pt>
                <c:pt idx="31608">
                  <c:v>41497.696863425925</c:v>
                </c:pt>
                <c:pt idx="31609">
                  <c:v>41497.738530092596</c:v>
                </c:pt>
                <c:pt idx="31610">
                  <c:v>41497.78019675926</c:v>
                </c:pt>
                <c:pt idx="31611">
                  <c:v>41497.821863425925</c:v>
                </c:pt>
                <c:pt idx="31612">
                  <c:v>41497.863530092596</c:v>
                </c:pt>
                <c:pt idx="31613">
                  <c:v>41497.90519675926</c:v>
                </c:pt>
                <c:pt idx="31614">
                  <c:v>41497.946863425925</c:v>
                </c:pt>
                <c:pt idx="31615">
                  <c:v>41497.988530092596</c:v>
                </c:pt>
                <c:pt idx="31616">
                  <c:v>41498.03019675926</c:v>
                </c:pt>
                <c:pt idx="31617">
                  <c:v>41498.071863425925</c:v>
                </c:pt>
                <c:pt idx="31618">
                  <c:v>41498.113530092596</c:v>
                </c:pt>
                <c:pt idx="31619">
                  <c:v>41498.15519675926</c:v>
                </c:pt>
                <c:pt idx="31620">
                  <c:v>41498.196863425925</c:v>
                </c:pt>
                <c:pt idx="31621">
                  <c:v>41498.238530092596</c:v>
                </c:pt>
                <c:pt idx="31622">
                  <c:v>41498.28019675926</c:v>
                </c:pt>
                <c:pt idx="31623">
                  <c:v>41498.321863425925</c:v>
                </c:pt>
                <c:pt idx="31624">
                  <c:v>41498.363530092596</c:v>
                </c:pt>
                <c:pt idx="31625">
                  <c:v>41498.40519675926</c:v>
                </c:pt>
                <c:pt idx="31626">
                  <c:v>41498.446863425925</c:v>
                </c:pt>
                <c:pt idx="31627">
                  <c:v>41498.488530092596</c:v>
                </c:pt>
                <c:pt idx="31628">
                  <c:v>41498.53019675926</c:v>
                </c:pt>
                <c:pt idx="31629">
                  <c:v>41498.571863425925</c:v>
                </c:pt>
                <c:pt idx="31630">
                  <c:v>41498.613530092596</c:v>
                </c:pt>
                <c:pt idx="31631">
                  <c:v>41498.65519675926</c:v>
                </c:pt>
                <c:pt idx="31632">
                  <c:v>41498.696863425925</c:v>
                </c:pt>
                <c:pt idx="31633">
                  <c:v>41498.738530092596</c:v>
                </c:pt>
                <c:pt idx="31634">
                  <c:v>41498.78019675926</c:v>
                </c:pt>
                <c:pt idx="31635">
                  <c:v>41498.821863425925</c:v>
                </c:pt>
                <c:pt idx="31636">
                  <c:v>41498.863530092596</c:v>
                </c:pt>
                <c:pt idx="31637">
                  <c:v>41498.90519675926</c:v>
                </c:pt>
                <c:pt idx="31638">
                  <c:v>41498.946863425925</c:v>
                </c:pt>
                <c:pt idx="31639">
                  <c:v>41498.988530092596</c:v>
                </c:pt>
                <c:pt idx="31640">
                  <c:v>41499.03019675926</c:v>
                </c:pt>
                <c:pt idx="31641">
                  <c:v>41499.071863425925</c:v>
                </c:pt>
                <c:pt idx="31642">
                  <c:v>41499.113530092596</c:v>
                </c:pt>
                <c:pt idx="31643">
                  <c:v>41499.15519675926</c:v>
                </c:pt>
                <c:pt idx="31644">
                  <c:v>41499.196863425925</c:v>
                </c:pt>
                <c:pt idx="31645">
                  <c:v>41499.238530092596</c:v>
                </c:pt>
                <c:pt idx="31646">
                  <c:v>41499.28019675926</c:v>
                </c:pt>
                <c:pt idx="31647">
                  <c:v>41499.321863425925</c:v>
                </c:pt>
                <c:pt idx="31648">
                  <c:v>41499.363530092596</c:v>
                </c:pt>
                <c:pt idx="31649">
                  <c:v>41499.40519675926</c:v>
                </c:pt>
                <c:pt idx="31650">
                  <c:v>41499.446863425925</c:v>
                </c:pt>
                <c:pt idx="31651">
                  <c:v>41499.488530092596</c:v>
                </c:pt>
                <c:pt idx="31652">
                  <c:v>41499.53019675926</c:v>
                </c:pt>
                <c:pt idx="31653">
                  <c:v>41499.571863425925</c:v>
                </c:pt>
                <c:pt idx="31654">
                  <c:v>41499.613530092596</c:v>
                </c:pt>
                <c:pt idx="31655">
                  <c:v>41499.65519675926</c:v>
                </c:pt>
                <c:pt idx="31656">
                  <c:v>41499.696863425925</c:v>
                </c:pt>
                <c:pt idx="31657">
                  <c:v>41499.738530092596</c:v>
                </c:pt>
                <c:pt idx="31658">
                  <c:v>41499.78019675926</c:v>
                </c:pt>
                <c:pt idx="31659">
                  <c:v>41499.821863425925</c:v>
                </c:pt>
                <c:pt idx="31660">
                  <c:v>41499.863530092596</c:v>
                </c:pt>
                <c:pt idx="31661">
                  <c:v>41499.90519675926</c:v>
                </c:pt>
                <c:pt idx="31662">
                  <c:v>41499.946863425925</c:v>
                </c:pt>
                <c:pt idx="31663">
                  <c:v>41499.988530092596</c:v>
                </c:pt>
                <c:pt idx="31664">
                  <c:v>41500.03019675926</c:v>
                </c:pt>
                <c:pt idx="31665">
                  <c:v>41500.071863425925</c:v>
                </c:pt>
                <c:pt idx="31666">
                  <c:v>41500.113530092596</c:v>
                </c:pt>
                <c:pt idx="31667">
                  <c:v>41500.15519675926</c:v>
                </c:pt>
                <c:pt idx="31668">
                  <c:v>41500.196863425925</c:v>
                </c:pt>
                <c:pt idx="31669">
                  <c:v>41500.238530092596</c:v>
                </c:pt>
                <c:pt idx="31670">
                  <c:v>41500.28019675926</c:v>
                </c:pt>
                <c:pt idx="31671">
                  <c:v>41500.321863425925</c:v>
                </c:pt>
                <c:pt idx="31672">
                  <c:v>41500</c:v>
                </c:pt>
                <c:pt idx="31673">
                  <c:v>41500.360752314817</c:v>
                </c:pt>
                <c:pt idx="31674">
                  <c:v>41500.402418981481</c:v>
                </c:pt>
                <c:pt idx="31675">
                  <c:v>41500.444085648145</c:v>
                </c:pt>
                <c:pt idx="31676">
                  <c:v>41500.485752314817</c:v>
                </c:pt>
                <c:pt idx="31677">
                  <c:v>41500.527418981481</c:v>
                </c:pt>
                <c:pt idx="31678">
                  <c:v>41500.569085648145</c:v>
                </c:pt>
                <c:pt idx="31679">
                  <c:v>41500.610752314817</c:v>
                </c:pt>
                <c:pt idx="31680">
                  <c:v>41500.652418981481</c:v>
                </c:pt>
                <c:pt idx="31681">
                  <c:v>41500.694085648145</c:v>
                </c:pt>
                <c:pt idx="31682">
                  <c:v>41500.735752314817</c:v>
                </c:pt>
                <c:pt idx="31683">
                  <c:v>41500.777418981481</c:v>
                </c:pt>
                <c:pt idx="31684">
                  <c:v>41500.819085648145</c:v>
                </c:pt>
                <c:pt idx="31685">
                  <c:v>41500.860752314817</c:v>
                </c:pt>
                <c:pt idx="31686">
                  <c:v>41500.902418981481</c:v>
                </c:pt>
                <c:pt idx="31687">
                  <c:v>41500.944085648145</c:v>
                </c:pt>
                <c:pt idx="31688">
                  <c:v>41500.985752314817</c:v>
                </c:pt>
                <c:pt idx="31689">
                  <c:v>41501.027418981481</c:v>
                </c:pt>
                <c:pt idx="31690">
                  <c:v>41501.069085648145</c:v>
                </c:pt>
                <c:pt idx="31691">
                  <c:v>41501.110752314817</c:v>
                </c:pt>
                <c:pt idx="31692">
                  <c:v>41501.152418981481</c:v>
                </c:pt>
                <c:pt idx="31693">
                  <c:v>41501.194085648145</c:v>
                </c:pt>
                <c:pt idx="31694">
                  <c:v>41501.235752314817</c:v>
                </c:pt>
                <c:pt idx="31695">
                  <c:v>41501.277418981481</c:v>
                </c:pt>
                <c:pt idx="31696">
                  <c:v>41501.319085648145</c:v>
                </c:pt>
                <c:pt idx="31697">
                  <c:v>41501.360752314817</c:v>
                </c:pt>
                <c:pt idx="31698">
                  <c:v>41501.402418981481</c:v>
                </c:pt>
                <c:pt idx="31699">
                  <c:v>41501.444085648145</c:v>
                </c:pt>
                <c:pt idx="31700">
                  <c:v>41501.485752314817</c:v>
                </c:pt>
                <c:pt idx="31701">
                  <c:v>41501.527418981481</c:v>
                </c:pt>
                <c:pt idx="31702">
                  <c:v>41501.569085648145</c:v>
                </c:pt>
                <c:pt idx="31703">
                  <c:v>41501.610752314817</c:v>
                </c:pt>
                <c:pt idx="31704">
                  <c:v>41501.652418981481</c:v>
                </c:pt>
                <c:pt idx="31705">
                  <c:v>41501.694085648145</c:v>
                </c:pt>
                <c:pt idx="31706">
                  <c:v>41501.735752314817</c:v>
                </c:pt>
                <c:pt idx="31707">
                  <c:v>41501.777418981481</c:v>
                </c:pt>
                <c:pt idx="31708">
                  <c:v>41501.819085648145</c:v>
                </c:pt>
                <c:pt idx="31709">
                  <c:v>41501.860752314817</c:v>
                </c:pt>
                <c:pt idx="31710">
                  <c:v>41501.902418981481</c:v>
                </c:pt>
                <c:pt idx="31711">
                  <c:v>41501.944085648145</c:v>
                </c:pt>
                <c:pt idx="31712">
                  <c:v>41501.985752314817</c:v>
                </c:pt>
                <c:pt idx="31713">
                  <c:v>41502.027418981481</c:v>
                </c:pt>
                <c:pt idx="31714">
                  <c:v>41502.069085648145</c:v>
                </c:pt>
                <c:pt idx="31715">
                  <c:v>41502.110752314817</c:v>
                </c:pt>
                <c:pt idx="31716">
                  <c:v>41502.152418981481</c:v>
                </c:pt>
                <c:pt idx="31717">
                  <c:v>41502.194085648145</c:v>
                </c:pt>
                <c:pt idx="31718">
                  <c:v>41502.235752314817</c:v>
                </c:pt>
                <c:pt idx="31719">
                  <c:v>41502.277418981481</c:v>
                </c:pt>
                <c:pt idx="31720">
                  <c:v>41502.319085648145</c:v>
                </c:pt>
                <c:pt idx="31721">
                  <c:v>41502.360752314817</c:v>
                </c:pt>
                <c:pt idx="31722">
                  <c:v>41502.402418981481</c:v>
                </c:pt>
                <c:pt idx="31723">
                  <c:v>41502.444085648145</c:v>
                </c:pt>
                <c:pt idx="31724">
                  <c:v>41502.485752314817</c:v>
                </c:pt>
                <c:pt idx="31725">
                  <c:v>41502.527418981481</c:v>
                </c:pt>
                <c:pt idx="31726">
                  <c:v>41502.569085648145</c:v>
                </c:pt>
                <c:pt idx="31727">
                  <c:v>41502.610752314817</c:v>
                </c:pt>
                <c:pt idx="31728">
                  <c:v>41502.652418981481</c:v>
                </c:pt>
                <c:pt idx="31729">
                  <c:v>41502.694085648145</c:v>
                </c:pt>
                <c:pt idx="31730">
                  <c:v>41502.735752314817</c:v>
                </c:pt>
                <c:pt idx="31731">
                  <c:v>41502.777418981481</c:v>
                </c:pt>
                <c:pt idx="31732">
                  <c:v>41502.819085648145</c:v>
                </c:pt>
                <c:pt idx="31733">
                  <c:v>41502.860752314817</c:v>
                </c:pt>
                <c:pt idx="31734">
                  <c:v>41502.902418981481</c:v>
                </c:pt>
                <c:pt idx="31735">
                  <c:v>41502.944085648145</c:v>
                </c:pt>
                <c:pt idx="31736">
                  <c:v>41502.985752314817</c:v>
                </c:pt>
                <c:pt idx="31737">
                  <c:v>41503.027418981481</c:v>
                </c:pt>
                <c:pt idx="31738">
                  <c:v>41503.069085648145</c:v>
                </c:pt>
                <c:pt idx="31739">
                  <c:v>41503.110752314817</c:v>
                </c:pt>
                <c:pt idx="31740">
                  <c:v>41503.152418981481</c:v>
                </c:pt>
                <c:pt idx="31741">
                  <c:v>41503.194085648145</c:v>
                </c:pt>
                <c:pt idx="31742">
                  <c:v>41503.235752314817</c:v>
                </c:pt>
                <c:pt idx="31743">
                  <c:v>41503.277418981481</c:v>
                </c:pt>
                <c:pt idx="31744">
                  <c:v>41503.319085648145</c:v>
                </c:pt>
                <c:pt idx="31745">
                  <c:v>41503.360752314817</c:v>
                </c:pt>
                <c:pt idx="31746">
                  <c:v>41503.402418981481</c:v>
                </c:pt>
                <c:pt idx="31747">
                  <c:v>41503.444085648145</c:v>
                </c:pt>
                <c:pt idx="31748">
                  <c:v>41503.485752314817</c:v>
                </c:pt>
                <c:pt idx="31749">
                  <c:v>41503.527418981481</c:v>
                </c:pt>
                <c:pt idx="31750">
                  <c:v>41503.569085648145</c:v>
                </c:pt>
                <c:pt idx="31751">
                  <c:v>41503.610752314817</c:v>
                </c:pt>
                <c:pt idx="31752">
                  <c:v>41503.652418981481</c:v>
                </c:pt>
                <c:pt idx="31753">
                  <c:v>41503.694085648145</c:v>
                </c:pt>
                <c:pt idx="31754">
                  <c:v>41503.735752314817</c:v>
                </c:pt>
                <c:pt idx="31755">
                  <c:v>41503.777418981481</c:v>
                </c:pt>
                <c:pt idx="31756">
                  <c:v>41503.819085648145</c:v>
                </c:pt>
                <c:pt idx="31757">
                  <c:v>41503.860752314817</c:v>
                </c:pt>
                <c:pt idx="31758">
                  <c:v>41503.902418981481</c:v>
                </c:pt>
                <c:pt idx="31759">
                  <c:v>41503.944085648145</c:v>
                </c:pt>
                <c:pt idx="31760">
                  <c:v>41503.985752314817</c:v>
                </c:pt>
                <c:pt idx="31761">
                  <c:v>41504.027418981481</c:v>
                </c:pt>
                <c:pt idx="31762">
                  <c:v>41504.069085648145</c:v>
                </c:pt>
                <c:pt idx="31763">
                  <c:v>41504.110752314817</c:v>
                </c:pt>
                <c:pt idx="31764">
                  <c:v>41504.152418981481</c:v>
                </c:pt>
                <c:pt idx="31765">
                  <c:v>41504.194085648145</c:v>
                </c:pt>
                <c:pt idx="31766">
                  <c:v>41504.235752314817</c:v>
                </c:pt>
                <c:pt idx="31767">
                  <c:v>41504.277418981481</c:v>
                </c:pt>
                <c:pt idx="31768">
                  <c:v>41504.319085648145</c:v>
                </c:pt>
                <c:pt idx="31769">
                  <c:v>41504.360752314817</c:v>
                </c:pt>
                <c:pt idx="31770">
                  <c:v>41504.402418981481</c:v>
                </c:pt>
                <c:pt idx="31771">
                  <c:v>41504.444085648145</c:v>
                </c:pt>
                <c:pt idx="31772">
                  <c:v>41504.485752314817</c:v>
                </c:pt>
                <c:pt idx="31773">
                  <c:v>41504.527418981481</c:v>
                </c:pt>
                <c:pt idx="31774">
                  <c:v>41504.569085648145</c:v>
                </c:pt>
                <c:pt idx="31775">
                  <c:v>41504.610752314817</c:v>
                </c:pt>
                <c:pt idx="31776">
                  <c:v>41504.652418981481</c:v>
                </c:pt>
                <c:pt idx="31777">
                  <c:v>41504.694085648145</c:v>
                </c:pt>
                <c:pt idx="31778">
                  <c:v>41504.735752314817</c:v>
                </c:pt>
                <c:pt idx="31779">
                  <c:v>41504.777418981481</c:v>
                </c:pt>
                <c:pt idx="31780">
                  <c:v>41504.819085648145</c:v>
                </c:pt>
                <c:pt idx="31781">
                  <c:v>41504.860752314817</c:v>
                </c:pt>
                <c:pt idx="31782">
                  <c:v>41504.902418981481</c:v>
                </c:pt>
                <c:pt idx="31783">
                  <c:v>41504.944085648145</c:v>
                </c:pt>
                <c:pt idx="31784">
                  <c:v>41504.985752314817</c:v>
                </c:pt>
                <c:pt idx="31785">
                  <c:v>41505.027418981481</c:v>
                </c:pt>
                <c:pt idx="31786">
                  <c:v>41505.069085648145</c:v>
                </c:pt>
                <c:pt idx="31787">
                  <c:v>41505.110752314817</c:v>
                </c:pt>
                <c:pt idx="31788">
                  <c:v>41505.152418981481</c:v>
                </c:pt>
                <c:pt idx="31789">
                  <c:v>41505.194085648145</c:v>
                </c:pt>
                <c:pt idx="31790">
                  <c:v>41505.235752314817</c:v>
                </c:pt>
                <c:pt idx="31791">
                  <c:v>41505.277418981481</c:v>
                </c:pt>
                <c:pt idx="31792">
                  <c:v>41505.319085648145</c:v>
                </c:pt>
                <c:pt idx="31793">
                  <c:v>41505.360752314817</c:v>
                </c:pt>
                <c:pt idx="31794">
                  <c:v>41505.402418981481</c:v>
                </c:pt>
                <c:pt idx="31795">
                  <c:v>41505.444085648145</c:v>
                </c:pt>
                <c:pt idx="31796">
                  <c:v>41505.485752314817</c:v>
                </c:pt>
                <c:pt idx="31797">
                  <c:v>41505.527418981481</c:v>
                </c:pt>
                <c:pt idx="31798">
                  <c:v>41505.569085648145</c:v>
                </c:pt>
                <c:pt idx="31799">
                  <c:v>41505.610752314817</c:v>
                </c:pt>
                <c:pt idx="31800">
                  <c:v>41505.652418981481</c:v>
                </c:pt>
                <c:pt idx="31801">
                  <c:v>41505.694085648145</c:v>
                </c:pt>
                <c:pt idx="31802">
                  <c:v>41505.735752314817</c:v>
                </c:pt>
                <c:pt idx="31803">
                  <c:v>41505.777418981481</c:v>
                </c:pt>
                <c:pt idx="31804">
                  <c:v>41505.819085648145</c:v>
                </c:pt>
                <c:pt idx="31805">
                  <c:v>41505.860752314817</c:v>
                </c:pt>
                <c:pt idx="31806">
                  <c:v>41505.902418981481</c:v>
                </c:pt>
                <c:pt idx="31807">
                  <c:v>41505.944085648145</c:v>
                </c:pt>
                <c:pt idx="31808">
                  <c:v>41505.985752314817</c:v>
                </c:pt>
                <c:pt idx="31809">
                  <c:v>41506.027418981481</c:v>
                </c:pt>
                <c:pt idx="31810">
                  <c:v>41506.069085648145</c:v>
                </c:pt>
                <c:pt idx="31811">
                  <c:v>41506.110752314817</c:v>
                </c:pt>
                <c:pt idx="31812">
                  <c:v>41506.152418981481</c:v>
                </c:pt>
                <c:pt idx="31813">
                  <c:v>41506.194085648145</c:v>
                </c:pt>
                <c:pt idx="31814">
                  <c:v>41506.235752314817</c:v>
                </c:pt>
                <c:pt idx="31815">
                  <c:v>41506.277418981481</c:v>
                </c:pt>
                <c:pt idx="31816">
                  <c:v>41506.319085648145</c:v>
                </c:pt>
                <c:pt idx="31817">
                  <c:v>41506.360752314817</c:v>
                </c:pt>
                <c:pt idx="31818">
                  <c:v>41506.402418981481</c:v>
                </c:pt>
                <c:pt idx="31819">
                  <c:v>41506.444085648145</c:v>
                </c:pt>
                <c:pt idx="31820">
                  <c:v>41506.485752314817</c:v>
                </c:pt>
                <c:pt idx="31821">
                  <c:v>41506.527418981481</c:v>
                </c:pt>
                <c:pt idx="31822">
                  <c:v>41506.569085648145</c:v>
                </c:pt>
                <c:pt idx="31823">
                  <c:v>41506.610752314817</c:v>
                </c:pt>
                <c:pt idx="31824">
                  <c:v>41506.652418981481</c:v>
                </c:pt>
                <c:pt idx="31825">
                  <c:v>41506.694085648145</c:v>
                </c:pt>
                <c:pt idx="31826">
                  <c:v>41506.735752314817</c:v>
                </c:pt>
                <c:pt idx="31827">
                  <c:v>41506.777418981481</c:v>
                </c:pt>
                <c:pt idx="31828">
                  <c:v>41506.819085648145</c:v>
                </c:pt>
                <c:pt idx="31829">
                  <c:v>41506.860752314817</c:v>
                </c:pt>
                <c:pt idx="31830">
                  <c:v>41506.902418981481</c:v>
                </c:pt>
                <c:pt idx="31831">
                  <c:v>41506.944085648145</c:v>
                </c:pt>
                <c:pt idx="31832">
                  <c:v>41506.985752314817</c:v>
                </c:pt>
                <c:pt idx="31833">
                  <c:v>41507.027418981481</c:v>
                </c:pt>
                <c:pt idx="31834">
                  <c:v>41507.069085648145</c:v>
                </c:pt>
                <c:pt idx="31835">
                  <c:v>41507.110752314817</c:v>
                </c:pt>
                <c:pt idx="31836">
                  <c:v>41507.152418981481</c:v>
                </c:pt>
                <c:pt idx="31837">
                  <c:v>41507.194085648145</c:v>
                </c:pt>
                <c:pt idx="31838">
                  <c:v>41507.235752314817</c:v>
                </c:pt>
                <c:pt idx="31839">
                  <c:v>41507.277418981481</c:v>
                </c:pt>
                <c:pt idx="31840">
                  <c:v>41507.319085648145</c:v>
                </c:pt>
                <c:pt idx="31841">
                  <c:v>41507.360752314817</c:v>
                </c:pt>
                <c:pt idx="31842">
                  <c:v>41507.402418981481</c:v>
                </c:pt>
                <c:pt idx="31843">
                  <c:v>41507.444085648145</c:v>
                </c:pt>
                <c:pt idx="31844">
                  <c:v>41507.485752314817</c:v>
                </c:pt>
                <c:pt idx="31845">
                  <c:v>41507.527418981481</c:v>
                </c:pt>
                <c:pt idx="31846">
                  <c:v>41507.569085648145</c:v>
                </c:pt>
                <c:pt idx="31847">
                  <c:v>41507.610752314817</c:v>
                </c:pt>
                <c:pt idx="31848">
                  <c:v>41507.652418981481</c:v>
                </c:pt>
                <c:pt idx="31849">
                  <c:v>41507.694085648145</c:v>
                </c:pt>
                <c:pt idx="31850">
                  <c:v>41507.735752314817</c:v>
                </c:pt>
                <c:pt idx="31851">
                  <c:v>41507.777418981481</c:v>
                </c:pt>
                <c:pt idx="31852">
                  <c:v>41507.819085648145</c:v>
                </c:pt>
                <c:pt idx="31853">
                  <c:v>41507.860752314817</c:v>
                </c:pt>
                <c:pt idx="31854">
                  <c:v>41507.902418981481</c:v>
                </c:pt>
                <c:pt idx="31855">
                  <c:v>41507.944085648145</c:v>
                </c:pt>
                <c:pt idx="31856">
                  <c:v>41507.985752314817</c:v>
                </c:pt>
                <c:pt idx="31857">
                  <c:v>41508.027418981481</c:v>
                </c:pt>
                <c:pt idx="31858">
                  <c:v>41508.069085648145</c:v>
                </c:pt>
                <c:pt idx="31859">
                  <c:v>41508.110752314817</c:v>
                </c:pt>
                <c:pt idx="31860">
                  <c:v>41508.152418981481</c:v>
                </c:pt>
                <c:pt idx="31861">
                  <c:v>41508.194085648145</c:v>
                </c:pt>
                <c:pt idx="31862">
                  <c:v>41508.235752314817</c:v>
                </c:pt>
                <c:pt idx="31863">
                  <c:v>41508.277418981481</c:v>
                </c:pt>
                <c:pt idx="31864">
                  <c:v>41508.319085648145</c:v>
                </c:pt>
                <c:pt idx="31865">
                  <c:v>41508.360752314817</c:v>
                </c:pt>
                <c:pt idx="31866">
                  <c:v>41508.402418981481</c:v>
                </c:pt>
                <c:pt idx="31867">
                  <c:v>41508.444085648145</c:v>
                </c:pt>
                <c:pt idx="31868">
                  <c:v>41508.485752314817</c:v>
                </c:pt>
                <c:pt idx="31869">
                  <c:v>41508.527418981481</c:v>
                </c:pt>
                <c:pt idx="31870">
                  <c:v>41508.569085648145</c:v>
                </c:pt>
                <c:pt idx="31871">
                  <c:v>41508.610752314817</c:v>
                </c:pt>
                <c:pt idx="31872">
                  <c:v>41508.652418981481</c:v>
                </c:pt>
                <c:pt idx="31873">
                  <c:v>41508.694085648145</c:v>
                </c:pt>
                <c:pt idx="31874">
                  <c:v>41508.735752314817</c:v>
                </c:pt>
                <c:pt idx="31875">
                  <c:v>41508.777418981481</c:v>
                </c:pt>
                <c:pt idx="31876">
                  <c:v>41508.819085648145</c:v>
                </c:pt>
                <c:pt idx="31877">
                  <c:v>41508.860752314817</c:v>
                </c:pt>
                <c:pt idx="31878">
                  <c:v>41508.902418981481</c:v>
                </c:pt>
                <c:pt idx="31879">
                  <c:v>41508.944085648145</c:v>
                </c:pt>
                <c:pt idx="31880">
                  <c:v>41508.985752314817</c:v>
                </c:pt>
                <c:pt idx="31881">
                  <c:v>41509.027418981481</c:v>
                </c:pt>
                <c:pt idx="31882">
                  <c:v>41509.069085648145</c:v>
                </c:pt>
                <c:pt idx="31883">
                  <c:v>41509.110752314817</c:v>
                </c:pt>
                <c:pt idx="31884">
                  <c:v>41509.152418981481</c:v>
                </c:pt>
                <c:pt idx="31885">
                  <c:v>41509.194085648145</c:v>
                </c:pt>
                <c:pt idx="31886">
                  <c:v>41509.235752314817</c:v>
                </c:pt>
                <c:pt idx="31887">
                  <c:v>41509.277418981481</c:v>
                </c:pt>
                <c:pt idx="31888">
                  <c:v>41509.319085648145</c:v>
                </c:pt>
                <c:pt idx="31889">
                  <c:v>41509.360752314817</c:v>
                </c:pt>
                <c:pt idx="31890">
                  <c:v>41509.402418981481</c:v>
                </c:pt>
                <c:pt idx="31891">
                  <c:v>41509.444085648145</c:v>
                </c:pt>
                <c:pt idx="31892">
                  <c:v>41509.485752314817</c:v>
                </c:pt>
                <c:pt idx="31893">
                  <c:v>41509.527418981481</c:v>
                </c:pt>
                <c:pt idx="31894">
                  <c:v>41509.569085648145</c:v>
                </c:pt>
                <c:pt idx="31895">
                  <c:v>41509.610752314817</c:v>
                </c:pt>
                <c:pt idx="31896">
                  <c:v>41509.652418981481</c:v>
                </c:pt>
                <c:pt idx="31897">
                  <c:v>41509.694085648145</c:v>
                </c:pt>
                <c:pt idx="31898">
                  <c:v>41509.735752314817</c:v>
                </c:pt>
                <c:pt idx="31899">
                  <c:v>41509.777418981481</c:v>
                </c:pt>
                <c:pt idx="31900">
                  <c:v>41509.819085648145</c:v>
                </c:pt>
                <c:pt idx="31901">
                  <c:v>41509.860752314817</c:v>
                </c:pt>
                <c:pt idx="31902">
                  <c:v>41509.902418981481</c:v>
                </c:pt>
                <c:pt idx="31903">
                  <c:v>41509.944085648145</c:v>
                </c:pt>
                <c:pt idx="31904">
                  <c:v>41509.985752314817</c:v>
                </c:pt>
                <c:pt idx="31905">
                  <c:v>41510.027418981481</c:v>
                </c:pt>
                <c:pt idx="31906">
                  <c:v>41510.069085648145</c:v>
                </c:pt>
                <c:pt idx="31907">
                  <c:v>41510.110752314817</c:v>
                </c:pt>
                <c:pt idx="31908">
                  <c:v>41510.152418981481</c:v>
                </c:pt>
                <c:pt idx="31909">
                  <c:v>41510.194085648145</c:v>
                </c:pt>
                <c:pt idx="31910">
                  <c:v>41510.235752314817</c:v>
                </c:pt>
                <c:pt idx="31911">
                  <c:v>41510.277418981481</c:v>
                </c:pt>
                <c:pt idx="31912">
                  <c:v>41510.319085648145</c:v>
                </c:pt>
                <c:pt idx="31913">
                  <c:v>41510.360752314817</c:v>
                </c:pt>
                <c:pt idx="31914">
                  <c:v>41510.402418981481</c:v>
                </c:pt>
                <c:pt idx="31915">
                  <c:v>41510.444085648145</c:v>
                </c:pt>
                <c:pt idx="31916">
                  <c:v>41510.485752314817</c:v>
                </c:pt>
                <c:pt idx="31917">
                  <c:v>41510.527418981481</c:v>
                </c:pt>
                <c:pt idx="31918">
                  <c:v>41510.569085648145</c:v>
                </c:pt>
                <c:pt idx="31919">
                  <c:v>41510.610752314817</c:v>
                </c:pt>
                <c:pt idx="31920">
                  <c:v>41510.652418981481</c:v>
                </c:pt>
                <c:pt idx="31921">
                  <c:v>41510.694085648145</c:v>
                </c:pt>
                <c:pt idx="31922">
                  <c:v>41510.735752314817</c:v>
                </c:pt>
                <c:pt idx="31923">
                  <c:v>41510.777418981481</c:v>
                </c:pt>
                <c:pt idx="31924">
                  <c:v>41510.819085648145</c:v>
                </c:pt>
                <c:pt idx="31925">
                  <c:v>41510.860752314817</c:v>
                </c:pt>
                <c:pt idx="31926">
                  <c:v>41510.902418981481</c:v>
                </c:pt>
                <c:pt idx="31927">
                  <c:v>41510.944085648145</c:v>
                </c:pt>
                <c:pt idx="31928">
                  <c:v>41510.985752314817</c:v>
                </c:pt>
                <c:pt idx="31929">
                  <c:v>41511.027418981481</c:v>
                </c:pt>
                <c:pt idx="31930">
                  <c:v>41511.069085648145</c:v>
                </c:pt>
                <c:pt idx="31931">
                  <c:v>41511.110752314817</c:v>
                </c:pt>
                <c:pt idx="31932">
                  <c:v>41511.152418981481</c:v>
                </c:pt>
                <c:pt idx="31933">
                  <c:v>41511.194085648145</c:v>
                </c:pt>
                <c:pt idx="31934">
                  <c:v>41511.235752314817</c:v>
                </c:pt>
                <c:pt idx="31935">
                  <c:v>41511.277418981481</c:v>
                </c:pt>
                <c:pt idx="31936">
                  <c:v>41511.319085648145</c:v>
                </c:pt>
                <c:pt idx="31937">
                  <c:v>41511.360752314817</c:v>
                </c:pt>
                <c:pt idx="31938">
                  <c:v>41511.402418981481</c:v>
                </c:pt>
                <c:pt idx="31939">
                  <c:v>41511.444085648145</c:v>
                </c:pt>
                <c:pt idx="31940">
                  <c:v>41511.485752314817</c:v>
                </c:pt>
                <c:pt idx="31941">
                  <c:v>41511.527418981481</c:v>
                </c:pt>
                <c:pt idx="31942">
                  <c:v>41511.569085648145</c:v>
                </c:pt>
                <c:pt idx="31943">
                  <c:v>41511.610752314817</c:v>
                </c:pt>
                <c:pt idx="31944">
                  <c:v>41511.652418981481</c:v>
                </c:pt>
                <c:pt idx="31945">
                  <c:v>41511.694085648145</c:v>
                </c:pt>
                <c:pt idx="31946">
                  <c:v>41511.735752314817</c:v>
                </c:pt>
                <c:pt idx="31947">
                  <c:v>41511.777418981481</c:v>
                </c:pt>
                <c:pt idx="31948">
                  <c:v>41511.819085648145</c:v>
                </c:pt>
                <c:pt idx="31949">
                  <c:v>41511.860752314817</c:v>
                </c:pt>
                <c:pt idx="31950">
                  <c:v>41511.902418981481</c:v>
                </c:pt>
                <c:pt idx="31951">
                  <c:v>41511.944085648145</c:v>
                </c:pt>
                <c:pt idx="31952">
                  <c:v>41511.985752314817</c:v>
                </c:pt>
                <c:pt idx="31953">
                  <c:v>41512.027418981481</c:v>
                </c:pt>
                <c:pt idx="31954">
                  <c:v>41512.069085648145</c:v>
                </c:pt>
                <c:pt idx="31955">
                  <c:v>41512.110752314817</c:v>
                </c:pt>
                <c:pt idx="31956">
                  <c:v>41512.152418981481</c:v>
                </c:pt>
                <c:pt idx="31957">
                  <c:v>41512.194085648145</c:v>
                </c:pt>
                <c:pt idx="31958">
                  <c:v>41512.235752314817</c:v>
                </c:pt>
                <c:pt idx="31959">
                  <c:v>41512.277418981481</c:v>
                </c:pt>
                <c:pt idx="31960">
                  <c:v>41512.319085648145</c:v>
                </c:pt>
                <c:pt idx="31961">
                  <c:v>41512.360752314817</c:v>
                </c:pt>
                <c:pt idx="31962">
                  <c:v>41512.402418981481</c:v>
                </c:pt>
                <c:pt idx="31963">
                  <c:v>41512.444085648145</c:v>
                </c:pt>
                <c:pt idx="31964">
                  <c:v>41512.485752314817</c:v>
                </c:pt>
                <c:pt idx="31965">
                  <c:v>41512.527418981481</c:v>
                </c:pt>
                <c:pt idx="31966">
                  <c:v>41512.569085648145</c:v>
                </c:pt>
                <c:pt idx="31967">
                  <c:v>41512.610752314817</c:v>
                </c:pt>
                <c:pt idx="31968">
                  <c:v>41512.652418981481</c:v>
                </c:pt>
                <c:pt idx="31969">
                  <c:v>41512.694085648145</c:v>
                </c:pt>
                <c:pt idx="31970">
                  <c:v>41512.735752314817</c:v>
                </c:pt>
                <c:pt idx="31971">
                  <c:v>41512.777418981481</c:v>
                </c:pt>
                <c:pt idx="31972">
                  <c:v>41512.819085648145</c:v>
                </c:pt>
                <c:pt idx="31973">
                  <c:v>41512.860752314817</c:v>
                </c:pt>
                <c:pt idx="31974">
                  <c:v>41512.902418981481</c:v>
                </c:pt>
                <c:pt idx="31975">
                  <c:v>41512.944085648145</c:v>
                </c:pt>
                <c:pt idx="31976">
                  <c:v>41512.985752314817</c:v>
                </c:pt>
                <c:pt idx="31977">
                  <c:v>41513.027418981481</c:v>
                </c:pt>
                <c:pt idx="31978">
                  <c:v>41513.069085648145</c:v>
                </c:pt>
                <c:pt idx="31979">
                  <c:v>41513.110752314817</c:v>
                </c:pt>
                <c:pt idx="31980">
                  <c:v>41513.152418981481</c:v>
                </c:pt>
                <c:pt idx="31981">
                  <c:v>41513.194085648145</c:v>
                </c:pt>
                <c:pt idx="31982">
                  <c:v>41513.235752314817</c:v>
                </c:pt>
                <c:pt idx="31983">
                  <c:v>41513.277418981481</c:v>
                </c:pt>
                <c:pt idx="31984">
                  <c:v>41513.319085648145</c:v>
                </c:pt>
                <c:pt idx="31985">
                  <c:v>41513.360752314817</c:v>
                </c:pt>
                <c:pt idx="31986">
                  <c:v>41513.402418981481</c:v>
                </c:pt>
                <c:pt idx="31987">
                  <c:v>41513.444085648145</c:v>
                </c:pt>
                <c:pt idx="31988">
                  <c:v>41513</c:v>
                </c:pt>
                <c:pt idx="31989">
                  <c:v>41513.446562500001</c:v>
                </c:pt>
                <c:pt idx="31990">
                  <c:v>41513.488229166665</c:v>
                </c:pt>
                <c:pt idx="31991">
                  <c:v>41513.529895833337</c:v>
                </c:pt>
                <c:pt idx="31992">
                  <c:v>41513.571562500001</c:v>
                </c:pt>
                <c:pt idx="31993">
                  <c:v>41513.613229166665</c:v>
                </c:pt>
                <c:pt idx="31994">
                  <c:v>41513.654895833337</c:v>
                </c:pt>
                <c:pt idx="31995">
                  <c:v>41513.696562500001</c:v>
                </c:pt>
                <c:pt idx="31996">
                  <c:v>41513.738229166665</c:v>
                </c:pt>
                <c:pt idx="31997">
                  <c:v>41513.779895833337</c:v>
                </c:pt>
                <c:pt idx="31998">
                  <c:v>41513.821562500001</c:v>
                </c:pt>
                <c:pt idx="31999">
                  <c:v>41513.863229166665</c:v>
                </c:pt>
                <c:pt idx="32000">
                  <c:v>41513.904895833337</c:v>
                </c:pt>
                <c:pt idx="32001">
                  <c:v>41513.946562500001</c:v>
                </c:pt>
                <c:pt idx="32002">
                  <c:v>41513.988229166665</c:v>
                </c:pt>
                <c:pt idx="32003">
                  <c:v>41514.029895833337</c:v>
                </c:pt>
                <c:pt idx="32004">
                  <c:v>41514.071562500001</c:v>
                </c:pt>
                <c:pt idx="32005">
                  <c:v>41514.113229166665</c:v>
                </c:pt>
                <c:pt idx="32006">
                  <c:v>41514.154895833337</c:v>
                </c:pt>
                <c:pt idx="32007">
                  <c:v>41514.196562500001</c:v>
                </c:pt>
                <c:pt idx="32008">
                  <c:v>41514.238229166665</c:v>
                </c:pt>
                <c:pt idx="32009">
                  <c:v>41514.279895833337</c:v>
                </c:pt>
                <c:pt idx="32010">
                  <c:v>41514.321562500001</c:v>
                </c:pt>
                <c:pt idx="32011">
                  <c:v>41514.363229166665</c:v>
                </c:pt>
                <c:pt idx="32012">
                  <c:v>41514.404895833337</c:v>
                </c:pt>
                <c:pt idx="32013">
                  <c:v>41514.446562500001</c:v>
                </c:pt>
                <c:pt idx="32014">
                  <c:v>41514.488229166665</c:v>
                </c:pt>
                <c:pt idx="32015">
                  <c:v>41514.529895833337</c:v>
                </c:pt>
                <c:pt idx="32016">
                  <c:v>41514.571562500001</c:v>
                </c:pt>
                <c:pt idx="32017">
                  <c:v>41514.613229166665</c:v>
                </c:pt>
                <c:pt idx="32018">
                  <c:v>41514.654895833337</c:v>
                </c:pt>
                <c:pt idx="32019">
                  <c:v>41514.696562500001</c:v>
                </c:pt>
                <c:pt idx="32020">
                  <c:v>41514.738229166665</c:v>
                </c:pt>
                <c:pt idx="32021">
                  <c:v>41514.779895833337</c:v>
                </c:pt>
                <c:pt idx="32022">
                  <c:v>41514.821562500001</c:v>
                </c:pt>
                <c:pt idx="32023">
                  <c:v>41514.863229166665</c:v>
                </c:pt>
                <c:pt idx="32024">
                  <c:v>41514.904895833337</c:v>
                </c:pt>
                <c:pt idx="32025">
                  <c:v>41514.946562500001</c:v>
                </c:pt>
                <c:pt idx="32026">
                  <c:v>41514.988229166665</c:v>
                </c:pt>
                <c:pt idx="32027">
                  <c:v>41515.029895833337</c:v>
                </c:pt>
                <c:pt idx="32028">
                  <c:v>41515.071562500001</c:v>
                </c:pt>
                <c:pt idx="32029">
                  <c:v>41515.113229166665</c:v>
                </c:pt>
                <c:pt idx="32030">
                  <c:v>41515.154895833337</c:v>
                </c:pt>
                <c:pt idx="32031">
                  <c:v>41515.196562500001</c:v>
                </c:pt>
                <c:pt idx="32032">
                  <c:v>41515.238229166665</c:v>
                </c:pt>
                <c:pt idx="32033">
                  <c:v>41515.279895833337</c:v>
                </c:pt>
                <c:pt idx="32034">
                  <c:v>41515.321562500001</c:v>
                </c:pt>
                <c:pt idx="32035">
                  <c:v>41515.363229166665</c:v>
                </c:pt>
                <c:pt idx="32036">
                  <c:v>41515.404895833337</c:v>
                </c:pt>
                <c:pt idx="32037">
                  <c:v>41515.446562500001</c:v>
                </c:pt>
                <c:pt idx="32038">
                  <c:v>41515.488229166665</c:v>
                </c:pt>
                <c:pt idx="32039">
                  <c:v>41515.529895833337</c:v>
                </c:pt>
                <c:pt idx="32040">
                  <c:v>41515.571562500001</c:v>
                </c:pt>
                <c:pt idx="32041">
                  <c:v>41515.613229166665</c:v>
                </c:pt>
                <c:pt idx="32042">
                  <c:v>41515.654895833337</c:v>
                </c:pt>
                <c:pt idx="32043">
                  <c:v>41515.696562500001</c:v>
                </c:pt>
                <c:pt idx="32044">
                  <c:v>41515.738229166665</c:v>
                </c:pt>
                <c:pt idx="32045">
                  <c:v>41515.779895833337</c:v>
                </c:pt>
                <c:pt idx="32046">
                  <c:v>41515.821562500001</c:v>
                </c:pt>
                <c:pt idx="32047">
                  <c:v>41515.863229166665</c:v>
                </c:pt>
                <c:pt idx="32048">
                  <c:v>41515.904895833337</c:v>
                </c:pt>
                <c:pt idx="32049">
                  <c:v>41515.946562500001</c:v>
                </c:pt>
                <c:pt idx="32050">
                  <c:v>41515.988229166665</c:v>
                </c:pt>
                <c:pt idx="32051">
                  <c:v>41516.029895833337</c:v>
                </c:pt>
                <c:pt idx="32052">
                  <c:v>41516.071562500001</c:v>
                </c:pt>
                <c:pt idx="32053">
                  <c:v>41516.113229166665</c:v>
                </c:pt>
                <c:pt idx="32054">
                  <c:v>41516.154895833337</c:v>
                </c:pt>
                <c:pt idx="32055">
                  <c:v>41516.196562500001</c:v>
                </c:pt>
                <c:pt idx="32056">
                  <c:v>41516.238229166665</c:v>
                </c:pt>
                <c:pt idx="32057">
                  <c:v>41516.279895833337</c:v>
                </c:pt>
                <c:pt idx="32058">
                  <c:v>41516.321562500001</c:v>
                </c:pt>
                <c:pt idx="32059">
                  <c:v>41516.363229166665</c:v>
                </c:pt>
                <c:pt idx="32060">
                  <c:v>41516.404895833337</c:v>
                </c:pt>
                <c:pt idx="32061">
                  <c:v>41516.446562500001</c:v>
                </c:pt>
                <c:pt idx="32062">
                  <c:v>41516.488229166665</c:v>
                </c:pt>
                <c:pt idx="32063">
                  <c:v>41516.529895833337</c:v>
                </c:pt>
                <c:pt idx="32064">
                  <c:v>41516.571562500001</c:v>
                </c:pt>
                <c:pt idx="32065">
                  <c:v>41516.613229166665</c:v>
                </c:pt>
                <c:pt idx="32066">
                  <c:v>41516.654895833337</c:v>
                </c:pt>
                <c:pt idx="32067">
                  <c:v>41516.696562500001</c:v>
                </c:pt>
                <c:pt idx="32068">
                  <c:v>41516.738229166665</c:v>
                </c:pt>
                <c:pt idx="32069">
                  <c:v>41516.779895833337</c:v>
                </c:pt>
                <c:pt idx="32070">
                  <c:v>41516.821562500001</c:v>
                </c:pt>
                <c:pt idx="32071">
                  <c:v>41516.863229166665</c:v>
                </c:pt>
                <c:pt idx="32072">
                  <c:v>41516.904895833337</c:v>
                </c:pt>
                <c:pt idx="32073">
                  <c:v>41516.946562500001</c:v>
                </c:pt>
                <c:pt idx="32074">
                  <c:v>41516.988229166665</c:v>
                </c:pt>
                <c:pt idx="32075">
                  <c:v>41517.029895833337</c:v>
                </c:pt>
                <c:pt idx="32076">
                  <c:v>41517.071562500001</c:v>
                </c:pt>
                <c:pt idx="32077">
                  <c:v>41517.113229166665</c:v>
                </c:pt>
                <c:pt idx="32078">
                  <c:v>41517.154895833337</c:v>
                </c:pt>
                <c:pt idx="32079">
                  <c:v>41517.196562500001</c:v>
                </c:pt>
                <c:pt idx="32080">
                  <c:v>41517.238229166665</c:v>
                </c:pt>
                <c:pt idx="32081">
                  <c:v>41517.279895833337</c:v>
                </c:pt>
                <c:pt idx="32082">
                  <c:v>41517.321562500001</c:v>
                </c:pt>
                <c:pt idx="32083">
                  <c:v>41517.363229166665</c:v>
                </c:pt>
                <c:pt idx="32084">
                  <c:v>41517.404895833337</c:v>
                </c:pt>
                <c:pt idx="32085">
                  <c:v>41517.446562500001</c:v>
                </c:pt>
                <c:pt idx="32086">
                  <c:v>41517.488229166665</c:v>
                </c:pt>
                <c:pt idx="32087">
                  <c:v>41517.529895833337</c:v>
                </c:pt>
                <c:pt idx="32088">
                  <c:v>41517.571562500001</c:v>
                </c:pt>
                <c:pt idx="32089">
                  <c:v>41517.613229166665</c:v>
                </c:pt>
                <c:pt idx="32090">
                  <c:v>41517.654895833337</c:v>
                </c:pt>
                <c:pt idx="32091">
                  <c:v>41517.696562500001</c:v>
                </c:pt>
                <c:pt idx="32092">
                  <c:v>41517.738229166665</c:v>
                </c:pt>
                <c:pt idx="32093">
                  <c:v>41517.779895833337</c:v>
                </c:pt>
                <c:pt idx="32094">
                  <c:v>41517.821562500001</c:v>
                </c:pt>
                <c:pt idx="32095">
                  <c:v>41517.863229166665</c:v>
                </c:pt>
                <c:pt idx="32096">
                  <c:v>41517.904895833337</c:v>
                </c:pt>
                <c:pt idx="32097">
                  <c:v>41517.946562500001</c:v>
                </c:pt>
                <c:pt idx="32098">
                  <c:v>41517.988229166665</c:v>
                </c:pt>
                <c:pt idx="32099">
                  <c:v>41518.029895833337</c:v>
                </c:pt>
                <c:pt idx="32100">
                  <c:v>41518.071562500001</c:v>
                </c:pt>
                <c:pt idx="32101">
                  <c:v>41518.113229166665</c:v>
                </c:pt>
                <c:pt idx="32102">
                  <c:v>41518.154895833337</c:v>
                </c:pt>
                <c:pt idx="32103">
                  <c:v>41518.196562500001</c:v>
                </c:pt>
                <c:pt idx="32104">
                  <c:v>41518.238229166665</c:v>
                </c:pt>
                <c:pt idx="32105">
                  <c:v>41518.279895833337</c:v>
                </c:pt>
                <c:pt idx="32106">
                  <c:v>41518.321562500001</c:v>
                </c:pt>
                <c:pt idx="32107">
                  <c:v>41518.363229166665</c:v>
                </c:pt>
                <c:pt idx="32108">
                  <c:v>41518.404895833337</c:v>
                </c:pt>
                <c:pt idx="32109">
                  <c:v>41518.446562500001</c:v>
                </c:pt>
                <c:pt idx="32110">
                  <c:v>41518.488229166665</c:v>
                </c:pt>
                <c:pt idx="32111">
                  <c:v>41518.529895833337</c:v>
                </c:pt>
                <c:pt idx="32112">
                  <c:v>41518.571562500001</c:v>
                </c:pt>
                <c:pt idx="32113">
                  <c:v>41518.613229166665</c:v>
                </c:pt>
                <c:pt idx="32114">
                  <c:v>41518.654895833337</c:v>
                </c:pt>
                <c:pt idx="32115">
                  <c:v>41518.696562500001</c:v>
                </c:pt>
                <c:pt idx="32116">
                  <c:v>41518.738229166665</c:v>
                </c:pt>
                <c:pt idx="32117">
                  <c:v>41518.779895833337</c:v>
                </c:pt>
                <c:pt idx="32118">
                  <c:v>41518.821562500001</c:v>
                </c:pt>
                <c:pt idx="32119">
                  <c:v>41518.863229166665</c:v>
                </c:pt>
                <c:pt idx="32120">
                  <c:v>41518.904895833337</c:v>
                </c:pt>
                <c:pt idx="32121">
                  <c:v>41518.946562500001</c:v>
                </c:pt>
                <c:pt idx="32122">
                  <c:v>41518.988229166665</c:v>
                </c:pt>
                <c:pt idx="32123">
                  <c:v>41519.029895833337</c:v>
                </c:pt>
                <c:pt idx="32124">
                  <c:v>41519.071562500001</c:v>
                </c:pt>
                <c:pt idx="32125">
                  <c:v>41519.113229166665</c:v>
                </c:pt>
                <c:pt idx="32126">
                  <c:v>41519.154895833337</c:v>
                </c:pt>
                <c:pt idx="32127">
                  <c:v>41519.196562500001</c:v>
                </c:pt>
                <c:pt idx="32128">
                  <c:v>41519.238229166665</c:v>
                </c:pt>
                <c:pt idx="32129">
                  <c:v>41519.279895833337</c:v>
                </c:pt>
                <c:pt idx="32130">
                  <c:v>41519.321562500001</c:v>
                </c:pt>
                <c:pt idx="32131">
                  <c:v>41519.363229166665</c:v>
                </c:pt>
                <c:pt idx="32132">
                  <c:v>41519.404895833337</c:v>
                </c:pt>
                <c:pt idx="32133">
                  <c:v>41519.446562500001</c:v>
                </c:pt>
                <c:pt idx="32134">
                  <c:v>41519.488229166665</c:v>
                </c:pt>
                <c:pt idx="32135">
                  <c:v>41519.529895833337</c:v>
                </c:pt>
                <c:pt idx="32136">
                  <c:v>41519.571562500001</c:v>
                </c:pt>
                <c:pt idx="32137">
                  <c:v>41519.613229166665</c:v>
                </c:pt>
                <c:pt idx="32138">
                  <c:v>41519.654895833337</c:v>
                </c:pt>
                <c:pt idx="32139">
                  <c:v>41519.696562500001</c:v>
                </c:pt>
                <c:pt idx="32140">
                  <c:v>41519.738229166665</c:v>
                </c:pt>
                <c:pt idx="32141">
                  <c:v>41519.779895833337</c:v>
                </c:pt>
                <c:pt idx="32142">
                  <c:v>41519.821562500001</c:v>
                </c:pt>
                <c:pt idx="32143">
                  <c:v>41519.863229166665</c:v>
                </c:pt>
                <c:pt idx="32144">
                  <c:v>41519.904895833337</c:v>
                </c:pt>
                <c:pt idx="32145">
                  <c:v>41519.946562500001</c:v>
                </c:pt>
                <c:pt idx="32146">
                  <c:v>41519.988229166665</c:v>
                </c:pt>
                <c:pt idx="32147">
                  <c:v>41520.029895833337</c:v>
                </c:pt>
                <c:pt idx="32148">
                  <c:v>41520.071562500001</c:v>
                </c:pt>
                <c:pt idx="32149">
                  <c:v>41520.113229166665</c:v>
                </c:pt>
                <c:pt idx="32150">
                  <c:v>41520.154895833337</c:v>
                </c:pt>
                <c:pt idx="32151">
                  <c:v>41520.196562500001</c:v>
                </c:pt>
                <c:pt idx="32152">
                  <c:v>41520.238229166665</c:v>
                </c:pt>
                <c:pt idx="32153">
                  <c:v>41520.279895833337</c:v>
                </c:pt>
                <c:pt idx="32154">
                  <c:v>41520.321562500001</c:v>
                </c:pt>
                <c:pt idx="32155">
                  <c:v>41520.363229166665</c:v>
                </c:pt>
                <c:pt idx="32156">
                  <c:v>41520.404895833337</c:v>
                </c:pt>
                <c:pt idx="32157">
                  <c:v>41520.446562500001</c:v>
                </c:pt>
                <c:pt idx="32158">
                  <c:v>41520.488229166665</c:v>
                </c:pt>
                <c:pt idx="32159">
                  <c:v>41520.529895833337</c:v>
                </c:pt>
                <c:pt idx="32160">
                  <c:v>41520.571562500001</c:v>
                </c:pt>
                <c:pt idx="32161">
                  <c:v>41520.613229166665</c:v>
                </c:pt>
                <c:pt idx="32162">
                  <c:v>41520.654895833337</c:v>
                </c:pt>
                <c:pt idx="32163">
                  <c:v>41520.696562500001</c:v>
                </c:pt>
                <c:pt idx="32164">
                  <c:v>41520.738229166665</c:v>
                </c:pt>
                <c:pt idx="32165">
                  <c:v>41520.779895833337</c:v>
                </c:pt>
                <c:pt idx="32166">
                  <c:v>41520.821562500001</c:v>
                </c:pt>
                <c:pt idx="32167">
                  <c:v>41520.863229166665</c:v>
                </c:pt>
                <c:pt idx="32168">
                  <c:v>41520.904895833337</c:v>
                </c:pt>
                <c:pt idx="32169">
                  <c:v>41520.946562500001</c:v>
                </c:pt>
                <c:pt idx="32170">
                  <c:v>41520.988229166665</c:v>
                </c:pt>
                <c:pt idx="32171">
                  <c:v>41521.029895833337</c:v>
                </c:pt>
                <c:pt idx="32172">
                  <c:v>41521.071562500001</c:v>
                </c:pt>
                <c:pt idx="32173">
                  <c:v>41521.113229166665</c:v>
                </c:pt>
                <c:pt idx="32174">
                  <c:v>41521.154895833337</c:v>
                </c:pt>
                <c:pt idx="32175">
                  <c:v>41521.196562500001</c:v>
                </c:pt>
                <c:pt idx="32176">
                  <c:v>41521.238229166665</c:v>
                </c:pt>
                <c:pt idx="32177">
                  <c:v>41521.279895833337</c:v>
                </c:pt>
                <c:pt idx="32178">
                  <c:v>41521.321562500001</c:v>
                </c:pt>
                <c:pt idx="32179">
                  <c:v>41521.363229166665</c:v>
                </c:pt>
                <c:pt idx="32180">
                  <c:v>41521.404895833337</c:v>
                </c:pt>
                <c:pt idx="32181">
                  <c:v>41521.446562500001</c:v>
                </c:pt>
                <c:pt idx="32182">
                  <c:v>41521.488229166665</c:v>
                </c:pt>
                <c:pt idx="32183">
                  <c:v>41521.529895833337</c:v>
                </c:pt>
                <c:pt idx="32184">
                  <c:v>41521.571562500001</c:v>
                </c:pt>
                <c:pt idx="32185">
                  <c:v>41521.613229166665</c:v>
                </c:pt>
                <c:pt idx="32186">
                  <c:v>41521.654895833337</c:v>
                </c:pt>
                <c:pt idx="32187">
                  <c:v>41521.696562500001</c:v>
                </c:pt>
                <c:pt idx="32188">
                  <c:v>41521.738229166665</c:v>
                </c:pt>
                <c:pt idx="32189">
                  <c:v>41521.779895833337</c:v>
                </c:pt>
                <c:pt idx="32190">
                  <c:v>41521.821562500001</c:v>
                </c:pt>
                <c:pt idx="32191">
                  <c:v>41521.863229166665</c:v>
                </c:pt>
                <c:pt idx="32192">
                  <c:v>41521.904895833337</c:v>
                </c:pt>
                <c:pt idx="32193">
                  <c:v>41521.946562500001</c:v>
                </c:pt>
                <c:pt idx="32194">
                  <c:v>41521.988229166665</c:v>
                </c:pt>
                <c:pt idx="32195">
                  <c:v>41522.029895833337</c:v>
                </c:pt>
                <c:pt idx="32196">
                  <c:v>41522.071562500001</c:v>
                </c:pt>
                <c:pt idx="32197">
                  <c:v>41522.113229166665</c:v>
                </c:pt>
                <c:pt idx="32198">
                  <c:v>41522.154895833337</c:v>
                </c:pt>
                <c:pt idx="32199">
                  <c:v>41522.196562500001</c:v>
                </c:pt>
                <c:pt idx="32200">
                  <c:v>41522.238229166665</c:v>
                </c:pt>
                <c:pt idx="32201">
                  <c:v>41522.279895833337</c:v>
                </c:pt>
                <c:pt idx="32202">
                  <c:v>41522.321562500001</c:v>
                </c:pt>
                <c:pt idx="32203">
                  <c:v>41522.363229166665</c:v>
                </c:pt>
                <c:pt idx="32204">
                  <c:v>41522.404895833337</c:v>
                </c:pt>
                <c:pt idx="32205">
                  <c:v>41522.446562500001</c:v>
                </c:pt>
                <c:pt idx="32206">
                  <c:v>41522.488229166665</c:v>
                </c:pt>
                <c:pt idx="32207">
                  <c:v>41522.529895833337</c:v>
                </c:pt>
                <c:pt idx="32208">
                  <c:v>41522.571562500001</c:v>
                </c:pt>
                <c:pt idx="32209">
                  <c:v>41522.613229166665</c:v>
                </c:pt>
                <c:pt idx="32210">
                  <c:v>41522.654895833337</c:v>
                </c:pt>
                <c:pt idx="32211">
                  <c:v>41522.696562500001</c:v>
                </c:pt>
                <c:pt idx="32212">
                  <c:v>41522.738229166665</c:v>
                </c:pt>
                <c:pt idx="32213">
                  <c:v>41522.779895833337</c:v>
                </c:pt>
                <c:pt idx="32214">
                  <c:v>41522.821562500001</c:v>
                </c:pt>
                <c:pt idx="32215">
                  <c:v>41522.863229166665</c:v>
                </c:pt>
                <c:pt idx="32216">
                  <c:v>41522.904895833337</c:v>
                </c:pt>
                <c:pt idx="32217">
                  <c:v>41522.946562500001</c:v>
                </c:pt>
                <c:pt idx="32218">
                  <c:v>41522.988229166665</c:v>
                </c:pt>
                <c:pt idx="32219">
                  <c:v>41523.029895833337</c:v>
                </c:pt>
                <c:pt idx="32220">
                  <c:v>41523.071562500001</c:v>
                </c:pt>
                <c:pt idx="32221">
                  <c:v>41523.113229166665</c:v>
                </c:pt>
                <c:pt idx="32222">
                  <c:v>41523.154895833337</c:v>
                </c:pt>
                <c:pt idx="32223">
                  <c:v>41523.196562500001</c:v>
                </c:pt>
                <c:pt idx="32224">
                  <c:v>41523.238229166665</c:v>
                </c:pt>
                <c:pt idx="32225">
                  <c:v>41523.279895833337</c:v>
                </c:pt>
                <c:pt idx="32226">
                  <c:v>41523.321562500001</c:v>
                </c:pt>
                <c:pt idx="32227">
                  <c:v>41523.363229166665</c:v>
                </c:pt>
                <c:pt idx="32228">
                  <c:v>41523.404895833337</c:v>
                </c:pt>
                <c:pt idx="32229">
                  <c:v>41523.446562500001</c:v>
                </c:pt>
                <c:pt idx="32230">
                  <c:v>41523.488229166665</c:v>
                </c:pt>
                <c:pt idx="32231">
                  <c:v>41523.529895833337</c:v>
                </c:pt>
                <c:pt idx="32232">
                  <c:v>41523.571562500001</c:v>
                </c:pt>
                <c:pt idx="32233">
                  <c:v>41523.613229166665</c:v>
                </c:pt>
                <c:pt idx="32234">
                  <c:v>41523.654895833337</c:v>
                </c:pt>
                <c:pt idx="32235">
                  <c:v>41523.696562500001</c:v>
                </c:pt>
                <c:pt idx="32236">
                  <c:v>41523.738229166665</c:v>
                </c:pt>
                <c:pt idx="32237">
                  <c:v>41523.779895833337</c:v>
                </c:pt>
                <c:pt idx="32238">
                  <c:v>41523.821562500001</c:v>
                </c:pt>
                <c:pt idx="32239">
                  <c:v>41523.863229166665</c:v>
                </c:pt>
                <c:pt idx="32240">
                  <c:v>41523.904895833337</c:v>
                </c:pt>
                <c:pt idx="32241">
                  <c:v>41523.946562500001</c:v>
                </c:pt>
                <c:pt idx="32242">
                  <c:v>41523.988229166665</c:v>
                </c:pt>
                <c:pt idx="32243">
                  <c:v>41524.029895833337</c:v>
                </c:pt>
                <c:pt idx="32244">
                  <c:v>41524.071562500001</c:v>
                </c:pt>
                <c:pt idx="32245">
                  <c:v>41524.113229166665</c:v>
                </c:pt>
                <c:pt idx="32246">
                  <c:v>41524.154895833337</c:v>
                </c:pt>
                <c:pt idx="32247">
                  <c:v>41524.196562500001</c:v>
                </c:pt>
                <c:pt idx="32248">
                  <c:v>41524.238229166665</c:v>
                </c:pt>
                <c:pt idx="32249">
                  <c:v>41524.279895833337</c:v>
                </c:pt>
                <c:pt idx="32250">
                  <c:v>41524.321562500001</c:v>
                </c:pt>
                <c:pt idx="32251">
                  <c:v>41524.363229166665</c:v>
                </c:pt>
                <c:pt idx="32252">
                  <c:v>41524.404895833337</c:v>
                </c:pt>
                <c:pt idx="32253">
                  <c:v>41524.446562500001</c:v>
                </c:pt>
                <c:pt idx="32254">
                  <c:v>41524.488229166665</c:v>
                </c:pt>
                <c:pt idx="32255">
                  <c:v>41524.529895833337</c:v>
                </c:pt>
                <c:pt idx="32256">
                  <c:v>41524.571562500001</c:v>
                </c:pt>
                <c:pt idx="32257">
                  <c:v>41524.613229166665</c:v>
                </c:pt>
                <c:pt idx="32258">
                  <c:v>41524.654895833337</c:v>
                </c:pt>
                <c:pt idx="32259">
                  <c:v>41524.696562500001</c:v>
                </c:pt>
                <c:pt idx="32260">
                  <c:v>41524.738229166665</c:v>
                </c:pt>
                <c:pt idx="32261">
                  <c:v>41524.779895833337</c:v>
                </c:pt>
                <c:pt idx="32262">
                  <c:v>41524.821562500001</c:v>
                </c:pt>
                <c:pt idx="32263">
                  <c:v>41524.863229166665</c:v>
                </c:pt>
                <c:pt idx="32264">
                  <c:v>41524.904895833337</c:v>
                </c:pt>
                <c:pt idx="32265">
                  <c:v>41524.946562500001</c:v>
                </c:pt>
                <c:pt idx="32266">
                  <c:v>41524.988229166665</c:v>
                </c:pt>
                <c:pt idx="32267">
                  <c:v>41525.029895833337</c:v>
                </c:pt>
                <c:pt idx="32268">
                  <c:v>41525.071562500001</c:v>
                </c:pt>
                <c:pt idx="32269">
                  <c:v>41525.113229166665</c:v>
                </c:pt>
                <c:pt idx="32270">
                  <c:v>41525.154895833337</c:v>
                </c:pt>
                <c:pt idx="32271">
                  <c:v>41525.196562500001</c:v>
                </c:pt>
                <c:pt idx="32272">
                  <c:v>41525.238229166665</c:v>
                </c:pt>
                <c:pt idx="32273">
                  <c:v>41525.279895833337</c:v>
                </c:pt>
                <c:pt idx="32274">
                  <c:v>41525.321562500001</c:v>
                </c:pt>
                <c:pt idx="32275">
                  <c:v>41525.363229166665</c:v>
                </c:pt>
                <c:pt idx="32276">
                  <c:v>41525.404895833337</c:v>
                </c:pt>
                <c:pt idx="32277">
                  <c:v>41525.446562500001</c:v>
                </c:pt>
                <c:pt idx="32278">
                  <c:v>41525.488229166665</c:v>
                </c:pt>
                <c:pt idx="32279">
                  <c:v>41525.529895833337</c:v>
                </c:pt>
                <c:pt idx="32280">
                  <c:v>41525.571562500001</c:v>
                </c:pt>
                <c:pt idx="32281">
                  <c:v>41525.613229166665</c:v>
                </c:pt>
                <c:pt idx="32282">
                  <c:v>41525.654895833337</c:v>
                </c:pt>
                <c:pt idx="32283">
                  <c:v>41525.696562500001</c:v>
                </c:pt>
                <c:pt idx="32284">
                  <c:v>41525.738229166665</c:v>
                </c:pt>
                <c:pt idx="32285">
                  <c:v>41525.779895833337</c:v>
                </c:pt>
                <c:pt idx="32286">
                  <c:v>41525.821562500001</c:v>
                </c:pt>
                <c:pt idx="32287">
                  <c:v>41525.863229166665</c:v>
                </c:pt>
                <c:pt idx="32288">
                  <c:v>41525.904895833337</c:v>
                </c:pt>
                <c:pt idx="32289">
                  <c:v>41525.946562500001</c:v>
                </c:pt>
                <c:pt idx="32290">
                  <c:v>41525.988229166665</c:v>
                </c:pt>
                <c:pt idx="32291">
                  <c:v>41526.029895833337</c:v>
                </c:pt>
                <c:pt idx="32292">
                  <c:v>41526.071562500001</c:v>
                </c:pt>
                <c:pt idx="32293">
                  <c:v>41526.113229166665</c:v>
                </c:pt>
                <c:pt idx="32294">
                  <c:v>41526.154895833337</c:v>
                </c:pt>
                <c:pt idx="32295">
                  <c:v>41526.196562500001</c:v>
                </c:pt>
                <c:pt idx="32296">
                  <c:v>41526.238229166665</c:v>
                </c:pt>
                <c:pt idx="32297">
                  <c:v>41526.279895833337</c:v>
                </c:pt>
                <c:pt idx="32298">
                  <c:v>41526.321562500001</c:v>
                </c:pt>
                <c:pt idx="32299">
                  <c:v>41526.363229166665</c:v>
                </c:pt>
                <c:pt idx="32300">
                  <c:v>41526.404895833337</c:v>
                </c:pt>
                <c:pt idx="32301">
                  <c:v>41526.446562500001</c:v>
                </c:pt>
                <c:pt idx="32302">
                  <c:v>41526.488229166665</c:v>
                </c:pt>
                <c:pt idx="32303">
                  <c:v>41526.529895833337</c:v>
                </c:pt>
                <c:pt idx="32304">
                  <c:v>41526.571562500001</c:v>
                </c:pt>
                <c:pt idx="32305">
                  <c:v>41526.613229166665</c:v>
                </c:pt>
                <c:pt idx="32306">
                  <c:v>41526.654895833337</c:v>
                </c:pt>
                <c:pt idx="32307">
                  <c:v>41526.696562500001</c:v>
                </c:pt>
                <c:pt idx="32308">
                  <c:v>41526.738229166665</c:v>
                </c:pt>
                <c:pt idx="32309">
                  <c:v>41526.779895833337</c:v>
                </c:pt>
                <c:pt idx="32310">
                  <c:v>41526.821562500001</c:v>
                </c:pt>
                <c:pt idx="32311">
                  <c:v>41526.863229166665</c:v>
                </c:pt>
                <c:pt idx="32312">
                  <c:v>41526.904895833337</c:v>
                </c:pt>
                <c:pt idx="32313">
                  <c:v>41526.946562500001</c:v>
                </c:pt>
                <c:pt idx="32314">
                  <c:v>41526.988229166665</c:v>
                </c:pt>
                <c:pt idx="32315">
                  <c:v>41527.029895833337</c:v>
                </c:pt>
                <c:pt idx="32316">
                  <c:v>41527.071562500001</c:v>
                </c:pt>
                <c:pt idx="32317">
                  <c:v>41527.113229166665</c:v>
                </c:pt>
                <c:pt idx="32318">
                  <c:v>41527.154895833337</c:v>
                </c:pt>
                <c:pt idx="32319">
                  <c:v>41527.196562500001</c:v>
                </c:pt>
                <c:pt idx="32320">
                  <c:v>41527.238229166665</c:v>
                </c:pt>
                <c:pt idx="32321">
                  <c:v>41527.279895833337</c:v>
                </c:pt>
                <c:pt idx="32322">
                  <c:v>41527.321562500001</c:v>
                </c:pt>
                <c:pt idx="32323">
                  <c:v>41527.363229166665</c:v>
                </c:pt>
                <c:pt idx="32324">
                  <c:v>41527.404895833337</c:v>
                </c:pt>
                <c:pt idx="32325">
                  <c:v>41527.446562500001</c:v>
                </c:pt>
                <c:pt idx="32326">
                  <c:v>41527.488229166665</c:v>
                </c:pt>
                <c:pt idx="32327">
                  <c:v>41527.529895833337</c:v>
                </c:pt>
                <c:pt idx="32328">
                  <c:v>41527.571562500001</c:v>
                </c:pt>
                <c:pt idx="32329">
                  <c:v>41527.613229166665</c:v>
                </c:pt>
                <c:pt idx="32330">
                  <c:v>41527.654895833337</c:v>
                </c:pt>
                <c:pt idx="32331">
                  <c:v>41527.696562500001</c:v>
                </c:pt>
                <c:pt idx="32332">
                  <c:v>41527.738229166665</c:v>
                </c:pt>
                <c:pt idx="32333">
                  <c:v>41527.779895833337</c:v>
                </c:pt>
                <c:pt idx="32334">
                  <c:v>41527.821562500001</c:v>
                </c:pt>
                <c:pt idx="32335">
                  <c:v>41527.863229166665</c:v>
                </c:pt>
                <c:pt idx="32336">
                  <c:v>41527.904895833337</c:v>
                </c:pt>
                <c:pt idx="32337">
                  <c:v>41527.946562500001</c:v>
                </c:pt>
                <c:pt idx="32338">
                  <c:v>41527.988229166665</c:v>
                </c:pt>
                <c:pt idx="32339">
                  <c:v>41528.029895833337</c:v>
                </c:pt>
                <c:pt idx="32340">
                  <c:v>41528.071562500001</c:v>
                </c:pt>
                <c:pt idx="32341">
                  <c:v>41528.113229166665</c:v>
                </c:pt>
                <c:pt idx="32342">
                  <c:v>41528.154895833337</c:v>
                </c:pt>
                <c:pt idx="32343">
                  <c:v>41528.196562500001</c:v>
                </c:pt>
                <c:pt idx="32344">
                  <c:v>41528.238229166665</c:v>
                </c:pt>
                <c:pt idx="32345">
                  <c:v>41528.279895833337</c:v>
                </c:pt>
                <c:pt idx="32346">
                  <c:v>41528.321562500001</c:v>
                </c:pt>
                <c:pt idx="32347">
                  <c:v>41528.363229166665</c:v>
                </c:pt>
                <c:pt idx="32348">
                  <c:v>41528.404895833337</c:v>
                </c:pt>
                <c:pt idx="32349">
                  <c:v>41528.446562500001</c:v>
                </c:pt>
                <c:pt idx="32350">
                  <c:v>41528.488229166665</c:v>
                </c:pt>
                <c:pt idx="32351">
                  <c:v>41528.529895833337</c:v>
                </c:pt>
                <c:pt idx="32352">
                  <c:v>41528.571562500001</c:v>
                </c:pt>
                <c:pt idx="32353">
                  <c:v>41528.613229166665</c:v>
                </c:pt>
                <c:pt idx="32354">
                  <c:v>41528.654895833337</c:v>
                </c:pt>
                <c:pt idx="32355">
                  <c:v>41528.696562500001</c:v>
                </c:pt>
                <c:pt idx="32356">
                  <c:v>41528.738229166665</c:v>
                </c:pt>
                <c:pt idx="32357">
                  <c:v>41528.779895833337</c:v>
                </c:pt>
                <c:pt idx="32358">
                  <c:v>41528.821562500001</c:v>
                </c:pt>
                <c:pt idx="32359">
                  <c:v>41528.863229166665</c:v>
                </c:pt>
                <c:pt idx="32360">
                  <c:v>41528.904895833337</c:v>
                </c:pt>
                <c:pt idx="32361">
                  <c:v>41528.946562500001</c:v>
                </c:pt>
                <c:pt idx="32362">
                  <c:v>41528.988229166665</c:v>
                </c:pt>
                <c:pt idx="32363">
                  <c:v>41529.029895833337</c:v>
                </c:pt>
                <c:pt idx="32364">
                  <c:v>41529.071562500001</c:v>
                </c:pt>
                <c:pt idx="32365">
                  <c:v>41529.113229166665</c:v>
                </c:pt>
                <c:pt idx="32366">
                  <c:v>41529.154895833337</c:v>
                </c:pt>
                <c:pt idx="32367">
                  <c:v>41529.196562500001</c:v>
                </c:pt>
                <c:pt idx="32368">
                  <c:v>41529.238229166665</c:v>
                </c:pt>
                <c:pt idx="32369">
                  <c:v>41529.279895833337</c:v>
                </c:pt>
                <c:pt idx="32370">
                  <c:v>41529.321562500001</c:v>
                </c:pt>
                <c:pt idx="32371">
                  <c:v>41529.363229166665</c:v>
                </c:pt>
                <c:pt idx="32372">
                  <c:v>41529.404895833337</c:v>
                </c:pt>
                <c:pt idx="32373">
                  <c:v>41529.446562500001</c:v>
                </c:pt>
                <c:pt idx="32374">
                  <c:v>41529.488229166665</c:v>
                </c:pt>
                <c:pt idx="32375">
                  <c:v>41529.529895833337</c:v>
                </c:pt>
                <c:pt idx="32376">
                  <c:v>41529.571562500001</c:v>
                </c:pt>
                <c:pt idx="32377">
                  <c:v>41529.613229166665</c:v>
                </c:pt>
                <c:pt idx="32378">
                  <c:v>41529.654895833337</c:v>
                </c:pt>
                <c:pt idx="32379">
                  <c:v>41529.696562500001</c:v>
                </c:pt>
                <c:pt idx="32380">
                  <c:v>41529.738229166665</c:v>
                </c:pt>
                <c:pt idx="32381">
                  <c:v>41529.779895833337</c:v>
                </c:pt>
                <c:pt idx="32382">
                  <c:v>41529.821562500001</c:v>
                </c:pt>
                <c:pt idx="32383">
                  <c:v>41529.863229166665</c:v>
                </c:pt>
                <c:pt idx="32384">
                  <c:v>41529.904895833337</c:v>
                </c:pt>
                <c:pt idx="32385">
                  <c:v>41529.946562500001</c:v>
                </c:pt>
                <c:pt idx="32386">
                  <c:v>41529.988229166665</c:v>
                </c:pt>
                <c:pt idx="32387">
                  <c:v>41530.029895833337</c:v>
                </c:pt>
                <c:pt idx="32388">
                  <c:v>41530.071562500001</c:v>
                </c:pt>
                <c:pt idx="32389">
                  <c:v>41530.113229166665</c:v>
                </c:pt>
                <c:pt idx="32390">
                  <c:v>41530.154895833337</c:v>
                </c:pt>
                <c:pt idx="32391">
                  <c:v>41530.196562500001</c:v>
                </c:pt>
                <c:pt idx="32392">
                  <c:v>41530.238229166665</c:v>
                </c:pt>
                <c:pt idx="32393">
                  <c:v>41530.279895833337</c:v>
                </c:pt>
                <c:pt idx="32394">
                  <c:v>41530.321562500001</c:v>
                </c:pt>
                <c:pt idx="32395">
                  <c:v>41530.363229166665</c:v>
                </c:pt>
                <c:pt idx="32396">
                  <c:v>41530.404895833337</c:v>
                </c:pt>
                <c:pt idx="32397">
                  <c:v>41530.446562500001</c:v>
                </c:pt>
                <c:pt idx="32398">
                  <c:v>41530.488229166665</c:v>
                </c:pt>
                <c:pt idx="32399">
                  <c:v>41530.529895833337</c:v>
                </c:pt>
                <c:pt idx="32400">
                  <c:v>41530.571562500001</c:v>
                </c:pt>
                <c:pt idx="32401">
                  <c:v>41530.613229166665</c:v>
                </c:pt>
                <c:pt idx="32402">
                  <c:v>41530.654895833337</c:v>
                </c:pt>
                <c:pt idx="32403">
                  <c:v>41530.696562500001</c:v>
                </c:pt>
                <c:pt idx="32404">
                  <c:v>41530.738229166665</c:v>
                </c:pt>
                <c:pt idx="32405">
                  <c:v>41530.779895833337</c:v>
                </c:pt>
                <c:pt idx="32406">
                  <c:v>41530.821562500001</c:v>
                </c:pt>
                <c:pt idx="32407">
                  <c:v>41530.863229166665</c:v>
                </c:pt>
                <c:pt idx="32408">
                  <c:v>41530.904895833337</c:v>
                </c:pt>
                <c:pt idx="32409">
                  <c:v>41530.946562500001</c:v>
                </c:pt>
                <c:pt idx="32410">
                  <c:v>41530.988229166665</c:v>
                </c:pt>
                <c:pt idx="32411">
                  <c:v>41531.029895833337</c:v>
                </c:pt>
                <c:pt idx="32412">
                  <c:v>41531.071562500001</c:v>
                </c:pt>
                <c:pt idx="32413">
                  <c:v>41531.113229166665</c:v>
                </c:pt>
                <c:pt idx="32414">
                  <c:v>41531.154895833337</c:v>
                </c:pt>
                <c:pt idx="32415">
                  <c:v>41531.196562500001</c:v>
                </c:pt>
                <c:pt idx="32416">
                  <c:v>41531.238229166665</c:v>
                </c:pt>
                <c:pt idx="32417">
                  <c:v>41531.279895833337</c:v>
                </c:pt>
                <c:pt idx="32418">
                  <c:v>41531.321562500001</c:v>
                </c:pt>
                <c:pt idx="32419">
                  <c:v>41531.363229166665</c:v>
                </c:pt>
                <c:pt idx="32420">
                  <c:v>41531.404895833337</c:v>
                </c:pt>
                <c:pt idx="32421">
                  <c:v>41531.446562500001</c:v>
                </c:pt>
                <c:pt idx="32422">
                  <c:v>41531.488229166665</c:v>
                </c:pt>
                <c:pt idx="32423">
                  <c:v>41531.529895833337</c:v>
                </c:pt>
                <c:pt idx="32424">
                  <c:v>41531.571562500001</c:v>
                </c:pt>
                <c:pt idx="32425">
                  <c:v>41531.613229166665</c:v>
                </c:pt>
                <c:pt idx="32426">
                  <c:v>41531.654895833337</c:v>
                </c:pt>
                <c:pt idx="32427">
                  <c:v>41531.696562500001</c:v>
                </c:pt>
                <c:pt idx="32428">
                  <c:v>41531.738229166665</c:v>
                </c:pt>
                <c:pt idx="32429">
                  <c:v>41531.779895833337</c:v>
                </c:pt>
                <c:pt idx="32430">
                  <c:v>41531.821562500001</c:v>
                </c:pt>
                <c:pt idx="32431">
                  <c:v>41531.863229166665</c:v>
                </c:pt>
                <c:pt idx="32432">
                  <c:v>41531.904895833337</c:v>
                </c:pt>
                <c:pt idx="32433">
                  <c:v>41531.946562500001</c:v>
                </c:pt>
                <c:pt idx="32434">
                  <c:v>41531.988229166665</c:v>
                </c:pt>
                <c:pt idx="32435">
                  <c:v>41532.029895833337</c:v>
                </c:pt>
                <c:pt idx="32436">
                  <c:v>41532.071562500001</c:v>
                </c:pt>
                <c:pt idx="32437">
                  <c:v>41532.113229166665</c:v>
                </c:pt>
                <c:pt idx="32438">
                  <c:v>41532.154895833337</c:v>
                </c:pt>
                <c:pt idx="32439">
                  <c:v>41532.196562500001</c:v>
                </c:pt>
                <c:pt idx="32440">
                  <c:v>41532.238229166665</c:v>
                </c:pt>
                <c:pt idx="32441">
                  <c:v>41532.279895833337</c:v>
                </c:pt>
                <c:pt idx="32442">
                  <c:v>41532.321562500001</c:v>
                </c:pt>
                <c:pt idx="32443">
                  <c:v>41532.363229166665</c:v>
                </c:pt>
                <c:pt idx="32444">
                  <c:v>41532.404895833337</c:v>
                </c:pt>
                <c:pt idx="32445">
                  <c:v>41532.446562500001</c:v>
                </c:pt>
                <c:pt idx="32446">
                  <c:v>41532.488229166665</c:v>
                </c:pt>
                <c:pt idx="32447">
                  <c:v>41532.529895833337</c:v>
                </c:pt>
                <c:pt idx="32448">
                  <c:v>41532.571562500001</c:v>
                </c:pt>
                <c:pt idx="32449">
                  <c:v>41532.613229166665</c:v>
                </c:pt>
                <c:pt idx="32450">
                  <c:v>41532.654895833337</c:v>
                </c:pt>
                <c:pt idx="32451">
                  <c:v>41532.696562500001</c:v>
                </c:pt>
                <c:pt idx="32452">
                  <c:v>41532.738229166665</c:v>
                </c:pt>
                <c:pt idx="32453">
                  <c:v>41532.779895833337</c:v>
                </c:pt>
                <c:pt idx="32454">
                  <c:v>41532.821562500001</c:v>
                </c:pt>
                <c:pt idx="32455">
                  <c:v>41532.863229166665</c:v>
                </c:pt>
                <c:pt idx="32456">
                  <c:v>41532.904895833337</c:v>
                </c:pt>
                <c:pt idx="32457">
                  <c:v>41532.946562500001</c:v>
                </c:pt>
                <c:pt idx="32458">
                  <c:v>41532.988229166665</c:v>
                </c:pt>
                <c:pt idx="32459">
                  <c:v>41533.029895833337</c:v>
                </c:pt>
                <c:pt idx="32460">
                  <c:v>41533.071562500001</c:v>
                </c:pt>
                <c:pt idx="32461">
                  <c:v>41533.113229166665</c:v>
                </c:pt>
                <c:pt idx="32462">
                  <c:v>41533.154895833337</c:v>
                </c:pt>
                <c:pt idx="32463">
                  <c:v>41533.196562500001</c:v>
                </c:pt>
                <c:pt idx="32464">
                  <c:v>41533.238229166665</c:v>
                </c:pt>
                <c:pt idx="32465">
                  <c:v>41533.279895833337</c:v>
                </c:pt>
                <c:pt idx="32466">
                  <c:v>41533.321562500001</c:v>
                </c:pt>
                <c:pt idx="32467">
                  <c:v>41533.363229166665</c:v>
                </c:pt>
                <c:pt idx="32468">
                  <c:v>41533.404895833337</c:v>
                </c:pt>
                <c:pt idx="32469">
                  <c:v>41533.446562500001</c:v>
                </c:pt>
                <c:pt idx="32470">
                  <c:v>41533.488229166665</c:v>
                </c:pt>
                <c:pt idx="32471">
                  <c:v>41533.529895833337</c:v>
                </c:pt>
                <c:pt idx="32472">
                  <c:v>41533.571562500001</c:v>
                </c:pt>
                <c:pt idx="32473">
                  <c:v>41533.613229166665</c:v>
                </c:pt>
                <c:pt idx="32474">
                  <c:v>41533.654895833337</c:v>
                </c:pt>
                <c:pt idx="32475">
                  <c:v>41533.696562500001</c:v>
                </c:pt>
                <c:pt idx="32476">
                  <c:v>41533.738229166665</c:v>
                </c:pt>
                <c:pt idx="32477">
                  <c:v>41533.779895833337</c:v>
                </c:pt>
                <c:pt idx="32478">
                  <c:v>41533.821562500001</c:v>
                </c:pt>
                <c:pt idx="32479">
                  <c:v>41533.863229166665</c:v>
                </c:pt>
                <c:pt idx="32480">
                  <c:v>41533.904895833337</c:v>
                </c:pt>
                <c:pt idx="32481">
                  <c:v>41533.946562500001</c:v>
                </c:pt>
                <c:pt idx="32482">
                  <c:v>41533.988229166665</c:v>
                </c:pt>
                <c:pt idx="32483">
                  <c:v>41534.029895833337</c:v>
                </c:pt>
                <c:pt idx="32484">
                  <c:v>41534.071562500001</c:v>
                </c:pt>
                <c:pt idx="32485">
                  <c:v>41534.113229166665</c:v>
                </c:pt>
                <c:pt idx="32486">
                  <c:v>41534.154895833337</c:v>
                </c:pt>
                <c:pt idx="32487">
                  <c:v>41534.196562500001</c:v>
                </c:pt>
                <c:pt idx="32488">
                  <c:v>41534.238229166665</c:v>
                </c:pt>
                <c:pt idx="32489">
                  <c:v>41534.279895833337</c:v>
                </c:pt>
                <c:pt idx="32490">
                  <c:v>41534.321562500001</c:v>
                </c:pt>
                <c:pt idx="32491">
                  <c:v>41534.363229166665</c:v>
                </c:pt>
                <c:pt idx="32492">
                  <c:v>41534.404895833337</c:v>
                </c:pt>
                <c:pt idx="32493">
                  <c:v>41534.446562500001</c:v>
                </c:pt>
                <c:pt idx="32494">
                  <c:v>41534.488229166665</c:v>
                </c:pt>
                <c:pt idx="32495">
                  <c:v>41534.529895833337</c:v>
                </c:pt>
                <c:pt idx="32496">
                  <c:v>41534.571562500001</c:v>
                </c:pt>
                <c:pt idx="32497">
                  <c:v>41534.613229166665</c:v>
                </c:pt>
                <c:pt idx="32498">
                  <c:v>41534.654895833337</c:v>
                </c:pt>
                <c:pt idx="32499">
                  <c:v>41534.696562500001</c:v>
                </c:pt>
                <c:pt idx="32500">
                  <c:v>41534.738229166665</c:v>
                </c:pt>
                <c:pt idx="32501">
                  <c:v>41534.779895833337</c:v>
                </c:pt>
                <c:pt idx="32502">
                  <c:v>41534.821562500001</c:v>
                </c:pt>
                <c:pt idx="32503">
                  <c:v>41534.863229166665</c:v>
                </c:pt>
                <c:pt idx="32504">
                  <c:v>41534.904895833337</c:v>
                </c:pt>
                <c:pt idx="32505">
                  <c:v>41534.946562500001</c:v>
                </c:pt>
                <c:pt idx="32506">
                  <c:v>41534.988229166665</c:v>
                </c:pt>
                <c:pt idx="32507">
                  <c:v>41535.029895833337</c:v>
                </c:pt>
                <c:pt idx="32508">
                  <c:v>41535.071562500001</c:v>
                </c:pt>
                <c:pt idx="32509">
                  <c:v>41535.113229166665</c:v>
                </c:pt>
                <c:pt idx="32510">
                  <c:v>41535.154895833337</c:v>
                </c:pt>
                <c:pt idx="32511">
                  <c:v>41535.196562500001</c:v>
                </c:pt>
                <c:pt idx="32512">
                  <c:v>41535.238229166665</c:v>
                </c:pt>
                <c:pt idx="32513">
                  <c:v>41535.279895833337</c:v>
                </c:pt>
                <c:pt idx="32514">
                  <c:v>41535.321562500001</c:v>
                </c:pt>
                <c:pt idx="32515">
                  <c:v>41535.363229166665</c:v>
                </c:pt>
                <c:pt idx="32516">
                  <c:v>41535</c:v>
                </c:pt>
                <c:pt idx="32517">
                  <c:v>41535.369537037041</c:v>
                </c:pt>
                <c:pt idx="32518">
                  <c:v>41535.411203703705</c:v>
                </c:pt>
                <c:pt idx="32519">
                  <c:v>41535.452870370369</c:v>
                </c:pt>
                <c:pt idx="32520">
                  <c:v>41535.494537037041</c:v>
                </c:pt>
                <c:pt idx="32521">
                  <c:v>41535.536203703705</c:v>
                </c:pt>
                <c:pt idx="32522">
                  <c:v>41535.577870370369</c:v>
                </c:pt>
                <c:pt idx="32523">
                  <c:v>41535.619537037041</c:v>
                </c:pt>
                <c:pt idx="32524">
                  <c:v>41535.661203703705</c:v>
                </c:pt>
                <c:pt idx="32525">
                  <c:v>41535.702870370369</c:v>
                </c:pt>
                <c:pt idx="32526">
                  <c:v>41535.744537037041</c:v>
                </c:pt>
                <c:pt idx="32527">
                  <c:v>41535.786203703705</c:v>
                </c:pt>
                <c:pt idx="32528">
                  <c:v>41535.827870370369</c:v>
                </c:pt>
                <c:pt idx="32529">
                  <c:v>41535.869537037041</c:v>
                </c:pt>
                <c:pt idx="32530">
                  <c:v>41535.911203703705</c:v>
                </c:pt>
                <c:pt idx="32531">
                  <c:v>41535.952870370369</c:v>
                </c:pt>
                <c:pt idx="32532">
                  <c:v>41535.994537037041</c:v>
                </c:pt>
                <c:pt idx="32533">
                  <c:v>41536.036203703705</c:v>
                </c:pt>
                <c:pt idx="32534">
                  <c:v>41536.077870370369</c:v>
                </c:pt>
                <c:pt idx="32535">
                  <c:v>41536.119537037041</c:v>
                </c:pt>
                <c:pt idx="32536">
                  <c:v>41536.161203703705</c:v>
                </c:pt>
                <c:pt idx="32537">
                  <c:v>41536.202870370369</c:v>
                </c:pt>
                <c:pt idx="32538">
                  <c:v>41536.244537037041</c:v>
                </c:pt>
                <c:pt idx="32539">
                  <c:v>41536.286203703705</c:v>
                </c:pt>
                <c:pt idx="32540">
                  <c:v>41536.327870370369</c:v>
                </c:pt>
                <c:pt idx="32541">
                  <c:v>41536.369537037041</c:v>
                </c:pt>
                <c:pt idx="32542">
                  <c:v>41536.411203703705</c:v>
                </c:pt>
                <c:pt idx="32543">
                  <c:v>41536.452870370369</c:v>
                </c:pt>
                <c:pt idx="32544">
                  <c:v>41536.494537037041</c:v>
                </c:pt>
                <c:pt idx="32545">
                  <c:v>41536.536203703705</c:v>
                </c:pt>
                <c:pt idx="32546">
                  <c:v>41536.577870370369</c:v>
                </c:pt>
                <c:pt idx="32547">
                  <c:v>41536.619537037041</c:v>
                </c:pt>
                <c:pt idx="32548">
                  <c:v>41536.661203703705</c:v>
                </c:pt>
                <c:pt idx="32549">
                  <c:v>41536.702870370369</c:v>
                </c:pt>
                <c:pt idx="32550">
                  <c:v>41536.744537037041</c:v>
                </c:pt>
                <c:pt idx="32551">
                  <c:v>41536.786203703705</c:v>
                </c:pt>
                <c:pt idx="32552">
                  <c:v>41536.827870370369</c:v>
                </c:pt>
                <c:pt idx="32553">
                  <c:v>41536.869537037041</c:v>
                </c:pt>
                <c:pt idx="32554">
                  <c:v>41536.911203703705</c:v>
                </c:pt>
                <c:pt idx="32555">
                  <c:v>41536.952870370369</c:v>
                </c:pt>
                <c:pt idx="32556">
                  <c:v>41536.994537037041</c:v>
                </c:pt>
                <c:pt idx="32557">
                  <c:v>41537.036203703705</c:v>
                </c:pt>
                <c:pt idx="32558">
                  <c:v>41537.077870370369</c:v>
                </c:pt>
                <c:pt idx="32559">
                  <c:v>41537.119537037041</c:v>
                </c:pt>
                <c:pt idx="32560">
                  <c:v>41537.161203703705</c:v>
                </c:pt>
                <c:pt idx="32561">
                  <c:v>41537.202870370369</c:v>
                </c:pt>
                <c:pt idx="32562">
                  <c:v>41537.244537037041</c:v>
                </c:pt>
                <c:pt idx="32563">
                  <c:v>41537.286203703705</c:v>
                </c:pt>
                <c:pt idx="32564">
                  <c:v>41537.327870370369</c:v>
                </c:pt>
                <c:pt idx="32565">
                  <c:v>41537.369537037041</c:v>
                </c:pt>
                <c:pt idx="32566">
                  <c:v>41537.411203703705</c:v>
                </c:pt>
                <c:pt idx="32567">
                  <c:v>41537.452870370369</c:v>
                </c:pt>
                <c:pt idx="32568">
                  <c:v>41537.494537037041</c:v>
                </c:pt>
                <c:pt idx="32569">
                  <c:v>41537.536203703705</c:v>
                </c:pt>
                <c:pt idx="32570">
                  <c:v>41537.577870370369</c:v>
                </c:pt>
                <c:pt idx="32571">
                  <c:v>41537.619537037041</c:v>
                </c:pt>
                <c:pt idx="32572">
                  <c:v>41537.661203703705</c:v>
                </c:pt>
                <c:pt idx="32573">
                  <c:v>41537.702870370369</c:v>
                </c:pt>
                <c:pt idx="32574">
                  <c:v>41537.744537037041</c:v>
                </c:pt>
                <c:pt idx="32575">
                  <c:v>41537.786203703705</c:v>
                </c:pt>
                <c:pt idx="32576">
                  <c:v>41537.827870370369</c:v>
                </c:pt>
                <c:pt idx="32577">
                  <c:v>41537.869537037041</c:v>
                </c:pt>
                <c:pt idx="32578">
                  <c:v>41537.911203703705</c:v>
                </c:pt>
                <c:pt idx="32579">
                  <c:v>41537.952870370369</c:v>
                </c:pt>
                <c:pt idx="32580">
                  <c:v>41537.994537037041</c:v>
                </c:pt>
                <c:pt idx="32581">
                  <c:v>41538.036203703705</c:v>
                </c:pt>
                <c:pt idx="32582">
                  <c:v>41538.077870370369</c:v>
                </c:pt>
                <c:pt idx="32583">
                  <c:v>41538.119537037041</c:v>
                </c:pt>
                <c:pt idx="32584">
                  <c:v>41538.161203703705</c:v>
                </c:pt>
                <c:pt idx="32585">
                  <c:v>41538.202870370369</c:v>
                </c:pt>
                <c:pt idx="32586">
                  <c:v>41538.244537037041</c:v>
                </c:pt>
                <c:pt idx="32587">
                  <c:v>41538.286203703705</c:v>
                </c:pt>
                <c:pt idx="32588">
                  <c:v>41538.327870370369</c:v>
                </c:pt>
                <c:pt idx="32589">
                  <c:v>41538.369537037041</c:v>
                </c:pt>
                <c:pt idx="32590">
                  <c:v>41538.411203703705</c:v>
                </c:pt>
                <c:pt idx="32591">
                  <c:v>41538.452870370369</c:v>
                </c:pt>
                <c:pt idx="32592">
                  <c:v>41538.494537037041</c:v>
                </c:pt>
                <c:pt idx="32593">
                  <c:v>41538.536203703705</c:v>
                </c:pt>
                <c:pt idx="32594">
                  <c:v>41538.577870370369</c:v>
                </c:pt>
                <c:pt idx="32595">
                  <c:v>41538.619537037041</c:v>
                </c:pt>
                <c:pt idx="32596">
                  <c:v>41538.661203703705</c:v>
                </c:pt>
                <c:pt idx="32597">
                  <c:v>41538.702870370369</c:v>
                </c:pt>
                <c:pt idx="32598">
                  <c:v>41538.744537037041</c:v>
                </c:pt>
                <c:pt idx="32599">
                  <c:v>41538.786203703705</c:v>
                </c:pt>
                <c:pt idx="32600">
                  <c:v>41538.827870370369</c:v>
                </c:pt>
                <c:pt idx="32601">
                  <c:v>41538.869537037041</c:v>
                </c:pt>
                <c:pt idx="32602">
                  <c:v>41538.911203703705</c:v>
                </c:pt>
                <c:pt idx="32603">
                  <c:v>41538.952870370369</c:v>
                </c:pt>
                <c:pt idx="32604">
                  <c:v>41538.994537037041</c:v>
                </c:pt>
                <c:pt idx="32605">
                  <c:v>41539.036203703705</c:v>
                </c:pt>
                <c:pt idx="32606">
                  <c:v>41539.077870370369</c:v>
                </c:pt>
                <c:pt idx="32607">
                  <c:v>41539.119537037041</c:v>
                </c:pt>
                <c:pt idx="32608">
                  <c:v>41539.161203703705</c:v>
                </c:pt>
                <c:pt idx="32609">
                  <c:v>41539.202870370369</c:v>
                </c:pt>
                <c:pt idx="32610">
                  <c:v>41539.244537037041</c:v>
                </c:pt>
                <c:pt idx="32611">
                  <c:v>41539.286203703705</c:v>
                </c:pt>
                <c:pt idx="32612">
                  <c:v>41539.327870370369</c:v>
                </c:pt>
                <c:pt idx="32613">
                  <c:v>41539.369537037041</c:v>
                </c:pt>
                <c:pt idx="32614">
                  <c:v>41539.411203703705</c:v>
                </c:pt>
                <c:pt idx="32615">
                  <c:v>41539.452870370369</c:v>
                </c:pt>
                <c:pt idx="32616">
                  <c:v>41539.494537037041</c:v>
                </c:pt>
                <c:pt idx="32617">
                  <c:v>41539.536203703705</c:v>
                </c:pt>
                <c:pt idx="32618">
                  <c:v>41539.577870370369</c:v>
                </c:pt>
                <c:pt idx="32619">
                  <c:v>41539.619537037041</c:v>
                </c:pt>
                <c:pt idx="32620">
                  <c:v>41539.661203703705</c:v>
                </c:pt>
                <c:pt idx="32621">
                  <c:v>41539.702870370369</c:v>
                </c:pt>
                <c:pt idx="32622">
                  <c:v>41539.744537037041</c:v>
                </c:pt>
                <c:pt idx="32623">
                  <c:v>41539.786203703705</c:v>
                </c:pt>
                <c:pt idx="32624">
                  <c:v>41539.827870370369</c:v>
                </c:pt>
                <c:pt idx="32625">
                  <c:v>41539.869537037041</c:v>
                </c:pt>
                <c:pt idx="32626">
                  <c:v>41539.911203703705</c:v>
                </c:pt>
                <c:pt idx="32627">
                  <c:v>41539.952870370369</c:v>
                </c:pt>
                <c:pt idx="32628">
                  <c:v>41539.994537037041</c:v>
                </c:pt>
                <c:pt idx="32629">
                  <c:v>41540.036203703705</c:v>
                </c:pt>
                <c:pt idx="32630">
                  <c:v>41540.077870370369</c:v>
                </c:pt>
                <c:pt idx="32631">
                  <c:v>41540.119537037041</c:v>
                </c:pt>
                <c:pt idx="32632">
                  <c:v>41540.161203703705</c:v>
                </c:pt>
                <c:pt idx="32633">
                  <c:v>41540.202870370369</c:v>
                </c:pt>
                <c:pt idx="32634">
                  <c:v>41540.244537037041</c:v>
                </c:pt>
                <c:pt idx="32635">
                  <c:v>41540.286203703705</c:v>
                </c:pt>
                <c:pt idx="32636">
                  <c:v>41540.327870370369</c:v>
                </c:pt>
                <c:pt idx="32637">
                  <c:v>41540.369537037041</c:v>
                </c:pt>
                <c:pt idx="32638">
                  <c:v>41540.411203703705</c:v>
                </c:pt>
                <c:pt idx="32639">
                  <c:v>41540.452870370369</c:v>
                </c:pt>
                <c:pt idx="32640">
                  <c:v>41540.494537037041</c:v>
                </c:pt>
                <c:pt idx="32641">
                  <c:v>41540.536203703705</c:v>
                </c:pt>
                <c:pt idx="32642">
                  <c:v>41540.577870370369</c:v>
                </c:pt>
                <c:pt idx="32643">
                  <c:v>41540.619537037041</c:v>
                </c:pt>
                <c:pt idx="32644">
                  <c:v>41540.661203703705</c:v>
                </c:pt>
                <c:pt idx="32645">
                  <c:v>41540.702870370369</c:v>
                </c:pt>
                <c:pt idx="32646">
                  <c:v>41540.744537037041</c:v>
                </c:pt>
                <c:pt idx="32647">
                  <c:v>41540.786203703705</c:v>
                </c:pt>
                <c:pt idx="32648">
                  <c:v>41540.827870370369</c:v>
                </c:pt>
                <c:pt idx="32649">
                  <c:v>41540.869537037041</c:v>
                </c:pt>
                <c:pt idx="32650">
                  <c:v>41540.911203703705</c:v>
                </c:pt>
                <c:pt idx="32651">
                  <c:v>41540.952870370369</c:v>
                </c:pt>
                <c:pt idx="32652">
                  <c:v>41540.994537037041</c:v>
                </c:pt>
                <c:pt idx="32653">
                  <c:v>41541.036203703705</c:v>
                </c:pt>
                <c:pt idx="32654">
                  <c:v>41541.077870370369</c:v>
                </c:pt>
                <c:pt idx="32655">
                  <c:v>41541.119537037041</c:v>
                </c:pt>
                <c:pt idx="32656">
                  <c:v>41541.161203703705</c:v>
                </c:pt>
                <c:pt idx="32657">
                  <c:v>41541.202870370369</c:v>
                </c:pt>
                <c:pt idx="32658">
                  <c:v>41541.244537037041</c:v>
                </c:pt>
                <c:pt idx="32659">
                  <c:v>41541.286203703705</c:v>
                </c:pt>
                <c:pt idx="32660">
                  <c:v>41541.327870370369</c:v>
                </c:pt>
                <c:pt idx="32661">
                  <c:v>41541.369537037041</c:v>
                </c:pt>
                <c:pt idx="32662">
                  <c:v>41541.411203703705</c:v>
                </c:pt>
                <c:pt idx="32663">
                  <c:v>41541.452870370369</c:v>
                </c:pt>
                <c:pt idx="32664">
                  <c:v>41541.494537037041</c:v>
                </c:pt>
                <c:pt idx="32665">
                  <c:v>41541.536203703705</c:v>
                </c:pt>
                <c:pt idx="32666">
                  <c:v>41541.577870370369</c:v>
                </c:pt>
                <c:pt idx="32667">
                  <c:v>41541.619537037041</c:v>
                </c:pt>
                <c:pt idx="32668">
                  <c:v>41541.661203703705</c:v>
                </c:pt>
                <c:pt idx="32669">
                  <c:v>41541.702870370369</c:v>
                </c:pt>
                <c:pt idx="32670">
                  <c:v>41541.744537037041</c:v>
                </c:pt>
                <c:pt idx="32671">
                  <c:v>41541.786203703705</c:v>
                </c:pt>
                <c:pt idx="32672">
                  <c:v>41541.827870370369</c:v>
                </c:pt>
                <c:pt idx="32673">
                  <c:v>41541.869537037041</c:v>
                </c:pt>
                <c:pt idx="32674">
                  <c:v>41541.911203703705</c:v>
                </c:pt>
                <c:pt idx="32675">
                  <c:v>41541.952870370369</c:v>
                </c:pt>
                <c:pt idx="32676">
                  <c:v>41541.994537037041</c:v>
                </c:pt>
                <c:pt idx="32677">
                  <c:v>41542.036203703705</c:v>
                </c:pt>
                <c:pt idx="32678">
                  <c:v>41542.077870370369</c:v>
                </c:pt>
                <c:pt idx="32679">
                  <c:v>41542.119537037041</c:v>
                </c:pt>
                <c:pt idx="32680">
                  <c:v>41542.161203703705</c:v>
                </c:pt>
                <c:pt idx="32681">
                  <c:v>41542.202870370369</c:v>
                </c:pt>
                <c:pt idx="32682">
                  <c:v>41542.244537037041</c:v>
                </c:pt>
                <c:pt idx="32683">
                  <c:v>41542.286203703705</c:v>
                </c:pt>
                <c:pt idx="32684">
                  <c:v>41542.327870370369</c:v>
                </c:pt>
                <c:pt idx="32685">
                  <c:v>41542.369537037041</c:v>
                </c:pt>
                <c:pt idx="32686">
                  <c:v>41542.411203703705</c:v>
                </c:pt>
                <c:pt idx="32687">
                  <c:v>41542.452870370369</c:v>
                </c:pt>
                <c:pt idx="32688">
                  <c:v>41542.494537037041</c:v>
                </c:pt>
                <c:pt idx="32689">
                  <c:v>41542.536203703705</c:v>
                </c:pt>
                <c:pt idx="32690">
                  <c:v>41542.577870370369</c:v>
                </c:pt>
                <c:pt idx="32691">
                  <c:v>41542.619537037041</c:v>
                </c:pt>
                <c:pt idx="32692">
                  <c:v>41542.661203703705</c:v>
                </c:pt>
                <c:pt idx="32693">
                  <c:v>41542.702870370369</c:v>
                </c:pt>
                <c:pt idx="32694">
                  <c:v>41542.744537037041</c:v>
                </c:pt>
                <c:pt idx="32695">
                  <c:v>41542.786203703705</c:v>
                </c:pt>
                <c:pt idx="32696">
                  <c:v>41542.827870370369</c:v>
                </c:pt>
                <c:pt idx="32697">
                  <c:v>41542.869537037041</c:v>
                </c:pt>
                <c:pt idx="32698">
                  <c:v>41542.911203703705</c:v>
                </c:pt>
                <c:pt idx="32699">
                  <c:v>41542.952870370369</c:v>
                </c:pt>
                <c:pt idx="32700">
                  <c:v>41542.994537037041</c:v>
                </c:pt>
                <c:pt idx="32701">
                  <c:v>41543.036203703705</c:v>
                </c:pt>
                <c:pt idx="32702">
                  <c:v>41543.077870370369</c:v>
                </c:pt>
                <c:pt idx="32703">
                  <c:v>41543.119537037041</c:v>
                </c:pt>
                <c:pt idx="32704">
                  <c:v>41543.161203703705</c:v>
                </c:pt>
                <c:pt idx="32705">
                  <c:v>41543.202870370369</c:v>
                </c:pt>
                <c:pt idx="32706">
                  <c:v>41543.244537037041</c:v>
                </c:pt>
                <c:pt idx="32707">
                  <c:v>41543.286203703705</c:v>
                </c:pt>
                <c:pt idx="32708">
                  <c:v>41543.327870370369</c:v>
                </c:pt>
                <c:pt idx="32709">
                  <c:v>41543.369537037041</c:v>
                </c:pt>
                <c:pt idx="32710">
                  <c:v>41543.411203703705</c:v>
                </c:pt>
                <c:pt idx="32711">
                  <c:v>41543.452870370369</c:v>
                </c:pt>
                <c:pt idx="32712">
                  <c:v>41543.494537037041</c:v>
                </c:pt>
                <c:pt idx="32713">
                  <c:v>41543.536203703705</c:v>
                </c:pt>
                <c:pt idx="32714">
                  <c:v>41543.577870370369</c:v>
                </c:pt>
                <c:pt idx="32715">
                  <c:v>41543.619537037041</c:v>
                </c:pt>
                <c:pt idx="32716">
                  <c:v>41543.661203703705</c:v>
                </c:pt>
                <c:pt idx="32717">
                  <c:v>41543.702870370369</c:v>
                </c:pt>
                <c:pt idx="32718">
                  <c:v>41543.744537037041</c:v>
                </c:pt>
                <c:pt idx="32719">
                  <c:v>41543.786203703705</c:v>
                </c:pt>
                <c:pt idx="32720">
                  <c:v>41543.827870370369</c:v>
                </c:pt>
                <c:pt idx="32721">
                  <c:v>41543.869537037041</c:v>
                </c:pt>
                <c:pt idx="32722">
                  <c:v>41543.911203703705</c:v>
                </c:pt>
                <c:pt idx="32723">
                  <c:v>41543.952870370369</c:v>
                </c:pt>
                <c:pt idx="32724">
                  <c:v>41543.994537037041</c:v>
                </c:pt>
                <c:pt idx="32725">
                  <c:v>41544.036203703705</c:v>
                </c:pt>
                <c:pt idx="32726">
                  <c:v>41544.077870370369</c:v>
                </c:pt>
                <c:pt idx="32727">
                  <c:v>41544.119537037041</c:v>
                </c:pt>
                <c:pt idx="32728">
                  <c:v>41544.161203703705</c:v>
                </c:pt>
                <c:pt idx="32729">
                  <c:v>41544.202870370369</c:v>
                </c:pt>
                <c:pt idx="32730">
                  <c:v>41544.244537037041</c:v>
                </c:pt>
                <c:pt idx="32731">
                  <c:v>41544.286203703705</c:v>
                </c:pt>
                <c:pt idx="32732">
                  <c:v>41544.327870370369</c:v>
                </c:pt>
                <c:pt idx="32733">
                  <c:v>41544.369537037041</c:v>
                </c:pt>
                <c:pt idx="32734">
                  <c:v>41544.411203703705</c:v>
                </c:pt>
                <c:pt idx="32735">
                  <c:v>41544.452870370369</c:v>
                </c:pt>
                <c:pt idx="32736">
                  <c:v>41544.494537037041</c:v>
                </c:pt>
                <c:pt idx="32737">
                  <c:v>41544.536203703705</c:v>
                </c:pt>
                <c:pt idx="32738">
                  <c:v>41544.577870370369</c:v>
                </c:pt>
                <c:pt idx="32739">
                  <c:v>41544.619537037041</c:v>
                </c:pt>
                <c:pt idx="32740">
                  <c:v>41544.661203703705</c:v>
                </c:pt>
                <c:pt idx="32741">
                  <c:v>41544.702870370369</c:v>
                </c:pt>
                <c:pt idx="32742">
                  <c:v>41544.744537037041</c:v>
                </c:pt>
                <c:pt idx="32743">
                  <c:v>41544.786203703705</c:v>
                </c:pt>
                <c:pt idx="32744">
                  <c:v>41544.827870370369</c:v>
                </c:pt>
                <c:pt idx="32745">
                  <c:v>41544.869537037041</c:v>
                </c:pt>
                <c:pt idx="32746">
                  <c:v>41544.911203703705</c:v>
                </c:pt>
                <c:pt idx="32747">
                  <c:v>41544.952870370369</c:v>
                </c:pt>
                <c:pt idx="32748">
                  <c:v>41544.994537037041</c:v>
                </c:pt>
                <c:pt idx="32749">
                  <c:v>41545.036203703705</c:v>
                </c:pt>
                <c:pt idx="32750">
                  <c:v>41545.077870370369</c:v>
                </c:pt>
                <c:pt idx="32751">
                  <c:v>41545.119537037041</c:v>
                </c:pt>
                <c:pt idx="32752">
                  <c:v>41545.161203703705</c:v>
                </c:pt>
                <c:pt idx="32753">
                  <c:v>41545.202870370369</c:v>
                </c:pt>
                <c:pt idx="32754">
                  <c:v>41545.244537037041</c:v>
                </c:pt>
                <c:pt idx="32755">
                  <c:v>41545.286203703705</c:v>
                </c:pt>
                <c:pt idx="32756">
                  <c:v>41545.327870370369</c:v>
                </c:pt>
                <c:pt idx="32757">
                  <c:v>41545.369537037041</c:v>
                </c:pt>
                <c:pt idx="32758">
                  <c:v>41545.411203703705</c:v>
                </c:pt>
                <c:pt idx="32759">
                  <c:v>41545.452870370369</c:v>
                </c:pt>
                <c:pt idx="32760">
                  <c:v>41545.494537037041</c:v>
                </c:pt>
                <c:pt idx="32761">
                  <c:v>41545.536203703705</c:v>
                </c:pt>
                <c:pt idx="32762">
                  <c:v>41545.577870370369</c:v>
                </c:pt>
                <c:pt idx="32763">
                  <c:v>41545.619537037041</c:v>
                </c:pt>
                <c:pt idx="32764">
                  <c:v>41545.661203703705</c:v>
                </c:pt>
                <c:pt idx="32765">
                  <c:v>41545.702870370369</c:v>
                </c:pt>
                <c:pt idx="32766">
                  <c:v>41545.744537037041</c:v>
                </c:pt>
                <c:pt idx="32767">
                  <c:v>41545.786203703705</c:v>
                </c:pt>
                <c:pt idx="32768">
                  <c:v>41545.827870370369</c:v>
                </c:pt>
                <c:pt idx="32769">
                  <c:v>41545.869537037041</c:v>
                </c:pt>
                <c:pt idx="32770">
                  <c:v>41545.911203703705</c:v>
                </c:pt>
                <c:pt idx="32771">
                  <c:v>41545.952870370369</c:v>
                </c:pt>
                <c:pt idx="32772">
                  <c:v>41545.994537037041</c:v>
                </c:pt>
                <c:pt idx="32773">
                  <c:v>41546.036203703705</c:v>
                </c:pt>
                <c:pt idx="32774">
                  <c:v>41546.077870370369</c:v>
                </c:pt>
                <c:pt idx="32775">
                  <c:v>41546.119537037041</c:v>
                </c:pt>
                <c:pt idx="32776">
                  <c:v>41546.161203703705</c:v>
                </c:pt>
                <c:pt idx="32777">
                  <c:v>41546.202870370369</c:v>
                </c:pt>
                <c:pt idx="32778">
                  <c:v>41546.244537037041</c:v>
                </c:pt>
                <c:pt idx="32779">
                  <c:v>41546.286203703705</c:v>
                </c:pt>
                <c:pt idx="32780">
                  <c:v>41546.327870370369</c:v>
                </c:pt>
                <c:pt idx="32781">
                  <c:v>41546.369537037041</c:v>
                </c:pt>
                <c:pt idx="32782">
                  <c:v>41546.411203703705</c:v>
                </c:pt>
                <c:pt idx="32783">
                  <c:v>41546.452870370369</c:v>
                </c:pt>
                <c:pt idx="32784">
                  <c:v>41546.494537037041</c:v>
                </c:pt>
                <c:pt idx="32785">
                  <c:v>41546.536203703705</c:v>
                </c:pt>
                <c:pt idx="32786">
                  <c:v>41546.577870370369</c:v>
                </c:pt>
                <c:pt idx="32787">
                  <c:v>41546.619537037041</c:v>
                </c:pt>
                <c:pt idx="32788">
                  <c:v>41546.661203703705</c:v>
                </c:pt>
                <c:pt idx="32789">
                  <c:v>41546.702870370369</c:v>
                </c:pt>
                <c:pt idx="32790">
                  <c:v>41546.744537037041</c:v>
                </c:pt>
                <c:pt idx="32791">
                  <c:v>41546.786203703705</c:v>
                </c:pt>
                <c:pt idx="32792">
                  <c:v>41546.827870370369</c:v>
                </c:pt>
                <c:pt idx="32793">
                  <c:v>41546.869537037041</c:v>
                </c:pt>
                <c:pt idx="32794">
                  <c:v>41546.911203703705</c:v>
                </c:pt>
                <c:pt idx="32795">
                  <c:v>41546.952870370369</c:v>
                </c:pt>
                <c:pt idx="32796">
                  <c:v>41546.994537037041</c:v>
                </c:pt>
                <c:pt idx="32797">
                  <c:v>41547.036203703705</c:v>
                </c:pt>
                <c:pt idx="32798">
                  <c:v>41547.077870370369</c:v>
                </c:pt>
                <c:pt idx="32799">
                  <c:v>41547.119537037041</c:v>
                </c:pt>
                <c:pt idx="32800">
                  <c:v>41547.161203703705</c:v>
                </c:pt>
                <c:pt idx="32801">
                  <c:v>41547.202870370369</c:v>
                </c:pt>
                <c:pt idx="32802">
                  <c:v>41547.244537037041</c:v>
                </c:pt>
                <c:pt idx="32803">
                  <c:v>41547.286203703705</c:v>
                </c:pt>
                <c:pt idx="32804">
                  <c:v>41547.327870370369</c:v>
                </c:pt>
                <c:pt idx="32805">
                  <c:v>41547.369537037041</c:v>
                </c:pt>
                <c:pt idx="32806">
                  <c:v>41547.411203703705</c:v>
                </c:pt>
                <c:pt idx="32807">
                  <c:v>41547</c:v>
                </c:pt>
                <c:pt idx="32808">
                  <c:v>41547.451331018521</c:v>
                </c:pt>
                <c:pt idx="32809">
                  <c:v>41547.492997685185</c:v>
                </c:pt>
                <c:pt idx="32810">
                  <c:v>41547.53466435185</c:v>
                </c:pt>
                <c:pt idx="32811">
                  <c:v>41547.576331018521</c:v>
                </c:pt>
                <c:pt idx="32812">
                  <c:v>41547.617997685185</c:v>
                </c:pt>
                <c:pt idx="32813">
                  <c:v>41547.65966435185</c:v>
                </c:pt>
                <c:pt idx="32814">
                  <c:v>41547.701331018521</c:v>
                </c:pt>
                <c:pt idx="32815">
                  <c:v>41547.742997685185</c:v>
                </c:pt>
                <c:pt idx="32816">
                  <c:v>41547.78466435185</c:v>
                </c:pt>
                <c:pt idx="32817">
                  <c:v>41547.826331018521</c:v>
                </c:pt>
                <c:pt idx="32818">
                  <c:v>41547.867997685185</c:v>
                </c:pt>
                <c:pt idx="32819">
                  <c:v>41547.90966435185</c:v>
                </c:pt>
                <c:pt idx="32820">
                  <c:v>41547.951331018521</c:v>
                </c:pt>
                <c:pt idx="32821">
                  <c:v>41547.992997685185</c:v>
                </c:pt>
                <c:pt idx="32822">
                  <c:v>41548.03466435185</c:v>
                </c:pt>
                <c:pt idx="32823">
                  <c:v>41548.076331018521</c:v>
                </c:pt>
                <c:pt idx="32824">
                  <c:v>41548.117997685185</c:v>
                </c:pt>
                <c:pt idx="32825">
                  <c:v>41548.15966435185</c:v>
                </c:pt>
                <c:pt idx="32826">
                  <c:v>41548.201331018521</c:v>
                </c:pt>
                <c:pt idx="32827">
                  <c:v>41548.242997685185</c:v>
                </c:pt>
                <c:pt idx="32828">
                  <c:v>41548.28466435185</c:v>
                </c:pt>
                <c:pt idx="32829">
                  <c:v>41548.326331018521</c:v>
                </c:pt>
                <c:pt idx="32830">
                  <c:v>41548.367997685185</c:v>
                </c:pt>
                <c:pt idx="32831">
                  <c:v>41548.40966435185</c:v>
                </c:pt>
                <c:pt idx="32832">
                  <c:v>41548.451331018521</c:v>
                </c:pt>
                <c:pt idx="32833">
                  <c:v>41548.492997685185</c:v>
                </c:pt>
                <c:pt idx="32834">
                  <c:v>41548.53466435185</c:v>
                </c:pt>
                <c:pt idx="32835">
                  <c:v>41548.576331018521</c:v>
                </c:pt>
                <c:pt idx="32836">
                  <c:v>41548.617997685185</c:v>
                </c:pt>
                <c:pt idx="32837">
                  <c:v>41548.65966435185</c:v>
                </c:pt>
                <c:pt idx="32838">
                  <c:v>41548.701331018521</c:v>
                </c:pt>
                <c:pt idx="32839">
                  <c:v>41548.742997685185</c:v>
                </c:pt>
                <c:pt idx="32840">
                  <c:v>41548.78466435185</c:v>
                </c:pt>
                <c:pt idx="32841">
                  <c:v>41548.826331018521</c:v>
                </c:pt>
                <c:pt idx="32842">
                  <c:v>41548.867997685185</c:v>
                </c:pt>
                <c:pt idx="32843">
                  <c:v>41548.90966435185</c:v>
                </c:pt>
                <c:pt idx="32844">
                  <c:v>41548.951331018521</c:v>
                </c:pt>
                <c:pt idx="32845">
                  <c:v>41548.992997685185</c:v>
                </c:pt>
                <c:pt idx="32846">
                  <c:v>41549.03466435185</c:v>
                </c:pt>
                <c:pt idx="32847">
                  <c:v>41549.076331018521</c:v>
                </c:pt>
                <c:pt idx="32848">
                  <c:v>41549.117997685185</c:v>
                </c:pt>
                <c:pt idx="32849">
                  <c:v>41549.15966435185</c:v>
                </c:pt>
                <c:pt idx="32850">
                  <c:v>41549.201331018521</c:v>
                </c:pt>
                <c:pt idx="32851">
                  <c:v>41549.242997685185</c:v>
                </c:pt>
                <c:pt idx="32852">
                  <c:v>41549.28466435185</c:v>
                </c:pt>
                <c:pt idx="32853">
                  <c:v>41549.326331018521</c:v>
                </c:pt>
                <c:pt idx="32854">
                  <c:v>41549.367997685185</c:v>
                </c:pt>
                <c:pt idx="32855">
                  <c:v>41549.40966435185</c:v>
                </c:pt>
                <c:pt idx="32856">
                  <c:v>41549.451331018521</c:v>
                </c:pt>
                <c:pt idx="32857">
                  <c:v>41549.492997685185</c:v>
                </c:pt>
                <c:pt idx="32858">
                  <c:v>41549.53466435185</c:v>
                </c:pt>
                <c:pt idx="32859">
                  <c:v>41549.576331018521</c:v>
                </c:pt>
                <c:pt idx="32860">
                  <c:v>41549.617997685185</c:v>
                </c:pt>
                <c:pt idx="32861">
                  <c:v>41549.65966435185</c:v>
                </c:pt>
                <c:pt idx="32862">
                  <c:v>41549.701331018521</c:v>
                </c:pt>
                <c:pt idx="32863">
                  <c:v>41549.742997685185</c:v>
                </c:pt>
                <c:pt idx="32864">
                  <c:v>41549.78466435185</c:v>
                </c:pt>
                <c:pt idx="32865">
                  <c:v>41549.826331018521</c:v>
                </c:pt>
                <c:pt idx="32866">
                  <c:v>41549.867997685185</c:v>
                </c:pt>
                <c:pt idx="32867">
                  <c:v>41549.90966435185</c:v>
                </c:pt>
                <c:pt idx="32868">
                  <c:v>41549.951331018521</c:v>
                </c:pt>
                <c:pt idx="32869">
                  <c:v>41549.992997685185</c:v>
                </c:pt>
                <c:pt idx="32870">
                  <c:v>41550.03466435185</c:v>
                </c:pt>
                <c:pt idx="32871">
                  <c:v>41550.076331018521</c:v>
                </c:pt>
                <c:pt idx="32872">
                  <c:v>41550.117997685185</c:v>
                </c:pt>
                <c:pt idx="32873">
                  <c:v>41550.15966435185</c:v>
                </c:pt>
                <c:pt idx="32874">
                  <c:v>41550.201331018521</c:v>
                </c:pt>
                <c:pt idx="32875">
                  <c:v>41550.242997685185</c:v>
                </c:pt>
                <c:pt idx="32876">
                  <c:v>41550.28466435185</c:v>
                </c:pt>
                <c:pt idx="32877">
                  <c:v>41550.326331018521</c:v>
                </c:pt>
                <c:pt idx="32878">
                  <c:v>41550.367997685185</c:v>
                </c:pt>
                <c:pt idx="32879">
                  <c:v>41550.40966435185</c:v>
                </c:pt>
                <c:pt idx="32880">
                  <c:v>41550.451331018521</c:v>
                </c:pt>
                <c:pt idx="32881">
                  <c:v>41550.492997685185</c:v>
                </c:pt>
                <c:pt idx="32882">
                  <c:v>41550.53466435185</c:v>
                </c:pt>
                <c:pt idx="32883">
                  <c:v>41550.576331018521</c:v>
                </c:pt>
                <c:pt idx="32884">
                  <c:v>41550.617997685185</c:v>
                </c:pt>
                <c:pt idx="32885">
                  <c:v>41550.65966435185</c:v>
                </c:pt>
                <c:pt idx="32886">
                  <c:v>41550.701331018521</c:v>
                </c:pt>
                <c:pt idx="32887">
                  <c:v>41550.742997685185</c:v>
                </c:pt>
                <c:pt idx="32888">
                  <c:v>41550.78466435185</c:v>
                </c:pt>
                <c:pt idx="32889">
                  <c:v>41550.826331018521</c:v>
                </c:pt>
                <c:pt idx="32890">
                  <c:v>41550.867997685185</c:v>
                </c:pt>
                <c:pt idx="32891">
                  <c:v>41550.90966435185</c:v>
                </c:pt>
                <c:pt idx="32892">
                  <c:v>41550.951331018521</c:v>
                </c:pt>
                <c:pt idx="32893">
                  <c:v>41550.992997685185</c:v>
                </c:pt>
                <c:pt idx="32894">
                  <c:v>41551.03466435185</c:v>
                </c:pt>
                <c:pt idx="32895">
                  <c:v>41551.076331018521</c:v>
                </c:pt>
                <c:pt idx="32896">
                  <c:v>41551.117997685185</c:v>
                </c:pt>
                <c:pt idx="32897">
                  <c:v>41551.15966435185</c:v>
                </c:pt>
                <c:pt idx="32898">
                  <c:v>41551.201331018521</c:v>
                </c:pt>
                <c:pt idx="32899">
                  <c:v>41551.242997685185</c:v>
                </c:pt>
                <c:pt idx="32900">
                  <c:v>41551.28466435185</c:v>
                </c:pt>
                <c:pt idx="32901">
                  <c:v>41551.326331018521</c:v>
                </c:pt>
                <c:pt idx="32902">
                  <c:v>41551.367997685185</c:v>
                </c:pt>
                <c:pt idx="32903">
                  <c:v>41551.40966435185</c:v>
                </c:pt>
                <c:pt idx="32904">
                  <c:v>41551.451331018521</c:v>
                </c:pt>
                <c:pt idx="32905">
                  <c:v>41551.492997685185</c:v>
                </c:pt>
                <c:pt idx="32906">
                  <c:v>41551.53466435185</c:v>
                </c:pt>
                <c:pt idx="32907">
                  <c:v>41551.576331018521</c:v>
                </c:pt>
                <c:pt idx="32908">
                  <c:v>41551.617997685185</c:v>
                </c:pt>
                <c:pt idx="32909">
                  <c:v>41551.65966435185</c:v>
                </c:pt>
                <c:pt idx="32910">
                  <c:v>41551.701331018521</c:v>
                </c:pt>
                <c:pt idx="32911">
                  <c:v>41551.742997685185</c:v>
                </c:pt>
                <c:pt idx="32912">
                  <c:v>41551.78466435185</c:v>
                </c:pt>
                <c:pt idx="32913">
                  <c:v>41551.826331018521</c:v>
                </c:pt>
                <c:pt idx="32914">
                  <c:v>41551.867997685185</c:v>
                </c:pt>
                <c:pt idx="32915">
                  <c:v>41551.90966435185</c:v>
                </c:pt>
                <c:pt idx="32916">
                  <c:v>41551.951331018521</c:v>
                </c:pt>
                <c:pt idx="32917">
                  <c:v>41551.992997685185</c:v>
                </c:pt>
                <c:pt idx="32918">
                  <c:v>41552.03466435185</c:v>
                </c:pt>
                <c:pt idx="32919">
                  <c:v>41552.076331018521</c:v>
                </c:pt>
                <c:pt idx="32920">
                  <c:v>41552.117997685185</c:v>
                </c:pt>
                <c:pt idx="32921">
                  <c:v>41552.15966435185</c:v>
                </c:pt>
                <c:pt idx="32922">
                  <c:v>41552.201331018521</c:v>
                </c:pt>
                <c:pt idx="32923">
                  <c:v>41552.242997685185</c:v>
                </c:pt>
                <c:pt idx="32924">
                  <c:v>41552.28466435185</c:v>
                </c:pt>
                <c:pt idx="32925">
                  <c:v>41552.326331018521</c:v>
                </c:pt>
                <c:pt idx="32926">
                  <c:v>41552.367997685185</c:v>
                </c:pt>
                <c:pt idx="32927">
                  <c:v>41552.40966435185</c:v>
                </c:pt>
                <c:pt idx="32928">
                  <c:v>41552.451331018521</c:v>
                </c:pt>
                <c:pt idx="32929">
                  <c:v>41552.492997685185</c:v>
                </c:pt>
                <c:pt idx="32930">
                  <c:v>41552.53466435185</c:v>
                </c:pt>
                <c:pt idx="32931">
                  <c:v>41552.576331018521</c:v>
                </c:pt>
                <c:pt idx="32932">
                  <c:v>41552.617997685185</c:v>
                </c:pt>
                <c:pt idx="32933">
                  <c:v>41552.65966435185</c:v>
                </c:pt>
                <c:pt idx="32934">
                  <c:v>41552.701331018521</c:v>
                </c:pt>
                <c:pt idx="32935">
                  <c:v>41552.742997685185</c:v>
                </c:pt>
                <c:pt idx="32936">
                  <c:v>41552.78466435185</c:v>
                </c:pt>
                <c:pt idx="32937">
                  <c:v>41552.826331018521</c:v>
                </c:pt>
                <c:pt idx="32938">
                  <c:v>41552.867997685185</c:v>
                </c:pt>
                <c:pt idx="32939">
                  <c:v>41552.90966435185</c:v>
                </c:pt>
                <c:pt idx="32940">
                  <c:v>41552.951331018521</c:v>
                </c:pt>
                <c:pt idx="32941">
                  <c:v>41552.992997685185</c:v>
                </c:pt>
                <c:pt idx="32942">
                  <c:v>41553.03466435185</c:v>
                </c:pt>
                <c:pt idx="32943">
                  <c:v>41553.076331018521</c:v>
                </c:pt>
                <c:pt idx="32944">
                  <c:v>41553.117997685185</c:v>
                </c:pt>
                <c:pt idx="32945">
                  <c:v>41553.15966435185</c:v>
                </c:pt>
                <c:pt idx="32946">
                  <c:v>41553.201331018521</c:v>
                </c:pt>
                <c:pt idx="32947">
                  <c:v>41553.242997685185</c:v>
                </c:pt>
                <c:pt idx="32948">
                  <c:v>41553.28466435185</c:v>
                </c:pt>
                <c:pt idx="32949">
                  <c:v>41553.326331018521</c:v>
                </c:pt>
                <c:pt idx="32950">
                  <c:v>41553.367997685185</c:v>
                </c:pt>
                <c:pt idx="32951">
                  <c:v>41553.40966435185</c:v>
                </c:pt>
                <c:pt idx="32952">
                  <c:v>41553.451331018521</c:v>
                </c:pt>
                <c:pt idx="32953">
                  <c:v>41553.492997685185</c:v>
                </c:pt>
                <c:pt idx="32954">
                  <c:v>41553.53466435185</c:v>
                </c:pt>
                <c:pt idx="32955">
                  <c:v>41553.576331018521</c:v>
                </c:pt>
                <c:pt idx="32956">
                  <c:v>41553.617997685185</c:v>
                </c:pt>
                <c:pt idx="32957">
                  <c:v>41553.65966435185</c:v>
                </c:pt>
                <c:pt idx="32958">
                  <c:v>41553.701331018521</c:v>
                </c:pt>
                <c:pt idx="32959">
                  <c:v>41553.742997685185</c:v>
                </c:pt>
                <c:pt idx="32960">
                  <c:v>41553.78466435185</c:v>
                </c:pt>
                <c:pt idx="32961">
                  <c:v>41553.826331018521</c:v>
                </c:pt>
                <c:pt idx="32962">
                  <c:v>41553.867997685185</c:v>
                </c:pt>
                <c:pt idx="32963">
                  <c:v>41553.90966435185</c:v>
                </c:pt>
                <c:pt idx="32964">
                  <c:v>41553.951331018521</c:v>
                </c:pt>
                <c:pt idx="32965">
                  <c:v>41553.992997685185</c:v>
                </c:pt>
                <c:pt idx="32966">
                  <c:v>41554.03466435185</c:v>
                </c:pt>
                <c:pt idx="32967">
                  <c:v>41554.076331018521</c:v>
                </c:pt>
                <c:pt idx="32968">
                  <c:v>41554.117997685185</c:v>
                </c:pt>
                <c:pt idx="32969">
                  <c:v>41554.15966435185</c:v>
                </c:pt>
                <c:pt idx="32970">
                  <c:v>41554.201331018521</c:v>
                </c:pt>
                <c:pt idx="32971">
                  <c:v>41554.242997685185</c:v>
                </c:pt>
                <c:pt idx="32972">
                  <c:v>41554.28466435185</c:v>
                </c:pt>
                <c:pt idx="32973">
                  <c:v>41554.326331018521</c:v>
                </c:pt>
                <c:pt idx="32974">
                  <c:v>41554.367997685185</c:v>
                </c:pt>
                <c:pt idx="32975">
                  <c:v>41554.40966435185</c:v>
                </c:pt>
                <c:pt idx="32976">
                  <c:v>41554.451331018521</c:v>
                </c:pt>
                <c:pt idx="32977">
                  <c:v>41554.492997685185</c:v>
                </c:pt>
                <c:pt idx="32978">
                  <c:v>41554.53466435185</c:v>
                </c:pt>
                <c:pt idx="32979">
                  <c:v>41554.576331018521</c:v>
                </c:pt>
                <c:pt idx="32980">
                  <c:v>41554.617997685185</c:v>
                </c:pt>
                <c:pt idx="32981">
                  <c:v>41554.65966435185</c:v>
                </c:pt>
                <c:pt idx="32982">
                  <c:v>41554.701331018521</c:v>
                </c:pt>
                <c:pt idx="32983">
                  <c:v>41554.742997685185</c:v>
                </c:pt>
                <c:pt idx="32984">
                  <c:v>41554.78466435185</c:v>
                </c:pt>
                <c:pt idx="32985">
                  <c:v>41554.826331018521</c:v>
                </c:pt>
                <c:pt idx="32986">
                  <c:v>41554.867997685185</c:v>
                </c:pt>
                <c:pt idx="32987">
                  <c:v>41554.90966435185</c:v>
                </c:pt>
                <c:pt idx="32988">
                  <c:v>41554.951331018521</c:v>
                </c:pt>
                <c:pt idx="32989">
                  <c:v>41554.992997685185</c:v>
                </c:pt>
                <c:pt idx="32990">
                  <c:v>41555.03466435185</c:v>
                </c:pt>
                <c:pt idx="32991">
                  <c:v>41555.076331018521</c:v>
                </c:pt>
                <c:pt idx="32992">
                  <c:v>41555.117997685185</c:v>
                </c:pt>
                <c:pt idx="32993">
                  <c:v>41555.15966435185</c:v>
                </c:pt>
                <c:pt idx="32994">
                  <c:v>41555.201331018521</c:v>
                </c:pt>
                <c:pt idx="32995">
                  <c:v>41555.242997685185</c:v>
                </c:pt>
                <c:pt idx="32996">
                  <c:v>41555.28466435185</c:v>
                </c:pt>
                <c:pt idx="32997">
                  <c:v>41555.326331018521</c:v>
                </c:pt>
                <c:pt idx="32998">
                  <c:v>41555.367997685185</c:v>
                </c:pt>
                <c:pt idx="32999">
                  <c:v>41555.40966435185</c:v>
                </c:pt>
                <c:pt idx="33000">
                  <c:v>41555.451331018521</c:v>
                </c:pt>
                <c:pt idx="33001">
                  <c:v>41555.492997685185</c:v>
                </c:pt>
                <c:pt idx="33002">
                  <c:v>41555.53466435185</c:v>
                </c:pt>
                <c:pt idx="33003">
                  <c:v>41555.576331018521</c:v>
                </c:pt>
                <c:pt idx="33004">
                  <c:v>41555.617997685185</c:v>
                </c:pt>
                <c:pt idx="33005">
                  <c:v>41555.65966435185</c:v>
                </c:pt>
                <c:pt idx="33006">
                  <c:v>41555.701331018521</c:v>
                </c:pt>
                <c:pt idx="33007">
                  <c:v>41555.742997685185</c:v>
                </c:pt>
                <c:pt idx="33008">
                  <c:v>41555.78466435185</c:v>
                </c:pt>
                <c:pt idx="33009">
                  <c:v>41555.826331018521</c:v>
                </c:pt>
                <c:pt idx="33010">
                  <c:v>41555.867997685185</c:v>
                </c:pt>
                <c:pt idx="33011">
                  <c:v>41555.90966435185</c:v>
                </c:pt>
                <c:pt idx="33012">
                  <c:v>41555.951331018521</c:v>
                </c:pt>
                <c:pt idx="33013">
                  <c:v>41555.992997685185</c:v>
                </c:pt>
                <c:pt idx="33014">
                  <c:v>41556.03466435185</c:v>
                </c:pt>
                <c:pt idx="33015">
                  <c:v>41556.076331018521</c:v>
                </c:pt>
                <c:pt idx="33016">
                  <c:v>41556.117997685185</c:v>
                </c:pt>
                <c:pt idx="33017">
                  <c:v>41556.15966435185</c:v>
                </c:pt>
                <c:pt idx="33018">
                  <c:v>41556.201331018521</c:v>
                </c:pt>
                <c:pt idx="33019">
                  <c:v>41556.242997685185</c:v>
                </c:pt>
                <c:pt idx="33020">
                  <c:v>41556.28466435185</c:v>
                </c:pt>
                <c:pt idx="33021">
                  <c:v>41556.326331018521</c:v>
                </c:pt>
                <c:pt idx="33022">
                  <c:v>41556.367997685185</c:v>
                </c:pt>
                <c:pt idx="33023">
                  <c:v>41556.40966435185</c:v>
                </c:pt>
                <c:pt idx="33024">
                  <c:v>41556.451331018521</c:v>
                </c:pt>
                <c:pt idx="33025">
                  <c:v>41556.492997685185</c:v>
                </c:pt>
                <c:pt idx="33026">
                  <c:v>41556.53466435185</c:v>
                </c:pt>
                <c:pt idx="33027">
                  <c:v>41556.576331018521</c:v>
                </c:pt>
                <c:pt idx="33028">
                  <c:v>41556.617997685185</c:v>
                </c:pt>
                <c:pt idx="33029">
                  <c:v>41556.65966435185</c:v>
                </c:pt>
                <c:pt idx="33030">
                  <c:v>41556.701331018521</c:v>
                </c:pt>
                <c:pt idx="33031">
                  <c:v>41556.742997685185</c:v>
                </c:pt>
                <c:pt idx="33032">
                  <c:v>41556.78466435185</c:v>
                </c:pt>
                <c:pt idx="33033">
                  <c:v>41556.826331018521</c:v>
                </c:pt>
                <c:pt idx="33034">
                  <c:v>41556.867997685185</c:v>
                </c:pt>
                <c:pt idx="33035">
                  <c:v>41556.90966435185</c:v>
                </c:pt>
                <c:pt idx="33036">
                  <c:v>41556.951331018521</c:v>
                </c:pt>
                <c:pt idx="33037">
                  <c:v>41556.992997685185</c:v>
                </c:pt>
                <c:pt idx="33038">
                  <c:v>41557.03466435185</c:v>
                </c:pt>
                <c:pt idx="33039">
                  <c:v>41557.076331018521</c:v>
                </c:pt>
                <c:pt idx="33040">
                  <c:v>41557.117997685185</c:v>
                </c:pt>
                <c:pt idx="33041">
                  <c:v>41557.15966435185</c:v>
                </c:pt>
                <c:pt idx="33042">
                  <c:v>41557.201331018521</c:v>
                </c:pt>
                <c:pt idx="33043">
                  <c:v>41557.242997685185</c:v>
                </c:pt>
                <c:pt idx="33044">
                  <c:v>41557.28466435185</c:v>
                </c:pt>
                <c:pt idx="33045">
                  <c:v>41557.326331018521</c:v>
                </c:pt>
                <c:pt idx="33046">
                  <c:v>41557.367997685185</c:v>
                </c:pt>
                <c:pt idx="33047">
                  <c:v>41557.40966435185</c:v>
                </c:pt>
                <c:pt idx="33048">
                  <c:v>41557.451331018521</c:v>
                </c:pt>
                <c:pt idx="33049">
                  <c:v>41557.492997685185</c:v>
                </c:pt>
                <c:pt idx="33050">
                  <c:v>41557.53466435185</c:v>
                </c:pt>
                <c:pt idx="33051">
                  <c:v>41557.576331018521</c:v>
                </c:pt>
                <c:pt idx="33052">
                  <c:v>41557.617997685185</c:v>
                </c:pt>
                <c:pt idx="33053">
                  <c:v>41557.65966435185</c:v>
                </c:pt>
                <c:pt idx="33054">
                  <c:v>41557.701331018521</c:v>
                </c:pt>
                <c:pt idx="33055">
                  <c:v>41557.742997685185</c:v>
                </c:pt>
                <c:pt idx="33056">
                  <c:v>41557.78466435185</c:v>
                </c:pt>
                <c:pt idx="33057">
                  <c:v>41557.826331018521</c:v>
                </c:pt>
                <c:pt idx="33058">
                  <c:v>41557.867997685185</c:v>
                </c:pt>
                <c:pt idx="33059">
                  <c:v>41557.90966435185</c:v>
                </c:pt>
                <c:pt idx="33060">
                  <c:v>41557.951331018521</c:v>
                </c:pt>
                <c:pt idx="33061">
                  <c:v>41557.992997685185</c:v>
                </c:pt>
                <c:pt idx="33062">
                  <c:v>41558.03466435185</c:v>
                </c:pt>
                <c:pt idx="33063">
                  <c:v>41558.076331018521</c:v>
                </c:pt>
                <c:pt idx="33064">
                  <c:v>41558.117997685185</c:v>
                </c:pt>
                <c:pt idx="33065">
                  <c:v>41558.15966435185</c:v>
                </c:pt>
                <c:pt idx="33066">
                  <c:v>41558.201331018521</c:v>
                </c:pt>
                <c:pt idx="33067">
                  <c:v>41558.242997685185</c:v>
                </c:pt>
                <c:pt idx="33068">
                  <c:v>41558.28466435185</c:v>
                </c:pt>
                <c:pt idx="33069">
                  <c:v>41558.326331018521</c:v>
                </c:pt>
                <c:pt idx="33070">
                  <c:v>41558.367997685185</c:v>
                </c:pt>
                <c:pt idx="33071">
                  <c:v>41558.40966435185</c:v>
                </c:pt>
                <c:pt idx="33072">
                  <c:v>41558.451331018521</c:v>
                </c:pt>
                <c:pt idx="33073">
                  <c:v>41558.492997685185</c:v>
                </c:pt>
                <c:pt idx="33074">
                  <c:v>41558.53466435185</c:v>
                </c:pt>
                <c:pt idx="33075">
                  <c:v>41558.576331018521</c:v>
                </c:pt>
                <c:pt idx="33076">
                  <c:v>41558.617997685185</c:v>
                </c:pt>
                <c:pt idx="33077">
                  <c:v>41558.65966435185</c:v>
                </c:pt>
                <c:pt idx="33078">
                  <c:v>41558.701331018521</c:v>
                </c:pt>
                <c:pt idx="33079">
                  <c:v>41558.742997685185</c:v>
                </c:pt>
                <c:pt idx="33080">
                  <c:v>41558.78466435185</c:v>
                </c:pt>
                <c:pt idx="33081">
                  <c:v>41558.826331018521</c:v>
                </c:pt>
                <c:pt idx="33082">
                  <c:v>41558.867997685185</c:v>
                </c:pt>
                <c:pt idx="33083">
                  <c:v>41558.90966435185</c:v>
                </c:pt>
                <c:pt idx="33084">
                  <c:v>41558.951331018521</c:v>
                </c:pt>
                <c:pt idx="33085">
                  <c:v>41558.992997685185</c:v>
                </c:pt>
                <c:pt idx="33086">
                  <c:v>41559.03466435185</c:v>
                </c:pt>
                <c:pt idx="33087">
                  <c:v>41559.076331018521</c:v>
                </c:pt>
                <c:pt idx="33088">
                  <c:v>41559.117997685185</c:v>
                </c:pt>
                <c:pt idx="33089">
                  <c:v>41559.15966435185</c:v>
                </c:pt>
                <c:pt idx="33090">
                  <c:v>41559.201331018521</c:v>
                </c:pt>
                <c:pt idx="33091">
                  <c:v>41559.242997685185</c:v>
                </c:pt>
                <c:pt idx="33092">
                  <c:v>41559.28466435185</c:v>
                </c:pt>
                <c:pt idx="33093">
                  <c:v>41559.326331018521</c:v>
                </c:pt>
                <c:pt idx="33094">
                  <c:v>41559.367997685185</c:v>
                </c:pt>
                <c:pt idx="33095">
                  <c:v>41559.40966435185</c:v>
                </c:pt>
                <c:pt idx="33096">
                  <c:v>41559.451331018521</c:v>
                </c:pt>
                <c:pt idx="33097">
                  <c:v>41559.492997685185</c:v>
                </c:pt>
                <c:pt idx="33098">
                  <c:v>41559.53466435185</c:v>
                </c:pt>
                <c:pt idx="33099">
                  <c:v>41559.576331018521</c:v>
                </c:pt>
                <c:pt idx="33100">
                  <c:v>41559.617997685185</c:v>
                </c:pt>
                <c:pt idx="33101">
                  <c:v>41559.65966435185</c:v>
                </c:pt>
                <c:pt idx="33102">
                  <c:v>41559.701331018521</c:v>
                </c:pt>
                <c:pt idx="33103">
                  <c:v>41559.742997685185</c:v>
                </c:pt>
                <c:pt idx="33104">
                  <c:v>41559.78466435185</c:v>
                </c:pt>
                <c:pt idx="33105">
                  <c:v>41559.826331018521</c:v>
                </c:pt>
                <c:pt idx="33106">
                  <c:v>41559.867997685185</c:v>
                </c:pt>
                <c:pt idx="33107">
                  <c:v>41559.90966435185</c:v>
                </c:pt>
                <c:pt idx="33108">
                  <c:v>41559.951331018521</c:v>
                </c:pt>
                <c:pt idx="33109">
                  <c:v>41559.992997685185</c:v>
                </c:pt>
                <c:pt idx="33110">
                  <c:v>41560.03466435185</c:v>
                </c:pt>
                <c:pt idx="33111">
                  <c:v>41560.076331018521</c:v>
                </c:pt>
                <c:pt idx="33112">
                  <c:v>41560.117997685185</c:v>
                </c:pt>
                <c:pt idx="33113">
                  <c:v>41560.15966435185</c:v>
                </c:pt>
                <c:pt idx="33114">
                  <c:v>41560.201331018521</c:v>
                </c:pt>
                <c:pt idx="33115">
                  <c:v>41560.242997685185</c:v>
                </c:pt>
                <c:pt idx="33116">
                  <c:v>41560.28466435185</c:v>
                </c:pt>
                <c:pt idx="33117">
                  <c:v>41560.326331018521</c:v>
                </c:pt>
                <c:pt idx="33118">
                  <c:v>41560.367997685185</c:v>
                </c:pt>
                <c:pt idx="33119">
                  <c:v>41560.40966435185</c:v>
                </c:pt>
                <c:pt idx="33120">
                  <c:v>41560.451331018521</c:v>
                </c:pt>
                <c:pt idx="33121">
                  <c:v>41560.492997685185</c:v>
                </c:pt>
                <c:pt idx="33122">
                  <c:v>41560.53466435185</c:v>
                </c:pt>
                <c:pt idx="33123">
                  <c:v>41560.576331018521</c:v>
                </c:pt>
                <c:pt idx="33124">
                  <c:v>41560.617997685185</c:v>
                </c:pt>
                <c:pt idx="33125">
                  <c:v>41560.65966435185</c:v>
                </c:pt>
                <c:pt idx="33126">
                  <c:v>41560.701331018521</c:v>
                </c:pt>
                <c:pt idx="33127">
                  <c:v>41560.742997685185</c:v>
                </c:pt>
                <c:pt idx="33128">
                  <c:v>41560.78466435185</c:v>
                </c:pt>
                <c:pt idx="33129">
                  <c:v>41560.826331018521</c:v>
                </c:pt>
                <c:pt idx="33130">
                  <c:v>41560.867997685185</c:v>
                </c:pt>
                <c:pt idx="33131">
                  <c:v>41560.90966435185</c:v>
                </c:pt>
                <c:pt idx="33132">
                  <c:v>41560.951331018521</c:v>
                </c:pt>
                <c:pt idx="33133">
                  <c:v>41560.992997685185</c:v>
                </c:pt>
                <c:pt idx="33134">
                  <c:v>41561.03466435185</c:v>
                </c:pt>
                <c:pt idx="33135">
                  <c:v>41561.076331018521</c:v>
                </c:pt>
                <c:pt idx="33136">
                  <c:v>41561.117997685185</c:v>
                </c:pt>
                <c:pt idx="33137">
                  <c:v>41561.15966435185</c:v>
                </c:pt>
                <c:pt idx="33138">
                  <c:v>41561.201331018521</c:v>
                </c:pt>
                <c:pt idx="33139">
                  <c:v>41561.242997685185</c:v>
                </c:pt>
                <c:pt idx="33140">
                  <c:v>41561.28466435185</c:v>
                </c:pt>
                <c:pt idx="33141">
                  <c:v>41561.326331018521</c:v>
                </c:pt>
                <c:pt idx="33142">
                  <c:v>41561.367997685185</c:v>
                </c:pt>
                <c:pt idx="33143">
                  <c:v>41561.40966435185</c:v>
                </c:pt>
                <c:pt idx="33144">
                  <c:v>41561.451331018521</c:v>
                </c:pt>
                <c:pt idx="33145">
                  <c:v>41561.492997685185</c:v>
                </c:pt>
                <c:pt idx="33146">
                  <c:v>41561.53466435185</c:v>
                </c:pt>
                <c:pt idx="33147">
                  <c:v>41561.576331018521</c:v>
                </c:pt>
                <c:pt idx="33148">
                  <c:v>41561.617997685185</c:v>
                </c:pt>
                <c:pt idx="33149">
                  <c:v>41561.65966435185</c:v>
                </c:pt>
                <c:pt idx="33150">
                  <c:v>41561.701331018521</c:v>
                </c:pt>
                <c:pt idx="33151">
                  <c:v>41561.742997685185</c:v>
                </c:pt>
                <c:pt idx="33152">
                  <c:v>41561.78466435185</c:v>
                </c:pt>
                <c:pt idx="33153">
                  <c:v>41561.826331018521</c:v>
                </c:pt>
                <c:pt idx="33154">
                  <c:v>41561.867997685185</c:v>
                </c:pt>
                <c:pt idx="33155">
                  <c:v>41561.90966435185</c:v>
                </c:pt>
                <c:pt idx="33156">
                  <c:v>41561.951331018521</c:v>
                </c:pt>
                <c:pt idx="33157">
                  <c:v>41561.992997685185</c:v>
                </c:pt>
                <c:pt idx="33158">
                  <c:v>41562.03466435185</c:v>
                </c:pt>
                <c:pt idx="33159">
                  <c:v>41562.076331018521</c:v>
                </c:pt>
                <c:pt idx="33160">
                  <c:v>41562.117997685185</c:v>
                </c:pt>
                <c:pt idx="33161">
                  <c:v>41562.15966435185</c:v>
                </c:pt>
                <c:pt idx="33162">
                  <c:v>41562.201331018521</c:v>
                </c:pt>
                <c:pt idx="33163">
                  <c:v>41562.242997685185</c:v>
                </c:pt>
                <c:pt idx="33164">
                  <c:v>41562.28466435185</c:v>
                </c:pt>
                <c:pt idx="33165">
                  <c:v>41562.326331018521</c:v>
                </c:pt>
                <c:pt idx="33166">
                  <c:v>41562.367997685185</c:v>
                </c:pt>
                <c:pt idx="33167">
                  <c:v>41562.40966435185</c:v>
                </c:pt>
                <c:pt idx="33168">
                  <c:v>41562.451331018521</c:v>
                </c:pt>
                <c:pt idx="33169">
                  <c:v>41562.492997685185</c:v>
                </c:pt>
                <c:pt idx="33170">
                  <c:v>41562.53466435185</c:v>
                </c:pt>
                <c:pt idx="33171">
                  <c:v>41562.576331018521</c:v>
                </c:pt>
                <c:pt idx="33172">
                  <c:v>41562.617997685185</c:v>
                </c:pt>
                <c:pt idx="33173">
                  <c:v>41562.65966435185</c:v>
                </c:pt>
                <c:pt idx="33174">
                  <c:v>41562.701331018521</c:v>
                </c:pt>
                <c:pt idx="33175">
                  <c:v>41562.742997685185</c:v>
                </c:pt>
                <c:pt idx="33176">
                  <c:v>41562.78466435185</c:v>
                </c:pt>
                <c:pt idx="33177">
                  <c:v>41562.826331018521</c:v>
                </c:pt>
                <c:pt idx="33178">
                  <c:v>41562.867997685185</c:v>
                </c:pt>
                <c:pt idx="33179">
                  <c:v>41562.90966435185</c:v>
                </c:pt>
                <c:pt idx="33180">
                  <c:v>41562.951331018521</c:v>
                </c:pt>
                <c:pt idx="33181">
                  <c:v>41562.992997685185</c:v>
                </c:pt>
                <c:pt idx="33182">
                  <c:v>41563.03466435185</c:v>
                </c:pt>
                <c:pt idx="33183">
                  <c:v>41563.076331018521</c:v>
                </c:pt>
                <c:pt idx="33184">
                  <c:v>41563.117997685185</c:v>
                </c:pt>
                <c:pt idx="33185">
                  <c:v>41563.15966435185</c:v>
                </c:pt>
                <c:pt idx="33186">
                  <c:v>41563.201331018521</c:v>
                </c:pt>
                <c:pt idx="33187">
                  <c:v>41563.242997685185</c:v>
                </c:pt>
                <c:pt idx="33188">
                  <c:v>41563.28466435185</c:v>
                </c:pt>
                <c:pt idx="33189">
                  <c:v>41563.326331018521</c:v>
                </c:pt>
                <c:pt idx="33190">
                  <c:v>41563</c:v>
                </c:pt>
                <c:pt idx="33191">
                  <c:v>41563.355393518519</c:v>
                </c:pt>
                <c:pt idx="33192">
                  <c:v>41563.397060185183</c:v>
                </c:pt>
                <c:pt idx="33193">
                  <c:v>41563.438726851855</c:v>
                </c:pt>
                <c:pt idx="33194">
                  <c:v>41563.480393518519</c:v>
                </c:pt>
                <c:pt idx="33195">
                  <c:v>41563.522060185183</c:v>
                </c:pt>
                <c:pt idx="33196">
                  <c:v>41563.563726851855</c:v>
                </c:pt>
                <c:pt idx="33197">
                  <c:v>41563.605393518519</c:v>
                </c:pt>
                <c:pt idx="33198">
                  <c:v>41563.647060185183</c:v>
                </c:pt>
                <c:pt idx="33199">
                  <c:v>41563.688726851855</c:v>
                </c:pt>
                <c:pt idx="33200">
                  <c:v>41563.730393518519</c:v>
                </c:pt>
                <c:pt idx="33201">
                  <c:v>41563.772060185183</c:v>
                </c:pt>
                <c:pt idx="33202">
                  <c:v>41563.813726851855</c:v>
                </c:pt>
                <c:pt idx="33203">
                  <c:v>41563.855393518519</c:v>
                </c:pt>
                <c:pt idx="33204">
                  <c:v>41563.897060185183</c:v>
                </c:pt>
                <c:pt idx="33205">
                  <c:v>41563.938726851855</c:v>
                </c:pt>
                <c:pt idx="33206">
                  <c:v>41563.980393518519</c:v>
                </c:pt>
                <c:pt idx="33207">
                  <c:v>41564.022060185183</c:v>
                </c:pt>
                <c:pt idx="33208">
                  <c:v>41564.063726851855</c:v>
                </c:pt>
                <c:pt idx="33209">
                  <c:v>41564.105393518519</c:v>
                </c:pt>
                <c:pt idx="33210">
                  <c:v>41564.147060185183</c:v>
                </c:pt>
                <c:pt idx="33211">
                  <c:v>41564.188726851855</c:v>
                </c:pt>
                <c:pt idx="33212">
                  <c:v>41564.230393518519</c:v>
                </c:pt>
                <c:pt idx="33213">
                  <c:v>41564.272060185183</c:v>
                </c:pt>
                <c:pt idx="33214">
                  <c:v>41564.313726851855</c:v>
                </c:pt>
                <c:pt idx="33215">
                  <c:v>41564.355393518519</c:v>
                </c:pt>
                <c:pt idx="33216">
                  <c:v>41564.397060185183</c:v>
                </c:pt>
                <c:pt idx="33217">
                  <c:v>41564.438726851855</c:v>
                </c:pt>
                <c:pt idx="33218">
                  <c:v>41564.480393518519</c:v>
                </c:pt>
                <c:pt idx="33219">
                  <c:v>41564.522060185183</c:v>
                </c:pt>
                <c:pt idx="33220">
                  <c:v>41564.563726851855</c:v>
                </c:pt>
                <c:pt idx="33221">
                  <c:v>41564.605393518519</c:v>
                </c:pt>
                <c:pt idx="33222">
                  <c:v>41564.647060185183</c:v>
                </c:pt>
                <c:pt idx="33223">
                  <c:v>41564.688726851855</c:v>
                </c:pt>
                <c:pt idx="33224">
                  <c:v>41564.730393518519</c:v>
                </c:pt>
                <c:pt idx="33225">
                  <c:v>41564.772060185183</c:v>
                </c:pt>
                <c:pt idx="33226">
                  <c:v>41564.813726851855</c:v>
                </c:pt>
                <c:pt idx="33227">
                  <c:v>41564.855393518519</c:v>
                </c:pt>
                <c:pt idx="33228">
                  <c:v>41564.897060185183</c:v>
                </c:pt>
                <c:pt idx="33229">
                  <c:v>41564.938726851855</c:v>
                </c:pt>
                <c:pt idx="33230">
                  <c:v>41564.980393518519</c:v>
                </c:pt>
                <c:pt idx="33231">
                  <c:v>41565.022060185183</c:v>
                </c:pt>
                <c:pt idx="33232">
                  <c:v>41565.063726851855</c:v>
                </c:pt>
                <c:pt idx="33233">
                  <c:v>41565.105393518519</c:v>
                </c:pt>
                <c:pt idx="33234">
                  <c:v>41565.147060185183</c:v>
                </c:pt>
                <c:pt idx="33235">
                  <c:v>41565.188726851855</c:v>
                </c:pt>
                <c:pt idx="33236">
                  <c:v>41565.230393518519</c:v>
                </c:pt>
                <c:pt idx="33237">
                  <c:v>41565.272060185183</c:v>
                </c:pt>
                <c:pt idx="33238">
                  <c:v>41565.313726851855</c:v>
                </c:pt>
                <c:pt idx="33239">
                  <c:v>41565.355393518519</c:v>
                </c:pt>
                <c:pt idx="33240">
                  <c:v>41565.397060185183</c:v>
                </c:pt>
                <c:pt idx="33241">
                  <c:v>41565.438726851855</c:v>
                </c:pt>
                <c:pt idx="33242">
                  <c:v>41565.480393518519</c:v>
                </c:pt>
                <c:pt idx="33243">
                  <c:v>41565.522060185183</c:v>
                </c:pt>
                <c:pt idx="33244">
                  <c:v>41565.563726851855</c:v>
                </c:pt>
                <c:pt idx="33245">
                  <c:v>41565.605393518519</c:v>
                </c:pt>
                <c:pt idx="33246">
                  <c:v>41565.647060185183</c:v>
                </c:pt>
                <c:pt idx="33247">
                  <c:v>41565.688726851855</c:v>
                </c:pt>
                <c:pt idx="33248">
                  <c:v>41565.730393518519</c:v>
                </c:pt>
                <c:pt idx="33249">
                  <c:v>41565.772060185183</c:v>
                </c:pt>
                <c:pt idx="33250">
                  <c:v>41565.813726851855</c:v>
                </c:pt>
                <c:pt idx="33251">
                  <c:v>41565.855393518519</c:v>
                </c:pt>
                <c:pt idx="33252">
                  <c:v>41565.897060185183</c:v>
                </c:pt>
                <c:pt idx="33253">
                  <c:v>41565.938726851855</c:v>
                </c:pt>
                <c:pt idx="33254">
                  <c:v>41565.980393518519</c:v>
                </c:pt>
                <c:pt idx="33255">
                  <c:v>41566.022060185183</c:v>
                </c:pt>
                <c:pt idx="33256">
                  <c:v>41566.063726851855</c:v>
                </c:pt>
                <c:pt idx="33257">
                  <c:v>41566.105393518519</c:v>
                </c:pt>
                <c:pt idx="33258">
                  <c:v>41566.147060185183</c:v>
                </c:pt>
                <c:pt idx="33259">
                  <c:v>41566.188726851855</c:v>
                </c:pt>
                <c:pt idx="33260">
                  <c:v>41566.230393518519</c:v>
                </c:pt>
                <c:pt idx="33261">
                  <c:v>41566.272060185183</c:v>
                </c:pt>
                <c:pt idx="33262">
                  <c:v>41566.313726851855</c:v>
                </c:pt>
                <c:pt idx="33263">
                  <c:v>41566.355393518519</c:v>
                </c:pt>
                <c:pt idx="33264">
                  <c:v>41566.397060185183</c:v>
                </c:pt>
                <c:pt idx="33265">
                  <c:v>41566.438726851855</c:v>
                </c:pt>
                <c:pt idx="33266">
                  <c:v>41566.480393518519</c:v>
                </c:pt>
                <c:pt idx="33267">
                  <c:v>41566.522060185183</c:v>
                </c:pt>
                <c:pt idx="33268">
                  <c:v>41566.563726851855</c:v>
                </c:pt>
                <c:pt idx="33269">
                  <c:v>41566.605393518519</c:v>
                </c:pt>
                <c:pt idx="33270">
                  <c:v>41566.647060185183</c:v>
                </c:pt>
                <c:pt idx="33271">
                  <c:v>41566.688726851855</c:v>
                </c:pt>
                <c:pt idx="33272">
                  <c:v>41566.730393518519</c:v>
                </c:pt>
                <c:pt idx="33273">
                  <c:v>41566.772060185183</c:v>
                </c:pt>
                <c:pt idx="33274">
                  <c:v>41566.813726851855</c:v>
                </c:pt>
                <c:pt idx="33275">
                  <c:v>41566.855393518519</c:v>
                </c:pt>
                <c:pt idx="33276">
                  <c:v>41566.897060185183</c:v>
                </c:pt>
                <c:pt idx="33277">
                  <c:v>41566.938726851855</c:v>
                </c:pt>
                <c:pt idx="33278">
                  <c:v>41566.980393518519</c:v>
                </c:pt>
                <c:pt idx="33279">
                  <c:v>41567.022060185183</c:v>
                </c:pt>
                <c:pt idx="33280">
                  <c:v>41567.063726851855</c:v>
                </c:pt>
                <c:pt idx="33281">
                  <c:v>41567.105393518519</c:v>
                </c:pt>
                <c:pt idx="33282">
                  <c:v>41567.147060185183</c:v>
                </c:pt>
                <c:pt idx="33283">
                  <c:v>41567.188726851855</c:v>
                </c:pt>
                <c:pt idx="33284">
                  <c:v>41567.230393518519</c:v>
                </c:pt>
                <c:pt idx="33285">
                  <c:v>41567.272060185183</c:v>
                </c:pt>
                <c:pt idx="33286">
                  <c:v>41567.313726851855</c:v>
                </c:pt>
                <c:pt idx="33287">
                  <c:v>41567.355393518519</c:v>
                </c:pt>
                <c:pt idx="33288">
                  <c:v>41567.397060185183</c:v>
                </c:pt>
                <c:pt idx="33289">
                  <c:v>41567.438726851855</c:v>
                </c:pt>
                <c:pt idx="33290">
                  <c:v>41567.480393518519</c:v>
                </c:pt>
                <c:pt idx="33291">
                  <c:v>41567.522060185183</c:v>
                </c:pt>
                <c:pt idx="33292">
                  <c:v>41567.563726851855</c:v>
                </c:pt>
                <c:pt idx="33293">
                  <c:v>41567.605393518519</c:v>
                </c:pt>
                <c:pt idx="33294">
                  <c:v>41567.647060185183</c:v>
                </c:pt>
                <c:pt idx="33295">
                  <c:v>41567.688726851855</c:v>
                </c:pt>
                <c:pt idx="33296">
                  <c:v>41567.730393518519</c:v>
                </c:pt>
                <c:pt idx="33297">
                  <c:v>41567.772060185183</c:v>
                </c:pt>
                <c:pt idx="33298">
                  <c:v>41567.813726851855</c:v>
                </c:pt>
                <c:pt idx="33299">
                  <c:v>41567.855393518519</c:v>
                </c:pt>
                <c:pt idx="33300">
                  <c:v>41567.897060185183</c:v>
                </c:pt>
                <c:pt idx="33301">
                  <c:v>41567.938726851855</c:v>
                </c:pt>
                <c:pt idx="33302">
                  <c:v>41567.980393518519</c:v>
                </c:pt>
                <c:pt idx="33303">
                  <c:v>41568.022060185183</c:v>
                </c:pt>
                <c:pt idx="33304">
                  <c:v>41568.063726851855</c:v>
                </c:pt>
                <c:pt idx="33305">
                  <c:v>41568.105393518519</c:v>
                </c:pt>
                <c:pt idx="33306">
                  <c:v>41568.147060185183</c:v>
                </c:pt>
                <c:pt idx="33307">
                  <c:v>41568.188726851855</c:v>
                </c:pt>
                <c:pt idx="33308">
                  <c:v>41568.230393518519</c:v>
                </c:pt>
                <c:pt idx="33309">
                  <c:v>41568.272060185183</c:v>
                </c:pt>
                <c:pt idx="33310">
                  <c:v>41568.313726851855</c:v>
                </c:pt>
                <c:pt idx="33311">
                  <c:v>41568.355393518519</c:v>
                </c:pt>
                <c:pt idx="33312">
                  <c:v>41568.397060185183</c:v>
                </c:pt>
                <c:pt idx="33313">
                  <c:v>41568.438726851855</c:v>
                </c:pt>
                <c:pt idx="33314">
                  <c:v>41568.480393518519</c:v>
                </c:pt>
                <c:pt idx="33315">
                  <c:v>41568.522060185183</c:v>
                </c:pt>
                <c:pt idx="33316">
                  <c:v>41568.563726851855</c:v>
                </c:pt>
                <c:pt idx="33317">
                  <c:v>41568.605393518519</c:v>
                </c:pt>
                <c:pt idx="33318">
                  <c:v>41568.647060185183</c:v>
                </c:pt>
                <c:pt idx="33319">
                  <c:v>41568.688726851855</c:v>
                </c:pt>
                <c:pt idx="33320">
                  <c:v>41568.730393518519</c:v>
                </c:pt>
                <c:pt idx="33321">
                  <c:v>41568.772060185183</c:v>
                </c:pt>
                <c:pt idx="33322">
                  <c:v>41568.813726851855</c:v>
                </c:pt>
                <c:pt idx="33323">
                  <c:v>41568.855393518519</c:v>
                </c:pt>
                <c:pt idx="33324">
                  <c:v>41568.897060185183</c:v>
                </c:pt>
                <c:pt idx="33325">
                  <c:v>41568.938726851855</c:v>
                </c:pt>
                <c:pt idx="33326">
                  <c:v>41568.980393518519</c:v>
                </c:pt>
                <c:pt idx="33327">
                  <c:v>41569.022060185183</c:v>
                </c:pt>
                <c:pt idx="33328">
                  <c:v>41569.063726851855</c:v>
                </c:pt>
                <c:pt idx="33329">
                  <c:v>41569.105393518519</c:v>
                </c:pt>
                <c:pt idx="33330">
                  <c:v>41569.147060185183</c:v>
                </c:pt>
                <c:pt idx="33331">
                  <c:v>41569.188726851855</c:v>
                </c:pt>
                <c:pt idx="33332">
                  <c:v>41569.230393518519</c:v>
                </c:pt>
                <c:pt idx="33333">
                  <c:v>41569.272060185183</c:v>
                </c:pt>
                <c:pt idx="33334">
                  <c:v>41569.313726851855</c:v>
                </c:pt>
                <c:pt idx="33335">
                  <c:v>41569.355393518519</c:v>
                </c:pt>
                <c:pt idx="33336">
                  <c:v>41569.397060185183</c:v>
                </c:pt>
                <c:pt idx="33337">
                  <c:v>41569.438726851855</c:v>
                </c:pt>
                <c:pt idx="33338">
                  <c:v>41569.480393518519</c:v>
                </c:pt>
                <c:pt idx="33339">
                  <c:v>41569.522060185183</c:v>
                </c:pt>
                <c:pt idx="33340">
                  <c:v>41569.563726851855</c:v>
                </c:pt>
                <c:pt idx="33341">
                  <c:v>41569.605393518519</c:v>
                </c:pt>
                <c:pt idx="33342">
                  <c:v>41569.647060185183</c:v>
                </c:pt>
                <c:pt idx="33343">
                  <c:v>41569.688726851855</c:v>
                </c:pt>
                <c:pt idx="33344">
                  <c:v>41569.730393518519</c:v>
                </c:pt>
                <c:pt idx="33345">
                  <c:v>41569.772060185183</c:v>
                </c:pt>
                <c:pt idx="33346">
                  <c:v>41569.813726851855</c:v>
                </c:pt>
                <c:pt idx="33347">
                  <c:v>41569.855393518519</c:v>
                </c:pt>
                <c:pt idx="33348">
                  <c:v>41569.897060185183</c:v>
                </c:pt>
                <c:pt idx="33349">
                  <c:v>41569.938726851855</c:v>
                </c:pt>
                <c:pt idx="33350">
                  <c:v>41569.980393518519</c:v>
                </c:pt>
                <c:pt idx="33351">
                  <c:v>41570.022060185183</c:v>
                </c:pt>
                <c:pt idx="33352">
                  <c:v>41570.063726851855</c:v>
                </c:pt>
                <c:pt idx="33353">
                  <c:v>41570.105393518519</c:v>
                </c:pt>
                <c:pt idx="33354">
                  <c:v>41570.147060185183</c:v>
                </c:pt>
                <c:pt idx="33355">
                  <c:v>41570.188726851855</c:v>
                </c:pt>
                <c:pt idx="33356">
                  <c:v>41570.230393518519</c:v>
                </c:pt>
                <c:pt idx="33357">
                  <c:v>41570.272060185183</c:v>
                </c:pt>
                <c:pt idx="33358">
                  <c:v>41570.313726851855</c:v>
                </c:pt>
                <c:pt idx="33359">
                  <c:v>41570.355393518519</c:v>
                </c:pt>
                <c:pt idx="33360">
                  <c:v>41570.397060185183</c:v>
                </c:pt>
                <c:pt idx="33361">
                  <c:v>41570.438726851855</c:v>
                </c:pt>
                <c:pt idx="33362">
                  <c:v>41570.480393518519</c:v>
                </c:pt>
                <c:pt idx="33363">
                  <c:v>41570.522060185183</c:v>
                </c:pt>
                <c:pt idx="33364">
                  <c:v>41570.563726851855</c:v>
                </c:pt>
                <c:pt idx="33365">
                  <c:v>41570.605393518519</c:v>
                </c:pt>
                <c:pt idx="33366">
                  <c:v>41570.647060185183</c:v>
                </c:pt>
                <c:pt idx="33367">
                  <c:v>41570.688726851855</c:v>
                </c:pt>
                <c:pt idx="33368">
                  <c:v>41570.730393518519</c:v>
                </c:pt>
                <c:pt idx="33369">
                  <c:v>41570.772060185183</c:v>
                </c:pt>
                <c:pt idx="33370">
                  <c:v>41570.813726851855</c:v>
                </c:pt>
                <c:pt idx="33371">
                  <c:v>41570.855393518519</c:v>
                </c:pt>
                <c:pt idx="33372">
                  <c:v>41570.897060185183</c:v>
                </c:pt>
                <c:pt idx="33373">
                  <c:v>41570.938726851855</c:v>
                </c:pt>
                <c:pt idx="33374">
                  <c:v>41570.980393518519</c:v>
                </c:pt>
                <c:pt idx="33375">
                  <c:v>41571.022060185183</c:v>
                </c:pt>
                <c:pt idx="33376">
                  <c:v>41571.063726851855</c:v>
                </c:pt>
                <c:pt idx="33377">
                  <c:v>41571.105393518519</c:v>
                </c:pt>
                <c:pt idx="33378">
                  <c:v>41571.147060185183</c:v>
                </c:pt>
                <c:pt idx="33379">
                  <c:v>41571.188726851855</c:v>
                </c:pt>
                <c:pt idx="33380">
                  <c:v>41571.230393518519</c:v>
                </c:pt>
                <c:pt idx="33381">
                  <c:v>41571.272060185183</c:v>
                </c:pt>
                <c:pt idx="33382">
                  <c:v>41571.313726851855</c:v>
                </c:pt>
                <c:pt idx="33383">
                  <c:v>41571.355393518519</c:v>
                </c:pt>
                <c:pt idx="33384">
                  <c:v>41571.397060185183</c:v>
                </c:pt>
                <c:pt idx="33385">
                  <c:v>41571.438726851855</c:v>
                </c:pt>
                <c:pt idx="33386">
                  <c:v>41571.480393518519</c:v>
                </c:pt>
                <c:pt idx="33387">
                  <c:v>41571.522060185183</c:v>
                </c:pt>
                <c:pt idx="33388">
                  <c:v>41571.563726851855</c:v>
                </c:pt>
                <c:pt idx="33389">
                  <c:v>41571.605393518519</c:v>
                </c:pt>
                <c:pt idx="33390">
                  <c:v>41571.647060185183</c:v>
                </c:pt>
                <c:pt idx="33391">
                  <c:v>41571.688726851855</c:v>
                </c:pt>
                <c:pt idx="33392">
                  <c:v>41571.730393518519</c:v>
                </c:pt>
                <c:pt idx="33393">
                  <c:v>41571.772060185183</c:v>
                </c:pt>
                <c:pt idx="33394">
                  <c:v>41571.813726851855</c:v>
                </c:pt>
                <c:pt idx="33395">
                  <c:v>41571.855393518519</c:v>
                </c:pt>
                <c:pt idx="33396">
                  <c:v>41571.897060185183</c:v>
                </c:pt>
                <c:pt idx="33397">
                  <c:v>41571.938726851855</c:v>
                </c:pt>
                <c:pt idx="33398">
                  <c:v>41571.980393518519</c:v>
                </c:pt>
                <c:pt idx="33399">
                  <c:v>41572.022060185183</c:v>
                </c:pt>
                <c:pt idx="33400">
                  <c:v>41572.063726851855</c:v>
                </c:pt>
                <c:pt idx="33401">
                  <c:v>41572.105393518519</c:v>
                </c:pt>
                <c:pt idx="33402">
                  <c:v>41572.147060185183</c:v>
                </c:pt>
                <c:pt idx="33403">
                  <c:v>41572.188726851855</c:v>
                </c:pt>
                <c:pt idx="33404">
                  <c:v>41572.230393518519</c:v>
                </c:pt>
                <c:pt idx="33405">
                  <c:v>41572.272060185183</c:v>
                </c:pt>
                <c:pt idx="33406">
                  <c:v>41572.313726851855</c:v>
                </c:pt>
                <c:pt idx="33407">
                  <c:v>41572.355393518519</c:v>
                </c:pt>
                <c:pt idx="33408">
                  <c:v>41572.397060185183</c:v>
                </c:pt>
                <c:pt idx="33409">
                  <c:v>41572.438726851855</c:v>
                </c:pt>
                <c:pt idx="33410">
                  <c:v>41572.480393518519</c:v>
                </c:pt>
                <c:pt idx="33411">
                  <c:v>41572.522060185183</c:v>
                </c:pt>
                <c:pt idx="33412">
                  <c:v>41572.563726851855</c:v>
                </c:pt>
                <c:pt idx="33413">
                  <c:v>41572.605393518519</c:v>
                </c:pt>
                <c:pt idx="33414">
                  <c:v>41572.647060185183</c:v>
                </c:pt>
                <c:pt idx="33415">
                  <c:v>41572.688726851855</c:v>
                </c:pt>
                <c:pt idx="33416">
                  <c:v>41572.730393518519</c:v>
                </c:pt>
                <c:pt idx="33417">
                  <c:v>41572.772060185183</c:v>
                </c:pt>
                <c:pt idx="33418">
                  <c:v>41572.813726851855</c:v>
                </c:pt>
                <c:pt idx="33419">
                  <c:v>41572.855393518519</c:v>
                </c:pt>
                <c:pt idx="33420">
                  <c:v>41572.897060185183</c:v>
                </c:pt>
                <c:pt idx="33421">
                  <c:v>41572.938726851855</c:v>
                </c:pt>
                <c:pt idx="33422">
                  <c:v>41572.980393518519</c:v>
                </c:pt>
                <c:pt idx="33423">
                  <c:v>41573.022060185183</c:v>
                </c:pt>
                <c:pt idx="33424">
                  <c:v>41573.063726851855</c:v>
                </c:pt>
                <c:pt idx="33425">
                  <c:v>41573.105393518519</c:v>
                </c:pt>
                <c:pt idx="33426">
                  <c:v>41573.147060185183</c:v>
                </c:pt>
                <c:pt idx="33427">
                  <c:v>41573.188726851855</c:v>
                </c:pt>
                <c:pt idx="33428">
                  <c:v>41573.230393518519</c:v>
                </c:pt>
                <c:pt idx="33429">
                  <c:v>41573.272060185183</c:v>
                </c:pt>
                <c:pt idx="33430">
                  <c:v>41573.313726851855</c:v>
                </c:pt>
                <c:pt idx="33431">
                  <c:v>41573.355393518519</c:v>
                </c:pt>
                <c:pt idx="33432">
                  <c:v>41573.397060185183</c:v>
                </c:pt>
                <c:pt idx="33433">
                  <c:v>41573.438726851855</c:v>
                </c:pt>
                <c:pt idx="33434">
                  <c:v>41573.480393518519</c:v>
                </c:pt>
                <c:pt idx="33435">
                  <c:v>41573.522060185183</c:v>
                </c:pt>
                <c:pt idx="33436">
                  <c:v>41573.563726851855</c:v>
                </c:pt>
                <c:pt idx="33437">
                  <c:v>41573.605393518519</c:v>
                </c:pt>
                <c:pt idx="33438">
                  <c:v>41573.647060185183</c:v>
                </c:pt>
                <c:pt idx="33439">
                  <c:v>41573.688726851855</c:v>
                </c:pt>
                <c:pt idx="33440">
                  <c:v>41573.730393518519</c:v>
                </c:pt>
                <c:pt idx="33441">
                  <c:v>41573.772060185183</c:v>
                </c:pt>
                <c:pt idx="33442">
                  <c:v>41573.813726851855</c:v>
                </c:pt>
                <c:pt idx="33443">
                  <c:v>41573.855393518519</c:v>
                </c:pt>
                <c:pt idx="33444">
                  <c:v>41573.897060185183</c:v>
                </c:pt>
                <c:pt idx="33445">
                  <c:v>41573.938726851855</c:v>
                </c:pt>
                <c:pt idx="33446">
                  <c:v>41573.980393518519</c:v>
                </c:pt>
                <c:pt idx="33447">
                  <c:v>41574.022060185183</c:v>
                </c:pt>
                <c:pt idx="33448">
                  <c:v>41574.063726851855</c:v>
                </c:pt>
                <c:pt idx="33449">
                  <c:v>41574.105393518519</c:v>
                </c:pt>
                <c:pt idx="33450">
                  <c:v>41574.147060185183</c:v>
                </c:pt>
                <c:pt idx="33451">
                  <c:v>41574.188726851855</c:v>
                </c:pt>
                <c:pt idx="33452">
                  <c:v>41574.230393518519</c:v>
                </c:pt>
                <c:pt idx="33453">
                  <c:v>41574.272060185183</c:v>
                </c:pt>
                <c:pt idx="33454">
                  <c:v>41574.313726851855</c:v>
                </c:pt>
                <c:pt idx="33455">
                  <c:v>41574.355393518519</c:v>
                </c:pt>
                <c:pt idx="33456">
                  <c:v>41574.397060185183</c:v>
                </c:pt>
                <c:pt idx="33457">
                  <c:v>41574.438726851855</c:v>
                </c:pt>
                <c:pt idx="33458">
                  <c:v>41574.480393518519</c:v>
                </c:pt>
                <c:pt idx="33459">
                  <c:v>41574.522060185183</c:v>
                </c:pt>
                <c:pt idx="33460">
                  <c:v>41574.563726851855</c:v>
                </c:pt>
                <c:pt idx="33461">
                  <c:v>41574.605393518519</c:v>
                </c:pt>
                <c:pt idx="33462">
                  <c:v>41574.647060185183</c:v>
                </c:pt>
                <c:pt idx="33463">
                  <c:v>41574.688726851855</c:v>
                </c:pt>
                <c:pt idx="33464">
                  <c:v>41574.730393518519</c:v>
                </c:pt>
                <c:pt idx="33465">
                  <c:v>41574.772060185183</c:v>
                </c:pt>
                <c:pt idx="33466">
                  <c:v>41574.813726851855</c:v>
                </c:pt>
                <c:pt idx="33467">
                  <c:v>41574.855393518519</c:v>
                </c:pt>
                <c:pt idx="33468">
                  <c:v>41574.897060185183</c:v>
                </c:pt>
                <c:pt idx="33469">
                  <c:v>41574.938726851855</c:v>
                </c:pt>
                <c:pt idx="33470">
                  <c:v>41574.980393518519</c:v>
                </c:pt>
                <c:pt idx="33471">
                  <c:v>41575.022060185183</c:v>
                </c:pt>
                <c:pt idx="33472">
                  <c:v>41575.063726851855</c:v>
                </c:pt>
                <c:pt idx="33473">
                  <c:v>41575.105393518519</c:v>
                </c:pt>
                <c:pt idx="33474">
                  <c:v>41575.147060185183</c:v>
                </c:pt>
                <c:pt idx="33475">
                  <c:v>41575.188726851855</c:v>
                </c:pt>
                <c:pt idx="33476">
                  <c:v>41575.230393518519</c:v>
                </c:pt>
                <c:pt idx="33477">
                  <c:v>41575.272060185183</c:v>
                </c:pt>
                <c:pt idx="33478">
                  <c:v>41575.313726851855</c:v>
                </c:pt>
                <c:pt idx="33479">
                  <c:v>41575.355393518519</c:v>
                </c:pt>
                <c:pt idx="33480">
                  <c:v>41575</c:v>
                </c:pt>
                <c:pt idx="33481">
                  <c:v>41575.352314814816</c:v>
                </c:pt>
                <c:pt idx="33482">
                  <c:v>41575.39398148148</c:v>
                </c:pt>
                <c:pt idx="33483">
                  <c:v>41575.435648148145</c:v>
                </c:pt>
                <c:pt idx="33484">
                  <c:v>41575.477314814816</c:v>
                </c:pt>
                <c:pt idx="33485">
                  <c:v>41575.51898148148</c:v>
                </c:pt>
                <c:pt idx="33486">
                  <c:v>41575.560648148145</c:v>
                </c:pt>
                <c:pt idx="33487">
                  <c:v>41575.602314814816</c:v>
                </c:pt>
                <c:pt idx="33488">
                  <c:v>41575.64398148148</c:v>
                </c:pt>
                <c:pt idx="33489">
                  <c:v>41575.685648148145</c:v>
                </c:pt>
                <c:pt idx="33490">
                  <c:v>41575.727314814816</c:v>
                </c:pt>
                <c:pt idx="33491">
                  <c:v>41575.76898148148</c:v>
                </c:pt>
                <c:pt idx="33492">
                  <c:v>41575.810648148145</c:v>
                </c:pt>
                <c:pt idx="33493">
                  <c:v>41575.852314814816</c:v>
                </c:pt>
                <c:pt idx="33494">
                  <c:v>41575.89398148148</c:v>
                </c:pt>
                <c:pt idx="33495">
                  <c:v>41575.935648148145</c:v>
                </c:pt>
                <c:pt idx="33496">
                  <c:v>41575.977314814816</c:v>
                </c:pt>
                <c:pt idx="33497">
                  <c:v>41576.01898148148</c:v>
                </c:pt>
                <c:pt idx="33498">
                  <c:v>41576.060648148145</c:v>
                </c:pt>
                <c:pt idx="33499">
                  <c:v>41576.102314814816</c:v>
                </c:pt>
                <c:pt idx="33500">
                  <c:v>41576.14398148148</c:v>
                </c:pt>
                <c:pt idx="33501">
                  <c:v>41576.185648148145</c:v>
                </c:pt>
                <c:pt idx="33502">
                  <c:v>41576.227314814816</c:v>
                </c:pt>
                <c:pt idx="33503">
                  <c:v>41576.26898148148</c:v>
                </c:pt>
                <c:pt idx="33504">
                  <c:v>41576.310648148145</c:v>
                </c:pt>
                <c:pt idx="33505">
                  <c:v>41576.352314814816</c:v>
                </c:pt>
                <c:pt idx="33506">
                  <c:v>41576.39398148148</c:v>
                </c:pt>
                <c:pt idx="33507">
                  <c:v>41576.435648148145</c:v>
                </c:pt>
                <c:pt idx="33508">
                  <c:v>41576.477314814816</c:v>
                </c:pt>
                <c:pt idx="33509">
                  <c:v>41576.51898148148</c:v>
                </c:pt>
                <c:pt idx="33510">
                  <c:v>41576.560648148145</c:v>
                </c:pt>
                <c:pt idx="33511">
                  <c:v>41576.602314814816</c:v>
                </c:pt>
                <c:pt idx="33512">
                  <c:v>41576.64398148148</c:v>
                </c:pt>
                <c:pt idx="33513">
                  <c:v>41576.685648148145</c:v>
                </c:pt>
                <c:pt idx="33514">
                  <c:v>41576.727314814816</c:v>
                </c:pt>
                <c:pt idx="33515">
                  <c:v>41576.76898148148</c:v>
                </c:pt>
                <c:pt idx="33516">
                  <c:v>41576.810648148145</c:v>
                </c:pt>
                <c:pt idx="33517">
                  <c:v>41576.852314814816</c:v>
                </c:pt>
                <c:pt idx="33518">
                  <c:v>41576.89398148148</c:v>
                </c:pt>
                <c:pt idx="33519">
                  <c:v>41576.935648148145</c:v>
                </c:pt>
                <c:pt idx="33520">
                  <c:v>41576.977314814816</c:v>
                </c:pt>
                <c:pt idx="33521">
                  <c:v>41577.01898148148</c:v>
                </c:pt>
                <c:pt idx="33522">
                  <c:v>41577.060648148145</c:v>
                </c:pt>
                <c:pt idx="33523">
                  <c:v>41577.102314814816</c:v>
                </c:pt>
                <c:pt idx="33524">
                  <c:v>41577.14398148148</c:v>
                </c:pt>
                <c:pt idx="33525">
                  <c:v>41577.185648148145</c:v>
                </c:pt>
                <c:pt idx="33526">
                  <c:v>41577.227314814816</c:v>
                </c:pt>
                <c:pt idx="33527">
                  <c:v>41577.26898148148</c:v>
                </c:pt>
                <c:pt idx="33528">
                  <c:v>41577.310648148145</c:v>
                </c:pt>
                <c:pt idx="33529">
                  <c:v>41577.352314814816</c:v>
                </c:pt>
                <c:pt idx="33530">
                  <c:v>41577.39398148148</c:v>
                </c:pt>
                <c:pt idx="33531">
                  <c:v>41577.435648148145</c:v>
                </c:pt>
                <c:pt idx="33532">
                  <c:v>41577.477314814816</c:v>
                </c:pt>
                <c:pt idx="33533">
                  <c:v>41577.51898148148</c:v>
                </c:pt>
                <c:pt idx="33534">
                  <c:v>41577.560648148145</c:v>
                </c:pt>
                <c:pt idx="33535">
                  <c:v>41577.602314814816</c:v>
                </c:pt>
                <c:pt idx="33536">
                  <c:v>41577.64398148148</c:v>
                </c:pt>
                <c:pt idx="33537">
                  <c:v>41577.685648148145</c:v>
                </c:pt>
                <c:pt idx="33538">
                  <c:v>41577.727314814816</c:v>
                </c:pt>
                <c:pt idx="33539">
                  <c:v>41577.76898148148</c:v>
                </c:pt>
                <c:pt idx="33540">
                  <c:v>41577.810648148145</c:v>
                </c:pt>
                <c:pt idx="33541">
                  <c:v>41577.852314814816</c:v>
                </c:pt>
                <c:pt idx="33542">
                  <c:v>41577.89398148148</c:v>
                </c:pt>
                <c:pt idx="33543">
                  <c:v>41577.935648148145</c:v>
                </c:pt>
                <c:pt idx="33544">
                  <c:v>41577.977314814816</c:v>
                </c:pt>
                <c:pt idx="33545">
                  <c:v>41578.01898148148</c:v>
                </c:pt>
                <c:pt idx="33546">
                  <c:v>41578.060648148145</c:v>
                </c:pt>
                <c:pt idx="33547">
                  <c:v>41578.102314814816</c:v>
                </c:pt>
                <c:pt idx="33548">
                  <c:v>41578.14398148148</c:v>
                </c:pt>
                <c:pt idx="33549">
                  <c:v>41578.185648148145</c:v>
                </c:pt>
                <c:pt idx="33550">
                  <c:v>41578.227314814816</c:v>
                </c:pt>
                <c:pt idx="33551">
                  <c:v>41578.26898148148</c:v>
                </c:pt>
                <c:pt idx="33552">
                  <c:v>41578.310648148145</c:v>
                </c:pt>
                <c:pt idx="33553">
                  <c:v>41578.352314814816</c:v>
                </c:pt>
                <c:pt idx="33554">
                  <c:v>41578.39398148148</c:v>
                </c:pt>
                <c:pt idx="33555">
                  <c:v>41578.435648148145</c:v>
                </c:pt>
                <c:pt idx="33556">
                  <c:v>41578.477314814816</c:v>
                </c:pt>
                <c:pt idx="33557">
                  <c:v>41578.51898148148</c:v>
                </c:pt>
                <c:pt idx="33558">
                  <c:v>41578.560648148145</c:v>
                </c:pt>
                <c:pt idx="33559">
                  <c:v>41578.602314814816</c:v>
                </c:pt>
                <c:pt idx="33560">
                  <c:v>41578.64398148148</c:v>
                </c:pt>
                <c:pt idx="33561">
                  <c:v>41578.685648148145</c:v>
                </c:pt>
                <c:pt idx="33562">
                  <c:v>41578.727314814816</c:v>
                </c:pt>
                <c:pt idx="33563">
                  <c:v>41578.76898148148</c:v>
                </c:pt>
                <c:pt idx="33564">
                  <c:v>41578.810648148145</c:v>
                </c:pt>
                <c:pt idx="33565">
                  <c:v>41578.852314814816</c:v>
                </c:pt>
                <c:pt idx="33566">
                  <c:v>41578.89398148148</c:v>
                </c:pt>
                <c:pt idx="33567">
                  <c:v>41578.935648148145</c:v>
                </c:pt>
                <c:pt idx="33568">
                  <c:v>41578.977314814816</c:v>
                </c:pt>
                <c:pt idx="33569">
                  <c:v>41579.01898148148</c:v>
                </c:pt>
                <c:pt idx="33570">
                  <c:v>41579.060648148145</c:v>
                </c:pt>
                <c:pt idx="33571">
                  <c:v>41579.102314814816</c:v>
                </c:pt>
                <c:pt idx="33572">
                  <c:v>41579.14398148148</c:v>
                </c:pt>
                <c:pt idx="33573">
                  <c:v>41579.185648148145</c:v>
                </c:pt>
                <c:pt idx="33574">
                  <c:v>41579.227314814816</c:v>
                </c:pt>
                <c:pt idx="33575">
                  <c:v>41579.26898148148</c:v>
                </c:pt>
                <c:pt idx="33576">
                  <c:v>41579.310648148145</c:v>
                </c:pt>
                <c:pt idx="33577">
                  <c:v>41579.352314814816</c:v>
                </c:pt>
                <c:pt idx="33578">
                  <c:v>41579.39398148148</c:v>
                </c:pt>
                <c:pt idx="33579">
                  <c:v>41579.435648148145</c:v>
                </c:pt>
                <c:pt idx="33580">
                  <c:v>41579.477314814816</c:v>
                </c:pt>
                <c:pt idx="33581">
                  <c:v>41579.51898148148</c:v>
                </c:pt>
                <c:pt idx="33582">
                  <c:v>41579.560648148145</c:v>
                </c:pt>
                <c:pt idx="33583">
                  <c:v>41579.602314814816</c:v>
                </c:pt>
                <c:pt idx="33584">
                  <c:v>41579.64398148148</c:v>
                </c:pt>
                <c:pt idx="33585">
                  <c:v>41579.685648148145</c:v>
                </c:pt>
                <c:pt idx="33586">
                  <c:v>41579.727314814816</c:v>
                </c:pt>
                <c:pt idx="33587">
                  <c:v>41579.76898148148</c:v>
                </c:pt>
                <c:pt idx="33588">
                  <c:v>41579.810648148145</c:v>
                </c:pt>
                <c:pt idx="33589">
                  <c:v>41579.852314814816</c:v>
                </c:pt>
                <c:pt idx="33590">
                  <c:v>41579.89398148148</c:v>
                </c:pt>
                <c:pt idx="33591">
                  <c:v>41579.935648148145</c:v>
                </c:pt>
                <c:pt idx="33592">
                  <c:v>41579.977314814816</c:v>
                </c:pt>
                <c:pt idx="33593">
                  <c:v>41580.01898148148</c:v>
                </c:pt>
                <c:pt idx="33594">
                  <c:v>41580.060648148145</c:v>
                </c:pt>
                <c:pt idx="33595">
                  <c:v>41580.102314814816</c:v>
                </c:pt>
                <c:pt idx="33596">
                  <c:v>41580.14398148148</c:v>
                </c:pt>
                <c:pt idx="33597">
                  <c:v>41580.185648148145</c:v>
                </c:pt>
                <c:pt idx="33598">
                  <c:v>41580.227314814816</c:v>
                </c:pt>
                <c:pt idx="33599">
                  <c:v>41580.26898148148</c:v>
                </c:pt>
                <c:pt idx="33600">
                  <c:v>41580.310648148145</c:v>
                </c:pt>
                <c:pt idx="33601">
                  <c:v>41580.352314814816</c:v>
                </c:pt>
                <c:pt idx="33602">
                  <c:v>41580.39398148148</c:v>
                </c:pt>
                <c:pt idx="33603">
                  <c:v>41580.435648148145</c:v>
                </c:pt>
                <c:pt idx="33604">
                  <c:v>41580.477314814816</c:v>
                </c:pt>
                <c:pt idx="33605">
                  <c:v>41580.51898148148</c:v>
                </c:pt>
                <c:pt idx="33606">
                  <c:v>41580.560648148145</c:v>
                </c:pt>
                <c:pt idx="33607">
                  <c:v>41580.602314814816</c:v>
                </c:pt>
                <c:pt idx="33608">
                  <c:v>41580.64398148148</c:v>
                </c:pt>
                <c:pt idx="33609">
                  <c:v>41580.685648148145</c:v>
                </c:pt>
                <c:pt idx="33610">
                  <c:v>41580.727314814816</c:v>
                </c:pt>
                <c:pt idx="33611">
                  <c:v>41580.76898148148</c:v>
                </c:pt>
                <c:pt idx="33612">
                  <c:v>41580.810648148145</c:v>
                </c:pt>
                <c:pt idx="33613">
                  <c:v>41580.852314814816</c:v>
                </c:pt>
                <c:pt idx="33614">
                  <c:v>41580.89398148148</c:v>
                </c:pt>
                <c:pt idx="33615">
                  <c:v>41580.935648148145</c:v>
                </c:pt>
                <c:pt idx="33616">
                  <c:v>41580.977314814816</c:v>
                </c:pt>
                <c:pt idx="33617">
                  <c:v>41581.01898148148</c:v>
                </c:pt>
                <c:pt idx="33618">
                  <c:v>41581.060648148145</c:v>
                </c:pt>
                <c:pt idx="33619">
                  <c:v>41581.102314814816</c:v>
                </c:pt>
                <c:pt idx="33620">
                  <c:v>41581.14398148148</c:v>
                </c:pt>
                <c:pt idx="33621">
                  <c:v>41581.185648148145</c:v>
                </c:pt>
                <c:pt idx="33622">
                  <c:v>41581.227314814816</c:v>
                </c:pt>
                <c:pt idx="33623">
                  <c:v>41581.26898148148</c:v>
                </c:pt>
                <c:pt idx="33624">
                  <c:v>41581.310648148145</c:v>
                </c:pt>
                <c:pt idx="33625">
                  <c:v>41581.352314814816</c:v>
                </c:pt>
                <c:pt idx="33626">
                  <c:v>41581.39398148148</c:v>
                </c:pt>
                <c:pt idx="33627">
                  <c:v>41581.435648148145</c:v>
                </c:pt>
                <c:pt idx="33628">
                  <c:v>41581.477314814816</c:v>
                </c:pt>
                <c:pt idx="33629">
                  <c:v>41581.51898148148</c:v>
                </c:pt>
                <c:pt idx="33630">
                  <c:v>41581.560648148145</c:v>
                </c:pt>
                <c:pt idx="33631">
                  <c:v>41581.602314814816</c:v>
                </c:pt>
                <c:pt idx="33632">
                  <c:v>41581.64398148148</c:v>
                </c:pt>
                <c:pt idx="33633">
                  <c:v>41581.685648148145</c:v>
                </c:pt>
                <c:pt idx="33634">
                  <c:v>41581.727314814816</c:v>
                </c:pt>
                <c:pt idx="33635">
                  <c:v>41581.76898148148</c:v>
                </c:pt>
                <c:pt idx="33636">
                  <c:v>41581.810648148145</c:v>
                </c:pt>
                <c:pt idx="33637">
                  <c:v>41581.852314814816</c:v>
                </c:pt>
                <c:pt idx="33638">
                  <c:v>41581.89398148148</c:v>
                </c:pt>
                <c:pt idx="33639">
                  <c:v>41581.935648148145</c:v>
                </c:pt>
                <c:pt idx="33640">
                  <c:v>41581.977314814816</c:v>
                </c:pt>
                <c:pt idx="33641">
                  <c:v>41582.01898148148</c:v>
                </c:pt>
                <c:pt idx="33642">
                  <c:v>41582.060648148145</c:v>
                </c:pt>
                <c:pt idx="33643">
                  <c:v>41582.102314814816</c:v>
                </c:pt>
                <c:pt idx="33644">
                  <c:v>41582.14398148148</c:v>
                </c:pt>
                <c:pt idx="33645">
                  <c:v>41582.185648148145</c:v>
                </c:pt>
                <c:pt idx="33646">
                  <c:v>41582.227314814816</c:v>
                </c:pt>
                <c:pt idx="33647">
                  <c:v>41582.26898148148</c:v>
                </c:pt>
                <c:pt idx="33648">
                  <c:v>41582.310648148145</c:v>
                </c:pt>
                <c:pt idx="33649">
                  <c:v>41582.352314814816</c:v>
                </c:pt>
                <c:pt idx="33650">
                  <c:v>41582.39398148148</c:v>
                </c:pt>
                <c:pt idx="33651">
                  <c:v>41582.435648148145</c:v>
                </c:pt>
                <c:pt idx="33652">
                  <c:v>41582.477314814816</c:v>
                </c:pt>
                <c:pt idx="33653">
                  <c:v>41582.51898148148</c:v>
                </c:pt>
                <c:pt idx="33654">
                  <c:v>41582.560648148145</c:v>
                </c:pt>
                <c:pt idx="33655">
                  <c:v>41582.602314814816</c:v>
                </c:pt>
                <c:pt idx="33656">
                  <c:v>41582.64398148148</c:v>
                </c:pt>
                <c:pt idx="33657">
                  <c:v>41582.685648148145</c:v>
                </c:pt>
                <c:pt idx="33658">
                  <c:v>41582.727314814816</c:v>
                </c:pt>
                <c:pt idx="33659">
                  <c:v>41582.76898148148</c:v>
                </c:pt>
                <c:pt idx="33660">
                  <c:v>41582.810648148145</c:v>
                </c:pt>
                <c:pt idx="33661">
                  <c:v>41582.852314814816</c:v>
                </c:pt>
                <c:pt idx="33662">
                  <c:v>41582.89398148148</c:v>
                </c:pt>
                <c:pt idx="33663">
                  <c:v>41582.935648148145</c:v>
                </c:pt>
                <c:pt idx="33664">
                  <c:v>41582.977314814816</c:v>
                </c:pt>
                <c:pt idx="33665">
                  <c:v>41583.01898148148</c:v>
                </c:pt>
                <c:pt idx="33666">
                  <c:v>41583.060648148145</c:v>
                </c:pt>
                <c:pt idx="33667">
                  <c:v>41583.102314814816</c:v>
                </c:pt>
                <c:pt idx="33668">
                  <c:v>41583.14398148148</c:v>
                </c:pt>
                <c:pt idx="33669">
                  <c:v>41583.185648148145</c:v>
                </c:pt>
                <c:pt idx="33670">
                  <c:v>41583.227314814816</c:v>
                </c:pt>
                <c:pt idx="33671">
                  <c:v>41583.26898148148</c:v>
                </c:pt>
                <c:pt idx="33672">
                  <c:v>41583.310648148145</c:v>
                </c:pt>
                <c:pt idx="33673">
                  <c:v>41583.352314814816</c:v>
                </c:pt>
                <c:pt idx="33674">
                  <c:v>41583.39398148148</c:v>
                </c:pt>
                <c:pt idx="33675">
                  <c:v>41583.435648148145</c:v>
                </c:pt>
                <c:pt idx="33676">
                  <c:v>41583.477314814816</c:v>
                </c:pt>
                <c:pt idx="33677">
                  <c:v>41583.51898148148</c:v>
                </c:pt>
                <c:pt idx="33678">
                  <c:v>41583.560648148145</c:v>
                </c:pt>
                <c:pt idx="33679">
                  <c:v>41583.602314814816</c:v>
                </c:pt>
                <c:pt idx="33680">
                  <c:v>41583.64398148148</c:v>
                </c:pt>
                <c:pt idx="33681">
                  <c:v>41583.685648148145</c:v>
                </c:pt>
                <c:pt idx="33682">
                  <c:v>41583.727314814816</c:v>
                </c:pt>
                <c:pt idx="33683">
                  <c:v>41583.76898148148</c:v>
                </c:pt>
                <c:pt idx="33684">
                  <c:v>41583.810648148145</c:v>
                </c:pt>
                <c:pt idx="33685">
                  <c:v>41583.852314814816</c:v>
                </c:pt>
                <c:pt idx="33686">
                  <c:v>41583.89398148148</c:v>
                </c:pt>
                <c:pt idx="33687">
                  <c:v>41583.935648148145</c:v>
                </c:pt>
                <c:pt idx="33688">
                  <c:v>41583.977314814816</c:v>
                </c:pt>
                <c:pt idx="33689">
                  <c:v>41584.01898148148</c:v>
                </c:pt>
                <c:pt idx="33690">
                  <c:v>41584.060648148145</c:v>
                </c:pt>
                <c:pt idx="33691">
                  <c:v>41584.102314814816</c:v>
                </c:pt>
                <c:pt idx="33692">
                  <c:v>41584.14398148148</c:v>
                </c:pt>
                <c:pt idx="33693">
                  <c:v>41584.185648148145</c:v>
                </c:pt>
                <c:pt idx="33694">
                  <c:v>41584.227314814816</c:v>
                </c:pt>
                <c:pt idx="33695">
                  <c:v>41584.26898148148</c:v>
                </c:pt>
                <c:pt idx="33696">
                  <c:v>41584.310648148145</c:v>
                </c:pt>
                <c:pt idx="33697">
                  <c:v>41584.352314814816</c:v>
                </c:pt>
                <c:pt idx="33698">
                  <c:v>41584.39398148148</c:v>
                </c:pt>
                <c:pt idx="33699">
                  <c:v>41584.435648148145</c:v>
                </c:pt>
                <c:pt idx="33700">
                  <c:v>41584.477314814816</c:v>
                </c:pt>
                <c:pt idx="33701">
                  <c:v>41584.51898148148</c:v>
                </c:pt>
                <c:pt idx="33702">
                  <c:v>41584.560648148145</c:v>
                </c:pt>
                <c:pt idx="33703">
                  <c:v>41584.602314814816</c:v>
                </c:pt>
                <c:pt idx="33704">
                  <c:v>41584.64398148148</c:v>
                </c:pt>
                <c:pt idx="33705">
                  <c:v>41584.685648148145</c:v>
                </c:pt>
                <c:pt idx="33706">
                  <c:v>41584.727314814816</c:v>
                </c:pt>
                <c:pt idx="33707">
                  <c:v>41584.76898148148</c:v>
                </c:pt>
                <c:pt idx="33708">
                  <c:v>41584.810648148145</c:v>
                </c:pt>
                <c:pt idx="33709">
                  <c:v>41584.852314814816</c:v>
                </c:pt>
                <c:pt idx="33710">
                  <c:v>41584.89398148148</c:v>
                </c:pt>
                <c:pt idx="33711">
                  <c:v>41584.935648148145</c:v>
                </c:pt>
                <c:pt idx="33712">
                  <c:v>41584.977314814816</c:v>
                </c:pt>
                <c:pt idx="33713">
                  <c:v>41585.01898148148</c:v>
                </c:pt>
                <c:pt idx="33714">
                  <c:v>41585.060648148145</c:v>
                </c:pt>
                <c:pt idx="33715">
                  <c:v>41585.102314814816</c:v>
                </c:pt>
                <c:pt idx="33716">
                  <c:v>41585.14398148148</c:v>
                </c:pt>
                <c:pt idx="33717">
                  <c:v>41585.185648148145</c:v>
                </c:pt>
                <c:pt idx="33718">
                  <c:v>41585.227314814816</c:v>
                </c:pt>
                <c:pt idx="33719">
                  <c:v>41585.26898148148</c:v>
                </c:pt>
                <c:pt idx="33720">
                  <c:v>41585.310648148145</c:v>
                </c:pt>
                <c:pt idx="33721">
                  <c:v>41585.352314814816</c:v>
                </c:pt>
                <c:pt idx="33722">
                  <c:v>41585.39398148148</c:v>
                </c:pt>
                <c:pt idx="33723">
                  <c:v>41585.435648148145</c:v>
                </c:pt>
                <c:pt idx="33724">
                  <c:v>41585.477314814816</c:v>
                </c:pt>
                <c:pt idx="33725">
                  <c:v>41585.51898148148</c:v>
                </c:pt>
                <c:pt idx="33726">
                  <c:v>41585.560648148145</c:v>
                </c:pt>
                <c:pt idx="33727">
                  <c:v>41585.602314814816</c:v>
                </c:pt>
                <c:pt idx="33728">
                  <c:v>41585.64398148148</c:v>
                </c:pt>
                <c:pt idx="33729">
                  <c:v>41585.685648148145</c:v>
                </c:pt>
                <c:pt idx="33730">
                  <c:v>41585.727314814816</c:v>
                </c:pt>
                <c:pt idx="33731">
                  <c:v>41585.76898148148</c:v>
                </c:pt>
                <c:pt idx="33732">
                  <c:v>41585.810648148145</c:v>
                </c:pt>
                <c:pt idx="33733">
                  <c:v>41585.852314814816</c:v>
                </c:pt>
                <c:pt idx="33734">
                  <c:v>41585.89398148148</c:v>
                </c:pt>
                <c:pt idx="33735">
                  <c:v>41585.935648148145</c:v>
                </c:pt>
                <c:pt idx="33736">
                  <c:v>41585.977314814816</c:v>
                </c:pt>
                <c:pt idx="33737">
                  <c:v>41586.01898148148</c:v>
                </c:pt>
                <c:pt idx="33738">
                  <c:v>41586.060648148145</c:v>
                </c:pt>
                <c:pt idx="33739">
                  <c:v>41586.102314814816</c:v>
                </c:pt>
                <c:pt idx="33740">
                  <c:v>41586.14398148148</c:v>
                </c:pt>
                <c:pt idx="33741">
                  <c:v>41586.185648148145</c:v>
                </c:pt>
                <c:pt idx="33742">
                  <c:v>41586.227314814816</c:v>
                </c:pt>
                <c:pt idx="33743">
                  <c:v>41586.26898148148</c:v>
                </c:pt>
                <c:pt idx="33744">
                  <c:v>41586.310648148145</c:v>
                </c:pt>
                <c:pt idx="33745">
                  <c:v>41586.352314814816</c:v>
                </c:pt>
                <c:pt idx="33746">
                  <c:v>41586.39398148148</c:v>
                </c:pt>
                <c:pt idx="33747">
                  <c:v>41586.435648148145</c:v>
                </c:pt>
                <c:pt idx="33748">
                  <c:v>41586.477314814816</c:v>
                </c:pt>
                <c:pt idx="33749">
                  <c:v>41586.51898148148</c:v>
                </c:pt>
                <c:pt idx="33750">
                  <c:v>41586.560648148145</c:v>
                </c:pt>
                <c:pt idx="33751">
                  <c:v>41586.602314814816</c:v>
                </c:pt>
                <c:pt idx="33752">
                  <c:v>41586.64398148148</c:v>
                </c:pt>
                <c:pt idx="33753">
                  <c:v>41586.685648148145</c:v>
                </c:pt>
                <c:pt idx="33754">
                  <c:v>41586.727314814816</c:v>
                </c:pt>
                <c:pt idx="33755">
                  <c:v>41586.76898148148</c:v>
                </c:pt>
                <c:pt idx="33756">
                  <c:v>41586.810648148145</c:v>
                </c:pt>
                <c:pt idx="33757">
                  <c:v>41586.852314814816</c:v>
                </c:pt>
                <c:pt idx="33758">
                  <c:v>41586.89398148148</c:v>
                </c:pt>
                <c:pt idx="33759">
                  <c:v>41586.935648148145</c:v>
                </c:pt>
                <c:pt idx="33760">
                  <c:v>41586.977314814816</c:v>
                </c:pt>
                <c:pt idx="33761">
                  <c:v>41587.01898148148</c:v>
                </c:pt>
                <c:pt idx="33762">
                  <c:v>41587.060648148145</c:v>
                </c:pt>
                <c:pt idx="33763">
                  <c:v>41587.102314814816</c:v>
                </c:pt>
                <c:pt idx="33764">
                  <c:v>41587.14398148148</c:v>
                </c:pt>
                <c:pt idx="33765">
                  <c:v>41587.185648148145</c:v>
                </c:pt>
                <c:pt idx="33766">
                  <c:v>41587.227314814816</c:v>
                </c:pt>
                <c:pt idx="33767">
                  <c:v>41587.26898148148</c:v>
                </c:pt>
                <c:pt idx="33768">
                  <c:v>41587.310648148145</c:v>
                </c:pt>
                <c:pt idx="33769">
                  <c:v>41587.352314814816</c:v>
                </c:pt>
                <c:pt idx="33770">
                  <c:v>41587.39398148148</c:v>
                </c:pt>
                <c:pt idx="33771">
                  <c:v>41587.435648148145</c:v>
                </c:pt>
                <c:pt idx="33772">
                  <c:v>41587.477314814816</c:v>
                </c:pt>
                <c:pt idx="33773">
                  <c:v>41587.51898148148</c:v>
                </c:pt>
                <c:pt idx="33774">
                  <c:v>41587.560648148145</c:v>
                </c:pt>
                <c:pt idx="33775">
                  <c:v>41587.602314814816</c:v>
                </c:pt>
                <c:pt idx="33776">
                  <c:v>41587.64398148148</c:v>
                </c:pt>
                <c:pt idx="33777">
                  <c:v>41587.685648148145</c:v>
                </c:pt>
                <c:pt idx="33778">
                  <c:v>41587.727314814816</c:v>
                </c:pt>
                <c:pt idx="33779">
                  <c:v>41587.76898148148</c:v>
                </c:pt>
                <c:pt idx="33780">
                  <c:v>41587.810648148145</c:v>
                </c:pt>
                <c:pt idx="33781">
                  <c:v>41587.852314814816</c:v>
                </c:pt>
                <c:pt idx="33782">
                  <c:v>41587.89398148148</c:v>
                </c:pt>
                <c:pt idx="33783">
                  <c:v>41587.935648148145</c:v>
                </c:pt>
                <c:pt idx="33784">
                  <c:v>41587.977314814816</c:v>
                </c:pt>
                <c:pt idx="33785">
                  <c:v>41588.01898148148</c:v>
                </c:pt>
                <c:pt idx="33786">
                  <c:v>41588.060648148145</c:v>
                </c:pt>
                <c:pt idx="33787">
                  <c:v>41588.102314814816</c:v>
                </c:pt>
                <c:pt idx="33788">
                  <c:v>41588.14398148148</c:v>
                </c:pt>
                <c:pt idx="33789">
                  <c:v>41588.185648148145</c:v>
                </c:pt>
                <c:pt idx="33790">
                  <c:v>41588.227314814816</c:v>
                </c:pt>
                <c:pt idx="33791">
                  <c:v>41588.26898148148</c:v>
                </c:pt>
                <c:pt idx="33792">
                  <c:v>41588.310648148145</c:v>
                </c:pt>
                <c:pt idx="33793">
                  <c:v>41588.352314814816</c:v>
                </c:pt>
                <c:pt idx="33794">
                  <c:v>41588.39398148148</c:v>
                </c:pt>
                <c:pt idx="33795">
                  <c:v>41588.435648148145</c:v>
                </c:pt>
                <c:pt idx="33796">
                  <c:v>41588.477314814816</c:v>
                </c:pt>
                <c:pt idx="33797">
                  <c:v>41588.51898148148</c:v>
                </c:pt>
                <c:pt idx="33798">
                  <c:v>41588.560648148145</c:v>
                </c:pt>
                <c:pt idx="33799">
                  <c:v>41588.602314814816</c:v>
                </c:pt>
                <c:pt idx="33800">
                  <c:v>41588.64398148148</c:v>
                </c:pt>
                <c:pt idx="33801">
                  <c:v>41588.685648148145</c:v>
                </c:pt>
                <c:pt idx="33802">
                  <c:v>41588.727314814816</c:v>
                </c:pt>
                <c:pt idx="33803">
                  <c:v>41588.76898148148</c:v>
                </c:pt>
                <c:pt idx="33804">
                  <c:v>41588.810648148145</c:v>
                </c:pt>
                <c:pt idx="33805">
                  <c:v>41588.852314814816</c:v>
                </c:pt>
                <c:pt idx="33806">
                  <c:v>41588.89398148148</c:v>
                </c:pt>
                <c:pt idx="33807">
                  <c:v>41588.935648148145</c:v>
                </c:pt>
                <c:pt idx="33808">
                  <c:v>41588.977314814816</c:v>
                </c:pt>
                <c:pt idx="33809">
                  <c:v>41589.01898148148</c:v>
                </c:pt>
                <c:pt idx="33810">
                  <c:v>41589.060648148145</c:v>
                </c:pt>
                <c:pt idx="33811">
                  <c:v>41589.102314814816</c:v>
                </c:pt>
                <c:pt idx="33812">
                  <c:v>41589.14398148148</c:v>
                </c:pt>
                <c:pt idx="33813">
                  <c:v>41589.185648148145</c:v>
                </c:pt>
                <c:pt idx="33814">
                  <c:v>41589.227314814816</c:v>
                </c:pt>
                <c:pt idx="33815">
                  <c:v>41589.26898148148</c:v>
                </c:pt>
                <c:pt idx="33816">
                  <c:v>41589.310648148145</c:v>
                </c:pt>
                <c:pt idx="33817">
                  <c:v>41589.352314814816</c:v>
                </c:pt>
                <c:pt idx="33818">
                  <c:v>41589.39398148148</c:v>
                </c:pt>
                <c:pt idx="33819">
                  <c:v>41589.435648148145</c:v>
                </c:pt>
                <c:pt idx="33820">
                  <c:v>41589.477314814816</c:v>
                </c:pt>
                <c:pt idx="33821">
                  <c:v>41589.51898148148</c:v>
                </c:pt>
                <c:pt idx="33822">
                  <c:v>41589.560648148145</c:v>
                </c:pt>
                <c:pt idx="33823">
                  <c:v>41589.602314814816</c:v>
                </c:pt>
                <c:pt idx="33824">
                  <c:v>41589.64398148148</c:v>
                </c:pt>
                <c:pt idx="33825">
                  <c:v>41589.685648148145</c:v>
                </c:pt>
                <c:pt idx="33826">
                  <c:v>41589.727314814816</c:v>
                </c:pt>
                <c:pt idx="33827">
                  <c:v>41589.76898148148</c:v>
                </c:pt>
                <c:pt idx="33828">
                  <c:v>41589.810648148145</c:v>
                </c:pt>
                <c:pt idx="33829">
                  <c:v>41589.852314814816</c:v>
                </c:pt>
                <c:pt idx="33830">
                  <c:v>41589.89398148148</c:v>
                </c:pt>
                <c:pt idx="33831">
                  <c:v>41589.935648148145</c:v>
                </c:pt>
                <c:pt idx="33832">
                  <c:v>41589.977314814816</c:v>
                </c:pt>
                <c:pt idx="33833">
                  <c:v>41590.01898148148</c:v>
                </c:pt>
                <c:pt idx="33834">
                  <c:v>41590.060648148145</c:v>
                </c:pt>
                <c:pt idx="33835">
                  <c:v>41590.102314814816</c:v>
                </c:pt>
                <c:pt idx="33836">
                  <c:v>41590.14398148148</c:v>
                </c:pt>
                <c:pt idx="33837">
                  <c:v>41590.185648148145</c:v>
                </c:pt>
                <c:pt idx="33838">
                  <c:v>41590.227314814816</c:v>
                </c:pt>
                <c:pt idx="33839">
                  <c:v>41590.26898148148</c:v>
                </c:pt>
                <c:pt idx="33840">
                  <c:v>41590.310648148145</c:v>
                </c:pt>
                <c:pt idx="33841">
                  <c:v>41590.352314814816</c:v>
                </c:pt>
                <c:pt idx="33842">
                  <c:v>41590.39398148148</c:v>
                </c:pt>
                <c:pt idx="33843">
                  <c:v>41590.435648148145</c:v>
                </c:pt>
                <c:pt idx="33844">
                  <c:v>41590.477314814816</c:v>
                </c:pt>
                <c:pt idx="33845">
                  <c:v>41590.51898148148</c:v>
                </c:pt>
                <c:pt idx="33846">
                  <c:v>41590.560648148145</c:v>
                </c:pt>
                <c:pt idx="33847">
                  <c:v>41590.602314814816</c:v>
                </c:pt>
                <c:pt idx="33848">
                  <c:v>41590.64398148148</c:v>
                </c:pt>
                <c:pt idx="33849">
                  <c:v>41590.685648148145</c:v>
                </c:pt>
                <c:pt idx="33850">
                  <c:v>41590.727314814816</c:v>
                </c:pt>
                <c:pt idx="33851">
                  <c:v>41590.76898148148</c:v>
                </c:pt>
                <c:pt idx="33852">
                  <c:v>41590.810648148145</c:v>
                </c:pt>
                <c:pt idx="33853">
                  <c:v>41590.852314814816</c:v>
                </c:pt>
                <c:pt idx="33854">
                  <c:v>41590.89398148148</c:v>
                </c:pt>
                <c:pt idx="33855">
                  <c:v>41590.935648148145</c:v>
                </c:pt>
                <c:pt idx="33856">
                  <c:v>41590.977314814816</c:v>
                </c:pt>
                <c:pt idx="33857">
                  <c:v>41591.01898148148</c:v>
                </c:pt>
                <c:pt idx="33858">
                  <c:v>41591.060648148145</c:v>
                </c:pt>
                <c:pt idx="33859">
                  <c:v>41591.102314814816</c:v>
                </c:pt>
                <c:pt idx="33860">
                  <c:v>41591.14398148148</c:v>
                </c:pt>
                <c:pt idx="33861">
                  <c:v>41591.185648148145</c:v>
                </c:pt>
                <c:pt idx="33862">
                  <c:v>41591.227314814816</c:v>
                </c:pt>
                <c:pt idx="33863">
                  <c:v>41591.26898148148</c:v>
                </c:pt>
                <c:pt idx="33864">
                  <c:v>41591.310648148145</c:v>
                </c:pt>
                <c:pt idx="33865">
                  <c:v>41591.352314814816</c:v>
                </c:pt>
                <c:pt idx="33866">
                  <c:v>41591</c:v>
                </c:pt>
                <c:pt idx="33867">
                  <c:v>41591.367210648146</c:v>
                </c:pt>
                <c:pt idx="33868">
                  <c:v>41591.408877314818</c:v>
                </c:pt>
                <c:pt idx="33869">
                  <c:v>41591.450543981482</c:v>
                </c:pt>
                <c:pt idx="33870">
                  <c:v>41591.492210648146</c:v>
                </c:pt>
                <c:pt idx="33871">
                  <c:v>41591.533877314818</c:v>
                </c:pt>
                <c:pt idx="33872">
                  <c:v>41591.575543981482</c:v>
                </c:pt>
                <c:pt idx="33873">
                  <c:v>41591.617210648146</c:v>
                </c:pt>
                <c:pt idx="33874">
                  <c:v>41591.658877314818</c:v>
                </c:pt>
                <c:pt idx="33875">
                  <c:v>41591.700543981482</c:v>
                </c:pt>
                <c:pt idx="33876">
                  <c:v>41591.742210648146</c:v>
                </c:pt>
                <c:pt idx="33877">
                  <c:v>41591.783877314818</c:v>
                </c:pt>
                <c:pt idx="33878">
                  <c:v>41591.825543981482</c:v>
                </c:pt>
                <c:pt idx="33879">
                  <c:v>41591.867210648146</c:v>
                </c:pt>
                <c:pt idx="33880">
                  <c:v>41591.908877314818</c:v>
                </c:pt>
                <c:pt idx="33881">
                  <c:v>41591.950543981482</c:v>
                </c:pt>
                <c:pt idx="33882">
                  <c:v>41591.992210648146</c:v>
                </c:pt>
                <c:pt idx="33883">
                  <c:v>41592.033877314818</c:v>
                </c:pt>
                <c:pt idx="33884">
                  <c:v>41592.075543981482</c:v>
                </c:pt>
                <c:pt idx="33885">
                  <c:v>41592.117210648146</c:v>
                </c:pt>
                <c:pt idx="33886">
                  <c:v>41592.158877314818</c:v>
                </c:pt>
                <c:pt idx="33887">
                  <c:v>41592.200543981482</c:v>
                </c:pt>
                <c:pt idx="33888">
                  <c:v>41592.242210648146</c:v>
                </c:pt>
                <c:pt idx="33889">
                  <c:v>41592.283877314818</c:v>
                </c:pt>
                <c:pt idx="33890">
                  <c:v>41592.325543981482</c:v>
                </c:pt>
                <c:pt idx="33891">
                  <c:v>41592.367210648146</c:v>
                </c:pt>
                <c:pt idx="33892">
                  <c:v>41592.408877314818</c:v>
                </c:pt>
                <c:pt idx="33893">
                  <c:v>41592.450543981482</c:v>
                </c:pt>
                <c:pt idx="33894">
                  <c:v>41592.492210648146</c:v>
                </c:pt>
                <c:pt idx="33895">
                  <c:v>41592.533877314818</c:v>
                </c:pt>
                <c:pt idx="33896">
                  <c:v>41592.575543981482</c:v>
                </c:pt>
                <c:pt idx="33897">
                  <c:v>41592.617210648146</c:v>
                </c:pt>
                <c:pt idx="33898">
                  <c:v>41592.658877314818</c:v>
                </c:pt>
                <c:pt idx="33899">
                  <c:v>41592.700543981482</c:v>
                </c:pt>
                <c:pt idx="33900">
                  <c:v>41592.742210648146</c:v>
                </c:pt>
                <c:pt idx="33901">
                  <c:v>41592.783877314818</c:v>
                </c:pt>
                <c:pt idx="33902">
                  <c:v>41592.825543981482</c:v>
                </c:pt>
                <c:pt idx="33903">
                  <c:v>41592.867210648146</c:v>
                </c:pt>
                <c:pt idx="33904">
                  <c:v>41592.908877314818</c:v>
                </c:pt>
                <c:pt idx="33905">
                  <c:v>41592.950543981482</c:v>
                </c:pt>
                <c:pt idx="33906">
                  <c:v>41592.992210648146</c:v>
                </c:pt>
                <c:pt idx="33907">
                  <c:v>41593.033877314818</c:v>
                </c:pt>
                <c:pt idx="33908">
                  <c:v>41593.075543981482</c:v>
                </c:pt>
                <c:pt idx="33909">
                  <c:v>41593.117210648146</c:v>
                </c:pt>
                <c:pt idx="33910">
                  <c:v>41593.158877314818</c:v>
                </c:pt>
                <c:pt idx="33911">
                  <c:v>41593.200543981482</c:v>
                </c:pt>
                <c:pt idx="33912">
                  <c:v>41593.242210648146</c:v>
                </c:pt>
                <c:pt idx="33913">
                  <c:v>41593.283877314818</c:v>
                </c:pt>
                <c:pt idx="33914">
                  <c:v>41593.325543981482</c:v>
                </c:pt>
                <c:pt idx="33915">
                  <c:v>41593.367210648146</c:v>
                </c:pt>
                <c:pt idx="33916">
                  <c:v>41593.408877314818</c:v>
                </c:pt>
                <c:pt idx="33917">
                  <c:v>41593.450543981482</c:v>
                </c:pt>
                <c:pt idx="33918">
                  <c:v>41593.492210648146</c:v>
                </c:pt>
                <c:pt idx="33919">
                  <c:v>41593.533877314818</c:v>
                </c:pt>
                <c:pt idx="33920">
                  <c:v>41593.575543981482</c:v>
                </c:pt>
                <c:pt idx="33921">
                  <c:v>41593.617210648146</c:v>
                </c:pt>
                <c:pt idx="33922">
                  <c:v>41593.658877314818</c:v>
                </c:pt>
                <c:pt idx="33923">
                  <c:v>41593.700543981482</c:v>
                </c:pt>
                <c:pt idx="33924">
                  <c:v>41593.742210648146</c:v>
                </c:pt>
                <c:pt idx="33925">
                  <c:v>41593.783877314818</c:v>
                </c:pt>
                <c:pt idx="33926">
                  <c:v>41593.825543981482</c:v>
                </c:pt>
                <c:pt idx="33927">
                  <c:v>41593.867210648146</c:v>
                </c:pt>
                <c:pt idx="33928">
                  <c:v>41593.908877314818</c:v>
                </c:pt>
                <c:pt idx="33929">
                  <c:v>41593.950543981482</c:v>
                </c:pt>
                <c:pt idx="33930">
                  <c:v>41593.992210648146</c:v>
                </c:pt>
                <c:pt idx="33931">
                  <c:v>41594.033877314818</c:v>
                </c:pt>
                <c:pt idx="33932">
                  <c:v>41594.075543981482</c:v>
                </c:pt>
                <c:pt idx="33933">
                  <c:v>41594.117210648146</c:v>
                </c:pt>
                <c:pt idx="33934">
                  <c:v>41594.158877314818</c:v>
                </c:pt>
                <c:pt idx="33935">
                  <c:v>41594.200543981482</c:v>
                </c:pt>
                <c:pt idx="33936">
                  <c:v>41594.242210648146</c:v>
                </c:pt>
                <c:pt idx="33937">
                  <c:v>41594.283877314818</c:v>
                </c:pt>
                <c:pt idx="33938">
                  <c:v>41594.325543981482</c:v>
                </c:pt>
                <c:pt idx="33939">
                  <c:v>41594.367210648146</c:v>
                </c:pt>
                <c:pt idx="33940">
                  <c:v>41594.408877314818</c:v>
                </c:pt>
                <c:pt idx="33941">
                  <c:v>41594.450543981482</c:v>
                </c:pt>
                <c:pt idx="33942">
                  <c:v>41594.492210648146</c:v>
                </c:pt>
                <c:pt idx="33943">
                  <c:v>41594.533877314818</c:v>
                </c:pt>
                <c:pt idx="33944">
                  <c:v>41594.575543981482</c:v>
                </c:pt>
                <c:pt idx="33945">
                  <c:v>41594.617210648146</c:v>
                </c:pt>
                <c:pt idx="33946">
                  <c:v>41594.658877314818</c:v>
                </c:pt>
                <c:pt idx="33947">
                  <c:v>41594.700543981482</c:v>
                </c:pt>
                <c:pt idx="33948">
                  <c:v>41594.742210648146</c:v>
                </c:pt>
                <c:pt idx="33949">
                  <c:v>41594.783877314818</c:v>
                </c:pt>
                <c:pt idx="33950">
                  <c:v>41594.825543981482</c:v>
                </c:pt>
                <c:pt idx="33951">
                  <c:v>41594.867210648146</c:v>
                </c:pt>
                <c:pt idx="33952">
                  <c:v>41594.908877314818</c:v>
                </c:pt>
                <c:pt idx="33953">
                  <c:v>41594.950543981482</c:v>
                </c:pt>
                <c:pt idx="33954">
                  <c:v>41594.992210648146</c:v>
                </c:pt>
                <c:pt idx="33955">
                  <c:v>41595.033877314818</c:v>
                </c:pt>
                <c:pt idx="33956">
                  <c:v>41595.075543981482</c:v>
                </c:pt>
                <c:pt idx="33957">
                  <c:v>41595.117210648146</c:v>
                </c:pt>
                <c:pt idx="33958">
                  <c:v>41595.158877314818</c:v>
                </c:pt>
                <c:pt idx="33959">
                  <c:v>41595.200543981482</c:v>
                </c:pt>
                <c:pt idx="33960">
                  <c:v>41595.242210648146</c:v>
                </c:pt>
                <c:pt idx="33961">
                  <c:v>41595.283877314818</c:v>
                </c:pt>
                <c:pt idx="33962">
                  <c:v>41595.325543981482</c:v>
                </c:pt>
                <c:pt idx="33963">
                  <c:v>41595.367210648146</c:v>
                </c:pt>
                <c:pt idx="33964">
                  <c:v>41595.408877314818</c:v>
                </c:pt>
                <c:pt idx="33965">
                  <c:v>41595.450543981482</c:v>
                </c:pt>
                <c:pt idx="33966">
                  <c:v>41595.492210648146</c:v>
                </c:pt>
                <c:pt idx="33967">
                  <c:v>41595.533877314818</c:v>
                </c:pt>
                <c:pt idx="33968">
                  <c:v>41595.575543981482</c:v>
                </c:pt>
                <c:pt idx="33969">
                  <c:v>41595.617210648146</c:v>
                </c:pt>
                <c:pt idx="33970">
                  <c:v>41595.658877314818</c:v>
                </c:pt>
                <c:pt idx="33971">
                  <c:v>41595.700543981482</c:v>
                </c:pt>
                <c:pt idx="33972">
                  <c:v>41595.742210648146</c:v>
                </c:pt>
                <c:pt idx="33973">
                  <c:v>41595.783877314818</c:v>
                </c:pt>
                <c:pt idx="33974">
                  <c:v>41595.825543981482</c:v>
                </c:pt>
                <c:pt idx="33975">
                  <c:v>41595.867210648146</c:v>
                </c:pt>
                <c:pt idx="33976">
                  <c:v>41595.908877314818</c:v>
                </c:pt>
                <c:pt idx="33977">
                  <c:v>41595.950543981482</c:v>
                </c:pt>
                <c:pt idx="33978">
                  <c:v>41595.992210648146</c:v>
                </c:pt>
                <c:pt idx="33979">
                  <c:v>41596.033877314818</c:v>
                </c:pt>
                <c:pt idx="33980">
                  <c:v>41596.075543981482</c:v>
                </c:pt>
                <c:pt idx="33981">
                  <c:v>41596.117210648146</c:v>
                </c:pt>
                <c:pt idx="33982">
                  <c:v>41596.158877314818</c:v>
                </c:pt>
                <c:pt idx="33983">
                  <c:v>41596.200543981482</c:v>
                </c:pt>
                <c:pt idx="33984">
                  <c:v>41596.242210648146</c:v>
                </c:pt>
                <c:pt idx="33985">
                  <c:v>41596.283877314818</c:v>
                </c:pt>
                <c:pt idx="33986">
                  <c:v>41596.325543981482</c:v>
                </c:pt>
                <c:pt idx="33987">
                  <c:v>41596.367210648146</c:v>
                </c:pt>
                <c:pt idx="33988">
                  <c:v>41596.408877314818</c:v>
                </c:pt>
                <c:pt idx="33989">
                  <c:v>41596.450543981482</c:v>
                </c:pt>
                <c:pt idx="33990">
                  <c:v>41596.492210648146</c:v>
                </c:pt>
                <c:pt idx="33991">
                  <c:v>41596.533877314818</c:v>
                </c:pt>
                <c:pt idx="33992">
                  <c:v>41596.575543981482</c:v>
                </c:pt>
                <c:pt idx="33993">
                  <c:v>41596.617210648146</c:v>
                </c:pt>
                <c:pt idx="33994">
                  <c:v>41596.658877314818</c:v>
                </c:pt>
                <c:pt idx="33995">
                  <c:v>41596.700543981482</c:v>
                </c:pt>
                <c:pt idx="33996">
                  <c:v>41596.742210648146</c:v>
                </c:pt>
                <c:pt idx="33997">
                  <c:v>41596.783877314818</c:v>
                </c:pt>
                <c:pt idx="33998">
                  <c:v>41596.825543981482</c:v>
                </c:pt>
                <c:pt idx="33999">
                  <c:v>41596.867210648146</c:v>
                </c:pt>
                <c:pt idx="34000">
                  <c:v>41596.908877314818</c:v>
                </c:pt>
                <c:pt idx="34001">
                  <c:v>41596.950543981482</c:v>
                </c:pt>
                <c:pt idx="34002">
                  <c:v>41596.992210648146</c:v>
                </c:pt>
                <c:pt idx="34003">
                  <c:v>41597.033877314818</c:v>
                </c:pt>
                <c:pt idx="34004">
                  <c:v>41597.075543981482</c:v>
                </c:pt>
                <c:pt idx="34005">
                  <c:v>41597.117210648146</c:v>
                </c:pt>
                <c:pt idx="34006">
                  <c:v>41597.158877314818</c:v>
                </c:pt>
                <c:pt idx="34007">
                  <c:v>41597.200543981482</c:v>
                </c:pt>
                <c:pt idx="34008">
                  <c:v>41597.242210648146</c:v>
                </c:pt>
                <c:pt idx="34009">
                  <c:v>41597.283877314818</c:v>
                </c:pt>
                <c:pt idx="34010">
                  <c:v>41597.325543981482</c:v>
                </c:pt>
                <c:pt idx="34011">
                  <c:v>41597.367210648146</c:v>
                </c:pt>
                <c:pt idx="34012">
                  <c:v>41597.408877314818</c:v>
                </c:pt>
                <c:pt idx="34013">
                  <c:v>41597.450543981482</c:v>
                </c:pt>
                <c:pt idx="34014">
                  <c:v>41597.492210648146</c:v>
                </c:pt>
                <c:pt idx="34015">
                  <c:v>41597.533877314818</c:v>
                </c:pt>
                <c:pt idx="34016">
                  <c:v>41597.575543981482</c:v>
                </c:pt>
                <c:pt idx="34017">
                  <c:v>41597.617210648146</c:v>
                </c:pt>
                <c:pt idx="34018">
                  <c:v>41597.658877314818</c:v>
                </c:pt>
                <c:pt idx="34019">
                  <c:v>41597.700543981482</c:v>
                </c:pt>
                <c:pt idx="34020">
                  <c:v>41597.742210648146</c:v>
                </c:pt>
                <c:pt idx="34021">
                  <c:v>41597.783877314818</c:v>
                </c:pt>
                <c:pt idx="34022">
                  <c:v>41597.825543981482</c:v>
                </c:pt>
                <c:pt idx="34023">
                  <c:v>41597.867210648146</c:v>
                </c:pt>
                <c:pt idx="34024">
                  <c:v>41597.908877314818</c:v>
                </c:pt>
                <c:pt idx="34025">
                  <c:v>41597.950543981482</c:v>
                </c:pt>
                <c:pt idx="34026">
                  <c:v>41597.992210648146</c:v>
                </c:pt>
                <c:pt idx="34027">
                  <c:v>41598.033877314818</c:v>
                </c:pt>
                <c:pt idx="34028">
                  <c:v>41598.075543981482</c:v>
                </c:pt>
                <c:pt idx="34029">
                  <c:v>41598.117210648146</c:v>
                </c:pt>
                <c:pt idx="34030">
                  <c:v>41598.158877314818</c:v>
                </c:pt>
                <c:pt idx="34031">
                  <c:v>41598.200543981482</c:v>
                </c:pt>
                <c:pt idx="34032">
                  <c:v>41598.242210648146</c:v>
                </c:pt>
                <c:pt idx="34033">
                  <c:v>41598.283877314818</c:v>
                </c:pt>
                <c:pt idx="34034">
                  <c:v>41598.325543981482</c:v>
                </c:pt>
                <c:pt idx="34035">
                  <c:v>41598.367210648146</c:v>
                </c:pt>
                <c:pt idx="34036">
                  <c:v>41598.408877314818</c:v>
                </c:pt>
                <c:pt idx="34037">
                  <c:v>41598.450543981482</c:v>
                </c:pt>
                <c:pt idx="34038">
                  <c:v>41598.492210648146</c:v>
                </c:pt>
                <c:pt idx="34039">
                  <c:v>41598.533877314818</c:v>
                </c:pt>
                <c:pt idx="34040">
                  <c:v>41598.575543981482</c:v>
                </c:pt>
                <c:pt idx="34041">
                  <c:v>41598.617210648146</c:v>
                </c:pt>
                <c:pt idx="34042">
                  <c:v>41598.658877314818</c:v>
                </c:pt>
                <c:pt idx="34043">
                  <c:v>41598.700543981482</c:v>
                </c:pt>
                <c:pt idx="34044">
                  <c:v>41598.742210648146</c:v>
                </c:pt>
                <c:pt idx="34045">
                  <c:v>41598.783877314818</c:v>
                </c:pt>
                <c:pt idx="34046">
                  <c:v>41598.825543981482</c:v>
                </c:pt>
                <c:pt idx="34047">
                  <c:v>41598.867210648146</c:v>
                </c:pt>
                <c:pt idx="34048">
                  <c:v>41598.908877314818</c:v>
                </c:pt>
                <c:pt idx="34049">
                  <c:v>41598.950543981482</c:v>
                </c:pt>
                <c:pt idx="34050">
                  <c:v>41598.992210648146</c:v>
                </c:pt>
                <c:pt idx="34051">
                  <c:v>41599.033877314818</c:v>
                </c:pt>
                <c:pt idx="34052">
                  <c:v>41599.075543981482</c:v>
                </c:pt>
                <c:pt idx="34053">
                  <c:v>41599.117210648146</c:v>
                </c:pt>
                <c:pt idx="34054">
                  <c:v>41599.158877314818</c:v>
                </c:pt>
                <c:pt idx="34055">
                  <c:v>41599.200543981482</c:v>
                </c:pt>
                <c:pt idx="34056">
                  <c:v>41599.242210648146</c:v>
                </c:pt>
                <c:pt idx="34057">
                  <c:v>41599.283877314818</c:v>
                </c:pt>
                <c:pt idx="34058">
                  <c:v>41599.325543981482</c:v>
                </c:pt>
                <c:pt idx="34059">
                  <c:v>41599.367210648146</c:v>
                </c:pt>
                <c:pt idx="34060">
                  <c:v>41599.408877314818</c:v>
                </c:pt>
                <c:pt idx="34061">
                  <c:v>41599.450543981482</c:v>
                </c:pt>
                <c:pt idx="34062">
                  <c:v>41599.492210648146</c:v>
                </c:pt>
                <c:pt idx="34063">
                  <c:v>41599.533877314818</c:v>
                </c:pt>
                <c:pt idx="34064">
                  <c:v>41599.575543981482</c:v>
                </c:pt>
                <c:pt idx="34065">
                  <c:v>41599.617210648146</c:v>
                </c:pt>
                <c:pt idx="34066">
                  <c:v>41599.658877314818</c:v>
                </c:pt>
                <c:pt idx="34067">
                  <c:v>41599.700543981482</c:v>
                </c:pt>
                <c:pt idx="34068">
                  <c:v>41599.742210648146</c:v>
                </c:pt>
                <c:pt idx="34069">
                  <c:v>41599.783877314818</c:v>
                </c:pt>
                <c:pt idx="34070">
                  <c:v>41599.825543981482</c:v>
                </c:pt>
                <c:pt idx="34071">
                  <c:v>41599.867210648146</c:v>
                </c:pt>
                <c:pt idx="34072">
                  <c:v>41599.908877314818</c:v>
                </c:pt>
                <c:pt idx="34073">
                  <c:v>41599.950543981482</c:v>
                </c:pt>
                <c:pt idx="34074">
                  <c:v>41599.992210648146</c:v>
                </c:pt>
                <c:pt idx="34075">
                  <c:v>41600.033877314818</c:v>
                </c:pt>
                <c:pt idx="34076">
                  <c:v>41600.075543981482</c:v>
                </c:pt>
                <c:pt idx="34077">
                  <c:v>41600.117210648146</c:v>
                </c:pt>
                <c:pt idx="34078">
                  <c:v>41600.158877314818</c:v>
                </c:pt>
                <c:pt idx="34079">
                  <c:v>41600.200543981482</c:v>
                </c:pt>
                <c:pt idx="34080">
                  <c:v>41600.242210648146</c:v>
                </c:pt>
                <c:pt idx="34081">
                  <c:v>41600.283877314818</c:v>
                </c:pt>
                <c:pt idx="34082">
                  <c:v>41600.325543981482</c:v>
                </c:pt>
                <c:pt idx="34083">
                  <c:v>41600.367210648146</c:v>
                </c:pt>
                <c:pt idx="34084">
                  <c:v>41600.408877314818</c:v>
                </c:pt>
                <c:pt idx="34085">
                  <c:v>41600.450543981482</c:v>
                </c:pt>
                <c:pt idx="34086">
                  <c:v>41600.492210648146</c:v>
                </c:pt>
                <c:pt idx="34087">
                  <c:v>41600.533877314818</c:v>
                </c:pt>
                <c:pt idx="34088">
                  <c:v>41600.575543981482</c:v>
                </c:pt>
                <c:pt idx="34089">
                  <c:v>41600.617210648146</c:v>
                </c:pt>
                <c:pt idx="34090">
                  <c:v>41600.658877314818</c:v>
                </c:pt>
                <c:pt idx="34091">
                  <c:v>41600.700543981482</c:v>
                </c:pt>
                <c:pt idx="34092">
                  <c:v>41600.742210648146</c:v>
                </c:pt>
                <c:pt idx="34093">
                  <c:v>41600.783877314818</c:v>
                </c:pt>
                <c:pt idx="34094">
                  <c:v>41600.825543981482</c:v>
                </c:pt>
                <c:pt idx="34095">
                  <c:v>41600.867210648146</c:v>
                </c:pt>
                <c:pt idx="34096">
                  <c:v>41600.908877314818</c:v>
                </c:pt>
                <c:pt idx="34097">
                  <c:v>41600.950543981482</c:v>
                </c:pt>
                <c:pt idx="34098">
                  <c:v>41600.992210648146</c:v>
                </c:pt>
                <c:pt idx="34099">
                  <c:v>41601.033877314818</c:v>
                </c:pt>
                <c:pt idx="34100">
                  <c:v>41601.075543981482</c:v>
                </c:pt>
                <c:pt idx="34101">
                  <c:v>41601.117210648146</c:v>
                </c:pt>
                <c:pt idx="34102">
                  <c:v>41601.158877314818</c:v>
                </c:pt>
                <c:pt idx="34103">
                  <c:v>41601.200543981482</c:v>
                </c:pt>
                <c:pt idx="34104">
                  <c:v>41601.242210648146</c:v>
                </c:pt>
                <c:pt idx="34105">
                  <c:v>41601.283877314818</c:v>
                </c:pt>
                <c:pt idx="34106">
                  <c:v>41601.325543981482</c:v>
                </c:pt>
                <c:pt idx="34107">
                  <c:v>41601.367210648146</c:v>
                </c:pt>
                <c:pt idx="34108">
                  <c:v>41601.408877314818</c:v>
                </c:pt>
                <c:pt idx="34109">
                  <c:v>41601.450543981482</c:v>
                </c:pt>
                <c:pt idx="34110">
                  <c:v>41601.492210648146</c:v>
                </c:pt>
                <c:pt idx="34111">
                  <c:v>41601.533877314818</c:v>
                </c:pt>
                <c:pt idx="34112">
                  <c:v>41601.575543981482</c:v>
                </c:pt>
                <c:pt idx="34113">
                  <c:v>41601.617210648146</c:v>
                </c:pt>
                <c:pt idx="34114">
                  <c:v>41601.658877314818</c:v>
                </c:pt>
                <c:pt idx="34115">
                  <c:v>41601.700543981482</c:v>
                </c:pt>
                <c:pt idx="34116">
                  <c:v>41601.742210648146</c:v>
                </c:pt>
                <c:pt idx="34117">
                  <c:v>41601.783877314818</c:v>
                </c:pt>
                <c:pt idx="34118">
                  <c:v>41601.825543981482</c:v>
                </c:pt>
                <c:pt idx="34119">
                  <c:v>41601.867210648146</c:v>
                </c:pt>
                <c:pt idx="34120">
                  <c:v>41601.908877314818</c:v>
                </c:pt>
                <c:pt idx="34121">
                  <c:v>41601.950543981482</c:v>
                </c:pt>
                <c:pt idx="34122">
                  <c:v>41601.992210648146</c:v>
                </c:pt>
                <c:pt idx="34123">
                  <c:v>41602.033877314818</c:v>
                </c:pt>
                <c:pt idx="34124">
                  <c:v>41602.075543981482</c:v>
                </c:pt>
                <c:pt idx="34125">
                  <c:v>41602.117210648146</c:v>
                </c:pt>
                <c:pt idx="34126">
                  <c:v>41602.158877314818</c:v>
                </c:pt>
                <c:pt idx="34127">
                  <c:v>41602.200543981482</c:v>
                </c:pt>
                <c:pt idx="34128">
                  <c:v>41602.242210648146</c:v>
                </c:pt>
                <c:pt idx="34129">
                  <c:v>41602.283877314818</c:v>
                </c:pt>
                <c:pt idx="34130">
                  <c:v>41602.325543981482</c:v>
                </c:pt>
                <c:pt idx="34131">
                  <c:v>41602.367210648146</c:v>
                </c:pt>
                <c:pt idx="34132">
                  <c:v>41602.408877314818</c:v>
                </c:pt>
                <c:pt idx="34133">
                  <c:v>41602.450543981482</c:v>
                </c:pt>
                <c:pt idx="34134">
                  <c:v>41602.492210648146</c:v>
                </c:pt>
                <c:pt idx="34135">
                  <c:v>41602.533877314818</c:v>
                </c:pt>
                <c:pt idx="34136">
                  <c:v>41602.575543981482</c:v>
                </c:pt>
                <c:pt idx="34137">
                  <c:v>41602.617210648146</c:v>
                </c:pt>
                <c:pt idx="34138">
                  <c:v>41602.658877314818</c:v>
                </c:pt>
                <c:pt idx="34139">
                  <c:v>41602.700543981482</c:v>
                </c:pt>
                <c:pt idx="34140">
                  <c:v>41602.742210648146</c:v>
                </c:pt>
                <c:pt idx="34141">
                  <c:v>41602.783877314818</c:v>
                </c:pt>
                <c:pt idx="34142">
                  <c:v>41602.825543981482</c:v>
                </c:pt>
                <c:pt idx="34143">
                  <c:v>41602.867210648146</c:v>
                </c:pt>
                <c:pt idx="34144">
                  <c:v>41602.908877314818</c:v>
                </c:pt>
                <c:pt idx="34145">
                  <c:v>41602.950543981482</c:v>
                </c:pt>
                <c:pt idx="34146">
                  <c:v>41602.992210648146</c:v>
                </c:pt>
                <c:pt idx="34147">
                  <c:v>41603.033877314818</c:v>
                </c:pt>
                <c:pt idx="34148">
                  <c:v>41603.075543981482</c:v>
                </c:pt>
                <c:pt idx="34149">
                  <c:v>41603.117210648146</c:v>
                </c:pt>
                <c:pt idx="34150">
                  <c:v>41603.158877314818</c:v>
                </c:pt>
                <c:pt idx="34151">
                  <c:v>41603.200543981482</c:v>
                </c:pt>
                <c:pt idx="34152">
                  <c:v>41603.242210648146</c:v>
                </c:pt>
                <c:pt idx="34153">
                  <c:v>41603.283877314818</c:v>
                </c:pt>
                <c:pt idx="34154">
                  <c:v>41603.325543981482</c:v>
                </c:pt>
                <c:pt idx="34155">
                  <c:v>41603.367210648146</c:v>
                </c:pt>
                <c:pt idx="34156">
                  <c:v>41603.408877314818</c:v>
                </c:pt>
                <c:pt idx="34157">
                  <c:v>41603.450543981482</c:v>
                </c:pt>
                <c:pt idx="34158">
                  <c:v>41603.492210648146</c:v>
                </c:pt>
                <c:pt idx="34159">
                  <c:v>41603.533877314818</c:v>
                </c:pt>
                <c:pt idx="34160">
                  <c:v>41603.575543981482</c:v>
                </c:pt>
                <c:pt idx="34161">
                  <c:v>41603.617210648146</c:v>
                </c:pt>
                <c:pt idx="34162">
                  <c:v>41603.658877314818</c:v>
                </c:pt>
                <c:pt idx="34163">
                  <c:v>41603.700543981482</c:v>
                </c:pt>
                <c:pt idx="34164">
                  <c:v>41603.742210648146</c:v>
                </c:pt>
                <c:pt idx="34165">
                  <c:v>41603.783877314818</c:v>
                </c:pt>
                <c:pt idx="34166">
                  <c:v>41603.825543981482</c:v>
                </c:pt>
                <c:pt idx="34167">
                  <c:v>41603.867210648146</c:v>
                </c:pt>
                <c:pt idx="34168">
                  <c:v>41603.908877314818</c:v>
                </c:pt>
                <c:pt idx="34169">
                  <c:v>41603.950543981482</c:v>
                </c:pt>
                <c:pt idx="34170">
                  <c:v>41603.992210648146</c:v>
                </c:pt>
                <c:pt idx="34171">
                  <c:v>41604.033877314818</c:v>
                </c:pt>
                <c:pt idx="34172">
                  <c:v>41604.075543981482</c:v>
                </c:pt>
                <c:pt idx="34173">
                  <c:v>41604.117210648146</c:v>
                </c:pt>
                <c:pt idx="34174">
                  <c:v>41604.158877314818</c:v>
                </c:pt>
                <c:pt idx="34175">
                  <c:v>41604.200543981482</c:v>
                </c:pt>
                <c:pt idx="34176">
                  <c:v>41604.242210648146</c:v>
                </c:pt>
                <c:pt idx="34177">
                  <c:v>41604.283877314818</c:v>
                </c:pt>
                <c:pt idx="34178">
                  <c:v>41604.325543981482</c:v>
                </c:pt>
                <c:pt idx="34179">
                  <c:v>41604</c:v>
                </c:pt>
                <c:pt idx="34180">
                  <c:v>41604.365416666667</c:v>
                </c:pt>
                <c:pt idx="34181">
                  <c:v>41604.407083333332</c:v>
                </c:pt>
                <c:pt idx="34182">
                  <c:v>41604.448750000003</c:v>
                </c:pt>
                <c:pt idx="34183">
                  <c:v>41604.490416666667</c:v>
                </c:pt>
                <c:pt idx="34184">
                  <c:v>41604.532083333332</c:v>
                </c:pt>
                <c:pt idx="34185">
                  <c:v>41604.573750000003</c:v>
                </c:pt>
                <c:pt idx="34186">
                  <c:v>41604.615416666667</c:v>
                </c:pt>
                <c:pt idx="34187">
                  <c:v>41604.657083333332</c:v>
                </c:pt>
                <c:pt idx="34188">
                  <c:v>41604.698750000003</c:v>
                </c:pt>
                <c:pt idx="34189">
                  <c:v>41604.740416666667</c:v>
                </c:pt>
                <c:pt idx="34190">
                  <c:v>41604.782083333332</c:v>
                </c:pt>
                <c:pt idx="34191">
                  <c:v>41604.823750000003</c:v>
                </c:pt>
                <c:pt idx="34192">
                  <c:v>41604.865416666667</c:v>
                </c:pt>
                <c:pt idx="34193">
                  <c:v>41604.907083333332</c:v>
                </c:pt>
                <c:pt idx="34194">
                  <c:v>41604.948750000003</c:v>
                </c:pt>
                <c:pt idx="34195">
                  <c:v>41604.990416666667</c:v>
                </c:pt>
                <c:pt idx="34196">
                  <c:v>41605.032083333332</c:v>
                </c:pt>
                <c:pt idx="34197">
                  <c:v>41605.073750000003</c:v>
                </c:pt>
                <c:pt idx="34198">
                  <c:v>41605.115416666667</c:v>
                </c:pt>
                <c:pt idx="34199">
                  <c:v>41605.157083333332</c:v>
                </c:pt>
                <c:pt idx="34200">
                  <c:v>41605.198750000003</c:v>
                </c:pt>
                <c:pt idx="34201">
                  <c:v>41605.240416666667</c:v>
                </c:pt>
                <c:pt idx="34202">
                  <c:v>41605.282083333332</c:v>
                </c:pt>
                <c:pt idx="34203">
                  <c:v>41605.323750000003</c:v>
                </c:pt>
                <c:pt idx="34204">
                  <c:v>41605.365416666667</c:v>
                </c:pt>
                <c:pt idx="34205">
                  <c:v>41605.407083333332</c:v>
                </c:pt>
                <c:pt idx="34206">
                  <c:v>41605.448750000003</c:v>
                </c:pt>
                <c:pt idx="34207">
                  <c:v>41605.490416666667</c:v>
                </c:pt>
                <c:pt idx="34208">
                  <c:v>41605.532083333332</c:v>
                </c:pt>
                <c:pt idx="34209">
                  <c:v>41605.573750000003</c:v>
                </c:pt>
                <c:pt idx="34210">
                  <c:v>41605.615416666667</c:v>
                </c:pt>
                <c:pt idx="34211">
                  <c:v>41605.657083333332</c:v>
                </c:pt>
                <c:pt idx="34212">
                  <c:v>41605.698750000003</c:v>
                </c:pt>
                <c:pt idx="34213">
                  <c:v>41605.740416666667</c:v>
                </c:pt>
                <c:pt idx="34214">
                  <c:v>41605.782083333332</c:v>
                </c:pt>
                <c:pt idx="34215">
                  <c:v>41605.823750000003</c:v>
                </c:pt>
                <c:pt idx="34216">
                  <c:v>41605.865416666667</c:v>
                </c:pt>
                <c:pt idx="34217">
                  <c:v>41605.907083333332</c:v>
                </c:pt>
                <c:pt idx="34218">
                  <c:v>41605.948750000003</c:v>
                </c:pt>
                <c:pt idx="34219">
                  <c:v>41605.990416666667</c:v>
                </c:pt>
                <c:pt idx="34220">
                  <c:v>41606.032083333332</c:v>
                </c:pt>
                <c:pt idx="34221">
                  <c:v>41606.073750000003</c:v>
                </c:pt>
                <c:pt idx="34222">
                  <c:v>41606.115416666667</c:v>
                </c:pt>
                <c:pt idx="34223">
                  <c:v>41606.157083333332</c:v>
                </c:pt>
                <c:pt idx="34224">
                  <c:v>41606.198750000003</c:v>
                </c:pt>
                <c:pt idx="34225">
                  <c:v>41606.240416666667</c:v>
                </c:pt>
                <c:pt idx="34226">
                  <c:v>41606.282083333332</c:v>
                </c:pt>
                <c:pt idx="34227">
                  <c:v>41606.323750000003</c:v>
                </c:pt>
                <c:pt idx="34228">
                  <c:v>41606.365416666667</c:v>
                </c:pt>
                <c:pt idx="34229">
                  <c:v>41606.407083333332</c:v>
                </c:pt>
                <c:pt idx="34230">
                  <c:v>41606.448750000003</c:v>
                </c:pt>
                <c:pt idx="34231">
                  <c:v>41606.490416666667</c:v>
                </c:pt>
                <c:pt idx="34232">
                  <c:v>41606.532083333332</c:v>
                </c:pt>
                <c:pt idx="34233">
                  <c:v>41606.573750000003</c:v>
                </c:pt>
                <c:pt idx="34234">
                  <c:v>41606.615416666667</c:v>
                </c:pt>
                <c:pt idx="34235">
                  <c:v>41606.657083333332</c:v>
                </c:pt>
                <c:pt idx="34236">
                  <c:v>41606.698750000003</c:v>
                </c:pt>
                <c:pt idx="34237">
                  <c:v>41606.740416666667</c:v>
                </c:pt>
                <c:pt idx="34238">
                  <c:v>41606.782083333332</c:v>
                </c:pt>
                <c:pt idx="34239">
                  <c:v>41606.823750000003</c:v>
                </c:pt>
                <c:pt idx="34240">
                  <c:v>41606.865416666667</c:v>
                </c:pt>
                <c:pt idx="34241">
                  <c:v>41606.907083333332</c:v>
                </c:pt>
                <c:pt idx="34242">
                  <c:v>41606.948750000003</c:v>
                </c:pt>
                <c:pt idx="34243">
                  <c:v>41606.990416666667</c:v>
                </c:pt>
                <c:pt idx="34244">
                  <c:v>41607.032083333332</c:v>
                </c:pt>
                <c:pt idx="34245">
                  <c:v>41607.073750000003</c:v>
                </c:pt>
                <c:pt idx="34246">
                  <c:v>41607.115416666667</c:v>
                </c:pt>
                <c:pt idx="34247">
                  <c:v>41607.157083333332</c:v>
                </c:pt>
                <c:pt idx="34248">
                  <c:v>41607.198750000003</c:v>
                </c:pt>
                <c:pt idx="34249">
                  <c:v>41607.240416666667</c:v>
                </c:pt>
                <c:pt idx="34250">
                  <c:v>41607.282083333332</c:v>
                </c:pt>
                <c:pt idx="34251">
                  <c:v>41607.323750000003</c:v>
                </c:pt>
                <c:pt idx="34252">
                  <c:v>41607.365416666667</c:v>
                </c:pt>
                <c:pt idx="34253">
                  <c:v>41607.407083333332</c:v>
                </c:pt>
                <c:pt idx="34254">
                  <c:v>41607.448750000003</c:v>
                </c:pt>
                <c:pt idx="34255">
                  <c:v>41607.490416666667</c:v>
                </c:pt>
                <c:pt idx="34256">
                  <c:v>41607.532083333332</c:v>
                </c:pt>
                <c:pt idx="34257">
                  <c:v>41607.573750000003</c:v>
                </c:pt>
                <c:pt idx="34258">
                  <c:v>41607.615416666667</c:v>
                </c:pt>
                <c:pt idx="34259">
                  <c:v>41607.657083333332</c:v>
                </c:pt>
                <c:pt idx="34260">
                  <c:v>41607.698750000003</c:v>
                </c:pt>
                <c:pt idx="34261">
                  <c:v>41607.740416666667</c:v>
                </c:pt>
                <c:pt idx="34262">
                  <c:v>41607.782083333332</c:v>
                </c:pt>
                <c:pt idx="34263">
                  <c:v>41607.823750000003</c:v>
                </c:pt>
                <c:pt idx="34264">
                  <c:v>41607.865416666667</c:v>
                </c:pt>
                <c:pt idx="34265">
                  <c:v>41607.907083333332</c:v>
                </c:pt>
                <c:pt idx="34266">
                  <c:v>41607.948750000003</c:v>
                </c:pt>
                <c:pt idx="34267">
                  <c:v>41607.990416666667</c:v>
                </c:pt>
                <c:pt idx="34268">
                  <c:v>41608.032083333332</c:v>
                </c:pt>
                <c:pt idx="34269">
                  <c:v>41608.073750000003</c:v>
                </c:pt>
                <c:pt idx="34270">
                  <c:v>41608.115416666667</c:v>
                </c:pt>
                <c:pt idx="34271">
                  <c:v>41608.157083333332</c:v>
                </c:pt>
                <c:pt idx="34272">
                  <c:v>41608.198750000003</c:v>
                </c:pt>
                <c:pt idx="34273">
                  <c:v>41608.240416666667</c:v>
                </c:pt>
                <c:pt idx="34274">
                  <c:v>41608.282083333332</c:v>
                </c:pt>
                <c:pt idx="34275">
                  <c:v>41608.323750000003</c:v>
                </c:pt>
                <c:pt idx="34276">
                  <c:v>41608.365416666667</c:v>
                </c:pt>
                <c:pt idx="34277">
                  <c:v>41608.407083333332</c:v>
                </c:pt>
                <c:pt idx="34278">
                  <c:v>41608.448750000003</c:v>
                </c:pt>
                <c:pt idx="34279">
                  <c:v>41608.490416666667</c:v>
                </c:pt>
                <c:pt idx="34280">
                  <c:v>41608.532083333332</c:v>
                </c:pt>
                <c:pt idx="34281">
                  <c:v>41608.573750000003</c:v>
                </c:pt>
                <c:pt idx="34282">
                  <c:v>41608.615416666667</c:v>
                </c:pt>
                <c:pt idx="34283">
                  <c:v>41608.657083333332</c:v>
                </c:pt>
                <c:pt idx="34284">
                  <c:v>41608.698750000003</c:v>
                </c:pt>
                <c:pt idx="34285">
                  <c:v>41608.740416666667</c:v>
                </c:pt>
                <c:pt idx="34286">
                  <c:v>41608.782083333332</c:v>
                </c:pt>
                <c:pt idx="34287">
                  <c:v>41608.823750000003</c:v>
                </c:pt>
                <c:pt idx="34288">
                  <c:v>41608.865416666667</c:v>
                </c:pt>
                <c:pt idx="34289">
                  <c:v>41608.907083333332</c:v>
                </c:pt>
                <c:pt idx="34290">
                  <c:v>41608.948750000003</c:v>
                </c:pt>
                <c:pt idx="34291">
                  <c:v>41608.990416666667</c:v>
                </c:pt>
                <c:pt idx="34292">
                  <c:v>41609.032083333332</c:v>
                </c:pt>
                <c:pt idx="34293">
                  <c:v>41609.073750000003</c:v>
                </c:pt>
                <c:pt idx="34294">
                  <c:v>41609.115416666667</c:v>
                </c:pt>
                <c:pt idx="34295">
                  <c:v>41609.157083333332</c:v>
                </c:pt>
                <c:pt idx="34296">
                  <c:v>41609.198750000003</c:v>
                </c:pt>
                <c:pt idx="34297">
                  <c:v>41609.240416666667</c:v>
                </c:pt>
                <c:pt idx="34298">
                  <c:v>41609.282083333332</c:v>
                </c:pt>
                <c:pt idx="34299">
                  <c:v>41609.323750000003</c:v>
                </c:pt>
                <c:pt idx="34300">
                  <c:v>41609.365416666667</c:v>
                </c:pt>
                <c:pt idx="34301">
                  <c:v>41609.407083333332</c:v>
                </c:pt>
                <c:pt idx="34302">
                  <c:v>41609.448750000003</c:v>
                </c:pt>
                <c:pt idx="34303">
                  <c:v>41609.490416666667</c:v>
                </c:pt>
                <c:pt idx="34304">
                  <c:v>41609.532083333332</c:v>
                </c:pt>
                <c:pt idx="34305">
                  <c:v>41609.573750000003</c:v>
                </c:pt>
                <c:pt idx="34306">
                  <c:v>41609.615416666667</c:v>
                </c:pt>
                <c:pt idx="34307">
                  <c:v>41609.657083333332</c:v>
                </c:pt>
                <c:pt idx="34308">
                  <c:v>41609.698750000003</c:v>
                </c:pt>
                <c:pt idx="34309">
                  <c:v>41609.740416666667</c:v>
                </c:pt>
                <c:pt idx="34310">
                  <c:v>41609.782083333332</c:v>
                </c:pt>
                <c:pt idx="34311">
                  <c:v>41609.823750000003</c:v>
                </c:pt>
                <c:pt idx="34312">
                  <c:v>41609.865416666667</c:v>
                </c:pt>
                <c:pt idx="34313">
                  <c:v>41609.907083333332</c:v>
                </c:pt>
                <c:pt idx="34314">
                  <c:v>41609.948750000003</c:v>
                </c:pt>
                <c:pt idx="34315">
                  <c:v>41609.990416666667</c:v>
                </c:pt>
                <c:pt idx="34316">
                  <c:v>41610.032083333332</c:v>
                </c:pt>
                <c:pt idx="34317">
                  <c:v>41610.073750000003</c:v>
                </c:pt>
                <c:pt idx="34318">
                  <c:v>41610.115416666667</c:v>
                </c:pt>
                <c:pt idx="34319">
                  <c:v>41610.157083333332</c:v>
                </c:pt>
                <c:pt idx="34320">
                  <c:v>41610.198750000003</c:v>
                </c:pt>
                <c:pt idx="34321">
                  <c:v>41610.240416666667</c:v>
                </c:pt>
                <c:pt idx="34322">
                  <c:v>41610.282083333332</c:v>
                </c:pt>
                <c:pt idx="34323">
                  <c:v>41610.323750000003</c:v>
                </c:pt>
                <c:pt idx="34324">
                  <c:v>41610.365416666667</c:v>
                </c:pt>
                <c:pt idx="34325">
                  <c:v>41610.407083333332</c:v>
                </c:pt>
                <c:pt idx="34326">
                  <c:v>41610.448750000003</c:v>
                </c:pt>
                <c:pt idx="34327">
                  <c:v>41610.490416666667</c:v>
                </c:pt>
                <c:pt idx="34328">
                  <c:v>41610.532083333332</c:v>
                </c:pt>
                <c:pt idx="34329">
                  <c:v>41610.573750000003</c:v>
                </c:pt>
                <c:pt idx="34330">
                  <c:v>41610.615416666667</c:v>
                </c:pt>
                <c:pt idx="34331">
                  <c:v>41610.657083333332</c:v>
                </c:pt>
                <c:pt idx="34332">
                  <c:v>41610.698750000003</c:v>
                </c:pt>
                <c:pt idx="34333">
                  <c:v>41610.740416666667</c:v>
                </c:pt>
                <c:pt idx="34334">
                  <c:v>41610.782083333332</c:v>
                </c:pt>
                <c:pt idx="34335">
                  <c:v>41610.823750000003</c:v>
                </c:pt>
                <c:pt idx="34336">
                  <c:v>41610.865416666667</c:v>
                </c:pt>
                <c:pt idx="34337">
                  <c:v>41610.907083333332</c:v>
                </c:pt>
                <c:pt idx="34338">
                  <c:v>41610.948750000003</c:v>
                </c:pt>
                <c:pt idx="34339">
                  <c:v>41610.990416666667</c:v>
                </c:pt>
                <c:pt idx="34340">
                  <c:v>41611.032083333332</c:v>
                </c:pt>
                <c:pt idx="34341">
                  <c:v>41611.073750000003</c:v>
                </c:pt>
                <c:pt idx="34342">
                  <c:v>41611.115416666667</c:v>
                </c:pt>
                <c:pt idx="34343">
                  <c:v>41611.157083333332</c:v>
                </c:pt>
                <c:pt idx="34344">
                  <c:v>41611.198750000003</c:v>
                </c:pt>
                <c:pt idx="34345">
                  <c:v>41611.240416666667</c:v>
                </c:pt>
                <c:pt idx="34346">
                  <c:v>41611.282083333332</c:v>
                </c:pt>
                <c:pt idx="34347">
                  <c:v>41611.323750000003</c:v>
                </c:pt>
                <c:pt idx="34348">
                  <c:v>41611.365416666667</c:v>
                </c:pt>
                <c:pt idx="34349">
                  <c:v>41611.407083333332</c:v>
                </c:pt>
                <c:pt idx="34350">
                  <c:v>41611.448750000003</c:v>
                </c:pt>
                <c:pt idx="34351">
                  <c:v>41611.490416666667</c:v>
                </c:pt>
                <c:pt idx="34352">
                  <c:v>41611.532083333332</c:v>
                </c:pt>
                <c:pt idx="34353">
                  <c:v>41611.573750000003</c:v>
                </c:pt>
                <c:pt idx="34354">
                  <c:v>41611.615416666667</c:v>
                </c:pt>
                <c:pt idx="34355">
                  <c:v>41611.657083333332</c:v>
                </c:pt>
                <c:pt idx="34356">
                  <c:v>41611.698750000003</c:v>
                </c:pt>
                <c:pt idx="34357">
                  <c:v>41611.740416666667</c:v>
                </c:pt>
                <c:pt idx="34358">
                  <c:v>41611.782083333332</c:v>
                </c:pt>
                <c:pt idx="34359">
                  <c:v>41611.823750000003</c:v>
                </c:pt>
                <c:pt idx="34360">
                  <c:v>41611.865416666667</c:v>
                </c:pt>
                <c:pt idx="34361">
                  <c:v>41611.907083333332</c:v>
                </c:pt>
                <c:pt idx="34362">
                  <c:v>41611.948750000003</c:v>
                </c:pt>
                <c:pt idx="34363">
                  <c:v>41611.990416666667</c:v>
                </c:pt>
                <c:pt idx="34364">
                  <c:v>41612.032083333332</c:v>
                </c:pt>
                <c:pt idx="34365">
                  <c:v>41612.073750000003</c:v>
                </c:pt>
                <c:pt idx="34366">
                  <c:v>41612.115416666667</c:v>
                </c:pt>
                <c:pt idx="34367">
                  <c:v>41612.157083333332</c:v>
                </c:pt>
                <c:pt idx="34368">
                  <c:v>41612.198750000003</c:v>
                </c:pt>
                <c:pt idx="34369">
                  <c:v>41612.240416666667</c:v>
                </c:pt>
                <c:pt idx="34370">
                  <c:v>41612.282083333332</c:v>
                </c:pt>
                <c:pt idx="34371">
                  <c:v>41612.323750000003</c:v>
                </c:pt>
                <c:pt idx="34372">
                  <c:v>41612.365416666667</c:v>
                </c:pt>
                <c:pt idx="34373">
                  <c:v>41612.407083333332</c:v>
                </c:pt>
                <c:pt idx="34374">
                  <c:v>41612.448750000003</c:v>
                </c:pt>
                <c:pt idx="34375">
                  <c:v>41612.490416666667</c:v>
                </c:pt>
                <c:pt idx="34376">
                  <c:v>41612.532083333332</c:v>
                </c:pt>
                <c:pt idx="34377">
                  <c:v>41612.573750000003</c:v>
                </c:pt>
                <c:pt idx="34378">
                  <c:v>41612.615416666667</c:v>
                </c:pt>
                <c:pt idx="34379">
                  <c:v>41612.657083333332</c:v>
                </c:pt>
                <c:pt idx="34380">
                  <c:v>41612.698750000003</c:v>
                </c:pt>
                <c:pt idx="34381">
                  <c:v>41612.740416666667</c:v>
                </c:pt>
                <c:pt idx="34382">
                  <c:v>41612.782083333332</c:v>
                </c:pt>
                <c:pt idx="34383">
                  <c:v>41612.823750000003</c:v>
                </c:pt>
                <c:pt idx="34384">
                  <c:v>41612.865416666667</c:v>
                </c:pt>
                <c:pt idx="34385">
                  <c:v>41612.907083333332</c:v>
                </c:pt>
                <c:pt idx="34386">
                  <c:v>41612.948750000003</c:v>
                </c:pt>
                <c:pt idx="34387">
                  <c:v>41612.990416666667</c:v>
                </c:pt>
                <c:pt idx="34388">
                  <c:v>41613.032083333332</c:v>
                </c:pt>
                <c:pt idx="34389">
                  <c:v>41613.073750000003</c:v>
                </c:pt>
                <c:pt idx="34390">
                  <c:v>41613.115416666667</c:v>
                </c:pt>
                <c:pt idx="34391">
                  <c:v>41613.157083333332</c:v>
                </c:pt>
                <c:pt idx="34392">
                  <c:v>41613.198750000003</c:v>
                </c:pt>
                <c:pt idx="34393">
                  <c:v>41613.240416666667</c:v>
                </c:pt>
                <c:pt idx="34394">
                  <c:v>41613.282083333332</c:v>
                </c:pt>
                <c:pt idx="34395">
                  <c:v>41613.323750000003</c:v>
                </c:pt>
                <c:pt idx="34396">
                  <c:v>41613.365416666667</c:v>
                </c:pt>
                <c:pt idx="34397">
                  <c:v>41613.407083333332</c:v>
                </c:pt>
                <c:pt idx="34398">
                  <c:v>41613.448750000003</c:v>
                </c:pt>
                <c:pt idx="34399">
                  <c:v>41613.490416666667</c:v>
                </c:pt>
                <c:pt idx="34400">
                  <c:v>41613.532083333332</c:v>
                </c:pt>
                <c:pt idx="34401">
                  <c:v>41613.573750000003</c:v>
                </c:pt>
                <c:pt idx="34402">
                  <c:v>41613.615416666667</c:v>
                </c:pt>
                <c:pt idx="34403">
                  <c:v>41613.657083333332</c:v>
                </c:pt>
                <c:pt idx="34404">
                  <c:v>41613.698750000003</c:v>
                </c:pt>
                <c:pt idx="34405">
                  <c:v>41613.740416666667</c:v>
                </c:pt>
                <c:pt idx="34406">
                  <c:v>41613.782083333332</c:v>
                </c:pt>
                <c:pt idx="34407">
                  <c:v>41613.823750000003</c:v>
                </c:pt>
                <c:pt idx="34408">
                  <c:v>41613.865416666667</c:v>
                </c:pt>
                <c:pt idx="34409">
                  <c:v>41613.907083333332</c:v>
                </c:pt>
                <c:pt idx="34410">
                  <c:v>41613.948750000003</c:v>
                </c:pt>
                <c:pt idx="34411">
                  <c:v>41613.990416666667</c:v>
                </c:pt>
                <c:pt idx="34412">
                  <c:v>41614.032083333332</c:v>
                </c:pt>
                <c:pt idx="34413">
                  <c:v>41614.073750000003</c:v>
                </c:pt>
                <c:pt idx="34414">
                  <c:v>41614.115416666667</c:v>
                </c:pt>
                <c:pt idx="34415">
                  <c:v>41614.157083333332</c:v>
                </c:pt>
                <c:pt idx="34416">
                  <c:v>41614.198750000003</c:v>
                </c:pt>
                <c:pt idx="34417">
                  <c:v>41614.240416666667</c:v>
                </c:pt>
                <c:pt idx="34418">
                  <c:v>41614.282083333332</c:v>
                </c:pt>
                <c:pt idx="34419">
                  <c:v>41614.323750000003</c:v>
                </c:pt>
                <c:pt idx="34420">
                  <c:v>41614.365416666667</c:v>
                </c:pt>
                <c:pt idx="34421">
                  <c:v>41614.407083333332</c:v>
                </c:pt>
                <c:pt idx="34422">
                  <c:v>41614.448750000003</c:v>
                </c:pt>
                <c:pt idx="34423">
                  <c:v>41614.490416666667</c:v>
                </c:pt>
                <c:pt idx="34424">
                  <c:v>41614.532083333332</c:v>
                </c:pt>
                <c:pt idx="34425">
                  <c:v>41614.573750000003</c:v>
                </c:pt>
                <c:pt idx="34426">
                  <c:v>41614.615416666667</c:v>
                </c:pt>
                <c:pt idx="34427">
                  <c:v>41614.657083333332</c:v>
                </c:pt>
                <c:pt idx="34428">
                  <c:v>41614.698750000003</c:v>
                </c:pt>
                <c:pt idx="34429">
                  <c:v>41614.740416666667</c:v>
                </c:pt>
                <c:pt idx="34430">
                  <c:v>41614.782083333332</c:v>
                </c:pt>
                <c:pt idx="34431">
                  <c:v>41614.823750000003</c:v>
                </c:pt>
                <c:pt idx="34432">
                  <c:v>41614.865416666667</c:v>
                </c:pt>
                <c:pt idx="34433">
                  <c:v>41614.907083333332</c:v>
                </c:pt>
                <c:pt idx="34434">
                  <c:v>41614.948750000003</c:v>
                </c:pt>
                <c:pt idx="34435">
                  <c:v>41614.990416666667</c:v>
                </c:pt>
                <c:pt idx="34436">
                  <c:v>41615.032083333332</c:v>
                </c:pt>
                <c:pt idx="34437">
                  <c:v>41615.073750000003</c:v>
                </c:pt>
                <c:pt idx="34438">
                  <c:v>41615.115416666667</c:v>
                </c:pt>
                <c:pt idx="34439">
                  <c:v>41615.157083333332</c:v>
                </c:pt>
                <c:pt idx="34440">
                  <c:v>41615.198750000003</c:v>
                </c:pt>
                <c:pt idx="34441">
                  <c:v>41615.240416666667</c:v>
                </c:pt>
                <c:pt idx="34442">
                  <c:v>41615.282083333332</c:v>
                </c:pt>
                <c:pt idx="34443">
                  <c:v>41615.323750000003</c:v>
                </c:pt>
                <c:pt idx="34444">
                  <c:v>41615.365416666667</c:v>
                </c:pt>
                <c:pt idx="34445">
                  <c:v>41615.407083333332</c:v>
                </c:pt>
                <c:pt idx="34446">
                  <c:v>41615.448750000003</c:v>
                </c:pt>
                <c:pt idx="34447">
                  <c:v>41615.490416666667</c:v>
                </c:pt>
                <c:pt idx="34448">
                  <c:v>41615.532083333332</c:v>
                </c:pt>
                <c:pt idx="34449">
                  <c:v>41615.573750000003</c:v>
                </c:pt>
                <c:pt idx="34450">
                  <c:v>41615.615416666667</c:v>
                </c:pt>
                <c:pt idx="34451">
                  <c:v>41615.657083333332</c:v>
                </c:pt>
                <c:pt idx="34452">
                  <c:v>41615.698750000003</c:v>
                </c:pt>
                <c:pt idx="34453">
                  <c:v>41615.740416666667</c:v>
                </c:pt>
                <c:pt idx="34454">
                  <c:v>41615.782083333332</c:v>
                </c:pt>
                <c:pt idx="34455">
                  <c:v>41615.823750000003</c:v>
                </c:pt>
                <c:pt idx="34456">
                  <c:v>41615.865416666667</c:v>
                </c:pt>
                <c:pt idx="34457">
                  <c:v>41615.907083333332</c:v>
                </c:pt>
                <c:pt idx="34458">
                  <c:v>41615.948750000003</c:v>
                </c:pt>
                <c:pt idx="34459">
                  <c:v>41615.990416666667</c:v>
                </c:pt>
                <c:pt idx="34460">
                  <c:v>41616.032083333332</c:v>
                </c:pt>
                <c:pt idx="34461">
                  <c:v>41616.073750000003</c:v>
                </c:pt>
                <c:pt idx="34462">
                  <c:v>41616.115416666667</c:v>
                </c:pt>
                <c:pt idx="34463">
                  <c:v>41616.157083333332</c:v>
                </c:pt>
                <c:pt idx="34464">
                  <c:v>41616.198750000003</c:v>
                </c:pt>
                <c:pt idx="34465">
                  <c:v>41616.240416666667</c:v>
                </c:pt>
                <c:pt idx="34466">
                  <c:v>41616.282083333332</c:v>
                </c:pt>
                <c:pt idx="34467">
                  <c:v>41616.323750000003</c:v>
                </c:pt>
                <c:pt idx="34468">
                  <c:v>41616.365416666667</c:v>
                </c:pt>
                <c:pt idx="34469">
                  <c:v>41616.407083333332</c:v>
                </c:pt>
                <c:pt idx="34470">
                  <c:v>41616.448750000003</c:v>
                </c:pt>
                <c:pt idx="34471">
                  <c:v>41616.490416666667</c:v>
                </c:pt>
                <c:pt idx="34472">
                  <c:v>41616.532083333332</c:v>
                </c:pt>
                <c:pt idx="34473">
                  <c:v>41616.573750000003</c:v>
                </c:pt>
                <c:pt idx="34474">
                  <c:v>41616.615416666667</c:v>
                </c:pt>
                <c:pt idx="34475">
                  <c:v>41616.657083333332</c:v>
                </c:pt>
                <c:pt idx="34476">
                  <c:v>41616.698750000003</c:v>
                </c:pt>
                <c:pt idx="34477">
                  <c:v>41616.740416666667</c:v>
                </c:pt>
                <c:pt idx="34478">
                  <c:v>41616.782083333332</c:v>
                </c:pt>
                <c:pt idx="34479">
                  <c:v>41616.823750000003</c:v>
                </c:pt>
                <c:pt idx="34480">
                  <c:v>41616.865416666667</c:v>
                </c:pt>
                <c:pt idx="34481">
                  <c:v>41616.907083333332</c:v>
                </c:pt>
                <c:pt idx="34482">
                  <c:v>41616.948750000003</c:v>
                </c:pt>
                <c:pt idx="34483">
                  <c:v>41616.990416666667</c:v>
                </c:pt>
                <c:pt idx="34484">
                  <c:v>41617.032083333332</c:v>
                </c:pt>
                <c:pt idx="34485">
                  <c:v>41617.073750000003</c:v>
                </c:pt>
                <c:pt idx="34486">
                  <c:v>41617.115416666667</c:v>
                </c:pt>
                <c:pt idx="34487">
                  <c:v>41617.157083333332</c:v>
                </c:pt>
                <c:pt idx="34488">
                  <c:v>41617.198750000003</c:v>
                </c:pt>
                <c:pt idx="34489">
                  <c:v>41617.240416666667</c:v>
                </c:pt>
                <c:pt idx="34490">
                  <c:v>41617.282083333332</c:v>
                </c:pt>
                <c:pt idx="34491">
                  <c:v>41617.323750000003</c:v>
                </c:pt>
                <c:pt idx="34492">
                  <c:v>41617.365416666667</c:v>
                </c:pt>
                <c:pt idx="34493">
                  <c:v>41617.407083333332</c:v>
                </c:pt>
                <c:pt idx="34494">
                  <c:v>41617.448750000003</c:v>
                </c:pt>
                <c:pt idx="34495">
                  <c:v>41617.490416666667</c:v>
                </c:pt>
                <c:pt idx="34496">
                  <c:v>41617.532083333332</c:v>
                </c:pt>
                <c:pt idx="34497">
                  <c:v>41617.573750000003</c:v>
                </c:pt>
                <c:pt idx="34498">
                  <c:v>41617.615416666667</c:v>
                </c:pt>
                <c:pt idx="34499">
                  <c:v>41617.657083333332</c:v>
                </c:pt>
                <c:pt idx="34500">
                  <c:v>41617.698750000003</c:v>
                </c:pt>
                <c:pt idx="34501">
                  <c:v>41617.740416666667</c:v>
                </c:pt>
                <c:pt idx="34502">
                  <c:v>41617.782083333332</c:v>
                </c:pt>
                <c:pt idx="34503">
                  <c:v>41617.823750000003</c:v>
                </c:pt>
                <c:pt idx="34504">
                  <c:v>41617.865416666667</c:v>
                </c:pt>
                <c:pt idx="34505">
                  <c:v>41617.907083333332</c:v>
                </c:pt>
                <c:pt idx="34506">
                  <c:v>41617.948750000003</c:v>
                </c:pt>
                <c:pt idx="34507">
                  <c:v>41617.990416666667</c:v>
                </c:pt>
                <c:pt idx="34508">
                  <c:v>41618.032083333332</c:v>
                </c:pt>
                <c:pt idx="34509">
                  <c:v>41618.073750000003</c:v>
                </c:pt>
                <c:pt idx="34510">
                  <c:v>41618.115416666667</c:v>
                </c:pt>
                <c:pt idx="34511">
                  <c:v>41618.157083333332</c:v>
                </c:pt>
                <c:pt idx="34512">
                  <c:v>41618.198750000003</c:v>
                </c:pt>
                <c:pt idx="34513">
                  <c:v>41618.240416666667</c:v>
                </c:pt>
                <c:pt idx="34514">
                  <c:v>41618.282083333332</c:v>
                </c:pt>
                <c:pt idx="34515">
                  <c:v>41618.323750000003</c:v>
                </c:pt>
                <c:pt idx="34516">
                  <c:v>41618.365416666667</c:v>
                </c:pt>
                <c:pt idx="34517">
                  <c:v>41618.407083333332</c:v>
                </c:pt>
                <c:pt idx="34518">
                  <c:v>41618.448750000003</c:v>
                </c:pt>
                <c:pt idx="34519">
                  <c:v>41618.490416666667</c:v>
                </c:pt>
                <c:pt idx="34520">
                  <c:v>41618.532083333332</c:v>
                </c:pt>
                <c:pt idx="34521">
                  <c:v>41618.573750000003</c:v>
                </c:pt>
                <c:pt idx="34522">
                  <c:v>41618.615416666667</c:v>
                </c:pt>
                <c:pt idx="34523">
                  <c:v>41618.657083333332</c:v>
                </c:pt>
                <c:pt idx="34524">
                  <c:v>41618.698750000003</c:v>
                </c:pt>
                <c:pt idx="34525">
                  <c:v>41618.740416666667</c:v>
                </c:pt>
                <c:pt idx="34526">
                  <c:v>41618.782083333332</c:v>
                </c:pt>
                <c:pt idx="34527">
                  <c:v>41618.823750000003</c:v>
                </c:pt>
                <c:pt idx="34528">
                  <c:v>41618.865416666667</c:v>
                </c:pt>
                <c:pt idx="34529">
                  <c:v>41618.907083333332</c:v>
                </c:pt>
                <c:pt idx="34530">
                  <c:v>41618.948750000003</c:v>
                </c:pt>
                <c:pt idx="34531">
                  <c:v>41618.990416666667</c:v>
                </c:pt>
                <c:pt idx="34532">
                  <c:v>41619.032083333332</c:v>
                </c:pt>
                <c:pt idx="34533">
                  <c:v>41619.073750000003</c:v>
                </c:pt>
                <c:pt idx="34534">
                  <c:v>41619.115416666667</c:v>
                </c:pt>
                <c:pt idx="34535">
                  <c:v>41619.157083333332</c:v>
                </c:pt>
                <c:pt idx="34536">
                  <c:v>41619.198750000003</c:v>
                </c:pt>
                <c:pt idx="34537">
                  <c:v>41619.240416666667</c:v>
                </c:pt>
                <c:pt idx="34538">
                  <c:v>41619.282083333332</c:v>
                </c:pt>
                <c:pt idx="34539">
                  <c:v>41619.323750000003</c:v>
                </c:pt>
                <c:pt idx="34540">
                  <c:v>41619.365416666667</c:v>
                </c:pt>
                <c:pt idx="34541">
                  <c:v>41619</c:v>
                </c:pt>
                <c:pt idx="34542">
                  <c:v>41619.366770833331</c:v>
                </c:pt>
                <c:pt idx="34543">
                  <c:v>41619.408437500002</c:v>
                </c:pt>
                <c:pt idx="34544">
                  <c:v>41619.450104166666</c:v>
                </c:pt>
                <c:pt idx="34545">
                  <c:v>41619.491770833331</c:v>
                </c:pt>
                <c:pt idx="34546">
                  <c:v>41619.533437500002</c:v>
                </c:pt>
                <c:pt idx="34547">
                  <c:v>41619.575104166666</c:v>
                </c:pt>
                <c:pt idx="34548">
                  <c:v>41619.616770833331</c:v>
                </c:pt>
                <c:pt idx="34549">
                  <c:v>41619.658437500002</c:v>
                </c:pt>
                <c:pt idx="34550">
                  <c:v>41619.700104166666</c:v>
                </c:pt>
                <c:pt idx="34551">
                  <c:v>41619.741770833331</c:v>
                </c:pt>
                <c:pt idx="34552">
                  <c:v>41619.783437500002</c:v>
                </c:pt>
                <c:pt idx="34553">
                  <c:v>41619.825104166666</c:v>
                </c:pt>
                <c:pt idx="34554">
                  <c:v>41619.866770833331</c:v>
                </c:pt>
                <c:pt idx="34555">
                  <c:v>41619.908437500002</c:v>
                </c:pt>
                <c:pt idx="34556">
                  <c:v>41619.950104166666</c:v>
                </c:pt>
                <c:pt idx="34557">
                  <c:v>41619.991770833331</c:v>
                </c:pt>
                <c:pt idx="34558">
                  <c:v>41620.033437500002</c:v>
                </c:pt>
                <c:pt idx="34559">
                  <c:v>41620.075104166666</c:v>
                </c:pt>
                <c:pt idx="34560">
                  <c:v>41620.116770833331</c:v>
                </c:pt>
                <c:pt idx="34561">
                  <c:v>41620.158437500002</c:v>
                </c:pt>
                <c:pt idx="34562">
                  <c:v>41620.200104166666</c:v>
                </c:pt>
                <c:pt idx="34563">
                  <c:v>41620.241770833331</c:v>
                </c:pt>
                <c:pt idx="34564">
                  <c:v>41620.283437500002</c:v>
                </c:pt>
                <c:pt idx="34565">
                  <c:v>41620.325104166666</c:v>
                </c:pt>
                <c:pt idx="34566">
                  <c:v>41620.366770833331</c:v>
                </c:pt>
                <c:pt idx="34567">
                  <c:v>41620.408437500002</c:v>
                </c:pt>
                <c:pt idx="34568">
                  <c:v>41620.450104166666</c:v>
                </c:pt>
                <c:pt idx="34569">
                  <c:v>41620.491770833331</c:v>
                </c:pt>
                <c:pt idx="34570">
                  <c:v>41620.533437500002</c:v>
                </c:pt>
                <c:pt idx="34571">
                  <c:v>41620.575104166666</c:v>
                </c:pt>
                <c:pt idx="34572">
                  <c:v>41620.616770833331</c:v>
                </c:pt>
                <c:pt idx="34573">
                  <c:v>41620.658437500002</c:v>
                </c:pt>
                <c:pt idx="34574">
                  <c:v>41620.700104166666</c:v>
                </c:pt>
                <c:pt idx="34575">
                  <c:v>41620.741770833331</c:v>
                </c:pt>
                <c:pt idx="34576">
                  <c:v>41620.783437500002</c:v>
                </c:pt>
                <c:pt idx="34577">
                  <c:v>41620.825104166666</c:v>
                </c:pt>
                <c:pt idx="34578">
                  <c:v>41620.866770833331</c:v>
                </c:pt>
                <c:pt idx="34579">
                  <c:v>41620.908437500002</c:v>
                </c:pt>
                <c:pt idx="34580">
                  <c:v>41620.950104166666</c:v>
                </c:pt>
                <c:pt idx="34581">
                  <c:v>41620.991770833331</c:v>
                </c:pt>
                <c:pt idx="34582">
                  <c:v>41621.033437500002</c:v>
                </c:pt>
                <c:pt idx="34583">
                  <c:v>41621.075104166666</c:v>
                </c:pt>
                <c:pt idx="34584">
                  <c:v>41621.116770833331</c:v>
                </c:pt>
                <c:pt idx="34585">
                  <c:v>41621.158437500002</c:v>
                </c:pt>
                <c:pt idx="34586">
                  <c:v>41621.200104166666</c:v>
                </c:pt>
                <c:pt idx="34587">
                  <c:v>41621.241770833331</c:v>
                </c:pt>
                <c:pt idx="34588">
                  <c:v>41621.283437500002</c:v>
                </c:pt>
                <c:pt idx="34589">
                  <c:v>41621.325104166666</c:v>
                </c:pt>
                <c:pt idx="34590">
                  <c:v>41621.366770833331</c:v>
                </c:pt>
                <c:pt idx="34591">
                  <c:v>41621.408437500002</c:v>
                </c:pt>
                <c:pt idx="34592">
                  <c:v>41621.450104166666</c:v>
                </c:pt>
                <c:pt idx="34593">
                  <c:v>41621.491770833331</c:v>
                </c:pt>
                <c:pt idx="34594">
                  <c:v>41621.533437500002</c:v>
                </c:pt>
                <c:pt idx="34595">
                  <c:v>41621.575104166666</c:v>
                </c:pt>
                <c:pt idx="34596">
                  <c:v>41621.616770833331</c:v>
                </c:pt>
                <c:pt idx="34597">
                  <c:v>41621.658437500002</c:v>
                </c:pt>
                <c:pt idx="34598">
                  <c:v>41621.700104166666</c:v>
                </c:pt>
                <c:pt idx="34599">
                  <c:v>41621.741770833331</c:v>
                </c:pt>
                <c:pt idx="34600">
                  <c:v>41621.783437500002</c:v>
                </c:pt>
                <c:pt idx="34601">
                  <c:v>41621.825104166666</c:v>
                </c:pt>
                <c:pt idx="34602">
                  <c:v>41621.866770833331</c:v>
                </c:pt>
                <c:pt idx="34603">
                  <c:v>41621.908437500002</c:v>
                </c:pt>
                <c:pt idx="34604">
                  <c:v>41621.950104166666</c:v>
                </c:pt>
                <c:pt idx="34605">
                  <c:v>41621.991770833331</c:v>
                </c:pt>
                <c:pt idx="34606">
                  <c:v>41622.033437500002</c:v>
                </c:pt>
                <c:pt idx="34607">
                  <c:v>41622.075104166666</c:v>
                </c:pt>
                <c:pt idx="34608">
                  <c:v>41622.116770833331</c:v>
                </c:pt>
                <c:pt idx="34609">
                  <c:v>41622.158437500002</c:v>
                </c:pt>
                <c:pt idx="34610">
                  <c:v>41622.200104166666</c:v>
                </c:pt>
                <c:pt idx="34611">
                  <c:v>41622.241770833331</c:v>
                </c:pt>
                <c:pt idx="34612">
                  <c:v>41622.283437500002</c:v>
                </c:pt>
                <c:pt idx="34613">
                  <c:v>41622.325104166666</c:v>
                </c:pt>
                <c:pt idx="34614">
                  <c:v>41622.366770833331</c:v>
                </c:pt>
                <c:pt idx="34615">
                  <c:v>41622.408437500002</c:v>
                </c:pt>
                <c:pt idx="34616">
                  <c:v>41622.450104166666</c:v>
                </c:pt>
                <c:pt idx="34617">
                  <c:v>41622.491770833331</c:v>
                </c:pt>
                <c:pt idx="34618">
                  <c:v>41622.533437500002</c:v>
                </c:pt>
                <c:pt idx="34619">
                  <c:v>41622.575104166666</c:v>
                </c:pt>
                <c:pt idx="34620">
                  <c:v>41622.616770833331</c:v>
                </c:pt>
                <c:pt idx="34621">
                  <c:v>41622.658437500002</c:v>
                </c:pt>
                <c:pt idx="34622">
                  <c:v>41622.700104166666</c:v>
                </c:pt>
                <c:pt idx="34623">
                  <c:v>41622.741770833331</c:v>
                </c:pt>
                <c:pt idx="34624">
                  <c:v>41622.783437500002</c:v>
                </c:pt>
                <c:pt idx="34625">
                  <c:v>41622.825104166666</c:v>
                </c:pt>
                <c:pt idx="34626">
                  <c:v>41622.866770833331</c:v>
                </c:pt>
                <c:pt idx="34627">
                  <c:v>41622.908437500002</c:v>
                </c:pt>
                <c:pt idx="34628">
                  <c:v>41622.950104166666</c:v>
                </c:pt>
                <c:pt idx="34629">
                  <c:v>41622.991770833331</c:v>
                </c:pt>
                <c:pt idx="34630">
                  <c:v>41623.033437500002</c:v>
                </c:pt>
                <c:pt idx="34631">
                  <c:v>41623.075104166666</c:v>
                </c:pt>
                <c:pt idx="34632">
                  <c:v>41623.116770833331</c:v>
                </c:pt>
                <c:pt idx="34633">
                  <c:v>41623.158437500002</c:v>
                </c:pt>
                <c:pt idx="34634">
                  <c:v>41623.200104166666</c:v>
                </c:pt>
                <c:pt idx="34635">
                  <c:v>41623.241770833331</c:v>
                </c:pt>
                <c:pt idx="34636">
                  <c:v>41623.283437500002</c:v>
                </c:pt>
                <c:pt idx="34637">
                  <c:v>41623.325104166666</c:v>
                </c:pt>
                <c:pt idx="34638">
                  <c:v>41623.366770833331</c:v>
                </c:pt>
                <c:pt idx="34639">
                  <c:v>41623.408437500002</c:v>
                </c:pt>
                <c:pt idx="34640">
                  <c:v>41623.450104166666</c:v>
                </c:pt>
                <c:pt idx="34641">
                  <c:v>41623.491770833331</c:v>
                </c:pt>
                <c:pt idx="34642">
                  <c:v>41623.533437500002</c:v>
                </c:pt>
                <c:pt idx="34643">
                  <c:v>41623.575104166666</c:v>
                </c:pt>
                <c:pt idx="34644">
                  <c:v>41623.616770833331</c:v>
                </c:pt>
                <c:pt idx="34645">
                  <c:v>41623.658437500002</c:v>
                </c:pt>
                <c:pt idx="34646">
                  <c:v>41623.700104166666</c:v>
                </c:pt>
                <c:pt idx="34647">
                  <c:v>41623.741770833331</c:v>
                </c:pt>
                <c:pt idx="34648">
                  <c:v>41623.783437500002</c:v>
                </c:pt>
                <c:pt idx="34649">
                  <c:v>41623.825104166666</c:v>
                </c:pt>
                <c:pt idx="34650">
                  <c:v>41623.866770833331</c:v>
                </c:pt>
                <c:pt idx="34651">
                  <c:v>41623.908437500002</c:v>
                </c:pt>
                <c:pt idx="34652">
                  <c:v>41623.950104166666</c:v>
                </c:pt>
                <c:pt idx="34653">
                  <c:v>41623.991770833331</c:v>
                </c:pt>
                <c:pt idx="34654">
                  <c:v>41624.033437500002</c:v>
                </c:pt>
                <c:pt idx="34655">
                  <c:v>41624.075104166666</c:v>
                </c:pt>
                <c:pt idx="34656">
                  <c:v>41624.116770833331</c:v>
                </c:pt>
                <c:pt idx="34657">
                  <c:v>41624.158437500002</c:v>
                </c:pt>
                <c:pt idx="34658">
                  <c:v>41624.200104166666</c:v>
                </c:pt>
                <c:pt idx="34659">
                  <c:v>41624.241770833331</c:v>
                </c:pt>
                <c:pt idx="34660">
                  <c:v>41624.283437500002</c:v>
                </c:pt>
                <c:pt idx="34661">
                  <c:v>41624.325104166666</c:v>
                </c:pt>
                <c:pt idx="34662">
                  <c:v>41624.366770833331</c:v>
                </c:pt>
                <c:pt idx="34663">
                  <c:v>41624.408437500002</c:v>
                </c:pt>
                <c:pt idx="34664">
                  <c:v>41624.450104166666</c:v>
                </c:pt>
                <c:pt idx="34665">
                  <c:v>41624.491770833331</c:v>
                </c:pt>
                <c:pt idx="34666">
                  <c:v>41624.533437500002</c:v>
                </c:pt>
                <c:pt idx="34667">
                  <c:v>41624.575104166666</c:v>
                </c:pt>
                <c:pt idx="34668">
                  <c:v>41624.616770833331</c:v>
                </c:pt>
                <c:pt idx="34669">
                  <c:v>41624.658437500002</c:v>
                </c:pt>
                <c:pt idx="34670">
                  <c:v>41624.700104166666</c:v>
                </c:pt>
                <c:pt idx="34671">
                  <c:v>41624.741770833331</c:v>
                </c:pt>
                <c:pt idx="34672">
                  <c:v>41624.783437500002</c:v>
                </c:pt>
                <c:pt idx="34673">
                  <c:v>41624.825104166666</c:v>
                </c:pt>
                <c:pt idx="34674">
                  <c:v>41624.866770833331</c:v>
                </c:pt>
                <c:pt idx="34675">
                  <c:v>41624.908437500002</c:v>
                </c:pt>
                <c:pt idx="34676">
                  <c:v>41624.950104166666</c:v>
                </c:pt>
                <c:pt idx="34677">
                  <c:v>41624.991770833331</c:v>
                </c:pt>
                <c:pt idx="34678">
                  <c:v>41625.033437500002</c:v>
                </c:pt>
                <c:pt idx="34679">
                  <c:v>41625.075104166666</c:v>
                </c:pt>
                <c:pt idx="34680">
                  <c:v>41625.116770833331</c:v>
                </c:pt>
                <c:pt idx="34681">
                  <c:v>41625.158437500002</c:v>
                </c:pt>
                <c:pt idx="34682">
                  <c:v>41625.200104166666</c:v>
                </c:pt>
                <c:pt idx="34683">
                  <c:v>41625.241770833331</c:v>
                </c:pt>
                <c:pt idx="34684">
                  <c:v>41625.283437500002</c:v>
                </c:pt>
                <c:pt idx="34685">
                  <c:v>41625.325104166666</c:v>
                </c:pt>
                <c:pt idx="34686">
                  <c:v>41625.366770833331</c:v>
                </c:pt>
                <c:pt idx="34687">
                  <c:v>41625.408437500002</c:v>
                </c:pt>
                <c:pt idx="34688">
                  <c:v>41625.450104166666</c:v>
                </c:pt>
                <c:pt idx="34689">
                  <c:v>41625.491770833331</c:v>
                </c:pt>
                <c:pt idx="34690">
                  <c:v>41625.533437500002</c:v>
                </c:pt>
                <c:pt idx="34691">
                  <c:v>41625.575104166666</c:v>
                </c:pt>
                <c:pt idx="34692">
                  <c:v>41625.616770833331</c:v>
                </c:pt>
                <c:pt idx="34693">
                  <c:v>41625.658437500002</c:v>
                </c:pt>
                <c:pt idx="34694">
                  <c:v>41625.700104166666</c:v>
                </c:pt>
                <c:pt idx="34695">
                  <c:v>41625.741770833331</c:v>
                </c:pt>
                <c:pt idx="34696">
                  <c:v>41625.783437500002</c:v>
                </c:pt>
                <c:pt idx="34697">
                  <c:v>41625.825104166666</c:v>
                </c:pt>
                <c:pt idx="34698">
                  <c:v>41625.866770833331</c:v>
                </c:pt>
                <c:pt idx="34699">
                  <c:v>41625.908437500002</c:v>
                </c:pt>
                <c:pt idx="34700">
                  <c:v>41625.950104166666</c:v>
                </c:pt>
                <c:pt idx="34701">
                  <c:v>41625.991770833331</c:v>
                </c:pt>
                <c:pt idx="34702">
                  <c:v>41626.033437500002</c:v>
                </c:pt>
                <c:pt idx="34703">
                  <c:v>41626.075104166666</c:v>
                </c:pt>
                <c:pt idx="34704">
                  <c:v>41626.116770833331</c:v>
                </c:pt>
                <c:pt idx="34705">
                  <c:v>41626.158437500002</c:v>
                </c:pt>
                <c:pt idx="34706">
                  <c:v>41626.200104166666</c:v>
                </c:pt>
                <c:pt idx="34707">
                  <c:v>41626.241770833331</c:v>
                </c:pt>
                <c:pt idx="34708">
                  <c:v>41626.283437500002</c:v>
                </c:pt>
                <c:pt idx="34709">
                  <c:v>41626.325104166666</c:v>
                </c:pt>
                <c:pt idx="34710">
                  <c:v>41626.366770833331</c:v>
                </c:pt>
                <c:pt idx="34711">
                  <c:v>41626.408437500002</c:v>
                </c:pt>
                <c:pt idx="34712">
                  <c:v>41626.450104166666</c:v>
                </c:pt>
                <c:pt idx="34713">
                  <c:v>41626.491770833331</c:v>
                </c:pt>
                <c:pt idx="34714">
                  <c:v>41626.533437500002</c:v>
                </c:pt>
                <c:pt idx="34715">
                  <c:v>41626.575104166666</c:v>
                </c:pt>
                <c:pt idx="34716">
                  <c:v>41626.616770833331</c:v>
                </c:pt>
                <c:pt idx="34717">
                  <c:v>41626.658437500002</c:v>
                </c:pt>
                <c:pt idx="34718">
                  <c:v>41626.700104166666</c:v>
                </c:pt>
                <c:pt idx="34719">
                  <c:v>41626.741770833331</c:v>
                </c:pt>
                <c:pt idx="34720">
                  <c:v>41626.783437500002</c:v>
                </c:pt>
                <c:pt idx="34721">
                  <c:v>41626.825104166666</c:v>
                </c:pt>
                <c:pt idx="34722">
                  <c:v>41626.866770833331</c:v>
                </c:pt>
                <c:pt idx="34723">
                  <c:v>41626.908437500002</c:v>
                </c:pt>
                <c:pt idx="34724">
                  <c:v>41626.950104166666</c:v>
                </c:pt>
                <c:pt idx="34725">
                  <c:v>41626.991770833331</c:v>
                </c:pt>
                <c:pt idx="34726">
                  <c:v>41627.033437500002</c:v>
                </c:pt>
                <c:pt idx="34727">
                  <c:v>41627.075104166666</c:v>
                </c:pt>
                <c:pt idx="34728">
                  <c:v>41627.116770833331</c:v>
                </c:pt>
                <c:pt idx="34729">
                  <c:v>41627.158437500002</c:v>
                </c:pt>
                <c:pt idx="34730">
                  <c:v>41627.200104166666</c:v>
                </c:pt>
                <c:pt idx="34731">
                  <c:v>41627.241770833331</c:v>
                </c:pt>
                <c:pt idx="34732">
                  <c:v>41627.283437500002</c:v>
                </c:pt>
                <c:pt idx="34733">
                  <c:v>41627.325104166666</c:v>
                </c:pt>
                <c:pt idx="34734">
                  <c:v>41627.366770833331</c:v>
                </c:pt>
                <c:pt idx="34735">
                  <c:v>41627.408437500002</c:v>
                </c:pt>
                <c:pt idx="34736">
                  <c:v>41627.450104166666</c:v>
                </c:pt>
                <c:pt idx="34737">
                  <c:v>41627.491770833331</c:v>
                </c:pt>
                <c:pt idx="34738">
                  <c:v>41627.533437500002</c:v>
                </c:pt>
                <c:pt idx="34739">
                  <c:v>41627.575104166666</c:v>
                </c:pt>
                <c:pt idx="34740">
                  <c:v>41627.616770833331</c:v>
                </c:pt>
                <c:pt idx="34741">
                  <c:v>41627.658437500002</c:v>
                </c:pt>
                <c:pt idx="34742">
                  <c:v>41627.700104166666</c:v>
                </c:pt>
                <c:pt idx="34743">
                  <c:v>41627.741770833331</c:v>
                </c:pt>
                <c:pt idx="34744">
                  <c:v>41627.783437500002</c:v>
                </c:pt>
                <c:pt idx="34745">
                  <c:v>41627.825104166666</c:v>
                </c:pt>
                <c:pt idx="34746">
                  <c:v>41627.866770833331</c:v>
                </c:pt>
                <c:pt idx="34747">
                  <c:v>41627.908437500002</c:v>
                </c:pt>
                <c:pt idx="34748">
                  <c:v>41627.950104166666</c:v>
                </c:pt>
                <c:pt idx="34749">
                  <c:v>41627.991770833331</c:v>
                </c:pt>
                <c:pt idx="34750">
                  <c:v>41628.033437500002</c:v>
                </c:pt>
                <c:pt idx="34751">
                  <c:v>41628.075104166666</c:v>
                </c:pt>
                <c:pt idx="34752">
                  <c:v>41628.116770833331</c:v>
                </c:pt>
                <c:pt idx="34753">
                  <c:v>41628.158437500002</c:v>
                </c:pt>
                <c:pt idx="34754">
                  <c:v>41628.200104166666</c:v>
                </c:pt>
                <c:pt idx="34755">
                  <c:v>41628.241770833331</c:v>
                </c:pt>
                <c:pt idx="34756">
                  <c:v>41628.283437500002</c:v>
                </c:pt>
                <c:pt idx="34757">
                  <c:v>41628.325104166666</c:v>
                </c:pt>
                <c:pt idx="34758">
                  <c:v>41628.366770833331</c:v>
                </c:pt>
                <c:pt idx="34759">
                  <c:v>41628.408437500002</c:v>
                </c:pt>
                <c:pt idx="34760">
                  <c:v>41628.450104166666</c:v>
                </c:pt>
                <c:pt idx="34761">
                  <c:v>41628.491770833331</c:v>
                </c:pt>
                <c:pt idx="34762">
                  <c:v>41628.533437500002</c:v>
                </c:pt>
                <c:pt idx="34763">
                  <c:v>41628.575104166666</c:v>
                </c:pt>
                <c:pt idx="34764">
                  <c:v>41628.616770833331</c:v>
                </c:pt>
                <c:pt idx="34765">
                  <c:v>41628.658437500002</c:v>
                </c:pt>
                <c:pt idx="34766">
                  <c:v>41628.700104166666</c:v>
                </c:pt>
                <c:pt idx="34767">
                  <c:v>41628.741770833331</c:v>
                </c:pt>
                <c:pt idx="34768">
                  <c:v>41628.783437500002</c:v>
                </c:pt>
                <c:pt idx="34769">
                  <c:v>41628.825104166666</c:v>
                </c:pt>
                <c:pt idx="34770">
                  <c:v>41628.866770833331</c:v>
                </c:pt>
                <c:pt idx="34771">
                  <c:v>41628.908437500002</c:v>
                </c:pt>
                <c:pt idx="34772">
                  <c:v>41628.950104166666</c:v>
                </c:pt>
                <c:pt idx="34773">
                  <c:v>41628.991770833331</c:v>
                </c:pt>
                <c:pt idx="34774">
                  <c:v>41629.033437500002</c:v>
                </c:pt>
                <c:pt idx="34775">
                  <c:v>41629.075104166666</c:v>
                </c:pt>
                <c:pt idx="34776">
                  <c:v>41629.116770833331</c:v>
                </c:pt>
                <c:pt idx="34777">
                  <c:v>41629.158437500002</c:v>
                </c:pt>
                <c:pt idx="34778">
                  <c:v>41629.200104166666</c:v>
                </c:pt>
                <c:pt idx="34779">
                  <c:v>41629.241770833331</c:v>
                </c:pt>
                <c:pt idx="34780">
                  <c:v>41629.283437500002</c:v>
                </c:pt>
                <c:pt idx="34781">
                  <c:v>41629.325104166666</c:v>
                </c:pt>
                <c:pt idx="34782">
                  <c:v>41629.366770833331</c:v>
                </c:pt>
                <c:pt idx="34783">
                  <c:v>41629.408437500002</c:v>
                </c:pt>
                <c:pt idx="34784">
                  <c:v>41629.450104166666</c:v>
                </c:pt>
                <c:pt idx="34785">
                  <c:v>41629.491770833331</c:v>
                </c:pt>
                <c:pt idx="34786">
                  <c:v>41629.533437500002</c:v>
                </c:pt>
                <c:pt idx="34787">
                  <c:v>41629.575104166666</c:v>
                </c:pt>
                <c:pt idx="34788">
                  <c:v>41629.616770833331</c:v>
                </c:pt>
                <c:pt idx="34789">
                  <c:v>41629.658437500002</c:v>
                </c:pt>
                <c:pt idx="34790">
                  <c:v>41629.700104166666</c:v>
                </c:pt>
                <c:pt idx="34791">
                  <c:v>41629.741770833331</c:v>
                </c:pt>
                <c:pt idx="34792">
                  <c:v>41629.783437500002</c:v>
                </c:pt>
                <c:pt idx="34793">
                  <c:v>41629.825104166666</c:v>
                </c:pt>
                <c:pt idx="34794">
                  <c:v>41629.866770833331</c:v>
                </c:pt>
                <c:pt idx="34795">
                  <c:v>41629.908437500002</c:v>
                </c:pt>
                <c:pt idx="34796">
                  <c:v>41629.950104166666</c:v>
                </c:pt>
                <c:pt idx="34797">
                  <c:v>41629.991770833331</c:v>
                </c:pt>
                <c:pt idx="34798">
                  <c:v>41630.033437500002</c:v>
                </c:pt>
                <c:pt idx="34799">
                  <c:v>41630.075104166666</c:v>
                </c:pt>
                <c:pt idx="34800">
                  <c:v>41630.116770833331</c:v>
                </c:pt>
                <c:pt idx="34801">
                  <c:v>41630.158437500002</c:v>
                </c:pt>
                <c:pt idx="34802">
                  <c:v>41630.200104166666</c:v>
                </c:pt>
                <c:pt idx="34803">
                  <c:v>41630.241770833331</c:v>
                </c:pt>
                <c:pt idx="34804">
                  <c:v>41630.283437500002</c:v>
                </c:pt>
                <c:pt idx="34805">
                  <c:v>41630.325104166666</c:v>
                </c:pt>
                <c:pt idx="34806">
                  <c:v>41630.366770833331</c:v>
                </c:pt>
                <c:pt idx="34807">
                  <c:v>41630.408437500002</c:v>
                </c:pt>
                <c:pt idx="34808">
                  <c:v>41630.450104166666</c:v>
                </c:pt>
                <c:pt idx="34809">
                  <c:v>41630.491770833331</c:v>
                </c:pt>
                <c:pt idx="34810">
                  <c:v>41630.533437500002</c:v>
                </c:pt>
                <c:pt idx="34811">
                  <c:v>41630.575104166666</c:v>
                </c:pt>
                <c:pt idx="34812">
                  <c:v>41630.616770833331</c:v>
                </c:pt>
                <c:pt idx="34813">
                  <c:v>41630.658437500002</c:v>
                </c:pt>
                <c:pt idx="34814">
                  <c:v>41630.700104166666</c:v>
                </c:pt>
                <c:pt idx="34815">
                  <c:v>41630.741770833331</c:v>
                </c:pt>
                <c:pt idx="34816">
                  <c:v>41630.783437500002</c:v>
                </c:pt>
                <c:pt idx="34817">
                  <c:v>41630.825104166666</c:v>
                </c:pt>
                <c:pt idx="34818">
                  <c:v>41630.866770833331</c:v>
                </c:pt>
                <c:pt idx="34819">
                  <c:v>41630.908437500002</c:v>
                </c:pt>
                <c:pt idx="34820">
                  <c:v>41630.950104166666</c:v>
                </c:pt>
                <c:pt idx="34821">
                  <c:v>41630.991770833331</c:v>
                </c:pt>
                <c:pt idx="34822">
                  <c:v>41631.033437500002</c:v>
                </c:pt>
                <c:pt idx="34823">
                  <c:v>41631.075104166666</c:v>
                </c:pt>
                <c:pt idx="34824">
                  <c:v>41631.116770833331</c:v>
                </c:pt>
                <c:pt idx="34825">
                  <c:v>41631.158437500002</c:v>
                </c:pt>
                <c:pt idx="34826">
                  <c:v>41631.200104166666</c:v>
                </c:pt>
                <c:pt idx="34827">
                  <c:v>41631.241770833331</c:v>
                </c:pt>
                <c:pt idx="34828">
                  <c:v>41631.283437500002</c:v>
                </c:pt>
                <c:pt idx="34829">
                  <c:v>41631.325104166666</c:v>
                </c:pt>
                <c:pt idx="34830">
                  <c:v>41631.366770833331</c:v>
                </c:pt>
                <c:pt idx="34831">
                  <c:v>41631.408437500002</c:v>
                </c:pt>
                <c:pt idx="34832">
                  <c:v>41631.450104166666</c:v>
                </c:pt>
                <c:pt idx="34833">
                  <c:v>41631.491770833331</c:v>
                </c:pt>
                <c:pt idx="34834">
                  <c:v>41631.533437500002</c:v>
                </c:pt>
                <c:pt idx="34835">
                  <c:v>41631.575104166666</c:v>
                </c:pt>
                <c:pt idx="34836">
                  <c:v>41631.616770833331</c:v>
                </c:pt>
                <c:pt idx="34837">
                  <c:v>41631.658437500002</c:v>
                </c:pt>
                <c:pt idx="34838">
                  <c:v>41631.700104166666</c:v>
                </c:pt>
                <c:pt idx="34839">
                  <c:v>41631.741770833331</c:v>
                </c:pt>
                <c:pt idx="34840">
                  <c:v>41631.783437500002</c:v>
                </c:pt>
                <c:pt idx="34841">
                  <c:v>41631.825104166666</c:v>
                </c:pt>
                <c:pt idx="34842">
                  <c:v>41631.866770833331</c:v>
                </c:pt>
                <c:pt idx="34843">
                  <c:v>41631.908437500002</c:v>
                </c:pt>
                <c:pt idx="34844">
                  <c:v>41631.950104166666</c:v>
                </c:pt>
                <c:pt idx="34845">
                  <c:v>41631.991770833331</c:v>
                </c:pt>
                <c:pt idx="34846">
                  <c:v>41632.033437500002</c:v>
                </c:pt>
                <c:pt idx="34847">
                  <c:v>41632.075104166666</c:v>
                </c:pt>
                <c:pt idx="34848">
                  <c:v>41632.116770833331</c:v>
                </c:pt>
                <c:pt idx="34849">
                  <c:v>41632.158437500002</c:v>
                </c:pt>
                <c:pt idx="34850">
                  <c:v>41632.200104166666</c:v>
                </c:pt>
                <c:pt idx="34851">
                  <c:v>41632.241770833331</c:v>
                </c:pt>
                <c:pt idx="34852">
                  <c:v>41632.283437500002</c:v>
                </c:pt>
                <c:pt idx="34853">
                  <c:v>41632.325104166666</c:v>
                </c:pt>
                <c:pt idx="34854">
                  <c:v>41632.366770833331</c:v>
                </c:pt>
                <c:pt idx="34855">
                  <c:v>41632.408437500002</c:v>
                </c:pt>
                <c:pt idx="34856">
                  <c:v>41632.450104166666</c:v>
                </c:pt>
                <c:pt idx="34857">
                  <c:v>41632.491770833331</c:v>
                </c:pt>
                <c:pt idx="34858">
                  <c:v>41632.533437500002</c:v>
                </c:pt>
                <c:pt idx="34859">
                  <c:v>41632.575104166666</c:v>
                </c:pt>
                <c:pt idx="34860">
                  <c:v>41632.616770833331</c:v>
                </c:pt>
                <c:pt idx="34861">
                  <c:v>41632.658437500002</c:v>
                </c:pt>
                <c:pt idx="34862">
                  <c:v>41632.700104166666</c:v>
                </c:pt>
                <c:pt idx="34863">
                  <c:v>41632.741770833331</c:v>
                </c:pt>
                <c:pt idx="34864">
                  <c:v>41632.783437500002</c:v>
                </c:pt>
                <c:pt idx="34865">
                  <c:v>41632.825104166666</c:v>
                </c:pt>
                <c:pt idx="34866">
                  <c:v>41632.866770833331</c:v>
                </c:pt>
                <c:pt idx="34867">
                  <c:v>41632.908437500002</c:v>
                </c:pt>
                <c:pt idx="34868">
                  <c:v>41632.950104166666</c:v>
                </c:pt>
                <c:pt idx="34869">
                  <c:v>41632.991770833331</c:v>
                </c:pt>
                <c:pt idx="34870">
                  <c:v>41633.033437500002</c:v>
                </c:pt>
                <c:pt idx="34871">
                  <c:v>41633.075104166666</c:v>
                </c:pt>
                <c:pt idx="34872">
                  <c:v>41633.116770833331</c:v>
                </c:pt>
                <c:pt idx="34873">
                  <c:v>41633.158437500002</c:v>
                </c:pt>
                <c:pt idx="34874">
                  <c:v>41633.200104166666</c:v>
                </c:pt>
                <c:pt idx="34875">
                  <c:v>41633.241770833331</c:v>
                </c:pt>
                <c:pt idx="34876">
                  <c:v>41633.283437500002</c:v>
                </c:pt>
                <c:pt idx="34877">
                  <c:v>41633.325104166666</c:v>
                </c:pt>
                <c:pt idx="34878">
                  <c:v>41633.366770833331</c:v>
                </c:pt>
                <c:pt idx="34879">
                  <c:v>41633.408437500002</c:v>
                </c:pt>
                <c:pt idx="34880">
                  <c:v>41633.450104166666</c:v>
                </c:pt>
                <c:pt idx="34881">
                  <c:v>41633.491770833331</c:v>
                </c:pt>
                <c:pt idx="34882">
                  <c:v>41633.533437500002</c:v>
                </c:pt>
                <c:pt idx="34883">
                  <c:v>41633.575104166666</c:v>
                </c:pt>
                <c:pt idx="34884">
                  <c:v>41633.616770833331</c:v>
                </c:pt>
                <c:pt idx="34885">
                  <c:v>41633.658437500002</c:v>
                </c:pt>
                <c:pt idx="34886">
                  <c:v>41633.700104166666</c:v>
                </c:pt>
                <c:pt idx="34887">
                  <c:v>41633.741770833331</c:v>
                </c:pt>
                <c:pt idx="34888">
                  <c:v>41633.783437500002</c:v>
                </c:pt>
                <c:pt idx="34889">
                  <c:v>41633.825104166666</c:v>
                </c:pt>
                <c:pt idx="34890">
                  <c:v>41633.866770833331</c:v>
                </c:pt>
                <c:pt idx="34891">
                  <c:v>41633.908437500002</c:v>
                </c:pt>
                <c:pt idx="34892">
                  <c:v>41633.950104166666</c:v>
                </c:pt>
                <c:pt idx="34893">
                  <c:v>41633.991770833331</c:v>
                </c:pt>
                <c:pt idx="34894">
                  <c:v>41634.033437500002</c:v>
                </c:pt>
                <c:pt idx="34895">
                  <c:v>41634.075104166666</c:v>
                </c:pt>
                <c:pt idx="34896">
                  <c:v>41634.116770833331</c:v>
                </c:pt>
                <c:pt idx="34897">
                  <c:v>41634.158437500002</c:v>
                </c:pt>
                <c:pt idx="34898">
                  <c:v>41634.200104166666</c:v>
                </c:pt>
                <c:pt idx="34899">
                  <c:v>41634.241770833331</c:v>
                </c:pt>
                <c:pt idx="34900">
                  <c:v>41634.283437500002</c:v>
                </c:pt>
                <c:pt idx="34901">
                  <c:v>41634.325104166666</c:v>
                </c:pt>
                <c:pt idx="34902">
                  <c:v>41634.366770833331</c:v>
                </c:pt>
                <c:pt idx="34903">
                  <c:v>41634.408437500002</c:v>
                </c:pt>
                <c:pt idx="34904">
                  <c:v>41634.450104166666</c:v>
                </c:pt>
                <c:pt idx="34905">
                  <c:v>41634.491770833331</c:v>
                </c:pt>
                <c:pt idx="34906">
                  <c:v>41634.533437500002</c:v>
                </c:pt>
                <c:pt idx="34907">
                  <c:v>41634.575104166666</c:v>
                </c:pt>
                <c:pt idx="34908">
                  <c:v>41634.616770833331</c:v>
                </c:pt>
                <c:pt idx="34909">
                  <c:v>41634.658437500002</c:v>
                </c:pt>
                <c:pt idx="34910">
                  <c:v>41634.700104166666</c:v>
                </c:pt>
                <c:pt idx="34911">
                  <c:v>41634.741770833331</c:v>
                </c:pt>
                <c:pt idx="34912">
                  <c:v>41634.783437500002</c:v>
                </c:pt>
                <c:pt idx="34913">
                  <c:v>41634.825104166666</c:v>
                </c:pt>
                <c:pt idx="34914">
                  <c:v>41634.866770833331</c:v>
                </c:pt>
                <c:pt idx="34915">
                  <c:v>41634.908437500002</c:v>
                </c:pt>
                <c:pt idx="34916">
                  <c:v>41634.950104166666</c:v>
                </c:pt>
                <c:pt idx="34917">
                  <c:v>41634.991770833331</c:v>
                </c:pt>
                <c:pt idx="34918">
                  <c:v>41635.033437500002</c:v>
                </c:pt>
                <c:pt idx="34919">
                  <c:v>41635.075104166666</c:v>
                </c:pt>
                <c:pt idx="34920">
                  <c:v>41635.116770833331</c:v>
                </c:pt>
                <c:pt idx="34921">
                  <c:v>41635.158437500002</c:v>
                </c:pt>
                <c:pt idx="34922">
                  <c:v>41635.200104166666</c:v>
                </c:pt>
                <c:pt idx="34923">
                  <c:v>41635.241770833331</c:v>
                </c:pt>
                <c:pt idx="34924">
                  <c:v>41635.283437500002</c:v>
                </c:pt>
                <c:pt idx="34925">
                  <c:v>41635.325104166666</c:v>
                </c:pt>
                <c:pt idx="34926">
                  <c:v>41635.366770833331</c:v>
                </c:pt>
                <c:pt idx="34927">
                  <c:v>41635.408437500002</c:v>
                </c:pt>
                <c:pt idx="34928">
                  <c:v>41635.450104166666</c:v>
                </c:pt>
                <c:pt idx="34929">
                  <c:v>41635.491770833331</c:v>
                </c:pt>
                <c:pt idx="34930">
                  <c:v>41635.533437500002</c:v>
                </c:pt>
                <c:pt idx="34931">
                  <c:v>41635.575104166666</c:v>
                </c:pt>
                <c:pt idx="34932">
                  <c:v>41635.616770833331</c:v>
                </c:pt>
                <c:pt idx="34933">
                  <c:v>41635.658437500002</c:v>
                </c:pt>
                <c:pt idx="34934">
                  <c:v>41635.700104166666</c:v>
                </c:pt>
                <c:pt idx="34935">
                  <c:v>41635.741770833331</c:v>
                </c:pt>
                <c:pt idx="34936">
                  <c:v>41635.783437500002</c:v>
                </c:pt>
                <c:pt idx="34937">
                  <c:v>41635.825104166666</c:v>
                </c:pt>
                <c:pt idx="34938">
                  <c:v>41635.866770833331</c:v>
                </c:pt>
                <c:pt idx="34939">
                  <c:v>41635.908437500002</c:v>
                </c:pt>
                <c:pt idx="34940">
                  <c:v>41635.950104166666</c:v>
                </c:pt>
                <c:pt idx="34941">
                  <c:v>41635.991770833331</c:v>
                </c:pt>
                <c:pt idx="34942">
                  <c:v>41636.033437500002</c:v>
                </c:pt>
                <c:pt idx="34943">
                  <c:v>41636.075104166666</c:v>
                </c:pt>
                <c:pt idx="34944">
                  <c:v>41636.116770833331</c:v>
                </c:pt>
                <c:pt idx="34945">
                  <c:v>41636.158437500002</c:v>
                </c:pt>
                <c:pt idx="34946">
                  <c:v>41636.200104166666</c:v>
                </c:pt>
                <c:pt idx="34947">
                  <c:v>41636.241770833331</c:v>
                </c:pt>
                <c:pt idx="34948">
                  <c:v>41636.283437500002</c:v>
                </c:pt>
                <c:pt idx="34949">
                  <c:v>41636.325104166666</c:v>
                </c:pt>
                <c:pt idx="34950">
                  <c:v>41636.366770833331</c:v>
                </c:pt>
                <c:pt idx="34951">
                  <c:v>41636.408437500002</c:v>
                </c:pt>
                <c:pt idx="34952">
                  <c:v>41636.450104166666</c:v>
                </c:pt>
                <c:pt idx="34953">
                  <c:v>41636.491770833331</c:v>
                </c:pt>
                <c:pt idx="34954">
                  <c:v>41636.533437500002</c:v>
                </c:pt>
                <c:pt idx="34955">
                  <c:v>41636.575104166666</c:v>
                </c:pt>
                <c:pt idx="34956">
                  <c:v>41636.616770833331</c:v>
                </c:pt>
                <c:pt idx="34957">
                  <c:v>41636.658437500002</c:v>
                </c:pt>
                <c:pt idx="34958">
                  <c:v>41636.700104166666</c:v>
                </c:pt>
                <c:pt idx="34959">
                  <c:v>41636.741770833331</c:v>
                </c:pt>
                <c:pt idx="34960">
                  <c:v>41636.783437500002</c:v>
                </c:pt>
                <c:pt idx="34961">
                  <c:v>41636.825104166666</c:v>
                </c:pt>
                <c:pt idx="34962">
                  <c:v>41636.866770833331</c:v>
                </c:pt>
                <c:pt idx="34963">
                  <c:v>41636.908437500002</c:v>
                </c:pt>
                <c:pt idx="34964">
                  <c:v>41636.950104166666</c:v>
                </c:pt>
                <c:pt idx="34965">
                  <c:v>41636.991770833331</c:v>
                </c:pt>
                <c:pt idx="34966">
                  <c:v>41637.033437500002</c:v>
                </c:pt>
                <c:pt idx="34967">
                  <c:v>41637.075104166666</c:v>
                </c:pt>
                <c:pt idx="34968">
                  <c:v>41637.116770833331</c:v>
                </c:pt>
                <c:pt idx="34969">
                  <c:v>41637.158437500002</c:v>
                </c:pt>
                <c:pt idx="34970">
                  <c:v>41637.200104166666</c:v>
                </c:pt>
                <c:pt idx="34971">
                  <c:v>41637.241770833331</c:v>
                </c:pt>
                <c:pt idx="34972">
                  <c:v>41637.283437500002</c:v>
                </c:pt>
                <c:pt idx="34973">
                  <c:v>41637.325104166666</c:v>
                </c:pt>
                <c:pt idx="34974">
                  <c:v>41637.366770833331</c:v>
                </c:pt>
                <c:pt idx="34975">
                  <c:v>41637.408437500002</c:v>
                </c:pt>
                <c:pt idx="34976">
                  <c:v>41637.450104166666</c:v>
                </c:pt>
                <c:pt idx="34977">
                  <c:v>41637.491770833331</c:v>
                </c:pt>
                <c:pt idx="34978">
                  <c:v>41637.533437500002</c:v>
                </c:pt>
                <c:pt idx="34979">
                  <c:v>41637.575104166666</c:v>
                </c:pt>
                <c:pt idx="34980">
                  <c:v>41637.616770833331</c:v>
                </c:pt>
                <c:pt idx="34981">
                  <c:v>41637.658437500002</c:v>
                </c:pt>
                <c:pt idx="34982">
                  <c:v>41637.700104166666</c:v>
                </c:pt>
                <c:pt idx="34983">
                  <c:v>41637.741770833331</c:v>
                </c:pt>
                <c:pt idx="34984">
                  <c:v>41637.783437500002</c:v>
                </c:pt>
                <c:pt idx="34985">
                  <c:v>41637.825104166666</c:v>
                </c:pt>
                <c:pt idx="34986">
                  <c:v>41637.866770833331</c:v>
                </c:pt>
                <c:pt idx="34987">
                  <c:v>41637.908437500002</c:v>
                </c:pt>
                <c:pt idx="34988">
                  <c:v>41637.950104166666</c:v>
                </c:pt>
                <c:pt idx="34989">
                  <c:v>41637.991770833331</c:v>
                </c:pt>
                <c:pt idx="34990">
                  <c:v>41638.033437500002</c:v>
                </c:pt>
                <c:pt idx="34991">
                  <c:v>41638.075104166666</c:v>
                </c:pt>
                <c:pt idx="34992">
                  <c:v>41638.116770833331</c:v>
                </c:pt>
                <c:pt idx="34993">
                  <c:v>41638.158437500002</c:v>
                </c:pt>
                <c:pt idx="34994">
                  <c:v>41638.200104166666</c:v>
                </c:pt>
                <c:pt idx="34995">
                  <c:v>41638.241770833331</c:v>
                </c:pt>
                <c:pt idx="34996">
                  <c:v>41638.283437500002</c:v>
                </c:pt>
                <c:pt idx="34997">
                  <c:v>41638.325104166666</c:v>
                </c:pt>
                <c:pt idx="34998">
                  <c:v>41638.366770833331</c:v>
                </c:pt>
                <c:pt idx="34999">
                  <c:v>41638.408437500002</c:v>
                </c:pt>
                <c:pt idx="35000">
                  <c:v>41638.450104166666</c:v>
                </c:pt>
                <c:pt idx="35001">
                  <c:v>41638.491770833331</c:v>
                </c:pt>
                <c:pt idx="35002">
                  <c:v>41638.533437500002</c:v>
                </c:pt>
                <c:pt idx="35003">
                  <c:v>41638.575104166666</c:v>
                </c:pt>
                <c:pt idx="35004">
                  <c:v>41638.616770833331</c:v>
                </c:pt>
                <c:pt idx="35005">
                  <c:v>41638.658437500002</c:v>
                </c:pt>
                <c:pt idx="35006">
                  <c:v>41638.700104166666</c:v>
                </c:pt>
                <c:pt idx="35007">
                  <c:v>41638.741770833331</c:v>
                </c:pt>
                <c:pt idx="35008">
                  <c:v>41638.783437500002</c:v>
                </c:pt>
                <c:pt idx="35009">
                  <c:v>41638.825104166666</c:v>
                </c:pt>
                <c:pt idx="35010">
                  <c:v>41638.866770833331</c:v>
                </c:pt>
                <c:pt idx="35011">
                  <c:v>41638.908437500002</c:v>
                </c:pt>
                <c:pt idx="35012">
                  <c:v>41638.950104166666</c:v>
                </c:pt>
                <c:pt idx="35013">
                  <c:v>41638.991770833331</c:v>
                </c:pt>
                <c:pt idx="35014">
                  <c:v>41639.033437500002</c:v>
                </c:pt>
                <c:pt idx="35015">
                  <c:v>41639.075104166666</c:v>
                </c:pt>
                <c:pt idx="35016">
                  <c:v>41639.116770833331</c:v>
                </c:pt>
                <c:pt idx="35017">
                  <c:v>41639.158437500002</c:v>
                </c:pt>
                <c:pt idx="35018">
                  <c:v>41639.200104166666</c:v>
                </c:pt>
                <c:pt idx="35019">
                  <c:v>41639.241770833331</c:v>
                </c:pt>
                <c:pt idx="35020">
                  <c:v>41639.283437500002</c:v>
                </c:pt>
                <c:pt idx="35021">
                  <c:v>41639.325104166666</c:v>
                </c:pt>
                <c:pt idx="35022">
                  <c:v>41639.366770833331</c:v>
                </c:pt>
                <c:pt idx="35023">
                  <c:v>41639.408437500002</c:v>
                </c:pt>
                <c:pt idx="35024">
                  <c:v>41639.450104166666</c:v>
                </c:pt>
                <c:pt idx="35025">
                  <c:v>41639.491770833331</c:v>
                </c:pt>
                <c:pt idx="35026">
                  <c:v>41639.533437500002</c:v>
                </c:pt>
                <c:pt idx="35027">
                  <c:v>41639.575104166666</c:v>
                </c:pt>
                <c:pt idx="35028">
                  <c:v>41639.616770833331</c:v>
                </c:pt>
                <c:pt idx="35029">
                  <c:v>41639.658437500002</c:v>
                </c:pt>
                <c:pt idx="35030">
                  <c:v>41639.700104166666</c:v>
                </c:pt>
                <c:pt idx="35031">
                  <c:v>41639.741770833331</c:v>
                </c:pt>
                <c:pt idx="35032">
                  <c:v>41639.783437500002</c:v>
                </c:pt>
                <c:pt idx="35033">
                  <c:v>41639.825104166666</c:v>
                </c:pt>
                <c:pt idx="35034">
                  <c:v>41639.866770833331</c:v>
                </c:pt>
                <c:pt idx="35035">
                  <c:v>41639.908437500002</c:v>
                </c:pt>
                <c:pt idx="35036">
                  <c:v>41639.950104166666</c:v>
                </c:pt>
                <c:pt idx="35037">
                  <c:v>41639.991770833331</c:v>
                </c:pt>
                <c:pt idx="35038">
                  <c:v>41640.033437500002</c:v>
                </c:pt>
                <c:pt idx="35039">
                  <c:v>41640.075104166666</c:v>
                </c:pt>
                <c:pt idx="35040">
                  <c:v>41640.116770833331</c:v>
                </c:pt>
                <c:pt idx="35041">
                  <c:v>41640.158437500002</c:v>
                </c:pt>
                <c:pt idx="35042">
                  <c:v>41640.200104166666</c:v>
                </c:pt>
                <c:pt idx="35043">
                  <c:v>41640.241770833331</c:v>
                </c:pt>
                <c:pt idx="35044">
                  <c:v>41640.283437500002</c:v>
                </c:pt>
                <c:pt idx="35045">
                  <c:v>41640.325104166666</c:v>
                </c:pt>
                <c:pt idx="35046">
                  <c:v>41640.366770833331</c:v>
                </c:pt>
                <c:pt idx="35047">
                  <c:v>41640.408437500002</c:v>
                </c:pt>
                <c:pt idx="35048">
                  <c:v>41640.450104166666</c:v>
                </c:pt>
                <c:pt idx="35049">
                  <c:v>41640.491770833331</c:v>
                </c:pt>
                <c:pt idx="35050">
                  <c:v>41640.533437500002</c:v>
                </c:pt>
                <c:pt idx="35051">
                  <c:v>41640.575104166666</c:v>
                </c:pt>
                <c:pt idx="35052">
                  <c:v>41640.616770833331</c:v>
                </c:pt>
                <c:pt idx="35053">
                  <c:v>41640.658437500002</c:v>
                </c:pt>
                <c:pt idx="35054">
                  <c:v>41640.700104166666</c:v>
                </c:pt>
                <c:pt idx="35055">
                  <c:v>41640.741770833331</c:v>
                </c:pt>
                <c:pt idx="35056">
                  <c:v>41640.783437500002</c:v>
                </c:pt>
                <c:pt idx="35057">
                  <c:v>41640.825104166666</c:v>
                </c:pt>
                <c:pt idx="35058">
                  <c:v>41640.866770833331</c:v>
                </c:pt>
                <c:pt idx="35059">
                  <c:v>41640.908437500002</c:v>
                </c:pt>
                <c:pt idx="35060">
                  <c:v>41640.950104166666</c:v>
                </c:pt>
                <c:pt idx="35061">
                  <c:v>41640.991770833331</c:v>
                </c:pt>
                <c:pt idx="35062">
                  <c:v>41641.033437500002</c:v>
                </c:pt>
                <c:pt idx="35063">
                  <c:v>41641.075104166666</c:v>
                </c:pt>
                <c:pt idx="35064">
                  <c:v>41641.116770833331</c:v>
                </c:pt>
                <c:pt idx="35065">
                  <c:v>41641.158437500002</c:v>
                </c:pt>
                <c:pt idx="35066">
                  <c:v>41641.200104166666</c:v>
                </c:pt>
                <c:pt idx="35067">
                  <c:v>41641.241770833331</c:v>
                </c:pt>
                <c:pt idx="35068">
                  <c:v>41641.283437500002</c:v>
                </c:pt>
                <c:pt idx="35069">
                  <c:v>41641.325104166666</c:v>
                </c:pt>
                <c:pt idx="35070">
                  <c:v>41641.366770833331</c:v>
                </c:pt>
                <c:pt idx="35071">
                  <c:v>41641.408437500002</c:v>
                </c:pt>
                <c:pt idx="35072">
                  <c:v>41641.450104166666</c:v>
                </c:pt>
                <c:pt idx="35073">
                  <c:v>41641.491770833331</c:v>
                </c:pt>
                <c:pt idx="35074">
                  <c:v>41641.533437500002</c:v>
                </c:pt>
                <c:pt idx="35075">
                  <c:v>41641.575104166666</c:v>
                </c:pt>
                <c:pt idx="35076">
                  <c:v>41641.616770833331</c:v>
                </c:pt>
                <c:pt idx="35077">
                  <c:v>41641.658437500002</c:v>
                </c:pt>
                <c:pt idx="35078">
                  <c:v>41641.700104166666</c:v>
                </c:pt>
                <c:pt idx="35079">
                  <c:v>41641.741770833331</c:v>
                </c:pt>
                <c:pt idx="35080">
                  <c:v>41641.783437500002</c:v>
                </c:pt>
                <c:pt idx="35081">
                  <c:v>41641.825104166666</c:v>
                </c:pt>
                <c:pt idx="35082">
                  <c:v>41641.866770833331</c:v>
                </c:pt>
                <c:pt idx="35083">
                  <c:v>41641.908437500002</c:v>
                </c:pt>
                <c:pt idx="35084">
                  <c:v>41641.950104166666</c:v>
                </c:pt>
                <c:pt idx="35085">
                  <c:v>41641.991770833331</c:v>
                </c:pt>
                <c:pt idx="35086">
                  <c:v>41642.033437500002</c:v>
                </c:pt>
                <c:pt idx="35087">
                  <c:v>41642.075104166666</c:v>
                </c:pt>
                <c:pt idx="35088">
                  <c:v>41642.116770833331</c:v>
                </c:pt>
                <c:pt idx="35089">
                  <c:v>41642.158437500002</c:v>
                </c:pt>
                <c:pt idx="35090">
                  <c:v>41642.200104166666</c:v>
                </c:pt>
                <c:pt idx="35091">
                  <c:v>41642.241770833331</c:v>
                </c:pt>
                <c:pt idx="35092">
                  <c:v>41642.283437500002</c:v>
                </c:pt>
                <c:pt idx="35093">
                  <c:v>41642.325104166666</c:v>
                </c:pt>
                <c:pt idx="35094">
                  <c:v>41642.366770833331</c:v>
                </c:pt>
                <c:pt idx="35095">
                  <c:v>41642.408437500002</c:v>
                </c:pt>
                <c:pt idx="35096">
                  <c:v>41642.450104166666</c:v>
                </c:pt>
                <c:pt idx="35097">
                  <c:v>41642.491770833331</c:v>
                </c:pt>
                <c:pt idx="35098">
                  <c:v>41642.533437500002</c:v>
                </c:pt>
                <c:pt idx="35099">
                  <c:v>41642.575104166666</c:v>
                </c:pt>
                <c:pt idx="35100">
                  <c:v>41642.616770833331</c:v>
                </c:pt>
                <c:pt idx="35101">
                  <c:v>41642.658437500002</c:v>
                </c:pt>
                <c:pt idx="35102">
                  <c:v>41642.700104166666</c:v>
                </c:pt>
                <c:pt idx="35103">
                  <c:v>41642.741770833331</c:v>
                </c:pt>
                <c:pt idx="35104">
                  <c:v>41642.783437500002</c:v>
                </c:pt>
                <c:pt idx="35105">
                  <c:v>41642.825104166666</c:v>
                </c:pt>
                <c:pt idx="35106">
                  <c:v>41642.866770833331</c:v>
                </c:pt>
                <c:pt idx="35107">
                  <c:v>41642.908437500002</c:v>
                </c:pt>
                <c:pt idx="35108">
                  <c:v>41642.950104166666</c:v>
                </c:pt>
                <c:pt idx="35109">
                  <c:v>41642.991770833331</c:v>
                </c:pt>
                <c:pt idx="35110">
                  <c:v>41643.033437500002</c:v>
                </c:pt>
                <c:pt idx="35111">
                  <c:v>41643.075104166666</c:v>
                </c:pt>
                <c:pt idx="35112">
                  <c:v>41643.116770833331</c:v>
                </c:pt>
                <c:pt idx="35113">
                  <c:v>41643.158437500002</c:v>
                </c:pt>
                <c:pt idx="35114">
                  <c:v>41643.200104166666</c:v>
                </c:pt>
                <c:pt idx="35115">
                  <c:v>41643.241770833331</c:v>
                </c:pt>
                <c:pt idx="35116">
                  <c:v>41643.283437500002</c:v>
                </c:pt>
                <c:pt idx="35117">
                  <c:v>41643.325104166666</c:v>
                </c:pt>
                <c:pt idx="35118">
                  <c:v>41643.366770833331</c:v>
                </c:pt>
                <c:pt idx="35119">
                  <c:v>41643.408437500002</c:v>
                </c:pt>
                <c:pt idx="35120">
                  <c:v>41643.450104166666</c:v>
                </c:pt>
                <c:pt idx="35121">
                  <c:v>41643.491770833331</c:v>
                </c:pt>
                <c:pt idx="35122">
                  <c:v>41643.533437500002</c:v>
                </c:pt>
                <c:pt idx="35123">
                  <c:v>41643.575104166666</c:v>
                </c:pt>
                <c:pt idx="35124">
                  <c:v>41643.616770833331</c:v>
                </c:pt>
                <c:pt idx="35125">
                  <c:v>41643.658437500002</c:v>
                </c:pt>
                <c:pt idx="35126">
                  <c:v>41643.700104166666</c:v>
                </c:pt>
                <c:pt idx="35127">
                  <c:v>41643.741770833331</c:v>
                </c:pt>
                <c:pt idx="35128">
                  <c:v>41643.783437500002</c:v>
                </c:pt>
                <c:pt idx="35129">
                  <c:v>41643.825104166666</c:v>
                </c:pt>
                <c:pt idx="35130">
                  <c:v>41643.866770833331</c:v>
                </c:pt>
                <c:pt idx="35131">
                  <c:v>41643.908437500002</c:v>
                </c:pt>
                <c:pt idx="35132">
                  <c:v>41643.950104166666</c:v>
                </c:pt>
                <c:pt idx="35133">
                  <c:v>41643.991770833331</c:v>
                </c:pt>
                <c:pt idx="35134">
                  <c:v>41644.033437500002</c:v>
                </c:pt>
                <c:pt idx="35135">
                  <c:v>41644.075104166666</c:v>
                </c:pt>
                <c:pt idx="35136">
                  <c:v>41644.116770833331</c:v>
                </c:pt>
                <c:pt idx="35137">
                  <c:v>41644.158437500002</c:v>
                </c:pt>
                <c:pt idx="35138">
                  <c:v>41644.200104166666</c:v>
                </c:pt>
                <c:pt idx="35139">
                  <c:v>41644.241770833331</c:v>
                </c:pt>
                <c:pt idx="35140">
                  <c:v>41644.283437500002</c:v>
                </c:pt>
                <c:pt idx="35141">
                  <c:v>41644.325104166666</c:v>
                </c:pt>
                <c:pt idx="35142">
                  <c:v>41644.366770833331</c:v>
                </c:pt>
                <c:pt idx="35143">
                  <c:v>41644.408437500002</c:v>
                </c:pt>
                <c:pt idx="35144">
                  <c:v>41644.450104166666</c:v>
                </c:pt>
                <c:pt idx="35145">
                  <c:v>41644.491770833331</c:v>
                </c:pt>
                <c:pt idx="35146">
                  <c:v>41644.533437500002</c:v>
                </c:pt>
                <c:pt idx="35147">
                  <c:v>41644.575104166666</c:v>
                </c:pt>
                <c:pt idx="35148">
                  <c:v>41644.616770833331</c:v>
                </c:pt>
                <c:pt idx="35149">
                  <c:v>41644.658437500002</c:v>
                </c:pt>
                <c:pt idx="35150">
                  <c:v>41644.700104166666</c:v>
                </c:pt>
                <c:pt idx="35151">
                  <c:v>41644.741770833331</c:v>
                </c:pt>
                <c:pt idx="35152">
                  <c:v>41644.783437500002</c:v>
                </c:pt>
                <c:pt idx="35153">
                  <c:v>41644.825104166666</c:v>
                </c:pt>
                <c:pt idx="35154">
                  <c:v>41644.866770833331</c:v>
                </c:pt>
                <c:pt idx="35155">
                  <c:v>41644.908437500002</c:v>
                </c:pt>
                <c:pt idx="35156">
                  <c:v>41644.950104166666</c:v>
                </c:pt>
                <c:pt idx="35157">
                  <c:v>41644.991770833331</c:v>
                </c:pt>
                <c:pt idx="35158">
                  <c:v>41645.033437500002</c:v>
                </c:pt>
                <c:pt idx="35159">
                  <c:v>41645.075104166666</c:v>
                </c:pt>
                <c:pt idx="35160">
                  <c:v>41645.116770833331</c:v>
                </c:pt>
                <c:pt idx="35161">
                  <c:v>41645.158437500002</c:v>
                </c:pt>
                <c:pt idx="35162">
                  <c:v>41645.200104166666</c:v>
                </c:pt>
                <c:pt idx="35163">
                  <c:v>41645.241770833331</c:v>
                </c:pt>
                <c:pt idx="35164">
                  <c:v>41645.283437500002</c:v>
                </c:pt>
                <c:pt idx="35165">
                  <c:v>41645.325104166666</c:v>
                </c:pt>
                <c:pt idx="35166">
                  <c:v>41645.366770833331</c:v>
                </c:pt>
                <c:pt idx="35167">
                  <c:v>41645.408437500002</c:v>
                </c:pt>
                <c:pt idx="35168">
                  <c:v>41645.450104166666</c:v>
                </c:pt>
                <c:pt idx="35169">
                  <c:v>41645.491770833331</c:v>
                </c:pt>
                <c:pt idx="35170">
                  <c:v>41645.533437500002</c:v>
                </c:pt>
                <c:pt idx="35171">
                  <c:v>41645.575104166666</c:v>
                </c:pt>
                <c:pt idx="35172">
                  <c:v>41645.616770833331</c:v>
                </c:pt>
                <c:pt idx="35173">
                  <c:v>41645.658437500002</c:v>
                </c:pt>
                <c:pt idx="35174">
                  <c:v>41645.700104166666</c:v>
                </c:pt>
                <c:pt idx="35175">
                  <c:v>41645.741770833331</c:v>
                </c:pt>
                <c:pt idx="35176">
                  <c:v>41645.783437500002</c:v>
                </c:pt>
                <c:pt idx="35177">
                  <c:v>41645.825104166666</c:v>
                </c:pt>
                <c:pt idx="35178">
                  <c:v>41645.866770833331</c:v>
                </c:pt>
                <c:pt idx="35179">
                  <c:v>41645.908437500002</c:v>
                </c:pt>
                <c:pt idx="35180">
                  <c:v>41645.950104166666</c:v>
                </c:pt>
                <c:pt idx="35181">
                  <c:v>41645.991770833331</c:v>
                </c:pt>
                <c:pt idx="35182">
                  <c:v>41646.033437500002</c:v>
                </c:pt>
                <c:pt idx="35183">
                  <c:v>41646.075104166666</c:v>
                </c:pt>
                <c:pt idx="35184">
                  <c:v>41646.116770833331</c:v>
                </c:pt>
                <c:pt idx="35185">
                  <c:v>41646.158437500002</c:v>
                </c:pt>
                <c:pt idx="35186">
                  <c:v>41646.200104166666</c:v>
                </c:pt>
                <c:pt idx="35187">
                  <c:v>41646.241770833331</c:v>
                </c:pt>
                <c:pt idx="35188">
                  <c:v>41646.283437500002</c:v>
                </c:pt>
                <c:pt idx="35189">
                  <c:v>41646.325104166666</c:v>
                </c:pt>
                <c:pt idx="35190">
                  <c:v>41646</c:v>
                </c:pt>
                <c:pt idx="35191">
                  <c:v>41646.366770833331</c:v>
                </c:pt>
                <c:pt idx="35192">
                  <c:v>41646.373749999999</c:v>
                </c:pt>
                <c:pt idx="35193">
                  <c:v>41646.415416666663</c:v>
                </c:pt>
                <c:pt idx="35194">
                  <c:v>41646.457083333335</c:v>
                </c:pt>
                <c:pt idx="35195">
                  <c:v>41646.498749999999</c:v>
                </c:pt>
                <c:pt idx="35196">
                  <c:v>41646.540416666663</c:v>
                </c:pt>
                <c:pt idx="35197">
                  <c:v>41646.582083333335</c:v>
                </c:pt>
                <c:pt idx="35198">
                  <c:v>41646.623749999999</c:v>
                </c:pt>
                <c:pt idx="35199">
                  <c:v>41646.665416666663</c:v>
                </c:pt>
                <c:pt idx="35200">
                  <c:v>41646.707083333335</c:v>
                </c:pt>
                <c:pt idx="35201">
                  <c:v>41646.748749999999</c:v>
                </c:pt>
                <c:pt idx="35202">
                  <c:v>41646.790416666663</c:v>
                </c:pt>
                <c:pt idx="35203">
                  <c:v>41646.832083333335</c:v>
                </c:pt>
                <c:pt idx="35204">
                  <c:v>41646.873749999999</c:v>
                </c:pt>
                <c:pt idx="35205">
                  <c:v>41646.915416666663</c:v>
                </c:pt>
                <c:pt idx="35206">
                  <c:v>41646.957083333335</c:v>
                </c:pt>
                <c:pt idx="35207">
                  <c:v>41646.998749999999</c:v>
                </c:pt>
                <c:pt idx="35208">
                  <c:v>41647.040416666663</c:v>
                </c:pt>
                <c:pt idx="35209">
                  <c:v>41647.082083333335</c:v>
                </c:pt>
                <c:pt idx="35210">
                  <c:v>41647.123749999999</c:v>
                </c:pt>
                <c:pt idx="35211">
                  <c:v>41647.165416666663</c:v>
                </c:pt>
                <c:pt idx="35212">
                  <c:v>41647.207083333335</c:v>
                </c:pt>
                <c:pt idx="35213">
                  <c:v>41647.248749999999</c:v>
                </c:pt>
                <c:pt idx="35214">
                  <c:v>41647.290416666663</c:v>
                </c:pt>
                <c:pt idx="35215">
                  <c:v>41647.332083333335</c:v>
                </c:pt>
                <c:pt idx="35216">
                  <c:v>41647.373749999999</c:v>
                </c:pt>
                <c:pt idx="35217">
                  <c:v>41647.415416666663</c:v>
                </c:pt>
                <c:pt idx="35218">
                  <c:v>41647.457083333335</c:v>
                </c:pt>
                <c:pt idx="35219">
                  <c:v>41647.498749999999</c:v>
                </c:pt>
                <c:pt idx="35220">
                  <c:v>41647.540416666663</c:v>
                </c:pt>
                <c:pt idx="35221">
                  <c:v>41647.582083333335</c:v>
                </c:pt>
                <c:pt idx="35222">
                  <c:v>41647.623749999999</c:v>
                </c:pt>
                <c:pt idx="35223">
                  <c:v>41647.665416666663</c:v>
                </c:pt>
                <c:pt idx="35224">
                  <c:v>41647.707083333335</c:v>
                </c:pt>
                <c:pt idx="35225">
                  <c:v>41647.748749999999</c:v>
                </c:pt>
                <c:pt idx="35226">
                  <c:v>41647.790416666663</c:v>
                </c:pt>
                <c:pt idx="35227">
                  <c:v>41647.832083333335</c:v>
                </c:pt>
                <c:pt idx="35228">
                  <c:v>41647.873749999999</c:v>
                </c:pt>
                <c:pt idx="35229">
                  <c:v>41647.915416666663</c:v>
                </c:pt>
                <c:pt idx="35230">
                  <c:v>41647.957083333335</c:v>
                </c:pt>
                <c:pt idx="35231">
                  <c:v>41647.998749999999</c:v>
                </c:pt>
                <c:pt idx="35232">
                  <c:v>41648.040416666663</c:v>
                </c:pt>
                <c:pt idx="35233">
                  <c:v>41648.082083333335</c:v>
                </c:pt>
                <c:pt idx="35234">
                  <c:v>41648.123749999999</c:v>
                </c:pt>
                <c:pt idx="35235">
                  <c:v>41648.165416666663</c:v>
                </c:pt>
                <c:pt idx="35236">
                  <c:v>41648.207083333335</c:v>
                </c:pt>
                <c:pt idx="35237">
                  <c:v>41648.248749999999</c:v>
                </c:pt>
                <c:pt idx="35238">
                  <c:v>41648.290416666663</c:v>
                </c:pt>
                <c:pt idx="35239">
                  <c:v>41648.332083333335</c:v>
                </c:pt>
                <c:pt idx="35240">
                  <c:v>41648.373749999999</c:v>
                </c:pt>
                <c:pt idx="35241">
                  <c:v>41648.415416666663</c:v>
                </c:pt>
                <c:pt idx="35242">
                  <c:v>41648.457083333335</c:v>
                </c:pt>
                <c:pt idx="35243">
                  <c:v>41648.498749999999</c:v>
                </c:pt>
                <c:pt idx="35244">
                  <c:v>41648.540416666663</c:v>
                </c:pt>
                <c:pt idx="35245">
                  <c:v>41648.582083333335</c:v>
                </c:pt>
                <c:pt idx="35246">
                  <c:v>41648.623749999999</c:v>
                </c:pt>
                <c:pt idx="35247">
                  <c:v>41648.665416666663</c:v>
                </c:pt>
                <c:pt idx="35248">
                  <c:v>41648.707083333335</c:v>
                </c:pt>
                <c:pt idx="35249">
                  <c:v>41648.748749999999</c:v>
                </c:pt>
                <c:pt idx="35250">
                  <c:v>41648.790416666663</c:v>
                </c:pt>
                <c:pt idx="35251">
                  <c:v>41648.832083333335</c:v>
                </c:pt>
                <c:pt idx="35252">
                  <c:v>41648.873749999999</c:v>
                </c:pt>
                <c:pt idx="35253">
                  <c:v>41648.915416666663</c:v>
                </c:pt>
                <c:pt idx="35254">
                  <c:v>41648.957083333335</c:v>
                </c:pt>
                <c:pt idx="35255">
                  <c:v>41648.998749999999</c:v>
                </c:pt>
                <c:pt idx="35256">
                  <c:v>41649.040416666663</c:v>
                </c:pt>
                <c:pt idx="35257">
                  <c:v>41649.082083333335</c:v>
                </c:pt>
                <c:pt idx="35258">
                  <c:v>41649.123749999999</c:v>
                </c:pt>
                <c:pt idx="35259">
                  <c:v>41649.165416666663</c:v>
                </c:pt>
                <c:pt idx="35260">
                  <c:v>41649.207083333335</c:v>
                </c:pt>
                <c:pt idx="35261">
                  <c:v>41649.248749999999</c:v>
                </c:pt>
                <c:pt idx="35262">
                  <c:v>41649.290416666663</c:v>
                </c:pt>
                <c:pt idx="35263">
                  <c:v>41649.332083333335</c:v>
                </c:pt>
                <c:pt idx="35264">
                  <c:v>41649.373749999999</c:v>
                </c:pt>
                <c:pt idx="35265">
                  <c:v>41649.415416666663</c:v>
                </c:pt>
                <c:pt idx="35266">
                  <c:v>41649.457083333335</c:v>
                </c:pt>
                <c:pt idx="35267">
                  <c:v>41649.498749999999</c:v>
                </c:pt>
                <c:pt idx="35268">
                  <c:v>41649.540416666663</c:v>
                </c:pt>
                <c:pt idx="35269">
                  <c:v>41649.582083333335</c:v>
                </c:pt>
                <c:pt idx="35270">
                  <c:v>41649.623749999999</c:v>
                </c:pt>
                <c:pt idx="35271">
                  <c:v>41649.665416666663</c:v>
                </c:pt>
                <c:pt idx="35272">
                  <c:v>41649.707083333335</c:v>
                </c:pt>
                <c:pt idx="35273">
                  <c:v>41649.748749999999</c:v>
                </c:pt>
                <c:pt idx="35274">
                  <c:v>41649.790416666663</c:v>
                </c:pt>
                <c:pt idx="35275">
                  <c:v>41649.832083333335</c:v>
                </c:pt>
                <c:pt idx="35276">
                  <c:v>41649.873749999999</c:v>
                </c:pt>
                <c:pt idx="35277">
                  <c:v>41649.915416666663</c:v>
                </c:pt>
                <c:pt idx="35278">
                  <c:v>41649.957083333335</c:v>
                </c:pt>
                <c:pt idx="35279">
                  <c:v>41649.998749999999</c:v>
                </c:pt>
                <c:pt idx="35280">
                  <c:v>41650.040416666663</c:v>
                </c:pt>
                <c:pt idx="35281">
                  <c:v>41650.082083333335</c:v>
                </c:pt>
                <c:pt idx="35282">
                  <c:v>41650.123749999999</c:v>
                </c:pt>
                <c:pt idx="35283">
                  <c:v>41650.165416666663</c:v>
                </c:pt>
                <c:pt idx="35284">
                  <c:v>41650.207083333335</c:v>
                </c:pt>
                <c:pt idx="35285">
                  <c:v>41650.248749999999</c:v>
                </c:pt>
                <c:pt idx="35286">
                  <c:v>41650.290416666663</c:v>
                </c:pt>
                <c:pt idx="35287">
                  <c:v>41650.332083333335</c:v>
                </c:pt>
                <c:pt idx="35288">
                  <c:v>41650.373749999999</c:v>
                </c:pt>
                <c:pt idx="35289">
                  <c:v>41650.415416666663</c:v>
                </c:pt>
                <c:pt idx="35290">
                  <c:v>41650.457083333335</c:v>
                </c:pt>
                <c:pt idx="35291">
                  <c:v>41650.498749999999</c:v>
                </c:pt>
                <c:pt idx="35292">
                  <c:v>41650.540416666663</c:v>
                </c:pt>
                <c:pt idx="35293">
                  <c:v>41650.582083333335</c:v>
                </c:pt>
                <c:pt idx="35294">
                  <c:v>41650.623749999999</c:v>
                </c:pt>
                <c:pt idx="35295">
                  <c:v>41650.665416666663</c:v>
                </c:pt>
                <c:pt idx="35296">
                  <c:v>41650.707083333335</c:v>
                </c:pt>
                <c:pt idx="35297">
                  <c:v>41650.748749999999</c:v>
                </c:pt>
                <c:pt idx="35298">
                  <c:v>41650.790416666663</c:v>
                </c:pt>
                <c:pt idx="35299">
                  <c:v>41650.832083333335</c:v>
                </c:pt>
                <c:pt idx="35300">
                  <c:v>41650.873749999999</c:v>
                </c:pt>
                <c:pt idx="35301">
                  <c:v>41650.915416666663</c:v>
                </c:pt>
                <c:pt idx="35302">
                  <c:v>41650.957083333335</c:v>
                </c:pt>
                <c:pt idx="35303">
                  <c:v>41650.998749999999</c:v>
                </c:pt>
                <c:pt idx="35304">
                  <c:v>41651.040416666663</c:v>
                </c:pt>
                <c:pt idx="35305">
                  <c:v>41651.082083333335</c:v>
                </c:pt>
                <c:pt idx="35306">
                  <c:v>41651.123749999999</c:v>
                </c:pt>
                <c:pt idx="35307">
                  <c:v>41651.165416666663</c:v>
                </c:pt>
                <c:pt idx="35308">
                  <c:v>41651.207083333335</c:v>
                </c:pt>
                <c:pt idx="35309">
                  <c:v>41651.248749999999</c:v>
                </c:pt>
                <c:pt idx="35310">
                  <c:v>41651.290416666663</c:v>
                </c:pt>
                <c:pt idx="35311">
                  <c:v>41651.332083333335</c:v>
                </c:pt>
                <c:pt idx="35312">
                  <c:v>41651.373749999999</c:v>
                </c:pt>
                <c:pt idx="35313">
                  <c:v>41651.415416666663</c:v>
                </c:pt>
                <c:pt idx="35314">
                  <c:v>41651.457083333335</c:v>
                </c:pt>
                <c:pt idx="35315">
                  <c:v>41651.498749999999</c:v>
                </c:pt>
                <c:pt idx="35316">
                  <c:v>41651.540416666663</c:v>
                </c:pt>
                <c:pt idx="35317">
                  <c:v>41651.582083333335</c:v>
                </c:pt>
                <c:pt idx="35318">
                  <c:v>41651.623749999999</c:v>
                </c:pt>
                <c:pt idx="35319">
                  <c:v>41651.665416666663</c:v>
                </c:pt>
                <c:pt idx="35320">
                  <c:v>41651.707083333335</c:v>
                </c:pt>
                <c:pt idx="35321">
                  <c:v>41651.748749999999</c:v>
                </c:pt>
                <c:pt idx="35322">
                  <c:v>41651.790416666663</c:v>
                </c:pt>
                <c:pt idx="35323">
                  <c:v>41651.832083333335</c:v>
                </c:pt>
                <c:pt idx="35324">
                  <c:v>41651.873749999999</c:v>
                </c:pt>
                <c:pt idx="35325">
                  <c:v>41651.915416666663</c:v>
                </c:pt>
                <c:pt idx="35326">
                  <c:v>41651.957083333335</c:v>
                </c:pt>
                <c:pt idx="35327">
                  <c:v>41651.998749999999</c:v>
                </c:pt>
                <c:pt idx="35328">
                  <c:v>41652.040416666663</c:v>
                </c:pt>
                <c:pt idx="35329">
                  <c:v>41652.082083333335</c:v>
                </c:pt>
                <c:pt idx="35330">
                  <c:v>41652.123749999999</c:v>
                </c:pt>
                <c:pt idx="35331">
                  <c:v>41652.165416666663</c:v>
                </c:pt>
                <c:pt idx="35332">
                  <c:v>41652.207083333335</c:v>
                </c:pt>
                <c:pt idx="35333">
                  <c:v>41652.248749999999</c:v>
                </c:pt>
                <c:pt idx="35334">
                  <c:v>41652.290416666663</c:v>
                </c:pt>
                <c:pt idx="35335">
                  <c:v>41652.332083333335</c:v>
                </c:pt>
                <c:pt idx="35336">
                  <c:v>41652.373749999999</c:v>
                </c:pt>
                <c:pt idx="35337">
                  <c:v>41652.415416666663</c:v>
                </c:pt>
                <c:pt idx="35338">
                  <c:v>41652.457083333335</c:v>
                </c:pt>
                <c:pt idx="35339">
                  <c:v>41652.498749999999</c:v>
                </c:pt>
                <c:pt idx="35340">
                  <c:v>41652.540416666663</c:v>
                </c:pt>
                <c:pt idx="35341">
                  <c:v>41652.582083333335</c:v>
                </c:pt>
                <c:pt idx="35342">
                  <c:v>41652.623749999999</c:v>
                </c:pt>
                <c:pt idx="35343">
                  <c:v>41652.665416666663</c:v>
                </c:pt>
                <c:pt idx="35344">
                  <c:v>41652.707083333335</c:v>
                </c:pt>
                <c:pt idx="35345">
                  <c:v>41652.748749999999</c:v>
                </c:pt>
                <c:pt idx="35346">
                  <c:v>41652.790416666663</c:v>
                </c:pt>
                <c:pt idx="35347">
                  <c:v>41652.832083333335</c:v>
                </c:pt>
                <c:pt idx="35348">
                  <c:v>41652.873749999999</c:v>
                </c:pt>
                <c:pt idx="35349">
                  <c:v>41652.915416666663</c:v>
                </c:pt>
                <c:pt idx="35350">
                  <c:v>41652.957083333335</c:v>
                </c:pt>
                <c:pt idx="35351">
                  <c:v>41652.998749999999</c:v>
                </c:pt>
                <c:pt idx="35352">
                  <c:v>41653.040416666663</c:v>
                </c:pt>
                <c:pt idx="35353">
                  <c:v>41653.082083333335</c:v>
                </c:pt>
                <c:pt idx="35354">
                  <c:v>41653.123749999999</c:v>
                </c:pt>
                <c:pt idx="35355">
                  <c:v>41653.165416666663</c:v>
                </c:pt>
                <c:pt idx="35356">
                  <c:v>41653.207083333335</c:v>
                </c:pt>
                <c:pt idx="35357">
                  <c:v>41653.248749999999</c:v>
                </c:pt>
                <c:pt idx="35358">
                  <c:v>41653.290416666663</c:v>
                </c:pt>
                <c:pt idx="35359">
                  <c:v>41653.332083333335</c:v>
                </c:pt>
                <c:pt idx="35360">
                  <c:v>41653.373749999999</c:v>
                </c:pt>
                <c:pt idx="35361">
                  <c:v>41653.415416666663</c:v>
                </c:pt>
                <c:pt idx="35362">
                  <c:v>41653.457083333335</c:v>
                </c:pt>
                <c:pt idx="35363">
                  <c:v>41653.498749999999</c:v>
                </c:pt>
                <c:pt idx="35364">
                  <c:v>41653.540416666663</c:v>
                </c:pt>
                <c:pt idx="35365">
                  <c:v>41653.582083333335</c:v>
                </c:pt>
                <c:pt idx="35366">
                  <c:v>41653.623749999999</c:v>
                </c:pt>
                <c:pt idx="35367">
                  <c:v>41653.665416666663</c:v>
                </c:pt>
                <c:pt idx="35368">
                  <c:v>41653.707083333335</c:v>
                </c:pt>
                <c:pt idx="35369">
                  <c:v>41653.748749999999</c:v>
                </c:pt>
                <c:pt idx="35370">
                  <c:v>41653.790416666663</c:v>
                </c:pt>
                <c:pt idx="35371">
                  <c:v>41653.832083333335</c:v>
                </c:pt>
                <c:pt idx="35372">
                  <c:v>41653.873749999999</c:v>
                </c:pt>
                <c:pt idx="35373">
                  <c:v>41653.915416666663</c:v>
                </c:pt>
                <c:pt idx="35374">
                  <c:v>41653.957083333335</c:v>
                </c:pt>
                <c:pt idx="35375">
                  <c:v>41653.998749999999</c:v>
                </c:pt>
                <c:pt idx="35376">
                  <c:v>41654.040416666663</c:v>
                </c:pt>
                <c:pt idx="35377">
                  <c:v>41654.082083333335</c:v>
                </c:pt>
                <c:pt idx="35378">
                  <c:v>41654.123749999999</c:v>
                </c:pt>
                <c:pt idx="35379">
                  <c:v>41654.165416666663</c:v>
                </c:pt>
                <c:pt idx="35380">
                  <c:v>41654.207083333335</c:v>
                </c:pt>
                <c:pt idx="35381">
                  <c:v>41654.248749999999</c:v>
                </c:pt>
                <c:pt idx="35382">
                  <c:v>41654.290416666663</c:v>
                </c:pt>
                <c:pt idx="35383">
                  <c:v>41654.332083333335</c:v>
                </c:pt>
                <c:pt idx="35384">
                  <c:v>41654.373749999999</c:v>
                </c:pt>
                <c:pt idx="35385">
                  <c:v>41654.415416666663</c:v>
                </c:pt>
                <c:pt idx="35386">
                  <c:v>41654.457083333335</c:v>
                </c:pt>
                <c:pt idx="35387">
                  <c:v>41654.498749999999</c:v>
                </c:pt>
                <c:pt idx="35388">
                  <c:v>41654.540416666663</c:v>
                </c:pt>
                <c:pt idx="35389">
                  <c:v>41654.582083333335</c:v>
                </c:pt>
                <c:pt idx="35390">
                  <c:v>41654.623749999999</c:v>
                </c:pt>
                <c:pt idx="35391">
                  <c:v>41654.665416666663</c:v>
                </c:pt>
                <c:pt idx="35392">
                  <c:v>41654.707083333335</c:v>
                </c:pt>
                <c:pt idx="35393">
                  <c:v>41654.748749999999</c:v>
                </c:pt>
                <c:pt idx="35394">
                  <c:v>41654.790416666663</c:v>
                </c:pt>
                <c:pt idx="35395">
                  <c:v>41654.832083333335</c:v>
                </c:pt>
                <c:pt idx="35396">
                  <c:v>41654.873749999999</c:v>
                </c:pt>
                <c:pt idx="35397">
                  <c:v>41654.915416666663</c:v>
                </c:pt>
                <c:pt idx="35398">
                  <c:v>41654.957083333335</c:v>
                </c:pt>
                <c:pt idx="35399">
                  <c:v>41654.998749999999</c:v>
                </c:pt>
                <c:pt idx="35400">
                  <c:v>41655.040416666663</c:v>
                </c:pt>
                <c:pt idx="35401">
                  <c:v>41655.082083333335</c:v>
                </c:pt>
                <c:pt idx="35402">
                  <c:v>41655.123749999999</c:v>
                </c:pt>
                <c:pt idx="35403">
                  <c:v>41655.165416666663</c:v>
                </c:pt>
                <c:pt idx="35404">
                  <c:v>41655.207083333335</c:v>
                </c:pt>
                <c:pt idx="35405">
                  <c:v>41655.248749999999</c:v>
                </c:pt>
                <c:pt idx="35406">
                  <c:v>41655.290416666663</c:v>
                </c:pt>
                <c:pt idx="35407">
                  <c:v>41655.332083333335</c:v>
                </c:pt>
                <c:pt idx="35408">
                  <c:v>41655.373749999999</c:v>
                </c:pt>
                <c:pt idx="35409">
                  <c:v>41655.415416666663</c:v>
                </c:pt>
                <c:pt idx="35410">
                  <c:v>41655.457083333335</c:v>
                </c:pt>
                <c:pt idx="35411">
                  <c:v>41655.498749999999</c:v>
                </c:pt>
                <c:pt idx="35412">
                  <c:v>41655.540416666663</c:v>
                </c:pt>
                <c:pt idx="35413">
                  <c:v>41655.582083333335</c:v>
                </c:pt>
                <c:pt idx="35414">
                  <c:v>41655.623749999999</c:v>
                </c:pt>
                <c:pt idx="35415">
                  <c:v>41655.665416666663</c:v>
                </c:pt>
                <c:pt idx="35416">
                  <c:v>41655.707083333335</c:v>
                </c:pt>
                <c:pt idx="35417">
                  <c:v>41655.748749999999</c:v>
                </c:pt>
                <c:pt idx="35418">
                  <c:v>41655.790416666663</c:v>
                </c:pt>
                <c:pt idx="35419">
                  <c:v>41655.832083333335</c:v>
                </c:pt>
                <c:pt idx="35420">
                  <c:v>41655.873749999999</c:v>
                </c:pt>
                <c:pt idx="35421">
                  <c:v>41655.915416666663</c:v>
                </c:pt>
                <c:pt idx="35422">
                  <c:v>41655.957083333335</c:v>
                </c:pt>
                <c:pt idx="35423">
                  <c:v>41655.998749999999</c:v>
                </c:pt>
                <c:pt idx="35424">
                  <c:v>41656.040416666663</c:v>
                </c:pt>
                <c:pt idx="35425">
                  <c:v>41656.082083333335</c:v>
                </c:pt>
                <c:pt idx="35426">
                  <c:v>41656.123749999999</c:v>
                </c:pt>
                <c:pt idx="35427">
                  <c:v>41656.165416666663</c:v>
                </c:pt>
                <c:pt idx="35428">
                  <c:v>41656.207083333335</c:v>
                </c:pt>
                <c:pt idx="35429">
                  <c:v>41656.248749999999</c:v>
                </c:pt>
                <c:pt idx="35430">
                  <c:v>41656.290416666663</c:v>
                </c:pt>
                <c:pt idx="35431">
                  <c:v>41656.332083333335</c:v>
                </c:pt>
                <c:pt idx="35432">
                  <c:v>41656.373749999999</c:v>
                </c:pt>
                <c:pt idx="35433">
                  <c:v>41656.415416666663</c:v>
                </c:pt>
                <c:pt idx="35434">
                  <c:v>41656.457083333335</c:v>
                </c:pt>
                <c:pt idx="35435">
                  <c:v>41656.498749999999</c:v>
                </c:pt>
                <c:pt idx="35436">
                  <c:v>41656.540416666663</c:v>
                </c:pt>
                <c:pt idx="35437">
                  <c:v>41656.582083333335</c:v>
                </c:pt>
                <c:pt idx="35438">
                  <c:v>41656.623749999999</c:v>
                </c:pt>
                <c:pt idx="35439">
                  <c:v>41656.665416666663</c:v>
                </c:pt>
                <c:pt idx="35440">
                  <c:v>41656.707083333335</c:v>
                </c:pt>
                <c:pt idx="35441">
                  <c:v>41656.748749999999</c:v>
                </c:pt>
                <c:pt idx="35442">
                  <c:v>41656.790416666663</c:v>
                </c:pt>
                <c:pt idx="35443">
                  <c:v>41656.832083333335</c:v>
                </c:pt>
                <c:pt idx="35444">
                  <c:v>41656.873749999999</c:v>
                </c:pt>
                <c:pt idx="35445">
                  <c:v>41656.915416666663</c:v>
                </c:pt>
                <c:pt idx="35446">
                  <c:v>41656.957083333335</c:v>
                </c:pt>
                <c:pt idx="35447">
                  <c:v>41656.998749999999</c:v>
                </c:pt>
                <c:pt idx="35448">
                  <c:v>41657.040416666663</c:v>
                </c:pt>
                <c:pt idx="35449">
                  <c:v>41657.082083333335</c:v>
                </c:pt>
                <c:pt idx="35450">
                  <c:v>41657.123749999999</c:v>
                </c:pt>
                <c:pt idx="35451">
                  <c:v>41657.165416666663</c:v>
                </c:pt>
                <c:pt idx="35452">
                  <c:v>41657.207083333335</c:v>
                </c:pt>
                <c:pt idx="35453">
                  <c:v>41657.248749999999</c:v>
                </c:pt>
                <c:pt idx="35454">
                  <c:v>41657.290416666663</c:v>
                </c:pt>
                <c:pt idx="35455">
                  <c:v>41657.332083333335</c:v>
                </c:pt>
                <c:pt idx="35456">
                  <c:v>41657.373749999999</c:v>
                </c:pt>
                <c:pt idx="35457">
                  <c:v>41657.415416666663</c:v>
                </c:pt>
                <c:pt idx="35458">
                  <c:v>41657.457083333335</c:v>
                </c:pt>
                <c:pt idx="35459">
                  <c:v>41657.498749999999</c:v>
                </c:pt>
                <c:pt idx="35460">
                  <c:v>41657.540416666663</c:v>
                </c:pt>
                <c:pt idx="35461">
                  <c:v>41657.582083333335</c:v>
                </c:pt>
                <c:pt idx="35462">
                  <c:v>41657.623749999999</c:v>
                </c:pt>
                <c:pt idx="35463">
                  <c:v>41657.665416666663</c:v>
                </c:pt>
                <c:pt idx="35464">
                  <c:v>41657.707083333335</c:v>
                </c:pt>
                <c:pt idx="35465">
                  <c:v>41657.748749999999</c:v>
                </c:pt>
                <c:pt idx="35466">
                  <c:v>41657.790416666663</c:v>
                </c:pt>
                <c:pt idx="35467">
                  <c:v>41657.832083333335</c:v>
                </c:pt>
                <c:pt idx="35468">
                  <c:v>41657.873749999999</c:v>
                </c:pt>
                <c:pt idx="35469">
                  <c:v>41657.915416666663</c:v>
                </c:pt>
                <c:pt idx="35470">
                  <c:v>41657.957083333335</c:v>
                </c:pt>
                <c:pt idx="35471">
                  <c:v>41657.998749999999</c:v>
                </c:pt>
                <c:pt idx="35472">
                  <c:v>41658.040416666663</c:v>
                </c:pt>
                <c:pt idx="35473">
                  <c:v>41658.082083333335</c:v>
                </c:pt>
                <c:pt idx="35474">
                  <c:v>41658.123749999999</c:v>
                </c:pt>
                <c:pt idx="35475">
                  <c:v>41658.165416666663</c:v>
                </c:pt>
                <c:pt idx="35476">
                  <c:v>41658.207083333335</c:v>
                </c:pt>
                <c:pt idx="35477">
                  <c:v>41658.248749999999</c:v>
                </c:pt>
                <c:pt idx="35478">
                  <c:v>41658.290416666663</c:v>
                </c:pt>
                <c:pt idx="35479">
                  <c:v>41658.332083333335</c:v>
                </c:pt>
                <c:pt idx="35480">
                  <c:v>41658.373749999999</c:v>
                </c:pt>
                <c:pt idx="35481">
                  <c:v>41658.415416666663</c:v>
                </c:pt>
                <c:pt idx="35482">
                  <c:v>41658.457083333335</c:v>
                </c:pt>
                <c:pt idx="35483">
                  <c:v>41658.498749999999</c:v>
                </c:pt>
                <c:pt idx="35484">
                  <c:v>41658.540416666663</c:v>
                </c:pt>
                <c:pt idx="35485">
                  <c:v>41658.582083333335</c:v>
                </c:pt>
                <c:pt idx="35486">
                  <c:v>41658.623749999999</c:v>
                </c:pt>
                <c:pt idx="35487">
                  <c:v>41658.665416666663</c:v>
                </c:pt>
                <c:pt idx="35488">
                  <c:v>41658.707083333335</c:v>
                </c:pt>
                <c:pt idx="35489">
                  <c:v>41658.748749999999</c:v>
                </c:pt>
                <c:pt idx="35490">
                  <c:v>41658.790416666663</c:v>
                </c:pt>
                <c:pt idx="35491">
                  <c:v>41658.832083333335</c:v>
                </c:pt>
                <c:pt idx="35492">
                  <c:v>41658.873749999999</c:v>
                </c:pt>
                <c:pt idx="35493">
                  <c:v>41658.915416666663</c:v>
                </c:pt>
                <c:pt idx="35494">
                  <c:v>41658.957083333335</c:v>
                </c:pt>
                <c:pt idx="35495">
                  <c:v>41658.998749999999</c:v>
                </c:pt>
                <c:pt idx="35496">
                  <c:v>41659.040416666663</c:v>
                </c:pt>
                <c:pt idx="35497">
                  <c:v>41659.082083333335</c:v>
                </c:pt>
                <c:pt idx="35498">
                  <c:v>41659.123749999999</c:v>
                </c:pt>
                <c:pt idx="35499">
                  <c:v>41659.165416666663</c:v>
                </c:pt>
                <c:pt idx="35500">
                  <c:v>41659.207083333335</c:v>
                </c:pt>
                <c:pt idx="35501">
                  <c:v>41659.248749999999</c:v>
                </c:pt>
                <c:pt idx="35502">
                  <c:v>41659.290416666663</c:v>
                </c:pt>
                <c:pt idx="35503">
                  <c:v>41659.332083333335</c:v>
                </c:pt>
                <c:pt idx="35504">
                  <c:v>41659.373749999999</c:v>
                </c:pt>
                <c:pt idx="35505">
                  <c:v>41659.415416666663</c:v>
                </c:pt>
                <c:pt idx="35506">
                  <c:v>41659.457083333335</c:v>
                </c:pt>
                <c:pt idx="35507">
                  <c:v>41659.498749999999</c:v>
                </c:pt>
                <c:pt idx="35508">
                  <c:v>41659.540416666663</c:v>
                </c:pt>
                <c:pt idx="35509">
                  <c:v>41659.582083333335</c:v>
                </c:pt>
                <c:pt idx="35510">
                  <c:v>41659.623749999999</c:v>
                </c:pt>
                <c:pt idx="35511">
                  <c:v>41659.665416666663</c:v>
                </c:pt>
                <c:pt idx="35512">
                  <c:v>41659.707083333335</c:v>
                </c:pt>
                <c:pt idx="35513">
                  <c:v>41659.748749999999</c:v>
                </c:pt>
                <c:pt idx="35514">
                  <c:v>41659.790416666663</c:v>
                </c:pt>
                <c:pt idx="35515">
                  <c:v>41659.832083333335</c:v>
                </c:pt>
                <c:pt idx="35516">
                  <c:v>41659.873749999999</c:v>
                </c:pt>
                <c:pt idx="35517">
                  <c:v>41659.915416666663</c:v>
                </c:pt>
                <c:pt idx="35518">
                  <c:v>41659.957083333335</c:v>
                </c:pt>
                <c:pt idx="35519">
                  <c:v>41659.998749999999</c:v>
                </c:pt>
                <c:pt idx="35520">
                  <c:v>41660.040416666663</c:v>
                </c:pt>
                <c:pt idx="35521">
                  <c:v>41660.082083333335</c:v>
                </c:pt>
                <c:pt idx="35522">
                  <c:v>41660.123749999999</c:v>
                </c:pt>
                <c:pt idx="35523">
                  <c:v>41660.165416666663</c:v>
                </c:pt>
                <c:pt idx="35524">
                  <c:v>41660.207083333335</c:v>
                </c:pt>
                <c:pt idx="35525">
                  <c:v>41660.248749999999</c:v>
                </c:pt>
                <c:pt idx="35526">
                  <c:v>41660.290416666663</c:v>
                </c:pt>
                <c:pt idx="35527">
                  <c:v>41660.332083333335</c:v>
                </c:pt>
                <c:pt idx="35528">
                  <c:v>41660.373749999999</c:v>
                </c:pt>
              </c:numCache>
            </c:numRef>
          </c:xVal>
          <c:yVal>
            <c:numRef>
              <c:f>Leht1!$D$2:$D$82129</c:f>
              <c:numCache>
                <c:formatCode>General</c:formatCode>
                <c:ptCount val="82128"/>
                <c:pt idx="0">
                  <c:v>3.2</c:v>
                </c:pt>
                <c:pt idx="1">
                  <c:v>3.2</c:v>
                </c:pt>
                <c:pt idx="2">
                  <c:v>3.2</c:v>
                </c:pt>
                <c:pt idx="3">
                  <c:v>3.2</c:v>
                </c:pt>
                <c:pt idx="4">
                  <c:v>3.2</c:v>
                </c:pt>
                <c:pt idx="5">
                  <c:v>3.2</c:v>
                </c:pt>
                <c:pt idx="6">
                  <c:v>3.2</c:v>
                </c:pt>
                <c:pt idx="7">
                  <c:v>3.2</c:v>
                </c:pt>
                <c:pt idx="8">
                  <c:v>3.2</c:v>
                </c:pt>
                <c:pt idx="9">
                  <c:v>3.2</c:v>
                </c:pt>
                <c:pt idx="10">
                  <c:v>3.2</c:v>
                </c:pt>
                <c:pt idx="11">
                  <c:v>3.2</c:v>
                </c:pt>
                <c:pt idx="12">
                  <c:v>3.2</c:v>
                </c:pt>
                <c:pt idx="13">
                  <c:v>3.2</c:v>
                </c:pt>
                <c:pt idx="14">
                  <c:v>3.2</c:v>
                </c:pt>
                <c:pt idx="15">
                  <c:v>3.2</c:v>
                </c:pt>
                <c:pt idx="16">
                  <c:v>3.1</c:v>
                </c:pt>
                <c:pt idx="17">
                  <c:v>3.1</c:v>
                </c:pt>
                <c:pt idx="18">
                  <c:v>3.1</c:v>
                </c:pt>
                <c:pt idx="19">
                  <c:v>3.1</c:v>
                </c:pt>
                <c:pt idx="20">
                  <c:v>3.1</c:v>
                </c:pt>
                <c:pt idx="21">
                  <c:v>3.1</c:v>
                </c:pt>
                <c:pt idx="22">
                  <c:v>3.1</c:v>
                </c:pt>
                <c:pt idx="23">
                  <c:v>3.1</c:v>
                </c:pt>
                <c:pt idx="24">
                  <c:v>3.1</c:v>
                </c:pt>
                <c:pt idx="25">
                  <c:v>3.1</c:v>
                </c:pt>
                <c:pt idx="26">
                  <c:v>3.1</c:v>
                </c:pt>
                <c:pt idx="27">
                  <c:v>3.1</c:v>
                </c:pt>
                <c:pt idx="28">
                  <c:v>3.1</c:v>
                </c:pt>
                <c:pt idx="29">
                  <c:v>3.1</c:v>
                </c:pt>
                <c:pt idx="30">
                  <c:v>3.1</c:v>
                </c:pt>
                <c:pt idx="31">
                  <c:v>3</c:v>
                </c:pt>
                <c:pt idx="32">
                  <c:v>3</c:v>
                </c:pt>
                <c:pt idx="33">
                  <c:v>3</c:v>
                </c:pt>
                <c:pt idx="34">
                  <c:v>3</c:v>
                </c:pt>
                <c:pt idx="35">
                  <c:v>3</c:v>
                </c:pt>
                <c:pt idx="36">
                  <c:v>3</c:v>
                </c:pt>
                <c:pt idx="37">
                  <c:v>3</c:v>
                </c:pt>
                <c:pt idx="38">
                  <c:v>3</c:v>
                </c:pt>
                <c:pt idx="39">
                  <c:v>3</c:v>
                </c:pt>
                <c:pt idx="40">
                  <c:v>3</c:v>
                </c:pt>
                <c:pt idx="41">
                  <c:v>3</c:v>
                </c:pt>
                <c:pt idx="42">
                  <c:v>3</c:v>
                </c:pt>
                <c:pt idx="43">
                  <c:v>3</c:v>
                </c:pt>
                <c:pt idx="44">
                  <c:v>3</c:v>
                </c:pt>
                <c:pt idx="45">
                  <c:v>3</c:v>
                </c:pt>
                <c:pt idx="46">
                  <c:v>3</c:v>
                </c:pt>
                <c:pt idx="47">
                  <c:v>3</c:v>
                </c:pt>
                <c:pt idx="48">
                  <c:v>3</c:v>
                </c:pt>
                <c:pt idx="49">
                  <c:v>3</c:v>
                </c:pt>
                <c:pt idx="50">
                  <c:v>3</c:v>
                </c:pt>
                <c:pt idx="51">
                  <c:v>3</c:v>
                </c:pt>
                <c:pt idx="52">
                  <c:v>3</c:v>
                </c:pt>
                <c:pt idx="53">
                  <c:v>3</c:v>
                </c:pt>
                <c:pt idx="54">
                  <c:v>3</c:v>
                </c:pt>
                <c:pt idx="55">
                  <c:v>3</c:v>
                </c:pt>
                <c:pt idx="56">
                  <c:v>3</c:v>
                </c:pt>
                <c:pt idx="57">
                  <c:v>3</c:v>
                </c:pt>
                <c:pt idx="58">
                  <c:v>3</c:v>
                </c:pt>
                <c:pt idx="59">
                  <c:v>3</c:v>
                </c:pt>
                <c:pt idx="60">
                  <c:v>3</c:v>
                </c:pt>
                <c:pt idx="61">
                  <c:v>2.9</c:v>
                </c:pt>
                <c:pt idx="62">
                  <c:v>3</c:v>
                </c:pt>
                <c:pt idx="63">
                  <c:v>2.9</c:v>
                </c:pt>
                <c:pt idx="64">
                  <c:v>2.9</c:v>
                </c:pt>
                <c:pt idx="65">
                  <c:v>2.9</c:v>
                </c:pt>
                <c:pt idx="66">
                  <c:v>2.9</c:v>
                </c:pt>
                <c:pt idx="67">
                  <c:v>2.9</c:v>
                </c:pt>
                <c:pt idx="68">
                  <c:v>2.9</c:v>
                </c:pt>
                <c:pt idx="69">
                  <c:v>2.9</c:v>
                </c:pt>
                <c:pt idx="70">
                  <c:v>2.9</c:v>
                </c:pt>
                <c:pt idx="71">
                  <c:v>2.9</c:v>
                </c:pt>
                <c:pt idx="72">
                  <c:v>2.9</c:v>
                </c:pt>
                <c:pt idx="73">
                  <c:v>2.9</c:v>
                </c:pt>
                <c:pt idx="74">
                  <c:v>2.9</c:v>
                </c:pt>
                <c:pt idx="75">
                  <c:v>2.9</c:v>
                </c:pt>
                <c:pt idx="77">
                  <c:v>2.9</c:v>
                </c:pt>
                <c:pt idx="78">
                  <c:v>2.9</c:v>
                </c:pt>
                <c:pt idx="79">
                  <c:v>2.9</c:v>
                </c:pt>
                <c:pt idx="80">
                  <c:v>2.9</c:v>
                </c:pt>
                <c:pt idx="81">
                  <c:v>2.9</c:v>
                </c:pt>
                <c:pt idx="82">
                  <c:v>2.9</c:v>
                </c:pt>
                <c:pt idx="83">
                  <c:v>2.9</c:v>
                </c:pt>
                <c:pt idx="84">
                  <c:v>2.9</c:v>
                </c:pt>
                <c:pt idx="85">
                  <c:v>2.9</c:v>
                </c:pt>
                <c:pt idx="86">
                  <c:v>2.9</c:v>
                </c:pt>
                <c:pt idx="87">
                  <c:v>2.9</c:v>
                </c:pt>
                <c:pt idx="88">
                  <c:v>2.9</c:v>
                </c:pt>
                <c:pt idx="89">
                  <c:v>2.9</c:v>
                </c:pt>
                <c:pt idx="90">
                  <c:v>2.9</c:v>
                </c:pt>
                <c:pt idx="91">
                  <c:v>2.9</c:v>
                </c:pt>
                <c:pt idx="92">
                  <c:v>2.9</c:v>
                </c:pt>
                <c:pt idx="93">
                  <c:v>2.9</c:v>
                </c:pt>
                <c:pt idx="94">
                  <c:v>2.9</c:v>
                </c:pt>
                <c:pt idx="95">
                  <c:v>2.9</c:v>
                </c:pt>
                <c:pt idx="96">
                  <c:v>2.9</c:v>
                </c:pt>
                <c:pt idx="97">
                  <c:v>2.9</c:v>
                </c:pt>
                <c:pt idx="98">
                  <c:v>2.9</c:v>
                </c:pt>
                <c:pt idx="99">
                  <c:v>2.9</c:v>
                </c:pt>
                <c:pt idx="100">
                  <c:v>2.9</c:v>
                </c:pt>
                <c:pt idx="101">
                  <c:v>2.9</c:v>
                </c:pt>
                <c:pt idx="102">
                  <c:v>2.9</c:v>
                </c:pt>
                <c:pt idx="103">
                  <c:v>2.9</c:v>
                </c:pt>
                <c:pt idx="104">
                  <c:v>2.9</c:v>
                </c:pt>
                <c:pt idx="106">
                  <c:v>3</c:v>
                </c:pt>
                <c:pt idx="107">
                  <c:v>2.9</c:v>
                </c:pt>
                <c:pt idx="108">
                  <c:v>2.9</c:v>
                </c:pt>
                <c:pt idx="109">
                  <c:v>2.9</c:v>
                </c:pt>
                <c:pt idx="110">
                  <c:v>2.9</c:v>
                </c:pt>
                <c:pt idx="111">
                  <c:v>2.9</c:v>
                </c:pt>
                <c:pt idx="112">
                  <c:v>2.9</c:v>
                </c:pt>
                <c:pt idx="113">
                  <c:v>2.9</c:v>
                </c:pt>
                <c:pt idx="114">
                  <c:v>2.9</c:v>
                </c:pt>
                <c:pt idx="115">
                  <c:v>2.9</c:v>
                </c:pt>
                <c:pt idx="116">
                  <c:v>2.9</c:v>
                </c:pt>
                <c:pt idx="117">
                  <c:v>2.9</c:v>
                </c:pt>
                <c:pt idx="118">
                  <c:v>2.9</c:v>
                </c:pt>
                <c:pt idx="119">
                  <c:v>2.9</c:v>
                </c:pt>
                <c:pt idx="120">
                  <c:v>2.9</c:v>
                </c:pt>
                <c:pt idx="121">
                  <c:v>2.9</c:v>
                </c:pt>
                <c:pt idx="122">
                  <c:v>2.9</c:v>
                </c:pt>
                <c:pt idx="123">
                  <c:v>2.9</c:v>
                </c:pt>
                <c:pt idx="124">
                  <c:v>2.9</c:v>
                </c:pt>
                <c:pt idx="125">
                  <c:v>2.9</c:v>
                </c:pt>
                <c:pt idx="126">
                  <c:v>2.9</c:v>
                </c:pt>
                <c:pt idx="127">
                  <c:v>2.9</c:v>
                </c:pt>
                <c:pt idx="128">
                  <c:v>2.9</c:v>
                </c:pt>
                <c:pt idx="129">
                  <c:v>2.9</c:v>
                </c:pt>
                <c:pt idx="130">
                  <c:v>2.9</c:v>
                </c:pt>
                <c:pt idx="131">
                  <c:v>2.9</c:v>
                </c:pt>
                <c:pt idx="132">
                  <c:v>2.9</c:v>
                </c:pt>
                <c:pt idx="133">
                  <c:v>2.9</c:v>
                </c:pt>
                <c:pt idx="134">
                  <c:v>2.9</c:v>
                </c:pt>
                <c:pt idx="135">
                  <c:v>2.9</c:v>
                </c:pt>
                <c:pt idx="136">
                  <c:v>2.9</c:v>
                </c:pt>
                <c:pt idx="137">
                  <c:v>2.9</c:v>
                </c:pt>
                <c:pt idx="138">
                  <c:v>2.9</c:v>
                </c:pt>
                <c:pt idx="139">
                  <c:v>2.9</c:v>
                </c:pt>
                <c:pt idx="140">
                  <c:v>2.9</c:v>
                </c:pt>
                <c:pt idx="141">
                  <c:v>2.9</c:v>
                </c:pt>
                <c:pt idx="142">
                  <c:v>2.9</c:v>
                </c:pt>
                <c:pt idx="143">
                  <c:v>2.9</c:v>
                </c:pt>
                <c:pt idx="144">
                  <c:v>2.9</c:v>
                </c:pt>
                <c:pt idx="145">
                  <c:v>2.9</c:v>
                </c:pt>
                <c:pt idx="146">
                  <c:v>2.9</c:v>
                </c:pt>
                <c:pt idx="147">
                  <c:v>2.9</c:v>
                </c:pt>
                <c:pt idx="148">
                  <c:v>2.9</c:v>
                </c:pt>
                <c:pt idx="149">
                  <c:v>2.9</c:v>
                </c:pt>
                <c:pt idx="150">
                  <c:v>2.9</c:v>
                </c:pt>
                <c:pt idx="151">
                  <c:v>2.9</c:v>
                </c:pt>
                <c:pt idx="152">
                  <c:v>2.9</c:v>
                </c:pt>
                <c:pt idx="153">
                  <c:v>2.9</c:v>
                </c:pt>
                <c:pt idx="154">
                  <c:v>2.9</c:v>
                </c:pt>
                <c:pt idx="155">
                  <c:v>2.9</c:v>
                </c:pt>
                <c:pt idx="156">
                  <c:v>2.9</c:v>
                </c:pt>
                <c:pt idx="157">
                  <c:v>2.9</c:v>
                </c:pt>
                <c:pt idx="158">
                  <c:v>2.8</c:v>
                </c:pt>
                <c:pt idx="159">
                  <c:v>2.9</c:v>
                </c:pt>
                <c:pt idx="160">
                  <c:v>2.9</c:v>
                </c:pt>
                <c:pt idx="161">
                  <c:v>2.9</c:v>
                </c:pt>
                <c:pt idx="162">
                  <c:v>2.9</c:v>
                </c:pt>
                <c:pt idx="163">
                  <c:v>2.9</c:v>
                </c:pt>
                <c:pt idx="164">
                  <c:v>2.9</c:v>
                </c:pt>
                <c:pt idx="165">
                  <c:v>2.9</c:v>
                </c:pt>
                <c:pt idx="166">
                  <c:v>2.9</c:v>
                </c:pt>
                <c:pt idx="167">
                  <c:v>2.9</c:v>
                </c:pt>
                <c:pt idx="168">
                  <c:v>2.9</c:v>
                </c:pt>
                <c:pt idx="169">
                  <c:v>2.9</c:v>
                </c:pt>
                <c:pt idx="170">
                  <c:v>2.9</c:v>
                </c:pt>
                <c:pt idx="171">
                  <c:v>2.9</c:v>
                </c:pt>
                <c:pt idx="172">
                  <c:v>2.9</c:v>
                </c:pt>
                <c:pt idx="173">
                  <c:v>2.9</c:v>
                </c:pt>
                <c:pt idx="174">
                  <c:v>2.9</c:v>
                </c:pt>
                <c:pt idx="175">
                  <c:v>2.9</c:v>
                </c:pt>
                <c:pt idx="176">
                  <c:v>2.9</c:v>
                </c:pt>
                <c:pt idx="177">
                  <c:v>2.9</c:v>
                </c:pt>
                <c:pt idx="178">
                  <c:v>2.9</c:v>
                </c:pt>
                <c:pt idx="179">
                  <c:v>2.9</c:v>
                </c:pt>
                <c:pt idx="180">
                  <c:v>2.9</c:v>
                </c:pt>
                <c:pt idx="181">
                  <c:v>2.9</c:v>
                </c:pt>
                <c:pt idx="182">
                  <c:v>2.9</c:v>
                </c:pt>
                <c:pt idx="183">
                  <c:v>2.9</c:v>
                </c:pt>
                <c:pt idx="184">
                  <c:v>2.9</c:v>
                </c:pt>
                <c:pt idx="185">
                  <c:v>2.9</c:v>
                </c:pt>
                <c:pt idx="186">
                  <c:v>2.9</c:v>
                </c:pt>
                <c:pt idx="187">
                  <c:v>2.9</c:v>
                </c:pt>
                <c:pt idx="188">
                  <c:v>2.9</c:v>
                </c:pt>
                <c:pt idx="189">
                  <c:v>2.9</c:v>
                </c:pt>
                <c:pt idx="190">
                  <c:v>2.9</c:v>
                </c:pt>
                <c:pt idx="191">
                  <c:v>2.9</c:v>
                </c:pt>
                <c:pt idx="192">
                  <c:v>2.9</c:v>
                </c:pt>
                <c:pt idx="193">
                  <c:v>2.9</c:v>
                </c:pt>
                <c:pt idx="194">
                  <c:v>2.9</c:v>
                </c:pt>
                <c:pt idx="195">
                  <c:v>2.9</c:v>
                </c:pt>
                <c:pt idx="196">
                  <c:v>2.9</c:v>
                </c:pt>
                <c:pt idx="197">
                  <c:v>2.9</c:v>
                </c:pt>
                <c:pt idx="198">
                  <c:v>2.9</c:v>
                </c:pt>
                <c:pt idx="199">
                  <c:v>2.9</c:v>
                </c:pt>
                <c:pt idx="200">
                  <c:v>2.9</c:v>
                </c:pt>
                <c:pt idx="201">
                  <c:v>2.9</c:v>
                </c:pt>
                <c:pt idx="202">
                  <c:v>2.9</c:v>
                </c:pt>
                <c:pt idx="203">
                  <c:v>2.9</c:v>
                </c:pt>
                <c:pt idx="204">
                  <c:v>2.9</c:v>
                </c:pt>
                <c:pt idx="205">
                  <c:v>2.9</c:v>
                </c:pt>
                <c:pt idx="206">
                  <c:v>2.9</c:v>
                </c:pt>
                <c:pt idx="207">
                  <c:v>2.9</c:v>
                </c:pt>
                <c:pt idx="208">
                  <c:v>2.9</c:v>
                </c:pt>
                <c:pt idx="209">
                  <c:v>2.9</c:v>
                </c:pt>
                <c:pt idx="210">
                  <c:v>2.9</c:v>
                </c:pt>
                <c:pt idx="211">
                  <c:v>2.9</c:v>
                </c:pt>
                <c:pt idx="212">
                  <c:v>2.9</c:v>
                </c:pt>
                <c:pt idx="213">
                  <c:v>2.9</c:v>
                </c:pt>
                <c:pt idx="214">
                  <c:v>2.9</c:v>
                </c:pt>
                <c:pt idx="215">
                  <c:v>2.9</c:v>
                </c:pt>
                <c:pt idx="216">
                  <c:v>2.9</c:v>
                </c:pt>
                <c:pt idx="217">
                  <c:v>2.9</c:v>
                </c:pt>
                <c:pt idx="218">
                  <c:v>2.9</c:v>
                </c:pt>
                <c:pt idx="219">
                  <c:v>2.9</c:v>
                </c:pt>
                <c:pt idx="220">
                  <c:v>2.9</c:v>
                </c:pt>
                <c:pt idx="221">
                  <c:v>2.9</c:v>
                </c:pt>
                <c:pt idx="222">
                  <c:v>2.9</c:v>
                </c:pt>
                <c:pt idx="223">
                  <c:v>2.9</c:v>
                </c:pt>
                <c:pt idx="224">
                  <c:v>2.9</c:v>
                </c:pt>
                <c:pt idx="225">
                  <c:v>2.9</c:v>
                </c:pt>
                <c:pt idx="226">
                  <c:v>2.9</c:v>
                </c:pt>
                <c:pt idx="227">
                  <c:v>2.9</c:v>
                </c:pt>
                <c:pt idx="228">
                  <c:v>2.9</c:v>
                </c:pt>
                <c:pt idx="229">
                  <c:v>2.9</c:v>
                </c:pt>
                <c:pt idx="230">
                  <c:v>2.9</c:v>
                </c:pt>
                <c:pt idx="231">
                  <c:v>2.9</c:v>
                </c:pt>
                <c:pt idx="232">
                  <c:v>2.9</c:v>
                </c:pt>
                <c:pt idx="233">
                  <c:v>2.9</c:v>
                </c:pt>
                <c:pt idx="234">
                  <c:v>2.9</c:v>
                </c:pt>
                <c:pt idx="235">
                  <c:v>2.9</c:v>
                </c:pt>
                <c:pt idx="236">
                  <c:v>2.9</c:v>
                </c:pt>
                <c:pt idx="237">
                  <c:v>2.9</c:v>
                </c:pt>
                <c:pt idx="238">
                  <c:v>2.9</c:v>
                </c:pt>
                <c:pt idx="239">
                  <c:v>2.9</c:v>
                </c:pt>
                <c:pt idx="240">
                  <c:v>2.9</c:v>
                </c:pt>
                <c:pt idx="241">
                  <c:v>2.8</c:v>
                </c:pt>
                <c:pt idx="242">
                  <c:v>2.8</c:v>
                </c:pt>
                <c:pt idx="243">
                  <c:v>2.8</c:v>
                </c:pt>
                <c:pt idx="244">
                  <c:v>2.8</c:v>
                </c:pt>
                <c:pt idx="245">
                  <c:v>2.8</c:v>
                </c:pt>
                <c:pt idx="246">
                  <c:v>2.8</c:v>
                </c:pt>
                <c:pt idx="247">
                  <c:v>2.8</c:v>
                </c:pt>
                <c:pt idx="248">
                  <c:v>2.8</c:v>
                </c:pt>
                <c:pt idx="249">
                  <c:v>2.8</c:v>
                </c:pt>
                <c:pt idx="250">
                  <c:v>2.8</c:v>
                </c:pt>
                <c:pt idx="251">
                  <c:v>2.8</c:v>
                </c:pt>
                <c:pt idx="252">
                  <c:v>2.8</c:v>
                </c:pt>
                <c:pt idx="253">
                  <c:v>2.8</c:v>
                </c:pt>
                <c:pt idx="254">
                  <c:v>2.8</c:v>
                </c:pt>
                <c:pt idx="255">
                  <c:v>2.8</c:v>
                </c:pt>
                <c:pt idx="256">
                  <c:v>2.8</c:v>
                </c:pt>
                <c:pt idx="257">
                  <c:v>2.8</c:v>
                </c:pt>
                <c:pt idx="258">
                  <c:v>2.8</c:v>
                </c:pt>
                <c:pt idx="259">
                  <c:v>2.8</c:v>
                </c:pt>
                <c:pt idx="260">
                  <c:v>2.8</c:v>
                </c:pt>
                <c:pt idx="261">
                  <c:v>2.7</c:v>
                </c:pt>
                <c:pt idx="262">
                  <c:v>2.7</c:v>
                </c:pt>
                <c:pt idx="263">
                  <c:v>2.7</c:v>
                </c:pt>
                <c:pt idx="264">
                  <c:v>2.7</c:v>
                </c:pt>
                <c:pt idx="265">
                  <c:v>2.7</c:v>
                </c:pt>
                <c:pt idx="266">
                  <c:v>2.7</c:v>
                </c:pt>
                <c:pt idx="267">
                  <c:v>2.7</c:v>
                </c:pt>
                <c:pt idx="268">
                  <c:v>2.7</c:v>
                </c:pt>
                <c:pt idx="269">
                  <c:v>2.7</c:v>
                </c:pt>
                <c:pt idx="270">
                  <c:v>2.7</c:v>
                </c:pt>
                <c:pt idx="271">
                  <c:v>2.7</c:v>
                </c:pt>
                <c:pt idx="272">
                  <c:v>2.7</c:v>
                </c:pt>
                <c:pt idx="273">
                  <c:v>2.7</c:v>
                </c:pt>
                <c:pt idx="274">
                  <c:v>2.7</c:v>
                </c:pt>
                <c:pt idx="275">
                  <c:v>2.7</c:v>
                </c:pt>
                <c:pt idx="276">
                  <c:v>2.7</c:v>
                </c:pt>
                <c:pt idx="277">
                  <c:v>2.7</c:v>
                </c:pt>
                <c:pt idx="278">
                  <c:v>2.7</c:v>
                </c:pt>
                <c:pt idx="279">
                  <c:v>2.7</c:v>
                </c:pt>
                <c:pt idx="280">
                  <c:v>2.7</c:v>
                </c:pt>
                <c:pt idx="281">
                  <c:v>2.7</c:v>
                </c:pt>
                <c:pt idx="282">
                  <c:v>2.7</c:v>
                </c:pt>
                <c:pt idx="283">
                  <c:v>2.7</c:v>
                </c:pt>
                <c:pt idx="284">
                  <c:v>2.7</c:v>
                </c:pt>
                <c:pt idx="285">
                  <c:v>2.7</c:v>
                </c:pt>
                <c:pt idx="286">
                  <c:v>2.7</c:v>
                </c:pt>
                <c:pt idx="287">
                  <c:v>2.7</c:v>
                </c:pt>
                <c:pt idx="288">
                  <c:v>2.7</c:v>
                </c:pt>
                <c:pt idx="289">
                  <c:v>2.7</c:v>
                </c:pt>
                <c:pt idx="290">
                  <c:v>2.7</c:v>
                </c:pt>
                <c:pt idx="291">
                  <c:v>2.7</c:v>
                </c:pt>
                <c:pt idx="292">
                  <c:v>2.7</c:v>
                </c:pt>
                <c:pt idx="293">
                  <c:v>2.7</c:v>
                </c:pt>
                <c:pt idx="294">
                  <c:v>2.7</c:v>
                </c:pt>
                <c:pt idx="295">
                  <c:v>2.7</c:v>
                </c:pt>
                <c:pt idx="296">
                  <c:v>2.7</c:v>
                </c:pt>
                <c:pt idx="297">
                  <c:v>2.7</c:v>
                </c:pt>
                <c:pt idx="298">
                  <c:v>2.7</c:v>
                </c:pt>
                <c:pt idx="299">
                  <c:v>2.7</c:v>
                </c:pt>
                <c:pt idx="300">
                  <c:v>2.7</c:v>
                </c:pt>
                <c:pt idx="301">
                  <c:v>2.7</c:v>
                </c:pt>
                <c:pt idx="302">
                  <c:v>2.7</c:v>
                </c:pt>
                <c:pt idx="303">
                  <c:v>2.7</c:v>
                </c:pt>
                <c:pt idx="304">
                  <c:v>2.7</c:v>
                </c:pt>
                <c:pt idx="305">
                  <c:v>2.7</c:v>
                </c:pt>
                <c:pt idx="306">
                  <c:v>2.7</c:v>
                </c:pt>
                <c:pt idx="307">
                  <c:v>2.7</c:v>
                </c:pt>
                <c:pt idx="308">
                  <c:v>2.7</c:v>
                </c:pt>
                <c:pt idx="309">
                  <c:v>2.7</c:v>
                </c:pt>
                <c:pt idx="310">
                  <c:v>2.7</c:v>
                </c:pt>
                <c:pt idx="311">
                  <c:v>2.7</c:v>
                </c:pt>
                <c:pt idx="312">
                  <c:v>2.7</c:v>
                </c:pt>
                <c:pt idx="313">
                  <c:v>2.7</c:v>
                </c:pt>
                <c:pt idx="314">
                  <c:v>2.7</c:v>
                </c:pt>
                <c:pt idx="315">
                  <c:v>2.7</c:v>
                </c:pt>
                <c:pt idx="316">
                  <c:v>2.7</c:v>
                </c:pt>
                <c:pt idx="317">
                  <c:v>2.7</c:v>
                </c:pt>
                <c:pt idx="318">
                  <c:v>2.7</c:v>
                </c:pt>
                <c:pt idx="319">
                  <c:v>2.7</c:v>
                </c:pt>
                <c:pt idx="320">
                  <c:v>2.7</c:v>
                </c:pt>
                <c:pt idx="321">
                  <c:v>2.7</c:v>
                </c:pt>
                <c:pt idx="322">
                  <c:v>2.7</c:v>
                </c:pt>
                <c:pt idx="323">
                  <c:v>2.7</c:v>
                </c:pt>
                <c:pt idx="324">
                  <c:v>2.7</c:v>
                </c:pt>
                <c:pt idx="325">
                  <c:v>2.7</c:v>
                </c:pt>
                <c:pt idx="326">
                  <c:v>2.7</c:v>
                </c:pt>
                <c:pt idx="327">
                  <c:v>2.7</c:v>
                </c:pt>
                <c:pt idx="328">
                  <c:v>2.7</c:v>
                </c:pt>
                <c:pt idx="329">
                  <c:v>2.7</c:v>
                </c:pt>
                <c:pt idx="330">
                  <c:v>2.7</c:v>
                </c:pt>
                <c:pt idx="331">
                  <c:v>2.7</c:v>
                </c:pt>
                <c:pt idx="332">
                  <c:v>2.7</c:v>
                </c:pt>
                <c:pt idx="333">
                  <c:v>2.7</c:v>
                </c:pt>
                <c:pt idx="334">
                  <c:v>2.7</c:v>
                </c:pt>
                <c:pt idx="335">
                  <c:v>2.7</c:v>
                </c:pt>
                <c:pt idx="336">
                  <c:v>2.7</c:v>
                </c:pt>
                <c:pt idx="337">
                  <c:v>2.7</c:v>
                </c:pt>
                <c:pt idx="338">
                  <c:v>2.7</c:v>
                </c:pt>
                <c:pt idx="339">
                  <c:v>2.7</c:v>
                </c:pt>
                <c:pt idx="340">
                  <c:v>2.7</c:v>
                </c:pt>
                <c:pt idx="341">
                  <c:v>2.7</c:v>
                </c:pt>
                <c:pt idx="342">
                  <c:v>2.7</c:v>
                </c:pt>
                <c:pt idx="343">
                  <c:v>2.7</c:v>
                </c:pt>
                <c:pt idx="344">
                  <c:v>2.7</c:v>
                </c:pt>
                <c:pt idx="345">
                  <c:v>2.7</c:v>
                </c:pt>
                <c:pt idx="346">
                  <c:v>2.7</c:v>
                </c:pt>
                <c:pt idx="347">
                  <c:v>2.7</c:v>
                </c:pt>
                <c:pt idx="348">
                  <c:v>2.7</c:v>
                </c:pt>
                <c:pt idx="349">
                  <c:v>2.8</c:v>
                </c:pt>
                <c:pt idx="350">
                  <c:v>2.8</c:v>
                </c:pt>
                <c:pt idx="351">
                  <c:v>2.8</c:v>
                </c:pt>
                <c:pt idx="352">
                  <c:v>2.8</c:v>
                </c:pt>
                <c:pt idx="353">
                  <c:v>2.8</c:v>
                </c:pt>
                <c:pt idx="354">
                  <c:v>2.8</c:v>
                </c:pt>
                <c:pt idx="355">
                  <c:v>2.8</c:v>
                </c:pt>
                <c:pt idx="356">
                  <c:v>2.8</c:v>
                </c:pt>
                <c:pt idx="357">
                  <c:v>2.8</c:v>
                </c:pt>
                <c:pt idx="358">
                  <c:v>2.8</c:v>
                </c:pt>
                <c:pt idx="359">
                  <c:v>2.8</c:v>
                </c:pt>
                <c:pt idx="360">
                  <c:v>2.8</c:v>
                </c:pt>
                <c:pt idx="361">
                  <c:v>2.8</c:v>
                </c:pt>
                <c:pt idx="362">
                  <c:v>2.8</c:v>
                </c:pt>
                <c:pt idx="363">
                  <c:v>2.8</c:v>
                </c:pt>
                <c:pt idx="364">
                  <c:v>2.8</c:v>
                </c:pt>
                <c:pt idx="365">
                  <c:v>2.8</c:v>
                </c:pt>
                <c:pt idx="366">
                  <c:v>2.8</c:v>
                </c:pt>
                <c:pt idx="367">
                  <c:v>2.8</c:v>
                </c:pt>
                <c:pt idx="368">
                  <c:v>2.8</c:v>
                </c:pt>
                <c:pt idx="369">
                  <c:v>2.8</c:v>
                </c:pt>
                <c:pt idx="370">
                  <c:v>2.8</c:v>
                </c:pt>
                <c:pt idx="371">
                  <c:v>2.8</c:v>
                </c:pt>
                <c:pt idx="372">
                  <c:v>2.8</c:v>
                </c:pt>
                <c:pt idx="373">
                  <c:v>2.8</c:v>
                </c:pt>
                <c:pt idx="374">
                  <c:v>2.8</c:v>
                </c:pt>
                <c:pt idx="375">
                  <c:v>2.8</c:v>
                </c:pt>
                <c:pt idx="376">
                  <c:v>2.8</c:v>
                </c:pt>
                <c:pt idx="377">
                  <c:v>2.7</c:v>
                </c:pt>
                <c:pt idx="378">
                  <c:v>2.7</c:v>
                </c:pt>
                <c:pt idx="379">
                  <c:v>2.7</c:v>
                </c:pt>
                <c:pt idx="380">
                  <c:v>2.7</c:v>
                </c:pt>
                <c:pt idx="381">
                  <c:v>2.7</c:v>
                </c:pt>
                <c:pt idx="382">
                  <c:v>2.7</c:v>
                </c:pt>
                <c:pt idx="383">
                  <c:v>2.7</c:v>
                </c:pt>
                <c:pt idx="384">
                  <c:v>2.7</c:v>
                </c:pt>
                <c:pt idx="385">
                  <c:v>2.7</c:v>
                </c:pt>
                <c:pt idx="386">
                  <c:v>2.7</c:v>
                </c:pt>
                <c:pt idx="387">
                  <c:v>2.7</c:v>
                </c:pt>
                <c:pt idx="388">
                  <c:v>2.7</c:v>
                </c:pt>
                <c:pt idx="389">
                  <c:v>2.7</c:v>
                </c:pt>
                <c:pt idx="390">
                  <c:v>2.7</c:v>
                </c:pt>
                <c:pt idx="391">
                  <c:v>2.7</c:v>
                </c:pt>
                <c:pt idx="392">
                  <c:v>2.7</c:v>
                </c:pt>
                <c:pt idx="393">
                  <c:v>2.7</c:v>
                </c:pt>
                <c:pt idx="394">
                  <c:v>2.7</c:v>
                </c:pt>
                <c:pt idx="395">
                  <c:v>2.7</c:v>
                </c:pt>
                <c:pt idx="396">
                  <c:v>2.7</c:v>
                </c:pt>
                <c:pt idx="397">
                  <c:v>2.7</c:v>
                </c:pt>
                <c:pt idx="398">
                  <c:v>2.7</c:v>
                </c:pt>
                <c:pt idx="399">
                  <c:v>2.7</c:v>
                </c:pt>
                <c:pt idx="400">
                  <c:v>2.7</c:v>
                </c:pt>
                <c:pt idx="401">
                  <c:v>2.7</c:v>
                </c:pt>
                <c:pt idx="402">
                  <c:v>2.7</c:v>
                </c:pt>
                <c:pt idx="403">
                  <c:v>2.7</c:v>
                </c:pt>
                <c:pt idx="404">
                  <c:v>2.7</c:v>
                </c:pt>
                <c:pt idx="405">
                  <c:v>2.7</c:v>
                </c:pt>
                <c:pt idx="406">
                  <c:v>2.7</c:v>
                </c:pt>
                <c:pt idx="407">
                  <c:v>2.7</c:v>
                </c:pt>
                <c:pt idx="408">
                  <c:v>2.7</c:v>
                </c:pt>
                <c:pt idx="409">
                  <c:v>2.7</c:v>
                </c:pt>
                <c:pt idx="410">
                  <c:v>2.7</c:v>
                </c:pt>
                <c:pt idx="411">
                  <c:v>2.7</c:v>
                </c:pt>
                <c:pt idx="412">
                  <c:v>2.7</c:v>
                </c:pt>
                <c:pt idx="413">
                  <c:v>2.7</c:v>
                </c:pt>
                <c:pt idx="414">
                  <c:v>2.7</c:v>
                </c:pt>
                <c:pt idx="415">
                  <c:v>2.7</c:v>
                </c:pt>
                <c:pt idx="416">
                  <c:v>2.7</c:v>
                </c:pt>
                <c:pt idx="417">
                  <c:v>2.7</c:v>
                </c:pt>
                <c:pt idx="418">
                  <c:v>2.7</c:v>
                </c:pt>
                <c:pt idx="419">
                  <c:v>2.7</c:v>
                </c:pt>
                <c:pt idx="420">
                  <c:v>2.7</c:v>
                </c:pt>
                <c:pt idx="421">
                  <c:v>2.7</c:v>
                </c:pt>
                <c:pt idx="422">
                  <c:v>2.7</c:v>
                </c:pt>
                <c:pt idx="423">
                  <c:v>2.7</c:v>
                </c:pt>
                <c:pt idx="424">
                  <c:v>2.7</c:v>
                </c:pt>
                <c:pt idx="425">
                  <c:v>2.7</c:v>
                </c:pt>
                <c:pt idx="426">
                  <c:v>2.6</c:v>
                </c:pt>
                <c:pt idx="427">
                  <c:v>2.6</c:v>
                </c:pt>
                <c:pt idx="428">
                  <c:v>2.6</c:v>
                </c:pt>
                <c:pt idx="429">
                  <c:v>2.6</c:v>
                </c:pt>
                <c:pt idx="430">
                  <c:v>2.6</c:v>
                </c:pt>
                <c:pt idx="431">
                  <c:v>2.6</c:v>
                </c:pt>
                <c:pt idx="432">
                  <c:v>2.6</c:v>
                </c:pt>
                <c:pt idx="433">
                  <c:v>2.6</c:v>
                </c:pt>
                <c:pt idx="434">
                  <c:v>2.6</c:v>
                </c:pt>
                <c:pt idx="435">
                  <c:v>2.6</c:v>
                </c:pt>
                <c:pt idx="436">
                  <c:v>2.6</c:v>
                </c:pt>
                <c:pt idx="437">
                  <c:v>2.6</c:v>
                </c:pt>
                <c:pt idx="438">
                  <c:v>2.6</c:v>
                </c:pt>
                <c:pt idx="439">
                  <c:v>2.6</c:v>
                </c:pt>
                <c:pt idx="440">
                  <c:v>2.6</c:v>
                </c:pt>
                <c:pt idx="441">
                  <c:v>2.6</c:v>
                </c:pt>
                <c:pt idx="442">
                  <c:v>2.6</c:v>
                </c:pt>
                <c:pt idx="443">
                  <c:v>2.6</c:v>
                </c:pt>
                <c:pt idx="444">
                  <c:v>2.6</c:v>
                </c:pt>
                <c:pt idx="445">
                  <c:v>2.6</c:v>
                </c:pt>
                <c:pt idx="446">
                  <c:v>2.5</c:v>
                </c:pt>
                <c:pt idx="447">
                  <c:v>2.5</c:v>
                </c:pt>
                <c:pt idx="448">
                  <c:v>2.5</c:v>
                </c:pt>
                <c:pt idx="449">
                  <c:v>2.5</c:v>
                </c:pt>
                <c:pt idx="450">
                  <c:v>2.5</c:v>
                </c:pt>
                <c:pt idx="451">
                  <c:v>2.5</c:v>
                </c:pt>
                <c:pt idx="452">
                  <c:v>2.5</c:v>
                </c:pt>
                <c:pt idx="453">
                  <c:v>2.5</c:v>
                </c:pt>
                <c:pt idx="454">
                  <c:v>2.5</c:v>
                </c:pt>
                <c:pt idx="455">
                  <c:v>2.5</c:v>
                </c:pt>
                <c:pt idx="456">
                  <c:v>2.5</c:v>
                </c:pt>
                <c:pt idx="457">
                  <c:v>2.5</c:v>
                </c:pt>
                <c:pt idx="458">
                  <c:v>2.5</c:v>
                </c:pt>
                <c:pt idx="459">
                  <c:v>2.5</c:v>
                </c:pt>
                <c:pt idx="460">
                  <c:v>2.5</c:v>
                </c:pt>
                <c:pt idx="461">
                  <c:v>2.4</c:v>
                </c:pt>
                <c:pt idx="462">
                  <c:v>2.5</c:v>
                </c:pt>
                <c:pt idx="463">
                  <c:v>2.4</c:v>
                </c:pt>
                <c:pt idx="464">
                  <c:v>2.4</c:v>
                </c:pt>
                <c:pt idx="465">
                  <c:v>2.4</c:v>
                </c:pt>
                <c:pt idx="466">
                  <c:v>2.4</c:v>
                </c:pt>
                <c:pt idx="467">
                  <c:v>2.4</c:v>
                </c:pt>
                <c:pt idx="468">
                  <c:v>2.4</c:v>
                </c:pt>
                <c:pt idx="469">
                  <c:v>2.4</c:v>
                </c:pt>
                <c:pt idx="470">
                  <c:v>2.4</c:v>
                </c:pt>
                <c:pt idx="471">
                  <c:v>2.4</c:v>
                </c:pt>
                <c:pt idx="472">
                  <c:v>2.4</c:v>
                </c:pt>
                <c:pt idx="473">
                  <c:v>2.4</c:v>
                </c:pt>
                <c:pt idx="474">
                  <c:v>2.4</c:v>
                </c:pt>
                <c:pt idx="475">
                  <c:v>2.4</c:v>
                </c:pt>
                <c:pt idx="476">
                  <c:v>2.4</c:v>
                </c:pt>
                <c:pt idx="477">
                  <c:v>2.4</c:v>
                </c:pt>
                <c:pt idx="478">
                  <c:v>2.4</c:v>
                </c:pt>
                <c:pt idx="479">
                  <c:v>2.4</c:v>
                </c:pt>
                <c:pt idx="480">
                  <c:v>2.4</c:v>
                </c:pt>
                <c:pt idx="481">
                  <c:v>2.4</c:v>
                </c:pt>
                <c:pt idx="482">
                  <c:v>2.4</c:v>
                </c:pt>
                <c:pt idx="483">
                  <c:v>2.4</c:v>
                </c:pt>
                <c:pt idx="484">
                  <c:v>2.4</c:v>
                </c:pt>
                <c:pt idx="485">
                  <c:v>2.4</c:v>
                </c:pt>
                <c:pt idx="486">
                  <c:v>2.4</c:v>
                </c:pt>
                <c:pt idx="487">
                  <c:v>2.4</c:v>
                </c:pt>
                <c:pt idx="488">
                  <c:v>2.4</c:v>
                </c:pt>
                <c:pt idx="489">
                  <c:v>2.4</c:v>
                </c:pt>
                <c:pt idx="490">
                  <c:v>2.4</c:v>
                </c:pt>
                <c:pt idx="491">
                  <c:v>2.4</c:v>
                </c:pt>
                <c:pt idx="492">
                  <c:v>2.4</c:v>
                </c:pt>
                <c:pt idx="493">
                  <c:v>2.4</c:v>
                </c:pt>
                <c:pt idx="494">
                  <c:v>2.4</c:v>
                </c:pt>
                <c:pt idx="495">
                  <c:v>2.2999999999999998</c:v>
                </c:pt>
                <c:pt idx="496">
                  <c:v>2.2999999999999998</c:v>
                </c:pt>
                <c:pt idx="497">
                  <c:v>2.2999999999999998</c:v>
                </c:pt>
                <c:pt idx="498">
                  <c:v>2.4</c:v>
                </c:pt>
                <c:pt idx="499">
                  <c:v>2.2999999999999998</c:v>
                </c:pt>
                <c:pt idx="500">
                  <c:v>2.2999999999999998</c:v>
                </c:pt>
                <c:pt idx="501">
                  <c:v>2.2999999999999998</c:v>
                </c:pt>
                <c:pt idx="502">
                  <c:v>2.2999999999999998</c:v>
                </c:pt>
                <c:pt idx="503">
                  <c:v>2.2999999999999998</c:v>
                </c:pt>
                <c:pt idx="504">
                  <c:v>2.2999999999999998</c:v>
                </c:pt>
                <c:pt idx="505">
                  <c:v>2.2999999999999998</c:v>
                </c:pt>
                <c:pt idx="506">
                  <c:v>2.2999999999999998</c:v>
                </c:pt>
                <c:pt idx="507">
                  <c:v>2.2999999999999998</c:v>
                </c:pt>
                <c:pt idx="508">
                  <c:v>2.2999999999999998</c:v>
                </c:pt>
                <c:pt idx="509">
                  <c:v>2.2999999999999998</c:v>
                </c:pt>
                <c:pt idx="510">
                  <c:v>2.2999999999999998</c:v>
                </c:pt>
                <c:pt idx="511">
                  <c:v>2.2999999999999998</c:v>
                </c:pt>
                <c:pt idx="512">
                  <c:v>2.2999999999999998</c:v>
                </c:pt>
                <c:pt idx="513">
                  <c:v>2.2999999999999998</c:v>
                </c:pt>
                <c:pt idx="514">
                  <c:v>2.2999999999999998</c:v>
                </c:pt>
                <c:pt idx="516">
                  <c:v>2.2999999999999998</c:v>
                </c:pt>
                <c:pt idx="517">
                  <c:v>2.2999999999999998</c:v>
                </c:pt>
                <c:pt idx="518">
                  <c:v>2.2999999999999998</c:v>
                </c:pt>
                <c:pt idx="519">
                  <c:v>2.2999999999999998</c:v>
                </c:pt>
                <c:pt idx="520">
                  <c:v>2.2999999999999998</c:v>
                </c:pt>
                <c:pt idx="521">
                  <c:v>2.2999999999999998</c:v>
                </c:pt>
                <c:pt idx="522">
                  <c:v>2.2999999999999998</c:v>
                </c:pt>
                <c:pt idx="523">
                  <c:v>2.2999999999999998</c:v>
                </c:pt>
                <c:pt idx="524">
                  <c:v>2.2999999999999998</c:v>
                </c:pt>
                <c:pt idx="525">
                  <c:v>2.2999999999999998</c:v>
                </c:pt>
                <c:pt idx="526">
                  <c:v>2.2999999999999998</c:v>
                </c:pt>
                <c:pt idx="527">
                  <c:v>2.2999999999999998</c:v>
                </c:pt>
                <c:pt idx="528">
                  <c:v>2.2999999999999998</c:v>
                </c:pt>
                <c:pt idx="529">
                  <c:v>2.2999999999999998</c:v>
                </c:pt>
                <c:pt idx="530">
                  <c:v>2.2000000000000002</c:v>
                </c:pt>
                <c:pt idx="531">
                  <c:v>2.2000000000000002</c:v>
                </c:pt>
                <c:pt idx="532">
                  <c:v>2.2000000000000002</c:v>
                </c:pt>
                <c:pt idx="533">
                  <c:v>2.2000000000000002</c:v>
                </c:pt>
                <c:pt idx="534">
                  <c:v>2.2000000000000002</c:v>
                </c:pt>
                <c:pt idx="535">
                  <c:v>2.2000000000000002</c:v>
                </c:pt>
                <c:pt idx="536">
                  <c:v>2.2000000000000002</c:v>
                </c:pt>
                <c:pt idx="537">
                  <c:v>2.2000000000000002</c:v>
                </c:pt>
                <c:pt idx="538">
                  <c:v>2.2000000000000002</c:v>
                </c:pt>
                <c:pt idx="539">
                  <c:v>2.2000000000000002</c:v>
                </c:pt>
                <c:pt idx="540">
                  <c:v>2.2000000000000002</c:v>
                </c:pt>
                <c:pt idx="541">
                  <c:v>2.2000000000000002</c:v>
                </c:pt>
                <c:pt idx="542">
                  <c:v>2.2000000000000002</c:v>
                </c:pt>
                <c:pt idx="543">
                  <c:v>2.2000000000000002</c:v>
                </c:pt>
                <c:pt idx="544">
                  <c:v>2.2000000000000002</c:v>
                </c:pt>
                <c:pt idx="545">
                  <c:v>2.2000000000000002</c:v>
                </c:pt>
                <c:pt idx="546">
                  <c:v>2.2000000000000002</c:v>
                </c:pt>
                <c:pt idx="547">
                  <c:v>2.2000000000000002</c:v>
                </c:pt>
                <c:pt idx="548">
                  <c:v>2.2000000000000002</c:v>
                </c:pt>
                <c:pt idx="549">
                  <c:v>2.2000000000000002</c:v>
                </c:pt>
                <c:pt idx="550">
                  <c:v>2.2000000000000002</c:v>
                </c:pt>
                <c:pt idx="551">
                  <c:v>2.2000000000000002</c:v>
                </c:pt>
                <c:pt idx="552">
                  <c:v>2.2000000000000002</c:v>
                </c:pt>
                <c:pt idx="553">
                  <c:v>2.2000000000000002</c:v>
                </c:pt>
                <c:pt idx="554">
                  <c:v>2.2000000000000002</c:v>
                </c:pt>
                <c:pt idx="555">
                  <c:v>2.2000000000000002</c:v>
                </c:pt>
                <c:pt idx="556">
                  <c:v>2.2000000000000002</c:v>
                </c:pt>
                <c:pt idx="557">
                  <c:v>2.2000000000000002</c:v>
                </c:pt>
                <c:pt idx="558">
                  <c:v>2.2000000000000002</c:v>
                </c:pt>
                <c:pt idx="559">
                  <c:v>2.2000000000000002</c:v>
                </c:pt>
                <c:pt idx="560">
                  <c:v>2.2000000000000002</c:v>
                </c:pt>
                <c:pt idx="561">
                  <c:v>2.2000000000000002</c:v>
                </c:pt>
                <c:pt idx="562">
                  <c:v>2.2000000000000002</c:v>
                </c:pt>
                <c:pt idx="563">
                  <c:v>2.2000000000000002</c:v>
                </c:pt>
                <c:pt idx="564">
                  <c:v>2.2000000000000002</c:v>
                </c:pt>
                <c:pt idx="565">
                  <c:v>2.2000000000000002</c:v>
                </c:pt>
                <c:pt idx="566">
                  <c:v>2.2000000000000002</c:v>
                </c:pt>
                <c:pt idx="567">
                  <c:v>2.2000000000000002</c:v>
                </c:pt>
                <c:pt idx="568">
                  <c:v>2.2000000000000002</c:v>
                </c:pt>
                <c:pt idx="569">
                  <c:v>2.2000000000000002</c:v>
                </c:pt>
                <c:pt idx="570">
                  <c:v>2.2000000000000002</c:v>
                </c:pt>
                <c:pt idx="571">
                  <c:v>2.2000000000000002</c:v>
                </c:pt>
                <c:pt idx="572">
                  <c:v>2.2000000000000002</c:v>
                </c:pt>
                <c:pt idx="573">
                  <c:v>2.2000000000000002</c:v>
                </c:pt>
                <c:pt idx="574">
                  <c:v>2.2000000000000002</c:v>
                </c:pt>
                <c:pt idx="575">
                  <c:v>2.2000000000000002</c:v>
                </c:pt>
                <c:pt idx="576">
                  <c:v>2.2000000000000002</c:v>
                </c:pt>
                <c:pt idx="577">
                  <c:v>2.2000000000000002</c:v>
                </c:pt>
                <c:pt idx="578">
                  <c:v>2.2000000000000002</c:v>
                </c:pt>
                <c:pt idx="579">
                  <c:v>2.1</c:v>
                </c:pt>
                <c:pt idx="580">
                  <c:v>2.1</c:v>
                </c:pt>
                <c:pt idx="581">
                  <c:v>2.1</c:v>
                </c:pt>
                <c:pt idx="582">
                  <c:v>2.1</c:v>
                </c:pt>
                <c:pt idx="583">
                  <c:v>2.1</c:v>
                </c:pt>
                <c:pt idx="584">
                  <c:v>2.1</c:v>
                </c:pt>
                <c:pt idx="585">
                  <c:v>2.1</c:v>
                </c:pt>
                <c:pt idx="586">
                  <c:v>2.1</c:v>
                </c:pt>
                <c:pt idx="587">
                  <c:v>2.1</c:v>
                </c:pt>
                <c:pt idx="588">
                  <c:v>2.1</c:v>
                </c:pt>
                <c:pt idx="589">
                  <c:v>2.1</c:v>
                </c:pt>
                <c:pt idx="590">
                  <c:v>2.1</c:v>
                </c:pt>
                <c:pt idx="591">
                  <c:v>2.1</c:v>
                </c:pt>
                <c:pt idx="592">
                  <c:v>2.1</c:v>
                </c:pt>
                <c:pt idx="593">
                  <c:v>2.1</c:v>
                </c:pt>
                <c:pt idx="594">
                  <c:v>2.1</c:v>
                </c:pt>
                <c:pt idx="595">
                  <c:v>2.1</c:v>
                </c:pt>
                <c:pt idx="596">
                  <c:v>2.1</c:v>
                </c:pt>
                <c:pt idx="597">
                  <c:v>2.2000000000000002</c:v>
                </c:pt>
                <c:pt idx="598">
                  <c:v>2.1</c:v>
                </c:pt>
                <c:pt idx="599">
                  <c:v>2.1</c:v>
                </c:pt>
                <c:pt idx="600">
                  <c:v>2.2000000000000002</c:v>
                </c:pt>
                <c:pt idx="601">
                  <c:v>2.2000000000000002</c:v>
                </c:pt>
                <c:pt idx="602">
                  <c:v>2.2000000000000002</c:v>
                </c:pt>
                <c:pt idx="603">
                  <c:v>2.2000000000000002</c:v>
                </c:pt>
                <c:pt idx="604">
                  <c:v>2.2000000000000002</c:v>
                </c:pt>
                <c:pt idx="605">
                  <c:v>2.2000000000000002</c:v>
                </c:pt>
                <c:pt idx="606">
                  <c:v>2.2000000000000002</c:v>
                </c:pt>
                <c:pt idx="607">
                  <c:v>2.2000000000000002</c:v>
                </c:pt>
                <c:pt idx="608">
                  <c:v>2.2000000000000002</c:v>
                </c:pt>
                <c:pt idx="609">
                  <c:v>2.2000000000000002</c:v>
                </c:pt>
                <c:pt idx="610">
                  <c:v>2.2000000000000002</c:v>
                </c:pt>
                <c:pt idx="611">
                  <c:v>2.2000000000000002</c:v>
                </c:pt>
                <c:pt idx="612">
                  <c:v>2.2000000000000002</c:v>
                </c:pt>
                <c:pt idx="613">
                  <c:v>2.2000000000000002</c:v>
                </c:pt>
                <c:pt idx="614">
                  <c:v>2.2000000000000002</c:v>
                </c:pt>
                <c:pt idx="615">
                  <c:v>2.2000000000000002</c:v>
                </c:pt>
                <c:pt idx="616">
                  <c:v>2.2000000000000002</c:v>
                </c:pt>
                <c:pt idx="617">
                  <c:v>2.2000000000000002</c:v>
                </c:pt>
                <c:pt idx="618">
                  <c:v>2.2000000000000002</c:v>
                </c:pt>
                <c:pt idx="619">
                  <c:v>2.2000000000000002</c:v>
                </c:pt>
                <c:pt idx="620">
                  <c:v>2.2000000000000002</c:v>
                </c:pt>
                <c:pt idx="621">
                  <c:v>2.2000000000000002</c:v>
                </c:pt>
                <c:pt idx="622">
                  <c:v>2.2000000000000002</c:v>
                </c:pt>
                <c:pt idx="623">
                  <c:v>2.2000000000000002</c:v>
                </c:pt>
                <c:pt idx="624">
                  <c:v>2.2000000000000002</c:v>
                </c:pt>
                <c:pt idx="625">
                  <c:v>2.2000000000000002</c:v>
                </c:pt>
                <c:pt idx="626">
                  <c:v>2.2000000000000002</c:v>
                </c:pt>
                <c:pt idx="627">
                  <c:v>2.2000000000000002</c:v>
                </c:pt>
                <c:pt idx="628">
                  <c:v>2.2000000000000002</c:v>
                </c:pt>
                <c:pt idx="629">
                  <c:v>2.2000000000000002</c:v>
                </c:pt>
                <c:pt idx="630">
                  <c:v>2.2000000000000002</c:v>
                </c:pt>
                <c:pt idx="631">
                  <c:v>2.2000000000000002</c:v>
                </c:pt>
                <c:pt idx="632">
                  <c:v>2.2000000000000002</c:v>
                </c:pt>
                <c:pt idx="633">
                  <c:v>2.2000000000000002</c:v>
                </c:pt>
                <c:pt idx="634">
                  <c:v>2.2000000000000002</c:v>
                </c:pt>
                <c:pt idx="635">
                  <c:v>2.2000000000000002</c:v>
                </c:pt>
                <c:pt idx="636">
                  <c:v>2.2000000000000002</c:v>
                </c:pt>
                <c:pt idx="637">
                  <c:v>2.2000000000000002</c:v>
                </c:pt>
                <c:pt idx="638">
                  <c:v>2.2000000000000002</c:v>
                </c:pt>
                <c:pt idx="639">
                  <c:v>2.2000000000000002</c:v>
                </c:pt>
                <c:pt idx="640">
                  <c:v>2.2000000000000002</c:v>
                </c:pt>
                <c:pt idx="641">
                  <c:v>2.2000000000000002</c:v>
                </c:pt>
                <c:pt idx="642">
                  <c:v>2.2000000000000002</c:v>
                </c:pt>
                <c:pt idx="643">
                  <c:v>2.2000000000000002</c:v>
                </c:pt>
                <c:pt idx="644">
                  <c:v>2.2000000000000002</c:v>
                </c:pt>
                <c:pt idx="645">
                  <c:v>2.2000000000000002</c:v>
                </c:pt>
                <c:pt idx="646">
                  <c:v>2.1</c:v>
                </c:pt>
                <c:pt idx="647">
                  <c:v>2.1</c:v>
                </c:pt>
                <c:pt idx="648">
                  <c:v>2.1</c:v>
                </c:pt>
                <c:pt idx="649">
                  <c:v>2.1</c:v>
                </c:pt>
                <c:pt idx="650">
                  <c:v>2.1</c:v>
                </c:pt>
                <c:pt idx="651">
                  <c:v>2.1</c:v>
                </c:pt>
                <c:pt idx="652">
                  <c:v>2.1</c:v>
                </c:pt>
                <c:pt idx="653">
                  <c:v>2.1</c:v>
                </c:pt>
                <c:pt idx="654">
                  <c:v>2.1</c:v>
                </c:pt>
                <c:pt idx="655">
                  <c:v>2</c:v>
                </c:pt>
                <c:pt idx="656">
                  <c:v>2</c:v>
                </c:pt>
                <c:pt idx="657">
                  <c:v>2</c:v>
                </c:pt>
                <c:pt idx="658">
                  <c:v>2</c:v>
                </c:pt>
                <c:pt idx="659">
                  <c:v>2</c:v>
                </c:pt>
                <c:pt idx="660">
                  <c:v>2</c:v>
                </c:pt>
                <c:pt idx="661">
                  <c:v>2</c:v>
                </c:pt>
                <c:pt idx="662">
                  <c:v>2</c:v>
                </c:pt>
                <c:pt idx="663">
                  <c:v>2</c:v>
                </c:pt>
                <c:pt idx="664">
                  <c:v>2</c:v>
                </c:pt>
                <c:pt idx="665">
                  <c:v>1.9</c:v>
                </c:pt>
                <c:pt idx="666">
                  <c:v>1.9</c:v>
                </c:pt>
                <c:pt idx="667">
                  <c:v>1.9</c:v>
                </c:pt>
                <c:pt idx="668">
                  <c:v>1.9</c:v>
                </c:pt>
                <c:pt idx="669">
                  <c:v>1.9</c:v>
                </c:pt>
                <c:pt idx="670">
                  <c:v>1.9</c:v>
                </c:pt>
                <c:pt idx="671">
                  <c:v>1.9</c:v>
                </c:pt>
                <c:pt idx="672">
                  <c:v>1.9</c:v>
                </c:pt>
                <c:pt idx="673">
                  <c:v>1.9</c:v>
                </c:pt>
                <c:pt idx="674">
                  <c:v>1.9</c:v>
                </c:pt>
                <c:pt idx="675">
                  <c:v>1.9</c:v>
                </c:pt>
                <c:pt idx="676">
                  <c:v>1.9</c:v>
                </c:pt>
                <c:pt idx="677">
                  <c:v>1.9</c:v>
                </c:pt>
                <c:pt idx="678">
                  <c:v>1.9</c:v>
                </c:pt>
                <c:pt idx="679">
                  <c:v>1.9</c:v>
                </c:pt>
                <c:pt idx="680">
                  <c:v>1.9</c:v>
                </c:pt>
                <c:pt idx="681">
                  <c:v>1.9</c:v>
                </c:pt>
                <c:pt idx="682">
                  <c:v>1.9</c:v>
                </c:pt>
                <c:pt idx="683">
                  <c:v>1.9</c:v>
                </c:pt>
                <c:pt idx="684">
                  <c:v>1.9</c:v>
                </c:pt>
                <c:pt idx="685">
                  <c:v>1.9</c:v>
                </c:pt>
                <c:pt idx="686">
                  <c:v>1.9</c:v>
                </c:pt>
                <c:pt idx="687">
                  <c:v>1.9</c:v>
                </c:pt>
                <c:pt idx="688">
                  <c:v>1.9</c:v>
                </c:pt>
                <c:pt idx="689">
                  <c:v>1.9</c:v>
                </c:pt>
                <c:pt idx="690">
                  <c:v>1.9</c:v>
                </c:pt>
                <c:pt idx="691">
                  <c:v>2</c:v>
                </c:pt>
                <c:pt idx="692">
                  <c:v>2</c:v>
                </c:pt>
                <c:pt idx="693">
                  <c:v>2</c:v>
                </c:pt>
                <c:pt idx="694">
                  <c:v>2</c:v>
                </c:pt>
                <c:pt idx="695">
                  <c:v>2</c:v>
                </c:pt>
                <c:pt idx="696">
                  <c:v>2</c:v>
                </c:pt>
                <c:pt idx="697">
                  <c:v>2</c:v>
                </c:pt>
                <c:pt idx="698">
                  <c:v>2</c:v>
                </c:pt>
                <c:pt idx="699">
                  <c:v>2</c:v>
                </c:pt>
                <c:pt idx="700">
                  <c:v>2</c:v>
                </c:pt>
                <c:pt idx="701">
                  <c:v>2</c:v>
                </c:pt>
                <c:pt idx="702">
                  <c:v>2</c:v>
                </c:pt>
                <c:pt idx="703">
                  <c:v>2</c:v>
                </c:pt>
                <c:pt idx="704">
                  <c:v>2</c:v>
                </c:pt>
                <c:pt idx="705">
                  <c:v>2</c:v>
                </c:pt>
                <c:pt idx="706">
                  <c:v>2</c:v>
                </c:pt>
                <c:pt idx="707">
                  <c:v>2</c:v>
                </c:pt>
                <c:pt idx="708">
                  <c:v>2.1</c:v>
                </c:pt>
                <c:pt idx="709">
                  <c:v>2.1</c:v>
                </c:pt>
                <c:pt idx="710">
                  <c:v>2.1</c:v>
                </c:pt>
                <c:pt idx="711">
                  <c:v>2.1</c:v>
                </c:pt>
                <c:pt idx="712">
                  <c:v>2.1</c:v>
                </c:pt>
                <c:pt idx="713">
                  <c:v>2.1</c:v>
                </c:pt>
                <c:pt idx="714">
                  <c:v>2.1</c:v>
                </c:pt>
                <c:pt idx="715">
                  <c:v>2.1</c:v>
                </c:pt>
                <c:pt idx="716">
                  <c:v>2.1</c:v>
                </c:pt>
                <c:pt idx="717">
                  <c:v>2.1</c:v>
                </c:pt>
                <c:pt idx="718">
                  <c:v>2.1</c:v>
                </c:pt>
                <c:pt idx="719">
                  <c:v>2.1</c:v>
                </c:pt>
                <c:pt idx="720">
                  <c:v>2.1</c:v>
                </c:pt>
                <c:pt idx="721">
                  <c:v>2.1</c:v>
                </c:pt>
                <c:pt idx="722">
                  <c:v>2.1</c:v>
                </c:pt>
                <c:pt idx="723">
                  <c:v>2.1</c:v>
                </c:pt>
                <c:pt idx="724">
                  <c:v>2.1</c:v>
                </c:pt>
                <c:pt idx="725">
                  <c:v>2.1</c:v>
                </c:pt>
                <c:pt idx="726">
                  <c:v>2.1</c:v>
                </c:pt>
                <c:pt idx="727">
                  <c:v>2.1</c:v>
                </c:pt>
                <c:pt idx="728">
                  <c:v>2.1</c:v>
                </c:pt>
                <c:pt idx="729">
                  <c:v>2.1</c:v>
                </c:pt>
                <c:pt idx="730">
                  <c:v>2.1</c:v>
                </c:pt>
                <c:pt idx="731">
                  <c:v>2.1</c:v>
                </c:pt>
                <c:pt idx="732">
                  <c:v>2.1</c:v>
                </c:pt>
                <c:pt idx="733">
                  <c:v>2.1</c:v>
                </c:pt>
                <c:pt idx="734">
                  <c:v>2.1</c:v>
                </c:pt>
                <c:pt idx="735">
                  <c:v>2.1</c:v>
                </c:pt>
                <c:pt idx="736">
                  <c:v>2.1</c:v>
                </c:pt>
                <c:pt idx="737">
                  <c:v>2.2000000000000002</c:v>
                </c:pt>
                <c:pt idx="738">
                  <c:v>2.2000000000000002</c:v>
                </c:pt>
                <c:pt idx="739">
                  <c:v>2.2000000000000002</c:v>
                </c:pt>
                <c:pt idx="740">
                  <c:v>2.2000000000000002</c:v>
                </c:pt>
                <c:pt idx="741">
                  <c:v>2.2000000000000002</c:v>
                </c:pt>
                <c:pt idx="742">
                  <c:v>2.2000000000000002</c:v>
                </c:pt>
                <c:pt idx="743">
                  <c:v>2.2000000000000002</c:v>
                </c:pt>
                <c:pt idx="744">
                  <c:v>2.2000000000000002</c:v>
                </c:pt>
                <c:pt idx="745">
                  <c:v>2.2000000000000002</c:v>
                </c:pt>
                <c:pt idx="746">
                  <c:v>2.2000000000000002</c:v>
                </c:pt>
                <c:pt idx="747">
                  <c:v>2.2000000000000002</c:v>
                </c:pt>
                <c:pt idx="748">
                  <c:v>2.2000000000000002</c:v>
                </c:pt>
                <c:pt idx="749">
                  <c:v>2.2000000000000002</c:v>
                </c:pt>
                <c:pt idx="750">
                  <c:v>2.2000000000000002</c:v>
                </c:pt>
                <c:pt idx="751">
                  <c:v>2.2000000000000002</c:v>
                </c:pt>
                <c:pt idx="752">
                  <c:v>2.2000000000000002</c:v>
                </c:pt>
                <c:pt idx="753">
                  <c:v>2.2000000000000002</c:v>
                </c:pt>
                <c:pt idx="754">
                  <c:v>2.2000000000000002</c:v>
                </c:pt>
                <c:pt idx="755">
                  <c:v>2.2999999999999998</c:v>
                </c:pt>
                <c:pt idx="756">
                  <c:v>2.2999999999999998</c:v>
                </c:pt>
                <c:pt idx="757">
                  <c:v>2.2999999999999998</c:v>
                </c:pt>
                <c:pt idx="758">
                  <c:v>2.2999999999999998</c:v>
                </c:pt>
                <c:pt idx="759">
                  <c:v>2.2999999999999998</c:v>
                </c:pt>
                <c:pt idx="760">
                  <c:v>2.2999999999999998</c:v>
                </c:pt>
                <c:pt idx="761">
                  <c:v>2.2999999999999998</c:v>
                </c:pt>
                <c:pt idx="762">
                  <c:v>2.2999999999999998</c:v>
                </c:pt>
                <c:pt idx="763">
                  <c:v>2.2999999999999998</c:v>
                </c:pt>
                <c:pt idx="764">
                  <c:v>2.2999999999999998</c:v>
                </c:pt>
                <c:pt idx="765">
                  <c:v>2.2999999999999998</c:v>
                </c:pt>
                <c:pt idx="766">
                  <c:v>2.2999999999999998</c:v>
                </c:pt>
                <c:pt idx="767">
                  <c:v>2.2999999999999998</c:v>
                </c:pt>
                <c:pt idx="768">
                  <c:v>2.2999999999999998</c:v>
                </c:pt>
                <c:pt idx="769">
                  <c:v>2.2999999999999998</c:v>
                </c:pt>
                <c:pt idx="770">
                  <c:v>2.2999999999999998</c:v>
                </c:pt>
                <c:pt idx="771">
                  <c:v>2.2999999999999998</c:v>
                </c:pt>
                <c:pt idx="772">
                  <c:v>2.2999999999999998</c:v>
                </c:pt>
                <c:pt idx="773">
                  <c:v>2.2999999999999998</c:v>
                </c:pt>
                <c:pt idx="774">
                  <c:v>2.2999999999999998</c:v>
                </c:pt>
                <c:pt idx="775">
                  <c:v>2.2999999999999998</c:v>
                </c:pt>
                <c:pt idx="776">
                  <c:v>2.4</c:v>
                </c:pt>
                <c:pt idx="777">
                  <c:v>2.4</c:v>
                </c:pt>
                <c:pt idx="778">
                  <c:v>2.4</c:v>
                </c:pt>
                <c:pt idx="779">
                  <c:v>2.4</c:v>
                </c:pt>
                <c:pt idx="780">
                  <c:v>2.4</c:v>
                </c:pt>
                <c:pt idx="781">
                  <c:v>2.4</c:v>
                </c:pt>
                <c:pt idx="782">
                  <c:v>2.4</c:v>
                </c:pt>
                <c:pt idx="783">
                  <c:v>2.4</c:v>
                </c:pt>
                <c:pt idx="784">
                  <c:v>2.4</c:v>
                </c:pt>
                <c:pt idx="785">
                  <c:v>2.4</c:v>
                </c:pt>
                <c:pt idx="786">
                  <c:v>2.4</c:v>
                </c:pt>
                <c:pt idx="787">
                  <c:v>2.4</c:v>
                </c:pt>
                <c:pt idx="788">
                  <c:v>2.4</c:v>
                </c:pt>
                <c:pt idx="789">
                  <c:v>2.4</c:v>
                </c:pt>
                <c:pt idx="790">
                  <c:v>2.4</c:v>
                </c:pt>
                <c:pt idx="791">
                  <c:v>2.4</c:v>
                </c:pt>
                <c:pt idx="792">
                  <c:v>2.4</c:v>
                </c:pt>
                <c:pt idx="793">
                  <c:v>2.4</c:v>
                </c:pt>
                <c:pt idx="794">
                  <c:v>2.4</c:v>
                </c:pt>
                <c:pt idx="795">
                  <c:v>2.4</c:v>
                </c:pt>
                <c:pt idx="796">
                  <c:v>2.4</c:v>
                </c:pt>
                <c:pt idx="797">
                  <c:v>2.4</c:v>
                </c:pt>
                <c:pt idx="798">
                  <c:v>2.4</c:v>
                </c:pt>
                <c:pt idx="799">
                  <c:v>2.4</c:v>
                </c:pt>
                <c:pt idx="800">
                  <c:v>2.4</c:v>
                </c:pt>
                <c:pt idx="801">
                  <c:v>2.5</c:v>
                </c:pt>
                <c:pt idx="802">
                  <c:v>2.5</c:v>
                </c:pt>
                <c:pt idx="803">
                  <c:v>2.5</c:v>
                </c:pt>
                <c:pt idx="805">
                  <c:v>2.6</c:v>
                </c:pt>
                <c:pt idx="806">
                  <c:v>2.4</c:v>
                </c:pt>
                <c:pt idx="807">
                  <c:v>2.5</c:v>
                </c:pt>
                <c:pt idx="808">
                  <c:v>2.5</c:v>
                </c:pt>
                <c:pt idx="809">
                  <c:v>2.5</c:v>
                </c:pt>
                <c:pt idx="810">
                  <c:v>2.5</c:v>
                </c:pt>
                <c:pt idx="811">
                  <c:v>2.5</c:v>
                </c:pt>
                <c:pt idx="812">
                  <c:v>2.5</c:v>
                </c:pt>
                <c:pt idx="813">
                  <c:v>2.5</c:v>
                </c:pt>
                <c:pt idx="814">
                  <c:v>2.5</c:v>
                </c:pt>
                <c:pt idx="815">
                  <c:v>2.5</c:v>
                </c:pt>
                <c:pt idx="816">
                  <c:v>2.5</c:v>
                </c:pt>
                <c:pt idx="817">
                  <c:v>2.5</c:v>
                </c:pt>
                <c:pt idx="818">
                  <c:v>2.5</c:v>
                </c:pt>
                <c:pt idx="819">
                  <c:v>2.5</c:v>
                </c:pt>
                <c:pt idx="820">
                  <c:v>2.5</c:v>
                </c:pt>
                <c:pt idx="821">
                  <c:v>2.5</c:v>
                </c:pt>
                <c:pt idx="822">
                  <c:v>2.5</c:v>
                </c:pt>
                <c:pt idx="823">
                  <c:v>2.5</c:v>
                </c:pt>
                <c:pt idx="824">
                  <c:v>2.5</c:v>
                </c:pt>
                <c:pt idx="825">
                  <c:v>2.5</c:v>
                </c:pt>
                <c:pt idx="826">
                  <c:v>2.5</c:v>
                </c:pt>
                <c:pt idx="827">
                  <c:v>2.5</c:v>
                </c:pt>
                <c:pt idx="828">
                  <c:v>2.5</c:v>
                </c:pt>
                <c:pt idx="829">
                  <c:v>2.5</c:v>
                </c:pt>
                <c:pt idx="830">
                  <c:v>2.5</c:v>
                </c:pt>
                <c:pt idx="831">
                  <c:v>2.5</c:v>
                </c:pt>
                <c:pt idx="832">
                  <c:v>2.5</c:v>
                </c:pt>
                <c:pt idx="833">
                  <c:v>2.5</c:v>
                </c:pt>
                <c:pt idx="834">
                  <c:v>2.5</c:v>
                </c:pt>
                <c:pt idx="835">
                  <c:v>2.5</c:v>
                </c:pt>
                <c:pt idx="836">
                  <c:v>2.5</c:v>
                </c:pt>
                <c:pt idx="837">
                  <c:v>2.5</c:v>
                </c:pt>
                <c:pt idx="838">
                  <c:v>2.5</c:v>
                </c:pt>
                <c:pt idx="839">
                  <c:v>2.5</c:v>
                </c:pt>
                <c:pt idx="840">
                  <c:v>2.5</c:v>
                </c:pt>
                <c:pt idx="841">
                  <c:v>2.5</c:v>
                </c:pt>
                <c:pt idx="842">
                  <c:v>2.5</c:v>
                </c:pt>
                <c:pt idx="843">
                  <c:v>2.5</c:v>
                </c:pt>
                <c:pt idx="844">
                  <c:v>2.5</c:v>
                </c:pt>
                <c:pt idx="845">
                  <c:v>2.5</c:v>
                </c:pt>
                <c:pt idx="846">
                  <c:v>2.5</c:v>
                </c:pt>
                <c:pt idx="847">
                  <c:v>2.5</c:v>
                </c:pt>
                <c:pt idx="848">
                  <c:v>2.5</c:v>
                </c:pt>
                <c:pt idx="849">
                  <c:v>2.5</c:v>
                </c:pt>
                <c:pt idx="850">
                  <c:v>2.5</c:v>
                </c:pt>
                <c:pt idx="851">
                  <c:v>2.6</c:v>
                </c:pt>
                <c:pt idx="852">
                  <c:v>2.6</c:v>
                </c:pt>
                <c:pt idx="853">
                  <c:v>2.6</c:v>
                </c:pt>
                <c:pt idx="854">
                  <c:v>2.6</c:v>
                </c:pt>
                <c:pt idx="855">
                  <c:v>2.6</c:v>
                </c:pt>
                <c:pt idx="856">
                  <c:v>2.6</c:v>
                </c:pt>
                <c:pt idx="857">
                  <c:v>2.6</c:v>
                </c:pt>
                <c:pt idx="858">
                  <c:v>2.6</c:v>
                </c:pt>
                <c:pt idx="859">
                  <c:v>2.6</c:v>
                </c:pt>
                <c:pt idx="860">
                  <c:v>2.6</c:v>
                </c:pt>
                <c:pt idx="861">
                  <c:v>2.6</c:v>
                </c:pt>
                <c:pt idx="862">
                  <c:v>2.6</c:v>
                </c:pt>
                <c:pt idx="863">
                  <c:v>2.6</c:v>
                </c:pt>
                <c:pt idx="864">
                  <c:v>2.6</c:v>
                </c:pt>
                <c:pt idx="865">
                  <c:v>2.6</c:v>
                </c:pt>
                <c:pt idx="866">
                  <c:v>2.6</c:v>
                </c:pt>
                <c:pt idx="867">
                  <c:v>2.6</c:v>
                </c:pt>
                <c:pt idx="868">
                  <c:v>2.6</c:v>
                </c:pt>
                <c:pt idx="869">
                  <c:v>2.6</c:v>
                </c:pt>
                <c:pt idx="870">
                  <c:v>2.6</c:v>
                </c:pt>
                <c:pt idx="871">
                  <c:v>2.6</c:v>
                </c:pt>
                <c:pt idx="872">
                  <c:v>2.6</c:v>
                </c:pt>
                <c:pt idx="873">
                  <c:v>2.6</c:v>
                </c:pt>
                <c:pt idx="874">
                  <c:v>2.6</c:v>
                </c:pt>
                <c:pt idx="875">
                  <c:v>2.6</c:v>
                </c:pt>
                <c:pt idx="876">
                  <c:v>2.6</c:v>
                </c:pt>
                <c:pt idx="877">
                  <c:v>2.6</c:v>
                </c:pt>
                <c:pt idx="878">
                  <c:v>2.6</c:v>
                </c:pt>
                <c:pt idx="879">
                  <c:v>2.6</c:v>
                </c:pt>
                <c:pt idx="880">
                  <c:v>2.6</c:v>
                </c:pt>
                <c:pt idx="881">
                  <c:v>2.6</c:v>
                </c:pt>
                <c:pt idx="882">
                  <c:v>2.6</c:v>
                </c:pt>
                <c:pt idx="883">
                  <c:v>2.6</c:v>
                </c:pt>
                <c:pt idx="884">
                  <c:v>2.6</c:v>
                </c:pt>
                <c:pt idx="885">
                  <c:v>2.6</c:v>
                </c:pt>
                <c:pt idx="886">
                  <c:v>2.6</c:v>
                </c:pt>
                <c:pt idx="887">
                  <c:v>2.6</c:v>
                </c:pt>
                <c:pt idx="888">
                  <c:v>2.6</c:v>
                </c:pt>
                <c:pt idx="889">
                  <c:v>2.6</c:v>
                </c:pt>
                <c:pt idx="890">
                  <c:v>2.6</c:v>
                </c:pt>
                <c:pt idx="891">
                  <c:v>2.6</c:v>
                </c:pt>
                <c:pt idx="892">
                  <c:v>2.6</c:v>
                </c:pt>
                <c:pt idx="893">
                  <c:v>2.7</c:v>
                </c:pt>
                <c:pt idx="894">
                  <c:v>2.7</c:v>
                </c:pt>
                <c:pt idx="895">
                  <c:v>2.7</c:v>
                </c:pt>
                <c:pt idx="896">
                  <c:v>2.6</c:v>
                </c:pt>
                <c:pt idx="897">
                  <c:v>2.7</c:v>
                </c:pt>
                <c:pt idx="898">
                  <c:v>2.7</c:v>
                </c:pt>
                <c:pt idx="899">
                  <c:v>2.7</c:v>
                </c:pt>
                <c:pt idx="900">
                  <c:v>2.7</c:v>
                </c:pt>
                <c:pt idx="901">
                  <c:v>2.7</c:v>
                </c:pt>
                <c:pt idx="902">
                  <c:v>2.7</c:v>
                </c:pt>
                <c:pt idx="903">
                  <c:v>2.7</c:v>
                </c:pt>
                <c:pt idx="904">
                  <c:v>2.7</c:v>
                </c:pt>
                <c:pt idx="905">
                  <c:v>2.7</c:v>
                </c:pt>
                <c:pt idx="906">
                  <c:v>2.7</c:v>
                </c:pt>
                <c:pt idx="907">
                  <c:v>2.7</c:v>
                </c:pt>
                <c:pt idx="908">
                  <c:v>2.7</c:v>
                </c:pt>
                <c:pt idx="909">
                  <c:v>2.7</c:v>
                </c:pt>
                <c:pt idx="910">
                  <c:v>2.7</c:v>
                </c:pt>
                <c:pt idx="911">
                  <c:v>2.7</c:v>
                </c:pt>
                <c:pt idx="912">
                  <c:v>2.7</c:v>
                </c:pt>
                <c:pt idx="913">
                  <c:v>2.7</c:v>
                </c:pt>
                <c:pt idx="914">
                  <c:v>2.7</c:v>
                </c:pt>
                <c:pt idx="915">
                  <c:v>2.7</c:v>
                </c:pt>
                <c:pt idx="916">
                  <c:v>2.7</c:v>
                </c:pt>
                <c:pt idx="917">
                  <c:v>2.7</c:v>
                </c:pt>
                <c:pt idx="918">
                  <c:v>2.7</c:v>
                </c:pt>
                <c:pt idx="919">
                  <c:v>2.7</c:v>
                </c:pt>
                <c:pt idx="920">
                  <c:v>2.7</c:v>
                </c:pt>
                <c:pt idx="921">
                  <c:v>2.7</c:v>
                </c:pt>
                <c:pt idx="922">
                  <c:v>2.7</c:v>
                </c:pt>
                <c:pt idx="923">
                  <c:v>2.7</c:v>
                </c:pt>
                <c:pt idx="924">
                  <c:v>2.7</c:v>
                </c:pt>
                <c:pt idx="925">
                  <c:v>2.7</c:v>
                </c:pt>
                <c:pt idx="926">
                  <c:v>2.7</c:v>
                </c:pt>
                <c:pt idx="927">
                  <c:v>2.7</c:v>
                </c:pt>
                <c:pt idx="928">
                  <c:v>2.7</c:v>
                </c:pt>
                <c:pt idx="929">
                  <c:v>2.7</c:v>
                </c:pt>
                <c:pt idx="930">
                  <c:v>2.7</c:v>
                </c:pt>
                <c:pt idx="931">
                  <c:v>2.7</c:v>
                </c:pt>
                <c:pt idx="932">
                  <c:v>2.7</c:v>
                </c:pt>
                <c:pt idx="933">
                  <c:v>2.7</c:v>
                </c:pt>
                <c:pt idx="934">
                  <c:v>2.7</c:v>
                </c:pt>
                <c:pt idx="935">
                  <c:v>2.7</c:v>
                </c:pt>
                <c:pt idx="936">
                  <c:v>2.7</c:v>
                </c:pt>
                <c:pt idx="937">
                  <c:v>2.7</c:v>
                </c:pt>
                <c:pt idx="938">
                  <c:v>2.7</c:v>
                </c:pt>
                <c:pt idx="939">
                  <c:v>2.7</c:v>
                </c:pt>
                <c:pt idx="940">
                  <c:v>2.7</c:v>
                </c:pt>
                <c:pt idx="941">
                  <c:v>2.7</c:v>
                </c:pt>
                <c:pt idx="942">
                  <c:v>2.7</c:v>
                </c:pt>
                <c:pt idx="943">
                  <c:v>2.7</c:v>
                </c:pt>
                <c:pt idx="944">
                  <c:v>2.7</c:v>
                </c:pt>
                <c:pt idx="945">
                  <c:v>2.7</c:v>
                </c:pt>
                <c:pt idx="946">
                  <c:v>2.7</c:v>
                </c:pt>
                <c:pt idx="947">
                  <c:v>2.7</c:v>
                </c:pt>
                <c:pt idx="948">
                  <c:v>2.7</c:v>
                </c:pt>
                <c:pt idx="949">
                  <c:v>2.7</c:v>
                </c:pt>
                <c:pt idx="950">
                  <c:v>2.7</c:v>
                </c:pt>
                <c:pt idx="951">
                  <c:v>2.7</c:v>
                </c:pt>
                <c:pt idx="952">
                  <c:v>2.7</c:v>
                </c:pt>
                <c:pt idx="953">
                  <c:v>2.7</c:v>
                </c:pt>
                <c:pt idx="954">
                  <c:v>2.7</c:v>
                </c:pt>
                <c:pt idx="955">
                  <c:v>2.7</c:v>
                </c:pt>
                <c:pt idx="956">
                  <c:v>2.7</c:v>
                </c:pt>
                <c:pt idx="957">
                  <c:v>2.7</c:v>
                </c:pt>
                <c:pt idx="958">
                  <c:v>2.7</c:v>
                </c:pt>
                <c:pt idx="959">
                  <c:v>2.7</c:v>
                </c:pt>
                <c:pt idx="960">
                  <c:v>2.7</c:v>
                </c:pt>
                <c:pt idx="961">
                  <c:v>2.7</c:v>
                </c:pt>
                <c:pt idx="962">
                  <c:v>2.7</c:v>
                </c:pt>
                <c:pt idx="963">
                  <c:v>2.7</c:v>
                </c:pt>
                <c:pt idx="964">
                  <c:v>2.7</c:v>
                </c:pt>
                <c:pt idx="965">
                  <c:v>2.7</c:v>
                </c:pt>
                <c:pt idx="966">
                  <c:v>2.7</c:v>
                </c:pt>
                <c:pt idx="967">
                  <c:v>2.7</c:v>
                </c:pt>
                <c:pt idx="968">
                  <c:v>2.7</c:v>
                </c:pt>
                <c:pt idx="969">
                  <c:v>2.7</c:v>
                </c:pt>
                <c:pt idx="970">
                  <c:v>2.7</c:v>
                </c:pt>
                <c:pt idx="971">
                  <c:v>2.7</c:v>
                </c:pt>
                <c:pt idx="972">
                  <c:v>2.7</c:v>
                </c:pt>
                <c:pt idx="973">
                  <c:v>2.7</c:v>
                </c:pt>
                <c:pt idx="974">
                  <c:v>2.7</c:v>
                </c:pt>
                <c:pt idx="975">
                  <c:v>2.7</c:v>
                </c:pt>
                <c:pt idx="976">
                  <c:v>2.7</c:v>
                </c:pt>
                <c:pt idx="977">
                  <c:v>2.7</c:v>
                </c:pt>
                <c:pt idx="978">
                  <c:v>2.7</c:v>
                </c:pt>
                <c:pt idx="979">
                  <c:v>2.7</c:v>
                </c:pt>
                <c:pt idx="980">
                  <c:v>2.7</c:v>
                </c:pt>
                <c:pt idx="981">
                  <c:v>2.7</c:v>
                </c:pt>
                <c:pt idx="982">
                  <c:v>2.7</c:v>
                </c:pt>
                <c:pt idx="983">
                  <c:v>2.7</c:v>
                </c:pt>
                <c:pt idx="984">
                  <c:v>2.7</c:v>
                </c:pt>
                <c:pt idx="985">
                  <c:v>2.7</c:v>
                </c:pt>
                <c:pt idx="986">
                  <c:v>2.7</c:v>
                </c:pt>
                <c:pt idx="987">
                  <c:v>2.7</c:v>
                </c:pt>
                <c:pt idx="988">
                  <c:v>2.7</c:v>
                </c:pt>
                <c:pt idx="989">
                  <c:v>2.7</c:v>
                </c:pt>
                <c:pt idx="990">
                  <c:v>2.7</c:v>
                </c:pt>
                <c:pt idx="991">
                  <c:v>2.7</c:v>
                </c:pt>
                <c:pt idx="992">
                  <c:v>2.7</c:v>
                </c:pt>
                <c:pt idx="993">
                  <c:v>2.7</c:v>
                </c:pt>
                <c:pt idx="994">
                  <c:v>2.7</c:v>
                </c:pt>
                <c:pt idx="995">
                  <c:v>2.7</c:v>
                </c:pt>
                <c:pt idx="996">
                  <c:v>2.7</c:v>
                </c:pt>
                <c:pt idx="997">
                  <c:v>2.7</c:v>
                </c:pt>
                <c:pt idx="998">
                  <c:v>2.7</c:v>
                </c:pt>
                <c:pt idx="999">
                  <c:v>2.7</c:v>
                </c:pt>
                <c:pt idx="1000">
                  <c:v>2.7</c:v>
                </c:pt>
                <c:pt idx="1001">
                  <c:v>2.7</c:v>
                </c:pt>
                <c:pt idx="1002">
                  <c:v>2.7</c:v>
                </c:pt>
                <c:pt idx="1003">
                  <c:v>2.7</c:v>
                </c:pt>
                <c:pt idx="1004">
                  <c:v>2.7</c:v>
                </c:pt>
                <c:pt idx="1005">
                  <c:v>2.7</c:v>
                </c:pt>
                <c:pt idx="1006">
                  <c:v>2.7</c:v>
                </c:pt>
                <c:pt idx="1007">
                  <c:v>2.7</c:v>
                </c:pt>
                <c:pt idx="1008">
                  <c:v>2.7</c:v>
                </c:pt>
                <c:pt idx="1009">
                  <c:v>2.7</c:v>
                </c:pt>
                <c:pt idx="1010">
                  <c:v>2.7</c:v>
                </c:pt>
                <c:pt idx="1011">
                  <c:v>2.7</c:v>
                </c:pt>
                <c:pt idx="1012">
                  <c:v>2.7</c:v>
                </c:pt>
                <c:pt idx="1013">
                  <c:v>2.7</c:v>
                </c:pt>
                <c:pt idx="1014">
                  <c:v>2.7</c:v>
                </c:pt>
                <c:pt idx="1015">
                  <c:v>2.7</c:v>
                </c:pt>
                <c:pt idx="1016">
                  <c:v>2.7</c:v>
                </c:pt>
                <c:pt idx="1017">
                  <c:v>2.7</c:v>
                </c:pt>
                <c:pt idx="1018">
                  <c:v>2.7</c:v>
                </c:pt>
                <c:pt idx="1019">
                  <c:v>2.7</c:v>
                </c:pt>
                <c:pt idx="1020">
                  <c:v>2.7</c:v>
                </c:pt>
                <c:pt idx="1021">
                  <c:v>2.8</c:v>
                </c:pt>
                <c:pt idx="1022">
                  <c:v>2.7</c:v>
                </c:pt>
                <c:pt idx="1023">
                  <c:v>2.7</c:v>
                </c:pt>
                <c:pt idx="1024">
                  <c:v>2.7</c:v>
                </c:pt>
                <c:pt idx="1025">
                  <c:v>2.8</c:v>
                </c:pt>
                <c:pt idx="1026">
                  <c:v>2.8</c:v>
                </c:pt>
                <c:pt idx="1027">
                  <c:v>2.7</c:v>
                </c:pt>
                <c:pt idx="1028">
                  <c:v>2.7</c:v>
                </c:pt>
                <c:pt idx="1029">
                  <c:v>2.8</c:v>
                </c:pt>
                <c:pt idx="1030">
                  <c:v>2.8</c:v>
                </c:pt>
                <c:pt idx="1031">
                  <c:v>2.8</c:v>
                </c:pt>
                <c:pt idx="1032">
                  <c:v>2.8</c:v>
                </c:pt>
                <c:pt idx="1033">
                  <c:v>2.8</c:v>
                </c:pt>
                <c:pt idx="1034">
                  <c:v>2.8</c:v>
                </c:pt>
                <c:pt idx="1035">
                  <c:v>2.8</c:v>
                </c:pt>
                <c:pt idx="1036">
                  <c:v>2.8</c:v>
                </c:pt>
                <c:pt idx="1037">
                  <c:v>2.8</c:v>
                </c:pt>
                <c:pt idx="1038">
                  <c:v>2.8</c:v>
                </c:pt>
                <c:pt idx="1039">
                  <c:v>2.8</c:v>
                </c:pt>
                <c:pt idx="1040">
                  <c:v>2.8</c:v>
                </c:pt>
                <c:pt idx="1041">
                  <c:v>2.8</c:v>
                </c:pt>
                <c:pt idx="1042">
                  <c:v>2.8</c:v>
                </c:pt>
                <c:pt idx="1043">
                  <c:v>2.8</c:v>
                </c:pt>
                <c:pt idx="1044">
                  <c:v>2.8</c:v>
                </c:pt>
                <c:pt idx="1045">
                  <c:v>2.8</c:v>
                </c:pt>
                <c:pt idx="1046">
                  <c:v>2.8</c:v>
                </c:pt>
                <c:pt idx="1047">
                  <c:v>2.8</c:v>
                </c:pt>
                <c:pt idx="1048">
                  <c:v>2.8</c:v>
                </c:pt>
                <c:pt idx="1049">
                  <c:v>2.8</c:v>
                </c:pt>
                <c:pt idx="1050">
                  <c:v>2.8</c:v>
                </c:pt>
                <c:pt idx="1051">
                  <c:v>2.8</c:v>
                </c:pt>
                <c:pt idx="1052">
                  <c:v>2.8</c:v>
                </c:pt>
                <c:pt idx="1053">
                  <c:v>2.8</c:v>
                </c:pt>
                <c:pt idx="1054">
                  <c:v>2.8</c:v>
                </c:pt>
                <c:pt idx="1055">
                  <c:v>2.8</c:v>
                </c:pt>
                <c:pt idx="1056">
                  <c:v>2.8</c:v>
                </c:pt>
                <c:pt idx="1057">
                  <c:v>2.8</c:v>
                </c:pt>
                <c:pt idx="1058">
                  <c:v>2.8</c:v>
                </c:pt>
                <c:pt idx="1059">
                  <c:v>2.8</c:v>
                </c:pt>
                <c:pt idx="1060">
                  <c:v>2.8</c:v>
                </c:pt>
                <c:pt idx="1061">
                  <c:v>2.8</c:v>
                </c:pt>
                <c:pt idx="1062">
                  <c:v>2.8</c:v>
                </c:pt>
                <c:pt idx="1063">
                  <c:v>2.8</c:v>
                </c:pt>
                <c:pt idx="1064">
                  <c:v>2.8</c:v>
                </c:pt>
                <c:pt idx="1065">
                  <c:v>2.8</c:v>
                </c:pt>
                <c:pt idx="1066">
                  <c:v>2.8</c:v>
                </c:pt>
                <c:pt idx="1067">
                  <c:v>2.8</c:v>
                </c:pt>
                <c:pt idx="1068">
                  <c:v>2.8</c:v>
                </c:pt>
                <c:pt idx="1069">
                  <c:v>2.8</c:v>
                </c:pt>
                <c:pt idx="1070">
                  <c:v>2.8</c:v>
                </c:pt>
                <c:pt idx="1071">
                  <c:v>2.8</c:v>
                </c:pt>
                <c:pt idx="1072">
                  <c:v>2.8</c:v>
                </c:pt>
                <c:pt idx="1073">
                  <c:v>2.8</c:v>
                </c:pt>
                <c:pt idx="1074">
                  <c:v>2.8</c:v>
                </c:pt>
                <c:pt idx="1075">
                  <c:v>2.8</c:v>
                </c:pt>
                <c:pt idx="1076">
                  <c:v>2.8</c:v>
                </c:pt>
                <c:pt idx="1077">
                  <c:v>2.8</c:v>
                </c:pt>
                <c:pt idx="1078">
                  <c:v>2.9</c:v>
                </c:pt>
                <c:pt idx="1079">
                  <c:v>2.9</c:v>
                </c:pt>
                <c:pt idx="1080">
                  <c:v>2.9</c:v>
                </c:pt>
                <c:pt idx="1081">
                  <c:v>2.9</c:v>
                </c:pt>
                <c:pt idx="1082">
                  <c:v>2.9</c:v>
                </c:pt>
                <c:pt idx="1083">
                  <c:v>2.9</c:v>
                </c:pt>
                <c:pt idx="1084">
                  <c:v>2.9</c:v>
                </c:pt>
                <c:pt idx="1085">
                  <c:v>2.9</c:v>
                </c:pt>
                <c:pt idx="1086">
                  <c:v>2.9</c:v>
                </c:pt>
                <c:pt idx="1087">
                  <c:v>2.9</c:v>
                </c:pt>
                <c:pt idx="1088">
                  <c:v>2.9</c:v>
                </c:pt>
                <c:pt idx="1089">
                  <c:v>2.9</c:v>
                </c:pt>
                <c:pt idx="1090">
                  <c:v>2.9</c:v>
                </c:pt>
                <c:pt idx="1091">
                  <c:v>2.9</c:v>
                </c:pt>
                <c:pt idx="1092">
                  <c:v>2.9</c:v>
                </c:pt>
                <c:pt idx="1093">
                  <c:v>2.9</c:v>
                </c:pt>
                <c:pt idx="1094">
                  <c:v>2.9</c:v>
                </c:pt>
                <c:pt idx="1095">
                  <c:v>2.9</c:v>
                </c:pt>
                <c:pt idx="1096">
                  <c:v>2.9</c:v>
                </c:pt>
                <c:pt idx="1097">
                  <c:v>2.9</c:v>
                </c:pt>
                <c:pt idx="1098">
                  <c:v>2.9</c:v>
                </c:pt>
                <c:pt idx="1099">
                  <c:v>2.9</c:v>
                </c:pt>
                <c:pt idx="1100">
                  <c:v>2.9</c:v>
                </c:pt>
                <c:pt idx="1101">
                  <c:v>2.9</c:v>
                </c:pt>
                <c:pt idx="1102">
                  <c:v>2.9</c:v>
                </c:pt>
                <c:pt idx="1103">
                  <c:v>2.9</c:v>
                </c:pt>
                <c:pt idx="1104">
                  <c:v>2.9</c:v>
                </c:pt>
                <c:pt idx="1105">
                  <c:v>2.9</c:v>
                </c:pt>
                <c:pt idx="1106">
                  <c:v>2.9</c:v>
                </c:pt>
                <c:pt idx="1107">
                  <c:v>2.9</c:v>
                </c:pt>
                <c:pt idx="1108">
                  <c:v>2.9</c:v>
                </c:pt>
                <c:pt idx="1109">
                  <c:v>2.9</c:v>
                </c:pt>
                <c:pt idx="1110">
                  <c:v>2.9</c:v>
                </c:pt>
                <c:pt idx="1111">
                  <c:v>2.9</c:v>
                </c:pt>
                <c:pt idx="1112">
                  <c:v>2.9</c:v>
                </c:pt>
                <c:pt idx="1113">
                  <c:v>2.9</c:v>
                </c:pt>
                <c:pt idx="1114">
                  <c:v>2.9</c:v>
                </c:pt>
                <c:pt idx="1115">
                  <c:v>2.9</c:v>
                </c:pt>
                <c:pt idx="1116">
                  <c:v>2.9</c:v>
                </c:pt>
                <c:pt idx="1117">
                  <c:v>2.9</c:v>
                </c:pt>
                <c:pt idx="1118">
                  <c:v>2.9</c:v>
                </c:pt>
                <c:pt idx="1119">
                  <c:v>2.9</c:v>
                </c:pt>
                <c:pt idx="1120">
                  <c:v>2.9</c:v>
                </c:pt>
                <c:pt idx="1121">
                  <c:v>2.9</c:v>
                </c:pt>
                <c:pt idx="1122">
                  <c:v>2.9</c:v>
                </c:pt>
                <c:pt idx="1123">
                  <c:v>2.9</c:v>
                </c:pt>
                <c:pt idx="1124">
                  <c:v>2.9</c:v>
                </c:pt>
                <c:pt idx="1125">
                  <c:v>2.9</c:v>
                </c:pt>
                <c:pt idx="1126">
                  <c:v>2.9</c:v>
                </c:pt>
                <c:pt idx="1127">
                  <c:v>2.9</c:v>
                </c:pt>
                <c:pt idx="1128">
                  <c:v>2.9</c:v>
                </c:pt>
                <c:pt idx="1129">
                  <c:v>2.9</c:v>
                </c:pt>
                <c:pt idx="1130">
                  <c:v>2.9</c:v>
                </c:pt>
                <c:pt idx="1131">
                  <c:v>2.9</c:v>
                </c:pt>
                <c:pt idx="1132">
                  <c:v>2.9</c:v>
                </c:pt>
                <c:pt idx="1133">
                  <c:v>2.9</c:v>
                </c:pt>
                <c:pt idx="1134">
                  <c:v>2.9</c:v>
                </c:pt>
                <c:pt idx="1135">
                  <c:v>2.9</c:v>
                </c:pt>
                <c:pt idx="1136">
                  <c:v>2.9</c:v>
                </c:pt>
                <c:pt idx="1137">
                  <c:v>2.9</c:v>
                </c:pt>
                <c:pt idx="1138">
                  <c:v>2.9</c:v>
                </c:pt>
                <c:pt idx="1139">
                  <c:v>2.9</c:v>
                </c:pt>
                <c:pt idx="1140">
                  <c:v>2.9</c:v>
                </c:pt>
                <c:pt idx="1141">
                  <c:v>2.9</c:v>
                </c:pt>
                <c:pt idx="1143">
                  <c:v>3.2</c:v>
                </c:pt>
                <c:pt idx="1144">
                  <c:v>2.9</c:v>
                </c:pt>
                <c:pt idx="1145">
                  <c:v>2.9</c:v>
                </c:pt>
                <c:pt idx="1146">
                  <c:v>2.9</c:v>
                </c:pt>
                <c:pt idx="1147">
                  <c:v>2.9</c:v>
                </c:pt>
                <c:pt idx="1148">
                  <c:v>2.9</c:v>
                </c:pt>
                <c:pt idx="1149">
                  <c:v>2.9</c:v>
                </c:pt>
                <c:pt idx="1150">
                  <c:v>2.9</c:v>
                </c:pt>
                <c:pt idx="1151">
                  <c:v>2.9</c:v>
                </c:pt>
                <c:pt idx="1152">
                  <c:v>2.9</c:v>
                </c:pt>
                <c:pt idx="1153">
                  <c:v>2.9</c:v>
                </c:pt>
                <c:pt idx="1154">
                  <c:v>2.9</c:v>
                </c:pt>
                <c:pt idx="1155">
                  <c:v>2.9</c:v>
                </c:pt>
                <c:pt idx="1156">
                  <c:v>2.9</c:v>
                </c:pt>
                <c:pt idx="1157">
                  <c:v>2.9</c:v>
                </c:pt>
                <c:pt idx="1158">
                  <c:v>2.9</c:v>
                </c:pt>
                <c:pt idx="1159">
                  <c:v>2.9</c:v>
                </c:pt>
                <c:pt idx="1160">
                  <c:v>2.9</c:v>
                </c:pt>
                <c:pt idx="1161">
                  <c:v>2.9</c:v>
                </c:pt>
                <c:pt idx="1162">
                  <c:v>2.9</c:v>
                </c:pt>
                <c:pt idx="1163">
                  <c:v>2.9</c:v>
                </c:pt>
                <c:pt idx="1164">
                  <c:v>2.9</c:v>
                </c:pt>
                <c:pt idx="1165">
                  <c:v>2.9</c:v>
                </c:pt>
                <c:pt idx="1166">
                  <c:v>2.9</c:v>
                </c:pt>
                <c:pt idx="1167">
                  <c:v>2.9</c:v>
                </c:pt>
                <c:pt idx="1168">
                  <c:v>2.9</c:v>
                </c:pt>
                <c:pt idx="1169">
                  <c:v>2.9</c:v>
                </c:pt>
                <c:pt idx="1170">
                  <c:v>2.9</c:v>
                </c:pt>
                <c:pt idx="1171">
                  <c:v>2.9</c:v>
                </c:pt>
                <c:pt idx="1172">
                  <c:v>2.9</c:v>
                </c:pt>
                <c:pt idx="1173">
                  <c:v>2.9</c:v>
                </c:pt>
                <c:pt idx="1174">
                  <c:v>2.9</c:v>
                </c:pt>
                <c:pt idx="1175">
                  <c:v>2.9</c:v>
                </c:pt>
                <c:pt idx="1176">
                  <c:v>2.9</c:v>
                </c:pt>
                <c:pt idx="1177">
                  <c:v>2.9</c:v>
                </c:pt>
                <c:pt idx="1178">
                  <c:v>2.9</c:v>
                </c:pt>
                <c:pt idx="1179">
                  <c:v>2.9</c:v>
                </c:pt>
                <c:pt idx="1180">
                  <c:v>2.9</c:v>
                </c:pt>
                <c:pt idx="1181">
                  <c:v>2.9</c:v>
                </c:pt>
                <c:pt idx="1182">
                  <c:v>2.9</c:v>
                </c:pt>
                <c:pt idx="1183">
                  <c:v>2.9</c:v>
                </c:pt>
                <c:pt idx="1184">
                  <c:v>2.9</c:v>
                </c:pt>
                <c:pt idx="1185">
                  <c:v>2.9</c:v>
                </c:pt>
                <c:pt idx="1186">
                  <c:v>2.9</c:v>
                </c:pt>
                <c:pt idx="1187">
                  <c:v>2.9</c:v>
                </c:pt>
                <c:pt idx="1188">
                  <c:v>2.9</c:v>
                </c:pt>
                <c:pt idx="1189">
                  <c:v>2.9</c:v>
                </c:pt>
                <c:pt idx="1190">
                  <c:v>2.9</c:v>
                </c:pt>
                <c:pt idx="1191">
                  <c:v>2.9</c:v>
                </c:pt>
                <c:pt idx="1192">
                  <c:v>2.9</c:v>
                </c:pt>
                <c:pt idx="1193">
                  <c:v>2.9</c:v>
                </c:pt>
                <c:pt idx="1194">
                  <c:v>2.9</c:v>
                </c:pt>
                <c:pt idx="1195">
                  <c:v>2.9</c:v>
                </c:pt>
                <c:pt idx="1196">
                  <c:v>2.9</c:v>
                </c:pt>
                <c:pt idx="1197">
                  <c:v>2.9</c:v>
                </c:pt>
                <c:pt idx="1198">
                  <c:v>2.9</c:v>
                </c:pt>
                <c:pt idx="1199">
                  <c:v>2.9</c:v>
                </c:pt>
                <c:pt idx="1200">
                  <c:v>2.9</c:v>
                </c:pt>
                <c:pt idx="1201">
                  <c:v>2.9</c:v>
                </c:pt>
                <c:pt idx="1202">
                  <c:v>2.9</c:v>
                </c:pt>
                <c:pt idx="1203">
                  <c:v>2.9</c:v>
                </c:pt>
                <c:pt idx="1204">
                  <c:v>2.9</c:v>
                </c:pt>
                <c:pt idx="1205">
                  <c:v>2.9</c:v>
                </c:pt>
                <c:pt idx="1206">
                  <c:v>2.9</c:v>
                </c:pt>
                <c:pt idx="1207">
                  <c:v>2.9</c:v>
                </c:pt>
                <c:pt idx="1208">
                  <c:v>2.8</c:v>
                </c:pt>
                <c:pt idx="1209">
                  <c:v>2.8</c:v>
                </c:pt>
                <c:pt idx="1210">
                  <c:v>2.8</c:v>
                </c:pt>
                <c:pt idx="1211">
                  <c:v>2.8</c:v>
                </c:pt>
                <c:pt idx="1212">
                  <c:v>2.8</c:v>
                </c:pt>
                <c:pt idx="1213">
                  <c:v>2.8</c:v>
                </c:pt>
                <c:pt idx="1214">
                  <c:v>2.8</c:v>
                </c:pt>
                <c:pt idx="1215">
                  <c:v>2.8</c:v>
                </c:pt>
                <c:pt idx="1216">
                  <c:v>2.8</c:v>
                </c:pt>
                <c:pt idx="1217">
                  <c:v>2.8</c:v>
                </c:pt>
                <c:pt idx="1218">
                  <c:v>2.7</c:v>
                </c:pt>
                <c:pt idx="1219">
                  <c:v>2.7</c:v>
                </c:pt>
                <c:pt idx="1220">
                  <c:v>2.7</c:v>
                </c:pt>
                <c:pt idx="1221">
                  <c:v>2.7</c:v>
                </c:pt>
                <c:pt idx="1222">
                  <c:v>2.7</c:v>
                </c:pt>
                <c:pt idx="1223">
                  <c:v>2.7</c:v>
                </c:pt>
                <c:pt idx="1224">
                  <c:v>2.7</c:v>
                </c:pt>
                <c:pt idx="1225">
                  <c:v>2.7</c:v>
                </c:pt>
                <c:pt idx="1226">
                  <c:v>2.7</c:v>
                </c:pt>
                <c:pt idx="1227">
                  <c:v>2.7</c:v>
                </c:pt>
                <c:pt idx="1228">
                  <c:v>2.7</c:v>
                </c:pt>
                <c:pt idx="1229">
                  <c:v>2.7</c:v>
                </c:pt>
                <c:pt idx="1230">
                  <c:v>2.7</c:v>
                </c:pt>
                <c:pt idx="1231">
                  <c:v>2.7</c:v>
                </c:pt>
                <c:pt idx="1232">
                  <c:v>2.7</c:v>
                </c:pt>
                <c:pt idx="1233">
                  <c:v>2.7</c:v>
                </c:pt>
                <c:pt idx="1234">
                  <c:v>2.7</c:v>
                </c:pt>
                <c:pt idx="1235">
                  <c:v>2.7</c:v>
                </c:pt>
                <c:pt idx="1236">
                  <c:v>2.7</c:v>
                </c:pt>
                <c:pt idx="1237">
                  <c:v>2.7</c:v>
                </c:pt>
                <c:pt idx="1238">
                  <c:v>2.7</c:v>
                </c:pt>
                <c:pt idx="1239">
                  <c:v>2.6</c:v>
                </c:pt>
                <c:pt idx="1240">
                  <c:v>2.7</c:v>
                </c:pt>
                <c:pt idx="1241">
                  <c:v>2.6</c:v>
                </c:pt>
                <c:pt idx="1242">
                  <c:v>2.6</c:v>
                </c:pt>
                <c:pt idx="1243">
                  <c:v>2.7</c:v>
                </c:pt>
                <c:pt idx="1244">
                  <c:v>2.7</c:v>
                </c:pt>
                <c:pt idx="1245">
                  <c:v>2.7</c:v>
                </c:pt>
                <c:pt idx="1246">
                  <c:v>2.7</c:v>
                </c:pt>
                <c:pt idx="1247">
                  <c:v>2.7</c:v>
                </c:pt>
                <c:pt idx="1248">
                  <c:v>2.7</c:v>
                </c:pt>
                <c:pt idx="1249">
                  <c:v>2.7</c:v>
                </c:pt>
                <c:pt idx="1250">
                  <c:v>2.7</c:v>
                </c:pt>
                <c:pt idx="1251">
                  <c:v>2.7</c:v>
                </c:pt>
                <c:pt idx="1252">
                  <c:v>2.7</c:v>
                </c:pt>
                <c:pt idx="1253">
                  <c:v>2.7</c:v>
                </c:pt>
                <c:pt idx="1254">
                  <c:v>2.7</c:v>
                </c:pt>
                <c:pt idx="1255">
                  <c:v>2.7</c:v>
                </c:pt>
                <c:pt idx="1256">
                  <c:v>2.7</c:v>
                </c:pt>
                <c:pt idx="1257">
                  <c:v>2.7</c:v>
                </c:pt>
                <c:pt idx="1258">
                  <c:v>2.7</c:v>
                </c:pt>
                <c:pt idx="1259">
                  <c:v>2.7</c:v>
                </c:pt>
                <c:pt idx="1260">
                  <c:v>2.7</c:v>
                </c:pt>
                <c:pt idx="1261">
                  <c:v>2.7</c:v>
                </c:pt>
                <c:pt idx="1262">
                  <c:v>2.7</c:v>
                </c:pt>
                <c:pt idx="1263">
                  <c:v>2.7</c:v>
                </c:pt>
                <c:pt idx="1264">
                  <c:v>2.7</c:v>
                </c:pt>
                <c:pt idx="1265">
                  <c:v>2.7</c:v>
                </c:pt>
                <c:pt idx="1266">
                  <c:v>2.7</c:v>
                </c:pt>
                <c:pt idx="1267">
                  <c:v>2.7</c:v>
                </c:pt>
                <c:pt idx="1268">
                  <c:v>2.7</c:v>
                </c:pt>
                <c:pt idx="1269">
                  <c:v>2.7</c:v>
                </c:pt>
                <c:pt idx="1270">
                  <c:v>2.7</c:v>
                </c:pt>
                <c:pt idx="1271">
                  <c:v>2.7</c:v>
                </c:pt>
                <c:pt idx="1272">
                  <c:v>2.7</c:v>
                </c:pt>
                <c:pt idx="1273">
                  <c:v>2.7</c:v>
                </c:pt>
                <c:pt idx="1274">
                  <c:v>2.7</c:v>
                </c:pt>
                <c:pt idx="1275">
                  <c:v>2.7</c:v>
                </c:pt>
                <c:pt idx="1276">
                  <c:v>2.7</c:v>
                </c:pt>
                <c:pt idx="1277">
                  <c:v>2.7</c:v>
                </c:pt>
                <c:pt idx="1278">
                  <c:v>2.7</c:v>
                </c:pt>
                <c:pt idx="1279">
                  <c:v>2.7</c:v>
                </c:pt>
                <c:pt idx="1280">
                  <c:v>2.7</c:v>
                </c:pt>
                <c:pt idx="1281">
                  <c:v>2.7</c:v>
                </c:pt>
                <c:pt idx="1282">
                  <c:v>2.7</c:v>
                </c:pt>
                <c:pt idx="1283">
                  <c:v>2.7</c:v>
                </c:pt>
                <c:pt idx="1284">
                  <c:v>2.7</c:v>
                </c:pt>
                <c:pt idx="1285">
                  <c:v>2.7</c:v>
                </c:pt>
                <c:pt idx="1286">
                  <c:v>2.7</c:v>
                </c:pt>
                <c:pt idx="1287">
                  <c:v>2.7</c:v>
                </c:pt>
                <c:pt idx="1288">
                  <c:v>2.7</c:v>
                </c:pt>
                <c:pt idx="1289">
                  <c:v>2.7</c:v>
                </c:pt>
                <c:pt idx="1290">
                  <c:v>2.7</c:v>
                </c:pt>
                <c:pt idx="1291">
                  <c:v>2.7</c:v>
                </c:pt>
                <c:pt idx="1292">
                  <c:v>2.7</c:v>
                </c:pt>
                <c:pt idx="1293">
                  <c:v>2.7</c:v>
                </c:pt>
                <c:pt idx="1294">
                  <c:v>2.7</c:v>
                </c:pt>
                <c:pt idx="1295">
                  <c:v>2.7</c:v>
                </c:pt>
                <c:pt idx="1296">
                  <c:v>2.7</c:v>
                </c:pt>
                <c:pt idx="1297">
                  <c:v>2.7</c:v>
                </c:pt>
                <c:pt idx="1298">
                  <c:v>2.7</c:v>
                </c:pt>
                <c:pt idx="1299">
                  <c:v>2.8</c:v>
                </c:pt>
                <c:pt idx="1300">
                  <c:v>2.8</c:v>
                </c:pt>
                <c:pt idx="1301">
                  <c:v>2.8</c:v>
                </c:pt>
                <c:pt idx="1302">
                  <c:v>2.8</c:v>
                </c:pt>
                <c:pt idx="1303">
                  <c:v>2.8</c:v>
                </c:pt>
                <c:pt idx="1304">
                  <c:v>2.8</c:v>
                </c:pt>
                <c:pt idx="1305">
                  <c:v>2.8</c:v>
                </c:pt>
                <c:pt idx="1306">
                  <c:v>2.8</c:v>
                </c:pt>
                <c:pt idx="1307">
                  <c:v>2.8</c:v>
                </c:pt>
                <c:pt idx="1308">
                  <c:v>2.8</c:v>
                </c:pt>
                <c:pt idx="1309">
                  <c:v>2.8</c:v>
                </c:pt>
                <c:pt idx="1310">
                  <c:v>2.8</c:v>
                </c:pt>
                <c:pt idx="1311">
                  <c:v>2.8</c:v>
                </c:pt>
                <c:pt idx="1312">
                  <c:v>2.8</c:v>
                </c:pt>
                <c:pt idx="1313">
                  <c:v>2.8</c:v>
                </c:pt>
                <c:pt idx="1314">
                  <c:v>2.8</c:v>
                </c:pt>
                <c:pt idx="1315">
                  <c:v>2.8</c:v>
                </c:pt>
                <c:pt idx="1316">
                  <c:v>2.8</c:v>
                </c:pt>
                <c:pt idx="1317">
                  <c:v>2.8</c:v>
                </c:pt>
                <c:pt idx="1318">
                  <c:v>2.8</c:v>
                </c:pt>
                <c:pt idx="1319">
                  <c:v>2.8</c:v>
                </c:pt>
                <c:pt idx="1320">
                  <c:v>2.8</c:v>
                </c:pt>
                <c:pt idx="1321">
                  <c:v>2.8</c:v>
                </c:pt>
                <c:pt idx="1322">
                  <c:v>2.8</c:v>
                </c:pt>
                <c:pt idx="1323">
                  <c:v>2.8</c:v>
                </c:pt>
                <c:pt idx="1324">
                  <c:v>2.8</c:v>
                </c:pt>
                <c:pt idx="1325">
                  <c:v>2.8</c:v>
                </c:pt>
                <c:pt idx="1326">
                  <c:v>2.8</c:v>
                </c:pt>
                <c:pt idx="1327">
                  <c:v>2.8</c:v>
                </c:pt>
                <c:pt idx="1328">
                  <c:v>2.8</c:v>
                </c:pt>
                <c:pt idx="1329">
                  <c:v>2.8</c:v>
                </c:pt>
                <c:pt idx="1330">
                  <c:v>2.8</c:v>
                </c:pt>
                <c:pt idx="1331">
                  <c:v>2.8</c:v>
                </c:pt>
                <c:pt idx="1332">
                  <c:v>2.8</c:v>
                </c:pt>
                <c:pt idx="1333">
                  <c:v>2.8</c:v>
                </c:pt>
                <c:pt idx="1334">
                  <c:v>2.8</c:v>
                </c:pt>
                <c:pt idx="1335">
                  <c:v>2.8</c:v>
                </c:pt>
                <c:pt idx="1336">
                  <c:v>2.8</c:v>
                </c:pt>
                <c:pt idx="1337">
                  <c:v>2.8</c:v>
                </c:pt>
                <c:pt idx="1338">
                  <c:v>2.8</c:v>
                </c:pt>
                <c:pt idx="1339">
                  <c:v>2.8</c:v>
                </c:pt>
                <c:pt idx="1340">
                  <c:v>2.8</c:v>
                </c:pt>
                <c:pt idx="1341">
                  <c:v>2.8</c:v>
                </c:pt>
                <c:pt idx="1342">
                  <c:v>2.8</c:v>
                </c:pt>
                <c:pt idx="1343">
                  <c:v>2.8</c:v>
                </c:pt>
                <c:pt idx="1344">
                  <c:v>2.8</c:v>
                </c:pt>
                <c:pt idx="1345">
                  <c:v>2.8</c:v>
                </c:pt>
                <c:pt idx="1346">
                  <c:v>2.8</c:v>
                </c:pt>
                <c:pt idx="1347">
                  <c:v>2.8</c:v>
                </c:pt>
                <c:pt idx="1348">
                  <c:v>2.8</c:v>
                </c:pt>
                <c:pt idx="1349">
                  <c:v>2.8</c:v>
                </c:pt>
                <c:pt idx="1350">
                  <c:v>2.8</c:v>
                </c:pt>
                <c:pt idx="1351">
                  <c:v>2.8</c:v>
                </c:pt>
                <c:pt idx="1352">
                  <c:v>2.8</c:v>
                </c:pt>
                <c:pt idx="1353">
                  <c:v>2.8</c:v>
                </c:pt>
                <c:pt idx="1354">
                  <c:v>2.8</c:v>
                </c:pt>
                <c:pt idx="1355">
                  <c:v>2.8</c:v>
                </c:pt>
                <c:pt idx="1356">
                  <c:v>2.8</c:v>
                </c:pt>
                <c:pt idx="1357">
                  <c:v>2.8</c:v>
                </c:pt>
                <c:pt idx="1358">
                  <c:v>2.8</c:v>
                </c:pt>
                <c:pt idx="1359">
                  <c:v>2.9</c:v>
                </c:pt>
                <c:pt idx="1360">
                  <c:v>2.9</c:v>
                </c:pt>
                <c:pt idx="1361">
                  <c:v>2.9</c:v>
                </c:pt>
                <c:pt idx="1362">
                  <c:v>2.9</c:v>
                </c:pt>
                <c:pt idx="1363">
                  <c:v>2.9</c:v>
                </c:pt>
                <c:pt idx="1364">
                  <c:v>2.9</c:v>
                </c:pt>
                <c:pt idx="1365">
                  <c:v>2.9</c:v>
                </c:pt>
                <c:pt idx="1366">
                  <c:v>2.9</c:v>
                </c:pt>
                <c:pt idx="1367">
                  <c:v>2.9</c:v>
                </c:pt>
                <c:pt idx="1368">
                  <c:v>2.9</c:v>
                </c:pt>
                <c:pt idx="1369">
                  <c:v>2.9</c:v>
                </c:pt>
                <c:pt idx="1370">
                  <c:v>2.9</c:v>
                </c:pt>
                <c:pt idx="1371">
                  <c:v>2.9</c:v>
                </c:pt>
                <c:pt idx="1372">
                  <c:v>2.9</c:v>
                </c:pt>
                <c:pt idx="1373">
                  <c:v>2.9</c:v>
                </c:pt>
                <c:pt idx="1374">
                  <c:v>2.9</c:v>
                </c:pt>
                <c:pt idx="1375">
                  <c:v>2.9</c:v>
                </c:pt>
                <c:pt idx="1376">
                  <c:v>2.9</c:v>
                </c:pt>
                <c:pt idx="1377">
                  <c:v>2.9</c:v>
                </c:pt>
                <c:pt idx="1378">
                  <c:v>2.9</c:v>
                </c:pt>
                <c:pt idx="1379">
                  <c:v>2.9</c:v>
                </c:pt>
                <c:pt idx="1380">
                  <c:v>2.9</c:v>
                </c:pt>
                <c:pt idx="1381">
                  <c:v>2.9</c:v>
                </c:pt>
                <c:pt idx="1382">
                  <c:v>2.9</c:v>
                </c:pt>
                <c:pt idx="1383">
                  <c:v>2.9</c:v>
                </c:pt>
                <c:pt idx="1384">
                  <c:v>2.9</c:v>
                </c:pt>
                <c:pt idx="1385">
                  <c:v>2.9</c:v>
                </c:pt>
                <c:pt idx="1386">
                  <c:v>2.9</c:v>
                </c:pt>
                <c:pt idx="1387">
                  <c:v>2.9</c:v>
                </c:pt>
                <c:pt idx="1388">
                  <c:v>3</c:v>
                </c:pt>
                <c:pt idx="1389">
                  <c:v>2.9</c:v>
                </c:pt>
                <c:pt idx="1390">
                  <c:v>2.9</c:v>
                </c:pt>
                <c:pt idx="1391">
                  <c:v>3</c:v>
                </c:pt>
                <c:pt idx="1392">
                  <c:v>3</c:v>
                </c:pt>
                <c:pt idx="1393">
                  <c:v>3</c:v>
                </c:pt>
                <c:pt idx="1394">
                  <c:v>3</c:v>
                </c:pt>
                <c:pt idx="1395">
                  <c:v>3</c:v>
                </c:pt>
                <c:pt idx="1396">
                  <c:v>3</c:v>
                </c:pt>
                <c:pt idx="1397">
                  <c:v>3</c:v>
                </c:pt>
                <c:pt idx="1398">
                  <c:v>3</c:v>
                </c:pt>
                <c:pt idx="1399">
                  <c:v>3</c:v>
                </c:pt>
                <c:pt idx="1400">
                  <c:v>3</c:v>
                </c:pt>
                <c:pt idx="1401">
                  <c:v>3.1</c:v>
                </c:pt>
                <c:pt idx="1402">
                  <c:v>3.1</c:v>
                </c:pt>
                <c:pt idx="1403">
                  <c:v>3.1</c:v>
                </c:pt>
                <c:pt idx="1404">
                  <c:v>3.1</c:v>
                </c:pt>
                <c:pt idx="1405">
                  <c:v>3.1</c:v>
                </c:pt>
                <c:pt idx="1406">
                  <c:v>3.1</c:v>
                </c:pt>
                <c:pt idx="1407">
                  <c:v>3.1</c:v>
                </c:pt>
                <c:pt idx="1408">
                  <c:v>3.1</c:v>
                </c:pt>
                <c:pt idx="1409">
                  <c:v>3.1</c:v>
                </c:pt>
                <c:pt idx="1410">
                  <c:v>3.1</c:v>
                </c:pt>
                <c:pt idx="1411">
                  <c:v>3.1</c:v>
                </c:pt>
                <c:pt idx="1412">
                  <c:v>3.1</c:v>
                </c:pt>
                <c:pt idx="1413">
                  <c:v>3.1</c:v>
                </c:pt>
                <c:pt idx="1414">
                  <c:v>3.1</c:v>
                </c:pt>
                <c:pt idx="1415">
                  <c:v>3.1</c:v>
                </c:pt>
                <c:pt idx="1416">
                  <c:v>3.1</c:v>
                </c:pt>
                <c:pt idx="1417">
                  <c:v>3.1</c:v>
                </c:pt>
                <c:pt idx="1418">
                  <c:v>3.1</c:v>
                </c:pt>
                <c:pt idx="1419">
                  <c:v>3.1</c:v>
                </c:pt>
                <c:pt idx="1420">
                  <c:v>3.2</c:v>
                </c:pt>
                <c:pt idx="1421">
                  <c:v>3.2</c:v>
                </c:pt>
                <c:pt idx="1422">
                  <c:v>3.2</c:v>
                </c:pt>
                <c:pt idx="1423">
                  <c:v>3.2</c:v>
                </c:pt>
                <c:pt idx="1424">
                  <c:v>3.2</c:v>
                </c:pt>
                <c:pt idx="1425">
                  <c:v>3.2</c:v>
                </c:pt>
                <c:pt idx="1426">
                  <c:v>3.2</c:v>
                </c:pt>
                <c:pt idx="1427">
                  <c:v>3.2</c:v>
                </c:pt>
                <c:pt idx="1428">
                  <c:v>3.2</c:v>
                </c:pt>
                <c:pt idx="1429">
                  <c:v>3.2</c:v>
                </c:pt>
                <c:pt idx="1430">
                  <c:v>3.2</c:v>
                </c:pt>
                <c:pt idx="1431">
                  <c:v>3.2</c:v>
                </c:pt>
                <c:pt idx="1432">
                  <c:v>3.2</c:v>
                </c:pt>
                <c:pt idx="1433">
                  <c:v>3.2</c:v>
                </c:pt>
                <c:pt idx="1434">
                  <c:v>3.2</c:v>
                </c:pt>
                <c:pt idx="1435">
                  <c:v>3.2</c:v>
                </c:pt>
                <c:pt idx="1436">
                  <c:v>3.2</c:v>
                </c:pt>
                <c:pt idx="1437">
                  <c:v>3.2</c:v>
                </c:pt>
                <c:pt idx="1438">
                  <c:v>3.2</c:v>
                </c:pt>
                <c:pt idx="1439">
                  <c:v>3.2</c:v>
                </c:pt>
                <c:pt idx="1440">
                  <c:v>3.2</c:v>
                </c:pt>
                <c:pt idx="1441">
                  <c:v>3.2</c:v>
                </c:pt>
                <c:pt idx="1442">
                  <c:v>3.2</c:v>
                </c:pt>
                <c:pt idx="1443">
                  <c:v>3.2</c:v>
                </c:pt>
                <c:pt idx="1444">
                  <c:v>3.2</c:v>
                </c:pt>
                <c:pt idx="1445">
                  <c:v>3.2</c:v>
                </c:pt>
                <c:pt idx="1446">
                  <c:v>3.2</c:v>
                </c:pt>
                <c:pt idx="1447">
                  <c:v>3.2</c:v>
                </c:pt>
                <c:pt idx="1448">
                  <c:v>3.2</c:v>
                </c:pt>
                <c:pt idx="1449">
                  <c:v>3.2</c:v>
                </c:pt>
                <c:pt idx="1450">
                  <c:v>3.2</c:v>
                </c:pt>
                <c:pt idx="1451">
                  <c:v>3.2</c:v>
                </c:pt>
                <c:pt idx="1452">
                  <c:v>3.2</c:v>
                </c:pt>
                <c:pt idx="1453">
                  <c:v>3.2</c:v>
                </c:pt>
                <c:pt idx="1454">
                  <c:v>3.2</c:v>
                </c:pt>
                <c:pt idx="1455">
                  <c:v>3.2</c:v>
                </c:pt>
                <c:pt idx="1456">
                  <c:v>3.2</c:v>
                </c:pt>
                <c:pt idx="1457">
                  <c:v>3.2</c:v>
                </c:pt>
                <c:pt idx="1458">
                  <c:v>3.2</c:v>
                </c:pt>
                <c:pt idx="1459">
                  <c:v>3.2</c:v>
                </c:pt>
                <c:pt idx="1460">
                  <c:v>3.2</c:v>
                </c:pt>
                <c:pt idx="1461">
                  <c:v>3.2</c:v>
                </c:pt>
                <c:pt idx="1462">
                  <c:v>3.2</c:v>
                </c:pt>
                <c:pt idx="1463">
                  <c:v>3.2</c:v>
                </c:pt>
                <c:pt idx="1464">
                  <c:v>3.2</c:v>
                </c:pt>
                <c:pt idx="1465">
                  <c:v>3.3</c:v>
                </c:pt>
                <c:pt idx="1466">
                  <c:v>3.3</c:v>
                </c:pt>
                <c:pt idx="1467">
                  <c:v>3.3</c:v>
                </c:pt>
                <c:pt idx="1468">
                  <c:v>3.3</c:v>
                </c:pt>
                <c:pt idx="1469">
                  <c:v>3.3</c:v>
                </c:pt>
                <c:pt idx="1470">
                  <c:v>3.3</c:v>
                </c:pt>
                <c:pt idx="1471">
                  <c:v>3.3</c:v>
                </c:pt>
                <c:pt idx="1472">
                  <c:v>3.3</c:v>
                </c:pt>
                <c:pt idx="1473">
                  <c:v>3.3</c:v>
                </c:pt>
                <c:pt idx="1474">
                  <c:v>3.3</c:v>
                </c:pt>
                <c:pt idx="1475">
                  <c:v>3.3</c:v>
                </c:pt>
                <c:pt idx="1476">
                  <c:v>3.3</c:v>
                </c:pt>
                <c:pt idx="1477">
                  <c:v>3.3</c:v>
                </c:pt>
                <c:pt idx="1478">
                  <c:v>3.3</c:v>
                </c:pt>
                <c:pt idx="1479">
                  <c:v>3.3</c:v>
                </c:pt>
                <c:pt idx="1481">
                  <c:v>3.4</c:v>
                </c:pt>
                <c:pt idx="1482">
                  <c:v>3.3</c:v>
                </c:pt>
                <c:pt idx="1483">
                  <c:v>3.3</c:v>
                </c:pt>
                <c:pt idx="1484">
                  <c:v>3.3</c:v>
                </c:pt>
                <c:pt idx="1485">
                  <c:v>3.3</c:v>
                </c:pt>
                <c:pt idx="1486">
                  <c:v>3.3</c:v>
                </c:pt>
                <c:pt idx="1487">
                  <c:v>3.3</c:v>
                </c:pt>
                <c:pt idx="1488">
                  <c:v>3.3</c:v>
                </c:pt>
                <c:pt idx="1489">
                  <c:v>3.3</c:v>
                </c:pt>
                <c:pt idx="1490">
                  <c:v>3.3</c:v>
                </c:pt>
                <c:pt idx="1491">
                  <c:v>3.3</c:v>
                </c:pt>
                <c:pt idx="1492">
                  <c:v>3.3</c:v>
                </c:pt>
                <c:pt idx="1493">
                  <c:v>3.3</c:v>
                </c:pt>
                <c:pt idx="1494">
                  <c:v>3.3</c:v>
                </c:pt>
                <c:pt idx="1495">
                  <c:v>3.3</c:v>
                </c:pt>
                <c:pt idx="1496">
                  <c:v>3.3</c:v>
                </c:pt>
                <c:pt idx="1497">
                  <c:v>3.3</c:v>
                </c:pt>
                <c:pt idx="1498">
                  <c:v>3.3</c:v>
                </c:pt>
                <c:pt idx="1499">
                  <c:v>3.3</c:v>
                </c:pt>
                <c:pt idx="1500">
                  <c:v>3.3</c:v>
                </c:pt>
                <c:pt idx="1501">
                  <c:v>3.3</c:v>
                </c:pt>
                <c:pt idx="1502">
                  <c:v>3.3</c:v>
                </c:pt>
                <c:pt idx="1503">
                  <c:v>3.3</c:v>
                </c:pt>
                <c:pt idx="1504">
                  <c:v>3.3</c:v>
                </c:pt>
                <c:pt idx="1505">
                  <c:v>3.3</c:v>
                </c:pt>
                <c:pt idx="1506">
                  <c:v>3.3</c:v>
                </c:pt>
                <c:pt idx="1507">
                  <c:v>3.3</c:v>
                </c:pt>
                <c:pt idx="1508">
                  <c:v>3.3</c:v>
                </c:pt>
                <c:pt idx="1509">
                  <c:v>3.3</c:v>
                </c:pt>
                <c:pt idx="1510">
                  <c:v>3.3</c:v>
                </c:pt>
                <c:pt idx="1511">
                  <c:v>3.3</c:v>
                </c:pt>
                <c:pt idx="1512">
                  <c:v>3.3</c:v>
                </c:pt>
                <c:pt idx="1513">
                  <c:v>3.3</c:v>
                </c:pt>
                <c:pt idx="1514">
                  <c:v>3.3</c:v>
                </c:pt>
                <c:pt idx="1515">
                  <c:v>3.3</c:v>
                </c:pt>
                <c:pt idx="1516">
                  <c:v>3.3</c:v>
                </c:pt>
                <c:pt idx="1517">
                  <c:v>3.3</c:v>
                </c:pt>
                <c:pt idx="1518">
                  <c:v>3.3</c:v>
                </c:pt>
                <c:pt idx="1519">
                  <c:v>3.3</c:v>
                </c:pt>
                <c:pt idx="1520">
                  <c:v>3.3</c:v>
                </c:pt>
                <c:pt idx="1521">
                  <c:v>3.3</c:v>
                </c:pt>
                <c:pt idx="1522">
                  <c:v>3.3</c:v>
                </c:pt>
                <c:pt idx="1523">
                  <c:v>3.3</c:v>
                </c:pt>
                <c:pt idx="1524">
                  <c:v>3.3</c:v>
                </c:pt>
                <c:pt idx="1525">
                  <c:v>3.3</c:v>
                </c:pt>
                <c:pt idx="1526">
                  <c:v>3.3</c:v>
                </c:pt>
                <c:pt idx="1527">
                  <c:v>3.3</c:v>
                </c:pt>
                <c:pt idx="1528">
                  <c:v>3.3</c:v>
                </c:pt>
                <c:pt idx="1529">
                  <c:v>3.3</c:v>
                </c:pt>
                <c:pt idx="1530">
                  <c:v>3.3</c:v>
                </c:pt>
                <c:pt idx="1531">
                  <c:v>3.3</c:v>
                </c:pt>
                <c:pt idx="1532">
                  <c:v>3.3</c:v>
                </c:pt>
                <c:pt idx="1533">
                  <c:v>3.3</c:v>
                </c:pt>
                <c:pt idx="1534">
                  <c:v>3.3</c:v>
                </c:pt>
                <c:pt idx="1535">
                  <c:v>3.3</c:v>
                </c:pt>
                <c:pt idx="1536">
                  <c:v>3.3</c:v>
                </c:pt>
                <c:pt idx="1537">
                  <c:v>3.3</c:v>
                </c:pt>
                <c:pt idx="1538">
                  <c:v>3.3</c:v>
                </c:pt>
                <c:pt idx="1539">
                  <c:v>3.3</c:v>
                </c:pt>
                <c:pt idx="1540">
                  <c:v>3.3</c:v>
                </c:pt>
                <c:pt idx="1541">
                  <c:v>3.3</c:v>
                </c:pt>
                <c:pt idx="1542">
                  <c:v>3.3</c:v>
                </c:pt>
                <c:pt idx="1543">
                  <c:v>3.3</c:v>
                </c:pt>
                <c:pt idx="1544">
                  <c:v>3.3</c:v>
                </c:pt>
                <c:pt idx="1545">
                  <c:v>3.3</c:v>
                </c:pt>
                <c:pt idx="1546">
                  <c:v>3.3</c:v>
                </c:pt>
                <c:pt idx="1547">
                  <c:v>3.3</c:v>
                </c:pt>
                <c:pt idx="1548">
                  <c:v>3.3</c:v>
                </c:pt>
                <c:pt idx="1549">
                  <c:v>3.3</c:v>
                </c:pt>
                <c:pt idx="1550">
                  <c:v>3.3</c:v>
                </c:pt>
                <c:pt idx="1551">
                  <c:v>3.3</c:v>
                </c:pt>
                <c:pt idx="1552">
                  <c:v>3.2</c:v>
                </c:pt>
                <c:pt idx="1553">
                  <c:v>3.2</c:v>
                </c:pt>
                <c:pt idx="1554">
                  <c:v>3.2</c:v>
                </c:pt>
                <c:pt idx="1555">
                  <c:v>3.2</c:v>
                </c:pt>
                <c:pt idx="1556">
                  <c:v>3.2</c:v>
                </c:pt>
                <c:pt idx="1557">
                  <c:v>3.2</c:v>
                </c:pt>
                <c:pt idx="1558">
                  <c:v>3.2</c:v>
                </c:pt>
                <c:pt idx="1559">
                  <c:v>3.2</c:v>
                </c:pt>
                <c:pt idx="1560">
                  <c:v>3.2</c:v>
                </c:pt>
                <c:pt idx="1561">
                  <c:v>3.2</c:v>
                </c:pt>
                <c:pt idx="1562">
                  <c:v>3.2</c:v>
                </c:pt>
                <c:pt idx="1563">
                  <c:v>3.2</c:v>
                </c:pt>
                <c:pt idx="1564">
                  <c:v>3.2</c:v>
                </c:pt>
                <c:pt idx="1565">
                  <c:v>3.2</c:v>
                </c:pt>
                <c:pt idx="1566">
                  <c:v>3.2</c:v>
                </c:pt>
                <c:pt idx="1567">
                  <c:v>3.2</c:v>
                </c:pt>
                <c:pt idx="1568">
                  <c:v>3.2</c:v>
                </c:pt>
                <c:pt idx="1569">
                  <c:v>3.2</c:v>
                </c:pt>
                <c:pt idx="1570">
                  <c:v>3.2</c:v>
                </c:pt>
                <c:pt idx="1571">
                  <c:v>3.2</c:v>
                </c:pt>
                <c:pt idx="1572">
                  <c:v>3.2</c:v>
                </c:pt>
                <c:pt idx="1573">
                  <c:v>3.2</c:v>
                </c:pt>
                <c:pt idx="1574">
                  <c:v>3.2</c:v>
                </c:pt>
                <c:pt idx="1575">
                  <c:v>3.2</c:v>
                </c:pt>
                <c:pt idx="1576">
                  <c:v>3.2</c:v>
                </c:pt>
                <c:pt idx="1577">
                  <c:v>3.2</c:v>
                </c:pt>
                <c:pt idx="1578">
                  <c:v>3.2</c:v>
                </c:pt>
                <c:pt idx="1579">
                  <c:v>3.2</c:v>
                </c:pt>
                <c:pt idx="1580">
                  <c:v>3.2</c:v>
                </c:pt>
                <c:pt idx="1581">
                  <c:v>3.2</c:v>
                </c:pt>
                <c:pt idx="1582">
                  <c:v>3.2</c:v>
                </c:pt>
                <c:pt idx="1583">
                  <c:v>3.2</c:v>
                </c:pt>
                <c:pt idx="1584">
                  <c:v>3.2</c:v>
                </c:pt>
                <c:pt idx="1585">
                  <c:v>3.2</c:v>
                </c:pt>
                <c:pt idx="1586">
                  <c:v>3.2</c:v>
                </c:pt>
                <c:pt idx="1587">
                  <c:v>3.2</c:v>
                </c:pt>
                <c:pt idx="1588">
                  <c:v>3.2</c:v>
                </c:pt>
                <c:pt idx="1589">
                  <c:v>3.2</c:v>
                </c:pt>
                <c:pt idx="1590">
                  <c:v>3.2</c:v>
                </c:pt>
                <c:pt idx="1591">
                  <c:v>3.2</c:v>
                </c:pt>
                <c:pt idx="1592">
                  <c:v>3.2</c:v>
                </c:pt>
                <c:pt idx="1593">
                  <c:v>3.2</c:v>
                </c:pt>
                <c:pt idx="1594">
                  <c:v>3.2</c:v>
                </c:pt>
                <c:pt idx="1595">
                  <c:v>3.2</c:v>
                </c:pt>
                <c:pt idx="1596">
                  <c:v>3.2</c:v>
                </c:pt>
                <c:pt idx="1597">
                  <c:v>3.2</c:v>
                </c:pt>
                <c:pt idx="1598">
                  <c:v>3.1</c:v>
                </c:pt>
                <c:pt idx="1599">
                  <c:v>3.1</c:v>
                </c:pt>
                <c:pt idx="1600">
                  <c:v>3.1</c:v>
                </c:pt>
                <c:pt idx="1601">
                  <c:v>3.1</c:v>
                </c:pt>
                <c:pt idx="1602">
                  <c:v>3.1</c:v>
                </c:pt>
                <c:pt idx="1603">
                  <c:v>3.1</c:v>
                </c:pt>
                <c:pt idx="1604">
                  <c:v>3.1</c:v>
                </c:pt>
                <c:pt idx="1605">
                  <c:v>3.1</c:v>
                </c:pt>
                <c:pt idx="1606">
                  <c:v>3.1</c:v>
                </c:pt>
                <c:pt idx="1607">
                  <c:v>3.2</c:v>
                </c:pt>
                <c:pt idx="1608">
                  <c:v>3.1</c:v>
                </c:pt>
                <c:pt idx="1609">
                  <c:v>3.1</c:v>
                </c:pt>
                <c:pt idx="1610">
                  <c:v>3.1</c:v>
                </c:pt>
                <c:pt idx="1611">
                  <c:v>3.1</c:v>
                </c:pt>
                <c:pt idx="1612">
                  <c:v>3.1</c:v>
                </c:pt>
                <c:pt idx="1613">
                  <c:v>3.1</c:v>
                </c:pt>
                <c:pt idx="1614">
                  <c:v>3.1</c:v>
                </c:pt>
                <c:pt idx="1615">
                  <c:v>3.1</c:v>
                </c:pt>
                <c:pt idx="1616">
                  <c:v>3.1</c:v>
                </c:pt>
                <c:pt idx="1617">
                  <c:v>3.1</c:v>
                </c:pt>
                <c:pt idx="1618">
                  <c:v>3.1</c:v>
                </c:pt>
                <c:pt idx="1619">
                  <c:v>3.1</c:v>
                </c:pt>
                <c:pt idx="1620">
                  <c:v>3.1</c:v>
                </c:pt>
                <c:pt idx="1621">
                  <c:v>3.1</c:v>
                </c:pt>
                <c:pt idx="1622">
                  <c:v>3.1</c:v>
                </c:pt>
                <c:pt idx="1623">
                  <c:v>3.1</c:v>
                </c:pt>
                <c:pt idx="1624">
                  <c:v>3.1</c:v>
                </c:pt>
                <c:pt idx="1625">
                  <c:v>3.1</c:v>
                </c:pt>
                <c:pt idx="1626">
                  <c:v>3.1</c:v>
                </c:pt>
                <c:pt idx="1627">
                  <c:v>3.1</c:v>
                </c:pt>
                <c:pt idx="1628">
                  <c:v>3.1</c:v>
                </c:pt>
                <c:pt idx="1629">
                  <c:v>3.1</c:v>
                </c:pt>
                <c:pt idx="1630">
                  <c:v>3.1</c:v>
                </c:pt>
                <c:pt idx="1631">
                  <c:v>3.1</c:v>
                </c:pt>
                <c:pt idx="1632">
                  <c:v>3.1</c:v>
                </c:pt>
                <c:pt idx="1633">
                  <c:v>3.1</c:v>
                </c:pt>
                <c:pt idx="1634">
                  <c:v>3.1</c:v>
                </c:pt>
                <c:pt idx="1635">
                  <c:v>3.1</c:v>
                </c:pt>
                <c:pt idx="1636">
                  <c:v>3.1</c:v>
                </c:pt>
                <c:pt idx="1637">
                  <c:v>3.1</c:v>
                </c:pt>
                <c:pt idx="1638">
                  <c:v>3.1</c:v>
                </c:pt>
                <c:pt idx="1639">
                  <c:v>3.1</c:v>
                </c:pt>
                <c:pt idx="1640">
                  <c:v>3.1</c:v>
                </c:pt>
                <c:pt idx="1641">
                  <c:v>3.1</c:v>
                </c:pt>
                <c:pt idx="1642">
                  <c:v>3.1</c:v>
                </c:pt>
                <c:pt idx="1643">
                  <c:v>3.1</c:v>
                </c:pt>
                <c:pt idx="1644">
                  <c:v>3.1</c:v>
                </c:pt>
                <c:pt idx="1645">
                  <c:v>3.1</c:v>
                </c:pt>
                <c:pt idx="1646">
                  <c:v>3.1</c:v>
                </c:pt>
                <c:pt idx="1647">
                  <c:v>3.1</c:v>
                </c:pt>
                <c:pt idx="1648">
                  <c:v>3.1</c:v>
                </c:pt>
                <c:pt idx="1649">
                  <c:v>3.1</c:v>
                </c:pt>
                <c:pt idx="1650">
                  <c:v>3.1</c:v>
                </c:pt>
                <c:pt idx="1651">
                  <c:v>3.1</c:v>
                </c:pt>
                <c:pt idx="1652">
                  <c:v>3.1</c:v>
                </c:pt>
                <c:pt idx="1653">
                  <c:v>3.1</c:v>
                </c:pt>
                <c:pt idx="1654">
                  <c:v>3.1</c:v>
                </c:pt>
                <c:pt idx="1655">
                  <c:v>3.1</c:v>
                </c:pt>
                <c:pt idx="1656">
                  <c:v>3.1</c:v>
                </c:pt>
                <c:pt idx="1657">
                  <c:v>3.1</c:v>
                </c:pt>
                <c:pt idx="1658">
                  <c:v>3.1</c:v>
                </c:pt>
                <c:pt idx="1659">
                  <c:v>3.1</c:v>
                </c:pt>
                <c:pt idx="1660">
                  <c:v>3.1</c:v>
                </c:pt>
                <c:pt idx="1661">
                  <c:v>3.1</c:v>
                </c:pt>
                <c:pt idx="1662">
                  <c:v>3.1</c:v>
                </c:pt>
                <c:pt idx="1663">
                  <c:v>3.1</c:v>
                </c:pt>
                <c:pt idx="1664">
                  <c:v>3.1</c:v>
                </c:pt>
                <c:pt idx="1665">
                  <c:v>3.1</c:v>
                </c:pt>
                <c:pt idx="1666">
                  <c:v>3.1</c:v>
                </c:pt>
                <c:pt idx="1667">
                  <c:v>3.1</c:v>
                </c:pt>
                <c:pt idx="1668">
                  <c:v>3.1</c:v>
                </c:pt>
                <c:pt idx="1669">
                  <c:v>3.1</c:v>
                </c:pt>
                <c:pt idx="1670">
                  <c:v>3.1</c:v>
                </c:pt>
                <c:pt idx="1671">
                  <c:v>3.1</c:v>
                </c:pt>
                <c:pt idx="1672">
                  <c:v>3.1</c:v>
                </c:pt>
                <c:pt idx="1673">
                  <c:v>3.1</c:v>
                </c:pt>
                <c:pt idx="1674">
                  <c:v>3.1</c:v>
                </c:pt>
                <c:pt idx="1675">
                  <c:v>3.1</c:v>
                </c:pt>
                <c:pt idx="1676">
                  <c:v>3.1</c:v>
                </c:pt>
                <c:pt idx="1677">
                  <c:v>3.1</c:v>
                </c:pt>
                <c:pt idx="1678">
                  <c:v>3.1</c:v>
                </c:pt>
                <c:pt idx="1679">
                  <c:v>3.1</c:v>
                </c:pt>
                <c:pt idx="1680">
                  <c:v>3.1</c:v>
                </c:pt>
                <c:pt idx="1681">
                  <c:v>3.1</c:v>
                </c:pt>
                <c:pt idx="1682">
                  <c:v>3.1</c:v>
                </c:pt>
                <c:pt idx="1683">
                  <c:v>3.2</c:v>
                </c:pt>
                <c:pt idx="1684">
                  <c:v>3.2</c:v>
                </c:pt>
                <c:pt idx="1685">
                  <c:v>3.2</c:v>
                </c:pt>
                <c:pt idx="1686">
                  <c:v>3.2</c:v>
                </c:pt>
                <c:pt idx="1687">
                  <c:v>3.1</c:v>
                </c:pt>
                <c:pt idx="1688">
                  <c:v>3.1</c:v>
                </c:pt>
                <c:pt idx="1689">
                  <c:v>3.1</c:v>
                </c:pt>
                <c:pt idx="1690">
                  <c:v>3.1</c:v>
                </c:pt>
                <c:pt idx="1691">
                  <c:v>3.1</c:v>
                </c:pt>
                <c:pt idx="1692">
                  <c:v>3.1</c:v>
                </c:pt>
                <c:pt idx="1693">
                  <c:v>3.1</c:v>
                </c:pt>
                <c:pt idx="1694">
                  <c:v>3.1</c:v>
                </c:pt>
                <c:pt idx="1695">
                  <c:v>3.1</c:v>
                </c:pt>
                <c:pt idx="1696">
                  <c:v>3.1</c:v>
                </c:pt>
                <c:pt idx="1697">
                  <c:v>3.1</c:v>
                </c:pt>
                <c:pt idx="1698">
                  <c:v>3.1</c:v>
                </c:pt>
                <c:pt idx="1699">
                  <c:v>3.1</c:v>
                </c:pt>
                <c:pt idx="1700">
                  <c:v>3.2</c:v>
                </c:pt>
                <c:pt idx="1701">
                  <c:v>3.2</c:v>
                </c:pt>
                <c:pt idx="1702">
                  <c:v>3.2</c:v>
                </c:pt>
                <c:pt idx="1703">
                  <c:v>3.2</c:v>
                </c:pt>
                <c:pt idx="1704">
                  <c:v>3.2</c:v>
                </c:pt>
                <c:pt idx="1705">
                  <c:v>3.2</c:v>
                </c:pt>
                <c:pt idx="1706">
                  <c:v>3.2</c:v>
                </c:pt>
                <c:pt idx="1707">
                  <c:v>3.2</c:v>
                </c:pt>
                <c:pt idx="1708">
                  <c:v>3.2</c:v>
                </c:pt>
                <c:pt idx="1709">
                  <c:v>3.2</c:v>
                </c:pt>
                <c:pt idx="1710">
                  <c:v>3.2</c:v>
                </c:pt>
                <c:pt idx="1711">
                  <c:v>3.2</c:v>
                </c:pt>
                <c:pt idx="1712">
                  <c:v>3.2</c:v>
                </c:pt>
                <c:pt idx="1713">
                  <c:v>3.2</c:v>
                </c:pt>
                <c:pt idx="1714">
                  <c:v>3.2</c:v>
                </c:pt>
                <c:pt idx="1715">
                  <c:v>3.2</c:v>
                </c:pt>
                <c:pt idx="1716">
                  <c:v>3.2</c:v>
                </c:pt>
                <c:pt idx="1717">
                  <c:v>3.2</c:v>
                </c:pt>
                <c:pt idx="1718">
                  <c:v>3.2</c:v>
                </c:pt>
                <c:pt idx="1719">
                  <c:v>3.1</c:v>
                </c:pt>
                <c:pt idx="1720">
                  <c:v>3.1</c:v>
                </c:pt>
                <c:pt idx="1721">
                  <c:v>3.1</c:v>
                </c:pt>
                <c:pt idx="1722">
                  <c:v>3.1</c:v>
                </c:pt>
                <c:pt idx="1723">
                  <c:v>3.1</c:v>
                </c:pt>
                <c:pt idx="1724">
                  <c:v>3.1</c:v>
                </c:pt>
                <c:pt idx="1725">
                  <c:v>3.1</c:v>
                </c:pt>
                <c:pt idx="1726">
                  <c:v>3.1</c:v>
                </c:pt>
                <c:pt idx="1727">
                  <c:v>3.1</c:v>
                </c:pt>
                <c:pt idx="1728">
                  <c:v>3.1</c:v>
                </c:pt>
                <c:pt idx="1729">
                  <c:v>3.1</c:v>
                </c:pt>
                <c:pt idx="1730">
                  <c:v>3.1</c:v>
                </c:pt>
                <c:pt idx="1731">
                  <c:v>3.1</c:v>
                </c:pt>
                <c:pt idx="1732">
                  <c:v>3.1</c:v>
                </c:pt>
                <c:pt idx="1733">
                  <c:v>3.1</c:v>
                </c:pt>
                <c:pt idx="1734">
                  <c:v>3.1</c:v>
                </c:pt>
                <c:pt idx="1735">
                  <c:v>3.1</c:v>
                </c:pt>
                <c:pt idx="1736">
                  <c:v>3.2</c:v>
                </c:pt>
                <c:pt idx="1737">
                  <c:v>3.1</c:v>
                </c:pt>
                <c:pt idx="1738">
                  <c:v>3.1</c:v>
                </c:pt>
                <c:pt idx="1739">
                  <c:v>3.1</c:v>
                </c:pt>
                <c:pt idx="1740">
                  <c:v>3.1</c:v>
                </c:pt>
                <c:pt idx="1741">
                  <c:v>3.1</c:v>
                </c:pt>
                <c:pt idx="1742">
                  <c:v>3.1</c:v>
                </c:pt>
                <c:pt idx="1743">
                  <c:v>3.1</c:v>
                </c:pt>
                <c:pt idx="1744">
                  <c:v>3.1</c:v>
                </c:pt>
                <c:pt idx="1745">
                  <c:v>3.1</c:v>
                </c:pt>
                <c:pt idx="1746">
                  <c:v>3.1</c:v>
                </c:pt>
                <c:pt idx="1747">
                  <c:v>3.1</c:v>
                </c:pt>
                <c:pt idx="1748">
                  <c:v>3.1</c:v>
                </c:pt>
                <c:pt idx="1749">
                  <c:v>3.1</c:v>
                </c:pt>
                <c:pt idx="1750">
                  <c:v>3.1</c:v>
                </c:pt>
                <c:pt idx="1751">
                  <c:v>3.1</c:v>
                </c:pt>
                <c:pt idx="1752">
                  <c:v>3.1</c:v>
                </c:pt>
                <c:pt idx="1753">
                  <c:v>3.1</c:v>
                </c:pt>
                <c:pt idx="1754">
                  <c:v>3.1</c:v>
                </c:pt>
                <c:pt idx="1755">
                  <c:v>3.1</c:v>
                </c:pt>
                <c:pt idx="1756">
                  <c:v>3.1</c:v>
                </c:pt>
                <c:pt idx="1757">
                  <c:v>3.1</c:v>
                </c:pt>
                <c:pt idx="1758">
                  <c:v>3.1</c:v>
                </c:pt>
                <c:pt idx="1759">
                  <c:v>3.1</c:v>
                </c:pt>
                <c:pt idx="1760">
                  <c:v>3.1</c:v>
                </c:pt>
                <c:pt idx="1761">
                  <c:v>3.1</c:v>
                </c:pt>
                <c:pt idx="1762">
                  <c:v>3.1</c:v>
                </c:pt>
                <c:pt idx="1763">
                  <c:v>3.1</c:v>
                </c:pt>
                <c:pt idx="1764">
                  <c:v>3.1</c:v>
                </c:pt>
                <c:pt idx="1765">
                  <c:v>3.1</c:v>
                </c:pt>
                <c:pt idx="1766">
                  <c:v>3.1</c:v>
                </c:pt>
                <c:pt idx="1767">
                  <c:v>3.1</c:v>
                </c:pt>
                <c:pt idx="1768">
                  <c:v>3.1</c:v>
                </c:pt>
                <c:pt idx="1769">
                  <c:v>3.1</c:v>
                </c:pt>
                <c:pt idx="1770">
                  <c:v>3.1</c:v>
                </c:pt>
                <c:pt idx="1771">
                  <c:v>3.1</c:v>
                </c:pt>
                <c:pt idx="1772">
                  <c:v>3.1</c:v>
                </c:pt>
                <c:pt idx="1773">
                  <c:v>3.1</c:v>
                </c:pt>
                <c:pt idx="1774">
                  <c:v>3.1</c:v>
                </c:pt>
                <c:pt idx="1775">
                  <c:v>3.1</c:v>
                </c:pt>
                <c:pt idx="1776">
                  <c:v>3.1</c:v>
                </c:pt>
                <c:pt idx="1777">
                  <c:v>3.1</c:v>
                </c:pt>
                <c:pt idx="1778">
                  <c:v>3.1</c:v>
                </c:pt>
                <c:pt idx="1779">
                  <c:v>3.1</c:v>
                </c:pt>
                <c:pt idx="1780">
                  <c:v>3.1</c:v>
                </c:pt>
                <c:pt idx="1781">
                  <c:v>3.1</c:v>
                </c:pt>
                <c:pt idx="1782">
                  <c:v>3.1</c:v>
                </c:pt>
                <c:pt idx="1783">
                  <c:v>3.1</c:v>
                </c:pt>
                <c:pt idx="1784">
                  <c:v>3.1</c:v>
                </c:pt>
                <c:pt idx="1785">
                  <c:v>3.1</c:v>
                </c:pt>
                <c:pt idx="1786">
                  <c:v>3.1</c:v>
                </c:pt>
                <c:pt idx="1787">
                  <c:v>3.1</c:v>
                </c:pt>
                <c:pt idx="1788">
                  <c:v>3.1</c:v>
                </c:pt>
                <c:pt idx="1789">
                  <c:v>3.1</c:v>
                </c:pt>
                <c:pt idx="1790">
                  <c:v>3.1</c:v>
                </c:pt>
                <c:pt idx="1791">
                  <c:v>3.1</c:v>
                </c:pt>
                <c:pt idx="1792">
                  <c:v>3.1</c:v>
                </c:pt>
                <c:pt idx="1793">
                  <c:v>3.1</c:v>
                </c:pt>
                <c:pt idx="1794">
                  <c:v>3.1</c:v>
                </c:pt>
                <c:pt idx="1795">
                  <c:v>3.1</c:v>
                </c:pt>
                <c:pt idx="1796">
                  <c:v>3.1</c:v>
                </c:pt>
                <c:pt idx="1797">
                  <c:v>3.1</c:v>
                </c:pt>
                <c:pt idx="1798">
                  <c:v>3.1</c:v>
                </c:pt>
                <c:pt idx="1799">
                  <c:v>3.1</c:v>
                </c:pt>
                <c:pt idx="1800">
                  <c:v>3.1</c:v>
                </c:pt>
                <c:pt idx="1801">
                  <c:v>3.1</c:v>
                </c:pt>
                <c:pt idx="1802">
                  <c:v>3.1</c:v>
                </c:pt>
                <c:pt idx="1803">
                  <c:v>3.1</c:v>
                </c:pt>
                <c:pt idx="1804">
                  <c:v>3.1</c:v>
                </c:pt>
                <c:pt idx="1805">
                  <c:v>3.1</c:v>
                </c:pt>
                <c:pt idx="1806">
                  <c:v>3.1</c:v>
                </c:pt>
                <c:pt idx="1807">
                  <c:v>3.1</c:v>
                </c:pt>
                <c:pt idx="1808">
                  <c:v>3.1</c:v>
                </c:pt>
                <c:pt idx="1809">
                  <c:v>3.1</c:v>
                </c:pt>
                <c:pt idx="1810">
                  <c:v>3.1</c:v>
                </c:pt>
                <c:pt idx="1811">
                  <c:v>3.1</c:v>
                </c:pt>
                <c:pt idx="1812">
                  <c:v>3.1</c:v>
                </c:pt>
                <c:pt idx="1813">
                  <c:v>3.1</c:v>
                </c:pt>
                <c:pt idx="1814">
                  <c:v>3.1</c:v>
                </c:pt>
                <c:pt idx="1815">
                  <c:v>3.1</c:v>
                </c:pt>
                <c:pt idx="1816">
                  <c:v>3.1</c:v>
                </c:pt>
                <c:pt idx="1818">
                  <c:v>3.1</c:v>
                </c:pt>
                <c:pt idx="1819">
                  <c:v>3.1</c:v>
                </c:pt>
                <c:pt idx="1820">
                  <c:v>3.1</c:v>
                </c:pt>
                <c:pt idx="1821">
                  <c:v>3.1</c:v>
                </c:pt>
                <c:pt idx="1822">
                  <c:v>3.1</c:v>
                </c:pt>
                <c:pt idx="1823">
                  <c:v>3.1</c:v>
                </c:pt>
                <c:pt idx="1824">
                  <c:v>3.1</c:v>
                </c:pt>
                <c:pt idx="1825">
                  <c:v>3.1</c:v>
                </c:pt>
                <c:pt idx="1826">
                  <c:v>3.1</c:v>
                </c:pt>
                <c:pt idx="1827">
                  <c:v>3.1</c:v>
                </c:pt>
                <c:pt idx="1828">
                  <c:v>3.1</c:v>
                </c:pt>
                <c:pt idx="1829">
                  <c:v>3.1</c:v>
                </c:pt>
                <c:pt idx="1830">
                  <c:v>3.1</c:v>
                </c:pt>
                <c:pt idx="1831">
                  <c:v>3.1</c:v>
                </c:pt>
                <c:pt idx="1832">
                  <c:v>3.1</c:v>
                </c:pt>
                <c:pt idx="1833">
                  <c:v>3.1</c:v>
                </c:pt>
                <c:pt idx="1834">
                  <c:v>3.1</c:v>
                </c:pt>
                <c:pt idx="1835">
                  <c:v>3.1</c:v>
                </c:pt>
                <c:pt idx="1836">
                  <c:v>3.1</c:v>
                </c:pt>
                <c:pt idx="1837">
                  <c:v>3.1</c:v>
                </c:pt>
                <c:pt idx="1838">
                  <c:v>3.1</c:v>
                </c:pt>
                <c:pt idx="1839">
                  <c:v>3.1</c:v>
                </c:pt>
                <c:pt idx="1840">
                  <c:v>3.1</c:v>
                </c:pt>
                <c:pt idx="1841">
                  <c:v>3.1</c:v>
                </c:pt>
                <c:pt idx="1842">
                  <c:v>3.1</c:v>
                </c:pt>
                <c:pt idx="1843">
                  <c:v>3.1</c:v>
                </c:pt>
                <c:pt idx="1844">
                  <c:v>3.1</c:v>
                </c:pt>
                <c:pt idx="1845">
                  <c:v>3.1</c:v>
                </c:pt>
                <c:pt idx="1846">
                  <c:v>3.1</c:v>
                </c:pt>
                <c:pt idx="1847">
                  <c:v>3.1</c:v>
                </c:pt>
                <c:pt idx="1848">
                  <c:v>3.1</c:v>
                </c:pt>
                <c:pt idx="1849">
                  <c:v>3.1</c:v>
                </c:pt>
                <c:pt idx="1850">
                  <c:v>3.1</c:v>
                </c:pt>
                <c:pt idx="1851">
                  <c:v>3.1</c:v>
                </c:pt>
                <c:pt idx="1852">
                  <c:v>3.1</c:v>
                </c:pt>
                <c:pt idx="1853">
                  <c:v>3.1</c:v>
                </c:pt>
                <c:pt idx="1854">
                  <c:v>3.1</c:v>
                </c:pt>
                <c:pt idx="1855">
                  <c:v>3.1</c:v>
                </c:pt>
                <c:pt idx="1856">
                  <c:v>3.1</c:v>
                </c:pt>
                <c:pt idx="1857">
                  <c:v>3.1</c:v>
                </c:pt>
                <c:pt idx="1858">
                  <c:v>3.1</c:v>
                </c:pt>
                <c:pt idx="1859">
                  <c:v>3.1</c:v>
                </c:pt>
                <c:pt idx="1860">
                  <c:v>3.1</c:v>
                </c:pt>
                <c:pt idx="1861">
                  <c:v>3.1</c:v>
                </c:pt>
                <c:pt idx="1862">
                  <c:v>3.1</c:v>
                </c:pt>
                <c:pt idx="1863">
                  <c:v>3.1</c:v>
                </c:pt>
                <c:pt idx="1864">
                  <c:v>3.1</c:v>
                </c:pt>
                <c:pt idx="1865">
                  <c:v>3.1</c:v>
                </c:pt>
                <c:pt idx="1866">
                  <c:v>3.1</c:v>
                </c:pt>
                <c:pt idx="1867">
                  <c:v>3.1</c:v>
                </c:pt>
                <c:pt idx="1868">
                  <c:v>3.1</c:v>
                </c:pt>
                <c:pt idx="1869">
                  <c:v>3.1</c:v>
                </c:pt>
                <c:pt idx="1870">
                  <c:v>3.1</c:v>
                </c:pt>
                <c:pt idx="1871">
                  <c:v>3.1</c:v>
                </c:pt>
                <c:pt idx="1872">
                  <c:v>3.1</c:v>
                </c:pt>
                <c:pt idx="1873">
                  <c:v>3.1</c:v>
                </c:pt>
                <c:pt idx="1874">
                  <c:v>3.1</c:v>
                </c:pt>
                <c:pt idx="1875">
                  <c:v>3.1</c:v>
                </c:pt>
                <c:pt idx="1876">
                  <c:v>3.1</c:v>
                </c:pt>
                <c:pt idx="1877">
                  <c:v>3.1</c:v>
                </c:pt>
                <c:pt idx="1878">
                  <c:v>3.1</c:v>
                </c:pt>
                <c:pt idx="1879">
                  <c:v>3.1</c:v>
                </c:pt>
                <c:pt idx="1880">
                  <c:v>3.1</c:v>
                </c:pt>
                <c:pt idx="1881">
                  <c:v>3.2</c:v>
                </c:pt>
                <c:pt idx="1882">
                  <c:v>3.2</c:v>
                </c:pt>
                <c:pt idx="1883">
                  <c:v>3.2</c:v>
                </c:pt>
                <c:pt idx="1884">
                  <c:v>3.2</c:v>
                </c:pt>
                <c:pt idx="1885">
                  <c:v>3.2</c:v>
                </c:pt>
                <c:pt idx="1886">
                  <c:v>3.2</c:v>
                </c:pt>
                <c:pt idx="1887">
                  <c:v>3.2</c:v>
                </c:pt>
                <c:pt idx="1888">
                  <c:v>3.2</c:v>
                </c:pt>
                <c:pt idx="1889">
                  <c:v>3.2</c:v>
                </c:pt>
                <c:pt idx="1890">
                  <c:v>3.2</c:v>
                </c:pt>
                <c:pt idx="1891">
                  <c:v>3.2</c:v>
                </c:pt>
                <c:pt idx="1892">
                  <c:v>3.2</c:v>
                </c:pt>
                <c:pt idx="1893">
                  <c:v>3.2</c:v>
                </c:pt>
                <c:pt idx="1894">
                  <c:v>3.2</c:v>
                </c:pt>
                <c:pt idx="1895">
                  <c:v>3.2</c:v>
                </c:pt>
                <c:pt idx="1896">
                  <c:v>3.2</c:v>
                </c:pt>
                <c:pt idx="1897">
                  <c:v>3.2</c:v>
                </c:pt>
                <c:pt idx="1898">
                  <c:v>3.2</c:v>
                </c:pt>
                <c:pt idx="1899">
                  <c:v>3.2</c:v>
                </c:pt>
                <c:pt idx="1900">
                  <c:v>3.2</c:v>
                </c:pt>
                <c:pt idx="1901">
                  <c:v>3.2</c:v>
                </c:pt>
                <c:pt idx="1902">
                  <c:v>3.2</c:v>
                </c:pt>
                <c:pt idx="1903">
                  <c:v>3.2</c:v>
                </c:pt>
                <c:pt idx="1904">
                  <c:v>3.2</c:v>
                </c:pt>
                <c:pt idx="1905">
                  <c:v>3.2</c:v>
                </c:pt>
                <c:pt idx="1906">
                  <c:v>3.2</c:v>
                </c:pt>
                <c:pt idx="1907">
                  <c:v>3.2</c:v>
                </c:pt>
                <c:pt idx="1908">
                  <c:v>3.2</c:v>
                </c:pt>
                <c:pt idx="1909">
                  <c:v>3.2</c:v>
                </c:pt>
                <c:pt idx="1910">
                  <c:v>3.2</c:v>
                </c:pt>
                <c:pt idx="1911">
                  <c:v>3.2</c:v>
                </c:pt>
                <c:pt idx="1912">
                  <c:v>3.2</c:v>
                </c:pt>
                <c:pt idx="1913">
                  <c:v>3.2</c:v>
                </c:pt>
                <c:pt idx="1914">
                  <c:v>3.2</c:v>
                </c:pt>
                <c:pt idx="1915">
                  <c:v>3.2</c:v>
                </c:pt>
                <c:pt idx="1916">
                  <c:v>3.2</c:v>
                </c:pt>
                <c:pt idx="1917">
                  <c:v>3.2</c:v>
                </c:pt>
                <c:pt idx="1918">
                  <c:v>3.2</c:v>
                </c:pt>
                <c:pt idx="1919">
                  <c:v>3.2</c:v>
                </c:pt>
                <c:pt idx="1920">
                  <c:v>3.3</c:v>
                </c:pt>
                <c:pt idx="1921">
                  <c:v>3.3</c:v>
                </c:pt>
                <c:pt idx="1922">
                  <c:v>3.3</c:v>
                </c:pt>
                <c:pt idx="1923">
                  <c:v>3.3</c:v>
                </c:pt>
                <c:pt idx="1924">
                  <c:v>3.3</c:v>
                </c:pt>
                <c:pt idx="1925">
                  <c:v>3.3</c:v>
                </c:pt>
                <c:pt idx="1926">
                  <c:v>3.3</c:v>
                </c:pt>
                <c:pt idx="1927">
                  <c:v>3.3</c:v>
                </c:pt>
                <c:pt idx="1928">
                  <c:v>3.3</c:v>
                </c:pt>
                <c:pt idx="1929">
                  <c:v>3.3</c:v>
                </c:pt>
                <c:pt idx="1930">
                  <c:v>3.3</c:v>
                </c:pt>
                <c:pt idx="1931">
                  <c:v>3.3</c:v>
                </c:pt>
                <c:pt idx="1932">
                  <c:v>3.3</c:v>
                </c:pt>
                <c:pt idx="1933">
                  <c:v>3.3</c:v>
                </c:pt>
                <c:pt idx="1934">
                  <c:v>3.3</c:v>
                </c:pt>
                <c:pt idx="1935">
                  <c:v>3.3</c:v>
                </c:pt>
                <c:pt idx="1936">
                  <c:v>3.3</c:v>
                </c:pt>
                <c:pt idx="1937">
                  <c:v>3.3</c:v>
                </c:pt>
                <c:pt idx="1938">
                  <c:v>3.3</c:v>
                </c:pt>
                <c:pt idx="1939">
                  <c:v>3.3</c:v>
                </c:pt>
                <c:pt idx="1940">
                  <c:v>3.3</c:v>
                </c:pt>
                <c:pt idx="1941">
                  <c:v>3.3</c:v>
                </c:pt>
                <c:pt idx="1942">
                  <c:v>3.3</c:v>
                </c:pt>
                <c:pt idx="1943">
                  <c:v>3.3</c:v>
                </c:pt>
                <c:pt idx="1944">
                  <c:v>3.3</c:v>
                </c:pt>
                <c:pt idx="1945">
                  <c:v>3.3</c:v>
                </c:pt>
                <c:pt idx="1946">
                  <c:v>3.3</c:v>
                </c:pt>
                <c:pt idx="1947">
                  <c:v>3.3</c:v>
                </c:pt>
                <c:pt idx="1948">
                  <c:v>3.3</c:v>
                </c:pt>
                <c:pt idx="1949">
                  <c:v>3.3</c:v>
                </c:pt>
                <c:pt idx="1950">
                  <c:v>3.3</c:v>
                </c:pt>
                <c:pt idx="1951">
                  <c:v>3.3</c:v>
                </c:pt>
                <c:pt idx="1952">
                  <c:v>3.3</c:v>
                </c:pt>
                <c:pt idx="1953">
                  <c:v>3.3</c:v>
                </c:pt>
                <c:pt idx="1954">
                  <c:v>3.3</c:v>
                </c:pt>
                <c:pt idx="1955">
                  <c:v>3.3</c:v>
                </c:pt>
                <c:pt idx="1956">
                  <c:v>3.3</c:v>
                </c:pt>
                <c:pt idx="1957">
                  <c:v>3.3</c:v>
                </c:pt>
                <c:pt idx="1958">
                  <c:v>3.3</c:v>
                </c:pt>
                <c:pt idx="1959">
                  <c:v>3.3</c:v>
                </c:pt>
                <c:pt idx="1960">
                  <c:v>3.3</c:v>
                </c:pt>
                <c:pt idx="1961">
                  <c:v>3.3</c:v>
                </c:pt>
                <c:pt idx="1962">
                  <c:v>3.3</c:v>
                </c:pt>
                <c:pt idx="1963">
                  <c:v>3.3</c:v>
                </c:pt>
                <c:pt idx="1964">
                  <c:v>3.3</c:v>
                </c:pt>
                <c:pt idx="1965">
                  <c:v>3.3</c:v>
                </c:pt>
                <c:pt idx="1966">
                  <c:v>3.3</c:v>
                </c:pt>
                <c:pt idx="1967">
                  <c:v>3.3</c:v>
                </c:pt>
                <c:pt idx="1968">
                  <c:v>3.3</c:v>
                </c:pt>
                <c:pt idx="1969">
                  <c:v>3.3</c:v>
                </c:pt>
                <c:pt idx="1970">
                  <c:v>3.3</c:v>
                </c:pt>
                <c:pt idx="1971">
                  <c:v>3.3</c:v>
                </c:pt>
                <c:pt idx="1972">
                  <c:v>3.3</c:v>
                </c:pt>
                <c:pt idx="1973">
                  <c:v>3.3</c:v>
                </c:pt>
                <c:pt idx="1974">
                  <c:v>3.3</c:v>
                </c:pt>
                <c:pt idx="1975">
                  <c:v>3.3</c:v>
                </c:pt>
                <c:pt idx="1976">
                  <c:v>3.3</c:v>
                </c:pt>
                <c:pt idx="1977">
                  <c:v>3.3</c:v>
                </c:pt>
                <c:pt idx="1978">
                  <c:v>3.3</c:v>
                </c:pt>
                <c:pt idx="1979">
                  <c:v>3.3</c:v>
                </c:pt>
                <c:pt idx="1980">
                  <c:v>3.3</c:v>
                </c:pt>
                <c:pt idx="1981">
                  <c:v>3.3</c:v>
                </c:pt>
                <c:pt idx="1982">
                  <c:v>3.3</c:v>
                </c:pt>
                <c:pt idx="1983">
                  <c:v>3.3</c:v>
                </c:pt>
                <c:pt idx="1984">
                  <c:v>3.3</c:v>
                </c:pt>
                <c:pt idx="1985">
                  <c:v>3.3</c:v>
                </c:pt>
                <c:pt idx="1986">
                  <c:v>3.3</c:v>
                </c:pt>
                <c:pt idx="1987">
                  <c:v>3.3</c:v>
                </c:pt>
                <c:pt idx="1988">
                  <c:v>3.4</c:v>
                </c:pt>
                <c:pt idx="1989">
                  <c:v>3.4</c:v>
                </c:pt>
                <c:pt idx="1990">
                  <c:v>3.4</c:v>
                </c:pt>
                <c:pt idx="1991">
                  <c:v>3.4</c:v>
                </c:pt>
                <c:pt idx="1992">
                  <c:v>3.4</c:v>
                </c:pt>
                <c:pt idx="1993">
                  <c:v>3.4</c:v>
                </c:pt>
                <c:pt idx="1994">
                  <c:v>3.4</c:v>
                </c:pt>
                <c:pt idx="1995">
                  <c:v>3.4</c:v>
                </c:pt>
                <c:pt idx="1996">
                  <c:v>3.4</c:v>
                </c:pt>
                <c:pt idx="1997">
                  <c:v>3.4</c:v>
                </c:pt>
                <c:pt idx="1998">
                  <c:v>3.4</c:v>
                </c:pt>
                <c:pt idx="1999">
                  <c:v>3.4</c:v>
                </c:pt>
                <c:pt idx="2000">
                  <c:v>3.4</c:v>
                </c:pt>
                <c:pt idx="2001">
                  <c:v>3.4</c:v>
                </c:pt>
                <c:pt idx="2002">
                  <c:v>3.4</c:v>
                </c:pt>
                <c:pt idx="2003">
                  <c:v>3.4</c:v>
                </c:pt>
                <c:pt idx="2004">
                  <c:v>3.4</c:v>
                </c:pt>
                <c:pt idx="2005">
                  <c:v>3.4</c:v>
                </c:pt>
                <c:pt idx="2006">
                  <c:v>3.4</c:v>
                </c:pt>
                <c:pt idx="2007">
                  <c:v>3.4</c:v>
                </c:pt>
                <c:pt idx="2008">
                  <c:v>3.4</c:v>
                </c:pt>
                <c:pt idx="2009">
                  <c:v>3.4</c:v>
                </c:pt>
                <c:pt idx="2010">
                  <c:v>3.4</c:v>
                </c:pt>
                <c:pt idx="2011">
                  <c:v>3.4</c:v>
                </c:pt>
                <c:pt idx="2012">
                  <c:v>3.4</c:v>
                </c:pt>
                <c:pt idx="2013">
                  <c:v>3.4</c:v>
                </c:pt>
                <c:pt idx="2014">
                  <c:v>3.4</c:v>
                </c:pt>
                <c:pt idx="2015">
                  <c:v>3.4</c:v>
                </c:pt>
                <c:pt idx="2016">
                  <c:v>3.4</c:v>
                </c:pt>
                <c:pt idx="2017">
                  <c:v>3.4</c:v>
                </c:pt>
                <c:pt idx="2018">
                  <c:v>3.4</c:v>
                </c:pt>
                <c:pt idx="2019">
                  <c:v>3.4</c:v>
                </c:pt>
                <c:pt idx="2020">
                  <c:v>3.4</c:v>
                </c:pt>
                <c:pt idx="2021">
                  <c:v>3.4</c:v>
                </c:pt>
                <c:pt idx="2022">
                  <c:v>3.4</c:v>
                </c:pt>
                <c:pt idx="2023">
                  <c:v>3.4</c:v>
                </c:pt>
                <c:pt idx="2024">
                  <c:v>3.4</c:v>
                </c:pt>
                <c:pt idx="2025">
                  <c:v>3.4</c:v>
                </c:pt>
                <c:pt idx="2026">
                  <c:v>3.4</c:v>
                </c:pt>
                <c:pt idx="2027">
                  <c:v>3.4</c:v>
                </c:pt>
                <c:pt idx="2028">
                  <c:v>3.4</c:v>
                </c:pt>
                <c:pt idx="2029">
                  <c:v>3.4</c:v>
                </c:pt>
                <c:pt idx="2030">
                  <c:v>3.4</c:v>
                </c:pt>
                <c:pt idx="2031">
                  <c:v>3.4</c:v>
                </c:pt>
                <c:pt idx="2032">
                  <c:v>3.4</c:v>
                </c:pt>
                <c:pt idx="2033">
                  <c:v>3.4</c:v>
                </c:pt>
                <c:pt idx="2034">
                  <c:v>3.4</c:v>
                </c:pt>
                <c:pt idx="2035">
                  <c:v>3.4</c:v>
                </c:pt>
                <c:pt idx="2036">
                  <c:v>3.4</c:v>
                </c:pt>
                <c:pt idx="2037">
                  <c:v>3.4</c:v>
                </c:pt>
                <c:pt idx="2038">
                  <c:v>3.4</c:v>
                </c:pt>
                <c:pt idx="2039">
                  <c:v>3.4</c:v>
                </c:pt>
                <c:pt idx="2040">
                  <c:v>3.4</c:v>
                </c:pt>
                <c:pt idx="2041">
                  <c:v>3.4</c:v>
                </c:pt>
                <c:pt idx="2042">
                  <c:v>3.4</c:v>
                </c:pt>
                <c:pt idx="2043">
                  <c:v>3.4</c:v>
                </c:pt>
                <c:pt idx="2044">
                  <c:v>3.4</c:v>
                </c:pt>
                <c:pt idx="2045">
                  <c:v>3.4</c:v>
                </c:pt>
                <c:pt idx="2046">
                  <c:v>3.4</c:v>
                </c:pt>
                <c:pt idx="2047">
                  <c:v>3.4</c:v>
                </c:pt>
                <c:pt idx="2048">
                  <c:v>3.4</c:v>
                </c:pt>
                <c:pt idx="2049">
                  <c:v>3.4</c:v>
                </c:pt>
                <c:pt idx="2050">
                  <c:v>3.4</c:v>
                </c:pt>
                <c:pt idx="2051">
                  <c:v>3.4</c:v>
                </c:pt>
                <c:pt idx="2052">
                  <c:v>3.4</c:v>
                </c:pt>
                <c:pt idx="2053">
                  <c:v>3.4</c:v>
                </c:pt>
                <c:pt idx="2054">
                  <c:v>3.4</c:v>
                </c:pt>
                <c:pt idx="2055">
                  <c:v>3.4</c:v>
                </c:pt>
                <c:pt idx="2056">
                  <c:v>3.4</c:v>
                </c:pt>
                <c:pt idx="2057">
                  <c:v>3.4</c:v>
                </c:pt>
                <c:pt idx="2058">
                  <c:v>3.4</c:v>
                </c:pt>
                <c:pt idx="2059">
                  <c:v>3.4</c:v>
                </c:pt>
                <c:pt idx="2060">
                  <c:v>3.4</c:v>
                </c:pt>
                <c:pt idx="2061">
                  <c:v>3.4</c:v>
                </c:pt>
                <c:pt idx="2062">
                  <c:v>3.4</c:v>
                </c:pt>
                <c:pt idx="2063">
                  <c:v>3.4</c:v>
                </c:pt>
                <c:pt idx="2064">
                  <c:v>3.4</c:v>
                </c:pt>
                <c:pt idx="2065">
                  <c:v>3.5</c:v>
                </c:pt>
                <c:pt idx="2066">
                  <c:v>3.5</c:v>
                </c:pt>
                <c:pt idx="2067">
                  <c:v>3.5</c:v>
                </c:pt>
                <c:pt idx="2068">
                  <c:v>3.5</c:v>
                </c:pt>
                <c:pt idx="2069">
                  <c:v>3.5</c:v>
                </c:pt>
                <c:pt idx="2070">
                  <c:v>3.6</c:v>
                </c:pt>
                <c:pt idx="2071">
                  <c:v>3.6</c:v>
                </c:pt>
                <c:pt idx="2072">
                  <c:v>3.6</c:v>
                </c:pt>
                <c:pt idx="2073">
                  <c:v>3.6</c:v>
                </c:pt>
                <c:pt idx="2074">
                  <c:v>3.6</c:v>
                </c:pt>
                <c:pt idx="2075">
                  <c:v>3.6</c:v>
                </c:pt>
                <c:pt idx="2076">
                  <c:v>3.6</c:v>
                </c:pt>
                <c:pt idx="2077">
                  <c:v>3.6</c:v>
                </c:pt>
                <c:pt idx="2078">
                  <c:v>3.6</c:v>
                </c:pt>
                <c:pt idx="2079">
                  <c:v>3.6</c:v>
                </c:pt>
                <c:pt idx="2080">
                  <c:v>3.6</c:v>
                </c:pt>
                <c:pt idx="2081">
                  <c:v>3.6</c:v>
                </c:pt>
                <c:pt idx="2082">
                  <c:v>3.6</c:v>
                </c:pt>
                <c:pt idx="2083">
                  <c:v>3.6</c:v>
                </c:pt>
                <c:pt idx="2084">
                  <c:v>3.6</c:v>
                </c:pt>
                <c:pt idx="2085">
                  <c:v>3.6</c:v>
                </c:pt>
                <c:pt idx="2086">
                  <c:v>3.6</c:v>
                </c:pt>
                <c:pt idx="2087">
                  <c:v>3.6</c:v>
                </c:pt>
                <c:pt idx="2088">
                  <c:v>3.6</c:v>
                </c:pt>
                <c:pt idx="2089">
                  <c:v>3.6</c:v>
                </c:pt>
                <c:pt idx="2090">
                  <c:v>3.6</c:v>
                </c:pt>
                <c:pt idx="2091">
                  <c:v>3.6</c:v>
                </c:pt>
                <c:pt idx="2092">
                  <c:v>3.6</c:v>
                </c:pt>
                <c:pt idx="2093">
                  <c:v>3.6</c:v>
                </c:pt>
                <c:pt idx="2094">
                  <c:v>3.6</c:v>
                </c:pt>
                <c:pt idx="2095">
                  <c:v>3.6</c:v>
                </c:pt>
                <c:pt idx="2096">
                  <c:v>3.6</c:v>
                </c:pt>
                <c:pt idx="2097">
                  <c:v>3.6</c:v>
                </c:pt>
                <c:pt idx="2098">
                  <c:v>3.6</c:v>
                </c:pt>
                <c:pt idx="2099">
                  <c:v>3.6</c:v>
                </c:pt>
                <c:pt idx="2100">
                  <c:v>3.6</c:v>
                </c:pt>
                <c:pt idx="2101">
                  <c:v>3.6</c:v>
                </c:pt>
                <c:pt idx="2102">
                  <c:v>3.6</c:v>
                </c:pt>
                <c:pt idx="2103">
                  <c:v>3.6</c:v>
                </c:pt>
                <c:pt idx="2104">
                  <c:v>3.6</c:v>
                </c:pt>
                <c:pt idx="2105">
                  <c:v>3.6</c:v>
                </c:pt>
                <c:pt idx="2106">
                  <c:v>3.6</c:v>
                </c:pt>
                <c:pt idx="2107">
                  <c:v>3.6</c:v>
                </c:pt>
                <c:pt idx="2108">
                  <c:v>3.6</c:v>
                </c:pt>
                <c:pt idx="2109">
                  <c:v>3.6</c:v>
                </c:pt>
                <c:pt idx="2110">
                  <c:v>3.6</c:v>
                </c:pt>
                <c:pt idx="2111">
                  <c:v>3.6</c:v>
                </c:pt>
                <c:pt idx="2112">
                  <c:v>3.6</c:v>
                </c:pt>
                <c:pt idx="2113">
                  <c:v>3.6</c:v>
                </c:pt>
                <c:pt idx="2114">
                  <c:v>3.6</c:v>
                </c:pt>
                <c:pt idx="2115">
                  <c:v>3.6</c:v>
                </c:pt>
                <c:pt idx="2116">
                  <c:v>3.6</c:v>
                </c:pt>
                <c:pt idx="2117">
                  <c:v>3.6</c:v>
                </c:pt>
                <c:pt idx="2118">
                  <c:v>3.6</c:v>
                </c:pt>
                <c:pt idx="2119">
                  <c:v>3.6</c:v>
                </c:pt>
                <c:pt idx="2120">
                  <c:v>3.6</c:v>
                </c:pt>
                <c:pt idx="2121">
                  <c:v>3.7</c:v>
                </c:pt>
                <c:pt idx="2122">
                  <c:v>3.6</c:v>
                </c:pt>
                <c:pt idx="2123">
                  <c:v>3.6</c:v>
                </c:pt>
                <c:pt idx="2124">
                  <c:v>3.7</c:v>
                </c:pt>
                <c:pt idx="2125">
                  <c:v>3.7</c:v>
                </c:pt>
                <c:pt idx="2126">
                  <c:v>3.7</c:v>
                </c:pt>
                <c:pt idx="2127">
                  <c:v>3.6</c:v>
                </c:pt>
                <c:pt idx="2128">
                  <c:v>3.6</c:v>
                </c:pt>
                <c:pt idx="2129">
                  <c:v>3.7</c:v>
                </c:pt>
                <c:pt idx="2130">
                  <c:v>3.7</c:v>
                </c:pt>
                <c:pt idx="2131">
                  <c:v>3.7</c:v>
                </c:pt>
                <c:pt idx="2132">
                  <c:v>3.7</c:v>
                </c:pt>
                <c:pt idx="2133">
                  <c:v>3.7</c:v>
                </c:pt>
                <c:pt idx="2134">
                  <c:v>3.7</c:v>
                </c:pt>
                <c:pt idx="2135">
                  <c:v>3.7</c:v>
                </c:pt>
                <c:pt idx="2136">
                  <c:v>3.7</c:v>
                </c:pt>
                <c:pt idx="2137">
                  <c:v>3.7</c:v>
                </c:pt>
                <c:pt idx="2138">
                  <c:v>3.7</c:v>
                </c:pt>
                <c:pt idx="2139">
                  <c:v>3.7</c:v>
                </c:pt>
                <c:pt idx="2140">
                  <c:v>3.7</c:v>
                </c:pt>
                <c:pt idx="2141">
                  <c:v>3.7</c:v>
                </c:pt>
                <c:pt idx="2142">
                  <c:v>3.7</c:v>
                </c:pt>
                <c:pt idx="2143">
                  <c:v>3.7</c:v>
                </c:pt>
                <c:pt idx="2144">
                  <c:v>3.7</c:v>
                </c:pt>
                <c:pt idx="2145">
                  <c:v>3.7</c:v>
                </c:pt>
                <c:pt idx="2146">
                  <c:v>3.7</c:v>
                </c:pt>
                <c:pt idx="2147">
                  <c:v>3.7</c:v>
                </c:pt>
                <c:pt idx="2148">
                  <c:v>3.7</c:v>
                </c:pt>
                <c:pt idx="2149">
                  <c:v>3.7</c:v>
                </c:pt>
                <c:pt idx="2150">
                  <c:v>3.7</c:v>
                </c:pt>
                <c:pt idx="2151">
                  <c:v>3.7</c:v>
                </c:pt>
                <c:pt idx="2152">
                  <c:v>3.7</c:v>
                </c:pt>
                <c:pt idx="2154">
                  <c:v>3.8</c:v>
                </c:pt>
                <c:pt idx="2155">
                  <c:v>3.7</c:v>
                </c:pt>
                <c:pt idx="2156">
                  <c:v>3.7</c:v>
                </c:pt>
                <c:pt idx="2157">
                  <c:v>3.7</c:v>
                </c:pt>
                <c:pt idx="2158">
                  <c:v>3.7</c:v>
                </c:pt>
                <c:pt idx="2159">
                  <c:v>3.7</c:v>
                </c:pt>
                <c:pt idx="2160">
                  <c:v>3.7</c:v>
                </c:pt>
                <c:pt idx="2161">
                  <c:v>3.7</c:v>
                </c:pt>
                <c:pt idx="2162">
                  <c:v>3.7</c:v>
                </c:pt>
                <c:pt idx="2163">
                  <c:v>3.8</c:v>
                </c:pt>
                <c:pt idx="2164">
                  <c:v>3.8</c:v>
                </c:pt>
                <c:pt idx="2165">
                  <c:v>3.8</c:v>
                </c:pt>
                <c:pt idx="2166">
                  <c:v>3.8</c:v>
                </c:pt>
                <c:pt idx="2167">
                  <c:v>3.8</c:v>
                </c:pt>
                <c:pt idx="2168">
                  <c:v>3.8</c:v>
                </c:pt>
                <c:pt idx="2169">
                  <c:v>3.8</c:v>
                </c:pt>
                <c:pt idx="2170">
                  <c:v>3.8</c:v>
                </c:pt>
                <c:pt idx="2171">
                  <c:v>3.8</c:v>
                </c:pt>
                <c:pt idx="2172">
                  <c:v>3.8</c:v>
                </c:pt>
                <c:pt idx="2173">
                  <c:v>3.8</c:v>
                </c:pt>
                <c:pt idx="2174">
                  <c:v>3.8</c:v>
                </c:pt>
                <c:pt idx="2175">
                  <c:v>3.8</c:v>
                </c:pt>
                <c:pt idx="2176">
                  <c:v>3.8</c:v>
                </c:pt>
                <c:pt idx="2177">
                  <c:v>3.8</c:v>
                </c:pt>
                <c:pt idx="2178">
                  <c:v>3.8</c:v>
                </c:pt>
                <c:pt idx="2179">
                  <c:v>3.8</c:v>
                </c:pt>
                <c:pt idx="2180">
                  <c:v>3.8</c:v>
                </c:pt>
                <c:pt idx="2181">
                  <c:v>3.8</c:v>
                </c:pt>
                <c:pt idx="2182">
                  <c:v>3.9</c:v>
                </c:pt>
                <c:pt idx="2183">
                  <c:v>3.9</c:v>
                </c:pt>
                <c:pt idx="2184">
                  <c:v>3.9</c:v>
                </c:pt>
                <c:pt idx="2185">
                  <c:v>3.9</c:v>
                </c:pt>
                <c:pt idx="2186">
                  <c:v>3.9</c:v>
                </c:pt>
                <c:pt idx="2187">
                  <c:v>3.9</c:v>
                </c:pt>
                <c:pt idx="2188">
                  <c:v>3.9</c:v>
                </c:pt>
                <c:pt idx="2189">
                  <c:v>3.9</c:v>
                </c:pt>
                <c:pt idx="2190">
                  <c:v>3.9</c:v>
                </c:pt>
                <c:pt idx="2191">
                  <c:v>3.9</c:v>
                </c:pt>
                <c:pt idx="2192">
                  <c:v>3.9</c:v>
                </c:pt>
                <c:pt idx="2193">
                  <c:v>3.9</c:v>
                </c:pt>
                <c:pt idx="2194">
                  <c:v>3.9</c:v>
                </c:pt>
                <c:pt idx="2195">
                  <c:v>3.9</c:v>
                </c:pt>
                <c:pt idx="2196">
                  <c:v>3.9</c:v>
                </c:pt>
                <c:pt idx="2197">
                  <c:v>3.9</c:v>
                </c:pt>
                <c:pt idx="2198">
                  <c:v>3.9</c:v>
                </c:pt>
                <c:pt idx="2199">
                  <c:v>3.9</c:v>
                </c:pt>
                <c:pt idx="2200">
                  <c:v>3.9</c:v>
                </c:pt>
                <c:pt idx="2201">
                  <c:v>3.9</c:v>
                </c:pt>
                <c:pt idx="2202">
                  <c:v>3.9</c:v>
                </c:pt>
                <c:pt idx="2203">
                  <c:v>3.9</c:v>
                </c:pt>
                <c:pt idx="2204">
                  <c:v>3.9</c:v>
                </c:pt>
                <c:pt idx="2205">
                  <c:v>3.9</c:v>
                </c:pt>
                <c:pt idx="2206">
                  <c:v>3.9</c:v>
                </c:pt>
                <c:pt idx="2207">
                  <c:v>3.9</c:v>
                </c:pt>
                <c:pt idx="2208">
                  <c:v>3.9</c:v>
                </c:pt>
                <c:pt idx="2209">
                  <c:v>3.9</c:v>
                </c:pt>
                <c:pt idx="2210">
                  <c:v>3.9</c:v>
                </c:pt>
                <c:pt idx="2211">
                  <c:v>3.9</c:v>
                </c:pt>
                <c:pt idx="2212">
                  <c:v>3.9</c:v>
                </c:pt>
                <c:pt idx="2213">
                  <c:v>3.9</c:v>
                </c:pt>
                <c:pt idx="2214">
                  <c:v>3.9</c:v>
                </c:pt>
                <c:pt idx="2215">
                  <c:v>3.9</c:v>
                </c:pt>
                <c:pt idx="2216">
                  <c:v>3.9</c:v>
                </c:pt>
                <c:pt idx="2217">
                  <c:v>3.9</c:v>
                </c:pt>
                <c:pt idx="2218">
                  <c:v>3.9</c:v>
                </c:pt>
                <c:pt idx="2219">
                  <c:v>3.9</c:v>
                </c:pt>
                <c:pt idx="2220">
                  <c:v>3.9</c:v>
                </c:pt>
                <c:pt idx="2221">
                  <c:v>3.9</c:v>
                </c:pt>
                <c:pt idx="2222">
                  <c:v>3.9</c:v>
                </c:pt>
                <c:pt idx="2223">
                  <c:v>3.9</c:v>
                </c:pt>
                <c:pt idx="2224">
                  <c:v>3.9</c:v>
                </c:pt>
                <c:pt idx="2225">
                  <c:v>3.9</c:v>
                </c:pt>
                <c:pt idx="2226">
                  <c:v>3.9</c:v>
                </c:pt>
                <c:pt idx="2227">
                  <c:v>3.9</c:v>
                </c:pt>
                <c:pt idx="2228">
                  <c:v>3.9</c:v>
                </c:pt>
                <c:pt idx="2229">
                  <c:v>3.9</c:v>
                </c:pt>
                <c:pt idx="2230">
                  <c:v>3.9</c:v>
                </c:pt>
                <c:pt idx="2231">
                  <c:v>3.9</c:v>
                </c:pt>
                <c:pt idx="2232">
                  <c:v>3.9</c:v>
                </c:pt>
                <c:pt idx="2233">
                  <c:v>3.9</c:v>
                </c:pt>
                <c:pt idx="2234">
                  <c:v>3.9</c:v>
                </c:pt>
                <c:pt idx="2235">
                  <c:v>3.9</c:v>
                </c:pt>
                <c:pt idx="2236">
                  <c:v>3.9</c:v>
                </c:pt>
                <c:pt idx="2237">
                  <c:v>3.9</c:v>
                </c:pt>
                <c:pt idx="2238">
                  <c:v>3.9</c:v>
                </c:pt>
                <c:pt idx="2239">
                  <c:v>3.9</c:v>
                </c:pt>
                <c:pt idx="2240">
                  <c:v>3.9</c:v>
                </c:pt>
                <c:pt idx="2241">
                  <c:v>3.9</c:v>
                </c:pt>
                <c:pt idx="2242">
                  <c:v>3.9</c:v>
                </c:pt>
                <c:pt idx="2243">
                  <c:v>3.9</c:v>
                </c:pt>
                <c:pt idx="2244">
                  <c:v>3.9</c:v>
                </c:pt>
                <c:pt idx="2245">
                  <c:v>3.9</c:v>
                </c:pt>
                <c:pt idx="2246">
                  <c:v>4</c:v>
                </c:pt>
                <c:pt idx="2247">
                  <c:v>3.9</c:v>
                </c:pt>
                <c:pt idx="2248">
                  <c:v>3.9</c:v>
                </c:pt>
                <c:pt idx="2249">
                  <c:v>3.9</c:v>
                </c:pt>
                <c:pt idx="2250">
                  <c:v>3.9</c:v>
                </c:pt>
                <c:pt idx="2251">
                  <c:v>3.9</c:v>
                </c:pt>
                <c:pt idx="2252">
                  <c:v>3.9</c:v>
                </c:pt>
                <c:pt idx="2253">
                  <c:v>4</c:v>
                </c:pt>
                <c:pt idx="2254">
                  <c:v>4</c:v>
                </c:pt>
                <c:pt idx="2255">
                  <c:v>4</c:v>
                </c:pt>
                <c:pt idx="2256">
                  <c:v>4</c:v>
                </c:pt>
                <c:pt idx="2257">
                  <c:v>4</c:v>
                </c:pt>
                <c:pt idx="2258">
                  <c:v>4</c:v>
                </c:pt>
                <c:pt idx="2259">
                  <c:v>4</c:v>
                </c:pt>
                <c:pt idx="2260">
                  <c:v>4</c:v>
                </c:pt>
                <c:pt idx="2261">
                  <c:v>4</c:v>
                </c:pt>
                <c:pt idx="2262">
                  <c:v>4</c:v>
                </c:pt>
                <c:pt idx="2263">
                  <c:v>4</c:v>
                </c:pt>
                <c:pt idx="2264">
                  <c:v>4</c:v>
                </c:pt>
                <c:pt idx="2265">
                  <c:v>4</c:v>
                </c:pt>
                <c:pt idx="2266">
                  <c:v>4</c:v>
                </c:pt>
                <c:pt idx="2267">
                  <c:v>4</c:v>
                </c:pt>
                <c:pt idx="2268">
                  <c:v>4</c:v>
                </c:pt>
                <c:pt idx="2269">
                  <c:v>4</c:v>
                </c:pt>
                <c:pt idx="2270">
                  <c:v>4</c:v>
                </c:pt>
                <c:pt idx="2271">
                  <c:v>4</c:v>
                </c:pt>
                <c:pt idx="2272">
                  <c:v>4</c:v>
                </c:pt>
                <c:pt idx="2273">
                  <c:v>4</c:v>
                </c:pt>
                <c:pt idx="2274">
                  <c:v>4</c:v>
                </c:pt>
                <c:pt idx="2275">
                  <c:v>4</c:v>
                </c:pt>
                <c:pt idx="2276">
                  <c:v>4</c:v>
                </c:pt>
                <c:pt idx="2277">
                  <c:v>4</c:v>
                </c:pt>
                <c:pt idx="2278">
                  <c:v>4</c:v>
                </c:pt>
                <c:pt idx="2279">
                  <c:v>4</c:v>
                </c:pt>
                <c:pt idx="2280">
                  <c:v>4.0999999999999996</c:v>
                </c:pt>
                <c:pt idx="2281">
                  <c:v>4.0999999999999996</c:v>
                </c:pt>
                <c:pt idx="2282">
                  <c:v>4.0999999999999996</c:v>
                </c:pt>
                <c:pt idx="2283">
                  <c:v>4.0999999999999996</c:v>
                </c:pt>
                <c:pt idx="2284">
                  <c:v>4.0999999999999996</c:v>
                </c:pt>
                <c:pt idx="2285">
                  <c:v>4.0999999999999996</c:v>
                </c:pt>
                <c:pt idx="2286">
                  <c:v>4.0999999999999996</c:v>
                </c:pt>
                <c:pt idx="2287">
                  <c:v>4.0999999999999996</c:v>
                </c:pt>
                <c:pt idx="2288">
                  <c:v>4.0999999999999996</c:v>
                </c:pt>
                <c:pt idx="2289">
                  <c:v>4.0999999999999996</c:v>
                </c:pt>
                <c:pt idx="2290">
                  <c:v>4.0999999999999996</c:v>
                </c:pt>
                <c:pt idx="2291">
                  <c:v>4.0999999999999996</c:v>
                </c:pt>
                <c:pt idx="2292">
                  <c:v>4.0999999999999996</c:v>
                </c:pt>
                <c:pt idx="2293">
                  <c:v>4.0999999999999996</c:v>
                </c:pt>
                <c:pt idx="2294">
                  <c:v>4.0999999999999996</c:v>
                </c:pt>
                <c:pt idx="2295">
                  <c:v>4.0999999999999996</c:v>
                </c:pt>
                <c:pt idx="2296">
                  <c:v>4.0999999999999996</c:v>
                </c:pt>
                <c:pt idx="2297">
                  <c:v>4.0999999999999996</c:v>
                </c:pt>
                <c:pt idx="2298">
                  <c:v>4.0999999999999996</c:v>
                </c:pt>
                <c:pt idx="2299">
                  <c:v>4.0999999999999996</c:v>
                </c:pt>
                <c:pt idx="2300">
                  <c:v>4.0999999999999996</c:v>
                </c:pt>
                <c:pt idx="2301">
                  <c:v>4.0999999999999996</c:v>
                </c:pt>
                <c:pt idx="2302">
                  <c:v>4.0999999999999996</c:v>
                </c:pt>
                <c:pt idx="2303">
                  <c:v>4.0999999999999996</c:v>
                </c:pt>
                <c:pt idx="2304">
                  <c:v>4.0999999999999996</c:v>
                </c:pt>
                <c:pt idx="2305">
                  <c:v>4.0999999999999996</c:v>
                </c:pt>
                <c:pt idx="2306">
                  <c:v>4.0999999999999996</c:v>
                </c:pt>
                <c:pt idx="2307">
                  <c:v>4.0999999999999996</c:v>
                </c:pt>
                <c:pt idx="2308">
                  <c:v>4.0999999999999996</c:v>
                </c:pt>
                <c:pt idx="2309">
                  <c:v>4.0999999999999996</c:v>
                </c:pt>
                <c:pt idx="2310">
                  <c:v>4.0999999999999996</c:v>
                </c:pt>
                <c:pt idx="2311">
                  <c:v>4.0999999999999996</c:v>
                </c:pt>
                <c:pt idx="2312">
                  <c:v>4.0999999999999996</c:v>
                </c:pt>
                <c:pt idx="2313">
                  <c:v>4.0999999999999996</c:v>
                </c:pt>
                <c:pt idx="2314">
                  <c:v>4.0999999999999996</c:v>
                </c:pt>
                <c:pt idx="2315">
                  <c:v>4.0999999999999996</c:v>
                </c:pt>
                <c:pt idx="2316">
                  <c:v>4.0999999999999996</c:v>
                </c:pt>
                <c:pt idx="2317">
                  <c:v>4.0999999999999996</c:v>
                </c:pt>
                <c:pt idx="2318">
                  <c:v>4.0999999999999996</c:v>
                </c:pt>
                <c:pt idx="2319">
                  <c:v>4.0999999999999996</c:v>
                </c:pt>
                <c:pt idx="2320">
                  <c:v>4.0999999999999996</c:v>
                </c:pt>
                <c:pt idx="2321">
                  <c:v>4.0999999999999996</c:v>
                </c:pt>
                <c:pt idx="2322">
                  <c:v>4.0999999999999996</c:v>
                </c:pt>
                <c:pt idx="2323">
                  <c:v>4.0999999999999996</c:v>
                </c:pt>
                <c:pt idx="2324">
                  <c:v>4.0999999999999996</c:v>
                </c:pt>
                <c:pt idx="2325">
                  <c:v>4.0999999999999996</c:v>
                </c:pt>
                <c:pt idx="2326">
                  <c:v>4.0999999999999996</c:v>
                </c:pt>
                <c:pt idx="2327">
                  <c:v>4.0999999999999996</c:v>
                </c:pt>
                <c:pt idx="2328">
                  <c:v>4.0999999999999996</c:v>
                </c:pt>
                <c:pt idx="2329">
                  <c:v>4.0999999999999996</c:v>
                </c:pt>
                <c:pt idx="2330">
                  <c:v>4.0999999999999996</c:v>
                </c:pt>
                <c:pt idx="2331">
                  <c:v>4.0999999999999996</c:v>
                </c:pt>
                <c:pt idx="2332">
                  <c:v>4.0999999999999996</c:v>
                </c:pt>
                <c:pt idx="2333">
                  <c:v>4.0999999999999996</c:v>
                </c:pt>
                <c:pt idx="2334">
                  <c:v>4.0999999999999996</c:v>
                </c:pt>
                <c:pt idx="2335">
                  <c:v>4.0999999999999996</c:v>
                </c:pt>
                <c:pt idx="2336">
                  <c:v>4.0999999999999996</c:v>
                </c:pt>
                <c:pt idx="2337">
                  <c:v>4.0999999999999996</c:v>
                </c:pt>
                <c:pt idx="2338">
                  <c:v>4.0999999999999996</c:v>
                </c:pt>
                <c:pt idx="2339">
                  <c:v>4.0999999999999996</c:v>
                </c:pt>
                <c:pt idx="2340">
                  <c:v>4.0999999999999996</c:v>
                </c:pt>
                <c:pt idx="2341">
                  <c:v>4</c:v>
                </c:pt>
                <c:pt idx="2342">
                  <c:v>4</c:v>
                </c:pt>
                <c:pt idx="2343">
                  <c:v>4</c:v>
                </c:pt>
                <c:pt idx="2344">
                  <c:v>4</c:v>
                </c:pt>
                <c:pt idx="2345">
                  <c:v>4</c:v>
                </c:pt>
                <c:pt idx="2346">
                  <c:v>4</c:v>
                </c:pt>
                <c:pt idx="2347">
                  <c:v>4</c:v>
                </c:pt>
                <c:pt idx="2348">
                  <c:v>4</c:v>
                </c:pt>
                <c:pt idx="2349">
                  <c:v>4</c:v>
                </c:pt>
                <c:pt idx="2350">
                  <c:v>4</c:v>
                </c:pt>
                <c:pt idx="2351">
                  <c:v>4</c:v>
                </c:pt>
                <c:pt idx="2352">
                  <c:v>4</c:v>
                </c:pt>
                <c:pt idx="2353">
                  <c:v>4</c:v>
                </c:pt>
                <c:pt idx="2354">
                  <c:v>4</c:v>
                </c:pt>
                <c:pt idx="2355">
                  <c:v>4</c:v>
                </c:pt>
                <c:pt idx="2356">
                  <c:v>4</c:v>
                </c:pt>
                <c:pt idx="2357">
                  <c:v>4.0999999999999996</c:v>
                </c:pt>
                <c:pt idx="2358">
                  <c:v>4.0999999999999996</c:v>
                </c:pt>
                <c:pt idx="2359">
                  <c:v>4.0999999999999996</c:v>
                </c:pt>
                <c:pt idx="2360">
                  <c:v>4.0999999999999996</c:v>
                </c:pt>
                <c:pt idx="2361">
                  <c:v>4.0999999999999996</c:v>
                </c:pt>
                <c:pt idx="2362">
                  <c:v>4.0999999999999996</c:v>
                </c:pt>
                <c:pt idx="2363">
                  <c:v>4.0999999999999996</c:v>
                </c:pt>
                <c:pt idx="2364">
                  <c:v>4.0999999999999996</c:v>
                </c:pt>
                <c:pt idx="2365">
                  <c:v>4.0999999999999996</c:v>
                </c:pt>
                <c:pt idx="2366">
                  <c:v>4.0999999999999996</c:v>
                </c:pt>
                <c:pt idx="2367">
                  <c:v>4.0999999999999996</c:v>
                </c:pt>
                <c:pt idx="2368">
                  <c:v>4.0999999999999996</c:v>
                </c:pt>
                <c:pt idx="2369">
                  <c:v>4.0999999999999996</c:v>
                </c:pt>
                <c:pt idx="2370">
                  <c:v>4.0999999999999996</c:v>
                </c:pt>
                <c:pt idx="2371">
                  <c:v>4.0999999999999996</c:v>
                </c:pt>
                <c:pt idx="2372">
                  <c:v>4.0999999999999996</c:v>
                </c:pt>
                <c:pt idx="2373">
                  <c:v>4.0999999999999996</c:v>
                </c:pt>
                <c:pt idx="2374">
                  <c:v>4.0999999999999996</c:v>
                </c:pt>
                <c:pt idx="2375">
                  <c:v>4.0999999999999996</c:v>
                </c:pt>
                <c:pt idx="2376">
                  <c:v>4.0999999999999996</c:v>
                </c:pt>
                <c:pt idx="2377">
                  <c:v>4.0999999999999996</c:v>
                </c:pt>
                <c:pt idx="2378">
                  <c:v>4.0999999999999996</c:v>
                </c:pt>
                <c:pt idx="2379">
                  <c:v>4.0999999999999996</c:v>
                </c:pt>
                <c:pt idx="2380">
                  <c:v>4.0999999999999996</c:v>
                </c:pt>
                <c:pt idx="2381">
                  <c:v>4.0999999999999996</c:v>
                </c:pt>
                <c:pt idx="2382">
                  <c:v>4.0999999999999996</c:v>
                </c:pt>
                <c:pt idx="2383">
                  <c:v>4.0999999999999996</c:v>
                </c:pt>
                <c:pt idx="2384">
                  <c:v>4.0999999999999996</c:v>
                </c:pt>
                <c:pt idx="2385">
                  <c:v>4.0999999999999996</c:v>
                </c:pt>
                <c:pt idx="2386">
                  <c:v>4.0999999999999996</c:v>
                </c:pt>
                <c:pt idx="2387">
                  <c:v>4.0999999999999996</c:v>
                </c:pt>
                <c:pt idx="2388">
                  <c:v>4.0999999999999996</c:v>
                </c:pt>
                <c:pt idx="2389">
                  <c:v>4.0999999999999996</c:v>
                </c:pt>
                <c:pt idx="2390">
                  <c:v>4.0999999999999996</c:v>
                </c:pt>
                <c:pt idx="2391">
                  <c:v>4.0999999999999996</c:v>
                </c:pt>
                <c:pt idx="2392">
                  <c:v>4.0999999999999996</c:v>
                </c:pt>
                <c:pt idx="2393">
                  <c:v>4.0999999999999996</c:v>
                </c:pt>
                <c:pt idx="2394">
                  <c:v>4.0999999999999996</c:v>
                </c:pt>
                <c:pt idx="2395">
                  <c:v>4.0999999999999996</c:v>
                </c:pt>
                <c:pt idx="2396">
                  <c:v>4.0999999999999996</c:v>
                </c:pt>
                <c:pt idx="2397">
                  <c:v>4.0999999999999996</c:v>
                </c:pt>
                <c:pt idx="2398">
                  <c:v>4.0999999999999996</c:v>
                </c:pt>
                <c:pt idx="2399">
                  <c:v>4.0999999999999996</c:v>
                </c:pt>
                <c:pt idx="2400">
                  <c:v>4.0999999999999996</c:v>
                </c:pt>
                <c:pt idx="2401">
                  <c:v>4.0999999999999996</c:v>
                </c:pt>
                <c:pt idx="2402">
                  <c:v>4.0999999999999996</c:v>
                </c:pt>
                <c:pt idx="2403">
                  <c:v>4.0999999999999996</c:v>
                </c:pt>
                <c:pt idx="2404">
                  <c:v>4.0999999999999996</c:v>
                </c:pt>
                <c:pt idx="2405">
                  <c:v>4.0999999999999996</c:v>
                </c:pt>
                <c:pt idx="2406">
                  <c:v>4.0999999999999996</c:v>
                </c:pt>
                <c:pt idx="2407">
                  <c:v>4.0999999999999996</c:v>
                </c:pt>
                <c:pt idx="2408">
                  <c:v>4.0999999999999996</c:v>
                </c:pt>
                <c:pt idx="2409">
                  <c:v>4.0999999999999996</c:v>
                </c:pt>
                <c:pt idx="2410">
                  <c:v>4.0999999999999996</c:v>
                </c:pt>
                <c:pt idx="2411">
                  <c:v>4.0999999999999996</c:v>
                </c:pt>
                <c:pt idx="2412">
                  <c:v>4.2</c:v>
                </c:pt>
                <c:pt idx="2413">
                  <c:v>4.2</c:v>
                </c:pt>
                <c:pt idx="2414">
                  <c:v>4.0999999999999996</c:v>
                </c:pt>
                <c:pt idx="2415">
                  <c:v>4.0999999999999996</c:v>
                </c:pt>
                <c:pt idx="2416">
                  <c:v>4.2</c:v>
                </c:pt>
                <c:pt idx="2417">
                  <c:v>4.2</c:v>
                </c:pt>
                <c:pt idx="2418">
                  <c:v>4.2</c:v>
                </c:pt>
                <c:pt idx="2419">
                  <c:v>4.2</c:v>
                </c:pt>
                <c:pt idx="2420">
                  <c:v>4.2</c:v>
                </c:pt>
                <c:pt idx="2421">
                  <c:v>4.2</c:v>
                </c:pt>
                <c:pt idx="2422">
                  <c:v>4.2</c:v>
                </c:pt>
                <c:pt idx="2423">
                  <c:v>4.2</c:v>
                </c:pt>
                <c:pt idx="2424">
                  <c:v>4.2</c:v>
                </c:pt>
                <c:pt idx="2425">
                  <c:v>4.2</c:v>
                </c:pt>
                <c:pt idx="2426">
                  <c:v>4.2</c:v>
                </c:pt>
                <c:pt idx="2427">
                  <c:v>4.2</c:v>
                </c:pt>
                <c:pt idx="2428">
                  <c:v>4.2</c:v>
                </c:pt>
                <c:pt idx="2429">
                  <c:v>4.2</c:v>
                </c:pt>
                <c:pt idx="2430">
                  <c:v>4.2</c:v>
                </c:pt>
                <c:pt idx="2431">
                  <c:v>4.2</c:v>
                </c:pt>
                <c:pt idx="2432">
                  <c:v>4.2</c:v>
                </c:pt>
                <c:pt idx="2433">
                  <c:v>4.2</c:v>
                </c:pt>
                <c:pt idx="2434">
                  <c:v>4.2</c:v>
                </c:pt>
                <c:pt idx="2435">
                  <c:v>4.2</c:v>
                </c:pt>
                <c:pt idx="2436">
                  <c:v>4.2</c:v>
                </c:pt>
                <c:pt idx="2437">
                  <c:v>4.2</c:v>
                </c:pt>
                <c:pt idx="2438">
                  <c:v>4.2</c:v>
                </c:pt>
                <c:pt idx="2439">
                  <c:v>4.2</c:v>
                </c:pt>
                <c:pt idx="2440">
                  <c:v>4.2</c:v>
                </c:pt>
                <c:pt idx="2441">
                  <c:v>4.2</c:v>
                </c:pt>
                <c:pt idx="2442">
                  <c:v>4.2</c:v>
                </c:pt>
                <c:pt idx="2443">
                  <c:v>4.2</c:v>
                </c:pt>
                <c:pt idx="2444">
                  <c:v>4.2</c:v>
                </c:pt>
                <c:pt idx="2445">
                  <c:v>4.2</c:v>
                </c:pt>
                <c:pt idx="2446">
                  <c:v>4.2</c:v>
                </c:pt>
                <c:pt idx="2447">
                  <c:v>4.2</c:v>
                </c:pt>
                <c:pt idx="2448">
                  <c:v>4.2</c:v>
                </c:pt>
                <c:pt idx="2449">
                  <c:v>4.2</c:v>
                </c:pt>
                <c:pt idx="2450">
                  <c:v>4.2</c:v>
                </c:pt>
                <c:pt idx="2451">
                  <c:v>4.2</c:v>
                </c:pt>
                <c:pt idx="2452">
                  <c:v>4.2</c:v>
                </c:pt>
                <c:pt idx="2453">
                  <c:v>4.2</c:v>
                </c:pt>
                <c:pt idx="2454">
                  <c:v>4.2</c:v>
                </c:pt>
                <c:pt idx="2455">
                  <c:v>4.2</c:v>
                </c:pt>
                <c:pt idx="2456">
                  <c:v>4.2</c:v>
                </c:pt>
                <c:pt idx="2457">
                  <c:v>4.2</c:v>
                </c:pt>
                <c:pt idx="2458">
                  <c:v>4.2</c:v>
                </c:pt>
                <c:pt idx="2459">
                  <c:v>4.2</c:v>
                </c:pt>
                <c:pt idx="2460">
                  <c:v>4.2</c:v>
                </c:pt>
                <c:pt idx="2461">
                  <c:v>4.2</c:v>
                </c:pt>
                <c:pt idx="2462">
                  <c:v>4.2</c:v>
                </c:pt>
                <c:pt idx="2463">
                  <c:v>4.2</c:v>
                </c:pt>
                <c:pt idx="2464">
                  <c:v>4.2</c:v>
                </c:pt>
                <c:pt idx="2465">
                  <c:v>4.2</c:v>
                </c:pt>
                <c:pt idx="2466">
                  <c:v>4.2</c:v>
                </c:pt>
                <c:pt idx="2467">
                  <c:v>4.2</c:v>
                </c:pt>
                <c:pt idx="2468">
                  <c:v>4.4000000000000004</c:v>
                </c:pt>
                <c:pt idx="2469">
                  <c:v>4.3</c:v>
                </c:pt>
                <c:pt idx="2470">
                  <c:v>4.3</c:v>
                </c:pt>
                <c:pt idx="2471">
                  <c:v>4.3</c:v>
                </c:pt>
                <c:pt idx="2472">
                  <c:v>4.3</c:v>
                </c:pt>
                <c:pt idx="2473">
                  <c:v>4.3</c:v>
                </c:pt>
                <c:pt idx="2474">
                  <c:v>4.3</c:v>
                </c:pt>
                <c:pt idx="2475">
                  <c:v>4.3</c:v>
                </c:pt>
                <c:pt idx="2476">
                  <c:v>4.3</c:v>
                </c:pt>
                <c:pt idx="2477">
                  <c:v>4.3</c:v>
                </c:pt>
                <c:pt idx="2478">
                  <c:v>4.3</c:v>
                </c:pt>
                <c:pt idx="2479">
                  <c:v>4.3</c:v>
                </c:pt>
                <c:pt idx="2480">
                  <c:v>4.3</c:v>
                </c:pt>
                <c:pt idx="2481">
                  <c:v>4.3</c:v>
                </c:pt>
                <c:pt idx="2482">
                  <c:v>4.3</c:v>
                </c:pt>
                <c:pt idx="2483">
                  <c:v>4.3</c:v>
                </c:pt>
                <c:pt idx="2484">
                  <c:v>4.3</c:v>
                </c:pt>
                <c:pt idx="2485">
                  <c:v>4.3</c:v>
                </c:pt>
                <c:pt idx="2486">
                  <c:v>4.3</c:v>
                </c:pt>
                <c:pt idx="2487">
                  <c:v>4.3</c:v>
                </c:pt>
                <c:pt idx="2488">
                  <c:v>4.3</c:v>
                </c:pt>
                <c:pt idx="2489">
                  <c:v>4.3</c:v>
                </c:pt>
                <c:pt idx="2491">
                  <c:v>4.5999999999999996</c:v>
                </c:pt>
                <c:pt idx="2492">
                  <c:v>4.3</c:v>
                </c:pt>
                <c:pt idx="2493">
                  <c:v>4.3</c:v>
                </c:pt>
                <c:pt idx="2494">
                  <c:v>4.3</c:v>
                </c:pt>
                <c:pt idx="2495">
                  <c:v>4.3</c:v>
                </c:pt>
                <c:pt idx="2496">
                  <c:v>4.3</c:v>
                </c:pt>
                <c:pt idx="2497">
                  <c:v>4.3</c:v>
                </c:pt>
                <c:pt idx="2498">
                  <c:v>4.3</c:v>
                </c:pt>
                <c:pt idx="2499">
                  <c:v>4.3</c:v>
                </c:pt>
                <c:pt idx="2500">
                  <c:v>4.3</c:v>
                </c:pt>
                <c:pt idx="2501">
                  <c:v>4.3</c:v>
                </c:pt>
                <c:pt idx="2502">
                  <c:v>4.3</c:v>
                </c:pt>
                <c:pt idx="2503">
                  <c:v>4.3</c:v>
                </c:pt>
                <c:pt idx="2504">
                  <c:v>4.3</c:v>
                </c:pt>
                <c:pt idx="2505">
                  <c:v>4.3</c:v>
                </c:pt>
                <c:pt idx="2506">
                  <c:v>4.3</c:v>
                </c:pt>
                <c:pt idx="2507">
                  <c:v>4.3</c:v>
                </c:pt>
                <c:pt idx="2508">
                  <c:v>4.3</c:v>
                </c:pt>
                <c:pt idx="2509">
                  <c:v>4.3</c:v>
                </c:pt>
                <c:pt idx="2510">
                  <c:v>4.3</c:v>
                </c:pt>
                <c:pt idx="2511">
                  <c:v>4.3</c:v>
                </c:pt>
                <c:pt idx="2512">
                  <c:v>4.3</c:v>
                </c:pt>
                <c:pt idx="2513">
                  <c:v>4.3</c:v>
                </c:pt>
                <c:pt idx="2514">
                  <c:v>4.3</c:v>
                </c:pt>
                <c:pt idx="2515">
                  <c:v>4.3</c:v>
                </c:pt>
                <c:pt idx="2516">
                  <c:v>4.3</c:v>
                </c:pt>
                <c:pt idx="2517">
                  <c:v>4.3</c:v>
                </c:pt>
                <c:pt idx="2518">
                  <c:v>4.3</c:v>
                </c:pt>
                <c:pt idx="2519">
                  <c:v>4.3</c:v>
                </c:pt>
                <c:pt idx="2520">
                  <c:v>4.4000000000000004</c:v>
                </c:pt>
                <c:pt idx="2521">
                  <c:v>4.4000000000000004</c:v>
                </c:pt>
                <c:pt idx="2522">
                  <c:v>4.4000000000000004</c:v>
                </c:pt>
                <c:pt idx="2523">
                  <c:v>4.4000000000000004</c:v>
                </c:pt>
                <c:pt idx="2524">
                  <c:v>4.4000000000000004</c:v>
                </c:pt>
                <c:pt idx="2525">
                  <c:v>4.4000000000000004</c:v>
                </c:pt>
                <c:pt idx="2526">
                  <c:v>4.4000000000000004</c:v>
                </c:pt>
                <c:pt idx="2527">
                  <c:v>4.3</c:v>
                </c:pt>
                <c:pt idx="2528">
                  <c:v>4.3</c:v>
                </c:pt>
                <c:pt idx="2529">
                  <c:v>4.4000000000000004</c:v>
                </c:pt>
                <c:pt idx="2530">
                  <c:v>4.4000000000000004</c:v>
                </c:pt>
                <c:pt idx="2531">
                  <c:v>4.4000000000000004</c:v>
                </c:pt>
                <c:pt idx="2532">
                  <c:v>4.4000000000000004</c:v>
                </c:pt>
                <c:pt idx="2533">
                  <c:v>4.4000000000000004</c:v>
                </c:pt>
                <c:pt idx="2534">
                  <c:v>4.4000000000000004</c:v>
                </c:pt>
                <c:pt idx="2535">
                  <c:v>4.4000000000000004</c:v>
                </c:pt>
                <c:pt idx="2536">
                  <c:v>4.4000000000000004</c:v>
                </c:pt>
                <c:pt idx="2537">
                  <c:v>4.4000000000000004</c:v>
                </c:pt>
                <c:pt idx="2538">
                  <c:v>4.4000000000000004</c:v>
                </c:pt>
                <c:pt idx="2539">
                  <c:v>4.4000000000000004</c:v>
                </c:pt>
                <c:pt idx="2540">
                  <c:v>4.4000000000000004</c:v>
                </c:pt>
                <c:pt idx="2541">
                  <c:v>4.4000000000000004</c:v>
                </c:pt>
                <c:pt idx="2542">
                  <c:v>4.4000000000000004</c:v>
                </c:pt>
                <c:pt idx="2543">
                  <c:v>4.4000000000000004</c:v>
                </c:pt>
                <c:pt idx="2544">
                  <c:v>4.4000000000000004</c:v>
                </c:pt>
                <c:pt idx="2545">
                  <c:v>4.4000000000000004</c:v>
                </c:pt>
                <c:pt idx="2546">
                  <c:v>4.4000000000000004</c:v>
                </c:pt>
                <c:pt idx="2547">
                  <c:v>4.4000000000000004</c:v>
                </c:pt>
                <c:pt idx="2548">
                  <c:v>4.4000000000000004</c:v>
                </c:pt>
                <c:pt idx="2549">
                  <c:v>4.4000000000000004</c:v>
                </c:pt>
                <c:pt idx="2550">
                  <c:v>4.4000000000000004</c:v>
                </c:pt>
                <c:pt idx="2551">
                  <c:v>4.4000000000000004</c:v>
                </c:pt>
                <c:pt idx="2552">
                  <c:v>4.4000000000000004</c:v>
                </c:pt>
                <c:pt idx="2553">
                  <c:v>4.4000000000000004</c:v>
                </c:pt>
                <c:pt idx="2554">
                  <c:v>4.4000000000000004</c:v>
                </c:pt>
                <c:pt idx="2555">
                  <c:v>4.4000000000000004</c:v>
                </c:pt>
                <c:pt idx="2556">
                  <c:v>4.4000000000000004</c:v>
                </c:pt>
                <c:pt idx="2557">
                  <c:v>4.4000000000000004</c:v>
                </c:pt>
                <c:pt idx="2558">
                  <c:v>4.4000000000000004</c:v>
                </c:pt>
                <c:pt idx="2559">
                  <c:v>4.4000000000000004</c:v>
                </c:pt>
                <c:pt idx="2560">
                  <c:v>4.4000000000000004</c:v>
                </c:pt>
                <c:pt idx="2561">
                  <c:v>4.4000000000000004</c:v>
                </c:pt>
                <c:pt idx="2562">
                  <c:v>4.4000000000000004</c:v>
                </c:pt>
                <c:pt idx="2563">
                  <c:v>4.4000000000000004</c:v>
                </c:pt>
                <c:pt idx="2564">
                  <c:v>4.5</c:v>
                </c:pt>
                <c:pt idx="2565">
                  <c:v>4.5</c:v>
                </c:pt>
                <c:pt idx="2566">
                  <c:v>4.5</c:v>
                </c:pt>
                <c:pt idx="2567">
                  <c:v>4.5</c:v>
                </c:pt>
                <c:pt idx="2568">
                  <c:v>4.5</c:v>
                </c:pt>
                <c:pt idx="2569">
                  <c:v>4.4000000000000004</c:v>
                </c:pt>
                <c:pt idx="2570">
                  <c:v>4.4000000000000004</c:v>
                </c:pt>
                <c:pt idx="2571">
                  <c:v>4.4000000000000004</c:v>
                </c:pt>
                <c:pt idx="2572">
                  <c:v>4.4000000000000004</c:v>
                </c:pt>
                <c:pt idx="2573">
                  <c:v>4.4000000000000004</c:v>
                </c:pt>
                <c:pt idx="2574">
                  <c:v>4.4000000000000004</c:v>
                </c:pt>
                <c:pt idx="2575">
                  <c:v>4.4000000000000004</c:v>
                </c:pt>
                <c:pt idx="2576">
                  <c:v>4.4000000000000004</c:v>
                </c:pt>
                <c:pt idx="2577">
                  <c:v>4.4000000000000004</c:v>
                </c:pt>
                <c:pt idx="2578">
                  <c:v>4.4000000000000004</c:v>
                </c:pt>
                <c:pt idx="2579">
                  <c:v>4.4000000000000004</c:v>
                </c:pt>
                <c:pt idx="2580">
                  <c:v>4.4000000000000004</c:v>
                </c:pt>
                <c:pt idx="2581">
                  <c:v>4.4000000000000004</c:v>
                </c:pt>
                <c:pt idx="2582">
                  <c:v>4.4000000000000004</c:v>
                </c:pt>
                <c:pt idx="2583">
                  <c:v>4.4000000000000004</c:v>
                </c:pt>
                <c:pt idx="2584">
                  <c:v>4.4000000000000004</c:v>
                </c:pt>
                <c:pt idx="2585">
                  <c:v>4.4000000000000004</c:v>
                </c:pt>
                <c:pt idx="2586">
                  <c:v>4.4000000000000004</c:v>
                </c:pt>
                <c:pt idx="2587">
                  <c:v>4.4000000000000004</c:v>
                </c:pt>
                <c:pt idx="2588">
                  <c:v>4.4000000000000004</c:v>
                </c:pt>
                <c:pt idx="2589">
                  <c:v>4.4000000000000004</c:v>
                </c:pt>
                <c:pt idx="2590">
                  <c:v>4.4000000000000004</c:v>
                </c:pt>
                <c:pt idx="2591">
                  <c:v>4.4000000000000004</c:v>
                </c:pt>
                <c:pt idx="2592">
                  <c:v>4.4000000000000004</c:v>
                </c:pt>
                <c:pt idx="2593">
                  <c:v>4.5</c:v>
                </c:pt>
                <c:pt idx="2594">
                  <c:v>4.5</c:v>
                </c:pt>
                <c:pt idx="2595">
                  <c:v>4.4000000000000004</c:v>
                </c:pt>
                <c:pt idx="2596">
                  <c:v>4.4000000000000004</c:v>
                </c:pt>
                <c:pt idx="2597">
                  <c:v>4.4000000000000004</c:v>
                </c:pt>
                <c:pt idx="2598">
                  <c:v>4.4000000000000004</c:v>
                </c:pt>
                <c:pt idx="2599">
                  <c:v>4.4000000000000004</c:v>
                </c:pt>
                <c:pt idx="2600">
                  <c:v>4.4000000000000004</c:v>
                </c:pt>
                <c:pt idx="2601">
                  <c:v>4.4000000000000004</c:v>
                </c:pt>
                <c:pt idx="2602">
                  <c:v>4.5</c:v>
                </c:pt>
                <c:pt idx="2603">
                  <c:v>4.4000000000000004</c:v>
                </c:pt>
                <c:pt idx="2604">
                  <c:v>4.4000000000000004</c:v>
                </c:pt>
                <c:pt idx="2605">
                  <c:v>4.5</c:v>
                </c:pt>
                <c:pt idx="2606">
                  <c:v>4.5</c:v>
                </c:pt>
                <c:pt idx="2607">
                  <c:v>4.4000000000000004</c:v>
                </c:pt>
                <c:pt idx="2608">
                  <c:v>4.5</c:v>
                </c:pt>
                <c:pt idx="2609">
                  <c:v>4.5</c:v>
                </c:pt>
                <c:pt idx="2610">
                  <c:v>4.4000000000000004</c:v>
                </c:pt>
                <c:pt idx="2611">
                  <c:v>4.5</c:v>
                </c:pt>
                <c:pt idx="2612">
                  <c:v>4.5</c:v>
                </c:pt>
                <c:pt idx="2613">
                  <c:v>4.5</c:v>
                </c:pt>
                <c:pt idx="2614">
                  <c:v>4.5</c:v>
                </c:pt>
                <c:pt idx="2615">
                  <c:v>4.5</c:v>
                </c:pt>
                <c:pt idx="2616">
                  <c:v>4.5</c:v>
                </c:pt>
                <c:pt idx="2617">
                  <c:v>4.5999999999999996</c:v>
                </c:pt>
                <c:pt idx="2618">
                  <c:v>4.5999999999999996</c:v>
                </c:pt>
                <c:pt idx="2619">
                  <c:v>4.5999999999999996</c:v>
                </c:pt>
                <c:pt idx="2620">
                  <c:v>4.5999999999999996</c:v>
                </c:pt>
                <c:pt idx="2621">
                  <c:v>4.5999999999999996</c:v>
                </c:pt>
                <c:pt idx="2622">
                  <c:v>4.5999999999999996</c:v>
                </c:pt>
                <c:pt idx="2623">
                  <c:v>4.5999999999999996</c:v>
                </c:pt>
                <c:pt idx="2624">
                  <c:v>4.5999999999999996</c:v>
                </c:pt>
                <c:pt idx="2625">
                  <c:v>4.5</c:v>
                </c:pt>
                <c:pt idx="2626">
                  <c:v>4.5</c:v>
                </c:pt>
                <c:pt idx="2627">
                  <c:v>4.5</c:v>
                </c:pt>
                <c:pt idx="2628">
                  <c:v>4.5</c:v>
                </c:pt>
                <c:pt idx="2629">
                  <c:v>4.5</c:v>
                </c:pt>
                <c:pt idx="2630">
                  <c:v>4.5</c:v>
                </c:pt>
                <c:pt idx="2631">
                  <c:v>4.5</c:v>
                </c:pt>
                <c:pt idx="2632">
                  <c:v>4.5</c:v>
                </c:pt>
                <c:pt idx="2633">
                  <c:v>4.5</c:v>
                </c:pt>
                <c:pt idx="2634">
                  <c:v>4.5</c:v>
                </c:pt>
                <c:pt idx="2635">
                  <c:v>4.5</c:v>
                </c:pt>
                <c:pt idx="2636">
                  <c:v>4.5</c:v>
                </c:pt>
                <c:pt idx="2637">
                  <c:v>4.5999999999999996</c:v>
                </c:pt>
                <c:pt idx="2638">
                  <c:v>4.5999999999999996</c:v>
                </c:pt>
                <c:pt idx="2639">
                  <c:v>4.5999999999999996</c:v>
                </c:pt>
                <c:pt idx="2640">
                  <c:v>4.5999999999999996</c:v>
                </c:pt>
                <c:pt idx="2641">
                  <c:v>4.5999999999999996</c:v>
                </c:pt>
                <c:pt idx="2642">
                  <c:v>4.5999999999999996</c:v>
                </c:pt>
                <c:pt idx="2643">
                  <c:v>4.5999999999999996</c:v>
                </c:pt>
                <c:pt idx="2644">
                  <c:v>4.5999999999999996</c:v>
                </c:pt>
                <c:pt idx="2645">
                  <c:v>4.5999999999999996</c:v>
                </c:pt>
                <c:pt idx="2646">
                  <c:v>4.5999999999999996</c:v>
                </c:pt>
                <c:pt idx="2647">
                  <c:v>4.5</c:v>
                </c:pt>
                <c:pt idx="2648">
                  <c:v>4.5</c:v>
                </c:pt>
                <c:pt idx="2649">
                  <c:v>4.5</c:v>
                </c:pt>
                <c:pt idx="2650">
                  <c:v>4.5</c:v>
                </c:pt>
                <c:pt idx="2651">
                  <c:v>4.5</c:v>
                </c:pt>
                <c:pt idx="2652">
                  <c:v>4.5</c:v>
                </c:pt>
                <c:pt idx="2653">
                  <c:v>4.5</c:v>
                </c:pt>
                <c:pt idx="2654">
                  <c:v>4.5</c:v>
                </c:pt>
                <c:pt idx="2655">
                  <c:v>4.5</c:v>
                </c:pt>
                <c:pt idx="2656">
                  <c:v>4.5</c:v>
                </c:pt>
                <c:pt idx="2657">
                  <c:v>4.5</c:v>
                </c:pt>
                <c:pt idx="2658">
                  <c:v>4.5</c:v>
                </c:pt>
                <c:pt idx="2659">
                  <c:v>4.5</c:v>
                </c:pt>
                <c:pt idx="2660">
                  <c:v>4.5</c:v>
                </c:pt>
                <c:pt idx="2661">
                  <c:v>4.5</c:v>
                </c:pt>
                <c:pt idx="2662">
                  <c:v>4.5</c:v>
                </c:pt>
                <c:pt idx="2663">
                  <c:v>4.5</c:v>
                </c:pt>
                <c:pt idx="2664">
                  <c:v>4.5</c:v>
                </c:pt>
                <c:pt idx="2665">
                  <c:v>4.5</c:v>
                </c:pt>
                <c:pt idx="2666">
                  <c:v>4.5</c:v>
                </c:pt>
                <c:pt idx="2667">
                  <c:v>4.5</c:v>
                </c:pt>
                <c:pt idx="2668">
                  <c:v>4.5</c:v>
                </c:pt>
                <c:pt idx="2669">
                  <c:v>4.5</c:v>
                </c:pt>
                <c:pt idx="2670">
                  <c:v>4.5999999999999996</c:v>
                </c:pt>
                <c:pt idx="2671">
                  <c:v>4.5999999999999996</c:v>
                </c:pt>
                <c:pt idx="2672">
                  <c:v>4.5999999999999996</c:v>
                </c:pt>
                <c:pt idx="2673">
                  <c:v>4.5999999999999996</c:v>
                </c:pt>
                <c:pt idx="2674">
                  <c:v>4.5999999999999996</c:v>
                </c:pt>
                <c:pt idx="2675">
                  <c:v>4.5999999999999996</c:v>
                </c:pt>
                <c:pt idx="2676">
                  <c:v>4.5999999999999996</c:v>
                </c:pt>
                <c:pt idx="2677">
                  <c:v>4.5999999999999996</c:v>
                </c:pt>
                <c:pt idx="2678">
                  <c:v>4.5999999999999996</c:v>
                </c:pt>
                <c:pt idx="2679">
                  <c:v>4.5999999999999996</c:v>
                </c:pt>
                <c:pt idx="2680">
                  <c:v>4.5999999999999996</c:v>
                </c:pt>
                <c:pt idx="2681">
                  <c:v>4.5999999999999996</c:v>
                </c:pt>
                <c:pt idx="2682">
                  <c:v>4.5999999999999996</c:v>
                </c:pt>
                <c:pt idx="2683">
                  <c:v>4.5999999999999996</c:v>
                </c:pt>
                <c:pt idx="2684">
                  <c:v>4.5999999999999996</c:v>
                </c:pt>
                <c:pt idx="2685">
                  <c:v>4.5999999999999996</c:v>
                </c:pt>
                <c:pt idx="2686">
                  <c:v>4.7</c:v>
                </c:pt>
                <c:pt idx="2687">
                  <c:v>4.7</c:v>
                </c:pt>
                <c:pt idx="2688">
                  <c:v>4.5999999999999996</c:v>
                </c:pt>
                <c:pt idx="2689">
                  <c:v>4.5999999999999996</c:v>
                </c:pt>
                <c:pt idx="2690">
                  <c:v>4.5999999999999996</c:v>
                </c:pt>
                <c:pt idx="2691">
                  <c:v>4.5999999999999996</c:v>
                </c:pt>
                <c:pt idx="2692">
                  <c:v>4.5999999999999996</c:v>
                </c:pt>
                <c:pt idx="2693">
                  <c:v>4.5999999999999996</c:v>
                </c:pt>
                <c:pt idx="2694">
                  <c:v>4.5999999999999996</c:v>
                </c:pt>
                <c:pt idx="2695">
                  <c:v>4.5999999999999996</c:v>
                </c:pt>
                <c:pt idx="2696">
                  <c:v>4.5999999999999996</c:v>
                </c:pt>
                <c:pt idx="2697">
                  <c:v>4.5999999999999996</c:v>
                </c:pt>
                <c:pt idx="2698">
                  <c:v>4.5999999999999996</c:v>
                </c:pt>
                <c:pt idx="2699">
                  <c:v>4.5999999999999996</c:v>
                </c:pt>
                <c:pt idx="2700">
                  <c:v>4.5999999999999996</c:v>
                </c:pt>
                <c:pt idx="2701">
                  <c:v>4.5999999999999996</c:v>
                </c:pt>
                <c:pt idx="2702">
                  <c:v>4.5999999999999996</c:v>
                </c:pt>
                <c:pt idx="2703">
                  <c:v>4.5999999999999996</c:v>
                </c:pt>
                <c:pt idx="2704">
                  <c:v>4.5999999999999996</c:v>
                </c:pt>
                <c:pt idx="2705">
                  <c:v>4.5999999999999996</c:v>
                </c:pt>
                <c:pt idx="2706">
                  <c:v>4.5999999999999996</c:v>
                </c:pt>
                <c:pt idx="2707">
                  <c:v>4.5999999999999996</c:v>
                </c:pt>
                <c:pt idx="2708">
                  <c:v>4.5999999999999996</c:v>
                </c:pt>
                <c:pt idx="2709">
                  <c:v>4.5999999999999996</c:v>
                </c:pt>
                <c:pt idx="2710">
                  <c:v>4.5999999999999996</c:v>
                </c:pt>
                <c:pt idx="2711">
                  <c:v>4.5999999999999996</c:v>
                </c:pt>
                <c:pt idx="2712">
                  <c:v>4.5999999999999996</c:v>
                </c:pt>
                <c:pt idx="2713">
                  <c:v>4.5999999999999996</c:v>
                </c:pt>
                <c:pt idx="2714">
                  <c:v>4.5999999999999996</c:v>
                </c:pt>
                <c:pt idx="2715">
                  <c:v>4.5999999999999996</c:v>
                </c:pt>
                <c:pt idx="2716">
                  <c:v>4.5999999999999996</c:v>
                </c:pt>
                <c:pt idx="2717">
                  <c:v>4.5999999999999996</c:v>
                </c:pt>
                <c:pt idx="2718">
                  <c:v>4.5999999999999996</c:v>
                </c:pt>
                <c:pt idx="2719">
                  <c:v>4.5999999999999996</c:v>
                </c:pt>
                <c:pt idx="2720">
                  <c:v>4.5999999999999996</c:v>
                </c:pt>
                <c:pt idx="2721">
                  <c:v>4.5999999999999996</c:v>
                </c:pt>
                <c:pt idx="2722">
                  <c:v>4.5999999999999996</c:v>
                </c:pt>
                <c:pt idx="2723">
                  <c:v>4.5999999999999996</c:v>
                </c:pt>
                <c:pt idx="2724">
                  <c:v>4.5999999999999996</c:v>
                </c:pt>
                <c:pt idx="2725">
                  <c:v>4.5999999999999996</c:v>
                </c:pt>
                <c:pt idx="2726">
                  <c:v>4.5999999999999996</c:v>
                </c:pt>
                <c:pt idx="2727">
                  <c:v>4.5999999999999996</c:v>
                </c:pt>
                <c:pt idx="2728">
                  <c:v>4.5999999999999996</c:v>
                </c:pt>
                <c:pt idx="2729">
                  <c:v>4.5999999999999996</c:v>
                </c:pt>
                <c:pt idx="2730">
                  <c:v>4.5999999999999996</c:v>
                </c:pt>
                <c:pt idx="2731">
                  <c:v>4.5999999999999996</c:v>
                </c:pt>
                <c:pt idx="2732">
                  <c:v>4.5999999999999996</c:v>
                </c:pt>
                <c:pt idx="2733">
                  <c:v>4.5999999999999996</c:v>
                </c:pt>
                <c:pt idx="2734">
                  <c:v>4.5999999999999996</c:v>
                </c:pt>
                <c:pt idx="2735">
                  <c:v>4.5999999999999996</c:v>
                </c:pt>
                <c:pt idx="2736">
                  <c:v>4.5999999999999996</c:v>
                </c:pt>
                <c:pt idx="2737">
                  <c:v>4.5999999999999996</c:v>
                </c:pt>
                <c:pt idx="2738">
                  <c:v>4.5999999999999996</c:v>
                </c:pt>
                <c:pt idx="2739">
                  <c:v>4.5999999999999996</c:v>
                </c:pt>
                <c:pt idx="2740">
                  <c:v>4.5999999999999996</c:v>
                </c:pt>
                <c:pt idx="2741">
                  <c:v>4.5999999999999996</c:v>
                </c:pt>
                <c:pt idx="2742">
                  <c:v>4.5999999999999996</c:v>
                </c:pt>
                <c:pt idx="2743">
                  <c:v>4.5999999999999996</c:v>
                </c:pt>
                <c:pt idx="2744">
                  <c:v>4.5999999999999996</c:v>
                </c:pt>
                <c:pt idx="2745">
                  <c:v>4.5999999999999996</c:v>
                </c:pt>
                <c:pt idx="2746">
                  <c:v>4.5999999999999996</c:v>
                </c:pt>
                <c:pt idx="2747">
                  <c:v>4.5999999999999996</c:v>
                </c:pt>
                <c:pt idx="2748">
                  <c:v>4.5999999999999996</c:v>
                </c:pt>
                <c:pt idx="2749">
                  <c:v>4.5999999999999996</c:v>
                </c:pt>
                <c:pt idx="2750">
                  <c:v>4.5999999999999996</c:v>
                </c:pt>
                <c:pt idx="2751">
                  <c:v>4.5999999999999996</c:v>
                </c:pt>
                <c:pt idx="2752">
                  <c:v>4.5999999999999996</c:v>
                </c:pt>
                <c:pt idx="2753">
                  <c:v>4.5999999999999996</c:v>
                </c:pt>
                <c:pt idx="2754">
                  <c:v>4.5999999999999996</c:v>
                </c:pt>
                <c:pt idx="2755">
                  <c:v>4.5999999999999996</c:v>
                </c:pt>
                <c:pt idx="2756">
                  <c:v>4.5999999999999996</c:v>
                </c:pt>
                <c:pt idx="2757">
                  <c:v>4.5999999999999996</c:v>
                </c:pt>
                <c:pt idx="2758">
                  <c:v>4.5999999999999996</c:v>
                </c:pt>
                <c:pt idx="2759">
                  <c:v>4.5999999999999996</c:v>
                </c:pt>
                <c:pt idx="2760">
                  <c:v>4.5999999999999996</c:v>
                </c:pt>
                <c:pt idx="2761">
                  <c:v>4.5999999999999996</c:v>
                </c:pt>
                <c:pt idx="2762">
                  <c:v>4.5999999999999996</c:v>
                </c:pt>
                <c:pt idx="2763">
                  <c:v>4.5999999999999996</c:v>
                </c:pt>
                <c:pt idx="2764">
                  <c:v>4.7</c:v>
                </c:pt>
                <c:pt idx="2765">
                  <c:v>4.5999999999999996</c:v>
                </c:pt>
                <c:pt idx="2766">
                  <c:v>4.5999999999999996</c:v>
                </c:pt>
                <c:pt idx="2767">
                  <c:v>4.5999999999999996</c:v>
                </c:pt>
                <c:pt idx="2768">
                  <c:v>4.7</c:v>
                </c:pt>
                <c:pt idx="2769">
                  <c:v>4.7</c:v>
                </c:pt>
                <c:pt idx="2770">
                  <c:v>4.5999999999999996</c:v>
                </c:pt>
                <c:pt idx="2771">
                  <c:v>4.7</c:v>
                </c:pt>
                <c:pt idx="2772">
                  <c:v>4.7</c:v>
                </c:pt>
                <c:pt idx="2773">
                  <c:v>4.7</c:v>
                </c:pt>
                <c:pt idx="2774">
                  <c:v>4.7</c:v>
                </c:pt>
                <c:pt idx="2775">
                  <c:v>4.7</c:v>
                </c:pt>
                <c:pt idx="2776">
                  <c:v>4.7</c:v>
                </c:pt>
                <c:pt idx="2777">
                  <c:v>4.7</c:v>
                </c:pt>
                <c:pt idx="2778">
                  <c:v>4.7</c:v>
                </c:pt>
                <c:pt idx="2779">
                  <c:v>4.7</c:v>
                </c:pt>
                <c:pt idx="2780">
                  <c:v>4.7</c:v>
                </c:pt>
                <c:pt idx="2781">
                  <c:v>4.7</c:v>
                </c:pt>
                <c:pt idx="2782">
                  <c:v>4.7</c:v>
                </c:pt>
                <c:pt idx="2783">
                  <c:v>4.7</c:v>
                </c:pt>
                <c:pt idx="2784">
                  <c:v>4.7</c:v>
                </c:pt>
                <c:pt idx="2785">
                  <c:v>4.7</c:v>
                </c:pt>
                <c:pt idx="2786">
                  <c:v>4.7</c:v>
                </c:pt>
                <c:pt idx="2787">
                  <c:v>4.7</c:v>
                </c:pt>
                <c:pt idx="2788">
                  <c:v>4.7</c:v>
                </c:pt>
                <c:pt idx="2789">
                  <c:v>4.7</c:v>
                </c:pt>
                <c:pt idx="2790">
                  <c:v>4.7</c:v>
                </c:pt>
                <c:pt idx="2791">
                  <c:v>4.7</c:v>
                </c:pt>
                <c:pt idx="2792">
                  <c:v>4.7</c:v>
                </c:pt>
                <c:pt idx="2793">
                  <c:v>4.7</c:v>
                </c:pt>
                <c:pt idx="2794">
                  <c:v>4.7</c:v>
                </c:pt>
                <c:pt idx="2795">
                  <c:v>4.7</c:v>
                </c:pt>
                <c:pt idx="2796">
                  <c:v>4.7</c:v>
                </c:pt>
                <c:pt idx="2797">
                  <c:v>4.7</c:v>
                </c:pt>
                <c:pt idx="2798">
                  <c:v>4.7</c:v>
                </c:pt>
                <c:pt idx="2799">
                  <c:v>4.7</c:v>
                </c:pt>
                <c:pt idx="2800">
                  <c:v>4.7</c:v>
                </c:pt>
                <c:pt idx="2801">
                  <c:v>4.7</c:v>
                </c:pt>
                <c:pt idx="2802">
                  <c:v>4.7</c:v>
                </c:pt>
                <c:pt idx="2803">
                  <c:v>4.7</c:v>
                </c:pt>
                <c:pt idx="2804">
                  <c:v>4.7</c:v>
                </c:pt>
                <c:pt idx="2805">
                  <c:v>4.7</c:v>
                </c:pt>
                <c:pt idx="2806">
                  <c:v>4.7</c:v>
                </c:pt>
                <c:pt idx="2807">
                  <c:v>4.7</c:v>
                </c:pt>
                <c:pt idx="2808">
                  <c:v>4.7</c:v>
                </c:pt>
                <c:pt idx="2809">
                  <c:v>4.7</c:v>
                </c:pt>
                <c:pt idx="2810">
                  <c:v>4.7</c:v>
                </c:pt>
                <c:pt idx="2811">
                  <c:v>4.7</c:v>
                </c:pt>
                <c:pt idx="2812">
                  <c:v>4.7</c:v>
                </c:pt>
                <c:pt idx="2813">
                  <c:v>4.7</c:v>
                </c:pt>
                <c:pt idx="2814">
                  <c:v>4.7</c:v>
                </c:pt>
                <c:pt idx="2815">
                  <c:v>4.7</c:v>
                </c:pt>
                <c:pt idx="2816">
                  <c:v>4.7</c:v>
                </c:pt>
                <c:pt idx="2817">
                  <c:v>4.7</c:v>
                </c:pt>
                <c:pt idx="2818">
                  <c:v>4.7</c:v>
                </c:pt>
                <c:pt idx="2819">
                  <c:v>4.7</c:v>
                </c:pt>
                <c:pt idx="2820">
                  <c:v>4.7</c:v>
                </c:pt>
                <c:pt idx="2821">
                  <c:v>4.7</c:v>
                </c:pt>
                <c:pt idx="2822">
                  <c:v>4.7</c:v>
                </c:pt>
                <c:pt idx="2823">
                  <c:v>4.7</c:v>
                </c:pt>
                <c:pt idx="2824">
                  <c:v>4.7</c:v>
                </c:pt>
                <c:pt idx="2825">
                  <c:v>4.8</c:v>
                </c:pt>
                <c:pt idx="2826">
                  <c:v>4.8</c:v>
                </c:pt>
                <c:pt idx="2827">
                  <c:v>4.8</c:v>
                </c:pt>
                <c:pt idx="2829">
                  <c:v>5</c:v>
                </c:pt>
                <c:pt idx="2830">
                  <c:v>4.8</c:v>
                </c:pt>
                <c:pt idx="2831">
                  <c:v>4.8</c:v>
                </c:pt>
                <c:pt idx="2832">
                  <c:v>4.8</c:v>
                </c:pt>
                <c:pt idx="2833">
                  <c:v>4.8</c:v>
                </c:pt>
                <c:pt idx="2834">
                  <c:v>4.8</c:v>
                </c:pt>
                <c:pt idx="2835">
                  <c:v>4.8</c:v>
                </c:pt>
                <c:pt idx="2836">
                  <c:v>4.8</c:v>
                </c:pt>
                <c:pt idx="2837">
                  <c:v>4.8</c:v>
                </c:pt>
                <c:pt idx="2838">
                  <c:v>4.8</c:v>
                </c:pt>
                <c:pt idx="2839">
                  <c:v>4.8</c:v>
                </c:pt>
                <c:pt idx="2840">
                  <c:v>4.8</c:v>
                </c:pt>
                <c:pt idx="2841">
                  <c:v>4.8</c:v>
                </c:pt>
                <c:pt idx="2842">
                  <c:v>4.8</c:v>
                </c:pt>
                <c:pt idx="2843">
                  <c:v>4.8</c:v>
                </c:pt>
                <c:pt idx="2844">
                  <c:v>4.8</c:v>
                </c:pt>
                <c:pt idx="2845">
                  <c:v>4.8</c:v>
                </c:pt>
                <c:pt idx="2846">
                  <c:v>4.8</c:v>
                </c:pt>
                <c:pt idx="2847">
                  <c:v>4.8</c:v>
                </c:pt>
                <c:pt idx="2848">
                  <c:v>4.8</c:v>
                </c:pt>
                <c:pt idx="2849">
                  <c:v>4.7</c:v>
                </c:pt>
                <c:pt idx="2850">
                  <c:v>4.7</c:v>
                </c:pt>
                <c:pt idx="2851">
                  <c:v>4.7</c:v>
                </c:pt>
                <c:pt idx="2852">
                  <c:v>4.7</c:v>
                </c:pt>
                <c:pt idx="2853">
                  <c:v>4.7</c:v>
                </c:pt>
                <c:pt idx="2854">
                  <c:v>4.7</c:v>
                </c:pt>
                <c:pt idx="2855">
                  <c:v>4.7</c:v>
                </c:pt>
                <c:pt idx="2856">
                  <c:v>4.8</c:v>
                </c:pt>
                <c:pt idx="2857">
                  <c:v>4.8</c:v>
                </c:pt>
                <c:pt idx="2858">
                  <c:v>4.8</c:v>
                </c:pt>
                <c:pt idx="2859">
                  <c:v>4.8</c:v>
                </c:pt>
                <c:pt idx="2860">
                  <c:v>4.8</c:v>
                </c:pt>
                <c:pt idx="2861">
                  <c:v>4.8</c:v>
                </c:pt>
                <c:pt idx="2862">
                  <c:v>4.8</c:v>
                </c:pt>
                <c:pt idx="2863">
                  <c:v>4.8</c:v>
                </c:pt>
                <c:pt idx="2864">
                  <c:v>4.8</c:v>
                </c:pt>
                <c:pt idx="2865">
                  <c:v>4.8</c:v>
                </c:pt>
                <c:pt idx="2866">
                  <c:v>4.8</c:v>
                </c:pt>
                <c:pt idx="2867">
                  <c:v>4.8</c:v>
                </c:pt>
                <c:pt idx="2868">
                  <c:v>4.8</c:v>
                </c:pt>
                <c:pt idx="2869">
                  <c:v>4.8</c:v>
                </c:pt>
                <c:pt idx="2870">
                  <c:v>4.8</c:v>
                </c:pt>
                <c:pt idx="2871">
                  <c:v>4.8</c:v>
                </c:pt>
                <c:pt idx="2872">
                  <c:v>4.8</c:v>
                </c:pt>
                <c:pt idx="2873">
                  <c:v>4.8</c:v>
                </c:pt>
                <c:pt idx="2874">
                  <c:v>4.8</c:v>
                </c:pt>
                <c:pt idx="2875">
                  <c:v>4.8</c:v>
                </c:pt>
                <c:pt idx="2876">
                  <c:v>4.8</c:v>
                </c:pt>
                <c:pt idx="2877">
                  <c:v>4.8</c:v>
                </c:pt>
                <c:pt idx="2878">
                  <c:v>4.8</c:v>
                </c:pt>
                <c:pt idx="2879">
                  <c:v>4.8</c:v>
                </c:pt>
                <c:pt idx="2880">
                  <c:v>4.8</c:v>
                </c:pt>
                <c:pt idx="2881">
                  <c:v>4.8</c:v>
                </c:pt>
                <c:pt idx="2882">
                  <c:v>4.8</c:v>
                </c:pt>
                <c:pt idx="2883">
                  <c:v>4.8</c:v>
                </c:pt>
                <c:pt idx="2884">
                  <c:v>4.8</c:v>
                </c:pt>
                <c:pt idx="2885">
                  <c:v>4.8</c:v>
                </c:pt>
                <c:pt idx="2886">
                  <c:v>4.8</c:v>
                </c:pt>
                <c:pt idx="2887">
                  <c:v>4.8</c:v>
                </c:pt>
                <c:pt idx="2888">
                  <c:v>4.8</c:v>
                </c:pt>
                <c:pt idx="2889">
                  <c:v>4.8</c:v>
                </c:pt>
                <c:pt idx="2890">
                  <c:v>4.8</c:v>
                </c:pt>
                <c:pt idx="2891">
                  <c:v>4.8</c:v>
                </c:pt>
                <c:pt idx="2892">
                  <c:v>4.8</c:v>
                </c:pt>
                <c:pt idx="2893">
                  <c:v>4.9000000000000004</c:v>
                </c:pt>
                <c:pt idx="2894">
                  <c:v>4.9000000000000004</c:v>
                </c:pt>
                <c:pt idx="2895">
                  <c:v>4.9000000000000004</c:v>
                </c:pt>
                <c:pt idx="2896">
                  <c:v>4.9000000000000004</c:v>
                </c:pt>
                <c:pt idx="2897">
                  <c:v>4.9000000000000004</c:v>
                </c:pt>
                <c:pt idx="2898">
                  <c:v>4.9000000000000004</c:v>
                </c:pt>
                <c:pt idx="2899">
                  <c:v>4.9000000000000004</c:v>
                </c:pt>
                <c:pt idx="2900">
                  <c:v>4.9000000000000004</c:v>
                </c:pt>
                <c:pt idx="2901">
                  <c:v>4.9000000000000004</c:v>
                </c:pt>
                <c:pt idx="2902">
                  <c:v>4.9000000000000004</c:v>
                </c:pt>
                <c:pt idx="2903">
                  <c:v>4.9000000000000004</c:v>
                </c:pt>
                <c:pt idx="2904">
                  <c:v>4.9000000000000004</c:v>
                </c:pt>
                <c:pt idx="2905">
                  <c:v>4.9000000000000004</c:v>
                </c:pt>
                <c:pt idx="2906">
                  <c:v>4.9000000000000004</c:v>
                </c:pt>
                <c:pt idx="2907">
                  <c:v>4.9000000000000004</c:v>
                </c:pt>
                <c:pt idx="2908">
                  <c:v>4.9000000000000004</c:v>
                </c:pt>
                <c:pt idx="2909">
                  <c:v>4.9000000000000004</c:v>
                </c:pt>
                <c:pt idx="2910">
                  <c:v>4.9000000000000004</c:v>
                </c:pt>
                <c:pt idx="2911">
                  <c:v>4.9000000000000004</c:v>
                </c:pt>
                <c:pt idx="2912">
                  <c:v>5</c:v>
                </c:pt>
                <c:pt idx="2913">
                  <c:v>4.9000000000000004</c:v>
                </c:pt>
                <c:pt idx="2914">
                  <c:v>5</c:v>
                </c:pt>
                <c:pt idx="2915">
                  <c:v>5</c:v>
                </c:pt>
                <c:pt idx="2916">
                  <c:v>5</c:v>
                </c:pt>
                <c:pt idx="2917">
                  <c:v>4.9000000000000004</c:v>
                </c:pt>
                <c:pt idx="2918">
                  <c:v>5</c:v>
                </c:pt>
                <c:pt idx="2919">
                  <c:v>5</c:v>
                </c:pt>
                <c:pt idx="2920">
                  <c:v>5</c:v>
                </c:pt>
                <c:pt idx="2921">
                  <c:v>5</c:v>
                </c:pt>
                <c:pt idx="2922">
                  <c:v>5</c:v>
                </c:pt>
                <c:pt idx="2923">
                  <c:v>5</c:v>
                </c:pt>
                <c:pt idx="2924">
                  <c:v>5</c:v>
                </c:pt>
                <c:pt idx="2925">
                  <c:v>5</c:v>
                </c:pt>
                <c:pt idx="2926">
                  <c:v>5</c:v>
                </c:pt>
                <c:pt idx="2927">
                  <c:v>5</c:v>
                </c:pt>
                <c:pt idx="2928">
                  <c:v>5</c:v>
                </c:pt>
                <c:pt idx="2929">
                  <c:v>5</c:v>
                </c:pt>
                <c:pt idx="2930">
                  <c:v>5</c:v>
                </c:pt>
                <c:pt idx="2931">
                  <c:v>5</c:v>
                </c:pt>
                <c:pt idx="2932">
                  <c:v>5</c:v>
                </c:pt>
                <c:pt idx="2933">
                  <c:v>5</c:v>
                </c:pt>
                <c:pt idx="2934">
                  <c:v>5</c:v>
                </c:pt>
                <c:pt idx="2935">
                  <c:v>5</c:v>
                </c:pt>
                <c:pt idx="2936">
                  <c:v>5</c:v>
                </c:pt>
                <c:pt idx="2937">
                  <c:v>5</c:v>
                </c:pt>
                <c:pt idx="2938">
                  <c:v>5</c:v>
                </c:pt>
                <c:pt idx="2939">
                  <c:v>5</c:v>
                </c:pt>
                <c:pt idx="2940">
                  <c:v>5</c:v>
                </c:pt>
                <c:pt idx="2941">
                  <c:v>5</c:v>
                </c:pt>
                <c:pt idx="2942">
                  <c:v>5</c:v>
                </c:pt>
                <c:pt idx="2943">
                  <c:v>5</c:v>
                </c:pt>
                <c:pt idx="2944">
                  <c:v>5</c:v>
                </c:pt>
                <c:pt idx="2945">
                  <c:v>5</c:v>
                </c:pt>
                <c:pt idx="2946">
                  <c:v>5</c:v>
                </c:pt>
                <c:pt idx="2947">
                  <c:v>5</c:v>
                </c:pt>
                <c:pt idx="2948">
                  <c:v>5</c:v>
                </c:pt>
                <c:pt idx="2949">
                  <c:v>5</c:v>
                </c:pt>
                <c:pt idx="2950">
                  <c:v>5</c:v>
                </c:pt>
                <c:pt idx="2951">
                  <c:v>5</c:v>
                </c:pt>
                <c:pt idx="2952">
                  <c:v>5</c:v>
                </c:pt>
                <c:pt idx="2953">
                  <c:v>5</c:v>
                </c:pt>
                <c:pt idx="2954">
                  <c:v>5</c:v>
                </c:pt>
                <c:pt idx="2955">
                  <c:v>5</c:v>
                </c:pt>
                <c:pt idx="2956">
                  <c:v>5</c:v>
                </c:pt>
                <c:pt idx="2957">
                  <c:v>5</c:v>
                </c:pt>
                <c:pt idx="2958">
                  <c:v>5</c:v>
                </c:pt>
                <c:pt idx="2959">
                  <c:v>5</c:v>
                </c:pt>
                <c:pt idx="2960">
                  <c:v>5</c:v>
                </c:pt>
                <c:pt idx="2961">
                  <c:v>5</c:v>
                </c:pt>
                <c:pt idx="2962">
                  <c:v>5</c:v>
                </c:pt>
                <c:pt idx="2963">
                  <c:v>5</c:v>
                </c:pt>
                <c:pt idx="2964">
                  <c:v>5</c:v>
                </c:pt>
                <c:pt idx="2965">
                  <c:v>5</c:v>
                </c:pt>
                <c:pt idx="2966">
                  <c:v>5</c:v>
                </c:pt>
                <c:pt idx="2967">
                  <c:v>5</c:v>
                </c:pt>
                <c:pt idx="2968">
                  <c:v>5</c:v>
                </c:pt>
                <c:pt idx="2969">
                  <c:v>5</c:v>
                </c:pt>
                <c:pt idx="2970">
                  <c:v>5</c:v>
                </c:pt>
                <c:pt idx="2971">
                  <c:v>5</c:v>
                </c:pt>
                <c:pt idx="2972">
                  <c:v>5</c:v>
                </c:pt>
                <c:pt idx="2973">
                  <c:v>5</c:v>
                </c:pt>
                <c:pt idx="2974">
                  <c:v>5</c:v>
                </c:pt>
                <c:pt idx="2975">
                  <c:v>5</c:v>
                </c:pt>
                <c:pt idx="2976">
                  <c:v>5</c:v>
                </c:pt>
                <c:pt idx="2977">
                  <c:v>5</c:v>
                </c:pt>
                <c:pt idx="2978">
                  <c:v>5</c:v>
                </c:pt>
                <c:pt idx="2979">
                  <c:v>5</c:v>
                </c:pt>
                <c:pt idx="2980">
                  <c:v>5</c:v>
                </c:pt>
                <c:pt idx="2981">
                  <c:v>5</c:v>
                </c:pt>
                <c:pt idx="2982">
                  <c:v>5</c:v>
                </c:pt>
                <c:pt idx="2983">
                  <c:v>5</c:v>
                </c:pt>
                <c:pt idx="2984">
                  <c:v>5</c:v>
                </c:pt>
                <c:pt idx="2985">
                  <c:v>5</c:v>
                </c:pt>
                <c:pt idx="2986">
                  <c:v>5</c:v>
                </c:pt>
                <c:pt idx="2987">
                  <c:v>5</c:v>
                </c:pt>
                <c:pt idx="2988">
                  <c:v>5</c:v>
                </c:pt>
                <c:pt idx="2989">
                  <c:v>5</c:v>
                </c:pt>
                <c:pt idx="2990">
                  <c:v>5</c:v>
                </c:pt>
                <c:pt idx="2991">
                  <c:v>5</c:v>
                </c:pt>
                <c:pt idx="2992">
                  <c:v>5</c:v>
                </c:pt>
                <c:pt idx="2993">
                  <c:v>5</c:v>
                </c:pt>
                <c:pt idx="2994">
                  <c:v>5</c:v>
                </c:pt>
                <c:pt idx="2995">
                  <c:v>5</c:v>
                </c:pt>
                <c:pt idx="2996">
                  <c:v>5</c:v>
                </c:pt>
                <c:pt idx="2997">
                  <c:v>5</c:v>
                </c:pt>
                <c:pt idx="2998">
                  <c:v>5</c:v>
                </c:pt>
                <c:pt idx="2999">
                  <c:v>5</c:v>
                </c:pt>
                <c:pt idx="3000">
                  <c:v>5</c:v>
                </c:pt>
                <c:pt idx="3001">
                  <c:v>5</c:v>
                </c:pt>
                <c:pt idx="3002">
                  <c:v>5</c:v>
                </c:pt>
                <c:pt idx="3003">
                  <c:v>5</c:v>
                </c:pt>
                <c:pt idx="3004">
                  <c:v>5</c:v>
                </c:pt>
                <c:pt idx="3005">
                  <c:v>5</c:v>
                </c:pt>
                <c:pt idx="3006">
                  <c:v>5</c:v>
                </c:pt>
                <c:pt idx="3007">
                  <c:v>5</c:v>
                </c:pt>
                <c:pt idx="3008">
                  <c:v>5</c:v>
                </c:pt>
                <c:pt idx="3009">
                  <c:v>5</c:v>
                </c:pt>
                <c:pt idx="3010">
                  <c:v>5</c:v>
                </c:pt>
                <c:pt idx="3011">
                  <c:v>5</c:v>
                </c:pt>
                <c:pt idx="3012">
                  <c:v>5</c:v>
                </c:pt>
                <c:pt idx="3013">
                  <c:v>5</c:v>
                </c:pt>
                <c:pt idx="3014">
                  <c:v>5</c:v>
                </c:pt>
                <c:pt idx="3015">
                  <c:v>5</c:v>
                </c:pt>
                <c:pt idx="3016">
                  <c:v>5</c:v>
                </c:pt>
                <c:pt idx="3017">
                  <c:v>5</c:v>
                </c:pt>
                <c:pt idx="3018">
                  <c:v>5</c:v>
                </c:pt>
                <c:pt idx="3019">
                  <c:v>5</c:v>
                </c:pt>
                <c:pt idx="3020">
                  <c:v>5</c:v>
                </c:pt>
                <c:pt idx="3021">
                  <c:v>5</c:v>
                </c:pt>
                <c:pt idx="3022">
                  <c:v>5</c:v>
                </c:pt>
                <c:pt idx="3023">
                  <c:v>5</c:v>
                </c:pt>
                <c:pt idx="3024">
                  <c:v>5</c:v>
                </c:pt>
                <c:pt idx="3025">
                  <c:v>5</c:v>
                </c:pt>
                <c:pt idx="3026">
                  <c:v>5</c:v>
                </c:pt>
                <c:pt idx="3027">
                  <c:v>5</c:v>
                </c:pt>
                <c:pt idx="3028">
                  <c:v>5</c:v>
                </c:pt>
                <c:pt idx="3029">
                  <c:v>5</c:v>
                </c:pt>
                <c:pt idx="3030">
                  <c:v>5</c:v>
                </c:pt>
                <c:pt idx="3031">
                  <c:v>5</c:v>
                </c:pt>
                <c:pt idx="3032">
                  <c:v>5</c:v>
                </c:pt>
                <c:pt idx="3033">
                  <c:v>5</c:v>
                </c:pt>
                <c:pt idx="3034">
                  <c:v>5</c:v>
                </c:pt>
                <c:pt idx="3035">
                  <c:v>5</c:v>
                </c:pt>
                <c:pt idx="3036">
                  <c:v>5</c:v>
                </c:pt>
                <c:pt idx="3037">
                  <c:v>5</c:v>
                </c:pt>
                <c:pt idx="3038">
                  <c:v>5</c:v>
                </c:pt>
                <c:pt idx="3039">
                  <c:v>5</c:v>
                </c:pt>
                <c:pt idx="3040">
                  <c:v>5</c:v>
                </c:pt>
                <c:pt idx="3041">
                  <c:v>5</c:v>
                </c:pt>
                <c:pt idx="3042">
                  <c:v>5</c:v>
                </c:pt>
                <c:pt idx="3043">
                  <c:v>5</c:v>
                </c:pt>
                <c:pt idx="3044">
                  <c:v>5</c:v>
                </c:pt>
                <c:pt idx="3045">
                  <c:v>5</c:v>
                </c:pt>
                <c:pt idx="3046">
                  <c:v>5</c:v>
                </c:pt>
                <c:pt idx="3047">
                  <c:v>5</c:v>
                </c:pt>
                <c:pt idx="3048">
                  <c:v>5</c:v>
                </c:pt>
                <c:pt idx="3049">
                  <c:v>5.0999999999999996</c:v>
                </c:pt>
                <c:pt idx="3050">
                  <c:v>5.0999999999999996</c:v>
                </c:pt>
                <c:pt idx="3051">
                  <c:v>5.0999999999999996</c:v>
                </c:pt>
                <c:pt idx="3052">
                  <c:v>5.0999999999999996</c:v>
                </c:pt>
                <c:pt idx="3053">
                  <c:v>5.0999999999999996</c:v>
                </c:pt>
                <c:pt idx="3054">
                  <c:v>5.0999999999999996</c:v>
                </c:pt>
                <c:pt idx="3055">
                  <c:v>5.0999999999999996</c:v>
                </c:pt>
                <c:pt idx="3056">
                  <c:v>5.0999999999999996</c:v>
                </c:pt>
                <c:pt idx="3057">
                  <c:v>5.0999999999999996</c:v>
                </c:pt>
                <c:pt idx="3058">
                  <c:v>5.0999999999999996</c:v>
                </c:pt>
                <c:pt idx="3059">
                  <c:v>5.0999999999999996</c:v>
                </c:pt>
                <c:pt idx="3060">
                  <c:v>5.0999999999999996</c:v>
                </c:pt>
                <c:pt idx="3061">
                  <c:v>5.0999999999999996</c:v>
                </c:pt>
                <c:pt idx="3062">
                  <c:v>5.0999999999999996</c:v>
                </c:pt>
                <c:pt idx="3063">
                  <c:v>5.0999999999999996</c:v>
                </c:pt>
                <c:pt idx="3064">
                  <c:v>5.0999999999999996</c:v>
                </c:pt>
                <c:pt idx="3065">
                  <c:v>5.0999999999999996</c:v>
                </c:pt>
                <c:pt idx="3066">
                  <c:v>5.0999999999999996</c:v>
                </c:pt>
                <c:pt idx="3067">
                  <c:v>5.0999999999999996</c:v>
                </c:pt>
                <c:pt idx="3068">
                  <c:v>5.0999999999999996</c:v>
                </c:pt>
                <c:pt idx="3069">
                  <c:v>5.0999999999999996</c:v>
                </c:pt>
                <c:pt idx="3070">
                  <c:v>5.0999999999999996</c:v>
                </c:pt>
                <c:pt idx="3071">
                  <c:v>5.0999999999999996</c:v>
                </c:pt>
                <c:pt idx="3072">
                  <c:v>5.0999999999999996</c:v>
                </c:pt>
                <c:pt idx="3073">
                  <c:v>5.0999999999999996</c:v>
                </c:pt>
                <c:pt idx="3074">
                  <c:v>5.0999999999999996</c:v>
                </c:pt>
                <c:pt idx="3075">
                  <c:v>5.0999999999999996</c:v>
                </c:pt>
                <c:pt idx="3076">
                  <c:v>5.0999999999999996</c:v>
                </c:pt>
                <c:pt idx="3077">
                  <c:v>5.0999999999999996</c:v>
                </c:pt>
                <c:pt idx="3078">
                  <c:v>5.0999999999999996</c:v>
                </c:pt>
                <c:pt idx="3079">
                  <c:v>5.0999999999999996</c:v>
                </c:pt>
                <c:pt idx="3080">
                  <c:v>5.2</c:v>
                </c:pt>
                <c:pt idx="3081">
                  <c:v>5.2</c:v>
                </c:pt>
                <c:pt idx="3082">
                  <c:v>5.2</c:v>
                </c:pt>
                <c:pt idx="3083">
                  <c:v>5.2</c:v>
                </c:pt>
                <c:pt idx="3084">
                  <c:v>5.2</c:v>
                </c:pt>
                <c:pt idx="3085">
                  <c:v>5.2</c:v>
                </c:pt>
                <c:pt idx="3086">
                  <c:v>5.3</c:v>
                </c:pt>
                <c:pt idx="3087">
                  <c:v>5.3</c:v>
                </c:pt>
                <c:pt idx="3088">
                  <c:v>5.3</c:v>
                </c:pt>
                <c:pt idx="3089">
                  <c:v>5.3</c:v>
                </c:pt>
                <c:pt idx="3090">
                  <c:v>5.3</c:v>
                </c:pt>
                <c:pt idx="3091">
                  <c:v>5.3</c:v>
                </c:pt>
                <c:pt idx="3092">
                  <c:v>5.3</c:v>
                </c:pt>
                <c:pt idx="3093">
                  <c:v>5.3</c:v>
                </c:pt>
                <c:pt idx="3094">
                  <c:v>5.3</c:v>
                </c:pt>
                <c:pt idx="3095">
                  <c:v>5.3</c:v>
                </c:pt>
                <c:pt idx="3096">
                  <c:v>5.3</c:v>
                </c:pt>
                <c:pt idx="3097">
                  <c:v>5.3</c:v>
                </c:pt>
                <c:pt idx="3098">
                  <c:v>5.3</c:v>
                </c:pt>
                <c:pt idx="3099">
                  <c:v>5.3</c:v>
                </c:pt>
                <c:pt idx="3100">
                  <c:v>5.3</c:v>
                </c:pt>
                <c:pt idx="3101">
                  <c:v>5.3</c:v>
                </c:pt>
                <c:pt idx="3102">
                  <c:v>5.3</c:v>
                </c:pt>
                <c:pt idx="3103">
                  <c:v>5.3</c:v>
                </c:pt>
                <c:pt idx="3104">
                  <c:v>5.3</c:v>
                </c:pt>
                <c:pt idx="3105">
                  <c:v>5.3</c:v>
                </c:pt>
                <c:pt idx="3106">
                  <c:v>5.3</c:v>
                </c:pt>
                <c:pt idx="3107">
                  <c:v>5.3</c:v>
                </c:pt>
                <c:pt idx="3108">
                  <c:v>5.3</c:v>
                </c:pt>
                <c:pt idx="3109">
                  <c:v>5.3</c:v>
                </c:pt>
                <c:pt idx="3110">
                  <c:v>5.3</c:v>
                </c:pt>
                <c:pt idx="3111">
                  <c:v>5.3</c:v>
                </c:pt>
                <c:pt idx="3112">
                  <c:v>5.3</c:v>
                </c:pt>
                <c:pt idx="3113">
                  <c:v>5.3</c:v>
                </c:pt>
                <c:pt idx="3114">
                  <c:v>5.3</c:v>
                </c:pt>
                <c:pt idx="3115">
                  <c:v>5.3</c:v>
                </c:pt>
                <c:pt idx="3116">
                  <c:v>5.3</c:v>
                </c:pt>
                <c:pt idx="3117">
                  <c:v>5.3</c:v>
                </c:pt>
                <c:pt idx="3118">
                  <c:v>5.3</c:v>
                </c:pt>
                <c:pt idx="3119">
                  <c:v>5.3</c:v>
                </c:pt>
                <c:pt idx="3120">
                  <c:v>5.3</c:v>
                </c:pt>
                <c:pt idx="3121">
                  <c:v>5.3</c:v>
                </c:pt>
                <c:pt idx="3122">
                  <c:v>5.3</c:v>
                </c:pt>
                <c:pt idx="3123">
                  <c:v>5.3</c:v>
                </c:pt>
                <c:pt idx="3124">
                  <c:v>5.3</c:v>
                </c:pt>
                <c:pt idx="3125">
                  <c:v>5.3</c:v>
                </c:pt>
                <c:pt idx="3126">
                  <c:v>5.3</c:v>
                </c:pt>
                <c:pt idx="3127">
                  <c:v>5.3</c:v>
                </c:pt>
                <c:pt idx="3128">
                  <c:v>5.3</c:v>
                </c:pt>
                <c:pt idx="3129">
                  <c:v>5.3</c:v>
                </c:pt>
                <c:pt idx="3130">
                  <c:v>5.3</c:v>
                </c:pt>
                <c:pt idx="3131">
                  <c:v>5.3</c:v>
                </c:pt>
                <c:pt idx="3132">
                  <c:v>5.3</c:v>
                </c:pt>
                <c:pt idx="3133">
                  <c:v>5.3</c:v>
                </c:pt>
                <c:pt idx="3134">
                  <c:v>5.3</c:v>
                </c:pt>
                <c:pt idx="3135">
                  <c:v>5.3</c:v>
                </c:pt>
                <c:pt idx="3136">
                  <c:v>5.3</c:v>
                </c:pt>
                <c:pt idx="3137">
                  <c:v>5.3</c:v>
                </c:pt>
                <c:pt idx="3138">
                  <c:v>5.3</c:v>
                </c:pt>
                <c:pt idx="3139">
                  <c:v>5.3</c:v>
                </c:pt>
                <c:pt idx="3140">
                  <c:v>5.3</c:v>
                </c:pt>
                <c:pt idx="3141">
                  <c:v>5.3</c:v>
                </c:pt>
                <c:pt idx="3142">
                  <c:v>5.3</c:v>
                </c:pt>
                <c:pt idx="3143">
                  <c:v>5.3</c:v>
                </c:pt>
                <c:pt idx="3144">
                  <c:v>5.3</c:v>
                </c:pt>
                <c:pt idx="3145">
                  <c:v>5.3</c:v>
                </c:pt>
                <c:pt idx="3146">
                  <c:v>5.3</c:v>
                </c:pt>
                <c:pt idx="3147">
                  <c:v>5.3</c:v>
                </c:pt>
                <c:pt idx="3148">
                  <c:v>5.3</c:v>
                </c:pt>
                <c:pt idx="3149">
                  <c:v>5.3</c:v>
                </c:pt>
                <c:pt idx="3150">
                  <c:v>5.3</c:v>
                </c:pt>
                <c:pt idx="3151">
                  <c:v>5.3</c:v>
                </c:pt>
                <c:pt idx="3152">
                  <c:v>5.3</c:v>
                </c:pt>
                <c:pt idx="3153">
                  <c:v>5.3</c:v>
                </c:pt>
                <c:pt idx="3154">
                  <c:v>5.3</c:v>
                </c:pt>
                <c:pt idx="3155">
                  <c:v>5.3</c:v>
                </c:pt>
                <c:pt idx="3156">
                  <c:v>5.3</c:v>
                </c:pt>
                <c:pt idx="3157">
                  <c:v>5.3</c:v>
                </c:pt>
                <c:pt idx="3158">
                  <c:v>5.3</c:v>
                </c:pt>
                <c:pt idx="3159">
                  <c:v>5.3</c:v>
                </c:pt>
                <c:pt idx="3160">
                  <c:v>5.3</c:v>
                </c:pt>
                <c:pt idx="3161">
                  <c:v>5.3</c:v>
                </c:pt>
                <c:pt idx="3162">
                  <c:v>5.3</c:v>
                </c:pt>
                <c:pt idx="3163">
                  <c:v>5.3</c:v>
                </c:pt>
                <c:pt idx="3164">
                  <c:v>5.3</c:v>
                </c:pt>
                <c:pt idx="3165">
                  <c:v>5.3</c:v>
                </c:pt>
                <c:pt idx="3167">
                  <c:v>5.6</c:v>
                </c:pt>
                <c:pt idx="3168">
                  <c:v>5.4</c:v>
                </c:pt>
                <c:pt idx="3169">
                  <c:v>5.5</c:v>
                </c:pt>
                <c:pt idx="3170">
                  <c:v>5.5</c:v>
                </c:pt>
                <c:pt idx="3171">
                  <c:v>5.6</c:v>
                </c:pt>
                <c:pt idx="3172">
                  <c:v>5.5</c:v>
                </c:pt>
                <c:pt idx="3173">
                  <c:v>5.5</c:v>
                </c:pt>
                <c:pt idx="3174">
                  <c:v>5.5</c:v>
                </c:pt>
                <c:pt idx="3175">
                  <c:v>5.5</c:v>
                </c:pt>
                <c:pt idx="3176">
                  <c:v>5.5</c:v>
                </c:pt>
                <c:pt idx="3177">
                  <c:v>5.5</c:v>
                </c:pt>
                <c:pt idx="3178">
                  <c:v>5.5</c:v>
                </c:pt>
                <c:pt idx="3179">
                  <c:v>5.5</c:v>
                </c:pt>
                <c:pt idx="3180">
                  <c:v>5.5</c:v>
                </c:pt>
                <c:pt idx="3181">
                  <c:v>5.5</c:v>
                </c:pt>
                <c:pt idx="3182">
                  <c:v>5.5</c:v>
                </c:pt>
                <c:pt idx="3183">
                  <c:v>5.5</c:v>
                </c:pt>
                <c:pt idx="3184">
                  <c:v>5.5</c:v>
                </c:pt>
                <c:pt idx="3185">
                  <c:v>5.5</c:v>
                </c:pt>
                <c:pt idx="3186">
                  <c:v>5.5</c:v>
                </c:pt>
                <c:pt idx="3187">
                  <c:v>5.5</c:v>
                </c:pt>
                <c:pt idx="3188">
                  <c:v>5.5</c:v>
                </c:pt>
                <c:pt idx="3189">
                  <c:v>5.5</c:v>
                </c:pt>
                <c:pt idx="3190">
                  <c:v>5.5</c:v>
                </c:pt>
                <c:pt idx="3191">
                  <c:v>5.5</c:v>
                </c:pt>
                <c:pt idx="3192">
                  <c:v>5.5</c:v>
                </c:pt>
                <c:pt idx="3193">
                  <c:v>5.7</c:v>
                </c:pt>
                <c:pt idx="3194">
                  <c:v>5.7</c:v>
                </c:pt>
                <c:pt idx="3195">
                  <c:v>5.7</c:v>
                </c:pt>
                <c:pt idx="3196">
                  <c:v>5.9</c:v>
                </c:pt>
                <c:pt idx="3197">
                  <c:v>6</c:v>
                </c:pt>
                <c:pt idx="3198">
                  <c:v>5.9</c:v>
                </c:pt>
                <c:pt idx="3199">
                  <c:v>5.8</c:v>
                </c:pt>
                <c:pt idx="3200">
                  <c:v>5.8</c:v>
                </c:pt>
                <c:pt idx="3201">
                  <c:v>5.8</c:v>
                </c:pt>
                <c:pt idx="3202">
                  <c:v>5.8</c:v>
                </c:pt>
                <c:pt idx="3203">
                  <c:v>5.8</c:v>
                </c:pt>
                <c:pt idx="3204">
                  <c:v>5.8</c:v>
                </c:pt>
                <c:pt idx="3205">
                  <c:v>5.8</c:v>
                </c:pt>
                <c:pt idx="3206">
                  <c:v>5.8</c:v>
                </c:pt>
                <c:pt idx="3207">
                  <c:v>5.8</c:v>
                </c:pt>
                <c:pt idx="3208">
                  <c:v>5.8</c:v>
                </c:pt>
                <c:pt idx="3209">
                  <c:v>5.8</c:v>
                </c:pt>
                <c:pt idx="3210">
                  <c:v>5.9</c:v>
                </c:pt>
                <c:pt idx="3211">
                  <c:v>5.9</c:v>
                </c:pt>
                <c:pt idx="3212">
                  <c:v>5.9</c:v>
                </c:pt>
                <c:pt idx="3213">
                  <c:v>5.9</c:v>
                </c:pt>
                <c:pt idx="3214">
                  <c:v>5.9</c:v>
                </c:pt>
                <c:pt idx="3215">
                  <c:v>5.9</c:v>
                </c:pt>
                <c:pt idx="3216">
                  <c:v>5.9</c:v>
                </c:pt>
                <c:pt idx="3217">
                  <c:v>5.9</c:v>
                </c:pt>
                <c:pt idx="3218">
                  <c:v>6</c:v>
                </c:pt>
                <c:pt idx="3219">
                  <c:v>6.1</c:v>
                </c:pt>
                <c:pt idx="3220">
                  <c:v>6.2</c:v>
                </c:pt>
                <c:pt idx="3221">
                  <c:v>6.3</c:v>
                </c:pt>
                <c:pt idx="3222">
                  <c:v>6.3</c:v>
                </c:pt>
                <c:pt idx="3223">
                  <c:v>6.4</c:v>
                </c:pt>
                <c:pt idx="3224">
                  <c:v>6.5</c:v>
                </c:pt>
                <c:pt idx="3225">
                  <c:v>6.4</c:v>
                </c:pt>
                <c:pt idx="3226">
                  <c:v>6.4</c:v>
                </c:pt>
                <c:pt idx="3227">
                  <c:v>6.3</c:v>
                </c:pt>
                <c:pt idx="3228">
                  <c:v>6.3</c:v>
                </c:pt>
                <c:pt idx="3229">
                  <c:v>6.2</c:v>
                </c:pt>
                <c:pt idx="3230">
                  <c:v>6.2</c:v>
                </c:pt>
                <c:pt idx="3231">
                  <c:v>6.2</c:v>
                </c:pt>
                <c:pt idx="3232">
                  <c:v>6.2</c:v>
                </c:pt>
                <c:pt idx="3233">
                  <c:v>6.2</c:v>
                </c:pt>
                <c:pt idx="3234">
                  <c:v>6.1</c:v>
                </c:pt>
                <c:pt idx="3235">
                  <c:v>6.1</c:v>
                </c:pt>
                <c:pt idx="3236">
                  <c:v>6.1</c:v>
                </c:pt>
                <c:pt idx="3237">
                  <c:v>6.1</c:v>
                </c:pt>
                <c:pt idx="3238">
                  <c:v>6.1</c:v>
                </c:pt>
                <c:pt idx="3239">
                  <c:v>6.1</c:v>
                </c:pt>
                <c:pt idx="3240">
                  <c:v>6.1</c:v>
                </c:pt>
                <c:pt idx="3241">
                  <c:v>6.1</c:v>
                </c:pt>
                <c:pt idx="3242">
                  <c:v>6.2</c:v>
                </c:pt>
                <c:pt idx="3243">
                  <c:v>6.3</c:v>
                </c:pt>
                <c:pt idx="3244">
                  <c:v>6.4</c:v>
                </c:pt>
                <c:pt idx="3245">
                  <c:v>6.4</c:v>
                </c:pt>
                <c:pt idx="3246">
                  <c:v>6.4</c:v>
                </c:pt>
                <c:pt idx="3247">
                  <c:v>6.5</c:v>
                </c:pt>
                <c:pt idx="3248">
                  <c:v>6.6</c:v>
                </c:pt>
                <c:pt idx="3249">
                  <c:v>6.6</c:v>
                </c:pt>
                <c:pt idx="3250">
                  <c:v>6.6</c:v>
                </c:pt>
                <c:pt idx="3251">
                  <c:v>6.5</c:v>
                </c:pt>
                <c:pt idx="3252">
                  <c:v>6.5</c:v>
                </c:pt>
                <c:pt idx="3253">
                  <c:v>6.4</c:v>
                </c:pt>
                <c:pt idx="3254">
                  <c:v>6.4</c:v>
                </c:pt>
                <c:pt idx="3255">
                  <c:v>6.4</c:v>
                </c:pt>
                <c:pt idx="3256">
                  <c:v>6.4</c:v>
                </c:pt>
                <c:pt idx="3257">
                  <c:v>6.4</c:v>
                </c:pt>
                <c:pt idx="3258">
                  <c:v>6.4</c:v>
                </c:pt>
                <c:pt idx="3259">
                  <c:v>6.4</c:v>
                </c:pt>
                <c:pt idx="3260">
                  <c:v>6.4</c:v>
                </c:pt>
                <c:pt idx="3261">
                  <c:v>6.3</c:v>
                </c:pt>
                <c:pt idx="3262">
                  <c:v>6.3</c:v>
                </c:pt>
                <c:pt idx="3263">
                  <c:v>6.3</c:v>
                </c:pt>
                <c:pt idx="3264">
                  <c:v>6.3</c:v>
                </c:pt>
                <c:pt idx="3265">
                  <c:v>6.3</c:v>
                </c:pt>
                <c:pt idx="3266">
                  <c:v>6.3</c:v>
                </c:pt>
                <c:pt idx="3267">
                  <c:v>6.3</c:v>
                </c:pt>
                <c:pt idx="3268">
                  <c:v>6.3</c:v>
                </c:pt>
                <c:pt idx="3269">
                  <c:v>6.3</c:v>
                </c:pt>
                <c:pt idx="3270">
                  <c:v>6.3</c:v>
                </c:pt>
                <c:pt idx="3271">
                  <c:v>6.3</c:v>
                </c:pt>
                <c:pt idx="3272">
                  <c:v>6.3</c:v>
                </c:pt>
                <c:pt idx="3273">
                  <c:v>6.3</c:v>
                </c:pt>
                <c:pt idx="3274">
                  <c:v>6.3</c:v>
                </c:pt>
                <c:pt idx="3275">
                  <c:v>6.3</c:v>
                </c:pt>
                <c:pt idx="3276">
                  <c:v>6.3</c:v>
                </c:pt>
                <c:pt idx="3277">
                  <c:v>6.3</c:v>
                </c:pt>
                <c:pt idx="3278">
                  <c:v>6.3</c:v>
                </c:pt>
                <c:pt idx="3279">
                  <c:v>6.3</c:v>
                </c:pt>
                <c:pt idx="3280">
                  <c:v>6.3</c:v>
                </c:pt>
                <c:pt idx="3281">
                  <c:v>6.3</c:v>
                </c:pt>
                <c:pt idx="3282">
                  <c:v>6.3</c:v>
                </c:pt>
                <c:pt idx="3283">
                  <c:v>6.3</c:v>
                </c:pt>
                <c:pt idx="3284">
                  <c:v>6.3</c:v>
                </c:pt>
                <c:pt idx="3285">
                  <c:v>6.3</c:v>
                </c:pt>
                <c:pt idx="3286">
                  <c:v>6.3</c:v>
                </c:pt>
                <c:pt idx="3287">
                  <c:v>6.3</c:v>
                </c:pt>
                <c:pt idx="3288">
                  <c:v>6.4</c:v>
                </c:pt>
                <c:pt idx="3289">
                  <c:v>6.4</c:v>
                </c:pt>
                <c:pt idx="3290">
                  <c:v>6.5</c:v>
                </c:pt>
                <c:pt idx="3291">
                  <c:v>6.5</c:v>
                </c:pt>
                <c:pt idx="3292">
                  <c:v>6.6</c:v>
                </c:pt>
                <c:pt idx="3293">
                  <c:v>6.6</c:v>
                </c:pt>
                <c:pt idx="3294">
                  <c:v>6.6</c:v>
                </c:pt>
                <c:pt idx="3295">
                  <c:v>6.7</c:v>
                </c:pt>
                <c:pt idx="3296">
                  <c:v>6.7</c:v>
                </c:pt>
                <c:pt idx="3297">
                  <c:v>6.7</c:v>
                </c:pt>
                <c:pt idx="3298">
                  <c:v>6.7</c:v>
                </c:pt>
                <c:pt idx="3299">
                  <c:v>6.7</c:v>
                </c:pt>
                <c:pt idx="3300">
                  <c:v>6.7</c:v>
                </c:pt>
                <c:pt idx="3301">
                  <c:v>6.6</c:v>
                </c:pt>
                <c:pt idx="3302">
                  <c:v>6.6</c:v>
                </c:pt>
                <c:pt idx="3303">
                  <c:v>6.6</c:v>
                </c:pt>
                <c:pt idx="3304">
                  <c:v>6.6</c:v>
                </c:pt>
                <c:pt idx="3305">
                  <c:v>6.6</c:v>
                </c:pt>
                <c:pt idx="3306">
                  <c:v>6.6</c:v>
                </c:pt>
                <c:pt idx="3307">
                  <c:v>6.6</c:v>
                </c:pt>
                <c:pt idx="3308">
                  <c:v>6.6</c:v>
                </c:pt>
                <c:pt idx="3309">
                  <c:v>6.6</c:v>
                </c:pt>
                <c:pt idx="3310">
                  <c:v>6.6</c:v>
                </c:pt>
                <c:pt idx="3311">
                  <c:v>6.6</c:v>
                </c:pt>
                <c:pt idx="3312">
                  <c:v>6.6</c:v>
                </c:pt>
                <c:pt idx="3313">
                  <c:v>6.6</c:v>
                </c:pt>
                <c:pt idx="3314">
                  <c:v>6.7</c:v>
                </c:pt>
                <c:pt idx="3315">
                  <c:v>6.7</c:v>
                </c:pt>
                <c:pt idx="3316">
                  <c:v>6.8</c:v>
                </c:pt>
                <c:pt idx="3317">
                  <c:v>7.1</c:v>
                </c:pt>
                <c:pt idx="3318">
                  <c:v>7</c:v>
                </c:pt>
                <c:pt idx="3319">
                  <c:v>7.1</c:v>
                </c:pt>
                <c:pt idx="3320">
                  <c:v>7.1</c:v>
                </c:pt>
                <c:pt idx="3321">
                  <c:v>7.1</c:v>
                </c:pt>
                <c:pt idx="3322">
                  <c:v>7.1</c:v>
                </c:pt>
                <c:pt idx="3323">
                  <c:v>7.2</c:v>
                </c:pt>
                <c:pt idx="3324">
                  <c:v>7.1</c:v>
                </c:pt>
                <c:pt idx="3325">
                  <c:v>7.1</c:v>
                </c:pt>
                <c:pt idx="3326">
                  <c:v>7</c:v>
                </c:pt>
                <c:pt idx="3327">
                  <c:v>7</c:v>
                </c:pt>
                <c:pt idx="3328">
                  <c:v>7</c:v>
                </c:pt>
                <c:pt idx="3329">
                  <c:v>7</c:v>
                </c:pt>
                <c:pt idx="3330">
                  <c:v>7</c:v>
                </c:pt>
                <c:pt idx="3331">
                  <c:v>6.9</c:v>
                </c:pt>
                <c:pt idx="3332">
                  <c:v>6.9</c:v>
                </c:pt>
                <c:pt idx="3333">
                  <c:v>6.9</c:v>
                </c:pt>
                <c:pt idx="3334">
                  <c:v>6.9</c:v>
                </c:pt>
                <c:pt idx="3336">
                  <c:v>7.5</c:v>
                </c:pt>
                <c:pt idx="3337">
                  <c:v>7</c:v>
                </c:pt>
                <c:pt idx="3338">
                  <c:v>7</c:v>
                </c:pt>
                <c:pt idx="3339">
                  <c:v>7.1</c:v>
                </c:pt>
                <c:pt idx="3340">
                  <c:v>7.1</c:v>
                </c:pt>
                <c:pt idx="3341">
                  <c:v>7.1</c:v>
                </c:pt>
                <c:pt idx="3342">
                  <c:v>7.1</c:v>
                </c:pt>
                <c:pt idx="3343">
                  <c:v>7.3</c:v>
                </c:pt>
                <c:pt idx="3344">
                  <c:v>7.3</c:v>
                </c:pt>
                <c:pt idx="3345">
                  <c:v>7.2</c:v>
                </c:pt>
                <c:pt idx="3346">
                  <c:v>7.3</c:v>
                </c:pt>
                <c:pt idx="3347">
                  <c:v>7.3</c:v>
                </c:pt>
                <c:pt idx="3348">
                  <c:v>7.2</c:v>
                </c:pt>
                <c:pt idx="3349">
                  <c:v>7.2</c:v>
                </c:pt>
                <c:pt idx="3350">
                  <c:v>7.1</c:v>
                </c:pt>
                <c:pt idx="3351">
                  <c:v>7.1</c:v>
                </c:pt>
                <c:pt idx="3352">
                  <c:v>7.1</c:v>
                </c:pt>
                <c:pt idx="3353">
                  <c:v>7.1</c:v>
                </c:pt>
                <c:pt idx="3354">
                  <c:v>7.1</c:v>
                </c:pt>
                <c:pt idx="3355">
                  <c:v>7.1</c:v>
                </c:pt>
                <c:pt idx="3356">
                  <c:v>7.1</c:v>
                </c:pt>
                <c:pt idx="3357">
                  <c:v>7</c:v>
                </c:pt>
                <c:pt idx="3358">
                  <c:v>7</c:v>
                </c:pt>
                <c:pt idx="3359">
                  <c:v>7</c:v>
                </c:pt>
                <c:pt idx="3360">
                  <c:v>7</c:v>
                </c:pt>
                <c:pt idx="3361">
                  <c:v>7</c:v>
                </c:pt>
                <c:pt idx="3362">
                  <c:v>7.1</c:v>
                </c:pt>
                <c:pt idx="3363">
                  <c:v>7.1</c:v>
                </c:pt>
                <c:pt idx="3364">
                  <c:v>7.1</c:v>
                </c:pt>
                <c:pt idx="3365">
                  <c:v>7.2</c:v>
                </c:pt>
                <c:pt idx="3366">
                  <c:v>7.2</c:v>
                </c:pt>
                <c:pt idx="3367">
                  <c:v>7.1</c:v>
                </c:pt>
                <c:pt idx="3368">
                  <c:v>7.1</c:v>
                </c:pt>
                <c:pt idx="3369">
                  <c:v>7.1</c:v>
                </c:pt>
                <c:pt idx="3370">
                  <c:v>7.1</c:v>
                </c:pt>
                <c:pt idx="3371">
                  <c:v>7.1</c:v>
                </c:pt>
                <c:pt idx="3372">
                  <c:v>7.1</c:v>
                </c:pt>
                <c:pt idx="3373">
                  <c:v>7.1</c:v>
                </c:pt>
                <c:pt idx="3374">
                  <c:v>7.1</c:v>
                </c:pt>
                <c:pt idx="3375">
                  <c:v>7.1</c:v>
                </c:pt>
                <c:pt idx="3376">
                  <c:v>7.2</c:v>
                </c:pt>
                <c:pt idx="3377">
                  <c:v>7.2</c:v>
                </c:pt>
                <c:pt idx="3378">
                  <c:v>7.2</c:v>
                </c:pt>
                <c:pt idx="3379">
                  <c:v>7.2</c:v>
                </c:pt>
                <c:pt idx="3380">
                  <c:v>7.2</c:v>
                </c:pt>
                <c:pt idx="3381">
                  <c:v>7.2</c:v>
                </c:pt>
                <c:pt idx="3382">
                  <c:v>7.2</c:v>
                </c:pt>
                <c:pt idx="3383">
                  <c:v>7.2</c:v>
                </c:pt>
                <c:pt idx="3384">
                  <c:v>7.2</c:v>
                </c:pt>
                <c:pt idx="3385">
                  <c:v>7.2</c:v>
                </c:pt>
                <c:pt idx="3386">
                  <c:v>7.2</c:v>
                </c:pt>
                <c:pt idx="3387">
                  <c:v>7.2</c:v>
                </c:pt>
                <c:pt idx="3388">
                  <c:v>7.2</c:v>
                </c:pt>
                <c:pt idx="3389">
                  <c:v>7.2</c:v>
                </c:pt>
                <c:pt idx="3390">
                  <c:v>7.2</c:v>
                </c:pt>
                <c:pt idx="3391">
                  <c:v>7.2</c:v>
                </c:pt>
                <c:pt idx="3392">
                  <c:v>7.5</c:v>
                </c:pt>
                <c:pt idx="3393">
                  <c:v>7.4</c:v>
                </c:pt>
                <c:pt idx="3394">
                  <c:v>7.6</c:v>
                </c:pt>
                <c:pt idx="3395">
                  <c:v>7.7</c:v>
                </c:pt>
                <c:pt idx="3396">
                  <c:v>7.7</c:v>
                </c:pt>
                <c:pt idx="3397">
                  <c:v>7.8</c:v>
                </c:pt>
                <c:pt idx="3398">
                  <c:v>7.6</c:v>
                </c:pt>
                <c:pt idx="3399">
                  <c:v>7.7</c:v>
                </c:pt>
                <c:pt idx="3400">
                  <c:v>7.6</c:v>
                </c:pt>
                <c:pt idx="3401">
                  <c:v>7.7</c:v>
                </c:pt>
                <c:pt idx="3402">
                  <c:v>7.8</c:v>
                </c:pt>
                <c:pt idx="3403">
                  <c:v>7.5</c:v>
                </c:pt>
                <c:pt idx="3404">
                  <c:v>7.6</c:v>
                </c:pt>
                <c:pt idx="3405">
                  <c:v>7.6</c:v>
                </c:pt>
                <c:pt idx="3406">
                  <c:v>7.6</c:v>
                </c:pt>
                <c:pt idx="3407">
                  <c:v>7.6</c:v>
                </c:pt>
                <c:pt idx="3408">
                  <c:v>7.8</c:v>
                </c:pt>
                <c:pt idx="3409">
                  <c:v>7.9</c:v>
                </c:pt>
                <c:pt idx="3410">
                  <c:v>7.9</c:v>
                </c:pt>
                <c:pt idx="3411">
                  <c:v>7.9</c:v>
                </c:pt>
                <c:pt idx="3412">
                  <c:v>7.9</c:v>
                </c:pt>
                <c:pt idx="3413">
                  <c:v>7.9</c:v>
                </c:pt>
                <c:pt idx="3414">
                  <c:v>8</c:v>
                </c:pt>
                <c:pt idx="3415">
                  <c:v>8</c:v>
                </c:pt>
                <c:pt idx="3416">
                  <c:v>8</c:v>
                </c:pt>
                <c:pt idx="3417">
                  <c:v>8</c:v>
                </c:pt>
                <c:pt idx="3418">
                  <c:v>8</c:v>
                </c:pt>
                <c:pt idx="3419">
                  <c:v>8</c:v>
                </c:pt>
                <c:pt idx="3420">
                  <c:v>7.9</c:v>
                </c:pt>
                <c:pt idx="3421">
                  <c:v>8</c:v>
                </c:pt>
                <c:pt idx="3422">
                  <c:v>8.1</c:v>
                </c:pt>
                <c:pt idx="3423">
                  <c:v>8</c:v>
                </c:pt>
                <c:pt idx="3424">
                  <c:v>8</c:v>
                </c:pt>
                <c:pt idx="3425">
                  <c:v>8</c:v>
                </c:pt>
                <c:pt idx="3426">
                  <c:v>8.1</c:v>
                </c:pt>
                <c:pt idx="3427">
                  <c:v>8</c:v>
                </c:pt>
                <c:pt idx="3428">
                  <c:v>8</c:v>
                </c:pt>
                <c:pt idx="3429">
                  <c:v>7.9</c:v>
                </c:pt>
                <c:pt idx="3430">
                  <c:v>8</c:v>
                </c:pt>
                <c:pt idx="3431">
                  <c:v>8.1</c:v>
                </c:pt>
                <c:pt idx="3432">
                  <c:v>8.1</c:v>
                </c:pt>
                <c:pt idx="3433">
                  <c:v>8.1999999999999993</c:v>
                </c:pt>
                <c:pt idx="3434">
                  <c:v>8.3000000000000007</c:v>
                </c:pt>
                <c:pt idx="3435">
                  <c:v>8.1</c:v>
                </c:pt>
                <c:pt idx="3436">
                  <c:v>8.3000000000000007</c:v>
                </c:pt>
                <c:pt idx="3437">
                  <c:v>8.4</c:v>
                </c:pt>
                <c:pt idx="3438">
                  <c:v>8.3000000000000007</c:v>
                </c:pt>
                <c:pt idx="3439">
                  <c:v>8.3000000000000007</c:v>
                </c:pt>
                <c:pt idx="3440">
                  <c:v>8.3000000000000007</c:v>
                </c:pt>
                <c:pt idx="3441">
                  <c:v>8.1999999999999993</c:v>
                </c:pt>
                <c:pt idx="3442">
                  <c:v>8.1999999999999993</c:v>
                </c:pt>
                <c:pt idx="3443">
                  <c:v>8.1</c:v>
                </c:pt>
                <c:pt idx="3444">
                  <c:v>8.1</c:v>
                </c:pt>
                <c:pt idx="3445">
                  <c:v>8.1</c:v>
                </c:pt>
                <c:pt idx="3446">
                  <c:v>8</c:v>
                </c:pt>
                <c:pt idx="3447">
                  <c:v>8</c:v>
                </c:pt>
                <c:pt idx="3448">
                  <c:v>8.1</c:v>
                </c:pt>
                <c:pt idx="3449">
                  <c:v>8</c:v>
                </c:pt>
                <c:pt idx="3450">
                  <c:v>8.1</c:v>
                </c:pt>
                <c:pt idx="3451">
                  <c:v>8.1</c:v>
                </c:pt>
                <c:pt idx="3452">
                  <c:v>8.1</c:v>
                </c:pt>
                <c:pt idx="3453">
                  <c:v>8</c:v>
                </c:pt>
                <c:pt idx="3454">
                  <c:v>8</c:v>
                </c:pt>
                <c:pt idx="3455">
                  <c:v>7.9</c:v>
                </c:pt>
                <c:pt idx="3456">
                  <c:v>7.9</c:v>
                </c:pt>
                <c:pt idx="3457">
                  <c:v>7.9</c:v>
                </c:pt>
                <c:pt idx="3458">
                  <c:v>7.9</c:v>
                </c:pt>
                <c:pt idx="3459">
                  <c:v>7.8</c:v>
                </c:pt>
                <c:pt idx="3460">
                  <c:v>7.8</c:v>
                </c:pt>
                <c:pt idx="3461">
                  <c:v>7.8</c:v>
                </c:pt>
                <c:pt idx="3462">
                  <c:v>7.8</c:v>
                </c:pt>
                <c:pt idx="3463">
                  <c:v>7.7</c:v>
                </c:pt>
                <c:pt idx="3464">
                  <c:v>7.8</c:v>
                </c:pt>
                <c:pt idx="3465">
                  <c:v>7.8</c:v>
                </c:pt>
                <c:pt idx="3466">
                  <c:v>7.7</c:v>
                </c:pt>
                <c:pt idx="3467">
                  <c:v>7.7</c:v>
                </c:pt>
                <c:pt idx="3468">
                  <c:v>7.7</c:v>
                </c:pt>
                <c:pt idx="3469">
                  <c:v>7.7</c:v>
                </c:pt>
                <c:pt idx="3470">
                  <c:v>7.6</c:v>
                </c:pt>
                <c:pt idx="3471">
                  <c:v>7.6</c:v>
                </c:pt>
                <c:pt idx="3472">
                  <c:v>7.6</c:v>
                </c:pt>
                <c:pt idx="3473">
                  <c:v>7.5</c:v>
                </c:pt>
                <c:pt idx="3474">
                  <c:v>7.5</c:v>
                </c:pt>
                <c:pt idx="3475">
                  <c:v>7.5</c:v>
                </c:pt>
                <c:pt idx="3476">
                  <c:v>7.5</c:v>
                </c:pt>
                <c:pt idx="3477">
                  <c:v>7.4</c:v>
                </c:pt>
                <c:pt idx="3478">
                  <c:v>7.4</c:v>
                </c:pt>
                <c:pt idx="3479">
                  <c:v>7.4</c:v>
                </c:pt>
                <c:pt idx="3480">
                  <c:v>7.4</c:v>
                </c:pt>
                <c:pt idx="3481">
                  <c:v>7.4</c:v>
                </c:pt>
                <c:pt idx="3482">
                  <c:v>7.4</c:v>
                </c:pt>
                <c:pt idx="3483">
                  <c:v>7.4</c:v>
                </c:pt>
                <c:pt idx="3484">
                  <c:v>7.5</c:v>
                </c:pt>
                <c:pt idx="3485">
                  <c:v>7.4</c:v>
                </c:pt>
                <c:pt idx="3486">
                  <c:v>7.4</c:v>
                </c:pt>
                <c:pt idx="3487">
                  <c:v>7.4</c:v>
                </c:pt>
                <c:pt idx="3488">
                  <c:v>7.4</c:v>
                </c:pt>
                <c:pt idx="3489">
                  <c:v>7.4</c:v>
                </c:pt>
                <c:pt idx="3490">
                  <c:v>7.6</c:v>
                </c:pt>
                <c:pt idx="3491">
                  <c:v>7.6</c:v>
                </c:pt>
                <c:pt idx="3492">
                  <c:v>7.7</c:v>
                </c:pt>
                <c:pt idx="3493">
                  <c:v>7.7</c:v>
                </c:pt>
                <c:pt idx="3494">
                  <c:v>7.7</c:v>
                </c:pt>
                <c:pt idx="3495">
                  <c:v>7.6</c:v>
                </c:pt>
                <c:pt idx="3496">
                  <c:v>7.6</c:v>
                </c:pt>
                <c:pt idx="3497">
                  <c:v>7.6</c:v>
                </c:pt>
                <c:pt idx="3498">
                  <c:v>7.6</c:v>
                </c:pt>
                <c:pt idx="3499">
                  <c:v>7.6</c:v>
                </c:pt>
                <c:pt idx="3500">
                  <c:v>7.6</c:v>
                </c:pt>
                <c:pt idx="3501">
                  <c:v>7.6</c:v>
                </c:pt>
                <c:pt idx="3502">
                  <c:v>7.6</c:v>
                </c:pt>
                <c:pt idx="3503">
                  <c:v>7.6</c:v>
                </c:pt>
                <c:pt idx="3505">
                  <c:v>7.8</c:v>
                </c:pt>
                <c:pt idx="3506">
                  <c:v>7.6</c:v>
                </c:pt>
                <c:pt idx="3507">
                  <c:v>7.5</c:v>
                </c:pt>
                <c:pt idx="3508">
                  <c:v>7.5</c:v>
                </c:pt>
                <c:pt idx="3509">
                  <c:v>7.5</c:v>
                </c:pt>
                <c:pt idx="3510">
                  <c:v>7.5</c:v>
                </c:pt>
                <c:pt idx="3511">
                  <c:v>7.5</c:v>
                </c:pt>
                <c:pt idx="3512">
                  <c:v>7.5</c:v>
                </c:pt>
                <c:pt idx="3513">
                  <c:v>7.5</c:v>
                </c:pt>
                <c:pt idx="3514">
                  <c:v>7.5</c:v>
                </c:pt>
                <c:pt idx="3515">
                  <c:v>7.5</c:v>
                </c:pt>
                <c:pt idx="3516">
                  <c:v>7.5</c:v>
                </c:pt>
                <c:pt idx="3517">
                  <c:v>7.5</c:v>
                </c:pt>
                <c:pt idx="3518">
                  <c:v>7.5</c:v>
                </c:pt>
                <c:pt idx="3519">
                  <c:v>7.5</c:v>
                </c:pt>
                <c:pt idx="3520">
                  <c:v>7.5</c:v>
                </c:pt>
                <c:pt idx="3521">
                  <c:v>7.5</c:v>
                </c:pt>
                <c:pt idx="3522">
                  <c:v>7.5</c:v>
                </c:pt>
                <c:pt idx="3523">
                  <c:v>7.5</c:v>
                </c:pt>
                <c:pt idx="3524">
                  <c:v>7.5</c:v>
                </c:pt>
                <c:pt idx="3525">
                  <c:v>7.5</c:v>
                </c:pt>
                <c:pt idx="3526">
                  <c:v>7.5</c:v>
                </c:pt>
                <c:pt idx="3527">
                  <c:v>7.4</c:v>
                </c:pt>
                <c:pt idx="3528">
                  <c:v>7.4</c:v>
                </c:pt>
                <c:pt idx="3529">
                  <c:v>7.4</c:v>
                </c:pt>
                <c:pt idx="3530">
                  <c:v>7.4</c:v>
                </c:pt>
                <c:pt idx="3531">
                  <c:v>7.4</c:v>
                </c:pt>
                <c:pt idx="3532">
                  <c:v>7.4</c:v>
                </c:pt>
                <c:pt idx="3533">
                  <c:v>7.4</c:v>
                </c:pt>
                <c:pt idx="3534">
                  <c:v>7.5</c:v>
                </c:pt>
                <c:pt idx="3535">
                  <c:v>7.6</c:v>
                </c:pt>
                <c:pt idx="3536">
                  <c:v>7.7</c:v>
                </c:pt>
                <c:pt idx="3537">
                  <c:v>7.7</c:v>
                </c:pt>
                <c:pt idx="3538">
                  <c:v>7.7</c:v>
                </c:pt>
                <c:pt idx="3539">
                  <c:v>7.7</c:v>
                </c:pt>
                <c:pt idx="3540">
                  <c:v>7.7</c:v>
                </c:pt>
                <c:pt idx="3541">
                  <c:v>7.7</c:v>
                </c:pt>
                <c:pt idx="3542">
                  <c:v>7.7</c:v>
                </c:pt>
                <c:pt idx="3543">
                  <c:v>7.7</c:v>
                </c:pt>
                <c:pt idx="3544">
                  <c:v>7.7</c:v>
                </c:pt>
                <c:pt idx="3545">
                  <c:v>7.7</c:v>
                </c:pt>
                <c:pt idx="3546">
                  <c:v>7.8</c:v>
                </c:pt>
                <c:pt idx="3547">
                  <c:v>7.8</c:v>
                </c:pt>
                <c:pt idx="3548">
                  <c:v>7.7</c:v>
                </c:pt>
                <c:pt idx="3549">
                  <c:v>7.7</c:v>
                </c:pt>
                <c:pt idx="3550">
                  <c:v>7.7</c:v>
                </c:pt>
                <c:pt idx="3551">
                  <c:v>7.7</c:v>
                </c:pt>
                <c:pt idx="3552">
                  <c:v>7.7</c:v>
                </c:pt>
                <c:pt idx="3553">
                  <c:v>7.7</c:v>
                </c:pt>
                <c:pt idx="3554">
                  <c:v>7.7</c:v>
                </c:pt>
                <c:pt idx="3555">
                  <c:v>7.7</c:v>
                </c:pt>
                <c:pt idx="3556">
                  <c:v>7.7</c:v>
                </c:pt>
                <c:pt idx="3557">
                  <c:v>7.7</c:v>
                </c:pt>
                <c:pt idx="3558">
                  <c:v>7.7</c:v>
                </c:pt>
                <c:pt idx="3559">
                  <c:v>7.8</c:v>
                </c:pt>
                <c:pt idx="3560">
                  <c:v>7.7</c:v>
                </c:pt>
                <c:pt idx="3561">
                  <c:v>7.6</c:v>
                </c:pt>
                <c:pt idx="3562">
                  <c:v>7.6</c:v>
                </c:pt>
                <c:pt idx="3563">
                  <c:v>7.6</c:v>
                </c:pt>
                <c:pt idx="3564">
                  <c:v>7.6</c:v>
                </c:pt>
                <c:pt idx="3565">
                  <c:v>7.6</c:v>
                </c:pt>
                <c:pt idx="3566">
                  <c:v>7.6</c:v>
                </c:pt>
                <c:pt idx="3567">
                  <c:v>7.6</c:v>
                </c:pt>
                <c:pt idx="3568">
                  <c:v>7.6</c:v>
                </c:pt>
                <c:pt idx="3569">
                  <c:v>7.6</c:v>
                </c:pt>
                <c:pt idx="3570">
                  <c:v>7.6</c:v>
                </c:pt>
                <c:pt idx="3571">
                  <c:v>7.6</c:v>
                </c:pt>
                <c:pt idx="3572">
                  <c:v>7.6</c:v>
                </c:pt>
                <c:pt idx="3573">
                  <c:v>7.6</c:v>
                </c:pt>
                <c:pt idx="3574">
                  <c:v>7.6</c:v>
                </c:pt>
                <c:pt idx="3575">
                  <c:v>7.6</c:v>
                </c:pt>
                <c:pt idx="3576">
                  <c:v>7.6</c:v>
                </c:pt>
                <c:pt idx="3577">
                  <c:v>7.6</c:v>
                </c:pt>
                <c:pt idx="3578">
                  <c:v>7.6</c:v>
                </c:pt>
                <c:pt idx="3579">
                  <c:v>7.6</c:v>
                </c:pt>
                <c:pt idx="3580">
                  <c:v>7.6</c:v>
                </c:pt>
                <c:pt idx="3581">
                  <c:v>7.6</c:v>
                </c:pt>
                <c:pt idx="3582">
                  <c:v>7.6</c:v>
                </c:pt>
                <c:pt idx="3583">
                  <c:v>7.5</c:v>
                </c:pt>
                <c:pt idx="3584">
                  <c:v>7.5</c:v>
                </c:pt>
                <c:pt idx="3585">
                  <c:v>7.6</c:v>
                </c:pt>
                <c:pt idx="3586">
                  <c:v>7.5</c:v>
                </c:pt>
                <c:pt idx="3587">
                  <c:v>7.6</c:v>
                </c:pt>
                <c:pt idx="3588">
                  <c:v>7.6</c:v>
                </c:pt>
                <c:pt idx="3589">
                  <c:v>7.6</c:v>
                </c:pt>
                <c:pt idx="3590">
                  <c:v>7.6</c:v>
                </c:pt>
                <c:pt idx="3591">
                  <c:v>7.6</c:v>
                </c:pt>
                <c:pt idx="3592">
                  <c:v>7.6</c:v>
                </c:pt>
                <c:pt idx="3593">
                  <c:v>7.6</c:v>
                </c:pt>
                <c:pt idx="3594">
                  <c:v>7.5</c:v>
                </c:pt>
                <c:pt idx="3595">
                  <c:v>7.5</c:v>
                </c:pt>
                <c:pt idx="3596">
                  <c:v>7.5</c:v>
                </c:pt>
                <c:pt idx="3597">
                  <c:v>7.5</c:v>
                </c:pt>
                <c:pt idx="3598">
                  <c:v>7.5</c:v>
                </c:pt>
                <c:pt idx="3599">
                  <c:v>7.5</c:v>
                </c:pt>
                <c:pt idx="3600">
                  <c:v>7.5</c:v>
                </c:pt>
                <c:pt idx="3601">
                  <c:v>7.5</c:v>
                </c:pt>
                <c:pt idx="3602">
                  <c:v>7.5</c:v>
                </c:pt>
                <c:pt idx="3603">
                  <c:v>7.5</c:v>
                </c:pt>
                <c:pt idx="3604">
                  <c:v>7.5</c:v>
                </c:pt>
                <c:pt idx="3605">
                  <c:v>7.5</c:v>
                </c:pt>
                <c:pt idx="3606">
                  <c:v>7.5</c:v>
                </c:pt>
                <c:pt idx="3607">
                  <c:v>7.5</c:v>
                </c:pt>
                <c:pt idx="3608">
                  <c:v>7.5</c:v>
                </c:pt>
                <c:pt idx="3609">
                  <c:v>7.5</c:v>
                </c:pt>
                <c:pt idx="3610">
                  <c:v>7.5</c:v>
                </c:pt>
                <c:pt idx="3611">
                  <c:v>7.5</c:v>
                </c:pt>
                <c:pt idx="3612">
                  <c:v>7.5</c:v>
                </c:pt>
                <c:pt idx="3613">
                  <c:v>7.5</c:v>
                </c:pt>
                <c:pt idx="3614">
                  <c:v>7.5</c:v>
                </c:pt>
                <c:pt idx="3615">
                  <c:v>7.5</c:v>
                </c:pt>
                <c:pt idx="3616">
                  <c:v>7.5</c:v>
                </c:pt>
                <c:pt idx="3617">
                  <c:v>7.5</c:v>
                </c:pt>
                <c:pt idx="3618">
                  <c:v>7.5</c:v>
                </c:pt>
                <c:pt idx="3619">
                  <c:v>7.5</c:v>
                </c:pt>
                <c:pt idx="3620">
                  <c:v>7.5</c:v>
                </c:pt>
                <c:pt idx="3621">
                  <c:v>7.5</c:v>
                </c:pt>
                <c:pt idx="3622">
                  <c:v>7.5</c:v>
                </c:pt>
                <c:pt idx="3623">
                  <c:v>7.5</c:v>
                </c:pt>
                <c:pt idx="3624">
                  <c:v>7.5</c:v>
                </c:pt>
                <c:pt idx="3625">
                  <c:v>8.8000000000000007</c:v>
                </c:pt>
                <c:pt idx="3626">
                  <c:v>8.3000000000000007</c:v>
                </c:pt>
                <c:pt idx="3627">
                  <c:v>8.3000000000000007</c:v>
                </c:pt>
                <c:pt idx="3628">
                  <c:v>8.1</c:v>
                </c:pt>
                <c:pt idx="3629">
                  <c:v>8.1</c:v>
                </c:pt>
                <c:pt idx="3630">
                  <c:v>8</c:v>
                </c:pt>
                <c:pt idx="3631">
                  <c:v>8.1</c:v>
                </c:pt>
                <c:pt idx="3632">
                  <c:v>8.1</c:v>
                </c:pt>
                <c:pt idx="3633">
                  <c:v>8.1</c:v>
                </c:pt>
                <c:pt idx="3634">
                  <c:v>8.1</c:v>
                </c:pt>
                <c:pt idx="3635">
                  <c:v>8.1</c:v>
                </c:pt>
                <c:pt idx="3636">
                  <c:v>8.1</c:v>
                </c:pt>
                <c:pt idx="3637">
                  <c:v>8.1</c:v>
                </c:pt>
                <c:pt idx="3638">
                  <c:v>8.1</c:v>
                </c:pt>
                <c:pt idx="3639">
                  <c:v>8.1</c:v>
                </c:pt>
                <c:pt idx="3640">
                  <c:v>8</c:v>
                </c:pt>
                <c:pt idx="3641">
                  <c:v>8</c:v>
                </c:pt>
                <c:pt idx="3642">
                  <c:v>8</c:v>
                </c:pt>
                <c:pt idx="3643">
                  <c:v>8.1999999999999993</c:v>
                </c:pt>
                <c:pt idx="3644">
                  <c:v>8.1999999999999993</c:v>
                </c:pt>
                <c:pt idx="3645">
                  <c:v>8.1999999999999993</c:v>
                </c:pt>
                <c:pt idx="3646">
                  <c:v>8.1</c:v>
                </c:pt>
                <c:pt idx="3647">
                  <c:v>8.1</c:v>
                </c:pt>
                <c:pt idx="3648">
                  <c:v>8.1</c:v>
                </c:pt>
                <c:pt idx="3649">
                  <c:v>8.1</c:v>
                </c:pt>
                <c:pt idx="3650">
                  <c:v>8.1</c:v>
                </c:pt>
                <c:pt idx="3651">
                  <c:v>8.1</c:v>
                </c:pt>
                <c:pt idx="3652">
                  <c:v>8.1</c:v>
                </c:pt>
                <c:pt idx="3653">
                  <c:v>8.1999999999999993</c:v>
                </c:pt>
                <c:pt idx="3654">
                  <c:v>8.1999999999999993</c:v>
                </c:pt>
                <c:pt idx="3655">
                  <c:v>8.1999999999999993</c:v>
                </c:pt>
                <c:pt idx="3656">
                  <c:v>8.3000000000000007</c:v>
                </c:pt>
                <c:pt idx="3657">
                  <c:v>8.4</c:v>
                </c:pt>
                <c:pt idx="3658">
                  <c:v>8.5</c:v>
                </c:pt>
                <c:pt idx="3659">
                  <c:v>8.6</c:v>
                </c:pt>
                <c:pt idx="3660">
                  <c:v>8.6999999999999993</c:v>
                </c:pt>
                <c:pt idx="3661">
                  <c:v>8.6999999999999993</c:v>
                </c:pt>
                <c:pt idx="3662">
                  <c:v>8.6999999999999993</c:v>
                </c:pt>
                <c:pt idx="3663">
                  <c:v>8.6999999999999993</c:v>
                </c:pt>
                <c:pt idx="3664">
                  <c:v>8.8000000000000007</c:v>
                </c:pt>
                <c:pt idx="3665">
                  <c:v>8.8000000000000007</c:v>
                </c:pt>
                <c:pt idx="3666">
                  <c:v>8.8000000000000007</c:v>
                </c:pt>
                <c:pt idx="3667">
                  <c:v>8.8000000000000007</c:v>
                </c:pt>
                <c:pt idx="3668">
                  <c:v>8.8000000000000007</c:v>
                </c:pt>
                <c:pt idx="3669">
                  <c:v>9</c:v>
                </c:pt>
                <c:pt idx="3670">
                  <c:v>9</c:v>
                </c:pt>
                <c:pt idx="3671">
                  <c:v>8.9</c:v>
                </c:pt>
                <c:pt idx="3672">
                  <c:v>9</c:v>
                </c:pt>
                <c:pt idx="3673">
                  <c:v>8.9</c:v>
                </c:pt>
                <c:pt idx="3675">
                  <c:v>9.8000000000000007</c:v>
                </c:pt>
                <c:pt idx="3676">
                  <c:v>8.9</c:v>
                </c:pt>
                <c:pt idx="3677">
                  <c:v>9</c:v>
                </c:pt>
                <c:pt idx="3678">
                  <c:v>9</c:v>
                </c:pt>
                <c:pt idx="3679">
                  <c:v>9</c:v>
                </c:pt>
                <c:pt idx="3680">
                  <c:v>9.1</c:v>
                </c:pt>
                <c:pt idx="3681">
                  <c:v>9.1</c:v>
                </c:pt>
                <c:pt idx="3682">
                  <c:v>9.1999999999999993</c:v>
                </c:pt>
                <c:pt idx="3683">
                  <c:v>9.1999999999999993</c:v>
                </c:pt>
                <c:pt idx="3684">
                  <c:v>9.3000000000000007</c:v>
                </c:pt>
                <c:pt idx="3685">
                  <c:v>9.5</c:v>
                </c:pt>
                <c:pt idx="3686">
                  <c:v>9.5</c:v>
                </c:pt>
                <c:pt idx="3687">
                  <c:v>9.4</c:v>
                </c:pt>
                <c:pt idx="3688">
                  <c:v>9.4</c:v>
                </c:pt>
                <c:pt idx="3689">
                  <c:v>9.4</c:v>
                </c:pt>
                <c:pt idx="3690">
                  <c:v>9.4</c:v>
                </c:pt>
                <c:pt idx="3691">
                  <c:v>9.4</c:v>
                </c:pt>
                <c:pt idx="3692">
                  <c:v>9.3000000000000007</c:v>
                </c:pt>
                <c:pt idx="3693">
                  <c:v>9.3000000000000007</c:v>
                </c:pt>
                <c:pt idx="3694">
                  <c:v>9.3000000000000007</c:v>
                </c:pt>
                <c:pt idx="3695">
                  <c:v>9.3000000000000007</c:v>
                </c:pt>
                <c:pt idx="3696">
                  <c:v>9.3000000000000007</c:v>
                </c:pt>
                <c:pt idx="3697">
                  <c:v>9.1999999999999993</c:v>
                </c:pt>
                <c:pt idx="3698">
                  <c:v>9.1999999999999993</c:v>
                </c:pt>
                <c:pt idx="3699">
                  <c:v>9.1999999999999993</c:v>
                </c:pt>
                <c:pt idx="3700">
                  <c:v>9.1</c:v>
                </c:pt>
                <c:pt idx="3701">
                  <c:v>9.1</c:v>
                </c:pt>
                <c:pt idx="3702">
                  <c:v>9.1</c:v>
                </c:pt>
                <c:pt idx="3703">
                  <c:v>9.1</c:v>
                </c:pt>
                <c:pt idx="3704">
                  <c:v>9.1999999999999993</c:v>
                </c:pt>
                <c:pt idx="3705">
                  <c:v>9.1999999999999993</c:v>
                </c:pt>
                <c:pt idx="3706">
                  <c:v>9.5</c:v>
                </c:pt>
                <c:pt idx="3707">
                  <c:v>9.5</c:v>
                </c:pt>
                <c:pt idx="3708">
                  <c:v>9.6</c:v>
                </c:pt>
                <c:pt idx="3709">
                  <c:v>9.6</c:v>
                </c:pt>
                <c:pt idx="3710">
                  <c:v>9.6999999999999993</c:v>
                </c:pt>
                <c:pt idx="3711">
                  <c:v>9.6999999999999993</c:v>
                </c:pt>
                <c:pt idx="3712">
                  <c:v>9.6999999999999993</c:v>
                </c:pt>
                <c:pt idx="3713">
                  <c:v>9.6999999999999993</c:v>
                </c:pt>
                <c:pt idx="3714">
                  <c:v>9.6999999999999993</c:v>
                </c:pt>
                <c:pt idx="3715">
                  <c:v>9.6</c:v>
                </c:pt>
                <c:pt idx="3716">
                  <c:v>9.6</c:v>
                </c:pt>
                <c:pt idx="3717">
                  <c:v>9.6</c:v>
                </c:pt>
                <c:pt idx="3718">
                  <c:v>9.5</c:v>
                </c:pt>
                <c:pt idx="3719">
                  <c:v>9.4</c:v>
                </c:pt>
                <c:pt idx="3720">
                  <c:v>9.4</c:v>
                </c:pt>
                <c:pt idx="3721">
                  <c:v>9.3000000000000007</c:v>
                </c:pt>
                <c:pt idx="3722">
                  <c:v>9.3000000000000007</c:v>
                </c:pt>
                <c:pt idx="3723">
                  <c:v>9.3000000000000007</c:v>
                </c:pt>
                <c:pt idx="3724">
                  <c:v>9.3000000000000007</c:v>
                </c:pt>
                <c:pt idx="3725">
                  <c:v>9.3000000000000007</c:v>
                </c:pt>
                <c:pt idx="3726">
                  <c:v>9.4</c:v>
                </c:pt>
                <c:pt idx="3727">
                  <c:v>9.1999999999999993</c:v>
                </c:pt>
                <c:pt idx="3728">
                  <c:v>9.4</c:v>
                </c:pt>
                <c:pt idx="3729">
                  <c:v>9.4</c:v>
                </c:pt>
                <c:pt idx="3730">
                  <c:v>9.4</c:v>
                </c:pt>
                <c:pt idx="3731">
                  <c:v>9.4</c:v>
                </c:pt>
                <c:pt idx="3732">
                  <c:v>9.4</c:v>
                </c:pt>
                <c:pt idx="3733">
                  <c:v>9.3000000000000007</c:v>
                </c:pt>
                <c:pt idx="3734">
                  <c:v>9.3000000000000007</c:v>
                </c:pt>
                <c:pt idx="3735">
                  <c:v>9.3000000000000007</c:v>
                </c:pt>
                <c:pt idx="3736">
                  <c:v>9.3000000000000007</c:v>
                </c:pt>
                <c:pt idx="3737">
                  <c:v>9.3000000000000007</c:v>
                </c:pt>
                <c:pt idx="3738">
                  <c:v>9.1999999999999993</c:v>
                </c:pt>
                <c:pt idx="3739">
                  <c:v>9.1999999999999993</c:v>
                </c:pt>
                <c:pt idx="3740">
                  <c:v>9.1999999999999993</c:v>
                </c:pt>
                <c:pt idx="3741">
                  <c:v>9.1</c:v>
                </c:pt>
                <c:pt idx="3742">
                  <c:v>9.1</c:v>
                </c:pt>
                <c:pt idx="3743">
                  <c:v>9.1</c:v>
                </c:pt>
                <c:pt idx="3744">
                  <c:v>9</c:v>
                </c:pt>
                <c:pt idx="3745">
                  <c:v>9</c:v>
                </c:pt>
                <c:pt idx="3746">
                  <c:v>8.9</c:v>
                </c:pt>
                <c:pt idx="3747">
                  <c:v>8.9</c:v>
                </c:pt>
                <c:pt idx="3748">
                  <c:v>8.8000000000000007</c:v>
                </c:pt>
                <c:pt idx="3749">
                  <c:v>8.8000000000000007</c:v>
                </c:pt>
                <c:pt idx="3750">
                  <c:v>8.8000000000000007</c:v>
                </c:pt>
                <c:pt idx="3751">
                  <c:v>8.6999999999999993</c:v>
                </c:pt>
                <c:pt idx="3752">
                  <c:v>8.6999999999999993</c:v>
                </c:pt>
                <c:pt idx="3753">
                  <c:v>8.6</c:v>
                </c:pt>
                <c:pt idx="3754">
                  <c:v>8.6</c:v>
                </c:pt>
                <c:pt idx="3755">
                  <c:v>8.5</c:v>
                </c:pt>
                <c:pt idx="3756">
                  <c:v>8.5</c:v>
                </c:pt>
                <c:pt idx="3757">
                  <c:v>8.4</c:v>
                </c:pt>
                <c:pt idx="3758">
                  <c:v>8.3000000000000007</c:v>
                </c:pt>
                <c:pt idx="3759">
                  <c:v>8.3000000000000007</c:v>
                </c:pt>
                <c:pt idx="3760">
                  <c:v>8.4</c:v>
                </c:pt>
                <c:pt idx="3761">
                  <c:v>8.3000000000000007</c:v>
                </c:pt>
                <c:pt idx="3762">
                  <c:v>8.3000000000000007</c:v>
                </c:pt>
                <c:pt idx="3763">
                  <c:v>8.3000000000000007</c:v>
                </c:pt>
                <c:pt idx="3764">
                  <c:v>8.3000000000000007</c:v>
                </c:pt>
                <c:pt idx="3765">
                  <c:v>8.3000000000000007</c:v>
                </c:pt>
                <c:pt idx="3766">
                  <c:v>8.1999999999999993</c:v>
                </c:pt>
                <c:pt idx="3767">
                  <c:v>8.1999999999999993</c:v>
                </c:pt>
                <c:pt idx="3768">
                  <c:v>8.1999999999999993</c:v>
                </c:pt>
                <c:pt idx="3769">
                  <c:v>8.1</c:v>
                </c:pt>
                <c:pt idx="3770">
                  <c:v>8.1</c:v>
                </c:pt>
                <c:pt idx="3771">
                  <c:v>8</c:v>
                </c:pt>
                <c:pt idx="3772">
                  <c:v>8</c:v>
                </c:pt>
                <c:pt idx="3773">
                  <c:v>8</c:v>
                </c:pt>
                <c:pt idx="3774">
                  <c:v>8</c:v>
                </c:pt>
                <c:pt idx="3775">
                  <c:v>8</c:v>
                </c:pt>
                <c:pt idx="3776">
                  <c:v>8</c:v>
                </c:pt>
                <c:pt idx="3777">
                  <c:v>8</c:v>
                </c:pt>
                <c:pt idx="3778">
                  <c:v>8</c:v>
                </c:pt>
                <c:pt idx="3779">
                  <c:v>8</c:v>
                </c:pt>
                <c:pt idx="3780">
                  <c:v>8</c:v>
                </c:pt>
                <c:pt idx="3781">
                  <c:v>7.9</c:v>
                </c:pt>
                <c:pt idx="3782">
                  <c:v>7.9</c:v>
                </c:pt>
                <c:pt idx="3783">
                  <c:v>8.1999999999999993</c:v>
                </c:pt>
                <c:pt idx="3784">
                  <c:v>8.3000000000000007</c:v>
                </c:pt>
                <c:pt idx="3785">
                  <c:v>8.3000000000000007</c:v>
                </c:pt>
                <c:pt idx="3786">
                  <c:v>8.3000000000000007</c:v>
                </c:pt>
                <c:pt idx="3787">
                  <c:v>8.3000000000000007</c:v>
                </c:pt>
                <c:pt idx="3788">
                  <c:v>8.3000000000000007</c:v>
                </c:pt>
                <c:pt idx="3789">
                  <c:v>8.3000000000000007</c:v>
                </c:pt>
                <c:pt idx="3790">
                  <c:v>8.3000000000000007</c:v>
                </c:pt>
                <c:pt idx="3791">
                  <c:v>8.3000000000000007</c:v>
                </c:pt>
                <c:pt idx="3792">
                  <c:v>8.3000000000000007</c:v>
                </c:pt>
                <c:pt idx="3793">
                  <c:v>8.3000000000000007</c:v>
                </c:pt>
                <c:pt idx="3794">
                  <c:v>8.3000000000000007</c:v>
                </c:pt>
                <c:pt idx="3795">
                  <c:v>8.3000000000000007</c:v>
                </c:pt>
                <c:pt idx="3796">
                  <c:v>8.1</c:v>
                </c:pt>
                <c:pt idx="3797">
                  <c:v>8</c:v>
                </c:pt>
                <c:pt idx="3798">
                  <c:v>7.7</c:v>
                </c:pt>
                <c:pt idx="3799">
                  <c:v>7.8</c:v>
                </c:pt>
                <c:pt idx="3800">
                  <c:v>7.7</c:v>
                </c:pt>
                <c:pt idx="3801">
                  <c:v>7.8</c:v>
                </c:pt>
                <c:pt idx="3802">
                  <c:v>7.7</c:v>
                </c:pt>
                <c:pt idx="3803">
                  <c:v>7.7</c:v>
                </c:pt>
                <c:pt idx="3804">
                  <c:v>7.7</c:v>
                </c:pt>
                <c:pt idx="3805">
                  <c:v>7.7</c:v>
                </c:pt>
                <c:pt idx="3806">
                  <c:v>7.6</c:v>
                </c:pt>
                <c:pt idx="3807">
                  <c:v>7.5</c:v>
                </c:pt>
                <c:pt idx="3808">
                  <c:v>7.5</c:v>
                </c:pt>
                <c:pt idx="3809">
                  <c:v>7.3</c:v>
                </c:pt>
                <c:pt idx="3810">
                  <c:v>7.3</c:v>
                </c:pt>
                <c:pt idx="3811">
                  <c:v>7.3</c:v>
                </c:pt>
                <c:pt idx="3812">
                  <c:v>7.4</c:v>
                </c:pt>
                <c:pt idx="3813">
                  <c:v>7.2</c:v>
                </c:pt>
                <c:pt idx="3814">
                  <c:v>7.2</c:v>
                </c:pt>
                <c:pt idx="3815">
                  <c:v>7.3</c:v>
                </c:pt>
                <c:pt idx="3816">
                  <c:v>7.3</c:v>
                </c:pt>
                <c:pt idx="3817">
                  <c:v>7.5</c:v>
                </c:pt>
                <c:pt idx="3818">
                  <c:v>7.4</c:v>
                </c:pt>
                <c:pt idx="3819">
                  <c:v>7.4</c:v>
                </c:pt>
                <c:pt idx="3820">
                  <c:v>7.6</c:v>
                </c:pt>
                <c:pt idx="3821">
                  <c:v>7.6</c:v>
                </c:pt>
                <c:pt idx="3822">
                  <c:v>7.5</c:v>
                </c:pt>
                <c:pt idx="3823">
                  <c:v>7.6</c:v>
                </c:pt>
                <c:pt idx="3824">
                  <c:v>7.7</c:v>
                </c:pt>
                <c:pt idx="3825">
                  <c:v>7.5</c:v>
                </c:pt>
                <c:pt idx="3826">
                  <c:v>7.5</c:v>
                </c:pt>
                <c:pt idx="3827">
                  <c:v>7.5</c:v>
                </c:pt>
                <c:pt idx="3828">
                  <c:v>7.6</c:v>
                </c:pt>
                <c:pt idx="3829">
                  <c:v>7.6</c:v>
                </c:pt>
                <c:pt idx="3830">
                  <c:v>7.7</c:v>
                </c:pt>
                <c:pt idx="3831">
                  <c:v>7.6</c:v>
                </c:pt>
                <c:pt idx="3832">
                  <c:v>7.6</c:v>
                </c:pt>
                <c:pt idx="3833">
                  <c:v>7.5</c:v>
                </c:pt>
                <c:pt idx="3834">
                  <c:v>7.5</c:v>
                </c:pt>
                <c:pt idx="3835">
                  <c:v>7.5</c:v>
                </c:pt>
                <c:pt idx="3836">
                  <c:v>7.5</c:v>
                </c:pt>
                <c:pt idx="3837">
                  <c:v>7.5</c:v>
                </c:pt>
                <c:pt idx="3838">
                  <c:v>7.5</c:v>
                </c:pt>
                <c:pt idx="3839">
                  <c:v>7.5</c:v>
                </c:pt>
                <c:pt idx="3840">
                  <c:v>7.5</c:v>
                </c:pt>
                <c:pt idx="3841">
                  <c:v>7.5</c:v>
                </c:pt>
                <c:pt idx="3842">
                  <c:v>7.5</c:v>
                </c:pt>
                <c:pt idx="3843">
                  <c:v>7.6</c:v>
                </c:pt>
                <c:pt idx="3844">
                  <c:v>7.6</c:v>
                </c:pt>
                <c:pt idx="3845">
                  <c:v>7.6</c:v>
                </c:pt>
                <c:pt idx="3847">
                  <c:v>7.9</c:v>
                </c:pt>
                <c:pt idx="3848">
                  <c:v>7.7</c:v>
                </c:pt>
                <c:pt idx="3849">
                  <c:v>7.8</c:v>
                </c:pt>
                <c:pt idx="3850">
                  <c:v>7.8</c:v>
                </c:pt>
                <c:pt idx="3851">
                  <c:v>7.7</c:v>
                </c:pt>
                <c:pt idx="3852">
                  <c:v>7.7</c:v>
                </c:pt>
                <c:pt idx="3853">
                  <c:v>7.7</c:v>
                </c:pt>
                <c:pt idx="3854">
                  <c:v>7.7</c:v>
                </c:pt>
                <c:pt idx="3855">
                  <c:v>7.7</c:v>
                </c:pt>
                <c:pt idx="3856">
                  <c:v>7.8</c:v>
                </c:pt>
                <c:pt idx="3857">
                  <c:v>7.8</c:v>
                </c:pt>
                <c:pt idx="3858">
                  <c:v>7.8</c:v>
                </c:pt>
                <c:pt idx="3859">
                  <c:v>7.8</c:v>
                </c:pt>
                <c:pt idx="3860">
                  <c:v>7.7</c:v>
                </c:pt>
                <c:pt idx="3861">
                  <c:v>7.8</c:v>
                </c:pt>
                <c:pt idx="3862">
                  <c:v>7.8</c:v>
                </c:pt>
                <c:pt idx="3863">
                  <c:v>7.8</c:v>
                </c:pt>
                <c:pt idx="3864">
                  <c:v>7.8</c:v>
                </c:pt>
                <c:pt idx="3865">
                  <c:v>7.8</c:v>
                </c:pt>
                <c:pt idx="3866">
                  <c:v>7.8</c:v>
                </c:pt>
                <c:pt idx="3867">
                  <c:v>7.8</c:v>
                </c:pt>
                <c:pt idx="3868">
                  <c:v>7.9</c:v>
                </c:pt>
                <c:pt idx="3869">
                  <c:v>7.9</c:v>
                </c:pt>
                <c:pt idx="3870">
                  <c:v>8</c:v>
                </c:pt>
                <c:pt idx="3871">
                  <c:v>7.9</c:v>
                </c:pt>
                <c:pt idx="3872">
                  <c:v>8</c:v>
                </c:pt>
                <c:pt idx="3873">
                  <c:v>8.1</c:v>
                </c:pt>
                <c:pt idx="3874">
                  <c:v>8.1</c:v>
                </c:pt>
                <c:pt idx="3875">
                  <c:v>8.1999999999999993</c:v>
                </c:pt>
                <c:pt idx="3876">
                  <c:v>8.1</c:v>
                </c:pt>
                <c:pt idx="3877">
                  <c:v>8.1999999999999993</c:v>
                </c:pt>
                <c:pt idx="3878">
                  <c:v>8.1999999999999993</c:v>
                </c:pt>
                <c:pt idx="3879">
                  <c:v>8.1999999999999993</c:v>
                </c:pt>
                <c:pt idx="3880">
                  <c:v>8.1999999999999993</c:v>
                </c:pt>
                <c:pt idx="3881">
                  <c:v>8.1</c:v>
                </c:pt>
                <c:pt idx="3882">
                  <c:v>8</c:v>
                </c:pt>
                <c:pt idx="3883">
                  <c:v>8</c:v>
                </c:pt>
                <c:pt idx="3884">
                  <c:v>8</c:v>
                </c:pt>
                <c:pt idx="3885">
                  <c:v>7.9</c:v>
                </c:pt>
                <c:pt idx="3886">
                  <c:v>8</c:v>
                </c:pt>
                <c:pt idx="3887">
                  <c:v>8</c:v>
                </c:pt>
                <c:pt idx="3888">
                  <c:v>7.9</c:v>
                </c:pt>
                <c:pt idx="3889">
                  <c:v>7.9</c:v>
                </c:pt>
                <c:pt idx="3890">
                  <c:v>8</c:v>
                </c:pt>
                <c:pt idx="3891">
                  <c:v>7.9</c:v>
                </c:pt>
                <c:pt idx="3892">
                  <c:v>8.3000000000000007</c:v>
                </c:pt>
                <c:pt idx="3893">
                  <c:v>8.3000000000000007</c:v>
                </c:pt>
                <c:pt idx="3894">
                  <c:v>8.3000000000000007</c:v>
                </c:pt>
                <c:pt idx="3895">
                  <c:v>8.3000000000000007</c:v>
                </c:pt>
                <c:pt idx="3896">
                  <c:v>8.4</c:v>
                </c:pt>
                <c:pt idx="3897">
                  <c:v>8.4</c:v>
                </c:pt>
                <c:pt idx="3898">
                  <c:v>8.5</c:v>
                </c:pt>
                <c:pt idx="3899">
                  <c:v>8.5</c:v>
                </c:pt>
                <c:pt idx="3900">
                  <c:v>8.4</c:v>
                </c:pt>
                <c:pt idx="3901">
                  <c:v>8.6</c:v>
                </c:pt>
                <c:pt idx="3902">
                  <c:v>8.6999999999999993</c:v>
                </c:pt>
                <c:pt idx="3903">
                  <c:v>8.6999999999999993</c:v>
                </c:pt>
                <c:pt idx="3904">
                  <c:v>8.6999999999999993</c:v>
                </c:pt>
                <c:pt idx="3905">
                  <c:v>8.6999999999999993</c:v>
                </c:pt>
                <c:pt idx="3906">
                  <c:v>8.6999999999999993</c:v>
                </c:pt>
                <c:pt idx="3907">
                  <c:v>8.6999999999999993</c:v>
                </c:pt>
                <c:pt idx="3908">
                  <c:v>8.6999999999999993</c:v>
                </c:pt>
                <c:pt idx="3909">
                  <c:v>8.6</c:v>
                </c:pt>
                <c:pt idx="3910">
                  <c:v>8.6</c:v>
                </c:pt>
                <c:pt idx="3911">
                  <c:v>8.6</c:v>
                </c:pt>
                <c:pt idx="3912">
                  <c:v>8.6999999999999993</c:v>
                </c:pt>
                <c:pt idx="3913">
                  <c:v>8.6999999999999993</c:v>
                </c:pt>
                <c:pt idx="3914">
                  <c:v>8.8000000000000007</c:v>
                </c:pt>
                <c:pt idx="3915">
                  <c:v>8.8000000000000007</c:v>
                </c:pt>
                <c:pt idx="3916">
                  <c:v>8.8000000000000007</c:v>
                </c:pt>
                <c:pt idx="3917">
                  <c:v>8.8000000000000007</c:v>
                </c:pt>
                <c:pt idx="3918">
                  <c:v>8.8000000000000007</c:v>
                </c:pt>
                <c:pt idx="3919">
                  <c:v>8.9</c:v>
                </c:pt>
                <c:pt idx="3920">
                  <c:v>8.9</c:v>
                </c:pt>
                <c:pt idx="3921">
                  <c:v>8.9</c:v>
                </c:pt>
                <c:pt idx="3922">
                  <c:v>8.6999999999999993</c:v>
                </c:pt>
                <c:pt idx="3923">
                  <c:v>8.6999999999999993</c:v>
                </c:pt>
                <c:pt idx="3924">
                  <c:v>8.6999999999999993</c:v>
                </c:pt>
                <c:pt idx="3925">
                  <c:v>8.6</c:v>
                </c:pt>
                <c:pt idx="3926">
                  <c:v>8.6</c:v>
                </c:pt>
                <c:pt idx="3927">
                  <c:v>8.6</c:v>
                </c:pt>
                <c:pt idx="3928">
                  <c:v>8.5</c:v>
                </c:pt>
                <c:pt idx="3929">
                  <c:v>8.5</c:v>
                </c:pt>
                <c:pt idx="3930">
                  <c:v>8.4</c:v>
                </c:pt>
                <c:pt idx="3931">
                  <c:v>8.4</c:v>
                </c:pt>
                <c:pt idx="3932">
                  <c:v>8.4</c:v>
                </c:pt>
                <c:pt idx="3933">
                  <c:v>8.3000000000000007</c:v>
                </c:pt>
                <c:pt idx="3934">
                  <c:v>8.1999999999999993</c:v>
                </c:pt>
                <c:pt idx="3935">
                  <c:v>8.1999999999999993</c:v>
                </c:pt>
                <c:pt idx="3936">
                  <c:v>8.1999999999999993</c:v>
                </c:pt>
                <c:pt idx="3937">
                  <c:v>8.1999999999999993</c:v>
                </c:pt>
                <c:pt idx="3938">
                  <c:v>8.1999999999999993</c:v>
                </c:pt>
                <c:pt idx="3939">
                  <c:v>8.1</c:v>
                </c:pt>
                <c:pt idx="3940">
                  <c:v>8.1</c:v>
                </c:pt>
                <c:pt idx="3941">
                  <c:v>8.1</c:v>
                </c:pt>
                <c:pt idx="3942">
                  <c:v>8.1999999999999993</c:v>
                </c:pt>
                <c:pt idx="3943">
                  <c:v>8.1</c:v>
                </c:pt>
                <c:pt idx="3944">
                  <c:v>8.1</c:v>
                </c:pt>
                <c:pt idx="3945">
                  <c:v>8.1</c:v>
                </c:pt>
                <c:pt idx="3946">
                  <c:v>8.1</c:v>
                </c:pt>
                <c:pt idx="3947">
                  <c:v>8.1999999999999993</c:v>
                </c:pt>
                <c:pt idx="3948">
                  <c:v>8.1999999999999993</c:v>
                </c:pt>
                <c:pt idx="3949">
                  <c:v>8.1999999999999993</c:v>
                </c:pt>
                <c:pt idx="3950">
                  <c:v>8.1999999999999993</c:v>
                </c:pt>
                <c:pt idx="3951">
                  <c:v>8.1999999999999993</c:v>
                </c:pt>
                <c:pt idx="3952">
                  <c:v>8.1999999999999993</c:v>
                </c:pt>
                <c:pt idx="3953">
                  <c:v>8.1999999999999993</c:v>
                </c:pt>
                <c:pt idx="3954">
                  <c:v>8.1</c:v>
                </c:pt>
                <c:pt idx="3955">
                  <c:v>8.1</c:v>
                </c:pt>
                <c:pt idx="3956">
                  <c:v>8.1</c:v>
                </c:pt>
                <c:pt idx="3957">
                  <c:v>8.1</c:v>
                </c:pt>
                <c:pt idx="3958">
                  <c:v>8.1</c:v>
                </c:pt>
                <c:pt idx="3959">
                  <c:v>8.1</c:v>
                </c:pt>
                <c:pt idx="3960">
                  <c:v>8.1</c:v>
                </c:pt>
                <c:pt idx="3961">
                  <c:v>8</c:v>
                </c:pt>
                <c:pt idx="3962">
                  <c:v>8.1</c:v>
                </c:pt>
                <c:pt idx="3963">
                  <c:v>8.1</c:v>
                </c:pt>
                <c:pt idx="3964">
                  <c:v>8.1</c:v>
                </c:pt>
                <c:pt idx="3965">
                  <c:v>8.1</c:v>
                </c:pt>
                <c:pt idx="3966">
                  <c:v>8.1</c:v>
                </c:pt>
                <c:pt idx="3967">
                  <c:v>8.1</c:v>
                </c:pt>
                <c:pt idx="3968">
                  <c:v>8.1</c:v>
                </c:pt>
                <c:pt idx="3969">
                  <c:v>8.1</c:v>
                </c:pt>
                <c:pt idx="3970">
                  <c:v>8.1</c:v>
                </c:pt>
                <c:pt idx="3971">
                  <c:v>8.1</c:v>
                </c:pt>
                <c:pt idx="3972">
                  <c:v>8.1999999999999993</c:v>
                </c:pt>
                <c:pt idx="3973">
                  <c:v>8.1999999999999993</c:v>
                </c:pt>
                <c:pt idx="3974">
                  <c:v>8.1999999999999993</c:v>
                </c:pt>
                <c:pt idx="3975">
                  <c:v>8.1999999999999993</c:v>
                </c:pt>
                <c:pt idx="3976">
                  <c:v>8.1999999999999993</c:v>
                </c:pt>
                <c:pt idx="3977">
                  <c:v>8.1999999999999993</c:v>
                </c:pt>
                <c:pt idx="3978">
                  <c:v>8.1999999999999993</c:v>
                </c:pt>
                <c:pt idx="3979">
                  <c:v>8.1</c:v>
                </c:pt>
                <c:pt idx="3980">
                  <c:v>8.1</c:v>
                </c:pt>
                <c:pt idx="3981">
                  <c:v>8.1</c:v>
                </c:pt>
                <c:pt idx="3982">
                  <c:v>8.1</c:v>
                </c:pt>
                <c:pt idx="3983">
                  <c:v>8.1</c:v>
                </c:pt>
                <c:pt idx="3984">
                  <c:v>8.1</c:v>
                </c:pt>
                <c:pt idx="3985">
                  <c:v>8.1</c:v>
                </c:pt>
                <c:pt idx="3986">
                  <c:v>8.1</c:v>
                </c:pt>
                <c:pt idx="3987">
                  <c:v>8.1</c:v>
                </c:pt>
                <c:pt idx="3988">
                  <c:v>8.1</c:v>
                </c:pt>
                <c:pt idx="3989">
                  <c:v>8.1</c:v>
                </c:pt>
                <c:pt idx="3990">
                  <c:v>8.1999999999999993</c:v>
                </c:pt>
                <c:pt idx="3991">
                  <c:v>8.1999999999999993</c:v>
                </c:pt>
                <c:pt idx="3992">
                  <c:v>8.1999999999999993</c:v>
                </c:pt>
                <c:pt idx="3993">
                  <c:v>8.1999999999999993</c:v>
                </c:pt>
                <c:pt idx="3994">
                  <c:v>8.3000000000000007</c:v>
                </c:pt>
                <c:pt idx="3995">
                  <c:v>8.1999999999999993</c:v>
                </c:pt>
                <c:pt idx="3996">
                  <c:v>8.3000000000000007</c:v>
                </c:pt>
                <c:pt idx="3997">
                  <c:v>8.1999999999999993</c:v>
                </c:pt>
                <c:pt idx="3998">
                  <c:v>8.1999999999999993</c:v>
                </c:pt>
                <c:pt idx="3999">
                  <c:v>8.1999999999999993</c:v>
                </c:pt>
                <c:pt idx="4000">
                  <c:v>8.1</c:v>
                </c:pt>
                <c:pt idx="4001">
                  <c:v>8.1</c:v>
                </c:pt>
                <c:pt idx="4002">
                  <c:v>8.1</c:v>
                </c:pt>
                <c:pt idx="4003">
                  <c:v>8.1</c:v>
                </c:pt>
                <c:pt idx="4004">
                  <c:v>8</c:v>
                </c:pt>
                <c:pt idx="4005">
                  <c:v>8.1</c:v>
                </c:pt>
                <c:pt idx="4006">
                  <c:v>8.1</c:v>
                </c:pt>
                <c:pt idx="4007">
                  <c:v>7.9</c:v>
                </c:pt>
                <c:pt idx="4008">
                  <c:v>7.9</c:v>
                </c:pt>
                <c:pt idx="4009">
                  <c:v>7.8</c:v>
                </c:pt>
                <c:pt idx="4010">
                  <c:v>7.8</c:v>
                </c:pt>
                <c:pt idx="4011">
                  <c:v>8</c:v>
                </c:pt>
                <c:pt idx="4012">
                  <c:v>8</c:v>
                </c:pt>
                <c:pt idx="4014">
                  <c:v>8.3000000000000007</c:v>
                </c:pt>
                <c:pt idx="4015">
                  <c:v>8</c:v>
                </c:pt>
                <c:pt idx="4016">
                  <c:v>8</c:v>
                </c:pt>
                <c:pt idx="4017">
                  <c:v>8</c:v>
                </c:pt>
                <c:pt idx="4018">
                  <c:v>8</c:v>
                </c:pt>
                <c:pt idx="4019">
                  <c:v>8</c:v>
                </c:pt>
                <c:pt idx="4020">
                  <c:v>8</c:v>
                </c:pt>
                <c:pt idx="4021">
                  <c:v>7.9</c:v>
                </c:pt>
                <c:pt idx="4022">
                  <c:v>7.9</c:v>
                </c:pt>
                <c:pt idx="4023">
                  <c:v>7.9</c:v>
                </c:pt>
                <c:pt idx="4024">
                  <c:v>7.9</c:v>
                </c:pt>
                <c:pt idx="4025">
                  <c:v>7.8</c:v>
                </c:pt>
                <c:pt idx="4026">
                  <c:v>7.9</c:v>
                </c:pt>
                <c:pt idx="4027">
                  <c:v>7.9</c:v>
                </c:pt>
                <c:pt idx="4028">
                  <c:v>7.8</c:v>
                </c:pt>
                <c:pt idx="4029">
                  <c:v>7.7</c:v>
                </c:pt>
                <c:pt idx="4030">
                  <c:v>7.7</c:v>
                </c:pt>
                <c:pt idx="4031">
                  <c:v>7.8</c:v>
                </c:pt>
                <c:pt idx="4032">
                  <c:v>7.6</c:v>
                </c:pt>
                <c:pt idx="4033">
                  <c:v>7.6</c:v>
                </c:pt>
                <c:pt idx="4034">
                  <c:v>7.7</c:v>
                </c:pt>
                <c:pt idx="4035">
                  <c:v>7.7</c:v>
                </c:pt>
                <c:pt idx="4036">
                  <c:v>7.8</c:v>
                </c:pt>
                <c:pt idx="4037">
                  <c:v>7.8</c:v>
                </c:pt>
                <c:pt idx="4038">
                  <c:v>7.7</c:v>
                </c:pt>
                <c:pt idx="4039">
                  <c:v>7.8</c:v>
                </c:pt>
                <c:pt idx="4040">
                  <c:v>7.8</c:v>
                </c:pt>
                <c:pt idx="4041">
                  <c:v>7.8</c:v>
                </c:pt>
                <c:pt idx="4042">
                  <c:v>7.8</c:v>
                </c:pt>
                <c:pt idx="4043">
                  <c:v>8</c:v>
                </c:pt>
                <c:pt idx="4044">
                  <c:v>8</c:v>
                </c:pt>
                <c:pt idx="4045">
                  <c:v>8</c:v>
                </c:pt>
                <c:pt idx="4046">
                  <c:v>8</c:v>
                </c:pt>
                <c:pt idx="4047">
                  <c:v>8</c:v>
                </c:pt>
                <c:pt idx="4048">
                  <c:v>8</c:v>
                </c:pt>
                <c:pt idx="4049">
                  <c:v>8</c:v>
                </c:pt>
                <c:pt idx="4050">
                  <c:v>8</c:v>
                </c:pt>
                <c:pt idx="4051">
                  <c:v>8</c:v>
                </c:pt>
                <c:pt idx="4052">
                  <c:v>8</c:v>
                </c:pt>
                <c:pt idx="4053">
                  <c:v>8</c:v>
                </c:pt>
                <c:pt idx="4054">
                  <c:v>8.1</c:v>
                </c:pt>
                <c:pt idx="4055">
                  <c:v>8.1</c:v>
                </c:pt>
                <c:pt idx="4056">
                  <c:v>8</c:v>
                </c:pt>
                <c:pt idx="4057">
                  <c:v>8.1</c:v>
                </c:pt>
                <c:pt idx="4058">
                  <c:v>8.1</c:v>
                </c:pt>
                <c:pt idx="4059">
                  <c:v>8.1</c:v>
                </c:pt>
                <c:pt idx="4060">
                  <c:v>8.1</c:v>
                </c:pt>
                <c:pt idx="4061">
                  <c:v>8.1</c:v>
                </c:pt>
                <c:pt idx="4062">
                  <c:v>8</c:v>
                </c:pt>
                <c:pt idx="4063">
                  <c:v>8</c:v>
                </c:pt>
                <c:pt idx="4064">
                  <c:v>8</c:v>
                </c:pt>
                <c:pt idx="4065">
                  <c:v>8</c:v>
                </c:pt>
                <c:pt idx="4066">
                  <c:v>8</c:v>
                </c:pt>
                <c:pt idx="4067">
                  <c:v>8</c:v>
                </c:pt>
                <c:pt idx="4068">
                  <c:v>8</c:v>
                </c:pt>
                <c:pt idx="4069">
                  <c:v>8</c:v>
                </c:pt>
                <c:pt idx="4070">
                  <c:v>8.1</c:v>
                </c:pt>
                <c:pt idx="4071">
                  <c:v>8.1</c:v>
                </c:pt>
                <c:pt idx="4072">
                  <c:v>8.3000000000000007</c:v>
                </c:pt>
                <c:pt idx="4073">
                  <c:v>8.1999999999999993</c:v>
                </c:pt>
                <c:pt idx="4074">
                  <c:v>8.3000000000000007</c:v>
                </c:pt>
                <c:pt idx="4075">
                  <c:v>8.3000000000000007</c:v>
                </c:pt>
                <c:pt idx="4076">
                  <c:v>8.3000000000000007</c:v>
                </c:pt>
                <c:pt idx="4077">
                  <c:v>8.3000000000000007</c:v>
                </c:pt>
                <c:pt idx="4078">
                  <c:v>8.3000000000000007</c:v>
                </c:pt>
                <c:pt idx="4079">
                  <c:v>8.3000000000000007</c:v>
                </c:pt>
                <c:pt idx="4080">
                  <c:v>8.3000000000000007</c:v>
                </c:pt>
                <c:pt idx="4081">
                  <c:v>8.3000000000000007</c:v>
                </c:pt>
                <c:pt idx="4082">
                  <c:v>8.3000000000000007</c:v>
                </c:pt>
                <c:pt idx="4083">
                  <c:v>8.3000000000000007</c:v>
                </c:pt>
                <c:pt idx="4084">
                  <c:v>8.1999999999999993</c:v>
                </c:pt>
                <c:pt idx="4085">
                  <c:v>8.1999999999999993</c:v>
                </c:pt>
                <c:pt idx="4086">
                  <c:v>8.3000000000000007</c:v>
                </c:pt>
                <c:pt idx="4087">
                  <c:v>8.3000000000000007</c:v>
                </c:pt>
                <c:pt idx="4088">
                  <c:v>8.3000000000000007</c:v>
                </c:pt>
                <c:pt idx="4089">
                  <c:v>8.3000000000000007</c:v>
                </c:pt>
                <c:pt idx="4090">
                  <c:v>8.3000000000000007</c:v>
                </c:pt>
                <c:pt idx="4091">
                  <c:v>8.3000000000000007</c:v>
                </c:pt>
                <c:pt idx="4092">
                  <c:v>8.3000000000000007</c:v>
                </c:pt>
                <c:pt idx="4093">
                  <c:v>8.5</c:v>
                </c:pt>
                <c:pt idx="4094">
                  <c:v>8.6</c:v>
                </c:pt>
                <c:pt idx="4095">
                  <c:v>8.6</c:v>
                </c:pt>
                <c:pt idx="4096">
                  <c:v>8.6</c:v>
                </c:pt>
                <c:pt idx="4097">
                  <c:v>8.6999999999999993</c:v>
                </c:pt>
                <c:pt idx="4098">
                  <c:v>8.8000000000000007</c:v>
                </c:pt>
                <c:pt idx="4099">
                  <c:v>8.8000000000000007</c:v>
                </c:pt>
                <c:pt idx="4100">
                  <c:v>8.8000000000000007</c:v>
                </c:pt>
                <c:pt idx="4101">
                  <c:v>8.8000000000000007</c:v>
                </c:pt>
                <c:pt idx="4102">
                  <c:v>8.8000000000000007</c:v>
                </c:pt>
                <c:pt idx="4103">
                  <c:v>8.8000000000000007</c:v>
                </c:pt>
                <c:pt idx="4104">
                  <c:v>8.8000000000000007</c:v>
                </c:pt>
                <c:pt idx="4105">
                  <c:v>8.8000000000000007</c:v>
                </c:pt>
                <c:pt idx="4106">
                  <c:v>8.6999999999999993</c:v>
                </c:pt>
                <c:pt idx="4107">
                  <c:v>8.6999999999999993</c:v>
                </c:pt>
                <c:pt idx="4108">
                  <c:v>8.6999999999999993</c:v>
                </c:pt>
                <c:pt idx="4109">
                  <c:v>8.6999999999999993</c:v>
                </c:pt>
                <c:pt idx="4110">
                  <c:v>8.6999999999999993</c:v>
                </c:pt>
                <c:pt idx="4111">
                  <c:v>8.6999999999999993</c:v>
                </c:pt>
                <c:pt idx="4112">
                  <c:v>8.6999999999999993</c:v>
                </c:pt>
                <c:pt idx="4113">
                  <c:v>8.6999999999999993</c:v>
                </c:pt>
                <c:pt idx="4114">
                  <c:v>8.6999999999999993</c:v>
                </c:pt>
                <c:pt idx="4115">
                  <c:v>8.6999999999999993</c:v>
                </c:pt>
                <c:pt idx="4116">
                  <c:v>8.6999999999999993</c:v>
                </c:pt>
                <c:pt idx="4117">
                  <c:v>8.6999999999999993</c:v>
                </c:pt>
                <c:pt idx="4118">
                  <c:v>8.6999999999999993</c:v>
                </c:pt>
                <c:pt idx="4119">
                  <c:v>8.8000000000000007</c:v>
                </c:pt>
                <c:pt idx="4120">
                  <c:v>8.8000000000000007</c:v>
                </c:pt>
                <c:pt idx="4121">
                  <c:v>8.8000000000000007</c:v>
                </c:pt>
                <c:pt idx="4122">
                  <c:v>8.8000000000000007</c:v>
                </c:pt>
                <c:pt idx="4123">
                  <c:v>8.8000000000000007</c:v>
                </c:pt>
                <c:pt idx="4124">
                  <c:v>8.8000000000000007</c:v>
                </c:pt>
                <c:pt idx="4125">
                  <c:v>8.8000000000000007</c:v>
                </c:pt>
                <c:pt idx="4126">
                  <c:v>8.8000000000000007</c:v>
                </c:pt>
                <c:pt idx="4127">
                  <c:v>8.8000000000000007</c:v>
                </c:pt>
                <c:pt idx="4128">
                  <c:v>8.8000000000000007</c:v>
                </c:pt>
                <c:pt idx="4129">
                  <c:v>8.8000000000000007</c:v>
                </c:pt>
                <c:pt idx="4130">
                  <c:v>8.8000000000000007</c:v>
                </c:pt>
                <c:pt idx="4131">
                  <c:v>8.8000000000000007</c:v>
                </c:pt>
                <c:pt idx="4132">
                  <c:v>8.8000000000000007</c:v>
                </c:pt>
                <c:pt idx="4133">
                  <c:v>8.8000000000000007</c:v>
                </c:pt>
                <c:pt idx="4134">
                  <c:v>8.8000000000000007</c:v>
                </c:pt>
                <c:pt idx="4135">
                  <c:v>8.8000000000000007</c:v>
                </c:pt>
                <c:pt idx="4136">
                  <c:v>8.8000000000000007</c:v>
                </c:pt>
                <c:pt idx="4137">
                  <c:v>8.8000000000000007</c:v>
                </c:pt>
                <c:pt idx="4138">
                  <c:v>8.8000000000000007</c:v>
                </c:pt>
                <c:pt idx="4139">
                  <c:v>8.8000000000000007</c:v>
                </c:pt>
                <c:pt idx="4140">
                  <c:v>8.8000000000000007</c:v>
                </c:pt>
                <c:pt idx="4141">
                  <c:v>8.8000000000000007</c:v>
                </c:pt>
                <c:pt idx="4142">
                  <c:v>8.8000000000000007</c:v>
                </c:pt>
                <c:pt idx="4143">
                  <c:v>8.8000000000000007</c:v>
                </c:pt>
                <c:pt idx="4144">
                  <c:v>8.8000000000000007</c:v>
                </c:pt>
                <c:pt idx="4145">
                  <c:v>8.8000000000000007</c:v>
                </c:pt>
                <c:pt idx="4146">
                  <c:v>8.8000000000000007</c:v>
                </c:pt>
                <c:pt idx="4147">
                  <c:v>8.8000000000000007</c:v>
                </c:pt>
                <c:pt idx="4148">
                  <c:v>8.8000000000000007</c:v>
                </c:pt>
                <c:pt idx="4149">
                  <c:v>8.8000000000000007</c:v>
                </c:pt>
                <c:pt idx="4150">
                  <c:v>8.8000000000000007</c:v>
                </c:pt>
                <c:pt idx="4151">
                  <c:v>8.6999999999999993</c:v>
                </c:pt>
                <c:pt idx="4152">
                  <c:v>8.6999999999999993</c:v>
                </c:pt>
                <c:pt idx="4153">
                  <c:v>8.6999999999999993</c:v>
                </c:pt>
                <c:pt idx="4154">
                  <c:v>8.6999999999999993</c:v>
                </c:pt>
                <c:pt idx="4155">
                  <c:v>8.6999999999999993</c:v>
                </c:pt>
                <c:pt idx="4156">
                  <c:v>8.6999999999999993</c:v>
                </c:pt>
                <c:pt idx="4157">
                  <c:v>8.6999999999999993</c:v>
                </c:pt>
                <c:pt idx="4159">
                  <c:v>10.199999999999999</c:v>
                </c:pt>
                <c:pt idx="4160">
                  <c:v>8.6</c:v>
                </c:pt>
                <c:pt idx="4161">
                  <c:v>8.6999999999999993</c:v>
                </c:pt>
                <c:pt idx="4162">
                  <c:v>8.6</c:v>
                </c:pt>
                <c:pt idx="4163">
                  <c:v>8.6</c:v>
                </c:pt>
                <c:pt idx="4164">
                  <c:v>8.6</c:v>
                </c:pt>
                <c:pt idx="4165">
                  <c:v>8.6</c:v>
                </c:pt>
                <c:pt idx="4166">
                  <c:v>8.6999999999999993</c:v>
                </c:pt>
                <c:pt idx="4167">
                  <c:v>8.6999999999999993</c:v>
                </c:pt>
                <c:pt idx="4168">
                  <c:v>8.6999999999999993</c:v>
                </c:pt>
                <c:pt idx="4169">
                  <c:v>8.5</c:v>
                </c:pt>
                <c:pt idx="4170">
                  <c:v>8.5</c:v>
                </c:pt>
                <c:pt idx="4171">
                  <c:v>8.6999999999999993</c:v>
                </c:pt>
                <c:pt idx="4172">
                  <c:v>8.5</c:v>
                </c:pt>
                <c:pt idx="4173">
                  <c:v>8.5</c:v>
                </c:pt>
                <c:pt idx="4174">
                  <c:v>8.5</c:v>
                </c:pt>
                <c:pt idx="4175">
                  <c:v>8.5</c:v>
                </c:pt>
                <c:pt idx="4176">
                  <c:v>8.5</c:v>
                </c:pt>
                <c:pt idx="4177">
                  <c:v>8.5</c:v>
                </c:pt>
                <c:pt idx="4178">
                  <c:v>8.4</c:v>
                </c:pt>
                <c:pt idx="4179">
                  <c:v>8.4</c:v>
                </c:pt>
                <c:pt idx="4180">
                  <c:v>8.4</c:v>
                </c:pt>
                <c:pt idx="4181">
                  <c:v>8.4</c:v>
                </c:pt>
                <c:pt idx="4182">
                  <c:v>8.4</c:v>
                </c:pt>
                <c:pt idx="4183">
                  <c:v>8.4</c:v>
                </c:pt>
                <c:pt idx="4184">
                  <c:v>8.4</c:v>
                </c:pt>
                <c:pt idx="4185">
                  <c:v>8.4</c:v>
                </c:pt>
                <c:pt idx="4186">
                  <c:v>8.4</c:v>
                </c:pt>
                <c:pt idx="4187">
                  <c:v>8.4</c:v>
                </c:pt>
                <c:pt idx="4188">
                  <c:v>8.4</c:v>
                </c:pt>
                <c:pt idx="4189">
                  <c:v>8.4</c:v>
                </c:pt>
                <c:pt idx="4190">
                  <c:v>8.4</c:v>
                </c:pt>
                <c:pt idx="4191">
                  <c:v>8.4</c:v>
                </c:pt>
                <c:pt idx="4192">
                  <c:v>8.4</c:v>
                </c:pt>
                <c:pt idx="4193">
                  <c:v>8.4</c:v>
                </c:pt>
                <c:pt idx="4194">
                  <c:v>8.4</c:v>
                </c:pt>
                <c:pt idx="4195">
                  <c:v>8.4</c:v>
                </c:pt>
                <c:pt idx="4196">
                  <c:v>8.4</c:v>
                </c:pt>
                <c:pt idx="4197">
                  <c:v>8.4</c:v>
                </c:pt>
                <c:pt idx="4198">
                  <c:v>8.4</c:v>
                </c:pt>
                <c:pt idx="4199">
                  <c:v>8.4</c:v>
                </c:pt>
                <c:pt idx="4200">
                  <c:v>8.4</c:v>
                </c:pt>
                <c:pt idx="4201">
                  <c:v>8.4</c:v>
                </c:pt>
                <c:pt idx="4202">
                  <c:v>8.4</c:v>
                </c:pt>
                <c:pt idx="4203">
                  <c:v>8.6</c:v>
                </c:pt>
                <c:pt idx="4204">
                  <c:v>8.6</c:v>
                </c:pt>
                <c:pt idx="4205">
                  <c:v>8.6</c:v>
                </c:pt>
                <c:pt idx="4206">
                  <c:v>8.6</c:v>
                </c:pt>
                <c:pt idx="4207">
                  <c:v>8.6</c:v>
                </c:pt>
                <c:pt idx="4208">
                  <c:v>8.6</c:v>
                </c:pt>
                <c:pt idx="4209">
                  <c:v>8.6</c:v>
                </c:pt>
                <c:pt idx="4210">
                  <c:v>8.6</c:v>
                </c:pt>
                <c:pt idx="4211">
                  <c:v>8.6</c:v>
                </c:pt>
                <c:pt idx="4212">
                  <c:v>8.6</c:v>
                </c:pt>
                <c:pt idx="4213">
                  <c:v>8.6</c:v>
                </c:pt>
                <c:pt idx="4214">
                  <c:v>8.6</c:v>
                </c:pt>
                <c:pt idx="4215">
                  <c:v>8.6</c:v>
                </c:pt>
                <c:pt idx="4216">
                  <c:v>8.6</c:v>
                </c:pt>
                <c:pt idx="4217">
                  <c:v>8.6</c:v>
                </c:pt>
                <c:pt idx="4218">
                  <c:v>8.6</c:v>
                </c:pt>
                <c:pt idx="4219">
                  <c:v>8.6</c:v>
                </c:pt>
                <c:pt idx="4220">
                  <c:v>8.6</c:v>
                </c:pt>
                <c:pt idx="4221">
                  <c:v>8.6</c:v>
                </c:pt>
                <c:pt idx="4222">
                  <c:v>8.6</c:v>
                </c:pt>
                <c:pt idx="4223">
                  <c:v>8.6</c:v>
                </c:pt>
                <c:pt idx="4224">
                  <c:v>8.6</c:v>
                </c:pt>
                <c:pt idx="4225">
                  <c:v>8.6</c:v>
                </c:pt>
                <c:pt idx="4226">
                  <c:v>8.6</c:v>
                </c:pt>
                <c:pt idx="4227">
                  <c:v>8.6</c:v>
                </c:pt>
                <c:pt idx="4228">
                  <c:v>8.6</c:v>
                </c:pt>
                <c:pt idx="4229">
                  <c:v>8.6</c:v>
                </c:pt>
                <c:pt idx="4230">
                  <c:v>8.6</c:v>
                </c:pt>
                <c:pt idx="4231">
                  <c:v>8.6</c:v>
                </c:pt>
                <c:pt idx="4232">
                  <c:v>8.6</c:v>
                </c:pt>
                <c:pt idx="4233">
                  <c:v>8.6</c:v>
                </c:pt>
                <c:pt idx="4234">
                  <c:v>8.6</c:v>
                </c:pt>
                <c:pt idx="4235">
                  <c:v>8.6</c:v>
                </c:pt>
                <c:pt idx="4236">
                  <c:v>8.6</c:v>
                </c:pt>
                <c:pt idx="4237">
                  <c:v>8.6</c:v>
                </c:pt>
                <c:pt idx="4238">
                  <c:v>8.6</c:v>
                </c:pt>
                <c:pt idx="4239">
                  <c:v>8.6</c:v>
                </c:pt>
                <c:pt idx="4240">
                  <c:v>8.6</c:v>
                </c:pt>
                <c:pt idx="4241">
                  <c:v>8.6</c:v>
                </c:pt>
                <c:pt idx="4242">
                  <c:v>8.6</c:v>
                </c:pt>
                <c:pt idx="4243">
                  <c:v>8.6</c:v>
                </c:pt>
                <c:pt idx="4244">
                  <c:v>8.6</c:v>
                </c:pt>
                <c:pt idx="4245">
                  <c:v>8.6</c:v>
                </c:pt>
                <c:pt idx="4246">
                  <c:v>8.6</c:v>
                </c:pt>
                <c:pt idx="4247">
                  <c:v>8.6</c:v>
                </c:pt>
                <c:pt idx="4248">
                  <c:v>8.6</c:v>
                </c:pt>
                <c:pt idx="4249">
                  <c:v>8.6</c:v>
                </c:pt>
                <c:pt idx="4250">
                  <c:v>8.6</c:v>
                </c:pt>
                <c:pt idx="4251">
                  <c:v>8.8000000000000007</c:v>
                </c:pt>
                <c:pt idx="4252">
                  <c:v>8.8000000000000007</c:v>
                </c:pt>
                <c:pt idx="4253">
                  <c:v>8.8000000000000007</c:v>
                </c:pt>
                <c:pt idx="4254">
                  <c:v>8.8000000000000007</c:v>
                </c:pt>
                <c:pt idx="4255">
                  <c:v>8.8000000000000007</c:v>
                </c:pt>
                <c:pt idx="4256">
                  <c:v>8.8000000000000007</c:v>
                </c:pt>
                <c:pt idx="4257">
                  <c:v>8.8000000000000007</c:v>
                </c:pt>
                <c:pt idx="4258">
                  <c:v>8.8000000000000007</c:v>
                </c:pt>
                <c:pt idx="4259">
                  <c:v>8.8000000000000007</c:v>
                </c:pt>
                <c:pt idx="4260">
                  <c:v>8.8000000000000007</c:v>
                </c:pt>
                <c:pt idx="4261">
                  <c:v>8.8000000000000007</c:v>
                </c:pt>
                <c:pt idx="4262">
                  <c:v>8.8000000000000007</c:v>
                </c:pt>
                <c:pt idx="4263">
                  <c:v>8.8000000000000007</c:v>
                </c:pt>
                <c:pt idx="4264">
                  <c:v>8.8000000000000007</c:v>
                </c:pt>
                <c:pt idx="4265">
                  <c:v>8.8000000000000007</c:v>
                </c:pt>
                <c:pt idx="4266">
                  <c:v>8.8000000000000007</c:v>
                </c:pt>
                <c:pt idx="4267">
                  <c:v>8.8000000000000007</c:v>
                </c:pt>
                <c:pt idx="4268">
                  <c:v>8.8000000000000007</c:v>
                </c:pt>
                <c:pt idx="4269">
                  <c:v>8.8000000000000007</c:v>
                </c:pt>
                <c:pt idx="4270">
                  <c:v>8.8000000000000007</c:v>
                </c:pt>
                <c:pt idx="4271">
                  <c:v>8.8000000000000007</c:v>
                </c:pt>
                <c:pt idx="4272">
                  <c:v>8.8000000000000007</c:v>
                </c:pt>
                <c:pt idx="4273">
                  <c:v>8.8000000000000007</c:v>
                </c:pt>
                <c:pt idx="4274">
                  <c:v>8.8000000000000007</c:v>
                </c:pt>
                <c:pt idx="4275">
                  <c:v>8.8000000000000007</c:v>
                </c:pt>
                <c:pt idx="4276">
                  <c:v>8.8000000000000007</c:v>
                </c:pt>
                <c:pt idx="4277">
                  <c:v>8.8000000000000007</c:v>
                </c:pt>
                <c:pt idx="4278">
                  <c:v>8.8000000000000007</c:v>
                </c:pt>
                <c:pt idx="4279">
                  <c:v>8.8000000000000007</c:v>
                </c:pt>
                <c:pt idx="4280">
                  <c:v>8.8000000000000007</c:v>
                </c:pt>
                <c:pt idx="4281">
                  <c:v>8.8000000000000007</c:v>
                </c:pt>
                <c:pt idx="4282">
                  <c:v>8.8000000000000007</c:v>
                </c:pt>
                <c:pt idx="4283">
                  <c:v>8.8000000000000007</c:v>
                </c:pt>
                <c:pt idx="4284">
                  <c:v>8.8000000000000007</c:v>
                </c:pt>
                <c:pt idx="4285">
                  <c:v>8.8000000000000007</c:v>
                </c:pt>
                <c:pt idx="4286">
                  <c:v>8.8000000000000007</c:v>
                </c:pt>
                <c:pt idx="4287">
                  <c:v>8.8000000000000007</c:v>
                </c:pt>
                <c:pt idx="4288">
                  <c:v>8.9</c:v>
                </c:pt>
                <c:pt idx="4289">
                  <c:v>8.9</c:v>
                </c:pt>
                <c:pt idx="4290">
                  <c:v>8.9</c:v>
                </c:pt>
                <c:pt idx="4291">
                  <c:v>8.9</c:v>
                </c:pt>
                <c:pt idx="4292">
                  <c:v>8.9</c:v>
                </c:pt>
                <c:pt idx="4293">
                  <c:v>8.9</c:v>
                </c:pt>
                <c:pt idx="4294">
                  <c:v>9</c:v>
                </c:pt>
                <c:pt idx="4295">
                  <c:v>9</c:v>
                </c:pt>
                <c:pt idx="4296">
                  <c:v>8.9</c:v>
                </c:pt>
                <c:pt idx="4297">
                  <c:v>8.9</c:v>
                </c:pt>
                <c:pt idx="4298">
                  <c:v>8.9</c:v>
                </c:pt>
                <c:pt idx="4299">
                  <c:v>8.9</c:v>
                </c:pt>
                <c:pt idx="4300">
                  <c:v>8.9</c:v>
                </c:pt>
                <c:pt idx="4301">
                  <c:v>8.9</c:v>
                </c:pt>
                <c:pt idx="4302">
                  <c:v>8.9</c:v>
                </c:pt>
                <c:pt idx="4303">
                  <c:v>8.4</c:v>
                </c:pt>
                <c:pt idx="4304">
                  <c:v>8.1</c:v>
                </c:pt>
                <c:pt idx="4305">
                  <c:v>8.1999999999999993</c:v>
                </c:pt>
                <c:pt idx="4306">
                  <c:v>8.3000000000000007</c:v>
                </c:pt>
                <c:pt idx="4307">
                  <c:v>8.5</c:v>
                </c:pt>
                <c:pt idx="4308">
                  <c:v>8.4</c:v>
                </c:pt>
                <c:pt idx="4309">
                  <c:v>8.3000000000000007</c:v>
                </c:pt>
                <c:pt idx="4310">
                  <c:v>8.5</c:v>
                </c:pt>
                <c:pt idx="4311">
                  <c:v>8.3000000000000007</c:v>
                </c:pt>
                <c:pt idx="4312">
                  <c:v>8.4</c:v>
                </c:pt>
                <c:pt idx="4313">
                  <c:v>8.5</c:v>
                </c:pt>
                <c:pt idx="4314">
                  <c:v>8.5</c:v>
                </c:pt>
                <c:pt idx="4315">
                  <c:v>8.5</c:v>
                </c:pt>
                <c:pt idx="4316">
                  <c:v>8.4</c:v>
                </c:pt>
                <c:pt idx="4317">
                  <c:v>8.4</c:v>
                </c:pt>
                <c:pt idx="4318">
                  <c:v>8.4</c:v>
                </c:pt>
                <c:pt idx="4319">
                  <c:v>8.3000000000000007</c:v>
                </c:pt>
                <c:pt idx="4320">
                  <c:v>8.1999999999999993</c:v>
                </c:pt>
                <c:pt idx="4321">
                  <c:v>8.3000000000000007</c:v>
                </c:pt>
                <c:pt idx="4322">
                  <c:v>8.3000000000000007</c:v>
                </c:pt>
                <c:pt idx="4323">
                  <c:v>8.3000000000000007</c:v>
                </c:pt>
                <c:pt idx="4324">
                  <c:v>8.1</c:v>
                </c:pt>
                <c:pt idx="4325">
                  <c:v>8.1999999999999993</c:v>
                </c:pt>
                <c:pt idx="4326">
                  <c:v>8.5</c:v>
                </c:pt>
                <c:pt idx="4327">
                  <c:v>8.3000000000000007</c:v>
                </c:pt>
                <c:pt idx="4328">
                  <c:v>8.3000000000000007</c:v>
                </c:pt>
                <c:pt idx="4329">
                  <c:v>8.4</c:v>
                </c:pt>
                <c:pt idx="4330">
                  <c:v>8.4</c:v>
                </c:pt>
                <c:pt idx="4332">
                  <c:v>8.6999999999999993</c:v>
                </c:pt>
                <c:pt idx="4333">
                  <c:v>8.5</c:v>
                </c:pt>
                <c:pt idx="4334">
                  <c:v>8.5</c:v>
                </c:pt>
                <c:pt idx="4335">
                  <c:v>8.5</c:v>
                </c:pt>
                <c:pt idx="4336">
                  <c:v>8.5</c:v>
                </c:pt>
                <c:pt idx="4337">
                  <c:v>8.6</c:v>
                </c:pt>
                <c:pt idx="4338">
                  <c:v>8.6</c:v>
                </c:pt>
                <c:pt idx="4339">
                  <c:v>8.8000000000000007</c:v>
                </c:pt>
                <c:pt idx="4340">
                  <c:v>8.8000000000000007</c:v>
                </c:pt>
                <c:pt idx="4341">
                  <c:v>8.8000000000000007</c:v>
                </c:pt>
                <c:pt idx="4342">
                  <c:v>8.6999999999999993</c:v>
                </c:pt>
                <c:pt idx="4343">
                  <c:v>8.6</c:v>
                </c:pt>
                <c:pt idx="4344">
                  <c:v>8.6999999999999993</c:v>
                </c:pt>
                <c:pt idx="4345">
                  <c:v>8.6999999999999993</c:v>
                </c:pt>
                <c:pt idx="4346">
                  <c:v>8.6999999999999993</c:v>
                </c:pt>
                <c:pt idx="4347">
                  <c:v>8.6</c:v>
                </c:pt>
                <c:pt idx="4348">
                  <c:v>8.6999999999999993</c:v>
                </c:pt>
                <c:pt idx="4349">
                  <c:v>8.6</c:v>
                </c:pt>
                <c:pt idx="4350">
                  <c:v>8.6</c:v>
                </c:pt>
                <c:pt idx="4351">
                  <c:v>8.6999999999999993</c:v>
                </c:pt>
                <c:pt idx="4352">
                  <c:v>8.6999999999999993</c:v>
                </c:pt>
                <c:pt idx="4353">
                  <c:v>8.6999999999999993</c:v>
                </c:pt>
                <c:pt idx="4354">
                  <c:v>8.6999999999999993</c:v>
                </c:pt>
                <c:pt idx="4355">
                  <c:v>8.8000000000000007</c:v>
                </c:pt>
                <c:pt idx="4356">
                  <c:v>8.8000000000000007</c:v>
                </c:pt>
                <c:pt idx="4357">
                  <c:v>8.9</c:v>
                </c:pt>
                <c:pt idx="4358">
                  <c:v>8.9</c:v>
                </c:pt>
                <c:pt idx="4359">
                  <c:v>8.9</c:v>
                </c:pt>
                <c:pt idx="4360">
                  <c:v>9</c:v>
                </c:pt>
                <c:pt idx="4361">
                  <c:v>9.1</c:v>
                </c:pt>
                <c:pt idx="4362">
                  <c:v>8.8000000000000007</c:v>
                </c:pt>
                <c:pt idx="4363">
                  <c:v>9.1</c:v>
                </c:pt>
                <c:pt idx="4364">
                  <c:v>9.1</c:v>
                </c:pt>
                <c:pt idx="4365">
                  <c:v>9</c:v>
                </c:pt>
                <c:pt idx="4366">
                  <c:v>9.1</c:v>
                </c:pt>
                <c:pt idx="4367">
                  <c:v>8.8000000000000007</c:v>
                </c:pt>
                <c:pt idx="4368">
                  <c:v>8.6999999999999993</c:v>
                </c:pt>
                <c:pt idx="4369">
                  <c:v>8.8000000000000007</c:v>
                </c:pt>
                <c:pt idx="4370">
                  <c:v>8.8000000000000007</c:v>
                </c:pt>
                <c:pt idx="4371">
                  <c:v>8.8000000000000007</c:v>
                </c:pt>
                <c:pt idx="4372">
                  <c:v>8.8000000000000007</c:v>
                </c:pt>
                <c:pt idx="4373">
                  <c:v>9.1</c:v>
                </c:pt>
                <c:pt idx="4374">
                  <c:v>8.8000000000000007</c:v>
                </c:pt>
                <c:pt idx="4375">
                  <c:v>8.8000000000000007</c:v>
                </c:pt>
                <c:pt idx="4376">
                  <c:v>8.9</c:v>
                </c:pt>
                <c:pt idx="4377">
                  <c:v>9</c:v>
                </c:pt>
                <c:pt idx="4378">
                  <c:v>8.9</c:v>
                </c:pt>
                <c:pt idx="4379">
                  <c:v>8.9</c:v>
                </c:pt>
                <c:pt idx="4380">
                  <c:v>9</c:v>
                </c:pt>
                <c:pt idx="4381">
                  <c:v>8.9</c:v>
                </c:pt>
                <c:pt idx="4382">
                  <c:v>8.9</c:v>
                </c:pt>
                <c:pt idx="4383">
                  <c:v>9</c:v>
                </c:pt>
                <c:pt idx="4384">
                  <c:v>9</c:v>
                </c:pt>
                <c:pt idx="4385">
                  <c:v>9.1</c:v>
                </c:pt>
                <c:pt idx="4386">
                  <c:v>9.1</c:v>
                </c:pt>
                <c:pt idx="4387">
                  <c:v>9</c:v>
                </c:pt>
                <c:pt idx="4388">
                  <c:v>9</c:v>
                </c:pt>
                <c:pt idx="4389">
                  <c:v>9</c:v>
                </c:pt>
                <c:pt idx="4390">
                  <c:v>9</c:v>
                </c:pt>
                <c:pt idx="4391">
                  <c:v>9</c:v>
                </c:pt>
                <c:pt idx="4392">
                  <c:v>9</c:v>
                </c:pt>
                <c:pt idx="4393">
                  <c:v>8.9</c:v>
                </c:pt>
                <c:pt idx="4394">
                  <c:v>8.9</c:v>
                </c:pt>
                <c:pt idx="4395">
                  <c:v>8.8000000000000007</c:v>
                </c:pt>
                <c:pt idx="4396">
                  <c:v>8.8000000000000007</c:v>
                </c:pt>
                <c:pt idx="4397">
                  <c:v>8.8000000000000007</c:v>
                </c:pt>
                <c:pt idx="4398">
                  <c:v>8.9</c:v>
                </c:pt>
                <c:pt idx="4399">
                  <c:v>9</c:v>
                </c:pt>
                <c:pt idx="4400">
                  <c:v>8.8000000000000007</c:v>
                </c:pt>
                <c:pt idx="4401">
                  <c:v>8.9</c:v>
                </c:pt>
                <c:pt idx="4402">
                  <c:v>9.1</c:v>
                </c:pt>
                <c:pt idx="4403">
                  <c:v>8.9</c:v>
                </c:pt>
                <c:pt idx="4404">
                  <c:v>9</c:v>
                </c:pt>
                <c:pt idx="4405">
                  <c:v>9</c:v>
                </c:pt>
                <c:pt idx="4406">
                  <c:v>9</c:v>
                </c:pt>
                <c:pt idx="4407">
                  <c:v>8.9</c:v>
                </c:pt>
                <c:pt idx="4408">
                  <c:v>9</c:v>
                </c:pt>
                <c:pt idx="4409">
                  <c:v>9</c:v>
                </c:pt>
                <c:pt idx="4410">
                  <c:v>9</c:v>
                </c:pt>
                <c:pt idx="4411">
                  <c:v>9</c:v>
                </c:pt>
                <c:pt idx="4412">
                  <c:v>9.1</c:v>
                </c:pt>
                <c:pt idx="4413">
                  <c:v>9</c:v>
                </c:pt>
                <c:pt idx="4414">
                  <c:v>9.1</c:v>
                </c:pt>
                <c:pt idx="4415">
                  <c:v>9.1</c:v>
                </c:pt>
                <c:pt idx="4416">
                  <c:v>9</c:v>
                </c:pt>
                <c:pt idx="4417">
                  <c:v>9.1</c:v>
                </c:pt>
                <c:pt idx="4418">
                  <c:v>9</c:v>
                </c:pt>
                <c:pt idx="4419">
                  <c:v>9</c:v>
                </c:pt>
                <c:pt idx="4420">
                  <c:v>8.9</c:v>
                </c:pt>
                <c:pt idx="4421">
                  <c:v>8.8000000000000007</c:v>
                </c:pt>
                <c:pt idx="4422">
                  <c:v>8.6999999999999993</c:v>
                </c:pt>
                <c:pt idx="4423">
                  <c:v>9</c:v>
                </c:pt>
                <c:pt idx="4424">
                  <c:v>9</c:v>
                </c:pt>
                <c:pt idx="4425">
                  <c:v>9</c:v>
                </c:pt>
                <c:pt idx="4426">
                  <c:v>9.1</c:v>
                </c:pt>
                <c:pt idx="4427">
                  <c:v>9</c:v>
                </c:pt>
                <c:pt idx="4428">
                  <c:v>9.1</c:v>
                </c:pt>
                <c:pt idx="4429">
                  <c:v>9.1</c:v>
                </c:pt>
                <c:pt idx="4430">
                  <c:v>9.1</c:v>
                </c:pt>
                <c:pt idx="4431">
                  <c:v>9.1</c:v>
                </c:pt>
                <c:pt idx="4432">
                  <c:v>9.1</c:v>
                </c:pt>
                <c:pt idx="4433">
                  <c:v>9.1</c:v>
                </c:pt>
                <c:pt idx="4434">
                  <c:v>9</c:v>
                </c:pt>
                <c:pt idx="4435">
                  <c:v>9.1</c:v>
                </c:pt>
                <c:pt idx="4436">
                  <c:v>9.1</c:v>
                </c:pt>
                <c:pt idx="4437">
                  <c:v>9.1</c:v>
                </c:pt>
                <c:pt idx="4438">
                  <c:v>8.8000000000000007</c:v>
                </c:pt>
                <c:pt idx="4439">
                  <c:v>8.9</c:v>
                </c:pt>
                <c:pt idx="4440">
                  <c:v>8.8000000000000007</c:v>
                </c:pt>
                <c:pt idx="4441">
                  <c:v>8.8000000000000007</c:v>
                </c:pt>
                <c:pt idx="4442">
                  <c:v>8.6999999999999993</c:v>
                </c:pt>
                <c:pt idx="4443">
                  <c:v>8.6999999999999993</c:v>
                </c:pt>
                <c:pt idx="4444">
                  <c:v>8.6999999999999993</c:v>
                </c:pt>
                <c:pt idx="4445">
                  <c:v>8.6999999999999993</c:v>
                </c:pt>
                <c:pt idx="4446">
                  <c:v>8.6</c:v>
                </c:pt>
                <c:pt idx="4447">
                  <c:v>8.8000000000000007</c:v>
                </c:pt>
                <c:pt idx="4448">
                  <c:v>8.8000000000000007</c:v>
                </c:pt>
                <c:pt idx="4449">
                  <c:v>8.9</c:v>
                </c:pt>
                <c:pt idx="4450">
                  <c:v>9</c:v>
                </c:pt>
                <c:pt idx="4451">
                  <c:v>8.9</c:v>
                </c:pt>
                <c:pt idx="4452">
                  <c:v>9</c:v>
                </c:pt>
                <c:pt idx="4453">
                  <c:v>9.1</c:v>
                </c:pt>
                <c:pt idx="4454">
                  <c:v>9.1999999999999993</c:v>
                </c:pt>
                <c:pt idx="4455">
                  <c:v>8.9</c:v>
                </c:pt>
                <c:pt idx="4456">
                  <c:v>9.1</c:v>
                </c:pt>
                <c:pt idx="4457">
                  <c:v>9</c:v>
                </c:pt>
                <c:pt idx="4458">
                  <c:v>8.9</c:v>
                </c:pt>
                <c:pt idx="4459">
                  <c:v>8.9</c:v>
                </c:pt>
                <c:pt idx="4460">
                  <c:v>8.9</c:v>
                </c:pt>
                <c:pt idx="4461">
                  <c:v>8.9</c:v>
                </c:pt>
                <c:pt idx="4462">
                  <c:v>8.9</c:v>
                </c:pt>
                <c:pt idx="4463">
                  <c:v>8.9</c:v>
                </c:pt>
                <c:pt idx="4464">
                  <c:v>8.9</c:v>
                </c:pt>
                <c:pt idx="4465">
                  <c:v>8.9</c:v>
                </c:pt>
                <c:pt idx="4466">
                  <c:v>8.9</c:v>
                </c:pt>
                <c:pt idx="4467">
                  <c:v>8.9</c:v>
                </c:pt>
                <c:pt idx="4468">
                  <c:v>8.9</c:v>
                </c:pt>
                <c:pt idx="4469">
                  <c:v>8.8000000000000007</c:v>
                </c:pt>
                <c:pt idx="4470">
                  <c:v>8.9</c:v>
                </c:pt>
                <c:pt idx="4471">
                  <c:v>8.9</c:v>
                </c:pt>
                <c:pt idx="4472">
                  <c:v>8.9</c:v>
                </c:pt>
                <c:pt idx="4473">
                  <c:v>8.9</c:v>
                </c:pt>
                <c:pt idx="4474">
                  <c:v>9.1999999999999993</c:v>
                </c:pt>
                <c:pt idx="4475">
                  <c:v>9.1</c:v>
                </c:pt>
                <c:pt idx="4476">
                  <c:v>9.1999999999999993</c:v>
                </c:pt>
                <c:pt idx="4477">
                  <c:v>9.3000000000000007</c:v>
                </c:pt>
                <c:pt idx="4478">
                  <c:v>9.3000000000000007</c:v>
                </c:pt>
                <c:pt idx="4479">
                  <c:v>9.3000000000000007</c:v>
                </c:pt>
                <c:pt idx="4480">
                  <c:v>9.3000000000000007</c:v>
                </c:pt>
                <c:pt idx="4481">
                  <c:v>9.1</c:v>
                </c:pt>
                <c:pt idx="4482">
                  <c:v>9.1</c:v>
                </c:pt>
                <c:pt idx="4483">
                  <c:v>9.1</c:v>
                </c:pt>
                <c:pt idx="4484">
                  <c:v>9.1999999999999993</c:v>
                </c:pt>
                <c:pt idx="4485">
                  <c:v>9.3000000000000007</c:v>
                </c:pt>
                <c:pt idx="4486">
                  <c:v>9.3000000000000007</c:v>
                </c:pt>
                <c:pt idx="4487">
                  <c:v>9.1999999999999993</c:v>
                </c:pt>
                <c:pt idx="4488">
                  <c:v>9.3000000000000007</c:v>
                </c:pt>
                <c:pt idx="4489">
                  <c:v>9.3000000000000007</c:v>
                </c:pt>
                <c:pt idx="4490">
                  <c:v>9.1999999999999993</c:v>
                </c:pt>
                <c:pt idx="4491">
                  <c:v>9.1</c:v>
                </c:pt>
                <c:pt idx="4492">
                  <c:v>9.1</c:v>
                </c:pt>
                <c:pt idx="4493">
                  <c:v>9.1</c:v>
                </c:pt>
                <c:pt idx="4494">
                  <c:v>9.3000000000000007</c:v>
                </c:pt>
                <c:pt idx="4495">
                  <c:v>9.3000000000000007</c:v>
                </c:pt>
                <c:pt idx="4496">
                  <c:v>9.3000000000000007</c:v>
                </c:pt>
                <c:pt idx="4497">
                  <c:v>9.5</c:v>
                </c:pt>
                <c:pt idx="4498">
                  <c:v>9.1</c:v>
                </c:pt>
                <c:pt idx="4499">
                  <c:v>9.1</c:v>
                </c:pt>
                <c:pt idx="4500">
                  <c:v>9.6999999999999993</c:v>
                </c:pt>
                <c:pt idx="4501">
                  <c:v>9.8000000000000007</c:v>
                </c:pt>
                <c:pt idx="4502">
                  <c:v>9.6999999999999993</c:v>
                </c:pt>
                <c:pt idx="4503">
                  <c:v>9.6</c:v>
                </c:pt>
                <c:pt idx="4504">
                  <c:v>9.5</c:v>
                </c:pt>
                <c:pt idx="4505">
                  <c:v>9.5</c:v>
                </c:pt>
                <c:pt idx="4506">
                  <c:v>9.5</c:v>
                </c:pt>
                <c:pt idx="4507">
                  <c:v>9.4</c:v>
                </c:pt>
                <c:pt idx="4508">
                  <c:v>9.4</c:v>
                </c:pt>
                <c:pt idx="4509">
                  <c:v>9.4</c:v>
                </c:pt>
                <c:pt idx="4510">
                  <c:v>9.5</c:v>
                </c:pt>
                <c:pt idx="4511">
                  <c:v>9.5</c:v>
                </c:pt>
                <c:pt idx="4512">
                  <c:v>9.5</c:v>
                </c:pt>
                <c:pt idx="4513">
                  <c:v>9.5</c:v>
                </c:pt>
                <c:pt idx="4514">
                  <c:v>9.4</c:v>
                </c:pt>
                <c:pt idx="4515">
                  <c:v>9.4</c:v>
                </c:pt>
                <c:pt idx="4516">
                  <c:v>9.4</c:v>
                </c:pt>
                <c:pt idx="4517">
                  <c:v>9.4</c:v>
                </c:pt>
                <c:pt idx="4518">
                  <c:v>9.4</c:v>
                </c:pt>
                <c:pt idx="4519">
                  <c:v>9.4</c:v>
                </c:pt>
                <c:pt idx="4520">
                  <c:v>9.6</c:v>
                </c:pt>
                <c:pt idx="4522">
                  <c:v>10.3</c:v>
                </c:pt>
                <c:pt idx="4523">
                  <c:v>10</c:v>
                </c:pt>
                <c:pt idx="4524">
                  <c:v>10.3</c:v>
                </c:pt>
                <c:pt idx="4525">
                  <c:v>10.3</c:v>
                </c:pt>
                <c:pt idx="4526">
                  <c:v>10.3</c:v>
                </c:pt>
                <c:pt idx="4527">
                  <c:v>10.5</c:v>
                </c:pt>
                <c:pt idx="4528">
                  <c:v>10.6</c:v>
                </c:pt>
                <c:pt idx="4529">
                  <c:v>10.7</c:v>
                </c:pt>
                <c:pt idx="4530">
                  <c:v>10.7</c:v>
                </c:pt>
                <c:pt idx="4531">
                  <c:v>10.8</c:v>
                </c:pt>
                <c:pt idx="4532">
                  <c:v>11</c:v>
                </c:pt>
                <c:pt idx="4533">
                  <c:v>11.1</c:v>
                </c:pt>
                <c:pt idx="4534">
                  <c:v>11</c:v>
                </c:pt>
                <c:pt idx="4535">
                  <c:v>10.9</c:v>
                </c:pt>
                <c:pt idx="4536">
                  <c:v>10.9</c:v>
                </c:pt>
                <c:pt idx="4537">
                  <c:v>10.9</c:v>
                </c:pt>
                <c:pt idx="4538">
                  <c:v>11.1</c:v>
                </c:pt>
                <c:pt idx="4539">
                  <c:v>11.1</c:v>
                </c:pt>
                <c:pt idx="4540">
                  <c:v>11.1</c:v>
                </c:pt>
                <c:pt idx="4541">
                  <c:v>11.1</c:v>
                </c:pt>
                <c:pt idx="4542">
                  <c:v>11.1</c:v>
                </c:pt>
                <c:pt idx="4543">
                  <c:v>11</c:v>
                </c:pt>
                <c:pt idx="4544">
                  <c:v>11.1</c:v>
                </c:pt>
                <c:pt idx="4545">
                  <c:v>11.1</c:v>
                </c:pt>
                <c:pt idx="4546">
                  <c:v>11.3</c:v>
                </c:pt>
                <c:pt idx="4547">
                  <c:v>11.3</c:v>
                </c:pt>
                <c:pt idx="4548">
                  <c:v>11.3</c:v>
                </c:pt>
                <c:pt idx="4549">
                  <c:v>11.7</c:v>
                </c:pt>
                <c:pt idx="4550">
                  <c:v>11.7</c:v>
                </c:pt>
                <c:pt idx="4551">
                  <c:v>11.9</c:v>
                </c:pt>
                <c:pt idx="4552">
                  <c:v>11.7</c:v>
                </c:pt>
                <c:pt idx="4553">
                  <c:v>11.9</c:v>
                </c:pt>
                <c:pt idx="4554">
                  <c:v>12</c:v>
                </c:pt>
                <c:pt idx="4555">
                  <c:v>12</c:v>
                </c:pt>
                <c:pt idx="4556">
                  <c:v>12</c:v>
                </c:pt>
                <c:pt idx="4557">
                  <c:v>12</c:v>
                </c:pt>
                <c:pt idx="4558">
                  <c:v>12</c:v>
                </c:pt>
                <c:pt idx="4559">
                  <c:v>11.9</c:v>
                </c:pt>
                <c:pt idx="4560">
                  <c:v>11.9</c:v>
                </c:pt>
                <c:pt idx="4561">
                  <c:v>11.8</c:v>
                </c:pt>
                <c:pt idx="4562">
                  <c:v>12.1</c:v>
                </c:pt>
                <c:pt idx="4563">
                  <c:v>12.1</c:v>
                </c:pt>
                <c:pt idx="4564">
                  <c:v>12</c:v>
                </c:pt>
                <c:pt idx="4565">
                  <c:v>12</c:v>
                </c:pt>
                <c:pt idx="4566">
                  <c:v>11.9</c:v>
                </c:pt>
                <c:pt idx="4567">
                  <c:v>11.8</c:v>
                </c:pt>
                <c:pt idx="4568">
                  <c:v>11.8</c:v>
                </c:pt>
                <c:pt idx="4569">
                  <c:v>11.8</c:v>
                </c:pt>
                <c:pt idx="4570">
                  <c:v>11.8</c:v>
                </c:pt>
                <c:pt idx="4571">
                  <c:v>11.9</c:v>
                </c:pt>
                <c:pt idx="4572">
                  <c:v>11.8</c:v>
                </c:pt>
                <c:pt idx="4573">
                  <c:v>11.8</c:v>
                </c:pt>
                <c:pt idx="4574">
                  <c:v>11.9</c:v>
                </c:pt>
                <c:pt idx="4575">
                  <c:v>11.9</c:v>
                </c:pt>
                <c:pt idx="4576">
                  <c:v>11.9</c:v>
                </c:pt>
                <c:pt idx="4577">
                  <c:v>11.9</c:v>
                </c:pt>
                <c:pt idx="4578">
                  <c:v>12</c:v>
                </c:pt>
                <c:pt idx="4579">
                  <c:v>12</c:v>
                </c:pt>
                <c:pt idx="4580">
                  <c:v>12.3</c:v>
                </c:pt>
                <c:pt idx="4581">
                  <c:v>12.3</c:v>
                </c:pt>
                <c:pt idx="4582">
                  <c:v>12.2</c:v>
                </c:pt>
                <c:pt idx="4583">
                  <c:v>12.2</c:v>
                </c:pt>
                <c:pt idx="4584">
                  <c:v>12.2</c:v>
                </c:pt>
                <c:pt idx="4585">
                  <c:v>12.2</c:v>
                </c:pt>
                <c:pt idx="4586">
                  <c:v>12.2</c:v>
                </c:pt>
                <c:pt idx="4587">
                  <c:v>12.2</c:v>
                </c:pt>
                <c:pt idx="4588">
                  <c:v>12.1</c:v>
                </c:pt>
                <c:pt idx="4589">
                  <c:v>12.1</c:v>
                </c:pt>
                <c:pt idx="4590">
                  <c:v>12.1</c:v>
                </c:pt>
                <c:pt idx="4591">
                  <c:v>12</c:v>
                </c:pt>
                <c:pt idx="4592">
                  <c:v>12</c:v>
                </c:pt>
                <c:pt idx="4593">
                  <c:v>12</c:v>
                </c:pt>
                <c:pt idx="4594">
                  <c:v>12.3</c:v>
                </c:pt>
                <c:pt idx="4595">
                  <c:v>12.3</c:v>
                </c:pt>
                <c:pt idx="4596">
                  <c:v>12.3</c:v>
                </c:pt>
                <c:pt idx="4597">
                  <c:v>12.3</c:v>
                </c:pt>
                <c:pt idx="4598">
                  <c:v>12.3</c:v>
                </c:pt>
                <c:pt idx="4599">
                  <c:v>12.3</c:v>
                </c:pt>
                <c:pt idx="4600">
                  <c:v>12.3</c:v>
                </c:pt>
                <c:pt idx="4601">
                  <c:v>12.6</c:v>
                </c:pt>
                <c:pt idx="4602">
                  <c:v>12.6</c:v>
                </c:pt>
                <c:pt idx="4603">
                  <c:v>12.5</c:v>
                </c:pt>
                <c:pt idx="4604">
                  <c:v>12.5</c:v>
                </c:pt>
                <c:pt idx="4605">
                  <c:v>12.5</c:v>
                </c:pt>
                <c:pt idx="4606">
                  <c:v>12.5</c:v>
                </c:pt>
                <c:pt idx="4607">
                  <c:v>12.5</c:v>
                </c:pt>
                <c:pt idx="4608">
                  <c:v>12.5</c:v>
                </c:pt>
                <c:pt idx="4609">
                  <c:v>12.5</c:v>
                </c:pt>
                <c:pt idx="4610">
                  <c:v>12.4</c:v>
                </c:pt>
                <c:pt idx="4611">
                  <c:v>12.4</c:v>
                </c:pt>
                <c:pt idx="4612">
                  <c:v>12.4</c:v>
                </c:pt>
                <c:pt idx="4613">
                  <c:v>12.4</c:v>
                </c:pt>
                <c:pt idx="4614">
                  <c:v>12.4</c:v>
                </c:pt>
                <c:pt idx="4615">
                  <c:v>12.6</c:v>
                </c:pt>
                <c:pt idx="4616">
                  <c:v>12.6</c:v>
                </c:pt>
                <c:pt idx="4617">
                  <c:v>12.6</c:v>
                </c:pt>
                <c:pt idx="4618">
                  <c:v>12.6</c:v>
                </c:pt>
                <c:pt idx="4619">
                  <c:v>12.6</c:v>
                </c:pt>
                <c:pt idx="4620">
                  <c:v>12.6</c:v>
                </c:pt>
                <c:pt idx="4621">
                  <c:v>12.6</c:v>
                </c:pt>
                <c:pt idx="4622">
                  <c:v>12.6</c:v>
                </c:pt>
                <c:pt idx="4623">
                  <c:v>12.6</c:v>
                </c:pt>
                <c:pt idx="4624">
                  <c:v>13</c:v>
                </c:pt>
                <c:pt idx="4625">
                  <c:v>13</c:v>
                </c:pt>
                <c:pt idx="4626">
                  <c:v>13</c:v>
                </c:pt>
                <c:pt idx="4627">
                  <c:v>13</c:v>
                </c:pt>
                <c:pt idx="4628">
                  <c:v>13</c:v>
                </c:pt>
                <c:pt idx="4629">
                  <c:v>13</c:v>
                </c:pt>
                <c:pt idx="4630">
                  <c:v>13</c:v>
                </c:pt>
                <c:pt idx="4631">
                  <c:v>13.3</c:v>
                </c:pt>
                <c:pt idx="4632">
                  <c:v>13.3</c:v>
                </c:pt>
                <c:pt idx="4633">
                  <c:v>13.3</c:v>
                </c:pt>
                <c:pt idx="4634">
                  <c:v>13.3</c:v>
                </c:pt>
                <c:pt idx="4635">
                  <c:v>13.2</c:v>
                </c:pt>
                <c:pt idx="4636">
                  <c:v>13.2</c:v>
                </c:pt>
                <c:pt idx="4637">
                  <c:v>13.2</c:v>
                </c:pt>
                <c:pt idx="4638">
                  <c:v>13.2</c:v>
                </c:pt>
                <c:pt idx="4639">
                  <c:v>13.1</c:v>
                </c:pt>
                <c:pt idx="4640">
                  <c:v>13.1</c:v>
                </c:pt>
                <c:pt idx="4641">
                  <c:v>13.1</c:v>
                </c:pt>
                <c:pt idx="4642">
                  <c:v>13.1</c:v>
                </c:pt>
                <c:pt idx="4643">
                  <c:v>13.3</c:v>
                </c:pt>
                <c:pt idx="4644">
                  <c:v>13.3</c:v>
                </c:pt>
                <c:pt idx="4645">
                  <c:v>13.2</c:v>
                </c:pt>
                <c:pt idx="4646">
                  <c:v>13.5</c:v>
                </c:pt>
                <c:pt idx="4647">
                  <c:v>13.6</c:v>
                </c:pt>
                <c:pt idx="4648">
                  <c:v>13.6</c:v>
                </c:pt>
                <c:pt idx="4649">
                  <c:v>13.6</c:v>
                </c:pt>
                <c:pt idx="4650">
                  <c:v>13.6</c:v>
                </c:pt>
                <c:pt idx="4651">
                  <c:v>13.6</c:v>
                </c:pt>
                <c:pt idx="4652">
                  <c:v>13.6</c:v>
                </c:pt>
                <c:pt idx="4653">
                  <c:v>13.7</c:v>
                </c:pt>
                <c:pt idx="4654">
                  <c:v>13.7</c:v>
                </c:pt>
                <c:pt idx="4655">
                  <c:v>13.7</c:v>
                </c:pt>
                <c:pt idx="4656">
                  <c:v>13.6</c:v>
                </c:pt>
                <c:pt idx="4657">
                  <c:v>13.6</c:v>
                </c:pt>
                <c:pt idx="4658">
                  <c:v>13.9</c:v>
                </c:pt>
                <c:pt idx="4659">
                  <c:v>13.9</c:v>
                </c:pt>
                <c:pt idx="4660">
                  <c:v>13.8</c:v>
                </c:pt>
                <c:pt idx="4661">
                  <c:v>13.8</c:v>
                </c:pt>
                <c:pt idx="4662">
                  <c:v>13.8</c:v>
                </c:pt>
                <c:pt idx="4663">
                  <c:v>13.8</c:v>
                </c:pt>
                <c:pt idx="4664">
                  <c:v>13.9</c:v>
                </c:pt>
                <c:pt idx="4665">
                  <c:v>13.9</c:v>
                </c:pt>
                <c:pt idx="4666">
                  <c:v>13.9</c:v>
                </c:pt>
                <c:pt idx="4667">
                  <c:v>14.2</c:v>
                </c:pt>
                <c:pt idx="4668">
                  <c:v>14.2</c:v>
                </c:pt>
                <c:pt idx="4669">
                  <c:v>14.5</c:v>
                </c:pt>
                <c:pt idx="4670">
                  <c:v>14.3</c:v>
                </c:pt>
                <c:pt idx="4671">
                  <c:v>14.3</c:v>
                </c:pt>
                <c:pt idx="4672">
                  <c:v>14.3</c:v>
                </c:pt>
                <c:pt idx="4673">
                  <c:v>14.3</c:v>
                </c:pt>
                <c:pt idx="4674">
                  <c:v>14.4</c:v>
                </c:pt>
                <c:pt idx="4675">
                  <c:v>14.4</c:v>
                </c:pt>
                <c:pt idx="4676">
                  <c:v>14.5</c:v>
                </c:pt>
                <c:pt idx="4677">
                  <c:v>14.5</c:v>
                </c:pt>
                <c:pt idx="4678">
                  <c:v>14.5</c:v>
                </c:pt>
                <c:pt idx="4679">
                  <c:v>14.5</c:v>
                </c:pt>
                <c:pt idx="4680">
                  <c:v>14.5</c:v>
                </c:pt>
                <c:pt idx="4681">
                  <c:v>14.5</c:v>
                </c:pt>
                <c:pt idx="4682">
                  <c:v>14.5</c:v>
                </c:pt>
                <c:pt idx="4683">
                  <c:v>14.4</c:v>
                </c:pt>
                <c:pt idx="4684">
                  <c:v>14.4</c:v>
                </c:pt>
                <c:pt idx="4685">
                  <c:v>14.4</c:v>
                </c:pt>
                <c:pt idx="4686">
                  <c:v>14.4</c:v>
                </c:pt>
                <c:pt idx="4687">
                  <c:v>14.4</c:v>
                </c:pt>
                <c:pt idx="4688">
                  <c:v>14.4</c:v>
                </c:pt>
                <c:pt idx="4689">
                  <c:v>14.7</c:v>
                </c:pt>
                <c:pt idx="4690">
                  <c:v>14.6</c:v>
                </c:pt>
                <c:pt idx="4692">
                  <c:v>15.1</c:v>
                </c:pt>
                <c:pt idx="4693">
                  <c:v>14.7</c:v>
                </c:pt>
                <c:pt idx="4694">
                  <c:v>14.6</c:v>
                </c:pt>
                <c:pt idx="4695">
                  <c:v>14.5</c:v>
                </c:pt>
                <c:pt idx="4696">
                  <c:v>14.9</c:v>
                </c:pt>
                <c:pt idx="4697">
                  <c:v>14.7</c:v>
                </c:pt>
                <c:pt idx="4698">
                  <c:v>14.7</c:v>
                </c:pt>
                <c:pt idx="4699">
                  <c:v>14.4</c:v>
                </c:pt>
                <c:pt idx="4700">
                  <c:v>14.7</c:v>
                </c:pt>
                <c:pt idx="4701">
                  <c:v>14.8</c:v>
                </c:pt>
                <c:pt idx="4702">
                  <c:v>14.8</c:v>
                </c:pt>
                <c:pt idx="4703">
                  <c:v>14.9</c:v>
                </c:pt>
                <c:pt idx="4704">
                  <c:v>14.8</c:v>
                </c:pt>
                <c:pt idx="4705">
                  <c:v>14.8</c:v>
                </c:pt>
                <c:pt idx="4706">
                  <c:v>14.8</c:v>
                </c:pt>
                <c:pt idx="4707">
                  <c:v>14.8</c:v>
                </c:pt>
                <c:pt idx="4708">
                  <c:v>14.8</c:v>
                </c:pt>
                <c:pt idx="4709">
                  <c:v>14.8</c:v>
                </c:pt>
                <c:pt idx="4710">
                  <c:v>14.7</c:v>
                </c:pt>
                <c:pt idx="4711">
                  <c:v>14.7</c:v>
                </c:pt>
                <c:pt idx="4712">
                  <c:v>14.7</c:v>
                </c:pt>
                <c:pt idx="4713">
                  <c:v>14.7</c:v>
                </c:pt>
                <c:pt idx="4714">
                  <c:v>14.6</c:v>
                </c:pt>
                <c:pt idx="4715">
                  <c:v>14.6</c:v>
                </c:pt>
                <c:pt idx="4716">
                  <c:v>14.9</c:v>
                </c:pt>
                <c:pt idx="4717">
                  <c:v>14.9</c:v>
                </c:pt>
                <c:pt idx="4718">
                  <c:v>14.9</c:v>
                </c:pt>
                <c:pt idx="4719">
                  <c:v>14.9</c:v>
                </c:pt>
                <c:pt idx="4720">
                  <c:v>15.1</c:v>
                </c:pt>
                <c:pt idx="4721">
                  <c:v>14.8</c:v>
                </c:pt>
                <c:pt idx="4722">
                  <c:v>14.9</c:v>
                </c:pt>
                <c:pt idx="4723">
                  <c:v>14.9</c:v>
                </c:pt>
                <c:pt idx="4724">
                  <c:v>15.1</c:v>
                </c:pt>
                <c:pt idx="4725">
                  <c:v>15.1</c:v>
                </c:pt>
                <c:pt idx="4726">
                  <c:v>15.5</c:v>
                </c:pt>
                <c:pt idx="4727">
                  <c:v>15.6</c:v>
                </c:pt>
                <c:pt idx="4728">
                  <c:v>15.6</c:v>
                </c:pt>
                <c:pt idx="4729">
                  <c:v>15.6</c:v>
                </c:pt>
                <c:pt idx="4730">
                  <c:v>15.5</c:v>
                </c:pt>
                <c:pt idx="4731">
                  <c:v>15.5</c:v>
                </c:pt>
                <c:pt idx="4732">
                  <c:v>15.5</c:v>
                </c:pt>
                <c:pt idx="4733">
                  <c:v>15.5</c:v>
                </c:pt>
                <c:pt idx="4734">
                  <c:v>15.5</c:v>
                </c:pt>
                <c:pt idx="4735">
                  <c:v>15.4</c:v>
                </c:pt>
                <c:pt idx="4736">
                  <c:v>15.4</c:v>
                </c:pt>
                <c:pt idx="4737">
                  <c:v>15.4</c:v>
                </c:pt>
                <c:pt idx="4738">
                  <c:v>15.4</c:v>
                </c:pt>
                <c:pt idx="4739">
                  <c:v>15.4</c:v>
                </c:pt>
                <c:pt idx="4740">
                  <c:v>15.4</c:v>
                </c:pt>
                <c:pt idx="4741">
                  <c:v>15.4</c:v>
                </c:pt>
                <c:pt idx="4742">
                  <c:v>15.8</c:v>
                </c:pt>
                <c:pt idx="4743">
                  <c:v>15.8</c:v>
                </c:pt>
                <c:pt idx="4744">
                  <c:v>15.9</c:v>
                </c:pt>
                <c:pt idx="4745">
                  <c:v>15.8</c:v>
                </c:pt>
                <c:pt idx="4746">
                  <c:v>15.7</c:v>
                </c:pt>
                <c:pt idx="4747">
                  <c:v>15.7</c:v>
                </c:pt>
                <c:pt idx="4748">
                  <c:v>15.8</c:v>
                </c:pt>
                <c:pt idx="4749">
                  <c:v>15.7</c:v>
                </c:pt>
                <c:pt idx="4750">
                  <c:v>15.6</c:v>
                </c:pt>
                <c:pt idx="4751">
                  <c:v>15.6</c:v>
                </c:pt>
                <c:pt idx="4752">
                  <c:v>15.6</c:v>
                </c:pt>
                <c:pt idx="4753">
                  <c:v>15.6</c:v>
                </c:pt>
                <c:pt idx="4754">
                  <c:v>15.6</c:v>
                </c:pt>
                <c:pt idx="4755">
                  <c:v>15.5</c:v>
                </c:pt>
                <c:pt idx="4756">
                  <c:v>15.5</c:v>
                </c:pt>
                <c:pt idx="4757">
                  <c:v>15.4</c:v>
                </c:pt>
                <c:pt idx="4758">
                  <c:v>15.4</c:v>
                </c:pt>
                <c:pt idx="4759">
                  <c:v>15.3</c:v>
                </c:pt>
                <c:pt idx="4760">
                  <c:v>15.3</c:v>
                </c:pt>
                <c:pt idx="4761">
                  <c:v>15.2</c:v>
                </c:pt>
                <c:pt idx="4762">
                  <c:v>15.1</c:v>
                </c:pt>
                <c:pt idx="4763">
                  <c:v>15.1</c:v>
                </c:pt>
                <c:pt idx="4764">
                  <c:v>15</c:v>
                </c:pt>
                <c:pt idx="4765">
                  <c:v>15</c:v>
                </c:pt>
                <c:pt idx="4766">
                  <c:v>15</c:v>
                </c:pt>
                <c:pt idx="4767">
                  <c:v>15</c:v>
                </c:pt>
                <c:pt idx="4768">
                  <c:v>14.9</c:v>
                </c:pt>
                <c:pt idx="4769">
                  <c:v>14.9</c:v>
                </c:pt>
                <c:pt idx="4770">
                  <c:v>15.2</c:v>
                </c:pt>
                <c:pt idx="4771">
                  <c:v>15.1</c:v>
                </c:pt>
                <c:pt idx="4772">
                  <c:v>15</c:v>
                </c:pt>
                <c:pt idx="4773">
                  <c:v>15</c:v>
                </c:pt>
                <c:pt idx="4774">
                  <c:v>15</c:v>
                </c:pt>
                <c:pt idx="4775">
                  <c:v>14.9</c:v>
                </c:pt>
                <c:pt idx="4776">
                  <c:v>15</c:v>
                </c:pt>
                <c:pt idx="4777">
                  <c:v>15</c:v>
                </c:pt>
                <c:pt idx="4778">
                  <c:v>15</c:v>
                </c:pt>
                <c:pt idx="4779">
                  <c:v>15</c:v>
                </c:pt>
                <c:pt idx="4780">
                  <c:v>15</c:v>
                </c:pt>
                <c:pt idx="4781">
                  <c:v>15</c:v>
                </c:pt>
                <c:pt idx="4782">
                  <c:v>14.9</c:v>
                </c:pt>
                <c:pt idx="4783">
                  <c:v>14.9</c:v>
                </c:pt>
                <c:pt idx="4784">
                  <c:v>14.8</c:v>
                </c:pt>
                <c:pt idx="4785">
                  <c:v>14.8</c:v>
                </c:pt>
                <c:pt idx="4786">
                  <c:v>14.6</c:v>
                </c:pt>
                <c:pt idx="4787">
                  <c:v>14.6</c:v>
                </c:pt>
                <c:pt idx="4788">
                  <c:v>14.6</c:v>
                </c:pt>
                <c:pt idx="4789">
                  <c:v>14.6</c:v>
                </c:pt>
                <c:pt idx="4790">
                  <c:v>14.6</c:v>
                </c:pt>
                <c:pt idx="4791">
                  <c:v>14.6</c:v>
                </c:pt>
                <c:pt idx="4792">
                  <c:v>14.6</c:v>
                </c:pt>
                <c:pt idx="4793">
                  <c:v>14.6</c:v>
                </c:pt>
                <c:pt idx="4794">
                  <c:v>14.7</c:v>
                </c:pt>
                <c:pt idx="4795">
                  <c:v>14.8</c:v>
                </c:pt>
                <c:pt idx="4796">
                  <c:v>14.8</c:v>
                </c:pt>
                <c:pt idx="4797">
                  <c:v>14.8</c:v>
                </c:pt>
                <c:pt idx="4798">
                  <c:v>15.1</c:v>
                </c:pt>
                <c:pt idx="4799">
                  <c:v>15.2</c:v>
                </c:pt>
                <c:pt idx="4800">
                  <c:v>15.3</c:v>
                </c:pt>
                <c:pt idx="4801">
                  <c:v>15.3</c:v>
                </c:pt>
                <c:pt idx="4802">
                  <c:v>15.3</c:v>
                </c:pt>
                <c:pt idx="4803">
                  <c:v>15.4</c:v>
                </c:pt>
                <c:pt idx="4804">
                  <c:v>15.4</c:v>
                </c:pt>
                <c:pt idx="4805">
                  <c:v>15.4</c:v>
                </c:pt>
                <c:pt idx="4806">
                  <c:v>15.4</c:v>
                </c:pt>
                <c:pt idx="4807">
                  <c:v>15.3</c:v>
                </c:pt>
                <c:pt idx="4808">
                  <c:v>15.3</c:v>
                </c:pt>
                <c:pt idx="4809">
                  <c:v>15.3</c:v>
                </c:pt>
                <c:pt idx="4810">
                  <c:v>15.2</c:v>
                </c:pt>
                <c:pt idx="4811">
                  <c:v>15.1</c:v>
                </c:pt>
                <c:pt idx="4812">
                  <c:v>15.1</c:v>
                </c:pt>
                <c:pt idx="4813">
                  <c:v>15.1</c:v>
                </c:pt>
                <c:pt idx="4814">
                  <c:v>15</c:v>
                </c:pt>
                <c:pt idx="4815">
                  <c:v>14.9</c:v>
                </c:pt>
                <c:pt idx="4816">
                  <c:v>14.9</c:v>
                </c:pt>
                <c:pt idx="4817">
                  <c:v>14.8</c:v>
                </c:pt>
                <c:pt idx="4818">
                  <c:v>14.7</c:v>
                </c:pt>
                <c:pt idx="4819">
                  <c:v>14.7</c:v>
                </c:pt>
                <c:pt idx="4820">
                  <c:v>14.5</c:v>
                </c:pt>
                <c:pt idx="4821">
                  <c:v>14.5</c:v>
                </c:pt>
                <c:pt idx="4822">
                  <c:v>14.4</c:v>
                </c:pt>
                <c:pt idx="4823">
                  <c:v>14.4</c:v>
                </c:pt>
                <c:pt idx="4824">
                  <c:v>14.5</c:v>
                </c:pt>
                <c:pt idx="4825">
                  <c:v>14.5</c:v>
                </c:pt>
                <c:pt idx="4826">
                  <c:v>14.5</c:v>
                </c:pt>
                <c:pt idx="4827">
                  <c:v>14.5</c:v>
                </c:pt>
                <c:pt idx="4828">
                  <c:v>14.4</c:v>
                </c:pt>
                <c:pt idx="4829">
                  <c:v>14.4</c:v>
                </c:pt>
                <c:pt idx="4830">
                  <c:v>14.3</c:v>
                </c:pt>
                <c:pt idx="4831">
                  <c:v>14.3</c:v>
                </c:pt>
                <c:pt idx="4832">
                  <c:v>14.2</c:v>
                </c:pt>
                <c:pt idx="4833">
                  <c:v>14.2</c:v>
                </c:pt>
                <c:pt idx="4834">
                  <c:v>14</c:v>
                </c:pt>
                <c:pt idx="4835">
                  <c:v>13.9</c:v>
                </c:pt>
                <c:pt idx="4836">
                  <c:v>13.8</c:v>
                </c:pt>
                <c:pt idx="4837">
                  <c:v>13.7</c:v>
                </c:pt>
                <c:pt idx="4838">
                  <c:v>13.7</c:v>
                </c:pt>
                <c:pt idx="4839">
                  <c:v>13.7</c:v>
                </c:pt>
                <c:pt idx="4840">
                  <c:v>13.9</c:v>
                </c:pt>
                <c:pt idx="4841">
                  <c:v>13.9</c:v>
                </c:pt>
                <c:pt idx="4842">
                  <c:v>13.7</c:v>
                </c:pt>
                <c:pt idx="4843">
                  <c:v>13.7</c:v>
                </c:pt>
                <c:pt idx="4844">
                  <c:v>13.8</c:v>
                </c:pt>
                <c:pt idx="4845">
                  <c:v>13.8</c:v>
                </c:pt>
                <c:pt idx="4846">
                  <c:v>13.8</c:v>
                </c:pt>
                <c:pt idx="4847">
                  <c:v>13.8</c:v>
                </c:pt>
                <c:pt idx="4848">
                  <c:v>14.2</c:v>
                </c:pt>
                <c:pt idx="4849">
                  <c:v>14.2</c:v>
                </c:pt>
                <c:pt idx="4850">
                  <c:v>14.2</c:v>
                </c:pt>
                <c:pt idx="4851">
                  <c:v>14.2</c:v>
                </c:pt>
                <c:pt idx="4852">
                  <c:v>14.2</c:v>
                </c:pt>
                <c:pt idx="4853">
                  <c:v>14.2</c:v>
                </c:pt>
                <c:pt idx="4854">
                  <c:v>14.2</c:v>
                </c:pt>
                <c:pt idx="4855">
                  <c:v>14.1</c:v>
                </c:pt>
                <c:pt idx="4856">
                  <c:v>14.1</c:v>
                </c:pt>
                <c:pt idx="4857">
                  <c:v>14.1</c:v>
                </c:pt>
                <c:pt idx="4858">
                  <c:v>13.8</c:v>
                </c:pt>
                <c:pt idx="4859">
                  <c:v>13.8</c:v>
                </c:pt>
                <c:pt idx="4860">
                  <c:v>14</c:v>
                </c:pt>
                <c:pt idx="4862">
                  <c:v>14.6</c:v>
                </c:pt>
                <c:pt idx="4863">
                  <c:v>14</c:v>
                </c:pt>
                <c:pt idx="4864">
                  <c:v>14</c:v>
                </c:pt>
                <c:pt idx="4865">
                  <c:v>13.9</c:v>
                </c:pt>
                <c:pt idx="4866">
                  <c:v>13.9</c:v>
                </c:pt>
                <c:pt idx="4867">
                  <c:v>14</c:v>
                </c:pt>
                <c:pt idx="4868">
                  <c:v>14</c:v>
                </c:pt>
                <c:pt idx="4869">
                  <c:v>14</c:v>
                </c:pt>
                <c:pt idx="4870">
                  <c:v>14</c:v>
                </c:pt>
                <c:pt idx="4871">
                  <c:v>14</c:v>
                </c:pt>
                <c:pt idx="4872">
                  <c:v>14.1</c:v>
                </c:pt>
                <c:pt idx="4873">
                  <c:v>14.1</c:v>
                </c:pt>
                <c:pt idx="4874">
                  <c:v>14.2</c:v>
                </c:pt>
                <c:pt idx="4875">
                  <c:v>14.2</c:v>
                </c:pt>
                <c:pt idx="4876">
                  <c:v>14.2</c:v>
                </c:pt>
                <c:pt idx="4877">
                  <c:v>14.2</c:v>
                </c:pt>
                <c:pt idx="4878">
                  <c:v>14.2</c:v>
                </c:pt>
                <c:pt idx="4879">
                  <c:v>14.2</c:v>
                </c:pt>
                <c:pt idx="4880">
                  <c:v>14.1</c:v>
                </c:pt>
                <c:pt idx="4881">
                  <c:v>14.1</c:v>
                </c:pt>
                <c:pt idx="4882">
                  <c:v>14</c:v>
                </c:pt>
                <c:pt idx="4883">
                  <c:v>14</c:v>
                </c:pt>
                <c:pt idx="4884">
                  <c:v>13.9</c:v>
                </c:pt>
                <c:pt idx="4885">
                  <c:v>13.8</c:v>
                </c:pt>
                <c:pt idx="4886">
                  <c:v>13.8</c:v>
                </c:pt>
                <c:pt idx="4887">
                  <c:v>13.7</c:v>
                </c:pt>
                <c:pt idx="4888">
                  <c:v>13.7</c:v>
                </c:pt>
                <c:pt idx="4889">
                  <c:v>13.5</c:v>
                </c:pt>
                <c:pt idx="4890">
                  <c:v>13.6</c:v>
                </c:pt>
                <c:pt idx="4891">
                  <c:v>13.7</c:v>
                </c:pt>
                <c:pt idx="4892">
                  <c:v>13.7</c:v>
                </c:pt>
                <c:pt idx="4893">
                  <c:v>13.7</c:v>
                </c:pt>
                <c:pt idx="4894">
                  <c:v>14.1</c:v>
                </c:pt>
                <c:pt idx="4895">
                  <c:v>14.1</c:v>
                </c:pt>
                <c:pt idx="4896">
                  <c:v>14.2</c:v>
                </c:pt>
                <c:pt idx="4897">
                  <c:v>14.3</c:v>
                </c:pt>
                <c:pt idx="4898">
                  <c:v>14.3</c:v>
                </c:pt>
                <c:pt idx="4899">
                  <c:v>14.4</c:v>
                </c:pt>
                <c:pt idx="4900">
                  <c:v>14.4</c:v>
                </c:pt>
                <c:pt idx="4901">
                  <c:v>14.5</c:v>
                </c:pt>
                <c:pt idx="4902">
                  <c:v>14.5</c:v>
                </c:pt>
                <c:pt idx="4903">
                  <c:v>14.5</c:v>
                </c:pt>
                <c:pt idx="4904">
                  <c:v>14.5</c:v>
                </c:pt>
                <c:pt idx="4905">
                  <c:v>14.5</c:v>
                </c:pt>
                <c:pt idx="4906">
                  <c:v>14.5</c:v>
                </c:pt>
                <c:pt idx="4907">
                  <c:v>14.5</c:v>
                </c:pt>
                <c:pt idx="4908">
                  <c:v>14.5</c:v>
                </c:pt>
                <c:pt idx="4909">
                  <c:v>14.5</c:v>
                </c:pt>
                <c:pt idx="4910">
                  <c:v>14.5</c:v>
                </c:pt>
                <c:pt idx="4911">
                  <c:v>14.6</c:v>
                </c:pt>
                <c:pt idx="4912">
                  <c:v>14.9</c:v>
                </c:pt>
                <c:pt idx="4913">
                  <c:v>15.1</c:v>
                </c:pt>
                <c:pt idx="4914">
                  <c:v>15.1</c:v>
                </c:pt>
                <c:pt idx="4915">
                  <c:v>15.1</c:v>
                </c:pt>
                <c:pt idx="4916">
                  <c:v>15.2</c:v>
                </c:pt>
                <c:pt idx="4917">
                  <c:v>15.2</c:v>
                </c:pt>
                <c:pt idx="4918">
                  <c:v>15.2</c:v>
                </c:pt>
                <c:pt idx="4919">
                  <c:v>15.2</c:v>
                </c:pt>
                <c:pt idx="4920">
                  <c:v>15.2</c:v>
                </c:pt>
                <c:pt idx="4921">
                  <c:v>15.3</c:v>
                </c:pt>
                <c:pt idx="4922">
                  <c:v>15.3</c:v>
                </c:pt>
                <c:pt idx="4923">
                  <c:v>15.2</c:v>
                </c:pt>
                <c:pt idx="4924">
                  <c:v>15.2</c:v>
                </c:pt>
                <c:pt idx="4925">
                  <c:v>15.2</c:v>
                </c:pt>
                <c:pt idx="4926">
                  <c:v>15.1</c:v>
                </c:pt>
                <c:pt idx="4927">
                  <c:v>15.1</c:v>
                </c:pt>
                <c:pt idx="4928">
                  <c:v>15.1</c:v>
                </c:pt>
                <c:pt idx="4929">
                  <c:v>15.1</c:v>
                </c:pt>
                <c:pt idx="4930">
                  <c:v>15</c:v>
                </c:pt>
                <c:pt idx="4931">
                  <c:v>14.9</c:v>
                </c:pt>
                <c:pt idx="4932">
                  <c:v>14.9</c:v>
                </c:pt>
                <c:pt idx="4933">
                  <c:v>14.9</c:v>
                </c:pt>
                <c:pt idx="4934">
                  <c:v>14.9</c:v>
                </c:pt>
                <c:pt idx="4935">
                  <c:v>14.9</c:v>
                </c:pt>
                <c:pt idx="4936">
                  <c:v>15</c:v>
                </c:pt>
                <c:pt idx="4937">
                  <c:v>15.1</c:v>
                </c:pt>
                <c:pt idx="4938">
                  <c:v>15.1</c:v>
                </c:pt>
                <c:pt idx="4939">
                  <c:v>15.2</c:v>
                </c:pt>
                <c:pt idx="4940">
                  <c:v>15.2</c:v>
                </c:pt>
                <c:pt idx="4941">
                  <c:v>15.3</c:v>
                </c:pt>
                <c:pt idx="4942">
                  <c:v>15.3</c:v>
                </c:pt>
                <c:pt idx="4943">
                  <c:v>15.4</c:v>
                </c:pt>
                <c:pt idx="4944">
                  <c:v>15.5</c:v>
                </c:pt>
                <c:pt idx="4945">
                  <c:v>15.8</c:v>
                </c:pt>
                <c:pt idx="4946">
                  <c:v>15.8</c:v>
                </c:pt>
                <c:pt idx="4947">
                  <c:v>15.9</c:v>
                </c:pt>
                <c:pt idx="4948">
                  <c:v>15.9</c:v>
                </c:pt>
                <c:pt idx="4949">
                  <c:v>15.9</c:v>
                </c:pt>
                <c:pt idx="4950">
                  <c:v>15.9</c:v>
                </c:pt>
                <c:pt idx="4951">
                  <c:v>15.8</c:v>
                </c:pt>
                <c:pt idx="4952">
                  <c:v>15.7</c:v>
                </c:pt>
                <c:pt idx="4953">
                  <c:v>15.6</c:v>
                </c:pt>
                <c:pt idx="4954">
                  <c:v>15.5</c:v>
                </c:pt>
                <c:pt idx="4955">
                  <c:v>15.4</c:v>
                </c:pt>
                <c:pt idx="4956">
                  <c:v>14.9</c:v>
                </c:pt>
                <c:pt idx="4957">
                  <c:v>14.8</c:v>
                </c:pt>
                <c:pt idx="4958">
                  <c:v>14.7</c:v>
                </c:pt>
                <c:pt idx="4959">
                  <c:v>14.7</c:v>
                </c:pt>
                <c:pt idx="4960">
                  <c:v>14.7</c:v>
                </c:pt>
                <c:pt idx="4961">
                  <c:v>15</c:v>
                </c:pt>
                <c:pt idx="4962">
                  <c:v>14.7</c:v>
                </c:pt>
                <c:pt idx="4963">
                  <c:v>14.7</c:v>
                </c:pt>
                <c:pt idx="4964">
                  <c:v>15.1</c:v>
                </c:pt>
                <c:pt idx="4965">
                  <c:v>15.1</c:v>
                </c:pt>
                <c:pt idx="4966">
                  <c:v>15.1</c:v>
                </c:pt>
                <c:pt idx="4967">
                  <c:v>15.2</c:v>
                </c:pt>
                <c:pt idx="4968">
                  <c:v>15.2</c:v>
                </c:pt>
                <c:pt idx="4969">
                  <c:v>15.3</c:v>
                </c:pt>
                <c:pt idx="4970">
                  <c:v>15.3</c:v>
                </c:pt>
                <c:pt idx="4971">
                  <c:v>15.4</c:v>
                </c:pt>
                <c:pt idx="4972">
                  <c:v>15.4</c:v>
                </c:pt>
                <c:pt idx="4973">
                  <c:v>15.4</c:v>
                </c:pt>
                <c:pt idx="4974">
                  <c:v>15.4</c:v>
                </c:pt>
                <c:pt idx="4975">
                  <c:v>15.4</c:v>
                </c:pt>
                <c:pt idx="4976">
                  <c:v>15.4</c:v>
                </c:pt>
                <c:pt idx="4977">
                  <c:v>15.4</c:v>
                </c:pt>
                <c:pt idx="4978">
                  <c:v>15.3</c:v>
                </c:pt>
                <c:pt idx="4979">
                  <c:v>15.3</c:v>
                </c:pt>
                <c:pt idx="4980">
                  <c:v>15.2</c:v>
                </c:pt>
                <c:pt idx="4981">
                  <c:v>15.2</c:v>
                </c:pt>
                <c:pt idx="4982">
                  <c:v>15.2</c:v>
                </c:pt>
                <c:pt idx="4983">
                  <c:v>15.1</c:v>
                </c:pt>
                <c:pt idx="4984">
                  <c:v>15.1</c:v>
                </c:pt>
                <c:pt idx="4985">
                  <c:v>15.2</c:v>
                </c:pt>
                <c:pt idx="4986">
                  <c:v>15.1</c:v>
                </c:pt>
                <c:pt idx="4987">
                  <c:v>15.1</c:v>
                </c:pt>
                <c:pt idx="4988">
                  <c:v>15.2</c:v>
                </c:pt>
                <c:pt idx="4989">
                  <c:v>15.4</c:v>
                </c:pt>
                <c:pt idx="4990">
                  <c:v>15</c:v>
                </c:pt>
                <c:pt idx="4991">
                  <c:v>15.2</c:v>
                </c:pt>
                <c:pt idx="4992">
                  <c:v>14.9</c:v>
                </c:pt>
                <c:pt idx="4993">
                  <c:v>14.9</c:v>
                </c:pt>
                <c:pt idx="4994">
                  <c:v>15</c:v>
                </c:pt>
                <c:pt idx="4995">
                  <c:v>15</c:v>
                </c:pt>
                <c:pt idx="4996">
                  <c:v>14.9</c:v>
                </c:pt>
                <c:pt idx="4997">
                  <c:v>15.2</c:v>
                </c:pt>
                <c:pt idx="4998">
                  <c:v>15.2</c:v>
                </c:pt>
                <c:pt idx="4999">
                  <c:v>14.9</c:v>
                </c:pt>
                <c:pt idx="5000">
                  <c:v>14.9</c:v>
                </c:pt>
                <c:pt idx="5001">
                  <c:v>14.9</c:v>
                </c:pt>
                <c:pt idx="5002">
                  <c:v>14.8</c:v>
                </c:pt>
                <c:pt idx="5003">
                  <c:v>14.8</c:v>
                </c:pt>
                <c:pt idx="5004">
                  <c:v>14.7</c:v>
                </c:pt>
                <c:pt idx="5005">
                  <c:v>14.7</c:v>
                </c:pt>
                <c:pt idx="5006">
                  <c:v>14.7</c:v>
                </c:pt>
                <c:pt idx="5007">
                  <c:v>14.7</c:v>
                </c:pt>
                <c:pt idx="5008">
                  <c:v>14.7</c:v>
                </c:pt>
                <c:pt idx="5009">
                  <c:v>15</c:v>
                </c:pt>
                <c:pt idx="5010">
                  <c:v>15</c:v>
                </c:pt>
                <c:pt idx="5011">
                  <c:v>15</c:v>
                </c:pt>
                <c:pt idx="5012">
                  <c:v>15.1</c:v>
                </c:pt>
                <c:pt idx="5013">
                  <c:v>15.1</c:v>
                </c:pt>
                <c:pt idx="5014">
                  <c:v>15.1</c:v>
                </c:pt>
                <c:pt idx="5015">
                  <c:v>15.2</c:v>
                </c:pt>
                <c:pt idx="5016">
                  <c:v>15.2</c:v>
                </c:pt>
                <c:pt idx="5017">
                  <c:v>15.3</c:v>
                </c:pt>
                <c:pt idx="5018">
                  <c:v>15.3</c:v>
                </c:pt>
                <c:pt idx="5019">
                  <c:v>15.4</c:v>
                </c:pt>
                <c:pt idx="5020">
                  <c:v>15.4</c:v>
                </c:pt>
                <c:pt idx="5021">
                  <c:v>15.3</c:v>
                </c:pt>
                <c:pt idx="5022">
                  <c:v>15.4</c:v>
                </c:pt>
                <c:pt idx="5023">
                  <c:v>15.4</c:v>
                </c:pt>
                <c:pt idx="5024">
                  <c:v>15.3</c:v>
                </c:pt>
                <c:pt idx="5025">
                  <c:v>15.3</c:v>
                </c:pt>
                <c:pt idx="5026">
                  <c:v>15.3</c:v>
                </c:pt>
                <c:pt idx="5027">
                  <c:v>15.2</c:v>
                </c:pt>
                <c:pt idx="5028">
                  <c:v>15.2</c:v>
                </c:pt>
                <c:pt idx="5029">
                  <c:v>15.2</c:v>
                </c:pt>
                <c:pt idx="5030">
                  <c:v>15.1</c:v>
                </c:pt>
                <c:pt idx="5031">
                  <c:v>15.1</c:v>
                </c:pt>
                <c:pt idx="5032">
                  <c:v>15.1</c:v>
                </c:pt>
                <c:pt idx="5034">
                  <c:v>18.399999999999999</c:v>
                </c:pt>
                <c:pt idx="5035">
                  <c:v>15.2</c:v>
                </c:pt>
                <c:pt idx="5036">
                  <c:v>15.2</c:v>
                </c:pt>
                <c:pt idx="5037">
                  <c:v>15.5</c:v>
                </c:pt>
                <c:pt idx="5038">
                  <c:v>15.4</c:v>
                </c:pt>
                <c:pt idx="5039">
                  <c:v>15.5</c:v>
                </c:pt>
                <c:pt idx="5040">
                  <c:v>15.5</c:v>
                </c:pt>
                <c:pt idx="5041">
                  <c:v>15.4</c:v>
                </c:pt>
                <c:pt idx="5042">
                  <c:v>15.4</c:v>
                </c:pt>
                <c:pt idx="5043">
                  <c:v>15.4</c:v>
                </c:pt>
                <c:pt idx="5044">
                  <c:v>15.4</c:v>
                </c:pt>
                <c:pt idx="5045">
                  <c:v>15.4</c:v>
                </c:pt>
                <c:pt idx="5046">
                  <c:v>15.3</c:v>
                </c:pt>
                <c:pt idx="5047">
                  <c:v>15.3</c:v>
                </c:pt>
                <c:pt idx="5048">
                  <c:v>15.2</c:v>
                </c:pt>
                <c:pt idx="5049">
                  <c:v>15.2</c:v>
                </c:pt>
                <c:pt idx="5050">
                  <c:v>15.1</c:v>
                </c:pt>
                <c:pt idx="5051">
                  <c:v>15.1</c:v>
                </c:pt>
                <c:pt idx="5052">
                  <c:v>15.1</c:v>
                </c:pt>
                <c:pt idx="5053">
                  <c:v>15</c:v>
                </c:pt>
                <c:pt idx="5054">
                  <c:v>14.6</c:v>
                </c:pt>
                <c:pt idx="5055">
                  <c:v>14.6</c:v>
                </c:pt>
                <c:pt idx="5056">
                  <c:v>14.6</c:v>
                </c:pt>
                <c:pt idx="5057">
                  <c:v>14.5</c:v>
                </c:pt>
                <c:pt idx="5058">
                  <c:v>14.5</c:v>
                </c:pt>
                <c:pt idx="5059">
                  <c:v>14.5</c:v>
                </c:pt>
                <c:pt idx="5060">
                  <c:v>14.8</c:v>
                </c:pt>
                <c:pt idx="5061">
                  <c:v>14.5</c:v>
                </c:pt>
                <c:pt idx="5062">
                  <c:v>14.5</c:v>
                </c:pt>
                <c:pt idx="5063">
                  <c:v>14.8</c:v>
                </c:pt>
                <c:pt idx="5064">
                  <c:v>14.8</c:v>
                </c:pt>
                <c:pt idx="5065">
                  <c:v>14.8</c:v>
                </c:pt>
                <c:pt idx="5066">
                  <c:v>14.5</c:v>
                </c:pt>
                <c:pt idx="5067">
                  <c:v>14.5</c:v>
                </c:pt>
                <c:pt idx="5068">
                  <c:v>14.6</c:v>
                </c:pt>
                <c:pt idx="5069">
                  <c:v>14.5</c:v>
                </c:pt>
                <c:pt idx="5070">
                  <c:v>14.5</c:v>
                </c:pt>
                <c:pt idx="5071">
                  <c:v>14.5</c:v>
                </c:pt>
                <c:pt idx="5072">
                  <c:v>14.5</c:v>
                </c:pt>
                <c:pt idx="5073">
                  <c:v>14.4</c:v>
                </c:pt>
                <c:pt idx="5074">
                  <c:v>14.4</c:v>
                </c:pt>
                <c:pt idx="5075">
                  <c:v>14.4</c:v>
                </c:pt>
                <c:pt idx="5076">
                  <c:v>14.3</c:v>
                </c:pt>
                <c:pt idx="5077">
                  <c:v>14.2</c:v>
                </c:pt>
                <c:pt idx="5078">
                  <c:v>14.1</c:v>
                </c:pt>
                <c:pt idx="5079">
                  <c:v>14.1</c:v>
                </c:pt>
                <c:pt idx="5080">
                  <c:v>14</c:v>
                </c:pt>
                <c:pt idx="5081">
                  <c:v>14</c:v>
                </c:pt>
                <c:pt idx="5082">
                  <c:v>13.9</c:v>
                </c:pt>
                <c:pt idx="5083">
                  <c:v>13.9</c:v>
                </c:pt>
                <c:pt idx="5084">
                  <c:v>13.9</c:v>
                </c:pt>
                <c:pt idx="5085">
                  <c:v>13.9</c:v>
                </c:pt>
                <c:pt idx="5086">
                  <c:v>13.8</c:v>
                </c:pt>
                <c:pt idx="5087">
                  <c:v>13.8</c:v>
                </c:pt>
                <c:pt idx="5088">
                  <c:v>13.7</c:v>
                </c:pt>
                <c:pt idx="5089">
                  <c:v>13.7</c:v>
                </c:pt>
                <c:pt idx="5090">
                  <c:v>13.7</c:v>
                </c:pt>
                <c:pt idx="5091">
                  <c:v>13.8</c:v>
                </c:pt>
                <c:pt idx="5092">
                  <c:v>13.8</c:v>
                </c:pt>
                <c:pt idx="5093">
                  <c:v>13.9</c:v>
                </c:pt>
                <c:pt idx="5094">
                  <c:v>13.9</c:v>
                </c:pt>
                <c:pt idx="5095">
                  <c:v>13.8</c:v>
                </c:pt>
                <c:pt idx="5096">
                  <c:v>13.8</c:v>
                </c:pt>
                <c:pt idx="5097">
                  <c:v>13.8</c:v>
                </c:pt>
                <c:pt idx="5098">
                  <c:v>13.8</c:v>
                </c:pt>
                <c:pt idx="5099">
                  <c:v>13.7</c:v>
                </c:pt>
                <c:pt idx="5100">
                  <c:v>13.7</c:v>
                </c:pt>
                <c:pt idx="5101">
                  <c:v>13.6</c:v>
                </c:pt>
                <c:pt idx="5102">
                  <c:v>13.5</c:v>
                </c:pt>
                <c:pt idx="5103">
                  <c:v>13.5</c:v>
                </c:pt>
                <c:pt idx="5104">
                  <c:v>13.5</c:v>
                </c:pt>
                <c:pt idx="5105">
                  <c:v>13.2</c:v>
                </c:pt>
                <c:pt idx="5106">
                  <c:v>13.2</c:v>
                </c:pt>
                <c:pt idx="5107">
                  <c:v>13.3</c:v>
                </c:pt>
                <c:pt idx="5108">
                  <c:v>13.6</c:v>
                </c:pt>
                <c:pt idx="5109">
                  <c:v>13.4</c:v>
                </c:pt>
                <c:pt idx="5110">
                  <c:v>13.5</c:v>
                </c:pt>
                <c:pt idx="5111">
                  <c:v>13.5</c:v>
                </c:pt>
                <c:pt idx="5112">
                  <c:v>13.6</c:v>
                </c:pt>
                <c:pt idx="5113">
                  <c:v>13.5</c:v>
                </c:pt>
                <c:pt idx="5114">
                  <c:v>13.6</c:v>
                </c:pt>
                <c:pt idx="5115">
                  <c:v>13.9</c:v>
                </c:pt>
                <c:pt idx="5116">
                  <c:v>13.9</c:v>
                </c:pt>
                <c:pt idx="5117">
                  <c:v>13.6</c:v>
                </c:pt>
                <c:pt idx="5118">
                  <c:v>13.6</c:v>
                </c:pt>
                <c:pt idx="5119">
                  <c:v>13.6</c:v>
                </c:pt>
                <c:pt idx="5120">
                  <c:v>13.5</c:v>
                </c:pt>
                <c:pt idx="5121">
                  <c:v>13.5</c:v>
                </c:pt>
                <c:pt idx="5122">
                  <c:v>13.5</c:v>
                </c:pt>
                <c:pt idx="5123">
                  <c:v>13.4</c:v>
                </c:pt>
                <c:pt idx="5124">
                  <c:v>13.3</c:v>
                </c:pt>
                <c:pt idx="5125">
                  <c:v>13.2</c:v>
                </c:pt>
                <c:pt idx="5126">
                  <c:v>13.2</c:v>
                </c:pt>
                <c:pt idx="5127">
                  <c:v>13.1</c:v>
                </c:pt>
                <c:pt idx="5128">
                  <c:v>13.1</c:v>
                </c:pt>
                <c:pt idx="5129">
                  <c:v>13.1</c:v>
                </c:pt>
                <c:pt idx="5130">
                  <c:v>13.1</c:v>
                </c:pt>
                <c:pt idx="5131">
                  <c:v>13.2</c:v>
                </c:pt>
                <c:pt idx="5132">
                  <c:v>13.2</c:v>
                </c:pt>
                <c:pt idx="5133">
                  <c:v>13.2</c:v>
                </c:pt>
                <c:pt idx="5134">
                  <c:v>13.3</c:v>
                </c:pt>
                <c:pt idx="5135">
                  <c:v>13.4</c:v>
                </c:pt>
                <c:pt idx="5136">
                  <c:v>13.5</c:v>
                </c:pt>
                <c:pt idx="5137">
                  <c:v>13.6</c:v>
                </c:pt>
                <c:pt idx="5138">
                  <c:v>13.6</c:v>
                </c:pt>
                <c:pt idx="5139">
                  <c:v>13.6</c:v>
                </c:pt>
                <c:pt idx="5140">
                  <c:v>13.6</c:v>
                </c:pt>
                <c:pt idx="5141">
                  <c:v>13.6</c:v>
                </c:pt>
                <c:pt idx="5142">
                  <c:v>13.6</c:v>
                </c:pt>
                <c:pt idx="5143">
                  <c:v>13.6</c:v>
                </c:pt>
                <c:pt idx="5144">
                  <c:v>13.6</c:v>
                </c:pt>
                <c:pt idx="5145">
                  <c:v>13.6</c:v>
                </c:pt>
                <c:pt idx="5146">
                  <c:v>13.5</c:v>
                </c:pt>
                <c:pt idx="5147">
                  <c:v>13.5</c:v>
                </c:pt>
                <c:pt idx="5148">
                  <c:v>13.5</c:v>
                </c:pt>
                <c:pt idx="5149">
                  <c:v>13.4</c:v>
                </c:pt>
                <c:pt idx="5150">
                  <c:v>13.3</c:v>
                </c:pt>
                <c:pt idx="5151">
                  <c:v>13.3</c:v>
                </c:pt>
                <c:pt idx="5152">
                  <c:v>13.3</c:v>
                </c:pt>
                <c:pt idx="5153">
                  <c:v>13.3</c:v>
                </c:pt>
                <c:pt idx="5154">
                  <c:v>13.3</c:v>
                </c:pt>
                <c:pt idx="5155">
                  <c:v>13.4</c:v>
                </c:pt>
                <c:pt idx="5156">
                  <c:v>13.5</c:v>
                </c:pt>
                <c:pt idx="5157">
                  <c:v>13.5</c:v>
                </c:pt>
                <c:pt idx="5158">
                  <c:v>13.5</c:v>
                </c:pt>
                <c:pt idx="5159">
                  <c:v>13.6</c:v>
                </c:pt>
                <c:pt idx="5160">
                  <c:v>13.6</c:v>
                </c:pt>
                <c:pt idx="5161">
                  <c:v>13.6</c:v>
                </c:pt>
                <c:pt idx="5162">
                  <c:v>13.7</c:v>
                </c:pt>
                <c:pt idx="5163">
                  <c:v>13.7</c:v>
                </c:pt>
                <c:pt idx="5164">
                  <c:v>13.7</c:v>
                </c:pt>
                <c:pt idx="5165">
                  <c:v>13.7</c:v>
                </c:pt>
                <c:pt idx="5166">
                  <c:v>13.7</c:v>
                </c:pt>
                <c:pt idx="5167">
                  <c:v>13.7</c:v>
                </c:pt>
                <c:pt idx="5168">
                  <c:v>13.7</c:v>
                </c:pt>
                <c:pt idx="5169">
                  <c:v>13.7</c:v>
                </c:pt>
                <c:pt idx="5170">
                  <c:v>13.6</c:v>
                </c:pt>
                <c:pt idx="5171">
                  <c:v>13.6</c:v>
                </c:pt>
                <c:pt idx="5172">
                  <c:v>13.6</c:v>
                </c:pt>
                <c:pt idx="5173">
                  <c:v>13.5</c:v>
                </c:pt>
                <c:pt idx="5174">
                  <c:v>13.5</c:v>
                </c:pt>
                <c:pt idx="5175">
                  <c:v>13.5</c:v>
                </c:pt>
                <c:pt idx="5176">
                  <c:v>13.4</c:v>
                </c:pt>
                <c:pt idx="5177">
                  <c:v>13.5</c:v>
                </c:pt>
                <c:pt idx="5178">
                  <c:v>13.5</c:v>
                </c:pt>
                <c:pt idx="5179">
                  <c:v>13.5</c:v>
                </c:pt>
                <c:pt idx="5180">
                  <c:v>13.5</c:v>
                </c:pt>
                <c:pt idx="5181">
                  <c:v>13.5</c:v>
                </c:pt>
                <c:pt idx="5182">
                  <c:v>13.6</c:v>
                </c:pt>
                <c:pt idx="5183">
                  <c:v>13.5</c:v>
                </c:pt>
                <c:pt idx="5184">
                  <c:v>13.6</c:v>
                </c:pt>
                <c:pt idx="5185">
                  <c:v>13.6</c:v>
                </c:pt>
                <c:pt idx="5186">
                  <c:v>13.7</c:v>
                </c:pt>
                <c:pt idx="5187">
                  <c:v>13.8</c:v>
                </c:pt>
                <c:pt idx="5188">
                  <c:v>14.2</c:v>
                </c:pt>
                <c:pt idx="5189">
                  <c:v>14.2</c:v>
                </c:pt>
                <c:pt idx="5190">
                  <c:v>14.2</c:v>
                </c:pt>
                <c:pt idx="5191">
                  <c:v>14.2</c:v>
                </c:pt>
                <c:pt idx="5192">
                  <c:v>14.2</c:v>
                </c:pt>
                <c:pt idx="5193">
                  <c:v>14.2</c:v>
                </c:pt>
                <c:pt idx="5194">
                  <c:v>14.2</c:v>
                </c:pt>
                <c:pt idx="5195">
                  <c:v>14.2</c:v>
                </c:pt>
                <c:pt idx="5196">
                  <c:v>14.2</c:v>
                </c:pt>
                <c:pt idx="5197">
                  <c:v>14.2</c:v>
                </c:pt>
                <c:pt idx="5198">
                  <c:v>14.1</c:v>
                </c:pt>
                <c:pt idx="5199">
                  <c:v>14.1</c:v>
                </c:pt>
                <c:pt idx="5200">
                  <c:v>14.2</c:v>
                </c:pt>
                <c:pt idx="5201">
                  <c:v>14.2</c:v>
                </c:pt>
                <c:pt idx="5202">
                  <c:v>14.3</c:v>
                </c:pt>
                <c:pt idx="5204">
                  <c:v>20.3</c:v>
                </c:pt>
                <c:pt idx="5205">
                  <c:v>14.3</c:v>
                </c:pt>
                <c:pt idx="5206">
                  <c:v>14.4</c:v>
                </c:pt>
                <c:pt idx="5207">
                  <c:v>14.4</c:v>
                </c:pt>
                <c:pt idx="5208">
                  <c:v>14.4</c:v>
                </c:pt>
                <c:pt idx="5209">
                  <c:v>14.4</c:v>
                </c:pt>
                <c:pt idx="5210">
                  <c:v>14.4</c:v>
                </c:pt>
                <c:pt idx="5211">
                  <c:v>14.4</c:v>
                </c:pt>
                <c:pt idx="5212">
                  <c:v>14.3</c:v>
                </c:pt>
                <c:pt idx="5213">
                  <c:v>14.3</c:v>
                </c:pt>
                <c:pt idx="5214">
                  <c:v>14.3</c:v>
                </c:pt>
                <c:pt idx="5215">
                  <c:v>14.2</c:v>
                </c:pt>
                <c:pt idx="5216">
                  <c:v>14.2</c:v>
                </c:pt>
                <c:pt idx="5217">
                  <c:v>14.1</c:v>
                </c:pt>
                <c:pt idx="5218">
                  <c:v>14</c:v>
                </c:pt>
                <c:pt idx="5219">
                  <c:v>14</c:v>
                </c:pt>
                <c:pt idx="5220">
                  <c:v>13.9</c:v>
                </c:pt>
                <c:pt idx="5221">
                  <c:v>13.8</c:v>
                </c:pt>
                <c:pt idx="5222">
                  <c:v>13.8</c:v>
                </c:pt>
                <c:pt idx="5223">
                  <c:v>13.6</c:v>
                </c:pt>
                <c:pt idx="5224">
                  <c:v>13.5</c:v>
                </c:pt>
                <c:pt idx="5225">
                  <c:v>13.2</c:v>
                </c:pt>
                <c:pt idx="5226">
                  <c:v>13.2</c:v>
                </c:pt>
                <c:pt idx="5227">
                  <c:v>13.1</c:v>
                </c:pt>
                <c:pt idx="5228">
                  <c:v>13.1</c:v>
                </c:pt>
                <c:pt idx="5229">
                  <c:v>13.1</c:v>
                </c:pt>
                <c:pt idx="5230">
                  <c:v>13.2</c:v>
                </c:pt>
                <c:pt idx="5231">
                  <c:v>13.2</c:v>
                </c:pt>
                <c:pt idx="5232">
                  <c:v>13.2</c:v>
                </c:pt>
                <c:pt idx="5233">
                  <c:v>13.2</c:v>
                </c:pt>
                <c:pt idx="5234">
                  <c:v>13.2</c:v>
                </c:pt>
                <c:pt idx="5235">
                  <c:v>13.2</c:v>
                </c:pt>
                <c:pt idx="5236">
                  <c:v>13.2</c:v>
                </c:pt>
                <c:pt idx="5237">
                  <c:v>13.2</c:v>
                </c:pt>
                <c:pt idx="5238">
                  <c:v>13.2</c:v>
                </c:pt>
                <c:pt idx="5239">
                  <c:v>13.2</c:v>
                </c:pt>
                <c:pt idx="5240">
                  <c:v>13.2</c:v>
                </c:pt>
                <c:pt idx="5241">
                  <c:v>13.2</c:v>
                </c:pt>
                <c:pt idx="5242">
                  <c:v>13.2</c:v>
                </c:pt>
                <c:pt idx="5243">
                  <c:v>13.2</c:v>
                </c:pt>
                <c:pt idx="5244">
                  <c:v>13.1</c:v>
                </c:pt>
                <c:pt idx="5245">
                  <c:v>13.1</c:v>
                </c:pt>
                <c:pt idx="5246">
                  <c:v>13.1</c:v>
                </c:pt>
                <c:pt idx="5247">
                  <c:v>13.1</c:v>
                </c:pt>
                <c:pt idx="5248">
                  <c:v>13.1</c:v>
                </c:pt>
                <c:pt idx="5249">
                  <c:v>13.1</c:v>
                </c:pt>
                <c:pt idx="5250">
                  <c:v>13.1</c:v>
                </c:pt>
                <c:pt idx="5251">
                  <c:v>13.2</c:v>
                </c:pt>
                <c:pt idx="5252">
                  <c:v>13.3</c:v>
                </c:pt>
                <c:pt idx="5253">
                  <c:v>13.5</c:v>
                </c:pt>
                <c:pt idx="5254">
                  <c:v>13.6</c:v>
                </c:pt>
                <c:pt idx="5255">
                  <c:v>13.6</c:v>
                </c:pt>
                <c:pt idx="5256">
                  <c:v>13.7</c:v>
                </c:pt>
                <c:pt idx="5257">
                  <c:v>13.7</c:v>
                </c:pt>
                <c:pt idx="5258">
                  <c:v>13.8</c:v>
                </c:pt>
                <c:pt idx="5259">
                  <c:v>13.8</c:v>
                </c:pt>
                <c:pt idx="5260">
                  <c:v>13.9</c:v>
                </c:pt>
                <c:pt idx="5261">
                  <c:v>14</c:v>
                </c:pt>
                <c:pt idx="5262">
                  <c:v>14</c:v>
                </c:pt>
                <c:pt idx="5263">
                  <c:v>14</c:v>
                </c:pt>
                <c:pt idx="5264">
                  <c:v>14</c:v>
                </c:pt>
                <c:pt idx="5265">
                  <c:v>14.3</c:v>
                </c:pt>
                <c:pt idx="5266">
                  <c:v>14.3</c:v>
                </c:pt>
                <c:pt idx="5267">
                  <c:v>14</c:v>
                </c:pt>
                <c:pt idx="5268">
                  <c:v>14</c:v>
                </c:pt>
                <c:pt idx="5269">
                  <c:v>14</c:v>
                </c:pt>
                <c:pt idx="5270">
                  <c:v>14</c:v>
                </c:pt>
                <c:pt idx="5271">
                  <c:v>14</c:v>
                </c:pt>
                <c:pt idx="5272">
                  <c:v>14.1</c:v>
                </c:pt>
                <c:pt idx="5273">
                  <c:v>14.2</c:v>
                </c:pt>
                <c:pt idx="5274">
                  <c:v>14.5</c:v>
                </c:pt>
                <c:pt idx="5275">
                  <c:v>14.5</c:v>
                </c:pt>
                <c:pt idx="5276">
                  <c:v>14.6</c:v>
                </c:pt>
                <c:pt idx="5277">
                  <c:v>14.7</c:v>
                </c:pt>
                <c:pt idx="5278">
                  <c:v>14.7</c:v>
                </c:pt>
                <c:pt idx="5279">
                  <c:v>14.8</c:v>
                </c:pt>
                <c:pt idx="5280">
                  <c:v>14.9</c:v>
                </c:pt>
                <c:pt idx="5281">
                  <c:v>15.1</c:v>
                </c:pt>
                <c:pt idx="5282">
                  <c:v>15.2</c:v>
                </c:pt>
                <c:pt idx="5283">
                  <c:v>15.3</c:v>
                </c:pt>
                <c:pt idx="5284">
                  <c:v>15.4</c:v>
                </c:pt>
                <c:pt idx="5285">
                  <c:v>15.4</c:v>
                </c:pt>
                <c:pt idx="5286">
                  <c:v>15.7</c:v>
                </c:pt>
                <c:pt idx="5287">
                  <c:v>15.7</c:v>
                </c:pt>
                <c:pt idx="5288">
                  <c:v>15.7</c:v>
                </c:pt>
                <c:pt idx="5289">
                  <c:v>15.7</c:v>
                </c:pt>
                <c:pt idx="5290">
                  <c:v>15.6</c:v>
                </c:pt>
                <c:pt idx="5291">
                  <c:v>15.6</c:v>
                </c:pt>
                <c:pt idx="5292">
                  <c:v>15.5</c:v>
                </c:pt>
                <c:pt idx="5293">
                  <c:v>15.5</c:v>
                </c:pt>
                <c:pt idx="5294">
                  <c:v>15.5</c:v>
                </c:pt>
                <c:pt idx="5295">
                  <c:v>15.5</c:v>
                </c:pt>
                <c:pt idx="5296">
                  <c:v>15.5</c:v>
                </c:pt>
                <c:pt idx="5297">
                  <c:v>15.5</c:v>
                </c:pt>
                <c:pt idx="5298">
                  <c:v>15.4</c:v>
                </c:pt>
                <c:pt idx="5299">
                  <c:v>15.4</c:v>
                </c:pt>
                <c:pt idx="5300">
                  <c:v>15.4</c:v>
                </c:pt>
                <c:pt idx="5301">
                  <c:v>15.5</c:v>
                </c:pt>
                <c:pt idx="5302">
                  <c:v>15.5</c:v>
                </c:pt>
                <c:pt idx="5303">
                  <c:v>15.7</c:v>
                </c:pt>
                <c:pt idx="5304">
                  <c:v>15.7</c:v>
                </c:pt>
                <c:pt idx="5305">
                  <c:v>15.8</c:v>
                </c:pt>
                <c:pt idx="5306">
                  <c:v>16</c:v>
                </c:pt>
                <c:pt idx="5307">
                  <c:v>16.100000000000001</c:v>
                </c:pt>
                <c:pt idx="5308">
                  <c:v>15.8</c:v>
                </c:pt>
                <c:pt idx="5309">
                  <c:v>15.8</c:v>
                </c:pt>
                <c:pt idx="5310">
                  <c:v>15.7</c:v>
                </c:pt>
                <c:pt idx="5311">
                  <c:v>15.7</c:v>
                </c:pt>
                <c:pt idx="5312">
                  <c:v>15.6</c:v>
                </c:pt>
                <c:pt idx="5313">
                  <c:v>15.6</c:v>
                </c:pt>
                <c:pt idx="5314">
                  <c:v>15.5</c:v>
                </c:pt>
                <c:pt idx="5315">
                  <c:v>15.5</c:v>
                </c:pt>
                <c:pt idx="5316">
                  <c:v>15.4</c:v>
                </c:pt>
                <c:pt idx="5317">
                  <c:v>15.4</c:v>
                </c:pt>
                <c:pt idx="5318">
                  <c:v>15.3</c:v>
                </c:pt>
                <c:pt idx="5319">
                  <c:v>15.2</c:v>
                </c:pt>
                <c:pt idx="5320">
                  <c:v>15.1</c:v>
                </c:pt>
                <c:pt idx="5321">
                  <c:v>15.1</c:v>
                </c:pt>
                <c:pt idx="5322">
                  <c:v>15</c:v>
                </c:pt>
                <c:pt idx="5323">
                  <c:v>15</c:v>
                </c:pt>
                <c:pt idx="5324">
                  <c:v>15</c:v>
                </c:pt>
                <c:pt idx="5325">
                  <c:v>14.9</c:v>
                </c:pt>
                <c:pt idx="5326">
                  <c:v>14.8</c:v>
                </c:pt>
                <c:pt idx="5327">
                  <c:v>14.8</c:v>
                </c:pt>
                <c:pt idx="5328">
                  <c:v>14.7</c:v>
                </c:pt>
                <c:pt idx="5329">
                  <c:v>14.7</c:v>
                </c:pt>
                <c:pt idx="5330">
                  <c:v>14.6</c:v>
                </c:pt>
                <c:pt idx="5331">
                  <c:v>14.6</c:v>
                </c:pt>
                <c:pt idx="5332">
                  <c:v>14.5</c:v>
                </c:pt>
                <c:pt idx="5333">
                  <c:v>14.5</c:v>
                </c:pt>
                <c:pt idx="5334">
                  <c:v>14.5</c:v>
                </c:pt>
                <c:pt idx="5335">
                  <c:v>14.5</c:v>
                </c:pt>
                <c:pt idx="5336">
                  <c:v>14.5</c:v>
                </c:pt>
                <c:pt idx="5337">
                  <c:v>14.5</c:v>
                </c:pt>
                <c:pt idx="5338">
                  <c:v>14.5</c:v>
                </c:pt>
                <c:pt idx="5339">
                  <c:v>14.4</c:v>
                </c:pt>
                <c:pt idx="5340">
                  <c:v>14.4</c:v>
                </c:pt>
                <c:pt idx="5341">
                  <c:v>14.3</c:v>
                </c:pt>
                <c:pt idx="5342">
                  <c:v>14.3</c:v>
                </c:pt>
                <c:pt idx="5343">
                  <c:v>14.1</c:v>
                </c:pt>
                <c:pt idx="5344">
                  <c:v>14.1</c:v>
                </c:pt>
                <c:pt idx="5345">
                  <c:v>13.7</c:v>
                </c:pt>
                <c:pt idx="5346">
                  <c:v>13.7</c:v>
                </c:pt>
                <c:pt idx="5347">
                  <c:v>13.6</c:v>
                </c:pt>
                <c:pt idx="5348">
                  <c:v>13.6</c:v>
                </c:pt>
                <c:pt idx="5349">
                  <c:v>13.6</c:v>
                </c:pt>
                <c:pt idx="5350">
                  <c:v>13.6</c:v>
                </c:pt>
                <c:pt idx="5351">
                  <c:v>13.9</c:v>
                </c:pt>
                <c:pt idx="5352">
                  <c:v>13.8</c:v>
                </c:pt>
                <c:pt idx="5353">
                  <c:v>13.8</c:v>
                </c:pt>
                <c:pt idx="5354">
                  <c:v>13.8</c:v>
                </c:pt>
                <c:pt idx="5355">
                  <c:v>13.8</c:v>
                </c:pt>
                <c:pt idx="5356">
                  <c:v>13.8</c:v>
                </c:pt>
                <c:pt idx="5357">
                  <c:v>13.8</c:v>
                </c:pt>
                <c:pt idx="5358">
                  <c:v>13.5</c:v>
                </c:pt>
                <c:pt idx="5359">
                  <c:v>13.8</c:v>
                </c:pt>
                <c:pt idx="5360">
                  <c:v>13.5</c:v>
                </c:pt>
                <c:pt idx="5361">
                  <c:v>13.4</c:v>
                </c:pt>
                <c:pt idx="5362">
                  <c:v>13.4</c:v>
                </c:pt>
                <c:pt idx="5363">
                  <c:v>13.4</c:v>
                </c:pt>
                <c:pt idx="5364">
                  <c:v>13.4</c:v>
                </c:pt>
                <c:pt idx="5365">
                  <c:v>13.3</c:v>
                </c:pt>
                <c:pt idx="5366">
                  <c:v>13.2</c:v>
                </c:pt>
                <c:pt idx="5367">
                  <c:v>13</c:v>
                </c:pt>
                <c:pt idx="5368">
                  <c:v>12.9</c:v>
                </c:pt>
                <c:pt idx="5369">
                  <c:v>12.9</c:v>
                </c:pt>
                <c:pt idx="5370">
                  <c:v>12.9</c:v>
                </c:pt>
                <c:pt idx="5371">
                  <c:v>12.9</c:v>
                </c:pt>
                <c:pt idx="5372">
                  <c:v>12.9</c:v>
                </c:pt>
                <c:pt idx="5373">
                  <c:v>12.9</c:v>
                </c:pt>
                <c:pt idx="5375">
                  <c:v>13.8</c:v>
                </c:pt>
                <c:pt idx="5376">
                  <c:v>12.9</c:v>
                </c:pt>
                <c:pt idx="5377">
                  <c:v>12.9</c:v>
                </c:pt>
                <c:pt idx="5378">
                  <c:v>12.9</c:v>
                </c:pt>
                <c:pt idx="5379">
                  <c:v>12.9</c:v>
                </c:pt>
                <c:pt idx="5380">
                  <c:v>12.9</c:v>
                </c:pt>
                <c:pt idx="5381">
                  <c:v>12.9</c:v>
                </c:pt>
                <c:pt idx="5382">
                  <c:v>13</c:v>
                </c:pt>
                <c:pt idx="5383">
                  <c:v>13</c:v>
                </c:pt>
                <c:pt idx="5384">
                  <c:v>13</c:v>
                </c:pt>
                <c:pt idx="5385">
                  <c:v>13</c:v>
                </c:pt>
                <c:pt idx="5386">
                  <c:v>13</c:v>
                </c:pt>
                <c:pt idx="5387">
                  <c:v>13</c:v>
                </c:pt>
                <c:pt idx="5388">
                  <c:v>13</c:v>
                </c:pt>
                <c:pt idx="5389">
                  <c:v>13</c:v>
                </c:pt>
                <c:pt idx="5390">
                  <c:v>13</c:v>
                </c:pt>
                <c:pt idx="5391">
                  <c:v>12.9</c:v>
                </c:pt>
                <c:pt idx="5392">
                  <c:v>12.8</c:v>
                </c:pt>
                <c:pt idx="5393">
                  <c:v>12.7</c:v>
                </c:pt>
                <c:pt idx="5394">
                  <c:v>12.7</c:v>
                </c:pt>
                <c:pt idx="5395">
                  <c:v>12.7</c:v>
                </c:pt>
                <c:pt idx="5396">
                  <c:v>12.7</c:v>
                </c:pt>
                <c:pt idx="5397">
                  <c:v>12.7</c:v>
                </c:pt>
                <c:pt idx="5398">
                  <c:v>12.7</c:v>
                </c:pt>
                <c:pt idx="5399">
                  <c:v>12.8</c:v>
                </c:pt>
                <c:pt idx="5400">
                  <c:v>12.9</c:v>
                </c:pt>
                <c:pt idx="5401">
                  <c:v>12.9</c:v>
                </c:pt>
                <c:pt idx="5402">
                  <c:v>13</c:v>
                </c:pt>
                <c:pt idx="5403">
                  <c:v>13.1</c:v>
                </c:pt>
                <c:pt idx="5404">
                  <c:v>13.2</c:v>
                </c:pt>
                <c:pt idx="5405">
                  <c:v>13.4</c:v>
                </c:pt>
                <c:pt idx="5406">
                  <c:v>13.4</c:v>
                </c:pt>
                <c:pt idx="5407">
                  <c:v>13.4</c:v>
                </c:pt>
                <c:pt idx="5408">
                  <c:v>13.4</c:v>
                </c:pt>
                <c:pt idx="5409">
                  <c:v>13.4</c:v>
                </c:pt>
                <c:pt idx="5410">
                  <c:v>13.4</c:v>
                </c:pt>
                <c:pt idx="5411">
                  <c:v>13.4</c:v>
                </c:pt>
                <c:pt idx="5412">
                  <c:v>13.4</c:v>
                </c:pt>
                <c:pt idx="5413">
                  <c:v>13.3</c:v>
                </c:pt>
                <c:pt idx="5414">
                  <c:v>13.3</c:v>
                </c:pt>
                <c:pt idx="5415">
                  <c:v>13.2</c:v>
                </c:pt>
                <c:pt idx="5416">
                  <c:v>13.2</c:v>
                </c:pt>
                <c:pt idx="5417">
                  <c:v>13.1</c:v>
                </c:pt>
                <c:pt idx="5418">
                  <c:v>13.1</c:v>
                </c:pt>
                <c:pt idx="5419">
                  <c:v>13.1</c:v>
                </c:pt>
                <c:pt idx="5420">
                  <c:v>13.1</c:v>
                </c:pt>
                <c:pt idx="5421">
                  <c:v>13.2</c:v>
                </c:pt>
                <c:pt idx="5422">
                  <c:v>13.3</c:v>
                </c:pt>
                <c:pt idx="5423">
                  <c:v>13.3</c:v>
                </c:pt>
                <c:pt idx="5424">
                  <c:v>13.4</c:v>
                </c:pt>
                <c:pt idx="5425">
                  <c:v>13.4</c:v>
                </c:pt>
                <c:pt idx="5426">
                  <c:v>13.4</c:v>
                </c:pt>
                <c:pt idx="5427">
                  <c:v>13.5</c:v>
                </c:pt>
                <c:pt idx="5428">
                  <c:v>13.6</c:v>
                </c:pt>
                <c:pt idx="5429">
                  <c:v>13.7</c:v>
                </c:pt>
                <c:pt idx="5430">
                  <c:v>13.7</c:v>
                </c:pt>
                <c:pt idx="5431">
                  <c:v>13.7</c:v>
                </c:pt>
                <c:pt idx="5432">
                  <c:v>13.8</c:v>
                </c:pt>
                <c:pt idx="5433">
                  <c:v>13.8</c:v>
                </c:pt>
                <c:pt idx="5434">
                  <c:v>13.8</c:v>
                </c:pt>
                <c:pt idx="5435">
                  <c:v>13.7</c:v>
                </c:pt>
                <c:pt idx="5436">
                  <c:v>13.7</c:v>
                </c:pt>
                <c:pt idx="5437">
                  <c:v>13.7</c:v>
                </c:pt>
                <c:pt idx="5438">
                  <c:v>13.6</c:v>
                </c:pt>
                <c:pt idx="5439">
                  <c:v>13.6</c:v>
                </c:pt>
                <c:pt idx="5440">
                  <c:v>13.5</c:v>
                </c:pt>
                <c:pt idx="5441">
                  <c:v>13.5</c:v>
                </c:pt>
                <c:pt idx="5442">
                  <c:v>13.5</c:v>
                </c:pt>
                <c:pt idx="5443">
                  <c:v>13.5</c:v>
                </c:pt>
                <c:pt idx="5444">
                  <c:v>13.5</c:v>
                </c:pt>
                <c:pt idx="5445">
                  <c:v>13.5</c:v>
                </c:pt>
                <c:pt idx="5446">
                  <c:v>13.6</c:v>
                </c:pt>
                <c:pt idx="5447">
                  <c:v>13.7</c:v>
                </c:pt>
                <c:pt idx="5448">
                  <c:v>14</c:v>
                </c:pt>
                <c:pt idx="5449">
                  <c:v>14.1</c:v>
                </c:pt>
                <c:pt idx="5450">
                  <c:v>14.2</c:v>
                </c:pt>
                <c:pt idx="5451">
                  <c:v>14.3</c:v>
                </c:pt>
                <c:pt idx="5452">
                  <c:v>14.3</c:v>
                </c:pt>
                <c:pt idx="5453">
                  <c:v>14.4</c:v>
                </c:pt>
                <c:pt idx="5454">
                  <c:v>14.4</c:v>
                </c:pt>
                <c:pt idx="5455">
                  <c:v>14.4</c:v>
                </c:pt>
                <c:pt idx="5456">
                  <c:v>14.3</c:v>
                </c:pt>
                <c:pt idx="5457">
                  <c:v>14.3</c:v>
                </c:pt>
                <c:pt idx="5458">
                  <c:v>14.3</c:v>
                </c:pt>
                <c:pt idx="5459">
                  <c:v>14.2</c:v>
                </c:pt>
                <c:pt idx="5460">
                  <c:v>14.2</c:v>
                </c:pt>
                <c:pt idx="5461">
                  <c:v>14.2</c:v>
                </c:pt>
                <c:pt idx="5462">
                  <c:v>14.2</c:v>
                </c:pt>
                <c:pt idx="5463">
                  <c:v>14.1</c:v>
                </c:pt>
                <c:pt idx="5464">
                  <c:v>14.1</c:v>
                </c:pt>
                <c:pt idx="5465">
                  <c:v>14.1</c:v>
                </c:pt>
                <c:pt idx="5466">
                  <c:v>14.1</c:v>
                </c:pt>
                <c:pt idx="5467">
                  <c:v>14.1</c:v>
                </c:pt>
                <c:pt idx="5468">
                  <c:v>14.2</c:v>
                </c:pt>
                <c:pt idx="5469">
                  <c:v>14.3</c:v>
                </c:pt>
                <c:pt idx="5470">
                  <c:v>14.3</c:v>
                </c:pt>
                <c:pt idx="5471">
                  <c:v>14.3</c:v>
                </c:pt>
                <c:pt idx="5472">
                  <c:v>14.3</c:v>
                </c:pt>
                <c:pt idx="5473">
                  <c:v>14.4</c:v>
                </c:pt>
                <c:pt idx="5474">
                  <c:v>14.4</c:v>
                </c:pt>
                <c:pt idx="5475">
                  <c:v>14.5</c:v>
                </c:pt>
                <c:pt idx="5476">
                  <c:v>14.5</c:v>
                </c:pt>
                <c:pt idx="5477">
                  <c:v>14.5</c:v>
                </c:pt>
                <c:pt idx="5478">
                  <c:v>14.6</c:v>
                </c:pt>
                <c:pt idx="5479">
                  <c:v>14.5</c:v>
                </c:pt>
                <c:pt idx="5480">
                  <c:v>14.5</c:v>
                </c:pt>
                <c:pt idx="5481">
                  <c:v>14.5</c:v>
                </c:pt>
                <c:pt idx="5482">
                  <c:v>14.5</c:v>
                </c:pt>
                <c:pt idx="5483">
                  <c:v>14.4</c:v>
                </c:pt>
                <c:pt idx="5484">
                  <c:v>14.4</c:v>
                </c:pt>
                <c:pt idx="5485">
                  <c:v>14.4</c:v>
                </c:pt>
                <c:pt idx="5486">
                  <c:v>14.4</c:v>
                </c:pt>
                <c:pt idx="5487">
                  <c:v>14.3</c:v>
                </c:pt>
                <c:pt idx="5488">
                  <c:v>14.3</c:v>
                </c:pt>
                <c:pt idx="5489">
                  <c:v>14.3</c:v>
                </c:pt>
                <c:pt idx="5490">
                  <c:v>14.3</c:v>
                </c:pt>
                <c:pt idx="5491">
                  <c:v>14.3</c:v>
                </c:pt>
                <c:pt idx="5492">
                  <c:v>14.4</c:v>
                </c:pt>
                <c:pt idx="5493">
                  <c:v>14.4</c:v>
                </c:pt>
                <c:pt idx="5494">
                  <c:v>14.4</c:v>
                </c:pt>
                <c:pt idx="5495">
                  <c:v>14.4</c:v>
                </c:pt>
                <c:pt idx="5496">
                  <c:v>14.4</c:v>
                </c:pt>
                <c:pt idx="5497">
                  <c:v>14.4</c:v>
                </c:pt>
                <c:pt idx="5498">
                  <c:v>14.4</c:v>
                </c:pt>
                <c:pt idx="5499">
                  <c:v>14.4</c:v>
                </c:pt>
                <c:pt idx="5500">
                  <c:v>14.4</c:v>
                </c:pt>
                <c:pt idx="5501">
                  <c:v>14.4</c:v>
                </c:pt>
                <c:pt idx="5502">
                  <c:v>14.3</c:v>
                </c:pt>
                <c:pt idx="5503">
                  <c:v>14.3</c:v>
                </c:pt>
                <c:pt idx="5504">
                  <c:v>14.2</c:v>
                </c:pt>
                <c:pt idx="5505">
                  <c:v>14.2</c:v>
                </c:pt>
                <c:pt idx="5506">
                  <c:v>14.2</c:v>
                </c:pt>
                <c:pt idx="5507">
                  <c:v>14.1</c:v>
                </c:pt>
                <c:pt idx="5508">
                  <c:v>13.7</c:v>
                </c:pt>
                <c:pt idx="5509">
                  <c:v>13.6</c:v>
                </c:pt>
                <c:pt idx="5510">
                  <c:v>13.5</c:v>
                </c:pt>
                <c:pt idx="5511">
                  <c:v>13.4</c:v>
                </c:pt>
                <c:pt idx="5512">
                  <c:v>13.3</c:v>
                </c:pt>
                <c:pt idx="5513">
                  <c:v>13.2</c:v>
                </c:pt>
                <c:pt idx="5514">
                  <c:v>13.2</c:v>
                </c:pt>
                <c:pt idx="5515">
                  <c:v>13.2</c:v>
                </c:pt>
                <c:pt idx="5516">
                  <c:v>13.1</c:v>
                </c:pt>
                <c:pt idx="5517">
                  <c:v>13.2</c:v>
                </c:pt>
                <c:pt idx="5518">
                  <c:v>13.2</c:v>
                </c:pt>
                <c:pt idx="5519">
                  <c:v>13.4</c:v>
                </c:pt>
                <c:pt idx="5520">
                  <c:v>13.4</c:v>
                </c:pt>
                <c:pt idx="5521">
                  <c:v>13.5</c:v>
                </c:pt>
                <c:pt idx="5522">
                  <c:v>13.6</c:v>
                </c:pt>
                <c:pt idx="5523">
                  <c:v>13.8</c:v>
                </c:pt>
                <c:pt idx="5524">
                  <c:v>13.9</c:v>
                </c:pt>
                <c:pt idx="5525">
                  <c:v>14</c:v>
                </c:pt>
                <c:pt idx="5526">
                  <c:v>14</c:v>
                </c:pt>
                <c:pt idx="5527">
                  <c:v>14.1</c:v>
                </c:pt>
                <c:pt idx="5528">
                  <c:v>14.1</c:v>
                </c:pt>
                <c:pt idx="5529">
                  <c:v>14.1</c:v>
                </c:pt>
                <c:pt idx="5530">
                  <c:v>14.1</c:v>
                </c:pt>
                <c:pt idx="5531">
                  <c:v>14.1</c:v>
                </c:pt>
                <c:pt idx="5532">
                  <c:v>14.1</c:v>
                </c:pt>
                <c:pt idx="5533">
                  <c:v>14.1</c:v>
                </c:pt>
                <c:pt idx="5534">
                  <c:v>14</c:v>
                </c:pt>
                <c:pt idx="5535">
                  <c:v>14</c:v>
                </c:pt>
                <c:pt idx="5536">
                  <c:v>14</c:v>
                </c:pt>
                <c:pt idx="5537">
                  <c:v>14</c:v>
                </c:pt>
                <c:pt idx="5538">
                  <c:v>14</c:v>
                </c:pt>
                <c:pt idx="5540">
                  <c:v>14.8</c:v>
                </c:pt>
                <c:pt idx="5541">
                  <c:v>14</c:v>
                </c:pt>
                <c:pt idx="5542">
                  <c:v>14</c:v>
                </c:pt>
                <c:pt idx="5543">
                  <c:v>14</c:v>
                </c:pt>
                <c:pt idx="5544">
                  <c:v>14</c:v>
                </c:pt>
                <c:pt idx="5545">
                  <c:v>14.1</c:v>
                </c:pt>
                <c:pt idx="5546">
                  <c:v>14.1</c:v>
                </c:pt>
                <c:pt idx="5547">
                  <c:v>14.1</c:v>
                </c:pt>
                <c:pt idx="5548">
                  <c:v>14.1</c:v>
                </c:pt>
                <c:pt idx="5549">
                  <c:v>14.1</c:v>
                </c:pt>
                <c:pt idx="5550">
                  <c:v>14.1</c:v>
                </c:pt>
                <c:pt idx="5551">
                  <c:v>14</c:v>
                </c:pt>
                <c:pt idx="5552">
                  <c:v>14</c:v>
                </c:pt>
                <c:pt idx="5553">
                  <c:v>13.9</c:v>
                </c:pt>
                <c:pt idx="5554">
                  <c:v>13.9</c:v>
                </c:pt>
                <c:pt idx="5555">
                  <c:v>13.8</c:v>
                </c:pt>
                <c:pt idx="5556">
                  <c:v>13.7</c:v>
                </c:pt>
                <c:pt idx="5557">
                  <c:v>13.6</c:v>
                </c:pt>
                <c:pt idx="5558">
                  <c:v>13.6</c:v>
                </c:pt>
                <c:pt idx="5559">
                  <c:v>13.5</c:v>
                </c:pt>
                <c:pt idx="5560">
                  <c:v>13.4</c:v>
                </c:pt>
                <c:pt idx="5561">
                  <c:v>13.4</c:v>
                </c:pt>
                <c:pt idx="5562">
                  <c:v>13</c:v>
                </c:pt>
                <c:pt idx="5563">
                  <c:v>12.9</c:v>
                </c:pt>
                <c:pt idx="5564">
                  <c:v>12.8</c:v>
                </c:pt>
                <c:pt idx="5565">
                  <c:v>12.7</c:v>
                </c:pt>
                <c:pt idx="5566">
                  <c:v>12.6</c:v>
                </c:pt>
                <c:pt idx="5567">
                  <c:v>12.5</c:v>
                </c:pt>
                <c:pt idx="5568">
                  <c:v>12.5</c:v>
                </c:pt>
                <c:pt idx="5569">
                  <c:v>12.5</c:v>
                </c:pt>
                <c:pt idx="5570">
                  <c:v>12.4</c:v>
                </c:pt>
                <c:pt idx="5571">
                  <c:v>12.3</c:v>
                </c:pt>
                <c:pt idx="5572">
                  <c:v>12.1</c:v>
                </c:pt>
                <c:pt idx="5573">
                  <c:v>12.1</c:v>
                </c:pt>
                <c:pt idx="5574">
                  <c:v>12</c:v>
                </c:pt>
                <c:pt idx="5575">
                  <c:v>12</c:v>
                </c:pt>
                <c:pt idx="5576">
                  <c:v>12.1</c:v>
                </c:pt>
                <c:pt idx="5577">
                  <c:v>12.1</c:v>
                </c:pt>
                <c:pt idx="5578">
                  <c:v>12.1</c:v>
                </c:pt>
                <c:pt idx="5579">
                  <c:v>12.1</c:v>
                </c:pt>
                <c:pt idx="5580">
                  <c:v>12</c:v>
                </c:pt>
                <c:pt idx="5581">
                  <c:v>12</c:v>
                </c:pt>
                <c:pt idx="5582">
                  <c:v>11.9</c:v>
                </c:pt>
                <c:pt idx="5583">
                  <c:v>11.9</c:v>
                </c:pt>
                <c:pt idx="5584">
                  <c:v>11.8</c:v>
                </c:pt>
                <c:pt idx="5585">
                  <c:v>11.8</c:v>
                </c:pt>
                <c:pt idx="5586">
                  <c:v>11.6</c:v>
                </c:pt>
                <c:pt idx="5587">
                  <c:v>11.3</c:v>
                </c:pt>
                <c:pt idx="5588">
                  <c:v>11.2</c:v>
                </c:pt>
                <c:pt idx="5589">
                  <c:v>11.2</c:v>
                </c:pt>
                <c:pt idx="5590">
                  <c:v>11.2</c:v>
                </c:pt>
                <c:pt idx="5591">
                  <c:v>11.1</c:v>
                </c:pt>
                <c:pt idx="5592">
                  <c:v>11.1</c:v>
                </c:pt>
                <c:pt idx="5593">
                  <c:v>11.1</c:v>
                </c:pt>
                <c:pt idx="5594">
                  <c:v>11.1</c:v>
                </c:pt>
                <c:pt idx="5595">
                  <c:v>11.2</c:v>
                </c:pt>
                <c:pt idx="5596">
                  <c:v>11.2</c:v>
                </c:pt>
                <c:pt idx="5597">
                  <c:v>11.2</c:v>
                </c:pt>
                <c:pt idx="5598">
                  <c:v>11.2</c:v>
                </c:pt>
                <c:pt idx="5599">
                  <c:v>11.2</c:v>
                </c:pt>
                <c:pt idx="5600">
                  <c:v>11.3</c:v>
                </c:pt>
                <c:pt idx="5601">
                  <c:v>11.3</c:v>
                </c:pt>
                <c:pt idx="5602">
                  <c:v>11.3</c:v>
                </c:pt>
                <c:pt idx="5603">
                  <c:v>11.3</c:v>
                </c:pt>
                <c:pt idx="5604">
                  <c:v>11.3</c:v>
                </c:pt>
                <c:pt idx="5605">
                  <c:v>11.3</c:v>
                </c:pt>
                <c:pt idx="5606">
                  <c:v>11.3</c:v>
                </c:pt>
                <c:pt idx="5607">
                  <c:v>11.3</c:v>
                </c:pt>
                <c:pt idx="5608">
                  <c:v>11.3</c:v>
                </c:pt>
                <c:pt idx="5609">
                  <c:v>11.3</c:v>
                </c:pt>
                <c:pt idx="5610">
                  <c:v>11.2</c:v>
                </c:pt>
                <c:pt idx="5611">
                  <c:v>11.2</c:v>
                </c:pt>
                <c:pt idx="5612">
                  <c:v>11.2</c:v>
                </c:pt>
                <c:pt idx="5613">
                  <c:v>11.2</c:v>
                </c:pt>
                <c:pt idx="5614">
                  <c:v>11.2</c:v>
                </c:pt>
                <c:pt idx="5615">
                  <c:v>11.3</c:v>
                </c:pt>
                <c:pt idx="5616">
                  <c:v>11.3</c:v>
                </c:pt>
                <c:pt idx="5617">
                  <c:v>11.3</c:v>
                </c:pt>
                <c:pt idx="5618">
                  <c:v>11.3</c:v>
                </c:pt>
                <c:pt idx="5619">
                  <c:v>11.4</c:v>
                </c:pt>
                <c:pt idx="5620">
                  <c:v>11.5</c:v>
                </c:pt>
                <c:pt idx="5621">
                  <c:v>11.5</c:v>
                </c:pt>
                <c:pt idx="5622">
                  <c:v>11.5</c:v>
                </c:pt>
                <c:pt idx="5623">
                  <c:v>11.6</c:v>
                </c:pt>
                <c:pt idx="5624">
                  <c:v>11.6</c:v>
                </c:pt>
                <c:pt idx="5625">
                  <c:v>11.7</c:v>
                </c:pt>
                <c:pt idx="5626">
                  <c:v>11.7</c:v>
                </c:pt>
                <c:pt idx="5627">
                  <c:v>11.7</c:v>
                </c:pt>
                <c:pt idx="5628">
                  <c:v>11.7</c:v>
                </c:pt>
                <c:pt idx="5629">
                  <c:v>11.5</c:v>
                </c:pt>
                <c:pt idx="5630">
                  <c:v>11.5</c:v>
                </c:pt>
                <c:pt idx="5631">
                  <c:v>11.8</c:v>
                </c:pt>
                <c:pt idx="5632">
                  <c:v>11.8</c:v>
                </c:pt>
                <c:pt idx="5633">
                  <c:v>11.6</c:v>
                </c:pt>
                <c:pt idx="5634">
                  <c:v>11.6</c:v>
                </c:pt>
                <c:pt idx="5635">
                  <c:v>11.7</c:v>
                </c:pt>
                <c:pt idx="5636">
                  <c:v>11.7</c:v>
                </c:pt>
                <c:pt idx="5637">
                  <c:v>11.7</c:v>
                </c:pt>
                <c:pt idx="5638">
                  <c:v>11.7</c:v>
                </c:pt>
                <c:pt idx="5639">
                  <c:v>11.8</c:v>
                </c:pt>
                <c:pt idx="5640">
                  <c:v>11.8</c:v>
                </c:pt>
                <c:pt idx="5641">
                  <c:v>11.9</c:v>
                </c:pt>
                <c:pt idx="5642">
                  <c:v>11.9</c:v>
                </c:pt>
                <c:pt idx="5643">
                  <c:v>12</c:v>
                </c:pt>
                <c:pt idx="5644">
                  <c:v>12</c:v>
                </c:pt>
                <c:pt idx="5645">
                  <c:v>12.1</c:v>
                </c:pt>
                <c:pt idx="5646">
                  <c:v>12.2</c:v>
                </c:pt>
                <c:pt idx="5647">
                  <c:v>12.2</c:v>
                </c:pt>
                <c:pt idx="5648">
                  <c:v>12.2</c:v>
                </c:pt>
                <c:pt idx="5649">
                  <c:v>12.2</c:v>
                </c:pt>
                <c:pt idx="5650">
                  <c:v>12.2</c:v>
                </c:pt>
                <c:pt idx="5651">
                  <c:v>12.2</c:v>
                </c:pt>
                <c:pt idx="5652">
                  <c:v>12.5</c:v>
                </c:pt>
                <c:pt idx="5653">
                  <c:v>12.2</c:v>
                </c:pt>
                <c:pt idx="5654">
                  <c:v>12.2</c:v>
                </c:pt>
                <c:pt idx="5655">
                  <c:v>12.2</c:v>
                </c:pt>
                <c:pt idx="5656">
                  <c:v>12.4</c:v>
                </c:pt>
                <c:pt idx="5657">
                  <c:v>12.2</c:v>
                </c:pt>
                <c:pt idx="5658">
                  <c:v>12.1</c:v>
                </c:pt>
                <c:pt idx="5659">
                  <c:v>12.1</c:v>
                </c:pt>
                <c:pt idx="5660">
                  <c:v>12</c:v>
                </c:pt>
                <c:pt idx="5661">
                  <c:v>12</c:v>
                </c:pt>
                <c:pt idx="5662">
                  <c:v>12</c:v>
                </c:pt>
                <c:pt idx="5663">
                  <c:v>11.9</c:v>
                </c:pt>
                <c:pt idx="5664">
                  <c:v>11.9</c:v>
                </c:pt>
                <c:pt idx="5665">
                  <c:v>11.9</c:v>
                </c:pt>
                <c:pt idx="5666">
                  <c:v>11.8</c:v>
                </c:pt>
                <c:pt idx="5667">
                  <c:v>11.8</c:v>
                </c:pt>
                <c:pt idx="5668">
                  <c:v>11.8</c:v>
                </c:pt>
                <c:pt idx="5669">
                  <c:v>11.7</c:v>
                </c:pt>
                <c:pt idx="5670">
                  <c:v>11.7</c:v>
                </c:pt>
                <c:pt idx="5671">
                  <c:v>11.7</c:v>
                </c:pt>
                <c:pt idx="5672">
                  <c:v>11.7</c:v>
                </c:pt>
                <c:pt idx="5673">
                  <c:v>11.7</c:v>
                </c:pt>
                <c:pt idx="5674">
                  <c:v>11.7</c:v>
                </c:pt>
                <c:pt idx="5675">
                  <c:v>11.7</c:v>
                </c:pt>
                <c:pt idx="5676">
                  <c:v>11.6</c:v>
                </c:pt>
                <c:pt idx="5677">
                  <c:v>11.6</c:v>
                </c:pt>
                <c:pt idx="5678">
                  <c:v>11.5</c:v>
                </c:pt>
                <c:pt idx="5679">
                  <c:v>11.5</c:v>
                </c:pt>
                <c:pt idx="5680">
                  <c:v>11.4</c:v>
                </c:pt>
                <c:pt idx="5681">
                  <c:v>11.4</c:v>
                </c:pt>
                <c:pt idx="5682">
                  <c:v>11.3</c:v>
                </c:pt>
                <c:pt idx="5683">
                  <c:v>11.2</c:v>
                </c:pt>
                <c:pt idx="5684">
                  <c:v>11.2</c:v>
                </c:pt>
                <c:pt idx="5685">
                  <c:v>10.9</c:v>
                </c:pt>
                <c:pt idx="5686">
                  <c:v>11</c:v>
                </c:pt>
                <c:pt idx="5687">
                  <c:v>10.9</c:v>
                </c:pt>
                <c:pt idx="5688">
                  <c:v>11</c:v>
                </c:pt>
                <c:pt idx="5689">
                  <c:v>11</c:v>
                </c:pt>
                <c:pt idx="5690">
                  <c:v>11.1</c:v>
                </c:pt>
                <c:pt idx="5691">
                  <c:v>11.2</c:v>
                </c:pt>
                <c:pt idx="5692">
                  <c:v>11.3</c:v>
                </c:pt>
                <c:pt idx="5693">
                  <c:v>11.3</c:v>
                </c:pt>
                <c:pt idx="5694">
                  <c:v>11.3</c:v>
                </c:pt>
                <c:pt idx="5695">
                  <c:v>11.3</c:v>
                </c:pt>
                <c:pt idx="5696">
                  <c:v>11.3</c:v>
                </c:pt>
                <c:pt idx="5697">
                  <c:v>11.3</c:v>
                </c:pt>
                <c:pt idx="5698">
                  <c:v>11.3</c:v>
                </c:pt>
                <c:pt idx="5699">
                  <c:v>11.3</c:v>
                </c:pt>
                <c:pt idx="5700">
                  <c:v>11.3</c:v>
                </c:pt>
                <c:pt idx="5701">
                  <c:v>11.3</c:v>
                </c:pt>
                <c:pt idx="5702">
                  <c:v>11.2</c:v>
                </c:pt>
                <c:pt idx="5703">
                  <c:v>11.2</c:v>
                </c:pt>
                <c:pt idx="5704">
                  <c:v>11.2</c:v>
                </c:pt>
                <c:pt idx="5705">
                  <c:v>11.2</c:v>
                </c:pt>
                <c:pt idx="5706">
                  <c:v>11.1</c:v>
                </c:pt>
                <c:pt idx="5707">
                  <c:v>11.1</c:v>
                </c:pt>
                <c:pt idx="5709">
                  <c:v>11.7</c:v>
                </c:pt>
                <c:pt idx="5710">
                  <c:v>11</c:v>
                </c:pt>
                <c:pt idx="5711">
                  <c:v>11</c:v>
                </c:pt>
                <c:pt idx="5712">
                  <c:v>11</c:v>
                </c:pt>
                <c:pt idx="5713">
                  <c:v>11</c:v>
                </c:pt>
                <c:pt idx="5714">
                  <c:v>11</c:v>
                </c:pt>
                <c:pt idx="5715">
                  <c:v>11</c:v>
                </c:pt>
                <c:pt idx="5716">
                  <c:v>10.9</c:v>
                </c:pt>
                <c:pt idx="5717">
                  <c:v>10.9</c:v>
                </c:pt>
                <c:pt idx="5718">
                  <c:v>10.8</c:v>
                </c:pt>
                <c:pt idx="5719">
                  <c:v>10.8</c:v>
                </c:pt>
                <c:pt idx="5720">
                  <c:v>10.6</c:v>
                </c:pt>
                <c:pt idx="5721">
                  <c:v>10.8</c:v>
                </c:pt>
                <c:pt idx="5722">
                  <c:v>10.8</c:v>
                </c:pt>
                <c:pt idx="5723">
                  <c:v>10.8</c:v>
                </c:pt>
                <c:pt idx="5724">
                  <c:v>10.9</c:v>
                </c:pt>
                <c:pt idx="5725">
                  <c:v>10.9</c:v>
                </c:pt>
                <c:pt idx="5726">
                  <c:v>10.9</c:v>
                </c:pt>
                <c:pt idx="5727">
                  <c:v>10.9</c:v>
                </c:pt>
                <c:pt idx="5728">
                  <c:v>10.7</c:v>
                </c:pt>
                <c:pt idx="5729">
                  <c:v>10.7</c:v>
                </c:pt>
                <c:pt idx="5730">
                  <c:v>10.7</c:v>
                </c:pt>
                <c:pt idx="5731">
                  <c:v>10.6</c:v>
                </c:pt>
                <c:pt idx="5732">
                  <c:v>10.6</c:v>
                </c:pt>
                <c:pt idx="5733">
                  <c:v>10.6</c:v>
                </c:pt>
                <c:pt idx="5734">
                  <c:v>10.6</c:v>
                </c:pt>
                <c:pt idx="5735">
                  <c:v>10.6</c:v>
                </c:pt>
                <c:pt idx="5736">
                  <c:v>10.6</c:v>
                </c:pt>
                <c:pt idx="5737">
                  <c:v>10.7</c:v>
                </c:pt>
                <c:pt idx="5738">
                  <c:v>10.7</c:v>
                </c:pt>
                <c:pt idx="5739">
                  <c:v>10.7</c:v>
                </c:pt>
                <c:pt idx="5740">
                  <c:v>10.7</c:v>
                </c:pt>
                <c:pt idx="5741">
                  <c:v>10.7</c:v>
                </c:pt>
                <c:pt idx="5742">
                  <c:v>10.7</c:v>
                </c:pt>
                <c:pt idx="5743">
                  <c:v>10.7</c:v>
                </c:pt>
                <c:pt idx="5744">
                  <c:v>10.7</c:v>
                </c:pt>
                <c:pt idx="5745">
                  <c:v>10.7</c:v>
                </c:pt>
                <c:pt idx="5746">
                  <c:v>10.7</c:v>
                </c:pt>
                <c:pt idx="5747">
                  <c:v>10.7</c:v>
                </c:pt>
                <c:pt idx="5748">
                  <c:v>10.7</c:v>
                </c:pt>
                <c:pt idx="5749">
                  <c:v>10.7</c:v>
                </c:pt>
                <c:pt idx="5750">
                  <c:v>10.7</c:v>
                </c:pt>
                <c:pt idx="5751">
                  <c:v>10.7</c:v>
                </c:pt>
                <c:pt idx="5752">
                  <c:v>10.6</c:v>
                </c:pt>
                <c:pt idx="5753">
                  <c:v>10.6</c:v>
                </c:pt>
                <c:pt idx="5754">
                  <c:v>10.6</c:v>
                </c:pt>
                <c:pt idx="5755">
                  <c:v>10.6</c:v>
                </c:pt>
                <c:pt idx="5756">
                  <c:v>10.5</c:v>
                </c:pt>
                <c:pt idx="5757">
                  <c:v>10.5</c:v>
                </c:pt>
                <c:pt idx="5758">
                  <c:v>10.5</c:v>
                </c:pt>
                <c:pt idx="5759">
                  <c:v>10.3</c:v>
                </c:pt>
                <c:pt idx="5760">
                  <c:v>10.3</c:v>
                </c:pt>
                <c:pt idx="5761">
                  <c:v>10.3</c:v>
                </c:pt>
                <c:pt idx="5762">
                  <c:v>10.4</c:v>
                </c:pt>
                <c:pt idx="5763">
                  <c:v>10.4</c:v>
                </c:pt>
                <c:pt idx="5764">
                  <c:v>10.6</c:v>
                </c:pt>
                <c:pt idx="5765">
                  <c:v>10.4</c:v>
                </c:pt>
                <c:pt idx="5766">
                  <c:v>10.4</c:v>
                </c:pt>
                <c:pt idx="5767">
                  <c:v>10.4</c:v>
                </c:pt>
                <c:pt idx="5768">
                  <c:v>10.5</c:v>
                </c:pt>
                <c:pt idx="5769">
                  <c:v>10.5</c:v>
                </c:pt>
                <c:pt idx="5770">
                  <c:v>10.5</c:v>
                </c:pt>
                <c:pt idx="5771">
                  <c:v>10.4</c:v>
                </c:pt>
                <c:pt idx="5772">
                  <c:v>10.4</c:v>
                </c:pt>
                <c:pt idx="5773">
                  <c:v>10.4</c:v>
                </c:pt>
                <c:pt idx="5774">
                  <c:v>10.4</c:v>
                </c:pt>
                <c:pt idx="5775">
                  <c:v>10.3</c:v>
                </c:pt>
                <c:pt idx="5776">
                  <c:v>10.3</c:v>
                </c:pt>
                <c:pt idx="5777">
                  <c:v>10.3</c:v>
                </c:pt>
                <c:pt idx="5778">
                  <c:v>10.199999999999999</c:v>
                </c:pt>
                <c:pt idx="5779">
                  <c:v>10.1</c:v>
                </c:pt>
                <c:pt idx="5780">
                  <c:v>10.1</c:v>
                </c:pt>
                <c:pt idx="5781">
                  <c:v>10.1</c:v>
                </c:pt>
                <c:pt idx="5782">
                  <c:v>10.1</c:v>
                </c:pt>
                <c:pt idx="5783">
                  <c:v>10.1</c:v>
                </c:pt>
                <c:pt idx="5784">
                  <c:v>10.1</c:v>
                </c:pt>
                <c:pt idx="5785">
                  <c:v>10.1</c:v>
                </c:pt>
                <c:pt idx="5786">
                  <c:v>10.1</c:v>
                </c:pt>
                <c:pt idx="5787">
                  <c:v>10.199999999999999</c:v>
                </c:pt>
                <c:pt idx="5788">
                  <c:v>10.199999999999999</c:v>
                </c:pt>
                <c:pt idx="5789">
                  <c:v>10.199999999999999</c:v>
                </c:pt>
                <c:pt idx="5790">
                  <c:v>10.3</c:v>
                </c:pt>
                <c:pt idx="5791">
                  <c:v>10.3</c:v>
                </c:pt>
                <c:pt idx="5792">
                  <c:v>10.3</c:v>
                </c:pt>
                <c:pt idx="5793">
                  <c:v>10.3</c:v>
                </c:pt>
                <c:pt idx="5794">
                  <c:v>10.3</c:v>
                </c:pt>
                <c:pt idx="5795">
                  <c:v>10.3</c:v>
                </c:pt>
                <c:pt idx="5796">
                  <c:v>10.3</c:v>
                </c:pt>
                <c:pt idx="5797">
                  <c:v>10.3</c:v>
                </c:pt>
                <c:pt idx="5798">
                  <c:v>10</c:v>
                </c:pt>
                <c:pt idx="5799">
                  <c:v>10</c:v>
                </c:pt>
                <c:pt idx="5800">
                  <c:v>10</c:v>
                </c:pt>
                <c:pt idx="5801">
                  <c:v>10</c:v>
                </c:pt>
                <c:pt idx="5802">
                  <c:v>10</c:v>
                </c:pt>
                <c:pt idx="5803">
                  <c:v>9.9</c:v>
                </c:pt>
                <c:pt idx="5804">
                  <c:v>9.8000000000000007</c:v>
                </c:pt>
                <c:pt idx="5805">
                  <c:v>9.8000000000000007</c:v>
                </c:pt>
                <c:pt idx="5806">
                  <c:v>9.6999999999999993</c:v>
                </c:pt>
                <c:pt idx="5807">
                  <c:v>9.6999999999999993</c:v>
                </c:pt>
                <c:pt idx="5808">
                  <c:v>9.6</c:v>
                </c:pt>
                <c:pt idx="5809">
                  <c:v>9.6</c:v>
                </c:pt>
                <c:pt idx="5810">
                  <c:v>9.5</c:v>
                </c:pt>
                <c:pt idx="5811">
                  <c:v>9.3000000000000007</c:v>
                </c:pt>
                <c:pt idx="5812">
                  <c:v>9.3000000000000007</c:v>
                </c:pt>
                <c:pt idx="5813">
                  <c:v>9.3000000000000007</c:v>
                </c:pt>
                <c:pt idx="5814">
                  <c:v>9.1999999999999993</c:v>
                </c:pt>
                <c:pt idx="5815">
                  <c:v>9.1999999999999993</c:v>
                </c:pt>
                <c:pt idx="5816">
                  <c:v>9.1999999999999993</c:v>
                </c:pt>
                <c:pt idx="5817">
                  <c:v>9.1999999999999993</c:v>
                </c:pt>
                <c:pt idx="5818">
                  <c:v>9.3000000000000007</c:v>
                </c:pt>
                <c:pt idx="5819">
                  <c:v>9.3000000000000007</c:v>
                </c:pt>
                <c:pt idx="5820">
                  <c:v>9.3000000000000007</c:v>
                </c:pt>
                <c:pt idx="5821">
                  <c:v>9.1999999999999993</c:v>
                </c:pt>
                <c:pt idx="5822">
                  <c:v>9.1999999999999993</c:v>
                </c:pt>
                <c:pt idx="5823">
                  <c:v>9.1999999999999993</c:v>
                </c:pt>
                <c:pt idx="5824">
                  <c:v>9.1999999999999993</c:v>
                </c:pt>
                <c:pt idx="5825">
                  <c:v>9.1999999999999993</c:v>
                </c:pt>
                <c:pt idx="5826">
                  <c:v>9.1999999999999993</c:v>
                </c:pt>
                <c:pt idx="5827">
                  <c:v>9</c:v>
                </c:pt>
                <c:pt idx="5828">
                  <c:v>9</c:v>
                </c:pt>
                <c:pt idx="5829">
                  <c:v>8.9</c:v>
                </c:pt>
                <c:pt idx="5830">
                  <c:v>8.8000000000000007</c:v>
                </c:pt>
                <c:pt idx="5831">
                  <c:v>8.6</c:v>
                </c:pt>
                <c:pt idx="5832">
                  <c:v>8.6</c:v>
                </c:pt>
                <c:pt idx="5833">
                  <c:v>8.4</c:v>
                </c:pt>
                <c:pt idx="5834">
                  <c:v>8.5</c:v>
                </c:pt>
                <c:pt idx="5835">
                  <c:v>8.5</c:v>
                </c:pt>
                <c:pt idx="5836">
                  <c:v>8.5</c:v>
                </c:pt>
                <c:pt idx="5837">
                  <c:v>8.5</c:v>
                </c:pt>
                <c:pt idx="5838">
                  <c:v>8.5</c:v>
                </c:pt>
                <c:pt idx="5839">
                  <c:v>8.5</c:v>
                </c:pt>
                <c:pt idx="5840">
                  <c:v>8.5</c:v>
                </c:pt>
                <c:pt idx="5841">
                  <c:v>8.6</c:v>
                </c:pt>
                <c:pt idx="5842">
                  <c:v>8.6999999999999993</c:v>
                </c:pt>
                <c:pt idx="5843">
                  <c:v>8.6999999999999993</c:v>
                </c:pt>
                <c:pt idx="5844">
                  <c:v>8.6999999999999993</c:v>
                </c:pt>
                <c:pt idx="5845">
                  <c:v>8.6999999999999993</c:v>
                </c:pt>
                <c:pt idx="5846">
                  <c:v>8.6999999999999993</c:v>
                </c:pt>
                <c:pt idx="5847">
                  <c:v>8.6999999999999993</c:v>
                </c:pt>
                <c:pt idx="5848">
                  <c:v>8.6999999999999993</c:v>
                </c:pt>
                <c:pt idx="5849">
                  <c:v>8.6999999999999993</c:v>
                </c:pt>
                <c:pt idx="5850">
                  <c:v>8.6999999999999993</c:v>
                </c:pt>
                <c:pt idx="5851">
                  <c:v>8.6</c:v>
                </c:pt>
                <c:pt idx="5852">
                  <c:v>8.5</c:v>
                </c:pt>
                <c:pt idx="5853">
                  <c:v>8.8000000000000007</c:v>
                </c:pt>
                <c:pt idx="5854">
                  <c:v>8.8000000000000007</c:v>
                </c:pt>
                <c:pt idx="5855">
                  <c:v>8.6999999999999993</c:v>
                </c:pt>
                <c:pt idx="5856">
                  <c:v>8.6999999999999993</c:v>
                </c:pt>
                <c:pt idx="5857">
                  <c:v>8.8000000000000007</c:v>
                </c:pt>
                <c:pt idx="5858">
                  <c:v>8.8000000000000007</c:v>
                </c:pt>
                <c:pt idx="5859">
                  <c:v>8.8000000000000007</c:v>
                </c:pt>
                <c:pt idx="5860">
                  <c:v>8.9</c:v>
                </c:pt>
                <c:pt idx="5861">
                  <c:v>8.9</c:v>
                </c:pt>
                <c:pt idx="5862">
                  <c:v>8.9</c:v>
                </c:pt>
                <c:pt idx="5863">
                  <c:v>8.9</c:v>
                </c:pt>
                <c:pt idx="5864">
                  <c:v>8.9</c:v>
                </c:pt>
                <c:pt idx="5865">
                  <c:v>8.9</c:v>
                </c:pt>
                <c:pt idx="5866">
                  <c:v>8.9</c:v>
                </c:pt>
                <c:pt idx="5867">
                  <c:v>8.9</c:v>
                </c:pt>
                <c:pt idx="5868">
                  <c:v>8.9</c:v>
                </c:pt>
                <c:pt idx="5869">
                  <c:v>8.9</c:v>
                </c:pt>
                <c:pt idx="5870">
                  <c:v>8.9</c:v>
                </c:pt>
                <c:pt idx="5871">
                  <c:v>9</c:v>
                </c:pt>
                <c:pt idx="5872">
                  <c:v>8.8000000000000007</c:v>
                </c:pt>
                <c:pt idx="5873">
                  <c:v>8.8000000000000007</c:v>
                </c:pt>
                <c:pt idx="5874">
                  <c:v>8.8000000000000007</c:v>
                </c:pt>
                <c:pt idx="5875">
                  <c:v>8.8000000000000007</c:v>
                </c:pt>
                <c:pt idx="5876">
                  <c:v>8.8000000000000007</c:v>
                </c:pt>
                <c:pt idx="5877">
                  <c:v>8.8000000000000007</c:v>
                </c:pt>
                <c:pt idx="5879">
                  <c:v>9.1</c:v>
                </c:pt>
                <c:pt idx="5880">
                  <c:v>8.4</c:v>
                </c:pt>
                <c:pt idx="5881">
                  <c:v>8.4</c:v>
                </c:pt>
                <c:pt idx="5882">
                  <c:v>8.1</c:v>
                </c:pt>
                <c:pt idx="5883">
                  <c:v>7.8</c:v>
                </c:pt>
                <c:pt idx="5884">
                  <c:v>8</c:v>
                </c:pt>
                <c:pt idx="5885">
                  <c:v>8.1999999999999993</c:v>
                </c:pt>
                <c:pt idx="5886">
                  <c:v>8.3000000000000007</c:v>
                </c:pt>
                <c:pt idx="5887">
                  <c:v>8.4</c:v>
                </c:pt>
                <c:pt idx="5888">
                  <c:v>8.4</c:v>
                </c:pt>
                <c:pt idx="5889">
                  <c:v>8.5</c:v>
                </c:pt>
                <c:pt idx="5890">
                  <c:v>8.5</c:v>
                </c:pt>
                <c:pt idx="5891">
                  <c:v>8.5</c:v>
                </c:pt>
                <c:pt idx="5892">
                  <c:v>8.5</c:v>
                </c:pt>
                <c:pt idx="5893">
                  <c:v>8.5</c:v>
                </c:pt>
                <c:pt idx="5894">
                  <c:v>8.5</c:v>
                </c:pt>
                <c:pt idx="5895">
                  <c:v>8.5</c:v>
                </c:pt>
                <c:pt idx="5896">
                  <c:v>8.5</c:v>
                </c:pt>
                <c:pt idx="5897">
                  <c:v>8.5</c:v>
                </c:pt>
                <c:pt idx="5898">
                  <c:v>8.5</c:v>
                </c:pt>
                <c:pt idx="5899">
                  <c:v>8.5</c:v>
                </c:pt>
                <c:pt idx="5900">
                  <c:v>8.4</c:v>
                </c:pt>
                <c:pt idx="5901">
                  <c:v>8.4</c:v>
                </c:pt>
                <c:pt idx="5902">
                  <c:v>8.4</c:v>
                </c:pt>
                <c:pt idx="5903">
                  <c:v>8.1999999999999993</c:v>
                </c:pt>
                <c:pt idx="5904">
                  <c:v>7.9</c:v>
                </c:pt>
                <c:pt idx="5905">
                  <c:v>7.6</c:v>
                </c:pt>
                <c:pt idx="5906">
                  <c:v>7.5</c:v>
                </c:pt>
                <c:pt idx="5907">
                  <c:v>7.6</c:v>
                </c:pt>
                <c:pt idx="5908">
                  <c:v>7.9</c:v>
                </c:pt>
                <c:pt idx="5909">
                  <c:v>8</c:v>
                </c:pt>
                <c:pt idx="5910">
                  <c:v>8.1</c:v>
                </c:pt>
                <c:pt idx="5911">
                  <c:v>8.1</c:v>
                </c:pt>
                <c:pt idx="5912">
                  <c:v>8.1</c:v>
                </c:pt>
                <c:pt idx="5913">
                  <c:v>8.1</c:v>
                </c:pt>
                <c:pt idx="5914">
                  <c:v>8.1</c:v>
                </c:pt>
                <c:pt idx="5915">
                  <c:v>8.1</c:v>
                </c:pt>
                <c:pt idx="5916">
                  <c:v>8.1</c:v>
                </c:pt>
                <c:pt idx="5917">
                  <c:v>8.1</c:v>
                </c:pt>
                <c:pt idx="5918">
                  <c:v>8.1</c:v>
                </c:pt>
                <c:pt idx="5919">
                  <c:v>8.1</c:v>
                </c:pt>
                <c:pt idx="5920">
                  <c:v>8.1</c:v>
                </c:pt>
                <c:pt idx="5921">
                  <c:v>8.1</c:v>
                </c:pt>
                <c:pt idx="5922">
                  <c:v>8.1</c:v>
                </c:pt>
                <c:pt idx="5923">
                  <c:v>8.1</c:v>
                </c:pt>
                <c:pt idx="5924">
                  <c:v>8</c:v>
                </c:pt>
                <c:pt idx="5925">
                  <c:v>8</c:v>
                </c:pt>
                <c:pt idx="5926">
                  <c:v>8</c:v>
                </c:pt>
                <c:pt idx="5927">
                  <c:v>8.1</c:v>
                </c:pt>
                <c:pt idx="5928">
                  <c:v>8.1</c:v>
                </c:pt>
                <c:pt idx="5929">
                  <c:v>8.1</c:v>
                </c:pt>
                <c:pt idx="5930">
                  <c:v>8.1</c:v>
                </c:pt>
                <c:pt idx="5931">
                  <c:v>8.1</c:v>
                </c:pt>
                <c:pt idx="5932">
                  <c:v>8.1</c:v>
                </c:pt>
                <c:pt idx="5933">
                  <c:v>8.1</c:v>
                </c:pt>
                <c:pt idx="5934">
                  <c:v>8.1</c:v>
                </c:pt>
                <c:pt idx="5935">
                  <c:v>8.1</c:v>
                </c:pt>
                <c:pt idx="5936">
                  <c:v>7.9</c:v>
                </c:pt>
                <c:pt idx="5937">
                  <c:v>7.9</c:v>
                </c:pt>
                <c:pt idx="5938">
                  <c:v>7.9</c:v>
                </c:pt>
                <c:pt idx="5939">
                  <c:v>7.9</c:v>
                </c:pt>
                <c:pt idx="5940">
                  <c:v>7.9</c:v>
                </c:pt>
                <c:pt idx="5941">
                  <c:v>7.9</c:v>
                </c:pt>
                <c:pt idx="5942">
                  <c:v>7.9</c:v>
                </c:pt>
                <c:pt idx="5943">
                  <c:v>7.9</c:v>
                </c:pt>
                <c:pt idx="5944">
                  <c:v>7.9</c:v>
                </c:pt>
                <c:pt idx="5945">
                  <c:v>7.9</c:v>
                </c:pt>
                <c:pt idx="5946">
                  <c:v>7.9</c:v>
                </c:pt>
                <c:pt idx="5947">
                  <c:v>7.9</c:v>
                </c:pt>
                <c:pt idx="5948">
                  <c:v>7.8</c:v>
                </c:pt>
                <c:pt idx="5949">
                  <c:v>7.8</c:v>
                </c:pt>
                <c:pt idx="5950">
                  <c:v>7.8</c:v>
                </c:pt>
                <c:pt idx="5951">
                  <c:v>7.8</c:v>
                </c:pt>
                <c:pt idx="5952">
                  <c:v>7.8</c:v>
                </c:pt>
                <c:pt idx="5953">
                  <c:v>7.8</c:v>
                </c:pt>
                <c:pt idx="5954">
                  <c:v>7.8</c:v>
                </c:pt>
                <c:pt idx="5955">
                  <c:v>7.8</c:v>
                </c:pt>
                <c:pt idx="5956">
                  <c:v>7.8</c:v>
                </c:pt>
                <c:pt idx="5957">
                  <c:v>7.8</c:v>
                </c:pt>
                <c:pt idx="5958">
                  <c:v>7.8</c:v>
                </c:pt>
                <c:pt idx="5959">
                  <c:v>7.8</c:v>
                </c:pt>
                <c:pt idx="5960">
                  <c:v>7.8</c:v>
                </c:pt>
                <c:pt idx="5961">
                  <c:v>7.9</c:v>
                </c:pt>
                <c:pt idx="5962">
                  <c:v>7.9</c:v>
                </c:pt>
                <c:pt idx="5963">
                  <c:v>7.9</c:v>
                </c:pt>
                <c:pt idx="5964">
                  <c:v>7.9</c:v>
                </c:pt>
                <c:pt idx="5965">
                  <c:v>7.9</c:v>
                </c:pt>
                <c:pt idx="5966">
                  <c:v>7.9</c:v>
                </c:pt>
                <c:pt idx="5967">
                  <c:v>7.9</c:v>
                </c:pt>
                <c:pt idx="5968">
                  <c:v>7.9</c:v>
                </c:pt>
                <c:pt idx="5969">
                  <c:v>7.9</c:v>
                </c:pt>
                <c:pt idx="5970">
                  <c:v>7.8</c:v>
                </c:pt>
                <c:pt idx="5971">
                  <c:v>7.8</c:v>
                </c:pt>
                <c:pt idx="5972">
                  <c:v>7.7</c:v>
                </c:pt>
                <c:pt idx="5973">
                  <c:v>7.6</c:v>
                </c:pt>
                <c:pt idx="5974">
                  <c:v>7.6</c:v>
                </c:pt>
                <c:pt idx="5975">
                  <c:v>7.6</c:v>
                </c:pt>
                <c:pt idx="5976">
                  <c:v>7.7</c:v>
                </c:pt>
                <c:pt idx="5977">
                  <c:v>7.7</c:v>
                </c:pt>
                <c:pt idx="5978">
                  <c:v>7.7</c:v>
                </c:pt>
                <c:pt idx="5979">
                  <c:v>7.7</c:v>
                </c:pt>
                <c:pt idx="5980">
                  <c:v>7.7</c:v>
                </c:pt>
                <c:pt idx="5981">
                  <c:v>7.7</c:v>
                </c:pt>
                <c:pt idx="5982">
                  <c:v>7.7</c:v>
                </c:pt>
                <c:pt idx="5983">
                  <c:v>7.8</c:v>
                </c:pt>
                <c:pt idx="5984">
                  <c:v>7.8</c:v>
                </c:pt>
                <c:pt idx="5985">
                  <c:v>7.8</c:v>
                </c:pt>
                <c:pt idx="5986">
                  <c:v>7.8</c:v>
                </c:pt>
                <c:pt idx="5987">
                  <c:v>7.9</c:v>
                </c:pt>
                <c:pt idx="5988">
                  <c:v>8</c:v>
                </c:pt>
                <c:pt idx="5989">
                  <c:v>7.9</c:v>
                </c:pt>
                <c:pt idx="5990">
                  <c:v>8</c:v>
                </c:pt>
                <c:pt idx="5991">
                  <c:v>8</c:v>
                </c:pt>
                <c:pt idx="5992">
                  <c:v>7.9</c:v>
                </c:pt>
                <c:pt idx="5993">
                  <c:v>8</c:v>
                </c:pt>
                <c:pt idx="5994">
                  <c:v>7.9</c:v>
                </c:pt>
                <c:pt idx="5995">
                  <c:v>8</c:v>
                </c:pt>
                <c:pt idx="5996">
                  <c:v>8</c:v>
                </c:pt>
                <c:pt idx="5997">
                  <c:v>7.8</c:v>
                </c:pt>
                <c:pt idx="5998">
                  <c:v>7.8</c:v>
                </c:pt>
                <c:pt idx="5999">
                  <c:v>7.8</c:v>
                </c:pt>
                <c:pt idx="6000">
                  <c:v>7.8</c:v>
                </c:pt>
                <c:pt idx="6001">
                  <c:v>7.8</c:v>
                </c:pt>
                <c:pt idx="6002">
                  <c:v>7.9</c:v>
                </c:pt>
                <c:pt idx="6003">
                  <c:v>7.9</c:v>
                </c:pt>
                <c:pt idx="6004">
                  <c:v>8</c:v>
                </c:pt>
                <c:pt idx="6005">
                  <c:v>8</c:v>
                </c:pt>
                <c:pt idx="6006">
                  <c:v>8</c:v>
                </c:pt>
                <c:pt idx="6007">
                  <c:v>8</c:v>
                </c:pt>
                <c:pt idx="6008">
                  <c:v>8.1</c:v>
                </c:pt>
                <c:pt idx="6009">
                  <c:v>8.1</c:v>
                </c:pt>
                <c:pt idx="6010">
                  <c:v>8.1</c:v>
                </c:pt>
                <c:pt idx="6011">
                  <c:v>8.3000000000000007</c:v>
                </c:pt>
                <c:pt idx="6012">
                  <c:v>8.1</c:v>
                </c:pt>
                <c:pt idx="6013">
                  <c:v>8.1</c:v>
                </c:pt>
                <c:pt idx="6014">
                  <c:v>8.3000000000000007</c:v>
                </c:pt>
                <c:pt idx="6015">
                  <c:v>8.1</c:v>
                </c:pt>
                <c:pt idx="6016">
                  <c:v>8</c:v>
                </c:pt>
                <c:pt idx="6017">
                  <c:v>8.1999999999999993</c:v>
                </c:pt>
                <c:pt idx="6018">
                  <c:v>8</c:v>
                </c:pt>
                <c:pt idx="6019">
                  <c:v>8</c:v>
                </c:pt>
                <c:pt idx="6020">
                  <c:v>8</c:v>
                </c:pt>
                <c:pt idx="6021">
                  <c:v>8</c:v>
                </c:pt>
                <c:pt idx="6022">
                  <c:v>8</c:v>
                </c:pt>
                <c:pt idx="6024">
                  <c:v>8.6999999999999993</c:v>
                </c:pt>
                <c:pt idx="6025">
                  <c:v>8</c:v>
                </c:pt>
                <c:pt idx="6026">
                  <c:v>8</c:v>
                </c:pt>
                <c:pt idx="6027">
                  <c:v>8</c:v>
                </c:pt>
                <c:pt idx="6028">
                  <c:v>8.1</c:v>
                </c:pt>
                <c:pt idx="6029">
                  <c:v>8.1</c:v>
                </c:pt>
                <c:pt idx="6030">
                  <c:v>8.1</c:v>
                </c:pt>
                <c:pt idx="6031">
                  <c:v>8.1</c:v>
                </c:pt>
                <c:pt idx="6032">
                  <c:v>8.1</c:v>
                </c:pt>
                <c:pt idx="6033">
                  <c:v>8.1999999999999993</c:v>
                </c:pt>
                <c:pt idx="6034">
                  <c:v>8.1999999999999993</c:v>
                </c:pt>
                <c:pt idx="6035">
                  <c:v>8.1999999999999993</c:v>
                </c:pt>
                <c:pt idx="6036">
                  <c:v>8.4</c:v>
                </c:pt>
                <c:pt idx="6037">
                  <c:v>8.4</c:v>
                </c:pt>
                <c:pt idx="6038">
                  <c:v>8.1999999999999993</c:v>
                </c:pt>
                <c:pt idx="6039">
                  <c:v>8.3000000000000007</c:v>
                </c:pt>
                <c:pt idx="6040">
                  <c:v>8.3000000000000007</c:v>
                </c:pt>
                <c:pt idx="6041">
                  <c:v>8.3000000000000007</c:v>
                </c:pt>
                <c:pt idx="6042">
                  <c:v>8.3000000000000007</c:v>
                </c:pt>
                <c:pt idx="6043">
                  <c:v>8.3000000000000007</c:v>
                </c:pt>
                <c:pt idx="6044">
                  <c:v>8.3000000000000007</c:v>
                </c:pt>
                <c:pt idx="6045">
                  <c:v>8.1999999999999993</c:v>
                </c:pt>
                <c:pt idx="6046">
                  <c:v>8.1999999999999993</c:v>
                </c:pt>
                <c:pt idx="6047">
                  <c:v>8.1999999999999993</c:v>
                </c:pt>
                <c:pt idx="6048">
                  <c:v>8.1999999999999993</c:v>
                </c:pt>
                <c:pt idx="6049">
                  <c:v>8.1999999999999993</c:v>
                </c:pt>
                <c:pt idx="6050">
                  <c:v>8.1999999999999993</c:v>
                </c:pt>
                <c:pt idx="6051">
                  <c:v>8.1999999999999993</c:v>
                </c:pt>
                <c:pt idx="6052">
                  <c:v>8.1999999999999993</c:v>
                </c:pt>
                <c:pt idx="6053">
                  <c:v>8.3000000000000007</c:v>
                </c:pt>
                <c:pt idx="6054">
                  <c:v>8.3000000000000007</c:v>
                </c:pt>
                <c:pt idx="6055">
                  <c:v>8.3000000000000007</c:v>
                </c:pt>
                <c:pt idx="6056">
                  <c:v>8.3000000000000007</c:v>
                </c:pt>
                <c:pt idx="6057">
                  <c:v>8.3000000000000007</c:v>
                </c:pt>
                <c:pt idx="6058">
                  <c:v>8.4</c:v>
                </c:pt>
                <c:pt idx="6059">
                  <c:v>8.4</c:v>
                </c:pt>
                <c:pt idx="6060">
                  <c:v>8.6</c:v>
                </c:pt>
                <c:pt idx="6061">
                  <c:v>8.6</c:v>
                </c:pt>
                <c:pt idx="6062">
                  <c:v>8.6</c:v>
                </c:pt>
                <c:pt idx="6063">
                  <c:v>8.6</c:v>
                </c:pt>
                <c:pt idx="6064">
                  <c:v>8.6</c:v>
                </c:pt>
                <c:pt idx="6065">
                  <c:v>8.6</c:v>
                </c:pt>
                <c:pt idx="6066">
                  <c:v>8.6</c:v>
                </c:pt>
                <c:pt idx="6067">
                  <c:v>8.6</c:v>
                </c:pt>
                <c:pt idx="6068">
                  <c:v>8.5</c:v>
                </c:pt>
                <c:pt idx="6069">
                  <c:v>8.5</c:v>
                </c:pt>
                <c:pt idx="6070">
                  <c:v>8.5</c:v>
                </c:pt>
                <c:pt idx="6071">
                  <c:v>8.3000000000000007</c:v>
                </c:pt>
                <c:pt idx="6072">
                  <c:v>8.3000000000000007</c:v>
                </c:pt>
                <c:pt idx="6073">
                  <c:v>8.4</c:v>
                </c:pt>
                <c:pt idx="6074">
                  <c:v>8.4</c:v>
                </c:pt>
                <c:pt idx="6075">
                  <c:v>8.5</c:v>
                </c:pt>
                <c:pt idx="6076">
                  <c:v>8.5</c:v>
                </c:pt>
                <c:pt idx="6077">
                  <c:v>8.6</c:v>
                </c:pt>
                <c:pt idx="6078">
                  <c:v>8.6</c:v>
                </c:pt>
                <c:pt idx="6079">
                  <c:v>8.6</c:v>
                </c:pt>
                <c:pt idx="6080">
                  <c:v>8.6</c:v>
                </c:pt>
                <c:pt idx="6081">
                  <c:v>8.6</c:v>
                </c:pt>
                <c:pt idx="6082">
                  <c:v>8.6</c:v>
                </c:pt>
                <c:pt idx="6083">
                  <c:v>8.6</c:v>
                </c:pt>
                <c:pt idx="6084">
                  <c:v>8.6</c:v>
                </c:pt>
                <c:pt idx="6085">
                  <c:v>8.6</c:v>
                </c:pt>
                <c:pt idx="6086">
                  <c:v>8.6</c:v>
                </c:pt>
                <c:pt idx="6087">
                  <c:v>8.6</c:v>
                </c:pt>
                <c:pt idx="6088">
                  <c:v>8.6</c:v>
                </c:pt>
                <c:pt idx="6089">
                  <c:v>8.5</c:v>
                </c:pt>
                <c:pt idx="6090">
                  <c:v>8.5</c:v>
                </c:pt>
                <c:pt idx="6091">
                  <c:v>8.5</c:v>
                </c:pt>
                <c:pt idx="6092">
                  <c:v>8.5</c:v>
                </c:pt>
                <c:pt idx="6093">
                  <c:v>8.4</c:v>
                </c:pt>
                <c:pt idx="6094">
                  <c:v>8.1999999999999993</c:v>
                </c:pt>
                <c:pt idx="6095">
                  <c:v>8.1999999999999993</c:v>
                </c:pt>
                <c:pt idx="6096">
                  <c:v>8.1999999999999993</c:v>
                </c:pt>
                <c:pt idx="6097">
                  <c:v>8.1999999999999993</c:v>
                </c:pt>
                <c:pt idx="6098">
                  <c:v>8.1999999999999993</c:v>
                </c:pt>
                <c:pt idx="6099">
                  <c:v>8.3000000000000007</c:v>
                </c:pt>
                <c:pt idx="6100">
                  <c:v>8.1999999999999993</c:v>
                </c:pt>
                <c:pt idx="6101">
                  <c:v>8.3000000000000007</c:v>
                </c:pt>
                <c:pt idx="6102">
                  <c:v>8.3000000000000007</c:v>
                </c:pt>
                <c:pt idx="6103">
                  <c:v>8.1999999999999993</c:v>
                </c:pt>
                <c:pt idx="6104">
                  <c:v>8.3000000000000007</c:v>
                </c:pt>
                <c:pt idx="6105">
                  <c:v>8.3000000000000007</c:v>
                </c:pt>
                <c:pt idx="6106">
                  <c:v>8.1999999999999993</c:v>
                </c:pt>
                <c:pt idx="6107">
                  <c:v>8.1999999999999993</c:v>
                </c:pt>
                <c:pt idx="6108">
                  <c:v>8.4</c:v>
                </c:pt>
                <c:pt idx="6109">
                  <c:v>8.4</c:v>
                </c:pt>
                <c:pt idx="6110">
                  <c:v>8.4</c:v>
                </c:pt>
                <c:pt idx="6111">
                  <c:v>8.4</c:v>
                </c:pt>
                <c:pt idx="6112">
                  <c:v>8.4</c:v>
                </c:pt>
                <c:pt idx="6113">
                  <c:v>8.4</c:v>
                </c:pt>
                <c:pt idx="6114">
                  <c:v>8.4</c:v>
                </c:pt>
                <c:pt idx="6115">
                  <c:v>8.4</c:v>
                </c:pt>
                <c:pt idx="6116">
                  <c:v>8.4</c:v>
                </c:pt>
                <c:pt idx="6117">
                  <c:v>8.4</c:v>
                </c:pt>
                <c:pt idx="6118">
                  <c:v>8.4</c:v>
                </c:pt>
                <c:pt idx="6119">
                  <c:v>8.3000000000000007</c:v>
                </c:pt>
                <c:pt idx="6120">
                  <c:v>8.3000000000000007</c:v>
                </c:pt>
                <c:pt idx="6121">
                  <c:v>8.3000000000000007</c:v>
                </c:pt>
                <c:pt idx="6122">
                  <c:v>8.3000000000000007</c:v>
                </c:pt>
                <c:pt idx="6123">
                  <c:v>8.3000000000000007</c:v>
                </c:pt>
                <c:pt idx="6124">
                  <c:v>8.3000000000000007</c:v>
                </c:pt>
                <c:pt idx="6125">
                  <c:v>8.4</c:v>
                </c:pt>
                <c:pt idx="6126">
                  <c:v>8.4</c:v>
                </c:pt>
                <c:pt idx="6127">
                  <c:v>8.5</c:v>
                </c:pt>
                <c:pt idx="6128">
                  <c:v>8.5</c:v>
                </c:pt>
                <c:pt idx="6129">
                  <c:v>8.5</c:v>
                </c:pt>
                <c:pt idx="6130">
                  <c:v>8.5</c:v>
                </c:pt>
                <c:pt idx="6131">
                  <c:v>8.6</c:v>
                </c:pt>
                <c:pt idx="6132">
                  <c:v>8.8000000000000007</c:v>
                </c:pt>
                <c:pt idx="6133">
                  <c:v>8.8000000000000007</c:v>
                </c:pt>
                <c:pt idx="6134">
                  <c:v>8.8000000000000007</c:v>
                </c:pt>
                <c:pt idx="6135">
                  <c:v>8.8000000000000007</c:v>
                </c:pt>
                <c:pt idx="6136">
                  <c:v>8.8000000000000007</c:v>
                </c:pt>
                <c:pt idx="6137">
                  <c:v>8.8000000000000007</c:v>
                </c:pt>
                <c:pt idx="6138">
                  <c:v>8.8000000000000007</c:v>
                </c:pt>
                <c:pt idx="6139">
                  <c:v>8.8000000000000007</c:v>
                </c:pt>
                <c:pt idx="6140">
                  <c:v>8.8000000000000007</c:v>
                </c:pt>
                <c:pt idx="6141">
                  <c:v>8.8000000000000007</c:v>
                </c:pt>
                <c:pt idx="6142">
                  <c:v>8.9</c:v>
                </c:pt>
                <c:pt idx="6143">
                  <c:v>8.9</c:v>
                </c:pt>
                <c:pt idx="6144">
                  <c:v>8.6999999999999993</c:v>
                </c:pt>
                <c:pt idx="6145">
                  <c:v>8.9</c:v>
                </c:pt>
                <c:pt idx="6146">
                  <c:v>9</c:v>
                </c:pt>
                <c:pt idx="6147">
                  <c:v>9</c:v>
                </c:pt>
                <c:pt idx="6148">
                  <c:v>9</c:v>
                </c:pt>
                <c:pt idx="6149">
                  <c:v>9</c:v>
                </c:pt>
                <c:pt idx="6150">
                  <c:v>9.1</c:v>
                </c:pt>
                <c:pt idx="6151">
                  <c:v>9.1</c:v>
                </c:pt>
                <c:pt idx="6152">
                  <c:v>9.1</c:v>
                </c:pt>
                <c:pt idx="6153">
                  <c:v>9.1</c:v>
                </c:pt>
                <c:pt idx="6154">
                  <c:v>9.1999999999999993</c:v>
                </c:pt>
                <c:pt idx="6155">
                  <c:v>9.1999999999999993</c:v>
                </c:pt>
                <c:pt idx="6156">
                  <c:v>9.1999999999999993</c:v>
                </c:pt>
                <c:pt idx="6157">
                  <c:v>9.1999999999999993</c:v>
                </c:pt>
                <c:pt idx="6158">
                  <c:v>9.1999999999999993</c:v>
                </c:pt>
                <c:pt idx="6159">
                  <c:v>9.1999999999999993</c:v>
                </c:pt>
                <c:pt idx="6160">
                  <c:v>9.1999999999999993</c:v>
                </c:pt>
                <c:pt idx="6161">
                  <c:v>9.1999999999999993</c:v>
                </c:pt>
                <c:pt idx="6162">
                  <c:v>9.1999999999999993</c:v>
                </c:pt>
                <c:pt idx="6163">
                  <c:v>9.1999999999999993</c:v>
                </c:pt>
                <c:pt idx="6164">
                  <c:v>9.1999999999999993</c:v>
                </c:pt>
                <c:pt idx="6165">
                  <c:v>9.1999999999999993</c:v>
                </c:pt>
                <c:pt idx="6166">
                  <c:v>9.1999999999999993</c:v>
                </c:pt>
                <c:pt idx="6167">
                  <c:v>9.3000000000000007</c:v>
                </c:pt>
                <c:pt idx="6168">
                  <c:v>9.3000000000000007</c:v>
                </c:pt>
                <c:pt idx="6169">
                  <c:v>9.3000000000000007</c:v>
                </c:pt>
                <c:pt idx="6170">
                  <c:v>9.3000000000000007</c:v>
                </c:pt>
                <c:pt idx="6171">
                  <c:v>9.3000000000000007</c:v>
                </c:pt>
                <c:pt idx="6172">
                  <c:v>9.3000000000000007</c:v>
                </c:pt>
                <c:pt idx="6173">
                  <c:v>9.3000000000000007</c:v>
                </c:pt>
                <c:pt idx="6174">
                  <c:v>9.4</c:v>
                </c:pt>
                <c:pt idx="6175">
                  <c:v>9.4</c:v>
                </c:pt>
                <c:pt idx="6176">
                  <c:v>9.4</c:v>
                </c:pt>
                <c:pt idx="6177">
                  <c:v>9.4</c:v>
                </c:pt>
                <c:pt idx="6178">
                  <c:v>9.4</c:v>
                </c:pt>
                <c:pt idx="6179">
                  <c:v>9.5</c:v>
                </c:pt>
                <c:pt idx="6180">
                  <c:v>9.4</c:v>
                </c:pt>
                <c:pt idx="6181">
                  <c:v>9.4</c:v>
                </c:pt>
                <c:pt idx="6182">
                  <c:v>9.4</c:v>
                </c:pt>
                <c:pt idx="6183">
                  <c:v>9.4</c:v>
                </c:pt>
                <c:pt idx="6184">
                  <c:v>9.4</c:v>
                </c:pt>
                <c:pt idx="6185">
                  <c:v>9.4</c:v>
                </c:pt>
                <c:pt idx="6186">
                  <c:v>9.4</c:v>
                </c:pt>
                <c:pt idx="6187">
                  <c:v>9.4</c:v>
                </c:pt>
                <c:pt idx="6188">
                  <c:v>9.4</c:v>
                </c:pt>
                <c:pt idx="6189">
                  <c:v>9.4</c:v>
                </c:pt>
                <c:pt idx="6190">
                  <c:v>9.4</c:v>
                </c:pt>
                <c:pt idx="6191">
                  <c:v>9.4</c:v>
                </c:pt>
                <c:pt idx="6192">
                  <c:v>9.4</c:v>
                </c:pt>
                <c:pt idx="6193">
                  <c:v>9.4</c:v>
                </c:pt>
                <c:pt idx="6194">
                  <c:v>9.4</c:v>
                </c:pt>
                <c:pt idx="6195">
                  <c:v>9.5</c:v>
                </c:pt>
                <c:pt idx="6196">
                  <c:v>9.5</c:v>
                </c:pt>
                <c:pt idx="6197">
                  <c:v>9.5</c:v>
                </c:pt>
                <c:pt idx="6198">
                  <c:v>9.6999999999999993</c:v>
                </c:pt>
                <c:pt idx="6199">
                  <c:v>9.6</c:v>
                </c:pt>
                <c:pt idx="6200">
                  <c:v>9.6</c:v>
                </c:pt>
                <c:pt idx="6201">
                  <c:v>9.6999999999999993</c:v>
                </c:pt>
                <c:pt idx="6202">
                  <c:v>9.6</c:v>
                </c:pt>
                <c:pt idx="6203">
                  <c:v>9.6</c:v>
                </c:pt>
                <c:pt idx="6204">
                  <c:v>9.8000000000000007</c:v>
                </c:pt>
                <c:pt idx="6205">
                  <c:v>9.6999999999999993</c:v>
                </c:pt>
                <c:pt idx="6206">
                  <c:v>9.6999999999999993</c:v>
                </c:pt>
                <c:pt idx="6207">
                  <c:v>9.6999999999999993</c:v>
                </c:pt>
                <c:pt idx="6208">
                  <c:v>9.6999999999999993</c:v>
                </c:pt>
                <c:pt idx="6209">
                  <c:v>9.6999999999999993</c:v>
                </c:pt>
                <c:pt idx="6210">
                  <c:v>9.6999999999999993</c:v>
                </c:pt>
                <c:pt idx="6211">
                  <c:v>9.6999999999999993</c:v>
                </c:pt>
                <c:pt idx="6212">
                  <c:v>9.6</c:v>
                </c:pt>
                <c:pt idx="6213">
                  <c:v>9.6</c:v>
                </c:pt>
                <c:pt idx="6214">
                  <c:v>9.6</c:v>
                </c:pt>
                <c:pt idx="6215">
                  <c:v>9.5</c:v>
                </c:pt>
                <c:pt idx="6216">
                  <c:v>9.4</c:v>
                </c:pt>
                <c:pt idx="6217">
                  <c:v>9.3000000000000007</c:v>
                </c:pt>
                <c:pt idx="6218">
                  <c:v>9.3000000000000007</c:v>
                </c:pt>
                <c:pt idx="6219">
                  <c:v>9.3000000000000007</c:v>
                </c:pt>
                <c:pt idx="6220">
                  <c:v>9.3000000000000007</c:v>
                </c:pt>
                <c:pt idx="6221">
                  <c:v>9.3000000000000007</c:v>
                </c:pt>
                <c:pt idx="6222">
                  <c:v>9.1999999999999993</c:v>
                </c:pt>
                <c:pt idx="6223">
                  <c:v>9.1999999999999993</c:v>
                </c:pt>
                <c:pt idx="6224">
                  <c:v>9.1999999999999993</c:v>
                </c:pt>
                <c:pt idx="6225">
                  <c:v>9.1999999999999993</c:v>
                </c:pt>
                <c:pt idx="6226">
                  <c:v>9.3000000000000007</c:v>
                </c:pt>
                <c:pt idx="6227">
                  <c:v>9.3000000000000007</c:v>
                </c:pt>
                <c:pt idx="6228">
                  <c:v>9.3000000000000007</c:v>
                </c:pt>
                <c:pt idx="6229">
                  <c:v>9.3000000000000007</c:v>
                </c:pt>
                <c:pt idx="6230">
                  <c:v>9.3000000000000007</c:v>
                </c:pt>
                <c:pt idx="6231">
                  <c:v>9.3000000000000007</c:v>
                </c:pt>
                <c:pt idx="6232">
                  <c:v>9.1999999999999993</c:v>
                </c:pt>
                <c:pt idx="6233">
                  <c:v>9.1999999999999993</c:v>
                </c:pt>
                <c:pt idx="6234">
                  <c:v>9.1999999999999993</c:v>
                </c:pt>
                <c:pt idx="6235">
                  <c:v>9.1999999999999993</c:v>
                </c:pt>
                <c:pt idx="6236">
                  <c:v>9.1</c:v>
                </c:pt>
                <c:pt idx="6237">
                  <c:v>9.1</c:v>
                </c:pt>
                <c:pt idx="6238">
                  <c:v>9.1</c:v>
                </c:pt>
                <c:pt idx="6239">
                  <c:v>9.1</c:v>
                </c:pt>
                <c:pt idx="6240">
                  <c:v>9</c:v>
                </c:pt>
                <c:pt idx="6241">
                  <c:v>9</c:v>
                </c:pt>
                <c:pt idx="6242">
                  <c:v>9</c:v>
                </c:pt>
                <c:pt idx="6243">
                  <c:v>9</c:v>
                </c:pt>
                <c:pt idx="6244">
                  <c:v>9</c:v>
                </c:pt>
                <c:pt idx="6245">
                  <c:v>9</c:v>
                </c:pt>
                <c:pt idx="6246">
                  <c:v>8.9</c:v>
                </c:pt>
                <c:pt idx="6247">
                  <c:v>8.9</c:v>
                </c:pt>
                <c:pt idx="6248">
                  <c:v>8.9</c:v>
                </c:pt>
                <c:pt idx="6249">
                  <c:v>9</c:v>
                </c:pt>
                <c:pt idx="6250">
                  <c:v>9</c:v>
                </c:pt>
                <c:pt idx="6251">
                  <c:v>9</c:v>
                </c:pt>
                <c:pt idx="6252">
                  <c:v>8.9</c:v>
                </c:pt>
                <c:pt idx="6253">
                  <c:v>8.9</c:v>
                </c:pt>
                <c:pt idx="6254">
                  <c:v>8.9</c:v>
                </c:pt>
                <c:pt idx="6255">
                  <c:v>8.9</c:v>
                </c:pt>
                <c:pt idx="6256">
                  <c:v>8.9</c:v>
                </c:pt>
                <c:pt idx="6257">
                  <c:v>8.9</c:v>
                </c:pt>
                <c:pt idx="6258">
                  <c:v>8.9</c:v>
                </c:pt>
                <c:pt idx="6259">
                  <c:v>8.9</c:v>
                </c:pt>
                <c:pt idx="6260">
                  <c:v>8.9</c:v>
                </c:pt>
                <c:pt idx="6261">
                  <c:v>8.9</c:v>
                </c:pt>
                <c:pt idx="6262">
                  <c:v>8.9</c:v>
                </c:pt>
                <c:pt idx="6263">
                  <c:v>8.9</c:v>
                </c:pt>
                <c:pt idx="6264">
                  <c:v>8.9</c:v>
                </c:pt>
                <c:pt idx="6265">
                  <c:v>8.9</c:v>
                </c:pt>
                <c:pt idx="6266">
                  <c:v>8.9</c:v>
                </c:pt>
                <c:pt idx="6267">
                  <c:v>8.9</c:v>
                </c:pt>
                <c:pt idx="6268">
                  <c:v>8.9</c:v>
                </c:pt>
                <c:pt idx="6269">
                  <c:v>8.9</c:v>
                </c:pt>
                <c:pt idx="6270">
                  <c:v>8.8000000000000007</c:v>
                </c:pt>
                <c:pt idx="6271">
                  <c:v>8.8000000000000007</c:v>
                </c:pt>
                <c:pt idx="6272">
                  <c:v>8.8000000000000007</c:v>
                </c:pt>
                <c:pt idx="6273">
                  <c:v>8.8000000000000007</c:v>
                </c:pt>
                <c:pt idx="6274">
                  <c:v>8.8000000000000007</c:v>
                </c:pt>
                <c:pt idx="6275">
                  <c:v>8.8000000000000007</c:v>
                </c:pt>
                <c:pt idx="6276">
                  <c:v>8.8000000000000007</c:v>
                </c:pt>
                <c:pt idx="6277">
                  <c:v>8.8000000000000007</c:v>
                </c:pt>
                <c:pt idx="6278">
                  <c:v>8.8000000000000007</c:v>
                </c:pt>
                <c:pt idx="6279">
                  <c:v>8.8000000000000007</c:v>
                </c:pt>
                <c:pt idx="6280">
                  <c:v>8.8000000000000007</c:v>
                </c:pt>
                <c:pt idx="6281">
                  <c:v>8.8000000000000007</c:v>
                </c:pt>
                <c:pt idx="6282">
                  <c:v>8.8000000000000007</c:v>
                </c:pt>
                <c:pt idx="6283">
                  <c:v>8.8000000000000007</c:v>
                </c:pt>
                <c:pt idx="6284">
                  <c:v>8.8000000000000007</c:v>
                </c:pt>
                <c:pt idx="6285">
                  <c:v>8.8000000000000007</c:v>
                </c:pt>
                <c:pt idx="6286">
                  <c:v>8.8000000000000007</c:v>
                </c:pt>
                <c:pt idx="6287">
                  <c:v>8.8000000000000007</c:v>
                </c:pt>
                <c:pt idx="6288">
                  <c:v>8.8000000000000007</c:v>
                </c:pt>
                <c:pt idx="6289">
                  <c:v>8.8000000000000007</c:v>
                </c:pt>
                <c:pt idx="6290">
                  <c:v>8.8000000000000007</c:v>
                </c:pt>
                <c:pt idx="6291">
                  <c:v>8.6</c:v>
                </c:pt>
                <c:pt idx="6292">
                  <c:v>8.6</c:v>
                </c:pt>
                <c:pt idx="6293">
                  <c:v>8.6</c:v>
                </c:pt>
                <c:pt idx="6294">
                  <c:v>8.6</c:v>
                </c:pt>
                <c:pt idx="6295">
                  <c:v>8.6</c:v>
                </c:pt>
                <c:pt idx="6296">
                  <c:v>8.6</c:v>
                </c:pt>
                <c:pt idx="6297">
                  <c:v>8.6</c:v>
                </c:pt>
                <c:pt idx="6298">
                  <c:v>8.6</c:v>
                </c:pt>
                <c:pt idx="6299">
                  <c:v>8.6</c:v>
                </c:pt>
                <c:pt idx="6300">
                  <c:v>8.6</c:v>
                </c:pt>
                <c:pt idx="6301">
                  <c:v>8.6</c:v>
                </c:pt>
                <c:pt idx="6302">
                  <c:v>8.6</c:v>
                </c:pt>
                <c:pt idx="6303">
                  <c:v>8.6</c:v>
                </c:pt>
                <c:pt idx="6304">
                  <c:v>8.6</c:v>
                </c:pt>
                <c:pt idx="6305">
                  <c:v>8.6</c:v>
                </c:pt>
                <c:pt idx="6306">
                  <c:v>8.6</c:v>
                </c:pt>
                <c:pt idx="6307">
                  <c:v>8.6</c:v>
                </c:pt>
                <c:pt idx="6308">
                  <c:v>8.4</c:v>
                </c:pt>
                <c:pt idx="6309">
                  <c:v>8.4</c:v>
                </c:pt>
                <c:pt idx="6310">
                  <c:v>8.4</c:v>
                </c:pt>
                <c:pt idx="6311">
                  <c:v>8.4</c:v>
                </c:pt>
                <c:pt idx="6312">
                  <c:v>8.4</c:v>
                </c:pt>
                <c:pt idx="6313">
                  <c:v>8.4</c:v>
                </c:pt>
                <c:pt idx="6314">
                  <c:v>8.4</c:v>
                </c:pt>
                <c:pt idx="6315">
                  <c:v>8.4</c:v>
                </c:pt>
                <c:pt idx="6316">
                  <c:v>8.4</c:v>
                </c:pt>
                <c:pt idx="6317">
                  <c:v>8.4</c:v>
                </c:pt>
                <c:pt idx="6318">
                  <c:v>8.4</c:v>
                </c:pt>
                <c:pt idx="6319">
                  <c:v>8.4</c:v>
                </c:pt>
                <c:pt idx="6320">
                  <c:v>8.4</c:v>
                </c:pt>
                <c:pt idx="6321">
                  <c:v>8.4</c:v>
                </c:pt>
                <c:pt idx="6322">
                  <c:v>8.4</c:v>
                </c:pt>
                <c:pt idx="6323">
                  <c:v>8.4</c:v>
                </c:pt>
                <c:pt idx="6324">
                  <c:v>8.1999999999999993</c:v>
                </c:pt>
                <c:pt idx="6325">
                  <c:v>8.4</c:v>
                </c:pt>
                <c:pt idx="6326">
                  <c:v>8.1999999999999993</c:v>
                </c:pt>
                <c:pt idx="6327">
                  <c:v>8.1999999999999993</c:v>
                </c:pt>
                <c:pt idx="6328">
                  <c:v>8.1999999999999993</c:v>
                </c:pt>
                <c:pt idx="6329">
                  <c:v>8.1999999999999993</c:v>
                </c:pt>
                <c:pt idx="6330">
                  <c:v>8.1999999999999993</c:v>
                </c:pt>
                <c:pt idx="6331">
                  <c:v>8.1999999999999993</c:v>
                </c:pt>
                <c:pt idx="6332">
                  <c:v>8.1999999999999993</c:v>
                </c:pt>
                <c:pt idx="6333">
                  <c:v>8.1999999999999993</c:v>
                </c:pt>
                <c:pt idx="6334">
                  <c:v>8.1999999999999993</c:v>
                </c:pt>
                <c:pt idx="6335">
                  <c:v>8.1999999999999993</c:v>
                </c:pt>
                <c:pt idx="6336">
                  <c:v>8.1999999999999993</c:v>
                </c:pt>
                <c:pt idx="6337">
                  <c:v>8.1999999999999993</c:v>
                </c:pt>
                <c:pt idx="6338">
                  <c:v>8.1999999999999993</c:v>
                </c:pt>
                <c:pt idx="6339">
                  <c:v>8.1999999999999993</c:v>
                </c:pt>
                <c:pt idx="6340">
                  <c:v>8.1999999999999993</c:v>
                </c:pt>
                <c:pt idx="6341">
                  <c:v>8.1999999999999993</c:v>
                </c:pt>
                <c:pt idx="6342">
                  <c:v>8.1999999999999993</c:v>
                </c:pt>
                <c:pt idx="6343">
                  <c:v>8.1999999999999993</c:v>
                </c:pt>
                <c:pt idx="6344">
                  <c:v>8.1999999999999993</c:v>
                </c:pt>
                <c:pt idx="6345">
                  <c:v>8.1</c:v>
                </c:pt>
                <c:pt idx="6346">
                  <c:v>8.1</c:v>
                </c:pt>
                <c:pt idx="6347">
                  <c:v>8.1</c:v>
                </c:pt>
                <c:pt idx="6348">
                  <c:v>8.1</c:v>
                </c:pt>
                <c:pt idx="6349">
                  <c:v>8.1</c:v>
                </c:pt>
                <c:pt idx="6350">
                  <c:v>8.1</c:v>
                </c:pt>
                <c:pt idx="6351">
                  <c:v>8.1</c:v>
                </c:pt>
                <c:pt idx="6352">
                  <c:v>8.1</c:v>
                </c:pt>
                <c:pt idx="6353">
                  <c:v>8.1</c:v>
                </c:pt>
                <c:pt idx="6354">
                  <c:v>8</c:v>
                </c:pt>
                <c:pt idx="6355">
                  <c:v>8</c:v>
                </c:pt>
                <c:pt idx="6356">
                  <c:v>8</c:v>
                </c:pt>
                <c:pt idx="6357">
                  <c:v>8</c:v>
                </c:pt>
                <c:pt idx="6358">
                  <c:v>8</c:v>
                </c:pt>
                <c:pt idx="6359">
                  <c:v>8</c:v>
                </c:pt>
                <c:pt idx="6361">
                  <c:v>10.6</c:v>
                </c:pt>
                <c:pt idx="6362">
                  <c:v>8</c:v>
                </c:pt>
                <c:pt idx="6363">
                  <c:v>8</c:v>
                </c:pt>
                <c:pt idx="6364">
                  <c:v>8</c:v>
                </c:pt>
                <c:pt idx="6365">
                  <c:v>8</c:v>
                </c:pt>
                <c:pt idx="6366">
                  <c:v>8</c:v>
                </c:pt>
                <c:pt idx="6367">
                  <c:v>8</c:v>
                </c:pt>
                <c:pt idx="6368">
                  <c:v>8</c:v>
                </c:pt>
                <c:pt idx="6369">
                  <c:v>8</c:v>
                </c:pt>
                <c:pt idx="6370">
                  <c:v>8.1</c:v>
                </c:pt>
                <c:pt idx="6371">
                  <c:v>8</c:v>
                </c:pt>
                <c:pt idx="6372">
                  <c:v>8.1</c:v>
                </c:pt>
                <c:pt idx="6373">
                  <c:v>8.1</c:v>
                </c:pt>
                <c:pt idx="6374">
                  <c:v>8</c:v>
                </c:pt>
                <c:pt idx="6375">
                  <c:v>8</c:v>
                </c:pt>
                <c:pt idx="6376">
                  <c:v>8</c:v>
                </c:pt>
                <c:pt idx="6377">
                  <c:v>8</c:v>
                </c:pt>
                <c:pt idx="6378">
                  <c:v>8</c:v>
                </c:pt>
                <c:pt idx="6379">
                  <c:v>8</c:v>
                </c:pt>
                <c:pt idx="6380">
                  <c:v>8</c:v>
                </c:pt>
                <c:pt idx="6381">
                  <c:v>7.9</c:v>
                </c:pt>
                <c:pt idx="6382">
                  <c:v>7.9</c:v>
                </c:pt>
                <c:pt idx="6383">
                  <c:v>7.9</c:v>
                </c:pt>
                <c:pt idx="6384">
                  <c:v>7.9</c:v>
                </c:pt>
                <c:pt idx="6385">
                  <c:v>7.9</c:v>
                </c:pt>
                <c:pt idx="6386">
                  <c:v>7.9</c:v>
                </c:pt>
                <c:pt idx="6387">
                  <c:v>7.9</c:v>
                </c:pt>
                <c:pt idx="6388">
                  <c:v>7.9</c:v>
                </c:pt>
                <c:pt idx="6389">
                  <c:v>7.9</c:v>
                </c:pt>
                <c:pt idx="6390">
                  <c:v>7.9</c:v>
                </c:pt>
                <c:pt idx="6391">
                  <c:v>7.9</c:v>
                </c:pt>
                <c:pt idx="6392">
                  <c:v>7.9</c:v>
                </c:pt>
                <c:pt idx="6393">
                  <c:v>7.9</c:v>
                </c:pt>
                <c:pt idx="6394">
                  <c:v>7.9</c:v>
                </c:pt>
                <c:pt idx="6395">
                  <c:v>7.9</c:v>
                </c:pt>
                <c:pt idx="6396">
                  <c:v>7.9</c:v>
                </c:pt>
                <c:pt idx="6397">
                  <c:v>7.9</c:v>
                </c:pt>
                <c:pt idx="6398">
                  <c:v>7.9</c:v>
                </c:pt>
                <c:pt idx="6399">
                  <c:v>7.9</c:v>
                </c:pt>
                <c:pt idx="6400">
                  <c:v>7.9</c:v>
                </c:pt>
                <c:pt idx="6401">
                  <c:v>7.9</c:v>
                </c:pt>
                <c:pt idx="6402">
                  <c:v>7.9</c:v>
                </c:pt>
                <c:pt idx="6403">
                  <c:v>7.9</c:v>
                </c:pt>
                <c:pt idx="6404">
                  <c:v>7.9</c:v>
                </c:pt>
                <c:pt idx="6405">
                  <c:v>7.9</c:v>
                </c:pt>
                <c:pt idx="6406">
                  <c:v>7.9</c:v>
                </c:pt>
                <c:pt idx="6407">
                  <c:v>7.9</c:v>
                </c:pt>
                <c:pt idx="6408">
                  <c:v>7.9</c:v>
                </c:pt>
                <c:pt idx="6409">
                  <c:v>7.9</c:v>
                </c:pt>
                <c:pt idx="6410">
                  <c:v>7.9</c:v>
                </c:pt>
                <c:pt idx="6411">
                  <c:v>7.9</c:v>
                </c:pt>
                <c:pt idx="6412">
                  <c:v>7.9</c:v>
                </c:pt>
                <c:pt idx="6413">
                  <c:v>7.9</c:v>
                </c:pt>
                <c:pt idx="6414">
                  <c:v>7.9</c:v>
                </c:pt>
                <c:pt idx="6415">
                  <c:v>7.9</c:v>
                </c:pt>
                <c:pt idx="6416">
                  <c:v>7.9</c:v>
                </c:pt>
                <c:pt idx="6417">
                  <c:v>7.9</c:v>
                </c:pt>
                <c:pt idx="6418">
                  <c:v>7.9</c:v>
                </c:pt>
                <c:pt idx="6419">
                  <c:v>7.8</c:v>
                </c:pt>
                <c:pt idx="6420">
                  <c:v>7.8</c:v>
                </c:pt>
                <c:pt idx="6421">
                  <c:v>7.8</c:v>
                </c:pt>
                <c:pt idx="6422">
                  <c:v>7.7</c:v>
                </c:pt>
                <c:pt idx="6423">
                  <c:v>7.7</c:v>
                </c:pt>
                <c:pt idx="6424">
                  <c:v>7.7</c:v>
                </c:pt>
                <c:pt idx="6425">
                  <c:v>7.7</c:v>
                </c:pt>
                <c:pt idx="6426">
                  <c:v>7.7</c:v>
                </c:pt>
                <c:pt idx="6427">
                  <c:v>7.7</c:v>
                </c:pt>
                <c:pt idx="6428">
                  <c:v>7.7</c:v>
                </c:pt>
                <c:pt idx="6429">
                  <c:v>7.7</c:v>
                </c:pt>
                <c:pt idx="6430">
                  <c:v>7.7</c:v>
                </c:pt>
                <c:pt idx="6431">
                  <c:v>7.7</c:v>
                </c:pt>
                <c:pt idx="6432">
                  <c:v>7.7</c:v>
                </c:pt>
                <c:pt idx="6433">
                  <c:v>7.7</c:v>
                </c:pt>
                <c:pt idx="6434">
                  <c:v>7.7</c:v>
                </c:pt>
                <c:pt idx="6435">
                  <c:v>7.7</c:v>
                </c:pt>
                <c:pt idx="6436">
                  <c:v>7.7</c:v>
                </c:pt>
                <c:pt idx="6437">
                  <c:v>7.7</c:v>
                </c:pt>
                <c:pt idx="6438">
                  <c:v>7.7</c:v>
                </c:pt>
                <c:pt idx="6439">
                  <c:v>7.7</c:v>
                </c:pt>
                <c:pt idx="6440">
                  <c:v>7.7</c:v>
                </c:pt>
                <c:pt idx="6441">
                  <c:v>7.7</c:v>
                </c:pt>
                <c:pt idx="6442">
                  <c:v>7.7</c:v>
                </c:pt>
                <c:pt idx="6443">
                  <c:v>7.7</c:v>
                </c:pt>
                <c:pt idx="6444">
                  <c:v>7.8</c:v>
                </c:pt>
                <c:pt idx="6445">
                  <c:v>7.8</c:v>
                </c:pt>
                <c:pt idx="6446">
                  <c:v>7.8</c:v>
                </c:pt>
                <c:pt idx="6447">
                  <c:v>7.8</c:v>
                </c:pt>
                <c:pt idx="6448">
                  <c:v>7.8</c:v>
                </c:pt>
                <c:pt idx="6449">
                  <c:v>7.7</c:v>
                </c:pt>
                <c:pt idx="6450">
                  <c:v>7.7</c:v>
                </c:pt>
                <c:pt idx="6451">
                  <c:v>7.7</c:v>
                </c:pt>
                <c:pt idx="6452">
                  <c:v>7.7</c:v>
                </c:pt>
                <c:pt idx="6453">
                  <c:v>7.7</c:v>
                </c:pt>
                <c:pt idx="6454">
                  <c:v>7.6</c:v>
                </c:pt>
                <c:pt idx="6455">
                  <c:v>7.6</c:v>
                </c:pt>
                <c:pt idx="6456">
                  <c:v>7.7</c:v>
                </c:pt>
                <c:pt idx="6457">
                  <c:v>7.6</c:v>
                </c:pt>
                <c:pt idx="6458">
                  <c:v>7.6</c:v>
                </c:pt>
                <c:pt idx="6459">
                  <c:v>7.6</c:v>
                </c:pt>
                <c:pt idx="6460">
                  <c:v>7.6</c:v>
                </c:pt>
                <c:pt idx="6461">
                  <c:v>7.6</c:v>
                </c:pt>
                <c:pt idx="6462">
                  <c:v>7.6</c:v>
                </c:pt>
                <c:pt idx="6463">
                  <c:v>7.6</c:v>
                </c:pt>
                <c:pt idx="6464">
                  <c:v>7.6</c:v>
                </c:pt>
                <c:pt idx="6465">
                  <c:v>7.6</c:v>
                </c:pt>
                <c:pt idx="6466">
                  <c:v>7.6</c:v>
                </c:pt>
                <c:pt idx="6467">
                  <c:v>7.6</c:v>
                </c:pt>
                <c:pt idx="6468">
                  <c:v>7.6</c:v>
                </c:pt>
                <c:pt idx="6469">
                  <c:v>7.6</c:v>
                </c:pt>
                <c:pt idx="6470">
                  <c:v>7.6</c:v>
                </c:pt>
                <c:pt idx="6471">
                  <c:v>7.6</c:v>
                </c:pt>
                <c:pt idx="6472">
                  <c:v>7.6</c:v>
                </c:pt>
                <c:pt idx="6473">
                  <c:v>7.6</c:v>
                </c:pt>
                <c:pt idx="6474">
                  <c:v>7.6</c:v>
                </c:pt>
                <c:pt idx="6475">
                  <c:v>7.6</c:v>
                </c:pt>
                <c:pt idx="6476">
                  <c:v>7.6</c:v>
                </c:pt>
                <c:pt idx="6477">
                  <c:v>7.6</c:v>
                </c:pt>
                <c:pt idx="6478">
                  <c:v>7.6</c:v>
                </c:pt>
                <c:pt idx="6479">
                  <c:v>7.6</c:v>
                </c:pt>
                <c:pt idx="6480">
                  <c:v>7.6</c:v>
                </c:pt>
                <c:pt idx="6481">
                  <c:v>7.6</c:v>
                </c:pt>
                <c:pt idx="6482">
                  <c:v>7.6</c:v>
                </c:pt>
                <c:pt idx="6483">
                  <c:v>7.6</c:v>
                </c:pt>
                <c:pt idx="6484">
                  <c:v>7.6</c:v>
                </c:pt>
                <c:pt idx="6485">
                  <c:v>7.6</c:v>
                </c:pt>
                <c:pt idx="6486">
                  <c:v>7.6</c:v>
                </c:pt>
                <c:pt idx="6487">
                  <c:v>7.6</c:v>
                </c:pt>
                <c:pt idx="6488">
                  <c:v>7.6</c:v>
                </c:pt>
                <c:pt idx="6489">
                  <c:v>7.6</c:v>
                </c:pt>
                <c:pt idx="6490">
                  <c:v>7.6</c:v>
                </c:pt>
                <c:pt idx="6491">
                  <c:v>7.6</c:v>
                </c:pt>
                <c:pt idx="6492">
                  <c:v>7.6</c:v>
                </c:pt>
                <c:pt idx="6493">
                  <c:v>7.6</c:v>
                </c:pt>
                <c:pt idx="6494">
                  <c:v>7.6</c:v>
                </c:pt>
                <c:pt idx="6495">
                  <c:v>7.6</c:v>
                </c:pt>
                <c:pt idx="6496">
                  <c:v>7.6</c:v>
                </c:pt>
                <c:pt idx="6497">
                  <c:v>7.6</c:v>
                </c:pt>
                <c:pt idx="6498">
                  <c:v>7.6</c:v>
                </c:pt>
                <c:pt idx="6499">
                  <c:v>7.6</c:v>
                </c:pt>
                <c:pt idx="6500">
                  <c:v>7.6</c:v>
                </c:pt>
                <c:pt idx="6501">
                  <c:v>7.6</c:v>
                </c:pt>
                <c:pt idx="6502">
                  <c:v>7.6</c:v>
                </c:pt>
                <c:pt idx="6503">
                  <c:v>7.6</c:v>
                </c:pt>
                <c:pt idx="6504">
                  <c:v>7.6</c:v>
                </c:pt>
                <c:pt idx="6505">
                  <c:v>7.6</c:v>
                </c:pt>
                <c:pt idx="6506">
                  <c:v>7.6</c:v>
                </c:pt>
                <c:pt idx="6507">
                  <c:v>7.4</c:v>
                </c:pt>
                <c:pt idx="6508">
                  <c:v>7.6</c:v>
                </c:pt>
                <c:pt idx="6509">
                  <c:v>7.4</c:v>
                </c:pt>
                <c:pt idx="6510">
                  <c:v>7.4</c:v>
                </c:pt>
                <c:pt idx="6511">
                  <c:v>7.4</c:v>
                </c:pt>
                <c:pt idx="6512">
                  <c:v>7.4</c:v>
                </c:pt>
                <c:pt idx="6513">
                  <c:v>7.4</c:v>
                </c:pt>
                <c:pt idx="6514">
                  <c:v>7.4</c:v>
                </c:pt>
                <c:pt idx="6515">
                  <c:v>7.4</c:v>
                </c:pt>
                <c:pt idx="6516">
                  <c:v>7.4</c:v>
                </c:pt>
                <c:pt idx="6517">
                  <c:v>7.4</c:v>
                </c:pt>
                <c:pt idx="6518">
                  <c:v>7.4</c:v>
                </c:pt>
                <c:pt idx="6519">
                  <c:v>7.4</c:v>
                </c:pt>
                <c:pt idx="6520">
                  <c:v>7.4</c:v>
                </c:pt>
                <c:pt idx="6521">
                  <c:v>7.4</c:v>
                </c:pt>
                <c:pt idx="6522">
                  <c:v>7.4</c:v>
                </c:pt>
                <c:pt idx="6523">
                  <c:v>7.4</c:v>
                </c:pt>
                <c:pt idx="6524">
                  <c:v>7.4</c:v>
                </c:pt>
                <c:pt idx="6525">
                  <c:v>7.4</c:v>
                </c:pt>
                <c:pt idx="6526">
                  <c:v>7.4</c:v>
                </c:pt>
                <c:pt idx="6527">
                  <c:v>7.4</c:v>
                </c:pt>
                <c:pt idx="6528">
                  <c:v>7.4</c:v>
                </c:pt>
                <c:pt idx="6529">
                  <c:v>7.4</c:v>
                </c:pt>
                <c:pt idx="6530">
                  <c:v>7.4</c:v>
                </c:pt>
                <c:pt idx="6531">
                  <c:v>7.4</c:v>
                </c:pt>
                <c:pt idx="6532">
                  <c:v>7.4</c:v>
                </c:pt>
                <c:pt idx="6533">
                  <c:v>7.4</c:v>
                </c:pt>
                <c:pt idx="6534">
                  <c:v>7.4</c:v>
                </c:pt>
                <c:pt idx="6535">
                  <c:v>7.5</c:v>
                </c:pt>
                <c:pt idx="6536">
                  <c:v>7.4</c:v>
                </c:pt>
                <c:pt idx="6537">
                  <c:v>7.4</c:v>
                </c:pt>
                <c:pt idx="6538">
                  <c:v>7.4</c:v>
                </c:pt>
                <c:pt idx="6539">
                  <c:v>7.4</c:v>
                </c:pt>
                <c:pt idx="6540">
                  <c:v>7.2</c:v>
                </c:pt>
                <c:pt idx="6541">
                  <c:v>7.2</c:v>
                </c:pt>
                <c:pt idx="6542">
                  <c:v>7.2</c:v>
                </c:pt>
                <c:pt idx="6543">
                  <c:v>7.2</c:v>
                </c:pt>
                <c:pt idx="6544">
                  <c:v>7.2</c:v>
                </c:pt>
                <c:pt idx="6545">
                  <c:v>7.2</c:v>
                </c:pt>
                <c:pt idx="6546">
                  <c:v>7.2</c:v>
                </c:pt>
                <c:pt idx="6547">
                  <c:v>7.2</c:v>
                </c:pt>
                <c:pt idx="6548">
                  <c:v>7.2</c:v>
                </c:pt>
                <c:pt idx="6549">
                  <c:v>7.2</c:v>
                </c:pt>
                <c:pt idx="6550">
                  <c:v>7.2</c:v>
                </c:pt>
                <c:pt idx="6551">
                  <c:v>7.2</c:v>
                </c:pt>
                <c:pt idx="6552">
                  <c:v>7.2</c:v>
                </c:pt>
                <c:pt idx="6554">
                  <c:v>7.5</c:v>
                </c:pt>
                <c:pt idx="6555">
                  <c:v>7.2</c:v>
                </c:pt>
                <c:pt idx="6556">
                  <c:v>7.1</c:v>
                </c:pt>
                <c:pt idx="6557">
                  <c:v>7.1</c:v>
                </c:pt>
                <c:pt idx="6558">
                  <c:v>7.1</c:v>
                </c:pt>
                <c:pt idx="6559">
                  <c:v>7.1</c:v>
                </c:pt>
                <c:pt idx="6560">
                  <c:v>7.1</c:v>
                </c:pt>
                <c:pt idx="6561">
                  <c:v>7.1</c:v>
                </c:pt>
                <c:pt idx="6562">
                  <c:v>7.1</c:v>
                </c:pt>
                <c:pt idx="6563">
                  <c:v>7.2</c:v>
                </c:pt>
                <c:pt idx="6564">
                  <c:v>7.2</c:v>
                </c:pt>
                <c:pt idx="6565">
                  <c:v>7.2</c:v>
                </c:pt>
                <c:pt idx="6566">
                  <c:v>7</c:v>
                </c:pt>
                <c:pt idx="6567">
                  <c:v>7.1</c:v>
                </c:pt>
                <c:pt idx="6568">
                  <c:v>7</c:v>
                </c:pt>
                <c:pt idx="6569">
                  <c:v>7</c:v>
                </c:pt>
                <c:pt idx="6570">
                  <c:v>7.1</c:v>
                </c:pt>
                <c:pt idx="6571">
                  <c:v>7</c:v>
                </c:pt>
                <c:pt idx="6572">
                  <c:v>7</c:v>
                </c:pt>
                <c:pt idx="6573">
                  <c:v>7</c:v>
                </c:pt>
                <c:pt idx="6574">
                  <c:v>7</c:v>
                </c:pt>
                <c:pt idx="6575">
                  <c:v>7</c:v>
                </c:pt>
                <c:pt idx="6576">
                  <c:v>7</c:v>
                </c:pt>
                <c:pt idx="6577">
                  <c:v>7</c:v>
                </c:pt>
                <c:pt idx="6578">
                  <c:v>7</c:v>
                </c:pt>
                <c:pt idx="6579">
                  <c:v>7</c:v>
                </c:pt>
                <c:pt idx="6580">
                  <c:v>7</c:v>
                </c:pt>
                <c:pt idx="6581">
                  <c:v>7</c:v>
                </c:pt>
                <c:pt idx="6582">
                  <c:v>7</c:v>
                </c:pt>
                <c:pt idx="6583">
                  <c:v>7.1</c:v>
                </c:pt>
                <c:pt idx="6584">
                  <c:v>7</c:v>
                </c:pt>
                <c:pt idx="6585">
                  <c:v>7</c:v>
                </c:pt>
                <c:pt idx="6586">
                  <c:v>7</c:v>
                </c:pt>
                <c:pt idx="6587">
                  <c:v>7</c:v>
                </c:pt>
                <c:pt idx="6588">
                  <c:v>7</c:v>
                </c:pt>
                <c:pt idx="6589">
                  <c:v>6.9</c:v>
                </c:pt>
                <c:pt idx="6590">
                  <c:v>6.9</c:v>
                </c:pt>
                <c:pt idx="6591">
                  <c:v>6.9</c:v>
                </c:pt>
                <c:pt idx="6592">
                  <c:v>6.9</c:v>
                </c:pt>
                <c:pt idx="6593">
                  <c:v>6.9</c:v>
                </c:pt>
                <c:pt idx="6594">
                  <c:v>6.9</c:v>
                </c:pt>
                <c:pt idx="6595">
                  <c:v>6.9</c:v>
                </c:pt>
                <c:pt idx="6596">
                  <c:v>6.9</c:v>
                </c:pt>
                <c:pt idx="6597">
                  <c:v>6.9</c:v>
                </c:pt>
                <c:pt idx="6598">
                  <c:v>6.9</c:v>
                </c:pt>
                <c:pt idx="6599">
                  <c:v>6.9</c:v>
                </c:pt>
                <c:pt idx="6600">
                  <c:v>6.9</c:v>
                </c:pt>
                <c:pt idx="6601">
                  <c:v>6.9</c:v>
                </c:pt>
                <c:pt idx="6602">
                  <c:v>6.9</c:v>
                </c:pt>
                <c:pt idx="6603">
                  <c:v>6.9</c:v>
                </c:pt>
                <c:pt idx="6604">
                  <c:v>6.9</c:v>
                </c:pt>
                <c:pt idx="6605">
                  <c:v>6.9</c:v>
                </c:pt>
                <c:pt idx="6606">
                  <c:v>6.9</c:v>
                </c:pt>
                <c:pt idx="6607">
                  <c:v>6.9</c:v>
                </c:pt>
                <c:pt idx="6608">
                  <c:v>6.9</c:v>
                </c:pt>
                <c:pt idx="6609">
                  <c:v>6.9</c:v>
                </c:pt>
                <c:pt idx="6610">
                  <c:v>6.9</c:v>
                </c:pt>
                <c:pt idx="6611">
                  <c:v>6.9</c:v>
                </c:pt>
                <c:pt idx="6612">
                  <c:v>6.9</c:v>
                </c:pt>
                <c:pt idx="6613">
                  <c:v>6.9</c:v>
                </c:pt>
                <c:pt idx="6614">
                  <c:v>6.9</c:v>
                </c:pt>
                <c:pt idx="6615">
                  <c:v>6.9</c:v>
                </c:pt>
                <c:pt idx="6616">
                  <c:v>6.9</c:v>
                </c:pt>
                <c:pt idx="6617">
                  <c:v>6.9</c:v>
                </c:pt>
                <c:pt idx="6618">
                  <c:v>6.9</c:v>
                </c:pt>
                <c:pt idx="6619">
                  <c:v>6.9</c:v>
                </c:pt>
                <c:pt idx="6620">
                  <c:v>6.9</c:v>
                </c:pt>
                <c:pt idx="6621">
                  <c:v>6.9</c:v>
                </c:pt>
                <c:pt idx="6622">
                  <c:v>6.9</c:v>
                </c:pt>
                <c:pt idx="6623">
                  <c:v>6.9</c:v>
                </c:pt>
                <c:pt idx="6624">
                  <c:v>6.9</c:v>
                </c:pt>
                <c:pt idx="6625">
                  <c:v>6.9</c:v>
                </c:pt>
                <c:pt idx="6626">
                  <c:v>6.9</c:v>
                </c:pt>
                <c:pt idx="6627">
                  <c:v>6.9</c:v>
                </c:pt>
                <c:pt idx="6628">
                  <c:v>6.9</c:v>
                </c:pt>
                <c:pt idx="6629">
                  <c:v>6.7</c:v>
                </c:pt>
                <c:pt idx="6630">
                  <c:v>6.7</c:v>
                </c:pt>
                <c:pt idx="6631">
                  <c:v>6.7</c:v>
                </c:pt>
                <c:pt idx="6632">
                  <c:v>6.7</c:v>
                </c:pt>
                <c:pt idx="6633">
                  <c:v>6.7</c:v>
                </c:pt>
                <c:pt idx="6634">
                  <c:v>6.7</c:v>
                </c:pt>
                <c:pt idx="6635">
                  <c:v>6.7</c:v>
                </c:pt>
                <c:pt idx="6636">
                  <c:v>6.7</c:v>
                </c:pt>
                <c:pt idx="6637">
                  <c:v>6.7</c:v>
                </c:pt>
                <c:pt idx="6638">
                  <c:v>6.7</c:v>
                </c:pt>
                <c:pt idx="6639">
                  <c:v>6.7</c:v>
                </c:pt>
                <c:pt idx="6640">
                  <c:v>6.7</c:v>
                </c:pt>
                <c:pt idx="6641">
                  <c:v>6.7</c:v>
                </c:pt>
                <c:pt idx="6642">
                  <c:v>6.7</c:v>
                </c:pt>
                <c:pt idx="6643">
                  <c:v>6.7</c:v>
                </c:pt>
                <c:pt idx="6644">
                  <c:v>6.7</c:v>
                </c:pt>
                <c:pt idx="6645">
                  <c:v>6.7</c:v>
                </c:pt>
                <c:pt idx="6646">
                  <c:v>6.7</c:v>
                </c:pt>
                <c:pt idx="6647">
                  <c:v>6.7</c:v>
                </c:pt>
                <c:pt idx="6648">
                  <c:v>6.7</c:v>
                </c:pt>
                <c:pt idx="6649">
                  <c:v>6.7</c:v>
                </c:pt>
                <c:pt idx="6650">
                  <c:v>6.7</c:v>
                </c:pt>
                <c:pt idx="6651">
                  <c:v>6.7</c:v>
                </c:pt>
                <c:pt idx="6652">
                  <c:v>6.7</c:v>
                </c:pt>
                <c:pt idx="6653">
                  <c:v>6.7</c:v>
                </c:pt>
                <c:pt idx="6654">
                  <c:v>6.7</c:v>
                </c:pt>
                <c:pt idx="6655">
                  <c:v>6.7</c:v>
                </c:pt>
                <c:pt idx="6656">
                  <c:v>6.7</c:v>
                </c:pt>
                <c:pt idx="6657">
                  <c:v>6.7</c:v>
                </c:pt>
                <c:pt idx="6658">
                  <c:v>6.7</c:v>
                </c:pt>
                <c:pt idx="6659">
                  <c:v>6.7</c:v>
                </c:pt>
                <c:pt idx="6660">
                  <c:v>6.7</c:v>
                </c:pt>
                <c:pt idx="6661">
                  <c:v>6.7</c:v>
                </c:pt>
                <c:pt idx="6662">
                  <c:v>6.7</c:v>
                </c:pt>
                <c:pt idx="6663">
                  <c:v>6.7</c:v>
                </c:pt>
                <c:pt idx="6664">
                  <c:v>6.7</c:v>
                </c:pt>
                <c:pt idx="6665">
                  <c:v>6.7</c:v>
                </c:pt>
                <c:pt idx="6666">
                  <c:v>6.7</c:v>
                </c:pt>
                <c:pt idx="6667">
                  <c:v>6.7</c:v>
                </c:pt>
                <c:pt idx="6668">
                  <c:v>6.6</c:v>
                </c:pt>
                <c:pt idx="6669">
                  <c:v>6.6</c:v>
                </c:pt>
                <c:pt idx="6670">
                  <c:v>6.6</c:v>
                </c:pt>
                <c:pt idx="6671">
                  <c:v>6.7</c:v>
                </c:pt>
                <c:pt idx="6672">
                  <c:v>6.6</c:v>
                </c:pt>
                <c:pt idx="6673">
                  <c:v>6.6</c:v>
                </c:pt>
                <c:pt idx="6674">
                  <c:v>6.6</c:v>
                </c:pt>
                <c:pt idx="6675">
                  <c:v>6.6</c:v>
                </c:pt>
                <c:pt idx="6676">
                  <c:v>6.7</c:v>
                </c:pt>
                <c:pt idx="6677">
                  <c:v>6.7</c:v>
                </c:pt>
                <c:pt idx="6678">
                  <c:v>6.7</c:v>
                </c:pt>
                <c:pt idx="6679">
                  <c:v>6.6</c:v>
                </c:pt>
                <c:pt idx="6680">
                  <c:v>6.7</c:v>
                </c:pt>
                <c:pt idx="6681">
                  <c:v>6.7</c:v>
                </c:pt>
                <c:pt idx="6682">
                  <c:v>6.5</c:v>
                </c:pt>
                <c:pt idx="6683">
                  <c:v>6.5</c:v>
                </c:pt>
                <c:pt idx="6684">
                  <c:v>6.7</c:v>
                </c:pt>
                <c:pt idx="6685">
                  <c:v>6.5</c:v>
                </c:pt>
                <c:pt idx="6686">
                  <c:v>6.5</c:v>
                </c:pt>
                <c:pt idx="6687">
                  <c:v>6.5</c:v>
                </c:pt>
                <c:pt idx="6688">
                  <c:v>6.5</c:v>
                </c:pt>
                <c:pt idx="6689">
                  <c:v>6.5</c:v>
                </c:pt>
                <c:pt idx="6690">
                  <c:v>6.5</c:v>
                </c:pt>
                <c:pt idx="6691">
                  <c:v>6.5</c:v>
                </c:pt>
                <c:pt idx="6692">
                  <c:v>6.5</c:v>
                </c:pt>
                <c:pt idx="6693">
                  <c:v>6.5</c:v>
                </c:pt>
                <c:pt idx="6694">
                  <c:v>6.5</c:v>
                </c:pt>
                <c:pt idx="6695">
                  <c:v>6.5</c:v>
                </c:pt>
                <c:pt idx="6696">
                  <c:v>6.5</c:v>
                </c:pt>
                <c:pt idx="6697">
                  <c:v>6.5</c:v>
                </c:pt>
                <c:pt idx="6698">
                  <c:v>6.5</c:v>
                </c:pt>
                <c:pt idx="6699">
                  <c:v>6.5</c:v>
                </c:pt>
                <c:pt idx="6700">
                  <c:v>6.5</c:v>
                </c:pt>
                <c:pt idx="6701">
                  <c:v>6.5</c:v>
                </c:pt>
                <c:pt idx="6702">
                  <c:v>6.5</c:v>
                </c:pt>
                <c:pt idx="6703">
                  <c:v>6.5</c:v>
                </c:pt>
                <c:pt idx="6704">
                  <c:v>6.5</c:v>
                </c:pt>
                <c:pt idx="6705">
                  <c:v>6.5</c:v>
                </c:pt>
                <c:pt idx="6706">
                  <c:v>6.5</c:v>
                </c:pt>
                <c:pt idx="6707">
                  <c:v>6.5</c:v>
                </c:pt>
                <c:pt idx="6708">
                  <c:v>6.5</c:v>
                </c:pt>
                <c:pt idx="6709">
                  <c:v>6.5</c:v>
                </c:pt>
                <c:pt idx="6710">
                  <c:v>6.5</c:v>
                </c:pt>
                <c:pt idx="6711">
                  <c:v>6.5</c:v>
                </c:pt>
                <c:pt idx="6712">
                  <c:v>6.5</c:v>
                </c:pt>
                <c:pt idx="6713">
                  <c:v>6.5</c:v>
                </c:pt>
                <c:pt idx="6714">
                  <c:v>6.5</c:v>
                </c:pt>
                <c:pt idx="6715">
                  <c:v>6.4</c:v>
                </c:pt>
                <c:pt idx="6716">
                  <c:v>6.4</c:v>
                </c:pt>
                <c:pt idx="6717">
                  <c:v>6.3</c:v>
                </c:pt>
                <c:pt idx="6718">
                  <c:v>6.3</c:v>
                </c:pt>
                <c:pt idx="6719">
                  <c:v>6.3</c:v>
                </c:pt>
                <c:pt idx="6720">
                  <c:v>6.3</c:v>
                </c:pt>
                <c:pt idx="6721">
                  <c:v>6.3</c:v>
                </c:pt>
                <c:pt idx="6722">
                  <c:v>6.3</c:v>
                </c:pt>
                <c:pt idx="6724">
                  <c:v>6.5</c:v>
                </c:pt>
                <c:pt idx="6725">
                  <c:v>6.3</c:v>
                </c:pt>
                <c:pt idx="6726">
                  <c:v>6.3</c:v>
                </c:pt>
                <c:pt idx="6727">
                  <c:v>6.3</c:v>
                </c:pt>
                <c:pt idx="6728">
                  <c:v>6.3</c:v>
                </c:pt>
                <c:pt idx="6729">
                  <c:v>6.3</c:v>
                </c:pt>
                <c:pt idx="6730">
                  <c:v>6.3</c:v>
                </c:pt>
                <c:pt idx="6731">
                  <c:v>6.3</c:v>
                </c:pt>
                <c:pt idx="6732">
                  <c:v>6.3</c:v>
                </c:pt>
                <c:pt idx="6733">
                  <c:v>6.3</c:v>
                </c:pt>
                <c:pt idx="6734">
                  <c:v>6.3</c:v>
                </c:pt>
                <c:pt idx="6735">
                  <c:v>6.3</c:v>
                </c:pt>
                <c:pt idx="6736">
                  <c:v>6.3</c:v>
                </c:pt>
                <c:pt idx="6737">
                  <c:v>6.3</c:v>
                </c:pt>
                <c:pt idx="6738">
                  <c:v>6.3</c:v>
                </c:pt>
                <c:pt idx="6739">
                  <c:v>6.3</c:v>
                </c:pt>
                <c:pt idx="6740">
                  <c:v>6.3</c:v>
                </c:pt>
                <c:pt idx="6741">
                  <c:v>6.3</c:v>
                </c:pt>
                <c:pt idx="6742">
                  <c:v>6.3</c:v>
                </c:pt>
                <c:pt idx="6743">
                  <c:v>6.3</c:v>
                </c:pt>
                <c:pt idx="6744">
                  <c:v>6.3</c:v>
                </c:pt>
                <c:pt idx="6745">
                  <c:v>6.3</c:v>
                </c:pt>
                <c:pt idx="6746">
                  <c:v>6.2</c:v>
                </c:pt>
                <c:pt idx="6747">
                  <c:v>6.2</c:v>
                </c:pt>
                <c:pt idx="6748">
                  <c:v>6.2</c:v>
                </c:pt>
                <c:pt idx="6749">
                  <c:v>6.2</c:v>
                </c:pt>
                <c:pt idx="6750">
                  <c:v>6.2</c:v>
                </c:pt>
                <c:pt idx="6751">
                  <c:v>6.2</c:v>
                </c:pt>
                <c:pt idx="6752">
                  <c:v>6.2</c:v>
                </c:pt>
                <c:pt idx="6753">
                  <c:v>6.2</c:v>
                </c:pt>
                <c:pt idx="6754">
                  <c:v>6.2</c:v>
                </c:pt>
                <c:pt idx="6755">
                  <c:v>6.2</c:v>
                </c:pt>
                <c:pt idx="6756">
                  <c:v>6.2</c:v>
                </c:pt>
                <c:pt idx="6757">
                  <c:v>6.2</c:v>
                </c:pt>
                <c:pt idx="6758">
                  <c:v>6.2</c:v>
                </c:pt>
                <c:pt idx="6759">
                  <c:v>6.2</c:v>
                </c:pt>
                <c:pt idx="6760">
                  <c:v>6.2</c:v>
                </c:pt>
                <c:pt idx="6761">
                  <c:v>6.2</c:v>
                </c:pt>
                <c:pt idx="6762">
                  <c:v>6.2</c:v>
                </c:pt>
                <c:pt idx="6763">
                  <c:v>6.2</c:v>
                </c:pt>
                <c:pt idx="6764">
                  <c:v>6.2</c:v>
                </c:pt>
                <c:pt idx="6765">
                  <c:v>6.2</c:v>
                </c:pt>
                <c:pt idx="6766">
                  <c:v>6.2</c:v>
                </c:pt>
                <c:pt idx="6767">
                  <c:v>6.2</c:v>
                </c:pt>
                <c:pt idx="6768">
                  <c:v>6.2</c:v>
                </c:pt>
                <c:pt idx="6769">
                  <c:v>6.2</c:v>
                </c:pt>
                <c:pt idx="6770">
                  <c:v>6.2</c:v>
                </c:pt>
                <c:pt idx="6771">
                  <c:v>6.1</c:v>
                </c:pt>
                <c:pt idx="6772">
                  <c:v>6.1</c:v>
                </c:pt>
                <c:pt idx="6773">
                  <c:v>6</c:v>
                </c:pt>
                <c:pt idx="6774">
                  <c:v>6.2</c:v>
                </c:pt>
                <c:pt idx="6775">
                  <c:v>6</c:v>
                </c:pt>
                <c:pt idx="6776">
                  <c:v>6</c:v>
                </c:pt>
                <c:pt idx="6777">
                  <c:v>6</c:v>
                </c:pt>
                <c:pt idx="6778">
                  <c:v>6</c:v>
                </c:pt>
                <c:pt idx="6779">
                  <c:v>6</c:v>
                </c:pt>
                <c:pt idx="6780">
                  <c:v>6</c:v>
                </c:pt>
                <c:pt idx="6781">
                  <c:v>6</c:v>
                </c:pt>
                <c:pt idx="6782">
                  <c:v>6</c:v>
                </c:pt>
                <c:pt idx="6783">
                  <c:v>6</c:v>
                </c:pt>
                <c:pt idx="6784">
                  <c:v>6</c:v>
                </c:pt>
                <c:pt idx="6785">
                  <c:v>6</c:v>
                </c:pt>
                <c:pt idx="6786">
                  <c:v>6</c:v>
                </c:pt>
                <c:pt idx="6787">
                  <c:v>6</c:v>
                </c:pt>
                <c:pt idx="6788">
                  <c:v>6</c:v>
                </c:pt>
                <c:pt idx="6789">
                  <c:v>6</c:v>
                </c:pt>
                <c:pt idx="6790">
                  <c:v>6</c:v>
                </c:pt>
                <c:pt idx="6791">
                  <c:v>6</c:v>
                </c:pt>
                <c:pt idx="6792">
                  <c:v>6</c:v>
                </c:pt>
                <c:pt idx="6793">
                  <c:v>6</c:v>
                </c:pt>
                <c:pt idx="6794">
                  <c:v>6</c:v>
                </c:pt>
                <c:pt idx="6795">
                  <c:v>6</c:v>
                </c:pt>
                <c:pt idx="6796">
                  <c:v>6</c:v>
                </c:pt>
                <c:pt idx="6797">
                  <c:v>6</c:v>
                </c:pt>
                <c:pt idx="6798">
                  <c:v>6</c:v>
                </c:pt>
                <c:pt idx="6799">
                  <c:v>6</c:v>
                </c:pt>
                <c:pt idx="6800">
                  <c:v>6</c:v>
                </c:pt>
                <c:pt idx="6801">
                  <c:v>6</c:v>
                </c:pt>
                <c:pt idx="6802">
                  <c:v>6</c:v>
                </c:pt>
                <c:pt idx="6803">
                  <c:v>6</c:v>
                </c:pt>
                <c:pt idx="6804">
                  <c:v>6</c:v>
                </c:pt>
                <c:pt idx="6805">
                  <c:v>6</c:v>
                </c:pt>
                <c:pt idx="6806">
                  <c:v>6</c:v>
                </c:pt>
                <c:pt idx="6807">
                  <c:v>6</c:v>
                </c:pt>
                <c:pt idx="6808">
                  <c:v>6</c:v>
                </c:pt>
                <c:pt idx="6809">
                  <c:v>6</c:v>
                </c:pt>
                <c:pt idx="6810">
                  <c:v>5.9</c:v>
                </c:pt>
                <c:pt idx="6811">
                  <c:v>5.9</c:v>
                </c:pt>
                <c:pt idx="6812">
                  <c:v>5.9</c:v>
                </c:pt>
                <c:pt idx="6813">
                  <c:v>6</c:v>
                </c:pt>
                <c:pt idx="6814">
                  <c:v>5.9</c:v>
                </c:pt>
                <c:pt idx="6815">
                  <c:v>5.9</c:v>
                </c:pt>
                <c:pt idx="6816">
                  <c:v>5.9</c:v>
                </c:pt>
                <c:pt idx="6817">
                  <c:v>5.9</c:v>
                </c:pt>
                <c:pt idx="6818">
                  <c:v>5.9</c:v>
                </c:pt>
                <c:pt idx="6819">
                  <c:v>5.9</c:v>
                </c:pt>
                <c:pt idx="6820">
                  <c:v>5.9</c:v>
                </c:pt>
                <c:pt idx="6821">
                  <c:v>5.9</c:v>
                </c:pt>
                <c:pt idx="6822">
                  <c:v>5.9</c:v>
                </c:pt>
                <c:pt idx="6823">
                  <c:v>5.9</c:v>
                </c:pt>
                <c:pt idx="6824">
                  <c:v>5.9</c:v>
                </c:pt>
                <c:pt idx="6825">
                  <c:v>5.9</c:v>
                </c:pt>
                <c:pt idx="6826">
                  <c:v>5.9</c:v>
                </c:pt>
                <c:pt idx="6827">
                  <c:v>5.9</c:v>
                </c:pt>
                <c:pt idx="6828">
                  <c:v>5.9</c:v>
                </c:pt>
                <c:pt idx="6829">
                  <c:v>5.9</c:v>
                </c:pt>
                <c:pt idx="6830">
                  <c:v>5.9</c:v>
                </c:pt>
                <c:pt idx="6831">
                  <c:v>5.9</c:v>
                </c:pt>
                <c:pt idx="6832">
                  <c:v>5.9</c:v>
                </c:pt>
                <c:pt idx="6833">
                  <c:v>5.9</c:v>
                </c:pt>
                <c:pt idx="6834">
                  <c:v>5.9</c:v>
                </c:pt>
                <c:pt idx="6835">
                  <c:v>5.9</c:v>
                </c:pt>
                <c:pt idx="6836">
                  <c:v>5.9</c:v>
                </c:pt>
                <c:pt idx="6837">
                  <c:v>5.9</c:v>
                </c:pt>
                <c:pt idx="6838">
                  <c:v>5.9</c:v>
                </c:pt>
                <c:pt idx="6839">
                  <c:v>5.9</c:v>
                </c:pt>
                <c:pt idx="6840">
                  <c:v>5.9</c:v>
                </c:pt>
                <c:pt idx="6841">
                  <c:v>5.9</c:v>
                </c:pt>
                <c:pt idx="6842">
                  <c:v>5.8</c:v>
                </c:pt>
                <c:pt idx="6843">
                  <c:v>5.8</c:v>
                </c:pt>
                <c:pt idx="6844">
                  <c:v>5.9</c:v>
                </c:pt>
                <c:pt idx="6845">
                  <c:v>5.7</c:v>
                </c:pt>
                <c:pt idx="6846">
                  <c:v>5.7</c:v>
                </c:pt>
                <c:pt idx="6847">
                  <c:v>5.7</c:v>
                </c:pt>
                <c:pt idx="6848">
                  <c:v>5.7</c:v>
                </c:pt>
                <c:pt idx="6849">
                  <c:v>5.7</c:v>
                </c:pt>
                <c:pt idx="6850">
                  <c:v>5.7</c:v>
                </c:pt>
                <c:pt idx="6851">
                  <c:v>5.7</c:v>
                </c:pt>
                <c:pt idx="6852">
                  <c:v>5.7</c:v>
                </c:pt>
                <c:pt idx="6853">
                  <c:v>5.7</c:v>
                </c:pt>
                <c:pt idx="6854">
                  <c:v>5.7</c:v>
                </c:pt>
                <c:pt idx="6855">
                  <c:v>5.7</c:v>
                </c:pt>
                <c:pt idx="6856">
                  <c:v>5.7</c:v>
                </c:pt>
                <c:pt idx="6857">
                  <c:v>5.7</c:v>
                </c:pt>
                <c:pt idx="6858">
                  <c:v>5.7</c:v>
                </c:pt>
                <c:pt idx="6859">
                  <c:v>5.7</c:v>
                </c:pt>
                <c:pt idx="6860">
                  <c:v>5.7</c:v>
                </c:pt>
                <c:pt idx="6861">
                  <c:v>5.7</c:v>
                </c:pt>
                <c:pt idx="6862">
                  <c:v>5.7</c:v>
                </c:pt>
                <c:pt idx="6863">
                  <c:v>5.7</c:v>
                </c:pt>
                <c:pt idx="6864">
                  <c:v>5.7</c:v>
                </c:pt>
                <c:pt idx="6865">
                  <c:v>5.7</c:v>
                </c:pt>
                <c:pt idx="6866">
                  <c:v>5.7</c:v>
                </c:pt>
                <c:pt idx="6867">
                  <c:v>5.7</c:v>
                </c:pt>
                <c:pt idx="6868">
                  <c:v>5.7</c:v>
                </c:pt>
                <c:pt idx="6869">
                  <c:v>5.7</c:v>
                </c:pt>
                <c:pt idx="6870">
                  <c:v>5.7</c:v>
                </c:pt>
                <c:pt idx="6871">
                  <c:v>5.7</c:v>
                </c:pt>
                <c:pt idx="6872">
                  <c:v>5.7</c:v>
                </c:pt>
                <c:pt idx="6873">
                  <c:v>5.7</c:v>
                </c:pt>
                <c:pt idx="6874">
                  <c:v>5.7</c:v>
                </c:pt>
                <c:pt idx="6875">
                  <c:v>5.7</c:v>
                </c:pt>
                <c:pt idx="6876">
                  <c:v>5.7</c:v>
                </c:pt>
                <c:pt idx="6877">
                  <c:v>5.7</c:v>
                </c:pt>
                <c:pt idx="6878">
                  <c:v>5.7</c:v>
                </c:pt>
                <c:pt idx="6879">
                  <c:v>5.6</c:v>
                </c:pt>
                <c:pt idx="6880">
                  <c:v>5.6</c:v>
                </c:pt>
                <c:pt idx="6881">
                  <c:v>5.6</c:v>
                </c:pt>
                <c:pt idx="6882">
                  <c:v>5.6</c:v>
                </c:pt>
                <c:pt idx="6883">
                  <c:v>5.7</c:v>
                </c:pt>
                <c:pt idx="6884">
                  <c:v>5.6</c:v>
                </c:pt>
                <c:pt idx="6885">
                  <c:v>5.6</c:v>
                </c:pt>
                <c:pt idx="6886">
                  <c:v>5.6</c:v>
                </c:pt>
                <c:pt idx="6887">
                  <c:v>5.6</c:v>
                </c:pt>
                <c:pt idx="6888">
                  <c:v>5.6</c:v>
                </c:pt>
                <c:pt idx="6889">
                  <c:v>5.6</c:v>
                </c:pt>
                <c:pt idx="6890">
                  <c:v>5.6</c:v>
                </c:pt>
                <c:pt idx="6891">
                  <c:v>5.6</c:v>
                </c:pt>
                <c:pt idx="6893">
                  <c:v>6</c:v>
                </c:pt>
                <c:pt idx="6894">
                  <c:v>5.6</c:v>
                </c:pt>
                <c:pt idx="6895">
                  <c:v>5.6</c:v>
                </c:pt>
                <c:pt idx="6896">
                  <c:v>5.6</c:v>
                </c:pt>
                <c:pt idx="6897">
                  <c:v>5.6</c:v>
                </c:pt>
                <c:pt idx="6898">
                  <c:v>5.6</c:v>
                </c:pt>
                <c:pt idx="6899">
                  <c:v>5.6</c:v>
                </c:pt>
                <c:pt idx="6900">
                  <c:v>5.6</c:v>
                </c:pt>
                <c:pt idx="6901">
                  <c:v>5.6</c:v>
                </c:pt>
                <c:pt idx="6902">
                  <c:v>5.6</c:v>
                </c:pt>
                <c:pt idx="6903">
                  <c:v>5.6</c:v>
                </c:pt>
                <c:pt idx="6904">
                  <c:v>5.6</c:v>
                </c:pt>
                <c:pt idx="6905">
                  <c:v>5.6</c:v>
                </c:pt>
                <c:pt idx="6906">
                  <c:v>5.6</c:v>
                </c:pt>
                <c:pt idx="6907">
                  <c:v>5.6</c:v>
                </c:pt>
                <c:pt idx="6908">
                  <c:v>5.6</c:v>
                </c:pt>
                <c:pt idx="6909">
                  <c:v>5.6</c:v>
                </c:pt>
                <c:pt idx="6910">
                  <c:v>5.6</c:v>
                </c:pt>
                <c:pt idx="6911">
                  <c:v>5.5</c:v>
                </c:pt>
                <c:pt idx="6912">
                  <c:v>5.5</c:v>
                </c:pt>
                <c:pt idx="6913">
                  <c:v>5.5</c:v>
                </c:pt>
                <c:pt idx="6914">
                  <c:v>5.5</c:v>
                </c:pt>
                <c:pt idx="6915">
                  <c:v>5.5</c:v>
                </c:pt>
                <c:pt idx="6916">
                  <c:v>5.4</c:v>
                </c:pt>
                <c:pt idx="6917">
                  <c:v>5.4</c:v>
                </c:pt>
                <c:pt idx="6918">
                  <c:v>5.4</c:v>
                </c:pt>
                <c:pt idx="6919">
                  <c:v>5.4</c:v>
                </c:pt>
                <c:pt idx="6920">
                  <c:v>5.4</c:v>
                </c:pt>
                <c:pt idx="6921">
                  <c:v>5.4</c:v>
                </c:pt>
                <c:pt idx="6922">
                  <c:v>5.4</c:v>
                </c:pt>
                <c:pt idx="6923">
                  <c:v>5.4</c:v>
                </c:pt>
                <c:pt idx="6924">
                  <c:v>5.4</c:v>
                </c:pt>
                <c:pt idx="6925">
                  <c:v>5.4</c:v>
                </c:pt>
                <c:pt idx="6926">
                  <c:v>5.4</c:v>
                </c:pt>
                <c:pt idx="6927">
                  <c:v>5.4</c:v>
                </c:pt>
                <c:pt idx="6928">
                  <c:v>5.4</c:v>
                </c:pt>
                <c:pt idx="6929">
                  <c:v>5.4</c:v>
                </c:pt>
                <c:pt idx="6930">
                  <c:v>5.4</c:v>
                </c:pt>
                <c:pt idx="6931">
                  <c:v>5.4</c:v>
                </c:pt>
                <c:pt idx="6932">
                  <c:v>5.4</c:v>
                </c:pt>
                <c:pt idx="6933">
                  <c:v>5.4</c:v>
                </c:pt>
                <c:pt idx="6934">
                  <c:v>5.4</c:v>
                </c:pt>
                <c:pt idx="6935">
                  <c:v>5.4</c:v>
                </c:pt>
                <c:pt idx="6936">
                  <c:v>5.4</c:v>
                </c:pt>
                <c:pt idx="6937">
                  <c:v>5.4</c:v>
                </c:pt>
                <c:pt idx="6938">
                  <c:v>5.4</c:v>
                </c:pt>
                <c:pt idx="6939">
                  <c:v>5.4</c:v>
                </c:pt>
                <c:pt idx="6940">
                  <c:v>5.4</c:v>
                </c:pt>
                <c:pt idx="6941">
                  <c:v>5.4</c:v>
                </c:pt>
                <c:pt idx="6942">
                  <c:v>5.4</c:v>
                </c:pt>
                <c:pt idx="6943">
                  <c:v>5.4</c:v>
                </c:pt>
                <c:pt idx="6944">
                  <c:v>5.3</c:v>
                </c:pt>
                <c:pt idx="6945">
                  <c:v>5.3</c:v>
                </c:pt>
                <c:pt idx="6946">
                  <c:v>5.3</c:v>
                </c:pt>
                <c:pt idx="6947">
                  <c:v>5.3</c:v>
                </c:pt>
                <c:pt idx="6948">
                  <c:v>5.3</c:v>
                </c:pt>
                <c:pt idx="6949">
                  <c:v>5.3</c:v>
                </c:pt>
                <c:pt idx="6950">
                  <c:v>5.3</c:v>
                </c:pt>
                <c:pt idx="6951">
                  <c:v>5.3</c:v>
                </c:pt>
                <c:pt idx="6952">
                  <c:v>5.3</c:v>
                </c:pt>
                <c:pt idx="6953">
                  <c:v>5.3</c:v>
                </c:pt>
                <c:pt idx="6954">
                  <c:v>5.3</c:v>
                </c:pt>
                <c:pt idx="6955">
                  <c:v>5.2</c:v>
                </c:pt>
                <c:pt idx="6956">
                  <c:v>5.2</c:v>
                </c:pt>
                <c:pt idx="6957">
                  <c:v>5.2</c:v>
                </c:pt>
                <c:pt idx="6958">
                  <c:v>5.2</c:v>
                </c:pt>
                <c:pt idx="6959">
                  <c:v>5.2</c:v>
                </c:pt>
                <c:pt idx="6960">
                  <c:v>5.2</c:v>
                </c:pt>
                <c:pt idx="6961">
                  <c:v>5.2</c:v>
                </c:pt>
                <c:pt idx="6962">
                  <c:v>5.2</c:v>
                </c:pt>
                <c:pt idx="6963">
                  <c:v>5.2</c:v>
                </c:pt>
                <c:pt idx="6964">
                  <c:v>5.2</c:v>
                </c:pt>
                <c:pt idx="6965">
                  <c:v>5.2</c:v>
                </c:pt>
                <c:pt idx="6966">
                  <c:v>5.2</c:v>
                </c:pt>
                <c:pt idx="6967">
                  <c:v>5.2</c:v>
                </c:pt>
                <c:pt idx="6968">
                  <c:v>5.2</c:v>
                </c:pt>
                <c:pt idx="6969">
                  <c:v>5.2</c:v>
                </c:pt>
                <c:pt idx="6970">
                  <c:v>5.2</c:v>
                </c:pt>
                <c:pt idx="6971">
                  <c:v>5.2</c:v>
                </c:pt>
                <c:pt idx="6972">
                  <c:v>5.2</c:v>
                </c:pt>
                <c:pt idx="6973">
                  <c:v>5.2</c:v>
                </c:pt>
                <c:pt idx="6974">
                  <c:v>5.2</c:v>
                </c:pt>
                <c:pt idx="6975">
                  <c:v>5.2</c:v>
                </c:pt>
                <c:pt idx="6976">
                  <c:v>5.2</c:v>
                </c:pt>
                <c:pt idx="6977">
                  <c:v>5.2</c:v>
                </c:pt>
                <c:pt idx="6978">
                  <c:v>5.2</c:v>
                </c:pt>
                <c:pt idx="6979">
                  <c:v>5.2</c:v>
                </c:pt>
                <c:pt idx="6980">
                  <c:v>5.2</c:v>
                </c:pt>
                <c:pt idx="6981">
                  <c:v>5.2</c:v>
                </c:pt>
                <c:pt idx="6982">
                  <c:v>5.2</c:v>
                </c:pt>
                <c:pt idx="6983">
                  <c:v>5.0999999999999996</c:v>
                </c:pt>
                <c:pt idx="6984">
                  <c:v>5.0999999999999996</c:v>
                </c:pt>
                <c:pt idx="6985">
                  <c:v>5.0999999999999996</c:v>
                </c:pt>
                <c:pt idx="6986">
                  <c:v>5.0999999999999996</c:v>
                </c:pt>
                <c:pt idx="6987">
                  <c:v>5.0999999999999996</c:v>
                </c:pt>
                <c:pt idx="6988">
                  <c:v>5.0999999999999996</c:v>
                </c:pt>
                <c:pt idx="6989">
                  <c:v>5.0999999999999996</c:v>
                </c:pt>
                <c:pt idx="6990">
                  <c:v>5.0999999999999996</c:v>
                </c:pt>
                <c:pt idx="6991">
                  <c:v>5.0999999999999996</c:v>
                </c:pt>
                <c:pt idx="6992">
                  <c:v>5.0999999999999996</c:v>
                </c:pt>
                <c:pt idx="6993">
                  <c:v>5.0999999999999996</c:v>
                </c:pt>
                <c:pt idx="6994">
                  <c:v>5.0999999999999996</c:v>
                </c:pt>
                <c:pt idx="6995">
                  <c:v>5.0999999999999996</c:v>
                </c:pt>
                <c:pt idx="6996">
                  <c:v>5.0999999999999996</c:v>
                </c:pt>
                <c:pt idx="6997">
                  <c:v>5.0999999999999996</c:v>
                </c:pt>
                <c:pt idx="6998">
                  <c:v>5.0999999999999996</c:v>
                </c:pt>
                <c:pt idx="6999">
                  <c:v>5.0999999999999996</c:v>
                </c:pt>
                <c:pt idx="7000">
                  <c:v>5.0999999999999996</c:v>
                </c:pt>
                <c:pt idx="7001">
                  <c:v>5.0999999999999996</c:v>
                </c:pt>
                <c:pt idx="7002">
                  <c:v>5.0999999999999996</c:v>
                </c:pt>
                <c:pt idx="7003">
                  <c:v>5.0999999999999996</c:v>
                </c:pt>
                <c:pt idx="7004">
                  <c:v>5.0999999999999996</c:v>
                </c:pt>
                <c:pt idx="7005">
                  <c:v>5.0999999999999996</c:v>
                </c:pt>
                <c:pt idx="7006">
                  <c:v>5.0999999999999996</c:v>
                </c:pt>
                <c:pt idx="7007">
                  <c:v>5.0999999999999996</c:v>
                </c:pt>
                <c:pt idx="7008">
                  <c:v>5.0999999999999996</c:v>
                </c:pt>
                <c:pt idx="7009">
                  <c:v>5.0999999999999996</c:v>
                </c:pt>
                <c:pt idx="7010">
                  <c:v>5.0999999999999996</c:v>
                </c:pt>
                <c:pt idx="7011">
                  <c:v>5.0999999999999996</c:v>
                </c:pt>
                <c:pt idx="7012">
                  <c:v>5.0999999999999996</c:v>
                </c:pt>
                <c:pt idx="7013">
                  <c:v>5.0999999999999996</c:v>
                </c:pt>
                <c:pt idx="7014">
                  <c:v>5.0999999999999996</c:v>
                </c:pt>
                <c:pt idx="7015">
                  <c:v>5.0999999999999996</c:v>
                </c:pt>
                <c:pt idx="7016">
                  <c:v>5.0999999999999996</c:v>
                </c:pt>
                <c:pt idx="7017">
                  <c:v>5.0999999999999996</c:v>
                </c:pt>
                <c:pt idx="7018">
                  <c:v>5.0999999999999996</c:v>
                </c:pt>
                <c:pt idx="7019">
                  <c:v>5.0999999999999996</c:v>
                </c:pt>
                <c:pt idx="7020">
                  <c:v>5.0999999999999996</c:v>
                </c:pt>
                <c:pt idx="7021">
                  <c:v>5.0999999999999996</c:v>
                </c:pt>
                <c:pt idx="7022">
                  <c:v>5</c:v>
                </c:pt>
                <c:pt idx="7023">
                  <c:v>5.0999999999999996</c:v>
                </c:pt>
                <c:pt idx="7024">
                  <c:v>5</c:v>
                </c:pt>
                <c:pt idx="7025">
                  <c:v>5</c:v>
                </c:pt>
                <c:pt idx="7026">
                  <c:v>5</c:v>
                </c:pt>
                <c:pt idx="7027">
                  <c:v>5</c:v>
                </c:pt>
                <c:pt idx="7028">
                  <c:v>4.9000000000000004</c:v>
                </c:pt>
                <c:pt idx="7029">
                  <c:v>4.9000000000000004</c:v>
                </c:pt>
                <c:pt idx="7030">
                  <c:v>4.9000000000000004</c:v>
                </c:pt>
                <c:pt idx="7031">
                  <c:v>4.9000000000000004</c:v>
                </c:pt>
                <c:pt idx="7032">
                  <c:v>4.9000000000000004</c:v>
                </c:pt>
                <c:pt idx="7033">
                  <c:v>4.9000000000000004</c:v>
                </c:pt>
                <c:pt idx="7034">
                  <c:v>4.9000000000000004</c:v>
                </c:pt>
                <c:pt idx="7035">
                  <c:v>4.9000000000000004</c:v>
                </c:pt>
                <c:pt idx="7036">
                  <c:v>4.9000000000000004</c:v>
                </c:pt>
                <c:pt idx="7037">
                  <c:v>4.9000000000000004</c:v>
                </c:pt>
                <c:pt idx="7038">
                  <c:v>4.9000000000000004</c:v>
                </c:pt>
                <c:pt idx="7039">
                  <c:v>4.9000000000000004</c:v>
                </c:pt>
                <c:pt idx="7040">
                  <c:v>4.9000000000000004</c:v>
                </c:pt>
                <c:pt idx="7041">
                  <c:v>4.9000000000000004</c:v>
                </c:pt>
                <c:pt idx="7042">
                  <c:v>4.9000000000000004</c:v>
                </c:pt>
                <c:pt idx="7043">
                  <c:v>4.9000000000000004</c:v>
                </c:pt>
                <c:pt idx="7044">
                  <c:v>4.9000000000000004</c:v>
                </c:pt>
                <c:pt idx="7045">
                  <c:v>4.9000000000000004</c:v>
                </c:pt>
                <c:pt idx="7046">
                  <c:v>4.9000000000000004</c:v>
                </c:pt>
                <c:pt idx="7047">
                  <c:v>4.9000000000000004</c:v>
                </c:pt>
                <c:pt idx="7048">
                  <c:v>4.9000000000000004</c:v>
                </c:pt>
                <c:pt idx="7049">
                  <c:v>4.9000000000000004</c:v>
                </c:pt>
                <c:pt idx="7050">
                  <c:v>5</c:v>
                </c:pt>
                <c:pt idx="7051">
                  <c:v>5</c:v>
                </c:pt>
                <c:pt idx="7052">
                  <c:v>5</c:v>
                </c:pt>
                <c:pt idx="7053">
                  <c:v>5</c:v>
                </c:pt>
                <c:pt idx="7054">
                  <c:v>5</c:v>
                </c:pt>
                <c:pt idx="7055">
                  <c:v>5</c:v>
                </c:pt>
                <c:pt idx="7056">
                  <c:v>5</c:v>
                </c:pt>
                <c:pt idx="7057">
                  <c:v>5</c:v>
                </c:pt>
                <c:pt idx="7058">
                  <c:v>5</c:v>
                </c:pt>
                <c:pt idx="7059">
                  <c:v>5</c:v>
                </c:pt>
                <c:pt idx="7060">
                  <c:v>5</c:v>
                </c:pt>
                <c:pt idx="7061">
                  <c:v>4.9000000000000004</c:v>
                </c:pt>
                <c:pt idx="7062">
                  <c:v>4.9000000000000004</c:v>
                </c:pt>
                <c:pt idx="7063">
                  <c:v>4.9000000000000004</c:v>
                </c:pt>
                <c:pt idx="7064">
                  <c:v>4.9000000000000004</c:v>
                </c:pt>
                <c:pt idx="7065">
                  <c:v>5</c:v>
                </c:pt>
                <c:pt idx="7066">
                  <c:v>5</c:v>
                </c:pt>
                <c:pt idx="7067">
                  <c:v>5</c:v>
                </c:pt>
                <c:pt idx="7068">
                  <c:v>5</c:v>
                </c:pt>
                <c:pt idx="7069">
                  <c:v>5</c:v>
                </c:pt>
                <c:pt idx="7070">
                  <c:v>4.9000000000000004</c:v>
                </c:pt>
                <c:pt idx="7071">
                  <c:v>4.9000000000000004</c:v>
                </c:pt>
                <c:pt idx="7072">
                  <c:v>4.9000000000000004</c:v>
                </c:pt>
                <c:pt idx="7073">
                  <c:v>4.9000000000000004</c:v>
                </c:pt>
                <c:pt idx="7074">
                  <c:v>4.9000000000000004</c:v>
                </c:pt>
                <c:pt idx="7075">
                  <c:v>4.9000000000000004</c:v>
                </c:pt>
                <c:pt idx="7076">
                  <c:v>4.9000000000000004</c:v>
                </c:pt>
                <c:pt idx="7077">
                  <c:v>4.9000000000000004</c:v>
                </c:pt>
                <c:pt idx="7078">
                  <c:v>4.9000000000000004</c:v>
                </c:pt>
                <c:pt idx="7079">
                  <c:v>4.9000000000000004</c:v>
                </c:pt>
                <c:pt idx="7080">
                  <c:v>4.9000000000000004</c:v>
                </c:pt>
                <c:pt idx="7081">
                  <c:v>4.9000000000000004</c:v>
                </c:pt>
                <c:pt idx="7082">
                  <c:v>4.9000000000000004</c:v>
                </c:pt>
                <c:pt idx="7083">
                  <c:v>4.9000000000000004</c:v>
                </c:pt>
                <c:pt idx="7084">
                  <c:v>4.9000000000000004</c:v>
                </c:pt>
                <c:pt idx="7085">
                  <c:v>4.9000000000000004</c:v>
                </c:pt>
                <c:pt idx="7086">
                  <c:v>4.9000000000000004</c:v>
                </c:pt>
                <c:pt idx="7087">
                  <c:v>4.9000000000000004</c:v>
                </c:pt>
                <c:pt idx="7088">
                  <c:v>4.9000000000000004</c:v>
                </c:pt>
                <c:pt idx="7089">
                  <c:v>4.9000000000000004</c:v>
                </c:pt>
                <c:pt idx="7090">
                  <c:v>4.9000000000000004</c:v>
                </c:pt>
                <c:pt idx="7091">
                  <c:v>4.9000000000000004</c:v>
                </c:pt>
                <c:pt idx="7092">
                  <c:v>4.9000000000000004</c:v>
                </c:pt>
                <c:pt idx="7093">
                  <c:v>4.9000000000000004</c:v>
                </c:pt>
                <c:pt idx="7094">
                  <c:v>4.9000000000000004</c:v>
                </c:pt>
                <c:pt idx="7095">
                  <c:v>4.9000000000000004</c:v>
                </c:pt>
                <c:pt idx="7096">
                  <c:v>4.9000000000000004</c:v>
                </c:pt>
                <c:pt idx="7097">
                  <c:v>4.9000000000000004</c:v>
                </c:pt>
                <c:pt idx="7098">
                  <c:v>4.9000000000000004</c:v>
                </c:pt>
                <c:pt idx="7099">
                  <c:v>4.9000000000000004</c:v>
                </c:pt>
                <c:pt idx="7100">
                  <c:v>4.9000000000000004</c:v>
                </c:pt>
                <c:pt idx="7101">
                  <c:v>4.9000000000000004</c:v>
                </c:pt>
                <c:pt idx="7102">
                  <c:v>4.8</c:v>
                </c:pt>
                <c:pt idx="7103">
                  <c:v>4.8</c:v>
                </c:pt>
                <c:pt idx="7104">
                  <c:v>4.8</c:v>
                </c:pt>
                <c:pt idx="7105">
                  <c:v>4.8</c:v>
                </c:pt>
                <c:pt idx="7106">
                  <c:v>4.8</c:v>
                </c:pt>
                <c:pt idx="7107">
                  <c:v>4.8</c:v>
                </c:pt>
                <c:pt idx="7108">
                  <c:v>4.8</c:v>
                </c:pt>
                <c:pt idx="7109">
                  <c:v>4.8</c:v>
                </c:pt>
                <c:pt idx="7110">
                  <c:v>4.8</c:v>
                </c:pt>
                <c:pt idx="7111">
                  <c:v>4.8</c:v>
                </c:pt>
                <c:pt idx="7112">
                  <c:v>4.8</c:v>
                </c:pt>
                <c:pt idx="7113">
                  <c:v>4.8</c:v>
                </c:pt>
                <c:pt idx="7114">
                  <c:v>4.8</c:v>
                </c:pt>
                <c:pt idx="7115">
                  <c:v>4.8</c:v>
                </c:pt>
                <c:pt idx="7116">
                  <c:v>4.8</c:v>
                </c:pt>
                <c:pt idx="7117">
                  <c:v>4.8</c:v>
                </c:pt>
                <c:pt idx="7118">
                  <c:v>4.8</c:v>
                </c:pt>
                <c:pt idx="7119">
                  <c:v>4.8</c:v>
                </c:pt>
                <c:pt idx="7120">
                  <c:v>4.8</c:v>
                </c:pt>
                <c:pt idx="7121">
                  <c:v>4.8</c:v>
                </c:pt>
                <c:pt idx="7122">
                  <c:v>4.8</c:v>
                </c:pt>
                <c:pt idx="7123">
                  <c:v>4.8</c:v>
                </c:pt>
                <c:pt idx="7124">
                  <c:v>4.8</c:v>
                </c:pt>
                <c:pt idx="7125">
                  <c:v>4.8</c:v>
                </c:pt>
                <c:pt idx="7126">
                  <c:v>4.8</c:v>
                </c:pt>
                <c:pt idx="7127">
                  <c:v>4.8</c:v>
                </c:pt>
                <c:pt idx="7128">
                  <c:v>4.8</c:v>
                </c:pt>
                <c:pt idx="7129">
                  <c:v>4.7</c:v>
                </c:pt>
                <c:pt idx="7130">
                  <c:v>4.7</c:v>
                </c:pt>
                <c:pt idx="7131">
                  <c:v>4.7</c:v>
                </c:pt>
                <c:pt idx="7132">
                  <c:v>4.7</c:v>
                </c:pt>
                <c:pt idx="7133">
                  <c:v>4.7</c:v>
                </c:pt>
                <c:pt idx="7134">
                  <c:v>4.7</c:v>
                </c:pt>
                <c:pt idx="7135">
                  <c:v>4.7</c:v>
                </c:pt>
                <c:pt idx="7136">
                  <c:v>4.7</c:v>
                </c:pt>
                <c:pt idx="7137">
                  <c:v>4.7</c:v>
                </c:pt>
                <c:pt idx="7138">
                  <c:v>4.7</c:v>
                </c:pt>
                <c:pt idx="7139">
                  <c:v>4.7</c:v>
                </c:pt>
                <c:pt idx="7140">
                  <c:v>4.7</c:v>
                </c:pt>
                <c:pt idx="7141">
                  <c:v>4.7</c:v>
                </c:pt>
                <c:pt idx="7142">
                  <c:v>4.7</c:v>
                </c:pt>
                <c:pt idx="7143">
                  <c:v>4.7</c:v>
                </c:pt>
                <c:pt idx="7144">
                  <c:v>4.7</c:v>
                </c:pt>
                <c:pt idx="7145">
                  <c:v>4.7</c:v>
                </c:pt>
                <c:pt idx="7146">
                  <c:v>4.7</c:v>
                </c:pt>
                <c:pt idx="7147">
                  <c:v>4.7</c:v>
                </c:pt>
                <c:pt idx="7148">
                  <c:v>4.7</c:v>
                </c:pt>
                <c:pt idx="7149">
                  <c:v>4.7</c:v>
                </c:pt>
                <c:pt idx="7150">
                  <c:v>4.7</c:v>
                </c:pt>
                <c:pt idx="7151">
                  <c:v>4.7</c:v>
                </c:pt>
                <c:pt idx="7152">
                  <c:v>4.7</c:v>
                </c:pt>
                <c:pt idx="7153">
                  <c:v>4.7</c:v>
                </c:pt>
                <c:pt idx="7154">
                  <c:v>4.7</c:v>
                </c:pt>
                <c:pt idx="7155">
                  <c:v>4.7</c:v>
                </c:pt>
                <c:pt idx="7156">
                  <c:v>4.7</c:v>
                </c:pt>
                <c:pt idx="7157">
                  <c:v>4.7</c:v>
                </c:pt>
                <c:pt idx="7158">
                  <c:v>4.7</c:v>
                </c:pt>
                <c:pt idx="7159">
                  <c:v>4.7</c:v>
                </c:pt>
                <c:pt idx="7160">
                  <c:v>4.7</c:v>
                </c:pt>
                <c:pt idx="7161">
                  <c:v>4.7</c:v>
                </c:pt>
                <c:pt idx="7162">
                  <c:v>4.7</c:v>
                </c:pt>
                <c:pt idx="7163">
                  <c:v>4.7</c:v>
                </c:pt>
                <c:pt idx="7164">
                  <c:v>4.7</c:v>
                </c:pt>
                <c:pt idx="7165">
                  <c:v>4.7</c:v>
                </c:pt>
                <c:pt idx="7166">
                  <c:v>4.8</c:v>
                </c:pt>
                <c:pt idx="7167">
                  <c:v>4.8</c:v>
                </c:pt>
                <c:pt idx="7168">
                  <c:v>4.7</c:v>
                </c:pt>
                <c:pt idx="7169">
                  <c:v>4.7</c:v>
                </c:pt>
                <c:pt idx="7170">
                  <c:v>4.7</c:v>
                </c:pt>
                <c:pt idx="7171">
                  <c:v>4.7</c:v>
                </c:pt>
                <c:pt idx="7172">
                  <c:v>4.7</c:v>
                </c:pt>
                <c:pt idx="7173">
                  <c:v>4.7</c:v>
                </c:pt>
                <c:pt idx="7174">
                  <c:v>4.7</c:v>
                </c:pt>
                <c:pt idx="7175">
                  <c:v>4.7</c:v>
                </c:pt>
                <c:pt idx="7176">
                  <c:v>4.7</c:v>
                </c:pt>
                <c:pt idx="7177">
                  <c:v>4.7</c:v>
                </c:pt>
                <c:pt idx="7178">
                  <c:v>4.7</c:v>
                </c:pt>
                <c:pt idx="7179">
                  <c:v>4.7</c:v>
                </c:pt>
                <c:pt idx="7180">
                  <c:v>4.7</c:v>
                </c:pt>
                <c:pt idx="7181">
                  <c:v>4.7</c:v>
                </c:pt>
                <c:pt idx="7182">
                  <c:v>4.7</c:v>
                </c:pt>
                <c:pt idx="7183">
                  <c:v>4.7</c:v>
                </c:pt>
                <c:pt idx="7184">
                  <c:v>4.7</c:v>
                </c:pt>
                <c:pt idx="7185">
                  <c:v>4.7</c:v>
                </c:pt>
                <c:pt idx="7186">
                  <c:v>4.8</c:v>
                </c:pt>
                <c:pt idx="7187">
                  <c:v>4.8</c:v>
                </c:pt>
                <c:pt idx="7188">
                  <c:v>4.8</c:v>
                </c:pt>
                <c:pt idx="7189">
                  <c:v>4.8</c:v>
                </c:pt>
                <c:pt idx="7190">
                  <c:v>4.8</c:v>
                </c:pt>
                <c:pt idx="7191">
                  <c:v>4.8</c:v>
                </c:pt>
                <c:pt idx="7192">
                  <c:v>4.8</c:v>
                </c:pt>
                <c:pt idx="7193">
                  <c:v>4.8</c:v>
                </c:pt>
                <c:pt idx="7194">
                  <c:v>4.8</c:v>
                </c:pt>
                <c:pt idx="7195">
                  <c:v>4.8</c:v>
                </c:pt>
                <c:pt idx="7196">
                  <c:v>4.8</c:v>
                </c:pt>
                <c:pt idx="7197">
                  <c:v>4.8</c:v>
                </c:pt>
                <c:pt idx="7198">
                  <c:v>4.8</c:v>
                </c:pt>
                <c:pt idx="7199">
                  <c:v>4.8</c:v>
                </c:pt>
                <c:pt idx="7200">
                  <c:v>4.8</c:v>
                </c:pt>
                <c:pt idx="7201">
                  <c:v>4.8</c:v>
                </c:pt>
                <c:pt idx="7202">
                  <c:v>4.8</c:v>
                </c:pt>
                <c:pt idx="7203">
                  <c:v>4.8</c:v>
                </c:pt>
                <c:pt idx="7204">
                  <c:v>4.8</c:v>
                </c:pt>
                <c:pt idx="7205">
                  <c:v>4.8</c:v>
                </c:pt>
                <c:pt idx="7206">
                  <c:v>4.8</c:v>
                </c:pt>
                <c:pt idx="7207">
                  <c:v>4.8</c:v>
                </c:pt>
                <c:pt idx="7208">
                  <c:v>4.8</c:v>
                </c:pt>
                <c:pt idx="7209">
                  <c:v>4.8</c:v>
                </c:pt>
                <c:pt idx="7210">
                  <c:v>4.8</c:v>
                </c:pt>
                <c:pt idx="7211">
                  <c:v>4.8</c:v>
                </c:pt>
                <c:pt idx="7212">
                  <c:v>4.8</c:v>
                </c:pt>
                <c:pt idx="7213">
                  <c:v>4.8</c:v>
                </c:pt>
                <c:pt idx="7214">
                  <c:v>4.8</c:v>
                </c:pt>
                <c:pt idx="7215">
                  <c:v>4.8</c:v>
                </c:pt>
                <c:pt idx="7216">
                  <c:v>4.8</c:v>
                </c:pt>
                <c:pt idx="7217">
                  <c:v>4.8</c:v>
                </c:pt>
                <c:pt idx="7218">
                  <c:v>4.7</c:v>
                </c:pt>
                <c:pt idx="7219">
                  <c:v>4.7</c:v>
                </c:pt>
                <c:pt idx="7220">
                  <c:v>4.7</c:v>
                </c:pt>
                <c:pt idx="7221">
                  <c:v>4.7</c:v>
                </c:pt>
                <c:pt idx="7222">
                  <c:v>4.7</c:v>
                </c:pt>
                <c:pt idx="7223">
                  <c:v>4.7</c:v>
                </c:pt>
                <c:pt idx="7224">
                  <c:v>4.7</c:v>
                </c:pt>
                <c:pt idx="7225">
                  <c:v>4.7</c:v>
                </c:pt>
                <c:pt idx="7226">
                  <c:v>4.7</c:v>
                </c:pt>
                <c:pt idx="7227">
                  <c:v>4.7</c:v>
                </c:pt>
                <c:pt idx="7228">
                  <c:v>4.7</c:v>
                </c:pt>
                <c:pt idx="7230">
                  <c:v>4.8</c:v>
                </c:pt>
                <c:pt idx="7231">
                  <c:v>4.7</c:v>
                </c:pt>
                <c:pt idx="7232">
                  <c:v>4.8</c:v>
                </c:pt>
                <c:pt idx="7233">
                  <c:v>4.8</c:v>
                </c:pt>
                <c:pt idx="7234">
                  <c:v>4.8</c:v>
                </c:pt>
                <c:pt idx="7235">
                  <c:v>4.8</c:v>
                </c:pt>
                <c:pt idx="7236">
                  <c:v>4.8</c:v>
                </c:pt>
                <c:pt idx="7237">
                  <c:v>4.8</c:v>
                </c:pt>
                <c:pt idx="7238">
                  <c:v>4.8</c:v>
                </c:pt>
                <c:pt idx="7239">
                  <c:v>4.7</c:v>
                </c:pt>
                <c:pt idx="7240">
                  <c:v>4.8</c:v>
                </c:pt>
                <c:pt idx="7241">
                  <c:v>4.7</c:v>
                </c:pt>
                <c:pt idx="7242">
                  <c:v>4.7</c:v>
                </c:pt>
                <c:pt idx="7243">
                  <c:v>4.7</c:v>
                </c:pt>
                <c:pt idx="7244">
                  <c:v>4.7</c:v>
                </c:pt>
                <c:pt idx="7245">
                  <c:v>4.7</c:v>
                </c:pt>
                <c:pt idx="7246">
                  <c:v>4.7</c:v>
                </c:pt>
                <c:pt idx="7247">
                  <c:v>4.7</c:v>
                </c:pt>
                <c:pt idx="7248">
                  <c:v>4.5999999999999996</c:v>
                </c:pt>
                <c:pt idx="7249">
                  <c:v>4.5999999999999996</c:v>
                </c:pt>
                <c:pt idx="7250">
                  <c:v>4.5999999999999996</c:v>
                </c:pt>
                <c:pt idx="7251">
                  <c:v>4.5999999999999996</c:v>
                </c:pt>
                <c:pt idx="7252">
                  <c:v>4.5999999999999996</c:v>
                </c:pt>
                <c:pt idx="7253">
                  <c:v>4.5999999999999996</c:v>
                </c:pt>
                <c:pt idx="7254">
                  <c:v>4.5999999999999996</c:v>
                </c:pt>
                <c:pt idx="7255">
                  <c:v>4.5999999999999996</c:v>
                </c:pt>
                <c:pt idx="7256">
                  <c:v>4.5999999999999996</c:v>
                </c:pt>
                <c:pt idx="7257">
                  <c:v>4.5999999999999996</c:v>
                </c:pt>
                <c:pt idx="7258">
                  <c:v>4.5999999999999996</c:v>
                </c:pt>
                <c:pt idx="7259">
                  <c:v>4.5999999999999996</c:v>
                </c:pt>
                <c:pt idx="7260">
                  <c:v>4.5999999999999996</c:v>
                </c:pt>
                <c:pt idx="7261">
                  <c:v>4.5999999999999996</c:v>
                </c:pt>
                <c:pt idx="7262">
                  <c:v>4.7</c:v>
                </c:pt>
                <c:pt idx="7263">
                  <c:v>4.7</c:v>
                </c:pt>
                <c:pt idx="7264">
                  <c:v>4.7</c:v>
                </c:pt>
                <c:pt idx="7265">
                  <c:v>4.7</c:v>
                </c:pt>
                <c:pt idx="7266">
                  <c:v>4.5999999999999996</c:v>
                </c:pt>
                <c:pt idx="7267">
                  <c:v>4.5999999999999996</c:v>
                </c:pt>
                <c:pt idx="7268">
                  <c:v>4.5999999999999996</c:v>
                </c:pt>
                <c:pt idx="7269">
                  <c:v>4.5999999999999996</c:v>
                </c:pt>
                <c:pt idx="7270">
                  <c:v>4.5999999999999996</c:v>
                </c:pt>
                <c:pt idx="7271">
                  <c:v>4.5999999999999996</c:v>
                </c:pt>
                <c:pt idx="7272">
                  <c:v>4.5999999999999996</c:v>
                </c:pt>
                <c:pt idx="7273">
                  <c:v>4.5999999999999996</c:v>
                </c:pt>
                <c:pt idx="7274">
                  <c:v>4.5999999999999996</c:v>
                </c:pt>
                <c:pt idx="7275">
                  <c:v>4.7</c:v>
                </c:pt>
                <c:pt idx="7276">
                  <c:v>4.5999999999999996</c:v>
                </c:pt>
                <c:pt idx="7277">
                  <c:v>4.7</c:v>
                </c:pt>
                <c:pt idx="7278">
                  <c:v>4.7</c:v>
                </c:pt>
                <c:pt idx="7279">
                  <c:v>4.7</c:v>
                </c:pt>
                <c:pt idx="7280">
                  <c:v>4.7</c:v>
                </c:pt>
                <c:pt idx="7281">
                  <c:v>4.7</c:v>
                </c:pt>
                <c:pt idx="7282">
                  <c:v>4.5999999999999996</c:v>
                </c:pt>
                <c:pt idx="7283">
                  <c:v>4.5999999999999996</c:v>
                </c:pt>
                <c:pt idx="7284">
                  <c:v>4.5999999999999996</c:v>
                </c:pt>
                <c:pt idx="7285">
                  <c:v>4.5999999999999996</c:v>
                </c:pt>
                <c:pt idx="7286">
                  <c:v>4.5999999999999996</c:v>
                </c:pt>
                <c:pt idx="7287">
                  <c:v>4.5999999999999996</c:v>
                </c:pt>
                <c:pt idx="7288">
                  <c:v>4.5999999999999996</c:v>
                </c:pt>
                <c:pt idx="7289">
                  <c:v>4.5999999999999996</c:v>
                </c:pt>
                <c:pt idx="7290">
                  <c:v>4.5999999999999996</c:v>
                </c:pt>
                <c:pt idx="7291">
                  <c:v>4.5999999999999996</c:v>
                </c:pt>
                <c:pt idx="7292">
                  <c:v>4.5999999999999996</c:v>
                </c:pt>
                <c:pt idx="7293">
                  <c:v>4.5999999999999996</c:v>
                </c:pt>
                <c:pt idx="7294">
                  <c:v>4.5999999999999996</c:v>
                </c:pt>
                <c:pt idx="7295">
                  <c:v>4.5999999999999996</c:v>
                </c:pt>
                <c:pt idx="7296">
                  <c:v>4.5999999999999996</c:v>
                </c:pt>
                <c:pt idx="7297">
                  <c:v>4.5999999999999996</c:v>
                </c:pt>
                <c:pt idx="7298">
                  <c:v>4.5999999999999996</c:v>
                </c:pt>
                <c:pt idx="7299">
                  <c:v>4.5999999999999996</c:v>
                </c:pt>
                <c:pt idx="7300">
                  <c:v>4.5999999999999996</c:v>
                </c:pt>
                <c:pt idx="7301">
                  <c:v>4.5999999999999996</c:v>
                </c:pt>
                <c:pt idx="7302">
                  <c:v>4.5999999999999996</c:v>
                </c:pt>
                <c:pt idx="7303">
                  <c:v>4.5999999999999996</c:v>
                </c:pt>
                <c:pt idx="7304">
                  <c:v>4.7</c:v>
                </c:pt>
                <c:pt idx="7305">
                  <c:v>4.7</c:v>
                </c:pt>
                <c:pt idx="7306">
                  <c:v>4.7</c:v>
                </c:pt>
                <c:pt idx="7307">
                  <c:v>4.7</c:v>
                </c:pt>
                <c:pt idx="7308">
                  <c:v>4.7</c:v>
                </c:pt>
                <c:pt idx="7309">
                  <c:v>4.7</c:v>
                </c:pt>
                <c:pt idx="7310">
                  <c:v>4.7</c:v>
                </c:pt>
                <c:pt idx="7311">
                  <c:v>4.7</c:v>
                </c:pt>
                <c:pt idx="7312">
                  <c:v>4.7</c:v>
                </c:pt>
                <c:pt idx="7313">
                  <c:v>4.7</c:v>
                </c:pt>
                <c:pt idx="7314">
                  <c:v>4.7</c:v>
                </c:pt>
                <c:pt idx="7315">
                  <c:v>4.7</c:v>
                </c:pt>
                <c:pt idx="7316">
                  <c:v>4.7</c:v>
                </c:pt>
                <c:pt idx="7317">
                  <c:v>4.7</c:v>
                </c:pt>
                <c:pt idx="7318">
                  <c:v>4.7</c:v>
                </c:pt>
                <c:pt idx="7319">
                  <c:v>4.7</c:v>
                </c:pt>
                <c:pt idx="7320">
                  <c:v>4.7</c:v>
                </c:pt>
                <c:pt idx="7321">
                  <c:v>4.7</c:v>
                </c:pt>
                <c:pt idx="7322">
                  <c:v>4.7</c:v>
                </c:pt>
                <c:pt idx="7323">
                  <c:v>4.7</c:v>
                </c:pt>
                <c:pt idx="7324">
                  <c:v>4.7</c:v>
                </c:pt>
                <c:pt idx="7325">
                  <c:v>4.7</c:v>
                </c:pt>
                <c:pt idx="7326">
                  <c:v>4.7</c:v>
                </c:pt>
                <c:pt idx="7327">
                  <c:v>4.7</c:v>
                </c:pt>
                <c:pt idx="7328">
                  <c:v>4.7</c:v>
                </c:pt>
                <c:pt idx="7329">
                  <c:v>4.7</c:v>
                </c:pt>
                <c:pt idx="7330">
                  <c:v>4.7</c:v>
                </c:pt>
                <c:pt idx="7331">
                  <c:v>4.7</c:v>
                </c:pt>
                <c:pt idx="7332">
                  <c:v>4.7</c:v>
                </c:pt>
                <c:pt idx="7333">
                  <c:v>4.7</c:v>
                </c:pt>
                <c:pt idx="7334">
                  <c:v>4.7</c:v>
                </c:pt>
                <c:pt idx="7335">
                  <c:v>4.7</c:v>
                </c:pt>
                <c:pt idx="7336">
                  <c:v>4.7</c:v>
                </c:pt>
                <c:pt idx="7337">
                  <c:v>4.7</c:v>
                </c:pt>
                <c:pt idx="7338">
                  <c:v>4.7</c:v>
                </c:pt>
                <c:pt idx="7339">
                  <c:v>4.7</c:v>
                </c:pt>
                <c:pt idx="7340">
                  <c:v>4.7</c:v>
                </c:pt>
                <c:pt idx="7341">
                  <c:v>4.7</c:v>
                </c:pt>
                <c:pt idx="7342">
                  <c:v>4.7</c:v>
                </c:pt>
                <c:pt idx="7343">
                  <c:v>4.7</c:v>
                </c:pt>
                <c:pt idx="7344">
                  <c:v>4.7</c:v>
                </c:pt>
                <c:pt idx="7345">
                  <c:v>4.7</c:v>
                </c:pt>
                <c:pt idx="7346">
                  <c:v>4.7</c:v>
                </c:pt>
                <c:pt idx="7347">
                  <c:v>4.7</c:v>
                </c:pt>
                <c:pt idx="7348">
                  <c:v>4.7</c:v>
                </c:pt>
                <c:pt idx="7349">
                  <c:v>4.7</c:v>
                </c:pt>
                <c:pt idx="7350">
                  <c:v>4.7</c:v>
                </c:pt>
                <c:pt idx="7351">
                  <c:v>4.7</c:v>
                </c:pt>
                <c:pt idx="7352">
                  <c:v>4.7</c:v>
                </c:pt>
                <c:pt idx="7353">
                  <c:v>4.7</c:v>
                </c:pt>
                <c:pt idx="7354">
                  <c:v>4.7</c:v>
                </c:pt>
                <c:pt idx="7355">
                  <c:v>4.7</c:v>
                </c:pt>
                <c:pt idx="7356">
                  <c:v>4.7</c:v>
                </c:pt>
                <c:pt idx="7357">
                  <c:v>4.7</c:v>
                </c:pt>
                <c:pt idx="7358">
                  <c:v>4.7</c:v>
                </c:pt>
                <c:pt idx="7359">
                  <c:v>4.7</c:v>
                </c:pt>
                <c:pt idx="7360">
                  <c:v>4.7</c:v>
                </c:pt>
                <c:pt idx="7361">
                  <c:v>4.7</c:v>
                </c:pt>
                <c:pt idx="7362">
                  <c:v>4.7</c:v>
                </c:pt>
                <c:pt idx="7363">
                  <c:v>4.7</c:v>
                </c:pt>
                <c:pt idx="7364">
                  <c:v>4.7</c:v>
                </c:pt>
                <c:pt idx="7365">
                  <c:v>4.7</c:v>
                </c:pt>
                <c:pt idx="7366">
                  <c:v>4.7</c:v>
                </c:pt>
                <c:pt idx="7367">
                  <c:v>4.7</c:v>
                </c:pt>
                <c:pt idx="7368">
                  <c:v>4.7</c:v>
                </c:pt>
                <c:pt idx="7369">
                  <c:v>4.7</c:v>
                </c:pt>
                <c:pt idx="7370">
                  <c:v>4.7</c:v>
                </c:pt>
                <c:pt idx="7371">
                  <c:v>4.7</c:v>
                </c:pt>
                <c:pt idx="7372">
                  <c:v>4.7</c:v>
                </c:pt>
                <c:pt idx="7373">
                  <c:v>4.7</c:v>
                </c:pt>
                <c:pt idx="7374">
                  <c:v>4.7</c:v>
                </c:pt>
                <c:pt idx="7375">
                  <c:v>4.7</c:v>
                </c:pt>
                <c:pt idx="7376">
                  <c:v>4.7</c:v>
                </c:pt>
                <c:pt idx="7377">
                  <c:v>4.7</c:v>
                </c:pt>
                <c:pt idx="7378">
                  <c:v>4.7</c:v>
                </c:pt>
                <c:pt idx="7379">
                  <c:v>4.7</c:v>
                </c:pt>
                <c:pt idx="7380">
                  <c:v>4.7</c:v>
                </c:pt>
                <c:pt idx="7381">
                  <c:v>4.7</c:v>
                </c:pt>
                <c:pt idx="7382">
                  <c:v>4.7</c:v>
                </c:pt>
                <c:pt idx="7383">
                  <c:v>4.7</c:v>
                </c:pt>
                <c:pt idx="7384">
                  <c:v>4.7</c:v>
                </c:pt>
                <c:pt idx="7385">
                  <c:v>4.7</c:v>
                </c:pt>
                <c:pt idx="7386">
                  <c:v>4.7</c:v>
                </c:pt>
                <c:pt idx="7387">
                  <c:v>4.7</c:v>
                </c:pt>
                <c:pt idx="7388">
                  <c:v>4.7</c:v>
                </c:pt>
                <c:pt idx="7389">
                  <c:v>4.7</c:v>
                </c:pt>
                <c:pt idx="7390">
                  <c:v>4.7</c:v>
                </c:pt>
                <c:pt idx="7391">
                  <c:v>4.7</c:v>
                </c:pt>
                <c:pt idx="7392">
                  <c:v>4.7</c:v>
                </c:pt>
                <c:pt idx="7393">
                  <c:v>4.7</c:v>
                </c:pt>
                <c:pt idx="7394">
                  <c:v>4.7</c:v>
                </c:pt>
                <c:pt idx="7395">
                  <c:v>4.7</c:v>
                </c:pt>
                <c:pt idx="7396">
                  <c:v>4.7</c:v>
                </c:pt>
                <c:pt idx="7397">
                  <c:v>4.7</c:v>
                </c:pt>
                <c:pt idx="7398">
                  <c:v>4.7</c:v>
                </c:pt>
                <c:pt idx="7399">
                  <c:v>4.7</c:v>
                </c:pt>
                <c:pt idx="7400">
                  <c:v>4.7</c:v>
                </c:pt>
                <c:pt idx="7401">
                  <c:v>4.7</c:v>
                </c:pt>
                <c:pt idx="7402">
                  <c:v>4.7</c:v>
                </c:pt>
                <c:pt idx="7403">
                  <c:v>4.7</c:v>
                </c:pt>
                <c:pt idx="7404">
                  <c:v>4.7</c:v>
                </c:pt>
                <c:pt idx="7405">
                  <c:v>4.7</c:v>
                </c:pt>
                <c:pt idx="7406">
                  <c:v>4.7</c:v>
                </c:pt>
                <c:pt idx="7407">
                  <c:v>4.7</c:v>
                </c:pt>
                <c:pt idx="7408">
                  <c:v>4.7</c:v>
                </c:pt>
                <c:pt idx="7409">
                  <c:v>4.7</c:v>
                </c:pt>
                <c:pt idx="7410">
                  <c:v>4.7</c:v>
                </c:pt>
                <c:pt idx="7411">
                  <c:v>4.7</c:v>
                </c:pt>
                <c:pt idx="7412">
                  <c:v>4.7</c:v>
                </c:pt>
                <c:pt idx="7413">
                  <c:v>4.7</c:v>
                </c:pt>
                <c:pt idx="7414">
                  <c:v>4.7</c:v>
                </c:pt>
                <c:pt idx="7415">
                  <c:v>4.7</c:v>
                </c:pt>
                <c:pt idx="7416">
                  <c:v>4.7</c:v>
                </c:pt>
                <c:pt idx="7417">
                  <c:v>4.7</c:v>
                </c:pt>
                <c:pt idx="7418">
                  <c:v>4.7</c:v>
                </c:pt>
                <c:pt idx="7419">
                  <c:v>4.7</c:v>
                </c:pt>
                <c:pt idx="7420">
                  <c:v>4.7</c:v>
                </c:pt>
                <c:pt idx="7421">
                  <c:v>4.7</c:v>
                </c:pt>
                <c:pt idx="7422">
                  <c:v>4.7</c:v>
                </c:pt>
                <c:pt idx="7423">
                  <c:v>4.7</c:v>
                </c:pt>
                <c:pt idx="7424">
                  <c:v>4.7</c:v>
                </c:pt>
                <c:pt idx="7425">
                  <c:v>4.7</c:v>
                </c:pt>
                <c:pt idx="7426">
                  <c:v>4.7</c:v>
                </c:pt>
                <c:pt idx="7427">
                  <c:v>4.7</c:v>
                </c:pt>
                <c:pt idx="7428">
                  <c:v>4.7</c:v>
                </c:pt>
                <c:pt idx="7429">
                  <c:v>4.7</c:v>
                </c:pt>
                <c:pt idx="7430">
                  <c:v>4.7</c:v>
                </c:pt>
                <c:pt idx="7431">
                  <c:v>4.7</c:v>
                </c:pt>
                <c:pt idx="7432">
                  <c:v>4.7</c:v>
                </c:pt>
                <c:pt idx="7433">
                  <c:v>4.7</c:v>
                </c:pt>
                <c:pt idx="7434">
                  <c:v>4.7</c:v>
                </c:pt>
                <c:pt idx="7435">
                  <c:v>4.7</c:v>
                </c:pt>
                <c:pt idx="7436">
                  <c:v>4.7</c:v>
                </c:pt>
                <c:pt idx="7437">
                  <c:v>4.7</c:v>
                </c:pt>
                <c:pt idx="7438">
                  <c:v>4.7</c:v>
                </c:pt>
                <c:pt idx="7439">
                  <c:v>4.7</c:v>
                </c:pt>
                <c:pt idx="7440">
                  <c:v>4.7</c:v>
                </c:pt>
                <c:pt idx="7441">
                  <c:v>4.7</c:v>
                </c:pt>
                <c:pt idx="7442">
                  <c:v>4.7</c:v>
                </c:pt>
                <c:pt idx="7443">
                  <c:v>4.7</c:v>
                </c:pt>
                <c:pt idx="7444">
                  <c:v>4.7</c:v>
                </c:pt>
                <c:pt idx="7445">
                  <c:v>4.7</c:v>
                </c:pt>
                <c:pt idx="7446">
                  <c:v>4.7</c:v>
                </c:pt>
                <c:pt idx="7447">
                  <c:v>4.7</c:v>
                </c:pt>
                <c:pt idx="7448">
                  <c:v>4.7</c:v>
                </c:pt>
                <c:pt idx="7449">
                  <c:v>4.7</c:v>
                </c:pt>
                <c:pt idx="7450">
                  <c:v>4.7</c:v>
                </c:pt>
                <c:pt idx="7451">
                  <c:v>4.7</c:v>
                </c:pt>
                <c:pt idx="7452">
                  <c:v>4.7</c:v>
                </c:pt>
                <c:pt idx="7453">
                  <c:v>4.7</c:v>
                </c:pt>
                <c:pt idx="7454">
                  <c:v>4.7</c:v>
                </c:pt>
                <c:pt idx="7455">
                  <c:v>4.7</c:v>
                </c:pt>
                <c:pt idx="7456">
                  <c:v>4.7</c:v>
                </c:pt>
                <c:pt idx="7457">
                  <c:v>4.7</c:v>
                </c:pt>
                <c:pt idx="7458">
                  <c:v>4.7</c:v>
                </c:pt>
                <c:pt idx="7459">
                  <c:v>4.7</c:v>
                </c:pt>
                <c:pt idx="7460">
                  <c:v>4.7</c:v>
                </c:pt>
                <c:pt idx="7461">
                  <c:v>4.7</c:v>
                </c:pt>
                <c:pt idx="7462">
                  <c:v>4.7</c:v>
                </c:pt>
                <c:pt idx="7463">
                  <c:v>4.7</c:v>
                </c:pt>
                <c:pt idx="7464">
                  <c:v>4.7</c:v>
                </c:pt>
                <c:pt idx="7465">
                  <c:v>4.7</c:v>
                </c:pt>
                <c:pt idx="7466">
                  <c:v>4.7</c:v>
                </c:pt>
                <c:pt idx="7467">
                  <c:v>4.5999999999999996</c:v>
                </c:pt>
                <c:pt idx="7468">
                  <c:v>4.5999999999999996</c:v>
                </c:pt>
                <c:pt idx="7469">
                  <c:v>4.5999999999999996</c:v>
                </c:pt>
                <c:pt idx="7470">
                  <c:v>4.5999999999999996</c:v>
                </c:pt>
                <c:pt idx="7471">
                  <c:v>4.5999999999999996</c:v>
                </c:pt>
                <c:pt idx="7472">
                  <c:v>4.5999999999999996</c:v>
                </c:pt>
                <c:pt idx="7473">
                  <c:v>4.5999999999999996</c:v>
                </c:pt>
                <c:pt idx="7474">
                  <c:v>4.5999999999999996</c:v>
                </c:pt>
                <c:pt idx="7475">
                  <c:v>4.5999999999999996</c:v>
                </c:pt>
                <c:pt idx="7476">
                  <c:v>4.5999999999999996</c:v>
                </c:pt>
                <c:pt idx="7477">
                  <c:v>4.5999999999999996</c:v>
                </c:pt>
                <c:pt idx="7478">
                  <c:v>4.5999999999999996</c:v>
                </c:pt>
                <c:pt idx="7479">
                  <c:v>4.5999999999999996</c:v>
                </c:pt>
                <c:pt idx="7480">
                  <c:v>4.5999999999999996</c:v>
                </c:pt>
                <c:pt idx="7481">
                  <c:v>4.5999999999999996</c:v>
                </c:pt>
                <c:pt idx="7482">
                  <c:v>4.5999999999999996</c:v>
                </c:pt>
                <c:pt idx="7483">
                  <c:v>4.5999999999999996</c:v>
                </c:pt>
                <c:pt idx="7484">
                  <c:v>4.5999999999999996</c:v>
                </c:pt>
                <c:pt idx="7485">
                  <c:v>4.5999999999999996</c:v>
                </c:pt>
                <c:pt idx="7486">
                  <c:v>4.5999999999999996</c:v>
                </c:pt>
                <c:pt idx="7487">
                  <c:v>4.5999999999999996</c:v>
                </c:pt>
                <c:pt idx="7488">
                  <c:v>4.5999999999999996</c:v>
                </c:pt>
                <c:pt idx="7489">
                  <c:v>4.5999999999999996</c:v>
                </c:pt>
                <c:pt idx="7490">
                  <c:v>4.5999999999999996</c:v>
                </c:pt>
                <c:pt idx="7491">
                  <c:v>4.5999999999999996</c:v>
                </c:pt>
                <c:pt idx="7492">
                  <c:v>4.5999999999999996</c:v>
                </c:pt>
                <c:pt idx="7493">
                  <c:v>4.5999999999999996</c:v>
                </c:pt>
                <c:pt idx="7494">
                  <c:v>4.5999999999999996</c:v>
                </c:pt>
                <c:pt idx="7495">
                  <c:v>4.5999999999999996</c:v>
                </c:pt>
                <c:pt idx="7496">
                  <c:v>4.5999999999999996</c:v>
                </c:pt>
                <c:pt idx="7497">
                  <c:v>4.5999999999999996</c:v>
                </c:pt>
                <c:pt idx="7498">
                  <c:v>4.5999999999999996</c:v>
                </c:pt>
                <c:pt idx="7499">
                  <c:v>4.5999999999999996</c:v>
                </c:pt>
                <c:pt idx="7500">
                  <c:v>4.5999999999999996</c:v>
                </c:pt>
                <c:pt idx="7501">
                  <c:v>4.5999999999999996</c:v>
                </c:pt>
                <c:pt idx="7502">
                  <c:v>4.5999999999999996</c:v>
                </c:pt>
                <c:pt idx="7503">
                  <c:v>4.5999999999999996</c:v>
                </c:pt>
                <c:pt idx="7504">
                  <c:v>4.5999999999999996</c:v>
                </c:pt>
                <c:pt idx="7505">
                  <c:v>4.5999999999999996</c:v>
                </c:pt>
                <c:pt idx="7506">
                  <c:v>4.5999999999999996</c:v>
                </c:pt>
                <c:pt idx="7507">
                  <c:v>4.5999999999999996</c:v>
                </c:pt>
                <c:pt idx="7508">
                  <c:v>4.5999999999999996</c:v>
                </c:pt>
                <c:pt idx="7509">
                  <c:v>4.5999999999999996</c:v>
                </c:pt>
                <c:pt idx="7510">
                  <c:v>4.5999999999999996</c:v>
                </c:pt>
                <c:pt idx="7511">
                  <c:v>4.5999999999999996</c:v>
                </c:pt>
                <c:pt idx="7512">
                  <c:v>4.5999999999999996</c:v>
                </c:pt>
                <c:pt idx="7513">
                  <c:v>4.5999999999999996</c:v>
                </c:pt>
                <c:pt idx="7514">
                  <c:v>4.5999999999999996</c:v>
                </c:pt>
                <c:pt idx="7515">
                  <c:v>4.5999999999999996</c:v>
                </c:pt>
                <c:pt idx="7516">
                  <c:v>4.5999999999999996</c:v>
                </c:pt>
                <c:pt idx="7517">
                  <c:v>4.5999999999999996</c:v>
                </c:pt>
                <c:pt idx="7518">
                  <c:v>4.5999999999999996</c:v>
                </c:pt>
                <c:pt idx="7519">
                  <c:v>4.5999999999999996</c:v>
                </c:pt>
                <c:pt idx="7520">
                  <c:v>4.5999999999999996</c:v>
                </c:pt>
                <c:pt idx="7521">
                  <c:v>4.5999999999999996</c:v>
                </c:pt>
                <c:pt idx="7522">
                  <c:v>4.5999999999999996</c:v>
                </c:pt>
                <c:pt idx="7523">
                  <c:v>4.5999999999999996</c:v>
                </c:pt>
                <c:pt idx="7524">
                  <c:v>4.5999999999999996</c:v>
                </c:pt>
                <c:pt idx="7525">
                  <c:v>4.5999999999999996</c:v>
                </c:pt>
                <c:pt idx="7526">
                  <c:v>4.5999999999999996</c:v>
                </c:pt>
                <c:pt idx="7527">
                  <c:v>4.5999999999999996</c:v>
                </c:pt>
                <c:pt idx="7528">
                  <c:v>4.5999999999999996</c:v>
                </c:pt>
                <c:pt idx="7529">
                  <c:v>4.5999999999999996</c:v>
                </c:pt>
                <c:pt idx="7530">
                  <c:v>4.5999999999999996</c:v>
                </c:pt>
                <c:pt idx="7531">
                  <c:v>4.5999999999999996</c:v>
                </c:pt>
                <c:pt idx="7532">
                  <c:v>4.5999999999999996</c:v>
                </c:pt>
                <c:pt idx="7533">
                  <c:v>4.5999999999999996</c:v>
                </c:pt>
                <c:pt idx="7534">
                  <c:v>4.5999999999999996</c:v>
                </c:pt>
                <c:pt idx="7535">
                  <c:v>4.5999999999999996</c:v>
                </c:pt>
                <c:pt idx="7536">
                  <c:v>4.5999999999999996</c:v>
                </c:pt>
                <c:pt idx="7537">
                  <c:v>4.5</c:v>
                </c:pt>
                <c:pt idx="7538">
                  <c:v>4.5</c:v>
                </c:pt>
                <c:pt idx="7539">
                  <c:v>4.5</c:v>
                </c:pt>
                <c:pt idx="7540">
                  <c:v>4.5</c:v>
                </c:pt>
                <c:pt idx="7541">
                  <c:v>4.5</c:v>
                </c:pt>
                <c:pt idx="7542">
                  <c:v>4.5</c:v>
                </c:pt>
                <c:pt idx="7543">
                  <c:v>4.5</c:v>
                </c:pt>
                <c:pt idx="7544">
                  <c:v>4.5</c:v>
                </c:pt>
                <c:pt idx="7545">
                  <c:v>4.5</c:v>
                </c:pt>
                <c:pt idx="7546">
                  <c:v>4.5</c:v>
                </c:pt>
                <c:pt idx="7547">
                  <c:v>4.5</c:v>
                </c:pt>
                <c:pt idx="7548">
                  <c:v>4.5</c:v>
                </c:pt>
                <c:pt idx="7549">
                  <c:v>4.5</c:v>
                </c:pt>
                <c:pt idx="7550">
                  <c:v>4.5</c:v>
                </c:pt>
                <c:pt idx="7551">
                  <c:v>4.5</c:v>
                </c:pt>
                <c:pt idx="7552">
                  <c:v>4.5</c:v>
                </c:pt>
                <c:pt idx="7553">
                  <c:v>4.5</c:v>
                </c:pt>
                <c:pt idx="7554">
                  <c:v>4.5</c:v>
                </c:pt>
                <c:pt idx="7555">
                  <c:v>4.5</c:v>
                </c:pt>
                <c:pt idx="7556">
                  <c:v>4.5</c:v>
                </c:pt>
                <c:pt idx="7557">
                  <c:v>4.5</c:v>
                </c:pt>
                <c:pt idx="7558">
                  <c:v>4.5</c:v>
                </c:pt>
                <c:pt idx="7559">
                  <c:v>4.5</c:v>
                </c:pt>
                <c:pt idx="7560">
                  <c:v>4.5</c:v>
                </c:pt>
                <c:pt idx="7561">
                  <c:v>4.5</c:v>
                </c:pt>
                <c:pt idx="7562">
                  <c:v>4.5</c:v>
                </c:pt>
                <c:pt idx="7563">
                  <c:v>4.5</c:v>
                </c:pt>
                <c:pt idx="7564">
                  <c:v>4.5</c:v>
                </c:pt>
                <c:pt idx="7565">
                  <c:v>4.5</c:v>
                </c:pt>
                <c:pt idx="7566">
                  <c:v>4.5</c:v>
                </c:pt>
                <c:pt idx="7567">
                  <c:v>4.5</c:v>
                </c:pt>
                <c:pt idx="7569">
                  <c:v>4.5999999999999996</c:v>
                </c:pt>
                <c:pt idx="7570">
                  <c:v>4.5</c:v>
                </c:pt>
                <c:pt idx="7571">
                  <c:v>4.5</c:v>
                </c:pt>
                <c:pt idx="7572">
                  <c:v>4.5</c:v>
                </c:pt>
                <c:pt idx="7573">
                  <c:v>4.5</c:v>
                </c:pt>
                <c:pt idx="7574">
                  <c:v>4.5</c:v>
                </c:pt>
                <c:pt idx="7575">
                  <c:v>4.5</c:v>
                </c:pt>
                <c:pt idx="7576">
                  <c:v>4.5</c:v>
                </c:pt>
                <c:pt idx="7577">
                  <c:v>4.5</c:v>
                </c:pt>
                <c:pt idx="7578">
                  <c:v>4.5</c:v>
                </c:pt>
                <c:pt idx="7579">
                  <c:v>4.5</c:v>
                </c:pt>
                <c:pt idx="7580">
                  <c:v>4.5</c:v>
                </c:pt>
                <c:pt idx="7581">
                  <c:v>4.5</c:v>
                </c:pt>
                <c:pt idx="7582">
                  <c:v>4.5</c:v>
                </c:pt>
                <c:pt idx="7583">
                  <c:v>4.5</c:v>
                </c:pt>
                <c:pt idx="7584">
                  <c:v>4.5</c:v>
                </c:pt>
                <c:pt idx="7585">
                  <c:v>4.5</c:v>
                </c:pt>
                <c:pt idx="7586">
                  <c:v>4.5</c:v>
                </c:pt>
                <c:pt idx="7587">
                  <c:v>4.5</c:v>
                </c:pt>
                <c:pt idx="7588">
                  <c:v>4.5</c:v>
                </c:pt>
                <c:pt idx="7589">
                  <c:v>4.5</c:v>
                </c:pt>
                <c:pt idx="7590">
                  <c:v>4.5</c:v>
                </c:pt>
                <c:pt idx="7591">
                  <c:v>4.5</c:v>
                </c:pt>
                <c:pt idx="7592">
                  <c:v>4.5</c:v>
                </c:pt>
                <c:pt idx="7593">
                  <c:v>4.5</c:v>
                </c:pt>
                <c:pt idx="7594">
                  <c:v>4.5</c:v>
                </c:pt>
                <c:pt idx="7595">
                  <c:v>4.5</c:v>
                </c:pt>
                <c:pt idx="7596">
                  <c:v>4.5</c:v>
                </c:pt>
                <c:pt idx="7597">
                  <c:v>4.5</c:v>
                </c:pt>
                <c:pt idx="7598">
                  <c:v>4.5</c:v>
                </c:pt>
                <c:pt idx="7599">
                  <c:v>4.5</c:v>
                </c:pt>
                <c:pt idx="7600">
                  <c:v>4.5</c:v>
                </c:pt>
                <c:pt idx="7601">
                  <c:v>4.5</c:v>
                </c:pt>
                <c:pt idx="7602">
                  <c:v>4.5</c:v>
                </c:pt>
                <c:pt idx="7603">
                  <c:v>4.5</c:v>
                </c:pt>
                <c:pt idx="7604">
                  <c:v>4.5</c:v>
                </c:pt>
                <c:pt idx="7605">
                  <c:v>4.5</c:v>
                </c:pt>
                <c:pt idx="7606">
                  <c:v>4.5</c:v>
                </c:pt>
                <c:pt idx="7607">
                  <c:v>4.5</c:v>
                </c:pt>
                <c:pt idx="7608">
                  <c:v>4.5</c:v>
                </c:pt>
                <c:pt idx="7609">
                  <c:v>4.5</c:v>
                </c:pt>
                <c:pt idx="7610">
                  <c:v>4.5</c:v>
                </c:pt>
                <c:pt idx="7611">
                  <c:v>4.5</c:v>
                </c:pt>
                <c:pt idx="7612">
                  <c:v>4.5</c:v>
                </c:pt>
                <c:pt idx="7613">
                  <c:v>4.5</c:v>
                </c:pt>
                <c:pt idx="7614">
                  <c:v>4.5</c:v>
                </c:pt>
                <c:pt idx="7615">
                  <c:v>4.5</c:v>
                </c:pt>
                <c:pt idx="7616">
                  <c:v>4.5</c:v>
                </c:pt>
                <c:pt idx="7617">
                  <c:v>4.5</c:v>
                </c:pt>
                <c:pt idx="7618">
                  <c:v>4.5</c:v>
                </c:pt>
                <c:pt idx="7619">
                  <c:v>4.5</c:v>
                </c:pt>
                <c:pt idx="7620">
                  <c:v>4.5</c:v>
                </c:pt>
                <c:pt idx="7621">
                  <c:v>4.5</c:v>
                </c:pt>
                <c:pt idx="7622">
                  <c:v>4.5</c:v>
                </c:pt>
                <c:pt idx="7623">
                  <c:v>4.5</c:v>
                </c:pt>
                <c:pt idx="7624">
                  <c:v>4.5</c:v>
                </c:pt>
                <c:pt idx="7625">
                  <c:v>4.5</c:v>
                </c:pt>
                <c:pt idx="7626">
                  <c:v>4.5</c:v>
                </c:pt>
                <c:pt idx="7627">
                  <c:v>4.5</c:v>
                </c:pt>
                <c:pt idx="7628">
                  <c:v>4.5</c:v>
                </c:pt>
                <c:pt idx="7629">
                  <c:v>4.5</c:v>
                </c:pt>
                <c:pt idx="7630">
                  <c:v>4.5</c:v>
                </c:pt>
                <c:pt idx="7631">
                  <c:v>4.5</c:v>
                </c:pt>
                <c:pt idx="7632">
                  <c:v>4.5</c:v>
                </c:pt>
                <c:pt idx="7633">
                  <c:v>4.5</c:v>
                </c:pt>
                <c:pt idx="7634">
                  <c:v>4.5</c:v>
                </c:pt>
                <c:pt idx="7635">
                  <c:v>4.5</c:v>
                </c:pt>
                <c:pt idx="7636">
                  <c:v>4.5</c:v>
                </c:pt>
                <c:pt idx="7637">
                  <c:v>4.5</c:v>
                </c:pt>
                <c:pt idx="7638">
                  <c:v>4.5</c:v>
                </c:pt>
                <c:pt idx="7639">
                  <c:v>4.5</c:v>
                </c:pt>
                <c:pt idx="7640">
                  <c:v>4.5</c:v>
                </c:pt>
                <c:pt idx="7641">
                  <c:v>4.5</c:v>
                </c:pt>
                <c:pt idx="7642">
                  <c:v>4.5</c:v>
                </c:pt>
                <c:pt idx="7643">
                  <c:v>4.5</c:v>
                </c:pt>
                <c:pt idx="7644">
                  <c:v>4.5</c:v>
                </c:pt>
                <c:pt idx="7645">
                  <c:v>4.5</c:v>
                </c:pt>
                <c:pt idx="7646">
                  <c:v>4.5</c:v>
                </c:pt>
                <c:pt idx="7647">
                  <c:v>4.5</c:v>
                </c:pt>
                <c:pt idx="7648">
                  <c:v>4.5</c:v>
                </c:pt>
                <c:pt idx="7649">
                  <c:v>4.5</c:v>
                </c:pt>
                <c:pt idx="7650">
                  <c:v>4.5</c:v>
                </c:pt>
                <c:pt idx="7651">
                  <c:v>4.5</c:v>
                </c:pt>
                <c:pt idx="7652">
                  <c:v>4.5</c:v>
                </c:pt>
                <c:pt idx="7653">
                  <c:v>4.5</c:v>
                </c:pt>
                <c:pt idx="7654">
                  <c:v>4.5</c:v>
                </c:pt>
                <c:pt idx="7655">
                  <c:v>4.5</c:v>
                </c:pt>
                <c:pt idx="7656">
                  <c:v>4.5</c:v>
                </c:pt>
                <c:pt idx="7657">
                  <c:v>4.5</c:v>
                </c:pt>
                <c:pt idx="7658">
                  <c:v>4.5</c:v>
                </c:pt>
                <c:pt idx="7659">
                  <c:v>4.5</c:v>
                </c:pt>
                <c:pt idx="7660">
                  <c:v>4.5</c:v>
                </c:pt>
                <c:pt idx="7661">
                  <c:v>4.5</c:v>
                </c:pt>
                <c:pt idx="7662">
                  <c:v>4.5</c:v>
                </c:pt>
                <c:pt idx="7663">
                  <c:v>4.5</c:v>
                </c:pt>
                <c:pt idx="7664">
                  <c:v>4.5</c:v>
                </c:pt>
                <c:pt idx="7665">
                  <c:v>4.5</c:v>
                </c:pt>
                <c:pt idx="7666">
                  <c:v>4.5</c:v>
                </c:pt>
                <c:pt idx="7667">
                  <c:v>4.5</c:v>
                </c:pt>
                <c:pt idx="7668">
                  <c:v>4.5</c:v>
                </c:pt>
                <c:pt idx="7669">
                  <c:v>4.5</c:v>
                </c:pt>
                <c:pt idx="7670">
                  <c:v>4.5</c:v>
                </c:pt>
                <c:pt idx="7671">
                  <c:v>4.5</c:v>
                </c:pt>
                <c:pt idx="7672">
                  <c:v>4.5</c:v>
                </c:pt>
                <c:pt idx="7673">
                  <c:v>4.5</c:v>
                </c:pt>
                <c:pt idx="7674">
                  <c:v>4.5</c:v>
                </c:pt>
                <c:pt idx="7675">
                  <c:v>4.5</c:v>
                </c:pt>
                <c:pt idx="7676">
                  <c:v>4.5</c:v>
                </c:pt>
                <c:pt idx="7677">
                  <c:v>4.5</c:v>
                </c:pt>
                <c:pt idx="7678">
                  <c:v>4.5</c:v>
                </c:pt>
                <c:pt idx="7679">
                  <c:v>4.5</c:v>
                </c:pt>
                <c:pt idx="7680">
                  <c:v>4.5</c:v>
                </c:pt>
                <c:pt idx="7681">
                  <c:v>4.5999999999999996</c:v>
                </c:pt>
                <c:pt idx="7682">
                  <c:v>4.5999999999999996</c:v>
                </c:pt>
                <c:pt idx="7683">
                  <c:v>4.5999999999999996</c:v>
                </c:pt>
                <c:pt idx="7684">
                  <c:v>4.5999999999999996</c:v>
                </c:pt>
                <c:pt idx="7685">
                  <c:v>4.5999999999999996</c:v>
                </c:pt>
                <c:pt idx="7686">
                  <c:v>4.5999999999999996</c:v>
                </c:pt>
                <c:pt idx="7687">
                  <c:v>4.5999999999999996</c:v>
                </c:pt>
                <c:pt idx="7688">
                  <c:v>4.5999999999999996</c:v>
                </c:pt>
                <c:pt idx="7689">
                  <c:v>4.5999999999999996</c:v>
                </c:pt>
                <c:pt idx="7690">
                  <c:v>4.5999999999999996</c:v>
                </c:pt>
                <c:pt idx="7691">
                  <c:v>4.5999999999999996</c:v>
                </c:pt>
                <c:pt idx="7692">
                  <c:v>4.5999999999999996</c:v>
                </c:pt>
                <c:pt idx="7693">
                  <c:v>4.5999999999999996</c:v>
                </c:pt>
                <c:pt idx="7694">
                  <c:v>4.5999999999999996</c:v>
                </c:pt>
                <c:pt idx="7695">
                  <c:v>4.5999999999999996</c:v>
                </c:pt>
                <c:pt idx="7696">
                  <c:v>4.5999999999999996</c:v>
                </c:pt>
                <c:pt idx="7697">
                  <c:v>4.5999999999999996</c:v>
                </c:pt>
                <c:pt idx="7698">
                  <c:v>4.5999999999999996</c:v>
                </c:pt>
                <c:pt idx="7699">
                  <c:v>4.5999999999999996</c:v>
                </c:pt>
                <c:pt idx="7700">
                  <c:v>4.5999999999999996</c:v>
                </c:pt>
                <c:pt idx="7701">
                  <c:v>4.5999999999999996</c:v>
                </c:pt>
                <c:pt idx="7702">
                  <c:v>4.5999999999999996</c:v>
                </c:pt>
                <c:pt idx="7703">
                  <c:v>4.5999999999999996</c:v>
                </c:pt>
                <c:pt idx="7704">
                  <c:v>4.5999999999999996</c:v>
                </c:pt>
                <c:pt idx="7705">
                  <c:v>4.5999999999999996</c:v>
                </c:pt>
                <c:pt idx="7706">
                  <c:v>4.5999999999999996</c:v>
                </c:pt>
                <c:pt idx="7707">
                  <c:v>4.5999999999999996</c:v>
                </c:pt>
                <c:pt idx="7708">
                  <c:v>4.5999999999999996</c:v>
                </c:pt>
                <c:pt idx="7709">
                  <c:v>4.5999999999999996</c:v>
                </c:pt>
                <c:pt idx="7710">
                  <c:v>4.5999999999999996</c:v>
                </c:pt>
                <c:pt idx="7711">
                  <c:v>4.5999999999999996</c:v>
                </c:pt>
                <c:pt idx="7712">
                  <c:v>4.5999999999999996</c:v>
                </c:pt>
                <c:pt idx="7713">
                  <c:v>4.5999999999999996</c:v>
                </c:pt>
                <c:pt idx="7714">
                  <c:v>4.5999999999999996</c:v>
                </c:pt>
                <c:pt idx="7715">
                  <c:v>4.5999999999999996</c:v>
                </c:pt>
                <c:pt idx="7716">
                  <c:v>4.5999999999999996</c:v>
                </c:pt>
                <c:pt idx="7717">
                  <c:v>4.5999999999999996</c:v>
                </c:pt>
                <c:pt idx="7718">
                  <c:v>4.5999999999999996</c:v>
                </c:pt>
                <c:pt idx="7719">
                  <c:v>4.5999999999999996</c:v>
                </c:pt>
                <c:pt idx="7720">
                  <c:v>4.5999999999999996</c:v>
                </c:pt>
                <c:pt idx="7721">
                  <c:v>4.5999999999999996</c:v>
                </c:pt>
                <c:pt idx="7722">
                  <c:v>4.5999999999999996</c:v>
                </c:pt>
                <c:pt idx="7723">
                  <c:v>4.5999999999999996</c:v>
                </c:pt>
                <c:pt idx="7724">
                  <c:v>4.5999999999999996</c:v>
                </c:pt>
                <c:pt idx="7725">
                  <c:v>4.5999999999999996</c:v>
                </c:pt>
                <c:pt idx="7726">
                  <c:v>4.5999999999999996</c:v>
                </c:pt>
                <c:pt idx="7727">
                  <c:v>4.5999999999999996</c:v>
                </c:pt>
                <c:pt idx="7728">
                  <c:v>4.5999999999999996</c:v>
                </c:pt>
                <c:pt idx="7729">
                  <c:v>4.5999999999999996</c:v>
                </c:pt>
                <c:pt idx="7730">
                  <c:v>4.5999999999999996</c:v>
                </c:pt>
                <c:pt idx="7731">
                  <c:v>4.5999999999999996</c:v>
                </c:pt>
                <c:pt idx="7732">
                  <c:v>4.5999999999999996</c:v>
                </c:pt>
                <c:pt idx="7733">
                  <c:v>4.5999999999999996</c:v>
                </c:pt>
                <c:pt idx="7734">
                  <c:v>4.5999999999999996</c:v>
                </c:pt>
                <c:pt idx="7735">
                  <c:v>4.5999999999999996</c:v>
                </c:pt>
                <c:pt idx="7736">
                  <c:v>4.5999999999999996</c:v>
                </c:pt>
                <c:pt idx="7737">
                  <c:v>4.5999999999999996</c:v>
                </c:pt>
                <c:pt idx="7738">
                  <c:v>4.5999999999999996</c:v>
                </c:pt>
                <c:pt idx="7739">
                  <c:v>4.5999999999999996</c:v>
                </c:pt>
                <c:pt idx="7740">
                  <c:v>4.5999999999999996</c:v>
                </c:pt>
                <c:pt idx="7741">
                  <c:v>4.5999999999999996</c:v>
                </c:pt>
                <c:pt idx="7742">
                  <c:v>4.5999999999999996</c:v>
                </c:pt>
                <c:pt idx="7743">
                  <c:v>4.5999999999999996</c:v>
                </c:pt>
                <c:pt idx="7744">
                  <c:v>4.5999999999999996</c:v>
                </c:pt>
                <c:pt idx="7745">
                  <c:v>4.5999999999999996</c:v>
                </c:pt>
                <c:pt idx="7746">
                  <c:v>4.5999999999999996</c:v>
                </c:pt>
                <c:pt idx="7747">
                  <c:v>4.5999999999999996</c:v>
                </c:pt>
                <c:pt idx="7748">
                  <c:v>4.5</c:v>
                </c:pt>
                <c:pt idx="7749">
                  <c:v>4.5</c:v>
                </c:pt>
                <c:pt idx="7750">
                  <c:v>4.5</c:v>
                </c:pt>
                <c:pt idx="7751">
                  <c:v>4.5</c:v>
                </c:pt>
                <c:pt idx="7752">
                  <c:v>4.5</c:v>
                </c:pt>
                <c:pt idx="7753">
                  <c:v>4.5</c:v>
                </c:pt>
                <c:pt idx="7754">
                  <c:v>4.5</c:v>
                </c:pt>
                <c:pt idx="7755">
                  <c:v>4.5</c:v>
                </c:pt>
                <c:pt idx="7756">
                  <c:v>4.5</c:v>
                </c:pt>
                <c:pt idx="7757">
                  <c:v>4.5</c:v>
                </c:pt>
                <c:pt idx="7758">
                  <c:v>4.5</c:v>
                </c:pt>
                <c:pt idx="7759">
                  <c:v>4.5</c:v>
                </c:pt>
                <c:pt idx="7760">
                  <c:v>4.5</c:v>
                </c:pt>
                <c:pt idx="7761">
                  <c:v>4.5</c:v>
                </c:pt>
                <c:pt idx="7762">
                  <c:v>4.5</c:v>
                </c:pt>
                <c:pt idx="7763">
                  <c:v>4.5</c:v>
                </c:pt>
                <c:pt idx="7764">
                  <c:v>4.5</c:v>
                </c:pt>
                <c:pt idx="7765">
                  <c:v>4.5</c:v>
                </c:pt>
                <c:pt idx="7766">
                  <c:v>4.5</c:v>
                </c:pt>
                <c:pt idx="7767">
                  <c:v>4.5</c:v>
                </c:pt>
                <c:pt idx="7768">
                  <c:v>4.5</c:v>
                </c:pt>
                <c:pt idx="7769">
                  <c:v>4.5</c:v>
                </c:pt>
                <c:pt idx="7770">
                  <c:v>4.5</c:v>
                </c:pt>
                <c:pt idx="7771">
                  <c:v>4.5</c:v>
                </c:pt>
                <c:pt idx="7772">
                  <c:v>4.5999999999999996</c:v>
                </c:pt>
                <c:pt idx="7773">
                  <c:v>4.5</c:v>
                </c:pt>
                <c:pt idx="7774">
                  <c:v>4.5</c:v>
                </c:pt>
                <c:pt idx="7775">
                  <c:v>4.5</c:v>
                </c:pt>
                <c:pt idx="7776">
                  <c:v>4.5</c:v>
                </c:pt>
                <c:pt idx="7777">
                  <c:v>4.5</c:v>
                </c:pt>
                <c:pt idx="7778">
                  <c:v>4.5</c:v>
                </c:pt>
                <c:pt idx="7779">
                  <c:v>4.5</c:v>
                </c:pt>
                <c:pt idx="7780">
                  <c:v>4.5</c:v>
                </c:pt>
                <c:pt idx="7781">
                  <c:v>4.5</c:v>
                </c:pt>
                <c:pt idx="7782">
                  <c:v>4.5999999999999996</c:v>
                </c:pt>
                <c:pt idx="7783">
                  <c:v>4.5</c:v>
                </c:pt>
                <c:pt idx="7784">
                  <c:v>4.5</c:v>
                </c:pt>
                <c:pt idx="7785">
                  <c:v>4.5</c:v>
                </c:pt>
                <c:pt idx="7786">
                  <c:v>4.5</c:v>
                </c:pt>
                <c:pt idx="7787">
                  <c:v>4.5</c:v>
                </c:pt>
                <c:pt idx="7788">
                  <c:v>4.5</c:v>
                </c:pt>
                <c:pt idx="7789">
                  <c:v>4.5</c:v>
                </c:pt>
                <c:pt idx="7790">
                  <c:v>4.5</c:v>
                </c:pt>
                <c:pt idx="7791">
                  <c:v>4.5</c:v>
                </c:pt>
                <c:pt idx="7792">
                  <c:v>4.5</c:v>
                </c:pt>
                <c:pt idx="7793">
                  <c:v>4.5</c:v>
                </c:pt>
                <c:pt idx="7794">
                  <c:v>4.5</c:v>
                </c:pt>
                <c:pt idx="7795">
                  <c:v>4.5</c:v>
                </c:pt>
                <c:pt idx="7796">
                  <c:v>4.5</c:v>
                </c:pt>
                <c:pt idx="7797">
                  <c:v>4.5</c:v>
                </c:pt>
                <c:pt idx="7798">
                  <c:v>4.5</c:v>
                </c:pt>
                <c:pt idx="7799">
                  <c:v>4.5</c:v>
                </c:pt>
                <c:pt idx="7800">
                  <c:v>4.5</c:v>
                </c:pt>
                <c:pt idx="7801">
                  <c:v>4.5</c:v>
                </c:pt>
                <c:pt idx="7802">
                  <c:v>4.5</c:v>
                </c:pt>
                <c:pt idx="7803">
                  <c:v>4.5</c:v>
                </c:pt>
                <c:pt idx="7804">
                  <c:v>4.5</c:v>
                </c:pt>
                <c:pt idx="7805">
                  <c:v>4.5</c:v>
                </c:pt>
                <c:pt idx="7806">
                  <c:v>4.5</c:v>
                </c:pt>
                <c:pt idx="7807">
                  <c:v>4.5</c:v>
                </c:pt>
                <c:pt idx="7808">
                  <c:v>4.5</c:v>
                </c:pt>
                <c:pt idx="7809">
                  <c:v>4.5</c:v>
                </c:pt>
                <c:pt idx="7810">
                  <c:v>4.5</c:v>
                </c:pt>
                <c:pt idx="7811">
                  <c:v>4.5</c:v>
                </c:pt>
                <c:pt idx="7812">
                  <c:v>4.5</c:v>
                </c:pt>
                <c:pt idx="7813">
                  <c:v>4.5</c:v>
                </c:pt>
                <c:pt idx="7814">
                  <c:v>4.5</c:v>
                </c:pt>
                <c:pt idx="7815">
                  <c:v>4.5</c:v>
                </c:pt>
                <c:pt idx="7816">
                  <c:v>4.5</c:v>
                </c:pt>
                <c:pt idx="7817">
                  <c:v>4.5</c:v>
                </c:pt>
                <c:pt idx="7818">
                  <c:v>4.5</c:v>
                </c:pt>
                <c:pt idx="7819">
                  <c:v>4.5</c:v>
                </c:pt>
                <c:pt idx="7820">
                  <c:v>4.5</c:v>
                </c:pt>
                <c:pt idx="7821">
                  <c:v>4.5</c:v>
                </c:pt>
                <c:pt idx="7822">
                  <c:v>4.5</c:v>
                </c:pt>
                <c:pt idx="7823">
                  <c:v>4.5</c:v>
                </c:pt>
                <c:pt idx="7824">
                  <c:v>4.5</c:v>
                </c:pt>
                <c:pt idx="7825">
                  <c:v>4.5</c:v>
                </c:pt>
                <c:pt idx="7826">
                  <c:v>4.5</c:v>
                </c:pt>
                <c:pt idx="7827">
                  <c:v>4.5</c:v>
                </c:pt>
                <c:pt idx="7828">
                  <c:v>4.5</c:v>
                </c:pt>
                <c:pt idx="7829">
                  <c:v>4.5</c:v>
                </c:pt>
                <c:pt idx="7830">
                  <c:v>4.5</c:v>
                </c:pt>
                <c:pt idx="7831">
                  <c:v>4.5</c:v>
                </c:pt>
                <c:pt idx="7832">
                  <c:v>4.5</c:v>
                </c:pt>
                <c:pt idx="7833">
                  <c:v>4.5</c:v>
                </c:pt>
                <c:pt idx="7834">
                  <c:v>4.5</c:v>
                </c:pt>
                <c:pt idx="7835">
                  <c:v>4.5</c:v>
                </c:pt>
                <c:pt idx="7836">
                  <c:v>4.5</c:v>
                </c:pt>
                <c:pt idx="7837">
                  <c:v>4.5</c:v>
                </c:pt>
                <c:pt idx="7838">
                  <c:v>4.5</c:v>
                </c:pt>
                <c:pt idx="7839">
                  <c:v>4.5</c:v>
                </c:pt>
                <c:pt idx="7840">
                  <c:v>4.5</c:v>
                </c:pt>
                <c:pt idx="7841">
                  <c:v>4.5</c:v>
                </c:pt>
                <c:pt idx="7842">
                  <c:v>4.5</c:v>
                </c:pt>
                <c:pt idx="7843">
                  <c:v>4.5</c:v>
                </c:pt>
                <c:pt idx="7844">
                  <c:v>4.5</c:v>
                </c:pt>
                <c:pt idx="7845">
                  <c:v>4.5</c:v>
                </c:pt>
                <c:pt idx="7846">
                  <c:v>4.5</c:v>
                </c:pt>
                <c:pt idx="7847">
                  <c:v>4.5</c:v>
                </c:pt>
                <c:pt idx="7848">
                  <c:v>4.5</c:v>
                </c:pt>
                <c:pt idx="7849">
                  <c:v>4.5</c:v>
                </c:pt>
                <c:pt idx="7850">
                  <c:v>4.5</c:v>
                </c:pt>
                <c:pt idx="7851">
                  <c:v>4.5</c:v>
                </c:pt>
                <c:pt idx="7852">
                  <c:v>4.5</c:v>
                </c:pt>
                <c:pt idx="7853">
                  <c:v>4.5</c:v>
                </c:pt>
                <c:pt idx="7854">
                  <c:v>4.5</c:v>
                </c:pt>
                <c:pt idx="7855">
                  <c:v>4.5</c:v>
                </c:pt>
                <c:pt idx="7856">
                  <c:v>4.5</c:v>
                </c:pt>
                <c:pt idx="7857">
                  <c:v>4.5</c:v>
                </c:pt>
                <c:pt idx="7858">
                  <c:v>4.5</c:v>
                </c:pt>
                <c:pt idx="7859">
                  <c:v>4.5</c:v>
                </c:pt>
                <c:pt idx="7860">
                  <c:v>4.5</c:v>
                </c:pt>
                <c:pt idx="7861">
                  <c:v>4.5</c:v>
                </c:pt>
                <c:pt idx="7862">
                  <c:v>4.5</c:v>
                </c:pt>
                <c:pt idx="7863">
                  <c:v>4.5</c:v>
                </c:pt>
                <c:pt idx="7864">
                  <c:v>4.5</c:v>
                </c:pt>
                <c:pt idx="7865">
                  <c:v>4.5</c:v>
                </c:pt>
                <c:pt idx="7866">
                  <c:v>4.5</c:v>
                </c:pt>
                <c:pt idx="7867">
                  <c:v>4.5</c:v>
                </c:pt>
                <c:pt idx="7868">
                  <c:v>4.5</c:v>
                </c:pt>
                <c:pt idx="7869">
                  <c:v>4.5</c:v>
                </c:pt>
                <c:pt idx="7870">
                  <c:v>4.5</c:v>
                </c:pt>
                <c:pt idx="7871">
                  <c:v>4.5</c:v>
                </c:pt>
                <c:pt idx="7872">
                  <c:v>4.5</c:v>
                </c:pt>
                <c:pt idx="7873">
                  <c:v>4.5</c:v>
                </c:pt>
                <c:pt idx="7874">
                  <c:v>4.5</c:v>
                </c:pt>
                <c:pt idx="7875">
                  <c:v>4.5</c:v>
                </c:pt>
                <c:pt idx="7876">
                  <c:v>4.5</c:v>
                </c:pt>
                <c:pt idx="7877">
                  <c:v>4.4000000000000004</c:v>
                </c:pt>
                <c:pt idx="7878">
                  <c:v>4.5</c:v>
                </c:pt>
                <c:pt idx="7879">
                  <c:v>4.5</c:v>
                </c:pt>
                <c:pt idx="7880">
                  <c:v>4.4000000000000004</c:v>
                </c:pt>
                <c:pt idx="7881">
                  <c:v>4.4000000000000004</c:v>
                </c:pt>
                <c:pt idx="7882">
                  <c:v>4.4000000000000004</c:v>
                </c:pt>
                <c:pt idx="7883">
                  <c:v>4.4000000000000004</c:v>
                </c:pt>
                <c:pt idx="7884">
                  <c:v>4.4000000000000004</c:v>
                </c:pt>
                <c:pt idx="7885">
                  <c:v>4.4000000000000004</c:v>
                </c:pt>
                <c:pt idx="7886">
                  <c:v>4.4000000000000004</c:v>
                </c:pt>
                <c:pt idx="7887">
                  <c:v>4.4000000000000004</c:v>
                </c:pt>
                <c:pt idx="7888">
                  <c:v>4.4000000000000004</c:v>
                </c:pt>
                <c:pt idx="7889">
                  <c:v>4.4000000000000004</c:v>
                </c:pt>
                <c:pt idx="7890">
                  <c:v>4.4000000000000004</c:v>
                </c:pt>
                <c:pt idx="7891">
                  <c:v>4.4000000000000004</c:v>
                </c:pt>
                <c:pt idx="7892">
                  <c:v>4.4000000000000004</c:v>
                </c:pt>
                <c:pt idx="7893">
                  <c:v>4.4000000000000004</c:v>
                </c:pt>
                <c:pt idx="7894">
                  <c:v>4.4000000000000004</c:v>
                </c:pt>
                <c:pt idx="7895">
                  <c:v>4.4000000000000004</c:v>
                </c:pt>
                <c:pt idx="7896">
                  <c:v>4.4000000000000004</c:v>
                </c:pt>
                <c:pt idx="7897">
                  <c:v>4.3</c:v>
                </c:pt>
                <c:pt idx="7898">
                  <c:v>4.3</c:v>
                </c:pt>
                <c:pt idx="7899">
                  <c:v>4.3</c:v>
                </c:pt>
                <c:pt idx="7900">
                  <c:v>4.3</c:v>
                </c:pt>
                <c:pt idx="7901">
                  <c:v>4.3</c:v>
                </c:pt>
                <c:pt idx="7902">
                  <c:v>4.3</c:v>
                </c:pt>
                <c:pt idx="7903">
                  <c:v>4.3</c:v>
                </c:pt>
                <c:pt idx="7904">
                  <c:v>4.3</c:v>
                </c:pt>
                <c:pt idx="7906">
                  <c:v>4.5</c:v>
                </c:pt>
                <c:pt idx="7907">
                  <c:v>4.3</c:v>
                </c:pt>
                <c:pt idx="7908">
                  <c:v>4.3</c:v>
                </c:pt>
                <c:pt idx="7909">
                  <c:v>4.3</c:v>
                </c:pt>
                <c:pt idx="7910">
                  <c:v>4.3</c:v>
                </c:pt>
                <c:pt idx="7911">
                  <c:v>4.3</c:v>
                </c:pt>
                <c:pt idx="7912">
                  <c:v>4.3</c:v>
                </c:pt>
                <c:pt idx="7913">
                  <c:v>4.3</c:v>
                </c:pt>
                <c:pt idx="7914">
                  <c:v>4.3</c:v>
                </c:pt>
                <c:pt idx="7915">
                  <c:v>4.3</c:v>
                </c:pt>
                <c:pt idx="7916">
                  <c:v>4.3</c:v>
                </c:pt>
                <c:pt idx="7917">
                  <c:v>4.3</c:v>
                </c:pt>
                <c:pt idx="7918">
                  <c:v>4.3</c:v>
                </c:pt>
                <c:pt idx="7919">
                  <c:v>4.3</c:v>
                </c:pt>
                <c:pt idx="7920">
                  <c:v>4.3</c:v>
                </c:pt>
                <c:pt idx="7921">
                  <c:v>4.3</c:v>
                </c:pt>
                <c:pt idx="7922">
                  <c:v>4.3</c:v>
                </c:pt>
                <c:pt idx="7923">
                  <c:v>4.3</c:v>
                </c:pt>
                <c:pt idx="7924">
                  <c:v>4.3</c:v>
                </c:pt>
                <c:pt idx="7925">
                  <c:v>4.2</c:v>
                </c:pt>
                <c:pt idx="7926">
                  <c:v>4.2</c:v>
                </c:pt>
                <c:pt idx="7927">
                  <c:v>4.2</c:v>
                </c:pt>
                <c:pt idx="7928">
                  <c:v>4.2</c:v>
                </c:pt>
                <c:pt idx="7929">
                  <c:v>4.2</c:v>
                </c:pt>
                <c:pt idx="7930">
                  <c:v>4.2</c:v>
                </c:pt>
                <c:pt idx="7931">
                  <c:v>4.2</c:v>
                </c:pt>
                <c:pt idx="7932">
                  <c:v>4.2</c:v>
                </c:pt>
                <c:pt idx="7933">
                  <c:v>4.2</c:v>
                </c:pt>
                <c:pt idx="7934">
                  <c:v>4.2</c:v>
                </c:pt>
                <c:pt idx="7935">
                  <c:v>4.2</c:v>
                </c:pt>
                <c:pt idx="7936">
                  <c:v>4.2</c:v>
                </c:pt>
                <c:pt idx="7937">
                  <c:v>4.2</c:v>
                </c:pt>
                <c:pt idx="7938">
                  <c:v>4.2</c:v>
                </c:pt>
                <c:pt idx="7939">
                  <c:v>4.2</c:v>
                </c:pt>
                <c:pt idx="7940">
                  <c:v>4.2</c:v>
                </c:pt>
                <c:pt idx="7941">
                  <c:v>4.2</c:v>
                </c:pt>
                <c:pt idx="7942">
                  <c:v>4.2</c:v>
                </c:pt>
                <c:pt idx="7943">
                  <c:v>4.2</c:v>
                </c:pt>
                <c:pt idx="7944">
                  <c:v>4.2</c:v>
                </c:pt>
                <c:pt idx="7945">
                  <c:v>4.2</c:v>
                </c:pt>
                <c:pt idx="7946">
                  <c:v>4.2</c:v>
                </c:pt>
                <c:pt idx="7947">
                  <c:v>4.2</c:v>
                </c:pt>
                <c:pt idx="7948">
                  <c:v>4.2</c:v>
                </c:pt>
                <c:pt idx="7949">
                  <c:v>4.2</c:v>
                </c:pt>
                <c:pt idx="7950">
                  <c:v>4.2</c:v>
                </c:pt>
                <c:pt idx="7951">
                  <c:v>4.2</c:v>
                </c:pt>
                <c:pt idx="7952">
                  <c:v>4.2</c:v>
                </c:pt>
                <c:pt idx="7953">
                  <c:v>4.2</c:v>
                </c:pt>
                <c:pt idx="7954">
                  <c:v>4.2</c:v>
                </c:pt>
                <c:pt idx="7955">
                  <c:v>4.2</c:v>
                </c:pt>
                <c:pt idx="7956">
                  <c:v>4.2</c:v>
                </c:pt>
                <c:pt idx="7957">
                  <c:v>4.2</c:v>
                </c:pt>
                <c:pt idx="7958">
                  <c:v>4.2</c:v>
                </c:pt>
                <c:pt idx="7959">
                  <c:v>4.2</c:v>
                </c:pt>
                <c:pt idx="7960">
                  <c:v>4.2</c:v>
                </c:pt>
                <c:pt idx="7961">
                  <c:v>4.0999999999999996</c:v>
                </c:pt>
                <c:pt idx="7962">
                  <c:v>4.0999999999999996</c:v>
                </c:pt>
                <c:pt idx="7963">
                  <c:v>4.0999999999999996</c:v>
                </c:pt>
                <c:pt idx="7964">
                  <c:v>4.0999999999999996</c:v>
                </c:pt>
                <c:pt idx="7965">
                  <c:v>4.0999999999999996</c:v>
                </c:pt>
                <c:pt idx="7966">
                  <c:v>4.0999999999999996</c:v>
                </c:pt>
                <c:pt idx="7967">
                  <c:v>4.0999999999999996</c:v>
                </c:pt>
                <c:pt idx="7968">
                  <c:v>4.0999999999999996</c:v>
                </c:pt>
                <c:pt idx="7969">
                  <c:v>4.0999999999999996</c:v>
                </c:pt>
                <c:pt idx="7970">
                  <c:v>4.0999999999999996</c:v>
                </c:pt>
                <c:pt idx="7971">
                  <c:v>4.0999999999999996</c:v>
                </c:pt>
                <c:pt idx="7972">
                  <c:v>4.0999999999999996</c:v>
                </c:pt>
                <c:pt idx="7973">
                  <c:v>4.0999999999999996</c:v>
                </c:pt>
                <c:pt idx="7974">
                  <c:v>4.0999999999999996</c:v>
                </c:pt>
                <c:pt idx="7975">
                  <c:v>4</c:v>
                </c:pt>
                <c:pt idx="7976">
                  <c:v>4</c:v>
                </c:pt>
                <c:pt idx="7977">
                  <c:v>4</c:v>
                </c:pt>
                <c:pt idx="7978">
                  <c:v>4</c:v>
                </c:pt>
                <c:pt idx="7979">
                  <c:v>4</c:v>
                </c:pt>
                <c:pt idx="7980">
                  <c:v>4</c:v>
                </c:pt>
                <c:pt idx="7981">
                  <c:v>4</c:v>
                </c:pt>
                <c:pt idx="7982">
                  <c:v>4</c:v>
                </c:pt>
                <c:pt idx="7983">
                  <c:v>4</c:v>
                </c:pt>
                <c:pt idx="7984">
                  <c:v>4</c:v>
                </c:pt>
                <c:pt idx="7985">
                  <c:v>4</c:v>
                </c:pt>
                <c:pt idx="7986">
                  <c:v>4</c:v>
                </c:pt>
                <c:pt idx="7987">
                  <c:v>4</c:v>
                </c:pt>
                <c:pt idx="7988">
                  <c:v>4</c:v>
                </c:pt>
                <c:pt idx="7989">
                  <c:v>4</c:v>
                </c:pt>
                <c:pt idx="7990">
                  <c:v>4</c:v>
                </c:pt>
                <c:pt idx="7991">
                  <c:v>4</c:v>
                </c:pt>
                <c:pt idx="7992">
                  <c:v>4</c:v>
                </c:pt>
                <c:pt idx="7993">
                  <c:v>4</c:v>
                </c:pt>
                <c:pt idx="7994">
                  <c:v>4</c:v>
                </c:pt>
                <c:pt idx="7995">
                  <c:v>4</c:v>
                </c:pt>
                <c:pt idx="7996">
                  <c:v>4</c:v>
                </c:pt>
                <c:pt idx="7997">
                  <c:v>3.9</c:v>
                </c:pt>
                <c:pt idx="7998">
                  <c:v>3.9</c:v>
                </c:pt>
                <c:pt idx="7999">
                  <c:v>3.9</c:v>
                </c:pt>
                <c:pt idx="8000">
                  <c:v>3.9</c:v>
                </c:pt>
                <c:pt idx="8001">
                  <c:v>3.9</c:v>
                </c:pt>
                <c:pt idx="8002">
                  <c:v>3.9</c:v>
                </c:pt>
                <c:pt idx="8003">
                  <c:v>3.9</c:v>
                </c:pt>
                <c:pt idx="8004">
                  <c:v>3.9</c:v>
                </c:pt>
                <c:pt idx="8005">
                  <c:v>3.9</c:v>
                </c:pt>
                <c:pt idx="8006">
                  <c:v>3.9</c:v>
                </c:pt>
                <c:pt idx="8007">
                  <c:v>3.9</c:v>
                </c:pt>
                <c:pt idx="8008">
                  <c:v>3.9</c:v>
                </c:pt>
                <c:pt idx="8009">
                  <c:v>3.9</c:v>
                </c:pt>
                <c:pt idx="8010">
                  <c:v>3.9</c:v>
                </c:pt>
                <c:pt idx="8011">
                  <c:v>3.9</c:v>
                </c:pt>
                <c:pt idx="8012">
                  <c:v>3.9</c:v>
                </c:pt>
                <c:pt idx="8013">
                  <c:v>3.9</c:v>
                </c:pt>
                <c:pt idx="8014">
                  <c:v>3.9</c:v>
                </c:pt>
                <c:pt idx="8015">
                  <c:v>3.9</c:v>
                </c:pt>
                <c:pt idx="8016">
                  <c:v>3.9</c:v>
                </c:pt>
                <c:pt idx="8017">
                  <c:v>3.9</c:v>
                </c:pt>
                <c:pt idx="8018">
                  <c:v>3.9</c:v>
                </c:pt>
                <c:pt idx="8019">
                  <c:v>3.9</c:v>
                </c:pt>
                <c:pt idx="8020">
                  <c:v>3.9</c:v>
                </c:pt>
                <c:pt idx="8021">
                  <c:v>3.9</c:v>
                </c:pt>
                <c:pt idx="8022">
                  <c:v>3.9</c:v>
                </c:pt>
                <c:pt idx="8023">
                  <c:v>3.9</c:v>
                </c:pt>
                <c:pt idx="8024">
                  <c:v>3.9</c:v>
                </c:pt>
                <c:pt idx="8025">
                  <c:v>3.9</c:v>
                </c:pt>
                <c:pt idx="8026">
                  <c:v>3.8</c:v>
                </c:pt>
                <c:pt idx="8027">
                  <c:v>3.8</c:v>
                </c:pt>
                <c:pt idx="8028">
                  <c:v>3.8</c:v>
                </c:pt>
                <c:pt idx="8029">
                  <c:v>3.8</c:v>
                </c:pt>
                <c:pt idx="8030">
                  <c:v>3.8</c:v>
                </c:pt>
                <c:pt idx="8031">
                  <c:v>3.8</c:v>
                </c:pt>
                <c:pt idx="8032">
                  <c:v>3.8</c:v>
                </c:pt>
                <c:pt idx="8033">
                  <c:v>3.8</c:v>
                </c:pt>
                <c:pt idx="8034">
                  <c:v>3.8</c:v>
                </c:pt>
                <c:pt idx="8035">
                  <c:v>3.7</c:v>
                </c:pt>
                <c:pt idx="8036">
                  <c:v>3.7</c:v>
                </c:pt>
                <c:pt idx="8037">
                  <c:v>3.7</c:v>
                </c:pt>
                <c:pt idx="8038">
                  <c:v>3.7</c:v>
                </c:pt>
                <c:pt idx="8039">
                  <c:v>3.7</c:v>
                </c:pt>
                <c:pt idx="8040">
                  <c:v>3.7</c:v>
                </c:pt>
                <c:pt idx="8041">
                  <c:v>3.7</c:v>
                </c:pt>
                <c:pt idx="8042">
                  <c:v>3.7</c:v>
                </c:pt>
                <c:pt idx="8043">
                  <c:v>3.7</c:v>
                </c:pt>
                <c:pt idx="8044">
                  <c:v>3.7</c:v>
                </c:pt>
                <c:pt idx="8045">
                  <c:v>3.7</c:v>
                </c:pt>
                <c:pt idx="8046">
                  <c:v>3.7</c:v>
                </c:pt>
                <c:pt idx="8047">
                  <c:v>3.7</c:v>
                </c:pt>
                <c:pt idx="8048">
                  <c:v>3.7</c:v>
                </c:pt>
                <c:pt idx="8049">
                  <c:v>3.7</c:v>
                </c:pt>
                <c:pt idx="8050">
                  <c:v>3.7</c:v>
                </c:pt>
                <c:pt idx="8051">
                  <c:v>3.7</c:v>
                </c:pt>
                <c:pt idx="8052">
                  <c:v>3.6</c:v>
                </c:pt>
                <c:pt idx="8053">
                  <c:v>3.6</c:v>
                </c:pt>
                <c:pt idx="8054">
                  <c:v>3.6</c:v>
                </c:pt>
                <c:pt idx="8055">
                  <c:v>3.6</c:v>
                </c:pt>
                <c:pt idx="8056">
                  <c:v>3.6</c:v>
                </c:pt>
                <c:pt idx="8057">
                  <c:v>3.6</c:v>
                </c:pt>
                <c:pt idx="8058">
                  <c:v>3.6</c:v>
                </c:pt>
                <c:pt idx="8059">
                  <c:v>3.6</c:v>
                </c:pt>
                <c:pt idx="8060">
                  <c:v>3.6</c:v>
                </c:pt>
                <c:pt idx="8061">
                  <c:v>3.6</c:v>
                </c:pt>
                <c:pt idx="8062">
                  <c:v>3.6</c:v>
                </c:pt>
                <c:pt idx="8063">
                  <c:v>3.6</c:v>
                </c:pt>
                <c:pt idx="8064">
                  <c:v>3.6</c:v>
                </c:pt>
                <c:pt idx="8065">
                  <c:v>3.6</c:v>
                </c:pt>
                <c:pt idx="8066">
                  <c:v>3.6</c:v>
                </c:pt>
                <c:pt idx="8067">
                  <c:v>3.6</c:v>
                </c:pt>
                <c:pt idx="8068">
                  <c:v>3.6</c:v>
                </c:pt>
                <c:pt idx="8069">
                  <c:v>3.6</c:v>
                </c:pt>
                <c:pt idx="8070">
                  <c:v>3.6</c:v>
                </c:pt>
                <c:pt idx="8071">
                  <c:v>3.6</c:v>
                </c:pt>
                <c:pt idx="8072">
                  <c:v>3.6</c:v>
                </c:pt>
                <c:pt idx="8073">
                  <c:v>3.6</c:v>
                </c:pt>
                <c:pt idx="8074">
                  <c:v>3.6</c:v>
                </c:pt>
                <c:pt idx="8075">
                  <c:v>3.6</c:v>
                </c:pt>
                <c:pt idx="8076">
                  <c:v>3.6</c:v>
                </c:pt>
                <c:pt idx="8077">
                  <c:v>3.6</c:v>
                </c:pt>
                <c:pt idx="8078">
                  <c:v>3.6</c:v>
                </c:pt>
                <c:pt idx="8079">
                  <c:v>3.6</c:v>
                </c:pt>
                <c:pt idx="8080">
                  <c:v>3.6</c:v>
                </c:pt>
                <c:pt idx="8081">
                  <c:v>3.6</c:v>
                </c:pt>
                <c:pt idx="8082">
                  <c:v>3.6</c:v>
                </c:pt>
                <c:pt idx="8083">
                  <c:v>3.6</c:v>
                </c:pt>
                <c:pt idx="8084">
                  <c:v>3.6</c:v>
                </c:pt>
                <c:pt idx="8085">
                  <c:v>3.6</c:v>
                </c:pt>
                <c:pt idx="8086">
                  <c:v>3.6</c:v>
                </c:pt>
                <c:pt idx="8087">
                  <c:v>3.6</c:v>
                </c:pt>
                <c:pt idx="8088">
                  <c:v>3.6</c:v>
                </c:pt>
                <c:pt idx="8089">
                  <c:v>3.6</c:v>
                </c:pt>
                <c:pt idx="8090">
                  <c:v>3.6</c:v>
                </c:pt>
                <c:pt idx="8091">
                  <c:v>3.6</c:v>
                </c:pt>
                <c:pt idx="8092">
                  <c:v>3.6</c:v>
                </c:pt>
                <c:pt idx="8093">
                  <c:v>3.6</c:v>
                </c:pt>
                <c:pt idx="8094">
                  <c:v>3.5</c:v>
                </c:pt>
                <c:pt idx="8095">
                  <c:v>3.5</c:v>
                </c:pt>
                <c:pt idx="8096">
                  <c:v>3.6</c:v>
                </c:pt>
                <c:pt idx="8097">
                  <c:v>3.6</c:v>
                </c:pt>
                <c:pt idx="8098">
                  <c:v>3.6</c:v>
                </c:pt>
                <c:pt idx="8099">
                  <c:v>3.6</c:v>
                </c:pt>
                <c:pt idx="8100">
                  <c:v>3.5</c:v>
                </c:pt>
                <c:pt idx="8101">
                  <c:v>3.5</c:v>
                </c:pt>
                <c:pt idx="8102">
                  <c:v>3.5</c:v>
                </c:pt>
                <c:pt idx="8103">
                  <c:v>3.5</c:v>
                </c:pt>
                <c:pt idx="8104">
                  <c:v>3.5</c:v>
                </c:pt>
                <c:pt idx="8105">
                  <c:v>3.5</c:v>
                </c:pt>
                <c:pt idx="8106">
                  <c:v>3.5</c:v>
                </c:pt>
                <c:pt idx="8107">
                  <c:v>3.5</c:v>
                </c:pt>
                <c:pt idx="8108">
                  <c:v>3.4</c:v>
                </c:pt>
                <c:pt idx="8109">
                  <c:v>3.4</c:v>
                </c:pt>
                <c:pt idx="8110">
                  <c:v>3.4</c:v>
                </c:pt>
                <c:pt idx="8111">
                  <c:v>3.4</c:v>
                </c:pt>
                <c:pt idx="8112">
                  <c:v>3.4</c:v>
                </c:pt>
                <c:pt idx="8113">
                  <c:v>3.4</c:v>
                </c:pt>
                <c:pt idx="8114">
                  <c:v>3.4</c:v>
                </c:pt>
                <c:pt idx="8115">
                  <c:v>3.4</c:v>
                </c:pt>
                <c:pt idx="8116">
                  <c:v>3.4</c:v>
                </c:pt>
                <c:pt idx="8117">
                  <c:v>3.4</c:v>
                </c:pt>
                <c:pt idx="8118">
                  <c:v>3.4</c:v>
                </c:pt>
                <c:pt idx="8119">
                  <c:v>3.4</c:v>
                </c:pt>
                <c:pt idx="8120">
                  <c:v>3.4</c:v>
                </c:pt>
                <c:pt idx="8121">
                  <c:v>3.4</c:v>
                </c:pt>
                <c:pt idx="8122">
                  <c:v>3.4</c:v>
                </c:pt>
                <c:pt idx="8123">
                  <c:v>3.4</c:v>
                </c:pt>
                <c:pt idx="8124">
                  <c:v>3.4</c:v>
                </c:pt>
                <c:pt idx="8125">
                  <c:v>3.4</c:v>
                </c:pt>
                <c:pt idx="8126">
                  <c:v>3.4</c:v>
                </c:pt>
                <c:pt idx="8127">
                  <c:v>3.4</c:v>
                </c:pt>
                <c:pt idx="8128">
                  <c:v>3.3</c:v>
                </c:pt>
                <c:pt idx="8129">
                  <c:v>3.3</c:v>
                </c:pt>
                <c:pt idx="8130">
                  <c:v>3.3</c:v>
                </c:pt>
                <c:pt idx="8131">
                  <c:v>3.3</c:v>
                </c:pt>
                <c:pt idx="8132">
                  <c:v>3.3</c:v>
                </c:pt>
                <c:pt idx="8133">
                  <c:v>3.3</c:v>
                </c:pt>
                <c:pt idx="8134">
                  <c:v>3.3</c:v>
                </c:pt>
                <c:pt idx="8135">
                  <c:v>3.3</c:v>
                </c:pt>
                <c:pt idx="8136">
                  <c:v>3.3</c:v>
                </c:pt>
                <c:pt idx="8137">
                  <c:v>3.3</c:v>
                </c:pt>
                <c:pt idx="8138">
                  <c:v>3.3</c:v>
                </c:pt>
                <c:pt idx="8139">
                  <c:v>3.3</c:v>
                </c:pt>
                <c:pt idx="8140">
                  <c:v>3.3</c:v>
                </c:pt>
                <c:pt idx="8141">
                  <c:v>3.3</c:v>
                </c:pt>
                <c:pt idx="8142">
                  <c:v>3.3</c:v>
                </c:pt>
                <c:pt idx="8143">
                  <c:v>3.3</c:v>
                </c:pt>
                <c:pt idx="8144">
                  <c:v>3.3</c:v>
                </c:pt>
                <c:pt idx="8145">
                  <c:v>3.3</c:v>
                </c:pt>
                <c:pt idx="8146">
                  <c:v>3.3</c:v>
                </c:pt>
                <c:pt idx="8147">
                  <c:v>3.3</c:v>
                </c:pt>
                <c:pt idx="8148">
                  <c:v>3.3</c:v>
                </c:pt>
                <c:pt idx="8149">
                  <c:v>3.3</c:v>
                </c:pt>
                <c:pt idx="8150">
                  <c:v>3.3</c:v>
                </c:pt>
                <c:pt idx="8151">
                  <c:v>3.3</c:v>
                </c:pt>
                <c:pt idx="8152">
                  <c:v>3.3</c:v>
                </c:pt>
                <c:pt idx="8153">
                  <c:v>3.3</c:v>
                </c:pt>
                <c:pt idx="8154">
                  <c:v>3.3</c:v>
                </c:pt>
                <c:pt idx="8155">
                  <c:v>3.3</c:v>
                </c:pt>
                <c:pt idx="8156">
                  <c:v>3.3</c:v>
                </c:pt>
                <c:pt idx="8157">
                  <c:v>3.3</c:v>
                </c:pt>
                <c:pt idx="8158">
                  <c:v>3.3</c:v>
                </c:pt>
                <c:pt idx="8159">
                  <c:v>3.3</c:v>
                </c:pt>
                <c:pt idx="8160">
                  <c:v>3.3</c:v>
                </c:pt>
                <c:pt idx="8161">
                  <c:v>3.3</c:v>
                </c:pt>
                <c:pt idx="8162">
                  <c:v>3.3</c:v>
                </c:pt>
                <c:pt idx="8163">
                  <c:v>3.3</c:v>
                </c:pt>
                <c:pt idx="8164">
                  <c:v>3.3</c:v>
                </c:pt>
                <c:pt idx="8165">
                  <c:v>3.3</c:v>
                </c:pt>
                <c:pt idx="8166">
                  <c:v>3.3</c:v>
                </c:pt>
                <c:pt idx="8167">
                  <c:v>3.3</c:v>
                </c:pt>
                <c:pt idx="8168">
                  <c:v>3.3</c:v>
                </c:pt>
                <c:pt idx="8169">
                  <c:v>3.3</c:v>
                </c:pt>
                <c:pt idx="8170">
                  <c:v>3.3</c:v>
                </c:pt>
                <c:pt idx="8171">
                  <c:v>3.3</c:v>
                </c:pt>
                <c:pt idx="8172">
                  <c:v>3.3</c:v>
                </c:pt>
                <c:pt idx="8173">
                  <c:v>3.3</c:v>
                </c:pt>
                <c:pt idx="8174">
                  <c:v>3.3</c:v>
                </c:pt>
                <c:pt idx="8175">
                  <c:v>3.3</c:v>
                </c:pt>
                <c:pt idx="8176">
                  <c:v>3.3</c:v>
                </c:pt>
                <c:pt idx="8177">
                  <c:v>3.3</c:v>
                </c:pt>
                <c:pt idx="8178">
                  <c:v>3.3</c:v>
                </c:pt>
                <c:pt idx="8179">
                  <c:v>3.3</c:v>
                </c:pt>
                <c:pt idx="8180">
                  <c:v>3.3</c:v>
                </c:pt>
                <c:pt idx="8181">
                  <c:v>3.3</c:v>
                </c:pt>
                <c:pt idx="8182">
                  <c:v>3.3</c:v>
                </c:pt>
                <c:pt idx="8183">
                  <c:v>3.3</c:v>
                </c:pt>
                <c:pt idx="8184">
                  <c:v>3.3</c:v>
                </c:pt>
                <c:pt idx="8185">
                  <c:v>3.3</c:v>
                </c:pt>
                <c:pt idx="8186">
                  <c:v>3.3</c:v>
                </c:pt>
                <c:pt idx="8187">
                  <c:v>3.3</c:v>
                </c:pt>
                <c:pt idx="8188">
                  <c:v>3.3</c:v>
                </c:pt>
                <c:pt idx="8189">
                  <c:v>3.3</c:v>
                </c:pt>
                <c:pt idx="8190">
                  <c:v>3.3</c:v>
                </c:pt>
                <c:pt idx="8191">
                  <c:v>3.3</c:v>
                </c:pt>
                <c:pt idx="8192">
                  <c:v>3.2</c:v>
                </c:pt>
                <c:pt idx="8193">
                  <c:v>3.2</c:v>
                </c:pt>
                <c:pt idx="8194">
                  <c:v>3.2</c:v>
                </c:pt>
                <c:pt idx="8195">
                  <c:v>3.2</c:v>
                </c:pt>
                <c:pt idx="8196">
                  <c:v>3.2</c:v>
                </c:pt>
                <c:pt idx="8197">
                  <c:v>3.2</c:v>
                </c:pt>
                <c:pt idx="8198">
                  <c:v>3.2</c:v>
                </c:pt>
                <c:pt idx="8199">
                  <c:v>3.2</c:v>
                </c:pt>
                <c:pt idx="8200">
                  <c:v>3.2</c:v>
                </c:pt>
                <c:pt idx="8201">
                  <c:v>3.2</c:v>
                </c:pt>
                <c:pt idx="8202">
                  <c:v>3.2</c:v>
                </c:pt>
                <c:pt idx="8203">
                  <c:v>3.2</c:v>
                </c:pt>
                <c:pt idx="8204">
                  <c:v>3.2</c:v>
                </c:pt>
                <c:pt idx="8205">
                  <c:v>3.2</c:v>
                </c:pt>
                <c:pt idx="8206">
                  <c:v>3.2</c:v>
                </c:pt>
                <c:pt idx="8207">
                  <c:v>3.2</c:v>
                </c:pt>
                <c:pt idx="8208">
                  <c:v>3.3</c:v>
                </c:pt>
                <c:pt idx="8209">
                  <c:v>3.3</c:v>
                </c:pt>
                <c:pt idx="8210">
                  <c:v>3.3</c:v>
                </c:pt>
                <c:pt idx="8211">
                  <c:v>3.3</c:v>
                </c:pt>
                <c:pt idx="8212">
                  <c:v>3.3</c:v>
                </c:pt>
                <c:pt idx="8213">
                  <c:v>3.3</c:v>
                </c:pt>
                <c:pt idx="8214">
                  <c:v>3.3</c:v>
                </c:pt>
                <c:pt idx="8215">
                  <c:v>3.3</c:v>
                </c:pt>
                <c:pt idx="8216">
                  <c:v>3.3</c:v>
                </c:pt>
                <c:pt idx="8217">
                  <c:v>3.3</c:v>
                </c:pt>
                <c:pt idx="8218">
                  <c:v>3.3</c:v>
                </c:pt>
                <c:pt idx="8219">
                  <c:v>3.3</c:v>
                </c:pt>
                <c:pt idx="8220">
                  <c:v>3.3</c:v>
                </c:pt>
                <c:pt idx="8221">
                  <c:v>3.3</c:v>
                </c:pt>
                <c:pt idx="8222">
                  <c:v>3.3</c:v>
                </c:pt>
                <c:pt idx="8223">
                  <c:v>3.3</c:v>
                </c:pt>
                <c:pt idx="8224">
                  <c:v>3.3</c:v>
                </c:pt>
                <c:pt idx="8225">
                  <c:v>3.3</c:v>
                </c:pt>
                <c:pt idx="8226">
                  <c:v>3.3</c:v>
                </c:pt>
                <c:pt idx="8227">
                  <c:v>3.3</c:v>
                </c:pt>
                <c:pt idx="8228">
                  <c:v>3.3</c:v>
                </c:pt>
                <c:pt idx="8229">
                  <c:v>3.3</c:v>
                </c:pt>
                <c:pt idx="8230">
                  <c:v>3.3</c:v>
                </c:pt>
                <c:pt idx="8231">
                  <c:v>3.3</c:v>
                </c:pt>
                <c:pt idx="8232">
                  <c:v>3.3</c:v>
                </c:pt>
                <c:pt idx="8233">
                  <c:v>3.3</c:v>
                </c:pt>
                <c:pt idx="8234">
                  <c:v>3.3</c:v>
                </c:pt>
                <c:pt idx="8235">
                  <c:v>3.3</c:v>
                </c:pt>
                <c:pt idx="8236">
                  <c:v>3.3</c:v>
                </c:pt>
                <c:pt idx="8237">
                  <c:v>3.3</c:v>
                </c:pt>
                <c:pt idx="8238">
                  <c:v>3.3</c:v>
                </c:pt>
                <c:pt idx="8239">
                  <c:v>3.3</c:v>
                </c:pt>
                <c:pt idx="8240">
                  <c:v>3.3</c:v>
                </c:pt>
                <c:pt idx="8241">
                  <c:v>3.3</c:v>
                </c:pt>
                <c:pt idx="8242">
                  <c:v>3.3</c:v>
                </c:pt>
                <c:pt idx="8244">
                  <c:v>3.6</c:v>
                </c:pt>
                <c:pt idx="8245">
                  <c:v>3.4</c:v>
                </c:pt>
                <c:pt idx="8246">
                  <c:v>3.3</c:v>
                </c:pt>
                <c:pt idx="8247">
                  <c:v>3.3</c:v>
                </c:pt>
                <c:pt idx="8248">
                  <c:v>3.3</c:v>
                </c:pt>
                <c:pt idx="8249">
                  <c:v>3.3</c:v>
                </c:pt>
                <c:pt idx="8250">
                  <c:v>3.3</c:v>
                </c:pt>
                <c:pt idx="8251">
                  <c:v>3.3</c:v>
                </c:pt>
                <c:pt idx="8252">
                  <c:v>3.3</c:v>
                </c:pt>
                <c:pt idx="8253">
                  <c:v>3.3</c:v>
                </c:pt>
                <c:pt idx="8254">
                  <c:v>3.4</c:v>
                </c:pt>
                <c:pt idx="8255">
                  <c:v>3.4</c:v>
                </c:pt>
                <c:pt idx="8256">
                  <c:v>3.4</c:v>
                </c:pt>
                <c:pt idx="8257">
                  <c:v>3.4</c:v>
                </c:pt>
                <c:pt idx="8258">
                  <c:v>3.4</c:v>
                </c:pt>
                <c:pt idx="8259">
                  <c:v>3.4</c:v>
                </c:pt>
                <c:pt idx="8260">
                  <c:v>3.4</c:v>
                </c:pt>
                <c:pt idx="8261">
                  <c:v>3.4</c:v>
                </c:pt>
                <c:pt idx="8262">
                  <c:v>3.4</c:v>
                </c:pt>
                <c:pt idx="8263">
                  <c:v>3.4</c:v>
                </c:pt>
                <c:pt idx="8264">
                  <c:v>3.4</c:v>
                </c:pt>
                <c:pt idx="8265">
                  <c:v>3.4</c:v>
                </c:pt>
                <c:pt idx="8266">
                  <c:v>3.4</c:v>
                </c:pt>
                <c:pt idx="8267">
                  <c:v>3.4</c:v>
                </c:pt>
                <c:pt idx="8268">
                  <c:v>3.4</c:v>
                </c:pt>
                <c:pt idx="8269">
                  <c:v>3.4</c:v>
                </c:pt>
                <c:pt idx="8270">
                  <c:v>3.4</c:v>
                </c:pt>
                <c:pt idx="8271">
                  <c:v>3.4</c:v>
                </c:pt>
                <c:pt idx="8272">
                  <c:v>3.4</c:v>
                </c:pt>
                <c:pt idx="8273">
                  <c:v>3.4</c:v>
                </c:pt>
                <c:pt idx="8274">
                  <c:v>3.4</c:v>
                </c:pt>
                <c:pt idx="8275">
                  <c:v>3.4</c:v>
                </c:pt>
                <c:pt idx="8276">
                  <c:v>3.4</c:v>
                </c:pt>
                <c:pt idx="8277">
                  <c:v>3.4</c:v>
                </c:pt>
                <c:pt idx="8278">
                  <c:v>3.4</c:v>
                </c:pt>
                <c:pt idx="8279">
                  <c:v>3.4</c:v>
                </c:pt>
                <c:pt idx="8280">
                  <c:v>3.4</c:v>
                </c:pt>
                <c:pt idx="8281">
                  <c:v>3.4</c:v>
                </c:pt>
                <c:pt idx="8282">
                  <c:v>3.4</c:v>
                </c:pt>
                <c:pt idx="8283">
                  <c:v>3.4</c:v>
                </c:pt>
                <c:pt idx="8284">
                  <c:v>3.4</c:v>
                </c:pt>
                <c:pt idx="8285">
                  <c:v>3.4</c:v>
                </c:pt>
                <c:pt idx="8286">
                  <c:v>3.4</c:v>
                </c:pt>
                <c:pt idx="8287">
                  <c:v>3.4</c:v>
                </c:pt>
                <c:pt idx="8288">
                  <c:v>3.4</c:v>
                </c:pt>
                <c:pt idx="8289">
                  <c:v>3.4</c:v>
                </c:pt>
                <c:pt idx="8290">
                  <c:v>3.4</c:v>
                </c:pt>
                <c:pt idx="8291">
                  <c:v>3.4</c:v>
                </c:pt>
                <c:pt idx="8292">
                  <c:v>3.4</c:v>
                </c:pt>
                <c:pt idx="8293">
                  <c:v>3.4</c:v>
                </c:pt>
                <c:pt idx="8294">
                  <c:v>3.4</c:v>
                </c:pt>
                <c:pt idx="8295">
                  <c:v>3.4</c:v>
                </c:pt>
                <c:pt idx="8296">
                  <c:v>3.4</c:v>
                </c:pt>
                <c:pt idx="8297">
                  <c:v>3.4</c:v>
                </c:pt>
                <c:pt idx="8298">
                  <c:v>3.4</c:v>
                </c:pt>
                <c:pt idx="8299">
                  <c:v>3.4</c:v>
                </c:pt>
                <c:pt idx="8300">
                  <c:v>3.4</c:v>
                </c:pt>
                <c:pt idx="8301">
                  <c:v>3.4</c:v>
                </c:pt>
                <c:pt idx="8302">
                  <c:v>3.4</c:v>
                </c:pt>
                <c:pt idx="8303">
                  <c:v>3.4</c:v>
                </c:pt>
                <c:pt idx="8304">
                  <c:v>3.4</c:v>
                </c:pt>
                <c:pt idx="8305">
                  <c:v>3.4</c:v>
                </c:pt>
                <c:pt idx="8306">
                  <c:v>3.4</c:v>
                </c:pt>
                <c:pt idx="8307">
                  <c:v>3.4</c:v>
                </c:pt>
                <c:pt idx="8308">
                  <c:v>3.4</c:v>
                </c:pt>
                <c:pt idx="8309">
                  <c:v>3.4</c:v>
                </c:pt>
                <c:pt idx="8310">
                  <c:v>3.4</c:v>
                </c:pt>
                <c:pt idx="8311">
                  <c:v>3.4</c:v>
                </c:pt>
                <c:pt idx="8312">
                  <c:v>3.4</c:v>
                </c:pt>
                <c:pt idx="8313">
                  <c:v>3.4</c:v>
                </c:pt>
                <c:pt idx="8314">
                  <c:v>3.4</c:v>
                </c:pt>
                <c:pt idx="8315">
                  <c:v>3.4</c:v>
                </c:pt>
                <c:pt idx="8316">
                  <c:v>3.4</c:v>
                </c:pt>
                <c:pt idx="8317">
                  <c:v>3.4</c:v>
                </c:pt>
                <c:pt idx="8318">
                  <c:v>3.4</c:v>
                </c:pt>
                <c:pt idx="8319">
                  <c:v>3.4</c:v>
                </c:pt>
                <c:pt idx="8320">
                  <c:v>3.4</c:v>
                </c:pt>
                <c:pt idx="8321">
                  <c:v>3.4</c:v>
                </c:pt>
                <c:pt idx="8322">
                  <c:v>3.4</c:v>
                </c:pt>
                <c:pt idx="8323">
                  <c:v>3.4</c:v>
                </c:pt>
                <c:pt idx="8324">
                  <c:v>3.4</c:v>
                </c:pt>
                <c:pt idx="8325">
                  <c:v>3.4</c:v>
                </c:pt>
                <c:pt idx="8326">
                  <c:v>3.4</c:v>
                </c:pt>
                <c:pt idx="8327">
                  <c:v>3.4</c:v>
                </c:pt>
                <c:pt idx="8328">
                  <c:v>3.4</c:v>
                </c:pt>
                <c:pt idx="8329">
                  <c:v>3.4</c:v>
                </c:pt>
                <c:pt idx="8330">
                  <c:v>3.4</c:v>
                </c:pt>
                <c:pt idx="8331">
                  <c:v>3.4</c:v>
                </c:pt>
                <c:pt idx="8332">
                  <c:v>3.4</c:v>
                </c:pt>
                <c:pt idx="8333">
                  <c:v>3.4</c:v>
                </c:pt>
                <c:pt idx="8334">
                  <c:v>3.4</c:v>
                </c:pt>
                <c:pt idx="8335">
                  <c:v>3.4</c:v>
                </c:pt>
                <c:pt idx="8336">
                  <c:v>3.4</c:v>
                </c:pt>
                <c:pt idx="8337">
                  <c:v>3.4</c:v>
                </c:pt>
                <c:pt idx="8338">
                  <c:v>3.4</c:v>
                </c:pt>
                <c:pt idx="8339">
                  <c:v>3.4</c:v>
                </c:pt>
                <c:pt idx="8340">
                  <c:v>3.4</c:v>
                </c:pt>
                <c:pt idx="8341">
                  <c:v>3.4</c:v>
                </c:pt>
                <c:pt idx="8342">
                  <c:v>3.4</c:v>
                </c:pt>
                <c:pt idx="8343">
                  <c:v>3.4</c:v>
                </c:pt>
                <c:pt idx="8344">
                  <c:v>3.4</c:v>
                </c:pt>
                <c:pt idx="8345">
                  <c:v>3.4</c:v>
                </c:pt>
                <c:pt idx="8346">
                  <c:v>3.4</c:v>
                </c:pt>
                <c:pt idx="8347">
                  <c:v>3.4</c:v>
                </c:pt>
                <c:pt idx="8348">
                  <c:v>3.4</c:v>
                </c:pt>
                <c:pt idx="8349">
                  <c:v>3.4</c:v>
                </c:pt>
                <c:pt idx="8350">
                  <c:v>3.4</c:v>
                </c:pt>
                <c:pt idx="8351">
                  <c:v>3.4</c:v>
                </c:pt>
                <c:pt idx="8352">
                  <c:v>3.4</c:v>
                </c:pt>
                <c:pt idx="8353">
                  <c:v>3.4</c:v>
                </c:pt>
                <c:pt idx="8354">
                  <c:v>3.4</c:v>
                </c:pt>
                <c:pt idx="8355">
                  <c:v>3.4</c:v>
                </c:pt>
                <c:pt idx="8356">
                  <c:v>3.4</c:v>
                </c:pt>
                <c:pt idx="8357">
                  <c:v>3.4</c:v>
                </c:pt>
                <c:pt idx="8358">
                  <c:v>3.4</c:v>
                </c:pt>
                <c:pt idx="8359">
                  <c:v>3.4</c:v>
                </c:pt>
                <c:pt idx="8360">
                  <c:v>3.4</c:v>
                </c:pt>
                <c:pt idx="8361">
                  <c:v>3.3</c:v>
                </c:pt>
                <c:pt idx="8362">
                  <c:v>3.4</c:v>
                </c:pt>
                <c:pt idx="8363">
                  <c:v>3.4</c:v>
                </c:pt>
                <c:pt idx="8364">
                  <c:v>3.4</c:v>
                </c:pt>
                <c:pt idx="8365">
                  <c:v>3.4</c:v>
                </c:pt>
                <c:pt idx="8366">
                  <c:v>3.4</c:v>
                </c:pt>
                <c:pt idx="8367">
                  <c:v>3.3</c:v>
                </c:pt>
                <c:pt idx="8368">
                  <c:v>3.3</c:v>
                </c:pt>
                <c:pt idx="8369">
                  <c:v>3.3</c:v>
                </c:pt>
                <c:pt idx="8370">
                  <c:v>3.3</c:v>
                </c:pt>
                <c:pt idx="8371">
                  <c:v>3.3</c:v>
                </c:pt>
                <c:pt idx="8372">
                  <c:v>3.3</c:v>
                </c:pt>
                <c:pt idx="8373">
                  <c:v>3.3</c:v>
                </c:pt>
                <c:pt idx="8374">
                  <c:v>3.3</c:v>
                </c:pt>
                <c:pt idx="8375">
                  <c:v>3.3</c:v>
                </c:pt>
                <c:pt idx="8376">
                  <c:v>3.3</c:v>
                </c:pt>
                <c:pt idx="8377">
                  <c:v>3.3</c:v>
                </c:pt>
                <c:pt idx="8378">
                  <c:v>3.3</c:v>
                </c:pt>
                <c:pt idx="8379">
                  <c:v>3.3</c:v>
                </c:pt>
                <c:pt idx="8380">
                  <c:v>3.3</c:v>
                </c:pt>
                <c:pt idx="8381">
                  <c:v>3.3</c:v>
                </c:pt>
                <c:pt idx="8382">
                  <c:v>3.3</c:v>
                </c:pt>
                <c:pt idx="8383">
                  <c:v>3.3</c:v>
                </c:pt>
                <c:pt idx="8384">
                  <c:v>3.3</c:v>
                </c:pt>
                <c:pt idx="8385">
                  <c:v>3.3</c:v>
                </c:pt>
                <c:pt idx="8386">
                  <c:v>3.3</c:v>
                </c:pt>
                <c:pt idx="8387">
                  <c:v>3.3</c:v>
                </c:pt>
                <c:pt idx="8388">
                  <c:v>3.3</c:v>
                </c:pt>
                <c:pt idx="8389">
                  <c:v>3.3</c:v>
                </c:pt>
                <c:pt idx="8390">
                  <c:v>3.3</c:v>
                </c:pt>
                <c:pt idx="8391">
                  <c:v>3.3</c:v>
                </c:pt>
                <c:pt idx="8392">
                  <c:v>3.3</c:v>
                </c:pt>
                <c:pt idx="8393">
                  <c:v>3.3</c:v>
                </c:pt>
                <c:pt idx="8394">
                  <c:v>3.3</c:v>
                </c:pt>
                <c:pt idx="8395">
                  <c:v>3.3</c:v>
                </c:pt>
                <c:pt idx="8396">
                  <c:v>3.3</c:v>
                </c:pt>
                <c:pt idx="8397">
                  <c:v>3.3</c:v>
                </c:pt>
                <c:pt idx="8398">
                  <c:v>3.3</c:v>
                </c:pt>
                <c:pt idx="8399">
                  <c:v>3.3</c:v>
                </c:pt>
                <c:pt idx="8400">
                  <c:v>3.3</c:v>
                </c:pt>
                <c:pt idx="8401">
                  <c:v>3.3</c:v>
                </c:pt>
                <c:pt idx="8402">
                  <c:v>3.3</c:v>
                </c:pt>
                <c:pt idx="8403">
                  <c:v>3.3</c:v>
                </c:pt>
                <c:pt idx="8404">
                  <c:v>3.3</c:v>
                </c:pt>
                <c:pt idx="8405">
                  <c:v>3.3</c:v>
                </c:pt>
                <c:pt idx="8406">
                  <c:v>3.3</c:v>
                </c:pt>
                <c:pt idx="8407">
                  <c:v>3.3</c:v>
                </c:pt>
                <c:pt idx="8408">
                  <c:v>3.3</c:v>
                </c:pt>
                <c:pt idx="8409">
                  <c:v>3.3</c:v>
                </c:pt>
                <c:pt idx="8410">
                  <c:v>3.3</c:v>
                </c:pt>
                <c:pt idx="8411">
                  <c:v>3.3</c:v>
                </c:pt>
                <c:pt idx="8412">
                  <c:v>3.3</c:v>
                </c:pt>
                <c:pt idx="8413">
                  <c:v>3.3</c:v>
                </c:pt>
                <c:pt idx="8414">
                  <c:v>3.3</c:v>
                </c:pt>
                <c:pt idx="8415">
                  <c:v>3.3</c:v>
                </c:pt>
                <c:pt idx="8416">
                  <c:v>3.3</c:v>
                </c:pt>
                <c:pt idx="8417">
                  <c:v>3.3</c:v>
                </c:pt>
                <c:pt idx="8418">
                  <c:v>3.3</c:v>
                </c:pt>
                <c:pt idx="8419">
                  <c:v>3.3</c:v>
                </c:pt>
                <c:pt idx="8420">
                  <c:v>3.3</c:v>
                </c:pt>
                <c:pt idx="8421">
                  <c:v>3.3</c:v>
                </c:pt>
                <c:pt idx="8422">
                  <c:v>3.3</c:v>
                </c:pt>
                <c:pt idx="8423">
                  <c:v>3.3</c:v>
                </c:pt>
                <c:pt idx="8424">
                  <c:v>3.3</c:v>
                </c:pt>
                <c:pt idx="8425">
                  <c:v>3.3</c:v>
                </c:pt>
                <c:pt idx="8426">
                  <c:v>3.3</c:v>
                </c:pt>
                <c:pt idx="8427">
                  <c:v>3.4</c:v>
                </c:pt>
                <c:pt idx="8428">
                  <c:v>3.3</c:v>
                </c:pt>
                <c:pt idx="8429">
                  <c:v>3.4</c:v>
                </c:pt>
                <c:pt idx="8430">
                  <c:v>3.3</c:v>
                </c:pt>
                <c:pt idx="8431">
                  <c:v>3.3</c:v>
                </c:pt>
                <c:pt idx="8432">
                  <c:v>3.3</c:v>
                </c:pt>
                <c:pt idx="8433">
                  <c:v>3.3</c:v>
                </c:pt>
                <c:pt idx="8434">
                  <c:v>3.3</c:v>
                </c:pt>
                <c:pt idx="8435">
                  <c:v>3.3</c:v>
                </c:pt>
                <c:pt idx="8436">
                  <c:v>3.3</c:v>
                </c:pt>
                <c:pt idx="8437">
                  <c:v>3.3</c:v>
                </c:pt>
                <c:pt idx="8438">
                  <c:v>3.3</c:v>
                </c:pt>
                <c:pt idx="8439">
                  <c:v>3.3</c:v>
                </c:pt>
                <c:pt idx="8440">
                  <c:v>3.3</c:v>
                </c:pt>
                <c:pt idx="8441">
                  <c:v>3.3</c:v>
                </c:pt>
                <c:pt idx="8442">
                  <c:v>3.3</c:v>
                </c:pt>
                <c:pt idx="8443">
                  <c:v>3.3</c:v>
                </c:pt>
                <c:pt idx="8444">
                  <c:v>3.3</c:v>
                </c:pt>
                <c:pt idx="8445">
                  <c:v>3.3</c:v>
                </c:pt>
                <c:pt idx="8446">
                  <c:v>3.3</c:v>
                </c:pt>
                <c:pt idx="8447">
                  <c:v>3.3</c:v>
                </c:pt>
                <c:pt idx="8448">
                  <c:v>3.3</c:v>
                </c:pt>
                <c:pt idx="8449">
                  <c:v>3.3</c:v>
                </c:pt>
                <c:pt idx="8450">
                  <c:v>3.3</c:v>
                </c:pt>
                <c:pt idx="8451">
                  <c:v>3.3</c:v>
                </c:pt>
                <c:pt idx="8452">
                  <c:v>3.3</c:v>
                </c:pt>
                <c:pt idx="8453">
                  <c:v>3.3</c:v>
                </c:pt>
                <c:pt idx="8454">
                  <c:v>3.3</c:v>
                </c:pt>
                <c:pt idx="8455">
                  <c:v>3.3</c:v>
                </c:pt>
                <c:pt idx="8456">
                  <c:v>3.3</c:v>
                </c:pt>
                <c:pt idx="8457">
                  <c:v>3.3</c:v>
                </c:pt>
                <c:pt idx="8458">
                  <c:v>3.3</c:v>
                </c:pt>
                <c:pt idx="8459">
                  <c:v>3.3</c:v>
                </c:pt>
                <c:pt idx="8460">
                  <c:v>3.3</c:v>
                </c:pt>
                <c:pt idx="8461">
                  <c:v>3.3</c:v>
                </c:pt>
                <c:pt idx="8462">
                  <c:v>3.3</c:v>
                </c:pt>
                <c:pt idx="8463">
                  <c:v>3.3</c:v>
                </c:pt>
                <c:pt idx="8464">
                  <c:v>3.3</c:v>
                </c:pt>
                <c:pt idx="8465">
                  <c:v>3.3</c:v>
                </c:pt>
                <c:pt idx="8466">
                  <c:v>3.3</c:v>
                </c:pt>
                <c:pt idx="8467">
                  <c:v>3.3</c:v>
                </c:pt>
                <c:pt idx="8468">
                  <c:v>3.3</c:v>
                </c:pt>
                <c:pt idx="8469">
                  <c:v>3.3</c:v>
                </c:pt>
                <c:pt idx="8470">
                  <c:v>3.3</c:v>
                </c:pt>
                <c:pt idx="8471">
                  <c:v>3.2</c:v>
                </c:pt>
                <c:pt idx="8472">
                  <c:v>3.3</c:v>
                </c:pt>
                <c:pt idx="8473">
                  <c:v>3.3</c:v>
                </c:pt>
                <c:pt idx="8474">
                  <c:v>3.2</c:v>
                </c:pt>
                <c:pt idx="8475">
                  <c:v>3.2</c:v>
                </c:pt>
                <c:pt idx="8476">
                  <c:v>3.2</c:v>
                </c:pt>
                <c:pt idx="8477">
                  <c:v>3.2</c:v>
                </c:pt>
                <c:pt idx="8478">
                  <c:v>3.2</c:v>
                </c:pt>
                <c:pt idx="8479">
                  <c:v>3.2</c:v>
                </c:pt>
                <c:pt idx="8480">
                  <c:v>3.2</c:v>
                </c:pt>
                <c:pt idx="8481">
                  <c:v>3.2</c:v>
                </c:pt>
                <c:pt idx="8482">
                  <c:v>3.2</c:v>
                </c:pt>
                <c:pt idx="8483">
                  <c:v>3.2</c:v>
                </c:pt>
                <c:pt idx="8484">
                  <c:v>3.2</c:v>
                </c:pt>
                <c:pt idx="8485">
                  <c:v>3.2</c:v>
                </c:pt>
                <c:pt idx="8486">
                  <c:v>3.2</c:v>
                </c:pt>
                <c:pt idx="8487">
                  <c:v>3.2</c:v>
                </c:pt>
                <c:pt idx="8488">
                  <c:v>3.2</c:v>
                </c:pt>
                <c:pt idx="8489">
                  <c:v>3.2</c:v>
                </c:pt>
                <c:pt idx="8490">
                  <c:v>3.1</c:v>
                </c:pt>
                <c:pt idx="8491">
                  <c:v>3.1</c:v>
                </c:pt>
                <c:pt idx="8492">
                  <c:v>3.1</c:v>
                </c:pt>
                <c:pt idx="8493">
                  <c:v>3.1</c:v>
                </c:pt>
                <c:pt idx="8494">
                  <c:v>3.1</c:v>
                </c:pt>
                <c:pt idx="8495">
                  <c:v>3.1</c:v>
                </c:pt>
                <c:pt idx="8496">
                  <c:v>3.1</c:v>
                </c:pt>
                <c:pt idx="8497">
                  <c:v>3.1</c:v>
                </c:pt>
                <c:pt idx="8498">
                  <c:v>3.1</c:v>
                </c:pt>
                <c:pt idx="8499">
                  <c:v>3.1</c:v>
                </c:pt>
                <c:pt idx="8500">
                  <c:v>3.1</c:v>
                </c:pt>
                <c:pt idx="8501">
                  <c:v>3.1</c:v>
                </c:pt>
                <c:pt idx="8502">
                  <c:v>3</c:v>
                </c:pt>
                <c:pt idx="8503">
                  <c:v>3</c:v>
                </c:pt>
                <c:pt idx="8504">
                  <c:v>3</c:v>
                </c:pt>
                <c:pt idx="8505">
                  <c:v>3</c:v>
                </c:pt>
                <c:pt idx="8506">
                  <c:v>3</c:v>
                </c:pt>
                <c:pt idx="8507">
                  <c:v>3</c:v>
                </c:pt>
                <c:pt idx="8508">
                  <c:v>3</c:v>
                </c:pt>
                <c:pt idx="8509">
                  <c:v>3</c:v>
                </c:pt>
                <c:pt idx="8510">
                  <c:v>3</c:v>
                </c:pt>
                <c:pt idx="8511">
                  <c:v>3</c:v>
                </c:pt>
                <c:pt idx="8512">
                  <c:v>3</c:v>
                </c:pt>
                <c:pt idx="8513">
                  <c:v>3</c:v>
                </c:pt>
                <c:pt idx="8514">
                  <c:v>3</c:v>
                </c:pt>
                <c:pt idx="8515">
                  <c:v>3</c:v>
                </c:pt>
                <c:pt idx="8516">
                  <c:v>3</c:v>
                </c:pt>
                <c:pt idx="8517">
                  <c:v>3</c:v>
                </c:pt>
                <c:pt idx="8518">
                  <c:v>3</c:v>
                </c:pt>
                <c:pt idx="8519">
                  <c:v>3</c:v>
                </c:pt>
                <c:pt idx="8520">
                  <c:v>3</c:v>
                </c:pt>
                <c:pt idx="8521">
                  <c:v>3</c:v>
                </c:pt>
                <c:pt idx="8522">
                  <c:v>3</c:v>
                </c:pt>
                <c:pt idx="8523">
                  <c:v>3</c:v>
                </c:pt>
                <c:pt idx="8524">
                  <c:v>3</c:v>
                </c:pt>
                <c:pt idx="8525">
                  <c:v>3</c:v>
                </c:pt>
                <c:pt idx="8526">
                  <c:v>3</c:v>
                </c:pt>
                <c:pt idx="8527">
                  <c:v>3</c:v>
                </c:pt>
                <c:pt idx="8528">
                  <c:v>3</c:v>
                </c:pt>
                <c:pt idx="8529">
                  <c:v>3</c:v>
                </c:pt>
                <c:pt idx="8530">
                  <c:v>3</c:v>
                </c:pt>
                <c:pt idx="8531">
                  <c:v>3</c:v>
                </c:pt>
                <c:pt idx="8532">
                  <c:v>3</c:v>
                </c:pt>
                <c:pt idx="8533">
                  <c:v>3</c:v>
                </c:pt>
                <c:pt idx="8534">
                  <c:v>3</c:v>
                </c:pt>
                <c:pt idx="8535">
                  <c:v>3</c:v>
                </c:pt>
                <c:pt idx="8536">
                  <c:v>3</c:v>
                </c:pt>
                <c:pt idx="8537">
                  <c:v>3</c:v>
                </c:pt>
                <c:pt idx="8538">
                  <c:v>3</c:v>
                </c:pt>
                <c:pt idx="8539">
                  <c:v>3</c:v>
                </c:pt>
                <c:pt idx="8540">
                  <c:v>3</c:v>
                </c:pt>
                <c:pt idx="8541">
                  <c:v>2.9</c:v>
                </c:pt>
                <c:pt idx="8542">
                  <c:v>2.9</c:v>
                </c:pt>
                <c:pt idx="8543">
                  <c:v>2.9</c:v>
                </c:pt>
                <c:pt idx="8544">
                  <c:v>2.9</c:v>
                </c:pt>
                <c:pt idx="8545">
                  <c:v>2.9</c:v>
                </c:pt>
                <c:pt idx="8546">
                  <c:v>2.9</c:v>
                </c:pt>
                <c:pt idx="8547">
                  <c:v>2.9</c:v>
                </c:pt>
                <c:pt idx="8548">
                  <c:v>2.9</c:v>
                </c:pt>
                <c:pt idx="8549">
                  <c:v>2.9</c:v>
                </c:pt>
                <c:pt idx="8550">
                  <c:v>2.9</c:v>
                </c:pt>
                <c:pt idx="8551">
                  <c:v>2.9</c:v>
                </c:pt>
                <c:pt idx="8552">
                  <c:v>2.9</c:v>
                </c:pt>
                <c:pt idx="8553">
                  <c:v>3</c:v>
                </c:pt>
                <c:pt idx="8554">
                  <c:v>2.9</c:v>
                </c:pt>
                <c:pt idx="8555">
                  <c:v>3</c:v>
                </c:pt>
                <c:pt idx="8557">
                  <c:v>3</c:v>
                </c:pt>
                <c:pt idx="8558">
                  <c:v>2.9</c:v>
                </c:pt>
                <c:pt idx="8559">
                  <c:v>2.9</c:v>
                </c:pt>
                <c:pt idx="8560">
                  <c:v>2.9</c:v>
                </c:pt>
                <c:pt idx="8561">
                  <c:v>3</c:v>
                </c:pt>
                <c:pt idx="8562">
                  <c:v>3</c:v>
                </c:pt>
                <c:pt idx="8563">
                  <c:v>2.9</c:v>
                </c:pt>
                <c:pt idx="8564">
                  <c:v>2.9</c:v>
                </c:pt>
                <c:pt idx="8565">
                  <c:v>2.9</c:v>
                </c:pt>
                <c:pt idx="8566">
                  <c:v>2.9</c:v>
                </c:pt>
                <c:pt idx="8567">
                  <c:v>2.9</c:v>
                </c:pt>
                <c:pt idx="8568">
                  <c:v>2.9</c:v>
                </c:pt>
                <c:pt idx="8569">
                  <c:v>2.9</c:v>
                </c:pt>
                <c:pt idx="8570">
                  <c:v>2.9</c:v>
                </c:pt>
                <c:pt idx="8571">
                  <c:v>2.9</c:v>
                </c:pt>
                <c:pt idx="8572">
                  <c:v>2.9</c:v>
                </c:pt>
                <c:pt idx="8573">
                  <c:v>2.9</c:v>
                </c:pt>
                <c:pt idx="8574">
                  <c:v>2.9</c:v>
                </c:pt>
                <c:pt idx="8575">
                  <c:v>2.9</c:v>
                </c:pt>
                <c:pt idx="8576">
                  <c:v>2.9</c:v>
                </c:pt>
                <c:pt idx="8577">
                  <c:v>3</c:v>
                </c:pt>
                <c:pt idx="8578">
                  <c:v>3</c:v>
                </c:pt>
                <c:pt idx="8579">
                  <c:v>3</c:v>
                </c:pt>
                <c:pt idx="8580">
                  <c:v>3</c:v>
                </c:pt>
                <c:pt idx="8581">
                  <c:v>3</c:v>
                </c:pt>
                <c:pt idx="8582">
                  <c:v>3</c:v>
                </c:pt>
                <c:pt idx="8583">
                  <c:v>3</c:v>
                </c:pt>
                <c:pt idx="8584">
                  <c:v>3</c:v>
                </c:pt>
                <c:pt idx="8585">
                  <c:v>3</c:v>
                </c:pt>
                <c:pt idx="8586">
                  <c:v>3</c:v>
                </c:pt>
                <c:pt idx="8587">
                  <c:v>3</c:v>
                </c:pt>
                <c:pt idx="8588">
                  <c:v>3</c:v>
                </c:pt>
                <c:pt idx="8589">
                  <c:v>3</c:v>
                </c:pt>
                <c:pt idx="8590">
                  <c:v>3</c:v>
                </c:pt>
                <c:pt idx="8591">
                  <c:v>3</c:v>
                </c:pt>
                <c:pt idx="8592">
                  <c:v>3</c:v>
                </c:pt>
                <c:pt idx="8593">
                  <c:v>3</c:v>
                </c:pt>
                <c:pt idx="8594">
                  <c:v>3</c:v>
                </c:pt>
                <c:pt idx="8595">
                  <c:v>3</c:v>
                </c:pt>
                <c:pt idx="8596">
                  <c:v>3</c:v>
                </c:pt>
                <c:pt idx="8597">
                  <c:v>3</c:v>
                </c:pt>
                <c:pt idx="8598">
                  <c:v>3</c:v>
                </c:pt>
                <c:pt idx="8599">
                  <c:v>3</c:v>
                </c:pt>
                <c:pt idx="8600">
                  <c:v>3</c:v>
                </c:pt>
                <c:pt idx="8601">
                  <c:v>3</c:v>
                </c:pt>
                <c:pt idx="8602">
                  <c:v>3</c:v>
                </c:pt>
                <c:pt idx="8603">
                  <c:v>3</c:v>
                </c:pt>
                <c:pt idx="8604">
                  <c:v>3</c:v>
                </c:pt>
                <c:pt idx="8605">
                  <c:v>3</c:v>
                </c:pt>
                <c:pt idx="8606">
                  <c:v>3</c:v>
                </c:pt>
                <c:pt idx="8607">
                  <c:v>3</c:v>
                </c:pt>
                <c:pt idx="8608">
                  <c:v>3</c:v>
                </c:pt>
                <c:pt idx="8609">
                  <c:v>3</c:v>
                </c:pt>
                <c:pt idx="8610">
                  <c:v>3</c:v>
                </c:pt>
                <c:pt idx="8611">
                  <c:v>3</c:v>
                </c:pt>
                <c:pt idx="8612">
                  <c:v>3</c:v>
                </c:pt>
                <c:pt idx="8613">
                  <c:v>3</c:v>
                </c:pt>
                <c:pt idx="8614">
                  <c:v>3</c:v>
                </c:pt>
                <c:pt idx="8615">
                  <c:v>3</c:v>
                </c:pt>
                <c:pt idx="8616">
                  <c:v>3</c:v>
                </c:pt>
                <c:pt idx="8617">
                  <c:v>3</c:v>
                </c:pt>
                <c:pt idx="8618">
                  <c:v>3</c:v>
                </c:pt>
                <c:pt idx="8619">
                  <c:v>2.9</c:v>
                </c:pt>
                <c:pt idx="8620">
                  <c:v>3</c:v>
                </c:pt>
                <c:pt idx="8621">
                  <c:v>3</c:v>
                </c:pt>
                <c:pt idx="8622">
                  <c:v>3</c:v>
                </c:pt>
                <c:pt idx="8623">
                  <c:v>3</c:v>
                </c:pt>
                <c:pt idx="8624">
                  <c:v>3</c:v>
                </c:pt>
                <c:pt idx="8625">
                  <c:v>3</c:v>
                </c:pt>
                <c:pt idx="8626">
                  <c:v>3</c:v>
                </c:pt>
                <c:pt idx="8627">
                  <c:v>3</c:v>
                </c:pt>
                <c:pt idx="8628">
                  <c:v>3</c:v>
                </c:pt>
                <c:pt idx="8629">
                  <c:v>2.9</c:v>
                </c:pt>
                <c:pt idx="8630">
                  <c:v>2.9</c:v>
                </c:pt>
                <c:pt idx="8631">
                  <c:v>2.9</c:v>
                </c:pt>
                <c:pt idx="8632">
                  <c:v>2.9</c:v>
                </c:pt>
                <c:pt idx="8633">
                  <c:v>2.9</c:v>
                </c:pt>
                <c:pt idx="8634">
                  <c:v>2.9</c:v>
                </c:pt>
                <c:pt idx="8635">
                  <c:v>2.9</c:v>
                </c:pt>
                <c:pt idx="8636">
                  <c:v>2.9</c:v>
                </c:pt>
                <c:pt idx="8637">
                  <c:v>2.9</c:v>
                </c:pt>
                <c:pt idx="8638">
                  <c:v>2.9</c:v>
                </c:pt>
                <c:pt idx="8639">
                  <c:v>2.9</c:v>
                </c:pt>
                <c:pt idx="8640">
                  <c:v>2.9</c:v>
                </c:pt>
                <c:pt idx="8641">
                  <c:v>2.9</c:v>
                </c:pt>
                <c:pt idx="8642">
                  <c:v>2.9</c:v>
                </c:pt>
                <c:pt idx="8643">
                  <c:v>2.9</c:v>
                </c:pt>
                <c:pt idx="8644">
                  <c:v>2.9</c:v>
                </c:pt>
                <c:pt idx="8645">
                  <c:v>2.9</c:v>
                </c:pt>
                <c:pt idx="8646">
                  <c:v>2.9</c:v>
                </c:pt>
                <c:pt idx="8647">
                  <c:v>2.9</c:v>
                </c:pt>
                <c:pt idx="8648">
                  <c:v>2.9</c:v>
                </c:pt>
                <c:pt idx="8649">
                  <c:v>2.9</c:v>
                </c:pt>
                <c:pt idx="8650">
                  <c:v>2.9</c:v>
                </c:pt>
                <c:pt idx="8651">
                  <c:v>2.9</c:v>
                </c:pt>
                <c:pt idx="8652">
                  <c:v>2.9</c:v>
                </c:pt>
                <c:pt idx="8653">
                  <c:v>2.9</c:v>
                </c:pt>
                <c:pt idx="8654">
                  <c:v>2.9</c:v>
                </c:pt>
                <c:pt idx="8655">
                  <c:v>2.9</c:v>
                </c:pt>
                <c:pt idx="8656">
                  <c:v>2.9</c:v>
                </c:pt>
                <c:pt idx="8657">
                  <c:v>2.9</c:v>
                </c:pt>
                <c:pt idx="8658">
                  <c:v>2.9</c:v>
                </c:pt>
                <c:pt idx="8659">
                  <c:v>2.9</c:v>
                </c:pt>
                <c:pt idx="8660">
                  <c:v>2.9</c:v>
                </c:pt>
                <c:pt idx="8661">
                  <c:v>2.9</c:v>
                </c:pt>
                <c:pt idx="8662">
                  <c:v>2.9</c:v>
                </c:pt>
                <c:pt idx="8663">
                  <c:v>2.9</c:v>
                </c:pt>
                <c:pt idx="8664">
                  <c:v>2.9</c:v>
                </c:pt>
                <c:pt idx="8665">
                  <c:v>2.9</c:v>
                </c:pt>
                <c:pt idx="8666">
                  <c:v>2.9</c:v>
                </c:pt>
                <c:pt idx="8667">
                  <c:v>2.9</c:v>
                </c:pt>
                <c:pt idx="8668">
                  <c:v>2.9</c:v>
                </c:pt>
                <c:pt idx="8669">
                  <c:v>2.9</c:v>
                </c:pt>
                <c:pt idx="8670">
                  <c:v>2.9</c:v>
                </c:pt>
                <c:pt idx="8671">
                  <c:v>2.9</c:v>
                </c:pt>
                <c:pt idx="8672">
                  <c:v>2.9</c:v>
                </c:pt>
                <c:pt idx="8673">
                  <c:v>2.9</c:v>
                </c:pt>
                <c:pt idx="8674">
                  <c:v>2.9</c:v>
                </c:pt>
                <c:pt idx="8675">
                  <c:v>2.9</c:v>
                </c:pt>
                <c:pt idx="8676">
                  <c:v>2.9</c:v>
                </c:pt>
                <c:pt idx="8677">
                  <c:v>2.9</c:v>
                </c:pt>
                <c:pt idx="8678">
                  <c:v>2.9</c:v>
                </c:pt>
                <c:pt idx="8679">
                  <c:v>2.9</c:v>
                </c:pt>
                <c:pt idx="8680">
                  <c:v>2.9</c:v>
                </c:pt>
                <c:pt idx="8681">
                  <c:v>2.9</c:v>
                </c:pt>
                <c:pt idx="8682">
                  <c:v>2.9</c:v>
                </c:pt>
                <c:pt idx="8683">
                  <c:v>2.9</c:v>
                </c:pt>
                <c:pt idx="8684">
                  <c:v>2.9</c:v>
                </c:pt>
                <c:pt idx="8685">
                  <c:v>2.9</c:v>
                </c:pt>
                <c:pt idx="8686">
                  <c:v>2.9</c:v>
                </c:pt>
                <c:pt idx="8687">
                  <c:v>2.9</c:v>
                </c:pt>
                <c:pt idx="8688">
                  <c:v>2.9</c:v>
                </c:pt>
                <c:pt idx="8689">
                  <c:v>2.9</c:v>
                </c:pt>
                <c:pt idx="8690">
                  <c:v>2.9</c:v>
                </c:pt>
                <c:pt idx="8691">
                  <c:v>2.9</c:v>
                </c:pt>
                <c:pt idx="8692">
                  <c:v>2.9</c:v>
                </c:pt>
                <c:pt idx="8693">
                  <c:v>2.9</c:v>
                </c:pt>
                <c:pt idx="8694">
                  <c:v>2.9</c:v>
                </c:pt>
                <c:pt idx="8695">
                  <c:v>2.9</c:v>
                </c:pt>
                <c:pt idx="8696">
                  <c:v>2.9</c:v>
                </c:pt>
                <c:pt idx="8697">
                  <c:v>2.9</c:v>
                </c:pt>
                <c:pt idx="8698">
                  <c:v>2.9</c:v>
                </c:pt>
                <c:pt idx="8699">
                  <c:v>2.9</c:v>
                </c:pt>
                <c:pt idx="8700">
                  <c:v>2.9</c:v>
                </c:pt>
                <c:pt idx="8701">
                  <c:v>2.9</c:v>
                </c:pt>
                <c:pt idx="8702">
                  <c:v>2.9</c:v>
                </c:pt>
                <c:pt idx="8703">
                  <c:v>2.9</c:v>
                </c:pt>
                <c:pt idx="8704">
                  <c:v>2.9</c:v>
                </c:pt>
                <c:pt idx="8705">
                  <c:v>2.9</c:v>
                </c:pt>
                <c:pt idx="8706">
                  <c:v>2.9</c:v>
                </c:pt>
                <c:pt idx="8707">
                  <c:v>2.9</c:v>
                </c:pt>
                <c:pt idx="8708">
                  <c:v>2.9</c:v>
                </c:pt>
                <c:pt idx="8709">
                  <c:v>2.9</c:v>
                </c:pt>
                <c:pt idx="8710">
                  <c:v>2.9</c:v>
                </c:pt>
                <c:pt idx="8711">
                  <c:v>2.9</c:v>
                </c:pt>
                <c:pt idx="8712">
                  <c:v>2.9</c:v>
                </c:pt>
                <c:pt idx="8713">
                  <c:v>2.9</c:v>
                </c:pt>
                <c:pt idx="8714">
                  <c:v>2.9</c:v>
                </c:pt>
                <c:pt idx="8715">
                  <c:v>2.9</c:v>
                </c:pt>
                <c:pt idx="8716">
                  <c:v>2.9</c:v>
                </c:pt>
                <c:pt idx="8717">
                  <c:v>2.9</c:v>
                </c:pt>
                <c:pt idx="8718">
                  <c:v>2.9</c:v>
                </c:pt>
                <c:pt idx="8719">
                  <c:v>2.9</c:v>
                </c:pt>
                <c:pt idx="8720">
                  <c:v>2.9</c:v>
                </c:pt>
                <c:pt idx="8721">
                  <c:v>2.9</c:v>
                </c:pt>
                <c:pt idx="8722">
                  <c:v>2.9</c:v>
                </c:pt>
                <c:pt idx="8723">
                  <c:v>2.9</c:v>
                </c:pt>
                <c:pt idx="8724">
                  <c:v>2.9</c:v>
                </c:pt>
                <c:pt idx="8725">
                  <c:v>2.9</c:v>
                </c:pt>
                <c:pt idx="8726">
                  <c:v>2.9</c:v>
                </c:pt>
                <c:pt idx="8727">
                  <c:v>2.9</c:v>
                </c:pt>
                <c:pt idx="8728">
                  <c:v>2.9</c:v>
                </c:pt>
                <c:pt idx="8729">
                  <c:v>2.9</c:v>
                </c:pt>
                <c:pt idx="8730">
                  <c:v>2.9</c:v>
                </c:pt>
                <c:pt idx="8731">
                  <c:v>2.9</c:v>
                </c:pt>
                <c:pt idx="8732">
                  <c:v>2.9</c:v>
                </c:pt>
                <c:pt idx="8733">
                  <c:v>2.9</c:v>
                </c:pt>
                <c:pt idx="8734">
                  <c:v>2.9</c:v>
                </c:pt>
                <c:pt idx="8735">
                  <c:v>2.9</c:v>
                </c:pt>
                <c:pt idx="8736">
                  <c:v>2.9</c:v>
                </c:pt>
                <c:pt idx="8737">
                  <c:v>2.9</c:v>
                </c:pt>
                <c:pt idx="8738">
                  <c:v>2.9</c:v>
                </c:pt>
                <c:pt idx="8739">
                  <c:v>2.9</c:v>
                </c:pt>
                <c:pt idx="8740">
                  <c:v>2.9</c:v>
                </c:pt>
                <c:pt idx="8741">
                  <c:v>2.9</c:v>
                </c:pt>
                <c:pt idx="8742">
                  <c:v>2.9</c:v>
                </c:pt>
                <c:pt idx="8743">
                  <c:v>2.9</c:v>
                </c:pt>
                <c:pt idx="8744">
                  <c:v>2.9</c:v>
                </c:pt>
                <c:pt idx="8745">
                  <c:v>2.9</c:v>
                </c:pt>
                <c:pt idx="8746">
                  <c:v>2.9</c:v>
                </c:pt>
                <c:pt idx="8747">
                  <c:v>2.9</c:v>
                </c:pt>
                <c:pt idx="8748">
                  <c:v>2.9</c:v>
                </c:pt>
                <c:pt idx="8749">
                  <c:v>2.9</c:v>
                </c:pt>
                <c:pt idx="8750">
                  <c:v>2.9</c:v>
                </c:pt>
                <c:pt idx="8751">
                  <c:v>2.9</c:v>
                </c:pt>
                <c:pt idx="8752">
                  <c:v>2.9</c:v>
                </c:pt>
                <c:pt idx="8753">
                  <c:v>2.9</c:v>
                </c:pt>
                <c:pt idx="8754">
                  <c:v>2.9</c:v>
                </c:pt>
                <c:pt idx="8755">
                  <c:v>2.9</c:v>
                </c:pt>
                <c:pt idx="8756">
                  <c:v>2.9</c:v>
                </c:pt>
                <c:pt idx="8757">
                  <c:v>2.9</c:v>
                </c:pt>
                <c:pt idx="8758">
                  <c:v>2.9</c:v>
                </c:pt>
                <c:pt idx="8759">
                  <c:v>2.9</c:v>
                </c:pt>
                <c:pt idx="8760">
                  <c:v>2.9</c:v>
                </c:pt>
                <c:pt idx="8761">
                  <c:v>2.9</c:v>
                </c:pt>
                <c:pt idx="8762">
                  <c:v>2.9</c:v>
                </c:pt>
                <c:pt idx="8763">
                  <c:v>2.9</c:v>
                </c:pt>
                <c:pt idx="8764">
                  <c:v>2.9</c:v>
                </c:pt>
                <c:pt idx="8765">
                  <c:v>2.9</c:v>
                </c:pt>
                <c:pt idx="8766">
                  <c:v>2.9</c:v>
                </c:pt>
                <c:pt idx="8767">
                  <c:v>2.9</c:v>
                </c:pt>
                <c:pt idx="8768">
                  <c:v>2.9</c:v>
                </c:pt>
                <c:pt idx="8769">
                  <c:v>2.9</c:v>
                </c:pt>
                <c:pt idx="8770">
                  <c:v>2.9</c:v>
                </c:pt>
                <c:pt idx="8771">
                  <c:v>2.9</c:v>
                </c:pt>
                <c:pt idx="8772">
                  <c:v>2.9</c:v>
                </c:pt>
                <c:pt idx="8773">
                  <c:v>2.9</c:v>
                </c:pt>
                <c:pt idx="8774">
                  <c:v>2.9</c:v>
                </c:pt>
                <c:pt idx="8775">
                  <c:v>2.9</c:v>
                </c:pt>
                <c:pt idx="8776">
                  <c:v>2.9</c:v>
                </c:pt>
                <c:pt idx="8777">
                  <c:v>2.9</c:v>
                </c:pt>
                <c:pt idx="8778">
                  <c:v>2.9</c:v>
                </c:pt>
                <c:pt idx="8779">
                  <c:v>2.9</c:v>
                </c:pt>
                <c:pt idx="8780">
                  <c:v>2.9</c:v>
                </c:pt>
                <c:pt idx="8781">
                  <c:v>2.9</c:v>
                </c:pt>
                <c:pt idx="8782">
                  <c:v>2.9</c:v>
                </c:pt>
                <c:pt idx="8783">
                  <c:v>2.9</c:v>
                </c:pt>
                <c:pt idx="8784">
                  <c:v>2.9</c:v>
                </c:pt>
                <c:pt idx="8785">
                  <c:v>2.9</c:v>
                </c:pt>
                <c:pt idx="8786">
                  <c:v>2.9</c:v>
                </c:pt>
                <c:pt idx="8787">
                  <c:v>2.9</c:v>
                </c:pt>
                <c:pt idx="8788">
                  <c:v>2.9</c:v>
                </c:pt>
                <c:pt idx="8789">
                  <c:v>2.9</c:v>
                </c:pt>
                <c:pt idx="8790">
                  <c:v>2.9</c:v>
                </c:pt>
                <c:pt idx="8791">
                  <c:v>2.9</c:v>
                </c:pt>
                <c:pt idx="8792">
                  <c:v>2.9</c:v>
                </c:pt>
                <c:pt idx="8793">
                  <c:v>2.9</c:v>
                </c:pt>
                <c:pt idx="8794">
                  <c:v>2.9</c:v>
                </c:pt>
                <c:pt idx="8795">
                  <c:v>2.9</c:v>
                </c:pt>
                <c:pt idx="8796">
                  <c:v>2.9</c:v>
                </c:pt>
                <c:pt idx="8797">
                  <c:v>2.9</c:v>
                </c:pt>
                <c:pt idx="8798">
                  <c:v>2.9</c:v>
                </c:pt>
                <c:pt idx="8799">
                  <c:v>2.9</c:v>
                </c:pt>
                <c:pt idx="8800">
                  <c:v>2.9</c:v>
                </c:pt>
                <c:pt idx="8801">
                  <c:v>2.9</c:v>
                </c:pt>
                <c:pt idx="8802">
                  <c:v>2.9</c:v>
                </c:pt>
                <c:pt idx="8803">
                  <c:v>2.9</c:v>
                </c:pt>
                <c:pt idx="8804">
                  <c:v>2.9</c:v>
                </c:pt>
                <c:pt idx="8805">
                  <c:v>2.9</c:v>
                </c:pt>
                <c:pt idx="8806">
                  <c:v>2.9</c:v>
                </c:pt>
                <c:pt idx="8807">
                  <c:v>2.9</c:v>
                </c:pt>
                <c:pt idx="8808">
                  <c:v>2.9</c:v>
                </c:pt>
                <c:pt idx="8809">
                  <c:v>2.9</c:v>
                </c:pt>
                <c:pt idx="8810">
                  <c:v>2.9</c:v>
                </c:pt>
                <c:pt idx="8811">
                  <c:v>2.9</c:v>
                </c:pt>
                <c:pt idx="8812">
                  <c:v>2.9</c:v>
                </c:pt>
                <c:pt idx="8813">
                  <c:v>2.9</c:v>
                </c:pt>
                <c:pt idx="8814">
                  <c:v>2.9</c:v>
                </c:pt>
                <c:pt idx="8815">
                  <c:v>2.9</c:v>
                </c:pt>
                <c:pt idx="8816">
                  <c:v>2.9</c:v>
                </c:pt>
                <c:pt idx="8817">
                  <c:v>2.9</c:v>
                </c:pt>
                <c:pt idx="8818">
                  <c:v>2.9</c:v>
                </c:pt>
                <c:pt idx="8819">
                  <c:v>2.9</c:v>
                </c:pt>
                <c:pt idx="8820">
                  <c:v>2.9</c:v>
                </c:pt>
                <c:pt idx="8821">
                  <c:v>2.9</c:v>
                </c:pt>
                <c:pt idx="8822">
                  <c:v>2.9</c:v>
                </c:pt>
                <c:pt idx="8823">
                  <c:v>2.9</c:v>
                </c:pt>
                <c:pt idx="8824">
                  <c:v>2.9</c:v>
                </c:pt>
                <c:pt idx="8825">
                  <c:v>2.9</c:v>
                </c:pt>
                <c:pt idx="8826">
                  <c:v>2.9</c:v>
                </c:pt>
                <c:pt idx="8827">
                  <c:v>2.9</c:v>
                </c:pt>
                <c:pt idx="8828">
                  <c:v>2.9</c:v>
                </c:pt>
                <c:pt idx="8829">
                  <c:v>2.9</c:v>
                </c:pt>
                <c:pt idx="8830">
                  <c:v>2.9</c:v>
                </c:pt>
                <c:pt idx="8831">
                  <c:v>2.9</c:v>
                </c:pt>
                <c:pt idx="8832">
                  <c:v>2.9</c:v>
                </c:pt>
                <c:pt idx="8833">
                  <c:v>2.9</c:v>
                </c:pt>
                <c:pt idx="8834">
                  <c:v>2.9</c:v>
                </c:pt>
                <c:pt idx="8835">
                  <c:v>2.9</c:v>
                </c:pt>
                <c:pt idx="8836">
                  <c:v>2.9</c:v>
                </c:pt>
                <c:pt idx="8837">
                  <c:v>2.9</c:v>
                </c:pt>
                <c:pt idx="8838">
                  <c:v>2.9</c:v>
                </c:pt>
                <c:pt idx="8839">
                  <c:v>2.9</c:v>
                </c:pt>
                <c:pt idx="8840">
                  <c:v>2.9</c:v>
                </c:pt>
                <c:pt idx="8841">
                  <c:v>2.9</c:v>
                </c:pt>
                <c:pt idx="8842">
                  <c:v>2.9</c:v>
                </c:pt>
                <c:pt idx="8843">
                  <c:v>2.9</c:v>
                </c:pt>
                <c:pt idx="8844">
                  <c:v>2.9</c:v>
                </c:pt>
                <c:pt idx="8845">
                  <c:v>2.9</c:v>
                </c:pt>
                <c:pt idx="8846">
                  <c:v>2.9</c:v>
                </c:pt>
                <c:pt idx="8847">
                  <c:v>2.9</c:v>
                </c:pt>
                <c:pt idx="8848">
                  <c:v>2.9</c:v>
                </c:pt>
                <c:pt idx="8849">
                  <c:v>2.9</c:v>
                </c:pt>
                <c:pt idx="8850">
                  <c:v>2.9</c:v>
                </c:pt>
                <c:pt idx="8851">
                  <c:v>2.9</c:v>
                </c:pt>
                <c:pt idx="8852">
                  <c:v>2.9</c:v>
                </c:pt>
                <c:pt idx="8853">
                  <c:v>2.9</c:v>
                </c:pt>
                <c:pt idx="8854">
                  <c:v>2.9</c:v>
                </c:pt>
                <c:pt idx="8855">
                  <c:v>2.9</c:v>
                </c:pt>
                <c:pt idx="8856">
                  <c:v>2.9</c:v>
                </c:pt>
                <c:pt idx="8857">
                  <c:v>2.9</c:v>
                </c:pt>
                <c:pt idx="8858">
                  <c:v>2.9</c:v>
                </c:pt>
                <c:pt idx="8859">
                  <c:v>2.9</c:v>
                </c:pt>
                <c:pt idx="8860">
                  <c:v>2.9</c:v>
                </c:pt>
                <c:pt idx="8861">
                  <c:v>2.9</c:v>
                </c:pt>
                <c:pt idx="8862">
                  <c:v>2.9</c:v>
                </c:pt>
                <c:pt idx="8863">
                  <c:v>2.9</c:v>
                </c:pt>
                <c:pt idx="8864">
                  <c:v>2.9</c:v>
                </c:pt>
                <c:pt idx="8865">
                  <c:v>2.9</c:v>
                </c:pt>
                <c:pt idx="8866">
                  <c:v>2.9</c:v>
                </c:pt>
                <c:pt idx="8867">
                  <c:v>2.9</c:v>
                </c:pt>
                <c:pt idx="8868">
                  <c:v>2.9</c:v>
                </c:pt>
                <c:pt idx="8869">
                  <c:v>2.9</c:v>
                </c:pt>
                <c:pt idx="8870">
                  <c:v>2.9</c:v>
                </c:pt>
                <c:pt idx="8871">
                  <c:v>2.9</c:v>
                </c:pt>
                <c:pt idx="8872">
                  <c:v>2.9</c:v>
                </c:pt>
                <c:pt idx="8873">
                  <c:v>2.9</c:v>
                </c:pt>
                <c:pt idx="8874">
                  <c:v>2.9</c:v>
                </c:pt>
                <c:pt idx="8875">
                  <c:v>2.9</c:v>
                </c:pt>
                <c:pt idx="8876">
                  <c:v>2.9</c:v>
                </c:pt>
                <c:pt idx="8877">
                  <c:v>2.9</c:v>
                </c:pt>
                <c:pt idx="8878">
                  <c:v>2.9</c:v>
                </c:pt>
                <c:pt idx="8879">
                  <c:v>2.9</c:v>
                </c:pt>
                <c:pt idx="8880">
                  <c:v>2.9</c:v>
                </c:pt>
                <c:pt idx="8881">
                  <c:v>2.9</c:v>
                </c:pt>
                <c:pt idx="8882">
                  <c:v>2.9</c:v>
                </c:pt>
                <c:pt idx="8883">
                  <c:v>2.9</c:v>
                </c:pt>
                <c:pt idx="8884">
                  <c:v>2.9</c:v>
                </c:pt>
                <c:pt idx="8885">
                  <c:v>2.9</c:v>
                </c:pt>
                <c:pt idx="8886">
                  <c:v>2.9</c:v>
                </c:pt>
                <c:pt idx="8887">
                  <c:v>2.9</c:v>
                </c:pt>
                <c:pt idx="8888">
                  <c:v>2.9</c:v>
                </c:pt>
                <c:pt idx="8889">
                  <c:v>2.9</c:v>
                </c:pt>
                <c:pt idx="8890">
                  <c:v>2.9</c:v>
                </c:pt>
                <c:pt idx="8891">
                  <c:v>2.9</c:v>
                </c:pt>
                <c:pt idx="8892">
                  <c:v>2.9</c:v>
                </c:pt>
                <c:pt idx="8893">
                  <c:v>2.9</c:v>
                </c:pt>
                <c:pt idx="8894">
                  <c:v>2.9</c:v>
                </c:pt>
                <c:pt idx="8895">
                  <c:v>2.9</c:v>
                </c:pt>
                <c:pt idx="8896">
                  <c:v>2.9</c:v>
                </c:pt>
                <c:pt idx="8897">
                  <c:v>2.9</c:v>
                </c:pt>
                <c:pt idx="8898">
                  <c:v>2.9</c:v>
                </c:pt>
                <c:pt idx="8899">
                  <c:v>2.9</c:v>
                </c:pt>
                <c:pt idx="8900">
                  <c:v>2.9</c:v>
                </c:pt>
                <c:pt idx="8901">
                  <c:v>2.9</c:v>
                </c:pt>
                <c:pt idx="8902">
                  <c:v>2.9</c:v>
                </c:pt>
                <c:pt idx="8903">
                  <c:v>2.9</c:v>
                </c:pt>
                <c:pt idx="8904">
                  <c:v>2.9</c:v>
                </c:pt>
                <c:pt idx="8905">
                  <c:v>2.9</c:v>
                </c:pt>
                <c:pt idx="8906">
                  <c:v>2.9</c:v>
                </c:pt>
                <c:pt idx="8907">
                  <c:v>2.9</c:v>
                </c:pt>
                <c:pt idx="8908">
                  <c:v>2.9</c:v>
                </c:pt>
                <c:pt idx="8909">
                  <c:v>2.9</c:v>
                </c:pt>
                <c:pt idx="8910">
                  <c:v>2.9</c:v>
                </c:pt>
                <c:pt idx="8911">
                  <c:v>2.9</c:v>
                </c:pt>
                <c:pt idx="8912">
                  <c:v>2.9</c:v>
                </c:pt>
                <c:pt idx="8913">
                  <c:v>2.9</c:v>
                </c:pt>
                <c:pt idx="8914">
                  <c:v>2.9</c:v>
                </c:pt>
                <c:pt idx="8915">
                  <c:v>2.9</c:v>
                </c:pt>
                <c:pt idx="8916">
                  <c:v>2.9</c:v>
                </c:pt>
                <c:pt idx="8917">
                  <c:v>2.9</c:v>
                </c:pt>
                <c:pt idx="8919">
                  <c:v>3.1</c:v>
                </c:pt>
                <c:pt idx="8920">
                  <c:v>2.9</c:v>
                </c:pt>
                <c:pt idx="8921">
                  <c:v>2.9</c:v>
                </c:pt>
                <c:pt idx="8922">
                  <c:v>2.9</c:v>
                </c:pt>
                <c:pt idx="8923">
                  <c:v>2.9</c:v>
                </c:pt>
                <c:pt idx="8924">
                  <c:v>2.9</c:v>
                </c:pt>
                <c:pt idx="8925">
                  <c:v>2.9</c:v>
                </c:pt>
                <c:pt idx="8926">
                  <c:v>2.9</c:v>
                </c:pt>
                <c:pt idx="8927">
                  <c:v>2.9</c:v>
                </c:pt>
                <c:pt idx="8928">
                  <c:v>2.9</c:v>
                </c:pt>
                <c:pt idx="8929">
                  <c:v>2.9</c:v>
                </c:pt>
                <c:pt idx="8930">
                  <c:v>2.9</c:v>
                </c:pt>
                <c:pt idx="8931">
                  <c:v>2.9</c:v>
                </c:pt>
                <c:pt idx="8932">
                  <c:v>3</c:v>
                </c:pt>
                <c:pt idx="8933">
                  <c:v>3</c:v>
                </c:pt>
                <c:pt idx="8934">
                  <c:v>3</c:v>
                </c:pt>
                <c:pt idx="8935">
                  <c:v>3</c:v>
                </c:pt>
                <c:pt idx="8936">
                  <c:v>3</c:v>
                </c:pt>
                <c:pt idx="8937">
                  <c:v>3</c:v>
                </c:pt>
                <c:pt idx="8938">
                  <c:v>3</c:v>
                </c:pt>
                <c:pt idx="8939">
                  <c:v>3</c:v>
                </c:pt>
                <c:pt idx="8940">
                  <c:v>3</c:v>
                </c:pt>
                <c:pt idx="8941">
                  <c:v>3</c:v>
                </c:pt>
                <c:pt idx="8942">
                  <c:v>3</c:v>
                </c:pt>
                <c:pt idx="8943">
                  <c:v>3</c:v>
                </c:pt>
                <c:pt idx="8944">
                  <c:v>3</c:v>
                </c:pt>
                <c:pt idx="8945">
                  <c:v>3</c:v>
                </c:pt>
                <c:pt idx="8946">
                  <c:v>3</c:v>
                </c:pt>
                <c:pt idx="8947">
                  <c:v>3</c:v>
                </c:pt>
                <c:pt idx="8948">
                  <c:v>3</c:v>
                </c:pt>
                <c:pt idx="8949">
                  <c:v>3</c:v>
                </c:pt>
                <c:pt idx="8950">
                  <c:v>3</c:v>
                </c:pt>
                <c:pt idx="8951">
                  <c:v>2.9</c:v>
                </c:pt>
                <c:pt idx="8952">
                  <c:v>2.9</c:v>
                </c:pt>
                <c:pt idx="8953">
                  <c:v>2.9</c:v>
                </c:pt>
                <c:pt idx="8954">
                  <c:v>2.9</c:v>
                </c:pt>
                <c:pt idx="8955">
                  <c:v>2.9</c:v>
                </c:pt>
                <c:pt idx="8956">
                  <c:v>2.9</c:v>
                </c:pt>
                <c:pt idx="8957">
                  <c:v>2.9</c:v>
                </c:pt>
                <c:pt idx="8958">
                  <c:v>2.9</c:v>
                </c:pt>
                <c:pt idx="8959">
                  <c:v>2.9</c:v>
                </c:pt>
                <c:pt idx="8960">
                  <c:v>2.9</c:v>
                </c:pt>
                <c:pt idx="8961">
                  <c:v>2.9</c:v>
                </c:pt>
                <c:pt idx="8962">
                  <c:v>2.9</c:v>
                </c:pt>
                <c:pt idx="8963">
                  <c:v>2.9</c:v>
                </c:pt>
                <c:pt idx="8964">
                  <c:v>2.9</c:v>
                </c:pt>
                <c:pt idx="8965">
                  <c:v>2.9</c:v>
                </c:pt>
                <c:pt idx="8966">
                  <c:v>2.9</c:v>
                </c:pt>
                <c:pt idx="8967">
                  <c:v>2.9</c:v>
                </c:pt>
                <c:pt idx="8968">
                  <c:v>2.9</c:v>
                </c:pt>
                <c:pt idx="8969">
                  <c:v>2.9</c:v>
                </c:pt>
                <c:pt idx="8970">
                  <c:v>2.9</c:v>
                </c:pt>
                <c:pt idx="8971">
                  <c:v>2.9</c:v>
                </c:pt>
                <c:pt idx="8972">
                  <c:v>2.9</c:v>
                </c:pt>
                <c:pt idx="8973">
                  <c:v>2.9</c:v>
                </c:pt>
                <c:pt idx="8974">
                  <c:v>2.9</c:v>
                </c:pt>
                <c:pt idx="8975">
                  <c:v>2.9</c:v>
                </c:pt>
                <c:pt idx="8976">
                  <c:v>2.9</c:v>
                </c:pt>
                <c:pt idx="8977">
                  <c:v>2.9</c:v>
                </c:pt>
                <c:pt idx="8978">
                  <c:v>2.9</c:v>
                </c:pt>
                <c:pt idx="8979">
                  <c:v>2.9</c:v>
                </c:pt>
                <c:pt idx="8980">
                  <c:v>2.9</c:v>
                </c:pt>
                <c:pt idx="8981">
                  <c:v>2.9</c:v>
                </c:pt>
                <c:pt idx="8982">
                  <c:v>2.9</c:v>
                </c:pt>
                <c:pt idx="8983">
                  <c:v>2.9</c:v>
                </c:pt>
                <c:pt idx="8984">
                  <c:v>3</c:v>
                </c:pt>
                <c:pt idx="8985">
                  <c:v>3</c:v>
                </c:pt>
                <c:pt idx="8986">
                  <c:v>3</c:v>
                </c:pt>
                <c:pt idx="8987">
                  <c:v>3</c:v>
                </c:pt>
                <c:pt idx="8988">
                  <c:v>3</c:v>
                </c:pt>
                <c:pt idx="8989">
                  <c:v>3</c:v>
                </c:pt>
                <c:pt idx="8990">
                  <c:v>3</c:v>
                </c:pt>
                <c:pt idx="8991">
                  <c:v>3</c:v>
                </c:pt>
                <c:pt idx="8992">
                  <c:v>3</c:v>
                </c:pt>
                <c:pt idx="8993">
                  <c:v>3</c:v>
                </c:pt>
                <c:pt idx="8994">
                  <c:v>3</c:v>
                </c:pt>
                <c:pt idx="8995">
                  <c:v>3</c:v>
                </c:pt>
                <c:pt idx="8996">
                  <c:v>3</c:v>
                </c:pt>
                <c:pt idx="8997">
                  <c:v>3</c:v>
                </c:pt>
                <c:pt idx="8998">
                  <c:v>3</c:v>
                </c:pt>
                <c:pt idx="8999">
                  <c:v>3</c:v>
                </c:pt>
                <c:pt idx="9000">
                  <c:v>3</c:v>
                </c:pt>
                <c:pt idx="9001">
                  <c:v>3</c:v>
                </c:pt>
                <c:pt idx="9002">
                  <c:v>3</c:v>
                </c:pt>
                <c:pt idx="9003">
                  <c:v>3</c:v>
                </c:pt>
                <c:pt idx="9004">
                  <c:v>3</c:v>
                </c:pt>
                <c:pt idx="9005">
                  <c:v>3</c:v>
                </c:pt>
                <c:pt idx="9006">
                  <c:v>3</c:v>
                </c:pt>
                <c:pt idx="9007">
                  <c:v>3</c:v>
                </c:pt>
                <c:pt idx="9008">
                  <c:v>3</c:v>
                </c:pt>
                <c:pt idx="9009">
                  <c:v>3</c:v>
                </c:pt>
                <c:pt idx="9010">
                  <c:v>3</c:v>
                </c:pt>
                <c:pt idx="9011">
                  <c:v>3</c:v>
                </c:pt>
                <c:pt idx="9012">
                  <c:v>3</c:v>
                </c:pt>
                <c:pt idx="9013">
                  <c:v>3</c:v>
                </c:pt>
                <c:pt idx="9014">
                  <c:v>3</c:v>
                </c:pt>
                <c:pt idx="9015">
                  <c:v>3</c:v>
                </c:pt>
                <c:pt idx="9016">
                  <c:v>3</c:v>
                </c:pt>
                <c:pt idx="9017">
                  <c:v>3</c:v>
                </c:pt>
                <c:pt idx="9018">
                  <c:v>3</c:v>
                </c:pt>
                <c:pt idx="9019">
                  <c:v>3</c:v>
                </c:pt>
                <c:pt idx="9020">
                  <c:v>3</c:v>
                </c:pt>
                <c:pt idx="9021">
                  <c:v>3</c:v>
                </c:pt>
                <c:pt idx="9022">
                  <c:v>3</c:v>
                </c:pt>
                <c:pt idx="9023">
                  <c:v>3.1</c:v>
                </c:pt>
                <c:pt idx="9024">
                  <c:v>3.1</c:v>
                </c:pt>
                <c:pt idx="9025">
                  <c:v>3.1</c:v>
                </c:pt>
                <c:pt idx="9026">
                  <c:v>3.1</c:v>
                </c:pt>
                <c:pt idx="9027">
                  <c:v>3.1</c:v>
                </c:pt>
                <c:pt idx="9028">
                  <c:v>3.1</c:v>
                </c:pt>
                <c:pt idx="9029">
                  <c:v>3.1</c:v>
                </c:pt>
                <c:pt idx="9030">
                  <c:v>3.1</c:v>
                </c:pt>
                <c:pt idx="9031">
                  <c:v>3.1</c:v>
                </c:pt>
                <c:pt idx="9032">
                  <c:v>3.1</c:v>
                </c:pt>
                <c:pt idx="9033">
                  <c:v>3.1</c:v>
                </c:pt>
                <c:pt idx="9034">
                  <c:v>3.1</c:v>
                </c:pt>
                <c:pt idx="9035">
                  <c:v>3.1</c:v>
                </c:pt>
                <c:pt idx="9036">
                  <c:v>3.2</c:v>
                </c:pt>
                <c:pt idx="9037">
                  <c:v>3.2</c:v>
                </c:pt>
                <c:pt idx="9038">
                  <c:v>3.2</c:v>
                </c:pt>
                <c:pt idx="9039">
                  <c:v>3.2</c:v>
                </c:pt>
                <c:pt idx="9040">
                  <c:v>3.2</c:v>
                </c:pt>
                <c:pt idx="9041">
                  <c:v>3.2</c:v>
                </c:pt>
                <c:pt idx="9042">
                  <c:v>3.2</c:v>
                </c:pt>
                <c:pt idx="9043">
                  <c:v>3.2</c:v>
                </c:pt>
                <c:pt idx="9044">
                  <c:v>3.2</c:v>
                </c:pt>
                <c:pt idx="9045">
                  <c:v>3.2</c:v>
                </c:pt>
                <c:pt idx="9046">
                  <c:v>3.2</c:v>
                </c:pt>
                <c:pt idx="9047">
                  <c:v>3.2</c:v>
                </c:pt>
                <c:pt idx="9048">
                  <c:v>3.2</c:v>
                </c:pt>
                <c:pt idx="9049">
                  <c:v>3.2</c:v>
                </c:pt>
                <c:pt idx="9050">
                  <c:v>3.2</c:v>
                </c:pt>
                <c:pt idx="9051">
                  <c:v>3.2</c:v>
                </c:pt>
                <c:pt idx="9052">
                  <c:v>3.2</c:v>
                </c:pt>
                <c:pt idx="9053">
                  <c:v>3.2</c:v>
                </c:pt>
                <c:pt idx="9054">
                  <c:v>3.2</c:v>
                </c:pt>
                <c:pt idx="9055">
                  <c:v>3.2</c:v>
                </c:pt>
                <c:pt idx="9056">
                  <c:v>3.2</c:v>
                </c:pt>
                <c:pt idx="9057">
                  <c:v>3.2</c:v>
                </c:pt>
                <c:pt idx="9058">
                  <c:v>3.2</c:v>
                </c:pt>
                <c:pt idx="9059">
                  <c:v>3.2</c:v>
                </c:pt>
                <c:pt idx="9060">
                  <c:v>3.2</c:v>
                </c:pt>
                <c:pt idx="9061">
                  <c:v>3.2</c:v>
                </c:pt>
                <c:pt idx="9062">
                  <c:v>3.2</c:v>
                </c:pt>
                <c:pt idx="9063">
                  <c:v>3.2</c:v>
                </c:pt>
                <c:pt idx="9064">
                  <c:v>3.2</c:v>
                </c:pt>
                <c:pt idx="9065">
                  <c:v>3.2</c:v>
                </c:pt>
                <c:pt idx="9066">
                  <c:v>3.2</c:v>
                </c:pt>
                <c:pt idx="9067">
                  <c:v>3.2</c:v>
                </c:pt>
                <c:pt idx="9068">
                  <c:v>3.2</c:v>
                </c:pt>
                <c:pt idx="9069">
                  <c:v>3.2</c:v>
                </c:pt>
                <c:pt idx="9070">
                  <c:v>3.2</c:v>
                </c:pt>
                <c:pt idx="9071">
                  <c:v>3.2</c:v>
                </c:pt>
                <c:pt idx="9072">
                  <c:v>3.2</c:v>
                </c:pt>
                <c:pt idx="9073">
                  <c:v>3.2</c:v>
                </c:pt>
                <c:pt idx="9074">
                  <c:v>3.2</c:v>
                </c:pt>
                <c:pt idx="9075">
                  <c:v>3.2</c:v>
                </c:pt>
                <c:pt idx="9076">
                  <c:v>3.2</c:v>
                </c:pt>
                <c:pt idx="9077">
                  <c:v>3.2</c:v>
                </c:pt>
                <c:pt idx="9078">
                  <c:v>3.2</c:v>
                </c:pt>
                <c:pt idx="9079">
                  <c:v>3.2</c:v>
                </c:pt>
                <c:pt idx="9080">
                  <c:v>3.2</c:v>
                </c:pt>
                <c:pt idx="9081">
                  <c:v>3.2</c:v>
                </c:pt>
                <c:pt idx="9082">
                  <c:v>3.2</c:v>
                </c:pt>
                <c:pt idx="9083">
                  <c:v>3.2</c:v>
                </c:pt>
                <c:pt idx="9084">
                  <c:v>3.2</c:v>
                </c:pt>
                <c:pt idx="9085">
                  <c:v>3.2</c:v>
                </c:pt>
                <c:pt idx="9086">
                  <c:v>3.2</c:v>
                </c:pt>
                <c:pt idx="9087">
                  <c:v>3.2</c:v>
                </c:pt>
                <c:pt idx="9088">
                  <c:v>3.2</c:v>
                </c:pt>
                <c:pt idx="9089">
                  <c:v>3.2</c:v>
                </c:pt>
                <c:pt idx="9090">
                  <c:v>3.2</c:v>
                </c:pt>
                <c:pt idx="9091">
                  <c:v>3.2</c:v>
                </c:pt>
                <c:pt idx="9092">
                  <c:v>3.2</c:v>
                </c:pt>
                <c:pt idx="9093">
                  <c:v>3.2</c:v>
                </c:pt>
                <c:pt idx="9094">
                  <c:v>3.3</c:v>
                </c:pt>
                <c:pt idx="9095">
                  <c:v>3.2</c:v>
                </c:pt>
                <c:pt idx="9096">
                  <c:v>3.2</c:v>
                </c:pt>
                <c:pt idx="9097">
                  <c:v>3.2</c:v>
                </c:pt>
                <c:pt idx="9098">
                  <c:v>3.3</c:v>
                </c:pt>
                <c:pt idx="9099">
                  <c:v>3.3</c:v>
                </c:pt>
                <c:pt idx="9100">
                  <c:v>3.3</c:v>
                </c:pt>
                <c:pt idx="9101">
                  <c:v>3.3</c:v>
                </c:pt>
                <c:pt idx="9102">
                  <c:v>3.3</c:v>
                </c:pt>
                <c:pt idx="9103">
                  <c:v>3.3</c:v>
                </c:pt>
                <c:pt idx="9104">
                  <c:v>3.3</c:v>
                </c:pt>
                <c:pt idx="9105">
                  <c:v>3.3</c:v>
                </c:pt>
                <c:pt idx="9106">
                  <c:v>3.3</c:v>
                </c:pt>
                <c:pt idx="9107">
                  <c:v>3.3</c:v>
                </c:pt>
                <c:pt idx="9108">
                  <c:v>3.3</c:v>
                </c:pt>
                <c:pt idx="9109">
                  <c:v>3.3</c:v>
                </c:pt>
                <c:pt idx="9110">
                  <c:v>3.3</c:v>
                </c:pt>
                <c:pt idx="9111">
                  <c:v>3.3</c:v>
                </c:pt>
                <c:pt idx="9112">
                  <c:v>3.3</c:v>
                </c:pt>
                <c:pt idx="9113">
                  <c:v>3.3</c:v>
                </c:pt>
                <c:pt idx="9114">
                  <c:v>3.3</c:v>
                </c:pt>
                <c:pt idx="9115">
                  <c:v>3.3</c:v>
                </c:pt>
                <c:pt idx="9116">
                  <c:v>3.3</c:v>
                </c:pt>
                <c:pt idx="9117">
                  <c:v>3.3</c:v>
                </c:pt>
                <c:pt idx="9118">
                  <c:v>3.3</c:v>
                </c:pt>
                <c:pt idx="9119">
                  <c:v>3.3</c:v>
                </c:pt>
                <c:pt idx="9120">
                  <c:v>3.3</c:v>
                </c:pt>
                <c:pt idx="9121">
                  <c:v>3.3</c:v>
                </c:pt>
                <c:pt idx="9122">
                  <c:v>3.3</c:v>
                </c:pt>
                <c:pt idx="9123">
                  <c:v>3.3</c:v>
                </c:pt>
                <c:pt idx="9124">
                  <c:v>3.3</c:v>
                </c:pt>
                <c:pt idx="9125">
                  <c:v>3.3</c:v>
                </c:pt>
                <c:pt idx="9126">
                  <c:v>3.3</c:v>
                </c:pt>
                <c:pt idx="9127">
                  <c:v>3.3</c:v>
                </c:pt>
                <c:pt idx="9128">
                  <c:v>3.3</c:v>
                </c:pt>
                <c:pt idx="9129">
                  <c:v>3.3</c:v>
                </c:pt>
                <c:pt idx="9130">
                  <c:v>3.3</c:v>
                </c:pt>
                <c:pt idx="9131">
                  <c:v>3.3</c:v>
                </c:pt>
                <c:pt idx="9132">
                  <c:v>3.3</c:v>
                </c:pt>
                <c:pt idx="9133">
                  <c:v>3.3</c:v>
                </c:pt>
                <c:pt idx="9134">
                  <c:v>3.3</c:v>
                </c:pt>
                <c:pt idx="9135">
                  <c:v>3.3</c:v>
                </c:pt>
                <c:pt idx="9136">
                  <c:v>3.3</c:v>
                </c:pt>
                <c:pt idx="9137">
                  <c:v>3.3</c:v>
                </c:pt>
                <c:pt idx="9138">
                  <c:v>3.3</c:v>
                </c:pt>
                <c:pt idx="9139">
                  <c:v>3.3</c:v>
                </c:pt>
                <c:pt idx="9140">
                  <c:v>3.3</c:v>
                </c:pt>
                <c:pt idx="9141">
                  <c:v>3.3</c:v>
                </c:pt>
                <c:pt idx="9142">
                  <c:v>3.3</c:v>
                </c:pt>
                <c:pt idx="9143">
                  <c:v>3.3</c:v>
                </c:pt>
                <c:pt idx="9144">
                  <c:v>3.3</c:v>
                </c:pt>
                <c:pt idx="9145">
                  <c:v>3.3</c:v>
                </c:pt>
                <c:pt idx="9146">
                  <c:v>3.3</c:v>
                </c:pt>
                <c:pt idx="9147">
                  <c:v>3.3</c:v>
                </c:pt>
                <c:pt idx="9148">
                  <c:v>3.3</c:v>
                </c:pt>
                <c:pt idx="9149">
                  <c:v>3.3</c:v>
                </c:pt>
                <c:pt idx="9150">
                  <c:v>3.3</c:v>
                </c:pt>
                <c:pt idx="9151">
                  <c:v>3.3</c:v>
                </c:pt>
                <c:pt idx="9152">
                  <c:v>3.3</c:v>
                </c:pt>
                <c:pt idx="9153">
                  <c:v>3.3</c:v>
                </c:pt>
                <c:pt idx="9154">
                  <c:v>3.3</c:v>
                </c:pt>
                <c:pt idx="9155">
                  <c:v>3.3</c:v>
                </c:pt>
                <c:pt idx="9156">
                  <c:v>3.3</c:v>
                </c:pt>
                <c:pt idx="9157">
                  <c:v>3.3</c:v>
                </c:pt>
                <c:pt idx="9158">
                  <c:v>3.3</c:v>
                </c:pt>
                <c:pt idx="9159">
                  <c:v>3.3</c:v>
                </c:pt>
                <c:pt idx="9160">
                  <c:v>3.3</c:v>
                </c:pt>
                <c:pt idx="9161">
                  <c:v>3.3</c:v>
                </c:pt>
                <c:pt idx="9162">
                  <c:v>3.3</c:v>
                </c:pt>
                <c:pt idx="9163">
                  <c:v>3.3</c:v>
                </c:pt>
                <c:pt idx="9164">
                  <c:v>3.3</c:v>
                </c:pt>
                <c:pt idx="9165">
                  <c:v>3.3</c:v>
                </c:pt>
                <c:pt idx="9166">
                  <c:v>3.3</c:v>
                </c:pt>
                <c:pt idx="9167">
                  <c:v>3.3</c:v>
                </c:pt>
                <c:pt idx="9168">
                  <c:v>3.3</c:v>
                </c:pt>
                <c:pt idx="9169">
                  <c:v>3.3</c:v>
                </c:pt>
                <c:pt idx="9170">
                  <c:v>3.3</c:v>
                </c:pt>
                <c:pt idx="9171">
                  <c:v>3.3</c:v>
                </c:pt>
                <c:pt idx="9172">
                  <c:v>3.3</c:v>
                </c:pt>
                <c:pt idx="9173">
                  <c:v>3.3</c:v>
                </c:pt>
                <c:pt idx="9174">
                  <c:v>3.3</c:v>
                </c:pt>
                <c:pt idx="9175">
                  <c:v>3.3</c:v>
                </c:pt>
                <c:pt idx="9176">
                  <c:v>3.3</c:v>
                </c:pt>
                <c:pt idx="9177">
                  <c:v>3.3</c:v>
                </c:pt>
                <c:pt idx="9178">
                  <c:v>3.3</c:v>
                </c:pt>
                <c:pt idx="9179">
                  <c:v>3.3</c:v>
                </c:pt>
                <c:pt idx="9180">
                  <c:v>3.3</c:v>
                </c:pt>
                <c:pt idx="9181">
                  <c:v>3.3</c:v>
                </c:pt>
                <c:pt idx="9182">
                  <c:v>3.3</c:v>
                </c:pt>
                <c:pt idx="9183">
                  <c:v>3.2</c:v>
                </c:pt>
                <c:pt idx="9184">
                  <c:v>3.2</c:v>
                </c:pt>
                <c:pt idx="9185">
                  <c:v>3.2</c:v>
                </c:pt>
                <c:pt idx="9186">
                  <c:v>3.2</c:v>
                </c:pt>
                <c:pt idx="9187">
                  <c:v>3.2</c:v>
                </c:pt>
                <c:pt idx="9188">
                  <c:v>3.2</c:v>
                </c:pt>
                <c:pt idx="9189">
                  <c:v>3.2</c:v>
                </c:pt>
                <c:pt idx="9190">
                  <c:v>3.2</c:v>
                </c:pt>
                <c:pt idx="9191">
                  <c:v>3.2</c:v>
                </c:pt>
                <c:pt idx="9192">
                  <c:v>3.2</c:v>
                </c:pt>
                <c:pt idx="9193">
                  <c:v>3.2</c:v>
                </c:pt>
                <c:pt idx="9194">
                  <c:v>3.2</c:v>
                </c:pt>
                <c:pt idx="9195">
                  <c:v>3.2</c:v>
                </c:pt>
                <c:pt idx="9196">
                  <c:v>3.2</c:v>
                </c:pt>
                <c:pt idx="9197">
                  <c:v>3.2</c:v>
                </c:pt>
                <c:pt idx="9198">
                  <c:v>3.2</c:v>
                </c:pt>
                <c:pt idx="9199">
                  <c:v>3.1</c:v>
                </c:pt>
                <c:pt idx="9200">
                  <c:v>3.1</c:v>
                </c:pt>
                <c:pt idx="9201">
                  <c:v>3.1</c:v>
                </c:pt>
                <c:pt idx="9202">
                  <c:v>3.1</c:v>
                </c:pt>
                <c:pt idx="9203">
                  <c:v>3.1</c:v>
                </c:pt>
                <c:pt idx="9204">
                  <c:v>3.1</c:v>
                </c:pt>
                <c:pt idx="9205">
                  <c:v>3.1</c:v>
                </c:pt>
                <c:pt idx="9206">
                  <c:v>3.1</c:v>
                </c:pt>
                <c:pt idx="9207">
                  <c:v>3.1</c:v>
                </c:pt>
                <c:pt idx="9208">
                  <c:v>3.1</c:v>
                </c:pt>
                <c:pt idx="9209">
                  <c:v>3.1</c:v>
                </c:pt>
                <c:pt idx="9210">
                  <c:v>3.1</c:v>
                </c:pt>
                <c:pt idx="9211">
                  <c:v>3.1</c:v>
                </c:pt>
                <c:pt idx="9212">
                  <c:v>3.1</c:v>
                </c:pt>
                <c:pt idx="9213">
                  <c:v>3.1</c:v>
                </c:pt>
                <c:pt idx="9214">
                  <c:v>3.1</c:v>
                </c:pt>
                <c:pt idx="9215">
                  <c:v>3.1</c:v>
                </c:pt>
                <c:pt idx="9216">
                  <c:v>3.1</c:v>
                </c:pt>
                <c:pt idx="9217">
                  <c:v>3.1</c:v>
                </c:pt>
                <c:pt idx="9218">
                  <c:v>3.2</c:v>
                </c:pt>
                <c:pt idx="9219">
                  <c:v>3.2</c:v>
                </c:pt>
                <c:pt idx="9220">
                  <c:v>3.2</c:v>
                </c:pt>
                <c:pt idx="9221">
                  <c:v>3.2</c:v>
                </c:pt>
                <c:pt idx="9222">
                  <c:v>3.2</c:v>
                </c:pt>
                <c:pt idx="9223">
                  <c:v>3.2</c:v>
                </c:pt>
                <c:pt idx="9224">
                  <c:v>3.2</c:v>
                </c:pt>
                <c:pt idx="9225">
                  <c:v>3.2</c:v>
                </c:pt>
                <c:pt idx="9226">
                  <c:v>3.2</c:v>
                </c:pt>
                <c:pt idx="9227">
                  <c:v>3.2</c:v>
                </c:pt>
                <c:pt idx="9228">
                  <c:v>3.2</c:v>
                </c:pt>
                <c:pt idx="9229">
                  <c:v>3.2</c:v>
                </c:pt>
                <c:pt idx="9230">
                  <c:v>3.2</c:v>
                </c:pt>
                <c:pt idx="9231">
                  <c:v>3.2</c:v>
                </c:pt>
                <c:pt idx="9232">
                  <c:v>3.2</c:v>
                </c:pt>
                <c:pt idx="9233">
                  <c:v>3.2</c:v>
                </c:pt>
                <c:pt idx="9234">
                  <c:v>3.2</c:v>
                </c:pt>
                <c:pt idx="9235">
                  <c:v>3.2</c:v>
                </c:pt>
                <c:pt idx="9236">
                  <c:v>3.2</c:v>
                </c:pt>
                <c:pt idx="9237">
                  <c:v>3.3</c:v>
                </c:pt>
                <c:pt idx="9238">
                  <c:v>3.3</c:v>
                </c:pt>
                <c:pt idx="9239">
                  <c:v>3.3</c:v>
                </c:pt>
                <c:pt idx="9240">
                  <c:v>3.3</c:v>
                </c:pt>
                <c:pt idx="9241">
                  <c:v>3.3</c:v>
                </c:pt>
                <c:pt idx="9242">
                  <c:v>3.3</c:v>
                </c:pt>
                <c:pt idx="9243">
                  <c:v>3.3</c:v>
                </c:pt>
                <c:pt idx="9244">
                  <c:v>3.3</c:v>
                </c:pt>
                <c:pt idx="9245">
                  <c:v>3.3</c:v>
                </c:pt>
                <c:pt idx="9246">
                  <c:v>3.3</c:v>
                </c:pt>
                <c:pt idx="9247">
                  <c:v>3.3</c:v>
                </c:pt>
                <c:pt idx="9248">
                  <c:v>3.3</c:v>
                </c:pt>
                <c:pt idx="9249">
                  <c:v>3.3</c:v>
                </c:pt>
                <c:pt idx="9250">
                  <c:v>3.3</c:v>
                </c:pt>
                <c:pt idx="9251">
                  <c:v>3.3</c:v>
                </c:pt>
                <c:pt idx="9252">
                  <c:v>3.3</c:v>
                </c:pt>
                <c:pt idx="9253">
                  <c:v>3.3</c:v>
                </c:pt>
                <c:pt idx="9254">
                  <c:v>3.3</c:v>
                </c:pt>
                <c:pt idx="9256">
                  <c:v>3.4184485955747204</c:v>
                </c:pt>
                <c:pt idx="9257">
                  <c:v>3.3166785662886409</c:v>
                </c:pt>
                <c:pt idx="9258">
                  <c:v>3.3166785662886409</c:v>
                </c:pt>
                <c:pt idx="9259">
                  <c:v>3.3166785662886409</c:v>
                </c:pt>
                <c:pt idx="9260">
                  <c:v>3.3166785662886409</c:v>
                </c:pt>
                <c:pt idx="9261">
                  <c:v>3.3166785662886409</c:v>
                </c:pt>
                <c:pt idx="9262">
                  <c:v>3.3166785662886409</c:v>
                </c:pt>
                <c:pt idx="9263">
                  <c:v>3.3166785662886409</c:v>
                </c:pt>
                <c:pt idx="9264">
                  <c:v>3.3166785662886409</c:v>
                </c:pt>
                <c:pt idx="9265">
                  <c:v>3.3166785662886409</c:v>
                </c:pt>
                <c:pt idx="9266">
                  <c:v>3.3166785662886409</c:v>
                </c:pt>
                <c:pt idx="9267">
                  <c:v>3.3166785662886409</c:v>
                </c:pt>
                <c:pt idx="9268">
                  <c:v>3.3166785662886409</c:v>
                </c:pt>
                <c:pt idx="9269">
                  <c:v>3.3166785662886409</c:v>
                </c:pt>
                <c:pt idx="9270">
                  <c:v>3.3166785662886409</c:v>
                </c:pt>
                <c:pt idx="9271">
                  <c:v>3.3166785662886409</c:v>
                </c:pt>
                <c:pt idx="9272">
                  <c:v>3.3166785662886409</c:v>
                </c:pt>
                <c:pt idx="9273">
                  <c:v>3.3166785662886409</c:v>
                </c:pt>
                <c:pt idx="9274">
                  <c:v>3.3166785662886409</c:v>
                </c:pt>
                <c:pt idx="9275">
                  <c:v>3.3166785662886409</c:v>
                </c:pt>
                <c:pt idx="9276">
                  <c:v>3.3166785662886409</c:v>
                </c:pt>
                <c:pt idx="9277">
                  <c:v>3.3166785662886409</c:v>
                </c:pt>
                <c:pt idx="9278">
                  <c:v>3.3166785662886409</c:v>
                </c:pt>
                <c:pt idx="9279">
                  <c:v>3.3166785662886409</c:v>
                </c:pt>
                <c:pt idx="9280">
                  <c:v>3.3166785662886409</c:v>
                </c:pt>
                <c:pt idx="9281">
                  <c:v>3.3166785662886409</c:v>
                </c:pt>
                <c:pt idx="9282">
                  <c:v>3.3166785662886409</c:v>
                </c:pt>
                <c:pt idx="9283">
                  <c:v>3.3166785662886409</c:v>
                </c:pt>
                <c:pt idx="9284">
                  <c:v>3.3352074968265666</c:v>
                </c:pt>
                <c:pt idx="9285">
                  <c:v>3.3352074968265666</c:v>
                </c:pt>
                <c:pt idx="9286">
                  <c:v>3.3352074968265666</c:v>
                </c:pt>
                <c:pt idx="9287">
                  <c:v>3.3352074968265666</c:v>
                </c:pt>
                <c:pt idx="9288">
                  <c:v>3.3352074968265666</c:v>
                </c:pt>
                <c:pt idx="9289">
                  <c:v>3.3352074968265666</c:v>
                </c:pt>
                <c:pt idx="9290">
                  <c:v>3.3352074968265666</c:v>
                </c:pt>
                <c:pt idx="9291">
                  <c:v>3.3352074968265666</c:v>
                </c:pt>
                <c:pt idx="9292">
                  <c:v>3.3352074968265666</c:v>
                </c:pt>
                <c:pt idx="9293">
                  <c:v>3.3352074968265666</c:v>
                </c:pt>
                <c:pt idx="9294">
                  <c:v>3.3352074968265666</c:v>
                </c:pt>
                <c:pt idx="9295">
                  <c:v>3.3352074968265666</c:v>
                </c:pt>
                <c:pt idx="9296">
                  <c:v>3.3352074968265666</c:v>
                </c:pt>
                <c:pt idx="9297">
                  <c:v>3.3352074968265666</c:v>
                </c:pt>
                <c:pt idx="9298">
                  <c:v>3.3352074968265666</c:v>
                </c:pt>
                <c:pt idx="9299">
                  <c:v>3.3166785662886409</c:v>
                </c:pt>
                <c:pt idx="9300">
                  <c:v>3.3352074968265666</c:v>
                </c:pt>
                <c:pt idx="9301">
                  <c:v>3.3166785662886409</c:v>
                </c:pt>
                <c:pt idx="9302">
                  <c:v>3.3166785662886409</c:v>
                </c:pt>
                <c:pt idx="9303">
                  <c:v>3.3166785662886409</c:v>
                </c:pt>
                <c:pt idx="9304">
                  <c:v>3.3166785662886409</c:v>
                </c:pt>
                <c:pt idx="9305">
                  <c:v>3.3166785662886409</c:v>
                </c:pt>
                <c:pt idx="9306">
                  <c:v>3.3166785662886409</c:v>
                </c:pt>
                <c:pt idx="9307">
                  <c:v>3.3166785662886409</c:v>
                </c:pt>
                <c:pt idx="9308">
                  <c:v>3.3166785662886409</c:v>
                </c:pt>
                <c:pt idx="9309">
                  <c:v>3.3166785662886409</c:v>
                </c:pt>
                <c:pt idx="9310">
                  <c:v>3.4944141199208252</c:v>
                </c:pt>
                <c:pt idx="9311">
                  <c:v>3.4374399766612469</c:v>
                </c:pt>
                <c:pt idx="9312">
                  <c:v>3.4184485955747204</c:v>
                </c:pt>
                <c:pt idx="9313">
                  <c:v>3.4184485955747204</c:v>
                </c:pt>
                <c:pt idx="9314">
                  <c:v>3.3994572144881943</c:v>
                </c:pt>
                <c:pt idx="9315">
                  <c:v>3.3352074968265666</c:v>
                </c:pt>
                <c:pt idx="9316">
                  <c:v>3.3352074968265666</c:v>
                </c:pt>
                <c:pt idx="9317">
                  <c:v>3.3352074968265666</c:v>
                </c:pt>
                <c:pt idx="9318">
                  <c:v>3.3352074968265666</c:v>
                </c:pt>
                <c:pt idx="9319">
                  <c:v>3.3352074968265666</c:v>
                </c:pt>
                <c:pt idx="9320">
                  <c:v>3.3352074968265666</c:v>
                </c:pt>
                <c:pt idx="9321">
                  <c:v>3.3352074968265666</c:v>
                </c:pt>
                <c:pt idx="9322">
                  <c:v>3.3352074968265666</c:v>
                </c:pt>
                <c:pt idx="9323">
                  <c:v>3.3352074968265666</c:v>
                </c:pt>
                <c:pt idx="9324">
                  <c:v>3.3352074968265666</c:v>
                </c:pt>
                <c:pt idx="9325">
                  <c:v>3.3166785662886409</c:v>
                </c:pt>
                <c:pt idx="9326">
                  <c:v>3.3352074968265666</c:v>
                </c:pt>
                <c:pt idx="9327">
                  <c:v>3.3166785662886409</c:v>
                </c:pt>
                <c:pt idx="9328">
                  <c:v>3.3166785662886409</c:v>
                </c:pt>
                <c:pt idx="9329">
                  <c:v>3.3166785662886409</c:v>
                </c:pt>
                <c:pt idx="9330">
                  <c:v>3.3166785662886409</c:v>
                </c:pt>
                <c:pt idx="9331">
                  <c:v>3.3166785662886409</c:v>
                </c:pt>
                <c:pt idx="9332">
                  <c:v>3.3166785662886409</c:v>
                </c:pt>
                <c:pt idx="9333">
                  <c:v>3.3166785662886409</c:v>
                </c:pt>
                <c:pt idx="9334">
                  <c:v>3.3166785662886409</c:v>
                </c:pt>
                <c:pt idx="9335">
                  <c:v>3.3166785662886409</c:v>
                </c:pt>
                <c:pt idx="9336">
                  <c:v>3.3166785662886409</c:v>
                </c:pt>
                <c:pt idx="9337">
                  <c:v>3.389961523944931</c:v>
                </c:pt>
                <c:pt idx="9338">
                  <c:v>3.389961523944931</c:v>
                </c:pt>
                <c:pt idx="9339">
                  <c:v>3.389961523944931</c:v>
                </c:pt>
                <c:pt idx="9340">
                  <c:v>3.389961523944931</c:v>
                </c:pt>
                <c:pt idx="9341">
                  <c:v>3.389961523944931</c:v>
                </c:pt>
                <c:pt idx="9342">
                  <c:v>3.389961523944931</c:v>
                </c:pt>
                <c:pt idx="9343">
                  <c:v>3.3166785662886409</c:v>
                </c:pt>
                <c:pt idx="9344">
                  <c:v>3.3166785662886409</c:v>
                </c:pt>
                <c:pt idx="9345">
                  <c:v>3.3166785662886409</c:v>
                </c:pt>
                <c:pt idx="9346">
                  <c:v>3.3166785662886409</c:v>
                </c:pt>
                <c:pt idx="9347">
                  <c:v>3.3166785662886409</c:v>
                </c:pt>
                <c:pt idx="9348">
                  <c:v>3.3166785662886409</c:v>
                </c:pt>
                <c:pt idx="9349">
                  <c:v>3.3166785662886409</c:v>
                </c:pt>
                <c:pt idx="9350">
                  <c:v>3.2981496357507161</c:v>
                </c:pt>
                <c:pt idx="9351">
                  <c:v>3.3166785662886409</c:v>
                </c:pt>
                <c:pt idx="9352">
                  <c:v>3.3166785662886409</c:v>
                </c:pt>
                <c:pt idx="9353">
                  <c:v>3.3166785662886409</c:v>
                </c:pt>
                <c:pt idx="9354">
                  <c:v>3.3166785662886409</c:v>
                </c:pt>
                <c:pt idx="9355">
                  <c:v>3.3166785662886409</c:v>
                </c:pt>
                <c:pt idx="9356">
                  <c:v>3.3166785662886409</c:v>
                </c:pt>
                <c:pt idx="9357">
                  <c:v>3.3166785662886409</c:v>
                </c:pt>
                <c:pt idx="9358">
                  <c:v>3.3166785662886409</c:v>
                </c:pt>
                <c:pt idx="9359">
                  <c:v>3.3166785662886409</c:v>
                </c:pt>
                <c:pt idx="9360">
                  <c:v>3.3166785662886409</c:v>
                </c:pt>
                <c:pt idx="9361">
                  <c:v>3.3166785662886409</c:v>
                </c:pt>
                <c:pt idx="9362">
                  <c:v>3.2981496357507161</c:v>
                </c:pt>
                <c:pt idx="9363">
                  <c:v>3.2981496357507161</c:v>
                </c:pt>
                <c:pt idx="9364">
                  <c:v>3.2981496357507161</c:v>
                </c:pt>
                <c:pt idx="9365">
                  <c:v>3.2981496357507161</c:v>
                </c:pt>
                <c:pt idx="9366">
                  <c:v>3.2981496357507161</c:v>
                </c:pt>
                <c:pt idx="9367">
                  <c:v>3.2981496357507161</c:v>
                </c:pt>
                <c:pt idx="9368">
                  <c:v>3.2981496357507161</c:v>
                </c:pt>
                <c:pt idx="9369">
                  <c:v>3.2981496357507161</c:v>
                </c:pt>
                <c:pt idx="9370">
                  <c:v>3.2981496357507161</c:v>
                </c:pt>
                <c:pt idx="9371">
                  <c:v>3.2981496357507161</c:v>
                </c:pt>
                <c:pt idx="9372">
                  <c:v>3.2981496357507161</c:v>
                </c:pt>
                <c:pt idx="9373">
                  <c:v>3.2981496357507161</c:v>
                </c:pt>
                <c:pt idx="9374">
                  <c:v>3.2981496357507161</c:v>
                </c:pt>
                <c:pt idx="9375">
                  <c:v>3.2981496357507161</c:v>
                </c:pt>
                <c:pt idx="9376">
                  <c:v>3.2981496357507161</c:v>
                </c:pt>
                <c:pt idx="9377">
                  <c:v>3.2981496357507161</c:v>
                </c:pt>
                <c:pt idx="9378">
                  <c:v>3.2981496357507161</c:v>
                </c:pt>
                <c:pt idx="9379">
                  <c:v>3.2981496357507161</c:v>
                </c:pt>
                <c:pt idx="9380">
                  <c:v>3.2981496357507161</c:v>
                </c:pt>
                <c:pt idx="9381">
                  <c:v>3.2981496357507161</c:v>
                </c:pt>
                <c:pt idx="9382">
                  <c:v>3.2981496357507161</c:v>
                </c:pt>
                <c:pt idx="9383">
                  <c:v>3.2981496357507161</c:v>
                </c:pt>
                <c:pt idx="9384">
                  <c:v>3.2981496357507161</c:v>
                </c:pt>
                <c:pt idx="9385">
                  <c:v>3.2981496357507161</c:v>
                </c:pt>
                <c:pt idx="9386">
                  <c:v>3.2981496357507161</c:v>
                </c:pt>
                <c:pt idx="9387">
                  <c:v>3.2981496357507161</c:v>
                </c:pt>
                <c:pt idx="9388">
                  <c:v>3.2981496357507161</c:v>
                </c:pt>
                <c:pt idx="9389">
                  <c:v>3.2981496357507161</c:v>
                </c:pt>
                <c:pt idx="9390">
                  <c:v>3.2981496357507161</c:v>
                </c:pt>
                <c:pt idx="9391">
                  <c:v>3.2981496357507161</c:v>
                </c:pt>
                <c:pt idx="9392">
                  <c:v>3.2981496357507161</c:v>
                </c:pt>
                <c:pt idx="9393">
                  <c:v>3.2981496357507161</c:v>
                </c:pt>
                <c:pt idx="9394">
                  <c:v>3.2981496357507161</c:v>
                </c:pt>
                <c:pt idx="9395">
                  <c:v>3.2981496357507161</c:v>
                </c:pt>
                <c:pt idx="9396">
                  <c:v>3.3166785662886409</c:v>
                </c:pt>
                <c:pt idx="9397">
                  <c:v>3.3166785662886409</c:v>
                </c:pt>
                <c:pt idx="9398">
                  <c:v>3.3166785662886409</c:v>
                </c:pt>
                <c:pt idx="9399">
                  <c:v>3.3166785662886409</c:v>
                </c:pt>
                <c:pt idx="9400">
                  <c:v>3.3166785662886409</c:v>
                </c:pt>
                <c:pt idx="9401">
                  <c:v>3.3166785662886409</c:v>
                </c:pt>
                <c:pt idx="9402">
                  <c:v>3.3166785662886409</c:v>
                </c:pt>
                <c:pt idx="9403">
                  <c:v>3.3166785662886409</c:v>
                </c:pt>
                <c:pt idx="9404">
                  <c:v>3.3166785662886409</c:v>
                </c:pt>
                <c:pt idx="9405">
                  <c:v>3.3166785662886409</c:v>
                </c:pt>
                <c:pt idx="9406">
                  <c:v>3.3166785662886409</c:v>
                </c:pt>
                <c:pt idx="9407">
                  <c:v>3.3166785662886409</c:v>
                </c:pt>
                <c:pt idx="9408">
                  <c:v>3.3166785662886409</c:v>
                </c:pt>
                <c:pt idx="9409">
                  <c:v>3.3166785662886409</c:v>
                </c:pt>
                <c:pt idx="9410">
                  <c:v>3.3166785662886409</c:v>
                </c:pt>
                <c:pt idx="9411">
                  <c:v>3.3166785662886409</c:v>
                </c:pt>
                <c:pt idx="9412">
                  <c:v>3.3166785662886409</c:v>
                </c:pt>
                <c:pt idx="9413">
                  <c:v>3.3166785662886409</c:v>
                </c:pt>
                <c:pt idx="9414">
                  <c:v>3.3166785662886409</c:v>
                </c:pt>
                <c:pt idx="9415">
                  <c:v>3.3166785662886409</c:v>
                </c:pt>
                <c:pt idx="9416">
                  <c:v>3.3166785662886409</c:v>
                </c:pt>
                <c:pt idx="9417">
                  <c:v>3.3166785662886409</c:v>
                </c:pt>
                <c:pt idx="9418">
                  <c:v>3.3166785662886409</c:v>
                </c:pt>
                <c:pt idx="9419">
                  <c:v>3.3166785662886409</c:v>
                </c:pt>
                <c:pt idx="9420">
                  <c:v>3.3166785662886409</c:v>
                </c:pt>
                <c:pt idx="9421">
                  <c:v>3.3166785662886409</c:v>
                </c:pt>
                <c:pt idx="9422">
                  <c:v>3.3166785662886409</c:v>
                </c:pt>
                <c:pt idx="9423">
                  <c:v>3.3166785662886409</c:v>
                </c:pt>
                <c:pt idx="9424">
                  <c:v>3.3166785662886409</c:v>
                </c:pt>
                <c:pt idx="9425">
                  <c:v>3.3166785662886409</c:v>
                </c:pt>
                <c:pt idx="9426">
                  <c:v>3.3166785662886409</c:v>
                </c:pt>
                <c:pt idx="9427">
                  <c:v>3.3166785662886409</c:v>
                </c:pt>
                <c:pt idx="9428">
                  <c:v>3.3166785662886409</c:v>
                </c:pt>
                <c:pt idx="9429">
                  <c:v>3.3166785662886409</c:v>
                </c:pt>
                <c:pt idx="9430">
                  <c:v>3.3166785662886409</c:v>
                </c:pt>
                <c:pt idx="9431">
                  <c:v>3.3166785662886409</c:v>
                </c:pt>
                <c:pt idx="9432">
                  <c:v>3.3166785662886409</c:v>
                </c:pt>
                <c:pt idx="9433">
                  <c:v>3.3166785662886409</c:v>
                </c:pt>
                <c:pt idx="9434">
                  <c:v>3.3166785662886409</c:v>
                </c:pt>
                <c:pt idx="9435">
                  <c:v>3.2981496357507161</c:v>
                </c:pt>
                <c:pt idx="9436">
                  <c:v>3.2981496357507161</c:v>
                </c:pt>
                <c:pt idx="9437">
                  <c:v>3.2981496357507161</c:v>
                </c:pt>
                <c:pt idx="9438">
                  <c:v>3.2981496357507161</c:v>
                </c:pt>
                <c:pt idx="9439">
                  <c:v>3.2981496357507161</c:v>
                </c:pt>
                <c:pt idx="9440">
                  <c:v>3.2981496357507161</c:v>
                </c:pt>
                <c:pt idx="9441">
                  <c:v>3.2981496357507161</c:v>
                </c:pt>
                <c:pt idx="9442">
                  <c:v>3.2981496357507161</c:v>
                </c:pt>
                <c:pt idx="9443">
                  <c:v>3.2981496357507161</c:v>
                </c:pt>
                <c:pt idx="9444">
                  <c:v>3.2796207052127904</c:v>
                </c:pt>
                <c:pt idx="9445">
                  <c:v>3.2796207052127904</c:v>
                </c:pt>
                <c:pt idx="9446">
                  <c:v>3.2796207052127904</c:v>
                </c:pt>
                <c:pt idx="9447">
                  <c:v>3.2796207052127904</c:v>
                </c:pt>
                <c:pt idx="9448">
                  <c:v>3.2796207052127904</c:v>
                </c:pt>
                <c:pt idx="9449">
                  <c:v>3.2796207052127904</c:v>
                </c:pt>
                <c:pt idx="9450">
                  <c:v>3.2796207052127904</c:v>
                </c:pt>
                <c:pt idx="9451">
                  <c:v>3.2796207052127904</c:v>
                </c:pt>
                <c:pt idx="9452">
                  <c:v>3.2796207052127904</c:v>
                </c:pt>
                <c:pt idx="9453">
                  <c:v>3.2796207052127904</c:v>
                </c:pt>
                <c:pt idx="9454">
                  <c:v>3.2796207052127904</c:v>
                </c:pt>
                <c:pt idx="9455">
                  <c:v>3.2796207052127904</c:v>
                </c:pt>
                <c:pt idx="9456">
                  <c:v>3.2796207052127904</c:v>
                </c:pt>
                <c:pt idx="9457">
                  <c:v>3.2796207052127904</c:v>
                </c:pt>
                <c:pt idx="9458">
                  <c:v>3.2796207052127904</c:v>
                </c:pt>
                <c:pt idx="9459">
                  <c:v>3.2610917746748651</c:v>
                </c:pt>
                <c:pt idx="9460">
                  <c:v>3.2796207052127904</c:v>
                </c:pt>
                <c:pt idx="9461">
                  <c:v>3.2796207052127904</c:v>
                </c:pt>
                <c:pt idx="9462">
                  <c:v>3.2796207052127904</c:v>
                </c:pt>
                <c:pt idx="9463">
                  <c:v>3.2610917746748651</c:v>
                </c:pt>
                <c:pt idx="9464">
                  <c:v>3.2610917746748651</c:v>
                </c:pt>
                <c:pt idx="9465">
                  <c:v>3.2610917746748651</c:v>
                </c:pt>
                <c:pt idx="9466">
                  <c:v>3.2610917746748651</c:v>
                </c:pt>
                <c:pt idx="9467">
                  <c:v>3.2610917746748651</c:v>
                </c:pt>
                <c:pt idx="9468">
                  <c:v>3.2796207052127904</c:v>
                </c:pt>
                <c:pt idx="9469">
                  <c:v>3.2796207052127904</c:v>
                </c:pt>
                <c:pt idx="9470">
                  <c:v>3.2796207052127904</c:v>
                </c:pt>
                <c:pt idx="9471">
                  <c:v>3.2796207052127904</c:v>
                </c:pt>
                <c:pt idx="9472">
                  <c:v>3.2796207052127904</c:v>
                </c:pt>
                <c:pt idx="9473">
                  <c:v>3.2796207052127904</c:v>
                </c:pt>
                <c:pt idx="9474">
                  <c:v>3.2796207052127904</c:v>
                </c:pt>
                <c:pt idx="9475">
                  <c:v>3.2796207052127904</c:v>
                </c:pt>
                <c:pt idx="9476">
                  <c:v>3.2796207052127904</c:v>
                </c:pt>
                <c:pt idx="9477">
                  <c:v>3.2796207052127904</c:v>
                </c:pt>
                <c:pt idx="9478">
                  <c:v>3.2796207052127904</c:v>
                </c:pt>
                <c:pt idx="9479">
                  <c:v>3.2796207052127904</c:v>
                </c:pt>
                <c:pt idx="9480">
                  <c:v>3.2796207052127904</c:v>
                </c:pt>
                <c:pt idx="9481">
                  <c:v>3.2796207052127904</c:v>
                </c:pt>
                <c:pt idx="9482">
                  <c:v>3.2796207052127904</c:v>
                </c:pt>
                <c:pt idx="9483">
                  <c:v>3.2796207052127904</c:v>
                </c:pt>
                <c:pt idx="9484">
                  <c:v>3.2796207052127904</c:v>
                </c:pt>
                <c:pt idx="9485">
                  <c:v>3.2796207052127904</c:v>
                </c:pt>
                <c:pt idx="9486">
                  <c:v>3.2981496357507161</c:v>
                </c:pt>
                <c:pt idx="9487">
                  <c:v>3.2981496357507161</c:v>
                </c:pt>
                <c:pt idx="9488">
                  <c:v>3.2981496357507161</c:v>
                </c:pt>
                <c:pt idx="9489">
                  <c:v>3.2981496357507161</c:v>
                </c:pt>
                <c:pt idx="9490">
                  <c:v>3.2981496357507161</c:v>
                </c:pt>
                <c:pt idx="9491">
                  <c:v>3.2981496357507161</c:v>
                </c:pt>
                <c:pt idx="9492">
                  <c:v>3.2981496357507161</c:v>
                </c:pt>
                <c:pt idx="9493">
                  <c:v>3.2981496357507161</c:v>
                </c:pt>
                <c:pt idx="9494">
                  <c:v>3.2981496357507161</c:v>
                </c:pt>
                <c:pt idx="9495">
                  <c:v>3.2981496357507161</c:v>
                </c:pt>
                <c:pt idx="9496">
                  <c:v>3.2981496357507161</c:v>
                </c:pt>
                <c:pt idx="9497">
                  <c:v>3.2981496357507161</c:v>
                </c:pt>
                <c:pt idx="9498">
                  <c:v>3.2981496357507161</c:v>
                </c:pt>
                <c:pt idx="9499">
                  <c:v>3.2981496357507161</c:v>
                </c:pt>
                <c:pt idx="9500">
                  <c:v>3.2981496357507161</c:v>
                </c:pt>
                <c:pt idx="9501">
                  <c:v>3.2981496357507161</c:v>
                </c:pt>
                <c:pt idx="9502">
                  <c:v>3.2981496357507161</c:v>
                </c:pt>
                <c:pt idx="9503">
                  <c:v>3.2981496357507161</c:v>
                </c:pt>
                <c:pt idx="9504">
                  <c:v>3.2981496357507161</c:v>
                </c:pt>
                <c:pt idx="9505">
                  <c:v>3.2981496357507161</c:v>
                </c:pt>
                <c:pt idx="9506">
                  <c:v>3.2981496357507161</c:v>
                </c:pt>
                <c:pt idx="9507">
                  <c:v>3.2981496357507161</c:v>
                </c:pt>
                <c:pt idx="9508">
                  <c:v>3.2981496357507161</c:v>
                </c:pt>
                <c:pt idx="9509">
                  <c:v>3.2981496357507161</c:v>
                </c:pt>
                <c:pt idx="9510">
                  <c:v>3.2981496357507161</c:v>
                </c:pt>
                <c:pt idx="9511">
                  <c:v>3.2981496357507161</c:v>
                </c:pt>
                <c:pt idx="9512">
                  <c:v>3.3166785662886409</c:v>
                </c:pt>
                <c:pt idx="9513">
                  <c:v>3.3166785662886409</c:v>
                </c:pt>
                <c:pt idx="9514">
                  <c:v>3.3166785662886409</c:v>
                </c:pt>
                <c:pt idx="9515">
                  <c:v>3.3166785662886409</c:v>
                </c:pt>
                <c:pt idx="9516">
                  <c:v>3.3166785662886409</c:v>
                </c:pt>
                <c:pt idx="9517">
                  <c:v>3.3166785662886409</c:v>
                </c:pt>
                <c:pt idx="9518">
                  <c:v>3.3166785662886409</c:v>
                </c:pt>
                <c:pt idx="9519">
                  <c:v>3.3166785662886409</c:v>
                </c:pt>
                <c:pt idx="9520">
                  <c:v>3.3166785662886409</c:v>
                </c:pt>
                <c:pt idx="9521">
                  <c:v>3.3166785662886409</c:v>
                </c:pt>
                <c:pt idx="9522">
                  <c:v>3.3166785662886409</c:v>
                </c:pt>
                <c:pt idx="9523">
                  <c:v>3.3166785662886409</c:v>
                </c:pt>
                <c:pt idx="9524">
                  <c:v>3.3166785662886409</c:v>
                </c:pt>
                <c:pt idx="9525">
                  <c:v>3.3166785662886409</c:v>
                </c:pt>
                <c:pt idx="9526">
                  <c:v>3.3166785662886409</c:v>
                </c:pt>
                <c:pt idx="9527">
                  <c:v>3.3166785662886409</c:v>
                </c:pt>
                <c:pt idx="9528">
                  <c:v>3.3166785662886409</c:v>
                </c:pt>
                <c:pt idx="9529">
                  <c:v>3.3166785662886409</c:v>
                </c:pt>
                <c:pt idx="9530">
                  <c:v>3.3166785662886409</c:v>
                </c:pt>
                <c:pt idx="9531">
                  <c:v>3.3166785662886409</c:v>
                </c:pt>
                <c:pt idx="9532">
                  <c:v>3.3166785662886409</c:v>
                </c:pt>
                <c:pt idx="9533">
                  <c:v>3.3166785662886409</c:v>
                </c:pt>
                <c:pt idx="9534">
                  <c:v>3.3166785662886409</c:v>
                </c:pt>
                <c:pt idx="9535">
                  <c:v>3.3166785662886409</c:v>
                </c:pt>
                <c:pt idx="9536">
                  <c:v>3.3166785662886409</c:v>
                </c:pt>
                <c:pt idx="9537">
                  <c:v>3.3166785662886409</c:v>
                </c:pt>
                <c:pt idx="9538">
                  <c:v>3.3166785662886409</c:v>
                </c:pt>
                <c:pt idx="9539">
                  <c:v>3.3166785662886409</c:v>
                </c:pt>
                <c:pt idx="9540">
                  <c:v>3.3166785662886409</c:v>
                </c:pt>
                <c:pt idx="9541">
                  <c:v>3.3166785662886409</c:v>
                </c:pt>
                <c:pt idx="9542">
                  <c:v>3.2981496357507161</c:v>
                </c:pt>
                <c:pt idx="9543">
                  <c:v>3.2981496357507161</c:v>
                </c:pt>
                <c:pt idx="9544">
                  <c:v>3.2981496357507161</c:v>
                </c:pt>
                <c:pt idx="9545">
                  <c:v>3.2981496357507161</c:v>
                </c:pt>
                <c:pt idx="9546">
                  <c:v>3.2981496357507161</c:v>
                </c:pt>
                <c:pt idx="9547">
                  <c:v>3.2981496357507161</c:v>
                </c:pt>
                <c:pt idx="9548">
                  <c:v>3.2981496357507161</c:v>
                </c:pt>
                <c:pt idx="9549">
                  <c:v>3.2981496357507161</c:v>
                </c:pt>
                <c:pt idx="9550">
                  <c:v>3.2981496357507161</c:v>
                </c:pt>
                <c:pt idx="9551">
                  <c:v>3.2981496357507161</c:v>
                </c:pt>
                <c:pt idx="9552">
                  <c:v>3.2981496357507161</c:v>
                </c:pt>
                <c:pt idx="9553">
                  <c:v>3.2981496357507161</c:v>
                </c:pt>
                <c:pt idx="9554">
                  <c:v>3.2981496357507161</c:v>
                </c:pt>
                <c:pt idx="9555">
                  <c:v>3.2981496357507161</c:v>
                </c:pt>
                <c:pt idx="9556">
                  <c:v>3.2981496357507161</c:v>
                </c:pt>
                <c:pt idx="9557">
                  <c:v>3.2981496357507161</c:v>
                </c:pt>
                <c:pt idx="9558">
                  <c:v>3.2981496357507161</c:v>
                </c:pt>
                <c:pt idx="9559">
                  <c:v>3.2981496357507161</c:v>
                </c:pt>
                <c:pt idx="9560">
                  <c:v>3.2981496357507161</c:v>
                </c:pt>
                <c:pt idx="9561">
                  <c:v>3.3166785662886409</c:v>
                </c:pt>
                <c:pt idx="9562">
                  <c:v>3.3166785662886409</c:v>
                </c:pt>
                <c:pt idx="9563">
                  <c:v>3.3166785662886409</c:v>
                </c:pt>
                <c:pt idx="9564">
                  <c:v>3.3166785662886409</c:v>
                </c:pt>
                <c:pt idx="9565">
                  <c:v>3.3166785662886409</c:v>
                </c:pt>
                <c:pt idx="9566">
                  <c:v>3.3166785662886409</c:v>
                </c:pt>
                <c:pt idx="9567">
                  <c:v>3.3166785662886409</c:v>
                </c:pt>
                <c:pt idx="9568">
                  <c:v>3.3166785662886409</c:v>
                </c:pt>
                <c:pt idx="9569">
                  <c:v>3.3166785662886409</c:v>
                </c:pt>
                <c:pt idx="9570">
                  <c:v>3.3166785662886409</c:v>
                </c:pt>
                <c:pt idx="9571">
                  <c:v>3.3166785662886409</c:v>
                </c:pt>
                <c:pt idx="9572">
                  <c:v>3.3166785662886409</c:v>
                </c:pt>
                <c:pt idx="9573">
                  <c:v>3.3166785662886409</c:v>
                </c:pt>
                <c:pt idx="9574">
                  <c:v>3.3166785662886409</c:v>
                </c:pt>
                <c:pt idx="9575">
                  <c:v>3.3166785662886409</c:v>
                </c:pt>
                <c:pt idx="9576">
                  <c:v>3.3166785662886409</c:v>
                </c:pt>
                <c:pt idx="9577">
                  <c:v>3.3166785662886409</c:v>
                </c:pt>
                <c:pt idx="9578">
                  <c:v>3.3166785662886409</c:v>
                </c:pt>
                <c:pt idx="9579">
                  <c:v>3.3166785662886409</c:v>
                </c:pt>
                <c:pt idx="9580">
                  <c:v>3.3166785662886409</c:v>
                </c:pt>
                <c:pt idx="9581">
                  <c:v>3.3166785662886409</c:v>
                </c:pt>
                <c:pt idx="9582">
                  <c:v>3.3352074968265666</c:v>
                </c:pt>
                <c:pt idx="9583">
                  <c:v>3.3352074968265666</c:v>
                </c:pt>
                <c:pt idx="9584">
                  <c:v>3.3352074968265666</c:v>
                </c:pt>
                <c:pt idx="9585">
                  <c:v>3.3352074968265666</c:v>
                </c:pt>
                <c:pt idx="9586">
                  <c:v>3.3352074968265666</c:v>
                </c:pt>
                <c:pt idx="9587">
                  <c:v>3.3352074968265666</c:v>
                </c:pt>
                <c:pt idx="9588">
                  <c:v>3.3352074968265666</c:v>
                </c:pt>
                <c:pt idx="9589">
                  <c:v>3.3352074968265666</c:v>
                </c:pt>
                <c:pt idx="9590">
                  <c:v>3.3352074968265666</c:v>
                </c:pt>
                <c:pt idx="9591">
                  <c:v>3.3352074968265666</c:v>
                </c:pt>
                <c:pt idx="9592">
                  <c:v>#N/A</c:v>
                </c:pt>
                <c:pt idx="9593">
                  <c:v>3.4754227388342986</c:v>
                </c:pt>
                <c:pt idx="9594">
                  <c:v>3.3352074968265666</c:v>
                </c:pt>
                <c:pt idx="9595">
                  <c:v>3.3537364273644923</c:v>
                </c:pt>
                <c:pt idx="9596">
                  <c:v>3.3352074968265666</c:v>
                </c:pt>
                <c:pt idx="9597">
                  <c:v>3.3352074968265666</c:v>
                </c:pt>
                <c:pt idx="9598">
                  <c:v>3.3537364273644923</c:v>
                </c:pt>
                <c:pt idx="9599">
                  <c:v>3.3537364273644923</c:v>
                </c:pt>
                <c:pt idx="9600">
                  <c:v>3.3537364273644923</c:v>
                </c:pt>
                <c:pt idx="9601">
                  <c:v>3.3537364273644923</c:v>
                </c:pt>
                <c:pt idx="9602">
                  <c:v>3.3537364273644923</c:v>
                </c:pt>
                <c:pt idx="9603">
                  <c:v>3.3537364273644923</c:v>
                </c:pt>
                <c:pt idx="9604">
                  <c:v>3.3537364273644923</c:v>
                </c:pt>
                <c:pt idx="9605">
                  <c:v>3.3537364273644923</c:v>
                </c:pt>
                <c:pt idx="9606">
                  <c:v>3.3537364273644923</c:v>
                </c:pt>
                <c:pt idx="9607">
                  <c:v>3.3537364273644923</c:v>
                </c:pt>
                <c:pt idx="9608">
                  <c:v>3.3537364273644923</c:v>
                </c:pt>
                <c:pt idx="9609">
                  <c:v>3.3537364273644923</c:v>
                </c:pt>
                <c:pt idx="9610">
                  <c:v>3.3537364273644923</c:v>
                </c:pt>
                <c:pt idx="9611">
                  <c:v>3.3537364273644923</c:v>
                </c:pt>
                <c:pt idx="9612">
                  <c:v>3.3537364273644923</c:v>
                </c:pt>
                <c:pt idx="9613">
                  <c:v>3.3537364273644923</c:v>
                </c:pt>
                <c:pt idx="9614">
                  <c:v>3.4184485955747204</c:v>
                </c:pt>
                <c:pt idx="9615">
                  <c:v>3.4184485955747204</c:v>
                </c:pt>
                <c:pt idx="9616">
                  <c:v>3.4184485955747204</c:v>
                </c:pt>
                <c:pt idx="9617">
                  <c:v>3.3537364273644923</c:v>
                </c:pt>
                <c:pt idx="9618">
                  <c:v>3.3537364273644923</c:v>
                </c:pt>
                <c:pt idx="9619">
                  <c:v>3.3537364273644923</c:v>
                </c:pt>
                <c:pt idx="9620">
                  <c:v>3.3537364273644923</c:v>
                </c:pt>
                <c:pt idx="9621">
                  <c:v>3.4374399766612469</c:v>
                </c:pt>
                <c:pt idx="9622">
                  <c:v>3.4374399766612469</c:v>
                </c:pt>
                <c:pt idx="9623">
                  <c:v>3.4374399766612469</c:v>
                </c:pt>
                <c:pt idx="9624">
                  <c:v>3.4374399766612469</c:v>
                </c:pt>
                <c:pt idx="9625">
                  <c:v>3.4374399766612469</c:v>
                </c:pt>
                <c:pt idx="9626">
                  <c:v>3.4374399766612469</c:v>
                </c:pt>
                <c:pt idx="9627">
                  <c:v>3.4374399766612469</c:v>
                </c:pt>
                <c:pt idx="9628">
                  <c:v>3.4374399766612469</c:v>
                </c:pt>
                <c:pt idx="9629">
                  <c:v>3.4374399766612469</c:v>
                </c:pt>
                <c:pt idx="9630">
                  <c:v>3.4374399766612469</c:v>
                </c:pt>
                <c:pt idx="9631">
                  <c:v>3.4374399766612469</c:v>
                </c:pt>
                <c:pt idx="9632">
                  <c:v>3.4374399766612469</c:v>
                </c:pt>
                <c:pt idx="9633">
                  <c:v>3.4374399766612469</c:v>
                </c:pt>
                <c:pt idx="9634">
                  <c:v>3.4374399766612469</c:v>
                </c:pt>
                <c:pt idx="9635">
                  <c:v>3.4374399766612469</c:v>
                </c:pt>
                <c:pt idx="9636">
                  <c:v>3.4374399766612469</c:v>
                </c:pt>
                <c:pt idx="9637">
                  <c:v>3.4374399766612469</c:v>
                </c:pt>
                <c:pt idx="9638">
                  <c:v>3.4374399766612469</c:v>
                </c:pt>
                <c:pt idx="9639">
                  <c:v>3.4374399766612469</c:v>
                </c:pt>
                <c:pt idx="9640">
                  <c:v>3.4374399766612469</c:v>
                </c:pt>
                <c:pt idx="9641">
                  <c:v>3.4564313577477725</c:v>
                </c:pt>
                <c:pt idx="9642">
                  <c:v>3.4374399766612469</c:v>
                </c:pt>
                <c:pt idx="9643">
                  <c:v>3.4564313577477725</c:v>
                </c:pt>
                <c:pt idx="9644">
                  <c:v>3.4564313577477725</c:v>
                </c:pt>
                <c:pt idx="9645">
                  <c:v>3.4374399766612469</c:v>
                </c:pt>
                <c:pt idx="9646">
                  <c:v>3.4564313577477725</c:v>
                </c:pt>
                <c:pt idx="9647">
                  <c:v>3.4564313577477725</c:v>
                </c:pt>
                <c:pt idx="9648">
                  <c:v>3.4564313577477725</c:v>
                </c:pt>
                <c:pt idx="9649">
                  <c:v>3.4564313577477725</c:v>
                </c:pt>
                <c:pt idx="9650">
                  <c:v>3.4564313577477725</c:v>
                </c:pt>
                <c:pt idx="9651">
                  <c:v>3.4564313577477725</c:v>
                </c:pt>
                <c:pt idx="9652">
                  <c:v>3.4564313577477725</c:v>
                </c:pt>
                <c:pt idx="9653">
                  <c:v>3.4564313577477725</c:v>
                </c:pt>
                <c:pt idx="9654">
                  <c:v>3.4564313577477725</c:v>
                </c:pt>
                <c:pt idx="9655">
                  <c:v>3.4564313577477725</c:v>
                </c:pt>
                <c:pt idx="9656">
                  <c:v>3.4564313577477725</c:v>
                </c:pt>
                <c:pt idx="9657">
                  <c:v>3.4564313577477725</c:v>
                </c:pt>
                <c:pt idx="9658">
                  <c:v>3.4564313577477725</c:v>
                </c:pt>
                <c:pt idx="9659">
                  <c:v>3.4564313577477725</c:v>
                </c:pt>
                <c:pt idx="9660">
                  <c:v>3.4564313577477725</c:v>
                </c:pt>
                <c:pt idx="9661">
                  <c:v>3.4564313577477725</c:v>
                </c:pt>
                <c:pt idx="9662">
                  <c:v>3.4564313577477725</c:v>
                </c:pt>
                <c:pt idx="9663">
                  <c:v>3.4564313577477725</c:v>
                </c:pt>
                <c:pt idx="9664">
                  <c:v>3.4564313577477725</c:v>
                </c:pt>
                <c:pt idx="9665">
                  <c:v>3.4564313577477725</c:v>
                </c:pt>
                <c:pt idx="9666">
                  <c:v>3.4564313577477725</c:v>
                </c:pt>
                <c:pt idx="9667">
                  <c:v>3.4564313577477725</c:v>
                </c:pt>
                <c:pt idx="9668">
                  <c:v>3.4564313577477725</c:v>
                </c:pt>
                <c:pt idx="9669">
                  <c:v>3.4564313577477725</c:v>
                </c:pt>
                <c:pt idx="9670">
                  <c:v>3.4564313577477725</c:v>
                </c:pt>
                <c:pt idx="9671">
                  <c:v>3.4564313577477725</c:v>
                </c:pt>
                <c:pt idx="9672">
                  <c:v>3.4754227388342986</c:v>
                </c:pt>
                <c:pt idx="9673">
                  <c:v>3.4754227388342986</c:v>
                </c:pt>
                <c:pt idx="9674">
                  <c:v>3.4754227388342986</c:v>
                </c:pt>
                <c:pt idx="9675">
                  <c:v>3.4754227388342986</c:v>
                </c:pt>
                <c:pt idx="9676">
                  <c:v>3.4754227388342986</c:v>
                </c:pt>
                <c:pt idx="9677">
                  <c:v>3.4754227388342986</c:v>
                </c:pt>
                <c:pt idx="9678">
                  <c:v>3.4754227388342986</c:v>
                </c:pt>
                <c:pt idx="9679">
                  <c:v>3.4754227388342986</c:v>
                </c:pt>
                <c:pt idx="9680">
                  <c:v>3.4754227388342986</c:v>
                </c:pt>
                <c:pt idx="9681">
                  <c:v>3.4754227388342986</c:v>
                </c:pt>
                <c:pt idx="9682">
                  <c:v>3.4754227388342986</c:v>
                </c:pt>
                <c:pt idx="9683">
                  <c:v>3.4754227388342986</c:v>
                </c:pt>
                <c:pt idx="9684">
                  <c:v>3.4754227388342986</c:v>
                </c:pt>
                <c:pt idx="9685">
                  <c:v>3.4754227388342986</c:v>
                </c:pt>
                <c:pt idx="9686">
                  <c:v>3.4944141199208252</c:v>
                </c:pt>
                <c:pt idx="9687">
                  <c:v>3.4754227388342986</c:v>
                </c:pt>
                <c:pt idx="9688">
                  <c:v>3.4944141199208252</c:v>
                </c:pt>
                <c:pt idx="9689">
                  <c:v>3.4944141199208252</c:v>
                </c:pt>
                <c:pt idx="9690">
                  <c:v>3.4944141199208252</c:v>
                </c:pt>
                <c:pt idx="9691">
                  <c:v>3.4944141199208252</c:v>
                </c:pt>
                <c:pt idx="9692">
                  <c:v>3.4944141199208252</c:v>
                </c:pt>
                <c:pt idx="9693">
                  <c:v>3.4944141199208252</c:v>
                </c:pt>
                <c:pt idx="9694">
                  <c:v>3.4944141199208252</c:v>
                </c:pt>
                <c:pt idx="9695">
                  <c:v>3.4944141199208252</c:v>
                </c:pt>
                <c:pt idx="9696">
                  <c:v>3.4944141199208252</c:v>
                </c:pt>
                <c:pt idx="9697">
                  <c:v>3.4944141199208252</c:v>
                </c:pt>
                <c:pt idx="9698">
                  <c:v>3.4944141199208252</c:v>
                </c:pt>
                <c:pt idx="9699">
                  <c:v>3.4944141199208252</c:v>
                </c:pt>
                <c:pt idx="9700">
                  <c:v>3.4944141199208252</c:v>
                </c:pt>
                <c:pt idx="9701">
                  <c:v>3.4944141199208252</c:v>
                </c:pt>
                <c:pt idx="9702">
                  <c:v>3.4944141199208252</c:v>
                </c:pt>
                <c:pt idx="9703">
                  <c:v>3.4944141199208252</c:v>
                </c:pt>
                <c:pt idx="9704">
                  <c:v>3.4944141199208252</c:v>
                </c:pt>
                <c:pt idx="9705">
                  <c:v>3.4944141199208252</c:v>
                </c:pt>
                <c:pt idx="9706">
                  <c:v>3.4944141199208252</c:v>
                </c:pt>
                <c:pt idx="9707">
                  <c:v>3.4944141199208252</c:v>
                </c:pt>
                <c:pt idx="9708">
                  <c:v>3.4944141199208252</c:v>
                </c:pt>
                <c:pt idx="9709">
                  <c:v>3.4944141199208252</c:v>
                </c:pt>
                <c:pt idx="9710">
                  <c:v>3.4944141199208252</c:v>
                </c:pt>
                <c:pt idx="9711">
                  <c:v>3.4944141199208252</c:v>
                </c:pt>
                <c:pt idx="9712">
                  <c:v>3.4944141199208252</c:v>
                </c:pt>
                <c:pt idx="9713">
                  <c:v>3.4944141199208252</c:v>
                </c:pt>
                <c:pt idx="9714">
                  <c:v>3.4944141199208252</c:v>
                </c:pt>
                <c:pt idx="9715">
                  <c:v>3.4944141199208252</c:v>
                </c:pt>
                <c:pt idx="9716">
                  <c:v>3.4944141199208252</c:v>
                </c:pt>
                <c:pt idx="9717">
                  <c:v>3.5134055010073517</c:v>
                </c:pt>
                <c:pt idx="9718">
                  <c:v>3.5134055010073517</c:v>
                </c:pt>
                <c:pt idx="9719">
                  <c:v>3.5134055010073517</c:v>
                </c:pt>
                <c:pt idx="9720">
                  <c:v>3.5134055010073517</c:v>
                </c:pt>
                <c:pt idx="9721">
                  <c:v>3.5134055010073517</c:v>
                </c:pt>
                <c:pt idx="9722">
                  <c:v>3.5134055010073517</c:v>
                </c:pt>
                <c:pt idx="9723">
                  <c:v>3.5134055010073517</c:v>
                </c:pt>
                <c:pt idx="9724">
                  <c:v>3.5134055010073517</c:v>
                </c:pt>
                <c:pt idx="9725">
                  <c:v>3.5134055010073517</c:v>
                </c:pt>
                <c:pt idx="9726">
                  <c:v>3.5134055010073517</c:v>
                </c:pt>
                <c:pt idx="9727">
                  <c:v>3.5134055010073517</c:v>
                </c:pt>
                <c:pt idx="9728">
                  <c:v>3.5134055010073517</c:v>
                </c:pt>
                <c:pt idx="9729">
                  <c:v>3.5134055010073517</c:v>
                </c:pt>
                <c:pt idx="9730">
                  <c:v>3.5134055010073517</c:v>
                </c:pt>
                <c:pt idx="9731">
                  <c:v>3.5134055010073517</c:v>
                </c:pt>
                <c:pt idx="9732">
                  <c:v>3.5134055010073517</c:v>
                </c:pt>
                <c:pt idx="9733">
                  <c:v>3.5134055010073517</c:v>
                </c:pt>
                <c:pt idx="9734">
                  <c:v>3.5134055010073517</c:v>
                </c:pt>
                <c:pt idx="9735">
                  <c:v>3.5134055010073517</c:v>
                </c:pt>
                <c:pt idx="9736">
                  <c:v>3.5134055010073517</c:v>
                </c:pt>
                <c:pt idx="9737">
                  <c:v>3.5134055010073517</c:v>
                </c:pt>
                <c:pt idx="9738">
                  <c:v>3.5134055010073517</c:v>
                </c:pt>
                <c:pt idx="9739">
                  <c:v>3.5134055010073517</c:v>
                </c:pt>
                <c:pt idx="9740">
                  <c:v>3.5323968820938774</c:v>
                </c:pt>
                <c:pt idx="9741">
                  <c:v>3.5323968820938774</c:v>
                </c:pt>
                <c:pt idx="9742">
                  <c:v>3.5323968820938774</c:v>
                </c:pt>
                <c:pt idx="9743">
                  <c:v>3.5323968820938774</c:v>
                </c:pt>
                <c:pt idx="9744">
                  <c:v>3.5323968820938774</c:v>
                </c:pt>
                <c:pt idx="9745">
                  <c:v>3.5323968820938774</c:v>
                </c:pt>
                <c:pt idx="9746">
                  <c:v>3.5323968820938774</c:v>
                </c:pt>
                <c:pt idx="9747">
                  <c:v>3.5323968820938774</c:v>
                </c:pt>
                <c:pt idx="9748">
                  <c:v>3.5323968820938774</c:v>
                </c:pt>
                <c:pt idx="9749">
                  <c:v>3.5323968820938774</c:v>
                </c:pt>
                <c:pt idx="9750">
                  <c:v>3.5323968820938774</c:v>
                </c:pt>
                <c:pt idx="9751">
                  <c:v>3.5323968820938774</c:v>
                </c:pt>
                <c:pt idx="9752">
                  <c:v>3.6008072100924315</c:v>
                </c:pt>
                <c:pt idx="9753">
                  <c:v>3.6202710328496885</c:v>
                </c:pt>
                <c:pt idx="9754">
                  <c:v>3.6202710328496885</c:v>
                </c:pt>
                <c:pt idx="9755">
                  <c:v>3.6202710328496885</c:v>
                </c:pt>
                <c:pt idx="9756">
                  <c:v>3.6202710328496885</c:v>
                </c:pt>
                <c:pt idx="9757">
                  <c:v>3.6202710328496885</c:v>
                </c:pt>
                <c:pt idx="9758">
                  <c:v>3.6202710328496885</c:v>
                </c:pt>
                <c:pt idx="9759">
                  <c:v>3.6202710328496885</c:v>
                </c:pt>
                <c:pt idx="9760">
                  <c:v>3.6202710328496885</c:v>
                </c:pt>
                <c:pt idx="9761">
                  <c:v>3.6202710328496885</c:v>
                </c:pt>
                <c:pt idx="9762">
                  <c:v>3.6202710328496885</c:v>
                </c:pt>
                <c:pt idx="9763">
                  <c:v>3.6202710328496885</c:v>
                </c:pt>
                <c:pt idx="9764">
                  <c:v>3.6202710328496885</c:v>
                </c:pt>
                <c:pt idx="9765">
                  <c:v>3.6202710328496885</c:v>
                </c:pt>
                <c:pt idx="9766">
                  <c:v>3.6202710328496885</c:v>
                </c:pt>
                <c:pt idx="9767">
                  <c:v>3.6202710328496885</c:v>
                </c:pt>
                <c:pt idx="9768">
                  <c:v>3.6202710328496885</c:v>
                </c:pt>
                <c:pt idx="9769">
                  <c:v>3.6202710328496885</c:v>
                </c:pt>
                <c:pt idx="9770">
                  <c:v>3.6202710328496885</c:v>
                </c:pt>
                <c:pt idx="9771">
                  <c:v>3.6202710328496885</c:v>
                </c:pt>
                <c:pt idx="9772">
                  <c:v>3.6202710328496885</c:v>
                </c:pt>
                <c:pt idx="9773">
                  <c:v>3.6202710328496885</c:v>
                </c:pt>
                <c:pt idx="9774">
                  <c:v>3.6202710328496885</c:v>
                </c:pt>
                <c:pt idx="9775">
                  <c:v>3.6202710328496885</c:v>
                </c:pt>
                <c:pt idx="9776">
                  <c:v>3.6202710328496885</c:v>
                </c:pt>
                <c:pt idx="9777">
                  <c:v>3.6202710328496885</c:v>
                </c:pt>
                <c:pt idx="9778">
                  <c:v>3.6202710328496885</c:v>
                </c:pt>
                <c:pt idx="9779">
                  <c:v>3.6202710328496885</c:v>
                </c:pt>
                <c:pt idx="9780">
                  <c:v>3.6202710328496885</c:v>
                </c:pt>
                <c:pt idx="9781">
                  <c:v>3.6202710328496885</c:v>
                </c:pt>
                <c:pt idx="9782">
                  <c:v>3.6202710328496885</c:v>
                </c:pt>
                <c:pt idx="9783">
                  <c:v>3.6202710328496885</c:v>
                </c:pt>
                <c:pt idx="9784">
                  <c:v>3.6008072100924315</c:v>
                </c:pt>
                <c:pt idx="9785">
                  <c:v>3.6008072100924315</c:v>
                </c:pt>
                <c:pt idx="9786">
                  <c:v>3.6008072100924315</c:v>
                </c:pt>
                <c:pt idx="9787">
                  <c:v>3.6008072100924315</c:v>
                </c:pt>
                <c:pt idx="9788">
                  <c:v>3.6202710328496885</c:v>
                </c:pt>
                <c:pt idx="9789">
                  <c:v>3.6202710328496885</c:v>
                </c:pt>
                <c:pt idx="9790">
                  <c:v>3.6202710328496885</c:v>
                </c:pt>
                <c:pt idx="9791">
                  <c:v>3.6008072100924315</c:v>
                </c:pt>
                <c:pt idx="9792">
                  <c:v>3.6008072100924315</c:v>
                </c:pt>
                <c:pt idx="9793">
                  <c:v>3.6008072100924315</c:v>
                </c:pt>
                <c:pt idx="9794">
                  <c:v>3.6008072100924315</c:v>
                </c:pt>
                <c:pt idx="9795">
                  <c:v>3.6008072100924315</c:v>
                </c:pt>
                <c:pt idx="9796">
                  <c:v>3.6008072100924315</c:v>
                </c:pt>
                <c:pt idx="9797">
                  <c:v>3.6008072100924315</c:v>
                </c:pt>
                <c:pt idx="9798">
                  <c:v>3.6008072100924315</c:v>
                </c:pt>
                <c:pt idx="9799">
                  <c:v>3.5813433873351745</c:v>
                </c:pt>
                <c:pt idx="9800">
                  <c:v>3.5813433873351745</c:v>
                </c:pt>
                <c:pt idx="9801">
                  <c:v>3.5813433873351745</c:v>
                </c:pt>
                <c:pt idx="9802">
                  <c:v>3.5813433873351745</c:v>
                </c:pt>
                <c:pt idx="9803">
                  <c:v>3.4944141199208252</c:v>
                </c:pt>
                <c:pt idx="9804">
                  <c:v>3.4944141199208252</c:v>
                </c:pt>
                <c:pt idx="9805">
                  <c:v>3.4944141199208252</c:v>
                </c:pt>
                <c:pt idx="9806">
                  <c:v>3.4944141199208252</c:v>
                </c:pt>
                <c:pt idx="9807">
                  <c:v>3.4754227388342986</c:v>
                </c:pt>
                <c:pt idx="9808">
                  <c:v>3.4754227388342986</c:v>
                </c:pt>
                <c:pt idx="9809">
                  <c:v>3.4754227388342986</c:v>
                </c:pt>
                <c:pt idx="9810">
                  <c:v>3.4564313577477725</c:v>
                </c:pt>
                <c:pt idx="9811">
                  <c:v>3.4564313577477725</c:v>
                </c:pt>
                <c:pt idx="9812">
                  <c:v>3.4564313577477725</c:v>
                </c:pt>
                <c:pt idx="9813">
                  <c:v>3.4374399766612469</c:v>
                </c:pt>
                <c:pt idx="9814">
                  <c:v>3.4374399766612469</c:v>
                </c:pt>
                <c:pt idx="9815">
                  <c:v>3.4374399766612469</c:v>
                </c:pt>
                <c:pt idx="9816">
                  <c:v>3.4374399766612469</c:v>
                </c:pt>
                <c:pt idx="9817">
                  <c:v>3.4374399766612469</c:v>
                </c:pt>
                <c:pt idx="9818">
                  <c:v>3.4184485955747204</c:v>
                </c:pt>
                <c:pt idx="9819">
                  <c:v>3.4184485955747204</c:v>
                </c:pt>
                <c:pt idx="9820">
                  <c:v>3.4184485955747204</c:v>
                </c:pt>
                <c:pt idx="9821">
                  <c:v>3.4184485955747204</c:v>
                </c:pt>
                <c:pt idx="9822">
                  <c:v>3.4184485955747204</c:v>
                </c:pt>
                <c:pt idx="9823">
                  <c:v>3.4374399766612469</c:v>
                </c:pt>
                <c:pt idx="9824">
                  <c:v>3.4374399766612469</c:v>
                </c:pt>
                <c:pt idx="9825">
                  <c:v>3.4374399766612469</c:v>
                </c:pt>
                <c:pt idx="9826">
                  <c:v>3.4374399766612469</c:v>
                </c:pt>
                <c:pt idx="9827">
                  <c:v>3.4374399766612469</c:v>
                </c:pt>
                <c:pt idx="9828">
                  <c:v>3.4374399766612469</c:v>
                </c:pt>
                <c:pt idx="9829">
                  <c:v>3.4184485955747204</c:v>
                </c:pt>
                <c:pt idx="9830">
                  <c:v>3.4184485955747204</c:v>
                </c:pt>
                <c:pt idx="9831">
                  <c:v>3.4184485955747204</c:v>
                </c:pt>
                <c:pt idx="9832">
                  <c:v>3.4184485955747204</c:v>
                </c:pt>
                <c:pt idx="9833">
                  <c:v>3.4184485955747204</c:v>
                </c:pt>
                <c:pt idx="9834">
                  <c:v>3.4184485955747204</c:v>
                </c:pt>
                <c:pt idx="9835">
                  <c:v>3.4184485955747204</c:v>
                </c:pt>
                <c:pt idx="9836">
                  <c:v>3.4184485955747204</c:v>
                </c:pt>
                <c:pt idx="9837">
                  <c:v>3.4184485955747204</c:v>
                </c:pt>
                <c:pt idx="9838">
                  <c:v>3.4184485955747204</c:v>
                </c:pt>
                <c:pt idx="9839">
                  <c:v>3.4184485955747204</c:v>
                </c:pt>
                <c:pt idx="9840">
                  <c:v>3.4374399766612469</c:v>
                </c:pt>
                <c:pt idx="9841">
                  <c:v>3.4184485955747204</c:v>
                </c:pt>
                <c:pt idx="9842">
                  <c:v>3.4184485955747204</c:v>
                </c:pt>
                <c:pt idx="9843">
                  <c:v>3.4184485955747204</c:v>
                </c:pt>
                <c:pt idx="9844">
                  <c:v>3.4184485955747204</c:v>
                </c:pt>
                <c:pt idx="9845">
                  <c:v>3.4184485955747204</c:v>
                </c:pt>
                <c:pt idx="9846">
                  <c:v>3.3537364273644923</c:v>
                </c:pt>
                <c:pt idx="9847">
                  <c:v>3.3537364273644923</c:v>
                </c:pt>
                <c:pt idx="9848">
                  <c:v>3.3537364273644923</c:v>
                </c:pt>
                <c:pt idx="9849">
                  <c:v>3.3537364273644923</c:v>
                </c:pt>
                <c:pt idx="9850">
                  <c:v>3.3537364273644923</c:v>
                </c:pt>
                <c:pt idx="9851">
                  <c:v>3.3352074968265666</c:v>
                </c:pt>
                <c:pt idx="9852">
                  <c:v>3.3352074968265666</c:v>
                </c:pt>
                <c:pt idx="9853">
                  <c:v>3.3352074968265666</c:v>
                </c:pt>
                <c:pt idx="9854">
                  <c:v>3.3352074968265666</c:v>
                </c:pt>
                <c:pt idx="9855">
                  <c:v>3.3352074968265666</c:v>
                </c:pt>
                <c:pt idx="9856">
                  <c:v>3.3352074968265666</c:v>
                </c:pt>
                <c:pt idx="9857">
                  <c:v>3.3166785662886409</c:v>
                </c:pt>
                <c:pt idx="9858">
                  <c:v>3.3166785662886409</c:v>
                </c:pt>
                <c:pt idx="9859">
                  <c:v>3.3166785662886409</c:v>
                </c:pt>
                <c:pt idx="9860">
                  <c:v>3.3166785662886409</c:v>
                </c:pt>
                <c:pt idx="9861">
                  <c:v>3.3166785662886409</c:v>
                </c:pt>
                <c:pt idx="9862">
                  <c:v>3.3166785662886409</c:v>
                </c:pt>
                <c:pt idx="9863">
                  <c:v>3.3166785662886409</c:v>
                </c:pt>
                <c:pt idx="9864">
                  <c:v>3.3166785662886409</c:v>
                </c:pt>
                <c:pt idx="9865">
                  <c:v>3.3166785662886409</c:v>
                </c:pt>
                <c:pt idx="9866">
                  <c:v>3.3166785662886409</c:v>
                </c:pt>
                <c:pt idx="9867">
                  <c:v>3.3166785662886409</c:v>
                </c:pt>
                <c:pt idx="9868">
                  <c:v>3.3166785662886409</c:v>
                </c:pt>
                <c:pt idx="9869">
                  <c:v>3.3166785662886409</c:v>
                </c:pt>
                <c:pt idx="9870">
                  <c:v>3.3166785662886409</c:v>
                </c:pt>
                <c:pt idx="9871">
                  <c:v>3.2981496357507161</c:v>
                </c:pt>
                <c:pt idx="9872">
                  <c:v>3.2981496357507161</c:v>
                </c:pt>
                <c:pt idx="9873">
                  <c:v>3.2981496357507161</c:v>
                </c:pt>
                <c:pt idx="9874">
                  <c:v>3.2981496357507161</c:v>
                </c:pt>
                <c:pt idx="9875">
                  <c:v>3.2981496357507161</c:v>
                </c:pt>
                <c:pt idx="9876">
                  <c:v>3.2981496357507161</c:v>
                </c:pt>
                <c:pt idx="9877">
                  <c:v>3.2796207052127904</c:v>
                </c:pt>
                <c:pt idx="9878">
                  <c:v>3.2155370982197189</c:v>
                </c:pt>
                <c:pt idx="9879">
                  <c:v>3.2155370982197189</c:v>
                </c:pt>
                <c:pt idx="9880">
                  <c:v>3.2155370982197189</c:v>
                </c:pt>
                <c:pt idx="9881">
                  <c:v>3.2155370982197189</c:v>
                </c:pt>
                <c:pt idx="9882">
                  <c:v>3.2155370982197189</c:v>
                </c:pt>
                <c:pt idx="9883">
                  <c:v>3.2155370982197189</c:v>
                </c:pt>
                <c:pt idx="9884">
                  <c:v>3.2155370982197189</c:v>
                </c:pt>
                <c:pt idx="9885">
                  <c:v>3.2155370982197189</c:v>
                </c:pt>
                <c:pt idx="9886">
                  <c:v>3.1884398754819117</c:v>
                </c:pt>
                <c:pt idx="9887">
                  <c:v>3.1884398754819117</c:v>
                </c:pt>
                <c:pt idx="9888">
                  <c:v>3.2155370982197189</c:v>
                </c:pt>
                <c:pt idx="9889">
                  <c:v>3.1884398754819117</c:v>
                </c:pt>
                <c:pt idx="9890">
                  <c:v>3.1884398754819117</c:v>
                </c:pt>
                <c:pt idx="9891">
                  <c:v>3.1884398754819117</c:v>
                </c:pt>
                <c:pt idx="9892">
                  <c:v>3.1884398754819117</c:v>
                </c:pt>
                <c:pt idx="9893">
                  <c:v>3.1703750603233738</c:v>
                </c:pt>
                <c:pt idx="9894">
                  <c:v>3.1703750603233738</c:v>
                </c:pt>
                <c:pt idx="9895">
                  <c:v>3.1703750603233738</c:v>
                </c:pt>
                <c:pt idx="9896">
                  <c:v>3.1703750603233738</c:v>
                </c:pt>
                <c:pt idx="9897">
                  <c:v>3.1703750603233738</c:v>
                </c:pt>
                <c:pt idx="9898">
                  <c:v>3.1703750603233738</c:v>
                </c:pt>
                <c:pt idx="9899">
                  <c:v>3.1523102451648364</c:v>
                </c:pt>
                <c:pt idx="9900">
                  <c:v>3.1523102451648364</c:v>
                </c:pt>
                <c:pt idx="9901">
                  <c:v>3.1523102451648364</c:v>
                </c:pt>
                <c:pt idx="9902">
                  <c:v>3.1523102451648364</c:v>
                </c:pt>
                <c:pt idx="9903">
                  <c:v>3.1523102451648364</c:v>
                </c:pt>
                <c:pt idx="9904">
                  <c:v>3.0662388049136333</c:v>
                </c:pt>
                <c:pt idx="9905">
                  <c:v>3.0662388049136333</c:v>
                </c:pt>
                <c:pt idx="9906">
                  <c:v>3.0662388049136333</c:v>
                </c:pt>
                <c:pt idx="9907">
                  <c:v>3.0662388049136333</c:v>
                </c:pt>
                <c:pt idx="9908">
                  <c:v>3.0486167428164288</c:v>
                </c:pt>
                <c:pt idx="9909">
                  <c:v>3.0486167428164288</c:v>
                </c:pt>
                <c:pt idx="9910">
                  <c:v>3.0486167428164288</c:v>
                </c:pt>
                <c:pt idx="9911">
                  <c:v>3.0486167428164288</c:v>
                </c:pt>
                <c:pt idx="9912">
                  <c:v>3.0486167428164288</c:v>
                </c:pt>
                <c:pt idx="9913">
                  <c:v>3.0486167428164288</c:v>
                </c:pt>
                <c:pt idx="9914">
                  <c:v>3.0486167428164288</c:v>
                </c:pt>
                <c:pt idx="9915">
                  <c:v>3.0486167428164288</c:v>
                </c:pt>
                <c:pt idx="9916">
                  <c:v>3.0309946807192234</c:v>
                </c:pt>
                <c:pt idx="9917">
                  <c:v>3.0309946807192234</c:v>
                </c:pt>
                <c:pt idx="9918">
                  <c:v>3.0309946807192234</c:v>
                </c:pt>
                <c:pt idx="9919">
                  <c:v>3.0309946807192234</c:v>
                </c:pt>
                <c:pt idx="9920">
                  <c:v>3.0309946807192234</c:v>
                </c:pt>
                <c:pt idx="9921">
                  <c:v>3.0309946807192234</c:v>
                </c:pt>
                <c:pt idx="9922">
                  <c:v>3.0309946807192234</c:v>
                </c:pt>
                <c:pt idx="9923">
                  <c:v>3.0309946807192234</c:v>
                </c:pt>
                <c:pt idx="9924">
                  <c:v>3.0045615875734164</c:v>
                </c:pt>
                <c:pt idx="9925">
                  <c:v>3.0045615875734164</c:v>
                </c:pt>
                <c:pt idx="9926">
                  <c:v>3.0045615875734164</c:v>
                </c:pt>
                <c:pt idx="9927">
                  <c:v>2.9459899448117168</c:v>
                </c:pt>
                <c:pt idx="9928">
                  <c:v>2.9459899448117168</c:v>
                </c:pt>
                <c:pt idx="9929">
                  <c:v>2.9459899448117168</c:v>
                </c:pt>
                <c:pt idx="9930">
                  <c:v>#N/A</c:v>
                </c:pt>
                <c:pt idx="9931">
                  <c:v>3.0045615875734164</c:v>
                </c:pt>
                <c:pt idx="9932">
                  <c:v>2.9288121608769551</c:v>
                </c:pt>
                <c:pt idx="9933">
                  <c:v>2.9288121608769551</c:v>
                </c:pt>
                <c:pt idx="9934">
                  <c:v>2.9288121608769551</c:v>
                </c:pt>
                <c:pt idx="9935">
                  <c:v>2.9288121608769551</c:v>
                </c:pt>
                <c:pt idx="9936">
                  <c:v>2.9288121608769551</c:v>
                </c:pt>
                <c:pt idx="9937">
                  <c:v>2.9288121608769551</c:v>
                </c:pt>
                <c:pt idx="9938">
                  <c:v>2.9288121608769551</c:v>
                </c:pt>
                <c:pt idx="9939">
                  <c:v>2.9288121608769551</c:v>
                </c:pt>
                <c:pt idx="9940">
                  <c:v>2.9288121608769551</c:v>
                </c:pt>
                <c:pt idx="9941">
                  <c:v>2.9288121608769551</c:v>
                </c:pt>
                <c:pt idx="9942">
                  <c:v>2.9288121608769551</c:v>
                </c:pt>
                <c:pt idx="9943">
                  <c:v>2.9288121608769551</c:v>
                </c:pt>
                <c:pt idx="9944">
                  <c:v>2.9030454849748111</c:v>
                </c:pt>
                <c:pt idx="9945">
                  <c:v>2.9030454849748111</c:v>
                </c:pt>
                <c:pt idx="9946">
                  <c:v>2.9030454849748111</c:v>
                </c:pt>
                <c:pt idx="9947">
                  <c:v>2.9030454849748111</c:v>
                </c:pt>
                <c:pt idx="9948">
                  <c:v>2.9030454849748111</c:v>
                </c:pt>
                <c:pt idx="9949">
                  <c:v>2.9030454849748111</c:v>
                </c:pt>
                <c:pt idx="9950">
                  <c:v>2.8858677010400493</c:v>
                </c:pt>
                <c:pt idx="9951">
                  <c:v>2.8858677010400493</c:v>
                </c:pt>
                <c:pt idx="9952">
                  <c:v>2.8858677010400493</c:v>
                </c:pt>
                <c:pt idx="9953">
                  <c:v>2.8858677010400493</c:v>
                </c:pt>
                <c:pt idx="9954">
                  <c:v>2.8858677010400493</c:v>
                </c:pt>
                <c:pt idx="9955">
                  <c:v>2.8858677010400493</c:v>
                </c:pt>
                <c:pt idx="9956">
                  <c:v>2.8601010251379058</c:v>
                </c:pt>
                <c:pt idx="9957">
                  <c:v>2.8601010251379058</c:v>
                </c:pt>
                <c:pt idx="9958">
                  <c:v>2.7961270781184586</c:v>
                </c:pt>
                <c:pt idx="9959">
                  <c:v>2.7961270781184586</c:v>
                </c:pt>
                <c:pt idx="9960">
                  <c:v>2.8601010251379058</c:v>
                </c:pt>
                <c:pt idx="9961">
                  <c:v>2.7961270781184586</c:v>
                </c:pt>
                <c:pt idx="9962">
                  <c:v>2.7961270781184586</c:v>
                </c:pt>
                <c:pt idx="9963">
                  <c:v>2.7961270781184586</c:v>
                </c:pt>
                <c:pt idx="9964">
                  <c:v>2.7793838022015822</c:v>
                </c:pt>
                <c:pt idx="9965">
                  <c:v>2.7793838022015822</c:v>
                </c:pt>
                <c:pt idx="9966">
                  <c:v>2.7793838022015822</c:v>
                </c:pt>
                <c:pt idx="9967">
                  <c:v>2.7793838022015822</c:v>
                </c:pt>
                <c:pt idx="9968">
                  <c:v>2.7793838022015822</c:v>
                </c:pt>
                <c:pt idx="9969">
                  <c:v>2.7793838022015822</c:v>
                </c:pt>
                <c:pt idx="9970">
                  <c:v>2.7793838022015822</c:v>
                </c:pt>
                <c:pt idx="9971">
                  <c:v>2.7793838022015822</c:v>
                </c:pt>
                <c:pt idx="9972">
                  <c:v>2.7793838022015822</c:v>
                </c:pt>
                <c:pt idx="9973">
                  <c:v>2.7793838022015822</c:v>
                </c:pt>
                <c:pt idx="9974">
                  <c:v>2.754268888326266</c:v>
                </c:pt>
                <c:pt idx="9975">
                  <c:v>2.754268888326266</c:v>
                </c:pt>
                <c:pt idx="9976">
                  <c:v>2.754268888326266</c:v>
                </c:pt>
                <c:pt idx="9977">
                  <c:v>2.754268888326266</c:v>
                </c:pt>
                <c:pt idx="9978">
                  <c:v>2.754268888326266</c:v>
                </c:pt>
                <c:pt idx="9979">
                  <c:v>2.754268888326266</c:v>
                </c:pt>
                <c:pt idx="9980">
                  <c:v>2.7291539744509508</c:v>
                </c:pt>
                <c:pt idx="9981">
                  <c:v>2.754268888326266</c:v>
                </c:pt>
                <c:pt idx="9982">
                  <c:v>2.7291539744509508</c:v>
                </c:pt>
                <c:pt idx="9983">
                  <c:v>2.7291539744509508</c:v>
                </c:pt>
                <c:pt idx="9984">
                  <c:v>2.7291539744509508</c:v>
                </c:pt>
                <c:pt idx="9985">
                  <c:v>2.7291539744509508</c:v>
                </c:pt>
                <c:pt idx="9986">
                  <c:v>2.6680514282777614</c:v>
                </c:pt>
                <c:pt idx="9987">
                  <c:v>2.6680514282777614</c:v>
                </c:pt>
                <c:pt idx="9988">
                  <c:v>2.6680514282777614</c:v>
                </c:pt>
                <c:pt idx="9989">
                  <c:v>2.6680514282777614</c:v>
                </c:pt>
                <c:pt idx="9990">
                  <c:v>2.6680514282777614</c:v>
                </c:pt>
                <c:pt idx="9991">
                  <c:v>2.6680514282777614</c:v>
                </c:pt>
                <c:pt idx="9992">
                  <c:v>2.6680514282777614</c:v>
                </c:pt>
                <c:pt idx="9993">
                  <c:v>2.6435738922385159</c:v>
                </c:pt>
                <c:pt idx="9994">
                  <c:v>2.6435738922385159</c:v>
                </c:pt>
                <c:pt idx="9995">
                  <c:v>2.6435738922385159</c:v>
                </c:pt>
                <c:pt idx="9996">
                  <c:v>2.6435738922385159</c:v>
                </c:pt>
                <c:pt idx="9997">
                  <c:v>2.6435738922385159</c:v>
                </c:pt>
                <c:pt idx="9998">
                  <c:v>2.6435738922385159</c:v>
                </c:pt>
                <c:pt idx="9999">
                  <c:v>2.6435738922385159</c:v>
                </c:pt>
                <c:pt idx="10000">
                  <c:v>2.6435738922385159</c:v>
                </c:pt>
                <c:pt idx="10001">
                  <c:v>2.6435738922385159</c:v>
                </c:pt>
                <c:pt idx="10002">
                  <c:v>2.6190963561992708</c:v>
                </c:pt>
                <c:pt idx="10003">
                  <c:v>2.6190963561992708</c:v>
                </c:pt>
                <c:pt idx="10004">
                  <c:v>2.6190963561992708</c:v>
                </c:pt>
                <c:pt idx="10005">
                  <c:v>2.6190963561992708</c:v>
                </c:pt>
                <c:pt idx="10006">
                  <c:v>2.6190963561992708</c:v>
                </c:pt>
                <c:pt idx="10007">
                  <c:v>2.6190963561992708</c:v>
                </c:pt>
                <c:pt idx="10008">
                  <c:v>2.6190963561992708</c:v>
                </c:pt>
                <c:pt idx="10009">
                  <c:v>2.6190963561992708</c:v>
                </c:pt>
                <c:pt idx="10010">
                  <c:v>2.6190963561992708</c:v>
                </c:pt>
                <c:pt idx="10011">
                  <c:v>2.6190963561992708</c:v>
                </c:pt>
                <c:pt idx="10012">
                  <c:v>2.6190963561992708</c:v>
                </c:pt>
                <c:pt idx="10013">
                  <c:v>2.6190963561992708</c:v>
                </c:pt>
                <c:pt idx="10014">
                  <c:v>2.6190963561992708</c:v>
                </c:pt>
                <c:pt idx="10015">
                  <c:v>2.6190963561992708</c:v>
                </c:pt>
                <c:pt idx="10016">
                  <c:v>2.6190963561992708</c:v>
                </c:pt>
                <c:pt idx="10017">
                  <c:v>2.6190963561992708</c:v>
                </c:pt>
                <c:pt idx="10018">
                  <c:v>2.6190963561992708</c:v>
                </c:pt>
                <c:pt idx="10019">
                  <c:v>2.5683103087974453</c:v>
                </c:pt>
                <c:pt idx="10020">
                  <c:v>2.5444560334835375</c:v>
                </c:pt>
                <c:pt idx="10021">
                  <c:v>2.5444560334835375</c:v>
                </c:pt>
                <c:pt idx="10022">
                  <c:v>2.5444560334835375</c:v>
                </c:pt>
                <c:pt idx="10023">
                  <c:v>2.5444560334835375</c:v>
                </c:pt>
                <c:pt idx="10024">
                  <c:v>2.5444560334835375</c:v>
                </c:pt>
                <c:pt idx="10025">
                  <c:v>2.5444560334835375</c:v>
                </c:pt>
                <c:pt idx="10026">
                  <c:v>2.5444560334835375</c:v>
                </c:pt>
                <c:pt idx="10027">
                  <c:v>2.5444560334835375</c:v>
                </c:pt>
                <c:pt idx="10028">
                  <c:v>2.5444560334835375</c:v>
                </c:pt>
                <c:pt idx="10029">
                  <c:v>2.5444560334835375</c:v>
                </c:pt>
                <c:pt idx="10030">
                  <c:v>2.5444560334835375</c:v>
                </c:pt>
                <c:pt idx="10031">
                  <c:v>2.5444560334835375</c:v>
                </c:pt>
                <c:pt idx="10032">
                  <c:v>2.5444560334835375</c:v>
                </c:pt>
                <c:pt idx="10033">
                  <c:v>2.5444560334835375</c:v>
                </c:pt>
                <c:pt idx="10034">
                  <c:v>2.5444560334835375</c:v>
                </c:pt>
                <c:pt idx="10035">
                  <c:v>2.5444560334835375</c:v>
                </c:pt>
                <c:pt idx="10036">
                  <c:v>2.5444560334835375</c:v>
                </c:pt>
                <c:pt idx="10037">
                  <c:v>2.5444560334835375</c:v>
                </c:pt>
                <c:pt idx="10038">
                  <c:v>2.5444560334835375</c:v>
                </c:pt>
                <c:pt idx="10039">
                  <c:v>2.5126503330649936</c:v>
                </c:pt>
                <c:pt idx="10040">
                  <c:v>2.5126503330649936</c:v>
                </c:pt>
                <c:pt idx="10041">
                  <c:v>2.5126503330649936</c:v>
                </c:pt>
                <c:pt idx="10042">
                  <c:v>2.5126503330649936</c:v>
                </c:pt>
                <c:pt idx="10043">
                  <c:v>2.5126503330649936</c:v>
                </c:pt>
                <c:pt idx="10044">
                  <c:v>2.5126503330649936</c:v>
                </c:pt>
                <c:pt idx="10045">
                  <c:v>2.5126503330649936</c:v>
                </c:pt>
                <c:pt idx="10046">
                  <c:v>2.5126503330649936</c:v>
                </c:pt>
                <c:pt idx="10047">
                  <c:v>2.5126503330649936</c:v>
                </c:pt>
                <c:pt idx="10048">
                  <c:v>2.5126503330649936</c:v>
                </c:pt>
                <c:pt idx="10049">
                  <c:v>2.5126503330649936</c:v>
                </c:pt>
                <c:pt idx="10050">
                  <c:v>2.5126503330649936</c:v>
                </c:pt>
                <c:pt idx="10051">
                  <c:v>2.5126503330649936</c:v>
                </c:pt>
                <c:pt idx="10052">
                  <c:v>2.5126503330649936</c:v>
                </c:pt>
                <c:pt idx="10053">
                  <c:v>2.4639560638234439</c:v>
                </c:pt>
                <c:pt idx="10054">
                  <c:v>2.4639560638234439</c:v>
                </c:pt>
                <c:pt idx="10055">
                  <c:v>2.5126503330649936</c:v>
                </c:pt>
                <c:pt idx="10056">
                  <c:v>2.5126503330649936</c:v>
                </c:pt>
                <c:pt idx="10057">
                  <c:v>2.5126503330649936</c:v>
                </c:pt>
                <c:pt idx="10058">
                  <c:v>2.5126503330649936</c:v>
                </c:pt>
                <c:pt idx="10059">
                  <c:v>2.4639560638234439</c:v>
                </c:pt>
                <c:pt idx="10060">
                  <c:v>2.4639560638234439</c:v>
                </c:pt>
                <c:pt idx="10061">
                  <c:v>2.4639560638234439</c:v>
                </c:pt>
                <c:pt idx="10062">
                  <c:v>2.4639560638234439</c:v>
                </c:pt>
                <c:pt idx="10063">
                  <c:v>2.5126503330649936</c:v>
                </c:pt>
                <c:pt idx="10064">
                  <c:v>2.4639560638234439</c:v>
                </c:pt>
                <c:pt idx="10065">
                  <c:v>2.4639560638234439</c:v>
                </c:pt>
                <c:pt idx="10066">
                  <c:v>2.4639560638234439</c:v>
                </c:pt>
                <c:pt idx="10067">
                  <c:v>2.4639560638234439</c:v>
                </c:pt>
                <c:pt idx="10068">
                  <c:v>2.4639560638234439</c:v>
                </c:pt>
                <c:pt idx="10069">
                  <c:v>2.4639560638234439</c:v>
                </c:pt>
                <c:pt idx="10070">
                  <c:v>2.4639560638234439</c:v>
                </c:pt>
                <c:pt idx="10071">
                  <c:v>2.4639560638234439</c:v>
                </c:pt>
                <c:pt idx="10072">
                  <c:v>2.4639560638234439</c:v>
                </c:pt>
                <c:pt idx="10073">
                  <c:v>2.432962905787929</c:v>
                </c:pt>
                <c:pt idx="10074">
                  <c:v>2.4639560638234439</c:v>
                </c:pt>
                <c:pt idx="10075">
                  <c:v>2.432962905787929</c:v>
                </c:pt>
                <c:pt idx="10076">
                  <c:v>2.432962905787929</c:v>
                </c:pt>
                <c:pt idx="10077">
                  <c:v>2.432962905787929</c:v>
                </c:pt>
                <c:pt idx="10078">
                  <c:v>2.432962905787929</c:v>
                </c:pt>
                <c:pt idx="10079">
                  <c:v>2.432962905787929</c:v>
                </c:pt>
                <c:pt idx="10080">
                  <c:v>2.432962905787929</c:v>
                </c:pt>
                <c:pt idx="10081">
                  <c:v>2.432962905787929</c:v>
                </c:pt>
                <c:pt idx="10082">
                  <c:v>2.432962905787929</c:v>
                </c:pt>
                <c:pt idx="10083">
                  <c:v>2.432962905787929</c:v>
                </c:pt>
                <c:pt idx="10084">
                  <c:v>2.432962905787929</c:v>
                </c:pt>
                <c:pt idx="10085">
                  <c:v>2.432962905787929</c:v>
                </c:pt>
                <c:pt idx="10086">
                  <c:v>2.432962905787929</c:v>
                </c:pt>
                <c:pt idx="10087">
                  <c:v>2.432962905787929</c:v>
                </c:pt>
                <c:pt idx="10088">
                  <c:v>2.432962905787929</c:v>
                </c:pt>
                <c:pt idx="10089">
                  <c:v>2.432962905787929</c:v>
                </c:pt>
                <c:pt idx="10090">
                  <c:v>2.432962905787929</c:v>
                </c:pt>
                <c:pt idx="10091">
                  <c:v>2.432962905787929</c:v>
                </c:pt>
                <c:pt idx="10092">
                  <c:v>2.432962905787929</c:v>
                </c:pt>
                <c:pt idx="10093">
                  <c:v>2.432962905787929</c:v>
                </c:pt>
                <c:pt idx="10094">
                  <c:v>2.432962905787929</c:v>
                </c:pt>
                <c:pt idx="10095">
                  <c:v>2.432962905787929</c:v>
                </c:pt>
                <c:pt idx="10096">
                  <c:v>2.432962905787929</c:v>
                </c:pt>
                <c:pt idx="10097">
                  <c:v>2.4019697477524136</c:v>
                </c:pt>
                <c:pt idx="10098">
                  <c:v>2.432962905787929</c:v>
                </c:pt>
                <c:pt idx="10099">
                  <c:v>2.4019697477524136</c:v>
                </c:pt>
                <c:pt idx="10100">
                  <c:v>2.4019697477524136</c:v>
                </c:pt>
                <c:pt idx="10101">
                  <c:v>2.4019697477524136</c:v>
                </c:pt>
                <c:pt idx="10102">
                  <c:v>2.432962905787929</c:v>
                </c:pt>
                <c:pt idx="10103">
                  <c:v>2.4019697477524136</c:v>
                </c:pt>
                <c:pt idx="10104">
                  <c:v>2.4019697477524136</c:v>
                </c:pt>
                <c:pt idx="10105">
                  <c:v>2.4019697477524136</c:v>
                </c:pt>
                <c:pt idx="10106">
                  <c:v>2.4019697477524136</c:v>
                </c:pt>
                <c:pt idx="10107">
                  <c:v>2.4019697477524136</c:v>
                </c:pt>
                <c:pt idx="10108">
                  <c:v>2.4019697477524136</c:v>
                </c:pt>
                <c:pt idx="10109">
                  <c:v>2.4019697477524136</c:v>
                </c:pt>
                <c:pt idx="10110">
                  <c:v>2.4019697477524136</c:v>
                </c:pt>
                <c:pt idx="10111">
                  <c:v>2.4019697477524136</c:v>
                </c:pt>
                <c:pt idx="10112">
                  <c:v>2.4019697477524136</c:v>
                </c:pt>
                <c:pt idx="10113">
                  <c:v>2.4019697477524136</c:v>
                </c:pt>
                <c:pt idx="10114">
                  <c:v>2.4019697477524136</c:v>
                </c:pt>
                <c:pt idx="10115">
                  <c:v>2.4019697477524136</c:v>
                </c:pt>
                <c:pt idx="10116">
                  <c:v>2.4019697477524136</c:v>
                </c:pt>
                <c:pt idx="10117">
                  <c:v>2.4019697477524136</c:v>
                </c:pt>
                <c:pt idx="10118">
                  <c:v>2.4019697477524136</c:v>
                </c:pt>
                <c:pt idx="10119">
                  <c:v>2.4019697477524136</c:v>
                </c:pt>
                <c:pt idx="10120">
                  <c:v>2.4019697477524136</c:v>
                </c:pt>
                <c:pt idx="10121">
                  <c:v>2.4019697477524136</c:v>
                </c:pt>
                <c:pt idx="10122">
                  <c:v>2.4019697477524136</c:v>
                </c:pt>
                <c:pt idx="10123">
                  <c:v>2.4019697477524136</c:v>
                </c:pt>
                <c:pt idx="10124">
                  <c:v>2.4019697477524136</c:v>
                </c:pt>
                <c:pt idx="10125">
                  <c:v>2.4019697477524136</c:v>
                </c:pt>
                <c:pt idx="10126">
                  <c:v>2.4019697477524136</c:v>
                </c:pt>
                <c:pt idx="10127">
                  <c:v>2.4019697477524136</c:v>
                </c:pt>
                <c:pt idx="10128">
                  <c:v>2.4019697477524136</c:v>
                </c:pt>
                <c:pt idx="10129">
                  <c:v>2.4019697477524136</c:v>
                </c:pt>
                <c:pt idx="10130">
                  <c:v>2.4019697477524136</c:v>
                </c:pt>
                <c:pt idx="10131">
                  <c:v>2.4019697477524136</c:v>
                </c:pt>
                <c:pt idx="10132">
                  <c:v>2.4019697477524136</c:v>
                </c:pt>
                <c:pt idx="10133">
                  <c:v>2.4019697477524136</c:v>
                </c:pt>
                <c:pt idx="10134">
                  <c:v>2.4019697477524136</c:v>
                </c:pt>
                <c:pt idx="10135">
                  <c:v>2.4019697477524136</c:v>
                </c:pt>
                <c:pt idx="10136">
                  <c:v>2.4019697477524136</c:v>
                </c:pt>
                <c:pt idx="10137">
                  <c:v>2.4019697477524136</c:v>
                </c:pt>
                <c:pt idx="10138">
                  <c:v>2.4019697477524136</c:v>
                </c:pt>
                <c:pt idx="10139">
                  <c:v>2.4019697477524136</c:v>
                </c:pt>
                <c:pt idx="10140">
                  <c:v>2.4019697477524136</c:v>
                </c:pt>
                <c:pt idx="10141">
                  <c:v>2.3539706354824164</c:v>
                </c:pt>
                <c:pt idx="10142">
                  <c:v>2.3709765897168986</c:v>
                </c:pt>
                <c:pt idx="10143">
                  <c:v>2.3709765897168986</c:v>
                </c:pt>
                <c:pt idx="10144">
                  <c:v>2.3709765897168986</c:v>
                </c:pt>
                <c:pt idx="10145">
                  <c:v>2.3237915247711038</c:v>
                </c:pt>
                <c:pt idx="10146">
                  <c:v>2.3237915247711038</c:v>
                </c:pt>
                <c:pt idx="10147">
                  <c:v>2.3237915247711038</c:v>
                </c:pt>
                <c:pt idx="10148">
                  <c:v>2.3237915247711038</c:v>
                </c:pt>
                <c:pt idx="10149">
                  <c:v>2.3237915247711038</c:v>
                </c:pt>
                <c:pt idx="10150">
                  <c:v>2.3237915247711038</c:v>
                </c:pt>
                <c:pt idx="10151">
                  <c:v>2.3237915247711038</c:v>
                </c:pt>
                <c:pt idx="10152">
                  <c:v>2.3237915247711038</c:v>
                </c:pt>
                <c:pt idx="10153">
                  <c:v>2.3237915247711038</c:v>
                </c:pt>
                <c:pt idx="10154">
                  <c:v>2.3237915247711038</c:v>
                </c:pt>
                <c:pt idx="10155">
                  <c:v>2.3237915247711038</c:v>
                </c:pt>
                <c:pt idx="10156">
                  <c:v>2.3237915247711038</c:v>
                </c:pt>
                <c:pt idx="10157">
                  <c:v>2.3237915247711038</c:v>
                </c:pt>
                <c:pt idx="10158">
                  <c:v>2.3237915247711038</c:v>
                </c:pt>
                <c:pt idx="10159">
                  <c:v>2.3237915247711038</c:v>
                </c:pt>
                <c:pt idx="10160">
                  <c:v>2.3237915247711038</c:v>
                </c:pt>
                <c:pt idx="10161">
                  <c:v>2.3237915247711038</c:v>
                </c:pt>
                <c:pt idx="10162">
                  <c:v>2.3237915247711038</c:v>
                </c:pt>
                <c:pt idx="10163">
                  <c:v>2.3237915247711038</c:v>
                </c:pt>
                <c:pt idx="10164">
                  <c:v>2.3237915247711038</c:v>
                </c:pt>
                <c:pt idx="10165">
                  <c:v>2.3237915247711038</c:v>
                </c:pt>
                <c:pt idx="10166">
                  <c:v>2.3237915247711038</c:v>
                </c:pt>
                <c:pt idx="10167">
                  <c:v>2.3237915247711038</c:v>
                </c:pt>
                <c:pt idx="10168">
                  <c:v>2.3237915247711038</c:v>
                </c:pt>
                <c:pt idx="10169">
                  <c:v>2.3237915247711038</c:v>
                </c:pt>
                <c:pt idx="10170">
                  <c:v>2.3539706354824164</c:v>
                </c:pt>
                <c:pt idx="10171">
                  <c:v>2.3539706354824164</c:v>
                </c:pt>
                <c:pt idx="10172">
                  <c:v>2.3237915247711038</c:v>
                </c:pt>
                <c:pt idx="10173">
                  <c:v>2.3539706354824164</c:v>
                </c:pt>
                <c:pt idx="10174">
                  <c:v>2.3539706354824164</c:v>
                </c:pt>
                <c:pt idx="10175">
                  <c:v>2.3539706354824164</c:v>
                </c:pt>
                <c:pt idx="10176">
                  <c:v>2.3539706354824164</c:v>
                </c:pt>
                <c:pt idx="10177">
                  <c:v>2.3539706354824164</c:v>
                </c:pt>
                <c:pt idx="10178">
                  <c:v>2.3539706354824164</c:v>
                </c:pt>
                <c:pt idx="10179">
                  <c:v>2.3539706354824164</c:v>
                </c:pt>
                <c:pt idx="10180">
                  <c:v>2.3539706354824164</c:v>
                </c:pt>
                <c:pt idx="10181">
                  <c:v>2.3539706354824164</c:v>
                </c:pt>
                <c:pt idx="10182">
                  <c:v>2.3539706354824164</c:v>
                </c:pt>
                <c:pt idx="10183">
                  <c:v>2.3539706354824164</c:v>
                </c:pt>
                <c:pt idx="10184">
                  <c:v>2.3539706354824164</c:v>
                </c:pt>
                <c:pt idx="10185">
                  <c:v>2.3539706354824164</c:v>
                </c:pt>
                <c:pt idx="10186">
                  <c:v>2.3539706354824164</c:v>
                </c:pt>
                <c:pt idx="10187">
                  <c:v>2.3539706354824164</c:v>
                </c:pt>
                <c:pt idx="10188">
                  <c:v>2.4019697477524136</c:v>
                </c:pt>
                <c:pt idx="10189">
                  <c:v>2.3539706354824164</c:v>
                </c:pt>
                <c:pt idx="10190">
                  <c:v>2.4019697477524136</c:v>
                </c:pt>
                <c:pt idx="10191">
                  <c:v>2.4019697477524136</c:v>
                </c:pt>
                <c:pt idx="10192">
                  <c:v>2.4019697477524136</c:v>
                </c:pt>
                <c:pt idx="10193">
                  <c:v>2.4019697477524136</c:v>
                </c:pt>
                <c:pt idx="10194">
                  <c:v>2.4019697477524136</c:v>
                </c:pt>
                <c:pt idx="10195">
                  <c:v>2.4019697477524136</c:v>
                </c:pt>
                <c:pt idx="10196">
                  <c:v>2.4019697477524136</c:v>
                </c:pt>
                <c:pt idx="10197">
                  <c:v>2.4019697477524136</c:v>
                </c:pt>
                <c:pt idx="10198">
                  <c:v>2.4019697477524136</c:v>
                </c:pt>
                <c:pt idx="10199">
                  <c:v>2.4019697477524136</c:v>
                </c:pt>
                <c:pt idx="10200">
                  <c:v>2.4019697477524136</c:v>
                </c:pt>
                <c:pt idx="10201">
                  <c:v>2.4019697477524136</c:v>
                </c:pt>
                <c:pt idx="10202">
                  <c:v>2.432962905787929</c:v>
                </c:pt>
                <c:pt idx="10203">
                  <c:v>2.432962905787929</c:v>
                </c:pt>
                <c:pt idx="10204">
                  <c:v>2.432962905787929</c:v>
                </c:pt>
                <c:pt idx="10205">
                  <c:v>2.432962905787929</c:v>
                </c:pt>
                <c:pt idx="10206">
                  <c:v>2.432962905787929</c:v>
                </c:pt>
                <c:pt idx="10207">
                  <c:v>2.432962905787929</c:v>
                </c:pt>
                <c:pt idx="10208">
                  <c:v>2.432962905787929</c:v>
                </c:pt>
                <c:pt idx="10209">
                  <c:v>2.432962905787929</c:v>
                </c:pt>
                <c:pt idx="10210">
                  <c:v>2.4019697477524136</c:v>
                </c:pt>
                <c:pt idx="10211">
                  <c:v>2.4019697477524136</c:v>
                </c:pt>
                <c:pt idx="10212">
                  <c:v>2.4019697477524136</c:v>
                </c:pt>
                <c:pt idx="10213">
                  <c:v>2.4019697477524136</c:v>
                </c:pt>
                <c:pt idx="10214">
                  <c:v>2.4019697477524136</c:v>
                </c:pt>
                <c:pt idx="10215">
                  <c:v>2.4019697477524136</c:v>
                </c:pt>
                <c:pt idx="10216">
                  <c:v>2.4019697477524136</c:v>
                </c:pt>
                <c:pt idx="10217">
                  <c:v>2.4019697477524136</c:v>
                </c:pt>
                <c:pt idx="10218">
                  <c:v>2.4019697477524136</c:v>
                </c:pt>
                <c:pt idx="10219">
                  <c:v>2.4019697477524136</c:v>
                </c:pt>
                <c:pt idx="10220">
                  <c:v>2.4019697477524136</c:v>
                </c:pt>
                <c:pt idx="10221">
                  <c:v>2.4019697477524136</c:v>
                </c:pt>
                <c:pt idx="10222">
                  <c:v>2.4019697477524136</c:v>
                </c:pt>
                <c:pt idx="10223">
                  <c:v>2.4019697477524136</c:v>
                </c:pt>
                <c:pt idx="10224">
                  <c:v>2.4019697477524136</c:v>
                </c:pt>
                <c:pt idx="10225">
                  <c:v>2.4019697477524136</c:v>
                </c:pt>
                <c:pt idx="10226">
                  <c:v>2.432962905787929</c:v>
                </c:pt>
                <c:pt idx="10227">
                  <c:v>2.432962905787929</c:v>
                </c:pt>
                <c:pt idx="10228">
                  <c:v>2.432962905787929</c:v>
                </c:pt>
                <c:pt idx="10229">
                  <c:v>2.432962905787929</c:v>
                </c:pt>
                <c:pt idx="10230">
                  <c:v>2.432962905787929</c:v>
                </c:pt>
                <c:pt idx="10231">
                  <c:v>2.432962905787929</c:v>
                </c:pt>
                <c:pt idx="10232">
                  <c:v>2.432962905787929</c:v>
                </c:pt>
                <c:pt idx="10233">
                  <c:v>2.432962905787929</c:v>
                </c:pt>
                <c:pt idx="10234">
                  <c:v>2.432962905787929</c:v>
                </c:pt>
                <c:pt idx="10235">
                  <c:v>2.432962905787929</c:v>
                </c:pt>
                <c:pt idx="10236">
                  <c:v>2.432962905787929</c:v>
                </c:pt>
                <c:pt idx="10237">
                  <c:v>2.432962905787929</c:v>
                </c:pt>
                <c:pt idx="10238">
                  <c:v>2.432962905787929</c:v>
                </c:pt>
                <c:pt idx="10239">
                  <c:v>2.432962905787929</c:v>
                </c:pt>
                <c:pt idx="10240">
                  <c:v>2.432962905787929</c:v>
                </c:pt>
                <c:pt idx="10241">
                  <c:v>2.432962905787929</c:v>
                </c:pt>
                <c:pt idx="10242">
                  <c:v>2.432962905787929</c:v>
                </c:pt>
                <c:pt idx="10243">
                  <c:v>2.432962905787929</c:v>
                </c:pt>
                <c:pt idx="10244">
                  <c:v>2.432962905787929</c:v>
                </c:pt>
                <c:pt idx="10245">
                  <c:v>2.432962905787929</c:v>
                </c:pt>
                <c:pt idx="10246">
                  <c:v>2.432962905787929</c:v>
                </c:pt>
                <c:pt idx="10247">
                  <c:v>2.432962905787929</c:v>
                </c:pt>
                <c:pt idx="10248">
                  <c:v>2.432962905787929</c:v>
                </c:pt>
                <c:pt idx="10249">
                  <c:v>2.4808446326464488</c:v>
                </c:pt>
                <c:pt idx="10250">
                  <c:v>2.4808446326464488</c:v>
                </c:pt>
                <c:pt idx="10251">
                  <c:v>2.4808446326464488</c:v>
                </c:pt>
                <c:pt idx="10252">
                  <c:v>2.4808446326464488</c:v>
                </c:pt>
                <c:pt idx="10253">
                  <c:v>2.4808446326464488</c:v>
                </c:pt>
                <c:pt idx="10254">
                  <c:v>2.4808446326464488</c:v>
                </c:pt>
                <c:pt idx="10255">
                  <c:v>2.4808446326464488</c:v>
                </c:pt>
                <c:pt idx="10256">
                  <c:v>2.5126503330649936</c:v>
                </c:pt>
                <c:pt idx="10257">
                  <c:v>2.5126503330649936</c:v>
                </c:pt>
                <c:pt idx="10258">
                  <c:v>2.5126503330649936</c:v>
                </c:pt>
                <c:pt idx="10259">
                  <c:v>2.5126503330649936</c:v>
                </c:pt>
                <c:pt idx="10260">
                  <c:v>2.5126503330649936</c:v>
                </c:pt>
                <c:pt idx="10261">
                  <c:v>2.5126503330649936</c:v>
                </c:pt>
                <c:pt idx="10262">
                  <c:v>2.5126503330649936</c:v>
                </c:pt>
                <c:pt idx="10263">
                  <c:v>2.5126503330649936</c:v>
                </c:pt>
                <c:pt idx="10264">
                  <c:v>2.5126503330649936</c:v>
                </c:pt>
                <c:pt idx="10265">
                  <c:v>2.5126503330649936</c:v>
                </c:pt>
                <c:pt idx="10266">
                  <c:v>2.5126503330649936</c:v>
                </c:pt>
                <c:pt idx="10267">
                  <c:v>#N/A</c:v>
                </c:pt>
                <c:pt idx="10268">
                  <c:v>2.6190963561992708</c:v>
                </c:pt>
                <c:pt idx="10269">
                  <c:v>2.5126503330649936</c:v>
                </c:pt>
                <c:pt idx="10270">
                  <c:v>2.5126503330649936</c:v>
                </c:pt>
                <c:pt idx="10271">
                  <c:v>2.5126503330649936</c:v>
                </c:pt>
                <c:pt idx="10272">
                  <c:v>2.5444560334835375</c:v>
                </c:pt>
                <c:pt idx="10273">
                  <c:v>2.5444560334835375</c:v>
                </c:pt>
                <c:pt idx="10274">
                  <c:v>2.5444560334835375</c:v>
                </c:pt>
                <c:pt idx="10275">
                  <c:v>2.5444560334835375</c:v>
                </c:pt>
                <c:pt idx="10276">
                  <c:v>2.5444560334835375</c:v>
                </c:pt>
                <c:pt idx="10277">
                  <c:v>2.5444560334835375</c:v>
                </c:pt>
                <c:pt idx="10278">
                  <c:v>2.5444560334835375</c:v>
                </c:pt>
                <c:pt idx="10279">
                  <c:v>2.5444560334835375</c:v>
                </c:pt>
                <c:pt idx="10280">
                  <c:v>2.5683103087974453</c:v>
                </c:pt>
                <c:pt idx="10281">
                  <c:v>2.5683103087974453</c:v>
                </c:pt>
                <c:pt idx="10282">
                  <c:v>2.5683103087974453</c:v>
                </c:pt>
                <c:pt idx="10283">
                  <c:v>2.5683103087974453</c:v>
                </c:pt>
                <c:pt idx="10284">
                  <c:v>2.5683103087974453</c:v>
                </c:pt>
                <c:pt idx="10285">
                  <c:v>2.6190963561992708</c:v>
                </c:pt>
                <c:pt idx="10286">
                  <c:v>2.6190963561992708</c:v>
                </c:pt>
                <c:pt idx="10287">
                  <c:v>2.6190963561992708</c:v>
                </c:pt>
                <c:pt idx="10288">
                  <c:v>2.6190963561992708</c:v>
                </c:pt>
                <c:pt idx="10289">
                  <c:v>2.6190963561992708</c:v>
                </c:pt>
                <c:pt idx="10290">
                  <c:v>2.6190963561992708</c:v>
                </c:pt>
                <c:pt idx="10291">
                  <c:v>2.6190963561992708</c:v>
                </c:pt>
                <c:pt idx="10292">
                  <c:v>2.6190963561992708</c:v>
                </c:pt>
                <c:pt idx="10293">
                  <c:v>2.6190963561992708</c:v>
                </c:pt>
                <c:pt idx="10294">
                  <c:v>2.6435738922385159</c:v>
                </c:pt>
                <c:pt idx="10295">
                  <c:v>2.6435738922385159</c:v>
                </c:pt>
                <c:pt idx="10296">
                  <c:v>2.6435738922385159</c:v>
                </c:pt>
                <c:pt idx="10297">
                  <c:v>2.6435738922385159</c:v>
                </c:pt>
                <c:pt idx="10298">
                  <c:v>2.6435738922385159</c:v>
                </c:pt>
                <c:pt idx="10299">
                  <c:v>2.6435738922385159</c:v>
                </c:pt>
                <c:pt idx="10300">
                  <c:v>2.6435738922385159</c:v>
                </c:pt>
                <c:pt idx="10301">
                  <c:v>2.6680514282777614</c:v>
                </c:pt>
                <c:pt idx="10302">
                  <c:v>2.6680514282777614</c:v>
                </c:pt>
                <c:pt idx="10303">
                  <c:v>2.6680514282777614</c:v>
                </c:pt>
                <c:pt idx="10304">
                  <c:v>2.6680514282777614</c:v>
                </c:pt>
                <c:pt idx="10305">
                  <c:v>2.6680514282777614</c:v>
                </c:pt>
                <c:pt idx="10306">
                  <c:v>2.6680514282777614</c:v>
                </c:pt>
                <c:pt idx="10307">
                  <c:v>2.6680514282777614</c:v>
                </c:pt>
                <c:pt idx="10308">
                  <c:v>2.6680514282777614</c:v>
                </c:pt>
                <c:pt idx="10309">
                  <c:v>2.6680514282777614</c:v>
                </c:pt>
                <c:pt idx="10310">
                  <c:v>2.6680514282777614</c:v>
                </c:pt>
                <c:pt idx="10311">
                  <c:v>2.6680514282777614</c:v>
                </c:pt>
                <c:pt idx="10312">
                  <c:v>2.6680514282777614</c:v>
                </c:pt>
                <c:pt idx="10313">
                  <c:v>2.6680514282777614</c:v>
                </c:pt>
                <c:pt idx="10314">
                  <c:v>2.6680514282777614</c:v>
                </c:pt>
                <c:pt idx="10315">
                  <c:v>2.6680514282777614</c:v>
                </c:pt>
                <c:pt idx="10316">
                  <c:v>2.6680514282777614</c:v>
                </c:pt>
                <c:pt idx="10317">
                  <c:v>2.6680514282777614</c:v>
                </c:pt>
                <c:pt idx="10318">
                  <c:v>2.6680514282777614</c:v>
                </c:pt>
                <c:pt idx="10319">
                  <c:v>2.6680514282777614</c:v>
                </c:pt>
                <c:pt idx="10320">
                  <c:v>2.6680514282777614</c:v>
                </c:pt>
                <c:pt idx="10321">
                  <c:v>2.6680514282777614</c:v>
                </c:pt>
                <c:pt idx="10322">
                  <c:v>2.6680514282777614</c:v>
                </c:pt>
                <c:pt idx="10323">
                  <c:v>2.6680514282777614</c:v>
                </c:pt>
                <c:pt idx="10324">
                  <c:v>2.6680514282777614</c:v>
                </c:pt>
                <c:pt idx="10325">
                  <c:v>2.6925289643170074</c:v>
                </c:pt>
                <c:pt idx="10326">
                  <c:v>2.6680514282777614</c:v>
                </c:pt>
                <c:pt idx="10327">
                  <c:v>2.6925289643170074</c:v>
                </c:pt>
                <c:pt idx="10328">
                  <c:v>2.6925289643170074</c:v>
                </c:pt>
                <c:pt idx="10329">
                  <c:v>2.6925289643170074</c:v>
                </c:pt>
                <c:pt idx="10330">
                  <c:v>2.6925289643170074</c:v>
                </c:pt>
                <c:pt idx="10331">
                  <c:v>2.6925289643170074</c:v>
                </c:pt>
                <c:pt idx="10332">
                  <c:v>2.6925289643170074</c:v>
                </c:pt>
                <c:pt idx="10333">
                  <c:v>2.754268888326266</c:v>
                </c:pt>
                <c:pt idx="10334">
                  <c:v>2.717006500356252</c:v>
                </c:pt>
                <c:pt idx="10335">
                  <c:v>2.717006500356252</c:v>
                </c:pt>
                <c:pt idx="10336">
                  <c:v>2.717006500356252</c:v>
                </c:pt>
                <c:pt idx="10337">
                  <c:v>2.717006500356252</c:v>
                </c:pt>
                <c:pt idx="10338">
                  <c:v>2.7793838022015822</c:v>
                </c:pt>
                <c:pt idx="10339">
                  <c:v>2.7793838022015822</c:v>
                </c:pt>
                <c:pt idx="10340">
                  <c:v>2.7793838022015822</c:v>
                </c:pt>
                <c:pt idx="10341">
                  <c:v>2.7793838022015822</c:v>
                </c:pt>
                <c:pt idx="10342">
                  <c:v>2.7793838022015822</c:v>
                </c:pt>
                <c:pt idx="10343">
                  <c:v>2.7793838022015822</c:v>
                </c:pt>
                <c:pt idx="10344">
                  <c:v>2.7793838022015822</c:v>
                </c:pt>
                <c:pt idx="10345">
                  <c:v>2.7961270781184586</c:v>
                </c:pt>
                <c:pt idx="10346">
                  <c:v>2.7961270781184586</c:v>
                </c:pt>
                <c:pt idx="10347">
                  <c:v>2.7961270781184586</c:v>
                </c:pt>
                <c:pt idx="10348">
                  <c:v>2.7961270781184586</c:v>
                </c:pt>
                <c:pt idx="10349">
                  <c:v>2.7961270781184586</c:v>
                </c:pt>
                <c:pt idx="10350">
                  <c:v>2.7961270781184586</c:v>
                </c:pt>
                <c:pt idx="10351">
                  <c:v>2.7793838022015822</c:v>
                </c:pt>
                <c:pt idx="10352">
                  <c:v>2.7793838022015822</c:v>
                </c:pt>
                <c:pt idx="10353">
                  <c:v>2.7961270781184586</c:v>
                </c:pt>
                <c:pt idx="10354">
                  <c:v>2.7961270781184586</c:v>
                </c:pt>
                <c:pt idx="10355">
                  <c:v>2.7961270781184586</c:v>
                </c:pt>
                <c:pt idx="10356">
                  <c:v>2.7961270781184586</c:v>
                </c:pt>
                <c:pt idx="10357">
                  <c:v>2.7961270781184586</c:v>
                </c:pt>
                <c:pt idx="10358">
                  <c:v>2.7793838022015822</c:v>
                </c:pt>
                <c:pt idx="10359">
                  <c:v>2.7793838022015822</c:v>
                </c:pt>
                <c:pt idx="10360">
                  <c:v>2.7793838022015822</c:v>
                </c:pt>
                <c:pt idx="10361">
                  <c:v>2.7961270781184586</c:v>
                </c:pt>
                <c:pt idx="10362">
                  <c:v>2.7961270781184586</c:v>
                </c:pt>
                <c:pt idx="10363">
                  <c:v>2.7961270781184586</c:v>
                </c:pt>
                <c:pt idx="10364">
                  <c:v>2.7961270781184586</c:v>
                </c:pt>
                <c:pt idx="10365">
                  <c:v>2.7961270781184586</c:v>
                </c:pt>
                <c:pt idx="10366">
                  <c:v>2.7961270781184586</c:v>
                </c:pt>
                <c:pt idx="10367">
                  <c:v>2.7961270781184586</c:v>
                </c:pt>
                <c:pt idx="10368">
                  <c:v>2.8601010251379058</c:v>
                </c:pt>
                <c:pt idx="10369">
                  <c:v>2.8601010251379058</c:v>
                </c:pt>
                <c:pt idx="10370">
                  <c:v>2.8601010251379058</c:v>
                </c:pt>
                <c:pt idx="10371">
                  <c:v>2.8601010251379058</c:v>
                </c:pt>
                <c:pt idx="10372">
                  <c:v>2.8601010251379058</c:v>
                </c:pt>
                <c:pt idx="10373">
                  <c:v>2.8601010251379058</c:v>
                </c:pt>
                <c:pt idx="10374">
                  <c:v>2.8601010251379058</c:v>
                </c:pt>
                <c:pt idx="10375">
                  <c:v>2.8601010251379058</c:v>
                </c:pt>
                <c:pt idx="10376">
                  <c:v>2.8601010251379058</c:v>
                </c:pt>
                <c:pt idx="10377">
                  <c:v>2.8601010251379058</c:v>
                </c:pt>
                <c:pt idx="10378">
                  <c:v>2.8601010251379058</c:v>
                </c:pt>
                <c:pt idx="10379">
                  <c:v>2.8601010251379058</c:v>
                </c:pt>
                <c:pt idx="10380">
                  <c:v>2.8601010251379058</c:v>
                </c:pt>
                <c:pt idx="10381">
                  <c:v>2.8601010251379058</c:v>
                </c:pt>
                <c:pt idx="10382">
                  <c:v>2.8601010251379058</c:v>
                </c:pt>
                <c:pt idx="10383">
                  <c:v>2.8343343492357622</c:v>
                </c:pt>
                <c:pt idx="10384">
                  <c:v>2.8343343492357622</c:v>
                </c:pt>
                <c:pt idx="10385">
                  <c:v>2.8343343492357622</c:v>
                </c:pt>
                <c:pt idx="10386">
                  <c:v>2.8343343492357622</c:v>
                </c:pt>
                <c:pt idx="10387">
                  <c:v>2.8343343492357622</c:v>
                </c:pt>
                <c:pt idx="10388">
                  <c:v>2.8343343492357622</c:v>
                </c:pt>
                <c:pt idx="10389">
                  <c:v>2.8343343492357622</c:v>
                </c:pt>
                <c:pt idx="10390">
                  <c:v>2.8343343492357622</c:v>
                </c:pt>
                <c:pt idx="10391">
                  <c:v>2.8343343492357622</c:v>
                </c:pt>
                <c:pt idx="10392">
                  <c:v>2.8343343492357622</c:v>
                </c:pt>
                <c:pt idx="10393">
                  <c:v>2.8343343492357622</c:v>
                </c:pt>
                <c:pt idx="10394">
                  <c:v>2.8343343492357622</c:v>
                </c:pt>
                <c:pt idx="10395">
                  <c:v>2.8343343492357622</c:v>
                </c:pt>
                <c:pt idx="10396">
                  <c:v>2.8343343492357622</c:v>
                </c:pt>
                <c:pt idx="10397">
                  <c:v>2.8343343492357622</c:v>
                </c:pt>
                <c:pt idx="10398">
                  <c:v>2.8343343492357622</c:v>
                </c:pt>
                <c:pt idx="10399">
                  <c:v>2.8343343492357622</c:v>
                </c:pt>
                <c:pt idx="10400">
                  <c:v>2.8343343492357622</c:v>
                </c:pt>
                <c:pt idx="10401">
                  <c:v>2.8343343492357622</c:v>
                </c:pt>
                <c:pt idx="10402">
                  <c:v>2.8343343492357622</c:v>
                </c:pt>
                <c:pt idx="10403">
                  <c:v>2.8601010251379058</c:v>
                </c:pt>
                <c:pt idx="10404">
                  <c:v>2.8601010251379058</c:v>
                </c:pt>
                <c:pt idx="10405">
                  <c:v>2.8601010251379058</c:v>
                </c:pt>
                <c:pt idx="10406">
                  <c:v>2.8601010251379058</c:v>
                </c:pt>
                <c:pt idx="10407">
                  <c:v>2.8601010251379058</c:v>
                </c:pt>
                <c:pt idx="10408">
                  <c:v>2.8601010251379058</c:v>
                </c:pt>
                <c:pt idx="10409">
                  <c:v>2.8601010251379058</c:v>
                </c:pt>
                <c:pt idx="10410">
                  <c:v>2.8601010251379058</c:v>
                </c:pt>
                <c:pt idx="10411">
                  <c:v>2.8601010251379058</c:v>
                </c:pt>
                <c:pt idx="10412">
                  <c:v>2.8601010251379058</c:v>
                </c:pt>
                <c:pt idx="10413">
                  <c:v>2.8601010251379058</c:v>
                </c:pt>
                <c:pt idx="10414">
                  <c:v>2.8601010251379058</c:v>
                </c:pt>
                <c:pt idx="10415">
                  <c:v>2.8601010251379058</c:v>
                </c:pt>
                <c:pt idx="10416">
                  <c:v>2.8858677010400493</c:v>
                </c:pt>
                <c:pt idx="10417">
                  <c:v>2.8858677010400493</c:v>
                </c:pt>
                <c:pt idx="10418">
                  <c:v>2.8858677010400493</c:v>
                </c:pt>
                <c:pt idx="10419">
                  <c:v>2.8858677010400493</c:v>
                </c:pt>
                <c:pt idx="10420">
                  <c:v>2.8858677010400493</c:v>
                </c:pt>
                <c:pt idx="10421">
                  <c:v>2.8858677010400493</c:v>
                </c:pt>
                <c:pt idx="10422">
                  <c:v>2.8858677010400493</c:v>
                </c:pt>
                <c:pt idx="10423">
                  <c:v>2.9428843702331999</c:v>
                </c:pt>
                <c:pt idx="10424">
                  <c:v>2.9428843702331999</c:v>
                </c:pt>
                <c:pt idx="10425">
                  <c:v>2.8858677010400493</c:v>
                </c:pt>
                <c:pt idx="10426">
                  <c:v>2.8858677010400493</c:v>
                </c:pt>
                <c:pt idx="10427">
                  <c:v>2.8858677010400493</c:v>
                </c:pt>
                <c:pt idx="10428">
                  <c:v>2.9428843702331999</c:v>
                </c:pt>
                <c:pt idx="10429">
                  <c:v>2.9428843702331999</c:v>
                </c:pt>
                <c:pt idx="10430">
                  <c:v>2.9428843702331999</c:v>
                </c:pt>
                <c:pt idx="10431">
                  <c:v>2.9428843702331999</c:v>
                </c:pt>
                <c:pt idx="10432">
                  <c:v>2.9428843702331999</c:v>
                </c:pt>
                <c:pt idx="10433">
                  <c:v>2.9428843702331999</c:v>
                </c:pt>
                <c:pt idx="10434">
                  <c:v>2.9428843702331999</c:v>
                </c:pt>
                <c:pt idx="10435">
                  <c:v>2.9428843702331999</c:v>
                </c:pt>
                <c:pt idx="10436">
                  <c:v>2.9428843702331999</c:v>
                </c:pt>
                <c:pt idx="10437">
                  <c:v>2.9428843702331999</c:v>
                </c:pt>
                <c:pt idx="10438">
                  <c:v>2.9428843702331999</c:v>
                </c:pt>
                <c:pt idx="10439">
                  <c:v>2.9428843702331999</c:v>
                </c:pt>
                <c:pt idx="10440">
                  <c:v>2.9693174633790069</c:v>
                </c:pt>
                <c:pt idx="10441">
                  <c:v>2.9693174633790069</c:v>
                </c:pt>
                <c:pt idx="10442">
                  <c:v>2.9693174633790069</c:v>
                </c:pt>
                <c:pt idx="10443">
                  <c:v>2.9428843702331999</c:v>
                </c:pt>
                <c:pt idx="10444">
                  <c:v>2.9428843702331999</c:v>
                </c:pt>
                <c:pt idx="10445">
                  <c:v>2.9428843702331999</c:v>
                </c:pt>
                <c:pt idx="10446">
                  <c:v>2.9428843702331999</c:v>
                </c:pt>
                <c:pt idx="10447">
                  <c:v>2.9428843702331999</c:v>
                </c:pt>
                <c:pt idx="10448">
                  <c:v>2.9428843702331999</c:v>
                </c:pt>
                <c:pt idx="10449">
                  <c:v>2.9428843702331999</c:v>
                </c:pt>
                <c:pt idx="10450">
                  <c:v>2.9428843702331999</c:v>
                </c:pt>
                <c:pt idx="10451">
                  <c:v>2.9428843702331999</c:v>
                </c:pt>
                <c:pt idx="10452">
                  <c:v>2.9428843702331999</c:v>
                </c:pt>
                <c:pt idx="10453">
                  <c:v>2.9428843702331999</c:v>
                </c:pt>
                <c:pt idx="10454">
                  <c:v>2.9428843702331999</c:v>
                </c:pt>
                <c:pt idx="10455">
                  <c:v>2.9428843702331999</c:v>
                </c:pt>
                <c:pt idx="10456">
                  <c:v>2.9428843702331999</c:v>
                </c:pt>
                <c:pt idx="10457">
                  <c:v>2.9428843702331999</c:v>
                </c:pt>
                <c:pt idx="10458">
                  <c:v>2.9693174633790069</c:v>
                </c:pt>
                <c:pt idx="10459">
                  <c:v>2.9693174633790069</c:v>
                </c:pt>
                <c:pt idx="10460">
                  <c:v>2.9693174633790069</c:v>
                </c:pt>
                <c:pt idx="10461">
                  <c:v>2.9693174633790069</c:v>
                </c:pt>
                <c:pt idx="10462">
                  <c:v>2.9693174633790069</c:v>
                </c:pt>
                <c:pt idx="10463">
                  <c:v>2.9693174633790069</c:v>
                </c:pt>
                <c:pt idx="10464">
                  <c:v>2.9693174633790069</c:v>
                </c:pt>
                <c:pt idx="10465">
                  <c:v>2.9693174633790069</c:v>
                </c:pt>
                <c:pt idx="10466">
                  <c:v>2.9693174633790069</c:v>
                </c:pt>
                <c:pt idx="10467">
                  <c:v>2.9869395254762119</c:v>
                </c:pt>
                <c:pt idx="10468">
                  <c:v>2.9869395254762119</c:v>
                </c:pt>
                <c:pt idx="10469">
                  <c:v>2.9869395254762119</c:v>
                </c:pt>
                <c:pt idx="10470">
                  <c:v>2.9869395254762119</c:v>
                </c:pt>
                <c:pt idx="10471">
                  <c:v>2.9869395254762119</c:v>
                </c:pt>
                <c:pt idx="10472">
                  <c:v>2.9869395254762119</c:v>
                </c:pt>
                <c:pt idx="10473">
                  <c:v>2.9869395254762119</c:v>
                </c:pt>
                <c:pt idx="10474">
                  <c:v>2.9869395254762119</c:v>
                </c:pt>
                <c:pt idx="10475">
                  <c:v>2.9869395254762119</c:v>
                </c:pt>
                <c:pt idx="10476">
                  <c:v>2.9869395254762119</c:v>
                </c:pt>
                <c:pt idx="10477">
                  <c:v>2.9869395254762119</c:v>
                </c:pt>
                <c:pt idx="10478">
                  <c:v>2.9869395254762119</c:v>
                </c:pt>
                <c:pt idx="10479">
                  <c:v>2.9869395254762119</c:v>
                </c:pt>
                <c:pt idx="10480">
                  <c:v>2.9869395254762119</c:v>
                </c:pt>
                <c:pt idx="10481">
                  <c:v>2.9869395254762119</c:v>
                </c:pt>
                <c:pt idx="10482">
                  <c:v>2.9869395254762119</c:v>
                </c:pt>
                <c:pt idx="10483">
                  <c:v>3.0045615875734164</c:v>
                </c:pt>
                <c:pt idx="10484">
                  <c:v>3.0045615875734164</c:v>
                </c:pt>
                <c:pt idx="10485">
                  <c:v>3.0045615875734164</c:v>
                </c:pt>
                <c:pt idx="10486">
                  <c:v>3.0045615875734164</c:v>
                </c:pt>
                <c:pt idx="10487">
                  <c:v>3.0045615875734164</c:v>
                </c:pt>
                <c:pt idx="10488">
                  <c:v>3.0890833921099548</c:v>
                </c:pt>
                <c:pt idx="10489">
                  <c:v>3.0890833921099548</c:v>
                </c:pt>
                <c:pt idx="10490">
                  <c:v>3.0890833921099548</c:v>
                </c:pt>
                <c:pt idx="10491">
                  <c:v>3.0890833921099548</c:v>
                </c:pt>
                <c:pt idx="10492">
                  <c:v>3.0890833921099548</c:v>
                </c:pt>
                <c:pt idx="10493">
                  <c:v>3.0890833921099548</c:v>
                </c:pt>
                <c:pt idx="10494">
                  <c:v>3.1161806148477611</c:v>
                </c:pt>
                <c:pt idx="10495">
                  <c:v>3.1161806148477611</c:v>
                </c:pt>
                <c:pt idx="10496">
                  <c:v>3.1161806148477611</c:v>
                </c:pt>
                <c:pt idx="10497">
                  <c:v>3.1161806148477611</c:v>
                </c:pt>
                <c:pt idx="10498">
                  <c:v>3.1161806148477611</c:v>
                </c:pt>
                <c:pt idx="10499">
                  <c:v>3.1161806148477611</c:v>
                </c:pt>
                <c:pt idx="10500">
                  <c:v>3.1161806148477611</c:v>
                </c:pt>
                <c:pt idx="10501">
                  <c:v>3.1161806148477611</c:v>
                </c:pt>
                <c:pt idx="10502">
                  <c:v>3.1161806148477611</c:v>
                </c:pt>
                <c:pt idx="10503">
                  <c:v>3.1161806148477611</c:v>
                </c:pt>
                <c:pt idx="10504">
                  <c:v>3.1161806148477611</c:v>
                </c:pt>
                <c:pt idx="10505">
                  <c:v>3.1161806148477611</c:v>
                </c:pt>
                <c:pt idx="10506">
                  <c:v>3.1161806148477611</c:v>
                </c:pt>
                <c:pt idx="10507">
                  <c:v>3.1161806148477611</c:v>
                </c:pt>
                <c:pt idx="10508">
                  <c:v>3.1161806148477611</c:v>
                </c:pt>
                <c:pt idx="10509">
                  <c:v>3.1161806148477611</c:v>
                </c:pt>
                <c:pt idx="10510">
                  <c:v>3.1161806148477611</c:v>
                </c:pt>
                <c:pt idx="10511">
                  <c:v>3.1161806148477611</c:v>
                </c:pt>
                <c:pt idx="10512">
                  <c:v>3.1161806148477611</c:v>
                </c:pt>
                <c:pt idx="10513">
                  <c:v>3.1161806148477611</c:v>
                </c:pt>
                <c:pt idx="10514">
                  <c:v>3.1342454300062985</c:v>
                </c:pt>
                <c:pt idx="10515">
                  <c:v>3.1342454300062985</c:v>
                </c:pt>
                <c:pt idx="10516">
                  <c:v>3.1342454300062985</c:v>
                </c:pt>
                <c:pt idx="10517">
                  <c:v>3.1342454300062985</c:v>
                </c:pt>
                <c:pt idx="10518">
                  <c:v>3.1342454300062985</c:v>
                </c:pt>
                <c:pt idx="10519">
                  <c:v>3.1342454300062985</c:v>
                </c:pt>
                <c:pt idx="10520">
                  <c:v>3.1342454300062985</c:v>
                </c:pt>
                <c:pt idx="10521">
                  <c:v>3.1342454300062985</c:v>
                </c:pt>
                <c:pt idx="10522">
                  <c:v>3.1342454300062985</c:v>
                </c:pt>
                <c:pt idx="10523">
                  <c:v>3.1342454300062985</c:v>
                </c:pt>
                <c:pt idx="10524">
                  <c:v>3.1342454300062985</c:v>
                </c:pt>
                <c:pt idx="10525">
                  <c:v>3.1342454300062985</c:v>
                </c:pt>
                <c:pt idx="10526">
                  <c:v>3.1342454300062985</c:v>
                </c:pt>
                <c:pt idx="10527">
                  <c:v>3.1342454300062985</c:v>
                </c:pt>
                <c:pt idx="10528">
                  <c:v>3.1342454300062985</c:v>
                </c:pt>
                <c:pt idx="10529">
                  <c:v>3.1342454300062985</c:v>
                </c:pt>
                <c:pt idx="10530">
                  <c:v>3.1342454300062985</c:v>
                </c:pt>
                <c:pt idx="10531">
                  <c:v>3.1342454300062985</c:v>
                </c:pt>
                <c:pt idx="10532">
                  <c:v>3.1342454300062985</c:v>
                </c:pt>
                <c:pt idx="10533">
                  <c:v>3.1342454300062985</c:v>
                </c:pt>
                <c:pt idx="10534">
                  <c:v>3.1523102451648364</c:v>
                </c:pt>
                <c:pt idx="10535">
                  <c:v>3.1523102451648364</c:v>
                </c:pt>
                <c:pt idx="10536">
                  <c:v>3.1523102451648364</c:v>
                </c:pt>
                <c:pt idx="10537">
                  <c:v>3.1523102451648364</c:v>
                </c:pt>
                <c:pt idx="10538">
                  <c:v>3.2240339135990141</c:v>
                </c:pt>
                <c:pt idx="10539">
                  <c:v>3.1523102451648364</c:v>
                </c:pt>
                <c:pt idx="10540">
                  <c:v>3.1523102451648364</c:v>
                </c:pt>
                <c:pt idx="10541">
                  <c:v>3.2240339135990141</c:v>
                </c:pt>
                <c:pt idx="10542">
                  <c:v>3.2240339135990141</c:v>
                </c:pt>
                <c:pt idx="10543">
                  <c:v>3.2425628441369398</c:v>
                </c:pt>
                <c:pt idx="10544">
                  <c:v>3.2425628441369398</c:v>
                </c:pt>
                <c:pt idx="10545">
                  <c:v>3.2425628441369398</c:v>
                </c:pt>
                <c:pt idx="10546">
                  <c:v>3.2425628441369398</c:v>
                </c:pt>
                <c:pt idx="10547">
                  <c:v>3.2425628441369398</c:v>
                </c:pt>
                <c:pt idx="10548">
                  <c:v>3.2425628441369398</c:v>
                </c:pt>
                <c:pt idx="10549">
                  <c:v>3.2425628441369398</c:v>
                </c:pt>
                <c:pt idx="10550">
                  <c:v>3.2425628441369398</c:v>
                </c:pt>
                <c:pt idx="10551">
                  <c:v>3.2425628441369398</c:v>
                </c:pt>
                <c:pt idx="10552">
                  <c:v>3.2425628441369398</c:v>
                </c:pt>
                <c:pt idx="10553">
                  <c:v>3.2425628441369398</c:v>
                </c:pt>
                <c:pt idx="10554">
                  <c:v>3.2425628441369398</c:v>
                </c:pt>
                <c:pt idx="10555">
                  <c:v>3.2425628441369398</c:v>
                </c:pt>
                <c:pt idx="10556">
                  <c:v>3.2425628441369398</c:v>
                </c:pt>
                <c:pt idx="10557">
                  <c:v>3.2425628441369398</c:v>
                </c:pt>
                <c:pt idx="10558">
                  <c:v>3.2425628441369398</c:v>
                </c:pt>
                <c:pt idx="10559">
                  <c:v>3.2425628441369398</c:v>
                </c:pt>
                <c:pt idx="10560">
                  <c:v>3.2425628441369398</c:v>
                </c:pt>
                <c:pt idx="10561">
                  <c:v>3.2425628441369398</c:v>
                </c:pt>
                <c:pt idx="10562">
                  <c:v>3.2425628441369398</c:v>
                </c:pt>
                <c:pt idx="10563">
                  <c:v>3.2425628441369398</c:v>
                </c:pt>
                <c:pt idx="10564">
                  <c:v>3.2610917746748651</c:v>
                </c:pt>
                <c:pt idx="10565">
                  <c:v>3.2610917746748651</c:v>
                </c:pt>
                <c:pt idx="10566">
                  <c:v>3.2610917746748651</c:v>
                </c:pt>
                <c:pt idx="10567">
                  <c:v>3.2610917746748651</c:v>
                </c:pt>
                <c:pt idx="10568">
                  <c:v>3.2610917746748651</c:v>
                </c:pt>
                <c:pt idx="10569">
                  <c:v>3.2610917746748651</c:v>
                </c:pt>
                <c:pt idx="10570">
                  <c:v>3.2610917746748651</c:v>
                </c:pt>
                <c:pt idx="10571">
                  <c:v>3.2610917746748651</c:v>
                </c:pt>
                <c:pt idx="10572">
                  <c:v>3.2610917746748651</c:v>
                </c:pt>
                <c:pt idx="10573">
                  <c:v>3.2610917746748651</c:v>
                </c:pt>
                <c:pt idx="10574">
                  <c:v>3.2610917746748651</c:v>
                </c:pt>
                <c:pt idx="10575">
                  <c:v>3.2610917746748651</c:v>
                </c:pt>
                <c:pt idx="10576">
                  <c:v>3.2610917746748651</c:v>
                </c:pt>
                <c:pt idx="10577">
                  <c:v>3.2610917746748651</c:v>
                </c:pt>
                <c:pt idx="10578">
                  <c:v>3.2610917746748651</c:v>
                </c:pt>
                <c:pt idx="10579">
                  <c:v>3.2610917746748651</c:v>
                </c:pt>
                <c:pt idx="10580">
                  <c:v>#N/A</c:v>
                </c:pt>
                <c:pt idx="10581">
                  <c:v>3.3614744523151412</c:v>
                </c:pt>
                <c:pt idx="10582">
                  <c:v>3.323491690142089</c:v>
                </c:pt>
                <c:pt idx="10583">
                  <c:v>3.2610917746748651</c:v>
                </c:pt>
                <c:pt idx="10584">
                  <c:v>3.2610917746748651</c:v>
                </c:pt>
                <c:pt idx="10585">
                  <c:v>3.323491690142089</c:v>
                </c:pt>
                <c:pt idx="10586">
                  <c:v>3.323491690142089</c:v>
                </c:pt>
                <c:pt idx="10587">
                  <c:v>3.323491690142089</c:v>
                </c:pt>
                <c:pt idx="10588">
                  <c:v>3.323491690142089</c:v>
                </c:pt>
                <c:pt idx="10589">
                  <c:v>3.323491690142089</c:v>
                </c:pt>
                <c:pt idx="10590">
                  <c:v>3.323491690142089</c:v>
                </c:pt>
                <c:pt idx="10591">
                  <c:v>3.323491690142089</c:v>
                </c:pt>
                <c:pt idx="10592">
                  <c:v>3.323491690142089</c:v>
                </c:pt>
                <c:pt idx="10593">
                  <c:v>3.323491690142089</c:v>
                </c:pt>
                <c:pt idx="10594">
                  <c:v>3.323491690142089</c:v>
                </c:pt>
                <c:pt idx="10595">
                  <c:v>3.323491690142089</c:v>
                </c:pt>
                <c:pt idx="10596">
                  <c:v>3.323491690142089</c:v>
                </c:pt>
                <c:pt idx="10597">
                  <c:v>3.323491690142089</c:v>
                </c:pt>
                <c:pt idx="10598">
                  <c:v>3.323491690142089</c:v>
                </c:pt>
                <c:pt idx="10599">
                  <c:v>3.323491690142089</c:v>
                </c:pt>
                <c:pt idx="10600">
                  <c:v>3.323491690142089</c:v>
                </c:pt>
                <c:pt idx="10601">
                  <c:v>3.323491690142089</c:v>
                </c:pt>
                <c:pt idx="10602">
                  <c:v>3.323491690142089</c:v>
                </c:pt>
                <c:pt idx="10603">
                  <c:v>3.323491690142089</c:v>
                </c:pt>
                <c:pt idx="10604">
                  <c:v>3.323491690142089</c:v>
                </c:pt>
                <c:pt idx="10605">
                  <c:v>3.323491690142089</c:v>
                </c:pt>
                <c:pt idx="10606">
                  <c:v>3.323491690142089</c:v>
                </c:pt>
                <c:pt idx="10607">
                  <c:v>3.323491690142089</c:v>
                </c:pt>
                <c:pt idx="10608">
                  <c:v>3.323491690142089</c:v>
                </c:pt>
                <c:pt idx="10609">
                  <c:v>3.323491690142089</c:v>
                </c:pt>
                <c:pt idx="10610">
                  <c:v>3.323491690142089</c:v>
                </c:pt>
                <c:pt idx="10611">
                  <c:v>3.323491690142089</c:v>
                </c:pt>
                <c:pt idx="10612">
                  <c:v>3.323491690142089</c:v>
                </c:pt>
                <c:pt idx="10613">
                  <c:v>3.323491690142089</c:v>
                </c:pt>
                <c:pt idx="10614">
                  <c:v>3.323491690142089</c:v>
                </c:pt>
                <c:pt idx="10615">
                  <c:v>3.323491690142089</c:v>
                </c:pt>
                <c:pt idx="10616">
                  <c:v>3.323491690142089</c:v>
                </c:pt>
                <c:pt idx="10617">
                  <c:v>3.323491690142089</c:v>
                </c:pt>
                <c:pt idx="10618">
                  <c:v>3.323491690142089</c:v>
                </c:pt>
                <c:pt idx="10619">
                  <c:v>3.3045003090555625</c:v>
                </c:pt>
                <c:pt idx="10620">
                  <c:v>3.3045003090555625</c:v>
                </c:pt>
                <c:pt idx="10621">
                  <c:v>3.3045003090555625</c:v>
                </c:pt>
                <c:pt idx="10622">
                  <c:v>3.3045003090555625</c:v>
                </c:pt>
                <c:pt idx="10623">
                  <c:v>3.3045003090555625</c:v>
                </c:pt>
                <c:pt idx="10624">
                  <c:v>3.3045003090555625</c:v>
                </c:pt>
                <c:pt idx="10625">
                  <c:v>3.3045003090555625</c:v>
                </c:pt>
                <c:pt idx="10626">
                  <c:v>3.3045003090555625</c:v>
                </c:pt>
                <c:pt idx="10627">
                  <c:v>3.3045003090555625</c:v>
                </c:pt>
                <c:pt idx="10628">
                  <c:v>3.3045003090555625</c:v>
                </c:pt>
                <c:pt idx="10629">
                  <c:v>3.3045003090555625</c:v>
                </c:pt>
                <c:pt idx="10630">
                  <c:v>3.3045003090555625</c:v>
                </c:pt>
                <c:pt idx="10631">
                  <c:v>3.3045003090555625</c:v>
                </c:pt>
                <c:pt idx="10632">
                  <c:v>3.3045003090555625</c:v>
                </c:pt>
                <c:pt idx="10633">
                  <c:v>3.3045003090555625</c:v>
                </c:pt>
                <c:pt idx="10634">
                  <c:v>3.3045003090555625</c:v>
                </c:pt>
                <c:pt idx="10635">
                  <c:v>3.3045003090555625</c:v>
                </c:pt>
                <c:pt idx="10636">
                  <c:v>3.3045003090555625</c:v>
                </c:pt>
                <c:pt idx="10637">
                  <c:v>3.3045003090555625</c:v>
                </c:pt>
                <c:pt idx="10638">
                  <c:v>3.3045003090555625</c:v>
                </c:pt>
                <c:pt idx="10639">
                  <c:v>3.3045003090555625</c:v>
                </c:pt>
                <c:pt idx="10640">
                  <c:v>3.2855089279690368</c:v>
                </c:pt>
                <c:pt idx="10641">
                  <c:v>3.2855089279690368</c:v>
                </c:pt>
                <c:pt idx="10642">
                  <c:v>3.2855089279690368</c:v>
                </c:pt>
                <c:pt idx="10643">
                  <c:v>3.2855089279690368</c:v>
                </c:pt>
                <c:pt idx="10644">
                  <c:v>3.2855089279690368</c:v>
                </c:pt>
                <c:pt idx="10645">
                  <c:v>3.2855089279690368</c:v>
                </c:pt>
                <c:pt idx="10646">
                  <c:v>3.2855089279690368</c:v>
                </c:pt>
                <c:pt idx="10647">
                  <c:v>3.2855089279690368</c:v>
                </c:pt>
                <c:pt idx="10648">
                  <c:v>3.2855089279690368</c:v>
                </c:pt>
                <c:pt idx="10649">
                  <c:v>3.2855089279690368</c:v>
                </c:pt>
                <c:pt idx="10650">
                  <c:v>3.2855089279690368</c:v>
                </c:pt>
                <c:pt idx="10651">
                  <c:v>3.2665175468825103</c:v>
                </c:pt>
                <c:pt idx="10652">
                  <c:v>3.2665175468825103</c:v>
                </c:pt>
                <c:pt idx="10653">
                  <c:v>3.2665175468825103</c:v>
                </c:pt>
                <c:pt idx="10654">
                  <c:v>3.2855089279690368</c:v>
                </c:pt>
                <c:pt idx="10655">
                  <c:v>3.2855089279690368</c:v>
                </c:pt>
                <c:pt idx="10656">
                  <c:v>3.2855089279690368</c:v>
                </c:pt>
                <c:pt idx="10657">
                  <c:v>3.2855089279690368</c:v>
                </c:pt>
                <c:pt idx="10658">
                  <c:v>3.2855089279690368</c:v>
                </c:pt>
                <c:pt idx="10659">
                  <c:v>3.2855089279690368</c:v>
                </c:pt>
                <c:pt idx="10660">
                  <c:v>3.2855089279690368</c:v>
                </c:pt>
                <c:pt idx="10661">
                  <c:v>3.2855089279690368</c:v>
                </c:pt>
                <c:pt idx="10662">
                  <c:v>3.2855089279690368</c:v>
                </c:pt>
                <c:pt idx="10663">
                  <c:v>3.2855089279690368</c:v>
                </c:pt>
                <c:pt idx="10664">
                  <c:v>3.2855089279690368</c:v>
                </c:pt>
                <c:pt idx="10665">
                  <c:v>3.2855089279690368</c:v>
                </c:pt>
                <c:pt idx="10666">
                  <c:v>3.2855089279690368</c:v>
                </c:pt>
                <c:pt idx="10667">
                  <c:v>3.2855089279690368</c:v>
                </c:pt>
                <c:pt idx="10668">
                  <c:v>3.2855089279690368</c:v>
                </c:pt>
                <c:pt idx="10669">
                  <c:v>3.2855089279690368</c:v>
                </c:pt>
                <c:pt idx="10670">
                  <c:v>3.2855089279690368</c:v>
                </c:pt>
                <c:pt idx="10671">
                  <c:v>3.2855089279690368</c:v>
                </c:pt>
                <c:pt idx="10672">
                  <c:v>3.2855089279690368</c:v>
                </c:pt>
                <c:pt idx="10673">
                  <c:v>3.2855089279690368</c:v>
                </c:pt>
                <c:pt idx="10674">
                  <c:v>3.2855089279690368</c:v>
                </c:pt>
                <c:pt idx="10675">
                  <c:v>3.2855089279690368</c:v>
                </c:pt>
                <c:pt idx="10676">
                  <c:v>3.2855089279690368</c:v>
                </c:pt>
                <c:pt idx="10677">
                  <c:v>3.2855089279690368</c:v>
                </c:pt>
                <c:pt idx="10678">
                  <c:v>3.2855089279690368</c:v>
                </c:pt>
                <c:pt idx="10679">
                  <c:v>3.2855089279690368</c:v>
                </c:pt>
                <c:pt idx="10680">
                  <c:v>3.2855089279690368</c:v>
                </c:pt>
                <c:pt idx="10681">
                  <c:v>3.2855089279690368</c:v>
                </c:pt>
                <c:pt idx="10682">
                  <c:v>3.3045003090555625</c:v>
                </c:pt>
                <c:pt idx="10683">
                  <c:v>3.3045003090555625</c:v>
                </c:pt>
                <c:pt idx="10684">
                  <c:v>3.3045003090555625</c:v>
                </c:pt>
                <c:pt idx="10685">
                  <c:v>3.3045003090555625</c:v>
                </c:pt>
                <c:pt idx="10686">
                  <c:v>3.3045003090555625</c:v>
                </c:pt>
                <c:pt idx="10687">
                  <c:v>3.3045003090555625</c:v>
                </c:pt>
                <c:pt idx="10688">
                  <c:v>3.3045003090555625</c:v>
                </c:pt>
                <c:pt idx="10689">
                  <c:v>3.3045003090555625</c:v>
                </c:pt>
                <c:pt idx="10690">
                  <c:v>3.3045003090555625</c:v>
                </c:pt>
                <c:pt idx="10691">
                  <c:v>3.323491690142089</c:v>
                </c:pt>
                <c:pt idx="10692">
                  <c:v>3.323491690142089</c:v>
                </c:pt>
                <c:pt idx="10693">
                  <c:v>3.323491690142089</c:v>
                </c:pt>
                <c:pt idx="10694">
                  <c:v>3.323491690142089</c:v>
                </c:pt>
                <c:pt idx="10695">
                  <c:v>3.323491690142089</c:v>
                </c:pt>
                <c:pt idx="10696">
                  <c:v>3.323491690142089</c:v>
                </c:pt>
                <c:pt idx="10697">
                  <c:v>3.323491690142089</c:v>
                </c:pt>
                <c:pt idx="10698">
                  <c:v>3.342483071228616</c:v>
                </c:pt>
                <c:pt idx="10699">
                  <c:v>3.342483071228616</c:v>
                </c:pt>
                <c:pt idx="10700">
                  <c:v>3.342483071228616</c:v>
                </c:pt>
                <c:pt idx="10701">
                  <c:v>3.342483071228616</c:v>
                </c:pt>
                <c:pt idx="10702">
                  <c:v>3.342483071228616</c:v>
                </c:pt>
                <c:pt idx="10703">
                  <c:v>3.342483071228616</c:v>
                </c:pt>
                <c:pt idx="10704">
                  <c:v>3.342483071228616</c:v>
                </c:pt>
                <c:pt idx="10705">
                  <c:v>3.342483071228616</c:v>
                </c:pt>
                <c:pt idx="10706">
                  <c:v>3.342483071228616</c:v>
                </c:pt>
                <c:pt idx="10707">
                  <c:v>3.3614744523151412</c:v>
                </c:pt>
                <c:pt idx="10708">
                  <c:v>3.3614744523151412</c:v>
                </c:pt>
                <c:pt idx="10709">
                  <c:v>3.3614744523151412</c:v>
                </c:pt>
                <c:pt idx="10710">
                  <c:v>3.3614744523151412</c:v>
                </c:pt>
                <c:pt idx="10711">
                  <c:v>3.4353647166557519</c:v>
                </c:pt>
                <c:pt idx="10712">
                  <c:v>3.4353647166557519</c:v>
                </c:pt>
                <c:pt idx="10713">
                  <c:v>3.4353647166557519</c:v>
                </c:pt>
                <c:pt idx="10714">
                  <c:v>3.4353647166557519</c:v>
                </c:pt>
                <c:pt idx="10715">
                  <c:v>3.4353647166557519</c:v>
                </c:pt>
                <c:pt idx="10716">
                  <c:v>3.4353647166557519</c:v>
                </c:pt>
                <c:pt idx="10717">
                  <c:v>3.3614744523151412</c:v>
                </c:pt>
                <c:pt idx="10718">
                  <c:v>3.4353647166557519</c:v>
                </c:pt>
                <c:pt idx="10719">
                  <c:v>3.4353647166557519</c:v>
                </c:pt>
                <c:pt idx="10720">
                  <c:v>3.4353647166557519</c:v>
                </c:pt>
                <c:pt idx="10721">
                  <c:v>3.4353647166557519</c:v>
                </c:pt>
                <c:pt idx="10722">
                  <c:v>3.4353647166557519</c:v>
                </c:pt>
                <c:pt idx="10723">
                  <c:v>3.4353647166557519</c:v>
                </c:pt>
                <c:pt idx="10724">
                  <c:v>3.4353647166557519</c:v>
                </c:pt>
                <c:pt idx="10725">
                  <c:v>3.4353647166557519</c:v>
                </c:pt>
                <c:pt idx="10726">
                  <c:v>3.4353647166557519</c:v>
                </c:pt>
                <c:pt idx="10727">
                  <c:v>3.4353647166557519</c:v>
                </c:pt>
                <c:pt idx="10728">
                  <c:v>3.4353647166557519</c:v>
                </c:pt>
                <c:pt idx="10729">
                  <c:v>3.4353647166557519</c:v>
                </c:pt>
                <c:pt idx="10730">
                  <c:v>3.4353647166557519</c:v>
                </c:pt>
                <c:pt idx="10731">
                  <c:v>3.4353647166557519</c:v>
                </c:pt>
                <c:pt idx="10732">
                  <c:v>3.4548285394130089</c:v>
                </c:pt>
                <c:pt idx="10733">
                  <c:v>3.4548285394130089</c:v>
                </c:pt>
                <c:pt idx="10734">
                  <c:v>3.4548285394130089</c:v>
                </c:pt>
                <c:pt idx="10735">
                  <c:v>3.4548285394130089</c:v>
                </c:pt>
                <c:pt idx="10736">
                  <c:v>3.4548285394130089</c:v>
                </c:pt>
                <c:pt idx="10737">
                  <c:v>3.4548285394130089</c:v>
                </c:pt>
                <c:pt idx="10738">
                  <c:v>3.4548285394130089</c:v>
                </c:pt>
                <c:pt idx="10739">
                  <c:v>3.4548285394130089</c:v>
                </c:pt>
                <c:pt idx="10740">
                  <c:v>3.4548285394130089</c:v>
                </c:pt>
                <c:pt idx="10741">
                  <c:v>3.4548285394130089</c:v>
                </c:pt>
                <c:pt idx="10742">
                  <c:v>3.4742923621702655</c:v>
                </c:pt>
                <c:pt idx="10743">
                  <c:v>3.4742923621702655</c:v>
                </c:pt>
                <c:pt idx="10744">
                  <c:v>3.4742923621702655</c:v>
                </c:pt>
                <c:pt idx="10745">
                  <c:v>3.4742923621702655</c:v>
                </c:pt>
                <c:pt idx="10746">
                  <c:v>3.4742923621702655</c:v>
                </c:pt>
                <c:pt idx="10747">
                  <c:v>3.4742923621702655</c:v>
                </c:pt>
                <c:pt idx="10748">
                  <c:v>3.4742923621702655</c:v>
                </c:pt>
                <c:pt idx="10749">
                  <c:v>3.4937561849275212</c:v>
                </c:pt>
                <c:pt idx="10750">
                  <c:v>3.4937561849275212</c:v>
                </c:pt>
                <c:pt idx="10751">
                  <c:v>3.4937561849275212</c:v>
                </c:pt>
                <c:pt idx="10752">
                  <c:v>3.4937561849275212</c:v>
                </c:pt>
                <c:pt idx="10753">
                  <c:v>3.4937561849275212</c:v>
                </c:pt>
                <c:pt idx="10754">
                  <c:v>3.5132200076847782</c:v>
                </c:pt>
                <c:pt idx="10755">
                  <c:v>3.5132200076847782</c:v>
                </c:pt>
                <c:pt idx="10756">
                  <c:v>3.5132200076847782</c:v>
                </c:pt>
                <c:pt idx="10757">
                  <c:v>3.5132200076847782</c:v>
                </c:pt>
                <c:pt idx="10758">
                  <c:v>3.5132200076847782</c:v>
                </c:pt>
                <c:pt idx="10759">
                  <c:v>3.5326838304420343</c:v>
                </c:pt>
                <c:pt idx="10760">
                  <c:v>3.5326838304420343</c:v>
                </c:pt>
                <c:pt idx="10761">
                  <c:v>3.5326838304420343</c:v>
                </c:pt>
                <c:pt idx="10762">
                  <c:v>3.5326838304420343</c:v>
                </c:pt>
                <c:pt idx="10763">
                  <c:v>3.5326838304420343</c:v>
                </c:pt>
                <c:pt idx="10764">
                  <c:v>3.5326838304420343</c:v>
                </c:pt>
                <c:pt idx="10765">
                  <c:v>3.5326838304420343</c:v>
                </c:pt>
                <c:pt idx="10766">
                  <c:v>3.5326838304420343</c:v>
                </c:pt>
                <c:pt idx="10767">
                  <c:v>3.5521476531992913</c:v>
                </c:pt>
                <c:pt idx="10768">
                  <c:v>3.5521476531992913</c:v>
                </c:pt>
                <c:pt idx="10769">
                  <c:v>3.5521476531992913</c:v>
                </c:pt>
                <c:pt idx="10770">
                  <c:v>3.5521476531992913</c:v>
                </c:pt>
                <c:pt idx="10771">
                  <c:v>3.6003315915738372</c:v>
                </c:pt>
                <c:pt idx="10772">
                  <c:v>3.5326838304420343</c:v>
                </c:pt>
                <c:pt idx="10773">
                  <c:v>3.5326838304420343</c:v>
                </c:pt>
                <c:pt idx="10774">
                  <c:v>3.5132200076847782</c:v>
                </c:pt>
                <c:pt idx="10775">
                  <c:v>3.5132200076847782</c:v>
                </c:pt>
                <c:pt idx="10776">
                  <c:v>3.5132200076847782</c:v>
                </c:pt>
                <c:pt idx="10777">
                  <c:v>3.5803851561634561</c:v>
                </c:pt>
                <c:pt idx="10778">
                  <c:v>3.5803851561634561</c:v>
                </c:pt>
                <c:pt idx="10779">
                  <c:v>3.5803851561634561</c:v>
                </c:pt>
                <c:pt idx="10780">
                  <c:v>3.5803851561634561</c:v>
                </c:pt>
                <c:pt idx="10781">
                  <c:v>3.5803851561634561</c:v>
                </c:pt>
                <c:pt idx="10782">
                  <c:v>3.5604387207530745</c:v>
                </c:pt>
                <c:pt idx="10783">
                  <c:v>3.5604387207530745</c:v>
                </c:pt>
                <c:pt idx="10784">
                  <c:v>3.5604387207530745</c:v>
                </c:pt>
                <c:pt idx="10785">
                  <c:v>3.5604387207530745</c:v>
                </c:pt>
                <c:pt idx="10786">
                  <c:v>3.5604387207530745</c:v>
                </c:pt>
                <c:pt idx="10787">
                  <c:v>3.5604387207530745</c:v>
                </c:pt>
                <c:pt idx="10788">
                  <c:v>3.5604387207530745</c:v>
                </c:pt>
                <c:pt idx="10789">
                  <c:v>3.5604387207530745</c:v>
                </c:pt>
                <c:pt idx="10790">
                  <c:v>3.5803851561634561</c:v>
                </c:pt>
                <c:pt idx="10791">
                  <c:v>3.5803851561634561</c:v>
                </c:pt>
                <c:pt idx="10792">
                  <c:v>3.5803851561634561</c:v>
                </c:pt>
                <c:pt idx="10793">
                  <c:v>3.5803851561634561</c:v>
                </c:pt>
                <c:pt idx="10794">
                  <c:v>3.5803851561634561</c:v>
                </c:pt>
                <c:pt idx="10795">
                  <c:v>3.5803851561634561</c:v>
                </c:pt>
                <c:pt idx="10796">
                  <c:v>3.5803851561634561</c:v>
                </c:pt>
                <c:pt idx="10797">
                  <c:v>3.5803851561634561</c:v>
                </c:pt>
                <c:pt idx="10798">
                  <c:v>3.5604387207530745</c:v>
                </c:pt>
                <c:pt idx="10799">
                  <c:v>3.5604387207530745</c:v>
                </c:pt>
                <c:pt idx="10800">
                  <c:v>3.5604387207530745</c:v>
                </c:pt>
                <c:pt idx="10801">
                  <c:v>3.5604387207530745</c:v>
                </c:pt>
                <c:pt idx="10802">
                  <c:v>3.5604387207530745</c:v>
                </c:pt>
                <c:pt idx="10803">
                  <c:v>3.5604387207530745</c:v>
                </c:pt>
                <c:pt idx="10804">
                  <c:v>3.540492285342693</c:v>
                </c:pt>
                <c:pt idx="10805">
                  <c:v>3.540492285342693</c:v>
                </c:pt>
                <c:pt idx="10806">
                  <c:v>3.540492285342693</c:v>
                </c:pt>
                <c:pt idx="10807">
                  <c:v>3.540492285342693</c:v>
                </c:pt>
                <c:pt idx="10808">
                  <c:v>3.5205458499323115</c:v>
                </c:pt>
                <c:pt idx="10809">
                  <c:v>3.5205458499323115</c:v>
                </c:pt>
                <c:pt idx="10810">
                  <c:v>3.5205458499323115</c:v>
                </c:pt>
                <c:pt idx="10811">
                  <c:v>3.5205458499323115</c:v>
                </c:pt>
                <c:pt idx="10812">
                  <c:v>3.5205458499323115</c:v>
                </c:pt>
                <c:pt idx="10813">
                  <c:v>3.5205458499323115</c:v>
                </c:pt>
                <c:pt idx="10814">
                  <c:v>3.5205458499323115</c:v>
                </c:pt>
                <c:pt idx="10815">
                  <c:v>3.5205458499323115</c:v>
                </c:pt>
                <c:pt idx="10816">
                  <c:v>3.5205458499323115</c:v>
                </c:pt>
                <c:pt idx="10817">
                  <c:v>3.5205458499323115</c:v>
                </c:pt>
                <c:pt idx="10818">
                  <c:v>3.5205458499323115</c:v>
                </c:pt>
                <c:pt idx="10819">
                  <c:v>3.5205458499323115</c:v>
                </c:pt>
                <c:pt idx="10820">
                  <c:v>3.5205458499323115</c:v>
                </c:pt>
                <c:pt idx="10821">
                  <c:v>3.5205458499323115</c:v>
                </c:pt>
                <c:pt idx="10822">
                  <c:v>3.5205458499323115</c:v>
                </c:pt>
                <c:pt idx="10823">
                  <c:v>3.5205458499323115</c:v>
                </c:pt>
                <c:pt idx="10824">
                  <c:v>3.5205458499323115</c:v>
                </c:pt>
                <c:pt idx="10825">
                  <c:v>3.5205458499323115</c:v>
                </c:pt>
                <c:pt idx="10826">
                  <c:v>3.5005994145219304</c:v>
                </c:pt>
                <c:pt idx="10827">
                  <c:v>3.5005994145219304</c:v>
                </c:pt>
                <c:pt idx="10828">
                  <c:v>3.5005994145219304</c:v>
                </c:pt>
                <c:pt idx="10829">
                  <c:v>3.5205458499323115</c:v>
                </c:pt>
                <c:pt idx="10830">
                  <c:v>3.5205458499323115</c:v>
                </c:pt>
                <c:pt idx="10831">
                  <c:v>3.5205458499323115</c:v>
                </c:pt>
                <c:pt idx="10832">
                  <c:v>3.5205458499323115</c:v>
                </c:pt>
                <c:pt idx="10833">
                  <c:v>3.5205458499323115</c:v>
                </c:pt>
                <c:pt idx="10834">
                  <c:v>3.5205458499323115</c:v>
                </c:pt>
                <c:pt idx="10835">
                  <c:v>3.5205458499323115</c:v>
                </c:pt>
                <c:pt idx="10836">
                  <c:v>3.5205458499323115</c:v>
                </c:pt>
                <c:pt idx="10837">
                  <c:v>3.5205458499323115</c:v>
                </c:pt>
                <c:pt idx="10838">
                  <c:v>3.5205458499323115</c:v>
                </c:pt>
                <c:pt idx="10839">
                  <c:v>3.5205458499323115</c:v>
                </c:pt>
                <c:pt idx="10840">
                  <c:v>3.5205458499323115</c:v>
                </c:pt>
                <c:pt idx="10841">
                  <c:v>3.5205458499323115</c:v>
                </c:pt>
                <c:pt idx="10842">
                  <c:v>3.5205458499323115</c:v>
                </c:pt>
                <c:pt idx="10843">
                  <c:v>3.5205458499323115</c:v>
                </c:pt>
                <c:pt idx="10844">
                  <c:v>3.5205458499323115</c:v>
                </c:pt>
                <c:pt idx="10845">
                  <c:v>3.5205458499323115</c:v>
                </c:pt>
                <c:pt idx="10846">
                  <c:v>3.5005994145219304</c:v>
                </c:pt>
                <c:pt idx="10847">
                  <c:v>3.5005994145219304</c:v>
                </c:pt>
                <c:pt idx="10848">
                  <c:v>3.4806529791115493</c:v>
                </c:pt>
                <c:pt idx="10849">
                  <c:v>3.4806529791115493</c:v>
                </c:pt>
                <c:pt idx="10850">
                  <c:v>3.4806529791115493</c:v>
                </c:pt>
                <c:pt idx="10851">
                  <c:v>3.4806529791115493</c:v>
                </c:pt>
                <c:pt idx="10852">
                  <c:v>3.4806529791115493</c:v>
                </c:pt>
                <c:pt idx="10853">
                  <c:v>3.4806529791115493</c:v>
                </c:pt>
                <c:pt idx="10854">
                  <c:v>3.4806529791115493</c:v>
                </c:pt>
                <c:pt idx="10855">
                  <c:v>3.5005994145219304</c:v>
                </c:pt>
                <c:pt idx="10856">
                  <c:v>3.5005994145219304</c:v>
                </c:pt>
                <c:pt idx="10857">
                  <c:v>3.5005994145219304</c:v>
                </c:pt>
                <c:pt idx="10858">
                  <c:v>3.5005994145219304</c:v>
                </c:pt>
                <c:pt idx="10859">
                  <c:v>3.5005994145219304</c:v>
                </c:pt>
                <c:pt idx="10860">
                  <c:v>3.5005994145219304</c:v>
                </c:pt>
                <c:pt idx="10861">
                  <c:v>3.5005994145219304</c:v>
                </c:pt>
                <c:pt idx="10862">
                  <c:v>3.5005994145219304</c:v>
                </c:pt>
                <c:pt idx="10863">
                  <c:v>3.5005994145219304</c:v>
                </c:pt>
                <c:pt idx="10864">
                  <c:v>3.5005994145219304</c:v>
                </c:pt>
                <c:pt idx="10865">
                  <c:v>3.5005994145219304</c:v>
                </c:pt>
                <c:pt idx="10866">
                  <c:v>3.5005994145219304</c:v>
                </c:pt>
                <c:pt idx="10867">
                  <c:v>3.5005994145219304</c:v>
                </c:pt>
                <c:pt idx="10868">
                  <c:v>3.5005994145219304</c:v>
                </c:pt>
                <c:pt idx="10869">
                  <c:v>3.5005994145219304</c:v>
                </c:pt>
                <c:pt idx="10870">
                  <c:v>3.5005994145219304</c:v>
                </c:pt>
                <c:pt idx="10871">
                  <c:v>3.5005994145219304</c:v>
                </c:pt>
                <c:pt idx="10872">
                  <c:v>3.5005994145219304</c:v>
                </c:pt>
                <c:pt idx="10873">
                  <c:v>3.4806529791115493</c:v>
                </c:pt>
                <c:pt idx="10874">
                  <c:v>3.4806529791115493</c:v>
                </c:pt>
                <c:pt idx="10875">
                  <c:v>3.4806529791115493</c:v>
                </c:pt>
                <c:pt idx="10876">
                  <c:v>3.4806529791115493</c:v>
                </c:pt>
                <c:pt idx="10877">
                  <c:v>3.4806529791115493</c:v>
                </c:pt>
                <c:pt idx="10878">
                  <c:v>3.4806529791115493</c:v>
                </c:pt>
                <c:pt idx="10879">
                  <c:v>3.4806529791115493</c:v>
                </c:pt>
                <c:pt idx="10880">
                  <c:v>3.4806529791115493</c:v>
                </c:pt>
                <c:pt idx="10881">
                  <c:v>3.4806529791115493</c:v>
                </c:pt>
                <c:pt idx="10882">
                  <c:v>3.4806529791115493</c:v>
                </c:pt>
                <c:pt idx="10883">
                  <c:v>3.4806529791115493</c:v>
                </c:pt>
                <c:pt idx="10884">
                  <c:v>3.4806529791115493</c:v>
                </c:pt>
                <c:pt idx="10885">
                  <c:v>3.4806529791115493</c:v>
                </c:pt>
                <c:pt idx="10886">
                  <c:v>3.4806529791115493</c:v>
                </c:pt>
                <c:pt idx="10887">
                  <c:v>3.4806529791115493</c:v>
                </c:pt>
                <c:pt idx="10888">
                  <c:v>3.4806529791115493</c:v>
                </c:pt>
                <c:pt idx="10889">
                  <c:v>3.4806529791115493</c:v>
                </c:pt>
                <c:pt idx="10890">
                  <c:v>3.4806529791115493</c:v>
                </c:pt>
                <c:pt idx="10891">
                  <c:v>3.4806529791115493</c:v>
                </c:pt>
                <c:pt idx="10892">
                  <c:v>3.5005994145219304</c:v>
                </c:pt>
                <c:pt idx="10893">
                  <c:v>3.5005994145219304</c:v>
                </c:pt>
                <c:pt idx="10894">
                  <c:v>3.5005994145219304</c:v>
                </c:pt>
                <c:pt idx="10895">
                  <c:v>3.5005994145219304</c:v>
                </c:pt>
                <c:pt idx="10896">
                  <c:v>3.4806529791115493</c:v>
                </c:pt>
                <c:pt idx="10897">
                  <c:v>3.4806529791115493</c:v>
                </c:pt>
                <c:pt idx="10898">
                  <c:v>3.5005994145219304</c:v>
                </c:pt>
                <c:pt idx="10899">
                  <c:v>3.5005994145219304</c:v>
                </c:pt>
                <c:pt idx="10900">
                  <c:v>3.4806529791115493</c:v>
                </c:pt>
                <c:pt idx="10901">
                  <c:v>3.4806529791115493</c:v>
                </c:pt>
                <c:pt idx="10902">
                  <c:v>3.4806529791115493</c:v>
                </c:pt>
                <c:pt idx="10903">
                  <c:v>3.4806529791115493</c:v>
                </c:pt>
                <c:pt idx="10904">
                  <c:v>3.4806529791115493</c:v>
                </c:pt>
                <c:pt idx="10905">
                  <c:v>3.4806529791115493</c:v>
                </c:pt>
                <c:pt idx="10906">
                  <c:v>3.4806529791115493</c:v>
                </c:pt>
                <c:pt idx="10907">
                  <c:v>3.4806529791115493</c:v>
                </c:pt>
                <c:pt idx="10908">
                  <c:v>3.4806529791115493</c:v>
                </c:pt>
                <c:pt idx="10909">
                  <c:v>3.4806529791115493</c:v>
                </c:pt>
                <c:pt idx="10910">
                  <c:v>3.4806529791115493</c:v>
                </c:pt>
                <c:pt idx="10911">
                  <c:v>3.4806529791115493</c:v>
                </c:pt>
                <c:pt idx="10912">
                  <c:v>3.4806529791115493</c:v>
                </c:pt>
                <c:pt idx="10913">
                  <c:v>3.4806529791115493</c:v>
                </c:pt>
                <c:pt idx="10914">
                  <c:v>3.4806529791115493</c:v>
                </c:pt>
                <c:pt idx="10915">
                  <c:v>3.4806529791115493</c:v>
                </c:pt>
                <c:pt idx="10916">
                  <c:v>3.5005994145219304</c:v>
                </c:pt>
                <c:pt idx="10917">
                  <c:v>3.5005994145219304</c:v>
                </c:pt>
                <c:pt idx="10918">
                  <c:v>3.5005994145219304</c:v>
                </c:pt>
                <c:pt idx="10919">
                  <c:v>3.5005994145219304</c:v>
                </c:pt>
                <c:pt idx="10920">
                  <c:v>3.5005994145219304</c:v>
                </c:pt>
                <c:pt idx="10921">
                  <c:v>3.4806529791115493</c:v>
                </c:pt>
                <c:pt idx="10922">
                  <c:v>3.4806529791115493</c:v>
                </c:pt>
                <c:pt idx="10923">
                  <c:v>3.4806529791115493</c:v>
                </c:pt>
                <c:pt idx="10924">
                  <c:v>3.4806529791115493</c:v>
                </c:pt>
                <c:pt idx="10925">
                  <c:v>3.4806529791115493</c:v>
                </c:pt>
                <c:pt idx="10926">
                  <c:v>3.4806529791115493</c:v>
                </c:pt>
                <c:pt idx="10927">
                  <c:v>3.5005994145219304</c:v>
                </c:pt>
                <c:pt idx="10928">
                  <c:v>3.5005994145219304</c:v>
                </c:pt>
                <c:pt idx="10929">
                  <c:v>3.5005994145219304</c:v>
                </c:pt>
                <c:pt idx="10930">
                  <c:v>3.5005994145219304</c:v>
                </c:pt>
                <c:pt idx="10931">
                  <c:v>3.5005994145219304</c:v>
                </c:pt>
                <c:pt idx="10932">
                  <c:v>3.5005994145219304</c:v>
                </c:pt>
                <c:pt idx="10933">
                  <c:v>3.5005994145219304</c:v>
                </c:pt>
                <c:pt idx="10934">
                  <c:v>3.5005994145219304</c:v>
                </c:pt>
                <c:pt idx="10935">
                  <c:v>3.5005994145219304</c:v>
                </c:pt>
                <c:pt idx="10936">
                  <c:v>3.5205458499323115</c:v>
                </c:pt>
                <c:pt idx="10937">
                  <c:v>3.5205458499323115</c:v>
                </c:pt>
                <c:pt idx="10938">
                  <c:v>3.5205458499323115</c:v>
                </c:pt>
                <c:pt idx="10939">
                  <c:v>3.5205458499323115</c:v>
                </c:pt>
                <c:pt idx="10940">
                  <c:v>3.5205458499323115</c:v>
                </c:pt>
                <c:pt idx="10941">
                  <c:v>3.5205458499323115</c:v>
                </c:pt>
                <c:pt idx="10942">
                  <c:v>3.9477377266308946</c:v>
                </c:pt>
                <c:pt idx="10943">
                  <c:v>3.6586528546955162</c:v>
                </c:pt>
                <c:pt idx="10944">
                  <c:v>3.5803851561634561</c:v>
                </c:pt>
                <c:pt idx="10945">
                  <c:v>3.5803851561634561</c:v>
                </c:pt>
                <c:pt idx="10946">
                  <c:v>3.5604387207530745</c:v>
                </c:pt>
                <c:pt idx="10947">
                  <c:v>3.5604387207530745</c:v>
                </c:pt>
                <c:pt idx="10948">
                  <c:v>3.5604387207530745</c:v>
                </c:pt>
                <c:pt idx="10949">
                  <c:v>3.5604387207530745</c:v>
                </c:pt>
                <c:pt idx="10950">
                  <c:v>3.5604387207530745</c:v>
                </c:pt>
                <c:pt idx="10951">
                  <c:v>3.5604387207530745</c:v>
                </c:pt>
                <c:pt idx="10952">
                  <c:v>3.5604387207530745</c:v>
                </c:pt>
                <c:pt idx="10953">
                  <c:v>3.5604387207530745</c:v>
                </c:pt>
                <c:pt idx="10954">
                  <c:v>3.5604387207530745</c:v>
                </c:pt>
                <c:pt idx="10955">
                  <c:v>3.540492285342693</c:v>
                </c:pt>
                <c:pt idx="10956">
                  <c:v>3.540492285342693</c:v>
                </c:pt>
                <c:pt idx="10957">
                  <c:v>3.540492285342693</c:v>
                </c:pt>
                <c:pt idx="10958">
                  <c:v>3.540492285342693</c:v>
                </c:pt>
                <c:pt idx="10959">
                  <c:v>3.540492285342693</c:v>
                </c:pt>
                <c:pt idx="10960">
                  <c:v>3.540492285342693</c:v>
                </c:pt>
                <c:pt idx="10961">
                  <c:v>3.540492285342693</c:v>
                </c:pt>
                <c:pt idx="10962">
                  <c:v>3.540492285342693</c:v>
                </c:pt>
                <c:pt idx="10963">
                  <c:v>3.5205458499323115</c:v>
                </c:pt>
                <c:pt idx="10964">
                  <c:v>3.5205458499323115</c:v>
                </c:pt>
                <c:pt idx="10965">
                  <c:v>3.5205458499323115</c:v>
                </c:pt>
                <c:pt idx="10966">
                  <c:v>3.540492285342693</c:v>
                </c:pt>
                <c:pt idx="10967">
                  <c:v>3.540492285342693</c:v>
                </c:pt>
                <c:pt idx="10968">
                  <c:v>3.540492285342693</c:v>
                </c:pt>
                <c:pt idx="10969">
                  <c:v>3.540492285342693</c:v>
                </c:pt>
                <c:pt idx="10970">
                  <c:v>3.540492285342693</c:v>
                </c:pt>
                <c:pt idx="10971">
                  <c:v>3.540492285342693</c:v>
                </c:pt>
                <c:pt idx="10972">
                  <c:v>3.540492285342693</c:v>
                </c:pt>
                <c:pt idx="10973">
                  <c:v>3.540492285342693</c:v>
                </c:pt>
                <c:pt idx="10974">
                  <c:v>3.540492285342693</c:v>
                </c:pt>
                <c:pt idx="10975">
                  <c:v>3.5205458499323115</c:v>
                </c:pt>
                <c:pt idx="10976">
                  <c:v>3.5205458499323115</c:v>
                </c:pt>
                <c:pt idx="10977">
                  <c:v>3.5205458499323115</c:v>
                </c:pt>
                <c:pt idx="10978">
                  <c:v>3.5205458499323115</c:v>
                </c:pt>
                <c:pt idx="10979">
                  <c:v>3.5205458499323115</c:v>
                </c:pt>
                <c:pt idx="10980">
                  <c:v>3.5205458499323115</c:v>
                </c:pt>
                <c:pt idx="10981">
                  <c:v>3.5205458499323115</c:v>
                </c:pt>
                <c:pt idx="10982">
                  <c:v>3.5205458499323115</c:v>
                </c:pt>
                <c:pt idx="10983">
                  <c:v>3.5005994145219304</c:v>
                </c:pt>
                <c:pt idx="10984">
                  <c:v>3.5005994145219304</c:v>
                </c:pt>
                <c:pt idx="10985">
                  <c:v>3.4806529791115493</c:v>
                </c:pt>
                <c:pt idx="10986">
                  <c:v>3.4806529791115493</c:v>
                </c:pt>
                <c:pt idx="10987">
                  <c:v>3.4806529791115493</c:v>
                </c:pt>
                <c:pt idx="10988">
                  <c:v>#N/A</c:v>
                </c:pt>
                <c:pt idx="10989">
                  <c:v>3.5973346504268768</c:v>
                </c:pt>
                <c:pt idx="10990">
                  <c:v>3.4607065437011677</c:v>
                </c:pt>
                <c:pt idx="10991">
                  <c:v>3.4607065437011677</c:v>
                </c:pt>
                <c:pt idx="10992">
                  <c:v>3.4607065437011677</c:v>
                </c:pt>
                <c:pt idx="10993">
                  <c:v>3.4607065437011677</c:v>
                </c:pt>
                <c:pt idx="10994">
                  <c:v>3.4607065437011677</c:v>
                </c:pt>
                <c:pt idx="10995">
                  <c:v>3.4607065437011677</c:v>
                </c:pt>
                <c:pt idx="10996">
                  <c:v>3.4806529791115493</c:v>
                </c:pt>
                <c:pt idx="10997">
                  <c:v>3.4806529791115493</c:v>
                </c:pt>
                <c:pt idx="10998">
                  <c:v>3.4806529791115493</c:v>
                </c:pt>
                <c:pt idx="10999">
                  <c:v>3.4806529791115493</c:v>
                </c:pt>
                <c:pt idx="11000">
                  <c:v>3.4806529791115493</c:v>
                </c:pt>
                <c:pt idx="11001">
                  <c:v>3.4806529791115493</c:v>
                </c:pt>
                <c:pt idx="11002">
                  <c:v>3.4806529791115493</c:v>
                </c:pt>
                <c:pt idx="11003">
                  <c:v>3.5005994145219304</c:v>
                </c:pt>
                <c:pt idx="11004">
                  <c:v>3.5005994145219304</c:v>
                </c:pt>
                <c:pt idx="11005">
                  <c:v>3.5005994145219304</c:v>
                </c:pt>
                <c:pt idx="11006">
                  <c:v>3.5205458499323115</c:v>
                </c:pt>
                <c:pt idx="11007">
                  <c:v>3.5205458499323115</c:v>
                </c:pt>
                <c:pt idx="11008">
                  <c:v>3.5205458499323115</c:v>
                </c:pt>
                <c:pt idx="11009">
                  <c:v>3.5205458499323115</c:v>
                </c:pt>
                <c:pt idx="11010">
                  <c:v>3.5205458499323115</c:v>
                </c:pt>
                <c:pt idx="11011">
                  <c:v>3.5205458499323115</c:v>
                </c:pt>
                <c:pt idx="11012">
                  <c:v>3.5205458499323115</c:v>
                </c:pt>
                <c:pt idx="11013">
                  <c:v>3.540492285342693</c:v>
                </c:pt>
                <c:pt idx="11014">
                  <c:v>3.540492285342693</c:v>
                </c:pt>
                <c:pt idx="11015">
                  <c:v>3.540492285342693</c:v>
                </c:pt>
                <c:pt idx="11016">
                  <c:v>3.540492285342693</c:v>
                </c:pt>
                <c:pt idx="11017">
                  <c:v>3.540492285342693</c:v>
                </c:pt>
                <c:pt idx="11018">
                  <c:v>3.540492285342693</c:v>
                </c:pt>
                <c:pt idx="11019">
                  <c:v>3.540492285342693</c:v>
                </c:pt>
                <c:pt idx="11020">
                  <c:v>3.5604387207530745</c:v>
                </c:pt>
                <c:pt idx="11021">
                  <c:v>3.5604387207530745</c:v>
                </c:pt>
                <c:pt idx="11022">
                  <c:v>3.5604387207530745</c:v>
                </c:pt>
                <c:pt idx="11023">
                  <c:v>3.5604387207530745</c:v>
                </c:pt>
                <c:pt idx="11024">
                  <c:v>3.5604387207530745</c:v>
                </c:pt>
                <c:pt idx="11025">
                  <c:v>3.5604387207530745</c:v>
                </c:pt>
                <c:pt idx="11026">
                  <c:v>3.5604387207530745</c:v>
                </c:pt>
                <c:pt idx="11027">
                  <c:v>3.5803851561634561</c:v>
                </c:pt>
                <c:pt idx="11028">
                  <c:v>3.5803851561634561</c:v>
                </c:pt>
                <c:pt idx="11029">
                  <c:v>3.5803851561634561</c:v>
                </c:pt>
                <c:pt idx="11030">
                  <c:v>3.5803851561634561</c:v>
                </c:pt>
                <c:pt idx="11031">
                  <c:v>3.5803851561634561</c:v>
                </c:pt>
                <c:pt idx="11032">
                  <c:v>3.6586528546955162</c:v>
                </c:pt>
                <c:pt idx="11033">
                  <c:v>3.6586528546955162</c:v>
                </c:pt>
                <c:pt idx="11034">
                  <c:v>3.6586528546955162</c:v>
                </c:pt>
                <c:pt idx="11035">
                  <c:v>3.6790922561183961</c:v>
                </c:pt>
                <c:pt idx="11036">
                  <c:v>3.6790922561183961</c:v>
                </c:pt>
                <c:pt idx="11037">
                  <c:v>3.6790922561183961</c:v>
                </c:pt>
                <c:pt idx="11038">
                  <c:v>3.6790922561183961</c:v>
                </c:pt>
                <c:pt idx="11039">
                  <c:v>3.6790922561183961</c:v>
                </c:pt>
                <c:pt idx="11040">
                  <c:v>3.6790922561183961</c:v>
                </c:pt>
                <c:pt idx="11041">
                  <c:v>3.6790922561183961</c:v>
                </c:pt>
                <c:pt idx="11042">
                  <c:v>3.6790922561183961</c:v>
                </c:pt>
                <c:pt idx="11043">
                  <c:v>3.6790922561183961</c:v>
                </c:pt>
                <c:pt idx="11044">
                  <c:v>3.6995316575412764</c:v>
                </c:pt>
                <c:pt idx="11045">
                  <c:v>3.6995316575412764</c:v>
                </c:pt>
                <c:pt idx="11046">
                  <c:v>3.6995316575412764</c:v>
                </c:pt>
                <c:pt idx="11047">
                  <c:v>3.6995316575412764</c:v>
                </c:pt>
                <c:pt idx="11048">
                  <c:v>3.6995316575412764</c:v>
                </c:pt>
                <c:pt idx="11049">
                  <c:v>3.6995316575412764</c:v>
                </c:pt>
                <c:pt idx="11050">
                  <c:v>3.6995316575412764</c:v>
                </c:pt>
                <c:pt idx="11051">
                  <c:v>3.7097513582527157</c:v>
                </c:pt>
                <c:pt idx="11052">
                  <c:v>3.7097513582527157</c:v>
                </c:pt>
                <c:pt idx="11053">
                  <c:v>3.7097513582527157</c:v>
                </c:pt>
                <c:pt idx="11054">
                  <c:v>3.7097513582527157</c:v>
                </c:pt>
                <c:pt idx="11055">
                  <c:v>3.7097513582527157</c:v>
                </c:pt>
                <c:pt idx="11056">
                  <c:v>3.7097513582527157</c:v>
                </c:pt>
                <c:pt idx="11057">
                  <c:v>3.7097513582527157</c:v>
                </c:pt>
                <c:pt idx="11058">
                  <c:v>3.7097513582527157</c:v>
                </c:pt>
                <c:pt idx="11059">
                  <c:v>3.7097513582527157</c:v>
                </c:pt>
                <c:pt idx="11060">
                  <c:v>3.7097513582527157</c:v>
                </c:pt>
                <c:pt idx="11061">
                  <c:v>3.7097513582527157</c:v>
                </c:pt>
                <c:pt idx="11062">
                  <c:v>3.7097513582527157</c:v>
                </c:pt>
                <c:pt idx="11063">
                  <c:v>3.7097513582527157</c:v>
                </c:pt>
                <c:pt idx="11064">
                  <c:v>3.7097513582527157</c:v>
                </c:pt>
                <c:pt idx="11065">
                  <c:v>3.7097513582527157</c:v>
                </c:pt>
                <c:pt idx="11066">
                  <c:v>3.7097513582527157</c:v>
                </c:pt>
                <c:pt idx="11067">
                  <c:v>3.7097513582527157</c:v>
                </c:pt>
                <c:pt idx="11068">
                  <c:v>3.7097513582527157</c:v>
                </c:pt>
                <c:pt idx="11069">
                  <c:v>3.7906659337941218</c:v>
                </c:pt>
                <c:pt idx="11070">
                  <c:v>3.7906659337941218</c:v>
                </c:pt>
                <c:pt idx="11071">
                  <c:v>3.7906659337941218</c:v>
                </c:pt>
                <c:pt idx="11072">
                  <c:v>3.7906659337941218</c:v>
                </c:pt>
                <c:pt idx="11073">
                  <c:v>3.7906659337941218</c:v>
                </c:pt>
                <c:pt idx="11074">
                  <c:v>3.7906659337941218</c:v>
                </c:pt>
                <c:pt idx="11075">
                  <c:v>3.7906659337941218</c:v>
                </c:pt>
                <c:pt idx="11076">
                  <c:v>3.8116088395056913</c:v>
                </c:pt>
                <c:pt idx="11077">
                  <c:v>3.8116088395056913</c:v>
                </c:pt>
                <c:pt idx="11078">
                  <c:v>3.8116088395056913</c:v>
                </c:pt>
                <c:pt idx="11079">
                  <c:v>3.8116088395056913</c:v>
                </c:pt>
                <c:pt idx="11080">
                  <c:v>3.8116088395056913</c:v>
                </c:pt>
                <c:pt idx="11081">
                  <c:v>3.8116088395056913</c:v>
                </c:pt>
                <c:pt idx="11082">
                  <c:v>3.8116088395056913</c:v>
                </c:pt>
                <c:pt idx="11083">
                  <c:v>3.8116088395056913</c:v>
                </c:pt>
                <c:pt idx="11084">
                  <c:v>3.8116088395056913</c:v>
                </c:pt>
                <c:pt idx="11085">
                  <c:v>3.8116088395056913</c:v>
                </c:pt>
                <c:pt idx="11086">
                  <c:v>3.8116088395056913</c:v>
                </c:pt>
                <c:pt idx="11087">
                  <c:v>3.8116088395056913</c:v>
                </c:pt>
                <c:pt idx="11088">
                  <c:v>3.8116088395056913</c:v>
                </c:pt>
                <c:pt idx="11089">
                  <c:v>3.8220802923614765</c:v>
                </c:pt>
                <c:pt idx="11090">
                  <c:v>3.8220802923614765</c:v>
                </c:pt>
                <c:pt idx="11091">
                  <c:v>3.8220802923614765</c:v>
                </c:pt>
                <c:pt idx="11092">
                  <c:v>3.8220802923614765</c:v>
                </c:pt>
                <c:pt idx="11093">
                  <c:v>3.8220802923614765</c:v>
                </c:pt>
                <c:pt idx="11094">
                  <c:v>3.8220802923614765</c:v>
                </c:pt>
                <c:pt idx="11095">
                  <c:v>3.8220802923614765</c:v>
                </c:pt>
                <c:pt idx="11096">
                  <c:v>3.8220802923614765</c:v>
                </c:pt>
                <c:pt idx="11097">
                  <c:v>3.8220802923614765</c:v>
                </c:pt>
                <c:pt idx="11098">
                  <c:v>3.8220802923614765</c:v>
                </c:pt>
                <c:pt idx="11099">
                  <c:v>3.8220802923614765</c:v>
                </c:pt>
                <c:pt idx="11100">
                  <c:v>3.8220802923614765</c:v>
                </c:pt>
                <c:pt idx="11101">
                  <c:v>3.8220802923614765</c:v>
                </c:pt>
                <c:pt idx="11102">
                  <c:v>3.8220802923614765</c:v>
                </c:pt>
                <c:pt idx="11103">
                  <c:v>3.8220802923614765</c:v>
                </c:pt>
                <c:pt idx="11104">
                  <c:v>3.8220802923614765</c:v>
                </c:pt>
                <c:pt idx="11105">
                  <c:v>3.8220802923614765</c:v>
                </c:pt>
                <c:pt idx="11106">
                  <c:v>3.8220802923614765</c:v>
                </c:pt>
                <c:pt idx="11107">
                  <c:v>3.8220802923614765</c:v>
                </c:pt>
                <c:pt idx="11108">
                  <c:v>3.8220802923614765</c:v>
                </c:pt>
                <c:pt idx="11109">
                  <c:v>3.8220802923614765</c:v>
                </c:pt>
                <c:pt idx="11110">
                  <c:v>3.8220802923614765</c:v>
                </c:pt>
                <c:pt idx="11111">
                  <c:v>3.9266558433994443</c:v>
                </c:pt>
                <c:pt idx="11112">
                  <c:v>3.9266558433994443</c:v>
                </c:pt>
                <c:pt idx="11113">
                  <c:v>3.8430231980730469</c:v>
                </c:pt>
                <c:pt idx="11114">
                  <c:v>3.9373844112775851</c:v>
                </c:pt>
                <c:pt idx="11115">
                  <c:v>3.9373844112775851</c:v>
                </c:pt>
                <c:pt idx="11116">
                  <c:v>3.9266558433994443</c:v>
                </c:pt>
                <c:pt idx="11117">
                  <c:v>3.9266558433994443</c:v>
                </c:pt>
                <c:pt idx="11118">
                  <c:v>3.9266558433994443</c:v>
                </c:pt>
                <c:pt idx="11119">
                  <c:v>3.9266558433994443</c:v>
                </c:pt>
                <c:pt idx="11120">
                  <c:v>3.9266558433994443</c:v>
                </c:pt>
                <c:pt idx="11121">
                  <c:v>3.9266558433994443</c:v>
                </c:pt>
                <c:pt idx="11122">
                  <c:v>3.9373844112775851</c:v>
                </c:pt>
                <c:pt idx="11123">
                  <c:v>3.9373844112775851</c:v>
                </c:pt>
                <c:pt idx="11124">
                  <c:v>3.9373844112775851</c:v>
                </c:pt>
                <c:pt idx="11125">
                  <c:v>3.9373844112775851</c:v>
                </c:pt>
                <c:pt idx="11126">
                  <c:v>3.9373844112775851</c:v>
                </c:pt>
                <c:pt idx="11127">
                  <c:v>3.9373844112775851</c:v>
                </c:pt>
                <c:pt idx="11128">
                  <c:v>3.9373844112775851</c:v>
                </c:pt>
                <c:pt idx="11129">
                  <c:v>3.9373844112775851</c:v>
                </c:pt>
                <c:pt idx="11130">
                  <c:v>3.9373844112775851</c:v>
                </c:pt>
                <c:pt idx="11131">
                  <c:v>3.9373844112775851</c:v>
                </c:pt>
                <c:pt idx="11132">
                  <c:v>3.9373844112775851</c:v>
                </c:pt>
                <c:pt idx="11133">
                  <c:v>3.9373844112775851</c:v>
                </c:pt>
                <c:pt idx="11134">
                  <c:v>3.9373844112775851</c:v>
                </c:pt>
                <c:pt idx="11135">
                  <c:v>3.9373844112775851</c:v>
                </c:pt>
                <c:pt idx="11136">
                  <c:v>3.9373844112775851</c:v>
                </c:pt>
                <c:pt idx="11137">
                  <c:v>3.9373844112775851</c:v>
                </c:pt>
                <c:pt idx="11138">
                  <c:v>3.9373844112775851</c:v>
                </c:pt>
                <c:pt idx="11139">
                  <c:v>3.9588415470338658</c:v>
                </c:pt>
                <c:pt idx="11140">
                  <c:v>3.9588415470338658</c:v>
                </c:pt>
                <c:pt idx="11141">
                  <c:v>3.9588415470338658</c:v>
                </c:pt>
                <c:pt idx="11142">
                  <c:v>3.9588415470338658</c:v>
                </c:pt>
                <c:pt idx="11143">
                  <c:v>3.9802986827901465</c:v>
                </c:pt>
                <c:pt idx="11144">
                  <c:v>3.9802986827901465</c:v>
                </c:pt>
                <c:pt idx="11145">
                  <c:v>3.9802986827901465</c:v>
                </c:pt>
                <c:pt idx="11146">
                  <c:v>3.9802986827901465</c:v>
                </c:pt>
                <c:pt idx="11147">
                  <c:v>3.9802986827901465</c:v>
                </c:pt>
                <c:pt idx="11148">
                  <c:v>3.9588415470338658</c:v>
                </c:pt>
                <c:pt idx="11149">
                  <c:v>3.9588415470338658</c:v>
                </c:pt>
                <c:pt idx="11150">
                  <c:v>3.9588415470338658</c:v>
                </c:pt>
                <c:pt idx="11151">
                  <c:v>3.9588415470338658</c:v>
                </c:pt>
                <c:pt idx="11152">
                  <c:v>3.9588415470338658</c:v>
                </c:pt>
                <c:pt idx="11153">
                  <c:v>3.9588415470338658</c:v>
                </c:pt>
                <c:pt idx="11154">
                  <c:v>3.9588415470338658</c:v>
                </c:pt>
                <c:pt idx="11155">
                  <c:v>3.9802986827901465</c:v>
                </c:pt>
                <c:pt idx="11156">
                  <c:v>3.9802986827901465</c:v>
                </c:pt>
                <c:pt idx="11157">
                  <c:v>3.9802986827901465</c:v>
                </c:pt>
                <c:pt idx="11158">
                  <c:v>3.9802986827901465</c:v>
                </c:pt>
                <c:pt idx="11159">
                  <c:v>3.9802986827901465</c:v>
                </c:pt>
                <c:pt idx="11160">
                  <c:v>3.9802986827901465</c:v>
                </c:pt>
                <c:pt idx="11161">
                  <c:v>3.9802986827901465</c:v>
                </c:pt>
                <c:pt idx="11162">
                  <c:v>3.9802986827901465</c:v>
                </c:pt>
                <c:pt idx="11163">
                  <c:v>3.9802986827901465</c:v>
                </c:pt>
                <c:pt idx="11164">
                  <c:v>3.9802986827901465</c:v>
                </c:pt>
                <c:pt idx="11165">
                  <c:v>3.9802986827901465</c:v>
                </c:pt>
                <c:pt idx="11166">
                  <c:v>3.9802986827901465</c:v>
                </c:pt>
                <c:pt idx="11167">
                  <c:v>3.9802986827901465</c:v>
                </c:pt>
                <c:pt idx="11168">
                  <c:v>3.9802986827901465</c:v>
                </c:pt>
                <c:pt idx="11169">
                  <c:v>3.9802986827901465</c:v>
                </c:pt>
                <c:pt idx="11170">
                  <c:v>3.9802986827901465</c:v>
                </c:pt>
                <c:pt idx="11171">
                  <c:v>3.9802986827901465</c:v>
                </c:pt>
                <c:pt idx="11172">
                  <c:v>3.9802986827901465</c:v>
                </c:pt>
                <c:pt idx="11173">
                  <c:v>4.0017558185464281</c:v>
                </c:pt>
                <c:pt idx="11174">
                  <c:v>4.0017558185464281</c:v>
                </c:pt>
                <c:pt idx="11175">
                  <c:v>4.0017558185464281</c:v>
                </c:pt>
                <c:pt idx="11176">
                  <c:v>4.0017558185464281</c:v>
                </c:pt>
                <c:pt idx="11177">
                  <c:v>4.0017558185464281</c:v>
                </c:pt>
                <c:pt idx="11178">
                  <c:v>4.0017558185464281</c:v>
                </c:pt>
                <c:pt idx="11179">
                  <c:v>4.0017558185464281</c:v>
                </c:pt>
                <c:pt idx="11180">
                  <c:v>4.0017558185464281</c:v>
                </c:pt>
                <c:pt idx="11181">
                  <c:v>4.0017558185464281</c:v>
                </c:pt>
                <c:pt idx="11182">
                  <c:v>4.0017558185464281</c:v>
                </c:pt>
                <c:pt idx="11183">
                  <c:v>4.0017558185464281</c:v>
                </c:pt>
                <c:pt idx="11184">
                  <c:v>4.0017558185464281</c:v>
                </c:pt>
                <c:pt idx="11185">
                  <c:v>4.0017558185464281</c:v>
                </c:pt>
                <c:pt idx="11186">
                  <c:v>4.0124843864245685</c:v>
                </c:pt>
                <c:pt idx="11187">
                  <c:v>4.0124843864245685</c:v>
                </c:pt>
                <c:pt idx="11188">
                  <c:v>4.0124843864245685</c:v>
                </c:pt>
                <c:pt idx="11189">
                  <c:v>4.0124843864245685</c:v>
                </c:pt>
                <c:pt idx="11190">
                  <c:v>4.0124843864245685</c:v>
                </c:pt>
                <c:pt idx="11191">
                  <c:v>4.0124843864245685</c:v>
                </c:pt>
                <c:pt idx="11192">
                  <c:v>4.0124843864245685</c:v>
                </c:pt>
                <c:pt idx="11193">
                  <c:v>4.0124843864245685</c:v>
                </c:pt>
                <c:pt idx="11194">
                  <c:v>4.0124843864245685</c:v>
                </c:pt>
                <c:pt idx="11195">
                  <c:v>4.0124843864245685</c:v>
                </c:pt>
                <c:pt idx="11196">
                  <c:v>4.0124843864245685</c:v>
                </c:pt>
                <c:pt idx="11197">
                  <c:v>4.0124843864245685</c:v>
                </c:pt>
                <c:pt idx="11198">
                  <c:v>4.0124843864245685</c:v>
                </c:pt>
                <c:pt idx="11199">
                  <c:v>4.0124843864245685</c:v>
                </c:pt>
                <c:pt idx="11200">
                  <c:v>4.0124843864245685</c:v>
                </c:pt>
                <c:pt idx="11201">
                  <c:v>4.0124843864245685</c:v>
                </c:pt>
                <c:pt idx="11202">
                  <c:v>4.0124843864245685</c:v>
                </c:pt>
                <c:pt idx="11203">
                  <c:v>4.0124843864245685</c:v>
                </c:pt>
                <c:pt idx="11204">
                  <c:v>4.0124843864245685</c:v>
                </c:pt>
                <c:pt idx="11205">
                  <c:v>4.0124843864245685</c:v>
                </c:pt>
                <c:pt idx="11206">
                  <c:v>4.0124843864245685</c:v>
                </c:pt>
                <c:pt idx="11207">
                  <c:v>4.0124843864245685</c:v>
                </c:pt>
                <c:pt idx="11208">
                  <c:v>4.09969552270422</c:v>
                </c:pt>
                <c:pt idx="11209">
                  <c:v>4.09969552270422</c:v>
                </c:pt>
                <c:pt idx="11210">
                  <c:v>4.11068666351576</c:v>
                </c:pt>
                <c:pt idx="11211">
                  <c:v>4.09969552270422</c:v>
                </c:pt>
                <c:pt idx="11212">
                  <c:v>4.11068666351576</c:v>
                </c:pt>
                <c:pt idx="11213">
                  <c:v>4.11068666351576</c:v>
                </c:pt>
                <c:pt idx="11214">
                  <c:v>4.11068666351576</c:v>
                </c:pt>
                <c:pt idx="11215">
                  <c:v>4.11068666351576</c:v>
                </c:pt>
                <c:pt idx="11216">
                  <c:v>4.11068666351576</c:v>
                </c:pt>
                <c:pt idx="11217">
                  <c:v>4.11068666351576</c:v>
                </c:pt>
                <c:pt idx="11218">
                  <c:v>4.11068666351576</c:v>
                </c:pt>
                <c:pt idx="11219">
                  <c:v>4.11068666351576</c:v>
                </c:pt>
                <c:pt idx="11220">
                  <c:v>4.11068666351576</c:v>
                </c:pt>
                <c:pt idx="11221">
                  <c:v>4.11068666351576</c:v>
                </c:pt>
                <c:pt idx="11222">
                  <c:v>4.11068666351576</c:v>
                </c:pt>
                <c:pt idx="11223">
                  <c:v>4.09969552270422</c:v>
                </c:pt>
                <c:pt idx="11224">
                  <c:v>4.11068666351576</c:v>
                </c:pt>
                <c:pt idx="11225">
                  <c:v>4.09969552270422</c:v>
                </c:pt>
                <c:pt idx="11226">
                  <c:v>4.09969552270422</c:v>
                </c:pt>
                <c:pt idx="11227">
                  <c:v>4.09969552270422</c:v>
                </c:pt>
                <c:pt idx="11228">
                  <c:v>4.09969552270422</c:v>
                </c:pt>
                <c:pt idx="11229">
                  <c:v>4.11068666351576</c:v>
                </c:pt>
                <c:pt idx="11230">
                  <c:v>4.11068666351576</c:v>
                </c:pt>
                <c:pt idx="11231">
                  <c:v>4.11068666351576</c:v>
                </c:pt>
                <c:pt idx="11232">
                  <c:v>4.11068666351576</c:v>
                </c:pt>
                <c:pt idx="11233">
                  <c:v>4.11068666351576</c:v>
                </c:pt>
                <c:pt idx="11234">
                  <c:v>4.11068666351576</c:v>
                </c:pt>
                <c:pt idx="11235">
                  <c:v>4.11068666351576</c:v>
                </c:pt>
                <c:pt idx="11236">
                  <c:v>4.11068666351576</c:v>
                </c:pt>
                <c:pt idx="11237">
                  <c:v>4.11068666351576</c:v>
                </c:pt>
                <c:pt idx="11238">
                  <c:v>4.11068666351576</c:v>
                </c:pt>
                <c:pt idx="11239">
                  <c:v>4.11068666351576</c:v>
                </c:pt>
                <c:pt idx="11240">
                  <c:v>4.11068666351576</c:v>
                </c:pt>
                <c:pt idx="11241">
                  <c:v>4.11068666351576</c:v>
                </c:pt>
                <c:pt idx="11242">
                  <c:v>4.11068666351576</c:v>
                </c:pt>
                <c:pt idx="11243">
                  <c:v>4.11068666351576</c:v>
                </c:pt>
                <c:pt idx="11244">
                  <c:v>4.11068666351576</c:v>
                </c:pt>
                <c:pt idx="11245">
                  <c:v>4.11068666351576</c:v>
                </c:pt>
                <c:pt idx="11246">
                  <c:v>4.11068666351576</c:v>
                </c:pt>
                <c:pt idx="11247">
                  <c:v>4.11068666351576</c:v>
                </c:pt>
                <c:pt idx="11248">
                  <c:v>4.11068666351576</c:v>
                </c:pt>
                <c:pt idx="11249">
                  <c:v>4.11068666351576</c:v>
                </c:pt>
                <c:pt idx="11250">
                  <c:v>4.11068666351576</c:v>
                </c:pt>
                <c:pt idx="11251">
                  <c:v>4.11068666351576</c:v>
                </c:pt>
                <c:pt idx="11252">
                  <c:v>4.11068666351576</c:v>
                </c:pt>
                <c:pt idx="11253">
                  <c:v>4.11068666351576</c:v>
                </c:pt>
                <c:pt idx="11254">
                  <c:v>4.11068666351576</c:v>
                </c:pt>
                <c:pt idx="11255">
                  <c:v>4.11068666351576</c:v>
                </c:pt>
                <c:pt idx="11256">
                  <c:v>4.11068666351576</c:v>
                </c:pt>
                <c:pt idx="11257">
                  <c:v>4.11068666351576</c:v>
                </c:pt>
                <c:pt idx="11258">
                  <c:v>4.11068666351576</c:v>
                </c:pt>
                <c:pt idx="11259">
                  <c:v>4.11068666351576</c:v>
                </c:pt>
                <c:pt idx="11260">
                  <c:v>4.11068666351576</c:v>
                </c:pt>
                <c:pt idx="11261">
                  <c:v>4.11068666351576</c:v>
                </c:pt>
                <c:pt idx="11262">
                  <c:v>4.11068666351576</c:v>
                </c:pt>
                <c:pt idx="11263">
                  <c:v>4.11068666351576</c:v>
                </c:pt>
                <c:pt idx="11264">
                  <c:v>4.11068666351576</c:v>
                </c:pt>
                <c:pt idx="11265">
                  <c:v>4.11068666351576</c:v>
                </c:pt>
                <c:pt idx="11266">
                  <c:v>4.11068666351576</c:v>
                </c:pt>
                <c:pt idx="11267">
                  <c:v>4.11068666351576</c:v>
                </c:pt>
                <c:pt idx="11268">
                  <c:v>4.11068666351576</c:v>
                </c:pt>
                <c:pt idx="11269">
                  <c:v>4.11068666351576</c:v>
                </c:pt>
                <c:pt idx="11270">
                  <c:v>4.11068666351576</c:v>
                </c:pt>
                <c:pt idx="11271">
                  <c:v>4.11068666351576</c:v>
                </c:pt>
                <c:pt idx="11272">
                  <c:v>4.11068666351576</c:v>
                </c:pt>
                <c:pt idx="11273">
                  <c:v>4.11068666351576</c:v>
                </c:pt>
                <c:pt idx="11274">
                  <c:v>4.11068666351576</c:v>
                </c:pt>
                <c:pt idx="11275">
                  <c:v>4.11068666351576</c:v>
                </c:pt>
                <c:pt idx="11276">
                  <c:v>4.11068666351576</c:v>
                </c:pt>
                <c:pt idx="11277">
                  <c:v>4.11068666351576</c:v>
                </c:pt>
                <c:pt idx="11278">
                  <c:v>#N/A</c:v>
                </c:pt>
                <c:pt idx="11279">
                  <c:v>4.2533780015079232</c:v>
                </c:pt>
                <c:pt idx="11280">
                  <c:v>4.11068666351576</c:v>
                </c:pt>
                <c:pt idx="11281">
                  <c:v>4.11068666351576</c:v>
                </c:pt>
                <c:pt idx="11282">
                  <c:v>4.2646303242632353</c:v>
                </c:pt>
                <c:pt idx="11283">
                  <c:v>4.219621033241987</c:v>
                </c:pt>
                <c:pt idx="11284">
                  <c:v>4.219621033241987</c:v>
                </c:pt>
                <c:pt idx="11285">
                  <c:v>4.219621033241987</c:v>
                </c:pt>
                <c:pt idx="11286">
                  <c:v>4.219621033241987</c:v>
                </c:pt>
                <c:pt idx="11287">
                  <c:v>4.219621033241987</c:v>
                </c:pt>
                <c:pt idx="11288">
                  <c:v>4.219621033241987</c:v>
                </c:pt>
                <c:pt idx="11289">
                  <c:v>4.219621033241987</c:v>
                </c:pt>
                <c:pt idx="11290">
                  <c:v>4.219621033241987</c:v>
                </c:pt>
                <c:pt idx="11291">
                  <c:v>4.219621033241987</c:v>
                </c:pt>
                <c:pt idx="11292">
                  <c:v>4.219621033241987</c:v>
                </c:pt>
                <c:pt idx="11293">
                  <c:v>4.219621033241987</c:v>
                </c:pt>
                <c:pt idx="11294">
                  <c:v>4.219621033241987</c:v>
                </c:pt>
                <c:pt idx="11295">
                  <c:v>4.219621033241987</c:v>
                </c:pt>
                <c:pt idx="11296">
                  <c:v>4.219621033241987</c:v>
                </c:pt>
                <c:pt idx="11297">
                  <c:v>4.1971163877313638</c:v>
                </c:pt>
                <c:pt idx="11298">
                  <c:v>4.1971163877313638</c:v>
                </c:pt>
                <c:pt idx="11299">
                  <c:v>4.1971163877313638</c:v>
                </c:pt>
                <c:pt idx="11300">
                  <c:v>4.1971163877313638</c:v>
                </c:pt>
                <c:pt idx="11301">
                  <c:v>4.1971163877313638</c:v>
                </c:pt>
                <c:pt idx="11302">
                  <c:v>4.1971163877313638</c:v>
                </c:pt>
                <c:pt idx="11303">
                  <c:v>4.1971163877313638</c:v>
                </c:pt>
                <c:pt idx="11304">
                  <c:v>4.1971163877313638</c:v>
                </c:pt>
                <c:pt idx="11305">
                  <c:v>4.1971163877313638</c:v>
                </c:pt>
                <c:pt idx="11306">
                  <c:v>4.219621033241987</c:v>
                </c:pt>
                <c:pt idx="11307">
                  <c:v>4.219621033241987</c:v>
                </c:pt>
                <c:pt idx="11308">
                  <c:v>4.219621033241987</c:v>
                </c:pt>
                <c:pt idx="11309">
                  <c:v>4.219621033241987</c:v>
                </c:pt>
                <c:pt idx="11310">
                  <c:v>4.219621033241987</c:v>
                </c:pt>
                <c:pt idx="11311">
                  <c:v>4.219621033241987</c:v>
                </c:pt>
                <c:pt idx="11312">
                  <c:v>4.219621033241987</c:v>
                </c:pt>
                <c:pt idx="11313">
                  <c:v>4.219621033241987</c:v>
                </c:pt>
                <c:pt idx="11314">
                  <c:v>4.219621033241987</c:v>
                </c:pt>
                <c:pt idx="11315">
                  <c:v>4.219621033241987</c:v>
                </c:pt>
                <c:pt idx="11316">
                  <c:v>4.219621033241987</c:v>
                </c:pt>
                <c:pt idx="11317">
                  <c:v>4.219621033241987</c:v>
                </c:pt>
                <c:pt idx="11318">
                  <c:v>4.219621033241987</c:v>
                </c:pt>
                <c:pt idx="11319">
                  <c:v>4.1971163877313638</c:v>
                </c:pt>
                <c:pt idx="11320">
                  <c:v>4.1971163877313638</c:v>
                </c:pt>
                <c:pt idx="11321">
                  <c:v>4.1971163877313638</c:v>
                </c:pt>
                <c:pt idx="11322">
                  <c:v>4.1971163877313638</c:v>
                </c:pt>
                <c:pt idx="11323">
                  <c:v>4.1971163877313638</c:v>
                </c:pt>
                <c:pt idx="11324">
                  <c:v>4.1971163877313638</c:v>
                </c:pt>
                <c:pt idx="11325">
                  <c:v>4.1971163877313638</c:v>
                </c:pt>
                <c:pt idx="11326">
                  <c:v>4.1971163877313638</c:v>
                </c:pt>
                <c:pt idx="11327">
                  <c:v>4.1971163877313638</c:v>
                </c:pt>
                <c:pt idx="11328">
                  <c:v>4.1971163877313638</c:v>
                </c:pt>
                <c:pt idx="11329">
                  <c:v>4.1971163877313638</c:v>
                </c:pt>
                <c:pt idx="11330">
                  <c:v>4.1971163877313638</c:v>
                </c:pt>
                <c:pt idx="11331">
                  <c:v>4.1971163877313638</c:v>
                </c:pt>
                <c:pt idx="11332">
                  <c:v>4.1971163877313638</c:v>
                </c:pt>
                <c:pt idx="11333">
                  <c:v>4.219621033241987</c:v>
                </c:pt>
                <c:pt idx="11334">
                  <c:v>4.1971163877313638</c:v>
                </c:pt>
                <c:pt idx="11335">
                  <c:v>4.1971163877313638</c:v>
                </c:pt>
                <c:pt idx="11336">
                  <c:v>4.1971163877313638</c:v>
                </c:pt>
                <c:pt idx="11337">
                  <c:v>4.1971163877313638</c:v>
                </c:pt>
                <c:pt idx="11338">
                  <c:v>4.1971163877313638</c:v>
                </c:pt>
                <c:pt idx="11339">
                  <c:v>4.1971163877313638</c:v>
                </c:pt>
                <c:pt idx="11340">
                  <c:v>4.1971163877313638</c:v>
                </c:pt>
                <c:pt idx="11341">
                  <c:v>4.1971163877313638</c:v>
                </c:pt>
                <c:pt idx="11342">
                  <c:v>4.1971163877313638</c:v>
                </c:pt>
                <c:pt idx="11343">
                  <c:v>4.1971163877313638</c:v>
                </c:pt>
                <c:pt idx="11344">
                  <c:v>4.1971163877313638</c:v>
                </c:pt>
                <c:pt idx="11345">
                  <c:v>4.1971163877313638</c:v>
                </c:pt>
                <c:pt idx="11346">
                  <c:v>4.1971163877313638</c:v>
                </c:pt>
                <c:pt idx="11347">
                  <c:v>4.1971163877313638</c:v>
                </c:pt>
                <c:pt idx="11348">
                  <c:v>4.1971163877313638</c:v>
                </c:pt>
                <c:pt idx="11349">
                  <c:v>4.1971163877313638</c:v>
                </c:pt>
                <c:pt idx="11350">
                  <c:v>4.1971163877313638</c:v>
                </c:pt>
                <c:pt idx="11351">
                  <c:v>4.1971163877313638</c:v>
                </c:pt>
                <c:pt idx="11352">
                  <c:v>4.1971163877313638</c:v>
                </c:pt>
                <c:pt idx="11353">
                  <c:v>4.1971163877313638</c:v>
                </c:pt>
                <c:pt idx="11354">
                  <c:v>4.1971163877313638</c:v>
                </c:pt>
                <c:pt idx="11355">
                  <c:v>4.1971163877313638</c:v>
                </c:pt>
                <c:pt idx="11356">
                  <c:v>4.1971163877313638</c:v>
                </c:pt>
                <c:pt idx="11357">
                  <c:v>4.219621033241987</c:v>
                </c:pt>
                <c:pt idx="11358">
                  <c:v>4.219621033241987</c:v>
                </c:pt>
                <c:pt idx="11359">
                  <c:v>4.219621033241987</c:v>
                </c:pt>
                <c:pt idx="11360">
                  <c:v>4.219621033241987</c:v>
                </c:pt>
                <c:pt idx="11361">
                  <c:v>4.219621033241987</c:v>
                </c:pt>
                <c:pt idx="11362">
                  <c:v>4.2308733559972991</c:v>
                </c:pt>
                <c:pt idx="11363">
                  <c:v>4.2308733559972991</c:v>
                </c:pt>
                <c:pt idx="11364">
                  <c:v>4.2308733559972991</c:v>
                </c:pt>
                <c:pt idx="11365">
                  <c:v>4.2308733559972991</c:v>
                </c:pt>
                <c:pt idx="11366">
                  <c:v>4.2308733559972991</c:v>
                </c:pt>
                <c:pt idx="11367">
                  <c:v>4.2308733559972991</c:v>
                </c:pt>
                <c:pt idx="11368">
                  <c:v>4.2308733559972991</c:v>
                </c:pt>
                <c:pt idx="11369">
                  <c:v>4.2533780015079232</c:v>
                </c:pt>
                <c:pt idx="11370">
                  <c:v>4.2308733559972991</c:v>
                </c:pt>
                <c:pt idx="11371">
                  <c:v>4.2533780015079232</c:v>
                </c:pt>
                <c:pt idx="11372">
                  <c:v>4.2533780015079232</c:v>
                </c:pt>
                <c:pt idx="11373">
                  <c:v>4.2533780015079232</c:v>
                </c:pt>
                <c:pt idx="11374">
                  <c:v>4.2533780015079232</c:v>
                </c:pt>
                <c:pt idx="11375">
                  <c:v>4.2533780015079232</c:v>
                </c:pt>
                <c:pt idx="11376">
                  <c:v>4.2533780015079232</c:v>
                </c:pt>
                <c:pt idx="11377">
                  <c:v>4.2533780015079232</c:v>
                </c:pt>
                <c:pt idx="11378">
                  <c:v>4.2533780015079232</c:v>
                </c:pt>
                <c:pt idx="11379">
                  <c:v>4.2533780015079232</c:v>
                </c:pt>
                <c:pt idx="11380">
                  <c:v>4.2646303242632353</c:v>
                </c:pt>
                <c:pt idx="11381">
                  <c:v>4.2646303242632353</c:v>
                </c:pt>
                <c:pt idx="11382">
                  <c:v>4.2646303242632353</c:v>
                </c:pt>
                <c:pt idx="11383">
                  <c:v>4.2871349697738594</c:v>
                </c:pt>
                <c:pt idx="11384">
                  <c:v>4.2871349697738594</c:v>
                </c:pt>
                <c:pt idx="11385">
                  <c:v>4.2871349697738594</c:v>
                </c:pt>
                <c:pt idx="11386">
                  <c:v>4.2871349697738594</c:v>
                </c:pt>
                <c:pt idx="11387">
                  <c:v>4.2871349697738594</c:v>
                </c:pt>
                <c:pt idx="11388">
                  <c:v>4.2871349697738594</c:v>
                </c:pt>
                <c:pt idx="11389">
                  <c:v>4.2871349697738594</c:v>
                </c:pt>
                <c:pt idx="11390">
                  <c:v>4.2871349697738594</c:v>
                </c:pt>
                <c:pt idx="11391">
                  <c:v>4.2871349697738594</c:v>
                </c:pt>
                <c:pt idx="11392">
                  <c:v>4.2871349697738594</c:v>
                </c:pt>
                <c:pt idx="11393">
                  <c:v>4.2871349697738594</c:v>
                </c:pt>
                <c:pt idx="11394">
                  <c:v>4.2871349697738594</c:v>
                </c:pt>
                <c:pt idx="11395">
                  <c:v>4.2871349697738594</c:v>
                </c:pt>
                <c:pt idx="11396">
                  <c:v>4.2871349697738594</c:v>
                </c:pt>
                <c:pt idx="11397">
                  <c:v>4.2871349697738594</c:v>
                </c:pt>
                <c:pt idx="11398">
                  <c:v>4.2871349697738594</c:v>
                </c:pt>
                <c:pt idx="11399">
                  <c:v>4.2871349697738594</c:v>
                </c:pt>
                <c:pt idx="11400">
                  <c:v>4.2871349697738594</c:v>
                </c:pt>
                <c:pt idx="11401">
                  <c:v>4.2871349697738594</c:v>
                </c:pt>
                <c:pt idx="11402">
                  <c:v>4.2983872925291715</c:v>
                </c:pt>
                <c:pt idx="11403">
                  <c:v>4.2983872925291715</c:v>
                </c:pt>
                <c:pt idx="11404">
                  <c:v>4.4029150732716689</c:v>
                </c:pt>
                <c:pt idx="11405">
                  <c:v>4.3913891175824746</c:v>
                </c:pt>
                <c:pt idx="11406">
                  <c:v>4.3913891175824746</c:v>
                </c:pt>
                <c:pt idx="11407">
                  <c:v>4.3913891175824746</c:v>
                </c:pt>
                <c:pt idx="11408">
                  <c:v>4.3913891175824746</c:v>
                </c:pt>
                <c:pt idx="11409">
                  <c:v>4.3683372062040888</c:v>
                </c:pt>
                <c:pt idx="11410">
                  <c:v>4.3683372062040888</c:v>
                </c:pt>
                <c:pt idx="11411">
                  <c:v>4.3683372062040888</c:v>
                </c:pt>
                <c:pt idx="11412">
                  <c:v>4.3683372062040888</c:v>
                </c:pt>
                <c:pt idx="11413">
                  <c:v>4.3683372062040888</c:v>
                </c:pt>
                <c:pt idx="11414">
                  <c:v>4.3568112505148964</c:v>
                </c:pt>
                <c:pt idx="11415">
                  <c:v>4.3568112505148964</c:v>
                </c:pt>
                <c:pt idx="11416">
                  <c:v>4.3568112505148964</c:v>
                </c:pt>
                <c:pt idx="11417">
                  <c:v>4.3568112505148964</c:v>
                </c:pt>
                <c:pt idx="11418">
                  <c:v>4.3568112505148964</c:v>
                </c:pt>
                <c:pt idx="11419">
                  <c:v>4.3568112505148964</c:v>
                </c:pt>
                <c:pt idx="11420">
                  <c:v>4.3568112505148964</c:v>
                </c:pt>
                <c:pt idx="11421">
                  <c:v>4.3568112505148964</c:v>
                </c:pt>
                <c:pt idx="11422">
                  <c:v>4.3568112505148964</c:v>
                </c:pt>
                <c:pt idx="11423">
                  <c:v>4.3568112505148964</c:v>
                </c:pt>
                <c:pt idx="11424">
                  <c:v>4.3568112505148964</c:v>
                </c:pt>
                <c:pt idx="11425">
                  <c:v>4.3568112505148964</c:v>
                </c:pt>
                <c:pt idx="11426">
                  <c:v>4.3568112505148964</c:v>
                </c:pt>
                <c:pt idx="11427">
                  <c:v>4.3568112505148964</c:v>
                </c:pt>
                <c:pt idx="11428">
                  <c:v>4.3568112505148964</c:v>
                </c:pt>
                <c:pt idx="11429">
                  <c:v>4.3337593391365106</c:v>
                </c:pt>
                <c:pt idx="11430">
                  <c:v>4.3337593391365106</c:v>
                </c:pt>
                <c:pt idx="11431">
                  <c:v>4.3337593391365106</c:v>
                </c:pt>
                <c:pt idx="11432">
                  <c:v>4.3337593391365106</c:v>
                </c:pt>
                <c:pt idx="11433">
                  <c:v>4.3337593391365106</c:v>
                </c:pt>
                <c:pt idx="11434">
                  <c:v>4.3337593391365106</c:v>
                </c:pt>
                <c:pt idx="11435">
                  <c:v>4.3337593391365106</c:v>
                </c:pt>
                <c:pt idx="11436">
                  <c:v>4.3337593391365106</c:v>
                </c:pt>
                <c:pt idx="11437">
                  <c:v>4.3337593391365106</c:v>
                </c:pt>
                <c:pt idx="11438">
                  <c:v>4.3337593391365106</c:v>
                </c:pt>
                <c:pt idx="11439">
                  <c:v>4.322233383447319</c:v>
                </c:pt>
                <c:pt idx="11440">
                  <c:v>4.322233383447319</c:v>
                </c:pt>
                <c:pt idx="11441">
                  <c:v>4.322233383447319</c:v>
                </c:pt>
                <c:pt idx="11442">
                  <c:v>4.322233383447319</c:v>
                </c:pt>
                <c:pt idx="11443">
                  <c:v>4.322233383447319</c:v>
                </c:pt>
                <c:pt idx="11444">
                  <c:v>4.322233383447319</c:v>
                </c:pt>
                <c:pt idx="11445">
                  <c:v>4.322233383447319</c:v>
                </c:pt>
                <c:pt idx="11446">
                  <c:v>4.322233383447319</c:v>
                </c:pt>
                <c:pt idx="11447">
                  <c:v>4.322233383447319</c:v>
                </c:pt>
                <c:pt idx="11448">
                  <c:v>4.322233383447319</c:v>
                </c:pt>
                <c:pt idx="11449">
                  <c:v>4.322233383447319</c:v>
                </c:pt>
                <c:pt idx="11450">
                  <c:v>4.322233383447319</c:v>
                </c:pt>
                <c:pt idx="11451">
                  <c:v>4.322233383447319</c:v>
                </c:pt>
                <c:pt idx="11452">
                  <c:v>4.322233383447319</c:v>
                </c:pt>
                <c:pt idx="11453">
                  <c:v>4.322233383447319</c:v>
                </c:pt>
                <c:pt idx="11454">
                  <c:v>4.322233383447319</c:v>
                </c:pt>
                <c:pt idx="11455">
                  <c:v>4.322233383447319</c:v>
                </c:pt>
                <c:pt idx="11456">
                  <c:v>4.322233383447319</c:v>
                </c:pt>
                <c:pt idx="11457">
                  <c:v>4.322233383447319</c:v>
                </c:pt>
                <c:pt idx="11458">
                  <c:v>4.322233383447319</c:v>
                </c:pt>
                <c:pt idx="11459">
                  <c:v>4.322233383447319</c:v>
                </c:pt>
                <c:pt idx="11460">
                  <c:v>4.322233383447319</c:v>
                </c:pt>
                <c:pt idx="11461">
                  <c:v>4.322233383447319</c:v>
                </c:pt>
                <c:pt idx="11462">
                  <c:v>4.322233383447319</c:v>
                </c:pt>
                <c:pt idx="11463">
                  <c:v>4.322233383447319</c:v>
                </c:pt>
                <c:pt idx="11464">
                  <c:v>4.322233383447319</c:v>
                </c:pt>
                <c:pt idx="11465">
                  <c:v>4.322233383447319</c:v>
                </c:pt>
                <c:pt idx="11466">
                  <c:v>4.322233383447319</c:v>
                </c:pt>
                <c:pt idx="11467">
                  <c:v>4.322233383447319</c:v>
                </c:pt>
                <c:pt idx="11468">
                  <c:v>4.322233383447319</c:v>
                </c:pt>
                <c:pt idx="11469">
                  <c:v>4.322233383447319</c:v>
                </c:pt>
                <c:pt idx="11470">
                  <c:v>4.3337593391365106</c:v>
                </c:pt>
                <c:pt idx="11471">
                  <c:v>4.3337593391365106</c:v>
                </c:pt>
                <c:pt idx="11472">
                  <c:v>4.3337593391365106</c:v>
                </c:pt>
                <c:pt idx="11473">
                  <c:v>4.3337593391365106</c:v>
                </c:pt>
                <c:pt idx="11474">
                  <c:v>4.3337593391365106</c:v>
                </c:pt>
                <c:pt idx="11475">
                  <c:v>4.3337593391365106</c:v>
                </c:pt>
                <c:pt idx="11476">
                  <c:v>4.3337593391365106</c:v>
                </c:pt>
                <c:pt idx="11477">
                  <c:v>4.3337593391365106</c:v>
                </c:pt>
                <c:pt idx="11478">
                  <c:v>4.3337593391365106</c:v>
                </c:pt>
                <c:pt idx="11479">
                  <c:v>4.3337593391365106</c:v>
                </c:pt>
                <c:pt idx="11480">
                  <c:v>4.3337593391365106</c:v>
                </c:pt>
                <c:pt idx="11481">
                  <c:v>4.3337593391365106</c:v>
                </c:pt>
                <c:pt idx="11482">
                  <c:v>4.3337593391365106</c:v>
                </c:pt>
                <c:pt idx="11483">
                  <c:v>4.3568112505148964</c:v>
                </c:pt>
                <c:pt idx="11484">
                  <c:v>4.3568112505148964</c:v>
                </c:pt>
                <c:pt idx="11485">
                  <c:v>4.3568112505148964</c:v>
                </c:pt>
                <c:pt idx="11486">
                  <c:v>4.3568112505148964</c:v>
                </c:pt>
                <c:pt idx="11487">
                  <c:v>4.3568112505148964</c:v>
                </c:pt>
                <c:pt idx="11488">
                  <c:v>4.3568112505148964</c:v>
                </c:pt>
                <c:pt idx="11489">
                  <c:v>4.3568112505148964</c:v>
                </c:pt>
                <c:pt idx="11490">
                  <c:v>4.3568112505148964</c:v>
                </c:pt>
                <c:pt idx="11491">
                  <c:v>4.3568112505148964</c:v>
                </c:pt>
                <c:pt idx="11492">
                  <c:v>4.3683372062040888</c:v>
                </c:pt>
                <c:pt idx="11493">
                  <c:v>4.3683372062040888</c:v>
                </c:pt>
                <c:pt idx="11494">
                  <c:v>4.3683372062040888</c:v>
                </c:pt>
                <c:pt idx="11495">
                  <c:v>4.3683372062040888</c:v>
                </c:pt>
                <c:pt idx="11496">
                  <c:v>4.3683372062040888</c:v>
                </c:pt>
                <c:pt idx="11497">
                  <c:v>4.3683372062040888</c:v>
                </c:pt>
                <c:pt idx="11498">
                  <c:v>4.3683372062040888</c:v>
                </c:pt>
                <c:pt idx="11499">
                  <c:v>4.3683372062040888</c:v>
                </c:pt>
                <c:pt idx="11500">
                  <c:v>4.3683372062040888</c:v>
                </c:pt>
                <c:pt idx="11501">
                  <c:v>4.3683372062040888</c:v>
                </c:pt>
                <c:pt idx="11502">
                  <c:v>4.3683372062040888</c:v>
                </c:pt>
                <c:pt idx="11503">
                  <c:v>4.3683372062040888</c:v>
                </c:pt>
                <c:pt idx="11504">
                  <c:v>4.3913891175824746</c:v>
                </c:pt>
                <c:pt idx="11505">
                  <c:v>4.3913891175824746</c:v>
                </c:pt>
                <c:pt idx="11506">
                  <c:v>4.3913891175824746</c:v>
                </c:pt>
                <c:pt idx="11507">
                  <c:v>4.3913891175824746</c:v>
                </c:pt>
                <c:pt idx="11508">
                  <c:v>4.4714801664269803</c:v>
                </c:pt>
                <c:pt idx="11509">
                  <c:v>4.4950763678329269</c:v>
                </c:pt>
                <c:pt idx="11510">
                  <c:v>4.4950763678329269</c:v>
                </c:pt>
                <c:pt idx="11511">
                  <c:v>4.4950763678329269</c:v>
                </c:pt>
                <c:pt idx="11512">
                  <c:v>4.4950763678329269</c:v>
                </c:pt>
                <c:pt idx="11513">
                  <c:v>4.4950763678329269</c:v>
                </c:pt>
                <c:pt idx="11514">
                  <c:v>4.4950763678329269</c:v>
                </c:pt>
                <c:pt idx="11515">
                  <c:v>4.4950763678329269</c:v>
                </c:pt>
                <c:pt idx="11516">
                  <c:v>4.4950763678329269</c:v>
                </c:pt>
                <c:pt idx="11517">
                  <c:v>4.4950763678329269</c:v>
                </c:pt>
                <c:pt idx="11518">
                  <c:v>4.4950763678329269</c:v>
                </c:pt>
                <c:pt idx="11519">
                  <c:v>4.4950763678329269</c:v>
                </c:pt>
                <c:pt idx="11520">
                  <c:v>4.4950763678329269</c:v>
                </c:pt>
                <c:pt idx="11521">
                  <c:v>4.4950763678329269</c:v>
                </c:pt>
                <c:pt idx="11522">
                  <c:v>4.5186725692388734</c:v>
                </c:pt>
                <c:pt idx="11523">
                  <c:v>4.5186725692388734</c:v>
                </c:pt>
                <c:pt idx="11524">
                  <c:v>4.5186725692388734</c:v>
                </c:pt>
                <c:pt idx="11525">
                  <c:v>4.5186725692388734</c:v>
                </c:pt>
                <c:pt idx="11526">
                  <c:v>4.5186725692388734</c:v>
                </c:pt>
                <c:pt idx="11527">
                  <c:v>4.5186725692388734</c:v>
                </c:pt>
                <c:pt idx="11528">
                  <c:v>4.5304706699418471</c:v>
                </c:pt>
                <c:pt idx="11529">
                  <c:v>4.5304706699418471</c:v>
                </c:pt>
                <c:pt idx="11530">
                  <c:v>4.5304706699418471</c:v>
                </c:pt>
                <c:pt idx="11531">
                  <c:v>4.5304706699418471</c:v>
                </c:pt>
                <c:pt idx="11532">
                  <c:v>4.5304706699418471</c:v>
                </c:pt>
                <c:pt idx="11533">
                  <c:v>4.5304706699418471</c:v>
                </c:pt>
                <c:pt idx="11534">
                  <c:v>4.5540668713477945</c:v>
                </c:pt>
                <c:pt idx="11535">
                  <c:v>4.5540668713477945</c:v>
                </c:pt>
                <c:pt idx="11536">
                  <c:v>4.5540668713477945</c:v>
                </c:pt>
                <c:pt idx="11537">
                  <c:v>4.5540668713477945</c:v>
                </c:pt>
                <c:pt idx="11538">
                  <c:v>4.5540668713477945</c:v>
                </c:pt>
                <c:pt idx="11539">
                  <c:v>4.5540668713477945</c:v>
                </c:pt>
                <c:pt idx="11540">
                  <c:v>4.5540668713477945</c:v>
                </c:pt>
                <c:pt idx="11541">
                  <c:v>4.5540668713477945</c:v>
                </c:pt>
                <c:pt idx="11542">
                  <c:v>4.6399408731506764</c:v>
                </c:pt>
                <c:pt idx="11543">
                  <c:v>4.6399408731506764</c:v>
                </c:pt>
                <c:pt idx="11544">
                  <c:v>4.6399408731506764</c:v>
                </c:pt>
                <c:pt idx="11545">
                  <c:v>4.6399408731506764</c:v>
                </c:pt>
                <c:pt idx="11546">
                  <c:v>4.5540668713477945</c:v>
                </c:pt>
                <c:pt idx="11547">
                  <c:v>4.6399408731506764</c:v>
                </c:pt>
                <c:pt idx="11548">
                  <c:v>4.6399408731506764</c:v>
                </c:pt>
                <c:pt idx="11549">
                  <c:v>4.6399408731506764</c:v>
                </c:pt>
                <c:pt idx="11550">
                  <c:v>4.6399408731506764</c:v>
                </c:pt>
                <c:pt idx="11551">
                  <c:v>4.6399408731506764</c:v>
                </c:pt>
                <c:pt idx="11552">
                  <c:v>4.6399408731506764</c:v>
                </c:pt>
                <c:pt idx="11553">
                  <c:v>4.6399408731506764</c:v>
                </c:pt>
                <c:pt idx="11554">
                  <c:v>4.6399408731506764</c:v>
                </c:pt>
                <c:pt idx="11555">
                  <c:v>4.6399408731506764</c:v>
                </c:pt>
                <c:pt idx="11556">
                  <c:v>4.6399408731506764</c:v>
                </c:pt>
                <c:pt idx="11557">
                  <c:v>4.6641072318650023</c:v>
                </c:pt>
                <c:pt idx="11558">
                  <c:v>4.6641072318650023</c:v>
                </c:pt>
                <c:pt idx="11559">
                  <c:v>4.6641072318650023</c:v>
                </c:pt>
                <c:pt idx="11560">
                  <c:v>4.6641072318650023</c:v>
                </c:pt>
                <c:pt idx="11561">
                  <c:v>4.6641072318650023</c:v>
                </c:pt>
                <c:pt idx="11562">
                  <c:v>4.6641072318650023</c:v>
                </c:pt>
                <c:pt idx="11563">
                  <c:v>4.6641072318650023</c:v>
                </c:pt>
                <c:pt idx="11564">
                  <c:v>4.6641072318650023</c:v>
                </c:pt>
                <c:pt idx="11565">
                  <c:v>4.6641072318650023</c:v>
                </c:pt>
                <c:pt idx="11566">
                  <c:v>4.6641072318650023</c:v>
                </c:pt>
                <c:pt idx="11567">
                  <c:v>4.6641072318650023</c:v>
                </c:pt>
                <c:pt idx="11568">
                  <c:v>4.6641072318650023</c:v>
                </c:pt>
                <c:pt idx="11569">
                  <c:v>4.6641072318650023</c:v>
                </c:pt>
                <c:pt idx="11570">
                  <c:v>4.6641072318650023</c:v>
                </c:pt>
                <c:pt idx="11571">
                  <c:v>4.6641072318650023</c:v>
                </c:pt>
                <c:pt idx="11572">
                  <c:v>4.6641072318650023</c:v>
                </c:pt>
                <c:pt idx="11573">
                  <c:v>4.6641072318650023</c:v>
                </c:pt>
                <c:pt idx="11574">
                  <c:v>4.6641072318650023</c:v>
                </c:pt>
                <c:pt idx="11575">
                  <c:v>4.6641072318650023</c:v>
                </c:pt>
                <c:pt idx="11576">
                  <c:v>4.6641072318650023</c:v>
                </c:pt>
                <c:pt idx="11577">
                  <c:v>4.6641072318650023</c:v>
                </c:pt>
                <c:pt idx="11578">
                  <c:v>4.6641072318650023</c:v>
                </c:pt>
                <c:pt idx="11579">
                  <c:v>4.6641072318650023</c:v>
                </c:pt>
                <c:pt idx="11580">
                  <c:v>4.6641072318650023</c:v>
                </c:pt>
                <c:pt idx="11581">
                  <c:v>4.6641072318650023</c:v>
                </c:pt>
                <c:pt idx="11582">
                  <c:v>4.6761904112221657</c:v>
                </c:pt>
                <c:pt idx="11583">
                  <c:v>4.7735339608932037</c:v>
                </c:pt>
                <c:pt idx="11584">
                  <c:v>4.7735339608932037</c:v>
                </c:pt>
                <c:pt idx="11585">
                  <c:v>4.7735339608932037</c:v>
                </c:pt>
                <c:pt idx="11586">
                  <c:v>4.7735339608932037</c:v>
                </c:pt>
                <c:pt idx="11587">
                  <c:v>4.7735339608932037</c:v>
                </c:pt>
                <c:pt idx="11588">
                  <c:v>4.7735339608932037</c:v>
                </c:pt>
                <c:pt idx="11589">
                  <c:v>4.7735339608932037</c:v>
                </c:pt>
                <c:pt idx="11590">
                  <c:v>4.7735339608932037</c:v>
                </c:pt>
                <c:pt idx="11591">
                  <c:v>4.7735339608932037</c:v>
                </c:pt>
                <c:pt idx="11592">
                  <c:v>4.7735339608932037</c:v>
                </c:pt>
                <c:pt idx="11593">
                  <c:v>4.7735339608932037</c:v>
                </c:pt>
                <c:pt idx="11594">
                  <c:v>4.7735339608932037</c:v>
                </c:pt>
                <c:pt idx="11595">
                  <c:v>4.7735339608932037</c:v>
                </c:pt>
                <c:pt idx="11596">
                  <c:v>4.7735339608932037</c:v>
                </c:pt>
                <c:pt idx="11597">
                  <c:v>4.785900629185674</c:v>
                </c:pt>
                <c:pt idx="11598">
                  <c:v>4.785900629185674</c:v>
                </c:pt>
                <c:pt idx="11599">
                  <c:v>4.785900629185674</c:v>
                </c:pt>
                <c:pt idx="11600">
                  <c:v>4.785900629185674</c:v>
                </c:pt>
                <c:pt idx="11601">
                  <c:v>4.785900629185674</c:v>
                </c:pt>
                <c:pt idx="11602">
                  <c:v>4.785900629185674</c:v>
                </c:pt>
                <c:pt idx="11603">
                  <c:v>4.785900629185674</c:v>
                </c:pt>
                <c:pt idx="11604">
                  <c:v>4.785900629185674</c:v>
                </c:pt>
                <c:pt idx="11605">
                  <c:v>4.785900629185674</c:v>
                </c:pt>
                <c:pt idx="11606">
                  <c:v>4.785900629185674</c:v>
                </c:pt>
                <c:pt idx="11607">
                  <c:v>4.785900629185674</c:v>
                </c:pt>
                <c:pt idx="11608">
                  <c:v>4.8106339657706121</c:v>
                </c:pt>
                <c:pt idx="11609">
                  <c:v>4.8106339657706121</c:v>
                </c:pt>
                <c:pt idx="11610">
                  <c:v>4.8106339657706121</c:v>
                </c:pt>
                <c:pt idx="11611">
                  <c:v>4.8106339657706121</c:v>
                </c:pt>
                <c:pt idx="11612">
                  <c:v>4.8978329094029149</c:v>
                </c:pt>
                <c:pt idx="11613">
                  <c:v>4.8978329094029149</c:v>
                </c:pt>
                <c:pt idx="11614">
                  <c:v>4.8978329094029149</c:v>
                </c:pt>
                <c:pt idx="11615">
                  <c:v>#N/A</c:v>
                </c:pt>
                <c:pt idx="11616">
                  <c:v>5.1674362006630323</c:v>
                </c:pt>
                <c:pt idx="11617">
                  <c:v>4.8978329094029149</c:v>
                </c:pt>
                <c:pt idx="11618">
                  <c:v>4.8978329094029149</c:v>
                </c:pt>
                <c:pt idx="11619">
                  <c:v>4.8978329094029149</c:v>
                </c:pt>
                <c:pt idx="11620">
                  <c:v>4.8978329094029149</c:v>
                </c:pt>
                <c:pt idx="11621">
                  <c:v>4.8978329094029149</c:v>
                </c:pt>
                <c:pt idx="11622">
                  <c:v>4.8978329094029149</c:v>
                </c:pt>
                <c:pt idx="11623">
                  <c:v>4.8978329094029149</c:v>
                </c:pt>
                <c:pt idx="11624">
                  <c:v>4.9231447073843242</c:v>
                </c:pt>
                <c:pt idx="11625">
                  <c:v>4.9231447073843242</c:v>
                </c:pt>
                <c:pt idx="11626">
                  <c:v>4.9231447073843242</c:v>
                </c:pt>
                <c:pt idx="11627">
                  <c:v>4.9231447073843242</c:v>
                </c:pt>
                <c:pt idx="11628">
                  <c:v>4.9231447073843242</c:v>
                </c:pt>
                <c:pt idx="11629">
                  <c:v>4.9231447073843242</c:v>
                </c:pt>
                <c:pt idx="11630">
                  <c:v>4.9231447073843242</c:v>
                </c:pt>
                <c:pt idx="11631">
                  <c:v>4.9231447073843242</c:v>
                </c:pt>
                <c:pt idx="11632">
                  <c:v>4.9231447073843242</c:v>
                </c:pt>
                <c:pt idx="11633">
                  <c:v>4.9231447073843242</c:v>
                </c:pt>
                <c:pt idx="11634">
                  <c:v>4.9231447073843242</c:v>
                </c:pt>
                <c:pt idx="11635">
                  <c:v>4.9231447073843242</c:v>
                </c:pt>
                <c:pt idx="11636">
                  <c:v>4.9358006063750315</c:v>
                </c:pt>
                <c:pt idx="11637">
                  <c:v>4.9358006063750315</c:v>
                </c:pt>
                <c:pt idx="11638">
                  <c:v>4.9611124043564399</c:v>
                </c:pt>
                <c:pt idx="11639">
                  <c:v>4.9611124043564399</c:v>
                </c:pt>
                <c:pt idx="11640">
                  <c:v>4.9358006063750315</c:v>
                </c:pt>
                <c:pt idx="11641">
                  <c:v>4.9231447073843242</c:v>
                </c:pt>
                <c:pt idx="11642">
                  <c:v>4.9231447073843242</c:v>
                </c:pt>
                <c:pt idx="11643">
                  <c:v>4.9231447073843242</c:v>
                </c:pt>
                <c:pt idx="11644">
                  <c:v>4.9231447073843242</c:v>
                </c:pt>
                <c:pt idx="11645">
                  <c:v>4.9231447073843242</c:v>
                </c:pt>
                <c:pt idx="11646">
                  <c:v>4.9231447073843242</c:v>
                </c:pt>
                <c:pt idx="11647">
                  <c:v>4.9231447073843242</c:v>
                </c:pt>
                <c:pt idx="11648">
                  <c:v>4.9231447073843242</c:v>
                </c:pt>
                <c:pt idx="11649">
                  <c:v>4.9231447073843242</c:v>
                </c:pt>
                <c:pt idx="11650">
                  <c:v>4.9231447073843242</c:v>
                </c:pt>
                <c:pt idx="11651">
                  <c:v>4.9231447073843242</c:v>
                </c:pt>
                <c:pt idx="11652">
                  <c:v>4.9231447073843242</c:v>
                </c:pt>
                <c:pt idx="11653">
                  <c:v>5.0120245856054986</c:v>
                </c:pt>
                <c:pt idx="11654">
                  <c:v>5.0120245856054986</c:v>
                </c:pt>
                <c:pt idx="11655">
                  <c:v>5.0379265214484201</c:v>
                </c:pt>
                <c:pt idx="11656">
                  <c:v>4.9358006063750315</c:v>
                </c:pt>
                <c:pt idx="11657">
                  <c:v>5.0508774893698813</c:v>
                </c:pt>
                <c:pt idx="11658">
                  <c:v>4.9358006063750315</c:v>
                </c:pt>
                <c:pt idx="11659">
                  <c:v>5.0379265214484201</c:v>
                </c:pt>
                <c:pt idx="11660">
                  <c:v>5.0379265214484201</c:v>
                </c:pt>
                <c:pt idx="11661">
                  <c:v>5.0379265214484201</c:v>
                </c:pt>
                <c:pt idx="11662">
                  <c:v>5.0379265214484201</c:v>
                </c:pt>
                <c:pt idx="11663">
                  <c:v>5.0379265214484201</c:v>
                </c:pt>
                <c:pt idx="11664">
                  <c:v>5.0379265214484201</c:v>
                </c:pt>
                <c:pt idx="11665">
                  <c:v>5.0379265214484201</c:v>
                </c:pt>
                <c:pt idx="11666">
                  <c:v>5.0379265214484201</c:v>
                </c:pt>
                <c:pt idx="11667">
                  <c:v>5.0120245856054986</c:v>
                </c:pt>
                <c:pt idx="11668">
                  <c:v>5.0120245856054986</c:v>
                </c:pt>
                <c:pt idx="11669">
                  <c:v>5.0120245856054986</c:v>
                </c:pt>
                <c:pt idx="11670">
                  <c:v>5.0120245856054986</c:v>
                </c:pt>
                <c:pt idx="11671">
                  <c:v>5.0120245856054986</c:v>
                </c:pt>
                <c:pt idx="11672">
                  <c:v>5.0120245856054986</c:v>
                </c:pt>
                <c:pt idx="11673">
                  <c:v>5.0120245856054986</c:v>
                </c:pt>
                <c:pt idx="11674">
                  <c:v>5.0379265214484201</c:v>
                </c:pt>
                <c:pt idx="11675">
                  <c:v>5.0120245856054986</c:v>
                </c:pt>
                <c:pt idx="11676">
                  <c:v>5.0379265214484201</c:v>
                </c:pt>
                <c:pt idx="11677">
                  <c:v>5.0379265214484201</c:v>
                </c:pt>
                <c:pt idx="11678">
                  <c:v>5.0379265214484201</c:v>
                </c:pt>
                <c:pt idx="11679">
                  <c:v>5.0379265214484201</c:v>
                </c:pt>
                <c:pt idx="11680">
                  <c:v>5.0379265214484201</c:v>
                </c:pt>
                <c:pt idx="11681">
                  <c:v>5.0379265214484201</c:v>
                </c:pt>
                <c:pt idx="11682">
                  <c:v>5.0379265214484201</c:v>
                </c:pt>
                <c:pt idx="11683">
                  <c:v>5.0379265214484201</c:v>
                </c:pt>
                <c:pt idx="11684">
                  <c:v>5.0120245856054986</c:v>
                </c:pt>
                <c:pt idx="11685">
                  <c:v>5.0120245856054986</c:v>
                </c:pt>
                <c:pt idx="11686">
                  <c:v>5.0120245856054986</c:v>
                </c:pt>
                <c:pt idx="11687">
                  <c:v>5.0120245856054986</c:v>
                </c:pt>
                <c:pt idx="11688">
                  <c:v>5.0120245856054986</c:v>
                </c:pt>
                <c:pt idx="11689">
                  <c:v>5.0120245856054986</c:v>
                </c:pt>
                <c:pt idx="11690">
                  <c:v>5.0120245856054986</c:v>
                </c:pt>
                <c:pt idx="11691">
                  <c:v>5.0120245856054986</c:v>
                </c:pt>
                <c:pt idx="11692">
                  <c:v>5.0120245856054986</c:v>
                </c:pt>
                <c:pt idx="11693">
                  <c:v>5.0120245856054986</c:v>
                </c:pt>
                <c:pt idx="11694">
                  <c:v>5.0120245856054986</c:v>
                </c:pt>
                <c:pt idx="11695">
                  <c:v>5.0120245856054986</c:v>
                </c:pt>
                <c:pt idx="11696">
                  <c:v>5.0120245856054986</c:v>
                </c:pt>
                <c:pt idx="11697">
                  <c:v>5.0379265214484201</c:v>
                </c:pt>
                <c:pt idx="11698">
                  <c:v>5.0379265214484201</c:v>
                </c:pt>
                <c:pt idx="11699">
                  <c:v>5.0379265214484201</c:v>
                </c:pt>
                <c:pt idx="11700">
                  <c:v>5.0379265214484201</c:v>
                </c:pt>
                <c:pt idx="11701">
                  <c:v>5.0379265214484201</c:v>
                </c:pt>
                <c:pt idx="11702">
                  <c:v>5.0120245856054986</c:v>
                </c:pt>
                <c:pt idx="11703">
                  <c:v>5.0120245856054986</c:v>
                </c:pt>
                <c:pt idx="11704">
                  <c:v>5.0120245856054986</c:v>
                </c:pt>
                <c:pt idx="11705">
                  <c:v>5.0120245856054986</c:v>
                </c:pt>
                <c:pt idx="11706">
                  <c:v>5.0120245856054986</c:v>
                </c:pt>
                <c:pt idx="11707">
                  <c:v>5.0120245856054986</c:v>
                </c:pt>
                <c:pt idx="11708">
                  <c:v>5.0120245856054986</c:v>
                </c:pt>
                <c:pt idx="11709">
                  <c:v>5.0120245856054986</c:v>
                </c:pt>
                <c:pt idx="11710">
                  <c:v>5.0120245856054986</c:v>
                </c:pt>
                <c:pt idx="11711">
                  <c:v>5.0120245856054986</c:v>
                </c:pt>
                <c:pt idx="11712">
                  <c:v>5.0120245856054986</c:v>
                </c:pt>
                <c:pt idx="11713">
                  <c:v>5.0120245856054986</c:v>
                </c:pt>
                <c:pt idx="11714">
                  <c:v>5.0120245856054986</c:v>
                </c:pt>
                <c:pt idx="11715">
                  <c:v>5.0120245856054986</c:v>
                </c:pt>
                <c:pt idx="11716">
                  <c:v>4.9990736176840365</c:v>
                </c:pt>
                <c:pt idx="11717">
                  <c:v>4.9990736176840365</c:v>
                </c:pt>
                <c:pt idx="11718">
                  <c:v>4.9990736176840365</c:v>
                </c:pt>
                <c:pt idx="11719">
                  <c:v>4.9990736176840365</c:v>
                </c:pt>
                <c:pt idx="11720">
                  <c:v>4.9990736176840365</c:v>
                </c:pt>
                <c:pt idx="11721">
                  <c:v>4.9990736176840365</c:v>
                </c:pt>
                <c:pt idx="11722">
                  <c:v>4.8978329094029149</c:v>
                </c:pt>
                <c:pt idx="11723">
                  <c:v>4.9990736176840365</c:v>
                </c:pt>
                <c:pt idx="11724">
                  <c:v>4.8978329094029149</c:v>
                </c:pt>
                <c:pt idx="11725">
                  <c:v>4.8978329094029149</c:v>
                </c:pt>
                <c:pt idx="11726">
                  <c:v>4.8978329094029149</c:v>
                </c:pt>
                <c:pt idx="11727">
                  <c:v>4.8978329094029149</c:v>
                </c:pt>
                <c:pt idx="11728">
                  <c:v>4.8851770104122094</c:v>
                </c:pt>
                <c:pt idx="11729">
                  <c:v>4.8978329094029149</c:v>
                </c:pt>
                <c:pt idx="11730">
                  <c:v>4.8851770104122094</c:v>
                </c:pt>
                <c:pt idx="11731">
                  <c:v>4.8851770104122094</c:v>
                </c:pt>
                <c:pt idx="11732">
                  <c:v>4.8851770104122094</c:v>
                </c:pt>
                <c:pt idx="11733">
                  <c:v>4.8851770104122094</c:v>
                </c:pt>
                <c:pt idx="11734">
                  <c:v>4.8851770104122094</c:v>
                </c:pt>
                <c:pt idx="11735">
                  <c:v>4.8851770104122094</c:v>
                </c:pt>
                <c:pt idx="11736">
                  <c:v>4.8851770104122094</c:v>
                </c:pt>
                <c:pt idx="11737">
                  <c:v>4.8851770104122094</c:v>
                </c:pt>
                <c:pt idx="11738">
                  <c:v>4.8851770104122094</c:v>
                </c:pt>
                <c:pt idx="11739">
                  <c:v>4.8851770104122094</c:v>
                </c:pt>
                <c:pt idx="11740">
                  <c:v>4.8851770104122094</c:v>
                </c:pt>
                <c:pt idx="11741">
                  <c:v>4.8851770104122094</c:v>
                </c:pt>
                <c:pt idx="11742">
                  <c:v>4.8851770104122094</c:v>
                </c:pt>
                <c:pt idx="11743">
                  <c:v>4.8851770104122094</c:v>
                </c:pt>
                <c:pt idx="11744">
                  <c:v>4.8851770104122094</c:v>
                </c:pt>
                <c:pt idx="11745">
                  <c:v>4.8851770104122094</c:v>
                </c:pt>
                <c:pt idx="11746">
                  <c:v>4.8851770104122094</c:v>
                </c:pt>
                <c:pt idx="11747">
                  <c:v>4.8851770104122094</c:v>
                </c:pt>
                <c:pt idx="11748">
                  <c:v>4.8851770104122094</c:v>
                </c:pt>
                <c:pt idx="11749">
                  <c:v>4.8851770104122094</c:v>
                </c:pt>
                <c:pt idx="11750">
                  <c:v>4.8851770104122094</c:v>
                </c:pt>
                <c:pt idx="11751">
                  <c:v>4.8851770104122094</c:v>
                </c:pt>
                <c:pt idx="11752">
                  <c:v>4.8598652124307984</c:v>
                </c:pt>
                <c:pt idx="11753">
                  <c:v>4.8598652124307984</c:v>
                </c:pt>
                <c:pt idx="11754">
                  <c:v>4.8598652124307984</c:v>
                </c:pt>
                <c:pt idx="11755">
                  <c:v>4.8598652124307984</c:v>
                </c:pt>
                <c:pt idx="11756">
                  <c:v>4.8598652124307984</c:v>
                </c:pt>
                <c:pt idx="11757">
                  <c:v>4.8598652124307984</c:v>
                </c:pt>
                <c:pt idx="11758">
                  <c:v>4.8598652124307984</c:v>
                </c:pt>
                <c:pt idx="11759">
                  <c:v>4.8598652124307984</c:v>
                </c:pt>
                <c:pt idx="11760">
                  <c:v>4.8598652124307984</c:v>
                </c:pt>
                <c:pt idx="11761">
                  <c:v>4.8598652124307984</c:v>
                </c:pt>
                <c:pt idx="11762">
                  <c:v>4.8598652124307984</c:v>
                </c:pt>
                <c:pt idx="11763">
                  <c:v>4.8598652124307984</c:v>
                </c:pt>
                <c:pt idx="11764">
                  <c:v>4.8598652124307984</c:v>
                </c:pt>
                <c:pt idx="11765">
                  <c:v>4.8598652124307984</c:v>
                </c:pt>
                <c:pt idx="11766">
                  <c:v>4.8598652124307984</c:v>
                </c:pt>
                <c:pt idx="11767">
                  <c:v>4.8598652124307984</c:v>
                </c:pt>
                <c:pt idx="11768">
                  <c:v>4.7735339608932037</c:v>
                </c:pt>
                <c:pt idx="11769">
                  <c:v>4.7735339608932037</c:v>
                </c:pt>
                <c:pt idx="11770">
                  <c:v>4.7735339608932037</c:v>
                </c:pt>
                <c:pt idx="11771">
                  <c:v>4.7735339608932037</c:v>
                </c:pt>
                <c:pt idx="11772">
                  <c:v>4.7735339608932037</c:v>
                </c:pt>
                <c:pt idx="11773">
                  <c:v>4.7735339608932037</c:v>
                </c:pt>
                <c:pt idx="11774">
                  <c:v>4.7735339608932037</c:v>
                </c:pt>
                <c:pt idx="11775">
                  <c:v>4.7735339608932037</c:v>
                </c:pt>
                <c:pt idx="11776">
                  <c:v>4.7735339608932037</c:v>
                </c:pt>
                <c:pt idx="11777">
                  <c:v>4.7735339608932037</c:v>
                </c:pt>
                <c:pt idx="11778">
                  <c:v>4.7735339608932037</c:v>
                </c:pt>
                <c:pt idx="11779">
                  <c:v>4.7735339608932037</c:v>
                </c:pt>
                <c:pt idx="11780">
                  <c:v>4.7735339608932037</c:v>
                </c:pt>
                <c:pt idx="11781">
                  <c:v>4.7735339608932037</c:v>
                </c:pt>
                <c:pt idx="11782">
                  <c:v>4.7735339608932037</c:v>
                </c:pt>
                <c:pt idx="11783">
                  <c:v>4.7735339608932037</c:v>
                </c:pt>
                <c:pt idx="11784">
                  <c:v>#N/A</c:v>
                </c:pt>
                <c:pt idx="11785">
                  <c:v>5.3437699428187182</c:v>
                </c:pt>
                <c:pt idx="11786">
                  <c:v>4.7735339608932037</c:v>
                </c:pt>
                <c:pt idx="11787">
                  <c:v>4.7735339608932037</c:v>
                </c:pt>
                <c:pt idx="11788">
                  <c:v>4.7735339608932037</c:v>
                </c:pt>
                <c:pt idx="11789">
                  <c:v>4.7735339608932037</c:v>
                </c:pt>
                <c:pt idx="11790">
                  <c:v>4.7735339608932037</c:v>
                </c:pt>
                <c:pt idx="11791">
                  <c:v>4.7735339608932037</c:v>
                </c:pt>
                <c:pt idx="11792">
                  <c:v>4.785900629185674</c:v>
                </c:pt>
                <c:pt idx="11793">
                  <c:v>4.785900629185674</c:v>
                </c:pt>
                <c:pt idx="11794">
                  <c:v>4.785900629185674</c:v>
                </c:pt>
                <c:pt idx="11795">
                  <c:v>4.785900629185674</c:v>
                </c:pt>
                <c:pt idx="11796">
                  <c:v>4.785900629185674</c:v>
                </c:pt>
                <c:pt idx="11797">
                  <c:v>4.785900629185674</c:v>
                </c:pt>
                <c:pt idx="11798">
                  <c:v>4.785900629185674</c:v>
                </c:pt>
                <c:pt idx="11799">
                  <c:v>4.785900629185674</c:v>
                </c:pt>
                <c:pt idx="11800">
                  <c:v>4.785900629185674</c:v>
                </c:pt>
                <c:pt idx="11801">
                  <c:v>4.785900629185674</c:v>
                </c:pt>
                <c:pt idx="11802">
                  <c:v>4.785900629185674</c:v>
                </c:pt>
                <c:pt idx="11803">
                  <c:v>4.785900629185674</c:v>
                </c:pt>
                <c:pt idx="11804">
                  <c:v>4.785900629185674</c:v>
                </c:pt>
                <c:pt idx="11805">
                  <c:v>4.785900629185674</c:v>
                </c:pt>
                <c:pt idx="11806">
                  <c:v>4.785900629185674</c:v>
                </c:pt>
                <c:pt idx="11807">
                  <c:v>4.785900629185674</c:v>
                </c:pt>
                <c:pt idx="11808">
                  <c:v>4.785900629185674</c:v>
                </c:pt>
                <c:pt idx="11809">
                  <c:v>4.785900629185674</c:v>
                </c:pt>
                <c:pt idx="11810">
                  <c:v>4.785900629185674</c:v>
                </c:pt>
                <c:pt idx="11811">
                  <c:v>4.785900629185674</c:v>
                </c:pt>
                <c:pt idx="11812">
                  <c:v>4.785900629185674</c:v>
                </c:pt>
                <c:pt idx="11813">
                  <c:v>4.785900629185674</c:v>
                </c:pt>
                <c:pt idx="11814">
                  <c:v>4.785900629185674</c:v>
                </c:pt>
                <c:pt idx="11815">
                  <c:v>4.785900629185674</c:v>
                </c:pt>
                <c:pt idx="11816">
                  <c:v>4.785900629185674</c:v>
                </c:pt>
                <c:pt idx="11817">
                  <c:v>4.785900629185674</c:v>
                </c:pt>
                <c:pt idx="11818">
                  <c:v>4.785900629185674</c:v>
                </c:pt>
                <c:pt idx="11819">
                  <c:v>4.785900629185674</c:v>
                </c:pt>
                <c:pt idx="11820">
                  <c:v>4.785900629185674</c:v>
                </c:pt>
                <c:pt idx="11821">
                  <c:v>4.785900629185674</c:v>
                </c:pt>
                <c:pt idx="11822">
                  <c:v>4.785900629185674</c:v>
                </c:pt>
                <c:pt idx="11823">
                  <c:v>4.785900629185674</c:v>
                </c:pt>
                <c:pt idx="11824">
                  <c:v>4.785900629185674</c:v>
                </c:pt>
                <c:pt idx="11825">
                  <c:v>4.785900629185674</c:v>
                </c:pt>
                <c:pt idx="11826">
                  <c:v>4.785900629185674</c:v>
                </c:pt>
                <c:pt idx="11827">
                  <c:v>4.785900629185674</c:v>
                </c:pt>
                <c:pt idx="11828">
                  <c:v>4.785900629185674</c:v>
                </c:pt>
                <c:pt idx="11829">
                  <c:v>4.785900629185674</c:v>
                </c:pt>
                <c:pt idx="11830">
                  <c:v>4.785900629185674</c:v>
                </c:pt>
                <c:pt idx="11831">
                  <c:v>4.785900629185674</c:v>
                </c:pt>
                <c:pt idx="11832">
                  <c:v>4.785900629185674</c:v>
                </c:pt>
                <c:pt idx="11833">
                  <c:v>4.785900629185674</c:v>
                </c:pt>
                <c:pt idx="11834">
                  <c:v>4.785900629185674</c:v>
                </c:pt>
                <c:pt idx="11835">
                  <c:v>4.785900629185674</c:v>
                </c:pt>
                <c:pt idx="11836">
                  <c:v>4.785900629185674</c:v>
                </c:pt>
                <c:pt idx="11837">
                  <c:v>4.785900629185674</c:v>
                </c:pt>
                <c:pt idx="11838">
                  <c:v>4.785900629185674</c:v>
                </c:pt>
                <c:pt idx="11839">
                  <c:v>4.8106339657706121</c:v>
                </c:pt>
                <c:pt idx="11840">
                  <c:v>4.8106339657706121</c:v>
                </c:pt>
                <c:pt idx="11841">
                  <c:v>4.8106339657706121</c:v>
                </c:pt>
                <c:pt idx="11842">
                  <c:v>4.8106339657706121</c:v>
                </c:pt>
                <c:pt idx="11843">
                  <c:v>4.8106339657706121</c:v>
                </c:pt>
                <c:pt idx="11844">
                  <c:v>4.8106339657706121</c:v>
                </c:pt>
                <c:pt idx="11845">
                  <c:v>4.8106339657706121</c:v>
                </c:pt>
                <c:pt idx="11846">
                  <c:v>4.8106339657706121</c:v>
                </c:pt>
                <c:pt idx="11847">
                  <c:v>4.8106339657706121</c:v>
                </c:pt>
                <c:pt idx="11848">
                  <c:v>4.8106339657706121</c:v>
                </c:pt>
                <c:pt idx="11849">
                  <c:v>4.8106339657706121</c:v>
                </c:pt>
                <c:pt idx="11850">
                  <c:v>4.8106339657706121</c:v>
                </c:pt>
                <c:pt idx="11851">
                  <c:v>4.8106339657706121</c:v>
                </c:pt>
                <c:pt idx="11852">
                  <c:v>4.8106339657706121</c:v>
                </c:pt>
                <c:pt idx="11853">
                  <c:v>4.8978329094029149</c:v>
                </c:pt>
                <c:pt idx="11854">
                  <c:v>4.8978329094029149</c:v>
                </c:pt>
                <c:pt idx="11855">
                  <c:v>4.8978329094029149</c:v>
                </c:pt>
                <c:pt idx="11856">
                  <c:v>4.8978329094029149</c:v>
                </c:pt>
                <c:pt idx="11857">
                  <c:v>4.8978329094029149</c:v>
                </c:pt>
                <c:pt idx="11858">
                  <c:v>4.8978329094029149</c:v>
                </c:pt>
                <c:pt idx="11859">
                  <c:v>4.8978329094029149</c:v>
                </c:pt>
                <c:pt idx="11860">
                  <c:v>4.8978329094029149</c:v>
                </c:pt>
                <c:pt idx="11861">
                  <c:v>4.8978329094029149</c:v>
                </c:pt>
                <c:pt idx="11862">
                  <c:v>4.8978329094029149</c:v>
                </c:pt>
                <c:pt idx="11863">
                  <c:v>4.8978329094029149</c:v>
                </c:pt>
                <c:pt idx="11864">
                  <c:v>4.8978329094029149</c:v>
                </c:pt>
                <c:pt idx="11865">
                  <c:v>4.8978329094029149</c:v>
                </c:pt>
                <c:pt idx="11866">
                  <c:v>4.8978329094029149</c:v>
                </c:pt>
                <c:pt idx="11867">
                  <c:v>4.8978329094029149</c:v>
                </c:pt>
                <c:pt idx="11868">
                  <c:v>4.8978329094029149</c:v>
                </c:pt>
                <c:pt idx="11869">
                  <c:v>4.8978329094029149</c:v>
                </c:pt>
                <c:pt idx="11870">
                  <c:v>4.9231447073843242</c:v>
                </c:pt>
                <c:pt idx="11871">
                  <c:v>4.9231447073843242</c:v>
                </c:pt>
                <c:pt idx="11872">
                  <c:v>4.8978329094029149</c:v>
                </c:pt>
                <c:pt idx="11873">
                  <c:v>4.8978329094029149</c:v>
                </c:pt>
                <c:pt idx="11874">
                  <c:v>4.8978329094029149</c:v>
                </c:pt>
                <c:pt idx="11875">
                  <c:v>4.8978329094029149</c:v>
                </c:pt>
                <c:pt idx="11876">
                  <c:v>4.8978329094029149</c:v>
                </c:pt>
                <c:pt idx="11877">
                  <c:v>4.8978329094029149</c:v>
                </c:pt>
                <c:pt idx="11878">
                  <c:v>4.8978329094029149</c:v>
                </c:pt>
                <c:pt idx="11879">
                  <c:v>4.8978329094029149</c:v>
                </c:pt>
                <c:pt idx="11880">
                  <c:v>4.8978329094029149</c:v>
                </c:pt>
                <c:pt idx="11881">
                  <c:v>4.8978329094029149</c:v>
                </c:pt>
                <c:pt idx="11882">
                  <c:v>4.8978329094029149</c:v>
                </c:pt>
                <c:pt idx="11883">
                  <c:v>4.8978329094029149</c:v>
                </c:pt>
                <c:pt idx="11884">
                  <c:v>4.8978329094029149</c:v>
                </c:pt>
                <c:pt idx="11885">
                  <c:v>4.8978329094029149</c:v>
                </c:pt>
                <c:pt idx="11886">
                  <c:v>4.9231447073843242</c:v>
                </c:pt>
                <c:pt idx="11887">
                  <c:v>4.9231447073843242</c:v>
                </c:pt>
                <c:pt idx="11888">
                  <c:v>4.9231447073843242</c:v>
                </c:pt>
                <c:pt idx="11889">
                  <c:v>4.9231447073843242</c:v>
                </c:pt>
                <c:pt idx="11890">
                  <c:v>4.9231447073843242</c:v>
                </c:pt>
                <c:pt idx="11891">
                  <c:v>4.9231447073843242</c:v>
                </c:pt>
                <c:pt idx="11892">
                  <c:v>4.9231447073843242</c:v>
                </c:pt>
                <c:pt idx="11893">
                  <c:v>4.9231447073843242</c:v>
                </c:pt>
                <c:pt idx="11894">
                  <c:v>4.9231447073843242</c:v>
                </c:pt>
                <c:pt idx="11895">
                  <c:v>4.9231447073843242</c:v>
                </c:pt>
                <c:pt idx="11896">
                  <c:v>4.9231447073843242</c:v>
                </c:pt>
                <c:pt idx="11897">
                  <c:v>4.9231447073843242</c:v>
                </c:pt>
                <c:pt idx="11898">
                  <c:v>4.9358006063750315</c:v>
                </c:pt>
                <c:pt idx="11899">
                  <c:v>4.9358006063750315</c:v>
                </c:pt>
                <c:pt idx="11900">
                  <c:v>4.9231447073843242</c:v>
                </c:pt>
                <c:pt idx="11901">
                  <c:v>4.9231447073843242</c:v>
                </c:pt>
                <c:pt idx="11902">
                  <c:v>4.9231447073843242</c:v>
                </c:pt>
                <c:pt idx="11903">
                  <c:v>4.9231447073843242</c:v>
                </c:pt>
                <c:pt idx="11904">
                  <c:v>4.9231447073843242</c:v>
                </c:pt>
                <c:pt idx="11905">
                  <c:v>4.9231447073843242</c:v>
                </c:pt>
                <c:pt idx="11906">
                  <c:v>4.9231447073843242</c:v>
                </c:pt>
                <c:pt idx="11907">
                  <c:v>4.9231447073843242</c:v>
                </c:pt>
                <c:pt idx="11908">
                  <c:v>5.0897303931342641</c:v>
                </c:pt>
                <c:pt idx="11909">
                  <c:v>5.0767794252128047</c:v>
                </c:pt>
                <c:pt idx="11910">
                  <c:v>5.0897303931342641</c:v>
                </c:pt>
                <c:pt idx="11911">
                  <c:v>5.0767794252128047</c:v>
                </c:pt>
                <c:pt idx="11912">
                  <c:v>5.0767794252128047</c:v>
                </c:pt>
                <c:pt idx="11913">
                  <c:v>5.0508774893698813</c:v>
                </c:pt>
                <c:pt idx="11914">
                  <c:v>5.0508774893698813</c:v>
                </c:pt>
                <c:pt idx="11915">
                  <c:v>5.0508774893698813</c:v>
                </c:pt>
                <c:pt idx="11916">
                  <c:v>5.0508774893698813</c:v>
                </c:pt>
                <c:pt idx="11917">
                  <c:v>5.0508774893698813</c:v>
                </c:pt>
                <c:pt idx="11918">
                  <c:v>5.0508774893698813</c:v>
                </c:pt>
                <c:pt idx="11919">
                  <c:v>5.0508774893698813</c:v>
                </c:pt>
                <c:pt idx="11920">
                  <c:v>5.0508774893698813</c:v>
                </c:pt>
                <c:pt idx="11921">
                  <c:v>5.0508774893698813</c:v>
                </c:pt>
                <c:pt idx="11922">
                  <c:v>5.0508774893698813</c:v>
                </c:pt>
                <c:pt idx="11923">
                  <c:v>5.0508774893698813</c:v>
                </c:pt>
                <c:pt idx="11924">
                  <c:v>5.0508774893698813</c:v>
                </c:pt>
                <c:pt idx="11925">
                  <c:v>5.0508774893698813</c:v>
                </c:pt>
                <c:pt idx="11926">
                  <c:v>5.0508774893698813</c:v>
                </c:pt>
                <c:pt idx="11927">
                  <c:v>5.0508774893698813</c:v>
                </c:pt>
                <c:pt idx="11928">
                  <c:v>5.0508774893698813</c:v>
                </c:pt>
                <c:pt idx="11929">
                  <c:v>5.0508774893698813</c:v>
                </c:pt>
                <c:pt idx="11930">
                  <c:v>#N/A</c:v>
                </c:pt>
                <c:pt idx="11931">
                  <c:v>5.2509501175092126</c:v>
                </c:pt>
                <c:pt idx="11932">
                  <c:v>5.0508774893698813</c:v>
                </c:pt>
                <c:pt idx="11933">
                  <c:v>5.0508774893698813</c:v>
                </c:pt>
                <c:pt idx="11934">
                  <c:v>5.0508774893698813</c:v>
                </c:pt>
                <c:pt idx="11935">
                  <c:v>5.0767794252128047</c:v>
                </c:pt>
                <c:pt idx="11936">
                  <c:v>5.0767794252128047</c:v>
                </c:pt>
                <c:pt idx="11937">
                  <c:v>5.0767794252128047</c:v>
                </c:pt>
                <c:pt idx="11938">
                  <c:v>5.0767794252128047</c:v>
                </c:pt>
                <c:pt idx="11939">
                  <c:v>5.0767794252128047</c:v>
                </c:pt>
                <c:pt idx="11940">
                  <c:v>5.0767794252128047</c:v>
                </c:pt>
                <c:pt idx="11941">
                  <c:v>5.0767794252128047</c:v>
                </c:pt>
                <c:pt idx="11942">
                  <c:v>5.0767794252128047</c:v>
                </c:pt>
                <c:pt idx="11943">
                  <c:v>5.0767794252128047</c:v>
                </c:pt>
                <c:pt idx="11944">
                  <c:v>5.0767794252128047</c:v>
                </c:pt>
                <c:pt idx="11945">
                  <c:v>5.1713902672439218</c:v>
                </c:pt>
                <c:pt idx="11946">
                  <c:v>5.1713902672439218</c:v>
                </c:pt>
                <c:pt idx="11947">
                  <c:v>5.1713902672439218</c:v>
                </c:pt>
                <c:pt idx="11948">
                  <c:v>5.1713902672439218</c:v>
                </c:pt>
                <c:pt idx="11949">
                  <c:v>5.1713902672439218</c:v>
                </c:pt>
                <c:pt idx="11950">
                  <c:v>5.1713902672439218</c:v>
                </c:pt>
                <c:pt idx="11951">
                  <c:v>5.1713902672439218</c:v>
                </c:pt>
                <c:pt idx="11952">
                  <c:v>5.1979102173323524</c:v>
                </c:pt>
                <c:pt idx="11953">
                  <c:v>5.1713902672439218</c:v>
                </c:pt>
                <c:pt idx="11954">
                  <c:v>5.1979102173323524</c:v>
                </c:pt>
                <c:pt idx="11955">
                  <c:v>5.1979102173323524</c:v>
                </c:pt>
                <c:pt idx="11956">
                  <c:v>5.1979102173323524</c:v>
                </c:pt>
                <c:pt idx="11957">
                  <c:v>5.1979102173323524</c:v>
                </c:pt>
                <c:pt idx="11958">
                  <c:v>5.1979102173323524</c:v>
                </c:pt>
                <c:pt idx="11959">
                  <c:v>5.1979102173323524</c:v>
                </c:pt>
                <c:pt idx="11960">
                  <c:v>5.1979102173323524</c:v>
                </c:pt>
                <c:pt idx="11961">
                  <c:v>5.1979102173323524</c:v>
                </c:pt>
                <c:pt idx="11962">
                  <c:v>5.1979102173323524</c:v>
                </c:pt>
                <c:pt idx="11963">
                  <c:v>5.2111701923765672</c:v>
                </c:pt>
                <c:pt idx="11964">
                  <c:v>5.2111701923765672</c:v>
                </c:pt>
                <c:pt idx="11965">
                  <c:v>5.2111701923765672</c:v>
                </c:pt>
                <c:pt idx="11966">
                  <c:v>5.2111701923765672</c:v>
                </c:pt>
                <c:pt idx="11967">
                  <c:v>5.2244301674207811</c:v>
                </c:pt>
                <c:pt idx="11968">
                  <c:v>5.2111701923765672</c:v>
                </c:pt>
                <c:pt idx="11969">
                  <c:v>5.2111701923765672</c:v>
                </c:pt>
                <c:pt idx="11970">
                  <c:v>5.2244301674207811</c:v>
                </c:pt>
                <c:pt idx="11971">
                  <c:v>5.2244301674207811</c:v>
                </c:pt>
                <c:pt idx="11972">
                  <c:v>5.2244301674207811</c:v>
                </c:pt>
                <c:pt idx="11973">
                  <c:v>5.2244301674207811</c:v>
                </c:pt>
                <c:pt idx="11974">
                  <c:v>5.2111701923765672</c:v>
                </c:pt>
                <c:pt idx="11975">
                  <c:v>5.2111701923765672</c:v>
                </c:pt>
                <c:pt idx="11976">
                  <c:v>5.2111701923765672</c:v>
                </c:pt>
                <c:pt idx="11977">
                  <c:v>5.2244301674207811</c:v>
                </c:pt>
                <c:pt idx="11978">
                  <c:v>5.3318997814475857</c:v>
                </c:pt>
                <c:pt idx="11979">
                  <c:v>5.3318997814475857</c:v>
                </c:pt>
                <c:pt idx="11980">
                  <c:v>5.3318997814475857</c:v>
                </c:pt>
                <c:pt idx="11981">
                  <c:v>5.3318997814475857</c:v>
                </c:pt>
                <c:pt idx="11982">
                  <c:v>5.3454669564639925</c:v>
                </c:pt>
                <c:pt idx="11983">
                  <c:v>5.3454669564639925</c:v>
                </c:pt>
                <c:pt idx="11984">
                  <c:v>5.3454669564639925</c:v>
                </c:pt>
                <c:pt idx="11985">
                  <c:v>5.3726013064968061</c:v>
                </c:pt>
                <c:pt idx="11986">
                  <c:v>5.3726013064968061</c:v>
                </c:pt>
                <c:pt idx="11987">
                  <c:v>5.3726013064968061</c:v>
                </c:pt>
                <c:pt idx="11988">
                  <c:v>5.3726013064968061</c:v>
                </c:pt>
                <c:pt idx="11989">
                  <c:v>5.386168481513212</c:v>
                </c:pt>
                <c:pt idx="11990">
                  <c:v>5.386168481513212</c:v>
                </c:pt>
                <c:pt idx="11991">
                  <c:v>5.3726013064968061</c:v>
                </c:pt>
                <c:pt idx="11992">
                  <c:v>5.3726013064968061</c:v>
                </c:pt>
                <c:pt idx="11993">
                  <c:v>5.3726013064968061</c:v>
                </c:pt>
                <c:pt idx="11994">
                  <c:v>5.3726013064968061</c:v>
                </c:pt>
                <c:pt idx="11995">
                  <c:v>5.386168481513212</c:v>
                </c:pt>
                <c:pt idx="11996">
                  <c:v>5.386168481513212</c:v>
                </c:pt>
                <c:pt idx="11997">
                  <c:v>5.386168481513212</c:v>
                </c:pt>
                <c:pt idx="11998">
                  <c:v>5.386168481513212</c:v>
                </c:pt>
                <c:pt idx="11999">
                  <c:v>5.386168481513212</c:v>
                </c:pt>
                <c:pt idx="12000">
                  <c:v>5.386168481513212</c:v>
                </c:pt>
                <c:pt idx="12001">
                  <c:v>5.386168481513212</c:v>
                </c:pt>
                <c:pt idx="12002">
                  <c:v>5.386168481513212</c:v>
                </c:pt>
                <c:pt idx="12003">
                  <c:v>5.386168481513212</c:v>
                </c:pt>
                <c:pt idx="12004">
                  <c:v>5.413302831546023</c:v>
                </c:pt>
                <c:pt idx="12005">
                  <c:v>5.413302831546023</c:v>
                </c:pt>
                <c:pt idx="12006">
                  <c:v>5.5383246149447798</c:v>
                </c:pt>
                <c:pt idx="12007">
                  <c:v>5.5383246149447798</c:v>
                </c:pt>
                <c:pt idx="12008">
                  <c:v>5.5660856405836023</c:v>
                </c:pt>
                <c:pt idx="12009">
                  <c:v>5.5938466662224231</c:v>
                </c:pt>
                <c:pt idx="12010">
                  <c:v>5.5938466662224231</c:v>
                </c:pt>
                <c:pt idx="12011">
                  <c:v>5.6077271790418326</c:v>
                </c:pt>
                <c:pt idx="12012">
                  <c:v>5.5660856405836023</c:v>
                </c:pt>
                <c:pt idx="12013">
                  <c:v>5.5660856405836023</c:v>
                </c:pt>
                <c:pt idx="12014">
                  <c:v>5.5660856405836023</c:v>
                </c:pt>
                <c:pt idx="12015">
                  <c:v>5.5660856405836023</c:v>
                </c:pt>
                <c:pt idx="12016">
                  <c:v>5.5938466662224231</c:v>
                </c:pt>
                <c:pt idx="12017">
                  <c:v>5.5938466662224231</c:v>
                </c:pt>
                <c:pt idx="12018">
                  <c:v>5.5938466662224231</c:v>
                </c:pt>
                <c:pt idx="12019">
                  <c:v>5.5938466662224231</c:v>
                </c:pt>
                <c:pt idx="12020">
                  <c:v>5.5938466662224231</c:v>
                </c:pt>
                <c:pt idx="12021">
                  <c:v>5.5938466662224231</c:v>
                </c:pt>
                <c:pt idx="12022">
                  <c:v>5.5938466662224231</c:v>
                </c:pt>
                <c:pt idx="12023">
                  <c:v>5.5938466662224231</c:v>
                </c:pt>
                <c:pt idx="12024">
                  <c:v>5.5938466662224231</c:v>
                </c:pt>
                <c:pt idx="12025">
                  <c:v>5.5938466662224231</c:v>
                </c:pt>
                <c:pt idx="12026">
                  <c:v>5.6077271790418326</c:v>
                </c:pt>
                <c:pt idx="12027">
                  <c:v>5.621607691861243</c:v>
                </c:pt>
                <c:pt idx="12028">
                  <c:v>5.5938466662224231</c:v>
                </c:pt>
                <c:pt idx="12029">
                  <c:v>5.5938466662224231</c:v>
                </c:pt>
                <c:pt idx="12030">
                  <c:v>5.5938466662224231</c:v>
                </c:pt>
                <c:pt idx="12031">
                  <c:v>5.5938466662224231</c:v>
                </c:pt>
                <c:pt idx="12032">
                  <c:v>5.5938466662224231</c:v>
                </c:pt>
                <c:pt idx="12033">
                  <c:v>5.5938466662224231</c:v>
                </c:pt>
                <c:pt idx="12034">
                  <c:v>5.5938466662224231</c:v>
                </c:pt>
                <c:pt idx="12035">
                  <c:v>5.621607691861243</c:v>
                </c:pt>
                <c:pt idx="12036">
                  <c:v>5.621607691861243</c:v>
                </c:pt>
                <c:pt idx="12037">
                  <c:v>5.6493687175000646</c:v>
                </c:pt>
                <c:pt idx="12038">
                  <c:v>5.663249230319475</c:v>
                </c:pt>
                <c:pt idx="12039">
                  <c:v>5.663249230319475</c:v>
                </c:pt>
                <c:pt idx="12040">
                  <c:v>5.663249230319475</c:v>
                </c:pt>
                <c:pt idx="12041">
                  <c:v>5.663249230319475</c:v>
                </c:pt>
                <c:pt idx="12042">
                  <c:v>5.663249230319475</c:v>
                </c:pt>
                <c:pt idx="12043">
                  <c:v>5.663249230319475</c:v>
                </c:pt>
                <c:pt idx="12044">
                  <c:v>5.663249230319475</c:v>
                </c:pt>
                <c:pt idx="12045">
                  <c:v>5.6493687175000646</c:v>
                </c:pt>
                <c:pt idx="12046">
                  <c:v>5.6493687175000646</c:v>
                </c:pt>
                <c:pt idx="12047">
                  <c:v>5.6493687175000646</c:v>
                </c:pt>
                <c:pt idx="12048">
                  <c:v>5.6493687175000646</c:v>
                </c:pt>
                <c:pt idx="12049">
                  <c:v>5.621607691861243</c:v>
                </c:pt>
                <c:pt idx="12050">
                  <c:v>5.621607691861243</c:v>
                </c:pt>
                <c:pt idx="12051">
                  <c:v>5.621607691861243</c:v>
                </c:pt>
                <c:pt idx="12052">
                  <c:v>5.6493687175000646</c:v>
                </c:pt>
                <c:pt idx="12053">
                  <c:v>5.6493687175000646</c:v>
                </c:pt>
                <c:pt idx="12054">
                  <c:v>5.6493687175000646</c:v>
                </c:pt>
                <c:pt idx="12055">
                  <c:v>5.621607691861243</c:v>
                </c:pt>
                <c:pt idx="12056">
                  <c:v>5.6493687175000646</c:v>
                </c:pt>
                <c:pt idx="12057">
                  <c:v>5.663249230319475</c:v>
                </c:pt>
                <c:pt idx="12058">
                  <c:v>5.6771297431388854</c:v>
                </c:pt>
                <c:pt idx="12059">
                  <c:v>5.663249230319475</c:v>
                </c:pt>
                <c:pt idx="12060">
                  <c:v>5.6493687175000646</c:v>
                </c:pt>
                <c:pt idx="12061">
                  <c:v>5.6493687175000646</c:v>
                </c:pt>
                <c:pt idx="12062">
                  <c:v>5.6493687175000646</c:v>
                </c:pt>
                <c:pt idx="12063">
                  <c:v>5.6493687175000646</c:v>
                </c:pt>
                <c:pt idx="12064">
                  <c:v>5.663249230319475</c:v>
                </c:pt>
                <c:pt idx="12065">
                  <c:v>5.663249230319475</c:v>
                </c:pt>
                <c:pt idx="12066">
                  <c:v>5.663249230319475</c:v>
                </c:pt>
                <c:pt idx="12067">
                  <c:v>5.663249230319475</c:v>
                </c:pt>
                <c:pt idx="12068">
                  <c:v>5.663249230319475</c:v>
                </c:pt>
                <c:pt idx="12069">
                  <c:v>5.663249230319475</c:v>
                </c:pt>
                <c:pt idx="12070">
                  <c:v>5.663249230319475</c:v>
                </c:pt>
                <c:pt idx="12071">
                  <c:v>5.663249230319475</c:v>
                </c:pt>
                <c:pt idx="12072">
                  <c:v>5.663249230319475</c:v>
                </c:pt>
                <c:pt idx="12073">
                  <c:v>5.663249230319475</c:v>
                </c:pt>
                <c:pt idx="12074">
                  <c:v>5.663249230319475</c:v>
                </c:pt>
                <c:pt idx="12075">
                  <c:v>5.548974581710084</c:v>
                </c:pt>
                <c:pt idx="12076">
                  <c:v>5.5761089317428967</c:v>
                </c:pt>
                <c:pt idx="12077">
                  <c:v>5.5761089317428967</c:v>
                </c:pt>
                <c:pt idx="12078">
                  <c:v>5.5761089317428967</c:v>
                </c:pt>
                <c:pt idx="12079">
                  <c:v>5.5896761067593026</c:v>
                </c:pt>
                <c:pt idx="12080">
                  <c:v>5.5896761067593026</c:v>
                </c:pt>
                <c:pt idx="12081">
                  <c:v>5.5896761067593026</c:v>
                </c:pt>
                <c:pt idx="12082">
                  <c:v>5.5896761067593026</c:v>
                </c:pt>
                <c:pt idx="12083">
                  <c:v>5.5896761067593026</c:v>
                </c:pt>
                <c:pt idx="12084">
                  <c:v>5.5896761067593026</c:v>
                </c:pt>
                <c:pt idx="12085">
                  <c:v>5.5896761067593026</c:v>
                </c:pt>
                <c:pt idx="12086">
                  <c:v>5.5896761067593026</c:v>
                </c:pt>
                <c:pt idx="12087">
                  <c:v>5.5896761067593026</c:v>
                </c:pt>
                <c:pt idx="12088">
                  <c:v>5.5896761067593026</c:v>
                </c:pt>
                <c:pt idx="12089">
                  <c:v>5.5896761067593026</c:v>
                </c:pt>
                <c:pt idx="12090">
                  <c:v>5.5896761067593026</c:v>
                </c:pt>
                <c:pt idx="12091">
                  <c:v>5.5896761067593026</c:v>
                </c:pt>
                <c:pt idx="12092">
                  <c:v>5.5896761067593026</c:v>
                </c:pt>
                <c:pt idx="12093">
                  <c:v>5.5896761067593026</c:v>
                </c:pt>
                <c:pt idx="12094">
                  <c:v>5.5896761067593026</c:v>
                </c:pt>
                <c:pt idx="12095">
                  <c:v>5.5896761067593026</c:v>
                </c:pt>
                <c:pt idx="12096">
                  <c:v>5.5761089317428967</c:v>
                </c:pt>
                <c:pt idx="12097">
                  <c:v>5.5761089317428967</c:v>
                </c:pt>
                <c:pt idx="12098">
                  <c:v>5.5761089317428967</c:v>
                </c:pt>
                <c:pt idx="12099">
                  <c:v>5.5896761067593026</c:v>
                </c:pt>
                <c:pt idx="12100">
                  <c:v>5.5761089317428967</c:v>
                </c:pt>
                <c:pt idx="12101">
                  <c:v>5.5761089317428967</c:v>
                </c:pt>
                <c:pt idx="12102">
                  <c:v>5.5761089317428967</c:v>
                </c:pt>
                <c:pt idx="12103">
                  <c:v>5.5761089317428967</c:v>
                </c:pt>
                <c:pt idx="12104">
                  <c:v>5.5896761067593026</c:v>
                </c:pt>
                <c:pt idx="12105">
                  <c:v>5.5761089317428967</c:v>
                </c:pt>
                <c:pt idx="12106">
                  <c:v>5.5896761067593026</c:v>
                </c:pt>
                <c:pt idx="12107">
                  <c:v>5.5896761067593026</c:v>
                </c:pt>
                <c:pt idx="12108">
                  <c:v>5.5896761067593026</c:v>
                </c:pt>
                <c:pt idx="12109">
                  <c:v>5.5896761067593026</c:v>
                </c:pt>
                <c:pt idx="12110">
                  <c:v>5.5896761067593026</c:v>
                </c:pt>
                <c:pt idx="12111">
                  <c:v>5.5896761067593026</c:v>
                </c:pt>
                <c:pt idx="12112">
                  <c:v>5.5896761067593026</c:v>
                </c:pt>
                <c:pt idx="12113">
                  <c:v>5.5896761067593026</c:v>
                </c:pt>
                <c:pt idx="12114">
                  <c:v>5.5896761067593026</c:v>
                </c:pt>
                <c:pt idx="12115">
                  <c:v>5.5896761067593026</c:v>
                </c:pt>
                <c:pt idx="12116">
                  <c:v>5.5896761067593026</c:v>
                </c:pt>
                <c:pt idx="12117">
                  <c:v>5.5896761067593026</c:v>
                </c:pt>
                <c:pt idx="12118">
                  <c:v>5.5896761067593026</c:v>
                </c:pt>
                <c:pt idx="12119">
                  <c:v>5.5896761067593026</c:v>
                </c:pt>
                <c:pt idx="12120">
                  <c:v>5.5896761067593026</c:v>
                </c:pt>
                <c:pt idx="12121">
                  <c:v>5.5896761067593026</c:v>
                </c:pt>
                <c:pt idx="12122">
                  <c:v>5.5896761067593026</c:v>
                </c:pt>
                <c:pt idx="12123">
                  <c:v>#N/A</c:v>
                </c:pt>
                <c:pt idx="12124">
                  <c:v>5.7881738456941703</c:v>
                </c:pt>
                <c:pt idx="12125">
                  <c:v>5.5896761067593026</c:v>
                </c:pt>
                <c:pt idx="12126">
                  <c:v>5.6032432817757085</c:v>
                </c:pt>
                <c:pt idx="12127">
                  <c:v>5.6032432817757085</c:v>
                </c:pt>
                <c:pt idx="12128">
                  <c:v>5.6032432817757085</c:v>
                </c:pt>
                <c:pt idx="12129">
                  <c:v>5.6032432817757085</c:v>
                </c:pt>
                <c:pt idx="12130">
                  <c:v>5.6032432817757085</c:v>
                </c:pt>
                <c:pt idx="12131">
                  <c:v>5.6032432817757085</c:v>
                </c:pt>
                <c:pt idx="12132">
                  <c:v>5.6032432817757085</c:v>
                </c:pt>
                <c:pt idx="12133">
                  <c:v>5.6032432817757085</c:v>
                </c:pt>
                <c:pt idx="12134">
                  <c:v>5.6032432817757085</c:v>
                </c:pt>
                <c:pt idx="12135">
                  <c:v>5.6032432817757085</c:v>
                </c:pt>
                <c:pt idx="12136">
                  <c:v>5.6032432817757085</c:v>
                </c:pt>
                <c:pt idx="12137">
                  <c:v>5.6032432817757085</c:v>
                </c:pt>
                <c:pt idx="12138">
                  <c:v>5.6032432817757085</c:v>
                </c:pt>
                <c:pt idx="12139">
                  <c:v>5.6032432817757085</c:v>
                </c:pt>
                <c:pt idx="12140">
                  <c:v>5.6032432817757085</c:v>
                </c:pt>
                <c:pt idx="12141">
                  <c:v>5.5896761067593026</c:v>
                </c:pt>
                <c:pt idx="12142">
                  <c:v>5.5896761067593026</c:v>
                </c:pt>
                <c:pt idx="12143">
                  <c:v>5.5896761067593026</c:v>
                </c:pt>
                <c:pt idx="12144">
                  <c:v>5.5896761067593026</c:v>
                </c:pt>
                <c:pt idx="12145">
                  <c:v>5.5896761067593026</c:v>
                </c:pt>
                <c:pt idx="12146">
                  <c:v>5.5896761067593026</c:v>
                </c:pt>
                <c:pt idx="12147">
                  <c:v>5.5896761067593026</c:v>
                </c:pt>
                <c:pt idx="12148">
                  <c:v>5.5896761067593026</c:v>
                </c:pt>
                <c:pt idx="12149">
                  <c:v>5.5896761067593026</c:v>
                </c:pt>
                <c:pt idx="12150">
                  <c:v>5.5896761067593026</c:v>
                </c:pt>
                <c:pt idx="12151">
                  <c:v>5.5896761067593026</c:v>
                </c:pt>
                <c:pt idx="12152">
                  <c:v>5.5896761067593026</c:v>
                </c:pt>
                <c:pt idx="12153">
                  <c:v>5.5896761067593026</c:v>
                </c:pt>
                <c:pt idx="12154">
                  <c:v>5.5896761067593026</c:v>
                </c:pt>
                <c:pt idx="12155">
                  <c:v>5.5896761067593026</c:v>
                </c:pt>
                <c:pt idx="12156">
                  <c:v>5.5896761067593026</c:v>
                </c:pt>
                <c:pt idx="12157">
                  <c:v>5.5896761067593026</c:v>
                </c:pt>
                <c:pt idx="12158">
                  <c:v>5.5896761067593026</c:v>
                </c:pt>
                <c:pt idx="12159">
                  <c:v>5.6032432817757085</c:v>
                </c:pt>
                <c:pt idx="12160">
                  <c:v>5.6032432817757085</c:v>
                </c:pt>
                <c:pt idx="12161">
                  <c:v>5.6032432817757085</c:v>
                </c:pt>
                <c:pt idx="12162">
                  <c:v>5.6032432817757085</c:v>
                </c:pt>
                <c:pt idx="12163">
                  <c:v>5.6032432817757085</c:v>
                </c:pt>
                <c:pt idx="12164">
                  <c:v>5.6032432817757085</c:v>
                </c:pt>
                <c:pt idx="12165">
                  <c:v>5.6303776318085195</c:v>
                </c:pt>
                <c:pt idx="12166">
                  <c:v>5.6303776318085195</c:v>
                </c:pt>
                <c:pt idx="12167">
                  <c:v>5.6303776318085195</c:v>
                </c:pt>
                <c:pt idx="12168">
                  <c:v>5.6303776318085195</c:v>
                </c:pt>
                <c:pt idx="12169">
                  <c:v>5.6303776318085195</c:v>
                </c:pt>
                <c:pt idx="12170">
                  <c:v>5.6439448068249254</c:v>
                </c:pt>
                <c:pt idx="12171">
                  <c:v>5.6439448068249254</c:v>
                </c:pt>
                <c:pt idx="12172">
                  <c:v>5.6303776318085195</c:v>
                </c:pt>
                <c:pt idx="12173">
                  <c:v>5.6303776318085195</c:v>
                </c:pt>
                <c:pt idx="12174">
                  <c:v>5.6303776318085195</c:v>
                </c:pt>
                <c:pt idx="12175">
                  <c:v>5.6303776318085195</c:v>
                </c:pt>
                <c:pt idx="12176">
                  <c:v>5.6303776318085195</c:v>
                </c:pt>
                <c:pt idx="12177">
                  <c:v>5.6303776318085195</c:v>
                </c:pt>
                <c:pt idx="12178">
                  <c:v>5.6303776318085195</c:v>
                </c:pt>
                <c:pt idx="12179">
                  <c:v>5.6303776318085195</c:v>
                </c:pt>
                <c:pt idx="12180">
                  <c:v>5.6303776318085195</c:v>
                </c:pt>
                <c:pt idx="12181">
                  <c:v>5.6303776318085195</c:v>
                </c:pt>
                <c:pt idx="12182">
                  <c:v>5.6303776318085195</c:v>
                </c:pt>
                <c:pt idx="12183">
                  <c:v>5.6303776318085195</c:v>
                </c:pt>
                <c:pt idx="12184">
                  <c:v>5.6303776318085195</c:v>
                </c:pt>
                <c:pt idx="12185">
                  <c:v>5.6303776318085195</c:v>
                </c:pt>
                <c:pt idx="12186">
                  <c:v>5.7326517944165261</c:v>
                </c:pt>
                <c:pt idx="12187">
                  <c:v>5.7326517944165261</c:v>
                </c:pt>
                <c:pt idx="12188">
                  <c:v>5.7326517944165261</c:v>
                </c:pt>
                <c:pt idx="12189">
                  <c:v>5.7326517944165261</c:v>
                </c:pt>
                <c:pt idx="12190">
                  <c:v>5.7604128200553486</c:v>
                </c:pt>
                <c:pt idx="12191">
                  <c:v>5.7604128200553486</c:v>
                </c:pt>
                <c:pt idx="12192">
                  <c:v>5.7604128200553486</c:v>
                </c:pt>
                <c:pt idx="12193">
                  <c:v>5.7604128200553486</c:v>
                </c:pt>
                <c:pt idx="12194">
                  <c:v>5.7326517944165261</c:v>
                </c:pt>
                <c:pt idx="12195">
                  <c:v>5.7326517944165261</c:v>
                </c:pt>
                <c:pt idx="12196">
                  <c:v>5.7604128200553486</c:v>
                </c:pt>
                <c:pt idx="12197">
                  <c:v>5.7604128200553486</c:v>
                </c:pt>
                <c:pt idx="12198">
                  <c:v>5.7604128200553486</c:v>
                </c:pt>
                <c:pt idx="12199">
                  <c:v>5.7326517944165261</c:v>
                </c:pt>
                <c:pt idx="12200">
                  <c:v>5.7326517944165261</c:v>
                </c:pt>
                <c:pt idx="12201">
                  <c:v>5.7326517944165261</c:v>
                </c:pt>
                <c:pt idx="12202">
                  <c:v>5.7326517944165261</c:v>
                </c:pt>
                <c:pt idx="12203">
                  <c:v>5.7326517944165261</c:v>
                </c:pt>
                <c:pt idx="12204">
                  <c:v>5.7326517944165261</c:v>
                </c:pt>
                <c:pt idx="12205">
                  <c:v>5.7326517944165261</c:v>
                </c:pt>
                <c:pt idx="12206">
                  <c:v>5.7604128200553486</c:v>
                </c:pt>
                <c:pt idx="12207">
                  <c:v>5.7604128200553486</c:v>
                </c:pt>
                <c:pt idx="12208">
                  <c:v>5.7604128200553486</c:v>
                </c:pt>
                <c:pt idx="12209">
                  <c:v>5.7604128200553486</c:v>
                </c:pt>
                <c:pt idx="12210">
                  <c:v>5.7604128200553486</c:v>
                </c:pt>
                <c:pt idx="12211">
                  <c:v>5.7604128200553486</c:v>
                </c:pt>
                <c:pt idx="12212">
                  <c:v>5.774293332874759</c:v>
                </c:pt>
                <c:pt idx="12213">
                  <c:v>5.7881738456941703</c:v>
                </c:pt>
                <c:pt idx="12214">
                  <c:v>5.774293332874759</c:v>
                </c:pt>
                <c:pt idx="12215">
                  <c:v>5.7881738456941703</c:v>
                </c:pt>
                <c:pt idx="12216">
                  <c:v>5.774293332874759</c:v>
                </c:pt>
                <c:pt idx="12217">
                  <c:v>5.774293332874759</c:v>
                </c:pt>
                <c:pt idx="12218">
                  <c:v>5.7604128200553486</c:v>
                </c:pt>
                <c:pt idx="12219">
                  <c:v>5.774293332874759</c:v>
                </c:pt>
                <c:pt idx="12220">
                  <c:v>5.7604128200553486</c:v>
                </c:pt>
                <c:pt idx="12221">
                  <c:v>5.7326517944165261</c:v>
                </c:pt>
                <c:pt idx="12222">
                  <c:v>5.7604128200553486</c:v>
                </c:pt>
                <c:pt idx="12223">
                  <c:v>5.7604128200553486</c:v>
                </c:pt>
                <c:pt idx="12224">
                  <c:v>5.7604128200553486</c:v>
                </c:pt>
                <c:pt idx="12225">
                  <c:v>5.7604128200553486</c:v>
                </c:pt>
                <c:pt idx="12226">
                  <c:v>5.7604128200553486</c:v>
                </c:pt>
                <c:pt idx="12227">
                  <c:v>5.7604128200553486</c:v>
                </c:pt>
                <c:pt idx="12228">
                  <c:v>5.7604128200553486</c:v>
                </c:pt>
                <c:pt idx="12229">
                  <c:v>5.7604128200553486</c:v>
                </c:pt>
                <c:pt idx="12230">
                  <c:v>5.7604128200553486</c:v>
                </c:pt>
                <c:pt idx="12231">
                  <c:v>5.7604128200553486</c:v>
                </c:pt>
                <c:pt idx="12232">
                  <c:v>5.7604128200553486</c:v>
                </c:pt>
                <c:pt idx="12233">
                  <c:v>5.7604128200553486</c:v>
                </c:pt>
                <c:pt idx="12234">
                  <c:v>5.7604128200553486</c:v>
                </c:pt>
                <c:pt idx="12235">
                  <c:v>5.7604128200553486</c:v>
                </c:pt>
                <c:pt idx="12236">
                  <c:v>5.7604128200553486</c:v>
                </c:pt>
                <c:pt idx="12237">
                  <c:v>5.7604128200553486</c:v>
                </c:pt>
                <c:pt idx="12238">
                  <c:v>5.7604128200553486</c:v>
                </c:pt>
                <c:pt idx="12239">
                  <c:v>5.7604128200553486</c:v>
                </c:pt>
                <c:pt idx="12240">
                  <c:v>5.774293332874759</c:v>
                </c:pt>
                <c:pt idx="12241">
                  <c:v>5.774293332874759</c:v>
                </c:pt>
                <c:pt idx="12242">
                  <c:v>5.774293332874759</c:v>
                </c:pt>
                <c:pt idx="12243">
                  <c:v>5.7604128200553486</c:v>
                </c:pt>
                <c:pt idx="12244">
                  <c:v>5.7604128200553486</c:v>
                </c:pt>
                <c:pt idx="12245">
                  <c:v>5.8646371757687294</c:v>
                </c:pt>
                <c:pt idx="12246">
                  <c:v>5.8646371757687294</c:v>
                </c:pt>
                <c:pt idx="12247">
                  <c:v>5.8930373557966655</c:v>
                </c:pt>
                <c:pt idx="12248">
                  <c:v>5.8930373557966655</c:v>
                </c:pt>
                <c:pt idx="12249">
                  <c:v>5.8930373557966655</c:v>
                </c:pt>
                <c:pt idx="12250">
                  <c:v>5.8930373557966655</c:v>
                </c:pt>
                <c:pt idx="12251">
                  <c:v>5.9072374458106323</c:v>
                </c:pt>
                <c:pt idx="12252">
                  <c:v>5.9072374458106323</c:v>
                </c:pt>
                <c:pt idx="12253">
                  <c:v>5.9072374458106323</c:v>
                </c:pt>
                <c:pt idx="12254">
                  <c:v>5.9072374458106323</c:v>
                </c:pt>
                <c:pt idx="12255">
                  <c:v>5.9214375358246025</c:v>
                </c:pt>
                <c:pt idx="12256">
                  <c:v>5.9640378058665044</c:v>
                </c:pt>
                <c:pt idx="12257">
                  <c:v>6.0066380759084081</c:v>
                </c:pt>
                <c:pt idx="12258">
                  <c:v>6.0066380759084081</c:v>
                </c:pt>
                <c:pt idx="12259">
                  <c:v>6.0066380759084081</c:v>
                </c:pt>
                <c:pt idx="12260">
                  <c:v>6.0066380759084081</c:v>
                </c:pt>
                <c:pt idx="12261">
                  <c:v>6.0066380759084081</c:v>
                </c:pt>
                <c:pt idx="12262">
                  <c:v>6.0066380759084081</c:v>
                </c:pt>
                <c:pt idx="12263">
                  <c:v>5.9782378958804729</c:v>
                </c:pt>
                <c:pt idx="12264">
                  <c:v>5.9782378958804729</c:v>
                </c:pt>
                <c:pt idx="12265">
                  <c:v>5.9640378058665044</c:v>
                </c:pt>
                <c:pt idx="12266">
                  <c:v>5.9640378058665044</c:v>
                </c:pt>
                <c:pt idx="12267">
                  <c:v>5.9782378958804729</c:v>
                </c:pt>
                <c:pt idx="12268">
                  <c:v>5.9640378058665044</c:v>
                </c:pt>
                <c:pt idx="12269">
                  <c:v>5.9640378058665044</c:v>
                </c:pt>
                <c:pt idx="12270">
                  <c:v>5.9214375358246025</c:v>
                </c:pt>
                <c:pt idx="12271">
                  <c:v>5.9214375358246025</c:v>
                </c:pt>
                <c:pt idx="12272">
                  <c:v>5.9214375358246025</c:v>
                </c:pt>
                <c:pt idx="12273">
                  <c:v>5.9214375358246025</c:v>
                </c:pt>
                <c:pt idx="12274">
                  <c:v>5.9214375358246025</c:v>
                </c:pt>
                <c:pt idx="12275">
                  <c:v>5.9214375358246025</c:v>
                </c:pt>
                <c:pt idx="12276">
                  <c:v>5.9214375358246025</c:v>
                </c:pt>
                <c:pt idx="12277">
                  <c:v>5.9214375358246025</c:v>
                </c:pt>
                <c:pt idx="12278">
                  <c:v>5.9214375358246025</c:v>
                </c:pt>
                <c:pt idx="12279">
                  <c:v>5.9214375358246025</c:v>
                </c:pt>
                <c:pt idx="12280">
                  <c:v>5.9214375358246025</c:v>
                </c:pt>
                <c:pt idx="12281">
                  <c:v>5.9498377158525377</c:v>
                </c:pt>
                <c:pt idx="12282">
                  <c:v>5.9498377158525377</c:v>
                </c:pt>
                <c:pt idx="12283">
                  <c:v>5.9498377158525377</c:v>
                </c:pt>
                <c:pt idx="12284">
                  <c:v>5.9498377158525377</c:v>
                </c:pt>
                <c:pt idx="12285">
                  <c:v>5.9498377158525377</c:v>
                </c:pt>
                <c:pt idx="12286">
                  <c:v>5.9782378958804729</c:v>
                </c:pt>
                <c:pt idx="12287">
                  <c:v>6.0066380759084081</c:v>
                </c:pt>
                <c:pt idx="12288">
                  <c:v>6.0066380759084081</c:v>
                </c:pt>
                <c:pt idx="12289">
                  <c:v>6.0208381659223758</c:v>
                </c:pt>
                <c:pt idx="12290">
                  <c:v>6.0350382559363442</c:v>
                </c:pt>
                <c:pt idx="12291">
                  <c:v>6.0350382559363442</c:v>
                </c:pt>
                <c:pt idx="12292">
                  <c:v>6.0350382559363442</c:v>
                </c:pt>
                <c:pt idx="12293">
                  <c:v>#N/A</c:v>
                </c:pt>
                <c:pt idx="12294">
                  <c:v>6.5196386861184639</c:v>
                </c:pt>
                <c:pt idx="12295">
                  <c:v>6.0350382559363442</c:v>
                </c:pt>
                <c:pt idx="12296">
                  <c:v>6.0350382559363442</c:v>
                </c:pt>
                <c:pt idx="12297">
                  <c:v>6.0208381659223758</c:v>
                </c:pt>
                <c:pt idx="12298">
                  <c:v>6.0208381659223758</c:v>
                </c:pt>
                <c:pt idx="12299">
                  <c:v>6.0208381659223758</c:v>
                </c:pt>
                <c:pt idx="12300">
                  <c:v>6.0208381659223758</c:v>
                </c:pt>
                <c:pt idx="12301">
                  <c:v>6.0066380759084081</c:v>
                </c:pt>
                <c:pt idx="12302">
                  <c:v>6.0066380759084081</c:v>
                </c:pt>
                <c:pt idx="12303">
                  <c:v>6.0066380759084081</c:v>
                </c:pt>
                <c:pt idx="12304">
                  <c:v>6.0066380759084081</c:v>
                </c:pt>
                <c:pt idx="12305">
                  <c:v>6.0066380759084081</c:v>
                </c:pt>
                <c:pt idx="12306">
                  <c:v>6.0066380759084081</c:v>
                </c:pt>
                <c:pt idx="12307">
                  <c:v>6.0066380759084081</c:v>
                </c:pt>
                <c:pt idx="12308">
                  <c:v>6.0066380759084081</c:v>
                </c:pt>
                <c:pt idx="12309">
                  <c:v>6.0066380759084081</c:v>
                </c:pt>
                <c:pt idx="12310">
                  <c:v>5.9782378958804729</c:v>
                </c:pt>
                <c:pt idx="12311">
                  <c:v>5.9782378958804729</c:v>
                </c:pt>
                <c:pt idx="12312">
                  <c:v>5.9782378958804729</c:v>
                </c:pt>
                <c:pt idx="12313">
                  <c:v>6.0066380759084081</c:v>
                </c:pt>
                <c:pt idx="12314">
                  <c:v>5.9782378958804729</c:v>
                </c:pt>
                <c:pt idx="12315">
                  <c:v>6.0066380759084081</c:v>
                </c:pt>
                <c:pt idx="12316">
                  <c:v>6.0066380759084081</c:v>
                </c:pt>
                <c:pt idx="12317">
                  <c:v>6.0066380759084081</c:v>
                </c:pt>
                <c:pt idx="12318">
                  <c:v>6.0066380759084081</c:v>
                </c:pt>
                <c:pt idx="12319">
                  <c:v>6.0066380759084081</c:v>
                </c:pt>
                <c:pt idx="12320">
                  <c:v>6.0066380759084081</c:v>
                </c:pt>
                <c:pt idx="12321">
                  <c:v>6.0066380759084081</c:v>
                </c:pt>
                <c:pt idx="12322">
                  <c:v>6.0066380759084081</c:v>
                </c:pt>
                <c:pt idx="12323">
                  <c:v>6.0066380759084081</c:v>
                </c:pt>
                <c:pt idx="12324">
                  <c:v>6.0066380759084081</c:v>
                </c:pt>
                <c:pt idx="12325">
                  <c:v>6.0208381659223758</c:v>
                </c:pt>
                <c:pt idx="12326">
                  <c:v>6.0350382559363442</c:v>
                </c:pt>
                <c:pt idx="12327">
                  <c:v>6.0350382559363442</c:v>
                </c:pt>
                <c:pt idx="12328">
                  <c:v>6.0350382559363442</c:v>
                </c:pt>
                <c:pt idx="12329">
                  <c:v>6.0350382559363442</c:v>
                </c:pt>
                <c:pt idx="12330">
                  <c:v>6.0350382559363442</c:v>
                </c:pt>
                <c:pt idx="12331">
                  <c:v>6.0350382559363442</c:v>
                </c:pt>
                <c:pt idx="12332">
                  <c:v>6.0350382559363442</c:v>
                </c:pt>
                <c:pt idx="12333">
                  <c:v>6.0350382559363442</c:v>
                </c:pt>
                <c:pt idx="12334">
                  <c:v>6.0350382559363442</c:v>
                </c:pt>
                <c:pt idx="12335">
                  <c:v>6.0350382559363442</c:v>
                </c:pt>
                <c:pt idx="12336">
                  <c:v>6.0350382559363442</c:v>
                </c:pt>
                <c:pt idx="12337">
                  <c:v>6.0208381659223758</c:v>
                </c:pt>
                <c:pt idx="12338">
                  <c:v>6.0208381659223758</c:v>
                </c:pt>
                <c:pt idx="12339">
                  <c:v>6.0208381659223758</c:v>
                </c:pt>
                <c:pt idx="12340">
                  <c:v>6.0208381659223758</c:v>
                </c:pt>
                <c:pt idx="12341">
                  <c:v>6.0208381659223758</c:v>
                </c:pt>
                <c:pt idx="12342">
                  <c:v>6.0208381659223758</c:v>
                </c:pt>
                <c:pt idx="12343">
                  <c:v>6.0066380759084081</c:v>
                </c:pt>
                <c:pt idx="12344">
                  <c:v>6.0066380759084081</c:v>
                </c:pt>
                <c:pt idx="12345">
                  <c:v>6.0066380759084081</c:v>
                </c:pt>
                <c:pt idx="12346">
                  <c:v>5.9782378958804729</c:v>
                </c:pt>
                <c:pt idx="12347">
                  <c:v>6.0066380759084081</c:v>
                </c:pt>
                <c:pt idx="12348">
                  <c:v>6.0066380759084081</c:v>
                </c:pt>
                <c:pt idx="12349">
                  <c:v>6.0066380759084081</c:v>
                </c:pt>
                <c:pt idx="12350">
                  <c:v>6.0066380759084081</c:v>
                </c:pt>
                <c:pt idx="12351">
                  <c:v>6.0066380759084081</c:v>
                </c:pt>
                <c:pt idx="12352">
                  <c:v>6.0066380759084081</c:v>
                </c:pt>
                <c:pt idx="12353">
                  <c:v>6.0208381659223758</c:v>
                </c:pt>
                <c:pt idx="12354">
                  <c:v>6.0208381659223758</c:v>
                </c:pt>
                <c:pt idx="12355">
                  <c:v>6.0208381659223758</c:v>
                </c:pt>
                <c:pt idx="12356">
                  <c:v>6.0208381659223758</c:v>
                </c:pt>
                <c:pt idx="12357">
                  <c:v>6.0208381659223758</c:v>
                </c:pt>
                <c:pt idx="12358">
                  <c:v>6.0208381659223758</c:v>
                </c:pt>
                <c:pt idx="12359">
                  <c:v>6.0350382559363442</c:v>
                </c:pt>
                <c:pt idx="12360">
                  <c:v>6.0634384359642812</c:v>
                </c:pt>
                <c:pt idx="12361">
                  <c:v>6.0634384359642812</c:v>
                </c:pt>
                <c:pt idx="12362">
                  <c:v>6.0634384359642812</c:v>
                </c:pt>
                <c:pt idx="12363">
                  <c:v>6.0634384359642812</c:v>
                </c:pt>
                <c:pt idx="12364">
                  <c:v>6.0776385259782479</c:v>
                </c:pt>
                <c:pt idx="12365">
                  <c:v>6.0776385259782479</c:v>
                </c:pt>
                <c:pt idx="12366">
                  <c:v>6.0776385259782479</c:v>
                </c:pt>
                <c:pt idx="12367">
                  <c:v>6.0776385259782479</c:v>
                </c:pt>
                <c:pt idx="12368">
                  <c:v>6.0350382559363442</c:v>
                </c:pt>
                <c:pt idx="12369">
                  <c:v>6.0208381659223758</c:v>
                </c:pt>
                <c:pt idx="12370">
                  <c:v>6.0208381659223758</c:v>
                </c:pt>
                <c:pt idx="12371">
                  <c:v>6.0350382559363442</c:v>
                </c:pt>
                <c:pt idx="12372">
                  <c:v>6.0350382559363442</c:v>
                </c:pt>
                <c:pt idx="12373">
                  <c:v>6.0350382559363442</c:v>
                </c:pt>
                <c:pt idx="12374">
                  <c:v>6.0350382559363442</c:v>
                </c:pt>
                <c:pt idx="12375">
                  <c:v>6.0350382559363442</c:v>
                </c:pt>
                <c:pt idx="12376">
                  <c:v>6.0350382559363442</c:v>
                </c:pt>
                <c:pt idx="12377">
                  <c:v>6.0350382559363442</c:v>
                </c:pt>
                <c:pt idx="12378">
                  <c:v>6.0350382559363442</c:v>
                </c:pt>
                <c:pt idx="12379">
                  <c:v>6.0634384359642812</c:v>
                </c:pt>
                <c:pt idx="12380">
                  <c:v>6.0634384359642812</c:v>
                </c:pt>
                <c:pt idx="12381">
                  <c:v>6.0776385259782479</c:v>
                </c:pt>
                <c:pt idx="12382">
                  <c:v>6.0776385259782479</c:v>
                </c:pt>
                <c:pt idx="12383">
                  <c:v>6.0776385259782479</c:v>
                </c:pt>
                <c:pt idx="12384">
                  <c:v>6.0918386159922155</c:v>
                </c:pt>
                <c:pt idx="12385">
                  <c:v>6.0918386159922155</c:v>
                </c:pt>
                <c:pt idx="12386">
                  <c:v>6.0918386159922155</c:v>
                </c:pt>
                <c:pt idx="12387">
                  <c:v>6.0918386159922155</c:v>
                </c:pt>
                <c:pt idx="12388">
                  <c:v>6.0918386159922155</c:v>
                </c:pt>
                <c:pt idx="12389">
                  <c:v>6.0918386159922155</c:v>
                </c:pt>
                <c:pt idx="12390">
                  <c:v>6.0776385259782479</c:v>
                </c:pt>
                <c:pt idx="12391">
                  <c:v>6.0634384359642812</c:v>
                </c:pt>
                <c:pt idx="12392">
                  <c:v>6.0776385259782479</c:v>
                </c:pt>
                <c:pt idx="12393">
                  <c:v>6.0634384359642812</c:v>
                </c:pt>
                <c:pt idx="12394">
                  <c:v>6.0634384359642812</c:v>
                </c:pt>
                <c:pt idx="12395">
                  <c:v>6.0350382559363442</c:v>
                </c:pt>
                <c:pt idx="12396">
                  <c:v>6.0634384359642812</c:v>
                </c:pt>
                <c:pt idx="12397">
                  <c:v>6.0634384359642812</c:v>
                </c:pt>
                <c:pt idx="12398">
                  <c:v>6.0776385259782479</c:v>
                </c:pt>
                <c:pt idx="12399">
                  <c:v>6.0634384359642812</c:v>
                </c:pt>
                <c:pt idx="12400">
                  <c:v>6.0776385259782479</c:v>
                </c:pt>
                <c:pt idx="12401">
                  <c:v>6.0776385259782479</c:v>
                </c:pt>
                <c:pt idx="12402">
                  <c:v>6.0918386159922155</c:v>
                </c:pt>
                <c:pt idx="12403">
                  <c:v>6.0918386159922155</c:v>
                </c:pt>
                <c:pt idx="12404">
                  <c:v>6.0918386159922155</c:v>
                </c:pt>
                <c:pt idx="12405">
                  <c:v>6.106038706006184</c:v>
                </c:pt>
                <c:pt idx="12406">
                  <c:v>6.2316580546275135</c:v>
                </c:pt>
                <c:pt idx="12407">
                  <c:v>6.2316580546275135</c:v>
                </c:pt>
                <c:pt idx="12408">
                  <c:v>6.24618406407886</c:v>
                </c:pt>
                <c:pt idx="12409">
                  <c:v>6.24618406407886</c:v>
                </c:pt>
                <c:pt idx="12410">
                  <c:v>6.24618406407886</c:v>
                </c:pt>
                <c:pt idx="12411">
                  <c:v>6.24618406407886</c:v>
                </c:pt>
                <c:pt idx="12412">
                  <c:v>6.24618406407886</c:v>
                </c:pt>
                <c:pt idx="12413">
                  <c:v>6.24618406407886</c:v>
                </c:pt>
                <c:pt idx="12414">
                  <c:v>6.24618406407886</c:v>
                </c:pt>
                <c:pt idx="12415">
                  <c:v>6.1344388860341201</c:v>
                </c:pt>
                <c:pt idx="12416">
                  <c:v>6.1344388860341201</c:v>
                </c:pt>
                <c:pt idx="12417">
                  <c:v>6.2752360829815519</c:v>
                </c:pt>
                <c:pt idx="12418">
                  <c:v>6.1486389760480868</c:v>
                </c:pt>
                <c:pt idx="12419">
                  <c:v>6.1486389760480868</c:v>
                </c:pt>
                <c:pt idx="12420">
                  <c:v>6.1486389760480868</c:v>
                </c:pt>
                <c:pt idx="12421">
                  <c:v>6.1628390660620544</c:v>
                </c:pt>
                <c:pt idx="12422">
                  <c:v>6.1628390660620544</c:v>
                </c:pt>
                <c:pt idx="12423">
                  <c:v>6.1628390660620544</c:v>
                </c:pt>
                <c:pt idx="12424">
                  <c:v>6.1486389760480868</c:v>
                </c:pt>
                <c:pt idx="12425">
                  <c:v>6.2752360829815519</c:v>
                </c:pt>
                <c:pt idx="12426">
                  <c:v>6.2752360829815519</c:v>
                </c:pt>
                <c:pt idx="12427">
                  <c:v>6.2752360829815519</c:v>
                </c:pt>
                <c:pt idx="12428">
                  <c:v>6.1486389760480868</c:v>
                </c:pt>
                <c:pt idx="12429">
                  <c:v>6.2752360829815519</c:v>
                </c:pt>
                <c:pt idx="12430">
                  <c:v>6.2752360829815519</c:v>
                </c:pt>
                <c:pt idx="12431">
                  <c:v>6.2752360829815519</c:v>
                </c:pt>
                <c:pt idx="12432">
                  <c:v>6.1486389760480868</c:v>
                </c:pt>
                <c:pt idx="12433">
                  <c:v>6.1628390660620544</c:v>
                </c:pt>
                <c:pt idx="12434">
                  <c:v>6.1628390660620544</c:v>
                </c:pt>
                <c:pt idx="12435">
                  <c:v>6.1486389760480868</c:v>
                </c:pt>
                <c:pt idx="12436">
                  <c:v>6.1486389760480868</c:v>
                </c:pt>
                <c:pt idx="12437">
                  <c:v>6.1486389760480868</c:v>
                </c:pt>
                <c:pt idx="12438">
                  <c:v>6.1344388860341201</c:v>
                </c:pt>
                <c:pt idx="12439">
                  <c:v>6.2316580546275135</c:v>
                </c:pt>
                <c:pt idx="12440">
                  <c:v>6.2316580546275135</c:v>
                </c:pt>
                <c:pt idx="12441">
                  <c:v>6.2316580546275135</c:v>
                </c:pt>
                <c:pt idx="12442">
                  <c:v>6.2316580546275135</c:v>
                </c:pt>
                <c:pt idx="12443">
                  <c:v>6.24618406407886</c:v>
                </c:pt>
                <c:pt idx="12444">
                  <c:v>6.2752360829815519</c:v>
                </c:pt>
                <c:pt idx="12445">
                  <c:v>6.2897620924328974</c:v>
                </c:pt>
                <c:pt idx="12446">
                  <c:v>6.3478661302382839</c:v>
                </c:pt>
                <c:pt idx="12447">
                  <c:v>6.3914441585923223</c:v>
                </c:pt>
                <c:pt idx="12448">
                  <c:v>6.4059701680436678</c:v>
                </c:pt>
                <c:pt idx="12449">
                  <c:v>6.4495481963977062</c:v>
                </c:pt>
                <c:pt idx="12450">
                  <c:v>6.4640742058490526</c:v>
                </c:pt>
                <c:pt idx="12451">
                  <c:v>6.478600215300399</c:v>
                </c:pt>
                <c:pt idx="12452">
                  <c:v>6.4640742058490526</c:v>
                </c:pt>
                <c:pt idx="12453">
                  <c:v>6.4204961774950142</c:v>
                </c:pt>
                <c:pt idx="12454">
                  <c:v>6.4059701680436678</c:v>
                </c:pt>
                <c:pt idx="12455">
                  <c:v>6.4059701680436678</c:v>
                </c:pt>
                <c:pt idx="12456">
                  <c:v>6.3914441585923223</c:v>
                </c:pt>
                <c:pt idx="12457">
                  <c:v>6.3914441585923223</c:v>
                </c:pt>
                <c:pt idx="12458">
                  <c:v>6.3914441585923223</c:v>
                </c:pt>
                <c:pt idx="12459">
                  <c:v>6.3914441585923223</c:v>
                </c:pt>
                <c:pt idx="12460">
                  <c:v>6.3914441585923223</c:v>
                </c:pt>
                <c:pt idx="12461">
                  <c:v>6.3914441585923223</c:v>
                </c:pt>
                <c:pt idx="12462">
                  <c:v>#N/A</c:v>
                </c:pt>
                <c:pt idx="12463">
                  <c:v>6.7011272529635137</c:v>
                </c:pt>
                <c:pt idx="12464">
                  <c:v>6.4204961774950142</c:v>
                </c:pt>
                <c:pt idx="12465">
                  <c:v>6.4640742058490526</c:v>
                </c:pt>
                <c:pt idx="12466">
                  <c:v>6.6416937518285835</c:v>
                </c:pt>
                <c:pt idx="12467">
                  <c:v>6.7011272529635137</c:v>
                </c:pt>
                <c:pt idx="12468">
                  <c:v>6.7457023788147126</c:v>
                </c:pt>
                <c:pt idx="12469">
                  <c:v>6.7605607540984467</c:v>
                </c:pt>
                <c:pt idx="12470">
                  <c:v>6.7902775046659114</c:v>
                </c:pt>
                <c:pt idx="12471">
                  <c:v>6.7902775046659114</c:v>
                </c:pt>
                <c:pt idx="12472">
                  <c:v>6.7902775046659114</c:v>
                </c:pt>
                <c:pt idx="12473">
                  <c:v>6.7902775046659114</c:v>
                </c:pt>
                <c:pt idx="12474">
                  <c:v>6.8051358799496446</c:v>
                </c:pt>
                <c:pt idx="12475">
                  <c:v>6.8199942552333761</c:v>
                </c:pt>
                <c:pt idx="12476">
                  <c:v>6.8199942552333761</c:v>
                </c:pt>
                <c:pt idx="12477">
                  <c:v>6.7902775046659114</c:v>
                </c:pt>
                <c:pt idx="12478">
                  <c:v>6.7457023788147126</c:v>
                </c:pt>
                <c:pt idx="12479">
                  <c:v>6.6862688776797814</c:v>
                </c:pt>
                <c:pt idx="12480">
                  <c:v>6.6714105023960482</c:v>
                </c:pt>
                <c:pt idx="12481">
                  <c:v>6.6268353765448502</c:v>
                </c:pt>
                <c:pt idx="12482">
                  <c:v>6.6268353765448502</c:v>
                </c:pt>
                <c:pt idx="12483">
                  <c:v>6.6119770012611179</c:v>
                </c:pt>
                <c:pt idx="12484">
                  <c:v>6.6119770012611179</c:v>
                </c:pt>
                <c:pt idx="12485">
                  <c:v>6.6119770012611179</c:v>
                </c:pt>
                <c:pt idx="12486">
                  <c:v>6.6119770012611179</c:v>
                </c:pt>
                <c:pt idx="12487">
                  <c:v>6.6119770012611179</c:v>
                </c:pt>
                <c:pt idx="12488">
                  <c:v>6.6119770012611179</c:v>
                </c:pt>
                <c:pt idx="12489">
                  <c:v>6.7475980807379905</c:v>
                </c:pt>
                <c:pt idx="12490">
                  <c:v>6.7475980807379905</c:v>
                </c:pt>
                <c:pt idx="12491">
                  <c:v>6.7475980807379905</c:v>
                </c:pt>
                <c:pt idx="12492">
                  <c:v>6.7475980807379905</c:v>
                </c:pt>
                <c:pt idx="12493">
                  <c:v>6.7475980807379905</c:v>
                </c:pt>
                <c:pt idx="12494">
                  <c:v>6.7475980807379905</c:v>
                </c:pt>
                <c:pt idx="12495">
                  <c:v>6.7475980807379905</c:v>
                </c:pt>
                <c:pt idx="12496">
                  <c:v>6.7475980807379905</c:v>
                </c:pt>
                <c:pt idx="12497">
                  <c:v>6.7475980807379905</c:v>
                </c:pt>
                <c:pt idx="12498">
                  <c:v>6.7172034947887216</c:v>
                </c:pt>
                <c:pt idx="12499">
                  <c:v>6.7172034947887216</c:v>
                </c:pt>
                <c:pt idx="12500">
                  <c:v>6.7172034947887216</c:v>
                </c:pt>
                <c:pt idx="12501">
                  <c:v>6.7172034947887216</c:v>
                </c:pt>
                <c:pt idx="12502">
                  <c:v>6.7172034947887216</c:v>
                </c:pt>
                <c:pt idx="12503">
                  <c:v>6.7172034947887216</c:v>
                </c:pt>
                <c:pt idx="12504">
                  <c:v>6.7172034947887216</c:v>
                </c:pt>
                <c:pt idx="12505">
                  <c:v>6.7020062018140871</c:v>
                </c:pt>
                <c:pt idx="12506">
                  <c:v>6.7020062018140871</c:v>
                </c:pt>
                <c:pt idx="12507">
                  <c:v>6.7020062018140871</c:v>
                </c:pt>
                <c:pt idx="12508">
                  <c:v>6.7020062018140871</c:v>
                </c:pt>
                <c:pt idx="12509">
                  <c:v>6.7020062018140871</c:v>
                </c:pt>
                <c:pt idx="12510">
                  <c:v>6.7020062018140871</c:v>
                </c:pt>
                <c:pt idx="12511">
                  <c:v>6.7020062018140871</c:v>
                </c:pt>
                <c:pt idx="12512">
                  <c:v>6.7020062018140871</c:v>
                </c:pt>
                <c:pt idx="12513">
                  <c:v>6.7020062018140871</c:v>
                </c:pt>
                <c:pt idx="12514">
                  <c:v>6.7020062018140871</c:v>
                </c:pt>
                <c:pt idx="12515">
                  <c:v>6.7020062018140871</c:v>
                </c:pt>
                <c:pt idx="12516">
                  <c:v>6.7020062018140871</c:v>
                </c:pt>
                <c:pt idx="12517">
                  <c:v>6.8388624960871329</c:v>
                </c:pt>
                <c:pt idx="12518">
                  <c:v>6.8388624960871329</c:v>
                </c:pt>
                <c:pt idx="12519">
                  <c:v>6.7020062018140871</c:v>
                </c:pt>
                <c:pt idx="12520">
                  <c:v>6.8388624960871329</c:v>
                </c:pt>
                <c:pt idx="12521">
                  <c:v>6.8388624960871329</c:v>
                </c:pt>
                <c:pt idx="12522">
                  <c:v>6.8388624960871329</c:v>
                </c:pt>
                <c:pt idx="12523">
                  <c:v>6.8388624960871329</c:v>
                </c:pt>
                <c:pt idx="12524">
                  <c:v>6.8077767574685542</c:v>
                </c:pt>
                <c:pt idx="12525">
                  <c:v>6.8077767574685542</c:v>
                </c:pt>
                <c:pt idx="12526">
                  <c:v>6.8077767574685542</c:v>
                </c:pt>
                <c:pt idx="12527">
                  <c:v>6.8077767574685542</c:v>
                </c:pt>
                <c:pt idx="12528">
                  <c:v>6.8077767574685542</c:v>
                </c:pt>
                <c:pt idx="12529">
                  <c:v>6.8077767574685542</c:v>
                </c:pt>
                <c:pt idx="12530">
                  <c:v>6.8077767574685542</c:v>
                </c:pt>
                <c:pt idx="12531">
                  <c:v>6.8388624960871329</c:v>
                </c:pt>
                <c:pt idx="12532">
                  <c:v>6.8388624960871329</c:v>
                </c:pt>
                <c:pt idx="12533">
                  <c:v>6.8388624960871329</c:v>
                </c:pt>
                <c:pt idx="12534">
                  <c:v>6.8077767574685542</c:v>
                </c:pt>
                <c:pt idx="12535">
                  <c:v>6.8077767574685542</c:v>
                </c:pt>
                <c:pt idx="12536">
                  <c:v>6.8077767574685542</c:v>
                </c:pt>
                <c:pt idx="12537">
                  <c:v>6.8077767574685542</c:v>
                </c:pt>
                <c:pt idx="12538">
                  <c:v>6.8077767574685542</c:v>
                </c:pt>
                <c:pt idx="12539">
                  <c:v>6.8388624960871329</c:v>
                </c:pt>
                <c:pt idx="12540">
                  <c:v>6.8388624960871329</c:v>
                </c:pt>
                <c:pt idx="12541">
                  <c:v>6.8388624960871329</c:v>
                </c:pt>
                <c:pt idx="12542">
                  <c:v>6.8388624960871329</c:v>
                </c:pt>
                <c:pt idx="12543">
                  <c:v>6.8544053653964223</c:v>
                </c:pt>
                <c:pt idx="12544">
                  <c:v>6.8544053653964223</c:v>
                </c:pt>
                <c:pt idx="12545">
                  <c:v>6.8544053653964223</c:v>
                </c:pt>
                <c:pt idx="12546">
                  <c:v>6.8544053653964223</c:v>
                </c:pt>
                <c:pt idx="12547">
                  <c:v>6.8388624960871329</c:v>
                </c:pt>
                <c:pt idx="12548">
                  <c:v>6.8388624960871329</c:v>
                </c:pt>
                <c:pt idx="12549">
                  <c:v>6.8388624960871329</c:v>
                </c:pt>
                <c:pt idx="12550">
                  <c:v>6.8388624960871329</c:v>
                </c:pt>
                <c:pt idx="12551">
                  <c:v>6.8388624960871329</c:v>
                </c:pt>
                <c:pt idx="12552">
                  <c:v>6.8388624960871329</c:v>
                </c:pt>
                <c:pt idx="12553">
                  <c:v>6.8388624960871329</c:v>
                </c:pt>
                <c:pt idx="12554">
                  <c:v>6.8388624960871329</c:v>
                </c:pt>
                <c:pt idx="12555">
                  <c:v>6.8544053653964223</c:v>
                </c:pt>
                <c:pt idx="12556">
                  <c:v>6.8544053653964223</c:v>
                </c:pt>
                <c:pt idx="12557">
                  <c:v>6.8544053653964223</c:v>
                </c:pt>
                <c:pt idx="12558">
                  <c:v>6.8544053653964223</c:v>
                </c:pt>
                <c:pt idx="12559">
                  <c:v>6.8388624960871329</c:v>
                </c:pt>
                <c:pt idx="12560">
                  <c:v>6.8544053653964223</c:v>
                </c:pt>
                <c:pt idx="12561">
                  <c:v>6.9938934582333028</c:v>
                </c:pt>
                <c:pt idx="12562">
                  <c:v>6.9938934582333028</c:v>
                </c:pt>
                <c:pt idx="12563">
                  <c:v>7.009788670638379</c:v>
                </c:pt>
                <c:pt idx="12564">
                  <c:v>7.009788670638379</c:v>
                </c:pt>
                <c:pt idx="12565">
                  <c:v>7.009788670638379</c:v>
                </c:pt>
                <c:pt idx="12566">
                  <c:v>7.0256838830434543</c:v>
                </c:pt>
                <c:pt idx="12567">
                  <c:v>7.0256838830434543</c:v>
                </c:pt>
                <c:pt idx="12568">
                  <c:v>7.0256838830434543</c:v>
                </c:pt>
                <c:pt idx="12569">
                  <c:v>7.0574743078536057</c:v>
                </c:pt>
                <c:pt idx="12570">
                  <c:v>7.0256838830434543</c:v>
                </c:pt>
                <c:pt idx="12571">
                  <c:v>7.0256838830434543</c:v>
                </c:pt>
                <c:pt idx="12572">
                  <c:v>7.0256838830434543</c:v>
                </c:pt>
                <c:pt idx="12573">
                  <c:v>7.0256838830434543</c:v>
                </c:pt>
                <c:pt idx="12574">
                  <c:v>7.009788670638379</c:v>
                </c:pt>
                <c:pt idx="12575">
                  <c:v>7.009788670638379</c:v>
                </c:pt>
                <c:pt idx="12576">
                  <c:v>7.009788670638379</c:v>
                </c:pt>
                <c:pt idx="12577">
                  <c:v>7.009788670638379</c:v>
                </c:pt>
                <c:pt idx="12578">
                  <c:v>7.009788670638379</c:v>
                </c:pt>
                <c:pt idx="12579">
                  <c:v>7.009788670638379</c:v>
                </c:pt>
                <c:pt idx="12580">
                  <c:v>7.009788670638379</c:v>
                </c:pt>
                <c:pt idx="12581">
                  <c:v>7.009788670638379</c:v>
                </c:pt>
                <c:pt idx="12582">
                  <c:v>7.009788670638379</c:v>
                </c:pt>
                <c:pt idx="12583">
                  <c:v>7.009788670638379</c:v>
                </c:pt>
                <c:pt idx="12584">
                  <c:v>7.009788670638379</c:v>
                </c:pt>
                <c:pt idx="12585">
                  <c:v>7.0256838830434543</c:v>
                </c:pt>
                <c:pt idx="12586">
                  <c:v>7.073369520258681</c:v>
                </c:pt>
                <c:pt idx="12587">
                  <c:v>7.0892647326637563</c:v>
                </c:pt>
                <c:pt idx="12588">
                  <c:v>7.1369503698789831</c:v>
                </c:pt>
                <c:pt idx="12589">
                  <c:v>7.1528455822840584</c:v>
                </c:pt>
                <c:pt idx="12590">
                  <c:v>7.3144942748755808</c:v>
                </c:pt>
                <c:pt idx="12591">
                  <c:v>7.3470031383194723</c:v>
                </c:pt>
                <c:pt idx="12592">
                  <c:v>7.3795120017633637</c:v>
                </c:pt>
                <c:pt idx="12593">
                  <c:v>7.4120208652072552</c:v>
                </c:pt>
                <c:pt idx="12594">
                  <c:v>7.4282752969292005</c:v>
                </c:pt>
                <c:pt idx="12595">
                  <c:v>7.4282752969292005</c:v>
                </c:pt>
                <c:pt idx="12596">
                  <c:v>7.4445297286511449</c:v>
                </c:pt>
                <c:pt idx="12597">
                  <c:v>7.4120208652072552</c:v>
                </c:pt>
                <c:pt idx="12598">
                  <c:v>7.3795120017633637</c:v>
                </c:pt>
                <c:pt idx="12599">
                  <c:v>7.3632575700414176</c:v>
                </c:pt>
                <c:pt idx="12600">
                  <c:v>7.3470031383194723</c:v>
                </c:pt>
                <c:pt idx="12601">
                  <c:v>7.3470031383194723</c:v>
                </c:pt>
                <c:pt idx="12602">
                  <c:v>7.3470031383194723</c:v>
                </c:pt>
                <c:pt idx="12603">
                  <c:v>7.3144942748755808</c:v>
                </c:pt>
                <c:pt idx="12604">
                  <c:v>7.3144942748755808</c:v>
                </c:pt>
                <c:pt idx="12605">
                  <c:v>7.3144942748755808</c:v>
                </c:pt>
                <c:pt idx="12606">
                  <c:v>7.3144942748755808</c:v>
                </c:pt>
                <c:pt idx="12607">
                  <c:v>7.3144942748755808</c:v>
                </c:pt>
                <c:pt idx="12608">
                  <c:v>7.3632575700414176</c:v>
                </c:pt>
                <c:pt idx="12609">
                  <c:v>7.4120208652072552</c:v>
                </c:pt>
                <c:pt idx="12610">
                  <c:v>7.4445297286511449</c:v>
                </c:pt>
                <c:pt idx="12611">
                  <c:v>7.5420563189828203</c:v>
                </c:pt>
                <c:pt idx="12612">
                  <c:v>7.5908196141486597</c:v>
                </c:pt>
                <c:pt idx="12613">
                  <c:v>7.6070740458706041</c:v>
                </c:pt>
                <c:pt idx="12614">
                  <c:v>7.6558373410364409</c:v>
                </c:pt>
                <c:pt idx="12615">
                  <c:v>7.6558373410364409</c:v>
                </c:pt>
                <c:pt idx="12616">
                  <c:v>7.6558373410364409</c:v>
                </c:pt>
                <c:pt idx="12617">
                  <c:v>7.7046006362022776</c:v>
                </c:pt>
                <c:pt idx="12618">
                  <c:v>7.7046006362022776</c:v>
                </c:pt>
                <c:pt idx="12619">
                  <c:v>7.7208550679242247</c:v>
                </c:pt>
                <c:pt idx="12620">
                  <c:v>7.7208550679242247</c:v>
                </c:pt>
                <c:pt idx="12621">
                  <c:v>7.7208550679242247</c:v>
                </c:pt>
                <c:pt idx="12622">
                  <c:v>7.7046006362022776</c:v>
                </c:pt>
                <c:pt idx="12623">
                  <c:v>7.8116998942387061</c:v>
                </c:pt>
                <c:pt idx="12624">
                  <c:v>7.7784586180930102</c:v>
                </c:pt>
                <c:pt idx="12625">
                  <c:v>7.7618379800201627</c:v>
                </c:pt>
                <c:pt idx="12626">
                  <c:v>7.728596703874465</c:v>
                </c:pt>
                <c:pt idx="12627">
                  <c:v>7.7119760658016165</c:v>
                </c:pt>
                <c:pt idx="12628">
                  <c:v>7.6953554277287681</c:v>
                </c:pt>
                <c:pt idx="12629">
                  <c:v>7.6953554277287681</c:v>
                </c:pt>
                <c:pt idx="12630">
                  <c:v>7.6621141515830722</c:v>
                </c:pt>
                <c:pt idx="12631">
                  <c:v>#N/A</c:v>
                </c:pt>
                <c:pt idx="12632">
                  <c:v>8.0598317095881491</c:v>
                </c:pt>
                <c:pt idx="12633">
                  <c:v>7.728596703874465</c:v>
                </c:pt>
                <c:pt idx="12634">
                  <c:v>7.7784586180930102</c:v>
                </c:pt>
                <c:pt idx="12635">
                  <c:v>7.8283205323115563</c:v>
                </c:pt>
                <c:pt idx="12636">
                  <c:v>7.8283205323115563</c:v>
                </c:pt>
                <c:pt idx="12637">
                  <c:v>7.8449411703844039</c:v>
                </c:pt>
                <c:pt idx="12638">
                  <c:v>7.8449411703844039</c:v>
                </c:pt>
                <c:pt idx="12639">
                  <c:v>7.8449411703844039</c:v>
                </c:pt>
                <c:pt idx="12640">
                  <c:v>7.8781824465300989</c:v>
                </c:pt>
                <c:pt idx="12641">
                  <c:v>7.8948030846029473</c:v>
                </c:pt>
                <c:pt idx="12642">
                  <c:v>7.8781824465300989</c:v>
                </c:pt>
                <c:pt idx="12643">
                  <c:v>7.8781824465300989</c:v>
                </c:pt>
                <c:pt idx="12644">
                  <c:v>7.8283205323115563</c:v>
                </c:pt>
                <c:pt idx="12645">
                  <c:v>7.8116998942387061</c:v>
                </c:pt>
                <c:pt idx="12646">
                  <c:v>7.7618379800201627</c:v>
                </c:pt>
                <c:pt idx="12647">
                  <c:v>7.728596703874465</c:v>
                </c:pt>
                <c:pt idx="12648">
                  <c:v>7.7119760658016165</c:v>
                </c:pt>
                <c:pt idx="12649">
                  <c:v>7.7119760658016165</c:v>
                </c:pt>
                <c:pt idx="12650">
                  <c:v>7.7119760658016165</c:v>
                </c:pt>
                <c:pt idx="12651">
                  <c:v>7.6953554277287681</c:v>
                </c:pt>
                <c:pt idx="12652">
                  <c:v>7.6953554277287681</c:v>
                </c:pt>
                <c:pt idx="12653">
                  <c:v>7.6953554277287681</c:v>
                </c:pt>
                <c:pt idx="12654">
                  <c:v>7.6621141515830722</c:v>
                </c:pt>
                <c:pt idx="12655">
                  <c:v>7.6621141515830722</c:v>
                </c:pt>
                <c:pt idx="12656">
                  <c:v>7.8217776084610726</c:v>
                </c:pt>
                <c:pt idx="12657">
                  <c:v>7.8217776084610726</c:v>
                </c:pt>
                <c:pt idx="12658">
                  <c:v>7.8217776084610726</c:v>
                </c:pt>
                <c:pt idx="12659">
                  <c:v>7.8387814728272938</c:v>
                </c:pt>
                <c:pt idx="12660">
                  <c:v>7.8727892015597316</c:v>
                </c:pt>
                <c:pt idx="12661">
                  <c:v>7.8727892015597316</c:v>
                </c:pt>
                <c:pt idx="12662">
                  <c:v>7.8727892015597316</c:v>
                </c:pt>
                <c:pt idx="12663">
                  <c:v>7.8897930659259519</c:v>
                </c:pt>
                <c:pt idx="12664">
                  <c:v>7.8897930659259519</c:v>
                </c:pt>
                <c:pt idx="12665">
                  <c:v>7.8897930659259519</c:v>
                </c:pt>
                <c:pt idx="12666">
                  <c:v>7.906796930292173</c:v>
                </c:pt>
                <c:pt idx="12667">
                  <c:v>7.8897930659259519</c:v>
                </c:pt>
                <c:pt idx="12668">
                  <c:v>7.8897930659259519</c:v>
                </c:pt>
                <c:pt idx="12669">
                  <c:v>7.8897930659259519</c:v>
                </c:pt>
                <c:pt idx="12670">
                  <c:v>7.8727892015597316</c:v>
                </c:pt>
                <c:pt idx="12671">
                  <c:v>7.8727892015597316</c:v>
                </c:pt>
                <c:pt idx="12672">
                  <c:v>7.8727892015597316</c:v>
                </c:pt>
                <c:pt idx="12673">
                  <c:v>7.8727892015597316</c:v>
                </c:pt>
                <c:pt idx="12674">
                  <c:v>7.8727892015597316</c:v>
                </c:pt>
                <c:pt idx="12675">
                  <c:v>7.8727892015597316</c:v>
                </c:pt>
                <c:pt idx="12676">
                  <c:v>7.8727892015597316</c:v>
                </c:pt>
                <c:pt idx="12677">
                  <c:v>7.8727892015597316</c:v>
                </c:pt>
                <c:pt idx="12678">
                  <c:v>7.8387814728272938</c:v>
                </c:pt>
                <c:pt idx="12679">
                  <c:v>7.8387814728272938</c:v>
                </c:pt>
                <c:pt idx="12680">
                  <c:v>7.8387814728272938</c:v>
                </c:pt>
                <c:pt idx="12681">
                  <c:v>7.8387814728272938</c:v>
                </c:pt>
                <c:pt idx="12682">
                  <c:v>7.8387814728272938</c:v>
                </c:pt>
                <c:pt idx="12683">
                  <c:v>7.8387814728272938</c:v>
                </c:pt>
                <c:pt idx="12684">
                  <c:v>7.8387814728272938</c:v>
                </c:pt>
                <c:pt idx="12685">
                  <c:v>7.8387814728272938</c:v>
                </c:pt>
                <c:pt idx="12686">
                  <c:v>8.0142886341485795</c:v>
                </c:pt>
                <c:pt idx="12687">
                  <c:v>8.0142886341485795</c:v>
                </c:pt>
                <c:pt idx="12688">
                  <c:v>8.049057782235991</c:v>
                </c:pt>
                <c:pt idx="12689">
                  <c:v>8.0664423562796994</c:v>
                </c:pt>
                <c:pt idx="12690">
                  <c:v>8.0664423562796994</c:v>
                </c:pt>
                <c:pt idx="12691">
                  <c:v>8.1012115043671109</c:v>
                </c:pt>
                <c:pt idx="12692">
                  <c:v>8.1185960784108193</c:v>
                </c:pt>
                <c:pt idx="12693">
                  <c:v>8.1185960784108193</c:v>
                </c:pt>
                <c:pt idx="12694">
                  <c:v>8.1185960784108193</c:v>
                </c:pt>
                <c:pt idx="12695">
                  <c:v>8.1012115043671109</c:v>
                </c:pt>
                <c:pt idx="12696">
                  <c:v>8.1012115043671109</c:v>
                </c:pt>
                <c:pt idx="12697">
                  <c:v>8.1012115043671109</c:v>
                </c:pt>
                <c:pt idx="12698">
                  <c:v>8.1012115043671109</c:v>
                </c:pt>
                <c:pt idx="12699">
                  <c:v>8.1012115043671109</c:v>
                </c:pt>
                <c:pt idx="12700">
                  <c:v>8.1012115043671109</c:v>
                </c:pt>
                <c:pt idx="12701">
                  <c:v>8.1012115043671109</c:v>
                </c:pt>
                <c:pt idx="12702">
                  <c:v>8.0664423562796994</c:v>
                </c:pt>
                <c:pt idx="12703">
                  <c:v>8.0664423562796994</c:v>
                </c:pt>
                <c:pt idx="12704">
                  <c:v>8.0664423562796994</c:v>
                </c:pt>
                <c:pt idx="12705">
                  <c:v>8.0664423562796994</c:v>
                </c:pt>
                <c:pt idx="12706">
                  <c:v>8.0664423562796994</c:v>
                </c:pt>
                <c:pt idx="12707">
                  <c:v>8.0664423562796994</c:v>
                </c:pt>
                <c:pt idx="12708">
                  <c:v>8.1012115043671109</c:v>
                </c:pt>
                <c:pt idx="12709">
                  <c:v>8.1185960784108193</c:v>
                </c:pt>
                <c:pt idx="12710">
                  <c:v>8.1359806524545242</c:v>
                </c:pt>
                <c:pt idx="12711">
                  <c:v>8.1707498005419374</c:v>
                </c:pt>
                <c:pt idx="12712">
                  <c:v>8.1881343745856441</c:v>
                </c:pt>
                <c:pt idx="12713">
                  <c:v>8.2229035226730538</c:v>
                </c:pt>
                <c:pt idx="12714">
                  <c:v>8.2402880967167622</c:v>
                </c:pt>
                <c:pt idx="12715">
                  <c:v>8.2402880967167622</c:v>
                </c:pt>
                <c:pt idx="12716">
                  <c:v>8.2402880967167622</c:v>
                </c:pt>
                <c:pt idx="12717">
                  <c:v>8.2402880967167622</c:v>
                </c:pt>
                <c:pt idx="12718">
                  <c:v>8.2229035226730538</c:v>
                </c:pt>
                <c:pt idx="12719">
                  <c:v>8.2229035226730538</c:v>
                </c:pt>
                <c:pt idx="12720">
                  <c:v>8.3531287961171508</c:v>
                </c:pt>
                <c:pt idx="12721">
                  <c:v>8.3531287961171508</c:v>
                </c:pt>
                <c:pt idx="12722">
                  <c:v>8.3531287961171508</c:v>
                </c:pt>
                <c:pt idx="12723">
                  <c:v>8.3353561816573283</c:v>
                </c:pt>
                <c:pt idx="12724">
                  <c:v>8.3353561816573283</c:v>
                </c:pt>
                <c:pt idx="12725">
                  <c:v>8.3353561816573283</c:v>
                </c:pt>
                <c:pt idx="12726">
                  <c:v>8.3353561816573283</c:v>
                </c:pt>
                <c:pt idx="12727">
                  <c:v>8.3353561816573283</c:v>
                </c:pt>
                <c:pt idx="12728">
                  <c:v>8.2998109527376815</c:v>
                </c:pt>
                <c:pt idx="12729">
                  <c:v>8.2998109527376815</c:v>
                </c:pt>
                <c:pt idx="12730">
                  <c:v>8.2998109527376815</c:v>
                </c:pt>
                <c:pt idx="12731">
                  <c:v>8.2998109527376815</c:v>
                </c:pt>
                <c:pt idx="12732">
                  <c:v>8.2820383382778573</c:v>
                </c:pt>
                <c:pt idx="12733">
                  <c:v>8.2998109527376815</c:v>
                </c:pt>
                <c:pt idx="12734">
                  <c:v>8.2998109527376815</c:v>
                </c:pt>
                <c:pt idx="12735">
                  <c:v>8.2998109527376815</c:v>
                </c:pt>
                <c:pt idx="12736">
                  <c:v>8.2998109527376815</c:v>
                </c:pt>
                <c:pt idx="12737">
                  <c:v>8.2998109527376815</c:v>
                </c:pt>
                <c:pt idx="12738">
                  <c:v>8.2998109527376815</c:v>
                </c:pt>
                <c:pt idx="12739">
                  <c:v>8.2998109527376815</c:v>
                </c:pt>
                <c:pt idx="12740">
                  <c:v>8.2998109527376815</c:v>
                </c:pt>
                <c:pt idx="12741">
                  <c:v>8.2998109527376815</c:v>
                </c:pt>
                <c:pt idx="12742">
                  <c:v>8.3353561816573283</c:v>
                </c:pt>
                <c:pt idx="12743">
                  <c:v>8.3353561816573283</c:v>
                </c:pt>
                <c:pt idx="12744">
                  <c:v>8.3353561816573283</c:v>
                </c:pt>
                <c:pt idx="12745">
                  <c:v>8.3353561816573283</c:v>
                </c:pt>
                <c:pt idx="12746">
                  <c:v>8.3353561816573283</c:v>
                </c:pt>
                <c:pt idx="12747">
                  <c:v>8.3353561816573283</c:v>
                </c:pt>
                <c:pt idx="12748">
                  <c:v>8.3353561816573283</c:v>
                </c:pt>
                <c:pt idx="12749">
                  <c:v>8.3353561816573283</c:v>
                </c:pt>
                <c:pt idx="12750">
                  <c:v>8.3353561816573283</c:v>
                </c:pt>
                <c:pt idx="12751">
                  <c:v>8.3531287961171508</c:v>
                </c:pt>
                <c:pt idx="12752">
                  <c:v>8.3531287961171508</c:v>
                </c:pt>
                <c:pt idx="12753">
                  <c:v>8.3531287961171508</c:v>
                </c:pt>
                <c:pt idx="12754">
                  <c:v>8.5208398289746636</c:v>
                </c:pt>
                <c:pt idx="12755">
                  <c:v>8.5753441349169339</c:v>
                </c:pt>
                <c:pt idx="12756">
                  <c:v>8.5935122368976877</c:v>
                </c:pt>
                <c:pt idx="12757">
                  <c:v>8.5935122368976877</c:v>
                </c:pt>
                <c:pt idx="12758">
                  <c:v>8.6298484408592007</c:v>
                </c:pt>
                <c:pt idx="12759">
                  <c:v>8.6298484408592007</c:v>
                </c:pt>
                <c:pt idx="12760">
                  <c:v>8.5935122368976877</c:v>
                </c:pt>
                <c:pt idx="12761">
                  <c:v>8.5935122368976877</c:v>
                </c:pt>
                <c:pt idx="12762">
                  <c:v>8.5935122368976877</c:v>
                </c:pt>
                <c:pt idx="12763">
                  <c:v>8.5935122368976877</c:v>
                </c:pt>
                <c:pt idx="12764">
                  <c:v>8.5753441349169339</c:v>
                </c:pt>
                <c:pt idx="12765">
                  <c:v>8.5935122368976877</c:v>
                </c:pt>
                <c:pt idx="12766">
                  <c:v>8.6298484408592007</c:v>
                </c:pt>
                <c:pt idx="12767">
                  <c:v>8.6298484408592007</c:v>
                </c:pt>
                <c:pt idx="12768">
                  <c:v>8.648016542839958</c:v>
                </c:pt>
                <c:pt idx="12769">
                  <c:v>8.648016542839958</c:v>
                </c:pt>
                <c:pt idx="12770">
                  <c:v>8.6298484408592007</c:v>
                </c:pt>
                <c:pt idx="12771">
                  <c:v>8.6298484408592007</c:v>
                </c:pt>
                <c:pt idx="12772">
                  <c:v>8.6298484408592007</c:v>
                </c:pt>
                <c:pt idx="12773">
                  <c:v>8.6298484408592007</c:v>
                </c:pt>
                <c:pt idx="12774">
                  <c:v>8.6298484408592007</c:v>
                </c:pt>
                <c:pt idx="12775">
                  <c:v>8.5935122368976877</c:v>
                </c:pt>
                <c:pt idx="12776">
                  <c:v>8.5935122368976877</c:v>
                </c:pt>
                <c:pt idx="12777">
                  <c:v>8.6298484408592007</c:v>
                </c:pt>
                <c:pt idx="12778">
                  <c:v>8.424219253956446</c:v>
                </c:pt>
                <c:pt idx="12779">
                  <c:v>8.5935122368976877</c:v>
                </c:pt>
                <c:pt idx="12780">
                  <c:v>8.5935122368976877</c:v>
                </c:pt>
                <c:pt idx="12781">
                  <c:v>8.5935122368976877</c:v>
                </c:pt>
                <c:pt idx="12782">
                  <c:v>8.424219253956446</c:v>
                </c:pt>
                <c:pt idx="12783">
                  <c:v>8.4064466394966217</c:v>
                </c:pt>
                <c:pt idx="12784">
                  <c:v>8.4064466394966217</c:v>
                </c:pt>
                <c:pt idx="12785">
                  <c:v>8.4064466394966217</c:v>
                </c:pt>
                <c:pt idx="12786">
                  <c:v>8.424219253956446</c:v>
                </c:pt>
                <c:pt idx="12787">
                  <c:v>8.424219253956446</c:v>
                </c:pt>
                <c:pt idx="12788">
                  <c:v>8.424219253956446</c:v>
                </c:pt>
                <c:pt idx="12789">
                  <c:v>8.424219253956446</c:v>
                </c:pt>
                <c:pt idx="12790">
                  <c:v>8.424219253956446</c:v>
                </c:pt>
                <c:pt idx="12791">
                  <c:v>8.424219253956446</c:v>
                </c:pt>
                <c:pt idx="12792">
                  <c:v>8.424219253956446</c:v>
                </c:pt>
                <c:pt idx="12793">
                  <c:v>8.424219253956446</c:v>
                </c:pt>
                <c:pt idx="12794">
                  <c:v>8.424219253956446</c:v>
                </c:pt>
                <c:pt idx="12795">
                  <c:v>8.424219253956446</c:v>
                </c:pt>
                <c:pt idx="12796">
                  <c:v>8.424219253956446</c:v>
                </c:pt>
                <c:pt idx="12797">
                  <c:v>8.424219253956446</c:v>
                </c:pt>
                <c:pt idx="12798">
                  <c:v>8.424219253956446</c:v>
                </c:pt>
                <c:pt idx="12799">
                  <c:v>8.424219253956446</c:v>
                </c:pt>
                <c:pt idx="12800">
                  <c:v>8.424219253956446</c:v>
                </c:pt>
                <c:pt idx="12801">
                  <c:v>8.424219253956446</c:v>
                </c:pt>
                <c:pt idx="12802">
                  <c:v>8.424219253956446</c:v>
                </c:pt>
                <c:pt idx="12803">
                  <c:v>8.424219253956446</c:v>
                </c:pt>
                <c:pt idx="12804">
                  <c:v>#N/A</c:v>
                </c:pt>
                <c:pt idx="12805">
                  <c:v>8.424219253956446</c:v>
                </c:pt>
                <c:pt idx="12806">
                  <c:v>8.4064466394966217</c:v>
                </c:pt>
                <c:pt idx="12807">
                  <c:v>8.424219253956446</c:v>
                </c:pt>
                <c:pt idx="12808">
                  <c:v>8.424219253956446</c:v>
                </c:pt>
                <c:pt idx="12809">
                  <c:v>8.4597644828760945</c:v>
                </c:pt>
                <c:pt idx="12810">
                  <c:v>8.4597644828760945</c:v>
                </c:pt>
                <c:pt idx="12811">
                  <c:v>8.4597644828760945</c:v>
                </c:pt>
                <c:pt idx="12812">
                  <c:v>8.4597644828760945</c:v>
                </c:pt>
                <c:pt idx="12813">
                  <c:v>8.4597644828760945</c:v>
                </c:pt>
                <c:pt idx="12814">
                  <c:v>8.4597644828760945</c:v>
                </c:pt>
                <c:pt idx="12815">
                  <c:v>8.4597644828760945</c:v>
                </c:pt>
                <c:pt idx="12816">
                  <c:v>8.4597644828760945</c:v>
                </c:pt>
                <c:pt idx="12817">
                  <c:v>8.4597644828760945</c:v>
                </c:pt>
                <c:pt idx="12818">
                  <c:v>8.4597644828760945</c:v>
                </c:pt>
                <c:pt idx="12819">
                  <c:v>8.4597644828760945</c:v>
                </c:pt>
                <c:pt idx="12820">
                  <c:v>8.4597644828760945</c:v>
                </c:pt>
                <c:pt idx="12821">
                  <c:v>8.4597644828760945</c:v>
                </c:pt>
                <c:pt idx="12822">
                  <c:v>8.2750572448041737</c:v>
                </c:pt>
                <c:pt idx="12823">
                  <c:v>8.2750572448041737</c:v>
                </c:pt>
                <c:pt idx="12824">
                  <c:v>8.2750572448041737</c:v>
                </c:pt>
                <c:pt idx="12825">
                  <c:v>8.2750572448041737</c:v>
                </c:pt>
                <c:pt idx="12826">
                  <c:v>8.2750572448041737</c:v>
                </c:pt>
                <c:pt idx="12827">
                  <c:v>8.2750572448041737</c:v>
                </c:pt>
                <c:pt idx="12828">
                  <c:v>8.2402880967167622</c:v>
                </c:pt>
                <c:pt idx="12829">
                  <c:v>8.2402880967167622</c:v>
                </c:pt>
                <c:pt idx="12830">
                  <c:v>8.2402880967167622</c:v>
                </c:pt>
                <c:pt idx="12831">
                  <c:v>8.2402880967167622</c:v>
                </c:pt>
                <c:pt idx="12832">
                  <c:v>8.2402880967167622</c:v>
                </c:pt>
                <c:pt idx="12833">
                  <c:v>8.2402880967167622</c:v>
                </c:pt>
                <c:pt idx="12834">
                  <c:v>8.2402880967167622</c:v>
                </c:pt>
                <c:pt idx="12835">
                  <c:v>8.2402880967167622</c:v>
                </c:pt>
                <c:pt idx="12836">
                  <c:v>8.2402880967167622</c:v>
                </c:pt>
                <c:pt idx="12837">
                  <c:v>8.2402880967167622</c:v>
                </c:pt>
                <c:pt idx="12838">
                  <c:v>8.2402880967167622</c:v>
                </c:pt>
                <c:pt idx="12839">
                  <c:v>8.2402880967167622</c:v>
                </c:pt>
                <c:pt idx="12840">
                  <c:v>8.2402880967167622</c:v>
                </c:pt>
                <c:pt idx="12841">
                  <c:v>8.2402880967167622</c:v>
                </c:pt>
                <c:pt idx="12842">
                  <c:v>8.2402880967167622</c:v>
                </c:pt>
                <c:pt idx="12843">
                  <c:v>8.2402880967167622</c:v>
                </c:pt>
                <c:pt idx="12844">
                  <c:v>8.2402880967167622</c:v>
                </c:pt>
                <c:pt idx="12845">
                  <c:v>8.2402880967167622</c:v>
                </c:pt>
                <c:pt idx="12846">
                  <c:v>8.2402880967167622</c:v>
                </c:pt>
                <c:pt idx="12847">
                  <c:v>8.2402880967167622</c:v>
                </c:pt>
                <c:pt idx="12848">
                  <c:v>8.2402880967167622</c:v>
                </c:pt>
                <c:pt idx="12849">
                  <c:v>8.2402880967167622</c:v>
                </c:pt>
                <c:pt idx="12850">
                  <c:v>8.2229035226730538</c:v>
                </c:pt>
                <c:pt idx="12851">
                  <c:v>8.2229035226730538</c:v>
                </c:pt>
                <c:pt idx="12852">
                  <c:v>8.1881343745856441</c:v>
                </c:pt>
                <c:pt idx="12853">
                  <c:v>8.1881343745856441</c:v>
                </c:pt>
                <c:pt idx="12854">
                  <c:v>8.1707498005419374</c:v>
                </c:pt>
                <c:pt idx="12855">
                  <c:v>8.1707498005419374</c:v>
                </c:pt>
                <c:pt idx="12856">
                  <c:v>8.1707498005419374</c:v>
                </c:pt>
                <c:pt idx="12857">
                  <c:v>8.1707498005419374</c:v>
                </c:pt>
                <c:pt idx="12858">
                  <c:v>8.1707498005419374</c:v>
                </c:pt>
                <c:pt idx="12859">
                  <c:v>8.1707498005419374</c:v>
                </c:pt>
                <c:pt idx="12860">
                  <c:v>8.1707498005419374</c:v>
                </c:pt>
                <c:pt idx="12861">
                  <c:v>8.1707498005419374</c:v>
                </c:pt>
                <c:pt idx="12862">
                  <c:v>8.1707498005419374</c:v>
                </c:pt>
                <c:pt idx="12863">
                  <c:v>8.1707498005419374</c:v>
                </c:pt>
                <c:pt idx="12864">
                  <c:v>8.1881343745856441</c:v>
                </c:pt>
                <c:pt idx="12865">
                  <c:v>8.1707498005419374</c:v>
                </c:pt>
                <c:pt idx="12866">
                  <c:v>8.1881343745856441</c:v>
                </c:pt>
                <c:pt idx="12867">
                  <c:v>8.2229035226730538</c:v>
                </c:pt>
                <c:pt idx="12868">
                  <c:v>8.2229035226730538</c:v>
                </c:pt>
                <c:pt idx="12869">
                  <c:v>8.2402880967167622</c:v>
                </c:pt>
                <c:pt idx="12870">
                  <c:v>8.2402880967167622</c:v>
                </c:pt>
                <c:pt idx="12871">
                  <c:v>8.2402880967167622</c:v>
                </c:pt>
                <c:pt idx="12872">
                  <c:v>8.2402880967167622</c:v>
                </c:pt>
                <c:pt idx="12873">
                  <c:v>8.2402880967167622</c:v>
                </c:pt>
                <c:pt idx="12874">
                  <c:v>8.2402880967167622</c:v>
                </c:pt>
                <c:pt idx="12875">
                  <c:v>8.2402880967167622</c:v>
                </c:pt>
                <c:pt idx="12876">
                  <c:v>8.2402880967167622</c:v>
                </c:pt>
                <c:pt idx="12877">
                  <c:v>8.2229035226730538</c:v>
                </c:pt>
                <c:pt idx="12878">
                  <c:v>8.2229035226730538</c:v>
                </c:pt>
                <c:pt idx="12879">
                  <c:v>8.2229035226730538</c:v>
                </c:pt>
                <c:pt idx="12880">
                  <c:v>8.2229035226730538</c:v>
                </c:pt>
                <c:pt idx="12881">
                  <c:v>8.2229035226730538</c:v>
                </c:pt>
                <c:pt idx="12882">
                  <c:v>8.2229035226730538</c:v>
                </c:pt>
                <c:pt idx="12883">
                  <c:v>8.2229035226730538</c:v>
                </c:pt>
                <c:pt idx="12884">
                  <c:v>8.2229035226730538</c:v>
                </c:pt>
                <c:pt idx="12885">
                  <c:v>8.2229035226730538</c:v>
                </c:pt>
                <c:pt idx="12886">
                  <c:v>8.2229035226730538</c:v>
                </c:pt>
                <c:pt idx="12887">
                  <c:v>8.2229035226730538</c:v>
                </c:pt>
                <c:pt idx="12888">
                  <c:v>8.2229035226730538</c:v>
                </c:pt>
                <c:pt idx="12889">
                  <c:v>8.2229035226730538</c:v>
                </c:pt>
                <c:pt idx="12890">
                  <c:v>8.2229035226730538</c:v>
                </c:pt>
                <c:pt idx="12891">
                  <c:v>8.2229035226730538</c:v>
                </c:pt>
                <c:pt idx="12892">
                  <c:v>8.2229035226730538</c:v>
                </c:pt>
                <c:pt idx="12893">
                  <c:v>8.1881343745856441</c:v>
                </c:pt>
                <c:pt idx="12894">
                  <c:v>8.1881343745856441</c:v>
                </c:pt>
                <c:pt idx="12895">
                  <c:v>8.1881343745856441</c:v>
                </c:pt>
                <c:pt idx="12896">
                  <c:v>8.1881343745856441</c:v>
                </c:pt>
                <c:pt idx="12897">
                  <c:v>8.1881343745856441</c:v>
                </c:pt>
                <c:pt idx="12898">
                  <c:v>8.1881343745856441</c:v>
                </c:pt>
                <c:pt idx="12899">
                  <c:v>8.1881343745856441</c:v>
                </c:pt>
                <c:pt idx="12900">
                  <c:v>8.1881343745856441</c:v>
                </c:pt>
                <c:pt idx="12901">
                  <c:v>8.1881343745856441</c:v>
                </c:pt>
                <c:pt idx="12902">
                  <c:v>8.2229035226730538</c:v>
                </c:pt>
                <c:pt idx="12903">
                  <c:v>8.1881343745856441</c:v>
                </c:pt>
                <c:pt idx="12904">
                  <c:v>8.2229035226730538</c:v>
                </c:pt>
                <c:pt idx="12905">
                  <c:v>8.2229035226730538</c:v>
                </c:pt>
                <c:pt idx="12906">
                  <c:v>8.1881343745856441</c:v>
                </c:pt>
                <c:pt idx="12907">
                  <c:v>8.2229035226730538</c:v>
                </c:pt>
                <c:pt idx="12908">
                  <c:v>8.2229035226730538</c:v>
                </c:pt>
                <c:pt idx="12909">
                  <c:v>8.2229035226730538</c:v>
                </c:pt>
                <c:pt idx="12910">
                  <c:v>8.2229035226730538</c:v>
                </c:pt>
                <c:pt idx="12911">
                  <c:v>8.2229035226730538</c:v>
                </c:pt>
                <c:pt idx="12912">
                  <c:v>8.2229035226730538</c:v>
                </c:pt>
                <c:pt idx="12913">
                  <c:v>8.2229035226730538</c:v>
                </c:pt>
                <c:pt idx="12914">
                  <c:v>8.2229035226730538</c:v>
                </c:pt>
                <c:pt idx="12915">
                  <c:v>8.2229035226730538</c:v>
                </c:pt>
                <c:pt idx="12916">
                  <c:v>8.2402880967167622</c:v>
                </c:pt>
                <c:pt idx="12917">
                  <c:v>8.2402880967167622</c:v>
                </c:pt>
                <c:pt idx="12918">
                  <c:v>8.0598317095881491</c:v>
                </c:pt>
                <c:pt idx="12919">
                  <c:v>8.2229035226730538</c:v>
                </c:pt>
                <c:pt idx="12920">
                  <c:v>8.0598317095881491</c:v>
                </c:pt>
                <c:pt idx="12921">
                  <c:v>8.0598317095881491</c:v>
                </c:pt>
                <c:pt idx="12922">
                  <c:v>8.0598317095881491</c:v>
                </c:pt>
                <c:pt idx="12923">
                  <c:v>8.0598317095881491</c:v>
                </c:pt>
                <c:pt idx="12924">
                  <c:v>8.0598317095881491</c:v>
                </c:pt>
                <c:pt idx="12925">
                  <c:v>8.0768355739543694</c:v>
                </c:pt>
                <c:pt idx="12926">
                  <c:v>8.0768355739543694</c:v>
                </c:pt>
                <c:pt idx="12927">
                  <c:v>8.0598317095881491</c:v>
                </c:pt>
                <c:pt idx="12928">
                  <c:v>8.0598317095881491</c:v>
                </c:pt>
                <c:pt idx="12929">
                  <c:v>8.1108433026868099</c:v>
                </c:pt>
                <c:pt idx="12930">
                  <c:v>8.0768355739543694</c:v>
                </c:pt>
                <c:pt idx="12931">
                  <c:v>8.0768355739543694</c:v>
                </c:pt>
                <c:pt idx="12932">
                  <c:v>8.0768355739543694</c:v>
                </c:pt>
                <c:pt idx="12933">
                  <c:v>8.0768355739543694</c:v>
                </c:pt>
                <c:pt idx="12934">
                  <c:v>8.0768355739543694</c:v>
                </c:pt>
                <c:pt idx="12935">
                  <c:v>8.0768355739543694</c:v>
                </c:pt>
                <c:pt idx="12936">
                  <c:v>8.0768355739543694</c:v>
                </c:pt>
                <c:pt idx="12937">
                  <c:v>8.0768355739543694</c:v>
                </c:pt>
                <c:pt idx="12938">
                  <c:v>8.0768355739543694</c:v>
                </c:pt>
                <c:pt idx="12939">
                  <c:v>8.0768355739543694</c:v>
                </c:pt>
                <c:pt idx="12940">
                  <c:v>8.0768355739543694</c:v>
                </c:pt>
                <c:pt idx="12941">
                  <c:v>8.0768355739543694</c:v>
                </c:pt>
                <c:pt idx="12942">
                  <c:v>8.0768355739543694</c:v>
                </c:pt>
                <c:pt idx="12943">
                  <c:v>8.0768355739543694</c:v>
                </c:pt>
                <c:pt idx="12944">
                  <c:v>8.0768355739543694</c:v>
                </c:pt>
                <c:pt idx="12945">
                  <c:v>8.0768355739543694</c:v>
                </c:pt>
                <c:pt idx="12946">
                  <c:v>8.0768355739543694</c:v>
                </c:pt>
                <c:pt idx="12947">
                  <c:v>8.0768355739543694</c:v>
                </c:pt>
                <c:pt idx="12948">
                  <c:v>8.0768355739543694</c:v>
                </c:pt>
                <c:pt idx="12949">
                  <c:v>8.0768355739543694</c:v>
                </c:pt>
                <c:pt idx="12950">
                  <c:v>8.1108433026868099</c:v>
                </c:pt>
                <c:pt idx="12951">
                  <c:v>8.0768355739543694</c:v>
                </c:pt>
                <c:pt idx="12952">
                  <c:v>8.0768355739543694</c:v>
                </c:pt>
                <c:pt idx="12953">
                  <c:v>8.1108433026868099</c:v>
                </c:pt>
                <c:pt idx="12954">
                  <c:v>8.1108433026868099</c:v>
                </c:pt>
                <c:pt idx="12955">
                  <c:v>8.1108433026868099</c:v>
                </c:pt>
                <c:pt idx="12956">
                  <c:v>8.1108433026868099</c:v>
                </c:pt>
                <c:pt idx="12957">
                  <c:v>8.1278471670530283</c:v>
                </c:pt>
                <c:pt idx="12958">
                  <c:v>8.1278471670530283</c:v>
                </c:pt>
                <c:pt idx="12959">
                  <c:v>8.1108433026868099</c:v>
                </c:pt>
                <c:pt idx="12960">
                  <c:v>8.1108433026868099</c:v>
                </c:pt>
                <c:pt idx="12961">
                  <c:v>8.1108433026868099</c:v>
                </c:pt>
                <c:pt idx="12962">
                  <c:v>8.1108433026868099</c:v>
                </c:pt>
                <c:pt idx="12963">
                  <c:v>8.1108433026868099</c:v>
                </c:pt>
                <c:pt idx="12964">
                  <c:v>8.1108433026868099</c:v>
                </c:pt>
                <c:pt idx="12965">
                  <c:v>8.1108433026868099</c:v>
                </c:pt>
                <c:pt idx="12966">
                  <c:v>8.1108433026868099</c:v>
                </c:pt>
                <c:pt idx="12967">
                  <c:v>8.1108433026868099</c:v>
                </c:pt>
                <c:pt idx="12968">
                  <c:v>8.1108433026868099</c:v>
                </c:pt>
                <c:pt idx="12969">
                  <c:v>8.1108433026868099</c:v>
                </c:pt>
                <c:pt idx="12970">
                  <c:v>8.1108433026868099</c:v>
                </c:pt>
                <c:pt idx="12971">
                  <c:v>8.1108433026868099</c:v>
                </c:pt>
                <c:pt idx="12972">
                  <c:v>8.1108433026868099</c:v>
                </c:pt>
                <c:pt idx="12973">
                  <c:v>8.1108433026868099</c:v>
                </c:pt>
                <c:pt idx="12974">
                  <c:v>8.1108433026868099</c:v>
                </c:pt>
                <c:pt idx="12975">
                  <c:v>8.1108433026868099</c:v>
                </c:pt>
                <c:pt idx="12976">
                  <c:v>8.1108433026868099</c:v>
                </c:pt>
                <c:pt idx="12977">
                  <c:v>8.1108433026868099</c:v>
                </c:pt>
                <c:pt idx="12978">
                  <c:v>8.1108433026868099</c:v>
                </c:pt>
                <c:pt idx="12979">
                  <c:v>8.1108433026868099</c:v>
                </c:pt>
                <c:pt idx="12980">
                  <c:v>8.1108433026868099</c:v>
                </c:pt>
                <c:pt idx="12981">
                  <c:v>8.1108433026868099</c:v>
                </c:pt>
                <c:pt idx="12982">
                  <c:v>8.1108433026868099</c:v>
                </c:pt>
                <c:pt idx="12983">
                  <c:v>8.0768355739543694</c:v>
                </c:pt>
                <c:pt idx="12984">
                  <c:v>8.0768355739543694</c:v>
                </c:pt>
                <c:pt idx="12985">
                  <c:v>8.0768355739543694</c:v>
                </c:pt>
                <c:pt idx="12986">
                  <c:v>8.0598317095881491</c:v>
                </c:pt>
                <c:pt idx="12987">
                  <c:v>8.0768355739543694</c:v>
                </c:pt>
                <c:pt idx="12988">
                  <c:v>8.0598317095881491</c:v>
                </c:pt>
                <c:pt idx="12989">
                  <c:v>8.0598317095881491</c:v>
                </c:pt>
                <c:pt idx="12990">
                  <c:v>8.0768355739543694</c:v>
                </c:pt>
                <c:pt idx="12991">
                  <c:v>8.0598317095881491</c:v>
                </c:pt>
                <c:pt idx="12992">
                  <c:v>8.0598317095881491</c:v>
                </c:pt>
                <c:pt idx="12993">
                  <c:v>8.0598317095881491</c:v>
                </c:pt>
                <c:pt idx="12994">
                  <c:v>8.0768355739543694</c:v>
                </c:pt>
                <c:pt idx="12995">
                  <c:v>8.1108433026868099</c:v>
                </c:pt>
                <c:pt idx="12996">
                  <c:v>8.1108433026868099</c:v>
                </c:pt>
                <c:pt idx="12997">
                  <c:v>8.1108433026868099</c:v>
                </c:pt>
                <c:pt idx="12998">
                  <c:v>8.1108433026868099</c:v>
                </c:pt>
                <c:pt idx="12999">
                  <c:v>8.1108433026868099</c:v>
                </c:pt>
                <c:pt idx="13000">
                  <c:v>8.1278471670530283</c:v>
                </c:pt>
                <c:pt idx="13001">
                  <c:v>8.1278471670530283</c:v>
                </c:pt>
                <c:pt idx="13002">
                  <c:v>8.1278471670530283</c:v>
                </c:pt>
                <c:pt idx="13003">
                  <c:v>8.1618548957854671</c:v>
                </c:pt>
                <c:pt idx="13004">
                  <c:v>8.1618548957854671</c:v>
                </c:pt>
                <c:pt idx="13005">
                  <c:v>8.1618548957854671</c:v>
                </c:pt>
                <c:pt idx="13006">
                  <c:v>8.1278471670530283</c:v>
                </c:pt>
                <c:pt idx="13007">
                  <c:v>8.1278471670530283</c:v>
                </c:pt>
                <c:pt idx="13008">
                  <c:v>8.1278471670530283</c:v>
                </c:pt>
                <c:pt idx="13009">
                  <c:v>8.1108433026868099</c:v>
                </c:pt>
                <c:pt idx="13010">
                  <c:v>8.1108433026868099</c:v>
                </c:pt>
                <c:pt idx="13011">
                  <c:v>8.1108433026868099</c:v>
                </c:pt>
                <c:pt idx="13012">
                  <c:v>8.1108433026868099</c:v>
                </c:pt>
                <c:pt idx="13013">
                  <c:v>8.1108433026868099</c:v>
                </c:pt>
                <c:pt idx="13014">
                  <c:v>8.1108433026868099</c:v>
                </c:pt>
                <c:pt idx="13015">
                  <c:v>7.9446649988214926</c:v>
                </c:pt>
                <c:pt idx="13016">
                  <c:v>7.9779062749671885</c:v>
                </c:pt>
                <c:pt idx="13017">
                  <c:v>7.9446649988214926</c:v>
                </c:pt>
                <c:pt idx="13018">
                  <c:v>7.9779062749671885</c:v>
                </c:pt>
                <c:pt idx="13019">
                  <c:v>7.9779062749671885</c:v>
                </c:pt>
                <c:pt idx="13020">
                  <c:v>7.9446649988214926</c:v>
                </c:pt>
                <c:pt idx="13021">
                  <c:v>7.9446649988214926</c:v>
                </c:pt>
                <c:pt idx="13022">
                  <c:v>7.9446649988214926</c:v>
                </c:pt>
                <c:pt idx="13023">
                  <c:v>7.9446649988214926</c:v>
                </c:pt>
                <c:pt idx="13024">
                  <c:v>7.9446649988214926</c:v>
                </c:pt>
                <c:pt idx="13025">
                  <c:v>7.9446649988214926</c:v>
                </c:pt>
                <c:pt idx="13026">
                  <c:v>7.9446649988214926</c:v>
                </c:pt>
                <c:pt idx="13027">
                  <c:v>7.9446649988214926</c:v>
                </c:pt>
                <c:pt idx="13028">
                  <c:v>7.9779062749671885</c:v>
                </c:pt>
                <c:pt idx="13029">
                  <c:v>7.9779062749671885</c:v>
                </c:pt>
                <c:pt idx="13030">
                  <c:v>7.9779062749671885</c:v>
                </c:pt>
                <c:pt idx="13031">
                  <c:v>7.9945269130400387</c:v>
                </c:pt>
                <c:pt idx="13032">
                  <c:v>7.9945269130400387</c:v>
                </c:pt>
                <c:pt idx="13033">
                  <c:v>7.9945269130400387</c:v>
                </c:pt>
                <c:pt idx="13034">
                  <c:v>7.9945269130400387</c:v>
                </c:pt>
                <c:pt idx="13035">
                  <c:v>7.9945269130400387</c:v>
                </c:pt>
                <c:pt idx="13036">
                  <c:v>7.9945269130400387</c:v>
                </c:pt>
                <c:pt idx="13037">
                  <c:v>7.9945269130400387</c:v>
                </c:pt>
                <c:pt idx="13038">
                  <c:v>7.9779062749671885</c:v>
                </c:pt>
                <c:pt idx="13039">
                  <c:v>7.9779062749671885</c:v>
                </c:pt>
                <c:pt idx="13040">
                  <c:v>7.9779062749671885</c:v>
                </c:pt>
                <c:pt idx="13041">
                  <c:v>7.9779062749671885</c:v>
                </c:pt>
                <c:pt idx="13042">
                  <c:v>7.9945269130400387</c:v>
                </c:pt>
                <c:pt idx="13043">
                  <c:v>7.9945269130400387</c:v>
                </c:pt>
                <c:pt idx="13044">
                  <c:v>7.9945269130400387</c:v>
                </c:pt>
                <c:pt idx="13045">
                  <c:v>7.9945269130400387</c:v>
                </c:pt>
                <c:pt idx="13046">
                  <c:v>7.9779062749671885</c:v>
                </c:pt>
                <c:pt idx="13047">
                  <c:v>7.9779062749671885</c:v>
                </c:pt>
                <c:pt idx="13048">
                  <c:v>7.9446649988214926</c:v>
                </c:pt>
                <c:pt idx="13049">
                  <c:v>7.9779062749671885</c:v>
                </c:pt>
                <c:pt idx="13050">
                  <c:v>7.9779062749671885</c:v>
                </c:pt>
                <c:pt idx="13051">
                  <c:v>7.9779062749671885</c:v>
                </c:pt>
                <c:pt idx="13052">
                  <c:v>7.9945269130400387</c:v>
                </c:pt>
                <c:pt idx="13053">
                  <c:v>7.9945269130400387</c:v>
                </c:pt>
                <c:pt idx="13054">
                  <c:v>7.9945269130400387</c:v>
                </c:pt>
                <c:pt idx="13055">
                  <c:v>7.9945269130400387</c:v>
                </c:pt>
                <c:pt idx="13056">
                  <c:v>7.9945269130400387</c:v>
                </c:pt>
                <c:pt idx="13057">
                  <c:v>7.9945269130400387</c:v>
                </c:pt>
                <c:pt idx="13058">
                  <c:v>7.9945269130400387</c:v>
                </c:pt>
                <c:pt idx="13059">
                  <c:v>7.9945269130400387</c:v>
                </c:pt>
                <c:pt idx="13060">
                  <c:v>7.9779062749671885</c:v>
                </c:pt>
                <c:pt idx="13061">
                  <c:v>7.9779062749671885</c:v>
                </c:pt>
                <c:pt idx="13062">
                  <c:v>7.9779062749671885</c:v>
                </c:pt>
                <c:pt idx="13063">
                  <c:v>7.9779062749671885</c:v>
                </c:pt>
                <c:pt idx="13064">
                  <c:v>7.9779062749671885</c:v>
                </c:pt>
                <c:pt idx="13065">
                  <c:v>7.9779062749671885</c:v>
                </c:pt>
                <c:pt idx="13066">
                  <c:v>7.9779062749671885</c:v>
                </c:pt>
                <c:pt idx="13067">
                  <c:v>7.9446649988214926</c:v>
                </c:pt>
                <c:pt idx="13068">
                  <c:v>7.9446649988214926</c:v>
                </c:pt>
                <c:pt idx="13069">
                  <c:v>7.9446649988214926</c:v>
                </c:pt>
                <c:pt idx="13070">
                  <c:v>7.9446649988214926</c:v>
                </c:pt>
                <c:pt idx="13071">
                  <c:v>7.9446649988214926</c:v>
                </c:pt>
                <c:pt idx="13072">
                  <c:v>7.9446649988214926</c:v>
                </c:pt>
                <c:pt idx="13073">
                  <c:v>7.9446649988214926</c:v>
                </c:pt>
                <c:pt idx="13074">
                  <c:v>7.9446649988214926</c:v>
                </c:pt>
                <c:pt idx="13075">
                  <c:v>7.9446649988214926</c:v>
                </c:pt>
                <c:pt idx="13076">
                  <c:v>7.9446649988214926</c:v>
                </c:pt>
                <c:pt idx="13077">
                  <c:v>7.9446649988214926</c:v>
                </c:pt>
                <c:pt idx="13078">
                  <c:v>7.9446649988214926</c:v>
                </c:pt>
                <c:pt idx="13079">
                  <c:v>7.9779062749671885</c:v>
                </c:pt>
                <c:pt idx="13080">
                  <c:v>7.9779062749671885</c:v>
                </c:pt>
                <c:pt idx="13081">
                  <c:v>7.9945269130400387</c:v>
                </c:pt>
                <c:pt idx="13082">
                  <c:v>7.9945269130400387</c:v>
                </c:pt>
                <c:pt idx="13083">
                  <c:v>7.9945269130400387</c:v>
                </c:pt>
                <c:pt idx="13084">
                  <c:v>7.9945269130400387</c:v>
                </c:pt>
                <c:pt idx="13085">
                  <c:v>7.9945269130400387</c:v>
                </c:pt>
                <c:pt idx="13086">
                  <c:v>7.9945269130400387</c:v>
                </c:pt>
                <c:pt idx="13087">
                  <c:v>7.9945269130400387</c:v>
                </c:pt>
                <c:pt idx="13088">
                  <c:v>7.9945269130400387</c:v>
                </c:pt>
                <c:pt idx="13089">
                  <c:v>7.9945269130400387</c:v>
                </c:pt>
                <c:pt idx="13090">
                  <c:v>7.9779062749671885</c:v>
                </c:pt>
                <c:pt idx="13091">
                  <c:v>7.9446649988214926</c:v>
                </c:pt>
                <c:pt idx="13092">
                  <c:v>7.9446649988214926</c:v>
                </c:pt>
                <c:pt idx="13093">
                  <c:v>7.9446649988214926</c:v>
                </c:pt>
                <c:pt idx="13094">
                  <c:v>7.9446649988214926</c:v>
                </c:pt>
                <c:pt idx="13095">
                  <c:v>7.9446649988214926</c:v>
                </c:pt>
                <c:pt idx="13096">
                  <c:v>7.9446649988214926</c:v>
                </c:pt>
                <c:pt idx="13097">
                  <c:v>7.9446649988214926</c:v>
                </c:pt>
                <c:pt idx="13098">
                  <c:v>7.9446649988214926</c:v>
                </c:pt>
                <c:pt idx="13099">
                  <c:v>7.9446649988214926</c:v>
                </c:pt>
                <c:pt idx="13100">
                  <c:v>7.9446649988214926</c:v>
                </c:pt>
                <c:pt idx="13101">
                  <c:v>7.9446649988214926</c:v>
                </c:pt>
                <c:pt idx="13102">
                  <c:v>7.9446649988214926</c:v>
                </c:pt>
                <c:pt idx="13103">
                  <c:v>7.9446649988214926</c:v>
                </c:pt>
                <c:pt idx="13104">
                  <c:v>7.9446649988214926</c:v>
                </c:pt>
                <c:pt idx="13105">
                  <c:v>7.9446649988214926</c:v>
                </c:pt>
                <c:pt idx="13106">
                  <c:v>7.9446649988214926</c:v>
                </c:pt>
                <c:pt idx="13107">
                  <c:v>7.9779062749671885</c:v>
                </c:pt>
                <c:pt idx="13108">
                  <c:v>7.9779062749671885</c:v>
                </c:pt>
                <c:pt idx="13109">
                  <c:v>7.9945269130400387</c:v>
                </c:pt>
                <c:pt idx="13110">
                  <c:v>7.9945269130400387</c:v>
                </c:pt>
                <c:pt idx="13111">
                  <c:v>7.9945269130400387</c:v>
                </c:pt>
                <c:pt idx="13112">
                  <c:v>7.9945269130400387</c:v>
                </c:pt>
                <c:pt idx="13113">
                  <c:v>7.9446649988214926</c:v>
                </c:pt>
                <c:pt idx="13114">
                  <c:v>8.1108433026868099</c:v>
                </c:pt>
                <c:pt idx="13115">
                  <c:v>8.1108433026868099</c:v>
                </c:pt>
                <c:pt idx="13116">
                  <c:v>8.1278471670530283</c:v>
                </c:pt>
                <c:pt idx="13117">
                  <c:v>8.1278471670530283</c:v>
                </c:pt>
                <c:pt idx="13118">
                  <c:v>8.1618548957854671</c:v>
                </c:pt>
                <c:pt idx="13119">
                  <c:v>8.1618548957854671</c:v>
                </c:pt>
                <c:pt idx="13120">
                  <c:v>8.1618548957854671</c:v>
                </c:pt>
                <c:pt idx="13121">
                  <c:v>8.1618548957854671</c:v>
                </c:pt>
                <c:pt idx="13122">
                  <c:v>8.1618548957854671</c:v>
                </c:pt>
                <c:pt idx="13123">
                  <c:v>8.1618548957854671</c:v>
                </c:pt>
                <c:pt idx="13124">
                  <c:v>8.1618548957854671</c:v>
                </c:pt>
                <c:pt idx="13125">
                  <c:v>8.1618548957854671</c:v>
                </c:pt>
                <c:pt idx="13126">
                  <c:v>8.1618548957854671</c:v>
                </c:pt>
                <c:pt idx="13127">
                  <c:v>8.1618548957854671</c:v>
                </c:pt>
                <c:pt idx="13128">
                  <c:v>8.1618548957854671</c:v>
                </c:pt>
                <c:pt idx="13129">
                  <c:v>8.1618548957854671</c:v>
                </c:pt>
                <c:pt idx="13130">
                  <c:v>8.1618548957854671</c:v>
                </c:pt>
                <c:pt idx="13131">
                  <c:v>8.1618548957854671</c:v>
                </c:pt>
                <c:pt idx="13132">
                  <c:v>8.1618548957854671</c:v>
                </c:pt>
                <c:pt idx="13133">
                  <c:v>8.1618548957854671</c:v>
                </c:pt>
                <c:pt idx="13134">
                  <c:v>8.1618548957854671</c:v>
                </c:pt>
                <c:pt idx="13135">
                  <c:v>8.1618548957854671</c:v>
                </c:pt>
                <c:pt idx="13136">
                  <c:v>8.1618548957854671</c:v>
                </c:pt>
                <c:pt idx="13137">
                  <c:v>8.1788587601516891</c:v>
                </c:pt>
                <c:pt idx="13138">
                  <c:v>8.1788587601516891</c:v>
                </c:pt>
                <c:pt idx="13139">
                  <c:v>8.3445955409789985</c:v>
                </c:pt>
                <c:pt idx="13140">
                  <c:v>8.3967492631101184</c:v>
                </c:pt>
                <c:pt idx="13141">
                  <c:v>#N/A</c:v>
                </c:pt>
                <c:pt idx="13142">
                  <c:v>8.6197180130145092</c:v>
                </c:pt>
                <c:pt idx="13143">
                  <c:v>8.3967492631101184</c:v>
                </c:pt>
                <c:pt idx="13144">
                  <c:v>8.3967492631101184</c:v>
                </c:pt>
                <c:pt idx="13145">
                  <c:v>8.3619801150227051</c:v>
                </c:pt>
                <c:pt idx="13146">
                  <c:v>8.3619801150227051</c:v>
                </c:pt>
                <c:pt idx="13147">
                  <c:v>8.3619801150227051</c:v>
                </c:pt>
                <c:pt idx="13148">
                  <c:v>8.3967492631101184</c:v>
                </c:pt>
                <c:pt idx="13149">
                  <c:v>8.3967492631101184</c:v>
                </c:pt>
                <c:pt idx="13150">
                  <c:v>8.3967492631101184</c:v>
                </c:pt>
                <c:pt idx="13151">
                  <c:v>8.3967492631101184</c:v>
                </c:pt>
                <c:pt idx="13152">
                  <c:v>8.3619801150227051</c:v>
                </c:pt>
                <c:pt idx="13153">
                  <c:v>8.3619801150227051</c:v>
                </c:pt>
                <c:pt idx="13154">
                  <c:v>8.3619801150227051</c:v>
                </c:pt>
                <c:pt idx="13155">
                  <c:v>8.3619801150227051</c:v>
                </c:pt>
                <c:pt idx="13156">
                  <c:v>8.3619801150227051</c:v>
                </c:pt>
                <c:pt idx="13157">
                  <c:v>8.3619801150227051</c:v>
                </c:pt>
                <c:pt idx="13158">
                  <c:v>8.3619801150227051</c:v>
                </c:pt>
                <c:pt idx="13159">
                  <c:v>8.3619801150227051</c:v>
                </c:pt>
                <c:pt idx="13160">
                  <c:v>8.3619801150227051</c:v>
                </c:pt>
                <c:pt idx="13161">
                  <c:v>8.3619801150227051</c:v>
                </c:pt>
                <c:pt idx="13162">
                  <c:v>8.3619801150227051</c:v>
                </c:pt>
                <c:pt idx="13163">
                  <c:v>8.3619801150227051</c:v>
                </c:pt>
                <c:pt idx="13164">
                  <c:v>8.3619801150227051</c:v>
                </c:pt>
                <c:pt idx="13165">
                  <c:v>8.3619801150227051</c:v>
                </c:pt>
                <c:pt idx="13166">
                  <c:v>8.414133837153825</c:v>
                </c:pt>
                <c:pt idx="13167">
                  <c:v>8.4489029852412383</c:v>
                </c:pt>
                <c:pt idx="13168">
                  <c:v>8.5010567073723546</c:v>
                </c:pt>
                <c:pt idx="13169">
                  <c:v>8.518441281416063</c:v>
                </c:pt>
                <c:pt idx="13170">
                  <c:v>8.5532104295034745</c:v>
                </c:pt>
                <c:pt idx="13171">
                  <c:v>8.6053641516345927</c:v>
                </c:pt>
                <c:pt idx="13172">
                  <c:v>8.6401332997220077</c:v>
                </c:pt>
                <c:pt idx="13173">
                  <c:v>8.6575178737657126</c:v>
                </c:pt>
                <c:pt idx="13174">
                  <c:v>8.6922870218531241</c:v>
                </c:pt>
                <c:pt idx="13175">
                  <c:v>8.6922870218531241</c:v>
                </c:pt>
                <c:pt idx="13176">
                  <c:v>8.6922870218531241</c:v>
                </c:pt>
                <c:pt idx="13177">
                  <c:v>8.6922870218531241</c:v>
                </c:pt>
                <c:pt idx="13178">
                  <c:v>8.6575178737657126</c:v>
                </c:pt>
                <c:pt idx="13179">
                  <c:v>8.6575178737657126</c:v>
                </c:pt>
                <c:pt idx="13180">
                  <c:v>8.6575178737657126</c:v>
                </c:pt>
                <c:pt idx="13181">
                  <c:v>8.6401332997220077</c:v>
                </c:pt>
                <c:pt idx="13182">
                  <c:v>8.6401332997220077</c:v>
                </c:pt>
                <c:pt idx="13183">
                  <c:v>8.7974441576127447</c:v>
                </c:pt>
                <c:pt idx="13184">
                  <c:v>8.7974441576127447</c:v>
                </c:pt>
                <c:pt idx="13185">
                  <c:v>8.7796715431529186</c:v>
                </c:pt>
                <c:pt idx="13186">
                  <c:v>8.7796715431529186</c:v>
                </c:pt>
                <c:pt idx="13187">
                  <c:v>8.7796715431529186</c:v>
                </c:pt>
                <c:pt idx="13188">
                  <c:v>8.7796715431529186</c:v>
                </c:pt>
                <c:pt idx="13189">
                  <c:v>8.7974441576127447</c:v>
                </c:pt>
                <c:pt idx="13190">
                  <c:v>8.8329893865323932</c:v>
                </c:pt>
                <c:pt idx="13191">
                  <c:v>8.8685346154520399</c:v>
                </c:pt>
                <c:pt idx="13192">
                  <c:v>8.8863072299118642</c:v>
                </c:pt>
                <c:pt idx="13193">
                  <c:v>8.9218524588315109</c:v>
                </c:pt>
                <c:pt idx="13194">
                  <c:v>8.9218524588315109</c:v>
                </c:pt>
                <c:pt idx="13195">
                  <c:v>8.9218524588315109</c:v>
                </c:pt>
                <c:pt idx="13196">
                  <c:v>8.9396250732913352</c:v>
                </c:pt>
                <c:pt idx="13197">
                  <c:v>8.9218524588315109</c:v>
                </c:pt>
                <c:pt idx="13198">
                  <c:v>8.9218524588315109</c:v>
                </c:pt>
                <c:pt idx="13199">
                  <c:v>8.9218524588315109</c:v>
                </c:pt>
                <c:pt idx="13200">
                  <c:v>8.9218524588315109</c:v>
                </c:pt>
                <c:pt idx="13201">
                  <c:v>8.8863072299118642</c:v>
                </c:pt>
                <c:pt idx="13202">
                  <c:v>8.8863072299118642</c:v>
                </c:pt>
                <c:pt idx="13203">
                  <c:v>8.8863072299118642</c:v>
                </c:pt>
                <c:pt idx="13204">
                  <c:v>8.8685346154520399</c:v>
                </c:pt>
                <c:pt idx="13205">
                  <c:v>8.8685346154520399</c:v>
                </c:pt>
                <c:pt idx="13206">
                  <c:v>8.8685346154520399</c:v>
                </c:pt>
                <c:pt idx="13207">
                  <c:v>8.8685346154520399</c:v>
                </c:pt>
                <c:pt idx="13208">
                  <c:v>8.8685346154520399</c:v>
                </c:pt>
                <c:pt idx="13209">
                  <c:v>8.8685346154520399</c:v>
                </c:pt>
                <c:pt idx="13210">
                  <c:v>8.8329893865323932</c:v>
                </c:pt>
                <c:pt idx="13211">
                  <c:v>8.8329893865323932</c:v>
                </c:pt>
                <c:pt idx="13212">
                  <c:v>8.8863072299118642</c:v>
                </c:pt>
                <c:pt idx="13213">
                  <c:v>9.1203871943396191</c:v>
                </c:pt>
                <c:pt idx="13214">
                  <c:v>9.2112277042434005</c:v>
                </c:pt>
                <c:pt idx="13215">
                  <c:v>9.2112277042434005</c:v>
                </c:pt>
                <c:pt idx="13216">
                  <c:v>9.2475639082049117</c:v>
                </c:pt>
                <c:pt idx="13217">
                  <c:v>9.2475639082049117</c:v>
                </c:pt>
                <c:pt idx="13218">
                  <c:v>9.2475639082049117</c:v>
                </c:pt>
                <c:pt idx="13219">
                  <c:v>9.2839001121664246</c:v>
                </c:pt>
                <c:pt idx="13220">
                  <c:v>9.3020682141471802</c:v>
                </c:pt>
                <c:pt idx="13221">
                  <c:v>9.3020682141471802</c:v>
                </c:pt>
                <c:pt idx="13222">
                  <c:v>9.3384044181086932</c:v>
                </c:pt>
                <c:pt idx="13223">
                  <c:v>9.3384044181086932</c:v>
                </c:pt>
                <c:pt idx="13224">
                  <c:v>9.3384044181086932</c:v>
                </c:pt>
                <c:pt idx="13225">
                  <c:v>9.3384044181086932</c:v>
                </c:pt>
                <c:pt idx="13226">
                  <c:v>9.2839001121664246</c:v>
                </c:pt>
                <c:pt idx="13227">
                  <c:v>9.2475639082049117</c:v>
                </c:pt>
                <c:pt idx="13228">
                  <c:v>9.2112277042434005</c:v>
                </c:pt>
                <c:pt idx="13229">
                  <c:v>9.2112277042434005</c:v>
                </c:pt>
                <c:pt idx="13230">
                  <c:v>9.1930596022626432</c:v>
                </c:pt>
                <c:pt idx="13231">
                  <c:v>9.1567233983011285</c:v>
                </c:pt>
                <c:pt idx="13232">
                  <c:v>9.1567233983011285</c:v>
                </c:pt>
                <c:pt idx="13233">
                  <c:v>9.1567233983011285</c:v>
                </c:pt>
                <c:pt idx="13234">
                  <c:v>9.1567233983011285</c:v>
                </c:pt>
                <c:pt idx="13235">
                  <c:v>9.1567233983011285</c:v>
                </c:pt>
                <c:pt idx="13236">
                  <c:v>9.1203871943396191</c:v>
                </c:pt>
                <c:pt idx="13237">
                  <c:v>9.1203871943396191</c:v>
                </c:pt>
                <c:pt idx="13238">
                  <c:v>9.1022190923588617</c:v>
                </c:pt>
                <c:pt idx="13239">
                  <c:v>9.1022190923588617</c:v>
                </c:pt>
                <c:pt idx="13240">
                  <c:v>9.1022190923588617</c:v>
                </c:pt>
                <c:pt idx="13241">
                  <c:v>9.1203871943396191</c:v>
                </c:pt>
                <c:pt idx="13242">
                  <c:v>9.1022190923588617</c:v>
                </c:pt>
                <c:pt idx="13243">
                  <c:v>9.1203871943396191</c:v>
                </c:pt>
                <c:pt idx="13244">
                  <c:v>9.1203871943396191</c:v>
                </c:pt>
                <c:pt idx="13245">
                  <c:v>9.1203871943396191</c:v>
                </c:pt>
                <c:pt idx="13246">
                  <c:v>9.1203871943396191</c:v>
                </c:pt>
                <c:pt idx="13247">
                  <c:v>9.1022190923588617</c:v>
                </c:pt>
                <c:pt idx="13248">
                  <c:v>9.1022190923588617</c:v>
                </c:pt>
                <c:pt idx="13249">
                  <c:v>9.1022190923588617</c:v>
                </c:pt>
                <c:pt idx="13250">
                  <c:v>9.1022190923588617</c:v>
                </c:pt>
                <c:pt idx="13251">
                  <c:v>9.1022190923588617</c:v>
                </c:pt>
                <c:pt idx="13252">
                  <c:v>9.1022190923588617</c:v>
                </c:pt>
                <c:pt idx="13253">
                  <c:v>9.1022190923588617</c:v>
                </c:pt>
                <c:pt idx="13254">
                  <c:v>9.1022190923588617</c:v>
                </c:pt>
                <c:pt idx="13255">
                  <c:v>9.1203871943396191</c:v>
                </c:pt>
                <c:pt idx="13256">
                  <c:v>9.1203871943396191</c:v>
                </c:pt>
                <c:pt idx="13257">
                  <c:v>9.2670060347096186</c:v>
                </c:pt>
                <c:pt idx="13258">
                  <c:v>9.2670060347096186</c:v>
                </c:pt>
                <c:pt idx="13259">
                  <c:v>9.2670060347096186</c:v>
                </c:pt>
                <c:pt idx="13260">
                  <c:v>9.2670060347096186</c:v>
                </c:pt>
                <c:pt idx="13261">
                  <c:v>9.2484348803314429</c:v>
                </c:pt>
                <c:pt idx="13262">
                  <c:v>9.2484348803314429</c:v>
                </c:pt>
                <c:pt idx="13263">
                  <c:v>9.2484348803314429</c:v>
                </c:pt>
                <c:pt idx="13264">
                  <c:v>9.2484348803314429</c:v>
                </c:pt>
                <c:pt idx="13265">
                  <c:v>9.2484348803314429</c:v>
                </c:pt>
                <c:pt idx="13266">
                  <c:v>9.2484348803314429</c:v>
                </c:pt>
                <c:pt idx="13267">
                  <c:v>9.2484348803314429</c:v>
                </c:pt>
                <c:pt idx="13268">
                  <c:v>9.2484348803314429</c:v>
                </c:pt>
                <c:pt idx="13269">
                  <c:v>9.2484348803314429</c:v>
                </c:pt>
                <c:pt idx="13270">
                  <c:v>9.2484348803314429</c:v>
                </c:pt>
                <c:pt idx="13271">
                  <c:v>9.2484348803314429</c:v>
                </c:pt>
                <c:pt idx="13272">
                  <c:v>9.2484348803314429</c:v>
                </c:pt>
                <c:pt idx="13273">
                  <c:v>9.2484348803314429</c:v>
                </c:pt>
                <c:pt idx="13274">
                  <c:v>9.2670060347096186</c:v>
                </c:pt>
                <c:pt idx="13275">
                  <c:v>9.2670060347096186</c:v>
                </c:pt>
                <c:pt idx="13276">
                  <c:v>9.2670060347096186</c:v>
                </c:pt>
                <c:pt idx="13277">
                  <c:v>9.2670060347096186</c:v>
                </c:pt>
                <c:pt idx="13278">
                  <c:v>9.30414834346597</c:v>
                </c:pt>
                <c:pt idx="13279">
                  <c:v>9.30414834346597</c:v>
                </c:pt>
                <c:pt idx="13280">
                  <c:v>9.30414834346597</c:v>
                </c:pt>
                <c:pt idx="13281">
                  <c:v>9.3412906522223196</c:v>
                </c:pt>
                <c:pt idx="13282">
                  <c:v>9.3412906522223196</c:v>
                </c:pt>
                <c:pt idx="13283">
                  <c:v>9.3412906522223196</c:v>
                </c:pt>
                <c:pt idx="13284">
                  <c:v>9.3412906522223196</c:v>
                </c:pt>
                <c:pt idx="13285">
                  <c:v>9.3412906522223196</c:v>
                </c:pt>
                <c:pt idx="13286">
                  <c:v>9.3412906522223196</c:v>
                </c:pt>
                <c:pt idx="13287">
                  <c:v>9.3412906522223196</c:v>
                </c:pt>
                <c:pt idx="13288">
                  <c:v>9.3412906522223196</c:v>
                </c:pt>
                <c:pt idx="13289">
                  <c:v>9.3412906522223196</c:v>
                </c:pt>
                <c:pt idx="13290">
                  <c:v>9.30414834346597</c:v>
                </c:pt>
                <c:pt idx="13291">
                  <c:v>9.30414834346597</c:v>
                </c:pt>
                <c:pt idx="13292">
                  <c:v>9.30414834346597</c:v>
                </c:pt>
                <c:pt idx="13293">
                  <c:v>9.30414834346597</c:v>
                </c:pt>
                <c:pt idx="13294">
                  <c:v>9.30414834346597</c:v>
                </c:pt>
                <c:pt idx="13295">
                  <c:v>9.3412906522223196</c:v>
                </c:pt>
                <c:pt idx="13296">
                  <c:v>9.3412906522223196</c:v>
                </c:pt>
                <c:pt idx="13297">
                  <c:v>9.3412906522223196</c:v>
                </c:pt>
                <c:pt idx="13298">
                  <c:v>9.3412906522223196</c:v>
                </c:pt>
                <c:pt idx="13299">
                  <c:v>9.3598618066004953</c:v>
                </c:pt>
                <c:pt idx="13300">
                  <c:v>9.3970041153568502</c:v>
                </c:pt>
                <c:pt idx="13301">
                  <c:v>9.3970041153568502</c:v>
                </c:pt>
                <c:pt idx="13302">
                  <c:v>9.434146424113198</c:v>
                </c:pt>
                <c:pt idx="13303">
                  <c:v>9.434146424113198</c:v>
                </c:pt>
                <c:pt idx="13304">
                  <c:v>9.434146424113198</c:v>
                </c:pt>
                <c:pt idx="13305">
                  <c:v>9.3970041153568502</c:v>
                </c:pt>
                <c:pt idx="13306">
                  <c:v>9.3412906522223196</c:v>
                </c:pt>
                <c:pt idx="13307">
                  <c:v>#N/A</c:v>
                </c:pt>
                <c:pt idx="13308">
                  <c:v>9.7187281099221696</c:v>
                </c:pt>
                <c:pt idx="13309">
                  <c:v>9.30414834346597</c:v>
                </c:pt>
                <c:pt idx="13310">
                  <c:v>9.30414834346597</c:v>
                </c:pt>
                <c:pt idx="13311">
                  <c:v>9.30414834346597</c:v>
                </c:pt>
                <c:pt idx="13312">
                  <c:v>9.30414834346597</c:v>
                </c:pt>
                <c:pt idx="13313">
                  <c:v>9.30414834346597</c:v>
                </c:pt>
                <c:pt idx="13314">
                  <c:v>9.30414834346597</c:v>
                </c:pt>
                <c:pt idx="13315">
                  <c:v>9.30414834346597</c:v>
                </c:pt>
                <c:pt idx="13316">
                  <c:v>9.30414834346597</c:v>
                </c:pt>
                <c:pt idx="13317">
                  <c:v>9.3412906522223196</c:v>
                </c:pt>
                <c:pt idx="13318">
                  <c:v>9.3412906522223196</c:v>
                </c:pt>
                <c:pt idx="13319">
                  <c:v>9.3412906522223196</c:v>
                </c:pt>
                <c:pt idx="13320">
                  <c:v>9.3412906522223196</c:v>
                </c:pt>
                <c:pt idx="13321">
                  <c:v>9.3412906522223196</c:v>
                </c:pt>
                <c:pt idx="13322">
                  <c:v>9.3412906522223196</c:v>
                </c:pt>
                <c:pt idx="13323">
                  <c:v>9.3412906522223196</c:v>
                </c:pt>
                <c:pt idx="13324">
                  <c:v>9.3412906522223196</c:v>
                </c:pt>
                <c:pt idx="13325">
                  <c:v>9.3412906522223196</c:v>
                </c:pt>
                <c:pt idx="13326">
                  <c:v>9.3412906522223196</c:v>
                </c:pt>
                <c:pt idx="13327">
                  <c:v>9.3412906522223196</c:v>
                </c:pt>
                <c:pt idx="13328">
                  <c:v>9.3412906522223196</c:v>
                </c:pt>
                <c:pt idx="13329">
                  <c:v>9.3412906522223196</c:v>
                </c:pt>
                <c:pt idx="13330">
                  <c:v>9.3412906522223196</c:v>
                </c:pt>
                <c:pt idx="13331">
                  <c:v>9.3412906522223196</c:v>
                </c:pt>
                <c:pt idx="13332">
                  <c:v>9.3412906522223196</c:v>
                </c:pt>
                <c:pt idx="13333">
                  <c:v>9.3412906522223196</c:v>
                </c:pt>
                <c:pt idx="13334">
                  <c:v>9.3412906522223196</c:v>
                </c:pt>
                <c:pt idx="13335">
                  <c:v>9.3412906522223196</c:v>
                </c:pt>
                <c:pt idx="13336">
                  <c:v>9.3412906522223196</c:v>
                </c:pt>
                <c:pt idx="13337">
                  <c:v>9.3412906522223196</c:v>
                </c:pt>
                <c:pt idx="13338">
                  <c:v>9.3412906522223196</c:v>
                </c:pt>
                <c:pt idx="13339">
                  <c:v>9.3412906522223196</c:v>
                </c:pt>
                <c:pt idx="13340">
                  <c:v>9.3412906522223196</c:v>
                </c:pt>
                <c:pt idx="13341">
                  <c:v>9.3412906522223196</c:v>
                </c:pt>
                <c:pt idx="13342">
                  <c:v>9.3598618066004953</c:v>
                </c:pt>
                <c:pt idx="13343">
                  <c:v>9.3598618066004953</c:v>
                </c:pt>
                <c:pt idx="13344">
                  <c:v>9.3598618066004953</c:v>
                </c:pt>
                <c:pt idx="13345">
                  <c:v>9.3598618066004953</c:v>
                </c:pt>
                <c:pt idx="13346">
                  <c:v>9.3598618066004953</c:v>
                </c:pt>
                <c:pt idx="13347">
                  <c:v>9.3598618066004953</c:v>
                </c:pt>
                <c:pt idx="13348">
                  <c:v>9.3598618066004953</c:v>
                </c:pt>
                <c:pt idx="13349">
                  <c:v>9.3598618066004953</c:v>
                </c:pt>
                <c:pt idx="13350">
                  <c:v>9.3598618066004953</c:v>
                </c:pt>
                <c:pt idx="13351">
                  <c:v>9.3598618066004953</c:v>
                </c:pt>
                <c:pt idx="13352">
                  <c:v>9.3598618066004953</c:v>
                </c:pt>
                <c:pt idx="13353">
                  <c:v>9.3970041153568502</c:v>
                </c:pt>
                <c:pt idx="13354">
                  <c:v>9.3970041153568502</c:v>
                </c:pt>
                <c:pt idx="13355">
                  <c:v>9.3970041153568502</c:v>
                </c:pt>
                <c:pt idx="13356">
                  <c:v>9.3970041153568502</c:v>
                </c:pt>
                <c:pt idx="13357">
                  <c:v>9.3970041153568502</c:v>
                </c:pt>
                <c:pt idx="13358">
                  <c:v>9.3970041153568502</c:v>
                </c:pt>
                <c:pt idx="13359">
                  <c:v>9.3970041153568502</c:v>
                </c:pt>
                <c:pt idx="13360">
                  <c:v>9.6238186557237118</c:v>
                </c:pt>
                <c:pt idx="13361">
                  <c:v>9.6807643282427875</c:v>
                </c:pt>
                <c:pt idx="13362">
                  <c:v>9.6807643282427875</c:v>
                </c:pt>
                <c:pt idx="13363">
                  <c:v>9.7187281099221696</c:v>
                </c:pt>
                <c:pt idx="13364">
                  <c:v>9.7377100007618633</c:v>
                </c:pt>
                <c:pt idx="13365">
                  <c:v>9.7756737824412472</c:v>
                </c:pt>
                <c:pt idx="13366">
                  <c:v>9.7756737824412472</c:v>
                </c:pt>
                <c:pt idx="13367">
                  <c:v>9.7756737824412472</c:v>
                </c:pt>
                <c:pt idx="13368">
                  <c:v>9.8136375641206293</c:v>
                </c:pt>
                <c:pt idx="13369">
                  <c:v>9.8136375641206293</c:v>
                </c:pt>
                <c:pt idx="13370">
                  <c:v>9.7756737824412472</c:v>
                </c:pt>
                <c:pt idx="13371">
                  <c:v>9.7756737824412472</c:v>
                </c:pt>
                <c:pt idx="13372">
                  <c:v>9.7756737824412472</c:v>
                </c:pt>
                <c:pt idx="13373">
                  <c:v>9.7377100007618633</c:v>
                </c:pt>
                <c:pt idx="13374">
                  <c:v>9.7377100007618633</c:v>
                </c:pt>
                <c:pt idx="13375">
                  <c:v>9.7377100007618633</c:v>
                </c:pt>
                <c:pt idx="13376">
                  <c:v>9.7377100007618633</c:v>
                </c:pt>
                <c:pt idx="13377">
                  <c:v>9.7377100007618633</c:v>
                </c:pt>
                <c:pt idx="13378">
                  <c:v>9.7187281099221696</c:v>
                </c:pt>
                <c:pt idx="13379">
                  <c:v>9.7187281099221696</c:v>
                </c:pt>
                <c:pt idx="13380">
                  <c:v>9.7187281099221696</c:v>
                </c:pt>
                <c:pt idx="13381">
                  <c:v>9.6807643282427875</c:v>
                </c:pt>
                <c:pt idx="13382">
                  <c:v>9.6807643282427875</c:v>
                </c:pt>
                <c:pt idx="13383">
                  <c:v>9.6807643282427875</c:v>
                </c:pt>
                <c:pt idx="13384">
                  <c:v>9.7187281099221696</c:v>
                </c:pt>
                <c:pt idx="13385">
                  <c:v>9.7187281099221696</c:v>
                </c:pt>
                <c:pt idx="13386">
                  <c:v>9.7377100007618633</c:v>
                </c:pt>
                <c:pt idx="13387">
                  <c:v>9.7377100007618633</c:v>
                </c:pt>
                <c:pt idx="13388">
                  <c:v>9.7377100007618633</c:v>
                </c:pt>
                <c:pt idx="13389">
                  <c:v>9.7756737824412472</c:v>
                </c:pt>
                <c:pt idx="13390">
                  <c:v>9.7377100007618633</c:v>
                </c:pt>
                <c:pt idx="13391">
                  <c:v>9.7377100007618633</c:v>
                </c:pt>
                <c:pt idx="13392">
                  <c:v>9.7377100007618633</c:v>
                </c:pt>
                <c:pt idx="13393">
                  <c:v>9.7377100007618633</c:v>
                </c:pt>
                <c:pt idx="13394">
                  <c:v>9.7187281099221696</c:v>
                </c:pt>
                <c:pt idx="13395">
                  <c:v>9.7187281099221696</c:v>
                </c:pt>
                <c:pt idx="13396">
                  <c:v>9.7187281099221696</c:v>
                </c:pt>
                <c:pt idx="13397">
                  <c:v>9.7187281099221696</c:v>
                </c:pt>
                <c:pt idx="13398">
                  <c:v>9.7187281099221696</c:v>
                </c:pt>
                <c:pt idx="13399">
                  <c:v>9.7187281099221696</c:v>
                </c:pt>
                <c:pt idx="13400">
                  <c:v>9.7187281099221696</c:v>
                </c:pt>
                <c:pt idx="13401">
                  <c:v>9.7187281099221696</c:v>
                </c:pt>
                <c:pt idx="13402">
                  <c:v>9.7187281099221696</c:v>
                </c:pt>
                <c:pt idx="13403">
                  <c:v>9.6807643282427875</c:v>
                </c:pt>
                <c:pt idx="13404">
                  <c:v>9.6807643282427875</c:v>
                </c:pt>
                <c:pt idx="13405">
                  <c:v>9.6807643282427875</c:v>
                </c:pt>
                <c:pt idx="13406">
                  <c:v>9.6807643282427875</c:v>
                </c:pt>
                <c:pt idx="13407">
                  <c:v>9.6807643282427875</c:v>
                </c:pt>
                <c:pt idx="13408">
                  <c:v>9.6807643282427875</c:v>
                </c:pt>
                <c:pt idx="13409">
                  <c:v>9.8748198774653932</c:v>
                </c:pt>
                <c:pt idx="13410">
                  <c:v>9.9136207414240012</c:v>
                </c:pt>
                <c:pt idx="13411">
                  <c:v>9.9136207414240012</c:v>
                </c:pt>
                <c:pt idx="13412">
                  <c:v>9.9136207414240012</c:v>
                </c:pt>
                <c:pt idx="13413">
                  <c:v>9.9136207414240012</c:v>
                </c:pt>
                <c:pt idx="13414">
                  <c:v>9.9136207414240012</c:v>
                </c:pt>
                <c:pt idx="13415">
                  <c:v>9.9136207414240012</c:v>
                </c:pt>
                <c:pt idx="13416">
                  <c:v>9.9136207414240012</c:v>
                </c:pt>
                <c:pt idx="13417">
                  <c:v>9.9136207414240012</c:v>
                </c:pt>
                <c:pt idx="13418">
                  <c:v>9.9136207414240012</c:v>
                </c:pt>
                <c:pt idx="13419">
                  <c:v>9.9136207414240012</c:v>
                </c:pt>
                <c:pt idx="13420">
                  <c:v>9.9136207414240012</c:v>
                </c:pt>
                <c:pt idx="13421">
                  <c:v>9.9136207414240012</c:v>
                </c:pt>
                <c:pt idx="13422">
                  <c:v>9.9136207414240012</c:v>
                </c:pt>
                <c:pt idx="13423">
                  <c:v>9.9136207414240012</c:v>
                </c:pt>
                <c:pt idx="13424">
                  <c:v>9.9136207414240012</c:v>
                </c:pt>
                <c:pt idx="13425">
                  <c:v>9.9136207414240012</c:v>
                </c:pt>
                <c:pt idx="13426">
                  <c:v>9.9136207414240012</c:v>
                </c:pt>
                <c:pt idx="13427">
                  <c:v>9.9136207414240012</c:v>
                </c:pt>
                <c:pt idx="13428">
                  <c:v>9.9136207414240012</c:v>
                </c:pt>
                <c:pt idx="13429">
                  <c:v>9.8748198774653932</c:v>
                </c:pt>
                <c:pt idx="13430">
                  <c:v>9.8748198774653932</c:v>
                </c:pt>
                <c:pt idx="13431">
                  <c:v>9.9136207414240012</c:v>
                </c:pt>
                <c:pt idx="13432">
                  <c:v>9.9136207414240012</c:v>
                </c:pt>
                <c:pt idx="13433">
                  <c:v>9.9136207414240012</c:v>
                </c:pt>
                <c:pt idx="13434">
                  <c:v>9.933021173403306</c:v>
                </c:pt>
                <c:pt idx="13435">
                  <c:v>9.933021173403306</c:v>
                </c:pt>
                <c:pt idx="13436">
                  <c:v>9.9718220373619122</c:v>
                </c:pt>
                <c:pt idx="13437">
                  <c:v>9.9718220373619122</c:v>
                </c:pt>
                <c:pt idx="13438">
                  <c:v>10.01062290132052</c:v>
                </c:pt>
                <c:pt idx="13439">
                  <c:v>10.01062290132052</c:v>
                </c:pt>
                <c:pt idx="13440">
                  <c:v>10.01062290132052</c:v>
                </c:pt>
                <c:pt idx="13441">
                  <c:v>10.01062290132052</c:v>
                </c:pt>
                <c:pt idx="13442">
                  <c:v>10.01062290132052</c:v>
                </c:pt>
                <c:pt idx="13443">
                  <c:v>10.01062290132052</c:v>
                </c:pt>
                <c:pt idx="13444">
                  <c:v>10.01062290132052</c:v>
                </c:pt>
                <c:pt idx="13445">
                  <c:v>9.9718220373619122</c:v>
                </c:pt>
                <c:pt idx="13446">
                  <c:v>9.9718220373619122</c:v>
                </c:pt>
                <c:pt idx="13447">
                  <c:v>10.01062290132052</c:v>
                </c:pt>
                <c:pt idx="13448">
                  <c:v>10.01062290132052</c:v>
                </c:pt>
                <c:pt idx="13449">
                  <c:v>10.01062290132052</c:v>
                </c:pt>
                <c:pt idx="13450">
                  <c:v>10.01062290132052</c:v>
                </c:pt>
                <c:pt idx="13451">
                  <c:v>10.01062290132052</c:v>
                </c:pt>
                <c:pt idx="13452">
                  <c:v>9.9718220373619122</c:v>
                </c:pt>
                <c:pt idx="13453">
                  <c:v>9.9718220373619122</c:v>
                </c:pt>
                <c:pt idx="13454">
                  <c:v>10.01062290132052</c:v>
                </c:pt>
                <c:pt idx="13455">
                  <c:v>9.9718220373619122</c:v>
                </c:pt>
                <c:pt idx="13456">
                  <c:v>9.9718220373619122</c:v>
                </c:pt>
                <c:pt idx="13457">
                  <c:v>9.9718220373619122</c:v>
                </c:pt>
                <c:pt idx="13458">
                  <c:v>9.9718220373619122</c:v>
                </c:pt>
                <c:pt idx="13459">
                  <c:v>9.9718220373619122</c:v>
                </c:pt>
                <c:pt idx="13460">
                  <c:v>9.9718220373619122</c:v>
                </c:pt>
                <c:pt idx="13461">
                  <c:v>9.9718220373619122</c:v>
                </c:pt>
                <c:pt idx="13462">
                  <c:v>9.9718220373619122</c:v>
                </c:pt>
                <c:pt idx="13463">
                  <c:v>9.9718220373619122</c:v>
                </c:pt>
                <c:pt idx="13464">
                  <c:v>9.9718220373619122</c:v>
                </c:pt>
                <c:pt idx="13465">
                  <c:v>10.01062290132052</c:v>
                </c:pt>
                <c:pt idx="13466">
                  <c:v>10.01062290132052</c:v>
                </c:pt>
                <c:pt idx="13467">
                  <c:v>10.049423765279125</c:v>
                </c:pt>
                <c:pt idx="13468">
                  <c:v>10.049423765279125</c:v>
                </c:pt>
                <c:pt idx="13469">
                  <c:v>10.049423765279125</c:v>
                </c:pt>
                <c:pt idx="13470">
                  <c:v>10.068824197258429</c:v>
                </c:pt>
                <c:pt idx="13471">
                  <c:v>10.068824197258429</c:v>
                </c:pt>
                <c:pt idx="13472">
                  <c:v>10.107625061217036</c:v>
                </c:pt>
                <c:pt idx="13473">
                  <c:v>10.107625061217036</c:v>
                </c:pt>
                <c:pt idx="13474">
                  <c:v>10.107625061217036</c:v>
                </c:pt>
                <c:pt idx="13475">
                  <c:v>10.068824197258429</c:v>
                </c:pt>
                <c:pt idx="13476">
                  <c:v>#N/A</c:v>
                </c:pt>
                <c:pt idx="13477">
                  <c:v>10.39523296723317</c:v>
                </c:pt>
                <c:pt idx="13478">
                  <c:v>10.068824197258429</c:v>
                </c:pt>
                <c:pt idx="13479">
                  <c:v>10.049423765279125</c:v>
                </c:pt>
                <c:pt idx="13480">
                  <c:v>10.049423765279125</c:v>
                </c:pt>
                <c:pt idx="13481">
                  <c:v>10.01062290132052</c:v>
                </c:pt>
                <c:pt idx="13482">
                  <c:v>10.01062290132052</c:v>
                </c:pt>
                <c:pt idx="13483">
                  <c:v>10.01062290132052</c:v>
                </c:pt>
                <c:pt idx="13484">
                  <c:v>10.01062290132052</c:v>
                </c:pt>
                <c:pt idx="13485">
                  <c:v>10.01062290132052</c:v>
                </c:pt>
                <c:pt idx="13486">
                  <c:v>10.01062290132052</c:v>
                </c:pt>
                <c:pt idx="13487">
                  <c:v>10.01062290132052</c:v>
                </c:pt>
                <c:pt idx="13488">
                  <c:v>10.01062290132052</c:v>
                </c:pt>
                <c:pt idx="13489">
                  <c:v>10.01062290132052</c:v>
                </c:pt>
                <c:pt idx="13490">
                  <c:v>10.049423765279125</c:v>
                </c:pt>
                <c:pt idx="13491">
                  <c:v>10.049423765279125</c:v>
                </c:pt>
                <c:pt idx="13492">
                  <c:v>10.049423765279125</c:v>
                </c:pt>
                <c:pt idx="13493">
                  <c:v>10.049423765279125</c:v>
                </c:pt>
                <c:pt idx="13494">
                  <c:v>10.068824197258429</c:v>
                </c:pt>
                <c:pt idx="13495">
                  <c:v>10.068824197258429</c:v>
                </c:pt>
                <c:pt idx="13496">
                  <c:v>10.107625061217036</c:v>
                </c:pt>
                <c:pt idx="13497">
                  <c:v>10.107625061217036</c:v>
                </c:pt>
                <c:pt idx="13498">
                  <c:v>10.107625061217036</c:v>
                </c:pt>
                <c:pt idx="13499">
                  <c:v>10.107625061217036</c:v>
                </c:pt>
                <c:pt idx="13500">
                  <c:v>10.068824197258429</c:v>
                </c:pt>
                <c:pt idx="13501">
                  <c:v>10.049423765279125</c:v>
                </c:pt>
                <c:pt idx="13502">
                  <c:v>10.049423765279125</c:v>
                </c:pt>
                <c:pt idx="13503">
                  <c:v>10.01062290132052</c:v>
                </c:pt>
                <c:pt idx="13504">
                  <c:v>10.01062290132052</c:v>
                </c:pt>
                <c:pt idx="13505">
                  <c:v>10.01062290132052</c:v>
                </c:pt>
                <c:pt idx="13506">
                  <c:v>10.01062290132052</c:v>
                </c:pt>
                <c:pt idx="13507">
                  <c:v>10.01062290132052</c:v>
                </c:pt>
                <c:pt idx="13508">
                  <c:v>10.01062290132052</c:v>
                </c:pt>
                <c:pt idx="13509">
                  <c:v>10.01062290132052</c:v>
                </c:pt>
                <c:pt idx="13510">
                  <c:v>10.01062290132052</c:v>
                </c:pt>
                <c:pt idx="13511">
                  <c:v>10.01062290132052</c:v>
                </c:pt>
                <c:pt idx="13512">
                  <c:v>10.01062290132052</c:v>
                </c:pt>
                <c:pt idx="13513">
                  <c:v>10.01062290132052</c:v>
                </c:pt>
                <c:pt idx="13514">
                  <c:v>10.01062290132052</c:v>
                </c:pt>
                <c:pt idx="13515">
                  <c:v>10.01062290132052</c:v>
                </c:pt>
                <c:pt idx="13516">
                  <c:v>10.01062290132052</c:v>
                </c:pt>
                <c:pt idx="13517">
                  <c:v>10.01062290132052</c:v>
                </c:pt>
                <c:pt idx="13518">
                  <c:v>10.01062290132052</c:v>
                </c:pt>
                <c:pt idx="13519">
                  <c:v>10.01062290132052</c:v>
                </c:pt>
                <c:pt idx="13520">
                  <c:v>10.01062290132052</c:v>
                </c:pt>
                <c:pt idx="13521">
                  <c:v>10.01062290132052</c:v>
                </c:pt>
                <c:pt idx="13522">
                  <c:v>10.049423765279125</c:v>
                </c:pt>
                <c:pt idx="13523">
                  <c:v>10.049423765279125</c:v>
                </c:pt>
                <c:pt idx="13524">
                  <c:v>10.049423765279125</c:v>
                </c:pt>
                <c:pt idx="13525">
                  <c:v>10.068824197258429</c:v>
                </c:pt>
                <c:pt idx="13526">
                  <c:v>10.068824197258429</c:v>
                </c:pt>
                <c:pt idx="13527">
                  <c:v>10.068824197258429</c:v>
                </c:pt>
                <c:pt idx="13528">
                  <c:v>10.068824197258429</c:v>
                </c:pt>
                <c:pt idx="13529">
                  <c:v>10.068824197258429</c:v>
                </c:pt>
                <c:pt idx="13530">
                  <c:v>10.068824197258429</c:v>
                </c:pt>
                <c:pt idx="13531">
                  <c:v>10.068824197258429</c:v>
                </c:pt>
                <c:pt idx="13532">
                  <c:v>10.068824197258429</c:v>
                </c:pt>
                <c:pt idx="13533">
                  <c:v>10.068824197258429</c:v>
                </c:pt>
                <c:pt idx="13534">
                  <c:v>10.068824197258429</c:v>
                </c:pt>
                <c:pt idx="13535">
                  <c:v>10.068824197258429</c:v>
                </c:pt>
                <c:pt idx="13536">
                  <c:v>10.068824197258429</c:v>
                </c:pt>
                <c:pt idx="13537">
                  <c:v>10.068824197258429</c:v>
                </c:pt>
                <c:pt idx="13538">
                  <c:v>10.068824197258429</c:v>
                </c:pt>
                <c:pt idx="13539">
                  <c:v>10.107625061217036</c:v>
                </c:pt>
                <c:pt idx="13540">
                  <c:v>10.107625061217036</c:v>
                </c:pt>
                <c:pt idx="13541">
                  <c:v>10.107625061217036</c:v>
                </c:pt>
                <c:pt idx="13542">
                  <c:v>10.107625061217036</c:v>
                </c:pt>
                <c:pt idx="13543">
                  <c:v>10.107625061217036</c:v>
                </c:pt>
                <c:pt idx="13544">
                  <c:v>10.107625061217036</c:v>
                </c:pt>
                <c:pt idx="13545">
                  <c:v>10.107625061217036</c:v>
                </c:pt>
                <c:pt idx="13546">
                  <c:v>10.107625061217036</c:v>
                </c:pt>
                <c:pt idx="13547">
                  <c:v>10.107625061217036</c:v>
                </c:pt>
                <c:pt idx="13548">
                  <c:v>10.107625061217036</c:v>
                </c:pt>
                <c:pt idx="13549">
                  <c:v>10.107625061217036</c:v>
                </c:pt>
                <c:pt idx="13550">
                  <c:v>10.107625061217036</c:v>
                </c:pt>
                <c:pt idx="13551">
                  <c:v>10.068824197258429</c:v>
                </c:pt>
                <c:pt idx="13552">
                  <c:v>10.068824197258429</c:v>
                </c:pt>
                <c:pt idx="13553">
                  <c:v>10.068824197258429</c:v>
                </c:pt>
                <c:pt idx="13554">
                  <c:v>10.068824197258429</c:v>
                </c:pt>
                <c:pt idx="13555">
                  <c:v>10.068824197258429</c:v>
                </c:pt>
                <c:pt idx="13556">
                  <c:v>10.068824197258429</c:v>
                </c:pt>
                <c:pt idx="13557">
                  <c:v>10.068824197258429</c:v>
                </c:pt>
                <c:pt idx="13558">
                  <c:v>10.068824197258429</c:v>
                </c:pt>
                <c:pt idx="13559">
                  <c:v>10.068824197258429</c:v>
                </c:pt>
                <c:pt idx="13560">
                  <c:v>10.068824197258429</c:v>
                </c:pt>
                <c:pt idx="13561">
                  <c:v>10.068824197258429</c:v>
                </c:pt>
                <c:pt idx="13562">
                  <c:v>10.068824197258429</c:v>
                </c:pt>
                <c:pt idx="13563">
                  <c:v>10.068824197258429</c:v>
                </c:pt>
                <c:pt idx="13564">
                  <c:v>10.068824197258429</c:v>
                </c:pt>
                <c:pt idx="13565">
                  <c:v>10.107625061217036</c:v>
                </c:pt>
                <c:pt idx="13566">
                  <c:v>10.107625061217036</c:v>
                </c:pt>
                <c:pt idx="13567">
                  <c:v>10.107625061217036</c:v>
                </c:pt>
                <c:pt idx="13568">
                  <c:v>10.107625061217036</c:v>
                </c:pt>
                <c:pt idx="13569">
                  <c:v>10.146425925175642</c:v>
                </c:pt>
                <c:pt idx="13570">
                  <c:v>10.146425925175642</c:v>
                </c:pt>
                <c:pt idx="13571">
                  <c:v>10.146425925175642</c:v>
                </c:pt>
                <c:pt idx="13572">
                  <c:v>10.146425925175642</c:v>
                </c:pt>
                <c:pt idx="13573">
                  <c:v>10.146425925175642</c:v>
                </c:pt>
                <c:pt idx="13574">
                  <c:v>10.146425925175642</c:v>
                </c:pt>
                <c:pt idx="13575">
                  <c:v>10.107625061217036</c:v>
                </c:pt>
                <c:pt idx="13576">
                  <c:v>10.107625061217036</c:v>
                </c:pt>
                <c:pt idx="13577">
                  <c:v>10.107625061217036</c:v>
                </c:pt>
                <c:pt idx="13578">
                  <c:v>10.107625061217036</c:v>
                </c:pt>
                <c:pt idx="13579">
                  <c:v>10.107625061217036</c:v>
                </c:pt>
                <c:pt idx="13580">
                  <c:v>10.107625061217036</c:v>
                </c:pt>
                <c:pt idx="13581">
                  <c:v>10.107625061217036</c:v>
                </c:pt>
                <c:pt idx="13582">
                  <c:v>10.107625061217036</c:v>
                </c:pt>
                <c:pt idx="13583">
                  <c:v>10.107625061217036</c:v>
                </c:pt>
                <c:pt idx="13584">
                  <c:v>10.107625061217036</c:v>
                </c:pt>
                <c:pt idx="13585">
                  <c:v>10.107625061217036</c:v>
                </c:pt>
                <c:pt idx="13586">
                  <c:v>10.107625061217036</c:v>
                </c:pt>
                <c:pt idx="13587">
                  <c:v>10.146425925175642</c:v>
                </c:pt>
                <c:pt idx="13588">
                  <c:v>10.146425925175642</c:v>
                </c:pt>
                <c:pt idx="13589">
                  <c:v>10.146425925175642</c:v>
                </c:pt>
                <c:pt idx="13590">
                  <c:v>10.146425925175642</c:v>
                </c:pt>
                <c:pt idx="13591">
                  <c:v>10.146425925175642</c:v>
                </c:pt>
                <c:pt idx="13592">
                  <c:v>10.146425925175642</c:v>
                </c:pt>
                <c:pt idx="13593">
                  <c:v>10.146425925175642</c:v>
                </c:pt>
                <c:pt idx="13594">
                  <c:v>10.146425925175642</c:v>
                </c:pt>
                <c:pt idx="13595">
                  <c:v>10.107625061217036</c:v>
                </c:pt>
                <c:pt idx="13596">
                  <c:v>10.146425925175642</c:v>
                </c:pt>
                <c:pt idx="13597">
                  <c:v>10.107625061217036</c:v>
                </c:pt>
                <c:pt idx="13598">
                  <c:v>10.068824197258429</c:v>
                </c:pt>
                <c:pt idx="13599">
                  <c:v>10.068824197258429</c:v>
                </c:pt>
                <c:pt idx="13600">
                  <c:v>10.068824197258429</c:v>
                </c:pt>
                <c:pt idx="13601">
                  <c:v>10.068824197258429</c:v>
                </c:pt>
                <c:pt idx="13602">
                  <c:v>10.068824197258429</c:v>
                </c:pt>
                <c:pt idx="13603">
                  <c:v>10.068824197258429</c:v>
                </c:pt>
                <c:pt idx="13604">
                  <c:v>10.068824197258429</c:v>
                </c:pt>
                <c:pt idx="13605">
                  <c:v>10.068824197258429</c:v>
                </c:pt>
                <c:pt idx="13606">
                  <c:v>10.068824197258429</c:v>
                </c:pt>
                <c:pt idx="13607">
                  <c:v>10.068824197258429</c:v>
                </c:pt>
                <c:pt idx="13608">
                  <c:v>10.068824197258429</c:v>
                </c:pt>
                <c:pt idx="13609">
                  <c:v>10.068824197258429</c:v>
                </c:pt>
                <c:pt idx="13610">
                  <c:v>10.068824197258429</c:v>
                </c:pt>
                <c:pt idx="13611">
                  <c:v>10.068824197258429</c:v>
                </c:pt>
                <c:pt idx="13612">
                  <c:v>10.068824197258429</c:v>
                </c:pt>
                <c:pt idx="13613">
                  <c:v>10.068824197258429</c:v>
                </c:pt>
                <c:pt idx="13614">
                  <c:v>10.068824197258429</c:v>
                </c:pt>
                <c:pt idx="13615">
                  <c:v>10.068824197258429</c:v>
                </c:pt>
                <c:pt idx="13616">
                  <c:v>10.068824197258429</c:v>
                </c:pt>
                <c:pt idx="13617">
                  <c:v>10.068824197258429</c:v>
                </c:pt>
                <c:pt idx="13618">
                  <c:v>10.068824197258429</c:v>
                </c:pt>
                <c:pt idx="13619">
                  <c:v>10.068824197258429</c:v>
                </c:pt>
                <c:pt idx="13620">
                  <c:v>10.068824197258429</c:v>
                </c:pt>
                <c:pt idx="13621">
                  <c:v>10.068824197258429</c:v>
                </c:pt>
                <c:pt idx="13622">
                  <c:v>10.068824197258429</c:v>
                </c:pt>
                <c:pt idx="13623">
                  <c:v>10.068824197258429</c:v>
                </c:pt>
                <c:pt idx="13624">
                  <c:v>10.068824197258429</c:v>
                </c:pt>
                <c:pt idx="13625">
                  <c:v>10.107625061217036</c:v>
                </c:pt>
                <c:pt idx="13626">
                  <c:v>10.068824197258429</c:v>
                </c:pt>
                <c:pt idx="13627">
                  <c:v>10.068824197258429</c:v>
                </c:pt>
                <c:pt idx="13628">
                  <c:v>10.068824197258429</c:v>
                </c:pt>
                <c:pt idx="13629">
                  <c:v>10.107625061217036</c:v>
                </c:pt>
                <c:pt idx="13630">
                  <c:v>10.107625061217036</c:v>
                </c:pt>
                <c:pt idx="13631">
                  <c:v>10.107625061217036</c:v>
                </c:pt>
                <c:pt idx="13632">
                  <c:v>10.107625061217036</c:v>
                </c:pt>
                <c:pt idx="13633">
                  <c:v>10.107625061217036</c:v>
                </c:pt>
                <c:pt idx="13634">
                  <c:v>10.107625061217036</c:v>
                </c:pt>
                <c:pt idx="13635">
                  <c:v>10.107625061217036</c:v>
                </c:pt>
                <c:pt idx="13636">
                  <c:v>10.107625061217036</c:v>
                </c:pt>
                <c:pt idx="13637">
                  <c:v>10.107625061217036</c:v>
                </c:pt>
                <c:pt idx="13638">
                  <c:v>10.107625061217036</c:v>
                </c:pt>
                <c:pt idx="13639">
                  <c:v>10.107625061217036</c:v>
                </c:pt>
                <c:pt idx="13640">
                  <c:v>10.107625061217036</c:v>
                </c:pt>
                <c:pt idx="13641">
                  <c:v>10.107625061217036</c:v>
                </c:pt>
                <c:pt idx="13642">
                  <c:v>10.107625061217036</c:v>
                </c:pt>
                <c:pt idx="13643">
                  <c:v>10.107625061217036</c:v>
                </c:pt>
                <c:pt idx="13644">
                  <c:v>10.107625061217036</c:v>
                </c:pt>
                <c:pt idx="13645">
                  <c:v>10.107625061217036</c:v>
                </c:pt>
                <c:pt idx="13646">
                  <c:v>#N/A</c:v>
                </c:pt>
                <c:pt idx="13647">
                  <c:v>10.653129968328649</c:v>
                </c:pt>
                <c:pt idx="13648">
                  <c:v>10.107625061217036</c:v>
                </c:pt>
                <c:pt idx="13649">
                  <c:v>10.107625061217036</c:v>
                </c:pt>
                <c:pt idx="13650">
                  <c:v>10.107625061217036</c:v>
                </c:pt>
                <c:pt idx="13651">
                  <c:v>10.107625061217036</c:v>
                </c:pt>
                <c:pt idx="13652">
                  <c:v>10.107625061217036</c:v>
                </c:pt>
                <c:pt idx="13653">
                  <c:v>10.146425925175642</c:v>
                </c:pt>
                <c:pt idx="13654">
                  <c:v>10.146425925175642</c:v>
                </c:pt>
                <c:pt idx="13655">
                  <c:v>10.18522678913425</c:v>
                </c:pt>
                <c:pt idx="13656">
                  <c:v>10.224027653092856</c:v>
                </c:pt>
                <c:pt idx="13657">
                  <c:v>10.224027653092856</c:v>
                </c:pt>
                <c:pt idx="13658">
                  <c:v>10.224027653092856</c:v>
                </c:pt>
                <c:pt idx="13659">
                  <c:v>10.224027653092856</c:v>
                </c:pt>
                <c:pt idx="13660">
                  <c:v>10.18522678913425</c:v>
                </c:pt>
                <c:pt idx="13661">
                  <c:v>10.18522678913425</c:v>
                </c:pt>
                <c:pt idx="13662">
                  <c:v>10.18522678913425</c:v>
                </c:pt>
                <c:pt idx="13663">
                  <c:v>10.18522678913425</c:v>
                </c:pt>
                <c:pt idx="13664">
                  <c:v>10.18522678913425</c:v>
                </c:pt>
                <c:pt idx="13665">
                  <c:v>10.18522678913425</c:v>
                </c:pt>
                <c:pt idx="13666">
                  <c:v>10.18522678913425</c:v>
                </c:pt>
                <c:pt idx="13667">
                  <c:v>10.18522678913425</c:v>
                </c:pt>
                <c:pt idx="13668">
                  <c:v>10.146425925175642</c:v>
                </c:pt>
                <c:pt idx="13669">
                  <c:v>10.18522678913425</c:v>
                </c:pt>
                <c:pt idx="13670">
                  <c:v>10.18522678913425</c:v>
                </c:pt>
                <c:pt idx="13671">
                  <c:v>10.18522678913425</c:v>
                </c:pt>
                <c:pt idx="13672">
                  <c:v>10.39523296723317</c:v>
                </c:pt>
                <c:pt idx="13673">
                  <c:v>10.474585890647161</c:v>
                </c:pt>
                <c:pt idx="13674">
                  <c:v>10.573777044914655</c:v>
                </c:pt>
                <c:pt idx="13675">
                  <c:v>10.653129968328649</c:v>
                </c:pt>
                <c:pt idx="13676">
                  <c:v>10.732482891742643</c:v>
                </c:pt>
                <c:pt idx="13677">
                  <c:v>10.772159353449638</c:v>
                </c:pt>
                <c:pt idx="13678">
                  <c:v>10.831674046010138</c:v>
                </c:pt>
                <c:pt idx="13679">
                  <c:v>10.831674046010138</c:v>
                </c:pt>
                <c:pt idx="13680">
                  <c:v>10.87135050771713</c:v>
                </c:pt>
                <c:pt idx="13681">
                  <c:v>10.87135050771713</c:v>
                </c:pt>
                <c:pt idx="13682">
                  <c:v>10.87135050771713</c:v>
                </c:pt>
                <c:pt idx="13683">
                  <c:v>10.87135050771713</c:v>
                </c:pt>
                <c:pt idx="13684">
                  <c:v>10.87135050771713</c:v>
                </c:pt>
                <c:pt idx="13685">
                  <c:v>10.87135050771713</c:v>
                </c:pt>
                <c:pt idx="13686">
                  <c:v>10.831674046010138</c:v>
                </c:pt>
                <c:pt idx="13687">
                  <c:v>10.831674046010138</c:v>
                </c:pt>
                <c:pt idx="13688">
                  <c:v>10.831674046010138</c:v>
                </c:pt>
                <c:pt idx="13689">
                  <c:v>10.772159353449638</c:v>
                </c:pt>
                <c:pt idx="13690">
                  <c:v>10.772159353449638</c:v>
                </c:pt>
                <c:pt idx="13691">
                  <c:v>10.772159353449638</c:v>
                </c:pt>
                <c:pt idx="13692">
                  <c:v>10.732482891742643</c:v>
                </c:pt>
                <c:pt idx="13693">
                  <c:v>10.732482891742643</c:v>
                </c:pt>
                <c:pt idx="13694">
                  <c:v>10.732482891742643</c:v>
                </c:pt>
                <c:pt idx="13695">
                  <c:v>10.692806430035644</c:v>
                </c:pt>
                <c:pt idx="13696">
                  <c:v>10.692806430035644</c:v>
                </c:pt>
                <c:pt idx="13697">
                  <c:v>10.732482891742643</c:v>
                </c:pt>
                <c:pt idx="13698">
                  <c:v>10.831674046010138</c:v>
                </c:pt>
                <c:pt idx="13699">
                  <c:v>10.911026969424126</c:v>
                </c:pt>
                <c:pt idx="13700">
                  <c:v>11.210948250441833</c:v>
                </c:pt>
                <c:pt idx="13701">
                  <c:v>11.210948250441833</c:v>
                </c:pt>
                <c:pt idx="13702">
                  <c:v>11.210948250441833</c:v>
                </c:pt>
                <c:pt idx="13703">
                  <c:v>11.251494175398223</c:v>
                </c:pt>
                <c:pt idx="13704">
                  <c:v>11.251494175398223</c:v>
                </c:pt>
                <c:pt idx="13705">
                  <c:v>11.312313062832809</c:v>
                </c:pt>
                <c:pt idx="13706">
                  <c:v>11.352858987789199</c:v>
                </c:pt>
                <c:pt idx="13707">
                  <c:v>11.312313062832809</c:v>
                </c:pt>
                <c:pt idx="13708">
                  <c:v>11.251494175398223</c:v>
                </c:pt>
                <c:pt idx="13709">
                  <c:v>11.251494175398223</c:v>
                </c:pt>
                <c:pt idx="13710">
                  <c:v>11.210948250441833</c:v>
                </c:pt>
                <c:pt idx="13711">
                  <c:v>11.170402325485444</c:v>
                </c:pt>
                <c:pt idx="13712">
                  <c:v>11.170402325485444</c:v>
                </c:pt>
                <c:pt idx="13713">
                  <c:v>11.129856400529055</c:v>
                </c:pt>
                <c:pt idx="13714">
                  <c:v>11.089310475572665</c:v>
                </c:pt>
                <c:pt idx="13715">
                  <c:v>11.089310475572665</c:v>
                </c:pt>
                <c:pt idx="13716">
                  <c:v>11.089310475572665</c:v>
                </c:pt>
                <c:pt idx="13717">
                  <c:v>11.048764550616273</c:v>
                </c:pt>
                <c:pt idx="13718">
                  <c:v>11.048764550616273</c:v>
                </c:pt>
                <c:pt idx="13719">
                  <c:v>11.048764550616273</c:v>
                </c:pt>
                <c:pt idx="13720">
                  <c:v>11.089310475572665</c:v>
                </c:pt>
                <c:pt idx="13721">
                  <c:v>11.129856400529055</c:v>
                </c:pt>
                <c:pt idx="13722">
                  <c:v>11.170402325485444</c:v>
                </c:pt>
                <c:pt idx="13723">
                  <c:v>11.170402325485444</c:v>
                </c:pt>
                <c:pt idx="13724">
                  <c:v>11.170402325485444</c:v>
                </c:pt>
                <c:pt idx="13725">
                  <c:v>11.210948250441833</c:v>
                </c:pt>
                <c:pt idx="13726">
                  <c:v>11.210948250441833</c:v>
                </c:pt>
                <c:pt idx="13727">
                  <c:v>11.210948250441833</c:v>
                </c:pt>
                <c:pt idx="13728">
                  <c:v>11.210948250441833</c:v>
                </c:pt>
                <c:pt idx="13729">
                  <c:v>11.210948250441833</c:v>
                </c:pt>
                <c:pt idx="13730">
                  <c:v>11.210948250441833</c:v>
                </c:pt>
                <c:pt idx="13731">
                  <c:v>11.170402325485444</c:v>
                </c:pt>
                <c:pt idx="13732">
                  <c:v>11.129856400529055</c:v>
                </c:pt>
                <c:pt idx="13733">
                  <c:v>11.129856400529055</c:v>
                </c:pt>
                <c:pt idx="13734">
                  <c:v>11.089310475572665</c:v>
                </c:pt>
                <c:pt idx="13735">
                  <c:v>11.089310475572665</c:v>
                </c:pt>
                <c:pt idx="13736">
                  <c:v>11.089310475572665</c:v>
                </c:pt>
                <c:pt idx="13737">
                  <c:v>11.089310475572665</c:v>
                </c:pt>
                <c:pt idx="13738">
                  <c:v>11.089310475572665</c:v>
                </c:pt>
                <c:pt idx="13739">
                  <c:v>11.048764550616273</c:v>
                </c:pt>
                <c:pt idx="13740">
                  <c:v>11.048764550616273</c:v>
                </c:pt>
                <c:pt idx="13741">
                  <c:v>11.048764550616273</c:v>
                </c:pt>
                <c:pt idx="13742">
                  <c:v>11.048764550616273</c:v>
                </c:pt>
                <c:pt idx="13743">
                  <c:v>11.048764550616273</c:v>
                </c:pt>
                <c:pt idx="13744">
                  <c:v>11.048764550616273</c:v>
                </c:pt>
                <c:pt idx="13745">
                  <c:v>11.048764550616273</c:v>
                </c:pt>
                <c:pt idx="13746">
                  <c:v>11.048764550616273</c:v>
                </c:pt>
                <c:pt idx="13747">
                  <c:v>10.987945663181687</c:v>
                </c:pt>
                <c:pt idx="13748">
                  <c:v>10.987945663181687</c:v>
                </c:pt>
                <c:pt idx="13749">
                  <c:v>10.987945663181687</c:v>
                </c:pt>
                <c:pt idx="13750">
                  <c:v>10.987945663181687</c:v>
                </c:pt>
                <c:pt idx="13751">
                  <c:v>10.987945663181687</c:v>
                </c:pt>
                <c:pt idx="13752">
                  <c:v>10.987945663181687</c:v>
                </c:pt>
                <c:pt idx="13753">
                  <c:v>10.987945663181687</c:v>
                </c:pt>
                <c:pt idx="13754">
                  <c:v>10.987945663181687</c:v>
                </c:pt>
                <c:pt idx="13755">
                  <c:v>10.987945663181687</c:v>
                </c:pt>
                <c:pt idx="13756">
                  <c:v>10.987945663181687</c:v>
                </c:pt>
                <c:pt idx="13757">
                  <c:v>10.987945663181687</c:v>
                </c:pt>
                <c:pt idx="13758">
                  <c:v>10.987945663181687</c:v>
                </c:pt>
                <c:pt idx="13759">
                  <c:v>11.048764550616273</c:v>
                </c:pt>
                <c:pt idx="13760">
                  <c:v>11.048764550616273</c:v>
                </c:pt>
                <c:pt idx="13761">
                  <c:v>11.048764550616273</c:v>
                </c:pt>
                <c:pt idx="13762">
                  <c:v>11.048764550616273</c:v>
                </c:pt>
                <c:pt idx="13763">
                  <c:v>10.987945663181687</c:v>
                </c:pt>
                <c:pt idx="13764">
                  <c:v>10.987945663181687</c:v>
                </c:pt>
                <c:pt idx="13765">
                  <c:v>10.987945663181687</c:v>
                </c:pt>
                <c:pt idx="13766">
                  <c:v>10.987945663181687</c:v>
                </c:pt>
                <c:pt idx="13767">
                  <c:v>10.987945663181687</c:v>
                </c:pt>
                <c:pt idx="13768">
                  <c:v>10.987945663181687</c:v>
                </c:pt>
                <c:pt idx="13769">
                  <c:v>10.987945663181687</c:v>
                </c:pt>
                <c:pt idx="13770">
                  <c:v>10.987945663181687</c:v>
                </c:pt>
                <c:pt idx="13771">
                  <c:v>10.9473997382253</c:v>
                </c:pt>
                <c:pt idx="13772">
                  <c:v>10.987945663181687</c:v>
                </c:pt>
                <c:pt idx="13773">
                  <c:v>11.089310475572665</c:v>
                </c:pt>
                <c:pt idx="13774">
                  <c:v>11.089310475572665</c:v>
                </c:pt>
                <c:pt idx="13775">
                  <c:v>11.048764550616273</c:v>
                </c:pt>
                <c:pt idx="13776">
                  <c:v>10.987945663181687</c:v>
                </c:pt>
                <c:pt idx="13777">
                  <c:v>10.987945663181687</c:v>
                </c:pt>
                <c:pt idx="13778">
                  <c:v>10.987945663181687</c:v>
                </c:pt>
                <c:pt idx="13779">
                  <c:v>10.987945663181687</c:v>
                </c:pt>
                <c:pt idx="13780">
                  <c:v>10.9473997382253</c:v>
                </c:pt>
                <c:pt idx="13781">
                  <c:v>10.987945663181687</c:v>
                </c:pt>
                <c:pt idx="13782">
                  <c:v>10.987945663181687</c:v>
                </c:pt>
                <c:pt idx="13783">
                  <c:v>10.987945663181687</c:v>
                </c:pt>
                <c:pt idx="13784">
                  <c:v>10.987945663181687</c:v>
                </c:pt>
                <c:pt idx="13785">
                  <c:v>10.987945663181687</c:v>
                </c:pt>
                <c:pt idx="13786">
                  <c:v>10.987945663181687</c:v>
                </c:pt>
                <c:pt idx="13787">
                  <c:v>10.987945663181687</c:v>
                </c:pt>
                <c:pt idx="13788">
                  <c:v>11.048764550616273</c:v>
                </c:pt>
                <c:pt idx="13789">
                  <c:v>11.048764550616273</c:v>
                </c:pt>
                <c:pt idx="13790">
                  <c:v>11.048764550616273</c:v>
                </c:pt>
                <c:pt idx="13791">
                  <c:v>11.048764550616273</c:v>
                </c:pt>
                <c:pt idx="13792">
                  <c:v>10.987945663181687</c:v>
                </c:pt>
                <c:pt idx="13793">
                  <c:v>10.987945663181687</c:v>
                </c:pt>
                <c:pt idx="13794">
                  <c:v>10.987945663181687</c:v>
                </c:pt>
                <c:pt idx="13795">
                  <c:v>10.987945663181687</c:v>
                </c:pt>
                <c:pt idx="13796">
                  <c:v>10.987945663181687</c:v>
                </c:pt>
                <c:pt idx="13797">
                  <c:v>10.987945663181687</c:v>
                </c:pt>
                <c:pt idx="13798">
                  <c:v>10.987945663181687</c:v>
                </c:pt>
                <c:pt idx="13799">
                  <c:v>10.987945663181687</c:v>
                </c:pt>
                <c:pt idx="13800">
                  <c:v>10.987945663181687</c:v>
                </c:pt>
                <c:pt idx="13801">
                  <c:v>10.987945663181687</c:v>
                </c:pt>
                <c:pt idx="13802">
                  <c:v>10.987945663181687</c:v>
                </c:pt>
                <c:pt idx="13803">
                  <c:v>10.987945663181687</c:v>
                </c:pt>
                <c:pt idx="13804">
                  <c:v>10.987945663181687</c:v>
                </c:pt>
                <c:pt idx="13805">
                  <c:v>10.987945663181687</c:v>
                </c:pt>
                <c:pt idx="13806">
                  <c:v>10.987945663181687</c:v>
                </c:pt>
                <c:pt idx="13807">
                  <c:v>10.987945663181687</c:v>
                </c:pt>
                <c:pt idx="13808">
                  <c:v>10.987945663181687</c:v>
                </c:pt>
                <c:pt idx="13809">
                  <c:v>10.987945663181687</c:v>
                </c:pt>
                <c:pt idx="13810">
                  <c:v>10.987945663181687</c:v>
                </c:pt>
                <c:pt idx="13811">
                  <c:v>10.9473997382253</c:v>
                </c:pt>
                <c:pt idx="13812">
                  <c:v>10.9473997382253</c:v>
                </c:pt>
                <c:pt idx="13813">
                  <c:v>10.9473997382253</c:v>
                </c:pt>
                <c:pt idx="13814">
                  <c:v>10.9473997382253</c:v>
                </c:pt>
                <c:pt idx="13815">
                  <c:v>10.9473997382253</c:v>
                </c:pt>
                <c:pt idx="13816">
                  <c:v>#N/A</c:v>
                </c:pt>
                <c:pt idx="13817">
                  <c:v>11.352298181461414</c:v>
                </c:pt>
                <c:pt idx="13818">
                  <c:v>10.987945663181687</c:v>
                </c:pt>
                <c:pt idx="13819">
                  <c:v>10.987945663181687</c:v>
                </c:pt>
                <c:pt idx="13820">
                  <c:v>11.048764550616273</c:v>
                </c:pt>
                <c:pt idx="13821">
                  <c:v>11.048764550616273</c:v>
                </c:pt>
                <c:pt idx="13822">
                  <c:v>11.048764550616273</c:v>
                </c:pt>
                <c:pt idx="13823">
                  <c:v>11.089310475572665</c:v>
                </c:pt>
                <c:pt idx="13824">
                  <c:v>11.089310475572665</c:v>
                </c:pt>
                <c:pt idx="13825">
                  <c:v>11.129856400529055</c:v>
                </c:pt>
                <c:pt idx="13826">
                  <c:v>11.129856400529055</c:v>
                </c:pt>
                <c:pt idx="13827">
                  <c:v>11.129856400529055</c:v>
                </c:pt>
                <c:pt idx="13828">
                  <c:v>11.129856400529055</c:v>
                </c:pt>
                <c:pt idx="13829">
                  <c:v>11.129856400529055</c:v>
                </c:pt>
                <c:pt idx="13830">
                  <c:v>11.129856400529055</c:v>
                </c:pt>
                <c:pt idx="13831">
                  <c:v>11.129856400529055</c:v>
                </c:pt>
                <c:pt idx="13832">
                  <c:v>11.129856400529055</c:v>
                </c:pt>
                <c:pt idx="13833">
                  <c:v>11.129856400529055</c:v>
                </c:pt>
                <c:pt idx="13834">
                  <c:v>11.352298181461414</c:v>
                </c:pt>
                <c:pt idx="13835">
                  <c:v>11.352298181461414</c:v>
                </c:pt>
                <c:pt idx="13836">
                  <c:v>11.352298181461414</c:v>
                </c:pt>
                <c:pt idx="13837">
                  <c:v>11.352298181461414</c:v>
                </c:pt>
                <c:pt idx="13838">
                  <c:v>11.310866436273601</c:v>
                </c:pt>
                <c:pt idx="13839">
                  <c:v>11.310866436273601</c:v>
                </c:pt>
                <c:pt idx="13840">
                  <c:v>11.310866436273601</c:v>
                </c:pt>
                <c:pt idx="13841">
                  <c:v>11.310866436273601</c:v>
                </c:pt>
                <c:pt idx="13842">
                  <c:v>11.310866436273601</c:v>
                </c:pt>
                <c:pt idx="13843">
                  <c:v>11.310866436273601</c:v>
                </c:pt>
                <c:pt idx="13844">
                  <c:v>11.352298181461414</c:v>
                </c:pt>
                <c:pt idx="13845">
                  <c:v>11.393729926649229</c:v>
                </c:pt>
                <c:pt idx="13846">
                  <c:v>11.435161671837047</c:v>
                </c:pt>
                <c:pt idx="13847">
                  <c:v>11.435161671837047</c:v>
                </c:pt>
                <c:pt idx="13848">
                  <c:v>11.393729926649229</c:v>
                </c:pt>
                <c:pt idx="13849">
                  <c:v>11.393729926649229</c:v>
                </c:pt>
                <c:pt idx="13850">
                  <c:v>11.393729926649229</c:v>
                </c:pt>
                <c:pt idx="13851">
                  <c:v>11.393729926649229</c:v>
                </c:pt>
                <c:pt idx="13852">
                  <c:v>11.393729926649229</c:v>
                </c:pt>
                <c:pt idx="13853">
                  <c:v>11.393729926649229</c:v>
                </c:pt>
                <c:pt idx="13854">
                  <c:v>11.352298181461414</c:v>
                </c:pt>
                <c:pt idx="13855">
                  <c:v>11.352298181461414</c:v>
                </c:pt>
                <c:pt idx="13856">
                  <c:v>11.352298181461414</c:v>
                </c:pt>
                <c:pt idx="13857">
                  <c:v>11.352298181461414</c:v>
                </c:pt>
                <c:pt idx="13858">
                  <c:v>11.352298181461414</c:v>
                </c:pt>
                <c:pt idx="13859">
                  <c:v>11.352298181461414</c:v>
                </c:pt>
                <c:pt idx="13860">
                  <c:v>11.352298181461414</c:v>
                </c:pt>
                <c:pt idx="13861">
                  <c:v>11.352298181461414</c:v>
                </c:pt>
                <c:pt idx="13862">
                  <c:v>11.352298181461414</c:v>
                </c:pt>
                <c:pt idx="13863">
                  <c:v>11.310866436273601</c:v>
                </c:pt>
                <c:pt idx="13864">
                  <c:v>11.310866436273601</c:v>
                </c:pt>
                <c:pt idx="13865">
                  <c:v>11.310866436273601</c:v>
                </c:pt>
                <c:pt idx="13866">
                  <c:v>11.310866436273601</c:v>
                </c:pt>
                <c:pt idx="13867">
                  <c:v>11.310866436273601</c:v>
                </c:pt>
                <c:pt idx="13868">
                  <c:v>11.310866436273601</c:v>
                </c:pt>
                <c:pt idx="13869">
                  <c:v>11.310866436273601</c:v>
                </c:pt>
                <c:pt idx="13870">
                  <c:v>11.310866436273601</c:v>
                </c:pt>
                <c:pt idx="13871">
                  <c:v>11.310866436273601</c:v>
                </c:pt>
                <c:pt idx="13872">
                  <c:v>11.310866436273601</c:v>
                </c:pt>
                <c:pt idx="13873">
                  <c:v>11.310866436273601</c:v>
                </c:pt>
                <c:pt idx="13874">
                  <c:v>11.310866436273601</c:v>
                </c:pt>
                <c:pt idx="13875">
                  <c:v>11.310866436273601</c:v>
                </c:pt>
                <c:pt idx="13876">
                  <c:v>11.310866436273601</c:v>
                </c:pt>
                <c:pt idx="13877">
                  <c:v>11.310866436273601</c:v>
                </c:pt>
                <c:pt idx="13878">
                  <c:v>11.310866436273601</c:v>
                </c:pt>
                <c:pt idx="13879">
                  <c:v>11.310866436273601</c:v>
                </c:pt>
                <c:pt idx="13880">
                  <c:v>11.310866436273601</c:v>
                </c:pt>
                <c:pt idx="13881">
                  <c:v>11.310866436273601</c:v>
                </c:pt>
                <c:pt idx="13882">
                  <c:v>11.310866436273601</c:v>
                </c:pt>
                <c:pt idx="13883">
                  <c:v>11.352298181461414</c:v>
                </c:pt>
                <c:pt idx="13884">
                  <c:v>11.352298181461414</c:v>
                </c:pt>
                <c:pt idx="13885">
                  <c:v>11.352298181461414</c:v>
                </c:pt>
                <c:pt idx="13886">
                  <c:v>11.352298181461414</c:v>
                </c:pt>
                <c:pt idx="13887">
                  <c:v>11.352298181461414</c:v>
                </c:pt>
                <c:pt idx="13888">
                  <c:v>11.352298181461414</c:v>
                </c:pt>
                <c:pt idx="13889">
                  <c:v>11.352298181461414</c:v>
                </c:pt>
                <c:pt idx="13890">
                  <c:v>11.310866436273601</c:v>
                </c:pt>
                <c:pt idx="13891">
                  <c:v>11.310866436273601</c:v>
                </c:pt>
                <c:pt idx="13892">
                  <c:v>11.310866436273601</c:v>
                </c:pt>
                <c:pt idx="13893">
                  <c:v>11.310866436273601</c:v>
                </c:pt>
                <c:pt idx="13894">
                  <c:v>11.310866436273601</c:v>
                </c:pt>
                <c:pt idx="13895">
                  <c:v>11.310866436273601</c:v>
                </c:pt>
                <c:pt idx="13896">
                  <c:v>11.310866436273601</c:v>
                </c:pt>
                <c:pt idx="13897">
                  <c:v>11.310866436273601</c:v>
                </c:pt>
                <c:pt idx="13898">
                  <c:v>11.310866436273601</c:v>
                </c:pt>
                <c:pt idx="13899">
                  <c:v>11.310866436273601</c:v>
                </c:pt>
                <c:pt idx="13900">
                  <c:v>11.310866436273601</c:v>
                </c:pt>
                <c:pt idx="13901">
                  <c:v>11.352298181461414</c:v>
                </c:pt>
                <c:pt idx="13902">
                  <c:v>11.352298181461414</c:v>
                </c:pt>
                <c:pt idx="13903">
                  <c:v>11.352298181461414</c:v>
                </c:pt>
                <c:pt idx="13904">
                  <c:v>11.352298181461414</c:v>
                </c:pt>
                <c:pt idx="13905">
                  <c:v>11.352298181461414</c:v>
                </c:pt>
                <c:pt idx="13906">
                  <c:v>11.352298181461414</c:v>
                </c:pt>
                <c:pt idx="13907">
                  <c:v>11.352298181461414</c:v>
                </c:pt>
                <c:pt idx="13908">
                  <c:v>11.352298181461414</c:v>
                </c:pt>
                <c:pt idx="13909">
                  <c:v>11.352298181461414</c:v>
                </c:pt>
                <c:pt idx="13910">
                  <c:v>11.352298181461414</c:v>
                </c:pt>
                <c:pt idx="13911">
                  <c:v>11.352298181461414</c:v>
                </c:pt>
                <c:pt idx="13912">
                  <c:v>11.352298181461414</c:v>
                </c:pt>
                <c:pt idx="13913">
                  <c:v>11.352298181461414</c:v>
                </c:pt>
                <c:pt idx="13914">
                  <c:v>11.352298181461414</c:v>
                </c:pt>
                <c:pt idx="13915">
                  <c:v>11.352298181461414</c:v>
                </c:pt>
                <c:pt idx="13916">
                  <c:v>11.352298181461414</c:v>
                </c:pt>
                <c:pt idx="13917">
                  <c:v>11.352298181461414</c:v>
                </c:pt>
                <c:pt idx="13918">
                  <c:v>11.352298181461414</c:v>
                </c:pt>
                <c:pt idx="13919">
                  <c:v>11.129856400529055</c:v>
                </c:pt>
                <c:pt idx="13920">
                  <c:v>11.129856400529055</c:v>
                </c:pt>
                <c:pt idx="13921">
                  <c:v>11.129856400529055</c:v>
                </c:pt>
                <c:pt idx="13922">
                  <c:v>11.129856400529055</c:v>
                </c:pt>
                <c:pt idx="13923">
                  <c:v>11.129856400529055</c:v>
                </c:pt>
                <c:pt idx="13924">
                  <c:v>11.352298181461414</c:v>
                </c:pt>
                <c:pt idx="13925">
                  <c:v>11.129856400529055</c:v>
                </c:pt>
                <c:pt idx="13926">
                  <c:v>11.129856400529055</c:v>
                </c:pt>
                <c:pt idx="13927">
                  <c:v>11.170402325485444</c:v>
                </c:pt>
                <c:pt idx="13928">
                  <c:v>11.170402325485444</c:v>
                </c:pt>
                <c:pt idx="13929">
                  <c:v>11.170402325485444</c:v>
                </c:pt>
                <c:pt idx="13930">
                  <c:v>11.170402325485444</c:v>
                </c:pt>
                <c:pt idx="13931">
                  <c:v>11.170402325485444</c:v>
                </c:pt>
                <c:pt idx="13932">
                  <c:v>11.170402325485444</c:v>
                </c:pt>
                <c:pt idx="13933">
                  <c:v>11.129856400529055</c:v>
                </c:pt>
                <c:pt idx="13934">
                  <c:v>11.129856400529055</c:v>
                </c:pt>
                <c:pt idx="13935">
                  <c:v>11.129856400529055</c:v>
                </c:pt>
                <c:pt idx="13936">
                  <c:v>11.129856400529055</c:v>
                </c:pt>
                <c:pt idx="13937">
                  <c:v>11.129856400529055</c:v>
                </c:pt>
                <c:pt idx="13938">
                  <c:v>11.129856400529055</c:v>
                </c:pt>
                <c:pt idx="13939">
                  <c:v>11.129856400529055</c:v>
                </c:pt>
                <c:pt idx="13940">
                  <c:v>11.129856400529055</c:v>
                </c:pt>
                <c:pt idx="13941">
                  <c:v>11.129856400529055</c:v>
                </c:pt>
                <c:pt idx="13942">
                  <c:v>11.129856400529055</c:v>
                </c:pt>
                <c:pt idx="13943">
                  <c:v>11.129856400529055</c:v>
                </c:pt>
                <c:pt idx="13944">
                  <c:v>11.129856400529055</c:v>
                </c:pt>
                <c:pt idx="13945">
                  <c:v>11.129856400529055</c:v>
                </c:pt>
                <c:pt idx="13946">
                  <c:v>11.129856400529055</c:v>
                </c:pt>
                <c:pt idx="13947">
                  <c:v>11.129856400529055</c:v>
                </c:pt>
                <c:pt idx="13948">
                  <c:v>11.129856400529055</c:v>
                </c:pt>
                <c:pt idx="13949">
                  <c:v>11.129856400529055</c:v>
                </c:pt>
                <c:pt idx="13950">
                  <c:v>11.129856400529055</c:v>
                </c:pt>
                <c:pt idx="13951">
                  <c:v>11.129856400529055</c:v>
                </c:pt>
                <c:pt idx="13952">
                  <c:v>11.129856400529055</c:v>
                </c:pt>
                <c:pt idx="13953">
                  <c:v>11.129856400529055</c:v>
                </c:pt>
                <c:pt idx="13954">
                  <c:v>11.089310475572665</c:v>
                </c:pt>
                <c:pt idx="13955">
                  <c:v>11.089310475572665</c:v>
                </c:pt>
                <c:pt idx="13956">
                  <c:v>11.089310475572665</c:v>
                </c:pt>
                <c:pt idx="13957">
                  <c:v>11.089310475572665</c:v>
                </c:pt>
                <c:pt idx="13958">
                  <c:v>11.089310475572665</c:v>
                </c:pt>
                <c:pt idx="13959">
                  <c:v>11.089310475572665</c:v>
                </c:pt>
                <c:pt idx="13960">
                  <c:v>11.089310475572665</c:v>
                </c:pt>
                <c:pt idx="13961">
                  <c:v>11.089310475572665</c:v>
                </c:pt>
                <c:pt idx="13962">
                  <c:v>11.089310475572665</c:v>
                </c:pt>
                <c:pt idx="13963">
                  <c:v>11.089310475572665</c:v>
                </c:pt>
                <c:pt idx="13964">
                  <c:v>11.089310475572665</c:v>
                </c:pt>
                <c:pt idx="13965">
                  <c:v>11.089310475572665</c:v>
                </c:pt>
                <c:pt idx="13966">
                  <c:v>11.089310475572665</c:v>
                </c:pt>
                <c:pt idx="13967">
                  <c:v>11.089310475572665</c:v>
                </c:pt>
                <c:pt idx="13968">
                  <c:v>11.089310475572665</c:v>
                </c:pt>
                <c:pt idx="13969">
                  <c:v>11.089310475572665</c:v>
                </c:pt>
                <c:pt idx="13970">
                  <c:v>11.089310475572665</c:v>
                </c:pt>
                <c:pt idx="13971">
                  <c:v>10.87135050771713</c:v>
                </c:pt>
                <c:pt idx="13972">
                  <c:v>10.87135050771713</c:v>
                </c:pt>
                <c:pt idx="13973">
                  <c:v>10.87135050771713</c:v>
                </c:pt>
                <c:pt idx="13974">
                  <c:v>10.911026969424126</c:v>
                </c:pt>
                <c:pt idx="13975">
                  <c:v>10.911026969424126</c:v>
                </c:pt>
                <c:pt idx="13976">
                  <c:v>10.911026969424126</c:v>
                </c:pt>
                <c:pt idx="13977">
                  <c:v>10.87135050771713</c:v>
                </c:pt>
                <c:pt idx="13978">
                  <c:v>10.87135050771713</c:v>
                </c:pt>
                <c:pt idx="13979">
                  <c:v>10.87135050771713</c:v>
                </c:pt>
                <c:pt idx="13980">
                  <c:v>10.87135050771713</c:v>
                </c:pt>
                <c:pt idx="13981">
                  <c:v>10.87135050771713</c:v>
                </c:pt>
                <c:pt idx="13982">
                  <c:v>10.87135050771713</c:v>
                </c:pt>
                <c:pt idx="13983">
                  <c:v>10.87135050771713</c:v>
                </c:pt>
                <c:pt idx="13984">
                  <c:v>10.911026969424126</c:v>
                </c:pt>
                <c:pt idx="13985">
                  <c:v>10.911026969424126</c:v>
                </c:pt>
                <c:pt idx="13986">
                  <c:v>10.911026969424126</c:v>
                </c:pt>
                <c:pt idx="13987">
                  <c:v>10.911026969424126</c:v>
                </c:pt>
                <c:pt idx="13988">
                  <c:v>10.911026969424126</c:v>
                </c:pt>
                <c:pt idx="13989">
                  <c:v>10.87135050771713</c:v>
                </c:pt>
                <c:pt idx="13990">
                  <c:v>10.87135050771713</c:v>
                </c:pt>
                <c:pt idx="13991">
                  <c:v>10.911026969424126</c:v>
                </c:pt>
                <c:pt idx="13992">
                  <c:v>10.87135050771713</c:v>
                </c:pt>
                <c:pt idx="13993">
                  <c:v>10.87135050771713</c:v>
                </c:pt>
                <c:pt idx="13994">
                  <c:v>10.87135050771713</c:v>
                </c:pt>
                <c:pt idx="13995">
                  <c:v>10.87135050771713</c:v>
                </c:pt>
                <c:pt idx="13996">
                  <c:v>10.87135050771713</c:v>
                </c:pt>
                <c:pt idx="13997">
                  <c:v>10.87135050771713</c:v>
                </c:pt>
                <c:pt idx="13998">
                  <c:v>10.911026969424126</c:v>
                </c:pt>
                <c:pt idx="13999">
                  <c:v>10.911026969424126</c:v>
                </c:pt>
                <c:pt idx="14000">
                  <c:v>10.911026969424126</c:v>
                </c:pt>
                <c:pt idx="14001">
                  <c:v>10.911026969424126</c:v>
                </c:pt>
                <c:pt idx="14002">
                  <c:v>10.911026969424126</c:v>
                </c:pt>
                <c:pt idx="14003">
                  <c:v>10.87135050771713</c:v>
                </c:pt>
                <c:pt idx="14004">
                  <c:v>10.87135050771713</c:v>
                </c:pt>
                <c:pt idx="14005">
                  <c:v>10.87135050771713</c:v>
                </c:pt>
                <c:pt idx="14006">
                  <c:v>10.87135050771713</c:v>
                </c:pt>
                <c:pt idx="14007">
                  <c:v>10.87135050771713</c:v>
                </c:pt>
                <c:pt idx="14008">
                  <c:v>10.911026969424126</c:v>
                </c:pt>
                <c:pt idx="14009">
                  <c:v>10.911026969424126</c:v>
                </c:pt>
                <c:pt idx="14010">
                  <c:v>10.911026969424126</c:v>
                </c:pt>
                <c:pt idx="14011">
                  <c:v>10.87135050771713</c:v>
                </c:pt>
                <c:pt idx="14012">
                  <c:v>10.87135050771713</c:v>
                </c:pt>
                <c:pt idx="14013">
                  <c:v>10.87135050771713</c:v>
                </c:pt>
                <c:pt idx="14014">
                  <c:v>10.87135050771713</c:v>
                </c:pt>
                <c:pt idx="14015">
                  <c:v>10.87135050771713</c:v>
                </c:pt>
                <c:pt idx="14016">
                  <c:v>10.87135050771713</c:v>
                </c:pt>
                <c:pt idx="14017">
                  <c:v>10.87135050771713</c:v>
                </c:pt>
                <c:pt idx="14018">
                  <c:v>10.87135050771713</c:v>
                </c:pt>
                <c:pt idx="14019">
                  <c:v>10.87135050771713</c:v>
                </c:pt>
                <c:pt idx="14020">
                  <c:v>10.87135050771713</c:v>
                </c:pt>
                <c:pt idx="14021">
                  <c:v>10.87135050771713</c:v>
                </c:pt>
                <c:pt idx="14022">
                  <c:v>10.87135050771713</c:v>
                </c:pt>
                <c:pt idx="14023">
                  <c:v>10.87135050771713</c:v>
                </c:pt>
                <c:pt idx="14024">
                  <c:v>10.87135050771713</c:v>
                </c:pt>
                <c:pt idx="14025">
                  <c:v>10.87135050771713</c:v>
                </c:pt>
                <c:pt idx="14026">
                  <c:v>10.87135050771713</c:v>
                </c:pt>
                <c:pt idx="14027">
                  <c:v>10.87135050771713</c:v>
                </c:pt>
                <c:pt idx="14028">
                  <c:v>10.87135050771713</c:v>
                </c:pt>
                <c:pt idx="14029">
                  <c:v>10.87135050771713</c:v>
                </c:pt>
                <c:pt idx="14030">
                  <c:v>10.87135050771713</c:v>
                </c:pt>
                <c:pt idx="14031">
                  <c:v>10.87135050771713</c:v>
                </c:pt>
                <c:pt idx="14032">
                  <c:v>10.87135050771713</c:v>
                </c:pt>
                <c:pt idx="14033">
                  <c:v>10.87135050771713</c:v>
                </c:pt>
                <c:pt idx="14034">
                  <c:v>10.87135050771713</c:v>
                </c:pt>
                <c:pt idx="14035">
                  <c:v>10.87135050771713</c:v>
                </c:pt>
                <c:pt idx="14036">
                  <c:v>10.831674046010138</c:v>
                </c:pt>
                <c:pt idx="14037">
                  <c:v>10.831674046010138</c:v>
                </c:pt>
                <c:pt idx="14038">
                  <c:v>10.831674046010138</c:v>
                </c:pt>
                <c:pt idx="14039">
                  <c:v>10.831674046010138</c:v>
                </c:pt>
                <c:pt idx="14040">
                  <c:v>10.831674046010138</c:v>
                </c:pt>
                <c:pt idx="14041">
                  <c:v>10.612036292678923</c:v>
                </c:pt>
                <c:pt idx="14042">
                  <c:v>10.612036292678923</c:v>
                </c:pt>
                <c:pt idx="14043">
                  <c:v>10.831674046010138</c:v>
                </c:pt>
                <c:pt idx="14044">
                  <c:v>10.831674046010138</c:v>
                </c:pt>
                <c:pt idx="14045">
                  <c:v>10.831674046010138</c:v>
                </c:pt>
                <c:pt idx="14046">
                  <c:v>10.87135050771713</c:v>
                </c:pt>
                <c:pt idx="14047">
                  <c:v>10.87135050771713</c:v>
                </c:pt>
                <c:pt idx="14048">
                  <c:v>10.87135050771713</c:v>
                </c:pt>
                <c:pt idx="14049">
                  <c:v>10.87135050771713</c:v>
                </c:pt>
                <c:pt idx="14050">
                  <c:v>10.87135050771713</c:v>
                </c:pt>
                <c:pt idx="14051">
                  <c:v>10.87135050771713</c:v>
                </c:pt>
                <c:pt idx="14052">
                  <c:v>10.87135050771713</c:v>
                </c:pt>
                <c:pt idx="14053">
                  <c:v>10.87135050771713</c:v>
                </c:pt>
                <c:pt idx="14054">
                  <c:v>10.87135050771713</c:v>
                </c:pt>
                <c:pt idx="14055">
                  <c:v>10.87135050771713</c:v>
                </c:pt>
                <c:pt idx="14056">
                  <c:v>10.87135050771713</c:v>
                </c:pt>
                <c:pt idx="14057">
                  <c:v>10.87135050771713</c:v>
                </c:pt>
                <c:pt idx="14058">
                  <c:v>10.87135050771713</c:v>
                </c:pt>
                <c:pt idx="14059">
                  <c:v>10.831674046010138</c:v>
                </c:pt>
                <c:pt idx="14060">
                  <c:v>10.831674046010138</c:v>
                </c:pt>
                <c:pt idx="14061">
                  <c:v>10.831674046010138</c:v>
                </c:pt>
                <c:pt idx="14062">
                  <c:v>10.831674046010138</c:v>
                </c:pt>
                <c:pt idx="14063">
                  <c:v>10.831674046010138</c:v>
                </c:pt>
                <c:pt idx="14064">
                  <c:v>10.831674046010138</c:v>
                </c:pt>
                <c:pt idx="14065">
                  <c:v>10.831674046010138</c:v>
                </c:pt>
                <c:pt idx="14066">
                  <c:v>10.831674046010138</c:v>
                </c:pt>
                <c:pt idx="14067">
                  <c:v>10.831674046010138</c:v>
                </c:pt>
                <c:pt idx="14068">
                  <c:v>10.831674046010138</c:v>
                </c:pt>
                <c:pt idx="14069">
                  <c:v>10.612036292678923</c:v>
                </c:pt>
                <c:pt idx="14070">
                  <c:v>10.612036292678923</c:v>
                </c:pt>
                <c:pt idx="14071">
                  <c:v>10.831674046010138</c:v>
                </c:pt>
                <c:pt idx="14072">
                  <c:v>10.831674046010138</c:v>
                </c:pt>
                <c:pt idx="14073">
                  <c:v>10.87135050771713</c:v>
                </c:pt>
                <c:pt idx="14074">
                  <c:v>10.87135050771713</c:v>
                </c:pt>
                <c:pt idx="14075">
                  <c:v>10.87135050771713</c:v>
                </c:pt>
                <c:pt idx="14076">
                  <c:v>10.87135050771713</c:v>
                </c:pt>
                <c:pt idx="14077">
                  <c:v>10.87135050771713</c:v>
                </c:pt>
                <c:pt idx="14078">
                  <c:v>10.87135050771713</c:v>
                </c:pt>
                <c:pt idx="14079">
                  <c:v>10.87135050771713</c:v>
                </c:pt>
                <c:pt idx="14080">
                  <c:v>10.87135050771713</c:v>
                </c:pt>
                <c:pt idx="14081">
                  <c:v>10.87135050771713</c:v>
                </c:pt>
                <c:pt idx="14082">
                  <c:v>10.831674046010138</c:v>
                </c:pt>
                <c:pt idx="14083">
                  <c:v>10.612036292678923</c:v>
                </c:pt>
                <c:pt idx="14084">
                  <c:v>10.612036292678923</c:v>
                </c:pt>
                <c:pt idx="14085">
                  <c:v>10.612036292678923</c:v>
                </c:pt>
                <c:pt idx="14086">
                  <c:v>10.831674046010138</c:v>
                </c:pt>
                <c:pt idx="14087">
                  <c:v>10.831674046010138</c:v>
                </c:pt>
                <c:pt idx="14088">
                  <c:v>10.831674046010138</c:v>
                </c:pt>
                <c:pt idx="14089">
                  <c:v>10.831674046010138</c:v>
                </c:pt>
                <c:pt idx="14090">
                  <c:v>10.772159353449638</c:v>
                </c:pt>
                <c:pt idx="14091">
                  <c:v>10.772159353449638</c:v>
                </c:pt>
                <c:pt idx="14092">
                  <c:v>10.772159353449638</c:v>
                </c:pt>
                <c:pt idx="14093">
                  <c:v>10.772159353449638</c:v>
                </c:pt>
                <c:pt idx="14094">
                  <c:v>10.772159353449638</c:v>
                </c:pt>
                <c:pt idx="14095">
                  <c:v>10.831674046010138</c:v>
                </c:pt>
                <c:pt idx="14096">
                  <c:v>10.831674046010138</c:v>
                </c:pt>
                <c:pt idx="14097">
                  <c:v>10.831674046010138</c:v>
                </c:pt>
                <c:pt idx="14098">
                  <c:v>10.831674046010138</c:v>
                </c:pt>
                <c:pt idx="14099">
                  <c:v>10.831674046010138</c:v>
                </c:pt>
                <c:pt idx="14100">
                  <c:v>10.831674046010138</c:v>
                </c:pt>
                <c:pt idx="14101">
                  <c:v>10.831674046010138</c:v>
                </c:pt>
                <c:pt idx="14102">
                  <c:v>10.831674046010138</c:v>
                </c:pt>
                <c:pt idx="14103">
                  <c:v>10.831674046010138</c:v>
                </c:pt>
                <c:pt idx="14104">
                  <c:v>10.831674046010138</c:v>
                </c:pt>
                <c:pt idx="14105">
                  <c:v>10.87135050771713</c:v>
                </c:pt>
                <c:pt idx="14106">
                  <c:v>10.87135050771713</c:v>
                </c:pt>
                <c:pt idx="14107">
                  <c:v>10.87135050771713</c:v>
                </c:pt>
                <c:pt idx="14108">
                  <c:v>10.87135050771713</c:v>
                </c:pt>
                <c:pt idx="14109">
                  <c:v>10.87135050771713</c:v>
                </c:pt>
                <c:pt idx="14110">
                  <c:v>10.87135050771713</c:v>
                </c:pt>
                <c:pt idx="14111">
                  <c:v>10.87135050771713</c:v>
                </c:pt>
                <c:pt idx="14112">
                  <c:v>10.87135050771713</c:v>
                </c:pt>
                <c:pt idx="14113">
                  <c:v>10.87135050771713</c:v>
                </c:pt>
                <c:pt idx="14114">
                  <c:v>10.87135050771713</c:v>
                </c:pt>
                <c:pt idx="14115">
                  <c:v>10.87135050771713</c:v>
                </c:pt>
                <c:pt idx="14116">
                  <c:v>10.911026969424126</c:v>
                </c:pt>
                <c:pt idx="14117">
                  <c:v>10.911026969424126</c:v>
                </c:pt>
                <c:pt idx="14118">
                  <c:v>10.911026969424126</c:v>
                </c:pt>
                <c:pt idx="14119">
                  <c:v>10.911026969424126</c:v>
                </c:pt>
                <c:pt idx="14120">
                  <c:v>10.911026969424126</c:v>
                </c:pt>
                <c:pt idx="14121">
                  <c:v>10.911026969424126</c:v>
                </c:pt>
                <c:pt idx="14122">
                  <c:v>10.650837156637529</c:v>
                </c:pt>
                <c:pt idx="14123">
                  <c:v>10.87135050771713</c:v>
                </c:pt>
                <c:pt idx="14124">
                  <c:v>10.650837156637529</c:v>
                </c:pt>
                <c:pt idx="14125">
                  <c:v>10.650837156637529</c:v>
                </c:pt>
                <c:pt idx="14126">
                  <c:v>10.650837156637529</c:v>
                </c:pt>
                <c:pt idx="14127">
                  <c:v>10.650837156637529</c:v>
                </c:pt>
                <c:pt idx="14128">
                  <c:v>10.650837156637529</c:v>
                </c:pt>
                <c:pt idx="14129">
                  <c:v>10.689638020596137</c:v>
                </c:pt>
                <c:pt idx="14130">
                  <c:v>10.689638020596137</c:v>
                </c:pt>
                <c:pt idx="14131">
                  <c:v>10.689638020596137</c:v>
                </c:pt>
                <c:pt idx="14132">
                  <c:v>#N/A</c:v>
                </c:pt>
                <c:pt idx="14133">
                  <c:v>10.87135050771713</c:v>
                </c:pt>
                <c:pt idx="14134">
                  <c:v>10.650837156637529</c:v>
                </c:pt>
                <c:pt idx="14135">
                  <c:v>10.650837156637529</c:v>
                </c:pt>
                <c:pt idx="14136">
                  <c:v>10.650837156637529</c:v>
                </c:pt>
                <c:pt idx="14137">
                  <c:v>10.650837156637529</c:v>
                </c:pt>
                <c:pt idx="14138">
                  <c:v>10.650837156637529</c:v>
                </c:pt>
                <c:pt idx="14139">
                  <c:v>10.650837156637529</c:v>
                </c:pt>
                <c:pt idx="14140">
                  <c:v>10.650837156637529</c:v>
                </c:pt>
                <c:pt idx="14141">
                  <c:v>10.650837156637529</c:v>
                </c:pt>
                <c:pt idx="14142">
                  <c:v>10.650837156637529</c:v>
                </c:pt>
                <c:pt idx="14143">
                  <c:v>10.650837156637529</c:v>
                </c:pt>
                <c:pt idx="14144">
                  <c:v>10.650837156637529</c:v>
                </c:pt>
                <c:pt idx="14145">
                  <c:v>10.650837156637529</c:v>
                </c:pt>
                <c:pt idx="14146">
                  <c:v>10.650837156637529</c:v>
                </c:pt>
                <c:pt idx="14147">
                  <c:v>10.650837156637529</c:v>
                </c:pt>
                <c:pt idx="14148">
                  <c:v>10.650837156637529</c:v>
                </c:pt>
                <c:pt idx="14149">
                  <c:v>10.650837156637529</c:v>
                </c:pt>
                <c:pt idx="14150">
                  <c:v>10.650837156637529</c:v>
                </c:pt>
                <c:pt idx="14151">
                  <c:v>10.612036292678923</c:v>
                </c:pt>
                <c:pt idx="14152">
                  <c:v>10.612036292678923</c:v>
                </c:pt>
                <c:pt idx="14153">
                  <c:v>10.612036292678923</c:v>
                </c:pt>
                <c:pt idx="14154">
                  <c:v>10.612036292678923</c:v>
                </c:pt>
                <c:pt idx="14155">
                  <c:v>10.612036292678923</c:v>
                </c:pt>
                <c:pt idx="14156">
                  <c:v>10.612036292678923</c:v>
                </c:pt>
                <c:pt idx="14157">
                  <c:v>10.612036292678923</c:v>
                </c:pt>
                <c:pt idx="14158">
                  <c:v>10.612036292678923</c:v>
                </c:pt>
                <c:pt idx="14159">
                  <c:v>10.612036292678923</c:v>
                </c:pt>
                <c:pt idx="14160">
                  <c:v>10.612036292678923</c:v>
                </c:pt>
                <c:pt idx="14161">
                  <c:v>10.612036292678923</c:v>
                </c:pt>
                <c:pt idx="14162">
                  <c:v>10.612036292678923</c:v>
                </c:pt>
                <c:pt idx="14163">
                  <c:v>10.612036292678923</c:v>
                </c:pt>
                <c:pt idx="14164">
                  <c:v>10.612036292678923</c:v>
                </c:pt>
                <c:pt idx="14165">
                  <c:v>10.612036292678923</c:v>
                </c:pt>
                <c:pt idx="14166">
                  <c:v>10.612036292678923</c:v>
                </c:pt>
                <c:pt idx="14167">
                  <c:v>10.612036292678923</c:v>
                </c:pt>
                <c:pt idx="14168">
                  <c:v>10.612036292678923</c:v>
                </c:pt>
                <c:pt idx="14169">
                  <c:v>10.612036292678923</c:v>
                </c:pt>
                <c:pt idx="14170">
                  <c:v>10.612036292678923</c:v>
                </c:pt>
                <c:pt idx="14171">
                  <c:v>10.612036292678923</c:v>
                </c:pt>
                <c:pt idx="14172">
                  <c:v>10.612036292678923</c:v>
                </c:pt>
                <c:pt idx="14173">
                  <c:v>10.612036292678923</c:v>
                </c:pt>
                <c:pt idx="14174">
                  <c:v>10.612036292678923</c:v>
                </c:pt>
                <c:pt idx="14175">
                  <c:v>10.612036292678923</c:v>
                </c:pt>
                <c:pt idx="14176">
                  <c:v>10.612036292678923</c:v>
                </c:pt>
                <c:pt idx="14177">
                  <c:v>10.402076180151072</c:v>
                </c:pt>
                <c:pt idx="14178">
                  <c:v>10.36411239847169</c:v>
                </c:pt>
                <c:pt idx="14179">
                  <c:v>10.36411239847169</c:v>
                </c:pt>
                <c:pt idx="14180">
                  <c:v>10.36411239847169</c:v>
                </c:pt>
                <c:pt idx="14181">
                  <c:v>10.36411239847169</c:v>
                </c:pt>
                <c:pt idx="14182">
                  <c:v>10.36411239847169</c:v>
                </c:pt>
                <c:pt idx="14183">
                  <c:v>10.36411239847169</c:v>
                </c:pt>
                <c:pt idx="14184">
                  <c:v>10.36411239847169</c:v>
                </c:pt>
                <c:pt idx="14185">
                  <c:v>10.650837156637529</c:v>
                </c:pt>
                <c:pt idx="14186">
                  <c:v>10.440039961830456</c:v>
                </c:pt>
                <c:pt idx="14187">
                  <c:v>10.402076180151072</c:v>
                </c:pt>
                <c:pt idx="14188">
                  <c:v>10.402076180151072</c:v>
                </c:pt>
                <c:pt idx="14189">
                  <c:v>10.402076180151072</c:v>
                </c:pt>
                <c:pt idx="14190">
                  <c:v>10.402076180151072</c:v>
                </c:pt>
                <c:pt idx="14191">
                  <c:v>10.402076180151072</c:v>
                </c:pt>
                <c:pt idx="14192">
                  <c:v>10.402076180151072</c:v>
                </c:pt>
                <c:pt idx="14193">
                  <c:v>10.402076180151072</c:v>
                </c:pt>
                <c:pt idx="14194">
                  <c:v>10.402076180151072</c:v>
                </c:pt>
                <c:pt idx="14195">
                  <c:v>10.402076180151072</c:v>
                </c:pt>
                <c:pt idx="14196">
                  <c:v>10.36411239847169</c:v>
                </c:pt>
                <c:pt idx="14197">
                  <c:v>10.36411239847169</c:v>
                </c:pt>
                <c:pt idx="14198">
                  <c:v>10.36411239847169</c:v>
                </c:pt>
                <c:pt idx="14199">
                  <c:v>10.36411239847169</c:v>
                </c:pt>
                <c:pt idx="14200">
                  <c:v>10.36411239847169</c:v>
                </c:pt>
                <c:pt idx="14201">
                  <c:v>10.36411239847169</c:v>
                </c:pt>
                <c:pt idx="14202">
                  <c:v>10.36411239847169</c:v>
                </c:pt>
                <c:pt idx="14203">
                  <c:v>10.36411239847169</c:v>
                </c:pt>
                <c:pt idx="14204">
                  <c:v>10.36411239847169</c:v>
                </c:pt>
                <c:pt idx="14205">
                  <c:v>10.36411239847169</c:v>
                </c:pt>
                <c:pt idx="14206">
                  <c:v>10.36411239847169</c:v>
                </c:pt>
                <c:pt idx="14207">
                  <c:v>10.36411239847169</c:v>
                </c:pt>
                <c:pt idx="14208">
                  <c:v>10.36411239847169</c:v>
                </c:pt>
                <c:pt idx="14209">
                  <c:v>10.36411239847169</c:v>
                </c:pt>
                <c:pt idx="14210">
                  <c:v>10.36411239847169</c:v>
                </c:pt>
                <c:pt idx="14211">
                  <c:v>10.36411239847169</c:v>
                </c:pt>
                <c:pt idx="14212">
                  <c:v>10.36411239847169</c:v>
                </c:pt>
                <c:pt idx="14213">
                  <c:v>10.36411239847169</c:v>
                </c:pt>
                <c:pt idx="14214">
                  <c:v>10.36411239847169</c:v>
                </c:pt>
                <c:pt idx="14215">
                  <c:v>10.36411239847169</c:v>
                </c:pt>
                <c:pt idx="14216">
                  <c:v>10.158421444862048</c:v>
                </c:pt>
                <c:pt idx="14217">
                  <c:v>10.158421444862048</c:v>
                </c:pt>
                <c:pt idx="14218">
                  <c:v>10.158421444862048</c:v>
                </c:pt>
                <c:pt idx="14219">
                  <c:v>10.158421444862048</c:v>
                </c:pt>
                <c:pt idx="14220">
                  <c:v>10.158421444862048</c:v>
                </c:pt>
                <c:pt idx="14221">
                  <c:v>10.158421444862048</c:v>
                </c:pt>
                <c:pt idx="14222">
                  <c:v>10.158421444862048</c:v>
                </c:pt>
                <c:pt idx="14223">
                  <c:v>10.158421444862048</c:v>
                </c:pt>
                <c:pt idx="14224">
                  <c:v>10.158421444862048</c:v>
                </c:pt>
                <c:pt idx="14225">
                  <c:v>10.158421444862048</c:v>
                </c:pt>
                <c:pt idx="14226">
                  <c:v>10.158421444862048</c:v>
                </c:pt>
                <c:pt idx="14227">
                  <c:v>10.158421444862048</c:v>
                </c:pt>
                <c:pt idx="14228">
                  <c:v>10.158421444862048</c:v>
                </c:pt>
                <c:pt idx="14229">
                  <c:v>10.158421444862048</c:v>
                </c:pt>
                <c:pt idx="14230">
                  <c:v>10.158421444862048</c:v>
                </c:pt>
                <c:pt idx="14231">
                  <c:v>10.158421444862048</c:v>
                </c:pt>
                <c:pt idx="14232">
                  <c:v>10.158421444862048</c:v>
                </c:pt>
                <c:pt idx="14233">
                  <c:v>10.158421444862048</c:v>
                </c:pt>
                <c:pt idx="14234">
                  <c:v>10.158421444862048</c:v>
                </c:pt>
                <c:pt idx="14235">
                  <c:v>10.158421444862048</c:v>
                </c:pt>
                <c:pt idx="14236">
                  <c:v>10.158421444862048</c:v>
                </c:pt>
                <c:pt idx="14237">
                  <c:v>10.158421444862048</c:v>
                </c:pt>
                <c:pt idx="14238">
                  <c:v>10.158421444862048</c:v>
                </c:pt>
                <c:pt idx="14239">
                  <c:v>10.158421444862048</c:v>
                </c:pt>
                <c:pt idx="14240">
                  <c:v>10.158421444862048</c:v>
                </c:pt>
                <c:pt idx="14241">
                  <c:v>10.158421444862048</c:v>
                </c:pt>
                <c:pt idx="14242">
                  <c:v>10.158421444862048</c:v>
                </c:pt>
                <c:pt idx="14243">
                  <c:v>10.158421444862048</c:v>
                </c:pt>
                <c:pt idx="14244">
                  <c:v>10.158421444862048</c:v>
                </c:pt>
                <c:pt idx="14245">
                  <c:v>10.158421444862048</c:v>
                </c:pt>
                <c:pt idx="14246">
                  <c:v>10.158421444862048</c:v>
                </c:pt>
                <c:pt idx="14247">
                  <c:v>10.158421444862048</c:v>
                </c:pt>
                <c:pt idx="14248">
                  <c:v>10.158421444862048</c:v>
                </c:pt>
                <c:pt idx="14249">
                  <c:v>10.158421444862048</c:v>
                </c:pt>
                <c:pt idx="14250">
                  <c:v>10.158421444862048</c:v>
                </c:pt>
                <c:pt idx="14251">
                  <c:v>10.158421444862048</c:v>
                </c:pt>
                <c:pt idx="14252">
                  <c:v>10.158421444862048</c:v>
                </c:pt>
                <c:pt idx="14253">
                  <c:v>10.121279136105697</c:v>
                </c:pt>
                <c:pt idx="14254">
                  <c:v>10.121279136105697</c:v>
                </c:pt>
                <c:pt idx="14255">
                  <c:v>10.121279136105697</c:v>
                </c:pt>
                <c:pt idx="14256">
                  <c:v>10.121279136105697</c:v>
                </c:pt>
                <c:pt idx="14257">
                  <c:v>10.121279136105697</c:v>
                </c:pt>
                <c:pt idx="14258">
                  <c:v>10.121279136105697</c:v>
                </c:pt>
                <c:pt idx="14259">
                  <c:v>10.158421444862048</c:v>
                </c:pt>
                <c:pt idx="14260">
                  <c:v>10.158421444862048</c:v>
                </c:pt>
                <c:pt idx="14261">
                  <c:v>9.9561198854544042</c:v>
                </c:pt>
                <c:pt idx="14262">
                  <c:v>10.158421444862048</c:v>
                </c:pt>
                <c:pt idx="14263">
                  <c:v>10.158421444862048</c:v>
                </c:pt>
                <c:pt idx="14264">
                  <c:v>10.158421444862048</c:v>
                </c:pt>
                <c:pt idx="14265">
                  <c:v>9.9924560894159171</c:v>
                </c:pt>
                <c:pt idx="14266">
                  <c:v>10.1955637536184</c:v>
                </c:pt>
                <c:pt idx="14267">
                  <c:v>10.1955637536184</c:v>
                </c:pt>
                <c:pt idx="14268">
                  <c:v>9.9924560894159171</c:v>
                </c:pt>
                <c:pt idx="14269">
                  <c:v>9.9924560894159171</c:v>
                </c:pt>
                <c:pt idx="14270">
                  <c:v>9.9924560894159171</c:v>
                </c:pt>
                <c:pt idx="14271">
                  <c:v>10.1955637536184</c:v>
                </c:pt>
                <c:pt idx="14272">
                  <c:v>10.1955637536184</c:v>
                </c:pt>
                <c:pt idx="14273">
                  <c:v>10.1955637536184</c:v>
                </c:pt>
                <c:pt idx="14274">
                  <c:v>10.1955637536184</c:v>
                </c:pt>
                <c:pt idx="14275">
                  <c:v>10.1955637536184</c:v>
                </c:pt>
                <c:pt idx="14276">
                  <c:v>10.1955637536184</c:v>
                </c:pt>
                <c:pt idx="14277">
                  <c:v>9.9924560894159171</c:v>
                </c:pt>
                <c:pt idx="14278">
                  <c:v>9.9924560894159171</c:v>
                </c:pt>
                <c:pt idx="14279">
                  <c:v>9.9924560894159171</c:v>
                </c:pt>
                <c:pt idx="14280">
                  <c:v>10.1955637536184</c:v>
                </c:pt>
                <c:pt idx="14281">
                  <c:v>10.1955637536184</c:v>
                </c:pt>
                <c:pt idx="14282">
                  <c:v>10.1955637536184</c:v>
                </c:pt>
                <c:pt idx="14283">
                  <c:v>10.1955637536184</c:v>
                </c:pt>
                <c:pt idx="14284">
                  <c:v>9.9924560894159171</c:v>
                </c:pt>
                <c:pt idx="14285">
                  <c:v>9.9924560894159171</c:v>
                </c:pt>
                <c:pt idx="14286">
                  <c:v>9.9924560894159171</c:v>
                </c:pt>
                <c:pt idx="14287">
                  <c:v>9.9924560894159171</c:v>
                </c:pt>
                <c:pt idx="14288">
                  <c:v>10.1955637536184</c:v>
                </c:pt>
                <c:pt idx="14289">
                  <c:v>10.1955637536184</c:v>
                </c:pt>
                <c:pt idx="14290">
                  <c:v>10.1955637536184</c:v>
                </c:pt>
                <c:pt idx="14291">
                  <c:v>10.1955637536184</c:v>
                </c:pt>
                <c:pt idx="14292">
                  <c:v>10.1955637536184</c:v>
                </c:pt>
                <c:pt idx="14293">
                  <c:v>10.1955637536184</c:v>
                </c:pt>
                <c:pt idx="14294">
                  <c:v>10.1955637536184</c:v>
                </c:pt>
                <c:pt idx="14295">
                  <c:v>9.9924560894159171</c:v>
                </c:pt>
                <c:pt idx="14296">
                  <c:v>9.9924560894159171</c:v>
                </c:pt>
                <c:pt idx="14297">
                  <c:v>9.9924560894159171</c:v>
                </c:pt>
                <c:pt idx="14298">
                  <c:v>10.1955637536184</c:v>
                </c:pt>
                <c:pt idx="14299">
                  <c:v>10.1955637536184</c:v>
                </c:pt>
                <c:pt idx="14300">
                  <c:v>10.1955637536184</c:v>
                </c:pt>
                <c:pt idx="14301">
                  <c:v>10.1955637536184</c:v>
                </c:pt>
                <c:pt idx="14302">
                  <c:v>10.158421444862048</c:v>
                </c:pt>
                <c:pt idx="14303">
                  <c:v>10.1955637536184</c:v>
                </c:pt>
                <c:pt idx="14304">
                  <c:v>10.1955637536184</c:v>
                </c:pt>
                <c:pt idx="14305">
                  <c:v>10.232706062374749</c:v>
                </c:pt>
                <c:pt idx="14306">
                  <c:v>10.232706062374749</c:v>
                </c:pt>
                <c:pt idx="14307">
                  <c:v>10.269848371131102</c:v>
                </c:pt>
                <c:pt idx="14308">
                  <c:v>10.306990679887452</c:v>
                </c:pt>
                <c:pt idx="14309">
                  <c:v>10.269848371131102</c:v>
                </c:pt>
                <c:pt idx="14310">
                  <c:v>10.269848371131102</c:v>
                </c:pt>
                <c:pt idx="14311">
                  <c:v>10.269848371131102</c:v>
                </c:pt>
                <c:pt idx="14312">
                  <c:v>10.232706062374749</c:v>
                </c:pt>
                <c:pt idx="14313">
                  <c:v>10.232706062374749</c:v>
                </c:pt>
                <c:pt idx="14314">
                  <c:v>10.232706062374749</c:v>
                </c:pt>
                <c:pt idx="14315">
                  <c:v>10.232706062374749</c:v>
                </c:pt>
                <c:pt idx="14316">
                  <c:v>10.232706062374749</c:v>
                </c:pt>
                <c:pt idx="14317">
                  <c:v>10.1955637536184</c:v>
                </c:pt>
                <c:pt idx="14318">
                  <c:v>10.1955637536184</c:v>
                </c:pt>
                <c:pt idx="14319">
                  <c:v>10.1955637536184</c:v>
                </c:pt>
                <c:pt idx="14320">
                  <c:v>10.232706062374749</c:v>
                </c:pt>
                <c:pt idx="14321">
                  <c:v>10.232706062374749</c:v>
                </c:pt>
                <c:pt idx="14322">
                  <c:v>10.232706062374749</c:v>
                </c:pt>
                <c:pt idx="14323">
                  <c:v>10.232706062374749</c:v>
                </c:pt>
                <c:pt idx="14324">
                  <c:v>10.232706062374749</c:v>
                </c:pt>
                <c:pt idx="14325">
                  <c:v>10.232706062374749</c:v>
                </c:pt>
                <c:pt idx="14326">
                  <c:v>10.232706062374749</c:v>
                </c:pt>
                <c:pt idx="14327">
                  <c:v>10.1955637536184</c:v>
                </c:pt>
                <c:pt idx="14328">
                  <c:v>10.232706062374749</c:v>
                </c:pt>
                <c:pt idx="14329">
                  <c:v>10.232706062374749</c:v>
                </c:pt>
                <c:pt idx="14330">
                  <c:v>10.1955637536184</c:v>
                </c:pt>
                <c:pt idx="14331">
                  <c:v>10.1955637536184</c:v>
                </c:pt>
                <c:pt idx="14332">
                  <c:v>10.1955637536184</c:v>
                </c:pt>
                <c:pt idx="14333">
                  <c:v>10.1955637536184</c:v>
                </c:pt>
                <c:pt idx="14334">
                  <c:v>10.1955637536184</c:v>
                </c:pt>
                <c:pt idx="14335">
                  <c:v>10.1955637536184</c:v>
                </c:pt>
                <c:pt idx="14336">
                  <c:v>10.232706062374749</c:v>
                </c:pt>
                <c:pt idx="14337">
                  <c:v>10.232706062374749</c:v>
                </c:pt>
                <c:pt idx="14338">
                  <c:v>10.232706062374749</c:v>
                </c:pt>
                <c:pt idx="14339">
                  <c:v>10.232706062374749</c:v>
                </c:pt>
                <c:pt idx="14340">
                  <c:v>10.232706062374749</c:v>
                </c:pt>
                <c:pt idx="14341">
                  <c:v>10.232706062374749</c:v>
                </c:pt>
                <c:pt idx="14342">
                  <c:v>10.232706062374749</c:v>
                </c:pt>
                <c:pt idx="14343">
                  <c:v>10.232706062374749</c:v>
                </c:pt>
                <c:pt idx="14344">
                  <c:v>10.1955637536184</c:v>
                </c:pt>
                <c:pt idx="14345">
                  <c:v>10.1955637536184</c:v>
                </c:pt>
                <c:pt idx="14346">
                  <c:v>10.1955637536184</c:v>
                </c:pt>
                <c:pt idx="14347">
                  <c:v>10.1955637536184</c:v>
                </c:pt>
                <c:pt idx="14348">
                  <c:v>10.1955637536184</c:v>
                </c:pt>
                <c:pt idx="14349">
                  <c:v>10.1955637536184</c:v>
                </c:pt>
                <c:pt idx="14350">
                  <c:v>10.1955637536184</c:v>
                </c:pt>
                <c:pt idx="14351">
                  <c:v>10.1955637536184</c:v>
                </c:pt>
                <c:pt idx="14352">
                  <c:v>10.1955637536184</c:v>
                </c:pt>
                <c:pt idx="14353">
                  <c:v>10.1955637536184</c:v>
                </c:pt>
                <c:pt idx="14354">
                  <c:v>10.1955637536184</c:v>
                </c:pt>
                <c:pt idx="14355">
                  <c:v>10.1955637536184</c:v>
                </c:pt>
                <c:pt idx="14356">
                  <c:v>10.1955637536184</c:v>
                </c:pt>
                <c:pt idx="14357">
                  <c:v>10.1955637536184</c:v>
                </c:pt>
                <c:pt idx="14358">
                  <c:v>10.1955637536184</c:v>
                </c:pt>
                <c:pt idx="14359">
                  <c:v>10.1955637536184</c:v>
                </c:pt>
                <c:pt idx="14360">
                  <c:v>10.1955637536184</c:v>
                </c:pt>
                <c:pt idx="14361">
                  <c:v>10.1955637536184</c:v>
                </c:pt>
                <c:pt idx="14362">
                  <c:v>10.1955637536184</c:v>
                </c:pt>
                <c:pt idx="14363">
                  <c:v>10.1955637536184</c:v>
                </c:pt>
                <c:pt idx="14364">
                  <c:v>10.1955637536184</c:v>
                </c:pt>
                <c:pt idx="14365">
                  <c:v>10.1955637536184</c:v>
                </c:pt>
                <c:pt idx="14366">
                  <c:v>10.1955637536184</c:v>
                </c:pt>
                <c:pt idx="14367">
                  <c:v>10.1955637536184</c:v>
                </c:pt>
                <c:pt idx="14368">
                  <c:v>10.1955637536184</c:v>
                </c:pt>
                <c:pt idx="14369">
                  <c:v>10.1955637536184</c:v>
                </c:pt>
                <c:pt idx="14370">
                  <c:v>10.1955637536184</c:v>
                </c:pt>
                <c:pt idx="14371">
                  <c:v>10.1955637536184</c:v>
                </c:pt>
                <c:pt idx="14372">
                  <c:v>10.1955637536184</c:v>
                </c:pt>
                <c:pt idx="14373">
                  <c:v>10.1955637536184</c:v>
                </c:pt>
                <c:pt idx="14374">
                  <c:v>10.1955637536184</c:v>
                </c:pt>
                <c:pt idx="14375">
                  <c:v>10.1955637536184</c:v>
                </c:pt>
                <c:pt idx="14376">
                  <c:v>10.1955637536184</c:v>
                </c:pt>
                <c:pt idx="14377">
                  <c:v>10.1955637536184</c:v>
                </c:pt>
                <c:pt idx="14378">
                  <c:v>10.1955637536184</c:v>
                </c:pt>
                <c:pt idx="14379">
                  <c:v>10.1955637536184</c:v>
                </c:pt>
                <c:pt idx="14380">
                  <c:v>10.1955637536184</c:v>
                </c:pt>
                <c:pt idx="14381">
                  <c:v>10.1955637536184</c:v>
                </c:pt>
                <c:pt idx="14382">
                  <c:v>10.1955637536184</c:v>
                </c:pt>
                <c:pt idx="14383">
                  <c:v>10.1955637536184</c:v>
                </c:pt>
                <c:pt idx="14384">
                  <c:v>10.1955637536184</c:v>
                </c:pt>
                <c:pt idx="14385">
                  <c:v>10.1955637536184</c:v>
                </c:pt>
                <c:pt idx="14386">
                  <c:v>10.1955637536184</c:v>
                </c:pt>
                <c:pt idx="14387">
                  <c:v>10.1955637536184</c:v>
                </c:pt>
                <c:pt idx="14388">
                  <c:v>10.1955637536184</c:v>
                </c:pt>
                <c:pt idx="14389">
                  <c:v>10.1955637536184</c:v>
                </c:pt>
                <c:pt idx="14390">
                  <c:v>10.158421444862048</c:v>
                </c:pt>
                <c:pt idx="14391">
                  <c:v>10.158421444862048</c:v>
                </c:pt>
                <c:pt idx="14392">
                  <c:v>10.158421444862048</c:v>
                </c:pt>
                <c:pt idx="14393">
                  <c:v>10.158421444862048</c:v>
                </c:pt>
                <c:pt idx="14394">
                  <c:v>10.158421444862048</c:v>
                </c:pt>
                <c:pt idx="14395">
                  <c:v>10.1955637536184</c:v>
                </c:pt>
                <c:pt idx="14396">
                  <c:v>10.1955637536184</c:v>
                </c:pt>
                <c:pt idx="14397">
                  <c:v>10.1955637536184</c:v>
                </c:pt>
                <c:pt idx="14398">
                  <c:v>10.1955637536184</c:v>
                </c:pt>
                <c:pt idx="14399">
                  <c:v>10.1955637536184</c:v>
                </c:pt>
                <c:pt idx="14400">
                  <c:v>10.1955637536184</c:v>
                </c:pt>
                <c:pt idx="14401">
                  <c:v>10.1955637536184</c:v>
                </c:pt>
                <c:pt idx="14402">
                  <c:v>10.1955637536184</c:v>
                </c:pt>
                <c:pt idx="14403">
                  <c:v>10.1955637536184</c:v>
                </c:pt>
                <c:pt idx="14404">
                  <c:v>10.1955637536184</c:v>
                </c:pt>
                <c:pt idx="14405">
                  <c:v>10.1955637536184</c:v>
                </c:pt>
                <c:pt idx="14406">
                  <c:v>10.1955637536184</c:v>
                </c:pt>
                <c:pt idx="14407">
                  <c:v>10.1955637536184</c:v>
                </c:pt>
                <c:pt idx="14408">
                  <c:v>10.1955637536184</c:v>
                </c:pt>
                <c:pt idx="14409">
                  <c:v>10.1955637536184</c:v>
                </c:pt>
                <c:pt idx="14410">
                  <c:v>10.1955637536184</c:v>
                </c:pt>
                <c:pt idx="14411">
                  <c:v>10.1955637536184</c:v>
                </c:pt>
                <c:pt idx="14412">
                  <c:v>10.1955637536184</c:v>
                </c:pt>
                <c:pt idx="14413">
                  <c:v>10.1955637536184</c:v>
                </c:pt>
                <c:pt idx="14414">
                  <c:v>10.1955637536184</c:v>
                </c:pt>
                <c:pt idx="14415">
                  <c:v>9.9924560894159171</c:v>
                </c:pt>
                <c:pt idx="14416">
                  <c:v>9.9924560894159171</c:v>
                </c:pt>
                <c:pt idx="14417">
                  <c:v>9.9924560894159171</c:v>
                </c:pt>
                <c:pt idx="14418">
                  <c:v>9.9924560894159171</c:v>
                </c:pt>
                <c:pt idx="14419">
                  <c:v>9.9924560894159171</c:v>
                </c:pt>
                <c:pt idx="14420">
                  <c:v>9.9924560894159171</c:v>
                </c:pt>
                <c:pt idx="14421">
                  <c:v>9.9924560894159171</c:v>
                </c:pt>
                <c:pt idx="14422">
                  <c:v>9.9924560894159171</c:v>
                </c:pt>
                <c:pt idx="14423">
                  <c:v>9.9924560894159171</c:v>
                </c:pt>
                <c:pt idx="14424">
                  <c:v>9.9924560894159171</c:v>
                </c:pt>
                <c:pt idx="14425">
                  <c:v>9.9924560894159171</c:v>
                </c:pt>
                <c:pt idx="14426">
                  <c:v>9.9924560894159171</c:v>
                </c:pt>
                <c:pt idx="14427">
                  <c:v>9.9924560894159171</c:v>
                </c:pt>
                <c:pt idx="14428">
                  <c:v>9.9924560894159171</c:v>
                </c:pt>
                <c:pt idx="14429">
                  <c:v>9.9924560894159171</c:v>
                </c:pt>
                <c:pt idx="14430">
                  <c:v>9.9924560894159171</c:v>
                </c:pt>
                <c:pt idx="14431">
                  <c:v>9.9924560894159171</c:v>
                </c:pt>
                <c:pt idx="14432">
                  <c:v>9.9924560894159171</c:v>
                </c:pt>
                <c:pt idx="14433">
                  <c:v>9.9924560894159171</c:v>
                </c:pt>
                <c:pt idx="14434">
                  <c:v>9.9924560894159171</c:v>
                </c:pt>
                <c:pt idx="14435">
                  <c:v>9.9924560894159171</c:v>
                </c:pt>
                <c:pt idx="14436">
                  <c:v>9.9924560894159171</c:v>
                </c:pt>
                <c:pt idx="14437">
                  <c:v>9.9924560894159171</c:v>
                </c:pt>
                <c:pt idx="14438">
                  <c:v>9.9924560894159171</c:v>
                </c:pt>
                <c:pt idx="14439">
                  <c:v>9.9924560894159171</c:v>
                </c:pt>
                <c:pt idx="14440">
                  <c:v>9.9924560894159171</c:v>
                </c:pt>
                <c:pt idx="14441">
                  <c:v>9.9924560894159171</c:v>
                </c:pt>
                <c:pt idx="14442">
                  <c:v>9.9924560894159171</c:v>
                </c:pt>
                <c:pt idx="14443">
                  <c:v>9.9924560894159171</c:v>
                </c:pt>
                <c:pt idx="14444">
                  <c:v>9.9924560894159171</c:v>
                </c:pt>
                <c:pt idx="14445">
                  <c:v>9.9924560894159171</c:v>
                </c:pt>
                <c:pt idx="14446">
                  <c:v>9.9924560894159171</c:v>
                </c:pt>
                <c:pt idx="14447">
                  <c:v>9.9924560894159171</c:v>
                </c:pt>
                <c:pt idx="14448">
                  <c:v>9.9924560894159171</c:v>
                </c:pt>
                <c:pt idx="14449">
                  <c:v>9.9924560894159171</c:v>
                </c:pt>
                <c:pt idx="14450">
                  <c:v>9.9924560894159171</c:v>
                </c:pt>
                <c:pt idx="14451">
                  <c:v>9.9924560894159171</c:v>
                </c:pt>
                <c:pt idx="14452">
                  <c:v>9.9924560894159171</c:v>
                </c:pt>
                <c:pt idx="14453">
                  <c:v>9.9924560894159171</c:v>
                </c:pt>
                <c:pt idx="14454">
                  <c:v>9.9924560894159171</c:v>
                </c:pt>
                <c:pt idx="14455">
                  <c:v>9.9924560894159171</c:v>
                </c:pt>
                <c:pt idx="14456">
                  <c:v>9.9924560894159171</c:v>
                </c:pt>
                <c:pt idx="14457">
                  <c:v>9.9924560894159171</c:v>
                </c:pt>
                <c:pt idx="14458">
                  <c:v>9.9924560894159171</c:v>
                </c:pt>
                <c:pt idx="14459">
                  <c:v>9.9924560894159171</c:v>
                </c:pt>
                <c:pt idx="14460">
                  <c:v>9.9924560894159171</c:v>
                </c:pt>
                <c:pt idx="14461">
                  <c:v>9.9924560894159171</c:v>
                </c:pt>
                <c:pt idx="14462">
                  <c:v>9.9924560894159171</c:v>
                </c:pt>
                <c:pt idx="14463">
                  <c:v>9.9924560894159171</c:v>
                </c:pt>
                <c:pt idx="14464">
                  <c:v>9.9924560894159171</c:v>
                </c:pt>
                <c:pt idx="14465">
                  <c:v>9.9924560894159171</c:v>
                </c:pt>
                <c:pt idx="14466">
                  <c:v>9.9924560894159171</c:v>
                </c:pt>
                <c:pt idx="14467">
                  <c:v>9.9924560894159171</c:v>
                </c:pt>
                <c:pt idx="14468">
                  <c:v>9.9924560894159171</c:v>
                </c:pt>
                <c:pt idx="14469">
                  <c:v>9.9924560894159171</c:v>
                </c:pt>
                <c:pt idx="14470">
                  <c:v>9.9924560894159171</c:v>
                </c:pt>
                <c:pt idx="14471">
                  <c:v>9.9924560894159171</c:v>
                </c:pt>
                <c:pt idx="14472">
                  <c:v>10.02879229337743</c:v>
                </c:pt>
                <c:pt idx="14473">
                  <c:v>9.9924560894159171</c:v>
                </c:pt>
                <c:pt idx="14474">
                  <c:v>10.02879229337743</c:v>
                </c:pt>
                <c:pt idx="14475">
                  <c:v>10.02879229337743</c:v>
                </c:pt>
                <c:pt idx="14476">
                  <c:v>10.02879229337743</c:v>
                </c:pt>
                <c:pt idx="14477">
                  <c:v>10.02879229337743</c:v>
                </c:pt>
                <c:pt idx="14478">
                  <c:v>10.02879229337743</c:v>
                </c:pt>
                <c:pt idx="14479">
                  <c:v>10.02879229337743</c:v>
                </c:pt>
                <c:pt idx="14480">
                  <c:v>10.02879229337743</c:v>
                </c:pt>
                <c:pt idx="14481">
                  <c:v>10.02879229337743</c:v>
                </c:pt>
                <c:pt idx="14482">
                  <c:v>10.02879229337743</c:v>
                </c:pt>
                <c:pt idx="14483">
                  <c:v>10.02879229337743</c:v>
                </c:pt>
                <c:pt idx="14484">
                  <c:v>10.02879229337743</c:v>
                </c:pt>
                <c:pt idx="14485">
                  <c:v>10.02879229337743</c:v>
                </c:pt>
                <c:pt idx="14486">
                  <c:v>10.02879229337743</c:v>
                </c:pt>
                <c:pt idx="14487">
                  <c:v>10.02879229337743</c:v>
                </c:pt>
                <c:pt idx="14488">
                  <c:v>10.02879229337743</c:v>
                </c:pt>
                <c:pt idx="14489">
                  <c:v>10.02879229337743</c:v>
                </c:pt>
                <c:pt idx="14490">
                  <c:v>10.02879229337743</c:v>
                </c:pt>
                <c:pt idx="14491">
                  <c:v>#N/A</c:v>
                </c:pt>
                <c:pt idx="14492">
                  <c:v>10.137800905261964</c:v>
                </c:pt>
                <c:pt idx="14493">
                  <c:v>10.02879229337743</c:v>
                </c:pt>
                <c:pt idx="14494">
                  <c:v>10.02879229337743</c:v>
                </c:pt>
                <c:pt idx="14495">
                  <c:v>10.02879229337743</c:v>
                </c:pt>
                <c:pt idx="14496">
                  <c:v>10.02879229337743</c:v>
                </c:pt>
                <c:pt idx="14497">
                  <c:v>10.02879229337743</c:v>
                </c:pt>
                <c:pt idx="14498">
                  <c:v>10.02879229337743</c:v>
                </c:pt>
                <c:pt idx="14499">
                  <c:v>10.02879229337743</c:v>
                </c:pt>
                <c:pt idx="14500">
                  <c:v>9.8282557962825212</c:v>
                </c:pt>
                <c:pt idx="14501">
                  <c:v>9.8282557962825212</c:v>
                </c:pt>
                <c:pt idx="14502">
                  <c:v>9.8282557962825212</c:v>
                </c:pt>
                <c:pt idx="14503">
                  <c:v>9.8282557962825212</c:v>
                </c:pt>
                <c:pt idx="14504">
                  <c:v>9.8282557962825212</c:v>
                </c:pt>
                <c:pt idx="14505">
                  <c:v>9.8282557962825212</c:v>
                </c:pt>
                <c:pt idx="14506">
                  <c:v>10.02879229337743</c:v>
                </c:pt>
                <c:pt idx="14507">
                  <c:v>10.02879229337743</c:v>
                </c:pt>
                <c:pt idx="14508">
                  <c:v>10.02879229337743</c:v>
                </c:pt>
                <c:pt idx="14509">
                  <c:v>10.02879229337743</c:v>
                </c:pt>
                <c:pt idx="14510">
                  <c:v>10.02879229337743</c:v>
                </c:pt>
                <c:pt idx="14511">
                  <c:v>9.8282557962825212</c:v>
                </c:pt>
                <c:pt idx="14512">
                  <c:v>9.8282557962825212</c:v>
                </c:pt>
                <c:pt idx="14513">
                  <c:v>9.8282557962825212</c:v>
                </c:pt>
                <c:pt idx="14514">
                  <c:v>9.8282557962825212</c:v>
                </c:pt>
                <c:pt idx="14515">
                  <c:v>9.7927105673628745</c:v>
                </c:pt>
                <c:pt idx="14516">
                  <c:v>9.7927105673628745</c:v>
                </c:pt>
                <c:pt idx="14517">
                  <c:v>9.8282557962825212</c:v>
                </c:pt>
                <c:pt idx="14518">
                  <c:v>9.8282557962825212</c:v>
                </c:pt>
                <c:pt idx="14519">
                  <c:v>10.02879229337743</c:v>
                </c:pt>
                <c:pt idx="14520">
                  <c:v>10.02879229337743</c:v>
                </c:pt>
                <c:pt idx="14521">
                  <c:v>10.02879229337743</c:v>
                </c:pt>
                <c:pt idx="14522">
                  <c:v>10.02879229337743</c:v>
                </c:pt>
                <c:pt idx="14523">
                  <c:v>10.02879229337743</c:v>
                </c:pt>
                <c:pt idx="14524">
                  <c:v>9.8282557962825212</c:v>
                </c:pt>
                <c:pt idx="14525">
                  <c:v>9.7927105673628745</c:v>
                </c:pt>
                <c:pt idx="14526">
                  <c:v>9.7927105673628745</c:v>
                </c:pt>
                <c:pt idx="14527">
                  <c:v>9.7927105673628745</c:v>
                </c:pt>
                <c:pt idx="14528">
                  <c:v>9.9924560894159171</c:v>
                </c:pt>
                <c:pt idx="14529">
                  <c:v>9.9924560894159171</c:v>
                </c:pt>
                <c:pt idx="14530">
                  <c:v>9.9924560894159171</c:v>
                </c:pt>
                <c:pt idx="14531">
                  <c:v>9.9924560894159171</c:v>
                </c:pt>
                <c:pt idx="14532">
                  <c:v>9.9924560894159171</c:v>
                </c:pt>
                <c:pt idx="14533">
                  <c:v>10.02879229337743</c:v>
                </c:pt>
                <c:pt idx="14534">
                  <c:v>10.02879229337743</c:v>
                </c:pt>
                <c:pt idx="14535">
                  <c:v>10.02879229337743</c:v>
                </c:pt>
                <c:pt idx="14536">
                  <c:v>10.02879229337743</c:v>
                </c:pt>
                <c:pt idx="14537">
                  <c:v>10.02879229337743</c:v>
                </c:pt>
                <c:pt idx="14538">
                  <c:v>10.02879229337743</c:v>
                </c:pt>
                <c:pt idx="14539">
                  <c:v>10.02879229337743</c:v>
                </c:pt>
                <c:pt idx="14540">
                  <c:v>10.02879229337743</c:v>
                </c:pt>
                <c:pt idx="14541">
                  <c:v>10.02879229337743</c:v>
                </c:pt>
                <c:pt idx="14542">
                  <c:v>10.02879229337743</c:v>
                </c:pt>
                <c:pt idx="14543">
                  <c:v>10.02879229337743</c:v>
                </c:pt>
                <c:pt idx="14544">
                  <c:v>10.02879229337743</c:v>
                </c:pt>
                <c:pt idx="14545">
                  <c:v>10.02879229337743</c:v>
                </c:pt>
                <c:pt idx="14546">
                  <c:v>10.02879229337743</c:v>
                </c:pt>
                <c:pt idx="14547">
                  <c:v>10.02879229337743</c:v>
                </c:pt>
                <c:pt idx="14548">
                  <c:v>10.02879229337743</c:v>
                </c:pt>
                <c:pt idx="14549">
                  <c:v>10.02879229337743</c:v>
                </c:pt>
                <c:pt idx="14550">
                  <c:v>10.02879229337743</c:v>
                </c:pt>
                <c:pt idx="14551">
                  <c:v>10.02879229337743</c:v>
                </c:pt>
                <c:pt idx="14552">
                  <c:v>10.02879229337743</c:v>
                </c:pt>
                <c:pt idx="14553">
                  <c:v>10.02879229337743</c:v>
                </c:pt>
                <c:pt idx="14554">
                  <c:v>10.02879229337743</c:v>
                </c:pt>
                <c:pt idx="14555">
                  <c:v>10.02879229337743</c:v>
                </c:pt>
                <c:pt idx="14556">
                  <c:v>10.02879229337743</c:v>
                </c:pt>
                <c:pt idx="14557">
                  <c:v>10.02879229337743</c:v>
                </c:pt>
                <c:pt idx="14558">
                  <c:v>10.02879229337743</c:v>
                </c:pt>
                <c:pt idx="14559">
                  <c:v>10.02879229337743</c:v>
                </c:pt>
                <c:pt idx="14560">
                  <c:v>10.02879229337743</c:v>
                </c:pt>
                <c:pt idx="14561">
                  <c:v>10.02879229337743</c:v>
                </c:pt>
                <c:pt idx="14562">
                  <c:v>10.02879229337743</c:v>
                </c:pt>
                <c:pt idx="14563">
                  <c:v>10.02879229337743</c:v>
                </c:pt>
                <c:pt idx="14564">
                  <c:v>10.02879229337743</c:v>
                </c:pt>
                <c:pt idx="14565">
                  <c:v>10.02879229337743</c:v>
                </c:pt>
                <c:pt idx="14566">
                  <c:v>10.02879229337743</c:v>
                </c:pt>
                <c:pt idx="14567">
                  <c:v>10.02879229337743</c:v>
                </c:pt>
                <c:pt idx="14568">
                  <c:v>10.02879229337743</c:v>
                </c:pt>
                <c:pt idx="14569">
                  <c:v>10.02879229337743</c:v>
                </c:pt>
                <c:pt idx="14570">
                  <c:v>10.065128497338939</c:v>
                </c:pt>
                <c:pt idx="14571">
                  <c:v>10.065128497338939</c:v>
                </c:pt>
                <c:pt idx="14572">
                  <c:v>10.065128497338939</c:v>
                </c:pt>
                <c:pt idx="14573">
                  <c:v>10.065128497338939</c:v>
                </c:pt>
                <c:pt idx="14574">
                  <c:v>10.065128497338939</c:v>
                </c:pt>
                <c:pt idx="14575">
                  <c:v>10.065128497338939</c:v>
                </c:pt>
                <c:pt idx="14576">
                  <c:v>10.065128497338939</c:v>
                </c:pt>
                <c:pt idx="14577">
                  <c:v>10.065128497338939</c:v>
                </c:pt>
                <c:pt idx="14578">
                  <c:v>10.065128497338939</c:v>
                </c:pt>
                <c:pt idx="14579">
                  <c:v>10.065128497338939</c:v>
                </c:pt>
                <c:pt idx="14580">
                  <c:v>10.065128497338939</c:v>
                </c:pt>
                <c:pt idx="14581">
                  <c:v>10.065128497338939</c:v>
                </c:pt>
                <c:pt idx="14582">
                  <c:v>10.065128497338939</c:v>
                </c:pt>
                <c:pt idx="14583">
                  <c:v>10.065128497338939</c:v>
                </c:pt>
                <c:pt idx="14584">
                  <c:v>10.065128497338939</c:v>
                </c:pt>
                <c:pt idx="14585">
                  <c:v>10.065128497338939</c:v>
                </c:pt>
                <c:pt idx="14586">
                  <c:v>10.065128497338939</c:v>
                </c:pt>
                <c:pt idx="14587">
                  <c:v>10.065128497338939</c:v>
                </c:pt>
                <c:pt idx="14588">
                  <c:v>10.065128497338939</c:v>
                </c:pt>
                <c:pt idx="14589">
                  <c:v>10.02879229337743</c:v>
                </c:pt>
                <c:pt idx="14590">
                  <c:v>10.02879229337743</c:v>
                </c:pt>
                <c:pt idx="14591">
                  <c:v>10.02879229337743</c:v>
                </c:pt>
                <c:pt idx="14592">
                  <c:v>10.065128497338939</c:v>
                </c:pt>
                <c:pt idx="14593">
                  <c:v>10.065128497338939</c:v>
                </c:pt>
                <c:pt idx="14594">
                  <c:v>10.065128497338939</c:v>
                </c:pt>
                <c:pt idx="14595">
                  <c:v>10.065128497338939</c:v>
                </c:pt>
                <c:pt idx="14596">
                  <c:v>10.065128497338939</c:v>
                </c:pt>
                <c:pt idx="14597">
                  <c:v>10.065128497338939</c:v>
                </c:pt>
                <c:pt idx="14598">
                  <c:v>10.065128497338939</c:v>
                </c:pt>
                <c:pt idx="14599">
                  <c:v>10.065128497338939</c:v>
                </c:pt>
                <c:pt idx="14600">
                  <c:v>10.065128497338939</c:v>
                </c:pt>
                <c:pt idx="14601">
                  <c:v>10.065128497338939</c:v>
                </c:pt>
                <c:pt idx="14602">
                  <c:v>10.065128497338939</c:v>
                </c:pt>
                <c:pt idx="14603">
                  <c:v>10.065128497338939</c:v>
                </c:pt>
                <c:pt idx="14604">
                  <c:v>10.065128497338939</c:v>
                </c:pt>
                <c:pt idx="14605">
                  <c:v>10.065128497338939</c:v>
                </c:pt>
                <c:pt idx="14606">
                  <c:v>10.065128497338939</c:v>
                </c:pt>
                <c:pt idx="14607">
                  <c:v>10.065128497338939</c:v>
                </c:pt>
                <c:pt idx="14608">
                  <c:v>10.065128497338939</c:v>
                </c:pt>
                <c:pt idx="14609">
                  <c:v>10.065128497338939</c:v>
                </c:pt>
                <c:pt idx="14610">
                  <c:v>10.065128497338939</c:v>
                </c:pt>
                <c:pt idx="14611">
                  <c:v>10.065128497338939</c:v>
                </c:pt>
                <c:pt idx="14612">
                  <c:v>10.065128497338939</c:v>
                </c:pt>
                <c:pt idx="14613">
                  <c:v>10.065128497338939</c:v>
                </c:pt>
                <c:pt idx="14614">
                  <c:v>10.065128497338939</c:v>
                </c:pt>
                <c:pt idx="14615">
                  <c:v>10.065128497338939</c:v>
                </c:pt>
                <c:pt idx="14616">
                  <c:v>10.065128497338939</c:v>
                </c:pt>
                <c:pt idx="14617">
                  <c:v>10.065128497338939</c:v>
                </c:pt>
                <c:pt idx="14618">
                  <c:v>10.065128497338939</c:v>
                </c:pt>
                <c:pt idx="14619">
                  <c:v>10.065128497338939</c:v>
                </c:pt>
                <c:pt idx="14620">
                  <c:v>10.065128497338939</c:v>
                </c:pt>
                <c:pt idx="14621">
                  <c:v>10.065128497338939</c:v>
                </c:pt>
                <c:pt idx="14622">
                  <c:v>10.065128497338939</c:v>
                </c:pt>
                <c:pt idx="14623">
                  <c:v>10.065128497338939</c:v>
                </c:pt>
                <c:pt idx="14624">
                  <c:v>10.065128497338939</c:v>
                </c:pt>
                <c:pt idx="14625">
                  <c:v>10.065128497338939</c:v>
                </c:pt>
                <c:pt idx="14626">
                  <c:v>10.065128497338939</c:v>
                </c:pt>
                <c:pt idx="14627">
                  <c:v>10.065128497338939</c:v>
                </c:pt>
                <c:pt idx="14628">
                  <c:v>10.065128497338939</c:v>
                </c:pt>
                <c:pt idx="14629">
                  <c:v>10.065128497338939</c:v>
                </c:pt>
                <c:pt idx="14630">
                  <c:v>10.065128497338939</c:v>
                </c:pt>
                <c:pt idx="14631">
                  <c:v>10.065128497338939</c:v>
                </c:pt>
                <c:pt idx="14632">
                  <c:v>10.065128497338939</c:v>
                </c:pt>
                <c:pt idx="14633">
                  <c:v>10.065128497338939</c:v>
                </c:pt>
                <c:pt idx="14634">
                  <c:v>10.065128497338939</c:v>
                </c:pt>
                <c:pt idx="14635">
                  <c:v>10.065128497338939</c:v>
                </c:pt>
                <c:pt idx="14636">
                  <c:v>10.065128497338939</c:v>
                </c:pt>
                <c:pt idx="14637">
                  <c:v>10.065128497338939</c:v>
                </c:pt>
                <c:pt idx="14638">
                  <c:v>10.065128497338939</c:v>
                </c:pt>
                <c:pt idx="14639">
                  <c:v>10.101464701300452</c:v>
                </c:pt>
                <c:pt idx="14640">
                  <c:v>10.101464701300452</c:v>
                </c:pt>
                <c:pt idx="14641">
                  <c:v>10.101464701300452</c:v>
                </c:pt>
                <c:pt idx="14642">
                  <c:v>10.065128497338939</c:v>
                </c:pt>
                <c:pt idx="14643">
                  <c:v>10.065128497338939</c:v>
                </c:pt>
                <c:pt idx="14644">
                  <c:v>10.065128497338939</c:v>
                </c:pt>
                <c:pt idx="14645">
                  <c:v>10.101464701300452</c:v>
                </c:pt>
                <c:pt idx="14646">
                  <c:v>9.8638010252021697</c:v>
                </c:pt>
                <c:pt idx="14647">
                  <c:v>9.8638010252021697</c:v>
                </c:pt>
                <c:pt idx="14648">
                  <c:v>9.8638010252021697</c:v>
                </c:pt>
                <c:pt idx="14649">
                  <c:v>9.8638010252021697</c:v>
                </c:pt>
                <c:pt idx="14650">
                  <c:v>9.8638010252021697</c:v>
                </c:pt>
                <c:pt idx="14651">
                  <c:v>9.8638010252021697</c:v>
                </c:pt>
                <c:pt idx="14652">
                  <c:v>9.8638010252021697</c:v>
                </c:pt>
                <c:pt idx="14653">
                  <c:v>9.8638010252021697</c:v>
                </c:pt>
                <c:pt idx="14654">
                  <c:v>9.8638010252021697</c:v>
                </c:pt>
                <c:pt idx="14655">
                  <c:v>9.8638010252021697</c:v>
                </c:pt>
                <c:pt idx="14656">
                  <c:v>9.8638010252021697</c:v>
                </c:pt>
                <c:pt idx="14657">
                  <c:v>9.8638010252021697</c:v>
                </c:pt>
                <c:pt idx="14658">
                  <c:v>9.8638010252021697</c:v>
                </c:pt>
                <c:pt idx="14659">
                  <c:v>9.8638010252021697</c:v>
                </c:pt>
                <c:pt idx="14660">
                  <c:v>9.8638010252021697</c:v>
                </c:pt>
                <c:pt idx="14661">
                  <c:v>#N/A</c:v>
                </c:pt>
                <c:pt idx="14662">
                  <c:v>10.023754555340583</c:v>
                </c:pt>
                <c:pt idx="14663">
                  <c:v>9.8638010252021697</c:v>
                </c:pt>
                <c:pt idx="14664">
                  <c:v>9.8638010252021697</c:v>
                </c:pt>
                <c:pt idx="14665">
                  <c:v>9.8638010252021697</c:v>
                </c:pt>
                <c:pt idx="14666">
                  <c:v>9.8638010252021697</c:v>
                </c:pt>
                <c:pt idx="14667">
                  <c:v>9.8638010252021697</c:v>
                </c:pt>
                <c:pt idx="14668">
                  <c:v>9.8638010252021697</c:v>
                </c:pt>
                <c:pt idx="14669">
                  <c:v>9.8638010252021697</c:v>
                </c:pt>
                <c:pt idx="14670">
                  <c:v>9.8638010252021697</c:v>
                </c:pt>
                <c:pt idx="14671">
                  <c:v>9.8638010252021697</c:v>
                </c:pt>
                <c:pt idx="14672">
                  <c:v>9.8638010252021697</c:v>
                </c:pt>
                <c:pt idx="14673">
                  <c:v>9.8638010252021697</c:v>
                </c:pt>
                <c:pt idx="14674">
                  <c:v>9.8638010252021697</c:v>
                </c:pt>
                <c:pt idx="14675">
                  <c:v>9.8638010252021697</c:v>
                </c:pt>
                <c:pt idx="14676">
                  <c:v>9.8638010252021697</c:v>
                </c:pt>
                <c:pt idx="14677">
                  <c:v>9.8638010252021697</c:v>
                </c:pt>
                <c:pt idx="14678">
                  <c:v>9.8638010252021697</c:v>
                </c:pt>
                <c:pt idx="14679">
                  <c:v>9.8638010252021697</c:v>
                </c:pt>
                <c:pt idx="14680">
                  <c:v>9.8638010252021697</c:v>
                </c:pt>
                <c:pt idx="14681">
                  <c:v>9.8638010252021697</c:v>
                </c:pt>
                <c:pt idx="14682">
                  <c:v>9.8638010252021697</c:v>
                </c:pt>
                <c:pt idx="14683">
                  <c:v>9.8638010252021697</c:v>
                </c:pt>
                <c:pt idx="14684">
                  <c:v>9.8638010252021697</c:v>
                </c:pt>
                <c:pt idx="14685">
                  <c:v>9.8638010252021697</c:v>
                </c:pt>
                <c:pt idx="14686">
                  <c:v>9.8638010252021697</c:v>
                </c:pt>
                <c:pt idx="14687">
                  <c:v>9.8638010252021697</c:v>
                </c:pt>
                <c:pt idx="14688">
                  <c:v>9.8638010252021697</c:v>
                </c:pt>
                <c:pt idx="14689">
                  <c:v>9.8638010252021697</c:v>
                </c:pt>
                <c:pt idx="14690">
                  <c:v>9.8638010252021697</c:v>
                </c:pt>
                <c:pt idx="14691">
                  <c:v>9.8638010252021697</c:v>
                </c:pt>
                <c:pt idx="14692">
                  <c:v>9.8638010252021697</c:v>
                </c:pt>
                <c:pt idx="14693">
                  <c:v>9.8638010252021697</c:v>
                </c:pt>
                <c:pt idx="14694">
                  <c:v>9.8638010252021697</c:v>
                </c:pt>
                <c:pt idx="14695">
                  <c:v>9.6658231683006743</c:v>
                </c:pt>
                <c:pt idx="14696">
                  <c:v>9.6658231683006743</c:v>
                </c:pt>
                <c:pt idx="14697">
                  <c:v>9.6658231683006743</c:v>
                </c:pt>
                <c:pt idx="14698">
                  <c:v>9.6658231683006743</c:v>
                </c:pt>
                <c:pt idx="14699">
                  <c:v>9.6658231683006743</c:v>
                </c:pt>
                <c:pt idx="14700">
                  <c:v>9.6658231683006743</c:v>
                </c:pt>
                <c:pt idx="14701">
                  <c:v>9.6658231683006743</c:v>
                </c:pt>
                <c:pt idx="14702">
                  <c:v>9.6658231683006743</c:v>
                </c:pt>
                <c:pt idx="14703">
                  <c:v>9.6658231683006743</c:v>
                </c:pt>
                <c:pt idx="14704">
                  <c:v>9.6658231683006743</c:v>
                </c:pt>
                <c:pt idx="14705">
                  <c:v>9.6658231683006743</c:v>
                </c:pt>
                <c:pt idx="14706">
                  <c:v>9.6658231683006743</c:v>
                </c:pt>
                <c:pt idx="14707">
                  <c:v>9.6658231683006743</c:v>
                </c:pt>
                <c:pt idx="14708">
                  <c:v>9.6658231683006743</c:v>
                </c:pt>
                <c:pt idx="14709">
                  <c:v>9.6658231683006743</c:v>
                </c:pt>
                <c:pt idx="14710">
                  <c:v>9.6658231683006743</c:v>
                </c:pt>
                <c:pt idx="14711">
                  <c:v>9.6658231683006743</c:v>
                </c:pt>
                <c:pt idx="14712">
                  <c:v>9.6658231683006743</c:v>
                </c:pt>
                <c:pt idx="14713">
                  <c:v>9.6658231683006743</c:v>
                </c:pt>
                <c:pt idx="14714">
                  <c:v>9.6658231683006743</c:v>
                </c:pt>
                <c:pt idx="14715">
                  <c:v>9.6658231683006743</c:v>
                </c:pt>
                <c:pt idx="14716">
                  <c:v>9.6658231683006743</c:v>
                </c:pt>
                <c:pt idx="14717">
                  <c:v>9.6658231683006743</c:v>
                </c:pt>
                <c:pt idx="14718">
                  <c:v>9.6658231683006743</c:v>
                </c:pt>
                <c:pt idx="14719">
                  <c:v>9.6658231683006743</c:v>
                </c:pt>
                <c:pt idx="14720">
                  <c:v>9.6658231683006743</c:v>
                </c:pt>
                <c:pt idx="14721">
                  <c:v>9.6658231683006743</c:v>
                </c:pt>
                <c:pt idx="14722">
                  <c:v>9.6658231683006743</c:v>
                </c:pt>
                <c:pt idx="14723">
                  <c:v>9.6658231683006743</c:v>
                </c:pt>
                <c:pt idx="14724">
                  <c:v>9.6658231683006743</c:v>
                </c:pt>
                <c:pt idx="14725">
                  <c:v>9.6658231683006743</c:v>
                </c:pt>
                <c:pt idx="14726">
                  <c:v>9.6658231683006743</c:v>
                </c:pt>
                <c:pt idx="14727">
                  <c:v>9.6658231683006743</c:v>
                </c:pt>
                <c:pt idx="14728">
                  <c:v>9.6658231683006743</c:v>
                </c:pt>
                <c:pt idx="14729">
                  <c:v>9.6658231683006743</c:v>
                </c:pt>
                <c:pt idx="14730">
                  <c:v>9.6658231683006743</c:v>
                </c:pt>
                <c:pt idx="14731">
                  <c:v>9.6658231683006743</c:v>
                </c:pt>
                <c:pt idx="14732">
                  <c:v>9.6658231683006743</c:v>
                </c:pt>
                <c:pt idx="14733">
                  <c:v>9.6658231683006743</c:v>
                </c:pt>
                <c:pt idx="14734">
                  <c:v>9.6658231683006743</c:v>
                </c:pt>
                <c:pt idx="14735">
                  <c:v>9.6658231683006743</c:v>
                </c:pt>
                <c:pt idx="14736">
                  <c:v>9.6658231683006743</c:v>
                </c:pt>
                <c:pt idx="14737">
                  <c:v>9.6658231683006743</c:v>
                </c:pt>
                <c:pt idx="14738">
                  <c:v>9.6658231683006743</c:v>
                </c:pt>
                <c:pt idx="14739">
                  <c:v>9.6658231683006743</c:v>
                </c:pt>
                <c:pt idx="14740">
                  <c:v>9.6658231683006743</c:v>
                </c:pt>
                <c:pt idx="14741">
                  <c:v>9.6658231683006743</c:v>
                </c:pt>
                <c:pt idx="14742">
                  <c:v>9.6658231683006743</c:v>
                </c:pt>
                <c:pt idx="14743">
                  <c:v>9.6658231683006743</c:v>
                </c:pt>
                <c:pt idx="14744">
                  <c:v>9.6658231683006743</c:v>
                </c:pt>
                <c:pt idx="14745">
                  <c:v>9.6658231683006743</c:v>
                </c:pt>
                <c:pt idx="14746">
                  <c:v>9.6658231683006743</c:v>
                </c:pt>
                <c:pt idx="14747">
                  <c:v>9.6658231683006743</c:v>
                </c:pt>
                <c:pt idx="14748">
                  <c:v>9.6658231683006743</c:v>
                </c:pt>
                <c:pt idx="14749">
                  <c:v>9.6658231683006743</c:v>
                </c:pt>
                <c:pt idx="14750">
                  <c:v>9.6658231683006743</c:v>
                </c:pt>
                <c:pt idx="14751">
                  <c:v>9.6658231683006743</c:v>
                </c:pt>
                <c:pt idx="14752">
                  <c:v>9.6658231683006743</c:v>
                </c:pt>
                <c:pt idx="14753">
                  <c:v>9.6658231683006743</c:v>
                </c:pt>
                <c:pt idx="14754">
                  <c:v>9.6658231683006743</c:v>
                </c:pt>
                <c:pt idx="14755">
                  <c:v>9.6658231683006743</c:v>
                </c:pt>
                <c:pt idx="14756">
                  <c:v>9.6658231683006743</c:v>
                </c:pt>
                <c:pt idx="14757">
                  <c:v>9.6658231683006743</c:v>
                </c:pt>
                <c:pt idx="14758">
                  <c:v>9.6658231683006743</c:v>
                </c:pt>
                <c:pt idx="14759">
                  <c:v>9.6658231683006743</c:v>
                </c:pt>
                <c:pt idx="14760">
                  <c:v>9.6658231683006743</c:v>
                </c:pt>
                <c:pt idx="14761">
                  <c:v>9.6310540202132611</c:v>
                </c:pt>
                <c:pt idx="14762">
                  <c:v>9.6658231683006743</c:v>
                </c:pt>
                <c:pt idx="14763">
                  <c:v>9.6658231683006743</c:v>
                </c:pt>
                <c:pt idx="14764">
                  <c:v>9.6658231683006743</c:v>
                </c:pt>
                <c:pt idx="14765">
                  <c:v>9.6658231683006743</c:v>
                </c:pt>
                <c:pt idx="14766">
                  <c:v>9.6658231683006743</c:v>
                </c:pt>
                <c:pt idx="14767">
                  <c:v>9.6658231683006743</c:v>
                </c:pt>
                <c:pt idx="14768">
                  <c:v>9.6658231683006743</c:v>
                </c:pt>
                <c:pt idx="14769">
                  <c:v>9.6658231683006743</c:v>
                </c:pt>
                <c:pt idx="14770">
                  <c:v>9.6658231683006743</c:v>
                </c:pt>
                <c:pt idx="14771">
                  <c:v>9.6658231683006743</c:v>
                </c:pt>
                <c:pt idx="14772">
                  <c:v>9.6658231683006743</c:v>
                </c:pt>
                <c:pt idx="14773">
                  <c:v>9.6658231683006743</c:v>
                </c:pt>
                <c:pt idx="14774">
                  <c:v>9.4711524519843859</c:v>
                </c:pt>
                <c:pt idx="14775">
                  <c:v>9.4711524519843859</c:v>
                </c:pt>
                <c:pt idx="14776">
                  <c:v>9.6658231683006743</c:v>
                </c:pt>
                <c:pt idx="14777">
                  <c:v>9.6658231683006743</c:v>
                </c:pt>
                <c:pt idx="14778">
                  <c:v>9.6658231683006743</c:v>
                </c:pt>
                <c:pt idx="14779">
                  <c:v>9.6658231683006743</c:v>
                </c:pt>
                <c:pt idx="14780">
                  <c:v>9.6658231683006743</c:v>
                </c:pt>
                <c:pt idx="14781">
                  <c:v>9.4711524519843859</c:v>
                </c:pt>
                <c:pt idx="14782">
                  <c:v>9.4711524519843859</c:v>
                </c:pt>
                <c:pt idx="14783">
                  <c:v>9.437144723251949</c:v>
                </c:pt>
                <c:pt idx="14784">
                  <c:v>9.437144723251949</c:v>
                </c:pt>
                <c:pt idx="14785">
                  <c:v>9.437144723251949</c:v>
                </c:pt>
                <c:pt idx="14786">
                  <c:v>9.4711524519843859</c:v>
                </c:pt>
                <c:pt idx="14787">
                  <c:v>9.4711524519843859</c:v>
                </c:pt>
                <c:pt idx="14788">
                  <c:v>9.4711524519843859</c:v>
                </c:pt>
                <c:pt idx="14789">
                  <c:v>9.4711524519843859</c:v>
                </c:pt>
                <c:pt idx="14790">
                  <c:v>9.4711524519843859</c:v>
                </c:pt>
                <c:pt idx="14791">
                  <c:v>9.4711524519843859</c:v>
                </c:pt>
                <c:pt idx="14792">
                  <c:v>9.4711524519843859</c:v>
                </c:pt>
                <c:pt idx="14793">
                  <c:v>9.4711524519843859</c:v>
                </c:pt>
                <c:pt idx="14794">
                  <c:v>9.4711524519843859</c:v>
                </c:pt>
                <c:pt idx="14795">
                  <c:v>9.4711524519843859</c:v>
                </c:pt>
                <c:pt idx="14796">
                  <c:v>9.4711524519843859</c:v>
                </c:pt>
                <c:pt idx="14797">
                  <c:v>9.4711524519843859</c:v>
                </c:pt>
                <c:pt idx="14798">
                  <c:v>9.4711524519843859</c:v>
                </c:pt>
                <c:pt idx="14799">
                  <c:v>9.4711524519843859</c:v>
                </c:pt>
                <c:pt idx="14800">
                  <c:v>9.4711524519843859</c:v>
                </c:pt>
                <c:pt idx="14801">
                  <c:v>9.437144723251949</c:v>
                </c:pt>
                <c:pt idx="14802">
                  <c:v>9.437144723251949</c:v>
                </c:pt>
                <c:pt idx="14803">
                  <c:v>9.437144723251949</c:v>
                </c:pt>
                <c:pt idx="14804">
                  <c:v>9.437144723251949</c:v>
                </c:pt>
                <c:pt idx="14805">
                  <c:v>9.437144723251949</c:v>
                </c:pt>
                <c:pt idx="14806">
                  <c:v>9.437144723251949</c:v>
                </c:pt>
                <c:pt idx="14807">
                  <c:v>9.437144723251949</c:v>
                </c:pt>
                <c:pt idx="14808">
                  <c:v>9.437144723251949</c:v>
                </c:pt>
                <c:pt idx="14809">
                  <c:v>9.437144723251949</c:v>
                </c:pt>
                <c:pt idx="14810">
                  <c:v>9.437144723251949</c:v>
                </c:pt>
                <c:pt idx="14811">
                  <c:v>9.4711524519843859</c:v>
                </c:pt>
                <c:pt idx="14812">
                  <c:v>9.4711524519843859</c:v>
                </c:pt>
                <c:pt idx="14813">
                  <c:v>9.437144723251949</c:v>
                </c:pt>
                <c:pt idx="14814">
                  <c:v>9.437144723251949</c:v>
                </c:pt>
                <c:pt idx="14815">
                  <c:v>9.437144723251949</c:v>
                </c:pt>
                <c:pt idx="14816">
                  <c:v>9.437144723251949</c:v>
                </c:pt>
                <c:pt idx="14817">
                  <c:v>9.437144723251949</c:v>
                </c:pt>
                <c:pt idx="14818">
                  <c:v>9.437144723251949</c:v>
                </c:pt>
                <c:pt idx="14819">
                  <c:v>9.437144723251949</c:v>
                </c:pt>
                <c:pt idx="14820">
                  <c:v>9.437144723251949</c:v>
                </c:pt>
                <c:pt idx="14821">
                  <c:v>9.437144723251949</c:v>
                </c:pt>
                <c:pt idx="14822">
                  <c:v>9.437144723251949</c:v>
                </c:pt>
                <c:pt idx="14823">
                  <c:v>9.437144723251949</c:v>
                </c:pt>
                <c:pt idx="14824">
                  <c:v>9.437144723251949</c:v>
                </c:pt>
                <c:pt idx="14825">
                  <c:v>9.437144723251949</c:v>
                </c:pt>
                <c:pt idx="14826">
                  <c:v>9.437144723251949</c:v>
                </c:pt>
                <c:pt idx="14827">
                  <c:v>9.437144723251949</c:v>
                </c:pt>
                <c:pt idx="14828">
                  <c:v>9.437144723251949</c:v>
                </c:pt>
                <c:pt idx="14829">
                  <c:v>9.437144723251949</c:v>
                </c:pt>
                <c:pt idx="14830">
                  <c:v>9.437144723251949</c:v>
                </c:pt>
                <c:pt idx="14831">
                  <c:v>9.437144723251949</c:v>
                </c:pt>
                <c:pt idx="14832">
                  <c:v>9.437144723251949</c:v>
                </c:pt>
                <c:pt idx="14833">
                  <c:v>9.437144723251949</c:v>
                </c:pt>
                <c:pt idx="14834">
                  <c:v>9.437144723251949</c:v>
                </c:pt>
                <c:pt idx="14835">
                  <c:v>9.437144723251949</c:v>
                </c:pt>
                <c:pt idx="14836">
                  <c:v>9.437144723251949</c:v>
                </c:pt>
                <c:pt idx="14837">
                  <c:v>9.437144723251949</c:v>
                </c:pt>
                <c:pt idx="14838">
                  <c:v>9.437144723251949</c:v>
                </c:pt>
                <c:pt idx="14839">
                  <c:v>9.437144723251949</c:v>
                </c:pt>
                <c:pt idx="14840">
                  <c:v>9.437144723251949</c:v>
                </c:pt>
                <c:pt idx="14841">
                  <c:v>9.437144723251949</c:v>
                </c:pt>
                <c:pt idx="14842">
                  <c:v>9.437144723251949</c:v>
                </c:pt>
                <c:pt idx="14843">
                  <c:v>9.437144723251949</c:v>
                </c:pt>
                <c:pt idx="14844">
                  <c:v>9.437144723251949</c:v>
                </c:pt>
                <c:pt idx="14845">
                  <c:v>9.437144723251949</c:v>
                </c:pt>
                <c:pt idx="14846">
                  <c:v>9.437144723251949</c:v>
                </c:pt>
                <c:pt idx="14847">
                  <c:v>9.437144723251949</c:v>
                </c:pt>
                <c:pt idx="14848">
                  <c:v>9.437144723251949</c:v>
                </c:pt>
                <c:pt idx="14849">
                  <c:v>9.437144723251949</c:v>
                </c:pt>
                <c:pt idx="14850">
                  <c:v>9.437144723251949</c:v>
                </c:pt>
                <c:pt idx="14851">
                  <c:v>9.437144723251949</c:v>
                </c:pt>
                <c:pt idx="14852">
                  <c:v>9.437144723251949</c:v>
                </c:pt>
                <c:pt idx="14853">
                  <c:v>9.437144723251949</c:v>
                </c:pt>
                <c:pt idx="14854">
                  <c:v>9.437144723251949</c:v>
                </c:pt>
                <c:pt idx="14855">
                  <c:v>9.437144723251949</c:v>
                </c:pt>
                <c:pt idx="14856">
                  <c:v>9.437144723251949</c:v>
                </c:pt>
                <c:pt idx="14857">
                  <c:v>9.437144723251949</c:v>
                </c:pt>
                <c:pt idx="14858">
                  <c:v>9.437144723251949</c:v>
                </c:pt>
                <c:pt idx="14859">
                  <c:v>9.437144723251949</c:v>
                </c:pt>
                <c:pt idx="14860">
                  <c:v>9.437144723251949</c:v>
                </c:pt>
                <c:pt idx="14861">
                  <c:v>9.437144723251949</c:v>
                </c:pt>
                <c:pt idx="14862">
                  <c:v>9.4711524519843859</c:v>
                </c:pt>
                <c:pt idx="14863">
                  <c:v>9.4711524519843859</c:v>
                </c:pt>
                <c:pt idx="14864">
                  <c:v>9.4711524519843859</c:v>
                </c:pt>
                <c:pt idx="14865">
                  <c:v>9.4711524519843859</c:v>
                </c:pt>
                <c:pt idx="14866">
                  <c:v>9.4711524519843859</c:v>
                </c:pt>
                <c:pt idx="14867">
                  <c:v>9.4711524519843859</c:v>
                </c:pt>
                <c:pt idx="14868">
                  <c:v>9.4711524519843859</c:v>
                </c:pt>
                <c:pt idx="14869">
                  <c:v>9.4711524519843859</c:v>
                </c:pt>
                <c:pt idx="14870">
                  <c:v>9.4711524519843859</c:v>
                </c:pt>
                <c:pt idx="14871">
                  <c:v>9.4711524519843859</c:v>
                </c:pt>
                <c:pt idx="14872">
                  <c:v>9.4711524519843859</c:v>
                </c:pt>
                <c:pt idx="14873">
                  <c:v>9.437144723251949</c:v>
                </c:pt>
                <c:pt idx="14874">
                  <c:v>9.437144723251949</c:v>
                </c:pt>
                <c:pt idx="14875">
                  <c:v>9.437144723251949</c:v>
                </c:pt>
                <c:pt idx="14876">
                  <c:v>9.437144723251949</c:v>
                </c:pt>
                <c:pt idx="14877">
                  <c:v>9.437144723251949</c:v>
                </c:pt>
                <c:pt idx="14878">
                  <c:v>9.2410747685036618</c:v>
                </c:pt>
                <c:pt idx="14879">
                  <c:v>9.2410747685036618</c:v>
                </c:pt>
                <c:pt idx="14880">
                  <c:v>9.437144723251949</c:v>
                </c:pt>
                <c:pt idx="14881">
                  <c:v>9.437144723251949</c:v>
                </c:pt>
                <c:pt idx="14882">
                  <c:v>9.2410747685036618</c:v>
                </c:pt>
                <c:pt idx="14883">
                  <c:v>9.2410747685036618</c:v>
                </c:pt>
                <c:pt idx="14884">
                  <c:v>9.2410747685036618</c:v>
                </c:pt>
                <c:pt idx="14885">
                  <c:v>9.2410747685036618</c:v>
                </c:pt>
                <c:pt idx="14886">
                  <c:v>9.2410747685036618</c:v>
                </c:pt>
                <c:pt idx="14887">
                  <c:v>9.2410747685036618</c:v>
                </c:pt>
                <c:pt idx="14888">
                  <c:v>9.2410747685036618</c:v>
                </c:pt>
                <c:pt idx="14889">
                  <c:v>9.2410747685036618</c:v>
                </c:pt>
                <c:pt idx="14890">
                  <c:v>9.2410747685036618</c:v>
                </c:pt>
                <c:pt idx="14891">
                  <c:v>9.2410747685036618</c:v>
                </c:pt>
                <c:pt idx="14892">
                  <c:v>9.2410747685036618</c:v>
                </c:pt>
                <c:pt idx="14893">
                  <c:v>9.2410747685036618</c:v>
                </c:pt>
                <c:pt idx="14894">
                  <c:v>9.2410747685036618</c:v>
                </c:pt>
                <c:pt idx="14895">
                  <c:v>9.2410747685036618</c:v>
                </c:pt>
                <c:pt idx="14896">
                  <c:v>9.2410747685036618</c:v>
                </c:pt>
                <c:pt idx="14897">
                  <c:v>9.2410747685036618</c:v>
                </c:pt>
                <c:pt idx="14898">
                  <c:v>9.2410747685036618</c:v>
                </c:pt>
                <c:pt idx="14899">
                  <c:v>9.2410747685036618</c:v>
                </c:pt>
                <c:pt idx="14900">
                  <c:v>9.2410747685036618</c:v>
                </c:pt>
                <c:pt idx="14901">
                  <c:v>9.2410747685036618</c:v>
                </c:pt>
                <c:pt idx="14902">
                  <c:v>9.2410747685036618</c:v>
                </c:pt>
                <c:pt idx="14903">
                  <c:v>9.2410747685036618</c:v>
                </c:pt>
                <c:pt idx="14904">
                  <c:v>9.2410747685036618</c:v>
                </c:pt>
                <c:pt idx="14905">
                  <c:v>9.2410747685036618</c:v>
                </c:pt>
                <c:pt idx="14906">
                  <c:v>9.2410747685036618</c:v>
                </c:pt>
                <c:pt idx="14907">
                  <c:v>9.2410747685036618</c:v>
                </c:pt>
                <c:pt idx="14908">
                  <c:v>9.2410747685036618</c:v>
                </c:pt>
                <c:pt idx="14909">
                  <c:v>9.2410747685036618</c:v>
                </c:pt>
                <c:pt idx="14910">
                  <c:v>9.2410747685036618</c:v>
                </c:pt>
                <c:pt idx="14911">
                  <c:v>9.2410747685036618</c:v>
                </c:pt>
                <c:pt idx="14912">
                  <c:v>9.2410747685036618</c:v>
                </c:pt>
                <c:pt idx="14913">
                  <c:v>9.2410747685036618</c:v>
                </c:pt>
                <c:pt idx="14914">
                  <c:v>9.2410747685036618</c:v>
                </c:pt>
                <c:pt idx="14915">
                  <c:v>9.2410747685036618</c:v>
                </c:pt>
                <c:pt idx="14916">
                  <c:v>9.2410747685036618</c:v>
                </c:pt>
                <c:pt idx="14917">
                  <c:v>9.2410747685036618</c:v>
                </c:pt>
                <c:pt idx="14918">
                  <c:v>9.2410747685036618</c:v>
                </c:pt>
                <c:pt idx="14919">
                  <c:v>9.2410747685036618</c:v>
                </c:pt>
                <c:pt idx="14920">
                  <c:v>9.2410747685036618</c:v>
                </c:pt>
                <c:pt idx="14921">
                  <c:v>9.2410747685036618</c:v>
                </c:pt>
                <c:pt idx="14922">
                  <c:v>9.2410747685036618</c:v>
                </c:pt>
                <c:pt idx="14923">
                  <c:v>9.2410747685036618</c:v>
                </c:pt>
                <c:pt idx="14924">
                  <c:v>9.2410747685036618</c:v>
                </c:pt>
                <c:pt idx="14925">
                  <c:v>9.2410747685036618</c:v>
                </c:pt>
                <c:pt idx="14926">
                  <c:v>9.2410747685036618</c:v>
                </c:pt>
                <c:pt idx="14927">
                  <c:v>9.2410747685036618</c:v>
                </c:pt>
                <c:pt idx="14928">
                  <c:v>9.2410747685036618</c:v>
                </c:pt>
                <c:pt idx="14929">
                  <c:v>9.2410747685036618</c:v>
                </c:pt>
                <c:pt idx="14930">
                  <c:v>9.2410747685036618</c:v>
                </c:pt>
                <c:pt idx="14931">
                  <c:v>9.2410747685036618</c:v>
                </c:pt>
                <c:pt idx="14932">
                  <c:v>9.2410747685036618</c:v>
                </c:pt>
                <c:pt idx="14933">
                  <c:v>9.2410747685036618</c:v>
                </c:pt>
                <c:pt idx="14934">
                  <c:v>9.2410747685036618</c:v>
                </c:pt>
                <c:pt idx="14935">
                  <c:v>9.2410747685036618</c:v>
                </c:pt>
                <c:pt idx="14936">
                  <c:v>9.2410747685036618</c:v>
                </c:pt>
                <c:pt idx="14937">
                  <c:v>9.2410747685036618</c:v>
                </c:pt>
                <c:pt idx="14938">
                  <c:v>9.2410747685036618</c:v>
                </c:pt>
                <c:pt idx="14939">
                  <c:v>9.2410747685036618</c:v>
                </c:pt>
                <c:pt idx="14940">
                  <c:v>9.2410747685036618</c:v>
                </c:pt>
                <c:pt idx="14941">
                  <c:v>9.2410747685036618</c:v>
                </c:pt>
                <c:pt idx="14942">
                  <c:v>9.2410747685036618</c:v>
                </c:pt>
                <c:pt idx="14943">
                  <c:v>9.2410747685036618</c:v>
                </c:pt>
                <c:pt idx="14944">
                  <c:v>9.2410747685036618</c:v>
                </c:pt>
                <c:pt idx="14945">
                  <c:v>9.2078334923579632</c:v>
                </c:pt>
                <c:pt idx="14946">
                  <c:v>9.2078334923579632</c:v>
                </c:pt>
                <c:pt idx="14947">
                  <c:v>9.2078334923579632</c:v>
                </c:pt>
                <c:pt idx="14948">
                  <c:v>9.2078334923579632</c:v>
                </c:pt>
                <c:pt idx="14949">
                  <c:v>9.2078334923579632</c:v>
                </c:pt>
                <c:pt idx="14950">
                  <c:v>9.2078334923579632</c:v>
                </c:pt>
                <c:pt idx="14951">
                  <c:v>9.2078334923579632</c:v>
                </c:pt>
                <c:pt idx="14952">
                  <c:v>9.2078334923579632</c:v>
                </c:pt>
                <c:pt idx="14953">
                  <c:v>9.2078334923579632</c:v>
                </c:pt>
                <c:pt idx="14954">
                  <c:v>9.2078334923579632</c:v>
                </c:pt>
                <c:pt idx="14955">
                  <c:v>9.2078334923579632</c:v>
                </c:pt>
                <c:pt idx="14956">
                  <c:v>9.2078334923579632</c:v>
                </c:pt>
                <c:pt idx="14957">
                  <c:v>9.2078334923579632</c:v>
                </c:pt>
                <c:pt idx="14958">
                  <c:v>9.2410747685036618</c:v>
                </c:pt>
                <c:pt idx="14959">
                  <c:v>9.2410747685036618</c:v>
                </c:pt>
                <c:pt idx="14960">
                  <c:v>9.2410747685036618</c:v>
                </c:pt>
                <c:pt idx="14961">
                  <c:v>9.2410747685036618</c:v>
                </c:pt>
                <c:pt idx="14962">
                  <c:v>9.2410747685036618</c:v>
                </c:pt>
                <c:pt idx="14963">
                  <c:v>9.0537184691237744</c:v>
                </c:pt>
                <c:pt idx="14964">
                  <c:v>9.0537184691237744</c:v>
                </c:pt>
                <c:pt idx="14965">
                  <c:v>9.0537184691237744</c:v>
                </c:pt>
                <c:pt idx="14966">
                  <c:v>9.2410747685036618</c:v>
                </c:pt>
                <c:pt idx="14967">
                  <c:v>9.2410747685036618</c:v>
                </c:pt>
                <c:pt idx="14968">
                  <c:v>9.2410747685036618</c:v>
                </c:pt>
                <c:pt idx="14969">
                  <c:v>9.2410747685036618</c:v>
                </c:pt>
                <c:pt idx="14970">
                  <c:v>9.2410747685036618</c:v>
                </c:pt>
                <c:pt idx="14971">
                  <c:v>9.0537184691237744</c:v>
                </c:pt>
                <c:pt idx="14972">
                  <c:v>9.0537184691237744</c:v>
                </c:pt>
                <c:pt idx="14973">
                  <c:v>9.0537184691237744</c:v>
                </c:pt>
                <c:pt idx="14974">
                  <c:v>9.0537184691237744</c:v>
                </c:pt>
                <c:pt idx="14975">
                  <c:v>9.2410747685036618</c:v>
                </c:pt>
                <c:pt idx="14976">
                  <c:v>9.0537184691237744</c:v>
                </c:pt>
                <c:pt idx="14977">
                  <c:v>9.0537184691237744</c:v>
                </c:pt>
                <c:pt idx="14978">
                  <c:v>9.0537184691237744</c:v>
                </c:pt>
                <c:pt idx="14979">
                  <c:v>9.0537184691237744</c:v>
                </c:pt>
                <c:pt idx="14980">
                  <c:v>9.0537184691237744</c:v>
                </c:pt>
                <c:pt idx="14981">
                  <c:v>9.0537184691237744</c:v>
                </c:pt>
                <c:pt idx="14982">
                  <c:v>9.0537184691237744</c:v>
                </c:pt>
                <c:pt idx="14983">
                  <c:v>9.0537184691237744</c:v>
                </c:pt>
                <c:pt idx="14984">
                  <c:v>9.0537184691237744</c:v>
                </c:pt>
                <c:pt idx="14985">
                  <c:v>9.0537184691237744</c:v>
                </c:pt>
                <c:pt idx="14986">
                  <c:v>9.0537184691237744</c:v>
                </c:pt>
                <c:pt idx="14987">
                  <c:v>9.0537184691237744</c:v>
                </c:pt>
                <c:pt idx="14988">
                  <c:v>9.0537184691237744</c:v>
                </c:pt>
                <c:pt idx="14989">
                  <c:v>9.0537184691237744</c:v>
                </c:pt>
                <c:pt idx="14990">
                  <c:v>9.0537184691237744</c:v>
                </c:pt>
                <c:pt idx="14991">
                  <c:v>9.0537184691237744</c:v>
                </c:pt>
                <c:pt idx="14992">
                  <c:v>9.0537184691237744</c:v>
                </c:pt>
                <c:pt idx="14993">
                  <c:v>9.0537184691237744</c:v>
                </c:pt>
                <c:pt idx="14994">
                  <c:v>9.0537184691237744</c:v>
                </c:pt>
                <c:pt idx="14995">
                  <c:v>9.0537184691237744</c:v>
                </c:pt>
                <c:pt idx="14996">
                  <c:v>9.0537184691237744</c:v>
                </c:pt>
                <c:pt idx="14997">
                  <c:v>9.0537184691237744</c:v>
                </c:pt>
                <c:pt idx="14998">
                  <c:v>9.0537184691237744</c:v>
                </c:pt>
                <c:pt idx="14999">
                  <c:v>9.0537184691237744</c:v>
                </c:pt>
                <c:pt idx="15000">
                  <c:v>9.0537184691237744</c:v>
                </c:pt>
                <c:pt idx="15001">
                  <c:v>9.0537184691237744</c:v>
                </c:pt>
                <c:pt idx="15002">
                  <c:v>9.0537184691237744</c:v>
                </c:pt>
                <c:pt idx="15003">
                  <c:v>9.0537184691237744</c:v>
                </c:pt>
                <c:pt idx="15004">
                  <c:v>9.0537184691237744</c:v>
                </c:pt>
                <c:pt idx="15005">
                  <c:v>9.0537184691237744</c:v>
                </c:pt>
                <c:pt idx="15006">
                  <c:v>9.0537184691237744</c:v>
                </c:pt>
                <c:pt idx="15007">
                  <c:v>9.0537184691237744</c:v>
                </c:pt>
                <c:pt idx="15008">
                  <c:v>9.0537184691237744</c:v>
                </c:pt>
                <c:pt idx="15009">
                  <c:v>9.0537184691237744</c:v>
                </c:pt>
                <c:pt idx="15010">
                  <c:v>9.0537184691237744</c:v>
                </c:pt>
                <c:pt idx="15011">
                  <c:v>9.0212096056798821</c:v>
                </c:pt>
                <c:pt idx="15012">
                  <c:v>9.0537184691237744</c:v>
                </c:pt>
                <c:pt idx="15013">
                  <c:v>9.0537184691237744</c:v>
                </c:pt>
                <c:pt idx="15014">
                  <c:v>9.0212096056798821</c:v>
                </c:pt>
                <c:pt idx="15015">
                  <c:v>9.0212096056798821</c:v>
                </c:pt>
                <c:pt idx="15016">
                  <c:v>9.0212096056798821</c:v>
                </c:pt>
                <c:pt idx="15017">
                  <c:v>9.0212096056798821</c:v>
                </c:pt>
                <c:pt idx="15018">
                  <c:v>9.0212096056798821</c:v>
                </c:pt>
                <c:pt idx="15019">
                  <c:v>9.0212096056798821</c:v>
                </c:pt>
                <c:pt idx="15020">
                  <c:v>9.0212096056798821</c:v>
                </c:pt>
                <c:pt idx="15021">
                  <c:v>9.0212096056798821</c:v>
                </c:pt>
                <c:pt idx="15022">
                  <c:v>9.0537184691237744</c:v>
                </c:pt>
                <c:pt idx="15023">
                  <c:v>9.0537184691237744</c:v>
                </c:pt>
                <c:pt idx="15024">
                  <c:v>9.0537184691237744</c:v>
                </c:pt>
                <c:pt idx="15025">
                  <c:v>9.0537184691237744</c:v>
                </c:pt>
                <c:pt idx="15026">
                  <c:v>9.0537184691237744</c:v>
                </c:pt>
                <c:pt idx="15027">
                  <c:v>9.0537184691237744</c:v>
                </c:pt>
                <c:pt idx="15028">
                  <c:v>9.0537184691237744</c:v>
                </c:pt>
                <c:pt idx="15029">
                  <c:v>9.0537184691237744</c:v>
                </c:pt>
                <c:pt idx="15030">
                  <c:v>9.0537184691237744</c:v>
                </c:pt>
                <c:pt idx="15031">
                  <c:v>9.0537184691237744</c:v>
                </c:pt>
                <c:pt idx="15032">
                  <c:v>9.0537184691237744</c:v>
                </c:pt>
                <c:pt idx="15033">
                  <c:v>9.0537184691237744</c:v>
                </c:pt>
                <c:pt idx="15034">
                  <c:v>9.0537184691237744</c:v>
                </c:pt>
                <c:pt idx="15035">
                  <c:v>9.0212096056798821</c:v>
                </c:pt>
                <c:pt idx="15036">
                  <c:v>9.0212096056798821</c:v>
                </c:pt>
                <c:pt idx="15037">
                  <c:v>9.0212096056798821</c:v>
                </c:pt>
                <c:pt idx="15038">
                  <c:v>9.0212096056798821</c:v>
                </c:pt>
                <c:pt idx="15039">
                  <c:v>9.0212096056798821</c:v>
                </c:pt>
                <c:pt idx="15040">
                  <c:v>9.0212096056798821</c:v>
                </c:pt>
                <c:pt idx="15041">
                  <c:v>9.0212096056798821</c:v>
                </c:pt>
                <c:pt idx="15042">
                  <c:v>9.0212096056798821</c:v>
                </c:pt>
                <c:pt idx="15043">
                  <c:v>9.0212096056798821</c:v>
                </c:pt>
                <c:pt idx="15044">
                  <c:v>9.0212096056798821</c:v>
                </c:pt>
                <c:pt idx="15045">
                  <c:v>9.0212096056798821</c:v>
                </c:pt>
                <c:pt idx="15046">
                  <c:v>8.8377380972220827</c:v>
                </c:pt>
                <c:pt idx="15047">
                  <c:v>8.8377380972220827</c:v>
                </c:pt>
                <c:pt idx="15048">
                  <c:v>9.0212096056798821</c:v>
                </c:pt>
                <c:pt idx="15049">
                  <c:v>8.8377380972220827</c:v>
                </c:pt>
                <c:pt idx="15050">
                  <c:v>9.0212096056798821</c:v>
                </c:pt>
                <c:pt idx="15051">
                  <c:v>8.8377380972220827</c:v>
                </c:pt>
                <c:pt idx="15052">
                  <c:v>9.0212096056798821</c:v>
                </c:pt>
                <c:pt idx="15053">
                  <c:v>8.8377380972220827</c:v>
                </c:pt>
                <c:pt idx="15054">
                  <c:v>8.8695285220322315</c:v>
                </c:pt>
                <c:pt idx="15055">
                  <c:v>8.8695285220322315</c:v>
                </c:pt>
                <c:pt idx="15056">
                  <c:v>9.0212096056798821</c:v>
                </c:pt>
                <c:pt idx="15057">
                  <c:v>8.8377380972220827</c:v>
                </c:pt>
                <c:pt idx="15058">
                  <c:v>8.8377380972220827</c:v>
                </c:pt>
                <c:pt idx="15059">
                  <c:v>8.8377380972220827</c:v>
                </c:pt>
                <c:pt idx="15060">
                  <c:v>8.8377380972220827</c:v>
                </c:pt>
                <c:pt idx="15061">
                  <c:v>8.8377380972220827</c:v>
                </c:pt>
                <c:pt idx="15062">
                  <c:v>8.8377380972220827</c:v>
                </c:pt>
                <c:pt idx="15063">
                  <c:v>8.8377380972220827</c:v>
                </c:pt>
                <c:pt idx="15064">
                  <c:v>8.8377380972220827</c:v>
                </c:pt>
                <c:pt idx="15065">
                  <c:v>8.8377380972220827</c:v>
                </c:pt>
                <c:pt idx="15066">
                  <c:v>8.8377380972220827</c:v>
                </c:pt>
                <c:pt idx="15067">
                  <c:v>8.8377380972220827</c:v>
                </c:pt>
                <c:pt idx="15068">
                  <c:v>8.8377380972220827</c:v>
                </c:pt>
                <c:pt idx="15069">
                  <c:v>8.8377380972220827</c:v>
                </c:pt>
                <c:pt idx="15070">
                  <c:v>8.8377380972220827</c:v>
                </c:pt>
                <c:pt idx="15071">
                  <c:v>8.8377380972220827</c:v>
                </c:pt>
                <c:pt idx="15072">
                  <c:v>8.8377380972220827</c:v>
                </c:pt>
                <c:pt idx="15073">
                  <c:v>8.8377380972220827</c:v>
                </c:pt>
                <c:pt idx="15074">
                  <c:v>8.8377380972220827</c:v>
                </c:pt>
                <c:pt idx="15075">
                  <c:v>8.8377380972220827</c:v>
                </c:pt>
                <c:pt idx="15076">
                  <c:v>8.8377380972220827</c:v>
                </c:pt>
                <c:pt idx="15077">
                  <c:v>8.8377380972220827</c:v>
                </c:pt>
                <c:pt idx="15078">
                  <c:v>8.8377380972220827</c:v>
                </c:pt>
                <c:pt idx="15079">
                  <c:v>8.8377380972220827</c:v>
                </c:pt>
                <c:pt idx="15080">
                  <c:v>8.8377380972220827</c:v>
                </c:pt>
                <c:pt idx="15081">
                  <c:v>8.8377380972220827</c:v>
                </c:pt>
                <c:pt idx="15082">
                  <c:v>8.8377380972220827</c:v>
                </c:pt>
                <c:pt idx="15083">
                  <c:v>8.8377380972220827</c:v>
                </c:pt>
                <c:pt idx="15084">
                  <c:v>8.8377380972220827</c:v>
                </c:pt>
                <c:pt idx="15085">
                  <c:v>8.8377380972220827</c:v>
                </c:pt>
                <c:pt idx="15086">
                  <c:v>8.8377380972220827</c:v>
                </c:pt>
                <c:pt idx="15087">
                  <c:v>8.8377380972220827</c:v>
                </c:pt>
                <c:pt idx="15088">
                  <c:v>8.8377380972220827</c:v>
                </c:pt>
                <c:pt idx="15089">
                  <c:v>8.8059476724119303</c:v>
                </c:pt>
                <c:pt idx="15090">
                  <c:v>8.8059476724119303</c:v>
                </c:pt>
                <c:pt idx="15091">
                  <c:v>8.8059476724119303</c:v>
                </c:pt>
                <c:pt idx="15092">
                  <c:v>8.8059476724119303</c:v>
                </c:pt>
                <c:pt idx="15093">
                  <c:v>8.8059476724119303</c:v>
                </c:pt>
                <c:pt idx="15094">
                  <c:v>8.8059476724119303</c:v>
                </c:pt>
                <c:pt idx="15095">
                  <c:v>8.8059476724119303</c:v>
                </c:pt>
                <c:pt idx="15096">
                  <c:v>8.8059476724119303</c:v>
                </c:pt>
                <c:pt idx="15097">
                  <c:v>8.8059476724119303</c:v>
                </c:pt>
                <c:pt idx="15098">
                  <c:v>8.8377380972220827</c:v>
                </c:pt>
                <c:pt idx="15099">
                  <c:v>8.8377380972220827</c:v>
                </c:pt>
                <c:pt idx="15100">
                  <c:v>8.8059476724119303</c:v>
                </c:pt>
                <c:pt idx="15101">
                  <c:v>8.8059476724119303</c:v>
                </c:pt>
                <c:pt idx="15102">
                  <c:v>8.8059476724119303</c:v>
                </c:pt>
                <c:pt idx="15103">
                  <c:v>8.8059476724119303</c:v>
                </c:pt>
                <c:pt idx="15104">
                  <c:v>8.8059476724119303</c:v>
                </c:pt>
                <c:pt idx="15105">
                  <c:v>8.8377380972220827</c:v>
                </c:pt>
                <c:pt idx="15106">
                  <c:v>8.8059476724119303</c:v>
                </c:pt>
                <c:pt idx="15107">
                  <c:v>8.8059476724119303</c:v>
                </c:pt>
                <c:pt idx="15108">
                  <c:v>8.8059476724119303</c:v>
                </c:pt>
                <c:pt idx="15109">
                  <c:v>8.8059476724119303</c:v>
                </c:pt>
                <c:pt idx="15110">
                  <c:v>8.8059476724119303</c:v>
                </c:pt>
                <c:pt idx="15111">
                  <c:v>8.8059476724119303</c:v>
                </c:pt>
                <c:pt idx="15112">
                  <c:v>8.8059476724119303</c:v>
                </c:pt>
                <c:pt idx="15113">
                  <c:v>8.8059476724119303</c:v>
                </c:pt>
                <c:pt idx="15114">
                  <c:v>8.8059476724119303</c:v>
                </c:pt>
                <c:pt idx="15115">
                  <c:v>8.6262924666553626</c:v>
                </c:pt>
                <c:pt idx="15116">
                  <c:v>8.5952067280367839</c:v>
                </c:pt>
                <c:pt idx="15117">
                  <c:v>8.5952067280367839</c:v>
                </c:pt>
                <c:pt idx="15118">
                  <c:v>8.5952067280367839</c:v>
                </c:pt>
                <c:pt idx="15119">
                  <c:v>8.5952067280367839</c:v>
                </c:pt>
                <c:pt idx="15120">
                  <c:v>8.5952067280367839</c:v>
                </c:pt>
                <c:pt idx="15121">
                  <c:v>8.5952067280367839</c:v>
                </c:pt>
                <c:pt idx="15122">
                  <c:v>8.5952067280367839</c:v>
                </c:pt>
                <c:pt idx="15123">
                  <c:v>8.5952067280367839</c:v>
                </c:pt>
                <c:pt idx="15124">
                  <c:v>8.5952067280367839</c:v>
                </c:pt>
                <c:pt idx="15125">
                  <c:v>8.5952067280367839</c:v>
                </c:pt>
                <c:pt idx="15126">
                  <c:v>8.5952067280367839</c:v>
                </c:pt>
                <c:pt idx="15127">
                  <c:v>8.5952067280367839</c:v>
                </c:pt>
                <c:pt idx="15128">
                  <c:v>8.5952067280367839</c:v>
                </c:pt>
                <c:pt idx="15129">
                  <c:v>8.5952067280367839</c:v>
                </c:pt>
                <c:pt idx="15130">
                  <c:v>8.5952067280367839</c:v>
                </c:pt>
                <c:pt idx="15131">
                  <c:v>8.5952067280367839</c:v>
                </c:pt>
                <c:pt idx="15132">
                  <c:v>8.5952067280367839</c:v>
                </c:pt>
                <c:pt idx="15133">
                  <c:v>8.5952067280367839</c:v>
                </c:pt>
                <c:pt idx="15134">
                  <c:v>8.5952067280367839</c:v>
                </c:pt>
                <c:pt idx="15135">
                  <c:v>8.5952067280367839</c:v>
                </c:pt>
                <c:pt idx="15136">
                  <c:v>8.5952067280367839</c:v>
                </c:pt>
                <c:pt idx="15137">
                  <c:v>8.5952067280367839</c:v>
                </c:pt>
                <c:pt idx="15138">
                  <c:v>8.5952067280367839</c:v>
                </c:pt>
                <c:pt idx="15139">
                  <c:v>8.5952067280367839</c:v>
                </c:pt>
                <c:pt idx="15140">
                  <c:v>8.5952067280367839</c:v>
                </c:pt>
                <c:pt idx="15141">
                  <c:v>8.5952067280367839</c:v>
                </c:pt>
                <c:pt idx="15142">
                  <c:v>8.5952067280367839</c:v>
                </c:pt>
                <c:pt idx="15143">
                  <c:v>#N/A</c:v>
                </c:pt>
                <c:pt idx="15144">
                  <c:v>8.6573782052739396</c:v>
                </c:pt>
                <c:pt idx="15145">
                  <c:v>8.5952067280367839</c:v>
                </c:pt>
                <c:pt idx="15146">
                  <c:v>8.5952067280367839</c:v>
                </c:pt>
                <c:pt idx="15147">
                  <c:v>8.5952067280367839</c:v>
                </c:pt>
                <c:pt idx="15148">
                  <c:v>8.5952067280367839</c:v>
                </c:pt>
                <c:pt idx="15149">
                  <c:v>8.5952067280367839</c:v>
                </c:pt>
                <c:pt idx="15150">
                  <c:v>8.6262924666553626</c:v>
                </c:pt>
                <c:pt idx="15151">
                  <c:v>8.6262924666553626</c:v>
                </c:pt>
                <c:pt idx="15152">
                  <c:v>8.6262924666553626</c:v>
                </c:pt>
                <c:pt idx="15153">
                  <c:v>8.6262924666553626</c:v>
                </c:pt>
                <c:pt idx="15154">
                  <c:v>8.6262924666553626</c:v>
                </c:pt>
                <c:pt idx="15155">
                  <c:v>8.6262924666553626</c:v>
                </c:pt>
                <c:pt idx="15156">
                  <c:v>8.6262924666553626</c:v>
                </c:pt>
                <c:pt idx="15157">
                  <c:v>8.6262924666553626</c:v>
                </c:pt>
                <c:pt idx="15158">
                  <c:v>8.6262924666553626</c:v>
                </c:pt>
                <c:pt idx="15159">
                  <c:v>8.6262924666553626</c:v>
                </c:pt>
                <c:pt idx="15160">
                  <c:v>8.6262924666553626</c:v>
                </c:pt>
                <c:pt idx="15161">
                  <c:v>8.6262924666553626</c:v>
                </c:pt>
                <c:pt idx="15162">
                  <c:v>8.6262924666553626</c:v>
                </c:pt>
                <c:pt idx="15163">
                  <c:v>8.5952067280367839</c:v>
                </c:pt>
                <c:pt idx="15164">
                  <c:v>8.5952067280367839</c:v>
                </c:pt>
                <c:pt idx="15165">
                  <c:v>8.5952067280367839</c:v>
                </c:pt>
                <c:pt idx="15166">
                  <c:v>8.5952067280367839</c:v>
                </c:pt>
                <c:pt idx="15167">
                  <c:v>8.5952067280367839</c:v>
                </c:pt>
                <c:pt idx="15168">
                  <c:v>8.5952067280367839</c:v>
                </c:pt>
                <c:pt idx="15169">
                  <c:v>8.5952067280367839</c:v>
                </c:pt>
                <c:pt idx="15170">
                  <c:v>8.5952067280367839</c:v>
                </c:pt>
                <c:pt idx="15171">
                  <c:v>8.5952067280367839</c:v>
                </c:pt>
                <c:pt idx="15172">
                  <c:v>8.5952067280367839</c:v>
                </c:pt>
                <c:pt idx="15173">
                  <c:v>8.6262924666553626</c:v>
                </c:pt>
                <c:pt idx="15174">
                  <c:v>8.6262924666553626</c:v>
                </c:pt>
                <c:pt idx="15175">
                  <c:v>8.6262924666553626</c:v>
                </c:pt>
                <c:pt idx="15176">
                  <c:v>8.6262924666553626</c:v>
                </c:pt>
                <c:pt idx="15177">
                  <c:v>8.6262924666553626</c:v>
                </c:pt>
                <c:pt idx="15178">
                  <c:v>8.6262924666553626</c:v>
                </c:pt>
                <c:pt idx="15179">
                  <c:v>8.6262924666553626</c:v>
                </c:pt>
                <c:pt idx="15180">
                  <c:v>8.6262924666553626</c:v>
                </c:pt>
                <c:pt idx="15181">
                  <c:v>8.6262924666553626</c:v>
                </c:pt>
                <c:pt idx="15182">
                  <c:v>8.6262924666553626</c:v>
                </c:pt>
                <c:pt idx="15183">
                  <c:v>8.6262924666553626</c:v>
                </c:pt>
                <c:pt idx="15184">
                  <c:v>8.6262924666553626</c:v>
                </c:pt>
                <c:pt idx="15185">
                  <c:v>8.6262924666553626</c:v>
                </c:pt>
                <c:pt idx="15186">
                  <c:v>8.6262924666553626</c:v>
                </c:pt>
                <c:pt idx="15187">
                  <c:v>8.6262924666553626</c:v>
                </c:pt>
                <c:pt idx="15188">
                  <c:v>8.6262924666553626</c:v>
                </c:pt>
                <c:pt idx="15189">
                  <c:v>8.6262924666553626</c:v>
                </c:pt>
                <c:pt idx="15190">
                  <c:v>8.6262924666553626</c:v>
                </c:pt>
                <c:pt idx="15191">
                  <c:v>8.6262924666553626</c:v>
                </c:pt>
                <c:pt idx="15192">
                  <c:v>8.6262924666553626</c:v>
                </c:pt>
                <c:pt idx="15193">
                  <c:v>8.6262924666553626</c:v>
                </c:pt>
                <c:pt idx="15194">
                  <c:v>8.6262924666553626</c:v>
                </c:pt>
                <c:pt idx="15195">
                  <c:v>8.6262924666553626</c:v>
                </c:pt>
                <c:pt idx="15196">
                  <c:v>8.6262924666553626</c:v>
                </c:pt>
                <c:pt idx="15197">
                  <c:v>8.6262924666553626</c:v>
                </c:pt>
                <c:pt idx="15198">
                  <c:v>8.6262924666553626</c:v>
                </c:pt>
                <c:pt idx="15199">
                  <c:v>8.6262924666553626</c:v>
                </c:pt>
                <c:pt idx="15200">
                  <c:v>8.6262924666553626</c:v>
                </c:pt>
                <c:pt idx="15201">
                  <c:v>8.6262924666553626</c:v>
                </c:pt>
                <c:pt idx="15202">
                  <c:v>8.6262924666553626</c:v>
                </c:pt>
                <c:pt idx="15203">
                  <c:v>8.6262924666553626</c:v>
                </c:pt>
                <c:pt idx="15204">
                  <c:v>8.6262924666553626</c:v>
                </c:pt>
                <c:pt idx="15205">
                  <c:v>8.6262924666553626</c:v>
                </c:pt>
                <c:pt idx="15206">
                  <c:v>8.6262924666553626</c:v>
                </c:pt>
                <c:pt idx="15207">
                  <c:v>8.6262924666553626</c:v>
                </c:pt>
                <c:pt idx="15208">
                  <c:v>8.6262924666553626</c:v>
                </c:pt>
                <c:pt idx="15209">
                  <c:v>8.6262924666553626</c:v>
                </c:pt>
                <c:pt idx="15210">
                  <c:v>8.4496948938971244</c:v>
                </c:pt>
                <c:pt idx="15211">
                  <c:v>8.6262924666553626</c:v>
                </c:pt>
                <c:pt idx="15212">
                  <c:v>8.6262924666553626</c:v>
                </c:pt>
                <c:pt idx="15213">
                  <c:v>8.6262924666553626</c:v>
                </c:pt>
                <c:pt idx="15214">
                  <c:v>8.6262924666553626</c:v>
                </c:pt>
                <c:pt idx="15215">
                  <c:v>8.6262924666553626</c:v>
                </c:pt>
                <c:pt idx="15216">
                  <c:v>8.6262924666553626</c:v>
                </c:pt>
                <c:pt idx="15217">
                  <c:v>8.4496948938971244</c:v>
                </c:pt>
                <c:pt idx="15218">
                  <c:v>8.4496948938971244</c:v>
                </c:pt>
                <c:pt idx="15219">
                  <c:v>8.6884639438925166</c:v>
                </c:pt>
                <c:pt idx="15220">
                  <c:v>8.6573782052739396</c:v>
                </c:pt>
                <c:pt idx="15221">
                  <c:v>8.6573782052739396</c:v>
                </c:pt>
                <c:pt idx="15222">
                  <c:v>8.6262924666553626</c:v>
                </c:pt>
                <c:pt idx="15223">
                  <c:v>8.6262924666553626</c:v>
                </c:pt>
                <c:pt idx="15224">
                  <c:v>8.6262924666553626</c:v>
                </c:pt>
                <c:pt idx="15225">
                  <c:v>8.6262924666553626</c:v>
                </c:pt>
                <c:pt idx="15226">
                  <c:v>8.4496948938971244</c:v>
                </c:pt>
                <c:pt idx="15227">
                  <c:v>8.4496948938971244</c:v>
                </c:pt>
                <c:pt idx="15228">
                  <c:v>8.4496948938971244</c:v>
                </c:pt>
                <c:pt idx="15229">
                  <c:v>8.4496948938971244</c:v>
                </c:pt>
                <c:pt idx="15230">
                  <c:v>8.4496948938971244</c:v>
                </c:pt>
                <c:pt idx="15231">
                  <c:v>8.4496948938971244</c:v>
                </c:pt>
                <c:pt idx="15232">
                  <c:v>8.4496948938971244</c:v>
                </c:pt>
                <c:pt idx="15233">
                  <c:v>8.4496948938971244</c:v>
                </c:pt>
                <c:pt idx="15234">
                  <c:v>8.4496948938971244</c:v>
                </c:pt>
                <c:pt idx="15235">
                  <c:v>8.4496948938971244</c:v>
                </c:pt>
                <c:pt idx="15236">
                  <c:v>8.4496948938971244</c:v>
                </c:pt>
                <c:pt idx="15237">
                  <c:v>8.4496948938971244</c:v>
                </c:pt>
                <c:pt idx="15238">
                  <c:v>8.4193003079478537</c:v>
                </c:pt>
                <c:pt idx="15239">
                  <c:v>8.4193003079478537</c:v>
                </c:pt>
                <c:pt idx="15240">
                  <c:v>8.4193003079478537</c:v>
                </c:pt>
                <c:pt idx="15241">
                  <c:v>8.4193003079478537</c:v>
                </c:pt>
                <c:pt idx="15242">
                  <c:v>8.4496948938971244</c:v>
                </c:pt>
                <c:pt idx="15243">
                  <c:v>8.4496948938971244</c:v>
                </c:pt>
                <c:pt idx="15244">
                  <c:v>8.4496948938971244</c:v>
                </c:pt>
                <c:pt idx="15245">
                  <c:v>8.4496948938971244</c:v>
                </c:pt>
                <c:pt idx="15246">
                  <c:v>8.4193003079478537</c:v>
                </c:pt>
                <c:pt idx="15247">
                  <c:v>8.4496948938971244</c:v>
                </c:pt>
                <c:pt idx="15248">
                  <c:v>8.4496948938971244</c:v>
                </c:pt>
                <c:pt idx="15249">
                  <c:v>8.4496948938971244</c:v>
                </c:pt>
                <c:pt idx="15250">
                  <c:v>8.4496948938971244</c:v>
                </c:pt>
                <c:pt idx="15251">
                  <c:v>8.4496948938971244</c:v>
                </c:pt>
                <c:pt idx="15252">
                  <c:v>8.4496948938971244</c:v>
                </c:pt>
                <c:pt idx="15253">
                  <c:v>8.4496948938971244</c:v>
                </c:pt>
                <c:pt idx="15254">
                  <c:v>8.4496948938971244</c:v>
                </c:pt>
                <c:pt idx="15255">
                  <c:v>8.4496948938971244</c:v>
                </c:pt>
                <c:pt idx="15256">
                  <c:v>8.4496948938971244</c:v>
                </c:pt>
                <c:pt idx="15257">
                  <c:v>8.4496948938971244</c:v>
                </c:pt>
                <c:pt idx="15258">
                  <c:v>8.4496948938971244</c:v>
                </c:pt>
                <c:pt idx="15259">
                  <c:v>8.4193003079478537</c:v>
                </c:pt>
                <c:pt idx="15260">
                  <c:v>8.4193003079478537</c:v>
                </c:pt>
                <c:pt idx="15261">
                  <c:v>8.4193003079478537</c:v>
                </c:pt>
                <c:pt idx="15262">
                  <c:v>8.4193003079478537</c:v>
                </c:pt>
                <c:pt idx="15263">
                  <c:v>8.4193003079478537</c:v>
                </c:pt>
                <c:pt idx="15264">
                  <c:v>8.4193003079478537</c:v>
                </c:pt>
                <c:pt idx="15265">
                  <c:v>8.4193003079478537</c:v>
                </c:pt>
                <c:pt idx="15266">
                  <c:v>8.4193003079478537</c:v>
                </c:pt>
                <c:pt idx="15267">
                  <c:v>8.4193003079478537</c:v>
                </c:pt>
                <c:pt idx="15268">
                  <c:v>8.4193003079478537</c:v>
                </c:pt>
                <c:pt idx="15269">
                  <c:v>8.4193003079478537</c:v>
                </c:pt>
                <c:pt idx="15270">
                  <c:v>8.4193003079478537</c:v>
                </c:pt>
                <c:pt idx="15271">
                  <c:v>8.4193003079478537</c:v>
                </c:pt>
                <c:pt idx="15272">
                  <c:v>8.4193003079478537</c:v>
                </c:pt>
                <c:pt idx="15273">
                  <c:v>8.4496948938971244</c:v>
                </c:pt>
                <c:pt idx="15274">
                  <c:v>8.4496948938971244</c:v>
                </c:pt>
                <c:pt idx="15275">
                  <c:v>8.4193003079478537</c:v>
                </c:pt>
                <c:pt idx="15276">
                  <c:v>8.4193003079478537</c:v>
                </c:pt>
                <c:pt idx="15277">
                  <c:v>8.4193003079478537</c:v>
                </c:pt>
                <c:pt idx="15278">
                  <c:v>8.4193003079478537</c:v>
                </c:pt>
                <c:pt idx="15279">
                  <c:v>8.4193003079478537</c:v>
                </c:pt>
                <c:pt idx="15280">
                  <c:v>8.4193003079478537</c:v>
                </c:pt>
                <c:pt idx="15281">
                  <c:v>8.4193003079478537</c:v>
                </c:pt>
                <c:pt idx="15282">
                  <c:v>8.4193003079478537</c:v>
                </c:pt>
                <c:pt idx="15283">
                  <c:v>8.4193003079478537</c:v>
                </c:pt>
                <c:pt idx="15284">
                  <c:v>8.4193003079478537</c:v>
                </c:pt>
                <c:pt idx="15285">
                  <c:v>8.4193003079478537</c:v>
                </c:pt>
                <c:pt idx="15286">
                  <c:v>8.4193003079478537</c:v>
                </c:pt>
                <c:pt idx="15287">
                  <c:v>8.4193003079478537</c:v>
                </c:pt>
                <c:pt idx="15288">
                  <c:v>8.4193003079478537</c:v>
                </c:pt>
                <c:pt idx="15289">
                  <c:v>8.261256657755462</c:v>
                </c:pt>
                <c:pt idx="15290">
                  <c:v>8.261256657755462</c:v>
                </c:pt>
                <c:pt idx="15291">
                  <c:v>8.261256657755462</c:v>
                </c:pt>
                <c:pt idx="15292">
                  <c:v>8.261256657755462</c:v>
                </c:pt>
                <c:pt idx="15293">
                  <c:v>#N/A</c:v>
                </c:pt>
                <c:pt idx="15294">
                  <c:v>8.6573782052739396</c:v>
                </c:pt>
                <c:pt idx="15295">
                  <c:v>8.261256657755462</c:v>
                </c:pt>
                <c:pt idx="15296">
                  <c:v>8.261256657755462</c:v>
                </c:pt>
                <c:pt idx="15297">
                  <c:v>8.261256657755462</c:v>
                </c:pt>
                <c:pt idx="15298">
                  <c:v>8.261256657755462</c:v>
                </c:pt>
                <c:pt idx="15299">
                  <c:v>8.261256657755462</c:v>
                </c:pt>
                <c:pt idx="15300">
                  <c:v>8.261256657755462</c:v>
                </c:pt>
                <c:pt idx="15301">
                  <c:v>8.261256657755462</c:v>
                </c:pt>
                <c:pt idx="15302">
                  <c:v>8.261256657755462</c:v>
                </c:pt>
                <c:pt idx="15303">
                  <c:v>8.261256657755462</c:v>
                </c:pt>
                <c:pt idx="15304">
                  <c:v>8.261256657755462</c:v>
                </c:pt>
                <c:pt idx="15305">
                  <c:v>8.261256657755462</c:v>
                </c:pt>
                <c:pt idx="15306">
                  <c:v>8.261256657755462</c:v>
                </c:pt>
                <c:pt idx="15307">
                  <c:v>8.261256657755462</c:v>
                </c:pt>
                <c:pt idx="15308">
                  <c:v>8.261256657755462</c:v>
                </c:pt>
                <c:pt idx="15309">
                  <c:v>8.261256657755462</c:v>
                </c:pt>
                <c:pt idx="15310">
                  <c:v>8.261256657755462</c:v>
                </c:pt>
                <c:pt idx="15311">
                  <c:v>8.261256657755462</c:v>
                </c:pt>
                <c:pt idx="15312">
                  <c:v>8.261256657755462</c:v>
                </c:pt>
                <c:pt idx="15313">
                  <c:v>8.261256657755462</c:v>
                </c:pt>
                <c:pt idx="15314">
                  <c:v>8.261256657755462</c:v>
                </c:pt>
                <c:pt idx="15315">
                  <c:v>8.261256657755462</c:v>
                </c:pt>
                <c:pt idx="15316">
                  <c:v>8.261256657755462</c:v>
                </c:pt>
                <c:pt idx="15317">
                  <c:v>8.261256657755462</c:v>
                </c:pt>
                <c:pt idx="15318">
                  <c:v>8.261256657755462</c:v>
                </c:pt>
                <c:pt idx="15319">
                  <c:v>8.261256657755462</c:v>
                </c:pt>
                <c:pt idx="15320">
                  <c:v>8.261256657755462</c:v>
                </c:pt>
                <c:pt idx="15321">
                  <c:v>8.261256657755462</c:v>
                </c:pt>
                <c:pt idx="15322">
                  <c:v>8.261256657755462</c:v>
                </c:pt>
                <c:pt idx="15323">
                  <c:v>8.261256657755462</c:v>
                </c:pt>
                <c:pt idx="15324">
                  <c:v>8.261256657755462</c:v>
                </c:pt>
                <c:pt idx="15325">
                  <c:v>8.261256657755462</c:v>
                </c:pt>
                <c:pt idx="15326">
                  <c:v>8.261256657755462</c:v>
                </c:pt>
                <c:pt idx="15327">
                  <c:v>8.261256657755462</c:v>
                </c:pt>
                <c:pt idx="15328">
                  <c:v>8.261256657755462</c:v>
                </c:pt>
                <c:pt idx="15329">
                  <c:v>8.261256657755462</c:v>
                </c:pt>
                <c:pt idx="15330">
                  <c:v>8.261256657755462</c:v>
                </c:pt>
                <c:pt idx="15331">
                  <c:v>8.261256657755462</c:v>
                </c:pt>
                <c:pt idx="15332">
                  <c:v>8.261256657755462</c:v>
                </c:pt>
                <c:pt idx="15333">
                  <c:v>8.261256657755462</c:v>
                </c:pt>
                <c:pt idx="15334">
                  <c:v>8.261256657755462</c:v>
                </c:pt>
                <c:pt idx="15335">
                  <c:v>8.2315399071879973</c:v>
                </c:pt>
                <c:pt idx="15336">
                  <c:v>8.2315399071879973</c:v>
                </c:pt>
                <c:pt idx="15337">
                  <c:v>8.2315399071879973</c:v>
                </c:pt>
                <c:pt idx="15338">
                  <c:v>8.2315399071879973</c:v>
                </c:pt>
                <c:pt idx="15339">
                  <c:v>8.2315399071879973</c:v>
                </c:pt>
                <c:pt idx="15340">
                  <c:v>8.2315399071879973</c:v>
                </c:pt>
                <c:pt idx="15341">
                  <c:v>8.2315399071879973</c:v>
                </c:pt>
                <c:pt idx="15342">
                  <c:v>8.2315399071879973</c:v>
                </c:pt>
                <c:pt idx="15343">
                  <c:v>8.2315399071879973</c:v>
                </c:pt>
                <c:pt idx="15344">
                  <c:v>8.2315399071879973</c:v>
                </c:pt>
                <c:pt idx="15345">
                  <c:v>8.2315399071879973</c:v>
                </c:pt>
                <c:pt idx="15346">
                  <c:v>8.2315399071879973</c:v>
                </c:pt>
                <c:pt idx="15347">
                  <c:v>8.2315399071879973</c:v>
                </c:pt>
                <c:pt idx="15348">
                  <c:v>8.2315399071879973</c:v>
                </c:pt>
                <c:pt idx="15349">
                  <c:v>8.2315399071879973</c:v>
                </c:pt>
                <c:pt idx="15350">
                  <c:v>8.2315399071879973</c:v>
                </c:pt>
                <c:pt idx="15351">
                  <c:v>8.2315399071879973</c:v>
                </c:pt>
                <c:pt idx="15352">
                  <c:v>8.2315399071879973</c:v>
                </c:pt>
                <c:pt idx="15353">
                  <c:v>8.2315399071879973</c:v>
                </c:pt>
                <c:pt idx="15354">
                  <c:v>8.2315399071879973</c:v>
                </c:pt>
                <c:pt idx="15355">
                  <c:v>8.2315399071879973</c:v>
                </c:pt>
                <c:pt idx="15356">
                  <c:v>8.2315399071879973</c:v>
                </c:pt>
                <c:pt idx="15357">
                  <c:v>8.2315399071879973</c:v>
                </c:pt>
                <c:pt idx="15358">
                  <c:v>8.2315399071879973</c:v>
                </c:pt>
                <c:pt idx="15359">
                  <c:v>8.2315399071879973</c:v>
                </c:pt>
                <c:pt idx="15360">
                  <c:v>8.2315399071879973</c:v>
                </c:pt>
                <c:pt idx="15361">
                  <c:v>8.2315399071879973</c:v>
                </c:pt>
                <c:pt idx="15362">
                  <c:v>8.2315399071879973</c:v>
                </c:pt>
                <c:pt idx="15363">
                  <c:v>8.2315399071879973</c:v>
                </c:pt>
                <c:pt idx="15364">
                  <c:v>8.2315399071879973</c:v>
                </c:pt>
                <c:pt idx="15365">
                  <c:v>8.2315399071879973</c:v>
                </c:pt>
                <c:pt idx="15366">
                  <c:v>8.2315399071879973</c:v>
                </c:pt>
                <c:pt idx="15367">
                  <c:v>8.2315399071879973</c:v>
                </c:pt>
                <c:pt idx="15368">
                  <c:v>8.2315399071879973</c:v>
                </c:pt>
                <c:pt idx="15369">
                  <c:v>8.2315399071879973</c:v>
                </c:pt>
                <c:pt idx="15370">
                  <c:v>8.2315399071879973</c:v>
                </c:pt>
                <c:pt idx="15371">
                  <c:v>8.2315399071879973</c:v>
                </c:pt>
                <c:pt idx="15372">
                  <c:v>8.2315399071879973</c:v>
                </c:pt>
                <c:pt idx="15373">
                  <c:v>8.2315399071879973</c:v>
                </c:pt>
                <c:pt idx="15374">
                  <c:v>8.2315399071879973</c:v>
                </c:pt>
                <c:pt idx="15375">
                  <c:v>8.2315399071879973</c:v>
                </c:pt>
                <c:pt idx="15376">
                  <c:v>8.2315399071879973</c:v>
                </c:pt>
                <c:pt idx="15377">
                  <c:v>8.2315399071879973</c:v>
                </c:pt>
                <c:pt idx="15378">
                  <c:v>8.2315399071879973</c:v>
                </c:pt>
                <c:pt idx="15379">
                  <c:v>8.2315399071879973</c:v>
                </c:pt>
                <c:pt idx="15380">
                  <c:v>8.2315399071879973</c:v>
                </c:pt>
                <c:pt idx="15381">
                  <c:v>8.2315399071879973</c:v>
                </c:pt>
                <c:pt idx="15382">
                  <c:v>8.2315399071879973</c:v>
                </c:pt>
                <c:pt idx="15383">
                  <c:v>8.2315399071879973</c:v>
                </c:pt>
                <c:pt idx="15384">
                  <c:v>8.2315399071879973</c:v>
                </c:pt>
                <c:pt idx="15385">
                  <c:v>8.2315399071879973</c:v>
                </c:pt>
                <c:pt idx="15386">
                  <c:v>8.2315399071879973</c:v>
                </c:pt>
                <c:pt idx="15387">
                  <c:v>8.2315399071879973</c:v>
                </c:pt>
                <c:pt idx="15388">
                  <c:v>8.2315399071879973</c:v>
                </c:pt>
                <c:pt idx="15389">
                  <c:v>8.2315399071879973</c:v>
                </c:pt>
                <c:pt idx="15390">
                  <c:v>8.2315399071879973</c:v>
                </c:pt>
                <c:pt idx="15391">
                  <c:v>8.2315399071879973</c:v>
                </c:pt>
                <c:pt idx="15392">
                  <c:v>8.2315399071879973</c:v>
                </c:pt>
                <c:pt idx="15393">
                  <c:v>8.2315399071879973</c:v>
                </c:pt>
                <c:pt idx="15394">
                  <c:v>8.2315399071879973</c:v>
                </c:pt>
                <c:pt idx="15395">
                  <c:v>8.2315399071879973</c:v>
                </c:pt>
                <c:pt idx="15396">
                  <c:v>8.2315399071879973</c:v>
                </c:pt>
                <c:pt idx="15397">
                  <c:v>8.2315399071879973</c:v>
                </c:pt>
                <c:pt idx="15398">
                  <c:v>8.2315399071879973</c:v>
                </c:pt>
                <c:pt idx="15399">
                  <c:v>8.2315399071879973</c:v>
                </c:pt>
                <c:pt idx="15400">
                  <c:v>8.2315399071879973</c:v>
                </c:pt>
                <c:pt idx="15401">
                  <c:v>8.2315399071879973</c:v>
                </c:pt>
                <c:pt idx="15402">
                  <c:v>8.2315399071879973</c:v>
                </c:pt>
                <c:pt idx="15403">
                  <c:v>8.2315399071879973</c:v>
                </c:pt>
                <c:pt idx="15404">
                  <c:v>8.2315399071879973</c:v>
                </c:pt>
                <c:pt idx="15405">
                  <c:v>8.2315399071879973</c:v>
                </c:pt>
                <c:pt idx="15406">
                  <c:v>8.2315399071879973</c:v>
                </c:pt>
                <c:pt idx="15407">
                  <c:v>8.2315399071879973</c:v>
                </c:pt>
                <c:pt idx="15408">
                  <c:v>8.2315399071879973</c:v>
                </c:pt>
                <c:pt idx="15409">
                  <c:v>8.2315399071879973</c:v>
                </c:pt>
                <c:pt idx="15410">
                  <c:v>8.2315399071879973</c:v>
                </c:pt>
                <c:pt idx="15411">
                  <c:v>8.2315399071879973</c:v>
                </c:pt>
                <c:pt idx="15412">
                  <c:v>8.2315399071879973</c:v>
                </c:pt>
                <c:pt idx="15413">
                  <c:v>8.261256657755462</c:v>
                </c:pt>
                <c:pt idx="15414">
                  <c:v>8.261256657755462</c:v>
                </c:pt>
                <c:pt idx="15415">
                  <c:v>8.261256657755462</c:v>
                </c:pt>
                <c:pt idx="15416">
                  <c:v>8.261256657755462</c:v>
                </c:pt>
                <c:pt idx="15417">
                  <c:v>8.261256657755462</c:v>
                </c:pt>
                <c:pt idx="15418">
                  <c:v>8.261256657755462</c:v>
                </c:pt>
                <c:pt idx="15419">
                  <c:v>8.261256657755462</c:v>
                </c:pt>
                <c:pt idx="15420">
                  <c:v>8.2315399071879973</c:v>
                </c:pt>
                <c:pt idx="15421">
                  <c:v>8.2315399071879973</c:v>
                </c:pt>
                <c:pt idx="15422">
                  <c:v>8.2315399071879973</c:v>
                </c:pt>
                <c:pt idx="15423">
                  <c:v>8.2315399071879973</c:v>
                </c:pt>
                <c:pt idx="15424">
                  <c:v>8.2315399071879973</c:v>
                </c:pt>
                <c:pt idx="15425">
                  <c:v>8.2315399071879973</c:v>
                </c:pt>
                <c:pt idx="15426">
                  <c:v>8.2315399071879973</c:v>
                </c:pt>
                <c:pt idx="15427">
                  <c:v>8.2315399071879973</c:v>
                </c:pt>
                <c:pt idx="15428">
                  <c:v>8.2315399071879973</c:v>
                </c:pt>
                <c:pt idx="15429">
                  <c:v>8.2315399071879973</c:v>
                </c:pt>
                <c:pt idx="15430">
                  <c:v>8.2018231566205326</c:v>
                </c:pt>
                <c:pt idx="15431">
                  <c:v>8.2018231566205326</c:v>
                </c:pt>
                <c:pt idx="15432">
                  <c:v>8.2018231566205326</c:v>
                </c:pt>
                <c:pt idx="15433">
                  <c:v>8.2018231566205326</c:v>
                </c:pt>
                <c:pt idx="15434">
                  <c:v>8.2018231566205326</c:v>
                </c:pt>
                <c:pt idx="15435">
                  <c:v>8.2315399071879973</c:v>
                </c:pt>
                <c:pt idx="15436">
                  <c:v>8.2315399071879973</c:v>
                </c:pt>
                <c:pt idx="15437">
                  <c:v>8.2315399071879973</c:v>
                </c:pt>
                <c:pt idx="15438">
                  <c:v>8.2315399071879973</c:v>
                </c:pt>
                <c:pt idx="15439">
                  <c:v>8.2315399071879973</c:v>
                </c:pt>
                <c:pt idx="15440">
                  <c:v>8.2315399071879973</c:v>
                </c:pt>
                <c:pt idx="15441">
                  <c:v>8.2315399071879973</c:v>
                </c:pt>
                <c:pt idx="15442">
                  <c:v>8.2315399071879973</c:v>
                </c:pt>
                <c:pt idx="15443">
                  <c:v>8.2315399071879973</c:v>
                </c:pt>
                <c:pt idx="15444">
                  <c:v>8.2315399071879973</c:v>
                </c:pt>
                <c:pt idx="15445">
                  <c:v>8.2018231566205326</c:v>
                </c:pt>
                <c:pt idx="15446">
                  <c:v>8.2018231566205326</c:v>
                </c:pt>
                <c:pt idx="15447">
                  <c:v>8.2018231566205326</c:v>
                </c:pt>
                <c:pt idx="15448">
                  <c:v>8.2018231566205326</c:v>
                </c:pt>
                <c:pt idx="15449">
                  <c:v>8.2018231566205326</c:v>
                </c:pt>
                <c:pt idx="15450">
                  <c:v>8.2018231566205326</c:v>
                </c:pt>
                <c:pt idx="15451">
                  <c:v>8.2018231566205326</c:v>
                </c:pt>
                <c:pt idx="15452">
                  <c:v>8.2018231566205326</c:v>
                </c:pt>
                <c:pt idx="15453">
                  <c:v>8.2018231566205326</c:v>
                </c:pt>
                <c:pt idx="15454">
                  <c:v>8.2018231566205326</c:v>
                </c:pt>
                <c:pt idx="15455">
                  <c:v>8.2018231566205326</c:v>
                </c:pt>
                <c:pt idx="15456">
                  <c:v>8.2018231566205326</c:v>
                </c:pt>
                <c:pt idx="15457">
                  <c:v>8.2018231566205326</c:v>
                </c:pt>
                <c:pt idx="15458">
                  <c:v>8.2018231566205326</c:v>
                </c:pt>
                <c:pt idx="15459">
                  <c:v>8.2018231566205326</c:v>
                </c:pt>
                <c:pt idx="15460">
                  <c:v>8.2018231566205326</c:v>
                </c:pt>
                <c:pt idx="15461">
                  <c:v>8.2018231566205326</c:v>
                </c:pt>
                <c:pt idx="15462">
                  <c:v>8.2018231566205326</c:v>
                </c:pt>
                <c:pt idx="15463">
                  <c:v>8.2018231566205326</c:v>
                </c:pt>
                <c:pt idx="15464">
                  <c:v>8.2018231566205326</c:v>
                </c:pt>
                <c:pt idx="15465">
                  <c:v>8.2018231566205326</c:v>
                </c:pt>
                <c:pt idx="15466">
                  <c:v>8.2018231566205326</c:v>
                </c:pt>
                <c:pt idx="15467">
                  <c:v>8.0328832265944392</c:v>
                </c:pt>
                <c:pt idx="15468">
                  <c:v>8.0328832265944392</c:v>
                </c:pt>
                <c:pt idx="15469">
                  <c:v>8.2018231566205326</c:v>
                </c:pt>
                <c:pt idx="15470">
                  <c:v>8.2018231566205326</c:v>
                </c:pt>
                <c:pt idx="15471">
                  <c:v>8.0619352454971338</c:v>
                </c:pt>
                <c:pt idx="15472">
                  <c:v>8.0619352454971338</c:v>
                </c:pt>
                <c:pt idx="15473">
                  <c:v>8.0619352454971338</c:v>
                </c:pt>
                <c:pt idx="15474">
                  <c:v>8.0619352454971338</c:v>
                </c:pt>
                <c:pt idx="15475">
                  <c:v>8.0619352454971338</c:v>
                </c:pt>
                <c:pt idx="15476">
                  <c:v>8.0619352454971338</c:v>
                </c:pt>
                <c:pt idx="15477">
                  <c:v>8.0619352454971338</c:v>
                </c:pt>
                <c:pt idx="15478">
                  <c:v>8.0619352454971338</c:v>
                </c:pt>
                <c:pt idx="15479">
                  <c:v>8.0619352454971338</c:v>
                </c:pt>
                <c:pt idx="15480">
                  <c:v>8.0619352454971338</c:v>
                </c:pt>
                <c:pt idx="15481">
                  <c:v>8.0619352454971338</c:v>
                </c:pt>
                <c:pt idx="15482">
                  <c:v>8.0619352454971338</c:v>
                </c:pt>
                <c:pt idx="15483">
                  <c:v>8.0619352454971338</c:v>
                </c:pt>
                <c:pt idx="15484">
                  <c:v>8.0619352454971338</c:v>
                </c:pt>
                <c:pt idx="15485">
                  <c:v>8.0619352454971338</c:v>
                </c:pt>
                <c:pt idx="15486">
                  <c:v>8.0619352454971338</c:v>
                </c:pt>
                <c:pt idx="15487">
                  <c:v>8.0619352454971338</c:v>
                </c:pt>
                <c:pt idx="15488">
                  <c:v>8.0619352454971338</c:v>
                </c:pt>
                <c:pt idx="15489">
                  <c:v>8.0619352454971338</c:v>
                </c:pt>
                <c:pt idx="15490">
                  <c:v>8.0619352454971338</c:v>
                </c:pt>
                <c:pt idx="15491">
                  <c:v>8.0619352454971338</c:v>
                </c:pt>
                <c:pt idx="15492">
                  <c:v>8.0619352454971338</c:v>
                </c:pt>
                <c:pt idx="15493">
                  <c:v>8.0619352454971338</c:v>
                </c:pt>
                <c:pt idx="15494">
                  <c:v>8.0619352454971338</c:v>
                </c:pt>
                <c:pt idx="15495">
                  <c:v>8.0619352454971338</c:v>
                </c:pt>
                <c:pt idx="15496">
                  <c:v>8.0619352454971338</c:v>
                </c:pt>
                <c:pt idx="15497">
                  <c:v>8.0619352454971338</c:v>
                </c:pt>
                <c:pt idx="15498">
                  <c:v>8.0619352454971338</c:v>
                </c:pt>
                <c:pt idx="15499">
                  <c:v>8.0328832265944392</c:v>
                </c:pt>
                <c:pt idx="15500">
                  <c:v>8.0619352454971338</c:v>
                </c:pt>
                <c:pt idx="15501">
                  <c:v>8.0619352454971338</c:v>
                </c:pt>
                <c:pt idx="15502">
                  <c:v>8.0328832265944392</c:v>
                </c:pt>
                <c:pt idx="15503">
                  <c:v>8.0328832265944392</c:v>
                </c:pt>
                <c:pt idx="15504">
                  <c:v>8.0328832265944392</c:v>
                </c:pt>
                <c:pt idx="15505">
                  <c:v>8.0328832265944392</c:v>
                </c:pt>
                <c:pt idx="15506">
                  <c:v>#N/A</c:v>
                </c:pt>
                <c:pt idx="15507">
                  <c:v>8.261256657755462</c:v>
                </c:pt>
                <c:pt idx="15508">
                  <c:v>8.0328832265944392</c:v>
                </c:pt>
                <c:pt idx="15509">
                  <c:v>8.0328832265944392</c:v>
                </c:pt>
                <c:pt idx="15510">
                  <c:v>8.0328832265944392</c:v>
                </c:pt>
                <c:pt idx="15511">
                  <c:v>8.0328832265944392</c:v>
                </c:pt>
                <c:pt idx="15512">
                  <c:v>8.0328832265944392</c:v>
                </c:pt>
                <c:pt idx="15513">
                  <c:v>8.0328832265944392</c:v>
                </c:pt>
                <c:pt idx="15514">
                  <c:v>8.0328832265944392</c:v>
                </c:pt>
                <c:pt idx="15515">
                  <c:v>8.0328832265944392</c:v>
                </c:pt>
                <c:pt idx="15516">
                  <c:v>8.0328832265944392</c:v>
                </c:pt>
                <c:pt idx="15517">
                  <c:v>8.0328832265944392</c:v>
                </c:pt>
                <c:pt idx="15518">
                  <c:v>8.0328832265944392</c:v>
                </c:pt>
                <c:pt idx="15519">
                  <c:v>8.0328832265944392</c:v>
                </c:pt>
                <c:pt idx="15520">
                  <c:v>8.0328832265944392</c:v>
                </c:pt>
                <c:pt idx="15521">
                  <c:v>8.0328832265944392</c:v>
                </c:pt>
                <c:pt idx="15522">
                  <c:v>8.0328832265944392</c:v>
                </c:pt>
                <c:pt idx="15523">
                  <c:v>8.0328832265944392</c:v>
                </c:pt>
                <c:pt idx="15524">
                  <c:v>8.0328832265944392</c:v>
                </c:pt>
                <c:pt idx="15525">
                  <c:v>8.0328832265944392</c:v>
                </c:pt>
                <c:pt idx="15526">
                  <c:v>8.0328832265944392</c:v>
                </c:pt>
                <c:pt idx="15527">
                  <c:v>8.0328832265944392</c:v>
                </c:pt>
                <c:pt idx="15528">
                  <c:v>8.0328832265944392</c:v>
                </c:pt>
                <c:pt idx="15529">
                  <c:v>8.0328832265944392</c:v>
                </c:pt>
                <c:pt idx="15530">
                  <c:v>8.0328832265944392</c:v>
                </c:pt>
                <c:pt idx="15531">
                  <c:v>8.0328832265944392</c:v>
                </c:pt>
                <c:pt idx="15532">
                  <c:v>8.0328832265944392</c:v>
                </c:pt>
                <c:pt idx="15533">
                  <c:v>8.0328832265944392</c:v>
                </c:pt>
                <c:pt idx="15534">
                  <c:v>8.0328832265944392</c:v>
                </c:pt>
                <c:pt idx="15535">
                  <c:v>8.0328832265944392</c:v>
                </c:pt>
                <c:pt idx="15536">
                  <c:v>8.0328832265944392</c:v>
                </c:pt>
                <c:pt idx="15537">
                  <c:v>8.0328832265944392</c:v>
                </c:pt>
                <c:pt idx="15538">
                  <c:v>8.0328832265944392</c:v>
                </c:pt>
                <c:pt idx="15539">
                  <c:v>8.0328832265944392</c:v>
                </c:pt>
                <c:pt idx="15540">
                  <c:v>8.0328832265944392</c:v>
                </c:pt>
                <c:pt idx="15541">
                  <c:v>8.0328832265944392</c:v>
                </c:pt>
                <c:pt idx="15542">
                  <c:v>8.0328832265944392</c:v>
                </c:pt>
                <c:pt idx="15543">
                  <c:v>8.0328832265944392</c:v>
                </c:pt>
                <c:pt idx="15544">
                  <c:v>8.0328832265944392</c:v>
                </c:pt>
                <c:pt idx="15545">
                  <c:v>8.0619352454971338</c:v>
                </c:pt>
                <c:pt idx="15546">
                  <c:v>8.0619352454971338</c:v>
                </c:pt>
                <c:pt idx="15547">
                  <c:v>8.0619352454971338</c:v>
                </c:pt>
                <c:pt idx="15548">
                  <c:v>8.0619352454971338</c:v>
                </c:pt>
                <c:pt idx="15549">
                  <c:v>8.0619352454971338</c:v>
                </c:pt>
                <c:pt idx="15550">
                  <c:v>8.0619352454971338</c:v>
                </c:pt>
                <c:pt idx="15551">
                  <c:v>8.0619352454971338</c:v>
                </c:pt>
                <c:pt idx="15552">
                  <c:v>8.0619352454971338</c:v>
                </c:pt>
                <c:pt idx="15553">
                  <c:v>8.0619352454971338</c:v>
                </c:pt>
                <c:pt idx="15554">
                  <c:v>8.0619352454971338</c:v>
                </c:pt>
                <c:pt idx="15555">
                  <c:v>8.0619352454971338</c:v>
                </c:pt>
                <c:pt idx="15556">
                  <c:v>8.0619352454971338</c:v>
                </c:pt>
                <c:pt idx="15557">
                  <c:v>8.0619352454971338</c:v>
                </c:pt>
                <c:pt idx="15558">
                  <c:v>8.0619352454971338</c:v>
                </c:pt>
                <c:pt idx="15559">
                  <c:v>8.0619352454971338</c:v>
                </c:pt>
                <c:pt idx="15560">
                  <c:v>8.0619352454971338</c:v>
                </c:pt>
                <c:pt idx="15561">
                  <c:v>8.0328832265944392</c:v>
                </c:pt>
                <c:pt idx="15562">
                  <c:v>8.0328832265944392</c:v>
                </c:pt>
                <c:pt idx="15563">
                  <c:v>8.0328832265944392</c:v>
                </c:pt>
                <c:pt idx="15564">
                  <c:v>8.0328832265944392</c:v>
                </c:pt>
                <c:pt idx="15565">
                  <c:v>8.0328832265944392</c:v>
                </c:pt>
                <c:pt idx="15566">
                  <c:v>8.0328832265944392</c:v>
                </c:pt>
                <c:pt idx="15567">
                  <c:v>8.0328832265944392</c:v>
                </c:pt>
                <c:pt idx="15568">
                  <c:v>8.0328832265944392</c:v>
                </c:pt>
                <c:pt idx="15569">
                  <c:v>8.0328832265944392</c:v>
                </c:pt>
                <c:pt idx="15570">
                  <c:v>8.0328832265944392</c:v>
                </c:pt>
                <c:pt idx="15571">
                  <c:v>8.0328832265944392</c:v>
                </c:pt>
                <c:pt idx="15572">
                  <c:v>8.0038312076917482</c:v>
                </c:pt>
                <c:pt idx="15573">
                  <c:v>8.0038312076917482</c:v>
                </c:pt>
                <c:pt idx="15574">
                  <c:v>8.0038312076917482</c:v>
                </c:pt>
                <c:pt idx="15575">
                  <c:v>8.0038312076917482</c:v>
                </c:pt>
                <c:pt idx="15576">
                  <c:v>8.0038312076917482</c:v>
                </c:pt>
                <c:pt idx="15577">
                  <c:v>8.0038312076917482</c:v>
                </c:pt>
                <c:pt idx="15578">
                  <c:v>8.0038312076917482</c:v>
                </c:pt>
                <c:pt idx="15579">
                  <c:v>8.0038312076917482</c:v>
                </c:pt>
                <c:pt idx="15580">
                  <c:v>7.8384496877102645</c:v>
                </c:pt>
                <c:pt idx="15581">
                  <c:v>7.8384496877102645</c:v>
                </c:pt>
                <c:pt idx="15582">
                  <c:v>7.8384496877102645</c:v>
                </c:pt>
                <c:pt idx="15583">
                  <c:v>7.8384496877102645</c:v>
                </c:pt>
                <c:pt idx="15584">
                  <c:v>7.8384496877102645</c:v>
                </c:pt>
                <c:pt idx="15585">
                  <c:v>7.8384496877102645</c:v>
                </c:pt>
                <c:pt idx="15586">
                  <c:v>7.8384496877102645</c:v>
                </c:pt>
                <c:pt idx="15587">
                  <c:v>7.8384496877102645</c:v>
                </c:pt>
                <c:pt idx="15588">
                  <c:v>7.8384496877102645</c:v>
                </c:pt>
                <c:pt idx="15589">
                  <c:v>7.8384496877102645</c:v>
                </c:pt>
                <c:pt idx="15590">
                  <c:v>7.8384496877102645</c:v>
                </c:pt>
                <c:pt idx="15591">
                  <c:v>7.8384496877102645</c:v>
                </c:pt>
                <c:pt idx="15592">
                  <c:v>7.8384496877102645</c:v>
                </c:pt>
                <c:pt idx="15593">
                  <c:v>7.8384496877102645</c:v>
                </c:pt>
                <c:pt idx="15594">
                  <c:v>7.8384496877102645</c:v>
                </c:pt>
                <c:pt idx="15595">
                  <c:v>7.8384496877102645</c:v>
                </c:pt>
                <c:pt idx="15596">
                  <c:v>7.8384496877102645</c:v>
                </c:pt>
                <c:pt idx="15597">
                  <c:v>7.8384496877102645</c:v>
                </c:pt>
                <c:pt idx="15598">
                  <c:v>7.8384496877102645</c:v>
                </c:pt>
                <c:pt idx="15599">
                  <c:v>7.8384496877102645</c:v>
                </c:pt>
                <c:pt idx="15600">
                  <c:v>7.8384496877102645</c:v>
                </c:pt>
                <c:pt idx="15601">
                  <c:v>7.8384496877102645</c:v>
                </c:pt>
                <c:pt idx="15602">
                  <c:v>7.8384496877102645</c:v>
                </c:pt>
                <c:pt idx="15603">
                  <c:v>7.8384496877102645</c:v>
                </c:pt>
                <c:pt idx="15604">
                  <c:v>7.8384496877102645</c:v>
                </c:pt>
                <c:pt idx="15605">
                  <c:v>7.8384496877102645</c:v>
                </c:pt>
                <c:pt idx="15606">
                  <c:v>7.8384496877102645</c:v>
                </c:pt>
                <c:pt idx="15607">
                  <c:v>7.8384496877102645</c:v>
                </c:pt>
                <c:pt idx="15608">
                  <c:v>7.8384496877102645</c:v>
                </c:pt>
                <c:pt idx="15609">
                  <c:v>7.8384496877102645</c:v>
                </c:pt>
                <c:pt idx="15610">
                  <c:v>7.8384496877102645</c:v>
                </c:pt>
                <c:pt idx="15611">
                  <c:v>7.8384496877102645</c:v>
                </c:pt>
                <c:pt idx="15612">
                  <c:v>7.8384496877102645</c:v>
                </c:pt>
                <c:pt idx="15613">
                  <c:v>7.8384496877102645</c:v>
                </c:pt>
                <c:pt idx="15614">
                  <c:v>7.8384496877102645</c:v>
                </c:pt>
                <c:pt idx="15615">
                  <c:v>7.8384496877102645</c:v>
                </c:pt>
                <c:pt idx="15616">
                  <c:v>7.8100495076823284</c:v>
                </c:pt>
                <c:pt idx="15617">
                  <c:v>7.8100495076823284</c:v>
                </c:pt>
                <c:pt idx="15618">
                  <c:v>7.8100495076823284</c:v>
                </c:pt>
                <c:pt idx="15619">
                  <c:v>7.8100495076823284</c:v>
                </c:pt>
                <c:pt idx="15620">
                  <c:v>7.8100495076823284</c:v>
                </c:pt>
                <c:pt idx="15621">
                  <c:v>7.8100495076823284</c:v>
                </c:pt>
                <c:pt idx="15622">
                  <c:v>7.7816493276543923</c:v>
                </c:pt>
                <c:pt idx="15623">
                  <c:v>7.7816493276543923</c:v>
                </c:pt>
                <c:pt idx="15624">
                  <c:v>7.7816493276543923</c:v>
                </c:pt>
                <c:pt idx="15625">
                  <c:v>7.7816493276543923</c:v>
                </c:pt>
                <c:pt idx="15626">
                  <c:v>7.7816493276543923</c:v>
                </c:pt>
                <c:pt idx="15627">
                  <c:v>7.7816493276543923</c:v>
                </c:pt>
                <c:pt idx="15628">
                  <c:v>7.7816493276543923</c:v>
                </c:pt>
                <c:pt idx="15629">
                  <c:v>7.753249147626458</c:v>
                </c:pt>
                <c:pt idx="15630">
                  <c:v>7.753249147626458</c:v>
                </c:pt>
                <c:pt idx="15631">
                  <c:v>7.753249147626458</c:v>
                </c:pt>
                <c:pt idx="15632">
                  <c:v>7.753249147626458</c:v>
                </c:pt>
                <c:pt idx="15633">
                  <c:v>7.753249147626458</c:v>
                </c:pt>
                <c:pt idx="15634">
                  <c:v>7.753249147626458</c:v>
                </c:pt>
                <c:pt idx="15635">
                  <c:v>7.7248489675985219</c:v>
                </c:pt>
                <c:pt idx="15636">
                  <c:v>7.5787599993981214</c:v>
                </c:pt>
                <c:pt idx="15637">
                  <c:v>7.5787599993981214</c:v>
                </c:pt>
                <c:pt idx="15638">
                  <c:v>7.5787599993981214</c:v>
                </c:pt>
                <c:pt idx="15639">
                  <c:v>7.5787599993981214</c:v>
                </c:pt>
                <c:pt idx="15640">
                  <c:v>7.5787599993981214</c:v>
                </c:pt>
                <c:pt idx="15641">
                  <c:v>7.5509989737592997</c:v>
                </c:pt>
                <c:pt idx="15642">
                  <c:v>7.5509989737592997</c:v>
                </c:pt>
                <c:pt idx="15643">
                  <c:v>7.5509989737592997</c:v>
                </c:pt>
                <c:pt idx="15644">
                  <c:v>7.5509989737592997</c:v>
                </c:pt>
                <c:pt idx="15645">
                  <c:v>7.5509989737592997</c:v>
                </c:pt>
                <c:pt idx="15646">
                  <c:v>7.5509989737592997</c:v>
                </c:pt>
                <c:pt idx="15647">
                  <c:v>7.5787599993981214</c:v>
                </c:pt>
                <c:pt idx="15648">
                  <c:v>7.5787599993981214</c:v>
                </c:pt>
                <c:pt idx="15649">
                  <c:v>7.5509989737592997</c:v>
                </c:pt>
                <c:pt idx="15650">
                  <c:v>7.5509989737592997</c:v>
                </c:pt>
                <c:pt idx="15651">
                  <c:v>7.5787599993981214</c:v>
                </c:pt>
                <c:pt idx="15652">
                  <c:v>7.5787599993981214</c:v>
                </c:pt>
                <c:pt idx="15653">
                  <c:v>7.5509989737592997</c:v>
                </c:pt>
                <c:pt idx="15654">
                  <c:v>7.5509989737592997</c:v>
                </c:pt>
                <c:pt idx="15655">
                  <c:v>7.5509989737592997</c:v>
                </c:pt>
                <c:pt idx="15656">
                  <c:v>7.5509989737592997</c:v>
                </c:pt>
                <c:pt idx="15657">
                  <c:v>7.5509989737592997</c:v>
                </c:pt>
                <c:pt idx="15658">
                  <c:v>7.5509989737592997</c:v>
                </c:pt>
                <c:pt idx="15659">
                  <c:v>7.5509989737592997</c:v>
                </c:pt>
                <c:pt idx="15660">
                  <c:v>7.5509989737592997</c:v>
                </c:pt>
                <c:pt idx="15661">
                  <c:v>7.5509989737592997</c:v>
                </c:pt>
                <c:pt idx="15662">
                  <c:v>7.5509989737592997</c:v>
                </c:pt>
                <c:pt idx="15663">
                  <c:v>7.5509989737592997</c:v>
                </c:pt>
                <c:pt idx="15664">
                  <c:v>7.5509989737592997</c:v>
                </c:pt>
                <c:pt idx="15665">
                  <c:v>7.5509989737592997</c:v>
                </c:pt>
                <c:pt idx="15666">
                  <c:v>7.5509989737592997</c:v>
                </c:pt>
                <c:pt idx="15667">
                  <c:v>7.5509989737592997</c:v>
                </c:pt>
                <c:pt idx="15668">
                  <c:v>7.5509989737592997</c:v>
                </c:pt>
                <c:pt idx="15669">
                  <c:v>7.5232379481204799</c:v>
                </c:pt>
                <c:pt idx="15670">
                  <c:v>7.5232379481204799</c:v>
                </c:pt>
                <c:pt idx="15671">
                  <c:v>7.5232379481204799</c:v>
                </c:pt>
                <c:pt idx="15672">
                  <c:v>7.5509989737592997</c:v>
                </c:pt>
                <c:pt idx="15673">
                  <c:v>7.5509989737592997</c:v>
                </c:pt>
                <c:pt idx="15674">
                  <c:v>7.5509989737592997</c:v>
                </c:pt>
                <c:pt idx="15675">
                  <c:v>7.5509989737592997</c:v>
                </c:pt>
                <c:pt idx="15676">
                  <c:v>7.5232379481204799</c:v>
                </c:pt>
                <c:pt idx="15677">
                  <c:v>7.5232379481204799</c:v>
                </c:pt>
                <c:pt idx="15678">
                  <c:v>7.5232379481204799</c:v>
                </c:pt>
                <c:pt idx="15679">
                  <c:v>7.5232379481204799</c:v>
                </c:pt>
                <c:pt idx="15680">
                  <c:v>7.5232379481204799</c:v>
                </c:pt>
                <c:pt idx="15681">
                  <c:v>7.5232379481204799</c:v>
                </c:pt>
                <c:pt idx="15682">
                  <c:v>7.5232379481204799</c:v>
                </c:pt>
                <c:pt idx="15683">
                  <c:v>7.5232379481204799</c:v>
                </c:pt>
                <c:pt idx="15684">
                  <c:v>7.5232379481204799</c:v>
                </c:pt>
                <c:pt idx="15685">
                  <c:v>7.5232379481204799</c:v>
                </c:pt>
                <c:pt idx="15686">
                  <c:v>7.5232379481204799</c:v>
                </c:pt>
                <c:pt idx="15687">
                  <c:v>7.5232379481204799</c:v>
                </c:pt>
                <c:pt idx="15688">
                  <c:v>7.5232379481204799</c:v>
                </c:pt>
                <c:pt idx="15689">
                  <c:v>7.4954769224816582</c:v>
                </c:pt>
                <c:pt idx="15690">
                  <c:v>7.4954769224816582</c:v>
                </c:pt>
                <c:pt idx="15691">
                  <c:v>7.4954769224816582</c:v>
                </c:pt>
                <c:pt idx="15692">
                  <c:v>7.4954769224816582</c:v>
                </c:pt>
                <c:pt idx="15693">
                  <c:v>7.4954769224816582</c:v>
                </c:pt>
                <c:pt idx="15694">
                  <c:v>7.4954769224816582</c:v>
                </c:pt>
                <c:pt idx="15695">
                  <c:v>7.4954769224816582</c:v>
                </c:pt>
                <c:pt idx="15696">
                  <c:v>7.3398416838756857</c:v>
                </c:pt>
                <c:pt idx="15697">
                  <c:v>7.4677158968428365</c:v>
                </c:pt>
                <c:pt idx="15698">
                  <c:v>7.3398416838756857</c:v>
                </c:pt>
                <c:pt idx="15699">
                  <c:v>7.3398416838756857</c:v>
                </c:pt>
                <c:pt idx="15700">
                  <c:v>7.3398416838756857</c:v>
                </c:pt>
                <c:pt idx="15701">
                  <c:v>7.3398416838756857</c:v>
                </c:pt>
                <c:pt idx="15702">
                  <c:v>7.3398416838756857</c:v>
                </c:pt>
                <c:pt idx="15703">
                  <c:v>7.3398416838756857</c:v>
                </c:pt>
                <c:pt idx="15704">
                  <c:v>7.3398416838756857</c:v>
                </c:pt>
                <c:pt idx="15705">
                  <c:v>7.3398416838756857</c:v>
                </c:pt>
                <c:pt idx="15706">
                  <c:v>7.3398416838756857</c:v>
                </c:pt>
                <c:pt idx="15707">
                  <c:v>7.3398416838756857</c:v>
                </c:pt>
                <c:pt idx="15708">
                  <c:v>7.3398416838756857</c:v>
                </c:pt>
                <c:pt idx="15709">
                  <c:v>7.3398416838756857</c:v>
                </c:pt>
                <c:pt idx="15710">
                  <c:v>7.3398416838756857</c:v>
                </c:pt>
                <c:pt idx="15711">
                  <c:v>7.3398416838756857</c:v>
                </c:pt>
                <c:pt idx="15712">
                  <c:v>7.3398416838756857</c:v>
                </c:pt>
                <c:pt idx="15713">
                  <c:v>7.3398416838756857</c:v>
                </c:pt>
                <c:pt idx="15714">
                  <c:v>7.3262745088592789</c:v>
                </c:pt>
                <c:pt idx="15715">
                  <c:v>7.3262745088592789</c:v>
                </c:pt>
                <c:pt idx="15716">
                  <c:v>7.3262745088592789</c:v>
                </c:pt>
                <c:pt idx="15717">
                  <c:v>7.3262745088592789</c:v>
                </c:pt>
                <c:pt idx="15718">
                  <c:v>7.3262745088592789</c:v>
                </c:pt>
                <c:pt idx="15719">
                  <c:v>7.3262745088592789</c:v>
                </c:pt>
                <c:pt idx="15720">
                  <c:v>7.3262745088592789</c:v>
                </c:pt>
                <c:pt idx="15721">
                  <c:v>7.3262745088592789</c:v>
                </c:pt>
                <c:pt idx="15722">
                  <c:v>7.3262745088592789</c:v>
                </c:pt>
                <c:pt idx="15723">
                  <c:v>7.3262745088592789</c:v>
                </c:pt>
                <c:pt idx="15724">
                  <c:v>7.3262745088592789</c:v>
                </c:pt>
                <c:pt idx="15725">
                  <c:v>7.3262745088592789</c:v>
                </c:pt>
                <c:pt idx="15726">
                  <c:v>7.2991401588264679</c:v>
                </c:pt>
                <c:pt idx="15727">
                  <c:v>7.2991401588264679</c:v>
                </c:pt>
                <c:pt idx="15728">
                  <c:v>7.2991401588264679</c:v>
                </c:pt>
                <c:pt idx="15729">
                  <c:v>7.2991401588264679</c:v>
                </c:pt>
                <c:pt idx="15730">
                  <c:v>7.2991401588264679</c:v>
                </c:pt>
                <c:pt idx="15731">
                  <c:v>7.2991401588264679</c:v>
                </c:pt>
                <c:pt idx="15732">
                  <c:v>7.2991401588264679</c:v>
                </c:pt>
                <c:pt idx="15733">
                  <c:v>7.2991401588264679</c:v>
                </c:pt>
                <c:pt idx="15734">
                  <c:v>7.2991401588264679</c:v>
                </c:pt>
                <c:pt idx="15735">
                  <c:v>7.2991401588264679</c:v>
                </c:pt>
                <c:pt idx="15736">
                  <c:v>7.2991401588264679</c:v>
                </c:pt>
                <c:pt idx="15737">
                  <c:v>7.2991401588264679</c:v>
                </c:pt>
                <c:pt idx="15738">
                  <c:v>7.2991401588264679</c:v>
                </c:pt>
                <c:pt idx="15739">
                  <c:v>7.2991401588264679</c:v>
                </c:pt>
                <c:pt idx="15740">
                  <c:v>7.2720058087936552</c:v>
                </c:pt>
                <c:pt idx="15741">
                  <c:v>7.2720058087936552</c:v>
                </c:pt>
                <c:pt idx="15742">
                  <c:v>7.2720058087936552</c:v>
                </c:pt>
                <c:pt idx="15743">
                  <c:v>7.1206065987435547</c:v>
                </c:pt>
                <c:pt idx="15744">
                  <c:v>7.2720058087936552</c:v>
                </c:pt>
                <c:pt idx="15745">
                  <c:v>7.1206065987435547</c:v>
                </c:pt>
                <c:pt idx="15746">
                  <c:v>7.1206065987435547</c:v>
                </c:pt>
                <c:pt idx="15747">
                  <c:v>7.1073466236993372</c:v>
                </c:pt>
                <c:pt idx="15748">
                  <c:v>7.1073466236993372</c:v>
                </c:pt>
                <c:pt idx="15749">
                  <c:v>7.1073466236993372</c:v>
                </c:pt>
                <c:pt idx="15750">
                  <c:v>7.1073466236993372</c:v>
                </c:pt>
                <c:pt idx="15751">
                  <c:v>7.1073466236993372</c:v>
                </c:pt>
                <c:pt idx="15752">
                  <c:v>7.1073466236993372</c:v>
                </c:pt>
                <c:pt idx="15753">
                  <c:v>7.1073466236993372</c:v>
                </c:pt>
                <c:pt idx="15754">
                  <c:v>7.1206065987435547</c:v>
                </c:pt>
                <c:pt idx="15755">
                  <c:v>7.1073466236993372</c:v>
                </c:pt>
                <c:pt idx="15756">
                  <c:v>7.1073466236993372</c:v>
                </c:pt>
                <c:pt idx="15757">
                  <c:v>7.1073466236993372</c:v>
                </c:pt>
                <c:pt idx="15758">
                  <c:v>7.1073466236993372</c:v>
                </c:pt>
                <c:pt idx="15759">
                  <c:v>7.1073466236993372</c:v>
                </c:pt>
                <c:pt idx="15760">
                  <c:v>7.0808266736109076</c:v>
                </c:pt>
                <c:pt idx="15761">
                  <c:v>7.0808266736109076</c:v>
                </c:pt>
                <c:pt idx="15762">
                  <c:v>7.0808266736109076</c:v>
                </c:pt>
                <c:pt idx="15763">
                  <c:v>7.0808266736109076</c:v>
                </c:pt>
                <c:pt idx="15764">
                  <c:v>7.0808266736109076</c:v>
                </c:pt>
                <c:pt idx="15765">
                  <c:v>7.054306723522477</c:v>
                </c:pt>
                <c:pt idx="15766">
                  <c:v>7.054306723522477</c:v>
                </c:pt>
                <c:pt idx="15767">
                  <c:v>7.054306723522477</c:v>
                </c:pt>
                <c:pt idx="15768">
                  <c:v>7.054306723522477</c:v>
                </c:pt>
                <c:pt idx="15769">
                  <c:v>7.054306723522477</c:v>
                </c:pt>
                <c:pt idx="15770">
                  <c:v>7.054306723522477</c:v>
                </c:pt>
                <c:pt idx="15771">
                  <c:v>7.054306723522477</c:v>
                </c:pt>
                <c:pt idx="15772">
                  <c:v>7.054306723522477</c:v>
                </c:pt>
                <c:pt idx="15773">
                  <c:v>7.054306723522477</c:v>
                </c:pt>
                <c:pt idx="15774">
                  <c:v>7.054306723522477</c:v>
                </c:pt>
                <c:pt idx="15775">
                  <c:v>7.054306723522477</c:v>
                </c:pt>
                <c:pt idx="15776">
                  <c:v>7.0410467484782622</c:v>
                </c:pt>
                <c:pt idx="15777">
                  <c:v>7.0410467484782622</c:v>
                </c:pt>
                <c:pt idx="15778">
                  <c:v>7.0410467484782622</c:v>
                </c:pt>
                <c:pt idx="15779">
                  <c:v>7.0410467484782622</c:v>
                </c:pt>
                <c:pt idx="15780">
                  <c:v>7.0410467484782622</c:v>
                </c:pt>
                <c:pt idx="15781">
                  <c:v>7.0410467484782622</c:v>
                </c:pt>
                <c:pt idx="15782">
                  <c:v>7.0410467484782622</c:v>
                </c:pt>
                <c:pt idx="15783">
                  <c:v>7.0410467484782622</c:v>
                </c:pt>
                <c:pt idx="15784">
                  <c:v>7.0410467484782622</c:v>
                </c:pt>
                <c:pt idx="15785">
                  <c:v>7.0410467484782622</c:v>
                </c:pt>
                <c:pt idx="15786">
                  <c:v>7.0410467484782622</c:v>
                </c:pt>
                <c:pt idx="15787">
                  <c:v>7.0410467484782622</c:v>
                </c:pt>
                <c:pt idx="15788">
                  <c:v>7.0410467484782622</c:v>
                </c:pt>
                <c:pt idx="15789">
                  <c:v>7.0410467484782622</c:v>
                </c:pt>
                <c:pt idx="15790">
                  <c:v>7.0410467484782622</c:v>
                </c:pt>
                <c:pt idx="15791">
                  <c:v>7.0410467484782622</c:v>
                </c:pt>
                <c:pt idx="15792">
                  <c:v>7.0410467484782622</c:v>
                </c:pt>
                <c:pt idx="15793">
                  <c:v>7.0410467484782622</c:v>
                </c:pt>
                <c:pt idx="15794">
                  <c:v>7.0410467484782622</c:v>
                </c:pt>
                <c:pt idx="15795">
                  <c:v>7.0410467484782622</c:v>
                </c:pt>
                <c:pt idx="15796">
                  <c:v>7.0410467484782622</c:v>
                </c:pt>
                <c:pt idx="15797">
                  <c:v>7.0145267983898307</c:v>
                </c:pt>
                <c:pt idx="15798">
                  <c:v>6.8899149342173773</c:v>
                </c:pt>
                <c:pt idx="15799">
                  <c:v>7.0410467484782622</c:v>
                </c:pt>
                <c:pt idx="15800">
                  <c:v>7.054306723522477</c:v>
                </c:pt>
                <c:pt idx="15801">
                  <c:v>7.054306723522477</c:v>
                </c:pt>
                <c:pt idx="15802">
                  <c:v>7.054306723522477</c:v>
                </c:pt>
                <c:pt idx="15803">
                  <c:v>7.054306723522477</c:v>
                </c:pt>
                <c:pt idx="15804">
                  <c:v>7.0410467484782622</c:v>
                </c:pt>
                <c:pt idx="15805">
                  <c:v>7.054306723522477</c:v>
                </c:pt>
                <c:pt idx="15806">
                  <c:v>7.054306723522477</c:v>
                </c:pt>
                <c:pt idx="15807">
                  <c:v>7.0410467484782622</c:v>
                </c:pt>
                <c:pt idx="15808">
                  <c:v>7.0410467484782622</c:v>
                </c:pt>
                <c:pt idx="15809">
                  <c:v>7.0410467484782622</c:v>
                </c:pt>
                <c:pt idx="15810">
                  <c:v>7.0410467484782622</c:v>
                </c:pt>
                <c:pt idx="15811">
                  <c:v>7.0410467484782622</c:v>
                </c:pt>
                <c:pt idx="15812">
                  <c:v>6.8899149342173773</c:v>
                </c:pt>
                <c:pt idx="15813">
                  <c:v>6.8899149342173773</c:v>
                </c:pt>
                <c:pt idx="15814">
                  <c:v>7.0145267983898307</c:v>
                </c:pt>
                <c:pt idx="15815">
                  <c:v>7.0145267983898307</c:v>
                </c:pt>
                <c:pt idx="15816">
                  <c:v>7.0145267983898307</c:v>
                </c:pt>
                <c:pt idx="15817">
                  <c:v>6.8640129983744549</c:v>
                </c:pt>
                <c:pt idx="15818">
                  <c:v>6.8381110625315316</c:v>
                </c:pt>
                <c:pt idx="15819">
                  <c:v>#N/A</c:v>
                </c:pt>
                <c:pt idx="15820">
                  <c:v>7.1206065987435547</c:v>
                </c:pt>
                <c:pt idx="15821">
                  <c:v>6.8381110625315316</c:v>
                </c:pt>
                <c:pt idx="15822">
                  <c:v>6.8381110625315316</c:v>
                </c:pt>
                <c:pt idx="15823">
                  <c:v>6.8381110625315316</c:v>
                </c:pt>
                <c:pt idx="15824">
                  <c:v>6.8381110625315316</c:v>
                </c:pt>
                <c:pt idx="15825">
                  <c:v>6.8381110625315316</c:v>
                </c:pt>
                <c:pt idx="15826">
                  <c:v>6.8251600946100721</c:v>
                </c:pt>
                <c:pt idx="15827">
                  <c:v>6.8251600946100721</c:v>
                </c:pt>
                <c:pt idx="15828">
                  <c:v>6.8251600946100721</c:v>
                </c:pt>
                <c:pt idx="15829">
                  <c:v>6.8251600946100721</c:v>
                </c:pt>
                <c:pt idx="15830">
                  <c:v>6.7992581587671488</c:v>
                </c:pt>
                <c:pt idx="15831">
                  <c:v>6.7992581587671488</c:v>
                </c:pt>
                <c:pt idx="15832">
                  <c:v>6.7863071908456876</c:v>
                </c:pt>
                <c:pt idx="15833">
                  <c:v>6.760405255002766</c:v>
                </c:pt>
                <c:pt idx="15834">
                  <c:v>6.760405255002766</c:v>
                </c:pt>
                <c:pt idx="15835">
                  <c:v>6.760405255002766</c:v>
                </c:pt>
                <c:pt idx="15836">
                  <c:v>6.760405255002766</c:v>
                </c:pt>
                <c:pt idx="15837">
                  <c:v>6.7345033191598436</c:v>
                </c:pt>
                <c:pt idx="15838">
                  <c:v>6.7345033191598436</c:v>
                </c:pt>
                <c:pt idx="15839">
                  <c:v>6.7345033191598436</c:v>
                </c:pt>
                <c:pt idx="15840">
                  <c:v>6.7215523512383806</c:v>
                </c:pt>
                <c:pt idx="15841">
                  <c:v>6.7215523512383806</c:v>
                </c:pt>
                <c:pt idx="15842">
                  <c:v>6.7215523512383806</c:v>
                </c:pt>
                <c:pt idx="15843">
                  <c:v>6.7215523512383806</c:v>
                </c:pt>
                <c:pt idx="15844">
                  <c:v>6.7345033191598436</c:v>
                </c:pt>
                <c:pt idx="15845">
                  <c:v>6.7345033191598436</c:v>
                </c:pt>
                <c:pt idx="15846">
                  <c:v>6.7345033191598436</c:v>
                </c:pt>
                <c:pt idx="15847">
                  <c:v>6.7345033191598436</c:v>
                </c:pt>
                <c:pt idx="15848">
                  <c:v>6.760405255002766</c:v>
                </c:pt>
                <c:pt idx="15849">
                  <c:v>6.7345033191598436</c:v>
                </c:pt>
                <c:pt idx="15850">
                  <c:v>6.7345033191598436</c:v>
                </c:pt>
                <c:pt idx="15851">
                  <c:v>6.760405255002766</c:v>
                </c:pt>
                <c:pt idx="15852">
                  <c:v>6.760405255002766</c:v>
                </c:pt>
                <c:pt idx="15853">
                  <c:v>6.760405255002766</c:v>
                </c:pt>
                <c:pt idx="15854">
                  <c:v>6.760405255002766</c:v>
                </c:pt>
                <c:pt idx="15855">
                  <c:v>6.760405255002766</c:v>
                </c:pt>
                <c:pt idx="15856">
                  <c:v>6.760405255002766</c:v>
                </c:pt>
                <c:pt idx="15857">
                  <c:v>6.760405255002766</c:v>
                </c:pt>
                <c:pt idx="15858">
                  <c:v>6.760405255002766</c:v>
                </c:pt>
                <c:pt idx="15859">
                  <c:v>6.760405255002766</c:v>
                </c:pt>
                <c:pt idx="15860">
                  <c:v>6.7345033191598436</c:v>
                </c:pt>
                <c:pt idx="15861">
                  <c:v>6.7345033191598436</c:v>
                </c:pt>
                <c:pt idx="15862">
                  <c:v>6.760405255002766</c:v>
                </c:pt>
                <c:pt idx="15863">
                  <c:v>6.7345033191598436</c:v>
                </c:pt>
                <c:pt idx="15864">
                  <c:v>6.7345033191598436</c:v>
                </c:pt>
                <c:pt idx="15865">
                  <c:v>6.6063792731481179</c:v>
                </c:pt>
                <c:pt idx="15866">
                  <c:v>6.7345033191598436</c:v>
                </c:pt>
                <c:pt idx="15867">
                  <c:v>6.6063792731481179</c:v>
                </c:pt>
                <c:pt idx="15868">
                  <c:v>6.6063792731481179</c:v>
                </c:pt>
                <c:pt idx="15869">
                  <c:v>6.7992581587671488</c:v>
                </c:pt>
                <c:pt idx="15870">
                  <c:v>6.760405255002766</c:v>
                </c:pt>
                <c:pt idx="15871">
                  <c:v>6.760405255002766</c:v>
                </c:pt>
                <c:pt idx="15872">
                  <c:v>6.760405255002766</c:v>
                </c:pt>
                <c:pt idx="15873">
                  <c:v>6.760405255002766</c:v>
                </c:pt>
                <c:pt idx="15874">
                  <c:v>6.760405255002766</c:v>
                </c:pt>
                <c:pt idx="15875">
                  <c:v>6.6190351721388216</c:v>
                </c:pt>
                <c:pt idx="15876">
                  <c:v>6.6190351721388216</c:v>
                </c:pt>
                <c:pt idx="15877">
                  <c:v>6.6190351721388216</c:v>
                </c:pt>
                <c:pt idx="15878">
                  <c:v>6.6190351721388216</c:v>
                </c:pt>
                <c:pt idx="15879">
                  <c:v>6.6190351721388216</c:v>
                </c:pt>
                <c:pt idx="15880">
                  <c:v>6.6190351721388216</c:v>
                </c:pt>
                <c:pt idx="15881">
                  <c:v>6.6190351721388216</c:v>
                </c:pt>
                <c:pt idx="15882">
                  <c:v>6.6190351721388216</c:v>
                </c:pt>
                <c:pt idx="15883">
                  <c:v>6.6190351721388216</c:v>
                </c:pt>
                <c:pt idx="15884">
                  <c:v>6.6190351721388216</c:v>
                </c:pt>
                <c:pt idx="15885">
                  <c:v>6.6190351721388216</c:v>
                </c:pt>
                <c:pt idx="15886">
                  <c:v>6.6190351721388216</c:v>
                </c:pt>
                <c:pt idx="15887">
                  <c:v>6.6190351721388216</c:v>
                </c:pt>
                <c:pt idx="15888">
                  <c:v>6.6190351721388216</c:v>
                </c:pt>
                <c:pt idx="15889">
                  <c:v>6.6063792731481179</c:v>
                </c:pt>
                <c:pt idx="15890">
                  <c:v>6.6063792731481179</c:v>
                </c:pt>
                <c:pt idx="15891">
                  <c:v>6.6190351721388216</c:v>
                </c:pt>
                <c:pt idx="15892">
                  <c:v>6.6190351721388216</c:v>
                </c:pt>
                <c:pt idx="15893">
                  <c:v>6.6190351721388216</c:v>
                </c:pt>
                <c:pt idx="15894">
                  <c:v>6.6063792731481179</c:v>
                </c:pt>
                <c:pt idx="15895">
                  <c:v>6.6063792731481179</c:v>
                </c:pt>
                <c:pt idx="15896">
                  <c:v>6.6063792731481179</c:v>
                </c:pt>
                <c:pt idx="15897">
                  <c:v>6.6190351721388216</c:v>
                </c:pt>
                <c:pt idx="15898">
                  <c:v>6.6063792731481179</c:v>
                </c:pt>
                <c:pt idx="15899">
                  <c:v>6.6190351721388216</c:v>
                </c:pt>
                <c:pt idx="15900">
                  <c:v>6.6190351721388216</c:v>
                </c:pt>
                <c:pt idx="15901">
                  <c:v>6.6190351721388216</c:v>
                </c:pt>
                <c:pt idx="15902">
                  <c:v>6.6190351721388216</c:v>
                </c:pt>
                <c:pt idx="15903">
                  <c:v>6.6190351721388216</c:v>
                </c:pt>
                <c:pt idx="15904">
                  <c:v>6.6063792731481179</c:v>
                </c:pt>
                <c:pt idx="15905">
                  <c:v>6.6063792731481179</c:v>
                </c:pt>
                <c:pt idx="15906">
                  <c:v>6.6063792731481179</c:v>
                </c:pt>
                <c:pt idx="15907">
                  <c:v>6.6063792731481179</c:v>
                </c:pt>
                <c:pt idx="15908">
                  <c:v>6.6063792731481179</c:v>
                </c:pt>
                <c:pt idx="15909">
                  <c:v>6.6063792731481179</c:v>
                </c:pt>
                <c:pt idx="15910">
                  <c:v>6.6063792731481179</c:v>
                </c:pt>
                <c:pt idx="15911">
                  <c:v>6.5810674751667069</c:v>
                </c:pt>
                <c:pt idx="15912">
                  <c:v>6.5810674751667069</c:v>
                </c:pt>
                <c:pt idx="15913">
                  <c:v>6.5810674751667069</c:v>
                </c:pt>
                <c:pt idx="15914">
                  <c:v>6.5810674751667069</c:v>
                </c:pt>
                <c:pt idx="15915">
                  <c:v>6.5810674751667069</c:v>
                </c:pt>
                <c:pt idx="15916">
                  <c:v>6.5810674751667069</c:v>
                </c:pt>
                <c:pt idx="15917">
                  <c:v>6.5810674751667069</c:v>
                </c:pt>
                <c:pt idx="15918">
                  <c:v>6.5810674751667069</c:v>
                </c:pt>
                <c:pt idx="15919">
                  <c:v>6.5684115761760022</c:v>
                </c:pt>
                <c:pt idx="15920">
                  <c:v>6.5684115761760022</c:v>
                </c:pt>
                <c:pt idx="15921">
                  <c:v>6.5684115761760022</c:v>
                </c:pt>
                <c:pt idx="15922">
                  <c:v>6.5684115761760022</c:v>
                </c:pt>
                <c:pt idx="15923">
                  <c:v>6.5684115761760022</c:v>
                </c:pt>
                <c:pt idx="15924">
                  <c:v>6.5684115761760022</c:v>
                </c:pt>
                <c:pt idx="15925">
                  <c:v>6.5684115761760022</c:v>
                </c:pt>
                <c:pt idx="15926">
                  <c:v>6.5684115761760022</c:v>
                </c:pt>
                <c:pt idx="15927">
                  <c:v>6.5810674751667069</c:v>
                </c:pt>
                <c:pt idx="15928">
                  <c:v>6.5810674751667069</c:v>
                </c:pt>
                <c:pt idx="15929">
                  <c:v>6.5810674751667069</c:v>
                </c:pt>
                <c:pt idx="15930">
                  <c:v>6.5810674751667069</c:v>
                </c:pt>
                <c:pt idx="15931">
                  <c:v>6.5810674751667069</c:v>
                </c:pt>
                <c:pt idx="15932">
                  <c:v>6.5810674751667069</c:v>
                </c:pt>
                <c:pt idx="15933">
                  <c:v>6.5810674751667069</c:v>
                </c:pt>
                <c:pt idx="15934">
                  <c:v>6.5810674751667069</c:v>
                </c:pt>
                <c:pt idx="15935">
                  <c:v>6.5810674751667069</c:v>
                </c:pt>
                <c:pt idx="15936">
                  <c:v>6.4677675169615183</c:v>
                </c:pt>
                <c:pt idx="15937">
                  <c:v>6.4677675169615183</c:v>
                </c:pt>
                <c:pt idx="15938">
                  <c:v>6.4677675169615183</c:v>
                </c:pt>
                <c:pt idx="15939">
                  <c:v>6.4677675169615183</c:v>
                </c:pt>
                <c:pt idx="15940">
                  <c:v>6.4677675169615183</c:v>
                </c:pt>
                <c:pt idx="15941">
                  <c:v>6.4677675169615183</c:v>
                </c:pt>
                <c:pt idx="15942">
                  <c:v>6.6063792731481179</c:v>
                </c:pt>
                <c:pt idx="15943">
                  <c:v>6.6063792731481179</c:v>
                </c:pt>
                <c:pt idx="15944">
                  <c:v>6.6063792731481179</c:v>
                </c:pt>
                <c:pt idx="15945">
                  <c:v>6.4801341852539869</c:v>
                </c:pt>
                <c:pt idx="15946">
                  <c:v>6.4801341852539869</c:v>
                </c:pt>
                <c:pt idx="15947">
                  <c:v>6.4801341852539869</c:v>
                </c:pt>
                <c:pt idx="15948">
                  <c:v>6.6190351721388216</c:v>
                </c:pt>
                <c:pt idx="15949">
                  <c:v>6.4801341852539869</c:v>
                </c:pt>
                <c:pt idx="15950">
                  <c:v>6.4801341852539869</c:v>
                </c:pt>
                <c:pt idx="15951">
                  <c:v>6.4801341852539869</c:v>
                </c:pt>
                <c:pt idx="15952">
                  <c:v>6.4801341852539869</c:v>
                </c:pt>
                <c:pt idx="15953">
                  <c:v>6.6190351721388216</c:v>
                </c:pt>
                <c:pt idx="15954">
                  <c:v>6.6190351721388216</c:v>
                </c:pt>
                <c:pt idx="15955">
                  <c:v>6.6190351721388216</c:v>
                </c:pt>
                <c:pt idx="15956">
                  <c:v>6.6443469701202318</c:v>
                </c:pt>
                <c:pt idx="15957">
                  <c:v>6.6443469701202318</c:v>
                </c:pt>
                <c:pt idx="15958">
                  <c:v>6.6443469701202318</c:v>
                </c:pt>
                <c:pt idx="15959">
                  <c:v>6.6443469701202318</c:v>
                </c:pt>
                <c:pt idx="15960">
                  <c:v>6.6443469701202318</c:v>
                </c:pt>
                <c:pt idx="15961">
                  <c:v>6.6443469701202318</c:v>
                </c:pt>
                <c:pt idx="15962">
                  <c:v>6.5048675218389267</c:v>
                </c:pt>
                <c:pt idx="15963">
                  <c:v>6.5048675218389267</c:v>
                </c:pt>
                <c:pt idx="15964">
                  <c:v>6.5048675218389267</c:v>
                </c:pt>
                <c:pt idx="15965">
                  <c:v>6.5048675218389267</c:v>
                </c:pt>
                <c:pt idx="15966">
                  <c:v>6.6443469701202318</c:v>
                </c:pt>
                <c:pt idx="15967">
                  <c:v>6.6443469701202318</c:v>
                </c:pt>
                <c:pt idx="15968">
                  <c:v>6.6443469701202318</c:v>
                </c:pt>
                <c:pt idx="15969">
                  <c:v>6.6443469701202318</c:v>
                </c:pt>
                <c:pt idx="15970">
                  <c:v>6.6443469701202318</c:v>
                </c:pt>
                <c:pt idx="15971">
                  <c:v>6.6443469701202318</c:v>
                </c:pt>
                <c:pt idx="15972">
                  <c:v>6.6443469701202318</c:v>
                </c:pt>
                <c:pt idx="15973">
                  <c:v>6.6443469701202318</c:v>
                </c:pt>
                <c:pt idx="15974">
                  <c:v>6.6443469701202318</c:v>
                </c:pt>
                <c:pt idx="15975">
                  <c:v>6.6443469701202318</c:v>
                </c:pt>
                <c:pt idx="15976">
                  <c:v>6.6443469701202318</c:v>
                </c:pt>
                <c:pt idx="15977">
                  <c:v>6.6443469701202318</c:v>
                </c:pt>
                <c:pt idx="15978">
                  <c:v>6.6443469701202318</c:v>
                </c:pt>
                <c:pt idx="15979">
                  <c:v>6.6443469701202318</c:v>
                </c:pt>
                <c:pt idx="15980">
                  <c:v>6.6443469701202318</c:v>
                </c:pt>
                <c:pt idx="15981">
                  <c:v>6.6443469701202318</c:v>
                </c:pt>
                <c:pt idx="15982">
                  <c:v>6.6190351721388216</c:v>
                </c:pt>
                <c:pt idx="15983">
                  <c:v>6.6190351721388216</c:v>
                </c:pt>
                <c:pt idx="15984">
                  <c:v>6.6190351721388216</c:v>
                </c:pt>
                <c:pt idx="15985">
                  <c:v>6.6190351721388216</c:v>
                </c:pt>
                <c:pt idx="15986">
                  <c:v>6.6190351721388216</c:v>
                </c:pt>
                <c:pt idx="15987">
                  <c:v>6.6190351721388216</c:v>
                </c:pt>
                <c:pt idx="15988">
                  <c:v>6.6190351721388216</c:v>
                </c:pt>
                <c:pt idx="15989">
                  <c:v>6.6190351721388216</c:v>
                </c:pt>
                <c:pt idx="15990">
                  <c:v>6.4801341852539869</c:v>
                </c:pt>
                <c:pt idx="15991">
                  <c:v>6.6190351721388216</c:v>
                </c:pt>
                <c:pt idx="15992">
                  <c:v>6.4801341852539869</c:v>
                </c:pt>
                <c:pt idx="15993">
                  <c:v>6.6190351721388216</c:v>
                </c:pt>
                <c:pt idx="15994">
                  <c:v>6.4801341852539869</c:v>
                </c:pt>
                <c:pt idx="15995">
                  <c:v>6.6190351721388216</c:v>
                </c:pt>
                <c:pt idx="15996">
                  <c:v>6.6190351721388216</c:v>
                </c:pt>
                <c:pt idx="15997">
                  <c:v>6.4801341852539869</c:v>
                </c:pt>
                <c:pt idx="15998">
                  <c:v>6.4801341852539869</c:v>
                </c:pt>
                <c:pt idx="15999">
                  <c:v>6.4801341852539869</c:v>
                </c:pt>
                <c:pt idx="16000">
                  <c:v>6.4801341852539869</c:v>
                </c:pt>
                <c:pt idx="16001">
                  <c:v>6.4801341852539869</c:v>
                </c:pt>
                <c:pt idx="16002">
                  <c:v>6.4801341852539869</c:v>
                </c:pt>
                <c:pt idx="16003">
                  <c:v>6.4801341852539869</c:v>
                </c:pt>
                <c:pt idx="16004">
                  <c:v>6.4801341852539869</c:v>
                </c:pt>
                <c:pt idx="16005">
                  <c:v>6.4801341852539869</c:v>
                </c:pt>
                <c:pt idx="16006">
                  <c:v>6.4801341852539869</c:v>
                </c:pt>
                <c:pt idx="16007">
                  <c:v>6.4801341852539869</c:v>
                </c:pt>
                <c:pt idx="16008">
                  <c:v>6.4801341852539869</c:v>
                </c:pt>
                <c:pt idx="16009">
                  <c:v>6.4801341852539869</c:v>
                </c:pt>
                <c:pt idx="16010">
                  <c:v>6.4677675169615183</c:v>
                </c:pt>
                <c:pt idx="16011">
                  <c:v>6.4801341852539869</c:v>
                </c:pt>
                <c:pt idx="16012">
                  <c:v>6.4801341852539869</c:v>
                </c:pt>
                <c:pt idx="16013">
                  <c:v>6.4801341852539869</c:v>
                </c:pt>
                <c:pt idx="16014">
                  <c:v>6.4677675169615183</c:v>
                </c:pt>
                <c:pt idx="16015">
                  <c:v>6.4677675169615183</c:v>
                </c:pt>
                <c:pt idx="16016">
                  <c:v>6.4677675169615183</c:v>
                </c:pt>
                <c:pt idx="16017">
                  <c:v>6.4677675169615183</c:v>
                </c:pt>
                <c:pt idx="16018">
                  <c:v>6.4677675169615183</c:v>
                </c:pt>
                <c:pt idx="16019">
                  <c:v>6.4677675169615183</c:v>
                </c:pt>
                <c:pt idx="16020">
                  <c:v>6.4677675169615183</c:v>
                </c:pt>
                <c:pt idx="16021">
                  <c:v>6.4677675169615183</c:v>
                </c:pt>
                <c:pt idx="16022">
                  <c:v>6.4677675169615183</c:v>
                </c:pt>
                <c:pt idx="16023">
                  <c:v>6.4677675169615183</c:v>
                </c:pt>
                <c:pt idx="16024">
                  <c:v>6.4677675169615183</c:v>
                </c:pt>
                <c:pt idx="16025">
                  <c:v>6.4677675169615183</c:v>
                </c:pt>
                <c:pt idx="16026">
                  <c:v>6.4677675169615183</c:v>
                </c:pt>
                <c:pt idx="16027">
                  <c:v>6.4677675169615183</c:v>
                </c:pt>
                <c:pt idx="16028">
                  <c:v>6.4677675169615183</c:v>
                </c:pt>
                <c:pt idx="16029">
                  <c:v>6.4677675169615183</c:v>
                </c:pt>
                <c:pt idx="16030">
                  <c:v>6.4677675169615183</c:v>
                </c:pt>
                <c:pt idx="16031">
                  <c:v>6.4677675169615183</c:v>
                </c:pt>
                <c:pt idx="16032">
                  <c:v>6.4677675169615183</c:v>
                </c:pt>
                <c:pt idx="16033">
                  <c:v>6.4677675169615183</c:v>
                </c:pt>
                <c:pt idx="16034">
                  <c:v>6.4677675169615183</c:v>
                </c:pt>
                <c:pt idx="16035">
                  <c:v>6.4677675169615183</c:v>
                </c:pt>
                <c:pt idx="16036">
                  <c:v>6.4677675169615183</c:v>
                </c:pt>
                <c:pt idx="16037">
                  <c:v>6.4677675169615183</c:v>
                </c:pt>
                <c:pt idx="16038">
                  <c:v>6.4430341803765785</c:v>
                </c:pt>
                <c:pt idx="16039">
                  <c:v>6.4677675169615183</c:v>
                </c:pt>
                <c:pt idx="16040">
                  <c:v>6.4677675169615183</c:v>
                </c:pt>
                <c:pt idx="16041">
                  <c:v>6.4677675169615183</c:v>
                </c:pt>
                <c:pt idx="16042">
                  <c:v>6.4430341803765785</c:v>
                </c:pt>
                <c:pt idx="16043">
                  <c:v>6.4430341803765785</c:v>
                </c:pt>
                <c:pt idx="16044">
                  <c:v>6.4430341803765785</c:v>
                </c:pt>
                <c:pt idx="16045">
                  <c:v>6.4430341803765785</c:v>
                </c:pt>
                <c:pt idx="16046">
                  <c:v>6.4430341803765785</c:v>
                </c:pt>
                <c:pt idx="16047">
                  <c:v>6.4430341803765785</c:v>
                </c:pt>
                <c:pt idx="16048">
                  <c:v>6.4430341803765785</c:v>
                </c:pt>
                <c:pt idx="16049">
                  <c:v>6.4430341803765785</c:v>
                </c:pt>
                <c:pt idx="16050">
                  <c:v>6.4430341803765785</c:v>
                </c:pt>
                <c:pt idx="16051">
                  <c:v>6.4430341803765785</c:v>
                </c:pt>
                <c:pt idx="16052">
                  <c:v>6.4430341803765785</c:v>
                </c:pt>
                <c:pt idx="16053">
                  <c:v>6.430667512084109</c:v>
                </c:pt>
                <c:pt idx="16054">
                  <c:v>6.430667512084109</c:v>
                </c:pt>
                <c:pt idx="16055">
                  <c:v>6.430667512084109</c:v>
                </c:pt>
                <c:pt idx="16056">
                  <c:v>6.430667512084109</c:v>
                </c:pt>
                <c:pt idx="16057">
                  <c:v>6.405934175499171</c:v>
                </c:pt>
                <c:pt idx="16058">
                  <c:v>6.405934175499171</c:v>
                </c:pt>
                <c:pt idx="16059">
                  <c:v>6.405934175499171</c:v>
                </c:pt>
                <c:pt idx="16060">
                  <c:v>6.3935675072067024</c:v>
                </c:pt>
                <c:pt idx="16061">
                  <c:v>6.3935675072067024</c:v>
                </c:pt>
                <c:pt idx="16062">
                  <c:v>6.3935675072067024</c:v>
                </c:pt>
                <c:pt idx="16063">
                  <c:v>6.3935675072067024</c:v>
                </c:pt>
                <c:pt idx="16064">
                  <c:v>6.3935675072067024</c:v>
                </c:pt>
                <c:pt idx="16065">
                  <c:v>6.3935675072067024</c:v>
                </c:pt>
                <c:pt idx="16066">
                  <c:v>6.3935675072067024</c:v>
                </c:pt>
                <c:pt idx="16067">
                  <c:v>6.3935675072067024</c:v>
                </c:pt>
                <c:pt idx="16068">
                  <c:v>6.3935675072067024</c:v>
                </c:pt>
                <c:pt idx="16069">
                  <c:v>6.3935675072067024</c:v>
                </c:pt>
                <c:pt idx="16070">
                  <c:v>6.3688341706217626</c:v>
                </c:pt>
                <c:pt idx="16071">
                  <c:v>6.3688341706217626</c:v>
                </c:pt>
                <c:pt idx="16072">
                  <c:v>6.3688341706217626</c:v>
                </c:pt>
                <c:pt idx="16073">
                  <c:v>6.3688341706217626</c:v>
                </c:pt>
                <c:pt idx="16074">
                  <c:v>6.3688341706217626</c:v>
                </c:pt>
                <c:pt idx="16075">
                  <c:v>6.3688341706217626</c:v>
                </c:pt>
                <c:pt idx="16076">
                  <c:v>6.3688341706217626</c:v>
                </c:pt>
                <c:pt idx="16077">
                  <c:v>6.3688341706217626</c:v>
                </c:pt>
                <c:pt idx="16078">
                  <c:v>6.3688341706217626</c:v>
                </c:pt>
                <c:pt idx="16079">
                  <c:v>6.3688341706217626</c:v>
                </c:pt>
                <c:pt idx="16080">
                  <c:v>6.3688341706217626</c:v>
                </c:pt>
                <c:pt idx="16081">
                  <c:v>6.3688341706217626</c:v>
                </c:pt>
                <c:pt idx="16082">
                  <c:v>6.3688341706217626</c:v>
                </c:pt>
                <c:pt idx="16083">
                  <c:v>6.3688341706217626</c:v>
                </c:pt>
                <c:pt idx="16084">
                  <c:v>6.3688341706217626</c:v>
                </c:pt>
                <c:pt idx="16085">
                  <c:v>6.3688341706217626</c:v>
                </c:pt>
                <c:pt idx="16086">
                  <c:v>6.3688341706217626</c:v>
                </c:pt>
                <c:pt idx="16087">
                  <c:v>6.3688341706217626</c:v>
                </c:pt>
                <c:pt idx="16088">
                  <c:v>6.3688341706217626</c:v>
                </c:pt>
                <c:pt idx="16089">
                  <c:v>6.3688341706217626</c:v>
                </c:pt>
                <c:pt idx="16090">
                  <c:v>6.3935675072067024</c:v>
                </c:pt>
                <c:pt idx="16091">
                  <c:v>6.3935675072067024</c:v>
                </c:pt>
                <c:pt idx="16092">
                  <c:v>6.3935675072067024</c:v>
                </c:pt>
                <c:pt idx="16093">
                  <c:v>6.3935675072067024</c:v>
                </c:pt>
                <c:pt idx="16094">
                  <c:v>6.3935675072067024</c:v>
                </c:pt>
                <c:pt idx="16095">
                  <c:v>6.3935675072067024</c:v>
                </c:pt>
                <c:pt idx="16096">
                  <c:v>6.3935675072067024</c:v>
                </c:pt>
                <c:pt idx="16097">
                  <c:v>6.3935675072067024</c:v>
                </c:pt>
                <c:pt idx="16098">
                  <c:v>6.2590869070105466</c:v>
                </c:pt>
                <c:pt idx="16099">
                  <c:v>6.2590869070105466</c:v>
                </c:pt>
                <c:pt idx="16100">
                  <c:v>6.3935675072067024</c:v>
                </c:pt>
                <c:pt idx="16101">
                  <c:v>6.3935675072067024</c:v>
                </c:pt>
                <c:pt idx="16102">
                  <c:v>6.3935675072067024</c:v>
                </c:pt>
                <c:pt idx="16103">
                  <c:v>6.2590869070105466</c:v>
                </c:pt>
                <c:pt idx="16104">
                  <c:v>6.3935675072067024</c:v>
                </c:pt>
                <c:pt idx="16105">
                  <c:v>6.3935675072067024</c:v>
                </c:pt>
                <c:pt idx="16106">
                  <c:v>6.3935675072067024</c:v>
                </c:pt>
                <c:pt idx="16107">
                  <c:v>6.2590869070105466</c:v>
                </c:pt>
                <c:pt idx="16108">
                  <c:v>6.3935675072067024</c:v>
                </c:pt>
                <c:pt idx="16109">
                  <c:v>6.2590869070105466</c:v>
                </c:pt>
                <c:pt idx="16110">
                  <c:v>6.2590869070105466</c:v>
                </c:pt>
                <c:pt idx="16111">
                  <c:v>6.3935675072067024</c:v>
                </c:pt>
                <c:pt idx="16112">
                  <c:v>6.3935675072067024</c:v>
                </c:pt>
                <c:pt idx="16113">
                  <c:v>6.2590869070105466</c:v>
                </c:pt>
                <c:pt idx="16114">
                  <c:v>6.2590869070105466</c:v>
                </c:pt>
                <c:pt idx="16115">
                  <c:v>6.2590869070105466</c:v>
                </c:pt>
                <c:pt idx="16116">
                  <c:v>6.2590869070105466</c:v>
                </c:pt>
                <c:pt idx="16117">
                  <c:v>6.2590869070105466</c:v>
                </c:pt>
                <c:pt idx="16118">
                  <c:v>6.2832532657248734</c:v>
                </c:pt>
                <c:pt idx="16119">
                  <c:v>6.2832532657248734</c:v>
                </c:pt>
                <c:pt idx="16120">
                  <c:v>6.2832532657248734</c:v>
                </c:pt>
                <c:pt idx="16121">
                  <c:v>6.2832532657248734</c:v>
                </c:pt>
                <c:pt idx="16122">
                  <c:v>6.2832532657248734</c:v>
                </c:pt>
                <c:pt idx="16123">
                  <c:v>6.2832532657248734</c:v>
                </c:pt>
                <c:pt idx="16124">
                  <c:v>6.2832532657248734</c:v>
                </c:pt>
                <c:pt idx="16125">
                  <c:v>6.2832532657248734</c:v>
                </c:pt>
                <c:pt idx="16126">
                  <c:v>6.2832532657248734</c:v>
                </c:pt>
                <c:pt idx="16127">
                  <c:v>6.2832532657248734</c:v>
                </c:pt>
                <c:pt idx="16128">
                  <c:v>6.2832532657248734</c:v>
                </c:pt>
                <c:pt idx="16129">
                  <c:v>6.2832532657248734</c:v>
                </c:pt>
                <c:pt idx="16130">
                  <c:v>6.2832532657248734</c:v>
                </c:pt>
                <c:pt idx="16131">
                  <c:v>6.2832532657248734</c:v>
                </c:pt>
                <c:pt idx="16132">
                  <c:v>6.2953364450820368</c:v>
                </c:pt>
                <c:pt idx="16133">
                  <c:v>6.2953364450820368</c:v>
                </c:pt>
                <c:pt idx="16134">
                  <c:v>6.430667512084109</c:v>
                </c:pt>
                <c:pt idx="16135">
                  <c:v>6.430667512084109</c:v>
                </c:pt>
                <c:pt idx="16136">
                  <c:v>6.430667512084109</c:v>
                </c:pt>
                <c:pt idx="16137">
                  <c:v>6.430667512084109</c:v>
                </c:pt>
                <c:pt idx="16138">
                  <c:v>6.4430341803765785</c:v>
                </c:pt>
                <c:pt idx="16139">
                  <c:v>6.4430341803765785</c:v>
                </c:pt>
                <c:pt idx="16140">
                  <c:v>6.4430341803765785</c:v>
                </c:pt>
                <c:pt idx="16141">
                  <c:v>6.4430341803765785</c:v>
                </c:pt>
                <c:pt idx="16142">
                  <c:v>6.4430341803765785</c:v>
                </c:pt>
                <c:pt idx="16143">
                  <c:v>6.4430341803765785</c:v>
                </c:pt>
                <c:pt idx="16144">
                  <c:v>6.4430341803765785</c:v>
                </c:pt>
                <c:pt idx="16145">
                  <c:v>6.4430341803765785</c:v>
                </c:pt>
                <c:pt idx="16146">
                  <c:v>6.4430341803765785</c:v>
                </c:pt>
                <c:pt idx="16147">
                  <c:v>6.4430341803765785</c:v>
                </c:pt>
                <c:pt idx="16148">
                  <c:v>6.4430341803765785</c:v>
                </c:pt>
                <c:pt idx="16149">
                  <c:v>6.4430341803765785</c:v>
                </c:pt>
                <c:pt idx="16150">
                  <c:v>6.4430341803765785</c:v>
                </c:pt>
                <c:pt idx="16151">
                  <c:v>6.4430341803765785</c:v>
                </c:pt>
                <c:pt idx="16152">
                  <c:v>6.4430341803765785</c:v>
                </c:pt>
                <c:pt idx="16153">
                  <c:v>6.4430341803765785</c:v>
                </c:pt>
                <c:pt idx="16154">
                  <c:v>6.4430341803765785</c:v>
                </c:pt>
                <c:pt idx="16155">
                  <c:v>6.4430341803765785</c:v>
                </c:pt>
                <c:pt idx="16156">
                  <c:v>6.4430341803765785</c:v>
                </c:pt>
                <c:pt idx="16157">
                  <c:v>6.4430341803765785</c:v>
                </c:pt>
                <c:pt idx="16158">
                  <c:v>6.4430341803765785</c:v>
                </c:pt>
                <c:pt idx="16159">
                  <c:v>6.4430341803765785</c:v>
                </c:pt>
                <c:pt idx="16160">
                  <c:v>6.4430341803765785</c:v>
                </c:pt>
                <c:pt idx="16161">
                  <c:v>6.4430341803765785</c:v>
                </c:pt>
                <c:pt idx="16162">
                  <c:v>6.4430341803765785</c:v>
                </c:pt>
                <c:pt idx="16163">
                  <c:v>6.4430341803765785</c:v>
                </c:pt>
                <c:pt idx="16164">
                  <c:v>6.4430341803765785</c:v>
                </c:pt>
                <c:pt idx="16165">
                  <c:v>6.4430341803765785</c:v>
                </c:pt>
                <c:pt idx="16166">
                  <c:v>6.4430341803765785</c:v>
                </c:pt>
                <c:pt idx="16167">
                  <c:v>6.4430341803765785</c:v>
                </c:pt>
                <c:pt idx="16168">
                  <c:v>6.4430341803765785</c:v>
                </c:pt>
                <c:pt idx="16169">
                  <c:v>6.4430341803765785</c:v>
                </c:pt>
                <c:pt idx="16170">
                  <c:v>6.4430341803765785</c:v>
                </c:pt>
                <c:pt idx="16171">
                  <c:v>6.4430341803765785</c:v>
                </c:pt>
                <c:pt idx="16172">
                  <c:v>6.4430341803765785</c:v>
                </c:pt>
                <c:pt idx="16173">
                  <c:v>6.4430341803765785</c:v>
                </c:pt>
                <c:pt idx="16174">
                  <c:v>6.4430341803765785</c:v>
                </c:pt>
                <c:pt idx="16175">
                  <c:v>6.4430341803765785</c:v>
                </c:pt>
                <c:pt idx="16176">
                  <c:v>6.4430341803765785</c:v>
                </c:pt>
                <c:pt idx="16177">
                  <c:v>6.4430341803765785</c:v>
                </c:pt>
                <c:pt idx="16178">
                  <c:v>6.4430341803765785</c:v>
                </c:pt>
                <c:pt idx="16179">
                  <c:v>6.4430341803765785</c:v>
                </c:pt>
                <c:pt idx="16180">
                  <c:v>6.4430341803765785</c:v>
                </c:pt>
                <c:pt idx="16181">
                  <c:v>6.4430341803765785</c:v>
                </c:pt>
                <c:pt idx="16182">
                  <c:v>6.4430341803765785</c:v>
                </c:pt>
                <c:pt idx="16183">
                  <c:v>6.4430341803765785</c:v>
                </c:pt>
                <c:pt idx="16184">
                  <c:v>6.4430341803765785</c:v>
                </c:pt>
                <c:pt idx="16185">
                  <c:v>6.4430341803765785</c:v>
                </c:pt>
                <c:pt idx="16186">
                  <c:v>6.4430341803765785</c:v>
                </c:pt>
                <c:pt idx="16187">
                  <c:v>6.4430341803765785</c:v>
                </c:pt>
                <c:pt idx="16188">
                  <c:v>6.4430341803765785</c:v>
                </c:pt>
                <c:pt idx="16189">
                  <c:v>6.4430341803765785</c:v>
                </c:pt>
                <c:pt idx="16190">
                  <c:v>6.4430341803765785</c:v>
                </c:pt>
                <c:pt idx="16191">
                  <c:v>6.4430341803765785</c:v>
                </c:pt>
                <c:pt idx="16192">
                  <c:v>6.4430341803765785</c:v>
                </c:pt>
                <c:pt idx="16193">
                  <c:v>6.4430341803765785</c:v>
                </c:pt>
                <c:pt idx="16194">
                  <c:v>6.4430341803765785</c:v>
                </c:pt>
                <c:pt idx="16195">
                  <c:v>6.4430341803765785</c:v>
                </c:pt>
                <c:pt idx="16196">
                  <c:v>6.4430341803765785</c:v>
                </c:pt>
                <c:pt idx="16197">
                  <c:v>6.4430341803765785</c:v>
                </c:pt>
                <c:pt idx="16198">
                  <c:v>6.4430341803765785</c:v>
                </c:pt>
                <c:pt idx="16199">
                  <c:v>6.4430341803765785</c:v>
                </c:pt>
                <c:pt idx="16200">
                  <c:v>6.4430341803765785</c:v>
                </c:pt>
                <c:pt idx="16201">
                  <c:v>6.4430341803765785</c:v>
                </c:pt>
                <c:pt idx="16202">
                  <c:v>6.4677675169615183</c:v>
                </c:pt>
                <c:pt idx="16203">
                  <c:v>6.4430341803765785</c:v>
                </c:pt>
                <c:pt idx="16204">
                  <c:v>6.4430341803765785</c:v>
                </c:pt>
                <c:pt idx="16205">
                  <c:v>6.4677675169615183</c:v>
                </c:pt>
                <c:pt idx="16206">
                  <c:v>6.4677675169615183</c:v>
                </c:pt>
                <c:pt idx="16207">
                  <c:v>6.4677675169615183</c:v>
                </c:pt>
                <c:pt idx="16208">
                  <c:v>6.4677675169615183</c:v>
                </c:pt>
                <c:pt idx="16209">
                  <c:v>6.4677675169615183</c:v>
                </c:pt>
                <c:pt idx="16210">
                  <c:v>6.4677675169615183</c:v>
                </c:pt>
                <c:pt idx="16211">
                  <c:v>6.4677675169615183</c:v>
                </c:pt>
                <c:pt idx="16212">
                  <c:v>6.4677675169615183</c:v>
                </c:pt>
                <c:pt idx="16213">
                  <c:v>6.4677675169615183</c:v>
                </c:pt>
                <c:pt idx="16214">
                  <c:v>6.4677675169615183</c:v>
                </c:pt>
                <c:pt idx="16215">
                  <c:v>6.4677675169615183</c:v>
                </c:pt>
                <c:pt idx="16216">
                  <c:v>6.4677675169615183</c:v>
                </c:pt>
                <c:pt idx="16217">
                  <c:v>6.4677675169615183</c:v>
                </c:pt>
                <c:pt idx="16218">
                  <c:v>6.4677675169615183</c:v>
                </c:pt>
                <c:pt idx="16219">
                  <c:v>6.4677675169615183</c:v>
                </c:pt>
                <c:pt idx="16220">
                  <c:v>6.4677675169615183</c:v>
                </c:pt>
                <c:pt idx="16221">
                  <c:v>6.4677675169615183</c:v>
                </c:pt>
                <c:pt idx="16222">
                  <c:v>6.4677675169615183</c:v>
                </c:pt>
                <c:pt idx="16223">
                  <c:v>6.4677675169615183</c:v>
                </c:pt>
                <c:pt idx="16224">
                  <c:v>6.4677675169615183</c:v>
                </c:pt>
                <c:pt idx="16225">
                  <c:v>6.4677675169615183</c:v>
                </c:pt>
                <c:pt idx="16226">
                  <c:v>6.4677675169615183</c:v>
                </c:pt>
                <c:pt idx="16227">
                  <c:v>6.4677675169615183</c:v>
                </c:pt>
                <c:pt idx="16228">
                  <c:v>6.4677675169615183</c:v>
                </c:pt>
                <c:pt idx="16229">
                  <c:v>6.4677675169615183</c:v>
                </c:pt>
                <c:pt idx="16230">
                  <c:v>6.4677675169615183</c:v>
                </c:pt>
                <c:pt idx="16231">
                  <c:v>6.4677675169615183</c:v>
                </c:pt>
                <c:pt idx="16232">
                  <c:v>6.4677675169615183</c:v>
                </c:pt>
                <c:pt idx="16233">
                  <c:v>6.4677675169615183</c:v>
                </c:pt>
                <c:pt idx="16234">
                  <c:v>6.4801341852539869</c:v>
                </c:pt>
                <c:pt idx="16235">
                  <c:v>6.4801341852539869</c:v>
                </c:pt>
                <c:pt idx="16236">
                  <c:v>6.4801341852539869</c:v>
                </c:pt>
                <c:pt idx="16237">
                  <c:v>6.4801341852539869</c:v>
                </c:pt>
                <c:pt idx="16238">
                  <c:v>6.4801341852539869</c:v>
                </c:pt>
                <c:pt idx="16239">
                  <c:v>6.4801341852539869</c:v>
                </c:pt>
                <c:pt idx="16240">
                  <c:v>6.4801341852539869</c:v>
                </c:pt>
                <c:pt idx="16241">
                  <c:v>6.4677675169615183</c:v>
                </c:pt>
                <c:pt idx="16242">
                  <c:v>6.4677675169615183</c:v>
                </c:pt>
                <c:pt idx="16243">
                  <c:v>6.4677675169615183</c:v>
                </c:pt>
                <c:pt idx="16244">
                  <c:v>6.4677675169615183</c:v>
                </c:pt>
                <c:pt idx="16245">
                  <c:v>6.4677675169615183</c:v>
                </c:pt>
                <c:pt idx="16246">
                  <c:v>6.4677675169615183</c:v>
                </c:pt>
                <c:pt idx="16247">
                  <c:v>6.4677675169615183</c:v>
                </c:pt>
                <c:pt idx="16248">
                  <c:v>6.4677675169615183</c:v>
                </c:pt>
                <c:pt idx="16249">
                  <c:v>6.4430341803765785</c:v>
                </c:pt>
                <c:pt idx="16250">
                  <c:v>6.4430341803765785</c:v>
                </c:pt>
                <c:pt idx="16251">
                  <c:v>6.4430341803765785</c:v>
                </c:pt>
                <c:pt idx="16252">
                  <c:v>6.4430341803765785</c:v>
                </c:pt>
                <c:pt idx="16253">
                  <c:v>6.4430341803765785</c:v>
                </c:pt>
                <c:pt idx="16254">
                  <c:v>6.430667512084109</c:v>
                </c:pt>
                <c:pt idx="16255">
                  <c:v>6.430667512084109</c:v>
                </c:pt>
                <c:pt idx="16256">
                  <c:v>6.430667512084109</c:v>
                </c:pt>
                <c:pt idx="16257">
                  <c:v>6.430667512084109</c:v>
                </c:pt>
                <c:pt idx="16258">
                  <c:v>6.430667512084109</c:v>
                </c:pt>
                <c:pt idx="16259">
                  <c:v>6.430667512084109</c:v>
                </c:pt>
                <c:pt idx="16260">
                  <c:v>6.430667512084109</c:v>
                </c:pt>
                <c:pt idx="16261">
                  <c:v>6.430667512084109</c:v>
                </c:pt>
                <c:pt idx="16262">
                  <c:v>6.430667512084109</c:v>
                </c:pt>
                <c:pt idx="16263">
                  <c:v>6.430667512084109</c:v>
                </c:pt>
                <c:pt idx="16264">
                  <c:v>6.430667512084109</c:v>
                </c:pt>
                <c:pt idx="16265">
                  <c:v>6.430667512084109</c:v>
                </c:pt>
                <c:pt idx="16266">
                  <c:v>6.430667512084109</c:v>
                </c:pt>
                <c:pt idx="16267">
                  <c:v>6.405934175499171</c:v>
                </c:pt>
                <c:pt idx="16268">
                  <c:v>6.405934175499171</c:v>
                </c:pt>
                <c:pt idx="16269">
                  <c:v>6.405934175499171</c:v>
                </c:pt>
                <c:pt idx="16270">
                  <c:v>6.405934175499171</c:v>
                </c:pt>
                <c:pt idx="16271">
                  <c:v>6.405934175499171</c:v>
                </c:pt>
                <c:pt idx="16272">
                  <c:v>6.405934175499171</c:v>
                </c:pt>
                <c:pt idx="16273">
                  <c:v>6.405934175499171</c:v>
                </c:pt>
                <c:pt idx="16274">
                  <c:v>6.3935675072067024</c:v>
                </c:pt>
                <c:pt idx="16275">
                  <c:v>6.2590869070105466</c:v>
                </c:pt>
                <c:pt idx="16276">
                  <c:v>6.2590869070105466</c:v>
                </c:pt>
                <c:pt idx="16277">
                  <c:v>6.2590869070105466</c:v>
                </c:pt>
                <c:pt idx="16278">
                  <c:v>6.2590869070105466</c:v>
                </c:pt>
                <c:pt idx="16279">
                  <c:v>6.2590869070105466</c:v>
                </c:pt>
                <c:pt idx="16280">
                  <c:v>6.2590869070105466</c:v>
                </c:pt>
                <c:pt idx="16281">
                  <c:v>6.2590869070105466</c:v>
                </c:pt>
                <c:pt idx="16282">
                  <c:v>6.2590869070105466</c:v>
                </c:pt>
                <c:pt idx="16283">
                  <c:v>6.2590869070105466</c:v>
                </c:pt>
                <c:pt idx="16284">
                  <c:v>6.2590869070105466</c:v>
                </c:pt>
                <c:pt idx="16285">
                  <c:v>6.2349205482962216</c:v>
                </c:pt>
                <c:pt idx="16286">
                  <c:v>6.2349205482962216</c:v>
                </c:pt>
                <c:pt idx="16287">
                  <c:v>6.2349205482962216</c:v>
                </c:pt>
                <c:pt idx="16288">
                  <c:v>6.2349205482962216</c:v>
                </c:pt>
                <c:pt idx="16289">
                  <c:v>6.2349205482962216</c:v>
                </c:pt>
                <c:pt idx="16290">
                  <c:v>6.2349205482962216</c:v>
                </c:pt>
                <c:pt idx="16291">
                  <c:v>6.2349205482962216</c:v>
                </c:pt>
                <c:pt idx="16292">
                  <c:v>6.2349205482962216</c:v>
                </c:pt>
                <c:pt idx="16293">
                  <c:v>6.2349205482962216</c:v>
                </c:pt>
                <c:pt idx="16294">
                  <c:v>6.2349205482962216</c:v>
                </c:pt>
                <c:pt idx="16295">
                  <c:v>6.2349205482962216</c:v>
                </c:pt>
                <c:pt idx="16296">
                  <c:v>6.2349205482962216</c:v>
                </c:pt>
                <c:pt idx="16297">
                  <c:v>6.2349205482962216</c:v>
                </c:pt>
                <c:pt idx="16298">
                  <c:v>6.2349205482962216</c:v>
                </c:pt>
                <c:pt idx="16299">
                  <c:v>6.2349205482962216</c:v>
                </c:pt>
                <c:pt idx="16300">
                  <c:v>6.2349205482962216</c:v>
                </c:pt>
                <c:pt idx="16301">
                  <c:v>6.2349205482962216</c:v>
                </c:pt>
                <c:pt idx="16302">
                  <c:v>6.2349205482962216</c:v>
                </c:pt>
                <c:pt idx="16303">
                  <c:v>6.2349205482962216</c:v>
                </c:pt>
                <c:pt idx="16304">
                  <c:v>6.2349205482962216</c:v>
                </c:pt>
                <c:pt idx="16305">
                  <c:v>6.2349205482962216</c:v>
                </c:pt>
                <c:pt idx="16306">
                  <c:v>6.2349205482962216</c:v>
                </c:pt>
                <c:pt idx="16307">
                  <c:v>6.2349205482962216</c:v>
                </c:pt>
                <c:pt idx="16308">
                  <c:v>6.2349205482962216</c:v>
                </c:pt>
                <c:pt idx="16309">
                  <c:v>6.2349205482962216</c:v>
                </c:pt>
                <c:pt idx="16310">
                  <c:v>6.2349205482962216</c:v>
                </c:pt>
                <c:pt idx="16311">
                  <c:v>6.2349205482962216</c:v>
                </c:pt>
                <c:pt idx="16312">
                  <c:v>6.2349205482962216</c:v>
                </c:pt>
                <c:pt idx="16313">
                  <c:v>6.2349205482962216</c:v>
                </c:pt>
                <c:pt idx="16314">
                  <c:v>6.2349205482962216</c:v>
                </c:pt>
                <c:pt idx="16315">
                  <c:v>6.2349205482962216</c:v>
                </c:pt>
                <c:pt idx="16316">
                  <c:v>6.2349205482962216</c:v>
                </c:pt>
                <c:pt idx="16317">
                  <c:v>6.2349205482962216</c:v>
                </c:pt>
                <c:pt idx="16318">
                  <c:v>6.2349205482962216</c:v>
                </c:pt>
                <c:pt idx="16319">
                  <c:v>6.2349205482962216</c:v>
                </c:pt>
                <c:pt idx="16320">
                  <c:v>6.2349205482962216</c:v>
                </c:pt>
                <c:pt idx="16321">
                  <c:v>6.2349205482962216</c:v>
                </c:pt>
                <c:pt idx="16322">
                  <c:v>6.2349205482962216</c:v>
                </c:pt>
                <c:pt idx="16323">
                  <c:v>6.2228373689390573</c:v>
                </c:pt>
                <c:pt idx="16324">
                  <c:v>6.2228373689390573</c:v>
                </c:pt>
                <c:pt idx="16325">
                  <c:v>6.2349205482962216</c:v>
                </c:pt>
                <c:pt idx="16326">
                  <c:v>6.2349205482962216</c:v>
                </c:pt>
                <c:pt idx="16327">
                  <c:v>6.2349205482962216</c:v>
                </c:pt>
                <c:pt idx="16328">
                  <c:v>6.2349205482962216</c:v>
                </c:pt>
                <c:pt idx="16329">
                  <c:v>6.2349205482962216</c:v>
                </c:pt>
                <c:pt idx="16330">
                  <c:v>6.2349205482962216</c:v>
                </c:pt>
                <c:pt idx="16331">
                  <c:v>6.2590869070105466</c:v>
                </c:pt>
                <c:pt idx="16332">
                  <c:v>6.2590869070105466</c:v>
                </c:pt>
                <c:pt idx="16333">
                  <c:v>6.2590869070105466</c:v>
                </c:pt>
                <c:pt idx="16334">
                  <c:v>6.2590869070105466</c:v>
                </c:pt>
                <c:pt idx="16335">
                  <c:v>6.2590869070105466</c:v>
                </c:pt>
                <c:pt idx="16336">
                  <c:v>6.2590869070105466</c:v>
                </c:pt>
                <c:pt idx="16337">
                  <c:v>6.2590869070105466</c:v>
                </c:pt>
                <c:pt idx="16338">
                  <c:v>6.2590869070105466</c:v>
                </c:pt>
                <c:pt idx="16339">
                  <c:v>6.2590869070105466</c:v>
                </c:pt>
                <c:pt idx="16340">
                  <c:v>6.2590869070105466</c:v>
                </c:pt>
                <c:pt idx="16341">
                  <c:v>6.2590869070105466</c:v>
                </c:pt>
                <c:pt idx="16342">
                  <c:v>6.2590869070105466</c:v>
                </c:pt>
                <c:pt idx="16343">
                  <c:v>6.2590869070105466</c:v>
                </c:pt>
                <c:pt idx="16344">
                  <c:v>6.2590869070105466</c:v>
                </c:pt>
                <c:pt idx="16345">
                  <c:v>6.2590869070105466</c:v>
                </c:pt>
                <c:pt idx="16346">
                  <c:v>6.2590869070105466</c:v>
                </c:pt>
                <c:pt idx="16347">
                  <c:v>6.2590869070105466</c:v>
                </c:pt>
                <c:pt idx="16348">
                  <c:v>6.2590869070105466</c:v>
                </c:pt>
                <c:pt idx="16349">
                  <c:v>6.2590869070105466</c:v>
                </c:pt>
                <c:pt idx="16350">
                  <c:v>#N/A</c:v>
                </c:pt>
                <c:pt idx="16351">
                  <c:v>6.8016675608581929</c:v>
                </c:pt>
                <c:pt idx="16352">
                  <c:v>6.2590869070105466</c:v>
                </c:pt>
                <c:pt idx="16353">
                  <c:v>6.2590869070105466</c:v>
                </c:pt>
                <c:pt idx="16354">
                  <c:v>6.2590869070105466</c:v>
                </c:pt>
                <c:pt idx="16355">
                  <c:v>6.2590869070105466</c:v>
                </c:pt>
                <c:pt idx="16356">
                  <c:v>6.2349205482962216</c:v>
                </c:pt>
                <c:pt idx="16357">
                  <c:v>6.2349205482962216</c:v>
                </c:pt>
                <c:pt idx="16358">
                  <c:v>6.2349205482962216</c:v>
                </c:pt>
                <c:pt idx="16359">
                  <c:v>6.2349205482962216</c:v>
                </c:pt>
                <c:pt idx="16360">
                  <c:v>6.2349205482962216</c:v>
                </c:pt>
                <c:pt idx="16361">
                  <c:v>6.2349205482962216</c:v>
                </c:pt>
                <c:pt idx="16362">
                  <c:v>6.2349205482962216</c:v>
                </c:pt>
                <c:pt idx="16363">
                  <c:v>6.2349205482962216</c:v>
                </c:pt>
                <c:pt idx="16364">
                  <c:v>6.2349205482962216</c:v>
                </c:pt>
                <c:pt idx="16365">
                  <c:v>6.2349205482962216</c:v>
                </c:pt>
                <c:pt idx="16366">
                  <c:v>6.2349205482962216</c:v>
                </c:pt>
                <c:pt idx="16367">
                  <c:v>6.2228373689390573</c:v>
                </c:pt>
                <c:pt idx="16368">
                  <c:v>6.2228373689390573</c:v>
                </c:pt>
                <c:pt idx="16369">
                  <c:v>6.2228373689390573</c:v>
                </c:pt>
                <c:pt idx="16370">
                  <c:v>6.2228373689390573</c:v>
                </c:pt>
                <c:pt idx="16371">
                  <c:v>6.2228373689390573</c:v>
                </c:pt>
                <c:pt idx="16372">
                  <c:v>6.2228373689390573</c:v>
                </c:pt>
                <c:pt idx="16373">
                  <c:v>6.1986710102247313</c:v>
                </c:pt>
                <c:pt idx="16374">
                  <c:v>6.1986710102247313</c:v>
                </c:pt>
                <c:pt idx="16375">
                  <c:v>6.1986710102247313</c:v>
                </c:pt>
                <c:pt idx="16376">
                  <c:v>6.1986710102247313</c:v>
                </c:pt>
                <c:pt idx="16377">
                  <c:v>6.1986710102247313</c:v>
                </c:pt>
                <c:pt idx="16378">
                  <c:v>6.1986710102247313</c:v>
                </c:pt>
                <c:pt idx="16379">
                  <c:v>6.1986710102247313</c:v>
                </c:pt>
                <c:pt idx="16380">
                  <c:v>6.1986710102247313</c:v>
                </c:pt>
                <c:pt idx="16381">
                  <c:v>6.1986710102247313</c:v>
                </c:pt>
                <c:pt idx="16382">
                  <c:v>6.1986710102247313</c:v>
                </c:pt>
                <c:pt idx="16383">
                  <c:v>6.1986710102247313</c:v>
                </c:pt>
                <c:pt idx="16384">
                  <c:v>6.1986710102247313</c:v>
                </c:pt>
                <c:pt idx="16385">
                  <c:v>6.1986710102247313</c:v>
                </c:pt>
                <c:pt idx="16386">
                  <c:v>6.1986710102247313</c:v>
                </c:pt>
                <c:pt idx="16387">
                  <c:v>6.1986710102247313</c:v>
                </c:pt>
                <c:pt idx="16388">
                  <c:v>6.1986710102247313</c:v>
                </c:pt>
                <c:pt idx="16389">
                  <c:v>6.1865878308675697</c:v>
                </c:pt>
                <c:pt idx="16390">
                  <c:v>6.1865878308675697</c:v>
                </c:pt>
                <c:pt idx="16391">
                  <c:v>6.1865878308675697</c:v>
                </c:pt>
                <c:pt idx="16392">
                  <c:v>6.1865878308675697</c:v>
                </c:pt>
                <c:pt idx="16393">
                  <c:v>6.1865878308675697</c:v>
                </c:pt>
                <c:pt idx="16394">
                  <c:v>6.162421472153242</c:v>
                </c:pt>
                <c:pt idx="16395">
                  <c:v>6.0406275599224637</c:v>
                </c:pt>
                <c:pt idx="16396">
                  <c:v>6.0406275599224637</c:v>
                </c:pt>
                <c:pt idx="16397">
                  <c:v>6.0406275599224637</c:v>
                </c:pt>
                <c:pt idx="16398">
                  <c:v>6.0406275599224637</c:v>
                </c:pt>
                <c:pt idx="16399">
                  <c:v>6.0406275599224637</c:v>
                </c:pt>
                <c:pt idx="16400">
                  <c:v>6.0170313585165163</c:v>
                </c:pt>
                <c:pt idx="16401">
                  <c:v>6.0170313585165163</c:v>
                </c:pt>
                <c:pt idx="16402">
                  <c:v>6.0170313585165163</c:v>
                </c:pt>
                <c:pt idx="16403">
                  <c:v>6.0170313585165163</c:v>
                </c:pt>
                <c:pt idx="16404">
                  <c:v>6.0170313585165163</c:v>
                </c:pt>
                <c:pt idx="16405">
                  <c:v>6.0170313585165163</c:v>
                </c:pt>
                <c:pt idx="16406">
                  <c:v>6.0406275599224637</c:v>
                </c:pt>
                <c:pt idx="16407">
                  <c:v>6.0406275599224637</c:v>
                </c:pt>
                <c:pt idx="16408">
                  <c:v>6.0406275599224637</c:v>
                </c:pt>
                <c:pt idx="16409">
                  <c:v>6.0406275599224637</c:v>
                </c:pt>
                <c:pt idx="16410">
                  <c:v>6.0406275599224637</c:v>
                </c:pt>
                <c:pt idx="16411">
                  <c:v>6.0406275599224637</c:v>
                </c:pt>
                <c:pt idx="16412">
                  <c:v>6.0524256606254356</c:v>
                </c:pt>
                <c:pt idx="16413">
                  <c:v>6.0406275599224637</c:v>
                </c:pt>
                <c:pt idx="16414">
                  <c:v>6.0406275599224637</c:v>
                </c:pt>
                <c:pt idx="16415">
                  <c:v>6.0524256606254356</c:v>
                </c:pt>
                <c:pt idx="16416">
                  <c:v>6.0524256606254356</c:v>
                </c:pt>
                <c:pt idx="16417">
                  <c:v>6.0524256606254356</c:v>
                </c:pt>
                <c:pt idx="16418">
                  <c:v>6.0524256606254356</c:v>
                </c:pt>
                <c:pt idx="16419">
                  <c:v>6.0524256606254356</c:v>
                </c:pt>
                <c:pt idx="16420">
                  <c:v>6.0406275599224637</c:v>
                </c:pt>
                <c:pt idx="16421">
                  <c:v>6.0524256606254356</c:v>
                </c:pt>
                <c:pt idx="16422">
                  <c:v>6.0524256606254356</c:v>
                </c:pt>
                <c:pt idx="16423">
                  <c:v>6.0524256606254356</c:v>
                </c:pt>
                <c:pt idx="16424">
                  <c:v>6.0524256606254356</c:v>
                </c:pt>
                <c:pt idx="16425">
                  <c:v>6.0406275599224637</c:v>
                </c:pt>
                <c:pt idx="16426">
                  <c:v>6.0524256606254356</c:v>
                </c:pt>
                <c:pt idx="16427">
                  <c:v>6.0406275599224637</c:v>
                </c:pt>
                <c:pt idx="16428">
                  <c:v>6.0406275599224637</c:v>
                </c:pt>
                <c:pt idx="16429">
                  <c:v>6.0406275599224637</c:v>
                </c:pt>
                <c:pt idx="16430">
                  <c:v>6.0406275599224637</c:v>
                </c:pt>
                <c:pt idx="16431">
                  <c:v>6.0406275599224637</c:v>
                </c:pt>
                <c:pt idx="16432">
                  <c:v>6.0406275599224637</c:v>
                </c:pt>
                <c:pt idx="16433">
                  <c:v>6.0406275599224637</c:v>
                </c:pt>
                <c:pt idx="16434">
                  <c:v>6.0406275599224637</c:v>
                </c:pt>
                <c:pt idx="16435">
                  <c:v>6.0406275599224637</c:v>
                </c:pt>
                <c:pt idx="16436">
                  <c:v>6.0406275599224637</c:v>
                </c:pt>
                <c:pt idx="16437">
                  <c:v>6.0406275599224637</c:v>
                </c:pt>
                <c:pt idx="16438">
                  <c:v>6.0406275599224637</c:v>
                </c:pt>
                <c:pt idx="16439">
                  <c:v>6.0406275599224637</c:v>
                </c:pt>
                <c:pt idx="16440">
                  <c:v>6.0170313585165163</c:v>
                </c:pt>
                <c:pt idx="16441">
                  <c:v>6.0170313585165163</c:v>
                </c:pt>
                <c:pt idx="16442">
                  <c:v>6.0170313585165163</c:v>
                </c:pt>
                <c:pt idx="16443">
                  <c:v>6.0170313585165163</c:v>
                </c:pt>
                <c:pt idx="16444">
                  <c:v>6.0170313585165163</c:v>
                </c:pt>
                <c:pt idx="16445">
                  <c:v>6.0170313585165163</c:v>
                </c:pt>
                <c:pt idx="16446">
                  <c:v>6.0052332578135434</c:v>
                </c:pt>
                <c:pt idx="16447">
                  <c:v>6.0052332578135434</c:v>
                </c:pt>
                <c:pt idx="16448">
                  <c:v>6.0052332578135434</c:v>
                </c:pt>
                <c:pt idx="16449">
                  <c:v>6.0052332578135434</c:v>
                </c:pt>
                <c:pt idx="16450">
                  <c:v>6.0052332578135434</c:v>
                </c:pt>
                <c:pt idx="16451">
                  <c:v>5.9816370564075969</c:v>
                </c:pt>
                <c:pt idx="16452">
                  <c:v>5.9816370564075969</c:v>
                </c:pt>
                <c:pt idx="16453">
                  <c:v>5.9816370564075969</c:v>
                </c:pt>
                <c:pt idx="16454">
                  <c:v>5.9816370564075969</c:v>
                </c:pt>
                <c:pt idx="16455">
                  <c:v>5.9816370564075969</c:v>
                </c:pt>
                <c:pt idx="16456">
                  <c:v>5.9816370564075969</c:v>
                </c:pt>
                <c:pt idx="16457">
                  <c:v>5.9816370564075969</c:v>
                </c:pt>
                <c:pt idx="16458">
                  <c:v>5.9816370564075969</c:v>
                </c:pt>
                <c:pt idx="16459">
                  <c:v>5.9816370564075969</c:v>
                </c:pt>
                <c:pt idx="16460">
                  <c:v>5.9816370564075969</c:v>
                </c:pt>
                <c:pt idx="16461">
                  <c:v>5.8667114457991598</c:v>
                </c:pt>
                <c:pt idx="16462">
                  <c:v>5.9816370564075969</c:v>
                </c:pt>
                <c:pt idx="16463">
                  <c:v>5.9698389557046223</c:v>
                </c:pt>
                <c:pt idx="16464">
                  <c:v>5.8667114457991598</c:v>
                </c:pt>
                <c:pt idx="16465">
                  <c:v>5.8667114457991598</c:v>
                </c:pt>
                <c:pt idx="16466">
                  <c:v>5.843659534420774</c:v>
                </c:pt>
                <c:pt idx="16467">
                  <c:v>5.843659534420774</c:v>
                </c:pt>
                <c:pt idx="16468">
                  <c:v>5.843659534420774</c:v>
                </c:pt>
                <c:pt idx="16469">
                  <c:v>5.843659534420774</c:v>
                </c:pt>
                <c:pt idx="16470">
                  <c:v>5.843659534420774</c:v>
                </c:pt>
                <c:pt idx="16471">
                  <c:v>5.843659534420774</c:v>
                </c:pt>
                <c:pt idx="16472">
                  <c:v>5.843659534420774</c:v>
                </c:pt>
                <c:pt idx="16473">
                  <c:v>5.843659534420774</c:v>
                </c:pt>
                <c:pt idx="16474">
                  <c:v>5.843659534420774</c:v>
                </c:pt>
                <c:pt idx="16475">
                  <c:v>5.843659534420774</c:v>
                </c:pt>
                <c:pt idx="16476">
                  <c:v>5.843659534420774</c:v>
                </c:pt>
                <c:pt idx="16477">
                  <c:v>5.843659534420774</c:v>
                </c:pt>
                <c:pt idx="16478">
                  <c:v>5.843659534420774</c:v>
                </c:pt>
                <c:pt idx="16479">
                  <c:v>5.8667114457991598</c:v>
                </c:pt>
                <c:pt idx="16480">
                  <c:v>5.8667114457991598</c:v>
                </c:pt>
                <c:pt idx="16481">
                  <c:v>5.8667114457991598</c:v>
                </c:pt>
                <c:pt idx="16482">
                  <c:v>5.8667114457991598</c:v>
                </c:pt>
                <c:pt idx="16483">
                  <c:v>5.8667114457991598</c:v>
                </c:pt>
                <c:pt idx="16484">
                  <c:v>5.8667114457991598</c:v>
                </c:pt>
                <c:pt idx="16485">
                  <c:v>5.8667114457991598</c:v>
                </c:pt>
                <c:pt idx="16486">
                  <c:v>5.8667114457991598</c:v>
                </c:pt>
                <c:pt idx="16487">
                  <c:v>5.8782374014883523</c:v>
                </c:pt>
                <c:pt idx="16488">
                  <c:v>5.8782374014883523</c:v>
                </c:pt>
                <c:pt idx="16489">
                  <c:v>5.8782374014883523</c:v>
                </c:pt>
                <c:pt idx="16490">
                  <c:v>5.8782374014883523</c:v>
                </c:pt>
                <c:pt idx="16491">
                  <c:v>5.8782374014883523</c:v>
                </c:pt>
                <c:pt idx="16492">
                  <c:v>5.8782374014883523</c:v>
                </c:pt>
                <c:pt idx="16493">
                  <c:v>5.8782374014883523</c:v>
                </c:pt>
                <c:pt idx="16494">
                  <c:v>5.8782374014883523</c:v>
                </c:pt>
                <c:pt idx="16495">
                  <c:v>5.8782374014883523</c:v>
                </c:pt>
                <c:pt idx="16496">
                  <c:v>5.8782374014883523</c:v>
                </c:pt>
                <c:pt idx="16497">
                  <c:v>5.8667114457991598</c:v>
                </c:pt>
                <c:pt idx="16498">
                  <c:v>5.8667114457991598</c:v>
                </c:pt>
                <c:pt idx="16499">
                  <c:v>5.8667114457991598</c:v>
                </c:pt>
                <c:pt idx="16500">
                  <c:v>5.8667114457991598</c:v>
                </c:pt>
                <c:pt idx="16501">
                  <c:v>5.843659534420774</c:v>
                </c:pt>
                <c:pt idx="16502">
                  <c:v>5.843659534420774</c:v>
                </c:pt>
                <c:pt idx="16503">
                  <c:v>5.843659534420774</c:v>
                </c:pt>
                <c:pt idx="16504">
                  <c:v>5.843659534420774</c:v>
                </c:pt>
                <c:pt idx="16505">
                  <c:v>5.843659534420774</c:v>
                </c:pt>
                <c:pt idx="16506">
                  <c:v>5.843659534420774</c:v>
                </c:pt>
                <c:pt idx="16507">
                  <c:v>5.843659534420774</c:v>
                </c:pt>
                <c:pt idx="16508">
                  <c:v>5.8321335787315816</c:v>
                </c:pt>
                <c:pt idx="16509">
                  <c:v>5.8321335787315816</c:v>
                </c:pt>
                <c:pt idx="16510">
                  <c:v>5.8321335787315816</c:v>
                </c:pt>
                <c:pt idx="16511">
                  <c:v>5.8321335787315816</c:v>
                </c:pt>
                <c:pt idx="16512">
                  <c:v>5.8321335787315816</c:v>
                </c:pt>
                <c:pt idx="16513">
                  <c:v>5.8090816673531958</c:v>
                </c:pt>
                <c:pt idx="16514">
                  <c:v>5.8090816673531958</c:v>
                </c:pt>
                <c:pt idx="16515">
                  <c:v>5.8090816673531958</c:v>
                </c:pt>
                <c:pt idx="16516">
                  <c:v>5.7975557116640015</c:v>
                </c:pt>
                <c:pt idx="16517">
                  <c:v>5.7975557116640015</c:v>
                </c:pt>
                <c:pt idx="16518">
                  <c:v>5.7975557116640015</c:v>
                </c:pt>
                <c:pt idx="16519">
                  <c:v>5.7975557116640015</c:v>
                </c:pt>
                <c:pt idx="16520">
                  <c:v>5.7975557116640015</c:v>
                </c:pt>
                <c:pt idx="16521">
                  <c:v>5.78602975597481</c:v>
                </c:pt>
                <c:pt idx="16522">
                  <c:v>5.78602975597481</c:v>
                </c:pt>
                <c:pt idx="16523">
                  <c:v>5.78602975597481</c:v>
                </c:pt>
                <c:pt idx="16524">
                  <c:v>5.78602975597481</c:v>
                </c:pt>
                <c:pt idx="16525">
                  <c:v>5.78602975597481</c:v>
                </c:pt>
                <c:pt idx="16526">
                  <c:v>5.78602975597481</c:v>
                </c:pt>
                <c:pt idx="16527">
                  <c:v>5.78602975597481</c:v>
                </c:pt>
                <c:pt idx="16528">
                  <c:v>5.78602975597481</c:v>
                </c:pt>
                <c:pt idx="16529">
                  <c:v>5.78602975597481</c:v>
                </c:pt>
                <c:pt idx="16530">
                  <c:v>5.78602975597481</c:v>
                </c:pt>
                <c:pt idx="16531">
                  <c:v>5.78602975597481</c:v>
                </c:pt>
                <c:pt idx="16532">
                  <c:v>5.7629778445964241</c:v>
                </c:pt>
                <c:pt idx="16533">
                  <c:v>5.7629778445964241</c:v>
                </c:pt>
                <c:pt idx="16534">
                  <c:v>5.7629778445964241</c:v>
                </c:pt>
                <c:pt idx="16535">
                  <c:v>5.7629778445964241</c:v>
                </c:pt>
                <c:pt idx="16536">
                  <c:v>5.7629778445964241</c:v>
                </c:pt>
                <c:pt idx="16537">
                  <c:v>5.7629778445964241</c:v>
                </c:pt>
                <c:pt idx="16538">
                  <c:v>5.7629778445964241</c:v>
                </c:pt>
                <c:pt idx="16539">
                  <c:v>5.7629778445964241</c:v>
                </c:pt>
                <c:pt idx="16540">
                  <c:v>5.7629778445964241</c:v>
                </c:pt>
                <c:pt idx="16541">
                  <c:v>5.7629778445964241</c:v>
                </c:pt>
                <c:pt idx="16542">
                  <c:v>5.7629778445964241</c:v>
                </c:pt>
                <c:pt idx="16543">
                  <c:v>5.7629778445964241</c:v>
                </c:pt>
                <c:pt idx="16544">
                  <c:v>5.7629778445964241</c:v>
                </c:pt>
                <c:pt idx="16545">
                  <c:v>5.7629778445964241</c:v>
                </c:pt>
                <c:pt idx="16546">
                  <c:v>5.7629778445964241</c:v>
                </c:pt>
                <c:pt idx="16547">
                  <c:v>5.7629778445964241</c:v>
                </c:pt>
                <c:pt idx="16548">
                  <c:v>5.7629778445964241</c:v>
                </c:pt>
                <c:pt idx="16549">
                  <c:v>5.7629778445964241</c:v>
                </c:pt>
                <c:pt idx="16550">
                  <c:v>5.7629778445964241</c:v>
                </c:pt>
                <c:pt idx="16551">
                  <c:v>5.7629778445964241</c:v>
                </c:pt>
                <c:pt idx="16552">
                  <c:v>5.78602975597481</c:v>
                </c:pt>
                <c:pt idx="16553">
                  <c:v>5.78602975597481</c:v>
                </c:pt>
                <c:pt idx="16554">
                  <c:v>5.78602975597481</c:v>
                </c:pt>
                <c:pt idx="16555">
                  <c:v>5.78602975597481</c:v>
                </c:pt>
                <c:pt idx="16556">
                  <c:v>5.78602975597481</c:v>
                </c:pt>
                <c:pt idx="16557">
                  <c:v>5.78602975597481</c:v>
                </c:pt>
                <c:pt idx="16558">
                  <c:v>5.78602975597481</c:v>
                </c:pt>
                <c:pt idx="16559">
                  <c:v>5.78602975597481</c:v>
                </c:pt>
                <c:pt idx="16560">
                  <c:v>5.78602975597481</c:v>
                </c:pt>
                <c:pt idx="16561">
                  <c:v>5.78602975597481</c:v>
                </c:pt>
                <c:pt idx="16562">
                  <c:v>5.78602975597481</c:v>
                </c:pt>
                <c:pt idx="16563">
                  <c:v>5.78602975597481</c:v>
                </c:pt>
                <c:pt idx="16564">
                  <c:v>5.78602975597481</c:v>
                </c:pt>
                <c:pt idx="16565">
                  <c:v>5.78602975597481</c:v>
                </c:pt>
                <c:pt idx="16566">
                  <c:v>5.7975557116640015</c:v>
                </c:pt>
                <c:pt idx="16567">
                  <c:v>5.7975557116640015</c:v>
                </c:pt>
                <c:pt idx="16568">
                  <c:v>5.7975557116640015</c:v>
                </c:pt>
                <c:pt idx="16569">
                  <c:v>5.78602975597481</c:v>
                </c:pt>
                <c:pt idx="16570">
                  <c:v>5.78602975597481</c:v>
                </c:pt>
                <c:pt idx="16571">
                  <c:v>5.78602975597481</c:v>
                </c:pt>
                <c:pt idx="16572">
                  <c:v>5.78602975597481</c:v>
                </c:pt>
                <c:pt idx="16573">
                  <c:v>5.78602975597481</c:v>
                </c:pt>
                <c:pt idx="16574">
                  <c:v>5.78602975597481</c:v>
                </c:pt>
                <c:pt idx="16575">
                  <c:v>5.78602975597481</c:v>
                </c:pt>
                <c:pt idx="16576">
                  <c:v>5.78602975597481</c:v>
                </c:pt>
                <c:pt idx="16577">
                  <c:v>5.78602975597481</c:v>
                </c:pt>
                <c:pt idx="16578">
                  <c:v>5.78602975597481</c:v>
                </c:pt>
                <c:pt idx="16579">
                  <c:v>5.78602975597481</c:v>
                </c:pt>
                <c:pt idx="16580">
                  <c:v>5.78602975597481</c:v>
                </c:pt>
                <c:pt idx="16581">
                  <c:v>5.78602975597481</c:v>
                </c:pt>
                <c:pt idx="16582">
                  <c:v>5.78602975597481</c:v>
                </c:pt>
                <c:pt idx="16583">
                  <c:v>5.78602975597481</c:v>
                </c:pt>
                <c:pt idx="16584">
                  <c:v>5.78602975597481</c:v>
                </c:pt>
                <c:pt idx="16585">
                  <c:v>5.78602975597481</c:v>
                </c:pt>
                <c:pt idx="16586">
                  <c:v>5.78602975597481</c:v>
                </c:pt>
                <c:pt idx="16587">
                  <c:v>5.78602975597481</c:v>
                </c:pt>
                <c:pt idx="16588">
                  <c:v>5.7629778445964241</c:v>
                </c:pt>
                <c:pt idx="16589">
                  <c:v>5.7629778445964241</c:v>
                </c:pt>
                <c:pt idx="16590">
                  <c:v>5.78602975597481</c:v>
                </c:pt>
                <c:pt idx="16591">
                  <c:v>5.78602975597481</c:v>
                </c:pt>
                <c:pt idx="16592">
                  <c:v>5.78602975597481</c:v>
                </c:pt>
                <c:pt idx="16593">
                  <c:v>5.78602975597481</c:v>
                </c:pt>
                <c:pt idx="16594">
                  <c:v>5.7975557116640015</c:v>
                </c:pt>
                <c:pt idx="16595">
                  <c:v>5.7975557116640015</c:v>
                </c:pt>
                <c:pt idx="16596">
                  <c:v>5.7975557116640015</c:v>
                </c:pt>
                <c:pt idx="16597">
                  <c:v>5.7975557116640015</c:v>
                </c:pt>
                <c:pt idx="16598">
                  <c:v>5.7975557116640015</c:v>
                </c:pt>
                <c:pt idx="16599">
                  <c:v>5.8090816673531958</c:v>
                </c:pt>
                <c:pt idx="16600">
                  <c:v>5.8090816673531958</c:v>
                </c:pt>
                <c:pt idx="16601">
                  <c:v>5.8090816673531958</c:v>
                </c:pt>
                <c:pt idx="16602">
                  <c:v>5.8090816673531958</c:v>
                </c:pt>
                <c:pt idx="16603">
                  <c:v>5.8090816673531958</c:v>
                </c:pt>
                <c:pt idx="16604">
                  <c:v>5.8090816673531958</c:v>
                </c:pt>
                <c:pt idx="16605">
                  <c:v>5.8090816673531958</c:v>
                </c:pt>
                <c:pt idx="16606">
                  <c:v>5.8090816673531958</c:v>
                </c:pt>
                <c:pt idx="16607">
                  <c:v>5.8090816673531958</c:v>
                </c:pt>
                <c:pt idx="16608">
                  <c:v>5.8090816673531958</c:v>
                </c:pt>
                <c:pt idx="16609">
                  <c:v>5.8090816673531958</c:v>
                </c:pt>
                <c:pt idx="16610">
                  <c:v>5.8090816673531958</c:v>
                </c:pt>
                <c:pt idx="16611">
                  <c:v>5.8090816673531958</c:v>
                </c:pt>
                <c:pt idx="16612">
                  <c:v>5.8090816673531958</c:v>
                </c:pt>
                <c:pt idx="16613">
                  <c:v>5.7975557116640015</c:v>
                </c:pt>
                <c:pt idx="16614">
                  <c:v>5.7975557116640015</c:v>
                </c:pt>
                <c:pt idx="16615">
                  <c:v>5.7975557116640015</c:v>
                </c:pt>
                <c:pt idx="16616">
                  <c:v>5.7975557116640015</c:v>
                </c:pt>
                <c:pt idx="16617">
                  <c:v>5.78602975597481</c:v>
                </c:pt>
                <c:pt idx="16618">
                  <c:v>5.78602975597481</c:v>
                </c:pt>
                <c:pt idx="16619">
                  <c:v>5.78602975597481</c:v>
                </c:pt>
                <c:pt idx="16620">
                  <c:v>5.78602975597481</c:v>
                </c:pt>
                <c:pt idx="16621">
                  <c:v>5.78602975597481</c:v>
                </c:pt>
                <c:pt idx="16622">
                  <c:v>5.78602975597481</c:v>
                </c:pt>
                <c:pt idx="16623">
                  <c:v>5.78602975597481</c:v>
                </c:pt>
                <c:pt idx="16624">
                  <c:v>5.78602975597481</c:v>
                </c:pt>
                <c:pt idx="16625">
                  <c:v>5.7629778445964241</c:v>
                </c:pt>
                <c:pt idx="16626">
                  <c:v>5.7629778445964241</c:v>
                </c:pt>
                <c:pt idx="16627">
                  <c:v>5.7629778445964241</c:v>
                </c:pt>
                <c:pt idx="16628">
                  <c:v>5.6261613776559827</c:v>
                </c:pt>
                <c:pt idx="16629">
                  <c:v>5.6261613776559827</c:v>
                </c:pt>
                <c:pt idx="16630">
                  <c:v>5.6261613776559827</c:v>
                </c:pt>
                <c:pt idx="16631">
                  <c:v>5.6149090549006706</c:v>
                </c:pt>
                <c:pt idx="16632">
                  <c:v>5.6149090549006706</c:v>
                </c:pt>
                <c:pt idx="16633">
                  <c:v>5.5924044093900482</c:v>
                </c:pt>
                <c:pt idx="16634">
                  <c:v>5.5924044093900482</c:v>
                </c:pt>
                <c:pt idx="16635">
                  <c:v>5.5811520866347353</c:v>
                </c:pt>
                <c:pt idx="16636">
                  <c:v>5.5586474411241111</c:v>
                </c:pt>
                <c:pt idx="16637">
                  <c:v>5.5473951183687991</c:v>
                </c:pt>
                <c:pt idx="16638">
                  <c:v>5.5473951183687991</c:v>
                </c:pt>
                <c:pt idx="16639">
                  <c:v>5.5361427956134888</c:v>
                </c:pt>
                <c:pt idx="16640">
                  <c:v>5.5136381501028646</c:v>
                </c:pt>
                <c:pt idx="16641">
                  <c:v>5.5136381501028646</c:v>
                </c:pt>
                <c:pt idx="16642">
                  <c:v>5.5361427956134888</c:v>
                </c:pt>
                <c:pt idx="16643">
                  <c:v>5.5361427956134888</c:v>
                </c:pt>
                <c:pt idx="16644">
                  <c:v>5.5473951183687991</c:v>
                </c:pt>
                <c:pt idx="16645">
                  <c:v>5.5473951183687991</c:v>
                </c:pt>
                <c:pt idx="16646">
                  <c:v>5.5473951183687991</c:v>
                </c:pt>
                <c:pt idx="16647">
                  <c:v>5.5473951183687991</c:v>
                </c:pt>
                <c:pt idx="16648">
                  <c:v>5.5473951183687991</c:v>
                </c:pt>
                <c:pt idx="16649">
                  <c:v>5.5473951183687991</c:v>
                </c:pt>
                <c:pt idx="16650">
                  <c:v>5.5473951183687991</c:v>
                </c:pt>
                <c:pt idx="16651">
                  <c:v>5.5473951183687991</c:v>
                </c:pt>
                <c:pt idx="16652">
                  <c:v>5.5473951183687991</c:v>
                </c:pt>
                <c:pt idx="16653">
                  <c:v>5.5473951183687991</c:v>
                </c:pt>
                <c:pt idx="16654">
                  <c:v>5.5473951183687991</c:v>
                </c:pt>
                <c:pt idx="16655">
                  <c:v>5.5586474411241111</c:v>
                </c:pt>
                <c:pt idx="16656">
                  <c:v>5.5586474411241111</c:v>
                </c:pt>
                <c:pt idx="16657">
                  <c:v>5.5586474411241111</c:v>
                </c:pt>
                <c:pt idx="16658">
                  <c:v>5.4516058425235743</c:v>
                </c:pt>
                <c:pt idx="16659">
                  <c:v>5.4516058425235743</c:v>
                </c:pt>
                <c:pt idx="16660">
                  <c:v>5.4516058425235743</c:v>
                </c:pt>
                <c:pt idx="16661">
                  <c:v>5.4516058425235743</c:v>
                </c:pt>
                <c:pt idx="16662">
                  <c:v>5.4516058425235743</c:v>
                </c:pt>
                <c:pt idx="16663">
                  <c:v>5.4516058425235743</c:v>
                </c:pt>
                <c:pt idx="16664">
                  <c:v>5.4516058425235743</c:v>
                </c:pt>
                <c:pt idx="16665">
                  <c:v>5.4516058425235743</c:v>
                </c:pt>
                <c:pt idx="16666">
                  <c:v>5.4516058425235743</c:v>
                </c:pt>
                <c:pt idx="16667">
                  <c:v>5.4516058425235743</c:v>
                </c:pt>
                <c:pt idx="16668">
                  <c:v>5.4516058425235743</c:v>
                </c:pt>
                <c:pt idx="16669">
                  <c:v>5.4516058425235743</c:v>
                </c:pt>
                <c:pt idx="16670">
                  <c:v>5.4516058425235743</c:v>
                </c:pt>
                <c:pt idx="16671">
                  <c:v>5.4625969833351142</c:v>
                </c:pt>
                <c:pt idx="16672">
                  <c:v>5.4625969833351142</c:v>
                </c:pt>
                <c:pt idx="16673">
                  <c:v>5.4516058425235743</c:v>
                </c:pt>
                <c:pt idx="16674">
                  <c:v>5.4516058425235743</c:v>
                </c:pt>
                <c:pt idx="16675">
                  <c:v>5.4516058425235743</c:v>
                </c:pt>
                <c:pt idx="16676">
                  <c:v>5.4516058425235743</c:v>
                </c:pt>
                <c:pt idx="16677">
                  <c:v>5.4516058425235743</c:v>
                </c:pt>
                <c:pt idx="16678">
                  <c:v>5.4516058425235743</c:v>
                </c:pt>
                <c:pt idx="16679">
                  <c:v>5.4516058425235743</c:v>
                </c:pt>
                <c:pt idx="16680">
                  <c:v>5.4516058425235743</c:v>
                </c:pt>
                <c:pt idx="16681">
                  <c:v>5.4516058425235743</c:v>
                </c:pt>
                <c:pt idx="16682">
                  <c:v>5.4516058425235743</c:v>
                </c:pt>
                <c:pt idx="16683">
                  <c:v>5.4516058425235743</c:v>
                </c:pt>
                <c:pt idx="16684">
                  <c:v>5.4516058425235743</c:v>
                </c:pt>
                <c:pt idx="16685">
                  <c:v>5.4516058425235743</c:v>
                </c:pt>
                <c:pt idx="16686">
                  <c:v>5.4516058425235743</c:v>
                </c:pt>
                <c:pt idx="16687">
                  <c:v>#N/A</c:v>
                </c:pt>
                <c:pt idx="16688">
                  <c:v>5.6374137004112947</c:v>
                </c:pt>
                <c:pt idx="16689">
                  <c:v>5.4516058425235743</c:v>
                </c:pt>
                <c:pt idx="16690">
                  <c:v>5.4516058425235743</c:v>
                </c:pt>
                <c:pt idx="16691">
                  <c:v>5.4516058425235743</c:v>
                </c:pt>
                <c:pt idx="16692">
                  <c:v>5.4516058425235743</c:v>
                </c:pt>
                <c:pt idx="16693">
                  <c:v>5.4516058425235743</c:v>
                </c:pt>
                <c:pt idx="16694">
                  <c:v>5.4516058425235743</c:v>
                </c:pt>
                <c:pt idx="16695">
                  <c:v>5.4516058425235743</c:v>
                </c:pt>
                <c:pt idx="16696">
                  <c:v>5.4516058425235743</c:v>
                </c:pt>
                <c:pt idx="16697">
                  <c:v>5.4516058425235743</c:v>
                </c:pt>
                <c:pt idx="16698">
                  <c:v>5.4516058425235743</c:v>
                </c:pt>
                <c:pt idx="16699">
                  <c:v>5.4625969833351142</c:v>
                </c:pt>
                <c:pt idx="16700">
                  <c:v>5.4625969833351142</c:v>
                </c:pt>
                <c:pt idx="16701">
                  <c:v>5.4625969833351142</c:v>
                </c:pt>
                <c:pt idx="16702">
                  <c:v>5.4516058425235743</c:v>
                </c:pt>
                <c:pt idx="16703">
                  <c:v>5.4516058425235743</c:v>
                </c:pt>
                <c:pt idx="16704">
                  <c:v>5.4516058425235743</c:v>
                </c:pt>
                <c:pt idx="16705">
                  <c:v>5.4516058425235743</c:v>
                </c:pt>
                <c:pt idx="16706">
                  <c:v>5.4516058425235743</c:v>
                </c:pt>
                <c:pt idx="16707">
                  <c:v>5.4516058425235743</c:v>
                </c:pt>
                <c:pt idx="16708">
                  <c:v>5.4516058425235743</c:v>
                </c:pt>
                <c:pt idx="16709">
                  <c:v>5.4516058425235743</c:v>
                </c:pt>
                <c:pt idx="16710">
                  <c:v>5.4516058425235743</c:v>
                </c:pt>
                <c:pt idx="16711">
                  <c:v>5.4516058425235743</c:v>
                </c:pt>
                <c:pt idx="16712">
                  <c:v>5.4516058425235743</c:v>
                </c:pt>
                <c:pt idx="16713">
                  <c:v>5.4516058425235743</c:v>
                </c:pt>
                <c:pt idx="16714">
                  <c:v>5.4516058425235743</c:v>
                </c:pt>
                <c:pt idx="16715">
                  <c:v>5.4516058425235743</c:v>
                </c:pt>
                <c:pt idx="16716">
                  <c:v>5.4296235609004952</c:v>
                </c:pt>
                <c:pt idx="16717">
                  <c:v>5.4625969833351142</c:v>
                </c:pt>
                <c:pt idx="16718">
                  <c:v>5.4516058425235743</c:v>
                </c:pt>
                <c:pt idx="16719">
                  <c:v>5.4516058425235743</c:v>
                </c:pt>
                <c:pt idx="16720">
                  <c:v>5.4516058425235743</c:v>
                </c:pt>
                <c:pt idx="16721">
                  <c:v>5.4516058425235743</c:v>
                </c:pt>
                <c:pt idx="16722">
                  <c:v>5.4516058425235743</c:v>
                </c:pt>
                <c:pt idx="16723">
                  <c:v>5.4516058425235743</c:v>
                </c:pt>
                <c:pt idx="16724">
                  <c:v>5.4516058425235743</c:v>
                </c:pt>
                <c:pt idx="16725">
                  <c:v>5.4516058425235743</c:v>
                </c:pt>
                <c:pt idx="16726">
                  <c:v>5.4516058425235743</c:v>
                </c:pt>
                <c:pt idx="16727">
                  <c:v>5.4516058425235743</c:v>
                </c:pt>
                <c:pt idx="16728">
                  <c:v>5.4516058425235743</c:v>
                </c:pt>
                <c:pt idx="16729">
                  <c:v>5.4516058425235743</c:v>
                </c:pt>
                <c:pt idx="16730">
                  <c:v>5.4516058425235743</c:v>
                </c:pt>
                <c:pt idx="16731">
                  <c:v>5.4516058425235743</c:v>
                </c:pt>
                <c:pt idx="16732">
                  <c:v>5.4516058425235743</c:v>
                </c:pt>
                <c:pt idx="16733">
                  <c:v>5.4516058425235743</c:v>
                </c:pt>
                <c:pt idx="16734">
                  <c:v>5.4516058425235743</c:v>
                </c:pt>
                <c:pt idx="16735">
                  <c:v>5.4516058425235743</c:v>
                </c:pt>
                <c:pt idx="16736">
                  <c:v>5.4625969833351142</c:v>
                </c:pt>
                <c:pt idx="16737">
                  <c:v>5.4625969833351142</c:v>
                </c:pt>
                <c:pt idx="16738">
                  <c:v>5.4625969833351142</c:v>
                </c:pt>
                <c:pt idx="16739">
                  <c:v>5.4625969833351142</c:v>
                </c:pt>
                <c:pt idx="16740">
                  <c:v>5.4625969833351142</c:v>
                </c:pt>
                <c:pt idx="16741">
                  <c:v>5.4625969833351142</c:v>
                </c:pt>
                <c:pt idx="16742">
                  <c:v>5.4625969833351142</c:v>
                </c:pt>
                <c:pt idx="16743">
                  <c:v>5.4625969833351142</c:v>
                </c:pt>
                <c:pt idx="16744">
                  <c:v>5.4625969833351142</c:v>
                </c:pt>
                <c:pt idx="16745">
                  <c:v>5.4625969833351142</c:v>
                </c:pt>
                <c:pt idx="16746">
                  <c:v>5.4625969833351142</c:v>
                </c:pt>
                <c:pt idx="16747">
                  <c:v>5.4625969833351142</c:v>
                </c:pt>
                <c:pt idx="16748">
                  <c:v>5.4625969833351142</c:v>
                </c:pt>
                <c:pt idx="16749">
                  <c:v>5.4625969833351142</c:v>
                </c:pt>
                <c:pt idx="16750">
                  <c:v>5.4625969833351142</c:v>
                </c:pt>
                <c:pt idx="16751">
                  <c:v>5.4625969833351142</c:v>
                </c:pt>
                <c:pt idx="16752">
                  <c:v>5.4625969833351142</c:v>
                </c:pt>
                <c:pt idx="16753">
                  <c:v>5.4625969833351142</c:v>
                </c:pt>
                <c:pt idx="16754">
                  <c:v>5.4625969833351142</c:v>
                </c:pt>
                <c:pt idx="16755">
                  <c:v>5.4625969833351142</c:v>
                </c:pt>
                <c:pt idx="16756">
                  <c:v>5.4625969833351142</c:v>
                </c:pt>
                <c:pt idx="16757">
                  <c:v>5.4625969833351142</c:v>
                </c:pt>
                <c:pt idx="16758">
                  <c:v>5.4625969833351142</c:v>
                </c:pt>
                <c:pt idx="16759">
                  <c:v>5.4625969833351142</c:v>
                </c:pt>
                <c:pt idx="16760">
                  <c:v>5.4625969833351142</c:v>
                </c:pt>
                <c:pt idx="16761">
                  <c:v>5.4625969833351142</c:v>
                </c:pt>
                <c:pt idx="16762">
                  <c:v>5.4625969833351142</c:v>
                </c:pt>
                <c:pt idx="16763">
                  <c:v>5.4625969833351142</c:v>
                </c:pt>
                <c:pt idx="16764">
                  <c:v>5.4625969833351142</c:v>
                </c:pt>
                <c:pt idx="16765">
                  <c:v>5.4625969833351142</c:v>
                </c:pt>
                <c:pt idx="16766">
                  <c:v>5.4625969833351142</c:v>
                </c:pt>
                <c:pt idx="16767">
                  <c:v>5.4625969833351142</c:v>
                </c:pt>
                <c:pt idx="16768">
                  <c:v>5.4625969833351142</c:v>
                </c:pt>
                <c:pt idx="16769">
                  <c:v>5.4625969833351142</c:v>
                </c:pt>
                <c:pt idx="16770">
                  <c:v>5.4625969833351142</c:v>
                </c:pt>
                <c:pt idx="16771">
                  <c:v>5.4625969833351142</c:v>
                </c:pt>
                <c:pt idx="16772">
                  <c:v>5.4625969833351142</c:v>
                </c:pt>
                <c:pt idx="16773">
                  <c:v>5.4625969833351142</c:v>
                </c:pt>
                <c:pt idx="16774">
                  <c:v>5.4625969833351142</c:v>
                </c:pt>
                <c:pt idx="16775">
                  <c:v>5.4625969833351142</c:v>
                </c:pt>
                <c:pt idx="16776">
                  <c:v>5.4625969833351142</c:v>
                </c:pt>
                <c:pt idx="16777">
                  <c:v>5.4625969833351142</c:v>
                </c:pt>
                <c:pt idx="16778">
                  <c:v>5.4516058425235743</c:v>
                </c:pt>
                <c:pt idx="16779">
                  <c:v>5.4516058425235743</c:v>
                </c:pt>
                <c:pt idx="16780">
                  <c:v>5.4516058425235743</c:v>
                </c:pt>
                <c:pt idx="16781">
                  <c:v>5.4516058425235743</c:v>
                </c:pt>
                <c:pt idx="16782">
                  <c:v>5.4516058425235743</c:v>
                </c:pt>
                <c:pt idx="16783">
                  <c:v>5.4625969833351142</c:v>
                </c:pt>
                <c:pt idx="16784">
                  <c:v>5.4625969833351142</c:v>
                </c:pt>
                <c:pt idx="16785">
                  <c:v>5.4625969833351142</c:v>
                </c:pt>
                <c:pt idx="16786">
                  <c:v>5.4625969833351142</c:v>
                </c:pt>
                <c:pt idx="16787">
                  <c:v>5.4625969833351142</c:v>
                </c:pt>
                <c:pt idx="16788">
                  <c:v>5.4625969833351142</c:v>
                </c:pt>
                <c:pt idx="16789">
                  <c:v>5.4625969833351142</c:v>
                </c:pt>
                <c:pt idx="16790">
                  <c:v>5.4625969833351142</c:v>
                </c:pt>
                <c:pt idx="16791">
                  <c:v>5.4625969833351142</c:v>
                </c:pt>
                <c:pt idx="16792">
                  <c:v>5.4625969833351142</c:v>
                </c:pt>
                <c:pt idx="16793">
                  <c:v>5.4625969833351142</c:v>
                </c:pt>
                <c:pt idx="16794">
                  <c:v>5.4845792649581933</c:v>
                </c:pt>
                <c:pt idx="16795">
                  <c:v>5.4845792649581933</c:v>
                </c:pt>
                <c:pt idx="16796">
                  <c:v>5.4845792649581933</c:v>
                </c:pt>
                <c:pt idx="16797">
                  <c:v>5.4845792649581933</c:v>
                </c:pt>
                <c:pt idx="16798">
                  <c:v>5.4845792649581933</c:v>
                </c:pt>
                <c:pt idx="16799">
                  <c:v>5.4845792649581933</c:v>
                </c:pt>
                <c:pt idx="16800">
                  <c:v>5.4845792649581933</c:v>
                </c:pt>
                <c:pt idx="16801">
                  <c:v>5.4625969833351142</c:v>
                </c:pt>
                <c:pt idx="16802">
                  <c:v>5.4845792649581933</c:v>
                </c:pt>
                <c:pt idx="16803">
                  <c:v>5.4845792649581933</c:v>
                </c:pt>
                <c:pt idx="16804">
                  <c:v>5.4955704057697323</c:v>
                </c:pt>
                <c:pt idx="16805">
                  <c:v>5.4955704057697323</c:v>
                </c:pt>
                <c:pt idx="16806">
                  <c:v>5.4955704057697323</c:v>
                </c:pt>
                <c:pt idx="16807">
                  <c:v>5.4955704057697323</c:v>
                </c:pt>
                <c:pt idx="16808">
                  <c:v>5.4955704057697323</c:v>
                </c:pt>
                <c:pt idx="16809">
                  <c:v>5.4955704057697323</c:v>
                </c:pt>
                <c:pt idx="16810">
                  <c:v>5.6149090549006706</c:v>
                </c:pt>
                <c:pt idx="16811">
                  <c:v>5.4845792649581933</c:v>
                </c:pt>
                <c:pt idx="16812">
                  <c:v>5.4845792649581933</c:v>
                </c:pt>
                <c:pt idx="16813">
                  <c:v>5.4845792649581933</c:v>
                </c:pt>
                <c:pt idx="16814">
                  <c:v>5.4845792649581933</c:v>
                </c:pt>
                <c:pt idx="16815">
                  <c:v>5.4845792649581933</c:v>
                </c:pt>
                <c:pt idx="16816">
                  <c:v>5.4845792649581933</c:v>
                </c:pt>
                <c:pt idx="16817">
                  <c:v>5.4845792649581933</c:v>
                </c:pt>
                <c:pt idx="16818">
                  <c:v>5.4845792649581933</c:v>
                </c:pt>
                <c:pt idx="16819">
                  <c:v>5.4845792649581933</c:v>
                </c:pt>
                <c:pt idx="16820">
                  <c:v>5.4845792649581933</c:v>
                </c:pt>
                <c:pt idx="16821">
                  <c:v>5.4845792649581933</c:v>
                </c:pt>
                <c:pt idx="16822">
                  <c:v>5.4845792649581933</c:v>
                </c:pt>
                <c:pt idx="16823">
                  <c:v>5.4845792649581933</c:v>
                </c:pt>
                <c:pt idx="16824">
                  <c:v>5.4845792649581933</c:v>
                </c:pt>
                <c:pt idx="16825">
                  <c:v>5.5924044093900482</c:v>
                </c:pt>
                <c:pt idx="16826">
                  <c:v>5.4845792649581933</c:v>
                </c:pt>
                <c:pt idx="16827">
                  <c:v>5.4845792649581933</c:v>
                </c:pt>
                <c:pt idx="16828">
                  <c:v>5.4845792649581933</c:v>
                </c:pt>
                <c:pt idx="16829">
                  <c:v>5.4845792649581933</c:v>
                </c:pt>
                <c:pt idx="16830">
                  <c:v>5.4955704057697323</c:v>
                </c:pt>
                <c:pt idx="16831">
                  <c:v>5.4955704057697323</c:v>
                </c:pt>
                <c:pt idx="16832">
                  <c:v>5.4955704057697323</c:v>
                </c:pt>
                <c:pt idx="16833">
                  <c:v>5.4955704057697323</c:v>
                </c:pt>
                <c:pt idx="16834">
                  <c:v>5.4955704057697323</c:v>
                </c:pt>
                <c:pt idx="16835">
                  <c:v>5.4955704057697323</c:v>
                </c:pt>
                <c:pt idx="16836">
                  <c:v>5.4955704057697323</c:v>
                </c:pt>
                <c:pt idx="16837">
                  <c:v>5.4955704057697323</c:v>
                </c:pt>
                <c:pt idx="16838">
                  <c:v>5.4955704057697323</c:v>
                </c:pt>
                <c:pt idx="16839">
                  <c:v>5.4955704057697323</c:v>
                </c:pt>
                <c:pt idx="16840">
                  <c:v>5.4955704057697323</c:v>
                </c:pt>
                <c:pt idx="16841">
                  <c:v>5.4955704057697323</c:v>
                </c:pt>
                <c:pt idx="16842">
                  <c:v>5.4955704057697323</c:v>
                </c:pt>
                <c:pt idx="16843">
                  <c:v>5.4955704057697323</c:v>
                </c:pt>
                <c:pt idx="16844">
                  <c:v>5.4955704057697323</c:v>
                </c:pt>
                <c:pt idx="16845">
                  <c:v>5.4955704057697323</c:v>
                </c:pt>
                <c:pt idx="16846">
                  <c:v>5.4955704057697323</c:v>
                </c:pt>
                <c:pt idx="16847">
                  <c:v>5.4955704057697323</c:v>
                </c:pt>
                <c:pt idx="16848">
                  <c:v>5.4955704057697323</c:v>
                </c:pt>
                <c:pt idx="16849">
                  <c:v>5.4955704057697323</c:v>
                </c:pt>
                <c:pt idx="16850">
                  <c:v>5.4955704057697323</c:v>
                </c:pt>
                <c:pt idx="16851">
                  <c:v>5.4955704057697323</c:v>
                </c:pt>
                <c:pt idx="16852">
                  <c:v>5.4955704057697323</c:v>
                </c:pt>
                <c:pt idx="16853">
                  <c:v>5.4955704057697323</c:v>
                </c:pt>
                <c:pt idx="16854">
                  <c:v>5.4845792649581933</c:v>
                </c:pt>
                <c:pt idx="16855">
                  <c:v>5.4845792649581933</c:v>
                </c:pt>
                <c:pt idx="16856">
                  <c:v>5.4845792649581933</c:v>
                </c:pt>
                <c:pt idx="16857">
                  <c:v>5.4845792649581933</c:v>
                </c:pt>
                <c:pt idx="16858">
                  <c:v>5.4625969833351142</c:v>
                </c:pt>
                <c:pt idx="16859">
                  <c:v>5.4625969833351142</c:v>
                </c:pt>
                <c:pt idx="16860">
                  <c:v>5.4845792649581933</c:v>
                </c:pt>
                <c:pt idx="16861">
                  <c:v>5.4845792649581933</c:v>
                </c:pt>
                <c:pt idx="16862">
                  <c:v>5.4845792649581933</c:v>
                </c:pt>
                <c:pt idx="16863">
                  <c:v>5.4845792649581933</c:v>
                </c:pt>
                <c:pt idx="16864">
                  <c:v>5.4845792649581933</c:v>
                </c:pt>
                <c:pt idx="16865">
                  <c:v>5.4845792649581933</c:v>
                </c:pt>
                <c:pt idx="16866">
                  <c:v>5.4845792649581933</c:v>
                </c:pt>
                <c:pt idx="16867">
                  <c:v>5.4845792649581933</c:v>
                </c:pt>
                <c:pt idx="16868">
                  <c:v>5.4845792649581933</c:v>
                </c:pt>
                <c:pt idx="16869">
                  <c:v>5.4845792649581933</c:v>
                </c:pt>
                <c:pt idx="16870">
                  <c:v>5.4845792649581933</c:v>
                </c:pt>
                <c:pt idx="16871">
                  <c:v>5.4845792649581933</c:v>
                </c:pt>
                <c:pt idx="16872">
                  <c:v>5.4845792649581933</c:v>
                </c:pt>
                <c:pt idx="16873">
                  <c:v>5.4845792649581933</c:v>
                </c:pt>
                <c:pt idx="16874">
                  <c:v>5.4845792649581933</c:v>
                </c:pt>
                <c:pt idx="16875">
                  <c:v>5.4845792649581933</c:v>
                </c:pt>
                <c:pt idx="16876">
                  <c:v>5.4845792649581933</c:v>
                </c:pt>
                <c:pt idx="16877">
                  <c:v>5.4845792649581933</c:v>
                </c:pt>
                <c:pt idx="16878">
                  <c:v>5.4845792649581933</c:v>
                </c:pt>
                <c:pt idx="16879">
                  <c:v>5.4845792649581933</c:v>
                </c:pt>
                <c:pt idx="16880">
                  <c:v>5.4845792649581933</c:v>
                </c:pt>
                <c:pt idx="16881">
                  <c:v>5.4845792649581933</c:v>
                </c:pt>
                <c:pt idx="16882">
                  <c:v>5.4845792649581933</c:v>
                </c:pt>
                <c:pt idx="16883">
                  <c:v>5.4845792649581933</c:v>
                </c:pt>
                <c:pt idx="16884">
                  <c:v>5.4845792649581933</c:v>
                </c:pt>
                <c:pt idx="16885">
                  <c:v>5.4955704057697323</c:v>
                </c:pt>
                <c:pt idx="16886">
                  <c:v>5.4955704057697323</c:v>
                </c:pt>
                <c:pt idx="16887">
                  <c:v>5.4955704057697323</c:v>
                </c:pt>
                <c:pt idx="16888">
                  <c:v>5.4845792649581933</c:v>
                </c:pt>
                <c:pt idx="16889">
                  <c:v>5.4845792649581933</c:v>
                </c:pt>
                <c:pt idx="16890">
                  <c:v>5.4845792649581933</c:v>
                </c:pt>
                <c:pt idx="16891">
                  <c:v>5.4845792649581933</c:v>
                </c:pt>
                <c:pt idx="16892">
                  <c:v>5.4845792649581933</c:v>
                </c:pt>
                <c:pt idx="16893">
                  <c:v>5.4625969833351142</c:v>
                </c:pt>
                <c:pt idx="16894">
                  <c:v>5.4625969833351142</c:v>
                </c:pt>
                <c:pt idx="16895">
                  <c:v>5.4625969833351142</c:v>
                </c:pt>
                <c:pt idx="16896">
                  <c:v>5.4516058425235743</c:v>
                </c:pt>
                <c:pt idx="16897">
                  <c:v>5.4516058425235743</c:v>
                </c:pt>
                <c:pt idx="16898">
                  <c:v>5.4296235609004952</c:v>
                </c:pt>
                <c:pt idx="16899">
                  <c:v>5.4516058425235743</c:v>
                </c:pt>
                <c:pt idx="16900">
                  <c:v>5.4516058425235743</c:v>
                </c:pt>
                <c:pt idx="16901">
                  <c:v>5.4516058425235743</c:v>
                </c:pt>
                <c:pt idx="16902">
                  <c:v>5.4516058425235743</c:v>
                </c:pt>
                <c:pt idx="16903">
                  <c:v>5.4516058425235743</c:v>
                </c:pt>
                <c:pt idx="16904">
                  <c:v>5.4516058425235743</c:v>
                </c:pt>
                <c:pt idx="16905">
                  <c:v>5.4516058425235743</c:v>
                </c:pt>
                <c:pt idx="16906">
                  <c:v>5.4516058425235743</c:v>
                </c:pt>
                <c:pt idx="16907">
                  <c:v>5.4516058425235743</c:v>
                </c:pt>
                <c:pt idx="16908">
                  <c:v>5.4516058425235743</c:v>
                </c:pt>
                <c:pt idx="16909">
                  <c:v>5.4516058425235743</c:v>
                </c:pt>
                <c:pt idx="16910">
                  <c:v>5.4516058425235743</c:v>
                </c:pt>
                <c:pt idx="16911">
                  <c:v>5.4516058425235743</c:v>
                </c:pt>
                <c:pt idx="16912">
                  <c:v>5.4516058425235743</c:v>
                </c:pt>
                <c:pt idx="16913">
                  <c:v>5.4516058425235743</c:v>
                </c:pt>
                <c:pt idx="16914">
                  <c:v>5.4516058425235743</c:v>
                </c:pt>
                <c:pt idx="16915">
                  <c:v>5.4516058425235743</c:v>
                </c:pt>
                <c:pt idx="16916">
                  <c:v>5.4516058425235743</c:v>
                </c:pt>
                <c:pt idx="16917">
                  <c:v>5.4516058425235743</c:v>
                </c:pt>
                <c:pt idx="16918">
                  <c:v>5.4625969833351142</c:v>
                </c:pt>
                <c:pt idx="16919">
                  <c:v>5.4625969833351142</c:v>
                </c:pt>
                <c:pt idx="16920">
                  <c:v>5.4625969833351142</c:v>
                </c:pt>
                <c:pt idx="16921">
                  <c:v>5.4625969833351142</c:v>
                </c:pt>
                <c:pt idx="16922">
                  <c:v>5.4625969833351142</c:v>
                </c:pt>
                <c:pt idx="16923">
                  <c:v>5.4625969833351142</c:v>
                </c:pt>
                <c:pt idx="16924">
                  <c:v>5.4625969833351142</c:v>
                </c:pt>
                <c:pt idx="16925">
                  <c:v>5.4625969833351142</c:v>
                </c:pt>
                <c:pt idx="16926">
                  <c:v>5.4625969833351142</c:v>
                </c:pt>
                <c:pt idx="16927">
                  <c:v>5.4625969833351142</c:v>
                </c:pt>
                <c:pt idx="16928">
                  <c:v>5.4625969833351142</c:v>
                </c:pt>
                <c:pt idx="16929">
                  <c:v>5.4625969833351142</c:v>
                </c:pt>
                <c:pt idx="16930">
                  <c:v>5.4625969833351142</c:v>
                </c:pt>
                <c:pt idx="16931">
                  <c:v>5.4625969833351142</c:v>
                </c:pt>
                <c:pt idx="16932">
                  <c:v>5.4625969833351142</c:v>
                </c:pt>
                <c:pt idx="16933">
                  <c:v>5.4625969833351142</c:v>
                </c:pt>
                <c:pt idx="16934">
                  <c:v>5.4625969833351142</c:v>
                </c:pt>
                <c:pt idx="16935">
                  <c:v>5.4625969833351142</c:v>
                </c:pt>
                <c:pt idx="16936">
                  <c:v>5.4625969833351142</c:v>
                </c:pt>
                <c:pt idx="16937">
                  <c:v>5.4625969833351142</c:v>
                </c:pt>
                <c:pt idx="16938">
                  <c:v>5.4516058425235743</c:v>
                </c:pt>
                <c:pt idx="16939">
                  <c:v>5.4516058425235743</c:v>
                </c:pt>
                <c:pt idx="16940">
                  <c:v>5.4516058425235743</c:v>
                </c:pt>
                <c:pt idx="16941">
                  <c:v>5.4296235609004952</c:v>
                </c:pt>
                <c:pt idx="16942">
                  <c:v>5.4296235609004952</c:v>
                </c:pt>
                <c:pt idx="16943">
                  <c:v>5.4296235609004952</c:v>
                </c:pt>
                <c:pt idx="16944">
                  <c:v>5.4186324200889553</c:v>
                </c:pt>
                <c:pt idx="16945">
                  <c:v>5.2891839639232945</c:v>
                </c:pt>
                <c:pt idx="16946">
                  <c:v>5.2784553960451541</c:v>
                </c:pt>
                <c:pt idx="16947">
                  <c:v>5.2784553960451541</c:v>
                </c:pt>
                <c:pt idx="16948">
                  <c:v>5.2784553960451541</c:v>
                </c:pt>
                <c:pt idx="16949">
                  <c:v>5.2569982602888734</c:v>
                </c:pt>
                <c:pt idx="16950">
                  <c:v>5.2784553960451541</c:v>
                </c:pt>
                <c:pt idx="16951">
                  <c:v>5.2784553960451541</c:v>
                </c:pt>
                <c:pt idx="16952">
                  <c:v>5.2784553960451541</c:v>
                </c:pt>
                <c:pt idx="16953">
                  <c:v>5.2891839639232945</c:v>
                </c:pt>
                <c:pt idx="16954">
                  <c:v>5.2891839639232945</c:v>
                </c:pt>
                <c:pt idx="16955">
                  <c:v>5.2891839639232945</c:v>
                </c:pt>
                <c:pt idx="16956">
                  <c:v>5.2999125318014357</c:v>
                </c:pt>
                <c:pt idx="16957">
                  <c:v>5.2999125318014357</c:v>
                </c:pt>
                <c:pt idx="16958">
                  <c:v>5.2999125318014357</c:v>
                </c:pt>
                <c:pt idx="16959">
                  <c:v>5.2999125318014357</c:v>
                </c:pt>
                <c:pt idx="16960">
                  <c:v>5.2999125318014357</c:v>
                </c:pt>
                <c:pt idx="16961">
                  <c:v>5.2999125318014357</c:v>
                </c:pt>
                <c:pt idx="16962">
                  <c:v>5.2999125318014357</c:v>
                </c:pt>
                <c:pt idx="16963">
                  <c:v>5.2999125318014357</c:v>
                </c:pt>
                <c:pt idx="16964">
                  <c:v>5.2999125318014357</c:v>
                </c:pt>
                <c:pt idx="16965">
                  <c:v>5.2999125318014357</c:v>
                </c:pt>
                <c:pt idx="16966">
                  <c:v>5.2999125318014357</c:v>
                </c:pt>
                <c:pt idx="16967">
                  <c:v>5.2999125318014357</c:v>
                </c:pt>
                <c:pt idx="16968">
                  <c:v>5.3213696675577165</c:v>
                </c:pt>
                <c:pt idx="16969">
                  <c:v>5.3213696675577165</c:v>
                </c:pt>
                <c:pt idx="16970">
                  <c:v>5.3213696675577165</c:v>
                </c:pt>
                <c:pt idx="16971">
                  <c:v>5.3213696675577165</c:v>
                </c:pt>
                <c:pt idx="16972">
                  <c:v>5.3213696675577165</c:v>
                </c:pt>
                <c:pt idx="16973">
                  <c:v>5.3213696675577165</c:v>
                </c:pt>
                <c:pt idx="16974">
                  <c:v>5.3213696675577165</c:v>
                </c:pt>
                <c:pt idx="16975">
                  <c:v>5.3213696675577165</c:v>
                </c:pt>
                <c:pt idx="16976">
                  <c:v>5.3213696675577165</c:v>
                </c:pt>
                <c:pt idx="16977">
                  <c:v>5.3213696675577165</c:v>
                </c:pt>
                <c:pt idx="16978">
                  <c:v>5.3213696675577165</c:v>
                </c:pt>
                <c:pt idx="16979">
                  <c:v>5.3213696675577165</c:v>
                </c:pt>
                <c:pt idx="16980">
                  <c:v>5.3213696675577165</c:v>
                </c:pt>
                <c:pt idx="16981">
                  <c:v>5.3213696675577165</c:v>
                </c:pt>
                <c:pt idx="16982">
                  <c:v>5.3213696675577165</c:v>
                </c:pt>
                <c:pt idx="16983">
                  <c:v>5.2999125318014357</c:v>
                </c:pt>
                <c:pt idx="16984">
                  <c:v>5.2999125318014357</c:v>
                </c:pt>
                <c:pt idx="16985">
                  <c:v>5.2999125318014357</c:v>
                </c:pt>
                <c:pt idx="16986">
                  <c:v>5.2999125318014357</c:v>
                </c:pt>
                <c:pt idx="16987">
                  <c:v>5.2999125318014357</c:v>
                </c:pt>
                <c:pt idx="16988">
                  <c:v>5.3213696675577165</c:v>
                </c:pt>
                <c:pt idx="16989">
                  <c:v>5.3213696675577165</c:v>
                </c:pt>
                <c:pt idx="16990">
                  <c:v>5.3213696675577165</c:v>
                </c:pt>
                <c:pt idx="16991">
                  <c:v>5.3213696675577165</c:v>
                </c:pt>
                <c:pt idx="16992">
                  <c:v>5.3213696675577165</c:v>
                </c:pt>
                <c:pt idx="16993">
                  <c:v>5.3213696675577165</c:v>
                </c:pt>
                <c:pt idx="16994">
                  <c:v>5.3213696675577165</c:v>
                </c:pt>
                <c:pt idx="16995">
                  <c:v>5.2999125318014357</c:v>
                </c:pt>
                <c:pt idx="16996">
                  <c:v>5.2999125318014357</c:v>
                </c:pt>
                <c:pt idx="16997">
                  <c:v>5.2999125318014357</c:v>
                </c:pt>
                <c:pt idx="16998">
                  <c:v>5.2999125318014357</c:v>
                </c:pt>
                <c:pt idx="16999">
                  <c:v>5.2999125318014357</c:v>
                </c:pt>
                <c:pt idx="17000">
                  <c:v>5.2999125318014357</c:v>
                </c:pt>
                <c:pt idx="17001">
                  <c:v>5.2999125318014357</c:v>
                </c:pt>
                <c:pt idx="17002">
                  <c:v>5.2999125318014357</c:v>
                </c:pt>
                <c:pt idx="17003">
                  <c:v>5.2999125318014357</c:v>
                </c:pt>
                <c:pt idx="17004">
                  <c:v>5.2999125318014357</c:v>
                </c:pt>
                <c:pt idx="17005">
                  <c:v>5.2999125318014357</c:v>
                </c:pt>
                <c:pt idx="17006">
                  <c:v>5.2999125318014357</c:v>
                </c:pt>
                <c:pt idx="17007">
                  <c:v>5.3213696675577165</c:v>
                </c:pt>
                <c:pt idx="17008">
                  <c:v>5.3213696675577165</c:v>
                </c:pt>
                <c:pt idx="17009">
                  <c:v>5.2999125318014357</c:v>
                </c:pt>
                <c:pt idx="17010">
                  <c:v>5.2999125318014357</c:v>
                </c:pt>
                <c:pt idx="17011">
                  <c:v>5.2999125318014357</c:v>
                </c:pt>
                <c:pt idx="17012">
                  <c:v>5.2999125318014357</c:v>
                </c:pt>
                <c:pt idx="17013">
                  <c:v>5.2999125318014357</c:v>
                </c:pt>
                <c:pt idx="17014">
                  <c:v>5.2999125318014357</c:v>
                </c:pt>
                <c:pt idx="17015">
                  <c:v>5.2999125318014357</c:v>
                </c:pt>
                <c:pt idx="17016">
                  <c:v>5.2999125318014357</c:v>
                </c:pt>
                <c:pt idx="17017">
                  <c:v>5.2999125318014357</c:v>
                </c:pt>
                <c:pt idx="17018">
                  <c:v>5.2999125318014357</c:v>
                </c:pt>
                <c:pt idx="17019">
                  <c:v>5.2999125318014357</c:v>
                </c:pt>
                <c:pt idx="17020">
                  <c:v>5.2999125318014357</c:v>
                </c:pt>
                <c:pt idx="17021">
                  <c:v>5.2999125318014357</c:v>
                </c:pt>
                <c:pt idx="17022">
                  <c:v>5.2999125318014357</c:v>
                </c:pt>
                <c:pt idx="17023">
                  <c:v>5.2999125318014357</c:v>
                </c:pt>
                <c:pt idx="17024">
                  <c:v>#N/A</c:v>
                </c:pt>
                <c:pt idx="17025">
                  <c:v>5.5132467345872307</c:v>
                </c:pt>
                <c:pt idx="17026">
                  <c:v>5.3328592406850079</c:v>
                </c:pt>
                <c:pt idx="17027">
                  <c:v>5.3652087473462107</c:v>
                </c:pt>
                <c:pt idx="17028">
                  <c:v>5.3693848195371787</c:v>
                </c:pt>
                <c:pt idx="17029">
                  <c:v>5.3725168736804036</c:v>
                </c:pt>
                <c:pt idx="17030">
                  <c:v>5.3725168736804036</c:v>
                </c:pt>
                <c:pt idx="17031">
                  <c:v>5.3756489278236312</c:v>
                </c:pt>
                <c:pt idx="17032">
                  <c:v>5.3798250000145993</c:v>
                </c:pt>
                <c:pt idx="17033">
                  <c:v>5.3829570541578242</c:v>
                </c:pt>
                <c:pt idx="17034">
                  <c:v>5.3829570541578242</c:v>
                </c:pt>
                <c:pt idx="17035">
                  <c:v>5.3829570541578242</c:v>
                </c:pt>
                <c:pt idx="17036">
                  <c:v>5.3829570541578242</c:v>
                </c:pt>
                <c:pt idx="17037">
                  <c:v>5.3829570541578242</c:v>
                </c:pt>
                <c:pt idx="17038">
                  <c:v>5.3829570541578242</c:v>
                </c:pt>
                <c:pt idx="17039">
                  <c:v>5.3798250000145993</c:v>
                </c:pt>
                <c:pt idx="17040">
                  <c:v>5.3798250000145993</c:v>
                </c:pt>
                <c:pt idx="17041">
                  <c:v>5.3798250000145993</c:v>
                </c:pt>
                <c:pt idx="17042">
                  <c:v>5.3798250000145993</c:v>
                </c:pt>
                <c:pt idx="17043">
                  <c:v>5.3798250000145993</c:v>
                </c:pt>
                <c:pt idx="17044">
                  <c:v>5.3756489278236312</c:v>
                </c:pt>
                <c:pt idx="17045">
                  <c:v>5.3756489278236312</c:v>
                </c:pt>
                <c:pt idx="17046">
                  <c:v>5.3725168736804036</c:v>
                </c:pt>
                <c:pt idx="17047">
                  <c:v>5.3693848195371787</c:v>
                </c:pt>
                <c:pt idx="17048">
                  <c:v>5.3652087473462107</c:v>
                </c:pt>
                <c:pt idx="17049">
                  <c:v>5.3652087473462107</c:v>
                </c:pt>
                <c:pt idx="17050">
                  <c:v>5.3620766932029831</c:v>
                </c:pt>
                <c:pt idx="17051">
                  <c:v>5.4906511673162743</c:v>
                </c:pt>
                <c:pt idx="17052">
                  <c:v>5.4155842515367461</c:v>
                </c:pt>
                <c:pt idx="17053">
                  <c:v>5.3798250000145993</c:v>
                </c:pt>
                <c:pt idx="17054">
                  <c:v>5.3756489278236312</c:v>
                </c:pt>
                <c:pt idx="17055">
                  <c:v>5.3693848195371787</c:v>
                </c:pt>
                <c:pt idx="17056">
                  <c:v>5.3652087473462107</c:v>
                </c:pt>
                <c:pt idx="17057">
                  <c:v>5.3620766932029831</c:v>
                </c:pt>
                <c:pt idx="17058">
                  <c:v>5.3620766932029831</c:v>
                </c:pt>
                <c:pt idx="17059">
                  <c:v>5.3589446390597564</c:v>
                </c:pt>
                <c:pt idx="17060">
                  <c:v>5.3589446390597564</c:v>
                </c:pt>
                <c:pt idx="17061">
                  <c:v>5.3558125849165323</c:v>
                </c:pt>
                <c:pt idx="17062">
                  <c:v>5.3589446390597564</c:v>
                </c:pt>
                <c:pt idx="17063">
                  <c:v>5.3589446390597564</c:v>
                </c:pt>
                <c:pt idx="17064">
                  <c:v>5.3589446390597564</c:v>
                </c:pt>
                <c:pt idx="17065">
                  <c:v>5.3589446390597564</c:v>
                </c:pt>
                <c:pt idx="17066">
                  <c:v>5.3589446390597564</c:v>
                </c:pt>
                <c:pt idx="17067">
                  <c:v>5.3589446390597564</c:v>
                </c:pt>
                <c:pt idx="17068">
                  <c:v>5.3558125849165323</c:v>
                </c:pt>
                <c:pt idx="17069">
                  <c:v>5.3558125849165323</c:v>
                </c:pt>
                <c:pt idx="17070">
                  <c:v>5.3516365127255643</c:v>
                </c:pt>
                <c:pt idx="17071">
                  <c:v>5.3485044585823376</c:v>
                </c:pt>
                <c:pt idx="17072">
                  <c:v>5.3453724044391118</c:v>
                </c:pt>
                <c:pt idx="17073">
                  <c:v>5.3391082961526584</c:v>
                </c:pt>
                <c:pt idx="17074">
                  <c:v>5.3318001698184663</c:v>
                </c:pt>
                <c:pt idx="17075">
                  <c:v>5.3027652694883036</c:v>
                </c:pt>
                <c:pt idx="17076">
                  <c:v>5.3318001698184663</c:v>
                </c:pt>
                <c:pt idx="17077">
                  <c:v>5.2996521000541614</c:v>
                </c:pt>
                <c:pt idx="17078">
                  <c:v>5.2965389306200192</c:v>
                </c:pt>
                <c:pt idx="17079">
                  <c:v>5.2965389306200192</c:v>
                </c:pt>
                <c:pt idx="17080">
                  <c:v>5.2923880380411648</c:v>
                </c:pt>
                <c:pt idx="17081">
                  <c:v>5.2923880380411648</c:v>
                </c:pt>
                <c:pt idx="17082">
                  <c:v>5.2965389306200192</c:v>
                </c:pt>
                <c:pt idx="17083">
                  <c:v>5.2996521000541614</c:v>
                </c:pt>
                <c:pt idx="17084">
                  <c:v>5.3027652694883036</c:v>
                </c:pt>
                <c:pt idx="17085">
                  <c:v>5.3058784389224449</c:v>
                </c:pt>
                <c:pt idx="17086">
                  <c:v>5.3100293315013021</c:v>
                </c:pt>
                <c:pt idx="17087">
                  <c:v>5.3131425009354434</c:v>
                </c:pt>
                <c:pt idx="17088">
                  <c:v>5.319368839803726</c:v>
                </c:pt>
                <c:pt idx="17089">
                  <c:v>5.3224820092378682</c:v>
                </c:pt>
                <c:pt idx="17090">
                  <c:v>5.3266329018167244</c:v>
                </c:pt>
                <c:pt idx="17091">
                  <c:v>5.3297460712508657</c:v>
                </c:pt>
                <c:pt idx="17092">
                  <c:v>5.335972410119151</c:v>
                </c:pt>
                <c:pt idx="17093">
                  <c:v>5.335972410119151</c:v>
                </c:pt>
                <c:pt idx="17094">
                  <c:v>5.3401233026980055</c:v>
                </c:pt>
                <c:pt idx="17095">
                  <c:v>5.3432364721321477</c:v>
                </c:pt>
                <c:pt idx="17096">
                  <c:v>5.3432364721321477</c:v>
                </c:pt>
                <c:pt idx="17097">
                  <c:v>5.3401233026980055</c:v>
                </c:pt>
                <c:pt idx="17098">
                  <c:v>5.335972410119151</c:v>
                </c:pt>
                <c:pt idx="17099">
                  <c:v>5.3328592406850079</c:v>
                </c:pt>
                <c:pt idx="17100">
                  <c:v>5.3297460712508657</c:v>
                </c:pt>
                <c:pt idx="17101">
                  <c:v>5.3266329018167244</c:v>
                </c:pt>
                <c:pt idx="17102">
                  <c:v>5.3224820092378682</c:v>
                </c:pt>
                <c:pt idx="17103">
                  <c:v>5.3266329018167244</c:v>
                </c:pt>
                <c:pt idx="17104">
                  <c:v>5.3297460712508657</c:v>
                </c:pt>
                <c:pt idx="17105">
                  <c:v>5.3328592406850079</c:v>
                </c:pt>
                <c:pt idx="17106">
                  <c:v>5.3328592406850079</c:v>
                </c:pt>
                <c:pt idx="17107">
                  <c:v>5.3328592406850079</c:v>
                </c:pt>
                <c:pt idx="17108">
                  <c:v>5.3328592406850079</c:v>
                </c:pt>
                <c:pt idx="17109">
                  <c:v>5.335972410119151</c:v>
                </c:pt>
                <c:pt idx="17110">
                  <c:v>5.335972410119151</c:v>
                </c:pt>
                <c:pt idx="17111">
                  <c:v>5.335972410119151</c:v>
                </c:pt>
                <c:pt idx="17112">
                  <c:v>5.335972410119151</c:v>
                </c:pt>
                <c:pt idx="17113">
                  <c:v>5.335972410119151</c:v>
                </c:pt>
                <c:pt idx="17114">
                  <c:v>5.335972410119151</c:v>
                </c:pt>
                <c:pt idx="17115">
                  <c:v>5.335972410119151</c:v>
                </c:pt>
                <c:pt idx="17116">
                  <c:v>5.335972410119151</c:v>
                </c:pt>
                <c:pt idx="17117">
                  <c:v>5.335972410119151</c:v>
                </c:pt>
                <c:pt idx="17118">
                  <c:v>5.335972410119151</c:v>
                </c:pt>
                <c:pt idx="17119">
                  <c:v>5.3652087473462107</c:v>
                </c:pt>
                <c:pt idx="17120">
                  <c:v>5.335972410119151</c:v>
                </c:pt>
                <c:pt idx="17121">
                  <c:v>5.335972410119151</c:v>
                </c:pt>
                <c:pt idx="17122">
                  <c:v>5.335972410119151</c:v>
                </c:pt>
                <c:pt idx="17123">
                  <c:v>5.3620766932029831</c:v>
                </c:pt>
                <c:pt idx="17124">
                  <c:v>5.3620766932029831</c:v>
                </c:pt>
                <c:pt idx="17125">
                  <c:v>5.3620766932029831</c:v>
                </c:pt>
                <c:pt idx="17126">
                  <c:v>5.3620766932029831</c:v>
                </c:pt>
                <c:pt idx="17127">
                  <c:v>5.3652087473462107</c:v>
                </c:pt>
                <c:pt idx="17128">
                  <c:v>5.3652087473462107</c:v>
                </c:pt>
                <c:pt idx="17129">
                  <c:v>5.3652087473462107</c:v>
                </c:pt>
                <c:pt idx="17130">
                  <c:v>5.3652087473462107</c:v>
                </c:pt>
                <c:pt idx="17131">
                  <c:v>5.3652087473462107</c:v>
                </c:pt>
                <c:pt idx="17132">
                  <c:v>5.3620766932029831</c:v>
                </c:pt>
                <c:pt idx="17133">
                  <c:v>5.3620766932029831</c:v>
                </c:pt>
                <c:pt idx="17134">
                  <c:v>5.3620766932029831</c:v>
                </c:pt>
                <c:pt idx="17135">
                  <c:v>5.3620766932029831</c:v>
                </c:pt>
                <c:pt idx="17136">
                  <c:v>5.3328592406850079</c:v>
                </c:pt>
                <c:pt idx="17137">
                  <c:v>5.3652087473462107</c:v>
                </c:pt>
                <c:pt idx="17138">
                  <c:v>5.335972410119151</c:v>
                </c:pt>
                <c:pt idx="17139">
                  <c:v>5.3401233026980055</c:v>
                </c:pt>
                <c:pt idx="17140">
                  <c:v>5.3693848195371787</c:v>
                </c:pt>
                <c:pt idx="17141">
                  <c:v>5.3401233026980055</c:v>
                </c:pt>
                <c:pt idx="17142">
                  <c:v>5.3401233026980055</c:v>
                </c:pt>
                <c:pt idx="17143">
                  <c:v>5.3432364721321477</c:v>
                </c:pt>
                <c:pt idx="17144">
                  <c:v>5.3432364721321477</c:v>
                </c:pt>
                <c:pt idx="17145">
                  <c:v>5.3725168736804036</c:v>
                </c:pt>
                <c:pt idx="17146">
                  <c:v>5.3725168736804036</c:v>
                </c:pt>
                <c:pt idx="17147">
                  <c:v>5.3829570541578242</c:v>
                </c:pt>
                <c:pt idx="17148">
                  <c:v>5.3639909350264272</c:v>
                </c:pt>
                <c:pt idx="17149">
                  <c:v>5.3933972346352439</c:v>
                </c:pt>
                <c:pt idx="17150">
                  <c:v>5.3933972346352439</c:v>
                </c:pt>
                <c:pt idx="17151">
                  <c:v>5.3933972346352439</c:v>
                </c:pt>
                <c:pt idx="17152">
                  <c:v>5.3933972346352439</c:v>
                </c:pt>
                <c:pt idx="17153">
                  <c:v>5.3892211624442767</c:v>
                </c:pt>
                <c:pt idx="17154">
                  <c:v>5.3892211624442767</c:v>
                </c:pt>
                <c:pt idx="17155">
                  <c:v>5.3892211624442767</c:v>
                </c:pt>
                <c:pt idx="17156">
                  <c:v>5.3892211624442767</c:v>
                </c:pt>
                <c:pt idx="17157">
                  <c:v>5.38608910830105</c:v>
                </c:pt>
                <c:pt idx="17158">
                  <c:v>5.3829570541578242</c:v>
                </c:pt>
                <c:pt idx="17159">
                  <c:v>5.3829570541578242</c:v>
                </c:pt>
                <c:pt idx="17160">
                  <c:v>5.3829570541578242</c:v>
                </c:pt>
                <c:pt idx="17161">
                  <c:v>5.3536137035792875</c:v>
                </c:pt>
                <c:pt idx="17162">
                  <c:v>5.3536137035792875</c:v>
                </c:pt>
                <c:pt idx="17163">
                  <c:v>5.3536137035792875</c:v>
                </c:pt>
                <c:pt idx="17164">
                  <c:v>5.3494628110004303</c:v>
                </c:pt>
                <c:pt idx="17165">
                  <c:v>5.3494628110004303</c:v>
                </c:pt>
                <c:pt idx="17166">
                  <c:v>5.3494628110004303</c:v>
                </c:pt>
                <c:pt idx="17167">
                  <c:v>5.3494628110004303</c:v>
                </c:pt>
                <c:pt idx="17168">
                  <c:v>5.3494628110004303</c:v>
                </c:pt>
                <c:pt idx="17169">
                  <c:v>5.3494628110004303</c:v>
                </c:pt>
                <c:pt idx="17170">
                  <c:v>5.3494628110004303</c:v>
                </c:pt>
                <c:pt idx="17171">
                  <c:v>5.3494628110004303</c:v>
                </c:pt>
                <c:pt idx="17172">
                  <c:v>5.3463496415662908</c:v>
                </c:pt>
                <c:pt idx="17173">
                  <c:v>5.3463496415662908</c:v>
                </c:pt>
                <c:pt idx="17174">
                  <c:v>5.3756489278236312</c:v>
                </c:pt>
                <c:pt idx="17175">
                  <c:v>5.3463496415662908</c:v>
                </c:pt>
                <c:pt idx="17176">
                  <c:v>5.3494628110004303</c:v>
                </c:pt>
                <c:pt idx="17177">
                  <c:v>5.3494628110004303</c:v>
                </c:pt>
                <c:pt idx="17178">
                  <c:v>5.3463496415662908</c:v>
                </c:pt>
                <c:pt idx="17179">
                  <c:v>5.3463496415662908</c:v>
                </c:pt>
                <c:pt idx="17180">
                  <c:v>5.3432364721321477</c:v>
                </c:pt>
                <c:pt idx="17181">
                  <c:v>5.3432364721321477</c:v>
                </c:pt>
                <c:pt idx="17182">
                  <c:v>5.3432364721321477</c:v>
                </c:pt>
                <c:pt idx="17183">
                  <c:v>5.3401233026980055</c:v>
                </c:pt>
                <c:pt idx="17184">
                  <c:v>5.3401233026980055</c:v>
                </c:pt>
                <c:pt idx="17185">
                  <c:v>5.3401233026980055</c:v>
                </c:pt>
                <c:pt idx="17186">
                  <c:v>5.335972410119151</c:v>
                </c:pt>
                <c:pt idx="17187">
                  <c:v>5.335972410119151</c:v>
                </c:pt>
                <c:pt idx="17188">
                  <c:v>5.335972410119151</c:v>
                </c:pt>
                <c:pt idx="17189">
                  <c:v>5.3328592406850079</c:v>
                </c:pt>
                <c:pt idx="17190">
                  <c:v>5.3328592406850079</c:v>
                </c:pt>
                <c:pt idx="17191">
                  <c:v>5.3328592406850079</c:v>
                </c:pt>
                <c:pt idx="17192">
                  <c:v>5.3328592406850079</c:v>
                </c:pt>
                <c:pt idx="17193">
                  <c:v>5.3328592406850079</c:v>
                </c:pt>
                <c:pt idx="17194">
                  <c:v>5.3328592406850079</c:v>
                </c:pt>
                <c:pt idx="17195">
                  <c:v>5.3297460712508657</c:v>
                </c:pt>
                <c:pt idx="17196">
                  <c:v>5.3297460712508657</c:v>
                </c:pt>
                <c:pt idx="17197">
                  <c:v>5.3297460712508657</c:v>
                </c:pt>
                <c:pt idx="17198">
                  <c:v>5.3297460712508657</c:v>
                </c:pt>
                <c:pt idx="17199">
                  <c:v>5.3297460712508657</c:v>
                </c:pt>
                <c:pt idx="17200">
                  <c:v>5.3297460712508657</c:v>
                </c:pt>
                <c:pt idx="17201">
                  <c:v>5.3297460712508657</c:v>
                </c:pt>
                <c:pt idx="17202">
                  <c:v>5.3266329018167244</c:v>
                </c:pt>
                <c:pt idx="17203">
                  <c:v>5.3266329018167244</c:v>
                </c:pt>
                <c:pt idx="17204">
                  <c:v>5.3224820092378682</c:v>
                </c:pt>
                <c:pt idx="17205">
                  <c:v>5.3224820092378682</c:v>
                </c:pt>
                <c:pt idx="17206">
                  <c:v>5.3224820092378682</c:v>
                </c:pt>
                <c:pt idx="17207">
                  <c:v>5.319368839803726</c:v>
                </c:pt>
                <c:pt idx="17208">
                  <c:v>5.3224820092378682</c:v>
                </c:pt>
                <c:pt idx="17209">
                  <c:v>5.319368839803726</c:v>
                </c:pt>
                <c:pt idx="17210">
                  <c:v>5.319368839803726</c:v>
                </c:pt>
                <c:pt idx="17211">
                  <c:v>5.319368839803726</c:v>
                </c:pt>
                <c:pt idx="17212">
                  <c:v>5.319368839803726</c:v>
                </c:pt>
                <c:pt idx="17213">
                  <c:v>5.3162556703695847</c:v>
                </c:pt>
                <c:pt idx="17214">
                  <c:v>5.3162556703695847</c:v>
                </c:pt>
                <c:pt idx="17215">
                  <c:v>5.3162556703695847</c:v>
                </c:pt>
                <c:pt idx="17216">
                  <c:v>5.3162556703695847</c:v>
                </c:pt>
                <c:pt idx="17217">
                  <c:v>5.3162556703695847</c:v>
                </c:pt>
                <c:pt idx="17218">
                  <c:v>5.319368839803726</c:v>
                </c:pt>
                <c:pt idx="17219">
                  <c:v>5.319368839803726</c:v>
                </c:pt>
                <c:pt idx="17220">
                  <c:v>5.319368839803726</c:v>
                </c:pt>
                <c:pt idx="17221">
                  <c:v>5.3162556703695847</c:v>
                </c:pt>
                <c:pt idx="17222">
                  <c:v>5.3162556703695847</c:v>
                </c:pt>
                <c:pt idx="17223">
                  <c:v>5.3162556703695847</c:v>
                </c:pt>
                <c:pt idx="17224">
                  <c:v>5.3162556703695847</c:v>
                </c:pt>
                <c:pt idx="17225">
                  <c:v>5.3131425009354434</c:v>
                </c:pt>
                <c:pt idx="17226">
                  <c:v>5.3100293315013021</c:v>
                </c:pt>
                <c:pt idx="17227">
                  <c:v>5.3058784389224449</c:v>
                </c:pt>
                <c:pt idx="17228">
                  <c:v>5.2707667301110295</c:v>
                </c:pt>
                <c:pt idx="17229">
                  <c:v>5.2604521181147259</c:v>
                </c:pt>
                <c:pt idx="17230">
                  <c:v>5.2542633509169443</c:v>
                </c:pt>
                <c:pt idx="17231">
                  <c:v>5.2470431225195329</c:v>
                </c:pt>
                <c:pt idx="17232">
                  <c:v>5.2439487389206416</c:v>
                </c:pt>
                <c:pt idx="17233">
                  <c:v>5.2408543553217504</c:v>
                </c:pt>
                <c:pt idx="17234">
                  <c:v>5.2377599717228591</c:v>
                </c:pt>
                <c:pt idx="17235">
                  <c:v>5.2346655881239679</c:v>
                </c:pt>
                <c:pt idx="17236">
                  <c:v>5.2315712045250766</c:v>
                </c:pt>
                <c:pt idx="17237">
                  <c:v>5.2315712045250766</c:v>
                </c:pt>
                <c:pt idx="17238">
                  <c:v>5.2315712045250766</c:v>
                </c:pt>
                <c:pt idx="17239">
                  <c:v>5.2315712045250766</c:v>
                </c:pt>
                <c:pt idx="17240">
                  <c:v>5.2315712045250766</c:v>
                </c:pt>
                <c:pt idx="17241">
                  <c:v>5.2315712045250766</c:v>
                </c:pt>
                <c:pt idx="17242">
                  <c:v>5.2061284426184669</c:v>
                </c:pt>
                <c:pt idx="17243">
                  <c:v>5.2346655881239679</c:v>
                </c:pt>
                <c:pt idx="17244">
                  <c:v>5.2061284426184669</c:v>
                </c:pt>
                <c:pt idx="17245">
                  <c:v>5.2092041388232442</c:v>
                </c:pt>
                <c:pt idx="17246">
                  <c:v>5.2092041388232442</c:v>
                </c:pt>
                <c:pt idx="17247">
                  <c:v>5.2092041388232442</c:v>
                </c:pt>
                <c:pt idx="17248">
                  <c:v>5.2122798350280215</c:v>
                </c:pt>
                <c:pt idx="17249">
                  <c:v>5.2122798350280215</c:v>
                </c:pt>
                <c:pt idx="17250">
                  <c:v>5.2122798350280215</c:v>
                </c:pt>
                <c:pt idx="17251">
                  <c:v>5.2122798350280215</c:v>
                </c:pt>
                <c:pt idx="17252">
                  <c:v>5.2122798350280215</c:v>
                </c:pt>
                <c:pt idx="17253">
                  <c:v>5.2122798350280215</c:v>
                </c:pt>
                <c:pt idx="17254">
                  <c:v>5.215355531232797</c:v>
                </c:pt>
                <c:pt idx="17255">
                  <c:v>5.215355531232797</c:v>
                </c:pt>
                <c:pt idx="17256">
                  <c:v>5.215355531232797</c:v>
                </c:pt>
                <c:pt idx="17257">
                  <c:v>5.215355531232797</c:v>
                </c:pt>
                <c:pt idx="17258">
                  <c:v>5.215355531232797</c:v>
                </c:pt>
                <c:pt idx="17259">
                  <c:v>5.215355531232797</c:v>
                </c:pt>
                <c:pt idx="17260">
                  <c:v>5.215355531232797</c:v>
                </c:pt>
                <c:pt idx="17261">
                  <c:v>5.2194564595058326</c:v>
                </c:pt>
                <c:pt idx="17262">
                  <c:v>5.2194564595058326</c:v>
                </c:pt>
                <c:pt idx="17263">
                  <c:v>5.2194564595058326</c:v>
                </c:pt>
                <c:pt idx="17264">
                  <c:v>5.2194564595058326</c:v>
                </c:pt>
                <c:pt idx="17265">
                  <c:v>5.2225321557106081</c:v>
                </c:pt>
                <c:pt idx="17266">
                  <c:v>5.2225321557106081</c:v>
                </c:pt>
                <c:pt idx="17267">
                  <c:v>5.2256078519153863</c:v>
                </c:pt>
                <c:pt idx="17268">
                  <c:v>5.2256078519153863</c:v>
                </c:pt>
                <c:pt idx="17269">
                  <c:v>5.2256078519153863</c:v>
                </c:pt>
                <c:pt idx="17270">
                  <c:v>5.2256078519153863</c:v>
                </c:pt>
                <c:pt idx="17271">
                  <c:v>5.2286835481201619</c:v>
                </c:pt>
                <c:pt idx="17272">
                  <c:v>5.2256078519153863</c:v>
                </c:pt>
                <c:pt idx="17273">
                  <c:v>5.2256078519153863</c:v>
                </c:pt>
                <c:pt idx="17274">
                  <c:v>5.2256078519153863</c:v>
                </c:pt>
                <c:pt idx="17275">
                  <c:v>5.2225321557106081</c:v>
                </c:pt>
                <c:pt idx="17276">
                  <c:v>5.2225321557106081</c:v>
                </c:pt>
                <c:pt idx="17277">
                  <c:v>5.2256078519153863</c:v>
                </c:pt>
                <c:pt idx="17278">
                  <c:v>5.2256078519153863</c:v>
                </c:pt>
                <c:pt idx="17279">
                  <c:v>5.2256078519153863</c:v>
                </c:pt>
                <c:pt idx="17280">
                  <c:v>5.2256078519153863</c:v>
                </c:pt>
                <c:pt idx="17281">
                  <c:v>5.2256078519153863</c:v>
                </c:pt>
                <c:pt idx="17282">
                  <c:v>5.2286835481201619</c:v>
                </c:pt>
                <c:pt idx="17283">
                  <c:v>5.2286835481201619</c:v>
                </c:pt>
                <c:pt idx="17284">
                  <c:v>5.2286835481201619</c:v>
                </c:pt>
                <c:pt idx="17285">
                  <c:v>5.2286835481201619</c:v>
                </c:pt>
                <c:pt idx="17286">
                  <c:v>5.2317592443249392</c:v>
                </c:pt>
                <c:pt idx="17287">
                  <c:v>5.2389358688027512</c:v>
                </c:pt>
                <c:pt idx="17288">
                  <c:v>5.2481629574170796</c:v>
                </c:pt>
                <c:pt idx="17289">
                  <c:v>5.2584152780996689</c:v>
                </c:pt>
                <c:pt idx="17290">
                  <c:v>5.2645666705092218</c:v>
                </c:pt>
                <c:pt idx="17291">
                  <c:v>5.2686675987822564</c:v>
                </c:pt>
                <c:pt idx="17292">
                  <c:v>5.2717432949870346</c:v>
                </c:pt>
                <c:pt idx="17293">
                  <c:v>5.2686675987822564</c:v>
                </c:pt>
                <c:pt idx="17294">
                  <c:v>5.2553395818948916</c:v>
                </c:pt>
                <c:pt idx="17295">
                  <c:v>5.2450872612123032</c:v>
                </c:pt>
                <c:pt idx="17296">
                  <c:v>5.2317592443249392</c:v>
                </c:pt>
                <c:pt idx="17297">
                  <c:v>5.2256078519153863</c:v>
                </c:pt>
                <c:pt idx="17298">
                  <c:v>5.2225321557106081</c:v>
                </c:pt>
                <c:pt idx="17299">
                  <c:v>5.251168967318053</c:v>
                </c:pt>
                <c:pt idx="17300">
                  <c:v>5.2225321557106081</c:v>
                </c:pt>
                <c:pt idx="17301">
                  <c:v>5.251168967318053</c:v>
                </c:pt>
                <c:pt idx="17302">
                  <c:v>5.2256078519153863</c:v>
                </c:pt>
                <c:pt idx="17303">
                  <c:v>5.2286835481201619</c:v>
                </c:pt>
                <c:pt idx="17304">
                  <c:v>5.2604521181147259</c:v>
                </c:pt>
                <c:pt idx="17305">
                  <c:v>5.2604521181147259</c:v>
                </c:pt>
                <c:pt idx="17306">
                  <c:v>5.263546501713618</c:v>
                </c:pt>
                <c:pt idx="17307">
                  <c:v>5.2348349405297148</c:v>
                </c:pt>
                <c:pt idx="17308">
                  <c:v>5.2389358688027512</c:v>
                </c:pt>
                <c:pt idx="17309">
                  <c:v>5.2676723465121391</c:v>
                </c:pt>
                <c:pt idx="17310">
                  <c:v>5.2769554973088111</c:v>
                </c:pt>
                <c:pt idx="17311">
                  <c:v>5.2903644929040059</c:v>
                </c:pt>
                <c:pt idx="17312">
                  <c:v>5.3006791049003095</c:v>
                </c:pt>
                <c:pt idx="17313">
                  <c:v>5.3140881004955052</c:v>
                </c:pt>
                <c:pt idx="17314">
                  <c:v>5.3274970960906982</c:v>
                </c:pt>
                <c:pt idx="17315">
                  <c:v>5.3378117080870027</c:v>
                </c:pt>
                <c:pt idx="17316">
                  <c:v>5.3481263200833054</c:v>
                </c:pt>
                <c:pt idx="17317">
                  <c:v>5.3584409320796089</c:v>
                </c:pt>
                <c:pt idx="17318">
                  <c:v>5.3718499276748028</c:v>
                </c:pt>
                <c:pt idx="17319">
                  <c:v>5.3718499276748028</c:v>
                </c:pt>
                <c:pt idx="17320">
                  <c:v>5.3718499276748028</c:v>
                </c:pt>
                <c:pt idx="17321">
                  <c:v>5.3718499276748028</c:v>
                </c:pt>
                <c:pt idx="17322">
                  <c:v>5.3687555440759107</c:v>
                </c:pt>
                <c:pt idx="17323">
                  <c:v>5.3615353156784993</c:v>
                </c:pt>
                <c:pt idx="17324">
                  <c:v>5.3584409320796089</c:v>
                </c:pt>
                <c:pt idx="17325">
                  <c:v>5.3512207036821966</c:v>
                </c:pt>
                <c:pt idx="17326">
                  <c:v>5.3702172738947107</c:v>
                </c:pt>
                <c:pt idx="17327">
                  <c:v>5.3598400424475701</c:v>
                </c:pt>
                <c:pt idx="17328">
                  <c:v>5.3432364721321477</c:v>
                </c:pt>
                <c:pt idx="17329">
                  <c:v>5.3297460712508657</c:v>
                </c:pt>
                <c:pt idx="17330">
                  <c:v>5.319368839803726</c:v>
                </c:pt>
                <c:pt idx="17331">
                  <c:v>5.3100293315013021</c:v>
                </c:pt>
                <c:pt idx="17332">
                  <c:v>5.3058784389224449</c:v>
                </c:pt>
                <c:pt idx="17333">
                  <c:v>5.3027652694883036</c:v>
                </c:pt>
                <c:pt idx="17334">
                  <c:v>5.2996521000541614</c:v>
                </c:pt>
                <c:pt idx="17335">
                  <c:v>5.2996521000541614</c:v>
                </c:pt>
                <c:pt idx="17336">
                  <c:v>5.2996521000541614</c:v>
                </c:pt>
                <c:pt idx="17337">
                  <c:v>5.2996521000541614</c:v>
                </c:pt>
                <c:pt idx="17338">
                  <c:v>5.3027652694883036</c:v>
                </c:pt>
                <c:pt idx="17339">
                  <c:v>5.3027652694883036</c:v>
                </c:pt>
                <c:pt idx="17340">
                  <c:v>5.3100293315013021</c:v>
                </c:pt>
                <c:pt idx="17341">
                  <c:v>5.3100293315013021</c:v>
                </c:pt>
                <c:pt idx="17342">
                  <c:v>5.3100293315013021</c:v>
                </c:pt>
                <c:pt idx="17343">
                  <c:v>5.3100293315013021</c:v>
                </c:pt>
                <c:pt idx="17344">
                  <c:v>5.3131425009354434</c:v>
                </c:pt>
                <c:pt idx="17345">
                  <c:v>5.3131425009354434</c:v>
                </c:pt>
                <c:pt idx="17346">
                  <c:v>5.3131425009354434</c:v>
                </c:pt>
                <c:pt idx="17347">
                  <c:v>5.3131425009354434</c:v>
                </c:pt>
                <c:pt idx="17348">
                  <c:v>5.3162556703695847</c:v>
                </c:pt>
                <c:pt idx="17349">
                  <c:v>5.3162556703695847</c:v>
                </c:pt>
                <c:pt idx="17350">
                  <c:v>5.3162556703695847</c:v>
                </c:pt>
                <c:pt idx="17351">
                  <c:v>5.3162556703695847</c:v>
                </c:pt>
                <c:pt idx="17352">
                  <c:v>5.3162556703695847</c:v>
                </c:pt>
                <c:pt idx="17353">
                  <c:v>5.3131425009354434</c:v>
                </c:pt>
                <c:pt idx="17354">
                  <c:v>5.3131425009354434</c:v>
                </c:pt>
                <c:pt idx="17355">
                  <c:v>5.3131425009354434</c:v>
                </c:pt>
                <c:pt idx="17356">
                  <c:v>5.3100293315013021</c:v>
                </c:pt>
                <c:pt idx="17357">
                  <c:v>5.3100293315013021</c:v>
                </c:pt>
                <c:pt idx="17358">
                  <c:v>5.3100293315013021</c:v>
                </c:pt>
                <c:pt idx="17359">
                  <c:v>5.3100293315013021</c:v>
                </c:pt>
                <c:pt idx="17360">
                  <c:v>5.2810813421073339</c:v>
                </c:pt>
                <c:pt idx="17361">
                  <c:v>5.2841757257062234</c:v>
                </c:pt>
                <c:pt idx="17362">
                  <c:v>5.3162556703695847</c:v>
                </c:pt>
                <c:pt idx="17363">
                  <c:v>5.319368839803726</c:v>
                </c:pt>
                <c:pt idx="17364">
                  <c:v>5.319368839803726</c:v>
                </c:pt>
                <c:pt idx="17365">
                  <c:v>5.293458876502898</c:v>
                </c:pt>
                <c:pt idx="17366">
                  <c:v>5.2975847213014182</c:v>
                </c:pt>
                <c:pt idx="17367">
                  <c:v>5.2975847213014182</c:v>
                </c:pt>
                <c:pt idx="17368">
                  <c:v>5.3297460712508657</c:v>
                </c:pt>
                <c:pt idx="17369">
                  <c:v>5.3297460712508657</c:v>
                </c:pt>
                <c:pt idx="17370">
                  <c:v>5.3006791049003095</c:v>
                </c:pt>
                <c:pt idx="17371">
                  <c:v>5.3328592406850079</c:v>
                </c:pt>
                <c:pt idx="17372">
                  <c:v>5.3037734884992007</c:v>
                </c:pt>
                <c:pt idx="17373">
                  <c:v>5.3037734884992007</c:v>
                </c:pt>
                <c:pt idx="17374">
                  <c:v>5.3068678720980911</c:v>
                </c:pt>
                <c:pt idx="17375">
                  <c:v>5.335972410119151</c:v>
                </c:pt>
                <c:pt idx="17376">
                  <c:v>5.3068678720980911</c:v>
                </c:pt>
                <c:pt idx="17377">
                  <c:v>5.335972410119151</c:v>
                </c:pt>
                <c:pt idx="17378">
                  <c:v>5.3068678720980911</c:v>
                </c:pt>
                <c:pt idx="17379">
                  <c:v>5.335972410119151</c:v>
                </c:pt>
                <c:pt idx="17380">
                  <c:v>5.335972410119151</c:v>
                </c:pt>
                <c:pt idx="17381">
                  <c:v>5.335972410119151</c:v>
                </c:pt>
                <c:pt idx="17382">
                  <c:v>5.335972410119151</c:v>
                </c:pt>
                <c:pt idx="17383">
                  <c:v>5.335972410119151</c:v>
                </c:pt>
                <c:pt idx="17384">
                  <c:v>5.3068678720980911</c:v>
                </c:pt>
                <c:pt idx="17385">
                  <c:v>5.3401233026980055</c:v>
                </c:pt>
                <c:pt idx="17386">
                  <c:v>5.3401233026980055</c:v>
                </c:pt>
                <c:pt idx="17387">
                  <c:v>5.3401233026980055</c:v>
                </c:pt>
                <c:pt idx="17388">
                  <c:v>5.3401233026980055</c:v>
                </c:pt>
                <c:pt idx="17389">
                  <c:v>5.3401233026980055</c:v>
                </c:pt>
                <c:pt idx="17390">
                  <c:v>5.3401233026980055</c:v>
                </c:pt>
                <c:pt idx="17391">
                  <c:v>5.3401233026980055</c:v>
                </c:pt>
                <c:pt idx="17392">
                  <c:v>5.3432364721321477</c:v>
                </c:pt>
                <c:pt idx="17393">
                  <c:v>5.3432364721321477</c:v>
                </c:pt>
                <c:pt idx="17394">
                  <c:v>5.3432364721321477</c:v>
                </c:pt>
                <c:pt idx="17395">
                  <c:v>5.3432364721321477</c:v>
                </c:pt>
                <c:pt idx="17396">
                  <c:v>5.3432364721321477</c:v>
                </c:pt>
                <c:pt idx="17397">
                  <c:v>5.3401233026980055</c:v>
                </c:pt>
                <c:pt idx="17398">
                  <c:v>5.3432364721321477</c:v>
                </c:pt>
                <c:pt idx="17399">
                  <c:v>5.3432364721321477</c:v>
                </c:pt>
                <c:pt idx="17400">
                  <c:v>5.3140881004955052</c:v>
                </c:pt>
                <c:pt idx="17401">
                  <c:v>5.3432364721321477</c:v>
                </c:pt>
                <c:pt idx="17402">
                  <c:v>5.3432364721321477</c:v>
                </c:pt>
                <c:pt idx="17403">
                  <c:v>5.3432364721321477</c:v>
                </c:pt>
                <c:pt idx="17404">
                  <c:v>5.3463496415662908</c:v>
                </c:pt>
                <c:pt idx="17405">
                  <c:v>5.3432364721321477</c:v>
                </c:pt>
                <c:pt idx="17406">
                  <c:v>5.3432364721321477</c:v>
                </c:pt>
                <c:pt idx="17407">
                  <c:v>5.3432364721321477</c:v>
                </c:pt>
                <c:pt idx="17408">
                  <c:v>5.3432364721321477</c:v>
                </c:pt>
                <c:pt idx="17409">
                  <c:v>5.3171824840943946</c:v>
                </c:pt>
                <c:pt idx="17410">
                  <c:v>5.3463496415662908</c:v>
                </c:pt>
                <c:pt idx="17411">
                  <c:v>5.3463496415662908</c:v>
                </c:pt>
                <c:pt idx="17412">
                  <c:v>5.3463496415662908</c:v>
                </c:pt>
                <c:pt idx="17413">
                  <c:v>5.3463496415662908</c:v>
                </c:pt>
                <c:pt idx="17414">
                  <c:v>5.3463496415662908</c:v>
                </c:pt>
                <c:pt idx="17415">
                  <c:v>5.3171824840943946</c:v>
                </c:pt>
                <c:pt idx="17416">
                  <c:v>5.3463496415662908</c:v>
                </c:pt>
                <c:pt idx="17417">
                  <c:v>5.3463496415662908</c:v>
                </c:pt>
                <c:pt idx="17418">
                  <c:v>5.3432364721321477</c:v>
                </c:pt>
                <c:pt idx="17419">
                  <c:v>5.3432364721321477</c:v>
                </c:pt>
                <c:pt idx="17420">
                  <c:v>5.3401233026980055</c:v>
                </c:pt>
                <c:pt idx="17421">
                  <c:v>5.3401233026980055</c:v>
                </c:pt>
                <c:pt idx="17422">
                  <c:v>5.335972410119151</c:v>
                </c:pt>
                <c:pt idx="17423">
                  <c:v>5.3068678720980911</c:v>
                </c:pt>
                <c:pt idx="17424">
                  <c:v>5.335972410119151</c:v>
                </c:pt>
                <c:pt idx="17425">
                  <c:v>5.3328592406850079</c:v>
                </c:pt>
                <c:pt idx="17426">
                  <c:v>5.3006791049003095</c:v>
                </c:pt>
                <c:pt idx="17427">
                  <c:v>5.3006791049003095</c:v>
                </c:pt>
                <c:pt idx="17428">
                  <c:v>5.3006791049003095</c:v>
                </c:pt>
                <c:pt idx="17429">
                  <c:v>5.2975847213014182</c:v>
                </c:pt>
                <c:pt idx="17430">
                  <c:v>5.293458876502898</c:v>
                </c:pt>
                <c:pt idx="17431">
                  <c:v>5.293458876502898</c:v>
                </c:pt>
                <c:pt idx="17432">
                  <c:v>5.293458876502898</c:v>
                </c:pt>
                <c:pt idx="17433">
                  <c:v>5.293458876502898</c:v>
                </c:pt>
                <c:pt idx="17434">
                  <c:v>5.293458876502898</c:v>
                </c:pt>
                <c:pt idx="17435">
                  <c:v>5.293458876502898</c:v>
                </c:pt>
                <c:pt idx="17436">
                  <c:v>5.293458876502898</c:v>
                </c:pt>
                <c:pt idx="17437">
                  <c:v>5.293458876502898</c:v>
                </c:pt>
                <c:pt idx="17438">
                  <c:v>5.293458876502898</c:v>
                </c:pt>
                <c:pt idx="17439">
                  <c:v>5.293458876502898</c:v>
                </c:pt>
                <c:pt idx="17440">
                  <c:v>5.2975847213014182</c:v>
                </c:pt>
                <c:pt idx="17441">
                  <c:v>5.2975847213014182</c:v>
                </c:pt>
                <c:pt idx="17442">
                  <c:v>5.293458876502898</c:v>
                </c:pt>
                <c:pt idx="17443">
                  <c:v>5.2872701093051147</c:v>
                </c:pt>
                <c:pt idx="17444">
                  <c:v>5.2872701093051147</c:v>
                </c:pt>
                <c:pt idx="17445">
                  <c:v>5.2841757257062234</c:v>
                </c:pt>
                <c:pt idx="17446">
                  <c:v>5.2769554973088111</c:v>
                </c:pt>
                <c:pt idx="17447">
                  <c:v>5.2738611137099207</c:v>
                </c:pt>
                <c:pt idx="17448">
                  <c:v>5.2676723465121391</c:v>
                </c:pt>
                <c:pt idx="17449">
                  <c:v>5.2317592443249392</c:v>
                </c:pt>
                <c:pt idx="17450">
                  <c:v>5.2286835481201619</c:v>
                </c:pt>
                <c:pt idx="17451">
                  <c:v>5.2194564595058326</c:v>
                </c:pt>
                <c:pt idx="17452">
                  <c:v>5.2122798350280215</c:v>
                </c:pt>
                <c:pt idx="17453">
                  <c:v>5.2061284426184669</c:v>
                </c:pt>
                <c:pt idx="17454">
                  <c:v>5.1958761219358784</c:v>
                </c:pt>
                <c:pt idx="17455">
                  <c:v>5.1866490333215483</c:v>
                </c:pt>
                <c:pt idx="17456">
                  <c:v>5.1733210164341843</c:v>
                </c:pt>
                <c:pt idx="17457">
                  <c:v>5.1389965653913157</c:v>
                </c:pt>
                <c:pt idx="17458">
                  <c:v>5.1257491025021453</c:v>
                </c:pt>
                <c:pt idx="17459">
                  <c:v>5.1165777820404124</c:v>
                </c:pt>
                <c:pt idx="17460">
                  <c:v>5.1043493547581011</c:v>
                </c:pt>
                <c:pt idx="17461">
                  <c:v>5.0941589986895099</c:v>
                </c:pt>
                <c:pt idx="17462">
                  <c:v>5.053913393833489</c:v>
                </c:pt>
                <c:pt idx="17463">
                  <c:v>5.0407468859938422</c:v>
                </c:pt>
                <c:pt idx="17464">
                  <c:v>5.022516336677409</c:v>
                </c:pt>
                <c:pt idx="17465">
                  <c:v>5.0134010620191916</c:v>
                </c:pt>
                <c:pt idx="17466">
                  <c:v>5.0012473624749028</c:v>
                </c:pt>
                <c:pt idx="17467">
                  <c:v>4.9709714099654807</c:v>
                </c:pt>
                <c:pt idx="17468">
                  <c:v>4.9739914411987511</c:v>
                </c:pt>
                <c:pt idx="17469">
                  <c:v>4.9669447016544517</c:v>
                </c:pt>
                <c:pt idx="17470">
                  <c:v>4.9639246704211795</c:v>
                </c:pt>
                <c:pt idx="17471">
                  <c:v>4.9709714099654807</c:v>
                </c:pt>
                <c:pt idx="17472">
                  <c:v>4.9739914411987511</c:v>
                </c:pt>
                <c:pt idx="17473">
                  <c:v>4.9830515348985669</c:v>
                </c:pt>
                <c:pt idx="17474">
                  <c:v>4.9890915973651113</c:v>
                </c:pt>
                <c:pt idx="17475">
                  <c:v>4.995131659831654</c:v>
                </c:pt>
                <c:pt idx="17476">
                  <c:v>5.0011717222981984</c:v>
                </c:pt>
                <c:pt idx="17477">
                  <c:v>5.0072117847647428</c:v>
                </c:pt>
                <c:pt idx="17478">
                  <c:v>5.010231815998015</c:v>
                </c:pt>
                <c:pt idx="17479">
                  <c:v>5.0142585243090423</c:v>
                </c:pt>
                <c:pt idx="17480">
                  <c:v>5.0202985867755876</c:v>
                </c:pt>
                <c:pt idx="17481">
                  <c:v>5.0233186180088598</c:v>
                </c:pt>
                <c:pt idx="17482">
                  <c:v>5.0263386492421311</c:v>
                </c:pt>
                <c:pt idx="17483">
                  <c:v>5.0293586804754025</c:v>
                </c:pt>
                <c:pt idx="17484">
                  <c:v>5.0323787117086747</c:v>
                </c:pt>
                <c:pt idx="17485">
                  <c:v>5.035398742941946</c:v>
                </c:pt>
                <c:pt idx="17486">
                  <c:v>5.0384187741752173</c:v>
                </c:pt>
                <c:pt idx="17487">
                  <c:v>5.0414388054084887</c:v>
                </c:pt>
                <c:pt idx="17488">
                  <c:v>5.0454655137195186</c:v>
                </c:pt>
                <c:pt idx="17489">
                  <c:v>5.0484855449527899</c:v>
                </c:pt>
                <c:pt idx="17490">
                  <c:v>5.051505576186063</c:v>
                </c:pt>
                <c:pt idx="17491">
                  <c:v>5.0545256074193343</c:v>
                </c:pt>
                <c:pt idx="17492">
                  <c:v>5.0545256074193343</c:v>
                </c:pt>
                <c:pt idx="17493">
                  <c:v>5.0575456386526074</c:v>
                </c:pt>
                <c:pt idx="17494">
                  <c:v>5.0575456386526074</c:v>
                </c:pt>
                <c:pt idx="17495">
                  <c:v>5.0605656698858787</c:v>
                </c:pt>
                <c:pt idx="17496">
                  <c:v>5.0605656698858787</c:v>
                </c:pt>
                <c:pt idx="17497">
                  <c:v>5.0575456386526074</c:v>
                </c:pt>
                <c:pt idx="17498">
                  <c:v>5.0265893280771277</c:v>
                </c:pt>
                <c:pt idx="17499">
                  <c:v>5.0235877819019219</c:v>
                </c:pt>
                <c:pt idx="17500">
                  <c:v>5.020586235726717</c:v>
                </c:pt>
                <c:pt idx="17501">
                  <c:v>5.0135826279845714</c:v>
                </c:pt>
                <c:pt idx="17502">
                  <c:v>5.0105810818093657</c:v>
                </c:pt>
                <c:pt idx="17503">
                  <c:v>5.0075795356341617</c:v>
                </c:pt>
                <c:pt idx="17504">
                  <c:v>5.0045779894589559</c:v>
                </c:pt>
                <c:pt idx="17505">
                  <c:v>5.0075795356341617</c:v>
                </c:pt>
                <c:pt idx="17506">
                  <c:v>#N/A</c:v>
                </c:pt>
                <c:pt idx="17507">
                  <c:v>5.1328823517501601</c:v>
                </c:pt>
                <c:pt idx="17508">
                  <c:v>5.0075795356341617</c:v>
                </c:pt>
                <c:pt idx="17509">
                  <c:v>5.0105810818093657</c:v>
                </c:pt>
                <c:pt idx="17510">
                  <c:v>5.0135826279845714</c:v>
                </c:pt>
                <c:pt idx="17511">
                  <c:v>5.0175846895515122</c:v>
                </c:pt>
                <c:pt idx="17512">
                  <c:v>5.020586235726717</c:v>
                </c:pt>
                <c:pt idx="17513">
                  <c:v>5.020586235726717</c:v>
                </c:pt>
                <c:pt idx="17514">
                  <c:v>5.0235877819019219</c:v>
                </c:pt>
                <c:pt idx="17515">
                  <c:v>5.0235877819019219</c:v>
                </c:pt>
                <c:pt idx="17516">
                  <c:v>5.0235877819019219</c:v>
                </c:pt>
                <c:pt idx="17517">
                  <c:v>5.0235877819019219</c:v>
                </c:pt>
                <c:pt idx="17518">
                  <c:v>5.0265893280771277</c:v>
                </c:pt>
                <c:pt idx="17519">
                  <c:v>5.0295908742523334</c:v>
                </c:pt>
                <c:pt idx="17520">
                  <c:v>5.0325924204275383</c:v>
                </c:pt>
                <c:pt idx="17521">
                  <c:v>5.0385955127779489</c:v>
                </c:pt>
                <c:pt idx="17522">
                  <c:v>5.0425975743448896</c:v>
                </c:pt>
                <c:pt idx="17523">
                  <c:v>5.0455991205200954</c:v>
                </c:pt>
                <c:pt idx="17524">
                  <c:v>5.0455991205200954</c:v>
                </c:pt>
                <c:pt idx="17525">
                  <c:v>5.0486006666952994</c:v>
                </c:pt>
                <c:pt idx="17526">
                  <c:v>5.0486006666952994</c:v>
                </c:pt>
                <c:pt idx="17527">
                  <c:v>5.0486006666952994</c:v>
                </c:pt>
                <c:pt idx="17528">
                  <c:v>5.0516022128705051</c:v>
                </c:pt>
                <c:pt idx="17529">
                  <c:v>5.0516022128705051</c:v>
                </c:pt>
                <c:pt idx="17530">
                  <c:v>5.0486006666952994</c:v>
                </c:pt>
                <c:pt idx="17531">
                  <c:v>5.0516022128705051</c:v>
                </c:pt>
                <c:pt idx="17532">
                  <c:v>5.0516022128705051</c:v>
                </c:pt>
                <c:pt idx="17533">
                  <c:v>5.0546037590457109</c:v>
                </c:pt>
                <c:pt idx="17534">
                  <c:v>5.0546037590457109</c:v>
                </c:pt>
                <c:pt idx="17535">
                  <c:v>5.0546037590457109</c:v>
                </c:pt>
                <c:pt idx="17536">
                  <c:v>5.0516022128705051</c:v>
                </c:pt>
                <c:pt idx="17537">
                  <c:v>5.0516022128705051</c:v>
                </c:pt>
                <c:pt idx="17538">
                  <c:v>5.0546037590457109</c:v>
                </c:pt>
                <c:pt idx="17539">
                  <c:v>5.0516022128705051</c:v>
                </c:pt>
                <c:pt idx="17540">
                  <c:v>5.0516022128705051</c:v>
                </c:pt>
                <c:pt idx="17541">
                  <c:v>5.0486006666952994</c:v>
                </c:pt>
                <c:pt idx="17542">
                  <c:v>5.0486006666952994</c:v>
                </c:pt>
                <c:pt idx="17543">
                  <c:v>5.0486006666952994</c:v>
                </c:pt>
                <c:pt idx="17544">
                  <c:v>5.0486006666952994</c:v>
                </c:pt>
                <c:pt idx="17545">
                  <c:v>5.0455991205200954</c:v>
                </c:pt>
                <c:pt idx="17546">
                  <c:v>5.0455991205200954</c:v>
                </c:pt>
                <c:pt idx="17547">
                  <c:v>5.0455991205200954</c:v>
                </c:pt>
                <c:pt idx="17548">
                  <c:v>5.0455991205200954</c:v>
                </c:pt>
                <c:pt idx="17549">
                  <c:v>5.0455991205200954</c:v>
                </c:pt>
                <c:pt idx="17550">
                  <c:v>5.0455991205200954</c:v>
                </c:pt>
                <c:pt idx="17551">
                  <c:v>5.0486006666952994</c:v>
                </c:pt>
                <c:pt idx="17552">
                  <c:v>5.0486006666952994</c:v>
                </c:pt>
                <c:pt idx="17553">
                  <c:v>5.0486006666952994</c:v>
                </c:pt>
                <c:pt idx="17554">
                  <c:v>5.0486006666952994</c:v>
                </c:pt>
                <c:pt idx="17555">
                  <c:v>5.0486006666952994</c:v>
                </c:pt>
                <c:pt idx="17556">
                  <c:v>5.0486006666952994</c:v>
                </c:pt>
                <c:pt idx="17557">
                  <c:v>5.0516022128705051</c:v>
                </c:pt>
                <c:pt idx="17558">
                  <c:v>5.0546037590457109</c:v>
                </c:pt>
                <c:pt idx="17559">
                  <c:v>5.0576053052209158</c:v>
                </c:pt>
                <c:pt idx="17560">
                  <c:v>5.0576053052209158</c:v>
                </c:pt>
                <c:pt idx="17561">
                  <c:v>5.0606068513961207</c:v>
                </c:pt>
                <c:pt idx="17562">
                  <c:v>5.0636083975713264</c:v>
                </c:pt>
                <c:pt idx="17563">
                  <c:v>5.0636083975713264</c:v>
                </c:pt>
                <c:pt idx="17564">
                  <c:v>5.0957993676073823</c:v>
                </c:pt>
                <c:pt idx="17565">
                  <c:v>5.0676104591382662</c:v>
                </c:pt>
                <c:pt idx="17566">
                  <c:v>5.0676104591382662</c:v>
                </c:pt>
                <c:pt idx="17567">
                  <c:v>5.0988193988406545</c:v>
                </c:pt>
                <c:pt idx="17568">
                  <c:v>5.0988193988406545</c:v>
                </c:pt>
                <c:pt idx="17569">
                  <c:v>5.0988193988406545</c:v>
                </c:pt>
                <c:pt idx="17570">
                  <c:v>5.0988193988406545</c:v>
                </c:pt>
                <c:pt idx="17571">
                  <c:v>5.0988193988406545</c:v>
                </c:pt>
                <c:pt idx="17572">
                  <c:v>5.0957993676073823</c:v>
                </c:pt>
                <c:pt idx="17573">
                  <c:v>5.0917726592963541</c:v>
                </c:pt>
                <c:pt idx="17574">
                  <c:v>5.0917726592963541</c:v>
                </c:pt>
                <c:pt idx="17575">
                  <c:v>5.0887526280630819</c:v>
                </c:pt>
                <c:pt idx="17576">
                  <c:v>5.0827125655965384</c:v>
                </c:pt>
                <c:pt idx="17577">
                  <c:v>5.0546037590457109</c:v>
                </c:pt>
                <c:pt idx="17578">
                  <c:v>5.0827125655965384</c:v>
                </c:pt>
                <c:pt idx="17579">
                  <c:v>5.0857325968298106</c:v>
                </c:pt>
                <c:pt idx="17580">
                  <c:v>5.0827125655965384</c:v>
                </c:pt>
                <c:pt idx="17581">
                  <c:v>5.0857325968298106</c:v>
                </c:pt>
                <c:pt idx="17582">
                  <c:v>5.0857325968298106</c:v>
                </c:pt>
                <c:pt idx="17583">
                  <c:v>5.0827125655965384</c:v>
                </c:pt>
                <c:pt idx="17584">
                  <c:v>5.0827125655965384</c:v>
                </c:pt>
                <c:pt idx="17585">
                  <c:v>5.0857325968298106</c:v>
                </c:pt>
                <c:pt idx="17586">
                  <c:v>5.0857325968298106</c:v>
                </c:pt>
                <c:pt idx="17587">
                  <c:v>5.0857325968298106</c:v>
                </c:pt>
                <c:pt idx="17588">
                  <c:v>5.0857325968298106</c:v>
                </c:pt>
                <c:pt idx="17589">
                  <c:v>5.0857325968298106</c:v>
                </c:pt>
                <c:pt idx="17590">
                  <c:v>5.0857325968298106</c:v>
                </c:pt>
                <c:pt idx="17591">
                  <c:v>5.0857325968298106</c:v>
                </c:pt>
                <c:pt idx="17592">
                  <c:v>5.0827125655965384</c:v>
                </c:pt>
                <c:pt idx="17593">
                  <c:v>5.0827125655965384</c:v>
                </c:pt>
                <c:pt idx="17594">
                  <c:v>5.0827125655965384</c:v>
                </c:pt>
                <c:pt idx="17595">
                  <c:v>5.0827125655965384</c:v>
                </c:pt>
                <c:pt idx="17596">
                  <c:v>5.0546037590457109</c:v>
                </c:pt>
                <c:pt idx="17597">
                  <c:v>5.0546037590457109</c:v>
                </c:pt>
                <c:pt idx="17598">
                  <c:v>5.0516022128705051</c:v>
                </c:pt>
                <c:pt idx="17599">
                  <c:v>5.0516022128705051</c:v>
                </c:pt>
                <c:pt idx="17600">
                  <c:v>5.0486006666952994</c:v>
                </c:pt>
                <c:pt idx="17601">
                  <c:v>5.0486006666952994</c:v>
                </c:pt>
                <c:pt idx="17602">
                  <c:v>5.0455991205200954</c:v>
                </c:pt>
                <c:pt idx="17603">
                  <c:v>5.0455991205200954</c:v>
                </c:pt>
                <c:pt idx="17604">
                  <c:v>5.0455991205200954</c:v>
                </c:pt>
                <c:pt idx="17605">
                  <c:v>5.0425975743448896</c:v>
                </c:pt>
                <c:pt idx="17606">
                  <c:v>5.0425975743448896</c:v>
                </c:pt>
                <c:pt idx="17607">
                  <c:v>5.0425975743448896</c:v>
                </c:pt>
                <c:pt idx="17608">
                  <c:v>5.0385955127779489</c:v>
                </c:pt>
                <c:pt idx="17609">
                  <c:v>5.0385955127779489</c:v>
                </c:pt>
                <c:pt idx="17610">
                  <c:v>5.0385955127779489</c:v>
                </c:pt>
                <c:pt idx="17611">
                  <c:v>5.0385955127779489</c:v>
                </c:pt>
                <c:pt idx="17612">
                  <c:v>5.0355939666027432</c:v>
                </c:pt>
                <c:pt idx="17613">
                  <c:v>5.0325924204275383</c:v>
                </c:pt>
                <c:pt idx="17614">
                  <c:v>5.0020776802359386</c:v>
                </c:pt>
                <c:pt idx="17615">
                  <c:v>4.9961109871780023</c:v>
                </c:pt>
                <c:pt idx="17616">
                  <c:v>4.9961109871780023</c:v>
                </c:pt>
                <c:pt idx="17617">
                  <c:v>4.9961109871780023</c:v>
                </c:pt>
                <c:pt idx="17618">
                  <c:v>4.9931276406490346</c:v>
                </c:pt>
                <c:pt idx="17619">
                  <c:v>4.9931276406490346</c:v>
                </c:pt>
                <c:pt idx="17620">
                  <c:v>4.9931276406490346</c:v>
                </c:pt>
                <c:pt idx="17621">
                  <c:v>4.9901442941200678</c:v>
                </c:pt>
                <c:pt idx="17622">
                  <c:v>4.9901442941200678</c:v>
                </c:pt>
                <c:pt idx="17623">
                  <c:v>4.9901442941200678</c:v>
                </c:pt>
                <c:pt idx="17624">
                  <c:v>4.9901442941200678</c:v>
                </c:pt>
                <c:pt idx="17625">
                  <c:v>4.9871609475910992</c:v>
                </c:pt>
                <c:pt idx="17626">
                  <c:v>4.9871609475910992</c:v>
                </c:pt>
                <c:pt idx="17627">
                  <c:v>4.9901442941200678</c:v>
                </c:pt>
                <c:pt idx="17628">
                  <c:v>4.9901442941200678</c:v>
                </c:pt>
                <c:pt idx="17629">
                  <c:v>4.9901442941200678</c:v>
                </c:pt>
                <c:pt idx="17630">
                  <c:v>4.9901442941200678</c:v>
                </c:pt>
                <c:pt idx="17631">
                  <c:v>4.9931276406490346</c:v>
                </c:pt>
                <c:pt idx="17632">
                  <c:v>4.9931276406490346</c:v>
                </c:pt>
                <c:pt idx="17633">
                  <c:v>4.9931276406490346</c:v>
                </c:pt>
                <c:pt idx="17634">
                  <c:v>4.9931276406490346</c:v>
                </c:pt>
                <c:pt idx="17635">
                  <c:v>4.9961109871780023</c:v>
                </c:pt>
                <c:pt idx="17636">
                  <c:v>4.9931276406490346</c:v>
                </c:pt>
                <c:pt idx="17637">
                  <c:v>4.9931276406490346</c:v>
                </c:pt>
                <c:pt idx="17638">
                  <c:v>4.9931276406490346</c:v>
                </c:pt>
                <c:pt idx="17639">
                  <c:v>4.9931276406490346</c:v>
                </c:pt>
                <c:pt idx="17640">
                  <c:v>4.9931276406490346</c:v>
                </c:pt>
                <c:pt idx="17641">
                  <c:v>4.9931276406490346</c:v>
                </c:pt>
                <c:pt idx="17642">
                  <c:v>4.9931276406490346</c:v>
                </c:pt>
                <c:pt idx="17643">
                  <c:v>4.9931276406490346</c:v>
                </c:pt>
                <c:pt idx="17644">
                  <c:v>4.9961109871780023</c:v>
                </c:pt>
                <c:pt idx="17645">
                  <c:v>4.9931276406490346</c:v>
                </c:pt>
                <c:pt idx="17646">
                  <c:v>4.9961109871780023</c:v>
                </c:pt>
                <c:pt idx="17647">
                  <c:v>4.9931276406490346</c:v>
                </c:pt>
                <c:pt idx="17648">
                  <c:v>4.9931276406490346</c:v>
                </c:pt>
                <c:pt idx="17649">
                  <c:v>4.9901442941200678</c:v>
                </c:pt>
                <c:pt idx="17650">
                  <c:v>4.9901442941200678</c:v>
                </c:pt>
                <c:pt idx="17651">
                  <c:v>4.9931276406490346</c:v>
                </c:pt>
                <c:pt idx="17652">
                  <c:v>4.9901442941200678</c:v>
                </c:pt>
                <c:pt idx="17653">
                  <c:v>4.9871609475910992</c:v>
                </c:pt>
                <c:pt idx="17654">
                  <c:v>4.9901442941200678</c:v>
                </c:pt>
                <c:pt idx="17655">
                  <c:v>4.9901442941200678</c:v>
                </c:pt>
                <c:pt idx="17656">
                  <c:v>4.9901442941200678</c:v>
                </c:pt>
                <c:pt idx="17657">
                  <c:v>4.9901442941200678</c:v>
                </c:pt>
                <c:pt idx="17658">
                  <c:v>4.9901442941200678</c:v>
                </c:pt>
                <c:pt idx="17659">
                  <c:v>4.9901442941200678</c:v>
                </c:pt>
                <c:pt idx="17660">
                  <c:v>4.9901442941200678</c:v>
                </c:pt>
                <c:pt idx="17661">
                  <c:v>4.9901442941200678</c:v>
                </c:pt>
                <c:pt idx="17662">
                  <c:v>4.9901442941200678</c:v>
                </c:pt>
                <c:pt idx="17663">
                  <c:v>4.9901442941200678</c:v>
                </c:pt>
                <c:pt idx="17664">
                  <c:v>4.9931276406490346</c:v>
                </c:pt>
                <c:pt idx="17665">
                  <c:v>4.9931276406490346</c:v>
                </c:pt>
                <c:pt idx="17666">
                  <c:v>4.9931276406490346</c:v>
                </c:pt>
                <c:pt idx="17667">
                  <c:v>4.9931276406490346</c:v>
                </c:pt>
                <c:pt idx="17668">
                  <c:v>4.9961109871780023</c:v>
                </c:pt>
                <c:pt idx="17669">
                  <c:v>4.9961109871780023</c:v>
                </c:pt>
                <c:pt idx="17670">
                  <c:v>4.9961109871780023</c:v>
                </c:pt>
                <c:pt idx="17671">
                  <c:v>4.9961109871780023</c:v>
                </c:pt>
                <c:pt idx="17672">
                  <c:v>4.9961109871780023</c:v>
                </c:pt>
                <c:pt idx="17673">
                  <c:v>4.9961109871780023</c:v>
                </c:pt>
                <c:pt idx="17674">
                  <c:v>4.9961109871780023</c:v>
                </c:pt>
                <c:pt idx="17675">
                  <c:v>4.9990943337069709</c:v>
                </c:pt>
                <c:pt idx="17676">
                  <c:v>4.9990943337069709</c:v>
                </c:pt>
                <c:pt idx="17677">
                  <c:v>4.9961109871780023</c:v>
                </c:pt>
                <c:pt idx="17678">
                  <c:v>4.9684465273747556</c:v>
                </c:pt>
                <c:pt idx="17679">
                  <c:v>4.9654814707640273</c:v>
                </c:pt>
                <c:pt idx="17680">
                  <c:v>4.9654814707640273</c:v>
                </c:pt>
                <c:pt idx="17681">
                  <c:v>4.9654814707640273</c:v>
                </c:pt>
                <c:pt idx="17682">
                  <c:v>4.9684465273747556</c:v>
                </c:pt>
                <c:pt idx="17683">
                  <c:v>4.9961109871780023</c:v>
                </c:pt>
                <c:pt idx="17684">
                  <c:v>4.9990943337069709</c:v>
                </c:pt>
                <c:pt idx="17685">
                  <c:v>4.9990943337069709</c:v>
                </c:pt>
                <c:pt idx="17686">
                  <c:v>5.0020776802359386</c:v>
                </c:pt>
                <c:pt idx="17687">
                  <c:v>5.0050610267649072</c:v>
                </c:pt>
                <c:pt idx="17688">
                  <c:v>5.0080443732938731</c:v>
                </c:pt>
                <c:pt idx="17689">
                  <c:v>5.0080443732938731</c:v>
                </c:pt>
                <c:pt idx="17690">
                  <c:v>5.0110277198228417</c:v>
                </c:pt>
                <c:pt idx="17691">
                  <c:v>5.0110277198228417</c:v>
                </c:pt>
                <c:pt idx="17692">
                  <c:v>5.0110277198228417</c:v>
                </c:pt>
                <c:pt idx="17693">
                  <c:v>5.0110277198228417</c:v>
                </c:pt>
                <c:pt idx="17694">
                  <c:v>5.0110277198228417</c:v>
                </c:pt>
                <c:pt idx="17695">
                  <c:v>5.0110277198228417</c:v>
                </c:pt>
                <c:pt idx="17696">
                  <c:v>4.9842601626319647</c:v>
                </c:pt>
                <c:pt idx="17697">
                  <c:v>5.0110277198228417</c:v>
                </c:pt>
                <c:pt idx="17698">
                  <c:v>5.0110277198228417</c:v>
                </c:pt>
                <c:pt idx="17699">
                  <c:v>5.0110277198228417</c:v>
                </c:pt>
                <c:pt idx="17700">
                  <c:v>4.9842601626319647</c:v>
                </c:pt>
                <c:pt idx="17701">
                  <c:v>5.0179888617237669</c:v>
                </c:pt>
                <c:pt idx="17702">
                  <c:v>5.0110277198228417</c:v>
                </c:pt>
                <c:pt idx="17703">
                  <c:v>5.0110277198228417</c:v>
                </c:pt>
                <c:pt idx="17704">
                  <c:v>4.9773416972069349</c:v>
                </c:pt>
                <c:pt idx="17705">
                  <c:v>4.971411583985482</c:v>
                </c:pt>
                <c:pt idx="17706">
                  <c:v>4.9654814707640273</c:v>
                </c:pt>
                <c:pt idx="17707">
                  <c:v>4.9654814707640273</c:v>
                </c:pt>
                <c:pt idx="17708">
                  <c:v>4.9684465273747556</c:v>
                </c:pt>
                <c:pt idx="17709">
                  <c:v>4.9654814707640273</c:v>
                </c:pt>
                <c:pt idx="17710">
                  <c:v>4.9684465273747556</c:v>
                </c:pt>
                <c:pt idx="17711">
                  <c:v>4.971411583985482</c:v>
                </c:pt>
                <c:pt idx="17712">
                  <c:v>4.9743766405962093</c:v>
                </c:pt>
                <c:pt idx="17713">
                  <c:v>4.9773416972069349</c:v>
                </c:pt>
                <c:pt idx="17714">
                  <c:v>5.0050610267649072</c:v>
                </c:pt>
                <c:pt idx="17715">
                  <c:v>5.0080443732938731</c:v>
                </c:pt>
                <c:pt idx="17716">
                  <c:v>5.0110277198228417</c:v>
                </c:pt>
                <c:pt idx="17717">
                  <c:v>5.0150055151947983</c:v>
                </c:pt>
                <c:pt idx="17718">
                  <c:v>5.0179888617237669</c:v>
                </c:pt>
                <c:pt idx="17719">
                  <c:v>5.0179888617237669</c:v>
                </c:pt>
                <c:pt idx="17720">
                  <c:v>5.0150055151947983</c:v>
                </c:pt>
                <c:pt idx="17721">
                  <c:v>5.0179888617237669</c:v>
                </c:pt>
                <c:pt idx="17722">
                  <c:v>5.0150055151947983</c:v>
                </c:pt>
                <c:pt idx="17723">
                  <c:v>5.0179888617237669</c:v>
                </c:pt>
                <c:pt idx="17724">
                  <c:v>5.0179888617237669</c:v>
                </c:pt>
                <c:pt idx="17725">
                  <c:v>5.0179888617237669</c:v>
                </c:pt>
                <c:pt idx="17726">
                  <c:v>5.0179888617237669</c:v>
                </c:pt>
                <c:pt idx="17727">
                  <c:v>5.0179888617237669</c:v>
                </c:pt>
                <c:pt idx="17728">
                  <c:v>5.0179888617237669</c:v>
                </c:pt>
                <c:pt idx="17729">
                  <c:v>5.0179888617237669</c:v>
                </c:pt>
                <c:pt idx="17730">
                  <c:v>5.0179888617237669</c:v>
                </c:pt>
                <c:pt idx="17731">
                  <c:v>5.0179888617237669</c:v>
                </c:pt>
                <c:pt idx="17732">
                  <c:v>5.0179888617237669</c:v>
                </c:pt>
                <c:pt idx="17733">
                  <c:v>5.0179888617237669</c:v>
                </c:pt>
                <c:pt idx="17734">
                  <c:v>5.0179888617237669</c:v>
                </c:pt>
                <c:pt idx="17735">
                  <c:v>5.0179888617237669</c:v>
                </c:pt>
                <c:pt idx="17736">
                  <c:v>5.0179888617237669</c:v>
                </c:pt>
                <c:pt idx="17737">
                  <c:v>5.0179888617237669</c:v>
                </c:pt>
                <c:pt idx="17738">
                  <c:v>5.0179888617237669</c:v>
                </c:pt>
                <c:pt idx="17739">
                  <c:v>5.0179888617237669</c:v>
                </c:pt>
                <c:pt idx="17740">
                  <c:v>5.0179888617237669</c:v>
                </c:pt>
                <c:pt idx="17741">
                  <c:v>5.0179888617237669</c:v>
                </c:pt>
                <c:pt idx="17742">
                  <c:v>5.0179888617237669</c:v>
                </c:pt>
                <c:pt idx="17743">
                  <c:v>5.0150055151947983</c:v>
                </c:pt>
                <c:pt idx="17744">
                  <c:v>5.0150055151947983</c:v>
                </c:pt>
                <c:pt idx="17745">
                  <c:v>5.0150055151947983</c:v>
                </c:pt>
                <c:pt idx="17746">
                  <c:v>5.0150055151947983</c:v>
                </c:pt>
                <c:pt idx="17747">
                  <c:v>5.0150055151947983</c:v>
                </c:pt>
                <c:pt idx="17748">
                  <c:v>5.0110277198228417</c:v>
                </c:pt>
                <c:pt idx="17749">
                  <c:v>5.0110277198228417</c:v>
                </c:pt>
                <c:pt idx="17750">
                  <c:v>5.0110277198228417</c:v>
                </c:pt>
                <c:pt idx="17751">
                  <c:v>5.0110277198228417</c:v>
                </c:pt>
                <c:pt idx="17752">
                  <c:v>5.0110277198228417</c:v>
                </c:pt>
                <c:pt idx="17753">
                  <c:v>5.0080443732938731</c:v>
                </c:pt>
                <c:pt idx="17754">
                  <c:v>5.0080443732938731</c:v>
                </c:pt>
                <c:pt idx="17755">
                  <c:v>5.0080443732938731</c:v>
                </c:pt>
                <c:pt idx="17756">
                  <c:v>5.0080443732938731</c:v>
                </c:pt>
                <c:pt idx="17757">
                  <c:v>5.0050610267649072</c:v>
                </c:pt>
                <c:pt idx="17758">
                  <c:v>5.0080443732938731</c:v>
                </c:pt>
                <c:pt idx="17759">
                  <c:v>5.0050610267649072</c:v>
                </c:pt>
                <c:pt idx="17760">
                  <c:v>5.0050610267649072</c:v>
                </c:pt>
                <c:pt idx="17761">
                  <c:v>5.0050610267649072</c:v>
                </c:pt>
                <c:pt idx="17762">
                  <c:v>5.0050610267649072</c:v>
                </c:pt>
                <c:pt idx="17763">
                  <c:v>5.0050610267649072</c:v>
                </c:pt>
                <c:pt idx="17764">
                  <c:v>4.9773416972069349</c:v>
                </c:pt>
                <c:pt idx="17765">
                  <c:v>5.0020776802359386</c:v>
                </c:pt>
                <c:pt idx="17766">
                  <c:v>4.9743766405962093</c:v>
                </c:pt>
                <c:pt idx="17767">
                  <c:v>4.9743766405962093</c:v>
                </c:pt>
                <c:pt idx="17768">
                  <c:v>5.0020776802359386</c:v>
                </c:pt>
                <c:pt idx="17769">
                  <c:v>4.9743766405962093</c:v>
                </c:pt>
                <c:pt idx="17770">
                  <c:v>4.9743766405962093</c:v>
                </c:pt>
                <c:pt idx="17771">
                  <c:v>5.0020776802359386</c:v>
                </c:pt>
                <c:pt idx="17772">
                  <c:v>4.9743766405962093</c:v>
                </c:pt>
                <c:pt idx="17773">
                  <c:v>4.971411583985482</c:v>
                </c:pt>
                <c:pt idx="17774">
                  <c:v>4.971411583985482</c:v>
                </c:pt>
                <c:pt idx="17775">
                  <c:v>4.971411583985482</c:v>
                </c:pt>
                <c:pt idx="17776">
                  <c:v>4.971411583985482</c:v>
                </c:pt>
                <c:pt idx="17777">
                  <c:v>4.971411583985482</c:v>
                </c:pt>
                <c:pt idx="17778">
                  <c:v>4.971411583985482</c:v>
                </c:pt>
                <c:pt idx="17779">
                  <c:v>4.9684465273747556</c:v>
                </c:pt>
                <c:pt idx="17780">
                  <c:v>4.9684465273747556</c:v>
                </c:pt>
                <c:pt idx="17781">
                  <c:v>4.9684465273747556</c:v>
                </c:pt>
                <c:pt idx="17782">
                  <c:v>4.9654814707640273</c:v>
                </c:pt>
                <c:pt idx="17783">
                  <c:v>4.9654814707640273</c:v>
                </c:pt>
                <c:pt idx="17784">
                  <c:v>4.9654814707640273</c:v>
                </c:pt>
                <c:pt idx="17785">
                  <c:v>4.9625164141533009</c:v>
                </c:pt>
                <c:pt idx="17786">
                  <c:v>4.9625164141533009</c:v>
                </c:pt>
                <c:pt idx="17787">
                  <c:v>4.9625164141533009</c:v>
                </c:pt>
                <c:pt idx="17788">
                  <c:v>4.9595513575425736</c:v>
                </c:pt>
                <c:pt idx="17789">
                  <c:v>4.9595513575425736</c:v>
                </c:pt>
                <c:pt idx="17790">
                  <c:v>4.9595513575425736</c:v>
                </c:pt>
                <c:pt idx="17791">
                  <c:v>4.9565863009318463</c:v>
                </c:pt>
                <c:pt idx="17792">
                  <c:v>4.9565863009318463</c:v>
                </c:pt>
                <c:pt idx="17793">
                  <c:v>4.9526328921175446</c:v>
                </c:pt>
                <c:pt idx="17794">
                  <c:v>4.9526328921175446</c:v>
                </c:pt>
                <c:pt idx="17795">
                  <c:v>4.9526328921175446</c:v>
                </c:pt>
                <c:pt idx="17796">
                  <c:v>4.9526328921175446</c:v>
                </c:pt>
                <c:pt idx="17797">
                  <c:v>4.9526328921175446</c:v>
                </c:pt>
                <c:pt idx="17798">
                  <c:v>4.9526328921175446</c:v>
                </c:pt>
                <c:pt idx="17799">
                  <c:v>4.9496678355068173</c:v>
                </c:pt>
                <c:pt idx="17800">
                  <c:v>4.9496678355068173</c:v>
                </c:pt>
                <c:pt idx="17801">
                  <c:v>4.9496678355068173</c:v>
                </c:pt>
                <c:pt idx="17802">
                  <c:v>4.94670277889609</c:v>
                </c:pt>
                <c:pt idx="17803">
                  <c:v>4.94670277889609</c:v>
                </c:pt>
                <c:pt idx="17804">
                  <c:v>4.94670277889609</c:v>
                </c:pt>
                <c:pt idx="17805">
                  <c:v>4.9437377222853636</c:v>
                </c:pt>
                <c:pt idx="17806">
                  <c:v>4.9437377222853636</c:v>
                </c:pt>
                <c:pt idx="17807">
                  <c:v>4.9407726656746362</c:v>
                </c:pt>
                <c:pt idx="17808">
                  <c:v>4.9407726656746362</c:v>
                </c:pt>
                <c:pt idx="17809">
                  <c:v>4.9407726656746362</c:v>
                </c:pt>
                <c:pt idx="17810">
                  <c:v>4.9407726656746362</c:v>
                </c:pt>
                <c:pt idx="17811">
                  <c:v>4.9378076090639098</c:v>
                </c:pt>
                <c:pt idx="17812">
                  <c:v>4.9378076090639098</c:v>
                </c:pt>
                <c:pt idx="17813">
                  <c:v>4.9348425524531834</c:v>
                </c:pt>
                <c:pt idx="17814">
                  <c:v>4.9348425524531834</c:v>
                </c:pt>
                <c:pt idx="17815">
                  <c:v>4.931877495842456</c:v>
                </c:pt>
                <c:pt idx="17816">
                  <c:v>4.9348425524531834</c:v>
                </c:pt>
                <c:pt idx="17817">
                  <c:v>4.931877495842456</c:v>
                </c:pt>
                <c:pt idx="17818">
                  <c:v>4.9075110325860614</c:v>
                </c:pt>
                <c:pt idx="17819">
                  <c:v>4.9348425524531834</c:v>
                </c:pt>
                <c:pt idx="17820">
                  <c:v>4.9045641684752201</c:v>
                </c:pt>
                <c:pt idx="17821">
                  <c:v>4.931877495842456</c:v>
                </c:pt>
                <c:pt idx="17822">
                  <c:v>4.9045641684752201</c:v>
                </c:pt>
                <c:pt idx="17823">
                  <c:v>4.9045641684752201</c:v>
                </c:pt>
                <c:pt idx="17824">
                  <c:v>4.9016173043643798</c:v>
                </c:pt>
                <c:pt idx="17825">
                  <c:v>4.9016173043643798</c:v>
                </c:pt>
                <c:pt idx="17826">
                  <c:v>4.9016173043643798</c:v>
                </c:pt>
                <c:pt idx="17827">
                  <c:v>4.8986704402535395</c:v>
                </c:pt>
                <c:pt idx="17828">
                  <c:v>4.9016173043643798</c:v>
                </c:pt>
                <c:pt idx="17829">
                  <c:v>4.8986704402535395</c:v>
                </c:pt>
                <c:pt idx="17830">
                  <c:v>4.8986704402535395</c:v>
                </c:pt>
                <c:pt idx="17831">
                  <c:v>4.8957235761427</c:v>
                </c:pt>
                <c:pt idx="17832">
                  <c:v>4.8957235761427</c:v>
                </c:pt>
                <c:pt idx="17833">
                  <c:v>4.8957235761427</c:v>
                </c:pt>
                <c:pt idx="17834">
                  <c:v>4.8927767120318588</c:v>
                </c:pt>
                <c:pt idx="17835">
                  <c:v>4.8888475598840726</c:v>
                </c:pt>
                <c:pt idx="17836">
                  <c:v>4.8829538316623919</c:v>
                </c:pt>
                <c:pt idx="17837">
                  <c:v>4.8770601034407113</c:v>
                </c:pt>
                <c:pt idx="17838">
                  <c:v>4.8741132393298701</c:v>
                </c:pt>
                <c:pt idx="17839">
                  <c:v>4.8682195111081903</c:v>
                </c:pt>
                <c:pt idx="17840">
                  <c:v>4.8623257828865096</c:v>
                </c:pt>
                <c:pt idx="17841">
                  <c:v>4.8298430930406155</c:v>
                </c:pt>
                <c:pt idx="17842">
                  <c:v>4.8269141402855871</c:v>
                </c:pt>
                <c:pt idx="17844">
                  <c:v>4.9795651046655784</c:v>
                </c:pt>
                <c:pt idx="17845">
                  <c:v>4.8181272820205043</c:v>
                </c:pt>
                <c:pt idx="17846">
                  <c:v>4.8151983292654768</c:v>
                </c:pt>
                <c:pt idx="17847">
                  <c:v>4.8122693765104492</c:v>
                </c:pt>
                <c:pt idx="17848">
                  <c:v>4.8093404237554207</c:v>
                </c:pt>
                <c:pt idx="17849">
                  <c:v>4.8093404237554207</c:v>
                </c:pt>
                <c:pt idx="17850">
                  <c:v>4.8093404237554207</c:v>
                </c:pt>
                <c:pt idx="17851">
                  <c:v>4.8034825182453664</c:v>
                </c:pt>
                <c:pt idx="17852">
                  <c:v>4.8034825182453664</c:v>
                </c:pt>
                <c:pt idx="17853">
                  <c:v>4.800553565490338</c:v>
                </c:pt>
                <c:pt idx="17854">
                  <c:v>4.7739626052459236</c:v>
                </c:pt>
                <c:pt idx="17855">
                  <c:v>4.7710516524378468</c:v>
                </c:pt>
                <c:pt idx="17856">
                  <c:v>4.7681406996297699</c:v>
                </c:pt>
                <c:pt idx="17857">
                  <c:v>4.7681406996297699</c:v>
                </c:pt>
                <c:pt idx="17858">
                  <c:v>4.7652297468216922</c:v>
                </c:pt>
                <c:pt idx="17859">
                  <c:v>4.7594078412055394</c:v>
                </c:pt>
                <c:pt idx="17860">
                  <c:v>4.7526156179866934</c:v>
                </c:pt>
                <c:pt idx="17861">
                  <c:v>4.7467937123705397</c:v>
                </c:pt>
                <c:pt idx="17862">
                  <c:v>4.740971806754386</c:v>
                </c:pt>
                <c:pt idx="17863">
                  <c:v>4.7322389483301572</c:v>
                </c:pt>
                <c:pt idx="17864">
                  <c:v>4.6973472038580981</c:v>
                </c:pt>
                <c:pt idx="17865">
                  <c:v>4.6886680568996235</c:v>
                </c:pt>
                <c:pt idx="17866">
                  <c:v>4.6799889099411516</c:v>
                </c:pt>
                <c:pt idx="17867">
                  <c:v>4.671309762982677</c:v>
                </c:pt>
                <c:pt idx="17868">
                  <c:v>4.662630616024205</c:v>
                </c:pt>
                <c:pt idx="17869">
                  <c:v>4.6568445180518889</c:v>
                </c:pt>
                <c:pt idx="17870">
                  <c:v>4.6452723221072585</c:v>
                </c:pt>
                <c:pt idx="17871">
                  <c:v>4.6147615798112867</c:v>
                </c:pt>
                <c:pt idx="17872">
                  <c:v>4.6061358572322</c:v>
                </c:pt>
                <c:pt idx="17873">
                  <c:v>4.6032606163725047</c:v>
                </c:pt>
                <c:pt idx="17874">
                  <c:v>4.6003853755128086</c:v>
                </c:pt>
                <c:pt idx="17875">
                  <c:v>4.5975101346531133</c:v>
                </c:pt>
                <c:pt idx="17876">
                  <c:v>4.5975101346531133</c:v>
                </c:pt>
                <c:pt idx="17877">
                  <c:v>4.6003853755128086</c:v>
                </c:pt>
                <c:pt idx="17878">
                  <c:v>4.6032606163725047</c:v>
                </c:pt>
                <c:pt idx="17879">
                  <c:v>4.6061358572322</c:v>
                </c:pt>
                <c:pt idx="17880">
                  <c:v>4.6061358572322</c:v>
                </c:pt>
                <c:pt idx="17881">
                  <c:v>4.6061358572322</c:v>
                </c:pt>
                <c:pt idx="17882">
                  <c:v>4.6090110980918961</c:v>
                </c:pt>
                <c:pt idx="17883">
                  <c:v>4.6061358572322</c:v>
                </c:pt>
                <c:pt idx="17884">
                  <c:v>4.5749023289847743</c:v>
                </c:pt>
                <c:pt idx="17885">
                  <c:v>4.5691872729835437</c:v>
                </c:pt>
                <c:pt idx="17886">
                  <c:v>4.5663297449829283</c:v>
                </c:pt>
                <c:pt idx="17887">
                  <c:v>4.5634722169823139</c:v>
                </c:pt>
                <c:pt idx="17888">
                  <c:v>4.5577571609810832</c:v>
                </c:pt>
                <c:pt idx="17889">
                  <c:v>4.5520421049798543</c:v>
                </c:pt>
                <c:pt idx="17890">
                  <c:v>4.5434695209780083</c:v>
                </c:pt>
                <c:pt idx="17891">
                  <c:v>4.5406119929773929</c:v>
                </c:pt>
                <c:pt idx="17892">
                  <c:v>4.5348969369761631</c:v>
                </c:pt>
                <c:pt idx="17893">
                  <c:v>4.5320394089755478</c:v>
                </c:pt>
                <c:pt idx="17894">
                  <c:v>4.501257322005741</c:v>
                </c:pt>
                <c:pt idx="17895">
                  <c:v>4.4984174120234037</c:v>
                </c:pt>
                <c:pt idx="17896">
                  <c:v>4.4965241387018455</c:v>
                </c:pt>
                <c:pt idx="17897">
                  <c:v>4.4936842287195065</c:v>
                </c:pt>
                <c:pt idx="17898">
                  <c:v>4.4908443187371692</c:v>
                </c:pt>
                <c:pt idx="17899">
                  <c:v>4.4823245887901546</c:v>
                </c:pt>
                <c:pt idx="17900">
                  <c:v>4.4823245887901546</c:v>
                </c:pt>
                <c:pt idx="17901">
                  <c:v>4.4766447688254791</c:v>
                </c:pt>
                <c:pt idx="17902">
                  <c:v>4.4738048588431409</c:v>
                </c:pt>
                <c:pt idx="17903">
                  <c:v>4.4738048588431409</c:v>
                </c:pt>
                <c:pt idx="17904">
                  <c:v>4.4766447688254791</c:v>
                </c:pt>
                <c:pt idx="17905">
                  <c:v>4.4766447688254791</c:v>
                </c:pt>
                <c:pt idx="17906">
                  <c:v>4.4518441163710509</c:v>
                </c:pt>
                <c:pt idx="17907">
                  <c:v>4.4794846788078164</c:v>
                </c:pt>
                <c:pt idx="17908">
                  <c:v>4.4603112755103869</c:v>
                </c:pt>
                <c:pt idx="17909">
                  <c:v>4.4659560482699447</c:v>
                </c:pt>
                <c:pt idx="17910">
                  <c:v>4.4687784346497237</c:v>
                </c:pt>
                <c:pt idx="17911">
                  <c:v>4.4716008210295017</c:v>
                </c:pt>
                <c:pt idx="17912">
                  <c:v>4.4744232074092807</c:v>
                </c:pt>
                <c:pt idx="17913">
                  <c:v>4.4744232074092807</c:v>
                </c:pt>
                <c:pt idx="17914">
                  <c:v>4.4744232074092807</c:v>
                </c:pt>
                <c:pt idx="17915">
                  <c:v>4.4744232074092807</c:v>
                </c:pt>
                <c:pt idx="17916">
                  <c:v>4.4744232074092807</c:v>
                </c:pt>
                <c:pt idx="17917">
                  <c:v>4.4716008210295017</c:v>
                </c:pt>
                <c:pt idx="17918">
                  <c:v>4.4659560482699447</c:v>
                </c:pt>
                <c:pt idx="17919">
                  <c:v>4.4631336618901649</c:v>
                </c:pt>
                <c:pt idx="17920">
                  <c:v>4.4603112755103869</c:v>
                </c:pt>
                <c:pt idx="17921">
                  <c:v>4.4603112755103869</c:v>
                </c:pt>
                <c:pt idx="17922">
                  <c:v>4.4603112755103869</c:v>
                </c:pt>
                <c:pt idx="17923">
                  <c:v>4.4603112755103869</c:v>
                </c:pt>
                <c:pt idx="17924">
                  <c:v>4.4355716379187253</c:v>
                </c:pt>
                <c:pt idx="17925">
                  <c:v>4.432766681149384</c:v>
                </c:pt>
                <c:pt idx="17926">
                  <c:v>4.432766681149384</c:v>
                </c:pt>
                <c:pt idx="17927">
                  <c:v>4.432766681149384</c:v>
                </c:pt>
                <c:pt idx="17928">
                  <c:v>4.4299617243800435</c:v>
                </c:pt>
                <c:pt idx="17929">
                  <c:v>4.4187418973026755</c:v>
                </c:pt>
                <c:pt idx="17930">
                  <c:v>4.4131319837639928</c:v>
                </c:pt>
                <c:pt idx="17931">
                  <c:v>4.4047171134559688</c:v>
                </c:pt>
                <c:pt idx="17932">
                  <c:v>4.3963022431479448</c:v>
                </c:pt>
                <c:pt idx="17933">
                  <c:v>4.3697835321091709</c:v>
                </c:pt>
                <c:pt idx="17934">
                  <c:v>4.3669960877978111</c:v>
                </c:pt>
                <c:pt idx="17935">
                  <c:v>4.3697835321091709</c:v>
                </c:pt>
                <c:pt idx="17936">
                  <c:v>4.3697835321091709</c:v>
                </c:pt>
                <c:pt idx="17937">
                  <c:v>4.3725709764205316</c:v>
                </c:pt>
                <c:pt idx="17938">
                  <c:v>4.3725709764205316</c:v>
                </c:pt>
                <c:pt idx="17939">
                  <c:v>4.3753584207318914</c:v>
                </c:pt>
                <c:pt idx="17940">
                  <c:v>4.3781458650432512</c:v>
                </c:pt>
                <c:pt idx="17941">
                  <c:v>4.380933309354611</c:v>
                </c:pt>
                <c:pt idx="17942">
                  <c:v>4.3855790498735452</c:v>
                </c:pt>
                <c:pt idx="17943">
                  <c:v>4.3855790498735452</c:v>
                </c:pt>
                <c:pt idx="17944">
                  <c:v>4.3855790498735452</c:v>
                </c:pt>
                <c:pt idx="17945">
                  <c:v>4.3855790498735452</c:v>
                </c:pt>
                <c:pt idx="17946">
                  <c:v>4.380933309354611</c:v>
                </c:pt>
                <c:pt idx="17947">
                  <c:v>4.380933309354611</c:v>
                </c:pt>
                <c:pt idx="17948">
                  <c:v>4.3781458650432512</c:v>
                </c:pt>
                <c:pt idx="17949">
                  <c:v>4.3781458650432512</c:v>
                </c:pt>
                <c:pt idx="17950">
                  <c:v>4.3753584207318914</c:v>
                </c:pt>
                <c:pt idx="17951">
                  <c:v>4.3697835321091709</c:v>
                </c:pt>
                <c:pt idx="17952">
                  <c:v>4.3669960877978111</c:v>
                </c:pt>
                <c:pt idx="17953">
                  <c:v>4.3642086434864495</c:v>
                </c:pt>
                <c:pt idx="17954">
                  <c:v>4.3614211991750897</c:v>
                </c:pt>
                <c:pt idx="17955">
                  <c:v>4.3344433061657091</c:v>
                </c:pt>
                <c:pt idx="17956">
                  <c:v>4.3316731037970486</c:v>
                </c:pt>
                <c:pt idx="17957">
                  <c:v>4.3289029014283864</c:v>
                </c:pt>
                <c:pt idx="17958">
                  <c:v>4.3289029014283864</c:v>
                </c:pt>
                <c:pt idx="17959">
                  <c:v>4.3261326990597251</c:v>
                </c:pt>
                <c:pt idx="17960">
                  <c:v>4.3261326990597251</c:v>
                </c:pt>
                <c:pt idx="17961">
                  <c:v>4.3178220919537411</c:v>
                </c:pt>
                <c:pt idx="17962">
                  <c:v>4.3178220919537411</c:v>
                </c:pt>
                <c:pt idx="17963">
                  <c:v>4.3150518895850789</c:v>
                </c:pt>
                <c:pt idx="17964">
                  <c:v>4.3095114848477563</c:v>
                </c:pt>
                <c:pt idx="17965">
                  <c:v>4.3039710801104327</c:v>
                </c:pt>
                <c:pt idx="17966">
                  <c:v>4.2956604730044488</c:v>
                </c:pt>
                <c:pt idx="17967">
                  <c:v>4.2901200682671252</c:v>
                </c:pt>
                <c:pt idx="17968">
                  <c:v>4.2587032505085727</c:v>
                </c:pt>
                <c:pt idx="17969">
                  <c:v>4.2559503718721743</c:v>
                </c:pt>
                <c:pt idx="17970">
                  <c:v>4.2476917359629791</c:v>
                </c:pt>
                <c:pt idx="17971">
                  <c:v>4.2394331000537839</c:v>
                </c:pt>
                <c:pt idx="17972">
                  <c:v>4.2284215855081886</c:v>
                </c:pt>
                <c:pt idx="17973">
                  <c:v>4.2201629495989934</c:v>
                </c:pt>
                <c:pt idx="17974">
                  <c:v>4.2174100709625941</c:v>
                </c:pt>
                <c:pt idx="17975">
                  <c:v>4.2174100709625941</c:v>
                </c:pt>
                <c:pt idx="17976">
                  <c:v>4.2146571923261957</c:v>
                </c:pt>
                <c:pt idx="17977">
                  <c:v>4.2119043136897965</c:v>
                </c:pt>
                <c:pt idx="17978">
                  <c:v>4.2119043136897965</c:v>
                </c:pt>
                <c:pt idx="17979">
                  <c:v>4.1858086816610669</c:v>
                </c:pt>
                <c:pt idx="17980">
                  <c:v>4.1830728589933148</c:v>
                </c:pt>
                <c:pt idx="17981">
                  <c:v>4.1803370363255627</c:v>
                </c:pt>
                <c:pt idx="17982">
                  <c:v>4.1776012136578107</c:v>
                </c:pt>
                <c:pt idx="17983">
                  <c:v>4.1748653909900577</c:v>
                </c:pt>
                <c:pt idx="17984">
                  <c:v>4.1721295683223056</c:v>
                </c:pt>
                <c:pt idx="17985">
                  <c:v>4.1721295683223056</c:v>
                </c:pt>
                <c:pt idx="17986">
                  <c:v>4.1721295683223056</c:v>
                </c:pt>
                <c:pt idx="17987">
                  <c:v>4.1721295683223056</c:v>
                </c:pt>
                <c:pt idx="17988">
                  <c:v>4.1721295683223056</c:v>
                </c:pt>
                <c:pt idx="17989">
                  <c:v>4.1459960833483853</c:v>
                </c:pt>
                <c:pt idx="17990">
                  <c:v>4.1459960833483853</c:v>
                </c:pt>
                <c:pt idx="17991">
                  <c:v>4.1459960833483853</c:v>
                </c:pt>
                <c:pt idx="17992">
                  <c:v>4.1432773973920911</c:v>
                </c:pt>
                <c:pt idx="17993">
                  <c:v>4.1405587114357969</c:v>
                </c:pt>
                <c:pt idx="17994">
                  <c:v>4.1351213395232103</c:v>
                </c:pt>
                <c:pt idx="17995">
                  <c:v>4.129683967610621</c:v>
                </c:pt>
                <c:pt idx="17996">
                  <c:v>4.1242465956980325</c:v>
                </c:pt>
                <c:pt idx="17997">
                  <c:v>4.1215279097417383</c:v>
                </c:pt>
                <c:pt idx="17998">
                  <c:v>4.1215279097417383</c:v>
                </c:pt>
                <c:pt idx="17999">
                  <c:v>4.1188092237854459</c:v>
                </c:pt>
                <c:pt idx="18000">
                  <c:v>4.0965907140266573</c:v>
                </c:pt>
                <c:pt idx="18001">
                  <c:v>4.0965907140266573</c:v>
                </c:pt>
                <c:pt idx="18002">
                  <c:v>4.0965907140266573</c:v>
                </c:pt>
                <c:pt idx="18003">
                  <c:v>4.0992923566166946</c:v>
                </c:pt>
                <c:pt idx="18004">
                  <c:v>4.093889071436621</c:v>
                </c:pt>
                <c:pt idx="18005">
                  <c:v>4.093889071436621</c:v>
                </c:pt>
                <c:pt idx="18006">
                  <c:v>4.0875852387265326</c:v>
                </c:pt>
                <c:pt idx="18007">
                  <c:v>4.0875852387265326</c:v>
                </c:pt>
                <c:pt idx="18008">
                  <c:v>4.0848835961364944</c:v>
                </c:pt>
                <c:pt idx="18009">
                  <c:v>4.0848835961364944</c:v>
                </c:pt>
                <c:pt idx="18010">
                  <c:v>4.0794803109564199</c:v>
                </c:pt>
                <c:pt idx="18011">
                  <c:v>4.049668202201504</c:v>
                </c:pt>
                <c:pt idx="18012">
                  <c:v>4.0407186592132138</c:v>
                </c:pt>
                <c:pt idx="18013">
                  <c:v>4.0326640705237518</c:v>
                </c:pt>
                <c:pt idx="18014">
                  <c:v>4.0219246189378026</c:v>
                </c:pt>
                <c:pt idx="18015">
                  <c:v>4.0192397560413156</c:v>
                </c:pt>
                <c:pt idx="18016">
                  <c:v>4.0138700302483414</c:v>
                </c:pt>
                <c:pt idx="18017">
                  <c:v>4.0085003044553673</c:v>
                </c:pt>
                <c:pt idx="18018">
                  <c:v>3.9886659979493508</c:v>
                </c:pt>
                <c:pt idx="18019">
                  <c:v>3.9859979939373447</c:v>
                </c:pt>
                <c:pt idx="18020">
                  <c:v>3.9833299899253385</c:v>
                </c:pt>
                <c:pt idx="18021">
                  <c:v>3.9779939819013261</c:v>
                </c:pt>
                <c:pt idx="18022">
                  <c:v>3.9699899698653067</c:v>
                </c:pt>
                <c:pt idx="18023">
                  <c:v>3.9673219658533005</c:v>
                </c:pt>
                <c:pt idx="18024">
                  <c:v>3.9699899698653067</c:v>
                </c:pt>
                <c:pt idx="18025">
                  <c:v>3.97532597788932</c:v>
                </c:pt>
                <c:pt idx="18026">
                  <c:v>3.97532597788932</c:v>
                </c:pt>
                <c:pt idx="18027">
                  <c:v>3.9503434333318372</c:v>
                </c:pt>
                <c:pt idx="18028">
                  <c:v>3.9476921961282585</c:v>
                </c:pt>
                <c:pt idx="18029">
                  <c:v>3.9423897217211015</c:v>
                </c:pt>
                <c:pt idx="18030">
                  <c:v>3.9397384845175227</c:v>
                </c:pt>
                <c:pt idx="18031">
                  <c:v>3.934436010110367</c:v>
                </c:pt>
                <c:pt idx="18032">
                  <c:v>3.9370872473139444</c:v>
                </c:pt>
                <c:pt idx="18033">
                  <c:v>3.934436010110367</c:v>
                </c:pt>
                <c:pt idx="18034">
                  <c:v>3.9282497899686835</c:v>
                </c:pt>
                <c:pt idx="18035">
                  <c:v>3.9070555197828387</c:v>
                </c:pt>
                <c:pt idx="18036">
                  <c:v>3.9096900818325917</c:v>
                </c:pt>
                <c:pt idx="18037">
                  <c:v>3.9123246438823442</c:v>
                </c:pt>
                <c:pt idx="18038">
                  <c:v>3.9123246438823442</c:v>
                </c:pt>
                <c:pt idx="18039">
                  <c:v>3.9123246438823442</c:v>
                </c:pt>
                <c:pt idx="18040">
                  <c:v>3.9149592059320955</c:v>
                </c:pt>
                <c:pt idx="18041">
                  <c:v>3.9175937679818484</c:v>
                </c:pt>
                <c:pt idx="18042">
                  <c:v>3.9202283300316014</c:v>
                </c:pt>
                <c:pt idx="18043">
                  <c:v>3.9254974541311065</c:v>
                </c:pt>
                <c:pt idx="18044">
                  <c:v>3.9228628920813535</c:v>
                </c:pt>
                <c:pt idx="18045">
                  <c:v>3.9202283300316014</c:v>
                </c:pt>
                <c:pt idx="18046">
                  <c:v>3.8903155020546447</c:v>
                </c:pt>
                <c:pt idx="18047">
                  <c:v>3.8876975239240559</c:v>
                </c:pt>
                <c:pt idx="18048">
                  <c:v>3.8824615676628795</c:v>
                </c:pt>
                <c:pt idx="18049">
                  <c:v>3.8772256114017019</c:v>
                </c:pt>
                <c:pt idx="18050">
                  <c:v>3.8684990176330736</c:v>
                </c:pt>
                <c:pt idx="18051">
                  <c:v>3.8606450832413075</c:v>
                </c:pt>
                <c:pt idx="18052">
                  <c:v>3.8554091269801303</c:v>
                </c:pt>
                <c:pt idx="18053">
                  <c:v>3.8282743035070683</c:v>
                </c:pt>
                <c:pt idx="18054">
                  <c:v>3.8230716657220087</c:v>
                </c:pt>
                <c:pt idx="18055">
                  <c:v>3.819603240531968</c:v>
                </c:pt>
                <c:pt idx="18056">
                  <c:v>3.8091979649618466</c:v>
                </c:pt>
                <c:pt idx="18057">
                  <c:v>3.7953242642016853</c:v>
                </c:pt>
                <c:pt idx="18058">
                  <c:v>3.7636392974577801</c:v>
                </c:pt>
                <c:pt idx="18059">
                  <c:v>3.7524379900248692</c:v>
                </c:pt>
                <c:pt idx="18060">
                  <c:v>3.7498530729249677</c:v>
                </c:pt>
                <c:pt idx="18061">
                  <c:v>3.7498530729249677</c:v>
                </c:pt>
                <c:pt idx="18062">
                  <c:v>3.7498530729249677</c:v>
                </c:pt>
                <c:pt idx="18063">
                  <c:v>3.7524379900248692</c:v>
                </c:pt>
                <c:pt idx="18064">
                  <c:v>3.7524379900248692</c:v>
                </c:pt>
                <c:pt idx="18065">
                  <c:v>3.755022907124772</c:v>
                </c:pt>
                <c:pt idx="18066">
                  <c:v>3.7313272801935677</c:v>
                </c:pt>
                <c:pt idx="18067">
                  <c:v>3.7261900696196442</c:v>
                </c:pt>
                <c:pt idx="18068">
                  <c:v>3.7201966572833989</c:v>
                </c:pt>
                <c:pt idx="18069">
                  <c:v>3.7124908414225128</c:v>
                </c:pt>
                <c:pt idx="18070">
                  <c:v>3.7064974290862676</c:v>
                </c:pt>
                <c:pt idx="18071">
                  <c:v>3.6803007125497817</c:v>
                </c:pt>
                <c:pt idx="18072">
                  <c:v>3.6692410941348155</c:v>
                </c:pt>
                <c:pt idx="18073">
                  <c:v>3.6522262965733274</c:v>
                </c:pt>
                <c:pt idx="18074">
                  <c:v>3.6437188977925832</c:v>
                </c:pt>
                <c:pt idx="18075">
                  <c:v>3.6437188977925832</c:v>
                </c:pt>
                <c:pt idx="18076">
                  <c:v>3.6471218573048807</c:v>
                </c:pt>
                <c:pt idx="18077">
                  <c:v>3.6266050375530905</c:v>
                </c:pt>
                <c:pt idx="18078">
                  <c:v>3.6240689501142422</c:v>
                </c:pt>
                <c:pt idx="18079">
                  <c:v>3.6096977879607688</c:v>
                </c:pt>
                <c:pt idx="18080">
                  <c:v>3.6046256130830718</c:v>
                </c:pt>
                <c:pt idx="18081">
                  <c:v>3.6012441631646075</c:v>
                </c:pt>
                <c:pt idx="18082">
                  <c:v>3.5987080757257592</c:v>
                </c:pt>
                <c:pt idx="18083">
                  <c:v>3.5757130942803852</c:v>
                </c:pt>
                <c:pt idx="18084">
                  <c:v>3.5757130942803852</c:v>
                </c:pt>
                <c:pt idx="18085">
                  <c:v>3.5723532511098144</c:v>
                </c:pt>
                <c:pt idx="18086">
                  <c:v>3.5673134863539571</c:v>
                </c:pt>
                <c:pt idx="18087">
                  <c:v>3.5589138784275289</c:v>
                </c:pt>
                <c:pt idx="18088">
                  <c:v>3.5386579749135043</c:v>
                </c:pt>
                <c:pt idx="18089">
                  <c:v>3.5503422229438795</c:v>
                </c:pt>
                <c:pt idx="18090">
                  <c:v>3.5586881143941476</c:v>
                </c:pt>
                <c:pt idx="18091">
                  <c:v>3.5670340058444148</c:v>
                </c:pt>
                <c:pt idx="18092">
                  <c:v>3.5753798972946824</c:v>
                </c:pt>
                <c:pt idx="18093">
                  <c:v>3.580387432164843</c:v>
                </c:pt>
                <c:pt idx="18094">
                  <c:v>3.5837257887449501</c:v>
                </c:pt>
                <c:pt idx="18095">
                  <c:v>3.5862295561800304</c:v>
                </c:pt>
                <c:pt idx="18096">
                  <c:v>3.5862295561800304</c:v>
                </c:pt>
                <c:pt idx="18097">
                  <c:v>3.5837257887449501</c:v>
                </c:pt>
                <c:pt idx="18098">
                  <c:v>3.580387432164843</c:v>
                </c:pt>
                <c:pt idx="18099">
                  <c:v>3.5549835893564068</c:v>
                </c:pt>
                <c:pt idx="18100">
                  <c:v>3.5549835893564068</c:v>
                </c:pt>
                <c:pt idx="18101">
                  <c:v>3.5549835893564068</c:v>
                </c:pt>
                <c:pt idx="18102">
                  <c:v>3.5549835893564068</c:v>
                </c:pt>
                <c:pt idx="18103">
                  <c:v>3.5574713315463002</c:v>
                </c:pt>
                <c:pt idx="18104">
                  <c:v>3.5574713315463002</c:v>
                </c:pt>
                <c:pt idx="18105">
                  <c:v>3.5574713315463002</c:v>
                </c:pt>
                <c:pt idx="18106">
                  <c:v>3.5607883211328231</c:v>
                </c:pt>
                <c:pt idx="18107">
                  <c:v>3.5574713315463002</c:v>
                </c:pt>
                <c:pt idx="18108">
                  <c:v>3.5382061074395241</c:v>
                </c:pt>
                <c:pt idx="18109">
                  <c:v>3.5357341422969255</c:v>
                </c:pt>
                <c:pt idx="18110">
                  <c:v>3.5324381887734604</c:v>
                </c:pt>
                <c:pt idx="18111">
                  <c:v>3.5299662236308618</c:v>
                </c:pt>
                <c:pt idx="18112">
                  <c:v>3.5299662236308618</c:v>
                </c:pt>
                <c:pt idx="18113">
                  <c:v>3.5324381887734604</c:v>
                </c:pt>
                <c:pt idx="18114">
                  <c:v>3.5382061074395241</c:v>
                </c:pt>
                <c:pt idx="18115">
                  <c:v>3.5406780725821227</c:v>
                </c:pt>
                <c:pt idx="18116">
                  <c:v>3.5431500377247214</c:v>
                </c:pt>
                <c:pt idx="18117">
                  <c:v>3.5259386411922446</c:v>
                </c:pt>
                <c:pt idx="18118">
                  <c:v>3.5464459912481865</c:v>
                </c:pt>
                <c:pt idx="18119">
                  <c:v>3.5292132533503056</c:v>
                </c:pt>
                <c:pt idx="18120">
                  <c:v>3.5292132533503056</c:v>
                </c:pt>
                <c:pt idx="18121">
                  <c:v>3.5292132533503056</c:v>
                </c:pt>
                <c:pt idx="18122">
                  <c:v>3.5259386411922446</c:v>
                </c:pt>
                <c:pt idx="18123">
                  <c:v>3.5259386411922446</c:v>
                </c:pt>
                <c:pt idx="18124">
                  <c:v>3.5259386411922446</c:v>
                </c:pt>
                <c:pt idx="18125">
                  <c:v>3.5259386411922446</c:v>
                </c:pt>
                <c:pt idx="18126">
                  <c:v>3.5259386411922446</c:v>
                </c:pt>
                <c:pt idx="18127">
                  <c:v>3.5259386411922446</c:v>
                </c:pt>
                <c:pt idx="18128">
                  <c:v>3.5259386411922446</c:v>
                </c:pt>
                <c:pt idx="18129">
                  <c:v>3.5259386411922446</c:v>
                </c:pt>
                <c:pt idx="18130">
                  <c:v>3.5065680599374289</c:v>
                </c:pt>
                <c:pt idx="18131">
                  <c:v>3.5065680599374289</c:v>
                </c:pt>
                <c:pt idx="18132">
                  <c:v>3.5033144593251002</c:v>
                </c:pt>
                <c:pt idx="18133">
                  <c:v>3.5033144593251002</c:v>
                </c:pt>
                <c:pt idx="18134">
                  <c:v>3.5008742588658541</c:v>
                </c:pt>
                <c:pt idx="18135">
                  <c:v>3.5008742588658541</c:v>
                </c:pt>
                <c:pt idx="18136">
                  <c:v>3.5008742588658541</c:v>
                </c:pt>
                <c:pt idx="18137">
                  <c:v>3.4984340584066072</c:v>
                </c:pt>
                <c:pt idx="18138">
                  <c:v>3.4984340584066072</c:v>
                </c:pt>
                <c:pt idx="18139">
                  <c:v>3.5008742588658541</c:v>
                </c:pt>
                <c:pt idx="18140">
                  <c:v>3.5008742588658541</c:v>
                </c:pt>
                <c:pt idx="18141">
                  <c:v>3.5008742588658541</c:v>
                </c:pt>
                <c:pt idx="18142">
                  <c:v>3.4808166611647748</c:v>
                </c:pt>
                <c:pt idx="18143">
                  <c:v>3.4808166611647748</c:v>
                </c:pt>
                <c:pt idx="18144">
                  <c:v>3.4783921313334547</c:v>
                </c:pt>
                <c:pt idx="18145">
                  <c:v>3.4783921313334547</c:v>
                </c:pt>
                <c:pt idx="18146">
                  <c:v>3.4783921313334547</c:v>
                </c:pt>
                <c:pt idx="18147">
                  <c:v>3.4783921313334547</c:v>
                </c:pt>
                <c:pt idx="18148">
                  <c:v>3.4783921313334547</c:v>
                </c:pt>
                <c:pt idx="18149">
                  <c:v>3.4783921313334547</c:v>
                </c:pt>
                <c:pt idx="18150">
                  <c:v>3.4783921313334547</c:v>
                </c:pt>
                <c:pt idx="18151">
                  <c:v>3.4783921313334547</c:v>
                </c:pt>
                <c:pt idx="18152">
                  <c:v>3.4759676015021346</c:v>
                </c:pt>
                <c:pt idx="18153">
                  <c:v>3.4560357073159356</c:v>
                </c:pt>
                <c:pt idx="18154">
                  <c:v>3.453626760493921</c:v>
                </c:pt>
                <c:pt idx="18155">
                  <c:v>3.4512178136719069</c:v>
                </c:pt>
                <c:pt idx="18156">
                  <c:v>3.4512178136719069</c:v>
                </c:pt>
                <c:pt idx="18157">
                  <c:v>3.4512178136719069</c:v>
                </c:pt>
                <c:pt idx="18158">
                  <c:v>3.4480058845758887</c:v>
                </c:pt>
                <c:pt idx="18159">
                  <c:v>3.4480058845758887</c:v>
                </c:pt>
                <c:pt idx="18160">
                  <c:v>3.4455969377538747</c:v>
                </c:pt>
                <c:pt idx="18161">
                  <c:v>3.4431879909318619</c:v>
                </c:pt>
                <c:pt idx="18162">
                  <c:v>3.4399760618358428</c:v>
                </c:pt>
                <c:pt idx="18163">
                  <c:v>3.4208184655565401</c:v>
                </c:pt>
                <c:pt idx="18164">
                  <c:v>3.4176274035550889</c:v>
                </c:pt>
                <c:pt idx="18165">
                  <c:v>3.4152341070539993</c:v>
                </c:pt>
                <c:pt idx="18166">
                  <c:v>3.4128408105529102</c:v>
                </c:pt>
                <c:pt idx="18167">
                  <c:v>3.4096497485514585</c:v>
                </c:pt>
                <c:pt idx="18168">
                  <c:v>3.407256452050369</c:v>
                </c:pt>
                <c:pt idx="18169">
                  <c:v>3.4016720935478282</c:v>
                </c:pt>
                <c:pt idx="18170">
                  <c:v>3.3992787970467386</c:v>
                </c:pt>
                <c:pt idx="18171">
                  <c:v>3.3773941045777391</c:v>
                </c:pt>
                <c:pt idx="18172">
                  <c:v>3.3718456983979594</c:v>
                </c:pt>
                <c:pt idx="18173">
                  <c:v>3.3686751805809423</c:v>
                </c:pt>
                <c:pt idx="18174">
                  <c:v>3.3686751805809423</c:v>
                </c:pt>
                <c:pt idx="18175">
                  <c:v>3.3686751805809423</c:v>
                </c:pt>
                <c:pt idx="18176">
                  <c:v>3.3686751805809423</c:v>
                </c:pt>
                <c:pt idx="18177">
                  <c:v>3.3686751805809423</c:v>
                </c:pt>
                <c:pt idx="18178">
                  <c:v>3.3499028069394048</c:v>
                </c:pt>
                <c:pt idx="18179">
                  <c:v>3.3467529218365</c:v>
                </c:pt>
                <c:pt idx="18180">
                  <c:v>3.3467529218365</c:v>
                </c:pt>
                <c:pt idx="18181">
                  <c:v>#N/A</c:v>
                </c:pt>
                <c:pt idx="18182">
                  <c:v>3.4016720935478282</c:v>
                </c:pt>
                <c:pt idx="18183">
                  <c:v>3.3420280941821425</c:v>
                </c:pt>
                <c:pt idx="18184">
                  <c:v>3.344390508009321</c:v>
                </c:pt>
                <c:pt idx="18185">
                  <c:v>3.3499028069394048</c:v>
                </c:pt>
                <c:pt idx="18186">
                  <c:v>3.344390508009321</c:v>
                </c:pt>
                <c:pt idx="18187">
                  <c:v>3.3420280941821425</c:v>
                </c:pt>
                <c:pt idx="18188">
                  <c:v>3.3365157952520583</c:v>
                </c:pt>
                <c:pt idx="18189">
                  <c:v>3.3365157952520583</c:v>
                </c:pt>
                <c:pt idx="18190">
                  <c:v>3.331003496321975</c:v>
                </c:pt>
                <c:pt idx="18191">
                  <c:v>3.3278536112190698</c:v>
                </c:pt>
                <c:pt idx="18192">
                  <c:v>3.306178692714095</c:v>
                </c:pt>
                <c:pt idx="18193">
                  <c:v>3.3038316657197409</c:v>
                </c:pt>
                <c:pt idx="18194">
                  <c:v>3.295225900073774</c:v>
                </c:pt>
                <c:pt idx="18195">
                  <c:v>3.2928788730794203</c:v>
                </c:pt>
                <c:pt idx="18196">
                  <c:v>3.2928788730794203</c:v>
                </c:pt>
                <c:pt idx="18197">
                  <c:v>3.2685163656533458</c:v>
                </c:pt>
                <c:pt idx="18198">
                  <c:v>3.2630753158175372</c:v>
                </c:pt>
                <c:pt idx="18199">
                  <c:v>3.2630753158175372</c:v>
                </c:pt>
                <c:pt idx="18200">
                  <c:v>3.2576342659817294</c:v>
                </c:pt>
                <c:pt idx="18201">
                  <c:v>3.2521932161459213</c:v>
                </c:pt>
                <c:pt idx="18202">
                  <c:v>3.2490840448111733</c:v>
                </c:pt>
                <c:pt idx="18203">
                  <c:v>3.224797631261231</c:v>
                </c:pt>
                <c:pt idx="18204">
                  <c:v>3.2224809662962444</c:v>
                </c:pt>
                <c:pt idx="18205">
                  <c:v>3.2193920796762625</c:v>
                </c:pt>
                <c:pt idx="18206">
                  <c:v>3.2170754147112759</c:v>
                </c:pt>
                <c:pt idx="18207">
                  <c:v>3.2085809765063256</c:v>
                </c:pt>
                <c:pt idx="18208">
                  <c:v>3.1868627958315692</c:v>
                </c:pt>
                <c:pt idx="18209">
                  <c:v>3.1814925407591517</c:v>
                </c:pt>
                <c:pt idx="18210">
                  <c:v>3.1784238235749136</c:v>
                </c:pt>
                <c:pt idx="18211">
                  <c:v>3.173053568502497</c:v>
                </c:pt>
                <c:pt idx="18212">
                  <c:v>3.16691613413402</c:v>
                </c:pt>
                <c:pt idx="18213">
                  <c:v>3.164614596245841</c:v>
                </c:pt>
                <c:pt idx="18214">
                  <c:v>3.1584771618773644</c:v>
                </c:pt>
                <c:pt idx="18215">
                  <c:v>3.1554084446931263</c:v>
                </c:pt>
                <c:pt idx="18216">
                  <c:v>3.1345836092293879</c:v>
                </c:pt>
                <c:pt idx="18217">
                  <c:v>3.13153514474193</c:v>
                </c:pt>
                <c:pt idx="18218">
                  <c:v>3.1292487963763351</c:v>
                </c:pt>
                <c:pt idx="18219">
                  <c:v>3.1292487963763351</c:v>
                </c:pt>
                <c:pt idx="18220">
                  <c:v>3.1262003318888762</c:v>
                </c:pt>
                <c:pt idx="18221">
                  <c:v>3.1231518674014183</c:v>
                </c:pt>
                <c:pt idx="18222">
                  <c:v>3.0996954281199356</c:v>
                </c:pt>
                <c:pt idx="18223">
                  <c:v>3.1027239532084749</c:v>
                </c:pt>
                <c:pt idx="18224">
                  <c:v>3.0966669030313958</c:v>
                </c:pt>
                <c:pt idx="18225">
                  <c:v>3.0966669030313958</c:v>
                </c:pt>
                <c:pt idx="18226">
                  <c:v>3.0763950530541884</c:v>
                </c:pt>
                <c:pt idx="18227">
                  <c:v>3.0733863537357982</c:v>
                </c:pt>
                <c:pt idx="18228">
                  <c:v>3.070377654417408</c:v>
                </c:pt>
                <c:pt idx="18229">
                  <c:v>3.070377654417408</c:v>
                </c:pt>
                <c:pt idx="18230">
                  <c:v>3.0643602557806275</c:v>
                </c:pt>
                <c:pt idx="18231">
                  <c:v>3.0470734657316978</c:v>
                </c:pt>
                <c:pt idx="18232">
                  <c:v>3.0410958816890656</c:v>
                </c:pt>
                <c:pt idx="18233">
                  <c:v>3.0321295056251172</c:v>
                </c:pt>
                <c:pt idx="18234">
                  <c:v>3.0261519215824855</c:v>
                </c:pt>
                <c:pt idx="18235">
                  <c:v>3.0055656040395995</c:v>
                </c:pt>
                <c:pt idx="18236">
                  <c:v>3.0025964110496863</c:v>
                </c:pt>
                <c:pt idx="18237">
                  <c:v>3.0025964110496863</c:v>
                </c:pt>
                <c:pt idx="18238">
                  <c:v>3.0025964110496863</c:v>
                </c:pt>
                <c:pt idx="18239">
                  <c:v>2.9996272180597727</c:v>
                </c:pt>
                <c:pt idx="18240">
                  <c:v>2.9996272180597727</c:v>
                </c:pt>
                <c:pt idx="18241">
                  <c:v>2.9767965734120008</c:v>
                </c:pt>
                <c:pt idx="18242">
                  <c:v>2.9738470598391382</c:v>
                </c:pt>
                <c:pt idx="18243">
                  <c:v>2.9708975462662752</c:v>
                </c:pt>
                <c:pt idx="18244">
                  <c:v>2.9708975462662752</c:v>
                </c:pt>
                <c:pt idx="18245">
                  <c:v>2.9679480326934118</c:v>
                </c:pt>
                <c:pt idx="18246">
                  <c:v>2.947527514576032</c:v>
                </c:pt>
                <c:pt idx="18247">
                  <c:v>2.9416676189208104</c:v>
                </c:pt>
                <c:pt idx="18248">
                  <c:v>2.9387376710931998</c:v>
                </c:pt>
                <c:pt idx="18249">
                  <c:v>2.9350752363086872</c:v>
                </c:pt>
                <c:pt idx="18250">
                  <c:v>2.9126780735659756</c:v>
                </c:pt>
                <c:pt idx="18251">
                  <c:v>2.9061294593611051</c:v>
                </c:pt>
                <c:pt idx="18252">
                  <c:v>2.9032189641589419</c:v>
                </c:pt>
                <c:pt idx="18253">
                  <c:v>2.9032189641589419</c:v>
                </c:pt>
                <c:pt idx="18254">
                  <c:v>2.8966703499540718</c:v>
                </c:pt>
                <c:pt idx="18255">
                  <c:v>2.8774221597002909</c:v>
                </c:pt>
                <c:pt idx="18256">
                  <c:v>2.8709170606203349</c:v>
                </c:pt>
                <c:pt idx="18257">
                  <c:v>2.8680259054736887</c:v>
                </c:pt>
                <c:pt idx="18258">
                  <c:v>2.8644119615403802</c:v>
                </c:pt>
                <c:pt idx="18259">
                  <c:v>2.8644119615403802</c:v>
                </c:pt>
                <c:pt idx="18260">
                  <c:v>2.8482337146024519</c:v>
                </c:pt>
                <c:pt idx="18261">
                  <c:v>2.8482337146024519</c:v>
                </c:pt>
                <c:pt idx="18262">
                  <c:v>2.8482337146024519</c:v>
                </c:pt>
                <c:pt idx="18263">
                  <c:v>2.8453617874891646</c:v>
                </c:pt>
                <c:pt idx="18264">
                  <c:v>2.8417718785975556</c:v>
                </c:pt>
                <c:pt idx="18265">
                  <c:v>2.8255237641507827</c:v>
                </c:pt>
                <c:pt idx="18266">
                  <c:v>2.8219579845392855</c:v>
                </c:pt>
                <c:pt idx="18267">
                  <c:v>2.8219579845392855</c:v>
                </c:pt>
                <c:pt idx="18268">
                  <c:v>2.8155395812385895</c:v>
                </c:pt>
                <c:pt idx="18269">
                  <c:v>2.8155395812385895</c:v>
                </c:pt>
                <c:pt idx="18270">
                  <c:v>2.812686957549392</c:v>
                </c:pt>
                <c:pt idx="18271">
                  <c:v>2.8091211779378944</c:v>
                </c:pt>
                <c:pt idx="18272">
                  <c:v>2.7868644341595785</c:v>
                </c:pt>
                <c:pt idx="18273">
                  <c:v>2.7868644341595785</c:v>
                </c:pt>
                <c:pt idx="18274">
                  <c:v>2.7833224102219067</c:v>
                </c:pt>
                <c:pt idx="18275">
                  <c:v>2.7804887910717704</c:v>
                </c:pt>
                <c:pt idx="18276">
                  <c:v>2.7769467671340995</c:v>
                </c:pt>
                <c:pt idx="18277">
                  <c:v>2.757545863863923</c:v>
                </c:pt>
                <c:pt idx="18278">
                  <c:v>2.7547313235588815</c:v>
                </c:pt>
                <c:pt idx="18279">
                  <c:v>2.7512131481775803</c:v>
                </c:pt>
                <c:pt idx="18280">
                  <c:v>2.7476949727962787</c:v>
                </c:pt>
                <c:pt idx="18281">
                  <c:v>2.7448804324912381</c:v>
                </c:pt>
                <c:pt idx="18282">
                  <c:v>2.741362257109937</c:v>
                </c:pt>
                <c:pt idx="18283">
                  <c:v>2.7448804324912381</c:v>
                </c:pt>
                <c:pt idx="18284">
                  <c:v>2.7258631463126322</c:v>
                </c:pt>
                <c:pt idx="18285">
                  <c:v>2.7258631463126322</c:v>
                </c:pt>
                <c:pt idx="18286">
                  <c:v>2.7258631463126322</c:v>
                </c:pt>
                <c:pt idx="18287">
                  <c:v>2.7258631463126322</c:v>
                </c:pt>
                <c:pt idx="18288">
                  <c:v>2.7223684499712055</c:v>
                </c:pt>
                <c:pt idx="18289">
                  <c:v>2.7223684499712055</c:v>
                </c:pt>
                <c:pt idx="18290">
                  <c:v>2.7060896415277571</c:v>
                </c:pt>
                <c:pt idx="18291">
                  <c:v>2.6998416151619931</c:v>
                </c:pt>
                <c:pt idx="18292">
                  <c:v>2.6998416151619931</c:v>
                </c:pt>
                <c:pt idx="18293">
                  <c:v>2.6963704894032352</c:v>
                </c:pt>
                <c:pt idx="18294">
                  <c:v>2.6928993636444774</c:v>
                </c:pt>
                <c:pt idx="18295">
                  <c:v>2.6894282378857191</c:v>
                </c:pt>
                <c:pt idx="18296">
                  <c:v>2.6740313187645341</c:v>
                </c:pt>
                <c:pt idx="18297">
                  <c:v>2.670583624954884</c:v>
                </c:pt>
                <c:pt idx="18298">
                  <c:v>2.6671359311452347</c:v>
                </c:pt>
                <c:pt idx="18299">
                  <c:v>2.6636882373355846</c:v>
                </c:pt>
                <c:pt idx="18300">
                  <c:v>2.6636882373355846</c:v>
                </c:pt>
                <c:pt idx="18301">
                  <c:v>2.660240543525934</c:v>
                </c:pt>
                <c:pt idx="18302">
                  <c:v>2.6415820118391307</c:v>
                </c:pt>
                <c:pt idx="18303">
                  <c:v>2.6381576120311983</c:v>
                </c:pt>
                <c:pt idx="18304">
                  <c:v>2.6381576120311983</c:v>
                </c:pt>
                <c:pt idx="18305">
                  <c:v>2.6381576120311983</c:v>
                </c:pt>
                <c:pt idx="18306">
                  <c:v>2.6347332122232658</c:v>
                </c:pt>
                <c:pt idx="18307">
                  <c:v>2.6347332122232658</c:v>
                </c:pt>
                <c:pt idx="18308">
                  <c:v>2.6347332122232658</c:v>
                </c:pt>
                <c:pt idx="18309">
                  <c:v>2.6347332122232658</c:v>
                </c:pt>
                <c:pt idx="18310">
                  <c:v>2.6194647706293588</c:v>
                </c:pt>
                <c:pt idx="18311">
                  <c:v>2.6194647706293588</c:v>
                </c:pt>
                <c:pt idx="18312">
                  <c:v>2.6194647706293588</c:v>
                </c:pt>
                <c:pt idx="18313">
                  <c:v>2.6194647706293588</c:v>
                </c:pt>
                <c:pt idx="18314">
                  <c:v>2.6194647706293588</c:v>
                </c:pt>
                <c:pt idx="18315">
                  <c:v>2.6194647706293588</c:v>
                </c:pt>
                <c:pt idx="18316">
                  <c:v>2.6194647706293588</c:v>
                </c:pt>
                <c:pt idx="18317">
                  <c:v>2.6194647706293588</c:v>
                </c:pt>
                <c:pt idx="18318">
                  <c:v>2.6194647706293588</c:v>
                </c:pt>
                <c:pt idx="18319">
                  <c:v>2.6194647706293588</c:v>
                </c:pt>
                <c:pt idx="18320">
                  <c:v>2.600384466185043</c:v>
                </c:pt>
                <c:pt idx="18321">
                  <c:v>2.600384466185043</c:v>
                </c:pt>
                <c:pt idx="18322">
                  <c:v>2.5970064660990655</c:v>
                </c:pt>
                <c:pt idx="18323">
                  <c:v>2.5970064660990655</c:v>
                </c:pt>
                <c:pt idx="18324">
                  <c:v>2.5970064660990655</c:v>
                </c:pt>
                <c:pt idx="18325">
                  <c:v>2.5970064660990655</c:v>
                </c:pt>
                <c:pt idx="18326">
                  <c:v>2.5936284660130893</c:v>
                </c:pt>
                <c:pt idx="18327">
                  <c:v>2.5936284660130893</c:v>
                </c:pt>
                <c:pt idx="18328">
                  <c:v>2.5936284660130893</c:v>
                </c:pt>
                <c:pt idx="18329">
                  <c:v>2.5936284660130893</c:v>
                </c:pt>
                <c:pt idx="18330">
                  <c:v>2.5936284660130893</c:v>
                </c:pt>
                <c:pt idx="18331">
                  <c:v>2.5936284660130893</c:v>
                </c:pt>
                <c:pt idx="18332">
                  <c:v>2.5936284660130893</c:v>
                </c:pt>
                <c:pt idx="18333">
                  <c:v>2.5970064660990655</c:v>
                </c:pt>
                <c:pt idx="18334">
                  <c:v>2.5970064660990655</c:v>
                </c:pt>
                <c:pt idx="18335">
                  <c:v>2.600384466185043</c:v>
                </c:pt>
                <c:pt idx="18336">
                  <c:v>2.6037624662710193</c:v>
                </c:pt>
                <c:pt idx="18337">
                  <c:v>2.6037624662710193</c:v>
                </c:pt>
                <c:pt idx="18338">
                  <c:v>2.600384466185043</c:v>
                </c:pt>
                <c:pt idx="18339">
                  <c:v>2.6037624662710193</c:v>
                </c:pt>
                <c:pt idx="18340">
                  <c:v>2.6037624662710193</c:v>
                </c:pt>
                <c:pt idx="18341">
                  <c:v>2.6037624662710193</c:v>
                </c:pt>
                <c:pt idx="18342">
                  <c:v>2.6037624662710193</c:v>
                </c:pt>
                <c:pt idx="18343">
                  <c:v>2.6071404663569968</c:v>
                </c:pt>
                <c:pt idx="18344">
                  <c:v>2.6071404663569968</c:v>
                </c:pt>
                <c:pt idx="18345">
                  <c:v>2.6071404663569968</c:v>
                </c:pt>
                <c:pt idx="18346">
                  <c:v>2.6105184664429735</c:v>
                </c:pt>
                <c:pt idx="18347">
                  <c:v>2.6105184664429735</c:v>
                </c:pt>
                <c:pt idx="18348">
                  <c:v>2.613896466528951</c:v>
                </c:pt>
                <c:pt idx="18349">
                  <c:v>2.6296678273833036</c:v>
                </c:pt>
                <c:pt idx="18350">
                  <c:v>2.6296678273833036</c:v>
                </c:pt>
                <c:pt idx="18351">
                  <c:v>2.6330688463012848</c:v>
                </c:pt>
                <c:pt idx="18352">
                  <c:v>2.6330688463012848</c:v>
                </c:pt>
                <c:pt idx="18353">
                  <c:v>2.6364698652192664</c:v>
                </c:pt>
                <c:pt idx="18354">
                  <c:v>2.6398708841372489</c:v>
                </c:pt>
                <c:pt idx="18355">
                  <c:v>2.6398708841372489</c:v>
                </c:pt>
                <c:pt idx="18356">
                  <c:v>2.6425916992716334</c:v>
                </c:pt>
                <c:pt idx="18357">
                  <c:v>2.6425916992716334</c:v>
                </c:pt>
                <c:pt idx="18358">
                  <c:v>2.6425916992716334</c:v>
                </c:pt>
                <c:pt idx="18359">
                  <c:v>2.6425916992716334</c:v>
                </c:pt>
                <c:pt idx="18360">
                  <c:v>2.6425916992716334</c:v>
                </c:pt>
                <c:pt idx="18361">
                  <c:v>2.6587040108787936</c:v>
                </c:pt>
                <c:pt idx="18362">
                  <c:v>2.6552796110708612</c:v>
                </c:pt>
                <c:pt idx="18363">
                  <c:v>2.6518552112629283</c:v>
                </c:pt>
                <c:pt idx="18364">
                  <c:v>2.6518552112629283</c:v>
                </c:pt>
                <c:pt idx="18365">
                  <c:v>2.6484308114549959</c:v>
                </c:pt>
                <c:pt idx="18366">
                  <c:v>2.6484308114549959</c:v>
                </c:pt>
                <c:pt idx="18367">
                  <c:v>2.6484308114549959</c:v>
                </c:pt>
                <c:pt idx="18368">
                  <c:v>2.6484308114549959</c:v>
                </c:pt>
                <c:pt idx="18369">
                  <c:v>2.6450064116470631</c:v>
                </c:pt>
                <c:pt idx="18370">
                  <c:v>2.6484308114549959</c:v>
                </c:pt>
                <c:pt idx="18371">
                  <c:v>2.6484308114549959</c:v>
                </c:pt>
                <c:pt idx="18372">
                  <c:v>2.660240543525934</c:v>
                </c:pt>
                <c:pt idx="18373">
                  <c:v>2.660240543525934</c:v>
                </c:pt>
                <c:pt idx="18374">
                  <c:v>2.660240543525934</c:v>
                </c:pt>
                <c:pt idx="18375">
                  <c:v>2.660240543525934</c:v>
                </c:pt>
                <c:pt idx="18376">
                  <c:v>2.660240543525934</c:v>
                </c:pt>
                <c:pt idx="18377">
                  <c:v>2.660240543525934</c:v>
                </c:pt>
                <c:pt idx="18378">
                  <c:v>2.660240543525934</c:v>
                </c:pt>
                <c:pt idx="18379">
                  <c:v>2.660240543525934</c:v>
                </c:pt>
                <c:pt idx="18380">
                  <c:v>2.660240543525934</c:v>
                </c:pt>
                <c:pt idx="18381">
                  <c:v>2.6797090857611972</c:v>
                </c:pt>
                <c:pt idx="18382">
                  <c:v>2.6797090857611972</c:v>
                </c:pt>
                <c:pt idx="18383">
                  <c:v>2.6797090857611972</c:v>
                </c:pt>
                <c:pt idx="18384">
                  <c:v>2.6831802115199541</c:v>
                </c:pt>
                <c:pt idx="18385">
                  <c:v>2.6831802115199541</c:v>
                </c:pt>
                <c:pt idx="18386">
                  <c:v>2.6797090857611972</c:v>
                </c:pt>
                <c:pt idx="18387">
                  <c:v>2.6797090857611972</c:v>
                </c:pt>
                <c:pt idx="18388">
                  <c:v>2.6797090857611972</c:v>
                </c:pt>
                <c:pt idx="18389">
                  <c:v>2.6986045148495057</c:v>
                </c:pt>
                <c:pt idx="18390">
                  <c:v>2.6951098185080791</c:v>
                </c:pt>
                <c:pt idx="18391">
                  <c:v>2.6951098185080791</c:v>
                </c:pt>
                <c:pt idx="18392">
                  <c:v>2.6951098185080791</c:v>
                </c:pt>
                <c:pt idx="18393">
                  <c:v>2.6916151221666524</c:v>
                </c:pt>
                <c:pt idx="18394">
                  <c:v>2.6916151221666524</c:v>
                </c:pt>
                <c:pt idx="18395">
                  <c:v>2.6916151221666524</c:v>
                </c:pt>
                <c:pt idx="18396">
                  <c:v>2.6916151221666524</c:v>
                </c:pt>
                <c:pt idx="18397">
                  <c:v>2.6916151221666524</c:v>
                </c:pt>
                <c:pt idx="18398">
                  <c:v>2.6881204258252258</c:v>
                </c:pt>
                <c:pt idx="18399">
                  <c:v>2.6846257294837996</c:v>
                </c:pt>
                <c:pt idx="18400">
                  <c:v>2.6846257294837996</c:v>
                </c:pt>
                <c:pt idx="18401">
                  <c:v>2.7005514226868432</c:v>
                </c:pt>
                <c:pt idx="18402">
                  <c:v>2.6970332473055412</c:v>
                </c:pt>
                <c:pt idx="18403">
                  <c:v>2.6970332473055412</c:v>
                </c:pt>
                <c:pt idx="18404">
                  <c:v>2.7005514226868432</c:v>
                </c:pt>
                <c:pt idx="18405">
                  <c:v>2.7005514226868432</c:v>
                </c:pt>
                <c:pt idx="18406">
                  <c:v>2.7005514226868432</c:v>
                </c:pt>
                <c:pt idx="18407">
                  <c:v>2.704069598068144</c:v>
                </c:pt>
                <c:pt idx="18408">
                  <c:v>2.704069598068144</c:v>
                </c:pt>
                <c:pt idx="18409">
                  <c:v>2.704069598068144</c:v>
                </c:pt>
                <c:pt idx="18410">
                  <c:v>2.704069598068144</c:v>
                </c:pt>
                <c:pt idx="18411">
                  <c:v>2.704069598068144</c:v>
                </c:pt>
                <c:pt idx="18412">
                  <c:v>2.719565979343828</c:v>
                </c:pt>
                <c:pt idx="18413">
                  <c:v>2.7160239554061576</c:v>
                </c:pt>
                <c:pt idx="18414">
                  <c:v>2.7160239554061576</c:v>
                </c:pt>
                <c:pt idx="18415">
                  <c:v>2.7160239554061576</c:v>
                </c:pt>
                <c:pt idx="18416">
                  <c:v>2.7160239554061576</c:v>
                </c:pt>
                <c:pt idx="18417">
                  <c:v>2.7124819314684863</c:v>
                </c:pt>
                <c:pt idx="18418">
                  <c:v>2.7089399075308154</c:v>
                </c:pt>
                <c:pt idx="18419">
                  <c:v>2.7089399075308154</c:v>
                </c:pt>
                <c:pt idx="18420">
                  <c:v>2.705397883593144</c:v>
                </c:pt>
                <c:pt idx="18421">
                  <c:v>2.7018558596554731</c:v>
                </c:pt>
                <c:pt idx="18422">
                  <c:v>2.6983138357178023</c:v>
                </c:pt>
                <c:pt idx="18423">
                  <c:v>2.6983138357178023</c:v>
                </c:pt>
                <c:pt idx="18424">
                  <c:v>2.6940634069925968</c:v>
                </c:pt>
                <c:pt idx="18425">
                  <c:v>2.6940634069925968</c:v>
                </c:pt>
                <c:pt idx="18426">
                  <c:v>2.6940634069925968</c:v>
                </c:pt>
                <c:pt idx="18427">
                  <c:v>2.6983138357178023</c:v>
                </c:pt>
                <c:pt idx="18428">
                  <c:v>2.6983138357178023</c:v>
                </c:pt>
                <c:pt idx="18429">
                  <c:v>2.7018558596554731</c:v>
                </c:pt>
                <c:pt idx="18430">
                  <c:v>2.7018558596554731</c:v>
                </c:pt>
                <c:pt idx="18431">
                  <c:v>2.7171240639612533</c:v>
                </c:pt>
                <c:pt idx="18432">
                  <c:v>2.7018558596554731</c:v>
                </c:pt>
                <c:pt idx="18433">
                  <c:v>2.7018558596554731</c:v>
                </c:pt>
                <c:pt idx="18434">
                  <c:v>2.7171240639612533</c:v>
                </c:pt>
                <c:pt idx="18435">
                  <c:v>2.6983138357178023</c:v>
                </c:pt>
                <c:pt idx="18436">
                  <c:v>2.6940634069925968</c:v>
                </c:pt>
                <c:pt idx="18437">
                  <c:v>2.6905213830549255</c:v>
                </c:pt>
                <c:pt idx="18438">
                  <c:v>2.6905213830549255</c:v>
                </c:pt>
                <c:pt idx="18439">
                  <c:v>2.6869793591172546</c:v>
                </c:pt>
                <c:pt idx="18440">
                  <c:v>2.6834373351795837</c:v>
                </c:pt>
                <c:pt idx="18441">
                  <c:v>2.695016230369967</c:v>
                </c:pt>
                <c:pt idx="18442">
                  <c:v>2.695016230369967</c:v>
                </c:pt>
                <c:pt idx="18443">
                  <c:v>2.6914504507584702</c:v>
                </c:pt>
                <c:pt idx="18444">
                  <c:v>2.6721028585790365</c:v>
                </c:pt>
                <c:pt idx="18445">
                  <c:v>2.6836057356131748</c:v>
                </c:pt>
                <c:pt idx="18446">
                  <c:v>2.6678524298538311</c:v>
                </c:pt>
                <c:pt idx="18447">
                  <c:v>2.6643104059161602</c:v>
                </c:pt>
                <c:pt idx="18448">
                  <c:v>2.6793268000793775</c:v>
                </c:pt>
                <c:pt idx="18449">
                  <c:v>2.6836057356131748</c:v>
                </c:pt>
                <c:pt idx="18450">
                  <c:v>2.687171515224672</c:v>
                </c:pt>
                <c:pt idx="18451">
                  <c:v>2.6914504507584702</c:v>
                </c:pt>
                <c:pt idx="18452">
                  <c:v>2.6914504507584702</c:v>
                </c:pt>
                <c:pt idx="18453">
                  <c:v>2.695016230369967</c:v>
                </c:pt>
                <c:pt idx="18454">
                  <c:v>2.6914504507584702</c:v>
                </c:pt>
                <c:pt idx="18455">
                  <c:v>2.6914504507584702</c:v>
                </c:pt>
                <c:pt idx="18456">
                  <c:v>2.6914504507584702</c:v>
                </c:pt>
                <c:pt idx="18457">
                  <c:v>2.6914504507584702</c:v>
                </c:pt>
                <c:pt idx="18458">
                  <c:v>2.6914504507584702</c:v>
                </c:pt>
                <c:pt idx="18459">
                  <c:v>2.6914504507584702</c:v>
                </c:pt>
                <c:pt idx="18460">
                  <c:v>2.695016230369967</c:v>
                </c:pt>
                <c:pt idx="18461">
                  <c:v>2.695016230369967</c:v>
                </c:pt>
                <c:pt idx="18462">
                  <c:v>2.695016230369967</c:v>
                </c:pt>
                <c:pt idx="18463">
                  <c:v>2.6985820099814646</c:v>
                </c:pt>
                <c:pt idx="18464">
                  <c:v>2.6985820099814646</c:v>
                </c:pt>
                <c:pt idx="18465">
                  <c:v>2.6985820099814646</c:v>
                </c:pt>
                <c:pt idx="18466">
                  <c:v>2.7021477895929622</c:v>
                </c:pt>
                <c:pt idx="18467">
                  <c:v>2.7021477895929622</c:v>
                </c:pt>
                <c:pt idx="18468">
                  <c:v>2.70642672512676</c:v>
                </c:pt>
                <c:pt idx="18469">
                  <c:v>2.70642672512676</c:v>
                </c:pt>
                <c:pt idx="18470">
                  <c:v>2.72186892161782</c:v>
                </c:pt>
                <c:pt idx="18471">
                  <c:v>2.72186892161782</c:v>
                </c:pt>
                <c:pt idx="18472">
                  <c:v>2.72186892161782</c:v>
                </c:pt>
                <c:pt idx="18473">
                  <c:v>2.72186892161782</c:v>
                </c:pt>
                <c:pt idx="18474">
                  <c:v>2.7254588305094294</c:v>
                </c:pt>
                <c:pt idx="18475">
                  <c:v>2.7254588305094294</c:v>
                </c:pt>
                <c:pt idx="18476">
                  <c:v>2.7290487394010379</c:v>
                </c:pt>
                <c:pt idx="18477">
                  <c:v>2.7290487394010379</c:v>
                </c:pt>
                <c:pt idx="18478">
                  <c:v>2.733356630070968</c:v>
                </c:pt>
                <c:pt idx="18479">
                  <c:v>2.733356630070968</c:v>
                </c:pt>
                <c:pt idx="18480">
                  <c:v>2.7369465389625769</c:v>
                </c:pt>
                <c:pt idx="18481">
                  <c:v>2.7523796996078143</c:v>
                </c:pt>
                <c:pt idx="18482">
                  <c:v>2.7559936435411228</c:v>
                </c:pt>
                <c:pt idx="18483">
                  <c:v>2.7559936435411228</c:v>
                </c:pt>
                <c:pt idx="18484">
                  <c:v>2.7559936435411228</c:v>
                </c:pt>
                <c:pt idx="18485">
                  <c:v>2.7559936435411228</c:v>
                </c:pt>
                <c:pt idx="18486">
                  <c:v>2.7559936435411228</c:v>
                </c:pt>
                <c:pt idx="18487">
                  <c:v>2.7559936435411228</c:v>
                </c:pt>
                <c:pt idx="18488">
                  <c:v>2.7523796996078143</c:v>
                </c:pt>
                <c:pt idx="18489">
                  <c:v>2.7722466800615457</c:v>
                </c:pt>
                <c:pt idx="18490">
                  <c:v>2.7559936435411228</c:v>
                </c:pt>
                <c:pt idx="18491">
                  <c:v>2.7722466800615457</c:v>
                </c:pt>
                <c:pt idx="18492">
                  <c:v>2.7722466800615457</c:v>
                </c:pt>
                <c:pt idx="18493">
                  <c:v>2.7758847990642517</c:v>
                </c:pt>
                <c:pt idx="18494">
                  <c:v>2.7758847990642517</c:v>
                </c:pt>
                <c:pt idx="18495">
                  <c:v>2.7758847990642517</c:v>
                </c:pt>
                <c:pt idx="18496">
                  <c:v>2.7758847990642517</c:v>
                </c:pt>
                <c:pt idx="18497">
                  <c:v>2.7758847990642517</c:v>
                </c:pt>
                <c:pt idx="18498">
                  <c:v>2.7758847990642517</c:v>
                </c:pt>
                <c:pt idx="18499">
                  <c:v>2.7951702275402917</c:v>
                </c:pt>
                <c:pt idx="18500">
                  <c:v>2.7951702275402917</c:v>
                </c:pt>
                <c:pt idx="18501">
                  <c:v>2.7988326623248052</c:v>
                </c:pt>
                <c:pt idx="18502">
                  <c:v>2.7988326623248052</c:v>
                </c:pt>
                <c:pt idx="18503">
                  <c:v>2.8024950971093183</c:v>
                </c:pt>
                <c:pt idx="18504">
                  <c:v>2.8061575318938319</c:v>
                </c:pt>
                <c:pt idx="18505">
                  <c:v>2.8061575318938319</c:v>
                </c:pt>
                <c:pt idx="18506">
                  <c:v>2.8061575318938319</c:v>
                </c:pt>
                <c:pt idx="18507">
                  <c:v>2.8098199666783445</c:v>
                </c:pt>
                <c:pt idx="18508">
                  <c:v>2.8134824014628572</c:v>
                </c:pt>
                <c:pt idx="18509">
                  <c:v>2.8330077867349286</c:v>
                </c:pt>
                <c:pt idx="18510">
                  <c:v>2.8330077867349286</c:v>
                </c:pt>
                <c:pt idx="18511">
                  <c:v>2.836694678701007</c:v>
                </c:pt>
                <c:pt idx="18512">
                  <c:v>2.836694678701007</c:v>
                </c:pt>
                <c:pt idx="18513">
                  <c:v>2.836694678701007</c:v>
                </c:pt>
                <c:pt idx="18514">
                  <c:v>2.8403815706670863</c:v>
                </c:pt>
                <c:pt idx="18515">
                  <c:v>2.8403815706670863</c:v>
                </c:pt>
                <c:pt idx="18516">
                  <c:v>2.8403815706670863</c:v>
                </c:pt>
                <c:pt idx="18517">
                  <c:v>2.8440684626331652</c:v>
                </c:pt>
                <c:pt idx="18518">
                  <c:v>#N/A</c:v>
                </c:pt>
                <c:pt idx="18519">
                  <c:v>2.921447038157083</c:v>
                </c:pt>
                <c:pt idx="18520">
                  <c:v>2.8600751475338542</c:v>
                </c:pt>
                <c:pt idx="18521">
                  <c:v>2.8600751475338542</c:v>
                </c:pt>
                <c:pt idx="18522">
                  <c:v>2.8600751475338542</c:v>
                </c:pt>
                <c:pt idx="18523">
                  <c:v>2.8600751475338542</c:v>
                </c:pt>
                <c:pt idx="18524">
                  <c:v>2.8600751475338542</c:v>
                </c:pt>
                <c:pt idx="18525">
                  <c:v>2.8563636562964629</c:v>
                </c:pt>
                <c:pt idx="18526">
                  <c:v>2.8563636562964629</c:v>
                </c:pt>
                <c:pt idx="18527">
                  <c:v>2.8767123205166838</c:v>
                </c:pt>
                <c:pt idx="18528">
                  <c:v>2.8767123205166838</c:v>
                </c:pt>
                <c:pt idx="18529">
                  <c:v>2.8797011125380001</c:v>
                </c:pt>
                <c:pt idx="18530">
                  <c:v>2.8797011125380001</c:v>
                </c:pt>
                <c:pt idx="18531">
                  <c:v>2.8797011125380001</c:v>
                </c:pt>
                <c:pt idx="18532">
                  <c:v>2.8797011125380001</c:v>
                </c:pt>
                <c:pt idx="18533">
                  <c:v>2.8797011125380001</c:v>
                </c:pt>
                <c:pt idx="18534">
                  <c:v>2.8966252687803622</c:v>
                </c:pt>
                <c:pt idx="18535">
                  <c:v>2.8966252687803622</c:v>
                </c:pt>
                <c:pt idx="18536">
                  <c:v>2.9003861429283502</c:v>
                </c:pt>
                <c:pt idx="18537">
                  <c:v>2.8966252687803622</c:v>
                </c:pt>
                <c:pt idx="18538">
                  <c:v>2.8966252687803622</c:v>
                </c:pt>
                <c:pt idx="18539">
                  <c:v>2.8966252687803622</c:v>
                </c:pt>
                <c:pt idx="18540">
                  <c:v>2.8966252687803622</c:v>
                </c:pt>
                <c:pt idx="18541">
                  <c:v>2.8966252687803622</c:v>
                </c:pt>
                <c:pt idx="18542">
                  <c:v>2.8966252687803622</c:v>
                </c:pt>
                <c:pt idx="18543">
                  <c:v>2.912684003902636</c:v>
                </c:pt>
                <c:pt idx="18544">
                  <c:v>2.912684003902636</c:v>
                </c:pt>
                <c:pt idx="18545">
                  <c:v>2.912684003902636</c:v>
                </c:pt>
                <c:pt idx="18546">
                  <c:v>2.912684003902636</c:v>
                </c:pt>
                <c:pt idx="18547">
                  <c:v>2.912684003902636</c:v>
                </c:pt>
                <c:pt idx="18548">
                  <c:v>2.912684003902636</c:v>
                </c:pt>
                <c:pt idx="18549">
                  <c:v>2.9333849530571157</c:v>
                </c:pt>
                <c:pt idx="18550">
                  <c:v>2.9333849530571157</c:v>
                </c:pt>
                <c:pt idx="18551">
                  <c:v>2.9364334175445741</c:v>
                </c:pt>
                <c:pt idx="18552">
                  <c:v>2.9364334175445741</c:v>
                </c:pt>
                <c:pt idx="18553">
                  <c:v>2.9402439981538975</c:v>
                </c:pt>
                <c:pt idx="18554">
                  <c:v>2.9402439981538975</c:v>
                </c:pt>
                <c:pt idx="18555">
                  <c:v>2.9402439981538975</c:v>
                </c:pt>
                <c:pt idx="18556">
                  <c:v>2.9402439981538975</c:v>
                </c:pt>
                <c:pt idx="18557">
                  <c:v>2.9402439981538975</c:v>
                </c:pt>
                <c:pt idx="18558">
                  <c:v>2.9402439981538975</c:v>
                </c:pt>
                <c:pt idx="18559">
                  <c:v>2.9567090070136897</c:v>
                </c:pt>
                <c:pt idx="18560">
                  <c:v>2.9402439981538975</c:v>
                </c:pt>
                <c:pt idx="18561">
                  <c:v>2.9536402898294511</c:v>
                </c:pt>
                <c:pt idx="18562">
                  <c:v>2.9536402898294511</c:v>
                </c:pt>
                <c:pt idx="18563">
                  <c:v>2.9536402898294511</c:v>
                </c:pt>
                <c:pt idx="18564">
                  <c:v>2.9536402898294511</c:v>
                </c:pt>
                <c:pt idx="18565">
                  <c:v>2.949804393349154</c:v>
                </c:pt>
                <c:pt idx="18566">
                  <c:v>2.949804393349154</c:v>
                </c:pt>
                <c:pt idx="18567">
                  <c:v>2.949804393349154</c:v>
                </c:pt>
                <c:pt idx="18568">
                  <c:v>2.949804393349154</c:v>
                </c:pt>
                <c:pt idx="18569">
                  <c:v>2.9459684968688555</c:v>
                </c:pt>
                <c:pt idx="18570">
                  <c:v>2.9459684968688555</c:v>
                </c:pt>
                <c:pt idx="18571">
                  <c:v>2.9459684968688555</c:v>
                </c:pt>
                <c:pt idx="18572">
                  <c:v>2.9459684968688555</c:v>
                </c:pt>
                <c:pt idx="18573">
                  <c:v>3.0362705883633239</c:v>
                </c:pt>
                <c:pt idx="18574">
                  <c:v>3.0089005592019267</c:v>
                </c:pt>
                <c:pt idx="18575">
                  <c:v>2.988497804832607</c:v>
                </c:pt>
                <c:pt idx="18576">
                  <c:v>2.984636696557629</c:v>
                </c:pt>
                <c:pt idx="18577">
                  <c:v>2.9807755882826514</c:v>
                </c:pt>
                <c:pt idx="18578">
                  <c:v>2.9807755882826514</c:v>
                </c:pt>
                <c:pt idx="18579">
                  <c:v>2.9776867016626696</c:v>
                </c:pt>
                <c:pt idx="18580">
                  <c:v>2.9738255933876916</c:v>
                </c:pt>
                <c:pt idx="18581">
                  <c:v>2.9699644851127145</c:v>
                </c:pt>
                <c:pt idx="18582">
                  <c:v>2.9699644851127145</c:v>
                </c:pt>
                <c:pt idx="18583">
                  <c:v>2.9699644851127145</c:v>
                </c:pt>
                <c:pt idx="18584">
                  <c:v>2.9699644851127145</c:v>
                </c:pt>
                <c:pt idx="18585">
                  <c:v>2.9668755984927331</c:v>
                </c:pt>
                <c:pt idx="18586">
                  <c:v>2.9630144902177551</c:v>
                </c:pt>
                <c:pt idx="18587">
                  <c:v>2.9762542601870772</c:v>
                </c:pt>
                <c:pt idx="18588">
                  <c:v>2.9552922736678</c:v>
                </c:pt>
                <c:pt idx="18589">
                  <c:v>2.951431165392822</c:v>
                </c:pt>
                <c:pt idx="18590">
                  <c:v>2.9645948676817739</c:v>
                </c:pt>
                <c:pt idx="18591">
                  <c:v>2.96070840351334</c:v>
                </c:pt>
                <c:pt idx="18592">
                  <c:v>2.9406200622228851</c:v>
                </c:pt>
                <c:pt idx="18593">
                  <c:v>2.936758953947908</c:v>
                </c:pt>
                <c:pt idx="18594">
                  <c:v>2.93289784567293</c:v>
                </c:pt>
                <c:pt idx="18595">
                  <c:v>2.936758953947908</c:v>
                </c:pt>
                <c:pt idx="18596">
                  <c:v>2.9568219393449051</c:v>
                </c:pt>
                <c:pt idx="18597">
                  <c:v>2.96070840351334</c:v>
                </c:pt>
                <c:pt idx="18598">
                  <c:v>2.9645948676817739</c:v>
                </c:pt>
                <c:pt idx="18599">
                  <c:v>2.9645948676817739</c:v>
                </c:pt>
                <c:pt idx="18600">
                  <c:v>2.9645948676817739</c:v>
                </c:pt>
                <c:pt idx="18601">
                  <c:v>2.9568219393449051</c:v>
                </c:pt>
                <c:pt idx="18602">
                  <c:v>2.9568219393449051</c:v>
                </c:pt>
                <c:pt idx="18603">
                  <c:v>2.9568219393449051</c:v>
                </c:pt>
                <c:pt idx="18604">
                  <c:v>2.9529354751764707</c:v>
                </c:pt>
                <c:pt idx="18605">
                  <c:v>2.9490490110080363</c:v>
                </c:pt>
                <c:pt idx="18606">
                  <c:v>2.9451625468396023</c:v>
                </c:pt>
                <c:pt idx="18607">
                  <c:v>2.9412760826711675</c:v>
                </c:pt>
                <c:pt idx="18608">
                  <c:v>2.9213145208479974</c:v>
                </c:pt>
                <c:pt idx="18609">
                  <c:v>2.9213145208479974</c:v>
                </c:pt>
                <c:pt idx="18610">
                  <c:v>2.9174534125730203</c:v>
                </c:pt>
                <c:pt idx="18611">
                  <c:v>2.9135923042980423</c:v>
                </c:pt>
                <c:pt idx="18612">
                  <c:v>2.9097311960230652</c:v>
                </c:pt>
                <c:pt idx="18613">
                  <c:v>2.9012367578181149</c:v>
                </c:pt>
                <c:pt idx="18614">
                  <c:v>2.8973756495431373</c:v>
                </c:pt>
                <c:pt idx="18615">
                  <c:v>2.8973756495431373</c:v>
                </c:pt>
                <c:pt idx="18616">
                  <c:v>2.8935145412681593</c:v>
                </c:pt>
                <c:pt idx="18617">
                  <c:v>2.8935145412681593</c:v>
                </c:pt>
                <c:pt idx="18618">
                  <c:v>2.8935145412681593</c:v>
                </c:pt>
                <c:pt idx="18619">
                  <c:v>2.8973756495431373</c:v>
                </c:pt>
                <c:pt idx="18620">
                  <c:v>2.8973756495431373</c:v>
                </c:pt>
                <c:pt idx="18621">
                  <c:v>2.9012367578181149</c:v>
                </c:pt>
                <c:pt idx="18622">
                  <c:v>2.9058700877480876</c:v>
                </c:pt>
                <c:pt idx="18623">
                  <c:v>2.9097311960230652</c:v>
                </c:pt>
                <c:pt idx="18624">
                  <c:v>2.9174534125730203</c:v>
                </c:pt>
                <c:pt idx="18625">
                  <c:v>2.9213145208479974</c:v>
                </c:pt>
                <c:pt idx="18626">
                  <c:v>2.9251756291229754</c:v>
                </c:pt>
                <c:pt idx="18627">
                  <c:v>2.9251756291229754</c:v>
                </c:pt>
                <c:pt idx="18628">
                  <c:v>2.93289784567293</c:v>
                </c:pt>
                <c:pt idx="18629">
                  <c:v>2.936758953947908</c:v>
                </c:pt>
                <c:pt idx="18630">
                  <c:v>2.9406200622228851</c:v>
                </c:pt>
                <c:pt idx="18631">
                  <c:v>2.9483422787728402</c:v>
                </c:pt>
                <c:pt idx="18632">
                  <c:v>2.9552922736678</c:v>
                </c:pt>
                <c:pt idx="18633">
                  <c:v>2.9591533819427775</c:v>
                </c:pt>
                <c:pt idx="18634">
                  <c:v>2.9630144902177551</c:v>
                </c:pt>
                <c:pt idx="18635">
                  <c:v>2.9668755984927331</c:v>
                </c:pt>
                <c:pt idx="18636">
                  <c:v>2.9699644851127145</c:v>
                </c:pt>
                <c:pt idx="18637">
                  <c:v>2.9902455311934411</c:v>
                </c:pt>
                <c:pt idx="18638">
                  <c:v>2.9941319953618759</c:v>
                </c:pt>
                <c:pt idx="18639">
                  <c:v>2.9980184595303099</c:v>
                </c:pt>
                <c:pt idx="18640">
                  <c:v>2.9980184595303099</c:v>
                </c:pt>
                <c:pt idx="18641">
                  <c:v>3.0011276308650574</c:v>
                </c:pt>
                <c:pt idx="18642">
                  <c:v>3.0050140950334918</c:v>
                </c:pt>
                <c:pt idx="18643">
                  <c:v>3.0089005592019267</c:v>
                </c:pt>
                <c:pt idx="18644">
                  <c:v>3.0323588767060659</c:v>
                </c:pt>
                <c:pt idx="18645">
                  <c:v>3.0362705883633239</c:v>
                </c:pt>
                <c:pt idx="18646">
                  <c:v>3.0393999576891293</c:v>
                </c:pt>
                <c:pt idx="18647">
                  <c:v>3.0393999576891293</c:v>
                </c:pt>
                <c:pt idx="18648">
                  <c:v>3.0433116693463873</c:v>
                </c:pt>
                <c:pt idx="18649">
                  <c:v>3.0433116693463873</c:v>
                </c:pt>
                <c:pt idx="18650">
                  <c:v>3.0433116693463873</c:v>
                </c:pt>
                <c:pt idx="18651">
                  <c:v>3.0464410386721927</c:v>
                </c:pt>
                <c:pt idx="18652">
                  <c:v>3.064050733850781</c:v>
                </c:pt>
                <c:pt idx="18653">
                  <c:v>3.064050733850781</c:v>
                </c:pt>
                <c:pt idx="18654">
                  <c:v>3.0672006189536867</c:v>
                </c:pt>
                <c:pt idx="18655">
                  <c:v>3.0672006189536867</c:v>
                </c:pt>
                <c:pt idx="18656">
                  <c:v>3.0672006189536867</c:v>
                </c:pt>
                <c:pt idx="18657">
                  <c:v>3.0711379753323178</c:v>
                </c:pt>
                <c:pt idx="18658">
                  <c:v>3.0711379753323178</c:v>
                </c:pt>
                <c:pt idx="18659">
                  <c:v>3.0711379753323178</c:v>
                </c:pt>
                <c:pt idx="18660">
                  <c:v>3.0742878604352226</c:v>
                </c:pt>
                <c:pt idx="18661">
                  <c:v>3.0920475010461774</c:v>
                </c:pt>
                <c:pt idx="18662">
                  <c:v>3.0920475010461774</c:v>
                </c:pt>
                <c:pt idx="18663">
                  <c:v>3.0920475010461774</c:v>
                </c:pt>
                <c:pt idx="18664">
                  <c:v>3.0952180188631946</c:v>
                </c:pt>
                <c:pt idx="18665">
                  <c:v>3.0952180188631946</c:v>
                </c:pt>
                <c:pt idx="18666">
                  <c:v>3.0991811661344664</c:v>
                </c:pt>
                <c:pt idx="18667">
                  <c:v>3.102351683951484</c:v>
                </c:pt>
                <c:pt idx="18668">
                  <c:v>3.1055222017685007</c:v>
                </c:pt>
                <c:pt idx="18669">
                  <c:v>3.1055222017685007</c:v>
                </c:pt>
                <c:pt idx="18670">
                  <c:v>3.1094853490397729</c:v>
                </c:pt>
                <c:pt idx="18671">
                  <c:v>3.1304318234244084</c:v>
                </c:pt>
                <c:pt idx="18672">
                  <c:v>3.1304318234244084</c:v>
                </c:pt>
                <c:pt idx="18673">
                  <c:v>3.1336228854258605</c:v>
                </c:pt>
                <c:pt idx="18674">
                  <c:v>3.1368139474273118</c:v>
                </c:pt>
                <c:pt idx="18675">
                  <c:v>3.1400050094287644</c:v>
                </c:pt>
                <c:pt idx="18676">
                  <c:v>3.1439938369305791</c:v>
                </c:pt>
                <c:pt idx="18677">
                  <c:v>3.1503759609334834</c:v>
                </c:pt>
                <c:pt idx="18678">
                  <c:v>3.1535670229349355</c:v>
                </c:pt>
                <c:pt idx="18679">
                  <c:v>3.1575558504367507</c:v>
                </c:pt>
                <c:pt idx="18680">
                  <c:v>3.1782038405103323</c:v>
                </c:pt>
                <c:pt idx="18681">
                  <c:v>3.181415769606351</c:v>
                </c:pt>
                <c:pt idx="18682">
                  <c:v>3.181415769606351</c:v>
                </c:pt>
                <c:pt idx="18683">
                  <c:v>3.181415769606351</c:v>
                </c:pt>
                <c:pt idx="18684">
                  <c:v>3.181415769606351</c:v>
                </c:pt>
                <c:pt idx="18685">
                  <c:v>3.1854306809763746</c:v>
                </c:pt>
                <c:pt idx="18686">
                  <c:v>3.181415769606351</c:v>
                </c:pt>
                <c:pt idx="18687">
                  <c:v>3.181415769606351</c:v>
                </c:pt>
                <c:pt idx="18688">
                  <c:v>3.181415769606351</c:v>
                </c:pt>
                <c:pt idx="18689">
                  <c:v>3.1854306809763746</c:v>
                </c:pt>
                <c:pt idx="18690">
                  <c:v>3.1854306809763746</c:v>
                </c:pt>
                <c:pt idx="18691">
                  <c:v>3.2060366136151992</c:v>
                </c:pt>
                <c:pt idx="18692">
                  <c:v>3.2060366136151992</c:v>
                </c:pt>
                <c:pt idx="18693">
                  <c:v>3.2092693200569586</c:v>
                </c:pt>
                <c:pt idx="18694">
                  <c:v>3.2092693200569586</c:v>
                </c:pt>
                <c:pt idx="18695">
                  <c:v>3.2092693200569586</c:v>
                </c:pt>
                <c:pt idx="18696">
                  <c:v>3.2125020264987185</c:v>
                </c:pt>
                <c:pt idx="18697">
                  <c:v>3.2308254080425582</c:v>
                </c:pt>
                <c:pt idx="18698">
                  <c:v>3.234079008654887</c:v>
                </c:pt>
                <c:pt idx="18699">
                  <c:v>3.234079008654887</c:v>
                </c:pt>
                <c:pt idx="18700">
                  <c:v>3.2373326092672157</c:v>
                </c:pt>
                <c:pt idx="18701">
                  <c:v>3.2405862098795453</c:v>
                </c:pt>
                <c:pt idx="18702">
                  <c:v>3.243839810491874</c:v>
                </c:pt>
                <c:pt idx="18703">
                  <c:v>3.2656069746263907</c:v>
                </c:pt>
                <c:pt idx="18704">
                  <c:v>3.2656069746263907</c:v>
                </c:pt>
                <c:pt idx="18705">
                  <c:v>3.2688815867844512</c:v>
                </c:pt>
                <c:pt idx="18706">
                  <c:v>3.2688815867844512</c:v>
                </c:pt>
                <c:pt idx="18707">
                  <c:v>3.2721561989425125</c:v>
                </c:pt>
                <c:pt idx="18708">
                  <c:v>3.2721561989425125</c:v>
                </c:pt>
                <c:pt idx="18709">
                  <c:v>3.2754308111005734</c:v>
                </c:pt>
                <c:pt idx="18710">
                  <c:v>3.2787054232586348</c:v>
                </c:pt>
                <c:pt idx="18711">
                  <c:v>3.2787054232586348</c:v>
                </c:pt>
                <c:pt idx="18712">
                  <c:v>3.3008974537500548</c:v>
                </c:pt>
                <c:pt idx="18713">
                  <c:v>3.3008974537500548</c:v>
                </c:pt>
                <c:pt idx="18714">
                  <c:v>3.3041934072735191</c:v>
                </c:pt>
                <c:pt idx="18715">
                  <c:v>3.3066653724161181</c:v>
                </c:pt>
                <c:pt idx="18716">
                  <c:v>3.3099613259395833</c:v>
                </c:pt>
                <c:pt idx="18717">
                  <c:v>3.3099613259395833</c:v>
                </c:pt>
                <c:pt idx="18718">
                  <c:v>3.3132572794630475</c:v>
                </c:pt>
                <c:pt idx="18719">
                  <c:v>3.3165532329865122</c:v>
                </c:pt>
                <c:pt idx="18720">
                  <c:v>3.3385500188357584</c:v>
                </c:pt>
                <c:pt idx="18721">
                  <c:v>3.3418670084222817</c:v>
                </c:pt>
                <c:pt idx="18722">
                  <c:v>3.3451839980088054</c:v>
                </c:pt>
                <c:pt idx="18723">
                  <c:v>3.3476717401986975</c:v>
                </c:pt>
                <c:pt idx="18724">
                  <c:v>3.3509887297852208</c:v>
                </c:pt>
                <c:pt idx="18725">
                  <c:v>3.3543057193717445</c:v>
                </c:pt>
                <c:pt idx="18726">
                  <c:v>3.3767476807783114</c:v>
                </c:pt>
                <c:pt idx="18727">
                  <c:v>3.3767476807783114</c:v>
                </c:pt>
                <c:pt idx="18728">
                  <c:v>3.3792514482133917</c:v>
                </c:pt>
                <c:pt idx="18729">
                  <c:v>3.3792514482133917</c:v>
                </c:pt>
                <c:pt idx="18730">
                  <c:v>3.3825898047934988</c:v>
                </c:pt>
                <c:pt idx="18731">
                  <c:v>3.3859281613736054</c:v>
                </c:pt>
                <c:pt idx="18732">
                  <c:v>3.3859281613736054</c:v>
                </c:pt>
                <c:pt idx="18733">
                  <c:v>3.3859281613736054</c:v>
                </c:pt>
                <c:pt idx="18734">
                  <c:v>3.3892665179537129</c:v>
                </c:pt>
                <c:pt idx="18735">
                  <c:v>3.4077209357518257</c:v>
                </c:pt>
                <c:pt idx="18736">
                  <c:v>3.4077209357518257</c:v>
                </c:pt>
                <c:pt idx="18737">
                  <c:v>3.4110807789223974</c:v>
                </c:pt>
                <c:pt idx="18738">
                  <c:v>3.4110807789223974</c:v>
                </c:pt>
                <c:pt idx="18739">
                  <c:v>3.4144406220929686</c:v>
                </c:pt>
                <c:pt idx="18740">
                  <c:v>3.4144406220929686</c:v>
                </c:pt>
                <c:pt idx="18741">
                  <c:v>3.417800465263539</c:v>
                </c:pt>
                <c:pt idx="18742">
                  <c:v>3.417800465263539</c:v>
                </c:pt>
                <c:pt idx="18743">
                  <c:v>3.4211603084341102</c:v>
                </c:pt>
                <c:pt idx="18744">
                  <c:v>3.4397799295579317</c:v>
                </c:pt>
                <c:pt idx="18745">
                  <c:v>3.4397799295579317</c:v>
                </c:pt>
                <c:pt idx="18746">
                  <c:v>3.443161379476396</c:v>
                </c:pt>
                <c:pt idx="18747">
                  <c:v>3.443161379476396</c:v>
                </c:pt>
                <c:pt idx="18748">
                  <c:v>3.443161379476396</c:v>
                </c:pt>
                <c:pt idx="18749">
                  <c:v>3.4465428293948603</c:v>
                </c:pt>
                <c:pt idx="18750">
                  <c:v>3.4465428293948603</c:v>
                </c:pt>
                <c:pt idx="18751">
                  <c:v>3.4490789168337082</c:v>
                </c:pt>
                <c:pt idx="18752">
                  <c:v>3.4684664829092613</c:v>
                </c:pt>
                <c:pt idx="18753">
                  <c:v>3.4718694424215584</c:v>
                </c:pt>
                <c:pt idx="18754">
                  <c:v>3.4718694424215584</c:v>
                </c:pt>
                <c:pt idx="18755">
                  <c:v>3.4718694424215584</c:v>
                </c:pt>
                <c:pt idx="18756">
                  <c:v>3.4744216620557813</c:v>
                </c:pt>
                <c:pt idx="18757">
                  <c:v>3.4744216620557813</c:v>
                </c:pt>
                <c:pt idx="18758">
                  <c:v>3.4778246215680788</c:v>
                </c:pt>
                <c:pt idx="18759">
                  <c:v>3.4778246215680788</c:v>
                </c:pt>
                <c:pt idx="18760">
                  <c:v>3.4778246215680788</c:v>
                </c:pt>
                <c:pt idx="18761">
                  <c:v>3.5001528043669818</c:v>
                </c:pt>
                <c:pt idx="18762">
                  <c:v>3.5001528043669818</c:v>
                </c:pt>
                <c:pt idx="18763">
                  <c:v>3.5035776114162647</c:v>
                </c:pt>
                <c:pt idx="18764">
                  <c:v>3.5070024184655475</c:v>
                </c:pt>
                <c:pt idx="18765">
                  <c:v>3.5070024184655475</c:v>
                </c:pt>
                <c:pt idx="18766">
                  <c:v>3.5095710237525095</c:v>
                </c:pt>
                <c:pt idx="18767">
                  <c:v>3.5292734803999695</c:v>
                </c:pt>
                <c:pt idx="18768">
                  <c:v>3.5327200365331728</c:v>
                </c:pt>
                <c:pt idx="18769">
                  <c:v>3.5327200365331728</c:v>
                </c:pt>
                <c:pt idx="18770">
                  <c:v>3.5327200365331728</c:v>
                </c:pt>
                <c:pt idx="18771">
                  <c:v>3.5353049536330747</c:v>
                </c:pt>
                <c:pt idx="18772">
                  <c:v>3.5353049536330747</c:v>
                </c:pt>
                <c:pt idx="18773">
                  <c:v>3.5387515097662781</c:v>
                </c:pt>
                <c:pt idx="18774">
                  <c:v>3.5387515097662781</c:v>
                </c:pt>
                <c:pt idx="18775">
                  <c:v>3.5387515097662781</c:v>
                </c:pt>
                <c:pt idx="18776">
                  <c:v>3.5387515097662781</c:v>
                </c:pt>
                <c:pt idx="18777">
                  <c:v>3.5586042449814292</c:v>
                </c:pt>
                <c:pt idx="18778">
                  <c:v>3.5586042449814292</c:v>
                </c:pt>
                <c:pt idx="18779">
                  <c:v>3.5586042449814292</c:v>
                </c:pt>
                <c:pt idx="18780">
                  <c:v>3.5586042449814292</c:v>
                </c:pt>
                <c:pt idx="18781">
                  <c:v>3.5586042449814292</c:v>
                </c:pt>
                <c:pt idx="18782">
                  <c:v>3.5586042449814292</c:v>
                </c:pt>
                <c:pt idx="18783">
                  <c:v>3.5586042449814292</c:v>
                </c:pt>
                <c:pt idx="18784">
                  <c:v>3.5586042449814292</c:v>
                </c:pt>
                <c:pt idx="18785">
                  <c:v>3.5586042449814292</c:v>
                </c:pt>
                <c:pt idx="18786">
                  <c:v>3.5779034451377396</c:v>
                </c:pt>
                <c:pt idx="18787">
                  <c:v>3.5779034451377396</c:v>
                </c:pt>
                <c:pt idx="18788">
                  <c:v>3.5779034451377396</c:v>
                </c:pt>
                <c:pt idx="18789">
                  <c:v>3.5779034451377396</c:v>
                </c:pt>
                <c:pt idx="18790">
                  <c:v>3.5779034451377396</c:v>
                </c:pt>
                <c:pt idx="18791">
                  <c:v>3.5779034451377396</c:v>
                </c:pt>
                <c:pt idx="18792">
                  <c:v>3.5752854670071508</c:v>
                </c:pt>
                <c:pt idx="18793">
                  <c:v>3.5752854670071508</c:v>
                </c:pt>
                <c:pt idx="18794">
                  <c:v>3.5752854670071508</c:v>
                </c:pt>
                <c:pt idx="18795">
                  <c:v>3.5752854670071508</c:v>
                </c:pt>
                <c:pt idx="18796">
                  <c:v>3.5752854670071508</c:v>
                </c:pt>
                <c:pt idx="18797">
                  <c:v>3.5944208232122183</c:v>
                </c:pt>
                <c:pt idx="18798">
                  <c:v>3.5917862611624654</c:v>
                </c:pt>
                <c:pt idx="18799">
                  <c:v>3.5917862611624654</c:v>
                </c:pt>
                <c:pt idx="18800">
                  <c:v>3.5917862611624654</c:v>
                </c:pt>
                <c:pt idx="18801">
                  <c:v>3.5917862611624654</c:v>
                </c:pt>
                <c:pt idx="18802">
                  <c:v>3.5917862611624654</c:v>
                </c:pt>
                <c:pt idx="18803">
                  <c:v>3.5882735117627962</c:v>
                </c:pt>
                <c:pt idx="18804">
                  <c:v>3.5882735117627962</c:v>
                </c:pt>
                <c:pt idx="18805">
                  <c:v>3.5882735117627962</c:v>
                </c:pt>
                <c:pt idx="18806">
                  <c:v>3.5882735117627962</c:v>
                </c:pt>
                <c:pt idx="18807">
                  <c:v>3.5882735117627962</c:v>
                </c:pt>
                <c:pt idx="18808">
                  <c:v>3.5882735117627962</c:v>
                </c:pt>
                <c:pt idx="18809">
                  <c:v>3.5847607623631266</c:v>
                </c:pt>
                <c:pt idx="18810">
                  <c:v>3.614520054211904</c:v>
                </c:pt>
                <c:pt idx="18811">
                  <c:v>3.6373788030351935</c:v>
                </c:pt>
                <c:pt idx="18812">
                  <c:v>3.614520054211904</c:v>
                </c:pt>
                <c:pt idx="18813">
                  <c:v>3.614520054211904</c:v>
                </c:pt>
                <c:pt idx="18814">
                  <c:v>3.614520054211904</c:v>
                </c:pt>
                <c:pt idx="18815">
                  <c:v>3.614520054211904</c:v>
                </c:pt>
                <c:pt idx="18816">
                  <c:v>3.614520054211904</c:v>
                </c:pt>
                <c:pt idx="18817">
                  <c:v>3.614520054211904</c:v>
                </c:pt>
                <c:pt idx="18818">
                  <c:v>3.614520054211904</c:v>
                </c:pt>
                <c:pt idx="18819">
                  <c:v>3.6109850712737996</c:v>
                </c:pt>
                <c:pt idx="18820">
                  <c:v>3.6311534603405127</c:v>
                </c:pt>
                <c:pt idx="18821">
                  <c:v>3.6311534603405127</c:v>
                </c:pt>
                <c:pt idx="18822">
                  <c:v>3.6311534603405127</c:v>
                </c:pt>
                <c:pt idx="18823">
                  <c:v>3.6311534603405127</c:v>
                </c:pt>
                <c:pt idx="18824">
                  <c:v>3.6275961216578376</c:v>
                </c:pt>
                <c:pt idx="18825">
                  <c:v>3.6275961216578376</c:v>
                </c:pt>
                <c:pt idx="18826">
                  <c:v>3.6275961216578376</c:v>
                </c:pt>
                <c:pt idx="18827">
                  <c:v>3.6275961216578376</c:v>
                </c:pt>
                <c:pt idx="18828">
                  <c:v>3.624928117645831</c:v>
                </c:pt>
                <c:pt idx="18829">
                  <c:v>3.624928117645831</c:v>
                </c:pt>
                <c:pt idx="18830">
                  <c:v>3.6213707789631564</c:v>
                </c:pt>
                <c:pt idx="18831">
                  <c:v>3.6213707789631564</c:v>
                </c:pt>
                <c:pt idx="18832">
                  <c:v>3.6213707789631564</c:v>
                </c:pt>
                <c:pt idx="18833">
                  <c:v>3.6213707789631564</c:v>
                </c:pt>
                <c:pt idx="18834">
                  <c:v>3.6178134402804814</c:v>
                </c:pt>
                <c:pt idx="18835">
                  <c:v>3.6178134402804814</c:v>
                </c:pt>
                <c:pt idx="18836">
                  <c:v>3.6178134402804814</c:v>
                </c:pt>
                <c:pt idx="18837">
                  <c:v>3.6178134402804814</c:v>
                </c:pt>
                <c:pt idx="18838">
                  <c:v>3.6178134402804814</c:v>
                </c:pt>
                <c:pt idx="18839">
                  <c:v>3.6178134402804814</c:v>
                </c:pt>
                <c:pt idx="18840">
                  <c:v>3.6178134402804814</c:v>
                </c:pt>
                <c:pt idx="18841">
                  <c:v>3.6142561015978063</c:v>
                </c:pt>
                <c:pt idx="18842">
                  <c:v>3.6142561015978063</c:v>
                </c:pt>
                <c:pt idx="18843">
                  <c:v>3.6142561015978063</c:v>
                </c:pt>
                <c:pt idx="18844">
                  <c:v>3.6142561015978063</c:v>
                </c:pt>
                <c:pt idx="18845">
                  <c:v>3.6178134402804814</c:v>
                </c:pt>
                <c:pt idx="18846">
                  <c:v>3.6178134402804814</c:v>
                </c:pt>
                <c:pt idx="18847">
                  <c:v>3.6178134402804814</c:v>
                </c:pt>
                <c:pt idx="18848">
                  <c:v>3.6178134402804814</c:v>
                </c:pt>
                <c:pt idx="18849">
                  <c:v>3.6178134402804814</c:v>
                </c:pt>
                <c:pt idx="18850">
                  <c:v>3.6213707789631564</c:v>
                </c:pt>
                <c:pt idx="18851">
                  <c:v>3.6213707789631564</c:v>
                </c:pt>
                <c:pt idx="18852">
                  <c:v>3.6213707789631564</c:v>
                </c:pt>
                <c:pt idx="18853">
                  <c:v>3.6213707789631564</c:v>
                </c:pt>
                <c:pt idx="18854">
                  <c:v>3.6213707789631564</c:v>
                </c:pt>
                <c:pt idx="18855">
                  <c:v>#N/A</c:v>
                </c:pt>
                <c:pt idx="18856">
                  <c:v>3.8191602948969354</c:v>
                </c:pt>
                <c:pt idx="18857">
                  <c:v>3.6406740876366235</c:v>
                </c:pt>
                <c:pt idx="18858">
                  <c:v>3.6442539048319396</c:v>
                </c:pt>
                <c:pt idx="18859">
                  <c:v>3.6478337220272556</c:v>
                </c:pt>
                <c:pt idx="18860">
                  <c:v>3.6478337220272556</c:v>
                </c:pt>
                <c:pt idx="18861">
                  <c:v>3.6505185849237423</c:v>
                </c:pt>
                <c:pt idx="18862">
                  <c:v>3.6505185849237423</c:v>
                </c:pt>
                <c:pt idx="18863">
                  <c:v>3.6540984021190583</c:v>
                </c:pt>
                <c:pt idx="18864">
                  <c:v>3.6576782193143744</c:v>
                </c:pt>
                <c:pt idx="18865">
                  <c:v>3.6603630822108619</c:v>
                </c:pt>
                <c:pt idx="18866">
                  <c:v>3.663942899406178</c:v>
                </c:pt>
                <c:pt idx="18867">
                  <c:v>3.663942899406178</c:v>
                </c:pt>
                <c:pt idx="18868">
                  <c:v>3.6868415878709904</c:v>
                </c:pt>
                <c:pt idx="18869">
                  <c:v>3.6868415878709904</c:v>
                </c:pt>
                <c:pt idx="18870">
                  <c:v>3.6904437779910402</c:v>
                </c:pt>
                <c:pt idx="18871">
                  <c:v>3.6904437779910402</c:v>
                </c:pt>
                <c:pt idx="18872">
                  <c:v>3.6904437779910402</c:v>
                </c:pt>
                <c:pt idx="18873">
                  <c:v>3.69404596811109</c:v>
                </c:pt>
                <c:pt idx="18874">
                  <c:v>3.6967476107011277</c:v>
                </c:pt>
                <c:pt idx="18875">
                  <c:v>3.6967476107011277</c:v>
                </c:pt>
                <c:pt idx="18876">
                  <c:v>3.6967476107011277</c:v>
                </c:pt>
                <c:pt idx="18877">
                  <c:v>3.7003498008211775</c:v>
                </c:pt>
                <c:pt idx="18878">
                  <c:v>3.7003498008211775</c:v>
                </c:pt>
                <c:pt idx="18879">
                  <c:v>3.7236935314707131</c:v>
                </c:pt>
                <c:pt idx="18880">
                  <c:v>3.7236935314707131</c:v>
                </c:pt>
                <c:pt idx="18881">
                  <c:v>3.727318446079106</c:v>
                </c:pt>
                <c:pt idx="18882">
                  <c:v>3.727318446079106</c:v>
                </c:pt>
                <c:pt idx="18883">
                  <c:v>3.7300371320353993</c:v>
                </c:pt>
                <c:pt idx="18884">
                  <c:v>3.7336620466437922</c:v>
                </c:pt>
                <c:pt idx="18885">
                  <c:v>3.7336620466437922</c:v>
                </c:pt>
                <c:pt idx="18886">
                  <c:v>3.7363807326000855</c:v>
                </c:pt>
                <c:pt idx="18887">
                  <c:v>3.7400056472084779</c:v>
                </c:pt>
                <c:pt idx="18888">
                  <c:v>3.7400056472084779</c:v>
                </c:pt>
                <c:pt idx="18889">
                  <c:v>3.7635800499379579</c:v>
                </c:pt>
                <c:pt idx="18890">
                  <c:v>3.7663158726057091</c:v>
                </c:pt>
                <c:pt idx="18891">
                  <c:v>3.7663158726057091</c:v>
                </c:pt>
                <c:pt idx="18892">
                  <c:v>3.7699636361627133</c:v>
                </c:pt>
                <c:pt idx="18893">
                  <c:v>3.7699636361627133</c:v>
                </c:pt>
                <c:pt idx="18894">
                  <c:v>3.7726994588304654</c:v>
                </c:pt>
                <c:pt idx="18895">
                  <c:v>3.7726994588304654</c:v>
                </c:pt>
                <c:pt idx="18896">
                  <c:v>3.7763472223874683</c:v>
                </c:pt>
                <c:pt idx="18897">
                  <c:v>3.7763472223874683</c:v>
                </c:pt>
                <c:pt idx="18898">
                  <c:v>3.7790830450552204</c:v>
                </c:pt>
                <c:pt idx="18899">
                  <c:v>3.7998901444421458</c:v>
                </c:pt>
                <c:pt idx="18900">
                  <c:v>3.8035606492906777</c:v>
                </c:pt>
                <c:pt idx="18901">
                  <c:v>3.8035606492906777</c:v>
                </c:pt>
                <c:pt idx="18902">
                  <c:v>3.8035606492906777</c:v>
                </c:pt>
                <c:pt idx="18903">
                  <c:v>3.8063135279270757</c:v>
                </c:pt>
                <c:pt idx="18904">
                  <c:v>3.8063135279270757</c:v>
                </c:pt>
                <c:pt idx="18905">
                  <c:v>3.8099840327756076</c:v>
                </c:pt>
                <c:pt idx="18906">
                  <c:v>3.8127369114120055</c:v>
                </c:pt>
                <c:pt idx="18907">
                  <c:v>3.8404238837544078</c:v>
                </c:pt>
                <c:pt idx="18908">
                  <c:v>3.8431940861230682</c:v>
                </c:pt>
                <c:pt idx="18909">
                  <c:v>3.8468876892812833</c:v>
                </c:pt>
                <c:pt idx="18910">
                  <c:v>3.8524280940186069</c:v>
                </c:pt>
                <c:pt idx="18911">
                  <c:v>3.8561216971768224</c:v>
                </c:pt>
                <c:pt idx="18912">
                  <c:v>3.8561216971768224</c:v>
                </c:pt>
                <c:pt idx="18913">
                  <c:v>3.8588918995454837</c:v>
                </c:pt>
                <c:pt idx="18914">
                  <c:v>3.8588918995454837</c:v>
                </c:pt>
                <c:pt idx="18915">
                  <c:v>3.8801224814135438</c:v>
                </c:pt>
                <c:pt idx="18916">
                  <c:v>3.882909925724904</c:v>
                </c:pt>
                <c:pt idx="18917">
                  <c:v>3.882909925724904</c:v>
                </c:pt>
                <c:pt idx="18918">
                  <c:v>3.882909925724904</c:v>
                </c:pt>
                <c:pt idx="18919">
                  <c:v>3.882909925724904</c:v>
                </c:pt>
                <c:pt idx="18920">
                  <c:v>3.882909925724904</c:v>
                </c:pt>
                <c:pt idx="18921">
                  <c:v>3.882909925724904</c:v>
                </c:pt>
                <c:pt idx="18922">
                  <c:v>3.882909925724904</c:v>
                </c:pt>
                <c:pt idx="18923">
                  <c:v>3.882909925724904</c:v>
                </c:pt>
                <c:pt idx="18924">
                  <c:v>3.882909925724904</c:v>
                </c:pt>
                <c:pt idx="18925">
                  <c:v>3.9044998229233974</c:v>
                </c:pt>
                <c:pt idx="18926">
                  <c:v>3.9044998229233974</c:v>
                </c:pt>
                <c:pt idx="18927">
                  <c:v>3.9044998229233974</c:v>
                </c:pt>
                <c:pt idx="18928">
                  <c:v>3.9044998229233974</c:v>
                </c:pt>
                <c:pt idx="18929">
                  <c:v>3.9044998229233974</c:v>
                </c:pt>
                <c:pt idx="18930">
                  <c:v>3.9044998229233974</c:v>
                </c:pt>
                <c:pt idx="18931">
                  <c:v>3.9044998229233974</c:v>
                </c:pt>
                <c:pt idx="18932">
                  <c:v>3.9016948661540556</c:v>
                </c:pt>
                <c:pt idx="18933">
                  <c:v>3.9044998229233974</c:v>
                </c:pt>
                <c:pt idx="18934">
                  <c:v>3.9044998229233974</c:v>
                </c:pt>
                <c:pt idx="18935">
                  <c:v>3.9259394542722723</c:v>
                </c:pt>
                <c:pt idx="18936">
                  <c:v>3.9259394542722723</c:v>
                </c:pt>
                <c:pt idx="18937">
                  <c:v>3.9259394542722723</c:v>
                </c:pt>
                <c:pt idx="18938">
                  <c:v>3.9259394542722723</c:v>
                </c:pt>
                <c:pt idx="18939">
                  <c:v>3.9221762724325671</c:v>
                </c:pt>
                <c:pt idx="18940">
                  <c:v>3.9221762724325671</c:v>
                </c:pt>
                <c:pt idx="18941">
                  <c:v>3.9221762724325671</c:v>
                </c:pt>
                <c:pt idx="18942">
                  <c:v>3.9193538860527886</c:v>
                </c:pt>
                <c:pt idx="18943">
                  <c:v>3.9193538860527886</c:v>
                </c:pt>
                <c:pt idx="18944">
                  <c:v>3.9193538860527886</c:v>
                </c:pt>
                <c:pt idx="18945">
                  <c:v>3.9193538860527886</c:v>
                </c:pt>
                <c:pt idx="18946">
                  <c:v>3.9165314996730101</c:v>
                </c:pt>
                <c:pt idx="18947">
                  <c:v>3.9165314996730101</c:v>
                </c:pt>
                <c:pt idx="18948">
                  <c:v>3.9127683178333048</c:v>
                </c:pt>
                <c:pt idx="18949">
                  <c:v>3.9127683178333048</c:v>
                </c:pt>
                <c:pt idx="18950">
                  <c:v>3.9304354155558032</c:v>
                </c:pt>
                <c:pt idx="18951">
                  <c:v>3.9099459314535268</c:v>
                </c:pt>
                <c:pt idx="18952">
                  <c:v>3.9304354155558032</c:v>
                </c:pt>
                <c:pt idx="18953">
                  <c:v>3.9275955055734642</c:v>
                </c:pt>
                <c:pt idx="18954">
                  <c:v>3.9238089589303464</c:v>
                </c:pt>
                <c:pt idx="18955">
                  <c:v>3.9238089589303464</c:v>
                </c:pt>
                <c:pt idx="18956">
                  <c:v>3.9238089589303464</c:v>
                </c:pt>
                <c:pt idx="18957">
                  <c:v>3.9238089589303464</c:v>
                </c:pt>
                <c:pt idx="18958">
                  <c:v>3.9238089589303464</c:v>
                </c:pt>
                <c:pt idx="18959">
                  <c:v>3.9238089589303464</c:v>
                </c:pt>
                <c:pt idx="18960">
                  <c:v>3.9238089589303464</c:v>
                </c:pt>
                <c:pt idx="18961">
                  <c:v>3.9238089589303464</c:v>
                </c:pt>
                <c:pt idx="18962">
                  <c:v>3.9238089589303464</c:v>
                </c:pt>
                <c:pt idx="18963">
                  <c:v>3.9238089589303464</c:v>
                </c:pt>
                <c:pt idx="18964">
                  <c:v>3.9209690489480091</c:v>
                </c:pt>
                <c:pt idx="18965">
                  <c:v>3.9209690489480091</c:v>
                </c:pt>
                <c:pt idx="18966">
                  <c:v>3.9209690489480091</c:v>
                </c:pt>
                <c:pt idx="18967">
                  <c:v>3.9181291389656714</c:v>
                </c:pt>
                <c:pt idx="18968">
                  <c:v>3.9181291389656714</c:v>
                </c:pt>
                <c:pt idx="18969">
                  <c:v>3.9181291389656714</c:v>
                </c:pt>
                <c:pt idx="18970">
                  <c:v>3.9181291389656714</c:v>
                </c:pt>
                <c:pt idx="18971">
                  <c:v>3.9143425923225537</c:v>
                </c:pt>
                <c:pt idx="18972">
                  <c:v>3.9357685661805304</c:v>
                </c:pt>
                <c:pt idx="18973">
                  <c:v>3.9115026823402155</c:v>
                </c:pt>
                <c:pt idx="18974">
                  <c:v>3.9115026823402155</c:v>
                </c:pt>
                <c:pt idx="18975">
                  <c:v>3.9319585288463768</c:v>
                </c:pt>
                <c:pt idx="18976">
                  <c:v>3.9077161356970977</c:v>
                </c:pt>
                <c:pt idx="18977">
                  <c:v>3.9291010008457619</c:v>
                </c:pt>
                <c:pt idx="18978">
                  <c:v>3.90487622571476</c:v>
                </c:pt>
                <c:pt idx="18979">
                  <c:v>3.9010896790716432</c:v>
                </c:pt>
                <c:pt idx="18980">
                  <c:v>3.9010896790716432</c:v>
                </c:pt>
                <c:pt idx="18981">
                  <c:v>3.9224334355109938</c:v>
                </c:pt>
                <c:pt idx="18982">
                  <c:v>3.9010896790716432</c:v>
                </c:pt>
                <c:pt idx="18983">
                  <c:v>3.9010896790716432</c:v>
                </c:pt>
                <c:pt idx="18984">
                  <c:v>3.9010896790716432</c:v>
                </c:pt>
                <c:pt idx="18985">
                  <c:v>3.898249769089305</c:v>
                </c:pt>
                <c:pt idx="18986">
                  <c:v>3.898249769089305</c:v>
                </c:pt>
                <c:pt idx="18987">
                  <c:v>3.9186233981768401</c:v>
                </c:pt>
                <c:pt idx="18988">
                  <c:v>3.898249769089305</c:v>
                </c:pt>
                <c:pt idx="18989">
                  <c:v>3.898249769089305</c:v>
                </c:pt>
                <c:pt idx="18990">
                  <c:v>3.9186233981768401</c:v>
                </c:pt>
                <c:pt idx="18991">
                  <c:v>3.9157658701762239</c:v>
                </c:pt>
                <c:pt idx="18992">
                  <c:v>3.9157658701762239</c:v>
                </c:pt>
                <c:pt idx="18993">
                  <c:v>3.9157658701762239</c:v>
                </c:pt>
                <c:pt idx="18994">
                  <c:v>3.8944632224461873</c:v>
                </c:pt>
                <c:pt idx="18995">
                  <c:v>3.8916233124638495</c:v>
                </c:pt>
                <c:pt idx="18996">
                  <c:v>3.9119558328420712</c:v>
                </c:pt>
                <c:pt idx="18997">
                  <c:v>3.8878367658207322</c:v>
                </c:pt>
                <c:pt idx="18998">
                  <c:v>3.8878367658207322</c:v>
                </c:pt>
                <c:pt idx="18999">
                  <c:v>3.8849968558383936</c:v>
                </c:pt>
                <c:pt idx="19000">
                  <c:v>3.8849968558383936</c:v>
                </c:pt>
                <c:pt idx="19001">
                  <c:v>3.8849968558383936</c:v>
                </c:pt>
                <c:pt idx="19002">
                  <c:v>3.8812103091952768</c:v>
                </c:pt>
                <c:pt idx="19003">
                  <c:v>3.8774237625521595</c:v>
                </c:pt>
                <c:pt idx="19004">
                  <c:v>3.8774237625521595</c:v>
                </c:pt>
                <c:pt idx="19005">
                  <c:v>3.8745838525698213</c:v>
                </c:pt>
                <c:pt idx="19006">
                  <c:v>3.8745838525698213</c:v>
                </c:pt>
                <c:pt idx="19007">
                  <c:v>3.8745838525698213</c:v>
                </c:pt>
                <c:pt idx="19008">
                  <c:v>3.8745838525698213</c:v>
                </c:pt>
                <c:pt idx="19009">
                  <c:v>3.8745838525698213</c:v>
                </c:pt>
                <c:pt idx="19010">
                  <c:v>3.8745838525698213</c:v>
                </c:pt>
                <c:pt idx="19011">
                  <c:v>3.8707973059267045</c:v>
                </c:pt>
                <c:pt idx="19012">
                  <c:v>3.8707973059267045</c:v>
                </c:pt>
                <c:pt idx="19013">
                  <c:v>3.8707973059267045</c:v>
                </c:pt>
                <c:pt idx="19014">
                  <c:v>3.8707973059267045</c:v>
                </c:pt>
                <c:pt idx="19015">
                  <c:v>3.8707973059267045</c:v>
                </c:pt>
                <c:pt idx="19016">
                  <c:v>3.8679573959443658</c:v>
                </c:pt>
                <c:pt idx="19017">
                  <c:v>3.8679573959443658</c:v>
                </c:pt>
                <c:pt idx="19018">
                  <c:v>3.8679573959443658</c:v>
                </c:pt>
                <c:pt idx="19019">
                  <c:v>3.8641708493012485</c:v>
                </c:pt>
                <c:pt idx="19020">
                  <c:v>3.8641708493012485</c:v>
                </c:pt>
                <c:pt idx="19021">
                  <c:v>3.8613309393189104</c:v>
                </c:pt>
                <c:pt idx="19022">
                  <c:v>3.8575443926757935</c:v>
                </c:pt>
                <c:pt idx="19023">
                  <c:v>3.8537578460326762</c:v>
                </c:pt>
                <c:pt idx="19024">
                  <c:v>3.8537578460326762</c:v>
                </c:pt>
                <c:pt idx="19025">
                  <c:v>3.8509179360503385</c:v>
                </c:pt>
                <c:pt idx="19026">
                  <c:v>3.8509179360503385</c:v>
                </c:pt>
                <c:pt idx="19027">
                  <c:v>3.8509179360503385</c:v>
                </c:pt>
                <c:pt idx="19028">
                  <c:v>3.8471313894072208</c:v>
                </c:pt>
                <c:pt idx="19029">
                  <c:v>3.8509179360503385</c:v>
                </c:pt>
                <c:pt idx="19030">
                  <c:v>3.8509179360503385</c:v>
                </c:pt>
                <c:pt idx="19031">
                  <c:v>3.8509179360503385</c:v>
                </c:pt>
                <c:pt idx="19032">
                  <c:v>3.8537578460326762</c:v>
                </c:pt>
                <c:pt idx="19033">
                  <c:v>3.8537578460326762</c:v>
                </c:pt>
                <c:pt idx="19034">
                  <c:v>3.8509179360503385</c:v>
                </c:pt>
                <c:pt idx="19035">
                  <c:v>3.8509179360503385</c:v>
                </c:pt>
                <c:pt idx="19036">
                  <c:v>3.8471313894072208</c:v>
                </c:pt>
                <c:pt idx="19037">
                  <c:v>3.8471313894072208</c:v>
                </c:pt>
                <c:pt idx="19038">
                  <c:v>3.8471313894072208</c:v>
                </c:pt>
                <c:pt idx="19039">
                  <c:v>3.8442914794248826</c:v>
                </c:pt>
                <c:pt idx="19040">
                  <c:v>3.8405049327817649</c:v>
                </c:pt>
                <c:pt idx="19041">
                  <c:v>3.8405049327817649</c:v>
                </c:pt>
                <c:pt idx="19042">
                  <c:v>3.8367183861386485</c:v>
                </c:pt>
                <c:pt idx="19043">
                  <c:v>3.8338784761563098</c:v>
                </c:pt>
                <c:pt idx="19044">
                  <c:v>3.8338784761563098</c:v>
                </c:pt>
                <c:pt idx="19045">
                  <c:v>3.8263053828700757</c:v>
                </c:pt>
                <c:pt idx="19046">
                  <c:v>3.8234654728877375</c:v>
                </c:pt>
                <c:pt idx="19047">
                  <c:v>3.8234654728877375</c:v>
                </c:pt>
                <c:pt idx="19048">
                  <c:v>3.8196789262446202</c:v>
                </c:pt>
                <c:pt idx="19049">
                  <c:v>3.815892379601503</c:v>
                </c:pt>
                <c:pt idx="19050">
                  <c:v>3.815892379601503</c:v>
                </c:pt>
                <c:pt idx="19051">
                  <c:v>3.815892379601503</c:v>
                </c:pt>
                <c:pt idx="19052">
                  <c:v>3.815892379601503</c:v>
                </c:pt>
                <c:pt idx="19053">
                  <c:v>3.815892379601503</c:v>
                </c:pt>
                <c:pt idx="19054">
                  <c:v>3.815892379601503</c:v>
                </c:pt>
                <c:pt idx="19055">
                  <c:v>3.815892379601503</c:v>
                </c:pt>
                <c:pt idx="19056">
                  <c:v>3.8130524696191643</c:v>
                </c:pt>
                <c:pt idx="19057">
                  <c:v>3.8130524696191643</c:v>
                </c:pt>
                <c:pt idx="19058">
                  <c:v>3.7923464989627438</c:v>
                </c:pt>
                <c:pt idx="19059">
                  <c:v>3.7923464989627438</c:v>
                </c:pt>
                <c:pt idx="19060">
                  <c:v>3.7923464989627438</c:v>
                </c:pt>
                <c:pt idx="19061">
                  <c:v>3.7923464989627438</c:v>
                </c:pt>
                <c:pt idx="19062">
                  <c:v>3.7923464989627438</c:v>
                </c:pt>
                <c:pt idx="19063">
                  <c:v>3.7923464989627438</c:v>
                </c:pt>
                <c:pt idx="19064">
                  <c:v>3.788583317123039</c:v>
                </c:pt>
                <c:pt idx="19065">
                  <c:v>3.788583317123039</c:v>
                </c:pt>
                <c:pt idx="19066">
                  <c:v>3.7848201352833333</c:v>
                </c:pt>
                <c:pt idx="19067">
                  <c:v>3.7819977489035557</c:v>
                </c:pt>
                <c:pt idx="19068">
                  <c:v>3.7819977489035557</c:v>
                </c:pt>
                <c:pt idx="19069">
                  <c:v>3.7782345670638504</c:v>
                </c:pt>
                <c:pt idx="19070">
                  <c:v>3.7744713852241452</c:v>
                </c:pt>
                <c:pt idx="19071">
                  <c:v>3.7744713852241452</c:v>
                </c:pt>
                <c:pt idx="19072">
                  <c:v>3.7707082033844395</c:v>
                </c:pt>
                <c:pt idx="19073">
                  <c:v>3.7678858170046605</c:v>
                </c:pt>
                <c:pt idx="19074">
                  <c:v>3.7678858170046605</c:v>
                </c:pt>
                <c:pt idx="19075">
                  <c:v>3.7641226351649557</c:v>
                </c:pt>
                <c:pt idx="19076">
                  <c:v>3.7641226351649557</c:v>
                </c:pt>
                <c:pt idx="19077">
                  <c:v>3.7641226351649557</c:v>
                </c:pt>
                <c:pt idx="19078">
                  <c:v>3.7678858170046605</c:v>
                </c:pt>
                <c:pt idx="19079">
                  <c:v>3.7678858170046605</c:v>
                </c:pt>
                <c:pt idx="19080">
                  <c:v>3.7678858170046605</c:v>
                </c:pt>
                <c:pt idx="19081">
                  <c:v>3.7678858170046605</c:v>
                </c:pt>
                <c:pt idx="19082">
                  <c:v>3.7678858170046605</c:v>
                </c:pt>
                <c:pt idx="19083">
                  <c:v>3.7678858170046605</c:v>
                </c:pt>
                <c:pt idx="19084">
                  <c:v>3.7678858170046605</c:v>
                </c:pt>
                <c:pt idx="19085">
                  <c:v>3.7678858170046605</c:v>
                </c:pt>
                <c:pt idx="19086">
                  <c:v>3.7641226351649557</c:v>
                </c:pt>
                <c:pt idx="19087">
                  <c:v>3.7641226351649557</c:v>
                </c:pt>
                <c:pt idx="19088">
                  <c:v>3.7641226351649557</c:v>
                </c:pt>
                <c:pt idx="19089">
                  <c:v>3.7641226351649557</c:v>
                </c:pt>
                <c:pt idx="19090">
                  <c:v>3.7678858170046605</c:v>
                </c:pt>
                <c:pt idx="19091">
                  <c:v>3.7678858170046605</c:v>
                </c:pt>
                <c:pt idx="19092">
                  <c:v>3.7707082033844395</c:v>
                </c:pt>
                <c:pt idx="19093">
                  <c:v>3.7707082033844395</c:v>
                </c:pt>
                <c:pt idx="19094">
                  <c:v>3.7744713852241452</c:v>
                </c:pt>
                <c:pt idx="19095">
                  <c:v>3.7744713852241452</c:v>
                </c:pt>
                <c:pt idx="19096">
                  <c:v>3.7782345670638504</c:v>
                </c:pt>
                <c:pt idx="19097">
                  <c:v>3.7819977489035557</c:v>
                </c:pt>
                <c:pt idx="19098">
                  <c:v>3.7819977489035557</c:v>
                </c:pt>
                <c:pt idx="19099">
                  <c:v>3.7848201352833333</c:v>
                </c:pt>
                <c:pt idx="19100">
                  <c:v>3.788583317123039</c:v>
                </c:pt>
                <c:pt idx="19101">
                  <c:v>3.7923464989627438</c:v>
                </c:pt>
                <c:pt idx="19102">
                  <c:v>3.8130524696191643</c:v>
                </c:pt>
                <c:pt idx="19103">
                  <c:v>3.815892379601503</c:v>
                </c:pt>
                <c:pt idx="19104">
                  <c:v>3.8196789262446202</c:v>
                </c:pt>
                <c:pt idx="19105">
                  <c:v>3.8234654728877375</c:v>
                </c:pt>
                <c:pt idx="19106">
                  <c:v>3.8263053828700757</c:v>
                </c:pt>
                <c:pt idx="19107">
                  <c:v>3.8263053828700757</c:v>
                </c:pt>
                <c:pt idx="19108">
                  <c:v>3.8300919295131921</c:v>
                </c:pt>
                <c:pt idx="19109">
                  <c:v>3.8338784761563098</c:v>
                </c:pt>
                <c:pt idx="19110">
                  <c:v>3.8367183861386485</c:v>
                </c:pt>
                <c:pt idx="19111">
                  <c:v>3.8367183861386485</c:v>
                </c:pt>
                <c:pt idx="19112">
                  <c:v>3.8405049327817649</c:v>
                </c:pt>
                <c:pt idx="19113">
                  <c:v>3.8442914794248826</c:v>
                </c:pt>
                <c:pt idx="19114">
                  <c:v>3.8442914794248826</c:v>
                </c:pt>
                <c:pt idx="19115">
                  <c:v>3.8471313894072208</c:v>
                </c:pt>
                <c:pt idx="19116">
                  <c:v>3.8709979314999217</c:v>
                </c:pt>
                <c:pt idx="19117">
                  <c:v>3.8748079688340749</c:v>
                </c:pt>
                <c:pt idx="19118">
                  <c:v>3.8748079688340749</c:v>
                </c:pt>
                <c:pt idx="19119">
                  <c:v>3.8786180061682285</c:v>
                </c:pt>
                <c:pt idx="19120">
                  <c:v>3.8814755341688434</c:v>
                </c:pt>
                <c:pt idx="19121">
                  <c:v>3.8814755341688434</c:v>
                </c:pt>
                <c:pt idx="19122">
                  <c:v>3.885285571502997</c:v>
                </c:pt>
                <c:pt idx="19123">
                  <c:v>3.8881430995036119</c:v>
                </c:pt>
                <c:pt idx="19124">
                  <c:v>3.8919531368377651</c:v>
                </c:pt>
                <c:pt idx="19125">
                  <c:v>3.8919531368377651</c:v>
                </c:pt>
                <c:pt idx="19126">
                  <c:v>3.8957631741719188</c:v>
                </c:pt>
                <c:pt idx="19127">
                  <c:v>3.9199117053848727</c:v>
                </c:pt>
                <c:pt idx="19128">
                  <c:v>3.9199117053848727</c:v>
                </c:pt>
                <c:pt idx="19129">
                  <c:v>3.9227869462445679</c:v>
                </c:pt>
                <c:pt idx="19130">
                  <c:v>3.9227869462445679</c:v>
                </c:pt>
                <c:pt idx="19131">
                  <c:v>3.9227869462445679</c:v>
                </c:pt>
                <c:pt idx="19132">
                  <c:v>3.9227869462445679</c:v>
                </c:pt>
                <c:pt idx="19133">
                  <c:v>3.9266206007241622</c:v>
                </c:pt>
                <c:pt idx="19134">
                  <c:v>3.9266206007241622</c:v>
                </c:pt>
                <c:pt idx="19135">
                  <c:v>3.9266206007241622</c:v>
                </c:pt>
                <c:pt idx="19136">
                  <c:v>3.9266206007241622</c:v>
                </c:pt>
                <c:pt idx="19137">
                  <c:v>3.9266206007241622</c:v>
                </c:pt>
                <c:pt idx="19138">
                  <c:v>3.9227869462445679</c:v>
                </c:pt>
                <c:pt idx="19139">
                  <c:v>3.9227869462445679</c:v>
                </c:pt>
                <c:pt idx="19140">
                  <c:v>3.9227869462445679</c:v>
                </c:pt>
                <c:pt idx="19141">
                  <c:v>3.9199117053848727</c:v>
                </c:pt>
                <c:pt idx="19142">
                  <c:v>3.9227869462445679</c:v>
                </c:pt>
                <c:pt idx="19143">
                  <c:v>3.9412970688088778</c:v>
                </c:pt>
                <c:pt idx="19144">
                  <c:v>3.9441901177950354</c:v>
                </c:pt>
                <c:pt idx="19145">
                  <c:v>3.9441901177950354</c:v>
                </c:pt>
                <c:pt idx="19146">
                  <c:v>3.9441901177950354</c:v>
                </c:pt>
                <c:pt idx="19147">
                  <c:v>3.9480475164432458</c:v>
                </c:pt>
                <c:pt idx="19148">
                  <c:v>3.9509405654294039</c:v>
                </c:pt>
                <c:pt idx="19149">
                  <c:v>3.9509405654294039</c:v>
                </c:pt>
                <c:pt idx="19150">
                  <c:v>3.9509405654294039</c:v>
                </c:pt>
                <c:pt idx="19151">
                  <c:v>3.9509405654294039</c:v>
                </c:pt>
                <c:pt idx="19152">
                  <c:v>3.9753912182301927</c:v>
                </c:pt>
                <c:pt idx="19153">
                  <c:v>3.9753912182301927</c:v>
                </c:pt>
                <c:pt idx="19154">
                  <c:v>3.9753912182301927</c:v>
                </c:pt>
                <c:pt idx="19155">
                  <c:v>3.9753912182301927</c:v>
                </c:pt>
                <c:pt idx="19156">
                  <c:v>3.9753912182301927</c:v>
                </c:pt>
                <c:pt idx="19157">
                  <c:v>3.9753912182301927</c:v>
                </c:pt>
                <c:pt idx="19158">
                  <c:v>3.9753912182301927</c:v>
                </c:pt>
                <c:pt idx="19159">
                  <c:v>3.9753912182301927</c:v>
                </c:pt>
                <c:pt idx="19160">
                  <c:v>3.9753912182301927</c:v>
                </c:pt>
                <c:pt idx="19161">
                  <c:v>3.9753912182301927</c:v>
                </c:pt>
                <c:pt idx="19162">
                  <c:v>3.9753912182301927</c:v>
                </c:pt>
                <c:pt idx="19163">
                  <c:v>3.9753912182301927</c:v>
                </c:pt>
                <c:pt idx="19164">
                  <c:v>3.9753912182301927</c:v>
                </c:pt>
                <c:pt idx="19165">
                  <c:v>3.9753912182301927</c:v>
                </c:pt>
                <c:pt idx="19166">
                  <c:v>3.99704419302775</c:v>
                </c:pt>
                <c:pt idx="19167">
                  <c:v>3.99704419302775</c:v>
                </c:pt>
                <c:pt idx="19168">
                  <c:v>3.99704419302775</c:v>
                </c:pt>
                <c:pt idx="19169">
                  <c:v>4.0009494633677862</c:v>
                </c:pt>
                <c:pt idx="19170">
                  <c:v>4.0038784161228147</c:v>
                </c:pt>
                <c:pt idx="19171">
                  <c:v>4.0077836864628509</c:v>
                </c:pt>
                <c:pt idx="19172">
                  <c:v>4.0107126392178785</c:v>
                </c:pt>
                <c:pt idx="19173">
                  <c:v>4.0107126392178785</c:v>
                </c:pt>
                <c:pt idx="19174">
                  <c:v>4.0107126392178785</c:v>
                </c:pt>
                <c:pt idx="19175">
                  <c:v>4.0322923916664886</c:v>
                </c:pt>
                <c:pt idx="19176">
                  <c:v>4.0322923916664886</c:v>
                </c:pt>
                <c:pt idx="19177">
                  <c:v>4.0352392557773289</c:v>
                </c:pt>
                <c:pt idx="19178">
                  <c:v>4.0352392557773289</c:v>
                </c:pt>
                <c:pt idx="19179">
                  <c:v>4.039168407925116</c:v>
                </c:pt>
                <c:pt idx="19180">
                  <c:v>4.0352392557773289</c:v>
                </c:pt>
                <c:pt idx="19181">
                  <c:v>4.0352392557773289</c:v>
                </c:pt>
                <c:pt idx="19182">
                  <c:v>4.0322923916664886</c:v>
                </c:pt>
                <c:pt idx="19183">
                  <c:v>4.0322923916664886</c:v>
                </c:pt>
                <c:pt idx="19184">
                  <c:v>4.0322923916664886</c:v>
                </c:pt>
                <c:pt idx="19185">
                  <c:v>4.0283632395187015</c:v>
                </c:pt>
                <c:pt idx="19186">
                  <c:v>4.0283632395187015</c:v>
                </c:pt>
                <c:pt idx="19187">
                  <c:v>4.0254163754078611</c:v>
                </c:pt>
                <c:pt idx="19188">
                  <c:v>4.0214872232600749</c:v>
                </c:pt>
                <c:pt idx="19189">
                  <c:v>4.0214872232600749</c:v>
                </c:pt>
                <c:pt idx="19190">
                  <c:v>4.0403838082172268</c:v>
                </c:pt>
                <c:pt idx="19191">
                  <c:v>4.0185403591492337</c:v>
                </c:pt>
                <c:pt idx="19192">
                  <c:v>4.0403838082172268</c:v>
                </c:pt>
                <c:pt idx="19193">
                  <c:v>#N/A</c:v>
                </c:pt>
                <c:pt idx="19194">
                  <c:v>4.1970775759611172</c:v>
                </c:pt>
                <c:pt idx="19195">
                  <c:v>4.0334653427921969</c:v>
                </c:pt>
                <c:pt idx="19196">
                  <c:v>4.0334653427921969</c:v>
                </c:pt>
                <c:pt idx="19197">
                  <c:v>4.0334653427921969</c:v>
                </c:pt>
                <c:pt idx="19198">
                  <c:v>4.0334653427921969</c:v>
                </c:pt>
                <c:pt idx="19199">
                  <c:v>4.0364303994029243</c:v>
                </c:pt>
                <c:pt idx="19200">
                  <c:v>4.0364303994029243</c:v>
                </c:pt>
                <c:pt idx="19201">
                  <c:v>4.0364303994029243</c:v>
                </c:pt>
                <c:pt idx="19202">
                  <c:v>4.0403838082172268</c:v>
                </c:pt>
                <c:pt idx="19203">
                  <c:v>4.0403838082172268</c:v>
                </c:pt>
                <c:pt idx="19204">
                  <c:v>4.0613290747681061</c:v>
                </c:pt>
                <c:pt idx="19205">
                  <c:v>4.0433488648279532</c:v>
                </c:pt>
                <c:pt idx="19206">
                  <c:v>4.0433488648279532</c:v>
                </c:pt>
                <c:pt idx="19207">
                  <c:v>4.0613290747681061</c:v>
                </c:pt>
                <c:pt idx="19208">
                  <c:v>4.0613290747681061</c:v>
                </c:pt>
                <c:pt idx="19209">
                  <c:v>4.0613290747681061</c:v>
                </c:pt>
                <c:pt idx="19210">
                  <c:v>4.0613290747681061</c:v>
                </c:pt>
                <c:pt idx="19211">
                  <c:v>4.0613290747681061</c:v>
                </c:pt>
                <c:pt idx="19212">
                  <c:v>4.0613290747681061</c:v>
                </c:pt>
                <c:pt idx="19213">
                  <c:v>4.0613290747681061</c:v>
                </c:pt>
                <c:pt idx="19214">
                  <c:v>4.0613290747681061</c:v>
                </c:pt>
                <c:pt idx="19215">
                  <c:v>4.0653068701400636</c:v>
                </c:pt>
                <c:pt idx="19216">
                  <c:v>4.0613290747681061</c:v>
                </c:pt>
                <c:pt idx="19217">
                  <c:v>4.0613290747681061</c:v>
                </c:pt>
                <c:pt idx="19218">
                  <c:v>4.0613290747681061</c:v>
                </c:pt>
                <c:pt idx="19219">
                  <c:v>4.0613290747681061</c:v>
                </c:pt>
                <c:pt idx="19220">
                  <c:v>4.0583457282391384</c:v>
                </c:pt>
                <c:pt idx="19221">
                  <c:v>4.0613290747681061</c:v>
                </c:pt>
                <c:pt idx="19222">
                  <c:v>4.0613290747681061</c:v>
                </c:pt>
                <c:pt idx="19223">
                  <c:v>4.0653068701400636</c:v>
                </c:pt>
                <c:pt idx="19224">
                  <c:v>4.0653068701400636</c:v>
                </c:pt>
                <c:pt idx="19225">
                  <c:v>4.0682902166690305</c:v>
                </c:pt>
                <c:pt idx="19226">
                  <c:v>4.090106921413077</c:v>
                </c:pt>
                <c:pt idx="19227">
                  <c:v>4.0682902166690305</c:v>
                </c:pt>
                <c:pt idx="19228">
                  <c:v>4.0941089829800177</c:v>
                </c:pt>
                <c:pt idx="19229">
                  <c:v>4.0941089829800177</c:v>
                </c:pt>
                <c:pt idx="19230">
                  <c:v>4.0941089829800177</c:v>
                </c:pt>
                <c:pt idx="19231">
                  <c:v>4.0941089829800177</c:v>
                </c:pt>
                <c:pt idx="19232">
                  <c:v>4.0941089829800177</c:v>
                </c:pt>
                <c:pt idx="19233">
                  <c:v>4.0941089829800177</c:v>
                </c:pt>
                <c:pt idx="19234">
                  <c:v>4.0941089829800177</c:v>
                </c:pt>
                <c:pt idx="19235">
                  <c:v>4.0941089829800177</c:v>
                </c:pt>
                <c:pt idx="19236">
                  <c:v>4.0941089829800177</c:v>
                </c:pt>
                <c:pt idx="19237">
                  <c:v>4.0941089829800177</c:v>
                </c:pt>
                <c:pt idx="19238">
                  <c:v>4.0941089829800177</c:v>
                </c:pt>
                <c:pt idx="19239">
                  <c:v>4.0941089829800177</c:v>
                </c:pt>
                <c:pt idx="19240">
                  <c:v>4.0941089829800177</c:v>
                </c:pt>
                <c:pt idx="19241">
                  <c:v>4.0941089829800177</c:v>
                </c:pt>
                <c:pt idx="19242">
                  <c:v>4.0941089829800177</c:v>
                </c:pt>
                <c:pt idx="19243">
                  <c:v>4.0971105291552226</c:v>
                </c:pt>
                <c:pt idx="19244">
                  <c:v>4.1011125907221633</c:v>
                </c:pt>
                <c:pt idx="19245">
                  <c:v>4.1011125907221633</c:v>
                </c:pt>
                <c:pt idx="19246">
                  <c:v>4.1223426334160873</c:v>
                </c:pt>
                <c:pt idx="19247">
                  <c:v>4.1263693417271163</c:v>
                </c:pt>
                <c:pt idx="19248">
                  <c:v>4.2072056589146918</c:v>
                </c:pt>
                <c:pt idx="19249">
                  <c:v>4.1605963623708648</c:v>
                </c:pt>
                <c:pt idx="19250">
                  <c:v>4.1545562999043204</c:v>
                </c:pt>
                <c:pt idx="19251">
                  <c:v>4.1505295915932914</c:v>
                </c:pt>
                <c:pt idx="19252">
                  <c:v>4.1505295915932914</c:v>
                </c:pt>
                <c:pt idx="19253">
                  <c:v>4.1505295915932914</c:v>
                </c:pt>
                <c:pt idx="19254">
                  <c:v>4.1505295915932914</c:v>
                </c:pt>
                <c:pt idx="19255">
                  <c:v>4.1505295915932914</c:v>
                </c:pt>
                <c:pt idx="19256">
                  <c:v>4.1505295915932914</c:v>
                </c:pt>
                <c:pt idx="19257">
                  <c:v>4.1505295915932914</c:v>
                </c:pt>
                <c:pt idx="19258">
                  <c:v>4.1545562999043204</c:v>
                </c:pt>
                <c:pt idx="19259">
                  <c:v>4.1545562999043204</c:v>
                </c:pt>
                <c:pt idx="19260">
                  <c:v>4.1545562999043204</c:v>
                </c:pt>
                <c:pt idx="19261">
                  <c:v>4.1545562999043204</c:v>
                </c:pt>
                <c:pt idx="19262">
                  <c:v>4.1575763311375926</c:v>
                </c:pt>
                <c:pt idx="19263">
                  <c:v>4.1575763311375926</c:v>
                </c:pt>
                <c:pt idx="19264">
                  <c:v>4.1575763311375926</c:v>
                </c:pt>
                <c:pt idx="19265">
                  <c:v>4.1575763311375926</c:v>
                </c:pt>
                <c:pt idx="19266">
                  <c:v>4.1605963623708648</c:v>
                </c:pt>
                <c:pt idx="19267">
                  <c:v>4.1605963623708648</c:v>
                </c:pt>
                <c:pt idx="19268">
                  <c:v>4.1828982598261133</c:v>
                </c:pt>
                <c:pt idx="19269">
                  <c:v>4.1828982598261133</c:v>
                </c:pt>
                <c:pt idx="19270">
                  <c:v>4.1869494930075435</c:v>
                </c:pt>
                <c:pt idx="19271">
                  <c:v>4.1869494930075435</c:v>
                </c:pt>
                <c:pt idx="19272">
                  <c:v>4.1869494930075435</c:v>
                </c:pt>
                <c:pt idx="19273">
                  <c:v>4.1899879178936157</c:v>
                </c:pt>
                <c:pt idx="19274">
                  <c:v>4.1899879178936157</c:v>
                </c:pt>
                <c:pt idx="19275">
                  <c:v>4.1930263427796879</c:v>
                </c:pt>
                <c:pt idx="19276">
                  <c:v>4.1970775759611172</c:v>
                </c:pt>
                <c:pt idx="19277">
                  <c:v>4.1970775759611172</c:v>
                </c:pt>
                <c:pt idx="19278">
                  <c:v>4.2001160008471903</c:v>
                </c:pt>
                <c:pt idx="19279">
                  <c:v>4.2001160008471903</c:v>
                </c:pt>
                <c:pt idx="19280">
                  <c:v>4.2072056589146918</c:v>
                </c:pt>
                <c:pt idx="19281">
                  <c:v>4.210244083800764</c:v>
                </c:pt>
                <c:pt idx="19282">
                  <c:v>4.210244083800764</c:v>
                </c:pt>
                <c:pt idx="19283">
                  <c:v>4.210244083800764</c:v>
                </c:pt>
                <c:pt idx="19284">
                  <c:v>4.2142953169821942</c:v>
                </c:pt>
                <c:pt idx="19285">
                  <c:v>4.2142953169821942</c:v>
                </c:pt>
                <c:pt idx="19286">
                  <c:v>4.2173337418682655</c:v>
                </c:pt>
                <c:pt idx="19287">
                  <c:v>4.2402071601414368</c:v>
                </c:pt>
                <c:pt idx="19288">
                  <c:v>4.2432642669620151</c:v>
                </c:pt>
                <c:pt idx="19289">
                  <c:v>4.2432642669620151</c:v>
                </c:pt>
                <c:pt idx="19290">
                  <c:v>4.2473404093894525</c:v>
                </c:pt>
                <c:pt idx="19291">
                  <c:v>4.2473404093894525</c:v>
                </c:pt>
                <c:pt idx="19292">
                  <c:v>4.2503975162100298</c:v>
                </c:pt>
                <c:pt idx="19293">
                  <c:v>4.2503975162100298</c:v>
                </c:pt>
                <c:pt idx="19294">
                  <c:v>4.2503975162100298</c:v>
                </c:pt>
                <c:pt idx="19295">
                  <c:v>4.2534546230306072</c:v>
                </c:pt>
                <c:pt idx="19296">
                  <c:v>4.2534546230306072</c:v>
                </c:pt>
                <c:pt idx="19297">
                  <c:v>4.2575307654580454</c:v>
                </c:pt>
                <c:pt idx="19298">
                  <c:v>4.2575307654580454</c:v>
                </c:pt>
                <c:pt idx="19299">
                  <c:v>4.2575307654580454</c:v>
                </c:pt>
                <c:pt idx="19300">
                  <c:v>4.2605878722786228</c:v>
                </c:pt>
                <c:pt idx="19301">
                  <c:v>4.2605878722786228</c:v>
                </c:pt>
                <c:pt idx="19302">
                  <c:v>4.263644979099201</c:v>
                </c:pt>
                <c:pt idx="19303">
                  <c:v>4.263644979099201</c:v>
                </c:pt>
                <c:pt idx="19304">
                  <c:v>4.263644979099201</c:v>
                </c:pt>
                <c:pt idx="19305">
                  <c:v>4.2895709735950511</c:v>
                </c:pt>
                <c:pt idx="19306">
                  <c:v>4.2895709735950511</c:v>
                </c:pt>
                <c:pt idx="19307">
                  <c:v>4.2895709735950511</c:v>
                </c:pt>
                <c:pt idx="19308">
                  <c:v>4.2936719018680858</c:v>
                </c:pt>
                <c:pt idx="19309">
                  <c:v>4.2936719018680858</c:v>
                </c:pt>
                <c:pt idx="19310">
                  <c:v>4.2936719018680858</c:v>
                </c:pt>
                <c:pt idx="19311">
                  <c:v>4.2936719018680858</c:v>
                </c:pt>
                <c:pt idx="19312">
                  <c:v>4.2936719018680858</c:v>
                </c:pt>
                <c:pt idx="19313">
                  <c:v>4.2967475980728622</c:v>
                </c:pt>
                <c:pt idx="19314">
                  <c:v>4.2967475980728622</c:v>
                </c:pt>
                <c:pt idx="19315">
                  <c:v>4.2967475980728622</c:v>
                </c:pt>
                <c:pt idx="19316">
                  <c:v>4.2998232942776387</c:v>
                </c:pt>
                <c:pt idx="19317">
                  <c:v>4.2998232942776387</c:v>
                </c:pt>
                <c:pt idx="19318">
                  <c:v>4.2998232942776387</c:v>
                </c:pt>
                <c:pt idx="19319">
                  <c:v>4.3039242225506742</c:v>
                </c:pt>
                <c:pt idx="19320">
                  <c:v>4.3069999187554506</c:v>
                </c:pt>
                <c:pt idx="19321">
                  <c:v>4.3069999187554506</c:v>
                </c:pt>
                <c:pt idx="19322">
                  <c:v>4.3069999187554506</c:v>
                </c:pt>
                <c:pt idx="19323">
                  <c:v>4.3100756149602271</c:v>
                </c:pt>
                <c:pt idx="19324">
                  <c:v>4.3100756149602271</c:v>
                </c:pt>
                <c:pt idx="19325">
                  <c:v>4.3331684996470514</c:v>
                </c:pt>
                <c:pt idx="19326">
                  <c:v>4.3331684996470514</c:v>
                </c:pt>
                <c:pt idx="19327">
                  <c:v>4.3331684996470514</c:v>
                </c:pt>
                <c:pt idx="19328">
                  <c:v>4.3331684996470514</c:v>
                </c:pt>
                <c:pt idx="19329">
                  <c:v>4.3331684996470514</c:v>
                </c:pt>
                <c:pt idx="19330">
                  <c:v>4.3331684996470514</c:v>
                </c:pt>
                <c:pt idx="19331">
                  <c:v>4.3331684996470514</c:v>
                </c:pt>
                <c:pt idx="19332">
                  <c:v>4.3331684996470514</c:v>
                </c:pt>
                <c:pt idx="19333">
                  <c:v>4.3331684996470514</c:v>
                </c:pt>
                <c:pt idx="19334">
                  <c:v>4.3362628832459427</c:v>
                </c:pt>
                <c:pt idx="19335">
                  <c:v>4.3362628832459427</c:v>
                </c:pt>
                <c:pt idx="19336">
                  <c:v>4.3362628832459427</c:v>
                </c:pt>
                <c:pt idx="19337">
                  <c:v>4.3362628832459427</c:v>
                </c:pt>
                <c:pt idx="19338">
                  <c:v>4.3403887280444637</c:v>
                </c:pt>
                <c:pt idx="19339">
                  <c:v>4.3403887280444637</c:v>
                </c:pt>
                <c:pt idx="19340">
                  <c:v>4.3403887280444637</c:v>
                </c:pt>
                <c:pt idx="19341">
                  <c:v>4.3403887280444637</c:v>
                </c:pt>
                <c:pt idx="19342">
                  <c:v>4.3403887280444637</c:v>
                </c:pt>
                <c:pt idx="19343">
                  <c:v>4.3403887280444637</c:v>
                </c:pt>
                <c:pt idx="19344">
                  <c:v>4.3403887280444637</c:v>
                </c:pt>
                <c:pt idx="19345">
                  <c:v>4.3403887280444637</c:v>
                </c:pt>
                <c:pt idx="19346">
                  <c:v>4.3403887280444637</c:v>
                </c:pt>
                <c:pt idx="19347">
                  <c:v>4.3625881003774607</c:v>
                </c:pt>
                <c:pt idx="19348">
                  <c:v>4.3625881003774607</c:v>
                </c:pt>
                <c:pt idx="19349">
                  <c:v>4.3625881003774607</c:v>
                </c:pt>
                <c:pt idx="19350">
                  <c:v>4.3625881003774607</c:v>
                </c:pt>
                <c:pt idx="19351">
                  <c:v>4.3625881003774607</c:v>
                </c:pt>
                <c:pt idx="19352">
                  <c:v>4.3625881003774607</c:v>
                </c:pt>
                <c:pt idx="19353">
                  <c:v>4.3625881003774607</c:v>
                </c:pt>
                <c:pt idx="19354">
                  <c:v>4.3625881003774607</c:v>
                </c:pt>
                <c:pt idx="19355">
                  <c:v>4.3625881003774607</c:v>
                </c:pt>
                <c:pt idx="19356">
                  <c:v>4.3625881003774607</c:v>
                </c:pt>
                <c:pt idx="19357">
                  <c:v>4.3625881003774607</c:v>
                </c:pt>
                <c:pt idx="19358">
                  <c:v>4.3625881003774607</c:v>
                </c:pt>
                <c:pt idx="19359">
                  <c:v>4.3625881003774607</c:v>
                </c:pt>
                <c:pt idx="19360">
                  <c:v>4.3594749309433185</c:v>
                </c:pt>
                <c:pt idx="19361">
                  <c:v>4.3594749309433185</c:v>
                </c:pt>
                <c:pt idx="19362">
                  <c:v>4.3594749309433185</c:v>
                </c:pt>
                <c:pt idx="19363">
                  <c:v>4.3625881003774607</c:v>
                </c:pt>
                <c:pt idx="19364">
                  <c:v>4.3625881003774607</c:v>
                </c:pt>
                <c:pt idx="19365">
                  <c:v>4.3625881003774607</c:v>
                </c:pt>
                <c:pt idx="19366">
                  <c:v>4.366738992956317</c:v>
                </c:pt>
                <c:pt idx="19367">
                  <c:v>4.4534672665856867</c:v>
                </c:pt>
                <c:pt idx="19368">
                  <c:v>4.4566183047460068</c:v>
                </c:pt>
                <c:pt idx="19369">
                  <c:v>4.4235044682829123</c:v>
                </c:pt>
                <c:pt idx="19370">
                  <c:v>4.4203724141396883</c:v>
                </c:pt>
                <c:pt idx="19371">
                  <c:v>4.4203724141396883</c:v>
                </c:pt>
                <c:pt idx="19372">
                  <c:v>4.4203724141396883</c:v>
                </c:pt>
                <c:pt idx="19373">
                  <c:v>4.4203724141396883</c:v>
                </c:pt>
                <c:pt idx="19374">
                  <c:v>4.4161963419487194</c:v>
                </c:pt>
                <c:pt idx="19375">
                  <c:v>4.4161963419487194</c:v>
                </c:pt>
                <c:pt idx="19376">
                  <c:v>4.4161963419487194</c:v>
                </c:pt>
                <c:pt idx="19377">
                  <c:v>4.4161963419487194</c:v>
                </c:pt>
                <c:pt idx="19378">
                  <c:v>4.4161963419487194</c:v>
                </c:pt>
                <c:pt idx="19379">
                  <c:v>4.4161963419487194</c:v>
                </c:pt>
                <c:pt idx="19380">
                  <c:v>4.4161963419487194</c:v>
                </c:pt>
                <c:pt idx="19381">
                  <c:v>4.4161963419487194</c:v>
                </c:pt>
                <c:pt idx="19382">
                  <c:v>4.4440141521047263</c:v>
                </c:pt>
                <c:pt idx="19383">
                  <c:v>4.4161963419487194</c:v>
                </c:pt>
                <c:pt idx="19384">
                  <c:v>4.4203724141396883</c:v>
                </c:pt>
                <c:pt idx="19385">
                  <c:v>4.4440141521047263</c:v>
                </c:pt>
                <c:pt idx="19386">
                  <c:v>4.5245619171622167</c:v>
                </c:pt>
                <c:pt idx="19387">
                  <c:v>4.655779692469288</c:v>
                </c:pt>
                <c:pt idx="19388">
                  <c:v>4.8936582964297148</c:v>
                </c:pt>
                <c:pt idx="19389">
                  <c:v>4.7928710648936654</c:v>
                </c:pt>
                <c:pt idx="19390">
                  <c:v>4.7698652837821758</c:v>
                </c:pt>
                <c:pt idx="19391">
                  <c:v>4.7196464680693087</c:v>
                </c:pt>
                <c:pt idx="19392">
                  <c:v>4.6945531604197468</c:v>
                </c:pt>
                <c:pt idx="19393">
                  <c:v>4.6751853041539766</c:v>
                </c:pt>
                <c:pt idx="19394">
                  <c:v>4.6332045718073038</c:v>
                </c:pt>
                <c:pt idx="19395">
                  <c:v>4.626787390959926</c:v>
                </c:pt>
                <c:pt idx="19396">
                  <c:v>4.6203702101125472</c:v>
                </c:pt>
                <c:pt idx="19397">
                  <c:v>4.6128834991239396</c:v>
                </c:pt>
                <c:pt idx="19398">
                  <c:v>4.6096749087002502</c:v>
                </c:pt>
                <c:pt idx="19399">
                  <c:v>4.5819694226901202</c:v>
                </c:pt>
                <c:pt idx="19400">
                  <c:v>4.5819694226901202</c:v>
                </c:pt>
                <c:pt idx="19401">
                  <c:v>4.5819694226901202</c:v>
                </c:pt>
                <c:pt idx="19402">
                  <c:v>4.5787801168274598</c:v>
                </c:pt>
                <c:pt idx="19403">
                  <c:v>4.5787801168274598</c:v>
                </c:pt>
                <c:pt idx="19404">
                  <c:v>4.5787801168274598</c:v>
                </c:pt>
                <c:pt idx="19405">
                  <c:v>4.5819694226901202</c:v>
                </c:pt>
                <c:pt idx="19406">
                  <c:v>4.5819694226901202</c:v>
                </c:pt>
                <c:pt idx="19407">
                  <c:v>4.5819694226901202</c:v>
                </c:pt>
                <c:pt idx="19408">
                  <c:v>4.5819694226901202</c:v>
                </c:pt>
                <c:pt idx="19409">
                  <c:v>4.6064663182765599</c:v>
                </c:pt>
                <c:pt idx="19410">
                  <c:v>4.6096749087002502</c:v>
                </c:pt>
                <c:pt idx="19411">
                  <c:v>4.6128834991239396</c:v>
                </c:pt>
                <c:pt idx="19412">
                  <c:v>4.6128834991239396</c:v>
                </c:pt>
                <c:pt idx="19413">
                  <c:v>4.6128834991239396</c:v>
                </c:pt>
                <c:pt idx="19414">
                  <c:v>4.6128834991239396</c:v>
                </c:pt>
                <c:pt idx="19415">
                  <c:v>4.6128834991239396</c:v>
                </c:pt>
                <c:pt idx="19416">
                  <c:v>4.6096749087002502</c:v>
                </c:pt>
                <c:pt idx="19417">
                  <c:v>4.6096749087002502</c:v>
                </c:pt>
                <c:pt idx="19418">
                  <c:v>4.6096749087002502</c:v>
                </c:pt>
                <c:pt idx="19419">
                  <c:v>4.6064663182765599</c:v>
                </c:pt>
                <c:pt idx="19420">
                  <c:v>4.6064663182765599</c:v>
                </c:pt>
                <c:pt idx="19421">
                  <c:v>4.6064663182765599</c:v>
                </c:pt>
                <c:pt idx="19422">
                  <c:v>4.6032577278528715</c:v>
                </c:pt>
                <c:pt idx="19423">
                  <c:v>4.6032577278528715</c:v>
                </c:pt>
                <c:pt idx="19424">
                  <c:v>4.6032577278528715</c:v>
                </c:pt>
                <c:pt idx="19425">
                  <c:v>4.6032577278528715</c:v>
                </c:pt>
                <c:pt idx="19426">
                  <c:v>4.6246136794600199</c:v>
                </c:pt>
                <c:pt idx="19427">
                  <c:v>4.6246136794600199</c:v>
                </c:pt>
                <c:pt idx="19428">
                  <c:v>4.6246136794600199</c:v>
                </c:pt>
                <c:pt idx="19429">
                  <c:v>4.6203097114009601</c:v>
                </c:pt>
                <c:pt idx="19430">
                  <c:v>4.6203097114009601</c:v>
                </c:pt>
                <c:pt idx="19431">
                  <c:v>4.6203097114009601</c:v>
                </c:pt>
                <c:pt idx="19432">
                  <c:v>4.6170817353566651</c:v>
                </c:pt>
                <c:pt idx="19433">
                  <c:v>4.6170817353566651</c:v>
                </c:pt>
                <c:pt idx="19434">
                  <c:v>4.6170817353566651</c:v>
                </c:pt>
                <c:pt idx="19435">
                  <c:v>4.6170817353566651</c:v>
                </c:pt>
                <c:pt idx="19436">
                  <c:v>4.6170817353566651</c:v>
                </c:pt>
                <c:pt idx="19437">
                  <c:v>4.6170817353566651</c:v>
                </c:pt>
                <c:pt idx="19438">
                  <c:v>4.6203097114009601</c:v>
                </c:pt>
                <c:pt idx="19439">
                  <c:v>4.6203097114009601</c:v>
                </c:pt>
                <c:pt idx="19440">
                  <c:v>4.6203097114009601</c:v>
                </c:pt>
                <c:pt idx="19441">
                  <c:v>4.6203097114009601</c:v>
                </c:pt>
                <c:pt idx="19442">
                  <c:v>4.6203097114009601</c:v>
                </c:pt>
                <c:pt idx="19443">
                  <c:v>4.6203097114009601</c:v>
                </c:pt>
                <c:pt idx="19444">
                  <c:v>4.6203097114009601</c:v>
                </c:pt>
                <c:pt idx="19445">
                  <c:v>4.6246136794600199</c:v>
                </c:pt>
                <c:pt idx="19446">
                  <c:v>4.6246136794600199</c:v>
                </c:pt>
                <c:pt idx="19447">
                  <c:v>4.6278416555043149</c:v>
                </c:pt>
                <c:pt idx="19448">
                  <c:v>4.6278416555043149</c:v>
                </c:pt>
                <c:pt idx="19449">
                  <c:v>4.6278416555043149</c:v>
                </c:pt>
                <c:pt idx="19450">
                  <c:v>4.6310696315486108</c:v>
                </c:pt>
                <c:pt idx="19451">
                  <c:v>4.6310696315486108</c:v>
                </c:pt>
                <c:pt idx="19452">
                  <c:v>4.6310696315486108</c:v>
                </c:pt>
                <c:pt idx="19453">
                  <c:v>4.6310696315486108</c:v>
                </c:pt>
                <c:pt idx="19454">
                  <c:v>4.6310696315486108</c:v>
                </c:pt>
                <c:pt idx="19455">
                  <c:v>4.6342976075929059</c:v>
                </c:pt>
                <c:pt idx="19456">
                  <c:v>4.6342976075929059</c:v>
                </c:pt>
                <c:pt idx="19457">
                  <c:v>4.6590271556353908</c:v>
                </c:pt>
                <c:pt idx="19458">
                  <c:v>4.6622746188014936</c:v>
                </c:pt>
                <c:pt idx="19459">
                  <c:v>4.6655220819675964</c:v>
                </c:pt>
                <c:pt idx="19460">
                  <c:v>4.6655220819675964</c:v>
                </c:pt>
                <c:pt idx="19461">
                  <c:v>4.6655220819675964</c:v>
                </c:pt>
                <c:pt idx="19462">
                  <c:v>4.6655220819675964</c:v>
                </c:pt>
                <c:pt idx="19463">
                  <c:v>4.6655220819675964</c:v>
                </c:pt>
                <c:pt idx="19464">
                  <c:v>4.6655220819675964</c:v>
                </c:pt>
                <c:pt idx="19465">
                  <c:v>4.6655220819675964</c:v>
                </c:pt>
                <c:pt idx="19466">
                  <c:v>4.6622746188014936</c:v>
                </c:pt>
                <c:pt idx="19467">
                  <c:v>4.6622746188014936</c:v>
                </c:pt>
                <c:pt idx="19468">
                  <c:v>4.6590271556353908</c:v>
                </c:pt>
                <c:pt idx="19469">
                  <c:v>4.6590271556353908</c:v>
                </c:pt>
                <c:pt idx="19470">
                  <c:v>4.6590271556353908</c:v>
                </c:pt>
                <c:pt idx="19471">
                  <c:v>4.655779692469288</c:v>
                </c:pt>
                <c:pt idx="19472">
                  <c:v>4.655779692469288</c:v>
                </c:pt>
                <c:pt idx="19473">
                  <c:v>4.655779692469288</c:v>
                </c:pt>
                <c:pt idx="19474">
                  <c:v>4.6525322293031852</c:v>
                </c:pt>
                <c:pt idx="19475">
                  <c:v>4.6525322293031852</c:v>
                </c:pt>
                <c:pt idx="19476">
                  <c:v>4.6525322293031852</c:v>
                </c:pt>
                <c:pt idx="19477">
                  <c:v>4.6482022784150487</c:v>
                </c:pt>
                <c:pt idx="19478">
                  <c:v>4.6482022784150487</c:v>
                </c:pt>
                <c:pt idx="19479">
                  <c:v>4.6482022784150487</c:v>
                </c:pt>
                <c:pt idx="19480">
                  <c:v>4.6482022784150487</c:v>
                </c:pt>
                <c:pt idx="19481">
                  <c:v>4.6482022784150487</c:v>
                </c:pt>
                <c:pt idx="19482">
                  <c:v>4.6482022784150487</c:v>
                </c:pt>
                <c:pt idx="19483">
                  <c:v>4.6482022784150487</c:v>
                </c:pt>
                <c:pt idx="19484">
                  <c:v>4.6482022784150487</c:v>
                </c:pt>
                <c:pt idx="19485">
                  <c:v>4.6525322293031852</c:v>
                </c:pt>
                <c:pt idx="19486">
                  <c:v>4.6525322293031852</c:v>
                </c:pt>
                <c:pt idx="19487">
                  <c:v>4.6525322293031852</c:v>
                </c:pt>
                <c:pt idx="19488">
                  <c:v>4.6482022784150487</c:v>
                </c:pt>
                <c:pt idx="19489">
                  <c:v>4.6482022784150487</c:v>
                </c:pt>
                <c:pt idx="19490">
                  <c:v>4.6449548152489459</c:v>
                </c:pt>
                <c:pt idx="19491">
                  <c:v>4.6449548152489459</c:v>
                </c:pt>
                <c:pt idx="19492">
                  <c:v>4.6449548152489459</c:v>
                </c:pt>
                <c:pt idx="19493">
                  <c:v>4.6449548152489459</c:v>
                </c:pt>
                <c:pt idx="19494">
                  <c:v>4.641707352082844</c:v>
                </c:pt>
                <c:pt idx="19495">
                  <c:v>4.6384598889167412</c:v>
                </c:pt>
                <c:pt idx="19496">
                  <c:v>4.6384598889167412</c:v>
                </c:pt>
                <c:pt idx="19497">
                  <c:v>4.6384598889167412</c:v>
                </c:pt>
                <c:pt idx="19498">
                  <c:v>4.6352124257506384</c:v>
                </c:pt>
                <c:pt idx="19499">
                  <c:v>4.6352124257506384</c:v>
                </c:pt>
                <c:pt idx="19500">
                  <c:v>4.6352124257506384</c:v>
                </c:pt>
                <c:pt idx="19501">
                  <c:v>4.6384598889167412</c:v>
                </c:pt>
                <c:pt idx="19502">
                  <c:v>4.6384598889167412</c:v>
                </c:pt>
                <c:pt idx="19503">
                  <c:v>4.641707352082844</c:v>
                </c:pt>
                <c:pt idx="19504">
                  <c:v>4.6449548152489459</c:v>
                </c:pt>
                <c:pt idx="19505">
                  <c:v>4.672973709508164</c:v>
                </c:pt>
                <c:pt idx="19506">
                  <c:v>#N/A</c:v>
                </c:pt>
                <c:pt idx="19507">
                  <c:v>4.7830114444173129</c:v>
                </c:pt>
                <c:pt idx="19508">
                  <c:v>4.6762407617404005</c:v>
                </c:pt>
                <c:pt idx="19509">
                  <c:v>4.6838638836156186</c:v>
                </c:pt>
                <c:pt idx="19510">
                  <c:v>4.6871309358478541</c:v>
                </c:pt>
                <c:pt idx="19511">
                  <c:v>4.6903979880800906</c:v>
                </c:pt>
                <c:pt idx="19512">
                  <c:v>4.6903979880800906</c:v>
                </c:pt>
                <c:pt idx="19513">
                  <c:v>4.6903979880800906</c:v>
                </c:pt>
                <c:pt idx="19514">
                  <c:v>4.6903979880800906</c:v>
                </c:pt>
                <c:pt idx="19515">
                  <c:v>4.6936650403123261</c:v>
                </c:pt>
                <c:pt idx="19516">
                  <c:v>4.6936650403123261</c:v>
                </c:pt>
                <c:pt idx="19517">
                  <c:v>4.6936650403123261</c:v>
                </c:pt>
                <c:pt idx="19518">
                  <c:v>4.6936650403123261</c:v>
                </c:pt>
                <c:pt idx="19519">
                  <c:v>4.6903979880800906</c:v>
                </c:pt>
                <c:pt idx="19520">
                  <c:v>4.6903979880800906</c:v>
                </c:pt>
                <c:pt idx="19521">
                  <c:v>4.6903979880800906</c:v>
                </c:pt>
                <c:pt idx="19522">
                  <c:v>4.6903979880800906</c:v>
                </c:pt>
                <c:pt idx="19523">
                  <c:v>4.6903979880800906</c:v>
                </c:pt>
                <c:pt idx="19524">
                  <c:v>4.6903979880800906</c:v>
                </c:pt>
                <c:pt idx="19525">
                  <c:v>4.6871309358478541</c:v>
                </c:pt>
                <c:pt idx="19526">
                  <c:v>4.6871309358478541</c:v>
                </c:pt>
                <c:pt idx="19527">
                  <c:v>4.6871309358478541</c:v>
                </c:pt>
                <c:pt idx="19528">
                  <c:v>4.6871309358478541</c:v>
                </c:pt>
                <c:pt idx="19529">
                  <c:v>4.6871309358478541</c:v>
                </c:pt>
                <c:pt idx="19530">
                  <c:v>4.6903979880800906</c:v>
                </c:pt>
                <c:pt idx="19531">
                  <c:v>4.6903979880800906</c:v>
                </c:pt>
                <c:pt idx="19532">
                  <c:v>4.7183761546278902</c:v>
                </c:pt>
                <c:pt idx="19533">
                  <c:v>4.7216626947866729</c:v>
                </c:pt>
                <c:pt idx="19534">
                  <c:v>4.7249492349454583</c:v>
                </c:pt>
                <c:pt idx="19535">
                  <c:v>4.728235775104241</c:v>
                </c:pt>
                <c:pt idx="19536">
                  <c:v>4.7315223152630264</c:v>
                </c:pt>
                <c:pt idx="19537">
                  <c:v>4.7359043688080718</c:v>
                </c:pt>
                <c:pt idx="19538">
                  <c:v>4.7391909089668554</c:v>
                </c:pt>
                <c:pt idx="19539">
                  <c:v>4.7391909089668554</c:v>
                </c:pt>
                <c:pt idx="19540">
                  <c:v>4.7391909089668554</c:v>
                </c:pt>
                <c:pt idx="19541">
                  <c:v>4.7391909089668554</c:v>
                </c:pt>
                <c:pt idx="19542">
                  <c:v>4.7391909089668554</c:v>
                </c:pt>
                <c:pt idx="19543">
                  <c:v>4.7391909089668554</c:v>
                </c:pt>
                <c:pt idx="19544">
                  <c:v>4.7391909089668554</c:v>
                </c:pt>
                <c:pt idx="19545">
                  <c:v>4.7391909089668554</c:v>
                </c:pt>
                <c:pt idx="19546">
                  <c:v>4.7391909089668554</c:v>
                </c:pt>
                <c:pt idx="19547">
                  <c:v>4.7391909089668554</c:v>
                </c:pt>
                <c:pt idx="19548">
                  <c:v>4.7424774491256416</c:v>
                </c:pt>
                <c:pt idx="19549">
                  <c:v>4.7424774491256416</c:v>
                </c:pt>
                <c:pt idx="19550">
                  <c:v>4.7424774491256416</c:v>
                </c:pt>
                <c:pt idx="19551">
                  <c:v>4.7677327433579269</c:v>
                </c:pt>
                <c:pt idx="19552">
                  <c:v>4.7677327433579269</c:v>
                </c:pt>
                <c:pt idx="19553">
                  <c:v>4.7677327433579269</c:v>
                </c:pt>
                <c:pt idx="19554">
                  <c:v>4.7710390767444437</c:v>
                </c:pt>
                <c:pt idx="19555">
                  <c:v>4.7710390767444437</c:v>
                </c:pt>
                <c:pt idx="19556">
                  <c:v>4.7710390767444437</c:v>
                </c:pt>
                <c:pt idx="19557">
                  <c:v>4.7743454101309606</c:v>
                </c:pt>
                <c:pt idx="19558">
                  <c:v>4.7743454101309606</c:v>
                </c:pt>
                <c:pt idx="19559">
                  <c:v>4.7776517435174783</c:v>
                </c:pt>
                <c:pt idx="19560">
                  <c:v>4.7776517435174783</c:v>
                </c:pt>
                <c:pt idx="19561">
                  <c:v>4.7809580769039961</c:v>
                </c:pt>
                <c:pt idx="19562">
                  <c:v>4.7809580769039961</c:v>
                </c:pt>
                <c:pt idx="19563">
                  <c:v>4.784264410290513</c:v>
                </c:pt>
                <c:pt idx="19564">
                  <c:v>4.784264410290513</c:v>
                </c:pt>
                <c:pt idx="19565">
                  <c:v>4.784264410290513</c:v>
                </c:pt>
                <c:pt idx="19566">
                  <c:v>4.784264410290513</c:v>
                </c:pt>
                <c:pt idx="19567">
                  <c:v>4.784264410290513</c:v>
                </c:pt>
                <c:pt idx="19568">
                  <c:v>4.8094310587702092</c:v>
                </c:pt>
                <c:pt idx="19569">
                  <c:v>4.8094310587702092</c:v>
                </c:pt>
                <c:pt idx="19570">
                  <c:v>4.8094310587702092</c:v>
                </c:pt>
                <c:pt idx="19571">
                  <c:v>4.8094310587702092</c:v>
                </c:pt>
                <c:pt idx="19572">
                  <c:v>4.8094310587702092</c:v>
                </c:pt>
                <c:pt idx="19573">
                  <c:v>4.8094310587702092</c:v>
                </c:pt>
                <c:pt idx="19574">
                  <c:v>4.8094310587702092</c:v>
                </c:pt>
                <c:pt idx="19575">
                  <c:v>4.8094310587702092</c:v>
                </c:pt>
                <c:pt idx="19576">
                  <c:v>4.8094310587702092</c:v>
                </c:pt>
                <c:pt idx="19577">
                  <c:v>4.8094310587702092</c:v>
                </c:pt>
                <c:pt idx="19578">
                  <c:v>4.8127570830155539</c:v>
                </c:pt>
                <c:pt idx="19579">
                  <c:v>4.8127570830155539</c:v>
                </c:pt>
                <c:pt idx="19580">
                  <c:v>4.8127570830155539</c:v>
                </c:pt>
                <c:pt idx="19581">
                  <c:v>4.8127570830155539</c:v>
                </c:pt>
                <c:pt idx="19582">
                  <c:v>4.8160831072608996</c:v>
                </c:pt>
                <c:pt idx="19583">
                  <c:v>4.8194091315062462</c:v>
                </c:pt>
                <c:pt idx="19584">
                  <c:v>4.8194091315062462</c:v>
                </c:pt>
                <c:pt idx="19585">
                  <c:v>4.8227351557515918</c:v>
                </c:pt>
                <c:pt idx="19586">
                  <c:v>4.8729254214022903</c:v>
                </c:pt>
                <c:pt idx="19587">
                  <c:v>4.8628873511819606</c:v>
                </c:pt>
                <c:pt idx="19588">
                  <c:v>4.8595413277751831</c:v>
                </c:pt>
                <c:pt idx="19589">
                  <c:v>4.8595413277751831</c:v>
                </c:pt>
                <c:pt idx="19590">
                  <c:v>4.8561953043684065</c:v>
                </c:pt>
                <c:pt idx="19591">
                  <c:v>4.8561953043684065</c:v>
                </c:pt>
                <c:pt idx="19592">
                  <c:v>4.8561953043684065</c:v>
                </c:pt>
                <c:pt idx="19593">
                  <c:v>4.8517339398260386</c:v>
                </c:pt>
                <c:pt idx="19594">
                  <c:v>4.8517339398260386</c:v>
                </c:pt>
                <c:pt idx="19595">
                  <c:v>4.8517339398260386</c:v>
                </c:pt>
                <c:pt idx="19596">
                  <c:v>4.8483879164192611</c:v>
                </c:pt>
                <c:pt idx="19597">
                  <c:v>4.8483879164192611</c:v>
                </c:pt>
                <c:pt idx="19598">
                  <c:v>4.8483879164192611</c:v>
                </c:pt>
                <c:pt idx="19599">
                  <c:v>4.8450418930124846</c:v>
                </c:pt>
                <c:pt idx="19600">
                  <c:v>4.8450418930124846</c:v>
                </c:pt>
                <c:pt idx="19601">
                  <c:v>4.841695869605708</c:v>
                </c:pt>
                <c:pt idx="19602">
                  <c:v>4.841695869605708</c:v>
                </c:pt>
                <c:pt idx="19603">
                  <c:v>4.8383498461989323</c:v>
                </c:pt>
                <c:pt idx="19604">
                  <c:v>4.8383498461989323</c:v>
                </c:pt>
                <c:pt idx="19605">
                  <c:v>4.8350038227921548</c:v>
                </c:pt>
                <c:pt idx="19606">
                  <c:v>4.8350038227921548</c:v>
                </c:pt>
                <c:pt idx="19607">
                  <c:v>4.8350038227921548</c:v>
                </c:pt>
                <c:pt idx="19608">
                  <c:v>4.8350038227921548</c:v>
                </c:pt>
                <c:pt idx="19609">
                  <c:v>4.8350038227921548</c:v>
                </c:pt>
                <c:pt idx="19610">
                  <c:v>4.8350038227921548</c:v>
                </c:pt>
                <c:pt idx="19611">
                  <c:v>4.8316577993853791</c:v>
                </c:pt>
                <c:pt idx="19612">
                  <c:v>4.8316577993853791</c:v>
                </c:pt>
                <c:pt idx="19613">
                  <c:v>4.8316577993853791</c:v>
                </c:pt>
                <c:pt idx="19614">
                  <c:v>4.8316577993853791</c:v>
                </c:pt>
                <c:pt idx="19615">
                  <c:v>4.8283117759786025</c:v>
                </c:pt>
                <c:pt idx="19616">
                  <c:v>4.8283117759786025</c:v>
                </c:pt>
                <c:pt idx="19617">
                  <c:v>4.824965752571825</c:v>
                </c:pt>
                <c:pt idx="19618">
                  <c:v>4.824965752571825</c:v>
                </c:pt>
                <c:pt idx="19619">
                  <c:v>4.8216197291650484</c:v>
                </c:pt>
                <c:pt idx="19620">
                  <c:v>4.8216197291650484</c:v>
                </c:pt>
                <c:pt idx="19621">
                  <c:v>4.8216197291650484</c:v>
                </c:pt>
                <c:pt idx="19622">
                  <c:v>4.8171583646226797</c:v>
                </c:pt>
                <c:pt idx="19623">
                  <c:v>4.8171583646226797</c:v>
                </c:pt>
                <c:pt idx="19624">
                  <c:v>4.8138123412159031</c:v>
                </c:pt>
                <c:pt idx="19625">
                  <c:v>4.8104663178091283</c:v>
                </c:pt>
                <c:pt idx="19626">
                  <c:v>4.8104663178091283</c:v>
                </c:pt>
                <c:pt idx="19627">
                  <c:v>4.8138123412159031</c:v>
                </c:pt>
                <c:pt idx="19628">
                  <c:v>4.8138123412159031</c:v>
                </c:pt>
                <c:pt idx="19629">
                  <c:v>4.8138123412159031</c:v>
                </c:pt>
                <c:pt idx="19630">
                  <c:v>4.8104663178091283</c:v>
                </c:pt>
                <c:pt idx="19631">
                  <c:v>4.8071202944023499</c:v>
                </c:pt>
                <c:pt idx="19632">
                  <c:v>4.8037742709955733</c:v>
                </c:pt>
                <c:pt idx="19633">
                  <c:v>4.8004282475887976</c:v>
                </c:pt>
                <c:pt idx="19634">
                  <c:v>4.797082224182021</c:v>
                </c:pt>
                <c:pt idx="19635">
                  <c:v>4.797082224182021</c:v>
                </c:pt>
                <c:pt idx="19636">
                  <c:v>4.7937362007752444</c:v>
                </c:pt>
                <c:pt idx="19637">
                  <c:v>4.7937362007752444</c:v>
                </c:pt>
                <c:pt idx="19638">
                  <c:v>4.7937362007752444</c:v>
                </c:pt>
                <c:pt idx="19639">
                  <c:v>4.7937362007752444</c:v>
                </c:pt>
                <c:pt idx="19640">
                  <c:v>4.7937362007752444</c:v>
                </c:pt>
                <c:pt idx="19641">
                  <c:v>4.7937362007752444</c:v>
                </c:pt>
                <c:pt idx="19642">
                  <c:v>4.7937362007752444</c:v>
                </c:pt>
                <c:pt idx="19643">
                  <c:v>4.7937362007752444</c:v>
                </c:pt>
                <c:pt idx="19644">
                  <c:v>4.7892748362328756</c:v>
                </c:pt>
                <c:pt idx="19645">
                  <c:v>4.7892748362328756</c:v>
                </c:pt>
                <c:pt idx="19646">
                  <c:v>4.7859288128260982</c:v>
                </c:pt>
                <c:pt idx="19647">
                  <c:v>4.7825827894193225</c:v>
                </c:pt>
                <c:pt idx="19648">
                  <c:v>4.7758907426057693</c:v>
                </c:pt>
                <c:pt idx="19649">
                  <c:v>4.744019248611739</c:v>
                </c:pt>
                <c:pt idx="19650">
                  <c:v>4.7647373312498473</c:v>
                </c:pt>
                <c:pt idx="19651">
                  <c:v>4.7362585253725982</c:v>
                </c:pt>
                <c:pt idx="19652">
                  <c:v>4.7362585253725982</c:v>
                </c:pt>
                <c:pt idx="19653">
                  <c:v>4.7362585253725982</c:v>
                </c:pt>
                <c:pt idx="19654">
                  <c:v>4.7362585253725982</c:v>
                </c:pt>
                <c:pt idx="19655">
                  <c:v>4.7362585253725982</c:v>
                </c:pt>
                <c:pt idx="19656">
                  <c:v>4.7362585253725982</c:v>
                </c:pt>
                <c:pt idx="19657">
                  <c:v>4.7362585253725982</c:v>
                </c:pt>
                <c:pt idx="19658">
                  <c:v>4.7395845496179438</c:v>
                </c:pt>
                <c:pt idx="19659">
                  <c:v>4.744019248611739</c:v>
                </c:pt>
                <c:pt idx="19660">
                  <c:v>4.7473452728570846</c:v>
                </c:pt>
                <c:pt idx="19661">
                  <c:v>4.7473452728570846</c:v>
                </c:pt>
                <c:pt idx="19662">
                  <c:v>4.7506712971024303</c:v>
                </c:pt>
                <c:pt idx="19663">
                  <c:v>4.7506712971024303</c:v>
                </c:pt>
                <c:pt idx="19664">
                  <c:v>4.7506712971024303</c:v>
                </c:pt>
                <c:pt idx="19665">
                  <c:v>4.7506712971024303</c:v>
                </c:pt>
                <c:pt idx="19666">
                  <c:v>4.7506712971024303</c:v>
                </c:pt>
                <c:pt idx="19667">
                  <c:v>4.7506712971024303</c:v>
                </c:pt>
                <c:pt idx="19668">
                  <c:v>4.7506712971024303</c:v>
                </c:pt>
                <c:pt idx="19669">
                  <c:v>4.7506712971024303</c:v>
                </c:pt>
                <c:pt idx="19670">
                  <c:v>4.7539973213477769</c:v>
                </c:pt>
                <c:pt idx="19671">
                  <c:v>4.7539973213477769</c:v>
                </c:pt>
                <c:pt idx="19672">
                  <c:v>4.7539973213477769</c:v>
                </c:pt>
                <c:pt idx="19673">
                  <c:v>4.7539973213477769</c:v>
                </c:pt>
                <c:pt idx="19674">
                  <c:v>4.7539973213477769</c:v>
                </c:pt>
                <c:pt idx="19675">
                  <c:v>4.7573233455931225</c:v>
                </c:pt>
                <c:pt idx="19676">
                  <c:v>4.7573233455931225</c:v>
                </c:pt>
                <c:pt idx="19677">
                  <c:v>4.7606493698384682</c:v>
                </c:pt>
                <c:pt idx="19678">
                  <c:v>4.7606493698384682</c:v>
                </c:pt>
                <c:pt idx="19679">
                  <c:v>4.7650840688322624</c:v>
                </c:pt>
                <c:pt idx="19680">
                  <c:v>4.7892748362328756</c:v>
                </c:pt>
                <c:pt idx="19681">
                  <c:v>4.7937362007752444</c:v>
                </c:pt>
                <c:pt idx="19682">
                  <c:v>4.797082224182021</c:v>
                </c:pt>
                <c:pt idx="19683">
                  <c:v>4.7717361173229547</c:v>
                </c:pt>
                <c:pt idx="19684">
                  <c:v>4.797082224182021</c:v>
                </c:pt>
                <c:pt idx="19685">
                  <c:v>4.7937362007752444</c:v>
                </c:pt>
                <c:pt idx="19686">
                  <c:v>4.7937362007752444</c:v>
                </c:pt>
                <c:pt idx="19687">
                  <c:v>4.7937362007752444</c:v>
                </c:pt>
                <c:pt idx="19688">
                  <c:v>4.7937362007752444</c:v>
                </c:pt>
                <c:pt idx="19689">
                  <c:v>4.7892748362328756</c:v>
                </c:pt>
                <c:pt idx="19690">
                  <c:v>4.7892748362328756</c:v>
                </c:pt>
                <c:pt idx="19691">
                  <c:v>4.7892748362328756</c:v>
                </c:pt>
                <c:pt idx="19692">
                  <c:v>4.7859288128260982</c:v>
                </c:pt>
                <c:pt idx="19693">
                  <c:v>4.7606493698384682</c:v>
                </c:pt>
                <c:pt idx="19694">
                  <c:v>4.7825827894193225</c:v>
                </c:pt>
                <c:pt idx="19695">
                  <c:v>4.7573233455931225</c:v>
                </c:pt>
                <c:pt idx="19696">
                  <c:v>4.7539973213477769</c:v>
                </c:pt>
                <c:pt idx="19697">
                  <c:v>4.7539973213477769</c:v>
                </c:pt>
                <c:pt idx="19698">
                  <c:v>4.7539973213477769</c:v>
                </c:pt>
                <c:pt idx="19699">
                  <c:v>4.7506712971024303</c:v>
                </c:pt>
                <c:pt idx="19700">
                  <c:v>4.7506712971024303</c:v>
                </c:pt>
                <c:pt idx="19701">
                  <c:v>4.7506712971024303</c:v>
                </c:pt>
                <c:pt idx="19702">
                  <c:v>4.7506712971024303</c:v>
                </c:pt>
                <c:pt idx="19703">
                  <c:v>4.7792367660125459</c:v>
                </c:pt>
                <c:pt idx="19704">
                  <c:v>4.7792367660125459</c:v>
                </c:pt>
                <c:pt idx="19705">
                  <c:v>4.7792367660125459</c:v>
                </c:pt>
                <c:pt idx="19706">
                  <c:v>4.7758907426057693</c:v>
                </c:pt>
                <c:pt idx="19707">
                  <c:v>4.7473452728570846</c:v>
                </c:pt>
                <c:pt idx="19708">
                  <c:v>4.7473452728570846</c:v>
                </c:pt>
                <c:pt idx="19709">
                  <c:v>4.7725447191989927</c:v>
                </c:pt>
                <c:pt idx="19710">
                  <c:v>4.7725447191989927</c:v>
                </c:pt>
                <c:pt idx="19711">
                  <c:v>4.7758907426057693</c:v>
                </c:pt>
                <c:pt idx="19712">
                  <c:v>4.7506712971024303</c:v>
                </c:pt>
                <c:pt idx="19713">
                  <c:v>4.7758907426057693</c:v>
                </c:pt>
                <c:pt idx="19714">
                  <c:v>4.7758907426057693</c:v>
                </c:pt>
                <c:pt idx="19715">
                  <c:v>4.7725447191989927</c:v>
                </c:pt>
                <c:pt idx="19716">
                  <c:v>4.7473452728570846</c:v>
                </c:pt>
                <c:pt idx="19717">
                  <c:v>4.7725447191989927</c:v>
                </c:pt>
                <c:pt idx="19718">
                  <c:v>4.7473452728570846</c:v>
                </c:pt>
                <c:pt idx="19719">
                  <c:v>4.744019248611739</c:v>
                </c:pt>
                <c:pt idx="19720">
                  <c:v>4.744019248611739</c:v>
                </c:pt>
                <c:pt idx="19721">
                  <c:v>4.744019248611739</c:v>
                </c:pt>
                <c:pt idx="19722">
                  <c:v>4.744019248611739</c:v>
                </c:pt>
                <c:pt idx="19723">
                  <c:v>4.744019248611739</c:v>
                </c:pt>
                <c:pt idx="19724">
                  <c:v>4.7395845496179438</c:v>
                </c:pt>
                <c:pt idx="19725">
                  <c:v>4.7647373312498473</c:v>
                </c:pt>
                <c:pt idx="19726">
                  <c:v>4.7647373312498473</c:v>
                </c:pt>
                <c:pt idx="19727">
                  <c:v>4.7647373312498473</c:v>
                </c:pt>
                <c:pt idx="19728">
                  <c:v>4.7647373312498473</c:v>
                </c:pt>
                <c:pt idx="19729">
                  <c:v>4.7613913078430707</c:v>
                </c:pt>
                <c:pt idx="19730">
                  <c:v>4.7580452844362942</c:v>
                </c:pt>
                <c:pt idx="19731">
                  <c:v>4.751353237622741</c:v>
                </c:pt>
                <c:pt idx="19732">
                  <c:v>4.751353237622741</c:v>
                </c:pt>
                <c:pt idx="19733">
                  <c:v>4.751353237622741</c:v>
                </c:pt>
                <c:pt idx="19734">
                  <c:v>4.751353237622741</c:v>
                </c:pt>
                <c:pt idx="19735">
                  <c:v>4.751353237622741</c:v>
                </c:pt>
                <c:pt idx="19736">
                  <c:v>4.7480072142159644</c:v>
                </c:pt>
                <c:pt idx="19737">
                  <c:v>4.7480072142159644</c:v>
                </c:pt>
                <c:pt idx="19738">
                  <c:v>4.7435458496735965</c:v>
                </c:pt>
                <c:pt idx="19739">
                  <c:v>4.7435458496735965</c:v>
                </c:pt>
                <c:pt idx="19740">
                  <c:v>4.740199826266819</c:v>
                </c:pt>
                <c:pt idx="19741">
                  <c:v>4.740199826266819</c:v>
                </c:pt>
                <c:pt idx="19742">
                  <c:v>4.740199826266819</c:v>
                </c:pt>
                <c:pt idx="19743">
                  <c:v>4.7368538028600415</c:v>
                </c:pt>
                <c:pt idx="19744">
                  <c:v>4.7368538028600415</c:v>
                </c:pt>
                <c:pt idx="19745">
                  <c:v>4.733507779453265</c:v>
                </c:pt>
                <c:pt idx="19746">
                  <c:v>4.733507779453265</c:v>
                </c:pt>
                <c:pt idx="19747">
                  <c:v>4.733507779453265</c:v>
                </c:pt>
                <c:pt idx="19748">
                  <c:v>4.733507779453265</c:v>
                </c:pt>
                <c:pt idx="19749">
                  <c:v>4.733507779453265</c:v>
                </c:pt>
                <c:pt idx="19750">
                  <c:v>4.733507779453265</c:v>
                </c:pt>
                <c:pt idx="19751">
                  <c:v>4.7301617560464893</c:v>
                </c:pt>
                <c:pt idx="19752">
                  <c:v>4.7301617560464893</c:v>
                </c:pt>
                <c:pt idx="19753">
                  <c:v>4.7301617560464893</c:v>
                </c:pt>
                <c:pt idx="19754">
                  <c:v>4.7301617560464893</c:v>
                </c:pt>
                <c:pt idx="19755">
                  <c:v>4.7301617560464893</c:v>
                </c:pt>
                <c:pt idx="19756">
                  <c:v>4.7301617560464893</c:v>
                </c:pt>
                <c:pt idx="19757">
                  <c:v>4.7301617560464893</c:v>
                </c:pt>
                <c:pt idx="19758">
                  <c:v>4.7301617560464893</c:v>
                </c:pt>
                <c:pt idx="19759">
                  <c:v>4.7301617560464893</c:v>
                </c:pt>
                <c:pt idx="19760">
                  <c:v>4.733507779453265</c:v>
                </c:pt>
                <c:pt idx="19761">
                  <c:v>4.733507779453265</c:v>
                </c:pt>
                <c:pt idx="19762">
                  <c:v>4.733507779453265</c:v>
                </c:pt>
                <c:pt idx="19763">
                  <c:v>4.7616533520334263</c:v>
                </c:pt>
                <c:pt idx="19764">
                  <c:v>4.7368538028600415</c:v>
                </c:pt>
                <c:pt idx="19765">
                  <c:v>4.7368538028600415</c:v>
                </c:pt>
                <c:pt idx="19766">
                  <c:v>4.7650192709910373</c:v>
                </c:pt>
                <c:pt idx="19767">
                  <c:v>4.740199826266819</c:v>
                </c:pt>
                <c:pt idx="19768">
                  <c:v>4.740199826266819</c:v>
                </c:pt>
                <c:pt idx="19769">
                  <c:v>4.740199826266819</c:v>
                </c:pt>
                <c:pt idx="19770">
                  <c:v>4.740199826266819</c:v>
                </c:pt>
                <c:pt idx="19771">
                  <c:v>4.740199826266819</c:v>
                </c:pt>
                <c:pt idx="19772">
                  <c:v>4.740199826266819</c:v>
                </c:pt>
                <c:pt idx="19773">
                  <c:v>4.7650192709910373</c:v>
                </c:pt>
                <c:pt idx="19774">
                  <c:v>4.7650192709910373</c:v>
                </c:pt>
                <c:pt idx="19775">
                  <c:v>4.7650192709910373</c:v>
                </c:pt>
                <c:pt idx="19776">
                  <c:v>4.7683851899486482</c:v>
                </c:pt>
                <c:pt idx="19777">
                  <c:v>4.7683851899486482</c:v>
                </c:pt>
                <c:pt idx="19778">
                  <c:v>4.7717511089062583</c:v>
                </c:pt>
                <c:pt idx="19779">
                  <c:v>4.7717511089062583</c:v>
                </c:pt>
                <c:pt idx="19780">
                  <c:v>4.7762390008497402</c:v>
                </c:pt>
                <c:pt idx="19781">
                  <c:v>4.7762390008497402</c:v>
                </c:pt>
                <c:pt idx="19782">
                  <c:v>4.7796049198073511</c:v>
                </c:pt>
                <c:pt idx="19783">
                  <c:v>4.7796049198073511</c:v>
                </c:pt>
                <c:pt idx="19784">
                  <c:v>4.7796049198073511</c:v>
                </c:pt>
                <c:pt idx="19785">
                  <c:v>4.7762390008497402</c:v>
                </c:pt>
                <c:pt idx="19786">
                  <c:v>4.7762390008497402</c:v>
                </c:pt>
                <c:pt idx="19787">
                  <c:v>4.7762390008497402</c:v>
                </c:pt>
                <c:pt idx="19788">
                  <c:v>4.7762390008497402</c:v>
                </c:pt>
                <c:pt idx="19789">
                  <c:v>4.7762390008497402</c:v>
                </c:pt>
                <c:pt idx="19790">
                  <c:v>4.7762390008497402</c:v>
                </c:pt>
                <c:pt idx="19791">
                  <c:v>4.7762390008497402</c:v>
                </c:pt>
                <c:pt idx="19792">
                  <c:v>4.7717511089062583</c:v>
                </c:pt>
                <c:pt idx="19793">
                  <c:v>4.7717511089062583</c:v>
                </c:pt>
                <c:pt idx="19794">
                  <c:v>4.7717511089062583</c:v>
                </c:pt>
                <c:pt idx="19795">
                  <c:v>4.7717511089062583</c:v>
                </c:pt>
                <c:pt idx="19796">
                  <c:v>4.7717511089062583</c:v>
                </c:pt>
                <c:pt idx="19797">
                  <c:v>4.7717511089062583</c:v>
                </c:pt>
                <c:pt idx="19798">
                  <c:v>4.7717511089062583</c:v>
                </c:pt>
                <c:pt idx="19799">
                  <c:v>4.7683851899486482</c:v>
                </c:pt>
                <c:pt idx="19800">
                  <c:v>4.7717511089062583</c:v>
                </c:pt>
                <c:pt idx="19801">
                  <c:v>4.7717511089062583</c:v>
                </c:pt>
                <c:pt idx="19802">
                  <c:v>4.7683851899486482</c:v>
                </c:pt>
                <c:pt idx="19803">
                  <c:v>4.7683851899486482</c:v>
                </c:pt>
                <c:pt idx="19804">
                  <c:v>4.7683851899486482</c:v>
                </c:pt>
                <c:pt idx="19805">
                  <c:v>4.7683851899486482</c:v>
                </c:pt>
                <c:pt idx="19806">
                  <c:v>4.7683851899486482</c:v>
                </c:pt>
                <c:pt idx="19807">
                  <c:v>4.7683851899486482</c:v>
                </c:pt>
                <c:pt idx="19808">
                  <c:v>4.7683851899486482</c:v>
                </c:pt>
                <c:pt idx="19809">
                  <c:v>4.7683851899486482</c:v>
                </c:pt>
                <c:pt idx="19810">
                  <c:v>4.7650192709910373</c:v>
                </c:pt>
                <c:pt idx="19811">
                  <c:v>4.7650192709910373</c:v>
                </c:pt>
                <c:pt idx="19812">
                  <c:v>4.7650192709910373</c:v>
                </c:pt>
                <c:pt idx="19813">
                  <c:v>4.7650192709910373</c:v>
                </c:pt>
                <c:pt idx="19814">
                  <c:v>4.7650192709910373</c:v>
                </c:pt>
                <c:pt idx="19815">
                  <c:v>4.7616533520334263</c:v>
                </c:pt>
                <c:pt idx="19816">
                  <c:v>4.7616533520334263</c:v>
                </c:pt>
                <c:pt idx="19817">
                  <c:v>4.7616533520334263</c:v>
                </c:pt>
                <c:pt idx="19818">
                  <c:v>4.7616533520334263</c:v>
                </c:pt>
                <c:pt idx="19819">
                  <c:v>4.7616533520334263</c:v>
                </c:pt>
                <c:pt idx="19820">
                  <c:v>4.7582874330758154</c:v>
                </c:pt>
                <c:pt idx="19821">
                  <c:v>4.7582874330758154</c:v>
                </c:pt>
                <c:pt idx="19822">
                  <c:v>4.7616533520334263</c:v>
                </c:pt>
                <c:pt idx="19823">
                  <c:v>4.7616533520334263</c:v>
                </c:pt>
                <c:pt idx="19824">
                  <c:v>4.7650192709910373</c:v>
                </c:pt>
                <c:pt idx="19825">
                  <c:v>4.7650192709910373</c:v>
                </c:pt>
                <c:pt idx="19826">
                  <c:v>4.7616533520334263</c:v>
                </c:pt>
                <c:pt idx="19827">
                  <c:v>4.7616533520334263</c:v>
                </c:pt>
                <c:pt idx="19828">
                  <c:v>4.7650192709910373</c:v>
                </c:pt>
                <c:pt idx="19829">
                  <c:v>4.7616533520334263</c:v>
                </c:pt>
                <c:pt idx="19830">
                  <c:v>4.7616533520334263</c:v>
                </c:pt>
                <c:pt idx="19831">
                  <c:v>4.7616533520334263</c:v>
                </c:pt>
                <c:pt idx="19832">
                  <c:v>4.7616533520334263</c:v>
                </c:pt>
                <c:pt idx="19833">
                  <c:v>4.7616533520334263</c:v>
                </c:pt>
                <c:pt idx="19834">
                  <c:v>4.7616533520334263</c:v>
                </c:pt>
                <c:pt idx="19835">
                  <c:v>4.7616533520334263</c:v>
                </c:pt>
                <c:pt idx="19836">
                  <c:v>4.7582874330758154</c:v>
                </c:pt>
                <c:pt idx="19837">
                  <c:v>4.7582874330758154</c:v>
                </c:pt>
                <c:pt idx="19838">
                  <c:v>4.7537995411323344</c:v>
                </c:pt>
                <c:pt idx="19839">
                  <c:v>4.7504336221747234</c:v>
                </c:pt>
                <c:pt idx="19840">
                  <c:v>4.7470677032171125</c:v>
                </c:pt>
                <c:pt idx="19841">
                  <c:v>4.7470677032171125</c:v>
                </c:pt>
                <c:pt idx="19842">
                  <c:v>4.7437017842595024</c:v>
                </c:pt>
                <c:pt idx="19843">
                  <c:v>4.7403358653018905</c:v>
                </c:pt>
                <c:pt idx="19844">
                  <c:v>4.7358479733584105</c:v>
                </c:pt>
                <c:pt idx="19845">
                  <c:v>4.7324820544007986</c:v>
                </c:pt>
                <c:pt idx="19846">
                  <c:v>4.7223842975279684</c:v>
                </c:pt>
                <c:pt idx="19847">
                  <c:v>4.7178964055844856</c:v>
                </c:pt>
                <c:pt idx="19848">
                  <c:v>4.7145304866268756</c:v>
                </c:pt>
                <c:pt idx="19849">
                  <c:v>4.683317428351617</c:v>
                </c:pt>
                <c:pt idx="19850">
                  <c:v>4.6999448378105617</c:v>
                </c:pt>
                <c:pt idx="19851">
                  <c:v>4.6721640169956959</c:v>
                </c:pt>
                <c:pt idx="19852">
                  <c:v>4.6654719701821419</c:v>
                </c:pt>
                <c:pt idx="19853">
                  <c:v>4.661010605639774</c:v>
                </c:pt>
                <c:pt idx="19854">
                  <c:v>4.6543185588262199</c:v>
                </c:pt>
                <c:pt idx="19855">
                  <c:v>4.6498571942838502</c:v>
                </c:pt>
                <c:pt idx="19856">
                  <c:v>4.6498571942838502</c:v>
                </c:pt>
                <c:pt idx="19857">
                  <c:v>4.6264997252761821</c:v>
                </c:pt>
                <c:pt idx="19858">
                  <c:v>4.6498571942838502</c:v>
                </c:pt>
                <c:pt idx="19859">
                  <c:v>4.6543185588262199</c:v>
                </c:pt>
                <c:pt idx="19860">
                  <c:v>4.6298257495215287</c:v>
                </c:pt>
                <c:pt idx="19861">
                  <c:v>4.6298257495215287</c:v>
                </c:pt>
                <c:pt idx="19862">
                  <c:v>4.6331517737668744</c:v>
                </c:pt>
                <c:pt idx="19863">
                  <c:v>4.6331517737668744</c:v>
                </c:pt>
                <c:pt idx="19864">
                  <c:v>4.6298257495215287</c:v>
                </c:pt>
                <c:pt idx="19865">
                  <c:v>4.6298257495215287</c:v>
                </c:pt>
                <c:pt idx="19866">
                  <c:v>4.6298257495215287</c:v>
                </c:pt>
                <c:pt idx="19867">
                  <c:v>#N/A</c:v>
                </c:pt>
                <c:pt idx="19868">
                  <c:v>4.804288325496497</c:v>
                </c:pt>
                <c:pt idx="19869">
                  <c:v>4.6220650262823879</c:v>
                </c:pt>
                <c:pt idx="19870">
                  <c:v>4.6154129777916966</c:v>
                </c:pt>
                <c:pt idx="19871">
                  <c:v>4.6109782787979015</c:v>
                </c:pt>
                <c:pt idx="19872">
                  <c:v>4.6109782787979015</c:v>
                </c:pt>
                <c:pt idx="19873">
                  <c:v>4.6109782787979015</c:v>
                </c:pt>
                <c:pt idx="19874">
                  <c:v>4.6109782787979015</c:v>
                </c:pt>
                <c:pt idx="19875">
                  <c:v>4.6109782787979015</c:v>
                </c:pt>
                <c:pt idx="19876">
                  <c:v>4.6109782787979015</c:v>
                </c:pt>
                <c:pt idx="19877">
                  <c:v>4.5913949627436716</c:v>
                </c:pt>
                <c:pt idx="19878">
                  <c:v>4.5913949627436716</c:v>
                </c:pt>
                <c:pt idx="19879">
                  <c:v>4.6220650262823879</c:v>
                </c:pt>
                <c:pt idx="19880">
                  <c:v>4.6024160740320621</c:v>
                </c:pt>
                <c:pt idx="19881">
                  <c:v>4.6057224074185799</c:v>
                </c:pt>
                <c:pt idx="19882">
                  <c:v>4.6090287408050976</c:v>
                </c:pt>
                <c:pt idx="19883">
                  <c:v>4.63647779801222</c:v>
                </c:pt>
                <c:pt idx="19884">
                  <c:v>4.6167435187069712</c:v>
                </c:pt>
                <c:pt idx="19885">
                  <c:v>4.6167435187069712</c:v>
                </c:pt>
                <c:pt idx="19886">
                  <c:v>4.6200498520934881</c:v>
                </c:pt>
                <c:pt idx="19887">
                  <c:v>4.6200498520934881</c:v>
                </c:pt>
                <c:pt idx="19888">
                  <c:v>4.6200498520934881</c:v>
                </c:pt>
                <c:pt idx="19889">
                  <c:v>4.6200498520934881</c:v>
                </c:pt>
                <c:pt idx="19890">
                  <c:v>4.6167435187069712</c:v>
                </c:pt>
                <c:pt idx="19891">
                  <c:v>4.6200498520934881</c:v>
                </c:pt>
                <c:pt idx="19892">
                  <c:v>4.6200498520934881</c:v>
                </c:pt>
                <c:pt idx="19893">
                  <c:v>4.6200498520934881</c:v>
                </c:pt>
                <c:pt idx="19894">
                  <c:v>4.6200498520934881</c:v>
                </c:pt>
                <c:pt idx="19895">
                  <c:v>4.6233561854800058</c:v>
                </c:pt>
                <c:pt idx="19896">
                  <c:v>4.6277646299953616</c:v>
                </c:pt>
                <c:pt idx="19897">
                  <c:v>4.6310709633818794</c:v>
                </c:pt>
                <c:pt idx="19898">
                  <c:v>4.6343772967683963</c:v>
                </c:pt>
                <c:pt idx="19899">
                  <c:v>4.637683630154914</c:v>
                </c:pt>
                <c:pt idx="19900">
                  <c:v>4.6453984080567867</c:v>
                </c:pt>
                <c:pt idx="19901">
                  <c:v>4.6520110748298213</c:v>
                </c:pt>
                <c:pt idx="19902">
                  <c:v>4.6597258527316958</c:v>
                </c:pt>
                <c:pt idx="19903">
                  <c:v>4.6630321861182136</c:v>
                </c:pt>
                <c:pt idx="19904">
                  <c:v>4.6663385195047304</c:v>
                </c:pt>
                <c:pt idx="19905">
                  <c:v>4.6696448528912464</c:v>
                </c:pt>
                <c:pt idx="19906">
                  <c:v>4.6740532974066022</c:v>
                </c:pt>
                <c:pt idx="19907">
                  <c:v>4.6740532974066022</c:v>
                </c:pt>
                <c:pt idx="19908">
                  <c:v>4.6740532974066022</c:v>
                </c:pt>
                <c:pt idx="19909">
                  <c:v>4.67735963079312</c:v>
                </c:pt>
                <c:pt idx="19910">
                  <c:v>4.6740532974066022</c:v>
                </c:pt>
                <c:pt idx="19911">
                  <c:v>4.6740532974066022</c:v>
                </c:pt>
                <c:pt idx="19912">
                  <c:v>4.6740532974066022</c:v>
                </c:pt>
                <c:pt idx="19913">
                  <c:v>4.6740532974066022</c:v>
                </c:pt>
                <c:pt idx="19914">
                  <c:v>4.6740532974066022</c:v>
                </c:pt>
                <c:pt idx="19915">
                  <c:v>4.6740532974066022</c:v>
                </c:pt>
                <c:pt idx="19916">
                  <c:v>4.697454909176896</c:v>
                </c:pt>
                <c:pt idx="19917">
                  <c:v>4.67735963079312</c:v>
                </c:pt>
                <c:pt idx="19918">
                  <c:v>4.7052156324160359</c:v>
                </c:pt>
                <c:pt idx="19919">
                  <c:v>4.7052156324160359</c:v>
                </c:pt>
                <c:pt idx="19920">
                  <c:v>4.7118676809067281</c:v>
                </c:pt>
                <c:pt idx="19921">
                  <c:v>4.7151937051520747</c:v>
                </c:pt>
                <c:pt idx="19922">
                  <c:v>4.7185197293974204</c:v>
                </c:pt>
                <c:pt idx="19923">
                  <c:v>4.7262804526365612</c:v>
                </c:pt>
                <c:pt idx="19924">
                  <c:v>4.7329325011272516</c:v>
                </c:pt>
                <c:pt idx="19925">
                  <c:v>4.7329325011272516</c:v>
                </c:pt>
                <c:pt idx="19926">
                  <c:v>4.7362585253725982</c:v>
                </c:pt>
                <c:pt idx="19927">
                  <c:v>4.7362585253725982</c:v>
                </c:pt>
                <c:pt idx="19928">
                  <c:v>4.7647373312498473</c:v>
                </c:pt>
                <c:pt idx="19929">
                  <c:v>4.7691986957922161</c:v>
                </c:pt>
                <c:pt idx="19930">
                  <c:v>4.7725447191989927</c:v>
                </c:pt>
                <c:pt idx="19931">
                  <c:v>4.7758907426057693</c:v>
                </c:pt>
                <c:pt idx="19932">
                  <c:v>4.7792367660125459</c:v>
                </c:pt>
                <c:pt idx="19933">
                  <c:v>4.7825827894193225</c:v>
                </c:pt>
                <c:pt idx="19934">
                  <c:v>4.7859288128260982</c:v>
                </c:pt>
                <c:pt idx="19935">
                  <c:v>4.8143860823693299</c:v>
                </c:pt>
                <c:pt idx="19936">
                  <c:v>4.8177520013269399</c:v>
                </c:pt>
                <c:pt idx="19937">
                  <c:v>4.8222398932704209</c:v>
                </c:pt>
                <c:pt idx="19938">
                  <c:v>4.8222398932704209</c:v>
                </c:pt>
                <c:pt idx="19939">
                  <c:v>4.8222398932704209</c:v>
                </c:pt>
                <c:pt idx="19940">
                  <c:v>4.8256058122280319</c:v>
                </c:pt>
                <c:pt idx="19941">
                  <c:v>4.8289717311856428</c:v>
                </c:pt>
                <c:pt idx="19942">
                  <c:v>4.8289717311856428</c:v>
                </c:pt>
                <c:pt idx="19943">
                  <c:v>4.8579618671466216</c:v>
                </c:pt>
                <c:pt idx="19944">
                  <c:v>4.8545757413098549</c:v>
                </c:pt>
                <c:pt idx="19945">
                  <c:v>4.8545757413098549</c:v>
                </c:pt>
                <c:pt idx="19946">
                  <c:v>4.8579618671466216</c:v>
                </c:pt>
                <c:pt idx="19947">
                  <c:v>4.8579618671466216</c:v>
                </c:pt>
                <c:pt idx="19948">
                  <c:v>4.8613479929833874</c:v>
                </c:pt>
                <c:pt idx="19949">
                  <c:v>4.8613479929833874</c:v>
                </c:pt>
                <c:pt idx="19950">
                  <c:v>4.8579618671466216</c:v>
                </c:pt>
                <c:pt idx="19951">
                  <c:v>4.8613479929833874</c:v>
                </c:pt>
                <c:pt idx="19952">
                  <c:v>4.8613479929833874</c:v>
                </c:pt>
                <c:pt idx="19953">
                  <c:v>4.8833953292835073</c:v>
                </c:pt>
                <c:pt idx="19954">
                  <c:v>4.8833953292835073</c:v>
                </c:pt>
                <c:pt idx="19955">
                  <c:v>4.8833953292835073</c:v>
                </c:pt>
                <c:pt idx="19956">
                  <c:v>4.8833953292835073</c:v>
                </c:pt>
                <c:pt idx="19957">
                  <c:v>4.8833953292835073</c:v>
                </c:pt>
                <c:pt idx="19958">
                  <c:v>4.878853692148625</c:v>
                </c:pt>
                <c:pt idx="19959">
                  <c:v>4.878853692148625</c:v>
                </c:pt>
                <c:pt idx="19960">
                  <c:v>4.878853692148625</c:v>
                </c:pt>
                <c:pt idx="19961">
                  <c:v>4.878853692148625</c:v>
                </c:pt>
                <c:pt idx="19962">
                  <c:v>4.878853692148625</c:v>
                </c:pt>
                <c:pt idx="19963">
                  <c:v>4.878853692148625</c:v>
                </c:pt>
                <c:pt idx="19964">
                  <c:v>4.878853692148625</c:v>
                </c:pt>
                <c:pt idx="19965">
                  <c:v>4.8833953292835073</c:v>
                </c:pt>
                <c:pt idx="19966">
                  <c:v>4.8833953292835073</c:v>
                </c:pt>
                <c:pt idx="19967">
                  <c:v>4.9126656312194283</c:v>
                </c:pt>
                <c:pt idx="19968">
                  <c:v>4.9160922754634795</c:v>
                </c:pt>
                <c:pt idx="19969">
                  <c:v>4.9160922754634795</c:v>
                </c:pt>
                <c:pt idx="19970">
                  <c:v>4.9160922754634795</c:v>
                </c:pt>
                <c:pt idx="19971">
                  <c:v>4.9195189197075289</c:v>
                </c:pt>
                <c:pt idx="19972">
                  <c:v>4.9195189197075289</c:v>
                </c:pt>
                <c:pt idx="19973">
                  <c:v>4.9229455639515791</c:v>
                </c:pt>
                <c:pt idx="19974">
                  <c:v>4.9229455639515791</c:v>
                </c:pt>
                <c:pt idx="19975">
                  <c:v>4.9195189197075289</c:v>
                </c:pt>
                <c:pt idx="19976">
                  <c:v>4.9195189197075289</c:v>
                </c:pt>
                <c:pt idx="19977">
                  <c:v>4.9195189197075289</c:v>
                </c:pt>
                <c:pt idx="19978">
                  <c:v>4.9452307304855267</c:v>
                </c:pt>
                <c:pt idx="19979">
                  <c:v>4.9417837759800776</c:v>
                </c:pt>
                <c:pt idx="19980">
                  <c:v>4.9417837759800776</c:v>
                </c:pt>
                <c:pt idx="19981">
                  <c:v>4.9371878366394757</c:v>
                </c:pt>
                <c:pt idx="19982">
                  <c:v>4.9337408821340265</c:v>
                </c:pt>
                <c:pt idx="19983">
                  <c:v>4.9302939276285764</c:v>
                </c:pt>
                <c:pt idx="19984">
                  <c:v>4.9268469731231272</c:v>
                </c:pt>
                <c:pt idx="19985">
                  <c:v>4.9234000186176772</c:v>
                </c:pt>
                <c:pt idx="19986">
                  <c:v>4.919953064112228</c:v>
                </c:pt>
                <c:pt idx="19987">
                  <c:v>4.9165061096067779</c:v>
                </c:pt>
                <c:pt idx="19988">
                  <c:v>4.913059155101327</c:v>
                </c:pt>
                <c:pt idx="19989">
                  <c:v>4.913059155101327</c:v>
                </c:pt>
                <c:pt idx="19990">
                  <c:v>4.9084632157607269</c:v>
                </c:pt>
                <c:pt idx="19991">
                  <c:v>4.9084632157607269</c:v>
                </c:pt>
                <c:pt idx="19992">
                  <c:v>4.913059155101327</c:v>
                </c:pt>
                <c:pt idx="19993">
                  <c:v>4.9165061096067779</c:v>
                </c:pt>
                <c:pt idx="19994">
                  <c:v>4.9165061096067779</c:v>
                </c:pt>
                <c:pt idx="19995">
                  <c:v>4.9165061096067779</c:v>
                </c:pt>
                <c:pt idx="19996">
                  <c:v>4.919953064112228</c:v>
                </c:pt>
                <c:pt idx="19997">
                  <c:v>4.919953064112228</c:v>
                </c:pt>
                <c:pt idx="19998">
                  <c:v>4.919953064112228</c:v>
                </c:pt>
                <c:pt idx="19999">
                  <c:v>4.9234000186176772</c:v>
                </c:pt>
                <c:pt idx="20000">
                  <c:v>4.9234000186176772</c:v>
                </c:pt>
                <c:pt idx="20001">
                  <c:v>4.9234000186176772</c:v>
                </c:pt>
                <c:pt idx="20002">
                  <c:v>4.9268469731231272</c:v>
                </c:pt>
                <c:pt idx="20003">
                  <c:v>4.9268469731231272</c:v>
                </c:pt>
                <c:pt idx="20004">
                  <c:v>4.9525587484133462</c:v>
                </c:pt>
                <c:pt idx="20005">
                  <c:v>4.9302939276285764</c:v>
                </c:pt>
                <c:pt idx="20006">
                  <c:v>4.9560261174320717</c:v>
                </c:pt>
                <c:pt idx="20007">
                  <c:v>4.9594934864507971</c:v>
                </c:pt>
                <c:pt idx="20008">
                  <c:v>4.9594934864507971</c:v>
                </c:pt>
                <c:pt idx="20009">
                  <c:v>4.9629608554695235</c:v>
                </c:pt>
                <c:pt idx="20010">
                  <c:v>4.9664282244882489</c:v>
                </c:pt>
                <c:pt idx="20011">
                  <c:v>4.9664282244882489</c:v>
                </c:pt>
                <c:pt idx="20012">
                  <c:v>4.9710513831798835</c:v>
                </c:pt>
                <c:pt idx="20013">
                  <c:v>4.9745187521986098</c:v>
                </c:pt>
                <c:pt idx="20014">
                  <c:v>4.9745187521986098</c:v>
                </c:pt>
                <c:pt idx="20015">
                  <c:v>4.9779861212173353</c:v>
                </c:pt>
                <c:pt idx="20016">
                  <c:v>4.9814534902360617</c:v>
                </c:pt>
                <c:pt idx="20017">
                  <c:v>4.9814534902360617</c:v>
                </c:pt>
                <c:pt idx="20018">
                  <c:v>4.9814534902360617</c:v>
                </c:pt>
                <c:pt idx="20019">
                  <c:v>4.9814534902360617</c:v>
                </c:pt>
                <c:pt idx="20020">
                  <c:v>4.9849208592547871</c:v>
                </c:pt>
                <c:pt idx="20021">
                  <c:v>4.9849208592547871</c:v>
                </c:pt>
                <c:pt idx="20022">
                  <c:v>4.9849208592547871</c:v>
                </c:pt>
                <c:pt idx="20023">
                  <c:v>4.9883882282735117</c:v>
                </c:pt>
                <c:pt idx="20024">
                  <c:v>4.9883882282735117</c:v>
                </c:pt>
                <c:pt idx="20025">
                  <c:v>5.0144206446902162</c:v>
                </c:pt>
                <c:pt idx="20026">
                  <c:v>4.9883882282735117</c:v>
                </c:pt>
                <c:pt idx="20027">
                  <c:v>5.0144206446902162</c:v>
                </c:pt>
                <c:pt idx="20028">
                  <c:v>5.0144206446902162</c:v>
                </c:pt>
                <c:pt idx="20029">
                  <c:v>5.0144206446902162</c:v>
                </c:pt>
                <c:pt idx="20030">
                  <c:v>5.0144206446902162</c:v>
                </c:pt>
                <c:pt idx="20031">
                  <c:v>5.0144206446902162</c:v>
                </c:pt>
                <c:pt idx="20032">
                  <c:v>5.0144206446902162</c:v>
                </c:pt>
                <c:pt idx="20033">
                  <c:v>5.0144206446902162</c:v>
                </c:pt>
                <c:pt idx="20034">
                  <c:v>5.0144206446902162</c:v>
                </c:pt>
                <c:pt idx="20035">
                  <c:v>5.0144206446902162</c:v>
                </c:pt>
                <c:pt idx="20036">
                  <c:v>5.0144206446902162</c:v>
                </c:pt>
                <c:pt idx="20037">
                  <c:v>5.0179085329197708</c:v>
                </c:pt>
                <c:pt idx="20038">
                  <c:v>5.0179085329197708</c:v>
                </c:pt>
                <c:pt idx="20039">
                  <c:v>5.0213964211493254</c:v>
                </c:pt>
                <c:pt idx="20040">
                  <c:v>5.0213964211493254</c:v>
                </c:pt>
                <c:pt idx="20041">
                  <c:v>5.0213964211493254</c:v>
                </c:pt>
                <c:pt idx="20042">
                  <c:v>5.02488430937888</c:v>
                </c:pt>
                <c:pt idx="20043">
                  <c:v>5.0283721976084363</c:v>
                </c:pt>
                <c:pt idx="20044">
                  <c:v>5.0283721976084363</c:v>
                </c:pt>
                <c:pt idx="20045">
                  <c:v>5.0584161669033856</c:v>
                </c:pt>
                <c:pt idx="20046">
                  <c:v>5.0630944708727759</c:v>
                </c:pt>
                <c:pt idx="20047">
                  <c:v>5.0630944708727759</c:v>
                </c:pt>
                <c:pt idx="20048">
                  <c:v>5.0630944708727759</c:v>
                </c:pt>
                <c:pt idx="20049">
                  <c:v>5.0630944708727759</c:v>
                </c:pt>
                <c:pt idx="20050">
                  <c:v>5.0584161669033856</c:v>
                </c:pt>
                <c:pt idx="20051">
                  <c:v>5.0584161669033856</c:v>
                </c:pt>
                <c:pt idx="20052">
                  <c:v>5.0584161669033856</c:v>
                </c:pt>
                <c:pt idx="20053">
                  <c:v>5.0584161669033856</c:v>
                </c:pt>
                <c:pt idx="20054">
                  <c:v>5.0549074389263424</c:v>
                </c:pt>
                <c:pt idx="20055">
                  <c:v>5.0549074389263424</c:v>
                </c:pt>
                <c:pt idx="20056">
                  <c:v>5.0513987109492993</c:v>
                </c:pt>
                <c:pt idx="20057">
                  <c:v>5.0513987109492993</c:v>
                </c:pt>
                <c:pt idx="20058">
                  <c:v>5.0513987109492993</c:v>
                </c:pt>
                <c:pt idx="20059">
                  <c:v>5.0513987109492993</c:v>
                </c:pt>
                <c:pt idx="20060">
                  <c:v>5.0930093777196426</c:v>
                </c:pt>
                <c:pt idx="20061">
                  <c:v>5.3455625360490968</c:v>
                </c:pt>
                <c:pt idx="20062">
                  <c:v>5.3485266972922929</c:v>
                </c:pt>
                <c:pt idx="20063">
                  <c:v>5.2556217008178079</c:v>
                </c:pt>
                <c:pt idx="20064">
                  <c:v>5.2272193317974009</c:v>
                </c:pt>
                <c:pt idx="20065">
                  <c:v>5.182422339767851</c:v>
                </c:pt>
                <c:pt idx="20066">
                  <c:v>5.1647750446267571</c:v>
                </c:pt>
                <c:pt idx="20067">
                  <c:v>5.1506572085138824</c:v>
                </c:pt>
                <c:pt idx="20068">
                  <c:v>5.1388923450864867</c:v>
                </c:pt>
                <c:pt idx="20069">
                  <c:v>5.1283039680018305</c:v>
                </c:pt>
                <c:pt idx="20070">
                  <c:v>5.1247745089736112</c:v>
                </c:pt>
                <c:pt idx="20071">
                  <c:v>5.1212450499453928</c:v>
                </c:pt>
                <c:pt idx="20072">
                  <c:v>5.1177155909171734</c:v>
                </c:pt>
                <c:pt idx="20073">
                  <c:v>5.1106566728607357</c:v>
                </c:pt>
                <c:pt idx="20074">
                  <c:v>5.1035977548042988</c:v>
                </c:pt>
                <c:pt idx="20075">
                  <c:v>5.1000682957760803</c:v>
                </c:pt>
                <c:pt idx="20076">
                  <c:v>5.0965388367478619</c:v>
                </c:pt>
                <c:pt idx="20077">
                  <c:v>5.0930093777196426</c:v>
                </c:pt>
                <c:pt idx="20078">
                  <c:v>5.0883034323486847</c:v>
                </c:pt>
                <c:pt idx="20079">
                  <c:v>5.0883034323486847</c:v>
                </c:pt>
                <c:pt idx="20080">
                  <c:v>5.0883034323486847</c:v>
                </c:pt>
                <c:pt idx="20081">
                  <c:v>5.0883034323486847</c:v>
                </c:pt>
                <c:pt idx="20082">
                  <c:v>5.0883034323486847</c:v>
                </c:pt>
                <c:pt idx="20083">
                  <c:v>5.0930093777196426</c:v>
                </c:pt>
                <c:pt idx="20084">
                  <c:v>5.0930093777196426</c:v>
                </c:pt>
                <c:pt idx="20085">
                  <c:v>5.0965388367478619</c:v>
                </c:pt>
                <c:pt idx="20086">
                  <c:v>5.1000682957760803</c:v>
                </c:pt>
                <c:pt idx="20087">
                  <c:v>5.1035977548042988</c:v>
                </c:pt>
                <c:pt idx="20088">
                  <c:v>5.1035977548042988</c:v>
                </c:pt>
                <c:pt idx="20089">
                  <c:v>5.1071272138325181</c:v>
                </c:pt>
                <c:pt idx="20090">
                  <c:v>5.1106566728607357</c:v>
                </c:pt>
                <c:pt idx="20091">
                  <c:v>5.1177155909171734</c:v>
                </c:pt>
                <c:pt idx="20092">
                  <c:v>5.1247745089736112</c:v>
                </c:pt>
                <c:pt idx="20093">
                  <c:v>5.1585802733314186</c:v>
                </c:pt>
                <c:pt idx="20094">
                  <c:v>5.1621305694589674</c:v>
                </c:pt>
                <c:pt idx="20095">
                  <c:v>5.1692311617140696</c:v>
                </c:pt>
                <c:pt idx="20096">
                  <c:v>5.1739648898841368</c:v>
                </c:pt>
                <c:pt idx="20097">
                  <c:v>5.181065482139239</c:v>
                </c:pt>
                <c:pt idx="20098">
                  <c:v>5.1846157782667897</c:v>
                </c:pt>
                <c:pt idx="20099">
                  <c:v>5.1881660743943421</c:v>
                </c:pt>
                <c:pt idx="20100">
                  <c:v>5.1917163705218918</c:v>
                </c:pt>
                <c:pt idx="20101">
                  <c:v>5.1952666666494425</c:v>
                </c:pt>
                <c:pt idx="20102">
                  <c:v>5.1952666666494425</c:v>
                </c:pt>
                <c:pt idx="20103">
                  <c:v>5.2259141333436814</c:v>
                </c:pt>
                <c:pt idx="20104">
                  <c:v>5.2259141333436814</c:v>
                </c:pt>
                <c:pt idx="20105">
                  <c:v>5.2259141333436814</c:v>
                </c:pt>
                <c:pt idx="20106">
                  <c:v>5.2294853730703412</c:v>
                </c:pt>
                <c:pt idx="20107">
                  <c:v>5.2294853730703412</c:v>
                </c:pt>
                <c:pt idx="20108">
                  <c:v>5.2294853730703412</c:v>
                </c:pt>
                <c:pt idx="20109">
                  <c:v>5.2294853730703412</c:v>
                </c:pt>
                <c:pt idx="20110">
                  <c:v>5.2294853730703412</c:v>
                </c:pt>
                <c:pt idx="20111">
                  <c:v>5.2294853730703412</c:v>
                </c:pt>
                <c:pt idx="20112">
                  <c:v>5.2294853730703412</c:v>
                </c:pt>
                <c:pt idx="20113">
                  <c:v>5.2603103980374533</c:v>
                </c:pt>
                <c:pt idx="20114">
                  <c:v>5.2603103980374533</c:v>
                </c:pt>
                <c:pt idx="20115">
                  <c:v>5.2603103980374533</c:v>
                </c:pt>
                <c:pt idx="20116">
                  <c:v>5.2603103980374533</c:v>
                </c:pt>
                <c:pt idx="20117">
                  <c:v>5.2639026883161053</c:v>
                </c:pt>
                <c:pt idx="20118">
                  <c:v>5.2639026883161053</c:v>
                </c:pt>
                <c:pt idx="20119">
                  <c:v>5.2639026883161053</c:v>
                </c:pt>
                <c:pt idx="20120">
                  <c:v>5.2674949785947556</c:v>
                </c:pt>
                <c:pt idx="20121">
                  <c:v>5.2710872688734058</c:v>
                </c:pt>
                <c:pt idx="20122">
                  <c:v>5.2746795591520561</c:v>
                </c:pt>
                <c:pt idx="20123">
                  <c:v>5.3021330480809841</c:v>
                </c:pt>
                <c:pt idx="20124">
                  <c:v>5.3021330480809841</c:v>
                </c:pt>
                <c:pt idx="20125">
                  <c:v>5.3021330480809841</c:v>
                </c:pt>
                <c:pt idx="20126">
                  <c:v>5.3021330480809841</c:v>
                </c:pt>
                <c:pt idx="20127">
                  <c:v>5.2985195998428569</c:v>
                </c:pt>
                <c:pt idx="20128">
                  <c:v>5.3021330480809841</c:v>
                </c:pt>
                <c:pt idx="20129">
                  <c:v>5.2985195998428569</c:v>
                </c:pt>
                <c:pt idx="20130">
                  <c:v>5.2985195998428569</c:v>
                </c:pt>
                <c:pt idx="20131">
                  <c:v>5.2985195998428569</c:v>
                </c:pt>
                <c:pt idx="20132">
                  <c:v>5.2985195998428569</c:v>
                </c:pt>
                <c:pt idx="20133">
                  <c:v>5.2985195998428569</c:v>
                </c:pt>
                <c:pt idx="20134">
                  <c:v>5.3297023850589094</c:v>
                </c:pt>
                <c:pt idx="20135">
                  <c:v>5.3333370991201008</c:v>
                </c:pt>
                <c:pt idx="20136">
                  <c:v>5.3442412413036706</c:v>
                </c:pt>
                <c:pt idx="20137">
                  <c:v>5.3587800975484328</c:v>
                </c:pt>
                <c:pt idx="20138">
                  <c:v>5.3624148116096233</c:v>
                </c:pt>
                <c:pt idx="20139">
                  <c:v>5.3696842397320053</c:v>
                </c:pt>
                <c:pt idx="20140">
                  <c:v>5.3805883819155742</c:v>
                </c:pt>
                <c:pt idx="20141">
                  <c:v>5.4158853283134878</c:v>
                </c:pt>
                <c:pt idx="20142">
                  <c:v>5.423197504724353</c:v>
                </c:pt>
                <c:pt idx="20143">
                  <c:v>5.4268535929297839</c:v>
                </c:pt>
                <c:pt idx="20144">
                  <c:v>5.4268535929297839</c:v>
                </c:pt>
                <c:pt idx="20145">
                  <c:v>5.4305096811352165</c:v>
                </c:pt>
                <c:pt idx="20146">
                  <c:v>5.4305096811352165</c:v>
                </c:pt>
                <c:pt idx="20147">
                  <c:v>5.4584084145468097</c:v>
                </c:pt>
                <c:pt idx="20148">
                  <c:v>5.4620857613340634</c:v>
                </c:pt>
                <c:pt idx="20149">
                  <c:v>5.4620857613340634</c:v>
                </c:pt>
                <c:pt idx="20150">
                  <c:v>5.4620857613340634</c:v>
                </c:pt>
                <c:pt idx="20151">
                  <c:v>5.4620857613340634</c:v>
                </c:pt>
                <c:pt idx="20152">
                  <c:v>5.4620857613340634</c:v>
                </c:pt>
                <c:pt idx="20153">
                  <c:v>5.4620857613340634</c:v>
                </c:pt>
                <c:pt idx="20154">
                  <c:v>5.4620857613340634</c:v>
                </c:pt>
                <c:pt idx="20155">
                  <c:v>5.4904566928017173</c:v>
                </c:pt>
                <c:pt idx="20156">
                  <c:v>5.4904566928017173</c:v>
                </c:pt>
                <c:pt idx="20157">
                  <c:v>5.4941556306140695</c:v>
                </c:pt>
                <c:pt idx="20158">
                  <c:v>5.4941556306140695</c:v>
                </c:pt>
                <c:pt idx="20159">
                  <c:v>5.4941556306140695</c:v>
                </c:pt>
                <c:pt idx="20160">
                  <c:v>5.4978545684264226</c:v>
                </c:pt>
                <c:pt idx="20161">
                  <c:v>5.4978545684264226</c:v>
                </c:pt>
                <c:pt idx="20162">
                  <c:v>5.4978545684264226</c:v>
                </c:pt>
                <c:pt idx="20163">
                  <c:v>5.5301090767850187</c:v>
                </c:pt>
                <c:pt idx="20164">
                  <c:v>5.5263884382493931</c:v>
                </c:pt>
                <c:pt idx="20165">
                  <c:v>5.5301090767850187</c:v>
                </c:pt>
                <c:pt idx="20166">
                  <c:v>5.5301090767850187</c:v>
                </c:pt>
                <c:pt idx="20167">
                  <c:v>5.5301090767850187</c:v>
                </c:pt>
                <c:pt idx="20168">
                  <c:v>5.5338297153206444</c:v>
                </c:pt>
                <c:pt idx="20169">
                  <c:v>5.5338297153206444</c:v>
                </c:pt>
                <c:pt idx="20170">
                  <c:v>5.5338297153206444</c:v>
                </c:pt>
                <c:pt idx="20171">
                  <c:v>5.5375503538562691</c:v>
                </c:pt>
                <c:pt idx="20172">
                  <c:v>5.5375503538562691</c:v>
                </c:pt>
                <c:pt idx="20173">
                  <c:v>5.5700122211158947</c:v>
                </c:pt>
                <c:pt idx="20174">
                  <c:v>5.5700122211158947</c:v>
                </c:pt>
                <c:pt idx="20175">
                  <c:v>5.5700122211158947</c:v>
                </c:pt>
                <c:pt idx="20176">
                  <c:v>5.5700122211158947</c:v>
                </c:pt>
                <c:pt idx="20177">
                  <c:v>5.5737546705365775</c:v>
                </c:pt>
                <c:pt idx="20178">
                  <c:v>5.5737546705365775</c:v>
                </c:pt>
                <c:pt idx="20179">
                  <c:v>5.5737546705365775</c:v>
                </c:pt>
                <c:pt idx="20180">
                  <c:v>5.5737546705365775</c:v>
                </c:pt>
                <c:pt idx="20181">
                  <c:v>5.5737546705365775</c:v>
                </c:pt>
                <c:pt idx="20182">
                  <c:v>5.5774971199572612</c:v>
                </c:pt>
                <c:pt idx="20183">
                  <c:v>5.5774971199572612</c:v>
                </c:pt>
                <c:pt idx="20184">
                  <c:v>5.581239569377944</c:v>
                </c:pt>
                <c:pt idx="20185">
                  <c:v>5.581239569377944</c:v>
                </c:pt>
                <c:pt idx="20186">
                  <c:v>5.6101674799547219</c:v>
                </c:pt>
                <c:pt idx="20187">
                  <c:v>5.6101674799547219</c:v>
                </c:pt>
                <c:pt idx="20188">
                  <c:v>5.6101674799547219</c:v>
                </c:pt>
                <c:pt idx="20189">
                  <c:v>5.6101674799547219</c:v>
                </c:pt>
                <c:pt idx="20190">
                  <c:v>5.6101674799547219</c:v>
                </c:pt>
                <c:pt idx="20191">
                  <c:v>5.6101674799547219</c:v>
                </c:pt>
                <c:pt idx="20192">
                  <c:v>5.6139318508873686</c:v>
                </c:pt>
                <c:pt idx="20193">
                  <c:v>5.6139318508873686</c:v>
                </c:pt>
                <c:pt idx="20194">
                  <c:v>5.6139318508873686</c:v>
                </c:pt>
                <c:pt idx="20195">
                  <c:v>5.6139318508873686</c:v>
                </c:pt>
                <c:pt idx="20196">
                  <c:v>5.6139318508873686</c:v>
                </c:pt>
                <c:pt idx="20197">
                  <c:v>5.6139318508873686</c:v>
                </c:pt>
                <c:pt idx="20198">
                  <c:v>5.6139318508873686</c:v>
                </c:pt>
                <c:pt idx="20199">
                  <c:v>5.6139318508873686</c:v>
                </c:pt>
                <c:pt idx="20200">
                  <c:v>5.6139318508873686</c:v>
                </c:pt>
                <c:pt idx="20201">
                  <c:v>5.6139318508873686</c:v>
                </c:pt>
                <c:pt idx="20202">
                  <c:v>5.6101674799547219</c:v>
                </c:pt>
                <c:pt idx="20203">
                  <c:v>5.6101674799547219</c:v>
                </c:pt>
                <c:pt idx="20204">
                  <c:v>#N/A</c:v>
                </c:pt>
                <c:pt idx="20205">
                  <c:v>5.7969315209045664</c:v>
                </c:pt>
                <c:pt idx="20206">
                  <c:v>5.6313019893734424</c:v>
                </c:pt>
                <c:pt idx="20207">
                  <c:v>5.6388743362887803</c:v>
                </c:pt>
                <c:pt idx="20208">
                  <c:v>5.6426605097464515</c:v>
                </c:pt>
                <c:pt idx="20209">
                  <c:v>5.6502328566617885</c:v>
                </c:pt>
                <c:pt idx="20210">
                  <c:v>5.6578052035771265</c:v>
                </c:pt>
                <c:pt idx="20211">
                  <c:v>5.6653775504924662</c:v>
                </c:pt>
                <c:pt idx="20212">
                  <c:v>5.6767360708654735</c:v>
                </c:pt>
                <c:pt idx="20213">
                  <c:v>5.6843084177808114</c:v>
                </c:pt>
                <c:pt idx="20214">
                  <c:v>5.6880945912384817</c:v>
                </c:pt>
                <c:pt idx="20215">
                  <c:v>5.691880764696152</c:v>
                </c:pt>
                <c:pt idx="20216">
                  <c:v>5.691880764696152</c:v>
                </c:pt>
                <c:pt idx="20217">
                  <c:v>5.691880764696152</c:v>
                </c:pt>
                <c:pt idx="20218">
                  <c:v>5.7213607623059008</c:v>
                </c:pt>
                <c:pt idx="20219">
                  <c:v>5.7213607623059008</c:v>
                </c:pt>
                <c:pt idx="20220">
                  <c:v>5.7213607623059008</c:v>
                </c:pt>
                <c:pt idx="20221">
                  <c:v>5.7213607623059008</c:v>
                </c:pt>
                <c:pt idx="20222">
                  <c:v>5.7213607623059008</c:v>
                </c:pt>
                <c:pt idx="20223">
                  <c:v>5.7251690787662772</c:v>
                </c:pt>
                <c:pt idx="20224">
                  <c:v>5.7327857116870291</c:v>
                </c:pt>
                <c:pt idx="20225">
                  <c:v>5.7327857116870291</c:v>
                </c:pt>
                <c:pt idx="20226">
                  <c:v>5.7365940281474073</c:v>
                </c:pt>
                <c:pt idx="20227">
                  <c:v>5.7365940281474073</c:v>
                </c:pt>
                <c:pt idx="20228">
                  <c:v>5.7365940281474073</c:v>
                </c:pt>
                <c:pt idx="20229">
                  <c:v>5.766286948987891</c:v>
                </c:pt>
                <c:pt idx="20230">
                  <c:v>5.766286948987891</c:v>
                </c:pt>
                <c:pt idx="20231">
                  <c:v>5.7624563774983066</c:v>
                </c:pt>
                <c:pt idx="20232">
                  <c:v>5.7624563774983066</c:v>
                </c:pt>
                <c:pt idx="20233">
                  <c:v>5.7624563774983066</c:v>
                </c:pt>
                <c:pt idx="20234">
                  <c:v>5.7624563774983066</c:v>
                </c:pt>
                <c:pt idx="20235">
                  <c:v>5.766286948987891</c:v>
                </c:pt>
                <c:pt idx="20236">
                  <c:v>5.766286948987891</c:v>
                </c:pt>
                <c:pt idx="20237">
                  <c:v>5.795753216882459</c:v>
                </c:pt>
                <c:pt idx="20238">
                  <c:v>5.799605922322443</c:v>
                </c:pt>
                <c:pt idx="20239">
                  <c:v>5.8150167440823779</c:v>
                </c:pt>
                <c:pt idx="20240">
                  <c:v>5.80731133320241</c:v>
                </c:pt>
                <c:pt idx="20241">
                  <c:v>5.80731133320241</c:v>
                </c:pt>
                <c:pt idx="20242">
                  <c:v>5.80731133320241</c:v>
                </c:pt>
                <c:pt idx="20243">
                  <c:v>5.80731133320241</c:v>
                </c:pt>
                <c:pt idx="20244">
                  <c:v>5.84119515871802</c:v>
                </c:pt>
                <c:pt idx="20245">
                  <c:v>5.84119515871802</c:v>
                </c:pt>
                <c:pt idx="20246">
                  <c:v>5.84119515871802</c:v>
                </c:pt>
                <c:pt idx="20247">
                  <c:v>5.84119515871802</c:v>
                </c:pt>
                <c:pt idx="20248">
                  <c:v>5.8450703434761255</c:v>
                </c:pt>
                <c:pt idx="20249">
                  <c:v>5.8450703434761255</c:v>
                </c:pt>
                <c:pt idx="20250">
                  <c:v>5.8489455282342329</c:v>
                </c:pt>
                <c:pt idx="20251">
                  <c:v>5.8489455282342329</c:v>
                </c:pt>
                <c:pt idx="20252">
                  <c:v>5.8528207129923384</c:v>
                </c:pt>
                <c:pt idx="20253">
                  <c:v>5.8489455282342329</c:v>
                </c:pt>
                <c:pt idx="20254">
                  <c:v>5.8826894374924148</c:v>
                </c:pt>
                <c:pt idx="20255">
                  <c:v>5.8826894374924148</c:v>
                </c:pt>
                <c:pt idx="20256">
                  <c:v>5.8826894374924148</c:v>
                </c:pt>
                <c:pt idx="20257">
                  <c:v>5.8826894374924148</c:v>
                </c:pt>
                <c:pt idx="20258">
                  <c:v>5.8865869790808611</c:v>
                </c:pt>
                <c:pt idx="20259">
                  <c:v>5.8865869790808611</c:v>
                </c:pt>
                <c:pt idx="20260">
                  <c:v>5.8865869790808611</c:v>
                </c:pt>
                <c:pt idx="20261">
                  <c:v>5.8904845206693048</c:v>
                </c:pt>
                <c:pt idx="20262">
                  <c:v>5.8904845206693048</c:v>
                </c:pt>
                <c:pt idx="20263">
                  <c:v>5.8904845206693048</c:v>
                </c:pt>
                <c:pt idx="20264">
                  <c:v>5.9208798289062994</c:v>
                </c:pt>
                <c:pt idx="20265">
                  <c:v>5.9248000759790687</c:v>
                </c:pt>
                <c:pt idx="20266">
                  <c:v>5.928720323051837</c:v>
                </c:pt>
                <c:pt idx="20267">
                  <c:v>5.928720323051837</c:v>
                </c:pt>
                <c:pt idx="20268">
                  <c:v>5.9326405701246072</c:v>
                </c:pt>
                <c:pt idx="20269">
                  <c:v>5.9326405701246072</c:v>
                </c:pt>
                <c:pt idx="20270">
                  <c:v>5.9326405701246072</c:v>
                </c:pt>
                <c:pt idx="20271">
                  <c:v>5.9365608171973765</c:v>
                </c:pt>
                <c:pt idx="20272">
                  <c:v>5.9365608171973765</c:v>
                </c:pt>
                <c:pt idx="20273">
                  <c:v>5.970756847428917</c:v>
                </c:pt>
                <c:pt idx="20274">
                  <c:v>5.974699676075689</c:v>
                </c:pt>
                <c:pt idx="20275">
                  <c:v>5.974699676075689</c:v>
                </c:pt>
                <c:pt idx="20276">
                  <c:v>5.974699676075689</c:v>
                </c:pt>
                <c:pt idx="20277">
                  <c:v>5.970756847428917</c:v>
                </c:pt>
                <c:pt idx="20278">
                  <c:v>5.966814018782145</c:v>
                </c:pt>
                <c:pt idx="20279">
                  <c:v>5.966814018782145</c:v>
                </c:pt>
                <c:pt idx="20280">
                  <c:v>6.0015201092193733</c:v>
                </c:pt>
                <c:pt idx="20281">
                  <c:v>6.0015201092193733</c:v>
                </c:pt>
                <c:pt idx="20282">
                  <c:v>6.0054858714060826</c:v>
                </c:pt>
                <c:pt idx="20283">
                  <c:v>6.0054858714060826</c:v>
                </c:pt>
                <c:pt idx="20284">
                  <c:v>6.009451633592791</c:v>
                </c:pt>
                <c:pt idx="20285">
                  <c:v>6.009451633592791</c:v>
                </c:pt>
                <c:pt idx="20286">
                  <c:v>6.009451633592791</c:v>
                </c:pt>
                <c:pt idx="20287">
                  <c:v>6.009451633592791</c:v>
                </c:pt>
                <c:pt idx="20288">
                  <c:v>6.009451633592791</c:v>
                </c:pt>
                <c:pt idx="20289">
                  <c:v>6.0134173957795012</c:v>
                </c:pt>
                <c:pt idx="20290">
                  <c:v>6.0440136493382983</c:v>
                </c:pt>
                <c:pt idx="20291">
                  <c:v>6.0493317431784543</c:v>
                </c:pt>
                <c:pt idx="20292">
                  <c:v>6.0493317431784543</c:v>
                </c:pt>
                <c:pt idx="20293">
                  <c:v>6.0493317431784543</c:v>
                </c:pt>
                <c:pt idx="20294">
                  <c:v>6.0533203135585723</c:v>
                </c:pt>
                <c:pt idx="20295">
                  <c:v>6.0533203135585723</c:v>
                </c:pt>
                <c:pt idx="20296">
                  <c:v>6.0573088839386893</c:v>
                </c:pt>
                <c:pt idx="20297">
                  <c:v>6.0612974543188072</c:v>
                </c:pt>
                <c:pt idx="20298">
                  <c:v>6.0612974543188072</c:v>
                </c:pt>
                <c:pt idx="20299">
                  <c:v>6.0964982487843491</c:v>
                </c:pt>
                <c:pt idx="20300">
                  <c:v>6.0964982487843491</c:v>
                </c:pt>
                <c:pt idx="20301">
                  <c:v>6.1005099826615927</c:v>
                </c:pt>
                <c:pt idx="20302">
                  <c:v>6.1005099826615927</c:v>
                </c:pt>
                <c:pt idx="20303">
                  <c:v>6.1005099826615927</c:v>
                </c:pt>
                <c:pt idx="20304">
                  <c:v>6.0964982487843491</c:v>
                </c:pt>
                <c:pt idx="20305">
                  <c:v>6.0964982487843491</c:v>
                </c:pt>
                <c:pt idx="20306">
                  <c:v>6.1005099826615927</c:v>
                </c:pt>
                <c:pt idx="20307">
                  <c:v>6.1005099826615927</c:v>
                </c:pt>
                <c:pt idx="20308">
                  <c:v>6.1045217165388355</c:v>
                </c:pt>
                <c:pt idx="20309">
                  <c:v>6.1045217165388355</c:v>
                </c:pt>
                <c:pt idx="20310">
                  <c:v>6.1355411254111454</c:v>
                </c:pt>
                <c:pt idx="20311">
                  <c:v>6.1395758959890143</c:v>
                </c:pt>
                <c:pt idx="20312">
                  <c:v>6.1395758959890143</c:v>
                </c:pt>
                <c:pt idx="20313">
                  <c:v>6.1395758959890143</c:v>
                </c:pt>
                <c:pt idx="20314">
                  <c:v>6.1395758959890143</c:v>
                </c:pt>
                <c:pt idx="20315">
                  <c:v>6.1436106665668815</c:v>
                </c:pt>
                <c:pt idx="20316">
                  <c:v>6.1476454371447504</c:v>
                </c:pt>
                <c:pt idx="20317">
                  <c:v>6.1476454371447504</c:v>
                </c:pt>
                <c:pt idx="20318">
                  <c:v>6.1476454371447504</c:v>
                </c:pt>
                <c:pt idx="20319">
                  <c:v>6.1476454371447504</c:v>
                </c:pt>
                <c:pt idx="20320">
                  <c:v>6.1516802077226176</c:v>
                </c:pt>
                <c:pt idx="20321">
                  <c:v>6.1516802077226176</c:v>
                </c:pt>
                <c:pt idx="20322">
                  <c:v>6.1516802077226176</c:v>
                </c:pt>
                <c:pt idx="20323">
                  <c:v>6.1516802077226176</c:v>
                </c:pt>
                <c:pt idx="20324">
                  <c:v>6.1516802077226176</c:v>
                </c:pt>
                <c:pt idx="20325">
                  <c:v>6.1476454371447504</c:v>
                </c:pt>
                <c:pt idx="20326">
                  <c:v>6.1436106665668815</c:v>
                </c:pt>
                <c:pt idx="20327">
                  <c:v>6.1751758478000642</c:v>
                </c:pt>
                <c:pt idx="20328">
                  <c:v>6.1711176818540823</c:v>
                </c:pt>
                <c:pt idx="20329">
                  <c:v>6.1751758478000642</c:v>
                </c:pt>
                <c:pt idx="20330">
                  <c:v>6.1751758478000642</c:v>
                </c:pt>
                <c:pt idx="20331">
                  <c:v>6.1751758478000642</c:v>
                </c:pt>
                <c:pt idx="20332">
                  <c:v>6.1751758478000642</c:v>
                </c:pt>
                <c:pt idx="20333">
                  <c:v>6.1751758478000642</c:v>
                </c:pt>
                <c:pt idx="20334">
                  <c:v>6.1751758478000642</c:v>
                </c:pt>
                <c:pt idx="20335">
                  <c:v>6.1751758478000642</c:v>
                </c:pt>
                <c:pt idx="20336">
                  <c:v>6.1792340137460444</c:v>
                </c:pt>
                <c:pt idx="20337">
                  <c:v>6.1792340137460444</c:v>
                </c:pt>
                <c:pt idx="20338">
                  <c:v>6.1832921796920246</c:v>
                </c:pt>
                <c:pt idx="20339">
                  <c:v>6.1832921796920246</c:v>
                </c:pt>
                <c:pt idx="20340">
                  <c:v>6.1832921796920246</c:v>
                </c:pt>
                <c:pt idx="20341">
                  <c:v>6.1832921796920246</c:v>
                </c:pt>
                <c:pt idx="20342">
                  <c:v>6.1832921796920246</c:v>
                </c:pt>
                <c:pt idx="20343">
                  <c:v>6.218743496225736</c:v>
                </c:pt>
                <c:pt idx="20344">
                  <c:v>6.218743496225736</c:v>
                </c:pt>
                <c:pt idx="20345">
                  <c:v>6.2228249292794846</c:v>
                </c:pt>
                <c:pt idx="20346">
                  <c:v>6.2228249292794846</c:v>
                </c:pt>
                <c:pt idx="20347">
                  <c:v>6.2228249292794846</c:v>
                </c:pt>
                <c:pt idx="20348">
                  <c:v>6.2228249292794846</c:v>
                </c:pt>
                <c:pt idx="20349">
                  <c:v>6.2228249292794846</c:v>
                </c:pt>
                <c:pt idx="20350">
                  <c:v>6.218743496225736</c:v>
                </c:pt>
                <c:pt idx="20351">
                  <c:v>6.218743496225736</c:v>
                </c:pt>
                <c:pt idx="20352">
                  <c:v>6.2228249292794846</c:v>
                </c:pt>
                <c:pt idx="20353">
                  <c:v>6.2228249292794846</c:v>
                </c:pt>
                <c:pt idx="20354">
                  <c:v>6.2543705093317596</c:v>
                </c:pt>
                <c:pt idx="20355">
                  <c:v>6.2543705093317596</c:v>
                </c:pt>
                <c:pt idx="20356">
                  <c:v>6.2543705093317596</c:v>
                </c:pt>
                <c:pt idx="20357">
                  <c:v>6.2543705093317596</c:v>
                </c:pt>
                <c:pt idx="20358">
                  <c:v>6.2543705093317596</c:v>
                </c:pt>
                <c:pt idx="20359">
                  <c:v>6.2543705093317596</c:v>
                </c:pt>
                <c:pt idx="20360">
                  <c:v>6.2543705093317596</c:v>
                </c:pt>
                <c:pt idx="20361">
                  <c:v>6.2502656938585606</c:v>
                </c:pt>
                <c:pt idx="20362">
                  <c:v>6.2461608783853606</c:v>
                </c:pt>
                <c:pt idx="20363">
                  <c:v>6.2461608783853606</c:v>
                </c:pt>
                <c:pt idx="20364">
                  <c:v>6.2420560629121589</c:v>
                </c:pt>
                <c:pt idx="20365">
                  <c:v>6.2420560629121589</c:v>
                </c:pt>
                <c:pt idx="20366">
                  <c:v>6.2420560629121589</c:v>
                </c:pt>
                <c:pt idx="20367">
                  <c:v>6.2379512474389616</c:v>
                </c:pt>
                <c:pt idx="20368">
                  <c:v>6.2379512474389616</c:v>
                </c:pt>
                <c:pt idx="20369">
                  <c:v>6.2379512474389616</c:v>
                </c:pt>
                <c:pt idx="20370">
                  <c:v>6.2338464319657616</c:v>
                </c:pt>
                <c:pt idx="20371">
                  <c:v>6.2338464319657616</c:v>
                </c:pt>
                <c:pt idx="20372">
                  <c:v>6.2338464319657616</c:v>
                </c:pt>
                <c:pt idx="20373">
                  <c:v>6.2379512474389616</c:v>
                </c:pt>
                <c:pt idx="20374">
                  <c:v>6.2699089529292618</c:v>
                </c:pt>
                <c:pt idx="20375">
                  <c:v>6.2699089529292618</c:v>
                </c:pt>
                <c:pt idx="20376">
                  <c:v>6.2699089529292618</c:v>
                </c:pt>
                <c:pt idx="20377">
                  <c:v>6.274037514575177</c:v>
                </c:pt>
                <c:pt idx="20378">
                  <c:v>6.274037514575177</c:v>
                </c:pt>
                <c:pt idx="20379">
                  <c:v>6.274037514575177</c:v>
                </c:pt>
                <c:pt idx="20380">
                  <c:v>6.274037514575177</c:v>
                </c:pt>
                <c:pt idx="20381">
                  <c:v>6.2781660762210905</c:v>
                </c:pt>
                <c:pt idx="20382">
                  <c:v>6.2781660762210905</c:v>
                </c:pt>
                <c:pt idx="20383">
                  <c:v>6.2781660762210905</c:v>
                </c:pt>
                <c:pt idx="20384">
                  <c:v>6.2781660762210905</c:v>
                </c:pt>
                <c:pt idx="20385">
                  <c:v>6.2822946378670048</c:v>
                </c:pt>
                <c:pt idx="20386">
                  <c:v>6.2822946378670048</c:v>
                </c:pt>
                <c:pt idx="20387">
                  <c:v>6.2864231995129201</c:v>
                </c:pt>
                <c:pt idx="20388">
                  <c:v>6.2864231995129201</c:v>
                </c:pt>
                <c:pt idx="20389">
                  <c:v>6.2864231995129201</c:v>
                </c:pt>
                <c:pt idx="20390">
                  <c:v>6.2864231995129201</c:v>
                </c:pt>
                <c:pt idx="20391">
                  <c:v>6.2864231995129201</c:v>
                </c:pt>
                <c:pt idx="20392">
                  <c:v>6.2864231995129201</c:v>
                </c:pt>
                <c:pt idx="20393">
                  <c:v>6.2864231995129201</c:v>
                </c:pt>
                <c:pt idx="20394">
                  <c:v>6.2864231995129201</c:v>
                </c:pt>
                <c:pt idx="20395">
                  <c:v>6.3182298526558185</c:v>
                </c:pt>
                <c:pt idx="20396">
                  <c:v>6.3223820299960085</c:v>
                </c:pt>
                <c:pt idx="20397">
                  <c:v>6.3223820299960085</c:v>
                </c:pt>
                <c:pt idx="20398">
                  <c:v>6.3223820299960085</c:v>
                </c:pt>
                <c:pt idx="20399">
                  <c:v>6.3223820299960085</c:v>
                </c:pt>
                <c:pt idx="20400">
                  <c:v>6.3223820299960085</c:v>
                </c:pt>
                <c:pt idx="20401">
                  <c:v>6.3223820299960085</c:v>
                </c:pt>
                <c:pt idx="20402">
                  <c:v>6.3223820299960085</c:v>
                </c:pt>
                <c:pt idx="20403">
                  <c:v>6.3223820299960085</c:v>
                </c:pt>
                <c:pt idx="20404">
                  <c:v>6.3389907393567677</c:v>
                </c:pt>
                <c:pt idx="20405">
                  <c:v>6.3306863846763903</c:v>
                </c:pt>
                <c:pt idx="20406">
                  <c:v>6.3306863846763903</c:v>
                </c:pt>
                <c:pt idx="20407">
                  <c:v>6.3306863846763903</c:v>
                </c:pt>
                <c:pt idx="20408">
                  <c:v>6.3306863846763903</c:v>
                </c:pt>
                <c:pt idx="20409">
                  <c:v>6.3306863846763903</c:v>
                </c:pt>
                <c:pt idx="20410">
                  <c:v>6.3306863846763903</c:v>
                </c:pt>
                <c:pt idx="20411">
                  <c:v>6.3265342073362003</c:v>
                </c:pt>
                <c:pt idx="20412">
                  <c:v>6.3265342073362003</c:v>
                </c:pt>
                <c:pt idx="20413">
                  <c:v>6.3265342073362003</c:v>
                </c:pt>
                <c:pt idx="20414">
                  <c:v>6.3223820299960085</c:v>
                </c:pt>
                <c:pt idx="20415">
                  <c:v>6.3223820299960085</c:v>
                </c:pt>
                <c:pt idx="20416">
                  <c:v>6.3223820299960085</c:v>
                </c:pt>
                <c:pt idx="20417">
                  <c:v>6.3182298526558185</c:v>
                </c:pt>
                <c:pt idx="20418">
                  <c:v>6.3182298526558185</c:v>
                </c:pt>
                <c:pt idx="20419">
                  <c:v>6.3182298526558185</c:v>
                </c:pt>
                <c:pt idx="20420">
                  <c:v>6.3182298526558185</c:v>
                </c:pt>
                <c:pt idx="20421">
                  <c:v>6.3140776753156285</c:v>
                </c:pt>
                <c:pt idx="20422">
                  <c:v>6.3057733206352484</c:v>
                </c:pt>
                <c:pt idx="20423">
                  <c:v>6.2974689659548684</c:v>
                </c:pt>
                <c:pt idx="20424">
                  <c:v>6.2850124339342983</c:v>
                </c:pt>
                <c:pt idx="20425">
                  <c:v>6.2725559019137282</c:v>
                </c:pt>
                <c:pt idx="20426">
                  <c:v>6.2684037245735373</c:v>
                </c:pt>
                <c:pt idx="20427">
                  <c:v>6.2600993698931582</c:v>
                </c:pt>
                <c:pt idx="20428">
                  <c:v>6.251795015212779</c:v>
                </c:pt>
                <c:pt idx="20429">
                  <c:v>6.247642837872589</c:v>
                </c:pt>
                <c:pt idx="20430">
                  <c:v>6.247642837872589</c:v>
                </c:pt>
                <c:pt idx="20431">
                  <c:v>6.247642837872589</c:v>
                </c:pt>
                <c:pt idx="20432">
                  <c:v>6.251795015212779</c:v>
                </c:pt>
                <c:pt idx="20433">
                  <c:v>6.255947192552969</c:v>
                </c:pt>
                <c:pt idx="20434">
                  <c:v>6.255947192552969</c:v>
                </c:pt>
                <c:pt idx="20435">
                  <c:v>6.2600993698931582</c:v>
                </c:pt>
                <c:pt idx="20436">
                  <c:v>6.2642515472333482</c:v>
                </c:pt>
                <c:pt idx="20437">
                  <c:v>6.2684037245735373</c:v>
                </c:pt>
                <c:pt idx="20438">
                  <c:v>6.2767080792539183</c:v>
                </c:pt>
                <c:pt idx="20439">
                  <c:v>6.2767080792539183</c:v>
                </c:pt>
                <c:pt idx="20440">
                  <c:v>6.2767080792539183</c:v>
                </c:pt>
                <c:pt idx="20441">
                  <c:v>6.2808602565941092</c:v>
                </c:pt>
                <c:pt idx="20442">
                  <c:v>6.2808602565941092</c:v>
                </c:pt>
                <c:pt idx="20443">
                  <c:v>6.2850124339342983</c:v>
                </c:pt>
                <c:pt idx="20444">
                  <c:v>6.2891646112744892</c:v>
                </c:pt>
                <c:pt idx="20445">
                  <c:v>6.2933167886146784</c:v>
                </c:pt>
                <c:pt idx="20446">
                  <c:v>6.2974689659548684</c:v>
                </c:pt>
                <c:pt idx="20447">
                  <c:v>6.3016211432950584</c:v>
                </c:pt>
                <c:pt idx="20448">
                  <c:v>6.3057733206352484</c:v>
                </c:pt>
                <c:pt idx="20449">
                  <c:v>6.3057733206352484</c:v>
                </c:pt>
                <c:pt idx="20450">
                  <c:v>6.3099254979754402</c:v>
                </c:pt>
                <c:pt idx="20451">
                  <c:v>6.3459908946074401</c:v>
                </c:pt>
                <c:pt idx="20452">
                  <c:v>6.3501668043867365</c:v>
                </c:pt>
                <c:pt idx="20453">
                  <c:v>6.3501668043867365</c:v>
                </c:pt>
                <c:pt idx="20454">
                  <c:v>6.3501668043867365</c:v>
                </c:pt>
                <c:pt idx="20455">
                  <c:v>6.3543427141660347</c:v>
                </c:pt>
                <c:pt idx="20456">
                  <c:v>6.3585186239453337</c:v>
                </c:pt>
                <c:pt idx="20457">
                  <c:v>6.3585186239453337</c:v>
                </c:pt>
                <c:pt idx="20458">
                  <c:v>6.3626945337246328</c:v>
                </c:pt>
                <c:pt idx="20459">
                  <c:v>6.3668704435039327</c:v>
                </c:pt>
                <c:pt idx="20460">
                  <c:v>6.37104635328323</c:v>
                </c:pt>
                <c:pt idx="20461">
                  <c:v>6.37104635328323</c:v>
                </c:pt>
                <c:pt idx="20462">
                  <c:v>6.37104635328323</c:v>
                </c:pt>
                <c:pt idx="20463">
                  <c:v>6.375222263062529</c:v>
                </c:pt>
                <c:pt idx="20464">
                  <c:v>6.375222263062529</c:v>
                </c:pt>
                <c:pt idx="20465">
                  <c:v>6.407816960179872</c:v>
                </c:pt>
                <c:pt idx="20466">
                  <c:v>6.407816960179872</c:v>
                </c:pt>
                <c:pt idx="20467">
                  <c:v>6.407816960179872</c:v>
                </c:pt>
                <c:pt idx="20468">
                  <c:v>6.407816960179872</c:v>
                </c:pt>
                <c:pt idx="20469">
                  <c:v>6.407816960179872</c:v>
                </c:pt>
                <c:pt idx="20470">
                  <c:v>6.407816960179872</c:v>
                </c:pt>
                <c:pt idx="20471">
                  <c:v>6.407816960179872</c:v>
                </c:pt>
                <c:pt idx="20472">
                  <c:v>6.407816960179872</c:v>
                </c:pt>
                <c:pt idx="20473">
                  <c:v>6.407816960179872</c:v>
                </c:pt>
                <c:pt idx="20474">
                  <c:v>6.407816960179872</c:v>
                </c:pt>
                <c:pt idx="20475">
                  <c:v>6.407816960179872</c:v>
                </c:pt>
                <c:pt idx="20476">
                  <c:v>6.4036169490633021</c:v>
                </c:pt>
                <c:pt idx="20477">
                  <c:v>6.4036169490633021</c:v>
                </c:pt>
                <c:pt idx="20478">
                  <c:v>6.3994169379467332</c:v>
                </c:pt>
                <c:pt idx="20479">
                  <c:v>6.3994169379467332</c:v>
                </c:pt>
                <c:pt idx="20480">
                  <c:v>6.3952169268301624</c:v>
                </c:pt>
                <c:pt idx="20481">
                  <c:v>6.3952169268301624</c:v>
                </c:pt>
                <c:pt idx="20482">
                  <c:v>6.3952169268301624</c:v>
                </c:pt>
                <c:pt idx="20483">
                  <c:v>6.3994169379467332</c:v>
                </c:pt>
                <c:pt idx="20484">
                  <c:v>6.4036169490633021</c:v>
                </c:pt>
                <c:pt idx="20485">
                  <c:v>6.4401610883401412</c:v>
                </c:pt>
                <c:pt idx="20486">
                  <c:v>6.4443850680657686</c:v>
                </c:pt>
                <c:pt idx="20487">
                  <c:v>6.4443850680657686</c:v>
                </c:pt>
                <c:pt idx="20488">
                  <c:v>6.4486090477913951</c:v>
                </c:pt>
                <c:pt idx="20489">
                  <c:v>6.4486090477913951</c:v>
                </c:pt>
                <c:pt idx="20490">
                  <c:v>6.4528330275170225</c:v>
                </c:pt>
                <c:pt idx="20491">
                  <c:v>6.4528330275170225</c:v>
                </c:pt>
                <c:pt idx="20492">
                  <c:v>6.4570570072426499</c:v>
                </c:pt>
                <c:pt idx="20493">
                  <c:v>6.4570570072426499</c:v>
                </c:pt>
                <c:pt idx="20494">
                  <c:v>6.4570570072426499</c:v>
                </c:pt>
                <c:pt idx="20495">
                  <c:v>6.4570570072426499</c:v>
                </c:pt>
                <c:pt idx="20496">
                  <c:v>6.4570570072426499</c:v>
                </c:pt>
                <c:pt idx="20497">
                  <c:v>6.4612809869682781</c:v>
                </c:pt>
                <c:pt idx="20498">
                  <c:v>6.4612809869682781</c:v>
                </c:pt>
                <c:pt idx="20499">
                  <c:v>6.4612809869682781</c:v>
                </c:pt>
                <c:pt idx="20500">
                  <c:v>6.4612809869682781</c:v>
                </c:pt>
                <c:pt idx="20501">
                  <c:v>6.4612809869682781</c:v>
                </c:pt>
                <c:pt idx="20502">
                  <c:v>6.4612809869682781</c:v>
                </c:pt>
                <c:pt idx="20503">
                  <c:v>6.4612809869682781</c:v>
                </c:pt>
                <c:pt idx="20504">
                  <c:v>6.4981257631535199</c:v>
                </c:pt>
                <c:pt idx="20505">
                  <c:v>6.4981257631535199</c:v>
                </c:pt>
                <c:pt idx="20506">
                  <c:v>6.4981257631535199</c:v>
                </c:pt>
                <c:pt idx="20507">
                  <c:v>6.4981257631535199</c:v>
                </c:pt>
                <c:pt idx="20508">
                  <c:v>6.5023738296798799</c:v>
                </c:pt>
                <c:pt idx="20509">
                  <c:v>6.5023738296798799</c:v>
                </c:pt>
                <c:pt idx="20510">
                  <c:v>6.5023738296798799</c:v>
                </c:pt>
                <c:pt idx="20511">
                  <c:v>6.5023738296798799</c:v>
                </c:pt>
                <c:pt idx="20512">
                  <c:v>6.5066218962062372</c:v>
                </c:pt>
                <c:pt idx="20513">
                  <c:v>6.5066218962062372</c:v>
                </c:pt>
                <c:pt idx="20514">
                  <c:v>6.5066218962062372</c:v>
                </c:pt>
                <c:pt idx="20515">
                  <c:v>6.5066218962062372</c:v>
                </c:pt>
                <c:pt idx="20516">
                  <c:v>6.5066218962062372</c:v>
                </c:pt>
                <c:pt idx="20517">
                  <c:v>6.5066218962062372</c:v>
                </c:pt>
                <c:pt idx="20518">
                  <c:v>6.5066218962062372</c:v>
                </c:pt>
                <c:pt idx="20519">
                  <c:v>6.5066218962062372</c:v>
                </c:pt>
                <c:pt idx="20520">
                  <c:v>6.5066218962062372</c:v>
                </c:pt>
                <c:pt idx="20521">
                  <c:v>6.5066218962062372</c:v>
                </c:pt>
                <c:pt idx="20522">
                  <c:v>6.5066218962062372</c:v>
                </c:pt>
                <c:pt idx="20523">
                  <c:v>6.5108699627325954</c:v>
                </c:pt>
                <c:pt idx="20524">
                  <c:v>6.5108699627325954</c:v>
                </c:pt>
                <c:pt idx="20525">
                  <c:v>6.5066218962062372</c:v>
                </c:pt>
                <c:pt idx="20526">
                  <c:v>6.5066218962062372</c:v>
                </c:pt>
                <c:pt idx="20527">
                  <c:v>6.5394243450085305</c:v>
                </c:pt>
                <c:pt idx="20528">
                  <c:v>6.5394243450085305</c:v>
                </c:pt>
                <c:pt idx="20529">
                  <c:v>6.5394243450085305</c:v>
                </c:pt>
                <c:pt idx="20530">
                  <c:v>6.5394243450085305</c:v>
                </c:pt>
                <c:pt idx="20531">
                  <c:v>6.5351520730061301</c:v>
                </c:pt>
                <c:pt idx="20532">
                  <c:v>6.5351520730061301</c:v>
                </c:pt>
                <c:pt idx="20533">
                  <c:v>6.5351520730061301</c:v>
                </c:pt>
                <c:pt idx="20534">
                  <c:v>6.5351520730061301</c:v>
                </c:pt>
                <c:pt idx="20535">
                  <c:v>6.5308798010037288</c:v>
                </c:pt>
                <c:pt idx="20536">
                  <c:v>6.5308798010037288</c:v>
                </c:pt>
                <c:pt idx="20537">
                  <c:v>6.5266075290013266</c:v>
                </c:pt>
                <c:pt idx="20538">
                  <c:v>6.5223352569989252</c:v>
                </c:pt>
                <c:pt idx="20539">
                  <c:v>6.5223352569989252</c:v>
                </c:pt>
                <c:pt idx="20540">
                  <c:v>6.5223352569989252</c:v>
                </c:pt>
                <c:pt idx="20541">
                  <c:v>6.5266075290013266</c:v>
                </c:pt>
                <c:pt idx="20542">
                  <c:v>6.5266075290013266</c:v>
                </c:pt>
                <c:pt idx="20543">
                  <c:v>6.5594708687433192</c:v>
                </c:pt>
                <c:pt idx="20544">
                  <c:v>6.5594708687433192</c:v>
                </c:pt>
                <c:pt idx="20545">
                  <c:v>6.5637674653822335</c:v>
                </c:pt>
                <c:pt idx="20546">
                  <c:v>6.5637674653822335</c:v>
                </c:pt>
                <c:pt idx="20547">
                  <c:v>6.5637674653822335</c:v>
                </c:pt>
                <c:pt idx="20548">
                  <c:v>6.5637674653822335</c:v>
                </c:pt>
                <c:pt idx="20549">
                  <c:v>6.5680640620211497</c:v>
                </c:pt>
                <c:pt idx="20550">
                  <c:v>6.5680640620211497</c:v>
                </c:pt>
                <c:pt idx="20551">
                  <c:v>6.5680640620211497</c:v>
                </c:pt>
                <c:pt idx="20552">
                  <c:v>6.5680640620211497</c:v>
                </c:pt>
                <c:pt idx="20553">
                  <c:v>6.5680640620211497</c:v>
                </c:pt>
                <c:pt idx="20554">
                  <c:v>6.5680640620211497</c:v>
                </c:pt>
                <c:pt idx="20555">
                  <c:v>6.5680640620211497</c:v>
                </c:pt>
                <c:pt idx="20556">
                  <c:v>6.6029446717179496</c:v>
                </c:pt>
                <c:pt idx="20557">
                  <c:v>6.6072659705868739</c:v>
                </c:pt>
                <c:pt idx="20558">
                  <c:v>6.6072659705868739</c:v>
                </c:pt>
                <c:pt idx="20559">
                  <c:v>6.6072659705868739</c:v>
                </c:pt>
                <c:pt idx="20560">
                  <c:v>6.6072659705868739</c:v>
                </c:pt>
                <c:pt idx="20561">
                  <c:v>6.6072659705868739</c:v>
                </c:pt>
                <c:pt idx="20562">
                  <c:v>6.6072659705868739</c:v>
                </c:pt>
                <c:pt idx="20563">
                  <c:v>6.6072659705868739</c:v>
                </c:pt>
                <c:pt idx="20564">
                  <c:v>6.6115872694557991</c:v>
                </c:pt>
                <c:pt idx="20565">
                  <c:v>6.6115872694557991</c:v>
                </c:pt>
                <c:pt idx="20566">
                  <c:v>6.6115872694557991</c:v>
                </c:pt>
                <c:pt idx="20567">
                  <c:v>#N/A</c:v>
                </c:pt>
                <c:pt idx="20568">
                  <c:v>6.7583284978957332</c:v>
                </c:pt>
                <c:pt idx="20569">
                  <c:v>6.6404810402786483</c:v>
                </c:pt>
                <c:pt idx="20570">
                  <c:v>6.6448269048338044</c:v>
                </c:pt>
                <c:pt idx="20571">
                  <c:v>6.6448269048338044</c:v>
                </c:pt>
                <c:pt idx="20572">
                  <c:v>6.6491727693889606</c:v>
                </c:pt>
                <c:pt idx="20573">
                  <c:v>6.6535186339441168</c:v>
                </c:pt>
                <c:pt idx="20574">
                  <c:v>6.6535186339441168</c:v>
                </c:pt>
                <c:pt idx="20575">
                  <c:v>6.6535186339441168</c:v>
                </c:pt>
                <c:pt idx="20576">
                  <c:v>6.6578644984992721</c:v>
                </c:pt>
                <c:pt idx="20577">
                  <c:v>6.6913133845300932</c:v>
                </c:pt>
                <c:pt idx="20578">
                  <c:v>6.6622103630544292</c:v>
                </c:pt>
                <c:pt idx="20579">
                  <c:v>6.7000544862734381</c:v>
                </c:pt>
                <c:pt idx="20580">
                  <c:v>6.7000544862734381</c:v>
                </c:pt>
                <c:pt idx="20581">
                  <c:v>6.7044250371451115</c:v>
                </c:pt>
                <c:pt idx="20582">
                  <c:v>6.7087955880167822</c:v>
                </c:pt>
                <c:pt idx="20583">
                  <c:v>6.7087955880167822</c:v>
                </c:pt>
                <c:pt idx="20584">
                  <c:v>6.7131661388884547</c:v>
                </c:pt>
                <c:pt idx="20585">
                  <c:v>6.7175366897601272</c:v>
                </c:pt>
                <c:pt idx="20586">
                  <c:v>6.7556657221204315</c:v>
                </c:pt>
                <c:pt idx="20587">
                  <c:v>6.7600610804302042</c:v>
                </c:pt>
                <c:pt idx="20588">
                  <c:v>6.7600610804302042</c:v>
                </c:pt>
                <c:pt idx="20589">
                  <c:v>6.7688517970497495</c:v>
                </c:pt>
                <c:pt idx="20590">
                  <c:v>6.7732471553595222</c:v>
                </c:pt>
                <c:pt idx="20591">
                  <c:v>6.7791076331058857</c:v>
                </c:pt>
                <c:pt idx="20592">
                  <c:v>6.7835029914156575</c:v>
                </c:pt>
                <c:pt idx="20593">
                  <c:v>6.787898349725431</c:v>
                </c:pt>
                <c:pt idx="20594">
                  <c:v>6.7922937080352046</c:v>
                </c:pt>
                <c:pt idx="20595">
                  <c:v>6.801084424654749</c:v>
                </c:pt>
                <c:pt idx="20596">
                  <c:v>6.8352376912286399</c:v>
                </c:pt>
                <c:pt idx="20597">
                  <c:v>6.8396579785909353</c:v>
                </c:pt>
                <c:pt idx="20598">
                  <c:v>6.8396579785909353</c:v>
                </c:pt>
                <c:pt idx="20599">
                  <c:v>6.8396579785909353</c:v>
                </c:pt>
                <c:pt idx="20600">
                  <c:v>6.8396579785909353</c:v>
                </c:pt>
                <c:pt idx="20601">
                  <c:v>6.8440782659532307</c:v>
                </c:pt>
                <c:pt idx="20602">
                  <c:v>6.8484985533155252</c:v>
                </c:pt>
                <c:pt idx="20603">
                  <c:v>6.8529188406778196</c:v>
                </c:pt>
                <c:pt idx="20604">
                  <c:v>6.857339128040115</c:v>
                </c:pt>
                <c:pt idx="20605">
                  <c:v>6.8617594154024095</c:v>
                </c:pt>
                <c:pt idx="20606">
                  <c:v>6.866179702764704</c:v>
                </c:pt>
                <c:pt idx="20607">
                  <c:v>6.8705999901270003</c:v>
                </c:pt>
                <c:pt idx="20608">
                  <c:v>6.875020277489293</c:v>
                </c:pt>
                <c:pt idx="20609">
                  <c:v>6.8853342813346483</c:v>
                </c:pt>
                <c:pt idx="20610">
                  <c:v>6.8941748560592391</c:v>
                </c:pt>
                <c:pt idx="20611">
                  <c:v>6.9162762928707133</c:v>
                </c:pt>
                <c:pt idx="20612">
                  <c:v>6.9603322287727369</c:v>
                </c:pt>
                <c:pt idx="20613">
                  <c:v>6.9751509050102758</c:v>
                </c:pt>
                <c:pt idx="20614">
                  <c:v>6.9884877136240622</c:v>
                </c:pt>
                <c:pt idx="20615">
                  <c:v>6.9795965078815385</c:v>
                </c:pt>
                <c:pt idx="20616">
                  <c:v>6.9603322287727369</c:v>
                </c:pt>
                <c:pt idx="20617">
                  <c:v>6.9514410230302115</c:v>
                </c:pt>
                <c:pt idx="20618">
                  <c:v>6.9469954201589497</c:v>
                </c:pt>
                <c:pt idx="20619">
                  <c:v>6.9381042144164251</c:v>
                </c:pt>
                <c:pt idx="20620">
                  <c:v>6.9425498172876878</c:v>
                </c:pt>
                <c:pt idx="20621">
                  <c:v>6.9425498172876878</c:v>
                </c:pt>
                <c:pt idx="20622">
                  <c:v>6.9425498172876878</c:v>
                </c:pt>
                <c:pt idx="20623">
                  <c:v>6.9425498172876878</c:v>
                </c:pt>
                <c:pt idx="20624">
                  <c:v>6.9381042144164251</c:v>
                </c:pt>
                <c:pt idx="20625">
                  <c:v>6.9381042144164251</c:v>
                </c:pt>
                <c:pt idx="20626">
                  <c:v>6.9381042144164251</c:v>
                </c:pt>
                <c:pt idx="20627">
                  <c:v>6.9381042144164251</c:v>
                </c:pt>
                <c:pt idx="20628">
                  <c:v>6.9425498172876878</c:v>
                </c:pt>
                <c:pt idx="20629">
                  <c:v>6.9425498172876878</c:v>
                </c:pt>
                <c:pt idx="20630">
                  <c:v>6.9425498172876878</c:v>
                </c:pt>
                <c:pt idx="20631">
                  <c:v>6.9425498172876878</c:v>
                </c:pt>
                <c:pt idx="20632">
                  <c:v>6.9425498172876878</c:v>
                </c:pt>
                <c:pt idx="20633">
                  <c:v>6.9425498172876878</c:v>
                </c:pt>
                <c:pt idx="20634">
                  <c:v>6.9425498172876878</c:v>
                </c:pt>
                <c:pt idx="20635">
                  <c:v>6.9425498172876878</c:v>
                </c:pt>
                <c:pt idx="20636">
                  <c:v>6.9381042144164251</c:v>
                </c:pt>
                <c:pt idx="20637">
                  <c:v>6.9381042144164251</c:v>
                </c:pt>
                <c:pt idx="20638">
                  <c:v>6.9381042144164251</c:v>
                </c:pt>
                <c:pt idx="20639">
                  <c:v>6.9381042144164251</c:v>
                </c:pt>
                <c:pt idx="20640">
                  <c:v>6.9292130086739014</c:v>
                </c:pt>
                <c:pt idx="20641">
                  <c:v>6.9247674058026387</c:v>
                </c:pt>
                <c:pt idx="20642">
                  <c:v>6.9247674058026387</c:v>
                </c:pt>
                <c:pt idx="20643">
                  <c:v>6.9292130086739014</c:v>
                </c:pt>
                <c:pt idx="20644">
                  <c:v>6.9247674058026387</c:v>
                </c:pt>
                <c:pt idx="20645">
                  <c:v>6.9247674058026387</c:v>
                </c:pt>
                <c:pt idx="20646">
                  <c:v>6.9247674058026387</c:v>
                </c:pt>
                <c:pt idx="20647">
                  <c:v>6.9203218029313778</c:v>
                </c:pt>
                <c:pt idx="20648">
                  <c:v>6.9203218029313778</c:v>
                </c:pt>
                <c:pt idx="20649">
                  <c:v>6.9203218029313778</c:v>
                </c:pt>
                <c:pt idx="20650">
                  <c:v>6.9203218029313778</c:v>
                </c:pt>
                <c:pt idx="20651">
                  <c:v>6.9158762000601151</c:v>
                </c:pt>
                <c:pt idx="20652">
                  <c:v>6.9158762000601151</c:v>
                </c:pt>
                <c:pt idx="20653">
                  <c:v>6.9158762000601151</c:v>
                </c:pt>
                <c:pt idx="20654">
                  <c:v>6.9114305971888532</c:v>
                </c:pt>
                <c:pt idx="20655">
                  <c:v>6.9055031266938363</c:v>
                </c:pt>
                <c:pt idx="20656">
                  <c:v>6.9010575238225744</c:v>
                </c:pt>
                <c:pt idx="20657">
                  <c:v>6.9010575238225744</c:v>
                </c:pt>
                <c:pt idx="20658">
                  <c:v>6.9010575238225744</c:v>
                </c:pt>
                <c:pt idx="20659">
                  <c:v>6.8966119209513108</c:v>
                </c:pt>
                <c:pt idx="20660">
                  <c:v>6.8966119209513108</c:v>
                </c:pt>
                <c:pt idx="20661">
                  <c:v>6.857339128040115</c:v>
                </c:pt>
                <c:pt idx="20662">
                  <c:v>6.8921663180800508</c:v>
                </c:pt>
                <c:pt idx="20663">
                  <c:v>6.8921663180800508</c:v>
                </c:pt>
                <c:pt idx="20664">
                  <c:v>6.8921663180800508</c:v>
                </c:pt>
                <c:pt idx="20665">
                  <c:v>6.8921663180800508</c:v>
                </c:pt>
                <c:pt idx="20666">
                  <c:v>6.8921663180800508</c:v>
                </c:pt>
                <c:pt idx="20667">
                  <c:v>6.8921663180800508</c:v>
                </c:pt>
                <c:pt idx="20668">
                  <c:v>6.8921663180800508</c:v>
                </c:pt>
                <c:pt idx="20669">
                  <c:v>6.887720715208788</c:v>
                </c:pt>
                <c:pt idx="20670">
                  <c:v>6.8921663180800508</c:v>
                </c:pt>
                <c:pt idx="20671">
                  <c:v>6.8921663180800508</c:v>
                </c:pt>
                <c:pt idx="20672">
                  <c:v>6.857339128040115</c:v>
                </c:pt>
                <c:pt idx="20673">
                  <c:v>6.8921663180800508</c:v>
                </c:pt>
                <c:pt idx="20674">
                  <c:v>6.887720715208788</c:v>
                </c:pt>
                <c:pt idx="20675">
                  <c:v>6.8921663180800508</c:v>
                </c:pt>
                <c:pt idx="20676">
                  <c:v>6.8921663180800508</c:v>
                </c:pt>
                <c:pt idx="20677">
                  <c:v>6.8921663180800508</c:v>
                </c:pt>
                <c:pt idx="20678">
                  <c:v>6.887720715208788</c:v>
                </c:pt>
                <c:pt idx="20679">
                  <c:v>6.887720715208788</c:v>
                </c:pt>
                <c:pt idx="20680">
                  <c:v>6.8832751123375253</c:v>
                </c:pt>
                <c:pt idx="20681">
                  <c:v>6.8832751123375253</c:v>
                </c:pt>
                <c:pt idx="20682">
                  <c:v>6.8832751123375253</c:v>
                </c:pt>
                <c:pt idx="20683">
                  <c:v>6.8788295094662644</c:v>
                </c:pt>
                <c:pt idx="20684">
                  <c:v>6.8788295094662644</c:v>
                </c:pt>
                <c:pt idx="20685">
                  <c:v>6.8788295094662644</c:v>
                </c:pt>
                <c:pt idx="20686">
                  <c:v>6.8788295094662644</c:v>
                </c:pt>
                <c:pt idx="20687">
                  <c:v>6.8832751123375253</c:v>
                </c:pt>
                <c:pt idx="20688">
                  <c:v>6.8832751123375253</c:v>
                </c:pt>
                <c:pt idx="20689">
                  <c:v>6.8832751123375253</c:v>
                </c:pt>
                <c:pt idx="20690">
                  <c:v>6.8832751123375253</c:v>
                </c:pt>
                <c:pt idx="20691">
                  <c:v>6.8832751123375253</c:v>
                </c:pt>
                <c:pt idx="20692">
                  <c:v>6.8832751123375253</c:v>
                </c:pt>
                <c:pt idx="20693">
                  <c:v>6.8788295094662644</c:v>
                </c:pt>
                <c:pt idx="20694">
                  <c:v>6.8788295094662644</c:v>
                </c:pt>
                <c:pt idx="20695">
                  <c:v>6.8788295094662644</c:v>
                </c:pt>
                <c:pt idx="20696">
                  <c:v>6.8743839065950016</c:v>
                </c:pt>
                <c:pt idx="20697">
                  <c:v>6.8743839065950016</c:v>
                </c:pt>
                <c:pt idx="20698">
                  <c:v>6.8699383037237389</c:v>
                </c:pt>
                <c:pt idx="20699">
                  <c:v>6.9043713840458478</c:v>
                </c:pt>
                <c:pt idx="20700">
                  <c:v>6.8699383037237389</c:v>
                </c:pt>
                <c:pt idx="20701">
                  <c:v>6.8743839065950016</c:v>
                </c:pt>
                <c:pt idx="20702">
                  <c:v>6.9088421619763771</c:v>
                </c:pt>
                <c:pt idx="20703">
                  <c:v>6.9088421619763771</c:v>
                </c:pt>
                <c:pt idx="20704">
                  <c:v>6.9133129399069055</c:v>
                </c:pt>
                <c:pt idx="20705">
                  <c:v>6.9133129399069055</c:v>
                </c:pt>
                <c:pt idx="20706">
                  <c:v>6.9133129399069055</c:v>
                </c:pt>
                <c:pt idx="20707">
                  <c:v>6.9133129399069055</c:v>
                </c:pt>
                <c:pt idx="20708">
                  <c:v>6.9177837178374331</c:v>
                </c:pt>
                <c:pt idx="20709">
                  <c:v>6.9177837178374331</c:v>
                </c:pt>
                <c:pt idx="20710">
                  <c:v>6.9222544957679624</c:v>
                </c:pt>
                <c:pt idx="20711">
                  <c:v>6.9222544957679624</c:v>
                </c:pt>
                <c:pt idx="20712">
                  <c:v>6.9222544957679624</c:v>
                </c:pt>
                <c:pt idx="20713">
                  <c:v>6.9222544957679624</c:v>
                </c:pt>
                <c:pt idx="20714">
                  <c:v>6.926725273698489</c:v>
                </c:pt>
                <c:pt idx="20715">
                  <c:v>6.9674192586799721</c:v>
                </c:pt>
                <c:pt idx="20716">
                  <c:v>6.9371570888697214</c:v>
                </c:pt>
                <c:pt idx="20717">
                  <c:v>6.980907486971673</c:v>
                </c:pt>
                <c:pt idx="20718">
                  <c:v>6.9854035630689069</c:v>
                </c:pt>
                <c:pt idx="20719">
                  <c:v>6.9898996391661399</c:v>
                </c:pt>
                <c:pt idx="20720">
                  <c:v>6.9988917913606095</c:v>
                </c:pt>
                <c:pt idx="20721">
                  <c:v>7.0078839435550746</c:v>
                </c:pt>
                <c:pt idx="20722">
                  <c:v>7.0123800196523085</c:v>
                </c:pt>
                <c:pt idx="20723">
                  <c:v>7.0213721718467772</c:v>
                </c:pt>
                <c:pt idx="20724">
                  <c:v>7.0273669399764218</c:v>
                </c:pt>
                <c:pt idx="20725">
                  <c:v>7.0363590921708905</c:v>
                </c:pt>
                <c:pt idx="20726">
                  <c:v>7.0761441672011962</c:v>
                </c:pt>
                <c:pt idx="20727">
                  <c:v>7.0806656650716127</c:v>
                </c:pt>
                <c:pt idx="20728">
                  <c:v>7.0851871629420282</c:v>
                </c:pt>
                <c:pt idx="20729">
                  <c:v>7.0897086608124447</c:v>
                </c:pt>
                <c:pt idx="20730">
                  <c:v>7.0987516565532784</c:v>
                </c:pt>
                <c:pt idx="20731">
                  <c:v>7.104780320380498</c:v>
                </c:pt>
                <c:pt idx="20732">
                  <c:v>7.1138233161213318</c:v>
                </c:pt>
                <c:pt idx="20733">
                  <c:v>7.1228663118621638</c:v>
                </c:pt>
                <c:pt idx="20734">
                  <c:v>7.1631095885494638</c:v>
                </c:pt>
                <c:pt idx="20735">
                  <c:v>7.1676566323001296</c:v>
                </c:pt>
                <c:pt idx="20736">
                  <c:v>7.1737193573010174</c:v>
                </c:pt>
                <c:pt idx="20737">
                  <c:v>7.1737193573010174</c:v>
                </c:pt>
                <c:pt idx="20738">
                  <c:v>7.1737193573010174</c:v>
                </c:pt>
                <c:pt idx="20739">
                  <c:v>7.1737193573010174</c:v>
                </c:pt>
                <c:pt idx="20740">
                  <c:v>7.1782664010516841</c:v>
                </c:pt>
                <c:pt idx="20741">
                  <c:v>7.1828134448023508</c:v>
                </c:pt>
                <c:pt idx="20742">
                  <c:v>7.1873604885530158</c:v>
                </c:pt>
                <c:pt idx="20743">
                  <c:v>7.2279369755681042</c:v>
                </c:pt>
                <c:pt idx="20744">
                  <c:v>7.2279369755681042</c:v>
                </c:pt>
                <c:pt idx="20745">
                  <c:v>7.2325096898082375</c:v>
                </c:pt>
                <c:pt idx="20746">
                  <c:v>7.2325096898082375</c:v>
                </c:pt>
                <c:pt idx="20747">
                  <c:v>7.2370824040483672</c:v>
                </c:pt>
                <c:pt idx="20748">
                  <c:v>7.243179356368544</c:v>
                </c:pt>
                <c:pt idx="20749">
                  <c:v>7.243179356368544</c:v>
                </c:pt>
                <c:pt idx="20750">
                  <c:v>7.252324784848807</c:v>
                </c:pt>
                <c:pt idx="20751">
                  <c:v>7.2614702133290701</c:v>
                </c:pt>
                <c:pt idx="20752">
                  <c:v>7.3315575255906964</c:v>
                </c:pt>
                <c:pt idx="20753">
                  <c:v>7.3193912603707378</c:v>
                </c:pt>
                <c:pt idx="20754">
                  <c:v>7.3806082972442395</c:v>
                </c:pt>
                <c:pt idx="20755">
                  <c:v>7.3913381535434546</c:v>
                </c:pt>
                <c:pt idx="20756">
                  <c:v>7.3913381535434546</c:v>
                </c:pt>
                <c:pt idx="20757">
                  <c:v>7.3852068070867603</c:v>
                </c:pt>
                <c:pt idx="20758">
                  <c:v>7.3852068070867603</c:v>
                </c:pt>
                <c:pt idx="20759">
                  <c:v>7.3806082972442395</c:v>
                </c:pt>
                <c:pt idx="20760">
                  <c:v>7.3806082972442395</c:v>
                </c:pt>
                <c:pt idx="20761">
                  <c:v>7.3760097874017205</c:v>
                </c:pt>
                <c:pt idx="20762">
                  <c:v>7.3668127677166826</c:v>
                </c:pt>
                <c:pt idx="20763">
                  <c:v>7.3606814212599891</c:v>
                </c:pt>
                <c:pt idx="20764">
                  <c:v>7.3560829114174684</c:v>
                </c:pt>
                <c:pt idx="20765">
                  <c:v>7.3514844015749485</c:v>
                </c:pt>
                <c:pt idx="20766">
                  <c:v>7.3468858917324296</c:v>
                </c:pt>
                <c:pt idx="20767">
                  <c:v>7.3422873818899097</c:v>
                </c:pt>
                <c:pt idx="20768">
                  <c:v>7.3422873818899097</c:v>
                </c:pt>
                <c:pt idx="20769">
                  <c:v>7.337688872047389</c:v>
                </c:pt>
                <c:pt idx="20770">
                  <c:v>7.337688872047389</c:v>
                </c:pt>
                <c:pt idx="20771">
                  <c:v>7.337688872047389</c:v>
                </c:pt>
                <c:pt idx="20772">
                  <c:v>7.337688872047389</c:v>
                </c:pt>
                <c:pt idx="20773">
                  <c:v>7.3315575255906964</c:v>
                </c:pt>
                <c:pt idx="20774">
                  <c:v>7.3315575255906964</c:v>
                </c:pt>
                <c:pt idx="20775">
                  <c:v>7.3269590157481765</c:v>
                </c:pt>
                <c:pt idx="20776">
                  <c:v>7.3269590157481765</c:v>
                </c:pt>
                <c:pt idx="20777">
                  <c:v>7.3223605059056576</c:v>
                </c:pt>
                <c:pt idx="20778">
                  <c:v>7.3177619960631377</c:v>
                </c:pt>
                <c:pt idx="20779">
                  <c:v>7.313163486220617</c:v>
                </c:pt>
                <c:pt idx="20780">
                  <c:v>7.3085649763780971</c:v>
                </c:pt>
                <c:pt idx="20781">
                  <c:v>7.3085649763780971</c:v>
                </c:pt>
                <c:pt idx="20782">
                  <c:v>7.3085649763780971</c:v>
                </c:pt>
                <c:pt idx="20783">
                  <c:v>7.3085649763780971</c:v>
                </c:pt>
                <c:pt idx="20784">
                  <c:v>7.3024336299214045</c:v>
                </c:pt>
                <c:pt idx="20785">
                  <c:v>7.2978351200788856</c:v>
                </c:pt>
                <c:pt idx="20786">
                  <c:v>7.2932366102363648</c:v>
                </c:pt>
                <c:pt idx="20787">
                  <c:v>7.2886381003938441</c:v>
                </c:pt>
                <c:pt idx="20788">
                  <c:v>7.2886381003938441</c:v>
                </c:pt>
                <c:pt idx="20789">
                  <c:v>7.2886381003938441</c:v>
                </c:pt>
                <c:pt idx="20790">
                  <c:v>7.2886381003938441</c:v>
                </c:pt>
                <c:pt idx="20791">
                  <c:v>7.2886381003938441</c:v>
                </c:pt>
                <c:pt idx="20792">
                  <c:v>7.2886381003938441</c:v>
                </c:pt>
                <c:pt idx="20793">
                  <c:v>7.2886381003938441</c:v>
                </c:pt>
                <c:pt idx="20794">
                  <c:v>7.2886381003938441</c:v>
                </c:pt>
                <c:pt idx="20795">
                  <c:v>7.2886381003938441</c:v>
                </c:pt>
                <c:pt idx="20796">
                  <c:v>7.2932366102363648</c:v>
                </c:pt>
                <c:pt idx="20797">
                  <c:v>7.3024336299214045</c:v>
                </c:pt>
                <c:pt idx="20798">
                  <c:v>7.3024336299214045</c:v>
                </c:pt>
                <c:pt idx="20799">
                  <c:v>7.3085649763780971</c:v>
                </c:pt>
                <c:pt idx="20800">
                  <c:v>7.3085649763780971</c:v>
                </c:pt>
                <c:pt idx="20801">
                  <c:v>7.3085649763780971</c:v>
                </c:pt>
                <c:pt idx="20802">
                  <c:v>7.345138005224662</c:v>
                </c:pt>
                <c:pt idx="20803">
                  <c:v>7.3405135741615606</c:v>
                </c:pt>
                <c:pt idx="20804">
                  <c:v>7.3405135741615606</c:v>
                </c:pt>
                <c:pt idx="20805">
                  <c:v>7.3405135741615606</c:v>
                </c:pt>
                <c:pt idx="20806">
                  <c:v>7.3405135741615606</c:v>
                </c:pt>
                <c:pt idx="20807">
                  <c:v>7.3405135741615606</c:v>
                </c:pt>
                <c:pt idx="20808">
                  <c:v>7.3405135741615606</c:v>
                </c:pt>
                <c:pt idx="20809">
                  <c:v>7.3297232350143258</c:v>
                </c:pt>
                <c:pt idx="20810">
                  <c:v>7.3297232350143258</c:v>
                </c:pt>
                <c:pt idx="20811">
                  <c:v>7.3297232350143258</c:v>
                </c:pt>
                <c:pt idx="20812">
                  <c:v>7.3297232350143258</c:v>
                </c:pt>
                <c:pt idx="20813">
                  <c:v>7.3297232350143258</c:v>
                </c:pt>
                <c:pt idx="20814">
                  <c:v>7.3343476660774272</c:v>
                </c:pt>
                <c:pt idx="20815">
                  <c:v>7.3729941743840879</c:v>
                </c:pt>
                <c:pt idx="20816">
                  <c:v>7.3343476660774272</c:v>
                </c:pt>
                <c:pt idx="20817">
                  <c:v>7.3729941743840879</c:v>
                </c:pt>
                <c:pt idx="20818">
                  <c:v>7.3776449276479976</c:v>
                </c:pt>
                <c:pt idx="20819">
                  <c:v>7.3776449276479976</c:v>
                </c:pt>
                <c:pt idx="20820">
                  <c:v>7.3822956809119065</c:v>
                </c:pt>
                <c:pt idx="20821">
                  <c:v>7.3869464341758162</c:v>
                </c:pt>
                <c:pt idx="20822">
                  <c:v>7.391597187439725</c:v>
                </c:pt>
                <c:pt idx="20823">
                  <c:v>7.3962479407036348</c:v>
                </c:pt>
                <c:pt idx="20824">
                  <c:v>7.3962479407036348</c:v>
                </c:pt>
                <c:pt idx="20825">
                  <c:v>7.4441113210089194</c:v>
                </c:pt>
                <c:pt idx="20826">
                  <c:v>7.416401204847241</c:v>
                </c:pt>
                <c:pt idx="20827">
                  <c:v>7.4643780115163789</c:v>
                </c:pt>
                <c:pt idx="20828">
                  <c:v>7.469054940095023</c:v>
                </c:pt>
                <c:pt idx="20829">
                  <c:v>7.469054940095023</c:v>
                </c:pt>
                <c:pt idx="20830">
                  <c:v>7.4784087972523112</c:v>
                </c:pt>
                <c:pt idx="20831">
                  <c:v>7.469054940095023</c:v>
                </c:pt>
                <c:pt idx="20832">
                  <c:v>7.4534651781662076</c:v>
                </c:pt>
                <c:pt idx="20833">
                  <c:v>7.4534651781662076</c:v>
                </c:pt>
                <c:pt idx="20834">
                  <c:v>7.4534651781662076</c:v>
                </c:pt>
                <c:pt idx="20835">
                  <c:v>7.4581421067448526</c:v>
                </c:pt>
                <c:pt idx="20836">
                  <c:v>7.5408471042718368</c:v>
                </c:pt>
                <c:pt idx="20837">
                  <c:v>7.5390798986682368</c:v>
                </c:pt>
                <c:pt idx="20838">
                  <c:v>7.6020241090250851</c:v>
                </c:pt>
                <c:pt idx="20839">
                  <c:v>7.5690344193864911</c:v>
                </c:pt>
                <c:pt idx="20840">
                  <c:v>7.5690344193864911</c:v>
                </c:pt>
                <c:pt idx="20841">
                  <c:v>7.5737640805525315</c:v>
                </c:pt>
                <c:pt idx="20842">
                  <c:v>7.5690344193864911</c:v>
                </c:pt>
                <c:pt idx="20843">
                  <c:v>7.5643047582204508</c:v>
                </c:pt>
                <c:pt idx="20844">
                  <c:v>7.5643047582204508</c:v>
                </c:pt>
                <c:pt idx="20845">
                  <c:v>7.5690344193864911</c:v>
                </c:pt>
                <c:pt idx="20846">
                  <c:v>7.5690344193864911</c:v>
                </c:pt>
                <c:pt idx="20847">
                  <c:v>7.6178781739031347</c:v>
                </c:pt>
                <c:pt idx="20848">
                  <c:v>7.6321468322933805</c:v>
                </c:pt>
                <c:pt idx="20849">
                  <c:v>7.6527571166348451</c:v>
                </c:pt>
                <c:pt idx="20850">
                  <c:v>7.6686111815128957</c:v>
                </c:pt>
                <c:pt idx="20851">
                  <c:v>7.6733674009763106</c:v>
                </c:pt>
                <c:pt idx="20852">
                  <c:v>7.6844652463909453</c:v>
                </c:pt>
                <c:pt idx="20853">
                  <c:v>7.6844652463909453</c:v>
                </c:pt>
                <c:pt idx="20854">
                  <c:v>7.6844652463909453</c:v>
                </c:pt>
                <c:pt idx="20855">
                  <c:v>7.6844652463909453</c:v>
                </c:pt>
                <c:pt idx="20856">
                  <c:v>7.6733674009763106</c:v>
                </c:pt>
                <c:pt idx="20857">
                  <c:v>7.6686111815128957</c:v>
                </c:pt>
                <c:pt idx="20858">
                  <c:v>7.7773215075160751</c:v>
                </c:pt>
                <c:pt idx="20859">
                  <c:v>7.7821312301552323</c:v>
                </c:pt>
                <c:pt idx="20860">
                  <c:v>7.8047708196460448</c:v>
                </c:pt>
                <c:pt idx="20861">
                  <c:v>7.8370152766575965</c:v>
                </c:pt>
                <c:pt idx="20862">
                  <c:v>7.7821312301552323</c:v>
                </c:pt>
                <c:pt idx="20863">
                  <c:v>7.7564793760797306</c:v>
                </c:pt>
                <c:pt idx="20864">
                  <c:v>7.7452566899216988</c:v>
                </c:pt>
                <c:pt idx="20865">
                  <c:v>7.7356372446433861</c:v>
                </c:pt>
                <c:pt idx="20866">
                  <c:v>7.7356372446433861</c:v>
                </c:pt>
                <c:pt idx="20867">
                  <c:v>7.778975254036804</c:v>
                </c:pt>
                <c:pt idx="20868">
                  <c:v>7.7838119225885363</c:v>
                </c:pt>
                <c:pt idx="20869">
                  <c:v>7.7999341510943117</c:v>
                </c:pt>
                <c:pt idx="20870">
                  <c:v>7.8112197110483557</c:v>
                </c:pt>
                <c:pt idx="20871">
                  <c:v>7.8370152766575965</c:v>
                </c:pt>
                <c:pt idx="20872">
                  <c:v>7.8531375051633718</c:v>
                </c:pt>
                <c:pt idx="20873">
                  <c:v>7.862810842266839</c:v>
                </c:pt>
                <c:pt idx="20874">
                  <c:v>7.8692597336691481</c:v>
                </c:pt>
                <c:pt idx="20875">
                  <c:v>7.8692597336691481</c:v>
                </c:pt>
                <c:pt idx="20876">
                  <c:v>7.862810842266839</c:v>
                </c:pt>
                <c:pt idx="20877">
                  <c:v>7.8531375051633718</c:v>
                </c:pt>
                <c:pt idx="20878">
                  <c:v>7.8418519452093305</c:v>
                </c:pt>
                <c:pt idx="20879">
                  <c:v>#N/A</c:v>
                </c:pt>
                <c:pt idx="20880">
                  <c:v>8.4523739181828237</c:v>
                </c:pt>
                <c:pt idx="20881">
                  <c:v>7.790260813990848</c:v>
                </c:pt>
                <c:pt idx="20882">
                  <c:v>7.7838119225885363</c:v>
                </c:pt>
                <c:pt idx="20883">
                  <c:v>7.8338714735075872</c:v>
                </c:pt>
                <c:pt idx="20884">
                  <c:v>7.8846768000042795</c:v>
                </c:pt>
                <c:pt idx="20885">
                  <c:v>7.838735218213821</c:v>
                </c:pt>
                <c:pt idx="20886">
                  <c:v>7.8290077288013515</c:v>
                </c:pt>
                <c:pt idx="20887">
                  <c:v>7.8290077288013515</c:v>
                </c:pt>
                <c:pt idx="20888">
                  <c:v>7.8290077288013515</c:v>
                </c:pt>
                <c:pt idx="20889">
                  <c:v>7.8338714735075872</c:v>
                </c:pt>
                <c:pt idx="20890">
                  <c:v>7.8338714735075872</c:v>
                </c:pt>
                <c:pt idx="20891">
                  <c:v>7.838735218213821</c:v>
                </c:pt>
                <c:pt idx="20892">
                  <c:v>7.8435989629200558</c:v>
                </c:pt>
                <c:pt idx="20893">
                  <c:v>7.8500839558616997</c:v>
                </c:pt>
                <c:pt idx="20894">
                  <c:v>7.8598114452741665</c:v>
                </c:pt>
                <c:pt idx="20895">
                  <c:v>7.8598114452741665</c:v>
                </c:pt>
                <c:pt idx="20896">
                  <c:v>7.8549477005679345</c:v>
                </c:pt>
                <c:pt idx="20897">
                  <c:v>7.8500839558616997</c:v>
                </c:pt>
                <c:pt idx="20898">
                  <c:v>7.8435989629200558</c:v>
                </c:pt>
                <c:pt idx="20899">
                  <c:v>7.838735218213821</c:v>
                </c:pt>
                <c:pt idx="20900">
                  <c:v>7.8338714735075872</c:v>
                </c:pt>
                <c:pt idx="20901">
                  <c:v>7.8290077288013515</c:v>
                </c:pt>
                <c:pt idx="20902">
                  <c:v>7.8290077288013515</c:v>
                </c:pt>
                <c:pt idx="20903">
                  <c:v>7.8290077288013515</c:v>
                </c:pt>
                <c:pt idx="20904">
                  <c:v>7.8338714735075872</c:v>
                </c:pt>
                <c:pt idx="20905">
                  <c:v>7.8290077288013515</c:v>
                </c:pt>
                <c:pt idx="20906">
                  <c:v>7.8290077288013515</c:v>
                </c:pt>
                <c:pt idx="20907">
                  <c:v>7.8225227358597067</c:v>
                </c:pt>
                <c:pt idx="20908">
                  <c:v>7.8176589911534728</c:v>
                </c:pt>
                <c:pt idx="20909">
                  <c:v>7.8127952464472381</c:v>
                </c:pt>
                <c:pt idx="20910">
                  <c:v>7.7741385854850718</c:v>
                </c:pt>
                <c:pt idx="20911">
                  <c:v>7.7741385854850718</c:v>
                </c:pt>
                <c:pt idx="20912">
                  <c:v>7.7741385854850718</c:v>
                </c:pt>
                <c:pt idx="20913">
                  <c:v>7.7741385854850718</c:v>
                </c:pt>
                <c:pt idx="20914">
                  <c:v>7.7693019169333377</c:v>
                </c:pt>
                <c:pt idx="20915">
                  <c:v>7.7693019169333377</c:v>
                </c:pt>
                <c:pt idx="20916">
                  <c:v>7.7628530255310277</c:v>
                </c:pt>
                <c:pt idx="20917">
                  <c:v>7.7741385854850718</c:v>
                </c:pt>
                <c:pt idx="20918">
                  <c:v>7.778975254036804</c:v>
                </c:pt>
                <c:pt idx="20919">
                  <c:v>7.778975254036804</c:v>
                </c:pt>
                <c:pt idx="20920">
                  <c:v>7.778975254036804</c:v>
                </c:pt>
                <c:pt idx="20921">
                  <c:v>7.778975254036804</c:v>
                </c:pt>
                <c:pt idx="20922">
                  <c:v>7.778975254036804</c:v>
                </c:pt>
                <c:pt idx="20923">
                  <c:v>7.7741385854850718</c:v>
                </c:pt>
                <c:pt idx="20924">
                  <c:v>7.7741385854850718</c:v>
                </c:pt>
                <c:pt idx="20925">
                  <c:v>7.7741385854850718</c:v>
                </c:pt>
                <c:pt idx="20926">
                  <c:v>7.7741385854850718</c:v>
                </c:pt>
                <c:pt idx="20927">
                  <c:v>7.778975254036804</c:v>
                </c:pt>
                <c:pt idx="20928">
                  <c:v>7.7838119225885363</c:v>
                </c:pt>
                <c:pt idx="20929">
                  <c:v>7.7838119225885363</c:v>
                </c:pt>
                <c:pt idx="20930">
                  <c:v>7.7838119225885363</c:v>
                </c:pt>
                <c:pt idx="20931">
                  <c:v>7.778975254036804</c:v>
                </c:pt>
                <c:pt idx="20932">
                  <c:v>7.778975254036804</c:v>
                </c:pt>
                <c:pt idx="20933">
                  <c:v>7.778975254036804</c:v>
                </c:pt>
                <c:pt idx="20934">
                  <c:v>7.778975254036804</c:v>
                </c:pt>
                <c:pt idx="20935">
                  <c:v>7.7838119225885363</c:v>
                </c:pt>
                <c:pt idx="20936">
                  <c:v>7.7838119225885363</c:v>
                </c:pt>
                <c:pt idx="20937">
                  <c:v>7.778975254036804</c:v>
                </c:pt>
                <c:pt idx="20938">
                  <c:v>7.8225227358597067</c:v>
                </c:pt>
                <c:pt idx="20939">
                  <c:v>7.7838119225885363</c:v>
                </c:pt>
                <c:pt idx="20940">
                  <c:v>7.8127952464472381</c:v>
                </c:pt>
                <c:pt idx="20941">
                  <c:v>7.8127952464472381</c:v>
                </c:pt>
                <c:pt idx="20942">
                  <c:v>7.8225227358597067</c:v>
                </c:pt>
                <c:pt idx="20943">
                  <c:v>7.8290077288013515</c:v>
                </c:pt>
                <c:pt idx="20944">
                  <c:v>7.8290077288013515</c:v>
                </c:pt>
                <c:pt idx="20945">
                  <c:v>7.8290077288013515</c:v>
                </c:pt>
                <c:pt idx="20946">
                  <c:v>7.8290077288013515</c:v>
                </c:pt>
                <c:pt idx="20947">
                  <c:v>7.8290077288013515</c:v>
                </c:pt>
                <c:pt idx="20948">
                  <c:v>7.8290077288013515</c:v>
                </c:pt>
                <c:pt idx="20949">
                  <c:v>7.8290077288013515</c:v>
                </c:pt>
                <c:pt idx="20950">
                  <c:v>7.8290077288013515</c:v>
                </c:pt>
                <c:pt idx="20951">
                  <c:v>7.8290077288013515</c:v>
                </c:pt>
                <c:pt idx="20952">
                  <c:v>7.8338714735075872</c:v>
                </c:pt>
                <c:pt idx="20953">
                  <c:v>7.838735218213821</c:v>
                </c:pt>
                <c:pt idx="20954">
                  <c:v>7.838735218213821</c:v>
                </c:pt>
                <c:pt idx="20955">
                  <c:v>7.8435989629200558</c:v>
                </c:pt>
                <c:pt idx="20956">
                  <c:v>7.8435989629200558</c:v>
                </c:pt>
                <c:pt idx="20957">
                  <c:v>7.8500839558616997</c:v>
                </c:pt>
                <c:pt idx="20958">
                  <c:v>7.8500839558616997</c:v>
                </c:pt>
                <c:pt idx="20959">
                  <c:v>7.8500839558616997</c:v>
                </c:pt>
                <c:pt idx="20960">
                  <c:v>7.8549477005679345</c:v>
                </c:pt>
                <c:pt idx="20961">
                  <c:v>7.8549477005679345</c:v>
                </c:pt>
                <c:pt idx="20962">
                  <c:v>7.8598114452741665</c:v>
                </c:pt>
                <c:pt idx="20963">
                  <c:v>7.866296438215814</c:v>
                </c:pt>
                <c:pt idx="20964">
                  <c:v>7.8711601829220461</c:v>
                </c:pt>
                <c:pt idx="20965">
                  <c:v>7.8922364099823943</c:v>
                </c:pt>
                <c:pt idx="20966">
                  <c:v>7.8922364099823943</c:v>
                </c:pt>
                <c:pt idx="20967">
                  <c:v>7.8873726652761604</c:v>
                </c:pt>
                <c:pt idx="20968">
                  <c:v>7.8873726652761604</c:v>
                </c:pt>
                <c:pt idx="20969">
                  <c:v>7.8922364099823943</c:v>
                </c:pt>
                <c:pt idx="20970">
                  <c:v>7.8922364099823943</c:v>
                </c:pt>
                <c:pt idx="20971">
                  <c:v>7.8922364099823943</c:v>
                </c:pt>
                <c:pt idx="20972">
                  <c:v>7.8922364099823943</c:v>
                </c:pt>
                <c:pt idx="20973">
                  <c:v>7.8922364099823943</c:v>
                </c:pt>
                <c:pt idx="20974">
                  <c:v>7.8922364099823943</c:v>
                </c:pt>
                <c:pt idx="20975">
                  <c:v>7.8922364099823943</c:v>
                </c:pt>
                <c:pt idx="20976">
                  <c:v>7.8922364099823943</c:v>
                </c:pt>
                <c:pt idx="20977">
                  <c:v>7.8808876723345147</c:v>
                </c:pt>
                <c:pt idx="20978">
                  <c:v>7.8760239276282809</c:v>
                </c:pt>
                <c:pt idx="20979">
                  <c:v>7.866296438215814</c:v>
                </c:pt>
                <c:pt idx="20980">
                  <c:v>7.866296438215814</c:v>
                </c:pt>
                <c:pt idx="20981">
                  <c:v>7.8598114452741665</c:v>
                </c:pt>
                <c:pt idx="20982">
                  <c:v>7.8598114452741665</c:v>
                </c:pt>
                <c:pt idx="20983">
                  <c:v>7.8598114452741665</c:v>
                </c:pt>
                <c:pt idx="20984">
                  <c:v>7.8598114452741665</c:v>
                </c:pt>
                <c:pt idx="20985">
                  <c:v>7.866296438215814</c:v>
                </c:pt>
                <c:pt idx="20986">
                  <c:v>7.866296438215814</c:v>
                </c:pt>
                <c:pt idx="20987">
                  <c:v>7.866296438215814</c:v>
                </c:pt>
                <c:pt idx="20988">
                  <c:v>7.866296438215814</c:v>
                </c:pt>
                <c:pt idx="20989">
                  <c:v>7.866296438215814</c:v>
                </c:pt>
                <c:pt idx="20990">
                  <c:v>7.8808876723345147</c:v>
                </c:pt>
                <c:pt idx="20991">
                  <c:v>7.931958774197855</c:v>
                </c:pt>
                <c:pt idx="20992">
                  <c:v>7.9368500129075343</c:v>
                </c:pt>
                <c:pt idx="20993">
                  <c:v>7.9368500129075343</c:v>
                </c:pt>
                <c:pt idx="20994">
                  <c:v>7.9368500129075343</c:v>
                </c:pt>
                <c:pt idx="20995">
                  <c:v>7.9433716645204422</c:v>
                </c:pt>
                <c:pt idx="20996">
                  <c:v>7.9368500129075343</c:v>
                </c:pt>
                <c:pt idx="20997">
                  <c:v>7.9368500129075343</c:v>
                </c:pt>
                <c:pt idx="20998">
                  <c:v>7.9368500129075343</c:v>
                </c:pt>
                <c:pt idx="20999">
                  <c:v>7.9368500129075343</c:v>
                </c:pt>
                <c:pt idx="21000">
                  <c:v>7.931958774197855</c:v>
                </c:pt>
                <c:pt idx="21001">
                  <c:v>7.9221762967784954</c:v>
                </c:pt>
                <c:pt idx="21002">
                  <c:v>7.9156546451655876</c:v>
                </c:pt>
                <c:pt idx="21003">
                  <c:v>7.9156546451655876</c:v>
                </c:pt>
                <c:pt idx="21004">
                  <c:v>7.9156546451655876</c:v>
                </c:pt>
                <c:pt idx="21005">
                  <c:v>7.9156546451655876</c:v>
                </c:pt>
                <c:pt idx="21006">
                  <c:v>7.9549806333406377</c:v>
                </c:pt>
                <c:pt idx="21007">
                  <c:v>7.9549806333406377</c:v>
                </c:pt>
                <c:pt idx="21008">
                  <c:v>7.9549806333406377</c:v>
                </c:pt>
                <c:pt idx="21009">
                  <c:v>7.9549806333406377</c:v>
                </c:pt>
                <c:pt idx="21010">
                  <c:v>7.9615387377374569</c:v>
                </c:pt>
                <c:pt idx="21011">
                  <c:v>7.9615387377374569</c:v>
                </c:pt>
                <c:pt idx="21012">
                  <c:v>7.9615387377374569</c:v>
                </c:pt>
                <c:pt idx="21013">
                  <c:v>7.9615387377374569</c:v>
                </c:pt>
                <c:pt idx="21014">
                  <c:v>7.9664573160350702</c:v>
                </c:pt>
                <c:pt idx="21015">
                  <c:v>7.9713758943326836</c:v>
                </c:pt>
                <c:pt idx="21016">
                  <c:v>8.0175465653819149</c:v>
                </c:pt>
                <c:pt idx="21017">
                  <c:v>8.0224926150829514</c:v>
                </c:pt>
                <c:pt idx="21018">
                  <c:v>8.0224926150829514</c:v>
                </c:pt>
                <c:pt idx="21019">
                  <c:v>8.0274386647839897</c:v>
                </c:pt>
                <c:pt idx="21020">
                  <c:v>8.0274386647839897</c:v>
                </c:pt>
                <c:pt idx="21021">
                  <c:v>8.0340333977187068</c:v>
                </c:pt>
                <c:pt idx="21022">
                  <c:v>8.0340333977187068</c:v>
                </c:pt>
                <c:pt idx="21023">
                  <c:v>8.0340333977187068</c:v>
                </c:pt>
                <c:pt idx="21024">
                  <c:v>8.0389794474197434</c:v>
                </c:pt>
                <c:pt idx="21025">
                  <c:v>8.0389794474197434</c:v>
                </c:pt>
                <c:pt idx="21026">
                  <c:v>8.0389794474197434</c:v>
                </c:pt>
                <c:pt idx="21027">
                  <c:v>8.0340333977187068</c:v>
                </c:pt>
                <c:pt idx="21028">
                  <c:v>8.0340333977187068</c:v>
                </c:pt>
                <c:pt idx="21029">
                  <c:v>8.0340333977187068</c:v>
                </c:pt>
                <c:pt idx="21030">
                  <c:v>8.0340333977187068</c:v>
                </c:pt>
                <c:pt idx="21031">
                  <c:v>8.0274386647839897</c:v>
                </c:pt>
                <c:pt idx="21032">
                  <c:v>8.0689237736483701</c:v>
                </c:pt>
                <c:pt idx="21033">
                  <c:v>8.0224926150829514</c:v>
                </c:pt>
                <c:pt idx="21034">
                  <c:v>8.0573185822747231</c:v>
                </c:pt>
                <c:pt idx="21035">
                  <c:v>8.0523449288288749</c:v>
                </c:pt>
                <c:pt idx="21036">
                  <c:v>8.0573185822747231</c:v>
                </c:pt>
                <c:pt idx="21037">
                  <c:v>8.0622922357205731</c:v>
                </c:pt>
                <c:pt idx="21038">
                  <c:v>8.0573185822747231</c:v>
                </c:pt>
                <c:pt idx="21039">
                  <c:v>8.0523449288288749</c:v>
                </c:pt>
                <c:pt idx="21040">
                  <c:v>8.0457133909010778</c:v>
                </c:pt>
                <c:pt idx="21041">
                  <c:v>8.0407397374552279</c:v>
                </c:pt>
                <c:pt idx="21042">
                  <c:v>8.0407397374552279</c:v>
                </c:pt>
                <c:pt idx="21043">
                  <c:v>8.0407397374552279</c:v>
                </c:pt>
                <c:pt idx="21044">
                  <c:v>8.0407397374552279</c:v>
                </c:pt>
                <c:pt idx="21045">
                  <c:v>8.0407397374552279</c:v>
                </c:pt>
                <c:pt idx="21046">
                  <c:v>8.0407397374552279</c:v>
                </c:pt>
                <c:pt idx="21047">
                  <c:v>8.0407397374552279</c:v>
                </c:pt>
                <c:pt idx="21048">
                  <c:v>8.0872477262913947</c:v>
                </c:pt>
                <c:pt idx="21049">
                  <c:v>8.0872477262913947</c:v>
                </c:pt>
                <c:pt idx="21050">
                  <c:v>8.0872477262913947</c:v>
                </c:pt>
                <c:pt idx="21051">
                  <c:v>8.0922491163509438</c:v>
                </c:pt>
                <c:pt idx="21052">
                  <c:v>8.0922491163509438</c:v>
                </c:pt>
                <c:pt idx="21053">
                  <c:v>8.0972505064104929</c:v>
                </c:pt>
                <c:pt idx="21054">
                  <c:v>8.0972505064104929</c:v>
                </c:pt>
                <c:pt idx="21055">
                  <c:v>8.1022518964700421</c:v>
                </c:pt>
                <c:pt idx="21056">
                  <c:v>8.1022518964700421</c:v>
                </c:pt>
                <c:pt idx="21057">
                  <c:v>8.1089204165494415</c:v>
                </c:pt>
                <c:pt idx="21058">
                  <c:v>8.1022518964700421</c:v>
                </c:pt>
                <c:pt idx="21059">
                  <c:v>8.1440484753795044</c:v>
                </c:pt>
                <c:pt idx="21060">
                  <c:v>8.1022518964700421</c:v>
                </c:pt>
                <c:pt idx="21061">
                  <c:v>8.0972505064104929</c:v>
                </c:pt>
                <c:pt idx="21062">
                  <c:v>8.0972505064104929</c:v>
                </c:pt>
                <c:pt idx="21063">
                  <c:v>8.0922491163509438</c:v>
                </c:pt>
                <c:pt idx="21064">
                  <c:v>8.0872477262913947</c:v>
                </c:pt>
                <c:pt idx="21065">
                  <c:v>8.0872477262913947</c:v>
                </c:pt>
                <c:pt idx="21066">
                  <c:v>8.0872477262913947</c:v>
                </c:pt>
                <c:pt idx="21067">
                  <c:v>8.0872477262913947</c:v>
                </c:pt>
                <c:pt idx="21068">
                  <c:v>8.0872477262913947</c:v>
                </c:pt>
                <c:pt idx="21069">
                  <c:v>8.0872477262913947</c:v>
                </c:pt>
                <c:pt idx="21070">
                  <c:v>8.0872477262913947</c:v>
                </c:pt>
                <c:pt idx="21071">
                  <c:v>8.0872477262913947</c:v>
                </c:pt>
                <c:pt idx="21072">
                  <c:v>8.0922491163509438</c:v>
                </c:pt>
                <c:pt idx="21073">
                  <c:v>8.0457133909010778</c:v>
                </c:pt>
                <c:pt idx="21074">
                  <c:v>8.0523449288288749</c:v>
                </c:pt>
                <c:pt idx="21075">
                  <c:v>8.0573185822747231</c:v>
                </c:pt>
                <c:pt idx="21076">
                  <c:v>8.0573185822747231</c:v>
                </c:pt>
                <c:pt idx="21077">
                  <c:v>8.0622922357205731</c:v>
                </c:pt>
                <c:pt idx="21078">
                  <c:v>8.0622922357205731</c:v>
                </c:pt>
                <c:pt idx="21079">
                  <c:v>8.0622922357205731</c:v>
                </c:pt>
                <c:pt idx="21080">
                  <c:v>8.0622922357205731</c:v>
                </c:pt>
                <c:pt idx="21081">
                  <c:v>8.0689237736483701</c:v>
                </c:pt>
                <c:pt idx="21082">
                  <c:v>8.0622922357205731</c:v>
                </c:pt>
                <c:pt idx="21083">
                  <c:v>8.0622922357205731</c:v>
                </c:pt>
                <c:pt idx="21084">
                  <c:v>8.0573185822747231</c:v>
                </c:pt>
                <c:pt idx="21085">
                  <c:v>8.0573185822747231</c:v>
                </c:pt>
                <c:pt idx="21086">
                  <c:v>8.0573185822747231</c:v>
                </c:pt>
                <c:pt idx="21087">
                  <c:v>8.0573185822747231</c:v>
                </c:pt>
                <c:pt idx="21088">
                  <c:v>8.0523449288288749</c:v>
                </c:pt>
                <c:pt idx="21089">
                  <c:v>8.0457133909010778</c:v>
                </c:pt>
                <c:pt idx="21090">
                  <c:v>8.0407397374552279</c:v>
                </c:pt>
                <c:pt idx="21091">
                  <c:v>8.0407397374552279</c:v>
                </c:pt>
                <c:pt idx="21092">
                  <c:v>8.0357660840093796</c:v>
                </c:pt>
                <c:pt idx="21093">
                  <c:v>8.0357660840093796</c:v>
                </c:pt>
                <c:pt idx="21094">
                  <c:v>8.0241608926357326</c:v>
                </c:pt>
                <c:pt idx="21095">
                  <c:v>7.9845729007083301</c:v>
                </c:pt>
                <c:pt idx="21096">
                  <c:v>7.9895189504093684</c:v>
                </c:pt>
                <c:pt idx="21097">
                  <c:v>7.9961136833440847</c:v>
                </c:pt>
                <c:pt idx="21098">
                  <c:v>7.9895189504093684</c:v>
                </c:pt>
                <c:pt idx="21099">
                  <c:v>7.9895189504093684</c:v>
                </c:pt>
                <c:pt idx="21100">
                  <c:v>7.9961136833440847</c:v>
                </c:pt>
                <c:pt idx="21101">
                  <c:v>7.9961136833440847</c:v>
                </c:pt>
                <c:pt idx="21102">
                  <c:v>7.9961136833440847</c:v>
                </c:pt>
                <c:pt idx="21103">
                  <c:v>7.9895189504093684</c:v>
                </c:pt>
                <c:pt idx="21104">
                  <c:v>7.9845729007083301</c:v>
                </c:pt>
                <c:pt idx="21105">
                  <c:v>7.9796268510072927</c:v>
                </c:pt>
                <c:pt idx="21106">
                  <c:v>7.9845729007083301</c:v>
                </c:pt>
                <c:pt idx="21107">
                  <c:v>7.9845729007083301</c:v>
                </c:pt>
                <c:pt idx="21108">
                  <c:v>7.9895189504093684</c:v>
                </c:pt>
                <c:pt idx="21109">
                  <c:v>7.9895189504093684</c:v>
                </c:pt>
                <c:pt idx="21110">
                  <c:v>7.9895189504093684</c:v>
                </c:pt>
                <c:pt idx="21111">
                  <c:v>7.9895189504093684</c:v>
                </c:pt>
                <c:pt idx="21112">
                  <c:v>7.9895189504093684</c:v>
                </c:pt>
                <c:pt idx="21113">
                  <c:v>7.9895189504093684</c:v>
                </c:pt>
                <c:pt idx="21114">
                  <c:v>7.9961136833440847</c:v>
                </c:pt>
                <c:pt idx="21115">
                  <c:v>8.001059733045123</c:v>
                </c:pt>
                <c:pt idx="21116">
                  <c:v>8.001059733045123</c:v>
                </c:pt>
                <c:pt idx="21117">
                  <c:v>8.0060057827461613</c:v>
                </c:pt>
                <c:pt idx="21118">
                  <c:v>8.0224926150829514</c:v>
                </c:pt>
                <c:pt idx="21119">
                  <c:v>8.0224926150829514</c:v>
                </c:pt>
                <c:pt idx="21120">
                  <c:v>8.0175465653819149</c:v>
                </c:pt>
                <c:pt idx="21121">
                  <c:v>8.0175465653819149</c:v>
                </c:pt>
                <c:pt idx="21122">
                  <c:v>8.0175465653819149</c:v>
                </c:pt>
                <c:pt idx="21123">
                  <c:v>8.0175465653819149</c:v>
                </c:pt>
                <c:pt idx="21124">
                  <c:v>8.0109518324471995</c:v>
                </c:pt>
                <c:pt idx="21125">
                  <c:v>8.0109518324471995</c:v>
                </c:pt>
                <c:pt idx="21126">
                  <c:v>8.0109518324471995</c:v>
                </c:pt>
                <c:pt idx="21127">
                  <c:v>8.0060057827461613</c:v>
                </c:pt>
                <c:pt idx="21128">
                  <c:v>8.0060057827461613</c:v>
                </c:pt>
                <c:pt idx="21129">
                  <c:v>8.0060057827461613</c:v>
                </c:pt>
                <c:pt idx="21130">
                  <c:v>8.0060057827461613</c:v>
                </c:pt>
                <c:pt idx="21131">
                  <c:v>8.0060057827461613</c:v>
                </c:pt>
                <c:pt idx="21132">
                  <c:v>8.0060057827461613</c:v>
                </c:pt>
                <c:pt idx="21133">
                  <c:v>8.0060057827461613</c:v>
                </c:pt>
                <c:pt idx="21134">
                  <c:v>8.001059733045123</c:v>
                </c:pt>
                <c:pt idx="21135">
                  <c:v>8.001059733045123</c:v>
                </c:pt>
                <c:pt idx="21136">
                  <c:v>7.9961136833440847</c:v>
                </c:pt>
                <c:pt idx="21137">
                  <c:v>7.9895189504093684</c:v>
                </c:pt>
                <c:pt idx="21138">
                  <c:v>7.9845729007083301</c:v>
                </c:pt>
                <c:pt idx="21139">
                  <c:v>7.9796268510072927</c:v>
                </c:pt>
                <c:pt idx="21140">
                  <c:v>7.9336667940509775</c:v>
                </c:pt>
                <c:pt idx="21141">
                  <c:v>7.9287482157533642</c:v>
                </c:pt>
                <c:pt idx="21142">
                  <c:v>7.92382963745575</c:v>
                </c:pt>
                <c:pt idx="21143">
                  <c:v>7.92382963745575</c:v>
                </c:pt>
                <c:pt idx="21144">
                  <c:v>7.9287482157533642</c:v>
                </c:pt>
                <c:pt idx="21145">
                  <c:v>7.9336667940509775</c:v>
                </c:pt>
                <c:pt idx="21146">
                  <c:v>7.9336667940509775</c:v>
                </c:pt>
                <c:pt idx="21147">
                  <c:v>7.9402248984477968</c:v>
                </c:pt>
                <c:pt idx="21148">
                  <c:v>7.9451434767454101</c:v>
                </c:pt>
                <c:pt idx="21149">
                  <c:v>7.9451434767454101</c:v>
                </c:pt>
                <c:pt idx="21150">
                  <c:v>7.9500620550430252</c:v>
                </c:pt>
                <c:pt idx="21151">
                  <c:v>7.9500620550430252</c:v>
                </c:pt>
                <c:pt idx="21152">
                  <c:v>7.9500620550430252</c:v>
                </c:pt>
                <c:pt idx="21153">
                  <c:v>7.9500620550430252</c:v>
                </c:pt>
                <c:pt idx="21154">
                  <c:v>7.9500620550430252</c:v>
                </c:pt>
                <c:pt idx="21155">
                  <c:v>7.9500620550430252</c:v>
                </c:pt>
                <c:pt idx="21156">
                  <c:v>7.9451434767454101</c:v>
                </c:pt>
                <c:pt idx="21157">
                  <c:v>7.9451434767454101</c:v>
                </c:pt>
                <c:pt idx="21158">
                  <c:v>7.9451434767454101</c:v>
                </c:pt>
                <c:pt idx="21159">
                  <c:v>7.9402248984477968</c:v>
                </c:pt>
                <c:pt idx="21160">
                  <c:v>7.9402248984477968</c:v>
                </c:pt>
                <c:pt idx="21161">
                  <c:v>7.9336667940509775</c:v>
                </c:pt>
                <c:pt idx="21162">
                  <c:v>7.9336667940509775</c:v>
                </c:pt>
                <c:pt idx="21163">
                  <c:v>7.9336667940509775</c:v>
                </c:pt>
                <c:pt idx="21164">
                  <c:v>7.8895680387139606</c:v>
                </c:pt>
                <c:pt idx="21165">
                  <c:v>7.9287482157533642</c:v>
                </c:pt>
                <c:pt idx="21166">
                  <c:v>7.9287482157533642</c:v>
                </c:pt>
                <c:pt idx="21167">
                  <c:v>7.9287482157533642</c:v>
                </c:pt>
                <c:pt idx="21168">
                  <c:v>7.9336667940509775</c:v>
                </c:pt>
                <c:pt idx="21169">
                  <c:v>7.9402248984477968</c:v>
                </c:pt>
                <c:pt idx="21170">
                  <c:v>7.9451434767454101</c:v>
                </c:pt>
                <c:pt idx="21171">
                  <c:v>7.905872167746228</c:v>
                </c:pt>
                <c:pt idx="21172">
                  <c:v>7.9500620550430252</c:v>
                </c:pt>
                <c:pt idx="21173">
                  <c:v>7.9500620550430252</c:v>
                </c:pt>
                <c:pt idx="21174">
                  <c:v>7.9500620550430252</c:v>
                </c:pt>
                <c:pt idx="21175">
                  <c:v>7.9500620550430252</c:v>
                </c:pt>
                <c:pt idx="21176">
                  <c:v>7.9500620550430252</c:v>
                </c:pt>
                <c:pt idx="21177">
                  <c:v>7.9500620550430252</c:v>
                </c:pt>
                <c:pt idx="21178">
                  <c:v>7.9500620550430252</c:v>
                </c:pt>
                <c:pt idx="21179">
                  <c:v>7.9500620550430252</c:v>
                </c:pt>
                <c:pt idx="21180">
                  <c:v>7.9451434767454101</c:v>
                </c:pt>
                <c:pt idx="21181">
                  <c:v>7.9451434767454101</c:v>
                </c:pt>
                <c:pt idx="21182">
                  <c:v>7.9451434767454101</c:v>
                </c:pt>
                <c:pt idx="21183">
                  <c:v>7.9402248984477968</c:v>
                </c:pt>
                <c:pt idx="21184">
                  <c:v>7.9402248984477968</c:v>
                </c:pt>
                <c:pt idx="21185">
                  <c:v>7.9402248984477968</c:v>
                </c:pt>
                <c:pt idx="21186">
                  <c:v>7.9336667940509775</c:v>
                </c:pt>
                <c:pt idx="21187">
                  <c:v>7.9287482157533642</c:v>
                </c:pt>
                <c:pt idx="21188">
                  <c:v>7.92382963745575</c:v>
                </c:pt>
                <c:pt idx="21189">
                  <c:v>7.9189110591581366</c:v>
                </c:pt>
                <c:pt idx="21190">
                  <c:v>7.9189110591581366</c:v>
                </c:pt>
                <c:pt idx="21191">
                  <c:v>7.92382963745575</c:v>
                </c:pt>
                <c:pt idx="21192">
                  <c:v>7.9287482157533642</c:v>
                </c:pt>
                <c:pt idx="21193">
                  <c:v>7.9402248984477968</c:v>
                </c:pt>
                <c:pt idx="21194">
                  <c:v>7.9451434767454101</c:v>
                </c:pt>
                <c:pt idx="21195">
                  <c:v>7.9500620550430252</c:v>
                </c:pt>
                <c:pt idx="21196">
                  <c:v>7.9549806333406377</c:v>
                </c:pt>
                <c:pt idx="21197">
                  <c:v>7.9549806333406377</c:v>
                </c:pt>
                <c:pt idx="21198">
                  <c:v>7.9549806333406377</c:v>
                </c:pt>
                <c:pt idx="21199">
                  <c:v>7.9549806333406377</c:v>
                </c:pt>
                <c:pt idx="21200">
                  <c:v>7.9549806333406377</c:v>
                </c:pt>
                <c:pt idx="21201">
                  <c:v>7.9549806333406377</c:v>
                </c:pt>
                <c:pt idx="21202">
                  <c:v>7.9961136833440847</c:v>
                </c:pt>
                <c:pt idx="21203">
                  <c:v>7.9895189504093684</c:v>
                </c:pt>
                <c:pt idx="21204">
                  <c:v>7.9895189504093684</c:v>
                </c:pt>
                <c:pt idx="21205">
                  <c:v>7.9895189504093684</c:v>
                </c:pt>
                <c:pt idx="21206">
                  <c:v>7.9845729007083301</c:v>
                </c:pt>
                <c:pt idx="21207">
                  <c:v>7.9845729007083301</c:v>
                </c:pt>
                <c:pt idx="21208">
                  <c:v>7.9845729007083301</c:v>
                </c:pt>
                <c:pt idx="21209">
                  <c:v>7.9796268510072927</c:v>
                </c:pt>
                <c:pt idx="21210">
                  <c:v>7.9746808013062545</c:v>
                </c:pt>
                <c:pt idx="21211">
                  <c:v>7.9680860683715391</c:v>
                </c:pt>
                <c:pt idx="21212">
                  <c:v>7.9680860683715391</c:v>
                </c:pt>
                <c:pt idx="21213">
                  <c:v>7.9680860683715391</c:v>
                </c:pt>
                <c:pt idx="21214">
                  <c:v>7.9631400186705017</c:v>
                </c:pt>
                <c:pt idx="21215">
                  <c:v>7.9680860683715391</c:v>
                </c:pt>
                <c:pt idx="21216">
                  <c:v>#N/A</c:v>
                </c:pt>
                <c:pt idx="21217">
                  <c:v>8.2664271371132845</c:v>
                </c:pt>
                <c:pt idx="21218">
                  <c:v>7.9746808013062545</c:v>
                </c:pt>
                <c:pt idx="21219">
                  <c:v>8.0191872391898844</c:v>
                </c:pt>
                <c:pt idx="21220">
                  <c:v>8.0241608926357326</c:v>
                </c:pt>
                <c:pt idx="21221">
                  <c:v>8.0241608926357326</c:v>
                </c:pt>
                <c:pt idx="21222">
                  <c:v>8.0241608926357326</c:v>
                </c:pt>
                <c:pt idx="21223">
                  <c:v>8.0241608926357326</c:v>
                </c:pt>
                <c:pt idx="21224">
                  <c:v>8.0241608926357326</c:v>
                </c:pt>
                <c:pt idx="21225">
                  <c:v>8.0241608926357326</c:v>
                </c:pt>
                <c:pt idx="21226">
                  <c:v>8.0241608926357326</c:v>
                </c:pt>
                <c:pt idx="21227">
                  <c:v>8.0241608926357326</c:v>
                </c:pt>
                <c:pt idx="21228">
                  <c:v>8.0241608926357326</c:v>
                </c:pt>
                <c:pt idx="21229">
                  <c:v>8.0241608926357326</c:v>
                </c:pt>
                <c:pt idx="21230">
                  <c:v>8.0241608926357326</c:v>
                </c:pt>
                <c:pt idx="21231">
                  <c:v>8.0241608926357326</c:v>
                </c:pt>
                <c:pt idx="21232">
                  <c:v>8.0191872391898844</c:v>
                </c:pt>
                <c:pt idx="21233">
                  <c:v>8.014213585744038</c:v>
                </c:pt>
                <c:pt idx="21234">
                  <c:v>8.0489037358348483</c:v>
                </c:pt>
                <c:pt idx="21235">
                  <c:v>8.0422352157554506</c:v>
                </c:pt>
                <c:pt idx="21236">
                  <c:v>8.0372338256958997</c:v>
                </c:pt>
                <c:pt idx="21237">
                  <c:v>8.0372338256958997</c:v>
                </c:pt>
                <c:pt idx="21238">
                  <c:v>8.0322324356363506</c:v>
                </c:pt>
                <c:pt idx="21239">
                  <c:v>8.0322324356363506</c:v>
                </c:pt>
                <c:pt idx="21240">
                  <c:v>8.0372338256958997</c:v>
                </c:pt>
                <c:pt idx="21241">
                  <c:v>8.0372338256958997</c:v>
                </c:pt>
                <c:pt idx="21242">
                  <c:v>8.0422352157554506</c:v>
                </c:pt>
                <c:pt idx="21243">
                  <c:v>8.0489037358348483</c:v>
                </c:pt>
                <c:pt idx="21244">
                  <c:v>8.0539051258943974</c:v>
                </c:pt>
                <c:pt idx="21245">
                  <c:v>8.0589065159539484</c:v>
                </c:pt>
                <c:pt idx="21246">
                  <c:v>8.0639079060134957</c:v>
                </c:pt>
                <c:pt idx="21247">
                  <c:v>8.0639079060134957</c:v>
                </c:pt>
                <c:pt idx="21248">
                  <c:v>8.0639079060134957</c:v>
                </c:pt>
                <c:pt idx="21249">
                  <c:v>8.0705764260928952</c:v>
                </c:pt>
                <c:pt idx="21250">
                  <c:v>8.0705764260928952</c:v>
                </c:pt>
                <c:pt idx="21251">
                  <c:v>8.0705764260928952</c:v>
                </c:pt>
                <c:pt idx="21252">
                  <c:v>8.0705764260928952</c:v>
                </c:pt>
                <c:pt idx="21253">
                  <c:v>8.0705764260928952</c:v>
                </c:pt>
                <c:pt idx="21254">
                  <c:v>8.0755778161524443</c:v>
                </c:pt>
                <c:pt idx="21255">
                  <c:v>8.0755778161524443</c:v>
                </c:pt>
                <c:pt idx="21256">
                  <c:v>8.1155493349757482</c:v>
                </c:pt>
                <c:pt idx="21257">
                  <c:v>8.1105200749044961</c:v>
                </c:pt>
                <c:pt idx="21258">
                  <c:v>8.1105200749044961</c:v>
                </c:pt>
                <c:pt idx="21259">
                  <c:v>8.1054908148332441</c:v>
                </c:pt>
                <c:pt idx="21260">
                  <c:v>8.1054908148332441</c:v>
                </c:pt>
                <c:pt idx="21261">
                  <c:v>8.1054908148332441</c:v>
                </c:pt>
                <c:pt idx="21262">
                  <c:v>8.0987851347382431</c:v>
                </c:pt>
                <c:pt idx="21263">
                  <c:v>8.0987851347382431</c:v>
                </c:pt>
                <c:pt idx="21264">
                  <c:v>8.1054908148332441</c:v>
                </c:pt>
                <c:pt idx="21265">
                  <c:v>8.1054908148332441</c:v>
                </c:pt>
                <c:pt idx="21266">
                  <c:v>8.1105200749044961</c:v>
                </c:pt>
                <c:pt idx="21267">
                  <c:v>8.1105200749044961</c:v>
                </c:pt>
                <c:pt idx="21268">
                  <c:v>8.1155493349757482</c:v>
                </c:pt>
                <c:pt idx="21269">
                  <c:v>8.3269850263407061</c:v>
                </c:pt>
                <c:pt idx="21270">
                  <c:v>8.8440311242710621</c:v>
                </c:pt>
                <c:pt idx="21271">
                  <c:v>8.5253272999730054</c:v>
                </c:pt>
                <c:pt idx="21272">
                  <c:v>8.4659941411941109</c:v>
                </c:pt>
                <c:pt idx="21273">
                  <c:v>8.4253085466028725</c:v>
                </c:pt>
                <c:pt idx="21274">
                  <c:v>8.3546001472904017</c:v>
                </c:pt>
                <c:pt idx="21275">
                  <c:v>8.3360568459142534</c:v>
                </c:pt>
                <c:pt idx="21276">
                  <c:v>8.3259423178908989</c:v>
                </c:pt>
                <c:pt idx="21277">
                  <c:v>8.3141420351969852</c:v>
                </c:pt>
                <c:pt idx="21278">
                  <c:v>8.3073990165147507</c:v>
                </c:pt>
                <c:pt idx="21279">
                  <c:v>8.3023417525030734</c:v>
                </c:pt>
                <c:pt idx="21280">
                  <c:v>8.2972844884913943</c:v>
                </c:pt>
                <c:pt idx="21281">
                  <c:v>8.2905414698091597</c:v>
                </c:pt>
                <c:pt idx="21282">
                  <c:v>8.2804269417858052</c:v>
                </c:pt>
                <c:pt idx="21283">
                  <c:v>8.2736839231035688</c:v>
                </c:pt>
                <c:pt idx="21284">
                  <c:v>8.2686266590918915</c:v>
                </c:pt>
                <c:pt idx="21285">
                  <c:v>8.2618836404096552</c:v>
                </c:pt>
                <c:pt idx="21286">
                  <c:v>8.2568263763979797</c:v>
                </c:pt>
                <c:pt idx="21287">
                  <c:v>8.2517691123863024</c:v>
                </c:pt>
                <c:pt idx="21288">
                  <c:v>8.2568263763979797</c:v>
                </c:pt>
                <c:pt idx="21289">
                  <c:v>8.2517691123863024</c:v>
                </c:pt>
                <c:pt idx="21290">
                  <c:v>8.2568263763979797</c:v>
                </c:pt>
                <c:pt idx="21291">
                  <c:v>8.2568263763979797</c:v>
                </c:pt>
                <c:pt idx="21292">
                  <c:v>8.2568263763979797</c:v>
                </c:pt>
                <c:pt idx="21293">
                  <c:v>8.2568263763979797</c:v>
                </c:pt>
                <c:pt idx="21294">
                  <c:v>8.2568263763979797</c:v>
                </c:pt>
                <c:pt idx="21295">
                  <c:v>8.2568263763979797</c:v>
                </c:pt>
                <c:pt idx="21296">
                  <c:v>8.2568263763979797</c:v>
                </c:pt>
                <c:pt idx="21297">
                  <c:v>8.2568263763979797</c:v>
                </c:pt>
                <c:pt idx="21298">
                  <c:v>8.2568263763979797</c:v>
                </c:pt>
                <c:pt idx="21299">
                  <c:v>8.2517691123863024</c:v>
                </c:pt>
                <c:pt idx="21300">
                  <c:v>8.2517691123863024</c:v>
                </c:pt>
                <c:pt idx="21301">
                  <c:v>8.2517691123863024</c:v>
                </c:pt>
                <c:pt idx="21302">
                  <c:v>8.2517691123863024</c:v>
                </c:pt>
                <c:pt idx="21303">
                  <c:v>8.2517691123863024</c:v>
                </c:pt>
                <c:pt idx="21304">
                  <c:v>8.2517691123863024</c:v>
                </c:pt>
                <c:pt idx="21305">
                  <c:v>8.2517691123863024</c:v>
                </c:pt>
                <c:pt idx="21306">
                  <c:v>8.2517691123863024</c:v>
                </c:pt>
                <c:pt idx="21307">
                  <c:v>8.2517691123863024</c:v>
                </c:pt>
                <c:pt idx="21308">
                  <c:v>8.2517691123863024</c:v>
                </c:pt>
                <c:pt idx="21309">
                  <c:v>8.2517691123863024</c:v>
                </c:pt>
                <c:pt idx="21310">
                  <c:v>8.245026093704066</c:v>
                </c:pt>
                <c:pt idx="21311">
                  <c:v>8.245026093704066</c:v>
                </c:pt>
                <c:pt idx="21312">
                  <c:v>8.245026093704066</c:v>
                </c:pt>
                <c:pt idx="21313">
                  <c:v>8.2517691123863024</c:v>
                </c:pt>
                <c:pt idx="21314">
                  <c:v>8.2517691123863024</c:v>
                </c:pt>
                <c:pt idx="21315">
                  <c:v>8.2568263763979797</c:v>
                </c:pt>
                <c:pt idx="21316">
                  <c:v>8.2568263763979797</c:v>
                </c:pt>
                <c:pt idx="21317">
                  <c:v>8.2568263763979797</c:v>
                </c:pt>
                <c:pt idx="21318">
                  <c:v>8.3049469959371169</c:v>
                </c:pt>
                <c:pt idx="21319">
                  <c:v>8.2618836404096552</c:v>
                </c:pt>
                <c:pt idx="21320">
                  <c:v>8.2618836404096552</c:v>
                </c:pt>
                <c:pt idx="21321">
                  <c:v>8.2618836404096552</c:v>
                </c:pt>
                <c:pt idx="21322">
                  <c:v>8.2618836404096552</c:v>
                </c:pt>
                <c:pt idx="21323">
                  <c:v>8.2618836404096552</c:v>
                </c:pt>
                <c:pt idx="21324">
                  <c:v>8.2618836404096552</c:v>
                </c:pt>
                <c:pt idx="21325">
                  <c:v>8.2618836404096552</c:v>
                </c:pt>
                <c:pt idx="21326">
                  <c:v>8.3049469959371169</c:v>
                </c:pt>
                <c:pt idx="21327">
                  <c:v>8.3100326952610217</c:v>
                </c:pt>
                <c:pt idx="21328">
                  <c:v>8.3100326952610217</c:v>
                </c:pt>
                <c:pt idx="21329">
                  <c:v>8.3100326952610217</c:v>
                </c:pt>
                <c:pt idx="21330">
                  <c:v>8.3100326952610217</c:v>
                </c:pt>
                <c:pt idx="21331">
                  <c:v>8.3100326952610217</c:v>
                </c:pt>
                <c:pt idx="21332">
                  <c:v>8.3049469959371169</c:v>
                </c:pt>
                <c:pt idx="21333">
                  <c:v>8.3049469959371169</c:v>
                </c:pt>
                <c:pt idx="21334">
                  <c:v>8.3049469959371169</c:v>
                </c:pt>
                <c:pt idx="21335">
                  <c:v>8.2981660635052439</c:v>
                </c:pt>
                <c:pt idx="21336">
                  <c:v>8.3049469959371169</c:v>
                </c:pt>
                <c:pt idx="21337">
                  <c:v>8.3049469959371169</c:v>
                </c:pt>
                <c:pt idx="21338">
                  <c:v>8.3049469959371169</c:v>
                </c:pt>
                <c:pt idx="21339">
                  <c:v>8.3049469959371169</c:v>
                </c:pt>
                <c:pt idx="21340">
                  <c:v>8.3049469959371169</c:v>
                </c:pt>
                <c:pt idx="21341">
                  <c:v>8.3100326952610217</c:v>
                </c:pt>
                <c:pt idx="21342">
                  <c:v>8.3100326952610217</c:v>
                </c:pt>
                <c:pt idx="21343">
                  <c:v>8.3100326952610217</c:v>
                </c:pt>
                <c:pt idx="21344">
                  <c:v>8.3320707256646092</c:v>
                </c:pt>
                <c:pt idx="21345">
                  <c:v>8.3320707256646092</c:v>
                </c:pt>
                <c:pt idx="21346">
                  <c:v>8.3320707256646092</c:v>
                </c:pt>
                <c:pt idx="21347">
                  <c:v>8.3320707256646092</c:v>
                </c:pt>
                <c:pt idx="21348">
                  <c:v>8.3269850263407061</c:v>
                </c:pt>
                <c:pt idx="21349">
                  <c:v>8.3320707256646092</c:v>
                </c:pt>
                <c:pt idx="21350">
                  <c:v>8.3320707256646092</c:v>
                </c:pt>
                <c:pt idx="21351">
                  <c:v>8.3320707256646092</c:v>
                </c:pt>
                <c:pt idx="21352">
                  <c:v>8.3320707256646092</c:v>
                </c:pt>
                <c:pt idx="21353">
                  <c:v>8.3320707256646092</c:v>
                </c:pt>
                <c:pt idx="21354">
                  <c:v>8.2905414698091597</c:v>
                </c:pt>
                <c:pt idx="21355">
                  <c:v>8.2905414698091597</c:v>
                </c:pt>
                <c:pt idx="21356">
                  <c:v>8.2972844884913943</c:v>
                </c:pt>
                <c:pt idx="21357">
                  <c:v>8.2972844884913943</c:v>
                </c:pt>
                <c:pt idx="21358">
                  <c:v>8.2972844884913943</c:v>
                </c:pt>
                <c:pt idx="21359">
                  <c:v>8.2972844884913943</c:v>
                </c:pt>
                <c:pt idx="21360">
                  <c:v>8.2972844884913943</c:v>
                </c:pt>
                <c:pt idx="21361">
                  <c:v>8.2972844884913943</c:v>
                </c:pt>
                <c:pt idx="21362">
                  <c:v>8.3023417525030734</c:v>
                </c:pt>
                <c:pt idx="21363">
                  <c:v>8.3023417525030734</c:v>
                </c:pt>
                <c:pt idx="21364">
                  <c:v>8.3073990165147507</c:v>
                </c:pt>
                <c:pt idx="21365">
                  <c:v>8.3073990165147507</c:v>
                </c:pt>
                <c:pt idx="21366">
                  <c:v>8.3073990165147507</c:v>
                </c:pt>
                <c:pt idx="21367">
                  <c:v>8.3073990165147507</c:v>
                </c:pt>
                <c:pt idx="21368">
                  <c:v>8.3141420351969852</c:v>
                </c:pt>
                <c:pt idx="21369">
                  <c:v>8.3141420351969852</c:v>
                </c:pt>
                <c:pt idx="21370">
                  <c:v>8.3073990165147507</c:v>
                </c:pt>
                <c:pt idx="21371">
                  <c:v>8.3141420351969852</c:v>
                </c:pt>
                <c:pt idx="21372">
                  <c:v>8.3141420351969852</c:v>
                </c:pt>
                <c:pt idx="21373">
                  <c:v>8.3141420351969852</c:v>
                </c:pt>
                <c:pt idx="21374">
                  <c:v>8.3141420351969852</c:v>
                </c:pt>
                <c:pt idx="21375">
                  <c:v>8.3141420351969852</c:v>
                </c:pt>
                <c:pt idx="21376">
                  <c:v>8.3141420351969852</c:v>
                </c:pt>
                <c:pt idx="21377">
                  <c:v>8.3141420351969852</c:v>
                </c:pt>
                <c:pt idx="21378">
                  <c:v>8.3141420351969852</c:v>
                </c:pt>
                <c:pt idx="21379">
                  <c:v>8.3141420351969852</c:v>
                </c:pt>
                <c:pt idx="21380">
                  <c:v>8.3141420351969852</c:v>
                </c:pt>
                <c:pt idx="21381">
                  <c:v>8.3191992992086625</c:v>
                </c:pt>
                <c:pt idx="21382">
                  <c:v>8.3141420351969852</c:v>
                </c:pt>
                <c:pt idx="21383">
                  <c:v>8.3141420351969852</c:v>
                </c:pt>
                <c:pt idx="21384">
                  <c:v>8.3608896885000732</c:v>
                </c:pt>
                <c:pt idx="21385">
                  <c:v>8.3558039891761684</c:v>
                </c:pt>
                <c:pt idx="21386">
                  <c:v>8.3964895837674085</c:v>
                </c:pt>
                <c:pt idx="21387">
                  <c:v>8.3795372526877259</c:v>
                </c:pt>
                <c:pt idx="21388">
                  <c:v>8.3795372526877259</c:v>
                </c:pt>
                <c:pt idx="21389">
                  <c:v>8.3795372526877259</c:v>
                </c:pt>
                <c:pt idx="21390">
                  <c:v>8.3795372526877259</c:v>
                </c:pt>
                <c:pt idx="21391">
                  <c:v>8.3795372526877259</c:v>
                </c:pt>
                <c:pt idx="21392">
                  <c:v>8.3795372526877259</c:v>
                </c:pt>
                <c:pt idx="21393">
                  <c:v>8.3795372526877259</c:v>
                </c:pt>
                <c:pt idx="21394">
                  <c:v>8.3795372526877259</c:v>
                </c:pt>
                <c:pt idx="21395">
                  <c:v>8.3795372526877259</c:v>
                </c:pt>
                <c:pt idx="21396">
                  <c:v>8.4261247316847303</c:v>
                </c:pt>
                <c:pt idx="21397">
                  <c:v>8.4261247316847303</c:v>
                </c:pt>
                <c:pt idx="21398">
                  <c:v>8.4261247316847303</c:v>
                </c:pt>
                <c:pt idx="21399">
                  <c:v>8.4329433638770723</c:v>
                </c:pt>
                <c:pt idx="21400">
                  <c:v>8.4380573380213271</c:v>
                </c:pt>
                <c:pt idx="21401">
                  <c:v>8.4448759702136673</c:v>
                </c:pt>
                <c:pt idx="21402">
                  <c:v>8.4551039185021786</c:v>
                </c:pt>
                <c:pt idx="21403">
                  <c:v>8.4551039185021786</c:v>
                </c:pt>
                <c:pt idx="21404">
                  <c:v>8.4551039185021786</c:v>
                </c:pt>
                <c:pt idx="21405">
                  <c:v>8.4551039185021786</c:v>
                </c:pt>
                <c:pt idx="21406">
                  <c:v>8.4619225506945188</c:v>
                </c:pt>
                <c:pt idx="21407">
                  <c:v>8.4619225506945188</c:v>
                </c:pt>
                <c:pt idx="21408">
                  <c:v>8.4986474517301129</c:v>
                </c:pt>
                <c:pt idx="21409">
                  <c:v>8.4866485545614729</c:v>
                </c:pt>
                <c:pt idx="21410">
                  <c:v>8.4797920418936794</c:v>
                </c:pt>
                <c:pt idx="21411">
                  <c:v>8.4866485545614729</c:v>
                </c:pt>
                <c:pt idx="21412">
                  <c:v>8.4866485545614729</c:v>
                </c:pt>
                <c:pt idx="21413">
                  <c:v>8.4866485545614729</c:v>
                </c:pt>
                <c:pt idx="21414">
                  <c:v>8.4866485545614729</c:v>
                </c:pt>
                <c:pt idx="21415">
                  <c:v>8.4866485545614729</c:v>
                </c:pt>
                <c:pt idx="21416">
                  <c:v>8.4917909390623176</c:v>
                </c:pt>
                <c:pt idx="21417">
                  <c:v>8.4917909390623176</c:v>
                </c:pt>
                <c:pt idx="21418">
                  <c:v>8.4917909390623176</c:v>
                </c:pt>
                <c:pt idx="21419">
                  <c:v>8.5337596796153452</c:v>
                </c:pt>
                <c:pt idx="21420">
                  <c:v>8.5337596796153452</c:v>
                </c:pt>
                <c:pt idx="21421">
                  <c:v>8.5406542541898691</c:v>
                </c:pt>
                <c:pt idx="21422">
                  <c:v>8.5406542541898691</c:v>
                </c:pt>
                <c:pt idx="21423">
                  <c:v>8.5406542541898691</c:v>
                </c:pt>
                <c:pt idx="21424">
                  <c:v>8.5458251851207603</c:v>
                </c:pt>
                <c:pt idx="21425">
                  <c:v>8.5578906906261754</c:v>
                </c:pt>
                <c:pt idx="21426">
                  <c:v>8.5768507707061108</c:v>
                </c:pt>
                <c:pt idx="21427">
                  <c:v>8.619226762974268</c:v>
                </c:pt>
                <c:pt idx="21428">
                  <c:v>8.6244263769475076</c:v>
                </c:pt>
                <c:pt idx="21429">
                  <c:v>8.6244263769475076</c:v>
                </c:pt>
                <c:pt idx="21430">
                  <c:v>8.6244263769475076</c:v>
                </c:pt>
                <c:pt idx="21431">
                  <c:v>8.6244263769475076</c:v>
                </c:pt>
                <c:pt idx="21432">
                  <c:v>8.619226762974268</c:v>
                </c:pt>
                <c:pt idx="21433">
                  <c:v>8.619226762974268</c:v>
                </c:pt>
                <c:pt idx="21434">
                  <c:v>8.6122939443432802</c:v>
                </c:pt>
                <c:pt idx="21435">
                  <c:v>8.6001615117390546</c:v>
                </c:pt>
                <c:pt idx="21436">
                  <c:v>8.5949618977658151</c:v>
                </c:pt>
                <c:pt idx="21437">
                  <c:v>8.6378756224116113</c:v>
                </c:pt>
                <c:pt idx="21438">
                  <c:v>8.6378756224116113</c:v>
                </c:pt>
                <c:pt idx="21439">
                  <c:v>8.6378756224116113</c:v>
                </c:pt>
                <c:pt idx="21440">
                  <c:v>8.6448472734385771</c:v>
                </c:pt>
                <c:pt idx="21441">
                  <c:v>8.6500760117088014</c:v>
                </c:pt>
                <c:pt idx="21442">
                  <c:v>8.6500760117088014</c:v>
                </c:pt>
                <c:pt idx="21443">
                  <c:v>8.6500760117088014</c:v>
                </c:pt>
                <c:pt idx="21444">
                  <c:v>8.6570476627357689</c:v>
                </c:pt>
                <c:pt idx="21445">
                  <c:v>8.6570476627357689</c:v>
                </c:pt>
                <c:pt idx="21446">
                  <c:v>8.6622764010059932</c:v>
                </c:pt>
                <c:pt idx="21447">
                  <c:v>8.6622764010059932</c:v>
                </c:pt>
                <c:pt idx="21448">
                  <c:v>8.7242729050763987</c:v>
                </c:pt>
                <c:pt idx="21449">
                  <c:v>8.7365408661723283</c:v>
                </c:pt>
                <c:pt idx="21450">
                  <c:v>8.748808827268256</c:v>
                </c:pt>
                <c:pt idx="21451">
                  <c:v>8.7610767883641891</c:v>
                </c:pt>
                <c:pt idx="21452">
                  <c:v>8.7663344859767278</c:v>
                </c:pt>
                <c:pt idx="21453">
                  <c:v>8.7663344859767278</c:v>
                </c:pt>
                <c:pt idx="21454">
                  <c:v>8.7733447494601151</c:v>
                </c:pt>
                <c:pt idx="21455">
                  <c:v>8.7733447494601151</c:v>
                </c:pt>
                <c:pt idx="21456">
                  <c:v>8.7733447494601151</c:v>
                </c:pt>
                <c:pt idx="21457">
                  <c:v>8.7733447494601151</c:v>
                </c:pt>
                <c:pt idx="21458">
                  <c:v>8.7540665248807983</c:v>
                </c:pt>
                <c:pt idx="21459">
                  <c:v>8.77431776563302</c:v>
                </c:pt>
                <c:pt idx="21460">
                  <c:v>8.77431776563302</c:v>
                </c:pt>
                <c:pt idx="21461">
                  <c:v>8.77431776563302</c:v>
                </c:pt>
                <c:pt idx="21462">
                  <c:v>8.77431776563302</c:v>
                </c:pt>
                <c:pt idx="21463">
                  <c:v>8.77431776563302</c:v>
                </c:pt>
                <c:pt idx="21464">
                  <c:v>8.7796045608322366</c:v>
                </c:pt>
                <c:pt idx="21465">
                  <c:v>8.7796045608322366</c:v>
                </c:pt>
                <c:pt idx="21466">
                  <c:v>8.7796045608322366</c:v>
                </c:pt>
                <c:pt idx="21467">
                  <c:v>8.7866536210978605</c:v>
                </c:pt>
                <c:pt idx="21468">
                  <c:v>8.7866536210978605</c:v>
                </c:pt>
                <c:pt idx="21469">
                  <c:v>8.7866536210978605</c:v>
                </c:pt>
                <c:pt idx="21470">
                  <c:v>8.7919404162970753</c:v>
                </c:pt>
                <c:pt idx="21471">
                  <c:v>8.7919404162970753</c:v>
                </c:pt>
                <c:pt idx="21472">
                  <c:v>8.7919404162970753</c:v>
                </c:pt>
                <c:pt idx="21473">
                  <c:v>8.8423325208340628</c:v>
                </c:pt>
                <c:pt idx="21474">
                  <c:v>8.854736594510582</c:v>
                </c:pt>
                <c:pt idx="21475">
                  <c:v>8.867140668187103</c:v>
                </c:pt>
                <c:pt idx="21476">
                  <c:v>8.8724566997627559</c:v>
                </c:pt>
                <c:pt idx="21477">
                  <c:v>8.879544741863624</c:v>
                </c:pt>
                <c:pt idx="21478">
                  <c:v>8.879544741863624</c:v>
                </c:pt>
                <c:pt idx="21479">
                  <c:v>8.879544741863624</c:v>
                </c:pt>
                <c:pt idx="21480">
                  <c:v>8.8866327839644921</c:v>
                </c:pt>
                <c:pt idx="21481">
                  <c:v>8.8919488155401432</c:v>
                </c:pt>
                <c:pt idx="21482">
                  <c:v>8.8919488155401432</c:v>
                </c:pt>
                <c:pt idx="21483">
                  <c:v>8.9238450049940532</c:v>
                </c:pt>
                <c:pt idx="21484">
                  <c:v>8.9309330470949231</c:v>
                </c:pt>
                <c:pt idx="21485">
                  <c:v>8.9238450049940532</c:v>
                </c:pt>
                <c:pt idx="21486">
                  <c:v>8.9238450049940532</c:v>
                </c:pt>
                <c:pt idx="21487">
                  <c:v>8.9309330470949231</c:v>
                </c:pt>
                <c:pt idx="21488">
                  <c:v>8.9362490786705759</c:v>
                </c:pt>
                <c:pt idx="21489">
                  <c:v>8.9486531523470969</c:v>
                </c:pt>
                <c:pt idx="21490">
                  <c:v>8.9486531523470969</c:v>
                </c:pt>
                <c:pt idx="21491">
                  <c:v>8.943337120771444</c:v>
                </c:pt>
                <c:pt idx="21492">
                  <c:v>8.9362490786705759</c:v>
                </c:pt>
                <c:pt idx="21493">
                  <c:v>8.9309330470949231</c:v>
                </c:pt>
                <c:pt idx="21494">
                  <c:v>8.9238450049940532</c:v>
                </c:pt>
                <c:pt idx="21495">
                  <c:v>8.9238450049940532</c:v>
                </c:pt>
                <c:pt idx="21496">
                  <c:v>8.9238450049940532</c:v>
                </c:pt>
                <c:pt idx="21497">
                  <c:v>8.9309330470949231</c:v>
                </c:pt>
                <c:pt idx="21498">
                  <c:v>8.9238450049940532</c:v>
                </c:pt>
                <c:pt idx="21499">
                  <c:v>8.9309330470949231</c:v>
                </c:pt>
                <c:pt idx="21500">
                  <c:v>8.9309330470949231</c:v>
                </c:pt>
                <c:pt idx="21501">
                  <c:v>8.9309330470949231</c:v>
                </c:pt>
                <c:pt idx="21502">
                  <c:v>8.9309330470949231</c:v>
                </c:pt>
                <c:pt idx="21503">
                  <c:v>8.9309330470949231</c:v>
                </c:pt>
                <c:pt idx="21504">
                  <c:v>8.9309330470949231</c:v>
                </c:pt>
                <c:pt idx="21505">
                  <c:v>8.9309330470949231</c:v>
                </c:pt>
                <c:pt idx="21506">
                  <c:v>8.9309330470949231</c:v>
                </c:pt>
                <c:pt idx="21507">
                  <c:v>8.9309330470949231</c:v>
                </c:pt>
                <c:pt idx="21508">
                  <c:v>8.9309330470949231</c:v>
                </c:pt>
                <c:pt idx="21509">
                  <c:v>8.9362490786705759</c:v>
                </c:pt>
                <c:pt idx="21510">
                  <c:v>8.9362490786705759</c:v>
                </c:pt>
                <c:pt idx="21511">
                  <c:v>8.9362490786705759</c:v>
                </c:pt>
                <c:pt idx="21512">
                  <c:v>8.9362490786705759</c:v>
                </c:pt>
                <c:pt idx="21513">
                  <c:v>8.9362490786705759</c:v>
                </c:pt>
                <c:pt idx="21514">
                  <c:v>8.9362490786705759</c:v>
                </c:pt>
                <c:pt idx="21515">
                  <c:v>8.9362490786705759</c:v>
                </c:pt>
                <c:pt idx="21516">
                  <c:v>8.9362490786705759</c:v>
                </c:pt>
                <c:pt idx="21517">
                  <c:v>8.9362490786705759</c:v>
                </c:pt>
                <c:pt idx="21518">
                  <c:v>8.9362490786705759</c:v>
                </c:pt>
                <c:pt idx="21519">
                  <c:v>8.9362490786705759</c:v>
                </c:pt>
                <c:pt idx="21520">
                  <c:v>8.9362490786705759</c:v>
                </c:pt>
                <c:pt idx="21521">
                  <c:v>8.9362490786705759</c:v>
                </c:pt>
                <c:pt idx="21522">
                  <c:v>8.9362490786705759</c:v>
                </c:pt>
                <c:pt idx="21523">
                  <c:v>8.9309330470949231</c:v>
                </c:pt>
                <c:pt idx="21524">
                  <c:v>8.9309330470949231</c:v>
                </c:pt>
                <c:pt idx="21525">
                  <c:v>8.9238450049940532</c:v>
                </c:pt>
                <c:pt idx="21526">
                  <c:v>8.9238450049940532</c:v>
                </c:pt>
                <c:pt idx="21527">
                  <c:v>8.9167569628931851</c:v>
                </c:pt>
                <c:pt idx="21528">
                  <c:v>8.9167569628931851</c:v>
                </c:pt>
                <c:pt idx="21529">
                  <c:v>8.9238450049940532</c:v>
                </c:pt>
                <c:pt idx="21530">
                  <c:v>8.9238450049940532</c:v>
                </c:pt>
                <c:pt idx="21531">
                  <c:v>8.9362490786705759</c:v>
                </c:pt>
                <c:pt idx="21532">
                  <c:v>8.9362490786705759</c:v>
                </c:pt>
                <c:pt idx="21533">
                  <c:v>8.9362490786705759</c:v>
                </c:pt>
                <c:pt idx="21534">
                  <c:v>8.943337120771444</c:v>
                </c:pt>
                <c:pt idx="21535">
                  <c:v>8.9486531523470969</c:v>
                </c:pt>
                <c:pt idx="21536">
                  <c:v>8.9628292365488331</c:v>
                </c:pt>
                <c:pt idx="21537">
                  <c:v>8.9752333102253541</c:v>
                </c:pt>
                <c:pt idx="21538">
                  <c:v>8.9752333102253541</c:v>
                </c:pt>
                <c:pt idx="21539">
                  <c:v>8.9805493418010052</c:v>
                </c:pt>
                <c:pt idx="21540">
                  <c:v>8.9876373839018768</c:v>
                </c:pt>
                <c:pt idx="21541">
                  <c:v>8.9947254260027449</c:v>
                </c:pt>
                <c:pt idx="21542">
                  <c:v>8.9876373839018768</c:v>
                </c:pt>
                <c:pt idx="21543">
                  <c:v>8.9876373839018768</c:v>
                </c:pt>
                <c:pt idx="21544">
                  <c:v>8.9805493418010052</c:v>
                </c:pt>
                <c:pt idx="21545">
                  <c:v>8.9805493418010052</c:v>
                </c:pt>
                <c:pt idx="21546">
                  <c:v>8.9805493418010052</c:v>
                </c:pt>
                <c:pt idx="21547">
                  <c:v>8.9805493418010052</c:v>
                </c:pt>
                <c:pt idx="21548">
                  <c:v>8.9805493418010052</c:v>
                </c:pt>
                <c:pt idx="21549">
                  <c:v>8.9752333102253541</c:v>
                </c:pt>
                <c:pt idx="21550">
                  <c:v>8.9752333102253541</c:v>
                </c:pt>
                <c:pt idx="21551">
                  <c:v>8.9752333102253541</c:v>
                </c:pt>
                <c:pt idx="21552">
                  <c:v>8.9752333102253541</c:v>
                </c:pt>
                <c:pt idx="21553">
                  <c:v>8.968145268124486</c:v>
                </c:pt>
                <c:pt idx="21554">
                  <c:v>8.9628292365488331</c:v>
                </c:pt>
                <c:pt idx="21555">
                  <c:v>8.955741194447965</c:v>
                </c:pt>
                <c:pt idx="21556">
                  <c:v>8.9486531523470969</c:v>
                </c:pt>
                <c:pt idx="21557">
                  <c:v>8.9486531523470969</c:v>
                </c:pt>
                <c:pt idx="21558">
                  <c:v>8.955741194447965</c:v>
                </c:pt>
                <c:pt idx="21559">
                  <c:v>8.955741194447965</c:v>
                </c:pt>
                <c:pt idx="21560">
                  <c:v>8.955741194447965</c:v>
                </c:pt>
                <c:pt idx="21561">
                  <c:v>8.955741194447965</c:v>
                </c:pt>
                <c:pt idx="21562">
                  <c:v>8.955741194447965</c:v>
                </c:pt>
                <c:pt idx="21563">
                  <c:v>8.955741194447965</c:v>
                </c:pt>
                <c:pt idx="21564">
                  <c:v>8.955741194447965</c:v>
                </c:pt>
                <c:pt idx="21565">
                  <c:v>8.9628292365488331</c:v>
                </c:pt>
                <c:pt idx="21566">
                  <c:v>8.968145268124486</c:v>
                </c:pt>
                <c:pt idx="21567">
                  <c:v>8.968145268124486</c:v>
                </c:pt>
                <c:pt idx="21568">
                  <c:v>9.0200069064135402</c:v>
                </c:pt>
                <c:pt idx="21569">
                  <c:v>9.0200069064135402</c:v>
                </c:pt>
                <c:pt idx="21570">
                  <c:v>9.0128792834136089</c:v>
                </c:pt>
                <c:pt idx="21571">
                  <c:v>9.0128792834136089</c:v>
                </c:pt>
                <c:pt idx="21572">
                  <c:v>9.0075335661636586</c:v>
                </c:pt>
                <c:pt idx="21573">
                  <c:v>9.0075335661636586</c:v>
                </c:pt>
                <c:pt idx="21574">
                  <c:v>9.0004059431637291</c:v>
                </c:pt>
                <c:pt idx="21575">
                  <c:v>9.0004059431637291</c:v>
                </c:pt>
                <c:pt idx="21576">
                  <c:v>8.9950602259137789</c:v>
                </c:pt>
                <c:pt idx="21577">
                  <c:v>8.9950602259137789</c:v>
                </c:pt>
                <c:pt idx="21578">
                  <c:v>8.9950602259137789</c:v>
                </c:pt>
                <c:pt idx="21579">
                  <c:v>8.9879326029138475</c:v>
                </c:pt>
                <c:pt idx="21580">
                  <c:v>8.9879326029138475</c:v>
                </c:pt>
                <c:pt idx="21581">
                  <c:v>8.9808049799139162</c:v>
                </c:pt>
                <c:pt idx="21582">
                  <c:v>9.0321854092286191</c:v>
                </c:pt>
                <c:pt idx="21583">
                  <c:v>8.9879326029138475</c:v>
                </c:pt>
                <c:pt idx="21584">
                  <c:v>9.0321854092286191</c:v>
                </c:pt>
                <c:pt idx="21585">
                  <c:v>8.9879326029138475</c:v>
                </c:pt>
                <c:pt idx="21586">
                  <c:v>9.0321854092286191</c:v>
                </c:pt>
                <c:pt idx="21587">
                  <c:v>9.0321854092286191</c:v>
                </c:pt>
                <c:pt idx="21588">
                  <c:v>9.0321854092286191</c:v>
                </c:pt>
                <c:pt idx="21589">
                  <c:v>9.0321854092286191</c:v>
                </c:pt>
                <c:pt idx="21590">
                  <c:v>9.0393523883273925</c:v>
                </c:pt>
                <c:pt idx="21591">
                  <c:v>9.0518946017502451</c:v>
                </c:pt>
                <c:pt idx="21592">
                  <c:v>9.0518946017502451</c:v>
                </c:pt>
                <c:pt idx="21593">
                  <c:v>9.0518946017502451</c:v>
                </c:pt>
                <c:pt idx="21594">
                  <c:v>9.0518946017502451</c:v>
                </c:pt>
                <c:pt idx="21595">
                  <c:v>9.0518946017502451</c:v>
                </c:pt>
                <c:pt idx="21596">
                  <c:v>9.0465193674261659</c:v>
                </c:pt>
                <c:pt idx="21597">
                  <c:v>9.0465193674261659</c:v>
                </c:pt>
                <c:pt idx="21598">
                  <c:v>9.0393523883273925</c:v>
                </c:pt>
                <c:pt idx="21599">
                  <c:v>9.0393523883273925</c:v>
                </c:pt>
                <c:pt idx="21600">
                  <c:v>9.0393523883273925</c:v>
                </c:pt>
                <c:pt idx="21601">
                  <c:v>9.0393523883273925</c:v>
                </c:pt>
                <c:pt idx="21602">
                  <c:v>9.0393523883273925</c:v>
                </c:pt>
                <c:pt idx="21603">
                  <c:v>9.0784166603169467</c:v>
                </c:pt>
                <c:pt idx="21604">
                  <c:v>9.0784166603169467</c:v>
                </c:pt>
                <c:pt idx="21605">
                  <c:v>9.0784166603169467</c:v>
                </c:pt>
                <c:pt idx="21606">
                  <c:v>9.0784166603169467</c:v>
                </c:pt>
                <c:pt idx="21607">
                  <c:v>9.0784166603169467</c:v>
                </c:pt>
                <c:pt idx="21608">
                  <c:v>9.0784166603169467</c:v>
                </c:pt>
                <c:pt idx="21609">
                  <c:v>9.0784166603169467</c:v>
                </c:pt>
                <c:pt idx="21610">
                  <c:v>9.0784166603169467</c:v>
                </c:pt>
                <c:pt idx="21611">
                  <c:v>9.0784166603169467</c:v>
                </c:pt>
                <c:pt idx="21612">
                  <c:v>9.0784166603169467</c:v>
                </c:pt>
                <c:pt idx="21613">
                  <c:v>9.0838215521567864</c:v>
                </c:pt>
                <c:pt idx="21614">
                  <c:v>9.0838215521567864</c:v>
                </c:pt>
                <c:pt idx="21615">
                  <c:v>9.0910280746099055</c:v>
                </c:pt>
                <c:pt idx="21616">
                  <c:v>9.1036394889028642</c:v>
                </c:pt>
                <c:pt idx="21617">
                  <c:v>9.110846011355985</c:v>
                </c:pt>
                <c:pt idx="21618">
                  <c:v>9.110846011355985</c:v>
                </c:pt>
                <c:pt idx="21619">
                  <c:v>9.163418041559602</c:v>
                </c:pt>
                <c:pt idx="21620">
                  <c:v>9.116250903195823</c:v>
                </c:pt>
                <c:pt idx="21621">
                  <c:v>9.163418041559602</c:v>
                </c:pt>
                <c:pt idx="21622">
                  <c:v>9.163418041559602</c:v>
                </c:pt>
                <c:pt idx="21623">
                  <c:v>9.163418041559602</c:v>
                </c:pt>
                <c:pt idx="21624">
                  <c:v>9.1561713685334603</c:v>
                </c:pt>
                <c:pt idx="21625">
                  <c:v>9.1561713685334603</c:v>
                </c:pt>
                <c:pt idx="21626">
                  <c:v>9.1561713685334603</c:v>
                </c:pt>
                <c:pt idx="21627">
                  <c:v>9.1561713685334603</c:v>
                </c:pt>
                <c:pt idx="21628">
                  <c:v>9.163418041559602</c:v>
                </c:pt>
                <c:pt idx="21629">
                  <c:v>9.1688530463292128</c:v>
                </c:pt>
                <c:pt idx="21630">
                  <c:v>9.1833463923815</c:v>
                </c:pt>
                <c:pt idx="21631">
                  <c:v>9.188781397151109</c:v>
                </c:pt>
                <c:pt idx="21632">
                  <c:v>9.188781397151109</c:v>
                </c:pt>
                <c:pt idx="21633">
                  <c:v>9.1960280701772525</c:v>
                </c:pt>
                <c:pt idx="21634">
                  <c:v>9.2032747432033979</c:v>
                </c:pt>
                <c:pt idx="21635">
                  <c:v>9.2032747432033979</c:v>
                </c:pt>
                <c:pt idx="21636">
                  <c:v>9.2032747432033979</c:v>
                </c:pt>
                <c:pt idx="21637">
                  <c:v>9.1558867766879803</c:v>
                </c:pt>
                <c:pt idx="21638">
                  <c:v>9.2087097479730069</c:v>
                </c:pt>
                <c:pt idx="21639">
                  <c:v>9.1630932991410994</c:v>
                </c:pt>
                <c:pt idx="21640">
                  <c:v>9.1630932991410994</c:v>
                </c:pt>
                <c:pt idx="21641">
                  <c:v>9.1630932991410994</c:v>
                </c:pt>
                <c:pt idx="21642">
                  <c:v>9.1558867766879803</c:v>
                </c:pt>
                <c:pt idx="21643">
                  <c:v>9.1558867766879803</c:v>
                </c:pt>
                <c:pt idx="21644">
                  <c:v>9.1558867766879803</c:v>
                </c:pt>
                <c:pt idx="21645">
                  <c:v>9.1558867766879803</c:v>
                </c:pt>
                <c:pt idx="21646">
                  <c:v>9.1558867766879803</c:v>
                </c:pt>
                <c:pt idx="21647">
                  <c:v>9.1558867766879803</c:v>
                </c:pt>
                <c:pt idx="21648">
                  <c:v>9.1558867766879803</c:v>
                </c:pt>
                <c:pt idx="21649">
                  <c:v>9.1558867766879803</c:v>
                </c:pt>
                <c:pt idx="21650">
                  <c:v>9.1558867766879803</c:v>
                </c:pt>
                <c:pt idx="21651">
                  <c:v>9.1558867766879803</c:v>
                </c:pt>
                <c:pt idx="21652">
                  <c:v>9.1558867766879803</c:v>
                </c:pt>
                <c:pt idx="21653">
                  <c:v>9.1558867766879803</c:v>
                </c:pt>
                <c:pt idx="21654">
                  <c:v>9.1558867766879803</c:v>
                </c:pt>
                <c:pt idx="21655">
                  <c:v>9.1558867766879803</c:v>
                </c:pt>
                <c:pt idx="21656">
                  <c:v>9.1504818848481406</c:v>
                </c:pt>
                <c:pt idx="21657">
                  <c:v>9.1504818848481406</c:v>
                </c:pt>
                <c:pt idx="21658">
                  <c:v>9.1504818848481406</c:v>
                </c:pt>
                <c:pt idx="21659">
                  <c:v>9.1110221793151229</c:v>
                </c:pt>
                <c:pt idx="21660">
                  <c:v>9.1110221793151229</c:v>
                </c:pt>
                <c:pt idx="21661">
                  <c:v>9.1110221793151229</c:v>
                </c:pt>
                <c:pt idx="21662">
                  <c:v>9.1110221793151229</c:v>
                </c:pt>
                <c:pt idx="21663">
                  <c:v>9.1110221793151229</c:v>
                </c:pt>
                <c:pt idx="21664">
                  <c:v>9.1110221793151229</c:v>
                </c:pt>
                <c:pt idx="21665">
                  <c:v>9.1110221793151229</c:v>
                </c:pt>
                <c:pt idx="21666">
                  <c:v>9.1110221793151229</c:v>
                </c:pt>
                <c:pt idx="21667">
                  <c:v>9.1110221793151229</c:v>
                </c:pt>
                <c:pt idx="21668">
                  <c:v>9.1110221793151229</c:v>
                </c:pt>
                <c:pt idx="21669">
                  <c:v>9.1038552002163478</c:v>
                </c:pt>
                <c:pt idx="21670">
                  <c:v>9.0984799658922704</c:v>
                </c:pt>
                <c:pt idx="21671">
                  <c:v>9.0984799658922704</c:v>
                </c:pt>
                <c:pt idx="21672">
                  <c:v>9.1038552002163478</c:v>
                </c:pt>
                <c:pt idx="21673">
                  <c:v>9.0592088329131659</c:v>
                </c:pt>
                <c:pt idx="21674">
                  <c:v>9.0592088329131659</c:v>
                </c:pt>
                <c:pt idx="21675">
                  <c:v>9.0592088329131659</c:v>
                </c:pt>
                <c:pt idx="21676">
                  <c:v>9.0663364559130972</c:v>
                </c:pt>
                <c:pt idx="21677">
                  <c:v>9.078809796162977</c:v>
                </c:pt>
                <c:pt idx="21678">
                  <c:v>9.0859374191629083</c:v>
                </c:pt>
                <c:pt idx="21679">
                  <c:v>9.0984107594127881</c:v>
                </c:pt>
                <c:pt idx="21680">
                  <c:v>9.118011722662601</c:v>
                </c:pt>
                <c:pt idx="21681">
                  <c:v>9.118011722662601</c:v>
                </c:pt>
                <c:pt idx="21682">
                  <c:v>9.1126660054126525</c:v>
                </c:pt>
                <c:pt idx="21683">
                  <c:v>9.1126660054126525</c:v>
                </c:pt>
                <c:pt idx="21684">
                  <c:v>9.118011722662601</c:v>
                </c:pt>
                <c:pt idx="21685">
                  <c:v>9.1126660054126525</c:v>
                </c:pt>
                <c:pt idx="21686">
                  <c:v>9.1126660054126525</c:v>
                </c:pt>
                <c:pt idx="21687">
                  <c:v>9.118011722662601</c:v>
                </c:pt>
                <c:pt idx="21688">
                  <c:v>9.118011722662601</c:v>
                </c:pt>
                <c:pt idx="21689">
                  <c:v>9.1126660054126525</c:v>
                </c:pt>
                <c:pt idx="21690">
                  <c:v>9.1126660054126525</c:v>
                </c:pt>
                <c:pt idx="21691">
                  <c:v>9.1126660054126525</c:v>
                </c:pt>
                <c:pt idx="21692">
                  <c:v>9.1055383824127212</c:v>
                </c:pt>
                <c:pt idx="21693">
                  <c:v>9.060289815435782</c:v>
                </c:pt>
                <c:pt idx="21694">
                  <c:v>9.0532017733349139</c:v>
                </c:pt>
                <c:pt idx="21695">
                  <c:v>9.0532017733349139</c:v>
                </c:pt>
                <c:pt idx="21696">
                  <c:v>9.0461137312340441</c:v>
                </c:pt>
                <c:pt idx="21697">
                  <c:v>9.0461137312340441</c:v>
                </c:pt>
                <c:pt idx="21698">
                  <c:v>#N/A</c:v>
                </c:pt>
                <c:pt idx="21699">
                  <c:v>9.3445848672132144</c:v>
                </c:pt>
                <c:pt idx="21700">
                  <c:v>9.0859374191629083</c:v>
                </c:pt>
                <c:pt idx="21701">
                  <c:v>9.0390256891331759</c:v>
                </c:pt>
                <c:pt idx="21702">
                  <c:v>9.0337096575575231</c:v>
                </c:pt>
                <c:pt idx="21703">
                  <c:v>9.0461137312340441</c:v>
                </c:pt>
                <c:pt idx="21704">
                  <c:v>9.0984107594127881</c:v>
                </c:pt>
                <c:pt idx="21705">
                  <c:v>9.0532017733349139</c:v>
                </c:pt>
                <c:pt idx="21706">
                  <c:v>9.060289815435782</c:v>
                </c:pt>
                <c:pt idx="21707">
                  <c:v>9.060289815435782</c:v>
                </c:pt>
                <c:pt idx="21708">
                  <c:v>9.0656058470114314</c:v>
                </c:pt>
                <c:pt idx="21709">
                  <c:v>9.0656058470114314</c:v>
                </c:pt>
                <c:pt idx="21710">
                  <c:v>9.118011722662601</c:v>
                </c:pt>
                <c:pt idx="21711">
                  <c:v>9.0797819312131729</c:v>
                </c:pt>
                <c:pt idx="21712">
                  <c:v>9.1251393456625323</c:v>
                </c:pt>
                <c:pt idx="21713">
                  <c:v>9.0797819312131729</c:v>
                </c:pt>
                <c:pt idx="21714">
                  <c:v>9.085097962788824</c:v>
                </c:pt>
                <c:pt idx="21715">
                  <c:v>9.0797819312131729</c:v>
                </c:pt>
                <c:pt idx="21716">
                  <c:v>9.1322669686624653</c:v>
                </c:pt>
                <c:pt idx="21717">
                  <c:v>9.1322669686624653</c:v>
                </c:pt>
                <c:pt idx="21718">
                  <c:v>9.085097962788824</c:v>
                </c:pt>
                <c:pt idx="21719">
                  <c:v>9.1322669686624653</c:v>
                </c:pt>
                <c:pt idx="21720">
                  <c:v>9.1322669686624653</c:v>
                </c:pt>
                <c:pt idx="21721">
                  <c:v>9.085097962788824</c:v>
                </c:pt>
                <c:pt idx="21722">
                  <c:v>9.1322669686624653</c:v>
                </c:pt>
                <c:pt idx="21723">
                  <c:v>9.1322669686624653</c:v>
                </c:pt>
                <c:pt idx="21724">
                  <c:v>9.085097962788824</c:v>
                </c:pt>
                <c:pt idx="21725">
                  <c:v>9.1322669686624653</c:v>
                </c:pt>
                <c:pt idx="21726">
                  <c:v>9.1322669686624653</c:v>
                </c:pt>
                <c:pt idx="21727">
                  <c:v>9.0921860048896921</c:v>
                </c:pt>
                <c:pt idx="21728">
                  <c:v>9.0921860048896921</c:v>
                </c:pt>
                <c:pt idx="21729">
                  <c:v>9.0921860048896921</c:v>
                </c:pt>
                <c:pt idx="21730">
                  <c:v>9.085097962788824</c:v>
                </c:pt>
                <c:pt idx="21731">
                  <c:v>9.0921860048896921</c:v>
                </c:pt>
                <c:pt idx="21732">
                  <c:v>9.0921860048896921</c:v>
                </c:pt>
                <c:pt idx="21733">
                  <c:v>9.0921860048896921</c:v>
                </c:pt>
                <c:pt idx="21734">
                  <c:v>9.0921860048896921</c:v>
                </c:pt>
                <c:pt idx="21735">
                  <c:v>9.099274046990562</c:v>
                </c:pt>
                <c:pt idx="21736">
                  <c:v>9.099274046990562</c:v>
                </c:pt>
                <c:pt idx="21737">
                  <c:v>9.1063620890914319</c:v>
                </c:pt>
                <c:pt idx="21738">
                  <c:v>9.099274046990562</c:v>
                </c:pt>
                <c:pt idx="21739">
                  <c:v>9.099274046990562</c:v>
                </c:pt>
                <c:pt idx="21740">
                  <c:v>9.099274046990562</c:v>
                </c:pt>
                <c:pt idx="21741">
                  <c:v>9.099274046990562</c:v>
                </c:pt>
                <c:pt idx="21742">
                  <c:v>9.099274046990562</c:v>
                </c:pt>
                <c:pt idx="21743">
                  <c:v>9.1063620890914319</c:v>
                </c:pt>
                <c:pt idx="21744">
                  <c:v>9.1063620890914319</c:v>
                </c:pt>
                <c:pt idx="21745">
                  <c:v>9.1063620890914319</c:v>
                </c:pt>
                <c:pt idx="21746">
                  <c:v>9.099274046990562</c:v>
                </c:pt>
                <c:pt idx="21747">
                  <c:v>9.099274046990562</c:v>
                </c:pt>
                <c:pt idx="21748">
                  <c:v>9.099274046990562</c:v>
                </c:pt>
                <c:pt idx="21749">
                  <c:v>9.099274046990562</c:v>
                </c:pt>
                <c:pt idx="21750">
                  <c:v>9.099274046990562</c:v>
                </c:pt>
                <c:pt idx="21751">
                  <c:v>9.0921860048896921</c:v>
                </c:pt>
                <c:pt idx="21752">
                  <c:v>9.0921860048896921</c:v>
                </c:pt>
                <c:pt idx="21753">
                  <c:v>9.0921860048896921</c:v>
                </c:pt>
                <c:pt idx="21754">
                  <c:v>9.0921860048896921</c:v>
                </c:pt>
                <c:pt idx="21755">
                  <c:v>9.0921860048896921</c:v>
                </c:pt>
                <c:pt idx="21756">
                  <c:v>9.099274046990562</c:v>
                </c:pt>
                <c:pt idx="21757">
                  <c:v>9.099274046990562</c:v>
                </c:pt>
                <c:pt idx="21758">
                  <c:v>9.099274046990562</c:v>
                </c:pt>
                <c:pt idx="21759">
                  <c:v>9.099274046990562</c:v>
                </c:pt>
                <c:pt idx="21760">
                  <c:v>9.1063620890914319</c:v>
                </c:pt>
                <c:pt idx="21761">
                  <c:v>9.1063620890914319</c:v>
                </c:pt>
                <c:pt idx="21762">
                  <c:v>9.1063620890914319</c:v>
                </c:pt>
                <c:pt idx="21763">
                  <c:v>9.1063620890914319</c:v>
                </c:pt>
                <c:pt idx="21764">
                  <c:v>9.1063620890914319</c:v>
                </c:pt>
                <c:pt idx="21765">
                  <c:v>9.1063620890914319</c:v>
                </c:pt>
                <c:pt idx="21766">
                  <c:v>9.1063620890914319</c:v>
                </c:pt>
                <c:pt idx="21767">
                  <c:v>9.099274046990562</c:v>
                </c:pt>
                <c:pt idx="21768">
                  <c:v>9.099274046990562</c:v>
                </c:pt>
                <c:pt idx="21769">
                  <c:v>9.0921860048896921</c:v>
                </c:pt>
                <c:pt idx="21770">
                  <c:v>9.0921860048896921</c:v>
                </c:pt>
                <c:pt idx="21771">
                  <c:v>9.085097962788824</c:v>
                </c:pt>
                <c:pt idx="21772">
                  <c:v>9.085097962788824</c:v>
                </c:pt>
                <c:pt idx="21773">
                  <c:v>9.0797819312131729</c:v>
                </c:pt>
                <c:pt idx="21774">
                  <c:v>9.0797819312131729</c:v>
                </c:pt>
                <c:pt idx="21775">
                  <c:v>9.0797819312131729</c:v>
                </c:pt>
                <c:pt idx="21776">
                  <c:v>9.085097962788824</c:v>
                </c:pt>
                <c:pt idx="21777">
                  <c:v>9.085097962788824</c:v>
                </c:pt>
                <c:pt idx="21778">
                  <c:v>9.085097962788824</c:v>
                </c:pt>
                <c:pt idx="21779">
                  <c:v>9.085097962788824</c:v>
                </c:pt>
                <c:pt idx="21780">
                  <c:v>9.085097962788824</c:v>
                </c:pt>
                <c:pt idx="21781">
                  <c:v>9.0921860048896921</c:v>
                </c:pt>
                <c:pt idx="21782">
                  <c:v>9.0921860048896921</c:v>
                </c:pt>
                <c:pt idx="21783">
                  <c:v>9.0921860048896921</c:v>
                </c:pt>
                <c:pt idx="21784">
                  <c:v>9.099274046990562</c:v>
                </c:pt>
                <c:pt idx="21785">
                  <c:v>9.099274046990562</c:v>
                </c:pt>
                <c:pt idx="21786">
                  <c:v>9.099274046990562</c:v>
                </c:pt>
                <c:pt idx="21787">
                  <c:v>9.0921860048896921</c:v>
                </c:pt>
                <c:pt idx="21788">
                  <c:v>9.0921860048896921</c:v>
                </c:pt>
                <c:pt idx="21789">
                  <c:v>9.085097962788824</c:v>
                </c:pt>
                <c:pt idx="21790">
                  <c:v>9.0797819312131729</c:v>
                </c:pt>
                <c:pt idx="21791">
                  <c:v>9.0726938891123048</c:v>
                </c:pt>
                <c:pt idx="21792">
                  <c:v>9.0726938891123048</c:v>
                </c:pt>
                <c:pt idx="21793">
                  <c:v>9.0726938891123048</c:v>
                </c:pt>
                <c:pt idx="21794">
                  <c:v>9.118011722662601</c:v>
                </c:pt>
                <c:pt idx="21795">
                  <c:v>9.118011722662601</c:v>
                </c:pt>
                <c:pt idx="21796">
                  <c:v>9.118011722662601</c:v>
                </c:pt>
                <c:pt idx="21797">
                  <c:v>9.118011722662601</c:v>
                </c:pt>
                <c:pt idx="21798">
                  <c:v>9.118011722662601</c:v>
                </c:pt>
                <c:pt idx="21799">
                  <c:v>9.118011722662601</c:v>
                </c:pt>
                <c:pt idx="21800">
                  <c:v>9.118011722662601</c:v>
                </c:pt>
                <c:pt idx="21801">
                  <c:v>9.1251393456625323</c:v>
                </c:pt>
                <c:pt idx="21802">
                  <c:v>9.1251393456625323</c:v>
                </c:pt>
                <c:pt idx="21803">
                  <c:v>9.1251393456625323</c:v>
                </c:pt>
                <c:pt idx="21804">
                  <c:v>9.1251393456625323</c:v>
                </c:pt>
                <c:pt idx="21805">
                  <c:v>9.1322669686624653</c:v>
                </c:pt>
                <c:pt idx="21806">
                  <c:v>9.1322669686624653</c:v>
                </c:pt>
                <c:pt idx="21807">
                  <c:v>9.1322669686624653</c:v>
                </c:pt>
                <c:pt idx="21808">
                  <c:v>9.1393945916623966</c:v>
                </c:pt>
                <c:pt idx="21809">
                  <c:v>9.1447403089123451</c:v>
                </c:pt>
                <c:pt idx="21810">
                  <c:v>9.1518679319122764</c:v>
                </c:pt>
                <c:pt idx="21811">
                  <c:v>9.1589955549122077</c:v>
                </c:pt>
                <c:pt idx="21812">
                  <c:v>9.1661231779121408</c:v>
                </c:pt>
                <c:pt idx="21813">
                  <c:v>9.1714688951620893</c:v>
                </c:pt>
                <c:pt idx="21814">
                  <c:v>9.2256938448954884</c:v>
                </c:pt>
                <c:pt idx="21815">
                  <c:v>9.2256938448954884</c:v>
                </c:pt>
                <c:pt idx="21816">
                  <c:v>9.2310690792195693</c:v>
                </c:pt>
                <c:pt idx="21817">
                  <c:v>9.2256938448954884</c:v>
                </c:pt>
                <c:pt idx="21818">
                  <c:v>9.2113598866979434</c:v>
                </c:pt>
                <c:pt idx="21819">
                  <c:v>9.2041929075991682</c:v>
                </c:pt>
                <c:pt idx="21820">
                  <c:v>9.1970259285003966</c:v>
                </c:pt>
                <c:pt idx="21821">
                  <c:v>9.1970259285003966</c:v>
                </c:pt>
                <c:pt idx="21822">
                  <c:v>9.1970259285003966</c:v>
                </c:pt>
                <c:pt idx="21823">
                  <c:v>9.1970259285003966</c:v>
                </c:pt>
                <c:pt idx="21824">
                  <c:v>9.2441666767386899</c:v>
                </c:pt>
                <c:pt idx="21825">
                  <c:v>9.2041929075991682</c:v>
                </c:pt>
                <c:pt idx="21826">
                  <c:v>9.2495715685785296</c:v>
                </c:pt>
                <c:pt idx="21827">
                  <c:v>9.2495715685785296</c:v>
                </c:pt>
                <c:pt idx="21828">
                  <c:v>9.2567780910316504</c:v>
                </c:pt>
                <c:pt idx="21829">
                  <c:v>9.2567780910316504</c:v>
                </c:pt>
                <c:pt idx="21830">
                  <c:v>9.2639846134847676</c:v>
                </c:pt>
                <c:pt idx="21831">
                  <c:v>9.2639846134847676</c:v>
                </c:pt>
                <c:pt idx="21832">
                  <c:v>9.2639846134847676</c:v>
                </c:pt>
                <c:pt idx="21833">
                  <c:v>9.2711911359378885</c:v>
                </c:pt>
                <c:pt idx="21834">
                  <c:v>9.3174098433651711</c:v>
                </c:pt>
                <c:pt idx="21835">
                  <c:v>9.3246565163913182</c:v>
                </c:pt>
                <c:pt idx="21836">
                  <c:v>9.3246565163913182</c:v>
                </c:pt>
                <c:pt idx="21837">
                  <c:v>9.3319031894174618</c:v>
                </c:pt>
                <c:pt idx="21838">
                  <c:v>9.3319031894174618</c:v>
                </c:pt>
                <c:pt idx="21839">
                  <c:v>9.3319031894174618</c:v>
                </c:pt>
                <c:pt idx="21840">
                  <c:v>9.3391498624436053</c:v>
                </c:pt>
                <c:pt idx="21841">
                  <c:v>9.3391498624436053</c:v>
                </c:pt>
                <c:pt idx="21842">
                  <c:v>9.3445848672132144</c:v>
                </c:pt>
                <c:pt idx="21843">
                  <c:v>9.3924210739637708</c:v>
                </c:pt>
                <c:pt idx="21844">
                  <c:v>9.4270324006521555</c:v>
                </c:pt>
                <c:pt idx="21845">
                  <c:v>9.4416055908367369</c:v>
                </c:pt>
                <c:pt idx="21846">
                  <c:v>9.4488921859290294</c:v>
                </c:pt>
                <c:pt idx="21847">
                  <c:v>9.4488921859290294</c:v>
                </c:pt>
                <c:pt idx="21848">
                  <c:v>9.4416055908367369</c:v>
                </c:pt>
                <c:pt idx="21849">
                  <c:v>9.4343189957444444</c:v>
                </c:pt>
                <c:pt idx="21850">
                  <c:v>9.4270324006521555</c:v>
                </c:pt>
                <c:pt idx="21851">
                  <c:v>9.4197458055598631</c:v>
                </c:pt>
                <c:pt idx="21852">
                  <c:v>9.4270324006521555</c:v>
                </c:pt>
                <c:pt idx="21853">
                  <c:v>9.4343189957444444</c:v>
                </c:pt>
                <c:pt idx="21854">
                  <c:v>9.4488921859290294</c:v>
                </c:pt>
                <c:pt idx="21855">
                  <c:v>9.4543571322482478</c:v>
                </c:pt>
                <c:pt idx="21856">
                  <c:v>9.4543571322482478</c:v>
                </c:pt>
                <c:pt idx="21857">
                  <c:v>9.4616437273405385</c:v>
                </c:pt>
                <c:pt idx="21858">
                  <c:v>9.4616437273405385</c:v>
                </c:pt>
                <c:pt idx="21859">
                  <c:v>9.4689303224328309</c:v>
                </c:pt>
                <c:pt idx="21860">
                  <c:v>9.4689303224328309</c:v>
                </c:pt>
                <c:pt idx="21861">
                  <c:v>9.4689303224328309</c:v>
                </c:pt>
                <c:pt idx="21862">
                  <c:v>9.4689303224328309</c:v>
                </c:pt>
                <c:pt idx="21863">
                  <c:v>9.4689303224328309</c:v>
                </c:pt>
                <c:pt idx="21864">
                  <c:v>9.4616437273405385</c:v>
                </c:pt>
                <c:pt idx="21865">
                  <c:v>9.4616437273405385</c:v>
                </c:pt>
                <c:pt idx="21866">
                  <c:v>9.4543571322482478</c:v>
                </c:pt>
                <c:pt idx="21867">
                  <c:v>9.4488921859290294</c:v>
                </c:pt>
                <c:pt idx="21868">
                  <c:v>9.4270324006521555</c:v>
                </c:pt>
                <c:pt idx="21869">
                  <c:v>9.4197458055598631</c:v>
                </c:pt>
                <c:pt idx="21870">
                  <c:v>9.4197458055598631</c:v>
                </c:pt>
                <c:pt idx="21871">
                  <c:v>9.4124592104675724</c:v>
                </c:pt>
                <c:pt idx="21872">
                  <c:v>9.4197458055598631</c:v>
                </c:pt>
                <c:pt idx="21873">
                  <c:v>9.4197458055598631</c:v>
                </c:pt>
                <c:pt idx="21874">
                  <c:v>9.4197458055598631</c:v>
                </c:pt>
                <c:pt idx="21875">
                  <c:v>9.4197458055598631</c:v>
                </c:pt>
                <c:pt idx="21876">
                  <c:v>9.4197458055598631</c:v>
                </c:pt>
                <c:pt idx="21877">
                  <c:v>9.4197458055598631</c:v>
                </c:pt>
                <c:pt idx="21878">
                  <c:v>9.4197458055598631</c:v>
                </c:pt>
                <c:pt idx="21879">
                  <c:v>9.4661049742207926</c:v>
                </c:pt>
                <c:pt idx="21880">
                  <c:v>9.4734316808571872</c:v>
                </c:pt>
                <c:pt idx="21881">
                  <c:v>9.4954118007663677</c:v>
                </c:pt>
                <c:pt idx="21882">
                  <c:v>9.5027385074027606</c:v>
                </c:pt>
                <c:pt idx="21883">
                  <c:v>9.5100652140391553</c:v>
                </c:pt>
                <c:pt idx="21884">
                  <c:v>9.5173919206755482</c:v>
                </c:pt>
                <c:pt idx="21885">
                  <c:v>9.5173919206755482</c:v>
                </c:pt>
                <c:pt idx="21886">
                  <c:v>9.5247186273119429</c:v>
                </c:pt>
                <c:pt idx="21887">
                  <c:v>9.5247186273119429</c:v>
                </c:pt>
                <c:pt idx="21888">
                  <c:v>9.5247186273119429</c:v>
                </c:pt>
                <c:pt idx="21889">
                  <c:v>9.5173919206755482</c:v>
                </c:pt>
                <c:pt idx="21890">
                  <c:v>9.5100652140391553</c:v>
                </c:pt>
                <c:pt idx="21891">
                  <c:v>9.488085094129973</c:v>
                </c:pt>
                <c:pt idx="21892">
                  <c:v>9.4807583874935784</c:v>
                </c:pt>
                <c:pt idx="21893">
                  <c:v>9.4807583874935784</c:v>
                </c:pt>
                <c:pt idx="21894">
                  <c:v>9.4807583874935784</c:v>
                </c:pt>
                <c:pt idx="21895">
                  <c:v>9.4807583874935784</c:v>
                </c:pt>
                <c:pt idx="21896">
                  <c:v>9.4807583874935784</c:v>
                </c:pt>
                <c:pt idx="21897">
                  <c:v>9.4807583874935784</c:v>
                </c:pt>
                <c:pt idx="21898">
                  <c:v>9.4807583874935784</c:v>
                </c:pt>
                <c:pt idx="21899">
                  <c:v>9.488085094129973</c:v>
                </c:pt>
                <c:pt idx="21900">
                  <c:v>9.488085094129973</c:v>
                </c:pt>
                <c:pt idx="21901">
                  <c:v>9.5426684281262997</c:v>
                </c:pt>
                <c:pt idx="21902">
                  <c:v>9.5426684281262997</c:v>
                </c:pt>
                <c:pt idx="21903">
                  <c:v>9.5500358617708674</c:v>
                </c:pt>
                <c:pt idx="21904">
                  <c:v>9.5500358617708674</c:v>
                </c:pt>
                <c:pt idx="21905">
                  <c:v>9.5500358617708674</c:v>
                </c:pt>
                <c:pt idx="21906">
                  <c:v>9.5500358617708674</c:v>
                </c:pt>
                <c:pt idx="21907">
                  <c:v>9.5574032954154351</c:v>
                </c:pt>
                <c:pt idx="21908">
                  <c:v>9.5574032954154351</c:v>
                </c:pt>
                <c:pt idx="21909">
                  <c:v>9.5574032954154351</c:v>
                </c:pt>
                <c:pt idx="21910">
                  <c:v>9.5574032954154351</c:v>
                </c:pt>
                <c:pt idx="21911">
                  <c:v>9.6117870846180633</c:v>
                </c:pt>
                <c:pt idx="21912">
                  <c:v>9.6117870846180633</c:v>
                </c:pt>
                <c:pt idx="21913">
                  <c:v>9.6117870846180633</c:v>
                </c:pt>
                <c:pt idx="21914">
                  <c:v>9.6117870846180633</c:v>
                </c:pt>
                <c:pt idx="21915">
                  <c:v>9.6117870846180633</c:v>
                </c:pt>
                <c:pt idx="21916">
                  <c:v>9.6191950130069799</c:v>
                </c:pt>
                <c:pt idx="21917">
                  <c:v>9.6117870846180633</c:v>
                </c:pt>
                <c:pt idx="21918">
                  <c:v>9.6191950130069799</c:v>
                </c:pt>
                <c:pt idx="21919">
                  <c:v>9.6191950130069799</c:v>
                </c:pt>
                <c:pt idx="21920">
                  <c:v>9.6191950130069799</c:v>
                </c:pt>
                <c:pt idx="21921">
                  <c:v>9.6191950130069799</c:v>
                </c:pt>
                <c:pt idx="21922">
                  <c:v>9.6266029413958947</c:v>
                </c:pt>
                <c:pt idx="21923">
                  <c:v>9.6266029413958947</c:v>
                </c:pt>
                <c:pt idx="21924">
                  <c:v>9.6266029413958947</c:v>
                </c:pt>
                <c:pt idx="21925">
                  <c:v>9.6266029413958947</c:v>
                </c:pt>
                <c:pt idx="21926">
                  <c:v>9.6340108697848112</c:v>
                </c:pt>
                <c:pt idx="21927">
                  <c:v>9.641418798173726</c:v>
                </c:pt>
                <c:pt idx="21928">
                  <c:v>9.7042422724850521</c:v>
                </c:pt>
                <c:pt idx="21929">
                  <c:v>9.7042422724850521</c:v>
                </c:pt>
                <c:pt idx="21930">
                  <c:v>9.7042422724850521</c:v>
                </c:pt>
                <c:pt idx="21931">
                  <c:v>9.7116913166397136</c:v>
                </c:pt>
                <c:pt idx="21932">
                  <c:v>9.7191403607943734</c:v>
                </c:pt>
                <c:pt idx="21933">
                  <c:v>9.7191403607943734</c:v>
                </c:pt>
                <c:pt idx="21934">
                  <c:v>9.7191403607943734</c:v>
                </c:pt>
                <c:pt idx="21935">
                  <c:v>9.7414874932583579</c:v>
                </c:pt>
                <c:pt idx="21936">
                  <c:v>9.7414874932583579</c:v>
                </c:pt>
                <c:pt idx="21937">
                  <c:v>9.7489365374130195</c:v>
                </c:pt>
                <c:pt idx="21938">
                  <c:v>9.7489365374130195</c:v>
                </c:pt>
                <c:pt idx="21939">
                  <c:v>9.7414874932583579</c:v>
                </c:pt>
                <c:pt idx="21940">
                  <c:v>9.7191403607943734</c:v>
                </c:pt>
                <c:pt idx="21941">
                  <c:v>9.7116913166397136</c:v>
                </c:pt>
                <c:pt idx="21942">
                  <c:v>9.7116913166397136</c:v>
                </c:pt>
                <c:pt idx="21943">
                  <c:v>9.7116913166397136</c:v>
                </c:pt>
                <c:pt idx="21944">
                  <c:v>9.7191403607943734</c:v>
                </c:pt>
                <c:pt idx="21945">
                  <c:v>9.7265894049490367</c:v>
                </c:pt>
                <c:pt idx="21946">
                  <c:v>9.783714687089681</c:v>
                </c:pt>
                <c:pt idx="21947">
                  <c:v>9.8061844624475913</c:v>
                </c:pt>
                <c:pt idx="21948">
                  <c:v>9.8136743875668948</c:v>
                </c:pt>
                <c:pt idx="21949">
                  <c:v>9.8286542378055017</c:v>
                </c:pt>
                <c:pt idx="21950">
                  <c:v>9.8361441629248034</c:v>
                </c:pt>
                <c:pt idx="21951">
                  <c:v>9.8436340880441069</c:v>
                </c:pt>
                <c:pt idx="21952">
                  <c:v>9.8511240131634086</c:v>
                </c:pt>
                <c:pt idx="21953">
                  <c:v>9.8586139382827138</c:v>
                </c:pt>
                <c:pt idx="21954">
                  <c:v>9.8586139382827138</c:v>
                </c:pt>
                <c:pt idx="21955">
                  <c:v>9.8661038634020173</c:v>
                </c:pt>
                <c:pt idx="21956">
                  <c:v>9.873593788521319</c:v>
                </c:pt>
                <c:pt idx="21957">
                  <c:v>9.9245454451715833</c:v>
                </c:pt>
                <c:pt idx="21958">
                  <c:v>9.9320768778751845</c:v>
                </c:pt>
                <c:pt idx="21959">
                  <c:v>9.9320768778751845</c:v>
                </c:pt>
                <c:pt idx="21960">
                  <c:v>9.9320768778751845</c:v>
                </c:pt>
                <c:pt idx="21961">
                  <c:v>9.9320768778751845</c:v>
                </c:pt>
                <c:pt idx="21962">
                  <c:v>9.9320768778751845</c:v>
                </c:pt>
                <c:pt idx="21963">
                  <c:v>9.9320768778751845</c:v>
                </c:pt>
                <c:pt idx="21964">
                  <c:v>9.9320768778751845</c:v>
                </c:pt>
                <c:pt idx="21965">
                  <c:v>9.9942111976799008</c:v>
                </c:pt>
                <c:pt idx="21966">
                  <c:v>10.11713111006936</c:v>
                </c:pt>
                <c:pt idx="21967">
                  <c:v>10.1739263820196</c:v>
                </c:pt>
                <c:pt idx="21968">
                  <c:v>10.215576248116442</c:v>
                </c:pt>
                <c:pt idx="21969">
                  <c:v>10.249653411286587</c:v>
                </c:pt>
                <c:pt idx="21970">
                  <c:v>10.274264695798356</c:v>
                </c:pt>
                <c:pt idx="21971">
                  <c:v>10.310235034700174</c:v>
                </c:pt>
                <c:pt idx="21972">
                  <c:v>10.317807737626874</c:v>
                </c:pt>
                <c:pt idx="21973">
                  <c:v>10.378707172289126</c:v>
                </c:pt>
                <c:pt idx="21974">
                  <c:v>10.378707172289126</c:v>
                </c:pt>
                <c:pt idx="21975">
                  <c:v>10.344441447949215</c:v>
                </c:pt>
                <c:pt idx="21976">
                  <c:v>10.334923191188125</c:v>
                </c:pt>
                <c:pt idx="21977">
                  <c:v>10.317790329018171</c:v>
                </c:pt>
                <c:pt idx="21978">
                  <c:v>10.300657466848214</c:v>
                </c:pt>
                <c:pt idx="21979">
                  <c:v>10.293042861439343</c:v>
                </c:pt>
                <c:pt idx="21980">
                  <c:v>10.283524604678258</c:v>
                </c:pt>
                <c:pt idx="21981">
                  <c:v>10.275909999269386</c:v>
                </c:pt>
                <c:pt idx="21982">
                  <c:v>10.258777137099431</c:v>
                </c:pt>
                <c:pt idx="21983">
                  <c:v>10.301508522367532</c:v>
                </c:pt>
                <c:pt idx="21984">
                  <c:v>10.29385225442077</c:v>
                </c:pt>
                <c:pt idx="21985">
                  <c:v>10.284281919487318</c:v>
                </c:pt>
                <c:pt idx="21986">
                  <c:v>10.276625651540558</c:v>
                </c:pt>
                <c:pt idx="21987">
                  <c:v>10.268969383593797</c:v>
                </c:pt>
                <c:pt idx="21988">
                  <c:v>10.259399048660347</c:v>
                </c:pt>
                <c:pt idx="21989">
                  <c:v>10.268969383593797</c:v>
                </c:pt>
                <c:pt idx="21990">
                  <c:v>10.276625651540558</c:v>
                </c:pt>
                <c:pt idx="21991">
                  <c:v>10.268969383593797</c:v>
                </c:pt>
                <c:pt idx="21992">
                  <c:v>10.268969383593797</c:v>
                </c:pt>
                <c:pt idx="21993">
                  <c:v>10.268969383593797</c:v>
                </c:pt>
                <c:pt idx="21994">
                  <c:v>10.276625651540558</c:v>
                </c:pt>
                <c:pt idx="21995">
                  <c:v>10.29385225442077</c:v>
                </c:pt>
                <c:pt idx="21996">
                  <c:v>10.379594878369344</c:v>
                </c:pt>
                <c:pt idx="21997">
                  <c:v>10.40461522574906</c:v>
                </c:pt>
                <c:pt idx="21998">
                  <c:v>10.40461522574906</c:v>
                </c:pt>
                <c:pt idx="21999">
                  <c:v>10.40461522574906</c:v>
                </c:pt>
                <c:pt idx="22000">
                  <c:v>10.396916657324532</c:v>
                </c:pt>
                <c:pt idx="22001">
                  <c:v>10.396916657324532</c:v>
                </c:pt>
                <c:pt idx="22002">
                  <c:v>10.396916657324532</c:v>
                </c:pt>
                <c:pt idx="22003">
                  <c:v>10.396916657324532</c:v>
                </c:pt>
                <c:pt idx="22004">
                  <c:v>10.447910418344442</c:v>
                </c:pt>
                <c:pt idx="22005">
                  <c:v>10.440169791992641</c:v>
                </c:pt>
                <c:pt idx="22006">
                  <c:v>10.440169791992641</c:v>
                </c:pt>
                <c:pt idx="22007">
                  <c:v>10.440169791992641</c:v>
                </c:pt>
                <c:pt idx="22008">
                  <c:v>10.447910418344442</c:v>
                </c:pt>
                <c:pt idx="22009">
                  <c:v>10.447910418344442</c:v>
                </c:pt>
                <c:pt idx="22010">
                  <c:v>10.440169791992641</c:v>
                </c:pt>
                <c:pt idx="22011">
                  <c:v>10.440169791992641</c:v>
                </c:pt>
                <c:pt idx="22012">
                  <c:v>10.440169791992641</c:v>
                </c:pt>
                <c:pt idx="22013">
                  <c:v>10.430494009052889</c:v>
                </c:pt>
                <c:pt idx="22014">
                  <c:v>10.430494009052889</c:v>
                </c:pt>
                <c:pt idx="22015">
                  <c:v>10.422753382701085</c:v>
                </c:pt>
                <c:pt idx="22016">
                  <c:v>10.422753382701085</c:v>
                </c:pt>
                <c:pt idx="22017">
                  <c:v>10.422753382701085</c:v>
                </c:pt>
                <c:pt idx="22018">
                  <c:v>10.422753382701085</c:v>
                </c:pt>
                <c:pt idx="22019">
                  <c:v>10.422753382701085</c:v>
                </c:pt>
                <c:pt idx="22020">
                  <c:v>10.422753382701085</c:v>
                </c:pt>
                <c:pt idx="22021">
                  <c:v>10.474413577083309</c:v>
                </c:pt>
                <c:pt idx="22022">
                  <c:v>10.422753382701085</c:v>
                </c:pt>
                <c:pt idx="22023">
                  <c:v>10.474413577083309</c:v>
                </c:pt>
                <c:pt idx="22024">
                  <c:v>10.484142737010011</c:v>
                </c:pt>
                <c:pt idx="22025">
                  <c:v>10.484142737010011</c:v>
                </c:pt>
                <c:pt idx="22026">
                  <c:v>10.491926064951368</c:v>
                </c:pt>
                <c:pt idx="22027">
                  <c:v>10.501655224878064</c:v>
                </c:pt>
                <c:pt idx="22028">
                  <c:v>10.509438552819423</c:v>
                </c:pt>
                <c:pt idx="22029">
                  <c:v>10.519167712746123</c:v>
                </c:pt>
                <c:pt idx="22030">
                  <c:v>10.52695104068748</c:v>
                </c:pt>
                <c:pt idx="22031">
                  <c:v>10.536680200614176</c:v>
                </c:pt>
                <c:pt idx="22032">
                  <c:v>10.544463528555536</c:v>
                </c:pt>
                <c:pt idx="22033">
                  <c:v>10.52695104068748</c:v>
                </c:pt>
                <c:pt idx="22034">
                  <c:v>10.509438552819423</c:v>
                </c:pt>
                <c:pt idx="22035">
                  <c:v>10.491926064951368</c:v>
                </c:pt>
                <c:pt idx="22036">
                  <c:v>10.491926064951368</c:v>
                </c:pt>
                <c:pt idx="22037">
                  <c:v>10.545848050419307</c:v>
                </c:pt>
                <c:pt idx="22038">
                  <c:v>10.545848050419307</c:v>
                </c:pt>
                <c:pt idx="22039">
                  <c:v>10.571283305457424</c:v>
                </c:pt>
                <c:pt idx="22040">
                  <c:v>10.545848050419307</c:v>
                </c:pt>
                <c:pt idx="22041">
                  <c:v>10.553674282738728</c:v>
                </c:pt>
                <c:pt idx="22042">
                  <c:v>10.553674282738728</c:v>
                </c:pt>
                <c:pt idx="22043">
                  <c:v>10.545848050419307</c:v>
                </c:pt>
                <c:pt idx="22044">
                  <c:v>10.545848050419307</c:v>
                </c:pt>
                <c:pt idx="22045">
                  <c:v>10.545848050419307</c:v>
                </c:pt>
                <c:pt idx="22046">
                  <c:v>10.545848050419307</c:v>
                </c:pt>
                <c:pt idx="22047">
                  <c:v>10.545848050419307</c:v>
                </c:pt>
                <c:pt idx="22048">
                  <c:v>10.545848050419307</c:v>
                </c:pt>
                <c:pt idx="22049">
                  <c:v>10.553674282738728</c:v>
                </c:pt>
                <c:pt idx="22050">
                  <c:v>10.553674282738728</c:v>
                </c:pt>
                <c:pt idx="22051">
                  <c:v>10.571283305457424</c:v>
                </c:pt>
                <c:pt idx="22052">
                  <c:v>10.581066095856702</c:v>
                </c:pt>
                <c:pt idx="22053">
                  <c:v>10.598675118575397</c:v>
                </c:pt>
                <c:pt idx="22054">
                  <c:v>10.606501350894817</c:v>
                </c:pt>
                <c:pt idx="22055">
                  <c:v>10.606501350894817</c:v>
                </c:pt>
                <c:pt idx="22056">
                  <c:v>10.616284141294093</c:v>
                </c:pt>
                <c:pt idx="22057">
                  <c:v>10.616284141294093</c:v>
                </c:pt>
                <c:pt idx="22058">
                  <c:v>10.588892328176124</c:v>
                </c:pt>
                <c:pt idx="22059">
                  <c:v>#N/A</c:v>
                </c:pt>
                <c:pt idx="22060">
                  <c:v>10.796197437858865</c:v>
                </c:pt>
                <c:pt idx="22061">
                  <c:v>10.713119333719971</c:v>
                </c:pt>
                <c:pt idx="22062">
                  <c:v>10.785961657135216</c:v>
                </c:pt>
                <c:pt idx="22063">
                  <c:v>10.758614485986509</c:v>
                </c:pt>
                <c:pt idx="22064">
                  <c:v>10.713119333719971</c:v>
                </c:pt>
                <c:pt idx="22065">
                  <c:v>10.793917372906661</c:v>
                </c:pt>
                <c:pt idx="22066">
                  <c:v>10.748724235493784</c:v>
                </c:pt>
                <c:pt idx="22067">
                  <c:v>10.740812035099603</c:v>
                </c:pt>
                <c:pt idx="22068">
                  <c:v>10.740812035099603</c:v>
                </c:pt>
                <c:pt idx="22069">
                  <c:v>10.740812035099603</c:v>
                </c:pt>
                <c:pt idx="22070">
                  <c:v>10.740812035099603</c:v>
                </c:pt>
                <c:pt idx="22071">
                  <c:v>10.740812035099603</c:v>
                </c:pt>
                <c:pt idx="22072">
                  <c:v>10.740812035099603</c:v>
                </c:pt>
                <c:pt idx="22073">
                  <c:v>10.748724235493784</c:v>
                </c:pt>
                <c:pt idx="22074">
                  <c:v>10.748724235493784</c:v>
                </c:pt>
                <c:pt idx="22075">
                  <c:v>10.695788986675717</c:v>
                </c:pt>
                <c:pt idx="22076">
                  <c:v>10.695788986675717</c:v>
                </c:pt>
                <c:pt idx="22077">
                  <c:v>10.705625099409463</c:v>
                </c:pt>
                <c:pt idx="22078">
                  <c:v>10.695788986675717</c:v>
                </c:pt>
                <c:pt idx="22079">
                  <c:v>10.695788986675717</c:v>
                </c:pt>
                <c:pt idx="22080">
                  <c:v>10.695788986675717</c:v>
                </c:pt>
                <c:pt idx="22081">
                  <c:v>10.695788986675717</c:v>
                </c:pt>
                <c:pt idx="22082">
                  <c:v>10.695788986675717</c:v>
                </c:pt>
                <c:pt idx="22083">
                  <c:v>10.695788986675717</c:v>
                </c:pt>
                <c:pt idx="22084">
                  <c:v>10.695788986675717</c:v>
                </c:pt>
                <c:pt idx="22085">
                  <c:v>10.730921784606879</c:v>
                </c:pt>
                <c:pt idx="22086">
                  <c:v>10.849607383306767</c:v>
                </c:pt>
                <c:pt idx="22087">
                  <c:v>10.859552028021071</c:v>
                </c:pt>
                <c:pt idx="22088">
                  <c:v>10.793917372906661</c:v>
                </c:pt>
                <c:pt idx="22089">
                  <c:v>10.857236031312173</c:v>
                </c:pt>
                <c:pt idx="22090">
                  <c:v>10.82176237810671</c:v>
                </c:pt>
                <c:pt idx="22091">
                  <c:v>10.82176237810671</c:v>
                </c:pt>
                <c:pt idx="22092">
                  <c:v>10.796197437858865</c:v>
                </c:pt>
                <c:pt idx="22093">
                  <c:v>10.804109638253047</c:v>
                </c:pt>
                <c:pt idx="22094">
                  <c:v>10.804109638253047</c:v>
                </c:pt>
                <c:pt idx="22095">
                  <c:v>10.804109638253047</c:v>
                </c:pt>
                <c:pt idx="22096">
                  <c:v>10.804109638253047</c:v>
                </c:pt>
                <c:pt idx="22097">
                  <c:v>10.804109638253047</c:v>
                </c:pt>
                <c:pt idx="22098">
                  <c:v>10.804109638253047</c:v>
                </c:pt>
                <c:pt idx="22099">
                  <c:v>10.804109638253047</c:v>
                </c:pt>
                <c:pt idx="22100">
                  <c:v>10.804109638253047</c:v>
                </c:pt>
                <c:pt idx="22101">
                  <c:v>10.741035105250953</c:v>
                </c:pt>
                <c:pt idx="22102">
                  <c:v>10.741035105250953</c:v>
                </c:pt>
                <c:pt idx="22103">
                  <c:v>10.750871217984699</c:v>
                </c:pt>
                <c:pt idx="22104">
                  <c:v>10.750871217984699</c:v>
                </c:pt>
                <c:pt idx="22105">
                  <c:v>10.750871217984699</c:v>
                </c:pt>
                <c:pt idx="22106">
                  <c:v>10.750871217984699</c:v>
                </c:pt>
                <c:pt idx="22107">
                  <c:v>10.750871217984699</c:v>
                </c:pt>
                <c:pt idx="22108">
                  <c:v>10.750871217984699</c:v>
                </c:pt>
                <c:pt idx="22109">
                  <c:v>10.776416936873417</c:v>
                </c:pt>
                <c:pt idx="22110">
                  <c:v>10.82176237810671</c:v>
                </c:pt>
                <c:pt idx="22111">
                  <c:v>10.804109638253047</c:v>
                </c:pt>
                <c:pt idx="22112">
                  <c:v>10.849607383306767</c:v>
                </c:pt>
                <c:pt idx="22113">
                  <c:v>10.869496672735377</c:v>
                </c:pt>
                <c:pt idx="22114">
                  <c:v>10.813999888745773</c:v>
                </c:pt>
                <c:pt idx="22115">
                  <c:v>10.813999888745773</c:v>
                </c:pt>
                <c:pt idx="22116">
                  <c:v>10.823890139238497</c:v>
                </c:pt>
                <c:pt idx="22117">
                  <c:v>10.823890139238497</c:v>
                </c:pt>
                <c:pt idx="22118">
                  <c:v>10.831802339632677</c:v>
                </c:pt>
                <c:pt idx="22119">
                  <c:v>10.788248446372933</c:v>
                </c:pt>
                <c:pt idx="22120">
                  <c:v>10.788248446372933</c:v>
                </c:pt>
                <c:pt idx="22121">
                  <c:v>10.788248446372933</c:v>
                </c:pt>
                <c:pt idx="22122">
                  <c:v>10.796117336559931</c:v>
                </c:pt>
                <c:pt idx="22123">
                  <c:v>10.796117336559931</c:v>
                </c:pt>
                <c:pt idx="22124">
                  <c:v>10.796117336559931</c:v>
                </c:pt>
                <c:pt idx="22125">
                  <c:v>10.796117336559931</c:v>
                </c:pt>
                <c:pt idx="22126">
                  <c:v>10.796117336559931</c:v>
                </c:pt>
                <c:pt idx="22127">
                  <c:v>10.796117336559931</c:v>
                </c:pt>
                <c:pt idx="22128">
                  <c:v>10.796117336559931</c:v>
                </c:pt>
                <c:pt idx="22129">
                  <c:v>10.788248446372933</c:v>
                </c:pt>
                <c:pt idx="22130">
                  <c:v>10.788248446372933</c:v>
                </c:pt>
                <c:pt idx="22131">
                  <c:v>10.733677626085404</c:v>
                </c:pt>
                <c:pt idx="22132">
                  <c:v>10.723894835686128</c:v>
                </c:pt>
                <c:pt idx="22133">
                  <c:v>10.723894835686128</c:v>
                </c:pt>
                <c:pt idx="22134">
                  <c:v>10.716068603366708</c:v>
                </c:pt>
                <c:pt idx="22135">
                  <c:v>10.706285812967431</c:v>
                </c:pt>
                <c:pt idx="22136">
                  <c:v>10.706285812967431</c:v>
                </c:pt>
                <c:pt idx="22137">
                  <c:v>10.706285812967431</c:v>
                </c:pt>
                <c:pt idx="22138">
                  <c:v>10.706285812967431</c:v>
                </c:pt>
                <c:pt idx="22139">
                  <c:v>10.706285812967431</c:v>
                </c:pt>
                <c:pt idx="22140">
                  <c:v>10.706285812967431</c:v>
                </c:pt>
                <c:pt idx="22141">
                  <c:v>10.706285812967431</c:v>
                </c:pt>
                <c:pt idx="22142">
                  <c:v>10.706285812967431</c:v>
                </c:pt>
                <c:pt idx="22143">
                  <c:v>10.706285812967431</c:v>
                </c:pt>
                <c:pt idx="22144">
                  <c:v>10.706285812967431</c:v>
                </c:pt>
                <c:pt idx="22145">
                  <c:v>10.653430119734557</c:v>
                </c:pt>
                <c:pt idx="22146">
                  <c:v>10.653430119734557</c:v>
                </c:pt>
                <c:pt idx="22147">
                  <c:v>10.661213447675914</c:v>
                </c:pt>
                <c:pt idx="22148">
                  <c:v>10.643700959807861</c:v>
                </c:pt>
                <c:pt idx="22149">
                  <c:v>10.653430119734557</c:v>
                </c:pt>
                <c:pt idx="22150">
                  <c:v>10.653430119734557</c:v>
                </c:pt>
                <c:pt idx="22151">
                  <c:v>10.633971799881159</c:v>
                </c:pt>
                <c:pt idx="22152">
                  <c:v>10.643700959807861</c:v>
                </c:pt>
                <c:pt idx="22153">
                  <c:v>10.643700959807861</c:v>
                </c:pt>
                <c:pt idx="22154">
                  <c:v>10.633971799881159</c:v>
                </c:pt>
                <c:pt idx="22155">
                  <c:v>10.626188471939804</c:v>
                </c:pt>
                <c:pt idx="22156">
                  <c:v>10.643700959807861</c:v>
                </c:pt>
                <c:pt idx="22157">
                  <c:v>10.653430119734557</c:v>
                </c:pt>
                <c:pt idx="22158">
                  <c:v>10.670942607602615</c:v>
                </c:pt>
                <c:pt idx="22159">
                  <c:v>10.670942607602615</c:v>
                </c:pt>
                <c:pt idx="22160">
                  <c:v>10.670942607602615</c:v>
                </c:pt>
                <c:pt idx="22161">
                  <c:v>10.670942607602615</c:v>
                </c:pt>
                <c:pt idx="22162">
                  <c:v>10.688455095470671</c:v>
                </c:pt>
                <c:pt idx="22163">
                  <c:v>10.635620607375635</c:v>
                </c:pt>
                <c:pt idx="22164">
                  <c:v>10.635620607375635</c:v>
                </c:pt>
                <c:pt idx="22165">
                  <c:v>10.645296390315387</c:v>
                </c:pt>
                <c:pt idx="22166">
                  <c:v>10.635620607375635</c:v>
                </c:pt>
                <c:pt idx="22167">
                  <c:v>10.62594482443588</c:v>
                </c:pt>
                <c:pt idx="22168">
                  <c:v>10.635620607375635</c:v>
                </c:pt>
                <c:pt idx="22169">
                  <c:v>10.635620607375635</c:v>
                </c:pt>
                <c:pt idx="22170">
                  <c:v>10.635620607375635</c:v>
                </c:pt>
                <c:pt idx="22171">
                  <c:v>10.62594482443588</c:v>
                </c:pt>
                <c:pt idx="22172">
                  <c:v>10.62594482443588</c:v>
                </c:pt>
                <c:pt idx="22173">
                  <c:v>10.62594482443588</c:v>
                </c:pt>
                <c:pt idx="22174">
                  <c:v>10.62594482443588</c:v>
                </c:pt>
                <c:pt idx="22175">
                  <c:v>10.62594482443588</c:v>
                </c:pt>
                <c:pt idx="22176">
                  <c:v>10.62594482443588</c:v>
                </c:pt>
                <c:pt idx="22177">
                  <c:v>10.62594482443588</c:v>
                </c:pt>
                <c:pt idx="22178">
                  <c:v>10.573983731088665</c:v>
                </c:pt>
                <c:pt idx="22179">
                  <c:v>10.573983731088665</c:v>
                </c:pt>
                <c:pt idx="22180">
                  <c:v>10.573983731088665</c:v>
                </c:pt>
                <c:pt idx="22181">
                  <c:v>10.598852632204578</c:v>
                </c:pt>
                <c:pt idx="22182">
                  <c:v>10.643700959807861</c:v>
                </c:pt>
                <c:pt idx="22183">
                  <c:v>10.598852632204578</c:v>
                </c:pt>
                <c:pt idx="22184">
                  <c:v>10.643700959807861</c:v>
                </c:pt>
                <c:pt idx="22185">
                  <c:v>10.696503022568155</c:v>
                </c:pt>
                <c:pt idx="22186">
                  <c:v>10.753243206883957</c:v>
                </c:pt>
                <c:pt idx="22187">
                  <c:v>10.680671767529311</c:v>
                </c:pt>
                <c:pt idx="22188">
                  <c:v>10.670942607602615</c:v>
                </c:pt>
                <c:pt idx="22189">
                  <c:v>10.61626904149613</c:v>
                </c:pt>
                <c:pt idx="22190">
                  <c:v>10.61626904149613</c:v>
                </c:pt>
                <c:pt idx="22191">
                  <c:v>10.61626904149613</c:v>
                </c:pt>
                <c:pt idx="22192">
                  <c:v>10.61626904149613</c:v>
                </c:pt>
                <c:pt idx="22193">
                  <c:v>10.62594482443588</c:v>
                </c:pt>
                <c:pt idx="22194">
                  <c:v>10.62594482443588</c:v>
                </c:pt>
                <c:pt idx="22195">
                  <c:v>10.62594482443588</c:v>
                </c:pt>
                <c:pt idx="22196">
                  <c:v>10.573983731088665</c:v>
                </c:pt>
                <c:pt idx="22197">
                  <c:v>10.564360520558006</c:v>
                </c:pt>
                <c:pt idx="22198">
                  <c:v>10.564360520558006</c:v>
                </c:pt>
                <c:pt idx="22199">
                  <c:v>10.554737310027347</c:v>
                </c:pt>
                <c:pt idx="22200">
                  <c:v>10.554737310027347</c:v>
                </c:pt>
                <c:pt idx="22201">
                  <c:v>10.554737310027347</c:v>
                </c:pt>
                <c:pt idx="22202">
                  <c:v>10.547038741602819</c:v>
                </c:pt>
                <c:pt idx="22203">
                  <c:v>10.547038741602819</c:v>
                </c:pt>
                <c:pt idx="22204">
                  <c:v>10.53741553107216</c:v>
                </c:pt>
                <c:pt idx="22205">
                  <c:v>10.571760439973271</c:v>
                </c:pt>
                <c:pt idx="22206">
                  <c:v>10.589176849264824</c:v>
                </c:pt>
                <c:pt idx="22207">
                  <c:v>10.581436222913023</c:v>
                </c:pt>
                <c:pt idx="22208">
                  <c:v>10.571760439973271</c:v>
                </c:pt>
                <c:pt idx="22209">
                  <c:v>10.633971799881159</c:v>
                </c:pt>
                <c:pt idx="22210">
                  <c:v>10.598852632204578</c:v>
                </c:pt>
                <c:pt idx="22211">
                  <c:v>10.598852632204578</c:v>
                </c:pt>
                <c:pt idx="22212">
                  <c:v>10.598852632204578</c:v>
                </c:pt>
                <c:pt idx="22213">
                  <c:v>10.547038741602819</c:v>
                </c:pt>
                <c:pt idx="22214">
                  <c:v>10.554737310027347</c:v>
                </c:pt>
                <c:pt idx="22215">
                  <c:v>10.554737310027347</c:v>
                </c:pt>
                <c:pt idx="22216">
                  <c:v>10.554737310027347</c:v>
                </c:pt>
                <c:pt idx="22217">
                  <c:v>10.554737310027347</c:v>
                </c:pt>
                <c:pt idx="22218">
                  <c:v>10.554737310027347</c:v>
                </c:pt>
                <c:pt idx="22219">
                  <c:v>10.554737310027347</c:v>
                </c:pt>
                <c:pt idx="22220">
                  <c:v>10.554737310027347</c:v>
                </c:pt>
                <c:pt idx="22221">
                  <c:v>10.50248555597002</c:v>
                </c:pt>
                <c:pt idx="22222">
                  <c:v>10.492915221036569</c:v>
                </c:pt>
                <c:pt idx="22223">
                  <c:v>10.492915221036569</c:v>
                </c:pt>
                <c:pt idx="22224">
                  <c:v>10.483344886103117</c:v>
                </c:pt>
                <c:pt idx="22225">
                  <c:v>10.483344886103117</c:v>
                </c:pt>
                <c:pt idx="22226">
                  <c:v>10.483344886103117</c:v>
                </c:pt>
                <c:pt idx="22227">
                  <c:v>10.483344886103117</c:v>
                </c:pt>
                <c:pt idx="22228">
                  <c:v>10.475688618156354</c:v>
                </c:pt>
                <c:pt idx="22229">
                  <c:v>10.483344886103117</c:v>
                </c:pt>
                <c:pt idx="22230">
                  <c:v>10.500847331055656</c:v>
                </c:pt>
                <c:pt idx="22231">
                  <c:v>10.554344030681717</c:v>
                </c:pt>
                <c:pt idx="22232">
                  <c:v>10.589217664218349</c:v>
                </c:pt>
                <c:pt idx="22233">
                  <c:v>10.544668247741964</c:v>
                </c:pt>
                <c:pt idx="22234">
                  <c:v>10.562084657033516</c:v>
                </c:pt>
                <c:pt idx="22235">
                  <c:v>10.500847331055656</c:v>
                </c:pt>
                <c:pt idx="22236">
                  <c:v>10.500847331055656</c:v>
                </c:pt>
                <c:pt idx="22237">
                  <c:v>10.510470541586313</c:v>
                </c:pt>
                <c:pt idx="22238">
                  <c:v>10.466118283222901</c:v>
                </c:pt>
                <c:pt idx="22239">
                  <c:v>10.475688618156354</c:v>
                </c:pt>
                <c:pt idx="22240">
                  <c:v>10.475688618156354</c:v>
                </c:pt>
                <c:pt idx="22241">
                  <c:v>10.475688618156354</c:v>
                </c:pt>
                <c:pt idx="22242">
                  <c:v>10.475688618156354</c:v>
                </c:pt>
                <c:pt idx="22243">
                  <c:v>10.475688618156354</c:v>
                </c:pt>
                <c:pt idx="22244">
                  <c:v>10.483344886103117</c:v>
                </c:pt>
                <c:pt idx="22245">
                  <c:v>10.475688618156354</c:v>
                </c:pt>
                <c:pt idx="22246">
                  <c:v>10.475688618156354</c:v>
                </c:pt>
                <c:pt idx="22247">
                  <c:v>10.475688618156354</c:v>
                </c:pt>
                <c:pt idx="22248">
                  <c:v>10.466118283222901</c:v>
                </c:pt>
                <c:pt idx="22249">
                  <c:v>10.414876547981258</c:v>
                </c:pt>
                <c:pt idx="22250">
                  <c:v>10.414876547981258</c:v>
                </c:pt>
                <c:pt idx="22251">
                  <c:v>10.405358291220168</c:v>
                </c:pt>
                <c:pt idx="22252">
                  <c:v>10.405358291220168</c:v>
                </c:pt>
                <c:pt idx="22253">
                  <c:v>10.520093752116974</c:v>
                </c:pt>
                <c:pt idx="22254">
                  <c:v>10.509835429158857</c:v>
                </c:pt>
                <c:pt idx="22255">
                  <c:v>10.589217664218349</c:v>
                </c:pt>
                <c:pt idx="22256">
                  <c:v>11.158180605892611</c:v>
                </c:pt>
                <c:pt idx="22257">
                  <c:v>10.733677626085404</c:v>
                </c:pt>
                <c:pt idx="22258">
                  <c:v>10.698184255397369</c:v>
                </c:pt>
                <c:pt idx="22259">
                  <c:v>10.645296390315387</c:v>
                </c:pt>
                <c:pt idx="22260">
                  <c:v>10.564360520558006</c:v>
                </c:pt>
                <c:pt idx="22261">
                  <c:v>10.554737310027347</c:v>
                </c:pt>
                <c:pt idx="22262">
                  <c:v>10.554737310027347</c:v>
                </c:pt>
                <c:pt idx="22263">
                  <c:v>10.554737310027347</c:v>
                </c:pt>
                <c:pt idx="22264">
                  <c:v>10.554737310027347</c:v>
                </c:pt>
                <c:pt idx="22265">
                  <c:v>10.50248555597002</c:v>
                </c:pt>
                <c:pt idx="22266">
                  <c:v>10.50248555597002</c:v>
                </c:pt>
                <c:pt idx="22267">
                  <c:v>10.492915221036569</c:v>
                </c:pt>
                <c:pt idx="22268">
                  <c:v>10.492915221036569</c:v>
                </c:pt>
                <c:pt idx="22269">
                  <c:v>10.492915221036569</c:v>
                </c:pt>
                <c:pt idx="22270">
                  <c:v>10.492915221036569</c:v>
                </c:pt>
                <c:pt idx="22271">
                  <c:v>10.483344886103117</c:v>
                </c:pt>
                <c:pt idx="22272">
                  <c:v>10.483344886103117</c:v>
                </c:pt>
                <c:pt idx="22273">
                  <c:v>10.475688618156354</c:v>
                </c:pt>
                <c:pt idx="22274">
                  <c:v>10.475688618156354</c:v>
                </c:pt>
                <c:pt idx="22275">
                  <c:v>10.475688618156354</c:v>
                </c:pt>
                <c:pt idx="22276">
                  <c:v>10.475688618156354</c:v>
                </c:pt>
                <c:pt idx="22277">
                  <c:v>10.466118283222901</c:v>
                </c:pt>
                <c:pt idx="22278">
                  <c:v>10.589176849264824</c:v>
                </c:pt>
                <c:pt idx="22279">
                  <c:v>10.554737310027347</c:v>
                </c:pt>
                <c:pt idx="22280">
                  <c:v>10.554737310027347</c:v>
                </c:pt>
                <c:pt idx="22281">
                  <c:v>10.554737310027347</c:v>
                </c:pt>
                <c:pt idx="22282">
                  <c:v>10.564360520558006</c:v>
                </c:pt>
                <c:pt idx="22283">
                  <c:v>10.573983731088665</c:v>
                </c:pt>
                <c:pt idx="22284">
                  <c:v>10.519712158850234</c:v>
                </c:pt>
                <c:pt idx="22285">
                  <c:v>10.519712158850234</c:v>
                </c:pt>
                <c:pt idx="22286">
                  <c:v>10.519712158850234</c:v>
                </c:pt>
                <c:pt idx="22287">
                  <c:v>10.529282493783686</c:v>
                </c:pt>
                <c:pt idx="22288">
                  <c:v>10.519712158850234</c:v>
                </c:pt>
                <c:pt idx="22289">
                  <c:v>10.519712158850234</c:v>
                </c:pt>
                <c:pt idx="22290">
                  <c:v>10.519712158850234</c:v>
                </c:pt>
                <c:pt idx="22291">
                  <c:v>10.519712158850234</c:v>
                </c:pt>
                <c:pt idx="22292">
                  <c:v>10.510141823916781</c:v>
                </c:pt>
                <c:pt idx="22293">
                  <c:v>10.510141823916781</c:v>
                </c:pt>
                <c:pt idx="22294">
                  <c:v>10.50248555597002</c:v>
                </c:pt>
                <c:pt idx="22295">
                  <c:v>10.50248555597002</c:v>
                </c:pt>
                <c:pt idx="22296">
                  <c:v>10.441527666912298</c:v>
                </c:pt>
                <c:pt idx="22297">
                  <c:v>10.441527666912298</c:v>
                </c:pt>
                <c:pt idx="22298">
                  <c:v>10.432009410151212</c:v>
                </c:pt>
                <c:pt idx="22299">
                  <c:v>10.432009410151212</c:v>
                </c:pt>
                <c:pt idx="22300">
                  <c:v>10.441527666912298</c:v>
                </c:pt>
                <c:pt idx="22301">
                  <c:v>10.441527666912298</c:v>
                </c:pt>
                <c:pt idx="22302">
                  <c:v>10.441527666912298</c:v>
                </c:pt>
                <c:pt idx="22303">
                  <c:v>10.432009410151212</c:v>
                </c:pt>
                <c:pt idx="22304">
                  <c:v>10.432009410151212</c:v>
                </c:pt>
                <c:pt idx="22305">
                  <c:v>10.432009410151212</c:v>
                </c:pt>
                <c:pt idx="22306">
                  <c:v>10.432009410151212</c:v>
                </c:pt>
                <c:pt idx="22307">
                  <c:v>10.432009410151212</c:v>
                </c:pt>
                <c:pt idx="22308">
                  <c:v>10.432009410151212</c:v>
                </c:pt>
                <c:pt idx="22309">
                  <c:v>10.378389361040464</c:v>
                </c:pt>
                <c:pt idx="22310">
                  <c:v>10.378389361040464</c:v>
                </c:pt>
                <c:pt idx="22311">
                  <c:v>10.378389361040464</c:v>
                </c:pt>
                <c:pt idx="22312">
                  <c:v>10.378389361040464</c:v>
                </c:pt>
                <c:pt idx="22313">
                  <c:v>10.378389361040464</c:v>
                </c:pt>
                <c:pt idx="22314">
                  <c:v>10.378389361040464</c:v>
                </c:pt>
                <c:pt idx="22315">
                  <c:v>10.378389361040464</c:v>
                </c:pt>
                <c:pt idx="22316">
                  <c:v>10.378389361040464</c:v>
                </c:pt>
                <c:pt idx="22317">
                  <c:v>10.370816658113764</c:v>
                </c:pt>
                <c:pt idx="22318">
                  <c:v>10.370816658113764</c:v>
                </c:pt>
                <c:pt idx="22319">
                  <c:v>10.370816658113764</c:v>
                </c:pt>
                <c:pt idx="22320">
                  <c:v>10.370816658113764</c:v>
                </c:pt>
                <c:pt idx="22321">
                  <c:v>10.370816658113764</c:v>
                </c:pt>
                <c:pt idx="22322">
                  <c:v>10.370816658113764</c:v>
                </c:pt>
                <c:pt idx="22323">
                  <c:v>10.370816658113764</c:v>
                </c:pt>
                <c:pt idx="22324">
                  <c:v>10.370816658113764</c:v>
                </c:pt>
                <c:pt idx="22325">
                  <c:v>10.370816658113764</c:v>
                </c:pt>
                <c:pt idx="22326">
                  <c:v>10.378389361040464</c:v>
                </c:pt>
                <c:pt idx="22327">
                  <c:v>10.370816658113764</c:v>
                </c:pt>
                <c:pt idx="22328">
                  <c:v>10.378389361040464</c:v>
                </c:pt>
                <c:pt idx="22329">
                  <c:v>10.370816658113764</c:v>
                </c:pt>
                <c:pt idx="22330">
                  <c:v>10.370816658113764</c:v>
                </c:pt>
                <c:pt idx="22331">
                  <c:v>10.370816658113764</c:v>
                </c:pt>
                <c:pt idx="22332">
                  <c:v>10.370816658113764</c:v>
                </c:pt>
                <c:pt idx="22333">
                  <c:v>10.318062803934788</c:v>
                </c:pt>
                <c:pt idx="22334">
                  <c:v>10.318062803934788</c:v>
                </c:pt>
                <c:pt idx="22335">
                  <c:v>10.318062803934788</c:v>
                </c:pt>
                <c:pt idx="22336">
                  <c:v>10.310531371231185</c:v>
                </c:pt>
                <c:pt idx="22337">
                  <c:v>10.310531371231185</c:v>
                </c:pt>
                <c:pt idx="22338">
                  <c:v>10.318062803934788</c:v>
                </c:pt>
                <c:pt idx="22339">
                  <c:v>10.318062803934788</c:v>
                </c:pt>
                <c:pt idx="22340">
                  <c:v>10.318062803934788</c:v>
                </c:pt>
                <c:pt idx="22341">
                  <c:v>10.318062803934788</c:v>
                </c:pt>
                <c:pt idx="22342">
                  <c:v>10.310531371231185</c:v>
                </c:pt>
                <c:pt idx="22343">
                  <c:v>10.310531371231185</c:v>
                </c:pt>
                <c:pt idx="22344">
                  <c:v>10.310531371231185</c:v>
                </c:pt>
                <c:pt idx="22345">
                  <c:v>10.301117080351686</c:v>
                </c:pt>
                <c:pt idx="22346">
                  <c:v>10.301117080351686</c:v>
                </c:pt>
                <c:pt idx="22347">
                  <c:v>10.301117080351686</c:v>
                </c:pt>
                <c:pt idx="22348">
                  <c:v>10.301117080351686</c:v>
                </c:pt>
                <c:pt idx="22349">
                  <c:v>10.291702789472181</c:v>
                </c:pt>
                <c:pt idx="22350">
                  <c:v>10.291702789472181</c:v>
                </c:pt>
                <c:pt idx="22351">
                  <c:v>10.351884900797018</c:v>
                </c:pt>
                <c:pt idx="22352">
                  <c:v>10.351884900797018</c:v>
                </c:pt>
                <c:pt idx="22353">
                  <c:v>10.388225429050213</c:v>
                </c:pt>
                <c:pt idx="22354">
                  <c:v>10.34431219787032</c:v>
                </c:pt>
                <c:pt idx="22355">
                  <c:v>10.34431219787032</c:v>
                </c:pt>
                <c:pt idx="22356">
                  <c:v>10.291702789472181</c:v>
                </c:pt>
                <c:pt idx="22357">
                  <c:v>10.291702789472181</c:v>
                </c:pt>
                <c:pt idx="22358">
                  <c:v>10.291702789472181</c:v>
                </c:pt>
                <c:pt idx="22359">
                  <c:v>10.291702789472181</c:v>
                </c:pt>
                <c:pt idx="22360">
                  <c:v>10.291702789472181</c:v>
                </c:pt>
                <c:pt idx="22361">
                  <c:v>10.240600119367171</c:v>
                </c:pt>
                <c:pt idx="22362">
                  <c:v>10.240600119367171</c:v>
                </c:pt>
                <c:pt idx="22363">
                  <c:v>10.240600119367171</c:v>
                </c:pt>
                <c:pt idx="22364">
                  <c:v>10.240600119367171</c:v>
                </c:pt>
                <c:pt idx="22365">
                  <c:v>10.231237712968044</c:v>
                </c:pt>
                <c:pt idx="22366">
                  <c:v>10.231237712968044</c:v>
                </c:pt>
                <c:pt idx="22367">
                  <c:v>10.231237712968044</c:v>
                </c:pt>
                <c:pt idx="22368">
                  <c:v>10.231237712968044</c:v>
                </c:pt>
                <c:pt idx="22369">
                  <c:v>10.180981098383377</c:v>
                </c:pt>
                <c:pt idx="22370">
                  <c:v>10.180981098383377</c:v>
                </c:pt>
                <c:pt idx="22371">
                  <c:v>10.180981098383377</c:v>
                </c:pt>
                <c:pt idx="22372">
                  <c:v>10.17166979319005</c:v>
                </c:pt>
                <c:pt idx="22373">
                  <c:v>10.180981098383377</c:v>
                </c:pt>
                <c:pt idx="22374">
                  <c:v>10.249962525766302</c:v>
                </c:pt>
                <c:pt idx="22375">
                  <c:v>10.257452450885605</c:v>
                </c:pt>
                <c:pt idx="22376">
                  <c:v>10.283667188803165</c:v>
                </c:pt>
                <c:pt idx="22377">
                  <c:v>10.404893821283908</c:v>
                </c:pt>
                <c:pt idx="22378">
                  <c:v>10.344422818397396</c:v>
                </c:pt>
                <c:pt idx="22379">
                  <c:v>10.344422818397396</c:v>
                </c:pt>
                <c:pt idx="22380">
                  <c:v>10.293029595202293</c:v>
                </c:pt>
                <c:pt idx="22381">
                  <c:v>10.283667188803165</c:v>
                </c:pt>
                <c:pt idx="22382">
                  <c:v>10.283667188803165</c:v>
                </c:pt>
                <c:pt idx="22383">
                  <c:v>10.283667188803165</c:v>
                </c:pt>
                <c:pt idx="22384">
                  <c:v>10.283667188803165</c:v>
                </c:pt>
                <c:pt idx="22385">
                  <c:v>10.283667188803165</c:v>
                </c:pt>
                <c:pt idx="22386">
                  <c:v>10.283667188803165</c:v>
                </c:pt>
                <c:pt idx="22387">
                  <c:v>10.283667188803165</c:v>
                </c:pt>
                <c:pt idx="22388">
                  <c:v>10.283667188803165</c:v>
                </c:pt>
                <c:pt idx="22389">
                  <c:v>10.233124407466006</c:v>
                </c:pt>
                <c:pt idx="22390">
                  <c:v>10.233124407466006</c:v>
                </c:pt>
                <c:pt idx="22391">
                  <c:v>10.233124407466006</c:v>
                </c:pt>
                <c:pt idx="22392">
                  <c:v>10.233124407466006</c:v>
                </c:pt>
                <c:pt idx="22393">
                  <c:v>10.233124407466006</c:v>
                </c:pt>
                <c:pt idx="22394">
                  <c:v>10.233124407466006</c:v>
                </c:pt>
                <c:pt idx="22395">
                  <c:v>10.223813102272679</c:v>
                </c:pt>
                <c:pt idx="22396">
                  <c:v>10.223813102272679</c:v>
                </c:pt>
                <c:pt idx="22397">
                  <c:v>10.283667188803165</c:v>
                </c:pt>
                <c:pt idx="22398">
                  <c:v>10.370782832860003</c:v>
                </c:pt>
                <c:pt idx="22399">
                  <c:v>10.344422818397396</c:v>
                </c:pt>
                <c:pt idx="22400">
                  <c:v>10.433291457259028</c:v>
                </c:pt>
                <c:pt idx="22401">
                  <c:v>10.450330038844099</c:v>
                </c:pt>
                <c:pt idx="22402">
                  <c:v>10.450330038844099</c:v>
                </c:pt>
                <c:pt idx="22403">
                  <c:v>10.380197123739508</c:v>
                </c:pt>
                <c:pt idx="22404">
                  <c:v>10.370782832860003</c:v>
                </c:pt>
                <c:pt idx="22405">
                  <c:v>10.363251400156402</c:v>
                </c:pt>
                <c:pt idx="22406">
                  <c:v>10.309881926720724</c:v>
                </c:pt>
                <c:pt idx="22407">
                  <c:v>10.309881926720724</c:v>
                </c:pt>
                <c:pt idx="22408">
                  <c:v>10.309881926720724</c:v>
                </c:pt>
                <c:pt idx="22409">
                  <c:v>10.319244333119853</c:v>
                </c:pt>
                <c:pt idx="22410">
                  <c:v>10.309881926720724</c:v>
                </c:pt>
                <c:pt idx="22411">
                  <c:v>10.319244333119853</c:v>
                </c:pt>
                <c:pt idx="22412">
                  <c:v>10.319244333119853</c:v>
                </c:pt>
                <c:pt idx="22413">
                  <c:v>10.328606739518982</c:v>
                </c:pt>
                <c:pt idx="22414">
                  <c:v>10.328606739518982</c:v>
                </c:pt>
                <c:pt idx="22415">
                  <c:v>10.336096664638285</c:v>
                </c:pt>
                <c:pt idx="22416">
                  <c:v>10.336096664638285</c:v>
                </c:pt>
                <c:pt idx="22417">
                  <c:v>10.336096664638285</c:v>
                </c:pt>
                <c:pt idx="22418">
                  <c:v>10.336096664638285</c:v>
                </c:pt>
                <c:pt idx="22419">
                  <c:v>10.336096664638285</c:v>
                </c:pt>
                <c:pt idx="22420">
                  <c:v>10.328606739518982</c:v>
                </c:pt>
                <c:pt idx="22421">
                  <c:v>10.363251400156402</c:v>
                </c:pt>
                <c:pt idx="22422">
                  <c:v>10.469261796160845</c:v>
                </c:pt>
                <c:pt idx="22423">
                  <c:v>10.478727674819218</c:v>
                </c:pt>
                <c:pt idx="22424">
                  <c:v>10.486300377745918</c:v>
                </c:pt>
                <c:pt idx="22425">
                  <c:v>10.569072307510865</c:v>
                </c:pt>
                <c:pt idx="22426">
                  <c:v>10.586205169680818</c:v>
                </c:pt>
                <c:pt idx="22427">
                  <c:v>10.543095649696157</c:v>
                </c:pt>
                <c:pt idx="22428">
                  <c:v>10.533629771037784</c:v>
                </c:pt>
                <c:pt idx="22429">
                  <c:v>10.533629771037784</c:v>
                </c:pt>
                <c:pt idx="22430">
                  <c:v>10.533629771037784</c:v>
                </c:pt>
                <c:pt idx="22431">
                  <c:v>10.533629771037784</c:v>
                </c:pt>
                <c:pt idx="22432">
                  <c:v>10.533629771037784</c:v>
                </c:pt>
                <c:pt idx="22433">
                  <c:v>10.533629771037784</c:v>
                </c:pt>
                <c:pt idx="22434">
                  <c:v>10.533629771037784</c:v>
                </c:pt>
                <c:pt idx="22435">
                  <c:v>10.533629771037784</c:v>
                </c:pt>
                <c:pt idx="22436">
                  <c:v>10.543095649696157</c:v>
                </c:pt>
                <c:pt idx="22437">
                  <c:v>10.543095649696157</c:v>
                </c:pt>
                <c:pt idx="22438">
                  <c:v>10.543095649696157</c:v>
                </c:pt>
                <c:pt idx="22439">
                  <c:v>10.543095649696157</c:v>
                </c:pt>
                <c:pt idx="22440">
                  <c:v>10.595723426441905</c:v>
                </c:pt>
                <c:pt idx="22441">
                  <c:v>10.586205169680818</c:v>
                </c:pt>
                <c:pt idx="22442">
                  <c:v>10.576686912919733</c:v>
                </c:pt>
                <c:pt idx="22443">
                  <c:v>10.576686912919733</c:v>
                </c:pt>
                <c:pt idx="22444">
                  <c:v>10.569072307510865</c:v>
                </c:pt>
                <c:pt idx="22445">
                  <c:v>10.550035793988693</c:v>
                </c:pt>
                <c:pt idx="22446">
                  <c:v>10.60201703927792</c:v>
                </c:pt>
                <c:pt idx="22447">
                  <c:v>10.621157709144823</c:v>
                </c:pt>
                <c:pt idx="22448">
                  <c:v>10.621157709144823</c:v>
                </c:pt>
                <c:pt idx="22449">
                  <c:v>10.683688331138184</c:v>
                </c:pt>
                <c:pt idx="22450">
                  <c:v>10.722181173260823</c:v>
                </c:pt>
                <c:pt idx="22451">
                  <c:v>10.731804383791482</c:v>
                </c:pt>
                <c:pt idx="22452">
                  <c:v>10.722181173260823</c:v>
                </c:pt>
                <c:pt idx="22453">
                  <c:v>10.678579718745532</c:v>
                </c:pt>
                <c:pt idx="22454">
                  <c:v>10.678579718745532</c:v>
                </c:pt>
                <c:pt idx="22455">
                  <c:v>10.697720388612439</c:v>
                </c:pt>
                <c:pt idx="22456">
                  <c:v>10.760674015383458</c:v>
                </c:pt>
                <c:pt idx="22457">
                  <c:v>10.770297225914122</c:v>
                </c:pt>
                <c:pt idx="22458">
                  <c:v>10.770297225914122</c:v>
                </c:pt>
                <c:pt idx="22459">
                  <c:v>10.770297225914122</c:v>
                </c:pt>
                <c:pt idx="22460">
                  <c:v>10.760674015383458</c:v>
                </c:pt>
                <c:pt idx="22461">
                  <c:v>10.760674015383458</c:v>
                </c:pt>
                <c:pt idx="22462">
                  <c:v>10.751050804852801</c:v>
                </c:pt>
                <c:pt idx="22463">
                  <c:v>10.741427594322142</c:v>
                </c:pt>
                <c:pt idx="22464">
                  <c:v>10.741427594322142</c:v>
                </c:pt>
                <c:pt idx="22465">
                  <c:v>10.731804383791482</c:v>
                </c:pt>
                <c:pt idx="22466">
                  <c:v>10.722181173260823</c:v>
                </c:pt>
                <c:pt idx="22467">
                  <c:v>10.722181173260823</c:v>
                </c:pt>
                <c:pt idx="22468">
                  <c:v>10.722181173260823</c:v>
                </c:pt>
                <c:pt idx="22469">
                  <c:v>10.712557962730163</c:v>
                </c:pt>
                <c:pt idx="22470">
                  <c:v>10.712557962730163</c:v>
                </c:pt>
                <c:pt idx="22471">
                  <c:v>10.767211255356267</c:v>
                </c:pt>
                <c:pt idx="22472">
                  <c:v>10.786562821235771</c:v>
                </c:pt>
                <c:pt idx="22473">
                  <c:v>10.815590170055026</c:v>
                </c:pt>
                <c:pt idx="22474">
                  <c:v>10.825265952994778</c:v>
                </c:pt>
                <c:pt idx="22475">
                  <c:v>10.844617518874282</c:v>
                </c:pt>
                <c:pt idx="22476">
                  <c:v>10.854293301814037</c:v>
                </c:pt>
                <c:pt idx="22477">
                  <c:v>10.873644867693539</c:v>
                </c:pt>
                <c:pt idx="22478">
                  <c:v>10.894931590160994</c:v>
                </c:pt>
                <c:pt idx="22479">
                  <c:v>10.904607373100747</c:v>
                </c:pt>
                <c:pt idx="22480">
                  <c:v>10.923958938980252</c:v>
                </c:pt>
                <c:pt idx="22481">
                  <c:v>10.999788213125013</c:v>
                </c:pt>
                <c:pt idx="22482">
                  <c:v>11.021192364963751</c:v>
                </c:pt>
                <c:pt idx="22483">
                  <c:v>11.03092152489045</c:v>
                </c:pt>
                <c:pt idx="22484">
                  <c:v>11.03092152489045</c:v>
                </c:pt>
                <c:pt idx="22485">
                  <c:v>11.03092152489045</c:v>
                </c:pt>
                <c:pt idx="22486">
                  <c:v>11.040650684817146</c:v>
                </c:pt>
                <c:pt idx="22487">
                  <c:v>11.052325676729183</c:v>
                </c:pt>
                <c:pt idx="22488">
                  <c:v>11.052325676729183</c:v>
                </c:pt>
                <c:pt idx="22489">
                  <c:v>11.062054836655882</c:v>
                </c:pt>
                <c:pt idx="22490">
                  <c:v>11.062054836655882</c:v>
                </c:pt>
                <c:pt idx="22491">
                  <c:v>11.062054836655882</c:v>
                </c:pt>
                <c:pt idx="22492">
                  <c:v>11.062054836655882</c:v>
                </c:pt>
                <c:pt idx="22493">
                  <c:v>11.097597428938464</c:v>
                </c:pt>
                <c:pt idx="22494">
                  <c:v>11.11911956781687</c:v>
                </c:pt>
                <c:pt idx="22495">
                  <c:v>11.140641706695277</c:v>
                </c:pt>
                <c:pt idx="22496">
                  <c:v>11.140641706695277</c:v>
                </c:pt>
                <c:pt idx="22497">
                  <c:v>11.203251565250643</c:v>
                </c:pt>
                <c:pt idx="22498">
                  <c:v>11.193468774851366</c:v>
                </c:pt>
                <c:pt idx="22499">
                  <c:v>11.193468774851366</c:v>
                </c:pt>
                <c:pt idx="22500">
                  <c:v>11.214990913729773</c:v>
                </c:pt>
                <c:pt idx="22501">
                  <c:v>11.181729426372234</c:v>
                </c:pt>
                <c:pt idx="22502">
                  <c:v>11.238742409578512</c:v>
                </c:pt>
                <c:pt idx="22503">
                  <c:v>11.260381857592755</c:v>
                </c:pt>
                <c:pt idx="22504">
                  <c:v>11.293824640887491</c:v>
                </c:pt>
                <c:pt idx="22505">
                  <c:v>11.337103536915974</c:v>
                </c:pt>
                <c:pt idx="22506">
                  <c:v>11.337103536915974</c:v>
                </c:pt>
                <c:pt idx="22507">
                  <c:v>11.348906872196471</c:v>
                </c:pt>
                <c:pt idx="22508">
                  <c:v>11.360710207476966</c:v>
                </c:pt>
                <c:pt idx="22509">
                  <c:v>11.382349655491209</c:v>
                </c:pt>
                <c:pt idx="22510">
                  <c:v>11.441041769984553</c:v>
                </c:pt>
                <c:pt idx="22511">
                  <c:v>11.441041769984553</c:v>
                </c:pt>
                <c:pt idx="22512">
                  <c:v>11.452910070575822</c:v>
                </c:pt>
                <c:pt idx="22513">
                  <c:v>11.464778371167093</c:v>
                </c:pt>
                <c:pt idx="22514">
                  <c:v>11.464778371167093</c:v>
                </c:pt>
                <c:pt idx="22515">
                  <c:v>11.476646671758363</c:v>
                </c:pt>
                <c:pt idx="22516">
                  <c:v>11.452910070575822</c:v>
                </c:pt>
                <c:pt idx="22517">
                  <c:v>11.395546617718017</c:v>
                </c:pt>
                <c:pt idx="22518">
                  <c:v>11.430374634622179</c:v>
                </c:pt>
                <c:pt idx="22519">
                  <c:v>11.430374634622179</c:v>
                </c:pt>
                <c:pt idx="22520">
                  <c:v>11.442308208279343</c:v>
                </c:pt>
                <c:pt idx="22521">
                  <c:v>11.51119001588375</c:v>
                </c:pt>
                <c:pt idx="22522">
                  <c:v>11.535188327244176</c:v>
                </c:pt>
                <c:pt idx="22523">
                  <c:v>11.523189171563962</c:v>
                </c:pt>
                <c:pt idx="22524">
                  <c:v>11.535188327244176</c:v>
                </c:pt>
                <c:pt idx="22525">
                  <c:v>11.535188327244176</c:v>
                </c:pt>
                <c:pt idx="22526">
                  <c:v>11.523189171563962</c:v>
                </c:pt>
                <c:pt idx="22527">
                  <c:v>11.547187482924388</c:v>
                </c:pt>
                <c:pt idx="22528">
                  <c:v>11.547187482924388</c:v>
                </c:pt>
                <c:pt idx="22529">
                  <c:v>11.557186779324564</c:v>
                </c:pt>
                <c:pt idx="22530">
                  <c:v>11.557186779324564</c:v>
                </c:pt>
                <c:pt idx="22531">
                  <c:v>11.557186779324564</c:v>
                </c:pt>
                <c:pt idx="22532">
                  <c:v>11.557186779324564</c:v>
                </c:pt>
                <c:pt idx="22533">
                  <c:v>11.557186779324564</c:v>
                </c:pt>
                <c:pt idx="22534">
                  <c:v>11.569185935004777</c:v>
                </c:pt>
                <c:pt idx="22535">
                  <c:v>11.569185935004777</c:v>
                </c:pt>
                <c:pt idx="22536">
                  <c:v>11.569185935004777</c:v>
                </c:pt>
                <c:pt idx="22537">
                  <c:v>11.557186779324564</c:v>
                </c:pt>
                <c:pt idx="22538">
                  <c:v>11.547187482924388</c:v>
                </c:pt>
                <c:pt idx="22539">
                  <c:v>11.594510999231231</c:v>
                </c:pt>
                <c:pt idx="22540">
                  <c:v>11.582445951365228</c:v>
                </c:pt>
                <c:pt idx="22541">
                  <c:v>11.57038090349922</c:v>
                </c:pt>
                <c:pt idx="22542">
                  <c:v>11.61703314611611</c:v>
                </c:pt>
                <c:pt idx="22543">
                  <c:v>11.663533626861094</c:v>
                </c:pt>
                <c:pt idx="22544">
                  <c:v>11.639272506472407</c:v>
                </c:pt>
                <c:pt idx="22545">
                  <c:v>11.663533626861094</c:v>
                </c:pt>
                <c:pt idx="22546">
                  <c:v>11.687794747249781</c:v>
                </c:pt>
                <c:pt idx="22547">
                  <c:v>11.675664187055439</c:v>
                </c:pt>
                <c:pt idx="22548">
                  <c:v>11.663533626861094</c:v>
                </c:pt>
                <c:pt idx="22549">
                  <c:v>11.639272506472407</c:v>
                </c:pt>
                <c:pt idx="22550">
                  <c:v>11.639272506472407</c:v>
                </c:pt>
                <c:pt idx="22551">
                  <c:v>11.57038090349922</c:v>
                </c:pt>
                <c:pt idx="22552">
                  <c:v>11.558315855633218</c:v>
                </c:pt>
                <c:pt idx="22553">
                  <c:v>11.548261649078214</c:v>
                </c:pt>
                <c:pt idx="22554">
                  <c:v>11.548261649078214</c:v>
                </c:pt>
                <c:pt idx="22555">
                  <c:v>11.548261649078214</c:v>
                </c:pt>
                <c:pt idx="22556">
                  <c:v>11.548261649078214</c:v>
                </c:pt>
                <c:pt idx="22557">
                  <c:v>11.536196601212207</c:v>
                </c:pt>
                <c:pt idx="22558">
                  <c:v>11.536196601212207</c:v>
                </c:pt>
                <c:pt idx="22559">
                  <c:v>11.536196601212207</c:v>
                </c:pt>
                <c:pt idx="22560">
                  <c:v>11.524131553346201</c:v>
                </c:pt>
                <c:pt idx="22561">
                  <c:v>11.514077346791195</c:v>
                </c:pt>
                <c:pt idx="22562">
                  <c:v>11.514077346791195</c:v>
                </c:pt>
                <c:pt idx="22563">
                  <c:v>11.514077346791195</c:v>
                </c:pt>
                <c:pt idx="22564">
                  <c:v>11.502012298925193</c:v>
                </c:pt>
                <c:pt idx="22565">
                  <c:v>11.502012298925193</c:v>
                </c:pt>
                <c:pt idx="22566">
                  <c:v>11.594793785759816</c:v>
                </c:pt>
                <c:pt idx="22567">
                  <c:v>11.61703314611611</c:v>
                </c:pt>
                <c:pt idx="22568">
                  <c:v>11.548261649078214</c:v>
                </c:pt>
                <c:pt idx="22569">
                  <c:v>11.536196601212207</c:v>
                </c:pt>
                <c:pt idx="22570">
                  <c:v>11.536196601212207</c:v>
                </c:pt>
                <c:pt idx="22571">
                  <c:v>11.536196601212207</c:v>
                </c:pt>
                <c:pt idx="22572">
                  <c:v>11.524131553346201</c:v>
                </c:pt>
                <c:pt idx="22573">
                  <c:v>11.455193956042759</c:v>
                </c:pt>
                <c:pt idx="22574">
                  <c:v>11.455193956042759</c:v>
                </c:pt>
                <c:pt idx="22575">
                  <c:v>11.44519465964258</c:v>
                </c:pt>
                <c:pt idx="22576">
                  <c:v>11.44519465964258</c:v>
                </c:pt>
                <c:pt idx="22577">
                  <c:v>11.44519465964258</c:v>
                </c:pt>
                <c:pt idx="22578">
                  <c:v>11.44519465964258</c:v>
                </c:pt>
                <c:pt idx="22579">
                  <c:v>11.43319550396237</c:v>
                </c:pt>
                <c:pt idx="22580">
                  <c:v>11.43319550396237</c:v>
                </c:pt>
                <c:pt idx="22581">
                  <c:v>11.43319550396237</c:v>
                </c:pt>
                <c:pt idx="22582">
                  <c:v>11.374684624222072</c:v>
                </c:pt>
                <c:pt idx="22583">
                  <c:v>11.364739979507767</c:v>
                </c:pt>
                <c:pt idx="22584">
                  <c:v>11.364739979507767</c:v>
                </c:pt>
                <c:pt idx="22585">
                  <c:v>11.352806405850599</c:v>
                </c:pt>
                <c:pt idx="22586">
                  <c:v>11.352806405850599</c:v>
                </c:pt>
                <c:pt idx="22587">
                  <c:v>11.352806405850599</c:v>
                </c:pt>
                <c:pt idx="22588">
                  <c:v>11.342861761136296</c:v>
                </c:pt>
                <c:pt idx="22589">
                  <c:v>11.284775812199493</c:v>
                </c:pt>
                <c:pt idx="22590">
                  <c:v>11.284775812199493</c:v>
                </c:pt>
                <c:pt idx="22591">
                  <c:v>11.284775812199493</c:v>
                </c:pt>
                <c:pt idx="22592">
                  <c:v>11.352806405850599</c:v>
                </c:pt>
                <c:pt idx="22593">
                  <c:v>11.374684624222072</c:v>
                </c:pt>
                <c:pt idx="22594">
                  <c:v>11.398551771536404</c:v>
                </c:pt>
                <c:pt idx="22595">
                  <c:v>11.386618197879239</c:v>
                </c:pt>
                <c:pt idx="22596">
                  <c:v>11.328292914367484</c:v>
                </c:pt>
                <c:pt idx="22597">
                  <c:v>11.31840266387476</c:v>
                </c:pt>
                <c:pt idx="22598">
                  <c:v>11.31840266387476</c:v>
                </c:pt>
                <c:pt idx="22599">
                  <c:v>11.306534363283488</c:v>
                </c:pt>
                <c:pt idx="22600">
                  <c:v>11.296644112790762</c:v>
                </c:pt>
                <c:pt idx="22601">
                  <c:v>11.284775812199493</c:v>
                </c:pt>
                <c:pt idx="22602">
                  <c:v>11.274885561706768</c:v>
                </c:pt>
                <c:pt idx="22603">
                  <c:v>11.274885561706768</c:v>
                </c:pt>
                <c:pt idx="22604">
                  <c:v>11.274885561706768</c:v>
                </c:pt>
                <c:pt idx="22605">
                  <c:v>11.274885561706768</c:v>
                </c:pt>
                <c:pt idx="22606">
                  <c:v>11.263017261115499</c:v>
                </c:pt>
                <c:pt idx="22607">
                  <c:v>11.263017261115499</c:v>
                </c:pt>
                <c:pt idx="22608">
                  <c:v>11.263017261115499</c:v>
                </c:pt>
                <c:pt idx="22609">
                  <c:v>11.195463513550028</c:v>
                </c:pt>
                <c:pt idx="22610">
                  <c:v>11.195463513550028</c:v>
                </c:pt>
                <c:pt idx="22611">
                  <c:v>11.195463513550028</c:v>
                </c:pt>
                <c:pt idx="22612">
                  <c:v>11.195463513550028</c:v>
                </c:pt>
                <c:pt idx="22613">
                  <c:v>11.207266848830526</c:v>
                </c:pt>
                <c:pt idx="22614">
                  <c:v>11.352806405850599</c:v>
                </c:pt>
                <c:pt idx="22615">
                  <c:v>11.296644112790762</c:v>
                </c:pt>
                <c:pt idx="22616">
                  <c:v>11.31840266387476</c:v>
                </c:pt>
                <c:pt idx="22617">
                  <c:v>11.328292914367484</c:v>
                </c:pt>
                <c:pt idx="22618">
                  <c:v>11.328292914367484</c:v>
                </c:pt>
                <c:pt idx="22619">
                  <c:v>11.328292914367484</c:v>
                </c:pt>
                <c:pt idx="22620">
                  <c:v>11.31840266387476</c:v>
                </c:pt>
                <c:pt idx="22621">
                  <c:v>11.31840266387476</c:v>
                </c:pt>
                <c:pt idx="22622">
                  <c:v>11.306534363283488</c:v>
                </c:pt>
                <c:pt idx="22623">
                  <c:v>11.306534363283488</c:v>
                </c:pt>
                <c:pt idx="22624">
                  <c:v>11.306534363283488</c:v>
                </c:pt>
                <c:pt idx="22625">
                  <c:v>11.31840266387476</c:v>
                </c:pt>
                <c:pt idx="22626">
                  <c:v>11.31840266387476</c:v>
                </c:pt>
                <c:pt idx="22627">
                  <c:v>11.31840266387476</c:v>
                </c:pt>
                <c:pt idx="22628">
                  <c:v>11.31840266387476</c:v>
                </c:pt>
                <c:pt idx="22629">
                  <c:v>11.31840266387476</c:v>
                </c:pt>
                <c:pt idx="22630">
                  <c:v>11.328292914367484</c:v>
                </c:pt>
                <c:pt idx="22631">
                  <c:v>11.31840266387476</c:v>
                </c:pt>
                <c:pt idx="22632">
                  <c:v>11.31840266387476</c:v>
                </c:pt>
                <c:pt idx="22633">
                  <c:v>11.31840266387476</c:v>
                </c:pt>
                <c:pt idx="22634">
                  <c:v>11.31840266387476</c:v>
                </c:pt>
                <c:pt idx="22635">
                  <c:v>11.328292914367484</c:v>
                </c:pt>
                <c:pt idx="22636">
                  <c:v>11.328292914367484</c:v>
                </c:pt>
                <c:pt idx="22637">
                  <c:v>11.328292914367484</c:v>
                </c:pt>
                <c:pt idx="22638">
                  <c:v>11.31840266387476</c:v>
                </c:pt>
                <c:pt idx="22639">
                  <c:v>11.31840266387476</c:v>
                </c:pt>
                <c:pt idx="22640">
                  <c:v>11.31840266387476</c:v>
                </c:pt>
                <c:pt idx="22641">
                  <c:v>11.306534363283488</c:v>
                </c:pt>
                <c:pt idx="22642">
                  <c:v>11.306534363283488</c:v>
                </c:pt>
                <c:pt idx="22643">
                  <c:v>11.306534363283488</c:v>
                </c:pt>
                <c:pt idx="22644">
                  <c:v>11.306534363283488</c:v>
                </c:pt>
                <c:pt idx="22645">
                  <c:v>11.31840266387476</c:v>
                </c:pt>
                <c:pt idx="22646">
                  <c:v>11.31840266387476</c:v>
                </c:pt>
                <c:pt idx="22647">
                  <c:v>11.31840266387476</c:v>
                </c:pt>
                <c:pt idx="22648">
                  <c:v>11.31840266387476</c:v>
                </c:pt>
                <c:pt idx="22649">
                  <c:v>11.328292914367484</c:v>
                </c:pt>
                <c:pt idx="22650">
                  <c:v>11.340161214958755</c:v>
                </c:pt>
                <c:pt idx="22651">
                  <c:v>11.340161214958755</c:v>
                </c:pt>
                <c:pt idx="22652">
                  <c:v>11.340161214958755</c:v>
                </c:pt>
                <c:pt idx="22653">
                  <c:v>11.340161214958755</c:v>
                </c:pt>
                <c:pt idx="22654">
                  <c:v>11.340161214958755</c:v>
                </c:pt>
                <c:pt idx="22655">
                  <c:v>11.328292914367484</c:v>
                </c:pt>
                <c:pt idx="22656">
                  <c:v>11.328292914367484</c:v>
                </c:pt>
                <c:pt idx="22657">
                  <c:v>11.328292914367484</c:v>
                </c:pt>
                <c:pt idx="22658">
                  <c:v>11.31840266387476</c:v>
                </c:pt>
                <c:pt idx="22659">
                  <c:v>11.260381857592755</c:v>
                </c:pt>
                <c:pt idx="22660">
                  <c:v>11.272185192873248</c:v>
                </c:pt>
                <c:pt idx="22661">
                  <c:v>11.272185192873248</c:v>
                </c:pt>
                <c:pt idx="22662">
                  <c:v>11.260381857592755</c:v>
                </c:pt>
                <c:pt idx="22663">
                  <c:v>11.260381857592755</c:v>
                </c:pt>
                <c:pt idx="22664">
                  <c:v>11.260381857592755</c:v>
                </c:pt>
                <c:pt idx="22665">
                  <c:v>11.260381857592755</c:v>
                </c:pt>
                <c:pt idx="22666">
                  <c:v>11.260381857592755</c:v>
                </c:pt>
                <c:pt idx="22667">
                  <c:v>11.250545744859007</c:v>
                </c:pt>
                <c:pt idx="22668">
                  <c:v>11.250545744859007</c:v>
                </c:pt>
                <c:pt idx="22669">
                  <c:v>11.250545744859007</c:v>
                </c:pt>
                <c:pt idx="22670">
                  <c:v>11.250545744859007</c:v>
                </c:pt>
                <c:pt idx="22671">
                  <c:v>11.250545744859007</c:v>
                </c:pt>
                <c:pt idx="22672">
                  <c:v>11.250545744859007</c:v>
                </c:pt>
                <c:pt idx="22673">
                  <c:v>11.250545744859007</c:v>
                </c:pt>
                <c:pt idx="22674">
                  <c:v>11.250545744859007</c:v>
                </c:pt>
                <c:pt idx="22675">
                  <c:v>11.250545744859007</c:v>
                </c:pt>
                <c:pt idx="22676">
                  <c:v>11.250545744859007</c:v>
                </c:pt>
                <c:pt idx="22677">
                  <c:v>11.250545744859007</c:v>
                </c:pt>
                <c:pt idx="22678">
                  <c:v>11.250545744859007</c:v>
                </c:pt>
                <c:pt idx="22679">
                  <c:v>11.238742409578512</c:v>
                </c:pt>
                <c:pt idx="22680">
                  <c:v>11.181729426372234</c:v>
                </c:pt>
                <c:pt idx="22681">
                  <c:v>11.181729426372234</c:v>
                </c:pt>
                <c:pt idx="22682">
                  <c:v>11.181729426372234</c:v>
                </c:pt>
                <c:pt idx="22683">
                  <c:v>11.193468774851366</c:v>
                </c:pt>
                <c:pt idx="22684">
                  <c:v>11.193468774851366</c:v>
                </c:pt>
                <c:pt idx="22685">
                  <c:v>11.250545744859007</c:v>
                </c:pt>
                <c:pt idx="22686">
                  <c:v>11.260381857592755</c:v>
                </c:pt>
                <c:pt idx="22687">
                  <c:v>11.282021305606998</c:v>
                </c:pt>
                <c:pt idx="22688">
                  <c:v>11.272185192873248</c:v>
                </c:pt>
                <c:pt idx="22689">
                  <c:v>11.282021305606998</c:v>
                </c:pt>
                <c:pt idx="22690">
                  <c:v>11.337103536915974</c:v>
                </c:pt>
                <c:pt idx="22691">
                  <c:v>11.348906872196471</c:v>
                </c:pt>
                <c:pt idx="22692">
                  <c:v>11.32726742418223</c:v>
                </c:pt>
                <c:pt idx="22693">
                  <c:v>11.258035191486586</c:v>
                </c:pt>
                <c:pt idx="22694">
                  <c:v>11.258035191486586</c:v>
                </c:pt>
                <c:pt idx="22695">
                  <c:v>11.258035191486586</c:v>
                </c:pt>
                <c:pt idx="22696">
                  <c:v>11.26977453996572</c:v>
                </c:pt>
                <c:pt idx="22697">
                  <c:v>11.26977453996572</c:v>
                </c:pt>
                <c:pt idx="22698">
                  <c:v>11.258035191486586</c:v>
                </c:pt>
                <c:pt idx="22699">
                  <c:v>11.26977453996572</c:v>
                </c:pt>
                <c:pt idx="22700">
                  <c:v>11.26977453996572</c:v>
                </c:pt>
                <c:pt idx="22701">
                  <c:v>11.26977453996572</c:v>
                </c:pt>
                <c:pt idx="22702">
                  <c:v>11.26977453996572</c:v>
                </c:pt>
                <c:pt idx="22703">
                  <c:v>11.26977453996572</c:v>
                </c:pt>
                <c:pt idx="22704">
                  <c:v>11.26977453996572</c:v>
                </c:pt>
                <c:pt idx="22705">
                  <c:v>11.202154739600338</c:v>
                </c:pt>
                <c:pt idx="22706">
                  <c:v>11.202154739600338</c:v>
                </c:pt>
                <c:pt idx="22707">
                  <c:v>11.211883899527034</c:v>
                </c:pt>
                <c:pt idx="22708">
                  <c:v>11.202154739600338</c:v>
                </c:pt>
                <c:pt idx="22709">
                  <c:v>11.211883899527034</c:v>
                </c:pt>
                <c:pt idx="22710">
                  <c:v>11.32726742418223</c:v>
                </c:pt>
                <c:pt idx="22711">
                  <c:v>11.303036027323257</c:v>
                </c:pt>
                <c:pt idx="22712">
                  <c:v>11.303036027323257</c:v>
                </c:pt>
                <c:pt idx="22713">
                  <c:v>11.337103536915974</c:v>
                </c:pt>
                <c:pt idx="22714">
                  <c:v>11.303036027323257</c:v>
                </c:pt>
                <c:pt idx="22715">
                  <c:v>11.293253236923979</c:v>
                </c:pt>
                <c:pt idx="22716">
                  <c:v>11.281513888444849</c:v>
                </c:pt>
                <c:pt idx="22717">
                  <c:v>11.281513888444849</c:v>
                </c:pt>
                <c:pt idx="22718">
                  <c:v>11.281513888444849</c:v>
                </c:pt>
                <c:pt idx="22719">
                  <c:v>11.281513888444849</c:v>
                </c:pt>
                <c:pt idx="22720">
                  <c:v>11.235233883351111</c:v>
                </c:pt>
                <c:pt idx="22721">
                  <c:v>11.223558891439072</c:v>
                </c:pt>
                <c:pt idx="22722">
                  <c:v>11.223558891439072</c:v>
                </c:pt>
                <c:pt idx="22723">
                  <c:v>11.211883899527034</c:v>
                </c:pt>
                <c:pt idx="22724">
                  <c:v>11.211883899527034</c:v>
                </c:pt>
                <c:pt idx="22725">
                  <c:v>11.211883899527034</c:v>
                </c:pt>
                <c:pt idx="22726">
                  <c:v>11.211883899527034</c:v>
                </c:pt>
                <c:pt idx="22727">
                  <c:v>11.211883899527034</c:v>
                </c:pt>
                <c:pt idx="22728">
                  <c:v>11.211883899527034</c:v>
                </c:pt>
                <c:pt idx="22729">
                  <c:v>11.211883899527034</c:v>
                </c:pt>
                <c:pt idx="22730">
                  <c:v>11.202154739600338</c:v>
                </c:pt>
                <c:pt idx="22731">
                  <c:v>11.202154739600338</c:v>
                </c:pt>
                <c:pt idx="22732">
                  <c:v>11.202154739600338</c:v>
                </c:pt>
                <c:pt idx="22733">
                  <c:v>11.223558891439072</c:v>
                </c:pt>
                <c:pt idx="22734">
                  <c:v>11.223558891439072</c:v>
                </c:pt>
                <c:pt idx="22735">
                  <c:v>11.223558891439072</c:v>
                </c:pt>
                <c:pt idx="22736">
                  <c:v>11.293253236923979</c:v>
                </c:pt>
                <c:pt idx="22737">
                  <c:v>12.035467541011963</c:v>
                </c:pt>
                <c:pt idx="22738">
                  <c:v>11.741305037210813</c:v>
                </c:pt>
                <c:pt idx="22739">
                  <c:v>11.598476297381387</c:v>
                </c:pt>
                <c:pt idx="22740">
                  <c:v>11.466787889606527</c:v>
                </c:pt>
                <c:pt idx="22741">
                  <c:v>11.429817081885075</c:v>
                </c:pt>
                <c:pt idx="22742">
                  <c:v>11.394792106148962</c:v>
                </c:pt>
                <c:pt idx="22743">
                  <c:v>11.383117114236923</c:v>
                </c:pt>
                <c:pt idx="22744">
                  <c:v>11.301314473630589</c:v>
                </c:pt>
                <c:pt idx="22745">
                  <c:v>11.289703534102886</c:v>
                </c:pt>
                <c:pt idx="22746">
                  <c:v>11.280027751163134</c:v>
                </c:pt>
                <c:pt idx="22747">
                  <c:v>11.268416811635429</c:v>
                </c:pt>
                <c:pt idx="22748">
                  <c:v>11.268416811635429</c:v>
                </c:pt>
                <c:pt idx="22749">
                  <c:v>11.256805872107726</c:v>
                </c:pt>
                <c:pt idx="22750">
                  <c:v>11.256805872107726</c:v>
                </c:pt>
                <c:pt idx="22751">
                  <c:v>11.187944562944743</c:v>
                </c:pt>
                <c:pt idx="22752">
                  <c:v>11.17639671030795</c:v>
                </c:pt>
                <c:pt idx="22753">
                  <c:v>11.17639671030795</c:v>
                </c:pt>
                <c:pt idx="22754">
                  <c:v>11.166773499777292</c:v>
                </c:pt>
                <c:pt idx="22755">
                  <c:v>11.166773499777292</c:v>
                </c:pt>
                <c:pt idx="22756">
                  <c:v>11.155225647140503</c:v>
                </c:pt>
                <c:pt idx="22757">
                  <c:v>11.097760388830723</c:v>
                </c:pt>
                <c:pt idx="22758">
                  <c:v>11.155225647140503</c:v>
                </c:pt>
                <c:pt idx="22759">
                  <c:v>#N/A</c:v>
                </c:pt>
                <c:pt idx="22760">
                  <c:v>11.568366082767749</c:v>
                </c:pt>
                <c:pt idx="22761">
                  <c:v>11.280327384039074</c:v>
                </c:pt>
                <c:pt idx="22762">
                  <c:v>11.164752733364887</c:v>
                </c:pt>
                <c:pt idx="22763">
                  <c:v>11.1417839295246</c:v>
                </c:pt>
                <c:pt idx="22764">
                  <c:v>11.132213594591148</c:v>
                </c:pt>
                <c:pt idx="22765">
                  <c:v>11.109244790750864</c:v>
                </c:pt>
                <c:pt idx="22766">
                  <c:v>11.097760388830723</c:v>
                </c:pt>
                <c:pt idx="22767">
                  <c:v>11.097760388830723</c:v>
                </c:pt>
                <c:pt idx="22768">
                  <c:v>11.08627598691058</c:v>
                </c:pt>
                <c:pt idx="22769">
                  <c:v>11.076705651977129</c:v>
                </c:pt>
                <c:pt idx="22770">
                  <c:v>11.076705651977129</c:v>
                </c:pt>
                <c:pt idx="22771">
                  <c:v>11.076705651977129</c:v>
                </c:pt>
                <c:pt idx="22772">
                  <c:v>11.076705651977129</c:v>
                </c:pt>
                <c:pt idx="22773">
                  <c:v>11.065221250056988</c:v>
                </c:pt>
                <c:pt idx="22774">
                  <c:v>11.065221250056988</c:v>
                </c:pt>
                <c:pt idx="22775">
                  <c:v>11.065221250056988</c:v>
                </c:pt>
                <c:pt idx="22776">
                  <c:v>11.053736848136847</c:v>
                </c:pt>
                <c:pt idx="22777">
                  <c:v>11.053736848136847</c:v>
                </c:pt>
                <c:pt idx="22778">
                  <c:v>11.053736848136847</c:v>
                </c:pt>
                <c:pt idx="22779">
                  <c:v>10.999297513111991</c:v>
                </c:pt>
                <c:pt idx="22780">
                  <c:v>10.987875604998687</c:v>
                </c:pt>
                <c:pt idx="22781">
                  <c:v>10.987875604998687</c:v>
                </c:pt>
                <c:pt idx="22782">
                  <c:v>10.976453696885381</c:v>
                </c:pt>
                <c:pt idx="22783">
                  <c:v>10.976453696885381</c:v>
                </c:pt>
                <c:pt idx="22784">
                  <c:v>10.976453696885381</c:v>
                </c:pt>
                <c:pt idx="22785">
                  <c:v>10.976453696885381</c:v>
                </c:pt>
                <c:pt idx="22786">
                  <c:v>10.976453696885381</c:v>
                </c:pt>
                <c:pt idx="22787">
                  <c:v>10.966935440124294</c:v>
                </c:pt>
                <c:pt idx="22788">
                  <c:v>10.966935440124294</c:v>
                </c:pt>
                <c:pt idx="22789">
                  <c:v>10.91037174164104</c:v>
                </c:pt>
                <c:pt idx="22790">
                  <c:v>10.91037174164104</c:v>
                </c:pt>
                <c:pt idx="22791">
                  <c:v>10.91037174164104</c:v>
                </c:pt>
                <c:pt idx="22792">
                  <c:v>10.91037174164104</c:v>
                </c:pt>
                <c:pt idx="22793">
                  <c:v>10.91037174164104</c:v>
                </c:pt>
                <c:pt idx="22794">
                  <c:v>10.91037174164104</c:v>
                </c:pt>
                <c:pt idx="22795">
                  <c:v>10.921730796031088</c:v>
                </c:pt>
                <c:pt idx="22796">
                  <c:v>10.91037174164104</c:v>
                </c:pt>
                <c:pt idx="22797">
                  <c:v>10.91037174164104</c:v>
                </c:pt>
                <c:pt idx="22798">
                  <c:v>10.91037174164104</c:v>
                </c:pt>
                <c:pt idx="22799">
                  <c:v>10.899012687250993</c:v>
                </c:pt>
                <c:pt idx="22800">
                  <c:v>10.845263093186931</c:v>
                </c:pt>
                <c:pt idx="22801">
                  <c:v>10.845263093186931</c:v>
                </c:pt>
                <c:pt idx="22802">
                  <c:v>10.833965944131529</c:v>
                </c:pt>
                <c:pt idx="22803">
                  <c:v>10.833965944131529</c:v>
                </c:pt>
                <c:pt idx="22804">
                  <c:v>10.833965944131529</c:v>
                </c:pt>
                <c:pt idx="22805">
                  <c:v>10.833965944131529</c:v>
                </c:pt>
                <c:pt idx="22806">
                  <c:v>10.833965944131529</c:v>
                </c:pt>
                <c:pt idx="22807">
                  <c:v>10.779874727956996</c:v>
                </c:pt>
                <c:pt idx="22808">
                  <c:v>10.779874727956996</c:v>
                </c:pt>
                <c:pt idx="22809">
                  <c:v>10.779874727956996</c:v>
                </c:pt>
                <c:pt idx="22810">
                  <c:v>10.779874727956996</c:v>
                </c:pt>
                <c:pt idx="22811">
                  <c:v>10.779874727956996</c:v>
                </c:pt>
                <c:pt idx="22812">
                  <c:v>10.779874727956996</c:v>
                </c:pt>
                <c:pt idx="22813">
                  <c:v>10.779874727956996</c:v>
                </c:pt>
                <c:pt idx="22814">
                  <c:v>10.779874727956996</c:v>
                </c:pt>
                <c:pt idx="22815">
                  <c:v>10.724761321673654</c:v>
                </c:pt>
                <c:pt idx="22816">
                  <c:v>10.713587755441662</c:v>
                </c:pt>
                <c:pt idx="22817">
                  <c:v>10.713587755441662</c:v>
                </c:pt>
                <c:pt idx="22818">
                  <c:v>10.713587755441662</c:v>
                </c:pt>
                <c:pt idx="22819">
                  <c:v>10.713587755441662</c:v>
                </c:pt>
                <c:pt idx="22820">
                  <c:v>10.713587755441662</c:v>
                </c:pt>
                <c:pt idx="22821">
                  <c:v>10.704276450248337</c:v>
                </c:pt>
                <c:pt idx="22822">
                  <c:v>10.648897059066254</c:v>
                </c:pt>
                <c:pt idx="22823">
                  <c:v>10.648897059066254</c:v>
                </c:pt>
                <c:pt idx="22824">
                  <c:v>10.648897059066254</c:v>
                </c:pt>
                <c:pt idx="22825">
                  <c:v>10.648897059066254</c:v>
                </c:pt>
                <c:pt idx="22826">
                  <c:v>10.639637148580112</c:v>
                </c:pt>
                <c:pt idx="22827">
                  <c:v>10.639637148580112</c:v>
                </c:pt>
                <c:pt idx="22828">
                  <c:v>10.639637148580112</c:v>
                </c:pt>
                <c:pt idx="22829">
                  <c:v>10.585160288832625</c:v>
                </c:pt>
                <c:pt idx="22830">
                  <c:v>10.585160288832625</c:v>
                </c:pt>
                <c:pt idx="22831">
                  <c:v>10.585160288832625</c:v>
                </c:pt>
                <c:pt idx="22832">
                  <c:v>10.585160288832625</c:v>
                </c:pt>
                <c:pt idx="22833">
                  <c:v>10.585160288832625</c:v>
                </c:pt>
                <c:pt idx="22834">
                  <c:v>10.585160288832625</c:v>
                </c:pt>
                <c:pt idx="22835">
                  <c:v>10.521150729861498</c:v>
                </c:pt>
                <c:pt idx="22836">
                  <c:v>10.521150729861498</c:v>
                </c:pt>
                <c:pt idx="22837">
                  <c:v>10.511992346566007</c:v>
                </c:pt>
                <c:pt idx="22838">
                  <c:v>10.521150729861498</c:v>
                </c:pt>
                <c:pt idx="22839">
                  <c:v>10.511992346566007</c:v>
                </c:pt>
                <c:pt idx="22840">
                  <c:v>10.511992346566007</c:v>
                </c:pt>
                <c:pt idx="22841">
                  <c:v>10.511992346566007</c:v>
                </c:pt>
                <c:pt idx="22842">
                  <c:v>10.458085606211403</c:v>
                </c:pt>
                <c:pt idx="22843">
                  <c:v>10.458085606211403</c:v>
                </c:pt>
                <c:pt idx="22844">
                  <c:v>10.467193850076768</c:v>
                </c:pt>
                <c:pt idx="22845">
                  <c:v>10.467193850076768</c:v>
                </c:pt>
                <c:pt idx="22846">
                  <c:v>10.467193850076768</c:v>
                </c:pt>
                <c:pt idx="22847">
                  <c:v>10.467193850076768</c:v>
                </c:pt>
                <c:pt idx="22848">
                  <c:v>10.458085606211403</c:v>
                </c:pt>
                <c:pt idx="22849">
                  <c:v>10.458085606211403</c:v>
                </c:pt>
                <c:pt idx="22850">
                  <c:v>10.458085606211403</c:v>
                </c:pt>
                <c:pt idx="22851">
                  <c:v>10.404410797286834</c:v>
                </c:pt>
                <c:pt idx="22852">
                  <c:v>10.404410797286834</c:v>
                </c:pt>
                <c:pt idx="22853">
                  <c:v>10.404410797286834</c:v>
                </c:pt>
                <c:pt idx="22854">
                  <c:v>10.404410797286834</c:v>
                </c:pt>
                <c:pt idx="22855">
                  <c:v>10.395352456004154</c:v>
                </c:pt>
                <c:pt idx="22856">
                  <c:v>10.395352456004154</c:v>
                </c:pt>
                <c:pt idx="22857">
                  <c:v>10.384482446464936</c:v>
                </c:pt>
                <c:pt idx="22858">
                  <c:v>10.384482446464936</c:v>
                </c:pt>
                <c:pt idx="22859">
                  <c:v>10.384482446464936</c:v>
                </c:pt>
                <c:pt idx="22860">
                  <c:v>10.395352456004154</c:v>
                </c:pt>
                <c:pt idx="22861">
                  <c:v>10.395352456004154</c:v>
                </c:pt>
                <c:pt idx="22862">
                  <c:v>10.395352456004154</c:v>
                </c:pt>
                <c:pt idx="22863">
                  <c:v>10.395352456004154</c:v>
                </c:pt>
                <c:pt idx="22864">
                  <c:v>10.384482446464936</c:v>
                </c:pt>
                <c:pt idx="22865">
                  <c:v>10.384482446464936</c:v>
                </c:pt>
                <c:pt idx="22866">
                  <c:v>10.332351567159693</c:v>
                </c:pt>
                <c:pt idx="22867">
                  <c:v>10.332351567159693</c:v>
                </c:pt>
                <c:pt idx="22868">
                  <c:v>10.341359720226091</c:v>
                </c:pt>
                <c:pt idx="22869">
                  <c:v>10.341359720226091</c:v>
                </c:pt>
                <c:pt idx="22870">
                  <c:v>10.341359720226091</c:v>
                </c:pt>
                <c:pt idx="22871">
                  <c:v>10.332351567159693</c:v>
                </c:pt>
                <c:pt idx="22872">
                  <c:v>10.332351567159693</c:v>
                </c:pt>
                <c:pt idx="22873">
                  <c:v>10.332351567159693</c:v>
                </c:pt>
                <c:pt idx="22874">
                  <c:v>10.332351567159693</c:v>
                </c:pt>
                <c:pt idx="22875">
                  <c:v>10.332351567159693</c:v>
                </c:pt>
                <c:pt idx="22876">
                  <c:v>10.321541783480015</c:v>
                </c:pt>
                <c:pt idx="22877">
                  <c:v>10.321541783480015</c:v>
                </c:pt>
                <c:pt idx="22878">
                  <c:v>10.312533630413615</c:v>
                </c:pt>
                <c:pt idx="22879">
                  <c:v>10.312533630413615</c:v>
                </c:pt>
                <c:pt idx="22880">
                  <c:v>10.312533630413615</c:v>
                </c:pt>
                <c:pt idx="22881">
                  <c:v>10.303525477347216</c:v>
                </c:pt>
                <c:pt idx="22882">
                  <c:v>10.250571856020022</c:v>
                </c:pt>
                <c:pt idx="22883">
                  <c:v>10.312533630413615</c:v>
                </c:pt>
                <c:pt idx="22884">
                  <c:v>10.270281048541648</c:v>
                </c:pt>
                <c:pt idx="22885">
                  <c:v>10.270281048541648</c:v>
                </c:pt>
                <c:pt idx="22886">
                  <c:v>10.270281048541648</c:v>
                </c:pt>
                <c:pt idx="22887">
                  <c:v>10.279239772415114</c:v>
                </c:pt>
                <c:pt idx="22888">
                  <c:v>10.289990241063272</c:v>
                </c:pt>
                <c:pt idx="22889">
                  <c:v>10.289990241063272</c:v>
                </c:pt>
                <c:pt idx="22890">
                  <c:v>10.289990241063272</c:v>
                </c:pt>
                <c:pt idx="22891">
                  <c:v>10.289990241063272</c:v>
                </c:pt>
                <c:pt idx="22892">
                  <c:v>10.289990241063272</c:v>
                </c:pt>
                <c:pt idx="22893">
                  <c:v>10.289990241063272</c:v>
                </c:pt>
                <c:pt idx="22894">
                  <c:v>10.289990241063272</c:v>
                </c:pt>
                <c:pt idx="22895">
                  <c:v>10.289990241063272</c:v>
                </c:pt>
                <c:pt idx="22896">
                  <c:v>10.289990241063272</c:v>
                </c:pt>
                <c:pt idx="22897">
                  <c:v>10.279239772415114</c:v>
                </c:pt>
                <c:pt idx="22898">
                  <c:v>10.279239772415114</c:v>
                </c:pt>
                <c:pt idx="22899">
                  <c:v>10.279239772415114</c:v>
                </c:pt>
                <c:pt idx="22900">
                  <c:v>10.279239772415114</c:v>
                </c:pt>
                <c:pt idx="22901">
                  <c:v>10.279239772415114</c:v>
                </c:pt>
                <c:pt idx="22902">
                  <c:v>10.279239772415114</c:v>
                </c:pt>
                <c:pt idx="22903">
                  <c:v>10.279239772415114</c:v>
                </c:pt>
                <c:pt idx="22904">
                  <c:v>10.289990241063272</c:v>
                </c:pt>
                <c:pt idx="22905">
                  <c:v>10.289990241063272</c:v>
                </c:pt>
                <c:pt idx="22906">
                  <c:v>10.29894896493674</c:v>
                </c:pt>
                <c:pt idx="22907">
                  <c:v>10.29894896493674</c:v>
                </c:pt>
                <c:pt idx="22908">
                  <c:v>10.245958062401789</c:v>
                </c:pt>
                <c:pt idx="22909">
                  <c:v>10.256649496901687</c:v>
                </c:pt>
                <c:pt idx="22910">
                  <c:v>10.318658157458367</c:v>
                </c:pt>
                <c:pt idx="22911">
                  <c:v>10.265559025651601</c:v>
                </c:pt>
                <c:pt idx="22912">
                  <c:v>10.265559025651601</c:v>
                </c:pt>
                <c:pt idx="22913">
                  <c:v>10.265559025651601</c:v>
                </c:pt>
                <c:pt idx="22914">
                  <c:v>10.256649496901687</c:v>
                </c:pt>
                <c:pt idx="22915">
                  <c:v>10.256649496901687</c:v>
                </c:pt>
                <c:pt idx="22916">
                  <c:v>10.256649496901687</c:v>
                </c:pt>
                <c:pt idx="22917">
                  <c:v>10.256649496901687</c:v>
                </c:pt>
                <c:pt idx="22918">
                  <c:v>10.256649496901687</c:v>
                </c:pt>
                <c:pt idx="22919">
                  <c:v>10.245958062401789</c:v>
                </c:pt>
                <c:pt idx="22920">
                  <c:v>10.245958062401789</c:v>
                </c:pt>
                <c:pt idx="22921">
                  <c:v>10.245958062401789</c:v>
                </c:pt>
                <c:pt idx="22922">
                  <c:v>10.245958062401789</c:v>
                </c:pt>
                <c:pt idx="22923">
                  <c:v>10.245958062401789</c:v>
                </c:pt>
                <c:pt idx="22924">
                  <c:v>10.245958062401789</c:v>
                </c:pt>
                <c:pt idx="22925">
                  <c:v>10.245958062401789</c:v>
                </c:pt>
                <c:pt idx="22926">
                  <c:v>10.194376551574821</c:v>
                </c:pt>
                <c:pt idx="22927">
                  <c:v>10.245958062401789</c:v>
                </c:pt>
                <c:pt idx="22928">
                  <c:v>10.203236604200905</c:v>
                </c:pt>
                <c:pt idx="22929">
                  <c:v>10.265559025651601</c:v>
                </c:pt>
                <c:pt idx="22930">
                  <c:v>10.265559025651601</c:v>
                </c:pt>
                <c:pt idx="22931">
                  <c:v>10.265559025651601</c:v>
                </c:pt>
                <c:pt idx="22932">
                  <c:v>10.265559025651601</c:v>
                </c:pt>
                <c:pt idx="22933">
                  <c:v>10.2762504601515</c:v>
                </c:pt>
                <c:pt idx="22934">
                  <c:v>10.2762504601515</c:v>
                </c:pt>
                <c:pt idx="22935">
                  <c:v>10.285159988901412</c:v>
                </c:pt>
                <c:pt idx="22936">
                  <c:v>10.295851423401311</c:v>
                </c:pt>
                <c:pt idx="22937">
                  <c:v>10.295851423401311</c:v>
                </c:pt>
                <c:pt idx="22938">
                  <c:v>10.285159988901412</c:v>
                </c:pt>
                <c:pt idx="22939">
                  <c:v>10.285159988901412</c:v>
                </c:pt>
                <c:pt idx="22940">
                  <c:v>10.285159988901412</c:v>
                </c:pt>
                <c:pt idx="22941">
                  <c:v>10.2762504601515</c:v>
                </c:pt>
                <c:pt idx="22942">
                  <c:v>10.2762504601515</c:v>
                </c:pt>
                <c:pt idx="22943">
                  <c:v>10.2762504601515</c:v>
                </c:pt>
                <c:pt idx="22944">
                  <c:v>10.2762504601515</c:v>
                </c:pt>
                <c:pt idx="22945">
                  <c:v>10.2762504601515</c:v>
                </c:pt>
                <c:pt idx="22946">
                  <c:v>10.265559025651601</c:v>
                </c:pt>
                <c:pt idx="22947">
                  <c:v>10.265559025651601</c:v>
                </c:pt>
                <c:pt idx="22948">
                  <c:v>10.265559025651601</c:v>
                </c:pt>
                <c:pt idx="22949">
                  <c:v>10.265559025651601</c:v>
                </c:pt>
                <c:pt idx="22950">
                  <c:v>10.265559025651601</c:v>
                </c:pt>
                <c:pt idx="22951">
                  <c:v>10.265559025651601</c:v>
                </c:pt>
                <c:pt idx="22952">
                  <c:v>10.265559025651601</c:v>
                </c:pt>
                <c:pt idx="22953">
                  <c:v>10.285159988901412</c:v>
                </c:pt>
                <c:pt idx="22954">
                  <c:v>10.285159988901412</c:v>
                </c:pt>
                <c:pt idx="22955">
                  <c:v>10.2762504601515</c:v>
                </c:pt>
                <c:pt idx="22956">
                  <c:v>10.285159988901412</c:v>
                </c:pt>
                <c:pt idx="22957">
                  <c:v>10.285159988901412</c:v>
                </c:pt>
                <c:pt idx="22958">
                  <c:v>10.285159988901412</c:v>
                </c:pt>
                <c:pt idx="22959">
                  <c:v>10.295851423401311</c:v>
                </c:pt>
                <c:pt idx="22960">
                  <c:v>10.295851423401311</c:v>
                </c:pt>
                <c:pt idx="22961">
                  <c:v>10.295851423401311</c:v>
                </c:pt>
                <c:pt idx="22962">
                  <c:v>10.295851423401311</c:v>
                </c:pt>
                <c:pt idx="22963">
                  <c:v>10.304760952151225</c:v>
                </c:pt>
                <c:pt idx="22964">
                  <c:v>10.295851423401311</c:v>
                </c:pt>
                <c:pt idx="22965">
                  <c:v>10.295851423401311</c:v>
                </c:pt>
                <c:pt idx="22966">
                  <c:v>10.295851423401311</c:v>
                </c:pt>
                <c:pt idx="22967">
                  <c:v>10.285159988901412</c:v>
                </c:pt>
                <c:pt idx="22968">
                  <c:v>10.285159988901412</c:v>
                </c:pt>
                <c:pt idx="22969">
                  <c:v>10.285159988901412</c:v>
                </c:pt>
                <c:pt idx="22970">
                  <c:v>10.285159988901412</c:v>
                </c:pt>
                <c:pt idx="22971">
                  <c:v>10.285159988901412</c:v>
                </c:pt>
                <c:pt idx="22972">
                  <c:v>10.2762504601515</c:v>
                </c:pt>
                <c:pt idx="22973">
                  <c:v>10.2762504601515</c:v>
                </c:pt>
                <c:pt idx="22974">
                  <c:v>10.2762504601515</c:v>
                </c:pt>
                <c:pt idx="22975">
                  <c:v>10.2762504601515</c:v>
                </c:pt>
                <c:pt idx="22976">
                  <c:v>10.2762504601515</c:v>
                </c:pt>
                <c:pt idx="22977">
                  <c:v>10.285159988901412</c:v>
                </c:pt>
                <c:pt idx="22978">
                  <c:v>10.285159988901412</c:v>
                </c:pt>
                <c:pt idx="22979">
                  <c:v>10.285159988901412</c:v>
                </c:pt>
                <c:pt idx="22980">
                  <c:v>10.295851423401311</c:v>
                </c:pt>
                <c:pt idx="22981">
                  <c:v>10.304760952151225</c:v>
                </c:pt>
                <c:pt idx="22982">
                  <c:v>10.304760952151225</c:v>
                </c:pt>
                <c:pt idx="22983">
                  <c:v>10.304760952151225</c:v>
                </c:pt>
                <c:pt idx="22984">
                  <c:v>10.304760952151225</c:v>
                </c:pt>
                <c:pt idx="22985">
                  <c:v>10.304760952151225</c:v>
                </c:pt>
                <c:pt idx="22986">
                  <c:v>10.315452386651124</c:v>
                </c:pt>
                <c:pt idx="22987">
                  <c:v>10.315452386651124</c:v>
                </c:pt>
                <c:pt idx="22988">
                  <c:v>10.315452386651124</c:v>
                </c:pt>
                <c:pt idx="22989">
                  <c:v>10.315452386651124</c:v>
                </c:pt>
                <c:pt idx="22990">
                  <c:v>10.304760952151225</c:v>
                </c:pt>
                <c:pt idx="22991">
                  <c:v>10.304760952151225</c:v>
                </c:pt>
                <c:pt idx="22992">
                  <c:v>10.304760952151225</c:v>
                </c:pt>
                <c:pt idx="22993">
                  <c:v>10.295851423401311</c:v>
                </c:pt>
                <c:pt idx="22994">
                  <c:v>10.295851423401311</c:v>
                </c:pt>
                <c:pt idx="22995">
                  <c:v>10.295851423401311</c:v>
                </c:pt>
                <c:pt idx="22996">
                  <c:v>10.295851423401311</c:v>
                </c:pt>
                <c:pt idx="22997">
                  <c:v>10.295851423401311</c:v>
                </c:pt>
                <c:pt idx="22998">
                  <c:v>10.295851423401311</c:v>
                </c:pt>
                <c:pt idx="22999">
                  <c:v>10.295851423401311</c:v>
                </c:pt>
                <c:pt idx="23000">
                  <c:v>10.295851423401311</c:v>
                </c:pt>
                <c:pt idx="23001">
                  <c:v>10.295851423401311</c:v>
                </c:pt>
                <c:pt idx="23002">
                  <c:v>10.285159988901412</c:v>
                </c:pt>
                <c:pt idx="23003">
                  <c:v>10.285159988901412</c:v>
                </c:pt>
                <c:pt idx="23004">
                  <c:v>10.285159988901412</c:v>
                </c:pt>
                <c:pt idx="23005">
                  <c:v>10.285159988901412</c:v>
                </c:pt>
                <c:pt idx="23006">
                  <c:v>10.285159988901412</c:v>
                </c:pt>
                <c:pt idx="23007">
                  <c:v>10.295851423401311</c:v>
                </c:pt>
                <c:pt idx="23008">
                  <c:v>10.285159988901412</c:v>
                </c:pt>
                <c:pt idx="23009">
                  <c:v>10.285159988901412</c:v>
                </c:pt>
                <c:pt idx="23010">
                  <c:v>10.285159988901412</c:v>
                </c:pt>
                <c:pt idx="23011">
                  <c:v>10.295851423401311</c:v>
                </c:pt>
                <c:pt idx="23012">
                  <c:v>10.295851423401311</c:v>
                </c:pt>
                <c:pt idx="23013">
                  <c:v>10.304760952151225</c:v>
                </c:pt>
                <c:pt idx="23014">
                  <c:v>10.304760952151225</c:v>
                </c:pt>
                <c:pt idx="23015">
                  <c:v>10.304760952151225</c:v>
                </c:pt>
                <c:pt idx="23016">
                  <c:v>10.315452386651124</c:v>
                </c:pt>
                <c:pt idx="23017">
                  <c:v>10.326143821151021</c:v>
                </c:pt>
                <c:pt idx="23018">
                  <c:v>10.27234501468438</c:v>
                </c:pt>
                <c:pt idx="23019">
                  <c:v>10.282977077835682</c:v>
                </c:pt>
                <c:pt idx="23020">
                  <c:v>10.335053349900933</c:v>
                </c:pt>
                <c:pt idx="23021">
                  <c:v>10.335053349900933</c:v>
                </c:pt>
                <c:pt idx="23022">
                  <c:v>10.282977077835682</c:v>
                </c:pt>
                <c:pt idx="23023">
                  <c:v>10.282977077835682</c:v>
                </c:pt>
                <c:pt idx="23024">
                  <c:v>10.282977077835682</c:v>
                </c:pt>
                <c:pt idx="23025">
                  <c:v>10.282977077835682</c:v>
                </c:pt>
                <c:pt idx="23026">
                  <c:v>10.282977077835682</c:v>
                </c:pt>
                <c:pt idx="23027">
                  <c:v>10.282977077835682</c:v>
                </c:pt>
                <c:pt idx="23028">
                  <c:v>10.27234501468438</c:v>
                </c:pt>
                <c:pt idx="23029">
                  <c:v>10.27234501468438</c:v>
                </c:pt>
                <c:pt idx="23030">
                  <c:v>10.27234501468438</c:v>
                </c:pt>
                <c:pt idx="23031">
                  <c:v>10.261712951533074</c:v>
                </c:pt>
                <c:pt idx="23032">
                  <c:v>10.261712951533074</c:v>
                </c:pt>
                <c:pt idx="23033">
                  <c:v>10.261712951533074</c:v>
                </c:pt>
                <c:pt idx="23034">
                  <c:v>10.261712951533074</c:v>
                </c:pt>
                <c:pt idx="23035">
                  <c:v>10.261712951533074</c:v>
                </c:pt>
                <c:pt idx="23036">
                  <c:v>10.261712951533074</c:v>
                </c:pt>
                <c:pt idx="23037">
                  <c:v>10.199990204355075</c:v>
                </c:pt>
                <c:pt idx="23038">
                  <c:v>10.199990204355075</c:v>
                </c:pt>
                <c:pt idx="23039">
                  <c:v>10.199990204355075</c:v>
                </c:pt>
                <c:pt idx="23040">
                  <c:v>10.191178879023049</c:v>
                </c:pt>
                <c:pt idx="23041">
                  <c:v>10.191178879023049</c:v>
                </c:pt>
                <c:pt idx="23042">
                  <c:v>10.180605288624616</c:v>
                </c:pt>
                <c:pt idx="23043">
                  <c:v>10.180605288624616</c:v>
                </c:pt>
                <c:pt idx="23044">
                  <c:v>10.171793963292588</c:v>
                </c:pt>
                <c:pt idx="23045">
                  <c:v>10.108799943045534</c:v>
                </c:pt>
                <c:pt idx="23046">
                  <c:v>10.1000371136913</c:v>
                </c:pt>
                <c:pt idx="23047">
                  <c:v>10.091274284337066</c:v>
                </c:pt>
                <c:pt idx="23048">
                  <c:v>10.080758889111983</c:v>
                </c:pt>
                <c:pt idx="23049">
                  <c:v>10.080758889111983</c:v>
                </c:pt>
                <c:pt idx="23050">
                  <c:v>10.071996059757748</c:v>
                </c:pt>
                <c:pt idx="23051">
                  <c:v>10.071996059757748</c:v>
                </c:pt>
                <c:pt idx="23052">
                  <c:v>10.071996059757748</c:v>
                </c:pt>
                <c:pt idx="23053">
                  <c:v>10.071996059757748</c:v>
                </c:pt>
                <c:pt idx="23054">
                  <c:v>10.071996059757748</c:v>
                </c:pt>
                <c:pt idx="23055">
                  <c:v>10.02000543850774</c:v>
                </c:pt>
                <c:pt idx="23056">
                  <c:v>10.02000543850774</c:v>
                </c:pt>
                <c:pt idx="23057">
                  <c:v>10.030462915048188</c:v>
                </c:pt>
                <c:pt idx="23058">
                  <c:v>10.030462915048188</c:v>
                </c:pt>
                <c:pt idx="23059">
                  <c:v>10.030462915048188</c:v>
                </c:pt>
                <c:pt idx="23060">
                  <c:v>10.030462915048188</c:v>
                </c:pt>
                <c:pt idx="23061">
                  <c:v>10.02000543850774</c:v>
                </c:pt>
                <c:pt idx="23062">
                  <c:v>10.011290874724031</c:v>
                </c:pt>
                <c:pt idx="23063">
                  <c:v>10.000833398183582</c:v>
                </c:pt>
                <c:pt idx="23064">
                  <c:v>9.9921188343998733</c:v>
                </c:pt>
                <c:pt idx="23065">
                  <c:v>9.9834042706161643</c:v>
                </c:pt>
                <c:pt idx="23066">
                  <c:v>9.9746897068324536</c:v>
                </c:pt>
                <c:pt idx="23067">
                  <c:v>9.9642322302920068</c:v>
                </c:pt>
                <c:pt idx="23068">
                  <c:v>9.9642322302920068</c:v>
                </c:pt>
                <c:pt idx="23069">
                  <c:v>9.9555176665082961</c:v>
                </c:pt>
                <c:pt idx="23070">
                  <c:v>#N/A</c:v>
                </c:pt>
                <c:pt idx="23071">
                  <c:v>10.467193850076768</c:v>
                </c:pt>
                <c:pt idx="23072">
                  <c:v>9.8861993677870963</c:v>
                </c:pt>
                <c:pt idx="23073">
                  <c:v>9.8861993677870963</c:v>
                </c:pt>
                <c:pt idx="23074">
                  <c:v>9.8861993677870963</c:v>
                </c:pt>
                <c:pt idx="23075">
                  <c:v>9.8861993677870963</c:v>
                </c:pt>
                <c:pt idx="23076">
                  <c:v>9.8861993677870963</c:v>
                </c:pt>
                <c:pt idx="23077">
                  <c:v>9.8948653910758306</c:v>
                </c:pt>
                <c:pt idx="23078">
                  <c:v>9.9035314143645632</c:v>
                </c:pt>
                <c:pt idx="23079">
                  <c:v>9.913930642311044</c:v>
                </c:pt>
                <c:pt idx="23080">
                  <c:v>9.913930642311044</c:v>
                </c:pt>
                <c:pt idx="23081">
                  <c:v>9.9225966655997766</c:v>
                </c:pt>
                <c:pt idx="23082">
                  <c:v>9.9225966655997766</c:v>
                </c:pt>
                <c:pt idx="23083">
                  <c:v>9.9225966655997766</c:v>
                </c:pt>
                <c:pt idx="23084">
                  <c:v>9.9225966655997766</c:v>
                </c:pt>
                <c:pt idx="23085">
                  <c:v>9.9312626888885109</c:v>
                </c:pt>
                <c:pt idx="23086">
                  <c:v>9.8816490089345148</c:v>
                </c:pt>
                <c:pt idx="23087">
                  <c:v>9.8816490089345148</c:v>
                </c:pt>
                <c:pt idx="23088">
                  <c:v>9.8816490089345148</c:v>
                </c:pt>
                <c:pt idx="23089">
                  <c:v>9.8816490089345148</c:v>
                </c:pt>
                <c:pt idx="23090">
                  <c:v>9.8816490089345148</c:v>
                </c:pt>
                <c:pt idx="23091">
                  <c:v>9.8816490089345148</c:v>
                </c:pt>
                <c:pt idx="23092">
                  <c:v>9.8713071470727307</c:v>
                </c:pt>
                <c:pt idx="23093">
                  <c:v>9.8713071470727307</c:v>
                </c:pt>
                <c:pt idx="23094">
                  <c:v>9.8816490089345148</c:v>
                </c:pt>
                <c:pt idx="23095">
                  <c:v>9.8902672271526697</c:v>
                </c:pt>
                <c:pt idx="23096">
                  <c:v>9.898885445370821</c:v>
                </c:pt>
                <c:pt idx="23097">
                  <c:v>9.898885445370821</c:v>
                </c:pt>
                <c:pt idx="23098">
                  <c:v>9.9092273072326051</c:v>
                </c:pt>
                <c:pt idx="23099">
                  <c:v>9.9092273072326051</c:v>
                </c:pt>
                <c:pt idx="23100">
                  <c:v>9.9092273072326051</c:v>
                </c:pt>
                <c:pt idx="23101">
                  <c:v>9.9178455254507565</c:v>
                </c:pt>
                <c:pt idx="23102">
                  <c:v>9.9368056055306937</c:v>
                </c:pt>
                <c:pt idx="23103">
                  <c:v>9.9454238237488486</c:v>
                </c:pt>
                <c:pt idx="23104">
                  <c:v>9.9454238237488486</c:v>
                </c:pt>
                <c:pt idx="23105">
                  <c:v>9.9557656856106327</c:v>
                </c:pt>
                <c:pt idx="23106">
                  <c:v>9.9557656856106327</c:v>
                </c:pt>
                <c:pt idx="23107">
                  <c:v>9.9557656856106327</c:v>
                </c:pt>
                <c:pt idx="23108">
                  <c:v>9.9557656856106327</c:v>
                </c:pt>
                <c:pt idx="23109">
                  <c:v>9.9454238237488486</c:v>
                </c:pt>
                <c:pt idx="23110">
                  <c:v>9.8956619077930501</c:v>
                </c:pt>
                <c:pt idx="23111">
                  <c:v>9.8853771387913607</c:v>
                </c:pt>
                <c:pt idx="23112">
                  <c:v>9.8768064979566184</c:v>
                </c:pt>
                <c:pt idx="23113">
                  <c:v>9.8768064979566184</c:v>
                </c:pt>
                <c:pt idx="23114">
                  <c:v>9.866521728954929</c:v>
                </c:pt>
                <c:pt idx="23115">
                  <c:v>9.8579510881201848</c:v>
                </c:pt>
                <c:pt idx="23116">
                  <c:v>9.8579510881201848</c:v>
                </c:pt>
                <c:pt idx="23117">
                  <c:v>9.8493804472854443</c:v>
                </c:pt>
                <c:pt idx="23118">
                  <c:v>9.8390956782837549</c:v>
                </c:pt>
                <c:pt idx="23119">
                  <c:v>9.8493804472854443</c:v>
                </c:pt>
                <c:pt idx="23120">
                  <c:v>9.8493804472854443</c:v>
                </c:pt>
                <c:pt idx="23121">
                  <c:v>9.8579510881201848</c:v>
                </c:pt>
                <c:pt idx="23122">
                  <c:v>9.8579510881201848</c:v>
                </c:pt>
                <c:pt idx="23123">
                  <c:v>9.866521728954929</c:v>
                </c:pt>
                <c:pt idx="23124">
                  <c:v>9.866521728954929</c:v>
                </c:pt>
                <c:pt idx="23125">
                  <c:v>9.8853771387913607</c:v>
                </c:pt>
                <c:pt idx="23126">
                  <c:v>9.8956619077930501</c:v>
                </c:pt>
                <c:pt idx="23127">
                  <c:v>9.8853771387913607</c:v>
                </c:pt>
                <c:pt idx="23128">
                  <c:v>9.8956619077930501</c:v>
                </c:pt>
                <c:pt idx="23129">
                  <c:v>9.8956619077930501</c:v>
                </c:pt>
                <c:pt idx="23130">
                  <c:v>9.8956619077930501</c:v>
                </c:pt>
                <c:pt idx="23131">
                  <c:v>9.8956619077930501</c:v>
                </c:pt>
                <c:pt idx="23132">
                  <c:v>9.8956619077930501</c:v>
                </c:pt>
                <c:pt idx="23133">
                  <c:v>9.8956619077930501</c:v>
                </c:pt>
                <c:pt idx="23134">
                  <c:v>9.8956619077930501</c:v>
                </c:pt>
                <c:pt idx="23135">
                  <c:v>9.8853771387913607</c:v>
                </c:pt>
                <c:pt idx="23136">
                  <c:v>9.8768064979566184</c:v>
                </c:pt>
                <c:pt idx="23137">
                  <c:v>9.8768064979566184</c:v>
                </c:pt>
                <c:pt idx="23138">
                  <c:v>9.866521728954929</c:v>
                </c:pt>
                <c:pt idx="23139">
                  <c:v>9.8579510881201848</c:v>
                </c:pt>
                <c:pt idx="23140">
                  <c:v>9.8493804472854443</c:v>
                </c:pt>
                <c:pt idx="23141">
                  <c:v>9.8493804472854443</c:v>
                </c:pt>
                <c:pt idx="23142">
                  <c:v>9.8493804472854443</c:v>
                </c:pt>
                <c:pt idx="23143">
                  <c:v>9.8493804472854443</c:v>
                </c:pt>
                <c:pt idx="23144">
                  <c:v>9.8579510881201848</c:v>
                </c:pt>
                <c:pt idx="23145">
                  <c:v>9.8579510881201848</c:v>
                </c:pt>
                <c:pt idx="23146">
                  <c:v>9.8579510881201848</c:v>
                </c:pt>
                <c:pt idx="23147">
                  <c:v>9.8579510881201848</c:v>
                </c:pt>
                <c:pt idx="23148">
                  <c:v>9.866521728954929</c:v>
                </c:pt>
                <c:pt idx="23149">
                  <c:v>9.8171256989221884</c:v>
                </c:pt>
                <c:pt idx="23150">
                  <c:v>9.866521728954929</c:v>
                </c:pt>
                <c:pt idx="23151">
                  <c:v>9.8768064979566184</c:v>
                </c:pt>
                <c:pt idx="23152">
                  <c:v>9.8256489891626124</c:v>
                </c:pt>
                <c:pt idx="23153">
                  <c:v>9.8853771387913607</c:v>
                </c:pt>
                <c:pt idx="23154">
                  <c:v>9.8956619077930501</c:v>
                </c:pt>
                <c:pt idx="23155">
                  <c:v>9.8956619077930501</c:v>
                </c:pt>
                <c:pt idx="23156">
                  <c:v>9.9042325486277907</c:v>
                </c:pt>
                <c:pt idx="23157">
                  <c:v>9.8529235179319752</c:v>
                </c:pt>
                <c:pt idx="23158">
                  <c:v>9.9042325486277907</c:v>
                </c:pt>
                <c:pt idx="23159">
                  <c:v>9.9042325486277907</c:v>
                </c:pt>
                <c:pt idx="23160">
                  <c:v>9.9042325486277907</c:v>
                </c:pt>
                <c:pt idx="23161">
                  <c:v>9.8956619077930501</c:v>
                </c:pt>
                <c:pt idx="23162">
                  <c:v>9.8956619077930501</c:v>
                </c:pt>
                <c:pt idx="23163">
                  <c:v>9.8956619077930501</c:v>
                </c:pt>
                <c:pt idx="23164">
                  <c:v>9.8853771387913607</c:v>
                </c:pt>
                <c:pt idx="23165">
                  <c:v>9.8853771387913607</c:v>
                </c:pt>
                <c:pt idx="23166">
                  <c:v>9.8768064979566184</c:v>
                </c:pt>
                <c:pt idx="23167">
                  <c:v>9.866521728954929</c:v>
                </c:pt>
                <c:pt idx="23168">
                  <c:v>9.8768064979566184</c:v>
                </c:pt>
                <c:pt idx="23169">
                  <c:v>9.8768064979566184</c:v>
                </c:pt>
                <c:pt idx="23170">
                  <c:v>9.8768064979566184</c:v>
                </c:pt>
                <c:pt idx="23171">
                  <c:v>9.8768064979566184</c:v>
                </c:pt>
                <c:pt idx="23172">
                  <c:v>9.8853771387913607</c:v>
                </c:pt>
                <c:pt idx="23173">
                  <c:v>9.8853771387913607</c:v>
                </c:pt>
                <c:pt idx="23174">
                  <c:v>9.8853771387913607</c:v>
                </c:pt>
                <c:pt idx="23175">
                  <c:v>9.8853771387913607</c:v>
                </c:pt>
                <c:pt idx="23176">
                  <c:v>9.8853771387913607</c:v>
                </c:pt>
                <c:pt idx="23177">
                  <c:v>9.8853771387913607</c:v>
                </c:pt>
                <c:pt idx="23178">
                  <c:v>9.8358769374511219</c:v>
                </c:pt>
                <c:pt idx="23179">
                  <c:v>9.8853771387913607</c:v>
                </c:pt>
                <c:pt idx="23180">
                  <c:v>9.8853771387913607</c:v>
                </c:pt>
                <c:pt idx="23181">
                  <c:v>9.8853771387913607</c:v>
                </c:pt>
                <c:pt idx="23182">
                  <c:v>9.8853771387913607</c:v>
                </c:pt>
                <c:pt idx="23183">
                  <c:v>9.8853771387913607</c:v>
                </c:pt>
                <c:pt idx="23184">
                  <c:v>9.8853771387913607</c:v>
                </c:pt>
                <c:pt idx="23185">
                  <c:v>9.8853771387913607</c:v>
                </c:pt>
                <c:pt idx="23186">
                  <c:v>9.8853771387913607</c:v>
                </c:pt>
                <c:pt idx="23187">
                  <c:v>9.8853771387913607</c:v>
                </c:pt>
                <c:pt idx="23188">
                  <c:v>9.8853771387913607</c:v>
                </c:pt>
                <c:pt idx="23189">
                  <c:v>9.8768064979566184</c:v>
                </c:pt>
                <c:pt idx="23190">
                  <c:v>9.8768064979566184</c:v>
                </c:pt>
                <c:pt idx="23191">
                  <c:v>9.8768064979566184</c:v>
                </c:pt>
                <c:pt idx="23192">
                  <c:v>9.8853771387913607</c:v>
                </c:pt>
                <c:pt idx="23193">
                  <c:v>9.8853771387913607</c:v>
                </c:pt>
                <c:pt idx="23194">
                  <c:v>9.8444002276915477</c:v>
                </c:pt>
                <c:pt idx="23195">
                  <c:v>9.8444002276915477</c:v>
                </c:pt>
                <c:pt idx="23196">
                  <c:v>9.8358769374511219</c:v>
                </c:pt>
                <c:pt idx="23197">
                  <c:v>9.8444002276915477</c:v>
                </c:pt>
                <c:pt idx="23198">
                  <c:v>9.8956619077930501</c:v>
                </c:pt>
                <c:pt idx="23199">
                  <c:v>9.9042325486277907</c:v>
                </c:pt>
                <c:pt idx="23200">
                  <c:v>9.9042325486277907</c:v>
                </c:pt>
                <c:pt idx="23201">
                  <c:v>9.9128031894625348</c:v>
                </c:pt>
                <c:pt idx="23202">
                  <c:v>9.9128031894625348</c:v>
                </c:pt>
                <c:pt idx="23203">
                  <c:v>9.9128031894625348</c:v>
                </c:pt>
                <c:pt idx="23204">
                  <c:v>9.9128031894625348</c:v>
                </c:pt>
                <c:pt idx="23205">
                  <c:v>9.9128031894625348</c:v>
                </c:pt>
                <c:pt idx="23206">
                  <c:v>9.9128031894625348</c:v>
                </c:pt>
                <c:pt idx="23207">
                  <c:v>9.9042325486277907</c:v>
                </c:pt>
                <c:pt idx="23208">
                  <c:v>9.9042325486277907</c:v>
                </c:pt>
                <c:pt idx="23209">
                  <c:v>9.9042325486277907</c:v>
                </c:pt>
                <c:pt idx="23210">
                  <c:v>9.9042325486277907</c:v>
                </c:pt>
                <c:pt idx="23211">
                  <c:v>9.8529235179319752</c:v>
                </c:pt>
                <c:pt idx="23212">
                  <c:v>9.8956619077930501</c:v>
                </c:pt>
                <c:pt idx="23213">
                  <c:v>9.8444002276915477</c:v>
                </c:pt>
                <c:pt idx="23214">
                  <c:v>9.8358769374511219</c:v>
                </c:pt>
                <c:pt idx="23215">
                  <c:v>9.8358769374511219</c:v>
                </c:pt>
                <c:pt idx="23216">
                  <c:v>9.8358769374511219</c:v>
                </c:pt>
                <c:pt idx="23217">
                  <c:v>9.8444002276915477</c:v>
                </c:pt>
                <c:pt idx="23218">
                  <c:v>9.8444002276915477</c:v>
                </c:pt>
                <c:pt idx="23219">
                  <c:v>9.8444002276915477</c:v>
                </c:pt>
                <c:pt idx="23220">
                  <c:v>9.8444002276915477</c:v>
                </c:pt>
                <c:pt idx="23221">
                  <c:v>9.8358769374511219</c:v>
                </c:pt>
                <c:pt idx="23222">
                  <c:v>9.8256489891626124</c:v>
                </c:pt>
                <c:pt idx="23223">
                  <c:v>9.8444002276915477</c:v>
                </c:pt>
                <c:pt idx="23224">
                  <c:v>9.8444002276915477</c:v>
                </c:pt>
                <c:pt idx="23225">
                  <c:v>9.8444002276915477</c:v>
                </c:pt>
                <c:pt idx="23226">
                  <c:v>9.8358769374511219</c:v>
                </c:pt>
                <c:pt idx="23227">
                  <c:v>9.8444002276915477</c:v>
                </c:pt>
                <c:pt idx="23228">
                  <c:v>9.8444002276915477</c:v>
                </c:pt>
                <c:pt idx="23229">
                  <c:v>9.8444002276915477</c:v>
                </c:pt>
                <c:pt idx="23230">
                  <c:v>9.8358769374511219</c:v>
                </c:pt>
                <c:pt idx="23231">
                  <c:v>9.8358769374511219</c:v>
                </c:pt>
                <c:pt idx="23232">
                  <c:v>9.8256489891626124</c:v>
                </c:pt>
                <c:pt idx="23233">
                  <c:v>9.8256489891626124</c:v>
                </c:pt>
                <c:pt idx="23234">
                  <c:v>9.8171256989221884</c:v>
                </c:pt>
                <c:pt idx="23235">
                  <c:v>9.8171256989221884</c:v>
                </c:pt>
                <c:pt idx="23236">
                  <c:v>9.8171256989221884</c:v>
                </c:pt>
                <c:pt idx="23237">
                  <c:v>9.8171256989221884</c:v>
                </c:pt>
                <c:pt idx="23238">
                  <c:v>9.8171256989221884</c:v>
                </c:pt>
                <c:pt idx="23239">
                  <c:v>9.8171256989221884</c:v>
                </c:pt>
                <c:pt idx="23240">
                  <c:v>9.8171256989221884</c:v>
                </c:pt>
                <c:pt idx="23241">
                  <c:v>9.8171256989221884</c:v>
                </c:pt>
                <c:pt idx="23242">
                  <c:v>9.8256489891626124</c:v>
                </c:pt>
                <c:pt idx="23243">
                  <c:v>9.8256489891626124</c:v>
                </c:pt>
                <c:pt idx="23244">
                  <c:v>9.8358769374511219</c:v>
                </c:pt>
                <c:pt idx="23245">
                  <c:v>9.8444002276915477</c:v>
                </c:pt>
                <c:pt idx="23246">
                  <c:v>9.8529235179319752</c:v>
                </c:pt>
                <c:pt idx="23247">
                  <c:v>9.8631514662204847</c:v>
                </c:pt>
                <c:pt idx="23248">
                  <c:v>9.8631514662204847</c:v>
                </c:pt>
                <c:pt idx="23249">
                  <c:v>9.8631514662204847</c:v>
                </c:pt>
                <c:pt idx="23250">
                  <c:v>9.8631514662204847</c:v>
                </c:pt>
                <c:pt idx="23251">
                  <c:v>9.8631514662204847</c:v>
                </c:pt>
                <c:pt idx="23252">
                  <c:v>9.8631514662204847</c:v>
                </c:pt>
                <c:pt idx="23253">
                  <c:v>9.8631514662204847</c:v>
                </c:pt>
                <c:pt idx="23254">
                  <c:v>9.8716747564609104</c:v>
                </c:pt>
                <c:pt idx="23255">
                  <c:v>9.8631514662204847</c:v>
                </c:pt>
                <c:pt idx="23256">
                  <c:v>9.8631514662204847</c:v>
                </c:pt>
                <c:pt idx="23257">
                  <c:v>9.8631514662204847</c:v>
                </c:pt>
                <c:pt idx="23258">
                  <c:v>9.8529235179319752</c:v>
                </c:pt>
                <c:pt idx="23259">
                  <c:v>9.8444002276915477</c:v>
                </c:pt>
                <c:pt idx="23260">
                  <c:v>9.8444002276915477</c:v>
                </c:pt>
                <c:pt idx="23261">
                  <c:v>9.8358769374511219</c:v>
                </c:pt>
                <c:pt idx="23262">
                  <c:v>9.8358769374511219</c:v>
                </c:pt>
                <c:pt idx="23263">
                  <c:v>9.8256489891626124</c:v>
                </c:pt>
                <c:pt idx="23264">
                  <c:v>9.8256489891626124</c:v>
                </c:pt>
                <c:pt idx="23265">
                  <c:v>9.8358769374511219</c:v>
                </c:pt>
                <c:pt idx="23266">
                  <c:v>9.8444002276915477</c:v>
                </c:pt>
                <c:pt idx="23267">
                  <c:v>9.8529235179319752</c:v>
                </c:pt>
                <c:pt idx="23268">
                  <c:v>9.8529235179319752</c:v>
                </c:pt>
                <c:pt idx="23269">
                  <c:v>9.8631514662204847</c:v>
                </c:pt>
                <c:pt idx="23270">
                  <c:v>9.8631514662204847</c:v>
                </c:pt>
                <c:pt idx="23271">
                  <c:v>9.8716747564609104</c:v>
                </c:pt>
                <c:pt idx="23272">
                  <c:v>9.8716747564609104</c:v>
                </c:pt>
                <c:pt idx="23273">
                  <c:v>9.8716747564609104</c:v>
                </c:pt>
                <c:pt idx="23274">
                  <c:v>9.8716747564609104</c:v>
                </c:pt>
                <c:pt idx="23275">
                  <c:v>9.8819027047494217</c:v>
                </c:pt>
                <c:pt idx="23276">
                  <c:v>9.8819027047494217</c:v>
                </c:pt>
                <c:pt idx="23277">
                  <c:v>9.8716747564609104</c:v>
                </c:pt>
                <c:pt idx="23278">
                  <c:v>9.8716747564609104</c:v>
                </c:pt>
                <c:pt idx="23279">
                  <c:v>9.8716747564609104</c:v>
                </c:pt>
                <c:pt idx="23280">
                  <c:v>9.8716747564609104</c:v>
                </c:pt>
                <c:pt idx="23281">
                  <c:v>9.8631514662204847</c:v>
                </c:pt>
                <c:pt idx="23282">
                  <c:v>9.8631514662204847</c:v>
                </c:pt>
                <c:pt idx="23283">
                  <c:v>9.8529235179319752</c:v>
                </c:pt>
                <c:pt idx="23284">
                  <c:v>9.8444002276915477</c:v>
                </c:pt>
                <c:pt idx="23285">
                  <c:v>9.8358769374511219</c:v>
                </c:pt>
                <c:pt idx="23286">
                  <c:v>9.8256489891626124</c:v>
                </c:pt>
                <c:pt idx="23287">
                  <c:v>9.8256489891626124</c:v>
                </c:pt>
                <c:pt idx="23288">
                  <c:v>9.8358769374511219</c:v>
                </c:pt>
                <c:pt idx="23289">
                  <c:v>9.8256489891626124</c:v>
                </c:pt>
                <c:pt idx="23290">
                  <c:v>9.8358769374511219</c:v>
                </c:pt>
                <c:pt idx="23291">
                  <c:v>9.8956619077930501</c:v>
                </c:pt>
                <c:pt idx="23292">
                  <c:v>9.8956619077930501</c:v>
                </c:pt>
                <c:pt idx="23293">
                  <c:v>9.9042325486277907</c:v>
                </c:pt>
                <c:pt idx="23294">
                  <c:v>9.9042325486277907</c:v>
                </c:pt>
                <c:pt idx="23295">
                  <c:v>9.9042325486277907</c:v>
                </c:pt>
                <c:pt idx="23296">
                  <c:v>9.9128031894625348</c:v>
                </c:pt>
                <c:pt idx="23297">
                  <c:v>9.9128031894625348</c:v>
                </c:pt>
                <c:pt idx="23298">
                  <c:v>9.9128031894625348</c:v>
                </c:pt>
                <c:pt idx="23299">
                  <c:v>9.9128031894625348</c:v>
                </c:pt>
                <c:pt idx="23300">
                  <c:v>9.9128031894625348</c:v>
                </c:pt>
                <c:pt idx="23301">
                  <c:v>9.9128031894625348</c:v>
                </c:pt>
                <c:pt idx="23302">
                  <c:v>9.9042325486277907</c:v>
                </c:pt>
                <c:pt idx="23303">
                  <c:v>9.9042325486277907</c:v>
                </c:pt>
                <c:pt idx="23304">
                  <c:v>9.9042325486277907</c:v>
                </c:pt>
                <c:pt idx="23305">
                  <c:v>9.9042325486277907</c:v>
                </c:pt>
                <c:pt idx="23306">
                  <c:v>9.8956619077930501</c:v>
                </c:pt>
                <c:pt idx="23307">
                  <c:v>9.8853771387913607</c:v>
                </c:pt>
                <c:pt idx="23308">
                  <c:v>9.8768064979566184</c:v>
                </c:pt>
                <c:pt idx="23309">
                  <c:v>9.8768064979566184</c:v>
                </c:pt>
                <c:pt idx="23310">
                  <c:v>9.866521728954929</c:v>
                </c:pt>
                <c:pt idx="23311">
                  <c:v>9.8579510881201848</c:v>
                </c:pt>
                <c:pt idx="23312">
                  <c:v>9.8493804472854443</c:v>
                </c:pt>
                <c:pt idx="23313">
                  <c:v>9.8493804472854443</c:v>
                </c:pt>
                <c:pt idx="23314">
                  <c:v>9.8493804472854443</c:v>
                </c:pt>
                <c:pt idx="23315">
                  <c:v>9.8493804472854443</c:v>
                </c:pt>
                <c:pt idx="23316">
                  <c:v>9.8493804472854443</c:v>
                </c:pt>
                <c:pt idx="23317">
                  <c:v>9.8493804472854443</c:v>
                </c:pt>
                <c:pt idx="23318">
                  <c:v>9.8493804472854443</c:v>
                </c:pt>
                <c:pt idx="23319">
                  <c:v>9.8579510881201848</c:v>
                </c:pt>
                <c:pt idx="23320">
                  <c:v>9.8579510881201848</c:v>
                </c:pt>
                <c:pt idx="23321">
                  <c:v>9.8579510881201848</c:v>
                </c:pt>
                <c:pt idx="23322">
                  <c:v>9.8579510881201848</c:v>
                </c:pt>
                <c:pt idx="23323">
                  <c:v>9.8579510881201848</c:v>
                </c:pt>
                <c:pt idx="23324">
                  <c:v>9.866521728954929</c:v>
                </c:pt>
                <c:pt idx="23325">
                  <c:v>9.866521728954929</c:v>
                </c:pt>
                <c:pt idx="23326">
                  <c:v>9.866521728954929</c:v>
                </c:pt>
                <c:pt idx="23327">
                  <c:v>9.8768064979566184</c:v>
                </c:pt>
                <c:pt idx="23328">
                  <c:v>9.8768064979566184</c:v>
                </c:pt>
                <c:pt idx="23329">
                  <c:v>9.8768064979566184</c:v>
                </c:pt>
                <c:pt idx="23330">
                  <c:v>9.8768064979566184</c:v>
                </c:pt>
                <c:pt idx="23331">
                  <c:v>9.8768064979566184</c:v>
                </c:pt>
                <c:pt idx="23332">
                  <c:v>9.8768064979566184</c:v>
                </c:pt>
                <c:pt idx="23333">
                  <c:v>9.8768064979566184</c:v>
                </c:pt>
                <c:pt idx="23334">
                  <c:v>9.8853771387913607</c:v>
                </c:pt>
                <c:pt idx="23335">
                  <c:v>9.8853771387913607</c:v>
                </c:pt>
                <c:pt idx="23336">
                  <c:v>9.8853771387913607</c:v>
                </c:pt>
                <c:pt idx="23337">
                  <c:v>9.8956619077930501</c:v>
                </c:pt>
                <c:pt idx="23338">
                  <c:v>9.8956619077930501</c:v>
                </c:pt>
                <c:pt idx="23339">
                  <c:v>9.9042325486277907</c:v>
                </c:pt>
                <c:pt idx="23340">
                  <c:v>9.9042325486277907</c:v>
                </c:pt>
                <c:pt idx="23341">
                  <c:v>9.9042325486277907</c:v>
                </c:pt>
                <c:pt idx="23342">
                  <c:v>9.9128031894625348</c:v>
                </c:pt>
                <c:pt idx="23343">
                  <c:v>9.9128031894625348</c:v>
                </c:pt>
                <c:pt idx="23344">
                  <c:v>9.9128031894625348</c:v>
                </c:pt>
                <c:pt idx="23345">
                  <c:v>9.9128031894625348</c:v>
                </c:pt>
                <c:pt idx="23346">
                  <c:v>9.9128031894625348</c:v>
                </c:pt>
                <c:pt idx="23347">
                  <c:v>9.9128031894625348</c:v>
                </c:pt>
                <c:pt idx="23348">
                  <c:v>9.9128031894625348</c:v>
                </c:pt>
                <c:pt idx="23349">
                  <c:v>9.9128031894625348</c:v>
                </c:pt>
                <c:pt idx="23350">
                  <c:v>9.9128031894625348</c:v>
                </c:pt>
                <c:pt idx="23351">
                  <c:v>9.9128031894625348</c:v>
                </c:pt>
                <c:pt idx="23352">
                  <c:v>9.9128031894625348</c:v>
                </c:pt>
                <c:pt idx="23353">
                  <c:v>9.923087958464226</c:v>
                </c:pt>
                <c:pt idx="23354">
                  <c:v>9.923087958464226</c:v>
                </c:pt>
                <c:pt idx="23355">
                  <c:v>9.923087958464226</c:v>
                </c:pt>
                <c:pt idx="23356">
                  <c:v>9.923087958464226</c:v>
                </c:pt>
                <c:pt idx="23357">
                  <c:v>9.923087958464226</c:v>
                </c:pt>
                <c:pt idx="23358">
                  <c:v>9.923087958464226</c:v>
                </c:pt>
                <c:pt idx="23359">
                  <c:v>9.923087958464226</c:v>
                </c:pt>
                <c:pt idx="23360">
                  <c:v>9.923087958464226</c:v>
                </c:pt>
                <c:pt idx="23361">
                  <c:v>9.923087958464226</c:v>
                </c:pt>
                <c:pt idx="23362">
                  <c:v>9.9747257656905681</c:v>
                </c:pt>
                <c:pt idx="23363">
                  <c:v>9.9747257656905681</c:v>
                </c:pt>
                <c:pt idx="23364">
                  <c:v>9.9833439839087212</c:v>
                </c:pt>
                <c:pt idx="23365">
                  <c:v>9.9833439839087212</c:v>
                </c:pt>
                <c:pt idx="23366">
                  <c:v>9.9833439839087212</c:v>
                </c:pt>
                <c:pt idx="23367">
                  <c:v>9.9833439839087212</c:v>
                </c:pt>
                <c:pt idx="23368">
                  <c:v>9.9833439839087212</c:v>
                </c:pt>
                <c:pt idx="23369">
                  <c:v>9.9833439839087212</c:v>
                </c:pt>
                <c:pt idx="23370">
                  <c:v>9.9936858457705053</c:v>
                </c:pt>
                <c:pt idx="23371">
                  <c:v>9.9936858457705053</c:v>
                </c:pt>
                <c:pt idx="23372">
                  <c:v>9.9936858457705053</c:v>
                </c:pt>
                <c:pt idx="23373">
                  <c:v>10.00230406398866</c:v>
                </c:pt>
                <c:pt idx="23374">
                  <c:v>10.00230406398866</c:v>
                </c:pt>
                <c:pt idx="23375">
                  <c:v>10.00230406398866</c:v>
                </c:pt>
                <c:pt idx="23376">
                  <c:v>10.00230406398866</c:v>
                </c:pt>
                <c:pt idx="23377">
                  <c:v>10.00230406398866</c:v>
                </c:pt>
                <c:pt idx="23378">
                  <c:v>10.00230406398866</c:v>
                </c:pt>
                <c:pt idx="23379">
                  <c:v>9.9936858457705053</c:v>
                </c:pt>
                <c:pt idx="23380">
                  <c:v>9.9936858457705053</c:v>
                </c:pt>
                <c:pt idx="23381">
                  <c:v>9.9936858457705053</c:v>
                </c:pt>
                <c:pt idx="23382">
                  <c:v>9.9833439839087212</c:v>
                </c:pt>
                <c:pt idx="23383">
                  <c:v>9.9833439839087212</c:v>
                </c:pt>
                <c:pt idx="23384">
                  <c:v>9.9833439839087212</c:v>
                </c:pt>
                <c:pt idx="23385">
                  <c:v>9.9833439839087212</c:v>
                </c:pt>
                <c:pt idx="23386">
                  <c:v>9.9833439839087212</c:v>
                </c:pt>
                <c:pt idx="23387">
                  <c:v>9.9936858457705053</c:v>
                </c:pt>
                <c:pt idx="23388">
                  <c:v>9.9936858457705053</c:v>
                </c:pt>
                <c:pt idx="23389">
                  <c:v>9.9936858457705053</c:v>
                </c:pt>
                <c:pt idx="23390">
                  <c:v>9.9936858457705053</c:v>
                </c:pt>
                <c:pt idx="23391">
                  <c:v>9.9936858457705053</c:v>
                </c:pt>
                <c:pt idx="23392">
                  <c:v>10.00230406398866</c:v>
                </c:pt>
                <c:pt idx="23393">
                  <c:v>10.054320219588524</c:v>
                </c:pt>
                <c:pt idx="23394">
                  <c:v>10.00230406398866</c:v>
                </c:pt>
                <c:pt idx="23395">
                  <c:v>10.054320219588524</c:v>
                </c:pt>
                <c:pt idx="23396">
                  <c:v>10.054320219588524</c:v>
                </c:pt>
                <c:pt idx="23397">
                  <c:v>10.054320219588524</c:v>
                </c:pt>
                <c:pt idx="23398">
                  <c:v>10.054320219588524</c:v>
                </c:pt>
                <c:pt idx="23399">
                  <c:v>10.054320219588524</c:v>
                </c:pt>
                <c:pt idx="23400">
                  <c:v>10.054320219588524</c:v>
                </c:pt>
                <c:pt idx="23401">
                  <c:v>10.054320219588524</c:v>
                </c:pt>
                <c:pt idx="23402">
                  <c:v>10.054320219588524</c:v>
                </c:pt>
                <c:pt idx="23403">
                  <c:v>10.054320219588524</c:v>
                </c:pt>
                <c:pt idx="23404">
                  <c:v>10.054320219588524</c:v>
                </c:pt>
                <c:pt idx="23405">
                  <c:v>10.054320219588524</c:v>
                </c:pt>
                <c:pt idx="23406">
                  <c:v>10.054320219588524</c:v>
                </c:pt>
                <c:pt idx="23407">
                  <c:v>#N/A</c:v>
                </c:pt>
                <c:pt idx="23408">
                  <c:v>10.406329579900252</c:v>
                </c:pt>
                <c:pt idx="23409">
                  <c:v>10.054320219588524</c:v>
                </c:pt>
                <c:pt idx="23410">
                  <c:v>10.054320219588524</c:v>
                </c:pt>
                <c:pt idx="23411">
                  <c:v>10.062986242877258</c:v>
                </c:pt>
                <c:pt idx="23412">
                  <c:v>10.062986242877258</c:v>
                </c:pt>
                <c:pt idx="23413">
                  <c:v>10.062986242877258</c:v>
                </c:pt>
                <c:pt idx="23414">
                  <c:v>10.115865640128531</c:v>
                </c:pt>
                <c:pt idx="23415">
                  <c:v>10.115865640128531</c:v>
                </c:pt>
                <c:pt idx="23416">
                  <c:v>10.115865640128531</c:v>
                </c:pt>
                <c:pt idx="23417">
                  <c:v>10.115865640128531</c:v>
                </c:pt>
                <c:pt idx="23418">
                  <c:v>10.115865640128531</c:v>
                </c:pt>
                <c:pt idx="23419">
                  <c:v>10.115865640128531</c:v>
                </c:pt>
                <c:pt idx="23420">
                  <c:v>10.115865640128531</c:v>
                </c:pt>
                <c:pt idx="23421">
                  <c:v>10.115865640128531</c:v>
                </c:pt>
                <c:pt idx="23422">
                  <c:v>10.115865640128531</c:v>
                </c:pt>
                <c:pt idx="23423">
                  <c:v>10.115865640128531</c:v>
                </c:pt>
                <c:pt idx="23424">
                  <c:v>10.115865640128531</c:v>
                </c:pt>
                <c:pt idx="23425">
                  <c:v>10.115865640128531</c:v>
                </c:pt>
                <c:pt idx="23426">
                  <c:v>10.115865640128531</c:v>
                </c:pt>
                <c:pt idx="23427">
                  <c:v>10.115865640128531</c:v>
                </c:pt>
                <c:pt idx="23428">
                  <c:v>10.115865640128531</c:v>
                </c:pt>
                <c:pt idx="23429">
                  <c:v>10.115865640128531</c:v>
                </c:pt>
                <c:pt idx="23430">
                  <c:v>10.115865640128531</c:v>
                </c:pt>
                <c:pt idx="23431">
                  <c:v>10.115865640128531</c:v>
                </c:pt>
                <c:pt idx="23432">
                  <c:v>10.105408163588079</c:v>
                </c:pt>
                <c:pt idx="23433">
                  <c:v>10.105408163588079</c:v>
                </c:pt>
                <c:pt idx="23434">
                  <c:v>10.115865640128531</c:v>
                </c:pt>
                <c:pt idx="23435">
                  <c:v>10.115865640128531</c:v>
                </c:pt>
                <c:pt idx="23436">
                  <c:v>10.12632311666898</c:v>
                </c:pt>
                <c:pt idx="23437">
                  <c:v>10.12632311666898</c:v>
                </c:pt>
                <c:pt idx="23438">
                  <c:v>10.12632311666898</c:v>
                </c:pt>
                <c:pt idx="23439">
                  <c:v>10.177150012008568</c:v>
                </c:pt>
                <c:pt idx="23440">
                  <c:v>10.177150012008568</c:v>
                </c:pt>
                <c:pt idx="23441">
                  <c:v>10.187665407233652</c:v>
                </c:pt>
                <c:pt idx="23442">
                  <c:v>10.177150012008568</c:v>
                </c:pt>
                <c:pt idx="23443">
                  <c:v>10.177150012008568</c:v>
                </c:pt>
                <c:pt idx="23444">
                  <c:v>10.177150012008568</c:v>
                </c:pt>
                <c:pt idx="23445">
                  <c:v>10.177150012008568</c:v>
                </c:pt>
                <c:pt idx="23446">
                  <c:v>10.168387182654334</c:v>
                </c:pt>
                <c:pt idx="23447">
                  <c:v>10.168387182654334</c:v>
                </c:pt>
                <c:pt idx="23448">
                  <c:v>10.157871787429249</c:v>
                </c:pt>
                <c:pt idx="23449">
                  <c:v>10.14735639220417</c:v>
                </c:pt>
                <c:pt idx="23450">
                  <c:v>10.138593562849934</c:v>
                </c:pt>
                <c:pt idx="23451">
                  <c:v>10.138593562849934</c:v>
                </c:pt>
                <c:pt idx="23452">
                  <c:v>10.077521559480214</c:v>
                </c:pt>
                <c:pt idx="23453">
                  <c:v>10.119315338270617</c:v>
                </c:pt>
                <c:pt idx="23454">
                  <c:v>10.058349519156055</c:v>
                </c:pt>
                <c:pt idx="23455">
                  <c:v>10.058349519156055</c:v>
                </c:pt>
                <c:pt idx="23456">
                  <c:v>10.047892042615604</c:v>
                </c:pt>
                <c:pt idx="23457">
                  <c:v>10.039177478831897</c:v>
                </c:pt>
                <c:pt idx="23458">
                  <c:v>10.039177478831897</c:v>
                </c:pt>
                <c:pt idx="23459">
                  <c:v>10.030462915048188</c:v>
                </c:pt>
                <c:pt idx="23460">
                  <c:v>10.030462915048188</c:v>
                </c:pt>
                <c:pt idx="23461">
                  <c:v>10.02000543850774</c:v>
                </c:pt>
                <c:pt idx="23462">
                  <c:v>10.02000543850774</c:v>
                </c:pt>
                <c:pt idx="23463">
                  <c:v>10.02000543850774</c:v>
                </c:pt>
                <c:pt idx="23464">
                  <c:v>10.030462915048188</c:v>
                </c:pt>
                <c:pt idx="23465">
                  <c:v>10.030462915048188</c:v>
                </c:pt>
                <c:pt idx="23466">
                  <c:v>10.030462915048188</c:v>
                </c:pt>
                <c:pt idx="23467">
                  <c:v>10.030462915048188</c:v>
                </c:pt>
                <c:pt idx="23468">
                  <c:v>10.030462915048188</c:v>
                </c:pt>
                <c:pt idx="23469">
                  <c:v>10.030462915048188</c:v>
                </c:pt>
                <c:pt idx="23470">
                  <c:v>10.030462915048188</c:v>
                </c:pt>
                <c:pt idx="23471">
                  <c:v>10.02000543850774</c:v>
                </c:pt>
                <c:pt idx="23472">
                  <c:v>10.02000543850774</c:v>
                </c:pt>
                <c:pt idx="23473">
                  <c:v>10.011290874724031</c:v>
                </c:pt>
                <c:pt idx="23474">
                  <c:v>10.011290874724031</c:v>
                </c:pt>
                <c:pt idx="23475">
                  <c:v>10.000833398183582</c:v>
                </c:pt>
                <c:pt idx="23476">
                  <c:v>10.000833398183582</c:v>
                </c:pt>
                <c:pt idx="23477">
                  <c:v>9.9921188343998733</c:v>
                </c:pt>
                <c:pt idx="23478">
                  <c:v>9.9921188343998733</c:v>
                </c:pt>
                <c:pt idx="23479">
                  <c:v>9.9834042706161643</c:v>
                </c:pt>
                <c:pt idx="23480">
                  <c:v>9.9834042706161643</c:v>
                </c:pt>
                <c:pt idx="23481">
                  <c:v>9.9834042706161643</c:v>
                </c:pt>
                <c:pt idx="23482">
                  <c:v>9.9225966655997766</c:v>
                </c:pt>
                <c:pt idx="23483">
                  <c:v>9.913930642311044</c:v>
                </c:pt>
                <c:pt idx="23484">
                  <c:v>9.9035314143645632</c:v>
                </c:pt>
                <c:pt idx="23485">
                  <c:v>9.9225966655997766</c:v>
                </c:pt>
                <c:pt idx="23486">
                  <c:v>9.9225966655997766</c:v>
                </c:pt>
                <c:pt idx="23487">
                  <c:v>9.9225966655997766</c:v>
                </c:pt>
                <c:pt idx="23488">
                  <c:v>9.9225966655997766</c:v>
                </c:pt>
                <c:pt idx="23489">
                  <c:v>9.913930642311044</c:v>
                </c:pt>
                <c:pt idx="23490">
                  <c:v>9.913930642311044</c:v>
                </c:pt>
                <c:pt idx="23491">
                  <c:v>9.913930642311044</c:v>
                </c:pt>
                <c:pt idx="23492">
                  <c:v>9.9035314143645632</c:v>
                </c:pt>
                <c:pt idx="23493">
                  <c:v>9.9035314143645632</c:v>
                </c:pt>
                <c:pt idx="23494">
                  <c:v>9.8948653910758306</c:v>
                </c:pt>
                <c:pt idx="23495">
                  <c:v>9.8861993677870963</c:v>
                </c:pt>
                <c:pt idx="23496">
                  <c:v>9.8351106305564855</c:v>
                </c:pt>
                <c:pt idx="23497">
                  <c:v>9.8264924123383324</c:v>
                </c:pt>
                <c:pt idx="23498">
                  <c:v>9.8178741941201793</c:v>
                </c:pt>
                <c:pt idx="23499">
                  <c:v>9.8092559759020261</c:v>
                </c:pt>
                <c:pt idx="23500">
                  <c:v>9.8092559759020261</c:v>
                </c:pt>
                <c:pt idx="23501">
                  <c:v>9.8006377576838748</c:v>
                </c:pt>
                <c:pt idx="23502">
                  <c:v>9.8006377576838748</c:v>
                </c:pt>
                <c:pt idx="23503">
                  <c:v>9.7920195394657199</c:v>
                </c:pt>
                <c:pt idx="23504">
                  <c:v>9.7920195394657199</c:v>
                </c:pt>
                <c:pt idx="23505">
                  <c:v>9.7834013212475668</c:v>
                </c:pt>
                <c:pt idx="23506">
                  <c:v>9.7920195394657199</c:v>
                </c:pt>
                <c:pt idx="23507">
                  <c:v>9.8006377576838748</c:v>
                </c:pt>
                <c:pt idx="23508">
                  <c:v>9.8006377576838748</c:v>
                </c:pt>
                <c:pt idx="23509">
                  <c:v>9.8092559759020261</c:v>
                </c:pt>
                <c:pt idx="23510">
                  <c:v>9.8092559759020261</c:v>
                </c:pt>
                <c:pt idx="23511">
                  <c:v>9.7671022952719184</c:v>
                </c:pt>
                <c:pt idx="23512">
                  <c:v>9.7671022952719184</c:v>
                </c:pt>
                <c:pt idx="23513">
                  <c:v>9.7671022952719184</c:v>
                </c:pt>
                <c:pt idx="23514">
                  <c:v>9.7671022952719184</c:v>
                </c:pt>
                <c:pt idx="23515">
                  <c:v>9.7671022952719184</c:v>
                </c:pt>
                <c:pt idx="23516">
                  <c:v>9.7671022952719184</c:v>
                </c:pt>
                <c:pt idx="23517">
                  <c:v>9.7671022952719184</c:v>
                </c:pt>
                <c:pt idx="23518">
                  <c:v>9.7671022952719184</c:v>
                </c:pt>
                <c:pt idx="23519">
                  <c:v>9.7585316544371796</c:v>
                </c:pt>
                <c:pt idx="23520">
                  <c:v>9.7585316544371796</c:v>
                </c:pt>
                <c:pt idx="23521">
                  <c:v>9.7499610136024373</c:v>
                </c:pt>
                <c:pt idx="23522">
                  <c:v>9.7499610136024373</c:v>
                </c:pt>
                <c:pt idx="23523">
                  <c:v>9.7413903727676932</c:v>
                </c:pt>
                <c:pt idx="23524">
                  <c:v>9.7413903727676932</c:v>
                </c:pt>
                <c:pt idx="23525">
                  <c:v>9.7413903727676932</c:v>
                </c:pt>
                <c:pt idx="23526">
                  <c:v>9.7328197319329544</c:v>
                </c:pt>
                <c:pt idx="23527">
                  <c:v>9.7328197319329544</c:v>
                </c:pt>
                <c:pt idx="23528">
                  <c:v>9.7328197319329544</c:v>
                </c:pt>
                <c:pt idx="23529">
                  <c:v>9.724249091098212</c:v>
                </c:pt>
                <c:pt idx="23530">
                  <c:v>9.7156784502634679</c:v>
                </c:pt>
                <c:pt idx="23531">
                  <c:v>9.7156784502634679</c:v>
                </c:pt>
                <c:pt idx="23532">
                  <c:v>9.724249091098212</c:v>
                </c:pt>
                <c:pt idx="23533">
                  <c:v>9.724249091098212</c:v>
                </c:pt>
                <c:pt idx="23534">
                  <c:v>9.6739344228830362</c:v>
                </c:pt>
                <c:pt idx="23535">
                  <c:v>9.6824577131234619</c:v>
                </c:pt>
                <c:pt idx="23536">
                  <c:v>9.6824577131234619</c:v>
                </c:pt>
                <c:pt idx="23537">
                  <c:v>9.6926856614119732</c:v>
                </c:pt>
                <c:pt idx="23538">
                  <c:v>9.6926856614119732</c:v>
                </c:pt>
                <c:pt idx="23539">
                  <c:v>9.6926856614119732</c:v>
                </c:pt>
                <c:pt idx="23540">
                  <c:v>9.7499610136024373</c:v>
                </c:pt>
                <c:pt idx="23541">
                  <c:v>9.7499610136024373</c:v>
                </c:pt>
                <c:pt idx="23542">
                  <c:v>9.7499610136024373</c:v>
                </c:pt>
                <c:pt idx="23543">
                  <c:v>9.7499610136024373</c:v>
                </c:pt>
                <c:pt idx="23544">
                  <c:v>9.7499610136024373</c:v>
                </c:pt>
                <c:pt idx="23545">
                  <c:v>9.7499610136024373</c:v>
                </c:pt>
                <c:pt idx="23546">
                  <c:v>9.7499610136024373</c:v>
                </c:pt>
                <c:pt idx="23547">
                  <c:v>9.7499610136024373</c:v>
                </c:pt>
                <c:pt idx="23548">
                  <c:v>9.7499610136024373</c:v>
                </c:pt>
                <c:pt idx="23549">
                  <c:v>9.7499610136024373</c:v>
                </c:pt>
                <c:pt idx="23550">
                  <c:v>9.7413903727676932</c:v>
                </c:pt>
                <c:pt idx="23551">
                  <c:v>9.7413903727676932</c:v>
                </c:pt>
                <c:pt idx="23552">
                  <c:v>9.7413903727676932</c:v>
                </c:pt>
                <c:pt idx="23553">
                  <c:v>9.7413903727676932</c:v>
                </c:pt>
                <c:pt idx="23554">
                  <c:v>9.7413903727676932</c:v>
                </c:pt>
                <c:pt idx="23555">
                  <c:v>9.7413903727676932</c:v>
                </c:pt>
                <c:pt idx="23556">
                  <c:v>9.7413903727676932</c:v>
                </c:pt>
                <c:pt idx="23557">
                  <c:v>9.7499610136024373</c:v>
                </c:pt>
                <c:pt idx="23558">
                  <c:v>9.7499610136024373</c:v>
                </c:pt>
                <c:pt idx="23559">
                  <c:v>9.7585316544371796</c:v>
                </c:pt>
                <c:pt idx="23560">
                  <c:v>9.7585316544371796</c:v>
                </c:pt>
                <c:pt idx="23561">
                  <c:v>9.7671022952719184</c:v>
                </c:pt>
                <c:pt idx="23562">
                  <c:v>9.7671022952719184</c:v>
                </c:pt>
                <c:pt idx="23563">
                  <c:v>9.7773870642736096</c:v>
                </c:pt>
                <c:pt idx="23564">
                  <c:v>9.7773870642736096</c:v>
                </c:pt>
                <c:pt idx="23565">
                  <c:v>9.7859577051083519</c:v>
                </c:pt>
                <c:pt idx="23566">
                  <c:v>9.7859577051083519</c:v>
                </c:pt>
                <c:pt idx="23567">
                  <c:v>9.7859577051083519</c:v>
                </c:pt>
                <c:pt idx="23568">
                  <c:v>9.7945283459430961</c:v>
                </c:pt>
                <c:pt idx="23569">
                  <c:v>9.7945283459430961</c:v>
                </c:pt>
                <c:pt idx="23570">
                  <c:v>9.8454524924182714</c:v>
                </c:pt>
                <c:pt idx="23571">
                  <c:v>9.8454524924182714</c:v>
                </c:pt>
                <c:pt idx="23572">
                  <c:v>9.8454524924182714</c:v>
                </c:pt>
                <c:pt idx="23573">
                  <c:v>9.8540707106364227</c:v>
                </c:pt>
                <c:pt idx="23574">
                  <c:v>9.8540707106364227</c:v>
                </c:pt>
                <c:pt idx="23575">
                  <c:v>9.8540707106364227</c:v>
                </c:pt>
                <c:pt idx="23576">
                  <c:v>9.8540707106364227</c:v>
                </c:pt>
                <c:pt idx="23577">
                  <c:v>9.8626889288545758</c:v>
                </c:pt>
                <c:pt idx="23578">
                  <c:v>9.8540707106364227</c:v>
                </c:pt>
                <c:pt idx="23579">
                  <c:v>9.8626889288545758</c:v>
                </c:pt>
                <c:pt idx="23580">
                  <c:v>9.8626889288545758</c:v>
                </c:pt>
                <c:pt idx="23581">
                  <c:v>9.8626889288545758</c:v>
                </c:pt>
                <c:pt idx="23582">
                  <c:v>9.8713071470727307</c:v>
                </c:pt>
                <c:pt idx="23583">
                  <c:v>9.8713071470727307</c:v>
                </c:pt>
                <c:pt idx="23584">
                  <c:v>9.8816490089345148</c:v>
                </c:pt>
                <c:pt idx="23585">
                  <c:v>9.8816490089345148</c:v>
                </c:pt>
                <c:pt idx="23586">
                  <c:v>9.8816490089345148</c:v>
                </c:pt>
                <c:pt idx="23587">
                  <c:v>9.9312626888885109</c:v>
                </c:pt>
                <c:pt idx="23588">
                  <c:v>9.9312626888885109</c:v>
                </c:pt>
                <c:pt idx="23589">
                  <c:v>9.9312626888885109</c:v>
                </c:pt>
                <c:pt idx="23590">
                  <c:v>9.9416619168349882</c:v>
                </c:pt>
                <c:pt idx="23591">
                  <c:v>9.9416619168349882</c:v>
                </c:pt>
                <c:pt idx="23592">
                  <c:v>9.9416619168349882</c:v>
                </c:pt>
                <c:pt idx="23593">
                  <c:v>9.9416619168349882</c:v>
                </c:pt>
                <c:pt idx="23594">
                  <c:v>9.9416619168349882</c:v>
                </c:pt>
                <c:pt idx="23595">
                  <c:v>9.9416619168349882</c:v>
                </c:pt>
                <c:pt idx="23596">
                  <c:v>9.9416619168349882</c:v>
                </c:pt>
                <c:pt idx="23597">
                  <c:v>9.9416619168349882</c:v>
                </c:pt>
                <c:pt idx="23598">
                  <c:v>9.9416619168349882</c:v>
                </c:pt>
                <c:pt idx="23599">
                  <c:v>9.9416619168349882</c:v>
                </c:pt>
                <c:pt idx="23600">
                  <c:v>9.9921188343998733</c:v>
                </c:pt>
                <c:pt idx="23601">
                  <c:v>9.9921188343998733</c:v>
                </c:pt>
                <c:pt idx="23602">
                  <c:v>9.9921188343998733</c:v>
                </c:pt>
                <c:pt idx="23603">
                  <c:v>9.9834042706161643</c:v>
                </c:pt>
                <c:pt idx="23604">
                  <c:v>9.9921188343998733</c:v>
                </c:pt>
                <c:pt idx="23605">
                  <c:v>9.9921188343998733</c:v>
                </c:pt>
                <c:pt idx="23606">
                  <c:v>9.9921188343998733</c:v>
                </c:pt>
                <c:pt idx="23607">
                  <c:v>9.9921188343998733</c:v>
                </c:pt>
                <c:pt idx="23608">
                  <c:v>9.9921188343998733</c:v>
                </c:pt>
                <c:pt idx="23609">
                  <c:v>9.9921188343998733</c:v>
                </c:pt>
                <c:pt idx="23610">
                  <c:v>9.9921188343998733</c:v>
                </c:pt>
                <c:pt idx="23611">
                  <c:v>9.9921188343998733</c:v>
                </c:pt>
                <c:pt idx="23612">
                  <c:v>9.9921188343998733</c:v>
                </c:pt>
                <c:pt idx="23613">
                  <c:v>9.9834042706161643</c:v>
                </c:pt>
                <c:pt idx="23614">
                  <c:v>9.9834042706161643</c:v>
                </c:pt>
                <c:pt idx="23615">
                  <c:v>9.9834042706161643</c:v>
                </c:pt>
                <c:pt idx="23616">
                  <c:v>9.9834042706161643</c:v>
                </c:pt>
                <c:pt idx="23617">
                  <c:v>9.9834042706161643</c:v>
                </c:pt>
                <c:pt idx="23618">
                  <c:v>9.9834042706161643</c:v>
                </c:pt>
                <c:pt idx="23619">
                  <c:v>9.9746897068324536</c:v>
                </c:pt>
                <c:pt idx="23620">
                  <c:v>9.9746897068324536</c:v>
                </c:pt>
                <c:pt idx="23621">
                  <c:v>9.9746897068324536</c:v>
                </c:pt>
                <c:pt idx="23622">
                  <c:v>9.913930642311044</c:v>
                </c:pt>
                <c:pt idx="23623">
                  <c:v>9.913930642311044</c:v>
                </c:pt>
                <c:pt idx="23624">
                  <c:v>9.913930642311044</c:v>
                </c:pt>
                <c:pt idx="23625">
                  <c:v>9.913930642311044</c:v>
                </c:pt>
                <c:pt idx="23626">
                  <c:v>9.9834042706161643</c:v>
                </c:pt>
                <c:pt idx="23627">
                  <c:v>10.077521559480214</c:v>
                </c:pt>
                <c:pt idx="23628">
                  <c:v>10.21745902703805</c:v>
                </c:pt>
                <c:pt idx="23629">
                  <c:v>10.330397819269084</c:v>
                </c:pt>
                <c:pt idx="23630">
                  <c:v>10.196428236587884</c:v>
                </c:pt>
                <c:pt idx="23631">
                  <c:v>10.168387182654334</c:v>
                </c:pt>
                <c:pt idx="23632">
                  <c:v>10.105408163588079</c:v>
                </c:pt>
                <c:pt idx="23633">
                  <c:v>10.096693599804372</c:v>
                </c:pt>
                <c:pt idx="23634">
                  <c:v>10.077521559480214</c:v>
                </c:pt>
                <c:pt idx="23635">
                  <c:v>10.077521559480214</c:v>
                </c:pt>
                <c:pt idx="23636">
                  <c:v>10.067064082939762</c:v>
                </c:pt>
                <c:pt idx="23637">
                  <c:v>10.058349519156055</c:v>
                </c:pt>
                <c:pt idx="23638">
                  <c:v>10.047892042615604</c:v>
                </c:pt>
                <c:pt idx="23639">
                  <c:v>9.9971244658828837</c:v>
                </c:pt>
                <c:pt idx="23640">
                  <c:v>9.9867252379364029</c:v>
                </c:pt>
                <c:pt idx="23641">
                  <c:v>9.9780592146476703</c:v>
                </c:pt>
                <c:pt idx="23642">
                  <c:v>9.9780592146476703</c:v>
                </c:pt>
                <c:pt idx="23643">
                  <c:v>9.9780592146476703</c:v>
                </c:pt>
                <c:pt idx="23644">
                  <c:v>9.9693931913589395</c:v>
                </c:pt>
                <c:pt idx="23645">
                  <c:v>9.9693931913589395</c:v>
                </c:pt>
                <c:pt idx="23646">
                  <c:v>9.9693931913589395</c:v>
                </c:pt>
                <c:pt idx="23647">
                  <c:v>9.9589939634124551</c:v>
                </c:pt>
                <c:pt idx="23648">
                  <c:v>9.9589939634124551</c:v>
                </c:pt>
                <c:pt idx="23649">
                  <c:v>9.9589939634124551</c:v>
                </c:pt>
                <c:pt idx="23650">
                  <c:v>9.9589939634124551</c:v>
                </c:pt>
                <c:pt idx="23651">
                  <c:v>9.9503279401237208</c:v>
                </c:pt>
                <c:pt idx="23652">
                  <c:v>9.9503279401237208</c:v>
                </c:pt>
                <c:pt idx="23653">
                  <c:v>9.9589939634124551</c:v>
                </c:pt>
                <c:pt idx="23654">
                  <c:v>9.9589939634124551</c:v>
                </c:pt>
                <c:pt idx="23655">
                  <c:v>9.9503279401237208</c:v>
                </c:pt>
                <c:pt idx="23656">
                  <c:v>9.9503279401237208</c:v>
                </c:pt>
                <c:pt idx="23657">
                  <c:v>9.9503279401237208</c:v>
                </c:pt>
                <c:pt idx="23658">
                  <c:v>9.9589939634124551</c:v>
                </c:pt>
                <c:pt idx="23659">
                  <c:v>9.9589939634124551</c:v>
                </c:pt>
                <c:pt idx="23660">
                  <c:v>9.9589939634124551</c:v>
                </c:pt>
                <c:pt idx="23661">
                  <c:v>9.9589939634124551</c:v>
                </c:pt>
                <c:pt idx="23662">
                  <c:v>9.9589939634124551</c:v>
                </c:pt>
                <c:pt idx="23663">
                  <c:v>9.9589939634124551</c:v>
                </c:pt>
                <c:pt idx="23664">
                  <c:v>9.9589939634124551</c:v>
                </c:pt>
                <c:pt idx="23665">
                  <c:v>9.898885445370821</c:v>
                </c:pt>
                <c:pt idx="23666">
                  <c:v>9.898885445370821</c:v>
                </c:pt>
                <c:pt idx="23667">
                  <c:v>9.898885445370821</c:v>
                </c:pt>
                <c:pt idx="23668">
                  <c:v>9.898885445370821</c:v>
                </c:pt>
                <c:pt idx="23669">
                  <c:v>9.8902672271526697</c:v>
                </c:pt>
                <c:pt idx="23670">
                  <c:v>9.8902672271526697</c:v>
                </c:pt>
                <c:pt idx="23671">
                  <c:v>9.8902672271526697</c:v>
                </c:pt>
                <c:pt idx="23672">
                  <c:v>9.8816490089345148</c:v>
                </c:pt>
                <c:pt idx="23673">
                  <c:v>9.8816490089345148</c:v>
                </c:pt>
                <c:pt idx="23674">
                  <c:v>9.8816490089345148</c:v>
                </c:pt>
                <c:pt idx="23675">
                  <c:v>9.8713071470727307</c:v>
                </c:pt>
                <c:pt idx="23676">
                  <c:v>9.8816490089345148</c:v>
                </c:pt>
                <c:pt idx="23677">
                  <c:v>9.8816490089345148</c:v>
                </c:pt>
                <c:pt idx="23678">
                  <c:v>9.8816490089345148</c:v>
                </c:pt>
                <c:pt idx="23679">
                  <c:v>9.8816490089345148</c:v>
                </c:pt>
                <c:pt idx="23680">
                  <c:v>9.8902672271526697</c:v>
                </c:pt>
                <c:pt idx="23681">
                  <c:v>9.8902672271526697</c:v>
                </c:pt>
                <c:pt idx="23682">
                  <c:v>9.8902672271526697</c:v>
                </c:pt>
                <c:pt idx="23683">
                  <c:v>9.8902672271526697</c:v>
                </c:pt>
                <c:pt idx="23684">
                  <c:v>9.8902672271526697</c:v>
                </c:pt>
                <c:pt idx="23685">
                  <c:v>9.8902672271526697</c:v>
                </c:pt>
                <c:pt idx="23686">
                  <c:v>9.8902672271526697</c:v>
                </c:pt>
                <c:pt idx="23687">
                  <c:v>9.8902672271526697</c:v>
                </c:pt>
                <c:pt idx="23688">
                  <c:v>9.8902672271526697</c:v>
                </c:pt>
                <c:pt idx="23689">
                  <c:v>9.8902672271526697</c:v>
                </c:pt>
                <c:pt idx="23690">
                  <c:v>9.8902672271526697</c:v>
                </c:pt>
                <c:pt idx="23691">
                  <c:v>9.8902672271526697</c:v>
                </c:pt>
                <c:pt idx="23692">
                  <c:v>9.8902672271526697</c:v>
                </c:pt>
                <c:pt idx="23693">
                  <c:v>9.8902672271526697</c:v>
                </c:pt>
                <c:pt idx="23694">
                  <c:v>9.8902672271526697</c:v>
                </c:pt>
                <c:pt idx="23695">
                  <c:v>9.8902672271526697</c:v>
                </c:pt>
                <c:pt idx="23696">
                  <c:v>9.8902672271526697</c:v>
                </c:pt>
                <c:pt idx="23697">
                  <c:v>9.8902672271526697</c:v>
                </c:pt>
                <c:pt idx="23698">
                  <c:v>9.8902672271526697</c:v>
                </c:pt>
                <c:pt idx="23699">
                  <c:v>9.8902672271526697</c:v>
                </c:pt>
                <c:pt idx="23700">
                  <c:v>9.8902672271526697</c:v>
                </c:pt>
                <c:pt idx="23701">
                  <c:v>9.8902672271526697</c:v>
                </c:pt>
                <c:pt idx="23702">
                  <c:v>9.8902672271526697</c:v>
                </c:pt>
                <c:pt idx="23703">
                  <c:v>9.8902672271526697</c:v>
                </c:pt>
                <c:pt idx="23704">
                  <c:v>9.8902672271526697</c:v>
                </c:pt>
                <c:pt idx="23705">
                  <c:v>9.8902672271526697</c:v>
                </c:pt>
                <c:pt idx="23706">
                  <c:v>9.8902672271526697</c:v>
                </c:pt>
                <c:pt idx="23707">
                  <c:v>9.8902672271526697</c:v>
                </c:pt>
                <c:pt idx="23708">
                  <c:v>9.8902672271526697</c:v>
                </c:pt>
                <c:pt idx="23709">
                  <c:v>9.8902672271526697</c:v>
                </c:pt>
                <c:pt idx="23710">
                  <c:v>9.8902672271526697</c:v>
                </c:pt>
                <c:pt idx="23711">
                  <c:v>9.8902672271526697</c:v>
                </c:pt>
                <c:pt idx="23712">
                  <c:v>9.8902672271526697</c:v>
                </c:pt>
                <c:pt idx="23713">
                  <c:v>9.8902672271526697</c:v>
                </c:pt>
                <c:pt idx="23714">
                  <c:v>9.8902672271526697</c:v>
                </c:pt>
                <c:pt idx="23715">
                  <c:v>9.898885445370821</c:v>
                </c:pt>
                <c:pt idx="23716">
                  <c:v>9.898885445370821</c:v>
                </c:pt>
                <c:pt idx="23717">
                  <c:v>9.898885445370821</c:v>
                </c:pt>
                <c:pt idx="23718">
                  <c:v>9.898885445370821</c:v>
                </c:pt>
                <c:pt idx="23719">
                  <c:v>9.898885445370821</c:v>
                </c:pt>
                <c:pt idx="23720">
                  <c:v>9.9503279401237208</c:v>
                </c:pt>
                <c:pt idx="23721">
                  <c:v>9.898885445370821</c:v>
                </c:pt>
                <c:pt idx="23722">
                  <c:v>9.898885445370821</c:v>
                </c:pt>
                <c:pt idx="23723">
                  <c:v>9.9503279401237208</c:v>
                </c:pt>
                <c:pt idx="23724">
                  <c:v>9.9503279401237208</c:v>
                </c:pt>
                <c:pt idx="23725">
                  <c:v>9.9589939634124551</c:v>
                </c:pt>
                <c:pt idx="23726">
                  <c:v>9.9589939634124551</c:v>
                </c:pt>
                <c:pt idx="23727">
                  <c:v>9.9589939634124551</c:v>
                </c:pt>
                <c:pt idx="23728">
                  <c:v>9.9589939634124551</c:v>
                </c:pt>
                <c:pt idx="23729">
                  <c:v>9.9589939634124551</c:v>
                </c:pt>
                <c:pt idx="23730">
                  <c:v>9.9589939634124551</c:v>
                </c:pt>
                <c:pt idx="23731">
                  <c:v>9.9693931913589395</c:v>
                </c:pt>
                <c:pt idx="23732">
                  <c:v>9.9693931913589395</c:v>
                </c:pt>
                <c:pt idx="23733">
                  <c:v>9.9693931913589395</c:v>
                </c:pt>
                <c:pt idx="23734">
                  <c:v>9.9693931913589395</c:v>
                </c:pt>
                <c:pt idx="23735">
                  <c:v>9.9693931913589395</c:v>
                </c:pt>
                <c:pt idx="23736">
                  <c:v>9.9693931913589395</c:v>
                </c:pt>
                <c:pt idx="23737">
                  <c:v>9.9693931913589395</c:v>
                </c:pt>
                <c:pt idx="23738">
                  <c:v>9.9693931913589395</c:v>
                </c:pt>
                <c:pt idx="23739">
                  <c:v>9.9693931913589395</c:v>
                </c:pt>
                <c:pt idx="23740">
                  <c:v>9.9693931913589395</c:v>
                </c:pt>
                <c:pt idx="23741">
                  <c:v>9.9693931913589395</c:v>
                </c:pt>
                <c:pt idx="23742">
                  <c:v>9.9589939634124551</c:v>
                </c:pt>
                <c:pt idx="23743">
                  <c:v>9.9589939634124551</c:v>
                </c:pt>
                <c:pt idx="23744">
                  <c:v>9.9589939634124551</c:v>
                </c:pt>
                <c:pt idx="23745">
                  <c:v>9.9589939634124551</c:v>
                </c:pt>
                <c:pt idx="23746">
                  <c:v>9.9589939634124551</c:v>
                </c:pt>
                <c:pt idx="23747">
                  <c:v>9.9589939634124551</c:v>
                </c:pt>
                <c:pt idx="23748">
                  <c:v>9.9589939634124551</c:v>
                </c:pt>
                <c:pt idx="23749">
                  <c:v>9.9693931913589395</c:v>
                </c:pt>
                <c:pt idx="23750">
                  <c:v>9.9693931913589395</c:v>
                </c:pt>
                <c:pt idx="23751">
                  <c:v>9.9780592146476703</c:v>
                </c:pt>
                <c:pt idx="23752">
                  <c:v>9.9780592146476703</c:v>
                </c:pt>
                <c:pt idx="23753">
                  <c:v>9.9780592146476703</c:v>
                </c:pt>
                <c:pt idx="23754">
                  <c:v>9.9867252379364029</c:v>
                </c:pt>
                <c:pt idx="23755">
                  <c:v>9.9867252379364029</c:v>
                </c:pt>
                <c:pt idx="23756">
                  <c:v>9.9971244658828837</c:v>
                </c:pt>
                <c:pt idx="23757">
                  <c:v>9.9971244658828837</c:v>
                </c:pt>
                <c:pt idx="23758">
                  <c:v>9.9971244658828837</c:v>
                </c:pt>
                <c:pt idx="23759">
                  <c:v>9.9971244658828837</c:v>
                </c:pt>
                <c:pt idx="23760">
                  <c:v>10.047892042615604</c:v>
                </c:pt>
                <c:pt idx="23761">
                  <c:v>10.047892042615604</c:v>
                </c:pt>
                <c:pt idx="23762">
                  <c:v>10.039177478831897</c:v>
                </c:pt>
                <c:pt idx="23763">
                  <c:v>10.039177478831897</c:v>
                </c:pt>
                <c:pt idx="23764">
                  <c:v>10.039177478831897</c:v>
                </c:pt>
                <c:pt idx="23765">
                  <c:v>10.039177478831897</c:v>
                </c:pt>
                <c:pt idx="23766">
                  <c:v>10.039177478831897</c:v>
                </c:pt>
                <c:pt idx="23767">
                  <c:v>10.030462915048188</c:v>
                </c:pt>
                <c:pt idx="23768">
                  <c:v>10.030462915048188</c:v>
                </c:pt>
                <c:pt idx="23769">
                  <c:v>10.030462915048188</c:v>
                </c:pt>
                <c:pt idx="23770">
                  <c:v>10.030462915048188</c:v>
                </c:pt>
                <c:pt idx="23771">
                  <c:v>10.030462915048188</c:v>
                </c:pt>
                <c:pt idx="23772">
                  <c:v>10.030462915048188</c:v>
                </c:pt>
                <c:pt idx="23773">
                  <c:v>10.030462915048188</c:v>
                </c:pt>
                <c:pt idx="23774">
                  <c:v>10.030462915048188</c:v>
                </c:pt>
                <c:pt idx="23775">
                  <c:v>10.030462915048188</c:v>
                </c:pt>
                <c:pt idx="23776">
                  <c:v>10.030462915048188</c:v>
                </c:pt>
                <c:pt idx="23777">
                  <c:v>10.030462915048188</c:v>
                </c:pt>
                <c:pt idx="23778">
                  <c:v>10.030462915048188</c:v>
                </c:pt>
                <c:pt idx="23779">
                  <c:v>10.030462915048188</c:v>
                </c:pt>
                <c:pt idx="23780">
                  <c:v>10.030462915048188</c:v>
                </c:pt>
                <c:pt idx="23781">
                  <c:v>10.030462915048188</c:v>
                </c:pt>
                <c:pt idx="23782">
                  <c:v>10.02000543850774</c:v>
                </c:pt>
                <c:pt idx="23783">
                  <c:v>10.02000543850774</c:v>
                </c:pt>
                <c:pt idx="23784">
                  <c:v>10.02000543850774</c:v>
                </c:pt>
                <c:pt idx="23785">
                  <c:v>10.011290874724031</c:v>
                </c:pt>
                <c:pt idx="23786">
                  <c:v>10.011290874724031</c:v>
                </c:pt>
                <c:pt idx="23787">
                  <c:v>10.000833398183582</c:v>
                </c:pt>
                <c:pt idx="23788">
                  <c:v>9.9503279401237208</c:v>
                </c:pt>
                <c:pt idx="23789">
                  <c:v>9.9416619168349882</c:v>
                </c:pt>
                <c:pt idx="23790">
                  <c:v>9.9312626888885109</c:v>
                </c:pt>
                <c:pt idx="23791">
                  <c:v>9.9225966655997766</c:v>
                </c:pt>
                <c:pt idx="23792">
                  <c:v>9.913930642311044</c:v>
                </c:pt>
                <c:pt idx="23793">
                  <c:v>9.913930642311044</c:v>
                </c:pt>
                <c:pt idx="23794">
                  <c:v>9.9035314143645632</c:v>
                </c:pt>
                <c:pt idx="23795">
                  <c:v>9.9035314143645632</c:v>
                </c:pt>
                <c:pt idx="23796">
                  <c:v>9.8948653910758306</c:v>
                </c:pt>
                <c:pt idx="23797">
                  <c:v>9.9035314143645632</c:v>
                </c:pt>
                <c:pt idx="23798">
                  <c:v>9.9035314143645632</c:v>
                </c:pt>
                <c:pt idx="23799">
                  <c:v>9.9035314143645632</c:v>
                </c:pt>
                <c:pt idx="23800">
                  <c:v>9.913930642311044</c:v>
                </c:pt>
                <c:pt idx="23801">
                  <c:v>9.913930642311044</c:v>
                </c:pt>
                <c:pt idx="23802">
                  <c:v>9.913930642311044</c:v>
                </c:pt>
                <c:pt idx="23803">
                  <c:v>9.9225966655997766</c:v>
                </c:pt>
                <c:pt idx="23804">
                  <c:v>9.913930642311044</c:v>
                </c:pt>
                <c:pt idx="23805">
                  <c:v>9.913930642311044</c:v>
                </c:pt>
                <c:pt idx="23806">
                  <c:v>9.913930642311044</c:v>
                </c:pt>
                <c:pt idx="23807">
                  <c:v>9.913930642311044</c:v>
                </c:pt>
                <c:pt idx="23808">
                  <c:v>9.913930642311044</c:v>
                </c:pt>
                <c:pt idx="23809">
                  <c:v>9.9035314143645632</c:v>
                </c:pt>
                <c:pt idx="23810">
                  <c:v>9.9035314143645632</c:v>
                </c:pt>
                <c:pt idx="23811">
                  <c:v>9.9035314143645632</c:v>
                </c:pt>
                <c:pt idx="23812">
                  <c:v>9.8454524924182714</c:v>
                </c:pt>
                <c:pt idx="23813">
                  <c:v>9.8454524924182714</c:v>
                </c:pt>
                <c:pt idx="23814">
                  <c:v>9.8351106305564855</c:v>
                </c:pt>
                <c:pt idx="23815">
                  <c:v>9.8351106305564855</c:v>
                </c:pt>
                <c:pt idx="23816">
                  <c:v>9.8264924123383324</c:v>
                </c:pt>
                <c:pt idx="23817">
                  <c:v>9.8178741941201793</c:v>
                </c:pt>
                <c:pt idx="23818">
                  <c:v>9.8178741941201793</c:v>
                </c:pt>
                <c:pt idx="23819">
                  <c:v>9.8092559759020261</c:v>
                </c:pt>
                <c:pt idx="23820">
                  <c:v>9.8092559759020261</c:v>
                </c:pt>
                <c:pt idx="23821">
                  <c:v>9.8092559759020261</c:v>
                </c:pt>
                <c:pt idx="23822">
                  <c:v>9.8178741941201793</c:v>
                </c:pt>
                <c:pt idx="23823">
                  <c:v>9.8178741941201793</c:v>
                </c:pt>
                <c:pt idx="23824">
                  <c:v>9.8178741941201793</c:v>
                </c:pt>
                <c:pt idx="23825">
                  <c:v>9.8178741941201793</c:v>
                </c:pt>
                <c:pt idx="23826">
                  <c:v>9.8264924123383324</c:v>
                </c:pt>
                <c:pt idx="23827">
                  <c:v>9.8264924123383324</c:v>
                </c:pt>
                <c:pt idx="23828">
                  <c:v>9.7671022952719184</c:v>
                </c:pt>
                <c:pt idx="23829">
                  <c:v>9.7671022952719184</c:v>
                </c:pt>
                <c:pt idx="23830">
                  <c:v>9.7671022952719184</c:v>
                </c:pt>
                <c:pt idx="23831">
                  <c:v>9.7671022952719184</c:v>
                </c:pt>
                <c:pt idx="23832">
                  <c:v>9.7671022952719184</c:v>
                </c:pt>
                <c:pt idx="23833">
                  <c:v>9.7585316544371796</c:v>
                </c:pt>
                <c:pt idx="23834">
                  <c:v>9.7585316544371796</c:v>
                </c:pt>
                <c:pt idx="23835">
                  <c:v>9.7585316544371796</c:v>
                </c:pt>
                <c:pt idx="23836">
                  <c:v>9.7499610136024373</c:v>
                </c:pt>
                <c:pt idx="23837">
                  <c:v>9.7499610136024373</c:v>
                </c:pt>
                <c:pt idx="23838">
                  <c:v>9.7499610136024373</c:v>
                </c:pt>
                <c:pt idx="23839">
                  <c:v>9.7499610136024373</c:v>
                </c:pt>
                <c:pt idx="23840">
                  <c:v>9.7499610136024373</c:v>
                </c:pt>
                <c:pt idx="23841">
                  <c:v>9.7499610136024373</c:v>
                </c:pt>
                <c:pt idx="23842">
                  <c:v>9.7413903727676932</c:v>
                </c:pt>
                <c:pt idx="23843">
                  <c:v>9.7413903727676932</c:v>
                </c:pt>
                <c:pt idx="23844">
                  <c:v>9.7413903727676932</c:v>
                </c:pt>
                <c:pt idx="23845">
                  <c:v>9.7413903727676932</c:v>
                </c:pt>
                <c:pt idx="23846">
                  <c:v>9.7413903727676932</c:v>
                </c:pt>
                <c:pt idx="23847">
                  <c:v>9.7413903727676932</c:v>
                </c:pt>
                <c:pt idx="23848">
                  <c:v>9.7413903727676932</c:v>
                </c:pt>
                <c:pt idx="23849">
                  <c:v>9.7413903727676932</c:v>
                </c:pt>
                <c:pt idx="23850">
                  <c:v>9.7413903727676932</c:v>
                </c:pt>
                <c:pt idx="23851">
                  <c:v>9.7413903727676932</c:v>
                </c:pt>
                <c:pt idx="23852">
                  <c:v>9.7413903727676932</c:v>
                </c:pt>
                <c:pt idx="23853">
                  <c:v>9.7413903727676932</c:v>
                </c:pt>
                <c:pt idx="23854">
                  <c:v>9.6824577131234619</c:v>
                </c:pt>
                <c:pt idx="23855">
                  <c:v>9.6824577131234619</c:v>
                </c:pt>
                <c:pt idx="23856">
                  <c:v>9.6824577131234619</c:v>
                </c:pt>
                <c:pt idx="23857">
                  <c:v>9.6824577131234619</c:v>
                </c:pt>
                <c:pt idx="23858">
                  <c:v>9.6739344228830362</c:v>
                </c:pt>
                <c:pt idx="23859">
                  <c:v>9.6739344228830362</c:v>
                </c:pt>
                <c:pt idx="23860">
                  <c:v>9.6739344228830362</c:v>
                </c:pt>
                <c:pt idx="23861">
                  <c:v>9.6739344228830362</c:v>
                </c:pt>
                <c:pt idx="23862">
                  <c:v>9.6739344228830362</c:v>
                </c:pt>
                <c:pt idx="23863">
                  <c:v>9.6654111326426104</c:v>
                </c:pt>
                <c:pt idx="23864">
                  <c:v>9.6654111326426104</c:v>
                </c:pt>
                <c:pt idx="23865">
                  <c:v>9.6654111326426104</c:v>
                </c:pt>
                <c:pt idx="23866">
                  <c:v>9.6654111326426104</c:v>
                </c:pt>
                <c:pt idx="23867">
                  <c:v>9.6654111326426104</c:v>
                </c:pt>
                <c:pt idx="23868">
                  <c:v>9.6654111326426104</c:v>
                </c:pt>
                <c:pt idx="23869">
                  <c:v>9.6739344228830362</c:v>
                </c:pt>
                <c:pt idx="23870">
                  <c:v>9.6739344228830362</c:v>
                </c:pt>
                <c:pt idx="23871">
                  <c:v>9.6739344228830362</c:v>
                </c:pt>
                <c:pt idx="23872">
                  <c:v>9.6824577131234619</c:v>
                </c:pt>
                <c:pt idx="23873">
                  <c:v>9.6739344228830362</c:v>
                </c:pt>
                <c:pt idx="23874">
                  <c:v>9.6739344228830362</c:v>
                </c:pt>
                <c:pt idx="23875">
                  <c:v>9.6824577131234619</c:v>
                </c:pt>
                <c:pt idx="23876">
                  <c:v>9.6824577131234619</c:v>
                </c:pt>
                <c:pt idx="23877">
                  <c:v>9.6739344228830362</c:v>
                </c:pt>
                <c:pt idx="23878">
                  <c:v>9.6255335870444867</c:v>
                </c:pt>
                <c:pt idx="23879">
                  <c:v>9.6255335870444867</c:v>
                </c:pt>
                <c:pt idx="23880">
                  <c:v>9.6654111326426104</c:v>
                </c:pt>
                <c:pt idx="23881">
                  <c:v>9.6170574215046454</c:v>
                </c:pt>
                <c:pt idx="23882">
                  <c:v>9.6170574215046454</c:v>
                </c:pt>
                <c:pt idx="23883">
                  <c:v>9.6085812559648041</c:v>
                </c:pt>
                <c:pt idx="23884">
                  <c:v>9.6085812559648041</c:v>
                </c:pt>
                <c:pt idx="23885">
                  <c:v>9.6085812559648041</c:v>
                </c:pt>
                <c:pt idx="23886">
                  <c:v>9.600105090424961</c:v>
                </c:pt>
                <c:pt idx="23887">
                  <c:v>9.600105090424961</c:v>
                </c:pt>
                <c:pt idx="23888">
                  <c:v>9.600105090424961</c:v>
                </c:pt>
                <c:pt idx="23889">
                  <c:v>9.600105090424961</c:v>
                </c:pt>
                <c:pt idx="23890">
                  <c:v>9.6085812559648041</c:v>
                </c:pt>
                <c:pt idx="23891">
                  <c:v>9.6085812559648041</c:v>
                </c:pt>
                <c:pt idx="23892">
                  <c:v>9.6085812559648041</c:v>
                </c:pt>
                <c:pt idx="23893">
                  <c:v>9.6085812559648041</c:v>
                </c:pt>
                <c:pt idx="23894">
                  <c:v>9.6085812559648041</c:v>
                </c:pt>
                <c:pt idx="23895">
                  <c:v>9.6085812559648041</c:v>
                </c:pt>
                <c:pt idx="23896">
                  <c:v>9.6085812559648041</c:v>
                </c:pt>
                <c:pt idx="23897">
                  <c:v>9.6085812559648041</c:v>
                </c:pt>
                <c:pt idx="23898">
                  <c:v>9.6085812559648041</c:v>
                </c:pt>
                <c:pt idx="23899">
                  <c:v>9.6085812559648041</c:v>
                </c:pt>
                <c:pt idx="23900">
                  <c:v>9.6085812559648041</c:v>
                </c:pt>
                <c:pt idx="23901">
                  <c:v>9.6085812559648041</c:v>
                </c:pt>
                <c:pt idx="23902">
                  <c:v>9.6085812559648041</c:v>
                </c:pt>
                <c:pt idx="23903">
                  <c:v>9.6085812559648041</c:v>
                </c:pt>
                <c:pt idx="23904">
                  <c:v>9.600105090424961</c:v>
                </c:pt>
                <c:pt idx="23905">
                  <c:v>9.600105090424961</c:v>
                </c:pt>
                <c:pt idx="23906">
                  <c:v>9.600105090424961</c:v>
                </c:pt>
                <c:pt idx="23907">
                  <c:v>9.5916289248851214</c:v>
                </c:pt>
                <c:pt idx="23908">
                  <c:v>9.5916289248851214</c:v>
                </c:pt>
                <c:pt idx="23909">
                  <c:v>9.5916289248851214</c:v>
                </c:pt>
                <c:pt idx="23910">
                  <c:v>9.5916289248851214</c:v>
                </c:pt>
                <c:pt idx="23911">
                  <c:v>9.5916289248851214</c:v>
                </c:pt>
                <c:pt idx="23912">
                  <c:v>9.5831527593452783</c:v>
                </c:pt>
                <c:pt idx="23913">
                  <c:v>#N/A</c:v>
                </c:pt>
                <c:pt idx="23914">
                  <c:v>10.458004846649755</c:v>
                </c:pt>
                <c:pt idx="23915">
                  <c:v>9.5831527593452783</c:v>
                </c:pt>
                <c:pt idx="23916">
                  <c:v>9.5329426620111413</c:v>
                </c:pt>
                <c:pt idx="23917">
                  <c:v>9.5413714353639367</c:v>
                </c:pt>
                <c:pt idx="23918">
                  <c:v>9.5413714353639367</c:v>
                </c:pt>
                <c:pt idx="23919">
                  <c:v>9.5413714353639367</c:v>
                </c:pt>
                <c:pt idx="23920">
                  <c:v>9.5413714353639367</c:v>
                </c:pt>
                <c:pt idx="23921">
                  <c:v>9.5413714353639367</c:v>
                </c:pt>
                <c:pt idx="23922">
                  <c:v>9.5498002087167304</c:v>
                </c:pt>
                <c:pt idx="23923">
                  <c:v>9.5498002087167304</c:v>
                </c:pt>
                <c:pt idx="23924">
                  <c:v>9.5498002087167304</c:v>
                </c:pt>
                <c:pt idx="23925">
                  <c:v>9.5498002087167304</c:v>
                </c:pt>
                <c:pt idx="23926">
                  <c:v>9.5498002087167304</c:v>
                </c:pt>
                <c:pt idx="23927">
                  <c:v>9.5498002087167304</c:v>
                </c:pt>
                <c:pt idx="23928">
                  <c:v>9.5413714353639367</c:v>
                </c:pt>
                <c:pt idx="23929">
                  <c:v>9.5413714353639367</c:v>
                </c:pt>
                <c:pt idx="23930">
                  <c:v>9.5413714353639367</c:v>
                </c:pt>
                <c:pt idx="23931">
                  <c:v>9.5329426620111413</c:v>
                </c:pt>
                <c:pt idx="23932">
                  <c:v>9.5329426620111413</c:v>
                </c:pt>
                <c:pt idx="23933">
                  <c:v>9.5329426620111413</c:v>
                </c:pt>
                <c:pt idx="23934">
                  <c:v>9.5245138886583494</c:v>
                </c:pt>
                <c:pt idx="23935">
                  <c:v>9.5245138886583494</c:v>
                </c:pt>
                <c:pt idx="23936">
                  <c:v>9.5245138886583494</c:v>
                </c:pt>
                <c:pt idx="23937">
                  <c:v>9.5245138886583494</c:v>
                </c:pt>
                <c:pt idx="23938">
                  <c:v>9.5245138886583494</c:v>
                </c:pt>
                <c:pt idx="23939">
                  <c:v>9.5245138886583494</c:v>
                </c:pt>
                <c:pt idx="23940">
                  <c:v>9.5245138886583494</c:v>
                </c:pt>
                <c:pt idx="23941">
                  <c:v>9.5329426620111413</c:v>
                </c:pt>
                <c:pt idx="23942">
                  <c:v>9.5413714353639367</c:v>
                </c:pt>
                <c:pt idx="23943">
                  <c:v>9.5498002087167304</c:v>
                </c:pt>
                <c:pt idx="23944">
                  <c:v>9.5498002087167304</c:v>
                </c:pt>
                <c:pt idx="23945">
                  <c:v>9.5582289820695276</c:v>
                </c:pt>
                <c:pt idx="23946">
                  <c:v>9.5666577554223231</c:v>
                </c:pt>
                <c:pt idx="23947">
                  <c:v>9.5666577554223231</c:v>
                </c:pt>
                <c:pt idx="23948">
                  <c:v>9.5750865287751168</c:v>
                </c:pt>
                <c:pt idx="23949">
                  <c:v>9.5835153021279122</c:v>
                </c:pt>
                <c:pt idx="23950">
                  <c:v>9.5919440754807077</c:v>
                </c:pt>
                <c:pt idx="23951">
                  <c:v>9.6020586035040623</c:v>
                </c:pt>
                <c:pt idx="23952">
                  <c:v>9.6020586035040623</c:v>
                </c:pt>
                <c:pt idx="23953">
                  <c:v>9.6104873768568559</c:v>
                </c:pt>
                <c:pt idx="23954">
                  <c:v>9.6104873768568559</c:v>
                </c:pt>
                <c:pt idx="23955">
                  <c:v>9.6104873768568559</c:v>
                </c:pt>
                <c:pt idx="23956">
                  <c:v>9.6189161502096514</c:v>
                </c:pt>
                <c:pt idx="23957">
                  <c:v>9.6273449235624469</c:v>
                </c:pt>
                <c:pt idx="23958">
                  <c:v>9.6273449235624469</c:v>
                </c:pt>
                <c:pt idx="23959">
                  <c:v>9.6273449235624469</c:v>
                </c:pt>
                <c:pt idx="23960">
                  <c:v>9.6273449235624469</c:v>
                </c:pt>
                <c:pt idx="23961">
                  <c:v>9.6273449235624469</c:v>
                </c:pt>
                <c:pt idx="23962">
                  <c:v>9.6273449235624469</c:v>
                </c:pt>
                <c:pt idx="23963">
                  <c:v>9.6273449235624469</c:v>
                </c:pt>
                <c:pt idx="23964">
                  <c:v>9.6273449235624469</c:v>
                </c:pt>
                <c:pt idx="23965">
                  <c:v>9.6189161502096514</c:v>
                </c:pt>
                <c:pt idx="23966">
                  <c:v>9.6189161502096514</c:v>
                </c:pt>
                <c:pt idx="23967">
                  <c:v>9.6189161502096514</c:v>
                </c:pt>
                <c:pt idx="23968">
                  <c:v>9.6189161502096514</c:v>
                </c:pt>
                <c:pt idx="23969">
                  <c:v>9.6189161502096514</c:v>
                </c:pt>
                <c:pt idx="23970">
                  <c:v>9.6189161502096514</c:v>
                </c:pt>
                <c:pt idx="23971">
                  <c:v>9.6189161502096514</c:v>
                </c:pt>
                <c:pt idx="23972">
                  <c:v>9.6189161502096514</c:v>
                </c:pt>
                <c:pt idx="23973">
                  <c:v>9.6189161502096514</c:v>
                </c:pt>
                <c:pt idx="23974">
                  <c:v>9.6679144147436986</c:v>
                </c:pt>
                <c:pt idx="23975">
                  <c:v>9.6273449235624469</c:v>
                </c:pt>
                <c:pt idx="23976">
                  <c:v>9.6679144147436986</c:v>
                </c:pt>
                <c:pt idx="23977">
                  <c:v>9.6679144147436986</c:v>
                </c:pt>
                <c:pt idx="23978">
                  <c:v>9.6679144147436986</c:v>
                </c:pt>
                <c:pt idx="23979">
                  <c:v>9.6189161502096514</c:v>
                </c:pt>
                <c:pt idx="23980">
                  <c:v>9.6104873768568559</c:v>
                </c:pt>
                <c:pt idx="23981">
                  <c:v>9.6104873768568559</c:v>
                </c:pt>
                <c:pt idx="23982">
                  <c:v>9.6104873768568559</c:v>
                </c:pt>
                <c:pt idx="23983">
                  <c:v>9.6104873768568559</c:v>
                </c:pt>
                <c:pt idx="23984">
                  <c:v>9.6104873768568559</c:v>
                </c:pt>
                <c:pt idx="23985">
                  <c:v>9.6020586035040623</c:v>
                </c:pt>
                <c:pt idx="23986">
                  <c:v>9.6020586035040623</c:v>
                </c:pt>
                <c:pt idx="23987">
                  <c:v>9.6020586035040623</c:v>
                </c:pt>
                <c:pt idx="23988">
                  <c:v>9.6020586035040623</c:v>
                </c:pt>
                <c:pt idx="23989">
                  <c:v>9.6020586035040623</c:v>
                </c:pt>
                <c:pt idx="23990">
                  <c:v>9.6020586035040623</c:v>
                </c:pt>
                <c:pt idx="23991">
                  <c:v>9.6020586035040623</c:v>
                </c:pt>
                <c:pt idx="23992">
                  <c:v>9.6020586035040623</c:v>
                </c:pt>
                <c:pt idx="23993">
                  <c:v>9.6020586035040623</c:v>
                </c:pt>
                <c:pt idx="23994">
                  <c:v>9.6020586035040623</c:v>
                </c:pt>
                <c:pt idx="23995">
                  <c:v>9.6020586035040623</c:v>
                </c:pt>
                <c:pt idx="23996">
                  <c:v>9.6020586035040623</c:v>
                </c:pt>
                <c:pt idx="23997">
                  <c:v>9.6104873768568559</c:v>
                </c:pt>
                <c:pt idx="23998">
                  <c:v>9.6020586035040623</c:v>
                </c:pt>
                <c:pt idx="23999">
                  <c:v>9.6020586035040623</c:v>
                </c:pt>
                <c:pt idx="24000">
                  <c:v>9.6020586035040623</c:v>
                </c:pt>
                <c:pt idx="24001">
                  <c:v>9.5919440754807077</c:v>
                </c:pt>
                <c:pt idx="24002">
                  <c:v>9.5919440754807077</c:v>
                </c:pt>
                <c:pt idx="24003">
                  <c:v>9.5835153021279122</c:v>
                </c:pt>
                <c:pt idx="24004">
                  <c:v>9.5835153021279122</c:v>
                </c:pt>
                <c:pt idx="24005">
                  <c:v>9.5835153021279122</c:v>
                </c:pt>
                <c:pt idx="24006">
                  <c:v>9.5750865287751168</c:v>
                </c:pt>
                <c:pt idx="24007">
                  <c:v>9.5750865287751168</c:v>
                </c:pt>
                <c:pt idx="24008">
                  <c:v>9.5750865287751168</c:v>
                </c:pt>
                <c:pt idx="24009">
                  <c:v>9.5187128948548434</c:v>
                </c:pt>
                <c:pt idx="24010">
                  <c:v>9.5666577554223231</c:v>
                </c:pt>
                <c:pt idx="24011">
                  <c:v>9.5187128948548434</c:v>
                </c:pt>
                <c:pt idx="24012">
                  <c:v>9.5187128948548434</c:v>
                </c:pt>
                <c:pt idx="24013">
                  <c:v>9.5187128948548434</c:v>
                </c:pt>
                <c:pt idx="24014">
                  <c:v>9.5187128948548434</c:v>
                </c:pt>
                <c:pt idx="24015">
                  <c:v>9.5270949949735932</c:v>
                </c:pt>
                <c:pt idx="24016">
                  <c:v>9.5270949949735932</c:v>
                </c:pt>
                <c:pt idx="24017">
                  <c:v>9.5270949949735932</c:v>
                </c:pt>
                <c:pt idx="24018">
                  <c:v>9.5270949949735932</c:v>
                </c:pt>
                <c:pt idx="24019">
                  <c:v>9.5270949949735932</c:v>
                </c:pt>
                <c:pt idx="24020">
                  <c:v>9.5354770950923466</c:v>
                </c:pt>
                <c:pt idx="24021">
                  <c:v>9.5354770950923466</c:v>
                </c:pt>
                <c:pt idx="24022">
                  <c:v>9.5270949949735932</c:v>
                </c:pt>
                <c:pt idx="24023">
                  <c:v>9.5270949949735932</c:v>
                </c:pt>
                <c:pt idx="24024">
                  <c:v>9.5270949949735932</c:v>
                </c:pt>
                <c:pt idx="24025">
                  <c:v>9.5270949949735932</c:v>
                </c:pt>
                <c:pt idx="24026">
                  <c:v>9.5187128948548434</c:v>
                </c:pt>
                <c:pt idx="24027">
                  <c:v>9.5187128948548434</c:v>
                </c:pt>
                <c:pt idx="24028">
                  <c:v>9.51033079473609</c:v>
                </c:pt>
                <c:pt idx="24029">
                  <c:v>9.51033079473609</c:v>
                </c:pt>
                <c:pt idx="24030">
                  <c:v>9.51033079473609</c:v>
                </c:pt>
                <c:pt idx="24031">
                  <c:v>9.51033079473609</c:v>
                </c:pt>
                <c:pt idx="24032">
                  <c:v>9.51033079473609</c:v>
                </c:pt>
                <c:pt idx="24033">
                  <c:v>9.4609628626476319</c:v>
                </c:pt>
                <c:pt idx="24034">
                  <c:v>9.4526272125483821</c:v>
                </c:pt>
                <c:pt idx="24035">
                  <c:v>9.4526272125483821</c:v>
                </c:pt>
                <c:pt idx="24036">
                  <c:v>9.4526272125483821</c:v>
                </c:pt>
                <c:pt idx="24037">
                  <c:v>9.4526272125483821</c:v>
                </c:pt>
                <c:pt idx="24038">
                  <c:v>9.4526272125483821</c:v>
                </c:pt>
                <c:pt idx="24039">
                  <c:v>9.4526272125483821</c:v>
                </c:pt>
                <c:pt idx="24040">
                  <c:v>9.4526272125483821</c:v>
                </c:pt>
                <c:pt idx="24041">
                  <c:v>9.4526272125483821</c:v>
                </c:pt>
                <c:pt idx="24042">
                  <c:v>9.4609628626476319</c:v>
                </c:pt>
                <c:pt idx="24043">
                  <c:v>9.4609628626476319</c:v>
                </c:pt>
                <c:pt idx="24044">
                  <c:v>9.4609628626476319</c:v>
                </c:pt>
                <c:pt idx="24045">
                  <c:v>9.4609628626476319</c:v>
                </c:pt>
                <c:pt idx="24046">
                  <c:v>9.4609628626476319</c:v>
                </c:pt>
                <c:pt idx="24047">
                  <c:v>9.4609628626476319</c:v>
                </c:pt>
                <c:pt idx="24048">
                  <c:v>9.4609628626476319</c:v>
                </c:pt>
                <c:pt idx="24049">
                  <c:v>9.4609628626476319</c:v>
                </c:pt>
                <c:pt idx="24050">
                  <c:v>9.4609628626476319</c:v>
                </c:pt>
                <c:pt idx="24051">
                  <c:v>9.4609628626476319</c:v>
                </c:pt>
                <c:pt idx="24052">
                  <c:v>9.4118102040274927</c:v>
                </c:pt>
                <c:pt idx="24053">
                  <c:v>9.4118102040274927</c:v>
                </c:pt>
                <c:pt idx="24054">
                  <c:v>9.4035207816177433</c:v>
                </c:pt>
                <c:pt idx="24055">
                  <c:v>9.4035207816177433</c:v>
                </c:pt>
                <c:pt idx="24056">
                  <c:v>9.3952313592079975</c:v>
                </c:pt>
                <c:pt idx="24057">
                  <c:v>9.3869419367982463</c:v>
                </c:pt>
                <c:pt idx="24058">
                  <c:v>9.3869419367982463</c:v>
                </c:pt>
                <c:pt idx="24059">
                  <c:v>9.3786525143885004</c:v>
                </c:pt>
                <c:pt idx="24060">
                  <c:v>9.3786525143885004</c:v>
                </c:pt>
                <c:pt idx="24061">
                  <c:v>9.3786525143885004</c:v>
                </c:pt>
                <c:pt idx="24062">
                  <c:v>9.3786525143885004</c:v>
                </c:pt>
                <c:pt idx="24063">
                  <c:v>9.3786525143885004</c:v>
                </c:pt>
                <c:pt idx="24064">
                  <c:v>9.3869419367982463</c:v>
                </c:pt>
                <c:pt idx="24065">
                  <c:v>9.3869419367982463</c:v>
                </c:pt>
                <c:pt idx="24066">
                  <c:v>9.3869419367982463</c:v>
                </c:pt>
                <c:pt idx="24067">
                  <c:v>9.3869419367982463</c:v>
                </c:pt>
                <c:pt idx="24068">
                  <c:v>9.3952313592079975</c:v>
                </c:pt>
                <c:pt idx="24069">
                  <c:v>9.3952313592079975</c:v>
                </c:pt>
                <c:pt idx="24070">
                  <c:v>9.3952313592079975</c:v>
                </c:pt>
                <c:pt idx="24071">
                  <c:v>9.3952313592079975</c:v>
                </c:pt>
                <c:pt idx="24072">
                  <c:v>9.3952313592079975</c:v>
                </c:pt>
                <c:pt idx="24073">
                  <c:v>9.3952313592079975</c:v>
                </c:pt>
                <c:pt idx="24074">
                  <c:v>9.3869419367982463</c:v>
                </c:pt>
                <c:pt idx="24075">
                  <c:v>9.3869419367982463</c:v>
                </c:pt>
                <c:pt idx="24076">
                  <c:v>9.3869419367982463</c:v>
                </c:pt>
                <c:pt idx="24077">
                  <c:v>9.3869419367982463</c:v>
                </c:pt>
                <c:pt idx="24078">
                  <c:v>9.3869419367982463</c:v>
                </c:pt>
                <c:pt idx="24079">
                  <c:v>9.3869419367982463</c:v>
                </c:pt>
                <c:pt idx="24080">
                  <c:v>9.3869419367982463</c:v>
                </c:pt>
                <c:pt idx="24081">
                  <c:v>9.3869419367982463</c:v>
                </c:pt>
                <c:pt idx="24082">
                  <c:v>9.3869419367982463</c:v>
                </c:pt>
                <c:pt idx="24083">
                  <c:v>9.3869419367982463</c:v>
                </c:pt>
                <c:pt idx="24084">
                  <c:v>9.3786525143885004</c:v>
                </c:pt>
                <c:pt idx="24085">
                  <c:v>9.3315471026242314</c:v>
                </c:pt>
                <c:pt idx="24086">
                  <c:v>9.3315471026242314</c:v>
                </c:pt>
                <c:pt idx="24087">
                  <c:v>9.3315471026242314</c:v>
                </c:pt>
                <c:pt idx="24088">
                  <c:v>9.3397905187926273</c:v>
                </c:pt>
                <c:pt idx="24089">
                  <c:v>9.3397905187926273</c:v>
                </c:pt>
                <c:pt idx="24090">
                  <c:v>9.3397905187926273</c:v>
                </c:pt>
                <c:pt idx="24091">
                  <c:v>9.3397905187926273</c:v>
                </c:pt>
                <c:pt idx="24092">
                  <c:v>9.3397905187926273</c:v>
                </c:pt>
                <c:pt idx="24093">
                  <c:v>9.3397905187926273</c:v>
                </c:pt>
                <c:pt idx="24094">
                  <c:v>9.3397905187926273</c:v>
                </c:pt>
                <c:pt idx="24095">
                  <c:v>9.3315471026242314</c:v>
                </c:pt>
                <c:pt idx="24096">
                  <c:v>9.3315471026242314</c:v>
                </c:pt>
                <c:pt idx="24097">
                  <c:v>9.3315471026242314</c:v>
                </c:pt>
                <c:pt idx="24098">
                  <c:v>9.3315471026242314</c:v>
                </c:pt>
                <c:pt idx="24099">
                  <c:v>9.3233036864558354</c:v>
                </c:pt>
                <c:pt idx="24100">
                  <c:v>9.3233036864558354</c:v>
                </c:pt>
                <c:pt idx="24101">
                  <c:v>9.3233036864558354</c:v>
                </c:pt>
                <c:pt idx="24102">
                  <c:v>9.3233036864558354</c:v>
                </c:pt>
                <c:pt idx="24103">
                  <c:v>9.3150602702874394</c:v>
                </c:pt>
                <c:pt idx="24104">
                  <c:v>9.3150602702874394</c:v>
                </c:pt>
                <c:pt idx="24105">
                  <c:v>9.3150602702874394</c:v>
                </c:pt>
                <c:pt idx="24106">
                  <c:v>9.3150602702874394</c:v>
                </c:pt>
                <c:pt idx="24107">
                  <c:v>9.3150602702874394</c:v>
                </c:pt>
                <c:pt idx="24108">
                  <c:v>9.3150602702874394</c:v>
                </c:pt>
                <c:pt idx="24109">
                  <c:v>9.3150602702874394</c:v>
                </c:pt>
                <c:pt idx="24110">
                  <c:v>9.3233036864558354</c:v>
                </c:pt>
                <c:pt idx="24111">
                  <c:v>9.3233036864558354</c:v>
                </c:pt>
                <c:pt idx="24112">
                  <c:v>9.3233036864558354</c:v>
                </c:pt>
                <c:pt idx="24113">
                  <c:v>9.3315471026242314</c:v>
                </c:pt>
                <c:pt idx="24114">
                  <c:v>9.3315471026242314</c:v>
                </c:pt>
                <c:pt idx="24115">
                  <c:v>9.3315471026242314</c:v>
                </c:pt>
                <c:pt idx="24116">
                  <c:v>9.3315471026242314</c:v>
                </c:pt>
                <c:pt idx="24117">
                  <c:v>9.3315471026242314</c:v>
                </c:pt>
                <c:pt idx="24118">
                  <c:v>9.3315471026242314</c:v>
                </c:pt>
                <c:pt idx="24119">
                  <c:v>9.3315471026242314</c:v>
                </c:pt>
                <c:pt idx="24120">
                  <c:v>9.3233036864558354</c:v>
                </c:pt>
                <c:pt idx="24121">
                  <c:v>9.3233036864558354</c:v>
                </c:pt>
                <c:pt idx="24122">
                  <c:v>9.3315471026242314</c:v>
                </c:pt>
                <c:pt idx="24123">
                  <c:v>9.3233036864558354</c:v>
                </c:pt>
                <c:pt idx="24124">
                  <c:v>9.3315471026242314</c:v>
                </c:pt>
                <c:pt idx="24125">
                  <c:v>9.3315471026242314</c:v>
                </c:pt>
                <c:pt idx="24126">
                  <c:v>9.3315471026242314</c:v>
                </c:pt>
                <c:pt idx="24127">
                  <c:v>9.3315471026242314</c:v>
                </c:pt>
                <c:pt idx="24128">
                  <c:v>9.3315471026242314</c:v>
                </c:pt>
                <c:pt idx="24129">
                  <c:v>9.3315471026242314</c:v>
                </c:pt>
                <c:pt idx="24130">
                  <c:v>9.3315471026242314</c:v>
                </c:pt>
                <c:pt idx="24131">
                  <c:v>9.3233036864558354</c:v>
                </c:pt>
                <c:pt idx="24132">
                  <c:v>9.3315471026242314</c:v>
                </c:pt>
                <c:pt idx="24133">
                  <c:v>9.3315471026242314</c:v>
                </c:pt>
                <c:pt idx="24134">
                  <c:v>9.3315471026242314</c:v>
                </c:pt>
                <c:pt idx="24135">
                  <c:v>9.3315471026242314</c:v>
                </c:pt>
                <c:pt idx="24136">
                  <c:v>9.3315471026242314</c:v>
                </c:pt>
                <c:pt idx="24137">
                  <c:v>9.3315471026242314</c:v>
                </c:pt>
                <c:pt idx="24138">
                  <c:v>9.3397905187926273</c:v>
                </c:pt>
                <c:pt idx="24139">
                  <c:v>9.3397905187926273</c:v>
                </c:pt>
                <c:pt idx="24140">
                  <c:v>9.3315471026242314</c:v>
                </c:pt>
                <c:pt idx="24141">
                  <c:v>9.3315471026242314</c:v>
                </c:pt>
                <c:pt idx="24142">
                  <c:v>9.3233036864558354</c:v>
                </c:pt>
                <c:pt idx="24143">
                  <c:v>9.3233036864558354</c:v>
                </c:pt>
                <c:pt idx="24144">
                  <c:v>9.3150602702874394</c:v>
                </c:pt>
                <c:pt idx="24145">
                  <c:v>9.3150602702874394</c:v>
                </c:pt>
                <c:pt idx="24146">
                  <c:v>9.3068168541190435</c:v>
                </c:pt>
                <c:pt idx="24147">
                  <c:v>9.2985734379506475</c:v>
                </c:pt>
                <c:pt idx="24148">
                  <c:v>9.2985734379506475</c:v>
                </c:pt>
                <c:pt idx="24149">
                  <c:v>9.2903300217822515</c:v>
                </c:pt>
                <c:pt idx="24150">
                  <c:v>9.2903300217822515</c:v>
                </c:pt>
                <c:pt idx="24151">
                  <c:v>9.2837352888475344</c:v>
                </c:pt>
                <c:pt idx="24152">
                  <c:v>9.2354505168194176</c:v>
                </c:pt>
                <c:pt idx="24153">
                  <c:v>9.2354505168194176</c:v>
                </c:pt>
                <c:pt idx="24154">
                  <c:v>9.2354505168194176</c:v>
                </c:pt>
                <c:pt idx="24155">
                  <c:v>9.2354505168194176</c:v>
                </c:pt>
                <c:pt idx="24156">
                  <c:v>9.2354505168194176</c:v>
                </c:pt>
                <c:pt idx="24157">
                  <c:v>9.2354505168194176</c:v>
                </c:pt>
                <c:pt idx="24158">
                  <c:v>9.2354505168194176</c:v>
                </c:pt>
                <c:pt idx="24159">
                  <c:v>9.2354505168194176</c:v>
                </c:pt>
                <c:pt idx="24160">
                  <c:v>9.2354505168194176</c:v>
                </c:pt>
                <c:pt idx="24161">
                  <c:v>9.2436481473154402</c:v>
                </c:pt>
                <c:pt idx="24162">
                  <c:v>9.2354505168194176</c:v>
                </c:pt>
                <c:pt idx="24163">
                  <c:v>9.2354505168194176</c:v>
                </c:pt>
                <c:pt idx="24164">
                  <c:v>9.2354505168194176</c:v>
                </c:pt>
                <c:pt idx="24165">
                  <c:v>9.2354505168194176</c:v>
                </c:pt>
                <c:pt idx="24166">
                  <c:v>9.2272528863233951</c:v>
                </c:pt>
                <c:pt idx="24167">
                  <c:v>9.2272528863233951</c:v>
                </c:pt>
                <c:pt idx="24168">
                  <c:v>9.2190552558273708</c:v>
                </c:pt>
                <c:pt idx="24169">
                  <c:v>9.2190552558273708</c:v>
                </c:pt>
                <c:pt idx="24170">
                  <c:v>9.2190552558273708</c:v>
                </c:pt>
                <c:pt idx="24171">
                  <c:v>9.2108576253313466</c:v>
                </c:pt>
                <c:pt idx="24172">
                  <c:v>9.2108576253313466</c:v>
                </c:pt>
                <c:pt idx="24173">
                  <c:v>9.20429952093453</c:v>
                </c:pt>
                <c:pt idx="24174">
                  <c:v>9.20429952093453</c:v>
                </c:pt>
                <c:pt idx="24175">
                  <c:v>9.1482468000049657</c:v>
                </c:pt>
                <c:pt idx="24176">
                  <c:v>9.1961018904385075</c:v>
                </c:pt>
                <c:pt idx="24177">
                  <c:v>9.1417251483920623</c:v>
                </c:pt>
                <c:pt idx="24178">
                  <c:v>9.1417251483920623</c:v>
                </c:pt>
                <c:pt idx="24179">
                  <c:v>9.1417251483920623</c:v>
                </c:pt>
                <c:pt idx="24180">
                  <c:v>9.1417251483920623</c:v>
                </c:pt>
                <c:pt idx="24181">
                  <c:v>9.1417251483920623</c:v>
                </c:pt>
                <c:pt idx="24182">
                  <c:v>9.1482468000049657</c:v>
                </c:pt>
                <c:pt idx="24183">
                  <c:v>9.1482468000049657</c:v>
                </c:pt>
                <c:pt idx="24184">
                  <c:v>9.1482468000049657</c:v>
                </c:pt>
                <c:pt idx="24185">
                  <c:v>9.1563988645211012</c:v>
                </c:pt>
                <c:pt idx="24186">
                  <c:v>9.1563988645211012</c:v>
                </c:pt>
                <c:pt idx="24187">
                  <c:v>9.1482468000049657</c:v>
                </c:pt>
                <c:pt idx="24188">
                  <c:v>9.1563988645211012</c:v>
                </c:pt>
                <c:pt idx="24189">
                  <c:v>9.1482468000049657</c:v>
                </c:pt>
                <c:pt idx="24190">
                  <c:v>9.1482468000049657</c:v>
                </c:pt>
                <c:pt idx="24191">
                  <c:v>9.1482468000049657</c:v>
                </c:pt>
                <c:pt idx="24192">
                  <c:v>9.1417251483920623</c:v>
                </c:pt>
                <c:pt idx="24193">
                  <c:v>9.1417251483920623</c:v>
                </c:pt>
                <c:pt idx="24194">
                  <c:v>9.08547511124514</c:v>
                </c:pt>
                <c:pt idx="24195">
                  <c:v>9.08547511124514</c:v>
                </c:pt>
                <c:pt idx="24196">
                  <c:v>9.0789901183034942</c:v>
                </c:pt>
                <c:pt idx="24197">
                  <c:v>9.0789901183034942</c:v>
                </c:pt>
                <c:pt idx="24198">
                  <c:v>9.0708838771264375</c:v>
                </c:pt>
                <c:pt idx="24199">
                  <c:v>9.0708838771264375</c:v>
                </c:pt>
                <c:pt idx="24200">
                  <c:v>9.0708838771264375</c:v>
                </c:pt>
                <c:pt idx="24201">
                  <c:v>9.0708838771264375</c:v>
                </c:pt>
                <c:pt idx="24202">
                  <c:v>9.062777635949379</c:v>
                </c:pt>
                <c:pt idx="24203">
                  <c:v>9.062777635949379</c:v>
                </c:pt>
                <c:pt idx="24204">
                  <c:v>9.0546713947723223</c:v>
                </c:pt>
                <c:pt idx="24205">
                  <c:v>9.062777635949379</c:v>
                </c:pt>
                <c:pt idx="24206">
                  <c:v>9.062777635949379</c:v>
                </c:pt>
                <c:pt idx="24207">
                  <c:v>9.0708838771264375</c:v>
                </c:pt>
                <c:pt idx="24208">
                  <c:v>9.062777635949379</c:v>
                </c:pt>
                <c:pt idx="24209">
                  <c:v>9.0708838771264375</c:v>
                </c:pt>
                <c:pt idx="24210">
                  <c:v>9.062777635949379</c:v>
                </c:pt>
                <c:pt idx="24211">
                  <c:v>9.0708838771264375</c:v>
                </c:pt>
                <c:pt idx="24212">
                  <c:v>9.062777635949379</c:v>
                </c:pt>
                <c:pt idx="24213">
                  <c:v>9.062777635949379</c:v>
                </c:pt>
                <c:pt idx="24214">
                  <c:v>9.062777635949379</c:v>
                </c:pt>
                <c:pt idx="24215">
                  <c:v>9.062777635949379</c:v>
                </c:pt>
                <c:pt idx="24216">
                  <c:v>9.0091012890274964</c:v>
                </c:pt>
                <c:pt idx="24217">
                  <c:v>9.0091012890274964</c:v>
                </c:pt>
                <c:pt idx="24218">
                  <c:v>9.0010401747746069</c:v>
                </c:pt>
                <c:pt idx="24219">
                  <c:v>9.0010401747746069</c:v>
                </c:pt>
                <c:pt idx="24220">
                  <c:v>8.9945912833722961</c:v>
                </c:pt>
                <c:pt idx="24221">
                  <c:v>8.9945912833722961</c:v>
                </c:pt>
                <c:pt idx="24222">
                  <c:v>8.9945912833722961</c:v>
                </c:pt>
                <c:pt idx="24223">
                  <c:v>8.9865301691194066</c:v>
                </c:pt>
                <c:pt idx="24224">
                  <c:v>8.9865301691194066</c:v>
                </c:pt>
                <c:pt idx="24225">
                  <c:v>8.9784690548665207</c:v>
                </c:pt>
                <c:pt idx="24226">
                  <c:v>8.9784690548665207</c:v>
                </c:pt>
                <c:pt idx="24227">
                  <c:v>8.9784690548665207</c:v>
                </c:pt>
                <c:pt idx="24228">
                  <c:v>8.9784690548665207</c:v>
                </c:pt>
                <c:pt idx="24229">
                  <c:v>8.9720201634642081</c:v>
                </c:pt>
                <c:pt idx="24230">
                  <c:v>8.9720201634642081</c:v>
                </c:pt>
                <c:pt idx="24231">
                  <c:v>8.9720201634642081</c:v>
                </c:pt>
                <c:pt idx="24232">
                  <c:v>8.9720201634642081</c:v>
                </c:pt>
                <c:pt idx="24233">
                  <c:v>8.9639590492113239</c:v>
                </c:pt>
                <c:pt idx="24234">
                  <c:v>8.9639590492113239</c:v>
                </c:pt>
                <c:pt idx="24235">
                  <c:v>8.9558979349584344</c:v>
                </c:pt>
                <c:pt idx="24236">
                  <c:v>8.9108128094772923</c:v>
                </c:pt>
                <c:pt idx="24237">
                  <c:v>8.9108128094772923</c:v>
                </c:pt>
                <c:pt idx="24238">
                  <c:v>8.9027966050786986</c:v>
                </c:pt>
                <c:pt idx="24239">
                  <c:v>8.8963836415598223</c:v>
                </c:pt>
                <c:pt idx="24240">
                  <c:v>8.8963836415598223</c:v>
                </c:pt>
                <c:pt idx="24241">
                  <c:v>8.8963836415598223</c:v>
                </c:pt>
                <c:pt idx="24242">
                  <c:v>8.8963836415598223</c:v>
                </c:pt>
                <c:pt idx="24243">
                  <c:v>8.8963836415598223</c:v>
                </c:pt>
                <c:pt idx="24244">
                  <c:v>8.8883674371612287</c:v>
                </c:pt>
                <c:pt idx="24245">
                  <c:v>8.8819544736423524</c:v>
                </c:pt>
                <c:pt idx="24246">
                  <c:v>8.8819544736423524</c:v>
                </c:pt>
                <c:pt idx="24247">
                  <c:v>8.8819544736423524</c:v>
                </c:pt>
                <c:pt idx="24248">
                  <c:v>8.8739382692437605</c:v>
                </c:pt>
                <c:pt idx="24249">
                  <c:v>8.8675253057248842</c:v>
                </c:pt>
                <c:pt idx="24250">
                  <c:v>8.8675253057248842</c:v>
                </c:pt>
                <c:pt idx="24251">
                  <c:v>#N/A</c:v>
                </c:pt>
                <c:pt idx="24252">
                  <c:v>9.2991018717435363</c:v>
                </c:pt>
                <c:pt idx="24253">
                  <c:v>8.8595091013262905</c:v>
                </c:pt>
                <c:pt idx="24254">
                  <c:v>8.8675253057248842</c:v>
                </c:pt>
                <c:pt idx="24255">
                  <c:v>8.8212737941365447</c:v>
                </c:pt>
                <c:pt idx="24256">
                  <c:v>8.8595091013262905</c:v>
                </c:pt>
                <c:pt idx="24257">
                  <c:v>8.8595091013262905</c:v>
                </c:pt>
                <c:pt idx="24258">
                  <c:v>8.8148965855378556</c:v>
                </c:pt>
                <c:pt idx="24259">
                  <c:v>8.8148965855378556</c:v>
                </c:pt>
                <c:pt idx="24260">
                  <c:v>8.8148965855378556</c:v>
                </c:pt>
                <c:pt idx="24261">
                  <c:v>8.8069250747894952</c:v>
                </c:pt>
                <c:pt idx="24262">
                  <c:v>8.8069250747894952</c:v>
                </c:pt>
                <c:pt idx="24263">
                  <c:v>8.8069250747894952</c:v>
                </c:pt>
                <c:pt idx="24264">
                  <c:v>8.8005478661908061</c:v>
                </c:pt>
                <c:pt idx="24265">
                  <c:v>8.8005478661908061</c:v>
                </c:pt>
                <c:pt idx="24266">
                  <c:v>8.8005478661908061</c:v>
                </c:pt>
                <c:pt idx="24267">
                  <c:v>8.8005478661908061</c:v>
                </c:pt>
                <c:pt idx="24268">
                  <c:v>8.7925763554424439</c:v>
                </c:pt>
                <c:pt idx="24269">
                  <c:v>8.7925763554424439</c:v>
                </c:pt>
                <c:pt idx="24270">
                  <c:v>8.7861991468437548</c:v>
                </c:pt>
                <c:pt idx="24271">
                  <c:v>8.7782276360953944</c:v>
                </c:pt>
                <c:pt idx="24272">
                  <c:v>8.7782276360953944</c:v>
                </c:pt>
                <c:pt idx="24273">
                  <c:v>8.7260773088788444</c:v>
                </c:pt>
                <c:pt idx="24274">
                  <c:v>8.7197356829276256</c:v>
                </c:pt>
                <c:pt idx="24275">
                  <c:v>8.7197356829276256</c:v>
                </c:pt>
                <c:pt idx="24276">
                  <c:v>8.713394056976405</c:v>
                </c:pt>
                <c:pt idx="24277">
                  <c:v>8.7197356829276256</c:v>
                </c:pt>
                <c:pt idx="24278">
                  <c:v>8.7260773088788444</c:v>
                </c:pt>
                <c:pt idx="24279">
                  <c:v>8.7260773088788444</c:v>
                </c:pt>
                <c:pt idx="24280">
                  <c:v>8.7260773088788444</c:v>
                </c:pt>
                <c:pt idx="24281">
                  <c:v>8.7260773088788444</c:v>
                </c:pt>
                <c:pt idx="24282">
                  <c:v>8.7197356829276256</c:v>
                </c:pt>
                <c:pt idx="24283">
                  <c:v>8.7197356829276256</c:v>
                </c:pt>
                <c:pt idx="24284">
                  <c:v>8.7197356829276256</c:v>
                </c:pt>
                <c:pt idx="24285">
                  <c:v>8.7197356829276256</c:v>
                </c:pt>
                <c:pt idx="24286">
                  <c:v>8.713394056976405</c:v>
                </c:pt>
                <c:pt idx="24287">
                  <c:v>8.7197356829276256</c:v>
                </c:pt>
                <c:pt idx="24288">
                  <c:v>8.7197356829276256</c:v>
                </c:pt>
                <c:pt idx="24289">
                  <c:v>8.7197356829276256</c:v>
                </c:pt>
                <c:pt idx="24290">
                  <c:v>8.7197356829276256</c:v>
                </c:pt>
                <c:pt idx="24291">
                  <c:v>8.6678923636298553</c:v>
                </c:pt>
                <c:pt idx="24292">
                  <c:v>8.6678923636298553</c:v>
                </c:pt>
                <c:pt idx="24293">
                  <c:v>8.6678923636298553</c:v>
                </c:pt>
                <c:pt idx="24294">
                  <c:v>8.6615861487418009</c:v>
                </c:pt>
                <c:pt idx="24295">
                  <c:v>8.6615861487418009</c:v>
                </c:pt>
                <c:pt idx="24296">
                  <c:v>8.6537033801317342</c:v>
                </c:pt>
                <c:pt idx="24297">
                  <c:v>8.6537033801317342</c:v>
                </c:pt>
                <c:pt idx="24298">
                  <c:v>8.6473971652436799</c:v>
                </c:pt>
                <c:pt idx="24299">
                  <c:v>8.6473971652436799</c:v>
                </c:pt>
                <c:pt idx="24300">
                  <c:v>8.6410909503556272</c:v>
                </c:pt>
                <c:pt idx="24301">
                  <c:v>8.6410909503556272</c:v>
                </c:pt>
                <c:pt idx="24302">
                  <c:v>8.6410909503556272</c:v>
                </c:pt>
                <c:pt idx="24303">
                  <c:v>8.6410909503556272</c:v>
                </c:pt>
                <c:pt idx="24304">
                  <c:v>8.6410909503556272</c:v>
                </c:pt>
                <c:pt idx="24305">
                  <c:v>8.6410909503556272</c:v>
                </c:pt>
                <c:pt idx="24306">
                  <c:v>8.6757751322399219</c:v>
                </c:pt>
                <c:pt idx="24307">
                  <c:v>8.6615861487418009</c:v>
                </c:pt>
                <c:pt idx="24308">
                  <c:v>8.6615861487418009</c:v>
                </c:pt>
                <c:pt idx="24309">
                  <c:v>8.6537033801317342</c:v>
                </c:pt>
                <c:pt idx="24310">
                  <c:v>8.6537033801317342</c:v>
                </c:pt>
                <c:pt idx="24311">
                  <c:v>8.6537033801317342</c:v>
                </c:pt>
                <c:pt idx="24312">
                  <c:v>8.6100482945241019</c:v>
                </c:pt>
                <c:pt idx="24313">
                  <c:v>8.6100482945241019</c:v>
                </c:pt>
                <c:pt idx="24314">
                  <c:v>8.6100482945241019</c:v>
                </c:pt>
                <c:pt idx="24315">
                  <c:v>8.6037773198012157</c:v>
                </c:pt>
                <c:pt idx="24316">
                  <c:v>8.6037773198012157</c:v>
                </c:pt>
                <c:pt idx="24317">
                  <c:v>8.5959386013976058</c:v>
                </c:pt>
                <c:pt idx="24318">
                  <c:v>8.5959386013976058</c:v>
                </c:pt>
                <c:pt idx="24319">
                  <c:v>8.5896676266747178</c:v>
                </c:pt>
                <c:pt idx="24320">
                  <c:v>8.5896676266747178</c:v>
                </c:pt>
                <c:pt idx="24321">
                  <c:v>8.5818289082711097</c:v>
                </c:pt>
                <c:pt idx="24322">
                  <c:v>8.5818289082711097</c:v>
                </c:pt>
                <c:pt idx="24323">
                  <c:v>8.5818289082711097</c:v>
                </c:pt>
                <c:pt idx="24324">
                  <c:v>8.5755579335482235</c:v>
                </c:pt>
                <c:pt idx="24325">
                  <c:v>8.5755579335482235</c:v>
                </c:pt>
                <c:pt idx="24326">
                  <c:v>8.5692869588253355</c:v>
                </c:pt>
                <c:pt idx="24327">
                  <c:v>8.5692869588253355</c:v>
                </c:pt>
                <c:pt idx="24328">
                  <c:v>8.5692869588253355</c:v>
                </c:pt>
                <c:pt idx="24329">
                  <c:v>8.5692869588253355</c:v>
                </c:pt>
                <c:pt idx="24330">
                  <c:v>8.5244818226757637</c:v>
                </c:pt>
                <c:pt idx="24331">
                  <c:v>8.5244818226757637</c:v>
                </c:pt>
                <c:pt idx="24332">
                  <c:v>8.5182459179042382</c:v>
                </c:pt>
                <c:pt idx="24333">
                  <c:v>8.5182459179042382</c:v>
                </c:pt>
                <c:pt idx="24334">
                  <c:v>8.5182459179042382</c:v>
                </c:pt>
                <c:pt idx="24335">
                  <c:v>8.5182459179042382</c:v>
                </c:pt>
                <c:pt idx="24336">
                  <c:v>8.5120100131327128</c:v>
                </c:pt>
                <c:pt idx="24337">
                  <c:v>8.5120100131327128</c:v>
                </c:pt>
                <c:pt idx="24338">
                  <c:v>8.5120100131327128</c:v>
                </c:pt>
                <c:pt idx="24339">
                  <c:v>8.5057741083611855</c:v>
                </c:pt>
                <c:pt idx="24340">
                  <c:v>8.4979792273967796</c:v>
                </c:pt>
                <c:pt idx="24341">
                  <c:v>8.4979792273967796</c:v>
                </c:pt>
                <c:pt idx="24342">
                  <c:v>8.4917433226252523</c:v>
                </c:pt>
                <c:pt idx="24343">
                  <c:v>8.4855074178537269</c:v>
                </c:pt>
                <c:pt idx="24344">
                  <c:v>8.4349161696433601</c:v>
                </c:pt>
                <c:pt idx="24345">
                  <c:v>8.4349161696433601</c:v>
                </c:pt>
                <c:pt idx="24346">
                  <c:v>8.4349161696433601</c:v>
                </c:pt>
                <c:pt idx="24347">
                  <c:v>8.4287151652914822</c:v>
                </c:pt>
                <c:pt idx="24348">
                  <c:v>8.4225141609396044</c:v>
                </c:pt>
                <c:pt idx="24349">
                  <c:v>8.4147629054997548</c:v>
                </c:pt>
                <c:pt idx="24350">
                  <c:v>8.4147629054997548</c:v>
                </c:pt>
                <c:pt idx="24351">
                  <c:v>8.4085619011478752</c:v>
                </c:pt>
                <c:pt idx="24352">
                  <c:v>8.4085619011478752</c:v>
                </c:pt>
                <c:pt idx="24353">
                  <c:v>8.4085619011478752</c:v>
                </c:pt>
                <c:pt idx="24354">
                  <c:v>8.4085619011478752</c:v>
                </c:pt>
                <c:pt idx="24355">
                  <c:v>8.4085619011478752</c:v>
                </c:pt>
                <c:pt idx="24356">
                  <c:v>8.4085619011478752</c:v>
                </c:pt>
                <c:pt idx="24357">
                  <c:v>8.4085619011478752</c:v>
                </c:pt>
                <c:pt idx="24358">
                  <c:v>8.3717617012329786</c:v>
                </c:pt>
                <c:pt idx="24359">
                  <c:v>8.3717617012329786</c:v>
                </c:pt>
                <c:pt idx="24360">
                  <c:v>8.3655957931488434</c:v>
                </c:pt>
                <c:pt idx="24361">
                  <c:v>8.3655957931488434</c:v>
                </c:pt>
                <c:pt idx="24362">
                  <c:v>8.3655957931488434</c:v>
                </c:pt>
                <c:pt idx="24363">
                  <c:v>8.3655957931488434</c:v>
                </c:pt>
                <c:pt idx="24364">
                  <c:v>8.35942988506471</c:v>
                </c:pt>
                <c:pt idx="24365">
                  <c:v>8.35942988506471</c:v>
                </c:pt>
                <c:pt idx="24366">
                  <c:v>8.35942988506471</c:v>
                </c:pt>
                <c:pt idx="24367">
                  <c:v>8.3532639769805748</c:v>
                </c:pt>
                <c:pt idx="24368">
                  <c:v>8.3532639769805748</c:v>
                </c:pt>
                <c:pt idx="24369">
                  <c:v>8.3532639769805748</c:v>
                </c:pt>
                <c:pt idx="24370">
                  <c:v>8.3532639769805748</c:v>
                </c:pt>
                <c:pt idx="24371">
                  <c:v>8.3033759389765418</c:v>
                </c:pt>
                <c:pt idx="24372">
                  <c:v>8.3033759389765418</c:v>
                </c:pt>
                <c:pt idx="24373">
                  <c:v>8.3033759389765418</c:v>
                </c:pt>
                <c:pt idx="24374">
                  <c:v>8.3455565918754075</c:v>
                </c:pt>
                <c:pt idx="24375">
                  <c:v>8.3837578837403601</c:v>
                </c:pt>
                <c:pt idx="24376">
                  <c:v>8.3760066283005123</c:v>
                </c:pt>
                <c:pt idx="24377">
                  <c:v>8.5081449552771851</c:v>
                </c:pt>
                <c:pt idx="24378">
                  <c:v>8.4449740368388095</c:v>
                </c:pt>
                <c:pt idx="24379">
                  <c:v>8.4147629054997548</c:v>
                </c:pt>
                <c:pt idx="24380">
                  <c:v>8.377927609317112</c:v>
                </c:pt>
                <c:pt idx="24381">
                  <c:v>8.377927609317112</c:v>
                </c:pt>
                <c:pt idx="24382">
                  <c:v>8.377927609317112</c:v>
                </c:pt>
                <c:pt idx="24383">
                  <c:v>8.377927609317112</c:v>
                </c:pt>
                <c:pt idx="24384">
                  <c:v>8.377927609317112</c:v>
                </c:pt>
                <c:pt idx="24385">
                  <c:v>8.377927609317112</c:v>
                </c:pt>
                <c:pt idx="24386">
                  <c:v>8.377927609317112</c:v>
                </c:pt>
                <c:pt idx="24387">
                  <c:v>8.377927609317112</c:v>
                </c:pt>
                <c:pt idx="24388">
                  <c:v>8.377927609317112</c:v>
                </c:pt>
                <c:pt idx="24389">
                  <c:v>8.377927609317112</c:v>
                </c:pt>
                <c:pt idx="24390">
                  <c:v>8.3355655078741808</c:v>
                </c:pt>
                <c:pt idx="24391">
                  <c:v>8.3355655078741808</c:v>
                </c:pt>
                <c:pt idx="24392">
                  <c:v>8.3355655078741808</c:v>
                </c:pt>
                <c:pt idx="24393">
                  <c:v>8.3355655078741808</c:v>
                </c:pt>
                <c:pt idx="24394">
                  <c:v>8.3416968543308752</c:v>
                </c:pt>
                <c:pt idx="24395">
                  <c:v>8.3416968543308752</c:v>
                </c:pt>
                <c:pt idx="24396">
                  <c:v>8.3478282007875677</c:v>
                </c:pt>
                <c:pt idx="24397">
                  <c:v>8.3478282007875677</c:v>
                </c:pt>
                <c:pt idx="24398">
                  <c:v>8.355492383858433</c:v>
                </c:pt>
                <c:pt idx="24399">
                  <c:v>8.3616237303151255</c:v>
                </c:pt>
                <c:pt idx="24400">
                  <c:v>8.4102986267588147</c:v>
                </c:pt>
                <c:pt idx="24401">
                  <c:v>8.4180060118639837</c:v>
                </c:pt>
                <c:pt idx="24402">
                  <c:v>8.4241719199481153</c:v>
                </c:pt>
                <c:pt idx="24403">
                  <c:v>8.4241719199481153</c:v>
                </c:pt>
                <c:pt idx="24404">
                  <c:v>8.4241719199481153</c:v>
                </c:pt>
                <c:pt idx="24405">
                  <c:v>8.4241719199481153</c:v>
                </c:pt>
                <c:pt idx="24406">
                  <c:v>8.4241719199481153</c:v>
                </c:pt>
                <c:pt idx="24407">
                  <c:v>8.4241719199481153</c:v>
                </c:pt>
                <c:pt idx="24408">
                  <c:v>8.4241719199481153</c:v>
                </c:pt>
                <c:pt idx="24409">
                  <c:v>8.4241719199481153</c:v>
                </c:pt>
                <c:pt idx="24410">
                  <c:v>8.4180060118639837</c:v>
                </c:pt>
                <c:pt idx="24411">
                  <c:v>8.4102986267588147</c:v>
                </c:pt>
                <c:pt idx="24412">
                  <c:v>8.4102986267588147</c:v>
                </c:pt>
                <c:pt idx="24413">
                  <c:v>8.4102986267588147</c:v>
                </c:pt>
                <c:pt idx="24414">
                  <c:v>8.404132718674683</c:v>
                </c:pt>
                <c:pt idx="24415">
                  <c:v>8.404132718674683</c:v>
                </c:pt>
                <c:pt idx="24416">
                  <c:v>8.404132718674683</c:v>
                </c:pt>
                <c:pt idx="24417">
                  <c:v>8.404132718674683</c:v>
                </c:pt>
                <c:pt idx="24418">
                  <c:v>8.404132718674683</c:v>
                </c:pt>
                <c:pt idx="24419">
                  <c:v>8.404132718674683</c:v>
                </c:pt>
                <c:pt idx="24420">
                  <c:v>8.404132718674683</c:v>
                </c:pt>
                <c:pt idx="24421">
                  <c:v>8.4102986267588147</c:v>
                </c:pt>
                <c:pt idx="24422">
                  <c:v>8.4102986267588147</c:v>
                </c:pt>
                <c:pt idx="24423">
                  <c:v>8.4180060118639837</c:v>
                </c:pt>
                <c:pt idx="24424">
                  <c:v>8.4180060118639837</c:v>
                </c:pt>
                <c:pt idx="24425">
                  <c:v>8.4303378280322505</c:v>
                </c:pt>
                <c:pt idx="24426">
                  <c:v>8.4380452131374195</c:v>
                </c:pt>
                <c:pt idx="24427">
                  <c:v>8.4442111212215529</c:v>
                </c:pt>
                <c:pt idx="24428">
                  <c:v>8.4503770293056863</c:v>
                </c:pt>
                <c:pt idx="24429">
                  <c:v>8.4503770293056863</c:v>
                </c:pt>
                <c:pt idx="24430">
                  <c:v>8.4503770293056863</c:v>
                </c:pt>
                <c:pt idx="24431">
                  <c:v>8.4503770293056863</c:v>
                </c:pt>
                <c:pt idx="24432">
                  <c:v>8.4442111212215529</c:v>
                </c:pt>
                <c:pt idx="24433">
                  <c:v>8.4442111212215529</c:v>
                </c:pt>
                <c:pt idx="24434">
                  <c:v>8.4380452131374195</c:v>
                </c:pt>
                <c:pt idx="24435">
                  <c:v>8.4380452131374195</c:v>
                </c:pt>
                <c:pt idx="24436">
                  <c:v>8.4303378280322505</c:v>
                </c:pt>
                <c:pt idx="24437">
                  <c:v>8.4303378280322505</c:v>
                </c:pt>
                <c:pt idx="24438">
                  <c:v>8.4303378280322505</c:v>
                </c:pt>
                <c:pt idx="24439">
                  <c:v>8.4241719199481153</c:v>
                </c:pt>
                <c:pt idx="24440">
                  <c:v>8.4180060118639837</c:v>
                </c:pt>
                <c:pt idx="24441">
                  <c:v>8.4180060118639837</c:v>
                </c:pt>
                <c:pt idx="24442">
                  <c:v>8.4180060118639837</c:v>
                </c:pt>
                <c:pt idx="24443">
                  <c:v>8.4180060118639837</c:v>
                </c:pt>
                <c:pt idx="24444">
                  <c:v>8.4180060118639837</c:v>
                </c:pt>
                <c:pt idx="24445">
                  <c:v>8.4241719199481153</c:v>
                </c:pt>
                <c:pt idx="24446">
                  <c:v>8.4241719199481153</c:v>
                </c:pt>
                <c:pt idx="24447">
                  <c:v>8.4303378280322505</c:v>
                </c:pt>
                <c:pt idx="24448">
                  <c:v>8.4442111212215529</c:v>
                </c:pt>
                <c:pt idx="24449">
                  <c:v>8.4503770293056863</c:v>
                </c:pt>
                <c:pt idx="24450">
                  <c:v>8.4503770293056863</c:v>
                </c:pt>
                <c:pt idx="24451">
                  <c:v>8.4503770293056863</c:v>
                </c:pt>
                <c:pt idx="24452">
                  <c:v>8.4503770293056863</c:v>
                </c:pt>
                <c:pt idx="24453">
                  <c:v>8.4503770293056863</c:v>
                </c:pt>
                <c:pt idx="24454">
                  <c:v>8.4503770293056863</c:v>
                </c:pt>
                <c:pt idx="24455">
                  <c:v>8.4503770293056863</c:v>
                </c:pt>
                <c:pt idx="24456">
                  <c:v>8.4503770293056863</c:v>
                </c:pt>
                <c:pt idx="24457">
                  <c:v>8.4503770293056863</c:v>
                </c:pt>
                <c:pt idx="24458">
                  <c:v>8.4503770293056863</c:v>
                </c:pt>
                <c:pt idx="24459">
                  <c:v>8.4442111212215529</c:v>
                </c:pt>
                <c:pt idx="24460">
                  <c:v>8.4442111212215529</c:v>
                </c:pt>
                <c:pt idx="24461">
                  <c:v>8.4442111212215529</c:v>
                </c:pt>
                <c:pt idx="24462">
                  <c:v>8.4442111212215529</c:v>
                </c:pt>
                <c:pt idx="24463">
                  <c:v>8.4442111212215529</c:v>
                </c:pt>
                <c:pt idx="24464">
                  <c:v>8.4442111212215529</c:v>
                </c:pt>
                <c:pt idx="24465">
                  <c:v>8.4442111212215529</c:v>
                </c:pt>
                <c:pt idx="24466">
                  <c:v>8.4442111212215529</c:v>
                </c:pt>
                <c:pt idx="24467">
                  <c:v>8.4442111212215529</c:v>
                </c:pt>
                <c:pt idx="24468">
                  <c:v>8.4503770293056863</c:v>
                </c:pt>
                <c:pt idx="24469">
                  <c:v>8.4503770293056863</c:v>
                </c:pt>
                <c:pt idx="24470">
                  <c:v>8.4580844144108536</c:v>
                </c:pt>
                <c:pt idx="24471">
                  <c:v>8.4781236156842894</c:v>
                </c:pt>
                <c:pt idx="24472">
                  <c:v>8.9407284661751092</c:v>
                </c:pt>
                <c:pt idx="24473">
                  <c:v>8.7645641563795067</c:v>
                </c:pt>
                <c:pt idx="24474">
                  <c:v>8.6829563437185193</c:v>
                </c:pt>
                <c:pt idx="24475">
                  <c:v>8.6612528284869423</c:v>
                </c:pt>
                <c:pt idx="24476">
                  <c:v>8.6473005686952149</c:v>
                </c:pt>
                <c:pt idx="24477">
                  <c:v>8.6333483089034875</c:v>
                </c:pt>
                <c:pt idx="24478">
                  <c:v>8.6255970534636397</c:v>
                </c:pt>
                <c:pt idx="24479">
                  <c:v>8.6178457980237901</c:v>
                </c:pt>
                <c:pt idx="24480">
                  <c:v>8.6116447936719105</c:v>
                </c:pt>
                <c:pt idx="24481">
                  <c:v>8.6038935382320627</c:v>
                </c:pt>
                <c:pt idx="24482">
                  <c:v>8.6038935382320627</c:v>
                </c:pt>
                <c:pt idx="24483">
                  <c:v>8.6038935382320627</c:v>
                </c:pt>
                <c:pt idx="24484">
                  <c:v>8.5976925338801848</c:v>
                </c:pt>
                <c:pt idx="24485">
                  <c:v>8.5976925338801848</c:v>
                </c:pt>
                <c:pt idx="24486">
                  <c:v>8.5976925338801848</c:v>
                </c:pt>
                <c:pt idx="24487">
                  <c:v>8.5899412784403335</c:v>
                </c:pt>
                <c:pt idx="24488">
                  <c:v>8.5899412784403335</c:v>
                </c:pt>
                <c:pt idx="24489">
                  <c:v>8.5899412784403335</c:v>
                </c:pt>
                <c:pt idx="24490">
                  <c:v>8.5899412784403335</c:v>
                </c:pt>
                <c:pt idx="24491">
                  <c:v>8.5899412784403335</c:v>
                </c:pt>
                <c:pt idx="24492">
                  <c:v>8.5899412784403335</c:v>
                </c:pt>
                <c:pt idx="24493">
                  <c:v>8.5899412784403335</c:v>
                </c:pt>
                <c:pt idx="24494">
                  <c:v>8.5899412784403335</c:v>
                </c:pt>
                <c:pt idx="24495">
                  <c:v>8.5899412784403335</c:v>
                </c:pt>
                <c:pt idx="24496">
                  <c:v>8.5899412784403335</c:v>
                </c:pt>
                <c:pt idx="24497">
                  <c:v>8.5899412784403335</c:v>
                </c:pt>
                <c:pt idx="24498">
                  <c:v>8.5899412784403335</c:v>
                </c:pt>
                <c:pt idx="24499">
                  <c:v>8.5899412784403335</c:v>
                </c:pt>
                <c:pt idx="24500">
                  <c:v>8.5899412784403335</c:v>
                </c:pt>
                <c:pt idx="24501">
                  <c:v>8.5899412784403335</c:v>
                </c:pt>
                <c:pt idx="24502">
                  <c:v>8.5899412784403335</c:v>
                </c:pt>
                <c:pt idx="24503">
                  <c:v>8.5899412784403335</c:v>
                </c:pt>
                <c:pt idx="24504">
                  <c:v>8.5899412784403335</c:v>
                </c:pt>
                <c:pt idx="24505">
                  <c:v>8.5899412784403335</c:v>
                </c:pt>
                <c:pt idx="24506">
                  <c:v>8.5899412784403335</c:v>
                </c:pt>
                <c:pt idx="24507">
                  <c:v>8.5899412784403335</c:v>
                </c:pt>
                <c:pt idx="24508">
                  <c:v>8.5899412784403335</c:v>
                </c:pt>
                <c:pt idx="24509">
                  <c:v>8.5837402740884556</c:v>
                </c:pt>
                <c:pt idx="24510">
                  <c:v>8.5899412784403335</c:v>
                </c:pt>
                <c:pt idx="24511">
                  <c:v>8.5899412784403335</c:v>
                </c:pt>
                <c:pt idx="24512">
                  <c:v>8.5899412784403335</c:v>
                </c:pt>
                <c:pt idx="24513">
                  <c:v>8.5899412784403335</c:v>
                </c:pt>
                <c:pt idx="24514">
                  <c:v>8.5899412784403335</c:v>
                </c:pt>
                <c:pt idx="24515">
                  <c:v>8.5899412784403335</c:v>
                </c:pt>
                <c:pt idx="24516">
                  <c:v>8.5899412784403335</c:v>
                </c:pt>
                <c:pt idx="24517">
                  <c:v>8.5899412784403335</c:v>
                </c:pt>
                <c:pt idx="24518">
                  <c:v>8.5899412784403335</c:v>
                </c:pt>
                <c:pt idx="24519">
                  <c:v>8.5899412784403335</c:v>
                </c:pt>
                <c:pt idx="24520">
                  <c:v>8.5899412784403335</c:v>
                </c:pt>
                <c:pt idx="24521">
                  <c:v>8.5899412784403335</c:v>
                </c:pt>
                <c:pt idx="24522">
                  <c:v>8.5899412784403335</c:v>
                </c:pt>
                <c:pt idx="24523">
                  <c:v>8.5899412784403335</c:v>
                </c:pt>
                <c:pt idx="24524">
                  <c:v>8.5899412784403335</c:v>
                </c:pt>
                <c:pt idx="24525">
                  <c:v>8.5899412784403335</c:v>
                </c:pt>
                <c:pt idx="24526">
                  <c:v>8.5899412784403335</c:v>
                </c:pt>
                <c:pt idx="24527">
                  <c:v>8.5899412784403335</c:v>
                </c:pt>
                <c:pt idx="24528">
                  <c:v>8.5899412784403335</c:v>
                </c:pt>
                <c:pt idx="24529">
                  <c:v>8.5976925338801848</c:v>
                </c:pt>
                <c:pt idx="24530">
                  <c:v>8.5976925338801848</c:v>
                </c:pt>
                <c:pt idx="24531">
                  <c:v>8.5899412784403335</c:v>
                </c:pt>
                <c:pt idx="24532">
                  <c:v>8.5976925338801848</c:v>
                </c:pt>
                <c:pt idx="24533">
                  <c:v>8.5976925338801848</c:v>
                </c:pt>
                <c:pt idx="24534">
                  <c:v>8.5976925338801848</c:v>
                </c:pt>
                <c:pt idx="24535">
                  <c:v>8.5976925338801848</c:v>
                </c:pt>
                <c:pt idx="24536">
                  <c:v>8.5976925338801848</c:v>
                </c:pt>
                <c:pt idx="24537">
                  <c:v>8.5976925338801848</c:v>
                </c:pt>
                <c:pt idx="24538">
                  <c:v>8.5976925338801848</c:v>
                </c:pt>
                <c:pt idx="24539">
                  <c:v>8.5976925338801848</c:v>
                </c:pt>
                <c:pt idx="24540">
                  <c:v>8.5899412784403335</c:v>
                </c:pt>
                <c:pt idx="24541">
                  <c:v>8.5899412784403335</c:v>
                </c:pt>
                <c:pt idx="24542">
                  <c:v>8.5837402740884556</c:v>
                </c:pt>
                <c:pt idx="24543">
                  <c:v>8.5759890186486061</c:v>
                </c:pt>
                <c:pt idx="24544">
                  <c:v>8.5697880142967282</c:v>
                </c:pt>
                <c:pt idx="24545">
                  <c:v>8.5697880142967282</c:v>
                </c:pt>
                <c:pt idx="24546">
                  <c:v>8.5635870099448503</c:v>
                </c:pt>
                <c:pt idx="24547">
                  <c:v>8.5635870099448503</c:v>
                </c:pt>
                <c:pt idx="24548">
                  <c:v>8.5558357545050008</c:v>
                </c:pt>
                <c:pt idx="24549">
                  <c:v>8.5558357545050008</c:v>
                </c:pt>
                <c:pt idx="24550">
                  <c:v>8.5558357545050008</c:v>
                </c:pt>
                <c:pt idx="24551">
                  <c:v>8.5558357545050008</c:v>
                </c:pt>
                <c:pt idx="24552">
                  <c:v>8.5558357545050008</c:v>
                </c:pt>
                <c:pt idx="24553">
                  <c:v>8.5496347501531211</c:v>
                </c:pt>
                <c:pt idx="24554">
                  <c:v>8.5043287250418587</c:v>
                </c:pt>
                <c:pt idx="24555">
                  <c:v>8.5043287250418587</c:v>
                </c:pt>
                <c:pt idx="24556">
                  <c:v>8.4981628169577252</c:v>
                </c:pt>
                <c:pt idx="24557">
                  <c:v>8.4981628169577252</c:v>
                </c:pt>
                <c:pt idx="24558">
                  <c:v>8.4904554318525562</c:v>
                </c:pt>
                <c:pt idx="24559">
                  <c:v>8.4904554318525562</c:v>
                </c:pt>
                <c:pt idx="24560">
                  <c:v>8.4842895237684228</c:v>
                </c:pt>
                <c:pt idx="24561">
                  <c:v>8.4842895237684228</c:v>
                </c:pt>
                <c:pt idx="24562">
                  <c:v>8.4781236156842894</c:v>
                </c:pt>
                <c:pt idx="24563">
                  <c:v>8.4781236156842894</c:v>
                </c:pt>
                <c:pt idx="24564">
                  <c:v>8.4704162305791222</c:v>
                </c:pt>
                <c:pt idx="24565">
                  <c:v>8.4704162305791222</c:v>
                </c:pt>
                <c:pt idx="24566">
                  <c:v>8.4704162305791222</c:v>
                </c:pt>
                <c:pt idx="24567">
                  <c:v>8.4781236156842894</c:v>
                </c:pt>
                <c:pt idx="24568">
                  <c:v>8.4275357047245762</c:v>
                </c:pt>
                <c:pt idx="24569">
                  <c:v>8.4275357047245762</c:v>
                </c:pt>
                <c:pt idx="24570">
                  <c:v>8.4275357047245762</c:v>
                </c:pt>
                <c:pt idx="24571">
                  <c:v>8.4336670511812706</c:v>
                </c:pt>
                <c:pt idx="24572">
                  <c:v>8.4336670511812706</c:v>
                </c:pt>
                <c:pt idx="24573">
                  <c:v>8.4336670511812706</c:v>
                </c:pt>
                <c:pt idx="24574">
                  <c:v>8.4336670511812706</c:v>
                </c:pt>
                <c:pt idx="24575">
                  <c:v>8.4336670511812706</c:v>
                </c:pt>
                <c:pt idx="24576">
                  <c:v>8.4336670511812706</c:v>
                </c:pt>
                <c:pt idx="24577">
                  <c:v>8.4336670511812706</c:v>
                </c:pt>
                <c:pt idx="24578">
                  <c:v>8.4275357047245762</c:v>
                </c:pt>
                <c:pt idx="24579">
                  <c:v>8.3833094402413693</c:v>
                </c:pt>
                <c:pt idx="24580">
                  <c:v>8.3833094402413693</c:v>
                </c:pt>
                <c:pt idx="24581">
                  <c:v>8.3833094402413693</c:v>
                </c:pt>
                <c:pt idx="24582">
                  <c:v>8.3833094402413693</c:v>
                </c:pt>
                <c:pt idx="24583">
                  <c:v>8.3833094402413693</c:v>
                </c:pt>
                <c:pt idx="24584">
                  <c:v>8.3833094402413693</c:v>
                </c:pt>
                <c:pt idx="24585">
                  <c:v>8.3833094402413693</c:v>
                </c:pt>
                <c:pt idx="24586">
                  <c:v>8.3833094402413693</c:v>
                </c:pt>
                <c:pt idx="24587">
                  <c:v>8.3909306306415896</c:v>
                </c:pt>
                <c:pt idx="24588">
                  <c:v>8.3970275829617638</c:v>
                </c:pt>
                <c:pt idx="24589">
                  <c:v>#N/A</c:v>
                </c:pt>
                <c:pt idx="24590">
                  <c:v>8.8403707156271629</c:v>
                </c:pt>
                <c:pt idx="24591">
                  <c:v>8.3833094402413693</c:v>
                </c:pt>
                <c:pt idx="24592">
                  <c:v>8.3970275829617638</c:v>
                </c:pt>
                <c:pt idx="24593">
                  <c:v>8.4046487733619841</c:v>
                </c:pt>
                <c:pt idx="24594">
                  <c:v>8.4046487733619841</c:v>
                </c:pt>
                <c:pt idx="24595">
                  <c:v>8.4046487733619841</c:v>
                </c:pt>
                <c:pt idx="24596">
                  <c:v>8.4046487733619841</c:v>
                </c:pt>
                <c:pt idx="24597">
                  <c:v>8.4046487733619841</c:v>
                </c:pt>
                <c:pt idx="24598">
                  <c:v>8.4046487733619841</c:v>
                </c:pt>
                <c:pt idx="24599">
                  <c:v>8.4046487733619841</c:v>
                </c:pt>
                <c:pt idx="24600">
                  <c:v>8.4046487733619841</c:v>
                </c:pt>
                <c:pt idx="24601">
                  <c:v>8.3680761824760044</c:v>
                </c:pt>
                <c:pt idx="24602">
                  <c:v>8.4107457256821601</c:v>
                </c:pt>
                <c:pt idx="24603">
                  <c:v>8.4107457256821601</c:v>
                </c:pt>
                <c:pt idx="24604">
                  <c:v>8.4107457256821601</c:v>
                </c:pt>
                <c:pt idx="24605">
                  <c:v>8.4107457256821601</c:v>
                </c:pt>
                <c:pt idx="24606">
                  <c:v>8.3604977762248911</c:v>
                </c:pt>
                <c:pt idx="24607">
                  <c:v>8.3604977762248911</c:v>
                </c:pt>
                <c:pt idx="24608">
                  <c:v>8.3604977762248911</c:v>
                </c:pt>
                <c:pt idx="24609">
                  <c:v>8.3604977762248911</c:v>
                </c:pt>
                <c:pt idx="24610">
                  <c:v>8.3544350512240033</c:v>
                </c:pt>
                <c:pt idx="24611">
                  <c:v>8.3544350512240033</c:v>
                </c:pt>
                <c:pt idx="24612">
                  <c:v>8.3544350512240033</c:v>
                </c:pt>
                <c:pt idx="24613">
                  <c:v>8.3468566449728936</c:v>
                </c:pt>
                <c:pt idx="24614">
                  <c:v>8.3468566449728936</c:v>
                </c:pt>
                <c:pt idx="24615">
                  <c:v>8.3468566449728936</c:v>
                </c:pt>
                <c:pt idx="24616">
                  <c:v>8.3468566449728936</c:v>
                </c:pt>
                <c:pt idx="24617">
                  <c:v>8.3468566449728936</c:v>
                </c:pt>
                <c:pt idx="24618">
                  <c:v>8.3468566449728936</c:v>
                </c:pt>
                <c:pt idx="24619">
                  <c:v>8.3407939199720058</c:v>
                </c:pt>
                <c:pt idx="24620">
                  <c:v>8.334731194971118</c:v>
                </c:pt>
                <c:pt idx="24621">
                  <c:v>8.334731194971118</c:v>
                </c:pt>
                <c:pt idx="24622">
                  <c:v>8.3271527887200065</c:v>
                </c:pt>
                <c:pt idx="24623">
                  <c:v>8.321090063719117</c:v>
                </c:pt>
                <c:pt idx="24624">
                  <c:v>8.321090063719117</c:v>
                </c:pt>
                <c:pt idx="24625">
                  <c:v>8.2713267709478533</c:v>
                </c:pt>
                <c:pt idx="24626">
                  <c:v>8.2713267709478533</c:v>
                </c:pt>
                <c:pt idx="24627">
                  <c:v>8.265298107120632</c:v>
                </c:pt>
                <c:pt idx="24628">
                  <c:v>8.265298107120632</c:v>
                </c:pt>
                <c:pt idx="24629">
                  <c:v>8.265298107120632</c:v>
                </c:pt>
                <c:pt idx="24630">
                  <c:v>8.265298107120632</c:v>
                </c:pt>
                <c:pt idx="24631">
                  <c:v>8.2592694432934106</c:v>
                </c:pt>
                <c:pt idx="24632">
                  <c:v>8.2592694432934106</c:v>
                </c:pt>
                <c:pt idx="24633">
                  <c:v>8.2592694432934106</c:v>
                </c:pt>
                <c:pt idx="24634">
                  <c:v>8.2592694432934106</c:v>
                </c:pt>
                <c:pt idx="24635">
                  <c:v>8.2592694432934106</c:v>
                </c:pt>
                <c:pt idx="24636">
                  <c:v>8.2517336135093835</c:v>
                </c:pt>
                <c:pt idx="24637">
                  <c:v>8.2517336135093835</c:v>
                </c:pt>
                <c:pt idx="24638">
                  <c:v>8.2517336135093835</c:v>
                </c:pt>
                <c:pt idx="24639">
                  <c:v>8.2158297216785545</c:v>
                </c:pt>
                <c:pt idx="24640">
                  <c:v>8.2098349535489099</c:v>
                </c:pt>
                <c:pt idx="24641">
                  <c:v>8.2098349535489099</c:v>
                </c:pt>
                <c:pt idx="24642">
                  <c:v>8.2038401854192671</c:v>
                </c:pt>
                <c:pt idx="24643">
                  <c:v>8.2038401854192671</c:v>
                </c:pt>
                <c:pt idx="24644">
                  <c:v>8.1963467252572073</c:v>
                </c:pt>
                <c:pt idx="24645">
                  <c:v>8.1963467252572073</c:v>
                </c:pt>
                <c:pt idx="24646">
                  <c:v>8.1903519571275645</c:v>
                </c:pt>
                <c:pt idx="24647">
                  <c:v>8.1903519571275645</c:v>
                </c:pt>
                <c:pt idx="24648">
                  <c:v>8.1843571889979181</c:v>
                </c:pt>
                <c:pt idx="24649">
                  <c:v>8.1843571889979181</c:v>
                </c:pt>
                <c:pt idx="24650">
                  <c:v>8.1843571889979181</c:v>
                </c:pt>
                <c:pt idx="24651">
                  <c:v>8.1427768708021837</c:v>
                </c:pt>
                <c:pt idx="24652">
                  <c:v>8.1427768708021837</c:v>
                </c:pt>
                <c:pt idx="24653">
                  <c:v>8.1353255742513042</c:v>
                </c:pt>
                <c:pt idx="24654">
                  <c:v>8.1234034997698945</c:v>
                </c:pt>
                <c:pt idx="24655">
                  <c:v>8.1234034997698945</c:v>
                </c:pt>
                <c:pt idx="24656">
                  <c:v>8.1234034997698945</c:v>
                </c:pt>
                <c:pt idx="24657">
                  <c:v>8.1174424625291888</c:v>
                </c:pt>
                <c:pt idx="24658">
                  <c:v>8.1234034997698945</c:v>
                </c:pt>
                <c:pt idx="24659">
                  <c:v>8.1234034997698945</c:v>
                </c:pt>
                <c:pt idx="24660">
                  <c:v>8.1174424625291888</c:v>
                </c:pt>
                <c:pt idx="24661">
                  <c:v>8.1174424625291888</c:v>
                </c:pt>
                <c:pt idx="24662">
                  <c:v>8.0687692113407596</c:v>
                </c:pt>
                <c:pt idx="24663">
                  <c:v>8.0628417408457427</c:v>
                </c:pt>
                <c:pt idx="24664">
                  <c:v>8.0628417408457427</c:v>
                </c:pt>
                <c:pt idx="24665">
                  <c:v>8.0569142703507275</c:v>
                </c:pt>
                <c:pt idx="24666">
                  <c:v>8.0569142703507275</c:v>
                </c:pt>
                <c:pt idx="24667">
                  <c:v>8.0509867998557105</c:v>
                </c:pt>
                <c:pt idx="24668">
                  <c:v>8.0450593293606936</c:v>
                </c:pt>
                <c:pt idx="24669">
                  <c:v>8.0450593293606936</c:v>
                </c:pt>
                <c:pt idx="24670">
                  <c:v>8.0376499912419241</c:v>
                </c:pt>
                <c:pt idx="24671">
                  <c:v>7.996299838391427</c:v>
                </c:pt>
                <c:pt idx="24672">
                  <c:v>7.9904061219083671</c:v>
                </c:pt>
                <c:pt idx="24673">
                  <c:v>7.984512405425308</c:v>
                </c:pt>
                <c:pt idx="24674">
                  <c:v>7.984512405425308</c:v>
                </c:pt>
                <c:pt idx="24675">
                  <c:v>7.984512405425308</c:v>
                </c:pt>
                <c:pt idx="24676">
                  <c:v>7.9786186889422481</c:v>
                </c:pt>
                <c:pt idx="24677">
                  <c:v>7.9786186889422481</c:v>
                </c:pt>
                <c:pt idx="24678">
                  <c:v>7.9727249724591882</c:v>
                </c:pt>
                <c:pt idx="24679">
                  <c:v>7.9668312559761283</c:v>
                </c:pt>
                <c:pt idx="24680">
                  <c:v>7.9189705547735718</c:v>
                </c:pt>
                <c:pt idx="24681">
                  <c:v>7.9189705547735718</c:v>
                </c:pt>
                <c:pt idx="24682">
                  <c:v>7.9189705547735718</c:v>
                </c:pt>
                <c:pt idx="24683">
                  <c:v>7.9131100770272083</c:v>
                </c:pt>
                <c:pt idx="24684">
                  <c:v>7.9131100770272083</c:v>
                </c:pt>
                <c:pt idx="24685">
                  <c:v>7.9072495992808438</c:v>
                </c:pt>
                <c:pt idx="24686">
                  <c:v>7.9072495992808438</c:v>
                </c:pt>
                <c:pt idx="24687">
                  <c:v>7.901389121534482</c:v>
                </c:pt>
                <c:pt idx="24688">
                  <c:v>7.901389121534482</c:v>
                </c:pt>
                <c:pt idx="24689">
                  <c:v>7.8955286437881185</c:v>
                </c:pt>
                <c:pt idx="24690">
                  <c:v>7.8955286437881185</c:v>
                </c:pt>
                <c:pt idx="24691">
                  <c:v>7.84950936552322</c:v>
                </c:pt>
                <c:pt idx="24692">
                  <c:v>7.84950936552322</c:v>
                </c:pt>
                <c:pt idx="24693">
                  <c:v>7.8436819643609903</c:v>
                </c:pt>
                <c:pt idx="24694">
                  <c:v>7.8436819643609903</c:v>
                </c:pt>
                <c:pt idx="24695">
                  <c:v>7.8378545631987588</c:v>
                </c:pt>
                <c:pt idx="24696">
                  <c:v>7.8378545631987588</c:v>
                </c:pt>
                <c:pt idx="24697">
                  <c:v>7.83202716203653</c:v>
                </c:pt>
                <c:pt idx="24698">
                  <c:v>7.8378545631987588</c:v>
                </c:pt>
                <c:pt idx="24699">
                  <c:v>7.8378545631987588</c:v>
                </c:pt>
                <c:pt idx="24700">
                  <c:v>7.83202716203653</c:v>
                </c:pt>
                <c:pt idx="24701">
                  <c:v>7.83202716203653</c:v>
                </c:pt>
                <c:pt idx="24702">
                  <c:v>7.8261997608743012</c:v>
                </c:pt>
                <c:pt idx="24703">
                  <c:v>7.8261997608743012</c:v>
                </c:pt>
                <c:pt idx="24704">
                  <c:v>7.8261997608743012</c:v>
                </c:pt>
                <c:pt idx="24705">
                  <c:v>7.779097553729569</c:v>
                </c:pt>
                <c:pt idx="24706">
                  <c:v>7.779097553729569</c:v>
                </c:pt>
                <c:pt idx="24707">
                  <c:v>7.773303067656026</c:v>
                </c:pt>
                <c:pt idx="24708">
                  <c:v>7.773303067656026</c:v>
                </c:pt>
                <c:pt idx="24709">
                  <c:v>7.7675085815824838</c:v>
                </c:pt>
                <c:pt idx="24710">
                  <c:v>7.7617140955089425</c:v>
                </c:pt>
                <c:pt idx="24711">
                  <c:v>7.7617140955089425</c:v>
                </c:pt>
                <c:pt idx="24712">
                  <c:v>7.7559196094354022</c:v>
                </c:pt>
                <c:pt idx="24713">
                  <c:v>7.7457792588067038</c:v>
                </c:pt>
                <c:pt idx="24714">
                  <c:v>7.7457792588067038</c:v>
                </c:pt>
                <c:pt idx="24715">
                  <c:v>7.6991141514686809</c:v>
                </c:pt>
                <c:pt idx="24716">
                  <c:v>7.7048758832939166</c:v>
                </c:pt>
                <c:pt idx="24717">
                  <c:v>7.7048758832939166</c:v>
                </c:pt>
                <c:pt idx="24718">
                  <c:v>7.6991141514686809</c:v>
                </c:pt>
                <c:pt idx="24719">
                  <c:v>7.6933524196434471</c:v>
                </c:pt>
                <c:pt idx="24720">
                  <c:v>7.6890311207745228</c:v>
                </c:pt>
                <c:pt idx="24721">
                  <c:v>7.6775076571240533</c:v>
                </c:pt>
                <c:pt idx="24722">
                  <c:v>7.6659841934735864</c:v>
                </c:pt>
                <c:pt idx="24723">
                  <c:v>7.6602224616483525</c:v>
                </c:pt>
                <c:pt idx="24724">
                  <c:v>7.6544607298231204</c:v>
                </c:pt>
                <c:pt idx="24725">
                  <c:v>7.6035438519996257</c:v>
                </c:pt>
                <c:pt idx="24726">
                  <c:v>7.587789664323604</c:v>
                </c:pt>
                <c:pt idx="24727">
                  <c:v>7.5763320732864976</c:v>
                </c:pt>
                <c:pt idx="24728">
                  <c:v>7.5663066811290305</c:v>
                </c:pt>
                <c:pt idx="24729">
                  <c:v>7.5605778856104768</c:v>
                </c:pt>
                <c:pt idx="24730">
                  <c:v>7.5448236979344552</c:v>
                </c:pt>
                <c:pt idx="24731">
                  <c:v>7.5390949024159042</c:v>
                </c:pt>
                <c:pt idx="24732">
                  <c:v>7.5333661068973496</c:v>
                </c:pt>
                <c:pt idx="24733">
                  <c:v>7.4579628255247536</c:v>
                </c:pt>
                <c:pt idx="24734">
                  <c:v>7.4323291935103484</c:v>
                </c:pt>
                <c:pt idx="24735">
                  <c:v>7.3953028361562057</c:v>
                </c:pt>
                <c:pt idx="24736">
                  <c:v>7.3364108910216572</c:v>
                </c:pt>
                <c:pt idx="24737">
                  <c:v>7.3165865805653167</c:v>
                </c:pt>
                <c:pt idx="24738">
                  <c:v>7.2967622701089745</c:v>
                </c:pt>
                <c:pt idx="24739">
                  <c:v>7.2670258044244633</c:v>
                </c:pt>
                <c:pt idx="24740">
                  <c:v>7.1849895132924662</c:v>
                </c:pt>
                <c:pt idx="24741">
                  <c:v>7.1807655335668379</c:v>
                </c:pt>
                <c:pt idx="24742">
                  <c:v>7.2047014186787273</c:v>
                </c:pt>
                <c:pt idx="24743">
                  <c:v>7.2047014186787273</c:v>
                </c:pt>
                <c:pt idx="24744">
                  <c:v>7.2145573713718596</c:v>
                </c:pt>
                <c:pt idx="24745">
                  <c:v>7.2244133240649901</c:v>
                </c:pt>
                <c:pt idx="24746">
                  <c:v>7.2399012497256239</c:v>
                </c:pt>
                <c:pt idx="24747">
                  <c:v>7.2441252294512521</c:v>
                </c:pt>
                <c:pt idx="24748">
                  <c:v>7.2539811821443827</c:v>
                </c:pt>
                <c:pt idx="24749">
                  <c:v>7.2596131551118859</c:v>
                </c:pt>
                <c:pt idx="24750">
                  <c:v>7.226819127910967</c:v>
                </c:pt>
                <c:pt idx="24751">
                  <c:v>7.2324191427330602</c:v>
                </c:pt>
                <c:pt idx="24752">
                  <c:v>7.2366191538496301</c:v>
                </c:pt>
                <c:pt idx="24753">
                  <c:v>7.2422191686717223</c:v>
                </c:pt>
                <c:pt idx="24754">
                  <c:v>7.2422191686717223</c:v>
                </c:pt>
                <c:pt idx="24755">
                  <c:v>7.2464191797882922</c:v>
                </c:pt>
                <c:pt idx="24756">
                  <c:v>7.2464191797882922</c:v>
                </c:pt>
                <c:pt idx="24757">
                  <c:v>7.2520191946103854</c:v>
                </c:pt>
                <c:pt idx="24758">
                  <c:v>7.2520191946103854</c:v>
                </c:pt>
                <c:pt idx="24759">
                  <c:v>7.2520191946103854</c:v>
                </c:pt>
                <c:pt idx="24760">
                  <c:v>7.2520191946103854</c:v>
                </c:pt>
                <c:pt idx="24761">
                  <c:v>7.2520191946103854</c:v>
                </c:pt>
                <c:pt idx="24762">
                  <c:v>7.2520191946103854</c:v>
                </c:pt>
                <c:pt idx="24763">
                  <c:v>7.214580128701547</c:v>
                </c:pt>
                <c:pt idx="24764">
                  <c:v>7.214580128701547</c:v>
                </c:pt>
                <c:pt idx="24765">
                  <c:v>7.214580128701547</c:v>
                </c:pt>
                <c:pt idx="24766">
                  <c:v>7.214580128701547</c:v>
                </c:pt>
                <c:pt idx="24767">
                  <c:v>7.214580128701547</c:v>
                </c:pt>
                <c:pt idx="24768">
                  <c:v>7.214580128701547</c:v>
                </c:pt>
                <c:pt idx="24769">
                  <c:v>7.214580128701547</c:v>
                </c:pt>
                <c:pt idx="24770">
                  <c:v>7.214580128701547</c:v>
                </c:pt>
                <c:pt idx="24771">
                  <c:v>7.218756038480846</c:v>
                </c:pt>
                <c:pt idx="24772">
                  <c:v>7.218756038480846</c:v>
                </c:pt>
                <c:pt idx="24773">
                  <c:v>7.214580128701547</c:v>
                </c:pt>
                <c:pt idx="24774">
                  <c:v>7.218756038480846</c:v>
                </c:pt>
                <c:pt idx="24775">
                  <c:v>7.218756038480846</c:v>
                </c:pt>
                <c:pt idx="24776">
                  <c:v>7.218756038480846</c:v>
                </c:pt>
                <c:pt idx="24777">
                  <c:v>7.218756038480846</c:v>
                </c:pt>
                <c:pt idx="24778">
                  <c:v>7.218756038480846</c:v>
                </c:pt>
                <c:pt idx="24779">
                  <c:v>7.218756038480846</c:v>
                </c:pt>
                <c:pt idx="24780">
                  <c:v>7.214580128701547</c:v>
                </c:pt>
                <c:pt idx="24781">
                  <c:v>7.214580128701547</c:v>
                </c:pt>
                <c:pt idx="24782">
                  <c:v>7.1721943256215672</c:v>
                </c:pt>
                <c:pt idx="24783">
                  <c:v>7.1666580891679805</c:v>
                </c:pt>
                <c:pt idx="24784">
                  <c:v>7.1472812615804271</c:v>
                </c:pt>
                <c:pt idx="24785">
                  <c:v>7.1375928477866513</c:v>
                </c:pt>
                <c:pt idx="24786">
                  <c:v>7.122368197539287</c:v>
                </c:pt>
                <c:pt idx="24787">
                  <c:v>7.1085276064053202</c:v>
                </c:pt>
                <c:pt idx="24788">
                  <c:v>7.0988391926115435</c:v>
                </c:pt>
                <c:pt idx="24789">
                  <c:v>7.0933029561579568</c:v>
                </c:pt>
                <c:pt idx="24790">
                  <c:v>7.0753101876837992</c:v>
                </c:pt>
                <c:pt idx="24791">
                  <c:v>7.0559333600962466</c:v>
                </c:pt>
                <c:pt idx="24792">
                  <c:v>6.9951596153949591</c:v>
                </c:pt>
                <c:pt idx="24793">
                  <c:v>6.9580025605817255</c:v>
                </c:pt>
                <c:pt idx="24794">
                  <c:v>6.9263502546297131</c:v>
                </c:pt>
                <c:pt idx="24795">
                  <c:v>6.8714611021360961</c:v>
                </c:pt>
                <c:pt idx="24796">
                  <c:v>6.863251471189697</c:v>
                </c:pt>
                <c:pt idx="24797">
                  <c:v>6.8577783838920974</c:v>
                </c:pt>
                <c:pt idx="24798">
                  <c:v>6.8399908501748996</c:v>
                </c:pt>
                <c:pt idx="24799">
                  <c:v>6.8263081319309009</c:v>
                </c:pt>
                <c:pt idx="24800">
                  <c:v>6.8167302291601013</c:v>
                </c:pt>
                <c:pt idx="24801">
                  <c:v>6.822203316457701</c:v>
                </c:pt>
                <c:pt idx="24802">
                  <c:v>6.7697369584815714</c:v>
                </c:pt>
                <c:pt idx="24803">
                  <c:v>6.764295047743242</c:v>
                </c:pt>
                <c:pt idx="24804">
                  <c:v>6.7602136146894951</c:v>
                </c:pt>
                <c:pt idx="24805">
                  <c:v>6.7466088378436737</c:v>
                </c:pt>
                <c:pt idx="24806">
                  <c:v>6.7466088378436737</c:v>
                </c:pt>
                <c:pt idx="24807">
                  <c:v>6.742527404789926</c:v>
                </c:pt>
                <c:pt idx="24808">
                  <c:v>6.742527404789926</c:v>
                </c:pt>
                <c:pt idx="24809">
                  <c:v>6.742527404789926</c:v>
                </c:pt>
                <c:pt idx="24810">
                  <c:v>6.7506902708974197</c:v>
                </c:pt>
                <c:pt idx="24811">
                  <c:v>6.7506902708974197</c:v>
                </c:pt>
                <c:pt idx="24812">
                  <c:v>6.764295047743242</c:v>
                </c:pt>
                <c:pt idx="24813">
                  <c:v>6.777899824589066</c:v>
                </c:pt>
                <c:pt idx="24814">
                  <c:v>6.7874231683811423</c:v>
                </c:pt>
                <c:pt idx="24815">
                  <c:v>6.7915046014348892</c:v>
                </c:pt>
                <c:pt idx="24816">
                  <c:v>6.8010279452269655</c:v>
                </c:pt>
                <c:pt idx="24817">
                  <c:v>6.8051093782807124</c:v>
                </c:pt>
                <c:pt idx="24818">
                  <c:v>6.8091908113344592</c:v>
                </c:pt>
                <c:pt idx="24819">
                  <c:v>6.8132722443882061</c:v>
                </c:pt>
                <c:pt idx="24820">
                  <c:v>6.8187141551265356</c:v>
                </c:pt>
                <c:pt idx="24821">
                  <c:v>6.8227955881802824</c:v>
                </c:pt>
                <c:pt idx="24822">
                  <c:v>6.8268770212340293</c:v>
                </c:pt>
                <c:pt idx="24823">
                  <c:v>6.8323189319723578</c:v>
                </c:pt>
                <c:pt idx="24824">
                  <c:v>6.8404817980798516</c:v>
                </c:pt>
                <c:pt idx="24825">
                  <c:v>6.845923708818181</c:v>
                </c:pt>
                <c:pt idx="24826">
                  <c:v>6.845923708818181</c:v>
                </c:pt>
                <c:pt idx="24827">
                  <c:v>6.8500051418719279</c:v>
                </c:pt>
                <c:pt idx="24828">
                  <c:v>6.8595284856640051</c:v>
                </c:pt>
                <c:pt idx="24829">
                  <c:v>6.8636099187177519</c:v>
                </c:pt>
                <c:pt idx="24830">
                  <c:v>6.8731332625098274</c:v>
                </c:pt>
                <c:pt idx="24831">
                  <c:v>6.8772146955635751</c:v>
                </c:pt>
                <c:pt idx="24832">
                  <c:v>6.8867380393556514</c:v>
                </c:pt>
                <c:pt idx="24833">
                  <c:v>6.8908194724093974</c:v>
                </c:pt>
                <c:pt idx="24834">
                  <c:v>6.9003428162014728</c:v>
                </c:pt>
                <c:pt idx="24835">
                  <c:v>6.9044242492552215</c:v>
                </c:pt>
                <c:pt idx="24836">
                  <c:v>6.9098661599935491</c:v>
                </c:pt>
                <c:pt idx="24837">
                  <c:v>6.9139475930472978</c:v>
                </c:pt>
                <c:pt idx="24838">
                  <c:v>6.9193895037856246</c:v>
                </c:pt>
                <c:pt idx="24839">
                  <c:v>6.9234709368393732</c:v>
                </c:pt>
                <c:pt idx="24840">
                  <c:v>6.9275523698931192</c:v>
                </c:pt>
                <c:pt idx="24841">
                  <c:v>6.9275523698931192</c:v>
                </c:pt>
                <c:pt idx="24842">
                  <c:v>6.9275523698931192</c:v>
                </c:pt>
                <c:pt idx="24843">
                  <c:v>6.9329942806314495</c:v>
                </c:pt>
                <c:pt idx="24844">
                  <c:v>6.9329942806314495</c:v>
                </c:pt>
                <c:pt idx="24845">
                  <c:v>6.9329942806314495</c:v>
                </c:pt>
                <c:pt idx="24846">
                  <c:v>6.9329942806314495</c:v>
                </c:pt>
                <c:pt idx="24847">
                  <c:v>6.9275523698931192</c:v>
                </c:pt>
                <c:pt idx="24848">
                  <c:v>6.9329942806314495</c:v>
                </c:pt>
                <c:pt idx="24849">
                  <c:v>6.9275523698931192</c:v>
                </c:pt>
                <c:pt idx="24850">
                  <c:v>6.9234709368393732</c:v>
                </c:pt>
                <c:pt idx="24851">
                  <c:v>6.9234709368393732</c:v>
                </c:pt>
                <c:pt idx="24852">
                  <c:v>6.9193895037856246</c:v>
                </c:pt>
                <c:pt idx="24853">
                  <c:v>6.9193895037856246</c:v>
                </c:pt>
                <c:pt idx="24854">
                  <c:v>6.9234709368393732</c:v>
                </c:pt>
                <c:pt idx="24855">
                  <c:v>6.9275523698931192</c:v>
                </c:pt>
                <c:pt idx="24856">
                  <c:v>6.9275523698931192</c:v>
                </c:pt>
                <c:pt idx="24857">
                  <c:v>6.9329942806314495</c:v>
                </c:pt>
                <c:pt idx="24858">
                  <c:v>6.9370757136851964</c:v>
                </c:pt>
                <c:pt idx="24859">
                  <c:v>6.9370757136851964</c:v>
                </c:pt>
                <c:pt idx="24860">
                  <c:v>6.9425176244235249</c:v>
                </c:pt>
                <c:pt idx="24861">
                  <c:v>6.9425176244235249</c:v>
                </c:pt>
                <c:pt idx="24862">
                  <c:v>6.9465990574772718</c:v>
                </c:pt>
                <c:pt idx="24863">
                  <c:v>6.9822911199124862</c:v>
                </c:pt>
                <c:pt idx="24864">
                  <c:v>6.9877642072100841</c:v>
                </c:pt>
                <c:pt idx="24865">
                  <c:v>6.991869022683284</c:v>
                </c:pt>
                <c:pt idx="24866">
                  <c:v>6.991869022683284</c:v>
                </c:pt>
                <c:pt idx="24867">
                  <c:v>6.9973421099808837</c:v>
                </c:pt>
                <c:pt idx="24868">
                  <c:v>7.0014469254540828</c:v>
                </c:pt>
                <c:pt idx="24869">
                  <c:v>6.9973421099808837</c:v>
                </c:pt>
                <c:pt idx="24870">
                  <c:v>6.9973421099808837</c:v>
                </c:pt>
                <c:pt idx="24871">
                  <c:v>6.9973421099808837</c:v>
                </c:pt>
                <c:pt idx="24872">
                  <c:v>6.9973421099808837</c:v>
                </c:pt>
                <c:pt idx="24873">
                  <c:v>6.9973421099808837</c:v>
                </c:pt>
                <c:pt idx="24874">
                  <c:v>6.9973421099808837</c:v>
                </c:pt>
                <c:pt idx="24875">
                  <c:v>6.991869022683284</c:v>
                </c:pt>
                <c:pt idx="24876">
                  <c:v>6.9877642072100841</c:v>
                </c:pt>
                <c:pt idx="24877">
                  <c:v>6.9822911199124862</c:v>
                </c:pt>
                <c:pt idx="24878">
                  <c:v>6.9822911199124862</c:v>
                </c:pt>
                <c:pt idx="24879">
                  <c:v>6.9781863044392844</c:v>
                </c:pt>
                <c:pt idx="24880">
                  <c:v>6.9740814889660854</c:v>
                </c:pt>
                <c:pt idx="24881">
                  <c:v>6.9686084016684857</c:v>
                </c:pt>
                <c:pt idx="24882">
                  <c:v>6.9740814889660854</c:v>
                </c:pt>
                <c:pt idx="24883">
                  <c:v>#N/A</c:v>
                </c:pt>
                <c:pt idx="24884">
                  <c:v>7.2372451039512109</c:v>
                </c:pt>
                <c:pt idx="24885">
                  <c:v>6.9549256834244888</c:v>
                </c:pt>
                <c:pt idx="24886">
                  <c:v>6.9494525961268883</c:v>
                </c:pt>
                <c:pt idx="24887">
                  <c:v>6.9686084016684857</c:v>
                </c:pt>
                <c:pt idx="24888">
                  <c:v>6.9412429651804874</c:v>
                </c:pt>
                <c:pt idx="24889">
                  <c:v>6.9261919751120908</c:v>
                </c:pt>
                <c:pt idx="24890">
                  <c:v>6.9179823441656918</c:v>
                </c:pt>
                <c:pt idx="24891">
                  <c:v>6.8772146955635751</c:v>
                </c:pt>
                <c:pt idx="24892">
                  <c:v>6.8826566063019037</c:v>
                </c:pt>
                <c:pt idx="24893">
                  <c:v>6.8867380393556514</c:v>
                </c:pt>
                <c:pt idx="24894">
                  <c:v>6.9003428162014728</c:v>
                </c:pt>
                <c:pt idx="24895">
                  <c:v>6.9453477806536892</c:v>
                </c:pt>
                <c:pt idx="24896">
                  <c:v>6.9494525961268883</c:v>
                </c:pt>
                <c:pt idx="24897">
                  <c:v>6.959030498897687</c:v>
                </c:pt>
                <c:pt idx="24898">
                  <c:v>6.9686084016684857</c:v>
                </c:pt>
                <c:pt idx="24899">
                  <c:v>6.9740814889660854</c:v>
                </c:pt>
                <c:pt idx="24900">
                  <c:v>6.9781863044392844</c:v>
                </c:pt>
                <c:pt idx="24901">
                  <c:v>6.9822911199124862</c:v>
                </c:pt>
                <c:pt idx="24902">
                  <c:v>6.9822911199124862</c:v>
                </c:pt>
                <c:pt idx="24903">
                  <c:v>6.991869022683284</c:v>
                </c:pt>
                <c:pt idx="24904">
                  <c:v>6.991869022683284</c:v>
                </c:pt>
                <c:pt idx="24905">
                  <c:v>6.9973421099808837</c:v>
                </c:pt>
                <c:pt idx="24906">
                  <c:v>7.0014469254540828</c:v>
                </c:pt>
                <c:pt idx="24907">
                  <c:v>7.0014469254540828</c:v>
                </c:pt>
                <c:pt idx="24908">
                  <c:v>7.0069200127516824</c:v>
                </c:pt>
                <c:pt idx="24909">
                  <c:v>7.0069200127516824</c:v>
                </c:pt>
                <c:pt idx="24910">
                  <c:v>7.0069200127516824</c:v>
                </c:pt>
                <c:pt idx="24911">
                  <c:v>7.0069200127516824</c:v>
                </c:pt>
                <c:pt idx="24912">
                  <c:v>7.0069200127516824</c:v>
                </c:pt>
                <c:pt idx="24913">
                  <c:v>7.0069200127516824</c:v>
                </c:pt>
                <c:pt idx="24914">
                  <c:v>7.0014469254540828</c:v>
                </c:pt>
                <c:pt idx="24915">
                  <c:v>7.0014469254540828</c:v>
                </c:pt>
                <c:pt idx="24916">
                  <c:v>6.9973421099808837</c:v>
                </c:pt>
                <c:pt idx="24917">
                  <c:v>6.9973421099808837</c:v>
                </c:pt>
                <c:pt idx="24918">
                  <c:v>6.9973421099808837</c:v>
                </c:pt>
                <c:pt idx="24919">
                  <c:v>6.9973421099808837</c:v>
                </c:pt>
                <c:pt idx="24920">
                  <c:v>6.991869022683284</c:v>
                </c:pt>
                <c:pt idx="24921">
                  <c:v>6.991869022683284</c:v>
                </c:pt>
                <c:pt idx="24922">
                  <c:v>6.991869022683284</c:v>
                </c:pt>
                <c:pt idx="24923">
                  <c:v>6.991869022683284</c:v>
                </c:pt>
                <c:pt idx="24924">
                  <c:v>6.9877642072100841</c:v>
                </c:pt>
                <c:pt idx="24925">
                  <c:v>6.9877642072100841</c:v>
                </c:pt>
                <c:pt idx="24926">
                  <c:v>6.9877642072100841</c:v>
                </c:pt>
                <c:pt idx="24927">
                  <c:v>6.9822911199124862</c:v>
                </c:pt>
                <c:pt idx="24928">
                  <c:v>6.9822911199124862</c:v>
                </c:pt>
                <c:pt idx="24929">
                  <c:v>6.9822911199124862</c:v>
                </c:pt>
                <c:pt idx="24930">
                  <c:v>6.9877642072100841</c:v>
                </c:pt>
                <c:pt idx="24931">
                  <c:v>6.9877642072100841</c:v>
                </c:pt>
                <c:pt idx="24932">
                  <c:v>6.9822911199124862</c:v>
                </c:pt>
                <c:pt idx="24933">
                  <c:v>6.9781863044392844</c:v>
                </c:pt>
                <c:pt idx="24934">
                  <c:v>6.9781863044392844</c:v>
                </c:pt>
                <c:pt idx="24935">
                  <c:v>6.9822911199124862</c:v>
                </c:pt>
                <c:pt idx="24936">
                  <c:v>6.9781863044392844</c:v>
                </c:pt>
                <c:pt idx="24937">
                  <c:v>6.9686084016684857</c:v>
                </c:pt>
                <c:pt idx="24938">
                  <c:v>6.9686084016684857</c:v>
                </c:pt>
                <c:pt idx="24939">
                  <c:v>6.9686084016684857</c:v>
                </c:pt>
                <c:pt idx="24940">
                  <c:v>6.959030498897687</c:v>
                </c:pt>
                <c:pt idx="24941">
                  <c:v>6.959030498897687</c:v>
                </c:pt>
                <c:pt idx="24942">
                  <c:v>6.9549256834244888</c:v>
                </c:pt>
                <c:pt idx="24943">
                  <c:v>6.9549256834244888</c:v>
                </c:pt>
                <c:pt idx="24944">
                  <c:v>6.9549256834244888</c:v>
                </c:pt>
                <c:pt idx="24945">
                  <c:v>6.9494525961268883</c:v>
                </c:pt>
                <c:pt idx="24946">
                  <c:v>6.9494525961268883</c:v>
                </c:pt>
                <c:pt idx="24947">
                  <c:v>6.9494525961268883</c:v>
                </c:pt>
                <c:pt idx="24948">
                  <c:v>6.9412429651804874</c:v>
                </c:pt>
                <c:pt idx="24949">
                  <c:v>6.9357698778828887</c:v>
                </c:pt>
                <c:pt idx="24950">
                  <c:v>6.9412429651804874</c:v>
                </c:pt>
                <c:pt idx="24951">
                  <c:v>6.9357698778828887</c:v>
                </c:pt>
                <c:pt idx="24952">
                  <c:v>6.9412429651804874</c:v>
                </c:pt>
                <c:pt idx="24953">
                  <c:v>6.9357698778828887</c:v>
                </c:pt>
                <c:pt idx="24954">
                  <c:v>6.9357698778828887</c:v>
                </c:pt>
                <c:pt idx="24955">
                  <c:v>6.9357698778828887</c:v>
                </c:pt>
                <c:pt idx="24956">
                  <c:v>6.9357698778828887</c:v>
                </c:pt>
                <c:pt idx="24957">
                  <c:v>6.9357698778828887</c:v>
                </c:pt>
                <c:pt idx="24958">
                  <c:v>6.9357698778828887</c:v>
                </c:pt>
                <c:pt idx="24959">
                  <c:v>6.9412429651804874</c:v>
                </c:pt>
                <c:pt idx="24960">
                  <c:v>6.9357698778828887</c:v>
                </c:pt>
                <c:pt idx="24961">
                  <c:v>6.9412429651804874</c:v>
                </c:pt>
                <c:pt idx="24962">
                  <c:v>6.9412429651804874</c:v>
                </c:pt>
                <c:pt idx="24963">
                  <c:v>6.9412429651804874</c:v>
                </c:pt>
                <c:pt idx="24964">
                  <c:v>6.9412429651804874</c:v>
                </c:pt>
                <c:pt idx="24965">
                  <c:v>6.9412429651804874</c:v>
                </c:pt>
                <c:pt idx="24966">
                  <c:v>6.9412429651804874</c:v>
                </c:pt>
                <c:pt idx="24967">
                  <c:v>6.9453477806536892</c:v>
                </c:pt>
                <c:pt idx="24968">
                  <c:v>6.9453477806536892</c:v>
                </c:pt>
                <c:pt idx="24969">
                  <c:v>6.9453477806536892</c:v>
                </c:pt>
                <c:pt idx="24970">
                  <c:v>6.9412429651804874</c:v>
                </c:pt>
                <c:pt idx="24971">
                  <c:v>6.9453477806536892</c:v>
                </c:pt>
                <c:pt idx="24972">
                  <c:v>6.9453477806536892</c:v>
                </c:pt>
                <c:pt idx="24973">
                  <c:v>6.9453477806536892</c:v>
                </c:pt>
                <c:pt idx="24974">
                  <c:v>6.9453477806536892</c:v>
                </c:pt>
                <c:pt idx="24975">
                  <c:v>6.9412429651804874</c:v>
                </c:pt>
                <c:pt idx="24976">
                  <c:v>6.9412429651804874</c:v>
                </c:pt>
                <c:pt idx="24977">
                  <c:v>6.9412429651804874</c:v>
                </c:pt>
                <c:pt idx="24978">
                  <c:v>6.9357698778828887</c:v>
                </c:pt>
                <c:pt idx="24979">
                  <c:v>6.9316650624096896</c:v>
                </c:pt>
                <c:pt idx="24980">
                  <c:v>6.9220871596388909</c:v>
                </c:pt>
                <c:pt idx="24981">
                  <c:v>6.9261919751120908</c:v>
                </c:pt>
                <c:pt idx="24982">
                  <c:v>6.9261919751120908</c:v>
                </c:pt>
                <c:pt idx="24983">
                  <c:v>6.9220871596388909</c:v>
                </c:pt>
                <c:pt idx="24984">
                  <c:v>6.9220871596388909</c:v>
                </c:pt>
                <c:pt idx="24985">
                  <c:v>6.9220871596388909</c:v>
                </c:pt>
                <c:pt idx="24986">
                  <c:v>6.9220871596388909</c:v>
                </c:pt>
                <c:pt idx="24987">
                  <c:v>6.9220871596388909</c:v>
                </c:pt>
                <c:pt idx="24988">
                  <c:v>6.9220871596388909</c:v>
                </c:pt>
                <c:pt idx="24989">
                  <c:v>6.9179823441656918</c:v>
                </c:pt>
                <c:pt idx="24990">
                  <c:v>6.9220871596388909</c:v>
                </c:pt>
                <c:pt idx="24991">
                  <c:v>6.9179823441656918</c:v>
                </c:pt>
                <c:pt idx="24992">
                  <c:v>6.9125092568680921</c:v>
                </c:pt>
                <c:pt idx="24993">
                  <c:v>6.9125092568680921</c:v>
                </c:pt>
                <c:pt idx="24994">
                  <c:v>6.9084044413948931</c:v>
                </c:pt>
                <c:pt idx="24995">
                  <c:v>6.9042996259216922</c:v>
                </c:pt>
                <c:pt idx="24996">
                  <c:v>6.8947217231508935</c:v>
                </c:pt>
                <c:pt idx="24997">
                  <c:v>6.8947217231508935</c:v>
                </c:pt>
                <c:pt idx="24998">
                  <c:v>6.8851438203800948</c:v>
                </c:pt>
                <c:pt idx="24999">
                  <c:v>6.845923708818181</c:v>
                </c:pt>
                <c:pt idx="25000">
                  <c:v>6.8364003650261056</c:v>
                </c:pt>
                <c:pt idx="25001">
                  <c:v>6.8268770212340293</c:v>
                </c:pt>
                <c:pt idx="25002">
                  <c:v>6.8187141551265356</c:v>
                </c:pt>
                <c:pt idx="25003">
                  <c:v>6.8132722443882061</c:v>
                </c:pt>
                <c:pt idx="25004">
                  <c:v>6.8010279452269655</c:v>
                </c:pt>
                <c:pt idx="25005">
                  <c:v>6.7915046014348892</c:v>
                </c:pt>
                <c:pt idx="25006">
                  <c:v>6.7874231683811423</c:v>
                </c:pt>
                <c:pt idx="25007">
                  <c:v>6.777899824589066</c:v>
                </c:pt>
                <c:pt idx="25008">
                  <c:v>6.7297918604173743</c:v>
                </c:pt>
                <c:pt idx="25009">
                  <c:v>6.7162646405974407</c:v>
                </c:pt>
                <c:pt idx="25010">
                  <c:v>6.7040901427595001</c:v>
                </c:pt>
                <c:pt idx="25011">
                  <c:v>6.6986792548315268</c:v>
                </c:pt>
                <c:pt idx="25012">
                  <c:v>6.6986792548315268</c:v>
                </c:pt>
                <c:pt idx="25013">
                  <c:v>6.6600613005339762</c:v>
                </c:pt>
                <c:pt idx="25014">
                  <c:v>6.6600613005339762</c:v>
                </c:pt>
                <c:pt idx="25015">
                  <c:v>6.6466120652744163</c:v>
                </c:pt>
                <c:pt idx="25016">
                  <c:v>6.6425772946965482</c:v>
                </c:pt>
                <c:pt idx="25017">
                  <c:v>6.6291280594369884</c:v>
                </c:pt>
                <c:pt idx="25018">
                  <c:v>6.6170237477033851</c:v>
                </c:pt>
                <c:pt idx="25019">
                  <c:v>6.6116440535995595</c:v>
                </c:pt>
                <c:pt idx="25020">
                  <c:v>6.6116440535995595</c:v>
                </c:pt>
                <c:pt idx="25021">
                  <c:v>6.6116440535995595</c:v>
                </c:pt>
                <c:pt idx="25022">
                  <c:v>6.5698828462990813</c:v>
                </c:pt>
                <c:pt idx="25023">
                  <c:v>6.561859378544594</c:v>
                </c:pt>
                <c:pt idx="25024">
                  <c:v>6.5658711124218367</c:v>
                </c:pt>
                <c:pt idx="25025">
                  <c:v>6.561859378544594</c:v>
                </c:pt>
                <c:pt idx="25026">
                  <c:v>6.5698828462990813</c:v>
                </c:pt>
                <c:pt idx="25027">
                  <c:v>6.5658711124218367</c:v>
                </c:pt>
                <c:pt idx="25028">
                  <c:v>6.5698828462990813</c:v>
                </c:pt>
                <c:pt idx="25029">
                  <c:v>6.5698828462990813</c:v>
                </c:pt>
                <c:pt idx="25030">
                  <c:v>6.5698828462990813</c:v>
                </c:pt>
                <c:pt idx="25031">
                  <c:v>6.573894580176324</c:v>
                </c:pt>
                <c:pt idx="25032">
                  <c:v>6.573894580176324</c:v>
                </c:pt>
                <c:pt idx="25033">
                  <c:v>6.5779063140535676</c:v>
                </c:pt>
                <c:pt idx="25034">
                  <c:v>6.5832552925565579</c:v>
                </c:pt>
                <c:pt idx="25035">
                  <c:v>6.5872670264338025</c:v>
                </c:pt>
                <c:pt idx="25036">
                  <c:v>6.5872670264338025</c:v>
                </c:pt>
                <c:pt idx="25037">
                  <c:v>6.5912787603110461</c:v>
                </c:pt>
                <c:pt idx="25038">
                  <c:v>6.5952904941882897</c:v>
                </c:pt>
                <c:pt idx="25039">
                  <c:v>6.6046512065685237</c:v>
                </c:pt>
                <c:pt idx="25040">
                  <c:v>6.6046512065685237</c:v>
                </c:pt>
                <c:pt idx="25041">
                  <c:v>6.6086629404457673</c:v>
                </c:pt>
                <c:pt idx="25042">
                  <c:v>6.6126746743230118</c:v>
                </c:pt>
                <c:pt idx="25043">
                  <c:v>6.6166864082002546</c:v>
                </c:pt>
                <c:pt idx="25044">
                  <c:v>6.6220353867032458</c:v>
                </c:pt>
                <c:pt idx="25045">
                  <c:v>6.6260471205804876</c:v>
                </c:pt>
                <c:pt idx="25046">
                  <c:v>6.6300588544577321</c:v>
                </c:pt>
                <c:pt idx="25047">
                  <c:v>6.6340705883349766</c:v>
                </c:pt>
                <c:pt idx="25048">
                  <c:v>6.639419566837967</c:v>
                </c:pt>
                <c:pt idx="25049">
                  <c:v>6.6434313007152106</c:v>
                </c:pt>
                <c:pt idx="25050">
                  <c:v>6.6474430345924533</c:v>
                </c:pt>
                <c:pt idx="25051">
                  <c:v>6.6514547684696979</c:v>
                </c:pt>
                <c:pt idx="25052">
                  <c:v>6.6514547684696979</c:v>
                </c:pt>
                <c:pt idx="25053">
                  <c:v>6.6568037469726891</c:v>
                </c:pt>
                <c:pt idx="25054">
                  <c:v>6.6568037469726891</c:v>
                </c:pt>
                <c:pt idx="25055">
                  <c:v>6.6608154808499327</c:v>
                </c:pt>
                <c:pt idx="25056">
                  <c:v>6.6608154808499327</c:v>
                </c:pt>
                <c:pt idx="25057">
                  <c:v>6.6990640827866983</c:v>
                </c:pt>
                <c:pt idx="25058">
                  <c:v>6.6950293122088311</c:v>
                </c:pt>
                <c:pt idx="25059">
                  <c:v>6.6990640827866983</c:v>
                </c:pt>
                <c:pt idx="25060">
                  <c:v>6.6990640827866983</c:v>
                </c:pt>
                <c:pt idx="25061">
                  <c:v>6.704443776890523</c:v>
                </c:pt>
                <c:pt idx="25062">
                  <c:v>6.704443776890523</c:v>
                </c:pt>
                <c:pt idx="25063">
                  <c:v>6.704443776890523</c:v>
                </c:pt>
                <c:pt idx="25064">
                  <c:v>6.704443776890523</c:v>
                </c:pt>
                <c:pt idx="25065">
                  <c:v>6.704443776890523</c:v>
                </c:pt>
                <c:pt idx="25066">
                  <c:v>6.704443776890523</c:v>
                </c:pt>
                <c:pt idx="25067">
                  <c:v>6.704443776890523</c:v>
                </c:pt>
                <c:pt idx="25068">
                  <c:v>6.704443776890523</c:v>
                </c:pt>
                <c:pt idx="25069">
                  <c:v>6.704443776890523</c:v>
                </c:pt>
                <c:pt idx="25070">
                  <c:v>6.6990640827866983</c:v>
                </c:pt>
                <c:pt idx="25071">
                  <c:v>6.704443776890523</c:v>
                </c:pt>
                <c:pt idx="25072">
                  <c:v>6.6990640827866983</c:v>
                </c:pt>
                <c:pt idx="25073">
                  <c:v>6.6990640827866983</c:v>
                </c:pt>
                <c:pt idx="25074">
                  <c:v>6.7084785474683919</c:v>
                </c:pt>
                <c:pt idx="25075">
                  <c:v>6.6990640827866983</c:v>
                </c:pt>
                <c:pt idx="25076">
                  <c:v>6.6909945416309622</c:v>
                </c:pt>
                <c:pt idx="25077">
                  <c:v>6.6856148475271393</c:v>
                </c:pt>
                <c:pt idx="25078">
                  <c:v>6.6815800769492713</c:v>
                </c:pt>
                <c:pt idx="25079">
                  <c:v>6.6775453063714032</c:v>
                </c:pt>
                <c:pt idx="25080">
                  <c:v>6.6735105357935351</c:v>
                </c:pt>
                <c:pt idx="25081">
                  <c:v>6.6775453063714032</c:v>
                </c:pt>
                <c:pt idx="25082">
                  <c:v>6.6735105357935351</c:v>
                </c:pt>
                <c:pt idx="25083">
                  <c:v>6.6735105357935351</c:v>
                </c:pt>
                <c:pt idx="25084">
                  <c:v>6.6681308416897123</c:v>
                </c:pt>
                <c:pt idx="25085">
                  <c:v>6.6640960711118424</c:v>
                </c:pt>
                <c:pt idx="25086">
                  <c:v>6.6640960711118424</c:v>
                </c:pt>
                <c:pt idx="25087">
                  <c:v>6.6640960711118424</c:v>
                </c:pt>
                <c:pt idx="25088">
                  <c:v>6.6640960711118424</c:v>
                </c:pt>
                <c:pt idx="25089">
                  <c:v>6.656026529956109</c:v>
                </c:pt>
                <c:pt idx="25090">
                  <c:v>6.6506468358522843</c:v>
                </c:pt>
                <c:pt idx="25091">
                  <c:v>6.6506468358522843</c:v>
                </c:pt>
                <c:pt idx="25092">
                  <c:v>6.6466120652744163</c:v>
                </c:pt>
                <c:pt idx="25093">
                  <c:v>6.6466120652744163</c:v>
                </c:pt>
                <c:pt idx="25094">
                  <c:v>6.6466120652744163</c:v>
                </c:pt>
                <c:pt idx="25095">
                  <c:v>6.6466120652744163</c:v>
                </c:pt>
                <c:pt idx="25096">
                  <c:v>6.6425772946965482</c:v>
                </c:pt>
                <c:pt idx="25097">
                  <c:v>6.6425772946965482</c:v>
                </c:pt>
                <c:pt idx="25098">
                  <c:v>6.6425772946965482</c:v>
                </c:pt>
                <c:pt idx="25099">
                  <c:v>6.6385425241186802</c:v>
                </c:pt>
                <c:pt idx="25100">
                  <c:v>6.6385425241186802</c:v>
                </c:pt>
                <c:pt idx="25101">
                  <c:v>6.6425772946965482</c:v>
                </c:pt>
                <c:pt idx="25102">
                  <c:v>6.6425772946965482</c:v>
                </c:pt>
                <c:pt idx="25103">
                  <c:v>6.6425772946965482</c:v>
                </c:pt>
                <c:pt idx="25104">
                  <c:v>6.6425772946965482</c:v>
                </c:pt>
                <c:pt idx="25105">
                  <c:v>6.6466120652744163</c:v>
                </c:pt>
                <c:pt idx="25106">
                  <c:v>6.6466120652744163</c:v>
                </c:pt>
                <c:pt idx="25107">
                  <c:v>6.6466120652744163</c:v>
                </c:pt>
                <c:pt idx="25108">
                  <c:v>6.6506468358522843</c:v>
                </c:pt>
                <c:pt idx="25109">
                  <c:v>6.6506468358522843</c:v>
                </c:pt>
                <c:pt idx="25110">
                  <c:v>6.656026529956109</c:v>
                </c:pt>
                <c:pt idx="25111">
                  <c:v>6.6600613005339762</c:v>
                </c:pt>
                <c:pt idx="25112">
                  <c:v>6.6600613005339762</c:v>
                </c:pt>
                <c:pt idx="25113">
                  <c:v>6.6600613005339762</c:v>
                </c:pt>
                <c:pt idx="25114">
                  <c:v>6.6640960711118424</c:v>
                </c:pt>
                <c:pt idx="25115">
                  <c:v>6.6681308416897123</c:v>
                </c:pt>
                <c:pt idx="25116">
                  <c:v>6.6681308416897123</c:v>
                </c:pt>
                <c:pt idx="25117">
                  <c:v>6.6735105357935351</c:v>
                </c:pt>
                <c:pt idx="25118">
                  <c:v>6.6735105357935351</c:v>
                </c:pt>
                <c:pt idx="25119">
                  <c:v>6.6775453063714032</c:v>
                </c:pt>
                <c:pt idx="25120">
                  <c:v>6.7122064746514605</c:v>
                </c:pt>
                <c:pt idx="25121">
                  <c:v>6.7122064746514605</c:v>
                </c:pt>
                <c:pt idx="25122">
                  <c:v>6.7162646405974407</c:v>
                </c:pt>
                <c:pt idx="25123">
                  <c:v>6.7162646405974407</c:v>
                </c:pt>
                <c:pt idx="25124">
                  <c:v>6.7216755285254148</c:v>
                </c:pt>
                <c:pt idx="25125">
                  <c:v>6.725733694471395</c:v>
                </c:pt>
                <c:pt idx="25126">
                  <c:v>6.7297918604173743</c:v>
                </c:pt>
                <c:pt idx="25127">
                  <c:v>6.7338500263633563</c:v>
                </c:pt>
                <c:pt idx="25128">
                  <c:v>6.7338500263633563</c:v>
                </c:pt>
                <c:pt idx="25129">
                  <c:v>6.7392609142913287</c:v>
                </c:pt>
                <c:pt idx="25130">
                  <c:v>6.7392609142913287</c:v>
                </c:pt>
                <c:pt idx="25131">
                  <c:v>6.7392609142913287</c:v>
                </c:pt>
                <c:pt idx="25132">
                  <c:v>6.7392609142913287</c:v>
                </c:pt>
                <c:pt idx="25133">
                  <c:v>6.7392609142913287</c:v>
                </c:pt>
                <c:pt idx="25134">
                  <c:v>6.7392609142913287</c:v>
                </c:pt>
                <c:pt idx="25135">
                  <c:v>6.7392609142913287</c:v>
                </c:pt>
                <c:pt idx="25136">
                  <c:v>6.7392609142913287</c:v>
                </c:pt>
                <c:pt idx="25137">
                  <c:v>6.7392609142913287</c:v>
                </c:pt>
                <c:pt idx="25138">
                  <c:v>6.7433190802373089</c:v>
                </c:pt>
                <c:pt idx="25139">
                  <c:v>6.7433190802373089</c:v>
                </c:pt>
                <c:pt idx="25140">
                  <c:v>6.7433190802373089</c:v>
                </c:pt>
                <c:pt idx="25141">
                  <c:v>6.777899824589066</c:v>
                </c:pt>
                <c:pt idx="25142">
                  <c:v>6.7433190802373089</c:v>
                </c:pt>
                <c:pt idx="25143">
                  <c:v>6.777899824589066</c:v>
                </c:pt>
                <c:pt idx="25144">
                  <c:v>6.777899824589066</c:v>
                </c:pt>
                <c:pt idx="25145">
                  <c:v>6.7433190802373089</c:v>
                </c:pt>
                <c:pt idx="25146">
                  <c:v>6.777899824589066</c:v>
                </c:pt>
                <c:pt idx="25147">
                  <c:v>6.777899824589066</c:v>
                </c:pt>
                <c:pt idx="25148">
                  <c:v>6.777899824589066</c:v>
                </c:pt>
                <c:pt idx="25149">
                  <c:v>6.777899824589066</c:v>
                </c:pt>
                <c:pt idx="25150">
                  <c:v>6.777899824589066</c:v>
                </c:pt>
                <c:pt idx="25151">
                  <c:v>6.781981257642812</c:v>
                </c:pt>
                <c:pt idx="25152">
                  <c:v>6.777899824589066</c:v>
                </c:pt>
                <c:pt idx="25153">
                  <c:v>6.781981257642812</c:v>
                </c:pt>
                <c:pt idx="25154">
                  <c:v>6.781981257642812</c:v>
                </c:pt>
                <c:pt idx="25155">
                  <c:v>6.781981257642812</c:v>
                </c:pt>
                <c:pt idx="25156">
                  <c:v>6.781981257642812</c:v>
                </c:pt>
                <c:pt idx="25157">
                  <c:v>6.781981257642812</c:v>
                </c:pt>
                <c:pt idx="25158">
                  <c:v>6.781981257642812</c:v>
                </c:pt>
                <c:pt idx="25159">
                  <c:v>6.781981257642812</c:v>
                </c:pt>
                <c:pt idx="25160">
                  <c:v>6.781981257642812</c:v>
                </c:pt>
                <c:pt idx="25161">
                  <c:v>6.781981257642812</c:v>
                </c:pt>
                <c:pt idx="25162">
                  <c:v>6.781981257642812</c:v>
                </c:pt>
                <c:pt idx="25163">
                  <c:v>6.781981257642812</c:v>
                </c:pt>
                <c:pt idx="25164">
                  <c:v>6.7874231683811423</c:v>
                </c:pt>
                <c:pt idx="25165">
                  <c:v>6.7874231683811423</c:v>
                </c:pt>
                <c:pt idx="25166">
                  <c:v>6.7874231683811423</c:v>
                </c:pt>
                <c:pt idx="25167">
                  <c:v>6.7874231683811423</c:v>
                </c:pt>
                <c:pt idx="25168">
                  <c:v>6.7915046014348892</c:v>
                </c:pt>
                <c:pt idx="25169">
                  <c:v>6.7915046014348892</c:v>
                </c:pt>
                <c:pt idx="25170">
                  <c:v>6.7915046014348892</c:v>
                </c:pt>
                <c:pt idx="25171">
                  <c:v>6.7915046014348892</c:v>
                </c:pt>
                <c:pt idx="25172">
                  <c:v>6.795586034488637</c:v>
                </c:pt>
                <c:pt idx="25173">
                  <c:v>6.795586034488637</c:v>
                </c:pt>
                <c:pt idx="25174">
                  <c:v>6.795586034488637</c:v>
                </c:pt>
                <c:pt idx="25175">
                  <c:v>6.8010279452269655</c:v>
                </c:pt>
                <c:pt idx="25176">
                  <c:v>6.8010279452269655</c:v>
                </c:pt>
                <c:pt idx="25177">
                  <c:v>6.8010279452269655</c:v>
                </c:pt>
                <c:pt idx="25178">
                  <c:v>6.8010279452269655</c:v>
                </c:pt>
                <c:pt idx="25179">
                  <c:v>6.8010279452269655</c:v>
                </c:pt>
                <c:pt idx="25180">
                  <c:v>6.795586034488637</c:v>
                </c:pt>
                <c:pt idx="25181">
                  <c:v>6.795586034488637</c:v>
                </c:pt>
                <c:pt idx="25182">
                  <c:v>6.795586034488637</c:v>
                </c:pt>
                <c:pt idx="25183">
                  <c:v>6.7915046014348892</c:v>
                </c:pt>
                <c:pt idx="25184">
                  <c:v>6.7915046014348892</c:v>
                </c:pt>
                <c:pt idx="25185">
                  <c:v>6.7874231683811423</c:v>
                </c:pt>
                <c:pt idx="25186">
                  <c:v>6.7874231683811423</c:v>
                </c:pt>
                <c:pt idx="25187">
                  <c:v>6.7874231683811423</c:v>
                </c:pt>
                <c:pt idx="25188">
                  <c:v>6.781981257642812</c:v>
                </c:pt>
                <c:pt idx="25189">
                  <c:v>6.781981257642812</c:v>
                </c:pt>
                <c:pt idx="25190">
                  <c:v>6.781981257642812</c:v>
                </c:pt>
                <c:pt idx="25191">
                  <c:v>6.781981257642812</c:v>
                </c:pt>
                <c:pt idx="25192">
                  <c:v>6.781981257642812</c:v>
                </c:pt>
                <c:pt idx="25193">
                  <c:v>6.781981257642812</c:v>
                </c:pt>
                <c:pt idx="25194">
                  <c:v>6.777899824589066</c:v>
                </c:pt>
                <c:pt idx="25195">
                  <c:v>6.7738183915353192</c:v>
                </c:pt>
                <c:pt idx="25196">
                  <c:v>6.7738183915353192</c:v>
                </c:pt>
                <c:pt idx="25197">
                  <c:v>6.7697369584815714</c:v>
                </c:pt>
                <c:pt idx="25198">
                  <c:v>6.7697369584815714</c:v>
                </c:pt>
                <c:pt idx="25199">
                  <c:v>6.7697369584815714</c:v>
                </c:pt>
                <c:pt idx="25200">
                  <c:v>6.7697369584815714</c:v>
                </c:pt>
                <c:pt idx="25201">
                  <c:v>6.7697369584815714</c:v>
                </c:pt>
                <c:pt idx="25202">
                  <c:v>6.7697369584815714</c:v>
                </c:pt>
                <c:pt idx="25203">
                  <c:v>6.764295047743242</c:v>
                </c:pt>
                <c:pt idx="25204">
                  <c:v>6.764295047743242</c:v>
                </c:pt>
                <c:pt idx="25205">
                  <c:v>6.764295047743242</c:v>
                </c:pt>
                <c:pt idx="25206">
                  <c:v>6.7602136146894951</c:v>
                </c:pt>
                <c:pt idx="25207">
                  <c:v>6.7602136146894951</c:v>
                </c:pt>
                <c:pt idx="25208">
                  <c:v>6.7602136146894951</c:v>
                </c:pt>
                <c:pt idx="25209">
                  <c:v>6.7602136146894951</c:v>
                </c:pt>
                <c:pt idx="25210">
                  <c:v>6.7602136146894951</c:v>
                </c:pt>
                <c:pt idx="25211">
                  <c:v>6.7561321816357482</c:v>
                </c:pt>
                <c:pt idx="25212">
                  <c:v>6.7561321816357482</c:v>
                </c:pt>
                <c:pt idx="25213">
                  <c:v>6.7561321816357482</c:v>
                </c:pt>
                <c:pt idx="25214">
                  <c:v>6.7561321816357482</c:v>
                </c:pt>
                <c:pt idx="25215">
                  <c:v>6.7561321816357482</c:v>
                </c:pt>
                <c:pt idx="25216">
                  <c:v>6.7561321816357482</c:v>
                </c:pt>
                <c:pt idx="25217">
                  <c:v>6.7561321816357482</c:v>
                </c:pt>
                <c:pt idx="25218">
                  <c:v>6.7602136146894951</c:v>
                </c:pt>
                <c:pt idx="25219">
                  <c:v>6.7602136146894951</c:v>
                </c:pt>
                <c:pt idx="25220">
                  <c:v>6.7602136146894951</c:v>
                </c:pt>
                <c:pt idx="25221">
                  <c:v>6.7602136146894951</c:v>
                </c:pt>
                <c:pt idx="25222">
                  <c:v>6.764295047743242</c:v>
                </c:pt>
                <c:pt idx="25223">
                  <c:v>6.764295047743242</c:v>
                </c:pt>
                <c:pt idx="25224">
                  <c:v>6.764295047743242</c:v>
                </c:pt>
                <c:pt idx="25225">
                  <c:v>6.7697369584815714</c:v>
                </c:pt>
                <c:pt idx="25226">
                  <c:v>6.7697369584815714</c:v>
                </c:pt>
                <c:pt idx="25227">
                  <c:v>6.764295047743242</c:v>
                </c:pt>
                <c:pt idx="25228">
                  <c:v>6.764295047743242</c:v>
                </c:pt>
                <c:pt idx="25229">
                  <c:v>6.764295047743242</c:v>
                </c:pt>
                <c:pt idx="25230">
                  <c:v>6.764295047743242</c:v>
                </c:pt>
                <c:pt idx="25231">
                  <c:v>6.764295047743242</c:v>
                </c:pt>
                <c:pt idx="25232">
                  <c:v>6.764295047743242</c:v>
                </c:pt>
                <c:pt idx="25233">
                  <c:v>6.764295047743242</c:v>
                </c:pt>
                <c:pt idx="25234">
                  <c:v>6.764295047743242</c:v>
                </c:pt>
                <c:pt idx="25235">
                  <c:v>6.7602136146894951</c:v>
                </c:pt>
                <c:pt idx="25236">
                  <c:v>6.7602136146894951</c:v>
                </c:pt>
                <c:pt idx="25237">
                  <c:v>6.7602136146894951</c:v>
                </c:pt>
                <c:pt idx="25238">
                  <c:v>6.7602136146894951</c:v>
                </c:pt>
                <c:pt idx="25239">
                  <c:v>6.7602136146894951</c:v>
                </c:pt>
                <c:pt idx="25240">
                  <c:v>6.7602136146894951</c:v>
                </c:pt>
                <c:pt idx="25241">
                  <c:v>6.7602136146894951</c:v>
                </c:pt>
                <c:pt idx="25242">
                  <c:v>6.7602136146894951</c:v>
                </c:pt>
                <c:pt idx="25243">
                  <c:v>6.7561321816357482</c:v>
                </c:pt>
                <c:pt idx="25244">
                  <c:v>6.7561321816357482</c:v>
                </c:pt>
                <c:pt idx="25245">
                  <c:v>6.7561321816357482</c:v>
                </c:pt>
                <c:pt idx="25246">
                  <c:v>6.7561321816357482</c:v>
                </c:pt>
                <c:pt idx="25247">
                  <c:v>6.7561321816357482</c:v>
                </c:pt>
                <c:pt idx="25248">
                  <c:v>6.7561321816357482</c:v>
                </c:pt>
                <c:pt idx="25249">
                  <c:v>6.7561321816357482</c:v>
                </c:pt>
                <c:pt idx="25250">
                  <c:v>6.7561321816357482</c:v>
                </c:pt>
                <c:pt idx="25251">
                  <c:v>6.7561321816357482</c:v>
                </c:pt>
                <c:pt idx="25252">
                  <c:v>6.7561321816357482</c:v>
                </c:pt>
                <c:pt idx="25253">
                  <c:v>6.7561321816357482</c:v>
                </c:pt>
                <c:pt idx="25254">
                  <c:v>6.7506902708974197</c:v>
                </c:pt>
                <c:pt idx="25255">
                  <c:v>6.7506902708974197</c:v>
                </c:pt>
                <c:pt idx="25256">
                  <c:v>6.7506902708974197</c:v>
                </c:pt>
                <c:pt idx="25257">
                  <c:v>6.7506902708974197</c:v>
                </c:pt>
                <c:pt idx="25258">
                  <c:v>6.7506902708974197</c:v>
                </c:pt>
                <c:pt idx="25259">
                  <c:v>6.7506902708974197</c:v>
                </c:pt>
                <c:pt idx="25260">
                  <c:v>6.7506902708974197</c:v>
                </c:pt>
                <c:pt idx="25261">
                  <c:v>6.7506902708974197</c:v>
                </c:pt>
                <c:pt idx="25262">
                  <c:v>6.7506902708974197</c:v>
                </c:pt>
                <c:pt idx="25263">
                  <c:v>6.7506902708974197</c:v>
                </c:pt>
                <c:pt idx="25264">
                  <c:v>6.7506902708974197</c:v>
                </c:pt>
                <c:pt idx="25265">
                  <c:v>#N/A</c:v>
                </c:pt>
                <c:pt idx="25266">
                  <c:v>7.2743180026735947</c:v>
                </c:pt>
                <c:pt idx="25267">
                  <c:v>6.7466088378436737</c:v>
                </c:pt>
                <c:pt idx="25268">
                  <c:v>6.7506902708974197</c:v>
                </c:pt>
                <c:pt idx="25269">
                  <c:v>6.7506902708974197</c:v>
                </c:pt>
                <c:pt idx="25270">
                  <c:v>6.7561321816357482</c:v>
                </c:pt>
                <c:pt idx="25271">
                  <c:v>6.7506902708974197</c:v>
                </c:pt>
                <c:pt idx="25272">
                  <c:v>6.7506902708974197</c:v>
                </c:pt>
                <c:pt idx="25273">
                  <c:v>6.7561321816357482</c:v>
                </c:pt>
                <c:pt idx="25274">
                  <c:v>6.7561321816357482</c:v>
                </c:pt>
                <c:pt idx="25275">
                  <c:v>6.7506902708974197</c:v>
                </c:pt>
                <c:pt idx="25276">
                  <c:v>6.7561321816357482</c:v>
                </c:pt>
                <c:pt idx="25277">
                  <c:v>6.7561321816357482</c:v>
                </c:pt>
                <c:pt idx="25278">
                  <c:v>6.7561321816357482</c:v>
                </c:pt>
                <c:pt idx="25279">
                  <c:v>6.7561321816357482</c:v>
                </c:pt>
                <c:pt idx="25280">
                  <c:v>6.7506902708974197</c:v>
                </c:pt>
                <c:pt idx="25281">
                  <c:v>6.7506902708974197</c:v>
                </c:pt>
                <c:pt idx="25282">
                  <c:v>6.7506902708974197</c:v>
                </c:pt>
                <c:pt idx="25283">
                  <c:v>6.7506902708974197</c:v>
                </c:pt>
                <c:pt idx="25284">
                  <c:v>6.7506902708974197</c:v>
                </c:pt>
                <c:pt idx="25285">
                  <c:v>6.7466088378436737</c:v>
                </c:pt>
                <c:pt idx="25286">
                  <c:v>6.7466088378436737</c:v>
                </c:pt>
                <c:pt idx="25287">
                  <c:v>6.7466088378436737</c:v>
                </c:pt>
                <c:pt idx="25288">
                  <c:v>6.7466088378436737</c:v>
                </c:pt>
                <c:pt idx="25289">
                  <c:v>6.742527404789926</c:v>
                </c:pt>
                <c:pt idx="25290">
                  <c:v>6.742527404789926</c:v>
                </c:pt>
                <c:pt idx="25291">
                  <c:v>6.7384459717361791</c:v>
                </c:pt>
                <c:pt idx="25292">
                  <c:v>6.742527404789926</c:v>
                </c:pt>
                <c:pt idx="25293">
                  <c:v>6.742527404789926</c:v>
                </c:pt>
                <c:pt idx="25294">
                  <c:v>6.742527404789926</c:v>
                </c:pt>
                <c:pt idx="25295">
                  <c:v>6.7384459717361791</c:v>
                </c:pt>
                <c:pt idx="25296">
                  <c:v>6.7384459717361791</c:v>
                </c:pt>
                <c:pt idx="25297">
                  <c:v>6.7384459717361791</c:v>
                </c:pt>
                <c:pt idx="25298">
                  <c:v>6.7040901427595001</c:v>
                </c:pt>
                <c:pt idx="25299">
                  <c:v>6.7040901427595001</c:v>
                </c:pt>
                <c:pt idx="25300">
                  <c:v>6.7384459717361791</c:v>
                </c:pt>
                <c:pt idx="25301">
                  <c:v>6.7040901427595001</c:v>
                </c:pt>
                <c:pt idx="25302">
                  <c:v>6.6986792548315268</c:v>
                </c:pt>
                <c:pt idx="25303">
                  <c:v>6.6986792548315268</c:v>
                </c:pt>
                <c:pt idx="25304">
                  <c:v>6.6946210888855466</c:v>
                </c:pt>
                <c:pt idx="25305">
                  <c:v>6.6946210888855466</c:v>
                </c:pt>
                <c:pt idx="25306">
                  <c:v>6.6946210888855466</c:v>
                </c:pt>
                <c:pt idx="25307">
                  <c:v>6.6946210888855466</c:v>
                </c:pt>
                <c:pt idx="25308">
                  <c:v>6.6946210888855466</c:v>
                </c:pt>
                <c:pt idx="25309">
                  <c:v>6.6946210888855466</c:v>
                </c:pt>
                <c:pt idx="25310">
                  <c:v>6.6905629229395656</c:v>
                </c:pt>
                <c:pt idx="25311">
                  <c:v>6.6905629229395656</c:v>
                </c:pt>
                <c:pt idx="25312">
                  <c:v>6.6946210888855466</c:v>
                </c:pt>
                <c:pt idx="25313">
                  <c:v>6.6946210888855466</c:v>
                </c:pt>
                <c:pt idx="25314">
                  <c:v>6.6946210888855466</c:v>
                </c:pt>
                <c:pt idx="25315">
                  <c:v>6.7697369584815714</c:v>
                </c:pt>
                <c:pt idx="25316">
                  <c:v>6.742527404789926</c:v>
                </c:pt>
                <c:pt idx="25317">
                  <c:v>6.742527404789926</c:v>
                </c:pt>
                <c:pt idx="25318">
                  <c:v>6.7384459717361791</c:v>
                </c:pt>
                <c:pt idx="25319">
                  <c:v>6.7384459717361791</c:v>
                </c:pt>
                <c:pt idx="25320">
                  <c:v>6.742527404789926</c:v>
                </c:pt>
                <c:pt idx="25321">
                  <c:v>6.742527404789926</c:v>
                </c:pt>
                <c:pt idx="25322">
                  <c:v>6.742527404789926</c:v>
                </c:pt>
                <c:pt idx="25323">
                  <c:v>6.7081483087054794</c:v>
                </c:pt>
                <c:pt idx="25324">
                  <c:v>6.7081483087054794</c:v>
                </c:pt>
                <c:pt idx="25325">
                  <c:v>6.742527404789926</c:v>
                </c:pt>
                <c:pt idx="25326">
                  <c:v>6.7122064746514605</c:v>
                </c:pt>
                <c:pt idx="25327">
                  <c:v>6.7122064746514605</c:v>
                </c:pt>
                <c:pt idx="25328">
                  <c:v>6.7162646405974407</c:v>
                </c:pt>
                <c:pt idx="25329">
                  <c:v>6.7506902708974197</c:v>
                </c:pt>
                <c:pt idx="25330">
                  <c:v>6.7506902708974197</c:v>
                </c:pt>
                <c:pt idx="25331">
                  <c:v>6.7506902708974197</c:v>
                </c:pt>
                <c:pt idx="25332">
                  <c:v>6.7162646405974407</c:v>
                </c:pt>
                <c:pt idx="25333">
                  <c:v>6.7561321816357482</c:v>
                </c:pt>
                <c:pt idx="25334">
                  <c:v>6.7561321816357482</c:v>
                </c:pt>
                <c:pt idx="25335">
                  <c:v>6.7216755285254148</c:v>
                </c:pt>
                <c:pt idx="25336">
                  <c:v>6.7561321816357482</c:v>
                </c:pt>
                <c:pt idx="25337">
                  <c:v>6.725733694471395</c:v>
                </c:pt>
                <c:pt idx="25338">
                  <c:v>6.7602136146894951</c:v>
                </c:pt>
                <c:pt idx="25339">
                  <c:v>6.7602136146894951</c:v>
                </c:pt>
                <c:pt idx="25340">
                  <c:v>6.725733694471395</c:v>
                </c:pt>
                <c:pt idx="25341">
                  <c:v>6.7602136146894951</c:v>
                </c:pt>
                <c:pt idx="25342">
                  <c:v>6.7602136146894951</c:v>
                </c:pt>
                <c:pt idx="25343">
                  <c:v>6.7602136146894951</c:v>
                </c:pt>
                <c:pt idx="25344">
                  <c:v>6.7602136146894951</c:v>
                </c:pt>
                <c:pt idx="25345">
                  <c:v>6.764295047743242</c:v>
                </c:pt>
                <c:pt idx="25346">
                  <c:v>6.725733694471395</c:v>
                </c:pt>
                <c:pt idx="25347">
                  <c:v>6.7602136146894951</c:v>
                </c:pt>
                <c:pt idx="25348">
                  <c:v>6.764295047743242</c:v>
                </c:pt>
                <c:pt idx="25349">
                  <c:v>6.7602136146894951</c:v>
                </c:pt>
                <c:pt idx="25350">
                  <c:v>6.725733694471395</c:v>
                </c:pt>
                <c:pt idx="25351">
                  <c:v>6.725733694471395</c:v>
                </c:pt>
                <c:pt idx="25352">
                  <c:v>6.725733694471395</c:v>
                </c:pt>
                <c:pt idx="25353">
                  <c:v>6.7602136146894951</c:v>
                </c:pt>
                <c:pt idx="25354">
                  <c:v>6.7602136146894951</c:v>
                </c:pt>
                <c:pt idx="25355">
                  <c:v>6.7602136146894951</c:v>
                </c:pt>
                <c:pt idx="25356">
                  <c:v>6.7602136146894951</c:v>
                </c:pt>
                <c:pt idx="25357">
                  <c:v>6.7602136146894951</c:v>
                </c:pt>
                <c:pt idx="25358">
                  <c:v>6.725733694471395</c:v>
                </c:pt>
                <c:pt idx="25359">
                  <c:v>6.7602136146894951</c:v>
                </c:pt>
                <c:pt idx="25360">
                  <c:v>6.7561321816357482</c:v>
                </c:pt>
                <c:pt idx="25361">
                  <c:v>6.7561321816357482</c:v>
                </c:pt>
                <c:pt idx="25362">
                  <c:v>6.7561321816357482</c:v>
                </c:pt>
                <c:pt idx="25363">
                  <c:v>6.7216755285254148</c:v>
                </c:pt>
                <c:pt idx="25364">
                  <c:v>6.7216755285254148</c:v>
                </c:pt>
                <c:pt idx="25365">
                  <c:v>6.7561321816357482</c:v>
                </c:pt>
                <c:pt idx="25366">
                  <c:v>6.7506902708974197</c:v>
                </c:pt>
                <c:pt idx="25367">
                  <c:v>6.7162646405974407</c:v>
                </c:pt>
                <c:pt idx="25368">
                  <c:v>6.7506902708974197</c:v>
                </c:pt>
                <c:pt idx="25369">
                  <c:v>6.7506902708974197</c:v>
                </c:pt>
                <c:pt idx="25370">
                  <c:v>6.7162646405974407</c:v>
                </c:pt>
                <c:pt idx="25371">
                  <c:v>6.7122064746514605</c:v>
                </c:pt>
                <c:pt idx="25372">
                  <c:v>6.7122064746514605</c:v>
                </c:pt>
                <c:pt idx="25373">
                  <c:v>6.7122064746514605</c:v>
                </c:pt>
                <c:pt idx="25374">
                  <c:v>6.7122064746514605</c:v>
                </c:pt>
                <c:pt idx="25375">
                  <c:v>6.7122064746514605</c:v>
                </c:pt>
                <c:pt idx="25376">
                  <c:v>6.7081483087054794</c:v>
                </c:pt>
                <c:pt idx="25377">
                  <c:v>6.7081483087054794</c:v>
                </c:pt>
                <c:pt idx="25378">
                  <c:v>6.7081483087054794</c:v>
                </c:pt>
                <c:pt idx="25379">
                  <c:v>6.7081483087054794</c:v>
                </c:pt>
                <c:pt idx="25380">
                  <c:v>6.7040901427595001</c:v>
                </c:pt>
                <c:pt idx="25381">
                  <c:v>6.7040901427595001</c:v>
                </c:pt>
                <c:pt idx="25382">
                  <c:v>6.7040901427595001</c:v>
                </c:pt>
                <c:pt idx="25383">
                  <c:v>6.7040901427595001</c:v>
                </c:pt>
                <c:pt idx="25384">
                  <c:v>6.6986792548315268</c:v>
                </c:pt>
                <c:pt idx="25385">
                  <c:v>6.6986792548315268</c:v>
                </c:pt>
                <c:pt idx="25386">
                  <c:v>6.6986792548315268</c:v>
                </c:pt>
                <c:pt idx="25387">
                  <c:v>6.6986792548315268</c:v>
                </c:pt>
                <c:pt idx="25388">
                  <c:v>6.6986792548315268</c:v>
                </c:pt>
                <c:pt idx="25389">
                  <c:v>6.6946210888855466</c:v>
                </c:pt>
                <c:pt idx="25390">
                  <c:v>6.6946210888855466</c:v>
                </c:pt>
                <c:pt idx="25391">
                  <c:v>6.6946210888855466</c:v>
                </c:pt>
                <c:pt idx="25392">
                  <c:v>6.6946210888855466</c:v>
                </c:pt>
                <c:pt idx="25393">
                  <c:v>6.6905629229395656</c:v>
                </c:pt>
                <c:pt idx="25394">
                  <c:v>6.6905629229395656</c:v>
                </c:pt>
                <c:pt idx="25395">
                  <c:v>6.6905629229395656</c:v>
                </c:pt>
                <c:pt idx="25396">
                  <c:v>6.6865047569935845</c:v>
                </c:pt>
                <c:pt idx="25397">
                  <c:v>6.6865047569935845</c:v>
                </c:pt>
                <c:pt idx="25398">
                  <c:v>6.6810938690656112</c:v>
                </c:pt>
                <c:pt idx="25399">
                  <c:v>6.6810938690656112</c:v>
                </c:pt>
                <c:pt idx="25400">
                  <c:v>6.677035703119631</c:v>
                </c:pt>
                <c:pt idx="25401">
                  <c:v>6.6729775371736517</c:v>
                </c:pt>
                <c:pt idx="25402">
                  <c:v>6.6385425241186802</c:v>
                </c:pt>
                <c:pt idx="25403">
                  <c:v>6.6345077535408121</c:v>
                </c:pt>
                <c:pt idx="25404">
                  <c:v>6.6291280594369884</c:v>
                </c:pt>
                <c:pt idx="25405">
                  <c:v>6.6250932888591203</c:v>
                </c:pt>
                <c:pt idx="25406">
                  <c:v>6.6250932888591203</c:v>
                </c:pt>
                <c:pt idx="25407">
                  <c:v>6.6210585182812522</c:v>
                </c:pt>
                <c:pt idx="25408">
                  <c:v>6.6116440535995595</c:v>
                </c:pt>
                <c:pt idx="25409">
                  <c:v>6.6116440535995595</c:v>
                </c:pt>
                <c:pt idx="25410">
                  <c:v>6.6076092830216924</c:v>
                </c:pt>
                <c:pt idx="25411">
                  <c:v>6.6035745124438243</c:v>
                </c:pt>
                <c:pt idx="25412">
                  <c:v>6.5995397418659563</c:v>
                </c:pt>
                <c:pt idx="25413">
                  <c:v>6.5901252771842653</c:v>
                </c:pt>
                <c:pt idx="25414">
                  <c:v>6.5901252771842653</c:v>
                </c:pt>
                <c:pt idx="25415">
                  <c:v>6.5524986661643574</c:v>
                </c:pt>
                <c:pt idx="25416">
                  <c:v>6.544475198409871</c:v>
                </c:pt>
                <c:pt idx="25417">
                  <c:v>6.5404634645326274</c:v>
                </c:pt>
                <c:pt idx="25418">
                  <c:v>6.5351144860296362</c:v>
                </c:pt>
                <c:pt idx="25419">
                  <c:v>6.5311027521523934</c:v>
                </c:pt>
                <c:pt idx="25420">
                  <c:v>6.5270910182751498</c:v>
                </c:pt>
                <c:pt idx="25421">
                  <c:v>6.5190675505206626</c:v>
                </c:pt>
                <c:pt idx="25422">
                  <c:v>6.5097068381404277</c:v>
                </c:pt>
                <c:pt idx="25423">
                  <c:v>6.4721202034709258</c:v>
                </c:pt>
                <c:pt idx="25424">
                  <c:v>6.4641430627106899</c:v>
                </c:pt>
                <c:pt idx="25425">
                  <c:v>6.450847828110299</c:v>
                </c:pt>
                <c:pt idx="25426">
                  <c:v>6.442870687350065</c:v>
                </c:pt>
                <c:pt idx="25427">
                  <c:v>6.4388821169699453</c:v>
                </c:pt>
                <c:pt idx="25428">
                  <c:v>6.4348935465898274</c:v>
                </c:pt>
                <c:pt idx="25429">
                  <c:v>6.4269164058295933</c:v>
                </c:pt>
                <c:pt idx="25430">
                  <c:v>6.4176097416093176</c:v>
                </c:pt>
                <c:pt idx="25431">
                  <c:v>6.3769455962278103</c:v>
                </c:pt>
                <c:pt idx="25432">
                  <c:v>6.3729798340411019</c:v>
                </c:pt>
                <c:pt idx="25433">
                  <c:v>6.3610825474809749</c:v>
                </c:pt>
                <c:pt idx="25434">
                  <c:v>6.3571167852942665</c:v>
                </c:pt>
                <c:pt idx="25435">
                  <c:v>6.3518291023786544</c:v>
                </c:pt>
                <c:pt idx="25436">
                  <c:v>6.3478633401919451</c:v>
                </c:pt>
                <c:pt idx="25437">
                  <c:v>6.3399318158185292</c:v>
                </c:pt>
                <c:pt idx="25438">
                  <c:v>6.3032687299733841</c:v>
                </c:pt>
                <c:pt idx="25439">
                  <c:v>6.2953830726798401</c:v>
                </c:pt>
                <c:pt idx="25440">
                  <c:v>6.2914402440330672</c:v>
                </c:pt>
                <c:pt idx="25441">
                  <c:v>6.2874974153862961</c:v>
                </c:pt>
                <c:pt idx="25442">
                  <c:v>6.2782974818771597</c:v>
                </c:pt>
                <c:pt idx="25443">
                  <c:v>6.2743546532303869</c:v>
                </c:pt>
                <c:pt idx="25444">
                  <c:v>6.2384198418006331</c:v>
                </c:pt>
                <c:pt idx="25445">
                  <c:v>6.2305793476550946</c:v>
                </c:pt>
                <c:pt idx="25446">
                  <c:v>6.2266591005823244</c:v>
                </c:pt>
                <c:pt idx="25447">
                  <c:v>6.2227388535095551</c:v>
                </c:pt>
                <c:pt idx="25448">
                  <c:v>6.2188186064367867</c:v>
                </c:pt>
                <c:pt idx="25449">
                  <c:v>6.2148983593640166</c:v>
                </c:pt>
                <c:pt idx="25450">
                  <c:v>6.2109781122912473</c:v>
                </c:pt>
                <c:pt idx="25451">
                  <c:v>6.2070578652184771</c:v>
                </c:pt>
                <c:pt idx="25452">
                  <c:v>6.1659107929193917</c:v>
                </c:pt>
                <c:pt idx="25453">
                  <c:v>6.1620132513309462</c:v>
                </c:pt>
                <c:pt idx="25454">
                  <c:v>6.154218168154058</c:v>
                </c:pt>
                <c:pt idx="25455">
                  <c:v>6.1464230849771679</c:v>
                </c:pt>
                <c:pt idx="25456">
                  <c:v>6.1386280018002788</c:v>
                </c:pt>
                <c:pt idx="25457">
                  <c:v>6.1347304602118342</c:v>
                </c:pt>
                <c:pt idx="25458">
                  <c:v>6.0917904397421898</c:v>
                </c:pt>
                <c:pt idx="25459">
                  <c:v>6.0801648854678731</c:v>
                </c:pt>
                <c:pt idx="25460">
                  <c:v>6.0672476029408529</c:v>
                </c:pt>
                <c:pt idx="25461">
                  <c:v>6.0594972334246426</c:v>
                </c:pt>
                <c:pt idx="25462">
                  <c:v>6.0517468639084324</c:v>
                </c:pt>
                <c:pt idx="25463">
                  <c:v>6.040121309634114</c:v>
                </c:pt>
                <c:pt idx="25464">
                  <c:v>5.997378134908284</c:v>
                </c:pt>
                <c:pt idx="25465">
                  <c:v>5.9896727240283152</c:v>
                </c:pt>
                <c:pt idx="25466">
                  <c:v>5.9665564913884124</c:v>
                </c:pt>
                <c:pt idx="25467">
                  <c:v>5.9511456696284766</c:v>
                </c:pt>
                <c:pt idx="25468">
                  <c:v>5.9357348478685399</c:v>
                </c:pt>
                <c:pt idx="25469">
                  <c:v>5.920324026108605</c:v>
                </c:pt>
                <c:pt idx="25470">
                  <c:v>5.8786503793490361</c:v>
                </c:pt>
                <c:pt idx="25471">
                  <c:v>5.8709892363698675</c:v>
                </c:pt>
                <c:pt idx="25472">
                  <c:v>5.8594975219011145</c:v>
                </c:pt>
                <c:pt idx="25473">
                  <c:v>5.8441752359427763</c:v>
                </c:pt>
                <c:pt idx="25474">
                  <c:v>5.831406664310828</c:v>
                </c:pt>
                <c:pt idx="25475">
                  <c:v>5.7861021421323038</c:v>
                </c:pt>
                <c:pt idx="25476">
                  <c:v>5.7670605598304201</c:v>
                </c:pt>
                <c:pt idx="25477">
                  <c:v>5.7480189775285373</c:v>
                </c:pt>
                <c:pt idx="25478">
                  <c:v>5.6994531116114899</c:v>
                </c:pt>
                <c:pt idx="25479">
                  <c:v>5.6767360708654735</c:v>
                </c:pt>
                <c:pt idx="25480">
                  <c:v>5.6540190301194579</c:v>
                </c:pt>
                <c:pt idx="25481">
                  <c:v>5.6252249636853087</c:v>
                </c:pt>
                <c:pt idx="25482">
                  <c:v>5.6176962218200153</c:v>
                </c:pt>
                <c:pt idx="25483">
                  <c:v>5.6064031090220743</c:v>
                </c:pt>
                <c:pt idx="25484">
                  <c:v>5.5700122211158947</c:v>
                </c:pt>
                <c:pt idx="25485">
                  <c:v>5.5700122211158947</c:v>
                </c:pt>
                <c:pt idx="25486">
                  <c:v>5.5662697716952119</c:v>
                </c:pt>
                <c:pt idx="25487">
                  <c:v>5.5587848728538471</c:v>
                </c:pt>
                <c:pt idx="25488">
                  <c:v>5.5550424234331652</c:v>
                </c:pt>
                <c:pt idx="25489">
                  <c:v>5.5625273222745308</c:v>
                </c:pt>
                <c:pt idx="25490">
                  <c:v>5.5338297153206444</c:v>
                </c:pt>
                <c:pt idx="25491">
                  <c:v>5.5412709923918948</c:v>
                </c:pt>
                <c:pt idx="25492">
                  <c:v>5.5487122694631461</c:v>
                </c:pt>
                <c:pt idx="25493">
                  <c:v>5.5598741850700231</c:v>
                </c:pt>
                <c:pt idx="25494">
                  <c:v>5.5673154621412753</c:v>
                </c:pt>
                <c:pt idx="25495">
                  <c:v>5.5747567392125266</c:v>
                </c:pt>
                <c:pt idx="25496">
                  <c:v>5.5821980162837788</c:v>
                </c:pt>
                <c:pt idx="25497">
                  <c:v>5.5859186548194044</c:v>
                </c:pt>
                <c:pt idx="25498">
                  <c:v>5.5896392933550301</c:v>
                </c:pt>
                <c:pt idx="25499">
                  <c:v>5.5933599318906557</c:v>
                </c:pt>
                <c:pt idx="25500">
                  <c:v>5.5693673661319014</c:v>
                </c:pt>
                <c:pt idx="25501">
                  <c:v>5.5730663039442527</c:v>
                </c:pt>
                <c:pt idx="25502">
                  <c:v>5.5730663039442527</c:v>
                </c:pt>
                <c:pt idx="25503">
                  <c:v>5.5767652417566058</c:v>
                </c:pt>
                <c:pt idx="25504">
                  <c:v>5.5767652417566058</c:v>
                </c:pt>
                <c:pt idx="25505">
                  <c:v>5.5767652417566058</c:v>
                </c:pt>
                <c:pt idx="25506">
                  <c:v>5.5767652417566058</c:v>
                </c:pt>
                <c:pt idx="25507">
                  <c:v>5.5730663039442527</c:v>
                </c:pt>
                <c:pt idx="25508">
                  <c:v>5.544213172916062</c:v>
                </c:pt>
                <c:pt idx="25509">
                  <c:v>5.544213172916062</c:v>
                </c:pt>
                <c:pt idx="25510">
                  <c:v>5.544213172916062</c:v>
                </c:pt>
                <c:pt idx="25511">
                  <c:v>5.544213172916062</c:v>
                </c:pt>
                <c:pt idx="25512">
                  <c:v>5.544213172916062</c:v>
                </c:pt>
                <c:pt idx="25513">
                  <c:v>5.544213172916062</c:v>
                </c:pt>
                <c:pt idx="25514">
                  <c:v>5.5478905197033148</c:v>
                </c:pt>
                <c:pt idx="25515">
                  <c:v>5.5478905197033148</c:v>
                </c:pt>
                <c:pt idx="25516">
                  <c:v>5.5478905197033148</c:v>
                </c:pt>
                <c:pt idx="25517">
                  <c:v>5.5478905197033148</c:v>
                </c:pt>
                <c:pt idx="25518">
                  <c:v>5.5515678664905685</c:v>
                </c:pt>
                <c:pt idx="25519">
                  <c:v>5.5552452132778223</c:v>
                </c:pt>
                <c:pt idx="25520">
                  <c:v>5.558922560065076</c:v>
                </c:pt>
                <c:pt idx="25521">
                  <c:v>5.558922560065076</c:v>
                </c:pt>
                <c:pt idx="25522">
                  <c:v>5.558922560065076</c:v>
                </c:pt>
                <c:pt idx="25523">
                  <c:v>5.5340988469557928</c:v>
                </c:pt>
                <c:pt idx="25524">
                  <c:v>5.5340988469557928</c:v>
                </c:pt>
                <c:pt idx="25525">
                  <c:v>5.5340988469557928</c:v>
                </c:pt>
                <c:pt idx="25526">
                  <c:v>5.5340988469557928</c:v>
                </c:pt>
                <c:pt idx="25527">
                  <c:v>5.5340988469557928</c:v>
                </c:pt>
                <c:pt idx="25528">
                  <c:v>5.5340988469557928</c:v>
                </c:pt>
                <c:pt idx="25529">
                  <c:v>5.5304427587503611</c:v>
                </c:pt>
                <c:pt idx="25530">
                  <c:v>5.5304427587503611</c:v>
                </c:pt>
                <c:pt idx="25531">
                  <c:v>5.5304427587503611</c:v>
                </c:pt>
                <c:pt idx="25532">
                  <c:v>5.5340988469557928</c:v>
                </c:pt>
                <c:pt idx="25533">
                  <c:v>5.5340988469557928</c:v>
                </c:pt>
                <c:pt idx="25534">
                  <c:v>5.5340988469557928</c:v>
                </c:pt>
                <c:pt idx="25535">
                  <c:v>5.5340988469557928</c:v>
                </c:pt>
                <c:pt idx="25536">
                  <c:v>5.5340988469557928</c:v>
                </c:pt>
                <c:pt idx="25537">
                  <c:v>5.5340988469557928</c:v>
                </c:pt>
                <c:pt idx="25538">
                  <c:v>5.5377549351612254</c:v>
                </c:pt>
                <c:pt idx="25539">
                  <c:v>5.5377549351612254</c:v>
                </c:pt>
                <c:pt idx="25540">
                  <c:v>5.5377549351612254</c:v>
                </c:pt>
                <c:pt idx="25541">
                  <c:v>5.5377549351612254</c:v>
                </c:pt>
                <c:pt idx="25542">
                  <c:v>5.5377549351612254</c:v>
                </c:pt>
                <c:pt idx="25543">
                  <c:v>5.5377549351612254</c:v>
                </c:pt>
                <c:pt idx="25544">
                  <c:v>5.541411023366658</c:v>
                </c:pt>
                <c:pt idx="25545">
                  <c:v>5.541411023366658</c:v>
                </c:pt>
                <c:pt idx="25546">
                  <c:v>5.541411023366658</c:v>
                </c:pt>
                <c:pt idx="25547">
                  <c:v>5.541411023366658</c:v>
                </c:pt>
                <c:pt idx="25548">
                  <c:v>5.541411023366658</c:v>
                </c:pt>
                <c:pt idx="25549">
                  <c:v>5.541411023366658</c:v>
                </c:pt>
                <c:pt idx="25550">
                  <c:v>5.5377549351612254</c:v>
                </c:pt>
                <c:pt idx="25551">
                  <c:v>5.5377549351612254</c:v>
                </c:pt>
                <c:pt idx="25552">
                  <c:v>5.5340988469557928</c:v>
                </c:pt>
                <c:pt idx="25553">
                  <c:v>5.5304427587503611</c:v>
                </c:pt>
                <c:pt idx="25554">
                  <c:v>5.5304427587503611</c:v>
                </c:pt>
                <c:pt idx="25555">
                  <c:v>5.4944760891662092</c:v>
                </c:pt>
                <c:pt idx="25556">
                  <c:v>5.4908413751050196</c:v>
                </c:pt>
                <c:pt idx="25557">
                  <c:v>5.4908413751050196</c:v>
                </c:pt>
                <c:pt idx="25558">
                  <c:v>5.487206661043829</c:v>
                </c:pt>
                <c:pt idx="25559">
                  <c:v>5.487206661043829</c:v>
                </c:pt>
                <c:pt idx="25560">
                  <c:v>5.487206661043829</c:v>
                </c:pt>
                <c:pt idx="25561">
                  <c:v>5.487206661043829</c:v>
                </c:pt>
                <c:pt idx="25562">
                  <c:v>5.4835719469826376</c:v>
                </c:pt>
                <c:pt idx="25563">
                  <c:v>5.4835719469826376</c:v>
                </c:pt>
                <c:pt idx="25564">
                  <c:v>5.4835719469826376</c:v>
                </c:pt>
                <c:pt idx="25565">
                  <c:v>5.4799372329214471</c:v>
                </c:pt>
                <c:pt idx="25566">
                  <c:v>5.4799372329214471</c:v>
                </c:pt>
                <c:pt idx="25567">
                  <c:v>5.4799372329214471</c:v>
                </c:pt>
                <c:pt idx="25568">
                  <c:v>5.4799372329214471</c:v>
                </c:pt>
                <c:pt idx="25569">
                  <c:v>5.4799372329214471</c:v>
                </c:pt>
                <c:pt idx="25570">
                  <c:v>5.4835719469826376</c:v>
                </c:pt>
                <c:pt idx="25571">
                  <c:v>5.4835719469826376</c:v>
                </c:pt>
                <c:pt idx="25572">
                  <c:v>5.4835719469826376</c:v>
                </c:pt>
                <c:pt idx="25573">
                  <c:v>5.4835719469826376</c:v>
                </c:pt>
                <c:pt idx="25574">
                  <c:v>5.4835719469826376</c:v>
                </c:pt>
                <c:pt idx="25575">
                  <c:v>5.4835719469826376</c:v>
                </c:pt>
                <c:pt idx="25576">
                  <c:v>5.4835719469826376</c:v>
                </c:pt>
                <c:pt idx="25577">
                  <c:v>5.4799372329214471</c:v>
                </c:pt>
                <c:pt idx="25578">
                  <c:v>5.4799372329214471</c:v>
                </c:pt>
                <c:pt idx="25579">
                  <c:v>5.4799372329214471</c:v>
                </c:pt>
                <c:pt idx="25580">
                  <c:v>5.4981108032273998</c:v>
                </c:pt>
                <c:pt idx="25581">
                  <c:v>5.4695561497809511</c:v>
                </c:pt>
                <c:pt idx="25582">
                  <c:v>5.465942701542823</c:v>
                </c:pt>
                <c:pt idx="25583">
                  <c:v>5.465942701542823</c:v>
                </c:pt>
                <c:pt idx="25584">
                  <c:v>5.4623292533046941</c:v>
                </c:pt>
                <c:pt idx="25585">
                  <c:v>5.4623292533046941</c:v>
                </c:pt>
                <c:pt idx="25586">
                  <c:v>5.4587158050665643</c:v>
                </c:pt>
                <c:pt idx="25587">
                  <c:v>5.4587158050665643</c:v>
                </c:pt>
                <c:pt idx="25588">
                  <c:v>5.4587158050665643</c:v>
                </c:pt>
                <c:pt idx="25589">
                  <c:v>5.4587158050665643</c:v>
                </c:pt>
                <c:pt idx="25590">
                  <c:v>5.4551023568284371</c:v>
                </c:pt>
                <c:pt idx="25591">
                  <c:v>5.4551023568284371</c:v>
                </c:pt>
                <c:pt idx="25592">
                  <c:v>5.4551023568284371</c:v>
                </c:pt>
                <c:pt idx="25593">
                  <c:v>5.4551023568284371</c:v>
                </c:pt>
                <c:pt idx="25594">
                  <c:v>5.4551023568284371</c:v>
                </c:pt>
                <c:pt idx="25595">
                  <c:v>5.4551023568284371</c:v>
                </c:pt>
                <c:pt idx="25596">
                  <c:v>5.4551023568284371</c:v>
                </c:pt>
                <c:pt idx="25597">
                  <c:v>5.4514889085903073</c:v>
                </c:pt>
                <c:pt idx="25598">
                  <c:v>5.4478754603521793</c:v>
                </c:pt>
                <c:pt idx="25599">
                  <c:v>5.4442620121140504</c:v>
                </c:pt>
                <c:pt idx="25600">
                  <c:v>5.4370351156377925</c:v>
                </c:pt>
                <c:pt idx="25601">
                  <c:v>5.4334216673996636</c:v>
                </c:pt>
                <c:pt idx="25602">
                  <c:v>5.3980148587190637</c:v>
                </c:pt>
                <c:pt idx="25603">
                  <c:v>#N/A</c:v>
                </c:pt>
                <c:pt idx="25604">
                  <c:v>5.5625999068523289</c:v>
                </c:pt>
                <c:pt idx="25605">
                  <c:v>5.4045140814946331</c:v>
                </c:pt>
                <c:pt idx="25606">
                  <c:v>5.397287185018377</c:v>
                </c:pt>
                <c:pt idx="25607">
                  <c:v>5.3584996656539055</c:v>
                </c:pt>
                <c:pt idx="25608">
                  <c:v>5.3513150850966023</c:v>
                </c:pt>
                <c:pt idx="25609">
                  <c:v>5.3477227948179529</c:v>
                </c:pt>
                <c:pt idx="25610">
                  <c:v>5.3441305045393026</c:v>
                </c:pt>
                <c:pt idx="25611">
                  <c:v>5.3369459239820003</c:v>
                </c:pt>
                <c:pt idx="25612">
                  <c:v>5.3369459239820003</c:v>
                </c:pt>
                <c:pt idx="25613">
                  <c:v>5.3321562036104675</c:v>
                </c:pt>
                <c:pt idx="25614">
                  <c:v>5.3321562036104675</c:v>
                </c:pt>
                <c:pt idx="25615">
                  <c:v>5.3249716230531652</c:v>
                </c:pt>
                <c:pt idx="25616">
                  <c:v>5.2985293411190728</c:v>
                </c:pt>
                <c:pt idx="25617">
                  <c:v>5.2985293411190728</c:v>
                </c:pt>
                <c:pt idx="25618">
                  <c:v>5.2937676881501945</c:v>
                </c:pt>
                <c:pt idx="25619">
                  <c:v>5.2985293411190728</c:v>
                </c:pt>
                <c:pt idx="25620">
                  <c:v>5.2937676881501945</c:v>
                </c:pt>
                <c:pt idx="25621">
                  <c:v>5.2901964484235355</c:v>
                </c:pt>
                <c:pt idx="25622">
                  <c:v>5.2901964484235355</c:v>
                </c:pt>
                <c:pt idx="25623">
                  <c:v>5.2866252086968775</c:v>
                </c:pt>
                <c:pt idx="25624">
                  <c:v>5.2866252086968775</c:v>
                </c:pt>
                <c:pt idx="25625">
                  <c:v>5.2866252086968775</c:v>
                </c:pt>
                <c:pt idx="25626">
                  <c:v>5.2830539689702194</c:v>
                </c:pt>
                <c:pt idx="25627">
                  <c:v>5.2866252086968775</c:v>
                </c:pt>
                <c:pt idx="25628">
                  <c:v>5.2830539689702194</c:v>
                </c:pt>
                <c:pt idx="25629">
                  <c:v>5.6177075275442325</c:v>
                </c:pt>
                <c:pt idx="25630">
                  <c:v>5.4806375351280279</c:v>
                </c:pt>
                <c:pt idx="25631">
                  <c:v>5.4339377615055691</c:v>
                </c:pt>
                <c:pt idx="25632">
                  <c:v>5.3842390945588772</c:v>
                </c:pt>
                <c:pt idx="25633">
                  <c:v>5.3770966151055619</c:v>
                </c:pt>
                <c:pt idx="25634">
                  <c:v>5.3663828959255842</c:v>
                </c:pt>
                <c:pt idx="25635">
                  <c:v>5.362811656198927</c:v>
                </c:pt>
                <c:pt idx="25636">
                  <c:v>5.3556691767456099</c:v>
                </c:pt>
                <c:pt idx="25637">
                  <c:v>5.3485266972922929</c:v>
                </c:pt>
                <c:pt idx="25638">
                  <c:v>5.3485266972922929</c:v>
                </c:pt>
                <c:pt idx="25639">
                  <c:v>5.3449554575656339</c:v>
                </c:pt>
                <c:pt idx="25640">
                  <c:v>5.3413842178389741</c:v>
                </c:pt>
                <c:pt idx="25641">
                  <c:v>5.3378129781123178</c:v>
                </c:pt>
                <c:pt idx="25642">
                  <c:v>5.3378129781123178</c:v>
                </c:pt>
                <c:pt idx="25643">
                  <c:v>5.3342417383856588</c:v>
                </c:pt>
                <c:pt idx="25644">
                  <c:v>5.330670498658999</c:v>
                </c:pt>
                <c:pt idx="25645">
                  <c:v>5.330670498658999</c:v>
                </c:pt>
                <c:pt idx="25646">
                  <c:v>5.330670498658999</c:v>
                </c:pt>
                <c:pt idx="25647">
                  <c:v>5.330670498658999</c:v>
                </c:pt>
                <c:pt idx="25648">
                  <c:v>5.3270992589323409</c:v>
                </c:pt>
                <c:pt idx="25649">
                  <c:v>5.3270992589323409</c:v>
                </c:pt>
                <c:pt idx="25650">
                  <c:v>5.3235280192056829</c:v>
                </c:pt>
                <c:pt idx="25651">
                  <c:v>5.3235280192056829</c:v>
                </c:pt>
                <c:pt idx="25652">
                  <c:v>5.3235280192056829</c:v>
                </c:pt>
                <c:pt idx="25653">
                  <c:v>5.3235280192056829</c:v>
                </c:pt>
                <c:pt idx="25654">
                  <c:v>5.330670498658999</c:v>
                </c:pt>
                <c:pt idx="25655">
                  <c:v>5.330670498658999</c:v>
                </c:pt>
                <c:pt idx="25656">
                  <c:v>5.330670498658999</c:v>
                </c:pt>
                <c:pt idx="25657">
                  <c:v>5.3270992589323409</c:v>
                </c:pt>
                <c:pt idx="25658">
                  <c:v>5.3270992589323409</c:v>
                </c:pt>
                <c:pt idx="25659">
                  <c:v>5.3270992589323409</c:v>
                </c:pt>
                <c:pt idx="25660">
                  <c:v>5.3235280192056829</c:v>
                </c:pt>
                <c:pt idx="25661">
                  <c:v>5.3235280192056829</c:v>
                </c:pt>
                <c:pt idx="25662">
                  <c:v>5.3199567794790239</c:v>
                </c:pt>
                <c:pt idx="25663">
                  <c:v>5.3199567794790239</c:v>
                </c:pt>
                <c:pt idx="25664">
                  <c:v>5.3163855397523649</c:v>
                </c:pt>
                <c:pt idx="25665">
                  <c:v>5.3128143000257078</c:v>
                </c:pt>
                <c:pt idx="25666">
                  <c:v>5.3128143000257078</c:v>
                </c:pt>
                <c:pt idx="25667">
                  <c:v>5.2816572057531808</c:v>
                </c:pt>
                <c:pt idx="25668">
                  <c:v>5.3056718205723898</c:v>
                </c:pt>
                <c:pt idx="25669">
                  <c:v>5.2710063173705279</c:v>
                </c:pt>
                <c:pt idx="25670">
                  <c:v>5.2710063173705279</c:v>
                </c:pt>
                <c:pt idx="25671">
                  <c:v>5.2639057251154266</c:v>
                </c:pt>
                <c:pt idx="25672">
                  <c:v>5.2603554289878769</c:v>
                </c:pt>
                <c:pt idx="25673">
                  <c:v>5.2603554289878769</c:v>
                </c:pt>
                <c:pt idx="25674">
                  <c:v>5.2603554289878769</c:v>
                </c:pt>
                <c:pt idx="25675">
                  <c:v>5.2556217008178079</c:v>
                </c:pt>
                <c:pt idx="25676">
                  <c:v>5.2556217008178079</c:v>
                </c:pt>
                <c:pt idx="25677">
                  <c:v>5.2556217008178079</c:v>
                </c:pt>
                <c:pt idx="25678">
                  <c:v>5.2520714046902581</c:v>
                </c:pt>
                <c:pt idx="25679">
                  <c:v>5.2520714046902581</c:v>
                </c:pt>
                <c:pt idx="25680">
                  <c:v>5.2520714046902581</c:v>
                </c:pt>
                <c:pt idx="25681">
                  <c:v>5.2485211085627057</c:v>
                </c:pt>
                <c:pt idx="25682">
                  <c:v>5.2449708124351551</c:v>
                </c:pt>
                <c:pt idx="25683">
                  <c:v>5.2449708124351551</c:v>
                </c:pt>
                <c:pt idx="25684">
                  <c:v>5.2414205163076044</c:v>
                </c:pt>
                <c:pt idx="25685">
                  <c:v>5.2414205163076044</c:v>
                </c:pt>
                <c:pt idx="25686">
                  <c:v>5.2378702201800538</c:v>
                </c:pt>
                <c:pt idx="25687">
                  <c:v>5.2343199240525013</c:v>
                </c:pt>
                <c:pt idx="25688">
                  <c:v>5.2307696279249516</c:v>
                </c:pt>
                <c:pt idx="25689">
                  <c:v>5.2343199240525013</c:v>
                </c:pt>
                <c:pt idx="25690">
                  <c:v>5.2343199240525013</c:v>
                </c:pt>
                <c:pt idx="25691">
                  <c:v>5.2343199240525013</c:v>
                </c:pt>
                <c:pt idx="25692">
                  <c:v>5.2307696279249516</c:v>
                </c:pt>
                <c:pt idx="25693">
                  <c:v>5.2307696279249516</c:v>
                </c:pt>
                <c:pt idx="25694">
                  <c:v>5.2272193317974009</c:v>
                </c:pt>
                <c:pt idx="25695">
                  <c:v>5.2236690356698503</c:v>
                </c:pt>
                <c:pt idx="25696">
                  <c:v>5.2236690356698503</c:v>
                </c:pt>
                <c:pt idx="25697">
                  <c:v>5.2201187395422997</c:v>
                </c:pt>
                <c:pt idx="25698">
                  <c:v>5.216568443414749</c:v>
                </c:pt>
                <c:pt idx="25699">
                  <c:v>5.2130181472871975</c:v>
                </c:pt>
                <c:pt idx="25700">
                  <c:v>5.2094678511596468</c:v>
                </c:pt>
                <c:pt idx="25701">
                  <c:v>5.2023672589045447</c:v>
                </c:pt>
                <c:pt idx="25702">
                  <c:v>5.198816962776994</c:v>
                </c:pt>
                <c:pt idx="25703">
                  <c:v>5.1952666666494425</c:v>
                </c:pt>
                <c:pt idx="25704">
                  <c:v>5.1917163705218918</c:v>
                </c:pt>
                <c:pt idx="25705">
                  <c:v>5.1881660743943421</c:v>
                </c:pt>
                <c:pt idx="25706">
                  <c:v>5.1846157782667897</c:v>
                </c:pt>
                <c:pt idx="25707">
                  <c:v>5.1846157782667897</c:v>
                </c:pt>
                <c:pt idx="25708">
                  <c:v>5.181065482139239</c:v>
                </c:pt>
                <c:pt idx="25709">
                  <c:v>5.1775151860116875</c:v>
                </c:pt>
                <c:pt idx="25710">
                  <c:v>5.1435982904574438</c:v>
                </c:pt>
                <c:pt idx="25711">
                  <c:v>5.1388923450864867</c:v>
                </c:pt>
                <c:pt idx="25712">
                  <c:v>5.1353628860582674</c:v>
                </c:pt>
                <c:pt idx="25713">
                  <c:v>5.1318334270300481</c:v>
                </c:pt>
                <c:pt idx="25714">
                  <c:v>5.1283039680018305</c:v>
                </c:pt>
                <c:pt idx="25715">
                  <c:v>5.1212450499453928</c:v>
                </c:pt>
                <c:pt idx="25716">
                  <c:v>5.1177155909171734</c:v>
                </c:pt>
                <c:pt idx="25717">
                  <c:v>5.114186131888955</c:v>
                </c:pt>
                <c:pt idx="25718">
                  <c:v>5.1071272138325181</c:v>
                </c:pt>
                <c:pt idx="25719">
                  <c:v>5.1071272138325181</c:v>
                </c:pt>
                <c:pt idx="25720">
                  <c:v>5.1000682957760803</c:v>
                </c:pt>
                <c:pt idx="25721">
                  <c:v>5.0930093777196426</c:v>
                </c:pt>
                <c:pt idx="25722">
                  <c:v>5.0630944708727759</c:v>
                </c:pt>
                <c:pt idx="25723">
                  <c:v>5.0549074389263424</c:v>
                </c:pt>
                <c:pt idx="25724">
                  <c:v>5.0478899829722579</c:v>
                </c:pt>
                <c:pt idx="25725">
                  <c:v>5.0443812549952147</c:v>
                </c:pt>
                <c:pt idx="25726">
                  <c:v>5.0373637990411293</c:v>
                </c:pt>
                <c:pt idx="25727">
                  <c:v>5.0256680391176527</c:v>
                </c:pt>
                <c:pt idx="25728">
                  <c:v>5.0186505831635682</c:v>
                </c:pt>
                <c:pt idx="25729">
                  <c:v>4.9853549094439256</c:v>
                </c:pt>
                <c:pt idx="25730">
                  <c:v>4.9783791329848146</c:v>
                </c:pt>
                <c:pt idx="25731">
                  <c:v>4.9748912447552591</c:v>
                </c:pt>
                <c:pt idx="25732">
                  <c:v>4.9714033565257045</c:v>
                </c:pt>
                <c:pt idx="25733">
                  <c:v>4.9667528388862978</c:v>
                </c:pt>
                <c:pt idx="25734">
                  <c:v>4.9632649506567432</c:v>
                </c:pt>
                <c:pt idx="25735">
                  <c:v>4.9597770624271877</c:v>
                </c:pt>
                <c:pt idx="25736">
                  <c:v>4.9236640065906316</c:v>
                </c:pt>
                <c:pt idx="25737">
                  <c:v>4.9201966375719053</c:v>
                </c:pt>
                <c:pt idx="25738">
                  <c:v>4.9201966375719053</c:v>
                </c:pt>
                <c:pt idx="25739">
                  <c:v>4.9167292685531807</c:v>
                </c:pt>
                <c:pt idx="25740">
                  <c:v>4.9121061098615453</c:v>
                </c:pt>
                <c:pt idx="25741">
                  <c:v>4.9086387408428189</c:v>
                </c:pt>
                <c:pt idx="25742">
                  <c:v>4.9051713718240935</c:v>
                </c:pt>
                <c:pt idx="25743">
                  <c:v>4.9017040028053671</c:v>
                </c:pt>
                <c:pt idx="25744">
                  <c:v>4.8762916403765271</c:v>
                </c:pt>
                <c:pt idx="25745">
                  <c:v>4.8728446858710779</c:v>
                </c:pt>
                <c:pt idx="25746">
                  <c:v>4.8693977313656287</c:v>
                </c:pt>
                <c:pt idx="25747">
                  <c:v>4.8648017920250286</c:v>
                </c:pt>
                <c:pt idx="25748">
                  <c:v>4.8613548375195776</c:v>
                </c:pt>
                <c:pt idx="25749">
                  <c:v>4.8613548375195776</c:v>
                </c:pt>
                <c:pt idx="25750">
                  <c:v>4.8613548375195776</c:v>
                </c:pt>
                <c:pt idx="25751">
                  <c:v>4.8613548375195776</c:v>
                </c:pt>
                <c:pt idx="25752">
                  <c:v>4.8613548375195776</c:v>
                </c:pt>
                <c:pt idx="25753">
                  <c:v>4.8613548375195776</c:v>
                </c:pt>
                <c:pt idx="25754">
                  <c:v>4.8648017920250286</c:v>
                </c:pt>
                <c:pt idx="25755">
                  <c:v>4.8648017920250286</c:v>
                </c:pt>
                <c:pt idx="25756">
                  <c:v>4.8693977313656287</c:v>
                </c:pt>
                <c:pt idx="25757">
                  <c:v>4.8728446858710779</c:v>
                </c:pt>
                <c:pt idx="25758">
                  <c:v>4.8728446858710779</c:v>
                </c:pt>
                <c:pt idx="25759">
                  <c:v>4.8762916403765271</c:v>
                </c:pt>
                <c:pt idx="25760">
                  <c:v>4.879738594881978</c:v>
                </c:pt>
                <c:pt idx="25761">
                  <c:v>4.8831855493874272</c:v>
                </c:pt>
                <c:pt idx="25762">
                  <c:v>4.8831855493874272</c:v>
                </c:pt>
                <c:pt idx="25763">
                  <c:v>4.8831855493874272</c:v>
                </c:pt>
                <c:pt idx="25764">
                  <c:v>4.879738594881978</c:v>
                </c:pt>
                <c:pt idx="25765">
                  <c:v>4.8831855493874272</c:v>
                </c:pt>
                <c:pt idx="25766">
                  <c:v>4.8831855493874272</c:v>
                </c:pt>
                <c:pt idx="25767">
                  <c:v>4.8831855493874272</c:v>
                </c:pt>
                <c:pt idx="25768">
                  <c:v>4.8831855493874272</c:v>
                </c:pt>
                <c:pt idx="25769">
                  <c:v>4.8831855493874272</c:v>
                </c:pt>
                <c:pt idx="25770">
                  <c:v>4.8877814887280273</c:v>
                </c:pt>
                <c:pt idx="25771">
                  <c:v>4.8877814887280273</c:v>
                </c:pt>
                <c:pt idx="25772">
                  <c:v>4.8877814887280273</c:v>
                </c:pt>
                <c:pt idx="25773">
                  <c:v>4.9015693067498276</c:v>
                </c:pt>
                <c:pt idx="25774">
                  <c:v>4.8981223522443775</c:v>
                </c:pt>
                <c:pt idx="25775">
                  <c:v>4.9015693067498276</c:v>
                </c:pt>
                <c:pt idx="25776">
                  <c:v>4.9050162612552777</c:v>
                </c:pt>
                <c:pt idx="25777">
                  <c:v>4.9050162612552777</c:v>
                </c:pt>
                <c:pt idx="25778">
                  <c:v>4.9050162612552777</c:v>
                </c:pt>
                <c:pt idx="25779">
                  <c:v>4.9084632157607269</c:v>
                </c:pt>
                <c:pt idx="25780">
                  <c:v>4.9084632157607269</c:v>
                </c:pt>
                <c:pt idx="25781">
                  <c:v>4.9050162612552777</c:v>
                </c:pt>
                <c:pt idx="25782">
                  <c:v>4.9050162612552777</c:v>
                </c:pt>
                <c:pt idx="25783">
                  <c:v>4.8981223522443775</c:v>
                </c:pt>
                <c:pt idx="25784">
                  <c:v>4.8946753977389283</c:v>
                </c:pt>
                <c:pt idx="25785">
                  <c:v>4.8877814887280273</c:v>
                </c:pt>
                <c:pt idx="25786">
                  <c:v>4.8831855493874272</c:v>
                </c:pt>
                <c:pt idx="25787">
                  <c:v>4.8762916403765271</c:v>
                </c:pt>
                <c:pt idx="25788">
                  <c:v>4.8728446858710779</c:v>
                </c:pt>
                <c:pt idx="25789">
                  <c:v>4.8728446858710779</c:v>
                </c:pt>
                <c:pt idx="25790">
                  <c:v>4.8728446858710779</c:v>
                </c:pt>
                <c:pt idx="25791">
                  <c:v>4.8693977313656287</c:v>
                </c:pt>
                <c:pt idx="25792">
                  <c:v>4.8441327463384329</c:v>
                </c:pt>
                <c:pt idx="25793">
                  <c:v>4.8648017920250286</c:v>
                </c:pt>
                <c:pt idx="25794">
                  <c:v>4.8327105988582675</c:v>
                </c:pt>
                <c:pt idx="25795">
                  <c:v>4.825857310370167</c:v>
                </c:pt>
                <c:pt idx="25796">
                  <c:v>4.8224306661261167</c:v>
                </c:pt>
                <c:pt idx="25797">
                  <c:v>4.8075818744019019</c:v>
                </c:pt>
                <c:pt idx="25798">
                  <c:v>4.7995863711657858</c:v>
                </c:pt>
                <c:pt idx="25799">
                  <c:v>4.7961597269217355</c:v>
                </c:pt>
                <c:pt idx="25800">
                  <c:v>4.7893064384336359</c:v>
                </c:pt>
                <c:pt idx="25801">
                  <c:v>4.7893064384336359</c:v>
                </c:pt>
                <c:pt idx="25802">
                  <c:v>4.7847375794415692</c:v>
                </c:pt>
                <c:pt idx="25803">
                  <c:v>4.7813109351975207</c:v>
                </c:pt>
                <c:pt idx="25804">
                  <c:v>4.7778842909534704</c:v>
                </c:pt>
                <c:pt idx="25805">
                  <c:v>4.7744576467094193</c:v>
                </c:pt>
                <c:pt idx="25806">
                  <c:v>4.7744576467094193</c:v>
                </c:pt>
                <c:pt idx="25807">
                  <c:v>4.7698887877173535</c:v>
                </c:pt>
                <c:pt idx="25808">
                  <c:v>4.7744576467094193</c:v>
                </c:pt>
                <c:pt idx="25809">
                  <c:v>4.7744576467094193</c:v>
                </c:pt>
                <c:pt idx="25810">
                  <c:v>4.7778842909534704</c:v>
                </c:pt>
                <c:pt idx="25811">
                  <c:v>4.7778842909534704</c:v>
                </c:pt>
                <c:pt idx="25812">
                  <c:v>4.7778842909534704</c:v>
                </c:pt>
                <c:pt idx="25813">
                  <c:v>4.7778842909534704</c:v>
                </c:pt>
                <c:pt idx="25814">
                  <c:v>4.7813109351975207</c:v>
                </c:pt>
                <c:pt idx="25815">
                  <c:v>4.7847375794415692</c:v>
                </c:pt>
                <c:pt idx="25816">
                  <c:v>4.7847375794415692</c:v>
                </c:pt>
                <c:pt idx="25817">
                  <c:v>4.7847375794415692</c:v>
                </c:pt>
                <c:pt idx="25818">
                  <c:v>4.7847375794415692</c:v>
                </c:pt>
                <c:pt idx="25819">
                  <c:v>4.7893064384336359</c:v>
                </c:pt>
                <c:pt idx="25820">
                  <c:v>4.7847375794415692</c:v>
                </c:pt>
                <c:pt idx="25821">
                  <c:v>4.7813109351975207</c:v>
                </c:pt>
                <c:pt idx="25822">
                  <c:v>4.7778842909534704</c:v>
                </c:pt>
                <c:pt idx="25823">
                  <c:v>4.7813109351975207</c:v>
                </c:pt>
                <c:pt idx="25824">
                  <c:v>4.7778842909534704</c:v>
                </c:pt>
                <c:pt idx="25825">
                  <c:v>4.7778842909534704</c:v>
                </c:pt>
                <c:pt idx="25826">
                  <c:v>4.7744576467094193</c:v>
                </c:pt>
                <c:pt idx="25827">
                  <c:v>4.7698887877173535</c:v>
                </c:pt>
                <c:pt idx="25828">
                  <c:v>4.7664621434733041</c:v>
                </c:pt>
                <c:pt idx="25829">
                  <c:v>4.7630354992292538</c:v>
                </c:pt>
                <c:pt idx="25830">
                  <c:v>4.7550399959931378</c:v>
                </c:pt>
                <c:pt idx="25831">
                  <c:v>4.7550399959931378</c:v>
                </c:pt>
                <c:pt idx="25832">
                  <c:v>4.7233026202788642</c:v>
                </c:pt>
                <c:pt idx="25833">
                  <c:v>4.7198963924277022</c:v>
                </c:pt>
                <c:pt idx="25834">
                  <c:v>4.7198963924277022</c:v>
                </c:pt>
                <c:pt idx="25835">
                  <c:v>4.7153547552928181</c:v>
                </c:pt>
                <c:pt idx="25836">
                  <c:v>4.7051360717393305</c:v>
                </c:pt>
                <c:pt idx="25837">
                  <c:v>4.6971882067532835</c:v>
                </c:pt>
                <c:pt idx="25838">
                  <c:v>4.6892403417672375</c:v>
                </c:pt>
                <c:pt idx="25839">
                  <c:v>4.6778862489300295</c:v>
                </c:pt>
                <c:pt idx="25840">
                  <c:v>4.6631259282416577</c:v>
                </c:pt>
                <c:pt idx="25841">
                  <c:v>4.6551780632556117</c:v>
                </c:pt>
                <c:pt idx="25842">
                  <c:v>4.6119033896749757</c:v>
                </c:pt>
                <c:pt idx="25843">
                  <c:v>4.597230177715657</c:v>
                </c:pt>
                <c:pt idx="25844">
                  <c:v>4.5735272968582974</c:v>
                </c:pt>
                <c:pt idx="25845">
                  <c:v>4.5577253762867231</c:v>
                </c:pt>
                <c:pt idx="25846">
                  <c:v>4.5306363695925969</c:v>
                </c:pt>
                <c:pt idx="25847">
                  <c:v>4.4867699704952102</c:v>
                </c:pt>
                <c:pt idx="25848">
                  <c:v>4.4587206458484534</c:v>
                </c:pt>
                <c:pt idx="25849">
                  <c:v>4.4306713212016966</c:v>
                </c:pt>
                <c:pt idx="25850">
                  <c:v>4.3866366862840938</c:v>
                </c:pt>
                <c:pt idx="25851">
                  <c:v>4.3743679337925796</c:v>
                </c:pt>
                <c:pt idx="25852">
                  <c:v>4.3531764522163279</c:v>
                </c:pt>
                <c:pt idx="25853">
                  <c:v>4.3094187472198708</c:v>
                </c:pt>
                <c:pt idx="25854">
                  <c:v>4.279484529011758</c:v>
                </c:pt>
                <c:pt idx="25855">
                  <c:v>4.2484416360551958</c:v>
                </c:pt>
                <c:pt idx="25856">
                  <c:v>4.2089624010365059</c:v>
                </c:pt>
                <c:pt idx="25857">
                  <c:v>4.1869201784597241</c:v>
                </c:pt>
                <c:pt idx="25858">
                  <c:v>4.1637758447541025</c:v>
                </c:pt>
                <c:pt idx="25859">
                  <c:v>4.1191303323428983</c:v>
                </c:pt>
                <c:pt idx="25860">
                  <c:v>4.0994110913901931</c:v>
                </c:pt>
                <c:pt idx="25861">
                  <c:v>4.0906469843001023</c:v>
                </c:pt>
                <c:pt idx="25862">
                  <c:v>4.0500557505618415</c:v>
                </c:pt>
                <c:pt idx="25863">
                  <c:v>4.0304534371684264</c:v>
                </c:pt>
                <c:pt idx="25864">
                  <c:v>4.0052045715267068</c:v>
                </c:pt>
                <c:pt idx="25865">
                  <c:v>4.0095345224148442</c:v>
                </c:pt>
                <c:pt idx="25866">
                  <c:v>3.9997921329165362</c:v>
                </c:pt>
                <c:pt idx="25867">
                  <c:v>3.9900497434182269</c:v>
                </c:pt>
                <c:pt idx="25868">
                  <c:v>3.9650305744090684</c:v>
                </c:pt>
                <c:pt idx="25869">
                  <c:v>3.9542706542614185</c:v>
                </c:pt>
                <c:pt idx="25870">
                  <c:v>3.9499666862023584</c:v>
                </c:pt>
                <c:pt idx="25871">
                  <c:v>3.9444271608553412</c:v>
                </c:pt>
                <c:pt idx="25872">
                  <c:v>3.9540529321264088</c:v>
                </c:pt>
                <c:pt idx="25873">
                  <c:v>3.9540529321264088</c:v>
                </c:pt>
                <c:pt idx="25874">
                  <c:v>3.9594005828325574</c:v>
                </c:pt>
                <c:pt idx="25875">
                  <c:v>3.9387927403867495</c:v>
                </c:pt>
                <c:pt idx="25876">
                  <c:v>3.9387927403867495</c:v>
                </c:pt>
                <c:pt idx="25877">
                  <c:v>3.9387927403867495</c:v>
                </c:pt>
                <c:pt idx="25878">
                  <c:v>3.9430451482036322</c:v>
                </c:pt>
                <c:pt idx="25879">
                  <c:v>3.9182706944589585</c:v>
                </c:pt>
                <c:pt idx="25880">
                  <c:v>3.9277810602222081</c:v>
                </c:pt>
                <c:pt idx="25881">
                  <c:v>3.9277810602222081</c:v>
                </c:pt>
                <c:pt idx="25882">
                  <c:v>3.9277810602222081</c:v>
                </c:pt>
                <c:pt idx="25883">
                  <c:v>3.9277810602222081</c:v>
                </c:pt>
                <c:pt idx="25884">
                  <c:v>3.9072873187968762</c:v>
                </c:pt>
                <c:pt idx="25885">
                  <c:v>3.8925824740487158</c:v>
                </c:pt>
                <c:pt idx="25886">
                  <c:v>3.8883810898349562</c:v>
                </c:pt>
                <c:pt idx="25887">
                  <c:v>3.8831293595677554</c:v>
                </c:pt>
                <c:pt idx="25888">
                  <c:v>3.8789279753539958</c:v>
                </c:pt>
                <c:pt idx="25889">
                  <c:v>3.8534706142157731</c:v>
                </c:pt>
                <c:pt idx="25890">
                  <c:v>3.8482505239770637</c:v>
                </c:pt>
                <c:pt idx="25891">
                  <c:v>3.8482505239770637</c:v>
                </c:pt>
                <c:pt idx="25892">
                  <c:v>3.8388543615473854</c:v>
                </c:pt>
                <c:pt idx="25893">
                  <c:v>3.8388543615473854</c:v>
                </c:pt>
                <c:pt idx="25894">
                  <c:v>3.8136325568237801</c:v>
                </c:pt>
                <c:pt idx="25895">
                  <c:v>3.8136325568237801</c:v>
                </c:pt>
                <c:pt idx="25896">
                  <c:v>3.8188211725473491</c:v>
                </c:pt>
                <c:pt idx="25897">
                  <c:v>3.8136325568237801</c:v>
                </c:pt>
                <c:pt idx="25898">
                  <c:v>3.8094816642449243</c:v>
                </c:pt>
                <c:pt idx="25899">
                  <c:v>3.7792738354455606</c:v>
                </c:pt>
                <c:pt idx="25900">
                  <c:v>3.7792738354455606</c:v>
                </c:pt>
                <c:pt idx="25901">
                  <c:v>3.7741165294474088</c:v>
                </c:pt>
                <c:pt idx="25902">
                  <c:v>3.764833378650736</c:v>
                </c:pt>
                <c:pt idx="25903">
                  <c:v>3.7493614606562806</c:v>
                </c:pt>
                <c:pt idx="25904">
                  <c:v>3.7144157833018325</c:v>
                </c:pt>
                <c:pt idx="25905">
                  <c:v>3.7041634626192441</c:v>
                </c:pt>
                <c:pt idx="25906">
                  <c:v>3.692885909868397</c:v>
                </c:pt>
                <c:pt idx="25907">
                  <c:v>3.6685281846933844</c:v>
                </c:pt>
                <c:pt idx="25908">
                  <c:v>3.6685281846933844</c:v>
                </c:pt>
                <c:pt idx="25909">
                  <c:v>3.6583378286247918</c:v>
                </c:pt>
                <c:pt idx="25910">
                  <c:v>3.6532426505904958</c:v>
                </c:pt>
                <c:pt idx="25911">
                  <c:v>3.6288921222656092</c:v>
                </c:pt>
                <c:pt idx="25912">
                  <c:v>3.6288921222656092</c:v>
                </c:pt>
                <c:pt idx="25913">
                  <c:v>3.6390202052191833</c:v>
                </c:pt>
                <c:pt idx="25914">
                  <c:v>3.6440842466959702</c:v>
                </c:pt>
                <c:pt idx="25915">
                  <c:v>3.650161096468115</c:v>
                </c:pt>
                <c:pt idx="25916">
                  <c:v>#N/A</c:v>
                </c:pt>
                <c:pt idx="25917">
                  <c:v>3.7970009831856735</c:v>
                </c:pt>
                <c:pt idx="25918">
                  <c:v>3.6200107716152017</c:v>
                </c:pt>
                <c:pt idx="25919">
                  <c:v>3.614977386226415</c:v>
                </c:pt>
                <c:pt idx="25920">
                  <c:v>3.614977386226415</c:v>
                </c:pt>
                <c:pt idx="25921">
                  <c:v>3.6260508340817452</c:v>
                </c:pt>
                <c:pt idx="25922">
                  <c:v>3.6361176048593178</c:v>
                </c:pt>
                <c:pt idx="25923">
                  <c:v>3.6411509902481054</c:v>
                </c:pt>
                <c:pt idx="25924">
                  <c:v>3.6278688104314618</c:v>
                </c:pt>
                <c:pt idx="25925">
                  <c:v>3.6278688104314618</c:v>
                </c:pt>
                <c:pt idx="25926">
                  <c:v>3.6278688104314618</c:v>
                </c:pt>
                <c:pt idx="25927">
                  <c:v>3.6218657180810516</c:v>
                </c:pt>
                <c:pt idx="25928">
                  <c:v>3.6218657180810516</c:v>
                </c:pt>
                <c:pt idx="25929">
                  <c:v>3.6218657180810516</c:v>
                </c:pt>
                <c:pt idx="25930">
                  <c:v>3.5929436697201682</c:v>
                </c:pt>
                <c:pt idx="25931">
                  <c:v>3.5879714255052217</c:v>
                </c:pt>
                <c:pt idx="25932">
                  <c:v>3.5770324882323403</c:v>
                </c:pt>
                <c:pt idx="25933">
                  <c:v>3.5770324882323403</c:v>
                </c:pt>
                <c:pt idx="25934">
                  <c:v>3.5639980460937672</c:v>
                </c:pt>
                <c:pt idx="25935">
                  <c:v>3.5639980460937672</c:v>
                </c:pt>
                <c:pt idx="25936">
                  <c:v>3.5639980460937672</c:v>
                </c:pt>
                <c:pt idx="25937">
                  <c:v>3.5531261718544354</c:v>
                </c:pt>
                <c:pt idx="25938">
                  <c:v>3.5352546449714235</c:v>
                </c:pt>
                <c:pt idx="25939">
                  <c:v>3.5352546449714235</c:v>
                </c:pt>
                <c:pt idx="25940">
                  <c:v>3.5293609167497428</c:v>
                </c:pt>
                <c:pt idx="25941">
                  <c:v>3.5185557483433283</c:v>
                </c:pt>
                <c:pt idx="25942">
                  <c:v>3.4903353664079644</c:v>
                </c:pt>
                <c:pt idx="25943">
                  <c:v>3.4844774608979088</c:v>
                </c:pt>
                <c:pt idx="25944">
                  <c:v>3.4795958729728627</c:v>
                </c:pt>
                <c:pt idx="25945">
                  <c:v>3.4737379674628075</c:v>
                </c:pt>
                <c:pt idx="25946">
                  <c:v>3.4504493951736799</c:v>
                </c:pt>
                <c:pt idx="25947">
                  <c:v>3.4553009831871404</c:v>
                </c:pt>
                <c:pt idx="25948">
                  <c:v>3.4659744768167555</c:v>
                </c:pt>
                <c:pt idx="25949">
                  <c:v>3.4659744768167555</c:v>
                </c:pt>
                <c:pt idx="25950">
                  <c:v>3.4717963824329092</c:v>
                </c:pt>
                <c:pt idx="25951">
                  <c:v>3.4766479704463702</c:v>
                </c:pt>
                <c:pt idx="25952">
                  <c:v>3.4824698760625239</c:v>
                </c:pt>
                <c:pt idx="25953">
                  <c:v>3.4697300840651684</c:v>
                </c:pt>
                <c:pt idx="25954">
                  <c:v>3.4745518323754312</c:v>
                </c:pt>
                <c:pt idx="25955">
                  <c:v>3.4745518323754312</c:v>
                </c:pt>
                <c:pt idx="25956">
                  <c:v>3.479373580685694</c:v>
                </c:pt>
                <c:pt idx="25957">
                  <c:v>3.479373580685694</c:v>
                </c:pt>
                <c:pt idx="25958">
                  <c:v>3.479373580685694</c:v>
                </c:pt>
                <c:pt idx="25959">
                  <c:v>3.4851596786580097</c:v>
                </c:pt>
                <c:pt idx="25960">
                  <c:v>3.4851596786580097</c:v>
                </c:pt>
                <c:pt idx="25961">
                  <c:v>3.4899814269682721</c:v>
                </c:pt>
                <c:pt idx="25962">
                  <c:v>3.4899814269682721</c:v>
                </c:pt>
                <c:pt idx="25963">
                  <c:v>3.4761661993718662</c:v>
                </c:pt>
                <c:pt idx="25964">
                  <c:v>3.4761661993718662</c:v>
                </c:pt>
                <c:pt idx="25965">
                  <c:v>3.4819166810912576</c:v>
                </c:pt>
                <c:pt idx="25966">
                  <c:v>3.4819166810912576</c:v>
                </c:pt>
                <c:pt idx="25967">
                  <c:v>3.4867087491907505</c:v>
                </c:pt>
                <c:pt idx="25968">
                  <c:v>3.4867087491907505</c:v>
                </c:pt>
                <c:pt idx="25969">
                  <c:v>3.4867087491907505</c:v>
                </c:pt>
                <c:pt idx="25970">
                  <c:v>3.4867087491907505</c:v>
                </c:pt>
                <c:pt idx="25971">
                  <c:v>3.491500817290242</c:v>
                </c:pt>
                <c:pt idx="25972">
                  <c:v>3.491500817290242</c:v>
                </c:pt>
                <c:pt idx="25973">
                  <c:v>3.7199247959174162</c:v>
                </c:pt>
                <c:pt idx="25974">
                  <c:v>3.5680937495945311</c:v>
                </c:pt>
                <c:pt idx="25975">
                  <c:v>3.5536285046637421</c:v>
                </c:pt>
                <c:pt idx="25976">
                  <c:v>3.5298373620861825</c:v>
                </c:pt>
                <c:pt idx="25977">
                  <c:v>3.5202532258871968</c:v>
                </c:pt>
                <c:pt idx="25978">
                  <c:v>3.5202532258871968</c:v>
                </c:pt>
                <c:pt idx="25979">
                  <c:v>3.5202532258871968</c:v>
                </c:pt>
                <c:pt idx="25980">
                  <c:v>3.5202532258871968</c:v>
                </c:pt>
                <c:pt idx="25981">
                  <c:v>3.5202532258871968</c:v>
                </c:pt>
                <c:pt idx="25982">
                  <c:v>3.5202532258871968</c:v>
                </c:pt>
                <c:pt idx="25983">
                  <c:v>3.5154611577877053</c:v>
                </c:pt>
                <c:pt idx="25984">
                  <c:v>3.4976142727528816</c:v>
                </c:pt>
                <c:pt idx="25985">
                  <c:v>3.4928517260851901</c:v>
                </c:pt>
                <c:pt idx="25986">
                  <c:v>3.4928517260851901</c:v>
                </c:pt>
                <c:pt idx="25987">
                  <c:v>3.4880891794174977</c:v>
                </c:pt>
                <c:pt idx="25988">
                  <c:v>3.4880891794174977</c:v>
                </c:pt>
                <c:pt idx="25989">
                  <c:v>3.4833266327498063</c:v>
                </c:pt>
                <c:pt idx="25990">
                  <c:v>3.4833266327498063</c:v>
                </c:pt>
                <c:pt idx="25991">
                  <c:v>3.4833266327498063</c:v>
                </c:pt>
                <c:pt idx="25992">
                  <c:v>3.477611576748576</c:v>
                </c:pt>
                <c:pt idx="25993">
                  <c:v>3.477611576748576</c:v>
                </c:pt>
                <c:pt idx="25994">
                  <c:v>3.477611576748576</c:v>
                </c:pt>
                <c:pt idx="25995">
                  <c:v>3.477611576748576</c:v>
                </c:pt>
                <c:pt idx="25996">
                  <c:v>3.477611576748576</c:v>
                </c:pt>
                <c:pt idx="25997">
                  <c:v>3.477611576748576</c:v>
                </c:pt>
                <c:pt idx="25998">
                  <c:v>3.477611576748576</c:v>
                </c:pt>
                <c:pt idx="25999">
                  <c:v>3.477611576748576</c:v>
                </c:pt>
                <c:pt idx="26000">
                  <c:v>3.477611576748576</c:v>
                </c:pt>
                <c:pt idx="26001">
                  <c:v>3.477611576748576</c:v>
                </c:pt>
                <c:pt idx="26002">
                  <c:v>3.477611576748576</c:v>
                </c:pt>
                <c:pt idx="26003">
                  <c:v>3.4728490300808845</c:v>
                </c:pt>
                <c:pt idx="26004">
                  <c:v>3.4728490300808845</c:v>
                </c:pt>
                <c:pt idx="26005">
                  <c:v>3.4552238118445757</c:v>
                </c:pt>
                <c:pt idx="26006">
                  <c:v>3.4495439918798994</c:v>
                </c:pt>
                <c:pt idx="26007">
                  <c:v>3.4495439918798994</c:v>
                </c:pt>
                <c:pt idx="26008">
                  <c:v>3.4448108085760034</c:v>
                </c:pt>
                <c:pt idx="26009">
                  <c:v>3.4448108085760034</c:v>
                </c:pt>
                <c:pt idx="26010">
                  <c:v>3.4448108085760034</c:v>
                </c:pt>
                <c:pt idx="26011">
                  <c:v>3.4448108085760034</c:v>
                </c:pt>
                <c:pt idx="26012">
                  <c:v>3.4448108085760034</c:v>
                </c:pt>
                <c:pt idx="26013">
                  <c:v>3.4448108085760034</c:v>
                </c:pt>
                <c:pt idx="26014">
                  <c:v>3.4400776252721066</c:v>
                </c:pt>
                <c:pt idx="26015">
                  <c:v>3.4353444419682093</c:v>
                </c:pt>
                <c:pt idx="26016">
                  <c:v>3.4353444419682093</c:v>
                </c:pt>
                <c:pt idx="26017">
                  <c:v>3.4353444419682093</c:v>
                </c:pt>
                <c:pt idx="26018">
                  <c:v>3.4296646220035334</c:v>
                </c:pt>
                <c:pt idx="26019">
                  <c:v>3.4296646220035334</c:v>
                </c:pt>
                <c:pt idx="26020">
                  <c:v>3.4249314386996366</c:v>
                </c:pt>
                <c:pt idx="26021">
                  <c:v>3.4201982553957406</c:v>
                </c:pt>
                <c:pt idx="26022">
                  <c:v>3.4019163830933472</c:v>
                </c:pt>
                <c:pt idx="26023">
                  <c:v>3.3915676330341578</c:v>
                </c:pt>
                <c:pt idx="26024">
                  <c:v>3.3868636557345266</c:v>
                </c:pt>
                <c:pt idx="26025">
                  <c:v>3.3868636557345266</c:v>
                </c:pt>
                <c:pt idx="26026">
                  <c:v>3.3868636557345266</c:v>
                </c:pt>
                <c:pt idx="26027">
                  <c:v>3.3868636557345266</c:v>
                </c:pt>
                <c:pt idx="26028">
                  <c:v>3.3868636557345266</c:v>
                </c:pt>
                <c:pt idx="26029">
                  <c:v>3.3868636557345266</c:v>
                </c:pt>
                <c:pt idx="26030">
                  <c:v>3.3868636557345266</c:v>
                </c:pt>
                <c:pt idx="26031">
                  <c:v>3.3868636557345266</c:v>
                </c:pt>
                <c:pt idx="26032">
                  <c:v>3.3812188829749696</c:v>
                </c:pt>
                <c:pt idx="26033">
                  <c:v>3.3812188829749696</c:v>
                </c:pt>
                <c:pt idx="26034">
                  <c:v>3.3631431664404836</c:v>
                </c:pt>
                <c:pt idx="26035">
                  <c:v>3.3631431664404836</c:v>
                </c:pt>
                <c:pt idx="26036">
                  <c:v>3.3584682384915818</c:v>
                </c:pt>
                <c:pt idx="26037">
                  <c:v>3.3584682384915818</c:v>
                </c:pt>
                <c:pt idx="26038">
                  <c:v>3.348183397003996</c:v>
                </c:pt>
                <c:pt idx="26039">
                  <c:v>3.348183397003996</c:v>
                </c:pt>
                <c:pt idx="26040">
                  <c:v>3.348183397003996</c:v>
                </c:pt>
                <c:pt idx="26041">
                  <c:v>3.3425734834653125</c:v>
                </c:pt>
                <c:pt idx="26042">
                  <c:v>3.3142712862074024</c:v>
                </c:pt>
                <c:pt idx="26043">
                  <c:v>3.3086963975846815</c:v>
                </c:pt>
                <c:pt idx="26044">
                  <c:v>3.3086963975846815</c:v>
                </c:pt>
                <c:pt idx="26045">
                  <c:v>3.3040506570657482</c:v>
                </c:pt>
                <c:pt idx="26046">
                  <c:v>3.2984757684430268</c:v>
                </c:pt>
                <c:pt idx="26047">
                  <c:v>3.2873259911975863</c:v>
                </c:pt>
                <c:pt idx="26048">
                  <c:v>3.2586813863354891</c:v>
                </c:pt>
                <c:pt idx="26049">
                  <c:v>3.2531409815981669</c:v>
                </c:pt>
                <c:pt idx="26050">
                  <c:v>3.2476005768608442</c:v>
                </c:pt>
                <c:pt idx="26051">
                  <c:v>3.2420601721235212</c:v>
                </c:pt>
                <c:pt idx="26052">
                  <c:v>3.2365197673861976</c:v>
                </c:pt>
                <c:pt idx="26053">
                  <c:v>3.2365197673861976</c:v>
                </c:pt>
                <c:pt idx="26054">
                  <c:v>3.2071036114043223</c:v>
                </c:pt>
                <c:pt idx="26055">
                  <c:v>3.2071036114043223</c:v>
                </c:pt>
                <c:pt idx="26056">
                  <c:v>3.1960920968587283</c:v>
                </c:pt>
                <c:pt idx="26057">
                  <c:v>3.1841629561010016</c:v>
                </c:pt>
                <c:pt idx="26058">
                  <c:v>3.1722338153432745</c:v>
                </c:pt>
                <c:pt idx="26059">
                  <c:v>3.1425483043581779</c:v>
                </c:pt>
                <c:pt idx="26060">
                  <c:v>3.1243094865731629</c:v>
                </c:pt>
                <c:pt idx="26061">
                  <c:v>3.117925900348407</c:v>
                </c:pt>
                <c:pt idx="26062">
                  <c:v>3.117925900348407</c:v>
                </c:pt>
                <c:pt idx="26063">
                  <c:v>3.08842724635001</c:v>
                </c:pt>
                <c:pt idx="26064">
                  <c:v>3.0820836457853238</c:v>
                </c:pt>
                <c:pt idx="26065">
                  <c:v>3.0684902160038532</c:v>
                </c:pt>
                <c:pt idx="26066">
                  <c:v>3.0519555792122102</c:v>
                </c:pt>
                <c:pt idx="26067">
                  <c:v>3.0519555792122102</c:v>
                </c:pt>
                <c:pt idx="26068">
                  <c:v>3.0519555792122102</c:v>
                </c:pt>
                <c:pt idx="26069">
                  <c:v>3.0591599594523093</c:v>
                </c:pt>
                <c:pt idx="26070">
                  <c:v>3.0654637921623964</c:v>
                </c:pt>
                <c:pt idx="26071">
                  <c:v>3.0717676248724834</c:v>
                </c:pt>
                <c:pt idx="26072">
                  <c:v>3.0780714575825705</c:v>
                </c:pt>
                <c:pt idx="26073">
                  <c:v>3.0780714575825705</c:v>
                </c:pt>
                <c:pt idx="26074">
                  <c:v>3.0780714575825705</c:v>
                </c:pt>
                <c:pt idx="26075">
                  <c:v>3.0843752902926584</c:v>
                </c:pt>
                <c:pt idx="26076">
                  <c:v>3.0687982906848523</c:v>
                </c:pt>
                <c:pt idx="26077">
                  <c:v>3.0750629707766559</c:v>
                </c:pt>
                <c:pt idx="26078">
                  <c:v>3.0813276508684595</c:v>
                </c:pt>
                <c:pt idx="26079">
                  <c:v>3.0813276508684595</c:v>
                </c:pt>
                <c:pt idx="26080">
                  <c:v>3.0866973766614341</c:v>
                </c:pt>
                <c:pt idx="26081">
                  <c:v>3.0866973766614341</c:v>
                </c:pt>
                <c:pt idx="26082">
                  <c:v>3.0866973766614341</c:v>
                </c:pt>
                <c:pt idx="26083">
                  <c:v>3.0929620567532372</c:v>
                </c:pt>
                <c:pt idx="26084">
                  <c:v>3.0929620567532372</c:v>
                </c:pt>
                <c:pt idx="26085">
                  <c:v>3.0929620567532372</c:v>
                </c:pt>
                <c:pt idx="26086">
                  <c:v>3.0992267368450404</c:v>
                </c:pt>
                <c:pt idx="26087">
                  <c:v>3.0992267368450404</c:v>
                </c:pt>
                <c:pt idx="26088">
                  <c:v>3.0992267368450404</c:v>
                </c:pt>
                <c:pt idx="26089">
                  <c:v>3.0824339685378921</c:v>
                </c:pt>
                <c:pt idx="26090">
                  <c:v>3.0886593112325742</c:v>
                </c:pt>
                <c:pt idx="26091">
                  <c:v>3.0948846539272554</c:v>
                </c:pt>
                <c:pt idx="26092">
                  <c:v>3.1002206619512682</c:v>
                </c:pt>
                <c:pt idx="26093">
                  <c:v>3.1287602287063994</c:v>
                </c:pt>
                <c:pt idx="26094">
                  <c:v>3.1341299544993748</c:v>
                </c:pt>
                <c:pt idx="26095">
                  <c:v>3.140394634591178</c:v>
                </c:pt>
                <c:pt idx="26096">
                  <c:v>3.1457643603841516</c:v>
                </c:pt>
                <c:pt idx="26097">
                  <c:v>3.1511340861771262</c:v>
                </c:pt>
                <c:pt idx="26098">
                  <c:v>3.1565038119701008</c:v>
                </c:pt>
                <c:pt idx="26099">
                  <c:v>3.1627684920619044</c:v>
                </c:pt>
                <c:pt idx="26100">
                  <c:v>3.1735079436478526</c:v>
                </c:pt>
                <c:pt idx="26101">
                  <c:v>3.1951426364841895</c:v>
                </c:pt>
                <c:pt idx="26102">
                  <c:v>3.2059492068443394</c:v>
                </c:pt>
                <c:pt idx="26103">
                  <c:v>3.2221590623845642</c:v>
                </c:pt>
                <c:pt idx="26104">
                  <c:v>3.24287165557485</c:v>
                </c:pt>
                <c:pt idx="26105">
                  <c:v>3.2527776784049869</c:v>
                </c:pt>
                <c:pt idx="26106">
                  <c:v>3.2751103486821997</c:v>
                </c:pt>
                <c:pt idx="26107">
                  <c:v>3.2751103486821997</c:v>
                </c:pt>
                <c:pt idx="26108">
                  <c:v>3.2751103486821997</c:v>
                </c:pt>
                <c:pt idx="26109">
                  <c:v>3.2796414919426899</c:v>
                </c:pt>
                <c:pt idx="26110">
                  <c:v>3.2796414919426899</c:v>
                </c:pt>
                <c:pt idx="26111">
                  <c:v>3.2796414919426899</c:v>
                </c:pt>
                <c:pt idx="26112">
                  <c:v>3.2796414919426899</c:v>
                </c:pt>
                <c:pt idx="26113">
                  <c:v>3.3030499008663146</c:v>
                </c:pt>
                <c:pt idx="26114">
                  <c:v>3.3030499008663146</c:v>
                </c:pt>
                <c:pt idx="26115">
                  <c:v>3.3076096053125688</c:v>
                </c:pt>
                <c:pt idx="26116">
                  <c:v>3.3076096053125688</c:v>
                </c:pt>
                <c:pt idx="26117">
                  <c:v>3.3076096053125688</c:v>
                </c:pt>
                <c:pt idx="26118">
                  <c:v>3.3076096053125688</c:v>
                </c:pt>
                <c:pt idx="26119">
                  <c:v>3.3076096053125688</c:v>
                </c:pt>
                <c:pt idx="26120">
                  <c:v>3.3076096053125688</c:v>
                </c:pt>
                <c:pt idx="26121">
                  <c:v>3.3076096053125688</c:v>
                </c:pt>
                <c:pt idx="26122">
                  <c:v>3.3076096053125688</c:v>
                </c:pt>
                <c:pt idx="26123">
                  <c:v>3.3121693097588234</c:v>
                </c:pt>
                <c:pt idx="26124">
                  <c:v>3.3346536548907899</c:v>
                </c:pt>
                <c:pt idx="26125">
                  <c:v>3.3401594121635858</c:v>
                </c:pt>
                <c:pt idx="26126">
                  <c:v>3.3447475432242508</c:v>
                </c:pt>
                <c:pt idx="26127">
                  <c:v>3.3493356742849145</c:v>
                </c:pt>
                <c:pt idx="26128">
                  <c:v>3.3594295626183759</c:v>
                </c:pt>
                <c:pt idx="26129">
                  <c:v>3.3824170921357046</c:v>
                </c:pt>
                <c:pt idx="26130">
                  <c:v>3.3916511000312419</c:v>
                </c:pt>
                <c:pt idx="26131">
                  <c:v>3.3962681039790117</c:v>
                </c:pt>
                <c:pt idx="26132">
                  <c:v>3.400885107926781</c:v>
                </c:pt>
                <c:pt idx="26133">
                  <c:v>3.4055021118745503</c:v>
                </c:pt>
                <c:pt idx="26134">
                  <c:v>3.4285565029731742</c:v>
                </c:pt>
                <c:pt idx="26135">
                  <c:v>3.4332022434921088</c:v>
                </c:pt>
                <c:pt idx="26136">
                  <c:v>3.4378479840110421</c:v>
                </c:pt>
                <c:pt idx="26137">
                  <c:v>3.4424937245299758</c:v>
                </c:pt>
                <c:pt idx="26138">
                  <c:v>3.4424937245299758</c:v>
                </c:pt>
                <c:pt idx="26139">
                  <c:v>3.4650565957265598</c:v>
                </c:pt>
                <c:pt idx="26140">
                  <c:v>3.4744064516243638</c:v>
                </c:pt>
                <c:pt idx="26141">
                  <c:v>3.4744064516243638</c:v>
                </c:pt>
                <c:pt idx="26142">
                  <c:v>3.4790813795732669</c:v>
                </c:pt>
                <c:pt idx="26143">
                  <c:v>3.4790813795732669</c:v>
                </c:pt>
                <c:pt idx="26144">
                  <c:v>3.4837563075221696</c:v>
                </c:pt>
                <c:pt idx="26145">
                  <c:v>3.4837563075221696</c:v>
                </c:pt>
                <c:pt idx="26146">
                  <c:v>3.5016407018455302</c:v>
                </c:pt>
                <c:pt idx="26147">
                  <c:v>3.5016407018455302</c:v>
                </c:pt>
                <c:pt idx="26148">
                  <c:v>3.5063446791451613</c:v>
                </c:pt>
                <c:pt idx="26149">
                  <c:v>3.5110486564447925</c:v>
                </c:pt>
                <c:pt idx="26150">
                  <c:v>3.5157526337444236</c:v>
                </c:pt>
                <c:pt idx="26151">
                  <c:v>3.5157526337444236</c:v>
                </c:pt>
                <c:pt idx="26152">
                  <c:v>3.5385278379931573</c:v>
                </c:pt>
                <c:pt idx="26153">
                  <c:v>3.5432610212970537</c:v>
                </c:pt>
                <c:pt idx="26154">
                  <c:v>3.5565139345479646</c:v>
                </c:pt>
                <c:pt idx="26155">
                  <c:v>3.5650336644949787</c:v>
                </c:pt>
                <c:pt idx="26156">
                  <c:v>3.5928652061067181</c:v>
                </c:pt>
                <c:pt idx="26157">
                  <c:v>3.6014377901085646</c:v>
                </c:pt>
                <c:pt idx="26158">
                  <c:v>3.6052478274427178</c:v>
                </c:pt>
                <c:pt idx="26159">
                  <c:v>3.6100103741104084</c:v>
                </c:pt>
                <c:pt idx="26160">
                  <c:v>3.6100103741104084</c:v>
                </c:pt>
                <c:pt idx="26161">
                  <c:v>3.6295123785556265</c:v>
                </c:pt>
                <c:pt idx="26162">
                  <c:v>3.6247203104561341</c:v>
                </c:pt>
                <c:pt idx="26163">
                  <c:v>3.6295123785556265</c:v>
                </c:pt>
                <c:pt idx="26164">
                  <c:v>3.6295123785556265</c:v>
                </c:pt>
                <c:pt idx="26165">
                  <c:v>3.6295123785556265</c:v>
                </c:pt>
                <c:pt idx="26166">
                  <c:v>3.6333460330352199</c:v>
                </c:pt>
                <c:pt idx="26167">
                  <c:v>3.6333460330352199</c:v>
                </c:pt>
                <c:pt idx="26168">
                  <c:v>3.6529565198551581</c:v>
                </c:pt>
                <c:pt idx="26169">
                  <c:v>3.6529565198551581</c:v>
                </c:pt>
                <c:pt idx="26170">
                  <c:v>3.6568139185033681</c:v>
                </c:pt>
                <c:pt idx="26171">
                  <c:v>3.6568139185033681</c:v>
                </c:pt>
                <c:pt idx="26172">
                  <c:v>3.661635666813631</c:v>
                </c:pt>
                <c:pt idx="26173">
                  <c:v>3.6568139185033681</c:v>
                </c:pt>
                <c:pt idx="26174">
                  <c:v>3.6765333966009761</c:v>
                </c:pt>
                <c:pt idx="26175">
                  <c:v>3.6716818085875156</c:v>
                </c:pt>
                <c:pt idx="26176">
                  <c:v>3.6716818085875156</c:v>
                </c:pt>
                <c:pt idx="26177">
                  <c:v>3.6678005381767456</c:v>
                </c:pt>
                <c:pt idx="26178">
                  <c:v>3.6678005381767456</c:v>
                </c:pt>
                <c:pt idx="26179">
                  <c:v>3.6639192677659764</c:v>
                </c:pt>
                <c:pt idx="26180">
                  <c:v>3.6639192677659764</c:v>
                </c:pt>
                <c:pt idx="26181">
                  <c:v>3.6826699306547814</c:v>
                </c:pt>
                <c:pt idx="26182">
                  <c:v>3.6639192677659764</c:v>
                </c:pt>
                <c:pt idx="26183">
                  <c:v>3.6826699306547814</c:v>
                </c:pt>
                <c:pt idx="26184">
                  <c:v>3.6826699306547814</c:v>
                </c:pt>
                <c:pt idx="26185">
                  <c:v>3.6826699306547814</c:v>
                </c:pt>
                <c:pt idx="26186">
                  <c:v>3.6875515185798275</c:v>
                </c:pt>
                <c:pt idx="26187">
                  <c:v>3.6875515185798275</c:v>
                </c:pt>
                <c:pt idx="26188">
                  <c:v>3.6875515185798275</c:v>
                </c:pt>
                <c:pt idx="26189">
                  <c:v>3.6875515185798275</c:v>
                </c:pt>
                <c:pt idx="26190">
                  <c:v>3.6826699306547814</c:v>
                </c:pt>
                <c:pt idx="26191">
                  <c:v>3.6826699306547814</c:v>
                </c:pt>
                <c:pt idx="26192">
                  <c:v>3.6787646603147439</c:v>
                </c:pt>
                <c:pt idx="26193">
                  <c:v>3.6787646603147439</c:v>
                </c:pt>
                <c:pt idx="26194">
                  <c:v>3.6787646603147439</c:v>
                </c:pt>
                <c:pt idx="26195">
                  <c:v>3.6738830723896987</c:v>
                </c:pt>
                <c:pt idx="26196">
                  <c:v>3.6738830723896987</c:v>
                </c:pt>
                <c:pt idx="26197">
                  <c:v>3.6738830723896987</c:v>
                </c:pt>
                <c:pt idx="26198">
                  <c:v>3.6738830723896987</c:v>
                </c:pt>
                <c:pt idx="26199">
                  <c:v>3.6738830723896987</c:v>
                </c:pt>
                <c:pt idx="26200">
                  <c:v>3.6738830723896987</c:v>
                </c:pt>
                <c:pt idx="26201">
                  <c:v>3.6738830723896987</c:v>
                </c:pt>
                <c:pt idx="26202">
                  <c:v>3.6787646603147439</c:v>
                </c:pt>
                <c:pt idx="26203">
                  <c:v>3.6787646603147439</c:v>
                </c:pt>
                <c:pt idx="26204">
                  <c:v>3.6787646603147439</c:v>
                </c:pt>
                <c:pt idx="26205">
                  <c:v>3.6787646603147439</c:v>
                </c:pt>
                <c:pt idx="26206">
                  <c:v>3.6787646603147439</c:v>
                </c:pt>
                <c:pt idx="26207">
                  <c:v>3.7022436112523742</c:v>
                </c:pt>
                <c:pt idx="26208">
                  <c:v>3.7022436112523742</c:v>
                </c:pt>
                <c:pt idx="26209">
                  <c:v>3.7022436112523742</c:v>
                </c:pt>
                <c:pt idx="26210">
                  <c:v>3.7061727634001609</c:v>
                </c:pt>
                <c:pt idx="26211">
                  <c:v>3.7061727634001609</c:v>
                </c:pt>
                <c:pt idx="26212">
                  <c:v>3.7110842035848957</c:v>
                </c:pt>
                <c:pt idx="26213">
                  <c:v>3.7150133557326828</c:v>
                </c:pt>
                <c:pt idx="26214">
                  <c:v>3.7150133557326828</c:v>
                </c:pt>
                <c:pt idx="26215">
                  <c:v>3.7199247959174162</c:v>
                </c:pt>
                <c:pt idx="26216">
                  <c:v>3.7199247959174162</c:v>
                </c:pt>
                <c:pt idx="26217">
                  <c:v>3.7238539480652033</c:v>
                </c:pt>
                <c:pt idx="26218">
                  <c:v>3.7238539480652033</c:v>
                </c:pt>
                <c:pt idx="26219">
                  <c:v>3.7438781471445344</c:v>
                </c:pt>
                <c:pt idx="26220">
                  <c:v>3.7478315559588364</c:v>
                </c:pt>
                <c:pt idx="26221">
                  <c:v>3.7478315559588364</c:v>
                </c:pt>
                <c:pt idx="26222">
                  <c:v>3.7527733169767146</c:v>
                </c:pt>
                <c:pt idx="26223">
                  <c:v>3.7527733169767146</c:v>
                </c:pt>
                <c:pt idx="26224">
                  <c:v>3.7606801346053191</c:v>
                </c:pt>
                <c:pt idx="26225">
                  <c:v>3.7656218956231977</c:v>
                </c:pt>
                <c:pt idx="26226">
                  <c:v>3.78984454063204</c:v>
                </c:pt>
                <c:pt idx="26227">
                  <c:v>3.78984454063204</c:v>
                </c:pt>
                <c:pt idx="26228">
                  <c:v>3.7938223360039967</c:v>
                </c:pt>
                <c:pt idx="26229">
                  <c:v>3.7978001313759537</c:v>
                </c:pt>
                <c:pt idx="26230">
                  <c:v>3.7978001313759537</c:v>
                </c:pt>
                <c:pt idx="26231">
                  <c:v>3.8067501709628568</c:v>
                </c:pt>
                <c:pt idx="26232">
                  <c:v>3.8107279663348144</c:v>
                </c:pt>
                <c:pt idx="26233">
                  <c:v>3.814705761706771</c:v>
                </c:pt>
                <c:pt idx="26234">
                  <c:v>3.8349754965206269</c:v>
                </c:pt>
                <c:pt idx="26235">
                  <c:v>3.8389775580875671</c:v>
                </c:pt>
                <c:pt idx="26236">
                  <c:v>3.8429796196545079</c:v>
                </c:pt>
                <c:pt idx="26237">
                  <c:v>3.8429796196545079</c:v>
                </c:pt>
                <c:pt idx="26238">
                  <c:v>3.8429796196545079</c:v>
                </c:pt>
                <c:pt idx="26239">
                  <c:v>3.8469816812214486</c:v>
                </c:pt>
                <c:pt idx="26240">
                  <c:v>3.8469816812214486</c:v>
                </c:pt>
                <c:pt idx="26241">
                  <c:v>3.8469816812214486</c:v>
                </c:pt>
                <c:pt idx="26242">
                  <c:v>3.8519842581801234</c:v>
                </c:pt>
                <c:pt idx="26243">
                  <c:v>3.8519842581801234</c:v>
                </c:pt>
                <c:pt idx="26244">
                  <c:v>3.8716800410545233</c:v>
                </c:pt>
                <c:pt idx="26245">
                  <c:v>3.8716800410545233</c:v>
                </c:pt>
                <c:pt idx="26246">
                  <c:v>3.8767134264433096</c:v>
                </c:pt>
                <c:pt idx="26247">
                  <c:v>3.8767134264433096</c:v>
                </c:pt>
                <c:pt idx="26248">
                  <c:v>3.8807401347543387</c:v>
                </c:pt>
                <c:pt idx="26249">
                  <c:v>3.8807401347543387</c:v>
                </c:pt>
                <c:pt idx="26250">
                  <c:v>3.8887935513763972</c:v>
                </c:pt>
                <c:pt idx="26251">
                  <c:v>3.8887935513763972</c:v>
                </c:pt>
                <c:pt idx="26252">
                  <c:v>3.8928202596874262</c:v>
                </c:pt>
                <c:pt idx="26253">
                  <c:v>3.9175424864424717</c:v>
                </c:pt>
                <c:pt idx="26254">
                  <c:v>3.921593719623901</c:v>
                </c:pt>
                <c:pt idx="26255">
                  <c:v>3.9256449528053308</c:v>
                </c:pt>
                <c:pt idx="26256">
                  <c:v>3.9296961859867605</c:v>
                </c:pt>
                <c:pt idx="26257">
                  <c:v>3.9296961859867605</c:v>
                </c:pt>
                <c:pt idx="26258">
                  <c:v>3.9337474191681912</c:v>
                </c:pt>
                <c:pt idx="26259">
                  <c:v>3.93779865234962</c:v>
                </c:pt>
                <c:pt idx="26260">
                  <c:v>3.93779865234962</c:v>
                </c:pt>
                <c:pt idx="26261">
                  <c:v>3.9630294750757149</c:v>
                </c:pt>
                <c:pt idx="26262">
                  <c:v>3.9630294750757149</c:v>
                </c:pt>
                <c:pt idx="26263">
                  <c:v>3.9671056175031518</c:v>
                </c:pt>
                <c:pt idx="26264">
                  <c:v>3.9711817599305888</c:v>
                </c:pt>
                <c:pt idx="26265">
                  <c:v>3.9711817599305888</c:v>
                </c:pt>
                <c:pt idx="26266">
                  <c:v>3.9711817599305888</c:v>
                </c:pt>
                <c:pt idx="26267">
                  <c:v>3.9752579023580257</c:v>
                </c:pt>
                <c:pt idx="26268">
                  <c:v>3.9752579023580257</c:v>
                </c:pt>
                <c:pt idx="26269">
                  <c:v>3.9994302982777938</c:v>
                </c:pt>
                <c:pt idx="26270">
                  <c:v>3.9994302982777938</c:v>
                </c:pt>
                <c:pt idx="26271">
                  <c:v>4.0035312265508303</c:v>
                </c:pt>
                <c:pt idx="26272">
                  <c:v>4.0035312265508303</c:v>
                </c:pt>
                <c:pt idx="26273">
                  <c:v>4.0035312265508303</c:v>
                </c:pt>
                <c:pt idx="26274">
                  <c:v>4.0035312265508303</c:v>
                </c:pt>
                <c:pt idx="26275">
                  <c:v>4.0076321548238658</c:v>
                </c:pt>
                <c:pt idx="26276">
                  <c:v>4.0076321548238658</c:v>
                </c:pt>
                <c:pt idx="26277">
                  <c:v>4.0117330830969005</c:v>
                </c:pt>
                <c:pt idx="26278">
                  <c:v>4.0330132905546243</c:v>
                </c:pt>
                <c:pt idx="26279">
                  <c:v>4.0371391353531454</c:v>
                </c:pt>
                <c:pt idx="26280">
                  <c:v>4.0412649801516665</c:v>
                </c:pt>
                <c:pt idx="26281">
                  <c:v>4.0443593637505568</c:v>
                </c:pt>
                <c:pt idx="26282">
                  <c:v>4.0484852085490788</c:v>
                </c:pt>
                <c:pt idx="26283">
                  <c:v>4.0526110533475999</c:v>
                </c:pt>
                <c:pt idx="26284">
                  <c:v>4.0567368981461218</c:v>
                </c:pt>
                <c:pt idx="26285">
                  <c:v>4.0567368981461218</c:v>
                </c:pt>
                <c:pt idx="26286">
                  <c:v>4.0567368981461218</c:v>
                </c:pt>
                <c:pt idx="26287">
                  <c:v>4.0782519587258381</c:v>
                </c:pt>
                <c:pt idx="26288">
                  <c:v>4.0782519587258381</c:v>
                </c:pt>
                <c:pt idx="26289">
                  <c:v>4.0824028513046944</c:v>
                </c:pt>
                <c:pt idx="26290">
                  <c:v>4.0855160207388357</c:v>
                </c:pt>
                <c:pt idx="26291">
                  <c:v>4.0855160207388357</c:v>
                </c:pt>
                <c:pt idx="26292">
                  <c:v>4.0855160207388357</c:v>
                </c:pt>
                <c:pt idx="26293">
                  <c:v>4.0896669133176911</c:v>
                </c:pt>
                <c:pt idx="26294">
                  <c:v>4.0938178058965482</c:v>
                </c:pt>
                <c:pt idx="26295">
                  <c:v>4.0938178058965482</c:v>
                </c:pt>
                <c:pt idx="26296">
                  <c:v>4.0938178058965482</c:v>
                </c:pt>
                <c:pt idx="26297">
                  <c:v>4.0979686984754036</c:v>
                </c:pt>
                <c:pt idx="26298">
                  <c:v>4.1228272705332145</c:v>
                </c:pt>
                <c:pt idx="26299">
                  <c:v>4.1228272705332145</c:v>
                </c:pt>
                <c:pt idx="26300">
                  <c:v>4.1270033427241817</c:v>
                </c:pt>
                <c:pt idx="26301">
                  <c:v>4.1228272705332145</c:v>
                </c:pt>
                <c:pt idx="26302">
                  <c:v>4.1270033427241817</c:v>
                </c:pt>
                <c:pt idx="26303">
                  <c:v>4.1270033427241817</c:v>
                </c:pt>
                <c:pt idx="26304">
                  <c:v>4.1270033427241817</c:v>
                </c:pt>
                <c:pt idx="26305">
                  <c:v>4.1311794149151488</c:v>
                </c:pt>
                <c:pt idx="26306">
                  <c:v>4.1311794149151488</c:v>
                </c:pt>
                <c:pt idx="26307">
                  <c:v>4.1311794149151488</c:v>
                </c:pt>
                <c:pt idx="26308">
                  <c:v>4.1311794149151488</c:v>
                </c:pt>
                <c:pt idx="26309">
                  <c:v>4.1311794149151488</c:v>
                </c:pt>
                <c:pt idx="26310">
                  <c:v>4.153068295301841</c:v>
                </c:pt>
                <c:pt idx="26311">
                  <c:v>4.153068295301841</c:v>
                </c:pt>
                <c:pt idx="26312">
                  <c:v>4.153068295301841</c:v>
                </c:pt>
                <c:pt idx="26313">
                  <c:v>4.153068295301841</c:v>
                </c:pt>
                <c:pt idx="26314">
                  <c:v>4.1488669110880805</c:v>
                </c:pt>
                <c:pt idx="26315">
                  <c:v>4.153068295301841</c:v>
                </c:pt>
                <c:pt idx="26316">
                  <c:v>4.153068295301841</c:v>
                </c:pt>
                <c:pt idx="26317">
                  <c:v>4.153068295301841</c:v>
                </c:pt>
                <c:pt idx="26318">
                  <c:v>4.153068295301841</c:v>
                </c:pt>
                <c:pt idx="26319">
                  <c:v>4.1562193334621611</c:v>
                </c:pt>
                <c:pt idx="26320">
                  <c:v>4.1562193334621611</c:v>
                </c:pt>
                <c:pt idx="26321">
                  <c:v>4.1562193334621611</c:v>
                </c:pt>
                <c:pt idx="26322">
                  <c:v>4.1604207176759207</c:v>
                </c:pt>
                <c:pt idx="26323">
                  <c:v>4.1824475212158996</c:v>
                </c:pt>
                <c:pt idx="26324">
                  <c:v>4.1824475212158996</c:v>
                </c:pt>
                <c:pt idx="26325">
                  <c:v>4.1824475212158996</c:v>
                </c:pt>
                <c:pt idx="26326">
                  <c:v>4.1824475212158996</c:v>
                </c:pt>
                <c:pt idx="26327">
                  <c:v>4.1866743504440107</c:v>
                </c:pt>
                <c:pt idx="26328">
                  <c:v>4.1866743504440107</c:v>
                </c:pt>
                <c:pt idx="26329">
                  <c:v>4.1866743504440107</c:v>
                </c:pt>
                <c:pt idx="26330">
                  <c:v>4.1898444723650936</c:v>
                </c:pt>
                <c:pt idx="26331">
                  <c:v>4.1898444723650936</c:v>
                </c:pt>
                <c:pt idx="26332">
                  <c:v>4.1940713015932047</c:v>
                </c:pt>
                <c:pt idx="26333">
                  <c:v>4.1940713015932047</c:v>
                </c:pt>
                <c:pt idx="26334">
                  <c:v>4.1940713015932047</c:v>
                </c:pt>
                <c:pt idx="26335">
                  <c:v>4.2162623504382877</c:v>
                </c:pt>
                <c:pt idx="26336">
                  <c:v>4.2162623504382877</c:v>
                </c:pt>
                <c:pt idx="26337">
                  <c:v>4.2205147582551694</c:v>
                </c:pt>
                <c:pt idx="26338">
                  <c:v>4.2205147582551694</c:v>
                </c:pt>
                <c:pt idx="26339">
                  <c:v>4.2205147582551694</c:v>
                </c:pt>
                <c:pt idx="26340">
                  <c:v>4.2237040641178298</c:v>
                </c:pt>
                <c:pt idx="26341">
                  <c:v>4.2237040641178298</c:v>
                </c:pt>
                <c:pt idx="26342">
                  <c:v>4.2279564719347125</c:v>
                </c:pt>
                <c:pt idx="26343">
                  <c:v>4.2322088797515942</c:v>
                </c:pt>
                <c:pt idx="26344">
                  <c:v>4.2353981856142555</c:v>
                </c:pt>
                <c:pt idx="26345">
                  <c:v>4.2353981856142555</c:v>
                </c:pt>
                <c:pt idx="26346">
                  <c:v>4.2620776128005788</c:v>
                </c:pt>
                <c:pt idx="26347">
                  <c:v>4.2620776128005788</c:v>
                </c:pt>
                <c:pt idx="26348">
                  <c:v>4.2620776128005788</c:v>
                </c:pt>
                <c:pt idx="26349">
                  <c:v>4.2620776128005788</c:v>
                </c:pt>
                <c:pt idx="26350">
                  <c:v>4.2620776128005788</c:v>
                </c:pt>
                <c:pt idx="26351">
                  <c:v>4.2620776128005788</c:v>
                </c:pt>
                <c:pt idx="26352">
                  <c:v>4.2620776128005788</c:v>
                </c:pt>
                <c:pt idx="26353">
                  <c:v>4.2577994922356597</c:v>
                </c:pt>
                <c:pt idx="26354">
                  <c:v>4.2577994922356597</c:v>
                </c:pt>
                <c:pt idx="26355">
                  <c:v>4.2577994922356597</c:v>
                </c:pt>
                <c:pt idx="26356">
                  <c:v>4.2577994922356597</c:v>
                </c:pt>
                <c:pt idx="26357">
                  <c:v>4.2577994922356597</c:v>
                </c:pt>
                <c:pt idx="26358">
                  <c:v>4.2577994922356597</c:v>
                </c:pt>
                <c:pt idx="26359">
                  <c:v>4.2545909018119703</c:v>
                </c:pt>
                <c:pt idx="26360">
                  <c:v>4.2545909018119703</c:v>
                </c:pt>
                <c:pt idx="26361">
                  <c:v>4.2759922666761572</c:v>
                </c:pt>
                <c:pt idx="26362">
                  <c:v>4.2759922666761572</c:v>
                </c:pt>
                <c:pt idx="26363">
                  <c:v>4.2759922666761572</c:v>
                </c:pt>
                <c:pt idx="26364">
                  <c:v>4.2759922666761572</c:v>
                </c:pt>
                <c:pt idx="26365">
                  <c:v>4.2759922666761572</c:v>
                </c:pt>
                <c:pt idx="26366">
                  <c:v>4.2759922666761572</c:v>
                </c:pt>
                <c:pt idx="26367">
                  <c:v>4.2759922666761572</c:v>
                </c:pt>
                <c:pt idx="26368">
                  <c:v>4.2727642906318613</c:v>
                </c:pt>
                <c:pt idx="26369">
                  <c:v>4.2727642906318613</c:v>
                </c:pt>
                <c:pt idx="26370">
                  <c:v>4.2727642906318613</c:v>
                </c:pt>
                <c:pt idx="26371">
                  <c:v>4.2727642906318613</c:v>
                </c:pt>
                <c:pt idx="26372">
                  <c:v>4.2727642906318613</c:v>
                </c:pt>
                <c:pt idx="26373">
                  <c:v>4.2684603225728015</c:v>
                </c:pt>
                <c:pt idx="26374">
                  <c:v>4.2684603225728015</c:v>
                </c:pt>
                <c:pt idx="26375">
                  <c:v>4.2641563545137418</c:v>
                </c:pt>
                <c:pt idx="26376">
                  <c:v>4.2641563545137418</c:v>
                </c:pt>
                <c:pt idx="26377">
                  <c:v>4.2641563545137418</c:v>
                </c:pt>
                <c:pt idx="26378">
                  <c:v>4.2641563545137418</c:v>
                </c:pt>
                <c:pt idx="26379">
                  <c:v>4.2641563545137418</c:v>
                </c:pt>
                <c:pt idx="26380">
                  <c:v>4.2641563545137418</c:v>
                </c:pt>
                <c:pt idx="26381">
                  <c:v>4.2641563545137418</c:v>
                </c:pt>
                <c:pt idx="26382">
                  <c:v>4.2609283784694458</c:v>
                </c:pt>
                <c:pt idx="26383">
                  <c:v>4.2823214283674744</c:v>
                </c:pt>
                <c:pt idx="26384">
                  <c:v>4.2823214283674744</c:v>
                </c:pt>
                <c:pt idx="26385">
                  <c:v>4.2609283784694458</c:v>
                </c:pt>
                <c:pt idx="26386">
                  <c:v>4.2823214283674744</c:v>
                </c:pt>
                <c:pt idx="26387">
                  <c:v>4.2823214283674744</c:v>
                </c:pt>
                <c:pt idx="26388">
                  <c:v>4.2823214283674744</c:v>
                </c:pt>
                <c:pt idx="26389">
                  <c:v>4.2823214283674744</c:v>
                </c:pt>
                <c:pt idx="26390">
                  <c:v>4.2823214283674744</c:v>
                </c:pt>
                <c:pt idx="26391">
                  <c:v>4.2823214283674744</c:v>
                </c:pt>
                <c:pt idx="26392">
                  <c:v>4.2790739652013716</c:v>
                </c:pt>
                <c:pt idx="26393">
                  <c:v>4.2790739652013716</c:v>
                </c:pt>
                <c:pt idx="26394">
                  <c:v>4.2790739652013716</c:v>
                </c:pt>
                <c:pt idx="26395">
                  <c:v>4.2790739652013716</c:v>
                </c:pt>
                <c:pt idx="26396">
                  <c:v>4.2790739652013716</c:v>
                </c:pt>
                <c:pt idx="26397">
                  <c:v>4.2790739652013716</c:v>
                </c:pt>
                <c:pt idx="26398">
                  <c:v>4.2790739652013716</c:v>
                </c:pt>
                <c:pt idx="26399">
                  <c:v>4.2747440143132343</c:v>
                </c:pt>
                <c:pt idx="26400">
                  <c:v>4.2747440143132343</c:v>
                </c:pt>
                <c:pt idx="26401">
                  <c:v>4.2747440143132343</c:v>
                </c:pt>
                <c:pt idx="26402">
                  <c:v>4.2747440143132343</c:v>
                </c:pt>
                <c:pt idx="26403">
                  <c:v>4.2747440143132343</c:v>
                </c:pt>
                <c:pt idx="26404">
                  <c:v>4.2747440143132343</c:v>
                </c:pt>
                <c:pt idx="26405">
                  <c:v>4.2747440143132343</c:v>
                </c:pt>
                <c:pt idx="26406">
                  <c:v>4.2704140634250978</c:v>
                </c:pt>
                <c:pt idx="26407">
                  <c:v>4.2704140634250978</c:v>
                </c:pt>
                <c:pt idx="26408">
                  <c:v>4.2704140634250978</c:v>
                </c:pt>
                <c:pt idx="26409">
                  <c:v>4.2704140634250978</c:v>
                </c:pt>
                <c:pt idx="26410">
                  <c:v>4.2704140634250978</c:v>
                </c:pt>
                <c:pt idx="26411">
                  <c:v>4.2671666002589941</c:v>
                </c:pt>
                <c:pt idx="26412">
                  <c:v>4.2671666002589941</c:v>
                </c:pt>
                <c:pt idx="26413">
                  <c:v>4.2628366493708585</c:v>
                </c:pt>
                <c:pt idx="26414">
                  <c:v>4.2361805621298503</c:v>
                </c:pt>
                <c:pt idx="26415">
                  <c:v>4.2361805621298503</c:v>
                </c:pt>
                <c:pt idx="26416">
                  <c:v>4.2361805621298503</c:v>
                </c:pt>
                <c:pt idx="26417">
                  <c:v>4.2318765940707905</c:v>
                </c:pt>
                <c:pt idx="26418">
                  <c:v>4.2318765940707905</c:v>
                </c:pt>
                <c:pt idx="26419">
                  <c:v>4.2318765940707905</c:v>
                </c:pt>
                <c:pt idx="26420">
                  <c:v>4.2318765940707905</c:v>
                </c:pt>
                <c:pt idx="26421">
                  <c:v>4.2286486180264955</c:v>
                </c:pt>
                <c:pt idx="26422">
                  <c:v>4.2286486180264955</c:v>
                </c:pt>
                <c:pt idx="26423">
                  <c:v>4.2286486180264955</c:v>
                </c:pt>
                <c:pt idx="26424">
                  <c:v>4.2286486180264955</c:v>
                </c:pt>
                <c:pt idx="26425">
                  <c:v>4.2286486180264955</c:v>
                </c:pt>
                <c:pt idx="26426">
                  <c:v>4.2286486180264955</c:v>
                </c:pt>
                <c:pt idx="26427">
                  <c:v>4.2286486180264955</c:v>
                </c:pt>
                <c:pt idx="26428">
                  <c:v>4.2243446499674357</c:v>
                </c:pt>
                <c:pt idx="26429">
                  <c:v>4.2243446499674357</c:v>
                </c:pt>
                <c:pt idx="26430">
                  <c:v>4.2243446499674357</c:v>
                </c:pt>
                <c:pt idx="26431">
                  <c:v>4.2243446499674357</c:v>
                </c:pt>
                <c:pt idx="26432">
                  <c:v>4.2243446499674357</c:v>
                </c:pt>
                <c:pt idx="26433">
                  <c:v>4.2243446499674357</c:v>
                </c:pt>
                <c:pt idx="26434">
                  <c:v>4.220040681908376</c:v>
                </c:pt>
                <c:pt idx="26435">
                  <c:v>4.220040681908376</c:v>
                </c:pt>
                <c:pt idx="26436">
                  <c:v>4.220040681908376</c:v>
                </c:pt>
                <c:pt idx="26437">
                  <c:v>4.220040681908376</c:v>
                </c:pt>
                <c:pt idx="26438">
                  <c:v>4.220040681908376</c:v>
                </c:pt>
                <c:pt idx="26439">
                  <c:v>4.2157367138493163</c:v>
                </c:pt>
                <c:pt idx="26440">
                  <c:v>4.2157367138493163</c:v>
                </c:pt>
                <c:pt idx="26441">
                  <c:v>4.2157367138493163</c:v>
                </c:pt>
                <c:pt idx="26442">
                  <c:v>4.2157367138493163</c:v>
                </c:pt>
                <c:pt idx="26443">
                  <c:v>4.2114327457902556</c:v>
                </c:pt>
                <c:pt idx="26444">
                  <c:v>4.2114327457902556</c:v>
                </c:pt>
                <c:pt idx="26445">
                  <c:v>#N/A</c:v>
                </c:pt>
                <c:pt idx="26446">
                  <c:v>4.549441341350148</c:v>
                </c:pt>
                <c:pt idx="26447">
                  <c:v>4.2082047697459606</c:v>
                </c:pt>
                <c:pt idx="26448">
                  <c:v>4.2157367138493163</c:v>
                </c:pt>
                <c:pt idx="26449">
                  <c:v>4.2243446499674357</c:v>
                </c:pt>
                <c:pt idx="26450">
                  <c:v>4.2243446499674357</c:v>
                </c:pt>
                <c:pt idx="26451">
                  <c:v>4.2243446499674357</c:v>
                </c:pt>
                <c:pt idx="26452">
                  <c:v>4.2243446499674357</c:v>
                </c:pt>
                <c:pt idx="26453">
                  <c:v>4.220040681908376</c:v>
                </c:pt>
                <c:pt idx="26454">
                  <c:v>4.220040681908376</c:v>
                </c:pt>
                <c:pt idx="26455">
                  <c:v>4.1979058043267941</c:v>
                </c:pt>
                <c:pt idx="26456">
                  <c:v>4.220040681908376</c:v>
                </c:pt>
                <c:pt idx="26457">
                  <c:v>4.2243446499674357</c:v>
                </c:pt>
                <c:pt idx="26458">
                  <c:v>4.220040681908376</c:v>
                </c:pt>
                <c:pt idx="26459">
                  <c:v>4.1979058043267941</c:v>
                </c:pt>
                <c:pt idx="26460">
                  <c:v>4.2243446499674357</c:v>
                </c:pt>
                <c:pt idx="26461">
                  <c:v>4.2243446499674357</c:v>
                </c:pt>
                <c:pt idx="26462">
                  <c:v>4.2243446499674357</c:v>
                </c:pt>
                <c:pt idx="26463">
                  <c:v>4.2243446499674357</c:v>
                </c:pt>
                <c:pt idx="26464">
                  <c:v>4.2286486180264955</c:v>
                </c:pt>
                <c:pt idx="26465">
                  <c:v>4.2286486180264955</c:v>
                </c:pt>
                <c:pt idx="26466">
                  <c:v>4.2318765940707905</c:v>
                </c:pt>
                <c:pt idx="26467">
                  <c:v>4.2318765940707905</c:v>
                </c:pt>
                <c:pt idx="26468">
                  <c:v>4.2318765940707905</c:v>
                </c:pt>
                <c:pt idx="26469">
                  <c:v>4.2064620454566315</c:v>
                </c:pt>
                <c:pt idx="26470">
                  <c:v>4.2064620454566315</c:v>
                </c:pt>
                <c:pt idx="26471">
                  <c:v>4.2064620454566315</c:v>
                </c:pt>
                <c:pt idx="26472">
                  <c:v>4.2318765940707905</c:v>
                </c:pt>
                <c:pt idx="26473">
                  <c:v>4.2286486180264955</c:v>
                </c:pt>
                <c:pt idx="26474">
                  <c:v>4.2286486180264955</c:v>
                </c:pt>
                <c:pt idx="26475">
                  <c:v>4.2286486180264955</c:v>
                </c:pt>
                <c:pt idx="26476">
                  <c:v>4.2286486180264955</c:v>
                </c:pt>
                <c:pt idx="26477">
                  <c:v>4.2243446499674357</c:v>
                </c:pt>
                <c:pt idx="26478">
                  <c:v>4.2243446499674357</c:v>
                </c:pt>
                <c:pt idx="26479">
                  <c:v>4.1979058043267941</c:v>
                </c:pt>
                <c:pt idx="26480">
                  <c:v>4.1979058043267941</c:v>
                </c:pt>
                <c:pt idx="26481">
                  <c:v>4.1979058043267941</c:v>
                </c:pt>
                <c:pt idx="26482">
                  <c:v>4.193627683761874</c:v>
                </c:pt>
                <c:pt idx="26483">
                  <c:v>4.1904190933381846</c:v>
                </c:pt>
                <c:pt idx="26484">
                  <c:v>4.1861409727732664</c:v>
                </c:pt>
                <c:pt idx="26485">
                  <c:v>4.1818628522083472</c:v>
                </c:pt>
                <c:pt idx="26486">
                  <c:v>4.177584731643428</c:v>
                </c:pt>
                <c:pt idx="26487">
                  <c:v>4.1733066110785089</c:v>
                </c:pt>
                <c:pt idx="26488">
                  <c:v>4.1733066110785089</c:v>
                </c:pt>
                <c:pt idx="26489">
                  <c:v>4.1690284905135888</c:v>
                </c:pt>
                <c:pt idx="26490">
                  <c:v>4.1658199000899012</c:v>
                </c:pt>
                <c:pt idx="26491">
                  <c:v>4.157263658960062</c:v>
                </c:pt>
                <c:pt idx="26492">
                  <c:v>4.1529855383951428</c:v>
                </c:pt>
                <c:pt idx="26493">
                  <c:v>4.1487074178302246</c:v>
                </c:pt>
                <c:pt idx="26494">
                  <c:v>4.1184569706500067</c:v>
                </c:pt>
                <c:pt idx="26495">
                  <c:v>4.114204562833125</c:v>
                </c:pt>
                <c:pt idx="26496">
                  <c:v>4.1099521550162423</c:v>
                </c:pt>
                <c:pt idx="26497">
                  <c:v>4.1056997471993606</c:v>
                </c:pt>
                <c:pt idx="26498">
                  <c:v>4.1014473393824789</c:v>
                </c:pt>
                <c:pt idx="26499">
                  <c:v>4.097194931565598</c:v>
                </c:pt>
                <c:pt idx="26500">
                  <c:v>4.0929425237487154</c:v>
                </c:pt>
                <c:pt idx="26501">
                  <c:v>4.0886901159318336</c:v>
                </c:pt>
                <c:pt idx="26502">
                  <c:v>4.0844377081149519</c:v>
                </c:pt>
                <c:pt idx="26503">
                  <c:v>4.0801853002980701</c:v>
                </c:pt>
                <c:pt idx="26504">
                  <c:v>4.0759328924811884</c:v>
                </c:pt>
                <c:pt idx="26505">
                  <c:v>4.0461322786093179</c:v>
                </c:pt>
                <c:pt idx="26506">
                  <c:v>4.0419054493812068</c:v>
                </c:pt>
                <c:pt idx="26507">
                  <c:v>4.0334517909249845</c:v>
                </c:pt>
                <c:pt idx="26508">
                  <c:v>4.0376786201530956</c:v>
                </c:pt>
                <c:pt idx="26509">
                  <c:v>4.0376786201530956</c:v>
                </c:pt>
                <c:pt idx="26510">
                  <c:v>4.0334517909249845</c:v>
                </c:pt>
                <c:pt idx="26511">
                  <c:v>4.0334517909249845</c:v>
                </c:pt>
                <c:pt idx="26512">
                  <c:v>4.0281682543898452</c:v>
                </c:pt>
                <c:pt idx="26513">
                  <c:v>4.0081205399271171</c:v>
                </c:pt>
                <c:pt idx="26514">
                  <c:v>4.0081205399271171</c:v>
                </c:pt>
                <c:pt idx="26515">
                  <c:v>4.0081205399271171</c:v>
                </c:pt>
                <c:pt idx="26516">
                  <c:v>4.0028688096599172</c:v>
                </c:pt>
                <c:pt idx="26517">
                  <c:v>4.0028688096599172</c:v>
                </c:pt>
                <c:pt idx="26518">
                  <c:v>3.9986674254461576</c:v>
                </c:pt>
                <c:pt idx="26519">
                  <c:v>3.994466041232398</c:v>
                </c:pt>
                <c:pt idx="26520">
                  <c:v>3.994466041232398</c:v>
                </c:pt>
                <c:pt idx="26521">
                  <c:v>3.990264657018638</c:v>
                </c:pt>
                <c:pt idx="26522">
                  <c:v>3.986063272804877</c:v>
                </c:pt>
                <c:pt idx="26523">
                  <c:v>3.986063272804877</c:v>
                </c:pt>
                <c:pt idx="26524">
                  <c:v>3.986063272804877</c:v>
                </c:pt>
                <c:pt idx="26525">
                  <c:v>3.986063272804877</c:v>
                </c:pt>
                <c:pt idx="26526">
                  <c:v>3.9651805453241686</c:v>
                </c:pt>
                <c:pt idx="26527">
                  <c:v>3.9651805453241686</c:v>
                </c:pt>
                <c:pt idx="26528">
                  <c:v>3.9651805453241686</c:v>
                </c:pt>
                <c:pt idx="26529">
                  <c:v>3.961004473133201</c:v>
                </c:pt>
                <c:pt idx="26530">
                  <c:v>3.961004473133201</c:v>
                </c:pt>
                <c:pt idx="26531">
                  <c:v>3.9557843828944916</c:v>
                </c:pt>
                <c:pt idx="26532">
                  <c:v>3.9557843828944916</c:v>
                </c:pt>
                <c:pt idx="26533">
                  <c:v>3.9516083107035231</c:v>
                </c:pt>
                <c:pt idx="26534">
                  <c:v>3.9516083107035231</c:v>
                </c:pt>
                <c:pt idx="26535">
                  <c:v>3.9474322385125555</c:v>
                </c:pt>
                <c:pt idx="26536">
                  <c:v>3.9267443795976007</c:v>
                </c:pt>
                <c:pt idx="26537">
                  <c:v>3.9225934870187444</c:v>
                </c:pt>
                <c:pt idx="26538">
                  <c:v>3.9225934870187444</c:v>
                </c:pt>
                <c:pt idx="26539">
                  <c:v>3.9174048712951755</c:v>
                </c:pt>
                <c:pt idx="26540">
                  <c:v>3.9091030861374643</c:v>
                </c:pt>
                <c:pt idx="26541">
                  <c:v>3.9091030861374643</c:v>
                </c:pt>
                <c:pt idx="26542">
                  <c:v>3.8793255718097033</c:v>
                </c:pt>
                <c:pt idx="26543">
                  <c:v>3.8793255718097033</c:v>
                </c:pt>
                <c:pt idx="26544">
                  <c:v>3.8751997270111818</c:v>
                </c:pt>
                <c:pt idx="26545">
                  <c:v>3.8700424210130304</c:v>
                </c:pt>
                <c:pt idx="26546">
                  <c:v>3.8659165762145085</c:v>
                </c:pt>
                <c:pt idx="26547">
                  <c:v>3.8607592702163567</c:v>
                </c:pt>
                <c:pt idx="26548">
                  <c:v>3.8607592702163567</c:v>
                </c:pt>
                <c:pt idx="26549">
                  <c:v>3.856633425417836</c:v>
                </c:pt>
                <c:pt idx="26550">
                  <c:v>3.856633425417836</c:v>
                </c:pt>
                <c:pt idx="26551">
                  <c:v>3.836418399424637</c:v>
                </c:pt>
                <c:pt idx="26552">
                  <c:v>3.836418399424637</c:v>
                </c:pt>
                <c:pt idx="26553">
                  <c:v>3.836418399424637</c:v>
                </c:pt>
                <c:pt idx="26554">
                  <c:v>3.836418399424637</c:v>
                </c:pt>
                <c:pt idx="26555">
                  <c:v>3.836418399424637</c:v>
                </c:pt>
                <c:pt idx="26556">
                  <c:v>3.836418399424637</c:v>
                </c:pt>
                <c:pt idx="26557">
                  <c:v>3.836418399424637</c:v>
                </c:pt>
                <c:pt idx="26558">
                  <c:v>3.836418399424637</c:v>
                </c:pt>
                <c:pt idx="26559">
                  <c:v>3.836418399424637</c:v>
                </c:pt>
                <c:pt idx="26560">
                  <c:v>3.836418399424637</c:v>
                </c:pt>
                <c:pt idx="26561">
                  <c:v>3.836418399424637</c:v>
                </c:pt>
                <c:pt idx="26562">
                  <c:v>3.8312922390833419</c:v>
                </c:pt>
                <c:pt idx="26563">
                  <c:v>3.836418399424637</c:v>
                </c:pt>
                <c:pt idx="26564">
                  <c:v>3.8312922390833419</c:v>
                </c:pt>
                <c:pt idx="26565">
                  <c:v>3.8122122052605421</c:v>
                </c:pt>
                <c:pt idx="26566">
                  <c:v>3.8312922390833419</c:v>
                </c:pt>
                <c:pt idx="26567">
                  <c:v>3.8312922390833419</c:v>
                </c:pt>
                <c:pt idx="26568">
                  <c:v>3.807117027226246</c:v>
                </c:pt>
                <c:pt idx="26569">
                  <c:v>3.807117027226246</c:v>
                </c:pt>
                <c:pt idx="26570">
                  <c:v>3.807117027226246</c:v>
                </c:pt>
                <c:pt idx="26571">
                  <c:v>3.8220651504690126</c:v>
                </c:pt>
                <c:pt idx="26572">
                  <c:v>3.807117027226246</c:v>
                </c:pt>
                <c:pt idx="26573">
                  <c:v>3.807117027226246</c:v>
                </c:pt>
                <c:pt idx="26574">
                  <c:v>3.807117027226246</c:v>
                </c:pt>
                <c:pt idx="26575">
                  <c:v>3.807117027226246</c:v>
                </c:pt>
                <c:pt idx="26576">
                  <c:v>3.807117027226246</c:v>
                </c:pt>
                <c:pt idx="26577">
                  <c:v>3.807117027226246</c:v>
                </c:pt>
                <c:pt idx="26578">
                  <c:v>3.807117027226246</c:v>
                </c:pt>
                <c:pt idx="26579">
                  <c:v>3.807117027226246</c:v>
                </c:pt>
                <c:pt idx="26580">
                  <c:v>3.807117027226246</c:v>
                </c:pt>
                <c:pt idx="26581">
                  <c:v>3.807117027226246</c:v>
                </c:pt>
                <c:pt idx="26582">
                  <c:v>3.807117027226246</c:v>
                </c:pt>
                <c:pt idx="26583">
                  <c:v>3.807117027226246</c:v>
                </c:pt>
                <c:pt idx="26584">
                  <c:v>3.8122122052605421</c:v>
                </c:pt>
                <c:pt idx="26585">
                  <c:v>3.807117027226246</c:v>
                </c:pt>
                <c:pt idx="26586">
                  <c:v>3.8122122052605421</c:v>
                </c:pt>
                <c:pt idx="26587">
                  <c:v>3.8122122052605421</c:v>
                </c:pt>
                <c:pt idx="26588">
                  <c:v>3.8122122052605421</c:v>
                </c:pt>
                <c:pt idx="26589">
                  <c:v>3.8122122052605421</c:v>
                </c:pt>
                <c:pt idx="26590">
                  <c:v>3.8122122052605421</c:v>
                </c:pt>
                <c:pt idx="26591">
                  <c:v>3.807117027226246</c:v>
                </c:pt>
                <c:pt idx="26592">
                  <c:v>3.807117027226246</c:v>
                </c:pt>
                <c:pt idx="26593">
                  <c:v>3.8030408847988086</c:v>
                </c:pt>
                <c:pt idx="26594">
                  <c:v>3.8030408847988086</c:v>
                </c:pt>
                <c:pt idx="26595">
                  <c:v>3.7928505287302161</c:v>
                </c:pt>
                <c:pt idx="26596">
                  <c:v>3.7686596670249326</c:v>
                </c:pt>
                <c:pt idx="26597">
                  <c:v>3.7686596670249326</c:v>
                </c:pt>
                <c:pt idx="26598">
                  <c:v>3.7635956255481444</c:v>
                </c:pt>
                <c:pt idx="26599">
                  <c:v>3.7544803508899283</c:v>
                </c:pt>
                <c:pt idx="26600">
                  <c:v>3.7544803508899283</c:v>
                </c:pt>
                <c:pt idx="26601">
                  <c:v>3.7494163094131414</c:v>
                </c:pt>
                <c:pt idx="26602">
                  <c:v>3.7494163094131414</c:v>
                </c:pt>
                <c:pt idx="26603">
                  <c:v>3.7494163094131414</c:v>
                </c:pt>
                <c:pt idx="26604">
                  <c:v>3.7494163094131414</c:v>
                </c:pt>
                <c:pt idx="26605">
                  <c:v>3.7544803508899283</c:v>
                </c:pt>
                <c:pt idx="26606">
                  <c:v>3.7544803508899283</c:v>
                </c:pt>
                <c:pt idx="26607">
                  <c:v>3.7544803508899283</c:v>
                </c:pt>
                <c:pt idx="26608">
                  <c:v>3.7544803508899283</c:v>
                </c:pt>
                <c:pt idx="26609">
                  <c:v>3.7544803508899283</c:v>
                </c:pt>
                <c:pt idx="26610">
                  <c:v>3.7544803508899283</c:v>
                </c:pt>
                <c:pt idx="26611">
                  <c:v>3.7544803508899283</c:v>
                </c:pt>
                <c:pt idx="26612">
                  <c:v>3.7544803508899283</c:v>
                </c:pt>
                <c:pt idx="26613">
                  <c:v>3.7544803508899283</c:v>
                </c:pt>
                <c:pt idx="26614">
                  <c:v>3.7544803508899283</c:v>
                </c:pt>
                <c:pt idx="26615">
                  <c:v>3.7595443923667151</c:v>
                </c:pt>
                <c:pt idx="26616">
                  <c:v>3.7595443923667151</c:v>
                </c:pt>
                <c:pt idx="26617">
                  <c:v>3.7544803508899283</c:v>
                </c:pt>
                <c:pt idx="26618">
                  <c:v>3.7544803508899283</c:v>
                </c:pt>
                <c:pt idx="26619">
                  <c:v>3.7544803508899283</c:v>
                </c:pt>
                <c:pt idx="26620">
                  <c:v>3.7544803508899283</c:v>
                </c:pt>
                <c:pt idx="26621">
                  <c:v>3.7544803508899283</c:v>
                </c:pt>
                <c:pt idx="26622">
                  <c:v>3.7544803508899283</c:v>
                </c:pt>
                <c:pt idx="26623">
                  <c:v>3.7544803508899283</c:v>
                </c:pt>
                <c:pt idx="26624">
                  <c:v>3.7544803508899283</c:v>
                </c:pt>
                <c:pt idx="26625">
                  <c:v>3.7544803508899283</c:v>
                </c:pt>
                <c:pt idx="26626">
                  <c:v>3.7544803508899283</c:v>
                </c:pt>
                <c:pt idx="26627">
                  <c:v>3.7494163094131414</c:v>
                </c:pt>
                <c:pt idx="26628">
                  <c:v>3.7494163094131414</c:v>
                </c:pt>
                <c:pt idx="26629">
                  <c:v>3.7257118647797163</c:v>
                </c:pt>
                <c:pt idx="26630">
                  <c:v>3.7257118647797163</c:v>
                </c:pt>
                <c:pt idx="26631">
                  <c:v>3.7257118647797163</c:v>
                </c:pt>
                <c:pt idx="26632">
                  <c:v>3.7257118647797163</c:v>
                </c:pt>
                <c:pt idx="26633">
                  <c:v>3.7257118647797163</c:v>
                </c:pt>
                <c:pt idx="26634">
                  <c:v>3.7257118647797163</c:v>
                </c:pt>
                <c:pt idx="26635">
                  <c:v>3.7206784793909304</c:v>
                </c:pt>
                <c:pt idx="26636">
                  <c:v>3.7206784793909304</c:v>
                </c:pt>
                <c:pt idx="26637">
                  <c:v>3.7206784793909304</c:v>
                </c:pt>
                <c:pt idx="26638">
                  <c:v>3.7206784793909304</c:v>
                </c:pt>
                <c:pt idx="26639">
                  <c:v>3.7206784793909304</c:v>
                </c:pt>
                <c:pt idx="26640">
                  <c:v>3.7206784793909304</c:v>
                </c:pt>
                <c:pt idx="26641">
                  <c:v>3.7206784793909304</c:v>
                </c:pt>
                <c:pt idx="26642">
                  <c:v>3.7206784793909304</c:v>
                </c:pt>
                <c:pt idx="26643">
                  <c:v>3.7156450940021433</c:v>
                </c:pt>
                <c:pt idx="26644">
                  <c:v>3.7156450940021433</c:v>
                </c:pt>
                <c:pt idx="26645">
                  <c:v>3.7156450940021433</c:v>
                </c:pt>
                <c:pt idx="26646">
                  <c:v>3.7156450940021433</c:v>
                </c:pt>
                <c:pt idx="26647">
                  <c:v>3.7156450940021433</c:v>
                </c:pt>
                <c:pt idx="26648">
                  <c:v>3.7116183856911147</c:v>
                </c:pt>
                <c:pt idx="26649">
                  <c:v>3.7065850003023284</c:v>
                </c:pt>
                <c:pt idx="26650">
                  <c:v>3.7065850003023284</c:v>
                </c:pt>
                <c:pt idx="26651">
                  <c:v>3.7065850003023284</c:v>
                </c:pt>
                <c:pt idx="26652">
                  <c:v>3.7015516149135421</c:v>
                </c:pt>
                <c:pt idx="26653">
                  <c:v>3.7015516149135421</c:v>
                </c:pt>
                <c:pt idx="26654">
                  <c:v>3.7015516149135421</c:v>
                </c:pt>
                <c:pt idx="26655">
                  <c:v>3.6965182295247554</c:v>
                </c:pt>
                <c:pt idx="26656">
                  <c:v>3.6965182295247554</c:v>
                </c:pt>
                <c:pt idx="26657">
                  <c:v>3.6914848441359696</c:v>
                </c:pt>
                <c:pt idx="26658">
                  <c:v>3.6864514587471819</c:v>
                </c:pt>
                <c:pt idx="26659">
                  <c:v>3.6864514587471819</c:v>
                </c:pt>
                <c:pt idx="26660">
                  <c:v>3.6814180733583957</c:v>
                </c:pt>
                <c:pt idx="26661">
                  <c:v>3.6814180733583957</c:v>
                </c:pt>
                <c:pt idx="26662">
                  <c:v>3.6773913650473671</c:v>
                </c:pt>
                <c:pt idx="26663">
                  <c:v>3.6773913650473671</c:v>
                </c:pt>
                <c:pt idx="26664">
                  <c:v>3.6723579796585804</c:v>
                </c:pt>
                <c:pt idx="26665">
                  <c:v>3.6773913650473671</c:v>
                </c:pt>
                <c:pt idx="26666">
                  <c:v>3.6628868491421902</c:v>
                </c:pt>
                <c:pt idx="26667">
                  <c:v>3.667889426100865</c:v>
                </c:pt>
                <c:pt idx="26668">
                  <c:v>3.667889426100865</c:v>
                </c:pt>
                <c:pt idx="26669">
                  <c:v>3.667889426100865</c:v>
                </c:pt>
                <c:pt idx="26670">
                  <c:v>3.667889426100865</c:v>
                </c:pt>
                <c:pt idx="26671">
                  <c:v>3.667889426100865</c:v>
                </c:pt>
                <c:pt idx="26672">
                  <c:v>3.667889426100865</c:v>
                </c:pt>
                <c:pt idx="26673">
                  <c:v>3.667889426100865</c:v>
                </c:pt>
                <c:pt idx="26674">
                  <c:v>3.667889426100865</c:v>
                </c:pt>
                <c:pt idx="26675">
                  <c:v>3.667889426100865</c:v>
                </c:pt>
                <c:pt idx="26676">
                  <c:v>3.667889426100865</c:v>
                </c:pt>
                <c:pt idx="26677">
                  <c:v>3.667889426100865</c:v>
                </c:pt>
                <c:pt idx="26678">
                  <c:v>3.667889426100865</c:v>
                </c:pt>
                <c:pt idx="26679">
                  <c:v>3.648632804927566</c:v>
                </c:pt>
                <c:pt idx="26680">
                  <c:v>3.648632804927566</c:v>
                </c:pt>
                <c:pt idx="26681">
                  <c:v>3.64366056071262</c:v>
                </c:pt>
                <c:pt idx="26682">
                  <c:v>3.64366056071262</c:v>
                </c:pt>
                <c:pt idx="26683">
                  <c:v>3.64366056071262</c:v>
                </c:pt>
                <c:pt idx="26684">
                  <c:v>3.638688316497674</c:v>
                </c:pt>
                <c:pt idx="26685">
                  <c:v>3.638688316497674</c:v>
                </c:pt>
                <c:pt idx="26686">
                  <c:v>3.6337160722827275</c:v>
                </c:pt>
                <c:pt idx="26687">
                  <c:v>3.6144040084761242</c:v>
                </c:pt>
                <c:pt idx="26688">
                  <c:v>3.609462247458247</c:v>
                </c:pt>
                <c:pt idx="26689">
                  <c:v>3.609462247458247</c:v>
                </c:pt>
                <c:pt idx="26690">
                  <c:v>3.6045204864403684</c:v>
                </c:pt>
                <c:pt idx="26691">
                  <c:v>3.6045204864403684</c:v>
                </c:pt>
                <c:pt idx="26692">
                  <c:v>3.6045204864403684</c:v>
                </c:pt>
                <c:pt idx="26693">
                  <c:v>3.5804398946709757</c:v>
                </c:pt>
                <c:pt idx="26694">
                  <c:v>3.5804398946709757</c:v>
                </c:pt>
                <c:pt idx="26695">
                  <c:v>3.5804398946709757</c:v>
                </c:pt>
                <c:pt idx="26696">
                  <c:v>3.5755284544862413</c:v>
                </c:pt>
                <c:pt idx="26697">
                  <c:v>3.570617014301507</c:v>
                </c:pt>
                <c:pt idx="26698">
                  <c:v>3.5518433742635453</c:v>
                </c:pt>
                <c:pt idx="26699">
                  <c:v>3.5469617863384992</c:v>
                </c:pt>
                <c:pt idx="26700">
                  <c:v>3.5420801984134531</c:v>
                </c:pt>
                <c:pt idx="26701">
                  <c:v>3.5420801984134531</c:v>
                </c:pt>
                <c:pt idx="26702">
                  <c:v>3.5371986104884061</c:v>
                </c:pt>
                <c:pt idx="26703">
                  <c:v>3.5323170225633604</c:v>
                </c:pt>
                <c:pt idx="26704">
                  <c:v>3.5135200393486765</c:v>
                </c:pt>
                <c:pt idx="26705">
                  <c:v>3.5086684513352147</c:v>
                </c:pt>
                <c:pt idx="26706">
                  <c:v>3.5028465457190614</c:v>
                </c:pt>
                <c:pt idx="26707">
                  <c:v>3.4979949577055995</c:v>
                </c:pt>
                <c:pt idx="26708">
                  <c:v>3.479373580685694</c:v>
                </c:pt>
                <c:pt idx="26709">
                  <c:v>3.4745518323754312</c:v>
                </c:pt>
                <c:pt idx="26710">
                  <c:v>3.4745518323754312</c:v>
                </c:pt>
                <c:pt idx="26711">
                  <c:v>3.4745518323754312</c:v>
                </c:pt>
                <c:pt idx="26712">
                  <c:v>3.4745518323754312</c:v>
                </c:pt>
                <c:pt idx="26713">
                  <c:v>3.4512474452545052</c:v>
                </c:pt>
                <c:pt idx="26714">
                  <c:v>3.4512474452545052</c:v>
                </c:pt>
                <c:pt idx="26715">
                  <c:v>3.4512474452545052</c:v>
                </c:pt>
                <c:pt idx="26716">
                  <c:v>3.4512474452545052</c:v>
                </c:pt>
                <c:pt idx="26717">
                  <c:v>3.4454969635351151</c:v>
                </c:pt>
                <c:pt idx="26718">
                  <c:v>3.4454969635351151</c:v>
                </c:pt>
                <c:pt idx="26719">
                  <c:v>3.4454969635351151</c:v>
                </c:pt>
                <c:pt idx="26720">
                  <c:v>3.4328436380722724</c:v>
                </c:pt>
                <c:pt idx="26721">
                  <c:v>3.4328436380722724</c:v>
                </c:pt>
                <c:pt idx="26722">
                  <c:v>3.4328436380722724</c:v>
                </c:pt>
                <c:pt idx="26723">
                  <c:v>3.4376061847399653</c:v>
                </c:pt>
                <c:pt idx="26724">
                  <c:v>3.4328436380722724</c:v>
                </c:pt>
                <c:pt idx="26725">
                  <c:v>3.4328436380722724</c:v>
                </c:pt>
                <c:pt idx="26726">
                  <c:v>3.4328436380722724</c:v>
                </c:pt>
                <c:pt idx="26727">
                  <c:v>3.4328436380722724</c:v>
                </c:pt>
                <c:pt idx="26728">
                  <c:v>3.4376061847399653</c:v>
                </c:pt>
                <c:pt idx="26729">
                  <c:v>3.4376061847399653</c:v>
                </c:pt>
                <c:pt idx="26730">
                  <c:v>3.4376061847399653</c:v>
                </c:pt>
                <c:pt idx="26731">
                  <c:v>3.4376061847399653</c:v>
                </c:pt>
                <c:pt idx="26732">
                  <c:v>3.4376061847399653</c:v>
                </c:pt>
                <c:pt idx="26733">
                  <c:v>3.4376061847399653</c:v>
                </c:pt>
                <c:pt idx="26734">
                  <c:v>3.4201982553957406</c:v>
                </c:pt>
                <c:pt idx="26735">
                  <c:v>3.4376061847399653</c:v>
                </c:pt>
                <c:pt idx="26736">
                  <c:v>3.4201982553957406</c:v>
                </c:pt>
                <c:pt idx="26737">
                  <c:v>3.4376061847399653</c:v>
                </c:pt>
                <c:pt idx="26738">
                  <c:v>3.4433212407411942</c:v>
                </c:pt>
                <c:pt idx="26739">
                  <c:v>3.4201982553957406</c:v>
                </c:pt>
                <c:pt idx="26740">
                  <c:v>3.4376061847399653</c:v>
                </c:pt>
                <c:pt idx="26741">
                  <c:v>3.4249314386996366</c:v>
                </c:pt>
                <c:pt idx="26742">
                  <c:v>3.4249314386996366</c:v>
                </c:pt>
                <c:pt idx="26743">
                  <c:v>3.4249314386996366</c:v>
                </c:pt>
                <c:pt idx="26744">
                  <c:v>3.4249314386996366</c:v>
                </c:pt>
                <c:pt idx="26745">
                  <c:v>3.4249314386996366</c:v>
                </c:pt>
                <c:pt idx="26746">
                  <c:v>3.4249314386996366</c:v>
                </c:pt>
                <c:pt idx="26747">
                  <c:v>3.4296646220035334</c:v>
                </c:pt>
                <c:pt idx="26748">
                  <c:v>3.4249314386996366</c:v>
                </c:pt>
                <c:pt idx="26749">
                  <c:v>3.4249314386996366</c:v>
                </c:pt>
                <c:pt idx="26750">
                  <c:v>3.4296646220035334</c:v>
                </c:pt>
                <c:pt idx="26751">
                  <c:v>3.4296646220035334</c:v>
                </c:pt>
                <c:pt idx="26752">
                  <c:v>3.448083787408887</c:v>
                </c:pt>
                <c:pt idx="26753">
                  <c:v>3.4296646220035334</c:v>
                </c:pt>
                <c:pt idx="26754">
                  <c:v>3.4296646220035334</c:v>
                </c:pt>
                <c:pt idx="26755">
                  <c:v>3.4296646220035334</c:v>
                </c:pt>
                <c:pt idx="26756">
                  <c:v>3.4296646220035334</c:v>
                </c:pt>
                <c:pt idx="26757">
                  <c:v>3.4296646220035334</c:v>
                </c:pt>
                <c:pt idx="26758">
                  <c:v>3.448083787408887</c:v>
                </c:pt>
                <c:pt idx="26759">
                  <c:v>3.4528463340765789</c:v>
                </c:pt>
                <c:pt idx="26760">
                  <c:v>3.448083787408887</c:v>
                </c:pt>
                <c:pt idx="26761">
                  <c:v>3.448083787408887</c:v>
                </c:pt>
                <c:pt idx="26762">
                  <c:v>3.4528463340765789</c:v>
                </c:pt>
                <c:pt idx="26763">
                  <c:v>3.4528463340765789</c:v>
                </c:pt>
                <c:pt idx="26764">
                  <c:v>3.4528463340765789</c:v>
                </c:pt>
                <c:pt idx="26765">
                  <c:v>3.4528463340765789</c:v>
                </c:pt>
                <c:pt idx="26766">
                  <c:v>3.4528463340765789</c:v>
                </c:pt>
                <c:pt idx="26767">
                  <c:v>3.4585613900778092</c:v>
                </c:pt>
                <c:pt idx="26768">
                  <c:v>3.4585613900778092</c:v>
                </c:pt>
                <c:pt idx="26769">
                  <c:v>3.4585613900778092</c:v>
                </c:pt>
                <c:pt idx="26770">
                  <c:v>3.4585613900778092</c:v>
                </c:pt>
                <c:pt idx="26771">
                  <c:v>3.4585613900778092</c:v>
                </c:pt>
                <c:pt idx="26772">
                  <c:v>3.4633239367455007</c:v>
                </c:pt>
                <c:pt idx="26773">
                  <c:v>3.4633239367455007</c:v>
                </c:pt>
                <c:pt idx="26774">
                  <c:v>3.4633239367455007</c:v>
                </c:pt>
                <c:pt idx="26775">
                  <c:v>3.4633239367455007</c:v>
                </c:pt>
                <c:pt idx="26776">
                  <c:v>3.4633239367455007</c:v>
                </c:pt>
                <c:pt idx="26777">
                  <c:v>3.4633239367455007</c:v>
                </c:pt>
                <c:pt idx="26778">
                  <c:v>3.4633239367455007</c:v>
                </c:pt>
                <c:pt idx="26779">
                  <c:v>3.4680864834131921</c:v>
                </c:pt>
                <c:pt idx="26780">
                  <c:v>3.4680864834131921</c:v>
                </c:pt>
                <c:pt idx="26781">
                  <c:v>3.4680864834131921</c:v>
                </c:pt>
                <c:pt idx="26782">
                  <c:v>3.4680864834131921</c:v>
                </c:pt>
                <c:pt idx="26783">
                  <c:v>3.491500817290242</c:v>
                </c:pt>
                <c:pt idx="26784">
                  <c:v>3.4728490300808845</c:v>
                </c:pt>
                <c:pt idx="26785">
                  <c:v>3.491500817290242</c:v>
                </c:pt>
                <c:pt idx="26786">
                  <c:v>3.491500817290242</c:v>
                </c:pt>
                <c:pt idx="26787">
                  <c:v>3.491500817290242</c:v>
                </c:pt>
                <c:pt idx="26788">
                  <c:v>3.4962928853897348</c:v>
                </c:pt>
                <c:pt idx="26789">
                  <c:v>3.4962928853897348</c:v>
                </c:pt>
                <c:pt idx="26790">
                  <c:v>3.4962928853897348</c:v>
                </c:pt>
                <c:pt idx="26791">
                  <c:v>3.4962928853897348</c:v>
                </c:pt>
                <c:pt idx="26792">
                  <c:v>3.4962928853897348</c:v>
                </c:pt>
                <c:pt idx="26793">
                  <c:v>3.4962928853897348</c:v>
                </c:pt>
                <c:pt idx="26794">
                  <c:v>3.4962928853897348</c:v>
                </c:pt>
                <c:pt idx="26795">
                  <c:v>3.4962928853897348</c:v>
                </c:pt>
                <c:pt idx="26796">
                  <c:v>3.5010849534892277</c:v>
                </c:pt>
                <c:pt idx="26797">
                  <c:v>3.5010849534892277</c:v>
                </c:pt>
                <c:pt idx="26798">
                  <c:v>3.5010849534892277</c:v>
                </c:pt>
                <c:pt idx="26799">
                  <c:v>3.4962928853897348</c:v>
                </c:pt>
                <c:pt idx="26800">
                  <c:v>3.5010849534892277</c:v>
                </c:pt>
                <c:pt idx="26801">
                  <c:v>3.5010849534892277</c:v>
                </c:pt>
                <c:pt idx="26802">
                  <c:v>3.5010849534892277</c:v>
                </c:pt>
                <c:pt idx="26803">
                  <c:v>3.5010849534892277</c:v>
                </c:pt>
                <c:pt idx="26804">
                  <c:v>3.5010849534892277</c:v>
                </c:pt>
                <c:pt idx="26805">
                  <c:v>3.5010849534892277</c:v>
                </c:pt>
                <c:pt idx="26806">
                  <c:v>#N/A</c:v>
                </c:pt>
                <c:pt idx="26807">
                  <c:v>3.6628332664513308</c:v>
                </c:pt>
                <c:pt idx="26808">
                  <c:v>3.5198762664919023</c:v>
                </c:pt>
                <c:pt idx="26809">
                  <c:v>3.5198762664919023</c:v>
                </c:pt>
                <c:pt idx="26810">
                  <c:v>3.5246980148021652</c:v>
                </c:pt>
                <c:pt idx="26811">
                  <c:v>3.5246980148021652</c:v>
                </c:pt>
                <c:pt idx="26812">
                  <c:v>3.5246980148021652</c:v>
                </c:pt>
                <c:pt idx="26813">
                  <c:v>3.5246980148021652</c:v>
                </c:pt>
                <c:pt idx="26814">
                  <c:v>3.5246980148021652</c:v>
                </c:pt>
                <c:pt idx="26815">
                  <c:v>3.529519763112428</c:v>
                </c:pt>
                <c:pt idx="26816">
                  <c:v>3.529519763112428</c:v>
                </c:pt>
                <c:pt idx="26817">
                  <c:v>3.529519763112428</c:v>
                </c:pt>
                <c:pt idx="26818">
                  <c:v>3.529519763112428</c:v>
                </c:pt>
                <c:pt idx="26819">
                  <c:v>3.529519763112428</c:v>
                </c:pt>
                <c:pt idx="26820">
                  <c:v>3.529519763112428</c:v>
                </c:pt>
                <c:pt idx="26821">
                  <c:v>3.529519763112428</c:v>
                </c:pt>
                <c:pt idx="26822">
                  <c:v>3.529519763112428</c:v>
                </c:pt>
                <c:pt idx="26823">
                  <c:v>3.529519763112428</c:v>
                </c:pt>
                <c:pt idx="26824">
                  <c:v>3.529519763112428</c:v>
                </c:pt>
                <c:pt idx="26825">
                  <c:v>3.5246980148021652</c:v>
                </c:pt>
                <c:pt idx="26826">
                  <c:v>3.5246980148021652</c:v>
                </c:pt>
                <c:pt idx="26827">
                  <c:v>3.5246980148021652</c:v>
                </c:pt>
                <c:pt idx="26828">
                  <c:v>3.529519763112428</c:v>
                </c:pt>
                <c:pt idx="26829">
                  <c:v>3.529519763112428</c:v>
                </c:pt>
                <c:pt idx="26830">
                  <c:v>3.529519763112428</c:v>
                </c:pt>
                <c:pt idx="26831">
                  <c:v>3.529519763112428</c:v>
                </c:pt>
                <c:pt idx="26832">
                  <c:v>3.529519763112428</c:v>
                </c:pt>
                <c:pt idx="26833">
                  <c:v>3.529519763112428</c:v>
                </c:pt>
                <c:pt idx="26834">
                  <c:v>3.529519763112428</c:v>
                </c:pt>
                <c:pt idx="26835">
                  <c:v>3.5246980148021652</c:v>
                </c:pt>
                <c:pt idx="26836">
                  <c:v>3.5246980148021652</c:v>
                </c:pt>
                <c:pt idx="26837">
                  <c:v>3.529519763112428</c:v>
                </c:pt>
                <c:pt idx="26838">
                  <c:v>3.529519763112428</c:v>
                </c:pt>
                <c:pt idx="26839">
                  <c:v>3.529519763112428</c:v>
                </c:pt>
                <c:pt idx="26840">
                  <c:v>3.5484514730455983</c:v>
                </c:pt>
                <c:pt idx="26841">
                  <c:v>3.529519763112428</c:v>
                </c:pt>
                <c:pt idx="26842">
                  <c:v>3.529519763112428</c:v>
                </c:pt>
                <c:pt idx="26843">
                  <c:v>3.529519763112428</c:v>
                </c:pt>
                <c:pt idx="26844">
                  <c:v>3.5484514730455983</c:v>
                </c:pt>
                <c:pt idx="26845">
                  <c:v>3.5484514730455983</c:v>
                </c:pt>
                <c:pt idx="26846">
                  <c:v>3.5484514730455983</c:v>
                </c:pt>
                <c:pt idx="26847">
                  <c:v>3.529519763112428</c:v>
                </c:pt>
                <c:pt idx="26848">
                  <c:v>3.5484514730455983</c:v>
                </c:pt>
                <c:pt idx="26849">
                  <c:v>3.5484514730455983</c:v>
                </c:pt>
                <c:pt idx="26850">
                  <c:v>3.5484514730455983</c:v>
                </c:pt>
                <c:pt idx="26851">
                  <c:v>3.5484514730455983</c:v>
                </c:pt>
                <c:pt idx="26852">
                  <c:v>3.5484514730455983</c:v>
                </c:pt>
                <c:pt idx="26853">
                  <c:v>3.5484514730455983</c:v>
                </c:pt>
                <c:pt idx="26854">
                  <c:v>3.5484514730455983</c:v>
                </c:pt>
                <c:pt idx="26855">
                  <c:v>3.5484514730455983</c:v>
                </c:pt>
                <c:pt idx="26856">
                  <c:v>3.5484514730455983</c:v>
                </c:pt>
                <c:pt idx="26857">
                  <c:v>3.5533030610590584</c:v>
                </c:pt>
                <c:pt idx="26858">
                  <c:v>3.5533030610590584</c:v>
                </c:pt>
                <c:pt idx="26859">
                  <c:v>3.5533030610590584</c:v>
                </c:pt>
                <c:pt idx="26860">
                  <c:v>3.5533030610590584</c:v>
                </c:pt>
                <c:pt idx="26861">
                  <c:v>3.5533030610590584</c:v>
                </c:pt>
                <c:pt idx="26862">
                  <c:v>3.5533030610590584</c:v>
                </c:pt>
                <c:pt idx="26863">
                  <c:v>3.5533030610590584</c:v>
                </c:pt>
                <c:pt idx="26864">
                  <c:v>3.5533030610590584</c:v>
                </c:pt>
                <c:pt idx="26865">
                  <c:v>3.5533030610590584</c:v>
                </c:pt>
                <c:pt idx="26866">
                  <c:v>3.5533030610590584</c:v>
                </c:pt>
                <c:pt idx="26867">
                  <c:v>3.5533030610590584</c:v>
                </c:pt>
                <c:pt idx="26868">
                  <c:v>3.5533030610590584</c:v>
                </c:pt>
                <c:pt idx="26869">
                  <c:v>3.5484514730455983</c:v>
                </c:pt>
                <c:pt idx="26870">
                  <c:v>3.5484514730455983</c:v>
                </c:pt>
                <c:pt idx="26871">
                  <c:v>3.5484514730455983</c:v>
                </c:pt>
                <c:pt idx="26872">
                  <c:v>3.5484514730455983</c:v>
                </c:pt>
                <c:pt idx="26873">
                  <c:v>3.5484514730455983</c:v>
                </c:pt>
                <c:pt idx="26874">
                  <c:v>3.5435998850321369</c:v>
                </c:pt>
                <c:pt idx="26875">
                  <c:v>3.5435998850321369</c:v>
                </c:pt>
                <c:pt idx="26876">
                  <c:v>3.538748297018675</c:v>
                </c:pt>
                <c:pt idx="26877">
                  <c:v>3.538748297018675</c:v>
                </c:pt>
                <c:pt idx="26878">
                  <c:v>3.538748297018675</c:v>
                </c:pt>
                <c:pt idx="26879">
                  <c:v>3.5338967090052145</c:v>
                </c:pt>
                <c:pt idx="26880">
                  <c:v>3.5290451209917526</c:v>
                </c:pt>
                <c:pt idx="26881">
                  <c:v>3.5054110215611138</c:v>
                </c:pt>
                <c:pt idx="26882">
                  <c:v>3.5054110215611138</c:v>
                </c:pt>
                <c:pt idx="26883">
                  <c:v>3.4996249235887982</c:v>
                </c:pt>
                <c:pt idx="26884">
                  <c:v>3.4996249235887982</c:v>
                </c:pt>
                <c:pt idx="26885">
                  <c:v>3.4948031752785349</c:v>
                </c:pt>
                <c:pt idx="26886">
                  <c:v>3.4851596786580097</c:v>
                </c:pt>
                <c:pt idx="26887">
                  <c:v>3.4851596786580097</c:v>
                </c:pt>
                <c:pt idx="26888">
                  <c:v>3.479373580685694</c:v>
                </c:pt>
                <c:pt idx="26889">
                  <c:v>3.479373580685694</c:v>
                </c:pt>
                <c:pt idx="26890">
                  <c:v>3.4697300840651684</c:v>
                </c:pt>
                <c:pt idx="26891">
                  <c:v>3.4639439860928531</c:v>
                </c:pt>
                <c:pt idx="26892">
                  <c:v>3.4349544137162313</c:v>
                </c:pt>
                <c:pt idx="26893">
                  <c:v>3.4301623456167381</c:v>
                </c:pt>
                <c:pt idx="26894">
                  <c:v>3.4301623456167381</c:v>
                </c:pt>
                <c:pt idx="26895">
                  <c:v>3.4244118638973466</c:v>
                </c:pt>
                <c:pt idx="26896">
                  <c:v>3.4244118638973466</c:v>
                </c:pt>
                <c:pt idx="26897">
                  <c:v>3.4244118638973466</c:v>
                </c:pt>
                <c:pt idx="26898">
                  <c:v>3.4244118638973466</c:v>
                </c:pt>
                <c:pt idx="26899">
                  <c:v>3.4244118638973466</c:v>
                </c:pt>
                <c:pt idx="26900">
                  <c:v>3.4196197957978547</c:v>
                </c:pt>
                <c:pt idx="26901">
                  <c:v>3.4196197957978547</c:v>
                </c:pt>
                <c:pt idx="26902">
                  <c:v>3.4138693140784633</c:v>
                </c:pt>
                <c:pt idx="26903">
                  <c:v>3.3956957740642761</c:v>
                </c:pt>
                <c:pt idx="26904">
                  <c:v>3.3956957740642761</c:v>
                </c:pt>
                <c:pt idx="26905">
                  <c:v>3.3956957740642761</c:v>
                </c:pt>
                <c:pt idx="26906">
                  <c:v>3.3956957740642761</c:v>
                </c:pt>
                <c:pt idx="26907">
                  <c:v>3.3956957740642761</c:v>
                </c:pt>
                <c:pt idx="26908">
                  <c:v>3.3956957740642761</c:v>
                </c:pt>
                <c:pt idx="26909">
                  <c:v>3.4014108300655068</c:v>
                </c:pt>
                <c:pt idx="26910">
                  <c:v>3.3956957740642761</c:v>
                </c:pt>
                <c:pt idx="26911">
                  <c:v>3.3956957740642761</c:v>
                </c:pt>
                <c:pt idx="26912">
                  <c:v>3.3956957740642761</c:v>
                </c:pt>
                <c:pt idx="26913">
                  <c:v>3.3956957740642761</c:v>
                </c:pt>
                <c:pt idx="26914">
                  <c:v>3.3956957740642761</c:v>
                </c:pt>
                <c:pt idx="26915">
                  <c:v>3.4014108300655068</c:v>
                </c:pt>
                <c:pt idx="26916">
                  <c:v>3.4014108300655068</c:v>
                </c:pt>
                <c:pt idx="26917">
                  <c:v>3.4014108300655068</c:v>
                </c:pt>
                <c:pt idx="26918">
                  <c:v>3.4014108300655068</c:v>
                </c:pt>
                <c:pt idx="26919">
                  <c:v>3.4014108300655068</c:v>
                </c:pt>
                <c:pt idx="26920">
                  <c:v>3.4014108300655068</c:v>
                </c:pt>
                <c:pt idx="26921">
                  <c:v>3.4071258860667375</c:v>
                </c:pt>
                <c:pt idx="26922">
                  <c:v>3.4071258860667375</c:v>
                </c:pt>
                <c:pt idx="26923">
                  <c:v>3.4071258860667375</c:v>
                </c:pt>
                <c:pt idx="26924">
                  <c:v>3.411888432734429</c:v>
                </c:pt>
                <c:pt idx="26925">
                  <c:v>3.411888432734429</c:v>
                </c:pt>
                <c:pt idx="26926">
                  <c:v>3.411888432734429</c:v>
                </c:pt>
                <c:pt idx="26927">
                  <c:v>3.4176034887356592</c:v>
                </c:pt>
                <c:pt idx="26928">
                  <c:v>3.4176034887356592</c:v>
                </c:pt>
                <c:pt idx="26929">
                  <c:v>3.4176034887356592</c:v>
                </c:pt>
                <c:pt idx="26930">
                  <c:v>3.4223660354033507</c:v>
                </c:pt>
                <c:pt idx="26931">
                  <c:v>3.4223660354033507</c:v>
                </c:pt>
                <c:pt idx="26932">
                  <c:v>3.4223660354033507</c:v>
                </c:pt>
                <c:pt idx="26933">
                  <c:v>3.4280810914045809</c:v>
                </c:pt>
                <c:pt idx="26934">
                  <c:v>3.4280810914045809</c:v>
                </c:pt>
                <c:pt idx="26935">
                  <c:v>3.4328436380722724</c:v>
                </c:pt>
                <c:pt idx="26936">
                  <c:v>3.4328436380722724</c:v>
                </c:pt>
                <c:pt idx="26937">
                  <c:v>3.4328436380722724</c:v>
                </c:pt>
                <c:pt idx="26938">
                  <c:v>3.4376061847399653</c:v>
                </c:pt>
                <c:pt idx="26939">
                  <c:v>3.4512474452545052</c:v>
                </c:pt>
                <c:pt idx="26940">
                  <c:v>3.4512474452545052</c:v>
                </c:pt>
                <c:pt idx="26941">
                  <c:v>3.4560395133539981</c:v>
                </c:pt>
                <c:pt idx="26942">
                  <c:v>3.4560395133539981</c:v>
                </c:pt>
                <c:pt idx="26943">
                  <c:v>3.4560395133539981</c:v>
                </c:pt>
                <c:pt idx="26944">
                  <c:v>3.4560395133539981</c:v>
                </c:pt>
                <c:pt idx="26945">
                  <c:v>3.4560395133539981</c:v>
                </c:pt>
                <c:pt idx="26946">
                  <c:v>3.4512474452545052</c:v>
                </c:pt>
                <c:pt idx="26947">
                  <c:v>3.4512474452545052</c:v>
                </c:pt>
                <c:pt idx="26948">
                  <c:v>3.4512474452545052</c:v>
                </c:pt>
                <c:pt idx="26949">
                  <c:v>3.4512474452545052</c:v>
                </c:pt>
                <c:pt idx="26950">
                  <c:v>3.4512474452545052</c:v>
                </c:pt>
                <c:pt idx="26951">
                  <c:v>3.4560395133539981</c:v>
                </c:pt>
                <c:pt idx="26952">
                  <c:v>3.4560395133539981</c:v>
                </c:pt>
                <c:pt idx="26953">
                  <c:v>3.4560395133539981</c:v>
                </c:pt>
                <c:pt idx="26954">
                  <c:v>3.4617899950733886</c:v>
                </c:pt>
                <c:pt idx="26955">
                  <c:v>3.4617899950733886</c:v>
                </c:pt>
                <c:pt idx="26956">
                  <c:v>3.4665820631728814</c:v>
                </c:pt>
                <c:pt idx="26957">
                  <c:v>3.4665820631728814</c:v>
                </c:pt>
                <c:pt idx="26958">
                  <c:v>3.4713741312723734</c:v>
                </c:pt>
                <c:pt idx="26959">
                  <c:v>3.4713741312723734</c:v>
                </c:pt>
                <c:pt idx="26960">
                  <c:v>3.4761661993718662</c:v>
                </c:pt>
                <c:pt idx="26961">
                  <c:v>3.4819166810912576</c:v>
                </c:pt>
                <c:pt idx="26962">
                  <c:v>3.4867087491907505</c:v>
                </c:pt>
                <c:pt idx="26963">
                  <c:v>3.4867087491907505</c:v>
                </c:pt>
                <c:pt idx="26964">
                  <c:v>3.491500817290242</c:v>
                </c:pt>
                <c:pt idx="26965">
                  <c:v>3.491500817290242</c:v>
                </c:pt>
                <c:pt idx="26966">
                  <c:v>3.4962928853897348</c:v>
                </c:pt>
                <c:pt idx="26967">
                  <c:v>3.4962928853897348</c:v>
                </c:pt>
                <c:pt idx="26968">
                  <c:v>3.5198762664919023</c:v>
                </c:pt>
                <c:pt idx="26969">
                  <c:v>3.5198762664919023</c:v>
                </c:pt>
                <c:pt idx="26970">
                  <c:v>3.5246980148021652</c:v>
                </c:pt>
                <c:pt idx="26971">
                  <c:v>3.5246980148021652</c:v>
                </c:pt>
                <c:pt idx="26972">
                  <c:v>3.529519763112428</c:v>
                </c:pt>
                <c:pt idx="26973">
                  <c:v>3.529519763112428</c:v>
                </c:pt>
                <c:pt idx="26974">
                  <c:v>3.5343415114226904</c:v>
                </c:pt>
                <c:pt idx="26975">
                  <c:v>3.5343415114226904</c:v>
                </c:pt>
                <c:pt idx="26976">
                  <c:v>3.5581546490725202</c:v>
                </c:pt>
                <c:pt idx="26977">
                  <c:v>3.5581546490725202</c:v>
                </c:pt>
                <c:pt idx="26978">
                  <c:v>3.5630062370859812</c:v>
                </c:pt>
                <c:pt idx="26979">
                  <c:v>3.5630062370859812</c:v>
                </c:pt>
                <c:pt idx="26980">
                  <c:v>3.5678578250994435</c:v>
                </c:pt>
                <c:pt idx="26981">
                  <c:v>3.5678578250994435</c:v>
                </c:pt>
                <c:pt idx="26982">
                  <c:v>3.5727094131129045</c:v>
                </c:pt>
                <c:pt idx="26983">
                  <c:v>3.5727094131129045</c:v>
                </c:pt>
                <c:pt idx="26984">
                  <c:v>3.5775610011263654</c:v>
                </c:pt>
                <c:pt idx="26985">
                  <c:v>3.5824125891398273</c:v>
                </c:pt>
                <c:pt idx="26986">
                  <c:v>3.6055408414390522</c:v>
                </c:pt>
                <c:pt idx="26987">
                  <c:v>3.6055408414390522</c:v>
                </c:pt>
                <c:pt idx="26988">
                  <c:v>3.6104224293640979</c:v>
                </c:pt>
                <c:pt idx="26989">
                  <c:v>3.6104224293640979</c:v>
                </c:pt>
                <c:pt idx="26990">
                  <c:v>3.6153040172891444</c:v>
                </c:pt>
                <c:pt idx="26991">
                  <c:v>3.6153040172891444</c:v>
                </c:pt>
                <c:pt idx="26992">
                  <c:v>3.6153040172891444</c:v>
                </c:pt>
                <c:pt idx="26993">
                  <c:v>3.6201856052141905</c:v>
                </c:pt>
                <c:pt idx="26994">
                  <c:v>3.6201856052141905</c:v>
                </c:pt>
                <c:pt idx="26995">
                  <c:v>3.6383948888508346</c:v>
                </c:pt>
                <c:pt idx="26996">
                  <c:v>3.6383948888508346</c:v>
                </c:pt>
                <c:pt idx="26997">
                  <c:v>3.6433063290355689</c:v>
                </c:pt>
                <c:pt idx="26998">
                  <c:v>3.6433063290355689</c:v>
                </c:pt>
                <c:pt idx="26999">
                  <c:v>3.6433063290355689</c:v>
                </c:pt>
                <c:pt idx="27000">
                  <c:v>3.6482177692203019</c:v>
                </c:pt>
                <c:pt idx="27001">
                  <c:v>3.6482177692203019</c:v>
                </c:pt>
                <c:pt idx="27002">
                  <c:v>3.6717284362835119</c:v>
                </c:pt>
                <c:pt idx="27003">
                  <c:v>3.6717284362835119</c:v>
                </c:pt>
                <c:pt idx="27004">
                  <c:v>3.6717284362835119</c:v>
                </c:pt>
                <c:pt idx="27005">
                  <c:v>3.6766701973013904</c:v>
                </c:pt>
                <c:pt idx="27006">
                  <c:v>3.6766701973013904</c:v>
                </c:pt>
                <c:pt idx="27007">
                  <c:v>3.6766701973013904</c:v>
                </c:pt>
                <c:pt idx="27008">
                  <c:v>3.6766701973013904</c:v>
                </c:pt>
                <c:pt idx="27009">
                  <c:v>3.6766701973013904</c:v>
                </c:pt>
                <c:pt idx="27010">
                  <c:v>3.6766701973013904</c:v>
                </c:pt>
                <c:pt idx="27011">
                  <c:v>3.7003441447630077</c:v>
                </c:pt>
                <c:pt idx="27012">
                  <c:v>3.7003441447630077</c:v>
                </c:pt>
                <c:pt idx="27013">
                  <c:v>3.7003441447630077</c:v>
                </c:pt>
                <c:pt idx="27014">
                  <c:v>3.7003441447630077</c:v>
                </c:pt>
                <c:pt idx="27015">
                  <c:v>3.7003441447630077</c:v>
                </c:pt>
                <c:pt idx="27016">
                  <c:v>3.7003441447630077</c:v>
                </c:pt>
                <c:pt idx="27017">
                  <c:v>3.7053163889779532</c:v>
                </c:pt>
                <c:pt idx="27018">
                  <c:v>3.7053163889779532</c:v>
                </c:pt>
                <c:pt idx="27019">
                  <c:v>3.7053163889779532</c:v>
                </c:pt>
                <c:pt idx="27020">
                  <c:v>3.7053163889779532</c:v>
                </c:pt>
                <c:pt idx="27021">
                  <c:v>3.724918803429766</c:v>
                </c:pt>
                <c:pt idx="27022">
                  <c:v>3.7053163889779532</c:v>
                </c:pt>
                <c:pt idx="27023">
                  <c:v>3.7003441447630077</c:v>
                </c:pt>
                <c:pt idx="27024">
                  <c:v>3.7199162264710908</c:v>
                </c:pt>
                <c:pt idx="27025">
                  <c:v>3.7199162264710908</c:v>
                </c:pt>
                <c:pt idx="27026">
                  <c:v>3.7199162264710908</c:v>
                </c:pt>
                <c:pt idx="27027">
                  <c:v>3.7159141649041505</c:v>
                </c:pt>
                <c:pt idx="27028">
                  <c:v>3.7159141649041505</c:v>
                </c:pt>
                <c:pt idx="27029">
                  <c:v>3.7159141649041505</c:v>
                </c:pt>
                <c:pt idx="27030">
                  <c:v>3.7159141649041505</c:v>
                </c:pt>
                <c:pt idx="27031">
                  <c:v>3.7159141649041505</c:v>
                </c:pt>
                <c:pt idx="27032">
                  <c:v>3.7109115879454757</c:v>
                </c:pt>
                <c:pt idx="27033">
                  <c:v>3.7109115879454757</c:v>
                </c:pt>
                <c:pt idx="27034">
                  <c:v>3.7109115879454757</c:v>
                </c:pt>
                <c:pt idx="27035">
                  <c:v>3.7109115879454757</c:v>
                </c:pt>
                <c:pt idx="27036">
                  <c:v>3.7159141649041505</c:v>
                </c:pt>
                <c:pt idx="27037">
                  <c:v>3.7159141649041505</c:v>
                </c:pt>
                <c:pt idx="27038">
                  <c:v>3.7159141649041505</c:v>
                </c:pt>
                <c:pt idx="27039">
                  <c:v>3.7159141649041505</c:v>
                </c:pt>
                <c:pt idx="27040">
                  <c:v>3.7199162264710908</c:v>
                </c:pt>
                <c:pt idx="27041">
                  <c:v>3.7199162264710908</c:v>
                </c:pt>
                <c:pt idx="27042">
                  <c:v>3.7199162264710908</c:v>
                </c:pt>
                <c:pt idx="27043">
                  <c:v>3.724918803429766</c:v>
                </c:pt>
                <c:pt idx="27044">
                  <c:v>3.724918803429766</c:v>
                </c:pt>
                <c:pt idx="27045">
                  <c:v>3.724918803429766</c:v>
                </c:pt>
                <c:pt idx="27046">
                  <c:v>3.7488654375681345</c:v>
                </c:pt>
                <c:pt idx="27047">
                  <c:v>3.7488654375681345</c:v>
                </c:pt>
                <c:pt idx="27048">
                  <c:v>3.7488654375681345</c:v>
                </c:pt>
                <c:pt idx="27049">
                  <c:v>3.7488654375681345</c:v>
                </c:pt>
                <c:pt idx="27050">
                  <c:v>3.7538988229569212</c:v>
                </c:pt>
                <c:pt idx="27051">
                  <c:v>3.7538988229569212</c:v>
                </c:pt>
                <c:pt idx="27052">
                  <c:v>3.7538988229569212</c:v>
                </c:pt>
                <c:pt idx="27053">
                  <c:v>3.7538988229569212</c:v>
                </c:pt>
                <c:pt idx="27054">
                  <c:v>3.7579255312679498</c:v>
                </c:pt>
                <c:pt idx="27055">
                  <c:v>3.7579255312679498</c:v>
                </c:pt>
                <c:pt idx="27056">
                  <c:v>3.7579255312679498</c:v>
                </c:pt>
                <c:pt idx="27057">
                  <c:v>3.7777749416831488</c:v>
                </c:pt>
                <c:pt idx="27058">
                  <c:v>3.7777749416831488</c:v>
                </c:pt>
                <c:pt idx="27059">
                  <c:v>3.7828389831599361</c:v>
                </c:pt>
                <c:pt idx="27060">
                  <c:v>3.7828389831599361</c:v>
                </c:pt>
                <c:pt idx="27061">
                  <c:v>3.7828389831599361</c:v>
                </c:pt>
                <c:pt idx="27062">
                  <c:v>3.7828389831599361</c:v>
                </c:pt>
                <c:pt idx="27063">
                  <c:v>3.7828389831599361</c:v>
                </c:pt>
                <c:pt idx="27064">
                  <c:v>3.7828389831599361</c:v>
                </c:pt>
                <c:pt idx="27065">
                  <c:v>3.7828389831599361</c:v>
                </c:pt>
                <c:pt idx="27066">
                  <c:v>3.7828389831599361</c:v>
                </c:pt>
                <c:pt idx="27067">
                  <c:v>3.7868902163413658</c:v>
                </c:pt>
                <c:pt idx="27068">
                  <c:v>3.7868902163413658</c:v>
                </c:pt>
                <c:pt idx="27069">
                  <c:v>3.7868902163413658</c:v>
                </c:pt>
                <c:pt idx="27070">
                  <c:v>3.7868902163413658</c:v>
                </c:pt>
                <c:pt idx="27071">
                  <c:v>3.7868902163413658</c:v>
                </c:pt>
                <c:pt idx="27072">
                  <c:v>3.7868902163413658</c:v>
                </c:pt>
                <c:pt idx="27073">
                  <c:v>3.7868902163413658</c:v>
                </c:pt>
                <c:pt idx="27074">
                  <c:v>3.807117027226246</c:v>
                </c:pt>
                <c:pt idx="27075">
                  <c:v>3.7868902163413658</c:v>
                </c:pt>
                <c:pt idx="27076">
                  <c:v>3.807117027226246</c:v>
                </c:pt>
                <c:pt idx="27077">
                  <c:v>3.807117027226246</c:v>
                </c:pt>
                <c:pt idx="27078">
                  <c:v>3.7828389831599361</c:v>
                </c:pt>
                <c:pt idx="27079">
                  <c:v>3.8030408847988086</c:v>
                </c:pt>
                <c:pt idx="27080">
                  <c:v>3.8030408847988086</c:v>
                </c:pt>
                <c:pt idx="27081">
                  <c:v>3.7979457067645126</c:v>
                </c:pt>
                <c:pt idx="27082">
                  <c:v>3.7777749416831488</c:v>
                </c:pt>
                <c:pt idx="27083">
                  <c:v>3.7737237085017186</c:v>
                </c:pt>
                <c:pt idx="27084">
                  <c:v>3.7686596670249326</c:v>
                </c:pt>
                <c:pt idx="27085">
                  <c:v>3.7635956255481444</c:v>
                </c:pt>
                <c:pt idx="27086">
                  <c:v>3.7635956255481444</c:v>
                </c:pt>
                <c:pt idx="27087">
                  <c:v>3.7595443923667151</c:v>
                </c:pt>
                <c:pt idx="27088">
                  <c:v>3.7544803508899283</c:v>
                </c:pt>
                <c:pt idx="27089">
                  <c:v>3.7494163094131414</c:v>
                </c:pt>
                <c:pt idx="27090">
                  <c:v>3.7494163094131414</c:v>
                </c:pt>
                <c:pt idx="27091">
                  <c:v>3.7453650762317112</c:v>
                </c:pt>
                <c:pt idx="27092">
                  <c:v>3.7453650762317112</c:v>
                </c:pt>
                <c:pt idx="27093">
                  <c:v>3.7453650762317112</c:v>
                </c:pt>
                <c:pt idx="27094">
                  <c:v>3.7403010347549248</c:v>
                </c:pt>
                <c:pt idx="27095">
                  <c:v>3.7403010347549248</c:v>
                </c:pt>
                <c:pt idx="27096">
                  <c:v>3.7352369932781375</c:v>
                </c:pt>
                <c:pt idx="27097">
                  <c:v>3.7403010347549248</c:v>
                </c:pt>
                <c:pt idx="27098">
                  <c:v>3.7403010347549248</c:v>
                </c:pt>
                <c:pt idx="27099">
                  <c:v>3.7403010347549248</c:v>
                </c:pt>
                <c:pt idx="27100">
                  <c:v>3.7453650762317112</c:v>
                </c:pt>
                <c:pt idx="27101">
                  <c:v>3.7494163094131414</c:v>
                </c:pt>
                <c:pt idx="27102">
                  <c:v>3.7544803508899283</c:v>
                </c:pt>
                <c:pt idx="27103">
                  <c:v>3.7544803508899283</c:v>
                </c:pt>
                <c:pt idx="27104">
                  <c:v>3.7595443923667151</c:v>
                </c:pt>
                <c:pt idx="27105">
                  <c:v>3.7635956255481444</c:v>
                </c:pt>
                <c:pt idx="27106">
                  <c:v>3.7635956255481444</c:v>
                </c:pt>
                <c:pt idx="27107">
                  <c:v>3.7887743863027787</c:v>
                </c:pt>
                <c:pt idx="27108">
                  <c:v>3.7887743863027787</c:v>
                </c:pt>
                <c:pt idx="27109">
                  <c:v>3.7928505287302161</c:v>
                </c:pt>
                <c:pt idx="27110">
                  <c:v>3.7928505287302161</c:v>
                </c:pt>
                <c:pt idx="27111">
                  <c:v>3.7979457067645126</c:v>
                </c:pt>
                <c:pt idx="27112">
                  <c:v>3.7979457067645126</c:v>
                </c:pt>
                <c:pt idx="27113">
                  <c:v>3.7979457067645126</c:v>
                </c:pt>
                <c:pt idx="27114">
                  <c:v>3.8030408847988086</c:v>
                </c:pt>
                <c:pt idx="27115">
                  <c:v>3.8030408847988086</c:v>
                </c:pt>
                <c:pt idx="27116">
                  <c:v>3.807117027226246</c:v>
                </c:pt>
                <c:pt idx="27117">
                  <c:v>3.807117027226246</c:v>
                </c:pt>
                <c:pt idx="27118">
                  <c:v>3.8122122052605421</c:v>
                </c:pt>
                <c:pt idx="27119">
                  <c:v>#N/A</c:v>
                </c:pt>
                <c:pt idx="27120">
                  <c:v>4.0694017998412741</c:v>
                </c:pt>
                <c:pt idx="27121">
                  <c:v>3.8122122052605421</c:v>
                </c:pt>
                <c:pt idx="27122">
                  <c:v>3.8213835257222759</c:v>
                </c:pt>
                <c:pt idx="27123">
                  <c:v>3.8213835257222759</c:v>
                </c:pt>
                <c:pt idx="27124">
                  <c:v>3.8254596681497128</c:v>
                </c:pt>
                <c:pt idx="27125">
                  <c:v>3.8254596681497128</c:v>
                </c:pt>
                <c:pt idx="27126">
                  <c:v>3.8305548461840093</c:v>
                </c:pt>
                <c:pt idx="27127">
                  <c:v>3.849746416312001</c:v>
                </c:pt>
                <c:pt idx="27128">
                  <c:v>3.849746416312001</c:v>
                </c:pt>
                <c:pt idx="27129">
                  <c:v>3.8548725766532961</c:v>
                </c:pt>
                <c:pt idx="27130">
                  <c:v>3.8548725766532961</c:v>
                </c:pt>
                <c:pt idx="27131">
                  <c:v>3.8548725766532961</c:v>
                </c:pt>
                <c:pt idx="27132">
                  <c:v>3.8589735049263312</c:v>
                </c:pt>
                <c:pt idx="27133">
                  <c:v>3.8589735049263312</c:v>
                </c:pt>
                <c:pt idx="27134">
                  <c:v>3.8589735049263312</c:v>
                </c:pt>
                <c:pt idx="27135">
                  <c:v>3.8589735049263312</c:v>
                </c:pt>
                <c:pt idx="27136">
                  <c:v>3.8834514166082239</c:v>
                </c:pt>
                <c:pt idx="27137">
                  <c:v>3.8640996652676254</c:v>
                </c:pt>
                <c:pt idx="27138">
                  <c:v>3.8640996652676254</c:v>
                </c:pt>
                <c:pt idx="27139">
                  <c:v>3.8834514166082239</c:v>
                </c:pt>
                <c:pt idx="27140">
                  <c:v>3.8886087226063761</c:v>
                </c:pt>
                <c:pt idx="27141">
                  <c:v>3.8886087226063761</c:v>
                </c:pt>
                <c:pt idx="27142">
                  <c:v>3.8886087226063761</c:v>
                </c:pt>
                <c:pt idx="27143">
                  <c:v>3.8886087226063761</c:v>
                </c:pt>
                <c:pt idx="27144">
                  <c:v>3.8886087226063761</c:v>
                </c:pt>
                <c:pt idx="27145">
                  <c:v>3.8927345674048981</c:v>
                </c:pt>
                <c:pt idx="27146">
                  <c:v>3.8927345674048981</c:v>
                </c:pt>
                <c:pt idx="27147">
                  <c:v>3.8927345674048981</c:v>
                </c:pt>
                <c:pt idx="27148">
                  <c:v>3.8927345674048981</c:v>
                </c:pt>
                <c:pt idx="27149">
                  <c:v>3.8968604122034192</c:v>
                </c:pt>
                <c:pt idx="27150">
                  <c:v>3.8968604122034192</c:v>
                </c:pt>
                <c:pt idx="27151">
                  <c:v>3.9020177182015701</c:v>
                </c:pt>
                <c:pt idx="27152">
                  <c:v>3.9020177182015701</c:v>
                </c:pt>
                <c:pt idx="27153">
                  <c:v>3.9225934870187444</c:v>
                </c:pt>
                <c:pt idx="27154">
                  <c:v>3.9225934870187444</c:v>
                </c:pt>
                <c:pt idx="27155">
                  <c:v>3.9225934870187444</c:v>
                </c:pt>
                <c:pt idx="27156">
                  <c:v>3.9267443795976007</c:v>
                </c:pt>
                <c:pt idx="27157">
                  <c:v>3.9267443795976007</c:v>
                </c:pt>
                <c:pt idx="27158">
                  <c:v>3.9267443795976007</c:v>
                </c:pt>
                <c:pt idx="27159">
                  <c:v>3.9267443795976007</c:v>
                </c:pt>
                <c:pt idx="27160">
                  <c:v>3.9308952721764565</c:v>
                </c:pt>
                <c:pt idx="27161">
                  <c:v>3.9308952721764565</c:v>
                </c:pt>
                <c:pt idx="27162">
                  <c:v>3.9308952721764565</c:v>
                </c:pt>
                <c:pt idx="27163">
                  <c:v>3.9308952721764565</c:v>
                </c:pt>
                <c:pt idx="27164">
                  <c:v>3.9308952721764565</c:v>
                </c:pt>
                <c:pt idx="27165">
                  <c:v>3.9308952721764565</c:v>
                </c:pt>
                <c:pt idx="27166">
                  <c:v>3.9360838879000259</c:v>
                </c:pt>
                <c:pt idx="27167">
                  <c:v>3.9360838879000259</c:v>
                </c:pt>
                <c:pt idx="27168">
                  <c:v>3.9402347804788822</c:v>
                </c:pt>
                <c:pt idx="27169">
                  <c:v>3.9402347804788822</c:v>
                </c:pt>
                <c:pt idx="27170">
                  <c:v>3.944385673057738</c:v>
                </c:pt>
                <c:pt idx="27171">
                  <c:v>3.9485365656365934</c:v>
                </c:pt>
                <c:pt idx="27172">
                  <c:v>3.9485365656365934</c:v>
                </c:pt>
                <c:pt idx="27173">
                  <c:v>3.9526874582154496</c:v>
                </c:pt>
                <c:pt idx="27174">
                  <c:v>3.9526874582154496</c:v>
                </c:pt>
                <c:pt idx="27175">
                  <c:v>3.9735326897061052</c:v>
                </c:pt>
                <c:pt idx="27176">
                  <c:v>3.9735326897061052</c:v>
                </c:pt>
                <c:pt idx="27177">
                  <c:v>3.9777087618970737</c:v>
                </c:pt>
                <c:pt idx="27178">
                  <c:v>3.9777087618970737</c:v>
                </c:pt>
                <c:pt idx="27179">
                  <c:v>3.9777087618970737</c:v>
                </c:pt>
                <c:pt idx="27180">
                  <c:v>3.9777087618970737</c:v>
                </c:pt>
                <c:pt idx="27181">
                  <c:v>3.9777087618970737</c:v>
                </c:pt>
                <c:pt idx="27182">
                  <c:v>3.982928852135784</c:v>
                </c:pt>
                <c:pt idx="27183">
                  <c:v>3.982928852135784</c:v>
                </c:pt>
                <c:pt idx="27184">
                  <c:v>3.982928852135784</c:v>
                </c:pt>
                <c:pt idx="27185">
                  <c:v>3.982928852135784</c:v>
                </c:pt>
                <c:pt idx="27186">
                  <c:v>3.982928852135784</c:v>
                </c:pt>
                <c:pt idx="27187">
                  <c:v>3.9871049243267516</c:v>
                </c:pt>
                <c:pt idx="27188">
                  <c:v>3.9871049243267516</c:v>
                </c:pt>
                <c:pt idx="27189">
                  <c:v>4.0081205399271171</c:v>
                </c:pt>
                <c:pt idx="27190">
                  <c:v>4.0081205399271171</c:v>
                </c:pt>
                <c:pt idx="27191">
                  <c:v>4.0123219241408776</c:v>
                </c:pt>
                <c:pt idx="27192">
                  <c:v>4.0123219241408776</c:v>
                </c:pt>
                <c:pt idx="27193">
                  <c:v>4.0123219241408776</c:v>
                </c:pt>
                <c:pt idx="27194">
                  <c:v>4.0123219241408776</c:v>
                </c:pt>
                <c:pt idx="27195">
                  <c:v>4.0123219241408776</c:v>
                </c:pt>
                <c:pt idx="27196">
                  <c:v>4.0123219241408776</c:v>
                </c:pt>
                <c:pt idx="27197">
                  <c:v>4.0165233083546381</c:v>
                </c:pt>
                <c:pt idx="27198">
                  <c:v>4.0165233083546381</c:v>
                </c:pt>
                <c:pt idx="27199">
                  <c:v>4.0165233083546381</c:v>
                </c:pt>
                <c:pt idx="27200">
                  <c:v>4.0207246925683977</c:v>
                </c:pt>
                <c:pt idx="27201">
                  <c:v>4.0207246925683977</c:v>
                </c:pt>
                <c:pt idx="27202">
                  <c:v>4.0207246925683977</c:v>
                </c:pt>
                <c:pt idx="27203">
                  <c:v>4.0249260767821591</c:v>
                </c:pt>
                <c:pt idx="27204">
                  <c:v>4.0461322786093179</c:v>
                </c:pt>
                <c:pt idx="27205">
                  <c:v>4.0461322786093179</c:v>
                </c:pt>
                <c:pt idx="27206">
                  <c:v>4.0461322786093179</c:v>
                </c:pt>
                <c:pt idx="27207">
                  <c:v>4.0503591078374281</c:v>
                </c:pt>
                <c:pt idx="27208">
                  <c:v>4.0503591078374281</c:v>
                </c:pt>
                <c:pt idx="27209">
                  <c:v>4.0503591078374281</c:v>
                </c:pt>
                <c:pt idx="27210">
                  <c:v>4.0503591078374281</c:v>
                </c:pt>
                <c:pt idx="27211">
                  <c:v>4.0545859370655402</c:v>
                </c:pt>
                <c:pt idx="27212">
                  <c:v>4.0545859370655402</c:v>
                </c:pt>
                <c:pt idx="27213">
                  <c:v>4.0545859370655402</c:v>
                </c:pt>
                <c:pt idx="27214">
                  <c:v>4.0545859370655402</c:v>
                </c:pt>
                <c:pt idx="27215">
                  <c:v>4.0588127662936504</c:v>
                </c:pt>
                <c:pt idx="27216">
                  <c:v>4.0588127662936504</c:v>
                </c:pt>
                <c:pt idx="27217">
                  <c:v>4.0588127662936504</c:v>
                </c:pt>
                <c:pt idx="27218">
                  <c:v>4.0801853002980701</c:v>
                </c:pt>
                <c:pt idx="27219">
                  <c:v>4.0588127662936504</c:v>
                </c:pt>
                <c:pt idx="27220">
                  <c:v>4.0588127662936504</c:v>
                </c:pt>
                <c:pt idx="27221">
                  <c:v>4.0844377081149519</c:v>
                </c:pt>
                <c:pt idx="27222">
                  <c:v>4.0844377081149519</c:v>
                </c:pt>
                <c:pt idx="27223">
                  <c:v>4.0844377081149519</c:v>
                </c:pt>
                <c:pt idx="27224">
                  <c:v>4.0886901159318336</c:v>
                </c:pt>
                <c:pt idx="27225">
                  <c:v>4.0886901159318336</c:v>
                </c:pt>
                <c:pt idx="27226">
                  <c:v>4.0886901159318336</c:v>
                </c:pt>
                <c:pt idx="27227">
                  <c:v>4.0886901159318336</c:v>
                </c:pt>
                <c:pt idx="27228">
                  <c:v>4.0886901159318336</c:v>
                </c:pt>
                <c:pt idx="27229">
                  <c:v>4.0929425237487154</c:v>
                </c:pt>
                <c:pt idx="27230">
                  <c:v>4.0929425237487154</c:v>
                </c:pt>
                <c:pt idx="27231">
                  <c:v>4.097194931565598</c:v>
                </c:pt>
                <c:pt idx="27232">
                  <c:v>4.097194931565598</c:v>
                </c:pt>
                <c:pt idx="27233">
                  <c:v>4.097194931565598</c:v>
                </c:pt>
                <c:pt idx="27234">
                  <c:v>4.1230386944407105</c:v>
                </c:pt>
                <c:pt idx="27235">
                  <c:v>4.1230386944407105</c:v>
                </c:pt>
                <c:pt idx="27236">
                  <c:v>4.1230386944407105</c:v>
                </c:pt>
                <c:pt idx="27237">
                  <c:v>4.1230386944407105</c:v>
                </c:pt>
                <c:pt idx="27238">
                  <c:v>4.1273168150056296</c:v>
                </c:pt>
                <c:pt idx="27239">
                  <c:v>4.1273168150056296</c:v>
                </c:pt>
                <c:pt idx="27240">
                  <c:v>4.1273168150056296</c:v>
                </c:pt>
                <c:pt idx="27241">
                  <c:v>4.1273168150056296</c:v>
                </c:pt>
                <c:pt idx="27242">
                  <c:v>4.1273168150056296</c:v>
                </c:pt>
                <c:pt idx="27243">
                  <c:v>4.1315949355705488</c:v>
                </c:pt>
                <c:pt idx="27244">
                  <c:v>4.1315949355705488</c:v>
                </c:pt>
                <c:pt idx="27245">
                  <c:v>4.1315949355705488</c:v>
                </c:pt>
                <c:pt idx="27246">
                  <c:v>4.1315949355705488</c:v>
                </c:pt>
                <c:pt idx="27247">
                  <c:v>4.1358730561354671</c:v>
                </c:pt>
                <c:pt idx="27248">
                  <c:v>4.1358730561354671</c:v>
                </c:pt>
                <c:pt idx="27249">
                  <c:v>4.1358730561354671</c:v>
                </c:pt>
                <c:pt idx="27250">
                  <c:v>4.1358730561354671</c:v>
                </c:pt>
                <c:pt idx="27251">
                  <c:v>4.1576331450520048</c:v>
                </c:pt>
                <c:pt idx="27252">
                  <c:v>4.1576331450520048</c:v>
                </c:pt>
                <c:pt idx="27253">
                  <c:v>4.1358730561354671</c:v>
                </c:pt>
                <c:pt idx="27254">
                  <c:v>4.1358730561354671</c:v>
                </c:pt>
                <c:pt idx="27255">
                  <c:v>4.1576331450520048</c:v>
                </c:pt>
                <c:pt idx="27256">
                  <c:v>4.1619371131110663</c:v>
                </c:pt>
                <c:pt idx="27257">
                  <c:v>4.1619371131110663</c:v>
                </c:pt>
                <c:pt idx="27258">
                  <c:v>4.1619371131110663</c:v>
                </c:pt>
                <c:pt idx="27259">
                  <c:v>4.1576331450520048</c:v>
                </c:pt>
                <c:pt idx="27260">
                  <c:v>4.1576331450520048</c:v>
                </c:pt>
                <c:pt idx="27261">
                  <c:v>4.1533291769929459</c:v>
                </c:pt>
                <c:pt idx="27262">
                  <c:v>4.1533291769929459</c:v>
                </c:pt>
                <c:pt idx="27263">
                  <c:v>4.1490252089338853</c:v>
                </c:pt>
                <c:pt idx="27264">
                  <c:v>4.1447212408748255</c:v>
                </c:pt>
                <c:pt idx="27265">
                  <c:v>4.1447212408748255</c:v>
                </c:pt>
                <c:pt idx="27266">
                  <c:v>4.140417272815764</c:v>
                </c:pt>
                <c:pt idx="27267">
                  <c:v>4.1187605738757904</c:v>
                </c:pt>
                <c:pt idx="27268">
                  <c:v>4.1361133047567051</c:v>
                </c:pt>
                <c:pt idx="27269">
                  <c:v>4.1144824533108721</c:v>
                </c:pt>
                <c:pt idx="27270">
                  <c:v>4.1144824533108721</c:v>
                </c:pt>
                <c:pt idx="27271">
                  <c:v>4.1187605738757904</c:v>
                </c:pt>
                <c:pt idx="27272">
                  <c:v>4.1187605738757904</c:v>
                </c:pt>
                <c:pt idx="27273">
                  <c:v>4.140417272815764</c:v>
                </c:pt>
                <c:pt idx="27274">
                  <c:v>4.1447212408748255</c:v>
                </c:pt>
                <c:pt idx="27275">
                  <c:v>4.1447212408748255</c:v>
                </c:pt>
                <c:pt idx="27276">
                  <c:v>4.1447212408748255</c:v>
                </c:pt>
                <c:pt idx="27277">
                  <c:v>4.1490252089338853</c:v>
                </c:pt>
                <c:pt idx="27278">
                  <c:v>4.1490252089338853</c:v>
                </c:pt>
                <c:pt idx="27279">
                  <c:v>4.1490252089338853</c:v>
                </c:pt>
                <c:pt idx="27280">
                  <c:v>4.1490252089338853</c:v>
                </c:pt>
                <c:pt idx="27281">
                  <c:v>4.1533291769929459</c:v>
                </c:pt>
                <c:pt idx="27282">
                  <c:v>4.1533291769929459</c:v>
                </c:pt>
                <c:pt idx="27283">
                  <c:v>4.1533291769929459</c:v>
                </c:pt>
                <c:pt idx="27284">
                  <c:v>4.1576331450520048</c:v>
                </c:pt>
                <c:pt idx="27285">
                  <c:v>4.1576331450520048</c:v>
                </c:pt>
                <c:pt idx="27286">
                  <c:v>4.1576331450520048</c:v>
                </c:pt>
                <c:pt idx="27287">
                  <c:v>4.1619371131110663</c:v>
                </c:pt>
                <c:pt idx="27288">
                  <c:v>4.1619371131110663</c:v>
                </c:pt>
                <c:pt idx="27289">
                  <c:v>4.1619371131110663</c:v>
                </c:pt>
                <c:pt idx="27290">
                  <c:v>4.1619371131110663</c:v>
                </c:pt>
                <c:pt idx="27291">
                  <c:v>4.1662410811701251</c:v>
                </c:pt>
                <c:pt idx="27292">
                  <c:v>4.1662410811701251</c:v>
                </c:pt>
                <c:pt idx="27293">
                  <c:v>4.1705450492291849</c:v>
                </c:pt>
                <c:pt idx="27294">
                  <c:v>4.1705450492291849</c:v>
                </c:pt>
                <c:pt idx="27295">
                  <c:v>4.1705450492291849</c:v>
                </c:pt>
                <c:pt idx="27296">
                  <c:v>4.1748490172882455</c:v>
                </c:pt>
                <c:pt idx="27297">
                  <c:v>4.1748490172882455</c:v>
                </c:pt>
                <c:pt idx="27298">
                  <c:v>4.1791529853473062</c:v>
                </c:pt>
                <c:pt idx="27299">
                  <c:v>4.2000523614928715</c:v>
                </c:pt>
                <c:pt idx="27300">
                  <c:v>4.2000523614928715</c:v>
                </c:pt>
                <c:pt idx="27301">
                  <c:v>4.2000523614928715</c:v>
                </c:pt>
                <c:pt idx="27302">
                  <c:v>4.2000523614928715</c:v>
                </c:pt>
                <c:pt idx="27303">
                  <c:v>4.2043823123810089</c:v>
                </c:pt>
                <c:pt idx="27304">
                  <c:v>4.2043823123810089</c:v>
                </c:pt>
                <c:pt idx="27305">
                  <c:v>4.2043823123810089</c:v>
                </c:pt>
                <c:pt idx="27306">
                  <c:v>4.2043823123810089</c:v>
                </c:pt>
                <c:pt idx="27307">
                  <c:v>4.2087122632691463</c:v>
                </c:pt>
                <c:pt idx="27308">
                  <c:v>4.2087122632691463</c:v>
                </c:pt>
                <c:pt idx="27309">
                  <c:v>4.2087122632691463</c:v>
                </c:pt>
                <c:pt idx="27310">
                  <c:v>4.2087122632691463</c:v>
                </c:pt>
                <c:pt idx="27311">
                  <c:v>4.2087122632691463</c:v>
                </c:pt>
                <c:pt idx="27312">
                  <c:v>4.2087122632691463</c:v>
                </c:pt>
                <c:pt idx="27313">
                  <c:v>4.2043823123810089</c:v>
                </c:pt>
                <c:pt idx="27314">
                  <c:v>4.2043823123810089</c:v>
                </c:pt>
                <c:pt idx="27315">
                  <c:v>4.2043823123810089</c:v>
                </c:pt>
                <c:pt idx="27316">
                  <c:v>4.2087122632691463</c:v>
                </c:pt>
                <c:pt idx="27317">
                  <c:v>4.2087122632691463</c:v>
                </c:pt>
                <c:pt idx="27318">
                  <c:v>4.2087122632691463</c:v>
                </c:pt>
                <c:pt idx="27319">
                  <c:v>4.2087122632691463</c:v>
                </c:pt>
                <c:pt idx="27320">
                  <c:v>4.2087122632691463</c:v>
                </c:pt>
                <c:pt idx="27321">
                  <c:v>4.2087122632691463</c:v>
                </c:pt>
                <c:pt idx="27322">
                  <c:v>4.2308326407455654</c:v>
                </c:pt>
                <c:pt idx="27323">
                  <c:v>4.2043823123810089</c:v>
                </c:pt>
                <c:pt idx="27324">
                  <c:v>4.2264765711025838</c:v>
                </c:pt>
                <c:pt idx="27325">
                  <c:v>4.2264765711025838</c:v>
                </c:pt>
                <c:pt idx="27326">
                  <c:v>4.2264765711025838</c:v>
                </c:pt>
                <c:pt idx="27327">
                  <c:v>4.2264765711025838</c:v>
                </c:pt>
                <c:pt idx="27328">
                  <c:v>4.2264765711025838</c:v>
                </c:pt>
                <c:pt idx="27329">
                  <c:v>4.2264765711025838</c:v>
                </c:pt>
                <c:pt idx="27330">
                  <c:v>4.2264765711025838</c:v>
                </c:pt>
                <c:pt idx="27331">
                  <c:v>4.2264765711025838</c:v>
                </c:pt>
                <c:pt idx="27332">
                  <c:v>4.2264765711025838</c:v>
                </c:pt>
                <c:pt idx="27333">
                  <c:v>4.2264765711025838</c:v>
                </c:pt>
                <c:pt idx="27334">
                  <c:v>4.2264765711025838</c:v>
                </c:pt>
                <c:pt idx="27335">
                  <c:v>4.222120501459603</c:v>
                </c:pt>
                <c:pt idx="27336">
                  <c:v>4.222120501459603</c:v>
                </c:pt>
                <c:pt idx="27337">
                  <c:v>4.222120501459603</c:v>
                </c:pt>
                <c:pt idx="27338">
                  <c:v>4.222120501459603</c:v>
                </c:pt>
                <c:pt idx="27339">
                  <c:v>4.2177644318166214</c:v>
                </c:pt>
                <c:pt idx="27340">
                  <c:v>4.2177644318166214</c:v>
                </c:pt>
                <c:pt idx="27341">
                  <c:v>4.2177644318166214</c:v>
                </c:pt>
                <c:pt idx="27342">
                  <c:v>4.2747170761657296</c:v>
                </c:pt>
                <c:pt idx="27343">
                  <c:v>4.3226533766781596</c:v>
                </c:pt>
                <c:pt idx="27344">
                  <c:v>4.336787779624915</c:v>
                </c:pt>
                <c:pt idx="27345">
                  <c:v>4.3491127562498191</c:v>
                </c:pt>
                <c:pt idx="27346">
                  <c:v>4.371817269117857</c:v>
                </c:pt>
                <c:pt idx="27347">
                  <c:v>4.3662499544056264</c:v>
                </c:pt>
                <c:pt idx="27348">
                  <c:v>4.3933993268609637</c:v>
                </c:pt>
                <c:pt idx="27349">
                  <c:v>4.4213966205412856</c:v>
                </c:pt>
                <c:pt idx="27350">
                  <c:v>4.4374923955520735</c:v>
                </c:pt>
                <c:pt idx="27351">
                  <c:v>4.4548445399891872</c:v>
                </c:pt>
                <c:pt idx="27352">
                  <c:v>4.4647421588743077</c:v>
                </c:pt>
                <c:pt idx="27353">
                  <c:v>4.4745822486062474</c:v>
                </c:pt>
                <c:pt idx="27354">
                  <c:v>4.4916637786149884</c:v>
                </c:pt>
                <c:pt idx="27355">
                  <c:v>4.5014300561652378</c:v>
                </c:pt>
                <c:pt idx="27356">
                  <c:v>4.5175206433833388</c:v>
                </c:pt>
                <c:pt idx="27357">
                  <c:v>4.5333500677143972</c:v>
                </c:pt>
                <c:pt idx="27358">
                  <c:v>4.5236323409620764</c:v>
                </c:pt>
                <c:pt idx="27359">
                  <c:v>4.4913391346445284</c:v>
                </c:pt>
                <c:pt idx="27360">
                  <c:v>4.4925662709471661</c:v>
                </c:pt>
                <c:pt idx="27361">
                  <c:v>4.4782752851228693</c:v>
                </c:pt>
                <c:pt idx="27362">
                  <c:v>4.4860694002726369</c:v>
                </c:pt>
                <c:pt idx="27363">
                  <c:v>4.4935103811048807</c:v>
                </c:pt>
                <c:pt idx="27364">
                  <c:v>4.5011400819145297</c:v>
                </c:pt>
                <c:pt idx="27365">
                  <c:v>4.4945304782700166</c:v>
                </c:pt>
                <c:pt idx="27366">
                  <c:v>4.5017664356928009</c:v>
                </c:pt>
                <c:pt idx="27367">
                  <c:v>4.50785163339593</c:v>
                </c:pt>
                <c:pt idx="27368">
                  <c:v>4.4998281656414418</c:v>
                </c:pt>
                <c:pt idx="27369">
                  <c:v>4.506838735478464</c:v>
                </c:pt>
                <c:pt idx="27370">
                  <c:v>4.4826301120112548</c:v>
                </c:pt>
                <c:pt idx="27371">
                  <c:v>4.4802152043622803</c:v>
                </c:pt>
                <c:pt idx="27372">
                  <c:v>4.4883315362542406</c:v>
                </c:pt>
                <c:pt idx="27373">
                  <c:v>4.5344721227128364</c:v>
                </c:pt>
                <c:pt idx="27374">
                  <c:v>4.5344721227128364</c:v>
                </c:pt>
                <c:pt idx="27375">
                  <c:v>4.5481355443051346</c:v>
                </c:pt>
                <c:pt idx="27376">
                  <c:v>4.5399259133587346</c:v>
                </c:pt>
                <c:pt idx="27377">
                  <c:v>4.5538034954440132</c:v>
                </c:pt>
                <c:pt idx="27378">
                  <c:v>4.5538034954440132</c:v>
                </c:pt>
                <c:pt idx="27379">
                  <c:v>4.5673950742090259</c:v>
                </c:pt>
                <c:pt idx="27380">
                  <c:v>4.5673950742090259</c:v>
                </c:pt>
                <c:pt idx="27381">
                  <c:v>4.5809730278905638</c:v>
                </c:pt>
                <c:pt idx="27382">
                  <c:v>4.5364299902447129</c:v>
                </c:pt>
                <c:pt idx="27383">
                  <c:v>4.4904949826724279</c:v>
                </c:pt>
                <c:pt idx="27384">
                  <c:v>4.4710074037023668</c:v>
                </c:pt>
                <c:pt idx="27385">
                  <c:v>4.4828118650854165</c:v>
                </c:pt>
                <c:pt idx="27386">
                  <c:v>4.4730118391467535</c:v>
                </c:pt>
                <c:pt idx="27387">
                  <c:v>4.4632118132080905</c:v>
                </c:pt>
                <c:pt idx="27388">
                  <c:v>4.4844584753745851</c:v>
                </c:pt>
                <c:pt idx="27389">
                  <c:v>4.4746025226814536</c:v>
                </c:pt>
                <c:pt idx="27390">
                  <c:v>4.4958704070630695</c:v>
                </c:pt>
                <c:pt idx="27391">
                  <c:v>4.4845422296594464</c:v>
                </c:pt>
                <c:pt idx="27392">
                  <c:v>4.4958704070630695</c:v>
                </c:pt>
                <c:pt idx="27393">
                  <c:v>4.5172155972053689</c:v>
                </c:pt>
                <c:pt idx="27394">
                  <c:v>4.5172155972053689</c:v>
                </c:pt>
                <c:pt idx="27395">
                  <c:v>4.5172155972053689</c:v>
                </c:pt>
                <c:pt idx="27396">
                  <c:v>4.5687144260461112</c:v>
                </c:pt>
                <c:pt idx="27397">
                  <c:v>4.5987906025185152</c:v>
                </c:pt>
                <c:pt idx="27398">
                  <c:v>4.6309919545316767</c:v>
                </c:pt>
                <c:pt idx="27399">
                  <c:v>4.639634552269527</c:v>
                </c:pt>
                <c:pt idx="27400">
                  <c:v>4.6718043967928971</c:v>
                </c:pt>
                <c:pt idx="27401">
                  <c:v>4.6819447474215945</c:v>
                </c:pt>
                <c:pt idx="27402">
                  <c:v>4.6819447474215945</c:v>
                </c:pt>
                <c:pt idx="27403">
                  <c:v>4.7129106899531585</c:v>
                </c:pt>
                <c:pt idx="27404">
                  <c:v>4.7129106899531585</c:v>
                </c:pt>
                <c:pt idx="27405">
                  <c:v>4.7129106899531585</c:v>
                </c:pt>
                <c:pt idx="27406">
                  <c:v>4.6750325823986651</c:v>
                </c:pt>
                <c:pt idx="27407">
                  <c:v>4.6766612415980093</c:v>
                </c:pt>
                <c:pt idx="27408">
                  <c:v>4.6766612415980093</c:v>
                </c:pt>
                <c:pt idx="27409">
                  <c:v>4.6766612415980093</c:v>
                </c:pt>
                <c:pt idx="27410">
                  <c:v>4.6987654661194513</c:v>
                </c:pt>
                <c:pt idx="27411">
                  <c:v>4.7090794699648066</c:v>
                </c:pt>
                <c:pt idx="27412">
                  <c:v>4.7090794699648066</c:v>
                </c:pt>
                <c:pt idx="27413">
                  <c:v>4.7419763960129346</c:v>
                </c:pt>
                <c:pt idx="27414">
                  <c:v>4.7419763960129346</c:v>
                </c:pt>
                <c:pt idx="27415">
                  <c:v>4.7523494693792125</c:v>
                </c:pt>
                <c:pt idx="27416">
                  <c:v>4.7523494693792125</c:v>
                </c:pt>
                <c:pt idx="27417">
                  <c:v>4.7747908298042088</c:v>
                </c:pt>
                <c:pt idx="27418">
                  <c:v>4.7643590146329755</c:v>
                </c:pt>
                <c:pt idx="27419">
                  <c:v>4.7643590146329755</c:v>
                </c:pt>
                <c:pt idx="27420">
                  <c:v>4.7837323856652656</c:v>
                </c:pt>
                <c:pt idx="27421">
                  <c:v>4.8031057566975539</c:v>
                </c:pt>
                <c:pt idx="27422">
                  <c:v>4.8362791885911527</c:v>
                </c:pt>
                <c:pt idx="27423">
                  <c:v>4.8362791885911527</c:v>
                </c:pt>
                <c:pt idx="27424">
                  <c:v>4.8257883443642742</c:v>
                </c:pt>
                <c:pt idx="27425">
                  <c:v>4.8257883443642742</c:v>
                </c:pt>
                <c:pt idx="27426">
                  <c:v>4.8167961921698064</c:v>
                </c:pt>
                <c:pt idx="27427">
                  <c:v>4.8289597256043955</c:v>
                </c:pt>
                <c:pt idx="27428">
                  <c:v>4.8093665681659248</c:v>
                </c:pt>
                <c:pt idx="27429">
                  <c:v>4.7882662447706501</c:v>
                </c:pt>
                <c:pt idx="27430">
                  <c:v>4.735515436282463</c:v>
                </c:pt>
                <c:pt idx="27431">
                  <c:v>4.6579348367342117</c:v>
                </c:pt>
                <c:pt idx="27432">
                  <c:v>4.6234649199887521</c:v>
                </c:pt>
                <c:pt idx="27433">
                  <c:v>4.5979871554377612</c:v>
                </c:pt>
                <c:pt idx="27434">
                  <c:v>4.5740080829191809</c:v>
                </c:pt>
                <c:pt idx="27435">
                  <c:v>4.5485303183681891</c:v>
                </c:pt>
                <c:pt idx="27436">
                  <c:v>4.5485303183681891</c:v>
                </c:pt>
                <c:pt idx="27437">
                  <c:v>4.5350420900764883</c:v>
                </c:pt>
                <c:pt idx="27438">
                  <c:v>4.5350420900764883</c:v>
                </c:pt>
                <c:pt idx="27439">
                  <c:v>4.5230525538171991</c:v>
                </c:pt>
                <c:pt idx="27440">
                  <c:v>4.5095643255254974</c:v>
                </c:pt>
                <c:pt idx="27441">
                  <c:v>4.5095643255254974</c:v>
                </c:pt>
                <c:pt idx="27442">
                  <c:v>4.4960760972337956</c:v>
                </c:pt>
                <c:pt idx="27443">
                  <c:v>4.4810891769096823</c:v>
                </c:pt>
                <c:pt idx="27444">
                  <c:v>4.5095643255254974</c:v>
                </c:pt>
                <c:pt idx="27445">
                  <c:v>4.5350420900764883</c:v>
                </c:pt>
                <c:pt idx="27446">
                  <c:v>4.5485303183681891</c:v>
                </c:pt>
                <c:pt idx="27447">
                  <c:v>4.5485303183681891</c:v>
                </c:pt>
                <c:pt idx="27448">
                  <c:v>4.5485303183681891</c:v>
                </c:pt>
                <c:pt idx="27449">
                  <c:v>4.5350420900764883</c:v>
                </c:pt>
                <c:pt idx="27450">
                  <c:v>4.5230525538171991</c:v>
                </c:pt>
                <c:pt idx="27451">
                  <c:v>4.5230525538171991</c:v>
                </c:pt>
                <c:pt idx="27452">
                  <c:v>4.5095643255254974</c:v>
                </c:pt>
                <c:pt idx="27453">
                  <c:v>4.5095643255254974</c:v>
                </c:pt>
                <c:pt idx="27454">
                  <c:v>4.4391258000021683</c:v>
                </c:pt>
                <c:pt idx="27455">
                  <c:v>4.3776794266733052</c:v>
                </c:pt>
                <c:pt idx="27456">
                  <c:v>#N/A</c:v>
                </c:pt>
                <c:pt idx="27457">
                  <c:v>4.5437537166108228</c:v>
                </c:pt>
                <c:pt idx="27458">
                  <c:v>4.3462068939926697</c:v>
                </c:pt>
                <c:pt idx="27459">
                  <c:v>4.3462068939926697</c:v>
                </c:pt>
                <c:pt idx="27460">
                  <c:v>4.3626925063491928</c:v>
                </c:pt>
                <c:pt idx="27461">
                  <c:v>4.3626925063491928</c:v>
                </c:pt>
                <c:pt idx="27462">
                  <c:v>4.3626925063491928</c:v>
                </c:pt>
                <c:pt idx="27463">
                  <c:v>4.3626925063491928</c:v>
                </c:pt>
                <c:pt idx="27464">
                  <c:v>4.3776794266733052</c:v>
                </c:pt>
                <c:pt idx="27465">
                  <c:v>4.3776794266733052</c:v>
                </c:pt>
                <c:pt idx="27466">
                  <c:v>4.3776794266733052</c:v>
                </c:pt>
                <c:pt idx="27467">
                  <c:v>4.3776794266733052</c:v>
                </c:pt>
                <c:pt idx="27468">
                  <c:v>4.3626925063491928</c:v>
                </c:pt>
                <c:pt idx="27469">
                  <c:v>4.3941650390298292</c:v>
                </c:pt>
                <c:pt idx="27470">
                  <c:v>4.4391258000021683</c:v>
                </c:pt>
                <c:pt idx="27471">
                  <c:v>4.4526140282938691</c:v>
                </c:pt>
                <c:pt idx="27472">
                  <c:v>4.4526140282938691</c:v>
                </c:pt>
                <c:pt idx="27473">
                  <c:v>4.4526140282938691</c:v>
                </c:pt>
                <c:pt idx="27474">
                  <c:v>4.4391258000021683</c:v>
                </c:pt>
                <c:pt idx="27475">
                  <c:v>4.4391258000021683</c:v>
                </c:pt>
                <c:pt idx="27476">
                  <c:v>4.4391258000021683</c:v>
                </c:pt>
                <c:pt idx="27477">
                  <c:v>4.4391258000021683</c:v>
                </c:pt>
                <c:pt idx="27478">
                  <c:v>4.4241388796780541</c:v>
                </c:pt>
                <c:pt idx="27479">
                  <c:v>4.3626925063491928</c:v>
                </c:pt>
                <c:pt idx="27480">
                  <c:v>4.3132356692796208</c:v>
                </c:pt>
                <c:pt idx="27481">
                  <c:v>4.278765752534162</c:v>
                </c:pt>
                <c:pt idx="27482">
                  <c:v>4.295251364890686</c:v>
                </c:pt>
                <c:pt idx="27483">
                  <c:v>4.295251364890686</c:v>
                </c:pt>
                <c:pt idx="27484">
                  <c:v>4.3333550441697408</c:v>
                </c:pt>
                <c:pt idx="27485">
                  <c:v>4.4188139331741088</c:v>
                </c:pt>
                <c:pt idx="27486">
                  <c:v>4.4510328483630177</c:v>
                </c:pt>
                <c:pt idx="27487">
                  <c:v>4.5008469092071062</c:v>
                </c:pt>
                <c:pt idx="27488">
                  <c:v>4.5264338527618122</c:v>
                </c:pt>
                <c:pt idx="27489">
                  <c:v>4.5599414094446313</c:v>
                </c:pt>
                <c:pt idx="27490">
                  <c:v>4.5934489661274513</c:v>
                </c:pt>
                <c:pt idx="27491">
                  <c:v>4.6138448701952548</c:v>
                </c:pt>
                <c:pt idx="27492">
                  <c:v>4.6124109145390957</c:v>
                </c:pt>
                <c:pt idx="27493">
                  <c:v>4.6225512651677931</c:v>
                </c:pt>
                <c:pt idx="27494">
                  <c:v>4.642831966425188</c:v>
                </c:pt>
                <c:pt idx="27495">
                  <c:v>4.6529723170538864</c:v>
                </c:pt>
                <c:pt idx="27496">
                  <c:v>4.639634552269527</c:v>
                </c:pt>
                <c:pt idx="27497">
                  <c:v>4.6497175829636861</c:v>
                </c:pt>
                <c:pt idx="27498">
                  <c:v>4.6598006136578451</c:v>
                </c:pt>
                <c:pt idx="27499">
                  <c:v>4.6684432113956964</c:v>
                </c:pt>
                <c:pt idx="27500">
                  <c:v>4.654646358824408</c:v>
                </c:pt>
                <c:pt idx="27501">
                  <c:v>4.6646717509818769</c:v>
                </c:pt>
                <c:pt idx="27502">
                  <c:v>4.6732649442597056</c:v>
                </c:pt>
                <c:pt idx="27503">
                  <c:v>4.6596246639520702</c:v>
                </c:pt>
                <c:pt idx="27504">
                  <c:v>4.6596246639520702</c:v>
                </c:pt>
                <c:pt idx="27505">
                  <c:v>4.6695932986243402</c:v>
                </c:pt>
                <c:pt idx="27506">
                  <c:v>5.2935911144335641</c:v>
                </c:pt>
                <c:pt idx="27507">
                  <c:v>4.9238997481964049</c:v>
                </c:pt>
                <c:pt idx="27508">
                  <c:v>4.8490287227251825</c:v>
                </c:pt>
                <c:pt idx="27509">
                  <c:v>4.8262432720457111</c:v>
                </c:pt>
                <c:pt idx="27510">
                  <c:v>4.787570975206374</c:v>
                </c:pt>
                <c:pt idx="27511">
                  <c:v>4.7790748421536557</c:v>
                </c:pt>
                <c:pt idx="27512">
                  <c:v>4.7634985982236744</c:v>
                </c:pt>
                <c:pt idx="27513">
                  <c:v>4.7407132453959893</c:v>
                </c:pt>
                <c:pt idx="27514">
                  <c:v>4.7336732791866094</c:v>
                </c:pt>
                <c:pt idx="27515">
                  <c:v>4.7252253197353555</c:v>
                </c:pt>
                <c:pt idx="27516">
                  <c:v>4.702612446852565</c:v>
                </c:pt>
                <c:pt idx="27517">
                  <c:v>4.702612446852565</c:v>
                </c:pt>
                <c:pt idx="27518">
                  <c:v>4.702612446852565</c:v>
                </c:pt>
                <c:pt idx="27519">
                  <c:v>4.702612446852565</c:v>
                </c:pt>
                <c:pt idx="27520">
                  <c:v>4.6798028926672979</c:v>
                </c:pt>
                <c:pt idx="27521">
                  <c:v>4.6714510731087007</c:v>
                </c:pt>
                <c:pt idx="27522">
                  <c:v>4.6714510731087007</c:v>
                </c:pt>
                <c:pt idx="27523">
                  <c:v>4.6714510731087007</c:v>
                </c:pt>
                <c:pt idx="27524">
                  <c:v>4.6490545618994297</c:v>
                </c:pt>
                <c:pt idx="27525">
                  <c:v>4.6407502072190496</c:v>
                </c:pt>
                <c:pt idx="27526">
                  <c:v>4.6490545618994297</c:v>
                </c:pt>
                <c:pt idx="27527">
                  <c:v>4.6490545618994297</c:v>
                </c:pt>
                <c:pt idx="27528">
                  <c:v>4.6267414178551736</c:v>
                </c:pt>
                <c:pt idx="27529">
                  <c:v>4.6267414178551736</c:v>
                </c:pt>
                <c:pt idx="27530">
                  <c:v>4.6184842945633457</c:v>
                </c:pt>
                <c:pt idx="27531">
                  <c:v>4.6184842945633457</c:v>
                </c:pt>
                <c:pt idx="27532">
                  <c:v>4.5960250581591291</c:v>
                </c:pt>
                <c:pt idx="27533">
                  <c:v>4.5960250581591291</c:v>
                </c:pt>
                <c:pt idx="27534">
                  <c:v>4.5878154272127301</c:v>
                </c:pt>
                <c:pt idx="27535">
                  <c:v>4.5878154272127301</c:v>
                </c:pt>
                <c:pt idx="27536">
                  <c:v>4.5878154272127301</c:v>
                </c:pt>
                <c:pt idx="27537">
                  <c:v>4.5960250581591291</c:v>
                </c:pt>
                <c:pt idx="27538">
                  <c:v>4.5739259755657233</c:v>
                </c:pt>
                <c:pt idx="27539">
                  <c:v>4.5739259755657233</c:v>
                </c:pt>
                <c:pt idx="27540">
                  <c:v>4.5739259755657233</c:v>
                </c:pt>
                <c:pt idx="27541">
                  <c:v>4.5739259755657233</c:v>
                </c:pt>
                <c:pt idx="27542">
                  <c:v>4.5739259755657233</c:v>
                </c:pt>
                <c:pt idx="27543">
                  <c:v>4.5519094694079332</c:v>
                </c:pt>
                <c:pt idx="27544">
                  <c:v>4.5519094694079332</c:v>
                </c:pt>
                <c:pt idx="27545">
                  <c:v>4.5519094694079332</c:v>
                </c:pt>
                <c:pt idx="27546">
                  <c:v>4.5519094694079332</c:v>
                </c:pt>
                <c:pt idx="27547">
                  <c:v>4.5297024354197148</c:v>
                </c:pt>
                <c:pt idx="27548">
                  <c:v>4.5297024354197148</c:v>
                </c:pt>
                <c:pt idx="27549">
                  <c:v>4.5216328942639787</c:v>
                </c:pt>
                <c:pt idx="27550">
                  <c:v>4.5216328942639787</c:v>
                </c:pt>
                <c:pt idx="27551">
                  <c:v>4.493141942512703</c:v>
                </c:pt>
                <c:pt idx="27552">
                  <c:v>4.493141942512703</c:v>
                </c:pt>
                <c:pt idx="27553">
                  <c:v>4.493141942512703</c:v>
                </c:pt>
                <c:pt idx="27554">
                  <c:v>4.4851184747582158</c:v>
                </c:pt>
                <c:pt idx="27555">
                  <c:v>4.4552331145914286</c:v>
                </c:pt>
                <c:pt idx="27556">
                  <c:v>4.4552331145914286</c:v>
                </c:pt>
                <c:pt idx="27557">
                  <c:v>4.4552331145914286</c:v>
                </c:pt>
                <c:pt idx="27558">
                  <c:v>4.4552331145914286</c:v>
                </c:pt>
                <c:pt idx="27559">
                  <c:v>4.4632102553516635</c:v>
                </c:pt>
                <c:pt idx="27560">
                  <c:v>4.4632102553516635</c:v>
                </c:pt>
                <c:pt idx="27561">
                  <c:v>4.4416536491138983</c:v>
                </c:pt>
                <c:pt idx="27562">
                  <c:v>4.4416536491138983</c:v>
                </c:pt>
                <c:pt idx="27563">
                  <c:v>4.4416536491138983</c:v>
                </c:pt>
                <c:pt idx="27564">
                  <c:v>4.4416536491138983</c:v>
                </c:pt>
                <c:pt idx="27565">
                  <c:v>4.4416536491138983</c:v>
                </c:pt>
                <c:pt idx="27566">
                  <c:v>4.4199109130317966</c:v>
                </c:pt>
                <c:pt idx="27567">
                  <c:v>4.4199109130317966</c:v>
                </c:pt>
                <c:pt idx="27568">
                  <c:v>4.4199109130317966</c:v>
                </c:pt>
                <c:pt idx="27569">
                  <c:v>4.4199109130317966</c:v>
                </c:pt>
                <c:pt idx="27570">
                  <c:v>4.3906767215019133</c:v>
                </c:pt>
                <c:pt idx="27571">
                  <c:v>4.3906767215019133</c:v>
                </c:pt>
                <c:pt idx="27572">
                  <c:v>4.3906767215019133</c:v>
                </c:pt>
                <c:pt idx="27573">
                  <c:v>4.3906767215019133</c:v>
                </c:pt>
                <c:pt idx="27574">
                  <c:v>4.3906767215019133</c:v>
                </c:pt>
                <c:pt idx="27575">
                  <c:v>4.3613490374695312</c:v>
                </c:pt>
                <c:pt idx="27576">
                  <c:v>4.3613490374695312</c:v>
                </c:pt>
                <c:pt idx="27577">
                  <c:v>4.353553954292642</c:v>
                </c:pt>
                <c:pt idx="27578">
                  <c:v>4.353553954292642</c:v>
                </c:pt>
                <c:pt idx="27579">
                  <c:v>4.3457588711157529</c:v>
                </c:pt>
                <c:pt idx="27580">
                  <c:v>4.3247061900459816</c:v>
                </c:pt>
                <c:pt idx="27581">
                  <c:v>4.3247061900459816</c:v>
                </c:pt>
                <c:pt idx="27582">
                  <c:v>4.3247061900459816</c:v>
                </c:pt>
                <c:pt idx="27583">
                  <c:v>4.3324565595621936</c:v>
                </c:pt>
                <c:pt idx="27584">
                  <c:v>4.3324565595621936</c:v>
                </c:pt>
                <c:pt idx="27585">
                  <c:v>4.3324565595621936</c:v>
                </c:pt>
                <c:pt idx="27586">
                  <c:v>4.3324565595621936</c:v>
                </c:pt>
                <c:pt idx="27587">
                  <c:v>4.3188827982219609</c:v>
                </c:pt>
                <c:pt idx="27588">
                  <c:v>4.3188827982219609</c:v>
                </c:pt>
                <c:pt idx="27589">
                  <c:v>4.3188827982219609</c:v>
                </c:pt>
                <c:pt idx="27590">
                  <c:v>4.3188827982219609</c:v>
                </c:pt>
                <c:pt idx="27591">
                  <c:v>4.3188827982219609</c:v>
                </c:pt>
                <c:pt idx="27592">
                  <c:v>4.3188827982219609</c:v>
                </c:pt>
                <c:pt idx="27593">
                  <c:v>4.2902400683346578</c:v>
                </c:pt>
                <c:pt idx="27594">
                  <c:v>4.2902400683346578</c:v>
                </c:pt>
                <c:pt idx="27595">
                  <c:v>4.2902400683346578</c:v>
                </c:pt>
                <c:pt idx="27596">
                  <c:v>4.2825789253554882</c:v>
                </c:pt>
                <c:pt idx="27597">
                  <c:v>4.2825789253554882</c:v>
                </c:pt>
                <c:pt idx="27598">
                  <c:v>4.2615061191615062</c:v>
                </c:pt>
                <c:pt idx="27599">
                  <c:v>4.2615061191615062</c:v>
                </c:pt>
                <c:pt idx="27600">
                  <c:v>4.2615061191615062</c:v>
                </c:pt>
                <c:pt idx="27601">
                  <c:v>4.2538894862407526</c:v>
                </c:pt>
                <c:pt idx="27602">
                  <c:v>4.2538894862407526</c:v>
                </c:pt>
                <c:pt idx="27603">
                  <c:v>4.2462728533199989</c:v>
                </c:pt>
                <c:pt idx="27604">
                  <c:v>4.2462728533199989</c:v>
                </c:pt>
                <c:pt idx="27605">
                  <c:v>4.2253695787589161</c:v>
                </c:pt>
                <c:pt idx="27606">
                  <c:v>4.2253695787589161</c:v>
                </c:pt>
                <c:pt idx="27607">
                  <c:v>4.2165351740243544</c:v>
                </c:pt>
                <c:pt idx="27608">
                  <c:v>4.2165351740243544</c:v>
                </c:pt>
                <c:pt idx="27609">
                  <c:v>4.2253695787589161</c:v>
                </c:pt>
                <c:pt idx="27610">
                  <c:v>4.2165351740243544</c:v>
                </c:pt>
                <c:pt idx="27611">
                  <c:v>4.2253695787589161</c:v>
                </c:pt>
                <c:pt idx="27612">
                  <c:v>4.2048023317665555</c:v>
                </c:pt>
                <c:pt idx="27613">
                  <c:v>4.2048023317665555</c:v>
                </c:pt>
                <c:pt idx="27614">
                  <c:v>4.2048023317665555</c:v>
                </c:pt>
                <c:pt idx="27615">
                  <c:v>4.2048023317665555</c:v>
                </c:pt>
                <c:pt idx="27616">
                  <c:v>4.2048023317665555</c:v>
                </c:pt>
                <c:pt idx="27617">
                  <c:v>4.2048023317665555</c:v>
                </c:pt>
                <c:pt idx="27618">
                  <c:v>4.2048023317665555</c:v>
                </c:pt>
                <c:pt idx="27619">
                  <c:v>4.2048023317665555</c:v>
                </c:pt>
                <c:pt idx="27620">
                  <c:v>4.2123310736318507</c:v>
                </c:pt>
                <c:pt idx="27621">
                  <c:v>4.1915433511644817</c:v>
                </c:pt>
                <c:pt idx="27622">
                  <c:v>4.1915433511644817</c:v>
                </c:pt>
                <c:pt idx="27623">
                  <c:v>4.1915433511644817</c:v>
                </c:pt>
                <c:pt idx="27624">
                  <c:v>4.1915433511644817</c:v>
                </c:pt>
                <c:pt idx="27625">
                  <c:v>4.1990282500058456</c:v>
                </c:pt>
                <c:pt idx="27626">
                  <c:v>4.1990282500058456</c:v>
                </c:pt>
                <c:pt idx="27627">
                  <c:v>4.1990282500058456</c:v>
                </c:pt>
                <c:pt idx="27628">
                  <c:v>4.2065131488472112</c:v>
                </c:pt>
                <c:pt idx="27629">
                  <c:v>4.2139980476885759</c:v>
                </c:pt>
                <c:pt idx="27630">
                  <c:v>4.2139980476885759</c:v>
                </c:pt>
                <c:pt idx="27631">
                  <c:v>4.2139980476885759</c:v>
                </c:pt>
                <c:pt idx="27632">
                  <c:v>4.2139980476885759</c:v>
                </c:pt>
                <c:pt idx="27633">
                  <c:v>4.2006009067214301</c:v>
                </c:pt>
                <c:pt idx="27634">
                  <c:v>4.2006009067214301</c:v>
                </c:pt>
                <c:pt idx="27635">
                  <c:v>4.2080421837926814</c:v>
                </c:pt>
                <c:pt idx="27636">
                  <c:v>4.2080421837926814</c:v>
                </c:pt>
                <c:pt idx="27637">
                  <c:v>4.2080421837926814</c:v>
                </c:pt>
                <c:pt idx="27638">
                  <c:v>4.2154834608639336</c:v>
                </c:pt>
                <c:pt idx="27639">
                  <c:v>4.2154834608639336</c:v>
                </c:pt>
                <c:pt idx="27640">
                  <c:v>4.2154834608639336</c:v>
                </c:pt>
                <c:pt idx="27641">
                  <c:v>4.2154834608639336</c:v>
                </c:pt>
                <c:pt idx="27642">
                  <c:v>4.2154834608639336</c:v>
                </c:pt>
                <c:pt idx="27643">
                  <c:v>4.222924737935184</c:v>
                </c:pt>
                <c:pt idx="27644">
                  <c:v>4.2154834608639336</c:v>
                </c:pt>
                <c:pt idx="27645">
                  <c:v>4.2154834608639336</c:v>
                </c:pt>
                <c:pt idx="27646">
                  <c:v>4.222924737935184</c:v>
                </c:pt>
                <c:pt idx="27647">
                  <c:v>4.1945954792076003</c:v>
                </c:pt>
                <c:pt idx="27648">
                  <c:v>4.2154834608639336</c:v>
                </c:pt>
                <c:pt idx="27649">
                  <c:v>4.1945954792076003</c:v>
                </c:pt>
                <c:pt idx="27650">
                  <c:v>4.1945954792076003</c:v>
                </c:pt>
                <c:pt idx="27651">
                  <c:v>4.2229540024356345</c:v>
                </c:pt>
                <c:pt idx="27652">
                  <c:v>4.2291188987895545</c:v>
                </c:pt>
                <c:pt idx="27653">
                  <c:v>4.2291188987895545</c:v>
                </c:pt>
                <c:pt idx="27654">
                  <c:v>4.2291188987895545</c:v>
                </c:pt>
                <c:pt idx="27655">
                  <c:v>4.2291188987895545</c:v>
                </c:pt>
                <c:pt idx="27656">
                  <c:v>4.2291188987895545</c:v>
                </c:pt>
                <c:pt idx="27657">
                  <c:v>4.2365167744142598</c:v>
                </c:pt>
                <c:pt idx="27658">
                  <c:v>4.2365167744142598</c:v>
                </c:pt>
                <c:pt idx="27659">
                  <c:v>4.2365167744142598</c:v>
                </c:pt>
                <c:pt idx="27660">
                  <c:v>4.2365167744142598</c:v>
                </c:pt>
                <c:pt idx="27661">
                  <c:v>4.2365167744142598</c:v>
                </c:pt>
                <c:pt idx="27662">
                  <c:v>4.2365167744142598</c:v>
                </c:pt>
                <c:pt idx="27663">
                  <c:v>4.2154652004550819</c:v>
                </c:pt>
                <c:pt idx="27664">
                  <c:v>4.2154652004550819</c:v>
                </c:pt>
                <c:pt idx="27665">
                  <c:v>4.2154652004550819</c:v>
                </c:pt>
                <c:pt idx="27666">
                  <c:v>4.2154652004550819</c:v>
                </c:pt>
                <c:pt idx="27667">
                  <c:v>4.2154652004550819</c:v>
                </c:pt>
                <c:pt idx="27668">
                  <c:v>4.2154652004550819</c:v>
                </c:pt>
                <c:pt idx="27669">
                  <c:v>4.2154652004550819</c:v>
                </c:pt>
                <c:pt idx="27670">
                  <c:v>4.2154652004550819</c:v>
                </c:pt>
                <c:pt idx="27671">
                  <c:v>4.2154652004550819</c:v>
                </c:pt>
                <c:pt idx="27672">
                  <c:v>4.2154652004550819</c:v>
                </c:pt>
                <c:pt idx="27673">
                  <c:v>4.2228198940295893</c:v>
                </c:pt>
                <c:pt idx="27674">
                  <c:v>4.2228198940295893</c:v>
                </c:pt>
                <c:pt idx="27675">
                  <c:v>4.2228198940295893</c:v>
                </c:pt>
                <c:pt idx="27676">
                  <c:v>4.2289488053416786</c:v>
                </c:pt>
                <c:pt idx="27677">
                  <c:v>4.2289488053416786</c:v>
                </c:pt>
                <c:pt idx="27678">
                  <c:v>4.236303498916187</c:v>
                </c:pt>
                <c:pt idx="27679">
                  <c:v>4.236303498916187</c:v>
                </c:pt>
                <c:pt idx="27680">
                  <c:v>4.236303498916187</c:v>
                </c:pt>
                <c:pt idx="27681">
                  <c:v>4.236303498916187</c:v>
                </c:pt>
                <c:pt idx="27682">
                  <c:v>4.236303498916187</c:v>
                </c:pt>
                <c:pt idx="27683">
                  <c:v>4.2081575244524023</c:v>
                </c:pt>
                <c:pt idx="27684">
                  <c:v>4.2081575244524023</c:v>
                </c:pt>
                <c:pt idx="27685">
                  <c:v>4.2020640441100143</c:v>
                </c:pt>
                <c:pt idx="27686">
                  <c:v>4.2020640441100143</c:v>
                </c:pt>
                <c:pt idx="27687">
                  <c:v>4.19475186769915</c:v>
                </c:pt>
                <c:pt idx="27688">
                  <c:v>4.1874396912882865</c:v>
                </c:pt>
                <c:pt idx="27689">
                  <c:v>4.1813462109458994</c:v>
                </c:pt>
                <c:pt idx="27690">
                  <c:v>4.1740340345350351</c:v>
                </c:pt>
                <c:pt idx="27691">
                  <c:v>4.1740340345350351</c:v>
                </c:pt>
                <c:pt idx="27692">
                  <c:v>4.1667218581241707</c:v>
                </c:pt>
                <c:pt idx="27693">
                  <c:v>4.1667218581241707</c:v>
                </c:pt>
                <c:pt idx="27694">
                  <c:v>4.1459971724645568</c:v>
                </c:pt>
                <c:pt idx="27695">
                  <c:v>4.1606283777817845</c:v>
                </c:pt>
                <c:pt idx="27696">
                  <c:v>4.1399393156959068</c:v>
                </c:pt>
                <c:pt idx="27697">
                  <c:v>4.1399393156959068</c:v>
                </c:pt>
                <c:pt idx="27698">
                  <c:v>4.1326698875735248</c:v>
                </c:pt>
                <c:pt idx="27699">
                  <c:v>4.1326698875735248</c:v>
                </c:pt>
                <c:pt idx="27700">
                  <c:v>4.1254004594511455</c:v>
                </c:pt>
                <c:pt idx="27701">
                  <c:v>4.1254004594511455</c:v>
                </c:pt>
                <c:pt idx="27702">
                  <c:v>4.1254004594511455</c:v>
                </c:pt>
                <c:pt idx="27703">
                  <c:v>4.1181310313287645</c:v>
                </c:pt>
                <c:pt idx="27704">
                  <c:v>4.1181310313287645</c:v>
                </c:pt>
                <c:pt idx="27705">
                  <c:v>4.0904234055617952</c:v>
                </c:pt>
                <c:pt idx="27706">
                  <c:v>4.0904234055617952</c:v>
                </c:pt>
                <c:pt idx="27707">
                  <c:v>4.0831965090855373</c:v>
                </c:pt>
                <c:pt idx="27708">
                  <c:v>4.0759696126092804</c:v>
                </c:pt>
                <c:pt idx="27709">
                  <c:v>4.0687427161330234</c:v>
                </c:pt>
                <c:pt idx="27710">
                  <c:v>4.0485111440392973</c:v>
                </c:pt>
                <c:pt idx="27711">
                  <c:v>4.0269574023673931</c:v>
                </c:pt>
                <c:pt idx="27712">
                  <c:v>4.0113908111599068</c:v>
                </c:pt>
                <c:pt idx="27713">
                  <c:v>3.9843131217087255</c:v>
                </c:pt>
                <c:pt idx="27714">
                  <c:v>3.9688377495598726</c:v>
                </c:pt>
                <c:pt idx="27715">
                  <c:v>3.9688377495598726</c:v>
                </c:pt>
                <c:pt idx="27716">
                  <c:v>3.9605048568643357</c:v>
                </c:pt>
                <c:pt idx="27717">
                  <c:v>3.9408287015814678</c:v>
                </c:pt>
                <c:pt idx="27718">
                  <c:v>3.933728109326367</c:v>
                </c:pt>
                <c:pt idx="27719">
                  <c:v>3.933728109326367</c:v>
                </c:pt>
                <c:pt idx="27720">
                  <c:v>3.9254440850287478</c:v>
                </c:pt>
                <c:pt idx="27721">
                  <c:v>3.9254440850287478</c:v>
                </c:pt>
                <c:pt idx="27722">
                  <c:v>3.9059346578954068</c:v>
                </c:pt>
                <c:pt idx="27723">
                  <c:v>3.9059346578954068</c:v>
                </c:pt>
                <c:pt idx="27724">
                  <c:v>3.8976992534962291</c:v>
                </c:pt>
                <c:pt idx="27725">
                  <c:v>3.8894638490970523</c:v>
                </c:pt>
                <c:pt idx="27726">
                  <c:v>3.8894638490970523</c:v>
                </c:pt>
                <c:pt idx="27727">
                  <c:v>3.8894638490970523</c:v>
                </c:pt>
                <c:pt idx="27728">
                  <c:v>3.8976992534962291</c:v>
                </c:pt>
                <c:pt idx="27729">
                  <c:v>3.8976992534962291</c:v>
                </c:pt>
                <c:pt idx="27730">
                  <c:v>3.8783139906246538</c:v>
                </c:pt>
                <c:pt idx="27731">
                  <c:v>3.8865010225710868</c:v>
                </c:pt>
                <c:pt idx="27732">
                  <c:v>3.8865010225710868</c:v>
                </c:pt>
                <c:pt idx="27733">
                  <c:v>3.8865010225710868</c:v>
                </c:pt>
                <c:pt idx="27734">
                  <c:v>3.8865010225710868</c:v>
                </c:pt>
                <c:pt idx="27735">
                  <c:v>3.8865010225710868</c:v>
                </c:pt>
                <c:pt idx="27736">
                  <c:v>3.8865010225710868</c:v>
                </c:pt>
                <c:pt idx="27737">
                  <c:v>3.8865010225710868</c:v>
                </c:pt>
                <c:pt idx="27738">
                  <c:v>3.8669054171666266</c:v>
                </c:pt>
                <c:pt idx="27739">
                  <c:v>3.8669054171666266</c:v>
                </c:pt>
                <c:pt idx="27740">
                  <c:v>3.8669054171666266</c:v>
                </c:pt>
                <c:pt idx="27741">
                  <c:v>3.8669054171666266</c:v>
                </c:pt>
                <c:pt idx="27742">
                  <c:v>3.858767011297664</c:v>
                </c:pt>
                <c:pt idx="27743">
                  <c:v>3.858767011297664</c:v>
                </c:pt>
                <c:pt idx="27744">
                  <c:v>3.8395332934023645</c:v>
                </c:pt>
                <c:pt idx="27745">
                  <c:v>3.8395332934023645</c:v>
                </c:pt>
                <c:pt idx="27746">
                  <c:v>3.8325985553649136</c:v>
                </c:pt>
                <c:pt idx="27747">
                  <c:v>3.8325985553649136</c:v>
                </c:pt>
                <c:pt idx="27748">
                  <c:v>3.8325985553649136</c:v>
                </c:pt>
                <c:pt idx="27749">
                  <c:v>3.8325985553649136</c:v>
                </c:pt>
                <c:pt idx="27750">
                  <c:v>3.8325985553649136</c:v>
                </c:pt>
                <c:pt idx="27751">
                  <c:v>3.8325985553649136</c:v>
                </c:pt>
                <c:pt idx="27752">
                  <c:v>3.8245080276545544</c:v>
                </c:pt>
                <c:pt idx="27753">
                  <c:v>3.8245080276545544</c:v>
                </c:pt>
                <c:pt idx="27754">
                  <c:v>3.8054377740167431</c:v>
                </c:pt>
                <c:pt idx="27755">
                  <c:v>3.8054377740167431</c:v>
                </c:pt>
                <c:pt idx="27756">
                  <c:v>3.8054377740167431</c:v>
                </c:pt>
                <c:pt idx="27757">
                  <c:v>3.8054377740167431</c:v>
                </c:pt>
                <c:pt idx="27758">
                  <c:v>3.8054377740167431</c:v>
                </c:pt>
                <c:pt idx="27759">
                  <c:v>3.786441889675054</c:v>
                </c:pt>
                <c:pt idx="27760">
                  <c:v>3.7784463864389379</c:v>
                </c:pt>
                <c:pt idx="27761">
                  <c:v>3.7784463864389379</c:v>
                </c:pt>
                <c:pt idx="27762">
                  <c:v>3.7784463864389379</c:v>
                </c:pt>
                <c:pt idx="27763">
                  <c:v>3.7784463864389379</c:v>
                </c:pt>
                <c:pt idx="27764">
                  <c:v>3.7784463864389379</c:v>
                </c:pt>
                <c:pt idx="27765">
                  <c:v>3.7784463864389379</c:v>
                </c:pt>
                <c:pt idx="27766">
                  <c:v>3.7784463864389379</c:v>
                </c:pt>
                <c:pt idx="27767">
                  <c:v>3.7784463864389379</c:v>
                </c:pt>
                <c:pt idx="27768">
                  <c:v>3.7593401383998364</c:v>
                </c:pt>
                <c:pt idx="27769">
                  <c:v>3.7593401383998364</c:v>
                </c:pt>
                <c:pt idx="27770">
                  <c:v>3.7593401383998364</c:v>
                </c:pt>
                <c:pt idx="27771">
                  <c:v>3.7593401383998364</c:v>
                </c:pt>
                <c:pt idx="27772">
                  <c:v>3.7672880033858824</c:v>
                </c:pt>
                <c:pt idx="27773">
                  <c:v>3.7672880033858824</c:v>
                </c:pt>
                <c:pt idx="27774">
                  <c:v>3.7672880033858824</c:v>
                </c:pt>
                <c:pt idx="27775">
                  <c:v>3.8252771911076198</c:v>
                </c:pt>
                <c:pt idx="27776">
                  <c:v>3.8469792713199342</c:v>
                </c:pt>
                <c:pt idx="27777">
                  <c:v>3.8252771911076198</c:v>
                </c:pt>
                <c:pt idx="27778">
                  <c:v>3.8058919190323923</c:v>
                </c:pt>
                <c:pt idx="27779">
                  <c:v>3.7979440540463458</c:v>
                </c:pt>
                <c:pt idx="27780">
                  <c:v>3.7979440540463458</c:v>
                </c:pt>
                <c:pt idx="27781">
                  <c:v>3.7979440540463458</c:v>
                </c:pt>
                <c:pt idx="27782">
                  <c:v>3.7979440540463458</c:v>
                </c:pt>
                <c:pt idx="27783">
                  <c:v>3.7979440540463458</c:v>
                </c:pt>
                <c:pt idx="27784">
                  <c:v>3.8058919190323923</c:v>
                </c:pt>
                <c:pt idx="27785">
                  <c:v>3.8058919190323923</c:v>
                </c:pt>
                <c:pt idx="27786">
                  <c:v>3.7868173941163832</c:v>
                </c:pt>
                <c:pt idx="27787">
                  <c:v>3.8058919190323923</c:v>
                </c:pt>
                <c:pt idx="27788">
                  <c:v>3.7868173941163832</c:v>
                </c:pt>
                <c:pt idx="27789">
                  <c:v>3.7868173941163832</c:v>
                </c:pt>
                <c:pt idx="27790">
                  <c:v>3.7868173941163832</c:v>
                </c:pt>
                <c:pt idx="27791">
                  <c:v>3.7868173941163832</c:v>
                </c:pt>
                <c:pt idx="27792">
                  <c:v>3.7868173941163832</c:v>
                </c:pt>
                <c:pt idx="27793">
                  <c:v>3.7935896457899152</c:v>
                </c:pt>
                <c:pt idx="27794">
                  <c:v>#N/A</c:v>
                </c:pt>
                <c:pt idx="27795">
                  <c:v>3.9031014850044921</c:v>
                </c:pt>
                <c:pt idx="27796">
                  <c:v>3.7935896457899152</c:v>
                </c:pt>
                <c:pt idx="27797">
                  <c:v>3.7935896457899152</c:v>
                </c:pt>
                <c:pt idx="27798">
                  <c:v>3.8014906060757023</c:v>
                </c:pt>
                <c:pt idx="27799">
                  <c:v>3.8014906060757023</c:v>
                </c:pt>
                <c:pt idx="27800">
                  <c:v>3.8082628577492335</c:v>
                </c:pt>
                <c:pt idx="27801">
                  <c:v>3.8082628577492335</c:v>
                </c:pt>
                <c:pt idx="27802">
                  <c:v>3.8161638180350206</c:v>
                </c:pt>
                <c:pt idx="27803">
                  <c:v>3.8161638180350206</c:v>
                </c:pt>
                <c:pt idx="27804">
                  <c:v>3.8229360697085508</c:v>
                </c:pt>
                <c:pt idx="27805">
                  <c:v>3.8229360697085508</c:v>
                </c:pt>
                <c:pt idx="27806">
                  <c:v>3.8297083213820833</c:v>
                </c:pt>
                <c:pt idx="27807">
                  <c:v>3.8297083213820833</c:v>
                </c:pt>
                <c:pt idx="27808">
                  <c:v>3.8297083213820833</c:v>
                </c:pt>
                <c:pt idx="27809">
                  <c:v>3.8229360697085508</c:v>
                </c:pt>
                <c:pt idx="27810">
                  <c:v>3.8229360697085508</c:v>
                </c:pt>
                <c:pt idx="27811">
                  <c:v>3.8229360697085508</c:v>
                </c:pt>
                <c:pt idx="27812">
                  <c:v>3.8229360697085508</c:v>
                </c:pt>
                <c:pt idx="27813">
                  <c:v>3.8161638180350206</c:v>
                </c:pt>
                <c:pt idx="27814">
                  <c:v>3.8082628577492335</c:v>
                </c:pt>
                <c:pt idx="27815">
                  <c:v>3.8082628577492335</c:v>
                </c:pt>
                <c:pt idx="27816">
                  <c:v>3.8014906060757023</c:v>
                </c:pt>
                <c:pt idx="27817">
                  <c:v>3.8014906060757023</c:v>
                </c:pt>
                <c:pt idx="27818">
                  <c:v>3.7935896457899152</c:v>
                </c:pt>
                <c:pt idx="27819">
                  <c:v>3.7935896457899152</c:v>
                </c:pt>
                <c:pt idx="27820">
                  <c:v>3.7868173941163832</c:v>
                </c:pt>
                <c:pt idx="27821">
                  <c:v>3.7789164338305965</c:v>
                </c:pt>
                <c:pt idx="27822">
                  <c:v>3.7789164338305965</c:v>
                </c:pt>
                <c:pt idx="27823">
                  <c:v>3.7721441821570649</c:v>
                </c:pt>
                <c:pt idx="27824">
                  <c:v>3.7642432218712787</c:v>
                </c:pt>
                <c:pt idx="27825">
                  <c:v>3.7642432218712787</c:v>
                </c:pt>
                <c:pt idx="27826">
                  <c:v>3.7563422615854924</c:v>
                </c:pt>
                <c:pt idx="27827">
                  <c:v>3.7484413012997049</c:v>
                </c:pt>
                <c:pt idx="27828">
                  <c:v>3.7484413012997049</c:v>
                </c:pt>
                <c:pt idx="27829">
                  <c:v>3.7484413012997049</c:v>
                </c:pt>
                <c:pt idx="27830">
                  <c:v>3.7484413012997049</c:v>
                </c:pt>
                <c:pt idx="27831">
                  <c:v>3.7563422615854924</c:v>
                </c:pt>
                <c:pt idx="27832">
                  <c:v>3.7484413012997049</c:v>
                </c:pt>
                <c:pt idx="27833">
                  <c:v>3.7484413012997049</c:v>
                </c:pt>
                <c:pt idx="27834">
                  <c:v>3.7563422615854924</c:v>
                </c:pt>
                <c:pt idx="27835">
                  <c:v>3.7563422615854924</c:v>
                </c:pt>
                <c:pt idx="27836">
                  <c:v>3.7451458268349613</c:v>
                </c:pt>
                <c:pt idx="27837">
                  <c:v>3.7451458268349613</c:v>
                </c:pt>
                <c:pt idx="27838">
                  <c:v>3.7451458268349613</c:v>
                </c:pt>
                <c:pt idx="27839">
                  <c:v>3.7451458268349613</c:v>
                </c:pt>
                <c:pt idx="27840">
                  <c:v>3.7451458268349613</c:v>
                </c:pt>
                <c:pt idx="27841">
                  <c:v>3.7451458268349613</c:v>
                </c:pt>
                <c:pt idx="27842">
                  <c:v>3.7451458268349613</c:v>
                </c:pt>
                <c:pt idx="27843">
                  <c:v>3.7372920159338698</c:v>
                </c:pt>
                <c:pt idx="27844">
                  <c:v>3.7372920159338698</c:v>
                </c:pt>
                <c:pt idx="27845">
                  <c:v>3.7294382050327779</c:v>
                </c:pt>
                <c:pt idx="27846">
                  <c:v>3.7215843941316864</c:v>
                </c:pt>
                <c:pt idx="27847">
                  <c:v>3.7137305832305945</c:v>
                </c:pt>
                <c:pt idx="27848">
                  <c:v>3.7137305832305945</c:v>
                </c:pt>
                <c:pt idx="27849">
                  <c:v>3.6980229614284106</c:v>
                </c:pt>
                <c:pt idx="27850">
                  <c:v>3.6795104063186441</c:v>
                </c:pt>
                <c:pt idx="27851">
                  <c:v>3.6795104063186441</c:v>
                </c:pt>
                <c:pt idx="27852">
                  <c:v>3.6795104063186441</c:v>
                </c:pt>
                <c:pt idx="27853">
                  <c:v>3.6795104063186441</c:v>
                </c:pt>
                <c:pt idx="27854">
                  <c:v>3.6795104063186441</c:v>
                </c:pt>
                <c:pt idx="27855">
                  <c:v>3.6795104063186441</c:v>
                </c:pt>
                <c:pt idx="27856">
                  <c:v>3.6717030183694983</c:v>
                </c:pt>
                <c:pt idx="27857">
                  <c:v>3.6530832961382758</c:v>
                </c:pt>
                <c:pt idx="27858">
                  <c:v>3.6530832961382758</c:v>
                </c:pt>
                <c:pt idx="27859">
                  <c:v>3.6530832961382758</c:v>
                </c:pt>
                <c:pt idx="27860">
                  <c:v>3.6530832961382758</c:v>
                </c:pt>
                <c:pt idx="27861">
                  <c:v>3.6530832961382758</c:v>
                </c:pt>
                <c:pt idx="27862">
                  <c:v>3.6530832961382758</c:v>
                </c:pt>
                <c:pt idx="27863">
                  <c:v>3.6530832961382758</c:v>
                </c:pt>
                <c:pt idx="27864">
                  <c:v>3.6530832961382758</c:v>
                </c:pt>
                <c:pt idx="27865">
                  <c:v>3.6608440193774161</c:v>
                </c:pt>
                <c:pt idx="27866">
                  <c:v>3.6347625029113368</c:v>
                </c:pt>
                <c:pt idx="27867">
                  <c:v>3.6347625029113368</c:v>
                </c:pt>
                <c:pt idx="27868">
                  <c:v>3.6347625029113368</c:v>
                </c:pt>
                <c:pt idx="27869">
                  <c:v>3.6270477250094624</c:v>
                </c:pt>
                <c:pt idx="27870">
                  <c:v>3.6193329471075897</c:v>
                </c:pt>
                <c:pt idx="27871">
                  <c:v>3.6286924516724048</c:v>
                </c:pt>
                <c:pt idx="27872">
                  <c:v>3.6105160580768767</c:v>
                </c:pt>
                <c:pt idx="27873">
                  <c:v>3.6105160580768767</c:v>
                </c:pt>
                <c:pt idx="27874">
                  <c:v>3.6028012801750027</c:v>
                </c:pt>
                <c:pt idx="27875">
                  <c:v>3.6028012801750027</c:v>
                </c:pt>
                <c:pt idx="27876">
                  <c:v>3.6105160580768767</c:v>
                </c:pt>
                <c:pt idx="27877">
                  <c:v>3.6105160580768767</c:v>
                </c:pt>
                <c:pt idx="27878">
                  <c:v>3.6105160580768767</c:v>
                </c:pt>
                <c:pt idx="27879">
                  <c:v>3.5921883935511607</c:v>
                </c:pt>
                <c:pt idx="27880">
                  <c:v>3.6009525006412519</c:v>
                </c:pt>
                <c:pt idx="27881">
                  <c:v>3.5921883935511607</c:v>
                </c:pt>
                <c:pt idx="27882">
                  <c:v>3.5921883935511607</c:v>
                </c:pt>
                <c:pt idx="27883">
                  <c:v>3.5921883935511607</c:v>
                </c:pt>
                <c:pt idx="27884">
                  <c:v>3.5921883935511607</c:v>
                </c:pt>
                <c:pt idx="27885">
                  <c:v>3.5921883935511607</c:v>
                </c:pt>
                <c:pt idx="27886">
                  <c:v>3.5741551420661377</c:v>
                </c:pt>
                <c:pt idx="27887">
                  <c:v>3.5741551420661377</c:v>
                </c:pt>
                <c:pt idx="27888">
                  <c:v>3.5665320201909201</c:v>
                </c:pt>
                <c:pt idx="27889">
                  <c:v>3.5665320201909201</c:v>
                </c:pt>
                <c:pt idx="27890">
                  <c:v>3.5578198809049582</c:v>
                </c:pt>
                <c:pt idx="27891">
                  <c:v>3.5578198809049582</c:v>
                </c:pt>
                <c:pt idx="27892">
                  <c:v>3.5321574369977422</c:v>
                </c:pt>
                <c:pt idx="27893">
                  <c:v>3.5321574369977422</c:v>
                </c:pt>
                <c:pt idx="27894">
                  <c:v>3.5234975352214675</c:v>
                </c:pt>
                <c:pt idx="27895">
                  <c:v>3.5234975352214675</c:v>
                </c:pt>
                <c:pt idx="27896">
                  <c:v>3.5148376334451941</c:v>
                </c:pt>
                <c:pt idx="27897">
                  <c:v>3.5148376334451941</c:v>
                </c:pt>
                <c:pt idx="27898">
                  <c:v>3.5148376334451941</c:v>
                </c:pt>
                <c:pt idx="27899">
                  <c:v>3.4969740479862885</c:v>
                </c:pt>
                <c:pt idx="27900">
                  <c:v>3.4969740479862885</c:v>
                </c:pt>
                <c:pt idx="27901">
                  <c:v>3.5148376334451941</c:v>
                </c:pt>
                <c:pt idx="27902">
                  <c:v>3.4969740479862885</c:v>
                </c:pt>
                <c:pt idx="27903">
                  <c:v>3.4969740479862885</c:v>
                </c:pt>
                <c:pt idx="27904">
                  <c:v>3.4969740479862885</c:v>
                </c:pt>
                <c:pt idx="27905">
                  <c:v>3.4969740479862885</c:v>
                </c:pt>
                <c:pt idx="27906">
                  <c:v>3.4791815494203977</c:v>
                </c:pt>
                <c:pt idx="27907">
                  <c:v>3.4706253082905589</c:v>
                </c:pt>
                <c:pt idx="27908">
                  <c:v>3.4706253082905589</c:v>
                </c:pt>
                <c:pt idx="27909">
                  <c:v>3.4706253082905589</c:v>
                </c:pt>
                <c:pt idx="27910">
                  <c:v>3.4620690671607202</c:v>
                </c:pt>
                <c:pt idx="27911">
                  <c:v>3.4620690671607202</c:v>
                </c:pt>
                <c:pt idx="27912">
                  <c:v>3.4359455160404799</c:v>
                </c:pt>
                <c:pt idx="27913">
                  <c:v>3.4359455160404799</c:v>
                </c:pt>
                <c:pt idx="27914">
                  <c:v>3.4274407004067164</c:v>
                </c:pt>
                <c:pt idx="27915">
                  <c:v>3.4274407004067164</c:v>
                </c:pt>
                <c:pt idx="27916">
                  <c:v>3.4004841140153523</c:v>
                </c:pt>
                <c:pt idx="27917">
                  <c:v>3.3920304555591305</c:v>
                </c:pt>
                <c:pt idx="27918">
                  <c:v>3.3825200897958805</c:v>
                </c:pt>
                <c:pt idx="27919">
                  <c:v>3.3740664313396582</c:v>
                </c:pt>
                <c:pt idx="27920">
                  <c:v>3.3645560655764082</c:v>
                </c:pt>
                <c:pt idx="27921">
                  <c:v>3.3550456998131581</c:v>
                </c:pt>
                <c:pt idx="27922">
                  <c:v>3.3550456998131581</c:v>
                </c:pt>
                <c:pt idx="27923">
                  <c:v>3.3550456998131581</c:v>
                </c:pt>
                <c:pt idx="27924">
                  <c:v>3.3379997578323852</c:v>
                </c:pt>
                <c:pt idx="27925">
                  <c:v>3.3474528723133457</c:v>
                </c:pt>
                <c:pt idx="27926">
                  <c:v>3.3474528723133457</c:v>
                </c:pt>
                <c:pt idx="27927">
                  <c:v>3.3474528723133457</c:v>
                </c:pt>
                <c:pt idx="27928">
                  <c:v>3.3474528723133457</c:v>
                </c:pt>
                <c:pt idx="27929">
                  <c:v>3.3474528723133457</c:v>
                </c:pt>
                <c:pt idx="27930">
                  <c:v>3.3474528723133457</c:v>
                </c:pt>
                <c:pt idx="27931">
                  <c:v>3.3304175722970246</c:v>
                </c:pt>
                <c:pt idx="27932">
                  <c:v>3.3304175722970246</c:v>
                </c:pt>
                <c:pt idx="27933">
                  <c:v>3.3304175722970246</c:v>
                </c:pt>
                <c:pt idx="27934">
                  <c:v>3.3210214098673458</c:v>
                </c:pt>
                <c:pt idx="27935">
                  <c:v>3.3304175722970246</c:v>
                </c:pt>
                <c:pt idx="27936">
                  <c:v>3.3304175722970246</c:v>
                </c:pt>
                <c:pt idx="27937">
                  <c:v>3.3134500010716543</c:v>
                </c:pt>
                <c:pt idx="27938">
                  <c:v>3.3134500010716543</c:v>
                </c:pt>
                <c:pt idx="27939">
                  <c:v>3.3041104927692282</c:v>
                </c:pt>
                <c:pt idx="27940">
                  <c:v>3.3041104927692282</c:v>
                </c:pt>
                <c:pt idx="27941">
                  <c:v>3.2947709844668029</c:v>
                </c:pt>
                <c:pt idx="27942">
                  <c:v>3.2947709844668029</c:v>
                </c:pt>
                <c:pt idx="27943">
                  <c:v>3.2854314761643777</c:v>
                </c:pt>
                <c:pt idx="27944">
                  <c:v>3.3116252474376684</c:v>
                </c:pt>
                <c:pt idx="27945">
                  <c:v>3.2947709844668029</c:v>
                </c:pt>
                <c:pt idx="27946">
                  <c:v>3.2947709844668029</c:v>
                </c:pt>
                <c:pt idx="27947">
                  <c:v>3.2947709844668029</c:v>
                </c:pt>
                <c:pt idx="27948">
                  <c:v>3.3041104927692282</c:v>
                </c:pt>
                <c:pt idx="27949">
                  <c:v>3.3041104927692282</c:v>
                </c:pt>
                <c:pt idx="27950">
                  <c:v>3.3041104927692282</c:v>
                </c:pt>
                <c:pt idx="27951">
                  <c:v>3.3041104927692282</c:v>
                </c:pt>
                <c:pt idx="27952">
                  <c:v>3.2872668432218886</c:v>
                </c:pt>
                <c:pt idx="27953">
                  <c:v>3.2872668432218886</c:v>
                </c:pt>
                <c:pt idx="27954">
                  <c:v>3.2965499940185623</c:v>
                </c:pt>
                <c:pt idx="27955">
                  <c:v>3.2965499940185623</c:v>
                </c:pt>
                <c:pt idx="27956">
                  <c:v>3.2965499940185623</c:v>
                </c:pt>
                <c:pt idx="27957">
                  <c:v>3.2965499940185623</c:v>
                </c:pt>
                <c:pt idx="27958">
                  <c:v>3.2965499940185623</c:v>
                </c:pt>
                <c:pt idx="27959">
                  <c:v>3.2965499940185623</c:v>
                </c:pt>
                <c:pt idx="27960">
                  <c:v>3.280742618428337</c:v>
                </c:pt>
                <c:pt idx="27961">
                  <c:v>3.2715155298140073</c:v>
                </c:pt>
                <c:pt idx="27962">
                  <c:v>3.2715155298140073</c:v>
                </c:pt>
                <c:pt idx="27963">
                  <c:v>3.2612632091314184</c:v>
                </c:pt>
                <c:pt idx="27964">
                  <c:v>3.2612632091314184</c:v>
                </c:pt>
                <c:pt idx="27965">
                  <c:v>3.2520361205170891</c:v>
                </c:pt>
                <c:pt idx="27966">
                  <c:v>3.2520361205170891</c:v>
                </c:pt>
                <c:pt idx="27967">
                  <c:v>3.2520361205170891</c:v>
                </c:pt>
                <c:pt idx="27968">
                  <c:v>3.25941739083187</c:v>
                </c:pt>
                <c:pt idx="27969">
                  <c:v>3.2428090319027589</c:v>
                </c:pt>
                <c:pt idx="27970">
                  <c:v>3.2428090319027589</c:v>
                </c:pt>
                <c:pt idx="27971">
                  <c:v>3.25941739083187</c:v>
                </c:pt>
                <c:pt idx="27972">
                  <c:v>3.2428090319027589</c:v>
                </c:pt>
                <c:pt idx="27973">
                  <c:v>3.2520361205170891</c:v>
                </c:pt>
                <c:pt idx="27974">
                  <c:v>3.2520361205170891</c:v>
                </c:pt>
                <c:pt idx="27975">
                  <c:v>3.2520361205170891</c:v>
                </c:pt>
                <c:pt idx="27976">
                  <c:v>3.2520361205170891</c:v>
                </c:pt>
                <c:pt idx="27977">
                  <c:v>3.2612632091314184</c:v>
                </c:pt>
                <c:pt idx="27978">
                  <c:v>3.2612632091314184</c:v>
                </c:pt>
                <c:pt idx="27979">
                  <c:v>3.2612632091314184</c:v>
                </c:pt>
                <c:pt idx="27980">
                  <c:v>3.2612632091314184</c:v>
                </c:pt>
                <c:pt idx="27981">
                  <c:v>3.2612632091314184</c:v>
                </c:pt>
                <c:pt idx="27982">
                  <c:v>3.2612632091314184</c:v>
                </c:pt>
                <c:pt idx="27983">
                  <c:v>3.2612632091314184</c:v>
                </c:pt>
                <c:pt idx="27984">
                  <c:v>3.2612632091314184</c:v>
                </c:pt>
                <c:pt idx="27985">
                  <c:v>3.2456284078467865</c:v>
                </c:pt>
                <c:pt idx="27986">
                  <c:v>3.2456284078467865</c:v>
                </c:pt>
                <c:pt idx="27987">
                  <c:v>3.2456284078467865</c:v>
                </c:pt>
                <c:pt idx="27988">
                  <c:v>3.2456284078467865</c:v>
                </c:pt>
                <c:pt idx="27989">
                  <c:v>3.2547997283085204</c:v>
                </c:pt>
                <c:pt idx="27990">
                  <c:v>3.2715155298140073</c:v>
                </c:pt>
                <c:pt idx="27991">
                  <c:v>3.2715155298140073</c:v>
                </c:pt>
                <c:pt idx="27992">
                  <c:v>3.2715155298140073</c:v>
                </c:pt>
                <c:pt idx="27993">
                  <c:v>3.2715155298140073</c:v>
                </c:pt>
                <c:pt idx="27994">
                  <c:v>3.2547997283085204</c:v>
                </c:pt>
                <c:pt idx="27995">
                  <c:v>3.2547997283085204</c:v>
                </c:pt>
                <c:pt idx="27996">
                  <c:v>3.2547997283085204</c:v>
                </c:pt>
                <c:pt idx="27997">
                  <c:v>3.2639710487702533</c:v>
                </c:pt>
                <c:pt idx="27998">
                  <c:v>3.2639710487702533</c:v>
                </c:pt>
                <c:pt idx="27999">
                  <c:v>3.2639710487702533</c:v>
                </c:pt>
                <c:pt idx="28000">
                  <c:v>3.2731423692319863</c:v>
                </c:pt>
                <c:pt idx="28001">
                  <c:v>3.2731423692319863</c:v>
                </c:pt>
                <c:pt idx="28002">
                  <c:v>3.2731423692319863</c:v>
                </c:pt>
                <c:pt idx="28003">
                  <c:v>3.2731423692319863</c:v>
                </c:pt>
                <c:pt idx="28004">
                  <c:v>3.2639710487702533</c:v>
                </c:pt>
                <c:pt idx="28005">
                  <c:v>3.2639710487702533</c:v>
                </c:pt>
                <c:pt idx="28006">
                  <c:v>3.2639710487702533</c:v>
                </c:pt>
                <c:pt idx="28007">
                  <c:v>3.2639710487702533</c:v>
                </c:pt>
                <c:pt idx="28008">
                  <c:v>3.2639710487702533</c:v>
                </c:pt>
                <c:pt idx="28009">
                  <c:v>3.2547997283085204</c:v>
                </c:pt>
                <c:pt idx="28010">
                  <c:v>3.2547997283085204</c:v>
                </c:pt>
                <c:pt idx="28011">
                  <c:v>3.2547997283085204</c:v>
                </c:pt>
                <c:pt idx="28012">
                  <c:v>3.5420377595305825</c:v>
                </c:pt>
                <c:pt idx="28013">
                  <c:v>3.5064665059884494</c:v>
                </c:pt>
                <c:pt idx="28014">
                  <c:v>3.4223882603734634</c:v>
                </c:pt>
                <c:pt idx="28015">
                  <c:v>3.3740387366398918</c:v>
                </c:pt>
                <c:pt idx="28016">
                  <c:v>3.4327881627137589</c:v>
                </c:pt>
                <c:pt idx="28017">
                  <c:v>3.3658368800938216</c:v>
                </c:pt>
                <c:pt idx="28018">
                  <c:v>3.3494331670016804</c:v>
                </c:pt>
                <c:pt idx="28019">
                  <c:v>3.3412313104556102</c:v>
                </c:pt>
                <c:pt idx="28020">
                  <c:v>3.3159418647200756</c:v>
                </c:pt>
                <c:pt idx="28021">
                  <c:v>3.3077895798652022</c:v>
                </c:pt>
                <c:pt idx="28022">
                  <c:v>3.2996372950103283</c:v>
                </c:pt>
                <c:pt idx="28023">
                  <c:v>3.2996372950103283</c:v>
                </c:pt>
                <c:pt idx="28024">
                  <c:v>3.290465974548594</c:v>
                </c:pt>
                <c:pt idx="28025">
                  <c:v>3.290465974548594</c:v>
                </c:pt>
                <c:pt idx="28026">
                  <c:v>3.290465974548594</c:v>
                </c:pt>
                <c:pt idx="28027">
                  <c:v>3.2812946540868611</c:v>
                </c:pt>
                <c:pt idx="28028">
                  <c:v>3.2812946540868611</c:v>
                </c:pt>
                <c:pt idx="28029">
                  <c:v>3.2731423692319863</c:v>
                </c:pt>
                <c:pt idx="28030">
                  <c:v>3.2731423692319863</c:v>
                </c:pt>
                <c:pt idx="28031">
                  <c:v>3.2731423692319863</c:v>
                </c:pt>
                <c:pt idx="28032">
                  <c:v>3.2731423692319863</c:v>
                </c:pt>
                <c:pt idx="28033">
                  <c:v>3.2639710487702533</c:v>
                </c:pt>
                <c:pt idx="28034">
                  <c:v>3.2470633949158652</c:v>
                </c:pt>
                <c:pt idx="28035">
                  <c:v>3.2547997283085204</c:v>
                </c:pt>
                <c:pt idx="28036">
                  <c:v>3.2547997283085204</c:v>
                </c:pt>
                <c:pt idx="28037">
                  <c:v>3.2456284078467865</c:v>
                </c:pt>
                <c:pt idx="28038">
                  <c:v>3.2288328455994311</c:v>
                </c:pt>
                <c:pt idx="28039">
                  <c:v>3.2354380517781935</c:v>
                </c:pt>
                <c:pt idx="28040">
                  <c:v>3.2354380517781935</c:v>
                </c:pt>
                <c:pt idx="28041">
                  <c:v>3.2354380517781935</c:v>
                </c:pt>
                <c:pt idx="28042">
                  <c:v>3.2354380517781935</c:v>
                </c:pt>
                <c:pt idx="28043">
                  <c:v>3.2354380517781935</c:v>
                </c:pt>
                <c:pt idx="28044">
                  <c:v>3.2354380517781935</c:v>
                </c:pt>
                <c:pt idx="28045">
                  <c:v>3.2197175709412145</c:v>
                </c:pt>
                <c:pt idx="28046">
                  <c:v>3.2354380517781935</c:v>
                </c:pt>
                <c:pt idx="28047">
                  <c:v>3.2456284078467865</c:v>
                </c:pt>
                <c:pt idx="28048">
                  <c:v>3.2456284078467865</c:v>
                </c:pt>
                <c:pt idx="28049">
                  <c:v>3.2547997283085204</c:v>
                </c:pt>
                <c:pt idx="28050">
                  <c:v>3.2379481202576477</c:v>
                </c:pt>
                <c:pt idx="28051">
                  <c:v>3.2547997283085204</c:v>
                </c:pt>
                <c:pt idx="28052">
                  <c:v>3.2547997283085204</c:v>
                </c:pt>
                <c:pt idx="28053">
                  <c:v>3.2379481202576477</c:v>
                </c:pt>
                <c:pt idx="28054">
                  <c:v>3.2379481202576477</c:v>
                </c:pt>
                <c:pt idx="28055">
                  <c:v>3.2379481202576477</c:v>
                </c:pt>
                <c:pt idx="28056">
                  <c:v>3.2379481202576477</c:v>
                </c:pt>
                <c:pt idx="28057">
                  <c:v>3.2288328455994311</c:v>
                </c:pt>
                <c:pt idx="28058">
                  <c:v>3.2288328455994311</c:v>
                </c:pt>
                <c:pt idx="28059">
                  <c:v>3.2288328455994311</c:v>
                </c:pt>
                <c:pt idx="28060">
                  <c:v>3.2288328455994311</c:v>
                </c:pt>
                <c:pt idx="28061">
                  <c:v>3.2197175709412145</c:v>
                </c:pt>
                <c:pt idx="28062">
                  <c:v>3.2095894879876399</c:v>
                </c:pt>
                <c:pt idx="28063">
                  <c:v>3.2095894879876399</c:v>
                </c:pt>
                <c:pt idx="28064">
                  <c:v>3.2095894879876399</c:v>
                </c:pt>
                <c:pt idx="28065">
                  <c:v>3.2095894879876399</c:v>
                </c:pt>
                <c:pt idx="28066">
                  <c:v>3.2095894879876399</c:v>
                </c:pt>
                <c:pt idx="28067">
                  <c:v>3.2095894879876399</c:v>
                </c:pt>
                <c:pt idx="28068">
                  <c:v>3.2095894879876399</c:v>
                </c:pt>
                <c:pt idx="28069">
                  <c:v>3.2095894879876399</c:v>
                </c:pt>
                <c:pt idx="28070">
                  <c:v>3.2095894879876399</c:v>
                </c:pt>
                <c:pt idx="28071">
                  <c:v>3.2095894879876399</c:v>
                </c:pt>
                <c:pt idx="28072">
                  <c:v>3.2095894879876399</c:v>
                </c:pt>
                <c:pt idx="28073">
                  <c:v>3.2197175709412145</c:v>
                </c:pt>
                <c:pt idx="28074">
                  <c:v>3.2095894879876399</c:v>
                </c:pt>
                <c:pt idx="28075">
                  <c:v>3.2095894879876399</c:v>
                </c:pt>
                <c:pt idx="28076">
                  <c:v>3.2095894879876399</c:v>
                </c:pt>
                <c:pt idx="28077">
                  <c:v>3.2095894879876399</c:v>
                </c:pt>
                <c:pt idx="28078">
                  <c:v>3.2095894879876399</c:v>
                </c:pt>
                <c:pt idx="28079">
                  <c:v>3.2095894879876399</c:v>
                </c:pt>
                <c:pt idx="28080">
                  <c:v>3.2095894879876399</c:v>
                </c:pt>
                <c:pt idx="28081">
                  <c:v>3.2004742133294233</c:v>
                </c:pt>
                <c:pt idx="28082">
                  <c:v>3.2004742133294233</c:v>
                </c:pt>
                <c:pt idx="28083">
                  <c:v>3.1841195969462968</c:v>
                </c:pt>
                <c:pt idx="28084">
                  <c:v>3.1841195969462968</c:v>
                </c:pt>
                <c:pt idx="28085">
                  <c:v>3.1740528261687233</c:v>
                </c:pt>
                <c:pt idx="28086">
                  <c:v>3.1639860553911507</c:v>
                </c:pt>
                <c:pt idx="28087">
                  <c:v>3.1639860553911507</c:v>
                </c:pt>
                <c:pt idx="28088">
                  <c:v>3.1639860553911507</c:v>
                </c:pt>
                <c:pt idx="28089">
                  <c:v>3.1639860553911507</c:v>
                </c:pt>
                <c:pt idx="28090">
                  <c:v>3.1639860553911507</c:v>
                </c:pt>
                <c:pt idx="28091">
                  <c:v>3.1639860553911507</c:v>
                </c:pt>
                <c:pt idx="28092">
                  <c:v>3.1639860553911507</c:v>
                </c:pt>
                <c:pt idx="28093">
                  <c:v>3.1639860553911507</c:v>
                </c:pt>
                <c:pt idx="28094">
                  <c:v>3.1639860553911507</c:v>
                </c:pt>
                <c:pt idx="28095">
                  <c:v>3.1639860553911507</c:v>
                </c:pt>
                <c:pt idx="28096">
                  <c:v>3.1476214223986152</c:v>
                </c:pt>
                <c:pt idx="28097">
                  <c:v>3.1476214223986152</c:v>
                </c:pt>
                <c:pt idx="28098">
                  <c:v>3.1476214223986152</c:v>
                </c:pt>
                <c:pt idx="28099">
                  <c:v>3.1476214223986152</c:v>
                </c:pt>
                <c:pt idx="28100">
                  <c:v>3.1476214223986152</c:v>
                </c:pt>
                <c:pt idx="28101">
                  <c:v>3.1476214223986152</c:v>
                </c:pt>
                <c:pt idx="28102">
                  <c:v>3.1476214223986152</c:v>
                </c:pt>
                <c:pt idx="28103">
                  <c:v>3.1476214223986152</c:v>
                </c:pt>
                <c:pt idx="28104">
                  <c:v>3.1376162684812638</c:v>
                </c:pt>
                <c:pt idx="28105">
                  <c:v>3.1376162684812638</c:v>
                </c:pt>
                <c:pt idx="28106">
                  <c:v>3.1376162684812638</c:v>
                </c:pt>
                <c:pt idx="28107">
                  <c:v>3.1376162684812638</c:v>
                </c:pt>
                <c:pt idx="28108">
                  <c:v>3.1376162684812638</c:v>
                </c:pt>
                <c:pt idx="28109">
                  <c:v>3.1276111145639138</c:v>
                </c:pt>
                <c:pt idx="28110">
                  <c:v>3.1276111145639138</c:v>
                </c:pt>
                <c:pt idx="28111">
                  <c:v>3.1276111145639138</c:v>
                </c:pt>
                <c:pt idx="28112">
                  <c:v>3.1276111145639138</c:v>
                </c:pt>
                <c:pt idx="28113">
                  <c:v>3.1276111145639138</c:v>
                </c:pt>
                <c:pt idx="28114">
                  <c:v>3.1116304297133701</c:v>
                </c:pt>
                <c:pt idx="28115">
                  <c:v>3.1116304297133701</c:v>
                </c:pt>
                <c:pt idx="28116">
                  <c:v>3.1276111145639138</c:v>
                </c:pt>
                <c:pt idx="28117">
                  <c:v>3.1116304297133701</c:v>
                </c:pt>
                <c:pt idx="28118">
                  <c:v>3.1116304297133701</c:v>
                </c:pt>
                <c:pt idx="28119">
                  <c:v>3.1116304297133701</c:v>
                </c:pt>
                <c:pt idx="28120">
                  <c:v>3.1116304297133701</c:v>
                </c:pt>
                <c:pt idx="28121">
                  <c:v>3.1116304297133701</c:v>
                </c:pt>
                <c:pt idx="28122">
                  <c:v>3.1116304297133701</c:v>
                </c:pt>
                <c:pt idx="28123">
                  <c:v>3.1116304297133701</c:v>
                </c:pt>
                <c:pt idx="28124">
                  <c:v>3.1016859412834776</c:v>
                </c:pt>
                <c:pt idx="28125">
                  <c:v>3.1016859412834776</c:v>
                </c:pt>
                <c:pt idx="28126">
                  <c:v>3.1016859412834776</c:v>
                </c:pt>
                <c:pt idx="28127">
                  <c:v>3.1016859412834776</c:v>
                </c:pt>
                <c:pt idx="28128">
                  <c:v>3.1016859412834776</c:v>
                </c:pt>
                <c:pt idx="28129">
                  <c:v>3.1016859412834776</c:v>
                </c:pt>
                <c:pt idx="28130">
                  <c:v>3.1016859412834776</c:v>
                </c:pt>
                <c:pt idx="28131">
                  <c:v>#N/A</c:v>
                </c:pt>
                <c:pt idx="28132">
                  <c:v>3.1639860553911507</c:v>
                </c:pt>
                <c:pt idx="28133">
                  <c:v>3.0856355795631556</c:v>
                </c:pt>
                <c:pt idx="28134">
                  <c:v>3.0965074538024875</c:v>
                </c:pt>
                <c:pt idx="28135">
                  <c:v>3.0965074538024875</c:v>
                </c:pt>
                <c:pt idx="28136">
                  <c:v>3.0965074538024875</c:v>
                </c:pt>
                <c:pt idx="28137">
                  <c:v>3.0965074538024875</c:v>
                </c:pt>
                <c:pt idx="28138">
                  <c:v>3.0965074538024875</c:v>
                </c:pt>
                <c:pt idx="28139">
                  <c:v>3.0965074538024875</c:v>
                </c:pt>
                <c:pt idx="28140">
                  <c:v>3.0965074538024875</c:v>
                </c:pt>
                <c:pt idx="28141">
                  <c:v>3.0965074538024875</c:v>
                </c:pt>
                <c:pt idx="28142">
                  <c:v>3.0965074538024875</c:v>
                </c:pt>
                <c:pt idx="28143">
                  <c:v>3.0965074538024875</c:v>
                </c:pt>
                <c:pt idx="28144">
                  <c:v>3.0965074538024875</c:v>
                </c:pt>
                <c:pt idx="28145">
                  <c:v>3.0965074538024875</c:v>
                </c:pt>
                <c:pt idx="28146">
                  <c:v>3.0965074538024875</c:v>
                </c:pt>
                <c:pt idx="28147">
                  <c:v>3.0965074538024875</c:v>
                </c:pt>
                <c:pt idx="28148">
                  <c:v>3.0965074538024875</c:v>
                </c:pt>
                <c:pt idx="28149">
                  <c:v>3.0965074538024875</c:v>
                </c:pt>
                <c:pt idx="28150">
                  <c:v>3.0965074538024875</c:v>
                </c:pt>
                <c:pt idx="28151">
                  <c:v>3.0965074538024875</c:v>
                </c:pt>
                <c:pt idx="28152">
                  <c:v>3.0965074538024875</c:v>
                </c:pt>
                <c:pt idx="28153">
                  <c:v>3.0965074538024875</c:v>
                </c:pt>
                <c:pt idx="28154">
                  <c:v>3.0965074538024875</c:v>
                </c:pt>
                <c:pt idx="28155">
                  <c:v>3.0965074538024875</c:v>
                </c:pt>
                <c:pt idx="28156">
                  <c:v>3.0965074538024875</c:v>
                </c:pt>
                <c:pt idx="28157">
                  <c:v>3.0856355795631556</c:v>
                </c:pt>
                <c:pt idx="28158">
                  <c:v>3.0856355795631556</c:v>
                </c:pt>
                <c:pt idx="28159">
                  <c:v>3.0757520575273993</c:v>
                </c:pt>
                <c:pt idx="28160">
                  <c:v>3.0907470040105958</c:v>
                </c:pt>
                <c:pt idx="28161">
                  <c:v>3.0907470040105958</c:v>
                </c:pt>
                <c:pt idx="28162">
                  <c:v>3.0757520575273993</c:v>
                </c:pt>
                <c:pt idx="28163">
                  <c:v>3.0856355795631556</c:v>
                </c:pt>
                <c:pt idx="28164">
                  <c:v>3.0856355795631556</c:v>
                </c:pt>
                <c:pt idx="28165">
                  <c:v>3.0856355795631556</c:v>
                </c:pt>
                <c:pt idx="28166">
                  <c:v>3.0856355795631556</c:v>
                </c:pt>
                <c:pt idx="28167">
                  <c:v>3.0856355795631556</c:v>
                </c:pt>
                <c:pt idx="28168">
                  <c:v>3.0856355795631556</c:v>
                </c:pt>
                <c:pt idx="28169">
                  <c:v>3.0856355795631556</c:v>
                </c:pt>
                <c:pt idx="28170">
                  <c:v>3.0965074538024875</c:v>
                </c:pt>
                <c:pt idx="28171">
                  <c:v>3.0965074538024875</c:v>
                </c:pt>
                <c:pt idx="28172">
                  <c:v>3.0965074538024875</c:v>
                </c:pt>
                <c:pt idx="28173">
                  <c:v>3.0965074538024875</c:v>
                </c:pt>
                <c:pt idx="28174">
                  <c:v>3.0965074538024875</c:v>
                </c:pt>
                <c:pt idx="28175">
                  <c:v>3.0965074538024875</c:v>
                </c:pt>
                <c:pt idx="28176">
                  <c:v>3.0856355795631556</c:v>
                </c:pt>
                <c:pt idx="28177">
                  <c:v>3.0856355795631556</c:v>
                </c:pt>
                <c:pt idx="28178">
                  <c:v>3.0856355795631556</c:v>
                </c:pt>
                <c:pt idx="28179">
                  <c:v>3.0856355795631556</c:v>
                </c:pt>
                <c:pt idx="28180">
                  <c:v>3.0856355795631556</c:v>
                </c:pt>
                <c:pt idx="28181">
                  <c:v>3.0856355795631556</c:v>
                </c:pt>
                <c:pt idx="28182">
                  <c:v>3.0757520575273993</c:v>
                </c:pt>
                <c:pt idx="28183">
                  <c:v>3.0648801832880674</c:v>
                </c:pt>
                <c:pt idx="28184">
                  <c:v>3.0540083090487347</c:v>
                </c:pt>
                <c:pt idx="28185">
                  <c:v>3.0540083090487347</c:v>
                </c:pt>
                <c:pt idx="28186">
                  <c:v>3.0540083090487347</c:v>
                </c:pt>
                <c:pt idx="28187">
                  <c:v>3.0540083090487347</c:v>
                </c:pt>
                <c:pt idx="28188">
                  <c:v>3.0540083090487347</c:v>
                </c:pt>
                <c:pt idx="28189">
                  <c:v>3.0648801832880674</c:v>
                </c:pt>
                <c:pt idx="28190">
                  <c:v>3.0648801832880674</c:v>
                </c:pt>
                <c:pt idx="28191">
                  <c:v>3.0757520575273993</c:v>
                </c:pt>
                <c:pt idx="28192">
                  <c:v>3.0757520575273993</c:v>
                </c:pt>
                <c:pt idx="28193">
                  <c:v>3.0757520575273993</c:v>
                </c:pt>
                <c:pt idx="28194">
                  <c:v>3.0757520575273993</c:v>
                </c:pt>
                <c:pt idx="28195">
                  <c:v>3.0757520575273993</c:v>
                </c:pt>
                <c:pt idx="28196">
                  <c:v>3.0648801832880674</c:v>
                </c:pt>
                <c:pt idx="28197">
                  <c:v>3.0648801832880674</c:v>
                </c:pt>
                <c:pt idx="28198">
                  <c:v>3.0648801832880674</c:v>
                </c:pt>
                <c:pt idx="28199">
                  <c:v>3.0648801832880674</c:v>
                </c:pt>
                <c:pt idx="28200">
                  <c:v>3.0648801832880674</c:v>
                </c:pt>
                <c:pt idx="28201">
                  <c:v>3.0648801832880674</c:v>
                </c:pt>
                <c:pt idx="28202">
                  <c:v>3.0648801832880674</c:v>
                </c:pt>
                <c:pt idx="28203">
                  <c:v>3.0540083090487347</c:v>
                </c:pt>
                <c:pt idx="28204">
                  <c:v>3.0540083090487347</c:v>
                </c:pt>
                <c:pt idx="28205">
                  <c:v>3.0540083090487347</c:v>
                </c:pt>
                <c:pt idx="28206">
                  <c:v>3.042148082605828</c:v>
                </c:pt>
                <c:pt idx="28207">
                  <c:v>3.042148082605828</c:v>
                </c:pt>
                <c:pt idx="28208">
                  <c:v>3.0312762083664957</c:v>
                </c:pt>
                <c:pt idx="28209">
                  <c:v>3.0312762083664957</c:v>
                </c:pt>
                <c:pt idx="28210">
                  <c:v>3.042148082605828</c:v>
                </c:pt>
                <c:pt idx="28211">
                  <c:v>3.042148082605828</c:v>
                </c:pt>
                <c:pt idx="28212">
                  <c:v>3.042148082605828</c:v>
                </c:pt>
                <c:pt idx="28213">
                  <c:v>3.0540083090487347</c:v>
                </c:pt>
                <c:pt idx="28214">
                  <c:v>3.0648801832880674</c:v>
                </c:pt>
                <c:pt idx="28215">
                  <c:v>3.0490220666827725</c:v>
                </c:pt>
                <c:pt idx="28216">
                  <c:v>3.0490220666827725</c:v>
                </c:pt>
                <c:pt idx="28217">
                  <c:v>3.0648801832880674</c:v>
                </c:pt>
                <c:pt idx="28218">
                  <c:v>3.0490220666827725</c:v>
                </c:pt>
                <c:pt idx="28219">
                  <c:v>3.0490220666827725</c:v>
                </c:pt>
                <c:pt idx="28220">
                  <c:v>3.0490220666827725</c:v>
                </c:pt>
                <c:pt idx="28221">
                  <c:v>3.0490220666827725</c:v>
                </c:pt>
                <c:pt idx="28222">
                  <c:v>3.0490220666827725</c:v>
                </c:pt>
                <c:pt idx="28223">
                  <c:v>3.0490220666827725</c:v>
                </c:pt>
                <c:pt idx="28224">
                  <c:v>3.0490220666827725</c:v>
                </c:pt>
                <c:pt idx="28225">
                  <c:v>3.0490220666827725</c:v>
                </c:pt>
                <c:pt idx="28226">
                  <c:v>3.0490220666827725</c:v>
                </c:pt>
                <c:pt idx="28227">
                  <c:v>3.0490220666827725</c:v>
                </c:pt>
                <c:pt idx="28228">
                  <c:v>3.0490220666827725</c:v>
                </c:pt>
                <c:pt idx="28229">
                  <c:v>3.0382168982763584</c:v>
                </c:pt>
                <c:pt idx="28230">
                  <c:v>3.0382168982763584</c:v>
                </c:pt>
                <c:pt idx="28231">
                  <c:v>3.0382168982763584</c:v>
                </c:pt>
                <c:pt idx="28232">
                  <c:v>3.0490220666827725</c:v>
                </c:pt>
                <c:pt idx="28233">
                  <c:v>3.0490220666827725</c:v>
                </c:pt>
                <c:pt idx="28234">
                  <c:v>3.0490220666827725</c:v>
                </c:pt>
                <c:pt idx="28235">
                  <c:v>3.0490220666827725</c:v>
                </c:pt>
                <c:pt idx="28236">
                  <c:v>3.0490220666827725</c:v>
                </c:pt>
                <c:pt idx="28237">
                  <c:v>3.0598272350891875</c:v>
                </c:pt>
                <c:pt idx="28238">
                  <c:v>3.0598272350891875</c:v>
                </c:pt>
                <c:pt idx="28239">
                  <c:v>3.0598272350891875</c:v>
                </c:pt>
                <c:pt idx="28240">
                  <c:v>3.0598272350891875</c:v>
                </c:pt>
                <c:pt idx="28241">
                  <c:v>3.0598272350891875</c:v>
                </c:pt>
                <c:pt idx="28242">
                  <c:v>3.0598272350891875</c:v>
                </c:pt>
                <c:pt idx="28243">
                  <c:v>3.0598272350891875</c:v>
                </c:pt>
                <c:pt idx="28244">
                  <c:v>3.0598272350891875</c:v>
                </c:pt>
                <c:pt idx="28245">
                  <c:v>3.0598272350891875</c:v>
                </c:pt>
                <c:pt idx="28246">
                  <c:v>3.0598272350891875</c:v>
                </c:pt>
                <c:pt idx="28247">
                  <c:v>3.0598272350891875</c:v>
                </c:pt>
                <c:pt idx="28248">
                  <c:v>3.0598272350891875</c:v>
                </c:pt>
                <c:pt idx="28249">
                  <c:v>3.0598272350891875</c:v>
                </c:pt>
                <c:pt idx="28250">
                  <c:v>3.0598272350891875</c:v>
                </c:pt>
                <c:pt idx="28251">
                  <c:v>3.0598272350891875</c:v>
                </c:pt>
                <c:pt idx="28252">
                  <c:v>3.0598272350891875</c:v>
                </c:pt>
                <c:pt idx="28253">
                  <c:v>3.0598272350891875</c:v>
                </c:pt>
                <c:pt idx="28254">
                  <c:v>3.0757520575273993</c:v>
                </c:pt>
                <c:pt idx="28255">
                  <c:v>3.0757520575273993</c:v>
                </c:pt>
                <c:pt idx="28256">
                  <c:v>3.0757520575273993</c:v>
                </c:pt>
                <c:pt idx="28257">
                  <c:v>3.0757520575273993</c:v>
                </c:pt>
                <c:pt idx="28258">
                  <c:v>3.0757520575273993</c:v>
                </c:pt>
                <c:pt idx="28259">
                  <c:v>3.0757520575273993</c:v>
                </c:pt>
                <c:pt idx="28260">
                  <c:v>3.0856355795631556</c:v>
                </c:pt>
                <c:pt idx="28261">
                  <c:v>3.0856355795631556</c:v>
                </c:pt>
                <c:pt idx="28262">
                  <c:v>3.0856355795631556</c:v>
                </c:pt>
                <c:pt idx="28263">
                  <c:v>3.0856355795631556</c:v>
                </c:pt>
                <c:pt idx="28264">
                  <c:v>3.0856355795631556</c:v>
                </c:pt>
                <c:pt idx="28265">
                  <c:v>3.0856355795631556</c:v>
                </c:pt>
                <c:pt idx="28266">
                  <c:v>3.0856355795631556</c:v>
                </c:pt>
                <c:pt idx="28267">
                  <c:v>3.0965074538024875</c:v>
                </c:pt>
                <c:pt idx="28268">
                  <c:v>3.0856355795631556</c:v>
                </c:pt>
                <c:pt idx="28269">
                  <c:v>3.0965074538024875</c:v>
                </c:pt>
                <c:pt idx="28270">
                  <c:v>3.0965074538024875</c:v>
                </c:pt>
                <c:pt idx="28271">
                  <c:v>3.0965074538024875</c:v>
                </c:pt>
                <c:pt idx="28272">
                  <c:v>3.0965074538024875</c:v>
                </c:pt>
                <c:pt idx="28273">
                  <c:v>3.0965074538024875</c:v>
                </c:pt>
                <c:pt idx="28274">
                  <c:v>3.0856355795631556</c:v>
                </c:pt>
                <c:pt idx="28275">
                  <c:v>3.0856355795631556</c:v>
                </c:pt>
                <c:pt idx="28276">
                  <c:v>3.0856355795631556</c:v>
                </c:pt>
                <c:pt idx="28277">
                  <c:v>3.0856355795631556</c:v>
                </c:pt>
                <c:pt idx="28278">
                  <c:v>3.0757520575273993</c:v>
                </c:pt>
                <c:pt idx="28279">
                  <c:v>3.0907470040105958</c:v>
                </c:pt>
                <c:pt idx="28280">
                  <c:v>3.1016859412834776</c:v>
                </c:pt>
                <c:pt idx="28281">
                  <c:v>3.1016859412834776</c:v>
                </c:pt>
                <c:pt idx="28282">
                  <c:v>3.1016859412834776</c:v>
                </c:pt>
                <c:pt idx="28283">
                  <c:v>3.1016859412834776</c:v>
                </c:pt>
                <c:pt idx="28284">
                  <c:v>3.1016859412834776</c:v>
                </c:pt>
                <c:pt idx="28285">
                  <c:v>3.1116304297133701</c:v>
                </c:pt>
                <c:pt idx="28286">
                  <c:v>3.1116304297133701</c:v>
                </c:pt>
                <c:pt idx="28287">
                  <c:v>3.1116304297133701</c:v>
                </c:pt>
                <c:pt idx="28288">
                  <c:v>3.1116304297133701</c:v>
                </c:pt>
                <c:pt idx="28289">
                  <c:v>3.1225693669862515</c:v>
                </c:pt>
                <c:pt idx="28290">
                  <c:v>3.1225693669862515</c:v>
                </c:pt>
                <c:pt idx="28291">
                  <c:v>3.1225693669862515</c:v>
                </c:pt>
                <c:pt idx="28292">
                  <c:v>3.1225693669862515</c:v>
                </c:pt>
                <c:pt idx="28293">
                  <c:v>3.1225693669862515</c:v>
                </c:pt>
                <c:pt idx="28294">
                  <c:v>3.1225693669862515</c:v>
                </c:pt>
                <c:pt idx="28295">
                  <c:v>3.1225693669862515</c:v>
                </c:pt>
                <c:pt idx="28296">
                  <c:v>3.1225693669862515</c:v>
                </c:pt>
                <c:pt idx="28297">
                  <c:v>3.1225693669862515</c:v>
                </c:pt>
                <c:pt idx="28298">
                  <c:v>3.1225693669862515</c:v>
                </c:pt>
                <c:pt idx="28299">
                  <c:v>3.1225693669862515</c:v>
                </c:pt>
                <c:pt idx="28300">
                  <c:v>3.1116304297133701</c:v>
                </c:pt>
                <c:pt idx="28301">
                  <c:v>3.1116304297133701</c:v>
                </c:pt>
                <c:pt idx="28302">
                  <c:v>3.1116304297133701</c:v>
                </c:pt>
                <c:pt idx="28303">
                  <c:v>3.1176059606465629</c:v>
                </c:pt>
                <c:pt idx="28304">
                  <c:v>3.1176059606465629</c:v>
                </c:pt>
                <c:pt idx="28305">
                  <c:v>3.1176059606465629</c:v>
                </c:pt>
                <c:pt idx="28306">
                  <c:v>3.1176059606465629</c:v>
                </c:pt>
                <c:pt idx="28307">
                  <c:v>3.1176059606465629</c:v>
                </c:pt>
                <c:pt idx="28308">
                  <c:v>3.1276111145639138</c:v>
                </c:pt>
                <c:pt idx="28309">
                  <c:v>3.1376162684812638</c:v>
                </c:pt>
                <c:pt idx="28310">
                  <c:v>3.1376162684812638</c:v>
                </c:pt>
                <c:pt idx="28311">
                  <c:v>3.1376162684812638</c:v>
                </c:pt>
                <c:pt idx="28312">
                  <c:v>3.1376162684812638</c:v>
                </c:pt>
                <c:pt idx="28313">
                  <c:v>3.1476214223986152</c:v>
                </c:pt>
                <c:pt idx="28314">
                  <c:v>3.1476214223986152</c:v>
                </c:pt>
                <c:pt idx="28315">
                  <c:v>3.1476214223986152</c:v>
                </c:pt>
                <c:pt idx="28316">
                  <c:v>3.1476214223986152</c:v>
                </c:pt>
                <c:pt idx="28317">
                  <c:v>3.1476214223986152</c:v>
                </c:pt>
                <c:pt idx="28318">
                  <c:v>3.1476214223986152</c:v>
                </c:pt>
                <c:pt idx="28319">
                  <c:v>3.1576265763159657</c:v>
                </c:pt>
                <c:pt idx="28320">
                  <c:v>3.1576265763159657</c:v>
                </c:pt>
                <c:pt idx="28321">
                  <c:v>3.1576265763159657</c:v>
                </c:pt>
                <c:pt idx="28322">
                  <c:v>3.1476214223986152</c:v>
                </c:pt>
                <c:pt idx="28323">
                  <c:v>3.1476214223986152</c:v>
                </c:pt>
                <c:pt idx="28324">
                  <c:v>3.1376162684812638</c:v>
                </c:pt>
                <c:pt idx="28325">
                  <c:v>3.1376162684812638</c:v>
                </c:pt>
                <c:pt idx="28326">
                  <c:v>3.1438525138360047</c:v>
                </c:pt>
                <c:pt idx="28327">
                  <c:v>3.1438525138360047</c:v>
                </c:pt>
                <c:pt idx="28328">
                  <c:v>3.1438525138360047</c:v>
                </c:pt>
                <c:pt idx="28329">
                  <c:v>3.1438525138360047</c:v>
                </c:pt>
                <c:pt idx="28330">
                  <c:v>3.1438525138360047</c:v>
                </c:pt>
                <c:pt idx="28331">
                  <c:v>3.1438525138360047</c:v>
                </c:pt>
                <c:pt idx="28332">
                  <c:v>3.1438525138360047</c:v>
                </c:pt>
                <c:pt idx="28333">
                  <c:v>3.1539192846135777</c:v>
                </c:pt>
                <c:pt idx="28334">
                  <c:v>3.1539192846135777</c:v>
                </c:pt>
                <c:pt idx="28335">
                  <c:v>3.1639860553911507</c:v>
                </c:pt>
                <c:pt idx="28336">
                  <c:v>3.1639860553911507</c:v>
                </c:pt>
                <c:pt idx="28337">
                  <c:v>3.1639860553911507</c:v>
                </c:pt>
                <c:pt idx="28338">
                  <c:v>3.1740528261687233</c:v>
                </c:pt>
                <c:pt idx="28339">
                  <c:v>3.1740528261687233</c:v>
                </c:pt>
                <c:pt idx="28340">
                  <c:v>3.1740528261687233</c:v>
                </c:pt>
                <c:pt idx="28341">
                  <c:v>3.1740528261687233</c:v>
                </c:pt>
                <c:pt idx="28342">
                  <c:v>3.1740528261687233</c:v>
                </c:pt>
                <c:pt idx="28343">
                  <c:v>3.1841195969462968</c:v>
                </c:pt>
                <c:pt idx="28344">
                  <c:v>3.1740528261687233</c:v>
                </c:pt>
                <c:pt idx="28345">
                  <c:v>3.1740528261687233</c:v>
                </c:pt>
                <c:pt idx="28346">
                  <c:v>3.1740528261687233</c:v>
                </c:pt>
                <c:pt idx="28347">
                  <c:v>3.1740528261687233</c:v>
                </c:pt>
                <c:pt idx="28348">
                  <c:v>3.1740528261687233</c:v>
                </c:pt>
                <c:pt idx="28349">
                  <c:v>3.1740528261687233</c:v>
                </c:pt>
                <c:pt idx="28350">
                  <c:v>3.19034613037585</c:v>
                </c:pt>
                <c:pt idx="28351">
                  <c:v>3.19034613037585</c:v>
                </c:pt>
                <c:pt idx="28352">
                  <c:v>3.19034613037585</c:v>
                </c:pt>
                <c:pt idx="28353">
                  <c:v>3.19034613037585</c:v>
                </c:pt>
                <c:pt idx="28354">
                  <c:v>3.19034613037585</c:v>
                </c:pt>
                <c:pt idx="28355">
                  <c:v>3.19034613037585</c:v>
                </c:pt>
                <c:pt idx="28356">
                  <c:v>3.19034613037585</c:v>
                </c:pt>
                <c:pt idx="28357">
                  <c:v>3.19034613037585</c:v>
                </c:pt>
                <c:pt idx="28358">
                  <c:v>3.19034613037585</c:v>
                </c:pt>
                <c:pt idx="28359">
                  <c:v>3.19034613037585</c:v>
                </c:pt>
                <c:pt idx="28360">
                  <c:v>3.19034613037585</c:v>
                </c:pt>
                <c:pt idx="28361">
                  <c:v>3.19034613037585</c:v>
                </c:pt>
                <c:pt idx="28362">
                  <c:v>3.19034613037585</c:v>
                </c:pt>
                <c:pt idx="28363">
                  <c:v>3.19034613037585</c:v>
                </c:pt>
                <c:pt idx="28364">
                  <c:v>3.19034613037585</c:v>
                </c:pt>
                <c:pt idx="28365">
                  <c:v>3.19034613037585</c:v>
                </c:pt>
                <c:pt idx="28366">
                  <c:v>3.19034613037585</c:v>
                </c:pt>
                <c:pt idx="28367">
                  <c:v>3.1802180474222759</c:v>
                </c:pt>
                <c:pt idx="28368">
                  <c:v>3.1802180474222759</c:v>
                </c:pt>
                <c:pt idx="28369">
                  <c:v>3.1802180474222759</c:v>
                </c:pt>
                <c:pt idx="28370">
                  <c:v>3.1639860553911507</c:v>
                </c:pt>
                <c:pt idx="28371">
                  <c:v>3.1802180474222759</c:v>
                </c:pt>
                <c:pt idx="28372">
                  <c:v>3.1802180474222759</c:v>
                </c:pt>
                <c:pt idx="28373">
                  <c:v>3.1639860553911507</c:v>
                </c:pt>
                <c:pt idx="28374">
                  <c:v>3.1802180474222759</c:v>
                </c:pt>
                <c:pt idx="28375">
                  <c:v>3.1802180474222759</c:v>
                </c:pt>
                <c:pt idx="28376">
                  <c:v>3.1639860553911507</c:v>
                </c:pt>
                <c:pt idx="28377">
                  <c:v>3.1740528261687233</c:v>
                </c:pt>
                <c:pt idx="28378">
                  <c:v>3.1740528261687233</c:v>
                </c:pt>
                <c:pt idx="28379">
                  <c:v>3.2004742133294233</c:v>
                </c:pt>
                <c:pt idx="28380">
                  <c:v>3.1841195969462968</c:v>
                </c:pt>
                <c:pt idx="28381">
                  <c:v>3.1841195969462968</c:v>
                </c:pt>
                <c:pt idx="28382">
                  <c:v>3.2004742133294233</c:v>
                </c:pt>
                <c:pt idx="28383">
                  <c:v>3.2095894879876399</c:v>
                </c:pt>
                <c:pt idx="28384">
                  <c:v>3.2095894879876399</c:v>
                </c:pt>
                <c:pt idx="28385">
                  <c:v>3.2095894879876399</c:v>
                </c:pt>
                <c:pt idx="28386">
                  <c:v>3.2095894879876399</c:v>
                </c:pt>
                <c:pt idx="28387">
                  <c:v>3.2095894879876399</c:v>
                </c:pt>
                <c:pt idx="28388">
                  <c:v>3.2095894879876399</c:v>
                </c:pt>
                <c:pt idx="28389">
                  <c:v>3.2095894879876399</c:v>
                </c:pt>
                <c:pt idx="28390">
                  <c:v>3.2197175709412145</c:v>
                </c:pt>
                <c:pt idx="28391">
                  <c:v>3.2197175709412145</c:v>
                </c:pt>
                <c:pt idx="28392">
                  <c:v>3.2197175709412145</c:v>
                </c:pt>
                <c:pt idx="28393">
                  <c:v>3.2197175709412145</c:v>
                </c:pt>
                <c:pt idx="28394">
                  <c:v>3.2197175709412145</c:v>
                </c:pt>
                <c:pt idx="28395">
                  <c:v>3.2197175709412145</c:v>
                </c:pt>
                <c:pt idx="28396">
                  <c:v>3.2288328455994311</c:v>
                </c:pt>
                <c:pt idx="28397">
                  <c:v>3.2456284078467865</c:v>
                </c:pt>
                <c:pt idx="28398">
                  <c:v>3.2456284078467865</c:v>
                </c:pt>
                <c:pt idx="28399">
                  <c:v>3.2456284078467865</c:v>
                </c:pt>
                <c:pt idx="28400">
                  <c:v>3.2456284078467865</c:v>
                </c:pt>
                <c:pt idx="28401">
                  <c:v>3.2547997283085204</c:v>
                </c:pt>
                <c:pt idx="28402">
                  <c:v>3.2547997283085204</c:v>
                </c:pt>
                <c:pt idx="28403">
                  <c:v>3.2547997283085204</c:v>
                </c:pt>
                <c:pt idx="28404">
                  <c:v>3.2547997283085204</c:v>
                </c:pt>
                <c:pt idx="28405">
                  <c:v>3.2547997283085204</c:v>
                </c:pt>
                <c:pt idx="28406">
                  <c:v>3.2547997283085204</c:v>
                </c:pt>
                <c:pt idx="28407">
                  <c:v>3.2547997283085204</c:v>
                </c:pt>
                <c:pt idx="28408">
                  <c:v>3.2547997283085204</c:v>
                </c:pt>
                <c:pt idx="28409">
                  <c:v>3.2547997283085204</c:v>
                </c:pt>
                <c:pt idx="28410">
                  <c:v>3.2639710487702533</c:v>
                </c:pt>
                <c:pt idx="28411">
                  <c:v>3.2639710487702533</c:v>
                </c:pt>
                <c:pt idx="28412">
                  <c:v>3.2639710487702533</c:v>
                </c:pt>
                <c:pt idx="28413">
                  <c:v>3.2639710487702533</c:v>
                </c:pt>
                <c:pt idx="28414">
                  <c:v>3.2639710487702533</c:v>
                </c:pt>
                <c:pt idx="28415">
                  <c:v>3.2639710487702533</c:v>
                </c:pt>
                <c:pt idx="28416">
                  <c:v>3.2639710487702533</c:v>
                </c:pt>
                <c:pt idx="28417">
                  <c:v>3.280742618428337</c:v>
                </c:pt>
                <c:pt idx="28418">
                  <c:v>3.280742618428337</c:v>
                </c:pt>
                <c:pt idx="28419">
                  <c:v>3.280742618428337</c:v>
                </c:pt>
                <c:pt idx="28420">
                  <c:v>3.280742618428337</c:v>
                </c:pt>
                <c:pt idx="28421">
                  <c:v>3.280742618428337</c:v>
                </c:pt>
                <c:pt idx="28422">
                  <c:v>3.2639710487702533</c:v>
                </c:pt>
                <c:pt idx="28423">
                  <c:v>3.2639710487702533</c:v>
                </c:pt>
                <c:pt idx="28424">
                  <c:v>3.280742618428337</c:v>
                </c:pt>
                <c:pt idx="28425">
                  <c:v>3.2639710487702533</c:v>
                </c:pt>
                <c:pt idx="28426">
                  <c:v>3.280742618428337</c:v>
                </c:pt>
                <c:pt idx="28427">
                  <c:v>3.280742618428337</c:v>
                </c:pt>
                <c:pt idx="28428">
                  <c:v>3.280742618428337</c:v>
                </c:pt>
                <c:pt idx="28429">
                  <c:v>3.2889444749744077</c:v>
                </c:pt>
                <c:pt idx="28430">
                  <c:v>3.2889444749744077</c:v>
                </c:pt>
                <c:pt idx="28431">
                  <c:v>3.2889444749744077</c:v>
                </c:pt>
                <c:pt idx="28432">
                  <c:v>3.2889444749744077</c:v>
                </c:pt>
                <c:pt idx="28433">
                  <c:v>3.2889444749744077</c:v>
                </c:pt>
                <c:pt idx="28434">
                  <c:v>3.2981715635887379</c:v>
                </c:pt>
                <c:pt idx="28435">
                  <c:v>3.2981715635887379</c:v>
                </c:pt>
                <c:pt idx="28436">
                  <c:v>3.2981715635887379</c:v>
                </c:pt>
                <c:pt idx="28437">
                  <c:v>3.2981715635887379</c:v>
                </c:pt>
                <c:pt idx="28438">
                  <c:v>3.2981715635887379</c:v>
                </c:pt>
                <c:pt idx="28439">
                  <c:v>3.2981715635887379</c:v>
                </c:pt>
                <c:pt idx="28440">
                  <c:v>3.3073986522030667</c:v>
                </c:pt>
                <c:pt idx="28441">
                  <c:v>3.3073986522030667</c:v>
                </c:pt>
                <c:pt idx="28442">
                  <c:v>3.3073986522030667</c:v>
                </c:pt>
                <c:pt idx="28443">
                  <c:v>3.3073986522030667</c:v>
                </c:pt>
                <c:pt idx="28444">
                  <c:v>3.3073986522030667</c:v>
                </c:pt>
                <c:pt idx="28445">
                  <c:v>3.3326511360056235</c:v>
                </c:pt>
                <c:pt idx="28446">
                  <c:v>3.3326511360056235</c:v>
                </c:pt>
                <c:pt idx="28447">
                  <c:v>3.3326511360056235</c:v>
                </c:pt>
                <c:pt idx="28448">
                  <c:v>3.3326511360056235</c:v>
                </c:pt>
                <c:pt idx="28449">
                  <c:v>3.3326511360056235</c:v>
                </c:pt>
                <c:pt idx="28450">
                  <c:v>3.3326511360056235</c:v>
                </c:pt>
                <c:pt idx="28451">
                  <c:v>3.3326511360056235</c:v>
                </c:pt>
                <c:pt idx="28452">
                  <c:v>3.3497703111366426</c:v>
                </c:pt>
                <c:pt idx="28453">
                  <c:v>3.3497703111366426</c:v>
                </c:pt>
                <c:pt idx="28454">
                  <c:v>3.3497703111366426</c:v>
                </c:pt>
                <c:pt idx="28455">
                  <c:v>3.3580720962943542</c:v>
                </c:pt>
                <c:pt idx="28456">
                  <c:v>3.3580720962943542</c:v>
                </c:pt>
                <c:pt idx="28457">
                  <c:v>3.3580720962943542</c:v>
                </c:pt>
                <c:pt idx="28458">
                  <c:v>3.3580720962943542</c:v>
                </c:pt>
                <c:pt idx="28459">
                  <c:v>3.3580720962943542</c:v>
                </c:pt>
                <c:pt idx="28460">
                  <c:v>3.3580720962943542</c:v>
                </c:pt>
                <c:pt idx="28461">
                  <c:v>3.3580720962943542</c:v>
                </c:pt>
                <c:pt idx="28462">
                  <c:v>3.3580720962943542</c:v>
                </c:pt>
                <c:pt idx="28463">
                  <c:v>3.3580720962943542</c:v>
                </c:pt>
                <c:pt idx="28464">
                  <c:v>3.3580720962943542</c:v>
                </c:pt>
                <c:pt idx="28465">
                  <c:v>3.3580720962943542</c:v>
                </c:pt>
                <c:pt idx="28466">
                  <c:v>3.3580720962943542</c:v>
                </c:pt>
                <c:pt idx="28467">
                  <c:v>3.3580720962943542</c:v>
                </c:pt>
                <c:pt idx="28468">
                  <c:v>#N/A</c:v>
                </c:pt>
                <c:pt idx="28469">
                  <c:v>3.4883661118681681</c:v>
                </c:pt>
                <c:pt idx="28470">
                  <c:v>3.3753103483499314</c:v>
                </c:pt>
                <c:pt idx="28471">
                  <c:v>3.3753103483499314</c:v>
                </c:pt>
                <c:pt idx="28472">
                  <c:v>3.3753103483499314</c:v>
                </c:pt>
                <c:pt idx="28473">
                  <c:v>3.3753103483499314</c:v>
                </c:pt>
                <c:pt idx="28474">
                  <c:v>3.3847065107796093</c:v>
                </c:pt>
                <c:pt idx="28475">
                  <c:v>3.3847065107796093</c:v>
                </c:pt>
                <c:pt idx="28476">
                  <c:v>3.3847065107796093</c:v>
                </c:pt>
                <c:pt idx="28477">
                  <c:v>3.3753103483499314</c:v>
                </c:pt>
                <c:pt idx="28478">
                  <c:v>3.3847065107796093</c:v>
                </c:pt>
                <c:pt idx="28479">
                  <c:v>3.3847065107796093</c:v>
                </c:pt>
                <c:pt idx="28480">
                  <c:v>3.3847065107796093</c:v>
                </c:pt>
                <c:pt idx="28481">
                  <c:v>3.4010205210387863</c:v>
                </c:pt>
                <c:pt idx="28482">
                  <c:v>3.3847065107796093</c:v>
                </c:pt>
                <c:pt idx="28483">
                  <c:v>3.4010205210387863</c:v>
                </c:pt>
                <c:pt idx="28484">
                  <c:v>3.4010205210387863</c:v>
                </c:pt>
                <c:pt idx="28485">
                  <c:v>3.4010205210387863</c:v>
                </c:pt>
                <c:pt idx="28486">
                  <c:v>3.4010205210387863</c:v>
                </c:pt>
                <c:pt idx="28487">
                  <c:v>3.4010205210387863</c:v>
                </c:pt>
                <c:pt idx="28488">
                  <c:v>3.4010205210387863</c:v>
                </c:pt>
                <c:pt idx="28489">
                  <c:v>3.4010205210387863</c:v>
                </c:pt>
                <c:pt idx="28490">
                  <c:v>3.4010205210387863</c:v>
                </c:pt>
                <c:pt idx="28491">
                  <c:v>3.4010205210387863</c:v>
                </c:pt>
                <c:pt idx="28492">
                  <c:v>3.4010205210387863</c:v>
                </c:pt>
                <c:pt idx="28493">
                  <c:v>3.4010205210387863</c:v>
                </c:pt>
                <c:pt idx="28494">
                  <c:v>3.4010205210387863</c:v>
                </c:pt>
                <c:pt idx="28495">
                  <c:v>3.4010205210387863</c:v>
                </c:pt>
                <c:pt idx="28496">
                  <c:v>3.4010205210387863</c:v>
                </c:pt>
                <c:pt idx="28497">
                  <c:v>3.3926177526112657</c:v>
                </c:pt>
                <c:pt idx="28498">
                  <c:v>3.3926177526112657</c:v>
                </c:pt>
                <c:pt idx="28499">
                  <c:v>3.3926177526112657</c:v>
                </c:pt>
                <c:pt idx="28500">
                  <c:v>3.3926177526112657</c:v>
                </c:pt>
                <c:pt idx="28501">
                  <c:v>3.3926177526112657</c:v>
                </c:pt>
                <c:pt idx="28502">
                  <c:v>3.3926177526112657</c:v>
                </c:pt>
                <c:pt idx="28503">
                  <c:v>3.3926177526112657</c:v>
                </c:pt>
                <c:pt idx="28504">
                  <c:v>3.3926177526112657</c:v>
                </c:pt>
                <c:pt idx="28505">
                  <c:v>3.3926177526112657</c:v>
                </c:pt>
                <c:pt idx="28506">
                  <c:v>3.3926177526112657</c:v>
                </c:pt>
                <c:pt idx="28507">
                  <c:v>3.3926177526112657</c:v>
                </c:pt>
                <c:pt idx="28508">
                  <c:v>3.4010205210387863</c:v>
                </c:pt>
                <c:pt idx="28509">
                  <c:v>3.4010205210387863</c:v>
                </c:pt>
                <c:pt idx="28510">
                  <c:v>3.4010205210387863</c:v>
                </c:pt>
                <c:pt idx="28511">
                  <c:v>3.4010205210387863</c:v>
                </c:pt>
                <c:pt idx="28512">
                  <c:v>3.4010205210387863</c:v>
                </c:pt>
                <c:pt idx="28513">
                  <c:v>3.4010205210387863</c:v>
                </c:pt>
                <c:pt idx="28514">
                  <c:v>3.4184481382348251</c:v>
                </c:pt>
                <c:pt idx="28515">
                  <c:v>3.4184481382348251</c:v>
                </c:pt>
                <c:pt idx="28516">
                  <c:v>3.4184481382348251</c:v>
                </c:pt>
                <c:pt idx="28517">
                  <c:v>3.4269017966910469</c:v>
                </c:pt>
                <c:pt idx="28518">
                  <c:v>3.4269017966910469</c:v>
                </c:pt>
                <c:pt idx="28519">
                  <c:v>3.4184481382348251</c:v>
                </c:pt>
                <c:pt idx="28520">
                  <c:v>3.4184481382348251</c:v>
                </c:pt>
                <c:pt idx="28521">
                  <c:v>3.4269017966910469</c:v>
                </c:pt>
                <c:pt idx="28522">
                  <c:v>3.5486343231878479</c:v>
                </c:pt>
                <c:pt idx="28523">
                  <c:v>3.5444228880354118</c:v>
                </c:pt>
                <c:pt idx="28524">
                  <c:v>3.4944161235226043</c:v>
                </c:pt>
                <c:pt idx="28525">
                  <c:v>3.4869744098430617</c:v>
                </c:pt>
                <c:pt idx="28526">
                  <c:v>3.4869744098430617</c:v>
                </c:pt>
                <c:pt idx="28527">
                  <c:v>3.4784695942092978</c:v>
                </c:pt>
                <c:pt idx="28528">
                  <c:v>3.4784695942092978</c:v>
                </c:pt>
                <c:pt idx="28529">
                  <c:v>3.460716430515935</c:v>
                </c:pt>
                <c:pt idx="28530">
                  <c:v>3.460716430515935</c:v>
                </c:pt>
                <c:pt idx="28531">
                  <c:v>3.4784695942092978</c:v>
                </c:pt>
                <c:pt idx="28532">
                  <c:v>3.4784695942092978</c:v>
                </c:pt>
                <c:pt idx="28533">
                  <c:v>3.4784695942092978</c:v>
                </c:pt>
                <c:pt idx="28534">
                  <c:v>3.4784695942092978</c:v>
                </c:pt>
                <c:pt idx="28535">
                  <c:v>3.4784695942092978</c:v>
                </c:pt>
                <c:pt idx="28536">
                  <c:v>3.4869744098430617</c:v>
                </c:pt>
                <c:pt idx="28537">
                  <c:v>3.4869744098430617</c:v>
                </c:pt>
                <c:pt idx="28538">
                  <c:v>3.4869744098430617</c:v>
                </c:pt>
                <c:pt idx="28539">
                  <c:v>3.4869744098430617</c:v>
                </c:pt>
                <c:pt idx="28540">
                  <c:v>3.4869744098430617</c:v>
                </c:pt>
                <c:pt idx="28541">
                  <c:v>3.4869744098430617</c:v>
                </c:pt>
                <c:pt idx="28542">
                  <c:v>3.4869744098430617</c:v>
                </c:pt>
                <c:pt idx="28543">
                  <c:v>3.4869744098430617</c:v>
                </c:pt>
                <c:pt idx="28544">
                  <c:v>3.4869744098430617</c:v>
                </c:pt>
                <c:pt idx="28545">
                  <c:v>3.4869744098430617</c:v>
                </c:pt>
                <c:pt idx="28546">
                  <c:v>3.4784695942092978</c:v>
                </c:pt>
                <c:pt idx="28547">
                  <c:v>3.4784695942092978</c:v>
                </c:pt>
                <c:pt idx="28548">
                  <c:v>3.4784695942092978</c:v>
                </c:pt>
                <c:pt idx="28549">
                  <c:v>3.4784695942092978</c:v>
                </c:pt>
                <c:pt idx="28550">
                  <c:v>3.4784695942092978</c:v>
                </c:pt>
                <c:pt idx="28551">
                  <c:v>3.4784695942092978</c:v>
                </c:pt>
                <c:pt idx="28552">
                  <c:v>3.496294031680073</c:v>
                </c:pt>
                <c:pt idx="28553">
                  <c:v>3.4784695942092978</c:v>
                </c:pt>
                <c:pt idx="28554">
                  <c:v>3.4784695942092978</c:v>
                </c:pt>
                <c:pt idx="28555">
                  <c:v>3.5048502728099113</c:v>
                </c:pt>
                <c:pt idx="28556">
                  <c:v>3.4869744098430617</c:v>
                </c:pt>
                <c:pt idx="28557">
                  <c:v>3.5048502728099113</c:v>
                </c:pt>
                <c:pt idx="28558">
                  <c:v>3.5048502728099113</c:v>
                </c:pt>
                <c:pt idx="28559">
                  <c:v>3.5048502728099113</c:v>
                </c:pt>
                <c:pt idx="28560">
                  <c:v>3.5048502728099113</c:v>
                </c:pt>
                <c:pt idx="28561">
                  <c:v>3.5048502728099113</c:v>
                </c:pt>
                <c:pt idx="28562">
                  <c:v>3.5048502728099113</c:v>
                </c:pt>
                <c:pt idx="28563">
                  <c:v>3.4869744098430617</c:v>
                </c:pt>
                <c:pt idx="28564">
                  <c:v>3.5048502728099113</c:v>
                </c:pt>
                <c:pt idx="28565">
                  <c:v>3.4784695942092978</c:v>
                </c:pt>
                <c:pt idx="28566">
                  <c:v>3.496294031680073</c:v>
                </c:pt>
                <c:pt idx="28567">
                  <c:v>3.496294031680073</c:v>
                </c:pt>
                <c:pt idx="28568">
                  <c:v>3.496294031680073</c:v>
                </c:pt>
                <c:pt idx="28569">
                  <c:v>3.496294031680073</c:v>
                </c:pt>
                <c:pt idx="28570">
                  <c:v>3.4877377905502347</c:v>
                </c:pt>
                <c:pt idx="28571">
                  <c:v>3.4877377905502347</c:v>
                </c:pt>
                <c:pt idx="28572">
                  <c:v>3.4877377905502347</c:v>
                </c:pt>
                <c:pt idx="28573">
                  <c:v>3.4877377905502347</c:v>
                </c:pt>
                <c:pt idx="28574">
                  <c:v>3.4877377905502347</c:v>
                </c:pt>
                <c:pt idx="28575">
                  <c:v>3.4877377905502347</c:v>
                </c:pt>
                <c:pt idx="28576">
                  <c:v>3.4877377905502347</c:v>
                </c:pt>
                <c:pt idx="28577">
                  <c:v>3.4877377905502347</c:v>
                </c:pt>
                <c:pt idx="28578">
                  <c:v>3.4877377905502347</c:v>
                </c:pt>
                <c:pt idx="28579">
                  <c:v>3.496294031680073</c:v>
                </c:pt>
                <c:pt idx="28580">
                  <c:v>3.496294031680073</c:v>
                </c:pt>
                <c:pt idx="28581">
                  <c:v>3.496294031680073</c:v>
                </c:pt>
                <c:pt idx="28582">
                  <c:v>3.5048502728099113</c:v>
                </c:pt>
                <c:pt idx="28583">
                  <c:v>3.5048502728099113</c:v>
                </c:pt>
                <c:pt idx="28584">
                  <c:v>3.5217218643258832</c:v>
                </c:pt>
                <c:pt idx="28585">
                  <c:v>3.5217218643258832</c:v>
                </c:pt>
                <c:pt idx="28586">
                  <c:v>3.5303298004440036</c:v>
                </c:pt>
                <c:pt idx="28587">
                  <c:v>3.5303298004440036</c:v>
                </c:pt>
                <c:pt idx="28588">
                  <c:v>3.5303298004440036</c:v>
                </c:pt>
                <c:pt idx="28589">
                  <c:v>3.5303298004440036</c:v>
                </c:pt>
                <c:pt idx="28590">
                  <c:v>3.5303298004440036</c:v>
                </c:pt>
                <c:pt idx="28591">
                  <c:v>3.5303298004440036</c:v>
                </c:pt>
                <c:pt idx="28592">
                  <c:v>3.5389377365621235</c:v>
                </c:pt>
                <c:pt idx="28593">
                  <c:v>3.5389377365621235</c:v>
                </c:pt>
                <c:pt idx="28594">
                  <c:v>3.5303298004440036</c:v>
                </c:pt>
                <c:pt idx="28595">
                  <c:v>3.5303298004440036</c:v>
                </c:pt>
                <c:pt idx="28596">
                  <c:v>3.5483947528282558</c:v>
                </c:pt>
                <c:pt idx="28597">
                  <c:v>3.5303298004440036</c:v>
                </c:pt>
                <c:pt idx="28598">
                  <c:v>3.5559721668824951</c:v>
                </c:pt>
                <c:pt idx="28599">
                  <c:v>3.5559721668824951</c:v>
                </c:pt>
                <c:pt idx="28600">
                  <c:v>3.5559721668824951</c:v>
                </c:pt>
                <c:pt idx="28601">
                  <c:v>3.5559721668824951</c:v>
                </c:pt>
                <c:pt idx="28602">
                  <c:v>3.5646320686587694</c:v>
                </c:pt>
                <c:pt idx="28603">
                  <c:v>3.5646320686587694</c:v>
                </c:pt>
                <c:pt idx="28604">
                  <c:v>3.5646320686587694</c:v>
                </c:pt>
                <c:pt idx="28605">
                  <c:v>3.5646320686587694</c:v>
                </c:pt>
                <c:pt idx="28606">
                  <c:v>3.5646320686587694</c:v>
                </c:pt>
                <c:pt idx="28607">
                  <c:v>3.5646320686587694</c:v>
                </c:pt>
                <c:pt idx="28608">
                  <c:v>3.5722094827130095</c:v>
                </c:pt>
                <c:pt idx="28609">
                  <c:v>3.5722094827130095</c:v>
                </c:pt>
                <c:pt idx="28610">
                  <c:v>3.5722094827130095</c:v>
                </c:pt>
                <c:pt idx="28611">
                  <c:v>3.5722094827130095</c:v>
                </c:pt>
                <c:pt idx="28612">
                  <c:v>3.5722094827130095</c:v>
                </c:pt>
                <c:pt idx="28613">
                  <c:v>3.5722094827130095</c:v>
                </c:pt>
                <c:pt idx="28614">
                  <c:v>3.5722094827130095</c:v>
                </c:pt>
                <c:pt idx="28615">
                  <c:v>3.5722094827130095</c:v>
                </c:pt>
                <c:pt idx="28616">
                  <c:v>3.5646320686587694</c:v>
                </c:pt>
                <c:pt idx="28617">
                  <c:v>3.5828672813521005</c:v>
                </c:pt>
                <c:pt idx="28618">
                  <c:v>3.5828672813521005</c:v>
                </c:pt>
                <c:pt idx="28619">
                  <c:v>3.5828672813521005</c:v>
                </c:pt>
                <c:pt idx="28620">
                  <c:v>3.5828672813521005</c:v>
                </c:pt>
                <c:pt idx="28621">
                  <c:v>3.5828672813521005</c:v>
                </c:pt>
                <c:pt idx="28622">
                  <c:v>3.5828672813521005</c:v>
                </c:pt>
                <c:pt idx="28623">
                  <c:v>3.5904904032273177</c:v>
                </c:pt>
                <c:pt idx="28624">
                  <c:v>3.5904904032273177</c:v>
                </c:pt>
                <c:pt idx="28625">
                  <c:v>3.5828672813521005</c:v>
                </c:pt>
                <c:pt idx="28626">
                  <c:v>3.5904904032273177</c:v>
                </c:pt>
                <c:pt idx="28627">
                  <c:v>3.5904904032273177</c:v>
                </c:pt>
                <c:pt idx="28628">
                  <c:v>3.5904904032273177</c:v>
                </c:pt>
                <c:pt idx="28629">
                  <c:v>3.5904904032273177</c:v>
                </c:pt>
                <c:pt idx="28630">
                  <c:v>3.5904904032273177</c:v>
                </c:pt>
                <c:pt idx="28631">
                  <c:v>3.5904904032273177</c:v>
                </c:pt>
                <c:pt idx="28632">
                  <c:v>3.5904904032273177</c:v>
                </c:pt>
                <c:pt idx="28633">
                  <c:v>3.5904904032273177</c:v>
                </c:pt>
                <c:pt idx="28634">
                  <c:v>3.5904904032273177</c:v>
                </c:pt>
                <c:pt idx="28635">
                  <c:v>3.5904904032273177</c:v>
                </c:pt>
                <c:pt idx="28636">
                  <c:v>3.5904904032273177</c:v>
                </c:pt>
                <c:pt idx="28637">
                  <c:v>3.5828672813521005</c:v>
                </c:pt>
                <c:pt idx="28638">
                  <c:v>3.5828672813521005</c:v>
                </c:pt>
                <c:pt idx="28639">
                  <c:v>3.5828672813521005</c:v>
                </c:pt>
                <c:pt idx="28640">
                  <c:v>3.5828672813521005</c:v>
                </c:pt>
                <c:pt idx="28641">
                  <c:v>3.5904904032273177</c:v>
                </c:pt>
                <c:pt idx="28642">
                  <c:v>3.6086210943450818</c:v>
                </c:pt>
                <c:pt idx="28643">
                  <c:v>3.6086210943450818</c:v>
                </c:pt>
                <c:pt idx="28644">
                  <c:v>3.6009525006412519</c:v>
                </c:pt>
                <c:pt idx="28645">
                  <c:v>3.6009525006412519</c:v>
                </c:pt>
                <c:pt idx="28646">
                  <c:v>3.6009525006412519</c:v>
                </c:pt>
                <c:pt idx="28647">
                  <c:v>3.6086210943450818</c:v>
                </c:pt>
                <c:pt idx="28648">
                  <c:v>3.6086210943450818</c:v>
                </c:pt>
                <c:pt idx="28649">
                  <c:v>3.6086210943450818</c:v>
                </c:pt>
                <c:pt idx="28650">
                  <c:v>3.6086210943450818</c:v>
                </c:pt>
                <c:pt idx="28651">
                  <c:v>3.6086210943450818</c:v>
                </c:pt>
                <c:pt idx="28652">
                  <c:v>3.6086210943450818</c:v>
                </c:pt>
                <c:pt idx="28653">
                  <c:v>3.6086210943450818</c:v>
                </c:pt>
                <c:pt idx="28654">
                  <c:v>3.6086210943450818</c:v>
                </c:pt>
                <c:pt idx="28655">
                  <c:v>3.6086210943450818</c:v>
                </c:pt>
                <c:pt idx="28656">
                  <c:v>3.6086210943450818</c:v>
                </c:pt>
                <c:pt idx="28657">
                  <c:v>3.6086210943450818</c:v>
                </c:pt>
                <c:pt idx="28658">
                  <c:v>3.6086210943450818</c:v>
                </c:pt>
                <c:pt idx="28659">
                  <c:v>3.6086210943450818</c:v>
                </c:pt>
                <c:pt idx="28660">
                  <c:v>3.6086210943450818</c:v>
                </c:pt>
                <c:pt idx="28661">
                  <c:v>3.6162896880489113</c:v>
                </c:pt>
                <c:pt idx="28662">
                  <c:v>3.6162896880489113</c:v>
                </c:pt>
                <c:pt idx="28663">
                  <c:v>3.6250537951390034</c:v>
                </c:pt>
                <c:pt idx="28664">
                  <c:v>3.6327223888428328</c:v>
                </c:pt>
                <c:pt idx="28665">
                  <c:v>3.6512941698439234</c:v>
                </c:pt>
                <c:pt idx="28666">
                  <c:v>3.6590089477457974</c:v>
                </c:pt>
                <c:pt idx="28667">
                  <c:v>3.6590089477457974</c:v>
                </c:pt>
                <c:pt idx="28668">
                  <c:v>3.6667237256476706</c:v>
                </c:pt>
                <c:pt idx="28669">
                  <c:v>3.6667237256476706</c:v>
                </c:pt>
                <c:pt idx="28670">
                  <c:v>3.6667237256476706</c:v>
                </c:pt>
                <c:pt idx="28671">
                  <c:v>3.6744385035495446</c:v>
                </c:pt>
                <c:pt idx="28672">
                  <c:v>3.6744385035495446</c:v>
                </c:pt>
                <c:pt idx="28673">
                  <c:v>3.6810511703225783</c:v>
                </c:pt>
                <c:pt idx="28674">
                  <c:v>3.6810511703225783</c:v>
                </c:pt>
                <c:pt idx="28675">
                  <c:v>3.6887659482244524</c:v>
                </c:pt>
                <c:pt idx="28676">
                  <c:v>3.6887659482244524</c:v>
                </c:pt>
                <c:pt idx="28677">
                  <c:v>3.6964807261263259</c:v>
                </c:pt>
                <c:pt idx="28678">
                  <c:v>3.6964807261263259</c:v>
                </c:pt>
                <c:pt idx="28679">
                  <c:v>3.6964807261263259</c:v>
                </c:pt>
                <c:pt idx="28680">
                  <c:v>3.7041955040281995</c:v>
                </c:pt>
                <c:pt idx="28681">
                  <c:v>3.7229298052905389</c:v>
                </c:pt>
                <c:pt idx="28682">
                  <c:v>3.7229298052905389</c:v>
                </c:pt>
                <c:pt idx="28683">
                  <c:v>3.7295818537812315</c:v>
                </c:pt>
                <c:pt idx="28684">
                  <c:v>3.7295818537812315</c:v>
                </c:pt>
                <c:pt idx="28685">
                  <c:v>3.7295818537812315</c:v>
                </c:pt>
                <c:pt idx="28686">
                  <c:v>4.1762218653444467</c:v>
                </c:pt>
                <c:pt idx="28687">
                  <c:v>4.0233951273307884</c:v>
                </c:pt>
                <c:pt idx="28688">
                  <c:v>3.9538328022068319</c:v>
                </c:pt>
                <c:pt idx="28689">
                  <c:v>3.9025786334370829</c:v>
                </c:pt>
                <c:pt idx="28690">
                  <c:v>3.8903098809455683</c:v>
                </c:pt>
                <c:pt idx="28691">
                  <c:v>3.8780411284540541</c:v>
                </c:pt>
                <c:pt idx="28692">
                  <c:v>3.8713490816405005</c:v>
                </c:pt>
                <c:pt idx="28693">
                  <c:v>3.8657723759625395</c:v>
                </c:pt>
                <c:pt idx="28694">
                  <c:v>3.8713490816405005</c:v>
                </c:pt>
                <c:pt idx="28695">
                  <c:v>3.8713490816405005</c:v>
                </c:pt>
                <c:pt idx="28696">
                  <c:v>3.8780411284540541</c:v>
                </c:pt>
                <c:pt idx="28697">
                  <c:v>3.8780411284540541</c:v>
                </c:pt>
                <c:pt idx="28698">
                  <c:v>3.8847331752676073</c:v>
                </c:pt>
                <c:pt idx="28699">
                  <c:v>3.8780411284540541</c:v>
                </c:pt>
                <c:pt idx="28700">
                  <c:v>3.8847331752676073</c:v>
                </c:pt>
                <c:pt idx="28701">
                  <c:v>3.8847331752676073</c:v>
                </c:pt>
                <c:pt idx="28702">
                  <c:v>3.8847331752676073</c:v>
                </c:pt>
                <c:pt idx="28703">
                  <c:v>3.8780411284540541</c:v>
                </c:pt>
                <c:pt idx="28704">
                  <c:v>3.8780411284540541</c:v>
                </c:pt>
                <c:pt idx="28705">
                  <c:v>3.8847331752676073</c:v>
                </c:pt>
                <c:pt idx="28706">
                  <c:v>3.8847331752676073</c:v>
                </c:pt>
                <c:pt idx="28707">
                  <c:v>3.9100758557578916</c:v>
                </c:pt>
                <c:pt idx="28708">
                  <c:v>3.9168076936731127</c:v>
                </c:pt>
                <c:pt idx="28709">
                  <c:v>3.9168076936731127</c:v>
                </c:pt>
                <c:pt idx="28710">
                  <c:v>3.9168076936731127</c:v>
                </c:pt>
                <c:pt idx="28711">
                  <c:v>3.9168076936731127</c:v>
                </c:pt>
                <c:pt idx="28712">
                  <c:v>3.9224175586024645</c:v>
                </c:pt>
                <c:pt idx="28713">
                  <c:v>3.9224175586024645</c:v>
                </c:pt>
                <c:pt idx="28714">
                  <c:v>3.9224175586024645</c:v>
                </c:pt>
                <c:pt idx="28715">
                  <c:v>3.9224175586024645</c:v>
                </c:pt>
                <c:pt idx="28716">
                  <c:v>3.9224175586024645</c:v>
                </c:pt>
                <c:pt idx="28717">
                  <c:v>3.9224175586024645</c:v>
                </c:pt>
                <c:pt idx="28718">
                  <c:v>3.9224175586024645</c:v>
                </c:pt>
                <c:pt idx="28719">
                  <c:v>3.9369356395463329</c:v>
                </c:pt>
                <c:pt idx="28720">
                  <c:v>3.9369356395463329</c:v>
                </c:pt>
                <c:pt idx="28721">
                  <c:v>3.9369356395463329</c:v>
                </c:pt>
                <c:pt idx="28722">
                  <c:v>3.9369356395463329</c:v>
                </c:pt>
                <c:pt idx="28723">
                  <c:v>3.9369356395463329</c:v>
                </c:pt>
                <c:pt idx="28724">
                  <c:v>3.9369356395463329</c:v>
                </c:pt>
                <c:pt idx="28725">
                  <c:v>3.9369356395463329</c:v>
                </c:pt>
                <c:pt idx="28726">
                  <c:v>3.9369356395463329</c:v>
                </c:pt>
                <c:pt idx="28727">
                  <c:v>3.9369356395463329</c:v>
                </c:pt>
                <c:pt idx="28728">
                  <c:v>3.9369356395463329</c:v>
                </c:pt>
                <c:pt idx="28729">
                  <c:v>3.9369356395463329</c:v>
                </c:pt>
                <c:pt idx="28730">
                  <c:v>3.9425791826076093</c:v>
                </c:pt>
                <c:pt idx="28731">
                  <c:v>3.9425791826076093</c:v>
                </c:pt>
                <c:pt idx="28732">
                  <c:v>3.9425791826076093</c:v>
                </c:pt>
                <c:pt idx="28733">
                  <c:v>3.9625784001858739</c:v>
                </c:pt>
                <c:pt idx="28734">
                  <c:v>3.9625784001858739</c:v>
                </c:pt>
                <c:pt idx="28735">
                  <c:v>3.9625784001858739</c:v>
                </c:pt>
                <c:pt idx="28736">
                  <c:v>3.9693908558881996</c:v>
                </c:pt>
                <c:pt idx="28737">
                  <c:v>3.9693908558881996</c:v>
                </c:pt>
                <c:pt idx="28738">
                  <c:v>3.9693908558881996</c:v>
                </c:pt>
                <c:pt idx="28739">
                  <c:v>3.9693908558881996</c:v>
                </c:pt>
                <c:pt idx="28740">
                  <c:v>3.9693908558881996</c:v>
                </c:pt>
                <c:pt idx="28741">
                  <c:v>3.9693908558881996</c:v>
                </c:pt>
                <c:pt idx="28742">
                  <c:v>3.9693908558881996</c:v>
                </c:pt>
                <c:pt idx="28743">
                  <c:v>3.9750679023068027</c:v>
                </c:pt>
                <c:pt idx="28744">
                  <c:v>3.9693908558881996</c:v>
                </c:pt>
                <c:pt idx="28745">
                  <c:v>3.9750679023068027</c:v>
                </c:pt>
                <c:pt idx="28746">
                  <c:v>3.9750679023068027</c:v>
                </c:pt>
                <c:pt idx="28747">
                  <c:v>3.9954671885620936</c:v>
                </c:pt>
                <c:pt idx="28748">
                  <c:v>3.9750679023068027</c:v>
                </c:pt>
                <c:pt idx="28749">
                  <c:v>3.9954671885620936</c:v>
                </c:pt>
                <c:pt idx="28750">
                  <c:v>3.9954671885620936</c:v>
                </c:pt>
                <c:pt idx="28751">
                  <c:v>3.9954671885620936</c:v>
                </c:pt>
                <c:pt idx="28752">
                  <c:v>3.9954671885620936</c:v>
                </c:pt>
                <c:pt idx="28753">
                  <c:v>3.9954671885620936</c:v>
                </c:pt>
                <c:pt idx="28754">
                  <c:v>3.9954671885620936</c:v>
                </c:pt>
                <c:pt idx="28755">
                  <c:v>3.9954671885620936</c:v>
                </c:pt>
                <c:pt idx="28756">
                  <c:v>3.9954671885620936</c:v>
                </c:pt>
                <c:pt idx="28757">
                  <c:v>3.9954671885620936</c:v>
                </c:pt>
                <c:pt idx="28758">
                  <c:v>3.9954671885620936</c:v>
                </c:pt>
                <c:pt idx="28759">
                  <c:v>3.9954671885620936</c:v>
                </c:pt>
                <c:pt idx="28760">
                  <c:v>3.9954671885620936</c:v>
                </c:pt>
                <c:pt idx="28761">
                  <c:v>4.0011782623021768</c:v>
                </c:pt>
                <c:pt idx="28762">
                  <c:v>4.0011782623021768</c:v>
                </c:pt>
                <c:pt idx="28763">
                  <c:v>4.0011782623021768</c:v>
                </c:pt>
                <c:pt idx="28764">
                  <c:v>4.0011782623021768</c:v>
                </c:pt>
                <c:pt idx="28765">
                  <c:v>4.0214469230249401</c:v>
                </c:pt>
                <c:pt idx="28766">
                  <c:v>4.0214469230249401</c:v>
                </c:pt>
                <c:pt idx="28767">
                  <c:v>4.0214469230249401</c:v>
                </c:pt>
                <c:pt idx="28768">
                  <c:v>4.0214469230249401</c:v>
                </c:pt>
                <c:pt idx="28769">
                  <c:v>4.0214469230249401</c:v>
                </c:pt>
                <c:pt idx="28770">
                  <c:v>4.0214469230249401</c:v>
                </c:pt>
                <c:pt idx="28771">
                  <c:v>4.0214469230249401</c:v>
                </c:pt>
                <c:pt idx="28772">
                  <c:v>4.0214469230249401</c:v>
                </c:pt>
                <c:pt idx="28773">
                  <c:v>4.0283408320358411</c:v>
                </c:pt>
                <c:pt idx="28774">
                  <c:v>4.0283408320358411</c:v>
                </c:pt>
                <c:pt idx="28775">
                  <c:v>4.0283408320358411</c:v>
                </c:pt>
                <c:pt idx="28776">
                  <c:v>4.0283408320358411</c:v>
                </c:pt>
                <c:pt idx="28777">
                  <c:v>4.0283408320358411</c:v>
                </c:pt>
                <c:pt idx="28778">
                  <c:v>4.0283408320358411</c:v>
                </c:pt>
                <c:pt idx="28779">
                  <c:v>4.0487312241988223</c:v>
                </c:pt>
                <c:pt idx="28780">
                  <c:v>4.0487312241988223</c:v>
                </c:pt>
                <c:pt idx="28781">
                  <c:v>4.054510172563365</c:v>
                </c:pt>
                <c:pt idx="28782">
                  <c:v>4.054510172563365</c:v>
                </c:pt>
                <c:pt idx="28783">
                  <c:v>4.054510172563365</c:v>
                </c:pt>
                <c:pt idx="28784">
                  <c:v>4.054510172563365</c:v>
                </c:pt>
                <c:pt idx="28785">
                  <c:v>4.0602891209279077</c:v>
                </c:pt>
                <c:pt idx="28786">
                  <c:v>4.0602891209279077</c:v>
                </c:pt>
                <c:pt idx="28787">
                  <c:v>4.087805005038442</c:v>
                </c:pt>
                <c:pt idx="28788">
                  <c:v>4.087805005038442</c:v>
                </c:pt>
                <c:pt idx="28789">
                  <c:v>4.0936181520877009</c:v>
                </c:pt>
                <c:pt idx="28790">
                  <c:v>4.0936181520877009</c:v>
                </c:pt>
                <c:pt idx="28791">
                  <c:v>4.0994312991369579</c:v>
                </c:pt>
                <c:pt idx="28792">
                  <c:v>4.0994312991369579</c:v>
                </c:pt>
                <c:pt idx="28793">
                  <c:v>4.0994312991369579</c:v>
                </c:pt>
                <c:pt idx="28794">
                  <c:v>4.0994312991369579</c:v>
                </c:pt>
                <c:pt idx="28795">
                  <c:v>4.0994312991369579</c:v>
                </c:pt>
                <c:pt idx="28796">
                  <c:v>4.0994312991369579</c:v>
                </c:pt>
                <c:pt idx="28797">
                  <c:v>4.1262641010023469</c:v>
                </c:pt>
                <c:pt idx="28798">
                  <c:v>4.1052444461862176</c:v>
                </c:pt>
                <c:pt idx="28799">
                  <c:v>4.1262641010023469</c:v>
                </c:pt>
                <c:pt idx="28800">
                  <c:v>4.1262641010023469</c:v>
                </c:pt>
                <c:pt idx="28801">
                  <c:v>4.1262641010023469</c:v>
                </c:pt>
                <c:pt idx="28802">
                  <c:v>4.1262641010023469</c:v>
                </c:pt>
                <c:pt idx="28803">
                  <c:v>4.1321119809640834</c:v>
                </c:pt>
                <c:pt idx="28804">
                  <c:v>4.1321119809640834</c:v>
                </c:pt>
                <c:pt idx="28805">
                  <c:v>#N/A</c:v>
                </c:pt>
                <c:pt idx="28806">
                  <c:v>4.2557273409347758</c:v>
                </c:pt>
                <c:pt idx="28807">
                  <c:v>4.1321119809640834</c:v>
                </c:pt>
                <c:pt idx="28808">
                  <c:v>4.1391294369181697</c:v>
                </c:pt>
                <c:pt idx="28809">
                  <c:v>4.1391294369181697</c:v>
                </c:pt>
                <c:pt idx="28810">
                  <c:v>4.1659381396408532</c:v>
                </c:pt>
                <c:pt idx="28811">
                  <c:v>4.1659381396408532</c:v>
                </c:pt>
                <c:pt idx="28812">
                  <c:v>4.1718205713545515</c:v>
                </c:pt>
                <c:pt idx="28813">
                  <c:v>4.1718205713545515</c:v>
                </c:pt>
                <c:pt idx="28814">
                  <c:v>4.1718205713545515</c:v>
                </c:pt>
                <c:pt idx="28815">
                  <c:v>4.1718205713545515</c:v>
                </c:pt>
                <c:pt idx="28816">
                  <c:v>4.1718205713545515</c:v>
                </c:pt>
                <c:pt idx="28817">
                  <c:v>4.1718205713545515</c:v>
                </c:pt>
                <c:pt idx="28818">
                  <c:v>4.1718205713545515</c:v>
                </c:pt>
                <c:pt idx="28819">
                  <c:v>4.1718205713545515</c:v>
                </c:pt>
                <c:pt idx="28820">
                  <c:v>4.1869825664249962</c:v>
                </c:pt>
                <c:pt idx="28821">
                  <c:v>4.1659381396408532</c:v>
                </c:pt>
                <c:pt idx="28822">
                  <c:v>4.1869825664249962</c:v>
                </c:pt>
                <c:pt idx="28823">
                  <c:v>4.1869825664249962</c:v>
                </c:pt>
                <c:pt idx="28824">
                  <c:v>4.1869825664249962</c:v>
                </c:pt>
                <c:pt idx="28825">
                  <c:v>4.1869825664249962</c:v>
                </c:pt>
                <c:pt idx="28826">
                  <c:v>4.1869825664249962</c:v>
                </c:pt>
                <c:pt idx="28827">
                  <c:v>4.1869825664249962</c:v>
                </c:pt>
                <c:pt idx="28828">
                  <c:v>4.1869825664249962</c:v>
                </c:pt>
                <c:pt idx="28829">
                  <c:v>4.1869825664249962</c:v>
                </c:pt>
                <c:pt idx="28830">
                  <c:v>4.1869825664249962</c:v>
                </c:pt>
                <c:pt idx="28831">
                  <c:v>4.1798819741698932</c:v>
                </c:pt>
                <c:pt idx="28832">
                  <c:v>4.1869825664249962</c:v>
                </c:pt>
                <c:pt idx="28833">
                  <c:v>4.1869825664249962</c:v>
                </c:pt>
                <c:pt idx="28834">
                  <c:v>4.1869825664249962</c:v>
                </c:pt>
                <c:pt idx="28835">
                  <c:v>4.1869825664249962</c:v>
                </c:pt>
                <c:pt idx="28836">
                  <c:v>4.1869825664249962</c:v>
                </c:pt>
                <c:pt idx="28837">
                  <c:v>4.1869825664249962</c:v>
                </c:pt>
                <c:pt idx="28838">
                  <c:v>4.19289972663758</c:v>
                </c:pt>
                <c:pt idx="28839">
                  <c:v>4.19289972663758</c:v>
                </c:pt>
                <c:pt idx="28840">
                  <c:v>4.1988168868501647</c:v>
                </c:pt>
                <c:pt idx="28841">
                  <c:v>4.2047340470627494</c:v>
                </c:pt>
                <c:pt idx="28842">
                  <c:v>4.2319190760903842</c:v>
                </c:pt>
                <c:pt idx="28843">
                  <c:v>4.2438232085125804</c:v>
                </c:pt>
                <c:pt idx="28844">
                  <c:v>4.2557273409347758</c:v>
                </c:pt>
                <c:pt idx="28845">
                  <c:v>4.2604889939036541</c:v>
                </c:pt>
                <c:pt idx="28846">
                  <c:v>4.2723931263258486</c:v>
                </c:pt>
                <c:pt idx="28847">
                  <c:v>4.2664410601147518</c:v>
                </c:pt>
                <c:pt idx="28848">
                  <c:v>4.2604889939036541</c:v>
                </c:pt>
                <c:pt idx="28849">
                  <c:v>4.2604889939036541</c:v>
                </c:pt>
                <c:pt idx="28850">
                  <c:v>4.2604889939036541</c:v>
                </c:pt>
                <c:pt idx="28851">
                  <c:v>4.2760228616871716</c:v>
                </c:pt>
                <c:pt idx="28852">
                  <c:v>4.2557273409347758</c:v>
                </c:pt>
                <c:pt idx="28853">
                  <c:v>4.2557273409347758</c:v>
                </c:pt>
                <c:pt idx="28854">
                  <c:v>4.2557273409347758</c:v>
                </c:pt>
                <c:pt idx="28855">
                  <c:v>4.2760228616871716</c:v>
                </c:pt>
                <c:pt idx="28856">
                  <c:v>4.2760228616871716</c:v>
                </c:pt>
                <c:pt idx="28857">
                  <c:v>4.2820100121515896</c:v>
                </c:pt>
                <c:pt idx="28858">
                  <c:v>4.2820100121515896</c:v>
                </c:pt>
                <c:pt idx="28859">
                  <c:v>4.2820100121515896</c:v>
                </c:pt>
                <c:pt idx="28860">
                  <c:v>4.2760228616871716</c:v>
                </c:pt>
                <c:pt idx="28861">
                  <c:v>4.2712331413156388</c:v>
                </c:pt>
                <c:pt idx="28862">
                  <c:v>4.2712331413156388</c:v>
                </c:pt>
                <c:pt idx="28863">
                  <c:v>4.2712331413156388</c:v>
                </c:pt>
                <c:pt idx="28864">
                  <c:v>4.2760228616871716</c:v>
                </c:pt>
                <c:pt idx="28865">
                  <c:v>4.2760228616871716</c:v>
                </c:pt>
                <c:pt idx="28866">
                  <c:v>4.2975944378811803</c:v>
                </c:pt>
                <c:pt idx="28867">
                  <c:v>4.2975944378811803</c:v>
                </c:pt>
                <c:pt idx="28868">
                  <c:v>4.2975944378811803</c:v>
                </c:pt>
                <c:pt idx="28869">
                  <c:v>4.3036168516113937</c:v>
                </c:pt>
                <c:pt idx="28870">
                  <c:v>4.3036168516113937</c:v>
                </c:pt>
                <c:pt idx="28871">
                  <c:v>4.3036168516113937</c:v>
                </c:pt>
                <c:pt idx="28872">
                  <c:v>4.3036168516113937</c:v>
                </c:pt>
                <c:pt idx="28873">
                  <c:v>4.3036168516113937</c:v>
                </c:pt>
                <c:pt idx="28874">
                  <c:v>4.3036168516113937</c:v>
                </c:pt>
                <c:pt idx="28875">
                  <c:v>4.3036168516113937</c:v>
                </c:pt>
                <c:pt idx="28876">
                  <c:v>4.3096392653416089</c:v>
                </c:pt>
                <c:pt idx="28877">
                  <c:v>4.3313675895852706</c:v>
                </c:pt>
                <c:pt idx="28878">
                  <c:v>4.3374254463539197</c:v>
                </c:pt>
                <c:pt idx="28879">
                  <c:v>4.3374254463539197</c:v>
                </c:pt>
                <c:pt idx="28880">
                  <c:v>4.3374254463539197</c:v>
                </c:pt>
                <c:pt idx="28881">
                  <c:v>4.3434833031225706</c:v>
                </c:pt>
                <c:pt idx="28882">
                  <c:v>4.3434833031225706</c:v>
                </c:pt>
                <c:pt idx="28883">
                  <c:v>4.3495411598912224</c:v>
                </c:pt>
                <c:pt idx="28884">
                  <c:v>4.3495411598912224</c:v>
                </c:pt>
                <c:pt idx="28885">
                  <c:v>4.3543874453061422</c:v>
                </c:pt>
                <c:pt idx="28886">
                  <c:v>4.3604453020747931</c:v>
                </c:pt>
                <c:pt idx="28887">
                  <c:v>4.3604453020747931</c:v>
                </c:pt>
                <c:pt idx="28888">
                  <c:v>4.3885245425870538</c:v>
                </c:pt>
                <c:pt idx="28889">
                  <c:v>4.3885245425870538</c:v>
                </c:pt>
                <c:pt idx="28890">
                  <c:v>4.3885245425870538</c:v>
                </c:pt>
                <c:pt idx="28891">
                  <c:v>4.3885245425870538</c:v>
                </c:pt>
                <c:pt idx="28892">
                  <c:v>4.3885245425870538</c:v>
                </c:pt>
                <c:pt idx="28893">
                  <c:v>4.3885245425870538</c:v>
                </c:pt>
                <c:pt idx="28894">
                  <c:v>4.3885245425870538</c:v>
                </c:pt>
                <c:pt idx="28895">
                  <c:v>4.3885245425870538</c:v>
                </c:pt>
                <c:pt idx="28896">
                  <c:v>4.3885245425870538</c:v>
                </c:pt>
                <c:pt idx="28897">
                  <c:v>4.3885245425870538</c:v>
                </c:pt>
                <c:pt idx="28898">
                  <c:v>4.3885245425870538</c:v>
                </c:pt>
                <c:pt idx="28899">
                  <c:v>4.3933993268609637</c:v>
                </c:pt>
                <c:pt idx="28900">
                  <c:v>4.3933993268609637</c:v>
                </c:pt>
                <c:pt idx="28901">
                  <c:v>4.3933993268609637</c:v>
                </c:pt>
                <c:pt idx="28902">
                  <c:v>4.3933993268609637</c:v>
                </c:pt>
                <c:pt idx="28903">
                  <c:v>4.3933993268609637</c:v>
                </c:pt>
                <c:pt idx="28904">
                  <c:v>4.3933993268609637</c:v>
                </c:pt>
                <c:pt idx="28905">
                  <c:v>4.3933993268609637</c:v>
                </c:pt>
                <c:pt idx="28906">
                  <c:v>4.3994928072033508</c:v>
                </c:pt>
                <c:pt idx="28907">
                  <c:v>4.4213966205412856</c:v>
                </c:pt>
                <c:pt idx="28908">
                  <c:v>4.4213966205412856</c:v>
                </c:pt>
                <c:pt idx="28909">
                  <c:v>4.4213966205412856</c:v>
                </c:pt>
                <c:pt idx="28910">
                  <c:v>4.4213966205412856</c:v>
                </c:pt>
                <c:pt idx="28911">
                  <c:v>4.4213966205412856</c:v>
                </c:pt>
                <c:pt idx="28912">
                  <c:v>4.4213966205412856</c:v>
                </c:pt>
                <c:pt idx="28913">
                  <c:v>4.4213966205412856</c:v>
                </c:pt>
                <c:pt idx="28914">
                  <c:v>4.4213966205412856</c:v>
                </c:pt>
                <c:pt idx="28915">
                  <c:v>4.4152677092291963</c:v>
                </c:pt>
                <c:pt idx="28916">
                  <c:v>4.4152677092291963</c:v>
                </c:pt>
                <c:pt idx="28917">
                  <c:v>4.4152677092291963</c:v>
                </c:pt>
                <c:pt idx="28918">
                  <c:v>4.4152677092291963</c:v>
                </c:pt>
                <c:pt idx="28919">
                  <c:v>4.4152677092291963</c:v>
                </c:pt>
                <c:pt idx="28920">
                  <c:v>4.4152677092291963</c:v>
                </c:pt>
                <c:pt idx="28921">
                  <c:v>4.4152677092291963</c:v>
                </c:pt>
                <c:pt idx="28922">
                  <c:v>4.4152677092291963</c:v>
                </c:pt>
                <c:pt idx="28923">
                  <c:v>4.4152677092291963</c:v>
                </c:pt>
                <c:pt idx="28924">
                  <c:v>4.4152677092291963</c:v>
                </c:pt>
                <c:pt idx="28925">
                  <c:v>4.4103645801795235</c:v>
                </c:pt>
                <c:pt idx="28926">
                  <c:v>4.4103645801795235</c:v>
                </c:pt>
                <c:pt idx="28927">
                  <c:v>4.4263955821150152</c:v>
                </c:pt>
                <c:pt idx="28928">
                  <c:v>4.4263955821150152</c:v>
                </c:pt>
                <c:pt idx="28929">
                  <c:v>4.4263955821150152</c:v>
                </c:pt>
                <c:pt idx="28930">
                  <c:v>4.4263955821150152</c:v>
                </c:pt>
                <c:pt idx="28931">
                  <c:v>4.4325604784689361</c:v>
                </c:pt>
                <c:pt idx="28932">
                  <c:v>4.4263955821150152</c:v>
                </c:pt>
                <c:pt idx="28933">
                  <c:v>4.4263955821150152</c:v>
                </c:pt>
                <c:pt idx="28934">
                  <c:v>4.4263955821150152</c:v>
                </c:pt>
                <c:pt idx="28935">
                  <c:v>4.4263955821150152</c:v>
                </c:pt>
                <c:pt idx="28936">
                  <c:v>4.4263955821150152</c:v>
                </c:pt>
                <c:pt idx="28937">
                  <c:v>4.4263955821150152</c:v>
                </c:pt>
                <c:pt idx="28938">
                  <c:v>4.4263955821150152</c:v>
                </c:pt>
                <c:pt idx="28939">
                  <c:v>4.4263955821150152</c:v>
                </c:pt>
                <c:pt idx="28940">
                  <c:v>4.4486434757631432</c:v>
                </c:pt>
                <c:pt idx="28941">
                  <c:v>4.4486434757631432</c:v>
                </c:pt>
                <c:pt idx="28942">
                  <c:v>4.4548445399891872</c:v>
                </c:pt>
                <c:pt idx="28943">
                  <c:v>4.4548445399891872</c:v>
                </c:pt>
                <c:pt idx="28944">
                  <c:v>4.4548445399891872</c:v>
                </c:pt>
                <c:pt idx="28945">
                  <c:v>4.4486434757631432</c:v>
                </c:pt>
                <c:pt idx="28946">
                  <c:v>4.4486434757631432</c:v>
                </c:pt>
                <c:pt idx="28947">
                  <c:v>4.4486434757631432</c:v>
                </c:pt>
                <c:pt idx="28948">
                  <c:v>4.4424424115371011</c:v>
                </c:pt>
                <c:pt idx="28949">
                  <c:v>4.4424424115371011</c:v>
                </c:pt>
                <c:pt idx="28950">
                  <c:v>4.4424424115371011</c:v>
                </c:pt>
                <c:pt idx="28951">
                  <c:v>4.4424424115371011</c:v>
                </c:pt>
                <c:pt idx="28952">
                  <c:v>4.4486434757631432</c:v>
                </c:pt>
                <c:pt idx="28953">
                  <c:v>4.4486434757631432</c:v>
                </c:pt>
                <c:pt idx="28954">
                  <c:v>4.4548445399891872</c:v>
                </c:pt>
                <c:pt idx="28955">
                  <c:v>4.475969507136357</c:v>
                </c:pt>
                <c:pt idx="28956">
                  <c:v>4.4822069228374932</c:v>
                </c:pt>
                <c:pt idx="28957">
                  <c:v>4.4884443385386312</c:v>
                </c:pt>
                <c:pt idx="28958">
                  <c:v>4.4884443385386312</c:v>
                </c:pt>
                <c:pt idx="28959">
                  <c:v>4.4934342710995425</c:v>
                </c:pt>
                <c:pt idx="28960">
                  <c:v>4.4996716868006787</c:v>
                </c:pt>
                <c:pt idx="28961">
                  <c:v>4.4996716868006787</c:v>
                </c:pt>
                <c:pt idx="28962">
                  <c:v>4.5059091025018176</c:v>
                </c:pt>
                <c:pt idx="28963">
                  <c:v>4.5059091025018176</c:v>
                </c:pt>
                <c:pt idx="28964">
                  <c:v>4.5108990350627272</c:v>
                </c:pt>
                <c:pt idx="28965">
                  <c:v>4.5108990350627272</c:v>
                </c:pt>
                <c:pt idx="28966">
                  <c:v>4.5335573932177171</c:v>
                </c:pt>
                <c:pt idx="28967">
                  <c:v>4.5398313447721277</c:v>
                </c:pt>
                <c:pt idx="28968">
                  <c:v>4.5398313447721277</c:v>
                </c:pt>
                <c:pt idx="28969">
                  <c:v>4.5398313447721277</c:v>
                </c:pt>
                <c:pt idx="28970">
                  <c:v>4.5448505060156572</c:v>
                </c:pt>
                <c:pt idx="28971">
                  <c:v>4.5448505060156572</c:v>
                </c:pt>
                <c:pt idx="28972">
                  <c:v>4.5511244575700687</c:v>
                </c:pt>
                <c:pt idx="28973">
                  <c:v>4.5561436188135982</c:v>
                </c:pt>
                <c:pt idx="28974">
                  <c:v>4.5561436188135982</c:v>
                </c:pt>
                <c:pt idx="28975">
                  <c:v>4.5624175703680088</c:v>
                </c:pt>
                <c:pt idx="28976">
                  <c:v>4.5737106831659489</c:v>
                </c:pt>
                <c:pt idx="28977">
                  <c:v>4.6014628088873977</c:v>
                </c:pt>
                <c:pt idx="28978">
                  <c:v>4.6014628088873977</c:v>
                </c:pt>
                <c:pt idx="28979">
                  <c:v>4.6128213292604068</c:v>
                </c:pt>
                <c:pt idx="28980">
                  <c:v>4.617869560537299</c:v>
                </c:pt>
                <c:pt idx="28981">
                  <c:v>4.6241798496334141</c:v>
                </c:pt>
                <c:pt idx="28982">
                  <c:v>4.6292280809103055</c:v>
                </c:pt>
                <c:pt idx="28983">
                  <c:v>4.6292280809103055</c:v>
                </c:pt>
                <c:pt idx="28984">
                  <c:v>4.6292280809103055</c:v>
                </c:pt>
                <c:pt idx="28985">
                  <c:v>4.6241798496334141</c:v>
                </c:pt>
                <c:pt idx="28986">
                  <c:v>4.6241798496334141</c:v>
                </c:pt>
                <c:pt idx="28987">
                  <c:v>4.6241798496334141</c:v>
                </c:pt>
                <c:pt idx="28988">
                  <c:v>4.6241798496334141</c:v>
                </c:pt>
                <c:pt idx="28989">
                  <c:v>4.6241798496334141</c:v>
                </c:pt>
                <c:pt idx="28990">
                  <c:v>4.652493275760178</c:v>
                </c:pt>
                <c:pt idx="28991">
                  <c:v>4.6474155204796768</c:v>
                </c:pt>
                <c:pt idx="28992">
                  <c:v>4.6474155204796768</c:v>
                </c:pt>
                <c:pt idx="28993">
                  <c:v>4.6474155204796768</c:v>
                </c:pt>
                <c:pt idx="28994">
                  <c:v>4.6474155204796768</c:v>
                </c:pt>
                <c:pt idx="28995">
                  <c:v>4.6474155204796768</c:v>
                </c:pt>
                <c:pt idx="28996">
                  <c:v>4.6474155204796768</c:v>
                </c:pt>
                <c:pt idx="28997">
                  <c:v>4.652493275760178</c:v>
                </c:pt>
                <c:pt idx="28998">
                  <c:v>4.6639182251413098</c:v>
                </c:pt>
                <c:pt idx="28999">
                  <c:v>4.6740737357023132</c:v>
                </c:pt>
                <c:pt idx="29000">
                  <c:v>4.6975575033938108</c:v>
                </c:pt>
                <c:pt idx="29001">
                  <c:v>4.7090492178625656</c:v>
                </c:pt>
                <c:pt idx="29002">
                  <c:v>4.751185504247994</c:v>
                </c:pt>
                <c:pt idx="29003">
                  <c:v>4.7409706469424364</c:v>
                </c:pt>
                <c:pt idx="29004">
                  <c:v>4.7460780755952152</c:v>
                </c:pt>
                <c:pt idx="29005">
                  <c:v>4.762677218716747</c:v>
                </c:pt>
                <c:pt idx="29006">
                  <c:v>4.7562929329007746</c:v>
                </c:pt>
                <c:pt idx="29007">
                  <c:v>4.751185504247994</c:v>
                </c:pt>
                <c:pt idx="29008">
                  <c:v>4.7799232158733673</c:v>
                </c:pt>
                <c:pt idx="29009">
                  <c:v>4.7799232158733673</c:v>
                </c:pt>
                <c:pt idx="29010">
                  <c:v>4.7850601564600135</c:v>
                </c:pt>
                <c:pt idx="29011">
                  <c:v>4.7799232158733673</c:v>
                </c:pt>
                <c:pt idx="29012">
                  <c:v>4.7747862752867229</c:v>
                </c:pt>
                <c:pt idx="29013">
                  <c:v>4.7747862752867229</c:v>
                </c:pt>
                <c:pt idx="29014">
                  <c:v>4.7696493347000786</c:v>
                </c:pt>
                <c:pt idx="29015">
                  <c:v>4.7645123941134324</c:v>
                </c:pt>
                <c:pt idx="29016">
                  <c:v>4.759375453526788</c:v>
                </c:pt>
                <c:pt idx="29017">
                  <c:v>4.759375453526788</c:v>
                </c:pt>
                <c:pt idx="29018">
                  <c:v>4.7542385129401428</c:v>
                </c:pt>
                <c:pt idx="29019">
                  <c:v>4.7542385129401428</c:v>
                </c:pt>
                <c:pt idx="29020">
                  <c:v>4.7478173372068362</c:v>
                </c:pt>
                <c:pt idx="29021">
                  <c:v>4.7478173372068362</c:v>
                </c:pt>
                <c:pt idx="29022">
                  <c:v>4.7478173372068362</c:v>
                </c:pt>
                <c:pt idx="29023">
                  <c:v>4.7478173372068362</c:v>
                </c:pt>
                <c:pt idx="29024">
                  <c:v>4.7426803966201909</c:v>
                </c:pt>
                <c:pt idx="29025">
                  <c:v>4.7426803966201909</c:v>
                </c:pt>
                <c:pt idx="29026">
                  <c:v>4.759375453526788</c:v>
                </c:pt>
                <c:pt idx="29027">
                  <c:v>4.7542385129401428</c:v>
                </c:pt>
                <c:pt idx="29028">
                  <c:v>4.7478173372068362</c:v>
                </c:pt>
                <c:pt idx="29029">
                  <c:v>4.7426803966201909</c:v>
                </c:pt>
                <c:pt idx="29030">
                  <c:v>4.7426803966201909</c:v>
                </c:pt>
                <c:pt idx="29031">
                  <c:v>4.7478173372068362</c:v>
                </c:pt>
                <c:pt idx="29032">
                  <c:v>4.7478173372068362</c:v>
                </c:pt>
                <c:pt idx="29033">
                  <c:v>4.7542385129401428</c:v>
                </c:pt>
                <c:pt idx="29034">
                  <c:v>4.7542385129401428</c:v>
                </c:pt>
                <c:pt idx="29035">
                  <c:v>4.7832697197551592</c:v>
                </c:pt>
                <c:pt idx="29036">
                  <c:v>4.7884366327659666</c:v>
                </c:pt>
                <c:pt idx="29037">
                  <c:v>4.7936035457767749</c:v>
                </c:pt>
                <c:pt idx="29038">
                  <c:v>4.7936035457767749</c:v>
                </c:pt>
                <c:pt idx="29039">
                  <c:v>4.7936035457767749</c:v>
                </c:pt>
                <c:pt idx="29040">
                  <c:v>4.7936035457767749</c:v>
                </c:pt>
                <c:pt idx="29041">
                  <c:v>4.7936035457767749</c:v>
                </c:pt>
                <c:pt idx="29042">
                  <c:v>4.7936035457767749</c:v>
                </c:pt>
                <c:pt idx="29043">
                  <c:v>4.7936035457767749</c:v>
                </c:pt>
                <c:pt idx="29044">
                  <c:v>4.7936035457767749</c:v>
                </c:pt>
                <c:pt idx="29045">
                  <c:v>4.7936035457767749</c:v>
                </c:pt>
                <c:pt idx="29046">
                  <c:v>4.7936035457767749</c:v>
                </c:pt>
                <c:pt idx="29047">
                  <c:v>4.7936035457767749</c:v>
                </c:pt>
                <c:pt idx="29048">
                  <c:v>4.7936035457767749</c:v>
                </c:pt>
                <c:pt idx="29049">
                  <c:v>4.7936035457767749</c:v>
                </c:pt>
                <c:pt idx="29050">
                  <c:v>4.7936035457767749</c:v>
                </c:pt>
                <c:pt idx="29051">
                  <c:v>4.7936035457767749</c:v>
                </c:pt>
                <c:pt idx="29052">
                  <c:v>4.7987704587875823</c:v>
                </c:pt>
                <c:pt idx="29053">
                  <c:v>4.7987704587875823</c:v>
                </c:pt>
                <c:pt idx="29054">
                  <c:v>4.7987704587875823</c:v>
                </c:pt>
                <c:pt idx="29055">
                  <c:v>4.7987704587875823</c:v>
                </c:pt>
                <c:pt idx="29056">
                  <c:v>4.7987704587875823</c:v>
                </c:pt>
                <c:pt idx="29057">
                  <c:v>4.7987704587875823</c:v>
                </c:pt>
                <c:pt idx="29058">
                  <c:v>4.7987704587875823</c:v>
                </c:pt>
                <c:pt idx="29059">
                  <c:v>4.7987704587875823</c:v>
                </c:pt>
                <c:pt idx="29060">
                  <c:v>4.7987704587875823</c:v>
                </c:pt>
                <c:pt idx="29061">
                  <c:v>4.7987704587875823</c:v>
                </c:pt>
                <c:pt idx="29062">
                  <c:v>4.8225581254354788</c:v>
                </c:pt>
                <c:pt idx="29063">
                  <c:v>4.7987704587875823</c:v>
                </c:pt>
                <c:pt idx="29064">
                  <c:v>4.7987704587875823</c:v>
                </c:pt>
                <c:pt idx="29065">
                  <c:v>4.8225581254354788</c:v>
                </c:pt>
                <c:pt idx="29066">
                  <c:v>4.8225581254354788</c:v>
                </c:pt>
                <c:pt idx="29067">
                  <c:v>4.8225581254354788</c:v>
                </c:pt>
                <c:pt idx="29068">
                  <c:v>4.8225581254354788</c:v>
                </c:pt>
                <c:pt idx="29069">
                  <c:v>4.8225581254354788</c:v>
                </c:pt>
                <c:pt idx="29070">
                  <c:v>4.8225581254354788</c:v>
                </c:pt>
                <c:pt idx="29071">
                  <c:v>4.8277548475534049</c:v>
                </c:pt>
                <c:pt idx="29072">
                  <c:v>4.8277548475534049</c:v>
                </c:pt>
                <c:pt idx="29073">
                  <c:v>4.8277548475534049</c:v>
                </c:pt>
                <c:pt idx="29074">
                  <c:v>4.8329515696713319</c:v>
                </c:pt>
                <c:pt idx="29075">
                  <c:v>4.8329515696713319</c:v>
                </c:pt>
                <c:pt idx="29076">
                  <c:v>4.8329515696713319</c:v>
                </c:pt>
                <c:pt idx="29077">
                  <c:v>4.8329515696713319</c:v>
                </c:pt>
                <c:pt idx="29078">
                  <c:v>4.8329515696713319</c:v>
                </c:pt>
                <c:pt idx="29079">
                  <c:v>4.8329515696713319</c:v>
                </c:pt>
                <c:pt idx="29080">
                  <c:v>4.8329515696713319</c:v>
                </c:pt>
                <c:pt idx="29081">
                  <c:v>4.8329515696713319</c:v>
                </c:pt>
                <c:pt idx="29082">
                  <c:v>4.8277548475534049</c:v>
                </c:pt>
                <c:pt idx="29083">
                  <c:v>4.8277548475534049</c:v>
                </c:pt>
                <c:pt idx="29084">
                  <c:v>4.8277548475534049</c:v>
                </c:pt>
                <c:pt idx="29085">
                  <c:v>4.8277548475534049</c:v>
                </c:pt>
                <c:pt idx="29086">
                  <c:v>4.8225581254354788</c:v>
                </c:pt>
                <c:pt idx="29087">
                  <c:v>4.8225581254354788</c:v>
                </c:pt>
                <c:pt idx="29088">
                  <c:v>4.8225581254354788</c:v>
                </c:pt>
                <c:pt idx="29089">
                  <c:v>4.8225581254354788</c:v>
                </c:pt>
                <c:pt idx="29090">
                  <c:v>4.8225581254354788</c:v>
                </c:pt>
                <c:pt idx="29091">
                  <c:v>4.8173614033175527</c:v>
                </c:pt>
                <c:pt idx="29092">
                  <c:v>4.8121646811996266</c:v>
                </c:pt>
                <c:pt idx="29093">
                  <c:v>4.8121646811996266</c:v>
                </c:pt>
                <c:pt idx="29094">
                  <c:v>4.8362781387733857</c:v>
                </c:pt>
                <c:pt idx="29095">
                  <c:v>#N/A</c:v>
                </c:pt>
                <c:pt idx="29096">
                  <c:v>4.9439835260970177</c:v>
                </c:pt>
                <c:pt idx="29097">
                  <c:v>4.8362781387733857</c:v>
                </c:pt>
                <c:pt idx="29098">
                  <c:v>4.8362781387733857</c:v>
                </c:pt>
                <c:pt idx="29099">
                  <c:v>4.8415051348704115</c:v>
                </c:pt>
                <c:pt idx="29100">
                  <c:v>4.8415051348704115</c:v>
                </c:pt>
                <c:pt idx="29101">
                  <c:v>4.846732130967438</c:v>
                </c:pt>
                <c:pt idx="29102">
                  <c:v>4.8415051348704115</c:v>
                </c:pt>
                <c:pt idx="29103">
                  <c:v>4.8415051348704115</c:v>
                </c:pt>
                <c:pt idx="29104">
                  <c:v>4.8415051348704115</c:v>
                </c:pt>
                <c:pt idx="29105">
                  <c:v>4.8362781387733857</c:v>
                </c:pt>
                <c:pt idx="29106">
                  <c:v>4.8362781387733857</c:v>
                </c:pt>
                <c:pt idx="29107">
                  <c:v>4.8362781387733857</c:v>
                </c:pt>
                <c:pt idx="29108">
                  <c:v>4.8415051348704115</c:v>
                </c:pt>
                <c:pt idx="29109">
                  <c:v>4.8415051348704115</c:v>
                </c:pt>
                <c:pt idx="29110">
                  <c:v>4.8415051348704115</c:v>
                </c:pt>
                <c:pt idx="29111">
                  <c:v>4.8415051348704115</c:v>
                </c:pt>
                <c:pt idx="29112">
                  <c:v>4.8415051348704115</c:v>
                </c:pt>
                <c:pt idx="29113">
                  <c:v>4.8415051348704115</c:v>
                </c:pt>
                <c:pt idx="29114">
                  <c:v>4.8707076549794346</c:v>
                </c:pt>
                <c:pt idx="29115">
                  <c:v>4.8759647598417972</c:v>
                </c:pt>
                <c:pt idx="29116">
                  <c:v>4.8812218647041599</c:v>
                </c:pt>
                <c:pt idx="29117">
                  <c:v>4.8812218647041599</c:v>
                </c:pt>
                <c:pt idx="29118">
                  <c:v>4.8864789695665234</c:v>
                </c:pt>
                <c:pt idx="29119">
                  <c:v>4.8930503506444767</c:v>
                </c:pt>
                <c:pt idx="29120">
                  <c:v>4.8930503506444767</c:v>
                </c:pt>
                <c:pt idx="29121">
                  <c:v>4.8983074555068402</c:v>
                </c:pt>
                <c:pt idx="29122">
                  <c:v>4.9035645603692037</c:v>
                </c:pt>
                <c:pt idx="29123">
                  <c:v>4.9035645603692037</c:v>
                </c:pt>
                <c:pt idx="29124">
                  <c:v>4.9334081602657944</c:v>
                </c:pt>
                <c:pt idx="29125">
                  <c:v>4.9334081602657944</c:v>
                </c:pt>
                <c:pt idx="29126">
                  <c:v>4.9334081602657944</c:v>
                </c:pt>
                <c:pt idx="29127">
                  <c:v>4.9334081602657944</c:v>
                </c:pt>
                <c:pt idx="29128">
                  <c:v>4.9386958431814056</c:v>
                </c:pt>
                <c:pt idx="29129">
                  <c:v>4.9386958431814056</c:v>
                </c:pt>
                <c:pt idx="29130">
                  <c:v>4.9386958431814056</c:v>
                </c:pt>
                <c:pt idx="29131">
                  <c:v>4.9439835260970177</c:v>
                </c:pt>
                <c:pt idx="29132">
                  <c:v>4.9386958431814056</c:v>
                </c:pt>
                <c:pt idx="29133">
                  <c:v>4.9386958431814056</c:v>
                </c:pt>
                <c:pt idx="29134">
                  <c:v>4.9386958431814056</c:v>
                </c:pt>
                <c:pt idx="29135">
                  <c:v>4.9386958431814056</c:v>
                </c:pt>
                <c:pt idx="29136">
                  <c:v>4.9386958431814056</c:v>
                </c:pt>
                <c:pt idx="29137">
                  <c:v>4.9386958431814056</c:v>
                </c:pt>
                <c:pt idx="29138">
                  <c:v>4.9386958431814056</c:v>
                </c:pt>
                <c:pt idx="29139">
                  <c:v>4.9439835260970177</c:v>
                </c:pt>
                <c:pt idx="29140">
                  <c:v>4.9439835260970177</c:v>
                </c:pt>
                <c:pt idx="29141">
                  <c:v>4.9684291701665675</c:v>
                </c:pt>
                <c:pt idx="29142">
                  <c:v>4.9684291701665675</c:v>
                </c:pt>
                <c:pt idx="29143">
                  <c:v>4.9684291701665675</c:v>
                </c:pt>
                <c:pt idx="29144">
                  <c:v>4.9684291701665675</c:v>
                </c:pt>
                <c:pt idx="29145">
                  <c:v>4.9737472640067235</c:v>
                </c:pt>
                <c:pt idx="29146">
                  <c:v>4.9737472640067235</c:v>
                </c:pt>
                <c:pt idx="29147">
                  <c:v>4.9737472640067235</c:v>
                </c:pt>
                <c:pt idx="29148">
                  <c:v>4.9790653578468822</c:v>
                </c:pt>
                <c:pt idx="29149">
                  <c:v>4.9790653578468822</c:v>
                </c:pt>
                <c:pt idx="29150">
                  <c:v>4.9843834516870382</c:v>
                </c:pt>
                <c:pt idx="29151">
                  <c:v>4.9843834516870382</c:v>
                </c:pt>
                <c:pt idx="29152">
                  <c:v>4.9843834516870382</c:v>
                </c:pt>
                <c:pt idx="29153">
                  <c:v>4.9843834516870382</c:v>
                </c:pt>
                <c:pt idx="29154">
                  <c:v>4.9843834516870382</c:v>
                </c:pt>
                <c:pt idx="29155">
                  <c:v>4.9843834516870382</c:v>
                </c:pt>
                <c:pt idx="29156">
                  <c:v>5.0093183680513658</c:v>
                </c:pt>
                <c:pt idx="29157">
                  <c:v>5.0093183680513658</c:v>
                </c:pt>
                <c:pt idx="29158">
                  <c:v>5.0039693895483737</c:v>
                </c:pt>
                <c:pt idx="29159">
                  <c:v>5.0039693895483737</c:v>
                </c:pt>
                <c:pt idx="29160">
                  <c:v>5.0039693895483737</c:v>
                </c:pt>
                <c:pt idx="29161">
                  <c:v>5.0039693895483737</c:v>
                </c:pt>
                <c:pt idx="29162">
                  <c:v>5.0039693895483737</c:v>
                </c:pt>
                <c:pt idx="29163">
                  <c:v>5.0039693895483737</c:v>
                </c:pt>
                <c:pt idx="29164">
                  <c:v>5.0039693895483737</c:v>
                </c:pt>
                <c:pt idx="29165">
                  <c:v>5.0039693895483737</c:v>
                </c:pt>
                <c:pt idx="29166">
                  <c:v>5.0039693895483737</c:v>
                </c:pt>
                <c:pt idx="29167">
                  <c:v>5.0039693895483737</c:v>
                </c:pt>
                <c:pt idx="29168">
                  <c:v>5.0039693895483737</c:v>
                </c:pt>
                <c:pt idx="29169">
                  <c:v>5.0286690635493816</c:v>
                </c:pt>
                <c:pt idx="29170">
                  <c:v>5.0340487576532054</c:v>
                </c:pt>
                <c:pt idx="29171">
                  <c:v>5.0394284517570274</c:v>
                </c:pt>
                <c:pt idx="29172">
                  <c:v>5.0340487576532054</c:v>
                </c:pt>
                <c:pt idx="29173">
                  <c:v>5.0340487576532054</c:v>
                </c:pt>
                <c:pt idx="29174">
                  <c:v>5.0286690635493816</c:v>
                </c:pt>
                <c:pt idx="29175">
                  <c:v>5.0232893694455569</c:v>
                </c:pt>
                <c:pt idx="29176">
                  <c:v>5.0125299812379103</c:v>
                </c:pt>
                <c:pt idx="29177">
                  <c:v>5.0071502871340847</c:v>
                </c:pt>
                <c:pt idx="29178">
                  <c:v>5.0017705930302618</c:v>
                </c:pt>
                <c:pt idx="29179">
                  <c:v>5.0071502871340847</c:v>
                </c:pt>
                <c:pt idx="29180">
                  <c:v>5.0125299812379103</c:v>
                </c:pt>
                <c:pt idx="29181">
                  <c:v>5.0375366609435783</c:v>
                </c:pt>
                <c:pt idx="29182">
                  <c:v>5.0375366609435783</c:v>
                </c:pt>
                <c:pt idx="29183">
                  <c:v>5.0321257730156059</c:v>
                </c:pt>
                <c:pt idx="29184">
                  <c:v>5.0375366609435783</c:v>
                </c:pt>
                <c:pt idx="29185">
                  <c:v>5.0375366609435783</c:v>
                </c:pt>
                <c:pt idx="29186">
                  <c:v>5.0375366609435783</c:v>
                </c:pt>
                <c:pt idx="29187">
                  <c:v>5.0375366609435783</c:v>
                </c:pt>
                <c:pt idx="29188">
                  <c:v>5.0375366609435783</c:v>
                </c:pt>
                <c:pt idx="29189">
                  <c:v>5.0375366609435783</c:v>
                </c:pt>
                <c:pt idx="29190">
                  <c:v>5.0429475488715525</c:v>
                </c:pt>
                <c:pt idx="29191">
                  <c:v>5.0375366609435783</c:v>
                </c:pt>
                <c:pt idx="29192">
                  <c:v>5.0375366609435783</c:v>
                </c:pt>
                <c:pt idx="29193">
                  <c:v>5.062337464330775</c:v>
                </c:pt>
                <c:pt idx="29194">
                  <c:v>5.0429475488715525</c:v>
                </c:pt>
                <c:pt idx="29195">
                  <c:v>5.0677793750691027</c:v>
                </c:pt>
                <c:pt idx="29196">
                  <c:v>5.062337464330775</c:v>
                </c:pt>
                <c:pt idx="29197">
                  <c:v>5.062337464330775</c:v>
                </c:pt>
                <c:pt idx="29198">
                  <c:v>5.062337464330775</c:v>
                </c:pt>
                <c:pt idx="29199">
                  <c:v>5.0568955535924447</c:v>
                </c:pt>
                <c:pt idx="29200">
                  <c:v>5.062337464330775</c:v>
                </c:pt>
                <c:pt idx="29201">
                  <c:v>5.0568955535924447</c:v>
                </c:pt>
                <c:pt idx="29202">
                  <c:v>5.0514536428541152</c:v>
                </c:pt>
                <c:pt idx="29203">
                  <c:v>5.0460117321157858</c:v>
                </c:pt>
                <c:pt idx="29204">
                  <c:v>5.0460117321157858</c:v>
                </c:pt>
                <c:pt idx="29205">
                  <c:v>5.0460117321157858</c:v>
                </c:pt>
                <c:pt idx="29206">
                  <c:v>5.0460117321157858</c:v>
                </c:pt>
                <c:pt idx="29207">
                  <c:v>5.0460117321157858</c:v>
                </c:pt>
                <c:pt idx="29208">
                  <c:v>5.0708153812258816</c:v>
                </c:pt>
                <c:pt idx="29209">
                  <c:v>5.0708153812258816</c:v>
                </c:pt>
                <c:pt idx="29210">
                  <c:v>5.0708153812258816</c:v>
                </c:pt>
                <c:pt idx="29211">
                  <c:v>5.0708153812258816</c:v>
                </c:pt>
                <c:pt idx="29212">
                  <c:v>5.0653422939282819</c:v>
                </c:pt>
                <c:pt idx="29213">
                  <c:v>5.0708153812258816</c:v>
                </c:pt>
                <c:pt idx="29214">
                  <c:v>5.0708153812258816</c:v>
                </c:pt>
                <c:pt idx="29215">
                  <c:v>5.0653422939282819</c:v>
                </c:pt>
                <c:pt idx="29216">
                  <c:v>5.0653422939282819</c:v>
                </c:pt>
                <c:pt idx="29217">
                  <c:v>5.0708153812258816</c:v>
                </c:pt>
                <c:pt idx="29218">
                  <c:v>5.0708153812258816</c:v>
                </c:pt>
                <c:pt idx="29219">
                  <c:v>5.1015260071353756</c:v>
                </c:pt>
                <c:pt idx="29220">
                  <c:v>5.1015260071353756</c:v>
                </c:pt>
                <c:pt idx="29221">
                  <c:v>5.1015260071353756</c:v>
                </c:pt>
                <c:pt idx="29222">
                  <c:v>5.1070307559965951</c:v>
                </c:pt>
                <c:pt idx="29223">
                  <c:v>5.1070307559965951</c:v>
                </c:pt>
                <c:pt idx="29224">
                  <c:v>5.1125355048578145</c:v>
                </c:pt>
                <c:pt idx="29225">
                  <c:v>5.1125355048578145</c:v>
                </c:pt>
                <c:pt idx="29226">
                  <c:v>5.1125355048578145</c:v>
                </c:pt>
                <c:pt idx="29227">
                  <c:v>5.1125355048578145</c:v>
                </c:pt>
                <c:pt idx="29228">
                  <c:v>5.1431636653820414</c:v>
                </c:pt>
                <c:pt idx="29229">
                  <c:v>5.1431636653820414</c:v>
                </c:pt>
                <c:pt idx="29230">
                  <c:v>5.1431636653820414</c:v>
                </c:pt>
                <c:pt idx="29231">
                  <c:v>5.1431636653820414</c:v>
                </c:pt>
                <c:pt idx="29232">
                  <c:v>5.1431636653820414</c:v>
                </c:pt>
                <c:pt idx="29233">
                  <c:v>5.1431636653820414</c:v>
                </c:pt>
                <c:pt idx="29234">
                  <c:v>5.1431636653820414</c:v>
                </c:pt>
                <c:pt idx="29235">
                  <c:v>5.1431636653820414</c:v>
                </c:pt>
                <c:pt idx="29236">
                  <c:v>5.168384336845234</c:v>
                </c:pt>
                <c:pt idx="29237">
                  <c:v>5.168384336845234</c:v>
                </c:pt>
                <c:pt idx="29238">
                  <c:v>5.1628164571395025</c:v>
                </c:pt>
                <c:pt idx="29239">
                  <c:v>5.1628164571395025</c:v>
                </c:pt>
                <c:pt idx="29240">
                  <c:v>5.1628164571395025</c:v>
                </c:pt>
                <c:pt idx="29241">
                  <c:v>5.1572485774337702</c:v>
                </c:pt>
                <c:pt idx="29242">
                  <c:v>5.1572485774337702</c:v>
                </c:pt>
                <c:pt idx="29243">
                  <c:v>5.1572485774337702</c:v>
                </c:pt>
                <c:pt idx="29244">
                  <c:v>5.1628164571395025</c:v>
                </c:pt>
                <c:pt idx="29245">
                  <c:v>5.1739522165509646</c:v>
                </c:pt>
                <c:pt idx="29246">
                  <c:v>5.2108137919575004</c:v>
                </c:pt>
                <c:pt idx="29247">
                  <c:v>5.2220138216016867</c:v>
                </c:pt>
                <c:pt idx="29248">
                  <c:v>5.2164138067795935</c:v>
                </c:pt>
                <c:pt idx="29249">
                  <c:v>5.2108137919575004</c:v>
                </c:pt>
                <c:pt idx="29250">
                  <c:v>5.2108137919575004</c:v>
                </c:pt>
                <c:pt idx="29251">
                  <c:v>5.2164138067795935</c:v>
                </c:pt>
                <c:pt idx="29252">
                  <c:v>5.2164138067795935</c:v>
                </c:pt>
                <c:pt idx="29253">
                  <c:v>5.2164138067795935</c:v>
                </c:pt>
                <c:pt idx="29254">
                  <c:v>5.2164138067795935</c:v>
                </c:pt>
                <c:pt idx="29255">
                  <c:v>5.2419588395037913</c:v>
                </c:pt>
                <c:pt idx="29256">
                  <c:v>5.2419588395037913</c:v>
                </c:pt>
                <c:pt idx="29257">
                  <c:v>5.2475908124712962</c:v>
                </c:pt>
                <c:pt idx="29258">
                  <c:v>5.2475908124712962</c:v>
                </c:pt>
                <c:pt idx="29259">
                  <c:v>5.2475908124712962</c:v>
                </c:pt>
                <c:pt idx="29260">
                  <c:v>5.2475908124712962</c:v>
                </c:pt>
                <c:pt idx="29261">
                  <c:v>5.2475908124712962</c:v>
                </c:pt>
                <c:pt idx="29262">
                  <c:v>5.2532227854387994</c:v>
                </c:pt>
                <c:pt idx="29263">
                  <c:v>5.2532227854387994</c:v>
                </c:pt>
                <c:pt idx="29264">
                  <c:v>5.2532227854387994</c:v>
                </c:pt>
                <c:pt idx="29265">
                  <c:v>5.2532227854387994</c:v>
                </c:pt>
                <c:pt idx="29266">
                  <c:v>5.2532227854387994</c:v>
                </c:pt>
                <c:pt idx="29267">
                  <c:v>5.2532227854387994</c:v>
                </c:pt>
                <c:pt idx="29268">
                  <c:v>5.2789306700885428</c:v>
                </c:pt>
                <c:pt idx="29269">
                  <c:v>5.283178736614901</c:v>
                </c:pt>
                <c:pt idx="29270">
                  <c:v>5.283178736614901</c:v>
                </c:pt>
                <c:pt idx="29271">
                  <c:v>5.283178736614901</c:v>
                </c:pt>
                <c:pt idx="29272">
                  <c:v>5.283178736614901</c:v>
                </c:pt>
                <c:pt idx="29273">
                  <c:v>5.283178736614901</c:v>
                </c:pt>
                <c:pt idx="29274">
                  <c:v>5.2888428253167126</c:v>
                </c:pt>
                <c:pt idx="29275">
                  <c:v>5.2888428253167126</c:v>
                </c:pt>
                <c:pt idx="29276">
                  <c:v>5.2888428253167126</c:v>
                </c:pt>
                <c:pt idx="29277">
                  <c:v>5.2945069140185241</c:v>
                </c:pt>
                <c:pt idx="29278">
                  <c:v>5.2945069140185241</c:v>
                </c:pt>
                <c:pt idx="29279">
                  <c:v>5.2945069140185241</c:v>
                </c:pt>
                <c:pt idx="29280">
                  <c:v>5.2945069140185241</c:v>
                </c:pt>
                <c:pt idx="29281">
                  <c:v>5.2945069140185241</c:v>
                </c:pt>
                <c:pt idx="29282">
                  <c:v>5.320402733656767</c:v>
                </c:pt>
                <c:pt idx="29283">
                  <c:v>5.3260990963266339</c:v>
                </c:pt>
                <c:pt idx="29284">
                  <c:v>5.320402733656767</c:v>
                </c:pt>
                <c:pt idx="29285">
                  <c:v>5.320402733656767</c:v>
                </c:pt>
                <c:pt idx="29286">
                  <c:v>5.320402733656767</c:v>
                </c:pt>
                <c:pt idx="29287">
                  <c:v>5.320402733656767</c:v>
                </c:pt>
                <c:pt idx="29288">
                  <c:v>5.320402733656767</c:v>
                </c:pt>
                <c:pt idx="29289">
                  <c:v>5.3260990963266339</c:v>
                </c:pt>
                <c:pt idx="29290">
                  <c:v>5.3260990963266339</c:v>
                </c:pt>
                <c:pt idx="29291">
                  <c:v>5.3260990963266339</c:v>
                </c:pt>
                <c:pt idx="29292">
                  <c:v>5.3260990963266339</c:v>
                </c:pt>
                <c:pt idx="29293">
                  <c:v>5.3260990963266339</c:v>
                </c:pt>
                <c:pt idx="29294">
                  <c:v>5.3578560087268032</c:v>
                </c:pt>
                <c:pt idx="29295">
                  <c:v>5.3578560087268032</c:v>
                </c:pt>
                <c:pt idx="29296">
                  <c:v>5.3635848042453569</c:v>
                </c:pt>
                <c:pt idx="29297">
                  <c:v>5.3635848042453569</c:v>
                </c:pt>
                <c:pt idx="29298">
                  <c:v>5.3693135997639097</c:v>
                </c:pt>
                <c:pt idx="29299">
                  <c:v>5.3693135997639097</c:v>
                </c:pt>
                <c:pt idx="29300">
                  <c:v>5.3750423952824633</c:v>
                </c:pt>
                <c:pt idx="29301">
                  <c:v>5.3750423952824633</c:v>
                </c:pt>
                <c:pt idx="29302">
                  <c:v>5.3750423952824633</c:v>
                </c:pt>
                <c:pt idx="29303">
                  <c:v>5.4073853179819329</c:v>
                </c:pt>
                <c:pt idx="29304">
                  <c:v>5.4073853179819329</c:v>
                </c:pt>
                <c:pt idx="29305">
                  <c:v>5.4117066168508581</c:v>
                </c:pt>
                <c:pt idx="29306">
                  <c:v>5.4117066168508581</c:v>
                </c:pt>
                <c:pt idx="29307">
                  <c:v>5.4117066168508581</c:v>
                </c:pt>
                <c:pt idx="29308">
                  <c:v>5.4174683486760919</c:v>
                </c:pt>
                <c:pt idx="29309">
                  <c:v>5.4174683486760919</c:v>
                </c:pt>
                <c:pt idx="29310">
                  <c:v>5.4232300805013258</c:v>
                </c:pt>
                <c:pt idx="29311">
                  <c:v>5.4497141521658525</c:v>
                </c:pt>
                <c:pt idx="29312">
                  <c:v>5.4497141521658525</c:v>
                </c:pt>
                <c:pt idx="29313">
                  <c:v>5.9601058680515981</c:v>
                </c:pt>
                <c:pt idx="29314">
                  <c:v>5.796012491153423</c:v>
                </c:pt>
                <c:pt idx="29315">
                  <c:v>5.6627770793965766</c:v>
                </c:pt>
                <c:pt idx="29316">
                  <c:v>5.6263558221326413</c:v>
                </c:pt>
                <c:pt idx="29317">
                  <c:v>5.6103304689365103</c:v>
                </c:pt>
                <c:pt idx="29318">
                  <c:v>5.6059599180648378</c:v>
                </c:pt>
                <c:pt idx="29319">
                  <c:v>5.6001325169026082</c:v>
                </c:pt>
                <c:pt idx="29320">
                  <c:v>5.6001325169026082</c:v>
                </c:pt>
                <c:pt idx="29321">
                  <c:v>5.5943051157403794</c:v>
                </c:pt>
                <c:pt idx="29322">
                  <c:v>5.5899345648687069</c:v>
                </c:pt>
                <c:pt idx="29323">
                  <c:v>5.5899345648687069</c:v>
                </c:pt>
                <c:pt idx="29324">
                  <c:v>5.617267919889338</c:v>
                </c:pt>
                <c:pt idx="29325">
                  <c:v>5.617267919889338</c:v>
                </c:pt>
                <c:pt idx="29326">
                  <c:v>5.617267919889338</c:v>
                </c:pt>
                <c:pt idx="29327">
                  <c:v>5.617267919889338</c:v>
                </c:pt>
                <c:pt idx="29328">
                  <c:v>5.617267919889338</c:v>
                </c:pt>
                <c:pt idx="29329">
                  <c:v>5.617267919889338</c:v>
                </c:pt>
                <c:pt idx="29330">
                  <c:v>5.617267919889338</c:v>
                </c:pt>
                <c:pt idx="29331">
                  <c:v>5.6447069616505541</c:v>
                </c:pt>
                <c:pt idx="29332">
                  <c:v>5.638813245167495</c:v>
                </c:pt>
                <c:pt idx="29333">
                  <c:v>5.638813245167495</c:v>
                </c:pt>
                <c:pt idx="29334">
                  <c:v>5.638813245167495</c:v>
                </c:pt>
                <c:pt idx="29335">
                  <c:v>5.638813245167495</c:v>
                </c:pt>
                <c:pt idx="29336">
                  <c:v>5.638813245167495</c:v>
                </c:pt>
                <c:pt idx="29337">
                  <c:v>5.638813245167495</c:v>
                </c:pt>
                <c:pt idx="29338">
                  <c:v>5.6447069616505541</c:v>
                </c:pt>
                <c:pt idx="29339">
                  <c:v>5.6666617932354573</c:v>
                </c:pt>
                <c:pt idx="29340">
                  <c:v>5.6666617932354573</c:v>
                </c:pt>
                <c:pt idx="29341">
                  <c:v>5.6725892637304725</c:v>
                </c:pt>
                <c:pt idx="29342">
                  <c:v>5.6725892637304725</c:v>
                </c:pt>
                <c:pt idx="29343">
                  <c:v>5.6770348666017361</c:v>
                </c:pt>
                <c:pt idx="29344">
                  <c:v>5.7062028986642677</c:v>
                </c:pt>
                <c:pt idx="29345">
                  <c:v>5.7166347138355009</c:v>
                </c:pt>
                <c:pt idx="29346">
                  <c:v>5.7270665290067333</c:v>
                </c:pt>
                <c:pt idx="29347">
                  <c:v>5.7315373069372626</c:v>
                </c:pt>
                <c:pt idx="29348">
                  <c:v>5.7374983441779666</c:v>
                </c:pt>
                <c:pt idx="29349">
                  <c:v>5.7374983441779666</c:v>
                </c:pt>
                <c:pt idx="29350">
                  <c:v>5.7374983441779666</c:v>
                </c:pt>
                <c:pt idx="29351">
                  <c:v>5.7714630168157823</c:v>
                </c:pt>
                <c:pt idx="29352">
                  <c:v>5.7759590929130153</c:v>
                </c:pt>
                <c:pt idx="29353">
                  <c:v>5.7759590929130153</c:v>
                </c:pt>
                <c:pt idx="29354">
                  <c:v>5.7819538610426608</c:v>
                </c:pt>
                <c:pt idx="29355">
                  <c:v>5.8146462613551035</c:v>
                </c:pt>
                <c:pt idx="29356">
                  <c:v>5.8206749251823258</c:v>
                </c:pt>
                <c:pt idx="29357">
                  <c:v>5.8251964230527422</c:v>
                </c:pt>
                <c:pt idx="29358">
                  <c:v>5.8251964230527422</c:v>
                </c:pt>
                <c:pt idx="29359">
                  <c:v>5.8251964230527422</c:v>
                </c:pt>
                <c:pt idx="29360">
                  <c:v>5.8312250868799644</c:v>
                </c:pt>
                <c:pt idx="29361">
                  <c:v>5.8357465847503791</c:v>
                </c:pt>
                <c:pt idx="29362">
                  <c:v>5.870233482110045</c:v>
                </c:pt>
                <c:pt idx="29363">
                  <c:v>5.8808432508615986</c:v>
                </c:pt>
                <c:pt idx="29364">
                  <c:v>5.8853902946122654</c:v>
                </c:pt>
                <c:pt idx="29365">
                  <c:v>5.891453019613154</c:v>
                </c:pt>
                <c:pt idx="29366">
                  <c:v>5.8960000633638199</c:v>
                </c:pt>
                <c:pt idx="29367">
                  <c:v>5.9020627883647077</c:v>
                </c:pt>
                <c:pt idx="29368">
                  <c:v>5.9066098321153744</c:v>
                </c:pt>
                <c:pt idx="29369">
                  <c:v>5.9414800360110647</c:v>
                </c:pt>
                <c:pt idx="29370">
                  <c:v>5.9460527502511971</c:v>
                </c:pt>
                <c:pt idx="29371">
                  <c:v>5.9521497025713721</c:v>
                </c:pt>
                <c:pt idx="29372">
                  <c:v>5.9521497025713721</c:v>
                </c:pt>
                <c:pt idx="29373">
                  <c:v>5.9521497025713721</c:v>
                </c:pt>
                <c:pt idx="29374">
                  <c:v>5.9521497025713721</c:v>
                </c:pt>
                <c:pt idx="29375">
                  <c:v>5.985726978346575</c:v>
                </c:pt>
                <c:pt idx="29376">
                  <c:v>5.985726978346575</c:v>
                </c:pt>
                <c:pt idx="29377">
                  <c:v>5.985726978346575</c:v>
                </c:pt>
                <c:pt idx="29378">
                  <c:v>5.9903254881890948</c:v>
                </c:pt>
                <c:pt idx="29379">
                  <c:v>5.9903254881890948</c:v>
                </c:pt>
                <c:pt idx="29380">
                  <c:v>5.9903254881890948</c:v>
                </c:pt>
                <c:pt idx="29381">
                  <c:v>5.9964568346457874</c:v>
                </c:pt>
                <c:pt idx="29382">
                  <c:v>5.9964568346457874</c:v>
                </c:pt>
                <c:pt idx="29383">
                  <c:v>6.03025810628308</c:v>
                </c:pt>
                <c:pt idx="29384">
                  <c:v>6.03025810628308</c:v>
                </c:pt>
                <c:pt idx="29385">
                  <c:v>6.0364240143672125</c:v>
                </c:pt>
                <c:pt idx="29386">
                  <c:v>6.0364240143672125</c:v>
                </c:pt>
                <c:pt idx="29387">
                  <c:v>6.0410484454303139</c:v>
                </c:pt>
                <c:pt idx="29388">
                  <c:v>6.0410484454303139</c:v>
                </c:pt>
                <c:pt idx="29389">
                  <c:v>6.0472143535144491</c:v>
                </c:pt>
                <c:pt idx="29390">
                  <c:v>6.0518387845775496</c:v>
                </c:pt>
                <c:pt idx="29391">
                  <c:v>6.0564632156406493</c:v>
                </c:pt>
                <c:pt idx="29392">
                  <c:v>6.092486775721083</c:v>
                </c:pt>
                <c:pt idx="29393">
                  <c:v>6.097137528984991</c:v>
                </c:pt>
                <c:pt idx="29394">
                  <c:v>6.097137528984991</c:v>
                </c:pt>
                <c:pt idx="29395">
                  <c:v>6.1017882822489007</c:v>
                </c:pt>
                <c:pt idx="29396">
                  <c:v>6.1017882822489007</c:v>
                </c:pt>
                <c:pt idx="29397">
                  <c:v>6.1017882822489007</c:v>
                </c:pt>
                <c:pt idx="29398">
                  <c:v>6.1079892866007786</c:v>
                </c:pt>
                <c:pt idx="29399">
                  <c:v>6.1079892866007786</c:v>
                </c:pt>
                <c:pt idx="29400">
                  <c:v>6.1079892866007786</c:v>
                </c:pt>
                <c:pt idx="29401">
                  <c:v>6.1079892866007786</c:v>
                </c:pt>
                <c:pt idx="29402">
                  <c:v>6.1079892866007786</c:v>
                </c:pt>
                <c:pt idx="29403">
                  <c:v>6.1423661999529084</c:v>
                </c:pt>
                <c:pt idx="29404">
                  <c:v>6.1423661999529084</c:v>
                </c:pt>
                <c:pt idx="29405">
                  <c:v>6.1423661999529084</c:v>
                </c:pt>
                <c:pt idx="29406">
                  <c:v>6.1486021047244348</c:v>
                </c:pt>
                <c:pt idx="29407">
                  <c:v>6.1486021047244348</c:v>
                </c:pt>
                <c:pt idx="29408">
                  <c:v>6.1486021047244348</c:v>
                </c:pt>
                <c:pt idx="29409">
                  <c:v>6.1486021047244348</c:v>
                </c:pt>
                <c:pt idx="29410">
                  <c:v>6.1486021047244348</c:v>
                </c:pt>
                <c:pt idx="29411">
                  <c:v>6.1486021047244348</c:v>
                </c:pt>
                <c:pt idx="29412">
                  <c:v>6.1423661999529084</c:v>
                </c:pt>
                <c:pt idx="29413">
                  <c:v>6.1423661999529084</c:v>
                </c:pt>
                <c:pt idx="29414">
                  <c:v>6.1423661999529084</c:v>
                </c:pt>
                <c:pt idx="29415">
                  <c:v>6.1423661999529084</c:v>
                </c:pt>
                <c:pt idx="29416">
                  <c:v>6.1423661999529084</c:v>
                </c:pt>
                <c:pt idx="29417">
                  <c:v>6.1423661999529084</c:v>
                </c:pt>
                <c:pt idx="29418">
                  <c:v>6.1423661999529084</c:v>
                </c:pt>
                <c:pt idx="29419">
                  <c:v>6.1486021047244348</c:v>
                </c:pt>
                <c:pt idx="29420">
                  <c:v>6.1486021047244348</c:v>
                </c:pt>
                <c:pt idx="29421">
                  <c:v>6.1486021047244348</c:v>
                </c:pt>
                <c:pt idx="29422">
                  <c:v>6.1784778457245961</c:v>
                </c:pt>
                <c:pt idx="29423">
                  <c:v>6.1784778457245961</c:v>
                </c:pt>
                <c:pt idx="29424">
                  <c:v>6.1831810767667612</c:v>
                </c:pt>
                <c:pt idx="29425">
                  <c:v>6.1831810767667612</c:v>
                </c:pt>
                <c:pt idx="29426">
                  <c:v>6.1831810767667612</c:v>
                </c:pt>
                <c:pt idx="29427">
                  <c:v>6.1878843078089263</c:v>
                </c:pt>
                <c:pt idx="29428">
                  <c:v>6.1878843078089263</c:v>
                </c:pt>
                <c:pt idx="29429">
                  <c:v>6.1941552825318142</c:v>
                </c:pt>
                <c:pt idx="29430">
                  <c:v>6.1988585135739793</c:v>
                </c:pt>
                <c:pt idx="29431">
                  <c:v>6.1988585135739793</c:v>
                </c:pt>
                <c:pt idx="29432">
                  <c:v>6.2098327193390315</c:v>
                </c:pt>
                <c:pt idx="29433">
                  <c:v>6.2145359503811965</c:v>
                </c:pt>
                <c:pt idx="29434">
                  <c:v>6.1941552825318142</c:v>
                </c:pt>
                <c:pt idx="29435">
                  <c:v>6.1941552825318142</c:v>
                </c:pt>
                <c:pt idx="29436">
                  <c:v>6.1941552825318142</c:v>
                </c:pt>
                <c:pt idx="29437">
                  <c:v>6.1988585135739793</c:v>
                </c:pt>
                <c:pt idx="29438">
                  <c:v>6.1988585135739793</c:v>
                </c:pt>
                <c:pt idx="29439">
                  <c:v>6.2035617446161444</c:v>
                </c:pt>
                <c:pt idx="29440">
                  <c:v>6.2098327193390315</c:v>
                </c:pt>
                <c:pt idx="29441">
                  <c:v>6.2447292928952081</c:v>
                </c:pt>
                <c:pt idx="29442">
                  <c:v>6.2447292928952081</c:v>
                </c:pt>
                <c:pt idx="29443">
                  <c:v>6.2494589540612484</c:v>
                </c:pt>
                <c:pt idx="29444">
                  <c:v>6.2557651689493019</c:v>
                </c:pt>
                <c:pt idx="29445">
                  <c:v>6.2557651689493019</c:v>
                </c:pt>
                <c:pt idx="29446">
                  <c:v>6.2604948301153431</c:v>
                </c:pt>
                <c:pt idx="29447">
                  <c:v>6.2604948301153431</c:v>
                </c:pt>
                <c:pt idx="29448">
                  <c:v>6.2652244912813835</c:v>
                </c:pt>
                <c:pt idx="29449">
                  <c:v>6.2652244912813835</c:v>
                </c:pt>
                <c:pt idx="29450">
                  <c:v>6.2762603673354782</c:v>
                </c:pt>
                <c:pt idx="29451">
                  <c:v>6.2809900285015177</c:v>
                </c:pt>
                <c:pt idx="29452">
                  <c:v>6.3162594474152121</c:v>
                </c:pt>
                <c:pt idx="29453">
                  <c:v>6.3162594474152121</c:v>
                </c:pt>
                <c:pt idx="29454">
                  <c:v>6.3162594474152121</c:v>
                </c:pt>
                <c:pt idx="29455">
                  <c:v>6.3162594474152121</c:v>
                </c:pt>
                <c:pt idx="29456">
                  <c:v>6.3162594474152121</c:v>
                </c:pt>
                <c:pt idx="29457">
                  <c:v>6.3162594474152121</c:v>
                </c:pt>
                <c:pt idx="29458">
                  <c:v>6.3226010733664317</c:v>
                </c:pt>
                <c:pt idx="29459">
                  <c:v>6.3226010733664317</c:v>
                </c:pt>
                <c:pt idx="29460">
                  <c:v>6.3226010733664317</c:v>
                </c:pt>
                <c:pt idx="29461">
                  <c:v>6.3273572928298467</c:v>
                </c:pt>
                <c:pt idx="29462">
                  <c:v>6.3273572928298467</c:v>
                </c:pt>
                <c:pt idx="29463">
                  <c:v>6.3580769728929232</c:v>
                </c:pt>
                <c:pt idx="29464">
                  <c:v>6.3580769728929232</c:v>
                </c:pt>
                <c:pt idx="29465">
                  <c:v>6.3580769728929232</c:v>
                </c:pt>
                <c:pt idx="29466">
                  <c:v>6.3580769728929232</c:v>
                </c:pt>
                <c:pt idx="29467">
                  <c:v>6.3628598793419391</c:v>
                </c:pt>
                <c:pt idx="29468">
                  <c:v>6.3628598793419391</c:v>
                </c:pt>
                <c:pt idx="29469">
                  <c:v>6.3628598793419391</c:v>
                </c:pt>
                <c:pt idx="29470">
                  <c:v>6.3628598793419391</c:v>
                </c:pt>
                <c:pt idx="29471">
                  <c:v>6.3628598793419391</c:v>
                </c:pt>
                <c:pt idx="29472">
                  <c:v>6.3628598793419391</c:v>
                </c:pt>
                <c:pt idx="29473">
                  <c:v>6.3692370879406299</c:v>
                </c:pt>
                <c:pt idx="29474">
                  <c:v>6.3692370879406299</c:v>
                </c:pt>
                <c:pt idx="29475">
                  <c:v>6.3692370879406299</c:v>
                </c:pt>
                <c:pt idx="29476">
                  <c:v>6.4001375918375958</c:v>
                </c:pt>
                <c:pt idx="29477">
                  <c:v>6.4097570371159076</c:v>
                </c:pt>
                <c:pt idx="29478">
                  <c:v>6.4097570371159076</c:v>
                </c:pt>
                <c:pt idx="29479">
                  <c:v>6.4001375918375958</c:v>
                </c:pt>
                <c:pt idx="29480">
                  <c:v>6.4001375918375958</c:v>
                </c:pt>
                <c:pt idx="29481">
                  <c:v>#N/A</c:v>
                </c:pt>
                <c:pt idx="29482">
                  <c:v>6.7152101910737638</c:v>
                </c:pt>
                <c:pt idx="29483">
                  <c:v>6.4001375918375958</c:v>
                </c:pt>
                <c:pt idx="29484">
                  <c:v>6.4001375918375958</c:v>
                </c:pt>
                <c:pt idx="29485">
                  <c:v>6.4001375918375958</c:v>
                </c:pt>
                <c:pt idx="29486">
                  <c:v>6.4049473144767521</c:v>
                </c:pt>
                <c:pt idx="29487">
                  <c:v>6.4049473144767521</c:v>
                </c:pt>
                <c:pt idx="29488">
                  <c:v>6.4049473144767521</c:v>
                </c:pt>
                <c:pt idx="29489">
                  <c:v>6.4049473144767521</c:v>
                </c:pt>
                <c:pt idx="29490">
                  <c:v>6.4049473144767521</c:v>
                </c:pt>
                <c:pt idx="29491">
                  <c:v>6.4049473144767521</c:v>
                </c:pt>
                <c:pt idx="29492">
                  <c:v>6.4311569509539517</c:v>
                </c:pt>
                <c:pt idx="29493">
                  <c:v>6.4359936195056839</c:v>
                </c:pt>
                <c:pt idx="29494">
                  <c:v>6.4359936195056839</c:v>
                </c:pt>
                <c:pt idx="29495">
                  <c:v>6.4359936195056839</c:v>
                </c:pt>
                <c:pt idx="29496">
                  <c:v>6.4359936195056839</c:v>
                </c:pt>
                <c:pt idx="29497">
                  <c:v>6.4359936195056839</c:v>
                </c:pt>
                <c:pt idx="29498">
                  <c:v>6.4359936195056839</c:v>
                </c:pt>
                <c:pt idx="29499">
                  <c:v>6.4359936195056839</c:v>
                </c:pt>
                <c:pt idx="29500">
                  <c:v>6.4359936195056839</c:v>
                </c:pt>
                <c:pt idx="29501">
                  <c:v>6.4359936195056839</c:v>
                </c:pt>
                <c:pt idx="29502">
                  <c:v>6.4472791794597262</c:v>
                </c:pt>
                <c:pt idx="29503">
                  <c:v>6.4569525165631907</c:v>
                </c:pt>
                <c:pt idx="29504">
                  <c:v>6.461789185114923</c:v>
                </c:pt>
                <c:pt idx="29505">
                  <c:v>6.4472791794597262</c:v>
                </c:pt>
                <c:pt idx="29506">
                  <c:v>6.4622954663495937</c:v>
                </c:pt>
                <c:pt idx="29507">
                  <c:v>6.4622954663495937</c:v>
                </c:pt>
                <c:pt idx="29508">
                  <c:v>6.4574317216433599</c:v>
                </c:pt>
                <c:pt idx="29509">
                  <c:v>6.4574317216433599</c:v>
                </c:pt>
                <c:pt idx="29510">
                  <c:v>6.4574317216433599</c:v>
                </c:pt>
                <c:pt idx="29511">
                  <c:v>6.4574317216433599</c:v>
                </c:pt>
                <c:pt idx="29512">
                  <c:v>6.4574317216433599</c:v>
                </c:pt>
                <c:pt idx="29513">
                  <c:v>6.4622954663495937</c:v>
                </c:pt>
                <c:pt idx="29514">
                  <c:v>6.4622954663495937</c:v>
                </c:pt>
                <c:pt idx="29515">
                  <c:v>6.4671592110558276</c:v>
                </c:pt>
                <c:pt idx="29516">
                  <c:v>6.4720229557620614</c:v>
                </c:pt>
                <c:pt idx="29517">
                  <c:v>6.4720229557620614</c:v>
                </c:pt>
                <c:pt idx="29518">
                  <c:v>6.4785079487037072</c:v>
                </c:pt>
                <c:pt idx="29519">
                  <c:v>6.5151299612938596</c:v>
                </c:pt>
                <c:pt idx="29520">
                  <c:v>6.5151299612938596</c:v>
                </c:pt>
                <c:pt idx="29521">
                  <c:v>6.5200212000035398</c:v>
                </c:pt>
                <c:pt idx="29522">
                  <c:v>6.5200212000035398</c:v>
                </c:pt>
                <c:pt idx="29523">
                  <c:v>6.5200212000035398</c:v>
                </c:pt>
                <c:pt idx="29524">
                  <c:v>6.52491243871322</c:v>
                </c:pt>
                <c:pt idx="29525">
                  <c:v>6.52491243871322</c:v>
                </c:pt>
                <c:pt idx="29526">
                  <c:v>6.52491243871322</c:v>
                </c:pt>
                <c:pt idx="29527">
                  <c:v>6.52491243871322</c:v>
                </c:pt>
                <c:pt idx="29528">
                  <c:v>6.531434090326127</c:v>
                </c:pt>
                <c:pt idx="29529">
                  <c:v>6.531434090326127</c:v>
                </c:pt>
                <c:pt idx="29530">
                  <c:v>6.531434090326127</c:v>
                </c:pt>
                <c:pt idx="29531">
                  <c:v>6.531434090326127</c:v>
                </c:pt>
                <c:pt idx="29532">
                  <c:v>6.5630229751159463</c:v>
                </c:pt>
                <c:pt idx="29533">
                  <c:v>6.5679415534135606</c:v>
                </c:pt>
                <c:pt idx="29534">
                  <c:v>6.5728601317111748</c:v>
                </c:pt>
                <c:pt idx="29535">
                  <c:v>6.5728601317111748</c:v>
                </c:pt>
                <c:pt idx="29536">
                  <c:v>6.5892553927032198</c:v>
                </c:pt>
                <c:pt idx="29537">
                  <c:v>6.6154878102904924</c:v>
                </c:pt>
                <c:pt idx="29538">
                  <c:v>6.6639776305312983</c:v>
                </c:pt>
                <c:pt idx="29539">
                  <c:v>6.6788157796344105</c:v>
                </c:pt>
                <c:pt idx="29540">
                  <c:v>6.6887078790364853</c:v>
                </c:pt>
                <c:pt idx="29541">
                  <c:v>6.6953026119712016</c:v>
                </c:pt>
                <c:pt idx="29542">
                  <c:v>6.7051947113732773</c:v>
                </c:pt>
                <c:pt idx="29543">
                  <c:v>6.7426161880887463</c:v>
                </c:pt>
                <c:pt idx="29544">
                  <c:v>6.7376425346428972</c:v>
                </c:pt>
                <c:pt idx="29545">
                  <c:v>6.7376425346428972</c:v>
                </c:pt>
                <c:pt idx="29546">
                  <c:v>6.7376425346428972</c:v>
                </c:pt>
                <c:pt idx="29547">
                  <c:v>6.7376425346428972</c:v>
                </c:pt>
                <c:pt idx="29548">
                  <c:v>6.7376425346428972</c:v>
                </c:pt>
                <c:pt idx="29549">
                  <c:v>6.7376425346428972</c:v>
                </c:pt>
                <c:pt idx="29550">
                  <c:v>6.7426161880887463</c:v>
                </c:pt>
                <c:pt idx="29551">
                  <c:v>6.7752164006696001</c:v>
                </c:pt>
                <c:pt idx="29552">
                  <c:v>6.7802177907291483</c:v>
                </c:pt>
                <c:pt idx="29553">
                  <c:v>6.7802177907291483</c:v>
                </c:pt>
                <c:pt idx="29554">
                  <c:v>6.7802177907291483</c:v>
                </c:pt>
                <c:pt idx="29555">
                  <c:v>6.7802177907291483</c:v>
                </c:pt>
                <c:pt idx="29556">
                  <c:v>6.7868863108085478</c:v>
                </c:pt>
                <c:pt idx="29557">
                  <c:v>6.8018904809871961</c:v>
                </c:pt>
                <c:pt idx="29558">
                  <c:v>6.8867334575666952</c:v>
                </c:pt>
                <c:pt idx="29559">
                  <c:v>6.9604959386117145</c:v>
                </c:pt>
                <c:pt idx="29560">
                  <c:v>7.0325819996329821</c:v>
                </c:pt>
                <c:pt idx="29561">
                  <c:v>7.0225234794904781</c:v>
                </c:pt>
                <c:pt idx="29562">
                  <c:v>7.0124649593479758</c:v>
                </c:pt>
                <c:pt idx="29563">
                  <c:v>7.02622546688991</c:v>
                </c:pt>
                <c:pt idx="29564">
                  <c:v>7.00936792018432</c:v>
                </c:pt>
                <c:pt idx="29565">
                  <c:v>7.0043106561726427</c:v>
                </c:pt>
                <c:pt idx="29566">
                  <c:v>7.00936792018432</c:v>
                </c:pt>
                <c:pt idx="29567">
                  <c:v>7.00936792018432</c:v>
                </c:pt>
                <c:pt idx="29568">
                  <c:v>7.00936792018432</c:v>
                </c:pt>
                <c:pt idx="29569">
                  <c:v>7.00936792018432</c:v>
                </c:pt>
                <c:pt idx="29570">
                  <c:v>7.0043106561726427</c:v>
                </c:pt>
                <c:pt idx="29571">
                  <c:v>7.0386078642847325</c:v>
                </c:pt>
                <c:pt idx="29572">
                  <c:v>7.0504744960405121</c:v>
                </c:pt>
                <c:pt idx="29573">
                  <c:v>7.0555601953644151</c:v>
                </c:pt>
                <c:pt idx="29574">
                  <c:v>7.0436935636086382</c:v>
                </c:pt>
                <c:pt idx="29575">
                  <c:v>7.0436935636086382</c:v>
                </c:pt>
                <c:pt idx="29576">
                  <c:v>7.0436935636086382</c:v>
                </c:pt>
                <c:pt idx="29577">
                  <c:v>7.0386078642847325</c:v>
                </c:pt>
                <c:pt idx="29578">
                  <c:v>7.0335221649608277</c:v>
                </c:pt>
                <c:pt idx="29579">
                  <c:v>7.0386078642847325</c:v>
                </c:pt>
                <c:pt idx="29580">
                  <c:v>7.1101287185630211</c:v>
                </c:pt>
                <c:pt idx="29581">
                  <c:v>7.1629731180536611</c:v>
                </c:pt>
                <c:pt idx="29582">
                  <c:v>7.168087092197915</c:v>
                </c:pt>
                <c:pt idx="29583">
                  <c:v>7.1732010663421706</c:v>
                </c:pt>
                <c:pt idx="29584">
                  <c:v>7.2362734141213201</c:v>
                </c:pt>
                <c:pt idx="29585">
                  <c:v>7.1987709370634461</c:v>
                </c:pt>
                <c:pt idx="29586">
                  <c:v>7.1987709370634461</c:v>
                </c:pt>
                <c:pt idx="29587">
                  <c:v>7.2439056335238909</c:v>
                </c:pt>
                <c:pt idx="29588">
                  <c:v>7.254190402525583</c:v>
                </c:pt>
                <c:pt idx="29589">
                  <c:v>7.2439056335238909</c:v>
                </c:pt>
                <c:pt idx="29590">
                  <c:v>7.2490480180247365</c:v>
                </c:pt>
                <c:pt idx="29591">
                  <c:v>7.2387632490230454</c:v>
                </c:pt>
                <c:pt idx="29592">
                  <c:v>7.2610469151933756</c:v>
                </c:pt>
                <c:pt idx="29593">
                  <c:v>7.3013544744194316</c:v>
                </c:pt>
                <c:pt idx="29594">
                  <c:v>7.3116963362812148</c:v>
                </c:pt>
                <c:pt idx="29595">
                  <c:v>7.3116963362812148</c:v>
                </c:pt>
                <c:pt idx="29596">
                  <c:v>7.3116963362812148</c:v>
                </c:pt>
                <c:pt idx="29597">
                  <c:v>7.3116963362812148</c:v>
                </c:pt>
                <c:pt idx="29598">
                  <c:v>7.3116963362812148</c:v>
                </c:pt>
                <c:pt idx="29599">
                  <c:v>7.3470545441882029</c:v>
                </c:pt>
                <c:pt idx="29600">
                  <c:v>7.3418549302149607</c:v>
                </c:pt>
                <c:pt idx="29601">
                  <c:v>7.3418549302149607</c:v>
                </c:pt>
                <c:pt idx="29602">
                  <c:v>7.3262560882952421</c:v>
                </c:pt>
                <c:pt idx="29603">
                  <c:v>7.3158568603487613</c:v>
                </c:pt>
                <c:pt idx="29604">
                  <c:v>7.3037244277445348</c:v>
                </c:pt>
                <c:pt idx="29605">
                  <c:v>7.2933251997980539</c:v>
                </c:pt>
                <c:pt idx="29606">
                  <c:v>7.2985248137712935</c:v>
                </c:pt>
                <c:pt idx="29607">
                  <c:v>7.3568347462064985</c:v>
                </c:pt>
                <c:pt idx="29608">
                  <c:v>7.419579605449198</c:v>
                </c:pt>
                <c:pt idx="29609">
                  <c:v>7.4526949478272906</c:v>
                </c:pt>
                <c:pt idx="29610">
                  <c:v>7.4683811626379644</c:v>
                </c:pt>
                <c:pt idx="29611">
                  <c:v>7.4683811626379644</c:v>
                </c:pt>
                <c:pt idx="29612">
                  <c:v>7.4887139661292599</c:v>
                </c:pt>
                <c:pt idx="29613">
                  <c:v>7.4939716637417995</c:v>
                </c:pt>
                <c:pt idx="29614">
                  <c:v>7.4834562685167203</c:v>
                </c:pt>
                <c:pt idx="29615">
                  <c:v>7.4606729121957081</c:v>
                </c:pt>
                <c:pt idx="29616">
                  <c:v>7.4676831756790953</c:v>
                </c:pt>
                <c:pt idx="29617">
                  <c:v>7.4781985709041781</c:v>
                </c:pt>
                <c:pt idx="29618">
                  <c:v>7.4781985709041781</c:v>
                </c:pt>
                <c:pt idx="29619">
                  <c:v>7.5142982431530836</c:v>
                </c:pt>
                <c:pt idx="29620">
                  <c:v>7.5195850383523002</c:v>
                </c:pt>
                <c:pt idx="29621">
                  <c:v>7.5248718335515168</c:v>
                </c:pt>
                <c:pt idx="29622">
                  <c:v>7.5248718335515168</c:v>
                </c:pt>
                <c:pt idx="29623">
                  <c:v>7.5142982431530836</c:v>
                </c:pt>
                <c:pt idx="29624">
                  <c:v>7.4984378575554329</c:v>
                </c:pt>
                <c:pt idx="29625">
                  <c:v>7.493151062356219</c:v>
                </c:pt>
                <c:pt idx="29626">
                  <c:v>7.4861020020905942</c:v>
                </c:pt>
                <c:pt idx="29627">
                  <c:v>7.4861020020905942</c:v>
                </c:pt>
                <c:pt idx="29628">
                  <c:v>7.4861020020905942</c:v>
                </c:pt>
                <c:pt idx="29629">
                  <c:v>7.4861020020905942</c:v>
                </c:pt>
                <c:pt idx="29630">
                  <c:v>7.4808152068913785</c:v>
                </c:pt>
                <c:pt idx="29631">
                  <c:v>7.5186406584967775</c:v>
                </c:pt>
                <c:pt idx="29632">
                  <c:v>7.5239566900724295</c:v>
                </c:pt>
                <c:pt idx="29633">
                  <c:v>7.5292727216480815</c:v>
                </c:pt>
                <c:pt idx="29634">
                  <c:v>7.5239566900724295</c:v>
                </c:pt>
                <c:pt idx="29635">
                  <c:v>7.5239566900724295</c:v>
                </c:pt>
                <c:pt idx="29636">
                  <c:v>7.5345887532237343</c:v>
                </c:pt>
                <c:pt idx="29637">
                  <c:v>7.5399047847993845</c:v>
                </c:pt>
                <c:pt idx="29638">
                  <c:v>7.5452208163750365</c:v>
                </c:pt>
                <c:pt idx="29639">
                  <c:v>7.5452208163750365</c:v>
                </c:pt>
                <c:pt idx="29640">
                  <c:v>7.5399047847993845</c:v>
                </c:pt>
                <c:pt idx="29641">
                  <c:v>7.5399047847993845</c:v>
                </c:pt>
                <c:pt idx="29642">
                  <c:v>7.5399047847993845</c:v>
                </c:pt>
                <c:pt idx="29643">
                  <c:v>7.5452208163750365</c:v>
                </c:pt>
                <c:pt idx="29644">
                  <c:v>7.5505368479506876</c:v>
                </c:pt>
                <c:pt idx="29645">
                  <c:v>7.5611689111019924</c:v>
                </c:pt>
                <c:pt idx="29646">
                  <c:v>7.5771170058289474</c:v>
                </c:pt>
                <c:pt idx="29647">
                  <c:v>7.5771170058289474</c:v>
                </c:pt>
                <c:pt idx="29648">
                  <c:v>7.5877490689802496</c:v>
                </c:pt>
                <c:pt idx="29649">
                  <c:v>7.6036971637072055</c:v>
                </c:pt>
                <c:pt idx="29650">
                  <c:v>7.6036971637072055</c:v>
                </c:pt>
                <c:pt idx="29651">
                  <c:v>7.6196452584341605</c:v>
                </c:pt>
                <c:pt idx="29652">
                  <c:v>7.6409093847367675</c:v>
                </c:pt>
                <c:pt idx="29653">
                  <c:v>7.6639455215645924</c:v>
                </c:pt>
                <c:pt idx="29654">
                  <c:v>7.6852096478671994</c:v>
                </c:pt>
                <c:pt idx="29655">
                  <c:v>7.6905256794428505</c:v>
                </c:pt>
                <c:pt idx="29656">
                  <c:v>7.6588039785983355</c:v>
                </c:pt>
                <c:pt idx="29657">
                  <c:v>7.6588039785983355</c:v>
                </c:pt>
                <c:pt idx="29658">
                  <c:v>7.6588039785983355</c:v>
                </c:pt>
                <c:pt idx="29659">
                  <c:v>7.6588039785983355</c:v>
                </c:pt>
                <c:pt idx="29660">
                  <c:v>7.6588039785983355</c:v>
                </c:pt>
                <c:pt idx="29661">
                  <c:v>7.6535171833991189</c:v>
                </c:pt>
                <c:pt idx="29662">
                  <c:v>7.6482303881999023</c:v>
                </c:pt>
                <c:pt idx="29663">
                  <c:v>7.6535171833991189</c:v>
                </c:pt>
                <c:pt idx="29664">
                  <c:v>7.6535171833991189</c:v>
                </c:pt>
                <c:pt idx="29665">
                  <c:v>7.6535171833991189</c:v>
                </c:pt>
                <c:pt idx="29666">
                  <c:v>7.6535171833991189</c:v>
                </c:pt>
                <c:pt idx="29667">
                  <c:v>7.6588039785983355</c:v>
                </c:pt>
                <c:pt idx="29668">
                  <c:v>7.6535171833991189</c:v>
                </c:pt>
                <c:pt idx="29669">
                  <c:v>7.6482303881999023</c:v>
                </c:pt>
                <c:pt idx="29670">
                  <c:v>7.6535171833991189</c:v>
                </c:pt>
                <c:pt idx="29671">
                  <c:v>7.6482303881999023</c:v>
                </c:pt>
                <c:pt idx="29672">
                  <c:v>7.6482303881999023</c:v>
                </c:pt>
                <c:pt idx="29673">
                  <c:v>7.6535171833991189</c:v>
                </c:pt>
                <c:pt idx="29674">
                  <c:v>7.6482303881999023</c:v>
                </c:pt>
                <c:pt idx="29675">
                  <c:v>7.5830265807428967</c:v>
                </c:pt>
                <c:pt idx="29676">
                  <c:v>7.561879399946033</c:v>
                </c:pt>
                <c:pt idx="29677">
                  <c:v>7.5565926047468164</c:v>
                </c:pt>
                <c:pt idx="29678">
                  <c:v>7.5565926047468164</c:v>
                </c:pt>
                <c:pt idx="29679">
                  <c:v>7.5565926047468164</c:v>
                </c:pt>
                <c:pt idx="29680">
                  <c:v>7.5565926047468164</c:v>
                </c:pt>
                <c:pt idx="29681">
                  <c:v>7.5565926047468164</c:v>
                </c:pt>
                <c:pt idx="29682">
                  <c:v>7.5565926047468164</c:v>
                </c:pt>
                <c:pt idx="29683">
                  <c:v>7.561879399946033</c:v>
                </c:pt>
                <c:pt idx="29684">
                  <c:v>7.561879399946033</c:v>
                </c:pt>
                <c:pt idx="29685">
                  <c:v>7.561879399946033</c:v>
                </c:pt>
                <c:pt idx="29686">
                  <c:v>7.561879399946033</c:v>
                </c:pt>
                <c:pt idx="29687">
                  <c:v>7.5671661951452478</c:v>
                </c:pt>
                <c:pt idx="29688">
                  <c:v>7.6036971637072055</c:v>
                </c:pt>
                <c:pt idx="29689">
                  <c:v>7.5671661951452478</c:v>
                </c:pt>
                <c:pt idx="29690">
                  <c:v>7.6036971637072055</c:v>
                </c:pt>
                <c:pt idx="29691">
                  <c:v>7.6090131952828566</c:v>
                </c:pt>
                <c:pt idx="29692">
                  <c:v>7.6143292268585085</c:v>
                </c:pt>
                <c:pt idx="29693">
                  <c:v>7.6302773215854653</c:v>
                </c:pt>
                <c:pt idx="29694">
                  <c:v>7.6515414478880706</c:v>
                </c:pt>
                <c:pt idx="29695">
                  <c:v>7.6745775847158955</c:v>
                </c:pt>
                <c:pt idx="29696">
                  <c:v>7.6745775847158955</c:v>
                </c:pt>
                <c:pt idx="29697">
                  <c:v>7.6409093847367675</c:v>
                </c:pt>
                <c:pt idx="29698">
                  <c:v>7.6639455215645924</c:v>
                </c:pt>
                <c:pt idx="29699">
                  <c:v>7.6409093847367675</c:v>
                </c:pt>
                <c:pt idx="29700">
                  <c:v>7.6143292268585085</c:v>
                </c:pt>
                <c:pt idx="29701">
                  <c:v>7.6515414478880706</c:v>
                </c:pt>
                <c:pt idx="29702">
                  <c:v>7.6692615531402426</c:v>
                </c:pt>
                <c:pt idx="29703">
                  <c:v>7.6409093847367675</c:v>
                </c:pt>
                <c:pt idx="29704">
                  <c:v>7.6196452584341605</c:v>
                </c:pt>
                <c:pt idx="29705">
                  <c:v>7.6196452584341605</c:v>
                </c:pt>
                <c:pt idx="29706">
                  <c:v>7.6196452584341605</c:v>
                </c:pt>
                <c:pt idx="29707">
                  <c:v>7.6249612900098125</c:v>
                </c:pt>
                <c:pt idx="29708">
                  <c:v>7.6249612900098125</c:v>
                </c:pt>
                <c:pt idx="29709">
                  <c:v>7.6196452584341605</c:v>
                </c:pt>
                <c:pt idx="29710">
                  <c:v>7.6355933531611164</c:v>
                </c:pt>
                <c:pt idx="29711">
                  <c:v>7.6958417110185016</c:v>
                </c:pt>
                <c:pt idx="29712">
                  <c:v>7.7011577425941544</c:v>
                </c:pt>
                <c:pt idx="29713">
                  <c:v>7.7011577425941544</c:v>
                </c:pt>
                <c:pt idx="29714">
                  <c:v>7.7011577425941544</c:v>
                </c:pt>
                <c:pt idx="29715">
                  <c:v>7.7011577425941544</c:v>
                </c:pt>
                <c:pt idx="29716">
                  <c:v>7.7011577425941544</c:v>
                </c:pt>
                <c:pt idx="29717">
                  <c:v>7.7011577425941544</c:v>
                </c:pt>
                <c:pt idx="29718">
                  <c:v>7.7011577425941544</c:v>
                </c:pt>
                <c:pt idx="29719">
                  <c:v>7.7011577425941544</c:v>
                </c:pt>
                <c:pt idx="29720">
                  <c:v>7.7064737741698064</c:v>
                </c:pt>
                <c:pt idx="29721">
                  <c:v>7.7011577425941544</c:v>
                </c:pt>
                <c:pt idx="29722">
                  <c:v>7.7011577425941544</c:v>
                </c:pt>
                <c:pt idx="29723">
                  <c:v>7.7064737741698064</c:v>
                </c:pt>
                <c:pt idx="29724">
                  <c:v>7.7064737741698064</c:v>
                </c:pt>
                <c:pt idx="29725">
                  <c:v>7.7011577425941544</c:v>
                </c:pt>
                <c:pt idx="29726">
                  <c:v>7.6693775689967687</c:v>
                </c:pt>
                <c:pt idx="29727">
                  <c:v>7.6693775689967687</c:v>
                </c:pt>
                <c:pt idx="29728">
                  <c:v>7.7064737741698064</c:v>
                </c:pt>
                <c:pt idx="29729">
                  <c:v>7.6746643641959853</c:v>
                </c:pt>
                <c:pt idx="29730">
                  <c:v>7.6746643641959853</c:v>
                </c:pt>
                <c:pt idx="29731">
                  <c:v>7.6799511593951992</c:v>
                </c:pt>
                <c:pt idx="29732">
                  <c:v>7.6799511593951992</c:v>
                </c:pt>
                <c:pt idx="29733">
                  <c:v>7.6852379545944176</c:v>
                </c:pt>
                <c:pt idx="29734">
                  <c:v>7.6905247497936342</c:v>
                </c:pt>
                <c:pt idx="29735">
                  <c:v>7.6905247497936342</c:v>
                </c:pt>
                <c:pt idx="29736">
                  <c:v>7.6905247497936342</c:v>
                </c:pt>
                <c:pt idx="29737">
                  <c:v>7.6852379545944176</c:v>
                </c:pt>
                <c:pt idx="29738">
                  <c:v>7.6852379545944176</c:v>
                </c:pt>
                <c:pt idx="29739">
                  <c:v>7.6852379545944176</c:v>
                </c:pt>
                <c:pt idx="29740">
                  <c:v>7.6799511593951992</c:v>
                </c:pt>
                <c:pt idx="29741">
                  <c:v>7.6799511593951992</c:v>
                </c:pt>
                <c:pt idx="29742">
                  <c:v>7.6852379545944176</c:v>
                </c:pt>
                <c:pt idx="29743">
                  <c:v>7.6481974603763376</c:v>
                </c:pt>
                <c:pt idx="29744">
                  <c:v>7.6481974603763376</c:v>
                </c:pt>
                <c:pt idx="29745">
                  <c:v>7.6481974603763376</c:v>
                </c:pt>
                <c:pt idx="29746">
                  <c:v>7.6534551579888772</c:v>
                </c:pt>
                <c:pt idx="29747">
                  <c:v>7.6534551579888772</c:v>
                </c:pt>
                <c:pt idx="29748">
                  <c:v>7.6534551579888772</c:v>
                </c:pt>
                <c:pt idx="29749">
                  <c:v>7.637682065151254</c:v>
                </c:pt>
                <c:pt idx="29750">
                  <c:v>7.6534551579888772</c:v>
                </c:pt>
                <c:pt idx="29751">
                  <c:v>7.6534551579888772</c:v>
                </c:pt>
                <c:pt idx="29752">
                  <c:v>7.6692282508265013</c:v>
                </c:pt>
                <c:pt idx="29753">
                  <c:v>7.6797436460515822</c:v>
                </c:pt>
                <c:pt idx="29754">
                  <c:v>7.6797436460515822</c:v>
                </c:pt>
                <c:pt idx="29755">
                  <c:v>7.6850013436641245</c:v>
                </c:pt>
                <c:pt idx="29756">
                  <c:v>7.6850013436641245</c:v>
                </c:pt>
                <c:pt idx="29757">
                  <c:v>7.6902590412766658</c:v>
                </c:pt>
                <c:pt idx="29758">
                  <c:v>7.6902590412766658</c:v>
                </c:pt>
                <c:pt idx="29759">
                  <c:v>7.6850013436641245</c:v>
                </c:pt>
                <c:pt idx="29760">
                  <c:v>7.6850013436641245</c:v>
                </c:pt>
                <c:pt idx="29761">
                  <c:v>7.6902590412766658</c:v>
                </c:pt>
                <c:pt idx="29762">
                  <c:v>7.6850013436641245</c:v>
                </c:pt>
                <c:pt idx="29763">
                  <c:v>7.6850013436641245</c:v>
                </c:pt>
                <c:pt idx="29764">
                  <c:v>7.6850013436641245</c:v>
                </c:pt>
                <c:pt idx="29765">
                  <c:v>7.6902590412766658</c:v>
                </c:pt>
                <c:pt idx="29766">
                  <c:v>7.6902590412766658</c:v>
                </c:pt>
                <c:pt idx="29767">
                  <c:v>7.6902590412766658</c:v>
                </c:pt>
                <c:pt idx="29768">
                  <c:v>7.6850013436641245</c:v>
                </c:pt>
                <c:pt idx="29769">
                  <c:v>7.6850013436641245</c:v>
                </c:pt>
                <c:pt idx="29770">
                  <c:v>7.6587128556014195</c:v>
                </c:pt>
                <c:pt idx="29771">
                  <c:v>7.637682065151254</c:v>
                </c:pt>
                <c:pt idx="29772">
                  <c:v>7.637682065151254</c:v>
                </c:pt>
                <c:pt idx="29773">
                  <c:v>7.6429397627637954</c:v>
                </c:pt>
                <c:pt idx="29774">
                  <c:v>7.6429397627637954</c:v>
                </c:pt>
                <c:pt idx="29775">
                  <c:v>7.6481974603763376</c:v>
                </c:pt>
                <c:pt idx="29776">
                  <c:v>7.6534551579888772</c:v>
                </c:pt>
                <c:pt idx="29777">
                  <c:v>7.6587128556014195</c:v>
                </c:pt>
                <c:pt idx="29778">
                  <c:v>7.6639705532139599</c:v>
                </c:pt>
                <c:pt idx="29779">
                  <c:v>7.6692282508265013</c:v>
                </c:pt>
                <c:pt idx="29780">
                  <c:v>7.6744859484390409</c:v>
                </c:pt>
                <c:pt idx="29781">
                  <c:v>7.6797436460515822</c:v>
                </c:pt>
                <c:pt idx="29782">
                  <c:v>7.6850013436641245</c:v>
                </c:pt>
                <c:pt idx="29783">
                  <c:v>7.6955167388892063</c:v>
                </c:pt>
                <c:pt idx="29784">
                  <c:v>7.7007744365017468</c:v>
                </c:pt>
                <c:pt idx="29785">
                  <c:v>7.7007744365017468</c:v>
                </c:pt>
                <c:pt idx="29786">
                  <c:v>7.7381059065865818</c:v>
                </c:pt>
                <c:pt idx="29787">
                  <c:v>7.7381059065865818</c:v>
                </c:pt>
                <c:pt idx="29788">
                  <c:v>7.732819111387367</c:v>
                </c:pt>
                <c:pt idx="29789">
                  <c:v>7.732819111387367</c:v>
                </c:pt>
                <c:pt idx="29790">
                  <c:v>7.732819111387367</c:v>
                </c:pt>
                <c:pt idx="29791">
                  <c:v>7.7275323161881504</c:v>
                </c:pt>
                <c:pt idx="29792">
                  <c:v>7.7275323161881504</c:v>
                </c:pt>
                <c:pt idx="29793">
                  <c:v>7.7275323161881504</c:v>
                </c:pt>
                <c:pt idx="29794">
                  <c:v>7.7275323161881504</c:v>
                </c:pt>
                <c:pt idx="29795">
                  <c:v>7.732819111387367</c:v>
                </c:pt>
                <c:pt idx="29796">
                  <c:v>7.732819111387367</c:v>
                </c:pt>
                <c:pt idx="29797">
                  <c:v>7.732819111387367</c:v>
                </c:pt>
                <c:pt idx="29798">
                  <c:v>7.7381059065865818</c:v>
                </c:pt>
                <c:pt idx="29799">
                  <c:v>7.7381059065865818</c:v>
                </c:pt>
                <c:pt idx="29800">
                  <c:v>7.7433927017858002</c:v>
                </c:pt>
                <c:pt idx="29801">
                  <c:v>7.748679496985015</c:v>
                </c:pt>
                <c:pt idx="29802">
                  <c:v>7.7539662921842316</c:v>
                </c:pt>
                <c:pt idx="29803">
                  <c:v>7.8021623425315374</c:v>
                </c:pt>
                <c:pt idx="29804">
                  <c:v>7.8021623425315374</c:v>
                </c:pt>
                <c:pt idx="29805">
                  <c:v>7.8074783741071903</c:v>
                </c:pt>
                <c:pt idx="29806">
                  <c:v>7.8127944056828413</c:v>
                </c:pt>
                <c:pt idx="29807">
                  <c:v>7.8181104372584924</c:v>
                </c:pt>
                <c:pt idx="29808">
                  <c:v>7.8181104372584924</c:v>
                </c:pt>
                <c:pt idx="29809">
                  <c:v>7.8251984793593596</c:v>
                </c:pt>
                <c:pt idx="29810">
                  <c:v>7.8305145109350134</c:v>
                </c:pt>
                <c:pt idx="29811">
                  <c:v>7.8305145109350134</c:v>
                </c:pt>
                <c:pt idx="29812">
                  <c:v>7.8358305425106662</c:v>
                </c:pt>
                <c:pt idx="29813">
                  <c:v>7.8358305425106662</c:v>
                </c:pt>
                <c:pt idx="29814">
                  <c:v>7.8358305425106662</c:v>
                </c:pt>
                <c:pt idx="29815">
                  <c:v>7.8358305425106662</c:v>
                </c:pt>
                <c:pt idx="29816">
                  <c:v>7.8411465740863155</c:v>
                </c:pt>
                <c:pt idx="29817">
                  <c:v>7.8517786372376204</c:v>
                </c:pt>
                <c:pt idx="29818">
                  <c:v>#N/A</c:v>
                </c:pt>
                <c:pt idx="29819">
                  <c:v>8.1595850475442457</c:v>
                </c:pt>
                <c:pt idx="29820">
                  <c:v>7.8517786372376204</c:v>
                </c:pt>
                <c:pt idx="29821">
                  <c:v>7.8464626056619684</c:v>
                </c:pt>
                <c:pt idx="29822">
                  <c:v>7.8464626056619684</c:v>
                </c:pt>
                <c:pt idx="29823">
                  <c:v>7.8464626056619684</c:v>
                </c:pt>
                <c:pt idx="29824">
                  <c:v>7.8464626056619684</c:v>
                </c:pt>
                <c:pt idx="29825">
                  <c:v>7.8517786372376204</c:v>
                </c:pt>
                <c:pt idx="29826">
                  <c:v>7.8570946688132723</c:v>
                </c:pt>
                <c:pt idx="29827">
                  <c:v>7.8570946688132723</c:v>
                </c:pt>
                <c:pt idx="29828">
                  <c:v>7.8624107003889225</c:v>
                </c:pt>
                <c:pt idx="29829">
                  <c:v>7.9063158126742152</c:v>
                </c:pt>
                <c:pt idx="29830">
                  <c:v>7.8677267319645754</c:v>
                </c:pt>
                <c:pt idx="29831">
                  <c:v>7.8730427635402265</c:v>
                </c:pt>
                <c:pt idx="29832">
                  <c:v>7.9170072471741131</c:v>
                </c:pt>
                <c:pt idx="29833">
                  <c:v>7.9223529644240624</c:v>
                </c:pt>
                <c:pt idx="29834">
                  <c:v>7.9330443989239603</c:v>
                </c:pt>
                <c:pt idx="29835">
                  <c:v>7.9437358334238573</c:v>
                </c:pt>
                <c:pt idx="29836">
                  <c:v>7.9597729851737036</c:v>
                </c:pt>
                <c:pt idx="29837">
                  <c:v>7.9775920426735327</c:v>
                </c:pt>
                <c:pt idx="29838">
                  <c:v>7.9882834771734297</c:v>
                </c:pt>
                <c:pt idx="29839">
                  <c:v>7.9989749116733284</c:v>
                </c:pt>
                <c:pt idx="29840">
                  <c:v>8.004320628923276</c:v>
                </c:pt>
                <c:pt idx="29841">
                  <c:v>8.004320628923276</c:v>
                </c:pt>
                <c:pt idx="29842">
                  <c:v>7.9722463254235842</c:v>
                </c:pt>
                <c:pt idx="29843">
                  <c:v>7.9437358334238573</c:v>
                </c:pt>
                <c:pt idx="29844">
                  <c:v>7.9437358334238573</c:v>
                </c:pt>
                <c:pt idx="29845">
                  <c:v>7.9437358334238573</c:v>
                </c:pt>
                <c:pt idx="29846">
                  <c:v>7.9437358334238573</c:v>
                </c:pt>
                <c:pt idx="29847">
                  <c:v>7.9437358334238573</c:v>
                </c:pt>
                <c:pt idx="29848">
                  <c:v>7.9437358334238573</c:v>
                </c:pt>
                <c:pt idx="29849">
                  <c:v>7.9490815506738057</c:v>
                </c:pt>
                <c:pt idx="29850">
                  <c:v>7.9490815506738057</c:v>
                </c:pt>
                <c:pt idx="29851">
                  <c:v>7.9544272679237533</c:v>
                </c:pt>
                <c:pt idx="29852">
                  <c:v>7.9544272679237533</c:v>
                </c:pt>
                <c:pt idx="29853">
                  <c:v>7.9597729851737036</c:v>
                </c:pt>
                <c:pt idx="29854">
                  <c:v>7.9597729851737036</c:v>
                </c:pt>
                <c:pt idx="29855">
                  <c:v>8.0001404190053123</c:v>
                </c:pt>
                <c:pt idx="29856">
                  <c:v>8.0055156533293932</c:v>
                </c:pt>
                <c:pt idx="29857">
                  <c:v>8.0055156533293932</c:v>
                </c:pt>
                <c:pt idx="29858">
                  <c:v>8.0055156533293932</c:v>
                </c:pt>
                <c:pt idx="29859">
                  <c:v>8.0055156533293932</c:v>
                </c:pt>
                <c:pt idx="29860">
                  <c:v>8.0055156533293932</c:v>
                </c:pt>
                <c:pt idx="29861">
                  <c:v>8.0055156533293932</c:v>
                </c:pt>
                <c:pt idx="29862">
                  <c:v>8.0108908876534723</c:v>
                </c:pt>
                <c:pt idx="29863">
                  <c:v>8.0604953638138586</c:v>
                </c:pt>
                <c:pt idx="29864">
                  <c:v>8.04851752792203</c:v>
                </c:pt>
                <c:pt idx="29865">
                  <c:v>8.0821149311732139</c:v>
                </c:pt>
                <c:pt idx="29866">
                  <c:v>8.0550904719740171</c:v>
                </c:pt>
                <c:pt idx="29867">
                  <c:v>8.0442806882943376</c:v>
                </c:pt>
                <c:pt idx="29868">
                  <c:v>8.0496855801341773</c:v>
                </c:pt>
                <c:pt idx="29869">
                  <c:v>8.0550904719740171</c:v>
                </c:pt>
                <c:pt idx="29870">
                  <c:v>8.0550904719740171</c:v>
                </c:pt>
                <c:pt idx="29871">
                  <c:v>8.0604953638138586</c:v>
                </c:pt>
                <c:pt idx="29872">
                  <c:v>8.0821149311732139</c:v>
                </c:pt>
                <c:pt idx="29873">
                  <c:v>8.0821149311732139</c:v>
                </c:pt>
                <c:pt idx="29874">
                  <c:v>8.0767100393333759</c:v>
                </c:pt>
                <c:pt idx="29875">
                  <c:v>8.1108387845121293</c:v>
                </c:pt>
                <c:pt idx="29876">
                  <c:v>8.1217087940513455</c:v>
                </c:pt>
                <c:pt idx="29877">
                  <c:v>8.1271437988209527</c:v>
                </c:pt>
                <c:pt idx="29878">
                  <c:v>8.1217087940513455</c:v>
                </c:pt>
                <c:pt idx="29879">
                  <c:v>8.1271437988209527</c:v>
                </c:pt>
                <c:pt idx="29880">
                  <c:v>8.1271437988209527</c:v>
                </c:pt>
                <c:pt idx="29881">
                  <c:v>8.1217087940513455</c:v>
                </c:pt>
                <c:pt idx="29882">
                  <c:v>8.1271437988209527</c:v>
                </c:pt>
                <c:pt idx="29883">
                  <c:v>8.1271437988209527</c:v>
                </c:pt>
                <c:pt idx="29884">
                  <c:v>8.1325788035905617</c:v>
                </c:pt>
                <c:pt idx="29885">
                  <c:v>8.1325788035905617</c:v>
                </c:pt>
                <c:pt idx="29886">
                  <c:v>8.1737380447780126</c:v>
                </c:pt>
                <c:pt idx="29887">
                  <c:v>8.179202991097231</c:v>
                </c:pt>
                <c:pt idx="29888">
                  <c:v>8.1901328837356697</c:v>
                </c:pt>
                <c:pt idx="29889">
                  <c:v>8.1901328837356697</c:v>
                </c:pt>
                <c:pt idx="29890">
                  <c:v>8.1846679374164513</c:v>
                </c:pt>
                <c:pt idx="29891">
                  <c:v>8.1846679374164513</c:v>
                </c:pt>
                <c:pt idx="29892">
                  <c:v>8.1846679374164513</c:v>
                </c:pt>
                <c:pt idx="29893">
                  <c:v>8.1846679374164513</c:v>
                </c:pt>
                <c:pt idx="29894">
                  <c:v>8.2010627763741066</c:v>
                </c:pt>
                <c:pt idx="29895">
                  <c:v>8.2520689420201467</c:v>
                </c:pt>
                <c:pt idx="29896">
                  <c:v>8.359772272125328</c:v>
                </c:pt>
                <c:pt idx="29897">
                  <c:v>8.4000691586254934</c:v>
                </c:pt>
                <c:pt idx="29898">
                  <c:v>8.3927424519890987</c:v>
                </c:pt>
                <c:pt idx="29899">
                  <c:v>8.3652673021026249</c:v>
                </c:pt>
                <c:pt idx="29900">
                  <c:v>8.359772272125328</c:v>
                </c:pt>
                <c:pt idx="29901">
                  <c:v>8.3542772421480329</c:v>
                </c:pt>
                <c:pt idx="29902">
                  <c:v>8.359772272125328</c:v>
                </c:pt>
                <c:pt idx="29903">
                  <c:v>8.348782212170736</c:v>
                </c:pt>
                <c:pt idx="29904">
                  <c:v>8.3432871821934409</c:v>
                </c:pt>
                <c:pt idx="29905">
                  <c:v>8.335960475557048</c:v>
                </c:pt>
                <c:pt idx="29906">
                  <c:v>8.3304654455797529</c:v>
                </c:pt>
                <c:pt idx="29907">
                  <c:v>8.3841394875180324</c:v>
                </c:pt>
                <c:pt idx="29908">
                  <c:v>8.3896650627514564</c:v>
                </c:pt>
                <c:pt idx="29909">
                  <c:v>8.3951906379848804</c:v>
                </c:pt>
                <c:pt idx="29910">
                  <c:v>8.3896650627514564</c:v>
                </c:pt>
                <c:pt idx="29911">
                  <c:v>8.3841394875180324</c:v>
                </c:pt>
                <c:pt idx="29912">
                  <c:v>8.3786139122846066</c:v>
                </c:pt>
                <c:pt idx="29913">
                  <c:v>8.3786139122846066</c:v>
                </c:pt>
                <c:pt idx="29914">
                  <c:v>8.3841394875180324</c:v>
                </c:pt>
                <c:pt idx="29915">
                  <c:v>8.3730883370511791</c:v>
                </c:pt>
                <c:pt idx="29916">
                  <c:v>8.3657209034066096</c:v>
                </c:pt>
                <c:pt idx="29917">
                  <c:v>8.3657209034066096</c:v>
                </c:pt>
                <c:pt idx="29918">
                  <c:v>8.3896650627514564</c:v>
                </c:pt>
                <c:pt idx="29919">
                  <c:v>8.4876339516001131</c:v>
                </c:pt>
                <c:pt idx="29920">
                  <c:v>8.5339335040308342</c:v>
                </c:pt>
                <c:pt idx="29921">
                  <c:v>8.5691211638781866</c:v>
                </c:pt>
                <c:pt idx="29922">
                  <c:v>8.5857890027532449</c:v>
                </c:pt>
                <c:pt idx="29923">
                  <c:v>8.5802330564615588</c:v>
                </c:pt>
                <c:pt idx="29924">
                  <c:v>8.5580092712948108</c:v>
                </c:pt>
                <c:pt idx="29925">
                  <c:v>8.5450453966142081</c:v>
                </c:pt>
                <c:pt idx="29926">
                  <c:v>8.5887479103245159</c:v>
                </c:pt>
                <c:pt idx="29927">
                  <c:v>8.5812988661698562</c:v>
                </c:pt>
                <c:pt idx="29928">
                  <c:v>8.5701252999378639</c:v>
                </c:pt>
                <c:pt idx="29929">
                  <c:v>8.5645385168218695</c:v>
                </c:pt>
                <c:pt idx="29930">
                  <c:v>8.5477781674738793</c:v>
                </c:pt>
                <c:pt idx="29931">
                  <c:v>8.5403291233192178</c:v>
                </c:pt>
                <c:pt idx="29932">
                  <c:v>8.5477781674738793</c:v>
                </c:pt>
                <c:pt idx="29933">
                  <c:v>8.5477781674738793</c:v>
                </c:pt>
                <c:pt idx="29934">
                  <c:v>8.5477781674738793</c:v>
                </c:pt>
                <c:pt idx="29935">
                  <c:v>8.5403291233192178</c:v>
                </c:pt>
                <c:pt idx="29936">
                  <c:v>8.5403291233192178</c:v>
                </c:pt>
                <c:pt idx="29937">
                  <c:v>8.5347423402032216</c:v>
                </c:pt>
                <c:pt idx="29938">
                  <c:v>8.5778367428818836</c:v>
                </c:pt>
                <c:pt idx="29939">
                  <c:v>8.5647293739231021</c:v>
                </c:pt>
                <c:pt idx="29940">
                  <c:v>8.559111930083624</c:v>
                </c:pt>
                <c:pt idx="29941">
                  <c:v>8.553494486244146</c:v>
                </c:pt>
                <c:pt idx="29942">
                  <c:v>8.5703468177625783</c:v>
                </c:pt>
                <c:pt idx="29943">
                  <c:v>8.6059239620792685</c:v>
                </c:pt>
                <c:pt idx="29944">
                  <c:v>8.6583534379143909</c:v>
                </c:pt>
                <c:pt idx="29945">
                  <c:v>8.6714608068731724</c:v>
                </c:pt>
                <c:pt idx="29946">
                  <c:v>8.6527359940749147</c:v>
                </c:pt>
                <c:pt idx="29947">
                  <c:v>8.6415011063959586</c:v>
                </c:pt>
                <c:pt idx="29948">
                  <c:v>8.6724447581977451</c:v>
                </c:pt>
                <c:pt idx="29949">
                  <c:v>8.6536161764387387</c:v>
                </c:pt>
                <c:pt idx="29950">
                  <c:v>8.6479676019110379</c:v>
                </c:pt>
                <c:pt idx="29951">
                  <c:v>8.6479676019110379</c:v>
                </c:pt>
                <c:pt idx="29952">
                  <c:v>8.6479676019110379</c:v>
                </c:pt>
                <c:pt idx="29953">
                  <c:v>8.6479676019110379</c:v>
                </c:pt>
                <c:pt idx="29954">
                  <c:v>8.642319027383337</c:v>
                </c:pt>
                <c:pt idx="29955">
                  <c:v>8.6839970811916452</c:v>
                </c:pt>
                <c:pt idx="29956">
                  <c:v>8.642319027383337</c:v>
                </c:pt>
                <c:pt idx="29957">
                  <c:v>8.6839970811916452</c:v>
                </c:pt>
                <c:pt idx="29958">
                  <c:v>8.6839970811916452</c:v>
                </c:pt>
                <c:pt idx="29959">
                  <c:v>8.6839970811916452</c:v>
                </c:pt>
                <c:pt idx="29960">
                  <c:v>8.6783175539966226</c:v>
                </c:pt>
                <c:pt idx="29961">
                  <c:v>8.6783175539966226</c:v>
                </c:pt>
                <c:pt idx="29962">
                  <c:v>8.6783175539966226</c:v>
                </c:pt>
                <c:pt idx="29963">
                  <c:v>8.6726380268015983</c:v>
                </c:pt>
                <c:pt idx="29964">
                  <c:v>8.6669584996065741</c:v>
                </c:pt>
                <c:pt idx="29965">
                  <c:v>8.7092049363944888</c:v>
                </c:pt>
                <c:pt idx="29966">
                  <c:v>8.7092049363944888</c:v>
                </c:pt>
                <c:pt idx="29967">
                  <c:v>8.7149158904511399</c:v>
                </c:pt>
                <c:pt idx="29968">
                  <c:v>8.7339524039733138</c:v>
                </c:pt>
                <c:pt idx="29969">
                  <c:v>8.739663358029965</c:v>
                </c:pt>
                <c:pt idx="29970">
                  <c:v>8.739663358029965</c:v>
                </c:pt>
                <c:pt idx="29971">
                  <c:v>8.7453743120866196</c:v>
                </c:pt>
                <c:pt idx="29972">
                  <c:v>8.739663358029965</c:v>
                </c:pt>
                <c:pt idx="29973">
                  <c:v>8.7339524039733138</c:v>
                </c:pt>
                <c:pt idx="29974">
                  <c:v>8.739663358029965</c:v>
                </c:pt>
                <c:pt idx="29975">
                  <c:v>8.7817393349353843</c:v>
                </c:pt>
                <c:pt idx="29976">
                  <c:v>8.7874815358954539</c:v>
                </c:pt>
                <c:pt idx="29977">
                  <c:v>8.7932237368555271</c:v>
                </c:pt>
                <c:pt idx="29978">
                  <c:v>8.7874815358954539</c:v>
                </c:pt>
                <c:pt idx="29979">
                  <c:v>8.7874815358954539</c:v>
                </c:pt>
                <c:pt idx="29980">
                  <c:v>8.7932237368555271</c:v>
                </c:pt>
                <c:pt idx="29981">
                  <c:v>8.7932237368555271</c:v>
                </c:pt>
                <c:pt idx="29982">
                  <c:v>8.7989659378155949</c:v>
                </c:pt>
                <c:pt idx="29983">
                  <c:v>8.7989659378155949</c:v>
                </c:pt>
                <c:pt idx="29984">
                  <c:v>8.8066222057623573</c:v>
                </c:pt>
                <c:pt idx="29985">
                  <c:v>8.8066222057623573</c:v>
                </c:pt>
                <c:pt idx="29986">
                  <c:v>8.8066222057623573</c:v>
                </c:pt>
                <c:pt idx="29987">
                  <c:v>8.8360319092515596</c:v>
                </c:pt>
                <c:pt idx="29988">
                  <c:v>8.8302579829331656</c:v>
                </c:pt>
                <c:pt idx="29989">
                  <c:v>8.8302579829331656</c:v>
                </c:pt>
                <c:pt idx="29990">
                  <c:v>8.8360319092515596</c:v>
                </c:pt>
                <c:pt idx="29991">
                  <c:v>8.8552783303128795</c:v>
                </c:pt>
                <c:pt idx="29992">
                  <c:v>8.8802986776925916</c:v>
                </c:pt>
                <c:pt idx="29993">
                  <c:v>8.891846530329385</c:v>
                </c:pt>
                <c:pt idx="29994">
                  <c:v>8.8802986776925916</c:v>
                </c:pt>
                <c:pt idx="29995">
                  <c:v>8.8726001092680669</c:v>
                </c:pt>
                <c:pt idx="29996">
                  <c:v>8.9230070270394926</c:v>
                </c:pt>
                <c:pt idx="29997">
                  <c:v>8.9288124968033458</c:v>
                </c:pt>
                <c:pt idx="29998">
                  <c:v>8.9288124968033458</c:v>
                </c:pt>
                <c:pt idx="29999">
                  <c:v>8.9288124968033458</c:v>
                </c:pt>
                <c:pt idx="30000">
                  <c:v>8.9346179665671972</c:v>
                </c:pt>
                <c:pt idx="30001">
                  <c:v>8.9346179665671972</c:v>
                </c:pt>
                <c:pt idx="30002">
                  <c:v>8.9346179665671972</c:v>
                </c:pt>
                <c:pt idx="30003">
                  <c:v>8.9288124968033458</c:v>
                </c:pt>
                <c:pt idx="30004">
                  <c:v>8.9346179665671972</c:v>
                </c:pt>
                <c:pt idx="30005">
                  <c:v>8.9839062763131405</c:v>
                </c:pt>
                <c:pt idx="30006">
                  <c:v>8.9839062763131405</c:v>
                </c:pt>
                <c:pt idx="30007">
                  <c:v>8.9839062763131405</c:v>
                </c:pt>
                <c:pt idx="30008">
                  <c:v>8.9839062763131405</c:v>
                </c:pt>
                <c:pt idx="30009">
                  <c:v>8.9916896042544998</c:v>
                </c:pt>
                <c:pt idx="30010">
                  <c:v>8.9839062763131405</c:v>
                </c:pt>
                <c:pt idx="30011">
                  <c:v>8.9722312844011025</c:v>
                </c:pt>
                <c:pt idx="30012">
                  <c:v>8.9722312844011025</c:v>
                </c:pt>
                <c:pt idx="30013">
                  <c:v>8.9663937884450853</c:v>
                </c:pt>
                <c:pt idx="30014">
                  <c:v>8.9663937884450853</c:v>
                </c:pt>
                <c:pt idx="30015">
                  <c:v>8.9780687803571233</c:v>
                </c:pt>
                <c:pt idx="30016">
                  <c:v>9.0588639097293875</c:v>
                </c:pt>
                <c:pt idx="30017">
                  <c:v>9.0725598162883738</c:v>
                </c:pt>
                <c:pt idx="30018">
                  <c:v>9.0725598162883738</c:v>
                </c:pt>
                <c:pt idx="30019">
                  <c:v>9.0588639097293875</c:v>
                </c:pt>
                <c:pt idx="30020">
                  <c:v>9.0471245612502571</c:v>
                </c:pt>
                <c:pt idx="30021">
                  <c:v>9.0412548870106892</c:v>
                </c:pt>
                <c:pt idx="30022">
                  <c:v>9.0412548870106892</c:v>
                </c:pt>
                <c:pt idx="30023">
                  <c:v>9.0412548870106892</c:v>
                </c:pt>
                <c:pt idx="30024">
                  <c:v>9.0412548870106892</c:v>
                </c:pt>
                <c:pt idx="30025">
                  <c:v>9.0471245612502571</c:v>
                </c:pt>
                <c:pt idx="30026">
                  <c:v>9.0471245612502571</c:v>
                </c:pt>
                <c:pt idx="30027">
                  <c:v>9.0529942354898232</c:v>
                </c:pt>
                <c:pt idx="30028">
                  <c:v>9.0588639097293875</c:v>
                </c:pt>
                <c:pt idx="30029">
                  <c:v>9.0666901420488077</c:v>
                </c:pt>
                <c:pt idx="30030">
                  <c:v>9.0725598162883738</c:v>
                </c:pt>
                <c:pt idx="30031">
                  <c:v>9.1220109492763086</c:v>
                </c:pt>
                <c:pt idx="30032">
                  <c:v>9.127912616916559</c:v>
                </c:pt>
                <c:pt idx="30033">
                  <c:v>9.127912616916559</c:v>
                </c:pt>
                <c:pt idx="30034">
                  <c:v>9.1161092816360636</c:v>
                </c:pt>
                <c:pt idx="30035">
                  <c:v>9.1043059463555682</c:v>
                </c:pt>
                <c:pt idx="30036">
                  <c:v>9.0964370561685701</c:v>
                </c:pt>
                <c:pt idx="30037">
                  <c:v>9.0905353885283233</c:v>
                </c:pt>
                <c:pt idx="30038">
                  <c:v>9.0964370561685701</c:v>
                </c:pt>
                <c:pt idx="30039">
                  <c:v>9.1043059463555682</c:v>
                </c:pt>
                <c:pt idx="30040">
                  <c:v>9.110207613995815</c:v>
                </c:pt>
                <c:pt idx="30041">
                  <c:v>9.1220109492763086</c:v>
                </c:pt>
                <c:pt idx="30042">
                  <c:v>9.127912616916559</c:v>
                </c:pt>
                <c:pt idx="30043">
                  <c:v>9.1161092816360636</c:v>
                </c:pt>
                <c:pt idx="30044">
                  <c:v>9.1161092816360636</c:v>
                </c:pt>
                <c:pt idx="30045">
                  <c:v>9.110207613995815</c:v>
                </c:pt>
                <c:pt idx="30046">
                  <c:v>9.110207613995815</c:v>
                </c:pt>
                <c:pt idx="30047">
                  <c:v>9.1043059463555682</c:v>
                </c:pt>
                <c:pt idx="30048">
                  <c:v>9.1043059463555682</c:v>
                </c:pt>
                <c:pt idx="30049">
                  <c:v>9.1043059463555682</c:v>
                </c:pt>
                <c:pt idx="30050">
                  <c:v>9.110207613995815</c:v>
                </c:pt>
                <c:pt idx="30051">
                  <c:v>9.1161092816360636</c:v>
                </c:pt>
                <c:pt idx="30052">
                  <c:v>9.1220109492763086</c:v>
                </c:pt>
                <c:pt idx="30053">
                  <c:v>9.127912616916559</c:v>
                </c:pt>
                <c:pt idx="30054">
                  <c:v>9.1357815071035535</c:v>
                </c:pt>
                <c:pt idx="30055">
                  <c:v>9.1475848423840507</c:v>
                </c:pt>
                <c:pt idx="30056">
                  <c:v>9.1534865100242992</c:v>
                </c:pt>
                <c:pt idx="30057">
                  <c:v>9.159388177664546</c:v>
                </c:pt>
                <c:pt idx="30058">
                  <c:v>9.1416831747438039</c:v>
                </c:pt>
                <c:pt idx="30059">
                  <c:v>9.127912616916559</c:v>
                </c:pt>
                <c:pt idx="30060">
                  <c:v>9.1662841566577491</c:v>
                </c:pt>
                <c:pt idx="30061">
                  <c:v>9.1662841566577491</c:v>
                </c:pt>
                <c:pt idx="30062">
                  <c:v>9.1662841566577491</c:v>
                </c:pt>
                <c:pt idx="30063">
                  <c:v>9.1741963570519296</c:v>
                </c:pt>
                <c:pt idx="30064">
                  <c:v>9.1741963570519296</c:v>
                </c:pt>
                <c:pt idx="30065">
                  <c:v>9.1741963570519296</c:v>
                </c:pt>
                <c:pt idx="30066">
                  <c:v>9.1741963570519296</c:v>
                </c:pt>
                <c:pt idx="30067">
                  <c:v>9.1741963570519296</c:v>
                </c:pt>
                <c:pt idx="30068">
                  <c:v>9.1741963570519296</c:v>
                </c:pt>
                <c:pt idx="30069">
                  <c:v>9.1741963570519296</c:v>
                </c:pt>
                <c:pt idx="30070">
                  <c:v>9.1741963570519296</c:v>
                </c:pt>
                <c:pt idx="30071">
                  <c:v>9.1741963570519296</c:v>
                </c:pt>
                <c:pt idx="30072">
                  <c:v>9.1801305073475632</c:v>
                </c:pt>
                <c:pt idx="30073">
                  <c:v>9.1741963570519296</c:v>
                </c:pt>
                <c:pt idx="30074">
                  <c:v>9.1801305073475632</c:v>
                </c:pt>
                <c:pt idx="30075">
                  <c:v>9.1860646576431986</c:v>
                </c:pt>
                <c:pt idx="30076">
                  <c:v>9.1860646576431986</c:v>
                </c:pt>
                <c:pt idx="30077">
                  <c:v>9.1919988079388322</c:v>
                </c:pt>
                <c:pt idx="30078">
                  <c:v>9.1979329582344711</c:v>
                </c:pt>
                <c:pt idx="30079">
                  <c:v>9.2117793089242852</c:v>
                </c:pt>
                <c:pt idx="30080">
                  <c:v>9.223647609515556</c:v>
                </c:pt>
                <c:pt idx="30081">
                  <c:v>9.2117793089242852</c:v>
                </c:pt>
                <c:pt idx="30082">
                  <c:v>9.1919988079388322</c:v>
                </c:pt>
                <c:pt idx="30083">
                  <c:v>9.1860646576431986</c:v>
                </c:pt>
                <c:pt idx="30084">
                  <c:v>9.1801305073475632</c:v>
                </c:pt>
                <c:pt idx="30085">
                  <c:v>9.1801305073475632</c:v>
                </c:pt>
                <c:pt idx="30086">
                  <c:v>9.1801305073475632</c:v>
                </c:pt>
                <c:pt idx="30087">
                  <c:v>9.2246524369893272</c:v>
                </c:pt>
                <c:pt idx="30088">
                  <c:v>9.2246524369893272</c:v>
                </c:pt>
                <c:pt idx="30089">
                  <c:v>9.1801305073475632</c:v>
                </c:pt>
                <c:pt idx="30090">
                  <c:v>9.1801305073475632</c:v>
                </c:pt>
                <c:pt idx="30091">
                  <c:v>9.1801305073475632</c:v>
                </c:pt>
                <c:pt idx="30092">
                  <c:v>9.1801305073475632</c:v>
                </c:pt>
                <c:pt idx="30093">
                  <c:v>9.1801305073475632</c:v>
                </c:pt>
                <c:pt idx="30094">
                  <c:v>9.1801305073475632</c:v>
                </c:pt>
                <c:pt idx="30095">
                  <c:v>9.1801305073475632</c:v>
                </c:pt>
                <c:pt idx="30096">
                  <c:v>9.1801305073475632</c:v>
                </c:pt>
                <c:pt idx="30097">
                  <c:v>9.1801305073475632</c:v>
                </c:pt>
                <c:pt idx="30098">
                  <c:v>9.230619223817909</c:v>
                </c:pt>
                <c:pt idx="30099">
                  <c:v>9.1919988079388322</c:v>
                </c:pt>
                <c:pt idx="30100">
                  <c:v>9.2445417264179373</c:v>
                </c:pt>
                <c:pt idx="30101">
                  <c:v>9.2564753000751043</c:v>
                </c:pt>
                <c:pt idx="30102">
                  <c:v>9.2684088737322696</c:v>
                </c:pt>
                <c:pt idx="30103">
                  <c:v>9.2823313763322979</c:v>
                </c:pt>
                <c:pt idx="30104">
                  <c:v>9.2882981631608814</c:v>
                </c:pt>
                <c:pt idx="30105">
                  <c:v>9.2882981631608814</c:v>
                </c:pt>
                <c:pt idx="30106">
                  <c:v>9.2763645895037143</c:v>
                </c:pt>
                <c:pt idx="30107">
                  <c:v>9.2564753000751043</c:v>
                </c:pt>
                <c:pt idx="30108">
                  <c:v>9.2365860106464925</c:v>
                </c:pt>
                <c:pt idx="30109">
                  <c:v>9.230619223817909</c:v>
                </c:pt>
                <c:pt idx="30110">
                  <c:v>9.2365860106464925</c:v>
                </c:pt>
                <c:pt idx="30111">
                  <c:v>9.2445417264179373</c:v>
                </c:pt>
                <c:pt idx="30112">
                  <c:v>9.2445417264179373</c:v>
                </c:pt>
                <c:pt idx="30113">
                  <c:v>9.2505085132465226</c:v>
                </c:pt>
                <c:pt idx="30114">
                  <c:v>9.2564753000751043</c:v>
                </c:pt>
                <c:pt idx="30115">
                  <c:v>9.2624420869036861</c:v>
                </c:pt>
                <c:pt idx="30116">
                  <c:v>9.2763645895037143</c:v>
                </c:pt>
                <c:pt idx="30117">
                  <c:v>9.2684088737322696</c:v>
                </c:pt>
                <c:pt idx="30118">
                  <c:v>9.2684088737322696</c:v>
                </c:pt>
                <c:pt idx="30119">
                  <c:v>9.2882981631608814</c:v>
                </c:pt>
                <c:pt idx="30120">
                  <c:v>9.3002317368180467</c:v>
                </c:pt>
                <c:pt idx="30121">
                  <c:v>9.3141542394180732</c:v>
                </c:pt>
                <c:pt idx="30122">
                  <c:v>9.3201210262466567</c:v>
                </c:pt>
                <c:pt idx="30123">
                  <c:v>9.3260878130752403</c:v>
                </c:pt>
                <c:pt idx="30124">
                  <c:v>9.3340435288466832</c:v>
                </c:pt>
                <c:pt idx="30125">
                  <c:v>9.3340435288466832</c:v>
                </c:pt>
                <c:pt idx="30126">
                  <c:v>9.340010315675265</c:v>
                </c:pt>
                <c:pt idx="30127">
                  <c:v>9.3260878130752403</c:v>
                </c:pt>
                <c:pt idx="30128">
                  <c:v>9.3141542394180732</c:v>
                </c:pt>
                <c:pt idx="30129">
                  <c:v>9.3141542394180732</c:v>
                </c:pt>
                <c:pt idx="30130">
                  <c:v>9.3141542394180732</c:v>
                </c:pt>
                <c:pt idx="30131">
                  <c:v>9.2691427617820921</c:v>
                </c:pt>
                <c:pt idx="30132">
                  <c:v>9.2691427617820921</c:v>
                </c:pt>
                <c:pt idx="30133">
                  <c:v>9.2632086114864549</c:v>
                </c:pt>
                <c:pt idx="30134">
                  <c:v>9.2552964110922744</c:v>
                </c:pt>
                <c:pt idx="30135">
                  <c:v>9.2552964110922744</c:v>
                </c:pt>
                <c:pt idx="30136">
                  <c:v>9.2632086114864549</c:v>
                </c:pt>
                <c:pt idx="30137">
                  <c:v>9.2750769120777257</c:v>
                </c:pt>
                <c:pt idx="30138">
                  <c:v>9.2691427617820921</c:v>
                </c:pt>
                <c:pt idx="30139">
                  <c:v>9.2691427617820921</c:v>
                </c:pt>
                <c:pt idx="30140">
                  <c:v>9.2691427617820921</c:v>
                </c:pt>
                <c:pt idx="30141">
                  <c:v>9.2632086114864549</c:v>
                </c:pt>
                <c:pt idx="30142">
                  <c:v>9.2632086114864549</c:v>
                </c:pt>
                <c:pt idx="30143">
                  <c:v>9.2632086114864549</c:v>
                </c:pt>
                <c:pt idx="30144">
                  <c:v>9.2691427617820921</c:v>
                </c:pt>
                <c:pt idx="30145">
                  <c:v>9.2691427617820921</c:v>
                </c:pt>
                <c:pt idx="30146">
                  <c:v>9.2691427617820921</c:v>
                </c:pt>
                <c:pt idx="30147">
                  <c:v>9.2691427617820921</c:v>
                </c:pt>
                <c:pt idx="30148">
                  <c:v>9.2691427617820921</c:v>
                </c:pt>
                <c:pt idx="30149">
                  <c:v>9.2243065217072715</c:v>
                </c:pt>
                <c:pt idx="30150">
                  <c:v>9.2632086114864549</c:v>
                </c:pt>
                <c:pt idx="30151">
                  <c:v>9.2243065217072715</c:v>
                </c:pt>
                <c:pt idx="30152">
                  <c:v>9.2164376315202752</c:v>
                </c:pt>
                <c:pt idx="30153">
                  <c:v>9.2164376315202752</c:v>
                </c:pt>
                <c:pt idx="30154">
                  <c:v>9.2164376315202752</c:v>
                </c:pt>
                <c:pt idx="30155">
                  <c:v>9.2164376315202752</c:v>
                </c:pt>
                <c:pt idx="30156">
                  <c:v>#N/A</c:v>
                </c:pt>
                <c:pt idx="30157">
                  <c:v>9.3720013669064315</c:v>
                </c:pt>
                <c:pt idx="30158">
                  <c:v>9.2164376315202752</c:v>
                </c:pt>
                <c:pt idx="30159">
                  <c:v>9.2243065217072715</c:v>
                </c:pt>
                <c:pt idx="30160">
                  <c:v>9.2164376315202752</c:v>
                </c:pt>
                <c:pt idx="30161">
                  <c:v>9.1908637384125349</c:v>
                </c:pt>
                <c:pt idx="30162">
                  <c:v>9.1849620707722881</c:v>
                </c:pt>
                <c:pt idx="30163">
                  <c:v>9.1849620707722881</c:v>
                </c:pt>
                <c:pt idx="30164">
                  <c:v>9.1987326285995312</c:v>
                </c:pt>
                <c:pt idx="30165">
                  <c:v>9.1664746041214222</c:v>
                </c:pt>
                <c:pt idx="30166">
                  <c:v>9.1723442783609865</c:v>
                </c:pt>
                <c:pt idx="30167">
                  <c:v>9.1723442783609865</c:v>
                </c:pt>
                <c:pt idx="30168">
                  <c:v>9.1723442783609865</c:v>
                </c:pt>
                <c:pt idx="30169">
                  <c:v>9.1723442783609865</c:v>
                </c:pt>
                <c:pt idx="30170">
                  <c:v>9.1723442783609865</c:v>
                </c:pt>
                <c:pt idx="30171">
                  <c:v>9.1723442783609865</c:v>
                </c:pt>
                <c:pt idx="30172">
                  <c:v>9.1782139526005526</c:v>
                </c:pt>
                <c:pt idx="30173">
                  <c:v>9.1782139526005526</c:v>
                </c:pt>
                <c:pt idx="30174">
                  <c:v>9.1782139526005526</c:v>
                </c:pt>
                <c:pt idx="30175">
                  <c:v>9.1782139526005526</c:v>
                </c:pt>
                <c:pt idx="30176">
                  <c:v>9.1723442783609865</c:v>
                </c:pt>
                <c:pt idx="30177">
                  <c:v>9.1723442783609865</c:v>
                </c:pt>
                <c:pt idx="30178">
                  <c:v>9.1664746041214222</c:v>
                </c:pt>
                <c:pt idx="30179">
                  <c:v>9.1664746041214222</c:v>
                </c:pt>
                <c:pt idx="30180">
                  <c:v>9.1782139526005526</c:v>
                </c:pt>
                <c:pt idx="30181">
                  <c:v>9.1782139526005526</c:v>
                </c:pt>
                <c:pt idx="30182">
                  <c:v>9.1606049298818579</c:v>
                </c:pt>
                <c:pt idx="30183">
                  <c:v>9.1410393490833037</c:v>
                </c:pt>
                <c:pt idx="30184">
                  <c:v>9.1351696748437377</c:v>
                </c:pt>
                <c:pt idx="30185">
                  <c:v>9.1410393490833037</c:v>
                </c:pt>
                <c:pt idx="30186">
                  <c:v>9.4426682243964404</c:v>
                </c:pt>
                <c:pt idx="30187">
                  <c:v>9.4564387822236853</c:v>
                </c:pt>
                <c:pt idx="30188">
                  <c:v>9.3190861343501243</c:v>
                </c:pt>
                <c:pt idx="30189">
                  <c:v>9.2799549727530195</c:v>
                </c:pt>
                <c:pt idx="30190">
                  <c:v>9.2623459500343248</c:v>
                </c:pt>
                <c:pt idx="30191">
                  <c:v>9.2486500434753403</c:v>
                </c:pt>
                <c:pt idx="30192">
                  <c:v>9.2369106949962081</c:v>
                </c:pt>
                <c:pt idx="30193">
                  <c:v>9.2290844626767878</c:v>
                </c:pt>
                <c:pt idx="30194">
                  <c:v>9.2290844626767878</c:v>
                </c:pt>
                <c:pt idx="30195">
                  <c:v>9.2369106949962081</c:v>
                </c:pt>
                <c:pt idx="30196">
                  <c:v>9.2427803692357724</c:v>
                </c:pt>
                <c:pt idx="30197">
                  <c:v>9.2486500434753403</c:v>
                </c:pt>
                <c:pt idx="30198">
                  <c:v>9.2486500434753403</c:v>
                </c:pt>
                <c:pt idx="30199">
                  <c:v>9.2427803692357724</c:v>
                </c:pt>
                <c:pt idx="30200">
                  <c:v>9.2427803692357724</c:v>
                </c:pt>
                <c:pt idx="30201">
                  <c:v>9.2290844626767878</c:v>
                </c:pt>
                <c:pt idx="30202">
                  <c:v>9.2290844626767878</c:v>
                </c:pt>
                <c:pt idx="30203">
                  <c:v>9.2232147884372218</c:v>
                </c:pt>
                <c:pt idx="30204">
                  <c:v>9.2232147884372218</c:v>
                </c:pt>
                <c:pt idx="30205">
                  <c:v>9.2290844626767878</c:v>
                </c:pt>
                <c:pt idx="30206">
                  <c:v>9.2623459500343248</c:v>
                </c:pt>
                <c:pt idx="30207">
                  <c:v>9.2173451141976539</c:v>
                </c:pt>
                <c:pt idx="30208">
                  <c:v>9.1977795333991033</c:v>
                </c:pt>
                <c:pt idx="30209">
                  <c:v>9.1919098591595372</c:v>
                </c:pt>
                <c:pt idx="30210">
                  <c:v>9.1919098591595372</c:v>
                </c:pt>
                <c:pt idx="30211">
                  <c:v>9.1919098591595372</c:v>
                </c:pt>
                <c:pt idx="30212">
                  <c:v>9.1860401849199746</c:v>
                </c:pt>
                <c:pt idx="30213">
                  <c:v>9.1919098591595372</c:v>
                </c:pt>
                <c:pt idx="30214">
                  <c:v>9.1919098591595372</c:v>
                </c:pt>
                <c:pt idx="30215">
                  <c:v>9.2036492076386693</c:v>
                </c:pt>
                <c:pt idx="30216">
                  <c:v>9.2427803692357724</c:v>
                </c:pt>
                <c:pt idx="30217">
                  <c:v>9.2545197177149028</c:v>
                </c:pt>
                <c:pt idx="30218">
                  <c:v>9.2682156242738873</c:v>
                </c:pt>
                <c:pt idx="30219">
                  <c:v>9.2623459500343248</c:v>
                </c:pt>
                <c:pt idx="30220">
                  <c:v>9.2623459500343248</c:v>
                </c:pt>
                <c:pt idx="30221">
                  <c:v>9.2545197177149028</c:v>
                </c:pt>
                <c:pt idx="30222">
                  <c:v>9.2545197177149028</c:v>
                </c:pt>
                <c:pt idx="30223">
                  <c:v>9.2427803692357724</c:v>
                </c:pt>
                <c:pt idx="30224">
                  <c:v>9.2486500434753403</c:v>
                </c:pt>
                <c:pt idx="30225">
                  <c:v>9.2486500434753403</c:v>
                </c:pt>
                <c:pt idx="30226">
                  <c:v>9.2486500434753403</c:v>
                </c:pt>
                <c:pt idx="30227">
                  <c:v>9.2486500434753403</c:v>
                </c:pt>
                <c:pt idx="30228">
                  <c:v>9.2486500434753403</c:v>
                </c:pt>
                <c:pt idx="30229">
                  <c:v>9.2427803692357724</c:v>
                </c:pt>
                <c:pt idx="30230">
                  <c:v>9.2486500434753403</c:v>
                </c:pt>
                <c:pt idx="30231">
                  <c:v>9.2486500434753403</c:v>
                </c:pt>
                <c:pt idx="30232">
                  <c:v>9.2369106949962081</c:v>
                </c:pt>
                <c:pt idx="30233">
                  <c:v>9.2290844626767878</c:v>
                </c:pt>
                <c:pt idx="30234">
                  <c:v>9.2290844626767878</c:v>
                </c:pt>
                <c:pt idx="30235">
                  <c:v>9.2290844626767878</c:v>
                </c:pt>
                <c:pt idx="30236">
                  <c:v>9.2369106949962081</c:v>
                </c:pt>
                <c:pt idx="30237">
                  <c:v>9.2369106949962081</c:v>
                </c:pt>
                <c:pt idx="30238">
                  <c:v>9.2290844626767878</c:v>
                </c:pt>
                <c:pt idx="30239">
                  <c:v>9.1843269708031254</c:v>
                </c:pt>
                <c:pt idx="30240">
                  <c:v>9.1843269708031254</c:v>
                </c:pt>
                <c:pt idx="30241">
                  <c:v>9.1901644667591427</c:v>
                </c:pt>
                <c:pt idx="30242">
                  <c:v>9.1901644667591427</c:v>
                </c:pt>
                <c:pt idx="30243">
                  <c:v>9.1979477947005037</c:v>
                </c:pt>
                <c:pt idx="30244">
                  <c:v>9.1901644667591427</c:v>
                </c:pt>
                <c:pt idx="30245">
                  <c:v>9.1843269708031254</c:v>
                </c:pt>
                <c:pt idx="30246">
                  <c:v>9.1843269708031254</c:v>
                </c:pt>
                <c:pt idx="30247">
                  <c:v>9.1843269708031254</c:v>
                </c:pt>
                <c:pt idx="30248">
                  <c:v>9.1726519788910874</c:v>
                </c:pt>
                <c:pt idx="30249">
                  <c:v>9.1726519788910874</c:v>
                </c:pt>
                <c:pt idx="30250">
                  <c:v>9.1648686509497281</c:v>
                </c:pt>
                <c:pt idx="30251">
                  <c:v>9.1590311549937091</c:v>
                </c:pt>
                <c:pt idx="30252">
                  <c:v>9.1590311549937091</c:v>
                </c:pt>
                <c:pt idx="30253">
                  <c:v>9.1590311549937091</c:v>
                </c:pt>
                <c:pt idx="30254">
                  <c:v>9.1648686509497281</c:v>
                </c:pt>
                <c:pt idx="30255">
                  <c:v>9.1590311549937091</c:v>
                </c:pt>
                <c:pt idx="30256">
                  <c:v>9.1145875292465881</c:v>
                </c:pt>
                <c:pt idx="30257">
                  <c:v>9.1145875292465881</c:v>
                </c:pt>
                <c:pt idx="30258">
                  <c:v>9.1087820594827349</c:v>
                </c:pt>
                <c:pt idx="30259">
                  <c:v>9.1203929990104378</c:v>
                </c:pt>
                <c:pt idx="30260">
                  <c:v>9.1145875292465881</c:v>
                </c:pt>
                <c:pt idx="30261">
                  <c:v>9.1203929990104378</c:v>
                </c:pt>
                <c:pt idx="30262">
                  <c:v>9.1339390951260917</c:v>
                </c:pt>
                <c:pt idx="30263">
                  <c:v>9.1397445648899431</c:v>
                </c:pt>
                <c:pt idx="30264">
                  <c:v>9.1397445648899431</c:v>
                </c:pt>
                <c:pt idx="30265">
                  <c:v>9.1339390951260917</c:v>
                </c:pt>
                <c:pt idx="30266">
                  <c:v>9.1397445648899431</c:v>
                </c:pt>
                <c:pt idx="30267">
                  <c:v>9.1339390951260917</c:v>
                </c:pt>
                <c:pt idx="30268">
                  <c:v>9.1261984687742892</c:v>
                </c:pt>
                <c:pt idx="30269">
                  <c:v>9.1261984687742892</c:v>
                </c:pt>
                <c:pt idx="30270">
                  <c:v>9.1203929990104378</c:v>
                </c:pt>
                <c:pt idx="30271">
                  <c:v>9.0766121725180469</c:v>
                </c:pt>
                <c:pt idx="30272">
                  <c:v>9.0766121725180469</c:v>
                </c:pt>
                <c:pt idx="30273">
                  <c:v>9.0708382461996511</c:v>
                </c:pt>
                <c:pt idx="30274">
                  <c:v>9.0708382461996511</c:v>
                </c:pt>
                <c:pt idx="30275">
                  <c:v>9.0631396777751227</c:v>
                </c:pt>
                <c:pt idx="30276">
                  <c:v>9.0631396777751227</c:v>
                </c:pt>
                <c:pt idx="30277">
                  <c:v>9.0631396777751227</c:v>
                </c:pt>
                <c:pt idx="30278">
                  <c:v>9.0631396777751227</c:v>
                </c:pt>
                <c:pt idx="30279">
                  <c:v>9.0631396777751227</c:v>
                </c:pt>
                <c:pt idx="30280">
                  <c:v>9.0573657514567287</c:v>
                </c:pt>
                <c:pt idx="30281">
                  <c:v>9.0573657514567287</c:v>
                </c:pt>
                <c:pt idx="30282">
                  <c:v>9.0631396777751227</c:v>
                </c:pt>
                <c:pt idx="30283">
                  <c:v>9.0631396777751227</c:v>
                </c:pt>
                <c:pt idx="30284">
                  <c:v>9.0248258422450593</c:v>
                </c:pt>
                <c:pt idx="30285">
                  <c:v>9.0248258422450593</c:v>
                </c:pt>
                <c:pt idx="30286">
                  <c:v>9.0248258422450593</c:v>
                </c:pt>
                <c:pt idx="30287">
                  <c:v>9.0248258422450593</c:v>
                </c:pt>
                <c:pt idx="30288">
                  <c:v>9.0324821101918218</c:v>
                </c:pt>
                <c:pt idx="30289">
                  <c:v>9.0324821101918218</c:v>
                </c:pt>
                <c:pt idx="30290">
                  <c:v>9.0248258422450593</c:v>
                </c:pt>
                <c:pt idx="30291">
                  <c:v>9.0248258422450593</c:v>
                </c:pt>
                <c:pt idx="30292">
                  <c:v>9.0248258422450593</c:v>
                </c:pt>
                <c:pt idx="30293">
                  <c:v>9.019083641284988</c:v>
                </c:pt>
                <c:pt idx="30294">
                  <c:v>9.019083641284988</c:v>
                </c:pt>
                <c:pt idx="30295">
                  <c:v>9.0133414403249184</c:v>
                </c:pt>
                <c:pt idx="30296">
                  <c:v>9.0133414403249184</c:v>
                </c:pt>
                <c:pt idx="30297">
                  <c:v>8.9757161257049223</c:v>
                </c:pt>
                <c:pt idx="30298">
                  <c:v>8.9757161257049223</c:v>
                </c:pt>
                <c:pt idx="30299">
                  <c:v>8.9757161257049223</c:v>
                </c:pt>
                <c:pt idx="30300">
                  <c:v>8.9757161257049223</c:v>
                </c:pt>
                <c:pt idx="30301">
                  <c:v>8.9757161257049223</c:v>
                </c:pt>
                <c:pt idx="30302">
                  <c:v>8.9700051716482676</c:v>
                </c:pt>
                <c:pt idx="30303">
                  <c:v>8.9642942175916165</c:v>
                </c:pt>
                <c:pt idx="30304">
                  <c:v>8.9642942175916165</c:v>
                </c:pt>
                <c:pt idx="30305">
                  <c:v>8.9642942175916165</c:v>
                </c:pt>
                <c:pt idx="30306">
                  <c:v>8.9642942175916165</c:v>
                </c:pt>
                <c:pt idx="30307">
                  <c:v>8.9642942175916165</c:v>
                </c:pt>
                <c:pt idx="30308">
                  <c:v>8.9642942175916165</c:v>
                </c:pt>
                <c:pt idx="30309">
                  <c:v>8.9700051716482676</c:v>
                </c:pt>
                <c:pt idx="30310">
                  <c:v>8.9757161257049223</c:v>
                </c:pt>
                <c:pt idx="30311">
                  <c:v>8.9814270797615734</c:v>
                </c:pt>
                <c:pt idx="30312">
                  <c:v>8.9376826292360487</c:v>
                </c:pt>
                <c:pt idx="30313">
                  <c:v>8.9433621564310748</c:v>
                </c:pt>
                <c:pt idx="30314">
                  <c:v>8.9433621564310748</c:v>
                </c:pt>
                <c:pt idx="30315">
                  <c:v>8.9433621564310748</c:v>
                </c:pt>
                <c:pt idx="30316">
                  <c:v>8.9433621564310748</c:v>
                </c:pt>
                <c:pt idx="30317">
                  <c:v>8.9433621564310748</c:v>
                </c:pt>
                <c:pt idx="30318">
                  <c:v>8.9433621564310748</c:v>
                </c:pt>
                <c:pt idx="30319">
                  <c:v>8.9376826292360487</c:v>
                </c:pt>
                <c:pt idx="30320">
                  <c:v>8.9320031020410244</c:v>
                </c:pt>
                <c:pt idx="30321">
                  <c:v>8.9320031020410244</c:v>
                </c:pt>
                <c:pt idx="30322">
                  <c:v>8.9320031020410244</c:v>
                </c:pt>
                <c:pt idx="30323">
                  <c:v>8.9263235748460019</c:v>
                </c:pt>
                <c:pt idx="30324">
                  <c:v>8.9320031020410244</c:v>
                </c:pt>
                <c:pt idx="30325">
                  <c:v>8.9320031020410244</c:v>
                </c:pt>
                <c:pt idx="30326">
                  <c:v>8.9263235748460019</c:v>
                </c:pt>
                <c:pt idx="30327">
                  <c:v>8.9263235748460019</c:v>
                </c:pt>
                <c:pt idx="30328">
                  <c:v>8.9187508719193023</c:v>
                </c:pt>
                <c:pt idx="30329">
                  <c:v>8.9187508719193023</c:v>
                </c:pt>
                <c:pt idx="30330">
                  <c:v>8.9263235748460019</c:v>
                </c:pt>
                <c:pt idx="30331">
                  <c:v>8.9263235748460019</c:v>
                </c:pt>
                <c:pt idx="30332">
                  <c:v>8.9263235748460019</c:v>
                </c:pt>
                <c:pt idx="30333">
                  <c:v>8.9263235748460019</c:v>
                </c:pt>
                <c:pt idx="30334">
                  <c:v>8.9263235748460019</c:v>
                </c:pt>
                <c:pt idx="30335">
                  <c:v>8.9263235748460019</c:v>
                </c:pt>
                <c:pt idx="30336">
                  <c:v>8.9263235748460019</c:v>
                </c:pt>
                <c:pt idx="30337">
                  <c:v>8.9263235748460019</c:v>
                </c:pt>
                <c:pt idx="30338">
                  <c:v>8.9263235748460019</c:v>
                </c:pt>
                <c:pt idx="30339">
                  <c:v>8.9263235748460019</c:v>
                </c:pt>
                <c:pt idx="30340">
                  <c:v>8.9320031020410244</c:v>
                </c:pt>
                <c:pt idx="30341">
                  <c:v>8.9376826292360487</c:v>
                </c:pt>
                <c:pt idx="30342">
                  <c:v>8.9376826292360487</c:v>
                </c:pt>
                <c:pt idx="30343">
                  <c:v>8.9320031020410244</c:v>
                </c:pt>
                <c:pt idx="30344">
                  <c:v>8.9376826292360487</c:v>
                </c:pt>
                <c:pt idx="30345">
                  <c:v>8.9376826292360487</c:v>
                </c:pt>
                <c:pt idx="30346">
                  <c:v>8.9376826292360487</c:v>
                </c:pt>
                <c:pt idx="30347">
                  <c:v>8.9263235748460019</c:v>
                </c:pt>
                <c:pt idx="30348">
                  <c:v>8.9263235748460019</c:v>
                </c:pt>
                <c:pt idx="30349">
                  <c:v>8.9263235748460019</c:v>
                </c:pt>
                <c:pt idx="30350">
                  <c:v>8.9187508719193023</c:v>
                </c:pt>
                <c:pt idx="30351">
                  <c:v>8.9263235748460019</c:v>
                </c:pt>
                <c:pt idx="30352">
                  <c:v>8.9263235748460019</c:v>
                </c:pt>
                <c:pt idx="30353">
                  <c:v>8.9263235748460019</c:v>
                </c:pt>
                <c:pt idx="30354">
                  <c:v>8.9263235748460019</c:v>
                </c:pt>
                <c:pt idx="30355">
                  <c:v>8.9320031020410244</c:v>
                </c:pt>
                <c:pt idx="30356">
                  <c:v>8.9320031020410244</c:v>
                </c:pt>
                <c:pt idx="30357">
                  <c:v>8.9376826292360487</c:v>
                </c:pt>
                <c:pt idx="30358">
                  <c:v>8.9320031020410244</c:v>
                </c:pt>
                <c:pt idx="30359">
                  <c:v>8.9320031020410244</c:v>
                </c:pt>
                <c:pt idx="30360">
                  <c:v>8.9376826292360487</c:v>
                </c:pt>
                <c:pt idx="30361">
                  <c:v>8.9376826292360487</c:v>
                </c:pt>
                <c:pt idx="30362">
                  <c:v>8.9376826292360487</c:v>
                </c:pt>
                <c:pt idx="30363">
                  <c:v>8.9376826292360487</c:v>
                </c:pt>
                <c:pt idx="30364">
                  <c:v>8.9433621564310748</c:v>
                </c:pt>
                <c:pt idx="30365">
                  <c:v>8.9433621564310748</c:v>
                </c:pt>
                <c:pt idx="30366">
                  <c:v>8.9433621564310748</c:v>
                </c:pt>
                <c:pt idx="30367">
                  <c:v>8.9433621564310748</c:v>
                </c:pt>
                <c:pt idx="30368">
                  <c:v>8.9433621564310748</c:v>
                </c:pt>
                <c:pt idx="30369">
                  <c:v>8.9433621564310748</c:v>
                </c:pt>
                <c:pt idx="30370">
                  <c:v>8.9490416836260973</c:v>
                </c:pt>
                <c:pt idx="30371">
                  <c:v>8.9433621564310748</c:v>
                </c:pt>
                <c:pt idx="30372">
                  <c:v>8.9490416836260973</c:v>
                </c:pt>
                <c:pt idx="30373">
                  <c:v>8.9490416836260973</c:v>
                </c:pt>
                <c:pt idx="30374">
                  <c:v>8.9490416836260973</c:v>
                </c:pt>
                <c:pt idx="30375">
                  <c:v>8.9490416836260973</c:v>
                </c:pt>
                <c:pt idx="30376">
                  <c:v>8.9433621564310748</c:v>
                </c:pt>
                <c:pt idx="30377">
                  <c:v>8.9376826292360487</c:v>
                </c:pt>
                <c:pt idx="30378">
                  <c:v>8.9320031020410244</c:v>
                </c:pt>
                <c:pt idx="30379">
                  <c:v>8.9376826292360487</c:v>
                </c:pt>
                <c:pt idx="30380">
                  <c:v>8.9433621564310748</c:v>
                </c:pt>
                <c:pt idx="30381">
                  <c:v>8.9490416836260973</c:v>
                </c:pt>
                <c:pt idx="30382">
                  <c:v>8.9622939137478213</c:v>
                </c:pt>
                <c:pt idx="30383">
                  <c:v>8.9736529681378681</c:v>
                </c:pt>
                <c:pt idx="30384">
                  <c:v>8.9869051982595884</c:v>
                </c:pt>
                <c:pt idx="30385">
                  <c:v>9.0001574283813124</c:v>
                </c:pt>
                <c:pt idx="30386">
                  <c:v>9.0058369555763349</c:v>
                </c:pt>
                <c:pt idx="30387">
                  <c:v>9.0058369555763349</c:v>
                </c:pt>
                <c:pt idx="30388">
                  <c:v>9.0556694824980504</c:v>
                </c:pt>
                <c:pt idx="30389">
                  <c:v>9.0689950419635732</c:v>
                </c:pt>
                <c:pt idx="30390">
                  <c:v>9.0747059960202243</c:v>
                </c:pt>
                <c:pt idx="30391">
                  <c:v>9.0804169500768754</c:v>
                </c:pt>
                <c:pt idx="30392">
                  <c:v>9.0880315554857471</c:v>
                </c:pt>
                <c:pt idx="30393">
                  <c:v>9.0937425095423983</c:v>
                </c:pt>
                <c:pt idx="30394">
                  <c:v>9.0937425095423983</c:v>
                </c:pt>
                <c:pt idx="30395">
                  <c:v>9.0994534635990494</c:v>
                </c:pt>
                <c:pt idx="30396">
                  <c:v>9.0937425095423983</c:v>
                </c:pt>
                <c:pt idx="30397">
                  <c:v>9.0937425095423983</c:v>
                </c:pt>
                <c:pt idx="30398">
                  <c:v>9.0937425095423983</c:v>
                </c:pt>
                <c:pt idx="30399">
                  <c:v>9.1070680690079193</c:v>
                </c:pt>
                <c:pt idx="30400">
                  <c:v>9.1184899771212233</c:v>
                </c:pt>
                <c:pt idx="30401">
                  <c:v>9.1261045825300933</c:v>
                </c:pt>
                <c:pt idx="30402">
                  <c:v>9.1261045825300933</c:v>
                </c:pt>
                <c:pt idx="30403">
                  <c:v>9.1184899771212233</c:v>
                </c:pt>
                <c:pt idx="30404">
                  <c:v>9.1184899771212233</c:v>
                </c:pt>
                <c:pt idx="30405">
                  <c:v>9.1318155365867462</c:v>
                </c:pt>
                <c:pt idx="30406">
                  <c:v>9.1817793351536707</c:v>
                </c:pt>
                <c:pt idx="30407">
                  <c:v>9.1817793351536707</c:v>
                </c:pt>
                <c:pt idx="30408">
                  <c:v>9.1817793351536707</c:v>
                </c:pt>
                <c:pt idx="30409">
                  <c:v>9.1894356031004296</c:v>
                </c:pt>
                <c:pt idx="30410">
                  <c:v>9.1951778040605028</c:v>
                </c:pt>
                <c:pt idx="30411">
                  <c:v>9.2009200050205724</c:v>
                </c:pt>
                <c:pt idx="30412">
                  <c:v>9.2009200050205724</c:v>
                </c:pt>
                <c:pt idx="30413">
                  <c:v>9.2009200050205724</c:v>
                </c:pt>
                <c:pt idx="30414">
                  <c:v>9.2009200050205724</c:v>
                </c:pt>
                <c:pt idx="30415">
                  <c:v>9.2085762729673348</c:v>
                </c:pt>
                <c:pt idx="30416">
                  <c:v>9.2085762729673348</c:v>
                </c:pt>
                <c:pt idx="30417">
                  <c:v>9.2085762729673348</c:v>
                </c:pt>
                <c:pt idx="30418">
                  <c:v>9.2085762729673348</c:v>
                </c:pt>
                <c:pt idx="30419">
                  <c:v>9.2085762729673348</c:v>
                </c:pt>
                <c:pt idx="30420">
                  <c:v>9.2085762729673348</c:v>
                </c:pt>
                <c:pt idx="30421">
                  <c:v>9.2143184739274062</c:v>
                </c:pt>
                <c:pt idx="30422">
                  <c:v>9.2143184739274062</c:v>
                </c:pt>
                <c:pt idx="30423">
                  <c:v>9.2594531726005762</c:v>
                </c:pt>
                <c:pt idx="30424">
                  <c:v>9.2536792462821804</c:v>
                </c:pt>
                <c:pt idx="30425">
                  <c:v>9.2594531726005762</c:v>
                </c:pt>
                <c:pt idx="30426">
                  <c:v>9.2594531726005762</c:v>
                </c:pt>
                <c:pt idx="30427">
                  <c:v>9.2671517410251045</c:v>
                </c:pt>
                <c:pt idx="30428">
                  <c:v>9.2786995936618961</c:v>
                </c:pt>
                <c:pt idx="30429">
                  <c:v>9.2863981620864244</c:v>
                </c:pt>
                <c:pt idx="30430">
                  <c:v>9.2998706568293485</c:v>
                </c:pt>
                <c:pt idx="30431">
                  <c:v>9.3114185094661384</c:v>
                </c:pt>
                <c:pt idx="30432">
                  <c:v>9.3248910042090625</c:v>
                </c:pt>
                <c:pt idx="30433">
                  <c:v>9.3835742949716998</c:v>
                </c:pt>
                <c:pt idx="30434">
                  <c:v>9.3835742949716998</c:v>
                </c:pt>
                <c:pt idx="30435">
                  <c:v>9.3777688252078466</c:v>
                </c:pt>
                <c:pt idx="30436">
                  <c:v>9.3642227290921944</c:v>
                </c:pt>
                <c:pt idx="30437">
                  <c:v>9.3584172593283448</c:v>
                </c:pt>
                <c:pt idx="30438">
                  <c:v>9.3448711632126891</c:v>
                </c:pt>
                <c:pt idx="30439">
                  <c:v>9.3448711632126891</c:v>
                </c:pt>
                <c:pt idx="30440">
                  <c:v>9.3448711632126891</c:v>
                </c:pt>
                <c:pt idx="30441">
                  <c:v>9.3506766329765405</c:v>
                </c:pt>
                <c:pt idx="30442">
                  <c:v>9.3506766329765405</c:v>
                </c:pt>
                <c:pt idx="30443">
                  <c:v>9.3506766329765405</c:v>
                </c:pt>
                <c:pt idx="30444">
                  <c:v>9.3584172593283448</c:v>
                </c:pt>
                <c:pt idx="30445">
                  <c:v>9.3448711632126891</c:v>
                </c:pt>
                <c:pt idx="30446">
                  <c:v>9.3847476652931086</c:v>
                </c:pt>
                <c:pt idx="30447">
                  <c:v>9.3769643373517493</c:v>
                </c:pt>
                <c:pt idx="30448">
                  <c:v>9.3313250670970369</c:v>
                </c:pt>
                <c:pt idx="30449">
                  <c:v>9.3711268413957303</c:v>
                </c:pt>
                <c:pt idx="30450">
                  <c:v>9.3711268413957303</c:v>
                </c:pt>
                <c:pt idx="30451">
                  <c:v>9.3711268413957303</c:v>
                </c:pt>
                <c:pt idx="30452">
                  <c:v>9.3847476652931086</c:v>
                </c:pt>
                <c:pt idx="30453">
                  <c:v>9.3964226572051448</c:v>
                </c:pt>
                <c:pt idx="30454">
                  <c:v>9.4100434811025249</c:v>
                </c:pt>
                <c:pt idx="30455">
                  <c:v>9.4236643049999014</c:v>
                </c:pt>
                <c:pt idx="30456">
                  <c:v>9.4236643049999014</c:v>
                </c:pt>
                <c:pt idx="30457">
                  <c:v>9.4236643049999014</c:v>
                </c:pt>
                <c:pt idx="30458">
                  <c:v>9.4178268090438824</c:v>
                </c:pt>
                <c:pt idx="30459">
                  <c:v>9.4236643049999014</c:v>
                </c:pt>
                <c:pt idx="30460">
                  <c:v>9.4295018009559204</c:v>
                </c:pt>
                <c:pt idx="30461">
                  <c:v>9.4431226248532987</c:v>
                </c:pt>
                <c:pt idx="30462">
                  <c:v>9.4509059527946562</c:v>
                </c:pt>
                <c:pt idx="30463">
                  <c:v>9.4567434487506752</c:v>
                </c:pt>
                <c:pt idx="30464">
                  <c:v>9.4567434487506752</c:v>
                </c:pt>
                <c:pt idx="30465">
                  <c:v>9.462580944706696</c:v>
                </c:pt>
                <c:pt idx="30466">
                  <c:v>9.5166985004154974</c:v>
                </c:pt>
                <c:pt idx="30467">
                  <c:v>9.5245247327349158</c:v>
                </c:pt>
                <c:pt idx="30468">
                  <c:v>9.5166985004154974</c:v>
                </c:pt>
                <c:pt idx="30469">
                  <c:v>9.5108288261759295</c:v>
                </c:pt>
                <c:pt idx="30470">
                  <c:v>9.5108288261759295</c:v>
                </c:pt>
                <c:pt idx="30471">
                  <c:v>9.5303944069744819</c:v>
                </c:pt>
                <c:pt idx="30472">
                  <c:v>9.5714821266514392</c:v>
                </c:pt>
                <c:pt idx="30473">
                  <c:v>9.6047436140089779</c:v>
                </c:pt>
                <c:pt idx="30474">
                  <c:v>9.6125698463283982</c:v>
                </c:pt>
                <c:pt idx="30475">
                  <c:v>9.6125698463283982</c:v>
                </c:pt>
                <c:pt idx="30476">
                  <c:v>9.6536575660053572</c:v>
                </c:pt>
                <c:pt idx="30477">
                  <c:v>9.7084411922413008</c:v>
                </c:pt>
                <c:pt idx="30478">
                  <c:v>9.8046371729983033</c:v>
                </c:pt>
                <c:pt idx="30479">
                  <c:v>9.8262766210125463</c:v>
                </c:pt>
                <c:pt idx="30480">
                  <c:v>9.8420144013865407</c:v>
                </c:pt>
                <c:pt idx="30481">
                  <c:v>9.8420144013865407</c:v>
                </c:pt>
                <c:pt idx="30482">
                  <c:v>9.8341455111995408</c:v>
                </c:pt>
                <c:pt idx="30483">
                  <c:v>9.8420144013865407</c:v>
                </c:pt>
                <c:pt idx="30484">
                  <c:v>9.8420144013865407</c:v>
                </c:pt>
                <c:pt idx="30485">
                  <c:v>9.8420144013865407</c:v>
                </c:pt>
                <c:pt idx="30486">
                  <c:v>9.8341455111995408</c:v>
                </c:pt>
                <c:pt idx="30487">
                  <c:v>9.8764041420354207</c:v>
                </c:pt>
                <c:pt idx="30488">
                  <c:v>9.8684919416412402</c:v>
                </c:pt>
                <c:pt idx="30489">
                  <c:v>9.8546455909514243</c:v>
                </c:pt>
                <c:pt idx="30490">
                  <c:v>9.8388211901630651</c:v>
                </c:pt>
                <c:pt idx="30491">
                  <c:v>9.8190406891776156</c:v>
                </c:pt>
                <c:pt idx="30492">
                  <c:v>9.8111284887834334</c:v>
                </c:pt>
                <c:pt idx="30493">
                  <c:v>9.8111284887834334</c:v>
                </c:pt>
                <c:pt idx="30494">
                  <c:v>9.8605797412470579</c:v>
                </c:pt>
                <c:pt idx="30495">
                  <c:v>9.9120090438092294</c:v>
                </c:pt>
                <c:pt idx="30496">
                  <c:v>9.9963568668193972</c:v>
                </c:pt>
                <c:pt idx="30497">
                  <c:v>10.02619080096231</c:v>
                </c:pt>
                <c:pt idx="30498">
                  <c:v>10.056024735105229</c:v>
                </c:pt>
                <c:pt idx="30499">
                  <c:v>10.085858669248143</c:v>
                </c:pt>
                <c:pt idx="30500">
                  <c:v>10.101770100791029</c:v>
                </c:pt>
                <c:pt idx="30501">
                  <c:v>10.085858669248143</c:v>
                </c:pt>
                <c:pt idx="30502">
                  <c:v>10.063980450876672</c:v>
                </c:pt>
                <c:pt idx="30503">
                  <c:v>10.042102232505201</c:v>
                </c:pt>
                <c:pt idx="30504">
                  <c:v>10.042102232505201</c:v>
                </c:pt>
                <c:pt idx="30505">
                  <c:v>10.048069019333784</c:v>
                </c:pt>
                <c:pt idx="30506">
                  <c:v>10.02619080096231</c:v>
                </c:pt>
                <c:pt idx="30507">
                  <c:v>10.02619080096231</c:v>
                </c:pt>
                <c:pt idx="30508">
                  <c:v>10.00431258259084</c:v>
                </c:pt>
                <c:pt idx="30509">
                  <c:v>10.031294148657555</c:v>
                </c:pt>
                <c:pt idx="30510">
                  <c:v>10.031294148657555</c:v>
                </c:pt>
                <c:pt idx="30511">
                  <c:v>10.025294570817447</c:v>
                </c:pt>
                <c:pt idx="30512">
                  <c:v>10.031294148657555</c:v>
                </c:pt>
                <c:pt idx="30513">
                  <c:v>10.039293585777697</c:v>
                </c:pt>
                <c:pt idx="30514">
                  <c:v>10.039293585777697</c:v>
                </c:pt>
                <c:pt idx="30515">
                  <c:v>10.047293022897838</c:v>
                </c:pt>
                <c:pt idx="30516">
                  <c:v>10.025294570817447</c:v>
                </c:pt>
                <c:pt idx="30517">
                  <c:v>10.00329611873706</c:v>
                </c:pt>
                <c:pt idx="30518">
                  <c:v>9.9952966816169191</c:v>
                </c:pt>
                <c:pt idx="30519">
                  <c:v>9.9812976666566691</c:v>
                </c:pt>
                <c:pt idx="30520">
                  <c:v>9.9732982295365282</c:v>
                </c:pt>
                <c:pt idx="30521">
                  <c:v>9.9672986516964226</c:v>
                </c:pt>
                <c:pt idx="30522">
                  <c:v>9.95929921457628</c:v>
                </c:pt>
                <c:pt idx="30523">
                  <c:v>9.9512997774561391</c:v>
                </c:pt>
                <c:pt idx="30524">
                  <c:v>9.95929921457628</c:v>
                </c:pt>
                <c:pt idx="30525">
                  <c:v>9.9512997774561391</c:v>
                </c:pt>
                <c:pt idx="30526">
                  <c:v>9.9512997774561391</c:v>
                </c:pt>
                <c:pt idx="30527">
                  <c:v>9.9512997774561391</c:v>
                </c:pt>
                <c:pt idx="30528">
                  <c:v>9.9512997774561391</c:v>
                </c:pt>
                <c:pt idx="30529">
                  <c:v>9.9453001996160317</c:v>
                </c:pt>
                <c:pt idx="30530">
                  <c:v>9.9512997774561391</c:v>
                </c:pt>
                <c:pt idx="30531">
                  <c:v>9.9512997774561391</c:v>
                </c:pt>
                <c:pt idx="30532">
                  <c:v>9.9512997774561391</c:v>
                </c:pt>
                <c:pt idx="30533">
                  <c:v>9.95929921457628</c:v>
                </c:pt>
                <c:pt idx="30534">
                  <c:v>9.9672986516964226</c:v>
                </c:pt>
                <c:pt idx="30535">
                  <c:v>9.9812976666566691</c:v>
                </c:pt>
                <c:pt idx="30536">
                  <c:v>9.9872972444967747</c:v>
                </c:pt>
                <c:pt idx="30537">
                  <c:v>9.9872972444967747</c:v>
                </c:pt>
                <c:pt idx="30538">
                  <c:v>9.9952966816169191</c:v>
                </c:pt>
                <c:pt idx="30539">
                  <c:v>10.00329611873706</c:v>
                </c:pt>
                <c:pt idx="30540">
                  <c:v>9.9812976666566691</c:v>
                </c:pt>
                <c:pt idx="30541">
                  <c:v>9.9672986516964226</c:v>
                </c:pt>
                <c:pt idx="30542">
                  <c:v>9.95929921457628</c:v>
                </c:pt>
                <c:pt idx="30543">
                  <c:v>9.95929921457628</c:v>
                </c:pt>
                <c:pt idx="30544">
                  <c:v>9.95929921457628</c:v>
                </c:pt>
                <c:pt idx="30545">
                  <c:v>10.017295133697308</c:v>
                </c:pt>
                <c:pt idx="30546">
                  <c:v>10.009295696577164</c:v>
                </c:pt>
                <c:pt idx="30547">
                  <c:v>10.066271602870545</c:v>
                </c:pt>
                <c:pt idx="30548">
                  <c:v>10.27942078183664</c:v>
                </c:pt>
                <c:pt idx="30549">
                  <c:v>10.266497444479224</c:v>
                </c:pt>
                <c:pt idx="30550">
                  <c:v>10.156759461865585</c:v>
                </c:pt>
                <c:pt idx="30551">
                  <c:v>10.110510111712564</c:v>
                </c:pt>
                <c:pt idx="30552">
                  <c:v>10.096434222535557</c:v>
                </c:pt>
                <c:pt idx="30553">
                  <c:v>10.082358333358551</c:v>
                </c:pt>
                <c:pt idx="30554">
                  <c:v>10.074314968114548</c:v>
                </c:pt>
                <c:pt idx="30555">
                  <c:v>10.066271602870545</c:v>
                </c:pt>
                <c:pt idx="30556">
                  <c:v>10.052195713693537</c:v>
                </c:pt>
                <c:pt idx="30557">
                  <c:v>10.052195713693537</c:v>
                </c:pt>
                <c:pt idx="30558">
                  <c:v>10.052195713693537</c:v>
                </c:pt>
                <c:pt idx="30559">
                  <c:v>10.044152348449533</c:v>
                </c:pt>
                <c:pt idx="30560">
                  <c:v>10.044152348449533</c:v>
                </c:pt>
                <c:pt idx="30561">
                  <c:v>10.044152348449533</c:v>
                </c:pt>
                <c:pt idx="30562">
                  <c:v>10.044152348449533</c:v>
                </c:pt>
                <c:pt idx="30563">
                  <c:v>10.044152348449533</c:v>
                </c:pt>
                <c:pt idx="30564">
                  <c:v>10.052195713693537</c:v>
                </c:pt>
                <c:pt idx="30565">
                  <c:v>10.044152348449533</c:v>
                </c:pt>
                <c:pt idx="30566">
                  <c:v>10.022033094028524</c:v>
                </c:pt>
                <c:pt idx="30567">
                  <c:v>10.022033094028524</c:v>
                </c:pt>
                <c:pt idx="30568">
                  <c:v>10.022033094028524</c:v>
                </c:pt>
                <c:pt idx="30569">
                  <c:v>10.030076459272527</c:v>
                </c:pt>
                <c:pt idx="30570">
                  <c:v>10.197757603377942</c:v>
                </c:pt>
                <c:pt idx="30571">
                  <c:v>10.118553476956567</c:v>
                </c:pt>
                <c:pt idx="30572">
                  <c:v>10.341085121547151</c:v>
                </c:pt>
                <c:pt idx="30573">
                  <c:v>10.274584484608786</c:v>
                </c:pt>
                <c:pt idx="30574">
                  <c:v>10.197757603377942</c:v>
                </c:pt>
                <c:pt idx="30575">
                  <c:v>10.175518243021649</c:v>
                </c:pt>
                <c:pt idx="30576">
                  <c:v>10.110510111712564</c:v>
                </c:pt>
                <c:pt idx="30577">
                  <c:v>10.110510111712564</c:v>
                </c:pt>
                <c:pt idx="30578">
                  <c:v>10.118553476956567</c:v>
                </c:pt>
                <c:pt idx="30579">
                  <c:v>10.134640207444575</c:v>
                </c:pt>
                <c:pt idx="30580">
                  <c:v>10.140672731377578</c:v>
                </c:pt>
                <c:pt idx="30581">
                  <c:v>10.156759461865585</c:v>
                </c:pt>
                <c:pt idx="30582">
                  <c:v>10.164802827109588</c:v>
                </c:pt>
                <c:pt idx="30583">
                  <c:v>10.164802827109588</c:v>
                </c:pt>
                <c:pt idx="30584">
                  <c:v>10.164802827109588</c:v>
                </c:pt>
                <c:pt idx="30585">
                  <c:v>10.164802827109588</c:v>
                </c:pt>
                <c:pt idx="30586">
                  <c:v>10.164802827109588</c:v>
                </c:pt>
                <c:pt idx="30587">
                  <c:v>10.14871609662158</c:v>
                </c:pt>
                <c:pt idx="30588">
                  <c:v>10.14871609662158</c:v>
                </c:pt>
                <c:pt idx="30589">
                  <c:v>10.140672731377578</c:v>
                </c:pt>
                <c:pt idx="30590">
                  <c:v>10.134640207444575</c:v>
                </c:pt>
                <c:pt idx="30591">
                  <c:v>10.12659684220057</c:v>
                </c:pt>
                <c:pt idx="30592">
                  <c:v>10.110510111712564</c:v>
                </c:pt>
                <c:pt idx="30593">
                  <c:v>10.096434222535557</c:v>
                </c:pt>
                <c:pt idx="30594">
                  <c:v>10.088390857291554</c:v>
                </c:pt>
                <c:pt idx="30595">
                  <c:v>10.082358333358551</c:v>
                </c:pt>
                <c:pt idx="30596">
                  <c:v>10.082358333358551</c:v>
                </c:pt>
                <c:pt idx="30597">
                  <c:v>10.082358333358551</c:v>
                </c:pt>
                <c:pt idx="30598">
                  <c:v>10.074314968114548</c:v>
                </c:pt>
                <c:pt idx="30599">
                  <c:v>10.074314968114548</c:v>
                </c:pt>
                <c:pt idx="30600">
                  <c:v>10.074314968114548</c:v>
                </c:pt>
                <c:pt idx="30601">
                  <c:v>10.074314968114548</c:v>
                </c:pt>
                <c:pt idx="30602">
                  <c:v>10.066271602870545</c:v>
                </c:pt>
                <c:pt idx="30603">
                  <c:v>10.074314968114548</c:v>
                </c:pt>
                <c:pt idx="30604">
                  <c:v>10.088390857291554</c:v>
                </c:pt>
                <c:pt idx="30605">
                  <c:v>10.096434222535557</c:v>
                </c:pt>
                <c:pt idx="30606">
                  <c:v>10.096434222535557</c:v>
                </c:pt>
                <c:pt idx="30607">
                  <c:v>10.104477587779561</c:v>
                </c:pt>
                <c:pt idx="30608">
                  <c:v>10.104477587779561</c:v>
                </c:pt>
                <c:pt idx="30609">
                  <c:v>10.096434222535557</c:v>
                </c:pt>
                <c:pt idx="30610">
                  <c:v>10.096434222535557</c:v>
                </c:pt>
                <c:pt idx="30611">
                  <c:v>10.088390857291554</c:v>
                </c:pt>
                <c:pt idx="30612">
                  <c:v>10.088390857291554</c:v>
                </c:pt>
                <c:pt idx="30613">
                  <c:v>10.074314968114548</c:v>
                </c:pt>
                <c:pt idx="30614">
                  <c:v>10.066271602870545</c:v>
                </c:pt>
                <c:pt idx="30615">
                  <c:v>10.06023907893754</c:v>
                </c:pt>
                <c:pt idx="30616">
                  <c:v>10.06023907893754</c:v>
                </c:pt>
                <c:pt idx="30617">
                  <c:v>10.06023907893754</c:v>
                </c:pt>
                <c:pt idx="30618">
                  <c:v>10.06023907893754</c:v>
                </c:pt>
                <c:pt idx="30619">
                  <c:v>10.06023907893754</c:v>
                </c:pt>
                <c:pt idx="30620">
                  <c:v>10.06023907893754</c:v>
                </c:pt>
                <c:pt idx="30621">
                  <c:v>10.06023907893754</c:v>
                </c:pt>
                <c:pt idx="30622">
                  <c:v>10.009295696577164</c:v>
                </c:pt>
                <c:pt idx="30623">
                  <c:v>10.017295133697308</c:v>
                </c:pt>
                <c:pt idx="30624">
                  <c:v>10.066271602870545</c:v>
                </c:pt>
                <c:pt idx="30625">
                  <c:v>10.017295133697308</c:v>
                </c:pt>
                <c:pt idx="30626">
                  <c:v>10.066271602870545</c:v>
                </c:pt>
                <c:pt idx="30627">
                  <c:v>10.025294570817447</c:v>
                </c:pt>
                <c:pt idx="30628">
                  <c:v>10.082358333358551</c:v>
                </c:pt>
                <c:pt idx="30629">
                  <c:v>10.088390857291554</c:v>
                </c:pt>
                <c:pt idx="30630">
                  <c:v>10.088390857291554</c:v>
                </c:pt>
                <c:pt idx="30631">
                  <c:v>10.088390857291554</c:v>
                </c:pt>
                <c:pt idx="30632">
                  <c:v>10.031294148657555</c:v>
                </c:pt>
                <c:pt idx="30633">
                  <c:v>10.025294570817447</c:v>
                </c:pt>
                <c:pt idx="30634">
                  <c:v>10.025294570817447</c:v>
                </c:pt>
                <c:pt idx="30635">
                  <c:v>10.009295696577164</c:v>
                </c:pt>
                <c:pt idx="30636">
                  <c:v>10.017295133697308</c:v>
                </c:pt>
                <c:pt idx="30637">
                  <c:v>10.017295133697308</c:v>
                </c:pt>
                <c:pt idx="30638">
                  <c:v>#N/A</c:v>
                </c:pt>
                <c:pt idx="30639">
                  <c:v>10.282671524738349</c:v>
                </c:pt>
                <c:pt idx="30640">
                  <c:v>10.017295133697308</c:v>
                </c:pt>
                <c:pt idx="30641">
                  <c:v>10.009295696577164</c:v>
                </c:pt>
                <c:pt idx="30642">
                  <c:v>10.017295133697308</c:v>
                </c:pt>
                <c:pt idx="30643">
                  <c:v>10.017295133697308</c:v>
                </c:pt>
                <c:pt idx="30644">
                  <c:v>10.009295696577164</c:v>
                </c:pt>
                <c:pt idx="30645">
                  <c:v>10.009295696577164</c:v>
                </c:pt>
                <c:pt idx="30646">
                  <c:v>10.009295696577164</c:v>
                </c:pt>
                <c:pt idx="30647">
                  <c:v>10.009295696577164</c:v>
                </c:pt>
                <c:pt idx="30648">
                  <c:v>10.009295696577164</c:v>
                </c:pt>
                <c:pt idx="30649">
                  <c:v>10.00329611873706</c:v>
                </c:pt>
                <c:pt idx="30650">
                  <c:v>10.00329611873706</c:v>
                </c:pt>
                <c:pt idx="30651">
                  <c:v>10.00329611873706</c:v>
                </c:pt>
                <c:pt idx="30652">
                  <c:v>10.00329611873706</c:v>
                </c:pt>
                <c:pt idx="30653">
                  <c:v>10.00329611873706</c:v>
                </c:pt>
                <c:pt idx="30654">
                  <c:v>10.00329611873706</c:v>
                </c:pt>
                <c:pt idx="30655">
                  <c:v>10.009295696577164</c:v>
                </c:pt>
                <c:pt idx="30656">
                  <c:v>10.00329611873706</c:v>
                </c:pt>
                <c:pt idx="30657">
                  <c:v>10.00329611873706</c:v>
                </c:pt>
                <c:pt idx="30658">
                  <c:v>10.00329611873706</c:v>
                </c:pt>
                <c:pt idx="30659">
                  <c:v>9.9952966816169191</c:v>
                </c:pt>
                <c:pt idx="30660">
                  <c:v>9.9952966816169191</c:v>
                </c:pt>
                <c:pt idx="30661">
                  <c:v>9.9386779274764248</c:v>
                </c:pt>
                <c:pt idx="30662">
                  <c:v>9.9872972444967747</c:v>
                </c:pt>
                <c:pt idx="30663">
                  <c:v>9.9386779274764248</c:v>
                </c:pt>
                <c:pt idx="30664">
                  <c:v>9.9466336432478712</c:v>
                </c:pt>
                <c:pt idx="30665">
                  <c:v>9.9386779274764248</c:v>
                </c:pt>
                <c:pt idx="30666">
                  <c:v>9.9466336432478712</c:v>
                </c:pt>
                <c:pt idx="30667">
                  <c:v>9.9466336432478712</c:v>
                </c:pt>
                <c:pt idx="30668">
                  <c:v>9.9466336432478712</c:v>
                </c:pt>
                <c:pt idx="30669">
                  <c:v>9.9466336432478712</c:v>
                </c:pt>
                <c:pt idx="30670">
                  <c:v>9.9466336432478712</c:v>
                </c:pt>
                <c:pt idx="30671">
                  <c:v>9.9466336432478712</c:v>
                </c:pt>
                <c:pt idx="30672">
                  <c:v>10.047293022897838</c:v>
                </c:pt>
                <c:pt idx="30673">
                  <c:v>10.077290912098368</c:v>
                </c:pt>
                <c:pt idx="30674">
                  <c:v>10.047293022897838</c:v>
                </c:pt>
                <c:pt idx="30675">
                  <c:v>10.039293585777697</c:v>
                </c:pt>
                <c:pt idx="30676">
                  <c:v>10.031294148657555</c:v>
                </c:pt>
                <c:pt idx="30677">
                  <c:v>10.031294148657555</c:v>
                </c:pt>
                <c:pt idx="30678">
                  <c:v>10.031294148657555</c:v>
                </c:pt>
                <c:pt idx="30679">
                  <c:v>10.025294570817447</c:v>
                </c:pt>
                <c:pt idx="30680">
                  <c:v>10.031294148657555</c:v>
                </c:pt>
                <c:pt idx="30681">
                  <c:v>10.039293585777697</c:v>
                </c:pt>
                <c:pt idx="30682">
                  <c:v>10.039293585777697</c:v>
                </c:pt>
                <c:pt idx="30683">
                  <c:v>10.039293585777697</c:v>
                </c:pt>
                <c:pt idx="30684">
                  <c:v>10.039293585777697</c:v>
                </c:pt>
                <c:pt idx="30685">
                  <c:v>10.031294148657555</c:v>
                </c:pt>
                <c:pt idx="30686">
                  <c:v>10.025294570817447</c:v>
                </c:pt>
                <c:pt idx="30687">
                  <c:v>10.025294570817447</c:v>
                </c:pt>
                <c:pt idx="30688">
                  <c:v>10.025294570817447</c:v>
                </c:pt>
                <c:pt idx="30689">
                  <c:v>10.025294570817447</c:v>
                </c:pt>
                <c:pt idx="30690">
                  <c:v>10.031294148657555</c:v>
                </c:pt>
                <c:pt idx="30691">
                  <c:v>10.039293585777697</c:v>
                </c:pt>
                <c:pt idx="30692">
                  <c:v>10.047293022897838</c:v>
                </c:pt>
                <c:pt idx="30693">
                  <c:v>10.047293022897838</c:v>
                </c:pt>
                <c:pt idx="30694">
                  <c:v>10.053292600737946</c:v>
                </c:pt>
                <c:pt idx="30695">
                  <c:v>10.061292037858086</c:v>
                </c:pt>
                <c:pt idx="30696">
                  <c:v>10.069291474978229</c:v>
                </c:pt>
                <c:pt idx="30697">
                  <c:v>10.083290489938477</c:v>
                </c:pt>
                <c:pt idx="30698">
                  <c:v>10.12659684220057</c:v>
                </c:pt>
                <c:pt idx="30699">
                  <c:v>10.12659684220057</c:v>
                </c:pt>
                <c:pt idx="30700">
                  <c:v>10.118553476956567</c:v>
                </c:pt>
                <c:pt idx="30701">
                  <c:v>10.12659684220057</c:v>
                </c:pt>
                <c:pt idx="30702">
                  <c:v>10.134640207444575</c:v>
                </c:pt>
                <c:pt idx="30703">
                  <c:v>10.134640207444575</c:v>
                </c:pt>
                <c:pt idx="30704">
                  <c:v>10.140672731377578</c:v>
                </c:pt>
                <c:pt idx="30705">
                  <c:v>10.14871609662158</c:v>
                </c:pt>
                <c:pt idx="30706">
                  <c:v>10.156759461865585</c:v>
                </c:pt>
                <c:pt idx="30707">
                  <c:v>10.156759461865585</c:v>
                </c:pt>
                <c:pt idx="30708">
                  <c:v>10.156759461865585</c:v>
                </c:pt>
                <c:pt idx="30709">
                  <c:v>10.156759461865585</c:v>
                </c:pt>
                <c:pt idx="30710">
                  <c:v>10.14871609662158</c:v>
                </c:pt>
                <c:pt idx="30711">
                  <c:v>10.134640207444575</c:v>
                </c:pt>
                <c:pt idx="30712">
                  <c:v>10.183605283151211</c:v>
                </c:pt>
                <c:pt idx="30713">
                  <c:v>10.183605283151211</c:v>
                </c:pt>
                <c:pt idx="30714">
                  <c:v>10.197757603377942</c:v>
                </c:pt>
                <c:pt idx="30715">
                  <c:v>10.205844643507508</c:v>
                </c:pt>
                <c:pt idx="30716">
                  <c:v>10.222018723766631</c:v>
                </c:pt>
                <c:pt idx="30717">
                  <c:v>10.228084003863804</c:v>
                </c:pt>
                <c:pt idx="30718">
                  <c:v>10.236171043993366</c:v>
                </c:pt>
                <c:pt idx="30719">
                  <c:v>10.244258084122928</c:v>
                </c:pt>
                <c:pt idx="30720">
                  <c:v>10.228084003863804</c:v>
                </c:pt>
                <c:pt idx="30721">
                  <c:v>10.213931683637069</c:v>
                </c:pt>
                <c:pt idx="30722">
                  <c:v>10.213931683637069</c:v>
                </c:pt>
                <c:pt idx="30723">
                  <c:v>10.213931683637069</c:v>
                </c:pt>
                <c:pt idx="30724">
                  <c:v>10.222018723766631</c:v>
                </c:pt>
                <c:pt idx="30725">
                  <c:v>10.222018723766631</c:v>
                </c:pt>
                <c:pt idx="30726">
                  <c:v>10.222018723766631</c:v>
                </c:pt>
                <c:pt idx="30727">
                  <c:v>10.28823113822491</c:v>
                </c:pt>
                <c:pt idx="30728">
                  <c:v>10.302461056811669</c:v>
                </c:pt>
                <c:pt idx="30729">
                  <c:v>10.310592438861242</c:v>
                </c:pt>
                <c:pt idx="30730">
                  <c:v>10.310592438861242</c:v>
                </c:pt>
                <c:pt idx="30731">
                  <c:v>10.310592438861242</c:v>
                </c:pt>
                <c:pt idx="30732">
                  <c:v>10.310592438861242</c:v>
                </c:pt>
                <c:pt idx="30733">
                  <c:v>10.310592438861242</c:v>
                </c:pt>
                <c:pt idx="30734">
                  <c:v>10.302461056811669</c:v>
                </c:pt>
                <c:pt idx="30735">
                  <c:v>10.294329674762093</c:v>
                </c:pt>
                <c:pt idx="30736">
                  <c:v>10.294329674762093</c:v>
                </c:pt>
                <c:pt idx="30737">
                  <c:v>10.294329674762093</c:v>
                </c:pt>
                <c:pt idx="30738">
                  <c:v>10.294329674762093</c:v>
                </c:pt>
                <c:pt idx="30739">
                  <c:v>10.302461056811669</c:v>
                </c:pt>
                <c:pt idx="30740">
                  <c:v>10.302461056811669</c:v>
                </c:pt>
                <c:pt idx="30741">
                  <c:v>10.302461056811669</c:v>
                </c:pt>
                <c:pt idx="30742">
                  <c:v>10.302461056811669</c:v>
                </c:pt>
                <c:pt idx="30743">
                  <c:v>10.302461056811669</c:v>
                </c:pt>
                <c:pt idx="30744">
                  <c:v>10.302461056811669</c:v>
                </c:pt>
                <c:pt idx="30745">
                  <c:v>10.294329674762093</c:v>
                </c:pt>
                <c:pt idx="30746">
                  <c:v>10.294329674762093</c:v>
                </c:pt>
                <c:pt idx="30747">
                  <c:v>10.302461056811669</c:v>
                </c:pt>
                <c:pt idx="30748">
                  <c:v>10.294329674762093</c:v>
                </c:pt>
                <c:pt idx="30749">
                  <c:v>10.310592438861242</c:v>
                </c:pt>
                <c:pt idx="30750">
                  <c:v>10.310592438861242</c:v>
                </c:pt>
                <c:pt idx="30751">
                  <c:v>10.318723820910817</c:v>
                </c:pt>
                <c:pt idx="30752">
                  <c:v>10.318723820910817</c:v>
                </c:pt>
                <c:pt idx="30753">
                  <c:v>10.318723820910817</c:v>
                </c:pt>
                <c:pt idx="30754">
                  <c:v>10.326855202960393</c:v>
                </c:pt>
                <c:pt idx="30755">
                  <c:v>10.326855202960393</c:v>
                </c:pt>
                <c:pt idx="30756">
                  <c:v>10.326855202960393</c:v>
                </c:pt>
                <c:pt idx="30757">
                  <c:v>10.332953739497574</c:v>
                </c:pt>
                <c:pt idx="30758">
                  <c:v>10.326855202960393</c:v>
                </c:pt>
                <c:pt idx="30759">
                  <c:v>10.318723820910817</c:v>
                </c:pt>
                <c:pt idx="30760">
                  <c:v>10.310592438861242</c:v>
                </c:pt>
                <c:pt idx="30761">
                  <c:v>10.310592438861242</c:v>
                </c:pt>
                <c:pt idx="30762">
                  <c:v>10.310592438861242</c:v>
                </c:pt>
                <c:pt idx="30763">
                  <c:v>10.310592438861242</c:v>
                </c:pt>
                <c:pt idx="30764">
                  <c:v>10.310592438861242</c:v>
                </c:pt>
                <c:pt idx="30765">
                  <c:v>10.302461056811669</c:v>
                </c:pt>
                <c:pt idx="30766">
                  <c:v>10.302461056811669</c:v>
                </c:pt>
                <c:pt idx="30767">
                  <c:v>10.302461056811669</c:v>
                </c:pt>
                <c:pt idx="30768">
                  <c:v>10.302461056811669</c:v>
                </c:pt>
                <c:pt idx="30769">
                  <c:v>10.302461056811669</c:v>
                </c:pt>
                <c:pt idx="30770">
                  <c:v>10.302461056811669</c:v>
                </c:pt>
                <c:pt idx="30771">
                  <c:v>10.302461056811669</c:v>
                </c:pt>
                <c:pt idx="30772">
                  <c:v>10.302461056811669</c:v>
                </c:pt>
                <c:pt idx="30773">
                  <c:v>10.310592438861242</c:v>
                </c:pt>
                <c:pt idx="30774">
                  <c:v>10.310592438861242</c:v>
                </c:pt>
                <c:pt idx="30775">
                  <c:v>10.318723820910817</c:v>
                </c:pt>
                <c:pt idx="30776">
                  <c:v>10.326855202960393</c:v>
                </c:pt>
                <c:pt idx="30777">
                  <c:v>10.326855202960393</c:v>
                </c:pt>
                <c:pt idx="30778">
                  <c:v>10.326855202960393</c:v>
                </c:pt>
                <c:pt idx="30779">
                  <c:v>10.326855202960393</c:v>
                </c:pt>
                <c:pt idx="30780">
                  <c:v>10.326855202960393</c:v>
                </c:pt>
                <c:pt idx="30781">
                  <c:v>10.326855202960393</c:v>
                </c:pt>
                <c:pt idx="30782">
                  <c:v>10.310592438861242</c:v>
                </c:pt>
                <c:pt idx="30783">
                  <c:v>10.302461056811669</c:v>
                </c:pt>
                <c:pt idx="30784">
                  <c:v>10.302461056811669</c:v>
                </c:pt>
                <c:pt idx="30785">
                  <c:v>10.302461056811669</c:v>
                </c:pt>
                <c:pt idx="30786">
                  <c:v>10.302461056811669</c:v>
                </c:pt>
                <c:pt idx="30787">
                  <c:v>10.310592438861242</c:v>
                </c:pt>
                <c:pt idx="30788">
                  <c:v>10.310592438861242</c:v>
                </c:pt>
                <c:pt idx="30789">
                  <c:v>10.310592438861242</c:v>
                </c:pt>
                <c:pt idx="30790">
                  <c:v>10.310592438861242</c:v>
                </c:pt>
                <c:pt idx="30791">
                  <c:v>10.310592438861242</c:v>
                </c:pt>
                <c:pt idx="30792">
                  <c:v>10.318723820910817</c:v>
                </c:pt>
                <c:pt idx="30793">
                  <c:v>10.326855202960393</c:v>
                </c:pt>
                <c:pt idx="30794">
                  <c:v>10.326855202960393</c:v>
                </c:pt>
                <c:pt idx="30795">
                  <c:v>10.332953739497574</c:v>
                </c:pt>
                <c:pt idx="30796">
                  <c:v>10.341085121547151</c:v>
                </c:pt>
                <c:pt idx="30797">
                  <c:v>10.341085121547151</c:v>
                </c:pt>
                <c:pt idx="30798">
                  <c:v>10.341085121547151</c:v>
                </c:pt>
                <c:pt idx="30799">
                  <c:v>10.341085121547151</c:v>
                </c:pt>
                <c:pt idx="30800">
                  <c:v>10.341085121547151</c:v>
                </c:pt>
                <c:pt idx="30801">
                  <c:v>10.341085121547151</c:v>
                </c:pt>
                <c:pt idx="30802">
                  <c:v>10.341085121547151</c:v>
                </c:pt>
                <c:pt idx="30803">
                  <c:v>10.341085121547151</c:v>
                </c:pt>
                <c:pt idx="30804">
                  <c:v>10.341085121547151</c:v>
                </c:pt>
                <c:pt idx="30805">
                  <c:v>10.341085121547151</c:v>
                </c:pt>
                <c:pt idx="30806">
                  <c:v>10.332953739497574</c:v>
                </c:pt>
                <c:pt idx="30807">
                  <c:v>10.332953739497574</c:v>
                </c:pt>
                <c:pt idx="30808">
                  <c:v>10.332953739497574</c:v>
                </c:pt>
                <c:pt idx="30809">
                  <c:v>10.385479098768959</c:v>
                </c:pt>
                <c:pt idx="30810">
                  <c:v>10.385479098768959</c:v>
                </c:pt>
                <c:pt idx="30811">
                  <c:v>10.385479098768959</c:v>
                </c:pt>
                <c:pt idx="30812">
                  <c:v>10.332953739497574</c:v>
                </c:pt>
                <c:pt idx="30813">
                  <c:v>10.385479098768959</c:v>
                </c:pt>
                <c:pt idx="30814">
                  <c:v>10.377303165607165</c:v>
                </c:pt>
                <c:pt idx="30815">
                  <c:v>10.377303165607165</c:v>
                </c:pt>
                <c:pt idx="30816">
                  <c:v>10.377303165607165</c:v>
                </c:pt>
                <c:pt idx="30817">
                  <c:v>10.326855202960393</c:v>
                </c:pt>
                <c:pt idx="30818">
                  <c:v>10.377303165607165</c:v>
                </c:pt>
                <c:pt idx="30819">
                  <c:v>10.369127232445368</c:v>
                </c:pt>
                <c:pt idx="30820">
                  <c:v>10.369127232445368</c:v>
                </c:pt>
                <c:pt idx="30821">
                  <c:v>10.369127232445368</c:v>
                </c:pt>
                <c:pt idx="30822">
                  <c:v>10.369127232445368</c:v>
                </c:pt>
                <c:pt idx="30823">
                  <c:v>10.318723820910817</c:v>
                </c:pt>
                <c:pt idx="30824">
                  <c:v>10.360951299283576</c:v>
                </c:pt>
                <c:pt idx="30825">
                  <c:v>10.369127232445368</c:v>
                </c:pt>
                <c:pt idx="30826">
                  <c:v>10.369127232445368</c:v>
                </c:pt>
                <c:pt idx="30827">
                  <c:v>10.369127232445368</c:v>
                </c:pt>
                <c:pt idx="30828">
                  <c:v>10.318723820910817</c:v>
                </c:pt>
                <c:pt idx="30829">
                  <c:v>10.369127232445368</c:v>
                </c:pt>
                <c:pt idx="30830">
                  <c:v>10.310592438861242</c:v>
                </c:pt>
                <c:pt idx="30831">
                  <c:v>10.360951299283576</c:v>
                </c:pt>
                <c:pt idx="30832">
                  <c:v>10.360951299283576</c:v>
                </c:pt>
                <c:pt idx="30833">
                  <c:v>10.360951299283576</c:v>
                </c:pt>
                <c:pt idx="30834">
                  <c:v>10.360951299283576</c:v>
                </c:pt>
                <c:pt idx="30835">
                  <c:v>10.360951299283576</c:v>
                </c:pt>
                <c:pt idx="30836">
                  <c:v>10.369127232445368</c:v>
                </c:pt>
                <c:pt idx="30837">
                  <c:v>10.369127232445368</c:v>
                </c:pt>
                <c:pt idx="30838">
                  <c:v>10.369127232445368</c:v>
                </c:pt>
                <c:pt idx="30839">
                  <c:v>10.369127232445368</c:v>
                </c:pt>
                <c:pt idx="30840">
                  <c:v>10.369127232445368</c:v>
                </c:pt>
                <c:pt idx="30841">
                  <c:v>10.369127232445368</c:v>
                </c:pt>
                <c:pt idx="30842">
                  <c:v>10.369127232445368</c:v>
                </c:pt>
                <c:pt idx="30843">
                  <c:v>10.360951299283576</c:v>
                </c:pt>
                <c:pt idx="30844">
                  <c:v>10.360951299283576</c:v>
                </c:pt>
                <c:pt idx="30845">
                  <c:v>10.369127232445368</c:v>
                </c:pt>
                <c:pt idx="30846">
                  <c:v>10.369127232445368</c:v>
                </c:pt>
                <c:pt idx="30847">
                  <c:v>10.369127232445368</c:v>
                </c:pt>
                <c:pt idx="30848">
                  <c:v>10.377303165607165</c:v>
                </c:pt>
                <c:pt idx="30849">
                  <c:v>10.377303165607165</c:v>
                </c:pt>
                <c:pt idx="30850">
                  <c:v>10.377303165607165</c:v>
                </c:pt>
                <c:pt idx="30851">
                  <c:v>10.385479098768959</c:v>
                </c:pt>
                <c:pt idx="30852">
                  <c:v>10.385479098768959</c:v>
                </c:pt>
                <c:pt idx="30853">
                  <c:v>10.377303165607165</c:v>
                </c:pt>
                <c:pt idx="30854">
                  <c:v>10.377303165607165</c:v>
                </c:pt>
                <c:pt idx="30855">
                  <c:v>10.369127232445368</c:v>
                </c:pt>
                <c:pt idx="30856">
                  <c:v>10.369127232445368</c:v>
                </c:pt>
                <c:pt idx="30857">
                  <c:v>10.369127232445368</c:v>
                </c:pt>
                <c:pt idx="30858">
                  <c:v>10.369127232445368</c:v>
                </c:pt>
                <c:pt idx="30859">
                  <c:v>10.369127232445368</c:v>
                </c:pt>
                <c:pt idx="30860">
                  <c:v>10.377303165607165</c:v>
                </c:pt>
                <c:pt idx="30861">
                  <c:v>10.377303165607165</c:v>
                </c:pt>
                <c:pt idx="30862">
                  <c:v>10.377303165607165</c:v>
                </c:pt>
                <c:pt idx="30863">
                  <c:v>10.377303165607165</c:v>
                </c:pt>
                <c:pt idx="30864">
                  <c:v>10.385479098768959</c:v>
                </c:pt>
                <c:pt idx="30865">
                  <c:v>10.377303165607165</c:v>
                </c:pt>
                <c:pt idx="30866">
                  <c:v>10.377303165607165</c:v>
                </c:pt>
                <c:pt idx="30867">
                  <c:v>10.377303165607165</c:v>
                </c:pt>
                <c:pt idx="30868">
                  <c:v>10.377303165607165</c:v>
                </c:pt>
                <c:pt idx="30869">
                  <c:v>10.385479098768959</c:v>
                </c:pt>
                <c:pt idx="30870">
                  <c:v>10.385479098768959</c:v>
                </c:pt>
                <c:pt idx="30871">
                  <c:v>10.385479098768959</c:v>
                </c:pt>
                <c:pt idx="30872">
                  <c:v>10.385479098768959</c:v>
                </c:pt>
                <c:pt idx="30873">
                  <c:v>10.377303165607165</c:v>
                </c:pt>
                <c:pt idx="30874">
                  <c:v>10.385479098768959</c:v>
                </c:pt>
                <c:pt idx="30875">
                  <c:v>10.385479098768959</c:v>
                </c:pt>
                <c:pt idx="30876">
                  <c:v>10.391611048640303</c:v>
                </c:pt>
                <c:pt idx="30877">
                  <c:v>10.391611048640303</c:v>
                </c:pt>
                <c:pt idx="30878">
                  <c:v>10.385479098768959</c:v>
                </c:pt>
                <c:pt idx="30879">
                  <c:v>10.377303165607165</c:v>
                </c:pt>
                <c:pt idx="30880">
                  <c:v>10.385479098768959</c:v>
                </c:pt>
                <c:pt idx="30881">
                  <c:v>10.385479098768959</c:v>
                </c:pt>
                <c:pt idx="30882">
                  <c:v>10.436171387797732</c:v>
                </c:pt>
                <c:pt idx="30883">
                  <c:v>10.452612776356691</c:v>
                </c:pt>
                <c:pt idx="30884">
                  <c:v>10.460833470636167</c:v>
                </c:pt>
                <c:pt idx="30885">
                  <c:v>10.407962914963893</c:v>
                </c:pt>
                <c:pt idx="30886">
                  <c:v>10.452612776356691</c:v>
                </c:pt>
                <c:pt idx="30887">
                  <c:v>10.452612776356691</c:v>
                </c:pt>
                <c:pt idx="30888">
                  <c:v>10.452612776356691</c:v>
                </c:pt>
                <c:pt idx="30889">
                  <c:v>10.452612776356691</c:v>
                </c:pt>
                <c:pt idx="30890">
                  <c:v>10.452612776356691</c:v>
                </c:pt>
                <c:pt idx="30891">
                  <c:v>10.452612776356691</c:v>
                </c:pt>
                <c:pt idx="30892">
                  <c:v>10.452612776356691</c:v>
                </c:pt>
                <c:pt idx="30893">
                  <c:v>10.452612776356691</c:v>
                </c:pt>
                <c:pt idx="30894">
                  <c:v>10.452612776356691</c:v>
                </c:pt>
                <c:pt idx="30895">
                  <c:v>10.452612776356691</c:v>
                </c:pt>
                <c:pt idx="30896">
                  <c:v>10.452612776356691</c:v>
                </c:pt>
                <c:pt idx="30897">
                  <c:v>10.460833470636167</c:v>
                </c:pt>
                <c:pt idx="30898">
                  <c:v>10.460833470636167</c:v>
                </c:pt>
                <c:pt idx="30899">
                  <c:v>10.466998991345777</c:v>
                </c:pt>
                <c:pt idx="30900">
                  <c:v>10.475219685625254</c:v>
                </c:pt>
                <c:pt idx="30901">
                  <c:v>10.475219685625254</c:v>
                </c:pt>
                <c:pt idx="30902">
                  <c:v>10.460833470636167</c:v>
                </c:pt>
                <c:pt idx="30903">
                  <c:v>10.452612776356691</c:v>
                </c:pt>
                <c:pt idx="30904">
                  <c:v>10.452612776356691</c:v>
                </c:pt>
                <c:pt idx="30905">
                  <c:v>10.452612776356691</c:v>
                </c:pt>
                <c:pt idx="30906">
                  <c:v>10.460833470636167</c:v>
                </c:pt>
                <c:pt idx="30907">
                  <c:v>10.466998991345777</c:v>
                </c:pt>
                <c:pt idx="30908">
                  <c:v>10.475219685625254</c:v>
                </c:pt>
                <c:pt idx="30909">
                  <c:v>10.475219685625254</c:v>
                </c:pt>
                <c:pt idx="30910">
                  <c:v>10.466998991345777</c:v>
                </c:pt>
                <c:pt idx="30911">
                  <c:v>10.466998991345777</c:v>
                </c:pt>
                <c:pt idx="30912">
                  <c:v>10.466998991345777</c:v>
                </c:pt>
                <c:pt idx="30913">
                  <c:v>10.466998991345777</c:v>
                </c:pt>
                <c:pt idx="30914">
                  <c:v>10.466998991345777</c:v>
                </c:pt>
                <c:pt idx="30915">
                  <c:v>10.466998991345777</c:v>
                </c:pt>
                <c:pt idx="30916">
                  <c:v>10.466998991345777</c:v>
                </c:pt>
                <c:pt idx="30917">
                  <c:v>10.466998991345777</c:v>
                </c:pt>
                <c:pt idx="30918">
                  <c:v>10.466998991345777</c:v>
                </c:pt>
                <c:pt idx="30919">
                  <c:v>10.466998991345777</c:v>
                </c:pt>
                <c:pt idx="30920">
                  <c:v>10.466998991345777</c:v>
                </c:pt>
                <c:pt idx="30921">
                  <c:v>10.466998991345777</c:v>
                </c:pt>
                <c:pt idx="30922">
                  <c:v>10.475219685625254</c:v>
                </c:pt>
                <c:pt idx="30923">
                  <c:v>10.483440379904733</c:v>
                </c:pt>
                <c:pt idx="30924">
                  <c:v>10.491661074184211</c:v>
                </c:pt>
                <c:pt idx="30925">
                  <c:v>10.491661074184211</c:v>
                </c:pt>
                <c:pt idx="30926">
                  <c:v>10.475219685625254</c:v>
                </c:pt>
                <c:pt idx="30927">
                  <c:v>10.466998991345777</c:v>
                </c:pt>
                <c:pt idx="30928">
                  <c:v>10.466998991345777</c:v>
                </c:pt>
                <c:pt idx="30929">
                  <c:v>10.466998991345777</c:v>
                </c:pt>
                <c:pt idx="30930">
                  <c:v>10.528392345541768</c:v>
                </c:pt>
                <c:pt idx="30931">
                  <c:v>10.53459159520548</c:v>
                </c:pt>
                <c:pt idx="30932">
                  <c:v>10.491661074184211</c:v>
                </c:pt>
                <c:pt idx="30933">
                  <c:v>10.499881768463691</c:v>
                </c:pt>
                <c:pt idx="30934">
                  <c:v>10.551122927642052</c:v>
                </c:pt>
                <c:pt idx="30935">
                  <c:v>10.551122927642052</c:v>
                </c:pt>
                <c:pt idx="30936">
                  <c:v>10.551122927642052</c:v>
                </c:pt>
                <c:pt idx="30937">
                  <c:v>10.551122927642052</c:v>
                </c:pt>
                <c:pt idx="30938">
                  <c:v>10.567654260078623</c:v>
                </c:pt>
                <c:pt idx="30939">
                  <c:v>10.559388593860339</c:v>
                </c:pt>
                <c:pt idx="30940">
                  <c:v>10.551122927642052</c:v>
                </c:pt>
                <c:pt idx="30941">
                  <c:v>10.551122927642052</c:v>
                </c:pt>
                <c:pt idx="30942">
                  <c:v>10.551122927642052</c:v>
                </c:pt>
                <c:pt idx="30943">
                  <c:v>10.559388593860339</c:v>
                </c:pt>
                <c:pt idx="30944">
                  <c:v>10.559388593860339</c:v>
                </c:pt>
                <c:pt idx="30945">
                  <c:v>10.567654260078623</c:v>
                </c:pt>
                <c:pt idx="30946">
                  <c:v>10.57591992629691</c:v>
                </c:pt>
                <c:pt idx="30947">
                  <c:v>10.57591992629691</c:v>
                </c:pt>
                <c:pt idx="30948">
                  <c:v>10.57591992629691</c:v>
                </c:pt>
                <c:pt idx="30949">
                  <c:v>10.584185592515196</c:v>
                </c:pt>
                <c:pt idx="30950">
                  <c:v>10.57591992629691</c:v>
                </c:pt>
                <c:pt idx="30951">
                  <c:v>10.567654260078623</c:v>
                </c:pt>
                <c:pt idx="30952">
                  <c:v>10.567654260078623</c:v>
                </c:pt>
                <c:pt idx="30953">
                  <c:v>10.567654260078623</c:v>
                </c:pt>
                <c:pt idx="30954">
                  <c:v>10.615181840833767</c:v>
                </c:pt>
                <c:pt idx="30955">
                  <c:v>10.584185592515196</c:v>
                </c:pt>
                <c:pt idx="30956">
                  <c:v>10.584185592515196</c:v>
                </c:pt>
                <c:pt idx="30957">
                  <c:v>10.584185592515196</c:v>
                </c:pt>
                <c:pt idx="30958">
                  <c:v>10.584185592515196</c:v>
                </c:pt>
                <c:pt idx="30959">
                  <c:v>10.584185592515196</c:v>
                </c:pt>
                <c:pt idx="30960">
                  <c:v>10.584185592515196</c:v>
                </c:pt>
                <c:pt idx="30961">
                  <c:v>10.584185592515196</c:v>
                </c:pt>
                <c:pt idx="30962">
                  <c:v>10.584185592515196</c:v>
                </c:pt>
                <c:pt idx="30963">
                  <c:v>10.584185592515196</c:v>
                </c:pt>
                <c:pt idx="30964">
                  <c:v>10.584185592515196</c:v>
                </c:pt>
                <c:pt idx="30965">
                  <c:v>10.592451258733481</c:v>
                </c:pt>
                <c:pt idx="30966">
                  <c:v>10.592451258733481</c:v>
                </c:pt>
                <c:pt idx="30967">
                  <c:v>10.600716924951767</c:v>
                </c:pt>
                <c:pt idx="30968">
                  <c:v>10.600716924951767</c:v>
                </c:pt>
                <c:pt idx="30969">
                  <c:v>10.608982591170054</c:v>
                </c:pt>
                <c:pt idx="30970">
                  <c:v>10.615181840833767</c:v>
                </c:pt>
                <c:pt idx="30971">
                  <c:v>10.615181840833767</c:v>
                </c:pt>
                <c:pt idx="30972">
                  <c:v>10.615181840833767</c:v>
                </c:pt>
                <c:pt idx="30973">
                  <c:v>10.615181840833767</c:v>
                </c:pt>
                <c:pt idx="30974">
                  <c:v>10.608982591170054</c:v>
                </c:pt>
                <c:pt idx="30975">
                  <c:v>10.592451258733481</c:v>
                </c:pt>
                <c:pt idx="30976">
                  <c:v>10.592451258733481</c:v>
                </c:pt>
                <c:pt idx="30977">
                  <c:v>10.592451258733481</c:v>
                </c:pt>
                <c:pt idx="30978">
                  <c:v>10.600716924951767</c:v>
                </c:pt>
                <c:pt idx="30979">
                  <c:v>10.592451258733481</c:v>
                </c:pt>
                <c:pt idx="30980">
                  <c:v>10.592451258733481</c:v>
                </c:pt>
                <c:pt idx="30981">
                  <c:v>10.600716924951767</c:v>
                </c:pt>
                <c:pt idx="30982">
                  <c:v>10.600716924951767</c:v>
                </c:pt>
                <c:pt idx="30983">
                  <c:v>10.600716924951767</c:v>
                </c:pt>
                <c:pt idx="30984">
                  <c:v>10.600716924951767</c:v>
                </c:pt>
                <c:pt idx="30985">
                  <c:v>10.600716924951767</c:v>
                </c:pt>
                <c:pt idx="30986">
                  <c:v>10.600716924951767</c:v>
                </c:pt>
                <c:pt idx="30987">
                  <c:v>10.600716924951767</c:v>
                </c:pt>
                <c:pt idx="30988">
                  <c:v>10.600716924951767</c:v>
                </c:pt>
                <c:pt idx="30989">
                  <c:v>10.600716924951767</c:v>
                </c:pt>
                <c:pt idx="30990">
                  <c:v>10.600716924951767</c:v>
                </c:pt>
                <c:pt idx="30991">
                  <c:v>10.600716924951767</c:v>
                </c:pt>
                <c:pt idx="30992">
                  <c:v>10.592451258733481</c:v>
                </c:pt>
                <c:pt idx="30993">
                  <c:v>10.592451258733481</c:v>
                </c:pt>
                <c:pt idx="30994">
                  <c:v>10.592451258733481</c:v>
                </c:pt>
                <c:pt idx="30995">
                  <c:v>10.584185592515196</c:v>
                </c:pt>
                <c:pt idx="30996">
                  <c:v>10.584185592515196</c:v>
                </c:pt>
                <c:pt idx="30997">
                  <c:v>10.524543851302127</c:v>
                </c:pt>
                <c:pt idx="30998">
                  <c:v>10.524543851302127</c:v>
                </c:pt>
                <c:pt idx="30999">
                  <c:v>#N/A</c:v>
                </c:pt>
                <c:pt idx="31000">
                  <c:v>10.760472773731752</c:v>
                </c:pt>
                <c:pt idx="31001">
                  <c:v>10.516323157022647</c:v>
                </c:pt>
                <c:pt idx="31002">
                  <c:v>10.516323157022647</c:v>
                </c:pt>
                <c:pt idx="31003">
                  <c:v>10.508102462743167</c:v>
                </c:pt>
                <c:pt idx="31004">
                  <c:v>10.508102462743167</c:v>
                </c:pt>
                <c:pt idx="31005">
                  <c:v>10.508102462743167</c:v>
                </c:pt>
                <c:pt idx="31006">
                  <c:v>10.508102462743167</c:v>
                </c:pt>
                <c:pt idx="31007">
                  <c:v>10.499881768463691</c:v>
                </c:pt>
                <c:pt idx="31008">
                  <c:v>10.499881768463691</c:v>
                </c:pt>
                <c:pt idx="31009">
                  <c:v>10.499881768463691</c:v>
                </c:pt>
                <c:pt idx="31010">
                  <c:v>10.499881768463691</c:v>
                </c:pt>
                <c:pt idx="31011">
                  <c:v>10.491661074184211</c:v>
                </c:pt>
                <c:pt idx="31012">
                  <c:v>10.491661074184211</c:v>
                </c:pt>
                <c:pt idx="31013">
                  <c:v>10.499881768463691</c:v>
                </c:pt>
                <c:pt idx="31014">
                  <c:v>10.491661074184211</c:v>
                </c:pt>
                <c:pt idx="31015">
                  <c:v>10.491661074184211</c:v>
                </c:pt>
                <c:pt idx="31016">
                  <c:v>10.491661074184211</c:v>
                </c:pt>
                <c:pt idx="31017">
                  <c:v>10.491661074184211</c:v>
                </c:pt>
                <c:pt idx="31018">
                  <c:v>10.483440379904733</c:v>
                </c:pt>
                <c:pt idx="31019">
                  <c:v>10.483440379904733</c:v>
                </c:pt>
                <c:pt idx="31020">
                  <c:v>10.483440379904733</c:v>
                </c:pt>
                <c:pt idx="31021">
                  <c:v>10.475219685625254</c:v>
                </c:pt>
                <c:pt idx="31022">
                  <c:v>10.466998991345777</c:v>
                </c:pt>
                <c:pt idx="31023">
                  <c:v>10.416138848125685</c:v>
                </c:pt>
                <c:pt idx="31024">
                  <c:v>10.416138848125685</c:v>
                </c:pt>
                <c:pt idx="31025">
                  <c:v>10.460833470636167</c:v>
                </c:pt>
                <c:pt idx="31026">
                  <c:v>10.407962914963893</c:v>
                </c:pt>
                <c:pt idx="31027">
                  <c:v>10.407962914963893</c:v>
                </c:pt>
                <c:pt idx="31028">
                  <c:v>10.407962914963893</c:v>
                </c:pt>
                <c:pt idx="31029">
                  <c:v>10.407962914963893</c:v>
                </c:pt>
                <c:pt idx="31030">
                  <c:v>10.407962914963893</c:v>
                </c:pt>
                <c:pt idx="31031">
                  <c:v>10.407962914963893</c:v>
                </c:pt>
                <c:pt idx="31032">
                  <c:v>10.407962914963893</c:v>
                </c:pt>
                <c:pt idx="31033">
                  <c:v>10.407962914963893</c:v>
                </c:pt>
                <c:pt idx="31034">
                  <c:v>10.407962914963893</c:v>
                </c:pt>
                <c:pt idx="31035">
                  <c:v>10.407962914963893</c:v>
                </c:pt>
                <c:pt idx="31036">
                  <c:v>10.407962914963893</c:v>
                </c:pt>
                <c:pt idx="31037">
                  <c:v>10.416138848125685</c:v>
                </c:pt>
                <c:pt idx="31038">
                  <c:v>10.416138848125685</c:v>
                </c:pt>
                <c:pt idx="31039">
                  <c:v>10.424314781287482</c:v>
                </c:pt>
                <c:pt idx="31040">
                  <c:v>10.432490714449274</c:v>
                </c:pt>
                <c:pt idx="31041">
                  <c:v>10.440666647611069</c:v>
                </c:pt>
                <c:pt idx="31042">
                  <c:v>10.446798597482415</c:v>
                </c:pt>
                <c:pt idx="31043">
                  <c:v>10.446798597482415</c:v>
                </c:pt>
                <c:pt idx="31044">
                  <c:v>10.446798597482415</c:v>
                </c:pt>
                <c:pt idx="31045">
                  <c:v>10.446798597482415</c:v>
                </c:pt>
                <c:pt idx="31046">
                  <c:v>10.454974530644209</c:v>
                </c:pt>
                <c:pt idx="31047">
                  <c:v>10.454974530644209</c:v>
                </c:pt>
                <c:pt idx="31048">
                  <c:v>10.454974530644209</c:v>
                </c:pt>
                <c:pt idx="31049">
                  <c:v>10.454974530644209</c:v>
                </c:pt>
                <c:pt idx="31050">
                  <c:v>10.454974530644209</c:v>
                </c:pt>
                <c:pt idx="31051">
                  <c:v>10.454974530644209</c:v>
                </c:pt>
                <c:pt idx="31052">
                  <c:v>10.446798597482415</c:v>
                </c:pt>
                <c:pt idx="31053">
                  <c:v>10.446798597482415</c:v>
                </c:pt>
                <c:pt idx="31054">
                  <c:v>10.454974530644209</c:v>
                </c:pt>
                <c:pt idx="31055">
                  <c:v>10.454974530644209</c:v>
                </c:pt>
                <c:pt idx="31056">
                  <c:v>10.463150463806004</c:v>
                </c:pt>
                <c:pt idx="31057">
                  <c:v>10.463150463806004</c:v>
                </c:pt>
                <c:pt idx="31058">
                  <c:v>10.463150463806004</c:v>
                </c:pt>
                <c:pt idx="31059">
                  <c:v>10.463150463806004</c:v>
                </c:pt>
                <c:pt idx="31060">
                  <c:v>10.463150463806004</c:v>
                </c:pt>
                <c:pt idx="31061">
                  <c:v>10.463150463806004</c:v>
                </c:pt>
                <c:pt idx="31062">
                  <c:v>10.471326396967795</c:v>
                </c:pt>
                <c:pt idx="31063">
                  <c:v>10.471326396967795</c:v>
                </c:pt>
                <c:pt idx="31064">
                  <c:v>10.463150463806004</c:v>
                </c:pt>
                <c:pt idx="31065">
                  <c:v>10.463150463806004</c:v>
                </c:pt>
                <c:pt idx="31066">
                  <c:v>10.454974530644209</c:v>
                </c:pt>
                <c:pt idx="31067">
                  <c:v>10.404103332431358</c:v>
                </c:pt>
                <c:pt idx="31068">
                  <c:v>10.404103332431358</c:v>
                </c:pt>
                <c:pt idx="31069">
                  <c:v>10.404103332431358</c:v>
                </c:pt>
                <c:pt idx="31070">
                  <c:v>10.404103332431358</c:v>
                </c:pt>
                <c:pt idx="31071">
                  <c:v>10.404103332431358</c:v>
                </c:pt>
                <c:pt idx="31072">
                  <c:v>10.395971950381782</c:v>
                </c:pt>
                <c:pt idx="31073">
                  <c:v>10.395971950381782</c:v>
                </c:pt>
                <c:pt idx="31074">
                  <c:v>10.395971950381782</c:v>
                </c:pt>
                <c:pt idx="31075">
                  <c:v>10.395971950381782</c:v>
                </c:pt>
                <c:pt idx="31076">
                  <c:v>10.395971950381782</c:v>
                </c:pt>
                <c:pt idx="31077">
                  <c:v>10.395971950381782</c:v>
                </c:pt>
                <c:pt idx="31078">
                  <c:v>10.387840568332209</c:v>
                </c:pt>
                <c:pt idx="31079">
                  <c:v>10.387840568332209</c:v>
                </c:pt>
                <c:pt idx="31080">
                  <c:v>10.387840568332209</c:v>
                </c:pt>
                <c:pt idx="31081">
                  <c:v>10.337259045612894</c:v>
                </c:pt>
                <c:pt idx="31082">
                  <c:v>10.337259045612894</c:v>
                </c:pt>
                <c:pt idx="31083">
                  <c:v>10.337259045612894</c:v>
                </c:pt>
                <c:pt idx="31084">
                  <c:v>10.329172005483331</c:v>
                </c:pt>
                <c:pt idx="31085">
                  <c:v>10.337259045612894</c:v>
                </c:pt>
                <c:pt idx="31086">
                  <c:v>10.337259045612894</c:v>
                </c:pt>
                <c:pt idx="31087">
                  <c:v>10.337259045612894</c:v>
                </c:pt>
                <c:pt idx="31088">
                  <c:v>10.337259045612894</c:v>
                </c:pt>
                <c:pt idx="31089">
                  <c:v>10.329172005483331</c:v>
                </c:pt>
                <c:pt idx="31090">
                  <c:v>10.329172005483331</c:v>
                </c:pt>
                <c:pt idx="31091">
                  <c:v>10.329172005483331</c:v>
                </c:pt>
                <c:pt idx="31092">
                  <c:v>10.329172005483331</c:v>
                </c:pt>
                <c:pt idx="31093">
                  <c:v>10.329172005483331</c:v>
                </c:pt>
                <c:pt idx="31094">
                  <c:v>10.329172005483331</c:v>
                </c:pt>
                <c:pt idx="31095">
                  <c:v>10.329172005483331</c:v>
                </c:pt>
                <c:pt idx="31096">
                  <c:v>10.321084965353768</c:v>
                </c:pt>
                <c:pt idx="31097">
                  <c:v>10.271377416592637</c:v>
                </c:pt>
                <c:pt idx="31098">
                  <c:v>10.271377416592637</c:v>
                </c:pt>
                <c:pt idx="31099">
                  <c:v>10.271377416592637</c:v>
                </c:pt>
                <c:pt idx="31100">
                  <c:v>10.263334051348634</c:v>
                </c:pt>
                <c:pt idx="31101">
                  <c:v>10.263334051348634</c:v>
                </c:pt>
                <c:pt idx="31102">
                  <c:v>10.263334051348634</c:v>
                </c:pt>
                <c:pt idx="31103">
                  <c:v>10.263334051348634</c:v>
                </c:pt>
                <c:pt idx="31104">
                  <c:v>10.263334051348634</c:v>
                </c:pt>
                <c:pt idx="31105">
                  <c:v>10.263334051348634</c:v>
                </c:pt>
                <c:pt idx="31106">
                  <c:v>10.263334051348634</c:v>
                </c:pt>
                <c:pt idx="31107">
                  <c:v>10.263334051348634</c:v>
                </c:pt>
                <c:pt idx="31108">
                  <c:v>10.263334051348634</c:v>
                </c:pt>
                <c:pt idx="31109">
                  <c:v>10.263334051348634</c:v>
                </c:pt>
                <c:pt idx="31110">
                  <c:v>10.263334051348634</c:v>
                </c:pt>
                <c:pt idx="31111">
                  <c:v>10.263334051348634</c:v>
                </c:pt>
                <c:pt idx="31112">
                  <c:v>10.213281343140777</c:v>
                </c:pt>
                <c:pt idx="31113">
                  <c:v>10.271377416592637</c:v>
                </c:pt>
                <c:pt idx="31114">
                  <c:v>10.213281343140777</c:v>
                </c:pt>
                <c:pt idx="31115">
                  <c:v>10.219280920980882</c:v>
                </c:pt>
                <c:pt idx="31116">
                  <c:v>10.213281343140777</c:v>
                </c:pt>
                <c:pt idx="31117">
                  <c:v>10.213281343140777</c:v>
                </c:pt>
                <c:pt idx="31118">
                  <c:v>10.213281343140777</c:v>
                </c:pt>
                <c:pt idx="31119">
                  <c:v>10.205281906020636</c:v>
                </c:pt>
                <c:pt idx="31120">
                  <c:v>10.205281906020636</c:v>
                </c:pt>
                <c:pt idx="31121">
                  <c:v>10.205281906020636</c:v>
                </c:pt>
                <c:pt idx="31122">
                  <c:v>10.205281906020636</c:v>
                </c:pt>
                <c:pt idx="31123">
                  <c:v>10.197282468900495</c:v>
                </c:pt>
                <c:pt idx="31124">
                  <c:v>10.197282468900495</c:v>
                </c:pt>
                <c:pt idx="31125">
                  <c:v>10.197282468900495</c:v>
                </c:pt>
                <c:pt idx="31126">
                  <c:v>10.147515466476834</c:v>
                </c:pt>
                <c:pt idx="31127">
                  <c:v>10.139559750705388</c:v>
                </c:pt>
                <c:pt idx="31128">
                  <c:v>10.139559750705388</c:v>
                </c:pt>
                <c:pt idx="31129">
                  <c:v>10.139559750705388</c:v>
                </c:pt>
                <c:pt idx="31130">
                  <c:v>10.139559750705388</c:v>
                </c:pt>
                <c:pt idx="31131">
                  <c:v>10.147515466476834</c:v>
                </c:pt>
                <c:pt idx="31132">
                  <c:v>10.147515466476834</c:v>
                </c:pt>
                <c:pt idx="31133">
                  <c:v>10.147515466476834</c:v>
                </c:pt>
                <c:pt idx="31134">
                  <c:v>10.153482253305414</c:v>
                </c:pt>
                <c:pt idx="31135">
                  <c:v>10.153482253305414</c:v>
                </c:pt>
                <c:pt idx="31136">
                  <c:v>10.153482253305414</c:v>
                </c:pt>
                <c:pt idx="31137">
                  <c:v>10.103879903368099</c:v>
                </c:pt>
                <c:pt idx="31138">
                  <c:v>10.103879903368099</c:v>
                </c:pt>
                <c:pt idx="31139">
                  <c:v>10.11179210376228</c:v>
                </c:pt>
                <c:pt idx="31140">
                  <c:v>10.11179210376228</c:v>
                </c:pt>
                <c:pt idx="31141">
                  <c:v>10.119704304156459</c:v>
                </c:pt>
                <c:pt idx="31142">
                  <c:v>10.127616504550641</c:v>
                </c:pt>
                <c:pt idx="31143">
                  <c:v>10.127616504550641</c:v>
                </c:pt>
                <c:pt idx="31144">
                  <c:v>10.135528704944821</c:v>
                </c:pt>
                <c:pt idx="31145">
                  <c:v>10.135528704944821</c:v>
                </c:pt>
                <c:pt idx="31146">
                  <c:v>10.135528704944821</c:v>
                </c:pt>
                <c:pt idx="31147">
                  <c:v>10.141462855240457</c:v>
                </c:pt>
                <c:pt idx="31148">
                  <c:v>10.135528704944821</c:v>
                </c:pt>
                <c:pt idx="31149">
                  <c:v>10.135528704944821</c:v>
                </c:pt>
                <c:pt idx="31150">
                  <c:v>10.127616504550641</c:v>
                </c:pt>
                <c:pt idx="31151">
                  <c:v>10.135528704944821</c:v>
                </c:pt>
                <c:pt idx="31152">
                  <c:v>10.135528704944821</c:v>
                </c:pt>
                <c:pt idx="31153">
                  <c:v>10.135528704944821</c:v>
                </c:pt>
                <c:pt idx="31154">
                  <c:v>10.135528704944821</c:v>
                </c:pt>
                <c:pt idx="31155">
                  <c:v>10.135528704944821</c:v>
                </c:pt>
                <c:pt idx="31156">
                  <c:v>10.135528704944821</c:v>
                </c:pt>
                <c:pt idx="31157">
                  <c:v>10.091851664823697</c:v>
                </c:pt>
                <c:pt idx="31158">
                  <c:v>10.141462855240457</c:v>
                </c:pt>
                <c:pt idx="31159">
                  <c:v>10.099720555010693</c:v>
                </c:pt>
                <c:pt idx="31160">
                  <c:v>10.157287256028816</c:v>
                </c:pt>
                <c:pt idx="31161">
                  <c:v>10.165199456422997</c:v>
                </c:pt>
                <c:pt idx="31162">
                  <c:v>10.165199456422997</c:v>
                </c:pt>
                <c:pt idx="31163">
                  <c:v>10.173111656817177</c:v>
                </c:pt>
                <c:pt idx="31164">
                  <c:v>10.181023857211356</c:v>
                </c:pt>
                <c:pt idx="31165">
                  <c:v>10.181023857211356</c:v>
                </c:pt>
                <c:pt idx="31166">
                  <c:v>10.181023857211356</c:v>
                </c:pt>
                <c:pt idx="31167">
                  <c:v>10.181023857211356</c:v>
                </c:pt>
                <c:pt idx="31168">
                  <c:v>10.173111656817177</c:v>
                </c:pt>
                <c:pt idx="31169">
                  <c:v>10.3234434643066</c:v>
                </c:pt>
                <c:pt idx="31170">
                  <c:v>10.378828867065861</c:v>
                </c:pt>
                <c:pt idx="31171">
                  <c:v>10.297728813025515</c:v>
                </c:pt>
                <c:pt idx="31172">
                  <c:v>10.266080011448793</c:v>
                </c:pt>
                <c:pt idx="31173">
                  <c:v>10.250255610660435</c:v>
                </c:pt>
                <c:pt idx="31174">
                  <c:v>10.234431209872074</c:v>
                </c:pt>
                <c:pt idx="31175">
                  <c:v>10.226519009477894</c:v>
                </c:pt>
                <c:pt idx="31176">
                  <c:v>10.226519009477894</c:v>
                </c:pt>
                <c:pt idx="31177">
                  <c:v>10.226519009477894</c:v>
                </c:pt>
                <c:pt idx="31178">
                  <c:v>10.220584859182258</c:v>
                </c:pt>
                <c:pt idx="31179">
                  <c:v>10.220584859182258</c:v>
                </c:pt>
                <c:pt idx="31180">
                  <c:v>10.226519009477894</c:v>
                </c:pt>
                <c:pt idx="31181">
                  <c:v>10.226519009477894</c:v>
                </c:pt>
                <c:pt idx="31182">
                  <c:v>10.226519009477894</c:v>
                </c:pt>
                <c:pt idx="31183">
                  <c:v>10.226519009477894</c:v>
                </c:pt>
                <c:pt idx="31184">
                  <c:v>10.226519009477894</c:v>
                </c:pt>
                <c:pt idx="31185">
                  <c:v>10.226519009477894</c:v>
                </c:pt>
                <c:pt idx="31186">
                  <c:v>10.226519009477894</c:v>
                </c:pt>
                <c:pt idx="31187">
                  <c:v>10.226519009477894</c:v>
                </c:pt>
                <c:pt idx="31188">
                  <c:v>10.226519009477894</c:v>
                </c:pt>
                <c:pt idx="31189">
                  <c:v>10.226519009477894</c:v>
                </c:pt>
                <c:pt idx="31190">
                  <c:v>10.234431209872074</c:v>
                </c:pt>
                <c:pt idx="31191">
                  <c:v>10.226519009477894</c:v>
                </c:pt>
                <c:pt idx="31192">
                  <c:v>10.18431112452091</c:v>
                </c:pt>
                <c:pt idx="31193">
                  <c:v>10.234431209872074</c:v>
                </c:pt>
                <c:pt idx="31194">
                  <c:v>10.18431112452091</c:v>
                </c:pt>
                <c:pt idx="31195">
                  <c:v>10.18431112452091</c:v>
                </c:pt>
                <c:pt idx="31196">
                  <c:v>10.18431112452091</c:v>
                </c:pt>
                <c:pt idx="31197">
                  <c:v>10.176442234333912</c:v>
                </c:pt>
                <c:pt idx="31198">
                  <c:v>10.176442234333912</c:v>
                </c:pt>
                <c:pt idx="31199">
                  <c:v>10.176442234333912</c:v>
                </c:pt>
                <c:pt idx="31200">
                  <c:v>10.176442234333912</c:v>
                </c:pt>
                <c:pt idx="31201">
                  <c:v>10.176442234333912</c:v>
                </c:pt>
                <c:pt idx="31202">
                  <c:v>10.176442234333912</c:v>
                </c:pt>
                <c:pt idx="31203">
                  <c:v>10.176442234333912</c:v>
                </c:pt>
                <c:pt idx="31204">
                  <c:v>10.176442234333912</c:v>
                </c:pt>
                <c:pt idx="31205">
                  <c:v>10.176442234333912</c:v>
                </c:pt>
                <c:pt idx="31206">
                  <c:v>10.176442234333912</c:v>
                </c:pt>
                <c:pt idx="31207">
                  <c:v>10.176442234333912</c:v>
                </c:pt>
                <c:pt idx="31208">
                  <c:v>10.176442234333912</c:v>
                </c:pt>
                <c:pt idx="31209">
                  <c:v>10.176442234333912</c:v>
                </c:pt>
                <c:pt idx="31210">
                  <c:v>10.176442234333912</c:v>
                </c:pt>
                <c:pt idx="31211">
                  <c:v>10.176442234333912</c:v>
                </c:pt>
                <c:pt idx="31212">
                  <c:v>10.18431112452091</c:v>
                </c:pt>
                <c:pt idx="31213">
                  <c:v>10.18431112452091</c:v>
                </c:pt>
                <c:pt idx="31214">
                  <c:v>10.18431112452091</c:v>
                </c:pt>
                <c:pt idx="31215">
                  <c:v>10.18431112452091</c:v>
                </c:pt>
                <c:pt idx="31216">
                  <c:v>10.18431112452091</c:v>
                </c:pt>
                <c:pt idx="31217">
                  <c:v>10.176442234333912</c:v>
                </c:pt>
                <c:pt idx="31218">
                  <c:v>10.176442234333912</c:v>
                </c:pt>
                <c:pt idx="31219">
                  <c:v>10.176442234333912</c:v>
                </c:pt>
                <c:pt idx="31220">
                  <c:v>10.18431112452091</c:v>
                </c:pt>
                <c:pt idx="31221">
                  <c:v>10.18431112452091</c:v>
                </c:pt>
                <c:pt idx="31222">
                  <c:v>10.18431112452091</c:v>
                </c:pt>
                <c:pt idx="31223">
                  <c:v>10.18431112452091</c:v>
                </c:pt>
                <c:pt idx="31224">
                  <c:v>10.192180014707908</c:v>
                </c:pt>
                <c:pt idx="31225">
                  <c:v>10.200048904894905</c:v>
                </c:pt>
                <c:pt idx="31226">
                  <c:v>10.200048904894905</c:v>
                </c:pt>
                <c:pt idx="31227">
                  <c:v>10.207917795081903</c:v>
                </c:pt>
                <c:pt idx="31228">
                  <c:v>10.200048904894905</c:v>
                </c:pt>
                <c:pt idx="31229">
                  <c:v>10.207917795081903</c:v>
                </c:pt>
                <c:pt idx="31230">
                  <c:v>10.207917795081903</c:v>
                </c:pt>
                <c:pt idx="31231">
                  <c:v>10.266080011448793</c:v>
                </c:pt>
                <c:pt idx="31232">
                  <c:v>10.266080011448793</c:v>
                </c:pt>
                <c:pt idx="31233">
                  <c:v>10.273992211842973</c:v>
                </c:pt>
                <c:pt idx="31234">
                  <c:v>10.273992211842973</c:v>
                </c:pt>
                <c:pt idx="31235">
                  <c:v>10.273992211842973</c:v>
                </c:pt>
                <c:pt idx="31236">
                  <c:v>10.273992211842973</c:v>
                </c:pt>
                <c:pt idx="31237">
                  <c:v>10.273992211842973</c:v>
                </c:pt>
                <c:pt idx="31238">
                  <c:v>10.273992211842973</c:v>
                </c:pt>
                <c:pt idx="31239">
                  <c:v>10.273992211842973</c:v>
                </c:pt>
                <c:pt idx="31240">
                  <c:v>10.273992211842973</c:v>
                </c:pt>
                <c:pt idx="31241">
                  <c:v>10.273992211842973</c:v>
                </c:pt>
                <c:pt idx="31242">
                  <c:v>10.273992211842973</c:v>
                </c:pt>
                <c:pt idx="31243">
                  <c:v>10.273992211842973</c:v>
                </c:pt>
                <c:pt idx="31244">
                  <c:v>10.266080011448793</c:v>
                </c:pt>
                <c:pt idx="31245">
                  <c:v>10.266080011448793</c:v>
                </c:pt>
                <c:pt idx="31246">
                  <c:v>10.266080011448793</c:v>
                </c:pt>
                <c:pt idx="31247">
                  <c:v>10.266080011448793</c:v>
                </c:pt>
                <c:pt idx="31248">
                  <c:v>10.258167811054612</c:v>
                </c:pt>
                <c:pt idx="31249">
                  <c:v>10.258167811054612</c:v>
                </c:pt>
                <c:pt idx="31250">
                  <c:v>10.258167811054612</c:v>
                </c:pt>
                <c:pt idx="31251">
                  <c:v>10.266080011448793</c:v>
                </c:pt>
                <c:pt idx="31252">
                  <c:v>10.266080011448793</c:v>
                </c:pt>
                <c:pt idx="31253">
                  <c:v>10.266080011448793</c:v>
                </c:pt>
                <c:pt idx="31254">
                  <c:v>10.266080011448793</c:v>
                </c:pt>
                <c:pt idx="31255">
                  <c:v>10.266080011448793</c:v>
                </c:pt>
                <c:pt idx="31256">
                  <c:v>10.266080011448793</c:v>
                </c:pt>
                <c:pt idx="31257">
                  <c:v>10.266080011448793</c:v>
                </c:pt>
                <c:pt idx="31258">
                  <c:v>10.266080011448793</c:v>
                </c:pt>
                <c:pt idx="31259">
                  <c:v>10.266080011448793</c:v>
                </c:pt>
                <c:pt idx="31260">
                  <c:v>10.273992211842973</c:v>
                </c:pt>
                <c:pt idx="31261">
                  <c:v>10.273992211842973</c:v>
                </c:pt>
                <c:pt idx="31262">
                  <c:v>10.273992211842973</c:v>
                </c:pt>
                <c:pt idx="31263">
                  <c:v>10.273992211842973</c:v>
                </c:pt>
                <c:pt idx="31264">
                  <c:v>10.266080011448793</c:v>
                </c:pt>
                <c:pt idx="31265">
                  <c:v>10.266080011448793</c:v>
                </c:pt>
                <c:pt idx="31266">
                  <c:v>10.258167811054612</c:v>
                </c:pt>
                <c:pt idx="31267">
                  <c:v>10.258167811054612</c:v>
                </c:pt>
                <c:pt idx="31268">
                  <c:v>10.266080011448793</c:v>
                </c:pt>
                <c:pt idx="31269">
                  <c:v>10.266080011448793</c:v>
                </c:pt>
                <c:pt idx="31270">
                  <c:v>10.266080011448793</c:v>
                </c:pt>
                <c:pt idx="31271">
                  <c:v>10.273992211842973</c:v>
                </c:pt>
                <c:pt idx="31272">
                  <c:v>10.273992211842973</c:v>
                </c:pt>
                <c:pt idx="31273">
                  <c:v>10.273992211842973</c:v>
                </c:pt>
                <c:pt idx="31274">
                  <c:v>10.281904412237152</c:v>
                </c:pt>
                <c:pt idx="31275">
                  <c:v>10.289816612631334</c:v>
                </c:pt>
                <c:pt idx="31276">
                  <c:v>10.34243050287721</c:v>
                </c:pt>
                <c:pt idx="31277">
                  <c:v>10.34243050287721</c:v>
                </c:pt>
                <c:pt idx="31278">
                  <c:v>10.34243050287721</c:v>
                </c:pt>
                <c:pt idx="31279">
                  <c:v>10.34243050287721</c:v>
                </c:pt>
                <c:pt idx="31280">
                  <c:v>10.350386218648653</c:v>
                </c:pt>
                <c:pt idx="31281">
                  <c:v>10.350386218648653</c:v>
                </c:pt>
                <c:pt idx="31282">
                  <c:v>10.350386218648653</c:v>
                </c:pt>
                <c:pt idx="31283">
                  <c:v>10.350386218648653</c:v>
                </c:pt>
                <c:pt idx="31284">
                  <c:v>10.358341934420096</c:v>
                </c:pt>
                <c:pt idx="31285">
                  <c:v>10.350386218648653</c:v>
                </c:pt>
                <c:pt idx="31286">
                  <c:v>10.350386218648653</c:v>
                </c:pt>
                <c:pt idx="31287">
                  <c:v>10.350386218648653</c:v>
                </c:pt>
                <c:pt idx="31288">
                  <c:v>10.34243050287721</c:v>
                </c:pt>
                <c:pt idx="31289">
                  <c:v>10.34243050287721</c:v>
                </c:pt>
                <c:pt idx="31290">
                  <c:v>10.34243050287721</c:v>
                </c:pt>
                <c:pt idx="31291">
                  <c:v>10.34243050287721</c:v>
                </c:pt>
                <c:pt idx="31292">
                  <c:v>10.401268115464102</c:v>
                </c:pt>
                <c:pt idx="31293">
                  <c:v>10.417266989704387</c:v>
                </c:pt>
                <c:pt idx="31294">
                  <c:v>10.433265863944669</c:v>
                </c:pt>
                <c:pt idx="31295">
                  <c:v>10.459264034585129</c:v>
                </c:pt>
                <c:pt idx="31296">
                  <c:v>10.483262345945555</c:v>
                </c:pt>
                <c:pt idx="31297">
                  <c:v>10.491261783065696</c:v>
                </c:pt>
                <c:pt idx="31298">
                  <c:v>10.491261783065696</c:v>
                </c:pt>
                <c:pt idx="31299">
                  <c:v>10.483262345945555</c:v>
                </c:pt>
                <c:pt idx="31300">
                  <c:v>10.526754263089753</c:v>
                </c:pt>
                <c:pt idx="31301">
                  <c:v>10.510667532601744</c:v>
                </c:pt>
                <c:pt idx="31302">
                  <c:v>10.510667532601744</c:v>
                </c:pt>
                <c:pt idx="31303">
                  <c:v>10.502624167357741</c:v>
                </c:pt>
                <c:pt idx="31304">
                  <c:v>10.502624167357741</c:v>
                </c:pt>
                <c:pt idx="31305">
                  <c:v>10.502624167357741</c:v>
                </c:pt>
                <c:pt idx="31306">
                  <c:v>10.502624167357741</c:v>
                </c:pt>
                <c:pt idx="31307">
                  <c:v>10.502624167357741</c:v>
                </c:pt>
                <c:pt idx="31308">
                  <c:v>10.502624167357741</c:v>
                </c:pt>
                <c:pt idx="31309">
                  <c:v>10.502624167357741</c:v>
                </c:pt>
                <c:pt idx="31310">
                  <c:v>10.502624167357741</c:v>
                </c:pt>
                <c:pt idx="31311">
                  <c:v>10.553587369078684</c:v>
                </c:pt>
                <c:pt idx="31312">
                  <c:v>10.545500328949119</c:v>
                </c:pt>
                <c:pt idx="31313">
                  <c:v>10.545500328949119</c:v>
                </c:pt>
                <c:pt idx="31314">
                  <c:v>10.545500328949119</c:v>
                </c:pt>
                <c:pt idx="31315">
                  <c:v>10.545500328949119</c:v>
                </c:pt>
                <c:pt idx="31316">
                  <c:v>10.545500328949119</c:v>
                </c:pt>
                <c:pt idx="31317">
                  <c:v>10.545500328949119</c:v>
                </c:pt>
                <c:pt idx="31318">
                  <c:v>10.553587369078684</c:v>
                </c:pt>
                <c:pt idx="31319">
                  <c:v>10.561674409208244</c:v>
                </c:pt>
                <c:pt idx="31320">
                  <c:v>10.571783209370196</c:v>
                </c:pt>
                <c:pt idx="31321">
                  <c:v>10.579870249499757</c:v>
                </c:pt>
                <c:pt idx="31322">
                  <c:v>10.579870249499757</c:v>
                </c:pt>
                <c:pt idx="31323">
                  <c:v>10.579870249499757</c:v>
                </c:pt>
                <c:pt idx="31324">
                  <c:v>10.579870249499757</c:v>
                </c:pt>
                <c:pt idx="31325">
                  <c:v>10.623650647769885</c:v>
                </c:pt>
                <c:pt idx="31326">
                  <c:v>10.631782029819458</c:v>
                </c:pt>
                <c:pt idx="31327">
                  <c:v>10.631782029819458</c:v>
                </c:pt>
                <c:pt idx="31328">
                  <c:v>10.631782029819458</c:v>
                </c:pt>
                <c:pt idx="31329">
                  <c:v>10.631782029819458</c:v>
                </c:pt>
                <c:pt idx="31330">
                  <c:v>10.639913411869037</c:v>
                </c:pt>
                <c:pt idx="31331">
                  <c:v>10.639913411869037</c:v>
                </c:pt>
                <c:pt idx="31332">
                  <c:v>10.648044793918611</c:v>
                </c:pt>
                <c:pt idx="31333">
                  <c:v>10.67447178557973</c:v>
                </c:pt>
                <c:pt idx="31334">
                  <c:v>10.682603167629305</c:v>
                </c:pt>
                <c:pt idx="31335">
                  <c:v>10.690734549678881</c:v>
                </c:pt>
                <c:pt idx="31336">
                  <c:v>10.709030159290425</c:v>
                </c:pt>
                <c:pt idx="31337">
                  <c:v>10.717161541339998</c:v>
                </c:pt>
                <c:pt idx="31338">
                  <c:v>10.725292923389574</c:v>
                </c:pt>
                <c:pt idx="31339">
                  <c:v>10.725292923389574</c:v>
                </c:pt>
                <c:pt idx="31340">
                  <c:v>10.725292923389574</c:v>
                </c:pt>
                <c:pt idx="31341">
                  <c:v>10.725292923389574</c:v>
                </c:pt>
                <c:pt idx="31342">
                  <c:v>10.717161541339998</c:v>
                </c:pt>
                <c:pt idx="31343">
                  <c:v>10.717161541339998</c:v>
                </c:pt>
                <c:pt idx="31344">
                  <c:v>10.717161541339998</c:v>
                </c:pt>
                <c:pt idx="31345">
                  <c:v>10.725292923389574</c:v>
                </c:pt>
                <c:pt idx="31346">
                  <c:v>10.725292923389574</c:v>
                </c:pt>
                <c:pt idx="31347">
                  <c:v>10.725292923389574</c:v>
                </c:pt>
                <c:pt idx="31348">
                  <c:v>10.725292923389574</c:v>
                </c:pt>
                <c:pt idx="31349">
                  <c:v>10.725292923389574</c:v>
                </c:pt>
                <c:pt idx="31350">
                  <c:v>10.725292923389574</c:v>
                </c:pt>
                <c:pt idx="31351">
                  <c:v>10.680958251119286</c:v>
                </c:pt>
                <c:pt idx="31352">
                  <c:v>10.672871210989724</c:v>
                </c:pt>
                <c:pt idx="31353">
                  <c:v>10.672871210989724</c:v>
                </c:pt>
                <c:pt idx="31354">
                  <c:v>10.672871210989724</c:v>
                </c:pt>
                <c:pt idx="31355">
                  <c:v>10.662762410827771</c:v>
                </c:pt>
                <c:pt idx="31356">
                  <c:v>10.662762410827771</c:v>
                </c:pt>
                <c:pt idx="31357">
                  <c:v>10.654675370698209</c:v>
                </c:pt>
                <c:pt idx="31358">
                  <c:v>10.654675370698209</c:v>
                </c:pt>
                <c:pt idx="31359">
                  <c:v>10.654675370698209</c:v>
                </c:pt>
                <c:pt idx="31360">
                  <c:v>10.654675370698209</c:v>
                </c:pt>
                <c:pt idx="31361">
                  <c:v>10.654675370698209</c:v>
                </c:pt>
                <c:pt idx="31362">
                  <c:v>10.654675370698209</c:v>
                </c:pt>
                <c:pt idx="31363">
                  <c:v>10.646588330568646</c:v>
                </c:pt>
                <c:pt idx="31364">
                  <c:v>10.646588330568646</c:v>
                </c:pt>
                <c:pt idx="31365">
                  <c:v>10.646588330568646</c:v>
                </c:pt>
                <c:pt idx="31366">
                  <c:v>10.646588330568646</c:v>
                </c:pt>
                <c:pt idx="31367">
                  <c:v>10.654675370698209</c:v>
                </c:pt>
                <c:pt idx="31368">
                  <c:v>10.603166232907785</c:v>
                </c:pt>
                <c:pt idx="31369">
                  <c:v>10.603166232907785</c:v>
                </c:pt>
                <c:pt idx="31370">
                  <c:v>10.611209598151788</c:v>
                </c:pt>
                <c:pt idx="31371">
                  <c:v>10.619252963395793</c:v>
                </c:pt>
                <c:pt idx="31372">
                  <c:v>10.619252963395793</c:v>
                </c:pt>
                <c:pt idx="31373">
                  <c:v>10.619252963395793</c:v>
                </c:pt>
                <c:pt idx="31374">
                  <c:v>10.619252963395793</c:v>
                </c:pt>
                <c:pt idx="31375">
                  <c:v>10.619252963395793</c:v>
                </c:pt>
                <c:pt idx="31376">
                  <c:v>10.627296328639799</c:v>
                </c:pt>
                <c:pt idx="31377">
                  <c:v>10.627296328639799</c:v>
                </c:pt>
                <c:pt idx="31378">
                  <c:v>10.627296328639799</c:v>
                </c:pt>
                <c:pt idx="31379">
                  <c:v>10.619252963395793</c:v>
                </c:pt>
                <c:pt idx="31380">
                  <c:v>10.619252963395793</c:v>
                </c:pt>
                <c:pt idx="31381">
                  <c:v>10.619252963395793</c:v>
                </c:pt>
                <c:pt idx="31382">
                  <c:v>10.619252963395793</c:v>
                </c:pt>
                <c:pt idx="31383">
                  <c:v>10.619252963395793</c:v>
                </c:pt>
                <c:pt idx="31384">
                  <c:v>10.619252963395793</c:v>
                </c:pt>
                <c:pt idx="31385">
                  <c:v>10.627296328639799</c:v>
                </c:pt>
                <c:pt idx="31386">
                  <c:v>10.6373505351948</c:v>
                </c:pt>
                <c:pt idx="31387">
                  <c:v>10.6373505351948</c:v>
                </c:pt>
                <c:pt idx="31388">
                  <c:v>10.6373505351948</c:v>
                </c:pt>
                <c:pt idx="31389">
                  <c:v>10.6373505351948</c:v>
                </c:pt>
                <c:pt idx="31390">
                  <c:v>10.6373505351948</c:v>
                </c:pt>
                <c:pt idx="31391">
                  <c:v>10.6373505351948</c:v>
                </c:pt>
                <c:pt idx="31392">
                  <c:v>10.575255872827187</c:v>
                </c:pt>
                <c:pt idx="31393">
                  <c:v>10.575255872827187</c:v>
                </c:pt>
                <c:pt idx="31394">
                  <c:v>10.575255872827187</c:v>
                </c:pt>
                <c:pt idx="31395">
                  <c:v>10.583255309947324</c:v>
                </c:pt>
                <c:pt idx="31396">
                  <c:v>10.583255309947324</c:v>
                </c:pt>
                <c:pt idx="31397">
                  <c:v>10.583255309947324</c:v>
                </c:pt>
                <c:pt idx="31398">
                  <c:v>10.583255309947324</c:v>
                </c:pt>
                <c:pt idx="31399">
                  <c:v>10.583255309947324</c:v>
                </c:pt>
                <c:pt idx="31400">
                  <c:v>10.583255309947324</c:v>
                </c:pt>
                <c:pt idx="31401">
                  <c:v>10.575255872827187</c:v>
                </c:pt>
                <c:pt idx="31402">
                  <c:v>10.575255872827187</c:v>
                </c:pt>
                <c:pt idx="31403">
                  <c:v>10.575255872827187</c:v>
                </c:pt>
                <c:pt idx="31404">
                  <c:v>10.575255872827187</c:v>
                </c:pt>
                <c:pt idx="31405">
                  <c:v>10.575255872827187</c:v>
                </c:pt>
                <c:pt idx="31406">
                  <c:v>10.575255872827187</c:v>
                </c:pt>
                <c:pt idx="31407">
                  <c:v>10.575255872827187</c:v>
                </c:pt>
                <c:pt idx="31408">
                  <c:v>10.5592569985869</c:v>
                </c:pt>
                <c:pt idx="31409">
                  <c:v>10.5592569985869</c:v>
                </c:pt>
                <c:pt idx="31410">
                  <c:v>10.5592569985869</c:v>
                </c:pt>
                <c:pt idx="31411">
                  <c:v>10.549257702186724</c:v>
                </c:pt>
                <c:pt idx="31412">
                  <c:v>10.549257702186724</c:v>
                </c:pt>
                <c:pt idx="31413">
                  <c:v>10.549257702186724</c:v>
                </c:pt>
                <c:pt idx="31414">
                  <c:v>10.5592569985869</c:v>
                </c:pt>
                <c:pt idx="31415">
                  <c:v>10.5592569985869</c:v>
                </c:pt>
                <c:pt idx="31416">
                  <c:v>10.5592569985869</c:v>
                </c:pt>
                <c:pt idx="31417">
                  <c:v>10.5592569985869</c:v>
                </c:pt>
                <c:pt idx="31418">
                  <c:v>10.567256435707041</c:v>
                </c:pt>
                <c:pt idx="31419">
                  <c:v>10.567256435707041</c:v>
                </c:pt>
                <c:pt idx="31420">
                  <c:v>10.567256435707041</c:v>
                </c:pt>
                <c:pt idx="31421">
                  <c:v>10.567256435707041</c:v>
                </c:pt>
                <c:pt idx="31422">
                  <c:v>10.575255872827187</c:v>
                </c:pt>
                <c:pt idx="31423">
                  <c:v>10.583255309947324</c:v>
                </c:pt>
                <c:pt idx="31424">
                  <c:v>10.593254606347502</c:v>
                </c:pt>
                <c:pt idx="31425">
                  <c:v>10.601254043467643</c:v>
                </c:pt>
                <c:pt idx="31426">
                  <c:v>10.601254043467643</c:v>
                </c:pt>
                <c:pt idx="31427">
                  <c:v>10.593254606347502</c:v>
                </c:pt>
                <c:pt idx="31428">
                  <c:v>10.593254606347502</c:v>
                </c:pt>
                <c:pt idx="31429">
                  <c:v>10.593254606347502</c:v>
                </c:pt>
                <c:pt idx="31430">
                  <c:v>10.583255309947324</c:v>
                </c:pt>
                <c:pt idx="31431">
                  <c:v>10.583255309947324</c:v>
                </c:pt>
                <c:pt idx="31432">
                  <c:v>10.575255872827187</c:v>
                </c:pt>
                <c:pt idx="31433">
                  <c:v>10.567256435707041</c:v>
                </c:pt>
                <c:pt idx="31434">
                  <c:v>10.567256435707041</c:v>
                </c:pt>
                <c:pt idx="31435">
                  <c:v>10.567256435707041</c:v>
                </c:pt>
                <c:pt idx="31436">
                  <c:v>10.575255872827187</c:v>
                </c:pt>
                <c:pt idx="31437">
                  <c:v>10.575255872827187</c:v>
                </c:pt>
                <c:pt idx="31438">
                  <c:v>10.575255872827187</c:v>
                </c:pt>
                <c:pt idx="31439">
                  <c:v>10.627296328639799</c:v>
                </c:pt>
                <c:pt idx="31440">
                  <c:v>10.575255872827187</c:v>
                </c:pt>
                <c:pt idx="31441">
                  <c:v>10.6373505351948</c:v>
                </c:pt>
                <c:pt idx="31442">
                  <c:v>10.6373505351948</c:v>
                </c:pt>
                <c:pt idx="31443">
                  <c:v>10.645393900438807</c:v>
                </c:pt>
                <c:pt idx="31444">
                  <c:v>10.645393900438807</c:v>
                </c:pt>
                <c:pt idx="31445">
                  <c:v>10.645393900438807</c:v>
                </c:pt>
                <c:pt idx="31446">
                  <c:v>10.645393900438807</c:v>
                </c:pt>
                <c:pt idx="31447">
                  <c:v>10.653437265682809</c:v>
                </c:pt>
                <c:pt idx="31448">
                  <c:v>10.653437265682809</c:v>
                </c:pt>
                <c:pt idx="31449">
                  <c:v>10.663491472237814</c:v>
                </c:pt>
                <c:pt idx="31450">
                  <c:v>10.663491472237814</c:v>
                </c:pt>
                <c:pt idx="31451">
                  <c:v>10.663491472237814</c:v>
                </c:pt>
                <c:pt idx="31452">
                  <c:v>10.715328171669926</c:v>
                </c:pt>
                <c:pt idx="31453">
                  <c:v>10.663491472237814</c:v>
                </c:pt>
                <c:pt idx="31454">
                  <c:v>10.663491472237814</c:v>
                </c:pt>
                <c:pt idx="31455">
                  <c:v>10.653437265682809</c:v>
                </c:pt>
                <c:pt idx="31456">
                  <c:v>10.707241131540364</c:v>
                </c:pt>
                <c:pt idx="31457">
                  <c:v>10.697132331378411</c:v>
                </c:pt>
                <c:pt idx="31458">
                  <c:v>10.697132331378411</c:v>
                </c:pt>
                <c:pt idx="31459">
                  <c:v>10.697132331378411</c:v>
                </c:pt>
                <c:pt idx="31460">
                  <c:v>10.697132331378411</c:v>
                </c:pt>
                <c:pt idx="31461">
                  <c:v>10.847263654133199</c:v>
                </c:pt>
                <c:pt idx="31462">
                  <c:v>10.812705280422508</c:v>
                </c:pt>
                <c:pt idx="31463">
                  <c:v>10.849463305700773</c:v>
                </c:pt>
                <c:pt idx="31464">
                  <c:v>10.839243389248534</c:v>
                </c:pt>
                <c:pt idx="31465">
                  <c:v>10.839243389248534</c:v>
                </c:pt>
                <c:pt idx="31466">
                  <c:v>10.894475093878649</c:v>
                </c:pt>
                <c:pt idx="31467">
                  <c:v>10.886254399599173</c:v>
                </c:pt>
                <c:pt idx="31468">
                  <c:v>10.939609239901493</c:v>
                </c:pt>
                <c:pt idx="31469">
                  <c:v>10.939609239901493</c:v>
                </c:pt>
                <c:pt idx="31470">
                  <c:v>10.939609239901493</c:v>
                </c:pt>
                <c:pt idx="31471">
                  <c:v>10.993176568027554</c:v>
                </c:pt>
                <c:pt idx="31472">
                  <c:v>10.993176568027554</c:v>
                </c:pt>
                <c:pt idx="31473">
                  <c:v>10.993176568027554</c:v>
                </c:pt>
                <c:pt idx="31474">
                  <c:v>11.038600746615549</c:v>
                </c:pt>
                <c:pt idx="31475">
                  <c:v>11.038600746615549</c:v>
                </c:pt>
                <c:pt idx="31476">
                  <c:v>11.038600746615549</c:v>
                </c:pt>
                <c:pt idx="31477">
                  <c:v>11.094649730999192</c:v>
                </c:pt>
                <c:pt idx="31478">
                  <c:v>11.103051586153299</c:v>
                </c:pt>
                <c:pt idx="31479">
                  <c:v>11.094649730999192</c:v>
                </c:pt>
                <c:pt idx="31480">
                  <c:v>11.094649730999192</c:v>
                </c:pt>
                <c:pt idx="31481">
                  <c:v>11.149455252452297</c:v>
                </c:pt>
                <c:pt idx="31482">
                  <c:v>11.288788671557889</c:v>
                </c:pt>
                <c:pt idx="31483">
                  <c:v>11.195920116167763</c:v>
                </c:pt>
                <c:pt idx="31484">
                  <c:v>11.195920116167763</c:v>
                </c:pt>
                <c:pt idx="31485">
                  <c:v>11.140859934346786</c:v>
                </c:pt>
                <c:pt idx="31486">
                  <c:v>11.130357615404151</c:v>
                </c:pt>
                <c:pt idx="31487">
                  <c:v>11.130357615404151</c:v>
                </c:pt>
                <c:pt idx="31488">
                  <c:v>11.130357615404151</c:v>
                </c:pt>
                <c:pt idx="31489">
                  <c:v>11.130357615404151</c:v>
                </c:pt>
                <c:pt idx="31490">
                  <c:v>11.130357615404151</c:v>
                </c:pt>
                <c:pt idx="31491">
                  <c:v>11.140859934346786</c:v>
                </c:pt>
                <c:pt idx="31492">
                  <c:v>11.140859934346786</c:v>
                </c:pt>
                <c:pt idx="31493">
                  <c:v>11.140859934346786</c:v>
                </c:pt>
                <c:pt idx="31494">
                  <c:v>11.140859934346786</c:v>
                </c:pt>
                <c:pt idx="31495">
                  <c:v>11.140859934346786</c:v>
                </c:pt>
                <c:pt idx="31496">
                  <c:v>11.140859934346786</c:v>
                </c:pt>
                <c:pt idx="31497">
                  <c:v>11.140859934346786</c:v>
                </c:pt>
                <c:pt idx="31498">
                  <c:v>11.130357615404151</c:v>
                </c:pt>
                <c:pt idx="31499">
                  <c:v>11.140859934346786</c:v>
                </c:pt>
                <c:pt idx="31500">
                  <c:v>11.130357615404151</c:v>
                </c:pt>
                <c:pt idx="31501">
                  <c:v>11.130357615404151</c:v>
                </c:pt>
                <c:pt idx="31502">
                  <c:v>11.130357615404151</c:v>
                </c:pt>
                <c:pt idx="31503">
                  <c:v>11.130357615404151</c:v>
                </c:pt>
                <c:pt idx="31504">
                  <c:v>11.121955760250044</c:v>
                </c:pt>
                <c:pt idx="31505">
                  <c:v>11.130357615404151</c:v>
                </c:pt>
                <c:pt idx="31506">
                  <c:v>11.26058637029282</c:v>
                </c:pt>
                <c:pt idx="31507">
                  <c:v>11.571220743287988</c:v>
                </c:pt>
                <c:pt idx="31508">
                  <c:v>11.383891610289425</c:v>
                </c:pt>
                <c:pt idx="31509">
                  <c:v>11.337426746573957</c:v>
                </c:pt>
                <c:pt idx="31510">
                  <c:v>11.318418393235813</c:v>
                </c:pt>
                <c:pt idx="31511">
                  <c:v>11.307858196936843</c:v>
                </c:pt>
                <c:pt idx="31512">
                  <c:v>11.299410039897669</c:v>
                </c:pt>
                <c:pt idx="31513">
                  <c:v>11.288849843598697</c:v>
                </c:pt>
                <c:pt idx="31514">
                  <c:v>11.288849843598697</c:v>
                </c:pt>
                <c:pt idx="31515">
                  <c:v>11.288849843598697</c:v>
                </c:pt>
                <c:pt idx="31516">
                  <c:v>11.299410039897669</c:v>
                </c:pt>
                <c:pt idx="31517">
                  <c:v>11.299410039897669</c:v>
                </c:pt>
                <c:pt idx="31518">
                  <c:v>11.299410039897669</c:v>
                </c:pt>
                <c:pt idx="31519">
                  <c:v>11.299410039897669</c:v>
                </c:pt>
                <c:pt idx="31520">
                  <c:v>11.307858196936843</c:v>
                </c:pt>
                <c:pt idx="31521">
                  <c:v>11.299410039897669</c:v>
                </c:pt>
                <c:pt idx="31522">
                  <c:v>11.299410039897669</c:v>
                </c:pt>
                <c:pt idx="31523">
                  <c:v>11.299410039897669</c:v>
                </c:pt>
                <c:pt idx="31524">
                  <c:v>11.299410039897669</c:v>
                </c:pt>
                <c:pt idx="31525">
                  <c:v>11.299410039897669</c:v>
                </c:pt>
                <c:pt idx="31526">
                  <c:v>11.288849843598697</c:v>
                </c:pt>
                <c:pt idx="31527">
                  <c:v>11.288849843598697</c:v>
                </c:pt>
                <c:pt idx="31528">
                  <c:v>11.288849843598697</c:v>
                </c:pt>
                <c:pt idx="31529">
                  <c:v>11.280401686559522</c:v>
                </c:pt>
                <c:pt idx="31530">
                  <c:v>11.280401686559522</c:v>
                </c:pt>
                <c:pt idx="31531">
                  <c:v>11.288849843598697</c:v>
                </c:pt>
                <c:pt idx="31532">
                  <c:v>11.337426746573957</c:v>
                </c:pt>
                <c:pt idx="31533">
                  <c:v>11.364883256951279</c:v>
                </c:pt>
                <c:pt idx="31534">
                  <c:v>11.37544345325025</c:v>
                </c:pt>
                <c:pt idx="31535">
                  <c:v>11.364883256951279</c:v>
                </c:pt>
                <c:pt idx="31536">
                  <c:v>11.411954537425151</c:v>
                </c:pt>
                <c:pt idx="31537">
                  <c:v>11.450178426832231</c:v>
                </c:pt>
                <c:pt idx="31538">
                  <c:v>11.490525865650817</c:v>
                </c:pt>
                <c:pt idx="31539">
                  <c:v>11.509637810354358</c:v>
                </c:pt>
                <c:pt idx="31540">
                  <c:v>11.530873304469401</c:v>
                </c:pt>
                <c:pt idx="31541">
                  <c:v>11.539367502115422</c:v>
                </c:pt>
                <c:pt idx="31542">
                  <c:v>11.560602996230465</c:v>
                </c:pt>
                <c:pt idx="31543">
                  <c:v>11.549985249172943</c:v>
                </c:pt>
                <c:pt idx="31544">
                  <c:v>11.539367502115422</c:v>
                </c:pt>
                <c:pt idx="31545">
                  <c:v>11.520255557411879</c:v>
                </c:pt>
                <c:pt idx="31546">
                  <c:v>11.578720547394997</c:v>
                </c:pt>
                <c:pt idx="31547">
                  <c:v>11.56804497986098</c:v>
                </c:pt>
                <c:pt idx="31548">
                  <c:v>11.557369412326965</c:v>
                </c:pt>
                <c:pt idx="31549">
                  <c:v>11.557369412326965</c:v>
                </c:pt>
                <c:pt idx="31550">
                  <c:v>11.56804497986098</c:v>
                </c:pt>
                <c:pt idx="31551">
                  <c:v>11.538153390765734</c:v>
                </c:pt>
                <c:pt idx="31552">
                  <c:v>11.527477823231717</c:v>
                </c:pt>
                <c:pt idx="31553">
                  <c:v>11.527477823231717</c:v>
                </c:pt>
                <c:pt idx="31554">
                  <c:v>11.527477823231717</c:v>
                </c:pt>
                <c:pt idx="31555">
                  <c:v>11.527477823231717</c:v>
                </c:pt>
                <c:pt idx="31556">
                  <c:v>11.527477823231717</c:v>
                </c:pt>
                <c:pt idx="31557">
                  <c:v>11.518937369204503</c:v>
                </c:pt>
                <c:pt idx="31558">
                  <c:v>11.527477823231717</c:v>
                </c:pt>
                <c:pt idx="31559">
                  <c:v>11.527477823231717</c:v>
                </c:pt>
                <c:pt idx="31560">
                  <c:v>11.518937369204503</c:v>
                </c:pt>
                <c:pt idx="31561">
                  <c:v>11.518937369204503</c:v>
                </c:pt>
                <c:pt idx="31562">
                  <c:v>11.518937369204503</c:v>
                </c:pt>
                <c:pt idx="31563">
                  <c:v>11.518937369204503</c:v>
                </c:pt>
                <c:pt idx="31564">
                  <c:v>11.518937369204503</c:v>
                </c:pt>
                <c:pt idx="31565">
                  <c:v>11.518937369204503</c:v>
                </c:pt>
                <c:pt idx="31566">
                  <c:v>11.527477823231717</c:v>
                </c:pt>
                <c:pt idx="31567">
                  <c:v>11.538153390765734</c:v>
                </c:pt>
                <c:pt idx="31568">
                  <c:v>11.538153390765734</c:v>
                </c:pt>
                <c:pt idx="31569">
                  <c:v>11.594498202490231</c:v>
                </c:pt>
                <c:pt idx="31570">
                  <c:v>11.594498202490231</c:v>
                </c:pt>
                <c:pt idx="31571">
                  <c:v>11.527477823231717</c:v>
                </c:pt>
                <c:pt idx="31572">
                  <c:v>11.527477823231717</c:v>
                </c:pt>
                <c:pt idx="31573">
                  <c:v>11.585911275474874</c:v>
                </c:pt>
                <c:pt idx="31574">
                  <c:v>11.538153390765734</c:v>
                </c:pt>
                <c:pt idx="31575">
                  <c:v>11.527477823231717</c:v>
                </c:pt>
                <c:pt idx="31576">
                  <c:v>11.518937369204503</c:v>
                </c:pt>
                <c:pt idx="31577">
                  <c:v>11.518937369204503</c:v>
                </c:pt>
                <c:pt idx="31578">
                  <c:v>11.518937369204503</c:v>
                </c:pt>
                <c:pt idx="31579">
                  <c:v>11.518937369204503</c:v>
                </c:pt>
                <c:pt idx="31580">
                  <c:v>11.518937369204503</c:v>
                </c:pt>
                <c:pt idx="31581">
                  <c:v>11.518937369204503</c:v>
                </c:pt>
                <c:pt idx="31582">
                  <c:v>11.518937369204503</c:v>
                </c:pt>
                <c:pt idx="31583">
                  <c:v>11.508261801670482</c:v>
                </c:pt>
                <c:pt idx="31584">
                  <c:v>11.508261801670482</c:v>
                </c:pt>
                <c:pt idx="31585">
                  <c:v>11.508261801670482</c:v>
                </c:pt>
                <c:pt idx="31586">
                  <c:v>11.508261801670482</c:v>
                </c:pt>
                <c:pt idx="31587">
                  <c:v>11.497586234136469</c:v>
                </c:pt>
                <c:pt idx="31588">
                  <c:v>11.497586234136469</c:v>
                </c:pt>
                <c:pt idx="31589">
                  <c:v>11.497586234136469</c:v>
                </c:pt>
                <c:pt idx="31590">
                  <c:v>11.497586234136469</c:v>
                </c:pt>
                <c:pt idx="31591">
                  <c:v>11.497586234136469</c:v>
                </c:pt>
                <c:pt idx="31592">
                  <c:v>11.508261801670482</c:v>
                </c:pt>
                <c:pt idx="31593">
                  <c:v>11.508261801670482</c:v>
                </c:pt>
                <c:pt idx="31594">
                  <c:v>11.508261801670482</c:v>
                </c:pt>
                <c:pt idx="31595">
                  <c:v>11.508261801670482</c:v>
                </c:pt>
                <c:pt idx="31596">
                  <c:v>11.508261801670482</c:v>
                </c:pt>
                <c:pt idx="31597">
                  <c:v>11.508261801670482</c:v>
                </c:pt>
                <c:pt idx="31598">
                  <c:v>11.508261801670482</c:v>
                </c:pt>
                <c:pt idx="31599">
                  <c:v>11.450178426832231</c:v>
                </c:pt>
                <c:pt idx="31600">
                  <c:v>11.441684229186214</c:v>
                </c:pt>
                <c:pt idx="31601">
                  <c:v>11.441684229186214</c:v>
                </c:pt>
                <c:pt idx="31602">
                  <c:v>11.441684229186214</c:v>
                </c:pt>
                <c:pt idx="31603">
                  <c:v>11.441684229186214</c:v>
                </c:pt>
                <c:pt idx="31604">
                  <c:v>11.441684229186214</c:v>
                </c:pt>
                <c:pt idx="31605">
                  <c:v>11.441684229186214</c:v>
                </c:pt>
                <c:pt idx="31606">
                  <c:v>11.441684229186214</c:v>
                </c:pt>
                <c:pt idx="31607">
                  <c:v>11.431066482128692</c:v>
                </c:pt>
                <c:pt idx="31608">
                  <c:v>11.431066482128692</c:v>
                </c:pt>
                <c:pt idx="31609">
                  <c:v>11.431066482128692</c:v>
                </c:pt>
                <c:pt idx="31610">
                  <c:v>11.37544345325025</c:v>
                </c:pt>
                <c:pt idx="31611">
                  <c:v>11.37544345325025</c:v>
                </c:pt>
                <c:pt idx="31612">
                  <c:v>11.37544345325025</c:v>
                </c:pt>
                <c:pt idx="31613">
                  <c:v>11.37544345325025</c:v>
                </c:pt>
                <c:pt idx="31614">
                  <c:v>11.37544345325025</c:v>
                </c:pt>
                <c:pt idx="31615">
                  <c:v>11.37544345325025</c:v>
                </c:pt>
                <c:pt idx="31616">
                  <c:v>11.37544345325025</c:v>
                </c:pt>
                <c:pt idx="31617">
                  <c:v>11.37544345325025</c:v>
                </c:pt>
                <c:pt idx="31618">
                  <c:v>11.37544345325025</c:v>
                </c:pt>
                <c:pt idx="31619">
                  <c:v>11.37544345325025</c:v>
                </c:pt>
                <c:pt idx="31620">
                  <c:v>11.37544345325025</c:v>
                </c:pt>
                <c:pt idx="31621">
                  <c:v>11.317298892583045</c:v>
                </c:pt>
                <c:pt idx="31622">
                  <c:v>11.308897037428938</c:v>
                </c:pt>
                <c:pt idx="31623">
                  <c:v>11.308897037428938</c:v>
                </c:pt>
                <c:pt idx="31624">
                  <c:v>11.308897037428938</c:v>
                </c:pt>
                <c:pt idx="31625">
                  <c:v>11.308897037428938</c:v>
                </c:pt>
                <c:pt idx="31626">
                  <c:v>11.308897037428938</c:v>
                </c:pt>
                <c:pt idx="31627">
                  <c:v>11.308897037428938</c:v>
                </c:pt>
                <c:pt idx="31628">
                  <c:v>11.308897037428938</c:v>
                </c:pt>
                <c:pt idx="31629">
                  <c:v>11.308897037428938</c:v>
                </c:pt>
                <c:pt idx="31630">
                  <c:v>11.298394718486305</c:v>
                </c:pt>
                <c:pt idx="31631">
                  <c:v>11.243328769546723</c:v>
                </c:pt>
                <c:pt idx="31632">
                  <c:v>11.243328769546723</c:v>
                </c:pt>
                <c:pt idx="31633">
                  <c:v>11.25168501538065</c:v>
                </c:pt>
                <c:pt idx="31634">
                  <c:v>11.243328769546723</c:v>
                </c:pt>
                <c:pt idx="31635">
                  <c:v>11.243328769546723</c:v>
                </c:pt>
                <c:pt idx="31636">
                  <c:v>11.243328769546723</c:v>
                </c:pt>
                <c:pt idx="31637">
                  <c:v>11.243328769546723</c:v>
                </c:pt>
                <c:pt idx="31638">
                  <c:v>11.243328769546723</c:v>
                </c:pt>
                <c:pt idx="31639">
                  <c:v>11.243328769546723</c:v>
                </c:pt>
                <c:pt idx="31640">
                  <c:v>11.232883462254319</c:v>
                </c:pt>
                <c:pt idx="31641">
                  <c:v>11.232883462254319</c:v>
                </c:pt>
                <c:pt idx="31642">
                  <c:v>11.232883462254319</c:v>
                </c:pt>
                <c:pt idx="31643">
                  <c:v>11.224527216420389</c:v>
                </c:pt>
                <c:pt idx="31644">
                  <c:v>11.167704413749405</c:v>
                </c:pt>
                <c:pt idx="31645">
                  <c:v>11.167704413749405</c:v>
                </c:pt>
                <c:pt idx="31646">
                  <c:v>11.159393563953126</c:v>
                </c:pt>
                <c:pt idx="31647">
                  <c:v>11.159393563953126</c:v>
                </c:pt>
                <c:pt idx="31648">
                  <c:v>11.159393563953126</c:v>
                </c:pt>
                <c:pt idx="31649">
                  <c:v>11.149005001707778</c:v>
                </c:pt>
                <c:pt idx="31650">
                  <c:v>11.149005001707778</c:v>
                </c:pt>
                <c:pt idx="31651">
                  <c:v>11.149005001707778</c:v>
                </c:pt>
                <c:pt idx="31652">
                  <c:v>11.149005001707778</c:v>
                </c:pt>
                <c:pt idx="31653">
                  <c:v>11.149005001707778</c:v>
                </c:pt>
                <c:pt idx="31654">
                  <c:v>11.149005001707778</c:v>
                </c:pt>
                <c:pt idx="31655">
                  <c:v>11.149005001707778</c:v>
                </c:pt>
                <c:pt idx="31656">
                  <c:v>11.094590481494354</c:v>
                </c:pt>
                <c:pt idx="31657">
                  <c:v>11.084258398721495</c:v>
                </c:pt>
                <c:pt idx="31658">
                  <c:v>11.094590481494354</c:v>
                </c:pt>
                <c:pt idx="31659">
                  <c:v>11.084258398721495</c:v>
                </c:pt>
                <c:pt idx="31660">
                  <c:v>11.084258398721495</c:v>
                </c:pt>
                <c:pt idx="31661">
                  <c:v>11.084258398721495</c:v>
                </c:pt>
                <c:pt idx="31662">
                  <c:v>11.084258398721495</c:v>
                </c:pt>
                <c:pt idx="31663">
                  <c:v>11.084258398721495</c:v>
                </c:pt>
                <c:pt idx="31664">
                  <c:v>11.075992732503211</c:v>
                </c:pt>
                <c:pt idx="31665">
                  <c:v>11.075992732503211</c:v>
                </c:pt>
                <c:pt idx="31666">
                  <c:v>11.075992732503211</c:v>
                </c:pt>
                <c:pt idx="31667">
                  <c:v>11.075992732503211</c:v>
                </c:pt>
                <c:pt idx="31668">
                  <c:v>11.019840681640693</c:v>
                </c:pt>
                <c:pt idx="31669">
                  <c:v>11.030116549490042</c:v>
                </c:pt>
                <c:pt idx="31670">
                  <c:v>11.030116549490042</c:v>
                </c:pt>
                <c:pt idx="31671">
                  <c:v>11.030116549490042</c:v>
                </c:pt>
                <c:pt idx="31672">
                  <c:v>#N/A</c:v>
                </c:pt>
                <c:pt idx="31673">
                  <c:v>11.16898147745893</c:v>
                </c:pt>
                <c:pt idx="31674">
                  <c:v>11.019840681640693</c:v>
                </c:pt>
                <c:pt idx="31675">
                  <c:v>11.019840681640693</c:v>
                </c:pt>
                <c:pt idx="31676">
                  <c:v>11.019840681640693</c:v>
                </c:pt>
                <c:pt idx="31677">
                  <c:v>11.019840681640693</c:v>
                </c:pt>
                <c:pt idx="31678">
                  <c:v>11.019840681640693</c:v>
                </c:pt>
                <c:pt idx="31679">
                  <c:v>11.019840681640693</c:v>
                </c:pt>
                <c:pt idx="31680">
                  <c:v>11.019840681640693</c:v>
                </c:pt>
                <c:pt idx="31681">
                  <c:v>11.019840681640693</c:v>
                </c:pt>
                <c:pt idx="31682">
                  <c:v>11.030116549490042</c:v>
                </c:pt>
                <c:pt idx="31683">
                  <c:v>10.96597035325634</c:v>
                </c:pt>
                <c:pt idx="31684">
                  <c:v>10.96597035325634</c:v>
                </c:pt>
                <c:pt idx="31685">
                  <c:v>10.96597035325634</c:v>
                </c:pt>
                <c:pt idx="31686">
                  <c:v>10.96597035325634</c:v>
                </c:pt>
                <c:pt idx="31687">
                  <c:v>10.96597035325634</c:v>
                </c:pt>
                <c:pt idx="31688">
                  <c:v>10.96597035325634</c:v>
                </c:pt>
                <c:pt idx="31689">
                  <c:v>10.96597035325634</c:v>
                </c:pt>
                <c:pt idx="31690">
                  <c:v>10.955750436804097</c:v>
                </c:pt>
                <c:pt idx="31691">
                  <c:v>10.955750436804097</c:v>
                </c:pt>
                <c:pt idx="31692">
                  <c:v>10.947574503642302</c:v>
                </c:pt>
                <c:pt idx="31693">
                  <c:v>10.947574503642302</c:v>
                </c:pt>
                <c:pt idx="31694">
                  <c:v>10.947574503642302</c:v>
                </c:pt>
                <c:pt idx="31695">
                  <c:v>10.947574503642302</c:v>
                </c:pt>
                <c:pt idx="31696">
                  <c:v>10.947574503642302</c:v>
                </c:pt>
                <c:pt idx="31697">
                  <c:v>10.937354587190061</c:v>
                </c:pt>
                <c:pt idx="31698">
                  <c:v>10.883854873356288</c:v>
                </c:pt>
                <c:pt idx="31699">
                  <c:v>10.891986255405863</c:v>
                </c:pt>
                <c:pt idx="31700">
                  <c:v>10.891986255405863</c:v>
                </c:pt>
                <c:pt idx="31701">
                  <c:v>10.883854873356288</c:v>
                </c:pt>
                <c:pt idx="31702">
                  <c:v>10.883854873356288</c:v>
                </c:pt>
                <c:pt idx="31703">
                  <c:v>10.883854873356288</c:v>
                </c:pt>
                <c:pt idx="31704">
                  <c:v>10.891986255405863</c:v>
                </c:pt>
                <c:pt idx="31705">
                  <c:v>10.891986255405863</c:v>
                </c:pt>
                <c:pt idx="31706">
                  <c:v>10.838655533645751</c:v>
                </c:pt>
                <c:pt idx="31707">
                  <c:v>10.838655533645751</c:v>
                </c:pt>
                <c:pt idx="31708">
                  <c:v>10.838655533645751</c:v>
                </c:pt>
                <c:pt idx="31709">
                  <c:v>10.846742573775311</c:v>
                </c:pt>
                <c:pt idx="31710">
                  <c:v>10.846742573775311</c:v>
                </c:pt>
                <c:pt idx="31711">
                  <c:v>10.846742573775311</c:v>
                </c:pt>
                <c:pt idx="31712">
                  <c:v>10.846742573775311</c:v>
                </c:pt>
                <c:pt idx="31713">
                  <c:v>10.846742573775311</c:v>
                </c:pt>
                <c:pt idx="31714">
                  <c:v>10.846742573775311</c:v>
                </c:pt>
                <c:pt idx="31715">
                  <c:v>10.838655533645751</c:v>
                </c:pt>
                <c:pt idx="31716">
                  <c:v>10.838655533645751</c:v>
                </c:pt>
                <c:pt idx="31717">
                  <c:v>10.838655533645751</c:v>
                </c:pt>
                <c:pt idx="31718">
                  <c:v>10.830568493516187</c:v>
                </c:pt>
                <c:pt idx="31719">
                  <c:v>10.830568493516187</c:v>
                </c:pt>
                <c:pt idx="31720">
                  <c:v>10.830568493516187</c:v>
                </c:pt>
                <c:pt idx="31721">
                  <c:v>10.830568493516187</c:v>
                </c:pt>
                <c:pt idx="31722">
                  <c:v>10.76805522040986</c:v>
                </c:pt>
                <c:pt idx="31723">
                  <c:v>10.76805522040986</c:v>
                </c:pt>
                <c:pt idx="31724">
                  <c:v>10.76805522040986</c:v>
                </c:pt>
                <c:pt idx="31725">
                  <c:v>10.76805522040986</c:v>
                </c:pt>
                <c:pt idx="31726">
                  <c:v>10.76805522040986</c:v>
                </c:pt>
                <c:pt idx="31727">
                  <c:v>10.76805522040986</c:v>
                </c:pt>
                <c:pt idx="31728">
                  <c:v>10.76805522040986</c:v>
                </c:pt>
                <c:pt idx="31729">
                  <c:v>10.776098585653866</c:v>
                </c:pt>
                <c:pt idx="31730">
                  <c:v>10.776098585653866</c:v>
                </c:pt>
                <c:pt idx="31731">
                  <c:v>10.776098585653866</c:v>
                </c:pt>
                <c:pt idx="31732">
                  <c:v>10.776098585653866</c:v>
                </c:pt>
                <c:pt idx="31733">
                  <c:v>10.776098585653866</c:v>
                </c:pt>
                <c:pt idx="31734">
                  <c:v>10.776098585653866</c:v>
                </c:pt>
                <c:pt idx="31735">
                  <c:v>10.776098585653866</c:v>
                </c:pt>
                <c:pt idx="31736">
                  <c:v>10.776098585653866</c:v>
                </c:pt>
                <c:pt idx="31737">
                  <c:v>10.78615279220887</c:v>
                </c:pt>
                <c:pt idx="31738">
                  <c:v>10.78615279220887</c:v>
                </c:pt>
                <c:pt idx="31739">
                  <c:v>10.776098585653866</c:v>
                </c:pt>
                <c:pt idx="31740">
                  <c:v>10.776098585653866</c:v>
                </c:pt>
                <c:pt idx="31741">
                  <c:v>10.776098585653866</c:v>
                </c:pt>
                <c:pt idx="31742">
                  <c:v>10.76805522040986</c:v>
                </c:pt>
                <c:pt idx="31743">
                  <c:v>10.76805522040986</c:v>
                </c:pt>
                <c:pt idx="31744">
                  <c:v>10.758001013854855</c:v>
                </c:pt>
                <c:pt idx="31745">
                  <c:v>10.758001013854855</c:v>
                </c:pt>
                <c:pt idx="31746">
                  <c:v>10.749957648610852</c:v>
                </c:pt>
                <c:pt idx="31747">
                  <c:v>10.758001013854855</c:v>
                </c:pt>
                <c:pt idx="31748">
                  <c:v>10.758001013854855</c:v>
                </c:pt>
                <c:pt idx="31749">
                  <c:v>10.749957648610852</c:v>
                </c:pt>
                <c:pt idx="31750">
                  <c:v>10.705246726029486</c:v>
                </c:pt>
                <c:pt idx="31751">
                  <c:v>10.705246726029486</c:v>
                </c:pt>
                <c:pt idx="31752">
                  <c:v>10.695247429629307</c:v>
                </c:pt>
                <c:pt idx="31753">
                  <c:v>10.695247429629307</c:v>
                </c:pt>
                <c:pt idx="31754">
                  <c:v>10.695247429629307</c:v>
                </c:pt>
                <c:pt idx="31755">
                  <c:v>10.705246726029486</c:v>
                </c:pt>
                <c:pt idx="31756">
                  <c:v>10.705246726029486</c:v>
                </c:pt>
                <c:pt idx="31757">
                  <c:v>10.705246726029486</c:v>
                </c:pt>
                <c:pt idx="31758">
                  <c:v>10.705246726029486</c:v>
                </c:pt>
                <c:pt idx="31759">
                  <c:v>10.705246726029486</c:v>
                </c:pt>
                <c:pt idx="31760">
                  <c:v>10.713246163149627</c:v>
                </c:pt>
                <c:pt idx="31761">
                  <c:v>10.713246163149627</c:v>
                </c:pt>
                <c:pt idx="31762">
                  <c:v>10.705246726029486</c:v>
                </c:pt>
                <c:pt idx="31763">
                  <c:v>10.705246726029486</c:v>
                </c:pt>
                <c:pt idx="31764">
                  <c:v>10.705246726029486</c:v>
                </c:pt>
                <c:pt idx="31765">
                  <c:v>10.705246726029486</c:v>
                </c:pt>
                <c:pt idx="31766">
                  <c:v>10.705246726029486</c:v>
                </c:pt>
                <c:pt idx="31767">
                  <c:v>10.705246726029486</c:v>
                </c:pt>
                <c:pt idx="31768">
                  <c:v>10.705246726029486</c:v>
                </c:pt>
                <c:pt idx="31769">
                  <c:v>10.695247429629307</c:v>
                </c:pt>
                <c:pt idx="31770">
                  <c:v>10.695247429629307</c:v>
                </c:pt>
                <c:pt idx="31771">
                  <c:v>10.695247429629307</c:v>
                </c:pt>
                <c:pt idx="31772">
                  <c:v>10.695247429629307</c:v>
                </c:pt>
                <c:pt idx="31773">
                  <c:v>10.695247429629307</c:v>
                </c:pt>
                <c:pt idx="31774">
                  <c:v>10.642758773249223</c:v>
                </c:pt>
                <c:pt idx="31775">
                  <c:v>10.695247429629307</c:v>
                </c:pt>
                <c:pt idx="31776">
                  <c:v>10.695247429629307</c:v>
                </c:pt>
                <c:pt idx="31777">
                  <c:v>10.642758773249223</c:v>
                </c:pt>
                <c:pt idx="31778">
                  <c:v>10.642758773249223</c:v>
                </c:pt>
                <c:pt idx="31779">
                  <c:v>10.642758773249223</c:v>
                </c:pt>
                <c:pt idx="31780">
                  <c:v>10.695247429629307</c:v>
                </c:pt>
                <c:pt idx="31781">
                  <c:v>10.705246726029486</c:v>
                </c:pt>
                <c:pt idx="31782">
                  <c:v>10.705246726029486</c:v>
                </c:pt>
                <c:pt idx="31783">
                  <c:v>10.650714489020666</c:v>
                </c:pt>
                <c:pt idx="31784">
                  <c:v>10.705246726029486</c:v>
                </c:pt>
                <c:pt idx="31785">
                  <c:v>10.705246726029486</c:v>
                </c:pt>
                <c:pt idx="31786">
                  <c:v>10.705246726029486</c:v>
                </c:pt>
                <c:pt idx="31787">
                  <c:v>10.705246726029486</c:v>
                </c:pt>
                <c:pt idx="31788">
                  <c:v>10.650714489020666</c:v>
                </c:pt>
                <c:pt idx="31789">
                  <c:v>10.705246726029486</c:v>
                </c:pt>
                <c:pt idx="31790">
                  <c:v>10.695247429629307</c:v>
                </c:pt>
                <c:pt idx="31791">
                  <c:v>10.705246726029486</c:v>
                </c:pt>
                <c:pt idx="31792">
                  <c:v>10.650714489020666</c:v>
                </c:pt>
                <c:pt idx="31793">
                  <c:v>10.650714489020666</c:v>
                </c:pt>
                <c:pt idx="31794">
                  <c:v>10.705246726029486</c:v>
                </c:pt>
                <c:pt idx="31795">
                  <c:v>10.660659133734971</c:v>
                </c:pt>
                <c:pt idx="31796">
                  <c:v>10.650714489020666</c:v>
                </c:pt>
                <c:pt idx="31797">
                  <c:v>10.650714489020666</c:v>
                </c:pt>
                <c:pt idx="31798">
                  <c:v>10.660659133734971</c:v>
                </c:pt>
                <c:pt idx="31799">
                  <c:v>10.650714489020666</c:v>
                </c:pt>
                <c:pt idx="31800">
                  <c:v>10.660659133734971</c:v>
                </c:pt>
                <c:pt idx="31801">
                  <c:v>10.660659133734971</c:v>
                </c:pt>
                <c:pt idx="31802">
                  <c:v>10.660659133734971</c:v>
                </c:pt>
                <c:pt idx="31803">
                  <c:v>10.668614849506413</c:v>
                </c:pt>
                <c:pt idx="31804">
                  <c:v>10.668614849506413</c:v>
                </c:pt>
                <c:pt idx="31805">
                  <c:v>10.668614849506413</c:v>
                </c:pt>
                <c:pt idx="31806">
                  <c:v>10.668614849506413</c:v>
                </c:pt>
                <c:pt idx="31807">
                  <c:v>10.668614849506413</c:v>
                </c:pt>
                <c:pt idx="31808">
                  <c:v>10.678559494220721</c:v>
                </c:pt>
                <c:pt idx="31809">
                  <c:v>10.686515209992166</c:v>
                </c:pt>
                <c:pt idx="31810">
                  <c:v>10.686515209992166</c:v>
                </c:pt>
                <c:pt idx="31811">
                  <c:v>10.686515209992166</c:v>
                </c:pt>
                <c:pt idx="31812">
                  <c:v>10.69645985470647</c:v>
                </c:pt>
                <c:pt idx="31813">
                  <c:v>10.69645985470647</c:v>
                </c:pt>
                <c:pt idx="31814">
                  <c:v>10.69645985470647</c:v>
                </c:pt>
                <c:pt idx="31815">
                  <c:v>10.69645985470647</c:v>
                </c:pt>
                <c:pt idx="31816">
                  <c:v>10.686515209992166</c:v>
                </c:pt>
                <c:pt idx="31817">
                  <c:v>10.686515209992166</c:v>
                </c:pt>
                <c:pt idx="31818">
                  <c:v>10.686515209992166</c:v>
                </c:pt>
                <c:pt idx="31819">
                  <c:v>10.678559494220721</c:v>
                </c:pt>
                <c:pt idx="31820">
                  <c:v>10.686515209992166</c:v>
                </c:pt>
                <c:pt idx="31821">
                  <c:v>10.678559494220721</c:v>
                </c:pt>
                <c:pt idx="31822">
                  <c:v>10.686515209992166</c:v>
                </c:pt>
                <c:pt idx="31823">
                  <c:v>10.686515209992166</c:v>
                </c:pt>
                <c:pt idx="31824">
                  <c:v>10.678559494220721</c:v>
                </c:pt>
                <c:pt idx="31825">
                  <c:v>10.678559494220721</c:v>
                </c:pt>
                <c:pt idx="31826">
                  <c:v>10.678559494220721</c:v>
                </c:pt>
                <c:pt idx="31827">
                  <c:v>10.686515209992166</c:v>
                </c:pt>
                <c:pt idx="31828">
                  <c:v>10.678559494220721</c:v>
                </c:pt>
                <c:pt idx="31829">
                  <c:v>10.686515209992166</c:v>
                </c:pt>
                <c:pt idx="31830">
                  <c:v>10.686515209992166</c:v>
                </c:pt>
                <c:pt idx="31831">
                  <c:v>10.686515209992166</c:v>
                </c:pt>
                <c:pt idx="31832">
                  <c:v>10.686515209992166</c:v>
                </c:pt>
                <c:pt idx="31833">
                  <c:v>10.69645985470647</c:v>
                </c:pt>
                <c:pt idx="31834">
                  <c:v>10.704415570477915</c:v>
                </c:pt>
                <c:pt idx="31835">
                  <c:v>10.69645985470647</c:v>
                </c:pt>
                <c:pt idx="31836">
                  <c:v>10.704415570477915</c:v>
                </c:pt>
                <c:pt idx="31837">
                  <c:v>10.704415570477915</c:v>
                </c:pt>
                <c:pt idx="31838">
                  <c:v>10.704415570477915</c:v>
                </c:pt>
                <c:pt idx="31839">
                  <c:v>10.704415570477915</c:v>
                </c:pt>
                <c:pt idx="31840">
                  <c:v>10.704415570477915</c:v>
                </c:pt>
                <c:pt idx="31841">
                  <c:v>10.704415570477915</c:v>
                </c:pt>
                <c:pt idx="31842">
                  <c:v>10.704415570477915</c:v>
                </c:pt>
                <c:pt idx="31843">
                  <c:v>10.704415570477915</c:v>
                </c:pt>
                <c:pt idx="31844">
                  <c:v>10.714360215192217</c:v>
                </c:pt>
                <c:pt idx="31845">
                  <c:v>10.714360215192217</c:v>
                </c:pt>
                <c:pt idx="31846">
                  <c:v>10.714360215192217</c:v>
                </c:pt>
                <c:pt idx="31847">
                  <c:v>10.714360215192217</c:v>
                </c:pt>
                <c:pt idx="31848">
                  <c:v>10.722315930963664</c:v>
                </c:pt>
                <c:pt idx="31849">
                  <c:v>10.722315930963664</c:v>
                </c:pt>
                <c:pt idx="31850">
                  <c:v>10.722315930963664</c:v>
                </c:pt>
                <c:pt idx="31851">
                  <c:v>10.722315930963664</c:v>
                </c:pt>
                <c:pt idx="31852">
                  <c:v>10.722315930963664</c:v>
                </c:pt>
                <c:pt idx="31853">
                  <c:v>10.730271646735106</c:v>
                </c:pt>
                <c:pt idx="31854">
                  <c:v>10.730271646735106</c:v>
                </c:pt>
                <c:pt idx="31855">
                  <c:v>10.730271646735106</c:v>
                </c:pt>
                <c:pt idx="31856">
                  <c:v>10.740216291449412</c:v>
                </c:pt>
                <c:pt idx="31857">
                  <c:v>10.730271646735106</c:v>
                </c:pt>
                <c:pt idx="31858">
                  <c:v>10.730271646735106</c:v>
                </c:pt>
                <c:pt idx="31859">
                  <c:v>10.722315930963664</c:v>
                </c:pt>
                <c:pt idx="31860">
                  <c:v>10.714360215192217</c:v>
                </c:pt>
                <c:pt idx="31861">
                  <c:v>10.714360215192217</c:v>
                </c:pt>
                <c:pt idx="31862">
                  <c:v>10.714360215192217</c:v>
                </c:pt>
                <c:pt idx="31863">
                  <c:v>10.704415570477915</c:v>
                </c:pt>
                <c:pt idx="31864">
                  <c:v>10.704415570477915</c:v>
                </c:pt>
                <c:pt idx="31865">
                  <c:v>10.704415570477915</c:v>
                </c:pt>
                <c:pt idx="31866">
                  <c:v>10.69645985470647</c:v>
                </c:pt>
                <c:pt idx="31867">
                  <c:v>10.69645985470647</c:v>
                </c:pt>
                <c:pt idx="31868">
                  <c:v>10.69645985470647</c:v>
                </c:pt>
                <c:pt idx="31869">
                  <c:v>10.69645985470647</c:v>
                </c:pt>
                <c:pt idx="31870">
                  <c:v>10.69645985470647</c:v>
                </c:pt>
                <c:pt idx="31871">
                  <c:v>10.641909530172351</c:v>
                </c:pt>
                <c:pt idx="31872">
                  <c:v>10.69645985470647</c:v>
                </c:pt>
                <c:pt idx="31873">
                  <c:v>10.69645985470647</c:v>
                </c:pt>
                <c:pt idx="31874">
                  <c:v>10.641909530172351</c:v>
                </c:pt>
                <c:pt idx="31875">
                  <c:v>10.69645985470647</c:v>
                </c:pt>
                <c:pt idx="31876">
                  <c:v>10.69645985470647</c:v>
                </c:pt>
                <c:pt idx="31877">
                  <c:v>10.641909530172351</c:v>
                </c:pt>
                <c:pt idx="31878">
                  <c:v>10.641909530172351</c:v>
                </c:pt>
                <c:pt idx="31879">
                  <c:v>10.651799780665078</c:v>
                </c:pt>
                <c:pt idx="31880">
                  <c:v>10.651799780665078</c:v>
                </c:pt>
                <c:pt idx="31881">
                  <c:v>10.651799780665078</c:v>
                </c:pt>
                <c:pt idx="31882">
                  <c:v>10.651799780665078</c:v>
                </c:pt>
                <c:pt idx="31883">
                  <c:v>10.641909530172351</c:v>
                </c:pt>
                <c:pt idx="31884">
                  <c:v>10.641909530172351</c:v>
                </c:pt>
                <c:pt idx="31885">
                  <c:v>10.633997329778174</c:v>
                </c:pt>
                <c:pt idx="31886">
                  <c:v>10.633997329778174</c:v>
                </c:pt>
                <c:pt idx="31887">
                  <c:v>10.624107079285448</c:v>
                </c:pt>
                <c:pt idx="31888">
                  <c:v>10.616194878891267</c:v>
                </c:pt>
                <c:pt idx="31889">
                  <c:v>10.616194878891267</c:v>
                </c:pt>
                <c:pt idx="31890">
                  <c:v>10.616194878891267</c:v>
                </c:pt>
                <c:pt idx="31891">
                  <c:v>10.624107079285448</c:v>
                </c:pt>
                <c:pt idx="31892">
                  <c:v>10.624107079285448</c:v>
                </c:pt>
                <c:pt idx="31893">
                  <c:v>10.624107079285448</c:v>
                </c:pt>
                <c:pt idx="31894">
                  <c:v>10.624107079285448</c:v>
                </c:pt>
                <c:pt idx="31895">
                  <c:v>10.624107079285448</c:v>
                </c:pt>
                <c:pt idx="31896">
                  <c:v>10.624107079285448</c:v>
                </c:pt>
                <c:pt idx="31897">
                  <c:v>10.624107079285448</c:v>
                </c:pt>
                <c:pt idx="31898">
                  <c:v>10.616194878891267</c:v>
                </c:pt>
                <c:pt idx="31899">
                  <c:v>10.624107079285448</c:v>
                </c:pt>
                <c:pt idx="31900">
                  <c:v>10.730271646735106</c:v>
                </c:pt>
                <c:pt idx="31901">
                  <c:v>10.659711981059258</c:v>
                </c:pt>
                <c:pt idx="31902">
                  <c:v>10.651799780665078</c:v>
                </c:pt>
                <c:pt idx="31903">
                  <c:v>10.641909530172351</c:v>
                </c:pt>
                <c:pt idx="31904">
                  <c:v>10.641909530172351</c:v>
                </c:pt>
                <c:pt idx="31905">
                  <c:v>10.633997329778174</c:v>
                </c:pt>
                <c:pt idx="31906">
                  <c:v>10.633997329778174</c:v>
                </c:pt>
                <c:pt idx="31907">
                  <c:v>10.633997329778174</c:v>
                </c:pt>
                <c:pt idx="31908">
                  <c:v>10.624107079285448</c:v>
                </c:pt>
                <c:pt idx="31909">
                  <c:v>10.624107079285448</c:v>
                </c:pt>
                <c:pt idx="31910">
                  <c:v>10.624107079285448</c:v>
                </c:pt>
                <c:pt idx="31911">
                  <c:v>10.616194878891267</c:v>
                </c:pt>
                <c:pt idx="31912">
                  <c:v>10.616194878891267</c:v>
                </c:pt>
                <c:pt idx="31913">
                  <c:v>10.60630462839854</c:v>
                </c:pt>
                <c:pt idx="31914">
                  <c:v>10.554148963309771</c:v>
                </c:pt>
                <c:pt idx="31915">
                  <c:v>10.554148963309771</c:v>
                </c:pt>
                <c:pt idx="31916">
                  <c:v>10.554148963309771</c:v>
                </c:pt>
                <c:pt idx="31917">
                  <c:v>10.554148963309771</c:v>
                </c:pt>
                <c:pt idx="31918">
                  <c:v>10.546280073122775</c:v>
                </c:pt>
                <c:pt idx="31919">
                  <c:v>10.546280073122775</c:v>
                </c:pt>
                <c:pt idx="31920">
                  <c:v>10.546280073122775</c:v>
                </c:pt>
                <c:pt idx="31921">
                  <c:v>10.546280073122775</c:v>
                </c:pt>
                <c:pt idx="31922">
                  <c:v>10.546280073122775</c:v>
                </c:pt>
                <c:pt idx="31923">
                  <c:v>10.546280073122775</c:v>
                </c:pt>
                <c:pt idx="31924">
                  <c:v>10.546280073122775</c:v>
                </c:pt>
                <c:pt idx="31925">
                  <c:v>10.546280073122775</c:v>
                </c:pt>
                <c:pt idx="31926">
                  <c:v>10.49302098226322</c:v>
                </c:pt>
                <c:pt idx="31927">
                  <c:v>10.546280073122775</c:v>
                </c:pt>
                <c:pt idx="31928">
                  <c:v>10.536443960389027</c:v>
                </c:pt>
                <c:pt idx="31929">
                  <c:v>10.485194749943799</c:v>
                </c:pt>
                <c:pt idx="31930">
                  <c:v>10.485194749943799</c:v>
                </c:pt>
                <c:pt idx="31931">
                  <c:v>10.485194749943799</c:v>
                </c:pt>
                <c:pt idx="31932">
                  <c:v>10.485194749943799</c:v>
                </c:pt>
                <c:pt idx="31933">
                  <c:v>10.475411959544521</c:v>
                </c:pt>
                <c:pt idx="31934">
                  <c:v>10.475411959544521</c:v>
                </c:pt>
                <c:pt idx="31935">
                  <c:v>10.475411959544521</c:v>
                </c:pt>
                <c:pt idx="31936">
                  <c:v>10.475411959544521</c:v>
                </c:pt>
                <c:pt idx="31937">
                  <c:v>10.475411959544521</c:v>
                </c:pt>
                <c:pt idx="31938">
                  <c:v>10.467585727225101</c:v>
                </c:pt>
                <c:pt idx="31939">
                  <c:v>10.467585727225101</c:v>
                </c:pt>
                <c:pt idx="31940">
                  <c:v>10.467585727225101</c:v>
                </c:pt>
                <c:pt idx="31941">
                  <c:v>10.467585727225101</c:v>
                </c:pt>
                <c:pt idx="31942">
                  <c:v>10.467585727225101</c:v>
                </c:pt>
                <c:pt idx="31943">
                  <c:v>10.467585727225101</c:v>
                </c:pt>
                <c:pt idx="31944">
                  <c:v>10.467585727225101</c:v>
                </c:pt>
                <c:pt idx="31945">
                  <c:v>10.416038617523121</c:v>
                </c:pt>
                <c:pt idx="31946">
                  <c:v>10.416038617523121</c:v>
                </c:pt>
                <c:pt idx="31947">
                  <c:v>10.416038617523121</c:v>
                </c:pt>
                <c:pt idx="31948">
                  <c:v>10.416038617523121</c:v>
                </c:pt>
                <c:pt idx="31949">
                  <c:v>10.416038617523121</c:v>
                </c:pt>
                <c:pt idx="31950">
                  <c:v>10.416038617523121</c:v>
                </c:pt>
                <c:pt idx="31951">
                  <c:v>10.416038617523121</c:v>
                </c:pt>
                <c:pt idx="31952">
                  <c:v>10.423821945464478</c:v>
                </c:pt>
                <c:pt idx="31953">
                  <c:v>10.423821945464478</c:v>
                </c:pt>
                <c:pt idx="31954">
                  <c:v>10.416038617523121</c:v>
                </c:pt>
                <c:pt idx="31955">
                  <c:v>10.416038617523121</c:v>
                </c:pt>
                <c:pt idx="31956">
                  <c:v>10.416038617523121</c:v>
                </c:pt>
                <c:pt idx="31957">
                  <c:v>10.416038617523121</c:v>
                </c:pt>
                <c:pt idx="31958">
                  <c:v>10.416038617523121</c:v>
                </c:pt>
                <c:pt idx="31959">
                  <c:v>10.416038617523121</c:v>
                </c:pt>
                <c:pt idx="31960">
                  <c:v>10.406309457596423</c:v>
                </c:pt>
                <c:pt idx="31961">
                  <c:v>10.406309457596423</c:v>
                </c:pt>
                <c:pt idx="31962">
                  <c:v>10.398526129655062</c:v>
                </c:pt>
                <c:pt idx="31963">
                  <c:v>10.398526129655062</c:v>
                </c:pt>
                <c:pt idx="31964">
                  <c:v>10.398526129655062</c:v>
                </c:pt>
                <c:pt idx="31965">
                  <c:v>10.406309457596423</c:v>
                </c:pt>
                <c:pt idx="31966">
                  <c:v>10.406309457596423</c:v>
                </c:pt>
                <c:pt idx="31967">
                  <c:v>10.406309457596423</c:v>
                </c:pt>
                <c:pt idx="31968">
                  <c:v>10.355022902122821</c:v>
                </c:pt>
                <c:pt idx="31969">
                  <c:v>10.406309457596423</c:v>
                </c:pt>
                <c:pt idx="31970">
                  <c:v>10.355022902122821</c:v>
                </c:pt>
                <c:pt idx="31971">
                  <c:v>10.355022902122821</c:v>
                </c:pt>
                <c:pt idx="31972">
                  <c:v>10.362763528474623</c:v>
                </c:pt>
                <c:pt idx="31973">
                  <c:v>10.362763528474623</c:v>
                </c:pt>
                <c:pt idx="31974">
                  <c:v>10.362763528474623</c:v>
                </c:pt>
                <c:pt idx="31975">
                  <c:v>10.362763528474623</c:v>
                </c:pt>
                <c:pt idx="31976">
                  <c:v>10.362763528474623</c:v>
                </c:pt>
                <c:pt idx="31977">
                  <c:v>10.362763528474623</c:v>
                </c:pt>
                <c:pt idx="31978">
                  <c:v>10.362763528474623</c:v>
                </c:pt>
                <c:pt idx="31979">
                  <c:v>10.362763528474623</c:v>
                </c:pt>
                <c:pt idx="31980">
                  <c:v>10.355022902122821</c:v>
                </c:pt>
                <c:pt idx="31981">
                  <c:v>10.355022902122821</c:v>
                </c:pt>
                <c:pt idx="31982">
                  <c:v>10.355022902122821</c:v>
                </c:pt>
                <c:pt idx="31983">
                  <c:v>10.362763528474623</c:v>
                </c:pt>
                <c:pt idx="31984">
                  <c:v>10.362763528474623</c:v>
                </c:pt>
                <c:pt idx="31985">
                  <c:v>10.362763528474623</c:v>
                </c:pt>
                <c:pt idx="31986">
                  <c:v>10.362763528474623</c:v>
                </c:pt>
                <c:pt idx="31987">
                  <c:v>10.355022902122821</c:v>
                </c:pt>
                <c:pt idx="31989">
                  <c:v>10.509438552819423</c:v>
                </c:pt>
                <c:pt idx="31990">
                  <c:v>10.355022902122821</c:v>
                </c:pt>
                <c:pt idx="31991">
                  <c:v>10.355022902122821</c:v>
                </c:pt>
                <c:pt idx="31992">
                  <c:v>10.355022902122821</c:v>
                </c:pt>
                <c:pt idx="31993">
                  <c:v>10.355022902122821</c:v>
                </c:pt>
                <c:pt idx="31994">
                  <c:v>10.355022902122821</c:v>
                </c:pt>
                <c:pt idx="31995">
                  <c:v>10.355022902122821</c:v>
                </c:pt>
                <c:pt idx="31996">
                  <c:v>10.355022902122821</c:v>
                </c:pt>
                <c:pt idx="31997">
                  <c:v>10.355022902122821</c:v>
                </c:pt>
                <c:pt idx="31998">
                  <c:v>10.355022902122821</c:v>
                </c:pt>
                <c:pt idx="31999">
                  <c:v>10.355022902122821</c:v>
                </c:pt>
                <c:pt idx="32000">
                  <c:v>10.355022902122821</c:v>
                </c:pt>
                <c:pt idx="32001">
                  <c:v>10.355022902122821</c:v>
                </c:pt>
                <c:pt idx="32002">
                  <c:v>10.355022902122821</c:v>
                </c:pt>
                <c:pt idx="32003">
                  <c:v>10.355022902122821</c:v>
                </c:pt>
                <c:pt idx="32004">
                  <c:v>10.355022902122821</c:v>
                </c:pt>
                <c:pt idx="32005">
                  <c:v>10.355022902122821</c:v>
                </c:pt>
                <c:pt idx="32006">
                  <c:v>10.355022902122821</c:v>
                </c:pt>
                <c:pt idx="32007">
                  <c:v>10.355022902122821</c:v>
                </c:pt>
                <c:pt idx="32008">
                  <c:v>10.345347119183069</c:v>
                </c:pt>
                <c:pt idx="32009">
                  <c:v>10.345347119183069</c:v>
                </c:pt>
                <c:pt idx="32010">
                  <c:v>10.345347119183069</c:v>
                </c:pt>
                <c:pt idx="32011">
                  <c:v>10.345347119183069</c:v>
                </c:pt>
                <c:pt idx="32012">
                  <c:v>10.337606492831267</c:v>
                </c:pt>
                <c:pt idx="32013">
                  <c:v>10.337606492831267</c:v>
                </c:pt>
                <c:pt idx="32014">
                  <c:v>10.337606492831267</c:v>
                </c:pt>
                <c:pt idx="32015">
                  <c:v>10.337606492831267</c:v>
                </c:pt>
                <c:pt idx="32016">
                  <c:v>10.337606492831267</c:v>
                </c:pt>
                <c:pt idx="32017">
                  <c:v>10.337606492831267</c:v>
                </c:pt>
                <c:pt idx="32018">
                  <c:v>10.337606492831267</c:v>
                </c:pt>
                <c:pt idx="32019">
                  <c:v>10.329865866479468</c:v>
                </c:pt>
                <c:pt idx="32020">
                  <c:v>10.329865866479468</c:v>
                </c:pt>
                <c:pt idx="32021">
                  <c:v>10.329865866479468</c:v>
                </c:pt>
                <c:pt idx="32022">
                  <c:v>10.337606492831267</c:v>
                </c:pt>
                <c:pt idx="32023">
                  <c:v>10.337606492831267</c:v>
                </c:pt>
                <c:pt idx="32024">
                  <c:v>10.337606492831267</c:v>
                </c:pt>
                <c:pt idx="32025">
                  <c:v>10.337606492831267</c:v>
                </c:pt>
                <c:pt idx="32026">
                  <c:v>10.329865866479468</c:v>
                </c:pt>
                <c:pt idx="32027">
                  <c:v>10.329865866479468</c:v>
                </c:pt>
                <c:pt idx="32028">
                  <c:v>10.329865866479468</c:v>
                </c:pt>
                <c:pt idx="32029">
                  <c:v>10.329865866479468</c:v>
                </c:pt>
                <c:pt idx="32030">
                  <c:v>10.329865866479468</c:v>
                </c:pt>
                <c:pt idx="32031">
                  <c:v>10.329865866479468</c:v>
                </c:pt>
                <c:pt idx="32032">
                  <c:v>10.329865866479468</c:v>
                </c:pt>
                <c:pt idx="32033">
                  <c:v>10.329865866479468</c:v>
                </c:pt>
                <c:pt idx="32034">
                  <c:v>10.329865866479468</c:v>
                </c:pt>
                <c:pt idx="32035">
                  <c:v>10.277588846744353</c:v>
                </c:pt>
                <c:pt idx="32036">
                  <c:v>10.269890278319826</c:v>
                </c:pt>
                <c:pt idx="32037">
                  <c:v>10.320190083539712</c:v>
                </c:pt>
                <c:pt idx="32038">
                  <c:v>10.320190083539712</c:v>
                </c:pt>
                <c:pt idx="32039">
                  <c:v>10.262191709895298</c:v>
                </c:pt>
                <c:pt idx="32040">
                  <c:v>10.320190083539712</c:v>
                </c:pt>
                <c:pt idx="32041">
                  <c:v>10.269890278319826</c:v>
                </c:pt>
                <c:pt idx="32042">
                  <c:v>10.269890278319826</c:v>
                </c:pt>
                <c:pt idx="32043">
                  <c:v>10.269890278319826</c:v>
                </c:pt>
                <c:pt idx="32044">
                  <c:v>10.269890278319826</c:v>
                </c:pt>
                <c:pt idx="32045">
                  <c:v>10.269890278319826</c:v>
                </c:pt>
                <c:pt idx="32046">
                  <c:v>10.269890278319826</c:v>
                </c:pt>
                <c:pt idx="32047">
                  <c:v>10.269890278319826</c:v>
                </c:pt>
                <c:pt idx="32048">
                  <c:v>10.277588846744353</c:v>
                </c:pt>
                <c:pt idx="32049">
                  <c:v>10.269890278319826</c:v>
                </c:pt>
                <c:pt idx="32050">
                  <c:v>10.277588846744353</c:v>
                </c:pt>
                <c:pt idx="32051">
                  <c:v>10.277588846744353</c:v>
                </c:pt>
                <c:pt idx="32052">
                  <c:v>10.277588846744353</c:v>
                </c:pt>
                <c:pt idx="32053">
                  <c:v>10.277588846744353</c:v>
                </c:pt>
                <c:pt idx="32054">
                  <c:v>10.277588846744353</c:v>
                </c:pt>
                <c:pt idx="32055">
                  <c:v>10.277588846744353</c:v>
                </c:pt>
                <c:pt idx="32056">
                  <c:v>10.277588846744353</c:v>
                </c:pt>
                <c:pt idx="32057">
                  <c:v>10.269890278319826</c:v>
                </c:pt>
                <c:pt idx="32058">
                  <c:v>10.277588846744353</c:v>
                </c:pt>
                <c:pt idx="32059">
                  <c:v>10.277588846744353</c:v>
                </c:pt>
                <c:pt idx="32060">
                  <c:v>10.277588846744353</c:v>
                </c:pt>
                <c:pt idx="32061">
                  <c:v>10.269890278319826</c:v>
                </c:pt>
                <c:pt idx="32062">
                  <c:v>10.269890278319826</c:v>
                </c:pt>
                <c:pt idx="32063">
                  <c:v>10.269890278319826</c:v>
                </c:pt>
                <c:pt idx="32064">
                  <c:v>10.269890278319826</c:v>
                </c:pt>
                <c:pt idx="32065">
                  <c:v>10.269890278319826</c:v>
                </c:pt>
                <c:pt idx="32066">
                  <c:v>10.269890278319826</c:v>
                </c:pt>
                <c:pt idx="32067">
                  <c:v>10.269890278319826</c:v>
                </c:pt>
                <c:pt idx="32068">
                  <c:v>10.269890278319826</c:v>
                </c:pt>
                <c:pt idx="32069">
                  <c:v>10.269890278319826</c:v>
                </c:pt>
                <c:pt idx="32070">
                  <c:v>10.277588846744353</c:v>
                </c:pt>
                <c:pt idx="32071">
                  <c:v>10.277588846744353</c:v>
                </c:pt>
                <c:pt idx="32072">
                  <c:v>10.277588846744353</c:v>
                </c:pt>
                <c:pt idx="32073">
                  <c:v>10.277588846744353</c:v>
                </c:pt>
                <c:pt idx="32074">
                  <c:v>10.277588846744353</c:v>
                </c:pt>
                <c:pt idx="32075">
                  <c:v>10.329865866479468</c:v>
                </c:pt>
                <c:pt idx="32076">
                  <c:v>10.329865866479468</c:v>
                </c:pt>
                <c:pt idx="32077">
                  <c:v>10.287212057275013</c:v>
                </c:pt>
                <c:pt idx="32078">
                  <c:v>10.337606492831267</c:v>
                </c:pt>
                <c:pt idx="32079">
                  <c:v>10.337606492831267</c:v>
                </c:pt>
                <c:pt idx="32080">
                  <c:v>10.337606492831267</c:v>
                </c:pt>
                <c:pt idx="32081">
                  <c:v>10.337606492831267</c:v>
                </c:pt>
                <c:pt idx="32082">
                  <c:v>10.345347119183069</c:v>
                </c:pt>
                <c:pt idx="32083">
                  <c:v>10.337606492831267</c:v>
                </c:pt>
                <c:pt idx="32084">
                  <c:v>10.337606492831267</c:v>
                </c:pt>
                <c:pt idx="32085">
                  <c:v>10.337606492831267</c:v>
                </c:pt>
                <c:pt idx="32086">
                  <c:v>10.337606492831267</c:v>
                </c:pt>
                <c:pt idx="32087">
                  <c:v>10.337606492831267</c:v>
                </c:pt>
                <c:pt idx="32088">
                  <c:v>10.337606492831267</c:v>
                </c:pt>
                <c:pt idx="32089">
                  <c:v>10.337606492831267</c:v>
                </c:pt>
                <c:pt idx="32090">
                  <c:v>10.337606492831267</c:v>
                </c:pt>
                <c:pt idx="32091">
                  <c:v>10.287212057275013</c:v>
                </c:pt>
                <c:pt idx="32092">
                  <c:v>10.337606492831267</c:v>
                </c:pt>
                <c:pt idx="32093">
                  <c:v>10.337606492831267</c:v>
                </c:pt>
                <c:pt idx="32094">
                  <c:v>10.287212057275013</c:v>
                </c:pt>
                <c:pt idx="32095">
                  <c:v>10.287212057275013</c:v>
                </c:pt>
                <c:pt idx="32096">
                  <c:v>10.337606492831267</c:v>
                </c:pt>
                <c:pt idx="32097">
                  <c:v>10.337606492831267</c:v>
                </c:pt>
                <c:pt idx="32098">
                  <c:v>10.287212057275013</c:v>
                </c:pt>
                <c:pt idx="32099">
                  <c:v>10.287212057275013</c:v>
                </c:pt>
                <c:pt idx="32100">
                  <c:v>10.337606492831267</c:v>
                </c:pt>
                <c:pt idx="32101">
                  <c:v>10.287212057275013</c:v>
                </c:pt>
                <c:pt idx="32102">
                  <c:v>10.337606492831267</c:v>
                </c:pt>
                <c:pt idx="32103">
                  <c:v>10.287212057275013</c:v>
                </c:pt>
                <c:pt idx="32104">
                  <c:v>10.287212057275013</c:v>
                </c:pt>
                <c:pt idx="32105">
                  <c:v>10.287212057275013</c:v>
                </c:pt>
                <c:pt idx="32106">
                  <c:v>10.287212057275013</c:v>
                </c:pt>
                <c:pt idx="32107">
                  <c:v>10.287212057275013</c:v>
                </c:pt>
                <c:pt idx="32108">
                  <c:v>10.287212057275013</c:v>
                </c:pt>
                <c:pt idx="32109">
                  <c:v>10.287212057275013</c:v>
                </c:pt>
                <c:pt idx="32110">
                  <c:v>10.277588846744353</c:v>
                </c:pt>
                <c:pt idx="32111">
                  <c:v>10.277588846744353</c:v>
                </c:pt>
                <c:pt idx="32112">
                  <c:v>10.277588846744353</c:v>
                </c:pt>
                <c:pt idx="32113">
                  <c:v>10.277588846744353</c:v>
                </c:pt>
                <c:pt idx="32114">
                  <c:v>10.277588846744353</c:v>
                </c:pt>
                <c:pt idx="32115">
                  <c:v>10.277588846744353</c:v>
                </c:pt>
                <c:pt idx="32116">
                  <c:v>10.277588846744353</c:v>
                </c:pt>
                <c:pt idx="32117">
                  <c:v>10.294910625699542</c:v>
                </c:pt>
                <c:pt idx="32118">
                  <c:v>10.287212057275013</c:v>
                </c:pt>
                <c:pt idx="32119">
                  <c:v>10.287212057275013</c:v>
                </c:pt>
                <c:pt idx="32120">
                  <c:v>10.287212057275013</c:v>
                </c:pt>
                <c:pt idx="32121">
                  <c:v>10.287212057275013</c:v>
                </c:pt>
                <c:pt idx="32122">
                  <c:v>10.287212057275013</c:v>
                </c:pt>
                <c:pt idx="32123">
                  <c:v>10.287212057275013</c:v>
                </c:pt>
                <c:pt idx="32124">
                  <c:v>10.294910625699542</c:v>
                </c:pt>
                <c:pt idx="32125">
                  <c:v>10.287212057275013</c:v>
                </c:pt>
                <c:pt idx="32126">
                  <c:v>10.287212057275013</c:v>
                </c:pt>
                <c:pt idx="32127">
                  <c:v>10.234516177833369</c:v>
                </c:pt>
                <c:pt idx="32128">
                  <c:v>10.234516177833369</c:v>
                </c:pt>
                <c:pt idx="32129">
                  <c:v>10.234516177833369</c:v>
                </c:pt>
                <c:pt idx="32130">
                  <c:v>10.226859909886606</c:v>
                </c:pt>
                <c:pt idx="32131">
                  <c:v>10.226859909886606</c:v>
                </c:pt>
                <c:pt idx="32132">
                  <c:v>10.219203641939847</c:v>
                </c:pt>
                <c:pt idx="32133">
                  <c:v>10.219203641939847</c:v>
                </c:pt>
                <c:pt idx="32134">
                  <c:v>10.219203641939847</c:v>
                </c:pt>
                <c:pt idx="32135">
                  <c:v>10.219203641939847</c:v>
                </c:pt>
                <c:pt idx="32136">
                  <c:v>10.219203641939847</c:v>
                </c:pt>
                <c:pt idx="32137">
                  <c:v>10.219203641939847</c:v>
                </c:pt>
                <c:pt idx="32138">
                  <c:v>10.209633307006396</c:v>
                </c:pt>
                <c:pt idx="32139">
                  <c:v>10.209633307006396</c:v>
                </c:pt>
                <c:pt idx="32140">
                  <c:v>10.209633307006396</c:v>
                </c:pt>
                <c:pt idx="32141">
                  <c:v>10.209633307006396</c:v>
                </c:pt>
                <c:pt idx="32142">
                  <c:v>10.159787266784125</c:v>
                </c:pt>
                <c:pt idx="32143">
                  <c:v>10.209633307006396</c:v>
                </c:pt>
                <c:pt idx="32144">
                  <c:v>10.209633307006396</c:v>
                </c:pt>
                <c:pt idx="32145">
                  <c:v>10.152172661375259</c:v>
                </c:pt>
                <c:pt idx="32146">
                  <c:v>10.152172661375259</c:v>
                </c:pt>
                <c:pt idx="32147">
                  <c:v>10.152172661375259</c:v>
                </c:pt>
                <c:pt idx="32148">
                  <c:v>10.152172661375259</c:v>
                </c:pt>
                <c:pt idx="32149">
                  <c:v>10.152172661375259</c:v>
                </c:pt>
                <c:pt idx="32150">
                  <c:v>10.159787266784125</c:v>
                </c:pt>
                <c:pt idx="32151">
                  <c:v>10.159787266784125</c:v>
                </c:pt>
                <c:pt idx="32152">
                  <c:v>10.159787266784125</c:v>
                </c:pt>
                <c:pt idx="32153">
                  <c:v>10.159787266784125</c:v>
                </c:pt>
                <c:pt idx="32154">
                  <c:v>10.159787266784125</c:v>
                </c:pt>
                <c:pt idx="32155">
                  <c:v>10.159787266784125</c:v>
                </c:pt>
                <c:pt idx="32156">
                  <c:v>10.159787266784125</c:v>
                </c:pt>
                <c:pt idx="32157">
                  <c:v>10.159787266784125</c:v>
                </c:pt>
                <c:pt idx="32158">
                  <c:v>10.159787266784125</c:v>
                </c:pt>
                <c:pt idx="32159">
                  <c:v>10.159787266784125</c:v>
                </c:pt>
                <c:pt idx="32160">
                  <c:v>10.159787266784125</c:v>
                </c:pt>
                <c:pt idx="32161">
                  <c:v>10.159787266784125</c:v>
                </c:pt>
                <c:pt idx="32162">
                  <c:v>10.159787266784125</c:v>
                </c:pt>
                <c:pt idx="32163">
                  <c:v>10.159787266784125</c:v>
                </c:pt>
                <c:pt idx="32164">
                  <c:v>10.159787266784125</c:v>
                </c:pt>
                <c:pt idx="32165">
                  <c:v>10.159787266784125</c:v>
                </c:pt>
                <c:pt idx="32166">
                  <c:v>10.159787266784125</c:v>
                </c:pt>
                <c:pt idx="32167">
                  <c:v>10.159787266784125</c:v>
                </c:pt>
                <c:pt idx="32168">
                  <c:v>10.159787266784125</c:v>
                </c:pt>
                <c:pt idx="32169">
                  <c:v>10.159787266784125</c:v>
                </c:pt>
                <c:pt idx="32170">
                  <c:v>10.152172661375259</c:v>
                </c:pt>
                <c:pt idx="32171">
                  <c:v>10.152172661375259</c:v>
                </c:pt>
                <c:pt idx="32172">
                  <c:v>10.152172661375259</c:v>
                </c:pt>
                <c:pt idx="32173">
                  <c:v>10.152172661375259</c:v>
                </c:pt>
                <c:pt idx="32174">
                  <c:v>10.152172661375259</c:v>
                </c:pt>
                <c:pt idx="32175">
                  <c:v>10.152172661375259</c:v>
                </c:pt>
                <c:pt idx="32176">
                  <c:v>10.152172661375259</c:v>
                </c:pt>
                <c:pt idx="32177">
                  <c:v>10.100092528484289</c:v>
                </c:pt>
                <c:pt idx="32178">
                  <c:v>10.100092528484289</c:v>
                </c:pt>
                <c:pt idx="32179">
                  <c:v>10.092519825557591</c:v>
                </c:pt>
                <c:pt idx="32180">
                  <c:v>10.092519825557591</c:v>
                </c:pt>
                <c:pt idx="32181">
                  <c:v>10.092519825557591</c:v>
                </c:pt>
                <c:pt idx="32182">
                  <c:v>10.092519825557591</c:v>
                </c:pt>
                <c:pt idx="32183">
                  <c:v>10.084947122630892</c:v>
                </c:pt>
                <c:pt idx="32184">
                  <c:v>10.092519825557591</c:v>
                </c:pt>
                <c:pt idx="32185">
                  <c:v>10.092519825557591</c:v>
                </c:pt>
                <c:pt idx="32186">
                  <c:v>10.092519825557591</c:v>
                </c:pt>
                <c:pt idx="32187">
                  <c:v>10.092519825557591</c:v>
                </c:pt>
                <c:pt idx="32188">
                  <c:v>10.092519825557591</c:v>
                </c:pt>
                <c:pt idx="32189">
                  <c:v>10.092519825557591</c:v>
                </c:pt>
                <c:pt idx="32190">
                  <c:v>10.092519825557591</c:v>
                </c:pt>
                <c:pt idx="32191">
                  <c:v>10.092519825557591</c:v>
                </c:pt>
                <c:pt idx="32192">
                  <c:v>10.092519825557591</c:v>
                </c:pt>
                <c:pt idx="32193">
                  <c:v>10.092519825557591</c:v>
                </c:pt>
                <c:pt idx="32194">
                  <c:v>10.092519825557591</c:v>
                </c:pt>
                <c:pt idx="32195">
                  <c:v>10.084947122630892</c:v>
                </c:pt>
                <c:pt idx="32196">
                  <c:v>10.084947122630892</c:v>
                </c:pt>
                <c:pt idx="32197">
                  <c:v>10.084947122630892</c:v>
                </c:pt>
                <c:pt idx="32198">
                  <c:v>10.075481243972517</c:v>
                </c:pt>
                <c:pt idx="32199">
                  <c:v>10.075481243972517</c:v>
                </c:pt>
                <c:pt idx="32200">
                  <c:v>10.075481243972517</c:v>
                </c:pt>
                <c:pt idx="32201">
                  <c:v>10.067908541045819</c:v>
                </c:pt>
                <c:pt idx="32202">
                  <c:v>10.067908541045819</c:v>
                </c:pt>
                <c:pt idx="32203">
                  <c:v>10.018688353966608</c:v>
                </c:pt>
                <c:pt idx="32204">
                  <c:v>10.060335838119121</c:v>
                </c:pt>
                <c:pt idx="32205">
                  <c:v>10.060335838119121</c:v>
                </c:pt>
                <c:pt idx="32206">
                  <c:v>10.011156921263007</c:v>
                </c:pt>
                <c:pt idx="32207">
                  <c:v>10.060335838119121</c:v>
                </c:pt>
                <c:pt idx="32208">
                  <c:v>10.011156921263007</c:v>
                </c:pt>
                <c:pt idx="32209">
                  <c:v>10.011156921263007</c:v>
                </c:pt>
                <c:pt idx="32210">
                  <c:v>10.011156921263007</c:v>
                </c:pt>
                <c:pt idx="32211">
                  <c:v>10.011156921263007</c:v>
                </c:pt>
                <c:pt idx="32212">
                  <c:v>10.011156921263007</c:v>
                </c:pt>
                <c:pt idx="32213">
                  <c:v>10.018688353966608</c:v>
                </c:pt>
                <c:pt idx="32214">
                  <c:v>10.018688353966608</c:v>
                </c:pt>
                <c:pt idx="32215">
                  <c:v>10.018688353966608</c:v>
                </c:pt>
                <c:pt idx="32216">
                  <c:v>10.018688353966608</c:v>
                </c:pt>
                <c:pt idx="32217">
                  <c:v>10.011156921263007</c:v>
                </c:pt>
                <c:pt idx="32218">
                  <c:v>10.011156921263007</c:v>
                </c:pt>
                <c:pt idx="32219">
                  <c:v>10.001742630383502</c:v>
                </c:pt>
                <c:pt idx="32220">
                  <c:v>9.9942111976799008</c:v>
                </c:pt>
                <c:pt idx="32221">
                  <c:v>9.9942111976799008</c:v>
                </c:pt>
                <c:pt idx="32222">
                  <c:v>9.9866797649762997</c:v>
                </c:pt>
                <c:pt idx="32223">
                  <c:v>9.9791483322726986</c:v>
                </c:pt>
                <c:pt idx="32224">
                  <c:v>9.9791483322726986</c:v>
                </c:pt>
                <c:pt idx="32225">
                  <c:v>9.9716168995690957</c:v>
                </c:pt>
                <c:pt idx="32226">
                  <c:v>9.9622026086895925</c:v>
                </c:pt>
                <c:pt idx="32227">
                  <c:v>9.9546711759859914</c:v>
                </c:pt>
                <c:pt idx="32228">
                  <c:v>9.9622026086895925</c:v>
                </c:pt>
                <c:pt idx="32229">
                  <c:v>9.9622026086895925</c:v>
                </c:pt>
                <c:pt idx="32230">
                  <c:v>9.9716168995690957</c:v>
                </c:pt>
                <c:pt idx="32231">
                  <c:v>9.9716168995690957</c:v>
                </c:pt>
                <c:pt idx="32232">
                  <c:v>9.9716168995690957</c:v>
                </c:pt>
                <c:pt idx="32233">
                  <c:v>9.9716168995690957</c:v>
                </c:pt>
                <c:pt idx="32234">
                  <c:v>9.9716168995690957</c:v>
                </c:pt>
                <c:pt idx="32235">
                  <c:v>9.9716168995690957</c:v>
                </c:pt>
                <c:pt idx="32236">
                  <c:v>9.9716168995690957</c:v>
                </c:pt>
                <c:pt idx="32237">
                  <c:v>9.9716168995690957</c:v>
                </c:pt>
                <c:pt idx="32238">
                  <c:v>9.9716168995690957</c:v>
                </c:pt>
                <c:pt idx="32239">
                  <c:v>9.9716168995690957</c:v>
                </c:pt>
                <c:pt idx="32240">
                  <c:v>9.9716168995690957</c:v>
                </c:pt>
                <c:pt idx="32241">
                  <c:v>9.9716168995690957</c:v>
                </c:pt>
                <c:pt idx="32242">
                  <c:v>9.9716168995690957</c:v>
                </c:pt>
                <c:pt idx="32243">
                  <c:v>9.9622026086895925</c:v>
                </c:pt>
                <c:pt idx="32244">
                  <c:v>9.9546711759859914</c:v>
                </c:pt>
                <c:pt idx="32245">
                  <c:v>9.9471397432823885</c:v>
                </c:pt>
                <c:pt idx="32246">
                  <c:v>9.9471397432823885</c:v>
                </c:pt>
                <c:pt idx="32247">
                  <c:v>9.9396083105787856</c:v>
                </c:pt>
                <c:pt idx="32248">
                  <c:v>9.9320768778751845</c:v>
                </c:pt>
                <c:pt idx="32249">
                  <c:v>9.873593788521319</c:v>
                </c:pt>
                <c:pt idx="32250">
                  <c:v>9.8661038634020173</c:v>
                </c:pt>
                <c:pt idx="32251">
                  <c:v>9.8586139382827138</c:v>
                </c:pt>
                <c:pt idx="32252">
                  <c:v>9.8586139382827138</c:v>
                </c:pt>
                <c:pt idx="32253">
                  <c:v>9.8661038634020173</c:v>
                </c:pt>
                <c:pt idx="32254">
                  <c:v>9.873593788521319</c:v>
                </c:pt>
                <c:pt idx="32255">
                  <c:v>9.873593788521319</c:v>
                </c:pt>
                <c:pt idx="32256">
                  <c:v>9.873593788521319</c:v>
                </c:pt>
                <c:pt idx="32257">
                  <c:v>9.8810837136406242</c:v>
                </c:pt>
                <c:pt idx="32258">
                  <c:v>9.8810837136406242</c:v>
                </c:pt>
                <c:pt idx="32259">
                  <c:v>9.8810837136406242</c:v>
                </c:pt>
                <c:pt idx="32260">
                  <c:v>9.8904461200397513</c:v>
                </c:pt>
                <c:pt idx="32261">
                  <c:v>9.8904461200397513</c:v>
                </c:pt>
                <c:pt idx="32262">
                  <c:v>9.8904461200397513</c:v>
                </c:pt>
                <c:pt idx="32263">
                  <c:v>9.8904461200397513</c:v>
                </c:pt>
                <c:pt idx="32264">
                  <c:v>9.8904461200397513</c:v>
                </c:pt>
                <c:pt idx="32265">
                  <c:v>9.8904461200397513</c:v>
                </c:pt>
                <c:pt idx="32266">
                  <c:v>9.8810837136406242</c:v>
                </c:pt>
                <c:pt idx="32267">
                  <c:v>9.8810837136406242</c:v>
                </c:pt>
                <c:pt idx="32268">
                  <c:v>9.8810837136406242</c:v>
                </c:pt>
                <c:pt idx="32269">
                  <c:v>9.873593788521319</c:v>
                </c:pt>
                <c:pt idx="32270">
                  <c:v>9.8252892399982965</c:v>
                </c:pt>
                <c:pt idx="32271">
                  <c:v>9.8178401958436368</c:v>
                </c:pt>
                <c:pt idx="32272">
                  <c:v>9.8103911516889752</c:v>
                </c:pt>
                <c:pt idx="32273">
                  <c:v>9.8103911516889752</c:v>
                </c:pt>
                <c:pt idx="32274">
                  <c:v>9.8029421075343137</c:v>
                </c:pt>
                <c:pt idx="32275">
                  <c:v>9.795493063379654</c:v>
                </c:pt>
                <c:pt idx="32276">
                  <c:v>9.795493063379654</c:v>
                </c:pt>
                <c:pt idx="32277">
                  <c:v>9.795493063379654</c:v>
                </c:pt>
                <c:pt idx="32278">
                  <c:v>9.795493063379654</c:v>
                </c:pt>
                <c:pt idx="32279">
                  <c:v>9.795493063379654</c:v>
                </c:pt>
                <c:pt idx="32280">
                  <c:v>9.795493063379654</c:v>
                </c:pt>
                <c:pt idx="32281">
                  <c:v>9.795493063379654</c:v>
                </c:pt>
                <c:pt idx="32282">
                  <c:v>9.8029421075343137</c:v>
                </c:pt>
                <c:pt idx="32283">
                  <c:v>9.8029421075343137</c:v>
                </c:pt>
                <c:pt idx="32284">
                  <c:v>9.8103911516889752</c:v>
                </c:pt>
                <c:pt idx="32285">
                  <c:v>9.8103911516889752</c:v>
                </c:pt>
                <c:pt idx="32286">
                  <c:v>9.8178401958436368</c:v>
                </c:pt>
                <c:pt idx="32287">
                  <c:v>9.7673535807852918</c:v>
                </c:pt>
                <c:pt idx="32288">
                  <c:v>9.7673535807852918</c:v>
                </c:pt>
                <c:pt idx="32289">
                  <c:v>9.7673535807852918</c:v>
                </c:pt>
                <c:pt idx="32290">
                  <c:v>9.7673535807852918</c:v>
                </c:pt>
                <c:pt idx="32291">
                  <c:v>9.7673535807852918</c:v>
                </c:pt>
                <c:pt idx="32292">
                  <c:v>9.7673535807852918</c:v>
                </c:pt>
                <c:pt idx="32293">
                  <c:v>9.7673535807852918</c:v>
                </c:pt>
                <c:pt idx="32294">
                  <c:v>9.7673535807852918</c:v>
                </c:pt>
                <c:pt idx="32295">
                  <c:v>9.7673535807852918</c:v>
                </c:pt>
                <c:pt idx="32296">
                  <c:v>9.7673535807852918</c:v>
                </c:pt>
                <c:pt idx="32297">
                  <c:v>9.759945652396377</c:v>
                </c:pt>
                <c:pt idx="32298">
                  <c:v>9.759945652396377</c:v>
                </c:pt>
                <c:pt idx="32299">
                  <c:v>9.7525377240074604</c:v>
                </c:pt>
                <c:pt idx="32300">
                  <c:v>9.7525377240074604</c:v>
                </c:pt>
                <c:pt idx="32301">
                  <c:v>9.7525377240074604</c:v>
                </c:pt>
                <c:pt idx="32302">
                  <c:v>9.7525377240074604</c:v>
                </c:pt>
                <c:pt idx="32303">
                  <c:v>9.7525377240074604</c:v>
                </c:pt>
                <c:pt idx="32304">
                  <c:v>9.7525377240074604</c:v>
                </c:pt>
                <c:pt idx="32305">
                  <c:v>9.759945652396377</c:v>
                </c:pt>
                <c:pt idx="32306">
                  <c:v>9.759945652396377</c:v>
                </c:pt>
                <c:pt idx="32307">
                  <c:v>9.759945652396377</c:v>
                </c:pt>
                <c:pt idx="32308">
                  <c:v>9.7673535807852918</c:v>
                </c:pt>
                <c:pt idx="32309">
                  <c:v>9.7673535807852918</c:v>
                </c:pt>
                <c:pt idx="32310">
                  <c:v>9.7766134912714353</c:v>
                </c:pt>
                <c:pt idx="32311">
                  <c:v>9.7766134912714353</c:v>
                </c:pt>
                <c:pt idx="32312">
                  <c:v>9.7840214196603519</c:v>
                </c:pt>
                <c:pt idx="32313">
                  <c:v>9.7840214196603519</c:v>
                </c:pt>
                <c:pt idx="32314">
                  <c:v>9.7840214196603519</c:v>
                </c:pt>
                <c:pt idx="32315">
                  <c:v>9.7840214196603519</c:v>
                </c:pt>
                <c:pt idx="32316">
                  <c:v>9.7840214196603519</c:v>
                </c:pt>
                <c:pt idx="32317">
                  <c:v>9.7840214196603519</c:v>
                </c:pt>
                <c:pt idx="32318">
                  <c:v>9.7840214196603519</c:v>
                </c:pt>
                <c:pt idx="32319">
                  <c:v>9.7840214196603519</c:v>
                </c:pt>
                <c:pt idx="32320">
                  <c:v>9.7840214196603519</c:v>
                </c:pt>
                <c:pt idx="32321">
                  <c:v>9.7840214196603519</c:v>
                </c:pt>
                <c:pt idx="32322">
                  <c:v>9.7840214196603519</c:v>
                </c:pt>
                <c:pt idx="32323">
                  <c:v>9.7766134912714353</c:v>
                </c:pt>
                <c:pt idx="32324">
                  <c:v>9.7766134912714353</c:v>
                </c:pt>
                <c:pt idx="32325">
                  <c:v>9.7766134912714353</c:v>
                </c:pt>
                <c:pt idx="32326">
                  <c:v>9.7840214196603519</c:v>
                </c:pt>
                <c:pt idx="32327">
                  <c:v>9.7840214196603519</c:v>
                </c:pt>
                <c:pt idx="32328">
                  <c:v>9.7914293480492702</c:v>
                </c:pt>
                <c:pt idx="32329">
                  <c:v>9.7914293480492702</c:v>
                </c:pt>
                <c:pt idx="32330">
                  <c:v>9.7988372764381833</c:v>
                </c:pt>
                <c:pt idx="32331">
                  <c:v>9.7988372764381833</c:v>
                </c:pt>
                <c:pt idx="32332">
                  <c:v>9.8062452048271016</c:v>
                </c:pt>
                <c:pt idx="32333">
                  <c:v>9.8062452048271016</c:v>
                </c:pt>
                <c:pt idx="32334">
                  <c:v>9.8062452048271016</c:v>
                </c:pt>
                <c:pt idx="32335">
                  <c:v>9.8062452048271016</c:v>
                </c:pt>
                <c:pt idx="32336">
                  <c:v>9.8062452048271016</c:v>
                </c:pt>
                <c:pt idx="32337">
                  <c:v>9.8062452048271016</c:v>
                </c:pt>
                <c:pt idx="32338">
                  <c:v>9.7988372764381833</c:v>
                </c:pt>
                <c:pt idx="32339">
                  <c:v>9.7988372764381833</c:v>
                </c:pt>
                <c:pt idx="32340">
                  <c:v>9.7988372764381833</c:v>
                </c:pt>
                <c:pt idx="32341">
                  <c:v>9.7988372764381833</c:v>
                </c:pt>
                <c:pt idx="32342">
                  <c:v>9.7914293480492702</c:v>
                </c:pt>
                <c:pt idx="32343">
                  <c:v>9.7914293480492702</c:v>
                </c:pt>
                <c:pt idx="32344">
                  <c:v>9.7840214196603519</c:v>
                </c:pt>
                <c:pt idx="32345">
                  <c:v>9.7840214196603519</c:v>
                </c:pt>
                <c:pt idx="32346">
                  <c:v>9.7766134912714353</c:v>
                </c:pt>
                <c:pt idx="32347">
                  <c:v>9.7766134912714353</c:v>
                </c:pt>
                <c:pt idx="32348">
                  <c:v>10.097179351643437</c:v>
                </c:pt>
                <c:pt idx="32349">
                  <c:v>10.154909443842064</c:v>
                </c:pt>
                <c:pt idx="32350">
                  <c:v>10.030137954251483</c:v>
                </c:pt>
                <c:pt idx="32351">
                  <c:v>9.9395879158275822</c:v>
                </c:pt>
                <c:pt idx="32352">
                  <c:v>9.9984795165941733</c:v>
                </c:pt>
                <c:pt idx="32353">
                  <c:v>9.9984795165941733</c:v>
                </c:pt>
                <c:pt idx="32354">
                  <c:v>9.9742701230915252</c:v>
                </c:pt>
                <c:pt idx="32355">
                  <c:v>9.9155121485636037</c:v>
                </c:pt>
                <c:pt idx="32356">
                  <c:v>9.9081042201746907</c:v>
                </c:pt>
                <c:pt idx="32357">
                  <c:v>9.9006962917857724</c:v>
                </c:pt>
                <c:pt idx="32358">
                  <c:v>9.9006962917857724</c:v>
                </c:pt>
                <c:pt idx="32359">
                  <c:v>9.9006962917857724</c:v>
                </c:pt>
                <c:pt idx="32360">
                  <c:v>9.8914363812996307</c:v>
                </c:pt>
                <c:pt idx="32361">
                  <c:v>9.8914363812996307</c:v>
                </c:pt>
                <c:pt idx="32362">
                  <c:v>9.8840284529107141</c:v>
                </c:pt>
                <c:pt idx="32363">
                  <c:v>9.8840284529107141</c:v>
                </c:pt>
                <c:pt idx="32364">
                  <c:v>9.8766205245217975</c:v>
                </c:pt>
                <c:pt idx="32365">
                  <c:v>9.8692125961328827</c:v>
                </c:pt>
                <c:pt idx="32366">
                  <c:v>9.8692125961328827</c:v>
                </c:pt>
                <c:pt idx="32367">
                  <c:v>9.8599526856467357</c:v>
                </c:pt>
                <c:pt idx="32368">
                  <c:v>9.8525447572578226</c:v>
                </c:pt>
                <c:pt idx="32369">
                  <c:v>9.8525447572578226</c:v>
                </c:pt>
                <c:pt idx="32370">
                  <c:v>9.8451368288689061</c:v>
                </c:pt>
                <c:pt idx="32371">
                  <c:v>9.8377289004799895</c:v>
                </c:pt>
                <c:pt idx="32372">
                  <c:v>9.8377289004799895</c:v>
                </c:pt>
                <c:pt idx="32373">
                  <c:v>9.8303209720910765</c:v>
                </c:pt>
                <c:pt idx="32374">
                  <c:v>9.8377289004799895</c:v>
                </c:pt>
                <c:pt idx="32375">
                  <c:v>9.8377289004799895</c:v>
                </c:pt>
                <c:pt idx="32376">
                  <c:v>9.8377289004799895</c:v>
                </c:pt>
                <c:pt idx="32377">
                  <c:v>9.8377289004799895</c:v>
                </c:pt>
                <c:pt idx="32378">
                  <c:v>9.8451368288689061</c:v>
                </c:pt>
                <c:pt idx="32379">
                  <c:v>9.8451368288689061</c:v>
                </c:pt>
                <c:pt idx="32380">
                  <c:v>9.8451368288689061</c:v>
                </c:pt>
                <c:pt idx="32381">
                  <c:v>9.8042123225084516</c:v>
                </c:pt>
                <c:pt idx="32382">
                  <c:v>9.8042123225084516</c:v>
                </c:pt>
                <c:pt idx="32383">
                  <c:v>9.8599526856467357</c:v>
                </c:pt>
                <c:pt idx="32384">
                  <c:v>9.8042123225084516</c:v>
                </c:pt>
                <c:pt idx="32385">
                  <c:v>9.8042123225084516</c:v>
                </c:pt>
                <c:pt idx="32386">
                  <c:v>9.8599526856467357</c:v>
                </c:pt>
                <c:pt idx="32387">
                  <c:v>9.8599526856467357</c:v>
                </c:pt>
                <c:pt idx="32388">
                  <c:v>9.8599526856467357</c:v>
                </c:pt>
                <c:pt idx="32389">
                  <c:v>9.8042123225084516</c:v>
                </c:pt>
                <c:pt idx="32390">
                  <c:v>9.8042123225084516</c:v>
                </c:pt>
                <c:pt idx="32391">
                  <c:v>9.8042123225084516</c:v>
                </c:pt>
                <c:pt idx="32392">
                  <c:v>9.7950030304527438</c:v>
                </c:pt>
                <c:pt idx="32393">
                  <c:v>9.7950030304527438</c:v>
                </c:pt>
                <c:pt idx="32394">
                  <c:v>9.7876355968081761</c:v>
                </c:pt>
                <c:pt idx="32395">
                  <c:v>9.7876355968081761</c:v>
                </c:pt>
                <c:pt idx="32396">
                  <c:v>9.7876355968081761</c:v>
                </c:pt>
                <c:pt idx="32397">
                  <c:v>9.7876355968081761</c:v>
                </c:pt>
                <c:pt idx="32398">
                  <c:v>9.7876355968081761</c:v>
                </c:pt>
                <c:pt idx="32399">
                  <c:v>9.7876355968081761</c:v>
                </c:pt>
                <c:pt idx="32400">
                  <c:v>9.7876355968081761</c:v>
                </c:pt>
                <c:pt idx="32401">
                  <c:v>9.7876355968081761</c:v>
                </c:pt>
                <c:pt idx="32402">
                  <c:v>9.7876355968081761</c:v>
                </c:pt>
                <c:pt idx="32403">
                  <c:v>9.7876355968081761</c:v>
                </c:pt>
                <c:pt idx="32404">
                  <c:v>9.7950030304527438</c:v>
                </c:pt>
                <c:pt idx="32405">
                  <c:v>9.7950030304527438</c:v>
                </c:pt>
                <c:pt idx="32406">
                  <c:v>9.7950030304527438</c:v>
                </c:pt>
                <c:pt idx="32407">
                  <c:v>9.7950030304527438</c:v>
                </c:pt>
                <c:pt idx="32408">
                  <c:v>9.7950030304527438</c:v>
                </c:pt>
                <c:pt idx="32409">
                  <c:v>9.7950030304527438</c:v>
                </c:pt>
                <c:pt idx="32410">
                  <c:v>9.7950030304527438</c:v>
                </c:pt>
                <c:pt idx="32411">
                  <c:v>9.7950030304527438</c:v>
                </c:pt>
                <c:pt idx="32412">
                  <c:v>9.7950030304527438</c:v>
                </c:pt>
                <c:pt idx="32413">
                  <c:v>9.7876355968081761</c:v>
                </c:pt>
                <c:pt idx="32414">
                  <c:v>9.7876355968081761</c:v>
                </c:pt>
                <c:pt idx="32415">
                  <c:v>9.7876355968081761</c:v>
                </c:pt>
                <c:pt idx="32416">
                  <c:v>9.7802681631636101</c:v>
                </c:pt>
                <c:pt idx="32417">
                  <c:v>9.7802681631636101</c:v>
                </c:pt>
                <c:pt idx="32418">
                  <c:v>9.7802681631636101</c:v>
                </c:pt>
                <c:pt idx="32419">
                  <c:v>9.7243713831536756</c:v>
                </c:pt>
                <c:pt idx="32420">
                  <c:v>9.7243713831536756</c:v>
                </c:pt>
                <c:pt idx="32421">
                  <c:v>9.7152129998581813</c:v>
                </c:pt>
                <c:pt idx="32422">
                  <c:v>9.7152129998581813</c:v>
                </c:pt>
                <c:pt idx="32423">
                  <c:v>9.7152129998581813</c:v>
                </c:pt>
                <c:pt idx="32424">
                  <c:v>9.7243713831536756</c:v>
                </c:pt>
                <c:pt idx="32425">
                  <c:v>9.7243713831536756</c:v>
                </c:pt>
                <c:pt idx="32426">
                  <c:v>9.7243713831536756</c:v>
                </c:pt>
                <c:pt idx="32427">
                  <c:v>9.7243713831536756</c:v>
                </c:pt>
                <c:pt idx="32428">
                  <c:v>9.7152129998581813</c:v>
                </c:pt>
                <c:pt idx="32429">
                  <c:v>9.7243713831536756</c:v>
                </c:pt>
                <c:pt idx="32430">
                  <c:v>9.7152129998581813</c:v>
                </c:pt>
                <c:pt idx="32431">
                  <c:v>9.7243713831536756</c:v>
                </c:pt>
                <c:pt idx="32432">
                  <c:v>9.7243713831536756</c:v>
                </c:pt>
                <c:pt idx="32433">
                  <c:v>9.7152129998581813</c:v>
                </c:pt>
                <c:pt idx="32434">
                  <c:v>9.7152129998581813</c:v>
                </c:pt>
                <c:pt idx="32435">
                  <c:v>9.7152129998581813</c:v>
                </c:pt>
                <c:pt idx="32436">
                  <c:v>9.7078862932217884</c:v>
                </c:pt>
                <c:pt idx="32437">
                  <c:v>9.7078862932217884</c:v>
                </c:pt>
                <c:pt idx="32438">
                  <c:v>9.7078862932217884</c:v>
                </c:pt>
                <c:pt idx="32439">
                  <c:v>9.6529168485131898</c:v>
                </c:pt>
                <c:pt idx="32440">
                  <c:v>9.6529168485131898</c:v>
                </c:pt>
                <c:pt idx="32441">
                  <c:v>9.6529168485131898</c:v>
                </c:pt>
                <c:pt idx="32442">
                  <c:v>9.6529168485131898</c:v>
                </c:pt>
                <c:pt idx="32443">
                  <c:v>9.6456302534209009</c:v>
                </c:pt>
                <c:pt idx="32444">
                  <c:v>9.6456302534209009</c:v>
                </c:pt>
                <c:pt idx="32445">
                  <c:v>9.6456302534209009</c:v>
                </c:pt>
                <c:pt idx="32446">
                  <c:v>9.6456302534209009</c:v>
                </c:pt>
                <c:pt idx="32447">
                  <c:v>9.6456302534209009</c:v>
                </c:pt>
                <c:pt idx="32448">
                  <c:v>9.6456302534209009</c:v>
                </c:pt>
                <c:pt idx="32449">
                  <c:v>9.6456302534209009</c:v>
                </c:pt>
                <c:pt idx="32450">
                  <c:v>9.6456302534209009</c:v>
                </c:pt>
                <c:pt idx="32451">
                  <c:v>9.6456302534209009</c:v>
                </c:pt>
                <c:pt idx="32452">
                  <c:v>9.5964067548717331</c:v>
                </c:pt>
                <c:pt idx="32453">
                  <c:v>9.5964067548717331</c:v>
                </c:pt>
                <c:pt idx="32454">
                  <c:v>9.5964067548717331</c:v>
                </c:pt>
                <c:pt idx="32455">
                  <c:v>9.5964067548717331</c:v>
                </c:pt>
                <c:pt idx="32456">
                  <c:v>9.5964067548717331</c:v>
                </c:pt>
                <c:pt idx="32457">
                  <c:v>9.5891600818455878</c:v>
                </c:pt>
                <c:pt idx="32458">
                  <c:v>9.5891600818455878</c:v>
                </c:pt>
                <c:pt idx="32459">
                  <c:v>9.5891600818455878</c:v>
                </c:pt>
                <c:pt idx="32460">
                  <c:v>9.5891600818455878</c:v>
                </c:pt>
                <c:pt idx="32461">
                  <c:v>9.5819134088194442</c:v>
                </c:pt>
                <c:pt idx="32462">
                  <c:v>9.5819134088194442</c:v>
                </c:pt>
                <c:pt idx="32463">
                  <c:v>9.5819134088194442</c:v>
                </c:pt>
                <c:pt idx="32464">
                  <c:v>9.5819134088194442</c:v>
                </c:pt>
                <c:pt idx="32465">
                  <c:v>9.5819134088194442</c:v>
                </c:pt>
                <c:pt idx="32466">
                  <c:v>9.5746667357933006</c:v>
                </c:pt>
                <c:pt idx="32467">
                  <c:v>9.5270226830236204</c:v>
                </c:pt>
                <c:pt idx="32468">
                  <c:v>9.5270226830236204</c:v>
                </c:pt>
                <c:pt idx="32469">
                  <c:v>9.5270226830236204</c:v>
                </c:pt>
                <c:pt idx="32470">
                  <c:v>9.5270226830236204</c:v>
                </c:pt>
                <c:pt idx="32471">
                  <c:v>9.5180145299572203</c:v>
                </c:pt>
                <c:pt idx="32472">
                  <c:v>9.5270226830236204</c:v>
                </c:pt>
                <c:pt idx="32473">
                  <c:v>9.5270226830236204</c:v>
                </c:pt>
                <c:pt idx="32474">
                  <c:v>9.5270226830236204</c:v>
                </c:pt>
                <c:pt idx="32475">
                  <c:v>9.5270226830236204</c:v>
                </c:pt>
                <c:pt idx="32476">
                  <c:v>9.5270226830236204</c:v>
                </c:pt>
                <c:pt idx="32477">
                  <c:v>9.5270226830236204</c:v>
                </c:pt>
                <c:pt idx="32478">
                  <c:v>9.5270226830236204</c:v>
                </c:pt>
                <c:pt idx="32479">
                  <c:v>9.5270226830236204</c:v>
                </c:pt>
                <c:pt idx="32480">
                  <c:v>9.5270226830236204</c:v>
                </c:pt>
                <c:pt idx="32481">
                  <c:v>9.5270226830236204</c:v>
                </c:pt>
                <c:pt idx="32482">
                  <c:v>9.5270226830236204</c:v>
                </c:pt>
                <c:pt idx="32483">
                  <c:v>9.5270226830236204</c:v>
                </c:pt>
                <c:pt idx="32484">
                  <c:v>9.5180145299572203</c:v>
                </c:pt>
                <c:pt idx="32485">
                  <c:v>9.5180145299572203</c:v>
                </c:pt>
                <c:pt idx="32486">
                  <c:v>9.4711628790284621</c:v>
                </c:pt>
                <c:pt idx="32487">
                  <c:v>9.4639958999296905</c:v>
                </c:pt>
                <c:pt idx="32488">
                  <c:v>9.4639958999296905</c:v>
                </c:pt>
                <c:pt idx="32489">
                  <c:v>9.4639958999296905</c:v>
                </c:pt>
                <c:pt idx="32490">
                  <c:v>9.4568289208309171</c:v>
                </c:pt>
                <c:pt idx="32491">
                  <c:v>9.4568289208309171</c:v>
                </c:pt>
                <c:pt idx="32492">
                  <c:v>9.4568289208309171</c:v>
                </c:pt>
                <c:pt idx="32493">
                  <c:v>9.4568289208309171</c:v>
                </c:pt>
                <c:pt idx="32494">
                  <c:v>9.4496619417321455</c:v>
                </c:pt>
                <c:pt idx="32495">
                  <c:v>9.4496619417321455</c:v>
                </c:pt>
                <c:pt idx="32496">
                  <c:v>9.4496619417321455</c:v>
                </c:pt>
                <c:pt idx="32497">
                  <c:v>9.4496619417321455</c:v>
                </c:pt>
                <c:pt idx="32498">
                  <c:v>9.4568289208309171</c:v>
                </c:pt>
                <c:pt idx="32499">
                  <c:v>9.4568289208309171</c:v>
                </c:pt>
                <c:pt idx="32500">
                  <c:v>9.4568289208309171</c:v>
                </c:pt>
                <c:pt idx="32501">
                  <c:v>9.4102442656598004</c:v>
                </c:pt>
                <c:pt idx="32502">
                  <c:v>9.4102442656598004</c:v>
                </c:pt>
                <c:pt idx="32503">
                  <c:v>9.4102442656598004</c:v>
                </c:pt>
                <c:pt idx="32504">
                  <c:v>9.4102442656598004</c:v>
                </c:pt>
                <c:pt idx="32505">
                  <c:v>9.4102442656598004</c:v>
                </c:pt>
                <c:pt idx="32506">
                  <c:v>9.4102442656598004</c:v>
                </c:pt>
                <c:pt idx="32507">
                  <c:v>9.4102442656598004</c:v>
                </c:pt>
                <c:pt idx="32508">
                  <c:v>9.4102442656598004</c:v>
                </c:pt>
                <c:pt idx="32509">
                  <c:v>9.4013347369098863</c:v>
                </c:pt>
                <c:pt idx="32510">
                  <c:v>9.4013347369098863</c:v>
                </c:pt>
                <c:pt idx="32511">
                  <c:v>9.4102442656598004</c:v>
                </c:pt>
                <c:pt idx="32512">
                  <c:v>9.4102442656598004</c:v>
                </c:pt>
                <c:pt idx="32513">
                  <c:v>9.4102442656598004</c:v>
                </c:pt>
                <c:pt idx="32514">
                  <c:v>9.4102442656598004</c:v>
                </c:pt>
                <c:pt idx="32515">
                  <c:v>9.4102442656598004</c:v>
                </c:pt>
                <c:pt idx="32516">
                  <c:v>#N/A</c:v>
                </c:pt>
                <c:pt idx="32517">
                  <c:v>9.53029045659334</c:v>
                </c:pt>
                <c:pt idx="32518">
                  <c:v>9.4102442656598004</c:v>
                </c:pt>
                <c:pt idx="32519">
                  <c:v>9.4102442656598004</c:v>
                </c:pt>
                <c:pt idx="32520">
                  <c:v>9.4102442656598004</c:v>
                </c:pt>
                <c:pt idx="32521">
                  <c:v>9.4102442656598004</c:v>
                </c:pt>
                <c:pt idx="32522">
                  <c:v>9.4173718886597317</c:v>
                </c:pt>
                <c:pt idx="32523">
                  <c:v>9.4173718886597317</c:v>
                </c:pt>
                <c:pt idx="32524">
                  <c:v>9.4244995116596648</c:v>
                </c:pt>
                <c:pt idx="32525">
                  <c:v>9.4244995116596648</c:v>
                </c:pt>
                <c:pt idx="32526">
                  <c:v>9.4244995116596648</c:v>
                </c:pt>
                <c:pt idx="32527">
                  <c:v>9.4316271346595961</c:v>
                </c:pt>
                <c:pt idx="32528">
                  <c:v>9.4316271346595961</c:v>
                </c:pt>
                <c:pt idx="32529">
                  <c:v>9.4316271346595961</c:v>
                </c:pt>
                <c:pt idx="32530">
                  <c:v>9.4316271346595961</c:v>
                </c:pt>
                <c:pt idx="32531">
                  <c:v>9.4387547576595274</c:v>
                </c:pt>
                <c:pt idx="32532">
                  <c:v>9.4387547576595274</c:v>
                </c:pt>
                <c:pt idx="32533">
                  <c:v>9.4387547576595274</c:v>
                </c:pt>
                <c:pt idx="32534">
                  <c:v>9.4387547576595274</c:v>
                </c:pt>
                <c:pt idx="32535">
                  <c:v>9.4387547576595274</c:v>
                </c:pt>
                <c:pt idx="32536">
                  <c:v>9.4387547576595274</c:v>
                </c:pt>
                <c:pt idx="32537">
                  <c:v>9.4458823806594587</c:v>
                </c:pt>
                <c:pt idx="32538">
                  <c:v>9.4458823806594587</c:v>
                </c:pt>
                <c:pt idx="32539">
                  <c:v>9.4458823806594587</c:v>
                </c:pt>
                <c:pt idx="32540">
                  <c:v>9.4458823806594587</c:v>
                </c:pt>
                <c:pt idx="32541">
                  <c:v>9.4458823806594587</c:v>
                </c:pt>
                <c:pt idx="32542">
                  <c:v>9.4458823806594587</c:v>
                </c:pt>
                <c:pt idx="32543">
                  <c:v>9.4458823806594587</c:v>
                </c:pt>
                <c:pt idx="32544">
                  <c:v>9.4530100036593883</c:v>
                </c:pt>
                <c:pt idx="32545">
                  <c:v>9.4530100036593883</c:v>
                </c:pt>
                <c:pt idx="32546">
                  <c:v>9.4601376266593213</c:v>
                </c:pt>
                <c:pt idx="32547">
                  <c:v>9.4601376266593213</c:v>
                </c:pt>
                <c:pt idx="32548">
                  <c:v>9.4672652496592544</c:v>
                </c:pt>
                <c:pt idx="32549">
                  <c:v>9.4743928726591857</c:v>
                </c:pt>
                <c:pt idx="32550">
                  <c:v>9.4743928726591857</c:v>
                </c:pt>
                <c:pt idx="32551">
                  <c:v>9.4833024014090999</c:v>
                </c:pt>
                <c:pt idx="32552">
                  <c:v>9.4833024014090999</c:v>
                </c:pt>
                <c:pt idx="32553">
                  <c:v>9.4833024014090999</c:v>
                </c:pt>
                <c:pt idx="32554">
                  <c:v>9.4833024014090999</c:v>
                </c:pt>
                <c:pt idx="32555">
                  <c:v>9.4833024014090999</c:v>
                </c:pt>
                <c:pt idx="32556">
                  <c:v>9.4833024014090999</c:v>
                </c:pt>
                <c:pt idx="32557">
                  <c:v>9.4833024014090999</c:v>
                </c:pt>
                <c:pt idx="32558">
                  <c:v>9.4833024014090999</c:v>
                </c:pt>
                <c:pt idx="32559">
                  <c:v>9.4743928726591857</c:v>
                </c:pt>
                <c:pt idx="32560">
                  <c:v>9.4743928726591857</c:v>
                </c:pt>
                <c:pt idx="32561">
                  <c:v>9.4743928726591857</c:v>
                </c:pt>
                <c:pt idx="32562">
                  <c:v>9.4743928726591857</c:v>
                </c:pt>
                <c:pt idx="32563">
                  <c:v>9.4743928726591857</c:v>
                </c:pt>
                <c:pt idx="32564">
                  <c:v>9.4743928726591857</c:v>
                </c:pt>
                <c:pt idx="32565">
                  <c:v>9.4743928726591857</c:v>
                </c:pt>
                <c:pt idx="32566">
                  <c:v>9.4672652496592544</c:v>
                </c:pt>
                <c:pt idx="32567">
                  <c:v>9.4672652496592544</c:v>
                </c:pt>
                <c:pt idx="32568">
                  <c:v>9.4672652496592544</c:v>
                </c:pt>
                <c:pt idx="32569">
                  <c:v>9.4743928726591857</c:v>
                </c:pt>
                <c:pt idx="32570">
                  <c:v>9.4743928726591857</c:v>
                </c:pt>
                <c:pt idx="32571">
                  <c:v>9.4743928726591857</c:v>
                </c:pt>
                <c:pt idx="32572">
                  <c:v>9.4743928726591857</c:v>
                </c:pt>
                <c:pt idx="32573">
                  <c:v>9.4833024014090999</c:v>
                </c:pt>
                <c:pt idx="32574">
                  <c:v>9.4833024014090999</c:v>
                </c:pt>
                <c:pt idx="32575">
                  <c:v>9.4833024014090999</c:v>
                </c:pt>
                <c:pt idx="32576">
                  <c:v>9.4833024014090999</c:v>
                </c:pt>
                <c:pt idx="32577">
                  <c:v>9.4833024014090999</c:v>
                </c:pt>
                <c:pt idx="32578">
                  <c:v>9.4833024014090999</c:v>
                </c:pt>
                <c:pt idx="32579">
                  <c:v>9.4833024014090999</c:v>
                </c:pt>
                <c:pt idx="32580">
                  <c:v>9.4833024014090999</c:v>
                </c:pt>
                <c:pt idx="32581">
                  <c:v>9.4833024014090999</c:v>
                </c:pt>
                <c:pt idx="32582">
                  <c:v>9.4833024014090999</c:v>
                </c:pt>
                <c:pt idx="32583">
                  <c:v>9.4833024014090999</c:v>
                </c:pt>
                <c:pt idx="32584">
                  <c:v>9.4833024014090999</c:v>
                </c:pt>
                <c:pt idx="32585">
                  <c:v>9.4743928726591857</c:v>
                </c:pt>
                <c:pt idx="32586">
                  <c:v>9.4270959941557528</c:v>
                </c:pt>
                <c:pt idx="32587">
                  <c:v>9.4270959941557528</c:v>
                </c:pt>
                <c:pt idx="32588">
                  <c:v>9.4270959941557528</c:v>
                </c:pt>
                <c:pt idx="32589">
                  <c:v>9.4270959941557528</c:v>
                </c:pt>
                <c:pt idx="32590">
                  <c:v>9.4200079520548829</c:v>
                </c:pt>
                <c:pt idx="32591">
                  <c:v>9.4200079520548829</c:v>
                </c:pt>
                <c:pt idx="32592">
                  <c:v>9.4200079520548829</c:v>
                </c:pt>
                <c:pt idx="32593">
                  <c:v>9.4200079520548829</c:v>
                </c:pt>
                <c:pt idx="32594">
                  <c:v>9.4200079520548829</c:v>
                </c:pt>
                <c:pt idx="32595">
                  <c:v>9.4200079520548829</c:v>
                </c:pt>
                <c:pt idx="32596">
                  <c:v>9.4200079520548829</c:v>
                </c:pt>
                <c:pt idx="32597">
                  <c:v>9.4200079520548829</c:v>
                </c:pt>
                <c:pt idx="32598">
                  <c:v>9.4200079520548829</c:v>
                </c:pt>
                <c:pt idx="32599">
                  <c:v>9.4200079520548829</c:v>
                </c:pt>
                <c:pt idx="32600">
                  <c:v>9.4200079520548829</c:v>
                </c:pt>
                <c:pt idx="32601">
                  <c:v>9.4270959941557528</c:v>
                </c:pt>
                <c:pt idx="32602">
                  <c:v>9.4270959941557528</c:v>
                </c:pt>
                <c:pt idx="32603">
                  <c:v>9.4270959941557528</c:v>
                </c:pt>
                <c:pt idx="32604">
                  <c:v>9.4270959941557528</c:v>
                </c:pt>
                <c:pt idx="32605">
                  <c:v>9.4270959941557528</c:v>
                </c:pt>
                <c:pt idx="32606">
                  <c:v>9.4270959941557528</c:v>
                </c:pt>
                <c:pt idx="32607">
                  <c:v>9.4270959941557528</c:v>
                </c:pt>
                <c:pt idx="32608">
                  <c:v>9.4270959941557528</c:v>
                </c:pt>
                <c:pt idx="32609">
                  <c:v>9.4200079520548829</c:v>
                </c:pt>
                <c:pt idx="32610">
                  <c:v>9.3734878882108941</c:v>
                </c:pt>
                <c:pt idx="32611">
                  <c:v>9.3734878882108941</c:v>
                </c:pt>
                <c:pt idx="32612">
                  <c:v>9.3734878882108941</c:v>
                </c:pt>
                <c:pt idx="32613">
                  <c:v>9.3646765628788664</c:v>
                </c:pt>
                <c:pt idx="32614">
                  <c:v>9.3646765628788664</c:v>
                </c:pt>
                <c:pt idx="32615">
                  <c:v>9.3576275026132443</c:v>
                </c:pt>
                <c:pt idx="32616">
                  <c:v>9.3646765628788664</c:v>
                </c:pt>
                <c:pt idx="32617">
                  <c:v>9.3646765628788664</c:v>
                </c:pt>
                <c:pt idx="32618">
                  <c:v>9.3646765628788664</c:v>
                </c:pt>
                <c:pt idx="32619">
                  <c:v>9.3576275026132443</c:v>
                </c:pt>
                <c:pt idx="32620">
                  <c:v>9.3576275026132443</c:v>
                </c:pt>
                <c:pt idx="32621">
                  <c:v>9.3576275026132443</c:v>
                </c:pt>
                <c:pt idx="32622">
                  <c:v>9.3576275026132443</c:v>
                </c:pt>
                <c:pt idx="32623">
                  <c:v>9.3576275026132443</c:v>
                </c:pt>
                <c:pt idx="32624">
                  <c:v>9.3576275026132443</c:v>
                </c:pt>
                <c:pt idx="32625">
                  <c:v>9.3576275026132443</c:v>
                </c:pt>
                <c:pt idx="32626">
                  <c:v>9.3505784423476221</c:v>
                </c:pt>
                <c:pt idx="32627">
                  <c:v>9.3043722083267593</c:v>
                </c:pt>
                <c:pt idx="32628">
                  <c:v>9.3043722083267593</c:v>
                </c:pt>
                <c:pt idx="32629">
                  <c:v>9.2973619448433702</c:v>
                </c:pt>
                <c:pt idx="32630">
                  <c:v>9.2973619448433702</c:v>
                </c:pt>
                <c:pt idx="32631">
                  <c:v>9.2973619448433702</c:v>
                </c:pt>
                <c:pt idx="32632">
                  <c:v>9.2973619448433702</c:v>
                </c:pt>
                <c:pt idx="32633">
                  <c:v>9.2903516813599829</c:v>
                </c:pt>
                <c:pt idx="32634">
                  <c:v>9.2903516813599829</c:v>
                </c:pt>
                <c:pt idx="32635">
                  <c:v>9.2833414178765938</c:v>
                </c:pt>
                <c:pt idx="32636">
                  <c:v>9.2745785885223597</c:v>
                </c:pt>
                <c:pt idx="32637">
                  <c:v>9.2745785885223597</c:v>
                </c:pt>
                <c:pt idx="32638">
                  <c:v>9.2675683250389724</c:v>
                </c:pt>
                <c:pt idx="32639">
                  <c:v>9.2217513959200623</c:v>
                </c:pt>
                <c:pt idx="32640">
                  <c:v>9.2147797448930966</c:v>
                </c:pt>
                <c:pt idx="32641">
                  <c:v>9.2147797448930966</c:v>
                </c:pt>
                <c:pt idx="32642">
                  <c:v>9.2147797448930966</c:v>
                </c:pt>
                <c:pt idx="32643">
                  <c:v>9.2078080938661291</c:v>
                </c:pt>
                <c:pt idx="32644">
                  <c:v>9.2078080938661291</c:v>
                </c:pt>
                <c:pt idx="32645">
                  <c:v>9.2008364428391616</c:v>
                </c:pt>
                <c:pt idx="32646">
                  <c:v>9.2008364428391616</c:v>
                </c:pt>
                <c:pt idx="32647">
                  <c:v>9.2008364428391616</c:v>
                </c:pt>
                <c:pt idx="32648">
                  <c:v>9.2008364428391616</c:v>
                </c:pt>
                <c:pt idx="32649">
                  <c:v>9.1617198208489814</c:v>
                </c:pt>
                <c:pt idx="32650">
                  <c:v>9.1547870022179954</c:v>
                </c:pt>
                <c:pt idx="32651">
                  <c:v>9.1547870022179954</c:v>
                </c:pt>
                <c:pt idx="32652">
                  <c:v>9.1547870022179954</c:v>
                </c:pt>
                <c:pt idx="32653">
                  <c:v>9.1547870022179954</c:v>
                </c:pt>
                <c:pt idx="32654">
                  <c:v>9.1547870022179954</c:v>
                </c:pt>
                <c:pt idx="32655">
                  <c:v>9.1547870022179954</c:v>
                </c:pt>
                <c:pt idx="32656">
                  <c:v>9.1547870022179954</c:v>
                </c:pt>
                <c:pt idx="32657">
                  <c:v>9.1478541835870075</c:v>
                </c:pt>
                <c:pt idx="32658">
                  <c:v>9.1478541835870075</c:v>
                </c:pt>
                <c:pt idx="32659">
                  <c:v>9.1409213649560197</c:v>
                </c:pt>
                <c:pt idx="32660">
                  <c:v>9.1409213649560197</c:v>
                </c:pt>
                <c:pt idx="32661">
                  <c:v>9.1339885463250354</c:v>
                </c:pt>
                <c:pt idx="32662">
                  <c:v>9.1339885463250354</c:v>
                </c:pt>
                <c:pt idx="32663">
                  <c:v>9.0801547146462624</c:v>
                </c:pt>
                <c:pt idx="32664">
                  <c:v>9.0801547146462624</c:v>
                </c:pt>
                <c:pt idx="32665">
                  <c:v>9.0801547146462624</c:v>
                </c:pt>
                <c:pt idx="32666">
                  <c:v>9.0801547146462624</c:v>
                </c:pt>
                <c:pt idx="32667">
                  <c:v>9.0801547146462624</c:v>
                </c:pt>
                <c:pt idx="32668">
                  <c:v>9.0801547146462624</c:v>
                </c:pt>
                <c:pt idx="32669">
                  <c:v>9.0732601400717403</c:v>
                </c:pt>
                <c:pt idx="32670">
                  <c:v>9.0732601400717403</c:v>
                </c:pt>
                <c:pt idx="32671">
                  <c:v>9.0663655654972164</c:v>
                </c:pt>
                <c:pt idx="32672">
                  <c:v>9.0663655654972164</c:v>
                </c:pt>
                <c:pt idx="32673">
                  <c:v>9.059470990922696</c:v>
                </c:pt>
                <c:pt idx="32674">
                  <c:v>9.059470990922696</c:v>
                </c:pt>
                <c:pt idx="32675">
                  <c:v>9.0525764163481703</c:v>
                </c:pt>
                <c:pt idx="32676">
                  <c:v>9.0525764163481703</c:v>
                </c:pt>
                <c:pt idx="32677">
                  <c:v>9.0077435173137843</c:v>
                </c:pt>
                <c:pt idx="32678">
                  <c:v>9.000887004645989</c:v>
                </c:pt>
                <c:pt idx="32679">
                  <c:v>9.000887004645989</c:v>
                </c:pt>
                <c:pt idx="32680">
                  <c:v>8.9940304919781973</c:v>
                </c:pt>
                <c:pt idx="32681">
                  <c:v>8.9940304919781973</c:v>
                </c:pt>
                <c:pt idx="32682">
                  <c:v>8.987173979310402</c:v>
                </c:pt>
                <c:pt idx="32683">
                  <c:v>8.9803174666426102</c:v>
                </c:pt>
                <c:pt idx="32684">
                  <c:v>8.9734609539748167</c:v>
                </c:pt>
                <c:pt idx="32685">
                  <c:v>8.9666044413070232</c:v>
                </c:pt>
                <c:pt idx="32686">
                  <c:v>8.9597479286392296</c:v>
                </c:pt>
                <c:pt idx="32687">
                  <c:v>8.9153615914851585</c:v>
                </c:pt>
                <c:pt idx="32688">
                  <c:v>8.901724327100478</c:v>
                </c:pt>
                <c:pt idx="32689">
                  <c:v>8.901724327100478</c:v>
                </c:pt>
                <c:pt idx="32690">
                  <c:v>8.896610352956225</c:v>
                </c:pt>
                <c:pt idx="32691">
                  <c:v>8.889791720763883</c:v>
                </c:pt>
                <c:pt idx="32692">
                  <c:v>8.8829730885715428</c:v>
                </c:pt>
                <c:pt idx="32693">
                  <c:v>8.8761544563792025</c:v>
                </c:pt>
                <c:pt idx="32694">
                  <c:v>8.8761544563792025</c:v>
                </c:pt>
                <c:pt idx="32695">
                  <c:v>8.8761544563792025</c:v>
                </c:pt>
                <c:pt idx="32696">
                  <c:v>8.8761544563792025</c:v>
                </c:pt>
                <c:pt idx="32697">
                  <c:v>8.8321644925152825</c:v>
                </c:pt>
                <c:pt idx="32698">
                  <c:v>8.8253835600834094</c:v>
                </c:pt>
                <c:pt idx="32699">
                  <c:v>8.8253835600834094</c:v>
                </c:pt>
                <c:pt idx="32700">
                  <c:v>8.8186026276515364</c:v>
                </c:pt>
                <c:pt idx="32701">
                  <c:v>8.8118216952196633</c:v>
                </c:pt>
                <c:pt idx="32702">
                  <c:v>8.8050407627877885</c:v>
                </c:pt>
                <c:pt idx="32703">
                  <c:v>8.7982598303559172</c:v>
                </c:pt>
                <c:pt idx="32704">
                  <c:v>8.7423237215189697</c:v>
                </c:pt>
                <c:pt idx="32705">
                  <c:v>8.7423237215189697</c:v>
                </c:pt>
                <c:pt idx="32706">
                  <c:v>8.7288376841545006</c:v>
                </c:pt>
                <c:pt idx="32707">
                  <c:v>8.7220946654722624</c:v>
                </c:pt>
                <c:pt idx="32708">
                  <c:v>8.7220946654722624</c:v>
                </c:pt>
                <c:pt idx="32709">
                  <c:v>8.7153516467900278</c:v>
                </c:pt>
                <c:pt idx="32710">
                  <c:v>8.6603858426946321</c:v>
                </c:pt>
                <c:pt idx="32711">
                  <c:v>8.6469744825046284</c:v>
                </c:pt>
                <c:pt idx="32712">
                  <c:v>8.6285338622433745</c:v>
                </c:pt>
                <c:pt idx="32713">
                  <c:v>8.6218281821483718</c:v>
                </c:pt>
                <c:pt idx="32714">
                  <c:v>8.6100932419821188</c:v>
                </c:pt>
                <c:pt idx="32715">
                  <c:v>8.6033875618871178</c:v>
                </c:pt>
                <c:pt idx="32716">
                  <c:v>8.5540441318493396</c:v>
                </c:pt>
                <c:pt idx="32717">
                  <c:v>8.5540441318493396</c:v>
                </c:pt>
                <c:pt idx="32718">
                  <c:v>8.5490427417897887</c:v>
                </c:pt>
                <c:pt idx="32719">
                  <c:v>8.5540441318493396</c:v>
                </c:pt>
                <c:pt idx="32720">
                  <c:v>8.5673811720081368</c:v>
                </c:pt>
                <c:pt idx="32721">
                  <c:v>8.5607126519287391</c:v>
                </c:pt>
                <c:pt idx="32722">
                  <c:v>8.5540441318493396</c:v>
                </c:pt>
                <c:pt idx="32723">
                  <c:v>8.5490427417897887</c:v>
                </c:pt>
                <c:pt idx="32724">
                  <c:v>8.5423742217103911</c:v>
                </c:pt>
                <c:pt idx="32725">
                  <c:v>8.4933422010274491</c:v>
                </c:pt>
                <c:pt idx="32726">
                  <c:v>8.4933422010274491</c:v>
                </c:pt>
                <c:pt idx="32727">
                  <c:v>8.4933422010274491</c:v>
                </c:pt>
                <c:pt idx="32728">
                  <c:v>8.4867106630996521</c:v>
                </c:pt>
                <c:pt idx="32729">
                  <c:v>8.4817370096538038</c:v>
                </c:pt>
                <c:pt idx="32730">
                  <c:v>8.4817370096538038</c:v>
                </c:pt>
                <c:pt idx="32731">
                  <c:v>8.4817370096538038</c:v>
                </c:pt>
                <c:pt idx="32732">
                  <c:v>8.4933422010274491</c:v>
                </c:pt>
                <c:pt idx="32733">
                  <c:v>8.4867106630996521</c:v>
                </c:pt>
                <c:pt idx="32734">
                  <c:v>8.4867106630996521</c:v>
                </c:pt>
                <c:pt idx="32735">
                  <c:v>8.4379607899701092</c:v>
                </c:pt>
                <c:pt idx="32736">
                  <c:v>8.4379607899701092</c:v>
                </c:pt>
                <c:pt idx="32737">
                  <c:v>8.4379607899701092</c:v>
                </c:pt>
                <c:pt idx="32738">
                  <c:v>8.4445555229048246</c:v>
                </c:pt>
                <c:pt idx="32739">
                  <c:v>8.4445555229048246</c:v>
                </c:pt>
                <c:pt idx="32740">
                  <c:v>8.4445555229048246</c:v>
                </c:pt>
                <c:pt idx="32741">
                  <c:v>8.4445555229048246</c:v>
                </c:pt>
                <c:pt idx="32742">
                  <c:v>8.4511502558395435</c:v>
                </c:pt>
                <c:pt idx="32743">
                  <c:v>8.4511502558395435</c:v>
                </c:pt>
                <c:pt idx="32744">
                  <c:v>8.4511502558395435</c:v>
                </c:pt>
                <c:pt idx="32745">
                  <c:v>8.4511502558395435</c:v>
                </c:pt>
                <c:pt idx="32746">
                  <c:v>8.4445555229048246</c:v>
                </c:pt>
                <c:pt idx="32747">
                  <c:v>8.4445555229048246</c:v>
                </c:pt>
                <c:pt idx="32748">
                  <c:v>8.4445555229048246</c:v>
                </c:pt>
                <c:pt idx="32749">
                  <c:v>8.4025712584234888</c:v>
                </c:pt>
                <c:pt idx="32750">
                  <c:v>8.4025712584234888</c:v>
                </c:pt>
                <c:pt idx="32751">
                  <c:v>8.3960131540266705</c:v>
                </c:pt>
                <c:pt idx="32752">
                  <c:v>8.3960131540266705</c:v>
                </c:pt>
                <c:pt idx="32753">
                  <c:v>8.3894550496298521</c:v>
                </c:pt>
                <c:pt idx="32754">
                  <c:v>8.3894550496298521</c:v>
                </c:pt>
                <c:pt idx="32755">
                  <c:v>8.3845364713322379</c:v>
                </c:pt>
                <c:pt idx="32756">
                  <c:v>8.3894550496298521</c:v>
                </c:pt>
                <c:pt idx="32757">
                  <c:v>8.3894550496298521</c:v>
                </c:pt>
                <c:pt idx="32758">
                  <c:v>8.3894550496298521</c:v>
                </c:pt>
                <c:pt idx="32759">
                  <c:v>8.3477140645206607</c:v>
                </c:pt>
                <c:pt idx="32760">
                  <c:v>8.3477140645206607</c:v>
                </c:pt>
                <c:pt idx="32761">
                  <c:v>8.3477140645206607</c:v>
                </c:pt>
                <c:pt idx="32762">
                  <c:v>8.3411924129077537</c:v>
                </c:pt>
                <c:pt idx="32763">
                  <c:v>8.3363011741980735</c:v>
                </c:pt>
                <c:pt idx="32764">
                  <c:v>8.3363011741980735</c:v>
                </c:pt>
                <c:pt idx="32765">
                  <c:v>8.3411924129077537</c:v>
                </c:pt>
                <c:pt idx="32766">
                  <c:v>8.3363011741980735</c:v>
                </c:pt>
                <c:pt idx="32767">
                  <c:v>8.3411924129077537</c:v>
                </c:pt>
                <c:pt idx="32768">
                  <c:v>8.2943059723644055</c:v>
                </c:pt>
                <c:pt idx="32769">
                  <c:v>8.2991697170706402</c:v>
                </c:pt>
                <c:pt idx="32770">
                  <c:v>8.2943059723644055</c:v>
                </c:pt>
                <c:pt idx="32771">
                  <c:v>8.2878209794227597</c:v>
                </c:pt>
                <c:pt idx="32772">
                  <c:v>8.2878209794227597</c:v>
                </c:pt>
                <c:pt idx="32773">
                  <c:v>8.2878209794227597</c:v>
                </c:pt>
                <c:pt idx="32774">
                  <c:v>8.2878209794227597</c:v>
                </c:pt>
                <c:pt idx="32775">
                  <c:v>8.2878209794227597</c:v>
                </c:pt>
                <c:pt idx="32776">
                  <c:v>8.2878209794227597</c:v>
                </c:pt>
                <c:pt idx="32777">
                  <c:v>8.2878209794227597</c:v>
                </c:pt>
                <c:pt idx="32778">
                  <c:v>8.2813359864811158</c:v>
                </c:pt>
                <c:pt idx="32779">
                  <c:v>8.2813359864811158</c:v>
                </c:pt>
                <c:pt idx="32780">
                  <c:v>8.2813359864811158</c:v>
                </c:pt>
                <c:pt idx="32781">
                  <c:v>8.2400709893019908</c:v>
                </c:pt>
                <c:pt idx="32782">
                  <c:v>8.2400709893019908</c:v>
                </c:pt>
                <c:pt idx="32783">
                  <c:v>8.2336220978996817</c:v>
                </c:pt>
                <c:pt idx="32784">
                  <c:v>8.2287854293479477</c:v>
                </c:pt>
                <c:pt idx="32785">
                  <c:v>8.2287854293479477</c:v>
                </c:pt>
                <c:pt idx="32786">
                  <c:v>8.2223365379456368</c:v>
                </c:pt>
                <c:pt idx="32787">
                  <c:v>8.2174998693939045</c:v>
                </c:pt>
                <c:pt idx="32788">
                  <c:v>8.2174998693939045</c:v>
                </c:pt>
                <c:pt idx="32789">
                  <c:v>8.2110509779915954</c:v>
                </c:pt>
                <c:pt idx="32790">
                  <c:v>8.1701155230471905</c:v>
                </c:pt>
                <c:pt idx="32791">
                  <c:v>8.1701155230471905</c:v>
                </c:pt>
                <c:pt idx="32792">
                  <c:v>8.1637025595283159</c:v>
                </c:pt>
                <c:pt idx="32793">
                  <c:v>8.1637025595283159</c:v>
                </c:pt>
                <c:pt idx="32794">
                  <c:v>8.1637025595283159</c:v>
                </c:pt>
                <c:pt idx="32795">
                  <c:v>8.1637025595283159</c:v>
                </c:pt>
                <c:pt idx="32796">
                  <c:v>8.1637025595283159</c:v>
                </c:pt>
                <c:pt idx="32797">
                  <c:v>8.1588928368891587</c:v>
                </c:pt>
                <c:pt idx="32798">
                  <c:v>8.1588928368891587</c:v>
                </c:pt>
                <c:pt idx="32799">
                  <c:v>8.1524798733702841</c:v>
                </c:pt>
                <c:pt idx="32800">
                  <c:v>8.1524798733702841</c:v>
                </c:pt>
                <c:pt idx="32801">
                  <c:v>8.1118093375323959</c:v>
                </c:pt>
                <c:pt idx="32802">
                  <c:v>8.1054321289337068</c:v>
                </c:pt>
                <c:pt idx="32803">
                  <c:v>8.1054321289337068</c:v>
                </c:pt>
                <c:pt idx="32804">
                  <c:v>8.1006492224846909</c:v>
                </c:pt>
                <c:pt idx="32805">
                  <c:v>8.1006492224846909</c:v>
                </c:pt>
                <c:pt idx="32806">
                  <c:v>8.0942720138860018</c:v>
                </c:pt>
                <c:pt idx="32807">
                  <c:v>#N/A</c:v>
                </c:pt>
                <c:pt idx="32808">
                  <c:v>8.2642543320606539</c:v>
                </c:pt>
                <c:pt idx="32809">
                  <c:v>8.0831118988382951</c:v>
                </c:pt>
                <c:pt idx="32810">
                  <c:v>8.0783289923892774</c:v>
                </c:pt>
                <c:pt idx="32811">
                  <c:v>8.0783289923892774</c:v>
                </c:pt>
                <c:pt idx="32812">
                  <c:v>8.0719517837905901</c:v>
                </c:pt>
                <c:pt idx="32813">
                  <c:v>8.031669267220245</c:v>
                </c:pt>
                <c:pt idx="32814">
                  <c:v>8.0253276412690262</c:v>
                </c:pt>
                <c:pt idx="32815">
                  <c:v>8.0253276412690262</c:v>
                </c:pt>
                <c:pt idx="32816">
                  <c:v>8.0205714218056112</c:v>
                </c:pt>
                <c:pt idx="32817">
                  <c:v>8.0205714218056112</c:v>
                </c:pt>
                <c:pt idx="32818">
                  <c:v>8.0205714218056112</c:v>
                </c:pt>
                <c:pt idx="32819">
                  <c:v>8.0142297958543907</c:v>
                </c:pt>
                <c:pt idx="32820">
                  <c:v>8.0142297958543907</c:v>
                </c:pt>
                <c:pt idx="32821">
                  <c:v>8.0094735763909757</c:v>
                </c:pt>
                <c:pt idx="32822">
                  <c:v>8.0094735763909757</c:v>
                </c:pt>
                <c:pt idx="32823">
                  <c:v>8.0031319504397551</c:v>
                </c:pt>
                <c:pt idx="32824">
                  <c:v>8.0031319504397551</c:v>
                </c:pt>
                <c:pt idx="32825">
                  <c:v>7.9983757309763401</c:v>
                </c:pt>
                <c:pt idx="32826">
                  <c:v>7.9983757309763401</c:v>
                </c:pt>
                <c:pt idx="32827">
                  <c:v>7.9521369738357555</c:v>
                </c:pt>
                <c:pt idx="32828">
                  <c:v>7.9521369738357555</c:v>
                </c:pt>
                <c:pt idx="32829">
                  <c:v>7.9521369738357555</c:v>
                </c:pt>
                <c:pt idx="32830">
                  <c:v>7.9411010977816625</c:v>
                </c:pt>
                <c:pt idx="32831">
                  <c:v>7.9411010977816625</c:v>
                </c:pt>
                <c:pt idx="32832">
                  <c:v>7.9363714366156231</c:v>
                </c:pt>
                <c:pt idx="32833">
                  <c:v>7.9300652217275687</c:v>
                </c:pt>
                <c:pt idx="32834">
                  <c:v>7.9300652217275687</c:v>
                </c:pt>
                <c:pt idx="32835">
                  <c:v>7.9253355605615283</c:v>
                </c:pt>
                <c:pt idx="32836">
                  <c:v>7.9253355605615283</c:v>
                </c:pt>
                <c:pt idx="32837">
                  <c:v>7.9190293456734731</c:v>
                </c:pt>
                <c:pt idx="32838">
                  <c:v>7.8794797393077447</c:v>
                </c:pt>
                <c:pt idx="32839">
                  <c:v>7.8794797393077447</c:v>
                </c:pt>
                <c:pt idx="32840">
                  <c:v>7.8794797393077447</c:v>
                </c:pt>
                <c:pt idx="32841">
                  <c:v>7.8794797393077447</c:v>
                </c:pt>
                <c:pt idx="32842">
                  <c:v>7.8747765082655796</c:v>
                </c:pt>
                <c:pt idx="32843">
                  <c:v>7.8747765082655796</c:v>
                </c:pt>
                <c:pt idx="32844">
                  <c:v>7.8685055335426917</c:v>
                </c:pt>
                <c:pt idx="32845">
                  <c:v>7.8685055335426917</c:v>
                </c:pt>
                <c:pt idx="32846">
                  <c:v>7.8638023025005266</c:v>
                </c:pt>
                <c:pt idx="32847">
                  <c:v>7.8638023025005266</c:v>
                </c:pt>
                <c:pt idx="32848">
                  <c:v>7.8638023025005266</c:v>
                </c:pt>
                <c:pt idx="32849">
                  <c:v>7.8575313277776395</c:v>
                </c:pt>
                <c:pt idx="32850">
                  <c:v>7.8575313277776395</c:v>
                </c:pt>
                <c:pt idx="32851">
                  <c:v>7.8528280967354744</c:v>
                </c:pt>
                <c:pt idx="32852">
                  <c:v>7.8528280967354744</c:v>
                </c:pt>
                <c:pt idx="32853">
                  <c:v>7.8135886787218212</c:v>
                </c:pt>
                <c:pt idx="32854">
                  <c:v>7.8135886787218212</c:v>
                </c:pt>
                <c:pt idx="32855">
                  <c:v>7.8073527739502957</c:v>
                </c:pt>
                <c:pt idx="32856">
                  <c:v>7.8073527739502957</c:v>
                </c:pt>
                <c:pt idx="32857">
                  <c:v>7.8026758453716516</c:v>
                </c:pt>
                <c:pt idx="32858">
                  <c:v>7.8073527739502957</c:v>
                </c:pt>
                <c:pt idx="32859">
                  <c:v>7.8026758453716516</c:v>
                </c:pt>
                <c:pt idx="32860">
                  <c:v>7.8026758453716516</c:v>
                </c:pt>
                <c:pt idx="32861">
                  <c:v>7.8026758453716516</c:v>
                </c:pt>
                <c:pt idx="32862">
                  <c:v>7.8026758453716516</c:v>
                </c:pt>
                <c:pt idx="32863">
                  <c:v>7.8026758453716516</c:v>
                </c:pt>
                <c:pt idx="32864">
                  <c:v>7.8026758453716516</c:v>
                </c:pt>
                <c:pt idx="32865">
                  <c:v>7.8026758453716516</c:v>
                </c:pt>
                <c:pt idx="32866">
                  <c:v>7.7636574485524621</c:v>
                </c:pt>
                <c:pt idx="32867">
                  <c:v>7.7636574485524621</c:v>
                </c:pt>
                <c:pt idx="32868">
                  <c:v>7.7574564442005833</c:v>
                </c:pt>
                <c:pt idx="32869">
                  <c:v>7.7574564442005833</c:v>
                </c:pt>
                <c:pt idx="32870">
                  <c:v>7.7574564442005833</c:v>
                </c:pt>
                <c:pt idx="32871">
                  <c:v>7.7528056909366745</c:v>
                </c:pt>
                <c:pt idx="32872">
                  <c:v>7.7528056909366745</c:v>
                </c:pt>
                <c:pt idx="32873">
                  <c:v>7.7466046865847957</c:v>
                </c:pt>
                <c:pt idx="32874">
                  <c:v>7.7419539333208869</c:v>
                </c:pt>
                <c:pt idx="32875">
                  <c:v>7.7357529289690072</c:v>
                </c:pt>
                <c:pt idx="32876">
                  <c:v>7.7311021757050984</c:v>
                </c:pt>
                <c:pt idx="32877">
                  <c:v>7.7264514224411904</c:v>
                </c:pt>
                <c:pt idx="32878">
                  <c:v>7.7202504180893108</c:v>
                </c:pt>
                <c:pt idx="32879">
                  <c:v>8.0505530600398032</c:v>
                </c:pt>
                <c:pt idx="32880">
                  <c:v>7.932070869380814</c:v>
                </c:pt>
                <c:pt idx="32881">
                  <c:v>7.853572011654709</c:v>
                </c:pt>
                <c:pt idx="32882">
                  <c:v>7.8272177431592231</c:v>
                </c:pt>
                <c:pt idx="32883">
                  <c:v>7.8101649811915559</c:v>
                </c:pt>
                <c:pt idx="32884">
                  <c:v>7.8008634746637373</c:v>
                </c:pt>
                <c:pt idx="32885">
                  <c:v>7.7900117170479479</c:v>
                </c:pt>
                <c:pt idx="32886">
                  <c:v>7.73975612260924</c:v>
                </c:pt>
                <c:pt idx="32887">
                  <c:v>7.73975612260924</c:v>
                </c:pt>
                <c:pt idx="32888">
                  <c:v>7.73975612260924</c:v>
                </c:pt>
                <c:pt idx="32889">
                  <c:v>7.7335902145251065</c:v>
                </c:pt>
                <c:pt idx="32890">
                  <c:v>7.7289657834620042</c:v>
                </c:pt>
                <c:pt idx="32891">
                  <c:v>7.7227998753778717</c:v>
                </c:pt>
                <c:pt idx="32892">
                  <c:v>7.7181754443147703</c:v>
                </c:pt>
                <c:pt idx="32893">
                  <c:v>7.7181754443147703</c:v>
                </c:pt>
                <c:pt idx="32894">
                  <c:v>7.7181754443147703</c:v>
                </c:pt>
                <c:pt idx="32895">
                  <c:v>7.712009536230636</c:v>
                </c:pt>
                <c:pt idx="32896">
                  <c:v>7.7073851051675364</c:v>
                </c:pt>
                <c:pt idx="32897">
                  <c:v>7.7027606741044359</c:v>
                </c:pt>
                <c:pt idx="32898">
                  <c:v>7.7027606741044359</c:v>
                </c:pt>
                <c:pt idx="32899">
                  <c:v>7.7027606741044359</c:v>
                </c:pt>
                <c:pt idx="32900">
                  <c:v>7.6965947660203025</c:v>
                </c:pt>
                <c:pt idx="32901">
                  <c:v>7.6965947660203025</c:v>
                </c:pt>
                <c:pt idx="32902">
                  <c:v>7.6965947660203025</c:v>
                </c:pt>
                <c:pt idx="32903">
                  <c:v>7.6580517244096011</c:v>
                </c:pt>
                <c:pt idx="32904">
                  <c:v>7.6580517244096011</c:v>
                </c:pt>
                <c:pt idx="32905">
                  <c:v>7.6580517244096011</c:v>
                </c:pt>
                <c:pt idx="32906">
                  <c:v>7.6534532145670813</c:v>
                </c:pt>
                <c:pt idx="32907">
                  <c:v>7.6473218681103878</c:v>
                </c:pt>
                <c:pt idx="32908">
                  <c:v>7.6473218681103878</c:v>
                </c:pt>
                <c:pt idx="32909">
                  <c:v>7.6473218681103878</c:v>
                </c:pt>
                <c:pt idx="32910">
                  <c:v>7.6473218681103878</c:v>
                </c:pt>
                <c:pt idx="32911">
                  <c:v>7.6473218681103878</c:v>
                </c:pt>
                <c:pt idx="32912">
                  <c:v>7.6427233582678689</c:v>
                </c:pt>
                <c:pt idx="32913">
                  <c:v>7.6427233582678689</c:v>
                </c:pt>
                <c:pt idx="32914">
                  <c:v>7.6427233582678689</c:v>
                </c:pt>
                <c:pt idx="32915">
                  <c:v>7.6427233582678689</c:v>
                </c:pt>
                <c:pt idx="32916">
                  <c:v>7.6427233582678689</c:v>
                </c:pt>
                <c:pt idx="32917">
                  <c:v>7.6473218681103878</c:v>
                </c:pt>
                <c:pt idx="32918">
                  <c:v>7.6427233582678689</c:v>
                </c:pt>
                <c:pt idx="32919">
                  <c:v>7.6427233582678689</c:v>
                </c:pt>
                <c:pt idx="32920">
                  <c:v>7.6427233582678689</c:v>
                </c:pt>
                <c:pt idx="32921">
                  <c:v>7.6381248484253481</c:v>
                </c:pt>
                <c:pt idx="32922">
                  <c:v>7.6381248484253481</c:v>
                </c:pt>
                <c:pt idx="32923">
                  <c:v>7.6381248484253481</c:v>
                </c:pt>
                <c:pt idx="32924">
                  <c:v>7.5937541147786369</c:v>
                </c:pt>
                <c:pt idx="32925">
                  <c:v>7.5891814005385054</c:v>
                </c:pt>
                <c:pt idx="32926">
                  <c:v>7.5891814005385054</c:v>
                </c:pt>
                <c:pt idx="32927">
                  <c:v>7.5830844482183295</c:v>
                </c:pt>
                <c:pt idx="32928">
                  <c:v>7.5830844482183295</c:v>
                </c:pt>
                <c:pt idx="32929">
                  <c:v>7.5785117339781989</c:v>
                </c:pt>
                <c:pt idx="32930">
                  <c:v>7.5785117339781989</c:v>
                </c:pt>
                <c:pt idx="32931">
                  <c:v>7.5785117339781989</c:v>
                </c:pt>
                <c:pt idx="32932">
                  <c:v>7.5739390197380656</c:v>
                </c:pt>
                <c:pt idx="32933">
                  <c:v>7.5739390197380656</c:v>
                </c:pt>
                <c:pt idx="32934">
                  <c:v>7.5739390197380656</c:v>
                </c:pt>
                <c:pt idx="32935">
                  <c:v>7.5785117339781989</c:v>
                </c:pt>
                <c:pt idx="32936">
                  <c:v>7.5785117339781989</c:v>
                </c:pt>
                <c:pt idx="32937">
                  <c:v>7.5785117339781989</c:v>
                </c:pt>
                <c:pt idx="32938">
                  <c:v>7.5785117339781989</c:v>
                </c:pt>
                <c:pt idx="32939">
                  <c:v>7.5785117339781989</c:v>
                </c:pt>
                <c:pt idx="32940">
                  <c:v>7.5739390197380656</c:v>
                </c:pt>
                <c:pt idx="32941">
                  <c:v>7.5678420674178906</c:v>
                </c:pt>
                <c:pt idx="32942">
                  <c:v>7.5678420674178906</c:v>
                </c:pt>
                <c:pt idx="32943">
                  <c:v>7.5632693531777591</c:v>
                </c:pt>
                <c:pt idx="32944">
                  <c:v>7.5632693531777591</c:v>
                </c:pt>
                <c:pt idx="32945">
                  <c:v>7.5253574073525362</c:v>
                </c:pt>
                <c:pt idx="32946">
                  <c:v>7.557172400857584</c:v>
                </c:pt>
                <c:pt idx="32947">
                  <c:v>7.5192946823516484</c:v>
                </c:pt>
                <c:pt idx="32948">
                  <c:v>7.5192946823516484</c:v>
                </c:pt>
                <c:pt idx="32949">
                  <c:v>7.5192946823516484</c:v>
                </c:pt>
                <c:pt idx="32950">
                  <c:v>7.5192946823516484</c:v>
                </c:pt>
                <c:pt idx="32951">
                  <c:v>7.5192946823516484</c:v>
                </c:pt>
                <c:pt idx="32952">
                  <c:v>7.5147476386009808</c:v>
                </c:pt>
                <c:pt idx="32953">
                  <c:v>7.5147476386009808</c:v>
                </c:pt>
                <c:pt idx="32954">
                  <c:v>7.5147476386009808</c:v>
                </c:pt>
                <c:pt idx="32955">
                  <c:v>7.5192946823516484</c:v>
                </c:pt>
                <c:pt idx="32956">
                  <c:v>7.5253574073525362</c:v>
                </c:pt>
                <c:pt idx="32957">
                  <c:v>7.5299044511032029</c:v>
                </c:pt>
                <c:pt idx="32958">
                  <c:v>7.5299044511032029</c:v>
                </c:pt>
                <c:pt idx="32959">
                  <c:v>7.5344514948538697</c:v>
                </c:pt>
                <c:pt idx="32960">
                  <c:v>7.5405142198547566</c:v>
                </c:pt>
                <c:pt idx="32961">
                  <c:v>7.5405142198547566</c:v>
                </c:pt>
                <c:pt idx="32962">
                  <c:v>7.5450612636054242</c:v>
                </c:pt>
                <c:pt idx="32963">
                  <c:v>7.5450612636054242</c:v>
                </c:pt>
                <c:pt idx="32964">
                  <c:v>7.5405142198547566</c:v>
                </c:pt>
                <c:pt idx="32965">
                  <c:v>7.5405142198547566</c:v>
                </c:pt>
                <c:pt idx="32966">
                  <c:v>7.5450612636054242</c:v>
                </c:pt>
                <c:pt idx="32967">
                  <c:v>7.5450612636054242</c:v>
                </c:pt>
                <c:pt idx="32968">
                  <c:v>7.54960830735609</c:v>
                </c:pt>
                <c:pt idx="32969">
                  <c:v>7.54960830735609</c:v>
                </c:pt>
                <c:pt idx="32970">
                  <c:v>7.5556710323569778</c:v>
                </c:pt>
                <c:pt idx="32971">
                  <c:v>7.5556710323569778</c:v>
                </c:pt>
                <c:pt idx="32972">
                  <c:v>7.5602180761076445</c:v>
                </c:pt>
                <c:pt idx="32973">
                  <c:v>7.5602180761076445</c:v>
                </c:pt>
                <c:pt idx="32974">
                  <c:v>7.5602180761076445</c:v>
                </c:pt>
                <c:pt idx="32975">
                  <c:v>7.5602180761076445</c:v>
                </c:pt>
                <c:pt idx="32976">
                  <c:v>7.5662808011085314</c:v>
                </c:pt>
                <c:pt idx="32977">
                  <c:v>7.5662808011085314</c:v>
                </c:pt>
                <c:pt idx="32978">
                  <c:v>7.5708278448591981</c:v>
                </c:pt>
                <c:pt idx="32979">
                  <c:v>7.575374888609864</c:v>
                </c:pt>
                <c:pt idx="32980">
                  <c:v>7.5814376136107526</c:v>
                </c:pt>
                <c:pt idx="32981">
                  <c:v>7.5859846573614176</c:v>
                </c:pt>
                <c:pt idx="32982">
                  <c:v>7.5859846573614176</c:v>
                </c:pt>
                <c:pt idx="32983">
                  <c:v>7.5905317011120852</c:v>
                </c:pt>
                <c:pt idx="32984">
                  <c:v>7.596594426112973</c:v>
                </c:pt>
                <c:pt idx="32985">
                  <c:v>7.596594426112973</c:v>
                </c:pt>
                <c:pt idx="32986">
                  <c:v>7.6011414698636397</c:v>
                </c:pt>
                <c:pt idx="32987">
                  <c:v>7.6011414698636397</c:v>
                </c:pt>
                <c:pt idx="32988">
                  <c:v>7.6072041948645275</c:v>
                </c:pt>
                <c:pt idx="32989">
                  <c:v>7.6117512386151933</c:v>
                </c:pt>
                <c:pt idx="32990">
                  <c:v>7.617813963616082</c:v>
                </c:pt>
                <c:pt idx="32991">
                  <c:v>7.6223610073667487</c:v>
                </c:pt>
                <c:pt idx="32992">
                  <c:v>7.6223610073667487</c:v>
                </c:pt>
                <c:pt idx="32993">
                  <c:v>7.6269080511174137</c:v>
                </c:pt>
                <c:pt idx="32994">
                  <c:v>7.6714902568608752</c:v>
                </c:pt>
                <c:pt idx="32995">
                  <c:v>7.6329707761183023</c:v>
                </c:pt>
                <c:pt idx="32996">
                  <c:v>7.6714902568608752</c:v>
                </c:pt>
                <c:pt idx="32997">
                  <c:v>7.6714902568608752</c:v>
                </c:pt>
                <c:pt idx="32998">
                  <c:v>7.6760629711010067</c:v>
                </c:pt>
                <c:pt idx="32999">
                  <c:v>7.6760629711010067</c:v>
                </c:pt>
                <c:pt idx="33000">
                  <c:v>7.6821599234211817</c:v>
                </c:pt>
                <c:pt idx="33001">
                  <c:v>7.6821599234211817</c:v>
                </c:pt>
                <c:pt idx="33002">
                  <c:v>7.6867326376613159</c:v>
                </c:pt>
                <c:pt idx="33003">
                  <c:v>7.6867326376613159</c:v>
                </c:pt>
                <c:pt idx="33004">
                  <c:v>7.6867326376613159</c:v>
                </c:pt>
                <c:pt idx="33005">
                  <c:v>7.69282958998149</c:v>
                </c:pt>
                <c:pt idx="33006">
                  <c:v>7.69282958998149</c:v>
                </c:pt>
                <c:pt idx="33007">
                  <c:v>7.6974023042216224</c:v>
                </c:pt>
                <c:pt idx="33008">
                  <c:v>7.6974023042216224</c:v>
                </c:pt>
                <c:pt idx="33009">
                  <c:v>7.7034992565417966</c:v>
                </c:pt>
                <c:pt idx="33010">
                  <c:v>7.7034992565417966</c:v>
                </c:pt>
                <c:pt idx="33011">
                  <c:v>7.708071970781929</c:v>
                </c:pt>
                <c:pt idx="33012">
                  <c:v>7.714168923102104</c:v>
                </c:pt>
                <c:pt idx="33013">
                  <c:v>7.714168923102104</c:v>
                </c:pt>
                <c:pt idx="33014">
                  <c:v>7.7576861043308627</c:v>
                </c:pt>
                <c:pt idx="33015">
                  <c:v>7.7638174507875561</c:v>
                </c:pt>
                <c:pt idx="33016">
                  <c:v>7.7684159606300742</c:v>
                </c:pt>
                <c:pt idx="33017">
                  <c:v>7.7745473070867686</c:v>
                </c:pt>
                <c:pt idx="33018">
                  <c:v>7.7745473070867686</c:v>
                </c:pt>
                <c:pt idx="33019">
                  <c:v>7.7791458169292884</c:v>
                </c:pt>
                <c:pt idx="33020">
                  <c:v>7.7791458169292884</c:v>
                </c:pt>
                <c:pt idx="33021">
                  <c:v>7.7791458169292884</c:v>
                </c:pt>
                <c:pt idx="33022">
                  <c:v>7.7791458169292884</c:v>
                </c:pt>
                <c:pt idx="33023">
                  <c:v>7.7791458169292884</c:v>
                </c:pt>
                <c:pt idx="33024">
                  <c:v>7.7791458169292884</c:v>
                </c:pt>
                <c:pt idx="33025">
                  <c:v>7.7791458169292884</c:v>
                </c:pt>
                <c:pt idx="33026">
                  <c:v>7.7791458169292884</c:v>
                </c:pt>
                <c:pt idx="33027">
                  <c:v>7.7791458169292884</c:v>
                </c:pt>
                <c:pt idx="33028">
                  <c:v>7.785277163385981</c:v>
                </c:pt>
                <c:pt idx="33029">
                  <c:v>7.785277163385981</c:v>
                </c:pt>
                <c:pt idx="33030">
                  <c:v>7.7791458169292884</c:v>
                </c:pt>
                <c:pt idx="33031">
                  <c:v>7.7791458169292884</c:v>
                </c:pt>
                <c:pt idx="33032">
                  <c:v>7.7791458169292884</c:v>
                </c:pt>
                <c:pt idx="33033">
                  <c:v>7.785277163385981</c:v>
                </c:pt>
                <c:pt idx="33034">
                  <c:v>7.824537358766082</c:v>
                </c:pt>
                <c:pt idx="33035">
                  <c:v>7.824537358766082</c:v>
                </c:pt>
                <c:pt idx="33036">
                  <c:v>7.824537358766082</c:v>
                </c:pt>
                <c:pt idx="33037">
                  <c:v>7.824537358766082</c:v>
                </c:pt>
                <c:pt idx="33038">
                  <c:v>7.824537358766082</c:v>
                </c:pt>
                <c:pt idx="33039">
                  <c:v>7.824537358766082</c:v>
                </c:pt>
                <c:pt idx="33040">
                  <c:v>7.824537358766082</c:v>
                </c:pt>
                <c:pt idx="33041">
                  <c:v>7.824537358766082</c:v>
                </c:pt>
                <c:pt idx="33042">
                  <c:v>7.824537358766082</c:v>
                </c:pt>
                <c:pt idx="33043">
                  <c:v>7.8307032668502154</c:v>
                </c:pt>
                <c:pt idx="33044">
                  <c:v>7.8307032668502154</c:v>
                </c:pt>
                <c:pt idx="33045">
                  <c:v>7.8307032668502154</c:v>
                </c:pt>
                <c:pt idx="33046">
                  <c:v>7.8307032668502154</c:v>
                </c:pt>
                <c:pt idx="33047">
                  <c:v>7.8307032668502154</c:v>
                </c:pt>
                <c:pt idx="33048">
                  <c:v>7.8307032668502154</c:v>
                </c:pt>
                <c:pt idx="33049">
                  <c:v>7.8414936059974512</c:v>
                </c:pt>
                <c:pt idx="33050">
                  <c:v>7.8461180370605499</c:v>
                </c:pt>
                <c:pt idx="33051">
                  <c:v>7.852283945144686</c:v>
                </c:pt>
                <c:pt idx="33052">
                  <c:v>7.8569083762077865</c:v>
                </c:pt>
                <c:pt idx="33053">
                  <c:v>7.8569083762077865</c:v>
                </c:pt>
                <c:pt idx="33054">
                  <c:v>7.8630742842919199</c:v>
                </c:pt>
                <c:pt idx="33055">
                  <c:v>7.8676987153550222</c:v>
                </c:pt>
                <c:pt idx="33056">
                  <c:v>7.9093810508216196</c:v>
                </c:pt>
                <c:pt idx="33057">
                  <c:v>7.9140318040855275</c:v>
                </c:pt>
                <c:pt idx="33058">
                  <c:v>7.9140318040855275</c:v>
                </c:pt>
                <c:pt idx="33059">
                  <c:v>7.9140318040855275</c:v>
                </c:pt>
                <c:pt idx="33060">
                  <c:v>7.9202328084374081</c:v>
                </c:pt>
                <c:pt idx="33061">
                  <c:v>7.9202328084374081</c:v>
                </c:pt>
                <c:pt idx="33062">
                  <c:v>7.9202328084374081</c:v>
                </c:pt>
                <c:pt idx="33063">
                  <c:v>7.9202328084374081</c:v>
                </c:pt>
                <c:pt idx="33064">
                  <c:v>7.9248835617013151</c:v>
                </c:pt>
                <c:pt idx="33065">
                  <c:v>7.9248835617013151</c:v>
                </c:pt>
                <c:pt idx="33066">
                  <c:v>7.9248835617013151</c:v>
                </c:pt>
                <c:pt idx="33067">
                  <c:v>7.9248835617013151</c:v>
                </c:pt>
                <c:pt idx="33068">
                  <c:v>7.9248835617013151</c:v>
                </c:pt>
                <c:pt idx="33069">
                  <c:v>7.9248835617013151</c:v>
                </c:pt>
                <c:pt idx="33070">
                  <c:v>7.9928709409031899</c:v>
                </c:pt>
                <c:pt idx="33071">
                  <c:v>8.0676089809943594</c:v>
                </c:pt>
                <c:pt idx="33072">
                  <c:v>7.9928709409031899</c:v>
                </c:pt>
                <c:pt idx="33073">
                  <c:v>7.9881940123245458</c:v>
                </c:pt>
                <c:pt idx="33074">
                  <c:v>7.9881940123245458</c:v>
                </c:pt>
                <c:pt idx="33075">
                  <c:v>7.9881940123245458</c:v>
                </c:pt>
                <c:pt idx="33076">
                  <c:v>7.9881940123245458</c:v>
                </c:pt>
                <c:pt idx="33077">
                  <c:v>7.9928709409031899</c:v>
                </c:pt>
                <c:pt idx="33078">
                  <c:v>7.9928709409031899</c:v>
                </c:pt>
                <c:pt idx="33079">
                  <c:v>7.9928709409031899</c:v>
                </c:pt>
                <c:pt idx="33080">
                  <c:v>7.9928709409031899</c:v>
                </c:pt>
                <c:pt idx="33081">
                  <c:v>7.9928709409031899</c:v>
                </c:pt>
                <c:pt idx="33082">
                  <c:v>7.9928709409031899</c:v>
                </c:pt>
                <c:pt idx="33083">
                  <c:v>7.9928709409031899</c:v>
                </c:pt>
                <c:pt idx="33084">
                  <c:v>7.9928709409031899</c:v>
                </c:pt>
                <c:pt idx="33085">
                  <c:v>7.9881940123245458</c:v>
                </c:pt>
                <c:pt idx="33086">
                  <c:v>7.9819581075530204</c:v>
                </c:pt>
                <c:pt idx="33087">
                  <c:v>7.9772811789743754</c:v>
                </c:pt>
                <c:pt idx="33088">
                  <c:v>7.9710452742028499</c:v>
                </c:pt>
                <c:pt idx="33089">
                  <c:v>7.9710452742028499</c:v>
                </c:pt>
                <c:pt idx="33090">
                  <c:v>7.9663683456242049</c:v>
                </c:pt>
                <c:pt idx="33091">
                  <c:v>7.9601324408526786</c:v>
                </c:pt>
                <c:pt idx="33092">
                  <c:v>7.953896536081154</c:v>
                </c:pt>
                <c:pt idx="33093">
                  <c:v>7.949219607502509</c:v>
                </c:pt>
                <c:pt idx="33094">
                  <c:v>7.9429837027309835</c:v>
                </c:pt>
                <c:pt idx="33095">
                  <c:v>7.932070869380814</c:v>
                </c:pt>
                <c:pt idx="33096">
                  <c:v>7.932070869380814</c:v>
                </c:pt>
                <c:pt idx="33097">
                  <c:v>7.927393940802169</c:v>
                </c:pt>
                <c:pt idx="33098">
                  <c:v>7.9211580360306417</c:v>
                </c:pt>
                <c:pt idx="33099">
                  <c:v>7.9211580360306417</c:v>
                </c:pt>
                <c:pt idx="33100">
                  <c:v>7.9211580360306417</c:v>
                </c:pt>
                <c:pt idx="33101">
                  <c:v>7.9211580360306417</c:v>
                </c:pt>
                <c:pt idx="33102">
                  <c:v>7.9211580360306417</c:v>
                </c:pt>
                <c:pt idx="33103">
                  <c:v>7.9211580360306417</c:v>
                </c:pt>
                <c:pt idx="33104">
                  <c:v>7.9211580360306417</c:v>
                </c:pt>
                <c:pt idx="33105">
                  <c:v>7.9211580360306417</c:v>
                </c:pt>
                <c:pt idx="33106">
                  <c:v>7.9211580360306417</c:v>
                </c:pt>
                <c:pt idx="33107">
                  <c:v>7.8752755268862833</c:v>
                </c:pt>
                <c:pt idx="33108">
                  <c:v>7.8752755268862833</c:v>
                </c:pt>
                <c:pt idx="33109">
                  <c:v>7.8706247736223753</c:v>
                </c:pt>
                <c:pt idx="33110">
                  <c:v>7.8706247736223753</c:v>
                </c:pt>
                <c:pt idx="33111">
                  <c:v>7.8644237692704966</c:v>
                </c:pt>
                <c:pt idx="33112">
                  <c:v>7.8644237692704966</c:v>
                </c:pt>
                <c:pt idx="33113">
                  <c:v>7.8597730160065868</c:v>
                </c:pt>
                <c:pt idx="33114">
                  <c:v>7.8597730160065868</c:v>
                </c:pt>
                <c:pt idx="33115">
                  <c:v>7.853572011654709</c:v>
                </c:pt>
                <c:pt idx="33116">
                  <c:v>7.853572011654709</c:v>
                </c:pt>
                <c:pt idx="33117">
                  <c:v>7.8489212583907992</c:v>
                </c:pt>
                <c:pt idx="33118">
                  <c:v>7.8427202540389205</c:v>
                </c:pt>
                <c:pt idx="33119">
                  <c:v>7.8427202540389205</c:v>
                </c:pt>
                <c:pt idx="33120">
                  <c:v>7.8380695007750107</c:v>
                </c:pt>
                <c:pt idx="33121">
                  <c:v>7.831868496423132</c:v>
                </c:pt>
                <c:pt idx="33122">
                  <c:v>7.831868496423132</c:v>
                </c:pt>
                <c:pt idx="33123">
                  <c:v>7.831868496423132</c:v>
                </c:pt>
                <c:pt idx="33124">
                  <c:v>7.8380695007750107</c:v>
                </c:pt>
                <c:pt idx="33125">
                  <c:v>7.8427202540389205</c:v>
                </c:pt>
                <c:pt idx="33126">
                  <c:v>7.8427202540389205</c:v>
                </c:pt>
                <c:pt idx="33127">
                  <c:v>7.8489212583907992</c:v>
                </c:pt>
                <c:pt idx="33128">
                  <c:v>7.853572011654709</c:v>
                </c:pt>
                <c:pt idx="33129">
                  <c:v>7.853572011654709</c:v>
                </c:pt>
                <c:pt idx="33130">
                  <c:v>7.853572011654709</c:v>
                </c:pt>
                <c:pt idx="33131">
                  <c:v>7.853572011654709</c:v>
                </c:pt>
                <c:pt idx="33132">
                  <c:v>7.8597730160065868</c:v>
                </c:pt>
                <c:pt idx="33133">
                  <c:v>7.8597730160065868</c:v>
                </c:pt>
                <c:pt idx="33134">
                  <c:v>7.853572011654709</c:v>
                </c:pt>
                <c:pt idx="33135">
                  <c:v>7.853572011654709</c:v>
                </c:pt>
                <c:pt idx="33136">
                  <c:v>7.8489212583907992</c:v>
                </c:pt>
                <c:pt idx="33137">
                  <c:v>7.8489212583907992</c:v>
                </c:pt>
                <c:pt idx="33138">
                  <c:v>7.8427202540389205</c:v>
                </c:pt>
                <c:pt idx="33139">
                  <c:v>7.8380695007750107</c:v>
                </c:pt>
                <c:pt idx="33140">
                  <c:v>7.8380695007750107</c:v>
                </c:pt>
                <c:pt idx="33141">
                  <c:v>7.831868496423132</c:v>
                </c:pt>
                <c:pt idx="33142">
                  <c:v>7.8210167388073444</c:v>
                </c:pt>
                <c:pt idx="33143">
                  <c:v>7.8163659855434355</c:v>
                </c:pt>
                <c:pt idx="33144">
                  <c:v>7.8101649811915559</c:v>
                </c:pt>
                <c:pt idx="33145">
                  <c:v>7.7659612319668101</c:v>
                </c:pt>
                <c:pt idx="33146">
                  <c:v>7.7659612319668101</c:v>
                </c:pt>
                <c:pt idx="33147">
                  <c:v>7.805514227927647</c:v>
                </c:pt>
                <c:pt idx="33148">
                  <c:v>7.805514227927647</c:v>
                </c:pt>
                <c:pt idx="33149">
                  <c:v>7.805514227927647</c:v>
                </c:pt>
                <c:pt idx="33150">
                  <c:v>7.805514227927647</c:v>
                </c:pt>
                <c:pt idx="33151">
                  <c:v>7.8101649811915559</c:v>
                </c:pt>
                <c:pt idx="33152">
                  <c:v>7.8101649811915559</c:v>
                </c:pt>
                <c:pt idx="33153">
                  <c:v>7.8101649811915559</c:v>
                </c:pt>
                <c:pt idx="33154">
                  <c:v>7.8101649811915559</c:v>
                </c:pt>
                <c:pt idx="33155">
                  <c:v>7.7659612319668101</c:v>
                </c:pt>
                <c:pt idx="33156">
                  <c:v>7.8008634746637373</c:v>
                </c:pt>
                <c:pt idx="33157">
                  <c:v>7.7597953238826758</c:v>
                </c:pt>
                <c:pt idx="33158">
                  <c:v>7.7551708928195744</c:v>
                </c:pt>
                <c:pt idx="33159">
                  <c:v>7.7551708928195744</c:v>
                </c:pt>
                <c:pt idx="33160">
                  <c:v>7.749004984735441</c:v>
                </c:pt>
                <c:pt idx="33161">
                  <c:v>7.749004984735441</c:v>
                </c:pt>
                <c:pt idx="33162">
                  <c:v>7.7443805536723405</c:v>
                </c:pt>
                <c:pt idx="33163">
                  <c:v>7.73975612260924</c:v>
                </c:pt>
                <c:pt idx="33164">
                  <c:v>7.73975612260924</c:v>
                </c:pt>
                <c:pt idx="33165">
                  <c:v>7.73975612260924</c:v>
                </c:pt>
                <c:pt idx="33166">
                  <c:v>7.73975612260924</c:v>
                </c:pt>
                <c:pt idx="33167">
                  <c:v>7.7335902145251065</c:v>
                </c:pt>
                <c:pt idx="33168">
                  <c:v>7.7335902145251065</c:v>
                </c:pt>
                <c:pt idx="33169">
                  <c:v>7.6948398031497591</c:v>
                </c:pt>
                <c:pt idx="33170">
                  <c:v>7.6948398031497591</c:v>
                </c:pt>
                <c:pt idx="33171">
                  <c:v>7.6948398031497591</c:v>
                </c:pt>
                <c:pt idx="33172">
                  <c:v>7.6948398031497591</c:v>
                </c:pt>
                <c:pt idx="33173">
                  <c:v>7.6994383129922781</c:v>
                </c:pt>
                <c:pt idx="33174">
                  <c:v>7.6994383129922781</c:v>
                </c:pt>
                <c:pt idx="33175">
                  <c:v>7.6994383129922781</c:v>
                </c:pt>
                <c:pt idx="33176">
                  <c:v>7.7055696594489715</c:v>
                </c:pt>
                <c:pt idx="33177">
                  <c:v>7.7055696594489715</c:v>
                </c:pt>
                <c:pt idx="33178">
                  <c:v>7.7101681692914923</c:v>
                </c:pt>
                <c:pt idx="33179">
                  <c:v>7.7101681692914923</c:v>
                </c:pt>
                <c:pt idx="33180">
                  <c:v>7.7101681692914923</c:v>
                </c:pt>
                <c:pt idx="33181">
                  <c:v>7.7101681692914923</c:v>
                </c:pt>
                <c:pt idx="33182">
                  <c:v>7.7101681692914923</c:v>
                </c:pt>
                <c:pt idx="33183">
                  <c:v>7.7101681692914923</c:v>
                </c:pt>
                <c:pt idx="33184">
                  <c:v>7.716299515748184</c:v>
                </c:pt>
                <c:pt idx="33185">
                  <c:v>7.716299515748184</c:v>
                </c:pt>
                <c:pt idx="33186">
                  <c:v>7.716299515748184</c:v>
                </c:pt>
                <c:pt idx="33187">
                  <c:v>7.716299515748184</c:v>
                </c:pt>
                <c:pt idx="33188">
                  <c:v>7.6821599234211817</c:v>
                </c:pt>
                <c:pt idx="33189">
                  <c:v>7.6821599234211817</c:v>
                </c:pt>
                <c:pt idx="33190">
                  <c:v>#N/A</c:v>
                </c:pt>
                <c:pt idx="33191">
                  <c:v>7.7791458169292884</c:v>
                </c:pt>
                <c:pt idx="33192">
                  <c:v>7.7101681692914923</c:v>
                </c:pt>
                <c:pt idx="33193">
                  <c:v>7.6760629711010067</c:v>
                </c:pt>
                <c:pt idx="33194">
                  <c:v>7.6760629711010067</c:v>
                </c:pt>
                <c:pt idx="33195">
                  <c:v>7.6760629711010067</c:v>
                </c:pt>
                <c:pt idx="33196">
                  <c:v>7.6714902568608752</c:v>
                </c:pt>
                <c:pt idx="33197">
                  <c:v>7.6714902568608752</c:v>
                </c:pt>
                <c:pt idx="33198">
                  <c:v>7.6714902568608752</c:v>
                </c:pt>
                <c:pt idx="33199">
                  <c:v>7.6714902568608752</c:v>
                </c:pt>
                <c:pt idx="33200">
                  <c:v>7.6669175426207437</c:v>
                </c:pt>
                <c:pt idx="33201">
                  <c:v>7.6669175426207437</c:v>
                </c:pt>
                <c:pt idx="33202">
                  <c:v>7.6608205903005677</c:v>
                </c:pt>
                <c:pt idx="33203">
                  <c:v>7.6608205903005677</c:v>
                </c:pt>
                <c:pt idx="33204">
                  <c:v>7.6562478760604371</c:v>
                </c:pt>
                <c:pt idx="33205">
                  <c:v>7.6501509237402612</c:v>
                </c:pt>
                <c:pt idx="33206">
                  <c:v>7.6501509237402612</c:v>
                </c:pt>
                <c:pt idx="33207">
                  <c:v>7.6394812571799529</c:v>
                </c:pt>
                <c:pt idx="33208">
                  <c:v>7.596594426112973</c:v>
                </c:pt>
                <c:pt idx="33209">
                  <c:v>7.596594426112973</c:v>
                </c:pt>
                <c:pt idx="33210">
                  <c:v>7.5859846573614176</c:v>
                </c:pt>
                <c:pt idx="33211">
                  <c:v>7.5814376136107526</c:v>
                </c:pt>
                <c:pt idx="33212">
                  <c:v>7.575374888609864</c:v>
                </c:pt>
                <c:pt idx="33213">
                  <c:v>7.5708278448591981</c:v>
                </c:pt>
                <c:pt idx="33214">
                  <c:v>7.5602180761076445</c:v>
                </c:pt>
                <c:pt idx="33215">
                  <c:v>7.5556710323569778</c:v>
                </c:pt>
                <c:pt idx="33216">
                  <c:v>7.511715128717948</c:v>
                </c:pt>
                <c:pt idx="33217">
                  <c:v>7.5071936308475333</c:v>
                </c:pt>
                <c:pt idx="33218">
                  <c:v>7.4966434691498938</c:v>
                </c:pt>
                <c:pt idx="33219">
                  <c:v>7.4921219712794782</c:v>
                </c:pt>
                <c:pt idx="33220">
                  <c:v>7.4860933074522569</c:v>
                </c:pt>
                <c:pt idx="33221">
                  <c:v>7.4860933074522569</c:v>
                </c:pt>
                <c:pt idx="33222">
                  <c:v>7.4860933074522569</c:v>
                </c:pt>
                <c:pt idx="33223">
                  <c:v>7.4440033249867552</c:v>
                </c:pt>
                <c:pt idx="33224">
                  <c:v>7.4395072488895195</c:v>
                </c:pt>
                <c:pt idx="33225">
                  <c:v>7.433512480759874</c:v>
                </c:pt>
                <c:pt idx="33226">
                  <c:v>7.433512480759874</c:v>
                </c:pt>
                <c:pt idx="33227">
                  <c:v>7.429016404662641</c:v>
                </c:pt>
                <c:pt idx="33228">
                  <c:v>7.4245203285654071</c:v>
                </c:pt>
                <c:pt idx="33229">
                  <c:v>7.4245203285654071</c:v>
                </c:pt>
                <c:pt idx="33230">
                  <c:v>7.3857251412327276</c:v>
                </c:pt>
                <c:pt idx="33231">
                  <c:v>7.3857251412327276</c:v>
                </c:pt>
                <c:pt idx="33232">
                  <c:v>7.3857251412327276</c:v>
                </c:pt>
                <c:pt idx="33233">
                  <c:v>7.3857251412327276</c:v>
                </c:pt>
                <c:pt idx="33234">
                  <c:v>7.3857251412327276</c:v>
                </c:pt>
                <c:pt idx="33235">
                  <c:v>7.3857251412327276</c:v>
                </c:pt>
                <c:pt idx="33236">
                  <c:v>7.3916861784734316</c:v>
                </c:pt>
                <c:pt idx="33237">
                  <c:v>7.3916861784734316</c:v>
                </c:pt>
                <c:pt idx="33238">
                  <c:v>7.3916861784734316</c:v>
                </c:pt>
                <c:pt idx="33239">
                  <c:v>7.3916861784734316</c:v>
                </c:pt>
                <c:pt idx="33240">
                  <c:v>7.3545090166913116</c:v>
                </c:pt>
                <c:pt idx="33241">
                  <c:v>7.3545090166913116</c:v>
                </c:pt>
                <c:pt idx="33242">
                  <c:v>7.3545090166913116</c:v>
                </c:pt>
                <c:pt idx="33243">
                  <c:v>7.3545090166913116</c:v>
                </c:pt>
                <c:pt idx="33244">
                  <c:v>7.3545090166913116</c:v>
                </c:pt>
                <c:pt idx="33245">
                  <c:v>7.3589546195625726</c:v>
                </c:pt>
                <c:pt idx="33246">
                  <c:v>7.3589546195625726</c:v>
                </c:pt>
                <c:pt idx="33247">
                  <c:v>7.3545090166913116</c:v>
                </c:pt>
                <c:pt idx="33248">
                  <c:v>7.3545090166913116</c:v>
                </c:pt>
                <c:pt idx="33249">
                  <c:v>7.3485815461962947</c:v>
                </c:pt>
                <c:pt idx="33250">
                  <c:v>7.3441359433250328</c:v>
                </c:pt>
                <c:pt idx="33251">
                  <c:v>7.3337628699587549</c:v>
                </c:pt>
                <c:pt idx="33252">
                  <c:v>7.3293172670874931</c:v>
                </c:pt>
                <c:pt idx="33253">
                  <c:v>7.3293172670874931</c:v>
                </c:pt>
                <c:pt idx="33254">
                  <c:v>7.3189441937212143</c:v>
                </c:pt>
                <c:pt idx="33255">
                  <c:v>7.3144985908499525</c:v>
                </c:pt>
                <c:pt idx="33256">
                  <c:v>7.2772664274581285</c:v>
                </c:pt>
                <c:pt idx="33257">
                  <c:v>7.2625321362504787</c:v>
                </c:pt>
                <c:pt idx="33258">
                  <c:v>7.266952423612774</c:v>
                </c:pt>
                <c:pt idx="33259">
                  <c:v>7.2625321362504787</c:v>
                </c:pt>
                <c:pt idx="33260">
                  <c:v>7.2581118488881833</c:v>
                </c:pt>
                <c:pt idx="33261">
                  <c:v>7.2581118488881833</c:v>
                </c:pt>
                <c:pt idx="33262">
                  <c:v>7.2625321362504787</c:v>
                </c:pt>
                <c:pt idx="33263">
                  <c:v>7.2113178669001883</c:v>
                </c:pt>
                <c:pt idx="33264">
                  <c:v>7.2069225085904156</c:v>
                </c:pt>
                <c:pt idx="33265">
                  <c:v>7.1966666725342794</c:v>
                </c:pt>
                <c:pt idx="33266">
                  <c:v>7.173224761548826</c:v>
                </c:pt>
                <c:pt idx="33267">
                  <c:v>7.1585735671829172</c:v>
                </c:pt>
                <c:pt idx="33268">
                  <c:v>7.1497828505633718</c:v>
                </c:pt>
                <c:pt idx="33269">
                  <c:v>7.1351316561974638</c:v>
                </c:pt>
                <c:pt idx="33270">
                  <c:v>7.1395270145072365</c:v>
                </c:pt>
                <c:pt idx="33271">
                  <c:v>7.1585735671829172</c:v>
                </c:pt>
                <c:pt idx="33272">
                  <c:v>7.1688294032390534</c:v>
                </c:pt>
                <c:pt idx="33273">
                  <c:v>7.1327390225689831</c:v>
                </c:pt>
                <c:pt idx="33274">
                  <c:v>7.1269116214067534</c:v>
                </c:pt>
                <c:pt idx="33275">
                  <c:v>7.1371095734406556</c:v>
                </c:pt>
                <c:pt idx="33276">
                  <c:v>7.1371095734406556</c:v>
                </c:pt>
                <c:pt idx="33277">
                  <c:v>7.1225410705350809</c:v>
                </c:pt>
                <c:pt idx="33278">
                  <c:v>7.1269116214067534</c:v>
                </c:pt>
                <c:pt idx="33279">
                  <c:v>7.1327390225689831</c:v>
                </c:pt>
                <c:pt idx="33280">
                  <c:v>7.1371095734406556</c:v>
                </c:pt>
                <c:pt idx="33281">
                  <c:v>7.141480124312328</c:v>
                </c:pt>
                <c:pt idx="33282">
                  <c:v>7.141480124312328</c:v>
                </c:pt>
                <c:pt idx="33283">
                  <c:v>7.10548854768036</c:v>
                </c:pt>
                <c:pt idx="33284">
                  <c:v>7.10548854768036</c:v>
                </c:pt>
                <c:pt idx="33285">
                  <c:v>7.1011426831252038</c:v>
                </c:pt>
                <c:pt idx="33286">
                  <c:v>7.0953481970516625</c:v>
                </c:pt>
                <c:pt idx="33287">
                  <c:v>7.0953481970516625</c:v>
                </c:pt>
                <c:pt idx="33288">
                  <c:v>7.0953481970516625</c:v>
                </c:pt>
                <c:pt idx="33289">
                  <c:v>7.0910023324965064</c:v>
                </c:pt>
                <c:pt idx="33290">
                  <c:v>7.0910023324965064</c:v>
                </c:pt>
                <c:pt idx="33291">
                  <c:v>7.0552406199988029</c:v>
                </c:pt>
                <c:pt idx="33292">
                  <c:v>7.0552406199988029</c:v>
                </c:pt>
                <c:pt idx="33293">
                  <c:v>7.0509193211298786</c:v>
                </c:pt>
                <c:pt idx="33294">
                  <c:v>7.0509193211298786</c:v>
                </c:pt>
                <c:pt idx="33295">
                  <c:v>7.0509193211298786</c:v>
                </c:pt>
                <c:pt idx="33296">
                  <c:v>7.0509193211298786</c:v>
                </c:pt>
                <c:pt idx="33297">
                  <c:v>7.0091813169497392</c:v>
                </c:pt>
                <c:pt idx="33298">
                  <c:v>7.0091813169497392</c:v>
                </c:pt>
                <c:pt idx="33299">
                  <c:v>7.0091813169497392</c:v>
                </c:pt>
                <c:pt idx="33300">
                  <c:v>7.004884720310824</c:v>
                </c:pt>
                <c:pt idx="33301">
                  <c:v>7.0005881236719105</c:v>
                </c:pt>
                <c:pt idx="33302">
                  <c:v>6.9962915270329944</c:v>
                </c:pt>
                <c:pt idx="33303">
                  <c:v>6.99199493039408</c:v>
                </c:pt>
                <c:pt idx="33304">
                  <c:v>6.99199493039408</c:v>
                </c:pt>
                <c:pt idx="33305">
                  <c:v>6.9862661348755273</c:v>
                </c:pt>
                <c:pt idx="33306">
                  <c:v>6.9776729415976968</c:v>
                </c:pt>
                <c:pt idx="33307">
                  <c:v>6.9424420039016956</c:v>
                </c:pt>
                <c:pt idx="33308">
                  <c:v>6.9381697318992952</c:v>
                </c:pt>
                <c:pt idx="33309">
                  <c:v>6.9282010972270252</c:v>
                </c:pt>
                <c:pt idx="33310">
                  <c:v>6.9239288252246238</c:v>
                </c:pt>
                <c:pt idx="33311">
                  <c:v>6.9196565532222234</c:v>
                </c:pt>
                <c:pt idx="33312">
                  <c:v>6.9153842812198212</c:v>
                </c:pt>
                <c:pt idx="33313">
                  <c:v>6.8747876618239987</c:v>
                </c:pt>
                <c:pt idx="33314">
                  <c:v>6.8747876618239987</c:v>
                </c:pt>
                <c:pt idx="33315">
                  <c:v>6.8747876618239987</c:v>
                </c:pt>
                <c:pt idx="33316">
                  <c:v>6.8804517505258129</c:v>
                </c:pt>
                <c:pt idx="33317">
                  <c:v>6.8804517505258129</c:v>
                </c:pt>
                <c:pt idx="33318">
                  <c:v>6.8804517505258129</c:v>
                </c:pt>
                <c:pt idx="33319">
                  <c:v>6.8804517505258129</c:v>
                </c:pt>
                <c:pt idx="33320">
                  <c:v>6.844255148758509</c:v>
                </c:pt>
                <c:pt idx="33321">
                  <c:v>6.844255148758509</c:v>
                </c:pt>
                <c:pt idx="33322">
                  <c:v>6.8400311690328817</c:v>
                </c:pt>
                <c:pt idx="33323">
                  <c:v>6.8400311690328817</c:v>
                </c:pt>
                <c:pt idx="33324">
                  <c:v>6.8358071893072552</c:v>
                </c:pt>
                <c:pt idx="33325">
                  <c:v>6.8315832095816269</c:v>
                </c:pt>
                <c:pt idx="33326">
                  <c:v>6.8273592298560013</c:v>
                </c:pt>
                <c:pt idx="33327">
                  <c:v>6.8273592298560013</c:v>
                </c:pt>
                <c:pt idx="33328">
                  <c:v>6.7872179643766692</c:v>
                </c:pt>
                <c:pt idx="33329">
                  <c:v>6.7830179532601003</c:v>
                </c:pt>
                <c:pt idx="33330">
                  <c:v>6.7788179421435313</c:v>
                </c:pt>
                <c:pt idx="33331">
                  <c:v>6.7746179310269605</c:v>
                </c:pt>
                <c:pt idx="33332">
                  <c:v>6.7704179199103898</c:v>
                </c:pt>
                <c:pt idx="33333">
                  <c:v>6.7606178939717276</c:v>
                </c:pt>
                <c:pt idx="33334">
                  <c:v>6.7522178717385879</c:v>
                </c:pt>
                <c:pt idx="33335">
                  <c:v>6.7134709551857155</c:v>
                </c:pt>
                <c:pt idx="33336">
                  <c:v>6.7092950454064173</c:v>
                </c:pt>
                <c:pt idx="33337">
                  <c:v>6.7051191356271183</c:v>
                </c:pt>
                <c:pt idx="33338">
                  <c:v>6.6995512559213868</c:v>
                </c:pt>
                <c:pt idx="33339">
                  <c:v>6.6953753461420895</c:v>
                </c:pt>
                <c:pt idx="33340">
                  <c:v>6.6490199807576245</c:v>
                </c:pt>
                <c:pt idx="33341">
                  <c:v>6.6448678034174344</c:v>
                </c:pt>
                <c:pt idx="33342">
                  <c:v>6.6310272122834668</c:v>
                </c:pt>
                <c:pt idx="33343">
                  <c:v>6.6185706802628967</c:v>
                </c:pt>
                <c:pt idx="33344">
                  <c:v>6.6144185029227076</c:v>
                </c:pt>
                <c:pt idx="33345">
                  <c:v>6.6061141482423267</c:v>
                </c:pt>
                <c:pt idx="33346">
                  <c:v>6.5589082681432966</c:v>
                </c:pt>
                <c:pt idx="33347">
                  <c:v>6.550651144851467</c:v>
                </c:pt>
                <c:pt idx="33348">
                  <c:v>6.5382654599137231</c:v>
                </c:pt>
                <c:pt idx="33349">
                  <c:v>6.5300083366218926</c:v>
                </c:pt>
                <c:pt idx="33350">
                  <c:v>6.5162464644688445</c:v>
                </c:pt>
                <c:pt idx="33351">
                  <c:v>6.4746622730601375</c:v>
                </c:pt>
                <c:pt idx="33352">
                  <c:v>6.4746622730601375</c:v>
                </c:pt>
                <c:pt idx="33353">
                  <c:v>6.4705574575869358</c:v>
                </c:pt>
                <c:pt idx="33354">
                  <c:v>6.4705574575869358</c:v>
                </c:pt>
                <c:pt idx="33355">
                  <c:v>6.4664526421137367</c:v>
                </c:pt>
                <c:pt idx="33356">
                  <c:v>6.4664526421137367</c:v>
                </c:pt>
                <c:pt idx="33357">
                  <c:v>6.4705574575869358</c:v>
                </c:pt>
                <c:pt idx="33358">
                  <c:v>6.4705574575869358</c:v>
                </c:pt>
                <c:pt idx="33359">
                  <c:v>6.4377804034434885</c:v>
                </c:pt>
                <c:pt idx="33360">
                  <c:v>6.4418618364972362</c:v>
                </c:pt>
                <c:pt idx="33361">
                  <c:v>6.4459432695509822</c:v>
                </c:pt>
                <c:pt idx="33362">
                  <c:v>6.4500247026047282</c:v>
                </c:pt>
                <c:pt idx="33363">
                  <c:v>6.4581875687122228</c:v>
                </c:pt>
                <c:pt idx="33364">
                  <c:v>6.4622690017659705</c:v>
                </c:pt>
                <c:pt idx="33365">
                  <c:v>6.4677109125042991</c:v>
                </c:pt>
                <c:pt idx="33366">
                  <c:v>6.4758737786117928</c:v>
                </c:pt>
                <c:pt idx="33367">
                  <c:v>6.4840366447192856</c:v>
                </c:pt>
                <c:pt idx="33368">
                  <c:v>6.4551892980727059</c:v>
                </c:pt>
                <c:pt idx="33369">
                  <c:v>6.4592474640186879</c:v>
                </c:pt>
                <c:pt idx="33370">
                  <c:v>6.4633056299646672</c:v>
                </c:pt>
                <c:pt idx="33371">
                  <c:v>6.4673637959106482</c:v>
                </c:pt>
                <c:pt idx="33372">
                  <c:v>6.4673637959106482</c:v>
                </c:pt>
                <c:pt idx="33373">
                  <c:v>6.4673637959106482</c:v>
                </c:pt>
                <c:pt idx="33374">
                  <c:v>6.4714219618566275</c:v>
                </c:pt>
                <c:pt idx="33375">
                  <c:v>6.4754801278026077</c:v>
                </c:pt>
                <c:pt idx="33376">
                  <c:v>6.480891015730581</c:v>
                </c:pt>
                <c:pt idx="33377">
                  <c:v>6.4849491816765621</c:v>
                </c:pt>
                <c:pt idx="33378">
                  <c:v>6.4890073476225423</c:v>
                </c:pt>
                <c:pt idx="33379">
                  <c:v>6.4930655135685225</c:v>
                </c:pt>
                <c:pt idx="33380">
                  <c:v>6.4971236795145026</c:v>
                </c:pt>
                <c:pt idx="33381">
                  <c:v>6.5011818454604846</c:v>
                </c:pt>
                <c:pt idx="33382">
                  <c:v>6.5052400114064639</c:v>
                </c:pt>
                <c:pt idx="33383">
                  <c:v>6.5092981773524432</c:v>
                </c:pt>
                <c:pt idx="33384">
                  <c:v>6.5147090652804165</c:v>
                </c:pt>
                <c:pt idx="33385">
                  <c:v>6.8714611021360961</c:v>
                </c:pt>
                <c:pt idx="33386">
                  <c:v>6.7112364180445319</c:v>
                </c:pt>
                <c:pt idx="33387">
                  <c:v>6.685387342037469</c:v>
                </c:pt>
                <c:pt idx="33388">
                  <c:v>6.6677011321378989</c:v>
                </c:pt>
                <c:pt idx="33389">
                  <c:v>6.6636196990841503</c:v>
                </c:pt>
                <c:pt idx="33390">
                  <c:v>6.6595382660304052</c:v>
                </c:pt>
                <c:pt idx="33391">
                  <c:v>6.6554568329766584</c:v>
                </c:pt>
                <c:pt idx="33392">
                  <c:v>6.6554568329766584</c:v>
                </c:pt>
                <c:pt idx="33393">
                  <c:v>6.6636196990841503</c:v>
                </c:pt>
                <c:pt idx="33394">
                  <c:v>6.6717825651916449</c:v>
                </c:pt>
                <c:pt idx="33395">
                  <c:v>6.6717825651916449</c:v>
                </c:pt>
                <c:pt idx="33396">
                  <c:v>6.6717825651916449</c:v>
                </c:pt>
                <c:pt idx="33397">
                  <c:v>6.6717825651916449</c:v>
                </c:pt>
                <c:pt idx="33398">
                  <c:v>6.6677011321378989</c:v>
                </c:pt>
                <c:pt idx="33399">
                  <c:v>6.6677011321378989</c:v>
                </c:pt>
                <c:pt idx="33400">
                  <c:v>6.6677011321378989</c:v>
                </c:pt>
                <c:pt idx="33401">
                  <c:v>6.6677011321378989</c:v>
                </c:pt>
                <c:pt idx="33402">
                  <c:v>6.6677011321378989</c:v>
                </c:pt>
                <c:pt idx="33403">
                  <c:v>6.6677011321378989</c:v>
                </c:pt>
                <c:pt idx="33404">
                  <c:v>6.6677011321378989</c:v>
                </c:pt>
                <c:pt idx="33405">
                  <c:v>6.6677011321378989</c:v>
                </c:pt>
                <c:pt idx="33406">
                  <c:v>6.6677011321378989</c:v>
                </c:pt>
                <c:pt idx="33407">
                  <c:v>6.6677011321378989</c:v>
                </c:pt>
                <c:pt idx="33408">
                  <c:v>6.6717825651916449</c:v>
                </c:pt>
                <c:pt idx="33409">
                  <c:v>6.6772244759299753</c:v>
                </c:pt>
                <c:pt idx="33410">
                  <c:v>6.685387342037469</c:v>
                </c:pt>
                <c:pt idx="33411">
                  <c:v>6.6894687750912167</c:v>
                </c:pt>
                <c:pt idx="33412">
                  <c:v>6.6935502081449627</c:v>
                </c:pt>
                <c:pt idx="33413">
                  <c:v>6.7332656478717103</c:v>
                </c:pt>
                <c:pt idx="33414">
                  <c:v>6.703073551937039</c:v>
                </c:pt>
                <c:pt idx="33415">
                  <c:v>6.7373704633449103</c:v>
                </c:pt>
                <c:pt idx="33416">
                  <c:v>6.7373704633449103</c:v>
                </c:pt>
                <c:pt idx="33417">
                  <c:v>6.7373704633449103</c:v>
                </c:pt>
                <c:pt idx="33418">
                  <c:v>6.7414752788181094</c:v>
                </c:pt>
                <c:pt idx="33419">
                  <c:v>6.7414752788181094</c:v>
                </c:pt>
                <c:pt idx="33420">
                  <c:v>6.7414752788181094</c:v>
                </c:pt>
                <c:pt idx="33421">
                  <c:v>6.7414752788181094</c:v>
                </c:pt>
                <c:pt idx="33422">
                  <c:v>6.7414752788181094</c:v>
                </c:pt>
                <c:pt idx="33423">
                  <c:v>6.7414752788181094</c:v>
                </c:pt>
                <c:pt idx="33424">
                  <c:v>6.7414752788181094</c:v>
                </c:pt>
                <c:pt idx="33425">
                  <c:v>6.7414752788181094</c:v>
                </c:pt>
                <c:pt idx="33426">
                  <c:v>6.7373704633449103</c:v>
                </c:pt>
                <c:pt idx="33427">
                  <c:v>6.7373704633449103</c:v>
                </c:pt>
                <c:pt idx="33428">
                  <c:v>6.7373704633449103</c:v>
                </c:pt>
                <c:pt idx="33429">
                  <c:v>6.7332656478717103</c:v>
                </c:pt>
                <c:pt idx="33430">
                  <c:v>6.7332656478717103</c:v>
                </c:pt>
                <c:pt idx="33431">
                  <c:v>6.7277925605741107</c:v>
                </c:pt>
                <c:pt idx="33432">
                  <c:v>6.7236877451009116</c:v>
                </c:pt>
                <c:pt idx="33433">
                  <c:v>6.7195829296277116</c:v>
                </c:pt>
                <c:pt idx="33434">
                  <c:v>6.7154781141545117</c:v>
                </c:pt>
                <c:pt idx="33435">
                  <c:v>6.7113732986813126</c:v>
                </c:pt>
                <c:pt idx="33436">
                  <c:v>6.7113732986813126</c:v>
                </c:pt>
                <c:pt idx="33437">
                  <c:v>6.7113732986813126</c:v>
                </c:pt>
                <c:pt idx="33438">
                  <c:v>6.7113732986813126</c:v>
                </c:pt>
                <c:pt idx="33439">
                  <c:v>6.7154781141545117</c:v>
                </c:pt>
                <c:pt idx="33440">
                  <c:v>6.7154781141545117</c:v>
                </c:pt>
                <c:pt idx="33441">
                  <c:v>6.7195829296277116</c:v>
                </c:pt>
                <c:pt idx="33442">
                  <c:v>6.7236877451009116</c:v>
                </c:pt>
                <c:pt idx="33443">
                  <c:v>6.7277925605741107</c:v>
                </c:pt>
                <c:pt idx="33444">
                  <c:v>6.7332656478717103</c:v>
                </c:pt>
                <c:pt idx="33445">
                  <c:v>6.7373704633449103</c:v>
                </c:pt>
                <c:pt idx="33446">
                  <c:v>6.7414752788181094</c:v>
                </c:pt>
                <c:pt idx="33447">
                  <c:v>6.751053181588909</c:v>
                </c:pt>
                <c:pt idx="33448">
                  <c:v>6.7592628125353071</c:v>
                </c:pt>
                <c:pt idx="33449">
                  <c:v>6.7688407153061068</c:v>
                </c:pt>
                <c:pt idx="33450">
                  <c:v>6.7729455307793058</c:v>
                </c:pt>
                <c:pt idx="33451">
                  <c:v>6.7811551617257049</c:v>
                </c:pt>
                <c:pt idx="33452">
                  <c:v>6.7866282490233054</c:v>
                </c:pt>
                <c:pt idx="33453">
                  <c:v>6.7907330644965045</c:v>
                </c:pt>
                <c:pt idx="33454">
                  <c:v>6.7948378799697036</c:v>
                </c:pt>
                <c:pt idx="33455">
                  <c:v>6.7948378799697036</c:v>
                </c:pt>
                <c:pt idx="33456">
                  <c:v>6.7948378799697036</c:v>
                </c:pt>
                <c:pt idx="33457">
                  <c:v>6.7989426954429026</c:v>
                </c:pt>
                <c:pt idx="33458">
                  <c:v>6.8044157827405023</c:v>
                </c:pt>
                <c:pt idx="33459">
                  <c:v>6.8085205982137023</c:v>
                </c:pt>
                <c:pt idx="33460">
                  <c:v>6.8479075833573315</c:v>
                </c:pt>
                <c:pt idx="33461">
                  <c:v>6.853412332218551</c:v>
                </c:pt>
                <c:pt idx="33462">
                  <c:v>6.8479075833573315</c:v>
                </c:pt>
                <c:pt idx="33463">
                  <c:v>6.8479075833573315</c:v>
                </c:pt>
                <c:pt idx="33464">
                  <c:v>6.8479075833573315</c:v>
                </c:pt>
                <c:pt idx="33465">
                  <c:v>6.8479075833573315</c:v>
                </c:pt>
                <c:pt idx="33466">
                  <c:v>6.8437790217114163</c:v>
                </c:pt>
                <c:pt idx="33467">
                  <c:v>6.8479075833573315</c:v>
                </c:pt>
                <c:pt idx="33468">
                  <c:v>6.8479075833573315</c:v>
                </c:pt>
                <c:pt idx="33469">
                  <c:v>6.853412332218551</c:v>
                </c:pt>
                <c:pt idx="33470">
                  <c:v>6.8575408938644644</c:v>
                </c:pt>
                <c:pt idx="33471">
                  <c:v>6.8671742043716</c:v>
                </c:pt>
                <c:pt idx="33472">
                  <c:v>6.8671742043716</c:v>
                </c:pt>
                <c:pt idx="33473">
                  <c:v>6.8754313276634305</c:v>
                </c:pt>
                <c:pt idx="33474">
                  <c:v>6.8754313276634305</c:v>
                </c:pt>
                <c:pt idx="33475">
                  <c:v>6.8795598893093457</c:v>
                </c:pt>
                <c:pt idx="33476">
                  <c:v>6.8850646381705642</c:v>
                </c:pt>
                <c:pt idx="33477">
                  <c:v>6.8933217614623947</c:v>
                </c:pt>
                <c:pt idx="33478">
                  <c:v>6.8891931998164795</c:v>
                </c:pt>
                <c:pt idx="33479">
                  <c:v>6.8933217614623947</c:v>
                </c:pt>
                <c:pt idx="33480">
                  <c:v>#N/A</c:v>
                </c:pt>
                <c:pt idx="33481">
                  <c:v>9.4031940787669157</c:v>
                </c:pt>
                <c:pt idx="33482">
                  <c:v>6.9341361581173393</c:v>
                </c:pt>
                <c:pt idx="33483">
                  <c:v>6.9618173403852728</c:v>
                </c:pt>
                <c:pt idx="33484">
                  <c:v>6.9715057541790486</c:v>
                </c:pt>
                <c:pt idx="33485">
                  <c:v>6.9715057541790486</c:v>
                </c:pt>
                <c:pt idx="33486">
                  <c:v>6.9715057541790486</c:v>
                </c:pt>
                <c:pt idx="33487">
                  <c:v>6.9756579315192395</c:v>
                </c:pt>
                <c:pt idx="33488">
                  <c:v>6.9715057541790486</c:v>
                </c:pt>
                <c:pt idx="33489">
                  <c:v>6.9659695177254628</c:v>
                </c:pt>
                <c:pt idx="33490">
                  <c:v>6.9618173403852728</c:v>
                </c:pt>
                <c:pt idx="33491">
                  <c:v>6.9618173403852728</c:v>
                </c:pt>
                <c:pt idx="33492">
                  <c:v>6.9576651630450836</c:v>
                </c:pt>
                <c:pt idx="33493">
                  <c:v>6.9576651630450836</c:v>
                </c:pt>
                <c:pt idx="33494">
                  <c:v>6.9521289265914952</c:v>
                </c:pt>
                <c:pt idx="33495">
                  <c:v>6.9521289265914952</c:v>
                </c:pt>
                <c:pt idx="33496">
                  <c:v>6.9618173403852728</c:v>
                </c:pt>
                <c:pt idx="33497">
                  <c:v>6.9618173403852728</c:v>
                </c:pt>
                <c:pt idx="33498">
                  <c:v>6.9618173403852728</c:v>
                </c:pt>
                <c:pt idx="33499">
                  <c:v>6.9659695177254628</c:v>
                </c:pt>
                <c:pt idx="33500">
                  <c:v>6.9853463453130162</c:v>
                </c:pt>
                <c:pt idx="33501">
                  <c:v>6.9936506999933972</c:v>
                </c:pt>
                <c:pt idx="33502">
                  <c:v>6.999186936446983</c:v>
                </c:pt>
                <c:pt idx="33503">
                  <c:v>7.0447597976767371</c:v>
                </c:pt>
                <c:pt idx="33504">
                  <c:v>7.0489357074560353</c:v>
                </c:pt>
                <c:pt idx="33505">
                  <c:v>7.0545035871617685</c:v>
                </c:pt>
                <c:pt idx="33506">
                  <c:v>7.0628554067203657</c:v>
                </c:pt>
                <c:pt idx="33507">
                  <c:v>7.0781670759111259</c:v>
                </c:pt>
                <c:pt idx="33508">
                  <c:v>7.082342985690425</c:v>
                </c:pt>
                <c:pt idx="33509">
                  <c:v>7.082342985690425</c:v>
                </c:pt>
                <c:pt idx="33510">
                  <c:v>7.0879108653961573</c:v>
                </c:pt>
                <c:pt idx="33511">
                  <c:v>7.0920867751754555</c:v>
                </c:pt>
                <c:pt idx="33512">
                  <c:v>7.0920867751754555</c:v>
                </c:pt>
                <c:pt idx="33513">
                  <c:v>7.0879108653961573</c:v>
                </c:pt>
                <c:pt idx="33514">
                  <c:v>7.0879108653961573</c:v>
                </c:pt>
                <c:pt idx="33515">
                  <c:v>7.082342985690425</c:v>
                </c:pt>
                <c:pt idx="33516">
                  <c:v>7.0879108653961573</c:v>
                </c:pt>
                <c:pt idx="33517">
                  <c:v>7.082342985690425</c:v>
                </c:pt>
                <c:pt idx="33518">
                  <c:v>7.082342985690425</c:v>
                </c:pt>
                <c:pt idx="33519">
                  <c:v>7.082342985690425</c:v>
                </c:pt>
                <c:pt idx="33520">
                  <c:v>7.082342985690425</c:v>
                </c:pt>
                <c:pt idx="33521">
                  <c:v>7.082342985690425</c:v>
                </c:pt>
                <c:pt idx="33522">
                  <c:v>7.082342985690425</c:v>
                </c:pt>
                <c:pt idx="33523">
                  <c:v>7.082342985690425</c:v>
                </c:pt>
                <c:pt idx="33524">
                  <c:v>7.082342985690425</c:v>
                </c:pt>
                <c:pt idx="33525">
                  <c:v>7.0781670759111259</c:v>
                </c:pt>
                <c:pt idx="33526">
                  <c:v>7.0725991962053953</c:v>
                </c:pt>
                <c:pt idx="33527">
                  <c:v>7.0725991962053953</c:v>
                </c:pt>
                <c:pt idx="33528">
                  <c:v>7.0781670759111259</c:v>
                </c:pt>
                <c:pt idx="33529">
                  <c:v>7.0781670759111259</c:v>
                </c:pt>
                <c:pt idx="33530">
                  <c:v>7.082342985690425</c:v>
                </c:pt>
                <c:pt idx="33531">
                  <c:v>7.0879108653961573</c:v>
                </c:pt>
                <c:pt idx="33532">
                  <c:v>7.0879108653961573</c:v>
                </c:pt>
                <c:pt idx="33533">
                  <c:v>7.0920867751754555</c:v>
                </c:pt>
                <c:pt idx="33534">
                  <c:v>7.0962626849547537</c:v>
                </c:pt>
                <c:pt idx="33535">
                  <c:v>7.0920867751754555</c:v>
                </c:pt>
                <c:pt idx="33536">
                  <c:v>7.0920867751754555</c:v>
                </c:pt>
                <c:pt idx="33537">
                  <c:v>7.0879108653961573</c:v>
                </c:pt>
                <c:pt idx="33538">
                  <c:v>7.0879108653961573</c:v>
                </c:pt>
                <c:pt idx="33539">
                  <c:v>7.082342985690425</c:v>
                </c:pt>
                <c:pt idx="33540">
                  <c:v>7.082342985690425</c:v>
                </c:pt>
                <c:pt idx="33541">
                  <c:v>7.082342985690425</c:v>
                </c:pt>
                <c:pt idx="33542">
                  <c:v>7.0781670759111259</c:v>
                </c:pt>
                <c:pt idx="33543">
                  <c:v>7.0725991962053953</c:v>
                </c:pt>
                <c:pt idx="33544">
                  <c:v>7.0781670759111259</c:v>
                </c:pt>
                <c:pt idx="33545">
                  <c:v>7.0781670759111259</c:v>
                </c:pt>
                <c:pt idx="33546">
                  <c:v>7.0781670759111259</c:v>
                </c:pt>
                <c:pt idx="33547">
                  <c:v>7.0781670759111259</c:v>
                </c:pt>
                <c:pt idx="33548">
                  <c:v>7.0781670759111259</c:v>
                </c:pt>
                <c:pt idx="33549">
                  <c:v>7.082342985690425</c:v>
                </c:pt>
                <c:pt idx="33550">
                  <c:v>7.082342985690425</c:v>
                </c:pt>
                <c:pt idx="33551">
                  <c:v>7.0781670759111259</c:v>
                </c:pt>
                <c:pt idx="33552">
                  <c:v>7.082342985690425</c:v>
                </c:pt>
                <c:pt idx="33553">
                  <c:v>7.082342985690425</c:v>
                </c:pt>
                <c:pt idx="33554">
                  <c:v>7.082342985690425</c:v>
                </c:pt>
                <c:pt idx="33555">
                  <c:v>7.082342985690425</c:v>
                </c:pt>
                <c:pt idx="33556">
                  <c:v>7.082342985690425</c:v>
                </c:pt>
                <c:pt idx="33557">
                  <c:v>7.082342985690425</c:v>
                </c:pt>
                <c:pt idx="33558">
                  <c:v>7.082342985690425</c:v>
                </c:pt>
                <c:pt idx="33559">
                  <c:v>7.082342985690425</c:v>
                </c:pt>
                <c:pt idx="33560">
                  <c:v>7.082342985690425</c:v>
                </c:pt>
                <c:pt idx="33561">
                  <c:v>7.082342985690425</c:v>
                </c:pt>
                <c:pt idx="33562">
                  <c:v>7.0781670759111259</c:v>
                </c:pt>
                <c:pt idx="33563">
                  <c:v>7.0781670759111259</c:v>
                </c:pt>
                <c:pt idx="33564">
                  <c:v>7.0781670759111259</c:v>
                </c:pt>
                <c:pt idx="33565">
                  <c:v>7.0725991962053953</c:v>
                </c:pt>
                <c:pt idx="33566">
                  <c:v>7.0725991962053953</c:v>
                </c:pt>
                <c:pt idx="33567">
                  <c:v>7.0725991962053953</c:v>
                </c:pt>
                <c:pt idx="33568">
                  <c:v>7.0781670759111259</c:v>
                </c:pt>
                <c:pt idx="33569">
                  <c:v>7.0781670759111259</c:v>
                </c:pt>
                <c:pt idx="33570">
                  <c:v>7.0781670759111259</c:v>
                </c:pt>
                <c:pt idx="33571">
                  <c:v>7.0781670759111259</c:v>
                </c:pt>
                <c:pt idx="33572">
                  <c:v>7.0781670759111259</c:v>
                </c:pt>
                <c:pt idx="33573">
                  <c:v>7.0781670759111259</c:v>
                </c:pt>
                <c:pt idx="33574">
                  <c:v>7.0781670759111259</c:v>
                </c:pt>
                <c:pt idx="33575">
                  <c:v>7.0781670759111259</c:v>
                </c:pt>
                <c:pt idx="33576">
                  <c:v>7.0781670759111259</c:v>
                </c:pt>
                <c:pt idx="33577">
                  <c:v>7.0725991962053953</c:v>
                </c:pt>
                <c:pt idx="33578">
                  <c:v>7.0725991962053953</c:v>
                </c:pt>
                <c:pt idx="33579">
                  <c:v>7.0725991962053953</c:v>
                </c:pt>
                <c:pt idx="33580">
                  <c:v>7.0725991962053953</c:v>
                </c:pt>
                <c:pt idx="33581">
                  <c:v>7.0781670759111259</c:v>
                </c:pt>
                <c:pt idx="33582">
                  <c:v>7.0725991962053953</c:v>
                </c:pt>
                <c:pt idx="33583">
                  <c:v>7.0725991962053953</c:v>
                </c:pt>
                <c:pt idx="33584">
                  <c:v>7.0684232864260963</c:v>
                </c:pt>
                <c:pt idx="33585">
                  <c:v>7.0684232864260963</c:v>
                </c:pt>
                <c:pt idx="33586">
                  <c:v>7.0684232864260963</c:v>
                </c:pt>
                <c:pt idx="33587">
                  <c:v>7.0684232864260963</c:v>
                </c:pt>
                <c:pt idx="33588">
                  <c:v>7.0628554067203657</c:v>
                </c:pt>
                <c:pt idx="33589">
                  <c:v>7.0628554067203657</c:v>
                </c:pt>
                <c:pt idx="33590">
                  <c:v>7.0628554067203657</c:v>
                </c:pt>
                <c:pt idx="33591">
                  <c:v>7.0586794969410676</c:v>
                </c:pt>
                <c:pt idx="33592">
                  <c:v>7.0628554067203657</c:v>
                </c:pt>
                <c:pt idx="33593">
                  <c:v>7.0628554067203657</c:v>
                </c:pt>
                <c:pt idx="33594">
                  <c:v>7.0628554067203657</c:v>
                </c:pt>
                <c:pt idx="33595">
                  <c:v>7.0586794969410676</c:v>
                </c:pt>
                <c:pt idx="33596">
                  <c:v>7.0586794969410676</c:v>
                </c:pt>
                <c:pt idx="33597">
                  <c:v>7.0628554067203657</c:v>
                </c:pt>
                <c:pt idx="33598">
                  <c:v>7.0628554067203657</c:v>
                </c:pt>
                <c:pt idx="33599">
                  <c:v>7.0628554067203657</c:v>
                </c:pt>
                <c:pt idx="33600">
                  <c:v>7.0628554067203657</c:v>
                </c:pt>
                <c:pt idx="33601">
                  <c:v>7.0628554067203657</c:v>
                </c:pt>
                <c:pt idx="33602">
                  <c:v>7.0628554067203657</c:v>
                </c:pt>
                <c:pt idx="33603">
                  <c:v>7.0628554067203657</c:v>
                </c:pt>
                <c:pt idx="33604">
                  <c:v>7.0628554067203657</c:v>
                </c:pt>
                <c:pt idx="33605">
                  <c:v>7.0628554067203657</c:v>
                </c:pt>
                <c:pt idx="33606">
                  <c:v>7.0628554067203657</c:v>
                </c:pt>
                <c:pt idx="33607">
                  <c:v>7.0628554067203657</c:v>
                </c:pt>
                <c:pt idx="33608">
                  <c:v>7.0628554067203657</c:v>
                </c:pt>
                <c:pt idx="33609">
                  <c:v>7.0628554067203657</c:v>
                </c:pt>
                <c:pt idx="33610">
                  <c:v>7.0628554067203657</c:v>
                </c:pt>
                <c:pt idx="33611">
                  <c:v>7.0586794969410676</c:v>
                </c:pt>
                <c:pt idx="33612">
                  <c:v>7.0586794969410676</c:v>
                </c:pt>
                <c:pt idx="33613">
                  <c:v>7.0586794969410676</c:v>
                </c:pt>
                <c:pt idx="33614">
                  <c:v>7.0586794969410676</c:v>
                </c:pt>
                <c:pt idx="33615">
                  <c:v>7.0227159413747273</c:v>
                </c:pt>
                <c:pt idx="33616">
                  <c:v>7.0586794969410676</c:v>
                </c:pt>
                <c:pt idx="33617">
                  <c:v>7.0586794969410676</c:v>
                </c:pt>
                <c:pt idx="33618">
                  <c:v>7.0171797049211397</c:v>
                </c:pt>
                <c:pt idx="33619">
                  <c:v>7.0545035871617685</c:v>
                </c:pt>
                <c:pt idx="33620">
                  <c:v>7.0545035871617685</c:v>
                </c:pt>
                <c:pt idx="33621">
                  <c:v>7.0545035871617685</c:v>
                </c:pt>
                <c:pt idx="33622">
                  <c:v>7.0227159413747273</c:v>
                </c:pt>
                <c:pt idx="33623">
                  <c:v>7.0586794969410676</c:v>
                </c:pt>
                <c:pt idx="33624">
                  <c:v>7.0586794969410676</c:v>
                </c:pt>
                <c:pt idx="33625">
                  <c:v>7.0586794969410676</c:v>
                </c:pt>
                <c:pt idx="33626">
                  <c:v>7.0586794969410676</c:v>
                </c:pt>
                <c:pt idx="33627">
                  <c:v>7.0586794969410676</c:v>
                </c:pt>
                <c:pt idx="33628">
                  <c:v>7.0227159413747273</c:v>
                </c:pt>
                <c:pt idx="33629">
                  <c:v>7.0227159413747273</c:v>
                </c:pt>
                <c:pt idx="33630">
                  <c:v>7.0227159413747273</c:v>
                </c:pt>
                <c:pt idx="33631">
                  <c:v>7.0171797049211397</c:v>
                </c:pt>
                <c:pt idx="33632">
                  <c:v>7.0171797049211397</c:v>
                </c:pt>
                <c:pt idx="33633">
                  <c:v>7.0171797049211397</c:v>
                </c:pt>
                <c:pt idx="33634">
                  <c:v>7.0171797049211397</c:v>
                </c:pt>
                <c:pt idx="33635">
                  <c:v>7.0171797049211397</c:v>
                </c:pt>
                <c:pt idx="33636">
                  <c:v>7.0130275275809497</c:v>
                </c:pt>
                <c:pt idx="33637">
                  <c:v>7.0130275275809497</c:v>
                </c:pt>
                <c:pt idx="33638">
                  <c:v>7.0130275275809497</c:v>
                </c:pt>
                <c:pt idx="33639">
                  <c:v>7.0130275275809497</c:v>
                </c:pt>
                <c:pt idx="33640">
                  <c:v>7.0130275275809497</c:v>
                </c:pt>
                <c:pt idx="33641">
                  <c:v>7.0130275275809497</c:v>
                </c:pt>
                <c:pt idx="33642">
                  <c:v>7.0130275275809497</c:v>
                </c:pt>
                <c:pt idx="33643">
                  <c:v>7.0171797049211397</c:v>
                </c:pt>
                <c:pt idx="33644">
                  <c:v>7.0171797049211397</c:v>
                </c:pt>
                <c:pt idx="33645">
                  <c:v>7.0171797049211397</c:v>
                </c:pt>
                <c:pt idx="33646">
                  <c:v>7.0227159413747273</c:v>
                </c:pt>
                <c:pt idx="33647">
                  <c:v>7.0268681187149173</c:v>
                </c:pt>
                <c:pt idx="33648">
                  <c:v>7.0268681187149173</c:v>
                </c:pt>
                <c:pt idx="33649">
                  <c:v>7.0268681187149173</c:v>
                </c:pt>
                <c:pt idx="33650">
                  <c:v>7.0268681187149173</c:v>
                </c:pt>
                <c:pt idx="33651">
                  <c:v>7.050397123642659</c:v>
                </c:pt>
                <c:pt idx="33652">
                  <c:v>7.0559333600962466</c:v>
                </c:pt>
                <c:pt idx="33653">
                  <c:v>7.0600855374364366</c:v>
                </c:pt>
                <c:pt idx="33654">
                  <c:v>7.0656217738900233</c:v>
                </c:pt>
                <c:pt idx="33655">
                  <c:v>7.0697739512302133</c:v>
                </c:pt>
                <c:pt idx="33656">
                  <c:v>7.0753101876837992</c:v>
                </c:pt>
                <c:pt idx="33657">
                  <c:v>7.0753101876837992</c:v>
                </c:pt>
                <c:pt idx="33658">
                  <c:v>7.0697739512302133</c:v>
                </c:pt>
                <c:pt idx="33659">
                  <c:v>7.0656217738900233</c:v>
                </c:pt>
                <c:pt idx="33660">
                  <c:v>7.0600855374364366</c:v>
                </c:pt>
                <c:pt idx="33661">
                  <c:v>7.0600855374364366</c:v>
                </c:pt>
                <c:pt idx="33662">
                  <c:v>7.0600855374364366</c:v>
                </c:pt>
                <c:pt idx="33663">
                  <c:v>7.0559333600962466</c:v>
                </c:pt>
                <c:pt idx="33664">
                  <c:v>7.050397123642659</c:v>
                </c:pt>
                <c:pt idx="33665">
                  <c:v>7.0407087098488823</c:v>
                </c:pt>
                <c:pt idx="33666">
                  <c:v>7.0365565325086932</c:v>
                </c:pt>
                <c:pt idx="33667">
                  <c:v>7.0268681187149173</c:v>
                </c:pt>
                <c:pt idx="33668">
                  <c:v>7.0227159413747273</c:v>
                </c:pt>
                <c:pt idx="33669">
                  <c:v>7.0130275275809497</c:v>
                </c:pt>
                <c:pt idx="33670">
                  <c:v>7.0088753502407588</c:v>
                </c:pt>
                <c:pt idx="33671">
                  <c:v>7.003339113787173</c:v>
                </c:pt>
                <c:pt idx="33672">
                  <c:v>6.999186936446983</c:v>
                </c:pt>
                <c:pt idx="33673">
                  <c:v>6.9936506999933972</c:v>
                </c:pt>
                <c:pt idx="33674">
                  <c:v>6.9936506999933972</c:v>
                </c:pt>
                <c:pt idx="33675">
                  <c:v>6.9580025605817255</c:v>
                </c:pt>
                <c:pt idx="33676">
                  <c:v>6.9580025605817255</c:v>
                </c:pt>
                <c:pt idx="33677">
                  <c:v>6.9580025605817255</c:v>
                </c:pt>
                <c:pt idx="33678">
                  <c:v>6.9635073094429449</c:v>
                </c:pt>
                <c:pt idx="33679">
                  <c:v>6.9676358710888611</c:v>
                </c:pt>
                <c:pt idx="33680">
                  <c:v>6.9772691815959957</c:v>
                </c:pt>
                <c:pt idx="33681">
                  <c:v>6.9813977432419092</c:v>
                </c:pt>
                <c:pt idx="33682">
                  <c:v>6.9813977432419092</c:v>
                </c:pt>
                <c:pt idx="33683">
                  <c:v>6.9772691815959957</c:v>
                </c:pt>
                <c:pt idx="33684">
                  <c:v>6.9772691815959957</c:v>
                </c:pt>
                <c:pt idx="33685">
                  <c:v>6.9772691815959957</c:v>
                </c:pt>
                <c:pt idx="33686">
                  <c:v>6.9772691815959957</c:v>
                </c:pt>
                <c:pt idx="33687">
                  <c:v>6.9772691815959957</c:v>
                </c:pt>
                <c:pt idx="33688">
                  <c:v>6.9813977432419092</c:v>
                </c:pt>
                <c:pt idx="33689">
                  <c:v>6.9772691815959957</c:v>
                </c:pt>
                <c:pt idx="33690">
                  <c:v>6.9772691815959957</c:v>
                </c:pt>
                <c:pt idx="33691">
                  <c:v>6.9772691815959957</c:v>
                </c:pt>
                <c:pt idx="33692">
                  <c:v>6.9772691815959957</c:v>
                </c:pt>
                <c:pt idx="33693">
                  <c:v>6.9717644327347745</c:v>
                </c:pt>
                <c:pt idx="33694">
                  <c:v>6.9717644327347745</c:v>
                </c:pt>
                <c:pt idx="33695">
                  <c:v>6.9717644327347745</c:v>
                </c:pt>
                <c:pt idx="33696">
                  <c:v>6.9717644327347745</c:v>
                </c:pt>
                <c:pt idx="33697">
                  <c:v>6.9717644327347745</c:v>
                </c:pt>
                <c:pt idx="33698">
                  <c:v>6.9717644327347745</c:v>
                </c:pt>
                <c:pt idx="33699">
                  <c:v>6.9717644327347745</c:v>
                </c:pt>
                <c:pt idx="33700">
                  <c:v>6.9717644327347745</c:v>
                </c:pt>
                <c:pt idx="33701">
                  <c:v>6.9717644327347745</c:v>
                </c:pt>
                <c:pt idx="33702">
                  <c:v>6.9772691815959957</c:v>
                </c:pt>
                <c:pt idx="33703">
                  <c:v>6.9412429651804874</c:v>
                </c:pt>
                <c:pt idx="33704">
                  <c:v>6.9412429651804874</c:v>
                </c:pt>
                <c:pt idx="33705">
                  <c:v>6.9412429651804874</c:v>
                </c:pt>
                <c:pt idx="33706">
                  <c:v>6.9412429651804874</c:v>
                </c:pt>
                <c:pt idx="33707">
                  <c:v>6.9453477806536892</c:v>
                </c:pt>
                <c:pt idx="33708">
                  <c:v>6.9453477806536892</c:v>
                </c:pt>
                <c:pt idx="33709">
                  <c:v>6.9453477806536892</c:v>
                </c:pt>
                <c:pt idx="33710">
                  <c:v>6.9453477806536892</c:v>
                </c:pt>
                <c:pt idx="33711">
                  <c:v>6.9453477806536892</c:v>
                </c:pt>
                <c:pt idx="33712">
                  <c:v>6.9453477806536892</c:v>
                </c:pt>
                <c:pt idx="33713">
                  <c:v>6.9453477806536892</c:v>
                </c:pt>
                <c:pt idx="33714">
                  <c:v>6.9453477806536892</c:v>
                </c:pt>
                <c:pt idx="33715">
                  <c:v>6.9494525961268883</c:v>
                </c:pt>
                <c:pt idx="33716">
                  <c:v>6.9453477806536892</c:v>
                </c:pt>
                <c:pt idx="33717">
                  <c:v>6.9453477806536892</c:v>
                </c:pt>
                <c:pt idx="33718">
                  <c:v>6.9453477806536892</c:v>
                </c:pt>
                <c:pt idx="33719">
                  <c:v>6.9453477806536892</c:v>
                </c:pt>
                <c:pt idx="33720">
                  <c:v>6.9453477806536892</c:v>
                </c:pt>
                <c:pt idx="33721">
                  <c:v>6.9453477806536892</c:v>
                </c:pt>
                <c:pt idx="33722">
                  <c:v>6.9453477806536892</c:v>
                </c:pt>
                <c:pt idx="33723">
                  <c:v>6.9453477806536892</c:v>
                </c:pt>
                <c:pt idx="33724">
                  <c:v>6.9453477806536892</c:v>
                </c:pt>
                <c:pt idx="33725">
                  <c:v>6.9453477806536892</c:v>
                </c:pt>
                <c:pt idx="33726">
                  <c:v>6.9412429651804874</c:v>
                </c:pt>
                <c:pt idx="33727">
                  <c:v>6.9412429651804874</c:v>
                </c:pt>
                <c:pt idx="33728">
                  <c:v>6.9412429651804874</c:v>
                </c:pt>
                <c:pt idx="33729">
                  <c:v>6.9412429651804874</c:v>
                </c:pt>
                <c:pt idx="33730">
                  <c:v>6.9412429651804874</c:v>
                </c:pt>
                <c:pt idx="33731">
                  <c:v>6.9357698778828887</c:v>
                </c:pt>
                <c:pt idx="33732">
                  <c:v>6.9003428162014728</c:v>
                </c:pt>
                <c:pt idx="33733">
                  <c:v>6.9003428162014728</c:v>
                </c:pt>
                <c:pt idx="33734">
                  <c:v>6.9003428162014728</c:v>
                </c:pt>
                <c:pt idx="33735">
                  <c:v>6.8962613831477269</c:v>
                </c:pt>
                <c:pt idx="33736">
                  <c:v>6.8962613831477269</c:v>
                </c:pt>
                <c:pt idx="33737">
                  <c:v>6.8962613831477269</c:v>
                </c:pt>
                <c:pt idx="33738">
                  <c:v>6.9003428162014728</c:v>
                </c:pt>
                <c:pt idx="33739">
                  <c:v>6.9003428162014728</c:v>
                </c:pt>
                <c:pt idx="33740">
                  <c:v>6.9003428162014728</c:v>
                </c:pt>
                <c:pt idx="33741">
                  <c:v>6.9003428162014728</c:v>
                </c:pt>
                <c:pt idx="33742">
                  <c:v>6.9003428162014728</c:v>
                </c:pt>
                <c:pt idx="33743">
                  <c:v>6.8962613831477269</c:v>
                </c:pt>
                <c:pt idx="33744">
                  <c:v>6.9003428162014728</c:v>
                </c:pt>
                <c:pt idx="33745">
                  <c:v>6.9044242492552215</c:v>
                </c:pt>
                <c:pt idx="33746">
                  <c:v>6.9044242492552215</c:v>
                </c:pt>
                <c:pt idx="33747">
                  <c:v>6.9044242492552215</c:v>
                </c:pt>
                <c:pt idx="33748">
                  <c:v>6.9044242492552215</c:v>
                </c:pt>
                <c:pt idx="33749">
                  <c:v>6.9098661599935491</c:v>
                </c:pt>
                <c:pt idx="33750">
                  <c:v>6.9098661599935491</c:v>
                </c:pt>
                <c:pt idx="33751">
                  <c:v>6.9139475930472978</c:v>
                </c:pt>
                <c:pt idx="33752">
                  <c:v>6.9139475930472978</c:v>
                </c:pt>
                <c:pt idx="33753">
                  <c:v>6.9139475930472978</c:v>
                </c:pt>
                <c:pt idx="33754">
                  <c:v>6.9098661599935491</c:v>
                </c:pt>
                <c:pt idx="33755">
                  <c:v>6.9098661599935491</c:v>
                </c:pt>
                <c:pt idx="33756">
                  <c:v>6.9098661599935491</c:v>
                </c:pt>
                <c:pt idx="33757">
                  <c:v>6.9098661599935491</c:v>
                </c:pt>
                <c:pt idx="33758">
                  <c:v>6.9098661599935491</c:v>
                </c:pt>
                <c:pt idx="33759">
                  <c:v>6.9098661599935491</c:v>
                </c:pt>
                <c:pt idx="33760">
                  <c:v>6.9098661599935491</c:v>
                </c:pt>
                <c:pt idx="33761">
                  <c:v>6.9098661599935491</c:v>
                </c:pt>
                <c:pt idx="33762">
                  <c:v>6.9098661599935491</c:v>
                </c:pt>
                <c:pt idx="33763">
                  <c:v>6.9098661599935491</c:v>
                </c:pt>
                <c:pt idx="33764">
                  <c:v>6.9098661599935491</c:v>
                </c:pt>
                <c:pt idx="33765">
                  <c:v>6.9044242492552215</c:v>
                </c:pt>
                <c:pt idx="33766">
                  <c:v>6.8691222245626999</c:v>
                </c:pt>
                <c:pt idx="33767">
                  <c:v>6.8691222245626999</c:v>
                </c:pt>
                <c:pt idx="33768">
                  <c:v>6.8650640586167198</c:v>
                </c:pt>
                <c:pt idx="33769">
                  <c:v>6.8650640586167198</c:v>
                </c:pt>
                <c:pt idx="33770">
                  <c:v>6.8610058926707387</c:v>
                </c:pt>
                <c:pt idx="33771">
                  <c:v>6.8555950047427663</c:v>
                </c:pt>
                <c:pt idx="33772">
                  <c:v>6.8555950047427663</c:v>
                </c:pt>
                <c:pt idx="33773">
                  <c:v>6.8515368387967843</c:v>
                </c:pt>
                <c:pt idx="33774">
                  <c:v>6.84206778492283</c:v>
                </c:pt>
                <c:pt idx="33775">
                  <c:v>6.8325987310488765</c:v>
                </c:pt>
                <c:pt idx="33776">
                  <c:v>6.8244823991569161</c:v>
                </c:pt>
                <c:pt idx="33777">
                  <c:v>6.8109551793369816</c:v>
                </c:pt>
                <c:pt idx="33778">
                  <c:v>6.7609305649806739</c:v>
                </c:pt>
                <c:pt idx="33779">
                  <c:v>6.7474813297211149</c:v>
                </c:pt>
                <c:pt idx="33780">
                  <c:v>6.743446559143246</c:v>
                </c:pt>
                <c:pt idx="33781">
                  <c:v>6.7394117885653788</c:v>
                </c:pt>
                <c:pt idx="33782">
                  <c:v>6.7353770179875099</c:v>
                </c:pt>
                <c:pt idx="33783">
                  <c:v>6.7394117885653788</c:v>
                </c:pt>
                <c:pt idx="33784">
                  <c:v>6.7474813297211149</c:v>
                </c:pt>
                <c:pt idx="33785">
                  <c:v>6.7568957944028059</c:v>
                </c:pt>
                <c:pt idx="33786">
                  <c:v>6.7609305649806739</c:v>
                </c:pt>
                <c:pt idx="33787">
                  <c:v>6.7663102590844977</c:v>
                </c:pt>
                <c:pt idx="33788">
                  <c:v>6.7703450296623648</c:v>
                </c:pt>
                <c:pt idx="33789">
                  <c:v>6.774379800240232</c:v>
                </c:pt>
                <c:pt idx="33790">
                  <c:v>6.7797594943440567</c:v>
                </c:pt>
                <c:pt idx="33791">
                  <c:v>6.7797594943440567</c:v>
                </c:pt>
                <c:pt idx="33792">
                  <c:v>6.7837942649219247</c:v>
                </c:pt>
                <c:pt idx="33793">
                  <c:v>6.7837942649219247</c:v>
                </c:pt>
                <c:pt idx="33794">
                  <c:v>6.7878290354997928</c:v>
                </c:pt>
                <c:pt idx="33795">
                  <c:v>6.7878290354997928</c:v>
                </c:pt>
                <c:pt idx="33796">
                  <c:v>6.7932087296036157</c:v>
                </c:pt>
                <c:pt idx="33797">
                  <c:v>6.7932087296036157</c:v>
                </c:pt>
                <c:pt idx="33798">
                  <c:v>6.7932087296036157</c:v>
                </c:pt>
                <c:pt idx="33799">
                  <c:v>6.7932087296036157</c:v>
                </c:pt>
                <c:pt idx="33800">
                  <c:v>6.7932087296036157</c:v>
                </c:pt>
                <c:pt idx="33801">
                  <c:v>6.7932087296036157</c:v>
                </c:pt>
                <c:pt idx="33802">
                  <c:v>6.7932087296036157</c:v>
                </c:pt>
                <c:pt idx="33803">
                  <c:v>6.7972435001814846</c:v>
                </c:pt>
                <c:pt idx="33804">
                  <c:v>6.7972435001814846</c:v>
                </c:pt>
                <c:pt idx="33805">
                  <c:v>6.7972435001814846</c:v>
                </c:pt>
                <c:pt idx="33806">
                  <c:v>6.7972435001814846</c:v>
                </c:pt>
                <c:pt idx="33807">
                  <c:v>6.7972435001814846</c:v>
                </c:pt>
                <c:pt idx="33808">
                  <c:v>6.7972435001814846</c:v>
                </c:pt>
                <c:pt idx="33809">
                  <c:v>6.7624460724067683</c:v>
                </c:pt>
                <c:pt idx="33810">
                  <c:v>6.7972435001814846</c:v>
                </c:pt>
                <c:pt idx="33811">
                  <c:v>6.7624460724067683</c:v>
                </c:pt>
                <c:pt idx="33812">
                  <c:v>6.7624460724067683</c:v>
                </c:pt>
                <c:pt idx="33813">
                  <c:v>6.7624460724067683</c:v>
                </c:pt>
                <c:pt idx="33814">
                  <c:v>6.7584343385295238</c:v>
                </c:pt>
                <c:pt idx="33815">
                  <c:v>6.7584343385295238</c:v>
                </c:pt>
                <c:pt idx="33816">
                  <c:v>6.7584343385295238</c:v>
                </c:pt>
                <c:pt idx="33817">
                  <c:v>6.7584343385295238</c:v>
                </c:pt>
                <c:pt idx="33818">
                  <c:v>6.7584343385295238</c:v>
                </c:pt>
                <c:pt idx="33819">
                  <c:v>6.7584343385295238</c:v>
                </c:pt>
                <c:pt idx="33820">
                  <c:v>6.7584343385295238</c:v>
                </c:pt>
                <c:pt idx="33821">
                  <c:v>6.7584343385295238</c:v>
                </c:pt>
                <c:pt idx="33822">
                  <c:v>6.7530853600265326</c:v>
                </c:pt>
                <c:pt idx="33823">
                  <c:v>6.7530853600265326</c:v>
                </c:pt>
                <c:pt idx="33824">
                  <c:v>6.7530853600265326</c:v>
                </c:pt>
                <c:pt idx="33825">
                  <c:v>6.7530853600265326</c:v>
                </c:pt>
                <c:pt idx="33826">
                  <c:v>6.7530853600265326</c:v>
                </c:pt>
                <c:pt idx="33827">
                  <c:v>6.7180820435781827</c:v>
                </c:pt>
                <c:pt idx="33828">
                  <c:v>6.7180820435781827</c:v>
                </c:pt>
                <c:pt idx="33829">
                  <c:v>6.7140934731980648</c:v>
                </c:pt>
                <c:pt idx="33830">
                  <c:v>6.7140934731980648</c:v>
                </c:pt>
                <c:pt idx="33831">
                  <c:v>6.7140934731980648</c:v>
                </c:pt>
                <c:pt idx="33832">
                  <c:v>6.7140934731980648</c:v>
                </c:pt>
                <c:pt idx="33833">
                  <c:v>6.7140934731980648</c:v>
                </c:pt>
                <c:pt idx="33834">
                  <c:v>6.7140934731980648</c:v>
                </c:pt>
                <c:pt idx="33835">
                  <c:v>6.7140934731980648</c:v>
                </c:pt>
                <c:pt idx="33836">
                  <c:v>6.7140934731980648</c:v>
                </c:pt>
                <c:pt idx="33837">
                  <c:v>6.708775379357907</c:v>
                </c:pt>
                <c:pt idx="33838">
                  <c:v>6.708775379357907</c:v>
                </c:pt>
                <c:pt idx="33839">
                  <c:v>6.708775379357907</c:v>
                </c:pt>
                <c:pt idx="33840">
                  <c:v>6.708775379357907</c:v>
                </c:pt>
                <c:pt idx="33841">
                  <c:v>6.708775379357907</c:v>
                </c:pt>
                <c:pt idx="33842">
                  <c:v>6.708775379357907</c:v>
                </c:pt>
                <c:pt idx="33843">
                  <c:v>6.7140934731980648</c:v>
                </c:pt>
                <c:pt idx="33844">
                  <c:v>6.7180820435781827</c:v>
                </c:pt>
                <c:pt idx="33845">
                  <c:v>6.7180820435781827</c:v>
                </c:pt>
                <c:pt idx="33846">
                  <c:v>6.7180820435781827</c:v>
                </c:pt>
                <c:pt idx="33847">
                  <c:v>6.7180820435781827</c:v>
                </c:pt>
                <c:pt idx="33848">
                  <c:v>6.7180820435781827</c:v>
                </c:pt>
                <c:pt idx="33849">
                  <c:v>6.7180820435781827</c:v>
                </c:pt>
                <c:pt idx="33850">
                  <c:v>6.7180820435781827</c:v>
                </c:pt>
                <c:pt idx="33851">
                  <c:v>6.7180820435781827</c:v>
                </c:pt>
                <c:pt idx="33852">
                  <c:v>6.7180820435781827</c:v>
                </c:pt>
                <c:pt idx="33853">
                  <c:v>6.6836312053332945</c:v>
                </c:pt>
                <c:pt idx="33854">
                  <c:v>6.7180820435781827</c:v>
                </c:pt>
                <c:pt idx="33855">
                  <c:v>6.6836312053332945</c:v>
                </c:pt>
                <c:pt idx="33856">
                  <c:v>6.6836312053332945</c:v>
                </c:pt>
                <c:pt idx="33857">
                  <c:v>6.6836312053332945</c:v>
                </c:pt>
                <c:pt idx="33858">
                  <c:v>6.6836312053332945</c:v>
                </c:pt>
                <c:pt idx="33859">
                  <c:v>6.6836312053332945</c:v>
                </c:pt>
                <c:pt idx="33860">
                  <c:v>6.6836312053332945</c:v>
                </c:pt>
                <c:pt idx="33861">
                  <c:v>6.6836312053332945</c:v>
                </c:pt>
                <c:pt idx="33862">
                  <c:v>6.6796654431465843</c:v>
                </c:pt>
                <c:pt idx="33863">
                  <c:v>6.6796654431465843</c:v>
                </c:pt>
                <c:pt idx="33864">
                  <c:v>6.6796654431465843</c:v>
                </c:pt>
                <c:pt idx="33865">
                  <c:v>6.6796654431465843</c:v>
                </c:pt>
                <c:pt idx="33866">
                  <c:v>#N/A</c:v>
                </c:pt>
                <c:pt idx="33867">
                  <c:v>6.8172731020624289</c:v>
                </c:pt>
                <c:pt idx="33868">
                  <c:v>6.6796654431465843</c:v>
                </c:pt>
                <c:pt idx="33869">
                  <c:v>6.6836312053332945</c:v>
                </c:pt>
                <c:pt idx="33870">
                  <c:v>6.6836312053332945</c:v>
                </c:pt>
                <c:pt idx="33871">
                  <c:v>6.6836312053332945</c:v>
                </c:pt>
                <c:pt idx="33872">
                  <c:v>6.6836312053332945</c:v>
                </c:pt>
                <c:pt idx="33873">
                  <c:v>6.6836312053332945</c:v>
                </c:pt>
                <c:pt idx="33874">
                  <c:v>6.6836312053332945</c:v>
                </c:pt>
                <c:pt idx="33875">
                  <c:v>6.6836312053332945</c:v>
                </c:pt>
                <c:pt idx="33876">
                  <c:v>6.6836312053332945</c:v>
                </c:pt>
                <c:pt idx="33877">
                  <c:v>6.6836312053332945</c:v>
                </c:pt>
                <c:pt idx="33878">
                  <c:v>6.6836312053332945</c:v>
                </c:pt>
                <c:pt idx="33879">
                  <c:v>6.6836312053332945</c:v>
                </c:pt>
                <c:pt idx="33880">
                  <c:v>6.6836312053332945</c:v>
                </c:pt>
                <c:pt idx="33881">
                  <c:v>6.6489233746737595</c:v>
                </c:pt>
                <c:pt idx="33882">
                  <c:v>6.6489233746737595</c:v>
                </c:pt>
                <c:pt idx="33883">
                  <c:v>6.6489233746737595</c:v>
                </c:pt>
                <c:pt idx="33884">
                  <c:v>6.6436662698113969</c:v>
                </c:pt>
                <c:pt idx="33885">
                  <c:v>6.6489233746737595</c:v>
                </c:pt>
                <c:pt idx="33886">
                  <c:v>6.6436662698113969</c:v>
                </c:pt>
                <c:pt idx="33887">
                  <c:v>6.6436662698113969</c:v>
                </c:pt>
                <c:pt idx="33888">
                  <c:v>6.6436662698113969</c:v>
                </c:pt>
                <c:pt idx="33889">
                  <c:v>6.6436662698113969</c:v>
                </c:pt>
                <c:pt idx="33890">
                  <c:v>6.6397234411646249</c:v>
                </c:pt>
                <c:pt idx="33891">
                  <c:v>6.6436662698113969</c:v>
                </c:pt>
                <c:pt idx="33892">
                  <c:v>6.6397234411646249</c:v>
                </c:pt>
                <c:pt idx="33893">
                  <c:v>6.9919638763462624</c:v>
                </c:pt>
                <c:pt idx="33894">
                  <c:v>6.8237548025970058</c:v>
                </c:pt>
                <c:pt idx="33895">
                  <c:v>6.792028705103335</c:v>
                </c:pt>
                <c:pt idx="33896">
                  <c:v>6.7735218148986949</c:v>
                </c:pt>
                <c:pt idx="33897">
                  <c:v>6.7589806868807623</c:v>
                </c:pt>
                <c:pt idx="33898">
                  <c:v>6.7510491625073445</c:v>
                </c:pt>
                <c:pt idx="33899">
                  <c:v>6.7067515281597556</c:v>
                </c:pt>
                <c:pt idx="33900">
                  <c:v>6.7067515281597556</c:v>
                </c:pt>
                <c:pt idx="33901">
                  <c:v>6.7014944232973921</c:v>
                </c:pt>
                <c:pt idx="33902">
                  <c:v>6.6975515946506192</c:v>
                </c:pt>
                <c:pt idx="33903">
                  <c:v>6.6975515946506192</c:v>
                </c:pt>
                <c:pt idx="33904">
                  <c:v>6.6922944897882566</c:v>
                </c:pt>
                <c:pt idx="33905">
                  <c:v>6.6922944897882566</c:v>
                </c:pt>
                <c:pt idx="33906">
                  <c:v>6.6883516611414837</c:v>
                </c:pt>
                <c:pt idx="33907">
                  <c:v>6.6844088324947109</c:v>
                </c:pt>
                <c:pt idx="33908">
                  <c:v>6.6844088324947109</c:v>
                </c:pt>
                <c:pt idx="33909">
                  <c:v>6.6791517276323482</c:v>
                </c:pt>
                <c:pt idx="33910">
                  <c:v>6.6752088989855753</c:v>
                </c:pt>
                <c:pt idx="33911">
                  <c:v>6.6752088989855753</c:v>
                </c:pt>
                <c:pt idx="33912">
                  <c:v>6.6712660703388034</c:v>
                </c:pt>
                <c:pt idx="33913">
                  <c:v>6.6660089654764407</c:v>
                </c:pt>
                <c:pt idx="33914">
                  <c:v>6.6660089654764407</c:v>
                </c:pt>
                <c:pt idx="33915">
                  <c:v>6.662066136829667</c:v>
                </c:pt>
                <c:pt idx="33916">
                  <c:v>6.6660089654764407</c:v>
                </c:pt>
                <c:pt idx="33917">
                  <c:v>6.6356715451746151</c:v>
                </c:pt>
                <c:pt idx="33918">
                  <c:v>6.6317512981018458</c:v>
                </c:pt>
                <c:pt idx="33919">
                  <c:v>6.6317512981018458</c:v>
                </c:pt>
                <c:pt idx="33920">
                  <c:v>6.6278310510290765</c:v>
                </c:pt>
                <c:pt idx="33921">
                  <c:v>6.6226040549320508</c:v>
                </c:pt>
                <c:pt idx="33922">
                  <c:v>6.6226040549320508</c:v>
                </c:pt>
                <c:pt idx="33923">
                  <c:v>6.6226040549320508</c:v>
                </c:pt>
                <c:pt idx="33924">
                  <c:v>6.6226040549320508</c:v>
                </c:pt>
                <c:pt idx="33925">
                  <c:v>6.6186838078592807</c:v>
                </c:pt>
                <c:pt idx="33926">
                  <c:v>6.6186838078592807</c:v>
                </c:pt>
                <c:pt idx="33927">
                  <c:v>6.6186838078592807</c:v>
                </c:pt>
                <c:pt idx="33928">
                  <c:v>6.6186838078592807</c:v>
                </c:pt>
                <c:pt idx="33929">
                  <c:v>6.6186838078592807</c:v>
                </c:pt>
                <c:pt idx="33930">
                  <c:v>6.6186838078592807</c:v>
                </c:pt>
                <c:pt idx="33931">
                  <c:v>6.6147635607865114</c:v>
                </c:pt>
                <c:pt idx="33932">
                  <c:v>6.6147635607865114</c:v>
                </c:pt>
                <c:pt idx="33933">
                  <c:v>6.6147635607865114</c:v>
                </c:pt>
                <c:pt idx="33934">
                  <c:v>6.6147635607865114</c:v>
                </c:pt>
                <c:pt idx="33935">
                  <c:v>6.6147635607865114</c:v>
                </c:pt>
                <c:pt idx="33936">
                  <c:v>6.6147635607865114</c:v>
                </c:pt>
                <c:pt idx="33937">
                  <c:v>6.6147635607865114</c:v>
                </c:pt>
                <c:pt idx="33938">
                  <c:v>6.6147635607865114</c:v>
                </c:pt>
                <c:pt idx="33939">
                  <c:v>6.6147635607865114</c:v>
                </c:pt>
                <c:pt idx="33940">
                  <c:v>6.6186838078592807</c:v>
                </c:pt>
                <c:pt idx="33941">
                  <c:v>6.6186838078592807</c:v>
                </c:pt>
                <c:pt idx="33942">
                  <c:v>6.6226040549320508</c:v>
                </c:pt>
                <c:pt idx="33943">
                  <c:v>6.6278310510290765</c:v>
                </c:pt>
                <c:pt idx="33944">
                  <c:v>6.6317512981018458</c:v>
                </c:pt>
                <c:pt idx="33945">
                  <c:v>6.6356715451746151</c:v>
                </c:pt>
                <c:pt idx="33946">
                  <c:v>6.6408985412716426</c:v>
                </c:pt>
                <c:pt idx="33947">
                  <c:v>6.6408985412716426</c:v>
                </c:pt>
                <c:pt idx="33948">
                  <c:v>6.6408985412716426</c:v>
                </c:pt>
                <c:pt idx="33949">
                  <c:v>6.606332992413634</c:v>
                </c:pt>
                <c:pt idx="33950">
                  <c:v>6.6102305340020777</c:v>
                </c:pt>
                <c:pt idx="33951">
                  <c:v>6.6102305340020777</c:v>
                </c:pt>
                <c:pt idx="33952">
                  <c:v>6.6500457844414385</c:v>
                </c:pt>
                <c:pt idx="33953">
                  <c:v>6.6193247977084493</c:v>
                </c:pt>
                <c:pt idx="33954">
                  <c:v>6.6193247977084493</c:v>
                </c:pt>
                <c:pt idx="33955">
                  <c:v>6.6232223392968939</c:v>
                </c:pt>
                <c:pt idx="33956">
                  <c:v>6.6631132746840027</c:v>
                </c:pt>
                <c:pt idx="33957">
                  <c:v>6.6670335217567729</c:v>
                </c:pt>
                <c:pt idx="33958">
                  <c:v>6.6414108667096352</c:v>
                </c:pt>
                <c:pt idx="33959">
                  <c:v>6.6414108667096352</c:v>
                </c:pt>
                <c:pt idx="33960">
                  <c:v>6.6761807649265679</c:v>
                </c:pt>
                <c:pt idx="33961">
                  <c:v>6.6414108667096352</c:v>
                </c:pt>
                <c:pt idx="33962">
                  <c:v>6.6761807649265679</c:v>
                </c:pt>
                <c:pt idx="33963">
                  <c:v>6.6801010119993371</c:v>
                </c:pt>
                <c:pt idx="33964">
                  <c:v>6.6801010119993371</c:v>
                </c:pt>
                <c:pt idx="33965">
                  <c:v>6.6801010119993371</c:v>
                </c:pt>
                <c:pt idx="33966">
                  <c:v>6.6801010119993371</c:v>
                </c:pt>
                <c:pt idx="33967">
                  <c:v>6.6709537688295404</c:v>
                </c:pt>
                <c:pt idx="33968">
                  <c:v>6.6500457844414385</c:v>
                </c:pt>
                <c:pt idx="33969">
                  <c:v>6.6186838078592807</c:v>
                </c:pt>
                <c:pt idx="33970">
                  <c:v>6.6016960705439471</c:v>
                </c:pt>
                <c:pt idx="33971">
                  <c:v>6.5925488273741504</c:v>
                </c:pt>
                <c:pt idx="33972">
                  <c:v>6.5886285803013811</c:v>
                </c:pt>
                <c:pt idx="33973">
                  <c:v>6.5834015842043545</c:v>
                </c:pt>
                <c:pt idx="33974">
                  <c:v>6.5886285803013811</c:v>
                </c:pt>
                <c:pt idx="33975">
                  <c:v>6.5925488273741504</c:v>
                </c:pt>
                <c:pt idx="33976">
                  <c:v>6.5886285803013811</c:v>
                </c:pt>
                <c:pt idx="33977">
                  <c:v>6.5886285803013811</c:v>
                </c:pt>
                <c:pt idx="33978">
                  <c:v>6.5834015842043545</c:v>
                </c:pt>
                <c:pt idx="33979">
                  <c:v>6.5834015842043545</c:v>
                </c:pt>
                <c:pt idx="33980">
                  <c:v>6.5886285803013811</c:v>
                </c:pt>
                <c:pt idx="33981">
                  <c:v>6.5925488273741504</c:v>
                </c:pt>
                <c:pt idx="33982">
                  <c:v>6.5925488273741504</c:v>
                </c:pt>
                <c:pt idx="33983">
                  <c:v>6.5964690744469205</c:v>
                </c:pt>
                <c:pt idx="33984">
                  <c:v>6.5964690744469205</c:v>
                </c:pt>
                <c:pt idx="33985">
                  <c:v>6.5673575765291874</c:v>
                </c:pt>
                <c:pt idx="33986">
                  <c:v>6.6016960705439471</c:v>
                </c:pt>
                <c:pt idx="33987">
                  <c:v>6.5621608544112604</c:v>
                </c:pt>
                <c:pt idx="33988">
                  <c:v>6.5621608544112604</c:v>
                </c:pt>
                <c:pt idx="33989">
                  <c:v>6.5621608544112604</c:v>
                </c:pt>
                <c:pt idx="33990">
                  <c:v>6.5621608544112604</c:v>
                </c:pt>
                <c:pt idx="33991">
                  <c:v>6.5582633128228167</c:v>
                </c:pt>
                <c:pt idx="33992">
                  <c:v>6.5582633128228167</c:v>
                </c:pt>
                <c:pt idx="33993">
                  <c:v>6.554365771234373</c:v>
                </c:pt>
                <c:pt idx="33994">
                  <c:v>6.549169049116446</c:v>
                </c:pt>
                <c:pt idx="33995">
                  <c:v>6.5413739659395569</c:v>
                </c:pt>
                <c:pt idx="33996">
                  <c:v>6.5283821606447416</c:v>
                </c:pt>
                <c:pt idx="33997">
                  <c:v>6.5153903553499255</c:v>
                </c:pt>
                <c:pt idx="33998">
                  <c:v>6.4767254590473584</c:v>
                </c:pt>
                <c:pt idx="33999">
                  <c:v>6.4728502742892537</c:v>
                </c:pt>
                <c:pt idx="34000">
                  <c:v>6.4560578070041279</c:v>
                </c:pt>
                <c:pt idx="34001">
                  <c:v>6.4483074374879177</c:v>
                </c:pt>
                <c:pt idx="34002">
                  <c:v>6.4560578070041279</c:v>
                </c:pt>
                <c:pt idx="34003">
                  <c:v>6.4560578070041279</c:v>
                </c:pt>
                <c:pt idx="34004">
                  <c:v>6.4560578070041279</c:v>
                </c:pt>
                <c:pt idx="34005">
                  <c:v>6.4483074374879177</c:v>
                </c:pt>
                <c:pt idx="34006">
                  <c:v>6.4431405244771094</c:v>
                </c:pt>
                <c:pt idx="34007">
                  <c:v>6.4392653397190038</c:v>
                </c:pt>
                <c:pt idx="34008">
                  <c:v>6.3980595006666094</c:v>
                </c:pt>
                <c:pt idx="34009">
                  <c:v>6.3980595006666094</c:v>
                </c:pt>
                <c:pt idx="34010">
                  <c:v>6.3980595006666094</c:v>
                </c:pt>
                <c:pt idx="34011">
                  <c:v>6.4019122061065943</c:v>
                </c:pt>
                <c:pt idx="34012">
                  <c:v>6.3980595006666094</c:v>
                </c:pt>
                <c:pt idx="34013">
                  <c:v>6.4019122061065943</c:v>
                </c:pt>
                <c:pt idx="34014">
                  <c:v>6.4057649115465773</c:v>
                </c:pt>
                <c:pt idx="34015">
                  <c:v>6.4057649115465773</c:v>
                </c:pt>
                <c:pt idx="34016">
                  <c:v>6.4057649115465773</c:v>
                </c:pt>
                <c:pt idx="34017">
                  <c:v>6.4096176169865613</c:v>
                </c:pt>
                <c:pt idx="34018">
                  <c:v>6.4147545575732066</c:v>
                </c:pt>
                <c:pt idx="34019">
                  <c:v>6.4147545575732066</c:v>
                </c:pt>
                <c:pt idx="34020">
                  <c:v>6.4147545575732066</c:v>
                </c:pt>
                <c:pt idx="34021">
                  <c:v>6.4186072630131896</c:v>
                </c:pt>
                <c:pt idx="34022">
                  <c:v>6.4147545575732066</c:v>
                </c:pt>
                <c:pt idx="34023">
                  <c:v>6.3855626731373869</c:v>
                </c:pt>
                <c:pt idx="34024">
                  <c:v>6.3855626731373869</c:v>
                </c:pt>
                <c:pt idx="34025">
                  <c:v>6.4186072630131896</c:v>
                </c:pt>
                <c:pt idx="34026">
                  <c:v>6.3893932446269721</c:v>
                </c:pt>
                <c:pt idx="34027">
                  <c:v>6.3893932446269721</c:v>
                </c:pt>
                <c:pt idx="34028">
                  <c:v>6.3893932446269721</c:v>
                </c:pt>
                <c:pt idx="34029">
                  <c:v>6.3893932446269721</c:v>
                </c:pt>
                <c:pt idx="34030">
                  <c:v>6.3893932446269721</c:v>
                </c:pt>
                <c:pt idx="34031">
                  <c:v>6.3893932446269721</c:v>
                </c:pt>
                <c:pt idx="34032">
                  <c:v>6.3893932446269721</c:v>
                </c:pt>
                <c:pt idx="34033">
                  <c:v>6.3932238161165564</c:v>
                </c:pt>
                <c:pt idx="34034">
                  <c:v>6.3932238161165564</c:v>
                </c:pt>
                <c:pt idx="34035">
                  <c:v>6.3932238161165564</c:v>
                </c:pt>
                <c:pt idx="34036">
                  <c:v>6.3970543876061416</c:v>
                </c:pt>
                <c:pt idx="34037">
                  <c:v>6.4021618162589204</c:v>
                </c:pt>
                <c:pt idx="34038">
                  <c:v>6.4059923877485057</c:v>
                </c:pt>
                <c:pt idx="34039">
                  <c:v>6.4021618162589204</c:v>
                </c:pt>
                <c:pt idx="34040">
                  <c:v>6.4059923877485057</c:v>
                </c:pt>
                <c:pt idx="34041">
                  <c:v>6.4059923877485057</c:v>
                </c:pt>
                <c:pt idx="34042">
                  <c:v>6.4059923877485057</c:v>
                </c:pt>
                <c:pt idx="34043">
                  <c:v>6.4059923877485057</c:v>
                </c:pt>
                <c:pt idx="34044">
                  <c:v>6.4059923877485057</c:v>
                </c:pt>
                <c:pt idx="34045">
                  <c:v>6.4021618162589204</c:v>
                </c:pt>
                <c:pt idx="34046">
                  <c:v>6.4021618162589204</c:v>
                </c:pt>
                <c:pt idx="34047">
                  <c:v>6.4021618162589204</c:v>
                </c:pt>
                <c:pt idx="34048">
                  <c:v>6.4021618162589204</c:v>
                </c:pt>
                <c:pt idx="34049">
                  <c:v>6.4021618162589204</c:v>
                </c:pt>
                <c:pt idx="34050">
                  <c:v>6.3970543876061416</c:v>
                </c:pt>
                <c:pt idx="34051">
                  <c:v>6.3970543876061416</c:v>
                </c:pt>
                <c:pt idx="34052">
                  <c:v>6.3970543876061416</c:v>
                </c:pt>
                <c:pt idx="34053">
                  <c:v>6.3636968052894343</c:v>
                </c:pt>
                <c:pt idx="34054">
                  <c:v>6.4021618162589204</c:v>
                </c:pt>
                <c:pt idx="34055">
                  <c:v>6.3687745605699364</c:v>
                </c:pt>
                <c:pt idx="34056">
                  <c:v>6.4021618162589204</c:v>
                </c:pt>
                <c:pt idx="34057">
                  <c:v>6.4021618162589204</c:v>
                </c:pt>
                <c:pt idx="34058">
                  <c:v>6.3725828770303128</c:v>
                </c:pt>
                <c:pt idx="34059">
                  <c:v>6.3763911934906892</c:v>
                </c:pt>
                <c:pt idx="34060">
                  <c:v>6.3763911934906892</c:v>
                </c:pt>
                <c:pt idx="34061">
                  <c:v>6.4149303878908688</c:v>
                </c:pt>
                <c:pt idx="34062">
                  <c:v>6.3852772652315677</c:v>
                </c:pt>
                <c:pt idx="34063">
                  <c:v>6.3852772652315677</c:v>
                </c:pt>
                <c:pt idx="34064">
                  <c:v>6.389085581691945</c:v>
                </c:pt>
                <c:pt idx="34065">
                  <c:v>6.4225915308700383</c:v>
                </c:pt>
                <c:pt idx="34066">
                  <c:v>6.3928938981523213</c:v>
                </c:pt>
                <c:pt idx="34067">
                  <c:v>6.4264221023596226</c:v>
                </c:pt>
                <c:pt idx="34068">
                  <c:v>6.3979716534328244</c:v>
                </c:pt>
                <c:pt idx="34069">
                  <c:v>6.3979716534328244</c:v>
                </c:pt>
                <c:pt idx="34070">
                  <c:v>6.3979716534328244</c:v>
                </c:pt>
                <c:pt idx="34071">
                  <c:v>6.4315295310124014</c:v>
                </c:pt>
                <c:pt idx="34072">
                  <c:v>6.3979716534328244</c:v>
                </c:pt>
                <c:pt idx="34073">
                  <c:v>6.3979716534328244</c:v>
                </c:pt>
                <c:pt idx="34074">
                  <c:v>6.4315295310124014</c:v>
                </c:pt>
                <c:pt idx="34075">
                  <c:v>6.4315295310124014</c:v>
                </c:pt>
                <c:pt idx="34076">
                  <c:v>6.3979716534328244</c:v>
                </c:pt>
                <c:pt idx="34077">
                  <c:v>6.4353601025019866</c:v>
                </c:pt>
                <c:pt idx="34078">
                  <c:v>6.4353601025019866</c:v>
                </c:pt>
                <c:pt idx="34079">
                  <c:v>6.4353601025019866</c:v>
                </c:pt>
                <c:pt idx="34080">
                  <c:v>6.4353601025019866</c:v>
                </c:pt>
                <c:pt idx="34081">
                  <c:v>6.4353601025019866</c:v>
                </c:pt>
                <c:pt idx="34082">
                  <c:v>6.439190673991571</c:v>
                </c:pt>
                <c:pt idx="34083">
                  <c:v>6.439190673991571</c:v>
                </c:pt>
                <c:pt idx="34084">
                  <c:v>6.4353601025019866</c:v>
                </c:pt>
                <c:pt idx="34085">
                  <c:v>6.439190673991571</c:v>
                </c:pt>
                <c:pt idx="34086">
                  <c:v>6.439190673991571</c:v>
                </c:pt>
                <c:pt idx="34087">
                  <c:v>6.439190673991571</c:v>
                </c:pt>
                <c:pt idx="34088">
                  <c:v>6.439190673991571</c:v>
                </c:pt>
                <c:pt idx="34089">
                  <c:v>6.439190673991571</c:v>
                </c:pt>
                <c:pt idx="34090">
                  <c:v>6.4442981026443498</c:v>
                </c:pt>
                <c:pt idx="34091">
                  <c:v>6.4442981026443498</c:v>
                </c:pt>
                <c:pt idx="34092">
                  <c:v>6.4093966028139535</c:v>
                </c:pt>
                <c:pt idx="34093">
                  <c:v>6.4442981026443498</c:v>
                </c:pt>
                <c:pt idx="34094">
                  <c:v>6.4442981026443498</c:v>
                </c:pt>
                <c:pt idx="34095">
                  <c:v>6.4442981026443498</c:v>
                </c:pt>
                <c:pt idx="34096">
                  <c:v>6.448128674133935</c:v>
                </c:pt>
                <c:pt idx="34097">
                  <c:v>6.448128674133935</c:v>
                </c:pt>
                <c:pt idx="34098">
                  <c:v>6.448128674133935</c:v>
                </c:pt>
                <c:pt idx="34099">
                  <c:v>6.448128674133935</c:v>
                </c:pt>
                <c:pt idx="34100">
                  <c:v>6.448128674133935</c:v>
                </c:pt>
                <c:pt idx="34101">
                  <c:v>6.4519592456235202</c:v>
                </c:pt>
                <c:pt idx="34102">
                  <c:v>6.4519592456235202</c:v>
                </c:pt>
                <c:pt idx="34103">
                  <c:v>6.4519592456235202</c:v>
                </c:pt>
                <c:pt idx="34104">
                  <c:v>6.4519592456235202</c:v>
                </c:pt>
                <c:pt idx="34105">
                  <c:v>6.4519592456235202</c:v>
                </c:pt>
                <c:pt idx="34106">
                  <c:v>6.4519592456235202</c:v>
                </c:pt>
                <c:pt idx="34107">
                  <c:v>6.4557898171131045</c:v>
                </c:pt>
                <c:pt idx="34108">
                  <c:v>6.4557898171131045</c:v>
                </c:pt>
                <c:pt idx="34109">
                  <c:v>6.4557898171131045</c:v>
                </c:pt>
                <c:pt idx="34110">
                  <c:v>6.4557898171131045</c:v>
                </c:pt>
                <c:pt idx="34111">
                  <c:v>6.4557898171131045</c:v>
                </c:pt>
                <c:pt idx="34112">
                  <c:v>6.4557898171131045</c:v>
                </c:pt>
                <c:pt idx="34113">
                  <c:v>6.4608972457658833</c:v>
                </c:pt>
                <c:pt idx="34114">
                  <c:v>6.4608972457658833</c:v>
                </c:pt>
                <c:pt idx="34115">
                  <c:v>6.4647278172554685</c:v>
                </c:pt>
                <c:pt idx="34116">
                  <c:v>6.4647278172554685</c:v>
                </c:pt>
                <c:pt idx="34117">
                  <c:v>6.4647278172554685</c:v>
                </c:pt>
                <c:pt idx="34118">
                  <c:v>6.4647278172554685</c:v>
                </c:pt>
                <c:pt idx="34119">
                  <c:v>6.4647278172554685</c:v>
                </c:pt>
                <c:pt idx="34120">
                  <c:v>6.4647278172554685</c:v>
                </c:pt>
                <c:pt idx="34121">
                  <c:v>6.4647278172554685</c:v>
                </c:pt>
                <c:pt idx="34122">
                  <c:v>6.4685583887450528</c:v>
                </c:pt>
                <c:pt idx="34123">
                  <c:v>6.4647278172554685</c:v>
                </c:pt>
                <c:pt idx="34124">
                  <c:v>6.4685583887450528</c:v>
                </c:pt>
                <c:pt idx="34125">
                  <c:v>6.4685583887450528</c:v>
                </c:pt>
                <c:pt idx="34126">
                  <c:v>6.4685583887450528</c:v>
                </c:pt>
                <c:pt idx="34127">
                  <c:v>6.4685583887450528</c:v>
                </c:pt>
                <c:pt idx="34128">
                  <c:v>6.4685583887450528</c:v>
                </c:pt>
                <c:pt idx="34129">
                  <c:v>6.4685583887450528</c:v>
                </c:pt>
                <c:pt idx="34130">
                  <c:v>6.4685583887450528</c:v>
                </c:pt>
                <c:pt idx="34131">
                  <c:v>6.4685583887450528</c:v>
                </c:pt>
                <c:pt idx="34132">
                  <c:v>6.4685583887450528</c:v>
                </c:pt>
                <c:pt idx="34133">
                  <c:v>6.4685583887450528</c:v>
                </c:pt>
                <c:pt idx="34134">
                  <c:v>6.4647278172554685</c:v>
                </c:pt>
                <c:pt idx="34135">
                  <c:v>6.4647278172554685</c:v>
                </c:pt>
                <c:pt idx="34136">
                  <c:v>6.4647278172554685</c:v>
                </c:pt>
                <c:pt idx="34137">
                  <c:v>6.4647278172554685</c:v>
                </c:pt>
                <c:pt idx="34138">
                  <c:v>6.4685583887450528</c:v>
                </c:pt>
                <c:pt idx="34139">
                  <c:v>6.4685583887450528</c:v>
                </c:pt>
                <c:pt idx="34140">
                  <c:v>6.4685583887450528</c:v>
                </c:pt>
                <c:pt idx="34141">
                  <c:v>6.4685583887450528</c:v>
                </c:pt>
                <c:pt idx="34142">
                  <c:v>6.4647278172554685</c:v>
                </c:pt>
                <c:pt idx="34143">
                  <c:v>6.4647278172554685</c:v>
                </c:pt>
                <c:pt idx="34144">
                  <c:v>6.4647278172554685</c:v>
                </c:pt>
                <c:pt idx="34145">
                  <c:v>6.4647278172554685</c:v>
                </c:pt>
                <c:pt idx="34146">
                  <c:v>6.4647278172554685</c:v>
                </c:pt>
                <c:pt idx="34147">
                  <c:v>6.4647278172554685</c:v>
                </c:pt>
                <c:pt idx="34148">
                  <c:v>6.4608972457658833</c:v>
                </c:pt>
                <c:pt idx="34149">
                  <c:v>6.4271687462957114</c:v>
                </c:pt>
                <c:pt idx="34150">
                  <c:v>6.4557898171131045</c:v>
                </c:pt>
                <c:pt idx="34151">
                  <c:v>6.4182826745548329</c:v>
                </c:pt>
                <c:pt idx="34152">
                  <c:v>6.4182826745548329</c:v>
                </c:pt>
                <c:pt idx="34153">
                  <c:v>6.4144743580944565</c:v>
                </c:pt>
                <c:pt idx="34154">
                  <c:v>6.4144743580944565</c:v>
                </c:pt>
                <c:pt idx="34155">
                  <c:v>6.4093966028139535</c:v>
                </c:pt>
                <c:pt idx="34156">
                  <c:v>6.4093966028139535</c:v>
                </c:pt>
                <c:pt idx="34157">
                  <c:v>6.405588286353578</c:v>
                </c:pt>
                <c:pt idx="34158">
                  <c:v>6.405588286353578</c:v>
                </c:pt>
                <c:pt idx="34159">
                  <c:v>6.405588286353578</c:v>
                </c:pt>
                <c:pt idx="34160">
                  <c:v>6.4017799698932008</c:v>
                </c:pt>
                <c:pt idx="34161">
                  <c:v>6.3979716534328244</c:v>
                </c:pt>
                <c:pt idx="34162">
                  <c:v>6.3632955245228375</c:v>
                </c:pt>
                <c:pt idx="34163">
                  <c:v>6.3595093510651672</c:v>
                </c:pt>
                <c:pt idx="34164">
                  <c:v>6.3595093510651672</c:v>
                </c:pt>
                <c:pt idx="34165">
                  <c:v>6.3557231776074969</c:v>
                </c:pt>
                <c:pt idx="34166">
                  <c:v>6.3557231776074969</c:v>
                </c:pt>
                <c:pt idx="34167">
                  <c:v>6.3557231776074969</c:v>
                </c:pt>
                <c:pt idx="34168">
                  <c:v>6.3519370041498293</c:v>
                </c:pt>
                <c:pt idx="34169">
                  <c:v>6.3519370041498293</c:v>
                </c:pt>
                <c:pt idx="34170">
                  <c:v>6.3468887728729353</c:v>
                </c:pt>
                <c:pt idx="34171">
                  <c:v>6.3431025994152668</c:v>
                </c:pt>
                <c:pt idx="34172">
                  <c:v>6.3431025994152668</c:v>
                </c:pt>
                <c:pt idx="34173">
                  <c:v>6.3431025994152668</c:v>
                </c:pt>
                <c:pt idx="34174">
                  <c:v>6.3065761024943932</c:v>
                </c:pt>
                <c:pt idx="34175">
                  <c:v>6.3065761024943932</c:v>
                </c:pt>
                <c:pt idx="34176">
                  <c:v>6.3015569412508645</c:v>
                </c:pt>
                <c:pt idx="34177">
                  <c:v>6.3015569412508645</c:v>
                </c:pt>
                <c:pt idx="34178">
                  <c:v>6.3015569412508645</c:v>
                </c:pt>
                <c:pt idx="34179">
                  <c:v>#N/A</c:v>
                </c:pt>
                <c:pt idx="34180">
                  <c:v>6.448128674133935</c:v>
                </c:pt>
                <c:pt idx="34181">
                  <c:v>6.2940281993855702</c:v>
                </c:pt>
                <c:pt idx="34182">
                  <c:v>6.2940281993855702</c:v>
                </c:pt>
                <c:pt idx="34183">
                  <c:v>6.2940281993855702</c:v>
                </c:pt>
                <c:pt idx="34184">
                  <c:v>6.2940281993855702</c:v>
                </c:pt>
                <c:pt idx="34185">
                  <c:v>6.2940281993855702</c:v>
                </c:pt>
                <c:pt idx="34186">
                  <c:v>6.2902638284529235</c:v>
                </c:pt>
                <c:pt idx="34187">
                  <c:v>6.2902638284529235</c:v>
                </c:pt>
                <c:pt idx="34188">
                  <c:v>6.2902638284529235</c:v>
                </c:pt>
                <c:pt idx="34189">
                  <c:v>6.2852446672093949</c:v>
                </c:pt>
                <c:pt idx="34190">
                  <c:v>6.2523854988203498</c:v>
                </c:pt>
                <c:pt idx="34191">
                  <c:v>6.2486430493996679</c:v>
                </c:pt>
                <c:pt idx="34192">
                  <c:v>6.2449005999789868</c:v>
                </c:pt>
                <c:pt idx="34193">
                  <c:v>6.241158150558304</c:v>
                </c:pt>
                <c:pt idx="34194">
                  <c:v>6.2361682179973936</c:v>
                </c:pt>
                <c:pt idx="34195">
                  <c:v>6.2324257685767099</c:v>
                </c:pt>
                <c:pt idx="34196">
                  <c:v>6.228683319156028</c:v>
                </c:pt>
                <c:pt idx="34197">
                  <c:v>6.2249408697353461</c:v>
                </c:pt>
                <c:pt idx="34198">
                  <c:v>6.216208487753752</c:v>
                </c:pt>
                <c:pt idx="34199">
                  <c:v>6.1799806076743087</c:v>
                </c:pt>
                <c:pt idx="34200">
                  <c:v>6.1638578406865987</c:v>
                </c:pt>
                <c:pt idx="34201">
                  <c:v>6.1675784792222235</c:v>
                </c:pt>
                <c:pt idx="34202">
                  <c:v>6.1638578406865987</c:v>
                </c:pt>
                <c:pt idx="34203">
                  <c:v>6.1638578406865987</c:v>
                </c:pt>
                <c:pt idx="34204">
                  <c:v>6.1514557122345126</c:v>
                </c:pt>
                <c:pt idx="34205">
                  <c:v>6.1477350736988861</c:v>
                </c:pt>
                <c:pt idx="34206">
                  <c:v>6.1477350736988861</c:v>
                </c:pt>
                <c:pt idx="34207">
                  <c:v>6.11557718308927</c:v>
                </c:pt>
                <c:pt idx="34208">
                  <c:v>6.11557718308927</c:v>
                </c:pt>
                <c:pt idx="34209">
                  <c:v>6.11557718308927</c:v>
                </c:pt>
                <c:pt idx="34210">
                  <c:v>6.1192761209016213</c:v>
                </c:pt>
                <c:pt idx="34211">
                  <c:v>6.1192761209016213</c:v>
                </c:pt>
                <c:pt idx="34212">
                  <c:v>6.1242080379847588</c:v>
                </c:pt>
                <c:pt idx="34213">
                  <c:v>6.11557718308927</c:v>
                </c:pt>
                <c:pt idx="34214">
                  <c:v>6.1192761209016213</c:v>
                </c:pt>
                <c:pt idx="34215">
                  <c:v>6.11557718308927</c:v>
                </c:pt>
                <c:pt idx="34216">
                  <c:v>6.11557718308927</c:v>
                </c:pt>
                <c:pt idx="34217">
                  <c:v>6.11557718308927</c:v>
                </c:pt>
                <c:pt idx="34218">
                  <c:v>6.0872347151671811</c:v>
                </c:pt>
                <c:pt idx="34219">
                  <c:v>6.0909120619544348</c:v>
                </c:pt>
                <c:pt idx="34220">
                  <c:v>6.0958151910041058</c:v>
                </c:pt>
                <c:pt idx="34221">
                  <c:v>6.0994925377913605</c:v>
                </c:pt>
                <c:pt idx="34222">
                  <c:v>6.1031698845786142</c:v>
                </c:pt>
                <c:pt idx="34223">
                  <c:v>6.1031698845786142</c:v>
                </c:pt>
                <c:pt idx="34224">
                  <c:v>6.1031698845786142</c:v>
                </c:pt>
                <c:pt idx="34225">
                  <c:v>6.0994925377913605</c:v>
                </c:pt>
                <c:pt idx="34226">
                  <c:v>6.0994925377913605</c:v>
                </c:pt>
                <c:pt idx="34227">
                  <c:v>6.0958151910041058</c:v>
                </c:pt>
                <c:pt idx="34228">
                  <c:v>6.0909120619544348</c:v>
                </c:pt>
                <c:pt idx="34229">
                  <c:v>6.0909120619544348</c:v>
                </c:pt>
                <c:pt idx="34230">
                  <c:v>6.0872347151671811</c:v>
                </c:pt>
                <c:pt idx="34231">
                  <c:v>6.0798800215926754</c:v>
                </c:pt>
                <c:pt idx="34232">
                  <c:v>6.0798800215926754</c:v>
                </c:pt>
                <c:pt idx="34233">
                  <c:v>6.0798800215926754</c:v>
                </c:pt>
                <c:pt idx="34234">
                  <c:v>6.0725253280181661</c:v>
                </c:pt>
                <c:pt idx="34235">
                  <c:v>6.0676221989684951</c:v>
                </c:pt>
                <c:pt idx="34236">
                  <c:v>6.0639448521812414</c:v>
                </c:pt>
                <c:pt idx="34237">
                  <c:v>6.0639448521812414</c:v>
                </c:pt>
                <c:pt idx="34238">
                  <c:v>6.0639448521812414</c:v>
                </c:pt>
                <c:pt idx="34239">
                  <c:v>6.0602675053939876</c:v>
                </c:pt>
                <c:pt idx="34240">
                  <c:v>6.0529128118194819</c:v>
                </c:pt>
                <c:pt idx="34241">
                  <c:v>6.0565901586067348</c:v>
                </c:pt>
                <c:pt idx="34242">
                  <c:v>6.0602675053939876</c:v>
                </c:pt>
                <c:pt idx="34243">
                  <c:v>6.0676221989684951</c:v>
                </c:pt>
                <c:pt idx="34244">
                  <c:v>6.0725253280181661</c:v>
                </c:pt>
                <c:pt idx="34245">
                  <c:v>6.0725253280181661</c:v>
                </c:pt>
                <c:pt idx="34246">
                  <c:v>6.0725253280181661</c:v>
                </c:pt>
                <c:pt idx="34247">
                  <c:v>6.0725253280181661</c:v>
                </c:pt>
                <c:pt idx="34248">
                  <c:v>6.0725253280181661</c:v>
                </c:pt>
                <c:pt idx="34249">
                  <c:v>6.0725253280181661</c:v>
                </c:pt>
                <c:pt idx="34250">
                  <c:v>6.0762026748054208</c:v>
                </c:pt>
                <c:pt idx="34251">
                  <c:v>6.0762026748054208</c:v>
                </c:pt>
                <c:pt idx="34252">
                  <c:v>6.0762026748054208</c:v>
                </c:pt>
                <c:pt idx="34253">
                  <c:v>6.0762026748054208</c:v>
                </c:pt>
                <c:pt idx="34254">
                  <c:v>6.0676221989684951</c:v>
                </c:pt>
                <c:pt idx="34255">
                  <c:v>6.0725253280181661</c:v>
                </c:pt>
                <c:pt idx="34256">
                  <c:v>6.0725253280181661</c:v>
                </c:pt>
                <c:pt idx="34257">
                  <c:v>6.0725253280181661</c:v>
                </c:pt>
                <c:pt idx="34258">
                  <c:v>6.0725253280181661</c:v>
                </c:pt>
                <c:pt idx="34259">
                  <c:v>6.0725253280181661</c:v>
                </c:pt>
                <c:pt idx="34260">
                  <c:v>6.039857715373909</c:v>
                </c:pt>
                <c:pt idx="34261">
                  <c:v>6.039857715373909</c:v>
                </c:pt>
                <c:pt idx="34262">
                  <c:v>6.039857715373909</c:v>
                </c:pt>
                <c:pt idx="34263">
                  <c:v>6.039857715373909</c:v>
                </c:pt>
                <c:pt idx="34264">
                  <c:v>6.0362016271684764</c:v>
                </c:pt>
                <c:pt idx="34265">
                  <c:v>6.0362016271684764</c:v>
                </c:pt>
                <c:pt idx="34266">
                  <c:v>6.0362016271684764</c:v>
                </c:pt>
                <c:pt idx="34267">
                  <c:v>6.0362016271684764</c:v>
                </c:pt>
                <c:pt idx="34268">
                  <c:v>6.0325455389630429</c:v>
                </c:pt>
                <c:pt idx="34269">
                  <c:v>6.0325455389630429</c:v>
                </c:pt>
                <c:pt idx="34270">
                  <c:v>6.0288894507576103</c:v>
                </c:pt>
                <c:pt idx="34271">
                  <c:v>6.0288894507576103</c:v>
                </c:pt>
                <c:pt idx="34272">
                  <c:v>6.0288894507576103</c:v>
                </c:pt>
                <c:pt idx="34273">
                  <c:v>6.0252333625521786</c:v>
                </c:pt>
                <c:pt idx="34274">
                  <c:v>6.0252333625521786</c:v>
                </c:pt>
                <c:pt idx="34275">
                  <c:v>6.0252333625521786</c:v>
                </c:pt>
                <c:pt idx="34276">
                  <c:v>6.0215772743467459</c:v>
                </c:pt>
                <c:pt idx="34277">
                  <c:v>5.9851624874269174</c:v>
                </c:pt>
                <c:pt idx="34278">
                  <c:v>5.9815277733657268</c:v>
                </c:pt>
                <c:pt idx="34279">
                  <c:v>5.9815277733657268</c:v>
                </c:pt>
                <c:pt idx="34280">
                  <c:v>5.9778930593045381</c:v>
                </c:pt>
                <c:pt idx="34281">
                  <c:v>5.9742583452433475</c:v>
                </c:pt>
                <c:pt idx="34282">
                  <c:v>5.9669889171209656</c:v>
                </c:pt>
                <c:pt idx="34283">
                  <c:v>5.9669889171209656</c:v>
                </c:pt>
                <c:pt idx="34284">
                  <c:v>5.9669889171209656</c:v>
                </c:pt>
                <c:pt idx="34285">
                  <c:v>5.9621426317060466</c:v>
                </c:pt>
                <c:pt idx="34286">
                  <c:v>5.9272595932772658</c:v>
                </c:pt>
                <c:pt idx="34287">
                  <c:v>5.920032696801008</c:v>
                </c:pt>
                <c:pt idx="34288">
                  <c:v>5.912805800324751</c:v>
                </c:pt>
                <c:pt idx="34289">
                  <c:v>5.8935340763880637</c:v>
                </c:pt>
                <c:pt idx="34290">
                  <c:v>5.8826937316736778</c:v>
                </c:pt>
                <c:pt idx="34291">
                  <c:v>5.8826937316736778</c:v>
                </c:pt>
                <c:pt idx="34292">
                  <c:v>5.8899206281499348</c:v>
                </c:pt>
                <c:pt idx="34293">
                  <c:v>5.8662100250365317</c:v>
                </c:pt>
                <c:pt idx="34294">
                  <c:v>5.8698023153151837</c:v>
                </c:pt>
                <c:pt idx="34295">
                  <c:v>5.8733946055938331</c:v>
                </c:pt>
                <c:pt idx="34296">
                  <c:v>5.8698023153151837</c:v>
                </c:pt>
                <c:pt idx="34297">
                  <c:v>5.8733946055938331</c:v>
                </c:pt>
                <c:pt idx="34298">
                  <c:v>5.8698023153151837</c:v>
                </c:pt>
                <c:pt idx="34299">
                  <c:v>5.8698023153151837</c:v>
                </c:pt>
                <c:pt idx="34300">
                  <c:v>5.8698023153151837</c:v>
                </c:pt>
                <c:pt idx="34301">
                  <c:v>5.8662100250365317</c:v>
                </c:pt>
                <c:pt idx="34302">
                  <c:v>5.8318344736334176</c:v>
                </c:pt>
                <c:pt idx="34303">
                  <c:v>5.8318344736334176</c:v>
                </c:pt>
                <c:pt idx="34304">
                  <c:v>5.8282632339067586</c:v>
                </c:pt>
                <c:pt idx="34305">
                  <c:v>5.8175495147267826</c:v>
                </c:pt>
                <c:pt idx="34306">
                  <c:v>5.8056453823045882</c:v>
                </c:pt>
                <c:pt idx="34307">
                  <c:v>5.8092166220312453</c:v>
                </c:pt>
                <c:pt idx="34308">
                  <c:v>5.8056453823045882</c:v>
                </c:pt>
                <c:pt idx="34309">
                  <c:v>5.8175495147267826</c:v>
                </c:pt>
                <c:pt idx="34310">
                  <c:v>5.8092166220312453</c:v>
                </c:pt>
                <c:pt idx="34311">
                  <c:v>5.8127878617579043</c:v>
                </c:pt>
                <c:pt idx="34312">
                  <c:v>5.8056453823045882</c:v>
                </c:pt>
                <c:pt idx="34313">
                  <c:v>5.7985029028512702</c:v>
                </c:pt>
                <c:pt idx="34314">
                  <c:v>5.7985029028512702</c:v>
                </c:pt>
                <c:pt idx="34315">
                  <c:v>5.7949316631246113</c:v>
                </c:pt>
                <c:pt idx="34316">
                  <c:v>5.7842179439446371</c:v>
                </c:pt>
                <c:pt idx="34317">
                  <c:v>5.7508863731624897</c:v>
                </c:pt>
                <c:pt idx="34318">
                  <c:v>5.7330301745291967</c:v>
                </c:pt>
                <c:pt idx="34319">
                  <c:v>5.6804738040813954</c:v>
                </c:pt>
                <c:pt idx="34320">
                  <c:v>5.6996986037470503</c:v>
                </c:pt>
                <c:pt idx="34321">
                  <c:v>5.6698229156987416</c:v>
                </c:pt>
                <c:pt idx="34322">
                  <c:v>5.6769235079538447</c:v>
                </c:pt>
                <c:pt idx="34323">
                  <c:v>5.6733732118262941</c:v>
                </c:pt>
                <c:pt idx="34324">
                  <c:v>5.6733732118262941</c:v>
                </c:pt>
                <c:pt idx="34325">
                  <c:v>5.6769235079538447</c:v>
                </c:pt>
                <c:pt idx="34326">
                  <c:v>5.6804738040813954</c:v>
                </c:pt>
                <c:pt idx="34327">
                  <c:v>5.6769235079538447</c:v>
                </c:pt>
                <c:pt idx="34328">
                  <c:v>5.6804738040813954</c:v>
                </c:pt>
                <c:pt idx="34329">
                  <c:v>5.6804738040813954</c:v>
                </c:pt>
                <c:pt idx="34330">
                  <c:v>5.684024100208946</c:v>
                </c:pt>
                <c:pt idx="34331">
                  <c:v>5.6804738040813954</c:v>
                </c:pt>
                <c:pt idx="34332">
                  <c:v>5.684024100208946</c:v>
                </c:pt>
                <c:pt idx="34333">
                  <c:v>5.6875743963364966</c:v>
                </c:pt>
                <c:pt idx="34334">
                  <c:v>5.6911246924640482</c:v>
                </c:pt>
                <c:pt idx="34335">
                  <c:v>5.6946749885915997</c:v>
                </c:pt>
                <c:pt idx="34336">
                  <c:v>5.6946749885915997</c:v>
                </c:pt>
                <c:pt idx="34337">
                  <c:v>5.6946749885915997</c:v>
                </c:pt>
                <c:pt idx="34338">
                  <c:v>5.6612522812628603</c:v>
                </c:pt>
                <c:pt idx="34339">
                  <c:v>5.657722822234641</c:v>
                </c:pt>
                <c:pt idx="34340">
                  <c:v>5.640075527093547</c:v>
                </c:pt>
                <c:pt idx="34341">
                  <c:v>5.6471344451499856</c:v>
                </c:pt>
                <c:pt idx="34342">
                  <c:v>5.6436049861217654</c:v>
                </c:pt>
                <c:pt idx="34343">
                  <c:v>5.633016609037111</c:v>
                </c:pt>
                <c:pt idx="34344">
                  <c:v>5.6188987729242346</c:v>
                </c:pt>
                <c:pt idx="34345">
                  <c:v>5.622428231952453</c:v>
                </c:pt>
                <c:pt idx="34346">
                  <c:v>5.622428231952453</c:v>
                </c:pt>
                <c:pt idx="34347">
                  <c:v>5.622428231952453</c:v>
                </c:pt>
                <c:pt idx="34348">
                  <c:v>5.6294871500088908</c:v>
                </c:pt>
                <c:pt idx="34349">
                  <c:v>5.6259576909806732</c:v>
                </c:pt>
                <c:pt idx="34350">
                  <c:v>5.5929123954062412</c:v>
                </c:pt>
                <c:pt idx="34351">
                  <c:v>5.6153693138960152</c:v>
                </c:pt>
                <c:pt idx="34352">
                  <c:v>5.5929123954062412</c:v>
                </c:pt>
                <c:pt idx="34353">
                  <c:v>5.5999298513603257</c:v>
                </c:pt>
                <c:pt idx="34354">
                  <c:v>5.5999298513603257</c:v>
                </c:pt>
                <c:pt idx="34355">
                  <c:v>5.6034385793373689</c:v>
                </c:pt>
                <c:pt idx="34356">
                  <c:v>5.606947307314412</c:v>
                </c:pt>
                <c:pt idx="34357">
                  <c:v>5.6104560352914543</c:v>
                </c:pt>
                <c:pt idx="34358">
                  <c:v>5.606947307314412</c:v>
                </c:pt>
                <c:pt idx="34359">
                  <c:v>5.606947307314412</c:v>
                </c:pt>
                <c:pt idx="34360">
                  <c:v>5.6104560352914543</c:v>
                </c:pt>
                <c:pt idx="34361">
                  <c:v>5.6104560352914543</c:v>
                </c:pt>
                <c:pt idx="34362">
                  <c:v>5.6139647632684975</c:v>
                </c:pt>
                <c:pt idx="34363">
                  <c:v>5.6209822192225847</c:v>
                </c:pt>
                <c:pt idx="34364">
                  <c:v>5.6279996751766692</c:v>
                </c:pt>
                <c:pt idx="34365">
                  <c:v>5.6279996751766692</c:v>
                </c:pt>
                <c:pt idx="34366">
                  <c:v>5.6315084031537115</c:v>
                </c:pt>
                <c:pt idx="34367">
                  <c:v>5.6350171311307546</c:v>
                </c:pt>
                <c:pt idx="34368">
                  <c:v>5.6396954351001449</c:v>
                </c:pt>
                <c:pt idx="34369">
                  <c:v>5.6432041630771881</c:v>
                </c:pt>
                <c:pt idx="34370">
                  <c:v>5.6467128910542312</c:v>
                </c:pt>
                <c:pt idx="34371">
                  <c:v>5.6502216190312744</c:v>
                </c:pt>
                <c:pt idx="34372">
                  <c:v>5.6537303470083158</c:v>
                </c:pt>
                <c:pt idx="34373">
                  <c:v>5.6572390749853598</c:v>
                </c:pt>
                <c:pt idx="34374">
                  <c:v>5.6572390749853598</c:v>
                </c:pt>
                <c:pt idx="34375">
                  <c:v>5.6537303470083158</c:v>
                </c:pt>
                <c:pt idx="34376">
                  <c:v>5.6537303470083158</c:v>
                </c:pt>
                <c:pt idx="34377">
                  <c:v>5.6572390749853598</c:v>
                </c:pt>
                <c:pt idx="34378">
                  <c:v>5.6572390749853598</c:v>
                </c:pt>
                <c:pt idx="34379">
                  <c:v>5.6572390749853598</c:v>
                </c:pt>
                <c:pt idx="34380">
                  <c:v>5.6607478029624021</c:v>
                </c:pt>
                <c:pt idx="34381">
                  <c:v>5.6607478029624021</c:v>
                </c:pt>
                <c:pt idx="34382">
                  <c:v>5.6607478029624021</c:v>
                </c:pt>
                <c:pt idx="34383">
                  <c:v>5.6607478029624021</c:v>
                </c:pt>
                <c:pt idx="34384">
                  <c:v>5.6607478029624021</c:v>
                </c:pt>
                <c:pt idx="34385">
                  <c:v>5.6607478029624021</c:v>
                </c:pt>
                <c:pt idx="34386">
                  <c:v>5.6607478029624021</c:v>
                </c:pt>
                <c:pt idx="34387">
                  <c:v>5.6642565309394444</c:v>
                </c:pt>
                <c:pt idx="34388">
                  <c:v>5.6642565309394444</c:v>
                </c:pt>
                <c:pt idx="34389">
                  <c:v>5.6642565309394444</c:v>
                </c:pt>
                <c:pt idx="34390">
                  <c:v>5.6572390749853598</c:v>
                </c:pt>
                <c:pt idx="34391">
                  <c:v>5.6502216190312744</c:v>
                </c:pt>
                <c:pt idx="34392">
                  <c:v>5.6467128910542312</c:v>
                </c:pt>
                <c:pt idx="34393">
                  <c:v>5.6502216190312744</c:v>
                </c:pt>
                <c:pt idx="34394">
                  <c:v>5.6502216190312744</c:v>
                </c:pt>
                <c:pt idx="34395">
                  <c:v>5.6537303470083158</c:v>
                </c:pt>
                <c:pt idx="34396">
                  <c:v>5.6537303470083158</c:v>
                </c:pt>
                <c:pt idx="34397">
                  <c:v>5.6537303470083158</c:v>
                </c:pt>
                <c:pt idx="34398">
                  <c:v>5.6502216190312744</c:v>
                </c:pt>
                <c:pt idx="34399">
                  <c:v>5.6537303470083158</c:v>
                </c:pt>
                <c:pt idx="34400">
                  <c:v>5.6467128910542312</c:v>
                </c:pt>
                <c:pt idx="34401">
                  <c:v>5.6467128910542312</c:v>
                </c:pt>
                <c:pt idx="34402">
                  <c:v>5.6467128910542312</c:v>
                </c:pt>
                <c:pt idx="34403">
                  <c:v>5.6467128910542312</c:v>
                </c:pt>
                <c:pt idx="34404">
                  <c:v>5.6467128910542312</c:v>
                </c:pt>
                <c:pt idx="34405">
                  <c:v>5.6467128910542312</c:v>
                </c:pt>
                <c:pt idx="34406">
                  <c:v>5.6467128910542312</c:v>
                </c:pt>
                <c:pt idx="34407">
                  <c:v>5.6467128910542312</c:v>
                </c:pt>
                <c:pt idx="34408">
                  <c:v>5.6467128910542312</c:v>
                </c:pt>
                <c:pt idx="34409">
                  <c:v>5.6166626789933769</c:v>
                </c:pt>
                <c:pt idx="34410">
                  <c:v>5.6201505672229324</c:v>
                </c:pt>
                <c:pt idx="34411">
                  <c:v>5.6166626789933769</c:v>
                </c:pt>
                <c:pt idx="34412">
                  <c:v>5.6166626789933769</c:v>
                </c:pt>
                <c:pt idx="34413">
                  <c:v>5.6096869025342659</c:v>
                </c:pt>
                <c:pt idx="34414">
                  <c:v>5.6015484966653055</c:v>
                </c:pt>
                <c:pt idx="34415">
                  <c:v>5.5945727202061946</c:v>
                </c:pt>
                <c:pt idx="34416">
                  <c:v>5.5910848319766409</c:v>
                </c:pt>
                <c:pt idx="34417">
                  <c:v>5.5841090555175299</c:v>
                </c:pt>
                <c:pt idx="34418">
                  <c:v>5.5806211672879753</c:v>
                </c:pt>
                <c:pt idx="34419">
                  <c:v>5.5806211672879753</c:v>
                </c:pt>
                <c:pt idx="34420">
                  <c:v>5.5910848319766409</c:v>
                </c:pt>
                <c:pt idx="34421">
                  <c:v>5.9192240972712229</c:v>
                </c:pt>
                <c:pt idx="34422">
                  <c:v>5.7492024317164674</c:v>
                </c:pt>
                <c:pt idx="34423">
                  <c:v>5.7096730317815094</c:v>
                </c:pt>
                <c:pt idx="34424">
                  <c:v>5.6840951847647734</c:v>
                </c:pt>
                <c:pt idx="34425">
                  <c:v>5.6666557436169986</c:v>
                </c:pt>
                <c:pt idx="34426">
                  <c:v>5.6217609690274255</c:v>
                </c:pt>
                <c:pt idx="34427">
                  <c:v>5.6078914929525219</c:v>
                </c:pt>
                <c:pt idx="34428">
                  <c:v>5.6044241239337973</c:v>
                </c:pt>
                <c:pt idx="34429">
                  <c:v>5.5974893858963446</c:v>
                </c:pt>
                <c:pt idx="34430">
                  <c:v>5.5905546478588928</c:v>
                </c:pt>
                <c:pt idx="34431">
                  <c:v>5.5870872788401682</c:v>
                </c:pt>
                <c:pt idx="34432">
                  <c:v>5.5870872788401682</c:v>
                </c:pt>
                <c:pt idx="34433">
                  <c:v>5.5870872788401682</c:v>
                </c:pt>
                <c:pt idx="34434">
                  <c:v>5.5870872788401682</c:v>
                </c:pt>
                <c:pt idx="34435">
                  <c:v>5.5870872788401682</c:v>
                </c:pt>
                <c:pt idx="34436">
                  <c:v>5.5870872788401682</c:v>
                </c:pt>
                <c:pt idx="34437">
                  <c:v>5.5905546478588928</c:v>
                </c:pt>
                <c:pt idx="34438">
                  <c:v>5.5905546478588928</c:v>
                </c:pt>
                <c:pt idx="34439">
                  <c:v>5.5905546478588928</c:v>
                </c:pt>
                <c:pt idx="34440">
                  <c:v>5.5905546478588928</c:v>
                </c:pt>
                <c:pt idx="34441">
                  <c:v>5.5905546478588928</c:v>
                </c:pt>
                <c:pt idx="34442">
                  <c:v>5.5610866021259175</c:v>
                </c:pt>
                <c:pt idx="34443">
                  <c:v>5.5905546478588928</c:v>
                </c:pt>
                <c:pt idx="34444">
                  <c:v>5.5870872788401682</c:v>
                </c:pt>
                <c:pt idx="34445">
                  <c:v>5.5576396476204666</c:v>
                </c:pt>
                <c:pt idx="34446">
                  <c:v>5.5576396476204666</c:v>
                </c:pt>
                <c:pt idx="34447">
                  <c:v>5.5576396476204666</c:v>
                </c:pt>
                <c:pt idx="34448">
                  <c:v>5.5541926931150183</c:v>
                </c:pt>
                <c:pt idx="34449">
                  <c:v>5.5541926931150183</c:v>
                </c:pt>
                <c:pt idx="34450">
                  <c:v>5.5541926931150183</c:v>
                </c:pt>
                <c:pt idx="34451">
                  <c:v>5.5541926931150183</c:v>
                </c:pt>
                <c:pt idx="34452">
                  <c:v>5.5541926931150183</c:v>
                </c:pt>
                <c:pt idx="34453">
                  <c:v>5.5541926931150183</c:v>
                </c:pt>
                <c:pt idx="34454">
                  <c:v>5.5541926931150183</c:v>
                </c:pt>
                <c:pt idx="34455">
                  <c:v>5.5541926931150183</c:v>
                </c:pt>
                <c:pt idx="34456">
                  <c:v>5.5507457386095682</c:v>
                </c:pt>
                <c:pt idx="34457">
                  <c:v>5.5507457386095682</c:v>
                </c:pt>
                <c:pt idx="34458">
                  <c:v>5.5507457386095682</c:v>
                </c:pt>
                <c:pt idx="34459">
                  <c:v>5.5507457386095682</c:v>
                </c:pt>
                <c:pt idx="34460">
                  <c:v>5.5507457386095682</c:v>
                </c:pt>
                <c:pt idx="34461">
                  <c:v>5.5472987841041181</c:v>
                </c:pt>
                <c:pt idx="34462">
                  <c:v>5.542702844763518</c:v>
                </c:pt>
                <c:pt idx="34463">
                  <c:v>5.542702844763518</c:v>
                </c:pt>
                <c:pt idx="34464">
                  <c:v>5.542702844763518</c:v>
                </c:pt>
                <c:pt idx="34465">
                  <c:v>5.5392558902580671</c:v>
                </c:pt>
                <c:pt idx="34466">
                  <c:v>5.5392558902580671</c:v>
                </c:pt>
                <c:pt idx="34467">
                  <c:v>5.5392558902580671</c:v>
                </c:pt>
                <c:pt idx="34468">
                  <c:v>5.5358089357526179</c:v>
                </c:pt>
                <c:pt idx="34469">
                  <c:v>5.5066173001880658</c:v>
                </c:pt>
                <c:pt idx="34470">
                  <c:v>5.5066173001880658</c:v>
                </c:pt>
                <c:pt idx="34471">
                  <c:v>5.5031906559440156</c:v>
                </c:pt>
                <c:pt idx="34472">
                  <c:v>5.5031906559440156</c:v>
                </c:pt>
                <c:pt idx="34473">
                  <c:v>5.4997640116999653</c:v>
                </c:pt>
                <c:pt idx="34474">
                  <c:v>5.4997640116999653</c:v>
                </c:pt>
                <c:pt idx="34475">
                  <c:v>5.4997640116999653</c:v>
                </c:pt>
                <c:pt idx="34476">
                  <c:v>5.4963373674559159</c:v>
                </c:pt>
                <c:pt idx="34477">
                  <c:v>5.4963373674559159</c:v>
                </c:pt>
                <c:pt idx="34478">
                  <c:v>5.4929107232118666</c:v>
                </c:pt>
                <c:pt idx="34479">
                  <c:v>5.4929107232118666</c:v>
                </c:pt>
                <c:pt idx="34480">
                  <c:v>5.4894840789678154</c:v>
                </c:pt>
                <c:pt idx="34481">
                  <c:v>5.4894840789678154</c:v>
                </c:pt>
                <c:pt idx="34482">
                  <c:v>5.4860574347237661</c:v>
                </c:pt>
                <c:pt idx="34483">
                  <c:v>5.4860574347237661</c:v>
                </c:pt>
                <c:pt idx="34484">
                  <c:v>5.4860574347237661</c:v>
                </c:pt>
                <c:pt idx="34485">
                  <c:v>5.453370789711391</c:v>
                </c:pt>
                <c:pt idx="34486">
                  <c:v>5.453370789711391</c:v>
                </c:pt>
                <c:pt idx="34487">
                  <c:v>5.4499645618602273</c:v>
                </c:pt>
                <c:pt idx="34488">
                  <c:v>5.4499645618602273</c:v>
                </c:pt>
                <c:pt idx="34489">
                  <c:v>5.4465583340090653</c:v>
                </c:pt>
                <c:pt idx="34490">
                  <c:v>5.4465583340090653</c:v>
                </c:pt>
                <c:pt idx="34491">
                  <c:v>5.4431521061579016</c:v>
                </c:pt>
                <c:pt idx="34492">
                  <c:v>5.4431521061579016</c:v>
                </c:pt>
                <c:pt idx="34493">
                  <c:v>5.4397458783067396</c:v>
                </c:pt>
                <c:pt idx="34494">
                  <c:v>5.4363396504555785</c:v>
                </c:pt>
                <c:pt idx="34495">
                  <c:v>5.4363396504555785</c:v>
                </c:pt>
                <c:pt idx="34496">
                  <c:v>5.4295271947532529</c:v>
                </c:pt>
                <c:pt idx="34497">
                  <c:v>5.4261209669020882</c:v>
                </c:pt>
                <c:pt idx="34498">
                  <c:v>5.4261209669020882</c:v>
                </c:pt>
                <c:pt idx="34499">
                  <c:v>5.4227147390509254</c:v>
                </c:pt>
                <c:pt idx="34500">
                  <c:v>5.4159022833486015</c:v>
                </c:pt>
                <c:pt idx="34501">
                  <c:v>5.4159022833486015</c:v>
                </c:pt>
                <c:pt idx="34502">
                  <c:v>5.3873262062943352</c:v>
                </c:pt>
                <c:pt idx="34503">
                  <c:v>5.3839400804575721</c:v>
                </c:pt>
                <c:pt idx="34504">
                  <c:v>5.3839400804575721</c:v>
                </c:pt>
                <c:pt idx="34505">
                  <c:v>5.3805539546208045</c:v>
                </c:pt>
                <c:pt idx="34506">
                  <c:v>5.3805539546208045</c:v>
                </c:pt>
                <c:pt idx="34507">
                  <c:v>5.3771678287840396</c:v>
                </c:pt>
                <c:pt idx="34508">
                  <c:v>5.373781702947273</c:v>
                </c:pt>
                <c:pt idx="34509">
                  <c:v>5.373781702947273</c:v>
                </c:pt>
                <c:pt idx="34510">
                  <c:v>5.3703955771105081</c:v>
                </c:pt>
                <c:pt idx="34511">
                  <c:v>5.3703955771105081</c:v>
                </c:pt>
                <c:pt idx="34512">
                  <c:v>5.3670094512737414</c:v>
                </c:pt>
                <c:pt idx="34513">
                  <c:v>5.3636233254369765</c:v>
                </c:pt>
                <c:pt idx="34514">
                  <c:v>5.3636233254369765</c:v>
                </c:pt>
                <c:pt idx="34515">
                  <c:v>5.3602371996002107</c:v>
                </c:pt>
                <c:pt idx="34516">
                  <c:v>5.3248837909403015</c:v>
                </c:pt>
                <c:pt idx="34517">
                  <c:v>5.3215178719826914</c:v>
                </c:pt>
                <c:pt idx="34518">
                  <c:v>5.3181519530250805</c:v>
                </c:pt>
                <c:pt idx="34519">
                  <c:v>5.3147860340674695</c:v>
                </c:pt>
                <c:pt idx="34520">
                  <c:v>5.3114201151098586</c:v>
                </c:pt>
                <c:pt idx="34521">
                  <c:v>5.3046882771946375</c:v>
                </c:pt>
                <c:pt idx="34522">
                  <c:v>5.3013223582370266</c:v>
                </c:pt>
                <c:pt idx="34523">
                  <c:v>5.2979564392794156</c:v>
                </c:pt>
                <c:pt idx="34524">
                  <c:v>5.2945905203218038</c:v>
                </c:pt>
                <c:pt idx="34525">
                  <c:v>5.2912246013641937</c:v>
                </c:pt>
                <c:pt idx="34526">
                  <c:v>5.2599487954527797</c:v>
                </c:pt>
                <c:pt idx="34527">
                  <c:v>5.256602772046004</c:v>
                </c:pt>
                <c:pt idx="34528">
                  <c:v>5.2532567486392274</c:v>
                </c:pt>
                <c:pt idx="34529">
                  <c:v>5.2465647018256751</c:v>
                </c:pt>
                <c:pt idx="34530">
                  <c:v>5.2465647018256751</c:v>
                </c:pt>
                <c:pt idx="34531">
                  <c:v>5.2432186784188977</c:v>
                </c:pt>
                <c:pt idx="34532">
                  <c:v>5.2365266316053454</c:v>
                </c:pt>
                <c:pt idx="34533">
                  <c:v>5.2298345847917913</c:v>
                </c:pt>
                <c:pt idx="34534">
                  <c:v>5.1885978227396441</c:v>
                </c:pt>
                <c:pt idx="34535">
                  <c:v>5.1919238469849898</c:v>
                </c:pt>
                <c:pt idx="34536">
                  <c:v>5.1919238469849898</c:v>
                </c:pt>
                <c:pt idx="34537">
                  <c:v>5.1952498712303354</c:v>
                </c:pt>
                <c:pt idx="34538">
                  <c:v>5.198575895475682</c:v>
                </c:pt>
                <c:pt idx="34539">
                  <c:v>5.1919238469849898</c:v>
                </c:pt>
                <c:pt idx="34540">
                  <c:v>5.1885978227396441</c:v>
                </c:pt>
                <c:pt idx="34541">
                  <c:v>#N/A</c:v>
                </c:pt>
                <c:pt idx="34542">
                  <c:v>5.3117027292732351</c:v>
                </c:pt>
                <c:pt idx="34543">
                  <c:v>5.1919238469849898</c:v>
                </c:pt>
                <c:pt idx="34544">
                  <c:v>5.1919238469849898</c:v>
                </c:pt>
                <c:pt idx="34545">
                  <c:v>5.198575895475682</c:v>
                </c:pt>
                <c:pt idx="34546">
                  <c:v>5.198575895475682</c:v>
                </c:pt>
                <c:pt idx="34547">
                  <c:v>5.1952498712303354</c:v>
                </c:pt>
                <c:pt idx="34548">
                  <c:v>5.198575895475682</c:v>
                </c:pt>
                <c:pt idx="34549">
                  <c:v>5.198575895475682</c:v>
                </c:pt>
                <c:pt idx="34550">
                  <c:v>5.198575895475682</c:v>
                </c:pt>
                <c:pt idx="34551">
                  <c:v>5.2019019197210268</c:v>
                </c:pt>
                <c:pt idx="34552">
                  <c:v>5.2019019197210268</c:v>
                </c:pt>
                <c:pt idx="34553">
                  <c:v>5.2052279439663733</c:v>
                </c:pt>
                <c:pt idx="34554">
                  <c:v>5.2019019197210268</c:v>
                </c:pt>
                <c:pt idx="34555">
                  <c:v>5.2019019197210268</c:v>
                </c:pt>
                <c:pt idx="34556">
                  <c:v>5.198575895475682</c:v>
                </c:pt>
                <c:pt idx="34557">
                  <c:v>5.198575895475682</c:v>
                </c:pt>
                <c:pt idx="34558">
                  <c:v>5.198575895475682</c:v>
                </c:pt>
                <c:pt idx="34559">
                  <c:v>5.2019019197210268</c:v>
                </c:pt>
                <c:pt idx="34560">
                  <c:v>5.198575895475682</c:v>
                </c:pt>
                <c:pt idx="34561">
                  <c:v>5.2019019197210268</c:v>
                </c:pt>
                <c:pt idx="34562">
                  <c:v>5.2052279439663733</c:v>
                </c:pt>
                <c:pt idx="34563">
                  <c:v>5.208553968211719</c:v>
                </c:pt>
                <c:pt idx="34564">
                  <c:v>5.2118799924570647</c:v>
                </c:pt>
                <c:pt idx="34565">
                  <c:v>5.2152060167024121</c:v>
                </c:pt>
                <c:pt idx="34566">
                  <c:v>5.2152060167024121</c:v>
                </c:pt>
                <c:pt idx="34567">
                  <c:v>5.2152060167024121</c:v>
                </c:pt>
                <c:pt idx="34568">
                  <c:v>5.2218580651931035</c:v>
                </c:pt>
                <c:pt idx="34569">
                  <c:v>5.2351621621744879</c:v>
                </c:pt>
                <c:pt idx="34570">
                  <c:v>5.2351621621744879</c:v>
                </c:pt>
                <c:pt idx="34571">
                  <c:v>5.2384881864198336</c:v>
                </c:pt>
                <c:pt idx="34572">
                  <c:v>5.2418142106651784</c:v>
                </c:pt>
                <c:pt idx="34573">
                  <c:v>5.2451402349105249</c:v>
                </c:pt>
                <c:pt idx="34574">
                  <c:v>5.2484662591558706</c:v>
                </c:pt>
                <c:pt idx="34575">
                  <c:v>5.2484662591558706</c:v>
                </c:pt>
                <c:pt idx="34576">
                  <c:v>5.2517922834012154</c:v>
                </c:pt>
                <c:pt idx="34577">
                  <c:v>5.280024935893441</c:v>
                </c:pt>
                <c:pt idx="34578">
                  <c:v>5.2833709593002167</c:v>
                </c:pt>
                <c:pt idx="34579">
                  <c:v>5.2833709593002167</c:v>
                </c:pt>
                <c:pt idx="34580">
                  <c:v>5.2867169827069924</c:v>
                </c:pt>
                <c:pt idx="34581">
                  <c:v>5.2867169827069924</c:v>
                </c:pt>
                <c:pt idx="34582">
                  <c:v>5.2867169827069924</c:v>
                </c:pt>
                <c:pt idx="34583">
                  <c:v>5.2833709593002167</c:v>
                </c:pt>
                <c:pt idx="34584">
                  <c:v>5.2833709593002167</c:v>
                </c:pt>
                <c:pt idx="34585">
                  <c:v>5.280024935893441</c:v>
                </c:pt>
                <c:pt idx="34586">
                  <c:v>5.2833709593002167</c:v>
                </c:pt>
                <c:pt idx="34587">
                  <c:v>5.2833709593002167</c:v>
                </c:pt>
                <c:pt idx="34588">
                  <c:v>5.2867169827069924</c:v>
                </c:pt>
                <c:pt idx="34589">
                  <c:v>5.2867169827069924</c:v>
                </c:pt>
                <c:pt idx="34590">
                  <c:v>5.2867169827069924</c:v>
                </c:pt>
                <c:pt idx="34591">
                  <c:v>5.2833709593002167</c:v>
                </c:pt>
                <c:pt idx="34592">
                  <c:v>5.3147860340674695</c:v>
                </c:pt>
                <c:pt idx="34593">
                  <c:v>5.3147860340674695</c:v>
                </c:pt>
                <c:pt idx="34594">
                  <c:v>5.3181519530250805</c:v>
                </c:pt>
                <c:pt idx="34595">
                  <c:v>5.3181519530250805</c:v>
                </c:pt>
                <c:pt idx="34596">
                  <c:v>5.3181519530250805</c:v>
                </c:pt>
                <c:pt idx="34597">
                  <c:v>5.3181519530250805</c:v>
                </c:pt>
                <c:pt idx="34598">
                  <c:v>5.3215178719826914</c:v>
                </c:pt>
                <c:pt idx="34599">
                  <c:v>5.3215178719826914</c:v>
                </c:pt>
                <c:pt idx="34600">
                  <c:v>5.3215178719826914</c:v>
                </c:pt>
                <c:pt idx="34601">
                  <c:v>5.3215178719826914</c:v>
                </c:pt>
                <c:pt idx="34602">
                  <c:v>5.3248837909403015</c:v>
                </c:pt>
                <c:pt idx="34603">
                  <c:v>5.3248837909403015</c:v>
                </c:pt>
                <c:pt idx="34604">
                  <c:v>5.3248837909403015</c:v>
                </c:pt>
                <c:pt idx="34605">
                  <c:v>5.3215178719826914</c:v>
                </c:pt>
                <c:pt idx="34606">
                  <c:v>5.3215178719826914</c:v>
                </c:pt>
                <c:pt idx="34607">
                  <c:v>5.3215178719826914</c:v>
                </c:pt>
                <c:pt idx="34608">
                  <c:v>5.3248837909403015</c:v>
                </c:pt>
                <c:pt idx="34609">
                  <c:v>5.3215178719826914</c:v>
                </c:pt>
                <c:pt idx="34610">
                  <c:v>5.3215178719826914</c:v>
                </c:pt>
                <c:pt idx="34611">
                  <c:v>5.3181519530250805</c:v>
                </c:pt>
                <c:pt idx="34612">
                  <c:v>5.3181519530250805</c:v>
                </c:pt>
                <c:pt idx="34613">
                  <c:v>5.3181519530250805</c:v>
                </c:pt>
                <c:pt idx="34614">
                  <c:v>5.2867169827069924</c:v>
                </c:pt>
                <c:pt idx="34615">
                  <c:v>5.2867169827069924</c:v>
                </c:pt>
                <c:pt idx="34616">
                  <c:v>5.2833709593002167</c:v>
                </c:pt>
                <c:pt idx="34617">
                  <c:v>5.2833709593002167</c:v>
                </c:pt>
                <c:pt idx="34618">
                  <c:v>5.2833709593002167</c:v>
                </c:pt>
                <c:pt idx="34619">
                  <c:v>5.2833709593002167</c:v>
                </c:pt>
                <c:pt idx="34620">
                  <c:v>5.2833709593002167</c:v>
                </c:pt>
                <c:pt idx="34621">
                  <c:v>5.280024935893441</c:v>
                </c:pt>
                <c:pt idx="34622">
                  <c:v>5.280024935893441</c:v>
                </c:pt>
                <c:pt idx="34623">
                  <c:v>5.2766789124866635</c:v>
                </c:pt>
                <c:pt idx="34624">
                  <c:v>5.2766789124866635</c:v>
                </c:pt>
                <c:pt idx="34625">
                  <c:v>5.273332889079887</c:v>
                </c:pt>
                <c:pt idx="34626">
                  <c:v>5.2418142106651784</c:v>
                </c:pt>
                <c:pt idx="34627">
                  <c:v>5.2384881864198336</c:v>
                </c:pt>
                <c:pt idx="34628">
                  <c:v>5.2384881864198336</c:v>
                </c:pt>
                <c:pt idx="34629">
                  <c:v>5.2318361379291405</c:v>
                </c:pt>
                <c:pt idx="34630">
                  <c:v>5.2251840894384491</c:v>
                </c:pt>
                <c:pt idx="34631">
                  <c:v>5.2185320409477569</c:v>
                </c:pt>
                <c:pt idx="34632">
                  <c:v>5.2118799924570647</c:v>
                </c:pt>
                <c:pt idx="34633">
                  <c:v>5.2052279439663733</c:v>
                </c:pt>
                <c:pt idx="34634">
                  <c:v>5.1952498712303354</c:v>
                </c:pt>
                <c:pt idx="34635">
                  <c:v>5.1578800829669662</c:v>
                </c:pt>
                <c:pt idx="34636">
                  <c:v>5.1479610828074147</c:v>
                </c:pt>
                <c:pt idx="34637">
                  <c:v>5.1413484160343801</c:v>
                </c:pt>
                <c:pt idx="34638">
                  <c:v>5.1380420826478632</c:v>
                </c:pt>
                <c:pt idx="34639">
                  <c:v>5.124816749101794</c:v>
                </c:pt>
                <c:pt idx="34640">
                  <c:v>5.1148977489422407</c:v>
                </c:pt>
                <c:pt idx="34641">
                  <c:v>5.0809910854804166</c:v>
                </c:pt>
                <c:pt idx="34642">
                  <c:v>5.0744180051628476</c:v>
                </c:pt>
                <c:pt idx="34643">
                  <c:v>5.0711314650040631</c:v>
                </c:pt>
                <c:pt idx="34644">
                  <c:v>5.0678449248452786</c:v>
                </c:pt>
                <c:pt idx="34645">
                  <c:v>5.0711314650040631</c:v>
                </c:pt>
                <c:pt idx="34646">
                  <c:v>5.0744180051628476</c:v>
                </c:pt>
                <c:pt idx="34647">
                  <c:v>5.0777045453216321</c:v>
                </c:pt>
                <c:pt idx="34648">
                  <c:v>5.0842776256392002</c:v>
                </c:pt>
                <c:pt idx="34649">
                  <c:v>5.0875641657979846</c:v>
                </c:pt>
                <c:pt idx="34650">
                  <c:v>5.0875641657979846</c:v>
                </c:pt>
                <c:pt idx="34651">
                  <c:v>5.0908507059567683</c:v>
                </c:pt>
                <c:pt idx="34652">
                  <c:v>5.0941372461155527</c:v>
                </c:pt>
                <c:pt idx="34653">
                  <c:v>5.0974237862743372</c:v>
                </c:pt>
                <c:pt idx="34654">
                  <c:v>5.0974237862743372</c:v>
                </c:pt>
                <c:pt idx="34655">
                  <c:v>5.1007103264331217</c:v>
                </c:pt>
                <c:pt idx="34656">
                  <c:v>5.1007103264331217</c:v>
                </c:pt>
                <c:pt idx="34657">
                  <c:v>5.0769991688946785</c:v>
                </c:pt>
                <c:pt idx="34658">
                  <c:v>5.0802662211269141</c:v>
                </c:pt>
                <c:pt idx="34659">
                  <c:v>5.0835332733591505</c:v>
                </c:pt>
                <c:pt idx="34660">
                  <c:v>5.0835332733591505</c:v>
                </c:pt>
                <c:pt idx="34661">
                  <c:v>5.0868003255913878</c:v>
                </c:pt>
                <c:pt idx="34662">
                  <c:v>5.0900673778236216</c:v>
                </c:pt>
                <c:pt idx="34663">
                  <c:v>5.093334430055859</c:v>
                </c:pt>
                <c:pt idx="34664">
                  <c:v>5.093334430055859</c:v>
                </c:pt>
                <c:pt idx="34665">
                  <c:v>5.0966014822880945</c:v>
                </c:pt>
                <c:pt idx="34666">
                  <c:v>5.0998685345203292</c:v>
                </c:pt>
                <c:pt idx="34667">
                  <c:v>5.0998685345203292</c:v>
                </c:pt>
                <c:pt idx="34668">
                  <c:v>5.0998685345203292</c:v>
                </c:pt>
                <c:pt idx="34669">
                  <c:v>5.1031355867525665</c:v>
                </c:pt>
                <c:pt idx="34670">
                  <c:v>5.1031355867525665</c:v>
                </c:pt>
                <c:pt idx="34671">
                  <c:v>5.106402638984803</c:v>
                </c:pt>
                <c:pt idx="34672">
                  <c:v>5.106402638984803</c:v>
                </c:pt>
                <c:pt idx="34673">
                  <c:v>5.106402638984803</c:v>
                </c:pt>
                <c:pt idx="34674">
                  <c:v>5.1096696912170376</c:v>
                </c:pt>
                <c:pt idx="34675">
                  <c:v>5.1096696912170376</c:v>
                </c:pt>
                <c:pt idx="34676">
                  <c:v>5.1129367434492741</c:v>
                </c:pt>
                <c:pt idx="34677">
                  <c:v>5.1129367434492741</c:v>
                </c:pt>
                <c:pt idx="34678">
                  <c:v>5.1129367434492741</c:v>
                </c:pt>
                <c:pt idx="34679">
                  <c:v>5.1162037956815105</c:v>
                </c:pt>
                <c:pt idx="34680">
                  <c:v>5.1434353484973174</c:v>
                </c:pt>
                <c:pt idx="34681">
                  <c:v>5.1434353484973174</c:v>
                </c:pt>
                <c:pt idx="34682">
                  <c:v>5.1194708479137452</c:v>
                </c:pt>
                <c:pt idx="34683">
                  <c:v>5.1467218886561001</c:v>
                </c:pt>
                <c:pt idx="34684">
                  <c:v>5.1194708479137452</c:v>
                </c:pt>
                <c:pt idx="34685">
                  <c:v>5.1500084288148846</c:v>
                </c:pt>
                <c:pt idx="34686">
                  <c:v>5.1500084288148846</c:v>
                </c:pt>
                <c:pt idx="34687">
                  <c:v>5.1500084288148846</c:v>
                </c:pt>
                <c:pt idx="34688">
                  <c:v>5.1532949689736691</c:v>
                </c:pt>
                <c:pt idx="34689">
                  <c:v>5.1532949689736691</c:v>
                </c:pt>
                <c:pt idx="34690">
                  <c:v>5.1532949689736691</c:v>
                </c:pt>
                <c:pt idx="34691">
                  <c:v>5.1565815091324536</c:v>
                </c:pt>
                <c:pt idx="34692">
                  <c:v>5.1565815091324536</c:v>
                </c:pt>
                <c:pt idx="34693">
                  <c:v>5.1598680492912372</c:v>
                </c:pt>
                <c:pt idx="34694">
                  <c:v>5.1598680492912372</c:v>
                </c:pt>
                <c:pt idx="34695">
                  <c:v>5.1631545894500217</c:v>
                </c:pt>
                <c:pt idx="34696">
                  <c:v>5.1631545894500217</c:v>
                </c:pt>
                <c:pt idx="34697">
                  <c:v>5.1664411296088062</c:v>
                </c:pt>
                <c:pt idx="34698">
                  <c:v>5.1664411296088062</c:v>
                </c:pt>
                <c:pt idx="34699">
                  <c:v>5.1664411296088062</c:v>
                </c:pt>
                <c:pt idx="34700">
                  <c:v>5.1697276697675898</c:v>
                </c:pt>
                <c:pt idx="34701">
                  <c:v>5.1697276697675898</c:v>
                </c:pt>
                <c:pt idx="34702">
                  <c:v>5.1697276697675898</c:v>
                </c:pt>
                <c:pt idx="34703">
                  <c:v>5.1697276697675898</c:v>
                </c:pt>
                <c:pt idx="34704">
                  <c:v>5.2008624169916908</c:v>
                </c:pt>
                <c:pt idx="34705">
                  <c:v>5.2008624169916908</c:v>
                </c:pt>
                <c:pt idx="34706">
                  <c:v>5.2008624169916908</c:v>
                </c:pt>
                <c:pt idx="34707">
                  <c:v>5.2041687503782077</c:v>
                </c:pt>
                <c:pt idx="34708">
                  <c:v>5.2074750837647263</c:v>
                </c:pt>
                <c:pt idx="34709">
                  <c:v>5.2074750837647263</c:v>
                </c:pt>
                <c:pt idx="34710">
                  <c:v>5.2074750837647263</c:v>
                </c:pt>
                <c:pt idx="34711">
                  <c:v>5.2074750837647263</c:v>
                </c:pt>
                <c:pt idx="34712">
                  <c:v>5.2074750837647263</c:v>
                </c:pt>
                <c:pt idx="34713">
                  <c:v>5.2074750837647263</c:v>
                </c:pt>
                <c:pt idx="34714">
                  <c:v>5.2107814171512423</c:v>
                </c:pt>
                <c:pt idx="34715">
                  <c:v>5.2107814171512423</c:v>
                </c:pt>
                <c:pt idx="34716">
                  <c:v>5.2107814171512423</c:v>
                </c:pt>
                <c:pt idx="34717">
                  <c:v>5.2107814171512423</c:v>
                </c:pt>
                <c:pt idx="34718">
                  <c:v>5.2107814171512423</c:v>
                </c:pt>
                <c:pt idx="34719">
                  <c:v>5.2107814171512423</c:v>
                </c:pt>
                <c:pt idx="34720">
                  <c:v>5.2107814171512423</c:v>
                </c:pt>
                <c:pt idx="34721">
                  <c:v>5.2107814171512423</c:v>
                </c:pt>
                <c:pt idx="34722">
                  <c:v>5.214087750537761</c:v>
                </c:pt>
                <c:pt idx="34723">
                  <c:v>5.214087750537761</c:v>
                </c:pt>
                <c:pt idx="34724">
                  <c:v>5.214087750537761</c:v>
                </c:pt>
                <c:pt idx="34725">
                  <c:v>5.214087750537761</c:v>
                </c:pt>
                <c:pt idx="34726">
                  <c:v>5.2173940839242778</c:v>
                </c:pt>
                <c:pt idx="34727">
                  <c:v>5.2418142106651784</c:v>
                </c:pt>
                <c:pt idx="34728">
                  <c:v>5.2451402349105249</c:v>
                </c:pt>
                <c:pt idx="34729">
                  <c:v>5.2451402349105249</c:v>
                </c:pt>
                <c:pt idx="34730">
                  <c:v>5.2451402349105249</c:v>
                </c:pt>
                <c:pt idx="34731">
                  <c:v>5.2451402349105249</c:v>
                </c:pt>
                <c:pt idx="34732">
                  <c:v>5.2451402349105249</c:v>
                </c:pt>
                <c:pt idx="34733">
                  <c:v>5.2418142106651784</c:v>
                </c:pt>
                <c:pt idx="34734">
                  <c:v>5.2384881864198336</c:v>
                </c:pt>
                <c:pt idx="34735">
                  <c:v>5.2351621621744879</c:v>
                </c:pt>
                <c:pt idx="34736">
                  <c:v>5.2351621621744879</c:v>
                </c:pt>
                <c:pt idx="34737">
                  <c:v>5.2318361379291405</c:v>
                </c:pt>
                <c:pt idx="34738">
                  <c:v>5.2285101136837948</c:v>
                </c:pt>
                <c:pt idx="34739">
                  <c:v>5.2251840894384491</c:v>
                </c:pt>
                <c:pt idx="34740">
                  <c:v>5.2218580651931035</c:v>
                </c:pt>
                <c:pt idx="34741">
                  <c:v>5.1909434168321411</c:v>
                </c:pt>
                <c:pt idx="34742">
                  <c:v>5.1909434168321411</c:v>
                </c:pt>
                <c:pt idx="34743">
                  <c:v>5.1876370834456216</c:v>
                </c:pt>
                <c:pt idx="34744">
                  <c:v>5.1876370834456216</c:v>
                </c:pt>
                <c:pt idx="34745">
                  <c:v>5.2152060167024121</c:v>
                </c:pt>
                <c:pt idx="34746">
                  <c:v>5.1876370834456216</c:v>
                </c:pt>
                <c:pt idx="34747">
                  <c:v>5.1876370834456216</c:v>
                </c:pt>
                <c:pt idx="34748">
                  <c:v>5.1876370834456216</c:v>
                </c:pt>
                <c:pt idx="34749">
                  <c:v>5.1876370834456216</c:v>
                </c:pt>
                <c:pt idx="34750">
                  <c:v>5.1876370834456216</c:v>
                </c:pt>
                <c:pt idx="34751">
                  <c:v>5.1843307500591056</c:v>
                </c:pt>
                <c:pt idx="34752">
                  <c:v>5.1843307500591056</c:v>
                </c:pt>
                <c:pt idx="34753">
                  <c:v>5.1843307500591056</c:v>
                </c:pt>
                <c:pt idx="34754">
                  <c:v>5.1843307500591056</c:v>
                </c:pt>
                <c:pt idx="34755">
                  <c:v>5.1843307500591056</c:v>
                </c:pt>
                <c:pt idx="34756">
                  <c:v>5.1843307500591056</c:v>
                </c:pt>
                <c:pt idx="34757">
                  <c:v>5.1876370834456216</c:v>
                </c:pt>
                <c:pt idx="34758">
                  <c:v>5.2152060167024121</c:v>
                </c:pt>
                <c:pt idx="34759">
                  <c:v>5.1909434168321411</c:v>
                </c:pt>
                <c:pt idx="34760">
                  <c:v>5.2185320409477569</c:v>
                </c:pt>
                <c:pt idx="34761">
                  <c:v>5.2218580651931035</c:v>
                </c:pt>
                <c:pt idx="34762">
                  <c:v>5.2218580651931035</c:v>
                </c:pt>
                <c:pt idx="34763">
                  <c:v>5.2218580651931035</c:v>
                </c:pt>
                <c:pt idx="34764">
                  <c:v>5.2251840894384491</c:v>
                </c:pt>
                <c:pt idx="34765">
                  <c:v>5.2251840894384491</c:v>
                </c:pt>
                <c:pt idx="34766">
                  <c:v>5.2251840894384491</c:v>
                </c:pt>
                <c:pt idx="34767">
                  <c:v>5.2251840894384491</c:v>
                </c:pt>
                <c:pt idx="34768">
                  <c:v>5.2285101136837948</c:v>
                </c:pt>
                <c:pt idx="34769">
                  <c:v>5.2285101136837948</c:v>
                </c:pt>
                <c:pt idx="34770">
                  <c:v>5.2285101136837948</c:v>
                </c:pt>
                <c:pt idx="34771">
                  <c:v>5.2285101136837948</c:v>
                </c:pt>
                <c:pt idx="34772">
                  <c:v>5.2318361379291405</c:v>
                </c:pt>
                <c:pt idx="34773">
                  <c:v>5.2318361379291405</c:v>
                </c:pt>
                <c:pt idx="34774">
                  <c:v>5.2318361379291405</c:v>
                </c:pt>
                <c:pt idx="34775">
                  <c:v>5.2318361379291405</c:v>
                </c:pt>
                <c:pt idx="34776">
                  <c:v>5.2351621621744879</c:v>
                </c:pt>
                <c:pt idx="34777">
                  <c:v>5.2351621621744879</c:v>
                </c:pt>
                <c:pt idx="34778">
                  <c:v>5.2351621621744879</c:v>
                </c:pt>
                <c:pt idx="34779">
                  <c:v>5.2351621621744879</c:v>
                </c:pt>
                <c:pt idx="34780">
                  <c:v>5.2351621621744879</c:v>
                </c:pt>
                <c:pt idx="34781">
                  <c:v>5.2384881864198336</c:v>
                </c:pt>
                <c:pt idx="34782">
                  <c:v>5.2384881864198336</c:v>
                </c:pt>
                <c:pt idx="34783">
                  <c:v>5.2384881864198336</c:v>
                </c:pt>
                <c:pt idx="34784">
                  <c:v>5.2384881864198336</c:v>
                </c:pt>
                <c:pt idx="34785">
                  <c:v>5.2384881864198336</c:v>
                </c:pt>
                <c:pt idx="34786">
                  <c:v>5.2384881864198336</c:v>
                </c:pt>
                <c:pt idx="34787">
                  <c:v>5.2384881864198336</c:v>
                </c:pt>
                <c:pt idx="34788">
                  <c:v>5.2418142106651784</c:v>
                </c:pt>
                <c:pt idx="34789">
                  <c:v>5.2418142106651784</c:v>
                </c:pt>
                <c:pt idx="34790">
                  <c:v>5.2418142106651784</c:v>
                </c:pt>
                <c:pt idx="34791">
                  <c:v>5.2451402349105249</c:v>
                </c:pt>
                <c:pt idx="34792">
                  <c:v>5.2451402349105249</c:v>
                </c:pt>
                <c:pt idx="34793">
                  <c:v>5.2451402349105249</c:v>
                </c:pt>
                <c:pt idx="34794">
                  <c:v>5.2484662591558706</c:v>
                </c:pt>
                <c:pt idx="34795">
                  <c:v>5.2484662591558706</c:v>
                </c:pt>
                <c:pt idx="34796">
                  <c:v>5.2484662591558706</c:v>
                </c:pt>
                <c:pt idx="34797">
                  <c:v>5.2517922834012154</c:v>
                </c:pt>
                <c:pt idx="34798">
                  <c:v>5.2484662591558706</c:v>
                </c:pt>
                <c:pt idx="34799">
                  <c:v>5.2484662591558706</c:v>
                </c:pt>
                <c:pt idx="34800">
                  <c:v>5.2484662591558706</c:v>
                </c:pt>
                <c:pt idx="34801">
                  <c:v>5.2484662591558706</c:v>
                </c:pt>
                <c:pt idx="34802">
                  <c:v>5.2484662591558706</c:v>
                </c:pt>
                <c:pt idx="34803">
                  <c:v>5.2484662591558706</c:v>
                </c:pt>
                <c:pt idx="34804">
                  <c:v>5.2517922834012154</c:v>
                </c:pt>
                <c:pt idx="34805">
                  <c:v>5.2517922834012154</c:v>
                </c:pt>
                <c:pt idx="34806">
                  <c:v>5.2517922834012154</c:v>
                </c:pt>
                <c:pt idx="34807">
                  <c:v>5.255118307646562</c:v>
                </c:pt>
                <c:pt idx="34808">
                  <c:v>5.2584443318919085</c:v>
                </c:pt>
                <c:pt idx="34809">
                  <c:v>5.2617703561372533</c:v>
                </c:pt>
                <c:pt idx="34810">
                  <c:v>5.2617703561372533</c:v>
                </c:pt>
                <c:pt idx="34811">
                  <c:v>5.2650963803826007</c:v>
                </c:pt>
                <c:pt idx="34812">
                  <c:v>5.2650963803826007</c:v>
                </c:pt>
                <c:pt idx="34813">
                  <c:v>5.2650963803826007</c:v>
                </c:pt>
                <c:pt idx="34814">
                  <c:v>5.296755052927324</c:v>
                </c:pt>
                <c:pt idx="34815">
                  <c:v>5.296755052927324</c:v>
                </c:pt>
                <c:pt idx="34816">
                  <c:v>5.296755052927324</c:v>
                </c:pt>
                <c:pt idx="34817">
                  <c:v>5.296755052927324</c:v>
                </c:pt>
                <c:pt idx="34818">
                  <c:v>5.3001010763341005</c:v>
                </c:pt>
                <c:pt idx="34819">
                  <c:v>5.3001010763341005</c:v>
                </c:pt>
                <c:pt idx="34820">
                  <c:v>5.3001010763341005</c:v>
                </c:pt>
                <c:pt idx="34821">
                  <c:v>5.3034470997408762</c:v>
                </c:pt>
                <c:pt idx="34822">
                  <c:v>5.3034470997408762</c:v>
                </c:pt>
                <c:pt idx="34823">
                  <c:v>5.3034470997408762</c:v>
                </c:pt>
                <c:pt idx="34824">
                  <c:v>5.3034470997408762</c:v>
                </c:pt>
                <c:pt idx="34825">
                  <c:v>5.3034470997408762</c:v>
                </c:pt>
                <c:pt idx="34826">
                  <c:v>5.3034470997408762</c:v>
                </c:pt>
                <c:pt idx="34827">
                  <c:v>5.3067931231476528</c:v>
                </c:pt>
                <c:pt idx="34828">
                  <c:v>5.3067931231476528</c:v>
                </c:pt>
                <c:pt idx="34829">
                  <c:v>5.3101391465544303</c:v>
                </c:pt>
                <c:pt idx="34830">
                  <c:v>5.3101391465544303</c:v>
                </c:pt>
                <c:pt idx="34831">
                  <c:v>5.3101391465544303</c:v>
                </c:pt>
                <c:pt idx="34832">
                  <c:v>5.3101391465544303</c:v>
                </c:pt>
                <c:pt idx="34833">
                  <c:v>5.3101391465544303</c:v>
                </c:pt>
                <c:pt idx="34834">
                  <c:v>5.3101391465544303</c:v>
                </c:pt>
                <c:pt idx="34835">
                  <c:v>5.3383474667707445</c:v>
                </c:pt>
                <c:pt idx="34836">
                  <c:v>5.3101391465544303</c:v>
                </c:pt>
                <c:pt idx="34837">
                  <c:v>5.3383474667707445</c:v>
                </c:pt>
                <c:pt idx="34838">
                  <c:v>5.3383474667707445</c:v>
                </c:pt>
                <c:pt idx="34839">
                  <c:v>5.3101391465544303</c:v>
                </c:pt>
                <c:pt idx="34840">
                  <c:v>5.3349815478131335</c:v>
                </c:pt>
                <c:pt idx="34841">
                  <c:v>5.3349815478131335</c:v>
                </c:pt>
                <c:pt idx="34842">
                  <c:v>5.3349815478131335</c:v>
                </c:pt>
                <c:pt idx="34843">
                  <c:v>5.3349815478131335</c:v>
                </c:pt>
                <c:pt idx="34844">
                  <c:v>5.3383474667707445</c:v>
                </c:pt>
                <c:pt idx="34845">
                  <c:v>5.3383474667707445</c:v>
                </c:pt>
                <c:pt idx="34846">
                  <c:v>5.3383474667707445</c:v>
                </c:pt>
                <c:pt idx="34847">
                  <c:v>5.3383474667707445</c:v>
                </c:pt>
                <c:pt idx="34848">
                  <c:v>5.3383474667707445</c:v>
                </c:pt>
                <c:pt idx="34849">
                  <c:v>5.3383474667707445</c:v>
                </c:pt>
                <c:pt idx="34850">
                  <c:v>5.3383474667707445</c:v>
                </c:pt>
                <c:pt idx="34851">
                  <c:v>5.3417133857283554</c:v>
                </c:pt>
                <c:pt idx="34852">
                  <c:v>5.3417133857283554</c:v>
                </c:pt>
                <c:pt idx="34853">
                  <c:v>5.3450793046859673</c:v>
                </c:pt>
                <c:pt idx="34854">
                  <c:v>5.3450793046859673</c:v>
                </c:pt>
                <c:pt idx="34855">
                  <c:v>5.3450793046859673</c:v>
                </c:pt>
                <c:pt idx="34856">
                  <c:v>5.3417133857283554</c:v>
                </c:pt>
                <c:pt idx="34857">
                  <c:v>5.3383474667707445</c:v>
                </c:pt>
                <c:pt idx="34858">
                  <c:v>5.3349815478131335</c:v>
                </c:pt>
                <c:pt idx="34859">
                  <c:v>5.3349815478131335</c:v>
                </c:pt>
                <c:pt idx="34860">
                  <c:v>5.3349815478131335</c:v>
                </c:pt>
                <c:pt idx="34861">
                  <c:v>5.3067931231476528</c:v>
                </c:pt>
                <c:pt idx="34862">
                  <c:v>5.3383474667707445</c:v>
                </c:pt>
                <c:pt idx="34863">
                  <c:v>5.3101391465544303</c:v>
                </c:pt>
                <c:pt idx="34864">
                  <c:v>5.3101391465544303</c:v>
                </c:pt>
                <c:pt idx="34865">
                  <c:v>5.313485169961206</c:v>
                </c:pt>
                <c:pt idx="34866">
                  <c:v>5.313485169961206</c:v>
                </c:pt>
                <c:pt idx="34867">
                  <c:v>5.3417133857283554</c:v>
                </c:pt>
                <c:pt idx="34868">
                  <c:v>5.313485169961206</c:v>
                </c:pt>
                <c:pt idx="34869">
                  <c:v>5.3417133857283554</c:v>
                </c:pt>
                <c:pt idx="34870">
                  <c:v>5.3168311933679826</c:v>
                </c:pt>
                <c:pt idx="34871">
                  <c:v>5.3450793046859673</c:v>
                </c:pt>
                <c:pt idx="34872">
                  <c:v>5.3450793046859673</c:v>
                </c:pt>
                <c:pt idx="34873">
                  <c:v>5.3450793046859673</c:v>
                </c:pt>
                <c:pt idx="34874">
                  <c:v>5.3450793046859673</c:v>
                </c:pt>
                <c:pt idx="34875">
                  <c:v>5.3484452236435773</c:v>
                </c:pt>
                <c:pt idx="34876">
                  <c:v>5.3484452236435773</c:v>
                </c:pt>
                <c:pt idx="34877">
                  <c:v>5.3484452236435773</c:v>
                </c:pt>
                <c:pt idx="34878">
                  <c:v>5.3484452236435773</c:v>
                </c:pt>
                <c:pt idx="34879">
                  <c:v>5.3484452236435773</c:v>
                </c:pt>
                <c:pt idx="34880">
                  <c:v>5.3518111426011892</c:v>
                </c:pt>
                <c:pt idx="34881">
                  <c:v>5.3518111426011892</c:v>
                </c:pt>
                <c:pt idx="34882">
                  <c:v>5.3518111426011892</c:v>
                </c:pt>
                <c:pt idx="34883">
                  <c:v>5.3518111426011892</c:v>
                </c:pt>
                <c:pt idx="34884">
                  <c:v>5.3518111426011892</c:v>
                </c:pt>
                <c:pt idx="34885">
                  <c:v>5.3484452236435773</c:v>
                </c:pt>
                <c:pt idx="34886">
                  <c:v>5.3484452236435773</c:v>
                </c:pt>
                <c:pt idx="34887">
                  <c:v>5.3484452236435773</c:v>
                </c:pt>
                <c:pt idx="34888">
                  <c:v>5.3450793046859673</c:v>
                </c:pt>
                <c:pt idx="34889">
                  <c:v>5.3450793046859673</c:v>
                </c:pt>
                <c:pt idx="34890">
                  <c:v>5.3417133857283554</c:v>
                </c:pt>
                <c:pt idx="34891">
                  <c:v>5.3383474667707445</c:v>
                </c:pt>
                <c:pt idx="34892">
                  <c:v>5.3383474667707445</c:v>
                </c:pt>
                <c:pt idx="34893">
                  <c:v>5.3349815478131335</c:v>
                </c:pt>
                <c:pt idx="34894">
                  <c:v>5.3316156288555243</c:v>
                </c:pt>
                <c:pt idx="34895">
                  <c:v>5.3001010763341005</c:v>
                </c:pt>
                <c:pt idx="34896">
                  <c:v>5.3215178719826914</c:v>
                </c:pt>
                <c:pt idx="34897">
                  <c:v>5.2934090295205465</c:v>
                </c:pt>
                <c:pt idx="34898">
                  <c:v>5.2900630061137699</c:v>
                </c:pt>
                <c:pt idx="34899">
                  <c:v>5.3215178719826914</c:v>
                </c:pt>
                <c:pt idx="34900">
                  <c:v>5.2934090295205465</c:v>
                </c:pt>
                <c:pt idx="34901">
                  <c:v>5.3215178719826914</c:v>
                </c:pt>
                <c:pt idx="34902">
                  <c:v>5.2934090295205465</c:v>
                </c:pt>
                <c:pt idx="34903">
                  <c:v>5.2934090295205465</c:v>
                </c:pt>
                <c:pt idx="34904">
                  <c:v>5.3215178719826914</c:v>
                </c:pt>
                <c:pt idx="34905">
                  <c:v>5.2934090295205465</c:v>
                </c:pt>
                <c:pt idx="34906">
                  <c:v>5.296755052927324</c:v>
                </c:pt>
                <c:pt idx="34907">
                  <c:v>5.3248837909403015</c:v>
                </c:pt>
                <c:pt idx="34908">
                  <c:v>5.296755052927324</c:v>
                </c:pt>
                <c:pt idx="34909">
                  <c:v>5.3248837909403015</c:v>
                </c:pt>
                <c:pt idx="34910">
                  <c:v>5.3282497098979125</c:v>
                </c:pt>
                <c:pt idx="34911">
                  <c:v>5.3282497098979125</c:v>
                </c:pt>
                <c:pt idx="34912">
                  <c:v>5.3282497098979125</c:v>
                </c:pt>
                <c:pt idx="34913">
                  <c:v>5.3282497098979125</c:v>
                </c:pt>
                <c:pt idx="34914">
                  <c:v>5.3282497098979125</c:v>
                </c:pt>
                <c:pt idx="34915">
                  <c:v>5.3034470997408762</c:v>
                </c:pt>
                <c:pt idx="34916">
                  <c:v>5.3316156288555243</c:v>
                </c:pt>
                <c:pt idx="34917">
                  <c:v>5.3316156288555243</c:v>
                </c:pt>
                <c:pt idx="34918">
                  <c:v>5.3316156288555243</c:v>
                </c:pt>
                <c:pt idx="34919">
                  <c:v>5.3349815478131335</c:v>
                </c:pt>
                <c:pt idx="34920">
                  <c:v>5.3349815478131335</c:v>
                </c:pt>
                <c:pt idx="34921">
                  <c:v>5.3349815478131335</c:v>
                </c:pt>
                <c:pt idx="34922">
                  <c:v>5.3383474667707445</c:v>
                </c:pt>
                <c:pt idx="34923">
                  <c:v>5.3383474667707445</c:v>
                </c:pt>
                <c:pt idx="34924">
                  <c:v>5.3383474667707445</c:v>
                </c:pt>
                <c:pt idx="34925">
                  <c:v>5.3383474667707445</c:v>
                </c:pt>
                <c:pt idx="34926">
                  <c:v>5.3101391465544303</c:v>
                </c:pt>
                <c:pt idx="34927">
                  <c:v>5.3101391465544303</c:v>
                </c:pt>
                <c:pt idx="34928">
                  <c:v>5.3101391465544303</c:v>
                </c:pt>
                <c:pt idx="34929">
                  <c:v>5.3383474667707445</c:v>
                </c:pt>
                <c:pt idx="34930">
                  <c:v>5.3383474667707445</c:v>
                </c:pt>
                <c:pt idx="34931">
                  <c:v>5.3417133857283554</c:v>
                </c:pt>
                <c:pt idx="34932">
                  <c:v>5.3417133857283554</c:v>
                </c:pt>
                <c:pt idx="34933">
                  <c:v>5.3417133857283554</c:v>
                </c:pt>
                <c:pt idx="34934">
                  <c:v>5.3168311933679826</c:v>
                </c:pt>
                <c:pt idx="34935">
                  <c:v>5.3450793046859673</c:v>
                </c:pt>
                <c:pt idx="34936">
                  <c:v>5.3450793046859673</c:v>
                </c:pt>
                <c:pt idx="34937">
                  <c:v>5.3484452236435773</c:v>
                </c:pt>
                <c:pt idx="34938">
                  <c:v>5.3518111426011892</c:v>
                </c:pt>
                <c:pt idx="34939">
                  <c:v>5.3518111426011892</c:v>
                </c:pt>
                <c:pt idx="34940">
                  <c:v>5.3551770615587992</c:v>
                </c:pt>
                <c:pt idx="34941">
                  <c:v>5.3551770615587992</c:v>
                </c:pt>
                <c:pt idx="34942">
                  <c:v>5.3551770615587992</c:v>
                </c:pt>
                <c:pt idx="34943">
                  <c:v>5.3585429805164102</c:v>
                </c:pt>
                <c:pt idx="34944">
                  <c:v>5.3585429805164102</c:v>
                </c:pt>
                <c:pt idx="34945">
                  <c:v>5.3619088994740212</c:v>
                </c:pt>
                <c:pt idx="34946">
                  <c:v>5.3652748184316312</c:v>
                </c:pt>
                <c:pt idx="34947">
                  <c:v>5.3652748184316312</c:v>
                </c:pt>
                <c:pt idx="34948">
                  <c:v>5.3686407373892422</c:v>
                </c:pt>
                <c:pt idx="34949">
                  <c:v>5.372006656346854</c:v>
                </c:pt>
                <c:pt idx="34950">
                  <c:v>5.3753725753044641</c:v>
                </c:pt>
                <c:pt idx="34951">
                  <c:v>5.3787384942620742</c:v>
                </c:pt>
                <c:pt idx="34952">
                  <c:v>5.3787384942620742</c:v>
                </c:pt>
                <c:pt idx="34953">
                  <c:v>5.3787384942620742</c:v>
                </c:pt>
                <c:pt idx="34954">
                  <c:v>5.382104413219686</c:v>
                </c:pt>
                <c:pt idx="34955">
                  <c:v>5.382104413219686</c:v>
                </c:pt>
                <c:pt idx="34956">
                  <c:v>5.382104413219686</c:v>
                </c:pt>
                <c:pt idx="34957">
                  <c:v>5.382104413219686</c:v>
                </c:pt>
                <c:pt idx="34958">
                  <c:v>5.385470332177297</c:v>
                </c:pt>
                <c:pt idx="34959">
                  <c:v>5.3888362511349079</c:v>
                </c:pt>
                <c:pt idx="34960">
                  <c:v>5.3888362511349079</c:v>
                </c:pt>
                <c:pt idx="34961">
                  <c:v>5.3888362511349079</c:v>
                </c:pt>
                <c:pt idx="34962">
                  <c:v>5.392202170092518</c:v>
                </c:pt>
                <c:pt idx="34963">
                  <c:v>5.4211874646619949</c:v>
                </c:pt>
                <c:pt idx="34964">
                  <c:v>5.4211874646619949</c:v>
                </c:pt>
                <c:pt idx="34965">
                  <c:v>5.4245735904987598</c:v>
                </c:pt>
                <c:pt idx="34966">
                  <c:v>5.4245735904987598</c:v>
                </c:pt>
                <c:pt idx="34967">
                  <c:v>5.4245735904987598</c:v>
                </c:pt>
                <c:pt idx="34968">
                  <c:v>5.4279597163355264</c:v>
                </c:pt>
                <c:pt idx="34969">
                  <c:v>5.4279597163355264</c:v>
                </c:pt>
                <c:pt idx="34970">
                  <c:v>5.4279597163355264</c:v>
                </c:pt>
                <c:pt idx="34971">
                  <c:v>5.4313458421722913</c:v>
                </c:pt>
                <c:pt idx="34972">
                  <c:v>5.4313458421722913</c:v>
                </c:pt>
                <c:pt idx="34973">
                  <c:v>5.4313458421722913</c:v>
                </c:pt>
                <c:pt idx="34974">
                  <c:v>5.4313458421722913</c:v>
                </c:pt>
                <c:pt idx="34975">
                  <c:v>5.4347319680090571</c:v>
                </c:pt>
                <c:pt idx="34976">
                  <c:v>5.4347319680090571</c:v>
                </c:pt>
                <c:pt idx="34977">
                  <c:v>5.4347319680090571</c:v>
                </c:pt>
                <c:pt idx="34978">
                  <c:v>5.4347319680090571</c:v>
                </c:pt>
                <c:pt idx="34979">
                  <c:v>5.4381180938458238</c:v>
                </c:pt>
                <c:pt idx="34980">
                  <c:v>5.4381180938458238</c:v>
                </c:pt>
                <c:pt idx="34981">
                  <c:v>5.4381180938458238</c:v>
                </c:pt>
                <c:pt idx="34982">
                  <c:v>5.4381180938458238</c:v>
                </c:pt>
                <c:pt idx="34983">
                  <c:v>5.4381180938458238</c:v>
                </c:pt>
                <c:pt idx="34984">
                  <c:v>5.4381180938458238</c:v>
                </c:pt>
                <c:pt idx="34985">
                  <c:v>5.4381180938458238</c:v>
                </c:pt>
                <c:pt idx="34986">
                  <c:v>5.4704019289672035</c:v>
                </c:pt>
                <c:pt idx="34987">
                  <c:v>5.4704019289672035</c:v>
                </c:pt>
                <c:pt idx="34988">
                  <c:v>5.4704019289672035</c:v>
                </c:pt>
                <c:pt idx="34989">
                  <c:v>5.4704019289672035</c:v>
                </c:pt>
                <c:pt idx="34990">
                  <c:v>5.4704019289672035</c:v>
                </c:pt>
                <c:pt idx="34991">
                  <c:v>5.4704019289672035</c:v>
                </c:pt>
                <c:pt idx="34992">
                  <c:v>5.4738081568183663</c:v>
                </c:pt>
                <c:pt idx="34993">
                  <c:v>5.4738081568183663</c:v>
                </c:pt>
                <c:pt idx="34994">
                  <c:v>5.4738081568183663</c:v>
                </c:pt>
                <c:pt idx="34995">
                  <c:v>5.4738081568183663</c:v>
                </c:pt>
                <c:pt idx="34996">
                  <c:v>5.4738081568183663</c:v>
                </c:pt>
                <c:pt idx="34997">
                  <c:v>5.4738081568183663</c:v>
                </c:pt>
                <c:pt idx="34998">
                  <c:v>5.4738081568183663</c:v>
                </c:pt>
                <c:pt idx="34999">
                  <c:v>5.4772143846695291</c:v>
                </c:pt>
                <c:pt idx="35000">
                  <c:v>5.4772143846695291</c:v>
                </c:pt>
                <c:pt idx="35001">
                  <c:v>5.4772143846695291</c:v>
                </c:pt>
                <c:pt idx="35002">
                  <c:v>5.4772143846695291</c:v>
                </c:pt>
                <c:pt idx="35003">
                  <c:v>5.4772143846695291</c:v>
                </c:pt>
                <c:pt idx="35004">
                  <c:v>5.4772143846695291</c:v>
                </c:pt>
                <c:pt idx="35005">
                  <c:v>5.4772143846695291</c:v>
                </c:pt>
                <c:pt idx="35006">
                  <c:v>5.480620612520692</c:v>
                </c:pt>
                <c:pt idx="35007">
                  <c:v>5.4772143846695291</c:v>
                </c:pt>
                <c:pt idx="35008">
                  <c:v>5.480620612520692</c:v>
                </c:pt>
                <c:pt idx="35009">
                  <c:v>5.480620612520692</c:v>
                </c:pt>
                <c:pt idx="35010">
                  <c:v>5.480620612520692</c:v>
                </c:pt>
                <c:pt idx="35011">
                  <c:v>5.5100439444321152</c:v>
                </c:pt>
                <c:pt idx="35012">
                  <c:v>5.5100439444321152</c:v>
                </c:pt>
                <c:pt idx="35013">
                  <c:v>5.480620612520692</c:v>
                </c:pt>
                <c:pt idx="35014">
                  <c:v>5.5146128034241828</c:v>
                </c:pt>
                <c:pt idx="35015">
                  <c:v>5.5146128034241828</c:v>
                </c:pt>
                <c:pt idx="35016">
                  <c:v>5.5146128034241828</c:v>
                </c:pt>
                <c:pt idx="35017">
                  <c:v>5.5146128034241828</c:v>
                </c:pt>
                <c:pt idx="35018">
                  <c:v>5.4851622496555752</c:v>
                </c:pt>
                <c:pt idx="35019">
                  <c:v>5.5146128034241828</c:v>
                </c:pt>
                <c:pt idx="35020">
                  <c:v>5.4851622496555752</c:v>
                </c:pt>
                <c:pt idx="35021">
                  <c:v>5.5146128034241828</c:v>
                </c:pt>
                <c:pt idx="35022">
                  <c:v>5.5146128034241828</c:v>
                </c:pt>
                <c:pt idx="35023">
                  <c:v>5.5146128034241828</c:v>
                </c:pt>
                <c:pt idx="35024">
                  <c:v>5.5146128034241828</c:v>
                </c:pt>
                <c:pt idx="35025">
                  <c:v>5.5146128034241828</c:v>
                </c:pt>
                <c:pt idx="35026">
                  <c:v>5.5146128034241828</c:v>
                </c:pt>
                <c:pt idx="35027">
                  <c:v>5.5146128034241828</c:v>
                </c:pt>
                <c:pt idx="35028">
                  <c:v>5.5180394476682322</c:v>
                </c:pt>
                <c:pt idx="35029">
                  <c:v>5.5180394476682322</c:v>
                </c:pt>
                <c:pt idx="35030">
                  <c:v>5.5146128034241828</c:v>
                </c:pt>
                <c:pt idx="35031">
                  <c:v>5.5146128034241828</c:v>
                </c:pt>
                <c:pt idx="35032">
                  <c:v>5.5180394476682322</c:v>
                </c:pt>
                <c:pt idx="35033">
                  <c:v>5.5146128034241828</c:v>
                </c:pt>
                <c:pt idx="35034">
                  <c:v>5.5146128034241828</c:v>
                </c:pt>
                <c:pt idx="35035">
                  <c:v>5.5146128034241828</c:v>
                </c:pt>
                <c:pt idx="35036">
                  <c:v>5.5146128034241828</c:v>
                </c:pt>
                <c:pt idx="35037">
                  <c:v>5.5146128034241828</c:v>
                </c:pt>
                <c:pt idx="35038">
                  <c:v>5.5146128034241828</c:v>
                </c:pt>
                <c:pt idx="35039">
                  <c:v>5.5146128034241828</c:v>
                </c:pt>
                <c:pt idx="35040">
                  <c:v>5.5146128034241828</c:v>
                </c:pt>
                <c:pt idx="35041">
                  <c:v>5.4851622496555752</c:v>
                </c:pt>
                <c:pt idx="35042">
                  <c:v>5.5100439444321152</c:v>
                </c:pt>
                <c:pt idx="35043">
                  <c:v>5.5100439444321152</c:v>
                </c:pt>
                <c:pt idx="35044">
                  <c:v>5.480620612520692</c:v>
                </c:pt>
                <c:pt idx="35045">
                  <c:v>5.480620612520692</c:v>
                </c:pt>
                <c:pt idx="35046">
                  <c:v>5.480620612520692</c:v>
                </c:pt>
                <c:pt idx="35047">
                  <c:v>5.4772143846695291</c:v>
                </c:pt>
                <c:pt idx="35048">
                  <c:v>5.4772143846695291</c:v>
                </c:pt>
                <c:pt idx="35049">
                  <c:v>5.4772143846695291</c:v>
                </c:pt>
                <c:pt idx="35050">
                  <c:v>5.4738081568183663</c:v>
                </c:pt>
                <c:pt idx="35051">
                  <c:v>5.4738081568183663</c:v>
                </c:pt>
                <c:pt idx="35052">
                  <c:v>5.4704019289672035</c:v>
                </c:pt>
                <c:pt idx="35053">
                  <c:v>5.4669957011160397</c:v>
                </c:pt>
                <c:pt idx="35054">
                  <c:v>5.4635894732648778</c:v>
                </c:pt>
                <c:pt idx="35055">
                  <c:v>5.4635894732648778</c:v>
                </c:pt>
                <c:pt idx="35056">
                  <c:v>5.4601832454137167</c:v>
                </c:pt>
                <c:pt idx="35057">
                  <c:v>5.456777017562553</c:v>
                </c:pt>
                <c:pt idx="35058">
                  <c:v>5.456777017562553</c:v>
                </c:pt>
                <c:pt idx="35059">
                  <c:v>5.456777017562553</c:v>
                </c:pt>
                <c:pt idx="35060">
                  <c:v>5.453370789711391</c:v>
                </c:pt>
                <c:pt idx="35061">
                  <c:v>5.453370789711391</c:v>
                </c:pt>
                <c:pt idx="35062">
                  <c:v>5.4465583340090653</c:v>
                </c:pt>
                <c:pt idx="35063">
                  <c:v>5.4431521061579016</c:v>
                </c:pt>
                <c:pt idx="35064">
                  <c:v>5.4397458783067396</c:v>
                </c:pt>
                <c:pt idx="35065">
                  <c:v>5.4363396504555785</c:v>
                </c:pt>
                <c:pt idx="35066">
                  <c:v>5.4363396504555785</c:v>
                </c:pt>
                <c:pt idx="35067">
                  <c:v>5.4042568354781668</c:v>
                </c:pt>
                <c:pt idx="35068">
                  <c:v>5.4008707096414001</c:v>
                </c:pt>
                <c:pt idx="35069">
                  <c:v>5.4008707096414001</c:v>
                </c:pt>
                <c:pt idx="35070">
                  <c:v>5.3974845838046344</c:v>
                </c:pt>
                <c:pt idx="35071">
                  <c:v>5.3974845838046344</c:v>
                </c:pt>
                <c:pt idx="35072">
                  <c:v>5.3940984579678677</c:v>
                </c:pt>
                <c:pt idx="35073">
                  <c:v>5.3907123321311019</c:v>
                </c:pt>
                <c:pt idx="35074">
                  <c:v>5.3907123321311019</c:v>
                </c:pt>
                <c:pt idx="35075">
                  <c:v>5.3873262062943352</c:v>
                </c:pt>
                <c:pt idx="35076">
                  <c:v>5.3805539546208045</c:v>
                </c:pt>
                <c:pt idx="35077">
                  <c:v>5.3771678287840396</c:v>
                </c:pt>
                <c:pt idx="35078">
                  <c:v>5.3703955771105081</c:v>
                </c:pt>
                <c:pt idx="35079">
                  <c:v>5.3670094512737414</c:v>
                </c:pt>
                <c:pt idx="35080">
                  <c:v>5.3636233254369765</c:v>
                </c:pt>
                <c:pt idx="35081">
                  <c:v>5.3316156288555243</c:v>
                </c:pt>
                <c:pt idx="35082">
                  <c:v>5.35346494792668</c:v>
                </c:pt>
                <c:pt idx="35083">
                  <c:v>5.3215178719826914</c:v>
                </c:pt>
                <c:pt idx="35084">
                  <c:v>5.3215178719826914</c:v>
                </c:pt>
                <c:pt idx="35085">
                  <c:v>5.3181519530250805</c:v>
                </c:pt>
                <c:pt idx="35086">
                  <c:v>5.3181519530250805</c:v>
                </c:pt>
                <c:pt idx="35087">
                  <c:v>5.3181519530250805</c:v>
                </c:pt>
                <c:pt idx="35088">
                  <c:v>5.3181519530250805</c:v>
                </c:pt>
                <c:pt idx="35089">
                  <c:v>5.3181519530250805</c:v>
                </c:pt>
                <c:pt idx="35090">
                  <c:v>5.3147860340674695</c:v>
                </c:pt>
                <c:pt idx="35091">
                  <c:v>5.3114201151098586</c:v>
                </c:pt>
                <c:pt idx="35092">
                  <c:v>5.3080541961522494</c:v>
                </c:pt>
                <c:pt idx="35093">
                  <c:v>5.3080541961522494</c:v>
                </c:pt>
                <c:pt idx="35094">
                  <c:v>5.3080541961522494</c:v>
                </c:pt>
                <c:pt idx="35095">
                  <c:v>5.3046882771946375</c:v>
                </c:pt>
                <c:pt idx="35096">
                  <c:v>5.3013223582370266</c:v>
                </c:pt>
                <c:pt idx="35097">
                  <c:v>5.3013223582370266</c:v>
                </c:pt>
                <c:pt idx="35098">
                  <c:v>5.2979564392794156</c:v>
                </c:pt>
                <c:pt idx="35099">
                  <c:v>5.2945905203218038</c:v>
                </c:pt>
                <c:pt idx="35100">
                  <c:v>5.2632948188595563</c:v>
                </c:pt>
                <c:pt idx="35101">
                  <c:v>5.2599487954527797</c:v>
                </c:pt>
                <c:pt idx="35102">
                  <c:v>5.2599487954527797</c:v>
                </c:pt>
                <c:pt idx="35103">
                  <c:v>5.2599487954527797</c:v>
                </c:pt>
                <c:pt idx="35104">
                  <c:v>5.2632948188595563</c:v>
                </c:pt>
                <c:pt idx="35105">
                  <c:v>5.2632948188595563</c:v>
                </c:pt>
                <c:pt idx="35106">
                  <c:v>5.2666408422663347</c:v>
                </c:pt>
                <c:pt idx="35107">
                  <c:v>5.2666408422663347</c:v>
                </c:pt>
                <c:pt idx="35108">
                  <c:v>5.2666408422663347</c:v>
                </c:pt>
                <c:pt idx="35109">
                  <c:v>5.2699868656731113</c:v>
                </c:pt>
                <c:pt idx="35110">
                  <c:v>5.2699868656731113</c:v>
                </c:pt>
                <c:pt idx="35111">
                  <c:v>5.2699868656731113</c:v>
                </c:pt>
                <c:pt idx="35112">
                  <c:v>5.273332889079887</c:v>
                </c:pt>
                <c:pt idx="35113">
                  <c:v>5.273332889079887</c:v>
                </c:pt>
                <c:pt idx="35114">
                  <c:v>5.273332889079887</c:v>
                </c:pt>
                <c:pt idx="35115">
                  <c:v>5.273332889079887</c:v>
                </c:pt>
                <c:pt idx="35116">
                  <c:v>5.273332889079887</c:v>
                </c:pt>
                <c:pt idx="35117">
                  <c:v>5.273332889079887</c:v>
                </c:pt>
                <c:pt idx="35118">
                  <c:v>5.273332889079887</c:v>
                </c:pt>
                <c:pt idx="35119">
                  <c:v>5.2451402349105249</c:v>
                </c:pt>
                <c:pt idx="35120">
                  <c:v>5.2418142106651784</c:v>
                </c:pt>
                <c:pt idx="35121">
                  <c:v>5.2418142106651784</c:v>
                </c:pt>
                <c:pt idx="35122">
                  <c:v>5.2418142106651784</c:v>
                </c:pt>
                <c:pt idx="35123">
                  <c:v>5.2384881864198336</c:v>
                </c:pt>
                <c:pt idx="35124">
                  <c:v>5.2418142106651784</c:v>
                </c:pt>
                <c:pt idx="35125">
                  <c:v>5.2418142106651784</c:v>
                </c:pt>
                <c:pt idx="35126">
                  <c:v>5.2418142106651784</c:v>
                </c:pt>
                <c:pt idx="35127">
                  <c:v>5.2418142106651784</c:v>
                </c:pt>
                <c:pt idx="35128">
                  <c:v>5.2418142106651784</c:v>
                </c:pt>
                <c:pt idx="35129">
                  <c:v>5.2451402349105249</c:v>
                </c:pt>
                <c:pt idx="35130">
                  <c:v>5.2451402349105249</c:v>
                </c:pt>
                <c:pt idx="35131">
                  <c:v>5.2451402349105249</c:v>
                </c:pt>
                <c:pt idx="35132">
                  <c:v>5.2484662591558706</c:v>
                </c:pt>
                <c:pt idx="35133">
                  <c:v>5.2484662591558706</c:v>
                </c:pt>
                <c:pt idx="35134">
                  <c:v>5.2517922834012154</c:v>
                </c:pt>
                <c:pt idx="35135">
                  <c:v>5.2517922834012154</c:v>
                </c:pt>
                <c:pt idx="35136">
                  <c:v>5.255118307646562</c:v>
                </c:pt>
                <c:pt idx="35137">
                  <c:v>5.2584443318919085</c:v>
                </c:pt>
                <c:pt idx="35138">
                  <c:v>5.2584443318919085</c:v>
                </c:pt>
                <c:pt idx="35139">
                  <c:v>5.2617703561372533</c:v>
                </c:pt>
                <c:pt idx="35140">
                  <c:v>5.2617703561372533</c:v>
                </c:pt>
                <c:pt idx="35141">
                  <c:v>5.2650963803826007</c:v>
                </c:pt>
                <c:pt idx="35142">
                  <c:v>5.2684224046279473</c:v>
                </c:pt>
                <c:pt idx="35143">
                  <c:v>5.2684224046279473</c:v>
                </c:pt>
                <c:pt idx="35144">
                  <c:v>5.2684224046279473</c:v>
                </c:pt>
                <c:pt idx="35145">
                  <c:v>5.2717484288732912</c:v>
                </c:pt>
                <c:pt idx="35146">
                  <c:v>5.2717484288732912</c:v>
                </c:pt>
                <c:pt idx="35147">
                  <c:v>5.2750744531186387</c:v>
                </c:pt>
                <c:pt idx="35148">
                  <c:v>5.2750744531186387</c:v>
                </c:pt>
                <c:pt idx="35149">
                  <c:v>5.2784004773639834</c:v>
                </c:pt>
                <c:pt idx="35150">
                  <c:v>5.2784004773639834</c:v>
                </c:pt>
                <c:pt idx="35151">
                  <c:v>5.2784004773639834</c:v>
                </c:pt>
                <c:pt idx="35152">
                  <c:v>5.2717484288732912</c:v>
                </c:pt>
                <c:pt idx="35153">
                  <c:v>5.2684224046279473</c:v>
                </c:pt>
                <c:pt idx="35154">
                  <c:v>5.2684224046279473</c:v>
                </c:pt>
                <c:pt idx="35155">
                  <c:v>5.2650963803826007</c:v>
                </c:pt>
                <c:pt idx="35156">
                  <c:v>5.2650963803826007</c:v>
                </c:pt>
                <c:pt idx="35157">
                  <c:v>5.2650963803826007</c:v>
                </c:pt>
                <c:pt idx="35158">
                  <c:v>5.2617703561372533</c:v>
                </c:pt>
                <c:pt idx="35159">
                  <c:v>5.2617703561372533</c:v>
                </c:pt>
                <c:pt idx="35160">
                  <c:v>5.2617703561372533</c:v>
                </c:pt>
                <c:pt idx="35161">
                  <c:v>5.2617703561372533</c:v>
                </c:pt>
                <c:pt idx="35162">
                  <c:v>5.2617703561372533</c:v>
                </c:pt>
                <c:pt idx="35163">
                  <c:v>5.2617703561372533</c:v>
                </c:pt>
                <c:pt idx="35164">
                  <c:v>5.2584443318919085</c:v>
                </c:pt>
                <c:pt idx="35165">
                  <c:v>5.2584443318919085</c:v>
                </c:pt>
                <c:pt idx="35166">
                  <c:v>5.2584443318919085</c:v>
                </c:pt>
                <c:pt idx="35167">
                  <c:v>5.2584443318919085</c:v>
                </c:pt>
                <c:pt idx="35168">
                  <c:v>5.2584443318919085</c:v>
                </c:pt>
                <c:pt idx="35169">
                  <c:v>5.2584443318919085</c:v>
                </c:pt>
                <c:pt idx="35170">
                  <c:v>5.2584443318919085</c:v>
                </c:pt>
                <c:pt idx="35171">
                  <c:v>5.2584443318919085</c:v>
                </c:pt>
                <c:pt idx="35172">
                  <c:v>5.2584443318919085</c:v>
                </c:pt>
                <c:pt idx="35173">
                  <c:v>5.2584443318919085</c:v>
                </c:pt>
                <c:pt idx="35174">
                  <c:v>5.2617703561372533</c:v>
                </c:pt>
                <c:pt idx="35175">
                  <c:v>5.2617703561372533</c:v>
                </c:pt>
                <c:pt idx="35176">
                  <c:v>5.2617703561372533</c:v>
                </c:pt>
                <c:pt idx="35177">
                  <c:v>5.2617703561372533</c:v>
                </c:pt>
                <c:pt idx="35178">
                  <c:v>5.2617703561372533</c:v>
                </c:pt>
                <c:pt idx="35179">
                  <c:v>5.2617703561372533</c:v>
                </c:pt>
                <c:pt idx="35180">
                  <c:v>5.2617703561372533</c:v>
                </c:pt>
                <c:pt idx="35181">
                  <c:v>5.2650963803826007</c:v>
                </c:pt>
                <c:pt idx="35182">
                  <c:v>5.2650963803826007</c:v>
                </c:pt>
                <c:pt idx="35183">
                  <c:v>5.2650963803826007</c:v>
                </c:pt>
                <c:pt idx="35184">
                  <c:v>5.2650963803826007</c:v>
                </c:pt>
                <c:pt idx="35185">
                  <c:v>5.2650963803826007</c:v>
                </c:pt>
                <c:pt idx="35186">
                  <c:v>5.2650963803826007</c:v>
                </c:pt>
                <c:pt idx="35187">
                  <c:v>5.2650963803826007</c:v>
                </c:pt>
                <c:pt idx="35188">
                  <c:v>5.2650963803826007</c:v>
                </c:pt>
                <c:pt idx="35189">
                  <c:v>5.2650963803826007</c:v>
                </c:pt>
                <c:pt idx="35191">
                  <c:v>5.2650963803826007</c:v>
                </c:pt>
                <c:pt idx="35192">
                  <c:v>5.4295271947532529</c:v>
                </c:pt>
                <c:pt idx="35193">
                  <c:v>5.2617703561372533</c:v>
                </c:pt>
                <c:pt idx="35194">
                  <c:v>5.2617703561372533</c:v>
                </c:pt>
                <c:pt idx="35195">
                  <c:v>5.2617703561372533</c:v>
                </c:pt>
                <c:pt idx="35196">
                  <c:v>5.2617703561372533</c:v>
                </c:pt>
                <c:pt idx="35197">
                  <c:v>5.2617703561372533</c:v>
                </c:pt>
                <c:pt idx="35198">
                  <c:v>5.2650963803826007</c:v>
                </c:pt>
                <c:pt idx="35199">
                  <c:v>5.2650963803826007</c:v>
                </c:pt>
                <c:pt idx="35200">
                  <c:v>5.2650963803826007</c:v>
                </c:pt>
                <c:pt idx="35201">
                  <c:v>5.2650963803826007</c:v>
                </c:pt>
                <c:pt idx="35202">
                  <c:v>5.2684224046279473</c:v>
                </c:pt>
                <c:pt idx="35203">
                  <c:v>5.2717484288732912</c:v>
                </c:pt>
                <c:pt idx="35204">
                  <c:v>5.2750744531186387</c:v>
                </c:pt>
                <c:pt idx="35205">
                  <c:v>5.28172650160933</c:v>
                </c:pt>
                <c:pt idx="35206">
                  <c:v>5.2883785501000222</c:v>
                </c:pt>
                <c:pt idx="35207">
                  <c:v>5.2983566228360592</c:v>
                </c:pt>
                <c:pt idx="35208">
                  <c:v>5.3050086713267515</c:v>
                </c:pt>
                <c:pt idx="35209">
                  <c:v>5.3083346955720971</c:v>
                </c:pt>
                <c:pt idx="35210">
                  <c:v>5.3116607198174437</c:v>
                </c:pt>
                <c:pt idx="35211">
                  <c:v>5.3149867440627885</c:v>
                </c:pt>
                <c:pt idx="35212">
                  <c:v>5.3435993806221944</c:v>
                </c:pt>
                <c:pt idx="35213">
                  <c:v>5.3149867440627885</c:v>
                </c:pt>
                <c:pt idx="35214">
                  <c:v>5.3435993806221944</c:v>
                </c:pt>
                <c:pt idx="35215">
                  <c:v>5.3435993806221944</c:v>
                </c:pt>
                <c:pt idx="35216">
                  <c:v>5.3435993806221944</c:v>
                </c:pt>
                <c:pt idx="35217">
                  <c:v>5.6627311076846194</c:v>
                </c:pt>
                <c:pt idx="35218">
                  <c:v>5.540302604227394</c:v>
                </c:pt>
                <c:pt idx="35219">
                  <c:v>5.5088873606230271</c:v>
                </c:pt>
                <c:pt idx="35220">
                  <c:v>5.4954236847925824</c:v>
                </c:pt>
                <c:pt idx="35221">
                  <c:v>5.4853259279197504</c:v>
                </c:pt>
                <c:pt idx="35222">
                  <c:v>5.4819600089621403</c:v>
                </c:pt>
                <c:pt idx="35223">
                  <c:v>5.4785940900045285</c:v>
                </c:pt>
                <c:pt idx="35224">
                  <c:v>5.4785940900045285</c:v>
                </c:pt>
                <c:pt idx="35225">
                  <c:v>5.4741061980610484</c:v>
                </c:pt>
                <c:pt idx="35226">
                  <c:v>5.4673743601458256</c:v>
                </c:pt>
                <c:pt idx="35227">
                  <c:v>5.4640084411882155</c:v>
                </c:pt>
                <c:pt idx="35228">
                  <c:v>5.4606425222306045</c:v>
                </c:pt>
                <c:pt idx="35229">
                  <c:v>5.4572766032729927</c:v>
                </c:pt>
                <c:pt idx="35230">
                  <c:v>5.4572766032729927</c:v>
                </c:pt>
                <c:pt idx="35231">
                  <c:v>5.4572766032729927</c:v>
                </c:pt>
                <c:pt idx="35232">
                  <c:v>5.4539106843153817</c:v>
                </c:pt>
                <c:pt idx="35233">
                  <c:v>5.4539106843153817</c:v>
                </c:pt>
                <c:pt idx="35234">
                  <c:v>5.4539106843153817</c:v>
                </c:pt>
                <c:pt idx="35235">
                  <c:v>5.4572766032729927</c:v>
                </c:pt>
                <c:pt idx="35236">
                  <c:v>5.4572766032729927</c:v>
                </c:pt>
                <c:pt idx="35237">
                  <c:v>5.4866525641727986</c:v>
                </c:pt>
                <c:pt idx="35238">
                  <c:v>5.4606425222306045</c:v>
                </c:pt>
                <c:pt idx="35239">
                  <c:v>5.493424815846331</c:v>
                </c:pt>
                <c:pt idx="35240">
                  <c:v>5.493424815846331</c:v>
                </c:pt>
                <c:pt idx="35241">
                  <c:v>5.4968109416830959</c:v>
                </c:pt>
                <c:pt idx="35242">
                  <c:v>5.5001970675198608</c:v>
                </c:pt>
                <c:pt idx="35243">
                  <c:v>5.5001970675198608</c:v>
                </c:pt>
                <c:pt idx="35244">
                  <c:v>5.5001970675198608</c:v>
                </c:pt>
                <c:pt idx="35245">
                  <c:v>5.5035831933566275</c:v>
                </c:pt>
                <c:pt idx="35246">
                  <c:v>5.5035831933566275</c:v>
                </c:pt>
                <c:pt idx="35247">
                  <c:v>5.5035831933566275</c:v>
                </c:pt>
                <c:pt idx="35248">
                  <c:v>5.5035831933566275</c:v>
                </c:pt>
                <c:pt idx="35249">
                  <c:v>5.5035831933566275</c:v>
                </c:pt>
                <c:pt idx="35250">
                  <c:v>5.5001970675198608</c:v>
                </c:pt>
                <c:pt idx="35251">
                  <c:v>5.5001970675198608</c:v>
                </c:pt>
                <c:pt idx="35252">
                  <c:v>5.4968109416830959</c:v>
                </c:pt>
                <c:pt idx="35253">
                  <c:v>5.4968109416830959</c:v>
                </c:pt>
                <c:pt idx="35254">
                  <c:v>5.493424815846331</c:v>
                </c:pt>
                <c:pt idx="35255">
                  <c:v>5.493424815846331</c:v>
                </c:pt>
                <c:pt idx="35256">
                  <c:v>5.493424815846331</c:v>
                </c:pt>
                <c:pt idx="35257">
                  <c:v>5.4900386900095652</c:v>
                </c:pt>
                <c:pt idx="35258">
                  <c:v>5.4866525641727986</c:v>
                </c:pt>
                <c:pt idx="35259">
                  <c:v>5.4866525641727986</c:v>
                </c:pt>
                <c:pt idx="35260">
                  <c:v>5.479880312499267</c:v>
                </c:pt>
                <c:pt idx="35261">
                  <c:v>5.476494186662503</c:v>
                </c:pt>
                <c:pt idx="35262">
                  <c:v>5.476494186662503</c:v>
                </c:pt>
                <c:pt idx="35263">
                  <c:v>5.476494186662503</c:v>
                </c:pt>
                <c:pt idx="35264">
                  <c:v>5.476494186662503</c:v>
                </c:pt>
                <c:pt idx="35265">
                  <c:v>5.476494186662503</c:v>
                </c:pt>
                <c:pt idx="35266">
                  <c:v>5.476494186662503</c:v>
                </c:pt>
                <c:pt idx="35267">
                  <c:v>5.476494186662503</c:v>
                </c:pt>
                <c:pt idx="35268">
                  <c:v>5.479880312499267</c:v>
                </c:pt>
                <c:pt idx="35269">
                  <c:v>5.479880312499267</c:v>
                </c:pt>
                <c:pt idx="35270">
                  <c:v>5.479880312499267</c:v>
                </c:pt>
                <c:pt idx="35271">
                  <c:v>5.4832664383360337</c:v>
                </c:pt>
                <c:pt idx="35272">
                  <c:v>5.4832664383360337</c:v>
                </c:pt>
                <c:pt idx="35273">
                  <c:v>5.4866525641727986</c:v>
                </c:pt>
                <c:pt idx="35274">
                  <c:v>5.4900386900095652</c:v>
                </c:pt>
                <c:pt idx="35275">
                  <c:v>5.5226307560183638</c:v>
                </c:pt>
                <c:pt idx="35276">
                  <c:v>5.5260369838695258</c:v>
                </c:pt>
                <c:pt idx="35277">
                  <c:v>5.5294432117206895</c:v>
                </c:pt>
                <c:pt idx="35278">
                  <c:v>5.5328494395718506</c:v>
                </c:pt>
                <c:pt idx="35279">
                  <c:v>5.5373910767067365</c:v>
                </c:pt>
                <c:pt idx="35280">
                  <c:v>5.5373910767067365</c:v>
                </c:pt>
                <c:pt idx="35281">
                  <c:v>5.5373910767067365</c:v>
                </c:pt>
                <c:pt idx="35282">
                  <c:v>5.5373910767067365</c:v>
                </c:pt>
                <c:pt idx="35283">
                  <c:v>5.5373910767067365</c:v>
                </c:pt>
                <c:pt idx="35284">
                  <c:v>5.5373910767067365</c:v>
                </c:pt>
                <c:pt idx="35285">
                  <c:v>5.5373910767067365</c:v>
                </c:pt>
                <c:pt idx="35286">
                  <c:v>5.5328494395718506</c:v>
                </c:pt>
                <c:pt idx="35287">
                  <c:v>5.5328494395718506</c:v>
                </c:pt>
                <c:pt idx="35288">
                  <c:v>5.5294432117206895</c:v>
                </c:pt>
                <c:pt idx="35289">
                  <c:v>5.5294432117206895</c:v>
                </c:pt>
                <c:pt idx="35290">
                  <c:v>5.5260369838695258</c:v>
                </c:pt>
                <c:pt idx="35291">
                  <c:v>5.5226307560183638</c:v>
                </c:pt>
                <c:pt idx="35292">
                  <c:v>5.519224528167201</c:v>
                </c:pt>
                <c:pt idx="35293">
                  <c:v>5.519224528167201</c:v>
                </c:pt>
                <c:pt idx="35294">
                  <c:v>5.519224528167201</c:v>
                </c:pt>
                <c:pt idx="35295">
                  <c:v>5.5158183003160381</c:v>
                </c:pt>
                <c:pt idx="35296">
                  <c:v>5.5158183003160381</c:v>
                </c:pt>
                <c:pt idx="35297">
                  <c:v>5.5124120724648753</c:v>
                </c:pt>
                <c:pt idx="35298">
                  <c:v>5.5124120724648753</c:v>
                </c:pt>
                <c:pt idx="35299">
                  <c:v>5.5090058446137133</c:v>
                </c:pt>
                <c:pt idx="35300">
                  <c:v>5.5090058446137133</c:v>
                </c:pt>
                <c:pt idx="35301">
                  <c:v>5.5055996167625514</c:v>
                </c:pt>
                <c:pt idx="35302">
                  <c:v>5.5021933889113877</c:v>
                </c:pt>
                <c:pt idx="35303">
                  <c:v>5.5021933889113877</c:v>
                </c:pt>
                <c:pt idx="35304">
                  <c:v>5.5021933889113877</c:v>
                </c:pt>
                <c:pt idx="35305">
                  <c:v>5.5021933889113877</c:v>
                </c:pt>
                <c:pt idx="35306">
                  <c:v>5.5021933889113877</c:v>
                </c:pt>
                <c:pt idx="35307">
                  <c:v>5.4987871610602248</c:v>
                </c:pt>
                <c:pt idx="35308">
                  <c:v>5.4987871610602248</c:v>
                </c:pt>
                <c:pt idx="35309">
                  <c:v>5.4987871610602248</c:v>
                </c:pt>
                <c:pt idx="35310">
                  <c:v>5.4953809332090628</c:v>
                </c:pt>
                <c:pt idx="35311">
                  <c:v>5.4953809332090628</c:v>
                </c:pt>
                <c:pt idx="35312">
                  <c:v>5.4919747053578991</c:v>
                </c:pt>
                <c:pt idx="35313">
                  <c:v>5.4595635574786732</c:v>
                </c:pt>
                <c:pt idx="35314">
                  <c:v>5.4885684775067372</c:v>
                </c:pt>
                <c:pt idx="35315">
                  <c:v>5.4595635574786732</c:v>
                </c:pt>
                <c:pt idx="35316">
                  <c:v>5.4561774316419074</c:v>
                </c:pt>
                <c:pt idx="35317">
                  <c:v>5.4561774316419074</c:v>
                </c:pt>
                <c:pt idx="35318">
                  <c:v>5.4561774316419074</c:v>
                </c:pt>
                <c:pt idx="35319">
                  <c:v>5.4561774316419074</c:v>
                </c:pt>
                <c:pt idx="35320">
                  <c:v>5.4561774316419074</c:v>
                </c:pt>
                <c:pt idx="35321">
                  <c:v>5.4561774316419074</c:v>
                </c:pt>
                <c:pt idx="35322">
                  <c:v>5.4527913058051425</c:v>
                </c:pt>
                <c:pt idx="35323">
                  <c:v>5.4527913058051425</c:v>
                </c:pt>
                <c:pt idx="35324">
                  <c:v>5.4527913058051425</c:v>
                </c:pt>
                <c:pt idx="35325">
                  <c:v>5.4527913058051425</c:v>
                </c:pt>
                <c:pt idx="35326">
                  <c:v>5.4482764713561211</c:v>
                </c:pt>
                <c:pt idx="35327">
                  <c:v>5.4448903455193545</c:v>
                </c:pt>
                <c:pt idx="35328">
                  <c:v>5.4448903455193545</c:v>
                </c:pt>
                <c:pt idx="35329">
                  <c:v>5.4415042196825887</c:v>
                </c:pt>
                <c:pt idx="35330">
                  <c:v>5.4415042196825887</c:v>
                </c:pt>
                <c:pt idx="35331">
                  <c:v>5.4381180938458238</c:v>
                </c:pt>
                <c:pt idx="35332">
                  <c:v>5.4313458421722913</c:v>
                </c:pt>
                <c:pt idx="35333">
                  <c:v>5.4313458421722913</c:v>
                </c:pt>
                <c:pt idx="35334">
                  <c:v>5.4279597163355264</c:v>
                </c:pt>
                <c:pt idx="35335">
                  <c:v>5.4245735904987598</c:v>
                </c:pt>
                <c:pt idx="35336">
                  <c:v>5.4211874646619949</c:v>
                </c:pt>
                <c:pt idx="35337">
                  <c:v>5.4178013388252282</c:v>
                </c:pt>
                <c:pt idx="35338">
                  <c:v>5.385470332177297</c:v>
                </c:pt>
                <c:pt idx="35339">
                  <c:v>5.4110290871516966</c:v>
                </c:pt>
                <c:pt idx="35340">
                  <c:v>5.3753725753044641</c:v>
                </c:pt>
                <c:pt idx="35341">
                  <c:v>5.372006656346854</c:v>
                </c:pt>
                <c:pt idx="35342">
                  <c:v>5.3652748184316312</c:v>
                </c:pt>
                <c:pt idx="35343">
                  <c:v>5.3652748184316312</c:v>
                </c:pt>
                <c:pt idx="35344">
                  <c:v>5.3652748184316312</c:v>
                </c:pt>
                <c:pt idx="35345">
                  <c:v>5.3652748184316312</c:v>
                </c:pt>
                <c:pt idx="35346">
                  <c:v>5.3652748184316312</c:v>
                </c:pt>
                <c:pt idx="35347">
                  <c:v>5.3619088994740212</c:v>
                </c:pt>
                <c:pt idx="35348">
                  <c:v>5.3619088994740212</c:v>
                </c:pt>
                <c:pt idx="35349">
                  <c:v>5.3585429805164102</c:v>
                </c:pt>
                <c:pt idx="35350">
                  <c:v>5.3551770615587992</c:v>
                </c:pt>
                <c:pt idx="35351">
                  <c:v>5.3268692635883115</c:v>
                </c:pt>
                <c:pt idx="35352">
                  <c:v>5.3235232401815349</c:v>
                </c:pt>
                <c:pt idx="35353">
                  <c:v>5.3201772167747592</c:v>
                </c:pt>
                <c:pt idx="35354">
                  <c:v>5.3168311933679826</c:v>
                </c:pt>
                <c:pt idx="35355">
                  <c:v>5.3168311933679826</c:v>
                </c:pt>
                <c:pt idx="35356">
                  <c:v>5.313485169961206</c:v>
                </c:pt>
                <c:pt idx="35357">
                  <c:v>5.3101391465544303</c:v>
                </c:pt>
                <c:pt idx="35358">
                  <c:v>5.3067931231476528</c:v>
                </c:pt>
                <c:pt idx="35359">
                  <c:v>5.2750744531186387</c:v>
                </c:pt>
                <c:pt idx="35360">
                  <c:v>5.2717484288732912</c:v>
                </c:pt>
                <c:pt idx="35361">
                  <c:v>5.2684224046279473</c:v>
                </c:pt>
                <c:pt idx="35362">
                  <c:v>5.2617703561372533</c:v>
                </c:pt>
                <c:pt idx="35363">
                  <c:v>5.2617703561372533</c:v>
                </c:pt>
                <c:pt idx="35364">
                  <c:v>5.2584443318919085</c:v>
                </c:pt>
                <c:pt idx="35365">
                  <c:v>5.2273130840838302</c:v>
                </c:pt>
                <c:pt idx="35366">
                  <c:v>5.2273130840838302</c:v>
                </c:pt>
                <c:pt idx="35367">
                  <c:v>5.2240067506973125</c:v>
                </c:pt>
                <c:pt idx="35368">
                  <c:v>5.2207004173107956</c:v>
                </c:pt>
                <c:pt idx="35369">
                  <c:v>5.2173940839242778</c:v>
                </c:pt>
                <c:pt idx="35370">
                  <c:v>5.2173940839242778</c:v>
                </c:pt>
                <c:pt idx="35371">
                  <c:v>5.214087750537761</c:v>
                </c:pt>
                <c:pt idx="35372">
                  <c:v>5.1828738304027269</c:v>
                </c:pt>
                <c:pt idx="35373">
                  <c:v>5.1795872902439433</c:v>
                </c:pt>
                <c:pt idx="35374">
                  <c:v>5.1763007500851588</c:v>
                </c:pt>
                <c:pt idx="35375">
                  <c:v>5.1697276697675898</c:v>
                </c:pt>
                <c:pt idx="35376">
                  <c:v>5.1664411296088062</c:v>
                </c:pt>
                <c:pt idx="35377">
                  <c:v>5.1631545894500217</c:v>
                </c:pt>
                <c:pt idx="35378">
                  <c:v>5.1598680492912372</c:v>
                </c:pt>
                <c:pt idx="35379">
                  <c:v>5.1292720046104536</c:v>
                </c:pt>
                <c:pt idx="35380">
                  <c:v>5.1260049523782181</c:v>
                </c:pt>
                <c:pt idx="35381">
                  <c:v>5.1227379001459825</c:v>
                </c:pt>
                <c:pt idx="35382">
                  <c:v>5.1162037956815105</c:v>
                </c:pt>
                <c:pt idx="35383">
                  <c:v>5.1129367434492741</c:v>
                </c:pt>
                <c:pt idx="35384">
                  <c:v>5.0822798549507819</c:v>
                </c:pt>
                <c:pt idx="35385">
                  <c:v>5.0757849286185754</c:v>
                </c:pt>
                <c:pt idx="35386">
                  <c:v>5.0725374654524735</c:v>
                </c:pt>
                <c:pt idx="35387">
                  <c:v>5.0660425391202679</c:v>
                </c:pt>
                <c:pt idx="35388">
                  <c:v>5.0595476127880623</c:v>
                </c:pt>
                <c:pt idx="35389">
                  <c:v>5.0563001496219595</c:v>
                </c:pt>
                <c:pt idx="35390">
                  <c:v>5.0530526864558576</c:v>
                </c:pt>
                <c:pt idx="35391">
                  <c:v>5.0227307249230746</c:v>
                </c:pt>
                <c:pt idx="35392">
                  <c:v>5.0227307249230746</c:v>
                </c:pt>
                <c:pt idx="35393">
                  <c:v>5.0162747728344845</c:v>
                </c:pt>
                <c:pt idx="35394">
                  <c:v>5.0098188207458945</c:v>
                </c:pt>
                <c:pt idx="35395">
                  <c:v>5.0033628686573044</c:v>
                </c:pt>
                <c:pt idx="35396">
                  <c:v>4.9904509644801243</c:v>
                </c:pt>
                <c:pt idx="35397">
                  <c:v>4.9519245538937708</c:v>
                </c:pt>
                <c:pt idx="35398">
                  <c:v>4.9455073730463939</c:v>
                </c:pt>
                <c:pt idx="35399">
                  <c:v>4.9455073730463939</c:v>
                </c:pt>
                <c:pt idx="35400">
                  <c:v>4.9455073730463939</c:v>
                </c:pt>
                <c:pt idx="35401">
                  <c:v>4.9455073730463939</c:v>
                </c:pt>
                <c:pt idx="35402">
                  <c:v>4.9455073730463939</c:v>
                </c:pt>
                <c:pt idx="35403">
                  <c:v>4.9422987826227036</c:v>
                </c:pt>
                <c:pt idx="35404">
                  <c:v>4.9125941304526792</c:v>
                </c:pt>
                <c:pt idx="35405">
                  <c:v>4.909404824590017</c:v>
                </c:pt>
                <c:pt idx="35406">
                  <c:v>4.909404824590017</c:v>
                </c:pt>
                <c:pt idx="35407">
                  <c:v>4.9062155187273566</c:v>
                </c:pt>
                <c:pt idx="35408">
                  <c:v>4.9062155187273566</c:v>
                </c:pt>
                <c:pt idx="35409">
                  <c:v>4.9030262128646944</c:v>
                </c:pt>
                <c:pt idx="35410">
                  <c:v>4.899836907002034</c:v>
                </c:pt>
                <c:pt idx="35411">
                  <c:v>4.8735341000120584</c:v>
                </c:pt>
                <c:pt idx="35412">
                  <c:v>4.8703639780909764</c:v>
                </c:pt>
                <c:pt idx="35413">
                  <c:v>4.8671938561698926</c:v>
                </c:pt>
                <c:pt idx="35414">
                  <c:v>4.8640237342488097</c:v>
                </c:pt>
                <c:pt idx="35415">
                  <c:v>4.8640237342488097</c:v>
                </c:pt>
                <c:pt idx="35416">
                  <c:v>4.8608536123277251</c:v>
                </c:pt>
                <c:pt idx="35417">
                  <c:v>4.8608536123277251</c:v>
                </c:pt>
                <c:pt idx="35418">
                  <c:v>4.857683490406643</c:v>
                </c:pt>
                <c:pt idx="35419">
                  <c:v>4.8545133684855593</c:v>
                </c:pt>
                <c:pt idx="35420">
                  <c:v>4.8284408076637737</c:v>
                </c:pt>
                <c:pt idx="35421">
                  <c:v>4.8221387313431334</c:v>
                </c:pt>
                <c:pt idx="35422">
                  <c:v>4.8189876931828151</c:v>
                </c:pt>
                <c:pt idx="35423">
                  <c:v>4.8158366550224949</c:v>
                </c:pt>
                <c:pt idx="35424">
                  <c:v>4.8126856168621739</c:v>
                </c:pt>
                <c:pt idx="35425">
                  <c:v>4.8095345787018546</c:v>
                </c:pt>
                <c:pt idx="35426">
                  <c:v>4.8063835405415336</c:v>
                </c:pt>
                <c:pt idx="35427">
                  <c:v>4.8032325023812126</c:v>
                </c:pt>
                <c:pt idx="35428">
                  <c:v>4.7774265864674561</c:v>
                </c:pt>
                <c:pt idx="35429">
                  <c:v>4.7742945323242285</c:v>
                </c:pt>
                <c:pt idx="35430">
                  <c:v>4.7711624781810045</c:v>
                </c:pt>
                <c:pt idx="35431">
                  <c:v>4.7680304240377787</c:v>
                </c:pt>
                <c:pt idx="35432">
                  <c:v>4.7617663157513253</c:v>
                </c:pt>
                <c:pt idx="35433">
                  <c:v>4.7617663157513253</c:v>
                </c:pt>
                <c:pt idx="35434">
                  <c:v>4.7586342616081003</c:v>
                </c:pt>
                <c:pt idx="35435">
                  <c:v>4.7555022074648745</c:v>
                </c:pt>
                <c:pt idx="35436">
                  <c:v>4.7268289241720582</c:v>
                </c:pt>
                <c:pt idx="35437">
                  <c:v>4.7237157547379178</c:v>
                </c:pt>
                <c:pt idx="35438">
                  <c:v>4.7237157547379178</c:v>
                </c:pt>
                <c:pt idx="35439">
                  <c:v>4.7206025853037756</c:v>
                </c:pt>
                <c:pt idx="35440">
                  <c:v>4.7174894158696334</c:v>
                </c:pt>
                <c:pt idx="35441">
                  <c:v>4.7143762464354912</c:v>
                </c:pt>
                <c:pt idx="35442">
                  <c:v>4.7081499075672077</c:v>
                </c:pt>
                <c:pt idx="35443">
                  <c:v>4.7019235686989242</c:v>
                </c:pt>
                <c:pt idx="35444">
                  <c:v>4.6988103992647821</c:v>
                </c:pt>
                <c:pt idx="35445">
                  <c:v>4.6683933895269121</c:v>
                </c:pt>
                <c:pt idx="35446">
                  <c:v>4.6622046223291314</c:v>
                </c:pt>
                <c:pt idx="35447">
                  <c:v>4.6591102387302392</c:v>
                </c:pt>
                <c:pt idx="35448">
                  <c:v>4.6529214715324567</c:v>
                </c:pt>
                <c:pt idx="35449">
                  <c:v>4.6487956267339356</c:v>
                </c:pt>
                <c:pt idx="35450">
                  <c:v>4.6426068595361523</c:v>
                </c:pt>
                <c:pt idx="35451">
                  <c:v>4.6155947713013665</c:v>
                </c:pt>
                <c:pt idx="35452">
                  <c:v>4.6094433788918137</c:v>
                </c:pt>
                <c:pt idx="35453">
                  <c:v>4.6063676826870372</c:v>
                </c:pt>
                <c:pt idx="35454">
                  <c:v>4.6032919864822599</c:v>
                </c:pt>
                <c:pt idx="35455">
                  <c:v>4.5961153620044479</c:v>
                </c:pt>
                <c:pt idx="35456">
                  <c:v>4.5930396657996715</c:v>
                </c:pt>
                <c:pt idx="35457">
                  <c:v>4.5899639695948951</c:v>
                </c:pt>
                <c:pt idx="35458">
                  <c:v>4.5838125771853422</c:v>
                </c:pt>
                <c:pt idx="35459">
                  <c:v>4.5530510914472337</c:v>
                </c:pt>
                <c:pt idx="35460">
                  <c:v>4.5499939846266564</c:v>
                </c:pt>
                <c:pt idx="35461">
                  <c:v>4.546936877806079</c:v>
                </c:pt>
                <c:pt idx="35462">
                  <c:v>4.5438797709855008</c:v>
                </c:pt>
                <c:pt idx="35463">
                  <c:v>4.5438797709855008</c:v>
                </c:pt>
                <c:pt idx="35464">
                  <c:v>4.5408226641649234</c:v>
                </c:pt>
                <c:pt idx="35465">
                  <c:v>4.5130737641126304</c:v>
                </c:pt>
                <c:pt idx="35466">
                  <c:v>4.5100353392265582</c:v>
                </c:pt>
                <c:pt idx="35467">
                  <c:v>4.5069969143404851</c:v>
                </c:pt>
                <c:pt idx="35468">
                  <c:v>4.5039584894544138</c:v>
                </c:pt>
                <c:pt idx="35469">
                  <c:v>4.4978816396822685</c:v>
                </c:pt>
                <c:pt idx="35470">
                  <c:v>4.4948432147961972</c:v>
                </c:pt>
                <c:pt idx="35471">
                  <c:v>4.4676328710868374</c:v>
                </c:pt>
                <c:pt idx="35472">
                  <c:v>4.4615928086202929</c:v>
                </c:pt>
                <c:pt idx="35473">
                  <c:v>4.4585727773870198</c:v>
                </c:pt>
                <c:pt idx="35474">
                  <c:v>4.4525327149204763</c:v>
                </c:pt>
                <c:pt idx="35475">
                  <c:v>4.4495126836872059</c:v>
                </c:pt>
                <c:pt idx="35476">
                  <c:v>4.4464926524539337</c:v>
                </c:pt>
                <c:pt idx="35477">
                  <c:v>4.4192764852939241</c:v>
                </c:pt>
                <c:pt idx="35478">
                  <c:v>4.4162749391187193</c:v>
                </c:pt>
                <c:pt idx="35479">
                  <c:v>4.4132733929435126</c:v>
                </c:pt>
                <c:pt idx="35480">
                  <c:v>4.4102718467683069</c:v>
                </c:pt>
                <c:pt idx="35481">
                  <c:v>4.407270300593102</c:v>
                </c:pt>
                <c:pt idx="35482">
                  <c:v>4.4032682390261622</c:v>
                </c:pt>
                <c:pt idx="35483">
                  <c:v>4.4002666928509564</c:v>
                </c:pt>
                <c:pt idx="35484">
                  <c:v>4.4002666928509564</c:v>
                </c:pt>
                <c:pt idx="35485">
                  <c:v>4.3775638068386886</c:v>
                </c:pt>
                <c:pt idx="35486">
                  <c:v>4.37458046030972</c:v>
                </c:pt>
                <c:pt idx="35487">
                  <c:v>4.3706026649377643</c:v>
                </c:pt>
                <c:pt idx="35488">
                  <c:v>4.3676193184087957</c:v>
                </c:pt>
                <c:pt idx="35489">
                  <c:v>4.3676193184087957</c:v>
                </c:pt>
                <c:pt idx="35490">
                  <c:v>4.364635971879828</c:v>
                </c:pt>
                <c:pt idx="35491">
                  <c:v>4.3616526253508603</c:v>
                </c:pt>
                <c:pt idx="35492">
                  <c:v>4.3586692788218917</c:v>
                </c:pt>
                <c:pt idx="35493">
                  <c:v>4.3319477082720406</c:v>
                </c:pt>
                <c:pt idx="35494">
                  <c:v>4.3289826516613132</c:v>
                </c:pt>
                <c:pt idx="35495">
                  <c:v>4.3289826516613132</c:v>
                </c:pt>
                <c:pt idx="35496">
                  <c:v>4.3230525384398604</c:v>
                </c:pt>
                <c:pt idx="35497">
                  <c:v>4.3200874818291339</c:v>
                </c:pt>
                <c:pt idx="35498">
                  <c:v>4.3131690164041041</c:v>
                </c:pt>
                <c:pt idx="35499">
                  <c:v>4.2906341453834891</c:v>
                </c:pt>
                <c:pt idx="35500">
                  <c:v>4.2837581291248616</c:v>
                </c:pt>
                <c:pt idx="35501">
                  <c:v>4.2837581291248616</c:v>
                </c:pt>
                <c:pt idx="35502">
                  <c:v>4.2808112650140213</c:v>
                </c:pt>
                <c:pt idx="35503">
                  <c:v>4.2749175367923415</c:v>
                </c:pt>
                <c:pt idx="35504">
                  <c:v>4.2719706726815012</c:v>
                </c:pt>
                <c:pt idx="35505">
                  <c:v>4.2719706726815012</c:v>
                </c:pt>
                <c:pt idx="35506">
                  <c:v>4.2690238085706609</c:v>
                </c:pt>
                <c:pt idx="35507">
                  <c:v>4.243076224450073</c:v>
                </c:pt>
                <c:pt idx="35508">
                  <c:v>4.243076224450073</c:v>
                </c:pt>
                <c:pt idx="35509">
                  <c:v>4.243076224450073</c:v>
                </c:pt>
                <c:pt idx="35510">
                  <c:v>4.2401472716950463</c:v>
                </c:pt>
                <c:pt idx="35511">
                  <c:v>4.2372183189400179</c:v>
                </c:pt>
                <c:pt idx="35512">
                  <c:v>4.2333130485999817</c:v>
                </c:pt>
                <c:pt idx="35513">
                  <c:v>4.2303840958449532</c:v>
                </c:pt>
                <c:pt idx="35514">
                  <c:v>4.224526190334899</c:v>
                </c:pt>
                <c:pt idx="35515">
                  <c:v>4.198564266849413</c:v>
                </c:pt>
                <c:pt idx="35516">
                  <c:v>4.1956533140413361</c:v>
                </c:pt>
                <c:pt idx="35517">
                  <c:v>4.1888610908224901</c:v>
                </c:pt>
                <c:pt idx="35518">
                  <c:v>4.1859501380144133</c:v>
                </c:pt>
                <c:pt idx="35519">
                  <c:v>4.1801282323982596</c:v>
                </c:pt>
                <c:pt idx="35520">
                  <c:v>4.1772172795901827</c:v>
                </c:pt>
                <c:pt idx="35521">
                  <c:v>4.1733360091794136</c:v>
                </c:pt>
                <c:pt idx="35522">
                  <c:v>4.1675141035632608</c:v>
                </c:pt>
                <c:pt idx="35523">
                  <c:v>4.1389887495296556</c:v>
                </c:pt>
                <c:pt idx="35524">
                  <c:v>4.1322383018952875</c:v>
                </c:pt>
                <c:pt idx="35525">
                  <c:v>4.1264522039229732</c:v>
                </c:pt>
                <c:pt idx="35526">
                  <c:v>4.1235591549368147</c:v>
                </c:pt>
                <c:pt idx="35527">
                  <c:v>4.1168087073024466</c:v>
                </c:pt>
                <c:pt idx="35528">
                  <c:v>4.1139156583162881</c:v>
                </c:pt>
              </c:numCache>
            </c:numRef>
          </c:yVal>
          <c:smooth val="1"/>
        </c:ser>
        <c:ser>
          <c:idx val="6"/>
          <c:order val="6"/>
          <c:tx>
            <c:strRef>
              <c:f>Leht1!$L$1</c:f>
              <c:strCache>
                <c:ptCount val="1"/>
                <c:pt idx="0">
                  <c:v>60%RH</c:v>
                </c:pt>
              </c:strCache>
            </c:strRef>
          </c:tx>
          <c:spPr>
            <a:ln w="12700">
              <a:solidFill>
                <a:srgbClr val="FF0000"/>
              </a:solidFill>
              <a:prstDash val="lgDash"/>
            </a:ln>
          </c:spPr>
          <c:marker>
            <c:symbol val="none"/>
          </c:marker>
          <c:xVal>
            <c:numRef>
              <c:f>Leht1!$K$2:$K$3</c:f>
              <c:numCache>
                <c:formatCode>m/d/yyyy</c:formatCode>
                <c:ptCount val="2"/>
                <c:pt idx="0">
                  <c:v>38714</c:v>
                </c:pt>
                <c:pt idx="1">
                  <c:v>41642</c:v>
                </c:pt>
              </c:numCache>
            </c:numRef>
          </c:xVal>
          <c:yVal>
            <c:numRef>
              <c:f>Leht1!$L$2:$L$3</c:f>
              <c:numCache>
                <c:formatCode>General</c:formatCode>
                <c:ptCount val="2"/>
                <c:pt idx="0">
                  <c:v>60</c:v>
                </c:pt>
                <c:pt idx="1">
                  <c:v>60</c:v>
                </c:pt>
              </c:numCache>
            </c:numRef>
          </c:yVal>
          <c:smooth val="1"/>
        </c:ser>
        <c:ser>
          <c:idx val="7"/>
          <c:order val="7"/>
          <c:tx>
            <c:strRef>
              <c:f>Leht1!$M$1</c:f>
              <c:strCache>
                <c:ptCount val="1"/>
                <c:pt idx="0">
                  <c:v>30%RH</c:v>
                </c:pt>
              </c:strCache>
            </c:strRef>
          </c:tx>
          <c:spPr>
            <a:ln w="12700">
              <a:solidFill>
                <a:srgbClr val="FF0000"/>
              </a:solidFill>
              <a:prstDash val="lgDash"/>
            </a:ln>
          </c:spPr>
          <c:marker>
            <c:symbol val="none"/>
          </c:marker>
          <c:xVal>
            <c:numRef>
              <c:f>Leht1!$K$2:$K$3</c:f>
              <c:numCache>
                <c:formatCode>m/d/yyyy</c:formatCode>
                <c:ptCount val="2"/>
                <c:pt idx="0">
                  <c:v>38714</c:v>
                </c:pt>
                <c:pt idx="1">
                  <c:v>41642</c:v>
                </c:pt>
              </c:numCache>
            </c:numRef>
          </c:xVal>
          <c:yVal>
            <c:numRef>
              <c:f>Leht1!$M$2:$M$3</c:f>
              <c:numCache>
                <c:formatCode>General</c:formatCode>
                <c:ptCount val="2"/>
                <c:pt idx="0">
                  <c:v>30</c:v>
                </c:pt>
                <c:pt idx="1">
                  <c:v>30</c:v>
                </c:pt>
              </c:numCache>
            </c:numRef>
          </c:yVal>
          <c:smooth val="1"/>
        </c:ser>
        <c:ser>
          <c:idx val="8"/>
          <c:order val="8"/>
          <c:tx>
            <c:strRef>
              <c:f>Leht1!$N$1</c:f>
              <c:strCache>
                <c:ptCount val="1"/>
                <c:pt idx="0">
                  <c:v>25°C</c:v>
                </c:pt>
              </c:strCache>
            </c:strRef>
          </c:tx>
          <c:spPr>
            <a:ln w="12700">
              <a:solidFill>
                <a:srgbClr val="FF0000"/>
              </a:solidFill>
              <a:prstDash val="lgDashDot"/>
            </a:ln>
          </c:spPr>
          <c:marker>
            <c:symbol val="none"/>
          </c:marker>
          <c:xVal>
            <c:numRef>
              <c:f>Leht1!$K$2:$K$3</c:f>
              <c:numCache>
                <c:formatCode>m/d/yyyy</c:formatCode>
                <c:ptCount val="2"/>
                <c:pt idx="0">
                  <c:v>38714</c:v>
                </c:pt>
                <c:pt idx="1">
                  <c:v>41642</c:v>
                </c:pt>
              </c:numCache>
            </c:numRef>
          </c:xVal>
          <c:yVal>
            <c:numRef>
              <c:f>Leht1!$N$2:$N$3</c:f>
              <c:numCache>
                <c:formatCode>General</c:formatCode>
                <c:ptCount val="2"/>
                <c:pt idx="0">
                  <c:v>25</c:v>
                </c:pt>
                <c:pt idx="1">
                  <c:v>25</c:v>
                </c:pt>
              </c:numCache>
            </c:numRef>
          </c:yVal>
          <c:smooth val="1"/>
        </c:ser>
        <c:ser>
          <c:idx val="9"/>
          <c:order val="9"/>
          <c:tx>
            <c:strRef>
              <c:f>Leht1!$O$1</c:f>
              <c:strCache>
                <c:ptCount val="1"/>
                <c:pt idx="0">
                  <c:v>0°C</c:v>
                </c:pt>
              </c:strCache>
            </c:strRef>
          </c:tx>
          <c:spPr>
            <a:ln w="12700">
              <a:solidFill>
                <a:srgbClr val="FF0000"/>
              </a:solidFill>
              <a:prstDash val="lgDashDot"/>
            </a:ln>
          </c:spPr>
          <c:marker>
            <c:symbol val="none"/>
          </c:marker>
          <c:xVal>
            <c:numRef>
              <c:f>Leht1!$K$2:$K$3</c:f>
              <c:numCache>
                <c:formatCode>m/d/yyyy</c:formatCode>
                <c:ptCount val="2"/>
                <c:pt idx="0">
                  <c:v>38714</c:v>
                </c:pt>
                <c:pt idx="1">
                  <c:v>41642</c:v>
                </c:pt>
              </c:numCache>
            </c:numRef>
          </c:xVal>
          <c:yVal>
            <c:numRef>
              <c:f>Leht1!$O$2:$O$3</c:f>
              <c:numCache>
                <c:formatCode>General</c:formatCode>
                <c:ptCount val="2"/>
                <c:pt idx="0">
                  <c:v>0</c:v>
                </c:pt>
                <c:pt idx="1">
                  <c:v>0</c:v>
                </c:pt>
              </c:numCache>
            </c:numRef>
          </c:yVal>
          <c:smooth val="1"/>
        </c:ser>
        <c:ser>
          <c:idx val="19"/>
          <c:order val="10"/>
          <c:tx>
            <c:strRef>
              <c:f>Leht1!$AC$1</c:f>
              <c:strCache>
                <c:ptCount val="1"/>
                <c:pt idx="0">
                  <c:v>2011/2012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Leht1!$AB$2:$AB$3</c:f>
              <c:numCache>
                <c:formatCode>m/d/yyyy</c:formatCode>
                <c:ptCount val="2"/>
                <c:pt idx="0">
                  <c:v>40909</c:v>
                </c:pt>
                <c:pt idx="1">
                  <c:v>40909</c:v>
                </c:pt>
              </c:numCache>
            </c:numRef>
          </c:xVal>
          <c:yVal>
            <c:numRef>
              <c:f>Leht1!$AC$2:$AC$3</c:f>
              <c:numCache>
                <c:formatCode>General</c:formatCode>
                <c:ptCount val="2"/>
                <c:pt idx="0">
                  <c:v>100</c:v>
                </c:pt>
                <c:pt idx="1">
                  <c:v>-30</c:v>
                </c:pt>
              </c:numCache>
            </c:numRef>
          </c:yVal>
          <c:smooth val="1"/>
        </c:ser>
        <c:ser>
          <c:idx val="11"/>
          <c:order val="11"/>
          <c:tx>
            <c:strRef>
              <c:f>Leht1!$AE$1</c:f>
              <c:strCache>
                <c:ptCount val="1"/>
                <c:pt idx="0">
                  <c:v>2012/2013</c:v>
                </c:pt>
              </c:strCache>
            </c:strRef>
          </c:tx>
          <c:spPr>
            <a:ln w="1270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Leht1!$AD$2:$AD$3</c:f>
              <c:numCache>
                <c:formatCode>m/d/yyyy</c:formatCode>
                <c:ptCount val="2"/>
                <c:pt idx="0">
                  <c:v>41275</c:v>
                </c:pt>
                <c:pt idx="1">
                  <c:v>41275</c:v>
                </c:pt>
              </c:numCache>
            </c:numRef>
          </c:xVal>
          <c:yVal>
            <c:numRef>
              <c:f>Leht1!$AE$2:$AE$3</c:f>
              <c:numCache>
                <c:formatCode>General</c:formatCode>
                <c:ptCount val="2"/>
                <c:pt idx="0">
                  <c:v>100</c:v>
                </c:pt>
                <c:pt idx="1">
                  <c:v>-30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12760448"/>
        <c:axId val="212761984"/>
      </c:scatterChart>
      <c:valAx>
        <c:axId val="212760448"/>
        <c:scaling>
          <c:orientation val="minMax"/>
          <c:max val="41645"/>
          <c:min val="40539"/>
        </c:scaling>
        <c:delete val="0"/>
        <c:axPos val="b"/>
        <c:numFmt formatCode="m/d/yyyy\ h:mm" sourceLinked="1"/>
        <c:majorTickMark val="out"/>
        <c:minorTickMark val="in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-2700000" vert="horz"/>
          <a:lstStyle/>
          <a:p>
            <a:pPr>
              <a:defRPr sz="600" b="0" i="0" u="none" strike="noStrike" baseline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endParaRPr lang="et-EE"/>
          </a:p>
        </c:txPr>
        <c:crossAx val="212761984"/>
        <c:crossesAt val="-30"/>
        <c:crossBetween val="midCat"/>
        <c:majorUnit val="70"/>
        <c:minorUnit val="7"/>
      </c:valAx>
      <c:valAx>
        <c:axId val="212761984"/>
        <c:scaling>
          <c:orientation val="minMax"/>
          <c:max val="100"/>
          <c:min val="-30"/>
        </c:scaling>
        <c:delete val="0"/>
        <c:axPos val="l"/>
        <c:majorGridlines>
          <c:spPr>
            <a:ln w="3175">
              <a:solidFill>
                <a:srgbClr val="000000"/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800" b="0" i="0" u="none" strike="noStrike" baseline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endParaRPr lang="et-EE"/>
          </a:p>
        </c:txPr>
        <c:crossAx val="212760448"/>
        <c:crossesAt val="38712"/>
        <c:crossBetween val="midCat"/>
        <c:majorUnit val="10"/>
        <c:minorUnit val="5"/>
      </c:valAx>
      <c:spPr>
        <a:noFill/>
        <a:ln w="12700">
          <a:solidFill>
            <a:srgbClr val="808080"/>
          </a:solidFill>
          <a:prstDash val="solid"/>
        </a:ln>
      </c:spPr>
    </c:plotArea>
    <c:legend>
      <c:legendPos val="b"/>
      <c:layout>
        <c:manualLayout>
          <c:xMode val="edge"/>
          <c:yMode val="edge"/>
          <c:x val="0"/>
          <c:y val="0.95007754531442301"/>
          <c:w val="0.99930026448975329"/>
          <c:h val="2.5573799399106121E-2"/>
        </c:manualLayout>
      </c:layout>
      <c:overlay val="0"/>
      <c:spPr>
        <a:solidFill>
          <a:srgbClr val="FFFFFF"/>
        </a:solidFill>
        <a:ln w="3175">
          <a:solidFill>
            <a:srgbClr val="000000"/>
          </a:solidFill>
          <a:prstDash val="solid"/>
        </a:ln>
      </c:spPr>
      <c:txPr>
        <a:bodyPr/>
        <a:lstStyle/>
        <a:p>
          <a:pPr>
            <a:defRPr sz="800" b="0" i="0" u="none" strike="noStrike" baseline="0">
              <a:solidFill>
                <a:srgbClr val="000000"/>
              </a:solidFill>
              <a:latin typeface="Arial"/>
              <a:ea typeface="Arial"/>
              <a:cs typeface="Arial"/>
            </a:defRPr>
          </a:pPr>
          <a:endParaRPr lang="et-EE"/>
        </a:p>
      </c:txPr>
    </c:legend>
    <c:plotVisOnly val="1"/>
    <c:dispBlanksAs val="gap"/>
    <c:showDLblsOverMax val="0"/>
  </c:chart>
  <c:spPr>
    <a:solidFill>
      <a:srgbClr val="FFFFFF"/>
    </a:solidFill>
    <a:ln w="3175">
      <a:solidFill>
        <a:srgbClr val="000000"/>
      </a:solidFill>
      <a:prstDash val="solid"/>
    </a:ln>
  </c:spPr>
  <c:txPr>
    <a:bodyPr/>
    <a:lstStyle/>
    <a:p>
      <a:pPr>
        <a:defRPr sz="1450" b="0" i="0" u="none" strike="noStrike" baseline="0">
          <a:solidFill>
            <a:srgbClr val="000000"/>
          </a:solidFill>
          <a:latin typeface="Arial"/>
          <a:ea typeface="Arial"/>
          <a:cs typeface="Arial"/>
        </a:defRPr>
      </a:pPr>
      <a:endParaRPr lang="et-EE"/>
    </a:p>
  </c:txPr>
  <c:externalData r:id="rId2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äise kohatäid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t-EE"/>
          </a:p>
        </p:txBody>
      </p:sp>
      <p:sp>
        <p:nvSpPr>
          <p:cNvPr id="3" name="Kuupäeva kohatäid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FC8CDD5-B702-4D03-A7E3-9B784E286ECB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4" name="Slaidi pildi kohatäide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t-EE"/>
          </a:p>
        </p:txBody>
      </p:sp>
      <p:sp>
        <p:nvSpPr>
          <p:cNvPr id="5" name="Märkmete kohatäide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6" name="Jaluse kohatäid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t-EE"/>
          </a:p>
        </p:txBody>
      </p:sp>
      <p:sp>
        <p:nvSpPr>
          <p:cNvPr id="7" name="Slaidinumbri kohatä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0742314-168F-47F4-AF0B-B6336B11EF4A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13014948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idi pildi kohatä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ärkmete kohatäid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4" name="Slaidinumbri kohatäid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0742314-168F-47F4-AF0B-B6336B11EF4A}" type="slidenum">
              <a:rPr lang="et-EE" smtClean="0"/>
              <a:t>1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41673549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itlislai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Alapealkiri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t-EE" smtClean="0"/>
              <a:t>Klõpsake laadi muutmiseks</a:t>
            </a:r>
            <a:endParaRPr lang="et-EE"/>
          </a:p>
        </p:txBody>
      </p:sp>
      <p:sp>
        <p:nvSpPr>
          <p:cNvPr id="4" name="Kuupäeva kohatäid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5" name="Jaluse kohatäid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6" name="Slaidinumbri kohatä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73208142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itel ja sis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Sisu kohatäide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4" name="Kuupäeva kohatäid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5" name="Jaluse kohatäid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6" name="Slaidinumbri kohatä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4227317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Jaotise pä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Teksti kohatäide 2"/>
          <p:cNvSpPr>
            <a:spLocks noGrp="1"/>
          </p:cNvSpPr>
          <p:nvPr>
            <p:ph type="body" idx="1"/>
          </p:nvPr>
        </p:nvSpPr>
        <p:spPr>
          <a:xfrm>
            <a:off x="722313" y="2906714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t-EE" smtClean="0"/>
              <a:t>Muutke teksti laade</a:t>
            </a:r>
          </a:p>
        </p:txBody>
      </p:sp>
      <p:sp>
        <p:nvSpPr>
          <p:cNvPr id="4" name="Kuupäeva kohatäid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5" name="Jaluse kohatäid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6" name="Slaidinumbri kohatä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309894849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Kaks sis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Sisu kohatäide 2"/>
          <p:cNvSpPr>
            <a:spLocks noGrp="1"/>
          </p:cNvSpPr>
          <p:nvPr>
            <p:ph sz="half" idx="1"/>
          </p:nvPr>
        </p:nvSpPr>
        <p:spPr>
          <a:xfrm>
            <a:off x="457200" y="1600201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4" name="Sisu kohatäide 3"/>
          <p:cNvSpPr>
            <a:spLocks noGrp="1"/>
          </p:cNvSpPr>
          <p:nvPr>
            <p:ph sz="half" idx="2"/>
          </p:nvPr>
        </p:nvSpPr>
        <p:spPr>
          <a:xfrm>
            <a:off x="4648200" y="1600201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5" name="Kuupäeva kohatäid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6" name="Jaluse kohatäid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7" name="Slaidinumbri kohatä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421370148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õrdl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Teksti kohatäide 2"/>
          <p:cNvSpPr>
            <a:spLocks noGrp="1"/>
          </p:cNvSpPr>
          <p:nvPr>
            <p:ph type="body" idx="1"/>
          </p:nvPr>
        </p:nvSpPr>
        <p:spPr>
          <a:xfrm>
            <a:off x="457201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t-EE" smtClean="0"/>
              <a:t>Muutke teksti laade</a:t>
            </a:r>
          </a:p>
        </p:txBody>
      </p:sp>
      <p:sp>
        <p:nvSpPr>
          <p:cNvPr id="4" name="Sisu kohatäide 3"/>
          <p:cNvSpPr>
            <a:spLocks noGrp="1"/>
          </p:cNvSpPr>
          <p:nvPr>
            <p:ph sz="half" idx="2"/>
          </p:nvPr>
        </p:nvSpPr>
        <p:spPr>
          <a:xfrm>
            <a:off x="457201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5" name="Teksti kohatäide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t-EE" smtClean="0"/>
              <a:t>Muutke teksti laade</a:t>
            </a:r>
          </a:p>
        </p:txBody>
      </p:sp>
      <p:sp>
        <p:nvSpPr>
          <p:cNvPr id="6" name="Sisu kohatäide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7" name="Kuupäeva kohatäide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8" name="Jaluse kohatäid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9" name="Slaidinumbri kohatäid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4989169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Ainult pealkir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Kuupäeva kohatäid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4" name="Jaluse kohatäid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5" name="Slaidinumbri kohatäid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107422257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üh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uupäeva kohatäide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3" name="Jaluse kohatäid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4" name="Slaidinumbri kohatäid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280584013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Pealdisega sis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>
          <a:xfrm>
            <a:off x="457201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Sisu kohatäide 2"/>
          <p:cNvSpPr>
            <a:spLocks noGrp="1"/>
          </p:cNvSpPr>
          <p:nvPr>
            <p:ph idx="1"/>
          </p:nvPr>
        </p:nvSpPr>
        <p:spPr>
          <a:xfrm>
            <a:off x="3575050" y="273051"/>
            <a:ext cx="5111751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4" name="Teksti kohatäide 3"/>
          <p:cNvSpPr>
            <a:spLocks noGrp="1"/>
          </p:cNvSpPr>
          <p:nvPr>
            <p:ph type="body" sz="half" idx="2"/>
          </p:nvPr>
        </p:nvSpPr>
        <p:spPr>
          <a:xfrm>
            <a:off x="457201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t-EE" smtClean="0"/>
              <a:t>Muutke teksti laade</a:t>
            </a:r>
          </a:p>
        </p:txBody>
      </p:sp>
      <p:sp>
        <p:nvSpPr>
          <p:cNvPr id="5" name="Kuupäeva kohatäid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6" name="Jaluse kohatäid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7" name="Slaidinumbri kohatä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11563472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ldiallkirjaga pi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Pildi kohatäide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t-EE"/>
          </a:p>
        </p:txBody>
      </p:sp>
      <p:sp>
        <p:nvSpPr>
          <p:cNvPr id="4" name="Teksti kohatäide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t-EE" smtClean="0"/>
              <a:t>Muutke teksti laade</a:t>
            </a:r>
          </a:p>
        </p:txBody>
      </p:sp>
      <p:sp>
        <p:nvSpPr>
          <p:cNvPr id="5" name="Kuupäeva kohatäid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6" name="Jaluse kohatäid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7" name="Slaidinumbri kohatä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333346711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itel ja vertikaal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Vertikaalteksti kohatäid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4" name="Kuupäeva kohatäid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5" name="Jaluse kohatäid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6" name="Slaidinumbri kohatä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31830936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altiitel ja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altiitel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5851525"/>
          </a:xfrm>
        </p:spPr>
        <p:txBody>
          <a:bodyPr vert="eaVert"/>
          <a:lstStyle/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Vertikaalteksti kohatäide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5851525"/>
          </a:xfrm>
        </p:spPr>
        <p:txBody>
          <a:bodyPr vert="eaVert"/>
          <a:lstStyle/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4" name="Kuupäeva kohatäid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5" name="Jaluse kohatäid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6" name="Slaidinumbri kohatä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350540218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ja kohatäid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t-EE" smtClean="0"/>
              <a:t>Muutke tiitli laadi</a:t>
            </a:r>
            <a:endParaRPr lang="et-EE"/>
          </a:p>
        </p:txBody>
      </p:sp>
      <p:sp>
        <p:nvSpPr>
          <p:cNvPr id="3" name="Teksti kohatäide 2"/>
          <p:cNvSpPr>
            <a:spLocks noGrp="1"/>
          </p:cNvSpPr>
          <p:nvPr>
            <p:ph type="body" idx="1"/>
          </p:nvPr>
        </p:nvSpPr>
        <p:spPr>
          <a:xfrm>
            <a:off x="457200" y="1600201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t-EE" smtClean="0"/>
              <a:t>Muutke teksti laade</a:t>
            </a:r>
          </a:p>
          <a:p>
            <a:pPr lvl="1"/>
            <a:r>
              <a:rPr lang="et-EE" smtClean="0"/>
              <a:t>Teine tase</a:t>
            </a:r>
          </a:p>
          <a:p>
            <a:pPr lvl="2"/>
            <a:r>
              <a:rPr lang="et-EE" smtClean="0"/>
              <a:t>Kolmas tase</a:t>
            </a:r>
          </a:p>
          <a:p>
            <a:pPr lvl="3"/>
            <a:r>
              <a:rPr lang="et-EE" smtClean="0"/>
              <a:t>Neljas tase</a:t>
            </a:r>
          </a:p>
          <a:p>
            <a:pPr lvl="4"/>
            <a:r>
              <a:rPr lang="et-EE" smtClean="0"/>
              <a:t>Viies tase</a:t>
            </a:r>
            <a:endParaRPr lang="et-EE"/>
          </a:p>
        </p:txBody>
      </p:sp>
      <p:sp>
        <p:nvSpPr>
          <p:cNvPr id="4" name="Kuupäeva kohatäide 3"/>
          <p:cNvSpPr>
            <a:spLocks noGrp="1"/>
          </p:cNvSpPr>
          <p:nvPr>
            <p:ph type="dt" sz="half" idx="2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AC92B8-ECCC-4A82-BFF7-EAA09F3EE70C}" type="datetimeFigureOut">
              <a:rPr lang="et-EE" smtClean="0"/>
              <a:t>12.03.2014</a:t>
            </a:fld>
            <a:endParaRPr lang="et-EE"/>
          </a:p>
        </p:txBody>
      </p:sp>
      <p:sp>
        <p:nvSpPr>
          <p:cNvPr id="5" name="Jaluse kohatäide 4"/>
          <p:cNvSpPr>
            <a:spLocks noGrp="1"/>
          </p:cNvSpPr>
          <p:nvPr>
            <p:ph type="ftr" sz="quarter" idx="3"/>
          </p:nvPr>
        </p:nvSpPr>
        <p:spPr>
          <a:xfrm>
            <a:off x="3124200" y="6356351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t-EE"/>
          </a:p>
        </p:txBody>
      </p:sp>
      <p:sp>
        <p:nvSpPr>
          <p:cNvPr id="6" name="Slaidinumbri kohatäide 5"/>
          <p:cNvSpPr>
            <a:spLocks noGrp="1"/>
          </p:cNvSpPr>
          <p:nvPr>
            <p:ph type="sldNum" sz="quarter" idx="4"/>
          </p:nvPr>
        </p:nvSpPr>
        <p:spPr>
          <a:xfrm>
            <a:off x="6553200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22DECC8-6E81-4D8C-BDC0-151AA1FAFF05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4774064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t-E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ctrTitle"/>
          </p:nvPr>
        </p:nvSpPr>
        <p:spPr/>
        <p:txBody>
          <a:bodyPr>
            <a:normAutofit/>
          </a:bodyPr>
          <a:lstStyle/>
          <a:p>
            <a:r>
              <a:rPr lang="et-EE" sz="3600" dirty="0" smtClean="0"/>
              <a:t>Eesti Rahva Muuseumi uue maja säilitusvõimalused ja - tingimused</a:t>
            </a:r>
            <a:endParaRPr lang="et-EE" sz="3600" dirty="0"/>
          </a:p>
        </p:txBody>
      </p:sp>
      <p:sp>
        <p:nvSpPr>
          <p:cNvPr id="3" name="Alapealkiri 2"/>
          <p:cNvSpPr>
            <a:spLocks noGrp="1"/>
          </p:cNvSpPr>
          <p:nvPr>
            <p:ph type="subTitle" idx="1"/>
          </p:nvPr>
        </p:nvSpPr>
        <p:spPr>
          <a:xfrm>
            <a:off x="1371600" y="4293096"/>
            <a:ext cx="6400800" cy="1728192"/>
          </a:xfrm>
        </p:spPr>
        <p:txBody>
          <a:bodyPr>
            <a:normAutofit fontScale="85000" lnSpcReduction="20000"/>
          </a:bodyPr>
          <a:lstStyle/>
          <a:p>
            <a:pPr algn="r"/>
            <a:r>
              <a:rPr lang="et-EE" dirty="0" smtClean="0"/>
              <a:t>Kaie Kukk</a:t>
            </a:r>
          </a:p>
          <a:p>
            <a:pPr algn="r"/>
            <a:r>
              <a:rPr lang="et-EE" dirty="0" smtClean="0"/>
              <a:t>ERM</a:t>
            </a:r>
          </a:p>
          <a:p>
            <a:endParaRPr lang="et-EE" dirty="0" smtClean="0"/>
          </a:p>
          <a:p>
            <a:r>
              <a:rPr lang="et-EE" dirty="0" smtClean="0"/>
              <a:t>4.03.2014</a:t>
            </a:r>
            <a:endParaRPr lang="et-EE" dirty="0"/>
          </a:p>
        </p:txBody>
      </p:sp>
    </p:spTree>
    <p:extLst>
      <p:ext uri="{BB962C8B-B14F-4D97-AF65-F5344CB8AC3E}">
        <p14:creationId xmlns:p14="http://schemas.microsoft.com/office/powerpoint/2010/main" val="31335794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411760" y="3507482"/>
            <a:ext cx="4203395" cy="769441"/>
          </a:xfrm>
          <a:prstGeom prst="rect">
            <a:avLst/>
          </a:prstGeom>
          <a:solidFill>
            <a:srgbClr val="FFC000">
              <a:alpha val="80000"/>
            </a:srgbClr>
          </a:solidFill>
        </p:spPr>
        <p:txBody>
          <a:bodyPr wrap="none" rtlCol="0">
            <a:spAutoFit/>
          </a:bodyPr>
          <a:lstStyle/>
          <a:p>
            <a:r>
              <a:rPr lang="et-EE" sz="4400" dirty="0" smtClean="0"/>
              <a:t>730 632 </a:t>
            </a:r>
            <a:r>
              <a:rPr lang="et-EE" sz="4400" dirty="0" err="1" smtClean="0"/>
              <a:t>museaali</a:t>
            </a:r>
            <a:endParaRPr lang="et-EE" sz="4400" dirty="0"/>
          </a:p>
        </p:txBody>
      </p:sp>
    </p:spTree>
    <p:extLst>
      <p:ext uri="{BB962C8B-B14F-4D97-AF65-F5344CB8AC3E}">
        <p14:creationId xmlns:p14="http://schemas.microsoft.com/office/powerpoint/2010/main" val="42582731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el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9069822"/>
              </p:ext>
            </p:extLst>
          </p:nvPr>
        </p:nvGraphicFramePr>
        <p:xfrm>
          <a:off x="2339752" y="1556792"/>
          <a:ext cx="4464496" cy="4761203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2952328"/>
                <a:gridCol w="1512168"/>
              </a:tblGrid>
              <a:tr h="344651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1800" dirty="0" smtClean="0">
                          <a:effectLst/>
                        </a:rPr>
                        <a:t>seisuga 31.12.2013 </a:t>
                      </a:r>
                      <a:endParaRPr lang="et-EE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</a:pPr>
                      <a:endParaRPr lang="et-EE" sz="2800" dirty="0">
                        <a:effectLst/>
                        <a:latin typeface="Calibri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  <a:tr h="404636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</a:pPr>
                      <a:endParaRPr lang="et-EE" sz="2800" dirty="0">
                        <a:effectLst/>
                        <a:latin typeface="Calibri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t-EE"/>
                    </a:p>
                  </a:txBody>
                  <a:tcPr/>
                </a:tc>
              </a:tr>
              <a:tr h="387784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Esemekogud 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effectLst/>
                        </a:rPr>
                        <a:t>206 837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  <a:tr h="387784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Arhiivkogud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effectLst/>
                        </a:rPr>
                        <a:t>61 463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  <a:tr h="387784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Fotokogud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effectLst/>
                        </a:rPr>
                        <a:t>314 918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  <a:tr h="387784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Filmiarhiiv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58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  <a:tr h="387784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Videoarhiiv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effectLst/>
                        </a:rPr>
                        <a:t>1 291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  <a:tr h="387784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Fonoteek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546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  <a:tr h="387784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effectLst/>
                        </a:rPr>
                        <a:t>Raamatukogud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effectLst/>
                        </a:rPr>
                        <a:t> 40 519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  <a:tr h="387784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effectLst/>
                        </a:rPr>
                        <a:t>Tartumaa muuseum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effectLst/>
                        </a:rPr>
                        <a:t>~105 </a:t>
                      </a:r>
                      <a:r>
                        <a:rPr lang="et-EE" sz="2800" dirty="0">
                          <a:effectLst/>
                        </a:rPr>
                        <a:t>000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27527" marR="27527" marT="0" marB="0">
                    <a:solidFill>
                      <a:srgbClr val="FFE389">
                        <a:alpha val="78000"/>
                      </a:srgbClr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24984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dirty="0" smtClean="0"/>
              <a:t>Hoidlapind</a:t>
            </a:r>
            <a:endParaRPr lang="et-EE" dirty="0"/>
          </a:p>
        </p:txBody>
      </p:sp>
      <p:sp>
        <p:nvSpPr>
          <p:cNvPr id="11" name="Ristkülik 10"/>
          <p:cNvSpPr>
            <a:spLocks noChangeAspect="1"/>
          </p:cNvSpPr>
          <p:nvPr/>
        </p:nvSpPr>
        <p:spPr>
          <a:xfrm>
            <a:off x="827584" y="3537312"/>
            <a:ext cx="2557895" cy="2700000"/>
          </a:xfrm>
          <a:prstGeom prst="rect">
            <a:avLst/>
          </a:prstGeom>
          <a:solidFill>
            <a:srgbClr val="FFC000">
              <a:alpha val="58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t-EE" dirty="0"/>
              <a:t>Praegu on ERMil </a:t>
            </a:r>
          </a:p>
          <a:p>
            <a:r>
              <a:rPr lang="et-EE" dirty="0"/>
              <a:t>5 337 m2 hoidlaid</a:t>
            </a:r>
          </a:p>
        </p:txBody>
      </p:sp>
      <p:sp>
        <p:nvSpPr>
          <p:cNvPr id="12" name="Ristkülik 11"/>
          <p:cNvSpPr>
            <a:spLocks noChangeAspect="1"/>
          </p:cNvSpPr>
          <p:nvPr/>
        </p:nvSpPr>
        <p:spPr>
          <a:xfrm>
            <a:off x="4644440" y="1412848"/>
            <a:ext cx="3888000" cy="4104000"/>
          </a:xfrm>
          <a:prstGeom prst="rect">
            <a:avLst/>
          </a:prstGeom>
          <a:solidFill>
            <a:schemeClr val="accent3">
              <a:lumMod val="75000"/>
              <a:alpha val="56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t-EE" sz="2800" dirty="0" smtClean="0"/>
              <a:t>Uude majja ehitatakse</a:t>
            </a:r>
          </a:p>
          <a:p>
            <a:pPr algn="ctr"/>
            <a:r>
              <a:rPr lang="et-EE" sz="2800" dirty="0" smtClean="0"/>
              <a:t> 8 139 m</a:t>
            </a:r>
            <a:r>
              <a:rPr lang="et-EE" sz="2800" baseline="30000" dirty="0" smtClean="0"/>
              <a:t>2</a:t>
            </a:r>
            <a:r>
              <a:rPr lang="et-EE" sz="2800" dirty="0" smtClean="0"/>
              <a:t> hoidlaid</a:t>
            </a:r>
            <a:r>
              <a:rPr lang="et-EE" dirty="0" smtClean="0"/>
              <a:t>.</a:t>
            </a:r>
            <a:endParaRPr lang="et-EE" dirty="0"/>
          </a:p>
        </p:txBody>
      </p:sp>
    </p:spTree>
    <p:extLst>
      <p:ext uri="{BB962C8B-B14F-4D97-AF65-F5344CB8AC3E}">
        <p14:creationId xmlns:p14="http://schemas.microsoft.com/office/powerpoint/2010/main" val="306077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07333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16517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50000" b="-5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66451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441088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dirty="0" smtClean="0"/>
              <a:t>Hoidlate ruumala</a:t>
            </a:r>
            <a:endParaRPr lang="et-EE" dirty="0"/>
          </a:p>
        </p:txBody>
      </p:sp>
      <p:sp>
        <p:nvSpPr>
          <p:cNvPr id="4" name="Ristkülik 3"/>
          <p:cNvSpPr>
            <a:spLocks noChangeAspect="1"/>
          </p:cNvSpPr>
          <p:nvPr/>
        </p:nvSpPr>
        <p:spPr>
          <a:xfrm>
            <a:off x="827584" y="3464848"/>
            <a:ext cx="2557895" cy="2700000"/>
          </a:xfrm>
          <a:prstGeom prst="rect">
            <a:avLst/>
          </a:prstGeom>
          <a:solidFill>
            <a:srgbClr val="FFC000">
              <a:alpha val="58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t-EE" sz="2400" dirty="0" smtClean="0"/>
              <a:t>Praegu on ERMil </a:t>
            </a:r>
          </a:p>
          <a:p>
            <a:r>
              <a:rPr lang="et-EE" sz="2400" dirty="0" smtClean="0"/>
              <a:t>16406 m</a:t>
            </a:r>
            <a:r>
              <a:rPr lang="et-EE" sz="2400" baseline="30000" dirty="0"/>
              <a:t>3</a:t>
            </a:r>
            <a:r>
              <a:rPr lang="et-EE" sz="2400" dirty="0" smtClean="0"/>
              <a:t> hoidlaid</a:t>
            </a:r>
          </a:p>
        </p:txBody>
      </p:sp>
      <p:sp>
        <p:nvSpPr>
          <p:cNvPr id="5" name="Ristkülik 4"/>
          <p:cNvSpPr>
            <a:spLocks noChangeAspect="1"/>
          </p:cNvSpPr>
          <p:nvPr/>
        </p:nvSpPr>
        <p:spPr>
          <a:xfrm>
            <a:off x="4644000" y="1414800"/>
            <a:ext cx="3171790" cy="3348000"/>
          </a:xfrm>
          <a:prstGeom prst="rect">
            <a:avLst/>
          </a:prstGeom>
          <a:solidFill>
            <a:schemeClr val="accent3">
              <a:lumMod val="75000"/>
              <a:alpha val="58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fi-FI" sz="2400" dirty="0" err="1" smtClean="0"/>
              <a:t>Uude</a:t>
            </a:r>
            <a:r>
              <a:rPr lang="fi-FI" sz="2400" dirty="0" smtClean="0"/>
              <a:t> </a:t>
            </a:r>
            <a:r>
              <a:rPr lang="fi-FI" sz="2400" dirty="0" err="1" smtClean="0"/>
              <a:t>majja</a:t>
            </a:r>
            <a:r>
              <a:rPr lang="fi-FI" sz="2400" dirty="0" smtClean="0"/>
              <a:t> </a:t>
            </a:r>
            <a:r>
              <a:rPr lang="fi-FI" sz="2400" dirty="0" err="1" smtClean="0"/>
              <a:t>ehitatakse</a:t>
            </a:r>
            <a:endParaRPr lang="fi-FI" sz="2400" dirty="0" smtClean="0"/>
          </a:p>
          <a:p>
            <a:r>
              <a:rPr lang="fi-FI" sz="2400" dirty="0" smtClean="0"/>
              <a:t> </a:t>
            </a:r>
            <a:r>
              <a:rPr lang="et-EE" sz="2400" dirty="0" smtClean="0"/>
              <a:t>20 347 </a:t>
            </a:r>
            <a:r>
              <a:rPr lang="fi-FI" sz="2400" dirty="0" smtClean="0"/>
              <a:t>m</a:t>
            </a:r>
            <a:r>
              <a:rPr lang="et-EE" sz="2400" baseline="30000" dirty="0" smtClean="0"/>
              <a:t>3</a:t>
            </a:r>
            <a:r>
              <a:rPr lang="fi-FI" sz="2400" dirty="0" smtClean="0"/>
              <a:t> </a:t>
            </a:r>
            <a:r>
              <a:rPr lang="fi-FI" sz="2400" dirty="0" err="1" smtClean="0"/>
              <a:t>hoidlaid</a:t>
            </a:r>
            <a:endParaRPr lang="et-EE" sz="2400" dirty="0" smtClean="0"/>
          </a:p>
        </p:txBody>
      </p:sp>
    </p:spTree>
    <p:extLst>
      <p:ext uri="{BB962C8B-B14F-4D97-AF65-F5344CB8AC3E}">
        <p14:creationId xmlns:p14="http://schemas.microsoft.com/office/powerpoint/2010/main" val="30934073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dirty="0" smtClean="0"/>
              <a:t>Uue maja keldrikorrus</a:t>
            </a:r>
            <a:endParaRPr lang="et-EE" dirty="0"/>
          </a:p>
        </p:txBody>
      </p:sp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6" y="1844824"/>
            <a:ext cx="9026843" cy="3180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231784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dirty="0" smtClean="0"/>
              <a:t>Keldrikorruse hoidlakompleks</a:t>
            </a:r>
            <a:endParaRPr lang="et-EE" dirty="0"/>
          </a:p>
        </p:txBody>
      </p:sp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735" y="1609552"/>
            <a:ext cx="8256587" cy="412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istkülik 3"/>
          <p:cNvSpPr/>
          <p:nvPr/>
        </p:nvSpPr>
        <p:spPr>
          <a:xfrm>
            <a:off x="2699792" y="2204864"/>
            <a:ext cx="4176464" cy="1152128"/>
          </a:xfrm>
          <a:prstGeom prst="rect">
            <a:avLst/>
          </a:prstGeom>
          <a:solidFill>
            <a:srgbClr val="FFC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t-EE"/>
          </a:p>
        </p:txBody>
      </p:sp>
      <p:sp>
        <p:nvSpPr>
          <p:cNvPr id="6" name="Ristkülik 5"/>
          <p:cNvSpPr/>
          <p:nvPr/>
        </p:nvSpPr>
        <p:spPr>
          <a:xfrm>
            <a:off x="2627784" y="3356992"/>
            <a:ext cx="5544616" cy="612068"/>
          </a:xfrm>
          <a:prstGeom prst="rect">
            <a:avLst/>
          </a:prstGeom>
          <a:solidFill>
            <a:srgbClr val="FFC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t-EE"/>
          </a:p>
        </p:txBody>
      </p:sp>
      <p:sp>
        <p:nvSpPr>
          <p:cNvPr id="7" name="Ristkülik 6"/>
          <p:cNvSpPr/>
          <p:nvPr/>
        </p:nvSpPr>
        <p:spPr>
          <a:xfrm>
            <a:off x="1115616" y="2215081"/>
            <a:ext cx="1512168" cy="853879"/>
          </a:xfrm>
          <a:prstGeom prst="rect">
            <a:avLst/>
          </a:prstGeom>
          <a:solidFill>
            <a:schemeClr val="accent6">
              <a:lumMod val="60000"/>
              <a:lumOff val="40000"/>
              <a:alpha val="3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t-EE"/>
          </a:p>
        </p:txBody>
      </p:sp>
      <p:sp>
        <p:nvSpPr>
          <p:cNvPr id="8" name="Ristkülik 7"/>
          <p:cNvSpPr/>
          <p:nvPr/>
        </p:nvSpPr>
        <p:spPr>
          <a:xfrm>
            <a:off x="3275856" y="3969060"/>
            <a:ext cx="4896544" cy="1188132"/>
          </a:xfrm>
          <a:prstGeom prst="rect">
            <a:avLst/>
          </a:prstGeom>
          <a:solidFill>
            <a:srgbClr val="FFE389">
              <a:alpha val="31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t-EE"/>
          </a:p>
        </p:txBody>
      </p:sp>
      <p:sp>
        <p:nvSpPr>
          <p:cNvPr id="9" name="Ristkülik 8"/>
          <p:cNvSpPr/>
          <p:nvPr/>
        </p:nvSpPr>
        <p:spPr>
          <a:xfrm>
            <a:off x="2123728" y="3068960"/>
            <a:ext cx="504056" cy="1584176"/>
          </a:xfrm>
          <a:prstGeom prst="rect">
            <a:avLst/>
          </a:prstGeom>
          <a:solidFill>
            <a:schemeClr val="accent6">
              <a:lumMod val="60000"/>
              <a:lumOff val="40000"/>
              <a:alpha val="3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t-EE"/>
          </a:p>
        </p:txBody>
      </p:sp>
      <p:sp>
        <p:nvSpPr>
          <p:cNvPr id="10" name="Ristkülik 9"/>
          <p:cNvSpPr/>
          <p:nvPr/>
        </p:nvSpPr>
        <p:spPr>
          <a:xfrm>
            <a:off x="2699792" y="3969060"/>
            <a:ext cx="504056" cy="1188132"/>
          </a:xfrm>
          <a:prstGeom prst="rect">
            <a:avLst/>
          </a:prstGeom>
          <a:solidFill>
            <a:schemeClr val="accent6">
              <a:lumMod val="60000"/>
              <a:lumOff val="40000"/>
              <a:alpha val="3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3890935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t-EE" dirty="0" smtClean="0"/>
              <a:t>Stabiilset hoidlakliimat soodustavad</a:t>
            </a:r>
            <a:endParaRPr lang="et-EE" dirty="0"/>
          </a:p>
        </p:txBody>
      </p:sp>
      <p:sp>
        <p:nvSpPr>
          <p:cNvPr id="3" name="Sisu kohatäide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t-EE" dirty="0" smtClean="0"/>
              <a:t>Hoidlad asuvad kõik ühes kompleksis põhjakorrusel (poolkeldrikorrusel).</a:t>
            </a:r>
          </a:p>
          <a:p>
            <a:r>
              <a:rPr lang="et-EE" dirty="0" smtClean="0"/>
              <a:t>Välisseinte ümber kuhjatud muldkeha stabiliseerib temperatuurikõikumisi.</a:t>
            </a:r>
          </a:p>
          <a:p>
            <a:r>
              <a:rPr lang="et-EE" dirty="0" smtClean="0"/>
              <a:t>Põrand töötab suvel jahutajana ja talvel soojendajana.</a:t>
            </a:r>
          </a:p>
          <a:p>
            <a:r>
              <a:rPr lang="et-EE" dirty="0" smtClean="0"/>
              <a:t>Hoidlate siseseinad ehitatakse poorbetoonist, millel on õhuniiskust stabiliseerivad omadused.</a:t>
            </a:r>
            <a:endParaRPr lang="et-EE" dirty="0"/>
          </a:p>
        </p:txBody>
      </p:sp>
    </p:spTree>
    <p:extLst>
      <p:ext uri="{BB962C8B-B14F-4D97-AF65-F5344CB8AC3E}">
        <p14:creationId xmlns:p14="http://schemas.microsoft.com/office/powerpoint/2010/main" val="39421690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isu kohatäide 2"/>
          <p:cNvSpPr>
            <a:spLocks noGrp="1"/>
          </p:cNvSpPr>
          <p:nvPr>
            <p:ph idx="1"/>
          </p:nvPr>
        </p:nvSpPr>
        <p:spPr>
          <a:xfrm>
            <a:off x="457200" y="908721"/>
            <a:ext cx="8229600" cy="5217444"/>
          </a:xfrm>
        </p:spPr>
        <p:txBody>
          <a:bodyPr/>
          <a:lstStyle/>
          <a:p>
            <a:r>
              <a:rPr lang="et-EE" dirty="0" smtClean="0"/>
              <a:t>Hoidlaid eraldab välisseinast koridor, mis vähendab väliskeskkonna mõju ja toimib eeldatavasti lisakaitsena võimaliku pinnase-</a:t>
            </a:r>
          </a:p>
          <a:p>
            <a:pPr marL="0" indent="0">
              <a:buNone/>
            </a:pPr>
            <a:r>
              <a:rPr lang="et-EE" dirty="0" smtClean="0"/>
              <a:t>    niiskuse eest.</a:t>
            </a:r>
          </a:p>
          <a:p>
            <a:endParaRPr lang="et-EE" dirty="0" smtClean="0"/>
          </a:p>
        </p:txBody>
      </p:sp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1839" y="3032202"/>
            <a:ext cx="4740541" cy="3120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80975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dirty="0" smtClean="0"/>
              <a:t>Hoidlakliima</a:t>
            </a:r>
            <a:endParaRPr lang="et-EE" dirty="0"/>
          </a:p>
        </p:txBody>
      </p:sp>
      <p:sp>
        <p:nvSpPr>
          <p:cNvPr id="3" name="Sisu kohatäide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t-EE" dirty="0" smtClean="0"/>
              <a:t>Suhtelise õhuniiskuse sesoonne triiv </a:t>
            </a:r>
          </a:p>
          <a:p>
            <a:pPr marL="0" indent="0" algn="ctr">
              <a:buNone/>
            </a:pPr>
            <a:r>
              <a:rPr lang="et-EE" dirty="0"/>
              <a:t>v</a:t>
            </a:r>
            <a:r>
              <a:rPr lang="et-EE" dirty="0" smtClean="0"/>
              <a:t>ahemikus 30-60%</a:t>
            </a:r>
          </a:p>
          <a:p>
            <a:pPr marL="0" indent="0" algn="ctr">
              <a:buNone/>
            </a:pPr>
            <a:endParaRPr lang="et-EE" dirty="0" smtClean="0"/>
          </a:p>
          <a:p>
            <a:r>
              <a:rPr lang="et-EE" dirty="0"/>
              <a:t>Temp</a:t>
            </a:r>
            <a:r>
              <a:rPr lang="et-EE" dirty="0" smtClean="0"/>
              <a:t>eratuuri sesoonne triiv </a:t>
            </a:r>
          </a:p>
          <a:p>
            <a:pPr marL="0" indent="0" algn="ctr">
              <a:buNone/>
            </a:pPr>
            <a:r>
              <a:rPr lang="et-EE" dirty="0" smtClean="0"/>
              <a:t>Vahemikus 5-20</a:t>
            </a:r>
            <a:r>
              <a:rPr lang="et-EE" dirty="0" smtClean="0">
                <a:latin typeface="Calibri"/>
              </a:rPr>
              <a:t>⁰C</a:t>
            </a:r>
            <a:endParaRPr lang="et-EE" dirty="0"/>
          </a:p>
        </p:txBody>
      </p:sp>
    </p:spTree>
    <p:extLst>
      <p:ext uri="{BB962C8B-B14F-4D97-AF65-F5344CB8AC3E}">
        <p14:creationId xmlns:p14="http://schemas.microsoft.com/office/powerpoint/2010/main" val="30077707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hart 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88229963"/>
              </p:ext>
            </p:extLst>
          </p:nvPr>
        </p:nvGraphicFramePr>
        <p:xfrm>
          <a:off x="323528" y="1268760"/>
          <a:ext cx="8568952" cy="54726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Pealkiri 5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19256" cy="634082"/>
          </a:xfrm>
        </p:spPr>
        <p:txBody>
          <a:bodyPr>
            <a:normAutofit/>
          </a:bodyPr>
          <a:lstStyle/>
          <a:p>
            <a:pPr algn="l"/>
            <a:r>
              <a:rPr lang="et-EE" sz="2800" dirty="0" smtClean="0"/>
              <a:t>Raadi HR16 2011-2013</a:t>
            </a:r>
            <a:endParaRPr lang="et-EE" sz="2800" dirty="0"/>
          </a:p>
        </p:txBody>
      </p:sp>
    </p:spTree>
    <p:extLst>
      <p:ext uri="{BB962C8B-B14F-4D97-AF65-F5344CB8AC3E}">
        <p14:creationId xmlns:p14="http://schemas.microsoft.com/office/powerpoint/2010/main" val="13139290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isu kohatäide 5"/>
          <p:cNvSpPr>
            <a:spLocks noGrp="1"/>
          </p:cNvSpPr>
          <p:nvPr>
            <p:ph idx="1"/>
          </p:nvPr>
        </p:nvSpPr>
        <p:spPr>
          <a:xfrm>
            <a:off x="35496" y="116632"/>
            <a:ext cx="8229600" cy="676671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t-EE" sz="4000" b="1" dirty="0" smtClean="0">
                <a:solidFill>
                  <a:srgbClr val="FFC000"/>
                </a:solidFill>
              </a:rPr>
              <a:t>TÄNAN KUULAMAST!</a:t>
            </a:r>
            <a:endParaRPr lang="et-EE" sz="4000" b="1" dirty="0">
              <a:solidFill>
                <a:srgbClr val="FFC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7504" y="6453336"/>
            <a:ext cx="11208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t-EE" sz="1600" dirty="0" smtClean="0">
                <a:solidFill>
                  <a:srgbClr val="FFC000"/>
                </a:solidFill>
              </a:rPr>
              <a:t>22.10.2013</a:t>
            </a:r>
            <a:endParaRPr lang="et-EE" sz="16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19371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t-EE"/>
          </a:p>
        </p:txBody>
      </p:sp>
      <p:sp>
        <p:nvSpPr>
          <p:cNvPr id="3" name="Sisu kohatäide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329273292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dirty="0" smtClean="0"/>
              <a:t>Esemekogud 	206 837</a:t>
            </a:r>
            <a:endParaRPr lang="et-EE" dirty="0"/>
          </a:p>
        </p:txBody>
      </p:sp>
      <p:graphicFrame>
        <p:nvGraphicFramePr>
          <p:cNvPr id="6" name="Sisu kohatäide 5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75095732"/>
              </p:ext>
            </p:extLst>
          </p:nvPr>
        </p:nvGraphicFramePr>
        <p:xfrm>
          <a:off x="1062037" y="1844824"/>
          <a:ext cx="7019925" cy="4416552"/>
        </p:xfrm>
        <a:graphic>
          <a:graphicData uri="http://schemas.openxmlformats.org/drawingml/2006/table">
            <a:tbl>
              <a:tblPr firstRow="1" firstCol="1" bandRow="1"/>
              <a:tblGrid>
                <a:gridCol w="5454179"/>
                <a:gridCol w="1565746"/>
              </a:tblGrid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A-kogu (eesti)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105 299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B-kogu (soome-ugri)</a:t>
                      </a:r>
                      <a:endParaRPr lang="et-EE" sz="2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9 891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C-kogu (võõrrahvad)</a:t>
                      </a:r>
                      <a:endParaRPr lang="et-EE" sz="2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3 011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D-kogu (kultuurilooline)</a:t>
                      </a:r>
                      <a:endParaRPr lang="et-EE" sz="2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20 537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K-kogu (kunst)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1 174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Postimuuseum, </a:t>
                      </a: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Postiajaloo kogu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52 500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Postimuuseum, </a:t>
                      </a: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Esemekogu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1 258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Postimuuseum, </a:t>
                      </a: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Templikogu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11 801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err="1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Heimtali</a:t>
                      </a: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, </a:t>
                      </a: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Esemekogu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1 366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346529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dirty="0" smtClean="0"/>
              <a:t>Arhiivkogud		61 463</a:t>
            </a:r>
            <a:endParaRPr lang="et-EE" dirty="0"/>
          </a:p>
        </p:txBody>
      </p:sp>
      <p:graphicFrame>
        <p:nvGraphicFramePr>
          <p:cNvPr id="4" name="Sisu kohatäide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77755579"/>
              </p:ext>
            </p:extLst>
          </p:nvPr>
        </p:nvGraphicFramePr>
        <p:xfrm>
          <a:off x="683568" y="1268760"/>
          <a:ext cx="7920880" cy="4626864"/>
        </p:xfrm>
        <a:graphic>
          <a:graphicData uri="http://schemas.openxmlformats.org/drawingml/2006/table">
            <a:tbl>
              <a:tblPr firstRow="1" firstCol="1" bandRow="1"/>
              <a:tblGrid>
                <a:gridCol w="5400600"/>
                <a:gridCol w="1368152"/>
                <a:gridCol w="1152128"/>
              </a:tblGrid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Etnograafiline 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Arhiiv (EA)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886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 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Topograafiline 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Arhiiv (TA)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1 033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 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8161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Sanitaar-topograafiline</a:t>
                      </a:r>
                      <a:r>
                        <a:rPr lang="et-EE" sz="2400" baseline="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 </a:t>
                      </a: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Arhiiv 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(</a:t>
                      </a:r>
                      <a:r>
                        <a:rPr lang="et-EE" sz="2400" dirty="0" err="1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San.Top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) 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370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üksust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2319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Korrespondentide Vastuste Arhiiv (KV) 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1 351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 köidet 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Arhiivkogu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5 413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säilikut,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Postkaardikogu (loodud 2012)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1 203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säilikut,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Etnograafiliste jooniste kogu (EJ)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23 162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 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Postimuuseum, 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Arhiivkogu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3 154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säilikut,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Postimuuseum, Ümbrike 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kogu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8 979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säilikut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,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Postimuuseum, 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Markide kogu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14 444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 </a:t>
                      </a:r>
                      <a:endParaRPr lang="et-EE" sz="24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err="1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Heimtali</a:t>
                      </a: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, </a:t>
                      </a: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Arhiivikogu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1 468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4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 </a:t>
                      </a:r>
                      <a:endParaRPr lang="et-EE" sz="24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48950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9E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ealkiri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t-EE" dirty="0" smtClean="0"/>
              <a:t>Fotokogud		314 918</a:t>
            </a:r>
            <a:endParaRPr lang="et-EE" dirty="0"/>
          </a:p>
        </p:txBody>
      </p:sp>
      <p:graphicFrame>
        <p:nvGraphicFramePr>
          <p:cNvPr id="4" name="Sisu kohatäide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88092822"/>
              </p:ext>
            </p:extLst>
          </p:nvPr>
        </p:nvGraphicFramePr>
        <p:xfrm>
          <a:off x="1062037" y="2708920"/>
          <a:ext cx="7019925" cy="1472184"/>
        </p:xfrm>
        <a:graphic>
          <a:graphicData uri="http://schemas.openxmlformats.org/drawingml/2006/table">
            <a:tbl>
              <a:tblPr firstRow="1" firstCol="1" bandRow="1"/>
              <a:tblGrid>
                <a:gridCol w="5382171"/>
                <a:gridCol w="1637754"/>
              </a:tblGrid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Fotokogu (Fk)</a:t>
                      </a:r>
                      <a:endParaRPr lang="et-EE" sz="2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284 569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Postimuuseum, </a:t>
                      </a: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Fotokogu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29 673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 err="1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Heimtali</a:t>
                      </a:r>
                      <a:r>
                        <a:rPr lang="et-EE" sz="2800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, </a:t>
                      </a: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Fotokogu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t-EE" sz="2800" dirty="0">
                          <a:solidFill>
                            <a:srgbClr val="000000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676</a:t>
                      </a:r>
                      <a:endParaRPr lang="et-EE" sz="2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4450" marR="4445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225533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arkvarakomplekti Office kujundus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arkvarakomplekti Office kujundus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510</TotalTime>
  <Words>306</Words>
  <Application>Microsoft Office PowerPoint</Application>
  <PresentationFormat>Ekraaniseanss (4:3)</PresentationFormat>
  <Paragraphs>112</Paragraphs>
  <Slides>20</Slides>
  <Notes>1</Notes>
  <HiddenSlides>0</HiddenSlides>
  <MMClips>0</MMClips>
  <ScaleCrop>false</ScaleCrop>
  <HeadingPairs>
    <vt:vector size="4" baseType="variant">
      <vt:variant>
        <vt:lpstr>Kujundus</vt:lpstr>
      </vt:variant>
      <vt:variant>
        <vt:i4>1</vt:i4>
      </vt:variant>
      <vt:variant>
        <vt:lpstr>Slaidipealkirjad</vt:lpstr>
      </vt:variant>
      <vt:variant>
        <vt:i4>20</vt:i4>
      </vt:variant>
    </vt:vector>
  </HeadingPairs>
  <TitlesOfParts>
    <vt:vector size="21" baseType="lpstr">
      <vt:lpstr>Tarkvarakomplekti Office kujundus</vt:lpstr>
      <vt:lpstr>Eesti Rahva Muuseumi uue maja säilitusvõimalused ja - tingimused</vt:lpstr>
      <vt:lpstr>PowerPointi esitlus</vt:lpstr>
      <vt:lpstr>PowerPointi esitlus</vt:lpstr>
      <vt:lpstr>Hoidlapind</vt:lpstr>
      <vt:lpstr>PowerPointi esitlus</vt:lpstr>
      <vt:lpstr>PowerPointi esitlus</vt:lpstr>
      <vt:lpstr>PowerPointi esitlus</vt:lpstr>
      <vt:lpstr>PowerPointi esitlus</vt:lpstr>
      <vt:lpstr>Hoidlate ruumala</vt:lpstr>
      <vt:lpstr>Uue maja keldrikorrus</vt:lpstr>
      <vt:lpstr>Keldrikorruse hoidlakompleks</vt:lpstr>
      <vt:lpstr>Stabiilset hoidlakliimat soodustavad</vt:lpstr>
      <vt:lpstr>PowerPointi esitlus</vt:lpstr>
      <vt:lpstr>Hoidlakliima</vt:lpstr>
      <vt:lpstr>Raadi HR16 2011-2013</vt:lpstr>
      <vt:lpstr>PowerPointi esitlus</vt:lpstr>
      <vt:lpstr>PowerPointi esitlus</vt:lpstr>
      <vt:lpstr>Esemekogud  206 837</vt:lpstr>
      <vt:lpstr>Arhiivkogud  61 463</vt:lpstr>
      <vt:lpstr>Fotokogud  314 918</vt:lpstr>
    </vt:vector>
  </TitlesOfParts>
  <Company>HP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Eesti Rahva Muuseumi uue maja säilitusvõimalused ja - tingimused</dc:title>
  <dc:creator>Kaie Kukk</dc:creator>
  <cp:lastModifiedBy>Anneli Sepp</cp:lastModifiedBy>
  <cp:revision>33</cp:revision>
  <dcterms:created xsi:type="dcterms:W3CDTF">2014-03-03T18:29:58Z</dcterms:created>
  <dcterms:modified xsi:type="dcterms:W3CDTF">2014-03-12T14:35:39Z</dcterms:modified>
</cp:coreProperties>
</file>